
<file path=[Content_Types].xml><?xml version="1.0" encoding="utf-8"?>
<Types xmlns="http://schemas.openxmlformats.org/package/2006/content-types"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1"/>
  </p:notesMasterIdLst>
  <p:sldIdLst>
    <p:sldId id="256" r:id="rId2"/>
    <p:sldId id="326" r:id="rId3"/>
    <p:sldId id="327" r:id="rId4"/>
    <p:sldId id="328" r:id="rId5"/>
    <p:sldId id="329" r:id="rId6"/>
    <p:sldId id="340" r:id="rId7"/>
    <p:sldId id="341" r:id="rId8"/>
    <p:sldId id="344" r:id="rId9"/>
    <p:sldId id="342" r:id="rId10"/>
    <p:sldId id="324" r:id="rId11"/>
    <p:sldId id="331" r:id="rId12"/>
    <p:sldId id="309" r:id="rId13"/>
    <p:sldId id="308" r:id="rId14"/>
    <p:sldId id="310" r:id="rId15"/>
    <p:sldId id="311" r:id="rId16"/>
    <p:sldId id="312" r:id="rId17"/>
    <p:sldId id="313" r:id="rId18"/>
    <p:sldId id="314" r:id="rId19"/>
    <p:sldId id="315" r:id="rId20"/>
    <p:sldId id="316" r:id="rId21"/>
    <p:sldId id="317" r:id="rId22"/>
    <p:sldId id="318" r:id="rId23"/>
    <p:sldId id="319" r:id="rId24"/>
    <p:sldId id="320" r:id="rId25"/>
    <p:sldId id="321" r:id="rId26"/>
    <p:sldId id="322" r:id="rId27"/>
    <p:sldId id="307" r:id="rId28"/>
    <p:sldId id="323" r:id="rId29"/>
    <p:sldId id="263" r:id="rId30"/>
  </p:sldIdLst>
  <p:sldSz cx="9906000" cy="6858000" type="A4"/>
  <p:notesSz cx="6797675" cy="9926638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12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7939"/>
    <a:srgbClr val="7DE390"/>
    <a:srgbClr val="009447"/>
    <a:srgbClr val="AD122A"/>
    <a:srgbClr val="EF383E"/>
    <a:srgbClr val="FFC653"/>
    <a:srgbClr val="00A87E"/>
    <a:srgbClr val="CBAA77"/>
    <a:srgbClr val="8869AE"/>
    <a:srgbClr val="D0D2D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FD0F851-EC5A-4D38-B0AD-8093EC10F338}" styleName="Светлый стиль 1 - акцент 5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5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5"/>
              </a:solidFill>
            </a:ln>
          </a:bottom>
        </a:tcBdr>
        <a:fill>
          <a:noFill/>
        </a:fill>
      </a:tcStyle>
    </a:firstRow>
  </a:tblStyle>
  <a:tblStyle styleId="{C083E6E3-FA7D-4D7B-A595-EF9225AFEA82}" styleName="Светлый стиль 1 - акцент 3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  <a:tblStyle styleId="{3B4B98B0-60AC-42C2-AFA5-B58CD77FA1E5}" styleName="Светлый стиль 1 - акцент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3235" autoAdjust="0"/>
    <p:restoredTop sz="95827" autoAdjust="0"/>
  </p:normalViewPr>
  <p:slideViewPr>
    <p:cSldViewPr>
      <p:cViewPr varScale="1">
        <p:scale>
          <a:sx n="95" d="100"/>
          <a:sy n="95" d="100"/>
        </p:scale>
        <p:origin x="2964" y="76"/>
      </p:cViewPr>
      <p:guideLst>
        <p:guide orient="horz" pos="2160"/>
        <p:guide pos="312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300" d="100"/>
        <a:sy n="3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tableStyles" Target="tableStyles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2643394152002185"/>
          <c:y val="5.1400554097404488E-2"/>
          <c:w val="0.82230780474474585"/>
          <c:h val="0.832619568387284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'ВЭД-АПК'!$D$5:$I$5</c:f>
              <c:strCache>
                <c:ptCount val="1"/>
                <c:pt idx="0">
                  <c:v>ВЗАИМНАЯ ТОРГОВЛЯ СО СТРАНАМИ ЕАЭС</c:v>
                </c:pt>
              </c:strCache>
            </c:strRef>
          </c:tx>
          <c:spPr>
            <a:solidFill>
              <a:srgbClr val="FFC000"/>
            </a:solidFill>
          </c:spPr>
          <c:invertIfNegative val="0"/>
          <c:cat>
            <c:strRef>
              <c:f>'ВЭД-АПК'!$D$6:$H$6</c:f>
              <c:strCache>
                <c:ptCount val="5"/>
                <c:pt idx="0">
                  <c:v>2014</c:v>
                </c:pt>
                <c:pt idx="1">
                  <c:v>2015</c:v>
                </c:pt>
                <c:pt idx="2">
                  <c:v>2016</c:v>
                </c:pt>
                <c:pt idx="3">
                  <c:v>2017</c:v>
                </c:pt>
                <c:pt idx="4">
                  <c:v>2018</c:v>
                </c:pt>
              </c:strCache>
            </c:strRef>
          </c:cat>
          <c:val>
            <c:numRef>
              <c:f>'ВЭД-АПК'!$D$31:$H$31</c:f>
              <c:numCache>
                <c:formatCode>#,##0</c:formatCode>
                <c:ptCount val="5"/>
                <c:pt idx="0">
                  <c:v>4292058442</c:v>
                </c:pt>
                <c:pt idx="1">
                  <c:v>3626137935</c:v>
                </c:pt>
                <c:pt idx="2">
                  <c:v>3877667798</c:v>
                </c:pt>
                <c:pt idx="3">
                  <c:v>4577550664</c:v>
                </c:pt>
                <c:pt idx="4">
                  <c:v>4729136957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9B1-49D3-88CE-DBD7C8F6F757}"/>
            </c:ext>
          </c:extLst>
        </c:ser>
        <c:ser>
          <c:idx val="1"/>
          <c:order val="1"/>
          <c:tx>
            <c:strRef>
              <c:f>'ВЭД-АПК'!$J$5:$O$5</c:f>
              <c:strCache>
                <c:ptCount val="1"/>
                <c:pt idx="0">
                  <c:v>ВНЕШНЯЯ ТОРГОВЛЯ</c:v>
                </c:pt>
              </c:strCache>
            </c:strRef>
          </c:tx>
          <c:spPr>
            <a:solidFill>
              <a:srgbClr val="007939"/>
            </a:solidFill>
          </c:spPr>
          <c:invertIfNegative val="0"/>
          <c:trendline>
            <c:spPr>
              <a:ln w="31750">
                <a:solidFill>
                  <a:srgbClr val="C00000"/>
                </a:solidFill>
              </a:ln>
            </c:spPr>
            <c:trendlineType val="poly"/>
            <c:order val="2"/>
            <c:dispRSqr val="0"/>
            <c:dispEq val="0"/>
          </c:trendline>
          <c:cat>
            <c:strRef>
              <c:f>'ВЭД-АПК'!$D$6:$H$6</c:f>
              <c:strCache>
                <c:ptCount val="5"/>
                <c:pt idx="0">
                  <c:v>2014</c:v>
                </c:pt>
                <c:pt idx="1">
                  <c:v>2015</c:v>
                </c:pt>
                <c:pt idx="2">
                  <c:v>2016</c:v>
                </c:pt>
                <c:pt idx="3">
                  <c:v>2017</c:v>
                </c:pt>
                <c:pt idx="4">
                  <c:v>2018</c:v>
                </c:pt>
              </c:strCache>
            </c:strRef>
          </c:cat>
          <c:val>
            <c:numRef>
              <c:f>'ВЭД-АПК'!$J$31:$N$31</c:f>
              <c:numCache>
                <c:formatCode>#,##0</c:formatCode>
                <c:ptCount val="5"/>
                <c:pt idx="0">
                  <c:v>35612935148</c:v>
                </c:pt>
                <c:pt idx="1">
                  <c:v>22957647132</c:v>
                </c:pt>
                <c:pt idx="2">
                  <c:v>21153448519</c:v>
                </c:pt>
                <c:pt idx="3">
                  <c:v>24353464099</c:v>
                </c:pt>
                <c:pt idx="4">
                  <c:v>24832664781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9B1-49D3-88CE-DBD7C8F6F75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21518720"/>
        <c:axId val="150892928"/>
      </c:barChart>
      <c:catAx>
        <c:axId val="121518720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b="1"/>
            </a:pPr>
            <a:endParaRPr lang="ru-RU"/>
          </a:p>
        </c:txPr>
        <c:crossAx val="150892928"/>
        <c:crosses val="autoZero"/>
        <c:auto val="1"/>
        <c:lblAlgn val="ctr"/>
        <c:lblOffset val="100"/>
        <c:noMultiLvlLbl val="0"/>
      </c:catAx>
      <c:valAx>
        <c:axId val="150892928"/>
        <c:scaling>
          <c:orientation val="minMax"/>
        </c:scaling>
        <c:delete val="0"/>
        <c:axPos val="l"/>
        <c:numFmt formatCode="#,##0" sourceLinked="1"/>
        <c:majorTickMark val="out"/>
        <c:minorTickMark val="none"/>
        <c:tickLblPos val="nextTo"/>
        <c:crossAx val="121518720"/>
        <c:crosses val="autoZero"/>
        <c:crossBetween val="between"/>
      </c:valAx>
    </c:plotArea>
    <c:legend>
      <c:legendPos val="r"/>
      <c:legendEntry>
        <c:idx val="2"/>
        <c:delete val="1"/>
      </c:legendEntry>
      <c:layout>
        <c:manualLayout>
          <c:xMode val="edge"/>
          <c:yMode val="edge"/>
          <c:x val="0.29297187844719463"/>
          <c:y val="9.8729892585034409E-2"/>
          <c:w val="0.6975435965204646"/>
          <c:h val="0.10619287915377826"/>
        </c:manualLayout>
      </c:layout>
      <c:overlay val="0"/>
      <c:txPr>
        <a:bodyPr/>
        <a:lstStyle/>
        <a:p>
          <a:pPr>
            <a:defRPr b="1"/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>
          <a:latin typeface="Arial" pitchFamily="34" charset="0"/>
          <a:cs typeface="Arial" pitchFamily="34" charset="0"/>
        </a:defRPr>
      </a:pPr>
      <a:endParaRPr lang="ru-RU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2643394152002185"/>
          <c:y val="5.1400554097404488E-2"/>
          <c:w val="0.82230780474474585"/>
          <c:h val="0.832619568387284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'ВЭД-АПК'!$D$36:$I$36</c:f>
              <c:strCache>
                <c:ptCount val="1"/>
                <c:pt idx="0">
                  <c:v>ВЗАИМНАЯ ТОРГОВЛЯ СО СТРАНАМИ ЕАЭС</c:v>
                </c:pt>
              </c:strCache>
            </c:strRef>
          </c:tx>
          <c:spPr>
            <a:solidFill>
              <a:srgbClr val="FFC000"/>
            </a:solidFill>
          </c:spPr>
          <c:invertIfNegative val="0"/>
          <c:cat>
            <c:strRef>
              <c:f>'ВЭД-АПК'!$D$6:$H$6</c:f>
              <c:strCache>
                <c:ptCount val="5"/>
                <c:pt idx="0">
                  <c:v>2014</c:v>
                </c:pt>
                <c:pt idx="1">
                  <c:v>2015</c:v>
                </c:pt>
                <c:pt idx="2">
                  <c:v>2016</c:v>
                </c:pt>
                <c:pt idx="3">
                  <c:v>2017</c:v>
                </c:pt>
                <c:pt idx="4">
                  <c:v>2018</c:v>
                </c:pt>
              </c:strCache>
            </c:strRef>
          </c:cat>
          <c:val>
            <c:numRef>
              <c:f>'ВЭД-АПК'!$D$62:$H$62</c:f>
              <c:numCache>
                <c:formatCode>#,##0</c:formatCode>
                <c:ptCount val="5"/>
                <c:pt idx="0">
                  <c:v>3079599334</c:v>
                </c:pt>
                <c:pt idx="1">
                  <c:v>2422057079</c:v>
                </c:pt>
                <c:pt idx="2">
                  <c:v>2486121758</c:v>
                </c:pt>
                <c:pt idx="3">
                  <c:v>2934966011</c:v>
                </c:pt>
                <c:pt idx="4">
                  <c:v>3246592895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F9E-4450-9056-62D9346445AC}"/>
            </c:ext>
          </c:extLst>
        </c:ser>
        <c:ser>
          <c:idx val="1"/>
          <c:order val="1"/>
          <c:tx>
            <c:strRef>
              <c:f>'ВЭД-АПК'!$J$36:$O$36</c:f>
              <c:strCache>
                <c:ptCount val="1"/>
                <c:pt idx="0">
                  <c:v>ВНЕШНЯЯ ТОРГОВЛЯ</c:v>
                </c:pt>
              </c:strCache>
            </c:strRef>
          </c:tx>
          <c:spPr>
            <a:solidFill>
              <a:srgbClr val="007939"/>
            </a:solidFill>
          </c:spPr>
          <c:invertIfNegative val="0"/>
          <c:trendline>
            <c:spPr>
              <a:ln w="31750">
                <a:solidFill>
                  <a:srgbClr val="C00000"/>
                </a:solidFill>
              </a:ln>
            </c:spPr>
            <c:trendlineType val="poly"/>
            <c:order val="3"/>
            <c:dispRSqr val="0"/>
            <c:dispEq val="0"/>
          </c:trendline>
          <c:cat>
            <c:strRef>
              <c:f>'ВЭД-АПК'!$D$6:$H$6</c:f>
              <c:strCache>
                <c:ptCount val="5"/>
                <c:pt idx="0">
                  <c:v>2014</c:v>
                </c:pt>
                <c:pt idx="1">
                  <c:v>2015</c:v>
                </c:pt>
                <c:pt idx="2">
                  <c:v>2016</c:v>
                </c:pt>
                <c:pt idx="3">
                  <c:v>2017</c:v>
                </c:pt>
                <c:pt idx="4">
                  <c:v>2018</c:v>
                </c:pt>
              </c:strCache>
            </c:strRef>
          </c:cat>
          <c:val>
            <c:numRef>
              <c:f>'ВЭД-АПК'!$J$62:$N$62</c:f>
              <c:numCache>
                <c:formatCode>#,##0</c:formatCode>
                <c:ptCount val="5"/>
                <c:pt idx="0">
                  <c:v>15901397055</c:v>
                </c:pt>
                <c:pt idx="1">
                  <c:v>13787212907</c:v>
                </c:pt>
                <c:pt idx="2">
                  <c:v>14583563774</c:v>
                </c:pt>
                <c:pt idx="3">
                  <c:v>17767511141</c:v>
                </c:pt>
                <c:pt idx="4">
                  <c:v>21558863050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F9E-4450-9056-62D9346445A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55490176"/>
        <c:axId val="155491712"/>
      </c:barChart>
      <c:catAx>
        <c:axId val="155490176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b="1"/>
            </a:pPr>
            <a:endParaRPr lang="ru-RU"/>
          </a:p>
        </c:txPr>
        <c:crossAx val="155491712"/>
        <c:crosses val="autoZero"/>
        <c:auto val="1"/>
        <c:lblAlgn val="ctr"/>
        <c:lblOffset val="100"/>
        <c:noMultiLvlLbl val="0"/>
      </c:catAx>
      <c:valAx>
        <c:axId val="155491712"/>
        <c:scaling>
          <c:orientation val="minMax"/>
        </c:scaling>
        <c:delete val="0"/>
        <c:axPos val="l"/>
        <c:numFmt formatCode="#,##0" sourceLinked="1"/>
        <c:majorTickMark val="out"/>
        <c:minorTickMark val="none"/>
        <c:tickLblPos val="nextTo"/>
        <c:crossAx val="155490176"/>
        <c:crosses val="autoZero"/>
        <c:crossBetween val="between"/>
      </c:valAx>
    </c:plotArea>
    <c:legend>
      <c:legendPos val="r"/>
      <c:legendEntry>
        <c:idx val="2"/>
        <c:delete val="1"/>
      </c:legendEntry>
      <c:layout>
        <c:manualLayout>
          <c:xMode val="edge"/>
          <c:yMode val="edge"/>
          <c:x val="0.20698002316580705"/>
          <c:y val="8.2949475065616798E-2"/>
          <c:w val="0.76337454898050106"/>
          <c:h val="0.11264654418197723"/>
        </c:manualLayout>
      </c:layout>
      <c:overlay val="0"/>
      <c:txPr>
        <a:bodyPr/>
        <a:lstStyle/>
        <a:p>
          <a:pPr>
            <a:defRPr b="1"/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>
          <a:latin typeface="Arial" pitchFamily="34" charset="0"/>
          <a:cs typeface="Arial" pitchFamily="34" charset="0"/>
        </a:defRPr>
      </a:pPr>
      <a:endParaRPr lang="ru-RU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2643394152002185"/>
          <c:y val="5.1400554097404488E-2"/>
          <c:w val="0.82230780474474585"/>
          <c:h val="0.832619568387284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'ВЭД-АПК'!$D$67:$I$67</c:f>
              <c:strCache>
                <c:ptCount val="1"/>
                <c:pt idx="0">
                  <c:v>ВЗАИМНАЯ ТОРГОВЛЯ СО СТРАНАМИ ЕАЭС</c:v>
                </c:pt>
              </c:strCache>
            </c:strRef>
          </c:tx>
          <c:spPr>
            <a:solidFill>
              <a:srgbClr val="007939"/>
            </a:solidFill>
          </c:spPr>
          <c:invertIfNegative val="0"/>
          <c:cat>
            <c:strRef>
              <c:f>'ВЭД-АПК'!$D$6:$H$6</c:f>
              <c:strCache>
                <c:ptCount val="5"/>
                <c:pt idx="0">
                  <c:v>2014</c:v>
                </c:pt>
                <c:pt idx="1">
                  <c:v>2015</c:v>
                </c:pt>
                <c:pt idx="2">
                  <c:v>2016</c:v>
                </c:pt>
                <c:pt idx="3">
                  <c:v>2017</c:v>
                </c:pt>
                <c:pt idx="4">
                  <c:v>2018</c:v>
                </c:pt>
              </c:strCache>
            </c:strRef>
          </c:cat>
          <c:val>
            <c:numRef>
              <c:f>'ВЭД-АПК'!$D$93:$H$93</c:f>
              <c:numCache>
                <c:formatCode>#,##0</c:formatCode>
                <c:ptCount val="5"/>
                <c:pt idx="0">
                  <c:v>-1212459108</c:v>
                </c:pt>
                <c:pt idx="1">
                  <c:v>-1204080856</c:v>
                </c:pt>
                <c:pt idx="2">
                  <c:v>-1391546040</c:v>
                </c:pt>
                <c:pt idx="3">
                  <c:v>-1642584653</c:v>
                </c:pt>
                <c:pt idx="4">
                  <c:v>-1482544062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E75-4D95-ACD6-8D38EAE3B92E}"/>
            </c:ext>
          </c:extLst>
        </c:ser>
        <c:ser>
          <c:idx val="1"/>
          <c:order val="1"/>
          <c:tx>
            <c:strRef>
              <c:f>'ВЭД-АПК'!$J$67:$O$67</c:f>
              <c:strCache>
                <c:ptCount val="1"/>
                <c:pt idx="0">
                  <c:v>ВНЕШНЯЯ ТОРГОВЛЯ</c:v>
                </c:pt>
              </c:strCache>
            </c:strRef>
          </c:tx>
          <c:spPr>
            <a:solidFill>
              <a:srgbClr val="FFC000"/>
            </a:solidFill>
          </c:spPr>
          <c:invertIfNegative val="0"/>
          <c:trendline>
            <c:spPr>
              <a:ln w="31750">
                <a:solidFill>
                  <a:srgbClr val="C00000"/>
                </a:solidFill>
              </a:ln>
            </c:spPr>
            <c:trendlineType val="poly"/>
            <c:order val="2"/>
            <c:dispRSqr val="0"/>
            <c:dispEq val="0"/>
          </c:trendline>
          <c:cat>
            <c:strRef>
              <c:f>'ВЭД-АПК'!$D$6:$H$6</c:f>
              <c:strCache>
                <c:ptCount val="5"/>
                <c:pt idx="0">
                  <c:v>2014</c:v>
                </c:pt>
                <c:pt idx="1">
                  <c:v>2015</c:v>
                </c:pt>
                <c:pt idx="2">
                  <c:v>2016</c:v>
                </c:pt>
                <c:pt idx="3">
                  <c:v>2017</c:v>
                </c:pt>
                <c:pt idx="4">
                  <c:v>2018</c:v>
                </c:pt>
              </c:strCache>
            </c:strRef>
          </c:cat>
          <c:val>
            <c:numRef>
              <c:f>'ВЭД-АПК'!$J$93:$N$93</c:f>
              <c:numCache>
                <c:formatCode>#,##0</c:formatCode>
                <c:ptCount val="5"/>
                <c:pt idx="0">
                  <c:v>-19711538093</c:v>
                </c:pt>
                <c:pt idx="1">
                  <c:v>-9170434225</c:v>
                </c:pt>
                <c:pt idx="2">
                  <c:v>-6569884745</c:v>
                </c:pt>
                <c:pt idx="3">
                  <c:v>-6585952958</c:v>
                </c:pt>
                <c:pt idx="4">
                  <c:v>-3273801731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2E75-4D95-ACD6-8D38EAE3B92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56063616"/>
        <c:axId val="156065152"/>
      </c:barChart>
      <c:catAx>
        <c:axId val="156063616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b="1"/>
            </a:pPr>
            <a:endParaRPr lang="ru-RU"/>
          </a:p>
        </c:txPr>
        <c:crossAx val="156065152"/>
        <c:crosses val="autoZero"/>
        <c:auto val="1"/>
        <c:lblAlgn val="ctr"/>
        <c:lblOffset val="100"/>
        <c:noMultiLvlLbl val="0"/>
      </c:catAx>
      <c:valAx>
        <c:axId val="156065152"/>
        <c:scaling>
          <c:orientation val="minMax"/>
        </c:scaling>
        <c:delete val="0"/>
        <c:axPos val="l"/>
        <c:numFmt formatCode="#,##0" sourceLinked="1"/>
        <c:majorTickMark val="out"/>
        <c:minorTickMark val="none"/>
        <c:tickLblPos val="nextTo"/>
        <c:crossAx val="156063616"/>
        <c:crosses val="autoZero"/>
        <c:crossBetween val="between"/>
      </c:valAx>
    </c:plotArea>
    <c:legend>
      <c:legendPos val="r"/>
      <c:legendEntry>
        <c:idx val="2"/>
        <c:delete val="1"/>
      </c:legendEntry>
      <c:layout>
        <c:manualLayout>
          <c:xMode val="edge"/>
          <c:yMode val="edge"/>
          <c:x val="0.424982802522819"/>
          <c:y val="0.64810269518497088"/>
          <c:w val="0.48481498021702513"/>
          <c:h val="0.21813236548764267"/>
        </c:manualLayout>
      </c:layout>
      <c:overlay val="0"/>
      <c:txPr>
        <a:bodyPr/>
        <a:lstStyle/>
        <a:p>
          <a:pPr>
            <a:defRPr b="1"/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>
          <a:latin typeface="Arial" pitchFamily="34" charset="0"/>
          <a:cs typeface="Arial" pitchFamily="34" charset="0"/>
        </a:defRPr>
      </a:pPr>
      <a:endParaRPr lang="ru-RU"/>
    </a:p>
  </c:tx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6400" cy="4968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49688" y="0"/>
            <a:ext cx="2946400" cy="4968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CCDEC10-901F-4211-8F7A-2FC7516EE74B}" type="datetimeFigureOut">
              <a:rPr lang="ru-RU" smtClean="0"/>
              <a:t>24.08.2019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711200" y="744538"/>
            <a:ext cx="5375275" cy="37226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450" y="4714875"/>
            <a:ext cx="5438775" cy="4467225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428163"/>
            <a:ext cx="2946400" cy="4968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49688" y="9428163"/>
            <a:ext cx="2946400" cy="4968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B831C14-AF57-4677-8386-2C385E4D8E2B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07025678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831C14-AF57-4677-8386-2C385E4D8E2B}" type="slidenum">
              <a:rPr lang="ru-RU" smtClean="0"/>
              <a:t>14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62889054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742950" y="2130426"/>
            <a:ext cx="8420100" cy="1470025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485900" y="3886200"/>
            <a:ext cx="69342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C71EC6-210F-42DE-9C53-41977AD35B3D}" type="datetimeFigureOut">
              <a:rPr lang="ru-RU" smtClean="0"/>
              <a:t>24.08.2019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C71EC6-210F-42DE-9C53-41977AD35B3D}" type="datetimeFigureOut">
              <a:rPr lang="ru-RU" smtClean="0"/>
              <a:t>24.08.2019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7181850" y="274639"/>
            <a:ext cx="2228850" cy="5851525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95300" y="274639"/>
            <a:ext cx="6521450" cy="5851525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C71EC6-210F-42DE-9C53-41977AD35B3D}" type="datetimeFigureOut">
              <a:rPr lang="ru-RU" smtClean="0"/>
              <a:t>24.08.2019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C71EC6-210F-42DE-9C53-41977AD35B3D}" type="datetimeFigureOut">
              <a:rPr lang="ru-RU" smtClean="0"/>
              <a:t>24.08.2019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82506" y="4406901"/>
            <a:ext cx="84201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82506" y="2906713"/>
            <a:ext cx="84201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C71EC6-210F-42DE-9C53-41977AD35B3D}" type="datetimeFigureOut">
              <a:rPr lang="ru-RU" smtClean="0"/>
              <a:t>24.08.2019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95300" y="1600201"/>
            <a:ext cx="437515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5035550" y="1600201"/>
            <a:ext cx="437515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C71EC6-210F-42DE-9C53-41977AD35B3D}" type="datetimeFigureOut">
              <a:rPr lang="ru-RU" smtClean="0"/>
              <a:t>24.08.2019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95300" y="1535113"/>
            <a:ext cx="437687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95300" y="2174875"/>
            <a:ext cx="437687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5032111" y="1535113"/>
            <a:ext cx="437859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5032111" y="2174875"/>
            <a:ext cx="437859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C71EC6-210F-42DE-9C53-41977AD35B3D}" type="datetimeFigureOut">
              <a:rPr lang="ru-RU" smtClean="0"/>
              <a:t>24.08.2019</a:t>
            </a:fld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C71EC6-210F-42DE-9C53-41977AD35B3D}" type="datetimeFigureOut">
              <a:rPr lang="ru-RU" smtClean="0"/>
              <a:t>24.08.2019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C71EC6-210F-42DE-9C53-41977AD35B3D}" type="datetimeFigureOut">
              <a:rPr lang="ru-RU" smtClean="0"/>
              <a:t>24.08.2019</a:t>
            </a:fld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95300" y="273050"/>
            <a:ext cx="325900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872971" y="273051"/>
            <a:ext cx="5537729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95300" y="1435101"/>
            <a:ext cx="325900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C71EC6-210F-42DE-9C53-41977AD35B3D}" type="datetimeFigureOut">
              <a:rPr lang="ru-RU" smtClean="0"/>
              <a:t>24.08.2019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941645" y="4800600"/>
            <a:ext cx="59436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941645" y="612775"/>
            <a:ext cx="59436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941645" y="5367338"/>
            <a:ext cx="59436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C71EC6-210F-42DE-9C53-41977AD35B3D}" type="datetimeFigureOut">
              <a:rPr lang="ru-RU" smtClean="0"/>
              <a:t>24.08.2019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95300" y="274638"/>
            <a:ext cx="89154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95300" y="1600201"/>
            <a:ext cx="89154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95300" y="6356351"/>
            <a:ext cx="2311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4C71EC6-210F-42DE-9C53-41977AD35B3D}" type="datetimeFigureOut">
              <a:rPr lang="ru-RU" smtClean="0"/>
              <a:t>24.08.2019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384550" y="6356351"/>
            <a:ext cx="31369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7099300" y="6356351"/>
            <a:ext cx="2311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19B0651-EE4F-4900-A07F-96A6BFA9D0F0}" type="slidenum">
              <a:rPr lang="ru-RU" smtClean="0"/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gif"/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10" Type="http://schemas.openxmlformats.org/officeDocument/2006/relationships/image" Target="../media/image11.png"/><Relationship Id="rId4" Type="http://schemas.openxmlformats.org/officeDocument/2006/relationships/image" Target="../media/image5.jpeg"/><Relationship Id="rId9" Type="http://schemas.openxmlformats.org/officeDocument/2006/relationships/image" Target="../media/image10.jpe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gif"/><Relationship Id="rId13" Type="http://schemas.openxmlformats.org/officeDocument/2006/relationships/image" Target="../media/image21.png"/><Relationship Id="rId3" Type="http://schemas.openxmlformats.org/officeDocument/2006/relationships/image" Target="../media/image17.png"/><Relationship Id="rId7" Type="http://schemas.openxmlformats.org/officeDocument/2006/relationships/image" Target="../media/image8.png"/><Relationship Id="rId12" Type="http://schemas.openxmlformats.org/officeDocument/2006/relationships/image" Target="../media/image20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.png"/><Relationship Id="rId11" Type="http://schemas.openxmlformats.org/officeDocument/2006/relationships/image" Target="../media/image19.gif"/><Relationship Id="rId5" Type="http://schemas.openxmlformats.org/officeDocument/2006/relationships/image" Target="../media/image6.png"/><Relationship Id="rId10" Type="http://schemas.openxmlformats.org/officeDocument/2006/relationships/image" Target="../media/image11.png"/><Relationship Id="rId4" Type="http://schemas.openxmlformats.org/officeDocument/2006/relationships/image" Target="../media/image5.jpeg"/><Relationship Id="rId9" Type="http://schemas.openxmlformats.org/officeDocument/2006/relationships/image" Target="../media/image10.jpe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hyperlink" Target="mailto:rykova@nifi.ru" TargetMode="Externa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3.xml"/><Relationship Id="rId4" Type="http://schemas.openxmlformats.org/officeDocument/2006/relationships/chart" Target="../charts/char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8" descr="D:\КАТЯ\Задачи\НИФИ\презентации\Презентация_Хабаев\картинка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38" y="1557329"/>
            <a:ext cx="9903600" cy="348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Прямоугольник 4"/>
          <p:cNvSpPr/>
          <p:nvPr/>
        </p:nvSpPr>
        <p:spPr>
          <a:xfrm>
            <a:off x="3498" y="1556792"/>
            <a:ext cx="9903600" cy="3481200"/>
          </a:xfrm>
          <a:prstGeom prst="rect">
            <a:avLst/>
          </a:prstGeom>
          <a:solidFill>
            <a:srgbClr val="039648">
              <a:alpha val="47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ru-RU" dirty="0"/>
          </a:p>
        </p:txBody>
      </p:sp>
      <p:sp>
        <p:nvSpPr>
          <p:cNvPr id="6" name="Прямоугольник 13"/>
          <p:cNvSpPr>
            <a:spLocks noChangeArrowheads="1"/>
          </p:cNvSpPr>
          <p:nvPr/>
        </p:nvSpPr>
        <p:spPr bwMode="auto">
          <a:xfrm>
            <a:off x="3498" y="1597437"/>
            <a:ext cx="9902502" cy="37856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9pPr>
          </a:lstStyle>
          <a:p>
            <a:pPr algn="ctr">
              <a:spcBef>
                <a:spcPct val="0"/>
              </a:spcBef>
              <a:buClr>
                <a:srgbClr val="000099"/>
              </a:buClr>
              <a:buFontTx/>
              <a:buNone/>
            </a:pPr>
            <a:r>
              <a:rPr lang="ru-RU" altLang="ru-RU" sz="2400" b="1" dirty="0">
                <a:solidFill>
                  <a:schemeClr val="bg1"/>
                </a:solidFill>
                <a:latin typeface="Roboto"/>
              </a:rPr>
              <a:t>ЭЛЕМЕНТЫ КОНЦЕПЦИИ </a:t>
            </a:r>
          </a:p>
          <a:p>
            <a:pPr algn="ctr">
              <a:spcBef>
                <a:spcPct val="0"/>
              </a:spcBef>
              <a:buClr>
                <a:srgbClr val="000099"/>
              </a:buClr>
              <a:buFontTx/>
              <a:buNone/>
            </a:pPr>
            <a:r>
              <a:rPr lang="ru-RU" altLang="ru-RU" sz="2400" b="1" dirty="0">
                <a:solidFill>
                  <a:schemeClr val="bg1"/>
                </a:solidFill>
                <a:latin typeface="Roboto"/>
              </a:rPr>
              <a:t>создания транспортно-логистической системы экспорта и импорта сельскохозяйственной и продовольственной продукции в России и в странах ЕАЭС</a:t>
            </a:r>
          </a:p>
          <a:p>
            <a:pPr algn="ctr">
              <a:spcBef>
                <a:spcPct val="0"/>
              </a:spcBef>
              <a:buClr>
                <a:srgbClr val="000099"/>
              </a:buClr>
              <a:buNone/>
            </a:pPr>
            <a:endParaRPr lang="ru-RU" altLang="ru-RU" sz="2400" b="1" i="1" dirty="0">
              <a:solidFill>
                <a:schemeClr val="bg1"/>
              </a:solidFill>
              <a:latin typeface="Roboto"/>
            </a:endParaRPr>
          </a:p>
          <a:p>
            <a:pPr algn="ctr">
              <a:spcBef>
                <a:spcPct val="0"/>
              </a:spcBef>
              <a:buClr>
                <a:srgbClr val="000099"/>
              </a:buClr>
              <a:buNone/>
            </a:pPr>
            <a:r>
              <a:rPr lang="ru-RU" altLang="ru-RU" sz="2400" b="1" i="1" dirty="0">
                <a:solidFill>
                  <a:schemeClr val="bg1"/>
                </a:solidFill>
                <a:latin typeface="Roboto"/>
              </a:rPr>
              <a:t>Заседание Подкомитета по логистике и транспорту Комитета РСПП по международному сотрудничеству по теме: «Логистика международной торговли агропромышленного комплекса»</a:t>
            </a:r>
          </a:p>
          <a:p>
            <a:pPr algn="ctr">
              <a:spcBef>
                <a:spcPct val="0"/>
              </a:spcBef>
              <a:buClr>
                <a:srgbClr val="000099"/>
              </a:buClr>
              <a:buFontTx/>
              <a:buNone/>
            </a:pPr>
            <a:endParaRPr lang="ru-RU" altLang="ru-RU" sz="2400" b="1" i="1" dirty="0">
              <a:solidFill>
                <a:schemeClr val="bg1"/>
              </a:solidFill>
              <a:latin typeface="Roboto"/>
            </a:endParaRPr>
          </a:p>
        </p:txBody>
      </p:sp>
      <p:sp>
        <p:nvSpPr>
          <p:cNvPr id="7" name="Прямоугольник 6"/>
          <p:cNvSpPr/>
          <p:nvPr/>
        </p:nvSpPr>
        <p:spPr>
          <a:xfrm>
            <a:off x="0" y="5037992"/>
            <a:ext cx="9906000" cy="173950"/>
          </a:xfrm>
          <a:prstGeom prst="rect">
            <a:avLst/>
          </a:prstGeom>
          <a:solidFill>
            <a:srgbClr val="FEC24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ru-RU"/>
          </a:p>
        </p:txBody>
      </p:sp>
      <p:pic>
        <p:nvPicPr>
          <p:cNvPr id="8" name="Picture 2" descr="D:\КАТЯ\Задачи\Минфин\презентация Феоктистова\Без-имени-1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29264" y="166911"/>
            <a:ext cx="2357437" cy="88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Прямоугольник 2"/>
          <p:cNvSpPr/>
          <p:nvPr/>
        </p:nvSpPr>
        <p:spPr>
          <a:xfrm>
            <a:off x="174396" y="5467290"/>
            <a:ext cx="9732702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b="1" dirty="0">
                <a:latin typeface="Roboto"/>
              </a:rPr>
              <a:t>Рыкова Инна Николаевна, </a:t>
            </a:r>
            <a:r>
              <a:rPr lang="ru-RU" dirty="0">
                <a:latin typeface="Roboto"/>
              </a:rPr>
              <a:t>д.э.н., руководитель Центра отраслевой экономики</a:t>
            </a:r>
          </a:p>
        </p:txBody>
      </p:sp>
      <p:sp>
        <p:nvSpPr>
          <p:cNvPr id="9" name="Прямоугольник 8"/>
          <p:cNvSpPr/>
          <p:nvPr/>
        </p:nvSpPr>
        <p:spPr>
          <a:xfrm>
            <a:off x="1165533" y="6309320"/>
            <a:ext cx="7342449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b="1" dirty="0">
                <a:solidFill>
                  <a:srgbClr val="007939"/>
                </a:solidFill>
                <a:latin typeface="Roboto"/>
              </a:rPr>
              <a:t>27 августа 2019 г.</a:t>
            </a:r>
            <a:endParaRPr lang="ru-RU" dirty="0">
              <a:solidFill>
                <a:srgbClr val="007939"/>
              </a:solidFill>
              <a:latin typeface="Roboto"/>
            </a:endParaRPr>
          </a:p>
        </p:txBody>
      </p:sp>
    </p:spTree>
    <p:extLst>
      <p:ext uri="{BB962C8B-B14F-4D97-AF65-F5344CB8AC3E}">
        <p14:creationId xmlns:p14="http://schemas.microsoft.com/office/powerpoint/2010/main" val="402045521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D:\КАТЯ\Задачи\Минфин\презентация Феоктистова\Без-имени-1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29264" y="148570"/>
            <a:ext cx="2357437" cy="88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Прямоугольник 15"/>
          <p:cNvSpPr>
            <a:spLocks noChangeArrowheads="1"/>
          </p:cNvSpPr>
          <p:nvPr/>
        </p:nvSpPr>
        <p:spPr bwMode="auto">
          <a:xfrm>
            <a:off x="488504" y="332656"/>
            <a:ext cx="669674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9pPr>
          </a:lstStyle>
          <a:p>
            <a:pPr>
              <a:spcBef>
                <a:spcPct val="0"/>
              </a:spcBef>
              <a:buClr>
                <a:srgbClr val="000099"/>
              </a:buClr>
              <a:buFontTx/>
              <a:buNone/>
            </a:pPr>
            <a:r>
              <a:rPr lang="ru-RU" altLang="ru-RU" sz="2000" b="1" dirty="0">
                <a:solidFill>
                  <a:srgbClr val="007939"/>
                </a:solidFill>
                <a:latin typeface="Roboto"/>
              </a:rPr>
              <a:t>Базовая инфраструктура </a:t>
            </a:r>
            <a:r>
              <a:rPr lang="ru-RU" altLang="ru-RU" sz="2000" b="1" dirty="0" err="1">
                <a:solidFill>
                  <a:srgbClr val="007939"/>
                </a:solidFill>
                <a:latin typeface="Roboto"/>
              </a:rPr>
              <a:t>агрологистики</a:t>
            </a:r>
            <a:r>
              <a:rPr lang="ru-RU" altLang="ru-RU" sz="2000" b="1" dirty="0">
                <a:solidFill>
                  <a:srgbClr val="007939"/>
                </a:solidFill>
                <a:latin typeface="Roboto"/>
              </a:rPr>
              <a:t> для внешнеэкономической деятельности</a:t>
            </a:r>
          </a:p>
        </p:txBody>
      </p:sp>
      <p:sp>
        <p:nvSpPr>
          <p:cNvPr id="27" name="Прямоугольник 15"/>
          <p:cNvSpPr>
            <a:spLocks noChangeArrowheads="1"/>
          </p:cNvSpPr>
          <p:nvPr/>
        </p:nvSpPr>
        <p:spPr bwMode="auto">
          <a:xfrm>
            <a:off x="5025009" y="1889537"/>
            <a:ext cx="4513383" cy="1323439"/>
          </a:xfrm>
          <a:prstGeom prst="rect">
            <a:avLst/>
          </a:prstGeom>
          <a:solidFill>
            <a:srgbClr val="007939"/>
          </a:solidFill>
          <a:ln w="9525">
            <a:solidFill>
              <a:srgbClr val="007939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9pPr>
          </a:lstStyle>
          <a:p>
            <a:pPr algn="ctr">
              <a:spcBef>
                <a:spcPct val="0"/>
              </a:spcBef>
              <a:buClr>
                <a:srgbClr val="000099"/>
              </a:buClr>
              <a:buFontTx/>
              <a:buNone/>
            </a:pPr>
            <a:r>
              <a:rPr lang="ru-RU" altLang="ru-RU" sz="2000" b="1" dirty="0">
                <a:solidFill>
                  <a:schemeClr val="bg1"/>
                </a:solidFill>
                <a:latin typeface="Roboto"/>
              </a:rPr>
              <a:t>Транспортная инфраструктура (рефрижераторные, контейнерные и прочие перевозки продовольствия)</a:t>
            </a:r>
          </a:p>
        </p:txBody>
      </p:sp>
      <p:sp>
        <p:nvSpPr>
          <p:cNvPr id="3" name="Прямоугольник 2"/>
          <p:cNvSpPr/>
          <p:nvPr/>
        </p:nvSpPr>
        <p:spPr>
          <a:xfrm>
            <a:off x="144555" y="1889536"/>
            <a:ext cx="4520414" cy="1323439"/>
          </a:xfrm>
          <a:prstGeom prst="rect">
            <a:avLst/>
          </a:prstGeom>
          <a:solidFill>
            <a:srgbClr val="00793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altLang="ru-RU" sz="2000" b="1" dirty="0">
                <a:solidFill>
                  <a:schemeClr val="bg1"/>
                </a:solidFill>
                <a:latin typeface="Roboto"/>
              </a:rPr>
              <a:t>Оптово-распределительные центры </a:t>
            </a:r>
            <a:endParaRPr lang="ru-RU" sz="2000" dirty="0"/>
          </a:p>
        </p:txBody>
      </p:sp>
      <p:sp>
        <p:nvSpPr>
          <p:cNvPr id="33" name="Прямоугольник 15"/>
          <p:cNvSpPr>
            <a:spLocks noChangeArrowheads="1"/>
          </p:cNvSpPr>
          <p:nvPr/>
        </p:nvSpPr>
        <p:spPr bwMode="auto">
          <a:xfrm>
            <a:off x="128463" y="1387698"/>
            <a:ext cx="955823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9pPr>
          </a:lstStyle>
          <a:p>
            <a:pPr algn="ctr">
              <a:spcBef>
                <a:spcPct val="0"/>
              </a:spcBef>
              <a:buClr>
                <a:srgbClr val="000099"/>
              </a:buClr>
              <a:buFontTx/>
              <a:buNone/>
            </a:pPr>
            <a:r>
              <a:rPr lang="ru-RU" altLang="ru-RU" sz="2000" b="1" u="sng" dirty="0">
                <a:solidFill>
                  <a:srgbClr val="007939"/>
                </a:solidFill>
                <a:latin typeface="Roboto"/>
              </a:rPr>
              <a:t>Базовые объекты инфраструктуры:</a:t>
            </a:r>
          </a:p>
        </p:txBody>
      </p:sp>
      <p:sp>
        <p:nvSpPr>
          <p:cNvPr id="34" name="Прямоугольник 15"/>
          <p:cNvSpPr>
            <a:spLocks noChangeArrowheads="1"/>
          </p:cNvSpPr>
          <p:nvPr/>
        </p:nvSpPr>
        <p:spPr bwMode="auto">
          <a:xfrm>
            <a:off x="160511" y="3356992"/>
            <a:ext cx="952618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9pPr>
          </a:lstStyle>
          <a:p>
            <a:pPr algn="ctr">
              <a:spcBef>
                <a:spcPct val="0"/>
              </a:spcBef>
              <a:buClr>
                <a:srgbClr val="000099"/>
              </a:buClr>
              <a:buFontTx/>
              <a:buNone/>
            </a:pPr>
            <a:r>
              <a:rPr lang="ru-RU" altLang="ru-RU" sz="2000" b="1" u="sng" dirty="0">
                <a:solidFill>
                  <a:srgbClr val="007939"/>
                </a:solidFill>
                <a:latin typeface="Roboto"/>
              </a:rPr>
              <a:t>Дополнительные объекты инфраструктуры:</a:t>
            </a:r>
          </a:p>
        </p:txBody>
      </p:sp>
      <p:cxnSp>
        <p:nvCxnSpPr>
          <p:cNvPr id="36" name="Прямая соединительная линия 35"/>
          <p:cNvCxnSpPr/>
          <p:nvPr/>
        </p:nvCxnSpPr>
        <p:spPr>
          <a:xfrm>
            <a:off x="24858" y="1323439"/>
            <a:ext cx="9661843" cy="0"/>
          </a:xfrm>
          <a:prstGeom prst="line">
            <a:avLst/>
          </a:prstGeom>
          <a:ln w="101600">
            <a:solidFill>
              <a:srgbClr val="00793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Прямоугольник 36"/>
          <p:cNvSpPr/>
          <p:nvPr/>
        </p:nvSpPr>
        <p:spPr>
          <a:xfrm>
            <a:off x="168520" y="3968315"/>
            <a:ext cx="4520414" cy="843717"/>
          </a:xfrm>
          <a:prstGeom prst="rect">
            <a:avLst/>
          </a:prstGeom>
          <a:solidFill>
            <a:srgbClr val="7DE39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ct val="0"/>
              </a:spcBef>
              <a:buClr>
                <a:srgbClr val="000099"/>
              </a:buClr>
              <a:buFontTx/>
              <a:buNone/>
            </a:pPr>
            <a:r>
              <a:rPr lang="ru-RU" altLang="ru-RU" sz="2000" b="1" dirty="0">
                <a:solidFill>
                  <a:schemeClr val="tx1"/>
                </a:solidFill>
                <a:latin typeface="Roboto"/>
              </a:rPr>
              <a:t>Электронная торговая площадка</a:t>
            </a:r>
          </a:p>
        </p:txBody>
      </p:sp>
      <p:sp>
        <p:nvSpPr>
          <p:cNvPr id="38" name="Прямоугольник 37"/>
          <p:cNvSpPr/>
          <p:nvPr/>
        </p:nvSpPr>
        <p:spPr>
          <a:xfrm>
            <a:off x="144554" y="4884040"/>
            <a:ext cx="4520414" cy="777208"/>
          </a:xfrm>
          <a:prstGeom prst="rect">
            <a:avLst/>
          </a:prstGeom>
          <a:solidFill>
            <a:srgbClr val="7DE39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ct val="0"/>
              </a:spcBef>
              <a:buClr>
                <a:srgbClr val="000099"/>
              </a:buClr>
              <a:buFontTx/>
              <a:buNone/>
            </a:pPr>
            <a:r>
              <a:rPr lang="ru-RU" altLang="ru-RU" sz="2000" b="1" dirty="0">
                <a:solidFill>
                  <a:schemeClr val="tx1"/>
                </a:solidFill>
                <a:latin typeface="Roboto"/>
              </a:rPr>
              <a:t>Сельскохозяйственная и продовольственная биржа</a:t>
            </a:r>
          </a:p>
        </p:txBody>
      </p:sp>
      <p:sp>
        <p:nvSpPr>
          <p:cNvPr id="39" name="Прямоугольник 38"/>
          <p:cNvSpPr/>
          <p:nvPr/>
        </p:nvSpPr>
        <p:spPr>
          <a:xfrm>
            <a:off x="128464" y="5750585"/>
            <a:ext cx="4560470" cy="846767"/>
          </a:xfrm>
          <a:prstGeom prst="rect">
            <a:avLst/>
          </a:prstGeom>
          <a:solidFill>
            <a:srgbClr val="7DE39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ct val="0"/>
              </a:spcBef>
              <a:buClr>
                <a:srgbClr val="000099"/>
              </a:buClr>
              <a:buFontTx/>
              <a:buNone/>
            </a:pPr>
            <a:r>
              <a:rPr lang="ru-RU" altLang="ru-RU" sz="2000" b="1" dirty="0" err="1">
                <a:solidFill>
                  <a:schemeClr val="tx1"/>
                </a:solidFill>
                <a:latin typeface="Roboto"/>
              </a:rPr>
              <a:t>Агроиндустриальные</a:t>
            </a:r>
            <a:r>
              <a:rPr lang="ru-RU" altLang="ru-RU" sz="2000" b="1" dirty="0">
                <a:solidFill>
                  <a:schemeClr val="tx1"/>
                </a:solidFill>
                <a:latin typeface="Roboto"/>
              </a:rPr>
              <a:t> парки</a:t>
            </a:r>
          </a:p>
        </p:txBody>
      </p:sp>
      <p:sp>
        <p:nvSpPr>
          <p:cNvPr id="40" name="Прямоугольник 39"/>
          <p:cNvSpPr/>
          <p:nvPr/>
        </p:nvSpPr>
        <p:spPr>
          <a:xfrm>
            <a:off x="5017978" y="5750585"/>
            <a:ext cx="4520414" cy="846767"/>
          </a:xfrm>
          <a:prstGeom prst="rect">
            <a:avLst/>
          </a:prstGeom>
          <a:solidFill>
            <a:srgbClr val="7DE39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ct val="0"/>
              </a:spcBef>
              <a:buClr>
                <a:srgbClr val="000099"/>
              </a:buClr>
              <a:buFontTx/>
              <a:buNone/>
            </a:pPr>
            <a:r>
              <a:rPr lang="ru-RU" altLang="ru-RU" sz="2000" b="1" dirty="0">
                <a:solidFill>
                  <a:schemeClr val="tx1"/>
                </a:solidFill>
                <a:latin typeface="Roboto"/>
              </a:rPr>
              <a:t>Продовольственные рынки</a:t>
            </a:r>
          </a:p>
        </p:txBody>
      </p:sp>
      <p:sp>
        <p:nvSpPr>
          <p:cNvPr id="41" name="Прямоугольник 40"/>
          <p:cNvSpPr/>
          <p:nvPr/>
        </p:nvSpPr>
        <p:spPr>
          <a:xfrm>
            <a:off x="5017978" y="3965733"/>
            <a:ext cx="4520414" cy="846299"/>
          </a:xfrm>
          <a:prstGeom prst="rect">
            <a:avLst/>
          </a:prstGeom>
          <a:solidFill>
            <a:srgbClr val="7DE39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ct val="0"/>
              </a:spcBef>
              <a:buClr>
                <a:srgbClr val="000099"/>
              </a:buClr>
              <a:buFontTx/>
              <a:buNone/>
            </a:pPr>
            <a:r>
              <a:rPr lang="ru-RU" altLang="ru-RU" sz="2000" b="1" dirty="0">
                <a:solidFill>
                  <a:schemeClr val="tx1"/>
                </a:solidFill>
                <a:latin typeface="Roboto"/>
              </a:rPr>
              <a:t>Овощехранилища, </a:t>
            </a:r>
            <a:r>
              <a:rPr lang="ru-RU" altLang="ru-RU" sz="2000" b="1" dirty="0" err="1">
                <a:solidFill>
                  <a:schemeClr val="tx1"/>
                </a:solidFill>
                <a:latin typeface="Roboto"/>
              </a:rPr>
              <a:t>фруктохранилища</a:t>
            </a:r>
            <a:r>
              <a:rPr lang="ru-RU" altLang="ru-RU" sz="2000" b="1" dirty="0">
                <a:solidFill>
                  <a:schemeClr val="tx1"/>
                </a:solidFill>
                <a:latin typeface="Roboto"/>
              </a:rPr>
              <a:t>, зернохранилища</a:t>
            </a:r>
          </a:p>
        </p:txBody>
      </p:sp>
      <p:sp>
        <p:nvSpPr>
          <p:cNvPr id="42" name="Прямоугольник 41"/>
          <p:cNvSpPr/>
          <p:nvPr/>
        </p:nvSpPr>
        <p:spPr>
          <a:xfrm>
            <a:off x="5017978" y="4884041"/>
            <a:ext cx="4520414" cy="777208"/>
          </a:xfrm>
          <a:prstGeom prst="rect">
            <a:avLst/>
          </a:prstGeom>
          <a:solidFill>
            <a:srgbClr val="7DE39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ct val="0"/>
              </a:spcBef>
              <a:buClr>
                <a:srgbClr val="000099"/>
              </a:buClr>
              <a:buFontTx/>
              <a:buNone/>
            </a:pPr>
            <a:r>
              <a:rPr lang="ru-RU" altLang="ru-RU" sz="2000" b="1" dirty="0">
                <a:solidFill>
                  <a:schemeClr val="tx1"/>
                </a:solidFill>
                <a:latin typeface="Roboto"/>
              </a:rPr>
              <a:t>Транспортно-логистические терминалы</a:t>
            </a:r>
          </a:p>
        </p:txBody>
      </p:sp>
    </p:spTree>
    <p:extLst>
      <p:ext uri="{BB962C8B-B14F-4D97-AF65-F5344CB8AC3E}">
        <p14:creationId xmlns:p14="http://schemas.microsoft.com/office/powerpoint/2010/main" val="2592662193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Прямоугольник 13"/>
          <p:cNvSpPr>
            <a:spLocks noChangeArrowheads="1"/>
          </p:cNvSpPr>
          <p:nvPr/>
        </p:nvSpPr>
        <p:spPr bwMode="auto">
          <a:xfrm>
            <a:off x="202838" y="1772816"/>
            <a:ext cx="9558237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9pPr>
          </a:lstStyle>
          <a:p>
            <a:pPr algn="ctr">
              <a:spcBef>
                <a:spcPct val="0"/>
              </a:spcBef>
              <a:buClr>
                <a:srgbClr val="000099"/>
              </a:buClr>
              <a:buFontTx/>
              <a:buNone/>
            </a:pPr>
            <a:r>
              <a:rPr lang="ru-RU" altLang="ru-RU" sz="3600" b="1" dirty="0">
                <a:solidFill>
                  <a:srgbClr val="C00000"/>
                </a:solidFill>
                <a:latin typeface="Roboto"/>
              </a:rPr>
              <a:t>2. </a:t>
            </a:r>
            <a:r>
              <a:rPr lang="ru-RU" altLang="ru-RU" sz="3600" b="1" dirty="0">
                <a:solidFill>
                  <a:srgbClr val="007939"/>
                </a:solidFill>
                <a:latin typeface="Roboto"/>
              </a:rPr>
              <a:t>Развитие сети оптово-распределительных центров: </a:t>
            </a:r>
          </a:p>
          <a:p>
            <a:pPr algn="ctr">
              <a:spcBef>
                <a:spcPct val="0"/>
              </a:spcBef>
              <a:buClr>
                <a:srgbClr val="000099"/>
              </a:buClr>
              <a:buFontTx/>
              <a:buNone/>
            </a:pPr>
            <a:r>
              <a:rPr lang="ru-RU" altLang="ru-RU" sz="3600" b="1" dirty="0">
                <a:solidFill>
                  <a:srgbClr val="007939"/>
                </a:solidFill>
                <a:latin typeface="Roboto"/>
              </a:rPr>
              <a:t>создание единой координации для достижения цели  </a:t>
            </a:r>
          </a:p>
        </p:txBody>
      </p:sp>
      <p:sp>
        <p:nvSpPr>
          <p:cNvPr id="7" name="Прямоугольник 6"/>
          <p:cNvSpPr/>
          <p:nvPr/>
        </p:nvSpPr>
        <p:spPr>
          <a:xfrm>
            <a:off x="0" y="5037992"/>
            <a:ext cx="9906000" cy="173950"/>
          </a:xfrm>
          <a:prstGeom prst="rect">
            <a:avLst/>
          </a:prstGeom>
          <a:solidFill>
            <a:srgbClr val="FEC24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ru-RU">
              <a:solidFill>
                <a:srgbClr val="007939"/>
              </a:solidFill>
            </a:endParaRPr>
          </a:p>
        </p:txBody>
      </p:sp>
      <p:pic>
        <p:nvPicPr>
          <p:cNvPr id="8" name="Picture 2" descr="D:\КАТЯ\Задачи\Минфин\презентация Феоктистова\Без-имени-1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29264" y="166911"/>
            <a:ext cx="2357437" cy="88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4034617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D:\КАТЯ\Задачи\Минфин\презентация Феоктистова\Без-имени-1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29264" y="148570"/>
            <a:ext cx="2357437" cy="88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Прямоугольник 15"/>
          <p:cNvSpPr>
            <a:spLocks noChangeArrowheads="1"/>
          </p:cNvSpPr>
          <p:nvPr/>
        </p:nvSpPr>
        <p:spPr bwMode="auto">
          <a:xfrm>
            <a:off x="488504" y="332656"/>
            <a:ext cx="669674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9pPr>
          </a:lstStyle>
          <a:p>
            <a:pPr>
              <a:spcBef>
                <a:spcPct val="0"/>
              </a:spcBef>
              <a:buClr>
                <a:srgbClr val="000099"/>
              </a:buClr>
              <a:buFontTx/>
              <a:buNone/>
            </a:pPr>
            <a:r>
              <a:rPr lang="ru-RU" altLang="ru-RU" sz="2000" b="1" dirty="0">
                <a:solidFill>
                  <a:srgbClr val="007939"/>
                </a:solidFill>
                <a:latin typeface="Roboto"/>
              </a:rPr>
              <a:t>Ключевые проблемы в развитии сети ОРЦ на федеральном уровне</a:t>
            </a:r>
          </a:p>
        </p:txBody>
      </p:sp>
      <p:sp>
        <p:nvSpPr>
          <p:cNvPr id="6" name="Прямоугольник 5"/>
          <p:cNvSpPr/>
          <p:nvPr/>
        </p:nvSpPr>
        <p:spPr>
          <a:xfrm>
            <a:off x="427810" y="1457626"/>
            <a:ext cx="2796796" cy="828000"/>
          </a:xfrm>
          <a:prstGeom prst="rect">
            <a:avLst/>
          </a:prstGeom>
          <a:solidFill>
            <a:srgbClr val="009447"/>
          </a:solidFill>
          <a:ln w="9525">
            <a:solidFill>
              <a:srgbClr val="00944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600" b="1" dirty="0">
                <a:latin typeface="Roboto"/>
                <a:cs typeface="Arial" panose="020B0604020202020204" pitchFamily="34" charset="0"/>
              </a:rPr>
              <a:t>Дефицит мощностей</a:t>
            </a:r>
          </a:p>
        </p:txBody>
      </p:sp>
      <p:sp>
        <p:nvSpPr>
          <p:cNvPr id="7" name="Прямоугольник 6"/>
          <p:cNvSpPr/>
          <p:nvPr/>
        </p:nvSpPr>
        <p:spPr>
          <a:xfrm>
            <a:off x="416496" y="2463987"/>
            <a:ext cx="2808110" cy="1299600"/>
          </a:xfrm>
          <a:prstGeom prst="rect">
            <a:avLst/>
          </a:prstGeom>
          <a:solidFill>
            <a:srgbClr val="009447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600" b="1" dirty="0">
                <a:latin typeface="Roboto"/>
                <a:cs typeface="Arial" panose="020B0604020202020204" pitchFamily="34" charset="0"/>
              </a:rPr>
              <a:t>Слабое структурирование рынка</a:t>
            </a:r>
          </a:p>
        </p:txBody>
      </p:sp>
      <p:sp>
        <p:nvSpPr>
          <p:cNvPr id="8" name="Прямоугольник 7"/>
          <p:cNvSpPr/>
          <p:nvPr/>
        </p:nvSpPr>
        <p:spPr>
          <a:xfrm>
            <a:off x="432700" y="3929600"/>
            <a:ext cx="2791906" cy="2019680"/>
          </a:xfrm>
          <a:prstGeom prst="rect">
            <a:avLst/>
          </a:prstGeom>
          <a:solidFill>
            <a:srgbClr val="009447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600" b="1" dirty="0">
                <a:latin typeface="Roboto"/>
                <a:cs typeface="Arial" panose="020B0604020202020204" pitchFamily="34" charset="0"/>
              </a:rPr>
              <a:t>Несформированная государственная политика</a:t>
            </a:r>
          </a:p>
        </p:txBody>
      </p:sp>
      <p:sp>
        <p:nvSpPr>
          <p:cNvPr id="9" name="Прямоугольник 8"/>
          <p:cNvSpPr/>
          <p:nvPr/>
        </p:nvSpPr>
        <p:spPr>
          <a:xfrm>
            <a:off x="3296614" y="1457626"/>
            <a:ext cx="1980000" cy="540000"/>
          </a:xfrm>
          <a:prstGeom prst="rect">
            <a:avLst/>
          </a:prstGeom>
          <a:noFill/>
          <a:ln w="9525">
            <a:solidFill>
              <a:srgbClr val="00944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dirty="0">
                <a:solidFill>
                  <a:schemeClr val="tx1"/>
                </a:solidFill>
                <a:latin typeface="Roboto"/>
              </a:rPr>
              <a:t>Хранение и подработка</a:t>
            </a:r>
            <a:endParaRPr lang="ru-RU" sz="1400" dirty="0">
              <a:solidFill>
                <a:schemeClr val="tx1"/>
              </a:solidFill>
              <a:latin typeface="Roboto"/>
              <a:cs typeface="Arial" panose="020B0604020202020204" pitchFamily="34" charset="0"/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5384846" y="1457626"/>
            <a:ext cx="1980000" cy="540000"/>
          </a:xfrm>
          <a:prstGeom prst="rect">
            <a:avLst/>
          </a:prstGeom>
          <a:noFill/>
          <a:ln w="9525">
            <a:solidFill>
              <a:srgbClr val="00944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dirty="0">
                <a:solidFill>
                  <a:schemeClr val="tx1"/>
                </a:solidFill>
                <a:latin typeface="Roboto"/>
              </a:rPr>
              <a:t>Первичная переработка</a:t>
            </a:r>
          </a:p>
        </p:txBody>
      </p:sp>
      <p:sp>
        <p:nvSpPr>
          <p:cNvPr id="11" name="Прямоугольник 10"/>
          <p:cNvSpPr/>
          <p:nvPr/>
        </p:nvSpPr>
        <p:spPr>
          <a:xfrm>
            <a:off x="7473078" y="1457626"/>
            <a:ext cx="1980000" cy="540000"/>
          </a:xfrm>
          <a:prstGeom prst="rect">
            <a:avLst/>
          </a:prstGeom>
          <a:noFill/>
          <a:ln w="9525">
            <a:solidFill>
              <a:srgbClr val="00944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dirty="0">
                <a:solidFill>
                  <a:schemeClr val="tx1"/>
                </a:solidFill>
                <a:latin typeface="Roboto"/>
              </a:rPr>
              <a:t>Распределительные мощности</a:t>
            </a:r>
            <a:endParaRPr lang="ru-RU" sz="1400" dirty="0">
              <a:solidFill>
                <a:schemeClr val="tx1"/>
              </a:solidFill>
              <a:latin typeface="Roboto"/>
              <a:cs typeface="Arial" panose="020B0604020202020204" pitchFamily="34" charset="0"/>
            </a:endParaRPr>
          </a:p>
        </p:txBody>
      </p:sp>
      <p:sp>
        <p:nvSpPr>
          <p:cNvPr id="12" name="Прямоугольник 11"/>
          <p:cNvSpPr/>
          <p:nvPr/>
        </p:nvSpPr>
        <p:spPr>
          <a:xfrm>
            <a:off x="428763" y="1452754"/>
            <a:ext cx="347571" cy="278724"/>
          </a:xfrm>
          <a:prstGeom prst="rect">
            <a:avLst/>
          </a:prstGeom>
          <a:noFill/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600" b="1" dirty="0"/>
              <a:t>1</a:t>
            </a:r>
            <a:endParaRPr lang="ru-RU" sz="1600" b="1" dirty="0">
              <a:latin typeface="Roboto"/>
              <a:cs typeface="Arial" panose="020B0604020202020204" pitchFamily="34" charset="0"/>
            </a:endParaRPr>
          </a:p>
        </p:txBody>
      </p:sp>
      <p:sp>
        <p:nvSpPr>
          <p:cNvPr id="13" name="Прямоугольник 12"/>
          <p:cNvSpPr/>
          <p:nvPr/>
        </p:nvSpPr>
        <p:spPr>
          <a:xfrm>
            <a:off x="3296614" y="2039356"/>
            <a:ext cx="1980000" cy="232139"/>
          </a:xfrm>
          <a:prstGeom prst="rect">
            <a:avLst/>
          </a:prstGeom>
          <a:solidFill>
            <a:srgbClr val="AD122A"/>
          </a:solidFill>
          <a:ln w="9525">
            <a:solidFill>
              <a:srgbClr val="AD122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600" b="1" dirty="0">
                <a:latin typeface="Roboto"/>
              </a:rPr>
              <a:t>дефицит: 60-70%</a:t>
            </a:r>
            <a:endParaRPr lang="ru-RU" sz="1600" b="1" dirty="0">
              <a:latin typeface="Roboto"/>
              <a:cs typeface="Arial" panose="020B0604020202020204" pitchFamily="34" charset="0"/>
            </a:endParaRPr>
          </a:p>
        </p:txBody>
      </p:sp>
      <p:sp>
        <p:nvSpPr>
          <p:cNvPr id="14" name="Прямоугольник 13"/>
          <p:cNvSpPr/>
          <p:nvPr/>
        </p:nvSpPr>
        <p:spPr>
          <a:xfrm>
            <a:off x="5393930" y="2039356"/>
            <a:ext cx="1980000" cy="234000"/>
          </a:xfrm>
          <a:prstGeom prst="rect">
            <a:avLst/>
          </a:prstGeom>
          <a:solidFill>
            <a:srgbClr val="AD122A"/>
          </a:solidFill>
          <a:ln w="9525">
            <a:solidFill>
              <a:srgbClr val="AD122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600" b="1" dirty="0">
                <a:latin typeface="Roboto"/>
              </a:rPr>
              <a:t>дефицит: 70-80%</a:t>
            </a:r>
            <a:endParaRPr lang="ru-RU" sz="1600" b="1" dirty="0">
              <a:latin typeface="Roboto"/>
              <a:cs typeface="Arial" panose="020B0604020202020204" pitchFamily="34" charset="0"/>
            </a:endParaRPr>
          </a:p>
        </p:txBody>
      </p:sp>
      <p:sp>
        <p:nvSpPr>
          <p:cNvPr id="15" name="Прямоугольник 14"/>
          <p:cNvSpPr/>
          <p:nvPr/>
        </p:nvSpPr>
        <p:spPr>
          <a:xfrm>
            <a:off x="7473078" y="2039356"/>
            <a:ext cx="1980000" cy="234000"/>
          </a:xfrm>
          <a:prstGeom prst="rect">
            <a:avLst/>
          </a:prstGeom>
          <a:solidFill>
            <a:srgbClr val="AD122A"/>
          </a:solidFill>
          <a:ln w="9525">
            <a:solidFill>
              <a:srgbClr val="AD122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600" b="1" dirty="0">
                <a:latin typeface="Roboto"/>
              </a:rPr>
              <a:t>дефицит: 30-40%</a:t>
            </a:r>
            <a:endParaRPr lang="ru-RU" sz="1600" b="1" dirty="0">
              <a:latin typeface="Roboto"/>
              <a:cs typeface="Arial" panose="020B0604020202020204" pitchFamily="34" charset="0"/>
            </a:endParaRPr>
          </a:p>
        </p:txBody>
      </p:sp>
      <p:sp>
        <p:nvSpPr>
          <p:cNvPr id="16" name="Прямоугольник 15"/>
          <p:cNvSpPr/>
          <p:nvPr/>
        </p:nvSpPr>
        <p:spPr>
          <a:xfrm>
            <a:off x="3296614" y="2459116"/>
            <a:ext cx="1980000" cy="1297894"/>
          </a:xfrm>
          <a:prstGeom prst="rect">
            <a:avLst/>
          </a:prstGeom>
          <a:noFill/>
          <a:ln w="9525">
            <a:solidFill>
              <a:srgbClr val="00944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dirty="0">
                <a:solidFill>
                  <a:schemeClr val="tx1"/>
                </a:solidFill>
                <a:latin typeface="Roboto"/>
              </a:rPr>
              <a:t>Недостаток оптовых компаний, консолидирующих и обслуживающих сделки с продовольствием</a:t>
            </a:r>
            <a:endParaRPr lang="ru-RU" sz="1400" dirty="0">
              <a:solidFill>
                <a:schemeClr val="tx1"/>
              </a:solidFill>
              <a:latin typeface="Roboto"/>
              <a:cs typeface="Arial" panose="020B0604020202020204" pitchFamily="34" charset="0"/>
            </a:endParaRPr>
          </a:p>
        </p:txBody>
      </p:sp>
      <p:sp>
        <p:nvSpPr>
          <p:cNvPr id="17" name="Прямоугольник 16"/>
          <p:cNvSpPr/>
          <p:nvPr/>
        </p:nvSpPr>
        <p:spPr>
          <a:xfrm>
            <a:off x="5393788" y="2459116"/>
            <a:ext cx="1980000" cy="1297894"/>
          </a:xfrm>
          <a:prstGeom prst="rect">
            <a:avLst/>
          </a:prstGeom>
          <a:noFill/>
          <a:ln w="9525">
            <a:solidFill>
              <a:srgbClr val="00944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dirty="0">
                <a:solidFill>
                  <a:schemeClr val="tx1"/>
                </a:solidFill>
                <a:latin typeface="Roboto"/>
              </a:rPr>
              <a:t>Недостаток специализированных национальных логистических операторов</a:t>
            </a:r>
            <a:endParaRPr lang="ru-RU" sz="1400" dirty="0">
              <a:solidFill>
                <a:schemeClr val="tx1"/>
              </a:solidFill>
              <a:latin typeface="Roboto"/>
              <a:cs typeface="Arial" panose="020B0604020202020204" pitchFamily="34" charset="0"/>
            </a:endParaRPr>
          </a:p>
        </p:txBody>
      </p:sp>
      <p:sp>
        <p:nvSpPr>
          <p:cNvPr id="18" name="Прямоугольник 17"/>
          <p:cNvSpPr/>
          <p:nvPr/>
        </p:nvSpPr>
        <p:spPr>
          <a:xfrm>
            <a:off x="7490962" y="2459116"/>
            <a:ext cx="1980000" cy="1297894"/>
          </a:xfrm>
          <a:prstGeom prst="rect">
            <a:avLst/>
          </a:prstGeom>
          <a:noFill/>
          <a:ln w="9525">
            <a:solidFill>
              <a:srgbClr val="00944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dirty="0">
                <a:solidFill>
                  <a:schemeClr val="tx1"/>
                </a:solidFill>
                <a:latin typeface="Roboto"/>
              </a:rPr>
              <a:t>Отсутствие предсказуемых отношений между участниками рынка</a:t>
            </a:r>
            <a:endParaRPr lang="ru-RU" sz="1400" dirty="0">
              <a:solidFill>
                <a:schemeClr val="tx1"/>
              </a:solidFill>
              <a:latin typeface="Roboto"/>
              <a:cs typeface="Arial" panose="020B0604020202020204" pitchFamily="34" charset="0"/>
            </a:endParaRPr>
          </a:p>
        </p:txBody>
      </p:sp>
      <p:sp>
        <p:nvSpPr>
          <p:cNvPr id="19" name="Прямоугольник 18"/>
          <p:cNvSpPr/>
          <p:nvPr/>
        </p:nvSpPr>
        <p:spPr>
          <a:xfrm>
            <a:off x="417520" y="2463989"/>
            <a:ext cx="347571" cy="278724"/>
          </a:xfrm>
          <a:prstGeom prst="rect">
            <a:avLst/>
          </a:prstGeom>
          <a:noFill/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600" b="1" dirty="0"/>
              <a:t>2</a:t>
            </a:r>
            <a:endParaRPr lang="ru-RU" sz="1600" b="1" dirty="0">
              <a:latin typeface="Roboto"/>
              <a:cs typeface="Arial" panose="020B0604020202020204" pitchFamily="34" charset="0"/>
            </a:endParaRPr>
          </a:p>
        </p:txBody>
      </p:sp>
      <p:sp>
        <p:nvSpPr>
          <p:cNvPr id="20" name="Прямоугольник 19"/>
          <p:cNvSpPr/>
          <p:nvPr/>
        </p:nvSpPr>
        <p:spPr>
          <a:xfrm>
            <a:off x="428763" y="3929601"/>
            <a:ext cx="347571" cy="278724"/>
          </a:xfrm>
          <a:prstGeom prst="rect">
            <a:avLst/>
          </a:prstGeom>
          <a:noFill/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600" b="1" dirty="0"/>
              <a:t>3</a:t>
            </a:r>
            <a:endParaRPr lang="ru-RU" sz="1600" b="1" dirty="0">
              <a:latin typeface="Roboto"/>
              <a:cs typeface="Arial" panose="020B0604020202020204" pitchFamily="34" charset="0"/>
            </a:endParaRPr>
          </a:p>
        </p:txBody>
      </p:sp>
      <p:sp>
        <p:nvSpPr>
          <p:cNvPr id="22" name="Прямоугольник 21"/>
          <p:cNvSpPr/>
          <p:nvPr/>
        </p:nvSpPr>
        <p:spPr>
          <a:xfrm>
            <a:off x="3296614" y="3929600"/>
            <a:ext cx="1980000" cy="1297894"/>
          </a:xfrm>
          <a:prstGeom prst="rect">
            <a:avLst/>
          </a:prstGeom>
          <a:noFill/>
          <a:ln w="9525">
            <a:solidFill>
              <a:srgbClr val="00944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dirty="0">
                <a:solidFill>
                  <a:schemeClr val="tx1"/>
                </a:solidFill>
                <a:latin typeface="Roboto"/>
              </a:rPr>
              <a:t>Отсутствие системы ценообразования, использование неформальных попыток ценового регулирования</a:t>
            </a:r>
            <a:endParaRPr lang="ru-RU" sz="1400" dirty="0">
              <a:solidFill>
                <a:schemeClr val="tx1"/>
              </a:solidFill>
              <a:latin typeface="Roboto"/>
              <a:cs typeface="Arial" panose="020B0604020202020204" pitchFamily="34" charset="0"/>
            </a:endParaRPr>
          </a:p>
        </p:txBody>
      </p:sp>
      <p:sp>
        <p:nvSpPr>
          <p:cNvPr id="23" name="Прямоугольник 22"/>
          <p:cNvSpPr/>
          <p:nvPr/>
        </p:nvSpPr>
        <p:spPr>
          <a:xfrm>
            <a:off x="5393788" y="3929600"/>
            <a:ext cx="1980000" cy="1297894"/>
          </a:xfrm>
          <a:prstGeom prst="rect">
            <a:avLst/>
          </a:prstGeom>
          <a:noFill/>
          <a:ln w="9525">
            <a:solidFill>
              <a:srgbClr val="00944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dirty="0">
                <a:solidFill>
                  <a:schemeClr val="tx1"/>
                </a:solidFill>
                <a:latin typeface="Roboto"/>
              </a:rPr>
              <a:t>Не сформулирован госзаказ на продовольствие, включая внутреннюю </a:t>
            </a:r>
            <a:r>
              <a:rPr lang="ru-RU" sz="1400" dirty="0" err="1">
                <a:solidFill>
                  <a:schemeClr val="tx1"/>
                </a:solidFill>
                <a:latin typeface="Roboto"/>
              </a:rPr>
              <a:t>продпомощь</a:t>
            </a:r>
            <a:endParaRPr lang="ru-RU" sz="1400" dirty="0">
              <a:solidFill>
                <a:schemeClr val="tx1"/>
              </a:solidFill>
              <a:latin typeface="Roboto"/>
              <a:cs typeface="Arial" panose="020B0604020202020204" pitchFamily="34" charset="0"/>
            </a:endParaRPr>
          </a:p>
        </p:txBody>
      </p:sp>
      <p:sp>
        <p:nvSpPr>
          <p:cNvPr id="24" name="Прямоугольник 23"/>
          <p:cNvSpPr/>
          <p:nvPr/>
        </p:nvSpPr>
        <p:spPr>
          <a:xfrm>
            <a:off x="7490962" y="3929600"/>
            <a:ext cx="1980000" cy="1297894"/>
          </a:xfrm>
          <a:prstGeom prst="rect">
            <a:avLst/>
          </a:prstGeom>
          <a:noFill/>
          <a:ln w="9525">
            <a:solidFill>
              <a:srgbClr val="00944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dirty="0">
                <a:solidFill>
                  <a:schemeClr val="tx1"/>
                </a:solidFill>
                <a:latin typeface="Roboto"/>
              </a:rPr>
              <a:t>Использование для продовольствия тех же механизмов закупок, что и для промтоваров</a:t>
            </a:r>
            <a:endParaRPr lang="ru-RU" sz="1400" dirty="0">
              <a:solidFill>
                <a:schemeClr val="tx1"/>
              </a:solidFill>
              <a:latin typeface="Roboto"/>
              <a:cs typeface="Arial" panose="020B0604020202020204" pitchFamily="34" charset="0"/>
            </a:endParaRPr>
          </a:p>
        </p:txBody>
      </p:sp>
      <p:sp>
        <p:nvSpPr>
          <p:cNvPr id="25" name="Прямоугольник 24"/>
          <p:cNvSpPr/>
          <p:nvPr/>
        </p:nvSpPr>
        <p:spPr>
          <a:xfrm>
            <a:off x="3317003" y="5392468"/>
            <a:ext cx="6155610" cy="556812"/>
          </a:xfrm>
          <a:prstGeom prst="rect">
            <a:avLst/>
          </a:prstGeom>
          <a:noFill/>
          <a:ln w="9525">
            <a:solidFill>
              <a:srgbClr val="00944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dirty="0">
                <a:solidFill>
                  <a:schemeClr val="tx1"/>
                </a:solidFill>
                <a:latin typeface="Roboto"/>
              </a:rPr>
              <a:t>Отсутствие единой системы взаимодействия органов государственной власти по развитию сети ОРЦ</a:t>
            </a:r>
            <a:endParaRPr lang="ru-RU" sz="1400" dirty="0">
              <a:solidFill>
                <a:schemeClr val="tx1"/>
              </a:solidFill>
              <a:latin typeface="Roboto"/>
              <a:cs typeface="Arial" panose="020B0604020202020204" pitchFamily="34" charset="0"/>
            </a:endParaRPr>
          </a:p>
        </p:txBody>
      </p:sp>
      <p:cxnSp>
        <p:nvCxnSpPr>
          <p:cNvPr id="26" name="Прямая соединительная линия 25"/>
          <p:cNvCxnSpPr/>
          <p:nvPr/>
        </p:nvCxnSpPr>
        <p:spPr>
          <a:xfrm>
            <a:off x="24858" y="1323439"/>
            <a:ext cx="9661843" cy="0"/>
          </a:xfrm>
          <a:prstGeom prst="line">
            <a:avLst/>
          </a:prstGeom>
          <a:ln w="101600">
            <a:solidFill>
              <a:srgbClr val="00793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0322318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D:\КАТЯ\Задачи\Минфин\презентация Феоктистова\Без-имени-1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29264" y="148570"/>
            <a:ext cx="2357437" cy="88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Прямоугольник 15"/>
          <p:cNvSpPr>
            <a:spLocks noChangeArrowheads="1"/>
          </p:cNvSpPr>
          <p:nvPr/>
        </p:nvSpPr>
        <p:spPr bwMode="auto">
          <a:xfrm>
            <a:off x="488504" y="44624"/>
            <a:ext cx="6696744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9pPr>
          </a:lstStyle>
          <a:p>
            <a:pPr>
              <a:spcBef>
                <a:spcPct val="0"/>
              </a:spcBef>
              <a:buClr>
                <a:srgbClr val="000099"/>
              </a:buClr>
              <a:buFontTx/>
              <a:buNone/>
            </a:pPr>
            <a:r>
              <a:rPr lang="ru-RU" altLang="ru-RU" sz="2000" b="1" dirty="0">
                <a:solidFill>
                  <a:srgbClr val="007939"/>
                </a:solidFill>
                <a:latin typeface="Roboto"/>
              </a:rPr>
              <a:t>Текущая система взаимодействия органов государственной власти и других участников по развитию сети ОРЦ</a:t>
            </a:r>
          </a:p>
        </p:txBody>
      </p:sp>
      <p:pic>
        <p:nvPicPr>
          <p:cNvPr id="8" name="Picture 2" descr="https://project.rkomi.ru/system/attachments/uploads/000/078/057/original/%D0%9F%D1%80%D0%B0%D0%B2%D0%B8%D1%82%D0%B5%D0%BB%D1%8C%D1%81%D1%82%D0%B2%D0%BE_%D0%A0%D0%A4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6388" y="1052736"/>
            <a:ext cx="1944216" cy="13755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Прямоугольник 8"/>
          <p:cNvSpPr/>
          <p:nvPr/>
        </p:nvSpPr>
        <p:spPr>
          <a:xfrm>
            <a:off x="96012" y="2420888"/>
            <a:ext cx="2340000" cy="608858"/>
          </a:xfrm>
          <a:prstGeom prst="rect">
            <a:avLst/>
          </a:prstGeom>
          <a:solidFill>
            <a:srgbClr val="009447"/>
          </a:solidFill>
          <a:ln w="9525">
            <a:solidFill>
              <a:srgbClr val="009447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>
                <a:solidFill>
                  <a:schemeClr val="bg1"/>
                </a:solidFill>
                <a:latin typeface="Roboto"/>
              </a:rPr>
              <a:t>Утвердило мероприятия по развитию товаропроводящей инфраструктуры </a:t>
            </a:r>
            <a:endParaRPr lang="ru-RU" sz="1000" dirty="0">
              <a:solidFill>
                <a:schemeClr val="bg1"/>
              </a:solidFill>
              <a:latin typeface="Roboto"/>
              <a:cs typeface="Arial" panose="020B0604020202020204" pitchFamily="34" charset="0"/>
            </a:endParaRPr>
          </a:p>
        </p:txBody>
      </p:sp>
      <p:pic>
        <p:nvPicPr>
          <p:cNvPr id="10" name="Picture 6" descr="http://invest.midural.ru/%D0%B2%D1%8D%D0%B1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39172" y="1196752"/>
            <a:ext cx="1051840" cy="8192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Прямоугольник 10"/>
          <p:cNvSpPr/>
          <p:nvPr/>
        </p:nvSpPr>
        <p:spPr>
          <a:xfrm>
            <a:off x="5015027" y="2071873"/>
            <a:ext cx="2340000" cy="1350000"/>
          </a:xfrm>
          <a:prstGeom prst="rect">
            <a:avLst/>
          </a:prstGeom>
          <a:noFill/>
          <a:ln w="9525">
            <a:solidFill>
              <a:srgbClr val="009447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50" dirty="0">
                <a:solidFill>
                  <a:schemeClr val="tx1"/>
                </a:solidFill>
                <a:latin typeface="Roboto"/>
              </a:rPr>
              <a:t>Намеривается создать федеральную сеть ОРЦ в России до 2030 года</a:t>
            </a:r>
          </a:p>
        </p:txBody>
      </p:sp>
      <p:sp>
        <p:nvSpPr>
          <p:cNvPr id="13" name="Прямоугольник 12"/>
          <p:cNvSpPr/>
          <p:nvPr/>
        </p:nvSpPr>
        <p:spPr>
          <a:xfrm>
            <a:off x="2552875" y="4866360"/>
            <a:ext cx="2340000" cy="1576431"/>
          </a:xfrm>
          <a:prstGeom prst="rect">
            <a:avLst/>
          </a:prstGeom>
          <a:noFill/>
          <a:ln w="9525">
            <a:solidFill>
              <a:srgbClr val="009447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>
                <a:solidFill>
                  <a:schemeClr val="tx1"/>
                </a:solidFill>
                <a:latin typeface="Roboto"/>
              </a:rPr>
              <a:t>С 2018 года исключил объект «оптово-распределительный центр» и меру господдержки как компенсацию прямых понесенных затрат на создание и модернизацию объектов АПК (CAPEX) для данного типа объектов. Сохранены 3 вида господдержки</a:t>
            </a:r>
          </a:p>
        </p:txBody>
      </p:sp>
      <p:sp>
        <p:nvSpPr>
          <p:cNvPr id="14" name="Прямоугольник 13"/>
          <p:cNvSpPr/>
          <p:nvPr/>
        </p:nvSpPr>
        <p:spPr>
          <a:xfrm>
            <a:off x="2646368" y="4587094"/>
            <a:ext cx="216000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200" b="1" dirty="0">
                <a:latin typeface="Roboto"/>
              </a:rPr>
              <a:t>Минсельхоз России</a:t>
            </a:r>
          </a:p>
        </p:txBody>
      </p:sp>
      <p:pic>
        <p:nvPicPr>
          <p:cNvPr id="15" name="Picture 4" descr="https://storage.myseldon.com/yugo/5D0BED84E4A75D9097C2A49AD092AFD2.pn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98563" y="3628280"/>
            <a:ext cx="958813" cy="9588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8" descr="http://dppkk.ru/upload/iblock/9b0/9b01568d3f44424c838d296473e57090.png"/>
          <p:cNvPicPr>
            <a:picLocks noChangeAspect="1" noChangeArrowheads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916" t="26887" r="15626" b="36557"/>
          <a:stretch/>
        </p:blipFill>
        <p:spPr bwMode="auto">
          <a:xfrm>
            <a:off x="238572" y="4349506"/>
            <a:ext cx="2056459" cy="4751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" name="Прямоугольник 16"/>
          <p:cNvSpPr/>
          <p:nvPr/>
        </p:nvSpPr>
        <p:spPr>
          <a:xfrm>
            <a:off x="96012" y="4866360"/>
            <a:ext cx="2340000" cy="1576431"/>
          </a:xfrm>
          <a:prstGeom prst="rect">
            <a:avLst/>
          </a:prstGeom>
          <a:noFill/>
          <a:ln w="9525">
            <a:solidFill>
              <a:srgbClr val="009447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>
                <a:solidFill>
                  <a:schemeClr val="tx1"/>
                </a:solidFill>
                <a:latin typeface="Roboto"/>
              </a:rPr>
              <a:t>Отвечает за выполнение задачи по развитию современного оптового продовольственного звена </a:t>
            </a:r>
            <a:endParaRPr lang="ru-RU" sz="1000" dirty="0">
              <a:solidFill>
                <a:schemeClr val="tx1"/>
              </a:solidFill>
              <a:latin typeface="Roboto"/>
              <a:cs typeface="Arial" panose="020B0604020202020204" pitchFamily="34" charset="0"/>
            </a:endParaRPr>
          </a:p>
        </p:txBody>
      </p:sp>
      <p:pic>
        <p:nvPicPr>
          <p:cNvPr id="18" name="Picture 20" descr="http://niejournal.ru/wp-content/uploads/2015/10/10675517_290306254497064_2005770234959328362_n.pn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2098" y="3433192"/>
            <a:ext cx="1247474" cy="12474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Прямоугольник 18"/>
          <p:cNvSpPr/>
          <p:nvPr/>
        </p:nvSpPr>
        <p:spPr>
          <a:xfrm>
            <a:off x="7475636" y="4619691"/>
            <a:ext cx="234000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200" b="1" dirty="0">
                <a:latin typeface="Roboto"/>
              </a:rPr>
              <a:t>Минэкономразвития России</a:t>
            </a:r>
          </a:p>
        </p:txBody>
      </p:sp>
      <p:sp>
        <p:nvSpPr>
          <p:cNvPr id="20" name="Прямоугольник 19"/>
          <p:cNvSpPr/>
          <p:nvPr/>
        </p:nvSpPr>
        <p:spPr>
          <a:xfrm>
            <a:off x="7482100" y="4866360"/>
            <a:ext cx="2340000" cy="1576431"/>
          </a:xfrm>
          <a:prstGeom prst="rect">
            <a:avLst/>
          </a:prstGeom>
          <a:noFill/>
          <a:ln w="9525">
            <a:solidFill>
              <a:srgbClr val="009447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>
                <a:solidFill>
                  <a:schemeClr val="tx1"/>
                </a:solidFill>
                <a:latin typeface="Roboto"/>
              </a:rPr>
              <a:t>Осуществляет поиск проектов для совершенствования логистических и оптово-распределительных механизмов во внутренней торговле Союза сельскохозяйственными товарами и продуктами питания</a:t>
            </a:r>
          </a:p>
        </p:txBody>
      </p:sp>
      <p:pic>
        <p:nvPicPr>
          <p:cNvPr id="21" name="Picture 10" descr="http://postpredstvo.ru/wp-content/uploads/2016/10/MK_A1-1016x1024.gif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84081" y="3516662"/>
            <a:ext cx="1062069" cy="10704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" name="Прямоугольник 21"/>
          <p:cNvSpPr/>
          <p:nvPr/>
        </p:nvSpPr>
        <p:spPr>
          <a:xfrm>
            <a:off x="5135116" y="4578585"/>
            <a:ext cx="2160000" cy="287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200" b="1" dirty="0" err="1">
                <a:latin typeface="Roboto"/>
              </a:rPr>
              <a:t>Минкавказ</a:t>
            </a:r>
            <a:r>
              <a:rPr lang="ru-RU" sz="1200" b="1" dirty="0">
                <a:latin typeface="Roboto"/>
              </a:rPr>
              <a:t> России</a:t>
            </a:r>
          </a:p>
        </p:txBody>
      </p:sp>
      <p:sp>
        <p:nvSpPr>
          <p:cNvPr id="23" name="Прямоугольник 22"/>
          <p:cNvSpPr/>
          <p:nvPr/>
        </p:nvSpPr>
        <p:spPr>
          <a:xfrm>
            <a:off x="5015027" y="4866360"/>
            <a:ext cx="2340000" cy="1576431"/>
          </a:xfrm>
          <a:prstGeom prst="rect">
            <a:avLst/>
          </a:prstGeom>
          <a:noFill/>
          <a:ln w="9525">
            <a:solidFill>
              <a:srgbClr val="009447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>
                <a:solidFill>
                  <a:schemeClr val="tx1"/>
                </a:solidFill>
                <a:latin typeface="Roboto"/>
              </a:rPr>
              <a:t>Отвечает за строительство </a:t>
            </a:r>
            <a:r>
              <a:rPr lang="ru-RU" sz="1000" dirty="0" err="1">
                <a:solidFill>
                  <a:schemeClr val="tx1"/>
                </a:solidFill>
                <a:latin typeface="Roboto"/>
              </a:rPr>
              <a:t>селекционно</a:t>
            </a:r>
            <a:r>
              <a:rPr lang="ru-RU" sz="1000" dirty="0">
                <a:solidFill>
                  <a:schemeClr val="tx1"/>
                </a:solidFill>
                <a:latin typeface="Roboto"/>
              </a:rPr>
              <a:t>-семеноводческого центра для производства семян зерновых и масличных культур и оптово-распределительного (логистического) центра для хранения зерна и овощей. Пытается выстроить отношения с Ираном, Австрией для развития ОРЦ на Юге России</a:t>
            </a:r>
            <a:endParaRPr lang="ru-RU" sz="1000" dirty="0">
              <a:solidFill>
                <a:schemeClr val="tx1"/>
              </a:solidFill>
              <a:latin typeface="Roboto"/>
              <a:cs typeface="Arial" panose="020B0604020202020204" pitchFamily="34" charset="0"/>
            </a:endParaRPr>
          </a:p>
        </p:txBody>
      </p:sp>
      <p:pic>
        <p:nvPicPr>
          <p:cNvPr id="24" name="Picture 2" descr="https://1.bp.blogspot.com/-XLcMrZ94qqg/W_1AnZCfyVI/AAAAAAAABmg/CkQQkgXjvMk9_4H4Uk5tgV3Vg60AXTdYQCEwYBhgL/s1600/SJe7WUm7Afs.jpg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19774" y="1138346"/>
            <a:ext cx="2133182" cy="9146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5" name="Прямоугольник 24"/>
          <p:cNvSpPr/>
          <p:nvPr/>
        </p:nvSpPr>
        <p:spPr>
          <a:xfrm>
            <a:off x="7482100" y="2071872"/>
            <a:ext cx="2340000" cy="1350000"/>
          </a:xfrm>
          <a:prstGeom prst="rect">
            <a:avLst/>
          </a:prstGeom>
          <a:noFill/>
          <a:ln w="9525">
            <a:solidFill>
              <a:srgbClr val="009447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50" dirty="0">
                <a:solidFill>
                  <a:schemeClr val="tx1"/>
                </a:solidFill>
                <a:latin typeface="Roboto"/>
              </a:rPr>
              <a:t>Заинтересован в создании Евразийской сети оптово-распределительных центров, а также углубление интеграции в рамках основных направлений согласованной агропромышленной политики</a:t>
            </a:r>
            <a:endParaRPr lang="ru-RU" sz="1050" dirty="0">
              <a:solidFill>
                <a:schemeClr val="tx1"/>
              </a:solidFill>
              <a:latin typeface="Roboto"/>
              <a:cs typeface="Arial" panose="020B0604020202020204" pitchFamily="34" charset="0"/>
            </a:endParaRPr>
          </a:p>
        </p:txBody>
      </p:sp>
      <p:pic>
        <p:nvPicPr>
          <p:cNvPr id="26" name="Picture 12" descr="https://toplogos.ru/images/logo-cbr.png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24808" y="1016041"/>
            <a:ext cx="965198" cy="9727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7" name="Прямоугольник 26"/>
          <p:cNvSpPr/>
          <p:nvPr/>
        </p:nvSpPr>
        <p:spPr>
          <a:xfrm>
            <a:off x="2552875" y="2071872"/>
            <a:ext cx="2340000" cy="1351408"/>
          </a:xfrm>
          <a:prstGeom prst="rect">
            <a:avLst/>
          </a:prstGeom>
          <a:noFill/>
          <a:ln w="9525">
            <a:solidFill>
              <a:srgbClr val="009447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50" dirty="0">
                <a:solidFill>
                  <a:schemeClr val="tx1"/>
                </a:solidFill>
                <a:latin typeface="Roboto"/>
              </a:rPr>
              <a:t>Предусматривает финансирование мощностей по хранению </a:t>
            </a:r>
            <a:r>
              <a:rPr lang="ru-RU" sz="1050" dirty="0">
                <a:solidFill>
                  <a:srgbClr val="FF0000"/>
                </a:solidFill>
                <a:latin typeface="Roboto"/>
              </a:rPr>
              <a:t>в объеме 79 млрд рублей</a:t>
            </a:r>
            <a:r>
              <a:rPr lang="ru-RU" sz="1050" dirty="0">
                <a:solidFill>
                  <a:schemeClr val="tx1"/>
                </a:solidFill>
                <a:latin typeface="Roboto"/>
              </a:rPr>
              <a:t>, формирующих Единую систему движения потоков продукции через всю территорию страны. Не соответствует политике Минсельхоза России</a:t>
            </a:r>
            <a:endParaRPr lang="ru-RU" sz="1050" dirty="0">
              <a:solidFill>
                <a:schemeClr val="tx1"/>
              </a:solidFill>
              <a:latin typeface="Roboto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1770798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D:\КАТЯ\Задачи\Минфин\презентация Феоктистова\Без-имени-1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29264" y="148570"/>
            <a:ext cx="2357437" cy="88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Прямоугольник 15"/>
          <p:cNvSpPr>
            <a:spLocks noChangeArrowheads="1"/>
          </p:cNvSpPr>
          <p:nvPr/>
        </p:nvSpPr>
        <p:spPr bwMode="auto">
          <a:xfrm>
            <a:off x="488504" y="332656"/>
            <a:ext cx="669674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9pPr>
          </a:lstStyle>
          <a:p>
            <a:pPr>
              <a:spcBef>
                <a:spcPct val="0"/>
              </a:spcBef>
              <a:buClr>
                <a:srgbClr val="000099"/>
              </a:buClr>
              <a:buFontTx/>
              <a:buNone/>
            </a:pPr>
            <a:r>
              <a:rPr lang="ru-RU" altLang="ru-RU" sz="2000" b="1" dirty="0">
                <a:solidFill>
                  <a:srgbClr val="007939"/>
                </a:solidFill>
                <a:latin typeface="Roboto"/>
              </a:rPr>
              <a:t>Этапы развития идеи создания ОРЦ и текущие результаты</a:t>
            </a:r>
          </a:p>
        </p:txBody>
      </p:sp>
      <p:sp>
        <p:nvSpPr>
          <p:cNvPr id="7" name="Прямоугольник 6"/>
          <p:cNvSpPr/>
          <p:nvPr/>
        </p:nvSpPr>
        <p:spPr>
          <a:xfrm>
            <a:off x="578482" y="3481719"/>
            <a:ext cx="1620000" cy="314058"/>
          </a:xfrm>
          <a:prstGeom prst="rect">
            <a:avLst/>
          </a:prstGeom>
          <a:solidFill>
            <a:srgbClr val="009447"/>
          </a:solidFill>
          <a:ln w="9525">
            <a:solidFill>
              <a:srgbClr val="00944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b="1" dirty="0">
                <a:latin typeface="Roboto"/>
                <a:cs typeface="Arial" panose="020B0604020202020204" pitchFamily="34" charset="0"/>
              </a:rPr>
              <a:t>2014</a:t>
            </a:r>
            <a:endParaRPr lang="ru-RU" sz="1000" b="1" dirty="0">
              <a:latin typeface="Roboto"/>
              <a:cs typeface="Arial" panose="020B0604020202020204" pitchFamily="34" charset="0"/>
            </a:endParaRPr>
          </a:p>
        </p:txBody>
      </p:sp>
      <p:sp>
        <p:nvSpPr>
          <p:cNvPr id="8" name="Прямоугольник 7"/>
          <p:cNvSpPr/>
          <p:nvPr/>
        </p:nvSpPr>
        <p:spPr>
          <a:xfrm>
            <a:off x="578482" y="1268761"/>
            <a:ext cx="1620000" cy="2160000"/>
          </a:xfrm>
          <a:prstGeom prst="rect">
            <a:avLst/>
          </a:prstGeom>
          <a:noFill/>
          <a:ln w="9525">
            <a:solidFill>
              <a:srgbClr val="009447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>
                <a:solidFill>
                  <a:schemeClr val="tx1"/>
                </a:solidFill>
                <a:latin typeface="Roboto"/>
              </a:rPr>
              <a:t>Начало реализации и разработка подпрограммы создания ОРЦ  – объектов инфраструктуры АПК. Определение мер господдержки: субсидирование ставки по кредитам и возмещение капитальных затрат </a:t>
            </a:r>
          </a:p>
          <a:p>
            <a:pPr algn="ctr"/>
            <a:r>
              <a:rPr lang="ru-RU" sz="1000" dirty="0">
                <a:solidFill>
                  <a:schemeClr val="tx1"/>
                </a:solidFill>
                <a:latin typeface="Roboto"/>
              </a:rPr>
              <a:t>(79,1 млрд руб.)</a:t>
            </a:r>
            <a:endParaRPr lang="ru-RU" sz="1000" dirty="0">
              <a:solidFill>
                <a:schemeClr val="tx1"/>
              </a:solidFill>
              <a:latin typeface="Roboto"/>
              <a:cs typeface="Arial" panose="020B0604020202020204" pitchFamily="34" charset="0"/>
            </a:endParaRPr>
          </a:p>
        </p:txBody>
      </p:sp>
      <p:sp>
        <p:nvSpPr>
          <p:cNvPr id="9" name="Прямоугольник 8"/>
          <p:cNvSpPr/>
          <p:nvPr/>
        </p:nvSpPr>
        <p:spPr>
          <a:xfrm>
            <a:off x="2367735" y="3479234"/>
            <a:ext cx="1617498" cy="319029"/>
          </a:xfrm>
          <a:prstGeom prst="rect">
            <a:avLst/>
          </a:prstGeom>
          <a:solidFill>
            <a:srgbClr val="009447"/>
          </a:solidFill>
          <a:ln w="9525">
            <a:solidFill>
              <a:srgbClr val="00944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b="1" dirty="0">
                <a:latin typeface="Roboto"/>
                <a:cs typeface="Arial" panose="020B0604020202020204" pitchFamily="34" charset="0"/>
              </a:rPr>
              <a:t>2015</a:t>
            </a:r>
            <a:endParaRPr lang="ru-RU" sz="1000" b="1" dirty="0">
              <a:latin typeface="Roboto"/>
              <a:cs typeface="Arial" panose="020B0604020202020204" pitchFamily="34" charset="0"/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2365233" y="1268761"/>
            <a:ext cx="1620000" cy="2160000"/>
          </a:xfrm>
          <a:prstGeom prst="rect">
            <a:avLst/>
          </a:prstGeom>
          <a:noFill/>
          <a:ln w="9525">
            <a:solidFill>
              <a:srgbClr val="009447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>
                <a:solidFill>
                  <a:schemeClr val="tx1"/>
                </a:solidFill>
                <a:latin typeface="Roboto"/>
              </a:rPr>
              <a:t>Отбор 1-го проекта ОРЦ «Прохладное» в Кабардино-Балкарской Республике (компенсировано  426 млн руб. инвестиционных затрат). Принятие Правительством РФ решения создать 60 ОРЦ в 48 регионах</a:t>
            </a:r>
          </a:p>
        </p:txBody>
      </p:sp>
      <p:sp>
        <p:nvSpPr>
          <p:cNvPr id="11" name="Прямоугольник 10"/>
          <p:cNvSpPr/>
          <p:nvPr/>
        </p:nvSpPr>
        <p:spPr>
          <a:xfrm>
            <a:off x="4151984" y="3481719"/>
            <a:ext cx="1620000" cy="314058"/>
          </a:xfrm>
          <a:prstGeom prst="rect">
            <a:avLst/>
          </a:prstGeom>
          <a:solidFill>
            <a:srgbClr val="009447"/>
          </a:solidFill>
          <a:ln w="9525">
            <a:solidFill>
              <a:srgbClr val="00944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b="1" dirty="0">
                <a:latin typeface="Roboto"/>
                <a:cs typeface="Arial" panose="020B0604020202020204" pitchFamily="34" charset="0"/>
              </a:rPr>
              <a:t>2016</a:t>
            </a:r>
            <a:endParaRPr lang="ru-RU" sz="1000" b="1" dirty="0">
              <a:latin typeface="Roboto"/>
              <a:cs typeface="Arial" panose="020B0604020202020204" pitchFamily="34" charset="0"/>
            </a:endParaRPr>
          </a:p>
        </p:txBody>
      </p:sp>
      <p:sp>
        <p:nvSpPr>
          <p:cNvPr id="12" name="Прямоугольник 11"/>
          <p:cNvSpPr/>
          <p:nvPr/>
        </p:nvSpPr>
        <p:spPr>
          <a:xfrm>
            <a:off x="4151984" y="1268760"/>
            <a:ext cx="1620000" cy="2160000"/>
          </a:xfrm>
          <a:prstGeom prst="rect">
            <a:avLst/>
          </a:prstGeom>
          <a:noFill/>
          <a:ln w="9525">
            <a:solidFill>
              <a:srgbClr val="009447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>
                <a:solidFill>
                  <a:schemeClr val="tx1"/>
                </a:solidFill>
                <a:latin typeface="Roboto"/>
              </a:rPr>
              <a:t>Принятие Плана деятельности Министерства сельского хозяйства Российской Федерации на 2016-2021 годы. Обеспечение ввода новых мощностей единовременного хранения ОРЦ в объеме до 921,44 тыс. тонн. Закрытие подпрограммы Правительства РФ</a:t>
            </a:r>
          </a:p>
        </p:txBody>
      </p:sp>
      <p:sp>
        <p:nvSpPr>
          <p:cNvPr id="13" name="Прямоугольник 12"/>
          <p:cNvSpPr/>
          <p:nvPr/>
        </p:nvSpPr>
        <p:spPr>
          <a:xfrm>
            <a:off x="5938735" y="3476748"/>
            <a:ext cx="1620000" cy="324000"/>
          </a:xfrm>
          <a:prstGeom prst="rect">
            <a:avLst/>
          </a:prstGeom>
          <a:solidFill>
            <a:srgbClr val="009447"/>
          </a:solidFill>
          <a:ln w="9525">
            <a:solidFill>
              <a:srgbClr val="00944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b="1" dirty="0">
                <a:latin typeface="Roboto"/>
                <a:cs typeface="Arial" panose="020B0604020202020204" pitchFamily="34" charset="0"/>
              </a:rPr>
              <a:t>2017</a:t>
            </a:r>
            <a:endParaRPr lang="ru-RU" sz="1000" b="1" dirty="0">
              <a:latin typeface="Roboto"/>
              <a:cs typeface="Arial" panose="020B0604020202020204" pitchFamily="34" charset="0"/>
            </a:endParaRPr>
          </a:p>
        </p:txBody>
      </p:sp>
      <p:sp>
        <p:nvSpPr>
          <p:cNvPr id="14" name="Прямоугольник 13"/>
          <p:cNvSpPr/>
          <p:nvPr/>
        </p:nvSpPr>
        <p:spPr>
          <a:xfrm>
            <a:off x="5938735" y="1268760"/>
            <a:ext cx="1620000" cy="2160000"/>
          </a:xfrm>
          <a:prstGeom prst="rect">
            <a:avLst/>
          </a:prstGeom>
          <a:noFill/>
          <a:ln w="9525">
            <a:solidFill>
              <a:srgbClr val="009447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>
                <a:solidFill>
                  <a:schemeClr val="tx1"/>
                </a:solidFill>
                <a:latin typeface="Roboto"/>
              </a:rPr>
              <a:t>Отбор 2-х проектов ОРЦ</a:t>
            </a:r>
            <a:endParaRPr lang="ru-RU" sz="1000" b="1" dirty="0">
              <a:solidFill>
                <a:schemeClr val="tx1"/>
              </a:solidFill>
              <a:latin typeface="Roboto"/>
            </a:endParaRPr>
          </a:p>
        </p:txBody>
      </p:sp>
      <p:sp>
        <p:nvSpPr>
          <p:cNvPr id="15" name="Прямоугольник 14"/>
          <p:cNvSpPr/>
          <p:nvPr/>
        </p:nvSpPr>
        <p:spPr>
          <a:xfrm>
            <a:off x="7725488" y="3476748"/>
            <a:ext cx="1620000" cy="324000"/>
          </a:xfrm>
          <a:prstGeom prst="rect">
            <a:avLst/>
          </a:prstGeom>
          <a:solidFill>
            <a:srgbClr val="009447"/>
          </a:solidFill>
          <a:ln w="9525">
            <a:solidFill>
              <a:srgbClr val="00944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b="1" dirty="0">
                <a:latin typeface="Roboto"/>
                <a:cs typeface="Arial" panose="020B0604020202020204" pitchFamily="34" charset="0"/>
              </a:rPr>
              <a:t>2018</a:t>
            </a:r>
            <a:endParaRPr lang="ru-RU" sz="1000" b="1" dirty="0">
              <a:latin typeface="Roboto"/>
              <a:cs typeface="Arial" panose="020B0604020202020204" pitchFamily="34" charset="0"/>
            </a:endParaRPr>
          </a:p>
        </p:txBody>
      </p:sp>
      <p:sp>
        <p:nvSpPr>
          <p:cNvPr id="16" name="Прямоугольник 15"/>
          <p:cNvSpPr/>
          <p:nvPr/>
        </p:nvSpPr>
        <p:spPr>
          <a:xfrm>
            <a:off x="7725488" y="1268761"/>
            <a:ext cx="1620000" cy="2160000"/>
          </a:xfrm>
          <a:prstGeom prst="rect">
            <a:avLst/>
          </a:prstGeom>
          <a:noFill/>
          <a:ln w="9525">
            <a:solidFill>
              <a:srgbClr val="009447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>
                <a:solidFill>
                  <a:schemeClr val="tx1"/>
                </a:solidFill>
                <a:latin typeface="Roboto"/>
              </a:rPr>
              <a:t>Объявление Минсельхозом России и ВЭБ.РФ намерения создать федеральную сеть ОРЦ в России до 2030 года. Одновременное закрытие господдержки </a:t>
            </a:r>
            <a:r>
              <a:rPr lang="en-US" sz="1000" dirty="0">
                <a:solidFill>
                  <a:schemeClr val="tx1"/>
                </a:solidFill>
                <a:latin typeface="Roboto"/>
              </a:rPr>
              <a:t>CAPEX </a:t>
            </a:r>
            <a:r>
              <a:rPr lang="ru-RU" sz="1000" dirty="0">
                <a:solidFill>
                  <a:schemeClr val="tx1"/>
                </a:solidFill>
                <a:latin typeface="Roboto"/>
              </a:rPr>
              <a:t>для ОРЦ</a:t>
            </a:r>
          </a:p>
        </p:txBody>
      </p:sp>
      <p:sp>
        <p:nvSpPr>
          <p:cNvPr id="17" name="Прямоугольник 16"/>
          <p:cNvSpPr/>
          <p:nvPr/>
        </p:nvSpPr>
        <p:spPr>
          <a:xfrm>
            <a:off x="578482" y="4185120"/>
            <a:ext cx="8767006" cy="324000"/>
          </a:xfrm>
          <a:prstGeom prst="rect">
            <a:avLst/>
          </a:prstGeom>
          <a:solidFill>
            <a:srgbClr val="009447"/>
          </a:solidFill>
          <a:ln w="9525">
            <a:solidFill>
              <a:srgbClr val="00944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b="1" dirty="0">
                <a:latin typeface="Roboto"/>
                <a:cs typeface="Arial" panose="020B0604020202020204" pitchFamily="34" charset="0"/>
              </a:rPr>
              <a:t>Текущие результаты</a:t>
            </a:r>
            <a:endParaRPr lang="ru-RU" sz="1100" b="1" dirty="0">
              <a:latin typeface="Roboto"/>
              <a:cs typeface="Arial" panose="020B0604020202020204" pitchFamily="34" charset="0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85979841"/>
              </p:ext>
            </p:extLst>
          </p:nvPr>
        </p:nvGraphicFramePr>
        <p:xfrm>
          <a:off x="578482" y="4581128"/>
          <a:ext cx="8754510" cy="1524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1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070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070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070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070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20708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20708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76200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b="1" u="none" strike="noStrike" dirty="0">
                          <a:effectLst/>
                          <a:latin typeface="Roboto"/>
                        </a:rPr>
                        <a:t>ОРЦ</a:t>
                      </a:r>
                      <a:endParaRPr lang="ru-RU" sz="1050" b="1" i="0" u="none" strike="noStrike" dirty="0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b="1" u="none" strike="noStrike" dirty="0">
                          <a:effectLst/>
                          <a:latin typeface="Roboto"/>
                        </a:rPr>
                        <a:t>Год получения господдержки</a:t>
                      </a:r>
                      <a:endParaRPr lang="ru-RU" sz="1050" b="1" i="0" u="none" strike="noStrike" dirty="0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b="1" u="none" strike="noStrike" dirty="0">
                          <a:effectLst/>
                          <a:latin typeface="Roboto"/>
                        </a:rPr>
                        <a:t>Мощность едино-временного хранения, тыс. тонн</a:t>
                      </a:r>
                      <a:endParaRPr lang="ru-RU" sz="1050" b="1" i="0" u="none" strike="noStrike" dirty="0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b="1" u="none" strike="noStrike" dirty="0">
                          <a:effectLst/>
                          <a:latin typeface="Roboto"/>
                        </a:rPr>
                        <a:t>Размер субсидии, млн. руб.</a:t>
                      </a:r>
                      <a:endParaRPr lang="ru-RU" sz="1050" b="1" i="0" u="none" strike="noStrike" dirty="0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b="1" u="none" strike="noStrike" dirty="0">
                          <a:effectLst/>
                          <a:latin typeface="Roboto"/>
                        </a:rPr>
                        <a:t>Размер субсидии на 1 рубль выручки, руб.</a:t>
                      </a:r>
                      <a:endParaRPr lang="ru-RU" sz="1050" b="1" i="0" u="none" strike="noStrike" dirty="0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b="1" u="none" strike="noStrike" dirty="0">
                          <a:effectLst/>
                          <a:latin typeface="Roboto"/>
                        </a:rPr>
                        <a:t>Выручка в 2015-2017 гг., тыс. руб.</a:t>
                      </a:r>
                      <a:endParaRPr lang="ru-RU" sz="1050" b="1" i="0" u="none" strike="noStrike" dirty="0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b="1" u="none" strike="noStrike" dirty="0">
                          <a:effectLst/>
                          <a:latin typeface="Roboto"/>
                        </a:rPr>
                        <a:t>Налог на прибыль в 2015-2017 гг., тыс. руб.</a:t>
                      </a:r>
                      <a:endParaRPr lang="ru-RU" sz="1050" b="1" i="0" u="none" strike="noStrike" dirty="0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ctr"/>
                      <a:r>
                        <a:rPr lang="ru-RU" sz="1050" u="none" strike="noStrike">
                          <a:effectLst/>
                          <a:latin typeface="Roboto"/>
                        </a:rPr>
                        <a:t>ОРЦ «Прохладный»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Roboto"/>
                        </a:rPr>
                        <a:t>2015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 dirty="0">
                          <a:effectLst/>
                          <a:latin typeface="Roboto"/>
                        </a:rPr>
                        <a:t>75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 dirty="0">
                          <a:effectLst/>
                          <a:latin typeface="Roboto"/>
                        </a:rPr>
                        <a:t>426 000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 dirty="0">
                          <a:effectLst/>
                          <a:latin typeface="Roboto"/>
                        </a:rPr>
                        <a:t>1,23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 dirty="0">
                          <a:effectLst/>
                          <a:latin typeface="Roboto"/>
                        </a:rPr>
                        <a:t>827 325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Roboto"/>
                        </a:rPr>
                        <a:t>394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ctr"/>
                      <a:r>
                        <a:rPr lang="ru-RU" sz="1050" u="none" strike="noStrike" dirty="0">
                          <a:solidFill>
                            <a:srgbClr val="FF0000"/>
                          </a:solidFill>
                          <a:effectLst/>
                          <a:latin typeface="Roboto"/>
                        </a:rPr>
                        <a:t>ОРЦ «</a:t>
                      </a:r>
                      <a:r>
                        <a:rPr lang="ru-RU" sz="1050" u="none" strike="noStrike" dirty="0" err="1">
                          <a:solidFill>
                            <a:srgbClr val="FF0000"/>
                          </a:solidFill>
                          <a:effectLst/>
                          <a:latin typeface="Roboto"/>
                        </a:rPr>
                        <a:t>Радумля</a:t>
                      </a:r>
                      <a:r>
                        <a:rPr lang="ru-RU" sz="1050" u="none" strike="noStrike" dirty="0">
                          <a:solidFill>
                            <a:srgbClr val="FF0000"/>
                          </a:solidFill>
                          <a:effectLst/>
                          <a:latin typeface="Roboto"/>
                        </a:rPr>
                        <a:t>»</a:t>
                      </a:r>
                      <a:endParaRPr lang="ru-RU" sz="1050" b="0" i="0" u="none" strike="noStrike" dirty="0">
                        <a:solidFill>
                          <a:srgbClr val="FF0000"/>
                        </a:solidFill>
                        <a:effectLst/>
                        <a:latin typeface="Roboto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solidFill>
                            <a:srgbClr val="FF0000"/>
                          </a:solidFill>
                          <a:effectLst/>
                          <a:latin typeface="Roboto"/>
                        </a:rPr>
                        <a:t>2017</a:t>
                      </a:r>
                      <a:endParaRPr lang="ru-RU" sz="1050" b="0" i="0" u="none" strike="noStrike">
                        <a:solidFill>
                          <a:srgbClr val="FF0000"/>
                        </a:solidFill>
                        <a:effectLst/>
                        <a:latin typeface="Roboto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solidFill>
                            <a:srgbClr val="FF0000"/>
                          </a:solidFill>
                          <a:effectLst/>
                          <a:latin typeface="Roboto"/>
                        </a:rPr>
                        <a:t>34</a:t>
                      </a:r>
                      <a:endParaRPr lang="ru-RU" sz="1050" b="0" i="0" u="none" strike="noStrike">
                        <a:solidFill>
                          <a:srgbClr val="FF0000"/>
                        </a:solidFill>
                        <a:effectLst/>
                        <a:latin typeface="Roboto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 dirty="0">
                          <a:solidFill>
                            <a:srgbClr val="FF0000"/>
                          </a:solidFill>
                          <a:effectLst/>
                          <a:latin typeface="Roboto"/>
                        </a:rPr>
                        <a:t>493 127</a:t>
                      </a:r>
                      <a:endParaRPr lang="ru-RU" sz="1050" b="0" i="0" u="none" strike="noStrike" dirty="0">
                        <a:solidFill>
                          <a:srgbClr val="FF0000"/>
                        </a:solidFill>
                        <a:effectLst/>
                        <a:latin typeface="Roboto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 dirty="0">
                          <a:solidFill>
                            <a:srgbClr val="FF0000"/>
                          </a:solidFill>
                          <a:effectLst/>
                          <a:latin typeface="Roboto"/>
                        </a:rPr>
                        <a:t>53,64</a:t>
                      </a:r>
                      <a:endParaRPr lang="ru-RU" sz="1050" b="0" i="0" u="none" strike="noStrike" dirty="0">
                        <a:solidFill>
                          <a:srgbClr val="FF0000"/>
                        </a:solidFill>
                        <a:effectLst/>
                        <a:latin typeface="Roboto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 dirty="0">
                          <a:solidFill>
                            <a:srgbClr val="FF0000"/>
                          </a:solidFill>
                          <a:effectLst/>
                          <a:latin typeface="Roboto"/>
                        </a:rPr>
                        <a:t>9 770</a:t>
                      </a:r>
                      <a:endParaRPr lang="ru-RU" sz="1050" b="0" i="0" u="none" strike="noStrike" dirty="0">
                        <a:solidFill>
                          <a:srgbClr val="FF0000"/>
                        </a:solidFill>
                        <a:effectLst/>
                        <a:latin typeface="Roboto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 dirty="0">
                          <a:solidFill>
                            <a:srgbClr val="FF0000"/>
                          </a:solidFill>
                          <a:effectLst/>
                          <a:latin typeface="Roboto"/>
                        </a:rPr>
                        <a:t>0</a:t>
                      </a:r>
                      <a:endParaRPr lang="ru-RU" sz="1050" b="0" i="0" u="none" strike="noStrike" dirty="0">
                        <a:solidFill>
                          <a:srgbClr val="FF0000"/>
                        </a:solidFill>
                        <a:effectLst/>
                        <a:latin typeface="Roboto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ctr"/>
                      <a:r>
                        <a:rPr lang="ru-RU" sz="1050" u="none" strike="noStrike" dirty="0">
                          <a:effectLst/>
                          <a:latin typeface="Roboto"/>
                        </a:rPr>
                        <a:t>ОРЦ «</a:t>
                      </a:r>
                      <a:r>
                        <a:rPr lang="ru-RU" sz="1050" u="none" strike="noStrike" dirty="0" err="1">
                          <a:effectLst/>
                          <a:latin typeface="Roboto"/>
                        </a:rPr>
                        <a:t>Селятино</a:t>
                      </a:r>
                      <a:r>
                        <a:rPr lang="ru-RU" sz="1050" u="none" strike="noStrike" dirty="0">
                          <a:effectLst/>
                          <a:latin typeface="Roboto"/>
                        </a:rPr>
                        <a:t>»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 dirty="0">
                          <a:effectLst/>
                          <a:latin typeface="Roboto"/>
                        </a:rPr>
                        <a:t>2017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 dirty="0">
                          <a:effectLst/>
                          <a:latin typeface="Roboto"/>
                        </a:rPr>
                        <a:t>32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 dirty="0">
                          <a:effectLst/>
                          <a:latin typeface="Roboto"/>
                        </a:rPr>
                        <a:t>110 394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Roboto"/>
                        </a:rPr>
                        <a:t>0,41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 dirty="0">
                          <a:effectLst/>
                          <a:latin typeface="Roboto"/>
                        </a:rPr>
                        <a:t>604 059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 dirty="0">
                          <a:effectLst/>
                          <a:latin typeface="Roboto"/>
                        </a:rPr>
                        <a:t>4 892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b="1" u="none" strike="noStrike" dirty="0">
                          <a:effectLst/>
                          <a:latin typeface="Roboto"/>
                        </a:rPr>
                        <a:t>ИТОГО:</a:t>
                      </a:r>
                      <a:endParaRPr lang="ru-RU" sz="1050" b="1" i="0" u="none" strike="noStrike" dirty="0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1" i="0" u="none" strike="noStrike" dirty="0">
                          <a:solidFill>
                            <a:schemeClr val="dk1"/>
                          </a:solidFill>
                          <a:effectLst/>
                          <a:latin typeface="Roboto"/>
                          <a:sym typeface="Symbol"/>
                        </a:rPr>
                        <a:t></a:t>
                      </a:r>
                      <a:endParaRPr lang="ru-RU" sz="1050" b="1" i="0" u="none" strike="noStrike" dirty="0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1" u="none" strike="noStrike" dirty="0">
                          <a:effectLst/>
                          <a:latin typeface="Roboto"/>
                        </a:rPr>
                        <a:t>141</a:t>
                      </a:r>
                      <a:endParaRPr lang="ru-RU" sz="1050" b="1" i="0" u="none" strike="noStrike" dirty="0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b="1" u="none" strike="noStrike" dirty="0">
                          <a:effectLst/>
                          <a:latin typeface="Roboto"/>
                        </a:rPr>
                        <a:t>1 029 521</a:t>
                      </a:r>
                      <a:endParaRPr lang="ru-RU" sz="1050" b="1" i="0" u="none" strike="noStrike" dirty="0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b="1" u="none" strike="noStrike" dirty="0">
                          <a:effectLst/>
                          <a:latin typeface="Roboto"/>
                        </a:rPr>
                        <a:t> </a:t>
                      </a:r>
                      <a:r>
                        <a:rPr lang="ru-RU" sz="1050" b="1" i="0" u="none" strike="noStrike" dirty="0">
                          <a:solidFill>
                            <a:schemeClr val="dk1"/>
                          </a:solidFill>
                          <a:effectLst/>
                          <a:latin typeface="Roboto"/>
                          <a:sym typeface="Symbol"/>
                        </a:rPr>
                        <a:t></a:t>
                      </a:r>
                      <a:endParaRPr lang="ru-RU" sz="1050" b="1" i="0" u="none" strike="noStrike" dirty="0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b="1" u="none" strike="noStrike" dirty="0">
                          <a:effectLst/>
                          <a:latin typeface="Roboto"/>
                        </a:rPr>
                        <a:t>1 441 154</a:t>
                      </a:r>
                      <a:endParaRPr lang="ru-RU" sz="1050" b="1" i="0" u="none" strike="noStrike" dirty="0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b="1" u="none" strike="noStrike" dirty="0">
                          <a:effectLst/>
                          <a:latin typeface="Roboto"/>
                        </a:rPr>
                        <a:t>5 286</a:t>
                      </a:r>
                      <a:endParaRPr lang="ru-RU" sz="1050" b="1" i="0" u="none" strike="noStrike" dirty="0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5328725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D:\КАТЯ\Задачи\Минфин\презентация Феоктистова\Без-имени-1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29264" y="148570"/>
            <a:ext cx="2357437" cy="88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Прямоугольник 15"/>
          <p:cNvSpPr>
            <a:spLocks noChangeArrowheads="1"/>
          </p:cNvSpPr>
          <p:nvPr/>
        </p:nvSpPr>
        <p:spPr bwMode="auto">
          <a:xfrm>
            <a:off x="272480" y="272842"/>
            <a:ext cx="6912768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9pPr>
          </a:lstStyle>
          <a:p>
            <a:pPr>
              <a:spcBef>
                <a:spcPct val="0"/>
              </a:spcBef>
              <a:buClr>
                <a:srgbClr val="000099"/>
              </a:buClr>
              <a:buFontTx/>
              <a:buNone/>
            </a:pPr>
            <a:r>
              <a:rPr lang="ru-RU" altLang="ru-RU" sz="2000" b="1" dirty="0">
                <a:solidFill>
                  <a:srgbClr val="007939"/>
                </a:solidFill>
                <a:latin typeface="Roboto"/>
              </a:rPr>
              <a:t>Участие Правительства Российской Федерации в сфере развития федеральной сети ОРЦ</a:t>
            </a:r>
          </a:p>
        </p:txBody>
      </p:sp>
      <p:sp>
        <p:nvSpPr>
          <p:cNvPr id="6" name="Прямоугольник 5"/>
          <p:cNvSpPr/>
          <p:nvPr/>
        </p:nvSpPr>
        <p:spPr>
          <a:xfrm>
            <a:off x="9345488" y="6485656"/>
            <a:ext cx="560512" cy="270000"/>
          </a:xfrm>
          <a:prstGeom prst="rect">
            <a:avLst/>
          </a:prstGeom>
          <a:solidFill>
            <a:srgbClr val="009447"/>
          </a:solidFill>
          <a:ln w="9525">
            <a:solidFill>
              <a:srgbClr val="00944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600" b="1" dirty="0">
                <a:latin typeface="Roboto"/>
                <a:cs typeface="Arial" panose="020B0604020202020204" pitchFamily="34" charset="0"/>
              </a:rPr>
              <a:t>5</a:t>
            </a:r>
            <a:endParaRPr lang="ru-RU" sz="1400" b="1" dirty="0">
              <a:latin typeface="Roboto"/>
              <a:cs typeface="Arial" panose="020B0604020202020204" pitchFamily="34" charset="0"/>
            </a:endParaRPr>
          </a:p>
        </p:txBody>
      </p:sp>
      <p:pic>
        <p:nvPicPr>
          <p:cNvPr id="7" name="Picture 2" descr="https://project.rkomi.ru/system/attachments/uploads/000/078/057/original/%D0%9F%D1%80%D0%B0%D0%B2%D0%B8%D1%82%D0%B5%D0%BB%D1%8C%D1%81%D1%82%D0%B2%D0%BE_%D0%A0%D0%A4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337" y="980728"/>
            <a:ext cx="2685431" cy="18999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Прямоугольник 7"/>
          <p:cNvSpPr/>
          <p:nvPr/>
        </p:nvSpPr>
        <p:spPr>
          <a:xfrm>
            <a:off x="2864768" y="1457489"/>
            <a:ext cx="6624736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600" dirty="0">
                <a:latin typeface="Roboto"/>
              </a:rPr>
              <a:t>Принято Распоряжение Правительства РФ от 16 августа 2018 г. № 1697-р «О плане мероприятий (“дорожной карте”) по развитию конкуренции в отраслях экономики РФ и переходу отдельных сфер естественных монополий из состояния естественной монополии в состояние конкурентного рынка на 2018 – 2020 гг.»</a:t>
            </a:r>
          </a:p>
        </p:txBody>
      </p:sp>
      <p:sp>
        <p:nvSpPr>
          <p:cNvPr id="9" name="Прямоугольник 8"/>
          <p:cNvSpPr/>
          <p:nvPr/>
        </p:nvSpPr>
        <p:spPr>
          <a:xfrm>
            <a:off x="171896" y="2996952"/>
            <a:ext cx="6234048" cy="324000"/>
          </a:xfrm>
          <a:prstGeom prst="rect">
            <a:avLst/>
          </a:prstGeom>
          <a:solidFill>
            <a:srgbClr val="009447"/>
          </a:solidFill>
          <a:ln w="9525">
            <a:solidFill>
              <a:srgbClr val="00944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b="1" dirty="0">
                <a:latin typeface="Roboto"/>
                <a:cs typeface="Arial" panose="020B0604020202020204" pitchFamily="34" charset="0"/>
              </a:rPr>
              <a:t>Мероприятия в сфере развития товаропроводящей инфраструктуры: </a:t>
            </a:r>
            <a:endParaRPr lang="ru-RU" sz="1100" b="1" dirty="0">
              <a:latin typeface="Roboto"/>
              <a:cs typeface="Arial" panose="020B0604020202020204" pitchFamily="34" charset="0"/>
            </a:endParaRPr>
          </a:p>
        </p:txBody>
      </p:sp>
      <p:grpSp>
        <p:nvGrpSpPr>
          <p:cNvPr id="20" name="Группа 19"/>
          <p:cNvGrpSpPr/>
          <p:nvPr/>
        </p:nvGrpSpPr>
        <p:grpSpPr>
          <a:xfrm>
            <a:off x="165536" y="3458816"/>
            <a:ext cx="9612000" cy="504056"/>
            <a:chOff x="178320" y="3359971"/>
            <a:chExt cx="9612000" cy="504056"/>
          </a:xfrm>
        </p:grpSpPr>
        <p:sp>
          <p:nvSpPr>
            <p:cNvPr id="10" name="Прямоугольник 9"/>
            <p:cNvSpPr/>
            <p:nvPr/>
          </p:nvSpPr>
          <p:spPr>
            <a:xfrm>
              <a:off x="178320" y="3359971"/>
              <a:ext cx="9612000" cy="504056"/>
            </a:xfrm>
            <a:prstGeom prst="rect">
              <a:avLst/>
            </a:prstGeom>
            <a:noFill/>
            <a:ln>
              <a:solidFill>
                <a:srgbClr val="007939"/>
              </a:solidFill>
              <a:prstDash val="sysDash"/>
            </a:ln>
          </p:spPr>
          <p:txBody>
            <a:bodyPr wrap="square" lIns="0" tIns="0" rIns="144000" bIns="0" rtlCol="0" anchor="ctr">
              <a:noAutofit/>
            </a:bodyPr>
            <a:lstStyle/>
            <a:p>
              <a:pPr marL="269875" indent="-157163" algn="just" defTabSz="826498">
                <a:buClr>
                  <a:srgbClr val="316293"/>
                </a:buClr>
                <a:buFont typeface="Wingdings" panose="05000000000000000000" pitchFamily="2" charset="2"/>
                <a:buChar char="§"/>
                <a:tabLst>
                  <a:tab pos="177800" algn="l"/>
                  <a:tab pos="5829300" algn="l"/>
                  <a:tab pos="6183313" algn="l"/>
                  <a:tab pos="6188075" algn="l"/>
                </a:tabLst>
                <a:defRPr/>
              </a:pPr>
              <a:r>
                <a:rPr lang="ru-RU" sz="1200" kern="0" dirty="0">
                  <a:latin typeface="Roboto"/>
                </a:rPr>
                <a:t>Повышение товарности основных видов сельскохозяйственной продукции развитие федеральной сети оптово-распределительных центров  (Ведомственный отчет 2018 – 2019 годы Минсельхоз России)</a:t>
              </a:r>
            </a:p>
          </p:txBody>
        </p:sp>
        <p:sp>
          <p:nvSpPr>
            <p:cNvPr id="11" name="Прямоугольник 10"/>
            <p:cNvSpPr/>
            <p:nvPr/>
          </p:nvSpPr>
          <p:spPr>
            <a:xfrm>
              <a:off x="179337" y="3360169"/>
              <a:ext cx="211711" cy="324000"/>
            </a:xfrm>
            <a:prstGeom prst="rect">
              <a:avLst/>
            </a:prstGeom>
            <a:solidFill>
              <a:srgbClr val="009447"/>
            </a:solidFill>
            <a:ln w="9525">
              <a:solidFill>
                <a:srgbClr val="0094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050" b="1" dirty="0">
                  <a:latin typeface="Roboto"/>
                  <a:cs typeface="Arial" panose="020B0604020202020204" pitchFamily="34" charset="0"/>
                </a:rPr>
                <a:t>1</a:t>
              </a:r>
              <a:endParaRPr lang="ru-RU" sz="1000" b="1" dirty="0">
                <a:latin typeface="Roboto"/>
                <a:cs typeface="Arial" panose="020B0604020202020204" pitchFamily="34" charset="0"/>
              </a:endParaRPr>
            </a:p>
          </p:txBody>
        </p:sp>
      </p:grpSp>
      <p:grpSp>
        <p:nvGrpSpPr>
          <p:cNvPr id="21" name="Группа 20"/>
          <p:cNvGrpSpPr/>
          <p:nvPr/>
        </p:nvGrpSpPr>
        <p:grpSpPr>
          <a:xfrm>
            <a:off x="165536" y="4063430"/>
            <a:ext cx="9612000" cy="504056"/>
            <a:chOff x="186184" y="3940227"/>
            <a:chExt cx="9612000" cy="504056"/>
          </a:xfrm>
        </p:grpSpPr>
        <p:sp>
          <p:nvSpPr>
            <p:cNvPr id="12" name="Прямоугольник 11"/>
            <p:cNvSpPr/>
            <p:nvPr/>
          </p:nvSpPr>
          <p:spPr>
            <a:xfrm>
              <a:off x="186184" y="3940227"/>
              <a:ext cx="9612000" cy="504056"/>
            </a:xfrm>
            <a:prstGeom prst="rect">
              <a:avLst/>
            </a:prstGeom>
            <a:noFill/>
            <a:ln>
              <a:solidFill>
                <a:srgbClr val="007939"/>
              </a:solidFill>
              <a:prstDash val="sysDash"/>
            </a:ln>
          </p:spPr>
          <p:txBody>
            <a:bodyPr wrap="square" lIns="0" tIns="0" rIns="144000" bIns="0" rtlCol="0" anchor="ctr">
              <a:noAutofit/>
            </a:bodyPr>
            <a:lstStyle/>
            <a:p>
              <a:pPr marL="269875" indent="-157163" algn="just" defTabSz="826498">
                <a:buClr>
                  <a:srgbClr val="316293"/>
                </a:buClr>
                <a:buFont typeface="Wingdings" panose="05000000000000000000" pitchFamily="2" charset="2"/>
                <a:buChar char="§"/>
                <a:tabLst>
                  <a:tab pos="177800" algn="l"/>
                  <a:tab pos="5829300" algn="l"/>
                  <a:tab pos="6183313" algn="l"/>
                  <a:tab pos="6188075" algn="l"/>
                </a:tabLst>
                <a:defRPr/>
              </a:pPr>
              <a:r>
                <a:rPr lang="ru-RU" sz="1200" kern="0" dirty="0">
                  <a:latin typeface="Roboto"/>
                </a:rPr>
                <a:t>Строительство и модернизация картофеле- и овощехранилищ (Ведомственный отчет 2018-2019 годы Минсельхоз России)</a:t>
              </a:r>
            </a:p>
          </p:txBody>
        </p:sp>
        <p:sp>
          <p:nvSpPr>
            <p:cNvPr id="13" name="Прямоугольник 12"/>
            <p:cNvSpPr/>
            <p:nvPr/>
          </p:nvSpPr>
          <p:spPr>
            <a:xfrm>
              <a:off x="187201" y="3940425"/>
              <a:ext cx="211711" cy="324000"/>
            </a:xfrm>
            <a:prstGeom prst="rect">
              <a:avLst/>
            </a:prstGeom>
            <a:solidFill>
              <a:srgbClr val="009447"/>
            </a:solidFill>
            <a:ln w="9525">
              <a:solidFill>
                <a:srgbClr val="0094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050" b="1" dirty="0">
                  <a:latin typeface="Roboto"/>
                  <a:cs typeface="Arial" panose="020B0604020202020204" pitchFamily="34" charset="0"/>
                </a:rPr>
                <a:t>2</a:t>
              </a:r>
              <a:endParaRPr lang="ru-RU" sz="1000" b="1" dirty="0">
                <a:latin typeface="Roboto"/>
                <a:cs typeface="Arial" panose="020B0604020202020204" pitchFamily="34" charset="0"/>
              </a:endParaRPr>
            </a:p>
          </p:txBody>
        </p:sp>
      </p:grpSp>
      <p:grpSp>
        <p:nvGrpSpPr>
          <p:cNvPr id="22" name="Группа 21"/>
          <p:cNvGrpSpPr/>
          <p:nvPr/>
        </p:nvGrpSpPr>
        <p:grpSpPr>
          <a:xfrm>
            <a:off x="165536" y="4668044"/>
            <a:ext cx="9612000" cy="504056"/>
            <a:chOff x="167754" y="4588299"/>
            <a:chExt cx="9612000" cy="504056"/>
          </a:xfrm>
        </p:grpSpPr>
        <p:sp>
          <p:nvSpPr>
            <p:cNvPr id="14" name="Прямоугольник 13"/>
            <p:cNvSpPr/>
            <p:nvPr/>
          </p:nvSpPr>
          <p:spPr>
            <a:xfrm>
              <a:off x="167754" y="4588299"/>
              <a:ext cx="9612000" cy="504056"/>
            </a:xfrm>
            <a:prstGeom prst="rect">
              <a:avLst/>
            </a:prstGeom>
            <a:noFill/>
            <a:ln>
              <a:solidFill>
                <a:srgbClr val="007939"/>
              </a:solidFill>
              <a:prstDash val="sysDash"/>
            </a:ln>
          </p:spPr>
          <p:txBody>
            <a:bodyPr wrap="square" lIns="0" tIns="0" rIns="144000" bIns="0" rtlCol="0" anchor="ctr">
              <a:noAutofit/>
            </a:bodyPr>
            <a:lstStyle/>
            <a:p>
              <a:pPr marL="269875" indent="-157163" algn="just" defTabSz="826498">
                <a:buClr>
                  <a:srgbClr val="316293"/>
                </a:buClr>
                <a:buFont typeface="Wingdings" panose="05000000000000000000" pitchFamily="2" charset="2"/>
                <a:buChar char="§"/>
                <a:tabLst>
                  <a:tab pos="177800" algn="l"/>
                  <a:tab pos="5829300" algn="l"/>
                  <a:tab pos="6183313" algn="l"/>
                  <a:tab pos="6188075" algn="l"/>
                </a:tabLst>
                <a:defRPr/>
              </a:pPr>
              <a:r>
                <a:rPr lang="ru-RU" sz="1200" kern="0" dirty="0">
                  <a:latin typeface="Roboto"/>
                </a:rPr>
                <a:t>Субсидирование затрат на строительство и модернизацию картофеле- и овощехранилищ (Федеральный закон 2018-2019 годы Минсельхоз России, Минфин России)</a:t>
              </a:r>
            </a:p>
          </p:txBody>
        </p:sp>
        <p:sp>
          <p:nvSpPr>
            <p:cNvPr id="15" name="Прямоугольник 14"/>
            <p:cNvSpPr/>
            <p:nvPr/>
          </p:nvSpPr>
          <p:spPr>
            <a:xfrm>
              <a:off x="168771" y="4588497"/>
              <a:ext cx="211711" cy="324000"/>
            </a:xfrm>
            <a:prstGeom prst="rect">
              <a:avLst/>
            </a:prstGeom>
            <a:solidFill>
              <a:srgbClr val="009447"/>
            </a:solidFill>
            <a:ln w="9525">
              <a:solidFill>
                <a:srgbClr val="0094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050" b="1" dirty="0">
                  <a:latin typeface="Roboto"/>
                  <a:cs typeface="Arial" panose="020B0604020202020204" pitchFamily="34" charset="0"/>
                </a:rPr>
                <a:t>3</a:t>
              </a:r>
              <a:endParaRPr lang="ru-RU" sz="1000" b="1" dirty="0">
                <a:latin typeface="Roboto"/>
                <a:cs typeface="Arial" panose="020B0604020202020204" pitchFamily="34" charset="0"/>
              </a:endParaRPr>
            </a:p>
          </p:txBody>
        </p:sp>
      </p:grpSp>
      <p:grpSp>
        <p:nvGrpSpPr>
          <p:cNvPr id="23" name="Группа 22"/>
          <p:cNvGrpSpPr/>
          <p:nvPr/>
        </p:nvGrpSpPr>
        <p:grpSpPr>
          <a:xfrm>
            <a:off x="165536" y="5272658"/>
            <a:ext cx="9612000" cy="504056"/>
            <a:chOff x="156170" y="5236371"/>
            <a:chExt cx="9612000" cy="504056"/>
          </a:xfrm>
        </p:grpSpPr>
        <p:sp>
          <p:nvSpPr>
            <p:cNvPr id="16" name="Прямоугольник 15"/>
            <p:cNvSpPr/>
            <p:nvPr/>
          </p:nvSpPr>
          <p:spPr>
            <a:xfrm>
              <a:off x="156170" y="5236371"/>
              <a:ext cx="9612000" cy="504056"/>
            </a:xfrm>
            <a:prstGeom prst="rect">
              <a:avLst/>
            </a:prstGeom>
            <a:noFill/>
            <a:ln>
              <a:solidFill>
                <a:srgbClr val="007939"/>
              </a:solidFill>
              <a:prstDash val="sysDash"/>
            </a:ln>
          </p:spPr>
          <p:txBody>
            <a:bodyPr wrap="square" lIns="0" tIns="0" rIns="144000" bIns="0" rtlCol="0" anchor="ctr">
              <a:noAutofit/>
            </a:bodyPr>
            <a:lstStyle/>
            <a:p>
              <a:pPr marL="269875" indent="-157163" algn="just" defTabSz="826498">
                <a:buClr>
                  <a:srgbClr val="316293"/>
                </a:buClr>
                <a:buFont typeface="Wingdings" panose="05000000000000000000" pitchFamily="2" charset="2"/>
                <a:buChar char="§"/>
                <a:tabLst>
                  <a:tab pos="177800" algn="l"/>
                  <a:tab pos="5829300" algn="l"/>
                  <a:tab pos="6183313" algn="l"/>
                  <a:tab pos="6188075" algn="l"/>
                </a:tabLst>
                <a:defRPr/>
              </a:pPr>
              <a:r>
                <a:rPr lang="ru-RU" sz="1200" kern="0" dirty="0">
                  <a:latin typeface="Roboto"/>
                </a:rPr>
                <a:t>Разработка концепции развития оптовых продовольственных рынков (Ведомственный отчет I квартал 2019 года Минсельхоз России, </a:t>
              </a:r>
              <a:r>
                <a:rPr lang="ru-RU" sz="1200" kern="0" dirty="0" err="1">
                  <a:latin typeface="Roboto"/>
                </a:rPr>
                <a:t>Минпромторг</a:t>
              </a:r>
              <a:r>
                <a:rPr lang="ru-RU" sz="1200" kern="0" dirty="0">
                  <a:latin typeface="Roboto"/>
                </a:rPr>
                <a:t> России)</a:t>
              </a:r>
            </a:p>
          </p:txBody>
        </p:sp>
        <p:sp>
          <p:nvSpPr>
            <p:cNvPr id="17" name="Прямоугольник 16"/>
            <p:cNvSpPr/>
            <p:nvPr/>
          </p:nvSpPr>
          <p:spPr>
            <a:xfrm>
              <a:off x="157187" y="5236569"/>
              <a:ext cx="211711" cy="324000"/>
            </a:xfrm>
            <a:prstGeom prst="rect">
              <a:avLst/>
            </a:prstGeom>
            <a:solidFill>
              <a:srgbClr val="009447"/>
            </a:solidFill>
            <a:ln w="9525">
              <a:solidFill>
                <a:srgbClr val="0094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050" b="1" dirty="0">
                  <a:latin typeface="Roboto"/>
                  <a:cs typeface="Arial" panose="020B0604020202020204" pitchFamily="34" charset="0"/>
                </a:rPr>
                <a:t>4</a:t>
              </a:r>
              <a:endParaRPr lang="ru-RU" sz="1000" b="1" dirty="0">
                <a:latin typeface="Roboto"/>
                <a:cs typeface="Arial" panose="020B0604020202020204" pitchFamily="34" charset="0"/>
              </a:endParaRPr>
            </a:p>
          </p:txBody>
        </p:sp>
      </p:grpSp>
      <p:grpSp>
        <p:nvGrpSpPr>
          <p:cNvPr id="24" name="Группа 23"/>
          <p:cNvGrpSpPr/>
          <p:nvPr/>
        </p:nvGrpSpPr>
        <p:grpSpPr>
          <a:xfrm>
            <a:off x="165536" y="5877272"/>
            <a:ext cx="9612000" cy="504056"/>
            <a:chOff x="104268" y="5778427"/>
            <a:chExt cx="9612000" cy="504056"/>
          </a:xfrm>
        </p:grpSpPr>
        <p:sp>
          <p:nvSpPr>
            <p:cNvPr id="18" name="Прямоугольник 17"/>
            <p:cNvSpPr/>
            <p:nvPr/>
          </p:nvSpPr>
          <p:spPr>
            <a:xfrm>
              <a:off x="104268" y="5778427"/>
              <a:ext cx="9612000" cy="504056"/>
            </a:xfrm>
            <a:prstGeom prst="rect">
              <a:avLst/>
            </a:prstGeom>
            <a:noFill/>
            <a:ln>
              <a:solidFill>
                <a:srgbClr val="007939"/>
              </a:solidFill>
              <a:prstDash val="sysDash"/>
            </a:ln>
          </p:spPr>
          <p:txBody>
            <a:bodyPr wrap="square" lIns="0" tIns="0" rIns="144000" bIns="0" rtlCol="0" anchor="ctr">
              <a:noAutofit/>
            </a:bodyPr>
            <a:lstStyle/>
            <a:p>
              <a:pPr marL="269875" indent="-157163" algn="just" defTabSz="826498">
                <a:buClr>
                  <a:srgbClr val="316293"/>
                </a:buClr>
                <a:buFont typeface="Wingdings" panose="05000000000000000000" pitchFamily="2" charset="2"/>
                <a:buChar char="§"/>
                <a:tabLst>
                  <a:tab pos="177800" algn="l"/>
                  <a:tab pos="5829300" algn="l"/>
                  <a:tab pos="6183313" algn="l"/>
                  <a:tab pos="6188075" algn="l"/>
                </a:tabLst>
                <a:defRPr/>
              </a:pPr>
              <a:r>
                <a:rPr lang="ru-RU" sz="1200" kern="0" dirty="0">
                  <a:latin typeface="Roboto"/>
                </a:rPr>
                <a:t>Развитие специализированных несетевых торговых объектов в отдельных городах Российской Федерации (Доклад в Правительство Российской Федерации I квартал 2019 г. </a:t>
              </a:r>
              <a:r>
                <a:rPr lang="ru-RU" sz="1200" kern="0" dirty="0" err="1">
                  <a:latin typeface="Roboto"/>
                </a:rPr>
                <a:t>Минпромторг</a:t>
              </a:r>
              <a:r>
                <a:rPr lang="ru-RU" sz="1200" kern="0" dirty="0">
                  <a:latin typeface="Roboto"/>
                </a:rPr>
                <a:t> России, органы исполнительной власти субъектов Российской Федерации, органы местного самоуправления)</a:t>
              </a:r>
            </a:p>
          </p:txBody>
        </p:sp>
        <p:sp>
          <p:nvSpPr>
            <p:cNvPr id="19" name="Прямоугольник 18"/>
            <p:cNvSpPr/>
            <p:nvPr/>
          </p:nvSpPr>
          <p:spPr>
            <a:xfrm>
              <a:off x="105285" y="5778625"/>
              <a:ext cx="211711" cy="324000"/>
            </a:xfrm>
            <a:prstGeom prst="rect">
              <a:avLst/>
            </a:prstGeom>
            <a:solidFill>
              <a:srgbClr val="009447"/>
            </a:solidFill>
            <a:ln w="9525">
              <a:solidFill>
                <a:srgbClr val="0094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050" b="1" dirty="0">
                  <a:latin typeface="Roboto"/>
                  <a:cs typeface="Arial" panose="020B0604020202020204" pitchFamily="34" charset="0"/>
                </a:rPr>
                <a:t>5</a:t>
              </a:r>
              <a:endParaRPr lang="ru-RU" sz="1000" b="1" dirty="0">
                <a:latin typeface="Roboto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2769864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D:\КАТЯ\Задачи\Минфин\презентация Феоктистова\Без-имени-1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29264" y="148570"/>
            <a:ext cx="2357437" cy="88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Прямоугольник 5"/>
          <p:cNvSpPr/>
          <p:nvPr/>
        </p:nvSpPr>
        <p:spPr>
          <a:xfrm>
            <a:off x="9345488" y="8557728"/>
            <a:ext cx="560512" cy="270000"/>
          </a:xfrm>
          <a:prstGeom prst="rect">
            <a:avLst/>
          </a:prstGeom>
          <a:solidFill>
            <a:srgbClr val="009447"/>
          </a:solidFill>
          <a:ln w="9525">
            <a:solidFill>
              <a:srgbClr val="00944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600" b="1" dirty="0">
                <a:latin typeface="Roboto"/>
                <a:cs typeface="Arial" panose="020B0604020202020204" pitchFamily="34" charset="0"/>
              </a:rPr>
              <a:t>2</a:t>
            </a:r>
            <a:endParaRPr lang="ru-RU" sz="1400" b="1" dirty="0">
              <a:latin typeface="Roboto"/>
              <a:cs typeface="Arial" panose="020B0604020202020204" pitchFamily="34" charset="0"/>
            </a:endParaRPr>
          </a:p>
        </p:txBody>
      </p:sp>
      <p:sp>
        <p:nvSpPr>
          <p:cNvPr id="7" name="Прямоугольник 15"/>
          <p:cNvSpPr>
            <a:spLocks noChangeArrowheads="1"/>
          </p:cNvSpPr>
          <p:nvPr/>
        </p:nvSpPr>
        <p:spPr bwMode="auto">
          <a:xfrm>
            <a:off x="272480" y="272842"/>
            <a:ext cx="6912768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9pPr>
          </a:lstStyle>
          <a:p>
            <a:pPr>
              <a:spcBef>
                <a:spcPct val="0"/>
              </a:spcBef>
              <a:buClr>
                <a:srgbClr val="000099"/>
              </a:buClr>
              <a:buFontTx/>
              <a:buNone/>
            </a:pPr>
            <a:r>
              <a:rPr lang="ru-RU" altLang="ru-RU" sz="2000" b="1" dirty="0">
                <a:solidFill>
                  <a:srgbClr val="007939"/>
                </a:solidFill>
                <a:latin typeface="Roboto"/>
              </a:rPr>
              <a:t>Участие Минсельхоза России в сфере развития федеральной сети ОРЦ</a:t>
            </a:r>
          </a:p>
        </p:txBody>
      </p:sp>
      <p:grpSp>
        <p:nvGrpSpPr>
          <p:cNvPr id="12" name="Группа 11"/>
          <p:cNvGrpSpPr/>
          <p:nvPr/>
        </p:nvGrpSpPr>
        <p:grpSpPr>
          <a:xfrm>
            <a:off x="11058" y="2870564"/>
            <a:ext cx="9864000" cy="396000"/>
            <a:chOff x="178320" y="3359971"/>
            <a:chExt cx="9612000" cy="396000"/>
          </a:xfrm>
        </p:grpSpPr>
        <p:sp>
          <p:nvSpPr>
            <p:cNvPr id="13" name="Прямоугольник 12"/>
            <p:cNvSpPr/>
            <p:nvPr/>
          </p:nvSpPr>
          <p:spPr>
            <a:xfrm>
              <a:off x="178320" y="3359971"/>
              <a:ext cx="9612000" cy="396000"/>
            </a:xfrm>
            <a:prstGeom prst="rect">
              <a:avLst/>
            </a:prstGeom>
            <a:noFill/>
            <a:ln>
              <a:solidFill>
                <a:srgbClr val="007939"/>
              </a:solidFill>
              <a:prstDash val="sysDash"/>
            </a:ln>
          </p:spPr>
          <p:txBody>
            <a:bodyPr wrap="square" lIns="0" tIns="0" rIns="144000" bIns="0" rtlCol="0" anchor="ctr">
              <a:noAutofit/>
            </a:bodyPr>
            <a:lstStyle/>
            <a:p>
              <a:pPr marL="1027112" lvl="2" algn="just" defTabSz="826498">
                <a:buClr>
                  <a:srgbClr val="316293"/>
                </a:buClr>
                <a:tabLst>
                  <a:tab pos="177800" algn="l"/>
                  <a:tab pos="5829300" algn="l"/>
                  <a:tab pos="6183313" algn="l"/>
                  <a:tab pos="6188075" algn="l"/>
                </a:tabLst>
                <a:defRPr/>
              </a:pPr>
              <a:r>
                <a:rPr lang="ru-RU" sz="1050" kern="0" dirty="0">
                  <a:latin typeface="Roboto"/>
                </a:rPr>
                <a:t>Принятие Плана деятельности Министерства сельского хозяйства Российской Федерации на 2016-2021 годы</a:t>
              </a:r>
            </a:p>
          </p:txBody>
        </p:sp>
        <p:sp>
          <p:nvSpPr>
            <p:cNvPr id="14" name="Прямоугольник 13"/>
            <p:cNvSpPr/>
            <p:nvPr/>
          </p:nvSpPr>
          <p:spPr>
            <a:xfrm>
              <a:off x="179337" y="3360169"/>
              <a:ext cx="826007" cy="324000"/>
            </a:xfrm>
            <a:prstGeom prst="rect">
              <a:avLst/>
            </a:prstGeom>
            <a:solidFill>
              <a:srgbClr val="009447"/>
            </a:solidFill>
            <a:ln w="9525">
              <a:solidFill>
                <a:srgbClr val="0094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050" b="1" dirty="0">
                  <a:latin typeface="Roboto"/>
                  <a:cs typeface="Arial" panose="020B0604020202020204" pitchFamily="34" charset="0"/>
                </a:rPr>
                <a:t>25 мая 2016 года</a:t>
              </a:r>
              <a:endParaRPr lang="ru-RU" sz="1000" b="1" dirty="0">
                <a:latin typeface="Roboto"/>
                <a:cs typeface="Arial" panose="020B0604020202020204" pitchFamily="34" charset="0"/>
              </a:endParaRPr>
            </a:p>
          </p:txBody>
        </p:sp>
      </p:grpSp>
      <p:sp>
        <p:nvSpPr>
          <p:cNvPr id="15" name="Прямоугольник 14"/>
          <p:cNvSpPr/>
          <p:nvPr/>
        </p:nvSpPr>
        <p:spPr>
          <a:xfrm>
            <a:off x="1422972" y="3317126"/>
            <a:ext cx="4212000" cy="432047"/>
          </a:xfrm>
          <a:prstGeom prst="rect">
            <a:avLst/>
          </a:prstGeom>
          <a:noFill/>
          <a:ln>
            <a:solidFill>
              <a:srgbClr val="007939"/>
            </a:solidFill>
            <a:prstDash val="sysDash"/>
          </a:ln>
        </p:spPr>
        <p:txBody>
          <a:bodyPr wrap="square" lIns="0" tIns="0" rIns="144000" bIns="0" rtlCol="0" anchor="ctr">
            <a:noAutofit/>
          </a:bodyPr>
          <a:lstStyle/>
          <a:p>
            <a:pPr algn="ctr"/>
            <a:r>
              <a:rPr lang="ru-RU" sz="1000" dirty="0">
                <a:latin typeface="Roboto"/>
              </a:rPr>
              <a:t>Обеспечение ввода новых мощностей единовременного хранения ОРЦ в объеме до 921,44 тыс. тонн</a:t>
            </a:r>
          </a:p>
        </p:txBody>
      </p:sp>
      <p:sp>
        <p:nvSpPr>
          <p:cNvPr id="16" name="Прямоугольник 15"/>
          <p:cNvSpPr/>
          <p:nvPr/>
        </p:nvSpPr>
        <p:spPr>
          <a:xfrm>
            <a:off x="5673080" y="3317126"/>
            <a:ext cx="4211043" cy="432000"/>
          </a:xfrm>
          <a:prstGeom prst="rect">
            <a:avLst/>
          </a:prstGeom>
          <a:noFill/>
          <a:ln>
            <a:solidFill>
              <a:srgbClr val="007939"/>
            </a:solidFill>
            <a:prstDash val="sysDash"/>
          </a:ln>
        </p:spPr>
        <p:txBody>
          <a:bodyPr wrap="square" lIns="0" tIns="0" rIns="144000" bIns="0" rtlCol="0" anchor="ctr">
            <a:noAutofit/>
          </a:bodyPr>
          <a:lstStyle/>
          <a:p>
            <a:pPr algn="ctr"/>
            <a:r>
              <a:rPr lang="ru-RU" sz="1000" dirty="0">
                <a:latin typeface="Roboto"/>
              </a:rPr>
              <a:t>Развитие оптово-распределительных центров</a:t>
            </a:r>
          </a:p>
        </p:txBody>
      </p:sp>
      <p:sp>
        <p:nvSpPr>
          <p:cNvPr id="17" name="Прямоугольник 16"/>
          <p:cNvSpPr/>
          <p:nvPr/>
        </p:nvSpPr>
        <p:spPr>
          <a:xfrm>
            <a:off x="11058" y="3317126"/>
            <a:ext cx="1379216" cy="432000"/>
          </a:xfrm>
          <a:prstGeom prst="rect">
            <a:avLst/>
          </a:prstGeom>
          <a:solidFill>
            <a:srgbClr val="009447"/>
          </a:solidFill>
          <a:ln>
            <a:noFill/>
            <a:prstDash val="sysDash"/>
          </a:ln>
        </p:spPr>
        <p:txBody>
          <a:bodyPr wrap="square" lIns="0" tIns="0" rIns="144000" bIns="0" rtlCol="0" anchor="ctr">
            <a:noAutofit/>
          </a:bodyPr>
          <a:lstStyle/>
          <a:p>
            <a:pPr algn="ctr"/>
            <a:r>
              <a:rPr lang="ru-RU" sz="1000" b="1" dirty="0">
                <a:solidFill>
                  <a:schemeClr val="bg1"/>
                </a:solidFill>
                <a:latin typeface="Roboto"/>
              </a:rPr>
              <a:t>Задачи:</a:t>
            </a:r>
          </a:p>
        </p:txBody>
      </p:sp>
      <p:grpSp>
        <p:nvGrpSpPr>
          <p:cNvPr id="18" name="Группа 17"/>
          <p:cNvGrpSpPr/>
          <p:nvPr/>
        </p:nvGrpSpPr>
        <p:grpSpPr>
          <a:xfrm>
            <a:off x="11058" y="1412776"/>
            <a:ext cx="9864000" cy="540000"/>
            <a:chOff x="178320" y="3359971"/>
            <a:chExt cx="9612000" cy="792088"/>
          </a:xfrm>
        </p:grpSpPr>
        <p:sp>
          <p:nvSpPr>
            <p:cNvPr id="19" name="Прямоугольник 18"/>
            <p:cNvSpPr/>
            <p:nvPr/>
          </p:nvSpPr>
          <p:spPr>
            <a:xfrm>
              <a:off x="178320" y="3359971"/>
              <a:ext cx="9612000" cy="792088"/>
            </a:xfrm>
            <a:prstGeom prst="rect">
              <a:avLst/>
            </a:prstGeom>
            <a:noFill/>
            <a:ln>
              <a:solidFill>
                <a:srgbClr val="007939"/>
              </a:solidFill>
              <a:prstDash val="sysDash"/>
            </a:ln>
          </p:spPr>
          <p:txBody>
            <a:bodyPr wrap="square" lIns="0" tIns="0" rIns="144000" bIns="0" rtlCol="0" anchor="ctr">
              <a:noAutofit/>
            </a:bodyPr>
            <a:lstStyle/>
            <a:p>
              <a:pPr marL="1027112" lvl="2" algn="just" defTabSz="826498">
                <a:buClr>
                  <a:srgbClr val="316293"/>
                </a:buClr>
                <a:tabLst>
                  <a:tab pos="177800" algn="l"/>
                  <a:tab pos="5829300" algn="l"/>
                  <a:tab pos="6183313" algn="l"/>
                  <a:tab pos="6188075" algn="l"/>
                </a:tabLst>
                <a:defRPr/>
              </a:pPr>
              <a:r>
                <a:rPr lang="ru-RU" sz="1050" kern="0" dirty="0">
                  <a:latin typeface="Roboto"/>
                </a:rPr>
                <a:t>Утверждение предельных значений стоимости единицы мощности объектов агропромышленного комплекса и предельных значений суммарной мощности объектов агропромышленного комплекса в целом по Российской Федерации, принятых и планируемых к приемке за счет создания и модернизации объектов агропромышленного комплекса (Приказ № 317)</a:t>
              </a:r>
            </a:p>
          </p:txBody>
        </p:sp>
        <p:sp>
          <p:nvSpPr>
            <p:cNvPr id="20" name="Прямоугольник 19"/>
            <p:cNvSpPr/>
            <p:nvPr/>
          </p:nvSpPr>
          <p:spPr>
            <a:xfrm>
              <a:off x="179336" y="3360168"/>
              <a:ext cx="896400" cy="475253"/>
            </a:xfrm>
            <a:prstGeom prst="rect">
              <a:avLst/>
            </a:prstGeom>
            <a:solidFill>
              <a:srgbClr val="009447"/>
            </a:solidFill>
            <a:ln w="9525">
              <a:solidFill>
                <a:srgbClr val="0094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050" b="1" dirty="0">
                  <a:latin typeface="Roboto"/>
                  <a:cs typeface="Arial" panose="020B0604020202020204" pitchFamily="34" charset="0"/>
                </a:rPr>
                <a:t>23 июля 2015 года</a:t>
              </a:r>
              <a:endParaRPr lang="ru-RU" sz="1000" b="1" dirty="0">
                <a:latin typeface="Roboto"/>
                <a:cs typeface="Arial" panose="020B0604020202020204" pitchFamily="34" charset="0"/>
              </a:endParaRPr>
            </a:p>
          </p:txBody>
        </p:sp>
      </p:grpSp>
      <p:grpSp>
        <p:nvGrpSpPr>
          <p:cNvPr id="21" name="Группа 20"/>
          <p:cNvGrpSpPr/>
          <p:nvPr/>
        </p:nvGrpSpPr>
        <p:grpSpPr>
          <a:xfrm>
            <a:off x="11058" y="2060848"/>
            <a:ext cx="9864000" cy="396000"/>
            <a:chOff x="178320" y="3359971"/>
            <a:chExt cx="9612000" cy="396000"/>
          </a:xfrm>
        </p:grpSpPr>
        <p:sp>
          <p:nvSpPr>
            <p:cNvPr id="22" name="Прямоугольник 21"/>
            <p:cNvSpPr/>
            <p:nvPr/>
          </p:nvSpPr>
          <p:spPr>
            <a:xfrm>
              <a:off x="178320" y="3359971"/>
              <a:ext cx="9612000" cy="396000"/>
            </a:xfrm>
            <a:prstGeom prst="rect">
              <a:avLst/>
            </a:prstGeom>
            <a:noFill/>
            <a:ln>
              <a:solidFill>
                <a:srgbClr val="007939"/>
              </a:solidFill>
              <a:prstDash val="sysDash"/>
            </a:ln>
          </p:spPr>
          <p:txBody>
            <a:bodyPr wrap="square" lIns="0" tIns="0" rIns="144000" bIns="0" rtlCol="0" anchor="ctr">
              <a:noAutofit/>
            </a:bodyPr>
            <a:lstStyle/>
            <a:p>
              <a:pPr marL="1027112" lvl="2" algn="just" defTabSz="826498">
                <a:buClr>
                  <a:srgbClr val="316293"/>
                </a:buClr>
                <a:tabLst>
                  <a:tab pos="177800" algn="l"/>
                  <a:tab pos="5829300" algn="l"/>
                  <a:tab pos="6183313" algn="l"/>
                  <a:tab pos="6188075" algn="l"/>
                </a:tabLst>
                <a:defRPr/>
              </a:pPr>
              <a:r>
                <a:rPr lang="ru-RU" sz="1050" kern="0" dirty="0">
                  <a:latin typeface="Roboto"/>
                </a:rPr>
                <a:t>Утверждение порядка отбора инвестиционных проектов, направленных на строительство и (или) модернизацию объектов агропромышленного комплекса (Приказ № 318)</a:t>
              </a:r>
            </a:p>
          </p:txBody>
        </p:sp>
        <p:sp>
          <p:nvSpPr>
            <p:cNvPr id="23" name="Прямоугольник 22"/>
            <p:cNvSpPr/>
            <p:nvPr/>
          </p:nvSpPr>
          <p:spPr>
            <a:xfrm>
              <a:off x="179336" y="3360169"/>
              <a:ext cx="896400" cy="324000"/>
            </a:xfrm>
            <a:prstGeom prst="rect">
              <a:avLst/>
            </a:prstGeom>
            <a:solidFill>
              <a:srgbClr val="009447"/>
            </a:solidFill>
            <a:ln w="9525">
              <a:solidFill>
                <a:srgbClr val="0094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050" b="1" dirty="0">
                  <a:latin typeface="Roboto"/>
                  <a:cs typeface="Arial" panose="020B0604020202020204" pitchFamily="34" charset="0"/>
                </a:rPr>
                <a:t>24 июля 2015 года</a:t>
              </a:r>
              <a:endParaRPr lang="ru-RU" sz="1000" b="1" dirty="0">
                <a:latin typeface="Roboto"/>
                <a:cs typeface="Arial" panose="020B0604020202020204" pitchFamily="34" charset="0"/>
              </a:endParaRPr>
            </a:p>
          </p:txBody>
        </p:sp>
      </p:grpSp>
      <p:grpSp>
        <p:nvGrpSpPr>
          <p:cNvPr id="24" name="Группа 23"/>
          <p:cNvGrpSpPr/>
          <p:nvPr/>
        </p:nvGrpSpPr>
        <p:grpSpPr>
          <a:xfrm>
            <a:off x="11058" y="4149080"/>
            <a:ext cx="9864000" cy="540000"/>
            <a:chOff x="178320" y="3359971"/>
            <a:chExt cx="9612000" cy="540000"/>
          </a:xfrm>
        </p:grpSpPr>
        <p:sp>
          <p:nvSpPr>
            <p:cNvPr id="25" name="Прямоугольник 24"/>
            <p:cNvSpPr/>
            <p:nvPr/>
          </p:nvSpPr>
          <p:spPr>
            <a:xfrm>
              <a:off x="178320" y="3359971"/>
              <a:ext cx="9612000" cy="540000"/>
            </a:xfrm>
            <a:prstGeom prst="rect">
              <a:avLst/>
            </a:prstGeom>
            <a:noFill/>
            <a:ln>
              <a:solidFill>
                <a:srgbClr val="007939"/>
              </a:solidFill>
              <a:prstDash val="sysDash"/>
            </a:ln>
          </p:spPr>
          <p:txBody>
            <a:bodyPr wrap="square" lIns="0" tIns="0" rIns="144000" bIns="0" rtlCol="0" anchor="ctr">
              <a:noAutofit/>
            </a:bodyPr>
            <a:lstStyle/>
            <a:p>
              <a:pPr marL="1027112" lvl="2" algn="just" defTabSz="826498">
                <a:buClr>
                  <a:srgbClr val="316293"/>
                </a:buClr>
                <a:tabLst>
                  <a:tab pos="177800" algn="l"/>
                  <a:tab pos="5829300" algn="l"/>
                  <a:tab pos="6183313" algn="l"/>
                  <a:tab pos="6188075" algn="l"/>
                </a:tabLst>
                <a:defRPr/>
              </a:pPr>
              <a:r>
                <a:rPr lang="ru-RU" sz="1050" kern="0" dirty="0">
                  <a:latin typeface="Roboto"/>
                </a:rPr>
                <a:t>Утверждение предельных значений стоимости единицы мощности объектов агропромышленного комплекса и предельных значений суммарной мощности отобранных инвестиционных проектов, по которым оформлены акты приемки, в целом по Российской Федерации (Приказ № 563)</a:t>
              </a:r>
            </a:p>
          </p:txBody>
        </p:sp>
        <p:sp>
          <p:nvSpPr>
            <p:cNvPr id="26" name="Прямоугольник 25"/>
            <p:cNvSpPr/>
            <p:nvPr/>
          </p:nvSpPr>
          <p:spPr>
            <a:xfrm>
              <a:off x="179336" y="3360169"/>
              <a:ext cx="896400" cy="324000"/>
            </a:xfrm>
            <a:prstGeom prst="rect">
              <a:avLst/>
            </a:prstGeom>
            <a:solidFill>
              <a:srgbClr val="009447"/>
            </a:solidFill>
            <a:ln w="9525">
              <a:solidFill>
                <a:srgbClr val="0094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050" b="1" dirty="0">
                  <a:latin typeface="Roboto"/>
                  <a:cs typeface="Arial" panose="020B0604020202020204" pitchFamily="34" charset="0"/>
                </a:rPr>
                <a:t>3 ноября 2017 года</a:t>
              </a:r>
              <a:endParaRPr lang="ru-RU" sz="1000" b="1" dirty="0">
                <a:latin typeface="Roboto"/>
                <a:cs typeface="Arial" panose="020B0604020202020204" pitchFamily="34" charset="0"/>
              </a:endParaRPr>
            </a:p>
          </p:txBody>
        </p:sp>
      </p:grpSp>
      <p:grpSp>
        <p:nvGrpSpPr>
          <p:cNvPr id="27" name="Группа 26"/>
          <p:cNvGrpSpPr/>
          <p:nvPr/>
        </p:nvGrpSpPr>
        <p:grpSpPr>
          <a:xfrm>
            <a:off x="11058" y="4750544"/>
            <a:ext cx="9864000" cy="432000"/>
            <a:chOff x="178320" y="3359971"/>
            <a:chExt cx="9612000" cy="432000"/>
          </a:xfrm>
        </p:grpSpPr>
        <p:sp>
          <p:nvSpPr>
            <p:cNvPr id="28" name="Прямоугольник 27"/>
            <p:cNvSpPr/>
            <p:nvPr/>
          </p:nvSpPr>
          <p:spPr>
            <a:xfrm>
              <a:off x="178320" y="3359971"/>
              <a:ext cx="9612000" cy="432000"/>
            </a:xfrm>
            <a:prstGeom prst="rect">
              <a:avLst/>
            </a:prstGeom>
            <a:noFill/>
            <a:ln>
              <a:solidFill>
                <a:srgbClr val="007939"/>
              </a:solidFill>
              <a:prstDash val="sysDash"/>
            </a:ln>
          </p:spPr>
          <p:txBody>
            <a:bodyPr wrap="square" lIns="0" tIns="0" rIns="144000" bIns="0" rtlCol="0" anchor="ctr">
              <a:noAutofit/>
            </a:bodyPr>
            <a:lstStyle/>
            <a:p>
              <a:pPr marL="1027112" lvl="2" algn="just" defTabSz="826498">
                <a:buClr>
                  <a:srgbClr val="316293"/>
                </a:buClr>
                <a:tabLst>
                  <a:tab pos="177800" algn="l"/>
                  <a:tab pos="5829300" algn="l"/>
                  <a:tab pos="6183313" algn="l"/>
                  <a:tab pos="6188075" algn="l"/>
                </a:tabLst>
                <a:defRPr/>
              </a:pPr>
              <a:r>
                <a:rPr lang="ru-RU" sz="1050" kern="0" dirty="0">
                  <a:latin typeface="Roboto"/>
                </a:rPr>
                <a:t>Определение видов организаций по племенному животноводству и о внесении изменений в приказы Минсельхоза России (Приказ № 564)</a:t>
              </a:r>
            </a:p>
          </p:txBody>
        </p:sp>
        <p:sp>
          <p:nvSpPr>
            <p:cNvPr id="29" name="Прямоугольник 28"/>
            <p:cNvSpPr/>
            <p:nvPr/>
          </p:nvSpPr>
          <p:spPr>
            <a:xfrm>
              <a:off x="179337" y="3360169"/>
              <a:ext cx="898015" cy="324000"/>
            </a:xfrm>
            <a:prstGeom prst="rect">
              <a:avLst/>
            </a:prstGeom>
            <a:solidFill>
              <a:srgbClr val="009447"/>
            </a:solidFill>
            <a:ln w="9525">
              <a:solidFill>
                <a:srgbClr val="0094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050" b="1" dirty="0">
                  <a:latin typeface="Roboto"/>
                  <a:cs typeface="Arial" panose="020B0604020202020204" pitchFamily="34" charset="0"/>
                </a:rPr>
                <a:t>11 ноября 2017 года</a:t>
              </a:r>
              <a:endParaRPr lang="ru-RU" sz="1000" b="1" dirty="0">
                <a:latin typeface="Roboto"/>
                <a:cs typeface="Arial" panose="020B0604020202020204" pitchFamily="34" charset="0"/>
              </a:endParaRPr>
            </a:p>
          </p:txBody>
        </p:sp>
      </p:grpSp>
      <p:grpSp>
        <p:nvGrpSpPr>
          <p:cNvPr id="30" name="Группа 29"/>
          <p:cNvGrpSpPr/>
          <p:nvPr/>
        </p:nvGrpSpPr>
        <p:grpSpPr>
          <a:xfrm>
            <a:off x="11058" y="5558176"/>
            <a:ext cx="9864000" cy="720080"/>
            <a:chOff x="178320" y="3359971"/>
            <a:chExt cx="9612000" cy="720080"/>
          </a:xfrm>
        </p:grpSpPr>
        <p:sp>
          <p:nvSpPr>
            <p:cNvPr id="31" name="Прямоугольник 30"/>
            <p:cNvSpPr/>
            <p:nvPr/>
          </p:nvSpPr>
          <p:spPr>
            <a:xfrm>
              <a:off x="178320" y="3359971"/>
              <a:ext cx="9612000" cy="720080"/>
            </a:xfrm>
            <a:prstGeom prst="rect">
              <a:avLst/>
            </a:prstGeom>
            <a:noFill/>
            <a:ln>
              <a:solidFill>
                <a:srgbClr val="007939"/>
              </a:solidFill>
              <a:prstDash val="sysDash"/>
            </a:ln>
          </p:spPr>
          <p:txBody>
            <a:bodyPr wrap="square" lIns="0" tIns="0" rIns="144000" bIns="0" rtlCol="0" anchor="ctr">
              <a:noAutofit/>
            </a:bodyPr>
            <a:lstStyle/>
            <a:p>
              <a:pPr marL="1027112" lvl="2" algn="just" defTabSz="826498">
                <a:buClr>
                  <a:srgbClr val="316293"/>
                </a:buClr>
                <a:tabLst>
                  <a:tab pos="177800" algn="l"/>
                  <a:tab pos="5829300" algn="l"/>
                  <a:tab pos="6183313" algn="l"/>
                  <a:tab pos="6188075" algn="l"/>
                </a:tabLst>
                <a:defRPr/>
              </a:pPr>
              <a:r>
                <a:rPr lang="ru-RU" sz="1050" kern="0" dirty="0">
                  <a:latin typeface="Roboto"/>
                </a:rPr>
                <a:t>Утверждение порядка отбора инвестиционных проектов, представленных сельскохозяйственными товаропроизводителями, за исключением граждан, ведущих личное подсобное хозяйство, и российскими организациями, осуществляющими создание и (или) модернизацию объектов агропромышленного комплекса, на возмещение части прямых понесенных затрат по реализуемым объектам агропромышленного комплекса (Приказ № 549)</a:t>
              </a:r>
            </a:p>
          </p:txBody>
        </p:sp>
        <p:sp>
          <p:nvSpPr>
            <p:cNvPr id="32" name="Прямоугольник 31"/>
            <p:cNvSpPr/>
            <p:nvPr/>
          </p:nvSpPr>
          <p:spPr>
            <a:xfrm>
              <a:off x="179337" y="3360169"/>
              <a:ext cx="898015" cy="324000"/>
            </a:xfrm>
            <a:prstGeom prst="rect">
              <a:avLst/>
            </a:prstGeom>
            <a:solidFill>
              <a:srgbClr val="009447"/>
            </a:solidFill>
            <a:ln w="9525">
              <a:solidFill>
                <a:srgbClr val="0094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050" b="1" dirty="0">
                  <a:latin typeface="Roboto"/>
                  <a:cs typeface="Arial" panose="020B0604020202020204" pitchFamily="34" charset="0"/>
                </a:rPr>
                <a:t>29 ноября 2018 года</a:t>
              </a:r>
              <a:endParaRPr lang="ru-RU" sz="1000" b="1" dirty="0">
                <a:latin typeface="Roboto"/>
                <a:cs typeface="Arial" panose="020B0604020202020204" pitchFamily="34" charset="0"/>
              </a:endParaRPr>
            </a:p>
          </p:txBody>
        </p:sp>
      </p:grpSp>
      <p:grpSp>
        <p:nvGrpSpPr>
          <p:cNvPr id="33" name="Группа 32"/>
          <p:cNvGrpSpPr/>
          <p:nvPr/>
        </p:nvGrpSpPr>
        <p:grpSpPr>
          <a:xfrm>
            <a:off x="11058" y="6336616"/>
            <a:ext cx="9864000" cy="396000"/>
            <a:chOff x="178320" y="3359971"/>
            <a:chExt cx="9612000" cy="396000"/>
          </a:xfrm>
        </p:grpSpPr>
        <p:sp>
          <p:nvSpPr>
            <p:cNvPr id="34" name="Прямоугольник 33"/>
            <p:cNvSpPr/>
            <p:nvPr/>
          </p:nvSpPr>
          <p:spPr>
            <a:xfrm>
              <a:off x="178320" y="3359971"/>
              <a:ext cx="9612000" cy="396000"/>
            </a:xfrm>
            <a:prstGeom prst="rect">
              <a:avLst/>
            </a:prstGeom>
            <a:noFill/>
            <a:ln>
              <a:solidFill>
                <a:srgbClr val="007939"/>
              </a:solidFill>
              <a:prstDash val="sysDash"/>
            </a:ln>
          </p:spPr>
          <p:txBody>
            <a:bodyPr wrap="square" lIns="0" tIns="0" rIns="144000" bIns="0" rtlCol="0" anchor="ctr">
              <a:noAutofit/>
            </a:bodyPr>
            <a:lstStyle/>
            <a:p>
              <a:pPr marL="1027112" lvl="2" algn="just" defTabSz="826498">
                <a:buClr>
                  <a:srgbClr val="316293"/>
                </a:buClr>
                <a:tabLst>
                  <a:tab pos="177800" algn="l"/>
                  <a:tab pos="5829300" algn="l"/>
                  <a:tab pos="6183313" algn="l"/>
                  <a:tab pos="6188075" algn="l"/>
                </a:tabLst>
                <a:defRPr/>
              </a:pPr>
              <a:r>
                <a:rPr lang="ru-RU" sz="1050" kern="0" dirty="0">
                  <a:latin typeface="Roboto"/>
                </a:rPr>
                <a:t>Утверждение предельных значений стоимости единиц мощности объектов агропромышленного комплекса (Приказ № 550)</a:t>
              </a:r>
            </a:p>
          </p:txBody>
        </p:sp>
        <p:sp>
          <p:nvSpPr>
            <p:cNvPr id="35" name="Прямоугольник 34"/>
            <p:cNvSpPr/>
            <p:nvPr/>
          </p:nvSpPr>
          <p:spPr>
            <a:xfrm>
              <a:off x="179337" y="3360169"/>
              <a:ext cx="898015" cy="324000"/>
            </a:xfrm>
            <a:prstGeom prst="rect">
              <a:avLst/>
            </a:prstGeom>
            <a:solidFill>
              <a:srgbClr val="009447"/>
            </a:solidFill>
            <a:ln w="9525">
              <a:solidFill>
                <a:srgbClr val="0094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050" b="1" dirty="0">
                  <a:latin typeface="Roboto"/>
                  <a:cs typeface="Arial" panose="020B0604020202020204" pitchFamily="34" charset="0"/>
                </a:rPr>
                <a:t>29 ноября 2018 года</a:t>
              </a:r>
              <a:endParaRPr lang="ru-RU" sz="1000" b="1" dirty="0">
                <a:latin typeface="Roboto"/>
                <a:cs typeface="Arial" panose="020B0604020202020204" pitchFamily="34" charset="0"/>
              </a:endParaRPr>
            </a:p>
          </p:txBody>
        </p:sp>
      </p:grpSp>
      <p:sp>
        <p:nvSpPr>
          <p:cNvPr id="36" name="Прямоугольник 35"/>
          <p:cNvSpPr/>
          <p:nvPr/>
        </p:nvSpPr>
        <p:spPr>
          <a:xfrm>
            <a:off x="11058" y="1123661"/>
            <a:ext cx="6120000" cy="252000"/>
          </a:xfrm>
          <a:prstGeom prst="rect">
            <a:avLst/>
          </a:prstGeom>
          <a:solidFill>
            <a:srgbClr val="FFC653"/>
          </a:solidFill>
          <a:ln w="9525">
            <a:solidFill>
              <a:srgbClr val="FFC65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b="1" dirty="0">
                <a:latin typeface="Roboto"/>
                <a:cs typeface="Arial" panose="020B0604020202020204" pitchFamily="34" charset="0"/>
              </a:rPr>
              <a:t>Этап 1 (Принятие Приказов №№ 317 и 318)</a:t>
            </a:r>
            <a:endParaRPr lang="ru-RU" sz="1100" b="1" dirty="0">
              <a:latin typeface="Roboto"/>
              <a:cs typeface="Arial" panose="020B0604020202020204" pitchFamily="34" charset="0"/>
            </a:endParaRPr>
          </a:p>
        </p:txBody>
      </p:sp>
      <p:sp>
        <p:nvSpPr>
          <p:cNvPr id="37" name="Прямоугольник 36"/>
          <p:cNvSpPr/>
          <p:nvPr/>
        </p:nvSpPr>
        <p:spPr>
          <a:xfrm>
            <a:off x="11058" y="2575584"/>
            <a:ext cx="6120000" cy="252000"/>
          </a:xfrm>
          <a:prstGeom prst="rect">
            <a:avLst/>
          </a:prstGeom>
          <a:solidFill>
            <a:srgbClr val="FFC653"/>
          </a:solidFill>
          <a:ln w="9525">
            <a:solidFill>
              <a:srgbClr val="FFC65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b="1" dirty="0">
                <a:latin typeface="Roboto"/>
                <a:cs typeface="Arial" panose="020B0604020202020204" pitchFamily="34" charset="0"/>
              </a:rPr>
              <a:t>Этап 2 (Принятие Плана деятельности Минсельхоза России):</a:t>
            </a:r>
            <a:endParaRPr lang="ru-RU" sz="1100" b="1" dirty="0">
              <a:latin typeface="Roboto"/>
              <a:cs typeface="Arial" panose="020B0604020202020204" pitchFamily="34" charset="0"/>
            </a:endParaRPr>
          </a:p>
        </p:txBody>
      </p:sp>
      <p:sp>
        <p:nvSpPr>
          <p:cNvPr id="38" name="Прямоугольник 37"/>
          <p:cNvSpPr/>
          <p:nvPr/>
        </p:nvSpPr>
        <p:spPr>
          <a:xfrm>
            <a:off x="11058" y="3861048"/>
            <a:ext cx="6120000" cy="242290"/>
          </a:xfrm>
          <a:prstGeom prst="rect">
            <a:avLst/>
          </a:prstGeom>
          <a:solidFill>
            <a:srgbClr val="FFC653"/>
          </a:solidFill>
          <a:ln w="9525">
            <a:solidFill>
              <a:srgbClr val="FFC65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200" b="1" dirty="0">
                <a:latin typeface="Roboto"/>
                <a:cs typeface="Arial" panose="020B0604020202020204" pitchFamily="34" charset="0"/>
              </a:rPr>
              <a:t>Этап 3 (Отмена Приказов №№ 317 и 318 и принятие Приказов №№ 563 и 564)</a:t>
            </a:r>
            <a:endParaRPr lang="ru-RU" sz="1100" b="1" dirty="0">
              <a:latin typeface="Roboto"/>
              <a:cs typeface="Arial" panose="020B0604020202020204" pitchFamily="34" charset="0"/>
            </a:endParaRPr>
          </a:p>
        </p:txBody>
      </p:sp>
      <p:sp>
        <p:nvSpPr>
          <p:cNvPr id="39" name="Прямоугольник 38"/>
          <p:cNvSpPr/>
          <p:nvPr/>
        </p:nvSpPr>
        <p:spPr>
          <a:xfrm>
            <a:off x="11058" y="5274942"/>
            <a:ext cx="6120000" cy="242290"/>
          </a:xfrm>
          <a:prstGeom prst="rect">
            <a:avLst/>
          </a:prstGeom>
          <a:solidFill>
            <a:srgbClr val="FFC653"/>
          </a:solidFill>
          <a:ln w="9525">
            <a:solidFill>
              <a:srgbClr val="FFC65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200" b="1" dirty="0">
                <a:latin typeface="Roboto"/>
                <a:cs typeface="Arial" panose="020B0604020202020204" pitchFamily="34" charset="0"/>
              </a:rPr>
              <a:t>Этап 4 (Принятие Приказов №№ 549 и 550)</a:t>
            </a:r>
            <a:endParaRPr lang="ru-RU" sz="1100" b="1" dirty="0">
              <a:latin typeface="Roboto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89682335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2" descr="D:\КАТЯ\Задачи\Минфин\презентация Феоктистова\Без-имени-1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29264" y="148570"/>
            <a:ext cx="2357437" cy="88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Прямоугольник 15"/>
          <p:cNvSpPr>
            <a:spLocks noChangeArrowheads="1"/>
          </p:cNvSpPr>
          <p:nvPr/>
        </p:nvSpPr>
        <p:spPr bwMode="auto">
          <a:xfrm>
            <a:off x="272480" y="272842"/>
            <a:ext cx="6912768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9pPr>
          </a:lstStyle>
          <a:p>
            <a:pPr>
              <a:spcBef>
                <a:spcPct val="0"/>
              </a:spcBef>
              <a:buClr>
                <a:srgbClr val="000099"/>
              </a:buClr>
              <a:buFontTx/>
              <a:buNone/>
            </a:pPr>
            <a:r>
              <a:rPr lang="ru-RU" altLang="ru-RU" sz="2000" b="1" dirty="0">
                <a:solidFill>
                  <a:srgbClr val="007939"/>
                </a:solidFill>
                <a:latin typeface="Roboto"/>
              </a:rPr>
              <a:t>Государственная поддержка Минсельхозом России развития федеральной сети ОРЦ</a:t>
            </a:r>
          </a:p>
        </p:txBody>
      </p:sp>
      <p:sp>
        <p:nvSpPr>
          <p:cNvPr id="8" name="Прямоугольник 7"/>
          <p:cNvSpPr/>
          <p:nvPr/>
        </p:nvSpPr>
        <p:spPr>
          <a:xfrm>
            <a:off x="204316" y="1806724"/>
            <a:ext cx="8093472" cy="542156"/>
          </a:xfrm>
          <a:prstGeom prst="rect">
            <a:avLst/>
          </a:prstGeom>
          <a:noFill/>
          <a:ln>
            <a:solidFill>
              <a:srgbClr val="007939"/>
            </a:solidFill>
            <a:prstDash val="sysDash"/>
          </a:ln>
        </p:spPr>
        <p:txBody>
          <a:bodyPr wrap="square" lIns="0" tIns="0" rIns="144000" bIns="0" rtlCol="0" anchor="ctr">
            <a:noAutofit/>
          </a:bodyPr>
          <a:lstStyle/>
          <a:p>
            <a:pPr marL="269875" indent="-157163" algn="just" defTabSz="826498">
              <a:buClr>
                <a:srgbClr val="316293"/>
              </a:buClr>
              <a:buFont typeface="Wingdings" panose="05000000000000000000" pitchFamily="2" charset="2"/>
              <a:buChar char="§"/>
              <a:tabLst>
                <a:tab pos="177800" algn="l"/>
                <a:tab pos="5829300" algn="l"/>
                <a:tab pos="6183313" algn="l"/>
                <a:tab pos="6188075" algn="l"/>
              </a:tabLst>
            </a:pPr>
            <a:r>
              <a:rPr lang="ru-RU" sz="1400" kern="0" dirty="0">
                <a:latin typeface="Roboto"/>
              </a:rPr>
              <a:t>К</a:t>
            </a:r>
            <a:r>
              <a:rPr lang="ru-RU" sz="1400" kern="0" dirty="0">
                <a:solidFill>
                  <a:schemeClr val="tx1"/>
                </a:solidFill>
                <a:latin typeface="Roboto"/>
              </a:rPr>
              <a:t>омпенсация прямых понесенных затрат на создание и модернизацию объектов АПК (CAPEX)</a:t>
            </a:r>
          </a:p>
        </p:txBody>
      </p:sp>
      <p:sp>
        <p:nvSpPr>
          <p:cNvPr id="11" name="Прямоугольник 10"/>
          <p:cNvSpPr/>
          <p:nvPr/>
        </p:nvSpPr>
        <p:spPr>
          <a:xfrm>
            <a:off x="204316" y="1448816"/>
            <a:ext cx="6234048" cy="324000"/>
          </a:xfrm>
          <a:prstGeom prst="rect">
            <a:avLst/>
          </a:prstGeom>
          <a:solidFill>
            <a:srgbClr val="009447"/>
          </a:solidFill>
          <a:ln w="9525">
            <a:solidFill>
              <a:srgbClr val="00944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200" b="1" dirty="0">
                <a:latin typeface="Roboto"/>
                <a:cs typeface="Arial" panose="020B0604020202020204" pitchFamily="34" charset="0"/>
              </a:rPr>
              <a:t>Меры господдержки за счет средств федерального бюджета:</a:t>
            </a:r>
            <a:endParaRPr lang="ru-RU" sz="1100" b="1" dirty="0">
              <a:latin typeface="Roboto"/>
              <a:cs typeface="Arial" panose="020B0604020202020204" pitchFamily="34" charset="0"/>
            </a:endParaRPr>
          </a:p>
        </p:txBody>
      </p:sp>
      <p:sp>
        <p:nvSpPr>
          <p:cNvPr id="13" name="Прямоугольник 12"/>
          <p:cNvSpPr/>
          <p:nvPr/>
        </p:nvSpPr>
        <p:spPr>
          <a:xfrm>
            <a:off x="204316" y="1808856"/>
            <a:ext cx="211711" cy="324000"/>
          </a:xfrm>
          <a:prstGeom prst="rect">
            <a:avLst/>
          </a:prstGeom>
          <a:solidFill>
            <a:srgbClr val="009447"/>
          </a:solidFill>
          <a:ln w="9525">
            <a:solidFill>
              <a:srgbClr val="00944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50" b="1" dirty="0">
                <a:latin typeface="Roboto"/>
                <a:cs typeface="Arial" panose="020B0604020202020204" pitchFamily="34" charset="0"/>
              </a:rPr>
              <a:t>1</a:t>
            </a:r>
            <a:endParaRPr lang="ru-RU" sz="1000" b="1" dirty="0">
              <a:latin typeface="Roboto"/>
              <a:cs typeface="Arial" panose="020B0604020202020204" pitchFamily="34" charset="0"/>
            </a:endParaRPr>
          </a:p>
        </p:txBody>
      </p:sp>
      <p:sp>
        <p:nvSpPr>
          <p:cNvPr id="14" name="Прямоугольник 13"/>
          <p:cNvSpPr/>
          <p:nvPr/>
        </p:nvSpPr>
        <p:spPr>
          <a:xfrm>
            <a:off x="8348656" y="1806724"/>
            <a:ext cx="1356872" cy="542156"/>
          </a:xfrm>
          <a:prstGeom prst="rect">
            <a:avLst/>
          </a:prstGeom>
          <a:solidFill>
            <a:srgbClr val="AD122A"/>
          </a:solidFill>
          <a:ln w="9525">
            <a:solidFill>
              <a:srgbClr val="AD122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50" b="1" dirty="0">
                <a:latin typeface="Roboto"/>
                <a:cs typeface="Arial" panose="020B0604020202020204" pitchFamily="34" charset="0"/>
              </a:rPr>
              <a:t>Отменена с </a:t>
            </a:r>
          </a:p>
          <a:p>
            <a:pPr algn="ctr"/>
            <a:r>
              <a:rPr lang="ru-RU" sz="1050" b="1" dirty="0">
                <a:latin typeface="Roboto"/>
                <a:cs typeface="Arial" panose="020B0604020202020204" pitchFamily="34" charset="0"/>
              </a:rPr>
              <a:t>2018 года</a:t>
            </a:r>
            <a:endParaRPr lang="ru-RU" sz="1000" b="1" dirty="0">
              <a:latin typeface="Roboto"/>
              <a:cs typeface="Arial" panose="020B0604020202020204" pitchFamily="34" charset="0"/>
            </a:endParaRPr>
          </a:p>
        </p:txBody>
      </p:sp>
      <p:sp>
        <p:nvSpPr>
          <p:cNvPr id="15" name="Прямоугольник 14"/>
          <p:cNvSpPr/>
          <p:nvPr/>
        </p:nvSpPr>
        <p:spPr>
          <a:xfrm>
            <a:off x="204316" y="2420888"/>
            <a:ext cx="9501212" cy="887707"/>
          </a:xfrm>
          <a:prstGeom prst="rect">
            <a:avLst/>
          </a:prstGeom>
          <a:noFill/>
          <a:ln>
            <a:solidFill>
              <a:srgbClr val="007939"/>
            </a:solidFill>
            <a:prstDash val="sysDash"/>
          </a:ln>
        </p:spPr>
        <p:txBody>
          <a:bodyPr wrap="square" lIns="0" tIns="0" rIns="144000" bIns="0" rtlCol="0" anchor="ctr">
            <a:noAutofit/>
          </a:bodyPr>
          <a:lstStyle/>
          <a:p>
            <a:pPr marL="269875" indent="-157163" algn="just" defTabSz="826498">
              <a:buClr>
                <a:srgbClr val="316293"/>
              </a:buClr>
              <a:buFont typeface="Wingdings" panose="05000000000000000000" pitchFamily="2" charset="2"/>
              <a:buChar char="§"/>
              <a:tabLst>
                <a:tab pos="177800" algn="l"/>
                <a:tab pos="5829300" algn="l"/>
                <a:tab pos="6183313" algn="l"/>
                <a:tab pos="6188075" algn="l"/>
              </a:tabLst>
            </a:pPr>
            <a:r>
              <a:rPr lang="ru-RU" sz="1400" kern="0" dirty="0">
                <a:latin typeface="Roboto"/>
              </a:rPr>
              <a:t>Возмещение части затрат по кредитным договорам (договорам займа), заключенным на реализацию инвестиционных проектов, отобранных до 31.12.2016 </a:t>
            </a:r>
            <a:r>
              <a:rPr lang="ru-RU" sz="1400" dirty="0">
                <a:latin typeface="Roboto"/>
              </a:rPr>
              <a:t>– на строительство, реконструкцию и модернизацию ОРЦ соответствующих направлениям их использования утвержденным приказом Минсельхоза России от 24.10.2018 № 474 </a:t>
            </a:r>
            <a:r>
              <a:rPr lang="ru-RU" sz="1400" kern="0" dirty="0">
                <a:latin typeface="Roboto"/>
              </a:rPr>
              <a:t>(через механизм межбюджетных трансфертов)</a:t>
            </a:r>
            <a:endParaRPr lang="ru-RU" sz="1400" kern="0" dirty="0">
              <a:solidFill>
                <a:schemeClr val="tx1"/>
              </a:solidFill>
              <a:latin typeface="Roboto"/>
            </a:endParaRPr>
          </a:p>
        </p:txBody>
      </p:sp>
      <p:sp>
        <p:nvSpPr>
          <p:cNvPr id="16" name="Прямоугольник 15"/>
          <p:cNvSpPr/>
          <p:nvPr/>
        </p:nvSpPr>
        <p:spPr>
          <a:xfrm>
            <a:off x="204316" y="2423020"/>
            <a:ext cx="211711" cy="324000"/>
          </a:xfrm>
          <a:prstGeom prst="rect">
            <a:avLst/>
          </a:prstGeom>
          <a:solidFill>
            <a:srgbClr val="009447"/>
          </a:solidFill>
          <a:ln w="9525">
            <a:solidFill>
              <a:srgbClr val="00944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50" b="1" dirty="0">
                <a:latin typeface="Roboto"/>
                <a:cs typeface="Arial" panose="020B0604020202020204" pitchFamily="34" charset="0"/>
              </a:rPr>
              <a:t>2</a:t>
            </a:r>
            <a:endParaRPr lang="ru-RU" sz="1000" b="1" dirty="0">
              <a:latin typeface="Roboto"/>
              <a:cs typeface="Arial" panose="020B0604020202020204" pitchFamily="34" charset="0"/>
            </a:endParaRPr>
          </a:p>
        </p:txBody>
      </p:sp>
      <p:sp>
        <p:nvSpPr>
          <p:cNvPr id="18" name="Прямоугольник 17"/>
          <p:cNvSpPr/>
          <p:nvPr/>
        </p:nvSpPr>
        <p:spPr>
          <a:xfrm>
            <a:off x="204316" y="3387632"/>
            <a:ext cx="9501212" cy="1337512"/>
          </a:xfrm>
          <a:prstGeom prst="rect">
            <a:avLst/>
          </a:prstGeom>
          <a:noFill/>
          <a:ln>
            <a:solidFill>
              <a:srgbClr val="007939"/>
            </a:solidFill>
            <a:prstDash val="sysDash"/>
          </a:ln>
        </p:spPr>
        <p:txBody>
          <a:bodyPr wrap="square" lIns="0" tIns="0" rIns="144000" bIns="0" rtlCol="0" anchor="ctr">
            <a:noAutofit/>
          </a:bodyPr>
          <a:lstStyle/>
          <a:p>
            <a:pPr marL="269875" indent="-157163" algn="just" defTabSz="826498">
              <a:buClr>
                <a:srgbClr val="316293"/>
              </a:buClr>
              <a:buFont typeface="Wingdings" panose="05000000000000000000" pitchFamily="2" charset="2"/>
              <a:buChar char="§"/>
              <a:tabLst>
                <a:tab pos="177800" algn="l"/>
                <a:tab pos="5829300" algn="l"/>
                <a:tab pos="6183313" algn="l"/>
                <a:tab pos="6188075" algn="l"/>
              </a:tabLst>
            </a:pPr>
            <a:r>
              <a:rPr lang="ru-RU" sz="1400" kern="0" dirty="0">
                <a:latin typeface="Roboto"/>
              </a:rPr>
              <a:t>Возмещение недополученных доходов по кредитам, выданным сельскохозяйственным товаропроизводителям (за исключением сельскохозяйственных кредитных потребительских кооперативов), организациям и индивидуальным предпринимателям, осуществляющим производство, первичную и (или) последующую (промышленную) переработку сельскохозяйственной продукции и ее реализацию, по льготной ставке в соответствии с ПП РФ от 29.12.2016 № 1528 в части предоставления льготных кредитов (субсидирование процентных ставок по инвестиционным кредитам)</a:t>
            </a:r>
            <a:endParaRPr lang="ru-RU" sz="1400" kern="0" dirty="0">
              <a:solidFill>
                <a:schemeClr val="tx1"/>
              </a:solidFill>
              <a:latin typeface="Roboto"/>
            </a:endParaRPr>
          </a:p>
        </p:txBody>
      </p:sp>
      <p:sp>
        <p:nvSpPr>
          <p:cNvPr id="19" name="Прямоугольник 18"/>
          <p:cNvSpPr/>
          <p:nvPr/>
        </p:nvSpPr>
        <p:spPr>
          <a:xfrm>
            <a:off x="204316" y="3389764"/>
            <a:ext cx="211711" cy="324000"/>
          </a:xfrm>
          <a:prstGeom prst="rect">
            <a:avLst/>
          </a:prstGeom>
          <a:solidFill>
            <a:srgbClr val="009447"/>
          </a:solidFill>
          <a:ln w="9525">
            <a:solidFill>
              <a:srgbClr val="00944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50" b="1" dirty="0">
                <a:latin typeface="Roboto"/>
                <a:cs typeface="Arial" panose="020B0604020202020204" pitchFamily="34" charset="0"/>
              </a:rPr>
              <a:t>3</a:t>
            </a:r>
            <a:endParaRPr lang="ru-RU" sz="1000" b="1" dirty="0">
              <a:latin typeface="Roboto"/>
              <a:cs typeface="Arial" panose="020B0604020202020204" pitchFamily="34" charset="0"/>
            </a:endParaRPr>
          </a:p>
        </p:txBody>
      </p:sp>
      <p:sp>
        <p:nvSpPr>
          <p:cNvPr id="21" name="Прямоугольник 20"/>
          <p:cNvSpPr/>
          <p:nvPr/>
        </p:nvSpPr>
        <p:spPr>
          <a:xfrm>
            <a:off x="204316" y="4797152"/>
            <a:ext cx="9501212" cy="864096"/>
          </a:xfrm>
          <a:prstGeom prst="rect">
            <a:avLst/>
          </a:prstGeom>
          <a:noFill/>
          <a:ln>
            <a:solidFill>
              <a:srgbClr val="007939"/>
            </a:solidFill>
            <a:prstDash val="sysDash"/>
          </a:ln>
        </p:spPr>
        <p:txBody>
          <a:bodyPr wrap="square" lIns="0" tIns="0" rIns="144000" bIns="0" rtlCol="0" anchor="ctr">
            <a:noAutofit/>
          </a:bodyPr>
          <a:lstStyle/>
          <a:p>
            <a:pPr marL="269875" indent="-157163" algn="just" defTabSz="826498">
              <a:buClr>
                <a:srgbClr val="316293"/>
              </a:buClr>
              <a:buFont typeface="Wingdings" panose="05000000000000000000" pitchFamily="2" charset="2"/>
              <a:buChar char="§"/>
              <a:tabLst>
                <a:tab pos="177800" algn="l"/>
                <a:tab pos="5829300" algn="l"/>
                <a:tab pos="6183313" algn="l"/>
                <a:tab pos="6188075" algn="l"/>
              </a:tabLst>
            </a:pPr>
            <a:r>
              <a:rPr lang="ru-RU" sz="1400" kern="0" dirty="0">
                <a:latin typeface="Roboto"/>
              </a:rPr>
              <a:t>Содействие развития ГЧП в сфере АПК. Утверждение критериев отнесения объектов производства, первичной и (или) последующей (промышленной) переработки, хранения сельскохозяйственной продукции к объектам концессионного соглашения, соглашения о государственно-частном партнерстве либо </a:t>
            </a:r>
            <a:r>
              <a:rPr lang="ru-RU" sz="1400" kern="0" dirty="0" err="1">
                <a:latin typeface="Roboto"/>
              </a:rPr>
              <a:t>муниципально</a:t>
            </a:r>
            <a:r>
              <a:rPr lang="ru-RU" sz="1400" kern="0" dirty="0">
                <a:latin typeface="Roboto"/>
              </a:rPr>
              <a:t>-частном партнерстве (от 29.12.2017 №</a:t>
            </a:r>
            <a:r>
              <a:rPr lang="en-US" sz="1400" kern="0" dirty="0">
                <a:latin typeface="Roboto"/>
              </a:rPr>
              <a:t> 1686</a:t>
            </a:r>
            <a:r>
              <a:rPr lang="ru-RU" sz="1400" kern="0" dirty="0">
                <a:latin typeface="Roboto"/>
              </a:rPr>
              <a:t>)</a:t>
            </a:r>
            <a:endParaRPr lang="ru-RU" sz="1400" kern="0" dirty="0">
              <a:solidFill>
                <a:schemeClr val="tx1"/>
              </a:solidFill>
              <a:latin typeface="Roboto"/>
            </a:endParaRPr>
          </a:p>
        </p:txBody>
      </p:sp>
      <p:sp>
        <p:nvSpPr>
          <p:cNvPr id="22" name="Прямоугольник 21"/>
          <p:cNvSpPr/>
          <p:nvPr/>
        </p:nvSpPr>
        <p:spPr>
          <a:xfrm>
            <a:off x="204316" y="4799284"/>
            <a:ext cx="211711" cy="324000"/>
          </a:xfrm>
          <a:prstGeom prst="rect">
            <a:avLst/>
          </a:prstGeom>
          <a:solidFill>
            <a:srgbClr val="009447"/>
          </a:solidFill>
          <a:ln w="9525">
            <a:solidFill>
              <a:srgbClr val="00944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50" b="1" dirty="0">
                <a:latin typeface="Roboto"/>
                <a:cs typeface="Arial" panose="020B0604020202020204" pitchFamily="34" charset="0"/>
              </a:rPr>
              <a:t>4</a:t>
            </a:r>
            <a:endParaRPr lang="ru-RU" sz="1000" b="1" dirty="0">
              <a:latin typeface="Roboto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7553818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D:\КАТЯ\Задачи\Минфин\презентация Феоктистова\Без-имени-1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29264" y="148570"/>
            <a:ext cx="2357437" cy="88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Прямоугольник 15"/>
          <p:cNvSpPr>
            <a:spLocks noChangeArrowheads="1"/>
          </p:cNvSpPr>
          <p:nvPr/>
        </p:nvSpPr>
        <p:spPr bwMode="auto">
          <a:xfrm>
            <a:off x="272480" y="272842"/>
            <a:ext cx="6912768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9pPr>
          </a:lstStyle>
          <a:p>
            <a:pPr>
              <a:spcBef>
                <a:spcPct val="0"/>
              </a:spcBef>
              <a:buClr>
                <a:srgbClr val="000099"/>
              </a:buClr>
              <a:buFontTx/>
              <a:buNone/>
            </a:pPr>
            <a:r>
              <a:rPr lang="ru-RU" altLang="ru-RU" sz="2000" b="1" dirty="0">
                <a:solidFill>
                  <a:srgbClr val="007939"/>
                </a:solidFill>
                <a:latin typeface="Roboto"/>
              </a:rPr>
              <a:t>Участие государственной корпорации развития «ВЭБ.РФ» в развитии федеральной сети ОРЦ</a:t>
            </a:r>
          </a:p>
        </p:txBody>
      </p:sp>
      <p:pic>
        <p:nvPicPr>
          <p:cNvPr id="7" name="Picture 6" descr="http://invest.midural.ru/%D0%B2%D1%8D%D0%B1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520" y="1196752"/>
            <a:ext cx="1944216" cy="15142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Прямоугольник 7"/>
          <p:cNvSpPr/>
          <p:nvPr/>
        </p:nvSpPr>
        <p:spPr>
          <a:xfrm>
            <a:off x="204316" y="2924944"/>
            <a:ext cx="9501212" cy="545424"/>
          </a:xfrm>
          <a:prstGeom prst="rect">
            <a:avLst/>
          </a:prstGeom>
          <a:noFill/>
          <a:ln>
            <a:solidFill>
              <a:srgbClr val="007939"/>
            </a:solidFill>
            <a:prstDash val="sysDash"/>
          </a:ln>
        </p:spPr>
        <p:txBody>
          <a:bodyPr wrap="square" lIns="0" tIns="0" rIns="144000" bIns="0" rtlCol="0" anchor="ctr">
            <a:noAutofit/>
          </a:bodyPr>
          <a:lstStyle/>
          <a:p>
            <a:pPr marL="998538" lvl="2" indent="-192088" algn="just" defTabSz="826498">
              <a:buClr>
                <a:srgbClr val="316293"/>
              </a:buClr>
              <a:buFont typeface="Wingdings" panose="05000000000000000000" pitchFamily="2" charset="2"/>
              <a:buChar char="§"/>
              <a:tabLst>
                <a:tab pos="177800" algn="l"/>
                <a:tab pos="5829300" algn="l"/>
                <a:tab pos="6183313" algn="l"/>
                <a:tab pos="6188075" algn="l"/>
              </a:tabLst>
            </a:pPr>
            <a:r>
              <a:rPr lang="ru-RU" sz="1400" kern="0" dirty="0">
                <a:latin typeface="Roboto"/>
              </a:rPr>
              <a:t>Объявление Минсельхозом России и ВЭБ.РФ намерения создать федеральную сеть ОРЦ в России до 2030 года</a:t>
            </a:r>
            <a:endParaRPr lang="ru-RU" sz="1400" kern="0" dirty="0">
              <a:solidFill>
                <a:schemeClr val="tx1"/>
              </a:solidFill>
              <a:latin typeface="Roboto"/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204316" y="2924944"/>
            <a:ext cx="919901" cy="324000"/>
          </a:xfrm>
          <a:prstGeom prst="rect">
            <a:avLst/>
          </a:prstGeom>
          <a:solidFill>
            <a:srgbClr val="009447"/>
          </a:solidFill>
          <a:ln w="9525">
            <a:solidFill>
              <a:srgbClr val="00944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50" b="1" dirty="0">
                <a:latin typeface="Roboto"/>
                <a:cs typeface="Arial" panose="020B0604020202020204" pitchFamily="34" charset="0"/>
              </a:rPr>
              <a:t>февраль 2018 года</a:t>
            </a:r>
            <a:endParaRPr lang="ru-RU" sz="1000" b="1" dirty="0">
              <a:latin typeface="Roboto"/>
              <a:cs typeface="Arial" panose="020B0604020202020204" pitchFamily="34" charset="0"/>
            </a:endParaRPr>
          </a:p>
        </p:txBody>
      </p:sp>
      <p:sp>
        <p:nvSpPr>
          <p:cNvPr id="12" name="Прямоугольник 11"/>
          <p:cNvSpPr/>
          <p:nvPr/>
        </p:nvSpPr>
        <p:spPr>
          <a:xfrm>
            <a:off x="2943648" y="2276872"/>
            <a:ext cx="6682095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ru-RU" sz="1050" i="1" dirty="0">
                <a:latin typeface="Roboto"/>
              </a:rPr>
              <a:t>ст. 3 Федерального закона от 28.11.2018 № 452-ФЗ “О внесении изменений в Федеральный закон “О банке развития” и отдельные законодательные акты Российской Федерации”</a:t>
            </a:r>
          </a:p>
        </p:txBody>
      </p:sp>
      <p:sp>
        <p:nvSpPr>
          <p:cNvPr id="13" name="Прямоугольник 12"/>
          <p:cNvSpPr/>
          <p:nvPr/>
        </p:nvSpPr>
        <p:spPr>
          <a:xfrm>
            <a:off x="199553" y="3616558"/>
            <a:ext cx="2233167" cy="324000"/>
          </a:xfrm>
          <a:prstGeom prst="rect">
            <a:avLst/>
          </a:prstGeom>
          <a:solidFill>
            <a:srgbClr val="009447"/>
          </a:solidFill>
          <a:ln w="9525">
            <a:solidFill>
              <a:srgbClr val="00944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200" b="1" dirty="0">
                <a:latin typeface="Roboto"/>
                <a:cs typeface="Arial" panose="020B0604020202020204" pitchFamily="34" charset="0"/>
              </a:rPr>
              <a:t>Инструменты поддержки :</a:t>
            </a:r>
            <a:endParaRPr lang="ru-RU" sz="1100" b="1" dirty="0">
              <a:latin typeface="Roboto"/>
              <a:cs typeface="Arial" panose="020B0604020202020204" pitchFamily="34" charset="0"/>
            </a:endParaRPr>
          </a:p>
        </p:txBody>
      </p:sp>
      <p:sp>
        <p:nvSpPr>
          <p:cNvPr id="14" name="Прямоугольник 13"/>
          <p:cNvSpPr/>
          <p:nvPr/>
        </p:nvSpPr>
        <p:spPr>
          <a:xfrm>
            <a:off x="199553" y="3963696"/>
            <a:ext cx="9501212" cy="545424"/>
          </a:xfrm>
          <a:prstGeom prst="rect">
            <a:avLst/>
          </a:prstGeom>
          <a:noFill/>
          <a:ln>
            <a:solidFill>
              <a:srgbClr val="007939"/>
            </a:solidFill>
            <a:prstDash val="sysDash"/>
          </a:ln>
        </p:spPr>
        <p:txBody>
          <a:bodyPr wrap="square" lIns="0" tIns="0" rIns="144000" bIns="0" rtlCol="0" anchor="ctr">
            <a:noAutofit/>
          </a:bodyPr>
          <a:lstStyle/>
          <a:p>
            <a:pPr marL="266700" lvl="2" algn="just" defTabSz="826498">
              <a:buClr>
                <a:srgbClr val="316293"/>
              </a:buClr>
              <a:tabLst>
                <a:tab pos="5829300" algn="l"/>
                <a:tab pos="6183313" algn="l"/>
                <a:tab pos="6188075" algn="l"/>
              </a:tabLst>
            </a:pPr>
            <a:r>
              <a:rPr lang="ru-RU" sz="1400" kern="0" dirty="0">
                <a:latin typeface="Roboto"/>
              </a:rPr>
              <a:t>Вхождение в капитал компании (обсуждается увеличение с 5 до 30% доли в холдинге «</a:t>
            </a:r>
            <a:r>
              <a:rPr lang="ru-RU" sz="1400" kern="0" dirty="0" err="1">
                <a:latin typeface="Roboto"/>
              </a:rPr>
              <a:t>Росагромаркет</a:t>
            </a:r>
            <a:r>
              <a:rPr lang="ru-RU" sz="1400" kern="0" dirty="0">
                <a:latin typeface="Roboto"/>
              </a:rPr>
              <a:t>», занимающемся созданием по всей стране оптово-распределительных центров (ОРЦ))</a:t>
            </a:r>
            <a:endParaRPr lang="ru-RU" sz="1400" kern="0" dirty="0">
              <a:solidFill>
                <a:schemeClr val="tx1"/>
              </a:solidFill>
              <a:latin typeface="Roboto"/>
            </a:endParaRPr>
          </a:p>
        </p:txBody>
      </p:sp>
      <p:sp>
        <p:nvSpPr>
          <p:cNvPr id="16" name="Прямоугольник 15"/>
          <p:cNvSpPr/>
          <p:nvPr/>
        </p:nvSpPr>
        <p:spPr>
          <a:xfrm>
            <a:off x="199553" y="3962745"/>
            <a:ext cx="211711" cy="324000"/>
          </a:xfrm>
          <a:prstGeom prst="rect">
            <a:avLst/>
          </a:prstGeom>
          <a:solidFill>
            <a:srgbClr val="009447"/>
          </a:solidFill>
          <a:ln w="9525">
            <a:solidFill>
              <a:srgbClr val="00944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50" b="1" dirty="0">
                <a:latin typeface="Roboto"/>
                <a:cs typeface="Arial" panose="020B0604020202020204" pitchFamily="34" charset="0"/>
              </a:rPr>
              <a:t>1</a:t>
            </a:r>
            <a:endParaRPr lang="ru-RU" sz="1000" b="1" dirty="0">
              <a:latin typeface="Roboto"/>
              <a:cs typeface="Arial" panose="020B0604020202020204" pitchFamily="34" charset="0"/>
            </a:endParaRPr>
          </a:p>
        </p:txBody>
      </p:sp>
      <p:sp>
        <p:nvSpPr>
          <p:cNvPr id="17" name="Прямоугольник 16"/>
          <p:cNvSpPr/>
          <p:nvPr/>
        </p:nvSpPr>
        <p:spPr>
          <a:xfrm>
            <a:off x="199553" y="4582078"/>
            <a:ext cx="9501212" cy="719129"/>
          </a:xfrm>
          <a:prstGeom prst="rect">
            <a:avLst/>
          </a:prstGeom>
          <a:noFill/>
          <a:ln>
            <a:solidFill>
              <a:srgbClr val="007939"/>
            </a:solidFill>
            <a:prstDash val="sysDash"/>
          </a:ln>
        </p:spPr>
        <p:txBody>
          <a:bodyPr wrap="square" lIns="0" tIns="0" rIns="144000" bIns="0" rtlCol="0" anchor="ctr">
            <a:noAutofit/>
          </a:bodyPr>
          <a:lstStyle/>
          <a:p>
            <a:pPr marL="266700" lvl="2" algn="just" defTabSz="826498">
              <a:buClr>
                <a:srgbClr val="316293"/>
              </a:buClr>
              <a:tabLst>
                <a:tab pos="5829300" algn="l"/>
                <a:tab pos="6183313" algn="l"/>
                <a:tab pos="6188075" algn="l"/>
              </a:tabLst>
            </a:pPr>
            <a:r>
              <a:rPr lang="ru-RU" sz="1400" kern="0" dirty="0">
                <a:latin typeface="Roboto"/>
              </a:rPr>
              <a:t>Предоставление займа на выполнение </a:t>
            </a:r>
            <a:r>
              <a:rPr lang="ru-RU" sz="1400" kern="0" dirty="0" err="1">
                <a:latin typeface="Roboto"/>
              </a:rPr>
              <a:t>предпроектных</a:t>
            </a:r>
            <a:r>
              <a:rPr lang="ru-RU" sz="1400" kern="0" dirty="0">
                <a:latin typeface="Roboto"/>
              </a:rPr>
              <a:t> работ (</a:t>
            </a:r>
            <a:r>
              <a:rPr lang="ru-RU" sz="1400" kern="0" dirty="0" err="1">
                <a:latin typeface="Roboto"/>
              </a:rPr>
              <a:t>ИнфраВЭБ</a:t>
            </a:r>
            <a:r>
              <a:rPr lang="ru-RU" sz="1400" kern="0" dirty="0">
                <a:latin typeface="Roboto"/>
              </a:rPr>
              <a:t> (Группа ВЭБ.РФ) предоставила заем на разработку рабочей документации ОРЦ Новосибирск и прототипа онлайн-платформы (</a:t>
            </a:r>
            <a:r>
              <a:rPr lang="ru-RU" sz="1400" kern="0" dirty="0" err="1">
                <a:latin typeface="Roboto"/>
              </a:rPr>
              <a:t>Marketplace</a:t>
            </a:r>
            <a:r>
              <a:rPr lang="ru-RU" sz="1400" kern="0" dirty="0">
                <a:latin typeface="Roboto"/>
              </a:rPr>
              <a:t>) (337,8 млн руб.))</a:t>
            </a:r>
            <a:endParaRPr lang="ru-RU" sz="1400" kern="0" dirty="0">
              <a:solidFill>
                <a:schemeClr val="tx1"/>
              </a:solidFill>
              <a:latin typeface="Roboto"/>
            </a:endParaRPr>
          </a:p>
        </p:txBody>
      </p:sp>
      <p:sp>
        <p:nvSpPr>
          <p:cNvPr id="18" name="Прямоугольник 17"/>
          <p:cNvSpPr/>
          <p:nvPr/>
        </p:nvSpPr>
        <p:spPr>
          <a:xfrm>
            <a:off x="199553" y="4581128"/>
            <a:ext cx="211711" cy="324000"/>
          </a:xfrm>
          <a:prstGeom prst="rect">
            <a:avLst/>
          </a:prstGeom>
          <a:solidFill>
            <a:srgbClr val="009447"/>
          </a:solidFill>
          <a:ln w="9525">
            <a:solidFill>
              <a:srgbClr val="00944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50" b="1" dirty="0">
                <a:latin typeface="Roboto"/>
                <a:cs typeface="Arial" panose="020B0604020202020204" pitchFamily="34" charset="0"/>
              </a:rPr>
              <a:t>2</a:t>
            </a:r>
            <a:endParaRPr lang="ru-RU" sz="1000" b="1" dirty="0">
              <a:latin typeface="Roboto"/>
              <a:cs typeface="Arial" panose="020B0604020202020204" pitchFamily="34" charset="0"/>
            </a:endParaRPr>
          </a:p>
        </p:txBody>
      </p:sp>
      <p:sp>
        <p:nvSpPr>
          <p:cNvPr id="19" name="Прямоугольник 18"/>
          <p:cNvSpPr/>
          <p:nvPr/>
        </p:nvSpPr>
        <p:spPr>
          <a:xfrm>
            <a:off x="199553" y="5374167"/>
            <a:ext cx="9501212" cy="431097"/>
          </a:xfrm>
          <a:prstGeom prst="rect">
            <a:avLst/>
          </a:prstGeom>
          <a:noFill/>
          <a:ln>
            <a:solidFill>
              <a:srgbClr val="007939"/>
            </a:solidFill>
            <a:prstDash val="sysDash"/>
          </a:ln>
        </p:spPr>
        <p:txBody>
          <a:bodyPr wrap="square" lIns="0" tIns="0" rIns="144000" bIns="0" rtlCol="0" anchor="ctr">
            <a:noAutofit/>
          </a:bodyPr>
          <a:lstStyle/>
          <a:p>
            <a:pPr marL="266700" lvl="2" algn="just" defTabSz="826498">
              <a:buClr>
                <a:srgbClr val="316293"/>
              </a:buClr>
              <a:tabLst>
                <a:tab pos="5829300" algn="l"/>
                <a:tab pos="6183313" algn="l"/>
                <a:tab pos="6188075" algn="l"/>
              </a:tabLst>
            </a:pPr>
            <a:r>
              <a:rPr lang="ru-RU" sz="1400" kern="0" dirty="0">
                <a:latin typeface="Roboto"/>
              </a:rPr>
              <a:t>Предоставление займа на выполнение строительных работ</a:t>
            </a:r>
            <a:endParaRPr lang="ru-RU" sz="1400" kern="0" dirty="0">
              <a:solidFill>
                <a:schemeClr val="tx1"/>
              </a:solidFill>
              <a:latin typeface="Roboto"/>
            </a:endParaRPr>
          </a:p>
        </p:txBody>
      </p:sp>
      <p:sp>
        <p:nvSpPr>
          <p:cNvPr id="20" name="Прямоугольник 19"/>
          <p:cNvSpPr/>
          <p:nvPr/>
        </p:nvSpPr>
        <p:spPr>
          <a:xfrm>
            <a:off x="199553" y="5373216"/>
            <a:ext cx="211711" cy="324000"/>
          </a:xfrm>
          <a:prstGeom prst="rect">
            <a:avLst/>
          </a:prstGeom>
          <a:solidFill>
            <a:srgbClr val="009447"/>
          </a:solidFill>
          <a:ln w="9525">
            <a:solidFill>
              <a:srgbClr val="00944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50" b="1" dirty="0">
                <a:latin typeface="Roboto"/>
                <a:cs typeface="Arial" panose="020B0604020202020204" pitchFamily="34" charset="0"/>
              </a:rPr>
              <a:t>3</a:t>
            </a:r>
            <a:endParaRPr lang="ru-RU" sz="1000" b="1" dirty="0">
              <a:latin typeface="Roboto"/>
              <a:cs typeface="Arial" panose="020B0604020202020204" pitchFamily="34" charset="0"/>
            </a:endParaRPr>
          </a:p>
        </p:txBody>
      </p:sp>
      <p:sp>
        <p:nvSpPr>
          <p:cNvPr id="21" name="Прямоугольник 20"/>
          <p:cNvSpPr/>
          <p:nvPr/>
        </p:nvSpPr>
        <p:spPr>
          <a:xfrm>
            <a:off x="199553" y="5878223"/>
            <a:ext cx="9501212" cy="431097"/>
          </a:xfrm>
          <a:prstGeom prst="rect">
            <a:avLst/>
          </a:prstGeom>
          <a:noFill/>
          <a:ln>
            <a:solidFill>
              <a:srgbClr val="007939"/>
            </a:solidFill>
            <a:prstDash val="sysDash"/>
          </a:ln>
        </p:spPr>
        <p:txBody>
          <a:bodyPr wrap="square" lIns="0" tIns="0" rIns="144000" bIns="0" rtlCol="0" anchor="ctr">
            <a:noAutofit/>
          </a:bodyPr>
          <a:lstStyle/>
          <a:p>
            <a:pPr marL="266700" lvl="2" algn="just" defTabSz="826498">
              <a:buClr>
                <a:srgbClr val="316293"/>
              </a:buClr>
              <a:tabLst>
                <a:tab pos="5829300" algn="l"/>
                <a:tab pos="6183313" algn="l"/>
                <a:tab pos="6188075" algn="l"/>
              </a:tabLst>
            </a:pPr>
            <a:r>
              <a:rPr lang="ru-RU" sz="1400" kern="0" dirty="0">
                <a:latin typeface="Roboto"/>
              </a:rPr>
              <a:t>Выполнение функций агента Правительства РФ (Постановление Правительства РФ от 29.12.2016 № 1528)</a:t>
            </a:r>
            <a:endParaRPr lang="ru-RU" sz="1400" kern="0" dirty="0">
              <a:solidFill>
                <a:schemeClr val="tx1"/>
              </a:solidFill>
              <a:latin typeface="Roboto"/>
            </a:endParaRPr>
          </a:p>
        </p:txBody>
      </p:sp>
      <p:sp>
        <p:nvSpPr>
          <p:cNvPr id="22" name="Прямоугольник 21"/>
          <p:cNvSpPr/>
          <p:nvPr/>
        </p:nvSpPr>
        <p:spPr>
          <a:xfrm>
            <a:off x="199553" y="5877272"/>
            <a:ext cx="211711" cy="324000"/>
          </a:xfrm>
          <a:prstGeom prst="rect">
            <a:avLst/>
          </a:prstGeom>
          <a:solidFill>
            <a:srgbClr val="009447"/>
          </a:solidFill>
          <a:ln w="9525">
            <a:solidFill>
              <a:srgbClr val="00944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50" b="1" dirty="0">
                <a:latin typeface="Roboto"/>
                <a:cs typeface="Arial" panose="020B0604020202020204" pitchFamily="34" charset="0"/>
              </a:rPr>
              <a:t>4</a:t>
            </a:r>
            <a:endParaRPr lang="ru-RU" sz="1000" b="1" dirty="0">
              <a:latin typeface="Roboto"/>
              <a:cs typeface="Arial" panose="020B0604020202020204" pitchFamily="34" charset="0"/>
            </a:endParaRPr>
          </a:p>
        </p:txBody>
      </p:sp>
      <p:sp>
        <p:nvSpPr>
          <p:cNvPr id="23" name="Прямоугольник 22"/>
          <p:cNvSpPr/>
          <p:nvPr/>
        </p:nvSpPr>
        <p:spPr>
          <a:xfrm>
            <a:off x="2944552" y="1148551"/>
            <a:ext cx="6760976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ru-RU" sz="1200" dirty="0">
                <a:latin typeface="Roboto"/>
              </a:rPr>
              <a:t>«проекты ВЭБ РФ должны быть направлены на развитие инфраструктуры, промышленности, инноваций, особых экономических зон, защиту окружающей среды, повышение </a:t>
            </a:r>
            <a:r>
              <a:rPr lang="ru-RU" sz="1200" dirty="0" err="1">
                <a:latin typeface="Roboto"/>
              </a:rPr>
              <a:t>энергоэффективности</a:t>
            </a:r>
            <a:r>
              <a:rPr lang="ru-RU" sz="1200" dirty="0">
                <a:latin typeface="Roboto"/>
              </a:rPr>
              <a:t>, поддержку экспорта и расширение доступа российской промышленной продукции (товаров, работ, услуг) на зарубежные рынки, а также допускается реализация проектов и (или) сделок в рамках осуществления инвестиционной, внешнеэкономической, консультационной и иной предусмотренной законом деятельности»</a:t>
            </a:r>
          </a:p>
        </p:txBody>
      </p:sp>
    </p:spTree>
    <p:extLst>
      <p:ext uri="{BB962C8B-B14F-4D97-AF65-F5344CB8AC3E}">
        <p14:creationId xmlns:p14="http://schemas.microsoft.com/office/powerpoint/2010/main" val="200972108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D:\КАТЯ\Задачи\Минфин\презентация Феоктистова\Без-имени-1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29264" y="148570"/>
            <a:ext cx="2357437" cy="88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Прямоугольник 15"/>
          <p:cNvSpPr>
            <a:spLocks noChangeArrowheads="1"/>
          </p:cNvSpPr>
          <p:nvPr/>
        </p:nvSpPr>
        <p:spPr bwMode="auto">
          <a:xfrm>
            <a:off x="272480" y="272842"/>
            <a:ext cx="6912768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9pPr>
          </a:lstStyle>
          <a:p>
            <a:pPr>
              <a:spcBef>
                <a:spcPct val="0"/>
              </a:spcBef>
              <a:buClr>
                <a:srgbClr val="000099"/>
              </a:buClr>
              <a:buFontTx/>
              <a:buNone/>
            </a:pPr>
            <a:r>
              <a:rPr lang="ru-RU" altLang="ru-RU" sz="2000" b="1" dirty="0">
                <a:solidFill>
                  <a:srgbClr val="007939"/>
                </a:solidFill>
                <a:latin typeface="Roboto"/>
              </a:rPr>
              <a:t>Участие государственной корпорации развития «ВЭБ.РФ» в развитии федеральной сети ОРЦ</a:t>
            </a:r>
          </a:p>
        </p:txBody>
      </p:sp>
      <p:pic>
        <p:nvPicPr>
          <p:cNvPr id="6" name="Picture 8" descr="http://dppkk.ru/upload/iblock/9b0/9b01568d3f44424c838d296473e57090.png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916" t="26887" r="15626" b="36557"/>
          <a:stretch/>
        </p:blipFill>
        <p:spPr bwMode="auto">
          <a:xfrm>
            <a:off x="344488" y="1284014"/>
            <a:ext cx="4608512" cy="10648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Прямоугольник 6"/>
          <p:cNvSpPr/>
          <p:nvPr/>
        </p:nvSpPr>
        <p:spPr>
          <a:xfrm>
            <a:off x="5169024" y="1124744"/>
            <a:ext cx="4104456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600" dirty="0">
                <a:latin typeface="Roboto"/>
              </a:rPr>
              <a:t>Принят Приказ </a:t>
            </a:r>
            <a:r>
              <a:rPr lang="ru-RU" sz="1600" dirty="0" err="1">
                <a:latin typeface="Roboto"/>
              </a:rPr>
              <a:t>Минпромторга</a:t>
            </a:r>
            <a:r>
              <a:rPr lang="ru-RU" sz="1600" dirty="0">
                <a:latin typeface="Roboto"/>
              </a:rPr>
              <a:t> России от 25.12.2014 № 2733 «Об утверждении Стратегии развития торговли в Российской Федерации на 2015-2016 годы и период до 2020 года»</a:t>
            </a:r>
          </a:p>
        </p:txBody>
      </p:sp>
      <p:sp>
        <p:nvSpPr>
          <p:cNvPr id="8" name="Прямоугольник 7"/>
          <p:cNvSpPr/>
          <p:nvPr/>
        </p:nvSpPr>
        <p:spPr>
          <a:xfrm>
            <a:off x="199553" y="2493847"/>
            <a:ext cx="9501212" cy="545424"/>
          </a:xfrm>
          <a:prstGeom prst="rect">
            <a:avLst/>
          </a:prstGeom>
          <a:noFill/>
          <a:ln>
            <a:solidFill>
              <a:srgbClr val="007939"/>
            </a:solidFill>
            <a:prstDash val="sysDash"/>
          </a:ln>
        </p:spPr>
        <p:txBody>
          <a:bodyPr wrap="square" lIns="0" tIns="0" rIns="144000" bIns="0" rtlCol="0" anchor="ctr">
            <a:noAutofit/>
          </a:bodyPr>
          <a:lstStyle/>
          <a:p>
            <a:pPr marL="92075" lvl="2" algn="just" defTabSz="826498">
              <a:buClr>
                <a:srgbClr val="316293"/>
              </a:buClr>
              <a:tabLst>
                <a:tab pos="5829300" algn="l"/>
                <a:tab pos="6183313" algn="l"/>
                <a:tab pos="6188075" algn="l"/>
              </a:tabLst>
            </a:pPr>
            <a:r>
              <a:rPr lang="ru-RU" sz="1400" kern="0" dirty="0">
                <a:latin typeface="Roboto"/>
              </a:rPr>
              <a:t>Отвечает за выполнение задачи </a:t>
            </a:r>
            <a:r>
              <a:rPr lang="ru-RU" sz="1400" b="1" kern="0" dirty="0">
                <a:latin typeface="Roboto"/>
              </a:rPr>
              <a:t>по развитию современного оптового продовольственного звена </a:t>
            </a:r>
            <a:r>
              <a:rPr lang="ru-RU" sz="1400" kern="0" dirty="0">
                <a:latin typeface="Roboto"/>
              </a:rPr>
              <a:t>(задача 3.5 Стратегии развития торговли в Российской Федерации)</a:t>
            </a:r>
            <a:endParaRPr lang="ru-RU" sz="1400" kern="0" dirty="0">
              <a:solidFill>
                <a:schemeClr val="tx1"/>
              </a:solidFill>
              <a:latin typeface="Roboto"/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199553" y="3140968"/>
            <a:ext cx="9501212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ru-RU" sz="1400" dirty="0">
                <a:latin typeface="Roboto"/>
              </a:rPr>
              <a:t>«для оптимального взаимодействия розничной торговли и производителей сельскохозяйственной продукции и продуктов питания необходимо современное оптовое звено, включающее в себя, наряду с оптовыми торговыми организациями и распределительными центрами крупных торговых сетей, систему оптовых продовольственных рынков (оптовых распределительных центров). Задача оптовых продовольственных рынков (оптовых распределительных центров) – </a:t>
            </a:r>
            <a:r>
              <a:rPr lang="ru-RU" sz="1400" dirty="0" err="1">
                <a:latin typeface="Roboto"/>
              </a:rPr>
              <a:t>инфраструктурно</a:t>
            </a:r>
            <a:r>
              <a:rPr lang="ru-RU" sz="1400" dirty="0">
                <a:latin typeface="Roboto"/>
              </a:rPr>
              <a:t> поддерживать развитие конкурентной среды для производителей и торговли всех форматов. Благодаря их созданию достигается возможность максимально сократить путь продукции от производителя до потребителя и обеспечить всем торговым организациям и частным предпринимателям в сфере торговли вне зависимости от формата торгового бизнеса равный доступ к одинаково качественной продукции в широком ассортименте. При этом оптовый продовольственный рынок не является оптовиком, скупающим продукцию, и не является складом длительного хранения. Вместо этого оптовый продовольственный рынок – “площадка встречи” производства и торговли, в том числе, помимо услуги аренды площадей, оказывающая услуги сортировки, упаковки, консолидации мелких партий товара для поставок крупным торговым операторам, первичной обработки продукции»</a:t>
            </a:r>
          </a:p>
        </p:txBody>
      </p:sp>
    </p:spTree>
    <p:extLst>
      <p:ext uri="{BB962C8B-B14F-4D97-AF65-F5344CB8AC3E}">
        <p14:creationId xmlns:p14="http://schemas.microsoft.com/office/powerpoint/2010/main" val="324359217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Прямоугольник 13"/>
          <p:cNvSpPr>
            <a:spLocks noChangeArrowheads="1"/>
          </p:cNvSpPr>
          <p:nvPr/>
        </p:nvSpPr>
        <p:spPr bwMode="auto">
          <a:xfrm>
            <a:off x="202838" y="1772816"/>
            <a:ext cx="9558237" cy="2862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9pPr>
          </a:lstStyle>
          <a:p>
            <a:pPr algn="ctr">
              <a:spcBef>
                <a:spcPct val="0"/>
              </a:spcBef>
              <a:buClr>
                <a:srgbClr val="000099"/>
              </a:buClr>
              <a:buFontTx/>
              <a:buNone/>
            </a:pPr>
            <a:r>
              <a:rPr lang="ru-RU" altLang="ru-RU" sz="3600" b="1" dirty="0">
                <a:solidFill>
                  <a:srgbClr val="C00000"/>
                </a:solidFill>
                <a:latin typeface="Roboto"/>
              </a:rPr>
              <a:t>1. </a:t>
            </a:r>
            <a:r>
              <a:rPr lang="ru-RU" altLang="ru-RU" sz="3600" b="1" dirty="0">
                <a:solidFill>
                  <a:srgbClr val="007939"/>
                </a:solidFill>
                <a:latin typeface="Roboto"/>
              </a:rPr>
              <a:t>Краткие итоги </a:t>
            </a:r>
            <a:r>
              <a:rPr lang="ru-RU" altLang="ru-RU" sz="3600" b="1" dirty="0" err="1">
                <a:solidFill>
                  <a:srgbClr val="007939"/>
                </a:solidFill>
                <a:latin typeface="Roboto"/>
              </a:rPr>
              <a:t>антисанкционной</a:t>
            </a:r>
            <a:r>
              <a:rPr lang="ru-RU" altLang="ru-RU" sz="3600" b="1" dirty="0">
                <a:solidFill>
                  <a:srgbClr val="007939"/>
                </a:solidFill>
                <a:latin typeface="Roboto"/>
              </a:rPr>
              <a:t> политики России (эмбарго) в отношении сельскохозяйственных и продовольственных товаров </a:t>
            </a:r>
          </a:p>
          <a:p>
            <a:pPr algn="ctr">
              <a:spcBef>
                <a:spcPct val="0"/>
              </a:spcBef>
              <a:buClr>
                <a:srgbClr val="000099"/>
              </a:buClr>
              <a:buFontTx/>
              <a:buNone/>
            </a:pPr>
            <a:r>
              <a:rPr lang="ru-RU" altLang="ru-RU" sz="3600" b="1" dirty="0">
                <a:solidFill>
                  <a:srgbClr val="007939"/>
                </a:solidFill>
                <a:latin typeface="Roboto"/>
              </a:rPr>
              <a:t>за период 2014-2018 годы  </a:t>
            </a:r>
          </a:p>
        </p:txBody>
      </p:sp>
      <p:sp>
        <p:nvSpPr>
          <p:cNvPr id="7" name="Прямоугольник 6"/>
          <p:cNvSpPr/>
          <p:nvPr/>
        </p:nvSpPr>
        <p:spPr>
          <a:xfrm>
            <a:off x="0" y="5037992"/>
            <a:ext cx="9906000" cy="173950"/>
          </a:xfrm>
          <a:prstGeom prst="rect">
            <a:avLst/>
          </a:prstGeom>
          <a:solidFill>
            <a:srgbClr val="FEC24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ru-RU">
              <a:solidFill>
                <a:srgbClr val="007939"/>
              </a:solidFill>
            </a:endParaRPr>
          </a:p>
        </p:txBody>
      </p:sp>
      <p:pic>
        <p:nvPicPr>
          <p:cNvPr id="8" name="Picture 2" descr="D:\КАТЯ\Задачи\Минфин\презентация Феоктистова\Без-имени-1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29264" y="166911"/>
            <a:ext cx="2357437" cy="88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91974674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D:\КАТЯ\Задачи\Минфин\презентация Феоктистова\Без-имени-1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29264" y="148570"/>
            <a:ext cx="2357437" cy="88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Прямоугольник 15"/>
          <p:cNvSpPr>
            <a:spLocks noChangeArrowheads="1"/>
          </p:cNvSpPr>
          <p:nvPr/>
        </p:nvSpPr>
        <p:spPr bwMode="auto">
          <a:xfrm>
            <a:off x="272480" y="272842"/>
            <a:ext cx="6912768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9pPr>
          </a:lstStyle>
          <a:p>
            <a:pPr>
              <a:spcBef>
                <a:spcPct val="0"/>
              </a:spcBef>
              <a:buClr>
                <a:srgbClr val="000099"/>
              </a:buClr>
              <a:buFontTx/>
              <a:buNone/>
            </a:pPr>
            <a:r>
              <a:rPr lang="ru-RU" altLang="ru-RU" sz="2000" b="1" dirty="0">
                <a:solidFill>
                  <a:srgbClr val="007939"/>
                </a:solidFill>
                <a:latin typeface="Roboto"/>
              </a:rPr>
              <a:t>Участие Минэкономразвития России в развитии федеральной сети ОРЦ</a:t>
            </a:r>
          </a:p>
        </p:txBody>
      </p:sp>
      <p:pic>
        <p:nvPicPr>
          <p:cNvPr id="6" name="Picture 20" descr="http://niejournal.ru/wp-content/uploads/2015/10/10675517_290306254497064_2005770234959328362_n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3962" y="980728"/>
            <a:ext cx="1970806" cy="19708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Прямоугольник 6"/>
          <p:cNvSpPr/>
          <p:nvPr/>
        </p:nvSpPr>
        <p:spPr>
          <a:xfrm>
            <a:off x="893962" y="2895369"/>
            <a:ext cx="1970806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200" b="1" dirty="0">
                <a:latin typeface="Roboto"/>
              </a:rPr>
              <a:t>Минэкономразвития</a:t>
            </a:r>
          </a:p>
          <a:p>
            <a:pPr algn="ctr"/>
            <a:r>
              <a:rPr lang="ru-RU" sz="1200" b="1" dirty="0">
                <a:latin typeface="Roboto"/>
              </a:rPr>
              <a:t>России</a:t>
            </a:r>
          </a:p>
        </p:txBody>
      </p:sp>
      <p:sp>
        <p:nvSpPr>
          <p:cNvPr id="8" name="Прямоугольник 7"/>
          <p:cNvSpPr/>
          <p:nvPr/>
        </p:nvSpPr>
        <p:spPr>
          <a:xfrm>
            <a:off x="3584848" y="1628800"/>
            <a:ext cx="5616624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600" dirty="0">
                <a:latin typeface="Roboto"/>
              </a:rPr>
              <a:t>Письмо заместителя министра экономического развития </a:t>
            </a:r>
            <a:r>
              <a:rPr lang="ru-RU" sz="1600" dirty="0" err="1">
                <a:latin typeface="Roboto"/>
              </a:rPr>
              <a:t>Горькова</a:t>
            </a:r>
            <a:r>
              <a:rPr lang="ru-RU" sz="1600" dirty="0">
                <a:latin typeface="Roboto"/>
              </a:rPr>
              <a:t> С.Н. в Евразийскую экономическую комиссию от 23.11.2018 г. № 34443-СГ/Д10и</a:t>
            </a:r>
          </a:p>
        </p:txBody>
      </p:sp>
      <p:sp>
        <p:nvSpPr>
          <p:cNvPr id="9" name="Прямоугольник 8"/>
          <p:cNvSpPr/>
          <p:nvPr/>
        </p:nvSpPr>
        <p:spPr>
          <a:xfrm>
            <a:off x="199553" y="3387632"/>
            <a:ext cx="9501212" cy="833456"/>
          </a:xfrm>
          <a:prstGeom prst="rect">
            <a:avLst/>
          </a:prstGeom>
          <a:noFill/>
          <a:ln>
            <a:solidFill>
              <a:srgbClr val="007939"/>
            </a:solidFill>
            <a:prstDash val="sysDash"/>
          </a:ln>
        </p:spPr>
        <p:txBody>
          <a:bodyPr wrap="square" lIns="0" tIns="0" rIns="144000" bIns="0" rtlCol="0" anchor="ctr">
            <a:noAutofit/>
          </a:bodyPr>
          <a:lstStyle/>
          <a:p>
            <a:pPr marL="92075" lvl="2" algn="just" defTabSz="826498">
              <a:buClr>
                <a:srgbClr val="316293"/>
              </a:buClr>
              <a:tabLst>
                <a:tab pos="5829300" algn="l"/>
                <a:tab pos="6183313" algn="l"/>
                <a:tab pos="6188075" algn="l"/>
              </a:tabLst>
            </a:pPr>
            <a:r>
              <a:rPr lang="ru-RU" sz="1400" kern="0" dirty="0">
                <a:latin typeface="Roboto"/>
              </a:rPr>
              <a:t>В качестве первых возможных проектов Российская Федерация предлагает совершенствование логистических и оптово-распределительных механизмов во внутренней торговле Союза сельскохозяйственными товарами и продуктами питания</a:t>
            </a:r>
            <a:endParaRPr lang="ru-RU" sz="1400" kern="0" dirty="0">
              <a:solidFill>
                <a:schemeClr val="tx1"/>
              </a:solidFill>
              <a:latin typeface="Roboto"/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199553" y="4444663"/>
            <a:ext cx="9487148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ru-RU" sz="1400" dirty="0">
                <a:latin typeface="Roboto"/>
              </a:rPr>
              <a:t>В рамках проекта «Сеть оптово-распределительных центров продовольственной и иной продукции стран ЕАЭС» представлен только слайд компании «</a:t>
            </a:r>
            <a:r>
              <a:rPr lang="ru-RU" sz="1400" dirty="0" err="1">
                <a:latin typeface="Roboto"/>
              </a:rPr>
              <a:t>Росагромаркет</a:t>
            </a:r>
            <a:r>
              <a:rPr lang="ru-RU" sz="1400" dirty="0">
                <a:latin typeface="Roboto"/>
              </a:rPr>
              <a:t>» и отсутствует обоснование и целесообразность участия Министерства в данном проекте</a:t>
            </a:r>
          </a:p>
        </p:txBody>
      </p:sp>
    </p:spTree>
    <p:extLst>
      <p:ext uri="{BB962C8B-B14F-4D97-AF65-F5344CB8AC3E}">
        <p14:creationId xmlns:p14="http://schemas.microsoft.com/office/powerpoint/2010/main" val="436485963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D:\КАТЯ\Задачи\Минфин\презентация Феоктистова\Без-имени-1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29264" y="148570"/>
            <a:ext cx="2357437" cy="88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Прямоугольник 15"/>
          <p:cNvSpPr>
            <a:spLocks noChangeArrowheads="1"/>
          </p:cNvSpPr>
          <p:nvPr/>
        </p:nvSpPr>
        <p:spPr bwMode="auto">
          <a:xfrm>
            <a:off x="272480" y="272842"/>
            <a:ext cx="6912768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9pPr>
          </a:lstStyle>
          <a:p>
            <a:pPr>
              <a:spcBef>
                <a:spcPct val="0"/>
              </a:spcBef>
              <a:buClr>
                <a:srgbClr val="000099"/>
              </a:buClr>
              <a:buFontTx/>
              <a:buNone/>
            </a:pPr>
            <a:r>
              <a:rPr lang="ru-RU" altLang="ru-RU" sz="2000" b="1" dirty="0">
                <a:solidFill>
                  <a:srgbClr val="007939"/>
                </a:solidFill>
                <a:latin typeface="Roboto"/>
              </a:rPr>
              <a:t>Участие Министерства по делам Северного Кавказа в развитии федеральной сети ОРЦ</a:t>
            </a:r>
          </a:p>
        </p:txBody>
      </p:sp>
      <p:pic>
        <p:nvPicPr>
          <p:cNvPr id="7" name="Picture 10" descr="http://postpredstvo.ru/wp-content/uploads/2016/10/MK_A1-1016x1024.gif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4528" y="908720"/>
            <a:ext cx="1728192" cy="1741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Прямоугольник 7"/>
          <p:cNvSpPr/>
          <p:nvPr/>
        </p:nvSpPr>
        <p:spPr>
          <a:xfrm>
            <a:off x="632520" y="2575937"/>
            <a:ext cx="1872208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200" b="1" dirty="0" err="1">
                <a:latin typeface="Roboto"/>
              </a:rPr>
              <a:t>Минкавказ</a:t>
            </a:r>
            <a:r>
              <a:rPr lang="ru-RU" sz="1200" b="1" dirty="0">
                <a:latin typeface="Roboto"/>
              </a:rPr>
              <a:t> России</a:t>
            </a:r>
          </a:p>
        </p:txBody>
      </p:sp>
      <p:grpSp>
        <p:nvGrpSpPr>
          <p:cNvPr id="9" name="Группа 8"/>
          <p:cNvGrpSpPr/>
          <p:nvPr/>
        </p:nvGrpSpPr>
        <p:grpSpPr>
          <a:xfrm>
            <a:off x="94434" y="2852936"/>
            <a:ext cx="9720000" cy="720080"/>
            <a:chOff x="178320" y="3359971"/>
            <a:chExt cx="9612000" cy="1056235"/>
          </a:xfrm>
        </p:grpSpPr>
        <p:sp>
          <p:nvSpPr>
            <p:cNvPr id="10" name="Прямоугольник 9"/>
            <p:cNvSpPr/>
            <p:nvPr/>
          </p:nvSpPr>
          <p:spPr>
            <a:xfrm>
              <a:off x="178320" y="3359971"/>
              <a:ext cx="9612000" cy="1056235"/>
            </a:xfrm>
            <a:prstGeom prst="rect">
              <a:avLst/>
            </a:prstGeom>
            <a:noFill/>
            <a:ln>
              <a:solidFill>
                <a:srgbClr val="007939"/>
              </a:solidFill>
              <a:prstDash val="sysDash"/>
            </a:ln>
          </p:spPr>
          <p:txBody>
            <a:bodyPr wrap="square" lIns="0" tIns="0" rIns="144000" bIns="0" rtlCol="0" anchor="ctr">
              <a:noAutofit/>
            </a:bodyPr>
            <a:lstStyle/>
            <a:p>
              <a:pPr marL="1027112" lvl="2" algn="just" defTabSz="826498">
                <a:buClr>
                  <a:srgbClr val="316293"/>
                </a:buClr>
                <a:tabLst>
                  <a:tab pos="177800" algn="l"/>
                  <a:tab pos="5829300" algn="l"/>
                  <a:tab pos="6183313" algn="l"/>
                  <a:tab pos="6188075" algn="l"/>
                </a:tabLst>
                <a:defRPr/>
              </a:pPr>
              <a:r>
                <a:rPr lang="ru-RU" sz="1050" kern="0" dirty="0">
                  <a:latin typeface="Roboto"/>
                </a:rPr>
                <a:t>Министерством было заявлено, что «наиболее перспективным направлением для реализации агропромышленного потенциала Северо-Кавказского региона является развитие на территории СКФО овоще- и </a:t>
              </a:r>
              <a:r>
                <a:rPr lang="ru-RU" sz="1050" kern="0" dirty="0" err="1">
                  <a:latin typeface="Roboto"/>
                </a:rPr>
                <a:t>фруктохранилищ</a:t>
              </a:r>
              <a:r>
                <a:rPr lang="ru-RU" sz="1050" kern="0" dirty="0">
                  <a:latin typeface="Roboto"/>
                </a:rPr>
                <a:t>, а также оптово-распределительных центров (ОРЦ), ориентированных на хранение, переработку и сбыт продукции: по данным Минсельхоза России, в настоящее время потребность в создании инфраструктуры хранения составляет 550 тыс. тонн»</a:t>
              </a:r>
            </a:p>
          </p:txBody>
        </p:sp>
        <p:sp>
          <p:nvSpPr>
            <p:cNvPr id="11" name="Прямоугольник 10"/>
            <p:cNvSpPr/>
            <p:nvPr/>
          </p:nvSpPr>
          <p:spPr>
            <a:xfrm>
              <a:off x="179336" y="3360168"/>
              <a:ext cx="896400" cy="475253"/>
            </a:xfrm>
            <a:prstGeom prst="rect">
              <a:avLst/>
            </a:prstGeom>
            <a:solidFill>
              <a:srgbClr val="009447"/>
            </a:solidFill>
            <a:ln w="9525">
              <a:solidFill>
                <a:srgbClr val="0094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050" b="1" dirty="0">
                  <a:latin typeface="Roboto"/>
                  <a:cs typeface="Arial" panose="020B0604020202020204" pitchFamily="34" charset="0"/>
                </a:rPr>
                <a:t>2016 год</a:t>
              </a:r>
              <a:endParaRPr lang="ru-RU" sz="1000" b="1" dirty="0">
                <a:latin typeface="Roboto"/>
                <a:cs typeface="Arial" panose="020B0604020202020204" pitchFamily="34" charset="0"/>
              </a:endParaRPr>
            </a:p>
          </p:txBody>
        </p:sp>
      </p:grpSp>
      <p:grpSp>
        <p:nvGrpSpPr>
          <p:cNvPr id="12" name="Группа 11"/>
          <p:cNvGrpSpPr/>
          <p:nvPr/>
        </p:nvGrpSpPr>
        <p:grpSpPr>
          <a:xfrm>
            <a:off x="94434" y="3626023"/>
            <a:ext cx="9720000" cy="436242"/>
            <a:chOff x="178320" y="3359971"/>
            <a:chExt cx="9612000" cy="639893"/>
          </a:xfrm>
        </p:grpSpPr>
        <p:sp>
          <p:nvSpPr>
            <p:cNvPr id="13" name="Прямоугольник 12"/>
            <p:cNvSpPr/>
            <p:nvPr/>
          </p:nvSpPr>
          <p:spPr>
            <a:xfrm>
              <a:off x="178320" y="3359971"/>
              <a:ext cx="9612000" cy="639893"/>
            </a:xfrm>
            <a:prstGeom prst="rect">
              <a:avLst/>
            </a:prstGeom>
            <a:noFill/>
            <a:ln>
              <a:solidFill>
                <a:srgbClr val="007939"/>
              </a:solidFill>
              <a:prstDash val="sysDash"/>
            </a:ln>
          </p:spPr>
          <p:txBody>
            <a:bodyPr wrap="square" lIns="0" tIns="0" rIns="144000" bIns="0" rtlCol="0" anchor="ctr">
              <a:noAutofit/>
            </a:bodyPr>
            <a:lstStyle/>
            <a:p>
              <a:pPr marL="1027112" lvl="2" algn="just" defTabSz="826498">
                <a:buClr>
                  <a:srgbClr val="316293"/>
                </a:buClr>
                <a:tabLst>
                  <a:tab pos="177800" algn="l"/>
                  <a:tab pos="5829300" algn="l"/>
                  <a:tab pos="6183313" algn="l"/>
                  <a:tab pos="6188075" algn="l"/>
                </a:tabLst>
                <a:defRPr/>
              </a:pPr>
              <a:r>
                <a:rPr lang="ru-RU" sz="1050" kern="0" dirty="0">
                  <a:latin typeface="Roboto"/>
                </a:rPr>
                <a:t>Заявлено о выделении господдержки инвестиционным проектам ООО «Хаммер» «Строительство </a:t>
              </a:r>
              <a:r>
                <a:rPr lang="ru-RU" sz="1050" kern="0" dirty="0" err="1">
                  <a:latin typeface="Roboto"/>
                </a:rPr>
                <a:t>селекционно</a:t>
              </a:r>
              <a:r>
                <a:rPr lang="ru-RU" sz="1050" kern="0" dirty="0">
                  <a:latin typeface="Roboto"/>
                </a:rPr>
                <a:t>-семеноводческого и оптово-распределительного (логистического) центров на территории Карачаево-Черкесской республики»</a:t>
              </a:r>
            </a:p>
          </p:txBody>
        </p:sp>
        <p:sp>
          <p:nvSpPr>
            <p:cNvPr id="14" name="Прямоугольник 13"/>
            <p:cNvSpPr/>
            <p:nvPr/>
          </p:nvSpPr>
          <p:spPr>
            <a:xfrm>
              <a:off x="179336" y="3360168"/>
              <a:ext cx="896400" cy="475253"/>
            </a:xfrm>
            <a:prstGeom prst="rect">
              <a:avLst/>
            </a:prstGeom>
            <a:solidFill>
              <a:srgbClr val="009447"/>
            </a:solidFill>
            <a:ln w="9525">
              <a:solidFill>
                <a:srgbClr val="0094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050" b="1" dirty="0">
                  <a:latin typeface="Roboto"/>
                  <a:cs typeface="Arial" panose="020B0604020202020204" pitchFamily="34" charset="0"/>
                </a:rPr>
                <a:t>2016 год</a:t>
              </a:r>
              <a:endParaRPr lang="ru-RU" sz="1000" b="1" dirty="0">
                <a:latin typeface="Roboto"/>
                <a:cs typeface="Arial" panose="020B0604020202020204" pitchFamily="34" charset="0"/>
              </a:endParaRPr>
            </a:p>
          </p:txBody>
        </p:sp>
      </p:grpSp>
      <p:grpSp>
        <p:nvGrpSpPr>
          <p:cNvPr id="15" name="Группа 14"/>
          <p:cNvGrpSpPr/>
          <p:nvPr/>
        </p:nvGrpSpPr>
        <p:grpSpPr>
          <a:xfrm>
            <a:off x="94434" y="4115272"/>
            <a:ext cx="9720000" cy="436242"/>
            <a:chOff x="178320" y="3359971"/>
            <a:chExt cx="9541840" cy="639893"/>
          </a:xfrm>
        </p:grpSpPr>
        <p:sp>
          <p:nvSpPr>
            <p:cNvPr id="16" name="Прямоугольник 15"/>
            <p:cNvSpPr/>
            <p:nvPr/>
          </p:nvSpPr>
          <p:spPr>
            <a:xfrm>
              <a:off x="178320" y="3359971"/>
              <a:ext cx="9541840" cy="639893"/>
            </a:xfrm>
            <a:prstGeom prst="rect">
              <a:avLst/>
            </a:prstGeom>
            <a:noFill/>
            <a:ln>
              <a:solidFill>
                <a:srgbClr val="007939"/>
              </a:solidFill>
              <a:prstDash val="sysDash"/>
            </a:ln>
          </p:spPr>
          <p:txBody>
            <a:bodyPr wrap="square" lIns="0" tIns="0" rIns="144000" bIns="0" rtlCol="0" anchor="ctr">
              <a:noAutofit/>
            </a:bodyPr>
            <a:lstStyle/>
            <a:p>
              <a:pPr marL="1027112" lvl="2" algn="just" defTabSz="826498">
                <a:buClr>
                  <a:srgbClr val="316293"/>
                </a:buClr>
                <a:tabLst>
                  <a:tab pos="177800" algn="l"/>
                  <a:tab pos="5829300" algn="l"/>
                  <a:tab pos="6183313" algn="l"/>
                  <a:tab pos="6188075" algn="l"/>
                </a:tabLst>
                <a:defRPr/>
              </a:pPr>
              <a:r>
                <a:rPr lang="ru-RU" sz="1050" kern="0" dirty="0">
                  <a:latin typeface="Roboto"/>
                </a:rPr>
                <a:t>«в ходе заседания руководители региональных органов АПК рассказали о действующих оптово-распределительных центрах на местах, поделились планами по строительству новых хранилищ и убойно-перерабатывающих комплексов с привлечением инвестиций»</a:t>
              </a:r>
            </a:p>
          </p:txBody>
        </p:sp>
        <p:sp>
          <p:nvSpPr>
            <p:cNvPr id="17" name="Прямоугольник 16"/>
            <p:cNvSpPr/>
            <p:nvPr/>
          </p:nvSpPr>
          <p:spPr>
            <a:xfrm>
              <a:off x="179336" y="3360168"/>
              <a:ext cx="896400" cy="475253"/>
            </a:xfrm>
            <a:prstGeom prst="rect">
              <a:avLst/>
            </a:prstGeom>
            <a:solidFill>
              <a:srgbClr val="009447"/>
            </a:solidFill>
            <a:ln w="9525">
              <a:solidFill>
                <a:srgbClr val="0094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050" b="1" dirty="0">
                  <a:latin typeface="Roboto"/>
                  <a:cs typeface="Arial" panose="020B0604020202020204" pitchFamily="34" charset="0"/>
                </a:rPr>
                <a:t>2017 год</a:t>
              </a:r>
              <a:endParaRPr lang="ru-RU" sz="1000" b="1" dirty="0">
                <a:latin typeface="Roboto"/>
                <a:cs typeface="Arial" panose="020B0604020202020204" pitchFamily="34" charset="0"/>
              </a:endParaRPr>
            </a:p>
          </p:txBody>
        </p:sp>
      </p:grpSp>
      <p:grpSp>
        <p:nvGrpSpPr>
          <p:cNvPr id="18" name="Группа 17"/>
          <p:cNvGrpSpPr/>
          <p:nvPr/>
        </p:nvGrpSpPr>
        <p:grpSpPr>
          <a:xfrm>
            <a:off x="94434" y="4604521"/>
            <a:ext cx="9720000" cy="684000"/>
            <a:chOff x="178320" y="3359970"/>
            <a:chExt cx="9541840" cy="1003312"/>
          </a:xfrm>
        </p:grpSpPr>
        <p:sp>
          <p:nvSpPr>
            <p:cNvPr id="19" name="Прямоугольник 18"/>
            <p:cNvSpPr/>
            <p:nvPr/>
          </p:nvSpPr>
          <p:spPr>
            <a:xfrm>
              <a:off x="178320" y="3359970"/>
              <a:ext cx="9541840" cy="1003312"/>
            </a:xfrm>
            <a:prstGeom prst="rect">
              <a:avLst/>
            </a:prstGeom>
            <a:noFill/>
            <a:ln>
              <a:solidFill>
                <a:srgbClr val="007939"/>
              </a:solidFill>
              <a:prstDash val="sysDash"/>
            </a:ln>
          </p:spPr>
          <p:txBody>
            <a:bodyPr wrap="square" lIns="0" tIns="0" rIns="144000" bIns="0" rtlCol="0" anchor="ctr">
              <a:noAutofit/>
            </a:bodyPr>
            <a:lstStyle/>
            <a:p>
              <a:pPr marL="1027112" lvl="2" algn="just" defTabSz="826498">
                <a:buClr>
                  <a:srgbClr val="316293"/>
                </a:buClr>
                <a:tabLst>
                  <a:tab pos="177800" algn="l"/>
                  <a:tab pos="5829300" algn="l"/>
                  <a:tab pos="6183313" algn="l"/>
                  <a:tab pos="6188075" algn="l"/>
                </a:tabLst>
                <a:defRPr/>
              </a:pPr>
              <a:r>
                <a:rPr lang="ru-RU" sz="1050" kern="0" dirty="0">
                  <a:latin typeface="Roboto"/>
                </a:rPr>
                <a:t>Министерство заявило о выстраивании связей с Республикой Иран в части ОРЦ: «Уже сегодня со стороны крупнейших организаций в сфере агропромышленного комплекса Северо-Кавказского федерального округа проявляется заинтересованность в строительстве оптово-распределительных центров для развития торговли с Ираном, для развития </a:t>
              </a:r>
              <a:r>
                <a:rPr lang="ru-RU" sz="1050" kern="0" dirty="0" err="1">
                  <a:latin typeface="Roboto"/>
                </a:rPr>
                <a:t>сельхозпереработки</a:t>
              </a:r>
              <a:r>
                <a:rPr lang="ru-RU" sz="1050" kern="0" dirty="0">
                  <a:latin typeface="Roboto"/>
                </a:rPr>
                <a:t> и клиринговой торговли, а также других направлений совместной деятельности»</a:t>
              </a:r>
            </a:p>
          </p:txBody>
        </p:sp>
        <p:sp>
          <p:nvSpPr>
            <p:cNvPr id="20" name="Прямоугольник 19"/>
            <p:cNvSpPr/>
            <p:nvPr/>
          </p:nvSpPr>
          <p:spPr>
            <a:xfrm>
              <a:off x="179336" y="3360168"/>
              <a:ext cx="896400" cy="475253"/>
            </a:xfrm>
            <a:prstGeom prst="rect">
              <a:avLst/>
            </a:prstGeom>
            <a:solidFill>
              <a:srgbClr val="009447"/>
            </a:solidFill>
            <a:ln w="9525">
              <a:solidFill>
                <a:srgbClr val="0094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050" b="1" dirty="0">
                  <a:latin typeface="Roboto"/>
                  <a:cs typeface="Arial" panose="020B0604020202020204" pitchFamily="34" charset="0"/>
                </a:rPr>
                <a:t>Март </a:t>
              </a:r>
            </a:p>
            <a:p>
              <a:pPr algn="ctr"/>
              <a:r>
                <a:rPr lang="ru-RU" sz="1050" b="1" dirty="0">
                  <a:latin typeface="Roboto"/>
                  <a:cs typeface="Arial" panose="020B0604020202020204" pitchFamily="34" charset="0"/>
                </a:rPr>
                <a:t>2018 года</a:t>
              </a:r>
              <a:endParaRPr lang="ru-RU" sz="1000" b="1" dirty="0">
                <a:latin typeface="Roboto"/>
                <a:cs typeface="Arial" panose="020B0604020202020204" pitchFamily="34" charset="0"/>
              </a:endParaRPr>
            </a:p>
          </p:txBody>
        </p:sp>
      </p:grpSp>
      <p:grpSp>
        <p:nvGrpSpPr>
          <p:cNvPr id="21" name="Группа 20"/>
          <p:cNvGrpSpPr/>
          <p:nvPr/>
        </p:nvGrpSpPr>
        <p:grpSpPr>
          <a:xfrm>
            <a:off x="94434" y="5898536"/>
            <a:ext cx="9720000" cy="504000"/>
            <a:chOff x="178320" y="3285455"/>
            <a:chExt cx="9541840" cy="739283"/>
          </a:xfrm>
        </p:grpSpPr>
        <p:sp>
          <p:nvSpPr>
            <p:cNvPr id="22" name="Прямоугольник 21"/>
            <p:cNvSpPr/>
            <p:nvPr/>
          </p:nvSpPr>
          <p:spPr>
            <a:xfrm>
              <a:off x="178320" y="3285455"/>
              <a:ext cx="9541840" cy="739283"/>
            </a:xfrm>
            <a:prstGeom prst="rect">
              <a:avLst/>
            </a:prstGeom>
            <a:noFill/>
            <a:ln>
              <a:solidFill>
                <a:srgbClr val="007939"/>
              </a:solidFill>
              <a:prstDash val="sysDash"/>
            </a:ln>
          </p:spPr>
          <p:txBody>
            <a:bodyPr wrap="square" lIns="0" tIns="0" rIns="144000" bIns="0" rtlCol="0" anchor="ctr">
              <a:noAutofit/>
            </a:bodyPr>
            <a:lstStyle/>
            <a:p>
              <a:pPr marL="1027112" lvl="2" algn="just" defTabSz="826498">
                <a:buClr>
                  <a:srgbClr val="316293"/>
                </a:buClr>
                <a:tabLst>
                  <a:tab pos="177800" algn="l"/>
                  <a:tab pos="5829300" algn="l"/>
                  <a:tab pos="6183313" algn="l"/>
                  <a:tab pos="6188075" algn="l"/>
                </a:tabLst>
                <a:defRPr/>
              </a:pPr>
              <a:r>
                <a:rPr lang="ru-RU" sz="1050" kern="0" dirty="0">
                  <a:latin typeface="Roboto"/>
                </a:rPr>
                <a:t>«предполагается, что транспортно-логистический комплекс станет окном для экспорта товаров с Северного Кавказа, в том числе мясной </a:t>
              </a:r>
              <a:r>
                <a:rPr lang="ru-RU" sz="1050" kern="0" dirty="0" err="1">
                  <a:latin typeface="Roboto"/>
                </a:rPr>
                <a:t>халяльной</a:t>
              </a:r>
              <a:r>
                <a:rPr lang="ru-RU" sz="1050" kern="0" dirty="0">
                  <a:latin typeface="Roboto"/>
                </a:rPr>
                <a:t> продукции, зерновых и продуктов их переработки, минеральных вод. Кроме этого, в проекте предусмотрено развитие </a:t>
              </a:r>
              <a:r>
                <a:rPr lang="ru-RU" sz="1050" kern="0" dirty="0" err="1">
                  <a:latin typeface="Roboto"/>
                </a:rPr>
                <a:t>аквакультуры</a:t>
              </a:r>
              <a:r>
                <a:rPr lang="ru-RU" sz="1050" kern="0" dirty="0">
                  <a:latin typeface="Roboto"/>
                </a:rPr>
                <a:t>, сети оптово-распределительных центров и переработки биоресурсов Каспия»</a:t>
              </a:r>
            </a:p>
          </p:txBody>
        </p:sp>
        <p:sp>
          <p:nvSpPr>
            <p:cNvPr id="23" name="Прямоугольник 22"/>
            <p:cNvSpPr/>
            <p:nvPr/>
          </p:nvSpPr>
          <p:spPr>
            <a:xfrm>
              <a:off x="179336" y="3285652"/>
              <a:ext cx="896400" cy="475253"/>
            </a:xfrm>
            <a:prstGeom prst="rect">
              <a:avLst/>
            </a:prstGeom>
            <a:solidFill>
              <a:srgbClr val="009447"/>
            </a:solidFill>
            <a:ln w="9525">
              <a:solidFill>
                <a:srgbClr val="0094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050" b="1" dirty="0">
                  <a:latin typeface="Roboto"/>
                  <a:cs typeface="Arial" panose="020B0604020202020204" pitchFamily="34" charset="0"/>
                </a:rPr>
                <a:t>Декабрь 2018 года</a:t>
              </a:r>
              <a:endParaRPr lang="ru-RU" sz="1000" b="1" dirty="0">
                <a:latin typeface="Roboto"/>
                <a:cs typeface="Arial" panose="020B0604020202020204" pitchFamily="34" charset="0"/>
              </a:endParaRPr>
            </a:p>
          </p:txBody>
        </p:sp>
      </p:grpSp>
      <p:sp>
        <p:nvSpPr>
          <p:cNvPr id="24" name="Прямоугольник 23"/>
          <p:cNvSpPr/>
          <p:nvPr/>
        </p:nvSpPr>
        <p:spPr>
          <a:xfrm>
            <a:off x="2504728" y="1188041"/>
            <a:ext cx="7149244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600" dirty="0">
                <a:latin typeface="Roboto"/>
              </a:rPr>
              <a:t>Государственная программа Российской Федерации “Развитие Северо-Кавказского федерального округа” на период до 2025 года</a:t>
            </a:r>
          </a:p>
        </p:txBody>
      </p:sp>
      <p:sp>
        <p:nvSpPr>
          <p:cNvPr id="25" name="Прямоугольник 24"/>
          <p:cNvSpPr/>
          <p:nvPr/>
        </p:nvSpPr>
        <p:spPr>
          <a:xfrm>
            <a:off x="2476500" y="1837273"/>
            <a:ext cx="7337934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ru-RU" sz="1200" dirty="0">
                <a:latin typeface="Roboto"/>
              </a:rPr>
              <a:t>Подпрограмма “Создание медицинского кластера на территории Кавказских Минеральных Вод и реализация инвестиционных проектов Северо-Кавказского федерального округа” где один раз упоминается «строительство </a:t>
            </a:r>
            <a:r>
              <a:rPr lang="ru-RU" sz="1200" dirty="0" err="1">
                <a:latin typeface="Roboto"/>
              </a:rPr>
              <a:t>селекционно</a:t>
            </a:r>
            <a:r>
              <a:rPr lang="ru-RU" sz="1200" dirty="0">
                <a:latin typeface="Roboto"/>
              </a:rPr>
              <a:t>-семеноводческого центра для производства семян зерновых и масличных культур и оптово-распределительного (логистического) центра для хранения зерна и овощей»</a:t>
            </a:r>
          </a:p>
        </p:txBody>
      </p:sp>
      <p:grpSp>
        <p:nvGrpSpPr>
          <p:cNvPr id="27" name="Группа 26"/>
          <p:cNvGrpSpPr/>
          <p:nvPr/>
        </p:nvGrpSpPr>
        <p:grpSpPr>
          <a:xfrm>
            <a:off x="94434" y="5341528"/>
            <a:ext cx="9720000" cy="504000"/>
            <a:chOff x="178320" y="3359971"/>
            <a:chExt cx="9541840" cy="739283"/>
          </a:xfrm>
        </p:grpSpPr>
        <p:sp>
          <p:nvSpPr>
            <p:cNvPr id="28" name="Прямоугольник 27"/>
            <p:cNvSpPr/>
            <p:nvPr/>
          </p:nvSpPr>
          <p:spPr>
            <a:xfrm>
              <a:off x="178320" y="3359971"/>
              <a:ext cx="9541840" cy="739283"/>
            </a:xfrm>
            <a:prstGeom prst="rect">
              <a:avLst/>
            </a:prstGeom>
            <a:noFill/>
            <a:ln>
              <a:solidFill>
                <a:srgbClr val="007939"/>
              </a:solidFill>
              <a:prstDash val="sysDash"/>
            </a:ln>
          </p:spPr>
          <p:txBody>
            <a:bodyPr wrap="square" lIns="0" tIns="0" rIns="144000" bIns="0" rtlCol="0" anchor="ctr">
              <a:noAutofit/>
            </a:bodyPr>
            <a:lstStyle/>
            <a:p>
              <a:pPr marL="1027112" lvl="2" algn="just" defTabSz="826498">
                <a:buClr>
                  <a:srgbClr val="316293"/>
                </a:buClr>
                <a:tabLst>
                  <a:tab pos="177800" algn="l"/>
                  <a:tab pos="5829300" algn="l"/>
                  <a:tab pos="6183313" algn="l"/>
                  <a:tab pos="6188075" algn="l"/>
                </a:tabLst>
                <a:defRPr/>
              </a:pPr>
              <a:r>
                <a:rPr lang="ru-RU" sz="1050" kern="0" dirty="0">
                  <a:latin typeface="Roboto"/>
                </a:rPr>
                <a:t>«участники встречи обсудили перспективы сотрудничества в реализации эффективных проектов в сельском хозяйстве, в частности в области садоводства, развитии на территории СКФО овоще- и </a:t>
              </a:r>
              <a:r>
                <a:rPr lang="ru-RU" sz="1050" kern="0" dirty="0" err="1">
                  <a:latin typeface="Roboto"/>
                </a:rPr>
                <a:t>фруктохранилищ</a:t>
              </a:r>
              <a:r>
                <a:rPr lang="ru-RU" sz="1050" kern="0" dirty="0">
                  <a:latin typeface="Roboto"/>
                </a:rPr>
                <a:t>, а также оптово-распределительных центров, ориентированных на хранение, переработку и сбыт продукции»</a:t>
              </a:r>
            </a:p>
          </p:txBody>
        </p:sp>
        <p:sp>
          <p:nvSpPr>
            <p:cNvPr id="29" name="Прямоугольник 28"/>
            <p:cNvSpPr/>
            <p:nvPr/>
          </p:nvSpPr>
          <p:spPr>
            <a:xfrm>
              <a:off x="179336" y="3360168"/>
              <a:ext cx="896400" cy="475253"/>
            </a:xfrm>
            <a:prstGeom prst="rect">
              <a:avLst/>
            </a:prstGeom>
            <a:solidFill>
              <a:srgbClr val="009447"/>
            </a:solidFill>
            <a:ln w="9525">
              <a:solidFill>
                <a:srgbClr val="0094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050" b="1" dirty="0">
                  <a:latin typeface="Roboto"/>
                  <a:cs typeface="Arial" panose="020B0604020202020204" pitchFamily="34" charset="0"/>
                </a:rPr>
                <a:t>Октябрь 2018 года</a:t>
              </a:r>
              <a:endParaRPr lang="ru-RU" sz="1000" b="1" dirty="0">
                <a:latin typeface="Roboto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4975755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D:\КАТЯ\Задачи\Минфин\презентация Феоктистова\Без-имени-1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29264" y="148570"/>
            <a:ext cx="2357437" cy="88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Прямоугольник 15"/>
          <p:cNvSpPr>
            <a:spLocks noChangeArrowheads="1"/>
          </p:cNvSpPr>
          <p:nvPr/>
        </p:nvSpPr>
        <p:spPr bwMode="auto">
          <a:xfrm>
            <a:off x="272480" y="272842"/>
            <a:ext cx="6912768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9pPr>
          </a:lstStyle>
          <a:p>
            <a:pPr>
              <a:spcBef>
                <a:spcPct val="0"/>
              </a:spcBef>
              <a:buClr>
                <a:srgbClr val="000099"/>
              </a:buClr>
              <a:buFontTx/>
              <a:buNone/>
            </a:pPr>
            <a:r>
              <a:rPr lang="ru-RU" altLang="ru-RU" sz="2000" b="1" dirty="0">
                <a:solidFill>
                  <a:srgbClr val="007939"/>
                </a:solidFill>
                <a:latin typeface="Roboto"/>
              </a:rPr>
              <a:t>Участие Евразийской экономической комиссии в развитии федеральной сети ОРЦ</a:t>
            </a:r>
          </a:p>
        </p:txBody>
      </p:sp>
      <p:pic>
        <p:nvPicPr>
          <p:cNvPr id="7" name="Picture 2" descr="https://1.bp.blogspot.com/-XLcMrZ94qqg/W_1AnZCfyVI/AAAAAAAABmg/CkQQkgXjvMk9_4H4Uk5tgV3Vg60AXTdYQCEwYBhgL/s1600/SJe7WUm7Afs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657" y="1052736"/>
            <a:ext cx="4702143" cy="20162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" name="Группа 7"/>
          <p:cNvGrpSpPr/>
          <p:nvPr/>
        </p:nvGrpSpPr>
        <p:grpSpPr>
          <a:xfrm>
            <a:off x="94434" y="2852934"/>
            <a:ext cx="9720000" cy="864098"/>
            <a:chOff x="178320" y="3359971"/>
            <a:chExt cx="9612000" cy="739368"/>
          </a:xfrm>
        </p:grpSpPr>
        <p:sp>
          <p:nvSpPr>
            <p:cNvPr id="9" name="Прямоугольник 8"/>
            <p:cNvSpPr/>
            <p:nvPr/>
          </p:nvSpPr>
          <p:spPr>
            <a:xfrm>
              <a:off x="178320" y="3359971"/>
              <a:ext cx="9612000" cy="739368"/>
            </a:xfrm>
            <a:prstGeom prst="rect">
              <a:avLst/>
            </a:prstGeom>
            <a:noFill/>
            <a:ln>
              <a:solidFill>
                <a:srgbClr val="007939"/>
              </a:solidFill>
              <a:prstDash val="sysDash"/>
            </a:ln>
          </p:spPr>
          <p:txBody>
            <a:bodyPr wrap="square" lIns="0" tIns="0" rIns="144000" bIns="0" rtlCol="0" anchor="ctr">
              <a:noAutofit/>
            </a:bodyPr>
            <a:lstStyle/>
            <a:p>
              <a:pPr marL="1027112" lvl="2" algn="just" defTabSz="826498">
                <a:buClr>
                  <a:srgbClr val="316293"/>
                </a:buClr>
                <a:tabLst>
                  <a:tab pos="177800" algn="l"/>
                  <a:tab pos="5829300" algn="l"/>
                  <a:tab pos="6183313" algn="l"/>
                  <a:tab pos="6188075" algn="l"/>
                </a:tabLst>
                <a:defRPr/>
              </a:pPr>
              <a:r>
                <a:rPr lang="ru-RU" sz="1200" kern="0" dirty="0">
                  <a:latin typeface="Roboto"/>
                </a:rPr>
                <a:t>Совет по АПК ЕАЭС определил приоритетные направления развития отрасли, где одобрен проект Плана мероприятий согласованной (скоординированной) агропромышленной политики государств-членов ЕАЭС на предстоящий период, включая «создание Евразийской сети оптово-распределительных центров, а также углубление интеграции в рамках основных направлений согласованной агропромышленной политики» </a:t>
              </a:r>
            </a:p>
          </p:txBody>
        </p:sp>
        <p:sp>
          <p:nvSpPr>
            <p:cNvPr id="10" name="Прямоугольник 9"/>
            <p:cNvSpPr/>
            <p:nvPr/>
          </p:nvSpPr>
          <p:spPr>
            <a:xfrm>
              <a:off x="179336" y="3360169"/>
              <a:ext cx="896400" cy="307874"/>
            </a:xfrm>
            <a:prstGeom prst="rect">
              <a:avLst/>
            </a:prstGeom>
            <a:solidFill>
              <a:srgbClr val="009447"/>
            </a:solidFill>
            <a:ln w="9525">
              <a:solidFill>
                <a:srgbClr val="0094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050" b="1" dirty="0">
                  <a:latin typeface="Roboto"/>
                  <a:cs typeface="Arial" panose="020B0604020202020204" pitchFamily="34" charset="0"/>
                </a:rPr>
                <a:t>Ноябрь 2018 года</a:t>
              </a:r>
              <a:endParaRPr lang="ru-RU" sz="1000" b="1" dirty="0">
                <a:latin typeface="Roboto"/>
                <a:cs typeface="Arial" panose="020B0604020202020204" pitchFamily="34" charset="0"/>
              </a:endParaRPr>
            </a:p>
          </p:txBody>
        </p:sp>
      </p:grpSp>
      <p:sp>
        <p:nvSpPr>
          <p:cNvPr id="11" name="Прямоугольник 10"/>
          <p:cNvSpPr/>
          <p:nvPr/>
        </p:nvSpPr>
        <p:spPr>
          <a:xfrm>
            <a:off x="5097016" y="1559694"/>
            <a:ext cx="452095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600" dirty="0">
                <a:latin typeface="Roboto"/>
              </a:rPr>
              <a:t>Проект Плана мероприятий согласованной (скоординированной) агропромышленной политики государств-членов ЕАЭС на предстоящий период</a:t>
            </a:r>
          </a:p>
        </p:txBody>
      </p:sp>
      <p:sp>
        <p:nvSpPr>
          <p:cNvPr id="14" name="Прямоугольник 13"/>
          <p:cNvSpPr/>
          <p:nvPr/>
        </p:nvSpPr>
        <p:spPr>
          <a:xfrm>
            <a:off x="87104" y="3850480"/>
            <a:ext cx="2232000" cy="324000"/>
          </a:xfrm>
          <a:prstGeom prst="rect">
            <a:avLst/>
          </a:prstGeom>
          <a:solidFill>
            <a:srgbClr val="009447"/>
          </a:solidFill>
          <a:ln w="9525">
            <a:solidFill>
              <a:srgbClr val="00944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200" b="1" dirty="0">
                <a:latin typeface="Roboto"/>
                <a:cs typeface="Arial" panose="020B0604020202020204" pitchFamily="34" charset="0"/>
              </a:rPr>
              <a:t>Инструменты поддержки :</a:t>
            </a:r>
            <a:endParaRPr lang="ru-RU" sz="1100" b="1" dirty="0">
              <a:latin typeface="Roboto"/>
              <a:cs typeface="Arial" panose="020B0604020202020204" pitchFamily="34" charset="0"/>
            </a:endParaRPr>
          </a:p>
        </p:txBody>
      </p:sp>
      <p:sp>
        <p:nvSpPr>
          <p:cNvPr id="16" name="Прямоугольник 15"/>
          <p:cNvSpPr/>
          <p:nvPr/>
        </p:nvSpPr>
        <p:spPr>
          <a:xfrm>
            <a:off x="87104" y="4222038"/>
            <a:ext cx="9727330" cy="863145"/>
          </a:xfrm>
          <a:prstGeom prst="rect">
            <a:avLst/>
          </a:prstGeom>
          <a:noFill/>
          <a:ln>
            <a:solidFill>
              <a:srgbClr val="007939"/>
            </a:solidFill>
            <a:prstDash val="sysDash"/>
          </a:ln>
        </p:spPr>
        <p:txBody>
          <a:bodyPr wrap="square" lIns="0" tIns="0" rIns="144000" bIns="0" rtlCol="0" anchor="ctr">
            <a:noAutofit/>
          </a:bodyPr>
          <a:lstStyle/>
          <a:p>
            <a:pPr marL="177800" lvl="2" algn="just" defTabSz="826498">
              <a:buClr>
                <a:srgbClr val="316293"/>
              </a:buClr>
              <a:tabLst>
                <a:tab pos="5829300" algn="l"/>
                <a:tab pos="6183313" algn="l"/>
                <a:tab pos="6188075" algn="l"/>
              </a:tabLst>
            </a:pPr>
            <a:r>
              <a:rPr lang="ru-RU" sz="1200" kern="0" dirty="0">
                <a:latin typeface="Roboto"/>
              </a:rPr>
              <a:t>«Дорожная карта» Евразийской экономической комиссии (ЕЭК) и Евразийского банка развития (ЕАБР) предполагает создание инструментов системной поддержки предприятий, снижение минимального целевого размера проектов ЕАБР до 1 млн и включение банка в госпрограммы стран Союза, что предусматривает финансовые меры содействия развитию промышленности и агропромышленного комплекса</a:t>
            </a:r>
            <a:endParaRPr lang="ru-RU" sz="1200" kern="0" dirty="0">
              <a:solidFill>
                <a:schemeClr val="tx1"/>
              </a:solidFill>
              <a:latin typeface="Roboto"/>
            </a:endParaRPr>
          </a:p>
        </p:txBody>
      </p:sp>
    </p:spTree>
    <p:extLst>
      <p:ext uri="{BB962C8B-B14F-4D97-AF65-F5344CB8AC3E}">
        <p14:creationId xmlns:p14="http://schemas.microsoft.com/office/powerpoint/2010/main" val="2913965064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D:\КАТЯ\Задачи\Минфин\презентация Феоктистова\Без-имени-1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29264" y="148570"/>
            <a:ext cx="2357437" cy="88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Прямоугольник 15"/>
          <p:cNvSpPr>
            <a:spLocks noChangeArrowheads="1"/>
          </p:cNvSpPr>
          <p:nvPr/>
        </p:nvSpPr>
        <p:spPr bwMode="auto">
          <a:xfrm>
            <a:off x="272480" y="272842"/>
            <a:ext cx="6912768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9pPr>
          </a:lstStyle>
          <a:p>
            <a:pPr>
              <a:spcBef>
                <a:spcPct val="0"/>
              </a:spcBef>
              <a:buClr>
                <a:srgbClr val="000099"/>
              </a:buClr>
              <a:buFontTx/>
              <a:buNone/>
            </a:pPr>
            <a:r>
              <a:rPr lang="ru-RU" altLang="ru-RU" sz="2000" b="1" dirty="0">
                <a:solidFill>
                  <a:srgbClr val="007939"/>
                </a:solidFill>
                <a:latin typeface="Roboto"/>
              </a:rPr>
              <a:t>Участие Банка России в развитии федеральной сети ОРЦ</a:t>
            </a:r>
          </a:p>
        </p:txBody>
      </p:sp>
      <p:pic>
        <p:nvPicPr>
          <p:cNvPr id="6" name="Picture 12" descr="https://toplogos.ru/images/logo-cbr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9876" y="1052736"/>
            <a:ext cx="1570876" cy="15832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Прямоугольник 6"/>
          <p:cNvSpPr/>
          <p:nvPr/>
        </p:nvSpPr>
        <p:spPr>
          <a:xfrm>
            <a:off x="3944888" y="1284433"/>
            <a:ext cx="495300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600" dirty="0">
                <a:latin typeface="Roboto"/>
              </a:rPr>
              <a:t>Основные направления единой государственной денежно-кредитной политики на 2019 год и период 2020 и 2021 годов</a:t>
            </a:r>
          </a:p>
        </p:txBody>
      </p:sp>
      <p:sp>
        <p:nvSpPr>
          <p:cNvPr id="8" name="Прямоугольник 7"/>
          <p:cNvSpPr/>
          <p:nvPr/>
        </p:nvSpPr>
        <p:spPr>
          <a:xfrm>
            <a:off x="344488" y="2636912"/>
            <a:ext cx="9320323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ru-RU" sz="1200" dirty="0">
                <a:latin typeface="Roboto"/>
              </a:rPr>
              <a:t>«Среди основных мер по снижению влияния немонетарных факторов на динамику цен, реализуемых на текущем этапе, можно выделить меры по развитию инфраструктуры продовольственного рынка в части транспортировки, хранения и переработки. Строительство оптово-распределительных центров, в том числе в соответствии с программой Правительства Российской Федерации, позволит снизить негативное влияние сезонности на конъюнктуру рынка и будет способствовать развитию смежной инфраструктуры по переработке сырья. В результате снизится волатильность цен на продовольствие, которое занимает существенную долю в потребительской корзине населения. В отдельных регионах существуют сложности с возведением оптово-распределительных центров, строительство которых осуществляется при поддержке государства. Так, среди всех регионов Южного и Северо-Кавказского федеральных округов строительство оптово-распределительных центров (ОРЦ) в 2018 г. начато только в Республике Дагестан. В Волгоградской и Ростовской областях подготовка к строительству откладывается из-за продолжительного процесса оформления земельных участков и получения разрешений, недостаточной обеспеченности необходимыми коммунальными сетями (особенно электросетями)»</a:t>
            </a:r>
          </a:p>
        </p:txBody>
      </p:sp>
      <p:sp>
        <p:nvSpPr>
          <p:cNvPr id="9" name="Прямоугольник 8"/>
          <p:cNvSpPr/>
          <p:nvPr/>
        </p:nvSpPr>
        <p:spPr>
          <a:xfrm>
            <a:off x="344488" y="4653136"/>
            <a:ext cx="9264020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ru-RU" sz="1200" dirty="0">
                <a:latin typeface="Roboto"/>
              </a:rPr>
              <a:t>Стимулирование инвестиционной деятельности в Агропромышленном комплексе, задача модернизации материально-Технической и технологической базы сельскохозяйственного производства и оптово-распределительных центров» предусматривает строительство оптово-распределительных центров в четыре очереди. В целом в период 2014-2020 годов предусматривается финансирование мощностей по хранению </a:t>
            </a:r>
            <a:r>
              <a:rPr lang="ru-RU" sz="1200" b="1" dirty="0">
                <a:latin typeface="Roboto"/>
              </a:rPr>
              <a:t>в объеме 79 млрд рублей. </a:t>
            </a:r>
            <a:r>
              <a:rPr lang="ru-RU" sz="1200" dirty="0">
                <a:latin typeface="Roboto"/>
              </a:rPr>
              <a:t>В первую очередь это касается ключевых центров, формирующих Единую систему движения потоков продукции через всю территорию страны</a:t>
            </a:r>
          </a:p>
        </p:txBody>
      </p:sp>
      <p:sp>
        <p:nvSpPr>
          <p:cNvPr id="10" name="Прямоугольник 9"/>
          <p:cNvSpPr/>
          <p:nvPr/>
        </p:nvSpPr>
        <p:spPr>
          <a:xfrm>
            <a:off x="388268" y="5733256"/>
            <a:ext cx="9220240" cy="707886"/>
          </a:xfrm>
          <a:prstGeom prst="rect">
            <a:avLst/>
          </a:prstGeom>
          <a:ln>
            <a:solidFill>
              <a:srgbClr val="EF383E"/>
            </a:solidFill>
          </a:ln>
        </p:spPr>
        <p:txBody>
          <a:bodyPr wrap="square">
            <a:spAutoFit/>
          </a:bodyPr>
          <a:lstStyle/>
          <a:p>
            <a:pPr algn="just"/>
            <a:r>
              <a:rPr lang="ru-RU" sz="1200" b="1" dirty="0">
                <a:latin typeface="Roboto"/>
              </a:rPr>
              <a:t>Данное утверждение о размещении ОРЦ противоречит данным Минсельхоза России и ВЭБ.РФ, не отражает данные о закрытии подпрограммы, где предусматривались </a:t>
            </a:r>
            <a:r>
              <a:rPr lang="ru-RU" sz="1600" b="1" dirty="0">
                <a:latin typeface="Roboto"/>
              </a:rPr>
              <a:t>79 млрд руб</a:t>
            </a:r>
            <a:r>
              <a:rPr lang="ru-RU" sz="1200" b="1" dirty="0">
                <a:latin typeface="Roboto"/>
              </a:rPr>
              <a:t>., также не отражает оценку влияния дефицита мощностей на региональные индексы потребительских цен и индексы на федеральном уровне</a:t>
            </a:r>
          </a:p>
        </p:txBody>
      </p:sp>
    </p:spTree>
    <p:extLst>
      <p:ext uri="{BB962C8B-B14F-4D97-AF65-F5344CB8AC3E}">
        <p14:creationId xmlns:p14="http://schemas.microsoft.com/office/powerpoint/2010/main" val="3840429598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D:\КАТЯ\Задачи\Минфин\презентация Феоктистова\Без-имени-1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29264" y="148570"/>
            <a:ext cx="2357437" cy="88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Прямоугольник 15"/>
          <p:cNvSpPr>
            <a:spLocks noChangeArrowheads="1"/>
          </p:cNvSpPr>
          <p:nvPr/>
        </p:nvSpPr>
        <p:spPr bwMode="auto">
          <a:xfrm>
            <a:off x="272480" y="272842"/>
            <a:ext cx="6912768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9pPr>
          </a:lstStyle>
          <a:p>
            <a:pPr>
              <a:spcBef>
                <a:spcPct val="0"/>
              </a:spcBef>
              <a:buClr>
                <a:srgbClr val="000099"/>
              </a:buClr>
              <a:buFontTx/>
              <a:buNone/>
            </a:pPr>
            <a:r>
              <a:rPr lang="ru-RU" altLang="ru-RU" sz="2000" b="1" dirty="0">
                <a:solidFill>
                  <a:srgbClr val="007939"/>
                </a:solidFill>
                <a:latin typeface="Roboto"/>
              </a:rPr>
              <a:t>Востребованные меры господдержки на региональном уровне</a:t>
            </a:r>
          </a:p>
        </p:txBody>
      </p:sp>
      <p:grpSp>
        <p:nvGrpSpPr>
          <p:cNvPr id="20" name="Группа 19"/>
          <p:cNvGrpSpPr/>
          <p:nvPr/>
        </p:nvGrpSpPr>
        <p:grpSpPr>
          <a:xfrm>
            <a:off x="194132" y="1196752"/>
            <a:ext cx="9501212" cy="887707"/>
            <a:chOff x="178366" y="1124744"/>
            <a:chExt cx="9501212" cy="887707"/>
          </a:xfrm>
        </p:grpSpPr>
        <p:sp>
          <p:nvSpPr>
            <p:cNvPr id="7" name="Прямоугольник 6"/>
            <p:cNvSpPr/>
            <p:nvPr/>
          </p:nvSpPr>
          <p:spPr>
            <a:xfrm>
              <a:off x="178366" y="1124744"/>
              <a:ext cx="9501212" cy="887707"/>
            </a:xfrm>
            <a:prstGeom prst="rect">
              <a:avLst/>
            </a:prstGeom>
            <a:noFill/>
            <a:ln>
              <a:solidFill>
                <a:srgbClr val="007939"/>
              </a:solidFill>
              <a:prstDash val="sysDash"/>
            </a:ln>
          </p:spPr>
          <p:txBody>
            <a:bodyPr wrap="square" lIns="0" tIns="0" rIns="144000" bIns="0" rtlCol="0" anchor="ctr">
              <a:noAutofit/>
            </a:bodyPr>
            <a:lstStyle/>
            <a:p>
              <a:pPr marL="269875" indent="-157163" algn="just" defTabSz="826498">
                <a:buClr>
                  <a:srgbClr val="316293"/>
                </a:buClr>
                <a:buFont typeface="Wingdings" panose="05000000000000000000" pitchFamily="2" charset="2"/>
                <a:buChar char="§"/>
                <a:tabLst>
                  <a:tab pos="177800" algn="l"/>
                  <a:tab pos="5829300" algn="l"/>
                  <a:tab pos="6183313" algn="l"/>
                  <a:tab pos="6188075" algn="l"/>
                </a:tabLst>
              </a:pPr>
              <a:r>
                <a:rPr lang="ru-RU" sz="1400" kern="0" dirty="0">
                  <a:latin typeface="Roboto"/>
                </a:rPr>
                <a:t>Субсидирование затрат субъектов Российской Федерации на создание объектов внешней и внутренней транспортной и инженерной инфраструктуры ОРЦ (дороги, сети электро-, тепло- и газоснабжения, сети водоснабжения и водоотведения, очистные сооружения, центры коллективного пользования, иные инфраструктурные объекты)</a:t>
              </a:r>
              <a:endParaRPr lang="ru-RU" sz="1400" kern="0" dirty="0">
                <a:solidFill>
                  <a:schemeClr val="tx1"/>
                </a:solidFill>
                <a:latin typeface="Roboto"/>
              </a:endParaRPr>
            </a:p>
          </p:txBody>
        </p:sp>
        <p:sp>
          <p:nvSpPr>
            <p:cNvPr id="8" name="Прямоугольник 7"/>
            <p:cNvSpPr/>
            <p:nvPr/>
          </p:nvSpPr>
          <p:spPr>
            <a:xfrm>
              <a:off x="178366" y="1126876"/>
              <a:ext cx="211711" cy="324000"/>
            </a:xfrm>
            <a:prstGeom prst="rect">
              <a:avLst/>
            </a:prstGeom>
            <a:solidFill>
              <a:srgbClr val="009447"/>
            </a:solidFill>
            <a:ln w="9525">
              <a:solidFill>
                <a:srgbClr val="0094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050" b="1" dirty="0">
                  <a:latin typeface="Roboto"/>
                  <a:cs typeface="Arial" panose="020B0604020202020204" pitchFamily="34" charset="0"/>
                </a:rPr>
                <a:t>1</a:t>
              </a:r>
              <a:endParaRPr lang="ru-RU" sz="1000" b="1" dirty="0">
                <a:latin typeface="Roboto"/>
                <a:cs typeface="Arial" panose="020B0604020202020204" pitchFamily="34" charset="0"/>
              </a:endParaRPr>
            </a:p>
          </p:txBody>
        </p:sp>
      </p:grpSp>
      <p:grpSp>
        <p:nvGrpSpPr>
          <p:cNvPr id="21" name="Группа 20"/>
          <p:cNvGrpSpPr/>
          <p:nvPr/>
        </p:nvGrpSpPr>
        <p:grpSpPr>
          <a:xfrm>
            <a:off x="194132" y="2175870"/>
            <a:ext cx="9501212" cy="576064"/>
            <a:chOff x="178366" y="2132857"/>
            <a:chExt cx="9501212" cy="576064"/>
          </a:xfrm>
        </p:grpSpPr>
        <p:sp>
          <p:nvSpPr>
            <p:cNvPr id="9" name="Прямоугольник 8"/>
            <p:cNvSpPr/>
            <p:nvPr/>
          </p:nvSpPr>
          <p:spPr>
            <a:xfrm>
              <a:off x="178366" y="2132857"/>
              <a:ext cx="9501212" cy="576064"/>
            </a:xfrm>
            <a:prstGeom prst="rect">
              <a:avLst/>
            </a:prstGeom>
            <a:noFill/>
            <a:ln>
              <a:solidFill>
                <a:srgbClr val="007939"/>
              </a:solidFill>
              <a:prstDash val="sysDash"/>
            </a:ln>
          </p:spPr>
          <p:txBody>
            <a:bodyPr wrap="square" lIns="0" tIns="0" rIns="144000" bIns="0" rtlCol="0" anchor="ctr">
              <a:noAutofit/>
            </a:bodyPr>
            <a:lstStyle/>
            <a:p>
              <a:pPr marL="269875" indent="-157163" algn="just" defTabSz="826498">
                <a:buClr>
                  <a:srgbClr val="316293"/>
                </a:buClr>
                <a:buFont typeface="Wingdings" panose="05000000000000000000" pitchFamily="2" charset="2"/>
                <a:buChar char="§"/>
                <a:tabLst>
                  <a:tab pos="177800" algn="l"/>
                  <a:tab pos="5829300" algn="l"/>
                  <a:tab pos="6183313" algn="l"/>
                  <a:tab pos="6188075" algn="l"/>
                </a:tabLst>
              </a:pPr>
              <a:r>
                <a:rPr lang="ru-RU" sz="1400" kern="0" dirty="0">
                  <a:latin typeface="Roboto"/>
                </a:rPr>
                <a:t>Субсидирование технического перевооружения объектов АПК, технической и технологической модернизации</a:t>
              </a:r>
              <a:endParaRPr lang="ru-RU" sz="1400" kern="0" dirty="0">
                <a:solidFill>
                  <a:schemeClr val="tx1"/>
                </a:solidFill>
                <a:latin typeface="Roboto"/>
              </a:endParaRPr>
            </a:p>
          </p:txBody>
        </p:sp>
        <p:sp>
          <p:nvSpPr>
            <p:cNvPr id="10" name="Прямоугольник 9"/>
            <p:cNvSpPr/>
            <p:nvPr/>
          </p:nvSpPr>
          <p:spPr>
            <a:xfrm>
              <a:off x="178366" y="2134988"/>
              <a:ext cx="211711" cy="324000"/>
            </a:xfrm>
            <a:prstGeom prst="rect">
              <a:avLst/>
            </a:prstGeom>
            <a:solidFill>
              <a:srgbClr val="009447"/>
            </a:solidFill>
            <a:ln w="9525">
              <a:solidFill>
                <a:srgbClr val="0094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050" b="1" dirty="0">
                  <a:latin typeface="Roboto"/>
                  <a:cs typeface="Arial" panose="020B0604020202020204" pitchFamily="34" charset="0"/>
                </a:rPr>
                <a:t>2</a:t>
              </a:r>
              <a:endParaRPr lang="ru-RU" sz="1000" b="1" dirty="0">
                <a:latin typeface="Roboto"/>
                <a:cs typeface="Arial" panose="020B0604020202020204" pitchFamily="34" charset="0"/>
              </a:endParaRPr>
            </a:p>
          </p:txBody>
        </p:sp>
      </p:grpSp>
      <p:grpSp>
        <p:nvGrpSpPr>
          <p:cNvPr id="22" name="Группа 21"/>
          <p:cNvGrpSpPr/>
          <p:nvPr/>
        </p:nvGrpSpPr>
        <p:grpSpPr>
          <a:xfrm>
            <a:off x="194132" y="2843345"/>
            <a:ext cx="9501212" cy="947798"/>
            <a:chOff x="178366" y="2769234"/>
            <a:chExt cx="9501212" cy="947798"/>
          </a:xfrm>
        </p:grpSpPr>
        <p:sp>
          <p:nvSpPr>
            <p:cNvPr id="11" name="Прямоугольник 10"/>
            <p:cNvSpPr/>
            <p:nvPr/>
          </p:nvSpPr>
          <p:spPr>
            <a:xfrm>
              <a:off x="178366" y="2769234"/>
              <a:ext cx="9501212" cy="947798"/>
            </a:xfrm>
            <a:prstGeom prst="rect">
              <a:avLst/>
            </a:prstGeom>
            <a:noFill/>
            <a:ln>
              <a:solidFill>
                <a:srgbClr val="007939"/>
              </a:solidFill>
              <a:prstDash val="sysDash"/>
            </a:ln>
          </p:spPr>
          <p:txBody>
            <a:bodyPr wrap="square" lIns="0" tIns="0" rIns="144000" bIns="0" rtlCol="0" anchor="ctr">
              <a:noAutofit/>
            </a:bodyPr>
            <a:lstStyle/>
            <a:p>
              <a:pPr marL="269875" indent="-157163" algn="just" defTabSz="826498">
                <a:buClr>
                  <a:srgbClr val="316293"/>
                </a:buClr>
                <a:buFont typeface="Wingdings" panose="05000000000000000000" pitchFamily="2" charset="2"/>
                <a:buChar char="§"/>
                <a:tabLst>
                  <a:tab pos="177800" algn="l"/>
                  <a:tab pos="5829300" algn="l"/>
                  <a:tab pos="6183313" algn="l"/>
                  <a:tab pos="6188075" algn="l"/>
                </a:tabLst>
              </a:pPr>
              <a:r>
                <a:rPr lang="ru-RU" sz="1400" kern="0" dirty="0">
                  <a:latin typeface="Roboto"/>
                </a:rPr>
                <a:t>Компенсация части фактически осуществленных затрат управляющей компании ОРЦ на создание объектов инфраструктуры ОРЦ (дороги, сети электро-, тепло- и газоснабжения, сети водоснабжения и водоотведения, очистные сооружения, центры коллективного пользования, иные инфраструктурные объекты)</a:t>
              </a:r>
              <a:endParaRPr lang="ru-RU" sz="1400" kern="0" dirty="0">
                <a:solidFill>
                  <a:schemeClr val="tx1"/>
                </a:solidFill>
                <a:latin typeface="Roboto"/>
              </a:endParaRPr>
            </a:p>
          </p:txBody>
        </p:sp>
        <p:sp>
          <p:nvSpPr>
            <p:cNvPr id="12" name="Прямоугольник 11"/>
            <p:cNvSpPr/>
            <p:nvPr/>
          </p:nvSpPr>
          <p:spPr>
            <a:xfrm>
              <a:off x="178366" y="2771366"/>
              <a:ext cx="211711" cy="324000"/>
            </a:xfrm>
            <a:prstGeom prst="rect">
              <a:avLst/>
            </a:prstGeom>
            <a:solidFill>
              <a:srgbClr val="009447"/>
            </a:solidFill>
            <a:ln w="9525">
              <a:solidFill>
                <a:srgbClr val="0094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050" b="1" dirty="0">
                  <a:latin typeface="Roboto"/>
                  <a:cs typeface="Arial" panose="020B0604020202020204" pitchFamily="34" charset="0"/>
                </a:rPr>
                <a:t>3</a:t>
              </a:r>
              <a:endParaRPr lang="ru-RU" sz="1000" b="1" dirty="0">
                <a:latin typeface="Roboto"/>
                <a:cs typeface="Arial" panose="020B0604020202020204" pitchFamily="34" charset="0"/>
              </a:endParaRPr>
            </a:p>
          </p:txBody>
        </p:sp>
      </p:grpSp>
      <p:grpSp>
        <p:nvGrpSpPr>
          <p:cNvPr id="23" name="Группа 22"/>
          <p:cNvGrpSpPr/>
          <p:nvPr/>
        </p:nvGrpSpPr>
        <p:grpSpPr>
          <a:xfrm>
            <a:off x="194132" y="3882554"/>
            <a:ext cx="9501212" cy="473899"/>
            <a:chOff x="178366" y="3760698"/>
            <a:chExt cx="9501212" cy="473899"/>
          </a:xfrm>
        </p:grpSpPr>
        <p:sp>
          <p:nvSpPr>
            <p:cNvPr id="13" name="Прямоугольник 12"/>
            <p:cNvSpPr/>
            <p:nvPr/>
          </p:nvSpPr>
          <p:spPr>
            <a:xfrm>
              <a:off x="178366" y="3760698"/>
              <a:ext cx="9501212" cy="473899"/>
            </a:xfrm>
            <a:prstGeom prst="rect">
              <a:avLst/>
            </a:prstGeom>
            <a:noFill/>
            <a:ln>
              <a:solidFill>
                <a:srgbClr val="007939"/>
              </a:solidFill>
              <a:prstDash val="sysDash"/>
            </a:ln>
          </p:spPr>
          <p:txBody>
            <a:bodyPr wrap="square" lIns="0" tIns="0" rIns="144000" bIns="0" rtlCol="0" anchor="ctr">
              <a:noAutofit/>
            </a:bodyPr>
            <a:lstStyle/>
            <a:p>
              <a:pPr marL="269875" indent="-157163" algn="just" defTabSz="826498">
                <a:buClr>
                  <a:srgbClr val="316293"/>
                </a:buClr>
                <a:buFont typeface="Wingdings" panose="05000000000000000000" pitchFamily="2" charset="2"/>
                <a:buChar char="§"/>
                <a:tabLst>
                  <a:tab pos="177800" algn="l"/>
                  <a:tab pos="5829300" algn="l"/>
                  <a:tab pos="6183313" algn="l"/>
                  <a:tab pos="6188075" algn="l"/>
                </a:tabLst>
              </a:pPr>
              <a:r>
                <a:rPr lang="ru-RU" sz="1400" kern="0" dirty="0">
                  <a:latin typeface="Roboto"/>
                </a:rPr>
                <a:t>Субсидирование процентных ставок по кредитам на цели создания ОРЦ</a:t>
              </a:r>
              <a:endParaRPr lang="ru-RU" sz="1400" kern="0" dirty="0">
                <a:solidFill>
                  <a:schemeClr val="tx1"/>
                </a:solidFill>
                <a:latin typeface="Roboto"/>
              </a:endParaRPr>
            </a:p>
          </p:txBody>
        </p:sp>
        <p:sp>
          <p:nvSpPr>
            <p:cNvPr id="14" name="Прямоугольник 13"/>
            <p:cNvSpPr/>
            <p:nvPr/>
          </p:nvSpPr>
          <p:spPr>
            <a:xfrm>
              <a:off x="178366" y="3762830"/>
              <a:ext cx="211711" cy="324000"/>
            </a:xfrm>
            <a:prstGeom prst="rect">
              <a:avLst/>
            </a:prstGeom>
            <a:solidFill>
              <a:srgbClr val="009447"/>
            </a:solidFill>
            <a:ln w="9525">
              <a:solidFill>
                <a:srgbClr val="0094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050" b="1" dirty="0">
                  <a:latin typeface="Roboto"/>
                  <a:cs typeface="Arial" panose="020B0604020202020204" pitchFamily="34" charset="0"/>
                </a:rPr>
                <a:t>4</a:t>
              </a:r>
              <a:endParaRPr lang="ru-RU" sz="1000" b="1" dirty="0">
                <a:latin typeface="Roboto"/>
                <a:cs typeface="Arial" panose="020B0604020202020204" pitchFamily="34" charset="0"/>
              </a:endParaRPr>
            </a:p>
          </p:txBody>
        </p:sp>
      </p:grpSp>
      <p:grpSp>
        <p:nvGrpSpPr>
          <p:cNvPr id="24" name="Группа 23"/>
          <p:cNvGrpSpPr/>
          <p:nvPr/>
        </p:nvGrpSpPr>
        <p:grpSpPr>
          <a:xfrm>
            <a:off x="194132" y="4447864"/>
            <a:ext cx="9501212" cy="473899"/>
            <a:chOff x="178366" y="4365104"/>
            <a:chExt cx="9501212" cy="473899"/>
          </a:xfrm>
        </p:grpSpPr>
        <p:sp>
          <p:nvSpPr>
            <p:cNvPr id="15" name="Прямоугольник 14"/>
            <p:cNvSpPr/>
            <p:nvPr/>
          </p:nvSpPr>
          <p:spPr>
            <a:xfrm>
              <a:off x="178366" y="4365104"/>
              <a:ext cx="9501212" cy="473899"/>
            </a:xfrm>
            <a:prstGeom prst="rect">
              <a:avLst/>
            </a:prstGeom>
            <a:noFill/>
            <a:ln>
              <a:solidFill>
                <a:srgbClr val="007939"/>
              </a:solidFill>
              <a:prstDash val="sysDash"/>
            </a:ln>
          </p:spPr>
          <p:txBody>
            <a:bodyPr wrap="square" lIns="0" tIns="0" rIns="144000" bIns="0" rtlCol="0" anchor="ctr">
              <a:noAutofit/>
            </a:bodyPr>
            <a:lstStyle/>
            <a:p>
              <a:pPr marL="269875" indent="-157163" algn="just" defTabSz="826498">
                <a:buClr>
                  <a:srgbClr val="316293"/>
                </a:buClr>
                <a:buFont typeface="Wingdings" panose="05000000000000000000" pitchFamily="2" charset="2"/>
                <a:buChar char="§"/>
                <a:tabLst>
                  <a:tab pos="177800" algn="l"/>
                  <a:tab pos="5829300" algn="l"/>
                  <a:tab pos="6183313" algn="l"/>
                  <a:tab pos="6188075" algn="l"/>
                </a:tabLst>
              </a:pPr>
              <a:r>
                <a:rPr lang="ru-RU" sz="1400" kern="0" dirty="0">
                  <a:latin typeface="Roboto"/>
                </a:rPr>
                <a:t>Получение грантов на государственную поддержку специалистов АПК, субсидирование части затрат на подготовку квалифицированных специалистов АПК</a:t>
              </a:r>
              <a:endParaRPr lang="ru-RU" sz="1400" kern="0" dirty="0">
                <a:solidFill>
                  <a:schemeClr val="tx1"/>
                </a:solidFill>
                <a:latin typeface="Roboto"/>
              </a:endParaRPr>
            </a:p>
          </p:txBody>
        </p:sp>
        <p:sp>
          <p:nvSpPr>
            <p:cNvPr id="16" name="Прямоугольник 15"/>
            <p:cNvSpPr/>
            <p:nvPr/>
          </p:nvSpPr>
          <p:spPr>
            <a:xfrm>
              <a:off x="178366" y="4367236"/>
              <a:ext cx="211711" cy="324000"/>
            </a:xfrm>
            <a:prstGeom prst="rect">
              <a:avLst/>
            </a:prstGeom>
            <a:solidFill>
              <a:srgbClr val="009447"/>
            </a:solidFill>
            <a:ln w="9525">
              <a:solidFill>
                <a:srgbClr val="0094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050" b="1" dirty="0">
                  <a:latin typeface="Roboto"/>
                  <a:cs typeface="Arial" panose="020B0604020202020204" pitchFamily="34" charset="0"/>
                </a:rPr>
                <a:t>5</a:t>
              </a:r>
              <a:endParaRPr lang="ru-RU" sz="1000" b="1" dirty="0">
                <a:latin typeface="Roboto"/>
                <a:cs typeface="Arial" panose="020B0604020202020204" pitchFamily="34" charset="0"/>
              </a:endParaRPr>
            </a:p>
          </p:txBody>
        </p:sp>
      </p:grpSp>
      <p:grpSp>
        <p:nvGrpSpPr>
          <p:cNvPr id="25" name="Группа 24"/>
          <p:cNvGrpSpPr/>
          <p:nvPr/>
        </p:nvGrpSpPr>
        <p:grpSpPr>
          <a:xfrm>
            <a:off x="194132" y="5013176"/>
            <a:ext cx="9501212" cy="936104"/>
            <a:chOff x="178366" y="4941168"/>
            <a:chExt cx="9501212" cy="936104"/>
          </a:xfrm>
        </p:grpSpPr>
        <p:sp>
          <p:nvSpPr>
            <p:cNvPr id="17" name="Прямоугольник 16"/>
            <p:cNvSpPr/>
            <p:nvPr/>
          </p:nvSpPr>
          <p:spPr>
            <a:xfrm>
              <a:off x="178366" y="4941168"/>
              <a:ext cx="9501212" cy="936104"/>
            </a:xfrm>
            <a:prstGeom prst="rect">
              <a:avLst/>
            </a:prstGeom>
            <a:noFill/>
            <a:ln>
              <a:solidFill>
                <a:srgbClr val="007939"/>
              </a:solidFill>
              <a:prstDash val="sysDash"/>
            </a:ln>
          </p:spPr>
          <p:txBody>
            <a:bodyPr wrap="square" lIns="0" tIns="0" rIns="144000" bIns="0" rtlCol="0" anchor="ctr">
              <a:noAutofit/>
            </a:bodyPr>
            <a:lstStyle/>
            <a:p>
              <a:pPr marL="269875" indent="-157163" algn="just" defTabSz="826498">
                <a:buClr>
                  <a:srgbClr val="316293"/>
                </a:buClr>
                <a:buFont typeface="Wingdings" panose="05000000000000000000" pitchFamily="2" charset="2"/>
                <a:buChar char="§"/>
                <a:tabLst>
                  <a:tab pos="177800" algn="l"/>
                  <a:tab pos="5829300" algn="l"/>
                  <a:tab pos="6183313" algn="l"/>
                  <a:tab pos="6188075" algn="l"/>
                </a:tabLst>
              </a:pPr>
              <a:r>
                <a:rPr lang="ru-RU" sz="1400" kern="0" dirty="0">
                  <a:latin typeface="Roboto"/>
                </a:rPr>
                <a:t>Создание с участием частного капитала оператора (управляющей компании) ОРЦ, которая участвовала бы в реализации проектов создания на территории субъектов РФ ОРЦ и выполняла бы функции привлечения иностранных резидентов – производственных компаний, потребляющих в качестве сырья сельскохозяйственную продукцию</a:t>
              </a:r>
              <a:endParaRPr lang="ru-RU" sz="1400" kern="0" dirty="0">
                <a:solidFill>
                  <a:schemeClr val="tx1"/>
                </a:solidFill>
                <a:latin typeface="Roboto"/>
              </a:endParaRPr>
            </a:p>
          </p:txBody>
        </p:sp>
        <p:sp>
          <p:nvSpPr>
            <p:cNvPr id="18" name="Прямоугольник 17"/>
            <p:cNvSpPr/>
            <p:nvPr/>
          </p:nvSpPr>
          <p:spPr>
            <a:xfrm>
              <a:off x="178366" y="4943300"/>
              <a:ext cx="211711" cy="324000"/>
            </a:xfrm>
            <a:prstGeom prst="rect">
              <a:avLst/>
            </a:prstGeom>
            <a:solidFill>
              <a:srgbClr val="009447"/>
            </a:solidFill>
            <a:ln w="9525">
              <a:solidFill>
                <a:srgbClr val="0094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050" b="1" dirty="0">
                  <a:latin typeface="Roboto"/>
                  <a:cs typeface="Arial" panose="020B0604020202020204" pitchFamily="34" charset="0"/>
                </a:rPr>
                <a:t>6</a:t>
              </a:r>
              <a:endParaRPr lang="ru-RU" sz="1000" b="1" dirty="0">
                <a:latin typeface="Roboto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10475313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D:\КАТЯ\Задачи\Минфин\презентация Феоктистова\Без-имени-1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29264" y="148570"/>
            <a:ext cx="2357437" cy="88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Прямоугольник 15"/>
          <p:cNvSpPr>
            <a:spLocks noChangeArrowheads="1"/>
          </p:cNvSpPr>
          <p:nvPr/>
        </p:nvSpPr>
        <p:spPr bwMode="auto">
          <a:xfrm>
            <a:off x="272480" y="272842"/>
            <a:ext cx="6912768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9pPr>
          </a:lstStyle>
          <a:p>
            <a:pPr>
              <a:spcBef>
                <a:spcPct val="0"/>
              </a:spcBef>
              <a:buClr>
                <a:srgbClr val="000099"/>
              </a:buClr>
              <a:buFontTx/>
              <a:buNone/>
            </a:pPr>
            <a:r>
              <a:rPr lang="ru-RU" altLang="ru-RU" sz="2000" b="1" dirty="0">
                <a:solidFill>
                  <a:srgbClr val="007939"/>
                </a:solidFill>
                <a:latin typeface="Roboto"/>
              </a:rPr>
              <a:t>Перечень инициируемых проектов в рамках Перечня Правительства РФ в 2019 гг.</a:t>
            </a: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36049656"/>
              </p:ext>
            </p:extLst>
          </p:nvPr>
        </p:nvGraphicFramePr>
        <p:xfrm>
          <a:off x="559223" y="1253416"/>
          <a:ext cx="8786265" cy="505590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64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407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4075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74075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48151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Roboto"/>
                        </a:rPr>
                        <a:t>Наименование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Roboto"/>
                        </a:rPr>
                        <a:t>Регион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Roboto"/>
                        </a:rPr>
                        <a:t>Общая стоимость проекта, млн. руб.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Roboto"/>
                        </a:rPr>
                        <a:t>В </a:t>
                      </a:r>
                      <a:r>
                        <a:rPr lang="ru-RU" sz="1000" b="1" u="none" strike="noStrike" dirty="0" err="1">
                          <a:effectLst/>
                          <a:latin typeface="Roboto"/>
                        </a:rPr>
                        <a:t>т.ч</a:t>
                      </a:r>
                      <a:r>
                        <a:rPr lang="ru-RU" sz="1000" b="1" u="none" strike="noStrike" dirty="0">
                          <a:effectLst/>
                          <a:latin typeface="Roboto"/>
                        </a:rPr>
                        <a:t>. федеральный бюджет и бюджет субъекта РФ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u="none" strike="noStrike" dirty="0">
                          <a:effectLst/>
                          <a:latin typeface="Roboto"/>
                        </a:rPr>
                        <a:t>ОРЦ «Монолит-плюс»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Roboto"/>
                        </a:rPr>
                        <a:t>Красноярский край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Roboto"/>
                        </a:rPr>
                        <a:t>2 400,00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Roboto"/>
                        </a:rPr>
                        <a:t>618,7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u="none" strike="noStrike" dirty="0">
                          <a:effectLst/>
                          <a:latin typeface="Roboto"/>
                        </a:rPr>
                        <a:t>ОРЦ «</a:t>
                      </a:r>
                      <a:r>
                        <a:rPr lang="ru-RU" sz="1000" u="none" strike="noStrike" dirty="0" err="1">
                          <a:effectLst/>
                          <a:latin typeface="Roboto"/>
                        </a:rPr>
                        <a:t>РусАгроМаркет</a:t>
                      </a:r>
                      <a:r>
                        <a:rPr lang="ru-RU" sz="1000" u="none" strike="noStrike" dirty="0">
                          <a:effectLst/>
                          <a:latin typeface="Roboto"/>
                        </a:rPr>
                        <a:t>-Новосибирск»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Roboto"/>
                        </a:rPr>
                        <a:t>Новосибирская область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Roboto"/>
                        </a:rPr>
                        <a:t>19 100,00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Roboto"/>
                        </a:rPr>
                        <a:t>4 923,60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u="none" strike="noStrike" dirty="0">
                          <a:effectLst/>
                          <a:latin typeface="Roboto"/>
                        </a:rPr>
                        <a:t>ОРЦ «</a:t>
                      </a:r>
                      <a:r>
                        <a:rPr lang="ru-RU" sz="1000" u="none" strike="noStrike" dirty="0" err="1">
                          <a:effectLst/>
                          <a:latin typeface="Roboto"/>
                        </a:rPr>
                        <a:t>РусАгроМаркет</a:t>
                      </a:r>
                      <a:r>
                        <a:rPr lang="ru-RU" sz="1000" u="none" strike="noStrike" dirty="0">
                          <a:effectLst/>
                          <a:latin typeface="Roboto"/>
                        </a:rPr>
                        <a:t>-Ростов-на-Дону»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Roboto"/>
                        </a:rPr>
                        <a:t>Ростовская область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Roboto"/>
                        </a:rPr>
                        <a:t>19 000,00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Roboto"/>
                        </a:rPr>
                        <a:t>4 897,80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u="none" strike="noStrike" dirty="0">
                          <a:effectLst/>
                          <a:latin typeface="Roboto"/>
                        </a:rPr>
                        <a:t>ОРЦ «Оптимум»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Roboto"/>
                        </a:rPr>
                        <a:t>Челябинская область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Roboto"/>
                        </a:rPr>
                        <a:t>1 300,00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Roboto"/>
                        </a:rPr>
                        <a:t>335,1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u="none" strike="noStrike" dirty="0">
                          <a:effectLst/>
                          <a:latin typeface="Roboto"/>
                        </a:rPr>
                        <a:t>ОРЦ “</a:t>
                      </a:r>
                      <a:r>
                        <a:rPr lang="ru-RU" sz="1000" u="none" strike="noStrike" dirty="0" err="1">
                          <a:effectLst/>
                          <a:latin typeface="Roboto"/>
                        </a:rPr>
                        <a:t>Агрохаб</a:t>
                      </a:r>
                      <a:r>
                        <a:rPr lang="ru-RU" sz="1000" u="none" strike="noStrike" dirty="0">
                          <a:effectLst/>
                          <a:latin typeface="Roboto"/>
                        </a:rPr>
                        <a:t>”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Roboto"/>
                        </a:rPr>
                        <a:t>Хабаровский край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Roboto"/>
                        </a:rPr>
                        <a:t>3 240,00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Roboto"/>
                        </a:rPr>
                        <a:t>835,2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u="none" strike="noStrike" dirty="0">
                          <a:effectLst/>
                          <a:latin typeface="Roboto"/>
                        </a:rPr>
                        <a:t>ОРЦ “Приморье”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Roboto"/>
                        </a:rPr>
                        <a:t>Приморский край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Roboto"/>
                        </a:rPr>
                        <a:t>5 400,00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Roboto"/>
                        </a:rPr>
                        <a:t>1 392,00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u="none" strike="noStrike" dirty="0">
                          <a:effectLst/>
                          <a:latin typeface="Roboto"/>
                        </a:rPr>
                        <a:t>ОРЦ “Агрокомплекс Есенинский”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Roboto"/>
                        </a:rPr>
                        <a:t>Рязанская область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Roboto"/>
                        </a:rPr>
                        <a:t>1 850,00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Roboto"/>
                        </a:rPr>
                        <a:t>476,9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u="none" strike="noStrike">
                          <a:effectLst/>
                          <a:latin typeface="Roboto"/>
                        </a:rPr>
                        <a:t>ОРЦ “АГРОПАРК”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Roboto"/>
                        </a:rPr>
                        <a:t>Калининградская область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Roboto"/>
                        </a:rPr>
                        <a:t>600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Roboto"/>
                        </a:rPr>
                        <a:t>154,7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u="none" strike="noStrike">
                          <a:effectLst/>
                          <a:latin typeface="Roboto"/>
                        </a:rPr>
                        <a:t>ОРЦ “Агромир Казань”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Roboto"/>
                        </a:rPr>
                        <a:t>Республика Татарстан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Roboto"/>
                        </a:rPr>
                        <a:t>7 100,00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Roboto"/>
                        </a:rPr>
                        <a:t>1 830,20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u="none" strike="noStrike">
                          <a:effectLst/>
                          <a:latin typeface="Roboto"/>
                        </a:rPr>
                        <a:t>ОРЦ “ИНТЕРНЕШНЛ ФУД МАРКЕТ” (Райз-Девелопмент)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Roboto"/>
                        </a:rPr>
                        <a:t>г. Санкт-Петербург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Roboto"/>
                        </a:rPr>
                        <a:t>2 300,00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Roboto"/>
                        </a:rPr>
                        <a:t>592,9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u="none" strike="noStrike">
                          <a:effectLst/>
                          <a:latin typeface="Roboto"/>
                        </a:rPr>
                        <a:t>ОРЦ “УфаИнвест”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Roboto"/>
                        </a:rPr>
                        <a:t>Республика Башкортостан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Roboto"/>
                        </a:rPr>
                        <a:t>430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Roboto"/>
                        </a:rPr>
                        <a:t>110,8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u="none" strike="noStrike">
                          <a:effectLst/>
                          <a:latin typeface="Roboto"/>
                        </a:rPr>
                        <a:t>ОРЦ “ЮжДаг”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Roboto"/>
                        </a:rPr>
                        <a:t>Республика Дагестан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Roboto"/>
                        </a:rPr>
                        <a:t>1 500,00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Roboto"/>
                        </a:rPr>
                        <a:t>386,7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u="none" strike="noStrike">
                          <a:effectLst/>
                          <a:latin typeface="Roboto"/>
                        </a:rPr>
                        <a:t>ОРЦ “Ярославский”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Roboto"/>
                        </a:rPr>
                        <a:t>Ярославская область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Roboto"/>
                        </a:rPr>
                        <a:t>2 800,00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Roboto"/>
                        </a:rPr>
                        <a:t>721,8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u="none" strike="noStrike">
                          <a:effectLst/>
                          <a:latin typeface="Roboto"/>
                        </a:rPr>
                        <a:t>ОРЦ “Уральский”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Roboto"/>
                        </a:rPr>
                        <a:t>Свердловская область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Roboto"/>
                        </a:rPr>
                        <a:t>2 000,00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Roboto"/>
                        </a:rPr>
                        <a:t>515,6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u="none" strike="noStrike">
                          <a:effectLst/>
                          <a:latin typeface="Roboto"/>
                        </a:rPr>
                        <a:t>Межрегиональный транспортно-логистический ОРЦ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Roboto"/>
                        </a:rPr>
                        <a:t>Тамбовская область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Roboto"/>
                        </a:rPr>
                        <a:t>4 000,00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Roboto"/>
                        </a:rPr>
                        <a:t>1 031,10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u="none" strike="noStrike">
                          <a:effectLst/>
                          <a:latin typeface="Roboto"/>
                        </a:rPr>
                        <a:t>ОРЦ “ООО Орловский ОРЦ”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Roboto"/>
                        </a:rPr>
                        <a:t>Орловская область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Roboto"/>
                        </a:rPr>
                        <a:t>2 500,00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Roboto"/>
                        </a:rPr>
                        <a:t>644,4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Roboto"/>
                        </a:rPr>
                        <a:t> 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Roboto"/>
                        </a:rPr>
                        <a:t>ВСЕГО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Roboto"/>
                        </a:rPr>
                        <a:t>75 520,00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Roboto"/>
                        </a:rPr>
                        <a:t>19 467,30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Roboto"/>
                      </a:endParaRPr>
                    </a:p>
                  </a:txBody>
                  <a:tcPr marL="8704" marR="8704" marT="8704" marB="0" anchor="ctr">
                    <a:lnL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9447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96419695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D:\КАТЯ\Задачи\Минфин\презентация Феоктистова\Без-имени-1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29264" y="148570"/>
            <a:ext cx="2357437" cy="88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Прямоугольник 15"/>
          <p:cNvSpPr>
            <a:spLocks noChangeArrowheads="1"/>
          </p:cNvSpPr>
          <p:nvPr/>
        </p:nvSpPr>
        <p:spPr bwMode="auto">
          <a:xfrm>
            <a:off x="272480" y="272842"/>
            <a:ext cx="6912768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9pPr>
          </a:lstStyle>
          <a:p>
            <a:pPr>
              <a:spcBef>
                <a:spcPct val="0"/>
              </a:spcBef>
              <a:buClr>
                <a:srgbClr val="000099"/>
              </a:buClr>
              <a:buFontTx/>
              <a:buNone/>
            </a:pPr>
            <a:r>
              <a:rPr lang="ru-RU" altLang="ru-RU" sz="2000" b="1" dirty="0">
                <a:solidFill>
                  <a:srgbClr val="007939"/>
                </a:solidFill>
                <a:latin typeface="Roboto"/>
              </a:rPr>
              <a:t>Дополнительные потенциальные проекты, претендующие на господдержку</a:t>
            </a:r>
          </a:p>
        </p:txBody>
      </p:sp>
      <p:sp>
        <p:nvSpPr>
          <p:cNvPr id="6" name="Прямоугольник 5"/>
          <p:cNvSpPr/>
          <p:nvPr/>
        </p:nvSpPr>
        <p:spPr>
          <a:xfrm>
            <a:off x="1496616" y="1628800"/>
            <a:ext cx="7272808" cy="36317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spcAft>
                <a:spcPts val="1200"/>
              </a:spcAft>
              <a:buClr>
                <a:srgbClr val="009447"/>
              </a:buClr>
              <a:buFont typeface="Wingdings" panose="05000000000000000000" pitchFamily="2" charset="2"/>
              <a:buChar char="ü"/>
            </a:pPr>
            <a:r>
              <a:rPr lang="ru-RU" sz="1400" dirty="0">
                <a:latin typeface="Roboto"/>
              </a:rPr>
              <a:t>ООО «Сад-Гигант-Ингушетия» (Республика Ингушетия)</a:t>
            </a:r>
          </a:p>
          <a:p>
            <a:pPr marL="285750" indent="-285750">
              <a:spcAft>
                <a:spcPts val="1200"/>
              </a:spcAft>
              <a:buClr>
                <a:srgbClr val="009447"/>
              </a:buClr>
              <a:buFont typeface="Wingdings" panose="05000000000000000000" pitchFamily="2" charset="2"/>
              <a:buChar char="ü"/>
            </a:pPr>
            <a:r>
              <a:rPr lang="ru-RU" sz="1400" dirty="0">
                <a:latin typeface="Roboto"/>
              </a:rPr>
              <a:t>ООО «Агромир-Казань» (Республика Татарстан)</a:t>
            </a:r>
          </a:p>
          <a:p>
            <a:pPr marL="285750" indent="-285750">
              <a:spcAft>
                <a:spcPts val="1200"/>
              </a:spcAft>
              <a:buClr>
                <a:srgbClr val="009447"/>
              </a:buClr>
              <a:buFont typeface="Wingdings" panose="05000000000000000000" pitchFamily="2" charset="2"/>
              <a:buChar char="ü"/>
            </a:pPr>
            <a:r>
              <a:rPr lang="ru-RU" sz="1400" dirty="0">
                <a:latin typeface="Roboto"/>
              </a:rPr>
              <a:t>Оптово-розничный центр «Урал» (Свердловская область)</a:t>
            </a:r>
          </a:p>
          <a:p>
            <a:pPr marL="285750" indent="-285750">
              <a:spcAft>
                <a:spcPts val="1200"/>
              </a:spcAft>
              <a:buClr>
                <a:srgbClr val="009447"/>
              </a:buClr>
              <a:buFont typeface="Wingdings" panose="05000000000000000000" pitchFamily="2" charset="2"/>
              <a:buChar char="ü"/>
            </a:pPr>
            <a:r>
              <a:rPr lang="ru-RU" sz="1400" dirty="0">
                <a:latin typeface="Roboto"/>
              </a:rPr>
              <a:t>ООО «</a:t>
            </a:r>
            <a:r>
              <a:rPr lang="ru-RU" sz="1400" dirty="0" err="1">
                <a:latin typeface="Roboto"/>
              </a:rPr>
              <a:t>Медикс</a:t>
            </a:r>
            <a:r>
              <a:rPr lang="ru-RU" sz="1400" dirty="0">
                <a:latin typeface="Roboto"/>
              </a:rPr>
              <a:t>» и ООО «Агромир Наурский» (Чеченская Республика)</a:t>
            </a:r>
          </a:p>
          <a:p>
            <a:pPr marL="285750" indent="-285750">
              <a:spcAft>
                <a:spcPts val="1200"/>
              </a:spcAft>
              <a:buClr>
                <a:srgbClr val="009447"/>
              </a:buClr>
              <a:buFont typeface="Wingdings" panose="05000000000000000000" pitchFamily="2" charset="2"/>
              <a:buChar char="ü"/>
            </a:pPr>
            <a:r>
              <a:rPr lang="ru-RU" sz="1400" dirty="0">
                <a:latin typeface="Roboto"/>
              </a:rPr>
              <a:t>ООО «Ярославский ОРЦ» (Ярославская область)</a:t>
            </a:r>
          </a:p>
          <a:p>
            <a:pPr marL="285750" indent="-285750">
              <a:spcAft>
                <a:spcPts val="1200"/>
              </a:spcAft>
              <a:buClr>
                <a:srgbClr val="009447"/>
              </a:buClr>
              <a:buFont typeface="Wingdings" panose="05000000000000000000" pitchFamily="2" charset="2"/>
              <a:buChar char="ü"/>
            </a:pPr>
            <a:r>
              <a:rPr lang="ru-RU" sz="1400" dirty="0">
                <a:latin typeface="Roboto"/>
              </a:rPr>
              <a:t>ООО «</a:t>
            </a:r>
            <a:r>
              <a:rPr lang="ru-RU" sz="1400" dirty="0" err="1">
                <a:latin typeface="Roboto"/>
              </a:rPr>
              <a:t>РусАгроМаркет</a:t>
            </a:r>
            <a:r>
              <a:rPr lang="ru-RU" sz="1400" dirty="0">
                <a:latin typeface="Roboto"/>
              </a:rPr>
              <a:t>» (Ростовская область)</a:t>
            </a:r>
          </a:p>
          <a:p>
            <a:pPr marL="285750" indent="-285750">
              <a:spcAft>
                <a:spcPts val="1200"/>
              </a:spcAft>
              <a:buClr>
                <a:srgbClr val="009447"/>
              </a:buClr>
              <a:buFont typeface="Wingdings" panose="05000000000000000000" pitchFamily="2" charset="2"/>
              <a:buChar char="ü"/>
            </a:pPr>
            <a:r>
              <a:rPr lang="ru-RU" sz="1400" dirty="0">
                <a:latin typeface="Roboto"/>
              </a:rPr>
              <a:t>ООО «Тамбовский оптово-распределительный центр» (Тамбовская область)</a:t>
            </a:r>
          </a:p>
          <a:p>
            <a:pPr marL="285750" indent="-285750">
              <a:spcAft>
                <a:spcPts val="1200"/>
              </a:spcAft>
              <a:buClr>
                <a:srgbClr val="009447"/>
              </a:buClr>
              <a:buFont typeface="Wingdings" panose="05000000000000000000" pitchFamily="2" charset="2"/>
              <a:buChar char="ü"/>
            </a:pPr>
            <a:r>
              <a:rPr lang="ru-RU" sz="1400" dirty="0">
                <a:latin typeface="Roboto"/>
              </a:rPr>
              <a:t>ООО «</a:t>
            </a:r>
            <a:r>
              <a:rPr lang="ru-RU" sz="1400" dirty="0" err="1">
                <a:latin typeface="Roboto"/>
              </a:rPr>
              <a:t>БауИнвестГруп</a:t>
            </a:r>
            <a:r>
              <a:rPr lang="ru-RU" sz="1400" dirty="0">
                <a:latin typeface="Roboto"/>
              </a:rPr>
              <a:t>» и ООО «</a:t>
            </a:r>
            <a:r>
              <a:rPr lang="ru-RU" sz="1400" dirty="0" err="1">
                <a:latin typeface="Roboto"/>
              </a:rPr>
              <a:t>ИнСпектр</a:t>
            </a:r>
            <a:r>
              <a:rPr lang="ru-RU" sz="1400" dirty="0">
                <a:latin typeface="Roboto"/>
              </a:rPr>
              <a:t>» (Пермский край)</a:t>
            </a:r>
          </a:p>
          <a:p>
            <a:pPr marL="285750" indent="-285750">
              <a:spcAft>
                <a:spcPts val="1200"/>
              </a:spcAft>
              <a:buClr>
                <a:srgbClr val="009447"/>
              </a:buClr>
              <a:buFont typeface="Wingdings" panose="05000000000000000000" pitchFamily="2" charset="2"/>
              <a:buChar char="ü"/>
            </a:pPr>
            <a:r>
              <a:rPr lang="ru-RU" sz="1400" dirty="0">
                <a:latin typeface="Roboto"/>
              </a:rPr>
              <a:t>АО «</a:t>
            </a:r>
            <a:r>
              <a:rPr lang="ru-RU" sz="1400" dirty="0" err="1">
                <a:latin typeface="Roboto"/>
              </a:rPr>
              <a:t>Амурзерно</a:t>
            </a:r>
            <a:r>
              <a:rPr lang="ru-RU" sz="1400" dirty="0">
                <a:latin typeface="Roboto"/>
              </a:rPr>
              <a:t>» (ТОСЭР Хабаровск, площадка «Ракитное»)</a:t>
            </a:r>
          </a:p>
          <a:p>
            <a:pPr marL="285750" indent="-285750">
              <a:spcAft>
                <a:spcPts val="1200"/>
              </a:spcAft>
              <a:buClr>
                <a:srgbClr val="009447"/>
              </a:buClr>
              <a:buFont typeface="Wingdings" panose="05000000000000000000" pitchFamily="2" charset="2"/>
              <a:buChar char="ü"/>
            </a:pPr>
            <a:r>
              <a:rPr lang="ru-RU" sz="1400" dirty="0">
                <a:latin typeface="Roboto"/>
              </a:rPr>
              <a:t>ООО «Оптово-распределительный центр «Приморье»)</a:t>
            </a:r>
          </a:p>
        </p:txBody>
      </p:sp>
      <p:sp>
        <p:nvSpPr>
          <p:cNvPr id="7" name="Прямоугольник 6"/>
          <p:cNvSpPr/>
          <p:nvPr/>
        </p:nvSpPr>
        <p:spPr>
          <a:xfrm>
            <a:off x="567066" y="6093296"/>
            <a:ext cx="5289525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400" i="1" dirty="0">
                <a:latin typeface="Roboto"/>
              </a:rPr>
              <a:t>Примечание: данный перечень не является исчерпывающим</a:t>
            </a:r>
          </a:p>
        </p:txBody>
      </p:sp>
    </p:spTree>
    <p:extLst>
      <p:ext uri="{BB962C8B-B14F-4D97-AF65-F5344CB8AC3E}">
        <p14:creationId xmlns:p14="http://schemas.microsoft.com/office/powerpoint/2010/main" val="4209950311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2" descr="D:\КАТЯ\Задачи\Минфин\презентация Феоктистова\Без-имени-1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29264" y="148570"/>
            <a:ext cx="2357437" cy="88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4" name="Прямоугольник 15"/>
          <p:cNvSpPr>
            <a:spLocks noChangeArrowheads="1"/>
          </p:cNvSpPr>
          <p:nvPr/>
        </p:nvSpPr>
        <p:spPr bwMode="auto">
          <a:xfrm>
            <a:off x="272480" y="272842"/>
            <a:ext cx="6912768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9pPr>
          </a:lstStyle>
          <a:p>
            <a:pPr>
              <a:spcBef>
                <a:spcPct val="0"/>
              </a:spcBef>
              <a:buClr>
                <a:srgbClr val="000099"/>
              </a:buClr>
              <a:buFontTx/>
              <a:buNone/>
            </a:pPr>
            <a:r>
              <a:rPr lang="ru-RU" altLang="ru-RU" sz="2000" b="1" dirty="0">
                <a:solidFill>
                  <a:srgbClr val="007939"/>
                </a:solidFill>
                <a:latin typeface="Roboto"/>
              </a:rPr>
              <a:t>Проблемы, препятствующие развитию федеральной сети ОРЦ в России </a:t>
            </a:r>
          </a:p>
        </p:txBody>
      </p:sp>
      <p:sp>
        <p:nvSpPr>
          <p:cNvPr id="125" name="Прямоугольник 124"/>
          <p:cNvSpPr/>
          <p:nvPr/>
        </p:nvSpPr>
        <p:spPr>
          <a:xfrm>
            <a:off x="918532" y="2136097"/>
            <a:ext cx="8825217" cy="540000"/>
          </a:xfrm>
          <a:prstGeom prst="rect">
            <a:avLst/>
          </a:prstGeom>
          <a:noFill/>
          <a:ln w="9525">
            <a:solidFill>
              <a:srgbClr val="009447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ru-RU" sz="1600" dirty="0">
                <a:solidFill>
                  <a:schemeClr val="tx1"/>
                </a:solidFill>
                <a:latin typeface="Roboto"/>
                <a:cs typeface="Arial" panose="020B0604020202020204" pitchFamily="34" charset="0"/>
              </a:rPr>
              <a:t>Создание ОРЦ в России не носит системный характер</a:t>
            </a:r>
          </a:p>
        </p:txBody>
      </p:sp>
      <p:sp>
        <p:nvSpPr>
          <p:cNvPr id="126" name="Прямоугольник 125"/>
          <p:cNvSpPr/>
          <p:nvPr/>
        </p:nvSpPr>
        <p:spPr>
          <a:xfrm>
            <a:off x="204785" y="2136097"/>
            <a:ext cx="674982" cy="540000"/>
          </a:xfrm>
          <a:prstGeom prst="rect">
            <a:avLst/>
          </a:prstGeom>
          <a:solidFill>
            <a:srgbClr val="009447"/>
          </a:solidFill>
          <a:ln w="9525">
            <a:solidFill>
              <a:srgbClr val="00944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600" b="1" dirty="0">
                <a:latin typeface="Roboto"/>
                <a:cs typeface="Arial" panose="020B0604020202020204" pitchFamily="34" charset="0"/>
              </a:rPr>
              <a:t>1</a:t>
            </a:r>
            <a:endParaRPr lang="ru-RU" sz="1400" b="1" dirty="0">
              <a:latin typeface="Roboto"/>
              <a:cs typeface="Arial" panose="020B0604020202020204" pitchFamily="34" charset="0"/>
            </a:endParaRPr>
          </a:p>
        </p:txBody>
      </p:sp>
      <p:sp>
        <p:nvSpPr>
          <p:cNvPr id="127" name="Прямоугольник 126"/>
          <p:cNvSpPr/>
          <p:nvPr/>
        </p:nvSpPr>
        <p:spPr>
          <a:xfrm>
            <a:off x="918532" y="2847873"/>
            <a:ext cx="8825217" cy="540000"/>
          </a:xfrm>
          <a:prstGeom prst="rect">
            <a:avLst/>
          </a:prstGeom>
          <a:noFill/>
          <a:ln w="9525">
            <a:solidFill>
              <a:srgbClr val="009447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ru-RU" sz="1600" dirty="0">
                <a:solidFill>
                  <a:schemeClr val="tx1"/>
                </a:solidFill>
                <a:latin typeface="Roboto"/>
                <a:cs typeface="Arial" panose="020B0604020202020204" pitchFamily="34" charset="0"/>
              </a:rPr>
              <a:t>Размыты задачи деятельности по развитию ОРЦ между различными органами власти</a:t>
            </a:r>
          </a:p>
        </p:txBody>
      </p:sp>
      <p:sp>
        <p:nvSpPr>
          <p:cNvPr id="128" name="Прямоугольник 127"/>
          <p:cNvSpPr/>
          <p:nvPr/>
        </p:nvSpPr>
        <p:spPr>
          <a:xfrm>
            <a:off x="204785" y="2847873"/>
            <a:ext cx="674982" cy="540000"/>
          </a:xfrm>
          <a:prstGeom prst="rect">
            <a:avLst/>
          </a:prstGeom>
          <a:solidFill>
            <a:srgbClr val="009447"/>
          </a:solidFill>
          <a:ln w="9525">
            <a:solidFill>
              <a:srgbClr val="00944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600" b="1" dirty="0">
                <a:latin typeface="Roboto"/>
                <a:cs typeface="Arial" panose="020B0604020202020204" pitchFamily="34" charset="0"/>
              </a:rPr>
              <a:t>2</a:t>
            </a:r>
            <a:endParaRPr lang="ru-RU" sz="1400" b="1" dirty="0">
              <a:latin typeface="Roboto"/>
              <a:cs typeface="Arial" panose="020B0604020202020204" pitchFamily="34" charset="0"/>
            </a:endParaRPr>
          </a:p>
        </p:txBody>
      </p:sp>
      <p:sp>
        <p:nvSpPr>
          <p:cNvPr id="129" name="Прямоугольник 128"/>
          <p:cNvSpPr/>
          <p:nvPr/>
        </p:nvSpPr>
        <p:spPr>
          <a:xfrm>
            <a:off x="918532" y="3559649"/>
            <a:ext cx="8825217" cy="540000"/>
          </a:xfrm>
          <a:prstGeom prst="rect">
            <a:avLst/>
          </a:prstGeom>
          <a:noFill/>
          <a:ln w="9525">
            <a:solidFill>
              <a:srgbClr val="009447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ru-RU" sz="1600" dirty="0">
                <a:solidFill>
                  <a:schemeClr val="tx1"/>
                </a:solidFill>
                <a:latin typeface="Roboto"/>
                <a:cs typeface="Arial" panose="020B0604020202020204" pitchFamily="34" charset="0"/>
              </a:rPr>
              <a:t>Отсутствуют единые требований к ОРЦ, условиям их господдержки</a:t>
            </a:r>
          </a:p>
        </p:txBody>
      </p:sp>
      <p:sp>
        <p:nvSpPr>
          <p:cNvPr id="130" name="Прямоугольник 129"/>
          <p:cNvSpPr/>
          <p:nvPr/>
        </p:nvSpPr>
        <p:spPr>
          <a:xfrm>
            <a:off x="204785" y="3559649"/>
            <a:ext cx="674982" cy="540000"/>
          </a:xfrm>
          <a:prstGeom prst="rect">
            <a:avLst/>
          </a:prstGeom>
          <a:solidFill>
            <a:srgbClr val="009447"/>
          </a:solidFill>
          <a:ln w="9525">
            <a:solidFill>
              <a:srgbClr val="00944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600" b="1" dirty="0">
                <a:latin typeface="Roboto"/>
                <a:cs typeface="Arial" panose="020B0604020202020204" pitchFamily="34" charset="0"/>
              </a:rPr>
              <a:t>3</a:t>
            </a:r>
            <a:endParaRPr lang="ru-RU" sz="1400" b="1" dirty="0">
              <a:latin typeface="Roboto"/>
              <a:cs typeface="Arial" panose="020B0604020202020204" pitchFamily="34" charset="0"/>
            </a:endParaRPr>
          </a:p>
        </p:txBody>
      </p:sp>
      <p:sp>
        <p:nvSpPr>
          <p:cNvPr id="131" name="Прямоугольник 130"/>
          <p:cNvSpPr/>
          <p:nvPr/>
        </p:nvSpPr>
        <p:spPr>
          <a:xfrm>
            <a:off x="918532" y="4271425"/>
            <a:ext cx="8825217" cy="540000"/>
          </a:xfrm>
          <a:prstGeom prst="rect">
            <a:avLst/>
          </a:prstGeom>
          <a:noFill/>
          <a:ln w="9525">
            <a:solidFill>
              <a:srgbClr val="009447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ru-RU" sz="1600" dirty="0">
                <a:solidFill>
                  <a:schemeClr val="tx1"/>
                </a:solidFill>
                <a:latin typeface="Roboto"/>
                <a:cs typeface="Arial" panose="020B0604020202020204" pitchFamily="34" charset="0"/>
              </a:rPr>
              <a:t>Нет фокуса на достижение </a:t>
            </a:r>
            <a:r>
              <a:rPr lang="ru-RU" sz="1600" dirty="0">
                <a:solidFill>
                  <a:schemeClr val="tx1"/>
                </a:solidFill>
                <a:latin typeface="Roboto"/>
              </a:rPr>
              <a:t>цели государственной политики – создания системы производства от поля до прилавка</a:t>
            </a:r>
          </a:p>
        </p:txBody>
      </p:sp>
      <p:sp>
        <p:nvSpPr>
          <p:cNvPr id="132" name="Прямоугольник 131"/>
          <p:cNvSpPr/>
          <p:nvPr/>
        </p:nvSpPr>
        <p:spPr>
          <a:xfrm>
            <a:off x="204785" y="4271425"/>
            <a:ext cx="674982" cy="540000"/>
          </a:xfrm>
          <a:prstGeom prst="rect">
            <a:avLst/>
          </a:prstGeom>
          <a:solidFill>
            <a:srgbClr val="009447"/>
          </a:solidFill>
          <a:ln w="9525">
            <a:solidFill>
              <a:srgbClr val="00944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600" b="1" dirty="0">
                <a:latin typeface="Roboto"/>
                <a:cs typeface="Arial" panose="020B0604020202020204" pitchFamily="34" charset="0"/>
              </a:rPr>
              <a:t>4</a:t>
            </a:r>
            <a:endParaRPr lang="ru-RU" sz="1400" b="1" dirty="0">
              <a:latin typeface="Roboto"/>
              <a:cs typeface="Arial" panose="020B0604020202020204" pitchFamily="34" charset="0"/>
            </a:endParaRPr>
          </a:p>
        </p:txBody>
      </p:sp>
      <p:sp>
        <p:nvSpPr>
          <p:cNvPr id="134" name="Прямоугольник 133"/>
          <p:cNvSpPr/>
          <p:nvPr/>
        </p:nvSpPr>
        <p:spPr>
          <a:xfrm>
            <a:off x="918532" y="4983201"/>
            <a:ext cx="8825217" cy="540000"/>
          </a:xfrm>
          <a:prstGeom prst="rect">
            <a:avLst/>
          </a:prstGeom>
          <a:noFill/>
          <a:ln w="9525">
            <a:solidFill>
              <a:srgbClr val="009447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ru-RU" sz="1600" dirty="0">
                <a:solidFill>
                  <a:schemeClr val="tx1"/>
                </a:solidFill>
                <a:latin typeface="Roboto"/>
                <a:cs typeface="Arial" panose="020B0604020202020204" pitchFamily="34" charset="0"/>
              </a:rPr>
              <a:t>Меры господдержки не связаны с задачами развития федеральной сети ОРЦ</a:t>
            </a:r>
            <a:endParaRPr lang="ru-RU" sz="1600" dirty="0">
              <a:solidFill>
                <a:schemeClr val="tx1"/>
              </a:solidFill>
              <a:latin typeface="Roboto"/>
            </a:endParaRPr>
          </a:p>
        </p:txBody>
      </p:sp>
      <p:sp>
        <p:nvSpPr>
          <p:cNvPr id="135" name="Прямоугольник 134"/>
          <p:cNvSpPr/>
          <p:nvPr/>
        </p:nvSpPr>
        <p:spPr>
          <a:xfrm>
            <a:off x="204785" y="4983201"/>
            <a:ext cx="674982" cy="540000"/>
          </a:xfrm>
          <a:prstGeom prst="rect">
            <a:avLst/>
          </a:prstGeom>
          <a:solidFill>
            <a:srgbClr val="009447"/>
          </a:solidFill>
          <a:ln w="9525">
            <a:solidFill>
              <a:srgbClr val="00944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600" b="1" dirty="0">
                <a:latin typeface="Roboto"/>
                <a:cs typeface="Arial" panose="020B0604020202020204" pitchFamily="34" charset="0"/>
              </a:rPr>
              <a:t>5</a:t>
            </a:r>
            <a:endParaRPr lang="ru-RU" sz="1400" b="1" dirty="0">
              <a:latin typeface="Roboto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642091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D:\КАТЯ\Задачи\Минфин\презентация Феоктистова\Без-имени-1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29264" y="148570"/>
            <a:ext cx="2357437" cy="88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Прямоугольник 15"/>
          <p:cNvSpPr>
            <a:spLocks noChangeArrowheads="1"/>
          </p:cNvSpPr>
          <p:nvPr/>
        </p:nvSpPr>
        <p:spPr bwMode="auto">
          <a:xfrm>
            <a:off x="272480" y="272842"/>
            <a:ext cx="691276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9pPr>
          </a:lstStyle>
          <a:p>
            <a:pPr>
              <a:spcBef>
                <a:spcPct val="0"/>
              </a:spcBef>
              <a:buClr>
                <a:srgbClr val="000099"/>
              </a:buClr>
              <a:buFontTx/>
              <a:buNone/>
            </a:pPr>
            <a:r>
              <a:rPr lang="ru-RU" altLang="ru-RU" sz="2000" b="1" dirty="0">
                <a:solidFill>
                  <a:srgbClr val="007939"/>
                </a:solidFill>
                <a:latin typeface="Roboto"/>
              </a:rPr>
              <a:t>Предложения</a:t>
            </a:r>
          </a:p>
        </p:txBody>
      </p:sp>
      <p:sp>
        <p:nvSpPr>
          <p:cNvPr id="9" name="Прямоугольник 8"/>
          <p:cNvSpPr/>
          <p:nvPr/>
        </p:nvSpPr>
        <p:spPr>
          <a:xfrm>
            <a:off x="2484484" y="5792213"/>
            <a:ext cx="1846507" cy="828443"/>
          </a:xfrm>
          <a:prstGeom prst="rect">
            <a:avLst/>
          </a:prstGeom>
          <a:noFill/>
          <a:ln w="3175">
            <a:solidFill>
              <a:srgbClr val="009447"/>
            </a:solidFill>
            <a:prstDash val="dash"/>
          </a:ln>
        </p:spPr>
        <p:txBody>
          <a:bodyPr wrap="square" lIns="36000" tIns="36000" rIns="36000" bIns="36000" rtlCol="0" anchor="t">
            <a:noAutofit/>
          </a:bodyPr>
          <a:lstStyle/>
          <a:p>
            <a:pPr>
              <a:lnSpc>
                <a:spcPct val="115000"/>
              </a:lnSpc>
              <a:spcAft>
                <a:spcPts val="1400"/>
              </a:spcAft>
            </a:pPr>
            <a:endParaRPr lang="ru-RU" sz="1000" b="1" dirty="0">
              <a:solidFill>
                <a:srgbClr val="0085CD"/>
              </a:solidFill>
              <a:latin typeface="+mj-lt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2618022" y="5589240"/>
            <a:ext cx="1228926" cy="304699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pPr>
              <a:lnSpc>
                <a:spcPct val="115000"/>
              </a:lnSpc>
              <a:spcAft>
                <a:spcPts val="1400"/>
              </a:spcAft>
            </a:pPr>
            <a:r>
              <a:rPr lang="ru-RU" sz="1200" b="1" dirty="0">
                <a:latin typeface="Roboto"/>
                <a:ea typeface="Calibri" panose="020F0502020204030204" pitchFamily="34" charset="0"/>
                <a:cs typeface="Times New Roman" panose="02020603050405020304" pitchFamily="18" charset="0"/>
              </a:rPr>
              <a:t>Субъекты РФ</a:t>
            </a:r>
            <a:endParaRPr lang="ru-RU" sz="1000" b="1" dirty="0">
              <a:latin typeface="Roboto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11" name="Группа 10"/>
          <p:cNvGrpSpPr/>
          <p:nvPr/>
        </p:nvGrpSpPr>
        <p:grpSpPr>
          <a:xfrm>
            <a:off x="2538881" y="5929714"/>
            <a:ext cx="1794313" cy="590770"/>
            <a:chOff x="1930400" y="2098675"/>
            <a:chExt cx="18403737" cy="8891588"/>
          </a:xfrm>
          <a:solidFill>
            <a:srgbClr val="007939"/>
          </a:solidFill>
        </p:grpSpPr>
        <p:sp>
          <p:nvSpPr>
            <p:cNvPr id="12" name="Калининградская обл."/>
            <p:cNvSpPr/>
            <p:nvPr/>
          </p:nvSpPr>
          <p:spPr>
            <a:xfrm>
              <a:off x="1930400" y="8696325"/>
              <a:ext cx="323850" cy="161925"/>
            </a:xfrm>
            <a:custGeom>
              <a:avLst/>
              <a:gdLst>
                <a:gd name="connsiteX0" fmla="*/ 0 w 316706"/>
                <a:gd name="connsiteY0" fmla="*/ 150018 h 161925"/>
                <a:gd name="connsiteX1" fmla="*/ 97631 w 316706"/>
                <a:gd name="connsiteY1" fmla="*/ 152400 h 161925"/>
                <a:gd name="connsiteX2" fmla="*/ 159543 w 316706"/>
                <a:gd name="connsiteY2" fmla="*/ 161925 h 161925"/>
                <a:gd name="connsiteX3" fmla="*/ 238125 w 316706"/>
                <a:gd name="connsiteY3" fmla="*/ 159543 h 161925"/>
                <a:gd name="connsiteX4" fmla="*/ 307181 w 316706"/>
                <a:gd name="connsiteY4" fmla="*/ 157162 h 161925"/>
                <a:gd name="connsiteX5" fmla="*/ 297656 w 316706"/>
                <a:gd name="connsiteY5" fmla="*/ 116681 h 161925"/>
                <a:gd name="connsiteX6" fmla="*/ 316706 w 316706"/>
                <a:gd name="connsiteY6" fmla="*/ 83343 h 161925"/>
                <a:gd name="connsiteX7" fmla="*/ 316706 w 316706"/>
                <a:gd name="connsiteY7" fmla="*/ 61912 h 161925"/>
                <a:gd name="connsiteX8" fmla="*/ 288131 w 316706"/>
                <a:gd name="connsiteY8" fmla="*/ 47625 h 161925"/>
                <a:gd name="connsiteX9" fmla="*/ 247650 w 316706"/>
                <a:gd name="connsiteY9" fmla="*/ 50006 h 161925"/>
                <a:gd name="connsiteX10" fmla="*/ 202406 w 316706"/>
                <a:gd name="connsiteY10" fmla="*/ 30956 h 161925"/>
                <a:gd name="connsiteX11" fmla="*/ 157162 w 316706"/>
                <a:gd name="connsiteY11" fmla="*/ 0 h 161925"/>
                <a:gd name="connsiteX12" fmla="*/ 147637 w 316706"/>
                <a:gd name="connsiteY12" fmla="*/ 0 h 161925"/>
                <a:gd name="connsiteX13" fmla="*/ 152400 w 316706"/>
                <a:gd name="connsiteY13" fmla="*/ 28575 h 161925"/>
                <a:gd name="connsiteX14" fmla="*/ 147637 w 316706"/>
                <a:gd name="connsiteY14" fmla="*/ 54768 h 161925"/>
                <a:gd name="connsiteX15" fmla="*/ 138112 w 316706"/>
                <a:gd name="connsiteY15" fmla="*/ 69056 h 161925"/>
                <a:gd name="connsiteX16" fmla="*/ 114300 w 316706"/>
                <a:gd name="connsiteY16" fmla="*/ 66675 h 161925"/>
                <a:gd name="connsiteX17" fmla="*/ 78581 w 316706"/>
                <a:gd name="connsiteY17" fmla="*/ 57150 h 161925"/>
                <a:gd name="connsiteX18" fmla="*/ 42862 w 316706"/>
                <a:gd name="connsiteY18" fmla="*/ 50006 h 161925"/>
                <a:gd name="connsiteX19" fmla="*/ 14287 w 316706"/>
                <a:gd name="connsiteY19" fmla="*/ 50006 h 161925"/>
                <a:gd name="connsiteX20" fmla="*/ 11906 w 316706"/>
                <a:gd name="connsiteY20" fmla="*/ 90487 h 161925"/>
                <a:gd name="connsiteX21" fmla="*/ 40481 w 316706"/>
                <a:gd name="connsiteY21" fmla="*/ 95250 h 161925"/>
                <a:gd name="connsiteX22" fmla="*/ 59531 w 316706"/>
                <a:gd name="connsiteY22" fmla="*/ 104775 h 161925"/>
                <a:gd name="connsiteX23" fmla="*/ 0 w 316706"/>
                <a:gd name="connsiteY23" fmla="*/ 150018 h 161925"/>
                <a:gd name="connsiteX0" fmla="*/ 0 w 316706"/>
                <a:gd name="connsiteY0" fmla="*/ 150018 h 161925"/>
                <a:gd name="connsiteX1" fmla="*/ 97631 w 316706"/>
                <a:gd name="connsiteY1" fmla="*/ 152400 h 161925"/>
                <a:gd name="connsiteX2" fmla="*/ 159543 w 316706"/>
                <a:gd name="connsiteY2" fmla="*/ 161925 h 161925"/>
                <a:gd name="connsiteX3" fmla="*/ 238125 w 316706"/>
                <a:gd name="connsiteY3" fmla="*/ 159543 h 161925"/>
                <a:gd name="connsiteX4" fmla="*/ 307181 w 316706"/>
                <a:gd name="connsiteY4" fmla="*/ 157162 h 161925"/>
                <a:gd name="connsiteX5" fmla="*/ 297656 w 316706"/>
                <a:gd name="connsiteY5" fmla="*/ 116681 h 161925"/>
                <a:gd name="connsiteX6" fmla="*/ 316706 w 316706"/>
                <a:gd name="connsiteY6" fmla="*/ 83343 h 161925"/>
                <a:gd name="connsiteX7" fmla="*/ 316706 w 316706"/>
                <a:gd name="connsiteY7" fmla="*/ 61912 h 161925"/>
                <a:gd name="connsiteX8" fmla="*/ 288131 w 316706"/>
                <a:gd name="connsiteY8" fmla="*/ 47625 h 161925"/>
                <a:gd name="connsiteX9" fmla="*/ 247650 w 316706"/>
                <a:gd name="connsiteY9" fmla="*/ 50006 h 161925"/>
                <a:gd name="connsiteX10" fmla="*/ 202406 w 316706"/>
                <a:gd name="connsiteY10" fmla="*/ 30956 h 161925"/>
                <a:gd name="connsiteX11" fmla="*/ 157162 w 316706"/>
                <a:gd name="connsiteY11" fmla="*/ 0 h 161925"/>
                <a:gd name="connsiteX12" fmla="*/ 147637 w 316706"/>
                <a:gd name="connsiteY12" fmla="*/ 0 h 161925"/>
                <a:gd name="connsiteX13" fmla="*/ 152400 w 316706"/>
                <a:gd name="connsiteY13" fmla="*/ 28575 h 161925"/>
                <a:gd name="connsiteX14" fmla="*/ 147637 w 316706"/>
                <a:gd name="connsiteY14" fmla="*/ 54768 h 161925"/>
                <a:gd name="connsiteX15" fmla="*/ 138112 w 316706"/>
                <a:gd name="connsiteY15" fmla="*/ 69056 h 161925"/>
                <a:gd name="connsiteX16" fmla="*/ 114300 w 316706"/>
                <a:gd name="connsiteY16" fmla="*/ 66675 h 161925"/>
                <a:gd name="connsiteX17" fmla="*/ 78581 w 316706"/>
                <a:gd name="connsiteY17" fmla="*/ 57150 h 161925"/>
                <a:gd name="connsiteX18" fmla="*/ 42862 w 316706"/>
                <a:gd name="connsiteY18" fmla="*/ 50006 h 161925"/>
                <a:gd name="connsiteX19" fmla="*/ 14287 w 316706"/>
                <a:gd name="connsiteY19" fmla="*/ 50006 h 161925"/>
                <a:gd name="connsiteX20" fmla="*/ 11906 w 316706"/>
                <a:gd name="connsiteY20" fmla="*/ 90487 h 161925"/>
                <a:gd name="connsiteX21" fmla="*/ 40481 w 316706"/>
                <a:gd name="connsiteY21" fmla="*/ 95250 h 161925"/>
                <a:gd name="connsiteX22" fmla="*/ 59531 w 316706"/>
                <a:gd name="connsiteY22" fmla="*/ 104775 h 161925"/>
                <a:gd name="connsiteX23" fmla="*/ 21431 w 316706"/>
                <a:gd name="connsiteY23" fmla="*/ 123825 h 161925"/>
                <a:gd name="connsiteX24" fmla="*/ 0 w 316706"/>
                <a:gd name="connsiteY24" fmla="*/ 150018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6706" h="161925">
                  <a:moveTo>
                    <a:pt x="0" y="150018"/>
                  </a:moveTo>
                  <a:lnTo>
                    <a:pt x="97631" y="152400"/>
                  </a:lnTo>
                  <a:lnTo>
                    <a:pt x="159543" y="161925"/>
                  </a:lnTo>
                  <a:lnTo>
                    <a:pt x="238125" y="159543"/>
                  </a:lnTo>
                  <a:lnTo>
                    <a:pt x="307181" y="157162"/>
                  </a:lnTo>
                  <a:lnTo>
                    <a:pt x="297656" y="116681"/>
                  </a:lnTo>
                  <a:lnTo>
                    <a:pt x="316706" y="83343"/>
                  </a:lnTo>
                  <a:lnTo>
                    <a:pt x="316706" y="61912"/>
                  </a:lnTo>
                  <a:lnTo>
                    <a:pt x="288131" y="47625"/>
                  </a:lnTo>
                  <a:lnTo>
                    <a:pt x="247650" y="50006"/>
                  </a:lnTo>
                  <a:lnTo>
                    <a:pt x="202406" y="30956"/>
                  </a:lnTo>
                  <a:lnTo>
                    <a:pt x="157162" y="0"/>
                  </a:lnTo>
                  <a:lnTo>
                    <a:pt x="147637" y="0"/>
                  </a:lnTo>
                  <a:lnTo>
                    <a:pt x="152400" y="28575"/>
                  </a:lnTo>
                  <a:lnTo>
                    <a:pt x="147637" y="54768"/>
                  </a:lnTo>
                  <a:lnTo>
                    <a:pt x="138112" y="69056"/>
                  </a:lnTo>
                  <a:lnTo>
                    <a:pt x="114300" y="66675"/>
                  </a:lnTo>
                  <a:lnTo>
                    <a:pt x="78581" y="57150"/>
                  </a:lnTo>
                  <a:lnTo>
                    <a:pt x="42862" y="50006"/>
                  </a:lnTo>
                  <a:lnTo>
                    <a:pt x="14287" y="50006"/>
                  </a:lnTo>
                  <a:lnTo>
                    <a:pt x="11906" y="90487"/>
                  </a:lnTo>
                  <a:lnTo>
                    <a:pt x="40481" y="95250"/>
                  </a:lnTo>
                  <a:lnTo>
                    <a:pt x="59531" y="104775"/>
                  </a:lnTo>
                  <a:cubicBezTo>
                    <a:pt x="49212" y="112712"/>
                    <a:pt x="31750" y="115888"/>
                    <a:pt x="21431" y="123825"/>
                  </a:cubicBezTo>
                  <a:lnTo>
                    <a:pt x="0" y="15001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700">
                <a:latin typeface="Arial Narrow" pitchFamily="34" charset="0"/>
              </a:endParaRPr>
            </a:p>
          </p:txBody>
        </p:sp>
        <p:sp>
          <p:nvSpPr>
            <p:cNvPr id="13" name="Брянская обл."/>
            <p:cNvSpPr/>
            <p:nvPr/>
          </p:nvSpPr>
          <p:spPr>
            <a:xfrm>
              <a:off x="3181350" y="8929688"/>
              <a:ext cx="434975" cy="371475"/>
            </a:xfrm>
            <a:custGeom>
              <a:avLst/>
              <a:gdLst>
                <a:gd name="connsiteX0" fmla="*/ 0 w 428625"/>
                <a:gd name="connsiteY0" fmla="*/ 185738 h 371475"/>
                <a:gd name="connsiteX1" fmla="*/ 35719 w 428625"/>
                <a:gd name="connsiteY1" fmla="*/ 223838 h 371475"/>
                <a:gd name="connsiteX2" fmla="*/ 30956 w 428625"/>
                <a:gd name="connsiteY2" fmla="*/ 264319 h 371475"/>
                <a:gd name="connsiteX3" fmla="*/ 42862 w 428625"/>
                <a:gd name="connsiteY3" fmla="*/ 316706 h 371475"/>
                <a:gd name="connsiteX4" fmla="*/ 59531 w 428625"/>
                <a:gd name="connsiteY4" fmla="*/ 335756 h 371475"/>
                <a:gd name="connsiteX5" fmla="*/ 85725 w 428625"/>
                <a:gd name="connsiteY5" fmla="*/ 338138 h 371475"/>
                <a:gd name="connsiteX6" fmla="*/ 107156 w 428625"/>
                <a:gd name="connsiteY6" fmla="*/ 311944 h 371475"/>
                <a:gd name="connsiteX7" fmla="*/ 107156 w 428625"/>
                <a:gd name="connsiteY7" fmla="*/ 290513 h 371475"/>
                <a:gd name="connsiteX8" fmla="*/ 128587 w 428625"/>
                <a:gd name="connsiteY8" fmla="*/ 290513 h 371475"/>
                <a:gd name="connsiteX9" fmla="*/ 145256 w 428625"/>
                <a:gd name="connsiteY9" fmla="*/ 302419 h 371475"/>
                <a:gd name="connsiteX10" fmla="*/ 171450 w 428625"/>
                <a:gd name="connsiteY10" fmla="*/ 300038 h 371475"/>
                <a:gd name="connsiteX11" fmla="*/ 188119 w 428625"/>
                <a:gd name="connsiteY11" fmla="*/ 288131 h 371475"/>
                <a:gd name="connsiteX12" fmla="*/ 223837 w 428625"/>
                <a:gd name="connsiteY12" fmla="*/ 285750 h 371475"/>
                <a:gd name="connsiteX13" fmla="*/ 250031 w 428625"/>
                <a:gd name="connsiteY13" fmla="*/ 288131 h 371475"/>
                <a:gd name="connsiteX14" fmla="*/ 269081 w 428625"/>
                <a:gd name="connsiteY14" fmla="*/ 288131 h 371475"/>
                <a:gd name="connsiteX15" fmla="*/ 302419 w 428625"/>
                <a:gd name="connsiteY15" fmla="*/ 311944 h 371475"/>
                <a:gd name="connsiteX16" fmla="*/ 309562 w 428625"/>
                <a:gd name="connsiteY16" fmla="*/ 335756 h 371475"/>
                <a:gd name="connsiteX17" fmla="*/ 311944 w 428625"/>
                <a:gd name="connsiteY17" fmla="*/ 371475 h 371475"/>
                <a:gd name="connsiteX18" fmla="*/ 338137 w 428625"/>
                <a:gd name="connsiteY18" fmla="*/ 350044 h 371475"/>
                <a:gd name="connsiteX19" fmla="*/ 371475 w 428625"/>
                <a:gd name="connsiteY19" fmla="*/ 333375 h 371475"/>
                <a:gd name="connsiteX20" fmla="*/ 381000 w 428625"/>
                <a:gd name="connsiteY20" fmla="*/ 302419 h 371475"/>
                <a:gd name="connsiteX21" fmla="*/ 376237 w 428625"/>
                <a:gd name="connsiteY21" fmla="*/ 290513 h 371475"/>
                <a:gd name="connsiteX22" fmla="*/ 395287 w 428625"/>
                <a:gd name="connsiteY22" fmla="*/ 271463 h 371475"/>
                <a:gd name="connsiteX23" fmla="*/ 400050 w 428625"/>
                <a:gd name="connsiteY23" fmla="*/ 235744 h 371475"/>
                <a:gd name="connsiteX24" fmla="*/ 371475 w 428625"/>
                <a:gd name="connsiteY24" fmla="*/ 204788 h 371475"/>
                <a:gd name="connsiteX25" fmla="*/ 428625 w 428625"/>
                <a:gd name="connsiteY25" fmla="*/ 173831 h 371475"/>
                <a:gd name="connsiteX26" fmla="*/ 409575 w 428625"/>
                <a:gd name="connsiteY26" fmla="*/ 145256 h 371475"/>
                <a:gd name="connsiteX27" fmla="*/ 407194 w 428625"/>
                <a:gd name="connsiteY27" fmla="*/ 123825 h 371475"/>
                <a:gd name="connsiteX28" fmla="*/ 378619 w 428625"/>
                <a:gd name="connsiteY28" fmla="*/ 116681 h 371475"/>
                <a:gd name="connsiteX29" fmla="*/ 354806 w 428625"/>
                <a:gd name="connsiteY29" fmla="*/ 107156 h 371475"/>
                <a:gd name="connsiteX30" fmla="*/ 347662 w 428625"/>
                <a:gd name="connsiteY30" fmla="*/ 90488 h 371475"/>
                <a:gd name="connsiteX31" fmla="*/ 330994 w 428625"/>
                <a:gd name="connsiteY31" fmla="*/ 54769 h 371475"/>
                <a:gd name="connsiteX32" fmla="*/ 330994 w 428625"/>
                <a:gd name="connsiteY32" fmla="*/ 38100 h 371475"/>
                <a:gd name="connsiteX33" fmla="*/ 297656 w 428625"/>
                <a:gd name="connsiteY33" fmla="*/ 11906 h 371475"/>
                <a:gd name="connsiteX34" fmla="*/ 280987 w 428625"/>
                <a:gd name="connsiteY34" fmla="*/ 26194 h 371475"/>
                <a:gd name="connsiteX35" fmla="*/ 252412 w 428625"/>
                <a:gd name="connsiteY35" fmla="*/ 0 h 371475"/>
                <a:gd name="connsiteX36" fmla="*/ 226219 w 428625"/>
                <a:gd name="connsiteY36" fmla="*/ 9525 h 371475"/>
                <a:gd name="connsiteX37" fmla="*/ 204787 w 428625"/>
                <a:gd name="connsiteY37" fmla="*/ 42863 h 371475"/>
                <a:gd name="connsiteX38" fmla="*/ 185737 w 428625"/>
                <a:gd name="connsiteY38" fmla="*/ 76200 h 371475"/>
                <a:gd name="connsiteX39" fmla="*/ 164306 w 428625"/>
                <a:gd name="connsiteY39" fmla="*/ 104775 h 371475"/>
                <a:gd name="connsiteX40" fmla="*/ 145256 w 428625"/>
                <a:gd name="connsiteY40" fmla="*/ 128588 h 371475"/>
                <a:gd name="connsiteX41" fmla="*/ 121444 w 428625"/>
                <a:gd name="connsiteY41" fmla="*/ 152400 h 371475"/>
                <a:gd name="connsiteX42" fmla="*/ 85725 w 428625"/>
                <a:gd name="connsiteY42" fmla="*/ 173831 h 371475"/>
                <a:gd name="connsiteX43" fmla="*/ 57150 w 428625"/>
                <a:gd name="connsiteY43" fmla="*/ 173831 h 371475"/>
                <a:gd name="connsiteX44" fmla="*/ 0 w 428625"/>
                <a:gd name="connsiteY44" fmla="*/ 185738 h 371475"/>
                <a:gd name="connsiteX0" fmla="*/ 0 w 428625"/>
                <a:gd name="connsiteY0" fmla="*/ 185738 h 371475"/>
                <a:gd name="connsiteX1" fmla="*/ 35719 w 428625"/>
                <a:gd name="connsiteY1" fmla="*/ 223838 h 371475"/>
                <a:gd name="connsiteX2" fmla="*/ 30956 w 428625"/>
                <a:gd name="connsiteY2" fmla="*/ 264319 h 371475"/>
                <a:gd name="connsiteX3" fmla="*/ 42862 w 428625"/>
                <a:gd name="connsiteY3" fmla="*/ 316706 h 371475"/>
                <a:gd name="connsiteX4" fmla="*/ 59531 w 428625"/>
                <a:gd name="connsiteY4" fmla="*/ 335756 h 371475"/>
                <a:gd name="connsiteX5" fmla="*/ 85725 w 428625"/>
                <a:gd name="connsiteY5" fmla="*/ 338138 h 371475"/>
                <a:gd name="connsiteX6" fmla="*/ 107156 w 428625"/>
                <a:gd name="connsiteY6" fmla="*/ 311944 h 371475"/>
                <a:gd name="connsiteX7" fmla="*/ 107156 w 428625"/>
                <a:gd name="connsiteY7" fmla="*/ 290513 h 371475"/>
                <a:gd name="connsiteX8" fmla="*/ 128587 w 428625"/>
                <a:gd name="connsiteY8" fmla="*/ 290513 h 371475"/>
                <a:gd name="connsiteX9" fmla="*/ 145256 w 428625"/>
                <a:gd name="connsiteY9" fmla="*/ 302419 h 371475"/>
                <a:gd name="connsiteX10" fmla="*/ 171450 w 428625"/>
                <a:gd name="connsiteY10" fmla="*/ 300038 h 371475"/>
                <a:gd name="connsiteX11" fmla="*/ 188119 w 428625"/>
                <a:gd name="connsiteY11" fmla="*/ 288131 h 371475"/>
                <a:gd name="connsiteX12" fmla="*/ 223837 w 428625"/>
                <a:gd name="connsiteY12" fmla="*/ 285750 h 371475"/>
                <a:gd name="connsiteX13" fmla="*/ 250031 w 428625"/>
                <a:gd name="connsiteY13" fmla="*/ 288131 h 371475"/>
                <a:gd name="connsiteX14" fmla="*/ 269081 w 428625"/>
                <a:gd name="connsiteY14" fmla="*/ 288131 h 371475"/>
                <a:gd name="connsiteX15" fmla="*/ 302419 w 428625"/>
                <a:gd name="connsiteY15" fmla="*/ 311944 h 371475"/>
                <a:gd name="connsiteX16" fmla="*/ 309562 w 428625"/>
                <a:gd name="connsiteY16" fmla="*/ 335756 h 371475"/>
                <a:gd name="connsiteX17" fmla="*/ 311944 w 428625"/>
                <a:gd name="connsiteY17" fmla="*/ 371475 h 371475"/>
                <a:gd name="connsiteX18" fmla="*/ 338137 w 428625"/>
                <a:gd name="connsiteY18" fmla="*/ 350044 h 371475"/>
                <a:gd name="connsiteX19" fmla="*/ 371475 w 428625"/>
                <a:gd name="connsiteY19" fmla="*/ 333375 h 371475"/>
                <a:gd name="connsiteX20" fmla="*/ 381000 w 428625"/>
                <a:gd name="connsiteY20" fmla="*/ 302419 h 371475"/>
                <a:gd name="connsiteX21" fmla="*/ 376237 w 428625"/>
                <a:gd name="connsiteY21" fmla="*/ 290513 h 371475"/>
                <a:gd name="connsiteX22" fmla="*/ 395287 w 428625"/>
                <a:gd name="connsiteY22" fmla="*/ 271463 h 371475"/>
                <a:gd name="connsiteX23" fmla="*/ 400050 w 428625"/>
                <a:gd name="connsiteY23" fmla="*/ 235744 h 371475"/>
                <a:gd name="connsiteX24" fmla="*/ 371475 w 428625"/>
                <a:gd name="connsiteY24" fmla="*/ 204788 h 371475"/>
                <a:gd name="connsiteX25" fmla="*/ 428625 w 428625"/>
                <a:gd name="connsiteY25" fmla="*/ 173831 h 371475"/>
                <a:gd name="connsiteX26" fmla="*/ 409575 w 428625"/>
                <a:gd name="connsiteY26" fmla="*/ 145256 h 371475"/>
                <a:gd name="connsiteX27" fmla="*/ 407194 w 428625"/>
                <a:gd name="connsiteY27" fmla="*/ 123825 h 371475"/>
                <a:gd name="connsiteX28" fmla="*/ 378619 w 428625"/>
                <a:gd name="connsiteY28" fmla="*/ 116681 h 371475"/>
                <a:gd name="connsiteX29" fmla="*/ 354806 w 428625"/>
                <a:gd name="connsiteY29" fmla="*/ 107156 h 371475"/>
                <a:gd name="connsiteX30" fmla="*/ 347662 w 428625"/>
                <a:gd name="connsiteY30" fmla="*/ 90488 h 371475"/>
                <a:gd name="connsiteX31" fmla="*/ 330994 w 428625"/>
                <a:gd name="connsiteY31" fmla="*/ 54769 h 371475"/>
                <a:gd name="connsiteX32" fmla="*/ 330994 w 428625"/>
                <a:gd name="connsiteY32" fmla="*/ 38100 h 371475"/>
                <a:gd name="connsiteX33" fmla="*/ 297656 w 428625"/>
                <a:gd name="connsiteY33" fmla="*/ 11906 h 371475"/>
                <a:gd name="connsiteX34" fmla="*/ 280987 w 428625"/>
                <a:gd name="connsiteY34" fmla="*/ 26194 h 371475"/>
                <a:gd name="connsiteX35" fmla="*/ 252412 w 428625"/>
                <a:gd name="connsiteY35" fmla="*/ 0 h 371475"/>
                <a:gd name="connsiteX36" fmla="*/ 226219 w 428625"/>
                <a:gd name="connsiteY36" fmla="*/ 9525 h 371475"/>
                <a:gd name="connsiteX37" fmla="*/ 204787 w 428625"/>
                <a:gd name="connsiteY37" fmla="*/ 42863 h 371475"/>
                <a:gd name="connsiteX38" fmla="*/ 185737 w 428625"/>
                <a:gd name="connsiteY38" fmla="*/ 76200 h 371475"/>
                <a:gd name="connsiteX39" fmla="*/ 164306 w 428625"/>
                <a:gd name="connsiteY39" fmla="*/ 104775 h 371475"/>
                <a:gd name="connsiteX40" fmla="*/ 145256 w 428625"/>
                <a:gd name="connsiteY40" fmla="*/ 128588 h 371475"/>
                <a:gd name="connsiteX41" fmla="*/ 121444 w 428625"/>
                <a:gd name="connsiteY41" fmla="*/ 152400 h 371475"/>
                <a:gd name="connsiteX42" fmla="*/ 85725 w 428625"/>
                <a:gd name="connsiteY42" fmla="*/ 173831 h 371475"/>
                <a:gd name="connsiteX43" fmla="*/ 57150 w 428625"/>
                <a:gd name="connsiteY43" fmla="*/ 173831 h 371475"/>
                <a:gd name="connsiteX44" fmla="*/ 26194 w 428625"/>
                <a:gd name="connsiteY44" fmla="*/ 154781 h 371475"/>
                <a:gd name="connsiteX45" fmla="*/ 0 w 428625"/>
                <a:gd name="connsiteY45" fmla="*/ 185738 h 371475"/>
                <a:gd name="connsiteX0" fmla="*/ 0 w 428625"/>
                <a:gd name="connsiteY0" fmla="*/ 185738 h 371475"/>
                <a:gd name="connsiteX1" fmla="*/ 35719 w 428625"/>
                <a:gd name="connsiteY1" fmla="*/ 223838 h 371475"/>
                <a:gd name="connsiteX2" fmla="*/ 28575 w 428625"/>
                <a:gd name="connsiteY2" fmla="*/ 242888 h 371475"/>
                <a:gd name="connsiteX3" fmla="*/ 30956 w 428625"/>
                <a:gd name="connsiteY3" fmla="*/ 264319 h 371475"/>
                <a:gd name="connsiteX4" fmla="*/ 42862 w 428625"/>
                <a:gd name="connsiteY4" fmla="*/ 316706 h 371475"/>
                <a:gd name="connsiteX5" fmla="*/ 59531 w 428625"/>
                <a:gd name="connsiteY5" fmla="*/ 335756 h 371475"/>
                <a:gd name="connsiteX6" fmla="*/ 85725 w 428625"/>
                <a:gd name="connsiteY6" fmla="*/ 338138 h 371475"/>
                <a:gd name="connsiteX7" fmla="*/ 107156 w 428625"/>
                <a:gd name="connsiteY7" fmla="*/ 311944 h 371475"/>
                <a:gd name="connsiteX8" fmla="*/ 107156 w 428625"/>
                <a:gd name="connsiteY8" fmla="*/ 290513 h 371475"/>
                <a:gd name="connsiteX9" fmla="*/ 128587 w 428625"/>
                <a:gd name="connsiteY9" fmla="*/ 290513 h 371475"/>
                <a:gd name="connsiteX10" fmla="*/ 145256 w 428625"/>
                <a:gd name="connsiteY10" fmla="*/ 302419 h 371475"/>
                <a:gd name="connsiteX11" fmla="*/ 171450 w 428625"/>
                <a:gd name="connsiteY11" fmla="*/ 300038 h 371475"/>
                <a:gd name="connsiteX12" fmla="*/ 188119 w 428625"/>
                <a:gd name="connsiteY12" fmla="*/ 288131 h 371475"/>
                <a:gd name="connsiteX13" fmla="*/ 223837 w 428625"/>
                <a:gd name="connsiteY13" fmla="*/ 285750 h 371475"/>
                <a:gd name="connsiteX14" fmla="*/ 250031 w 428625"/>
                <a:gd name="connsiteY14" fmla="*/ 288131 h 371475"/>
                <a:gd name="connsiteX15" fmla="*/ 269081 w 428625"/>
                <a:gd name="connsiteY15" fmla="*/ 288131 h 371475"/>
                <a:gd name="connsiteX16" fmla="*/ 302419 w 428625"/>
                <a:gd name="connsiteY16" fmla="*/ 311944 h 371475"/>
                <a:gd name="connsiteX17" fmla="*/ 309562 w 428625"/>
                <a:gd name="connsiteY17" fmla="*/ 335756 h 371475"/>
                <a:gd name="connsiteX18" fmla="*/ 311944 w 428625"/>
                <a:gd name="connsiteY18" fmla="*/ 371475 h 371475"/>
                <a:gd name="connsiteX19" fmla="*/ 338137 w 428625"/>
                <a:gd name="connsiteY19" fmla="*/ 350044 h 371475"/>
                <a:gd name="connsiteX20" fmla="*/ 371475 w 428625"/>
                <a:gd name="connsiteY20" fmla="*/ 333375 h 371475"/>
                <a:gd name="connsiteX21" fmla="*/ 381000 w 428625"/>
                <a:gd name="connsiteY21" fmla="*/ 302419 h 371475"/>
                <a:gd name="connsiteX22" fmla="*/ 376237 w 428625"/>
                <a:gd name="connsiteY22" fmla="*/ 290513 h 371475"/>
                <a:gd name="connsiteX23" fmla="*/ 395287 w 428625"/>
                <a:gd name="connsiteY23" fmla="*/ 271463 h 371475"/>
                <a:gd name="connsiteX24" fmla="*/ 400050 w 428625"/>
                <a:gd name="connsiteY24" fmla="*/ 235744 h 371475"/>
                <a:gd name="connsiteX25" fmla="*/ 371475 w 428625"/>
                <a:gd name="connsiteY25" fmla="*/ 204788 h 371475"/>
                <a:gd name="connsiteX26" fmla="*/ 428625 w 428625"/>
                <a:gd name="connsiteY26" fmla="*/ 173831 h 371475"/>
                <a:gd name="connsiteX27" fmla="*/ 409575 w 428625"/>
                <a:gd name="connsiteY27" fmla="*/ 145256 h 371475"/>
                <a:gd name="connsiteX28" fmla="*/ 407194 w 428625"/>
                <a:gd name="connsiteY28" fmla="*/ 123825 h 371475"/>
                <a:gd name="connsiteX29" fmla="*/ 378619 w 428625"/>
                <a:gd name="connsiteY29" fmla="*/ 116681 h 371475"/>
                <a:gd name="connsiteX30" fmla="*/ 354806 w 428625"/>
                <a:gd name="connsiteY30" fmla="*/ 107156 h 371475"/>
                <a:gd name="connsiteX31" fmla="*/ 347662 w 428625"/>
                <a:gd name="connsiteY31" fmla="*/ 90488 h 371475"/>
                <a:gd name="connsiteX32" fmla="*/ 330994 w 428625"/>
                <a:gd name="connsiteY32" fmla="*/ 54769 h 371475"/>
                <a:gd name="connsiteX33" fmla="*/ 330994 w 428625"/>
                <a:gd name="connsiteY33" fmla="*/ 38100 h 371475"/>
                <a:gd name="connsiteX34" fmla="*/ 297656 w 428625"/>
                <a:gd name="connsiteY34" fmla="*/ 11906 h 371475"/>
                <a:gd name="connsiteX35" fmla="*/ 280987 w 428625"/>
                <a:gd name="connsiteY35" fmla="*/ 26194 h 371475"/>
                <a:gd name="connsiteX36" fmla="*/ 252412 w 428625"/>
                <a:gd name="connsiteY36" fmla="*/ 0 h 371475"/>
                <a:gd name="connsiteX37" fmla="*/ 226219 w 428625"/>
                <a:gd name="connsiteY37" fmla="*/ 9525 h 371475"/>
                <a:gd name="connsiteX38" fmla="*/ 204787 w 428625"/>
                <a:gd name="connsiteY38" fmla="*/ 42863 h 371475"/>
                <a:gd name="connsiteX39" fmla="*/ 185737 w 428625"/>
                <a:gd name="connsiteY39" fmla="*/ 76200 h 371475"/>
                <a:gd name="connsiteX40" fmla="*/ 164306 w 428625"/>
                <a:gd name="connsiteY40" fmla="*/ 104775 h 371475"/>
                <a:gd name="connsiteX41" fmla="*/ 145256 w 428625"/>
                <a:gd name="connsiteY41" fmla="*/ 128588 h 371475"/>
                <a:gd name="connsiteX42" fmla="*/ 121444 w 428625"/>
                <a:gd name="connsiteY42" fmla="*/ 152400 h 371475"/>
                <a:gd name="connsiteX43" fmla="*/ 85725 w 428625"/>
                <a:gd name="connsiteY43" fmla="*/ 173831 h 371475"/>
                <a:gd name="connsiteX44" fmla="*/ 57150 w 428625"/>
                <a:gd name="connsiteY44" fmla="*/ 173831 h 371475"/>
                <a:gd name="connsiteX45" fmla="*/ 26194 w 428625"/>
                <a:gd name="connsiteY45" fmla="*/ 154781 h 371475"/>
                <a:gd name="connsiteX46" fmla="*/ 0 w 428625"/>
                <a:gd name="connsiteY46" fmla="*/ 185738 h 371475"/>
                <a:gd name="connsiteX0" fmla="*/ 0 w 428625"/>
                <a:gd name="connsiteY0" fmla="*/ 185738 h 371475"/>
                <a:gd name="connsiteX1" fmla="*/ 35719 w 428625"/>
                <a:gd name="connsiteY1" fmla="*/ 223838 h 371475"/>
                <a:gd name="connsiteX2" fmla="*/ 28575 w 428625"/>
                <a:gd name="connsiteY2" fmla="*/ 242888 h 371475"/>
                <a:gd name="connsiteX3" fmla="*/ 30956 w 428625"/>
                <a:gd name="connsiteY3" fmla="*/ 264319 h 371475"/>
                <a:gd name="connsiteX4" fmla="*/ 42862 w 428625"/>
                <a:gd name="connsiteY4" fmla="*/ 316706 h 371475"/>
                <a:gd name="connsiteX5" fmla="*/ 59531 w 428625"/>
                <a:gd name="connsiteY5" fmla="*/ 335756 h 371475"/>
                <a:gd name="connsiteX6" fmla="*/ 85725 w 428625"/>
                <a:gd name="connsiteY6" fmla="*/ 338138 h 371475"/>
                <a:gd name="connsiteX7" fmla="*/ 107156 w 428625"/>
                <a:gd name="connsiteY7" fmla="*/ 311944 h 371475"/>
                <a:gd name="connsiteX8" fmla="*/ 107156 w 428625"/>
                <a:gd name="connsiteY8" fmla="*/ 290513 h 371475"/>
                <a:gd name="connsiteX9" fmla="*/ 128587 w 428625"/>
                <a:gd name="connsiteY9" fmla="*/ 290513 h 371475"/>
                <a:gd name="connsiteX10" fmla="*/ 145256 w 428625"/>
                <a:gd name="connsiteY10" fmla="*/ 302419 h 371475"/>
                <a:gd name="connsiteX11" fmla="*/ 171450 w 428625"/>
                <a:gd name="connsiteY11" fmla="*/ 300038 h 371475"/>
                <a:gd name="connsiteX12" fmla="*/ 188119 w 428625"/>
                <a:gd name="connsiteY12" fmla="*/ 288131 h 371475"/>
                <a:gd name="connsiteX13" fmla="*/ 223837 w 428625"/>
                <a:gd name="connsiteY13" fmla="*/ 285750 h 371475"/>
                <a:gd name="connsiteX14" fmla="*/ 250031 w 428625"/>
                <a:gd name="connsiteY14" fmla="*/ 288131 h 371475"/>
                <a:gd name="connsiteX15" fmla="*/ 269081 w 428625"/>
                <a:gd name="connsiteY15" fmla="*/ 288131 h 371475"/>
                <a:gd name="connsiteX16" fmla="*/ 302419 w 428625"/>
                <a:gd name="connsiteY16" fmla="*/ 311944 h 371475"/>
                <a:gd name="connsiteX17" fmla="*/ 309562 w 428625"/>
                <a:gd name="connsiteY17" fmla="*/ 335756 h 371475"/>
                <a:gd name="connsiteX18" fmla="*/ 311944 w 428625"/>
                <a:gd name="connsiteY18" fmla="*/ 371475 h 371475"/>
                <a:gd name="connsiteX19" fmla="*/ 338137 w 428625"/>
                <a:gd name="connsiteY19" fmla="*/ 350044 h 371475"/>
                <a:gd name="connsiteX20" fmla="*/ 371475 w 428625"/>
                <a:gd name="connsiteY20" fmla="*/ 333375 h 371475"/>
                <a:gd name="connsiteX21" fmla="*/ 381000 w 428625"/>
                <a:gd name="connsiteY21" fmla="*/ 302419 h 371475"/>
                <a:gd name="connsiteX22" fmla="*/ 376237 w 428625"/>
                <a:gd name="connsiteY22" fmla="*/ 290513 h 371475"/>
                <a:gd name="connsiteX23" fmla="*/ 395287 w 428625"/>
                <a:gd name="connsiteY23" fmla="*/ 271463 h 371475"/>
                <a:gd name="connsiteX24" fmla="*/ 400050 w 428625"/>
                <a:gd name="connsiteY24" fmla="*/ 235744 h 371475"/>
                <a:gd name="connsiteX25" fmla="*/ 371475 w 428625"/>
                <a:gd name="connsiteY25" fmla="*/ 204788 h 371475"/>
                <a:gd name="connsiteX26" fmla="*/ 400050 w 428625"/>
                <a:gd name="connsiteY26" fmla="*/ 183356 h 371475"/>
                <a:gd name="connsiteX27" fmla="*/ 428625 w 428625"/>
                <a:gd name="connsiteY27" fmla="*/ 173831 h 371475"/>
                <a:gd name="connsiteX28" fmla="*/ 409575 w 428625"/>
                <a:gd name="connsiteY28" fmla="*/ 145256 h 371475"/>
                <a:gd name="connsiteX29" fmla="*/ 407194 w 428625"/>
                <a:gd name="connsiteY29" fmla="*/ 123825 h 371475"/>
                <a:gd name="connsiteX30" fmla="*/ 378619 w 428625"/>
                <a:gd name="connsiteY30" fmla="*/ 116681 h 371475"/>
                <a:gd name="connsiteX31" fmla="*/ 354806 w 428625"/>
                <a:gd name="connsiteY31" fmla="*/ 107156 h 371475"/>
                <a:gd name="connsiteX32" fmla="*/ 347662 w 428625"/>
                <a:gd name="connsiteY32" fmla="*/ 90488 h 371475"/>
                <a:gd name="connsiteX33" fmla="*/ 330994 w 428625"/>
                <a:gd name="connsiteY33" fmla="*/ 54769 h 371475"/>
                <a:gd name="connsiteX34" fmla="*/ 330994 w 428625"/>
                <a:gd name="connsiteY34" fmla="*/ 38100 h 371475"/>
                <a:gd name="connsiteX35" fmla="*/ 297656 w 428625"/>
                <a:gd name="connsiteY35" fmla="*/ 11906 h 371475"/>
                <a:gd name="connsiteX36" fmla="*/ 280987 w 428625"/>
                <a:gd name="connsiteY36" fmla="*/ 26194 h 371475"/>
                <a:gd name="connsiteX37" fmla="*/ 252412 w 428625"/>
                <a:gd name="connsiteY37" fmla="*/ 0 h 371475"/>
                <a:gd name="connsiteX38" fmla="*/ 226219 w 428625"/>
                <a:gd name="connsiteY38" fmla="*/ 9525 h 371475"/>
                <a:gd name="connsiteX39" fmla="*/ 204787 w 428625"/>
                <a:gd name="connsiteY39" fmla="*/ 42863 h 371475"/>
                <a:gd name="connsiteX40" fmla="*/ 185737 w 428625"/>
                <a:gd name="connsiteY40" fmla="*/ 76200 h 371475"/>
                <a:gd name="connsiteX41" fmla="*/ 164306 w 428625"/>
                <a:gd name="connsiteY41" fmla="*/ 104775 h 371475"/>
                <a:gd name="connsiteX42" fmla="*/ 145256 w 428625"/>
                <a:gd name="connsiteY42" fmla="*/ 128588 h 371475"/>
                <a:gd name="connsiteX43" fmla="*/ 121444 w 428625"/>
                <a:gd name="connsiteY43" fmla="*/ 152400 h 371475"/>
                <a:gd name="connsiteX44" fmla="*/ 85725 w 428625"/>
                <a:gd name="connsiteY44" fmla="*/ 173831 h 371475"/>
                <a:gd name="connsiteX45" fmla="*/ 57150 w 428625"/>
                <a:gd name="connsiteY45" fmla="*/ 173831 h 371475"/>
                <a:gd name="connsiteX46" fmla="*/ 26194 w 428625"/>
                <a:gd name="connsiteY46" fmla="*/ 154781 h 371475"/>
                <a:gd name="connsiteX47" fmla="*/ 0 w 428625"/>
                <a:gd name="connsiteY47" fmla="*/ 185738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28625" h="371475">
                  <a:moveTo>
                    <a:pt x="0" y="185738"/>
                  </a:moveTo>
                  <a:lnTo>
                    <a:pt x="35719" y="223838"/>
                  </a:lnTo>
                  <a:cubicBezTo>
                    <a:pt x="35719" y="230982"/>
                    <a:pt x="28575" y="235744"/>
                    <a:pt x="28575" y="242888"/>
                  </a:cubicBezTo>
                  <a:lnTo>
                    <a:pt x="30956" y="264319"/>
                  </a:lnTo>
                  <a:lnTo>
                    <a:pt x="42862" y="316706"/>
                  </a:lnTo>
                  <a:lnTo>
                    <a:pt x="59531" y="335756"/>
                  </a:lnTo>
                  <a:lnTo>
                    <a:pt x="85725" y="338138"/>
                  </a:lnTo>
                  <a:lnTo>
                    <a:pt x="107156" y="311944"/>
                  </a:lnTo>
                  <a:lnTo>
                    <a:pt x="107156" y="290513"/>
                  </a:lnTo>
                  <a:lnTo>
                    <a:pt x="128587" y="290513"/>
                  </a:lnTo>
                  <a:lnTo>
                    <a:pt x="145256" y="302419"/>
                  </a:lnTo>
                  <a:lnTo>
                    <a:pt x="171450" y="300038"/>
                  </a:lnTo>
                  <a:lnTo>
                    <a:pt x="188119" y="288131"/>
                  </a:lnTo>
                  <a:lnTo>
                    <a:pt x="223837" y="285750"/>
                  </a:lnTo>
                  <a:lnTo>
                    <a:pt x="250031" y="288131"/>
                  </a:lnTo>
                  <a:lnTo>
                    <a:pt x="269081" y="288131"/>
                  </a:lnTo>
                  <a:lnTo>
                    <a:pt x="302419" y="311944"/>
                  </a:lnTo>
                  <a:lnTo>
                    <a:pt x="309562" y="335756"/>
                  </a:lnTo>
                  <a:lnTo>
                    <a:pt x="311944" y="371475"/>
                  </a:lnTo>
                  <a:lnTo>
                    <a:pt x="338137" y="350044"/>
                  </a:lnTo>
                  <a:lnTo>
                    <a:pt x="371475" y="333375"/>
                  </a:lnTo>
                  <a:lnTo>
                    <a:pt x="381000" y="302419"/>
                  </a:lnTo>
                  <a:lnTo>
                    <a:pt x="376237" y="290513"/>
                  </a:lnTo>
                  <a:lnTo>
                    <a:pt x="395287" y="271463"/>
                  </a:lnTo>
                  <a:lnTo>
                    <a:pt x="400050" y="235744"/>
                  </a:lnTo>
                  <a:lnTo>
                    <a:pt x="371475" y="204788"/>
                  </a:lnTo>
                  <a:cubicBezTo>
                    <a:pt x="382587" y="200025"/>
                    <a:pt x="388938" y="188119"/>
                    <a:pt x="400050" y="183356"/>
                  </a:cubicBezTo>
                  <a:lnTo>
                    <a:pt x="428625" y="173831"/>
                  </a:lnTo>
                  <a:lnTo>
                    <a:pt x="409575" y="145256"/>
                  </a:lnTo>
                  <a:lnTo>
                    <a:pt x="407194" y="123825"/>
                  </a:lnTo>
                  <a:lnTo>
                    <a:pt x="378619" y="116681"/>
                  </a:lnTo>
                  <a:lnTo>
                    <a:pt x="354806" y="107156"/>
                  </a:lnTo>
                  <a:lnTo>
                    <a:pt x="347662" y="90488"/>
                  </a:lnTo>
                  <a:lnTo>
                    <a:pt x="330994" y="54769"/>
                  </a:lnTo>
                  <a:lnTo>
                    <a:pt x="330994" y="38100"/>
                  </a:lnTo>
                  <a:lnTo>
                    <a:pt x="297656" y="11906"/>
                  </a:lnTo>
                  <a:lnTo>
                    <a:pt x="280987" y="26194"/>
                  </a:lnTo>
                  <a:lnTo>
                    <a:pt x="252412" y="0"/>
                  </a:lnTo>
                  <a:lnTo>
                    <a:pt x="226219" y="9525"/>
                  </a:lnTo>
                  <a:lnTo>
                    <a:pt x="204787" y="42863"/>
                  </a:lnTo>
                  <a:lnTo>
                    <a:pt x="185737" y="76200"/>
                  </a:lnTo>
                  <a:lnTo>
                    <a:pt x="164306" y="104775"/>
                  </a:lnTo>
                  <a:lnTo>
                    <a:pt x="145256" y="128588"/>
                  </a:lnTo>
                  <a:lnTo>
                    <a:pt x="121444" y="152400"/>
                  </a:lnTo>
                  <a:lnTo>
                    <a:pt x="85725" y="173831"/>
                  </a:lnTo>
                  <a:lnTo>
                    <a:pt x="57150" y="173831"/>
                  </a:lnTo>
                  <a:cubicBezTo>
                    <a:pt x="50800" y="176212"/>
                    <a:pt x="32544" y="152400"/>
                    <a:pt x="26194" y="154781"/>
                  </a:cubicBezTo>
                  <a:lnTo>
                    <a:pt x="0" y="18573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700">
                <a:latin typeface="Arial Narrow" pitchFamily="34" charset="0"/>
              </a:endParaRPr>
            </a:p>
          </p:txBody>
        </p:sp>
        <p:sp>
          <p:nvSpPr>
            <p:cNvPr id="14" name="Смоленская обл."/>
            <p:cNvSpPr/>
            <p:nvPr/>
          </p:nvSpPr>
          <p:spPr>
            <a:xfrm>
              <a:off x="3119438" y="8542338"/>
              <a:ext cx="506412" cy="501650"/>
            </a:xfrm>
            <a:custGeom>
              <a:avLst/>
              <a:gdLst>
                <a:gd name="connsiteX0" fmla="*/ 216694 w 500063"/>
                <a:gd name="connsiteY0" fmla="*/ 495300 h 495300"/>
                <a:gd name="connsiteX1" fmla="*/ 257175 w 500063"/>
                <a:gd name="connsiteY1" fmla="*/ 447675 h 495300"/>
                <a:gd name="connsiteX2" fmla="*/ 283369 w 500063"/>
                <a:gd name="connsiteY2" fmla="*/ 395288 h 495300"/>
                <a:gd name="connsiteX3" fmla="*/ 302419 w 500063"/>
                <a:gd name="connsiteY3" fmla="*/ 359569 h 495300"/>
                <a:gd name="connsiteX4" fmla="*/ 309563 w 500063"/>
                <a:gd name="connsiteY4" fmla="*/ 340519 h 495300"/>
                <a:gd name="connsiteX5" fmla="*/ 304800 w 500063"/>
                <a:gd name="connsiteY5" fmla="*/ 319088 h 495300"/>
                <a:gd name="connsiteX6" fmla="*/ 309563 w 500063"/>
                <a:gd name="connsiteY6" fmla="*/ 295275 h 495300"/>
                <a:gd name="connsiteX7" fmla="*/ 338138 w 500063"/>
                <a:gd name="connsiteY7" fmla="*/ 280988 h 495300"/>
                <a:gd name="connsiteX8" fmla="*/ 359569 w 500063"/>
                <a:gd name="connsiteY8" fmla="*/ 288132 h 495300"/>
                <a:gd name="connsiteX9" fmla="*/ 371475 w 500063"/>
                <a:gd name="connsiteY9" fmla="*/ 297657 h 495300"/>
                <a:gd name="connsiteX10" fmla="*/ 395288 w 500063"/>
                <a:gd name="connsiteY10" fmla="*/ 292894 h 495300"/>
                <a:gd name="connsiteX11" fmla="*/ 402432 w 500063"/>
                <a:gd name="connsiteY11" fmla="*/ 266700 h 495300"/>
                <a:gd name="connsiteX12" fmla="*/ 431007 w 500063"/>
                <a:gd name="connsiteY12" fmla="*/ 254794 h 495300"/>
                <a:gd name="connsiteX13" fmla="*/ 447675 w 500063"/>
                <a:gd name="connsiteY13" fmla="*/ 240507 h 495300"/>
                <a:gd name="connsiteX14" fmla="*/ 461963 w 500063"/>
                <a:gd name="connsiteY14" fmla="*/ 214313 h 495300"/>
                <a:gd name="connsiteX15" fmla="*/ 478632 w 500063"/>
                <a:gd name="connsiteY15" fmla="*/ 195263 h 495300"/>
                <a:gd name="connsiteX16" fmla="*/ 488157 w 500063"/>
                <a:gd name="connsiteY16" fmla="*/ 169069 h 495300"/>
                <a:gd name="connsiteX17" fmla="*/ 488157 w 500063"/>
                <a:gd name="connsiteY17" fmla="*/ 140494 h 495300"/>
                <a:gd name="connsiteX18" fmla="*/ 500063 w 500063"/>
                <a:gd name="connsiteY18" fmla="*/ 109538 h 495300"/>
                <a:gd name="connsiteX19" fmla="*/ 500063 w 500063"/>
                <a:gd name="connsiteY19" fmla="*/ 109538 h 495300"/>
                <a:gd name="connsiteX20" fmla="*/ 497682 w 500063"/>
                <a:gd name="connsiteY20" fmla="*/ 57150 h 495300"/>
                <a:gd name="connsiteX21" fmla="*/ 488157 w 500063"/>
                <a:gd name="connsiteY21" fmla="*/ 33338 h 495300"/>
                <a:gd name="connsiteX22" fmla="*/ 469107 w 500063"/>
                <a:gd name="connsiteY22" fmla="*/ 16669 h 495300"/>
                <a:gd name="connsiteX23" fmla="*/ 447675 w 500063"/>
                <a:gd name="connsiteY23" fmla="*/ 16669 h 495300"/>
                <a:gd name="connsiteX24" fmla="*/ 414338 w 500063"/>
                <a:gd name="connsiteY24" fmla="*/ 30957 h 495300"/>
                <a:gd name="connsiteX25" fmla="*/ 388144 w 500063"/>
                <a:gd name="connsiteY25" fmla="*/ 9525 h 495300"/>
                <a:gd name="connsiteX26" fmla="*/ 364332 w 500063"/>
                <a:gd name="connsiteY26" fmla="*/ 2382 h 495300"/>
                <a:gd name="connsiteX27" fmla="*/ 333375 w 500063"/>
                <a:gd name="connsiteY27" fmla="*/ 0 h 495300"/>
                <a:gd name="connsiteX28" fmla="*/ 309563 w 500063"/>
                <a:gd name="connsiteY28" fmla="*/ 23813 h 495300"/>
                <a:gd name="connsiteX29" fmla="*/ 288132 w 500063"/>
                <a:gd name="connsiteY29" fmla="*/ 54769 h 495300"/>
                <a:gd name="connsiteX30" fmla="*/ 259557 w 500063"/>
                <a:gd name="connsiteY30" fmla="*/ 66675 h 495300"/>
                <a:gd name="connsiteX31" fmla="*/ 221457 w 500063"/>
                <a:gd name="connsiteY31" fmla="*/ 73819 h 495300"/>
                <a:gd name="connsiteX32" fmla="*/ 185738 w 500063"/>
                <a:gd name="connsiteY32" fmla="*/ 71438 h 495300"/>
                <a:gd name="connsiteX33" fmla="*/ 150019 w 500063"/>
                <a:gd name="connsiteY33" fmla="*/ 64294 h 495300"/>
                <a:gd name="connsiteX34" fmla="*/ 121444 w 500063"/>
                <a:gd name="connsiteY34" fmla="*/ 64294 h 495300"/>
                <a:gd name="connsiteX35" fmla="*/ 88107 w 500063"/>
                <a:gd name="connsiteY35" fmla="*/ 59532 h 495300"/>
                <a:gd name="connsiteX36" fmla="*/ 45244 w 500063"/>
                <a:gd name="connsiteY36" fmla="*/ 52388 h 495300"/>
                <a:gd name="connsiteX37" fmla="*/ 23813 w 500063"/>
                <a:gd name="connsiteY37" fmla="*/ 54769 h 495300"/>
                <a:gd name="connsiteX38" fmla="*/ 11907 w 500063"/>
                <a:gd name="connsiteY38" fmla="*/ 88107 h 495300"/>
                <a:gd name="connsiteX39" fmla="*/ 30957 w 500063"/>
                <a:gd name="connsiteY39" fmla="*/ 104775 h 495300"/>
                <a:gd name="connsiteX40" fmla="*/ 28575 w 500063"/>
                <a:gd name="connsiteY40" fmla="*/ 123825 h 495300"/>
                <a:gd name="connsiteX41" fmla="*/ 11907 w 500063"/>
                <a:gd name="connsiteY41" fmla="*/ 150019 h 495300"/>
                <a:gd name="connsiteX42" fmla="*/ 33338 w 500063"/>
                <a:gd name="connsiteY42" fmla="*/ 178594 h 495300"/>
                <a:gd name="connsiteX43" fmla="*/ 33338 w 500063"/>
                <a:gd name="connsiteY43" fmla="*/ 200025 h 495300"/>
                <a:gd name="connsiteX44" fmla="*/ 0 w 500063"/>
                <a:gd name="connsiteY44" fmla="*/ 235744 h 495300"/>
                <a:gd name="connsiteX45" fmla="*/ 30957 w 500063"/>
                <a:gd name="connsiteY45" fmla="*/ 245269 h 495300"/>
                <a:gd name="connsiteX46" fmla="*/ 52388 w 500063"/>
                <a:gd name="connsiteY46" fmla="*/ 259557 h 495300"/>
                <a:gd name="connsiteX47" fmla="*/ 47625 w 500063"/>
                <a:gd name="connsiteY47" fmla="*/ 285750 h 495300"/>
                <a:gd name="connsiteX48" fmla="*/ 52388 w 500063"/>
                <a:gd name="connsiteY48" fmla="*/ 302419 h 495300"/>
                <a:gd name="connsiteX49" fmla="*/ 57150 w 500063"/>
                <a:gd name="connsiteY49" fmla="*/ 321469 h 495300"/>
                <a:gd name="connsiteX50" fmla="*/ 76200 w 500063"/>
                <a:gd name="connsiteY50" fmla="*/ 347663 h 495300"/>
                <a:gd name="connsiteX51" fmla="*/ 100013 w 500063"/>
                <a:gd name="connsiteY51" fmla="*/ 357188 h 495300"/>
                <a:gd name="connsiteX52" fmla="*/ 111919 w 500063"/>
                <a:gd name="connsiteY52" fmla="*/ 357188 h 495300"/>
                <a:gd name="connsiteX53" fmla="*/ 128588 w 500063"/>
                <a:gd name="connsiteY53" fmla="*/ 371475 h 495300"/>
                <a:gd name="connsiteX54" fmla="*/ 123825 w 500063"/>
                <a:gd name="connsiteY54" fmla="*/ 400050 h 495300"/>
                <a:gd name="connsiteX55" fmla="*/ 121444 w 500063"/>
                <a:gd name="connsiteY55" fmla="*/ 423863 h 495300"/>
                <a:gd name="connsiteX56" fmla="*/ 150019 w 500063"/>
                <a:gd name="connsiteY56" fmla="*/ 416719 h 495300"/>
                <a:gd name="connsiteX57" fmla="*/ 169069 w 500063"/>
                <a:gd name="connsiteY57" fmla="*/ 423863 h 495300"/>
                <a:gd name="connsiteX58" fmla="*/ 185738 w 500063"/>
                <a:gd name="connsiteY58" fmla="*/ 426244 h 495300"/>
                <a:gd name="connsiteX59" fmla="*/ 216694 w 500063"/>
                <a:gd name="connsiteY59" fmla="*/ 495300 h 495300"/>
                <a:gd name="connsiteX0" fmla="*/ 216694 w 500063"/>
                <a:gd name="connsiteY0" fmla="*/ 495300 h 495300"/>
                <a:gd name="connsiteX1" fmla="*/ 257175 w 500063"/>
                <a:gd name="connsiteY1" fmla="*/ 447675 h 495300"/>
                <a:gd name="connsiteX2" fmla="*/ 283369 w 500063"/>
                <a:gd name="connsiteY2" fmla="*/ 395288 h 495300"/>
                <a:gd name="connsiteX3" fmla="*/ 302419 w 500063"/>
                <a:gd name="connsiteY3" fmla="*/ 359569 h 495300"/>
                <a:gd name="connsiteX4" fmla="*/ 309563 w 500063"/>
                <a:gd name="connsiteY4" fmla="*/ 340519 h 495300"/>
                <a:gd name="connsiteX5" fmla="*/ 304800 w 500063"/>
                <a:gd name="connsiteY5" fmla="*/ 319088 h 495300"/>
                <a:gd name="connsiteX6" fmla="*/ 309563 w 500063"/>
                <a:gd name="connsiteY6" fmla="*/ 295275 h 495300"/>
                <a:gd name="connsiteX7" fmla="*/ 338138 w 500063"/>
                <a:gd name="connsiteY7" fmla="*/ 280988 h 495300"/>
                <a:gd name="connsiteX8" fmla="*/ 359569 w 500063"/>
                <a:gd name="connsiteY8" fmla="*/ 288132 h 495300"/>
                <a:gd name="connsiteX9" fmla="*/ 371475 w 500063"/>
                <a:gd name="connsiteY9" fmla="*/ 297657 h 495300"/>
                <a:gd name="connsiteX10" fmla="*/ 395288 w 500063"/>
                <a:gd name="connsiteY10" fmla="*/ 292894 h 495300"/>
                <a:gd name="connsiteX11" fmla="*/ 402432 w 500063"/>
                <a:gd name="connsiteY11" fmla="*/ 266700 h 495300"/>
                <a:gd name="connsiteX12" fmla="*/ 431007 w 500063"/>
                <a:gd name="connsiteY12" fmla="*/ 254794 h 495300"/>
                <a:gd name="connsiteX13" fmla="*/ 447675 w 500063"/>
                <a:gd name="connsiteY13" fmla="*/ 240507 h 495300"/>
                <a:gd name="connsiteX14" fmla="*/ 461963 w 500063"/>
                <a:gd name="connsiteY14" fmla="*/ 214313 h 495300"/>
                <a:gd name="connsiteX15" fmla="*/ 478632 w 500063"/>
                <a:gd name="connsiteY15" fmla="*/ 195263 h 495300"/>
                <a:gd name="connsiteX16" fmla="*/ 488157 w 500063"/>
                <a:gd name="connsiteY16" fmla="*/ 169069 h 495300"/>
                <a:gd name="connsiteX17" fmla="*/ 488157 w 500063"/>
                <a:gd name="connsiteY17" fmla="*/ 140494 h 495300"/>
                <a:gd name="connsiteX18" fmla="*/ 500063 w 500063"/>
                <a:gd name="connsiteY18" fmla="*/ 109538 h 495300"/>
                <a:gd name="connsiteX19" fmla="*/ 500063 w 500063"/>
                <a:gd name="connsiteY19" fmla="*/ 109538 h 495300"/>
                <a:gd name="connsiteX20" fmla="*/ 497682 w 500063"/>
                <a:gd name="connsiteY20" fmla="*/ 57150 h 495300"/>
                <a:gd name="connsiteX21" fmla="*/ 488157 w 500063"/>
                <a:gd name="connsiteY21" fmla="*/ 33338 h 495300"/>
                <a:gd name="connsiteX22" fmla="*/ 469107 w 500063"/>
                <a:gd name="connsiteY22" fmla="*/ 16669 h 495300"/>
                <a:gd name="connsiteX23" fmla="*/ 447675 w 500063"/>
                <a:gd name="connsiteY23" fmla="*/ 16669 h 495300"/>
                <a:gd name="connsiteX24" fmla="*/ 414338 w 500063"/>
                <a:gd name="connsiteY24" fmla="*/ 30957 h 495300"/>
                <a:gd name="connsiteX25" fmla="*/ 388144 w 500063"/>
                <a:gd name="connsiteY25" fmla="*/ 9525 h 495300"/>
                <a:gd name="connsiteX26" fmla="*/ 364332 w 500063"/>
                <a:gd name="connsiteY26" fmla="*/ 2382 h 495300"/>
                <a:gd name="connsiteX27" fmla="*/ 333375 w 500063"/>
                <a:gd name="connsiteY27" fmla="*/ 0 h 495300"/>
                <a:gd name="connsiteX28" fmla="*/ 309563 w 500063"/>
                <a:gd name="connsiteY28" fmla="*/ 23813 h 495300"/>
                <a:gd name="connsiteX29" fmla="*/ 288132 w 500063"/>
                <a:gd name="connsiteY29" fmla="*/ 54769 h 495300"/>
                <a:gd name="connsiteX30" fmla="*/ 259557 w 500063"/>
                <a:gd name="connsiteY30" fmla="*/ 66675 h 495300"/>
                <a:gd name="connsiteX31" fmla="*/ 221457 w 500063"/>
                <a:gd name="connsiteY31" fmla="*/ 73819 h 495300"/>
                <a:gd name="connsiteX32" fmla="*/ 185738 w 500063"/>
                <a:gd name="connsiteY32" fmla="*/ 71438 h 495300"/>
                <a:gd name="connsiteX33" fmla="*/ 150019 w 500063"/>
                <a:gd name="connsiteY33" fmla="*/ 64294 h 495300"/>
                <a:gd name="connsiteX34" fmla="*/ 121444 w 500063"/>
                <a:gd name="connsiteY34" fmla="*/ 64294 h 495300"/>
                <a:gd name="connsiteX35" fmla="*/ 88107 w 500063"/>
                <a:gd name="connsiteY35" fmla="*/ 59532 h 495300"/>
                <a:gd name="connsiteX36" fmla="*/ 45244 w 500063"/>
                <a:gd name="connsiteY36" fmla="*/ 52388 h 495300"/>
                <a:gd name="connsiteX37" fmla="*/ 30957 w 500063"/>
                <a:gd name="connsiteY37" fmla="*/ 64294 h 495300"/>
                <a:gd name="connsiteX38" fmla="*/ 11907 w 500063"/>
                <a:gd name="connsiteY38" fmla="*/ 88107 h 495300"/>
                <a:gd name="connsiteX39" fmla="*/ 30957 w 500063"/>
                <a:gd name="connsiteY39" fmla="*/ 104775 h 495300"/>
                <a:gd name="connsiteX40" fmla="*/ 28575 w 500063"/>
                <a:gd name="connsiteY40" fmla="*/ 123825 h 495300"/>
                <a:gd name="connsiteX41" fmla="*/ 11907 w 500063"/>
                <a:gd name="connsiteY41" fmla="*/ 150019 h 495300"/>
                <a:gd name="connsiteX42" fmla="*/ 33338 w 500063"/>
                <a:gd name="connsiteY42" fmla="*/ 178594 h 495300"/>
                <a:gd name="connsiteX43" fmla="*/ 33338 w 500063"/>
                <a:gd name="connsiteY43" fmla="*/ 200025 h 495300"/>
                <a:gd name="connsiteX44" fmla="*/ 0 w 500063"/>
                <a:gd name="connsiteY44" fmla="*/ 235744 h 495300"/>
                <a:gd name="connsiteX45" fmla="*/ 30957 w 500063"/>
                <a:gd name="connsiteY45" fmla="*/ 245269 h 495300"/>
                <a:gd name="connsiteX46" fmla="*/ 52388 w 500063"/>
                <a:gd name="connsiteY46" fmla="*/ 259557 h 495300"/>
                <a:gd name="connsiteX47" fmla="*/ 47625 w 500063"/>
                <a:gd name="connsiteY47" fmla="*/ 285750 h 495300"/>
                <a:gd name="connsiteX48" fmla="*/ 52388 w 500063"/>
                <a:gd name="connsiteY48" fmla="*/ 302419 h 495300"/>
                <a:gd name="connsiteX49" fmla="*/ 57150 w 500063"/>
                <a:gd name="connsiteY49" fmla="*/ 321469 h 495300"/>
                <a:gd name="connsiteX50" fmla="*/ 76200 w 500063"/>
                <a:gd name="connsiteY50" fmla="*/ 347663 h 495300"/>
                <a:gd name="connsiteX51" fmla="*/ 100013 w 500063"/>
                <a:gd name="connsiteY51" fmla="*/ 357188 h 495300"/>
                <a:gd name="connsiteX52" fmla="*/ 111919 w 500063"/>
                <a:gd name="connsiteY52" fmla="*/ 357188 h 495300"/>
                <a:gd name="connsiteX53" fmla="*/ 128588 w 500063"/>
                <a:gd name="connsiteY53" fmla="*/ 371475 h 495300"/>
                <a:gd name="connsiteX54" fmla="*/ 123825 w 500063"/>
                <a:gd name="connsiteY54" fmla="*/ 400050 h 495300"/>
                <a:gd name="connsiteX55" fmla="*/ 121444 w 500063"/>
                <a:gd name="connsiteY55" fmla="*/ 423863 h 495300"/>
                <a:gd name="connsiteX56" fmla="*/ 150019 w 500063"/>
                <a:gd name="connsiteY56" fmla="*/ 416719 h 495300"/>
                <a:gd name="connsiteX57" fmla="*/ 169069 w 500063"/>
                <a:gd name="connsiteY57" fmla="*/ 423863 h 495300"/>
                <a:gd name="connsiteX58" fmla="*/ 185738 w 500063"/>
                <a:gd name="connsiteY58" fmla="*/ 426244 h 495300"/>
                <a:gd name="connsiteX59" fmla="*/ 216694 w 500063"/>
                <a:gd name="connsiteY59" fmla="*/ 495300 h 495300"/>
                <a:gd name="connsiteX0" fmla="*/ 216694 w 500063"/>
                <a:gd name="connsiteY0" fmla="*/ 495300 h 495300"/>
                <a:gd name="connsiteX1" fmla="*/ 257175 w 500063"/>
                <a:gd name="connsiteY1" fmla="*/ 447675 h 495300"/>
                <a:gd name="connsiteX2" fmla="*/ 283369 w 500063"/>
                <a:gd name="connsiteY2" fmla="*/ 395288 h 495300"/>
                <a:gd name="connsiteX3" fmla="*/ 302419 w 500063"/>
                <a:gd name="connsiteY3" fmla="*/ 359569 h 495300"/>
                <a:gd name="connsiteX4" fmla="*/ 309563 w 500063"/>
                <a:gd name="connsiteY4" fmla="*/ 340519 h 495300"/>
                <a:gd name="connsiteX5" fmla="*/ 304800 w 500063"/>
                <a:gd name="connsiteY5" fmla="*/ 319088 h 495300"/>
                <a:gd name="connsiteX6" fmla="*/ 309563 w 500063"/>
                <a:gd name="connsiteY6" fmla="*/ 295275 h 495300"/>
                <a:gd name="connsiteX7" fmla="*/ 338138 w 500063"/>
                <a:gd name="connsiteY7" fmla="*/ 280988 h 495300"/>
                <a:gd name="connsiteX8" fmla="*/ 359569 w 500063"/>
                <a:gd name="connsiteY8" fmla="*/ 288132 h 495300"/>
                <a:gd name="connsiteX9" fmla="*/ 371475 w 500063"/>
                <a:gd name="connsiteY9" fmla="*/ 297657 h 495300"/>
                <a:gd name="connsiteX10" fmla="*/ 395288 w 500063"/>
                <a:gd name="connsiteY10" fmla="*/ 292894 h 495300"/>
                <a:gd name="connsiteX11" fmla="*/ 402432 w 500063"/>
                <a:gd name="connsiteY11" fmla="*/ 266700 h 495300"/>
                <a:gd name="connsiteX12" fmla="*/ 431007 w 500063"/>
                <a:gd name="connsiteY12" fmla="*/ 254794 h 495300"/>
                <a:gd name="connsiteX13" fmla="*/ 447675 w 500063"/>
                <a:gd name="connsiteY13" fmla="*/ 240507 h 495300"/>
                <a:gd name="connsiteX14" fmla="*/ 461963 w 500063"/>
                <a:gd name="connsiteY14" fmla="*/ 214313 h 495300"/>
                <a:gd name="connsiteX15" fmla="*/ 478632 w 500063"/>
                <a:gd name="connsiteY15" fmla="*/ 195263 h 495300"/>
                <a:gd name="connsiteX16" fmla="*/ 488157 w 500063"/>
                <a:gd name="connsiteY16" fmla="*/ 169069 h 495300"/>
                <a:gd name="connsiteX17" fmla="*/ 488157 w 500063"/>
                <a:gd name="connsiteY17" fmla="*/ 140494 h 495300"/>
                <a:gd name="connsiteX18" fmla="*/ 500063 w 500063"/>
                <a:gd name="connsiteY18" fmla="*/ 109538 h 495300"/>
                <a:gd name="connsiteX19" fmla="*/ 500063 w 500063"/>
                <a:gd name="connsiteY19" fmla="*/ 109538 h 495300"/>
                <a:gd name="connsiteX20" fmla="*/ 497682 w 500063"/>
                <a:gd name="connsiteY20" fmla="*/ 57150 h 495300"/>
                <a:gd name="connsiteX21" fmla="*/ 488157 w 500063"/>
                <a:gd name="connsiteY21" fmla="*/ 33338 h 495300"/>
                <a:gd name="connsiteX22" fmla="*/ 469107 w 500063"/>
                <a:gd name="connsiteY22" fmla="*/ 16669 h 495300"/>
                <a:gd name="connsiteX23" fmla="*/ 447675 w 500063"/>
                <a:gd name="connsiteY23" fmla="*/ 16669 h 495300"/>
                <a:gd name="connsiteX24" fmla="*/ 414338 w 500063"/>
                <a:gd name="connsiteY24" fmla="*/ 30957 h 495300"/>
                <a:gd name="connsiteX25" fmla="*/ 388144 w 500063"/>
                <a:gd name="connsiteY25" fmla="*/ 9525 h 495300"/>
                <a:gd name="connsiteX26" fmla="*/ 364332 w 500063"/>
                <a:gd name="connsiteY26" fmla="*/ 2382 h 495300"/>
                <a:gd name="connsiteX27" fmla="*/ 333375 w 500063"/>
                <a:gd name="connsiteY27" fmla="*/ 0 h 495300"/>
                <a:gd name="connsiteX28" fmla="*/ 309563 w 500063"/>
                <a:gd name="connsiteY28" fmla="*/ 23813 h 495300"/>
                <a:gd name="connsiteX29" fmla="*/ 288132 w 500063"/>
                <a:gd name="connsiteY29" fmla="*/ 54769 h 495300"/>
                <a:gd name="connsiteX30" fmla="*/ 259557 w 500063"/>
                <a:gd name="connsiteY30" fmla="*/ 66675 h 495300"/>
                <a:gd name="connsiteX31" fmla="*/ 221457 w 500063"/>
                <a:gd name="connsiteY31" fmla="*/ 73819 h 495300"/>
                <a:gd name="connsiteX32" fmla="*/ 185738 w 500063"/>
                <a:gd name="connsiteY32" fmla="*/ 71438 h 495300"/>
                <a:gd name="connsiteX33" fmla="*/ 150019 w 500063"/>
                <a:gd name="connsiteY33" fmla="*/ 64294 h 495300"/>
                <a:gd name="connsiteX34" fmla="*/ 121444 w 500063"/>
                <a:gd name="connsiteY34" fmla="*/ 64294 h 495300"/>
                <a:gd name="connsiteX35" fmla="*/ 88107 w 500063"/>
                <a:gd name="connsiteY35" fmla="*/ 59532 h 495300"/>
                <a:gd name="connsiteX36" fmla="*/ 45244 w 500063"/>
                <a:gd name="connsiteY36" fmla="*/ 52388 h 495300"/>
                <a:gd name="connsiteX37" fmla="*/ 30957 w 500063"/>
                <a:gd name="connsiteY37" fmla="*/ 64294 h 495300"/>
                <a:gd name="connsiteX38" fmla="*/ 11907 w 500063"/>
                <a:gd name="connsiteY38" fmla="*/ 88107 h 495300"/>
                <a:gd name="connsiteX39" fmla="*/ 30957 w 500063"/>
                <a:gd name="connsiteY39" fmla="*/ 104775 h 495300"/>
                <a:gd name="connsiteX40" fmla="*/ 28575 w 500063"/>
                <a:gd name="connsiteY40" fmla="*/ 123825 h 495300"/>
                <a:gd name="connsiteX41" fmla="*/ 11907 w 500063"/>
                <a:gd name="connsiteY41" fmla="*/ 150019 h 495300"/>
                <a:gd name="connsiteX42" fmla="*/ 33338 w 500063"/>
                <a:gd name="connsiteY42" fmla="*/ 178594 h 495300"/>
                <a:gd name="connsiteX43" fmla="*/ 33338 w 500063"/>
                <a:gd name="connsiteY43" fmla="*/ 200025 h 495300"/>
                <a:gd name="connsiteX44" fmla="*/ 11907 w 500063"/>
                <a:gd name="connsiteY44" fmla="*/ 211932 h 495300"/>
                <a:gd name="connsiteX45" fmla="*/ 0 w 500063"/>
                <a:gd name="connsiteY45" fmla="*/ 235744 h 495300"/>
                <a:gd name="connsiteX46" fmla="*/ 30957 w 500063"/>
                <a:gd name="connsiteY46" fmla="*/ 245269 h 495300"/>
                <a:gd name="connsiteX47" fmla="*/ 52388 w 500063"/>
                <a:gd name="connsiteY47" fmla="*/ 259557 h 495300"/>
                <a:gd name="connsiteX48" fmla="*/ 47625 w 500063"/>
                <a:gd name="connsiteY48" fmla="*/ 285750 h 495300"/>
                <a:gd name="connsiteX49" fmla="*/ 52388 w 500063"/>
                <a:gd name="connsiteY49" fmla="*/ 302419 h 495300"/>
                <a:gd name="connsiteX50" fmla="*/ 57150 w 500063"/>
                <a:gd name="connsiteY50" fmla="*/ 321469 h 495300"/>
                <a:gd name="connsiteX51" fmla="*/ 76200 w 500063"/>
                <a:gd name="connsiteY51" fmla="*/ 347663 h 495300"/>
                <a:gd name="connsiteX52" fmla="*/ 100013 w 500063"/>
                <a:gd name="connsiteY52" fmla="*/ 357188 h 495300"/>
                <a:gd name="connsiteX53" fmla="*/ 111919 w 500063"/>
                <a:gd name="connsiteY53" fmla="*/ 357188 h 495300"/>
                <a:gd name="connsiteX54" fmla="*/ 128588 w 500063"/>
                <a:gd name="connsiteY54" fmla="*/ 371475 h 495300"/>
                <a:gd name="connsiteX55" fmla="*/ 123825 w 500063"/>
                <a:gd name="connsiteY55" fmla="*/ 400050 h 495300"/>
                <a:gd name="connsiteX56" fmla="*/ 121444 w 500063"/>
                <a:gd name="connsiteY56" fmla="*/ 423863 h 495300"/>
                <a:gd name="connsiteX57" fmla="*/ 150019 w 500063"/>
                <a:gd name="connsiteY57" fmla="*/ 416719 h 495300"/>
                <a:gd name="connsiteX58" fmla="*/ 169069 w 500063"/>
                <a:gd name="connsiteY58" fmla="*/ 423863 h 495300"/>
                <a:gd name="connsiteX59" fmla="*/ 185738 w 500063"/>
                <a:gd name="connsiteY59" fmla="*/ 426244 h 495300"/>
                <a:gd name="connsiteX60" fmla="*/ 216694 w 500063"/>
                <a:gd name="connsiteY60" fmla="*/ 495300 h 495300"/>
                <a:gd name="connsiteX0" fmla="*/ 216694 w 500063"/>
                <a:gd name="connsiteY0" fmla="*/ 495300 h 495300"/>
                <a:gd name="connsiteX1" fmla="*/ 257175 w 500063"/>
                <a:gd name="connsiteY1" fmla="*/ 447675 h 495300"/>
                <a:gd name="connsiteX2" fmla="*/ 283369 w 500063"/>
                <a:gd name="connsiteY2" fmla="*/ 395288 h 495300"/>
                <a:gd name="connsiteX3" fmla="*/ 302419 w 500063"/>
                <a:gd name="connsiteY3" fmla="*/ 359569 h 495300"/>
                <a:gd name="connsiteX4" fmla="*/ 309563 w 500063"/>
                <a:gd name="connsiteY4" fmla="*/ 340519 h 495300"/>
                <a:gd name="connsiteX5" fmla="*/ 304800 w 500063"/>
                <a:gd name="connsiteY5" fmla="*/ 319088 h 495300"/>
                <a:gd name="connsiteX6" fmla="*/ 309563 w 500063"/>
                <a:gd name="connsiteY6" fmla="*/ 295275 h 495300"/>
                <a:gd name="connsiteX7" fmla="*/ 338138 w 500063"/>
                <a:gd name="connsiteY7" fmla="*/ 280988 h 495300"/>
                <a:gd name="connsiteX8" fmla="*/ 359569 w 500063"/>
                <a:gd name="connsiteY8" fmla="*/ 288132 h 495300"/>
                <a:gd name="connsiteX9" fmla="*/ 371475 w 500063"/>
                <a:gd name="connsiteY9" fmla="*/ 297657 h 495300"/>
                <a:gd name="connsiteX10" fmla="*/ 395288 w 500063"/>
                <a:gd name="connsiteY10" fmla="*/ 292894 h 495300"/>
                <a:gd name="connsiteX11" fmla="*/ 402432 w 500063"/>
                <a:gd name="connsiteY11" fmla="*/ 266700 h 495300"/>
                <a:gd name="connsiteX12" fmla="*/ 431007 w 500063"/>
                <a:gd name="connsiteY12" fmla="*/ 254794 h 495300"/>
                <a:gd name="connsiteX13" fmla="*/ 447675 w 500063"/>
                <a:gd name="connsiteY13" fmla="*/ 240507 h 495300"/>
                <a:gd name="connsiteX14" fmla="*/ 461963 w 500063"/>
                <a:gd name="connsiteY14" fmla="*/ 214313 h 495300"/>
                <a:gd name="connsiteX15" fmla="*/ 478632 w 500063"/>
                <a:gd name="connsiteY15" fmla="*/ 195263 h 495300"/>
                <a:gd name="connsiteX16" fmla="*/ 488157 w 500063"/>
                <a:gd name="connsiteY16" fmla="*/ 169069 h 495300"/>
                <a:gd name="connsiteX17" fmla="*/ 488157 w 500063"/>
                <a:gd name="connsiteY17" fmla="*/ 140494 h 495300"/>
                <a:gd name="connsiteX18" fmla="*/ 500063 w 500063"/>
                <a:gd name="connsiteY18" fmla="*/ 109538 h 495300"/>
                <a:gd name="connsiteX19" fmla="*/ 500063 w 500063"/>
                <a:gd name="connsiteY19" fmla="*/ 109538 h 495300"/>
                <a:gd name="connsiteX20" fmla="*/ 497682 w 500063"/>
                <a:gd name="connsiteY20" fmla="*/ 57150 h 495300"/>
                <a:gd name="connsiteX21" fmla="*/ 488157 w 500063"/>
                <a:gd name="connsiteY21" fmla="*/ 33338 h 495300"/>
                <a:gd name="connsiteX22" fmla="*/ 469107 w 500063"/>
                <a:gd name="connsiteY22" fmla="*/ 16669 h 495300"/>
                <a:gd name="connsiteX23" fmla="*/ 447675 w 500063"/>
                <a:gd name="connsiteY23" fmla="*/ 16669 h 495300"/>
                <a:gd name="connsiteX24" fmla="*/ 414338 w 500063"/>
                <a:gd name="connsiteY24" fmla="*/ 30957 h 495300"/>
                <a:gd name="connsiteX25" fmla="*/ 388144 w 500063"/>
                <a:gd name="connsiteY25" fmla="*/ 9525 h 495300"/>
                <a:gd name="connsiteX26" fmla="*/ 364332 w 500063"/>
                <a:gd name="connsiteY26" fmla="*/ 2382 h 495300"/>
                <a:gd name="connsiteX27" fmla="*/ 333375 w 500063"/>
                <a:gd name="connsiteY27" fmla="*/ 0 h 495300"/>
                <a:gd name="connsiteX28" fmla="*/ 309563 w 500063"/>
                <a:gd name="connsiteY28" fmla="*/ 23813 h 495300"/>
                <a:gd name="connsiteX29" fmla="*/ 288132 w 500063"/>
                <a:gd name="connsiteY29" fmla="*/ 54769 h 495300"/>
                <a:gd name="connsiteX30" fmla="*/ 259557 w 500063"/>
                <a:gd name="connsiteY30" fmla="*/ 66675 h 495300"/>
                <a:gd name="connsiteX31" fmla="*/ 221457 w 500063"/>
                <a:gd name="connsiteY31" fmla="*/ 73819 h 495300"/>
                <a:gd name="connsiteX32" fmla="*/ 185738 w 500063"/>
                <a:gd name="connsiteY32" fmla="*/ 71438 h 495300"/>
                <a:gd name="connsiteX33" fmla="*/ 150019 w 500063"/>
                <a:gd name="connsiteY33" fmla="*/ 64294 h 495300"/>
                <a:gd name="connsiteX34" fmla="*/ 121444 w 500063"/>
                <a:gd name="connsiteY34" fmla="*/ 64294 h 495300"/>
                <a:gd name="connsiteX35" fmla="*/ 88107 w 500063"/>
                <a:gd name="connsiteY35" fmla="*/ 59532 h 495300"/>
                <a:gd name="connsiteX36" fmla="*/ 45244 w 500063"/>
                <a:gd name="connsiteY36" fmla="*/ 52388 h 495300"/>
                <a:gd name="connsiteX37" fmla="*/ 30957 w 500063"/>
                <a:gd name="connsiteY37" fmla="*/ 64294 h 495300"/>
                <a:gd name="connsiteX38" fmla="*/ 11907 w 500063"/>
                <a:gd name="connsiteY38" fmla="*/ 88107 h 495300"/>
                <a:gd name="connsiteX39" fmla="*/ 30957 w 500063"/>
                <a:gd name="connsiteY39" fmla="*/ 104775 h 495300"/>
                <a:gd name="connsiteX40" fmla="*/ 28575 w 500063"/>
                <a:gd name="connsiteY40" fmla="*/ 123825 h 495300"/>
                <a:gd name="connsiteX41" fmla="*/ 11907 w 500063"/>
                <a:gd name="connsiteY41" fmla="*/ 150019 h 495300"/>
                <a:gd name="connsiteX42" fmla="*/ 33338 w 500063"/>
                <a:gd name="connsiteY42" fmla="*/ 178594 h 495300"/>
                <a:gd name="connsiteX43" fmla="*/ 33338 w 500063"/>
                <a:gd name="connsiteY43" fmla="*/ 200025 h 495300"/>
                <a:gd name="connsiteX44" fmla="*/ 11907 w 500063"/>
                <a:gd name="connsiteY44" fmla="*/ 211932 h 495300"/>
                <a:gd name="connsiteX45" fmla="*/ 0 w 500063"/>
                <a:gd name="connsiteY45" fmla="*/ 235744 h 495300"/>
                <a:gd name="connsiteX46" fmla="*/ 30957 w 500063"/>
                <a:gd name="connsiteY46" fmla="*/ 245269 h 495300"/>
                <a:gd name="connsiteX47" fmla="*/ 52388 w 500063"/>
                <a:gd name="connsiteY47" fmla="*/ 259557 h 495300"/>
                <a:gd name="connsiteX48" fmla="*/ 47625 w 500063"/>
                <a:gd name="connsiteY48" fmla="*/ 285750 h 495300"/>
                <a:gd name="connsiteX49" fmla="*/ 52388 w 500063"/>
                <a:gd name="connsiteY49" fmla="*/ 302419 h 495300"/>
                <a:gd name="connsiteX50" fmla="*/ 57150 w 500063"/>
                <a:gd name="connsiteY50" fmla="*/ 321469 h 495300"/>
                <a:gd name="connsiteX51" fmla="*/ 76200 w 500063"/>
                <a:gd name="connsiteY51" fmla="*/ 347663 h 495300"/>
                <a:gd name="connsiteX52" fmla="*/ 100013 w 500063"/>
                <a:gd name="connsiteY52" fmla="*/ 357188 h 495300"/>
                <a:gd name="connsiteX53" fmla="*/ 111919 w 500063"/>
                <a:gd name="connsiteY53" fmla="*/ 357188 h 495300"/>
                <a:gd name="connsiteX54" fmla="*/ 128588 w 500063"/>
                <a:gd name="connsiteY54" fmla="*/ 371475 h 495300"/>
                <a:gd name="connsiteX55" fmla="*/ 123825 w 500063"/>
                <a:gd name="connsiteY55" fmla="*/ 400050 h 495300"/>
                <a:gd name="connsiteX56" fmla="*/ 121444 w 500063"/>
                <a:gd name="connsiteY56" fmla="*/ 423863 h 495300"/>
                <a:gd name="connsiteX57" fmla="*/ 150019 w 500063"/>
                <a:gd name="connsiteY57" fmla="*/ 416719 h 495300"/>
                <a:gd name="connsiteX58" fmla="*/ 169069 w 500063"/>
                <a:gd name="connsiteY58" fmla="*/ 423863 h 495300"/>
                <a:gd name="connsiteX59" fmla="*/ 185738 w 500063"/>
                <a:gd name="connsiteY59" fmla="*/ 426244 h 495300"/>
                <a:gd name="connsiteX60" fmla="*/ 190500 w 500063"/>
                <a:gd name="connsiteY60" fmla="*/ 457200 h 495300"/>
                <a:gd name="connsiteX61" fmla="*/ 216694 w 500063"/>
                <a:gd name="connsiteY61" fmla="*/ 495300 h 495300"/>
                <a:gd name="connsiteX0" fmla="*/ 223838 w 500063"/>
                <a:gd name="connsiteY0" fmla="*/ 502444 h 502444"/>
                <a:gd name="connsiteX1" fmla="*/ 257175 w 500063"/>
                <a:gd name="connsiteY1" fmla="*/ 447675 h 502444"/>
                <a:gd name="connsiteX2" fmla="*/ 283369 w 500063"/>
                <a:gd name="connsiteY2" fmla="*/ 395288 h 502444"/>
                <a:gd name="connsiteX3" fmla="*/ 302419 w 500063"/>
                <a:gd name="connsiteY3" fmla="*/ 359569 h 502444"/>
                <a:gd name="connsiteX4" fmla="*/ 309563 w 500063"/>
                <a:gd name="connsiteY4" fmla="*/ 340519 h 502444"/>
                <a:gd name="connsiteX5" fmla="*/ 304800 w 500063"/>
                <a:gd name="connsiteY5" fmla="*/ 319088 h 502444"/>
                <a:gd name="connsiteX6" fmla="*/ 309563 w 500063"/>
                <a:gd name="connsiteY6" fmla="*/ 295275 h 502444"/>
                <a:gd name="connsiteX7" fmla="*/ 338138 w 500063"/>
                <a:gd name="connsiteY7" fmla="*/ 280988 h 502444"/>
                <a:gd name="connsiteX8" fmla="*/ 359569 w 500063"/>
                <a:gd name="connsiteY8" fmla="*/ 288132 h 502444"/>
                <a:gd name="connsiteX9" fmla="*/ 371475 w 500063"/>
                <a:gd name="connsiteY9" fmla="*/ 297657 h 502444"/>
                <a:gd name="connsiteX10" fmla="*/ 395288 w 500063"/>
                <a:gd name="connsiteY10" fmla="*/ 292894 h 502444"/>
                <a:gd name="connsiteX11" fmla="*/ 402432 w 500063"/>
                <a:gd name="connsiteY11" fmla="*/ 266700 h 502444"/>
                <a:gd name="connsiteX12" fmla="*/ 431007 w 500063"/>
                <a:gd name="connsiteY12" fmla="*/ 254794 h 502444"/>
                <a:gd name="connsiteX13" fmla="*/ 447675 w 500063"/>
                <a:gd name="connsiteY13" fmla="*/ 240507 h 502444"/>
                <a:gd name="connsiteX14" fmla="*/ 461963 w 500063"/>
                <a:gd name="connsiteY14" fmla="*/ 214313 h 502444"/>
                <a:gd name="connsiteX15" fmla="*/ 478632 w 500063"/>
                <a:gd name="connsiteY15" fmla="*/ 195263 h 502444"/>
                <a:gd name="connsiteX16" fmla="*/ 488157 w 500063"/>
                <a:gd name="connsiteY16" fmla="*/ 169069 h 502444"/>
                <a:gd name="connsiteX17" fmla="*/ 488157 w 500063"/>
                <a:gd name="connsiteY17" fmla="*/ 140494 h 502444"/>
                <a:gd name="connsiteX18" fmla="*/ 500063 w 500063"/>
                <a:gd name="connsiteY18" fmla="*/ 109538 h 502444"/>
                <a:gd name="connsiteX19" fmla="*/ 500063 w 500063"/>
                <a:gd name="connsiteY19" fmla="*/ 109538 h 502444"/>
                <a:gd name="connsiteX20" fmla="*/ 497682 w 500063"/>
                <a:gd name="connsiteY20" fmla="*/ 57150 h 502444"/>
                <a:gd name="connsiteX21" fmla="*/ 488157 w 500063"/>
                <a:gd name="connsiteY21" fmla="*/ 33338 h 502444"/>
                <a:gd name="connsiteX22" fmla="*/ 469107 w 500063"/>
                <a:gd name="connsiteY22" fmla="*/ 16669 h 502444"/>
                <a:gd name="connsiteX23" fmla="*/ 447675 w 500063"/>
                <a:gd name="connsiteY23" fmla="*/ 16669 h 502444"/>
                <a:gd name="connsiteX24" fmla="*/ 414338 w 500063"/>
                <a:gd name="connsiteY24" fmla="*/ 30957 h 502444"/>
                <a:gd name="connsiteX25" fmla="*/ 388144 w 500063"/>
                <a:gd name="connsiteY25" fmla="*/ 9525 h 502444"/>
                <a:gd name="connsiteX26" fmla="*/ 364332 w 500063"/>
                <a:gd name="connsiteY26" fmla="*/ 2382 h 502444"/>
                <a:gd name="connsiteX27" fmla="*/ 333375 w 500063"/>
                <a:gd name="connsiteY27" fmla="*/ 0 h 502444"/>
                <a:gd name="connsiteX28" fmla="*/ 309563 w 500063"/>
                <a:gd name="connsiteY28" fmla="*/ 23813 h 502444"/>
                <a:gd name="connsiteX29" fmla="*/ 288132 w 500063"/>
                <a:gd name="connsiteY29" fmla="*/ 54769 h 502444"/>
                <a:gd name="connsiteX30" fmla="*/ 259557 w 500063"/>
                <a:gd name="connsiteY30" fmla="*/ 66675 h 502444"/>
                <a:gd name="connsiteX31" fmla="*/ 221457 w 500063"/>
                <a:gd name="connsiteY31" fmla="*/ 73819 h 502444"/>
                <a:gd name="connsiteX32" fmla="*/ 185738 w 500063"/>
                <a:gd name="connsiteY32" fmla="*/ 71438 h 502444"/>
                <a:gd name="connsiteX33" fmla="*/ 150019 w 500063"/>
                <a:gd name="connsiteY33" fmla="*/ 64294 h 502444"/>
                <a:gd name="connsiteX34" fmla="*/ 121444 w 500063"/>
                <a:gd name="connsiteY34" fmla="*/ 64294 h 502444"/>
                <a:gd name="connsiteX35" fmla="*/ 88107 w 500063"/>
                <a:gd name="connsiteY35" fmla="*/ 59532 h 502444"/>
                <a:gd name="connsiteX36" fmla="*/ 45244 w 500063"/>
                <a:gd name="connsiteY36" fmla="*/ 52388 h 502444"/>
                <a:gd name="connsiteX37" fmla="*/ 30957 w 500063"/>
                <a:gd name="connsiteY37" fmla="*/ 64294 h 502444"/>
                <a:gd name="connsiteX38" fmla="*/ 11907 w 500063"/>
                <a:gd name="connsiteY38" fmla="*/ 88107 h 502444"/>
                <a:gd name="connsiteX39" fmla="*/ 30957 w 500063"/>
                <a:gd name="connsiteY39" fmla="*/ 104775 h 502444"/>
                <a:gd name="connsiteX40" fmla="*/ 28575 w 500063"/>
                <a:gd name="connsiteY40" fmla="*/ 123825 h 502444"/>
                <a:gd name="connsiteX41" fmla="*/ 11907 w 500063"/>
                <a:gd name="connsiteY41" fmla="*/ 150019 h 502444"/>
                <a:gd name="connsiteX42" fmla="*/ 33338 w 500063"/>
                <a:gd name="connsiteY42" fmla="*/ 178594 h 502444"/>
                <a:gd name="connsiteX43" fmla="*/ 33338 w 500063"/>
                <a:gd name="connsiteY43" fmla="*/ 200025 h 502444"/>
                <a:gd name="connsiteX44" fmla="*/ 11907 w 500063"/>
                <a:gd name="connsiteY44" fmla="*/ 211932 h 502444"/>
                <a:gd name="connsiteX45" fmla="*/ 0 w 500063"/>
                <a:gd name="connsiteY45" fmla="*/ 235744 h 502444"/>
                <a:gd name="connsiteX46" fmla="*/ 30957 w 500063"/>
                <a:gd name="connsiteY46" fmla="*/ 245269 h 502444"/>
                <a:gd name="connsiteX47" fmla="*/ 52388 w 500063"/>
                <a:gd name="connsiteY47" fmla="*/ 259557 h 502444"/>
                <a:gd name="connsiteX48" fmla="*/ 47625 w 500063"/>
                <a:gd name="connsiteY48" fmla="*/ 285750 h 502444"/>
                <a:gd name="connsiteX49" fmla="*/ 52388 w 500063"/>
                <a:gd name="connsiteY49" fmla="*/ 302419 h 502444"/>
                <a:gd name="connsiteX50" fmla="*/ 57150 w 500063"/>
                <a:gd name="connsiteY50" fmla="*/ 321469 h 502444"/>
                <a:gd name="connsiteX51" fmla="*/ 76200 w 500063"/>
                <a:gd name="connsiteY51" fmla="*/ 347663 h 502444"/>
                <a:gd name="connsiteX52" fmla="*/ 100013 w 500063"/>
                <a:gd name="connsiteY52" fmla="*/ 357188 h 502444"/>
                <a:gd name="connsiteX53" fmla="*/ 111919 w 500063"/>
                <a:gd name="connsiteY53" fmla="*/ 357188 h 502444"/>
                <a:gd name="connsiteX54" fmla="*/ 128588 w 500063"/>
                <a:gd name="connsiteY54" fmla="*/ 371475 h 502444"/>
                <a:gd name="connsiteX55" fmla="*/ 123825 w 500063"/>
                <a:gd name="connsiteY55" fmla="*/ 400050 h 502444"/>
                <a:gd name="connsiteX56" fmla="*/ 121444 w 500063"/>
                <a:gd name="connsiteY56" fmla="*/ 423863 h 502444"/>
                <a:gd name="connsiteX57" fmla="*/ 150019 w 500063"/>
                <a:gd name="connsiteY57" fmla="*/ 416719 h 502444"/>
                <a:gd name="connsiteX58" fmla="*/ 169069 w 500063"/>
                <a:gd name="connsiteY58" fmla="*/ 423863 h 502444"/>
                <a:gd name="connsiteX59" fmla="*/ 185738 w 500063"/>
                <a:gd name="connsiteY59" fmla="*/ 426244 h 502444"/>
                <a:gd name="connsiteX60" fmla="*/ 190500 w 500063"/>
                <a:gd name="connsiteY60" fmla="*/ 457200 h 502444"/>
                <a:gd name="connsiteX61" fmla="*/ 223838 w 500063"/>
                <a:gd name="connsiteY61" fmla="*/ 502444 h 50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500063" h="502444">
                  <a:moveTo>
                    <a:pt x="223838" y="502444"/>
                  </a:moveTo>
                  <a:lnTo>
                    <a:pt x="257175" y="447675"/>
                  </a:lnTo>
                  <a:lnTo>
                    <a:pt x="283369" y="395288"/>
                  </a:lnTo>
                  <a:lnTo>
                    <a:pt x="302419" y="359569"/>
                  </a:lnTo>
                  <a:lnTo>
                    <a:pt x="309563" y="340519"/>
                  </a:lnTo>
                  <a:lnTo>
                    <a:pt x="304800" y="319088"/>
                  </a:lnTo>
                  <a:lnTo>
                    <a:pt x="309563" y="295275"/>
                  </a:lnTo>
                  <a:lnTo>
                    <a:pt x="338138" y="280988"/>
                  </a:lnTo>
                  <a:lnTo>
                    <a:pt x="359569" y="288132"/>
                  </a:lnTo>
                  <a:lnTo>
                    <a:pt x="371475" y="297657"/>
                  </a:lnTo>
                  <a:lnTo>
                    <a:pt x="395288" y="292894"/>
                  </a:lnTo>
                  <a:lnTo>
                    <a:pt x="402432" y="266700"/>
                  </a:lnTo>
                  <a:lnTo>
                    <a:pt x="431007" y="254794"/>
                  </a:lnTo>
                  <a:lnTo>
                    <a:pt x="447675" y="240507"/>
                  </a:lnTo>
                  <a:lnTo>
                    <a:pt x="461963" y="214313"/>
                  </a:lnTo>
                  <a:lnTo>
                    <a:pt x="478632" y="195263"/>
                  </a:lnTo>
                  <a:lnTo>
                    <a:pt x="488157" y="169069"/>
                  </a:lnTo>
                  <a:lnTo>
                    <a:pt x="488157" y="140494"/>
                  </a:lnTo>
                  <a:lnTo>
                    <a:pt x="500063" y="109538"/>
                  </a:lnTo>
                  <a:lnTo>
                    <a:pt x="500063" y="109538"/>
                  </a:lnTo>
                  <a:lnTo>
                    <a:pt x="497682" y="57150"/>
                  </a:lnTo>
                  <a:lnTo>
                    <a:pt x="488157" y="33338"/>
                  </a:lnTo>
                  <a:lnTo>
                    <a:pt x="469107" y="16669"/>
                  </a:lnTo>
                  <a:lnTo>
                    <a:pt x="447675" y="16669"/>
                  </a:lnTo>
                  <a:lnTo>
                    <a:pt x="414338" y="30957"/>
                  </a:lnTo>
                  <a:lnTo>
                    <a:pt x="388144" y="9525"/>
                  </a:lnTo>
                  <a:lnTo>
                    <a:pt x="364332" y="2382"/>
                  </a:lnTo>
                  <a:lnTo>
                    <a:pt x="333375" y="0"/>
                  </a:lnTo>
                  <a:lnTo>
                    <a:pt x="309563" y="23813"/>
                  </a:lnTo>
                  <a:lnTo>
                    <a:pt x="288132" y="54769"/>
                  </a:lnTo>
                  <a:lnTo>
                    <a:pt x="259557" y="66675"/>
                  </a:lnTo>
                  <a:lnTo>
                    <a:pt x="221457" y="73819"/>
                  </a:lnTo>
                  <a:lnTo>
                    <a:pt x="185738" y="71438"/>
                  </a:lnTo>
                  <a:lnTo>
                    <a:pt x="150019" y="64294"/>
                  </a:lnTo>
                  <a:lnTo>
                    <a:pt x="121444" y="64294"/>
                  </a:lnTo>
                  <a:lnTo>
                    <a:pt x="88107" y="59532"/>
                  </a:lnTo>
                  <a:lnTo>
                    <a:pt x="45244" y="52388"/>
                  </a:lnTo>
                  <a:lnTo>
                    <a:pt x="30957" y="64294"/>
                  </a:lnTo>
                  <a:lnTo>
                    <a:pt x="11907" y="88107"/>
                  </a:lnTo>
                  <a:lnTo>
                    <a:pt x="30957" y="104775"/>
                  </a:lnTo>
                  <a:lnTo>
                    <a:pt x="28575" y="123825"/>
                  </a:lnTo>
                  <a:lnTo>
                    <a:pt x="11907" y="150019"/>
                  </a:lnTo>
                  <a:lnTo>
                    <a:pt x="33338" y="178594"/>
                  </a:lnTo>
                  <a:lnTo>
                    <a:pt x="33338" y="200025"/>
                  </a:lnTo>
                  <a:cubicBezTo>
                    <a:pt x="27782" y="205581"/>
                    <a:pt x="17463" y="206376"/>
                    <a:pt x="11907" y="211932"/>
                  </a:cubicBezTo>
                  <a:lnTo>
                    <a:pt x="0" y="235744"/>
                  </a:lnTo>
                  <a:lnTo>
                    <a:pt x="30957" y="245269"/>
                  </a:lnTo>
                  <a:lnTo>
                    <a:pt x="52388" y="259557"/>
                  </a:lnTo>
                  <a:lnTo>
                    <a:pt x="47625" y="285750"/>
                  </a:lnTo>
                  <a:lnTo>
                    <a:pt x="52388" y="302419"/>
                  </a:lnTo>
                  <a:lnTo>
                    <a:pt x="57150" y="321469"/>
                  </a:lnTo>
                  <a:lnTo>
                    <a:pt x="76200" y="347663"/>
                  </a:lnTo>
                  <a:lnTo>
                    <a:pt x="100013" y="357188"/>
                  </a:lnTo>
                  <a:lnTo>
                    <a:pt x="111919" y="357188"/>
                  </a:lnTo>
                  <a:lnTo>
                    <a:pt x="128588" y="371475"/>
                  </a:lnTo>
                  <a:lnTo>
                    <a:pt x="123825" y="400050"/>
                  </a:lnTo>
                  <a:lnTo>
                    <a:pt x="121444" y="423863"/>
                  </a:lnTo>
                  <a:lnTo>
                    <a:pt x="150019" y="416719"/>
                  </a:lnTo>
                  <a:lnTo>
                    <a:pt x="169069" y="423863"/>
                  </a:lnTo>
                  <a:lnTo>
                    <a:pt x="185738" y="426244"/>
                  </a:lnTo>
                  <a:cubicBezTo>
                    <a:pt x="192088" y="437357"/>
                    <a:pt x="184150" y="446087"/>
                    <a:pt x="190500" y="457200"/>
                  </a:cubicBezTo>
                  <a:lnTo>
                    <a:pt x="223838" y="50244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700">
                <a:latin typeface="Arial Narrow" pitchFamily="34" charset="0"/>
              </a:endParaRPr>
            </a:p>
          </p:txBody>
        </p:sp>
        <p:sp>
          <p:nvSpPr>
            <p:cNvPr id="15" name="Псковская обл."/>
            <p:cNvSpPr/>
            <p:nvPr/>
          </p:nvSpPr>
          <p:spPr>
            <a:xfrm>
              <a:off x="2754313" y="7951788"/>
              <a:ext cx="444500" cy="682625"/>
            </a:xfrm>
            <a:custGeom>
              <a:avLst/>
              <a:gdLst>
                <a:gd name="connsiteX0" fmla="*/ 383382 w 452438"/>
                <a:gd name="connsiteY0" fmla="*/ 683419 h 683419"/>
                <a:gd name="connsiteX1" fmla="*/ 416719 w 452438"/>
                <a:gd name="connsiteY1" fmla="*/ 640557 h 683419"/>
                <a:gd name="connsiteX2" fmla="*/ 440532 w 452438"/>
                <a:gd name="connsiteY2" fmla="*/ 640557 h 683419"/>
                <a:gd name="connsiteX3" fmla="*/ 431007 w 452438"/>
                <a:gd name="connsiteY3" fmla="*/ 616744 h 683419"/>
                <a:gd name="connsiteX4" fmla="*/ 447675 w 452438"/>
                <a:gd name="connsiteY4" fmla="*/ 597694 h 683419"/>
                <a:gd name="connsiteX5" fmla="*/ 452438 w 452438"/>
                <a:gd name="connsiteY5" fmla="*/ 564357 h 683419"/>
                <a:gd name="connsiteX6" fmla="*/ 452438 w 452438"/>
                <a:gd name="connsiteY6" fmla="*/ 550069 h 683419"/>
                <a:gd name="connsiteX7" fmla="*/ 426244 w 452438"/>
                <a:gd name="connsiteY7" fmla="*/ 540544 h 683419"/>
                <a:gd name="connsiteX8" fmla="*/ 409575 w 452438"/>
                <a:gd name="connsiteY8" fmla="*/ 521494 h 683419"/>
                <a:gd name="connsiteX9" fmla="*/ 407194 w 452438"/>
                <a:gd name="connsiteY9" fmla="*/ 504825 h 683419"/>
                <a:gd name="connsiteX10" fmla="*/ 397669 w 452438"/>
                <a:gd name="connsiteY10" fmla="*/ 492919 h 683419"/>
                <a:gd name="connsiteX11" fmla="*/ 402432 w 452438"/>
                <a:gd name="connsiteY11" fmla="*/ 481013 h 683419"/>
                <a:gd name="connsiteX12" fmla="*/ 381000 w 452438"/>
                <a:gd name="connsiteY12" fmla="*/ 469107 h 683419"/>
                <a:gd name="connsiteX13" fmla="*/ 373857 w 452438"/>
                <a:gd name="connsiteY13" fmla="*/ 461963 h 683419"/>
                <a:gd name="connsiteX14" fmla="*/ 385763 w 452438"/>
                <a:gd name="connsiteY14" fmla="*/ 440532 h 683419"/>
                <a:gd name="connsiteX15" fmla="*/ 395288 w 452438"/>
                <a:gd name="connsiteY15" fmla="*/ 426244 h 683419"/>
                <a:gd name="connsiteX16" fmla="*/ 376238 w 452438"/>
                <a:gd name="connsiteY16" fmla="*/ 416719 h 683419"/>
                <a:gd name="connsiteX17" fmla="*/ 352425 w 452438"/>
                <a:gd name="connsiteY17" fmla="*/ 397669 h 683419"/>
                <a:gd name="connsiteX18" fmla="*/ 354807 w 452438"/>
                <a:gd name="connsiteY18" fmla="*/ 364332 h 683419"/>
                <a:gd name="connsiteX19" fmla="*/ 354807 w 452438"/>
                <a:gd name="connsiteY19" fmla="*/ 342900 h 683419"/>
                <a:gd name="connsiteX20" fmla="*/ 333375 w 452438"/>
                <a:gd name="connsiteY20" fmla="*/ 330994 h 683419"/>
                <a:gd name="connsiteX21" fmla="*/ 338138 w 452438"/>
                <a:gd name="connsiteY21" fmla="*/ 307182 h 683419"/>
                <a:gd name="connsiteX22" fmla="*/ 342900 w 452438"/>
                <a:gd name="connsiteY22" fmla="*/ 288132 h 683419"/>
                <a:gd name="connsiteX23" fmla="*/ 342900 w 452438"/>
                <a:gd name="connsiteY23" fmla="*/ 288132 h 683419"/>
                <a:gd name="connsiteX24" fmla="*/ 335757 w 452438"/>
                <a:gd name="connsiteY24" fmla="*/ 266700 h 683419"/>
                <a:gd name="connsiteX25" fmla="*/ 347663 w 452438"/>
                <a:gd name="connsiteY25" fmla="*/ 233363 h 683419"/>
                <a:gd name="connsiteX26" fmla="*/ 342900 w 452438"/>
                <a:gd name="connsiteY26" fmla="*/ 223838 h 683419"/>
                <a:gd name="connsiteX27" fmla="*/ 319088 w 452438"/>
                <a:gd name="connsiteY27" fmla="*/ 221457 h 683419"/>
                <a:gd name="connsiteX28" fmla="*/ 290513 w 452438"/>
                <a:gd name="connsiteY28" fmla="*/ 221457 h 683419"/>
                <a:gd name="connsiteX29" fmla="*/ 271463 w 452438"/>
                <a:gd name="connsiteY29" fmla="*/ 219075 h 683419"/>
                <a:gd name="connsiteX30" fmla="*/ 276225 w 452438"/>
                <a:gd name="connsiteY30" fmla="*/ 195263 h 683419"/>
                <a:gd name="connsiteX31" fmla="*/ 259557 w 452438"/>
                <a:gd name="connsiteY31" fmla="*/ 185738 h 683419"/>
                <a:gd name="connsiteX32" fmla="*/ 242888 w 452438"/>
                <a:gd name="connsiteY32" fmla="*/ 169069 h 683419"/>
                <a:gd name="connsiteX33" fmla="*/ 245269 w 452438"/>
                <a:gd name="connsiteY33" fmla="*/ 154782 h 683419"/>
                <a:gd name="connsiteX34" fmla="*/ 266700 w 452438"/>
                <a:gd name="connsiteY34" fmla="*/ 135732 h 683419"/>
                <a:gd name="connsiteX35" fmla="*/ 273844 w 452438"/>
                <a:gd name="connsiteY35" fmla="*/ 126207 h 683419"/>
                <a:gd name="connsiteX36" fmla="*/ 269082 w 452438"/>
                <a:gd name="connsiteY36" fmla="*/ 109538 h 683419"/>
                <a:gd name="connsiteX37" fmla="*/ 250032 w 452438"/>
                <a:gd name="connsiteY37" fmla="*/ 107157 h 683419"/>
                <a:gd name="connsiteX38" fmla="*/ 233363 w 452438"/>
                <a:gd name="connsiteY38" fmla="*/ 80963 h 683419"/>
                <a:gd name="connsiteX39" fmla="*/ 223838 w 452438"/>
                <a:gd name="connsiteY39" fmla="*/ 76200 h 683419"/>
                <a:gd name="connsiteX40" fmla="*/ 223838 w 452438"/>
                <a:gd name="connsiteY40" fmla="*/ 76200 h 683419"/>
                <a:gd name="connsiteX41" fmla="*/ 195263 w 452438"/>
                <a:gd name="connsiteY41" fmla="*/ 64294 h 683419"/>
                <a:gd name="connsiteX42" fmla="*/ 190500 w 452438"/>
                <a:gd name="connsiteY42" fmla="*/ 35719 h 683419"/>
                <a:gd name="connsiteX43" fmla="*/ 145257 w 452438"/>
                <a:gd name="connsiteY43" fmla="*/ 33338 h 683419"/>
                <a:gd name="connsiteX44" fmla="*/ 116682 w 452438"/>
                <a:gd name="connsiteY44" fmla="*/ 30957 h 683419"/>
                <a:gd name="connsiteX45" fmla="*/ 104775 w 452438"/>
                <a:gd name="connsiteY45" fmla="*/ 35719 h 683419"/>
                <a:gd name="connsiteX46" fmla="*/ 85725 w 452438"/>
                <a:gd name="connsiteY46" fmla="*/ 23813 h 683419"/>
                <a:gd name="connsiteX47" fmla="*/ 85725 w 452438"/>
                <a:gd name="connsiteY47" fmla="*/ 7144 h 683419"/>
                <a:gd name="connsiteX48" fmla="*/ 59532 w 452438"/>
                <a:gd name="connsiteY48" fmla="*/ 0 h 683419"/>
                <a:gd name="connsiteX49" fmla="*/ 40482 w 452438"/>
                <a:gd name="connsiteY49" fmla="*/ 0 h 683419"/>
                <a:gd name="connsiteX50" fmla="*/ 2382 w 452438"/>
                <a:gd name="connsiteY50" fmla="*/ 50007 h 683419"/>
                <a:gd name="connsiteX51" fmla="*/ 23813 w 452438"/>
                <a:gd name="connsiteY51" fmla="*/ 100013 h 683419"/>
                <a:gd name="connsiteX52" fmla="*/ 28575 w 452438"/>
                <a:gd name="connsiteY52" fmla="*/ 138113 h 683419"/>
                <a:gd name="connsiteX53" fmla="*/ 21432 w 452438"/>
                <a:gd name="connsiteY53" fmla="*/ 161925 h 683419"/>
                <a:gd name="connsiteX54" fmla="*/ 35719 w 452438"/>
                <a:gd name="connsiteY54" fmla="*/ 185738 h 683419"/>
                <a:gd name="connsiteX55" fmla="*/ 47625 w 452438"/>
                <a:gd name="connsiteY55" fmla="*/ 221457 h 683419"/>
                <a:gd name="connsiteX56" fmla="*/ 59532 w 452438"/>
                <a:gd name="connsiteY56" fmla="*/ 235744 h 683419"/>
                <a:gd name="connsiteX57" fmla="*/ 26194 w 452438"/>
                <a:gd name="connsiteY57" fmla="*/ 259557 h 683419"/>
                <a:gd name="connsiteX58" fmla="*/ 7144 w 452438"/>
                <a:gd name="connsiteY58" fmla="*/ 283369 h 683419"/>
                <a:gd name="connsiteX59" fmla="*/ 0 w 452438"/>
                <a:gd name="connsiteY59" fmla="*/ 295275 h 683419"/>
                <a:gd name="connsiteX60" fmla="*/ 23813 w 452438"/>
                <a:gd name="connsiteY60" fmla="*/ 295275 h 683419"/>
                <a:gd name="connsiteX61" fmla="*/ 26194 w 452438"/>
                <a:gd name="connsiteY61" fmla="*/ 314325 h 683419"/>
                <a:gd name="connsiteX62" fmla="*/ 35719 w 452438"/>
                <a:gd name="connsiteY62" fmla="*/ 330994 h 683419"/>
                <a:gd name="connsiteX63" fmla="*/ 59532 w 452438"/>
                <a:gd name="connsiteY63" fmla="*/ 330994 h 683419"/>
                <a:gd name="connsiteX64" fmla="*/ 61913 w 452438"/>
                <a:gd name="connsiteY64" fmla="*/ 350044 h 683419"/>
                <a:gd name="connsiteX65" fmla="*/ 54769 w 452438"/>
                <a:gd name="connsiteY65" fmla="*/ 373857 h 683419"/>
                <a:gd name="connsiteX66" fmla="*/ 54769 w 452438"/>
                <a:gd name="connsiteY66" fmla="*/ 404813 h 683419"/>
                <a:gd name="connsiteX67" fmla="*/ 47625 w 452438"/>
                <a:gd name="connsiteY67" fmla="*/ 433388 h 683419"/>
                <a:gd name="connsiteX68" fmla="*/ 73819 w 452438"/>
                <a:gd name="connsiteY68" fmla="*/ 469107 h 683419"/>
                <a:gd name="connsiteX69" fmla="*/ 92869 w 452438"/>
                <a:gd name="connsiteY69" fmla="*/ 504825 h 683419"/>
                <a:gd name="connsiteX70" fmla="*/ 100013 w 452438"/>
                <a:gd name="connsiteY70" fmla="*/ 531019 h 683419"/>
                <a:gd name="connsiteX71" fmla="*/ 102394 w 452438"/>
                <a:gd name="connsiteY71" fmla="*/ 550069 h 683419"/>
                <a:gd name="connsiteX72" fmla="*/ 102394 w 452438"/>
                <a:gd name="connsiteY72" fmla="*/ 571500 h 683419"/>
                <a:gd name="connsiteX73" fmla="*/ 121444 w 452438"/>
                <a:gd name="connsiteY73" fmla="*/ 566738 h 683419"/>
                <a:gd name="connsiteX74" fmla="*/ 133350 w 452438"/>
                <a:gd name="connsiteY74" fmla="*/ 571500 h 683419"/>
                <a:gd name="connsiteX75" fmla="*/ 147638 w 452438"/>
                <a:gd name="connsiteY75" fmla="*/ 588169 h 683419"/>
                <a:gd name="connsiteX76" fmla="*/ 159544 w 452438"/>
                <a:gd name="connsiteY76" fmla="*/ 595313 h 683419"/>
                <a:gd name="connsiteX77" fmla="*/ 173832 w 452438"/>
                <a:gd name="connsiteY77" fmla="*/ 581025 h 683419"/>
                <a:gd name="connsiteX78" fmla="*/ 204788 w 452438"/>
                <a:gd name="connsiteY78" fmla="*/ 583407 h 683419"/>
                <a:gd name="connsiteX79" fmla="*/ 235744 w 452438"/>
                <a:gd name="connsiteY79" fmla="*/ 600075 h 683419"/>
                <a:gd name="connsiteX80" fmla="*/ 228600 w 452438"/>
                <a:gd name="connsiteY80" fmla="*/ 614363 h 683419"/>
                <a:gd name="connsiteX81" fmla="*/ 226219 w 452438"/>
                <a:gd name="connsiteY81" fmla="*/ 638175 h 683419"/>
                <a:gd name="connsiteX82" fmla="*/ 247650 w 452438"/>
                <a:gd name="connsiteY82" fmla="*/ 623888 h 683419"/>
                <a:gd name="connsiteX83" fmla="*/ 278607 w 452438"/>
                <a:gd name="connsiteY83" fmla="*/ 621507 h 683419"/>
                <a:gd name="connsiteX84" fmla="*/ 316707 w 452438"/>
                <a:gd name="connsiteY84" fmla="*/ 616744 h 683419"/>
                <a:gd name="connsiteX85" fmla="*/ 328613 w 452438"/>
                <a:gd name="connsiteY85" fmla="*/ 633413 h 683419"/>
                <a:gd name="connsiteX86" fmla="*/ 383382 w 452438"/>
                <a:gd name="connsiteY86" fmla="*/ 683419 h 683419"/>
                <a:gd name="connsiteX0" fmla="*/ 383382 w 452438"/>
                <a:gd name="connsiteY0" fmla="*/ 683419 h 683419"/>
                <a:gd name="connsiteX1" fmla="*/ 416719 w 452438"/>
                <a:gd name="connsiteY1" fmla="*/ 640557 h 683419"/>
                <a:gd name="connsiteX2" fmla="*/ 440532 w 452438"/>
                <a:gd name="connsiteY2" fmla="*/ 640557 h 683419"/>
                <a:gd name="connsiteX3" fmla="*/ 431007 w 452438"/>
                <a:gd name="connsiteY3" fmla="*/ 616744 h 683419"/>
                <a:gd name="connsiteX4" fmla="*/ 447675 w 452438"/>
                <a:gd name="connsiteY4" fmla="*/ 597694 h 683419"/>
                <a:gd name="connsiteX5" fmla="*/ 452438 w 452438"/>
                <a:gd name="connsiteY5" fmla="*/ 564357 h 683419"/>
                <a:gd name="connsiteX6" fmla="*/ 452438 w 452438"/>
                <a:gd name="connsiteY6" fmla="*/ 550069 h 683419"/>
                <a:gd name="connsiteX7" fmla="*/ 426244 w 452438"/>
                <a:gd name="connsiteY7" fmla="*/ 540544 h 683419"/>
                <a:gd name="connsiteX8" fmla="*/ 409575 w 452438"/>
                <a:gd name="connsiteY8" fmla="*/ 521494 h 683419"/>
                <a:gd name="connsiteX9" fmla="*/ 407194 w 452438"/>
                <a:gd name="connsiteY9" fmla="*/ 504825 h 683419"/>
                <a:gd name="connsiteX10" fmla="*/ 397669 w 452438"/>
                <a:gd name="connsiteY10" fmla="*/ 492919 h 683419"/>
                <a:gd name="connsiteX11" fmla="*/ 402432 w 452438"/>
                <a:gd name="connsiteY11" fmla="*/ 481013 h 683419"/>
                <a:gd name="connsiteX12" fmla="*/ 381000 w 452438"/>
                <a:gd name="connsiteY12" fmla="*/ 469107 h 683419"/>
                <a:gd name="connsiteX13" fmla="*/ 373857 w 452438"/>
                <a:gd name="connsiteY13" fmla="*/ 461963 h 683419"/>
                <a:gd name="connsiteX14" fmla="*/ 385763 w 452438"/>
                <a:gd name="connsiteY14" fmla="*/ 440532 h 683419"/>
                <a:gd name="connsiteX15" fmla="*/ 395288 w 452438"/>
                <a:gd name="connsiteY15" fmla="*/ 426244 h 683419"/>
                <a:gd name="connsiteX16" fmla="*/ 376238 w 452438"/>
                <a:gd name="connsiteY16" fmla="*/ 416719 h 683419"/>
                <a:gd name="connsiteX17" fmla="*/ 352425 w 452438"/>
                <a:gd name="connsiteY17" fmla="*/ 397669 h 683419"/>
                <a:gd name="connsiteX18" fmla="*/ 354807 w 452438"/>
                <a:gd name="connsiteY18" fmla="*/ 364332 h 683419"/>
                <a:gd name="connsiteX19" fmla="*/ 354807 w 452438"/>
                <a:gd name="connsiteY19" fmla="*/ 342900 h 683419"/>
                <a:gd name="connsiteX20" fmla="*/ 333375 w 452438"/>
                <a:gd name="connsiteY20" fmla="*/ 330994 h 683419"/>
                <a:gd name="connsiteX21" fmla="*/ 338138 w 452438"/>
                <a:gd name="connsiteY21" fmla="*/ 307182 h 683419"/>
                <a:gd name="connsiteX22" fmla="*/ 342900 w 452438"/>
                <a:gd name="connsiteY22" fmla="*/ 288132 h 683419"/>
                <a:gd name="connsiteX23" fmla="*/ 342900 w 452438"/>
                <a:gd name="connsiteY23" fmla="*/ 288132 h 683419"/>
                <a:gd name="connsiteX24" fmla="*/ 335757 w 452438"/>
                <a:gd name="connsiteY24" fmla="*/ 266700 h 683419"/>
                <a:gd name="connsiteX25" fmla="*/ 347663 w 452438"/>
                <a:gd name="connsiteY25" fmla="*/ 233363 h 683419"/>
                <a:gd name="connsiteX26" fmla="*/ 342900 w 452438"/>
                <a:gd name="connsiteY26" fmla="*/ 223838 h 683419"/>
                <a:gd name="connsiteX27" fmla="*/ 319088 w 452438"/>
                <a:gd name="connsiteY27" fmla="*/ 221457 h 683419"/>
                <a:gd name="connsiteX28" fmla="*/ 290513 w 452438"/>
                <a:gd name="connsiteY28" fmla="*/ 221457 h 683419"/>
                <a:gd name="connsiteX29" fmla="*/ 271463 w 452438"/>
                <a:gd name="connsiteY29" fmla="*/ 219075 h 683419"/>
                <a:gd name="connsiteX30" fmla="*/ 276225 w 452438"/>
                <a:gd name="connsiteY30" fmla="*/ 195263 h 683419"/>
                <a:gd name="connsiteX31" fmla="*/ 259557 w 452438"/>
                <a:gd name="connsiteY31" fmla="*/ 185738 h 683419"/>
                <a:gd name="connsiteX32" fmla="*/ 242888 w 452438"/>
                <a:gd name="connsiteY32" fmla="*/ 169069 h 683419"/>
                <a:gd name="connsiteX33" fmla="*/ 245269 w 452438"/>
                <a:gd name="connsiteY33" fmla="*/ 154782 h 683419"/>
                <a:gd name="connsiteX34" fmla="*/ 266700 w 452438"/>
                <a:gd name="connsiteY34" fmla="*/ 135732 h 683419"/>
                <a:gd name="connsiteX35" fmla="*/ 273844 w 452438"/>
                <a:gd name="connsiteY35" fmla="*/ 126207 h 683419"/>
                <a:gd name="connsiteX36" fmla="*/ 269082 w 452438"/>
                <a:gd name="connsiteY36" fmla="*/ 109538 h 683419"/>
                <a:gd name="connsiteX37" fmla="*/ 250032 w 452438"/>
                <a:gd name="connsiteY37" fmla="*/ 107157 h 683419"/>
                <a:gd name="connsiteX38" fmla="*/ 233363 w 452438"/>
                <a:gd name="connsiteY38" fmla="*/ 80963 h 683419"/>
                <a:gd name="connsiteX39" fmla="*/ 223838 w 452438"/>
                <a:gd name="connsiteY39" fmla="*/ 76200 h 683419"/>
                <a:gd name="connsiteX40" fmla="*/ 223838 w 452438"/>
                <a:gd name="connsiteY40" fmla="*/ 76200 h 683419"/>
                <a:gd name="connsiteX41" fmla="*/ 195263 w 452438"/>
                <a:gd name="connsiteY41" fmla="*/ 64294 h 683419"/>
                <a:gd name="connsiteX42" fmla="*/ 190500 w 452438"/>
                <a:gd name="connsiteY42" fmla="*/ 35719 h 683419"/>
                <a:gd name="connsiteX43" fmla="*/ 145257 w 452438"/>
                <a:gd name="connsiteY43" fmla="*/ 33338 h 683419"/>
                <a:gd name="connsiteX44" fmla="*/ 116682 w 452438"/>
                <a:gd name="connsiteY44" fmla="*/ 30957 h 683419"/>
                <a:gd name="connsiteX45" fmla="*/ 104775 w 452438"/>
                <a:gd name="connsiteY45" fmla="*/ 35719 h 683419"/>
                <a:gd name="connsiteX46" fmla="*/ 85725 w 452438"/>
                <a:gd name="connsiteY46" fmla="*/ 23813 h 683419"/>
                <a:gd name="connsiteX47" fmla="*/ 85725 w 452438"/>
                <a:gd name="connsiteY47" fmla="*/ 7144 h 683419"/>
                <a:gd name="connsiteX48" fmla="*/ 59532 w 452438"/>
                <a:gd name="connsiteY48" fmla="*/ 0 h 683419"/>
                <a:gd name="connsiteX49" fmla="*/ 40482 w 452438"/>
                <a:gd name="connsiteY49" fmla="*/ 0 h 683419"/>
                <a:gd name="connsiteX50" fmla="*/ 2382 w 452438"/>
                <a:gd name="connsiteY50" fmla="*/ 50007 h 683419"/>
                <a:gd name="connsiteX51" fmla="*/ 23813 w 452438"/>
                <a:gd name="connsiteY51" fmla="*/ 100013 h 683419"/>
                <a:gd name="connsiteX52" fmla="*/ 28575 w 452438"/>
                <a:gd name="connsiteY52" fmla="*/ 138113 h 683419"/>
                <a:gd name="connsiteX53" fmla="*/ 21432 w 452438"/>
                <a:gd name="connsiteY53" fmla="*/ 161925 h 683419"/>
                <a:gd name="connsiteX54" fmla="*/ 35719 w 452438"/>
                <a:gd name="connsiteY54" fmla="*/ 185738 h 683419"/>
                <a:gd name="connsiteX55" fmla="*/ 47625 w 452438"/>
                <a:gd name="connsiteY55" fmla="*/ 221457 h 683419"/>
                <a:gd name="connsiteX56" fmla="*/ 59532 w 452438"/>
                <a:gd name="connsiteY56" fmla="*/ 235744 h 683419"/>
                <a:gd name="connsiteX57" fmla="*/ 26194 w 452438"/>
                <a:gd name="connsiteY57" fmla="*/ 259557 h 683419"/>
                <a:gd name="connsiteX58" fmla="*/ 7144 w 452438"/>
                <a:gd name="connsiteY58" fmla="*/ 283369 h 683419"/>
                <a:gd name="connsiteX59" fmla="*/ 0 w 452438"/>
                <a:gd name="connsiteY59" fmla="*/ 295275 h 683419"/>
                <a:gd name="connsiteX60" fmla="*/ 23813 w 452438"/>
                <a:gd name="connsiteY60" fmla="*/ 295275 h 683419"/>
                <a:gd name="connsiteX61" fmla="*/ 26194 w 452438"/>
                <a:gd name="connsiteY61" fmla="*/ 314325 h 683419"/>
                <a:gd name="connsiteX62" fmla="*/ 35719 w 452438"/>
                <a:gd name="connsiteY62" fmla="*/ 330994 h 683419"/>
                <a:gd name="connsiteX63" fmla="*/ 59532 w 452438"/>
                <a:gd name="connsiteY63" fmla="*/ 330994 h 683419"/>
                <a:gd name="connsiteX64" fmla="*/ 61913 w 452438"/>
                <a:gd name="connsiteY64" fmla="*/ 350044 h 683419"/>
                <a:gd name="connsiteX65" fmla="*/ 54769 w 452438"/>
                <a:gd name="connsiteY65" fmla="*/ 373857 h 683419"/>
                <a:gd name="connsiteX66" fmla="*/ 54769 w 452438"/>
                <a:gd name="connsiteY66" fmla="*/ 404813 h 683419"/>
                <a:gd name="connsiteX67" fmla="*/ 47625 w 452438"/>
                <a:gd name="connsiteY67" fmla="*/ 433388 h 683419"/>
                <a:gd name="connsiteX68" fmla="*/ 71438 w 452438"/>
                <a:gd name="connsiteY68" fmla="*/ 433388 h 683419"/>
                <a:gd name="connsiteX69" fmla="*/ 73819 w 452438"/>
                <a:gd name="connsiteY69" fmla="*/ 469107 h 683419"/>
                <a:gd name="connsiteX70" fmla="*/ 92869 w 452438"/>
                <a:gd name="connsiteY70" fmla="*/ 504825 h 683419"/>
                <a:gd name="connsiteX71" fmla="*/ 100013 w 452438"/>
                <a:gd name="connsiteY71" fmla="*/ 531019 h 683419"/>
                <a:gd name="connsiteX72" fmla="*/ 102394 w 452438"/>
                <a:gd name="connsiteY72" fmla="*/ 550069 h 683419"/>
                <a:gd name="connsiteX73" fmla="*/ 102394 w 452438"/>
                <a:gd name="connsiteY73" fmla="*/ 571500 h 683419"/>
                <a:gd name="connsiteX74" fmla="*/ 121444 w 452438"/>
                <a:gd name="connsiteY74" fmla="*/ 566738 h 683419"/>
                <a:gd name="connsiteX75" fmla="*/ 133350 w 452438"/>
                <a:gd name="connsiteY75" fmla="*/ 571500 h 683419"/>
                <a:gd name="connsiteX76" fmla="*/ 147638 w 452438"/>
                <a:gd name="connsiteY76" fmla="*/ 588169 h 683419"/>
                <a:gd name="connsiteX77" fmla="*/ 159544 w 452438"/>
                <a:gd name="connsiteY77" fmla="*/ 595313 h 683419"/>
                <a:gd name="connsiteX78" fmla="*/ 173832 w 452438"/>
                <a:gd name="connsiteY78" fmla="*/ 581025 h 683419"/>
                <a:gd name="connsiteX79" fmla="*/ 204788 w 452438"/>
                <a:gd name="connsiteY79" fmla="*/ 583407 h 683419"/>
                <a:gd name="connsiteX80" fmla="*/ 235744 w 452438"/>
                <a:gd name="connsiteY80" fmla="*/ 600075 h 683419"/>
                <a:gd name="connsiteX81" fmla="*/ 228600 w 452438"/>
                <a:gd name="connsiteY81" fmla="*/ 614363 h 683419"/>
                <a:gd name="connsiteX82" fmla="*/ 226219 w 452438"/>
                <a:gd name="connsiteY82" fmla="*/ 638175 h 683419"/>
                <a:gd name="connsiteX83" fmla="*/ 247650 w 452438"/>
                <a:gd name="connsiteY83" fmla="*/ 623888 h 683419"/>
                <a:gd name="connsiteX84" fmla="*/ 278607 w 452438"/>
                <a:gd name="connsiteY84" fmla="*/ 621507 h 683419"/>
                <a:gd name="connsiteX85" fmla="*/ 316707 w 452438"/>
                <a:gd name="connsiteY85" fmla="*/ 616744 h 683419"/>
                <a:gd name="connsiteX86" fmla="*/ 328613 w 452438"/>
                <a:gd name="connsiteY86" fmla="*/ 633413 h 683419"/>
                <a:gd name="connsiteX87" fmla="*/ 383382 w 452438"/>
                <a:gd name="connsiteY87" fmla="*/ 683419 h 683419"/>
                <a:gd name="connsiteX0" fmla="*/ 383382 w 452438"/>
                <a:gd name="connsiteY0" fmla="*/ 683419 h 683419"/>
                <a:gd name="connsiteX1" fmla="*/ 416719 w 452438"/>
                <a:gd name="connsiteY1" fmla="*/ 640557 h 683419"/>
                <a:gd name="connsiteX2" fmla="*/ 440532 w 452438"/>
                <a:gd name="connsiteY2" fmla="*/ 640557 h 683419"/>
                <a:gd name="connsiteX3" fmla="*/ 431007 w 452438"/>
                <a:gd name="connsiteY3" fmla="*/ 616744 h 683419"/>
                <a:gd name="connsiteX4" fmla="*/ 447675 w 452438"/>
                <a:gd name="connsiteY4" fmla="*/ 597694 h 683419"/>
                <a:gd name="connsiteX5" fmla="*/ 452438 w 452438"/>
                <a:gd name="connsiteY5" fmla="*/ 564357 h 683419"/>
                <a:gd name="connsiteX6" fmla="*/ 452438 w 452438"/>
                <a:gd name="connsiteY6" fmla="*/ 550069 h 683419"/>
                <a:gd name="connsiteX7" fmla="*/ 426244 w 452438"/>
                <a:gd name="connsiteY7" fmla="*/ 540544 h 683419"/>
                <a:gd name="connsiteX8" fmla="*/ 409575 w 452438"/>
                <a:gd name="connsiteY8" fmla="*/ 521494 h 683419"/>
                <a:gd name="connsiteX9" fmla="*/ 407194 w 452438"/>
                <a:gd name="connsiteY9" fmla="*/ 504825 h 683419"/>
                <a:gd name="connsiteX10" fmla="*/ 397669 w 452438"/>
                <a:gd name="connsiteY10" fmla="*/ 492919 h 683419"/>
                <a:gd name="connsiteX11" fmla="*/ 402432 w 452438"/>
                <a:gd name="connsiteY11" fmla="*/ 481013 h 683419"/>
                <a:gd name="connsiteX12" fmla="*/ 381000 w 452438"/>
                <a:gd name="connsiteY12" fmla="*/ 469107 h 683419"/>
                <a:gd name="connsiteX13" fmla="*/ 373857 w 452438"/>
                <a:gd name="connsiteY13" fmla="*/ 461963 h 683419"/>
                <a:gd name="connsiteX14" fmla="*/ 385763 w 452438"/>
                <a:gd name="connsiteY14" fmla="*/ 440532 h 683419"/>
                <a:gd name="connsiteX15" fmla="*/ 395288 w 452438"/>
                <a:gd name="connsiteY15" fmla="*/ 426244 h 683419"/>
                <a:gd name="connsiteX16" fmla="*/ 376238 w 452438"/>
                <a:gd name="connsiteY16" fmla="*/ 416719 h 683419"/>
                <a:gd name="connsiteX17" fmla="*/ 352425 w 452438"/>
                <a:gd name="connsiteY17" fmla="*/ 397669 h 683419"/>
                <a:gd name="connsiteX18" fmla="*/ 354807 w 452438"/>
                <a:gd name="connsiteY18" fmla="*/ 364332 h 683419"/>
                <a:gd name="connsiteX19" fmla="*/ 354807 w 452438"/>
                <a:gd name="connsiteY19" fmla="*/ 342900 h 683419"/>
                <a:gd name="connsiteX20" fmla="*/ 333375 w 452438"/>
                <a:gd name="connsiteY20" fmla="*/ 330994 h 683419"/>
                <a:gd name="connsiteX21" fmla="*/ 338138 w 452438"/>
                <a:gd name="connsiteY21" fmla="*/ 307182 h 683419"/>
                <a:gd name="connsiteX22" fmla="*/ 342900 w 452438"/>
                <a:gd name="connsiteY22" fmla="*/ 288132 h 683419"/>
                <a:gd name="connsiteX23" fmla="*/ 342900 w 452438"/>
                <a:gd name="connsiteY23" fmla="*/ 288132 h 683419"/>
                <a:gd name="connsiteX24" fmla="*/ 335757 w 452438"/>
                <a:gd name="connsiteY24" fmla="*/ 266700 h 683419"/>
                <a:gd name="connsiteX25" fmla="*/ 347663 w 452438"/>
                <a:gd name="connsiteY25" fmla="*/ 233363 h 683419"/>
                <a:gd name="connsiteX26" fmla="*/ 342900 w 452438"/>
                <a:gd name="connsiteY26" fmla="*/ 223838 h 683419"/>
                <a:gd name="connsiteX27" fmla="*/ 319088 w 452438"/>
                <a:gd name="connsiteY27" fmla="*/ 221457 h 683419"/>
                <a:gd name="connsiteX28" fmla="*/ 290513 w 452438"/>
                <a:gd name="connsiteY28" fmla="*/ 221457 h 683419"/>
                <a:gd name="connsiteX29" fmla="*/ 271463 w 452438"/>
                <a:gd name="connsiteY29" fmla="*/ 219075 h 683419"/>
                <a:gd name="connsiteX30" fmla="*/ 276225 w 452438"/>
                <a:gd name="connsiteY30" fmla="*/ 195263 h 683419"/>
                <a:gd name="connsiteX31" fmla="*/ 259557 w 452438"/>
                <a:gd name="connsiteY31" fmla="*/ 185738 h 683419"/>
                <a:gd name="connsiteX32" fmla="*/ 242888 w 452438"/>
                <a:gd name="connsiteY32" fmla="*/ 169069 h 683419"/>
                <a:gd name="connsiteX33" fmla="*/ 245269 w 452438"/>
                <a:gd name="connsiteY33" fmla="*/ 154782 h 683419"/>
                <a:gd name="connsiteX34" fmla="*/ 266700 w 452438"/>
                <a:gd name="connsiteY34" fmla="*/ 135732 h 683419"/>
                <a:gd name="connsiteX35" fmla="*/ 273844 w 452438"/>
                <a:gd name="connsiteY35" fmla="*/ 126207 h 683419"/>
                <a:gd name="connsiteX36" fmla="*/ 269082 w 452438"/>
                <a:gd name="connsiteY36" fmla="*/ 109538 h 683419"/>
                <a:gd name="connsiteX37" fmla="*/ 250032 w 452438"/>
                <a:gd name="connsiteY37" fmla="*/ 107157 h 683419"/>
                <a:gd name="connsiteX38" fmla="*/ 233363 w 452438"/>
                <a:gd name="connsiteY38" fmla="*/ 80963 h 683419"/>
                <a:gd name="connsiteX39" fmla="*/ 223838 w 452438"/>
                <a:gd name="connsiteY39" fmla="*/ 76200 h 683419"/>
                <a:gd name="connsiteX40" fmla="*/ 223838 w 452438"/>
                <a:gd name="connsiteY40" fmla="*/ 76200 h 683419"/>
                <a:gd name="connsiteX41" fmla="*/ 195263 w 452438"/>
                <a:gd name="connsiteY41" fmla="*/ 64294 h 683419"/>
                <a:gd name="connsiteX42" fmla="*/ 190500 w 452438"/>
                <a:gd name="connsiteY42" fmla="*/ 35719 h 683419"/>
                <a:gd name="connsiteX43" fmla="*/ 145257 w 452438"/>
                <a:gd name="connsiteY43" fmla="*/ 33338 h 683419"/>
                <a:gd name="connsiteX44" fmla="*/ 116682 w 452438"/>
                <a:gd name="connsiteY44" fmla="*/ 30957 h 683419"/>
                <a:gd name="connsiteX45" fmla="*/ 104775 w 452438"/>
                <a:gd name="connsiteY45" fmla="*/ 35719 h 683419"/>
                <a:gd name="connsiteX46" fmla="*/ 85725 w 452438"/>
                <a:gd name="connsiteY46" fmla="*/ 23813 h 683419"/>
                <a:gd name="connsiteX47" fmla="*/ 85725 w 452438"/>
                <a:gd name="connsiteY47" fmla="*/ 7144 h 683419"/>
                <a:gd name="connsiteX48" fmla="*/ 59532 w 452438"/>
                <a:gd name="connsiteY48" fmla="*/ 0 h 683419"/>
                <a:gd name="connsiteX49" fmla="*/ 40482 w 452438"/>
                <a:gd name="connsiteY49" fmla="*/ 0 h 683419"/>
                <a:gd name="connsiteX50" fmla="*/ 2382 w 452438"/>
                <a:gd name="connsiteY50" fmla="*/ 50007 h 683419"/>
                <a:gd name="connsiteX51" fmla="*/ 23813 w 452438"/>
                <a:gd name="connsiteY51" fmla="*/ 100013 h 683419"/>
                <a:gd name="connsiteX52" fmla="*/ 28575 w 452438"/>
                <a:gd name="connsiteY52" fmla="*/ 138113 h 683419"/>
                <a:gd name="connsiteX53" fmla="*/ 21432 w 452438"/>
                <a:gd name="connsiteY53" fmla="*/ 161925 h 683419"/>
                <a:gd name="connsiteX54" fmla="*/ 35719 w 452438"/>
                <a:gd name="connsiteY54" fmla="*/ 185738 h 683419"/>
                <a:gd name="connsiteX55" fmla="*/ 47625 w 452438"/>
                <a:gd name="connsiteY55" fmla="*/ 221457 h 683419"/>
                <a:gd name="connsiteX56" fmla="*/ 59532 w 452438"/>
                <a:gd name="connsiteY56" fmla="*/ 235744 h 683419"/>
                <a:gd name="connsiteX57" fmla="*/ 26194 w 452438"/>
                <a:gd name="connsiteY57" fmla="*/ 259557 h 683419"/>
                <a:gd name="connsiteX58" fmla="*/ 7144 w 452438"/>
                <a:gd name="connsiteY58" fmla="*/ 283369 h 683419"/>
                <a:gd name="connsiteX59" fmla="*/ 0 w 452438"/>
                <a:gd name="connsiteY59" fmla="*/ 295275 h 683419"/>
                <a:gd name="connsiteX60" fmla="*/ 23813 w 452438"/>
                <a:gd name="connsiteY60" fmla="*/ 295275 h 683419"/>
                <a:gd name="connsiteX61" fmla="*/ 26194 w 452438"/>
                <a:gd name="connsiteY61" fmla="*/ 314325 h 683419"/>
                <a:gd name="connsiteX62" fmla="*/ 35719 w 452438"/>
                <a:gd name="connsiteY62" fmla="*/ 330994 h 683419"/>
                <a:gd name="connsiteX63" fmla="*/ 59532 w 452438"/>
                <a:gd name="connsiteY63" fmla="*/ 330994 h 683419"/>
                <a:gd name="connsiteX64" fmla="*/ 61913 w 452438"/>
                <a:gd name="connsiteY64" fmla="*/ 350044 h 683419"/>
                <a:gd name="connsiteX65" fmla="*/ 54769 w 452438"/>
                <a:gd name="connsiteY65" fmla="*/ 373857 h 683419"/>
                <a:gd name="connsiteX66" fmla="*/ 54769 w 452438"/>
                <a:gd name="connsiteY66" fmla="*/ 404813 h 683419"/>
                <a:gd name="connsiteX67" fmla="*/ 47625 w 452438"/>
                <a:gd name="connsiteY67" fmla="*/ 433388 h 683419"/>
                <a:gd name="connsiteX68" fmla="*/ 71438 w 452438"/>
                <a:gd name="connsiteY68" fmla="*/ 433388 h 683419"/>
                <a:gd name="connsiteX69" fmla="*/ 73819 w 452438"/>
                <a:gd name="connsiteY69" fmla="*/ 469107 h 683419"/>
                <a:gd name="connsiteX70" fmla="*/ 92869 w 452438"/>
                <a:gd name="connsiteY70" fmla="*/ 504825 h 683419"/>
                <a:gd name="connsiteX71" fmla="*/ 100013 w 452438"/>
                <a:gd name="connsiteY71" fmla="*/ 531019 h 683419"/>
                <a:gd name="connsiteX72" fmla="*/ 102394 w 452438"/>
                <a:gd name="connsiteY72" fmla="*/ 550069 h 683419"/>
                <a:gd name="connsiteX73" fmla="*/ 102394 w 452438"/>
                <a:gd name="connsiteY73" fmla="*/ 571500 h 683419"/>
                <a:gd name="connsiteX74" fmla="*/ 121444 w 452438"/>
                <a:gd name="connsiteY74" fmla="*/ 566738 h 683419"/>
                <a:gd name="connsiteX75" fmla="*/ 133350 w 452438"/>
                <a:gd name="connsiteY75" fmla="*/ 571500 h 683419"/>
                <a:gd name="connsiteX76" fmla="*/ 147638 w 452438"/>
                <a:gd name="connsiteY76" fmla="*/ 588169 h 683419"/>
                <a:gd name="connsiteX77" fmla="*/ 166688 w 452438"/>
                <a:gd name="connsiteY77" fmla="*/ 600076 h 683419"/>
                <a:gd name="connsiteX78" fmla="*/ 173832 w 452438"/>
                <a:gd name="connsiteY78" fmla="*/ 581025 h 683419"/>
                <a:gd name="connsiteX79" fmla="*/ 204788 w 452438"/>
                <a:gd name="connsiteY79" fmla="*/ 583407 h 683419"/>
                <a:gd name="connsiteX80" fmla="*/ 235744 w 452438"/>
                <a:gd name="connsiteY80" fmla="*/ 600075 h 683419"/>
                <a:gd name="connsiteX81" fmla="*/ 228600 w 452438"/>
                <a:gd name="connsiteY81" fmla="*/ 614363 h 683419"/>
                <a:gd name="connsiteX82" fmla="*/ 226219 w 452438"/>
                <a:gd name="connsiteY82" fmla="*/ 638175 h 683419"/>
                <a:gd name="connsiteX83" fmla="*/ 247650 w 452438"/>
                <a:gd name="connsiteY83" fmla="*/ 623888 h 683419"/>
                <a:gd name="connsiteX84" fmla="*/ 278607 w 452438"/>
                <a:gd name="connsiteY84" fmla="*/ 621507 h 683419"/>
                <a:gd name="connsiteX85" fmla="*/ 316707 w 452438"/>
                <a:gd name="connsiteY85" fmla="*/ 616744 h 683419"/>
                <a:gd name="connsiteX86" fmla="*/ 328613 w 452438"/>
                <a:gd name="connsiteY86" fmla="*/ 633413 h 683419"/>
                <a:gd name="connsiteX87" fmla="*/ 383382 w 452438"/>
                <a:gd name="connsiteY87" fmla="*/ 683419 h 683419"/>
                <a:gd name="connsiteX0" fmla="*/ 383382 w 452438"/>
                <a:gd name="connsiteY0" fmla="*/ 683419 h 683419"/>
                <a:gd name="connsiteX1" fmla="*/ 416719 w 452438"/>
                <a:gd name="connsiteY1" fmla="*/ 640557 h 683419"/>
                <a:gd name="connsiteX2" fmla="*/ 440532 w 452438"/>
                <a:gd name="connsiteY2" fmla="*/ 640557 h 683419"/>
                <a:gd name="connsiteX3" fmla="*/ 431007 w 452438"/>
                <a:gd name="connsiteY3" fmla="*/ 616744 h 683419"/>
                <a:gd name="connsiteX4" fmla="*/ 447675 w 452438"/>
                <a:gd name="connsiteY4" fmla="*/ 597694 h 683419"/>
                <a:gd name="connsiteX5" fmla="*/ 452438 w 452438"/>
                <a:gd name="connsiteY5" fmla="*/ 564357 h 683419"/>
                <a:gd name="connsiteX6" fmla="*/ 452438 w 452438"/>
                <a:gd name="connsiteY6" fmla="*/ 550069 h 683419"/>
                <a:gd name="connsiteX7" fmla="*/ 426244 w 452438"/>
                <a:gd name="connsiteY7" fmla="*/ 540544 h 683419"/>
                <a:gd name="connsiteX8" fmla="*/ 409575 w 452438"/>
                <a:gd name="connsiteY8" fmla="*/ 521494 h 683419"/>
                <a:gd name="connsiteX9" fmla="*/ 407194 w 452438"/>
                <a:gd name="connsiteY9" fmla="*/ 504825 h 683419"/>
                <a:gd name="connsiteX10" fmla="*/ 397669 w 452438"/>
                <a:gd name="connsiteY10" fmla="*/ 492919 h 683419"/>
                <a:gd name="connsiteX11" fmla="*/ 402432 w 452438"/>
                <a:gd name="connsiteY11" fmla="*/ 481013 h 683419"/>
                <a:gd name="connsiteX12" fmla="*/ 381000 w 452438"/>
                <a:gd name="connsiteY12" fmla="*/ 469107 h 683419"/>
                <a:gd name="connsiteX13" fmla="*/ 373857 w 452438"/>
                <a:gd name="connsiteY13" fmla="*/ 461963 h 683419"/>
                <a:gd name="connsiteX14" fmla="*/ 385763 w 452438"/>
                <a:gd name="connsiteY14" fmla="*/ 440532 h 683419"/>
                <a:gd name="connsiteX15" fmla="*/ 395288 w 452438"/>
                <a:gd name="connsiteY15" fmla="*/ 426244 h 683419"/>
                <a:gd name="connsiteX16" fmla="*/ 376238 w 452438"/>
                <a:gd name="connsiteY16" fmla="*/ 416719 h 683419"/>
                <a:gd name="connsiteX17" fmla="*/ 352425 w 452438"/>
                <a:gd name="connsiteY17" fmla="*/ 397669 h 683419"/>
                <a:gd name="connsiteX18" fmla="*/ 354807 w 452438"/>
                <a:gd name="connsiteY18" fmla="*/ 364332 h 683419"/>
                <a:gd name="connsiteX19" fmla="*/ 354807 w 452438"/>
                <a:gd name="connsiteY19" fmla="*/ 342900 h 683419"/>
                <a:gd name="connsiteX20" fmla="*/ 333375 w 452438"/>
                <a:gd name="connsiteY20" fmla="*/ 330994 h 683419"/>
                <a:gd name="connsiteX21" fmla="*/ 338138 w 452438"/>
                <a:gd name="connsiteY21" fmla="*/ 307182 h 683419"/>
                <a:gd name="connsiteX22" fmla="*/ 342900 w 452438"/>
                <a:gd name="connsiteY22" fmla="*/ 288132 h 683419"/>
                <a:gd name="connsiteX23" fmla="*/ 342900 w 452438"/>
                <a:gd name="connsiteY23" fmla="*/ 288132 h 683419"/>
                <a:gd name="connsiteX24" fmla="*/ 335757 w 452438"/>
                <a:gd name="connsiteY24" fmla="*/ 266700 h 683419"/>
                <a:gd name="connsiteX25" fmla="*/ 347663 w 452438"/>
                <a:gd name="connsiteY25" fmla="*/ 233363 h 683419"/>
                <a:gd name="connsiteX26" fmla="*/ 342900 w 452438"/>
                <a:gd name="connsiteY26" fmla="*/ 223838 h 683419"/>
                <a:gd name="connsiteX27" fmla="*/ 319088 w 452438"/>
                <a:gd name="connsiteY27" fmla="*/ 221457 h 683419"/>
                <a:gd name="connsiteX28" fmla="*/ 290513 w 452438"/>
                <a:gd name="connsiteY28" fmla="*/ 221457 h 683419"/>
                <a:gd name="connsiteX29" fmla="*/ 271463 w 452438"/>
                <a:gd name="connsiteY29" fmla="*/ 219075 h 683419"/>
                <a:gd name="connsiteX30" fmla="*/ 276225 w 452438"/>
                <a:gd name="connsiteY30" fmla="*/ 195263 h 683419"/>
                <a:gd name="connsiteX31" fmla="*/ 259557 w 452438"/>
                <a:gd name="connsiteY31" fmla="*/ 185738 h 683419"/>
                <a:gd name="connsiteX32" fmla="*/ 242888 w 452438"/>
                <a:gd name="connsiteY32" fmla="*/ 169069 h 683419"/>
                <a:gd name="connsiteX33" fmla="*/ 245269 w 452438"/>
                <a:gd name="connsiteY33" fmla="*/ 154782 h 683419"/>
                <a:gd name="connsiteX34" fmla="*/ 266700 w 452438"/>
                <a:gd name="connsiteY34" fmla="*/ 135732 h 683419"/>
                <a:gd name="connsiteX35" fmla="*/ 273844 w 452438"/>
                <a:gd name="connsiteY35" fmla="*/ 126207 h 683419"/>
                <a:gd name="connsiteX36" fmla="*/ 269082 w 452438"/>
                <a:gd name="connsiteY36" fmla="*/ 109538 h 683419"/>
                <a:gd name="connsiteX37" fmla="*/ 250032 w 452438"/>
                <a:gd name="connsiteY37" fmla="*/ 107157 h 683419"/>
                <a:gd name="connsiteX38" fmla="*/ 233363 w 452438"/>
                <a:gd name="connsiteY38" fmla="*/ 80963 h 683419"/>
                <a:gd name="connsiteX39" fmla="*/ 223838 w 452438"/>
                <a:gd name="connsiteY39" fmla="*/ 76200 h 683419"/>
                <a:gd name="connsiteX40" fmla="*/ 223838 w 452438"/>
                <a:gd name="connsiteY40" fmla="*/ 76200 h 683419"/>
                <a:gd name="connsiteX41" fmla="*/ 195263 w 452438"/>
                <a:gd name="connsiteY41" fmla="*/ 64294 h 683419"/>
                <a:gd name="connsiteX42" fmla="*/ 190500 w 452438"/>
                <a:gd name="connsiteY42" fmla="*/ 35719 h 683419"/>
                <a:gd name="connsiteX43" fmla="*/ 145257 w 452438"/>
                <a:gd name="connsiteY43" fmla="*/ 33338 h 683419"/>
                <a:gd name="connsiteX44" fmla="*/ 116682 w 452438"/>
                <a:gd name="connsiteY44" fmla="*/ 30957 h 683419"/>
                <a:gd name="connsiteX45" fmla="*/ 104775 w 452438"/>
                <a:gd name="connsiteY45" fmla="*/ 35719 h 683419"/>
                <a:gd name="connsiteX46" fmla="*/ 85725 w 452438"/>
                <a:gd name="connsiteY46" fmla="*/ 23813 h 683419"/>
                <a:gd name="connsiteX47" fmla="*/ 85725 w 452438"/>
                <a:gd name="connsiteY47" fmla="*/ 7144 h 683419"/>
                <a:gd name="connsiteX48" fmla="*/ 59532 w 452438"/>
                <a:gd name="connsiteY48" fmla="*/ 0 h 683419"/>
                <a:gd name="connsiteX49" fmla="*/ 40482 w 452438"/>
                <a:gd name="connsiteY49" fmla="*/ 0 h 683419"/>
                <a:gd name="connsiteX50" fmla="*/ 2382 w 452438"/>
                <a:gd name="connsiteY50" fmla="*/ 50007 h 683419"/>
                <a:gd name="connsiteX51" fmla="*/ 23813 w 452438"/>
                <a:gd name="connsiteY51" fmla="*/ 100013 h 683419"/>
                <a:gd name="connsiteX52" fmla="*/ 28575 w 452438"/>
                <a:gd name="connsiteY52" fmla="*/ 138113 h 683419"/>
                <a:gd name="connsiteX53" fmla="*/ 21432 w 452438"/>
                <a:gd name="connsiteY53" fmla="*/ 161925 h 683419"/>
                <a:gd name="connsiteX54" fmla="*/ 35719 w 452438"/>
                <a:gd name="connsiteY54" fmla="*/ 185738 h 683419"/>
                <a:gd name="connsiteX55" fmla="*/ 47625 w 452438"/>
                <a:gd name="connsiteY55" fmla="*/ 221457 h 683419"/>
                <a:gd name="connsiteX56" fmla="*/ 59532 w 452438"/>
                <a:gd name="connsiteY56" fmla="*/ 235744 h 683419"/>
                <a:gd name="connsiteX57" fmla="*/ 26194 w 452438"/>
                <a:gd name="connsiteY57" fmla="*/ 259557 h 683419"/>
                <a:gd name="connsiteX58" fmla="*/ 7144 w 452438"/>
                <a:gd name="connsiteY58" fmla="*/ 283369 h 683419"/>
                <a:gd name="connsiteX59" fmla="*/ 0 w 452438"/>
                <a:gd name="connsiteY59" fmla="*/ 295275 h 683419"/>
                <a:gd name="connsiteX60" fmla="*/ 23813 w 452438"/>
                <a:gd name="connsiteY60" fmla="*/ 295275 h 683419"/>
                <a:gd name="connsiteX61" fmla="*/ 26194 w 452438"/>
                <a:gd name="connsiteY61" fmla="*/ 314325 h 683419"/>
                <a:gd name="connsiteX62" fmla="*/ 35719 w 452438"/>
                <a:gd name="connsiteY62" fmla="*/ 330994 h 683419"/>
                <a:gd name="connsiteX63" fmla="*/ 59532 w 452438"/>
                <a:gd name="connsiteY63" fmla="*/ 330994 h 683419"/>
                <a:gd name="connsiteX64" fmla="*/ 61913 w 452438"/>
                <a:gd name="connsiteY64" fmla="*/ 350044 h 683419"/>
                <a:gd name="connsiteX65" fmla="*/ 54769 w 452438"/>
                <a:gd name="connsiteY65" fmla="*/ 373857 h 683419"/>
                <a:gd name="connsiteX66" fmla="*/ 54769 w 452438"/>
                <a:gd name="connsiteY66" fmla="*/ 404813 h 683419"/>
                <a:gd name="connsiteX67" fmla="*/ 47625 w 452438"/>
                <a:gd name="connsiteY67" fmla="*/ 433388 h 683419"/>
                <a:gd name="connsiteX68" fmla="*/ 71438 w 452438"/>
                <a:gd name="connsiteY68" fmla="*/ 433388 h 683419"/>
                <a:gd name="connsiteX69" fmla="*/ 73819 w 452438"/>
                <a:gd name="connsiteY69" fmla="*/ 469107 h 683419"/>
                <a:gd name="connsiteX70" fmla="*/ 92869 w 452438"/>
                <a:gd name="connsiteY70" fmla="*/ 504825 h 683419"/>
                <a:gd name="connsiteX71" fmla="*/ 100013 w 452438"/>
                <a:gd name="connsiteY71" fmla="*/ 531019 h 683419"/>
                <a:gd name="connsiteX72" fmla="*/ 102394 w 452438"/>
                <a:gd name="connsiteY72" fmla="*/ 550069 h 683419"/>
                <a:gd name="connsiteX73" fmla="*/ 102394 w 452438"/>
                <a:gd name="connsiteY73" fmla="*/ 571500 h 683419"/>
                <a:gd name="connsiteX74" fmla="*/ 121444 w 452438"/>
                <a:gd name="connsiteY74" fmla="*/ 566738 h 683419"/>
                <a:gd name="connsiteX75" fmla="*/ 133350 w 452438"/>
                <a:gd name="connsiteY75" fmla="*/ 571500 h 683419"/>
                <a:gd name="connsiteX76" fmla="*/ 147638 w 452438"/>
                <a:gd name="connsiteY76" fmla="*/ 588169 h 683419"/>
                <a:gd name="connsiteX77" fmla="*/ 166688 w 452438"/>
                <a:gd name="connsiteY77" fmla="*/ 600076 h 683419"/>
                <a:gd name="connsiteX78" fmla="*/ 180975 w 452438"/>
                <a:gd name="connsiteY78" fmla="*/ 592931 h 683419"/>
                <a:gd name="connsiteX79" fmla="*/ 204788 w 452438"/>
                <a:gd name="connsiteY79" fmla="*/ 583407 h 683419"/>
                <a:gd name="connsiteX80" fmla="*/ 235744 w 452438"/>
                <a:gd name="connsiteY80" fmla="*/ 600075 h 683419"/>
                <a:gd name="connsiteX81" fmla="*/ 228600 w 452438"/>
                <a:gd name="connsiteY81" fmla="*/ 614363 h 683419"/>
                <a:gd name="connsiteX82" fmla="*/ 226219 w 452438"/>
                <a:gd name="connsiteY82" fmla="*/ 638175 h 683419"/>
                <a:gd name="connsiteX83" fmla="*/ 247650 w 452438"/>
                <a:gd name="connsiteY83" fmla="*/ 623888 h 683419"/>
                <a:gd name="connsiteX84" fmla="*/ 278607 w 452438"/>
                <a:gd name="connsiteY84" fmla="*/ 621507 h 683419"/>
                <a:gd name="connsiteX85" fmla="*/ 316707 w 452438"/>
                <a:gd name="connsiteY85" fmla="*/ 616744 h 683419"/>
                <a:gd name="connsiteX86" fmla="*/ 328613 w 452438"/>
                <a:gd name="connsiteY86" fmla="*/ 633413 h 683419"/>
                <a:gd name="connsiteX87" fmla="*/ 383382 w 452438"/>
                <a:gd name="connsiteY87" fmla="*/ 683419 h 683419"/>
                <a:gd name="connsiteX0" fmla="*/ 383382 w 452438"/>
                <a:gd name="connsiteY0" fmla="*/ 683419 h 683419"/>
                <a:gd name="connsiteX1" fmla="*/ 416719 w 452438"/>
                <a:gd name="connsiteY1" fmla="*/ 640557 h 683419"/>
                <a:gd name="connsiteX2" fmla="*/ 440532 w 452438"/>
                <a:gd name="connsiteY2" fmla="*/ 640557 h 683419"/>
                <a:gd name="connsiteX3" fmla="*/ 431007 w 452438"/>
                <a:gd name="connsiteY3" fmla="*/ 616744 h 683419"/>
                <a:gd name="connsiteX4" fmla="*/ 447675 w 452438"/>
                <a:gd name="connsiteY4" fmla="*/ 597694 h 683419"/>
                <a:gd name="connsiteX5" fmla="*/ 452438 w 452438"/>
                <a:gd name="connsiteY5" fmla="*/ 564357 h 683419"/>
                <a:gd name="connsiteX6" fmla="*/ 452438 w 452438"/>
                <a:gd name="connsiteY6" fmla="*/ 550069 h 683419"/>
                <a:gd name="connsiteX7" fmla="*/ 426244 w 452438"/>
                <a:gd name="connsiteY7" fmla="*/ 540544 h 683419"/>
                <a:gd name="connsiteX8" fmla="*/ 409575 w 452438"/>
                <a:gd name="connsiteY8" fmla="*/ 521494 h 683419"/>
                <a:gd name="connsiteX9" fmla="*/ 407194 w 452438"/>
                <a:gd name="connsiteY9" fmla="*/ 504825 h 683419"/>
                <a:gd name="connsiteX10" fmla="*/ 397669 w 452438"/>
                <a:gd name="connsiteY10" fmla="*/ 492919 h 683419"/>
                <a:gd name="connsiteX11" fmla="*/ 402432 w 452438"/>
                <a:gd name="connsiteY11" fmla="*/ 481013 h 683419"/>
                <a:gd name="connsiteX12" fmla="*/ 381000 w 452438"/>
                <a:gd name="connsiteY12" fmla="*/ 469107 h 683419"/>
                <a:gd name="connsiteX13" fmla="*/ 373857 w 452438"/>
                <a:gd name="connsiteY13" fmla="*/ 461963 h 683419"/>
                <a:gd name="connsiteX14" fmla="*/ 385763 w 452438"/>
                <a:gd name="connsiteY14" fmla="*/ 440532 h 683419"/>
                <a:gd name="connsiteX15" fmla="*/ 395288 w 452438"/>
                <a:gd name="connsiteY15" fmla="*/ 426244 h 683419"/>
                <a:gd name="connsiteX16" fmla="*/ 376238 w 452438"/>
                <a:gd name="connsiteY16" fmla="*/ 416719 h 683419"/>
                <a:gd name="connsiteX17" fmla="*/ 352425 w 452438"/>
                <a:gd name="connsiteY17" fmla="*/ 397669 h 683419"/>
                <a:gd name="connsiteX18" fmla="*/ 354807 w 452438"/>
                <a:gd name="connsiteY18" fmla="*/ 364332 h 683419"/>
                <a:gd name="connsiteX19" fmla="*/ 354807 w 452438"/>
                <a:gd name="connsiteY19" fmla="*/ 342900 h 683419"/>
                <a:gd name="connsiteX20" fmla="*/ 333375 w 452438"/>
                <a:gd name="connsiteY20" fmla="*/ 330994 h 683419"/>
                <a:gd name="connsiteX21" fmla="*/ 338138 w 452438"/>
                <a:gd name="connsiteY21" fmla="*/ 307182 h 683419"/>
                <a:gd name="connsiteX22" fmla="*/ 342900 w 452438"/>
                <a:gd name="connsiteY22" fmla="*/ 288132 h 683419"/>
                <a:gd name="connsiteX23" fmla="*/ 342900 w 452438"/>
                <a:gd name="connsiteY23" fmla="*/ 288132 h 683419"/>
                <a:gd name="connsiteX24" fmla="*/ 335757 w 452438"/>
                <a:gd name="connsiteY24" fmla="*/ 266700 h 683419"/>
                <a:gd name="connsiteX25" fmla="*/ 347663 w 452438"/>
                <a:gd name="connsiteY25" fmla="*/ 233363 h 683419"/>
                <a:gd name="connsiteX26" fmla="*/ 342900 w 452438"/>
                <a:gd name="connsiteY26" fmla="*/ 223838 h 683419"/>
                <a:gd name="connsiteX27" fmla="*/ 319088 w 452438"/>
                <a:gd name="connsiteY27" fmla="*/ 221457 h 683419"/>
                <a:gd name="connsiteX28" fmla="*/ 290513 w 452438"/>
                <a:gd name="connsiteY28" fmla="*/ 221457 h 683419"/>
                <a:gd name="connsiteX29" fmla="*/ 271463 w 452438"/>
                <a:gd name="connsiteY29" fmla="*/ 219075 h 683419"/>
                <a:gd name="connsiteX30" fmla="*/ 276225 w 452438"/>
                <a:gd name="connsiteY30" fmla="*/ 195263 h 683419"/>
                <a:gd name="connsiteX31" fmla="*/ 259557 w 452438"/>
                <a:gd name="connsiteY31" fmla="*/ 185738 h 683419"/>
                <a:gd name="connsiteX32" fmla="*/ 242888 w 452438"/>
                <a:gd name="connsiteY32" fmla="*/ 169069 h 683419"/>
                <a:gd name="connsiteX33" fmla="*/ 245269 w 452438"/>
                <a:gd name="connsiteY33" fmla="*/ 154782 h 683419"/>
                <a:gd name="connsiteX34" fmla="*/ 266700 w 452438"/>
                <a:gd name="connsiteY34" fmla="*/ 135732 h 683419"/>
                <a:gd name="connsiteX35" fmla="*/ 273844 w 452438"/>
                <a:gd name="connsiteY35" fmla="*/ 126207 h 683419"/>
                <a:gd name="connsiteX36" fmla="*/ 269082 w 452438"/>
                <a:gd name="connsiteY36" fmla="*/ 109538 h 683419"/>
                <a:gd name="connsiteX37" fmla="*/ 250032 w 452438"/>
                <a:gd name="connsiteY37" fmla="*/ 107157 h 683419"/>
                <a:gd name="connsiteX38" fmla="*/ 233363 w 452438"/>
                <a:gd name="connsiteY38" fmla="*/ 80963 h 683419"/>
                <a:gd name="connsiteX39" fmla="*/ 223838 w 452438"/>
                <a:gd name="connsiteY39" fmla="*/ 76200 h 683419"/>
                <a:gd name="connsiteX40" fmla="*/ 223838 w 452438"/>
                <a:gd name="connsiteY40" fmla="*/ 76200 h 683419"/>
                <a:gd name="connsiteX41" fmla="*/ 195263 w 452438"/>
                <a:gd name="connsiteY41" fmla="*/ 64294 h 683419"/>
                <a:gd name="connsiteX42" fmla="*/ 190500 w 452438"/>
                <a:gd name="connsiteY42" fmla="*/ 35719 h 683419"/>
                <a:gd name="connsiteX43" fmla="*/ 145257 w 452438"/>
                <a:gd name="connsiteY43" fmla="*/ 33338 h 683419"/>
                <a:gd name="connsiteX44" fmla="*/ 116682 w 452438"/>
                <a:gd name="connsiteY44" fmla="*/ 30957 h 683419"/>
                <a:gd name="connsiteX45" fmla="*/ 104775 w 452438"/>
                <a:gd name="connsiteY45" fmla="*/ 35719 h 683419"/>
                <a:gd name="connsiteX46" fmla="*/ 85725 w 452438"/>
                <a:gd name="connsiteY46" fmla="*/ 23813 h 683419"/>
                <a:gd name="connsiteX47" fmla="*/ 85725 w 452438"/>
                <a:gd name="connsiteY47" fmla="*/ 7144 h 683419"/>
                <a:gd name="connsiteX48" fmla="*/ 59532 w 452438"/>
                <a:gd name="connsiteY48" fmla="*/ 0 h 683419"/>
                <a:gd name="connsiteX49" fmla="*/ 40482 w 452438"/>
                <a:gd name="connsiteY49" fmla="*/ 0 h 683419"/>
                <a:gd name="connsiteX50" fmla="*/ 2382 w 452438"/>
                <a:gd name="connsiteY50" fmla="*/ 50007 h 683419"/>
                <a:gd name="connsiteX51" fmla="*/ 23813 w 452438"/>
                <a:gd name="connsiteY51" fmla="*/ 100013 h 683419"/>
                <a:gd name="connsiteX52" fmla="*/ 28575 w 452438"/>
                <a:gd name="connsiteY52" fmla="*/ 138113 h 683419"/>
                <a:gd name="connsiteX53" fmla="*/ 21432 w 452438"/>
                <a:gd name="connsiteY53" fmla="*/ 161925 h 683419"/>
                <a:gd name="connsiteX54" fmla="*/ 35719 w 452438"/>
                <a:gd name="connsiteY54" fmla="*/ 185738 h 683419"/>
                <a:gd name="connsiteX55" fmla="*/ 47625 w 452438"/>
                <a:gd name="connsiteY55" fmla="*/ 221457 h 683419"/>
                <a:gd name="connsiteX56" fmla="*/ 59532 w 452438"/>
                <a:gd name="connsiteY56" fmla="*/ 235744 h 683419"/>
                <a:gd name="connsiteX57" fmla="*/ 26194 w 452438"/>
                <a:gd name="connsiteY57" fmla="*/ 259557 h 683419"/>
                <a:gd name="connsiteX58" fmla="*/ 7144 w 452438"/>
                <a:gd name="connsiteY58" fmla="*/ 283369 h 683419"/>
                <a:gd name="connsiteX59" fmla="*/ 0 w 452438"/>
                <a:gd name="connsiteY59" fmla="*/ 295275 h 683419"/>
                <a:gd name="connsiteX60" fmla="*/ 23813 w 452438"/>
                <a:gd name="connsiteY60" fmla="*/ 295275 h 683419"/>
                <a:gd name="connsiteX61" fmla="*/ 26194 w 452438"/>
                <a:gd name="connsiteY61" fmla="*/ 314325 h 683419"/>
                <a:gd name="connsiteX62" fmla="*/ 35719 w 452438"/>
                <a:gd name="connsiteY62" fmla="*/ 330994 h 683419"/>
                <a:gd name="connsiteX63" fmla="*/ 59532 w 452438"/>
                <a:gd name="connsiteY63" fmla="*/ 330994 h 683419"/>
                <a:gd name="connsiteX64" fmla="*/ 61913 w 452438"/>
                <a:gd name="connsiteY64" fmla="*/ 350044 h 683419"/>
                <a:gd name="connsiteX65" fmla="*/ 54769 w 452438"/>
                <a:gd name="connsiteY65" fmla="*/ 373857 h 683419"/>
                <a:gd name="connsiteX66" fmla="*/ 54769 w 452438"/>
                <a:gd name="connsiteY66" fmla="*/ 404813 h 683419"/>
                <a:gd name="connsiteX67" fmla="*/ 47625 w 452438"/>
                <a:gd name="connsiteY67" fmla="*/ 433388 h 683419"/>
                <a:gd name="connsiteX68" fmla="*/ 71438 w 452438"/>
                <a:gd name="connsiteY68" fmla="*/ 433388 h 683419"/>
                <a:gd name="connsiteX69" fmla="*/ 73819 w 452438"/>
                <a:gd name="connsiteY69" fmla="*/ 469107 h 683419"/>
                <a:gd name="connsiteX70" fmla="*/ 92869 w 452438"/>
                <a:gd name="connsiteY70" fmla="*/ 504825 h 683419"/>
                <a:gd name="connsiteX71" fmla="*/ 100013 w 452438"/>
                <a:gd name="connsiteY71" fmla="*/ 531019 h 683419"/>
                <a:gd name="connsiteX72" fmla="*/ 102394 w 452438"/>
                <a:gd name="connsiteY72" fmla="*/ 550069 h 683419"/>
                <a:gd name="connsiteX73" fmla="*/ 102394 w 452438"/>
                <a:gd name="connsiteY73" fmla="*/ 571500 h 683419"/>
                <a:gd name="connsiteX74" fmla="*/ 121444 w 452438"/>
                <a:gd name="connsiteY74" fmla="*/ 566738 h 683419"/>
                <a:gd name="connsiteX75" fmla="*/ 133350 w 452438"/>
                <a:gd name="connsiteY75" fmla="*/ 571500 h 683419"/>
                <a:gd name="connsiteX76" fmla="*/ 147638 w 452438"/>
                <a:gd name="connsiteY76" fmla="*/ 588169 h 683419"/>
                <a:gd name="connsiteX77" fmla="*/ 166688 w 452438"/>
                <a:gd name="connsiteY77" fmla="*/ 600076 h 683419"/>
                <a:gd name="connsiteX78" fmla="*/ 180975 w 452438"/>
                <a:gd name="connsiteY78" fmla="*/ 592931 h 683419"/>
                <a:gd name="connsiteX79" fmla="*/ 204788 w 452438"/>
                <a:gd name="connsiteY79" fmla="*/ 583407 h 683419"/>
                <a:gd name="connsiteX80" fmla="*/ 235744 w 452438"/>
                <a:gd name="connsiteY80" fmla="*/ 600075 h 683419"/>
                <a:gd name="connsiteX81" fmla="*/ 228600 w 452438"/>
                <a:gd name="connsiteY81" fmla="*/ 614363 h 683419"/>
                <a:gd name="connsiteX82" fmla="*/ 230981 w 452438"/>
                <a:gd name="connsiteY82" fmla="*/ 647700 h 683419"/>
                <a:gd name="connsiteX83" fmla="*/ 247650 w 452438"/>
                <a:gd name="connsiteY83" fmla="*/ 623888 h 683419"/>
                <a:gd name="connsiteX84" fmla="*/ 278607 w 452438"/>
                <a:gd name="connsiteY84" fmla="*/ 621507 h 683419"/>
                <a:gd name="connsiteX85" fmla="*/ 316707 w 452438"/>
                <a:gd name="connsiteY85" fmla="*/ 616744 h 683419"/>
                <a:gd name="connsiteX86" fmla="*/ 328613 w 452438"/>
                <a:gd name="connsiteY86" fmla="*/ 633413 h 683419"/>
                <a:gd name="connsiteX87" fmla="*/ 383382 w 452438"/>
                <a:gd name="connsiteY87" fmla="*/ 683419 h 683419"/>
                <a:gd name="connsiteX0" fmla="*/ 383382 w 452438"/>
                <a:gd name="connsiteY0" fmla="*/ 683419 h 683419"/>
                <a:gd name="connsiteX1" fmla="*/ 416719 w 452438"/>
                <a:gd name="connsiteY1" fmla="*/ 640557 h 683419"/>
                <a:gd name="connsiteX2" fmla="*/ 440532 w 452438"/>
                <a:gd name="connsiteY2" fmla="*/ 640557 h 683419"/>
                <a:gd name="connsiteX3" fmla="*/ 431007 w 452438"/>
                <a:gd name="connsiteY3" fmla="*/ 616744 h 683419"/>
                <a:gd name="connsiteX4" fmla="*/ 447675 w 452438"/>
                <a:gd name="connsiteY4" fmla="*/ 597694 h 683419"/>
                <a:gd name="connsiteX5" fmla="*/ 452438 w 452438"/>
                <a:gd name="connsiteY5" fmla="*/ 564357 h 683419"/>
                <a:gd name="connsiteX6" fmla="*/ 452438 w 452438"/>
                <a:gd name="connsiteY6" fmla="*/ 550069 h 683419"/>
                <a:gd name="connsiteX7" fmla="*/ 426244 w 452438"/>
                <a:gd name="connsiteY7" fmla="*/ 540544 h 683419"/>
                <a:gd name="connsiteX8" fmla="*/ 409575 w 452438"/>
                <a:gd name="connsiteY8" fmla="*/ 521494 h 683419"/>
                <a:gd name="connsiteX9" fmla="*/ 407194 w 452438"/>
                <a:gd name="connsiteY9" fmla="*/ 504825 h 683419"/>
                <a:gd name="connsiteX10" fmla="*/ 397669 w 452438"/>
                <a:gd name="connsiteY10" fmla="*/ 492919 h 683419"/>
                <a:gd name="connsiteX11" fmla="*/ 402432 w 452438"/>
                <a:gd name="connsiteY11" fmla="*/ 481013 h 683419"/>
                <a:gd name="connsiteX12" fmla="*/ 381000 w 452438"/>
                <a:gd name="connsiteY12" fmla="*/ 469107 h 683419"/>
                <a:gd name="connsiteX13" fmla="*/ 373857 w 452438"/>
                <a:gd name="connsiteY13" fmla="*/ 461963 h 683419"/>
                <a:gd name="connsiteX14" fmla="*/ 385763 w 452438"/>
                <a:gd name="connsiteY14" fmla="*/ 440532 h 683419"/>
                <a:gd name="connsiteX15" fmla="*/ 395288 w 452438"/>
                <a:gd name="connsiteY15" fmla="*/ 426244 h 683419"/>
                <a:gd name="connsiteX16" fmla="*/ 376238 w 452438"/>
                <a:gd name="connsiteY16" fmla="*/ 416719 h 683419"/>
                <a:gd name="connsiteX17" fmla="*/ 352425 w 452438"/>
                <a:gd name="connsiteY17" fmla="*/ 397669 h 683419"/>
                <a:gd name="connsiteX18" fmla="*/ 354807 w 452438"/>
                <a:gd name="connsiteY18" fmla="*/ 364332 h 683419"/>
                <a:gd name="connsiteX19" fmla="*/ 354807 w 452438"/>
                <a:gd name="connsiteY19" fmla="*/ 342900 h 683419"/>
                <a:gd name="connsiteX20" fmla="*/ 333375 w 452438"/>
                <a:gd name="connsiteY20" fmla="*/ 330994 h 683419"/>
                <a:gd name="connsiteX21" fmla="*/ 338138 w 452438"/>
                <a:gd name="connsiteY21" fmla="*/ 307182 h 683419"/>
                <a:gd name="connsiteX22" fmla="*/ 342900 w 452438"/>
                <a:gd name="connsiteY22" fmla="*/ 288132 h 683419"/>
                <a:gd name="connsiteX23" fmla="*/ 342900 w 452438"/>
                <a:gd name="connsiteY23" fmla="*/ 288132 h 683419"/>
                <a:gd name="connsiteX24" fmla="*/ 335757 w 452438"/>
                <a:gd name="connsiteY24" fmla="*/ 266700 h 683419"/>
                <a:gd name="connsiteX25" fmla="*/ 347663 w 452438"/>
                <a:gd name="connsiteY25" fmla="*/ 233363 h 683419"/>
                <a:gd name="connsiteX26" fmla="*/ 342900 w 452438"/>
                <a:gd name="connsiteY26" fmla="*/ 223838 h 683419"/>
                <a:gd name="connsiteX27" fmla="*/ 319088 w 452438"/>
                <a:gd name="connsiteY27" fmla="*/ 221457 h 683419"/>
                <a:gd name="connsiteX28" fmla="*/ 290513 w 452438"/>
                <a:gd name="connsiteY28" fmla="*/ 221457 h 683419"/>
                <a:gd name="connsiteX29" fmla="*/ 271463 w 452438"/>
                <a:gd name="connsiteY29" fmla="*/ 219075 h 683419"/>
                <a:gd name="connsiteX30" fmla="*/ 276225 w 452438"/>
                <a:gd name="connsiteY30" fmla="*/ 195263 h 683419"/>
                <a:gd name="connsiteX31" fmla="*/ 259557 w 452438"/>
                <a:gd name="connsiteY31" fmla="*/ 185738 h 683419"/>
                <a:gd name="connsiteX32" fmla="*/ 242888 w 452438"/>
                <a:gd name="connsiteY32" fmla="*/ 169069 h 683419"/>
                <a:gd name="connsiteX33" fmla="*/ 245269 w 452438"/>
                <a:gd name="connsiteY33" fmla="*/ 154782 h 683419"/>
                <a:gd name="connsiteX34" fmla="*/ 266700 w 452438"/>
                <a:gd name="connsiteY34" fmla="*/ 135732 h 683419"/>
                <a:gd name="connsiteX35" fmla="*/ 273844 w 452438"/>
                <a:gd name="connsiteY35" fmla="*/ 126207 h 683419"/>
                <a:gd name="connsiteX36" fmla="*/ 269082 w 452438"/>
                <a:gd name="connsiteY36" fmla="*/ 109538 h 683419"/>
                <a:gd name="connsiteX37" fmla="*/ 250032 w 452438"/>
                <a:gd name="connsiteY37" fmla="*/ 107157 h 683419"/>
                <a:gd name="connsiteX38" fmla="*/ 233363 w 452438"/>
                <a:gd name="connsiteY38" fmla="*/ 80963 h 683419"/>
                <a:gd name="connsiteX39" fmla="*/ 223838 w 452438"/>
                <a:gd name="connsiteY39" fmla="*/ 76200 h 683419"/>
                <a:gd name="connsiteX40" fmla="*/ 223838 w 452438"/>
                <a:gd name="connsiteY40" fmla="*/ 76200 h 683419"/>
                <a:gd name="connsiteX41" fmla="*/ 195263 w 452438"/>
                <a:gd name="connsiteY41" fmla="*/ 64294 h 683419"/>
                <a:gd name="connsiteX42" fmla="*/ 190500 w 452438"/>
                <a:gd name="connsiteY42" fmla="*/ 35719 h 683419"/>
                <a:gd name="connsiteX43" fmla="*/ 145257 w 452438"/>
                <a:gd name="connsiteY43" fmla="*/ 33338 h 683419"/>
                <a:gd name="connsiteX44" fmla="*/ 116682 w 452438"/>
                <a:gd name="connsiteY44" fmla="*/ 30957 h 683419"/>
                <a:gd name="connsiteX45" fmla="*/ 104775 w 452438"/>
                <a:gd name="connsiteY45" fmla="*/ 35719 h 683419"/>
                <a:gd name="connsiteX46" fmla="*/ 85725 w 452438"/>
                <a:gd name="connsiteY46" fmla="*/ 23813 h 683419"/>
                <a:gd name="connsiteX47" fmla="*/ 85725 w 452438"/>
                <a:gd name="connsiteY47" fmla="*/ 7144 h 683419"/>
                <a:gd name="connsiteX48" fmla="*/ 59532 w 452438"/>
                <a:gd name="connsiteY48" fmla="*/ 0 h 683419"/>
                <a:gd name="connsiteX49" fmla="*/ 40482 w 452438"/>
                <a:gd name="connsiteY49" fmla="*/ 0 h 683419"/>
                <a:gd name="connsiteX50" fmla="*/ 2382 w 452438"/>
                <a:gd name="connsiteY50" fmla="*/ 50007 h 683419"/>
                <a:gd name="connsiteX51" fmla="*/ 23813 w 452438"/>
                <a:gd name="connsiteY51" fmla="*/ 100013 h 683419"/>
                <a:gd name="connsiteX52" fmla="*/ 28575 w 452438"/>
                <a:gd name="connsiteY52" fmla="*/ 138113 h 683419"/>
                <a:gd name="connsiteX53" fmla="*/ 21432 w 452438"/>
                <a:gd name="connsiteY53" fmla="*/ 161925 h 683419"/>
                <a:gd name="connsiteX54" fmla="*/ 35719 w 452438"/>
                <a:gd name="connsiteY54" fmla="*/ 185738 h 683419"/>
                <a:gd name="connsiteX55" fmla="*/ 47625 w 452438"/>
                <a:gd name="connsiteY55" fmla="*/ 221457 h 683419"/>
                <a:gd name="connsiteX56" fmla="*/ 59532 w 452438"/>
                <a:gd name="connsiteY56" fmla="*/ 235744 h 683419"/>
                <a:gd name="connsiteX57" fmla="*/ 26194 w 452438"/>
                <a:gd name="connsiteY57" fmla="*/ 259557 h 683419"/>
                <a:gd name="connsiteX58" fmla="*/ 7144 w 452438"/>
                <a:gd name="connsiteY58" fmla="*/ 283369 h 683419"/>
                <a:gd name="connsiteX59" fmla="*/ 0 w 452438"/>
                <a:gd name="connsiteY59" fmla="*/ 295275 h 683419"/>
                <a:gd name="connsiteX60" fmla="*/ 23813 w 452438"/>
                <a:gd name="connsiteY60" fmla="*/ 295275 h 683419"/>
                <a:gd name="connsiteX61" fmla="*/ 26194 w 452438"/>
                <a:gd name="connsiteY61" fmla="*/ 314325 h 683419"/>
                <a:gd name="connsiteX62" fmla="*/ 35719 w 452438"/>
                <a:gd name="connsiteY62" fmla="*/ 330994 h 683419"/>
                <a:gd name="connsiteX63" fmla="*/ 59532 w 452438"/>
                <a:gd name="connsiteY63" fmla="*/ 330994 h 683419"/>
                <a:gd name="connsiteX64" fmla="*/ 61913 w 452438"/>
                <a:gd name="connsiteY64" fmla="*/ 350044 h 683419"/>
                <a:gd name="connsiteX65" fmla="*/ 54769 w 452438"/>
                <a:gd name="connsiteY65" fmla="*/ 373857 h 683419"/>
                <a:gd name="connsiteX66" fmla="*/ 54769 w 452438"/>
                <a:gd name="connsiteY66" fmla="*/ 404813 h 683419"/>
                <a:gd name="connsiteX67" fmla="*/ 47625 w 452438"/>
                <a:gd name="connsiteY67" fmla="*/ 433388 h 683419"/>
                <a:gd name="connsiteX68" fmla="*/ 71438 w 452438"/>
                <a:gd name="connsiteY68" fmla="*/ 433388 h 683419"/>
                <a:gd name="connsiteX69" fmla="*/ 73819 w 452438"/>
                <a:gd name="connsiteY69" fmla="*/ 469107 h 683419"/>
                <a:gd name="connsiteX70" fmla="*/ 92869 w 452438"/>
                <a:gd name="connsiteY70" fmla="*/ 504825 h 683419"/>
                <a:gd name="connsiteX71" fmla="*/ 100013 w 452438"/>
                <a:gd name="connsiteY71" fmla="*/ 531019 h 683419"/>
                <a:gd name="connsiteX72" fmla="*/ 102394 w 452438"/>
                <a:gd name="connsiteY72" fmla="*/ 550069 h 683419"/>
                <a:gd name="connsiteX73" fmla="*/ 102394 w 452438"/>
                <a:gd name="connsiteY73" fmla="*/ 571500 h 683419"/>
                <a:gd name="connsiteX74" fmla="*/ 121444 w 452438"/>
                <a:gd name="connsiteY74" fmla="*/ 566738 h 683419"/>
                <a:gd name="connsiteX75" fmla="*/ 133350 w 452438"/>
                <a:gd name="connsiteY75" fmla="*/ 571500 h 683419"/>
                <a:gd name="connsiteX76" fmla="*/ 147638 w 452438"/>
                <a:gd name="connsiteY76" fmla="*/ 588169 h 683419"/>
                <a:gd name="connsiteX77" fmla="*/ 166688 w 452438"/>
                <a:gd name="connsiteY77" fmla="*/ 600076 h 683419"/>
                <a:gd name="connsiteX78" fmla="*/ 180975 w 452438"/>
                <a:gd name="connsiteY78" fmla="*/ 592931 h 683419"/>
                <a:gd name="connsiteX79" fmla="*/ 204788 w 452438"/>
                <a:gd name="connsiteY79" fmla="*/ 583407 h 683419"/>
                <a:gd name="connsiteX80" fmla="*/ 235744 w 452438"/>
                <a:gd name="connsiteY80" fmla="*/ 600075 h 683419"/>
                <a:gd name="connsiteX81" fmla="*/ 228600 w 452438"/>
                <a:gd name="connsiteY81" fmla="*/ 614363 h 683419"/>
                <a:gd name="connsiteX82" fmla="*/ 230981 w 452438"/>
                <a:gd name="connsiteY82" fmla="*/ 647700 h 683419"/>
                <a:gd name="connsiteX83" fmla="*/ 254794 w 452438"/>
                <a:gd name="connsiteY83" fmla="*/ 633413 h 683419"/>
                <a:gd name="connsiteX84" fmla="*/ 278607 w 452438"/>
                <a:gd name="connsiteY84" fmla="*/ 621507 h 683419"/>
                <a:gd name="connsiteX85" fmla="*/ 316707 w 452438"/>
                <a:gd name="connsiteY85" fmla="*/ 616744 h 683419"/>
                <a:gd name="connsiteX86" fmla="*/ 328613 w 452438"/>
                <a:gd name="connsiteY86" fmla="*/ 633413 h 683419"/>
                <a:gd name="connsiteX87" fmla="*/ 383382 w 452438"/>
                <a:gd name="connsiteY87" fmla="*/ 683419 h 683419"/>
                <a:gd name="connsiteX0" fmla="*/ 383382 w 452438"/>
                <a:gd name="connsiteY0" fmla="*/ 683419 h 683419"/>
                <a:gd name="connsiteX1" fmla="*/ 416719 w 452438"/>
                <a:gd name="connsiteY1" fmla="*/ 640557 h 683419"/>
                <a:gd name="connsiteX2" fmla="*/ 440532 w 452438"/>
                <a:gd name="connsiteY2" fmla="*/ 640557 h 683419"/>
                <a:gd name="connsiteX3" fmla="*/ 431007 w 452438"/>
                <a:gd name="connsiteY3" fmla="*/ 616744 h 683419"/>
                <a:gd name="connsiteX4" fmla="*/ 447675 w 452438"/>
                <a:gd name="connsiteY4" fmla="*/ 597694 h 683419"/>
                <a:gd name="connsiteX5" fmla="*/ 452438 w 452438"/>
                <a:gd name="connsiteY5" fmla="*/ 564357 h 683419"/>
                <a:gd name="connsiteX6" fmla="*/ 452438 w 452438"/>
                <a:gd name="connsiteY6" fmla="*/ 550069 h 683419"/>
                <a:gd name="connsiteX7" fmla="*/ 426244 w 452438"/>
                <a:gd name="connsiteY7" fmla="*/ 540544 h 683419"/>
                <a:gd name="connsiteX8" fmla="*/ 409575 w 452438"/>
                <a:gd name="connsiteY8" fmla="*/ 521494 h 683419"/>
                <a:gd name="connsiteX9" fmla="*/ 407194 w 452438"/>
                <a:gd name="connsiteY9" fmla="*/ 504825 h 683419"/>
                <a:gd name="connsiteX10" fmla="*/ 397669 w 452438"/>
                <a:gd name="connsiteY10" fmla="*/ 492919 h 683419"/>
                <a:gd name="connsiteX11" fmla="*/ 402432 w 452438"/>
                <a:gd name="connsiteY11" fmla="*/ 481013 h 683419"/>
                <a:gd name="connsiteX12" fmla="*/ 381000 w 452438"/>
                <a:gd name="connsiteY12" fmla="*/ 469107 h 683419"/>
                <a:gd name="connsiteX13" fmla="*/ 373857 w 452438"/>
                <a:gd name="connsiteY13" fmla="*/ 461963 h 683419"/>
                <a:gd name="connsiteX14" fmla="*/ 385763 w 452438"/>
                <a:gd name="connsiteY14" fmla="*/ 440532 h 683419"/>
                <a:gd name="connsiteX15" fmla="*/ 395288 w 452438"/>
                <a:gd name="connsiteY15" fmla="*/ 426244 h 683419"/>
                <a:gd name="connsiteX16" fmla="*/ 376238 w 452438"/>
                <a:gd name="connsiteY16" fmla="*/ 416719 h 683419"/>
                <a:gd name="connsiteX17" fmla="*/ 352425 w 452438"/>
                <a:gd name="connsiteY17" fmla="*/ 397669 h 683419"/>
                <a:gd name="connsiteX18" fmla="*/ 354807 w 452438"/>
                <a:gd name="connsiteY18" fmla="*/ 364332 h 683419"/>
                <a:gd name="connsiteX19" fmla="*/ 354807 w 452438"/>
                <a:gd name="connsiteY19" fmla="*/ 342900 h 683419"/>
                <a:gd name="connsiteX20" fmla="*/ 333375 w 452438"/>
                <a:gd name="connsiteY20" fmla="*/ 330994 h 683419"/>
                <a:gd name="connsiteX21" fmla="*/ 338138 w 452438"/>
                <a:gd name="connsiteY21" fmla="*/ 307182 h 683419"/>
                <a:gd name="connsiteX22" fmla="*/ 342900 w 452438"/>
                <a:gd name="connsiteY22" fmla="*/ 288132 h 683419"/>
                <a:gd name="connsiteX23" fmla="*/ 342900 w 452438"/>
                <a:gd name="connsiteY23" fmla="*/ 288132 h 683419"/>
                <a:gd name="connsiteX24" fmla="*/ 335757 w 452438"/>
                <a:gd name="connsiteY24" fmla="*/ 266700 h 683419"/>
                <a:gd name="connsiteX25" fmla="*/ 347663 w 452438"/>
                <a:gd name="connsiteY25" fmla="*/ 233363 h 683419"/>
                <a:gd name="connsiteX26" fmla="*/ 342900 w 452438"/>
                <a:gd name="connsiteY26" fmla="*/ 223838 h 683419"/>
                <a:gd name="connsiteX27" fmla="*/ 319088 w 452438"/>
                <a:gd name="connsiteY27" fmla="*/ 221457 h 683419"/>
                <a:gd name="connsiteX28" fmla="*/ 290513 w 452438"/>
                <a:gd name="connsiteY28" fmla="*/ 221457 h 683419"/>
                <a:gd name="connsiteX29" fmla="*/ 271463 w 452438"/>
                <a:gd name="connsiteY29" fmla="*/ 219075 h 683419"/>
                <a:gd name="connsiteX30" fmla="*/ 276225 w 452438"/>
                <a:gd name="connsiteY30" fmla="*/ 195263 h 683419"/>
                <a:gd name="connsiteX31" fmla="*/ 259557 w 452438"/>
                <a:gd name="connsiteY31" fmla="*/ 185738 h 683419"/>
                <a:gd name="connsiteX32" fmla="*/ 242888 w 452438"/>
                <a:gd name="connsiteY32" fmla="*/ 169069 h 683419"/>
                <a:gd name="connsiteX33" fmla="*/ 245269 w 452438"/>
                <a:gd name="connsiteY33" fmla="*/ 154782 h 683419"/>
                <a:gd name="connsiteX34" fmla="*/ 266700 w 452438"/>
                <a:gd name="connsiteY34" fmla="*/ 135732 h 683419"/>
                <a:gd name="connsiteX35" fmla="*/ 273844 w 452438"/>
                <a:gd name="connsiteY35" fmla="*/ 126207 h 683419"/>
                <a:gd name="connsiteX36" fmla="*/ 269082 w 452438"/>
                <a:gd name="connsiteY36" fmla="*/ 109538 h 683419"/>
                <a:gd name="connsiteX37" fmla="*/ 250032 w 452438"/>
                <a:gd name="connsiteY37" fmla="*/ 107157 h 683419"/>
                <a:gd name="connsiteX38" fmla="*/ 233363 w 452438"/>
                <a:gd name="connsiteY38" fmla="*/ 80963 h 683419"/>
                <a:gd name="connsiteX39" fmla="*/ 223838 w 452438"/>
                <a:gd name="connsiteY39" fmla="*/ 76200 h 683419"/>
                <a:gd name="connsiteX40" fmla="*/ 223838 w 452438"/>
                <a:gd name="connsiteY40" fmla="*/ 76200 h 683419"/>
                <a:gd name="connsiteX41" fmla="*/ 195263 w 452438"/>
                <a:gd name="connsiteY41" fmla="*/ 64294 h 683419"/>
                <a:gd name="connsiteX42" fmla="*/ 190500 w 452438"/>
                <a:gd name="connsiteY42" fmla="*/ 35719 h 683419"/>
                <a:gd name="connsiteX43" fmla="*/ 145257 w 452438"/>
                <a:gd name="connsiteY43" fmla="*/ 33338 h 683419"/>
                <a:gd name="connsiteX44" fmla="*/ 130969 w 452438"/>
                <a:gd name="connsiteY44" fmla="*/ 21432 h 683419"/>
                <a:gd name="connsiteX45" fmla="*/ 116682 w 452438"/>
                <a:gd name="connsiteY45" fmla="*/ 30957 h 683419"/>
                <a:gd name="connsiteX46" fmla="*/ 104775 w 452438"/>
                <a:gd name="connsiteY46" fmla="*/ 35719 h 683419"/>
                <a:gd name="connsiteX47" fmla="*/ 85725 w 452438"/>
                <a:gd name="connsiteY47" fmla="*/ 23813 h 683419"/>
                <a:gd name="connsiteX48" fmla="*/ 85725 w 452438"/>
                <a:gd name="connsiteY48" fmla="*/ 7144 h 683419"/>
                <a:gd name="connsiteX49" fmla="*/ 59532 w 452438"/>
                <a:gd name="connsiteY49" fmla="*/ 0 h 683419"/>
                <a:gd name="connsiteX50" fmla="*/ 40482 w 452438"/>
                <a:gd name="connsiteY50" fmla="*/ 0 h 683419"/>
                <a:gd name="connsiteX51" fmla="*/ 2382 w 452438"/>
                <a:gd name="connsiteY51" fmla="*/ 50007 h 683419"/>
                <a:gd name="connsiteX52" fmla="*/ 23813 w 452438"/>
                <a:gd name="connsiteY52" fmla="*/ 100013 h 683419"/>
                <a:gd name="connsiteX53" fmla="*/ 28575 w 452438"/>
                <a:gd name="connsiteY53" fmla="*/ 138113 h 683419"/>
                <a:gd name="connsiteX54" fmla="*/ 21432 w 452438"/>
                <a:gd name="connsiteY54" fmla="*/ 161925 h 683419"/>
                <a:gd name="connsiteX55" fmla="*/ 35719 w 452438"/>
                <a:gd name="connsiteY55" fmla="*/ 185738 h 683419"/>
                <a:gd name="connsiteX56" fmla="*/ 47625 w 452438"/>
                <a:gd name="connsiteY56" fmla="*/ 221457 h 683419"/>
                <a:gd name="connsiteX57" fmla="*/ 59532 w 452438"/>
                <a:gd name="connsiteY57" fmla="*/ 235744 h 683419"/>
                <a:gd name="connsiteX58" fmla="*/ 26194 w 452438"/>
                <a:gd name="connsiteY58" fmla="*/ 259557 h 683419"/>
                <a:gd name="connsiteX59" fmla="*/ 7144 w 452438"/>
                <a:gd name="connsiteY59" fmla="*/ 283369 h 683419"/>
                <a:gd name="connsiteX60" fmla="*/ 0 w 452438"/>
                <a:gd name="connsiteY60" fmla="*/ 295275 h 683419"/>
                <a:gd name="connsiteX61" fmla="*/ 23813 w 452438"/>
                <a:gd name="connsiteY61" fmla="*/ 295275 h 683419"/>
                <a:gd name="connsiteX62" fmla="*/ 26194 w 452438"/>
                <a:gd name="connsiteY62" fmla="*/ 314325 h 683419"/>
                <a:gd name="connsiteX63" fmla="*/ 35719 w 452438"/>
                <a:gd name="connsiteY63" fmla="*/ 330994 h 683419"/>
                <a:gd name="connsiteX64" fmla="*/ 59532 w 452438"/>
                <a:gd name="connsiteY64" fmla="*/ 330994 h 683419"/>
                <a:gd name="connsiteX65" fmla="*/ 61913 w 452438"/>
                <a:gd name="connsiteY65" fmla="*/ 350044 h 683419"/>
                <a:gd name="connsiteX66" fmla="*/ 54769 w 452438"/>
                <a:gd name="connsiteY66" fmla="*/ 373857 h 683419"/>
                <a:gd name="connsiteX67" fmla="*/ 54769 w 452438"/>
                <a:gd name="connsiteY67" fmla="*/ 404813 h 683419"/>
                <a:gd name="connsiteX68" fmla="*/ 47625 w 452438"/>
                <a:gd name="connsiteY68" fmla="*/ 433388 h 683419"/>
                <a:gd name="connsiteX69" fmla="*/ 71438 w 452438"/>
                <a:gd name="connsiteY69" fmla="*/ 433388 h 683419"/>
                <a:gd name="connsiteX70" fmla="*/ 73819 w 452438"/>
                <a:gd name="connsiteY70" fmla="*/ 469107 h 683419"/>
                <a:gd name="connsiteX71" fmla="*/ 92869 w 452438"/>
                <a:gd name="connsiteY71" fmla="*/ 504825 h 683419"/>
                <a:gd name="connsiteX72" fmla="*/ 100013 w 452438"/>
                <a:gd name="connsiteY72" fmla="*/ 531019 h 683419"/>
                <a:gd name="connsiteX73" fmla="*/ 102394 w 452438"/>
                <a:gd name="connsiteY73" fmla="*/ 550069 h 683419"/>
                <a:gd name="connsiteX74" fmla="*/ 102394 w 452438"/>
                <a:gd name="connsiteY74" fmla="*/ 571500 h 683419"/>
                <a:gd name="connsiteX75" fmla="*/ 121444 w 452438"/>
                <a:gd name="connsiteY75" fmla="*/ 566738 h 683419"/>
                <a:gd name="connsiteX76" fmla="*/ 133350 w 452438"/>
                <a:gd name="connsiteY76" fmla="*/ 571500 h 683419"/>
                <a:gd name="connsiteX77" fmla="*/ 147638 w 452438"/>
                <a:gd name="connsiteY77" fmla="*/ 588169 h 683419"/>
                <a:gd name="connsiteX78" fmla="*/ 166688 w 452438"/>
                <a:gd name="connsiteY78" fmla="*/ 600076 h 683419"/>
                <a:gd name="connsiteX79" fmla="*/ 180975 w 452438"/>
                <a:gd name="connsiteY79" fmla="*/ 592931 h 683419"/>
                <a:gd name="connsiteX80" fmla="*/ 204788 w 452438"/>
                <a:gd name="connsiteY80" fmla="*/ 583407 h 683419"/>
                <a:gd name="connsiteX81" fmla="*/ 235744 w 452438"/>
                <a:gd name="connsiteY81" fmla="*/ 600075 h 683419"/>
                <a:gd name="connsiteX82" fmla="*/ 228600 w 452438"/>
                <a:gd name="connsiteY82" fmla="*/ 614363 h 683419"/>
                <a:gd name="connsiteX83" fmla="*/ 230981 w 452438"/>
                <a:gd name="connsiteY83" fmla="*/ 647700 h 683419"/>
                <a:gd name="connsiteX84" fmla="*/ 254794 w 452438"/>
                <a:gd name="connsiteY84" fmla="*/ 633413 h 683419"/>
                <a:gd name="connsiteX85" fmla="*/ 278607 w 452438"/>
                <a:gd name="connsiteY85" fmla="*/ 621507 h 683419"/>
                <a:gd name="connsiteX86" fmla="*/ 316707 w 452438"/>
                <a:gd name="connsiteY86" fmla="*/ 616744 h 683419"/>
                <a:gd name="connsiteX87" fmla="*/ 328613 w 452438"/>
                <a:gd name="connsiteY87" fmla="*/ 633413 h 683419"/>
                <a:gd name="connsiteX88" fmla="*/ 383382 w 452438"/>
                <a:gd name="connsiteY88" fmla="*/ 683419 h 683419"/>
                <a:gd name="connsiteX0" fmla="*/ 383382 w 452438"/>
                <a:gd name="connsiteY0" fmla="*/ 683419 h 683419"/>
                <a:gd name="connsiteX1" fmla="*/ 416719 w 452438"/>
                <a:gd name="connsiteY1" fmla="*/ 640557 h 683419"/>
                <a:gd name="connsiteX2" fmla="*/ 440532 w 452438"/>
                <a:gd name="connsiteY2" fmla="*/ 640557 h 683419"/>
                <a:gd name="connsiteX3" fmla="*/ 431007 w 452438"/>
                <a:gd name="connsiteY3" fmla="*/ 616744 h 683419"/>
                <a:gd name="connsiteX4" fmla="*/ 447675 w 452438"/>
                <a:gd name="connsiteY4" fmla="*/ 597694 h 683419"/>
                <a:gd name="connsiteX5" fmla="*/ 452438 w 452438"/>
                <a:gd name="connsiteY5" fmla="*/ 564357 h 683419"/>
                <a:gd name="connsiteX6" fmla="*/ 452438 w 452438"/>
                <a:gd name="connsiteY6" fmla="*/ 550069 h 683419"/>
                <a:gd name="connsiteX7" fmla="*/ 426244 w 452438"/>
                <a:gd name="connsiteY7" fmla="*/ 540544 h 683419"/>
                <a:gd name="connsiteX8" fmla="*/ 409575 w 452438"/>
                <a:gd name="connsiteY8" fmla="*/ 521494 h 683419"/>
                <a:gd name="connsiteX9" fmla="*/ 407194 w 452438"/>
                <a:gd name="connsiteY9" fmla="*/ 504825 h 683419"/>
                <a:gd name="connsiteX10" fmla="*/ 397669 w 452438"/>
                <a:gd name="connsiteY10" fmla="*/ 492919 h 683419"/>
                <a:gd name="connsiteX11" fmla="*/ 402432 w 452438"/>
                <a:gd name="connsiteY11" fmla="*/ 481013 h 683419"/>
                <a:gd name="connsiteX12" fmla="*/ 381000 w 452438"/>
                <a:gd name="connsiteY12" fmla="*/ 469107 h 683419"/>
                <a:gd name="connsiteX13" fmla="*/ 373857 w 452438"/>
                <a:gd name="connsiteY13" fmla="*/ 461963 h 683419"/>
                <a:gd name="connsiteX14" fmla="*/ 385763 w 452438"/>
                <a:gd name="connsiteY14" fmla="*/ 440532 h 683419"/>
                <a:gd name="connsiteX15" fmla="*/ 395288 w 452438"/>
                <a:gd name="connsiteY15" fmla="*/ 426244 h 683419"/>
                <a:gd name="connsiteX16" fmla="*/ 376238 w 452438"/>
                <a:gd name="connsiteY16" fmla="*/ 416719 h 683419"/>
                <a:gd name="connsiteX17" fmla="*/ 352425 w 452438"/>
                <a:gd name="connsiteY17" fmla="*/ 397669 h 683419"/>
                <a:gd name="connsiteX18" fmla="*/ 354807 w 452438"/>
                <a:gd name="connsiteY18" fmla="*/ 364332 h 683419"/>
                <a:gd name="connsiteX19" fmla="*/ 354807 w 452438"/>
                <a:gd name="connsiteY19" fmla="*/ 342900 h 683419"/>
                <a:gd name="connsiteX20" fmla="*/ 333375 w 452438"/>
                <a:gd name="connsiteY20" fmla="*/ 330994 h 683419"/>
                <a:gd name="connsiteX21" fmla="*/ 338138 w 452438"/>
                <a:gd name="connsiteY21" fmla="*/ 307182 h 683419"/>
                <a:gd name="connsiteX22" fmla="*/ 342900 w 452438"/>
                <a:gd name="connsiteY22" fmla="*/ 288132 h 683419"/>
                <a:gd name="connsiteX23" fmla="*/ 342900 w 452438"/>
                <a:gd name="connsiteY23" fmla="*/ 288132 h 683419"/>
                <a:gd name="connsiteX24" fmla="*/ 335757 w 452438"/>
                <a:gd name="connsiteY24" fmla="*/ 266700 h 683419"/>
                <a:gd name="connsiteX25" fmla="*/ 347663 w 452438"/>
                <a:gd name="connsiteY25" fmla="*/ 233363 h 683419"/>
                <a:gd name="connsiteX26" fmla="*/ 342900 w 452438"/>
                <a:gd name="connsiteY26" fmla="*/ 223838 h 683419"/>
                <a:gd name="connsiteX27" fmla="*/ 319088 w 452438"/>
                <a:gd name="connsiteY27" fmla="*/ 221457 h 683419"/>
                <a:gd name="connsiteX28" fmla="*/ 290513 w 452438"/>
                <a:gd name="connsiteY28" fmla="*/ 221457 h 683419"/>
                <a:gd name="connsiteX29" fmla="*/ 271463 w 452438"/>
                <a:gd name="connsiteY29" fmla="*/ 219075 h 683419"/>
                <a:gd name="connsiteX30" fmla="*/ 276225 w 452438"/>
                <a:gd name="connsiteY30" fmla="*/ 195263 h 683419"/>
                <a:gd name="connsiteX31" fmla="*/ 259557 w 452438"/>
                <a:gd name="connsiteY31" fmla="*/ 185738 h 683419"/>
                <a:gd name="connsiteX32" fmla="*/ 242888 w 452438"/>
                <a:gd name="connsiteY32" fmla="*/ 169069 h 683419"/>
                <a:gd name="connsiteX33" fmla="*/ 245269 w 452438"/>
                <a:gd name="connsiteY33" fmla="*/ 154782 h 683419"/>
                <a:gd name="connsiteX34" fmla="*/ 266700 w 452438"/>
                <a:gd name="connsiteY34" fmla="*/ 135732 h 683419"/>
                <a:gd name="connsiteX35" fmla="*/ 273844 w 452438"/>
                <a:gd name="connsiteY35" fmla="*/ 126207 h 683419"/>
                <a:gd name="connsiteX36" fmla="*/ 269082 w 452438"/>
                <a:gd name="connsiteY36" fmla="*/ 109538 h 683419"/>
                <a:gd name="connsiteX37" fmla="*/ 250032 w 452438"/>
                <a:gd name="connsiteY37" fmla="*/ 107157 h 683419"/>
                <a:gd name="connsiteX38" fmla="*/ 233363 w 452438"/>
                <a:gd name="connsiteY38" fmla="*/ 80963 h 683419"/>
                <a:gd name="connsiteX39" fmla="*/ 223838 w 452438"/>
                <a:gd name="connsiteY39" fmla="*/ 76200 h 683419"/>
                <a:gd name="connsiteX40" fmla="*/ 223838 w 452438"/>
                <a:gd name="connsiteY40" fmla="*/ 76200 h 683419"/>
                <a:gd name="connsiteX41" fmla="*/ 195263 w 452438"/>
                <a:gd name="connsiteY41" fmla="*/ 64294 h 683419"/>
                <a:gd name="connsiteX42" fmla="*/ 190500 w 452438"/>
                <a:gd name="connsiteY42" fmla="*/ 35719 h 683419"/>
                <a:gd name="connsiteX43" fmla="*/ 152400 w 452438"/>
                <a:gd name="connsiteY43" fmla="*/ 30957 h 683419"/>
                <a:gd name="connsiteX44" fmla="*/ 130969 w 452438"/>
                <a:gd name="connsiteY44" fmla="*/ 21432 h 683419"/>
                <a:gd name="connsiteX45" fmla="*/ 116682 w 452438"/>
                <a:gd name="connsiteY45" fmla="*/ 30957 h 683419"/>
                <a:gd name="connsiteX46" fmla="*/ 104775 w 452438"/>
                <a:gd name="connsiteY46" fmla="*/ 35719 h 683419"/>
                <a:gd name="connsiteX47" fmla="*/ 85725 w 452438"/>
                <a:gd name="connsiteY47" fmla="*/ 23813 h 683419"/>
                <a:gd name="connsiteX48" fmla="*/ 85725 w 452438"/>
                <a:gd name="connsiteY48" fmla="*/ 7144 h 683419"/>
                <a:gd name="connsiteX49" fmla="*/ 59532 w 452438"/>
                <a:gd name="connsiteY49" fmla="*/ 0 h 683419"/>
                <a:gd name="connsiteX50" fmla="*/ 40482 w 452438"/>
                <a:gd name="connsiteY50" fmla="*/ 0 h 683419"/>
                <a:gd name="connsiteX51" fmla="*/ 2382 w 452438"/>
                <a:gd name="connsiteY51" fmla="*/ 50007 h 683419"/>
                <a:gd name="connsiteX52" fmla="*/ 23813 w 452438"/>
                <a:gd name="connsiteY52" fmla="*/ 100013 h 683419"/>
                <a:gd name="connsiteX53" fmla="*/ 28575 w 452438"/>
                <a:gd name="connsiteY53" fmla="*/ 138113 h 683419"/>
                <a:gd name="connsiteX54" fmla="*/ 21432 w 452438"/>
                <a:gd name="connsiteY54" fmla="*/ 161925 h 683419"/>
                <a:gd name="connsiteX55" fmla="*/ 35719 w 452438"/>
                <a:gd name="connsiteY55" fmla="*/ 185738 h 683419"/>
                <a:gd name="connsiteX56" fmla="*/ 47625 w 452438"/>
                <a:gd name="connsiteY56" fmla="*/ 221457 h 683419"/>
                <a:gd name="connsiteX57" fmla="*/ 59532 w 452438"/>
                <a:gd name="connsiteY57" fmla="*/ 235744 h 683419"/>
                <a:gd name="connsiteX58" fmla="*/ 26194 w 452438"/>
                <a:gd name="connsiteY58" fmla="*/ 259557 h 683419"/>
                <a:gd name="connsiteX59" fmla="*/ 7144 w 452438"/>
                <a:gd name="connsiteY59" fmla="*/ 283369 h 683419"/>
                <a:gd name="connsiteX60" fmla="*/ 0 w 452438"/>
                <a:gd name="connsiteY60" fmla="*/ 295275 h 683419"/>
                <a:gd name="connsiteX61" fmla="*/ 23813 w 452438"/>
                <a:gd name="connsiteY61" fmla="*/ 295275 h 683419"/>
                <a:gd name="connsiteX62" fmla="*/ 26194 w 452438"/>
                <a:gd name="connsiteY62" fmla="*/ 314325 h 683419"/>
                <a:gd name="connsiteX63" fmla="*/ 35719 w 452438"/>
                <a:gd name="connsiteY63" fmla="*/ 330994 h 683419"/>
                <a:gd name="connsiteX64" fmla="*/ 59532 w 452438"/>
                <a:gd name="connsiteY64" fmla="*/ 330994 h 683419"/>
                <a:gd name="connsiteX65" fmla="*/ 61913 w 452438"/>
                <a:gd name="connsiteY65" fmla="*/ 350044 h 683419"/>
                <a:gd name="connsiteX66" fmla="*/ 54769 w 452438"/>
                <a:gd name="connsiteY66" fmla="*/ 373857 h 683419"/>
                <a:gd name="connsiteX67" fmla="*/ 54769 w 452438"/>
                <a:gd name="connsiteY67" fmla="*/ 404813 h 683419"/>
                <a:gd name="connsiteX68" fmla="*/ 47625 w 452438"/>
                <a:gd name="connsiteY68" fmla="*/ 433388 h 683419"/>
                <a:gd name="connsiteX69" fmla="*/ 71438 w 452438"/>
                <a:gd name="connsiteY69" fmla="*/ 433388 h 683419"/>
                <a:gd name="connsiteX70" fmla="*/ 73819 w 452438"/>
                <a:gd name="connsiteY70" fmla="*/ 469107 h 683419"/>
                <a:gd name="connsiteX71" fmla="*/ 92869 w 452438"/>
                <a:gd name="connsiteY71" fmla="*/ 504825 h 683419"/>
                <a:gd name="connsiteX72" fmla="*/ 100013 w 452438"/>
                <a:gd name="connsiteY72" fmla="*/ 531019 h 683419"/>
                <a:gd name="connsiteX73" fmla="*/ 102394 w 452438"/>
                <a:gd name="connsiteY73" fmla="*/ 550069 h 683419"/>
                <a:gd name="connsiteX74" fmla="*/ 102394 w 452438"/>
                <a:gd name="connsiteY74" fmla="*/ 571500 h 683419"/>
                <a:gd name="connsiteX75" fmla="*/ 121444 w 452438"/>
                <a:gd name="connsiteY75" fmla="*/ 566738 h 683419"/>
                <a:gd name="connsiteX76" fmla="*/ 133350 w 452438"/>
                <a:gd name="connsiteY76" fmla="*/ 571500 h 683419"/>
                <a:gd name="connsiteX77" fmla="*/ 147638 w 452438"/>
                <a:gd name="connsiteY77" fmla="*/ 588169 h 683419"/>
                <a:gd name="connsiteX78" fmla="*/ 166688 w 452438"/>
                <a:gd name="connsiteY78" fmla="*/ 600076 h 683419"/>
                <a:gd name="connsiteX79" fmla="*/ 180975 w 452438"/>
                <a:gd name="connsiteY79" fmla="*/ 592931 h 683419"/>
                <a:gd name="connsiteX80" fmla="*/ 204788 w 452438"/>
                <a:gd name="connsiteY80" fmla="*/ 583407 h 683419"/>
                <a:gd name="connsiteX81" fmla="*/ 235744 w 452438"/>
                <a:gd name="connsiteY81" fmla="*/ 600075 h 683419"/>
                <a:gd name="connsiteX82" fmla="*/ 228600 w 452438"/>
                <a:gd name="connsiteY82" fmla="*/ 614363 h 683419"/>
                <a:gd name="connsiteX83" fmla="*/ 230981 w 452438"/>
                <a:gd name="connsiteY83" fmla="*/ 647700 h 683419"/>
                <a:gd name="connsiteX84" fmla="*/ 254794 w 452438"/>
                <a:gd name="connsiteY84" fmla="*/ 633413 h 683419"/>
                <a:gd name="connsiteX85" fmla="*/ 278607 w 452438"/>
                <a:gd name="connsiteY85" fmla="*/ 621507 h 683419"/>
                <a:gd name="connsiteX86" fmla="*/ 316707 w 452438"/>
                <a:gd name="connsiteY86" fmla="*/ 616744 h 683419"/>
                <a:gd name="connsiteX87" fmla="*/ 328613 w 452438"/>
                <a:gd name="connsiteY87" fmla="*/ 633413 h 683419"/>
                <a:gd name="connsiteX88" fmla="*/ 383382 w 452438"/>
                <a:gd name="connsiteY88" fmla="*/ 683419 h 683419"/>
                <a:gd name="connsiteX0" fmla="*/ 383382 w 452438"/>
                <a:gd name="connsiteY0" fmla="*/ 683419 h 683419"/>
                <a:gd name="connsiteX1" fmla="*/ 416719 w 452438"/>
                <a:gd name="connsiteY1" fmla="*/ 640557 h 683419"/>
                <a:gd name="connsiteX2" fmla="*/ 440532 w 452438"/>
                <a:gd name="connsiteY2" fmla="*/ 640557 h 683419"/>
                <a:gd name="connsiteX3" fmla="*/ 431007 w 452438"/>
                <a:gd name="connsiteY3" fmla="*/ 616744 h 683419"/>
                <a:gd name="connsiteX4" fmla="*/ 447675 w 452438"/>
                <a:gd name="connsiteY4" fmla="*/ 597694 h 683419"/>
                <a:gd name="connsiteX5" fmla="*/ 452438 w 452438"/>
                <a:gd name="connsiteY5" fmla="*/ 564357 h 683419"/>
                <a:gd name="connsiteX6" fmla="*/ 452438 w 452438"/>
                <a:gd name="connsiteY6" fmla="*/ 550069 h 683419"/>
                <a:gd name="connsiteX7" fmla="*/ 426244 w 452438"/>
                <a:gd name="connsiteY7" fmla="*/ 540544 h 683419"/>
                <a:gd name="connsiteX8" fmla="*/ 409575 w 452438"/>
                <a:gd name="connsiteY8" fmla="*/ 521494 h 683419"/>
                <a:gd name="connsiteX9" fmla="*/ 407194 w 452438"/>
                <a:gd name="connsiteY9" fmla="*/ 504825 h 683419"/>
                <a:gd name="connsiteX10" fmla="*/ 397669 w 452438"/>
                <a:gd name="connsiteY10" fmla="*/ 492919 h 683419"/>
                <a:gd name="connsiteX11" fmla="*/ 402432 w 452438"/>
                <a:gd name="connsiteY11" fmla="*/ 481013 h 683419"/>
                <a:gd name="connsiteX12" fmla="*/ 381000 w 452438"/>
                <a:gd name="connsiteY12" fmla="*/ 469107 h 683419"/>
                <a:gd name="connsiteX13" fmla="*/ 373857 w 452438"/>
                <a:gd name="connsiteY13" fmla="*/ 461963 h 683419"/>
                <a:gd name="connsiteX14" fmla="*/ 385763 w 452438"/>
                <a:gd name="connsiteY14" fmla="*/ 440532 h 683419"/>
                <a:gd name="connsiteX15" fmla="*/ 395288 w 452438"/>
                <a:gd name="connsiteY15" fmla="*/ 426244 h 683419"/>
                <a:gd name="connsiteX16" fmla="*/ 376238 w 452438"/>
                <a:gd name="connsiteY16" fmla="*/ 416719 h 683419"/>
                <a:gd name="connsiteX17" fmla="*/ 352425 w 452438"/>
                <a:gd name="connsiteY17" fmla="*/ 397669 h 683419"/>
                <a:gd name="connsiteX18" fmla="*/ 354807 w 452438"/>
                <a:gd name="connsiteY18" fmla="*/ 364332 h 683419"/>
                <a:gd name="connsiteX19" fmla="*/ 354807 w 452438"/>
                <a:gd name="connsiteY19" fmla="*/ 342900 h 683419"/>
                <a:gd name="connsiteX20" fmla="*/ 333375 w 452438"/>
                <a:gd name="connsiteY20" fmla="*/ 330994 h 683419"/>
                <a:gd name="connsiteX21" fmla="*/ 338138 w 452438"/>
                <a:gd name="connsiteY21" fmla="*/ 307182 h 683419"/>
                <a:gd name="connsiteX22" fmla="*/ 342900 w 452438"/>
                <a:gd name="connsiteY22" fmla="*/ 288132 h 683419"/>
                <a:gd name="connsiteX23" fmla="*/ 342900 w 452438"/>
                <a:gd name="connsiteY23" fmla="*/ 288132 h 683419"/>
                <a:gd name="connsiteX24" fmla="*/ 335757 w 452438"/>
                <a:gd name="connsiteY24" fmla="*/ 266700 h 683419"/>
                <a:gd name="connsiteX25" fmla="*/ 347663 w 452438"/>
                <a:gd name="connsiteY25" fmla="*/ 233363 h 683419"/>
                <a:gd name="connsiteX26" fmla="*/ 342900 w 452438"/>
                <a:gd name="connsiteY26" fmla="*/ 223838 h 683419"/>
                <a:gd name="connsiteX27" fmla="*/ 319088 w 452438"/>
                <a:gd name="connsiteY27" fmla="*/ 221457 h 683419"/>
                <a:gd name="connsiteX28" fmla="*/ 290513 w 452438"/>
                <a:gd name="connsiteY28" fmla="*/ 221457 h 683419"/>
                <a:gd name="connsiteX29" fmla="*/ 271463 w 452438"/>
                <a:gd name="connsiteY29" fmla="*/ 219075 h 683419"/>
                <a:gd name="connsiteX30" fmla="*/ 276225 w 452438"/>
                <a:gd name="connsiteY30" fmla="*/ 195263 h 683419"/>
                <a:gd name="connsiteX31" fmla="*/ 259557 w 452438"/>
                <a:gd name="connsiteY31" fmla="*/ 185738 h 683419"/>
                <a:gd name="connsiteX32" fmla="*/ 242888 w 452438"/>
                <a:gd name="connsiteY32" fmla="*/ 169069 h 683419"/>
                <a:gd name="connsiteX33" fmla="*/ 245269 w 452438"/>
                <a:gd name="connsiteY33" fmla="*/ 154782 h 683419"/>
                <a:gd name="connsiteX34" fmla="*/ 266700 w 452438"/>
                <a:gd name="connsiteY34" fmla="*/ 135732 h 683419"/>
                <a:gd name="connsiteX35" fmla="*/ 273844 w 452438"/>
                <a:gd name="connsiteY35" fmla="*/ 126207 h 683419"/>
                <a:gd name="connsiteX36" fmla="*/ 269082 w 452438"/>
                <a:gd name="connsiteY36" fmla="*/ 109538 h 683419"/>
                <a:gd name="connsiteX37" fmla="*/ 250032 w 452438"/>
                <a:gd name="connsiteY37" fmla="*/ 107157 h 683419"/>
                <a:gd name="connsiteX38" fmla="*/ 233363 w 452438"/>
                <a:gd name="connsiteY38" fmla="*/ 80963 h 683419"/>
                <a:gd name="connsiteX39" fmla="*/ 223838 w 452438"/>
                <a:gd name="connsiteY39" fmla="*/ 76200 h 683419"/>
                <a:gd name="connsiteX40" fmla="*/ 223838 w 452438"/>
                <a:gd name="connsiteY40" fmla="*/ 76200 h 683419"/>
                <a:gd name="connsiteX41" fmla="*/ 195263 w 452438"/>
                <a:gd name="connsiteY41" fmla="*/ 64294 h 683419"/>
                <a:gd name="connsiteX42" fmla="*/ 190500 w 452438"/>
                <a:gd name="connsiteY42" fmla="*/ 35719 h 683419"/>
                <a:gd name="connsiteX43" fmla="*/ 152400 w 452438"/>
                <a:gd name="connsiteY43" fmla="*/ 30957 h 683419"/>
                <a:gd name="connsiteX44" fmla="*/ 130969 w 452438"/>
                <a:gd name="connsiteY44" fmla="*/ 21432 h 683419"/>
                <a:gd name="connsiteX45" fmla="*/ 116682 w 452438"/>
                <a:gd name="connsiteY45" fmla="*/ 30957 h 683419"/>
                <a:gd name="connsiteX46" fmla="*/ 104775 w 452438"/>
                <a:gd name="connsiteY46" fmla="*/ 35719 h 683419"/>
                <a:gd name="connsiteX47" fmla="*/ 95250 w 452438"/>
                <a:gd name="connsiteY47" fmla="*/ 21431 h 683419"/>
                <a:gd name="connsiteX48" fmla="*/ 85725 w 452438"/>
                <a:gd name="connsiteY48" fmla="*/ 7144 h 683419"/>
                <a:gd name="connsiteX49" fmla="*/ 59532 w 452438"/>
                <a:gd name="connsiteY49" fmla="*/ 0 h 683419"/>
                <a:gd name="connsiteX50" fmla="*/ 40482 w 452438"/>
                <a:gd name="connsiteY50" fmla="*/ 0 h 683419"/>
                <a:gd name="connsiteX51" fmla="*/ 2382 w 452438"/>
                <a:gd name="connsiteY51" fmla="*/ 50007 h 683419"/>
                <a:gd name="connsiteX52" fmla="*/ 23813 w 452438"/>
                <a:gd name="connsiteY52" fmla="*/ 100013 h 683419"/>
                <a:gd name="connsiteX53" fmla="*/ 28575 w 452438"/>
                <a:gd name="connsiteY53" fmla="*/ 138113 h 683419"/>
                <a:gd name="connsiteX54" fmla="*/ 21432 w 452438"/>
                <a:gd name="connsiteY54" fmla="*/ 161925 h 683419"/>
                <a:gd name="connsiteX55" fmla="*/ 35719 w 452438"/>
                <a:gd name="connsiteY55" fmla="*/ 185738 h 683419"/>
                <a:gd name="connsiteX56" fmla="*/ 47625 w 452438"/>
                <a:gd name="connsiteY56" fmla="*/ 221457 h 683419"/>
                <a:gd name="connsiteX57" fmla="*/ 59532 w 452438"/>
                <a:gd name="connsiteY57" fmla="*/ 235744 h 683419"/>
                <a:gd name="connsiteX58" fmla="*/ 26194 w 452438"/>
                <a:gd name="connsiteY58" fmla="*/ 259557 h 683419"/>
                <a:gd name="connsiteX59" fmla="*/ 7144 w 452438"/>
                <a:gd name="connsiteY59" fmla="*/ 283369 h 683419"/>
                <a:gd name="connsiteX60" fmla="*/ 0 w 452438"/>
                <a:gd name="connsiteY60" fmla="*/ 295275 h 683419"/>
                <a:gd name="connsiteX61" fmla="*/ 23813 w 452438"/>
                <a:gd name="connsiteY61" fmla="*/ 295275 h 683419"/>
                <a:gd name="connsiteX62" fmla="*/ 26194 w 452438"/>
                <a:gd name="connsiteY62" fmla="*/ 314325 h 683419"/>
                <a:gd name="connsiteX63" fmla="*/ 35719 w 452438"/>
                <a:gd name="connsiteY63" fmla="*/ 330994 h 683419"/>
                <a:gd name="connsiteX64" fmla="*/ 59532 w 452438"/>
                <a:gd name="connsiteY64" fmla="*/ 330994 h 683419"/>
                <a:gd name="connsiteX65" fmla="*/ 61913 w 452438"/>
                <a:gd name="connsiteY65" fmla="*/ 350044 h 683419"/>
                <a:gd name="connsiteX66" fmla="*/ 54769 w 452438"/>
                <a:gd name="connsiteY66" fmla="*/ 373857 h 683419"/>
                <a:gd name="connsiteX67" fmla="*/ 54769 w 452438"/>
                <a:gd name="connsiteY67" fmla="*/ 404813 h 683419"/>
                <a:gd name="connsiteX68" fmla="*/ 47625 w 452438"/>
                <a:gd name="connsiteY68" fmla="*/ 433388 h 683419"/>
                <a:gd name="connsiteX69" fmla="*/ 71438 w 452438"/>
                <a:gd name="connsiteY69" fmla="*/ 433388 h 683419"/>
                <a:gd name="connsiteX70" fmla="*/ 73819 w 452438"/>
                <a:gd name="connsiteY70" fmla="*/ 469107 h 683419"/>
                <a:gd name="connsiteX71" fmla="*/ 92869 w 452438"/>
                <a:gd name="connsiteY71" fmla="*/ 504825 h 683419"/>
                <a:gd name="connsiteX72" fmla="*/ 100013 w 452438"/>
                <a:gd name="connsiteY72" fmla="*/ 531019 h 683419"/>
                <a:gd name="connsiteX73" fmla="*/ 102394 w 452438"/>
                <a:gd name="connsiteY73" fmla="*/ 550069 h 683419"/>
                <a:gd name="connsiteX74" fmla="*/ 102394 w 452438"/>
                <a:gd name="connsiteY74" fmla="*/ 571500 h 683419"/>
                <a:gd name="connsiteX75" fmla="*/ 121444 w 452438"/>
                <a:gd name="connsiteY75" fmla="*/ 566738 h 683419"/>
                <a:gd name="connsiteX76" fmla="*/ 133350 w 452438"/>
                <a:gd name="connsiteY76" fmla="*/ 571500 h 683419"/>
                <a:gd name="connsiteX77" fmla="*/ 147638 w 452438"/>
                <a:gd name="connsiteY77" fmla="*/ 588169 h 683419"/>
                <a:gd name="connsiteX78" fmla="*/ 166688 w 452438"/>
                <a:gd name="connsiteY78" fmla="*/ 600076 h 683419"/>
                <a:gd name="connsiteX79" fmla="*/ 180975 w 452438"/>
                <a:gd name="connsiteY79" fmla="*/ 592931 h 683419"/>
                <a:gd name="connsiteX80" fmla="*/ 204788 w 452438"/>
                <a:gd name="connsiteY80" fmla="*/ 583407 h 683419"/>
                <a:gd name="connsiteX81" fmla="*/ 235744 w 452438"/>
                <a:gd name="connsiteY81" fmla="*/ 600075 h 683419"/>
                <a:gd name="connsiteX82" fmla="*/ 228600 w 452438"/>
                <a:gd name="connsiteY82" fmla="*/ 614363 h 683419"/>
                <a:gd name="connsiteX83" fmla="*/ 230981 w 452438"/>
                <a:gd name="connsiteY83" fmla="*/ 647700 h 683419"/>
                <a:gd name="connsiteX84" fmla="*/ 254794 w 452438"/>
                <a:gd name="connsiteY84" fmla="*/ 633413 h 683419"/>
                <a:gd name="connsiteX85" fmla="*/ 278607 w 452438"/>
                <a:gd name="connsiteY85" fmla="*/ 621507 h 683419"/>
                <a:gd name="connsiteX86" fmla="*/ 316707 w 452438"/>
                <a:gd name="connsiteY86" fmla="*/ 616744 h 683419"/>
                <a:gd name="connsiteX87" fmla="*/ 328613 w 452438"/>
                <a:gd name="connsiteY87" fmla="*/ 633413 h 683419"/>
                <a:gd name="connsiteX88" fmla="*/ 383382 w 452438"/>
                <a:gd name="connsiteY88" fmla="*/ 683419 h 683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452438" h="683419">
                  <a:moveTo>
                    <a:pt x="383382" y="683419"/>
                  </a:moveTo>
                  <a:lnTo>
                    <a:pt x="416719" y="640557"/>
                  </a:lnTo>
                  <a:lnTo>
                    <a:pt x="440532" y="640557"/>
                  </a:lnTo>
                  <a:lnTo>
                    <a:pt x="431007" y="616744"/>
                  </a:lnTo>
                  <a:lnTo>
                    <a:pt x="447675" y="597694"/>
                  </a:lnTo>
                  <a:lnTo>
                    <a:pt x="452438" y="564357"/>
                  </a:lnTo>
                  <a:lnTo>
                    <a:pt x="452438" y="550069"/>
                  </a:lnTo>
                  <a:lnTo>
                    <a:pt x="426244" y="540544"/>
                  </a:lnTo>
                  <a:lnTo>
                    <a:pt x="409575" y="521494"/>
                  </a:lnTo>
                  <a:lnTo>
                    <a:pt x="407194" y="504825"/>
                  </a:lnTo>
                  <a:lnTo>
                    <a:pt x="397669" y="492919"/>
                  </a:lnTo>
                  <a:lnTo>
                    <a:pt x="402432" y="481013"/>
                  </a:lnTo>
                  <a:lnTo>
                    <a:pt x="381000" y="469107"/>
                  </a:lnTo>
                  <a:lnTo>
                    <a:pt x="373857" y="461963"/>
                  </a:lnTo>
                  <a:lnTo>
                    <a:pt x="385763" y="440532"/>
                  </a:lnTo>
                  <a:lnTo>
                    <a:pt x="395288" y="426244"/>
                  </a:lnTo>
                  <a:lnTo>
                    <a:pt x="376238" y="416719"/>
                  </a:lnTo>
                  <a:lnTo>
                    <a:pt x="352425" y="397669"/>
                  </a:lnTo>
                  <a:lnTo>
                    <a:pt x="354807" y="364332"/>
                  </a:lnTo>
                  <a:lnTo>
                    <a:pt x="354807" y="342900"/>
                  </a:lnTo>
                  <a:lnTo>
                    <a:pt x="333375" y="330994"/>
                  </a:lnTo>
                  <a:lnTo>
                    <a:pt x="338138" y="307182"/>
                  </a:lnTo>
                  <a:lnTo>
                    <a:pt x="342900" y="288132"/>
                  </a:lnTo>
                  <a:lnTo>
                    <a:pt x="342900" y="288132"/>
                  </a:lnTo>
                  <a:lnTo>
                    <a:pt x="335757" y="266700"/>
                  </a:lnTo>
                  <a:lnTo>
                    <a:pt x="347663" y="233363"/>
                  </a:lnTo>
                  <a:lnTo>
                    <a:pt x="342900" y="223838"/>
                  </a:lnTo>
                  <a:lnTo>
                    <a:pt x="319088" y="221457"/>
                  </a:lnTo>
                  <a:lnTo>
                    <a:pt x="290513" y="221457"/>
                  </a:lnTo>
                  <a:lnTo>
                    <a:pt x="271463" y="219075"/>
                  </a:lnTo>
                  <a:lnTo>
                    <a:pt x="276225" y="195263"/>
                  </a:lnTo>
                  <a:lnTo>
                    <a:pt x="259557" y="185738"/>
                  </a:lnTo>
                  <a:lnTo>
                    <a:pt x="242888" y="169069"/>
                  </a:lnTo>
                  <a:lnTo>
                    <a:pt x="245269" y="154782"/>
                  </a:lnTo>
                  <a:lnTo>
                    <a:pt x="266700" y="135732"/>
                  </a:lnTo>
                  <a:lnTo>
                    <a:pt x="273844" y="126207"/>
                  </a:lnTo>
                  <a:lnTo>
                    <a:pt x="269082" y="109538"/>
                  </a:lnTo>
                  <a:lnTo>
                    <a:pt x="250032" y="107157"/>
                  </a:lnTo>
                  <a:lnTo>
                    <a:pt x="233363" y="80963"/>
                  </a:lnTo>
                  <a:lnTo>
                    <a:pt x="223838" y="76200"/>
                  </a:lnTo>
                  <a:lnTo>
                    <a:pt x="223838" y="76200"/>
                  </a:lnTo>
                  <a:lnTo>
                    <a:pt x="195263" y="64294"/>
                  </a:lnTo>
                  <a:lnTo>
                    <a:pt x="190500" y="35719"/>
                  </a:lnTo>
                  <a:lnTo>
                    <a:pt x="152400" y="30957"/>
                  </a:lnTo>
                  <a:cubicBezTo>
                    <a:pt x="147637" y="29369"/>
                    <a:pt x="135732" y="23020"/>
                    <a:pt x="130969" y="21432"/>
                  </a:cubicBezTo>
                  <a:lnTo>
                    <a:pt x="116682" y="30957"/>
                  </a:lnTo>
                  <a:lnTo>
                    <a:pt x="104775" y="35719"/>
                  </a:lnTo>
                  <a:lnTo>
                    <a:pt x="95250" y="21431"/>
                  </a:lnTo>
                  <a:lnTo>
                    <a:pt x="85725" y="7144"/>
                  </a:lnTo>
                  <a:lnTo>
                    <a:pt x="59532" y="0"/>
                  </a:lnTo>
                  <a:lnTo>
                    <a:pt x="40482" y="0"/>
                  </a:lnTo>
                  <a:lnTo>
                    <a:pt x="2382" y="50007"/>
                  </a:lnTo>
                  <a:lnTo>
                    <a:pt x="23813" y="100013"/>
                  </a:lnTo>
                  <a:lnTo>
                    <a:pt x="28575" y="138113"/>
                  </a:lnTo>
                  <a:lnTo>
                    <a:pt x="21432" y="161925"/>
                  </a:lnTo>
                  <a:lnTo>
                    <a:pt x="35719" y="185738"/>
                  </a:lnTo>
                  <a:lnTo>
                    <a:pt x="47625" y="221457"/>
                  </a:lnTo>
                  <a:lnTo>
                    <a:pt x="59532" y="235744"/>
                  </a:lnTo>
                  <a:lnTo>
                    <a:pt x="26194" y="259557"/>
                  </a:lnTo>
                  <a:lnTo>
                    <a:pt x="7144" y="283369"/>
                  </a:lnTo>
                  <a:lnTo>
                    <a:pt x="0" y="295275"/>
                  </a:lnTo>
                  <a:lnTo>
                    <a:pt x="23813" y="295275"/>
                  </a:lnTo>
                  <a:lnTo>
                    <a:pt x="26194" y="314325"/>
                  </a:lnTo>
                  <a:lnTo>
                    <a:pt x="35719" y="330994"/>
                  </a:lnTo>
                  <a:lnTo>
                    <a:pt x="59532" y="330994"/>
                  </a:lnTo>
                  <a:lnTo>
                    <a:pt x="61913" y="350044"/>
                  </a:lnTo>
                  <a:lnTo>
                    <a:pt x="54769" y="373857"/>
                  </a:lnTo>
                  <a:lnTo>
                    <a:pt x="54769" y="404813"/>
                  </a:lnTo>
                  <a:lnTo>
                    <a:pt x="47625" y="433388"/>
                  </a:lnTo>
                  <a:cubicBezTo>
                    <a:pt x="49213" y="437357"/>
                    <a:pt x="69850" y="429419"/>
                    <a:pt x="71438" y="433388"/>
                  </a:cubicBezTo>
                  <a:lnTo>
                    <a:pt x="73819" y="469107"/>
                  </a:lnTo>
                  <a:lnTo>
                    <a:pt x="92869" y="504825"/>
                  </a:lnTo>
                  <a:lnTo>
                    <a:pt x="100013" y="531019"/>
                  </a:lnTo>
                  <a:lnTo>
                    <a:pt x="102394" y="550069"/>
                  </a:lnTo>
                  <a:lnTo>
                    <a:pt x="102394" y="571500"/>
                  </a:lnTo>
                  <a:lnTo>
                    <a:pt x="121444" y="566738"/>
                  </a:lnTo>
                  <a:lnTo>
                    <a:pt x="133350" y="571500"/>
                  </a:lnTo>
                  <a:lnTo>
                    <a:pt x="147638" y="588169"/>
                  </a:lnTo>
                  <a:lnTo>
                    <a:pt x="166688" y="600076"/>
                  </a:lnTo>
                  <a:lnTo>
                    <a:pt x="180975" y="592931"/>
                  </a:lnTo>
                  <a:lnTo>
                    <a:pt x="204788" y="583407"/>
                  </a:lnTo>
                  <a:lnTo>
                    <a:pt x="235744" y="600075"/>
                  </a:lnTo>
                  <a:lnTo>
                    <a:pt x="228600" y="614363"/>
                  </a:lnTo>
                  <a:lnTo>
                    <a:pt x="230981" y="647700"/>
                  </a:lnTo>
                  <a:lnTo>
                    <a:pt x="254794" y="633413"/>
                  </a:lnTo>
                  <a:lnTo>
                    <a:pt x="278607" y="621507"/>
                  </a:lnTo>
                  <a:lnTo>
                    <a:pt x="316707" y="616744"/>
                  </a:lnTo>
                  <a:lnTo>
                    <a:pt x="328613" y="633413"/>
                  </a:lnTo>
                  <a:lnTo>
                    <a:pt x="383382" y="68341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700">
                <a:latin typeface="Arial Narrow" pitchFamily="34" charset="0"/>
              </a:endParaRPr>
            </a:p>
          </p:txBody>
        </p:sp>
        <p:sp>
          <p:nvSpPr>
            <p:cNvPr id="16" name="Калужская обл."/>
            <p:cNvSpPr/>
            <p:nvPr/>
          </p:nvSpPr>
          <p:spPr>
            <a:xfrm>
              <a:off x="3416300" y="8677275"/>
              <a:ext cx="401638" cy="384175"/>
            </a:xfrm>
            <a:custGeom>
              <a:avLst/>
              <a:gdLst>
                <a:gd name="connsiteX0" fmla="*/ 183356 w 409575"/>
                <a:gd name="connsiteY0" fmla="*/ 390525 h 390525"/>
                <a:gd name="connsiteX1" fmla="*/ 235744 w 409575"/>
                <a:gd name="connsiteY1" fmla="*/ 335756 h 390525"/>
                <a:gd name="connsiteX2" fmla="*/ 264319 w 409575"/>
                <a:gd name="connsiteY2" fmla="*/ 328612 h 390525"/>
                <a:gd name="connsiteX3" fmla="*/ 276225 w 409575"/>
                <a:gd name="connsiteY3" fmla="*/ 328612 h 390525"/>
                <a:gd name="connsiteX4" fmla="*/ 269081 w 409575"/>
                <a:gd name="connsiteY4" fmla="*/ 302418 h 390525"/>
                <a:gd name="connsiteX5" fmla="*/ 269081 w 409575"/>
                <a:gd name="connsiteY5" fmla="*/ 290512 h 390525"/>
                <a:gd name="connsiteX6" fmla="*/ 280987 w 409575"/>
                <a:gd name="connsiteY6" fmla="*/ 271462 h 390525"/>
                <a:gd name="connsiteX7" fmla="*/ 288131 w 409575"/>
                <a:gd name="connsiteY7" fmla="*/ 264318 h 390525"/>
                <a:gd name="connsiteX8" fmla="*/ 285750 w 409575"/>
                <a:gd name="connsiteY8" fmla="*/ 245268 h 390525"/>
                <a:gd name="connsiteX9" fmla="*/ 285750 w 409575"/>
                <a:gd name="connsiteY9" fmla="*/ 238125 h 390525"/>
                <a:gd name="connsiteX10" fmla="*/ 271462 w 409575"/>
                <a:gd name="connsiteY10" fmla="*/ 214312 h 390525"/>
                <a:gd name="connsiteX11" fmla="*/ 309562 w 409575"/>
                <a:gd name="connsiteY11" fmla="*/ 216693 h 390525"/>
                <a:gd name="connsiteX12" fmla="*/ 333375 w 409575"/>
                <a:gd name="connsiteY12" fmla="*/ 200025 h 390525"/>
                <a:gd name="connsiteX13" fmla="*/ 347662 w 409575"/>
                <a:gd name="connsiteY13" fmla="*/ 200025 h 390525"/>
                <a:gd name="connsiteX14" fmla="*/ 383381 w 409575"/>
                <a:gd name="connsiteY14" fmla="*/ 200025 h 390525"/>
                <a:gd name="connsiteX15" fmla="*/ 383381 w 409575"/>
                <a:gd name="connsiteY15" fmla="*/ 178593 h 390525"/>
                <a:gd name="connsiteX16" fmla="*/ 369094 w 409575"/>
                <a:gd name="connsiteY16" fmla="*/ 157162 h 390525"/>
                <a:gd name="connsiteX17" fmla="*/ 409575 w 409575"/>
                <a:gd name="connsiteY17" fmla="*/ 135731 h 390525"/>
                <a:gd name="connsiteX18" fmla="*/ 409575 w 409575"/>
                <a:gd name="connsiteY18" fmla="*/ 119062 h 390525"/>
                <a:gd name="connsiteX19" fmla="*/ 407194 w 409575"/>
                <a:gd name="connsiteY19" fmla="*/ 88106 h 390525"/>
                <a:gd name="connsiteX20" fmla="*/ 407194 w 409575"/>
                <a:gd name="connsiteY20" fmla="*/ 59531 h 390525"/>
                <a:gd name="connsiteX21" fmla="*/ 390525 w 409575"/>
                <a:gd name="connsiteY21" fmla="*/ 38100 h 390525"/>
                <a:gd name="connsiteX22" fmla="*/ 378619 w 409575"/>
                <a:gd name="connsiteY22" fmla="*/ 28575 h 390525"/>
                <a:gd name="connsiteX23" fmla="*/ 359569 w 409575"/>
                <a:gd name="connsiteY23" fmla="*/ 16668 h 390525"/>
                <a:gd name="connsiteX24" fmla="*/ 342900 w 409575"/>
                <a:gd name="connsiteY24" fmla="*/ 0 h 390525"/>
                <a:gd name="connsiteX25" fmla="*/ 321469 w 409575"/>
                <a:gd name="connsiteY25" fmla="*/ 7143 h 390525"/>
                <a:gd name="connsiteX26" fmla="*/ 297656 w 409575"/>
                <a:gd name="connsiteY26" fmla="*/ 28575 h 390525"/>
                <a:gd name="connsiteX27" fmla="*/ 285750 w 409575"/>
                <a:gd name="connsiteY27" fmla="*/ 28575 h 390525"/>
                <a:gd name="connsiteX28" fmla="*/ 259556 w 409575"/>
                <a:gd name="connsiteY28" fmla="*/ 19050 h 390525"/>
                <a:gd name="connsiteX29" fmla="*/ 250031 w 409575"/>
                <a:gd name="connsiteY29" fmla="*/ 11906 h 390525"/>
                <a:gd name="connsiteX30" fmla="*/ 238125 w 409575"/>
                <a:gd name="connsiteY30" fmla="*/ 16668 h 390525"/>
                <a:gd name="connsiteX31" fmla="*/ 214312 w 409575"/>
                <a:gd name="connsiteY31" fmla="*/ 19050 h 390525"/>
                <a:gd name="connsiteX32" fmla="*/ 190500 w 409575"/>
                <a:gd name="connsiteY32" fmla="*/ 33337 h 390525"/>
                <a:gd name="connsiteX33" fmla="*/ 178594 w 409575"/>
                <a:gd name="connsiteY33" fmla="*/ 66675 h 390525"/>
                <a:gd name="connsiteX34" fmla="*/ 169069 w 409575"/>
                <a:gd name="connsiteY34" fmla="*/ 97631 h 390525"/>
                <a:gd name="connsiteX35" fmla="*/ 150019 w 409575"/>
                <a:gd name="connsiteY35" fmla="*/ 116681 h 390525"/>
                <a:gd name="connsiteX36" fmla="*/ 123825 w 409575"/>
                <a:gd name="connsiteY36" fmla="*/ 126206 h 390525"/>
                <a:gd name="connsiteX37" fmla="*/ 109537 w 409575"/>
                <a:gd name="connsiteY37" fmla="*/ 130968 h 390525"/>
                <a:gd name="connsiteX38" fmla="*/ 102394 w 409575"/>
                <a:gd name="connsiteY38" fmla="*/ 161925 h 390525"/>
                <a:gd name="connsiteX39" fmla="*/ 80962 w 409575"/>
                <a:gd name="connsiteY39" fmla="*/ 159543 h 390525"/>
                <a:gd name="connsiteX40" fmla="*/ 61912 w 409575"/>
                <a:gd name="connsiteY40" fmla="*/ 152400 h 390525"/>
                <a:gd name="connsiteX41" fmla="*/ 33337 w 409575"/>
                <a:gd name="connsiteY41" fmla="*/ 152400 h 390525"/>
                <a:gd name="connsiteX42" fmla="*/ 16669 w 409575"/>
                <a:gd name="connsiteY42" fmla="*/ 159543 h 390525"/>
                <a:gd name="connsiteX43" fmla="*/ 19050 w 409575"/>
                <a:gd name="connsiteY43" fmla="*/ 180975 h 390525"/>
                <a:gd name="connsiteX44" fmla="*/ 7144 w 409575"/>
                <a:gd name="connsiteY44" fmla="*/ 204787 h 390525"/>
                <a:gd name="connsiteX45" fmla="*/ 2381 w 409575"/>
                <a:gd name="connsiteY45" fmla="*/ 240506 h 390525"/>
                <a:gd name="connsiteX46" fmla="*/ 0 w 409575"/>
                <a:gd name="connsiteY46" fmla="*/ 266700 h 390525"/>
                <a:gd name="connsiteX47" fmla="*/ 19050 w 409575"/>
                <a:gd name="connsiteY47" fmla="*/ 254793 h 390525"/>
                <a:gd name="connsiteX48" fmla="*/ 26194 w 409575"/>
                <a:gd name="connsiteY48" fmla="*/ 276225 h 390525"/>
                <a:gd name="connsiteX49" fmla="*/ 57150 w 409575"/>
                <a:gd name="connsiteY49" fmla="*/ 280987 h 390525"/>
                <a:gd name="connsiteX50" fmla="*/ 71437 w 409575"/>
                <a:gd name="connsiteY50" fmla="*/ 266700 h 390525"/>
                <a:gd name="connsiteX51" fmla="*/ 95250 w 409575"/>
                <a:gd name="connsiteY51" fmla="*/ 285750 h 390525"/>
                <a:gd name="connsiteX52" fmla="*/ 107156 w 409575"/>
                <a:gd name="connsiteY52" fmla="*/ 307181 h 390525"/>
                <a:gd name="connsiteX53" fmla="*/ 111919 w 409575"/>
                <a:gd name="connsiteY53" fmla="*/ 345281 h 390525"/>
                <a:gd name="connsiteX54" fmla="*/ 128587 w 409575"/>
                <a:gd name="connsiteY54" fmla="*/ 366712 h 390525"/>
                <a:gd name="connsiteX55" fmla="*/ 183356 w 409575"/>
                <a:gd name="connsiteY55" fmla="*/ 390525 h 390525"/>
                <a:gd name="connsiteX0" fmla="*/ 183356 w 409575"/>
                <a:gd name="connsiteY0" fmla="*/ 390525 h 390525"/>
                <a:gd name="connsiteX1" fmla="*/ 235744 w 409575"/>
                <a:gd name="connsiteY1" fmla="*/ 335756 h 390525"/>
                <a:gd name="connsiteX2" fmla="*/ 264319 w 409575"/>
                <a:gd name="connsiteY2" fmla="*/ 328612 h 390525"/>
                <a:gd name="connsiteX3" fmla="*/ 276225 w 409575"/>
                <a:gd name="connsiteY3" fmla="*/ 328612 h 390525"/>
                <a:gd name="connsiteX4" fmla="*/ 269081 w 409575"/>
                <a:gd name="connsiteY4" fmla="*/ 302418 h 390525"/>
                <a:gd name="connsiteX5" fmla="*/ 269081 w 409575"/>
                <a:gd name="connsiteY5" fmla="*/ 290512 h 390525"/>
                <a:gd name="connsiteX6" fmla="*/ 280987 w 409575"/>
                <a:gd name="connsiteY6" fmla="*/ 271462 h 390525"/>
                <a:gd name="connsiteX7" fmla="*/ 288131 w 409575"/>
                <a:gd name="connsiteY7" fmla="*/ 264318 h 390525"/>
                <a:gd name="connsiteX8" fmla="*/ 285750 w 409575"/>
                <a:gd name="connsiteY8" fmla="*/ 245268 h 390525"/>
                <a:gd name="connsiteX9" fmla="*/ 285750 w 409575"/>
                <a:gd name="connsiteY9" fmla="*/ 238125 h 390525"/>
                <a:gd name="connsiteX10" fmla="*/ 271462 w 409575"/>
                <a:gd name="connsiteY10" fmla="*/ 214312 h 390525"/>
                <a:gd name="connsiteX11" fmla="*/ 309562 w 409575"/>
                <a:gd name="connsiteY11" fmla="*/ 216693 h 390525"/>
                <a:gd name="connsiteX12" fmla="*/ 333375 w 409575"/>
                <a:gd name="connsiteY12" fmla="*/ 200025 h 390525"/>
                <a:gd name="connsiteX13" fmla="*/ 347662 w 409575"/>
                <a:gd name="connsiteY13" fmla="*/ 200025 h 390525"/>
                <a:gd name="connsiteX14" fmla="*/ 383381 w 409575"/>
                <a:gd name="connsiteY14" fmla="*/ 200025 h 390525"/>
                <a:gd name="connsiteX15" fmla="*/ 383381 w 409575"/>
                <a:gd name="connsiteY15" fmla="*/ 178593 h 390525"/>
                <a:gd name="connsiteX16" fmla="*/ 369094 w 409575"/>
                <a:gd name="connsiteY16" fmla="*/ 157162 h 390525"/>
                <a:gd name="connsiteX17" fmla="*/ 409575 w 409575"/>
                <a:gd name="connsiteY17" fmla="*/ 135731 h 390525"/>
                <a:gd name="connsiteX18" fmla="*/ 409575 w 409575"/>
                <a:gd name="connsiteY18" fmla="*/ 119062 h 390525"/>
                <a:gd name="connsiteX19" fmla="*/ 407194 w 409575"/>
                <a:gd name="connsiteY19" fmla="*/ 88106 h 390525"/>
                <a:gd name="connsiteX20" fmla="*/ 407194 w 409575"/>
                <a:gd name="connsiteY20" fmla="*/ 59531 h 390525"/>
                <a:gd name="connsiteX21" fmla="*/ 390525 w 409575"/>
                <a:gd name="connsiteY21" fmla="*/ 38100 h 390525"/>
                <a:gd name="connsiteX22" fmla="*/ 378619 w 409575"/>
                <a:gd name="connsiteY22" fmla="*/ 28575 h 390525"/>
                <a:gd name="connsiteX23" fmla="*/ 359569 w 409575"/>
                <a:gd name="connsiteY23" fmla="*/ 16668 h 390525"/>
                <a:gd name="connsiteX24" fmla="*/ 342900 w 409575"/>
                <a:gd name="connsiteY24" fmla="*/ 0 h 390525"/>
                <a:gd name="connsiteX25" fmla="*/ 321469 w 409575"/>
                <a:gd name="connsiteY25" fmla="*/ 7143 h 390525"/>
                <a:gd name="connsiteX26" fmla="*/ 297656 w 409575"/>
                <a:gd name="connsiteY26" fmla="*/ 28575 h 390525"/>
                <a:gd name="connsiteX27" fmla="*/ 285750 w 409575"/>
                <a:gd name="connsiteY27" fmla="*/ 28575 h 390525"/>
                <a:gd name="connsiteX28" fmla="*/ 259556 w 409575"/>
                <a:gd name="connsiteY28" fmla="*/ 19050 h 390525"/>
                <a:gd name="connsiteX29" fmla="*/ 250031 w 409575"/>
                <a:gd name="connsiteY29" fmla="*/ 11906 h 390525"/>
                <a:gd name="connsiteX30" fmla="*/ 238125 w 409575"/>
                <a:gd name="connsiteY30" fmla="*/ 16668 h 390525"/>
                <a:gd name="connsiteX31" fmla="*/ 214312 w 409575"/>
                <a:gd name="connsiteY31" fmla="*/ 19050 h 390525"/>
                <a:gd name="connsiteX32" fmla="*/ 190500 w 409575"/>
                <a:gd name="connsiteY32" fmla="*/ 33337 h 390525"/>
                <a:gd name="connsiteX33" fmla="*/ 178594 w 409575"/>
                <a:gd name="connsiteY33" fmla="*/ 66675 h 390525"/>
                <a:gd name="connsiteX34" fmla="*/ 169069 w 409575"/>
                <a:gd name="connsiteY34" fmla="*/ 97631 h 390525"/>
                <a:gd name="connsiteX35" fmla="*/ 150019 w 409575"/>
                <a:gd name="connsiteY35" fmla="*/ 116681 h 390525"/>
                <a:gd name="connsiteX36" fmla="*/ 123825 w 409575"/>
                <a:gd name="connsiteY36" fmla="*/ 126206 h 390525"/>
                <a:gd name="connsiteX37" fmla="*/ 109537 w 409575"/>
                <a:gd name="connsiteY37" fmla="*/ 130968 h 390525"/>
                <a:gd name="connsiteX38" fmla="*/ 102394 w 409575"/>
                <a:gd name="connsiteY38" fmla="*/ 161925 h 390525"/>
                <a:gd name="connsiteX39" fmla="*/ 80962 w 409575"/>
                <a:gd name="connsiteY39" fmla="*/ 159543 h 390525"/>
                <a:gd name="connsiteX40" fmla="*/ 61912 w 409575"/>
                <a:gd name="connsiteY40" fmla="*/ 152400 h 390525"/>
                <a:gd name="connsiteX41" fmla="*/ 33337 w 409575"/>
                <a:gd name="connsiteY41" fmla="*/ 152400 h 390525"/>
                <a:gd name="connsiteX42" fmla="*/ 16669 w 409575"/>
                <a:gd name="connsiteY42" fmla="*/ 159543 h 390525"/>
                <a:gd name="connsiteX43" fmla="*/ 19050 w 409575"/>
                <a:gd name="connsiteY43" fmla="*/ 180975 h 390525"/>
                <a:gd name="connsiteX44" fmla="*/ 7144 w 409575"/>
                <a:gd name="connsiteY44" fmla="*/ 204787 h 390525"/>
                <a:gd name="connsiteX45" fmla="*/ 2381 w 409575"/>
                <a:gd name="connsiteY45" fmla="*/ 240506 h 390525"/>
                <a:gd name="connsiteX46" fmla="*/ 0 w 409575"/>
                <a:gd name="connsiteY46" fmla="*/ 266700 h 390525"/>
                <a:gd name="connsiteX47" fmla="*/ 23813 w 409575"/>
                <a:gd name="connsiteY47" fmla="*/ 247649 h 390525"/>
                <a:gd name="connsiteX48" fmla="*/ 26194 w 409575"/>
                <a:gd name="connsiteY48" fmla="*/ 276225 h 390525"/>
                <a:gd name="connsiteX49" fmla="*/ 57150 w 409575"/>
                <a:gd name="connsiteY49" fmla="*/ 280987 h 390525"/>
                <a:gd name="connsiteX50" fmla="*/ 71437 w 409575"/>
                <a:gd name="connsiteY50" fmla="*/ 266700 h 390525"/>
                <a:gd name="connsiteX51" fmla="*/ 95250 w 409575"/>
                <a:gd name="connsiteY51" fmla="*/ 285750 h 390525"/>
                <a:gd name="connsiteX52" fmla="*/ 107156 w 409575"/>
                <a:gd name="connsiteY52" fmla="*/ 307181 h 390525"/>
                <a:gd name="connsiteX53" fmla="*/ 111919 w 409575"/>
                <a:gd name="connsiteY53" fmla="*/ 345281 h 390525"/>
                <a:gd name="connsiteX54" fmla="*/ 128587 w 409575"/>
                <a:gd name="connsiteY54" fmla="*/ 366712 h 390525"/>
                <a:gd name="connsiteX55" fmla="*/ 183356 w 409575"/>
                <a:gd name="connsiteY55" fmla="*/ 390525 h 390525"/>
                <a:gd name="connsiteX0" fmla="*/ 183356 w 409575"/>
                <a:gd name="connsiteY0" fmla="*/ 390525 h 390525"/>
                <a:gd name="connsiteX1" fmla="*/ 235744 w 409575"/>
                <a:gd name="connsiteY1" fmla="*/ 335756 h 390525"/>
                <a:gd name="connsiteX2" fmla="*/ 264319 w 409575"/>
                <a:gd name="connsiteY2" fmla="*/ 328612 h 390525"/>
                <a:gd name="connsiteX3" fmla="*/ 276225 w 409575"/>
                <a:gd name="connsiteY3" fmla="*/ 328612 h 390525"/>
                <a:gd name="connsiteX4" fmla="*/ 269081 w 409575"/>
                <a:gd name="connsiteY4" fmla="*/ 302418 h 390525"/>
                <a:gd name="connsiteX5" fmla="*/ 269081 w 409575"/>
                <a:gd name="connsiteY5" fmla="*/ 290512 h 390525"/>
                <a:gd name="connsiteX6" fmla="*/ 280987 w 409575"/>
                <a:gd name="connsiteY6" fmla="*/ 271462 h 390525"/>
                <a:gd name="connsiteX7" fmla="*/ 288131 w 409575"/>
                <a:gd name="connsiteY7" fmla="*/ 264318 h 390525"/>
                <a:gd name="connsiteX8" fmla="*/ 285750 w 409575"/>
                <a:gd name="connsiteY8" fmla="*/ 245268 h 390525"/>
                <a:gd name="connsiteX9" fmla="*/ 285750 w 409575"/>
                <a:gd name="connsiteY9" fmla="*/ 238125 h 390525"/>
                <a:gd name="connsiteX10" fmla="*/ 271462 w 409575"/>
                <a:gd name="connsiteY10" fmla="*/ 214312 h 390525"/>
                <a:gd name="connsiteX11" fmla="*/ 309562 w 409575"/>
                <a:gd name="connsiteY11" fmla="*/ 216693 h 390525"/>
                <a:gd name="connsiteX12" fmla="*/ 333375 w 409575"/>
                <a:gd name="connsiteY12" fmla="*/ 200025 h 390525"/>
                <a:gd name="connsiteX13" fmla="*/ 347662 w 409575"/>
                <a:gd name="connsiteY13" fmla="*/ 200025 h 390525"/>
                <a:gd name="connsiteX14" fmla="*/ 383381 w 409575"/>
                <a:gd name="connsiteY14" fmla="*/ 200025 h 390525"/>
                <a:gd name="connsiteX15" fmla="*/ 383381 w 409575"/>
                <a:gd name="connsiteY15" fmla="*/ 178593 h 390525"/>
                <a:gd name="connsiteX16" fmla="*/ 369094 w 409575"/>
                <a:gd name="connsiteY16" fmla="*/ 157162 h 390525"/>
                <a:gd name="connsiteX17" fmla="*/ 409575 w 409575"/>
                <a:gd name="connsiteY17" fmla="*/ 135731 h 390525"/>
                <a:gd name="connsiteX18" fmla="*/ 409575 w 409575"/>
                <a:gd name="connsiteY18" fmla="*/ 119062 h 390525"/>
                <a:gd name="connsiteX19" fmla="*/ 407194 w 409575"/>
                <a:gd name="connsiteY19" fmla="*/ 88106 h 390525"/>
                <a:gd name="connsiteX20" fmla="*/ 407194 w 409575"/>
                <a:gd name="connsiteY20" fmla="*/ 59531 h 390525"/>
                <a:gd name="connsiteX21" fmla="*/ 390525 w 409575"/>
                <a:gd name="connsiteY21" fmla="*/ 38100 h 390525"/>
                <a:gd name="connsiteX22" fmla="*/ 378619 w 409575"/>
                <a:gd name="connsiteY22" fmla="*/ 28575 h 390525"/>
                <a:gd name="connsiteX23" fmla="*/ 359569 w 409575"/>
                <a:gd name="connsiteY23" fmla="*/ 16668 h 390525"/>
                <a:gd name="connsiteX24" fmla="*/ 342900 w 409575"/>
                <a:gd name="connsiteY24" fmla="*/ 0 h 390525"/>
                <a:gd name="connsiteX25" fmla="*/ 321469 w 409575"/>
                <a:gd name="connsiteY25" fmla="*/ 7143 h 390525"/>
                <a:gd name="connsiteX26" fmla="*/ 297656 w 409575"/>
                <a:gd name="connsiteY26" fmla="*/ 28575 h 390525"/>
                <a:gd name="connsiteX27" fmla="*/ 285750 w 409575"/>
                <a:gd name="connsiteY27" fmla="*/ 28575 h 390525"/>
                <a:gd name="connsiteX28" fmla="*/ 259556 w 409575"/>
                <a:gd name="connsiteY28" fmla="*/ 19050 h 390525"/>
                <a:gd name="connsiteX29" fmla="*/ 250031 w 409575"/>
                <a:gd name="connsiteY29" fmla="*/ 11906 h 390525"/>
                <a:gd name="connsiteX30" fmla="*/ 238125 w 409575"/>
                <a:gd name="connsiteY30" fmla="*/ 16668 h 390525"/>
                <a:gd name="connsiteX31" fmla="*/ 214312 w 409575"/>
                <a:gd name="connsiteY31" fmla="*/ 19050 h 390525"/>
                <a:gd name="connsiteX32" fmla="*/ 190500 w 409575"/>
                <a:gd name="connsiteY32" fmla="*/ 33337 h 390525"/>
                <a:gd name="connsiteX33" fmla="*/ 178594 w 409575"/>
                <a:gd name="connsiteY33" fmla="*/ 66675 h 390525"/>
                <a:gd name="connsiteX34" fmla="*/ 169069 w 409575"/>
                <a:gd name="connsiteY34" fmla="*/ 97631 h 390525"/>
                <a:gd name="connsiteX35" fmla="*/ 150019 w 409575"/>
                <a:gd name="connsiteY35" fmla="*/ 116681 h 390525"/>
                <a:gd name="connsiteX36" fmla="*/ 123825 w 409575"/>
                <a:gd name="connsiteY36" fmla="*/ 126206 h 390525"/>
                <a:gd name="connsiteX37" fmla="*/ 109537 w 409575"/>
                <a:gd name="connsiteY37" fmla="*/ 130968 h 390525"/>
                <a:gd name="connsiteX38" fmla="*/ 102394 w 409575"/>
                <a:gd name="connsiteY38" fmla="*/ 161925 h 390525"/>
                <a:gd name="connsiteX39" fmla="*/ 80962 w 409575"/>
                <a:gd name="connsiteY39" fmla="*/ 159543 h 390525"/>
                <a:gd name="connsiteX40" fmla="*/ 61912 w 409575"/>
                <a:gd name="connsiteY40" fmla="*/ 152400 h 390525"/>
                <a:gd name="connsiteX41" fmla="*/ 33337 w 409575"/>
                <a:gd name="connsiteY41" fmla="*/ 152400 h 390525"/>
                <a:gd name="connsiteX42" fmla="*/ 16669 w 409575"/>
                <a:gd name="connsiteY42" fmla="*/ 159543 h 390525"/>
                <a:gd name="connsiteX43" fmla="*/ 19050 w 409575"/>
                <a:gd name="connsiteY43" fmla="*/ 180975 h 390525"/>
                <a:gd name="connsiteX44" fmla="*/ 7144 w 409575"/>
                <a:gd name="connsiteY44" fmla="*/ 204787 h 390525"/>
                <a:gd name="connsiteX45" fmla="*/ 2381 w 409575"/>
                <a:gd name="connsiteY45" fmla="*/ 240506 h 390525"/>
                <a:gd name="connsiteX46" fmla="*/ 0 w 409575"/>
                <a:gd name="connsiteY46" fmla="*/ 266700 h 390525"/>
                <a:gd name="connsiteX47" fmla="*/ 23813 w 409575"/>
                <a:gd name="connsiteY47" fmla="*/ 247649 h 390525"/>
                <a:gd name="connsiteX48" fmla="*/ 38100 w 409575"/>
                <a:gd name="connsiteY48" fmla="*/ 269081 h 390525"/>
                <a:gd name="connsiteX49" fmla="*/ 57150 w 409575"/>
                <a:gd name="connsiteY49" fmla="*/ 280987 h 390525"/>
                <a:gd name="connsiteX50" fmla="*/ 71437 w 409575"/>
                <a:gd name="connsiteY50" fmla="*/ 266700 h 390525"/>
                <a:gd name="connsiteX51" fmla="*/ 95250 w 409575"/>
                <a:gd name="connsiteY51" fmla="*/ 285750 h 390525"/>
                <a:gd name="connsiteX52" fmla="*/ 107156 w 409575"/>
                <a:gd name="connsiteY52" fmla="*/ 307181 h 390525"/>
                <a:gd name="connsiteX53" fmla="*/ 111919 w 409575"/>
                <a:gd name="connsiteY53" fmla="*/ 345281 h 390525"/>
                <a:gd name="connsiteX54" fmla="*/ 128587 w 409575"/>
                <a:gd name="connsiteY54" fmla="*/ 366712 h 390525"/>
                <a:gd name="connsiteX55" fmla="*/ 183356 w 409575"/>
                <a:gd name="connsiteY55" fmla="*/ 390525 h 390525"/>
                <a:gd name="connsiteX0" fmla="*/ 183356 w 409575"/>
                <a:gd name="connsiteY0" fmla="*/ 390525 h 390525"/>
                <a:gd name="connsiteX1" fmla="*/ 235744 w 409575"/>
                <a:gd name="connsiteY1" fmla="*/ 335756 h 390525"/>
                <a:gd name="connsiteX2" fmla="*/ 264319 w 409575"/>
                <a:gd name="connsiteY2" fmla="*/ 328612 h 390525"/>
                <a:gd name="connsiteX3" fmla="*/ 276225 w 409575"/>
                <a:gd name="connsiteY3" fmla="*/ 328612 h 390525"/>
                <a:gd name="connsiteX4" fmla="*/ 269081 w 409575"/>
                <a:gd name="connsiteY4" fmla="*/ 302418 h 390525"/>
                <a:gd name="connsiteX5" fmla="*/ 269081 w 409575"/>
                <a:gd name="connsiteY5" fmla="*/ 290512 h 390525"/>
                <a:gd name="connsiteX6" fmla="*/ 280987 w 409575"/>
                <a:gd name="connsiteY6" fmla="*/ 271462 h 390525"/>
                <a:gd name="connsiteX7" fmla="*/ 288131 w 409575"/>
                <a:gd name="connsiteY7" fmla="*/ 264318 h 390525"/>
                <a:gd name="connsiteX8" fmla="*/ 285750 w 409575"/>
                <a:gd name="connsiteY8" fmla="*/ 245268 h 390525"/>
                <a:gd name="connsiteX9" fmla="*/ 285750 w 409575"/>
                <a:gd name="connsiteY9" fmla="*/ 238125 h 390525"/>
                <a:gd name="connsiteX10" fmla="*/ 271462 w 409575"/>
                <a:gd name="connsiteY10" fmla="*/ 214312 h 390525"/>
                <a:gd name="connsiteX11" fmla="*/ 309562 w 409575"/>
                <a:gd name="connsiteY11" fmla="*/ 216693 h 390525"/>
                <a:gd name="connsiteX12" fmla="*/ 333375 w 409575"/>
                <a:gd name="connsiteY12" fmla="*/ 200025 h 390525"/>
                <a:gd name="connsiteX13" fmla="*/ 347662 w 409575"/>
                <a:gd name="connsiteY13" fmla="*/ 200025 h 390525"/>
                <a:gd name="connsiteX14" fmla="*/ 383381 w 409575"/>
                <a:gd name="connsiteY14" fmla="*/ 200025 h 390525"/>
                <a:gd name="connsiteX15" fmla="*/ 383381 w 409575"/>
                <a:gd name="connsiteY15" fmla="*/ 178593 h 390525"/>
                <a:gd name="connsiteX16" fmla="*/ 369094 w 409575"/>
                <a:gd name="connsiteY16" fmla="*/ 157162 h 390525"/>
                <a:gd name="connsiteX17" fmla="*/ 409575 w 409575"/>
                <a:gd name="connsiteY17" fmla="*/ 135731 h 390525"/>
                <a:gd name="connsiteX18" fmla="*/ 409575 w 409575"/>
                <a:gd name="connsiteY18" fmla="*/ 119062 h 390525"/>
                <a:gd name="connsiteX19" fmla="*/ 407194 w 409575"/>
                <a:gd name="connsiteY19" fmla="*/ 88106 h 390525"/>
                <a:gd name="connsiteX20" fmla="*/ 407194 w 409575"/>
                <a:gd name="connsiteY20" fmla="*/ 59531 h 390525"/>
                <a:gd name="connsiteX21" fmla="*/ 390525 w 409575"/>
                <a:gd name="connsiteY21" fmla="*/ 38100 h 390525"/>
                <a:gd name="connsiteX22" fmla="*/ 378619 w 409575"/>
                <a:gd name="connsiteY22" fmla="*/ 28575 h 390525"/>
                <a:gd name="connsiteX23" fmla="*/ 359569 w 409575"/>
                <a:gd name="connsiteY23" fmla="*/ 16668 h 390525"/>
                <a:gd name="connsiteX24" fmla="*/ 342900 w 409575"/>
                <a:gd name="connsiteY24" fmla="*/ 0 h 390525"/>
                <a:gd name="connsiteX25" fmla="*/ 321469 w 409575"/>
                <a:gd name="connsiteY25" fmla="*/ 7143 h 390525"/>
                <a:gd name="connsiteX26" fmla="*/ 297656 w 409575"/>
                <a:gd name="connsiteY26" fmla="*/ 28575 h 390525"/>
                <a:gd name="connsiteX27" fmla="*/ 285750 w 409575"/>
                <a:gd name="connsiteY27" fmla="*/ 28575 h 390525"/>
                <a:gd name="connsiteX28" fmla="*/ 259556 w 409575"/>
                <a:gd name="connsiteY28" fmla="*/ 19050 h 390525"/>
                <a:gd name="connsiteX29" fmla="*/ 250031 w 409575"/>
                <a:gd name="connsiteY29" fmla="*/ 11906 h 390525"/>
                <a:gd name="connsiteX30" fmla="*/ 238125 w 409575"/>
                <a:gd name="connsiteY30" fmla="*/ 16668 h 390525"/>
                <a:gd name="connsiteX31" fmla="*/ 214312 w 409575"/>
                <a:gd name="connsiteY31" fmla="*/ 19050 h 390525"/>
                <a:gd name="connsiteX32" fmla="*/ 190500 w 409575"/>
                <a:gd name="connsiteY32" fmla="*/ 33337 h 390525"/>
                <a:gd name="connsiteX33" fmla="*/ 178594 w 409575"/>
                <a:gd name="connsiteY33" fmla="*/ 66675 h 390525"/>
                <a:gd name="connsiteX34" fmla="*/ 169069 w 409575"/>
                <a:gd name="connsiteY34" fmla="*/ 97631 h 390525"/>
                <a:gd name="connsiteX35" fmla="*/ 150019 w 409575"/>
                <a:gd name="connsiteY35" fmla="*/ 116681 h 390525"/>
                <a:gd name="connsiteX36" fmla="*/ 123825 w 409575"/>
                <a:gd name="connsiteY36" fmla="*/ 126206 h 390525"/>
                <a:gd name="connsiteX37" fmla="*/ 109537 w 409575"/>
                <a:gd name="connsiteY37" fmla="*/ 130968 h 390525"/>
                <a:gd name="connsiteX38" fmla="*/ 102394 w 409575"/>
                <a:gd name="connsiteY38" fmla="*/ 161925 h 390525"/>
                <a:gd name="connsiteX39" fmla="*/ 80962 w 409575"/>
                <a:gd name="connsiteY39" fmla="*/ 159543 h 390525"/>
                <a:gd name="connsiteX40" fmla="*/ 61912 w 409575"/>
                <a:gd name="connsiteY40" fmla="*/ 152400 h 390525"/>
                <a:gd name="connsiteX41" fmla="*/ 33337 w 409575"/>
                <a:gd name="connsiteY41" fmla="*/ 152400 h 390525"/>
                <a:gd name="connsiteX42" fmla="*/ 16669 w 409575"/>
                <a:gd name="connsiteY42" fmla="*/ 159543 h 390525"/>
                <a:gd name="connsiteX43" fmla="*/ 19050 w 409575"/>
                <a:gd name="connsiteY43" fmla="*/ 180975 h 390525"/>
                <a:gd name="connsiteX44" fmla="*/ 16669 w 409575"/>
                <a:gd name="connsiteY44" fmla="*/ 202406 h 390525"/>
                <a:gd name="connsiteX45" fmla="*/ 2381 w 409575"/>
                <a:gd name="connsiteY45" fmla="*/ 240506 h 390525"/>
                <a:gd name="connsiteX46" fmla="*/ 0 w 409575"/>
                <a:gd name="connsiteY46" fmla="*/ 266700 h 390525"/>
                <a:gd name="connsiteX47" fmla="*/ 23813 w 409575"/>
                <a:gd name="connsiteY47" fmla="*/ 247649 h 390525"/>
                <a:gd name="connsiteX48" fmla="*/ 38100 w 409575"/>
                <a:gd name="connsiteY48" fmla="*/ 269081 h 390525"/>
                <a:gd name="connsiteX49" fmla="*/ 57150 w 409575"/>
                <a:gd name="connsiteY49" fmla="*/ 280987 h 390525"/>
                <a:gd name="connsiteX50" fmla="*/ 71437 w 409575"/>
                <a:gd name="connsiteY50" fmla="*/ 266700 h 390525"/>
                <a:gd name="connsiteX51" fmla="*/ 95250 w 409575"/>
                <a:gd name="connsiteY51" fmla="*/ 285750 h 390525"/>
                <a:gd name="connsiteX52" fmla="*/ 107156 w 409575"/>
                <a:gd name="connsiteY52" fmla="*/ 307181 h 390525"/>
                <a:gd name="connsiteX53" fmla="*/ 111919 w 409575"/>
                <a:gd name="connsiteY53" fmla="*/ 345281 h 390525"/>
                <a:gd name="connsiteX54" fmla="*/ 128587 w 409575"/>
                <a:gd name="connsiteY54" fmla="*/ 366712 h 390525"/>
                <a:gd name="connsiteX55" fmla="*/ 183356 w 409575"/>
                <a:gd name="connsiteY55" fmla="*/ 390525 h 390525"/>
                <a:gd name="connsiteX0" fmla="*/ 180975 w 409575"/>
                <a:gd name="connsiteY0" fmla="*/ 383381 h 383381"/>
                <a:gd name="connsiteX1" fmla="*/ 235744 w 409575"/>
                <a:gd name="connsiteY1" fmla="*/ 335756 h 383381"/>
                <a:gd name="connsiteX2" fmla="*/ 264319 w 409575"/>
                <a:gd name="connsiteY2" fmla="*/ 328612 h 383381"/>
                <a:gd name="connsiteX3" fmla="*/ 276225 w 409575"/>
                <a:gd name="connsiteY3" fmla="*/ 328612 h 383381"/>
                <a:gd name="connsiteX4" fmla="*/ 269081 w 409575"/>
                <a:gd name="connsiteY4" fmla="*/ 302418 h 383381"/>
                <a:gd name="connsiteX5" fmla="*/ 269081 w 409575"/>
                <a:gd name="connsiteY5" fmla="*/ 290512 h 383381"/>
                <a:gd name="connsiteX6" fmla="*/ 280987 w 409575"/>
                <a:gd name="connsiteY6" fmla="*/ 271462 h 383381"/>
                <a:gd name="connsiteX7" fmla="*/ 288131 w 409575"/>
                <a:gd name="connsiteY7" fmla="*/ 264318 h 383381"/>
                <a:gd name="connsiteX8" fmla="*/ 285750 w 409575"/>
                <a:gd name="connsiteY8" fmla="*/ 245268 h 383381"/>
                <a:gd name="connsiteX9" fmla="*/ 285750 w 409575"/>
                <a:gd name="connsiteY9" fmla="*/ 238125 h 383381"/>
                <a:gd name="connsiteX10" fmla="*/ 271462 w 409575"/>
                <a:gd name="connsiteY10" fmla="*/ 214312 h 383381"/>
                <a:gd name="connsiteX11" fmla="*/ 309562 w 409575"/>
                <a:gd name="connsiteY11" fmla="*/ 216693 h 383381"/>
                <a:gd name="connsiteX12" fmla="*/ 333375 w 409575"/>
                <a:gd name="connsiteY12" fmla="*/ 200025 h 383381"/>
                <a:gd name="connsiteX13" fmla="*/ 347662 w 409575"/>
                <a:gd name="connsiteY13" fmla="*/ 200025 h 383381"/>
                <a:gd name="connsiteX14" fmla="*/ 383381 w 409575"/>
                <a:gd name="connsiteY14" fmla="*/ 200025 h 383381"/>
                <a:gd name="connsiteX15" fmla="*/ 383381 w 409575"/>
                <a:gd name="connsiteY15" fmla="*/ 178593 h 383381"/>
                <a:gd name="connsiteX16" fmla="*/ 369094 w 409575"/>
                <a:gd name="connsiteY16" fmla="*/ 157162 h 383381"/>
                <a:gd name="connsiteX17" fmla="*/ 409575 w 409575"/>
                <a:gd name="connsiteY17" fmla="*/ 135731 h 383381"/>
                <a:gd name="connsiteX18" fmla="*/ 409575 w 409575"/>
                <a:gd name="connsiteY18" fmla="*/ 119062 h 383381"/>
                <a:gd name="connsiteX19" fmla="*/ 407194 w 409575"/>
                <a:gd name="connsiteY19" fmla="*/ 88106 h 383381"/>
                <a:gd name="connsiteX20" fmla="*/ 407194 w 409575"/>
                <a:gd name="connsiteY20" fmla="*/ 59531 h 383381"/>
                <a:gd name="connsiteX21" fmla="*/ 390525 w 409575"/>
                <a:gd name="connsiteY21" fmla="*/ 38100 h 383381"/>
                <a:gd name="connsiteX22" fmla="*/ 378619 w 409575"/>
                <a:gd name="connsiteY22" fmla="*/ 28575 h 383381"/>
                <a:gd name="connsiteX23" fmla="*/ 359569 w 409575"/>
                <a:gd name="connsiteY23" fmla="*/ 16668 h 383381"/>
                <a:gd name="connsiteX24" fmla="*/ 342900 w 409575"/>
                <a:gd name="connsiteY24" fmla="*/ 0 h 383381"/>
                <a:gd name="connsiteX25" fmla="*/ 321469 w 409575"/>
                <a:gd name="connsiteY25" fmla="*/ 7143 h 383381"/>
                <a:gd name="connsiteX26" fmla="*/ 297656 w 409575"/>
                <a:gd name="connsiteY26" fmla="*/ 28575 h 383381"/>
                <a:gd name="connsiteX27" fmla="*/ 285750 w 409575"/>
                <a:gd name="connsiteY27" fmla="*/ 28575 h 383381"/>
                <a:gd name="connsiteX28" fmla="*/ 259556 w 409575"/>
                <a:gd name="connsiteY28" fmla="*/ 19050 h 383381"/>
                <a:gd name="connsiteX29" fmla="*/ 250031 w 409575"/>
                <a:gd name="connsiteY29" fmla="*/ 11906 h 383381"/>
                <a:gd name="connsiteX30" fmla="*/ 238125 w 409575"/>
                <a:gd name="connsiteY30" fmla="*/ 16668 h 383381"/>
                <a:gd name="connsiteX31" fmla="*/ 214312 w 409575"/>
                <a:gd name="connsiteY31" fmla="*/ 19050 h 383381"/>
                <a:gd name="connsiteX32" fmla="*/ 190500 w 409575"/>
                <a:gd name="connsiteY32" fmla="*/ 33337 h 383381"/>
                <a:gd name="connsiteX33" fmla="*/ 178594 w 409575"/>
                <a:gd name="connsiteY33" fmla="*/ 66675 h 383381"/>
                <a:gd name="connsiteX34" fmla="*/ 169069 w 409575"/>
                <a:gd name="connsiteY34" fmla="*/ 97631 h 383381"/>
                <a:gd name="connsiteX35" fmla="*/ 150019 w 409575"/>
                <a:gd name="connsiteY35" fmla="*/ 116681 h 383381"/>
                <a:gd name="connsiteX36" fmla="*/ 123825 w 409575"/>
                <a:gd name="connsiteY36" fmla="*/ 126206 h 383381"/>
                <a:gd name="connsiteX37" fmla="*/ 109537 w 409575"/>
                <a:gd name="connsiteY37" fmla="*/ 130968 h 383381"/>
                <a:gd name="connsiteX38" fmla="*/ 102394 w 409575"/>
                <a:gd name="connsiteY38" fmla="*/ 161925 h 383381"/>
                <a:gd name="connsiteX39" fmla="*/ 80962 w 409575"/>
                <a:gd name="connsiteY39" fmla="*/ 159543 h 383381"/>
                <a:gd name="connsiteX40" fmla="*/ 61912 w 409575"/>
                <a:gd name="connsiteY40" fmla="*/ 152400 h 383381"/>
                <a:gd name="connsiteX41" fmla="*/ 33337 w 409575"/>
                <a:gd name="connsiteY41" fmla="*/ 152400 h 383381"/>
                <a:gd name="connsiteX42" fmla="*/ 16669 w 409575"/>
                <a:gd name="connsiteY42" fmla="*/ 159543 h 383381"/>
                <a:gd name="connsiteX43" fmla="*/ 19050 w 409575"/>
                <a:gd name="connsiteY43" fmla="*/ 180975 h 383381"/>
                <a:gd name="connsiteX44" fmla="*/ 16669 w 409575"/>
                <a:gd name="connsiteY44" fmla="*/ 202406 h 383381"/>
                <a:gd name="connsiteX45" fmla="*/ 2381 w 409575"/>
                <a:gd name="connsiteY45" fmla="*/ 240506 h 383381"/>
                <a:gd name="connsiteX46" fmla="*/ 0 w 409575"/>
                <a:gd name="connsiteY46" fmla="*/ 266700 h 383381"/>
                <a:gd name="connsiteX47" fmla="*/ 23813 w 409575"/>
                <a:gd name="connsiteY47" fmla="*/ 247649 h 383381"/>
                <a:gd name="connsiteX48" fmla="*/ 38100 w 409575"/>
                <a:gd name="connsiteY48" fmla="*/ 269081 h 383381"/>
                <a:gd name="connsiteX49" fmla="*/ 57150 w 409575"/>
                <a:gd name="connsiteY49" fmla="*/ 280987 h 383381"/>
                <a:gd name="connsiteX50" fmla="*/ 71437 w 409575"/>
                <a:gd name="connsiteY50" fmla="*/ 266700 h 383381"/>
                <a:gd name="connsiteX51" fmla="*/ 95250 w 409575"/>
                <a:gd name="connsiteY51" fmla="*/ 285750 h 383381"/>
                <a:gd name="connsiteX52" fmla="*/ 107156 w 409575"/>
                <a:gd name="connsiteY52" fmla="*/ 307181 h 383381"/>
                <a:gd name="connsiteX53" fmla="*/ 111919 w 409575"/>
                <a:gd name="connsiteY53" fmla="*/ 345281 h 383381"/>
                <a:gd name="connsiteX54" fmla="*/ 128587 w 409575"/>
                <a:gd name="connsiteY54" fmla="*/ 366712 h 383381"/>
                <a:gd name="connsiteX55" fmla="*/ 180975 w 409575"/>
                <a:gd name="connsiteY55" fmla="*/ 383381 h 383381"/>
                <a:gd name="connsiteX0" fmla="*/ 180975 w 409575"/>
                <a:gd name="connsiteY0" fmla="*/ 383381 h 383381"/>
                <a:gd name="connsiteX1" fmla="*/ 235744 w 409575"/>
                <a:gd name="connsiteY1" fmla="*/ 335756 h 383381"/>
                <a:gd name="connsiteX2" fmla="*/ 264319 w 409575"/>
                <a:gd name="connsiteY2" fmla="*/ 328612 h 383381"/>
                <a:gd name="connsiteX3" fmla="*/ 276225 w 409575"/>
                <a:gd name="connsiteY3" fmla="*/ 328612 h 383381"/>
                <a:gd name="connsiteX4" fmla="*/ 269081 w 409575"/>
                <a:gd name="connsiteY4" fmla="*/ 302418 h 383381"/>
                <a:gd name="connsiteX5" fmla="*/ 269081 w 409575"/>
                <a:gd name="connsiteY5" fmla="*/ 290512 h 383381"/>
                <a:gd name="connsiteX6" fmla="*/ 280987 w 409575"/>
                <a:gd name="connsiteY6" fmla="*/ 271462 h 383381"/>
                <a:gd name="connsiteX7" fmla="*/ 288131 w 409575"/>
                <a:gd name="connsiteY7" fmla="*/ 264318 h 383381"/>
                <a:gd name="connsiteX8" fmla="*/ 285750 w 409575"/>
                <a:gd name="connsiteY8" fmla="*/ 245268 h 383381"/>
                <a:gd name="connsiteX9" fmla="*/ 285750 w 409575"/>
                <a:gd name="connsiteY9" fmla="*/ 238125 h 383381"/>
                <a:gd name="connsiteX10" fmla="*/ 271462 w 409575"/>
                <a:gd name="connsiteY10" fmla="*/ 214312 h 383381"/>
                <a:gd name="connsiteX11" fmla="*/ 309562 w 409575"/>
                <a:gd name="connsiteY11" fmla="*/ 216693 h 383381"/>
                <a:gd name="connsiteX12" fmla="*/ 333375 w 409575"/>
                <a:gd name="connsiteY12" fmla="*/ 200025 h 383381"/>
                <a:gd name="connsiteX13" fmla="*/ 347662 w 409575"/>
                <a:gd name="connsiteY13" fmla="*/ 200025 h 383381"/>
                <a:gd name="connsiteX14" fmla="*/ 383381 w 409575"/>
                <a:gd name="connsiteY14" fmla="*/ 200025 h 383381"/>
                <a:gd name="connsiteX15" fmla="*/ 383381 w 409575"/>
                <a:gd name="connsiteY15" fmla="*/ 178593 h 383381"/>
                <a:gd name="connsiteX16" fmla="*/ 369094 w 409575"/>
                <a:gd name="connsiteY16" fmla="*/ 157162 h 383381"/>
                <a:gd name="connsiteX17" fmla="*/ 409575 w 409575"/>
                <a:gd name="connsiteY17" fmla="*/ 135731 h 383381"/>
                <a:gd name="connsiteX18" fmla="*/ 409575 w 409575"/>
                <a:gd name="connsiteY18" fmla="*/ 119062 h 383381"/>
                <a:gd name="connsiteX19" fmla="*/ 407194 w 409575"/>
                <a:gd name="connsiteY19" fmla="*/ 88106 h 383381"/>
                <a:gd name="connsiteX20" fmla="*/ 407194 w 409575"/>
                <a:gd name="connsiteY20" fmla="*/ 59531 h 383381"/>
                <a:gd name="connsiteX21" fmla="*/ 390525 w 409575"/>
                <a:gd name="connsiteY21" fmla="*/ 38100 h 383381"/>
                <a:gd name="connsiteX22" fmla="*/ 378619 w 409575"/>
                <a:gd name="connsiteY22" fmla="*/ 28575 h 383381"/>
                <a:gd name="connsiteX23" fmla="*/ 359569 w 409575"/>
                <a:gd name="connsiteY23" fmla="*/ 16668 h 383381"/>
                <a:gd name="connsiteX24" fmla="*/ 342900 w 409575"/>
                <a:gd name="connsiteY24" fmla="*/ 0 h 383381"/>
                <a:gd name="connsiteX25" fmla="*/ 321469 w 409575"/>
                <a:gd name="connsiteY25" fmla="*/ 7143 h 383381"/>
                <a:gd name="connsiteX26" fmla="*/ 297656 w 409575"/>
                <a:gd name="connsiteY26" fmla="*/ 28575 h 383381"/>
                <a:gd name="connsiteX27" fmla="*/ 285750 w 409575"/>
                <a:gd name="connsiteY27" fmla="*/ 28575 h 383381"/>
                <a:gd name="connsiteX28" fmla="*/ 259556 w 409575"/>
                <a:gd name="connsiteY28" fmla="*/ 19050 h 383381"/>
                <a:gd name="connsiteX29" fmla="*/ 250031 w 409575"/>
                <a:gd name="connsiteY29" fmla="*/ 11906 h 383381"/>
                <a:gd name="connsiteX30" fmla="*/ 238125 w 409575"/>
                <a:gd name="connsiteY30" fmla="*/ 16668 h 383381"/>
                <a:gd name="connsiteX31" fmla="*/ 214312 w 409575"/>
                <a:gd name="connsiteY31" fmla="*/ 19050 h 383381"/>
                <a:gd name="connsiteX32" fmla="*/ 190500 w 409575"/>
                <a:gd name="connsiteY32" fmla="*/ 33337 h 383381"/>
                <a:gd name="connsiteX33" fmla="*/ 178594 w 409575"/>
                <a:gd name="connsiteY33" fmla="*/ 66675 h 383381"/>
                <a:gd name="connsiteX34" fmla="*/ 169069 w 409575"/>
                <a:gd name="connsiteY34" fmla="*/ 97631 h 383381"/>
                <a:gd name="connsiteX35" fmla="*/ 150019 w 409575"/>
                <a:gd name="connsiteY35" fmla="*/ 116681 h 383381"/>
                <a:gd name="connsiteX36" fmla="*/ 123825 w 409575"/>
                <a:gd name="connsiteY36" fmla="*/ 126206 h 383381"/>
                <a:gd name="connsiteX37" fmla="*/ 109537 w 409575"/>
                <a:gd name="connsiteY37" fmla="*/ 130968 h 383381"/>
                <a:gd name="connsiteX38" fmla="*/ 102394 w 409575"/>
                <a:gd name="connsiteY38" fmla="*/ 161925 h 383381"/>
                <a:gd name="connsiteX39" fmla="*/ 80962 w 409575"/>
                <a:gd name="connsiteY39" fmla="*/ 159543 h 383381"/>
                <a:gd name="connsiteX40" fmla="*/ 61912 w 409575"/>
                <a:gd name="connsiteY40" fmla="*/ 152400 h 383381"/>
                <a:gd name="connsiteX41" fmla="*/ 33337 w 409575"/>
                <a:gd name="connsiteY41" fmla="*/ 152400 h 383381"/>
                <a:gd name="connsiteX42" fmla="*/ 16669 w 409575"/>
                <a:gd name="connsiteY42" fmla="*/ 159543 h 383381"/>
                <a:gd name="connsiteX43" fmla="*/ 19050 w 409575"/>
                <a:gd name="connsiteY43" fmla="*/ 180975 h 383381"/>
                <a:gd name="connsiteX44" fmla="*/ 16669 w 409575"/>
                <a:gd name="connsiteY44" fmla="*/ 202406 h 383381"/>
                <a:gd name="connsiteX45" fmla="*/ 2381 w 409575"/>
                <a:gd name="connsiteY45" fmla="*/ 240506 h 383381"/>
                <a:gd name="connsiteX46" fmla="*/ 0 w 409575"/>
                <a:gd name="connsiteY46" fmla="*/ 266700 h 383381"/>
                <a:gd name="connsiteX47" fmla="*/ 23813 w 409575"/>
                <a:gd name="connsiteY47" fmla="*/ 247649 h 383381"/>
                <a:gd name="connsiteX48" fmla="*/ 38100 w 409575"/>
                <a:gd name="connsiteY48" fmla="*/ 269081 h 383381"/>
                <a:gd name="connsiteX49" fmla="*/ 57150 w 409575"/>
                <a:gd name="connsiteY49" fmla="*/ 280987 h 383381"/>
                <a:gd name="connsiteX50" fmla="*/ 71437 w 409575"/>
                <a:gd name="connsiteY50" fmla="*/ 266700 h 383381"/>
                <a:gd name="connsiteX51" fmla="*/ 95250 w 409575"/>
                <a:gd name="connsiteY51" fmla="*/ 285750 h 383381"/>
                <a:gd name="connsiteX52" fmla="*/ 107156 w 409575"/>
                <a:gd name="connsiteY52" fmla="*/ 307181 h 383381"/>
                <a:gd name="connsiteX53" fmla="*/ 111919 w 409575"/>
                <a:gd name="connsiteY53" fmla="*/ 345281 h 383381"/>
                <a:gd name="connsiteX54" fmla="*/ 138112 w 409575"/>
                <a:gd name="connsiteY54" fmla="*/ 361950 h 383381"/>
                <a:gd name="connsiteX55" fmla="*/ 180975 w 409575"/>
                <a:gd name="connsiteY55" fmla="*/ 383381 h 383381"/>
                <a:gd name="connsiteX0" fmla="*/ 180975 w 409575"/>
                <a:gd name="connsiteY0" fmla="*/ 383381 h 383381"/>
                <a:gd name="connsiteX1" fmla="*/ 235744 w 409575"/>
                <a:gd name="connsiteY1" fmla="*/ 335756 h 383381"/>
                <a:gd name="connsiteX2" fmla="*/ 264319 w 409575"/>
                <a:gd name="connsiteY2" fmla="*/ 328612 h 383381"/>
                <a:gd name="connsiteX3" fmla="*/ 276225 w 409575"/>
                <a:gd name="connsiteY3" fmla="*/ 328612 h 383381"/>
                <a:gd name="connsiteX4" fmla="*/ 269081 w 409575"/>
                <a:gd name="connsiteY4" fmla="*/ 302418 h 383381"/>
                <a:gd name="connsiteX5" fmla="*/ 269081 w 409575"/>
                <a:gd name="connsiteY5" fmla="*/ 290512 h 383381"/>
                <a:gd name="connsiteX6" fmla="*/ 280987 w 409575"/>
                <a:gd name="connsiteY6" fmla="*/ 271462 h 383381"/>
                <a:gd name="connsiteX7" fmla="*/ 288131 w 409575"/>
                <a:gd name="connsiteY7" fmla="*/ 264318 h 383381"/>
                <a:gd name="connsiteX8" fmla="*/ 285750 w 409575"/>
                <a:gd name="connsiteY8" fmla="*/ 245268 h 383381"/>
                <a:gd name="connsiteX9" fmla="*/ 285750 w 409575"/>
                <a:gd name="connsiteY9" fmla="*/ 238125 h 383381"/>
                <a:gd name="connsiteX10" fmla="*/ 271462 w 409575"/>
                <a:gd name="connsiteY10" fmla="*/ 214312 h 383381"/>
                <a:gd name="connsiteX11" fmla="*/ 309562 w 409575"/>
                <a:gd name="connsiteY11" fmla="*/ 216693 h 383381"/>
                <a:gd name="connsiteX12" fmla="*/ 333375 w 409575"/>
                <a:gd name="connsiteY12" fmla="*/ 200025 h 383381"/>
                <a:gd name="connsiteX13" fmla="*/ 347662 w 409575"/>
                <a:gd name="connsiteY13" fmla="*/ 200025 h 383381"/>
                <a:gd name="connsiteX14" fmla="*/ 383381 w 409575"/>
                <a:gd name="connsiteY14" fmla="*/ 200025 h 383381"/>
                <a:gd name="connsiteX15" fmla="*/ 383381 w 409575"/>
                <a:gd name="connsiteY15" fmla="*/ 178593 h 383381"/>
                <a:gd name="connsiteX16" fmla="*/ 369094 w 409575"/>
                <a:gd name="connsiteY16" fmla="*/ 157162 h 383381"/>
                <a:gd name="connsiteX17" fmla="*/ 409575 w 409575"/>
                <a:gd name="connsiteY17" fmla="*/ 135731 h 383381"/>
                <a:gd name="connsiteX18" fmla="*/ 409575 w 409575"/>
                <a:gd name="connsiteY18" fmla="*/ 119062 h 383381"/>
                <a:gd name="connsiteX19" fmla="*/ 407194 w 409575"/>
                <a:gd name="connsiteY19" fmla="*/ 88106 h 383381"/>
                <a:gd name="connsiteX20" fmla="*/ 407194 w 409575"/>
                <a:gd name="connsiteY20" fmla="*/ 59531 h 383381"/>
                <a:gd name="connsiteX21" fmla="*/ 390525 w 409575"/>
                <a:gd name="connsiteY21" fmla="*/ 38100 h 383381"/>
                <a:gd name="connsiteX22" fmla="*/ 378619 w 409575"/>
                <a:gd name="connsiteY22" fmla="*/ 28575 h 383381"/>
                <a:gd name="connsiteX23" fmla="*/ 359569 w 409575"/>
                <a:gd name="connsiteY23" fmla="*/ 16668 h 383381"/>
                <a:gd name="connsiteX24" fmla="*/ 342900 w 409575"/>
                <a:gd name="connsiteY24" fmla="*/ 0 h 383381"/>
                <a:gd name="connsiteX25" fmla="*/ 321469 w 409575"/>
                <a:gd name="connsiteY25" fmla="*/ 7143 h 383381"/>
                <a:gd name="connsiteX26" fmla="*/ 297656 w 409575"/>
                <a:gd name="connsiteY26" fmla="*/ 28575 h 383381"/>
                <a:gd name="connsiteX27" fmla="*/ 285750 w 409575"/>
                <a:gd name="connsiteY27" fmla="*/ 28575 h 383381"/>
                <a:gd name="connsiteX28" fmla="*/ 259556 w 409575"/>
                <a:gd name="connsiteY28" fmla="*/ 19050 h 383381"/>
                <a:gd name="connsiteX29" fmla="*/ 250031 w 409575"/>
                <a:gd name="connsiteY29" fmla="*/ 11906 h 383381"/>
                <a:gd name="connsiteX30" fmla="*/ 238125 w 409575"/>
                <a:gd name="connsiteY30" fmla="*/ 16668 h 383381"/>
                <a:gd name="connsiteX31" fmla="*/ 214312 w 409575"/>
                <a:gd name="connsiteY31" fmla="*/ 19050 h 383381"/>
                <a:gd name="connsiteX32" fmla="*/ 190500 w 409575"/>
                <a:gd name="connsiteY32" fmla="*/ 33337 h 383381"/>
                <a:gd name="connsiteX33" fmla="*/ 185738 w 409575"/>
                <a:gd name="connsiteY33" fmla="*/ 66675 h 383381"/>
                <a:gd name="connsiteX34" fmla="*/ 169069 w 409575"/>
                <a:gd name="connsiteY34" fmla="*/ 97631 h 383381"/>
                <a:gd name="connsiteX35" fmla="*/ 150019 w 409575"/>
                <a:gd name="connsiteY35" fmla="*/ 116681 h 383381"/>
                <a:gd name="connsiteX36" fmla="*/ 123825 w 409575"/>
                <a:gd name="connsiteY36" fmla="*/ 126206 h 383381"/>
                <a:gd name="connsiteX37" fmla="*/ 109537 w 409575"/>
                <a:gd name="connsiteY37" fmla="*/ 130968 h 383381"/>
                <a:gd name="connsiteX38" fmla="*/ 102394 w 409575"/>
                <a:gd name="connsiteY38" fmla="*/ 161925 h 383381"/>
                <a:gd name="connsiteX39" fmla="*/ 80962 w 409575"/>
                <a:gd name="connsiteY39" fmla="*/ 159543 h 383381"/>
                <a:gd name="connsiteX40" fmla="*/ 61912 w 409575"/>
                <a:gd name="connsiteY40" fmla="*/ 152400 h 383381"/>
                <a:gd name="connsiteX41" fmla="*/ 33337 w 409575"/>
                <a:gd name="connsiteY41" fmla="*/ 152400 h 383381"/>
                <a:gd name="connsiteX42" fmla="*/ 16669 w 409575"/>
                <a:gd name="connsiteY42" fmla="*/ 159543 h 383381"/>
                <a:gd name="connsiteX43" fmla="*/ 19050 w 409575"/>
                <a:gd name="connsiteY43" fmla="*/ 180975 h 383381"/>
                <a:gd name="connsiteX44" fmla="*/ 16669 w 409575"/>
                <a:gd name="connsiteY44" fmla="*/ 202406 h 383381"/>
                <a:gd name="connsiteX45" fmla="*/ 2381 w 409575"/>
                <a:gd name="connsiteY45" fmla="*/ 240506 h 383381"/>
                <a:gd name="connsiteX46" fmla="*/ 0 w 409575"/>
                <a:gd name="connsiteY46" fmla="*/ 266700 h 383381"/>
                <a:gd name="connsiteX47" fmla="*/ 23813 w 409575"/>
                <a:gd name="connsiteY47" fmla="*/ 247649 h 383381"/>
                <a:gd name="connsiteX48" fmla="*/ 38100 w 409575"/>
                <a:gd name="connsiteY48" fmla="*/ 269081 h 383381"/>
                <a:gd name="connsiteX49" fmla="*/ 57150 w 409575"/>
                <a:gd name="connsiteY49" fmla="*/ 280987 h 383381"/>
                <a:gd name="connsiteX50" fmla="*/ 71437 w 409575"/>
                <a:gd name="connsiteY50" fmla="*/ 266700 h 383381"/>
                <a:gd name="connsiteX51" fmla="*/ 95250 w 409575"/>
                <a:gd name="connsiteY51" fmla="*/ 285750 h 383381"/>
                <a:gd name="connsiteX52" fmla="*/ 107156 w 409575"/>
                <a:gd name="connsiteY52" fmla="*/ 307181 h 383381"/>
                <a:gd name="connsiteX53" fmla="*/ 111919 w 409575"/>
                <a:gd name="connsiteY53" fmla="*/ 345281 h 383381"/>
                <a:gd name="connsiteX54" fmla="*/ 138112 w 409575"/>
                <a:gd name="connsiteY54" fmla="*/ 361950 h 383381"/>
                <a:gd name="connsiteX55" fmla="*/ 180975 w 409575"/>
                <a:gd name="connsiteY55" fmla="*/ 383381 h 383381"/>
                <a:gd name="connsiteX0" fmla="*/ 180975 w 409575"/>
                <a:gd name="connsiteY0" fmla="*/ 383381 h 383381"/>
                <a:gd name="connsiteX1" fmla="*/ 235744 w 409575"/>
                <a:gd name="connsiteY1" fmla="*/ 335756 h 383381"/>
                <a:gd name="connsiteX2" fmla="*/ 264319 w 409575"/>
                <a:gd name="connsiteY2" fmla="*/ 328612 h 383381"/>
                <a:gd name="connsiteX3" fmla="*/ 276225 w 409575"/>
                <a:gd name="connsiteY3" fmla="*/ 328612 h 383381"/>
                <a:gd name="connsiteX4" fmla="*/ 269081 w 409575"/>
                <a:gd name="connsiteY4" fmla="*/ 302418 h 383381"/>
                <a:gd name="connsiteX5" fmla="*/ 269081 w 409575"/>
                <a:gd name="connsiteY5" fmla="*/ 290512 h 383381"/>
                <a:gd name="connsiteX6" fmla="*/ 280987 w 409575"/>
                <a:gd name="connsiteY6" fmla="*/ 271462 h 383381"/>
                <a:gd name="connsiteX7" fmla="*/ 288131 w 409575"/>
                <a:gd name="connsiteY7" fmla="*/ 264318 h 383381"/>
                <a:gd name="connsiteX8" fmla="*/ 285750 w 409575"/>
                <a:gd name="connsiteY8" fmla="*/ 245268 h 383381"/>
                <a:gd name="connsiteX9" fmla="*/ 285750 w 409575"/>
                <a:gd name="connsiteY9" fmla="*/ 238125 h 383381"/>
                <a:gd name="connsiteX10" fmla="*/ 271462 w 409575"/>
                <a:gd name="connsiteY10" fmla="*/ 214312 h 383381"/>
                <a:gd name="connsiteX11" fmla="*/ 309562 w 409575"/>
                <a:gd name="connsiteY11" fmla="*/ 216693 h 383381"/>
                <a:gd name="connsiteX12" fmla="*/ 333375 w 409575"/>
                <a:gd name="connsiteY12" fmla="*/ 200025 h 383381"/>
                <a:gd name="connsiteX13" fmla="*/ 347662 w 409575"/>
                <a:gd name="connsiteY13" fmla="*/ 200025 h 383381"/>
                <a:gd name="connsiteX14" fmla="*/ 383381 w 409575"/>
                <a:gd name="connsiteY14" fmla="*/ 200025 h 383381"/>
                <a:gd name="connsiteX15" fmla="*/ 383381 w 409575"/>
                <a:gd name="connsiteY15" fmla="*/ 178593 h 383381"/>
                <a:gd name="connsiteX16" fmla="*/ 369094 w 409575"/>
                <a:gd name="connsiteY16" fmla="*/ 157162 h 383381"/>
                <a:gd name="connsiteX17" fmla="*/ 409575 w 409575"/>
                <a:gd name="connsiteY17" fmla="*/ 135731 h 383381"/>
                <a:gd name="connsiteX18" fmla="*/ 409575 w 409575"/>
                <a:gd name="connsiteY18" fmla="*/ 119062 h 383381"/>
                <a:gd name="connsiteX19" fmla="*/ 407194 w 409575"/>
                <a:gd name="connsiteY19" fmla="*/ 88106 h 383381"/>
                <a:gd name="connsiteX20" fmla="*/ 407194 w 409575"/>
                <a:gd name="connsiteY20" fmla="*/ 59531 h 383381"/>
                <a:gd name="connsiteX21" fmla="*/ 390525 w 409575"/>
                <a:gd name="connsiteY21" fmla="*/ 38100 h 383381"/>
                <a:gd name="connsiteX22" fmla="*/ 378619 w 409575"/>
                <a:gd name="connsiteY22" fmla="*/ 28575 h 383381"/>
                <a:gd name="connsiteX23" fmla="*/ 359569 w 409575"/>
                <a:gd name="connsiteY23" fmla="*/ 16668 h 383381"/>
                <a:gd name="connsiteX24" fmla="*/ 342900 w 409575"/>
                <a:gd name="connsiteY24" fmla="*/ 0 h 383381"/>
                <a:gd name="connsiteX25" fmla="*/ 321469 w 409575"/>
                <a:gd name="connsiteY25" fmla="*/ 7143 h 383381"/>
                <a:gd name="connsiteX26" fmla="*/ 297656 w 409575"/>
                <a:gd name="connsiteY26" fmla="*/ 28575 h 383381"/>
                <a:gd name="connsiteX27" fmla="*/ 285750 w 409575"/>
                <a:gd name="connsiteY27" fmla="*/ 28575 h 383381"/>
                <a:gd name="connsiteX28" fmla="*/ 259556 w 409575"/>
                <a:gd name="connsiteY28" fmla="*/ 19050 h 383381"/>
                <a:gd name="connsiteX29" fmla="*/ 250031 w 409575"/>
                <a:gd name="connsiteY29" fmla="*/ 11906 h 383381"/>
                <a:gd name="connsiteX30" fmla="*/ 238125 w 409575"/>
                <a:gd name="connsiteY30" fmla="*/ 16668 h 383381"/>
                <a:gd name="connsiteX31" fmla="*/ 214312 w 409575"/>
                <a:gd name="connsiteY31" fmla="*/ 19050 h 383381"/>
                <a:gd name="connsiteX32" fmla="*/ 190500 w 409575"/>
                <a:gd name="connsiteY32" fmla="*/ 33337 h 383381"/>
                <a:gd name="connsiteX33" fmla="*/ 185738 w 409575"/>
                <a:gd name="connsiteY33" fmla="*/ 66675 h 383381"/>
                <a:gd name="connsiteX34" fmla="*/ 169069 w 409575"/>
                <a:gd name="connsiteY34" fmla="*/ 97631 h 383381"/>
                <a:gd name="connsiteX35" fmla="*/ 150019 w 409575"/>
                <a:gd name="connsiteY35" fmla="*/ 116681 h 383381"/>
                <a:gd name="connsiteX36" fmla="*/ 123825 w 409575"/>
                <a:gd name="connsiteY36" fmla="*/ 126206 h 383381"/>
                <a:gd name="connsiteX37" fmla="*/ 109537 w 409575"/>
                <a:gd name="connsiteY37" fmla="*/ 130968 h 383381"/>
                <a:gd name="connsiteX38" fmla="*/ 102394 w 409575"/>
                <a:gd name="connsiteY38" fmla="*/ 161925 h 383381"/>
                <a:gd name="connsiteX39" fmla="*/ 80962 w 409575"/>
                <a:gd name="connsiteY39" fmla="*/ 159543 h 383381"/>
                <a:gd name="connsiteX40" fmla="*/ 61912 w 409575"/>
                <a:gd name="connsiteY40" fmla="*/ 152400 h 383381"/>
                <a:gd name="connsiteX41" fmla="*/ 40481 w 409575"/>
                <a:gd name="connsiteY41" fmla="*/ 154782 h 383381"/>
                <a:gd name="connsiteX42" fmla="*/ 16669 w 409575"/>
                <a:gd name="connsiteY42" fmla="*/ 159543 h 383381"/>
                <a:gd name="connsiteX43" fmla="*/ 19050 w 409575"/>
                <a:gd name="connsiteY43" fmla="*/ 180975 h 383381"/>
                <a:gd name="connsiteX44" fmla="*/ 16669 w 409575"/>
                <a:gd name="connsiteY44" fmla="*/ 202406 h 383381"/>
                <a:gd name="connsiteX45" fmla="*/ 2381 w 409575"/>
                <a:gd name="connsiteY45" fmla="*/ 240506 h 383381"/>
                <a:gd name="connsiteX46" fmla="*/ 0 w 409575"/>
                <a:gd name="connsiteY46" fmla="*/ 266700 h 383381"/>
                <a:gd name="connsiteX47" fmla="*/ 23813 w 409575"/>
                <a:gd name="connsiteY47" fmla="*/ 247649 h 383381"/>
                <a:gd name="connsiteX48" fmla="*/ 38100 w 409575"/>
                <a:gd name="connsiteY48" fmla="*/ 269081 h 383381"/>
                <a:gd name="connsiteX49" fmla="*/ 57150 w 409575"/>
                <a:gd name="connsiteY49" fmla="*/ 280987 h 383381"/>
                <a:gd name="connsiteX50" fmla="*/ 71437 w 409575"/>
                <a:gd name="connsiteY50" fmla="*/ 266700 h 383381"/>
                <a:gd name="connsiteX51" fmla="*/ 95250 w 409575"/>
                <a:gd name="connsiteY51" fmla="*/ 285750 h 383381"/>
                <a:gd name="connsiteX52" fmla="*/ 107156 w 409575"/>
                <a:gd name="connsiteY52" fmla="*/ 307181 h 383381"/>
                <a:gd name="connsiteX53" fmla="*/ 111919 w 409575"/>
                <a:gd name="connsiteY53" fmla="*/ 345281 h 383381"/>
                <a:gd name="connsiteX54" fmla="*/ 138112 w 409575"/>
                <a:gd name="connsiteY54" fmla="*/ 361950 h 383381"/>
                <a:gd name="connsiteX55" fmla="*/ 180975 w 409575"/>
                <a:gd name="connsiteY55" fmla="*/ 383381 h 383381"/>
                <a:gd name="connsiteX0" fmla="*/ 180975 w 409575"/>
                <a:gd name="connsiteY0" fmla="*/ 383381 h 383381"/>
                <a:gd name="connsiteX1" fmla="*/ 235744 w 409575"/>
                <a:gd name="connsiteY1" fmla="*/ 335756 h 383381"/>
                <a:gd name="connsiteX2" fmla="*/ 264319 w 409575"/>
                <a:gd name="connsiteY2" fmla="*/ 328612 h 383381"/>
                <a:gd name="connsiteX3" fmla="*/ 276225 w 409575"/>
                <a:gd name="connsiteY3" fmla="*/ 328612 h 383381"/>
                <a:gd name="connsiteX4" fmla="*/ 269081 w 409575"/>
                <a:gd name="connsiteY4" fmla="*/ 302418 h 383381"/>
                <a:gd name="connsiteX5" fmla="*/ 269081 w 409575"/>
                <a:gd name="connsiteY5" fmla="*/ 290512 h 383381"/>
                <a:gd name="connsiteX6" fmla="*/ 280987 w 409575"/>
                <a:gd name="connsiteY6" fmla="*/ 271462 h 383381"/>
                <a:gd name="connsiteX7" fmla="*/ 288131 w 409575"/>
                <a:gd name="connsiteY7" fmla="*/ 264318 h 383381"/>
                <a:gd name="connsiteX8" fmla="*/ 285750 w 409575"/>
                <a:gd name="connsiteY8" fmla="*/ 245268 h 383381"/>
                <a:gd name="connsiteX9" fmla="*/ 285750 w 409575"/>
                <a:gd name="connsiteY9" fmla="*/ 238125 h 383381"/>
                <a:gd name="connsiteX10" fmla="*/ 271462 w 409575"/>
                <a:gd name="connsiteY10" fmla="*/ 214312 h 383381"/>
                <a:gd name="connsiteX11" fmla="*/ 309562 w 409575"/>
                <a:gd name="connsiteY11" fmla="*/ 216693 h 383381"/>
                <a:gd name="connsiteX12" fmla="*/ 333375 w 409575"/>
                <a:gd name="connsiteY12" fmla="*/ 200025 h 383381"/>
                <a:gd name="connsiteX13" fmla="*/ 347662 w 409575"/>
                <a:gd name="connsiteY13" fmla="*/ 200025 h 383381"/>
                <a:gd name="connsiteX14" fmla="*/ 383381 w 409575"/>
                <a:gd name="connsiteY14" fmla="*/ 200025 h 383381"/>
                <a:gd name="connsiteX15" fmla="*/ 383381 w 409575"/>
                <a:gd name="connsiteY15" fmla="*/ 178593 h 383381"/>
                <a:gd name="connsiteX16" fmla="*/ 369094 w 409575"/>
                <a:gd name="connsiteY16" fmla="*/ 157162 h 383381"/>
                <a:gd name="connsiteX17" fmla="*/ 409575 w 409575"/>
                <a:gd name="connsiteY17" fmla="*/ 135731 h 383381"/>
                <a:gd name="connsiteX18" fmla="*/ 409575 w 409575"/>
                <a:gd name="connsiteY18" fmla="*/ 119062 h 383381"/>
                <a:gd name="connsiteX19" fmla="*/ 407194 w 409575"/>
                <a:gd name="connsiteY19" fmla="*/ 88106 h 383381"/>
                <a:gd name="connsiteX20" fmla="*/ 407194 w 409575"/>
                <a:gd name="connsiteY20" fmla="*/ 59531 h 383381"/>
                <a:gd name="connsiteX21" fmla="*/ 390525 w 409575"/>
                <a:gd name="connsiteY21" fmla="*/ 38100 h 383381"/>
                <a:gd name="connsiteX22" fmla="*/ 378619 w 409575"/>
                <a:gd name="connsiteY22" fmla="*/ 28575 h 383381"/>
                <a:gd name="connsiteX23" fmla="*/ 359569 w 409575"/>
                <a:gd name="connsiteY23" fmla="*/ 16668 h 383381"/>
                <a:gd name="connsiteX24" fmla="*/ 342900 w 409575"/>
                <a:gd name="connsiteY24" fmla="*/ 0 h 383381"/>
                <a:gd name="connsiteX25" fmla="*/ 321469 w 409575"/>
                <a:gd name="connsiteY25" fmla="*/ 7143 h 383381"/>
                <a:gd name="connsiteX26" fmla="*/ 297656 w 409575"/>
                <a:gd name="connsiteY26" fmla="*/ 28575 h 383381"/>
                <a:gd name="connsiteX27" fmla="*/ 285750 w 409575"/>
                <a:gd name="connsiteY27" fmla="*/ 28575 h 383381"/>
                <a:gd name="connsiteX28" fmla="*/ 259556 w 409575"/>
                <a:gd name="connsiteY28" fmla="*/ 19050 h 383381"/>
                <a:gd name="connsiteX29" fmla="*/ 250031 w 409575"/>
                <a:gd name="connsiteY29" fmla="*/ 11906 h 383381"/>
                <a:gd name="connsiteX30" fmla="*/ 238125 w 409575"/>
                <a:gd name="connsiteY30" fmla="*/ 16668 h 383381"/>
                <a:gd name="connsiteX31" fmla="*/ 214312 w 409575"/>
                <a:gd name="connsiteY31" fmla="*/ 19050 h 383381"/>
                <a:gd name="connsiteX32" fmla="*/ 190500 w 409575"/>
                <a:gd name="connsiteY32" fmla="*/ 33337 h 383381"/>
                <a:gd name="connsiteX33" fmla="*/ 185738 w 409575"/>
                <a:gd name="connsiteY33" fmla="*/ 66675 h 383381"/>
                <a:gd name="connsiteX34" fmla="*/ 173831 w 409575"/>
                <a:gd name="connsiteY34" fmla="*/ 80962 h 383381"/>
                <a:gd name="connsiteX35" fmla="*/ 169069 w 409575"/>
                <a:gd name="connsiteY35" fmla="*/ 97631 h 383381"/>
                <a:gd name="connsiteX36" fmla="*/ 150019 w 409575"/>
                <a:gd name="connsiteY36" fmla="*/ 116681 h 383381"/>
                <a:gd name="connsiteX37" fmla="*/ 123825 w 409575"/>
                <a:gd name="connsiteY37" fmla="*/ 126206 h 383381"/>
                <a:gd name="connsiteX38" fmla="*/ 109537 w 409575"/>
                <a:gd name="connsiteY38" fmla="*/ 130968 h 383381"/>
                <a:gd name="connsiteX39" fmla="*/ 102394 w 409575"/>
                <a:gd name="connsiteY39" fmla="*/ 161925 h 383381"/>
                <a:gd name="connsiteX40" fmla="*/ 80962 w 409575"/>
                <a:gd name="connsiteY40" fmla="*/ 159543 h 383381"/>
                <a:gd name="connsiteX41" fmla="*/ 61912 w 409575"/>
                <a:gd name="connsiteY41" fmla="*/ 152400 h 383381"/>
                <a:gd name="connsiteX42" fmla="*/ 40481 w 409575"/>
                <a:gd name="connsiteY42" fmla="*/ 154782 h 383381"/>
                <a:gd name="connsiteX43" fmla="*/ 16669 w 409575"/>
                <a:gd name="connsiteY43" fmla="*/ 159543 h 383381"/>
                <a:gd name="connsiteX44" fmla="*/ 19050 w 409575"/>
                <a:gd name="connsiteY44" fmla="*/ 180975 h 383381"/>
                <a:gd name="connsiteX45" fmla="*/ 16669 w 409575"/>
                <a:gd name="connsiteY45" fmla="*/ 202406 h 383381"/>
                <a:gd name="connsiteX46" fmla="*/ 2381 w 409575"/>
                <a:gd name="connsiteY46" fmla="*/ 240506 h 383381"/>
                <a:gd name="connsiteX47" fmla="*/ 0 w 409575"/>
                <a:gd name="connsiteY47" fmla="*/ 266700 h 383381"/>
                <a:gd name="connsiteX48" fmla="*/ 23813 w 409575"/>
                <a:gd name="connsiteY48" fmla="*/ 247649 h 383381"/>
                <a:gd name="connsiteX49" fmla="*/ 38100 w 409575"/>
                <a:gd name="connsiteY49" fmla="*/ 269081 h 383381"/>
                <a:gd name="connsiteX50" fmla="*/ 57150 w 409575"/>
                <a:gd name="connsiteY50" fmla="*/ 280987 h 383381"/>
                <a:gd name="connsiteX51" fmla="*/ 71437 w 409575"/>
                <a:gd name="connsiteY51" fmla="*/ 266700 h 383381"/>
                <a:gd name="connsiteX52" fmla="*/ 95250 w 409575"/>
                <a:gd name="connsiteY52" fmla="*/ 285750 h 383381"/>
                <a:gd name="connsiteX53" fmla="*/ 107156 w 409575"/>
                <a:gd name="connsiteY53" fmla="*/ 307181 h 383381"/>
                <a:gd name="connsiteX54" fmla="*/ 111919 w 409575"/>
                <a:gd name="connsiteY54" fmla="*/ 345281 h 383381"/>
                <a:gd name="connsiteX55" fmla="*/ 138112 w 409575"/>
                <a:gd name="connsiteY55" fmla="*/ 361950 h 383381"/>
                <a:gd name="connsiteX56" fmla="*/ 180975 w 409575"/>
                <a:gd name="connsiteY56" fmla="*/ 383381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09575" h="383381">
                  <a:moveTo>
                    <a:pt x="180975" y="383381"/>
                  </a:moveTo>
                  <a:lnTo>
                    <a:pt x="235744" y="335756"/>
                  </a:lnTo>
                  <a:lnTo>
                    <a:pt x="264319" y="328612"/>
                  </a:lnTo>
                  <a:lnTo>
                    <a:pt x="276225" y="328612"/>
                  </a:lnTo>
                  <a:lnTo>
                    <a:pt x="269081" y="302418"/>
                  </a:lnTo>
                  <a:lnTo>
                    <a:pt x="269081" y="290512"/>
                  </a:lnTo>
                  <a:lnTo>
                    <a:pt x="280987" y="271462"/>
                  </a:lnTo>
                  <a:lnTo>
                    <a:pt x="288131" y="264318"/>
                  </a:lnTo>
                  <a:lnTo>
                    <a:pt x="285750" y="245268"/>
                  </a:lnTo>
                  <a:lnTo>
                    <a:pt x="285750" y="238125"/>
                  </a:lnTo>
                  <a:lnTo>
                    <a:pt x="271462" y="214312"/>
                  </a:lnTo>
                  <a:lnTo>
                    <a:pt x="309562" y="216693"/>
                  </a:lnTo>
                  <a:lnTo>
                    <a:pt x="333375" y="200025"/>
                  </a:lnTo>
                  <a:lnTo>
                    <a:pt x="347662" y="200025"/>
                  </a:lnTo>
                  <a:lnTo>
                    <a:pt x="383381" y="200025"/>
                  </a:lnTo>
                  <a:lnTo>
                    <a:pt x="383381" y="178593"/>
                  </a:lnTo>
                  <a:lnTo>
                    <a:pt x="369094" y="157162"/>
                  </a:lnTo>
                  <a:lnTo>
                    <a:pt x="409575" y="135731"/>
                  </a:lnTo>
                  <a:lnTo>
                    <a:pt x="409575" y="119062"/>
                  </a:lnTo>
                  <a:lnTo>
                    <a:pt x="407194" y="88106"/>
                  </a:lnTo>
                  <a:lnTo>
                    <a:pt x="407194" y="59531"/>
                  </a:lnTo>
                  <a:lnTo>
                    <a:pt x="390525" y="38100"/>
                  </a:lnTo>
                  <a:lnTo>
                    <a:pt x="378619" y="28575"/>
                  </a:lnTo>
                  <a:lnTo>
                    <a:pt x="359569" y="16668"/>
                  </a:lnTo>
                  <a:lnTo>
                    <a:pt x="342900" y="0"/>
                  </a:lnTo>
                  <a:lnTo>
                    <a:pt x="321469" y="7143"/>
                  </a:lnTo>
                  <a:lnTo>
                    <a:pt x="297656" y="28575"/>
                  </a:lnTo>
                  <a:lnTo>
                    <a:pt x="285750" y="28575"/>
                  </a:lnTo>
                  <a:lnTo>
                    <a:pt x="259556" y="19050"/>
                  </a:lnTo>
                  <a:lnTo>
                    <a:pt x="250031" y="11906"/>
                  </a:lnTo>
                  <a:lnTo>
                    <a:pt x="238125" y="16668"/>
                  </a:lnTo>
                  <a:lnTo>
                    <a:pt x="214312" y="19050"/>
                  </a:lnTo>
                  <a:lnTo>
                    <a:pt x="190500" y="33337"/>
                  </a:lnTo>
                  <a:lnTo>
                    <a:pt x="185738" y="66675"/>
                  </a:lnTo>
                  <a:cubicBezTo>
                    <a:pt x="183357" y="72231"/>
                    <a:pt x="176212" y="75406"/>
                    <a:pt x="173831" y="80962"/>
                  </a:cubicBezTo>
                  <a:lnTo>
                    <a:pt x="169069" y="97631"/>
                  </a:lnTo>
                  <a:lnTo>
                    <a:pt x="150019" y="116681"/>
                  </a:lnTo>
                  <a:lnTo>
                    <a:pt x="123825" y="126206"/>
                  </a:lnTo>
                  <a:lnTo>
                    <a:pt x="109537" y="130968"/>
                  </a:lnTo>
                  <a:lnTo>
                    <a:pt x="102394" y="161925"/>
                  </a:lnTo>
                  <a:lnTo>
                    <a:pt x="80962" y="159543"/>
                  </a:lnTo>
                  <a:lnTo>
                    <a:pt x="61912" y="152400"/>
                  </a:lnTo>
                  <a:lnTo>
                    <a:pt x="40481" y="154782"/>
                  </a:lnTo>
                  <a:lnTo>
                    <a:pt x="16669" y="159543"/>
                  </a:lnTo>
                  <a:lnTo>
                    <a:pt x="19050" y="180975"/>
                  </a:lnTo>
                  <a:lnTo>
                    <a:pt x="16669" y="202406"/>
                  </a:lnTo>
                  <a:lnTo>
                    <a:pt x="2381" y="240506"/>
                  </a:lnTo>
                  <a:lnTo>
                    <a:pt x="0" y="266700"/>
                  </a:lnTo>
                  <a:lnTo>
                    <a:pt x="23813" y="247649"/>
                  </a:lnTo>
                  <a:lnTo>
                    <a:pt x="38100" y="269081"/>
                  </a:lnTo>
                  <a:lnTo>
                    <a:pt x="57150" y="280987"/>
                  </a:lnTo>
                  <a:lnTo>
                    <a:pt x="71437" y="266700"/>
                  </a:lnTo>
                  <a:lnTo>
                    <a:pt x="95250" y="285750"/>
                  </a:lnTo>
                  <a:lnTo>
                    <a:pt x="107156" y="307181"/>
                  </a:lnTo>
                  <a:lnTo>
                    <a:pt x="111919" y="345281"/>
                  </a:lnTo>
                  <a:lnTo>
                    <a:pt x="138112" y="361950"/>
                  </a:lnTo>
                  <a:lnTo>
                    <a:pt x="180975" y="38338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700">
                <a:latin typeface="Arial Narrow" pitchFamily="34" charset="0"/>
              </a:endParaRPr>
            </a:p>
          </p:txBody>
        </p:sp>
        <p:sp>
          <p:nvSpPr>
            <p:cNvPr id="17" name="Московская обл."/>
            <p:cNvSpPr/>
            <p:nvPr/>
          </p:nvSpPr>
          <p:spPr>
            <a:xfrm>
              <a:off x="3602038" y="8370888"/>
              <a:ext cx="541337" cy="504825"/>
            </a:xfrm>
            <a:custGeom>
              <a:avLst/>
              <a:gdLst>
                <a:gd name="connsiteX0" fmla="*/ 11907 w 542925"/>
                <a:gd name="connsiteY0" fmla="*/ 335757 h 504825"/>
                <a:gd name="connsiteX1" fmla="*/ 66675 w 542925"/>
                <a:gd name="connsiteY1" fmla="*/ 323850 h 504825"/>
                <a:gd name="connsiteX2" fmla="*/ 114300 w 542925"/>
                <a:gd name="connsiteY2" fmla="*/ 340519 h 504825"/>
                <a:gd name="connsiteX3" fmla="*/ 128588 w 542925"/>
                <a:gd name="connsiteY3" fmla="*/ 321469 h 504825"/>
                <a:gd name="connsiteX4" fmla="*/ 154782 w 542925"/>
                <a:gd name="connsiteY4" fmla="*/ 307182 h 504825"/>
                <a:gd name="connsiteX5" fmla="*/ 180975 w 542925"/>
                <a:gd name="connsiteY5" fmla="*/ 323850 h 504825"/>
                <a:gd name="connsiteX6" fmla="*/ 204788 w 542925"/>
                <a:gd name="connsiteY6" fmla="*/ 347663 h 504825"/>
                <a:gd name="connsiteX7" fmla="*/ 223838 w 542925"/>
                <a:gd name="connsiteY7" fmla="*/ 364332 h 504825"/>
                <a:gd name="connsiteX8" fmla="*/ 226219 w 542925"/>
                <a:gd name="connsiteY8" fmla="*/ 404813 h 504825"/>
                <a:gd name="connsiteX9" fmla="*/ 235744 w 542925"/>
                <a:gd name="connsiteY9" fmla="*/ 402432 h 504825"/>
                <a:gd name="connsiteX10" fmla="*/ 252413 w 542925"/>
                <a:gd name="connsiteY10" fmla="*/ 409575 h 504825"/>
                <a:gd name="connsiteX11" fmla="*/ 266700 w 542925"/>
                <a:gd name="connsiteY11" fmla="*/ 421482 h 504825"/>
                <a:gd name="connsiteX12" fmla="*/ 290513 w 542925"/>
                <a:gd name="connsiteY12" fmla="*/ 400050 h 504825"/>
                <a:gd name="connsiteX13" fmla="*/ 316707 w 542925"/>
                <a:gd name="connsiteY13" fmla="*/ 416719 h 504825"/>
                <a:gd name="connsiteX14" fmla="*/ 330994 w 542925"/>
                <a:gd name="connsiteY14" fmla="*/ 431007 h 504825"/>
                <a:gd name="connsiteX15" fmla="*/ 347663 w 542925"/>
                <a:gd name="connsiteY15" fmla="*/ 433388 h 504825"/>
                <a:gd name="connsiteX16" fmla="*/ 361950 w 542925"/>
                <a:gd name="connsiteY16" fmla="*/ 438150 h 504825"/>
                <a:gd name="connsiteX17" fmla="*/ 357188 w 542925"/>
                <a:gd name="connsiteY17" fmla="*/ 469107 h 504825"/>
                <a:gd name="connsiteX18" fmla="*/ 361950 w 542925"/>
                <a:gd name="connsiteY18" fmla="*/ 500063 h 504825"/>
                <a:gd name="connsiteX19" fmla="*/ 378619 w 542925"/>
                <a:gd name="connsiteY19" fmla="*/ 504825 h 504825"/>
                <a:gd name="connsiteX20" fmla="*/ 392907 w 542925"/>
                <a:gd name="connsiteY20" fmla="*/ 481013 h 504825"/>
                <a:gd name="connsiteX21" fmla="*/ 395288 w 542925"/>
                <a:gd name="connsiteY21" fmla="*/ 454819 h 504825"/>
                <a:gd name="connsiteX22" fmla="*/ 419100 w 542925"/>
                <a:gd name="connsiteY22" fmla="*/ 435769 h 504825"/>
                <a:gd name="connsiteX23" fmla="*/ 450057 w 542925"/>
                <a:gd name="connsiteY23" fmla="*/ 428625 h 504825"/>
                <a:gd name="connsiteX24" fmla="*/ 459582 w 542925"/>
                <a:gd name="connsiteY24" fmla="*/ 402432 h 504825"/>
                <a:gd name="connsiteX25" fmla="*/ 469107 w 542925"/>
                <a:gd name="connsiteY25" fmla="*/ 376238 h 504825"/>
                <a:gd name="connsiteX26" fmla="*/ 492919 w 542925"/>
                <a:gd name="connsiteY26" fmla="*/ 373857 h 504825"/>
                <a:gd name="connsiteX27" fmla="*/ 504825 w 542925"/>
                <a:gd name="connsiteY27" fmla="*/ 364332 h 504825"/>
                <a:gd name="connsiteX28" fmla="*/ 492919 w 542925"/>
                <a:gd name="connsiteY28" fmla="*/ 342900 h 504825"/>
                <a:gd name="connsiteX29" fmla="*/ 528638 w 542925"/>
                <a:gd name="connsiteY29" fmla="*/ 330994 h 504825"/>
                <a:gd name="connsiteX30" fmla="*/ 542925 w 542925"/>
                <a:gd name="connsiteY30" fmla="*/ 319088 h 504825"/>
                <a:gd name="connsiteX31" fmla="*/ 535782 w 542925"/>
                <a:gd name="connsiteY31" fmla="*/ 280988 h 504825"/>
                <a:gd name="connsiteX32" fmla="*/ 523875 w 542925"/>
                <a:gd name="connsiteY32" fmla="*/ 252413 h 504825"/>
                <a:gd name="connsiteX33" fmla="*/ 504825 w 542925"/>
                <a:gd name="connsiteY33" fmla="*/ 219075 h 504825"/>
                <a:gd name="connsiteX34" fmla="*/ 504825 w 542925"/>
                <a:gd name="connsiteY34" fmla="*/ 219075 h 504825"/>
                <a:gd name="connsiteX35" fmla="*/ 476250 w 542925"/>
                <a:gd name="connsiteY35" fmla="*/ 233363 h 504825"/>
                <a:gd name="connsiteX36" fmla="*/ 447675 w 542925"/>
                <a:gd name="connsiteY36" fmla="*/ 219075 h 504825"/>
                <a:gd name="connsiteX37" fmla="*/ 421482 w 542925"/>
                <a:gd name="connsiteY37" fmla="*/ 202407 h 504825"/>
                <a:gd name="connsiteX38" fmla="*/ 402432 w 542925"/>
                <a:gd name="connsiteY38" fmla="*/ 192882 h 504825"/>
                <a:gd name="connsiteX39" fmla="*/ 373857 w 542925"/>
                <a:gd name="connsiteY39" fmla="*/ 171450 h 504825"/>
                <a:gd name="connsiteX40" fmla="*/ 359569 w 542925"/>
                <a:gd name="connsiteY40" fmla="*/ 159544 h 504825"/>
                <a:gd name="connsiteX41" fmla="*/ 350044 w 542925"/>
                <a:gd name="connsiteY41" fmla="*/ 121444 h 504825"/>
                <a:gd name="connsiteX42" fmla="*/ 357188 w 542925"/>
                <a:gd name="connsiteY42" fmla="*/ 104775 h 504825"/>
                <a:gd name="connsiteX43" fmla="*/ 335757 w 542925"/>
                <a:gd name="connsiteY43" fmla="*/ 64294 h 504825"/>
                <a:gd name="connsiteX44" fmla="*/ 338138 w 542925"/>
                <a:gd name="connsiteY44" fmla="*/ 40482 h 504825"/>
                <a:gd name="connsiteX45" fmla="*/ 314325 w 542925"/>
                <a:gd name="connsiteY45" fmla="*/ 19050 h 504825"/>
                <a:gd name="connsiteX46" fmla="*/ 273844 w 542925"/>
                <a:gd name="connsiteY46" fmla="*/ 0 h 504825"/>
                <a:gd name="connsiteX47" fmla="*/ 264319 w 542925"/>
                <a:gd name="connsiteY47" fmla="*/ 19050 h 504825"/>
                <a:gd name="connsiteX48" fmla="*/ 245269 w 542925"/>
                <a:gd name="connsiteY48" fmla="*/ 40482 h 504825"/>
                <a:gd name="connsiteX49" fmla="*/ 211932 w 542925"/>
                <a:gd name="connsiteY49" fmla="*/ 33338 h 504825"/>
                <a:gd name="connsiteX50" fmla="*/ 211932 w 542925"/>
                <a:gd name="connsiteY50" fmla="*/ 64294 h 504825"/>
                <a:gd name="connsiteX51" fmla="*/ 202407 w 542925"/>
                <a:gd name="connsiteY51" fmla="*/ 80963 h 504825"/>
                <a:gd name="connsiteX52" fmla="*/ 180975 w 542925"/>
                <a:gd name="connsiteY52" fmla="*/ 66675 h 504825"/>
                <a:gd name="connsiteX53" fmla="*/ 159544 w 542925"/>
                <a:gd name="connsiteY53" fmla="*/ 88107 h 504825"/>
                <a:gd name="connsiteX54" fmla="*/ 119063 w 542925"/>
                <a:gd name="connsiteY54" fmla="*/ 95250 h 504825"/>
                <a:gd name="connsiteX55" fmla="*/ 80963 w 542925"/>
                <a:gd name="connsiteY55" fmla="*/ 100013 h 504825"/>
                <a:gd name="connsiteX56" fmla="*/ 54769 w 542925"/>
                <a:gd name="connsiteY56" fmla="*/ 85725 h 504825"/>
                <a:gd name="connsiteX57" fmla="*/ 30957 w 542925"/>
                <a:gd name="connsiteY57" fmla="*/ 95250 h 504825"/>
                <a:gd name="connsiteX58" fmla="*/ 26194 w 542925"/>
                <a:gd name="connsiteY58" fmla="*/ 119063 h 504825"/>
                <a:gd name="connsiteX59" fmla="*/ 23813 w 542925"/>
                <a:gd name="connsiteY59" fmla="*/ 142875 h 504825"/>
                <a:gd name="connsiteX60" fmla="*/ 4763 w 542925"/>
                <a:gd name="connsiteY60" fmla="*/ 164307 h 504825"/>
                <a:gd name="connsiteX61" fmla="*/ 0 w 542925"/>
                <a:gd name="connsiteY61" fmla="*/ 185738 h 504825"/>
                <a:gd name="connsiteX62" fmla="*/ 0 w 542925"/>
                <a:gd name="connsiteY62" fmla="*/ 185738 h 504825"/>
                <a:gd name="connsiteX63" fmla="*/ 16669 w 542925"/>
                <a:gd name="connsiteY63" fmla="*/ 221457 h 504825"/>
                <a:gd name="connsiteX64" fmla="*/ 19050 w 542925"/>
                <a:gd name="connsiteY64" fmla="*/ 242888 h 504825"/>
                <a:gd name="connsiteX65" fmla="*/ 19050 w 542925"/>
                <a:gd name="connsiteY65" fmla="*/ 273844 h 504825"/>
                <a:gd name="connsiteX66" fmla="*/ 11907 w 542925"/>
                <a:gd name="connsiteY66" fmla="*/ 335757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542925" h="504825">
                  <a:moveTo>
                    <a:pt x="11907" y="335757"/>
                  </a:moveTo>
                  <a:lnTo>
                    <a:pt x="66675" y="323850"/>
                  </a:lnTo>
                  <a:lnTo>
                    <a:pt x="114300" y="340519"/>
                  </a:lnTo>
                  <a:lnTo>
                    <a:pt x="128588" y="321469"/>
                  </a:lnTo>
                  <a:lnTo>
                    <a:pt x="154782" y="307182"/>
                  </a:lnTo>
                  <a:lnTo>
                    <a:pt x="180975" y="323850"/>
                  </a:lnTo>
                  <a:lnTo>
                    <a:pt x="204788" y="347663"/>
                  </a:lnTo>
                  <a:lnTo>
                    <a:pt x="223838" y="364332"/>
                  </a:lnTo>
                  <a:lnTo>
                    <a:pt x="226219" y="404813"/>
                  </a:lnTo>
                  <a:lnTo>
                    <a:pt x="235744" y="402432"/>
                  </a:lnTo>
                  <a:lnTo>
                    <a:pt x="252413" y="409575"/>
                  </a:lnTo>
                  <a:lnTo>
                    <a:pt x="266700" y="421482"/>
                  </a:lnTo>
                  <a:lnTo>
                    <a:pt x="290513" y="400050"/>
                  </a:lnTo>
                  <a:lnTo>
                    <a:pt x="316707" y="416719"/>
                  </a:lnTo>
                  <a:lnTo>
                    <a:pt x="330994" y="431007"/>
                  </a:lnTo>
                  <a:lnTo>
                    <a:pt x="347663" y="433388"/>
                  </a:lnTo>
                  <a:lnTo>
                    <a:pt x="361950" y="438150"/>
                  </a:lnTo>
                  <a:lnTo>
                    <a:pt x="357188" y="469107"/>
                  </a:lnTo>
                  <a:lnTo>
                    <a:pt x="361950" y="500063"/>
                  </a:lnTo>
                  <a:lnTo>
                    <a:pt x="378619" y="504825"/>
                  </a:lnTo>
                  <a:lnTo>
                    <a:pt x="392907" y="481013"/>
                  </a:lnTo>
                  <a:lnTo>
                    <a:pt x="395288" y="454819"/>
                  </a:lnTo>
                  <a:lnTo>
                    <a:pt x="419100" y="435769"/>
                  </a:lnTo>
                  <a:lnTo>
                    <a:pt x="450057" y="428625"/>
                  </a:lnTo>
                  <a:lnTo>
                    <a:pt x="459582" y="402432"/>
                  </a:lnTo>
                  <a:lnTo>
                    <a:pt x="469107" y="376238"/>
                  </a:lnTo>
                  <a:lnTo>
                    <a:pt x="492919" y="373857"/>
                  </a:lnTo>
                  <a:lnTo>
                    <a:pt x="504825" y="364332"/>
                  </a:lnTo>
                  <a:lnTo>
                    <a:pt x="492919" y="342900"/>
                  </a:lnTo>
                  <a:lnTo>
                    <a:pt x="528638" y="330994"/>
                  </a:lnTo>
                  <a:lnTo>
                    <a:pt x="542925" y="319088"/>
                  </a:lnTo>
                  <a:lnTo>
                    <a:pt x="535782" y="280988"/>
                  </a:lnTo>
                  <a:lnTo>
                    <a:pt x="523875" y="252413"/>
                  </a:lnTo>
                  <a:lnTo>
                    <a:pt x="504825" y="219075"/>
                  </a:lnTo>
                  <a:lnTo>
                    <a:pt x="504825" y="219075"/>
                  </a:lnTo>
                  <a:lnTo>
                    <a:pt x="476250" y="233363"/>
                  </a:lnTo>
                  <a:lnTo>
                    <a:pt x="447675" y="219075"/>
                  </a:lnTo>
                  <a:lnTo>
                    <a:pt x="421482" y="202407"/>
                  </a:lnTo>
                  <a:lnTo>
                    <a:pt x="402432" y="192882"/>
                  </a:lnTo>
                  <a:lnTo>
                    <a:pt x="373857" y="171450"/>
                  </a:lnTo>
                  <a:lnTo>
                    <a:pt x="359569" y="159544"/>
                  </a:lnTo>
                  <a:lnTo>
                    <a:pt x="350044" y="121444"/>
                  </a:lnTo>
                  <a:lnTo>
                    <a:pt x="357188" y="104775"/>
                  </a:lnTo>
                  <a:lnTo>
                    <a:pt x="335757" y="64294"/>
                  </a:lnTo>
                  <a:lnTo>
                    <a:pt x="338138" y="40482"/>
                  </a:lnTo>
                  <a:lnTo>
                    <a:pt x="314325" y="19050"/>
                  </a:lnTo>
                  <a:lnTo>
                    <a:pt x="273844" y="0"/>
                  </a:lnTo>
                  <a:lnTo>
                    <a:pt x="264319" y="19050"/>
                  </a:lnTo>
                  <a:lnTo>
                    <a:pt x="245269" y="40482"/>
                  </a:lnTo>
                  <a:lnTo>
                    <a:pt x="211932" y="33338"/>
                  </a:lnTo>
                  <a:lnTo>
                    <a:pt x="211932" y="64294"/>
                  </a:lnTo>
                  <a:lnTo>
                    <a:pt x="202407" y="80963"/>
                  </a:lnTo>
                  <a:lnTo>
                    <a:pt x="180975" y="66675"/>
                  </a:lnTo>
                  <a:lnTo>
                    <a:pt x="159544" y="88107"/>
                  </a:lnTo>
                  <a:lnTo>
                    <a:pt x="119063" y="95250"/>
                  </a:lnTo>
                  <a:lnTo>
                    <a:pt x="80963" y="100013"/>
                  </a:lnTo>
                  <a:lnTo>
                    <a:pt x="54769" y="85725"/>
                  </a:lnTo>
                  <a:lnTo>
                    <a:pt x="30957" y="95250"/>
                  </a:lnTo>
                  <a:lnTo>
                    <a:pt x="26194" y="119063"/>
                  </a:lnTo>
                  <a:lnTo>
                    <a:pt x="23813" y="142875"/>
                  </a:lnTo>
                  <a:lnTo>
                    <a:pt x="4763" y="164307"/>
                  </a:lnTo>
                  <a:lnTo>
                    <a:pt x="0" y="185738"/>
                  </a:lnTo>
                  <a:lnTo>
                    <a:pt x="0" y="185738"/>
                  </a:lnTo>
                  <a:lnTo>
                    <a:pt x="16669" y="221457"/>
                  </a:lnTo>
                  <a:lnTo>
                    <a:pt x="19050" y="242888"/>
                  </a:lnTo>
                  <a:lnTo>
                    <a:pt x="19050" y="273844"/>
                  </a:lnTo>
                  <a:lnTo>
                    <a:pt x="11907" y="33575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700">
                <a:latin typeface="Arial Narrow" pitchFamily="34" charset="0"/>
              </a:endParaRPr>
            </a:p>
          </p:txBody>
        </p:sp>
        <p:sp>
          <p:nvSpPr>
            <p:cNvPr id="18" name="Тульская обл."/>
            <p:cNvSpPr/>
            <p:nvPr/>
          </p:nvSpPr>
          <p:spPr>
            <a:xfrm>
              <a:off x="3676650" y="8770938"/>
              <a:ext cx="333375" cy="349250"/>
            </a:xfrm>
            <a:custGeom>
              <a:avLst/>
              <a:gdLst>
                <a:gd name="connsiteX0" fmla="*/ 259556 w 326231"/>
                <a:gd name="connsiteY0" fmla="*/ 350044 h 350044"/>
                <a:gd name="connsiteX1" fmla="*/ 300037 w 326231"/>
                <a:gd name="connsiteY1" fmla="*/ 292894 h 350044"/>
                <a:gd name="connsiteX2" fmla="*/ 300037 w 326231"/>
                <a:gd name="connsiteY2" fmla="*/ 273844 h 350044"/>
                <a:gd name="connsiteX3" fmla="*/ 321469 w 326231"/>
                <a:gd name="connsiteY3" fmla="*/ 252413 h 350044"/>
                <a:gd name="connsiteX4" fmla="*/ 326231 w 326231"/>
                <a:gd name="connsiteY4" fmla="*/ 216694 h 350044"/>
                <a:gd name="connsiteX5" fmla="*/ 321469 w 326231"/>
                <a:gd name="connsiteY5" fmla="*/ 192882 h 350044"/>
                <a:gd name="connsiteX6" fmla="*/ 309562 w 326231"/>
                <a:gd name="connsiteY6" fmla="*/ 161925 h 350044"/>
                <a:gd name="connsiteX7" fmla="*/ 309562 w 326231"/>
                <a:gd name="connsiteY7" fmla="*/ 140494 h 350044"/>
                <a:gd name="connsiteX8" fmla="*/ 309562 w 326231"/>
                <a:gd name="connsiteY8" fmla="*/ 123825 h 350044"/>
                <a:gd name="connsiteX9" fmla="*/ 292894 w 326231"/>
                <a:gd name="connsiteY9" fmla="*/ 109538 h 350044"/>
                <a:gd name="connsiteX10" fmla="*/ 285750 w 326231"/>
                <a:gd name="connsiteY10" fmla="*/ 102394 h 350044"/>
                <a:gd name="connsiteX11" fmla="*/ 276225 w 326231"/>
                <a:gd name="connsiteY11" fmla="*/ 88107 h 350044"/>
                <a:gd name="connsiteX12" fmla="*/ 280987 w 326231"/>
                <a:gd name="connsiteY12" fmla="*/ 59532 h 350044"/>
                <a:gd name="connsiteX13" fmla="*/ 283369 w 326231"/>
                <a:gd name="connsiteY13" fmla="*/ 40482 h 350044"/>
                <a:gd name="connsiteX14" fmla="*/ 261937 w 326231"/>
                <a:gd name="connsiteY14" fmla="*/ 38100 h 350044"/>
                <a:gd name="connsiteX15" fmla="*/ 245269 w 326231"/>
                <a:gd name="connsiteY15" fmla="*/ 35719 h 350044"/>
                <a:gd name="connsiteX16" fmla="*/ 238125 w 326231"/>
                <a:gd name="connsiteY16" fmla="*/ 21432 h 350044"/>
                <a:gd name="connsiteX17" fmla="*/ 219075 w 326231"/>
                <a:gd name="connsiteY17" fmla="*/ 2382 h 350044"/>
                <a:gd name="connsiteX18" fmla="*/ 204787 w 326231"/>
                <a:gd name="connsiteY18" fmla="*/ 0 h 350044"/>
                <a:gd name="connsiteX19" fmla="*/ 183356 w 326231"/>
                <a:gd name="connsiteY19" fmla="*/ 23813 h 350044"/>
                <a:gd name="connsiteX20" fmla="*/ 171450 w 326231"/>
                <a:gd name="connsiteY20" fmla="*/ 14288 h 350044"/>
                <a:gd name="connsiteX21" fmla="*/ 152400 w 326231"/>
                <a:gd name="connsiteY21" fmla="*/ 4763 h 350044"/>
                <a:gd name="connsiteX22" fmla="*/ 140494 w 326231"/>
                <a:gd name="connsiteY22" fmla="*/ 4763 h 350044"/>
                <a:gd name="connsiteX23" fmla="*/ 140494 w 326231"/>
                <a:gd name="connsiteY23" fmla="*/ 45244 h 350044"/>
                <a:gd name="connsiteX24" fmla="*/ 100012 w 326231"/>
                <a:gd name="connsiteY24" fmla="*/ 71438 h 350044"/>
                <a:gd name="connsiteX25" fmla="*/ 119062 w 326231"/>
                <a:gd name="connsiteY25" fmla="*/ 90488 h 350044"/>
                <a:gd name="connsiteX26" fmla="*/ 119062 w 326231"/>
                <a:gd name="connsiteY26" fmla="*/ 111919 h 350044"/>
                <a:gd name="connsiteX27" fmla="*/ 59531 w 326231"/>
                <a:gd name="connsiteY27" fmla="*/ 104775 h 350044"/>
                <a:gd name="connsiteX28" fmla="*/ 42862 w 326231"/>
                <a:gd name="connsiteY28" fmla="*/ 123825 h 350044"/>
                <a:gd name="connsiteX29" fmla="*/ 7144 w 326231"/>
                <a:gd name="connsiteY29" fmla="*/ 123825 h 350044"/>
                <a:gd name="connsiteX30" fmla="*/ 16669 w 326231"/>
                <a:gd name="connsiteY30" fmla="*/ 152400 h 350044"/>
                <a:gd name="connsiteX31" fmla="*/ 11906 w 326231"/>
                <a:gd name="connsiteY31" fmla="*/ 178594 h 350044"/>
                <a:gd name="connsiteX32" fmla="*/ 0 w 326231"/>
                <a:gd name="connsiteY32" fmla="*/ 204788 h 350044"/>
                <a:gd name="connsiteX33" fmla="*/ 0 w 326231"/>
                <a:gd name="connsiteY33" fmla="*/ 204788 h 350044"/>
                <a:gd name="connsiteX34" fmla="*/ 4762 w 326231"/>
                <a:gd name="connsiteY34" fmla="*/ 240507 h 350044"/>
                <a:gd name="connsiteX35" fmla="*/ 33337 w 326231"/>
                <a:gd name="connsiteY35" fmla="*/ 240507 h 350044"/>
                <a:gd name="connsiteX36" fmla="*/ 54769 w 326231"/>
                <a:gd name="connsiteY36" fmla="*/ 271463 h 350044"/>
                <a:gd name="connsiteX37" fmla="*/ 78581 w 326231"/>
                <a:gd name="connsiteY37" fmla="*/ 271463 h 350044"/>
                <a:gd name="connsiteX38" fmla="*/ 95250 w 326231"/>
                <a:gd name="connsiteY38" fmla="*/ 288132 h 350044"/>
                <a:gd name="connsiteX39" fmla="*/ 138112 w 326231"/>
                <a:gd name="connsiteY39" fmla="*/ 295275 h 350044"/>
                <a:gd name="connsiteX40" fmla="*/ 169069 w 326231"/>
                <a:gd name="connsiteY40" fmla="*/ 292894 h 350044"/>
                <a:gd name="connsiteX41" fmla="*/ 185737 w 326231"/>
                <a:gd name="connsiteY41" fmla="*/ 307182 h 350044"/>
                <a:gd name="connsiteX42" fmla="*/ 195262 w 326231"/>
                <a:gd name="connsiteY42" fmla="*/ 321469 h 350044"/>
                <a:gd name="connsiteX43" fmla="*/ 259556 w 326231"/>
                <a:gd name="connsiteY43" fmla="*/ 350044 h 350044"/>
                <a:gd name="connsiteX0" fmla="*/ 259556 w 326231"/>
                <a:gd name="connsiteY0" fmla="*/ 350044 h 350044"/>
                <a:gd name="connsiteX1" fmla="*/ 300037 w 326231"/>
                <a:gd name="connsiteY1" fmla="*/ 292894 h 350044"/>
                <a:gd name="connsiteX2" fmla="*/ 300037 w 326231"/>
                <a:gd name="connsiteY2" fmla="*/ 273844 h 350044"/>
                <a:gd name="connsiteX3" fmla="*/ 321469 w 326231"/>
                <a:gd name="connsiteY3" fmla="*/ 252413 h 350044"/>
                <a:gd name="connsiteX4" fmla="*/ 326231 w 326231"/>
                <a:gd name="connsiteY4" fmla="*/ 216694 h 350044"/>
                <a:gd name="connsiteX5" fmla="*/ 321469 w 326231"/>
                <a:gd name="connsiteY5" fmla="*/ 192882 h 350044"/>
                <a:gd name="connsiteX6" fmla="*/ 309562 w 326231"/>
                <a:gd name="connsiteY6" fmla="*/ 161925 h 350044"/>
                <a:gd name="connsiteX7" fmla="*/ 309562 w 326231"/>
                <a:gd name="connsiteY7" fmla="*/ 140494 h 350044"/>
                <a:gd name="connsiteX8" fmla="*/ 309562 w 326231"/>
                <a:gd name="connsiteY8" fmla="*/ 123825 h 350044"/>
                <a:gd name="connsiteX9" fmla="*/ 292894 w 326231"/>
                <a:gd name="connsiteY9" fmla="*/ 109538 h 350044"/>
                <a:gd name="connsiteX10" fmla="*/ 285750 w 326231"/>
                <a:gd name="connsiteY10" fmla="*/ 102394 h 350044"/>
                <a:gd name="connsiteX11" fmla="*/ 276225 w 326231"/>
                <a:gd name="connsiteY11" fmla="*/ 88107 h 350044"/>
                <a:gd name="connsiteX12" fmla="*/ 280987 w 326231"/>
                <a:gd name="connsiteY12" fmla="*/ 59532 h 350044"/>
                <a:gd name="connsiteX13" fmla="*/ 283369 w 326231"/>
                <a:gd name="connsiteY13" fmla="*/ 40482 h 350044"/>
                <a:gd name="connsiteX14" fmla="*/ 261937 w 326231"/>
                <a:gd name="connsiteY14" fmla="*/ 38100 h 350044"/>
                <a:gd name="connsiteX15" fmla="*/ 245269 w 326231"/>
                <a:gd name="connsiteY15" fmla="*/ 35719 h 350044"/>
                <a:gd name="connsiteX16" fmla="*/ 238125 w 326231"/>
                <a:gd name="connsiteY16" fmla="*/ 21432 h 350044"/>
                <a:gd name="connsiteX17" fmla="*/ 219075 w 326231"/>
                <a:gd name="connsiteY17" fmla="*/ 2382 h 350044"/>
                <a:gd name="connsiteX18" fmla="*/ 204787 w 326231"/>
                <a:gd name="connsiteY18" fmla="*/ 0 h 350044"/>
                <a:gd name="connsiteX19" fmla="*/ 183356 w 326231"/>
                <a:gd name="connsiteY19" fmla="*/ 23813 h 350044"/>
                <a:gd name="connsiteX20" fmla="*/ 171450 w 326231"/>
                <a:gd name="connsiteY20" fmla="*/ 14288 h 350044"/>
                <a:gd name="connsiteX21" fmla="*/ 152400 w 326231"/>
                <a:gd name="connsiteY21" fmla="*/ 4763 h 350044"/>
                <a:gd name="connsiteX22" fmla="*/ 140494 w 326231"/>
                <a:gd name="connsiteY22" fmla="*/ 4763 h 350044"/>
                <a:gd name="connsiteX23" fmla="*/ 140494 w 326231"/>
                <a:gd name="connsiteY23" fmla="*/ 45244 h 350044"/>
                <a:gd name="connsiteX24" fmla="*/ 100012 w 326231"/>
                <a:gd name="connsiteY24" fmla="*/ 71438 h 350044"/>
                <a:gd name="connsiteX25" fmla="*/ 119062 w 326231"/>
                <a:gd name="connsiteY25" fmla="*/ 90488 h 350044"/>
                <a:gd name="connsiteX26" fmla="*/ 119062 w 326231"/>
                <a:gd name="connsiteY26" fmla="*/ 111919 h 350044"/>
                <a:gd name="connsiteX27" fmla="*/ 59531 w 326231"/>
                <a:gd name="connsiteY27" fmla="*/ 104775 h 350044"/>
                <a:gd name="connsiteX28" fmla="*/ 50005 w 326231"/>
                <a:gd name="connsiteY28" fmla="*/ 126206 h 350044"/>
                <a:gd name="connsiteX29" fmla="*/ 7144 w 326231"/>
                <a:gd name="connsiteY29" fmla="*/ 123825 h 350044"/>
                <a:gd name="connsiteX30" fmla="*/ 16669 w 326231"/>
                <a:gd name="connsiteY30" fmla="*/ 152400 h 350044"/>
                <a:gd name="connsiteX31" fmla="*/ 11906 w 326231"/>
                <a:gd name="connsiteY31" fmla="*/ 178594 h 350044"/>
                <a:gd name="connsiteX32" fmla="*/ 0 w 326231"/>
                <a:gd name="connsiteY32" fmla="*/ 204788 h 350044"/>
                <a:gd name="connsiteX33" fmla="*/ 0 w 326231"/>
                <a:gd name="connsiteY33" fmla="*/ 204788 h 350044"/>
                <a:gd name="connsiteX34" fmla="*/ 4762 w 326231"/>
                <a:gd name="connsiteY34" fmla="*/ 240507 h 350044"/>
                <a:gd name="connsiteX35" fmla="*/ 33337 w 326231"/>
                <a:gd name="connsiteY35" fmla="*/ 240507 h 350044"/>
                <a:gd name="connsiteX36" fmla="*/ 54769 w 326231"/>
                <a:gd name="connsiteY36" fmla="*/ 271463 h 350044"/>
                <a:gd name="connsiteX37" fmla="*/ 78581 w 326231"/>
                <a:gd name="connsiteY37" fmla="*/ 271463 h 350044"/>
                <a:gd name="connsiteX38" fmla="*/ 95250 w 326231"/>
                <a:gd name="connsiteY38" fmla="*/ 288132 h 350044"/>
                <a:gd name="connsiteX39" fmla="*/ 138112 w 326231"/>
                <a:gd name="connsiteY39" fmla="*/ 295275 h 350044"/>
                <a:gd name="connsiteX40" fmla="*/ 169069 w 326231"/>
                <a:gd name="connsiteY40" fmla="*/ 292894 h 350044"/>
                <a:gd name="connsiteX41" fmla="*/ 185737 w 326231"/>
                <a:gd name="connsiteY41" fmla="*/ 307182 h 350044"/>
                <a:gd name="connsiteX42" fmla="*/ 195262 w 326231"/>
                <a:gd name="connsiteY42" fmla="*/ 321469 h 350044"/>
                <a:gd name="connsiteX43" fmla="*/ 259556 w 326231"/>
                <a:gd name="connsiteY43" fmla="*/ 350044 h 350044"/>
                <a:gd name="connsiteX0" fmla="*/ 259556 w 326231"/>
                <a:gd name="connsiteY0" fmla="*/ 350044 h 350044"/>
                <a:gd name="connsiteX1" fmla="*/ 295275 w 326231"/>
                <a:gd name="connsiteY1" fmla="*/ 330994 h 350044"/>
                <a:gd name="connsiteX2" fmla="*/ 300037 w 326231"/>
                <a:gd name="connsiteY2" fmla="*/ 292894 h 350044"/>
                <a:gd name="connsiteX3" fmla="*/ 300037 w 326231"/>
                <a:gd name="connsiteY3" fmla="*/ 273844 h 350044"/>
                <a:gd name="connsiteX4" fmla="*/ 321469 w 326231"/>
                <a:gd name="connsiteY4" fmla="*/ 252413 h 350044"/>
                <a:gd name="connsiteX5" fmla="*/ 326231 w 326231"/>
                <a:gd name="connsiteY5" fmla="*/ 216694 h 350044"/>
                <a:gd name="connsiteX6" fmla="*/ 321469 w 326231"/>
                <a:gd name="connsiteY6" fmla="*/ 192882 h 350044"/>
                <a:gd name="connsiteX7" fmla="*/ 309562 w 326231"/>
                <a:gd name="connsiteY7" fmla="*/ 161925 h 350044"/>
                <a:gd name="connsiteX8" fmla="*/ 309562 w 326231"/>
                <a:gd name="connsiteY8" fmla="*/ 140494 h 350044"/>
                <a:gd name="connsiteX9" fmla="*/ 309562 w 326231"/>
                <a:gd name="connsiteY9" fmla="*/ 123825 h 350044"/>
                <a:gd name="connsiteX10" fmla="*/ 292894 w 326231"/>
                <a:gd name="connsiteY10" fmla="*/ 109538 h 350044"/>
                <a:gd name="connsiteX11" fmla="*/ 285750 w 326231"/>
                <a:gd name="connsiteY11" fmla="*/ 102394 h 350044"/>
                <a:gd name="connsiteX12" fmla="*/ 276225 w 326231"/>
                <a:gd name="connsiteY12" fmla="*/ 88107 h 350044"/>
                <a:gd name="connsiteX13" fmla="*/ 280987 w 326231"/>
                <a:gd name="connsiteY13" fmla="*/ 59532 h 350044"/>
                <a:gd name="connsiteX14" fmla="*/ 283369 w 326231"/>
                <a:gd name="connsiteY14" fmla="*/ 40482 h 350044"/>
                <a:gd name="connsiteX15" fmla="*/ 261937 w 326231"/>
                <a:gd name="connsiteY15" fmla="*/ 38100 h 350044"/>
                <a:gd name="connsiteX16" fmla="*/ 245269 w 326231"/>
                <a:gd name="connsiteY16" fmla="*/ 35719 h 350044"/>
                <a:gd name="connsiteX17" fmla="*/ 238125 w 326231"/>
                <a:gd name="connsiteY17" fmla="*/ 21432 h 350044"/>
                <a:gd name="connsiteX18" fmla="*/ 219075 w 326231"/>
                <a:gd name="connsiteY18" fmla="*/ 2382 h 350044"/>
                <a:gd name="connsiteX19" fmla="*/ 204787 w 326231"/>
                <a:gd name="connsiteY19" fmla="*/ 0 h 350044"/>
                <a:gd name="connsiteX20" fmla="*/ 183356 w 326231"/>
                <a:gd name="connsiteY20" fmla="*/ 23813 h 350044"/>
                <a:gd name="connsiteX21" fmla="*/ 171450 w 326231"/>
                <a:gd name="connsiteY21" fmla="*/ 14288 h 350044"/>
                <a:gd name="connsiteX22" fmla="*/ 152400 w 326231"/>
                <a:gd name="connsiteY22" fmla="*/ 4763 h 350044"/>
                <a:gd name="connsiteX23" fmla="*/ 140494 w 326231"/>
                <a:gd name="connsiteY23" fmla="*/ 4763 h 350044"/>
                <a:gd name="connsiteX24" fmla="*/ 140494 w 326231"/>
                <a:gd name="connsiteY24" fmla="*/ 45244 h 350044"/>
                <a:gd name="connsiteX25" fmla="*/ 100012 w 326231"/>
                <a:gd name="connsiteY25" fmla="*/ 71438 h 350044"/>
                <a:gd name="connsiteX26" fmla="*/ 119062 w 326231"/>
                <a:gd name="connsiteY26" fmla="*/ 90488 h 350044"/>
                <a:gd name="connsiteX27" fmla="*/ 119062 w 326231"/>
                <a:gd name="connsiteY27" fmla="*/ 111919 h 350044"/>
                <a:gd name="connsiteX28" fmla="*/ 59531 w 326231"/>
                <a:gd name="connsiteY28" fmla="*/ 104775 h 350044"/>
                <a:gd name="connsiteX29" fmla="*/ 50005 w 326231"/>
                <a:gd name="connsiteY29" fmla="*/ 126206 h 350044"/>
                <a:gd name="connsiteX30" fmla="*/ 7144 w 326231"/>
                <a:gd name="connsiteY30" fmla="*/ 123825 h 350044"/>
                <a:gd name="connsiteX31" fmla="*/ 16669 w 326231"/>
                <a:gd name="connsiteY31" fmla="*/ 152400 h 350044"/>
                <a:gd name="connsiteX32" fmla="*/ 11906 w 326231"/>
                <a:gd name="connsiteY32" fmla="*/ 178594 h 350044"/>
                <a:gd name="connsiteX33" fmla="*/ 0 w 326231"/>
                <a:gd name="connsiteY33" fmla="*/ 204788 h 350044"/>
                <a:gd name="connsiteX34" fmla="*/ 0 w 326231"/>
                <a:gd name="connsiteY34" fmla="*/ 204788 h 350044"/>
                <a:gd name="connsiteX35" fmla="*/ 4762 w 326231"/>
                <a:gd name="connsiteY35" fmla="*/ 240507 h 350044"/>
                <a:gd name="connsiteX36" fmla="*/ 33337 w 326231"/>
                <a:gd name="connsiteY36" fmla="*/ 240507 h 350044"/>
                <a:gd name="connsiteX37" fmla="*/ 54769 w 326231"/>
                <a:gd name="connsiteY37" fmla="*/ 271463 h 350044"/>
                <a:gd name="connsiteX38" fmla="*/ 78581 w 326231"/>
                <a:gd name="connsiteY38" fmla="*/ 271463 h 350044"/>
                <a:gd name="connsiteX39" fmla="*/ 95250 w 326231"/>
                <a:gd name="connsiteY39" fmla="*/ 288132 h 350044"/>
                <a:gd name="connsiteX40" fmla="*/ 138112 w 326231"/>
                <a:gd name="connsiteY40" fmla="*/ 295275 h 350044"/>
                <a:gd name="connsiteX41" fmla="*/ 169069 w 326231"/>
                <a:gd name="connsiteY41" fmla="*/ 292894 h 350044"/>
                <a:gd name="connsiteX42" fmla="*/ 185737 w 326231"/>
                <a:gd name="connsiteY42" fmla="*/ 307182 h 350044"/>
                <a:gd name="connsiteX43" fmla="*/ 195262 w 326231"/>
                <a:gd name="connsiteY43" fmla="*/ 321469 h 350044"/>
                <a:gd name="connsiteX44" fmla="*/ 259556 w 326231"/>
                <a:gd name="connsiteY44" fmla="*/ 350044 h 350044"/>
                <a:gd name="connsiteX0" fmla="*/ 259556 w 326231"/>
                <a:gd name="connsiteY0" fmla="*/ 350044 h 350044"/>
                <a:gd name="connsiteX1" fmla="*/ 295275 w 326231"/>
                <a:gd name="connsiteY1" fmla="*/ 330994 h 350044"/>
                <a:gd name="connsiteX2" fmla="*/ 300037 w 326231"/>
                <a:gd name="connsiteY2" fmla="*/ 292894 h 350044"/>
                <a:gd name="connsiteX3" fmla="*/ 300037 w 326231"/>
                <a:gd name="connsiteY3" fmla="*/ 273844 h 350044"/>
                <a:gd name="connsiteX4" fmla="*/ 321469 w 326231"/>
                <a:gd name="connsiteY4" fmla="*/ 252413 h 350044"/>
                <a:gd name="connsiteX5" fmla="*/ 326231 w 326231"/>
                <a:gd name="connsiteY5" fmla="*/ 216694 h 350044"/>
                <a:gd name="connsiteX6" fmla="*/ 321469 w 326231"/>
                <a:gd name="connsiteY6" fmla="*/ 192882 h 350044"/>
                <a:gd name="connsiteX7" fmla="*/ 309562 w 326231"/>
                <a:gd name="connsiteY7" fmla="*/ 161925 h 350044"/>
                <a:gd name="connsiteX8" fmla="*/ 309562 w 326231"/>
                <a:gd name="connsiteY8" fmla="*/ 140494 h 350044"/>
                <a:gd name="connsiteX9" fmla="*/ 309562 w 326231"/>
                <a:gd name="connsiteY9" fmla="*/ 123825 h 350044"/>
                <a:gd name="connsiteX10" fmla="*/ 292894 w 326231"/>
                <a:gd name="connsiteY10" fmla="*/ 109538 h 350044"/>
                <a:gd name="connsiteX11" fmla="*/ 285750 w 326231"/>
                <a:gd name="connsiteY11" fmla="*/ 102394 h 350044"/>
                <a:gd name="connsiteX12" fmla="*/ 276225 w 326231"/>
                <a:gd name="connsiteY12" fmla="*/ 88107 h 350044"/>
                <a:gd name="connsiteX13" fmla="*/ 280987 w 326231"/>
                <a:gd name="connsiteY13" fmla="*/ 59532 h 350044"/>
                <a:gd name="connsiteX14" fmla="*/ 283369 w 326231"/>
                <a:gd name="connsiteY14" fmla="*/ 40482 h 350044"/>
                <a:gd name="connsiteX15" fmla="*/ 261937 w 326231"/>
                <a:gd name="connsiteY15" fmla="*/ 38100 h 350044"/>
                <a:gd name="connsiteX16" fmla="*/ 245269 w 326231"/>
                <a:gd name="connsiteY16" fmla="*/ 35719 h 350044"/>
                <a:gd name="connsiteX17" fmla="*/ 238125 w 326231"/>
                <a:gd name="connsiteY17" fmla="*/ 21432 h 350044"/>
                <a:gd name="connsiteX18" fmla="*/ 219075 w 326231"/>
                <a:gd name="connsiteY18" fmla="*/ 2382 h 350044"/>
                <a:gd name="connsiteX19" fmla="*/ 204787 w 326231"/>
                <a:gd name="connsiteY19" fmla="*/ 0 h 350044"/>
                <a:gd name="connsiteX20" fmla="*/ 183356 w 326231"/>
                <a:gd name="connsiteY20" fmla="*/ 23813 h 350044"/>
                <a:gd name="connsiteX21" fmla="*/ 171450 w 326231"/>
                <a:gd name="connsiteY21" fmla="*/ 14288 h 350044"/>
                <a:gd name="connsiteX22" fmla="*/ 152400 w 326231"/>
                <a:gd name="connsiteY22" fmla="*/ 4763 h 350044"/>
                <a:gd name="connsiteX23" fmla="*/ 140494 w 326231"/>
                <a:gd name="connsiteY23" fmla="*/ 4763 h 350044"/>
                <a:gd name="connsiteX24" fmla="*/ 140494 w 326231"/>
                <a:gd name="connsiteY24" fmla="*/ 45244 h 350044"/>
                <a:gd name="connsiteX25" fmla="*/ 100012 w 326231"/>
                <a:gd name="connsiteY25" fmla="*/ 71438 h 350044"/>
                <a:gd name="connsiteX26" fmla="*/ 119062 w 326231"/>
                <a:gd name="connsiteY26" fmla="*/ 90488 h 350044"/>
                <a:gd name="connsiteX27" fmla="*/ 119062 w 326231"/>
                <a:gd name="connsiteY27" fmla="*/ 111919 h 350044"/>
                <a:gd name="connsiteX28" fmla="*/ 59531 w 326231"/>
                <a:gd name="connsiteY28" fmla="*/ 104775 h 350044"/>
                <a:gd name="connsiteX29" fmla="*/ 50005 w 326231"/>
                <a:gd name="connsiteY29" fmla="*/ 126206 h 350044"/>
                <a:gd name="connsiteX30" fmla="*/ 7144 w 326231"/>
                <a:gd name="connsiteY30" fmla="*/ 123825 h 350044"/>
                <a:gd name="connsiteX31" fmla="*/ 16669 w 326231"/>
                <a:gd name="connsiteY31" fmla="*/ 152400 h 350044"/>
                <a:gd name="connsiteX32" fmla="*/ 11906 w 326231"/>
                <a:gd name="connsiteY32" fmla="*/ 178594 h 350044"/>
                <a:gd name="connsiteX33" fmla="*/ 0 w 326231"/>
                <a:gd name="connsiteY33" fmla="*/ 204788 h 350044"/>
                <a:gd name="connsiteX34" fmla="*/ 0 w 326231"/>
                <a:gd name="connsiteY34" fmla="*/ 204788 h 350044"/>
                <a:gd name="connsiteX35" fmla="*/ 4762 w 326231"/>
                <a:gd name="connsiteY35" fmla="*/ 240507 h 350044"/>
                <a:gd name="connsiteX36" fmla="*/ 33337 w 326231"/>
                <a:gd name="connsiteY36" fmla="*/ 240507 h 350044"/>
                <a:gd name="connsiteX37" fmla="*/ 54769 w 326231"/>
                <a:gd name="connsiteY37" fmla="*/ 271463 h 350044"/>
                <a:gd name="connsiteX38" fmla="*/ 78581 w 326231"/>
                <a:gd name="connsiteY38" fmla="*/ 271463 h 350044"/>
                <a:gd name="connsiteX39" fmla="*/ 95250 w 326231"/>
                <a:gd name="connsiteY39" fmla="*/ 288132 h 350044"/>
                <a:gd name="connsiteX40" fmla="*/ 138112 w 326231"/>
                <a:gd name="connsiteY40" fmla="*/ 295275 h 350044"/>
                <a:gd name="connsiteX41" fmla="*/ 169069 w 326231"/>
                <a:gd name="connsiteY41" fmla="*/ 292894 h 350044"/>
                <a:gd name="connsiteX42" fmla="*/ 185737 w 326231"/>
                <a:gd name="connsiteY42" fmla="*/ 307182 h 350044"/>
                <a:gd name="connsiteX43" fmla="*/ 195262 w 326231"/>
                <a:gd name="connsiteY43" fmla="*/ 321469 h 350044"/>
                <a:gd name="connsiteX44" fmla="*/ 242887 w 326231"/>
                <a:gd name="connsiteY44" fmla="*/ 333375 h 350044"/>
                <a:gd name="connsiteX45" fmla="*/ 259556 w 326231"/>
                <a:gd name="connsiteY45" fmla="*/ 350044 h 350044"/>
                <a:gd name="connsiteX0" fmla="*/ 259556 w 326231"/>
                <a:gd name="connsiteY0" fmla="*/ 350044 h 350044"/>
                <a:gd name="connsiteX1" fmla="*/ 295275 w 326231"/>
                <a:gd name="connsiteY1" fmla="*/ 330994 h 350044"/>
                <a:gd name="connsiteX2" fmla="*/ 300037 w 326231"/>
                <a:gd name="connsiteY2" fmla="*/ 292894 h 350044"/>
                <a:gd name="connsiteX3" fmla="*/ 300037 w 326231"/>
                <a:gd name="connsiteY3" fmla="*/ 273844 h 350044"/>
                <a:gd name="connsiteX4" fmla="*/ 321469 w 326231"/>
                <a:gd name="connsiteY4" fmla="*/ 252413 h 350044"/>
                <a:gd name="connsiteX5" fmla="*/ 326231 w 326231"/>
                <a:gd name="connsiteY5" fmla="*/ 216694 h 350044"/>
                <a:gd name="connsiteX6" fmla="*/ 321469 w 326231"/>
                <a:gd name="connsiteY6" fmla="*/ 192882 h 350044"/>
                <a:gd name="connsiteX7" fmla="*/ 309562 w 326231"/>
                <a:gd name="connsiteY7" fmla="*/ 161925 h 350044"/>
                <a:gd name="connsiteX8" fmla="*/ 309562 w 326231"/>
                <a:gd name="connsiteY8" fmla="*/ 140494 h 350044"/>
                <a:gd name="connsiteX9" fmla="*/ 309562 w 326231"/>
                <a:gd name="connsiteY9" fmla="*/ 123825 h 350044"/>
                <a:gd name="connsiteX10" fmla="*/ 292894 w 326231"/>
                <a:gd name="connsiteY10" fmla="*/ 109538 h 350044"/>
                <a:gd name="connsiteX11" fmla="*/ 285750 w 326231"/>
                <a:gd name="connsiteY11" fmla="*/ 102394 h 350044"/>
                <a:gd name="connsiteX12" fmla="*/ 276225 w 326231"/>
                <a:gd name="connsiteY12" fmla="*/ 88107 h 350044"/>
                <a:gd name="connsiteX13" fmla="*/ 280987 w 326231"/>
                <a:gd name="connsiteY13" fmla="*/ 59532 h 350044"/>
                <a:gd name="connsiteX14" fmla="*/ 283369 w 326231"/>
                <a:gd name="connsiteY14" fmla="*/ 40482 h 350044"/>
                <a:gd name="connsiteX15" fmla="*/ 261937 w 326231"/>
                <a:gd name="connsiteY15" fmla="*/ 38100 h 350044"/>
                <a:gd name="connsiteX16" fmla="*/ 245269 w 326231"/>
                <a:gd name="connsiteY16" fmla="*/ 35719 h 350044"/>
                <a:gd name="connsiteX17" fmla="*/ 238125 w 326231"/>
                <a:gd name="connsiteY17" fmla="*/ 21432 h 350044"/>
                <a:gd name="connsiteX18" fmla="*/ 219075 w 326231"/>
                <a:gd name="connsiteY18" fmla="*/ 2382 h 350044"/>
                <a:gd name="connsiteX19" fmla="*/ 204787 w 326231"/>
                <a:gd name="connsiteY19" fmla="*/ 0 h 350044"/>
                <a:gd name="connsiteX20" fmla="*/ 183356 w 326231"/>
                <a:gd name="connsiteY20" fmla="*/ 23813 h 350044"/>
                <a:gd name="connsiteX21" fmla="*/ 171450 w 326231"/>
                <a:gd name="connsiteY21" fmla="*/ 14288 h 350044"/>
                <a:gd name="connsiteX22" fmla="*/ 152400 w 326231"/>
                <a:gd name="connsiteY22" fmla="*/ 4763 h 350044"/>
                <a:gd name="connsiteX23" fmla="*/ 140494 w 326231"/>
                <a:gd name="connsiteY23" fmla="*/ 4763 h 350044"/>
                <a:gd name="connsiteX24" fmla="*/ 140494 w 326231"/>
                <a:gd name="connsiteY24" fmla="*/ 45244 h 350044"/>
                <a:gd name="connsiteX25" fmla="*/ 100012 w 326231"/>
                <a:gd name="connsiteY25" fmla="*/ 71438 h 350044"/>
                <a:gd name="connsiteX26" fmla="*/ 119062 w 326231"/>
                <a:gd name="connsiteY26" fmla="*/ 90488 h 350044"/>
                <a:gd name="connsiteX27" fmla="*/ 119062 w 326231"/>
                <a:gd name="connsiteY27" fmla="*/ 111919 h 350044"/>
                <a:gd name="connsiteX28" fmla="*/ 59531 w 326231"/>
                <a:gd name="connsiteY28" fmla="*/ 104775 h 350044"/>
                <a:gd name="connsiteX29" fmla="*/ 50005 w 326231"/>
                <a:gd name="connsiteY29" fmla="*/ 126206 h 350044"/>
                <a:gd name="connsiteX30" fmla="*/ 7144 w 326231"/>
                <a:gd name="connsiteY30" fmla="*/ 123825 h 350044"/>
                <a:gd name="connsiteX31" fmla="*/ 16669 w 326231"/>
                <a:gd name="connsiteY31" fmla="*/ 152400 h 350044"/>
                <a:gd name="connsiteX32" fmla="*/ 11906 w 326231"/>
                <a:gd name="connsiteY32" fmla="*/ 178594 h 350044"/>
                <a:gd name="connsiteX33" fmla="*/ 0 w 326231"/>
                <a:gd name="connsiteY33" fmla="*/ 204788 h 350044"/>
                <a:gd name="connsiteX34" fmla="*/ 0 w 326231"/>
                <a:gd name="connsiteY34" fmla="*/ 204788 h 350044"/>
                <a:gd name="connsiteX35" fmla="*/ 11906 w 326231"/>
                <a:gd name="connsiteY35" fmla="*/ 235745 h 350044"/>
                <a:gd name="connsiteX36" fmla="*/ 33337 w 326231"/>
                <a:gd name="connsiteY36" fmla="*/ 240507 h 350044"/>
                <a:gd name="connsiteX37" fmla="*/ 54769 w 326231"/>
                <a:gd name="connsiteY37" fmla="*/ 271463 h 350044"/>
                <a:gd name="connsiteX38" fmla="*/ 78581 w 326231"/>
                <a:gd name="connsiteY38" fmla="*/ 271463 h 350044"/>
                <a:gd name="connsiteX39" fmla="*/ 95250 w 326231"/>
                <a:gd name="connsiteY39" fmla="*/ 288132 h 350044"/>
                <a:gd name="connsiteX40" fmla="*/ 138112 w 326231"/>
                <a:gd name="connsiteY40" fmla="*/ 295275 h 350044"/>
                <a:gd name="connsiteX41" fmla="*/ 169069 w 326231"/>
                <a:gd name="connsiteY41" fmla="*/ 292894 h 350044"/>
                <a:gd name="connsiteX42" fmla="*/ 185737 w 326231"/>
                <a:gd name="connsiteY42" fmla="*/ 307182 h 350044"/>
                <a:gd name="connsiteX43" fmla="*/ 195262 w 326231"/>
                <a:gd name="connsiteY43" fmla="*/ 321469 h 350044"/>
                <a:gd name="connsiteX44" fmla="*/ 242887 w 326231"/>
                <a:gd name="connsiteY44" fmla="*/ 333375 h 350044"/>
                <a:gd name="connsiteX45" fmla="*/ 259556 w 326231"/>
                <a:gd name="connsiteY45" fmla="*/ 350044 h 350044"/>
                <a:gd name="connsiteX0" fmla="*/ 259556 w 326231"/>
                <a:gd name="connsiteY0" fmla="*/ 350044 h 350044"/>
                <a:gd name="connsiteX1" fmla="*/ 295275 w 326231"/>
                <a:gd name="connsiteY1" fmla="*/ 330994 h 350044"/>
                <a:gd name="connsiteX2" fmla="*/ 300037 w 326231"/>
                <a:gd name="connsiteY2" fmla="*/ 292894 h 350044"/>
                <a:gd name="connsiteX3" fmla="*/ 300037 w 326231"/>
                <a:gd name="connsiteY3" fmla="*/ 273844 h 350044"/>
                <a:gd name="connsiteX4" fmla="*/ 321469 w 326231"/>
                <a:gd name="connsiteY4" fmla="*/ 252413 h 350044"/>
                <a:gd name="connsiteX5" fmla="*/ 326231 w 326231"/>
                <a:gd name="connsiteY5" fmla="*/ 216694 h 350044"/>
                <a:gd name="connsiteX6" fmla="*/ 321469 w 326231"/>
                <a:gd name="connsiteY6" fmla="*/ 192882 h 350044"/>
                <a:gd name="connsiteX7" fmla="*/ 309562 w 326231"/>
                <a:gd name="connsiteY7" fmla="*/ 161925 h 350044"/>
                <a:gd name="connsiteX8" fmla="*/ 309562 w 326231"/>
                <a:gd name="connsiteY8" fmla="*/ 140494 h 350044"/>
                <a:gd name="connsiteX9" fmla="*/ 309562 w 326231"/>
                <a:gd name="connsiteY9" fmla="*/ 123825 h 350044"/>
                <a:gd name="connsiteX10" fmla="*/ 292894 w 326231"/>
                <a:gd name="connsiteY10" fmla="*/ 109538 h 350044"/>
                <a:gd name="connsiteX11" fmla="*/ 285750 w 326231"/>
                <a:gd name="connsiteY11" fmla="*/ 102394 h 350044"/>
                <a:gd name="connsiteX12" fmla="*/ 276225 w 326231"/>
                <a:gd name="connsiteY12" fmla="*/ 88107 h 350044"/>
                <a:gd name="connsiteX13" fmla="*/ 280987 w 326231"/>
                <a:gd name="connsiteY13" fmla="*/ 59532 h 350044"/>
                <a:gd name="connsiteX14" fmla="*/ 283369 w 326231"/>
                <a:gd name="connsiteY14" fmla="*/ 40482 h 350044"/>
                <a:gd name="connsiteX15" fmla="*/ 261937 w 326231"/>
                <a:gd name="connsiteY15" fmla="*/ 38100 h 350044"/>
                <a:gd name="connsiteX16" fmla="*/ 245269 w 326231"/>
                <a:gd name="connsiteY16" fmla="*/ 35719 h 350044"/>
                <a:gd name="connsiteX17" fmla="*/ 238125 w 326231"/>
                <a:gd name="connsiteY17" fmla="*/ 21432 h 350044"/>
                <a:gd name="connsiteX18" fmla="*/ 219075 w 326231"/>
                <a:gd name="connsiteY18" fmla="*/ 2382 h 350044"/>
                <a:gd name="connsiteX19" fmla="*/ 204787 w 326231"/>
                <a:gd name="connsiteY19" fmla="*/ 0 h 350044"/>
                <a:gd name="connsiteX20" fmla="*/ 183356 w 326231"/>
                <a:gd name="connsiteY20" fmla="*/ 23813 h 350044"/>
                <a:gd name="connsiteX21" fmla="*/ 171450 w 326231"/>
                <a:gd name="connsiteY21" fmla="*/ 14288 h 350044"/>
                <a:gd name="connsiteX22" fmla="*/ 152400 w 326231"/>
                <a:gd name="connsiteY22" fmla="*/ 4763 h 350044"/>
                <a:gd name="connsiteX23" fmla="*/ 140494 w 326231"/>
                <a:gd name="connsiteY23" fmla="*/ 4763 h 350044"/>
                <a:gd name="connsiteX24" fmla="*/ 140494 w 326231"/>
                <a:gd name="connsiteY24" fmla="*/ 45244 h 350044"/>
                <a:gd name="connsiteX25" fmla="*/ 100012 w 326231"/>
                <a:gd name="connsiteY25" fmla="*/ 71438 h 350044"/>
                <a:gd name="connsiteX26" fmla="*/ 119062 w 326231"/>
                <a:gd name="connsiteY26" fmla="*/ 90488 h 350044"/>
                <a:gd name="connsiteX27" fmla="*/ 119062 w 326231"/>
                <a:gd name="connsiteY27" fmla="*/ 111919 h 350044"/>
                <a:gd name="connsiteX28" fmla="*/ 59531 w 326231"/>
                <a:gd name="connsiteY28" fmla="*/ 104775 h 350044"/>
                <a:gd name="connsiteX29" fmla="*/ 50005 w 326231"/>
                <a:gd name="connsiteY29" fmla="*/ 126206 h 350044"/>
                <a:gd name="connsiteX30" fmla="*/ 7144 w 326231"/>
                <a:gd name="connsiteY30" fmla="*/ 123825 h 350044"/>
                <a:gd name="connsiteX31" fmla="*/ 16669 w 326231"/>
                <a:gd name="connsiteY31" fmla="*/ 152400 h 350044"/>
                <a:gd name="connsiteX32" fmla="*/ 21431 w 326231"/>
                <a:gd name="connsiteY32" fmla="*/ 178594 h 350044"/>
                <a:gd name="connsiteX33" fmla="*/ 0 w 326231"/>
                <a:gd name="connsiteY33" fmla="*/ 204788 h 350044"/>
                <a:gd name="connsiteX34" fmla="*/ 0 w 326231"/>
                <a:gd name="connsiteY34" fmla="*/ 204788 h 350044"/>
                <a:gd name="connsiteX35" fmla="*/ 11906 w 326231"/>
                <a:gd name="connsiteY35" fmla="*/ 235745 h 350044"/>
                <a:gd name="connsiteX36" fmla="*/ 33337 w 326231"/>
                <a:gd name="connsiteY36" fmla="*/ 240507 h 350044"/>
                <a:gd name="connsiteX37" fmla="*/ 54769 w 326231"/>
                <a:gd name="connsiteY37" fmla="*/ 271463 h 350044"/>
                <a:gd name="connsiteX38" fmla="*/ 78581 w 326231"/>
                <a:gd name="connsiteY38" fmla="*/ 271463 h 350044"/>
                <a:gd name="connsiteX39" fmla="*/ 95250 w 326231"/>
                <a:gd name="connsiteY39" fmla="*/ 288132 h 350044"/>
                <a:gd name="connsiteX40" fmla="*/ 138112 w 326231"/>
                <a:gd name="connsiteY40" fmla="*/ 295275 h 350044"/>
                <a:gd name="connsiteX41" fmla="*/ 169069 w 326231"/>
                <a:gd name="connsiteY41" fmla="*/ 292894 h 350044"/>
                <a:gd name="connsiteX42" fmla="*/ 185737 w 326231"/>
                <a:gd name="connsiteY42" fmla="*/ 307182 h 350044"/>
                <a:gd name="connsiteX43" fmla="*/ 195262 w 326231"/>
                <a:gd name="connsiteY43" fmla="*/ 321469 h 350044"/>
                <a:gd name="connsiteX44" fmla="*/ 242887 w 326231"/>
                <a:gd name="connsiteY44" fmla="*/ 333375 h 350044"/>
                <a:gd name="connsiteX45" fmla="*/ 259556 w 326231"/>
                <a:gd name="connsiteY45" fmla="*/ 350044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26231" h="350044">
                  <a:moveTo>
                    <a:pt x="259556" y="350044"/>
                  </a:moveTo>
                  <a:cubicBezTo>
                    <a:pt x="268287" y="338138"/>
                    <a:pt x="286544" y="342900"/>
                    <a:pt x="295275" y="330994"/>
                  </a:cubicBezTo>
                  <a:lnTo>
                    <a:pt x="300037" y="292894"/>
                  </a:lnTo>
                  <a:lnTo>
                    <a:pt x="300037" y="273844"/>
                  </a:lnTo>
                  <a:lnTo>
                    <a:pt x="321469" y="252413"/>
                  </a:lnTo>
                  <a:lnTo>
                    <a:pt x="326231" y="216694"/>
                  </a:lnTo>
                  <a:lnTo>
                    <a:pt x="321469" y="192882"/>
                  </a:lnTo>
                  <a:lnTo>
                    <a:pt x="309562" y="161925"/>
                  </a:lnTo>
                  <a:lnTo>
                    <a:pt x="309562" y="140494"/>
                  </a:lnTo>
                  <a:lnTo>
                    <a:pt x="309562" y="123825"/>
                  </a:lnTo>
                  <a:lnTo>
                    <a:pt x="292894" y="109538"/>
                  </a:lnTo>
                  <a:lnTo>
                    <a:pt x="285750" y="102394"/>
                  </a:lnTo>
                  <a:lnTo>
                    <a:pt x="276225" y="88107"/>
                  </a:lnTo>
                  <a:lnTo>
                    <a:pt x="280987" y="59532"/>
                  </a:lnTo>
                  <a:lnTo>
                    <a:pt x="283369" y="40482"/>
                  </a:lnTo>
                  <a:lnTo>
                    <a:pt x="261937" y="38100"/>
                  </a:lnTo>
                  <a:lnTo>
                    <a:pt x="245269" y="35719"/>
                  </a:lnTo>
                  <a:lnTo>
                    <a:pt x="238125" y="21432"/>
                  </a:lnTo>
                  <a:lnTo>
                    <a:pt x="219075" y="2382"/>
                  </a:lnTo>
                  <a:lnTo>
                    <a:pt x="204787" y="0"/>
                  </a:lnTo>
                  <a:lnTo>
                    <a:pt x="183356" y="23813"/>
                  </a:lnTo>
                  <a:lnTo>
                    <a:pt x="171450" y="14288"/>
                  </a:lnTo>
                  <a:lnTo>
                    <a:pt x="152400" y="4763"/>
                  </a:lnTo>
                  <a:lnTo>
                    <a:pt x="140494" y="4763"/>
                  </a:lnTo>
                  <a:lnTo>
                    <a:pt x="140494" y="45244"/>
                  </a:lnTo>
                  <a:lnTo>
                    <a:pt x="100012" y="71438"/>
                  </a:lnTo>
                  <a:lnTo>
                    <a:pt x="119062" y="90488"/>
                  </a:lnTo>
                  <a:lnTo>
                    <a:pt x="119062" y="111919"/>
                  </a:lnTo>
                  <a:lnTo>
                    <a:pt x="59531" y="104775"/>
                  </a:lnTo>
                  <a:lnTo>
                    <a:pt x="50005" y="126206"/>
                  </a:lnTo>
                  <a:lnTo>
                    <a:pt x="7144" y="123825"/>
                  </a:lnTo>
                  <a:lnTo>
                    <a:pt x="16669" y="152400"/>
                  </a:lnTo>
                  <a:lnTo>
                    <a:pt x="21431" y="178594"/>
                  </a:lnTo>
                  <a:lnTo>
                    <a:pt x="0" y="204788"/>
                  </a:lnTo>
                  <a:lnTo>
                    <a:pt x="0" y="204788"/>
                  </a:lnTo>
                  <a:lnTo>
                    <a:pt x="11906" y="235745"/>
                  </a:lnTo>
                  <a:lnTo>
                    <a:pt x="33337" y="240507"/>
                  </a:lnTo>
                  <a:lnTo>
                    <a:pt x="54769" y="271463"/>
                  </a:lnTo>
                  <a:lnTo>
                    <a:pt x="78581" y="271463"/>
                  </a:lnTo>
                  <a:lnTo>
                    <a:pt x="95250" y="288132"/>
                  </a:lnTo>
                  <a:lnTo>
                    <a:pt x="138112" y="295275"/>
                  </a:lnTo>
                  <a:lnTo>
                    <a:pt x="169069" y="292894"/>
                  </a:lnTo>
                  <a:lnTo>
                    <a:pt x="185737" y="307182"/>
                  </a:lnTo>
                  <a:lnTo>
                    <a:pt x="195262" y="321469"/>
                  </a:lnTo>
                  <a:cubicBezTo>
                    <a:pt x="209550" y="328613"/>
                    <a:pt x="228599" y="326231"/>
                    <a:pt x="242887" y="333375"/>
                  </a:cubicBezTo>
                  <a:lnTo>
                    <a:pt x="259556" y="35004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700">
                <a:latin typeface="Arial Narrow" pitchFamily="34" charset="0"/>
              </a:endParaRPr>
            </a:p>
          </p:txBody>
        </p:sp>
        <p:sp>
          <p:nvSpPr>
            <p:cNvPr id="19" name="Орловская обл."/>
            <p:cNvSpPr/>
            <p:nvPr/>
          </p:nvSpPr>
          <p:spPr>
            <a:xfrm>
              <a:off x="3563938" y="9004300"/>
              <a:ext cx="350837" cy="292100"/>
            </a:xfrm>
            <a:custGeom>
              <a:avLst/>
              <a:gdLst>
                <a:gd name="connsiteX0" fmla="*/ 326231 w 366712"/>
                <a:gd name="connsiteY0" fmla="*/ 292894 h 292894"/>
                <a:gd name="connsiteX1" fmla="*/ 338137 w 366712"/>
                <a:gd name="connsiteY1" fmla="*/ 233362 h 292894"/>
                <a:gd name="connsiteX2" fmla="*/ 366712 w 366712"/>
                <a:gd name="connsiteY2" fmla="*/ 233362 h 292894"/>
                <a:gd name="connsiteX3" fmla="*/ 338137 w 366712"/>
                <a:gd name="connsiteY3" fmla="*/ 190500 h 292894"/>
                <a:gd name="connsiteX4" fmla="*/ 330994 w 366712"/>
                <a:gd name="connsiteY4" fmla="*/ 176212 h 292894"/>
                <a:gd name="connsiteX5" fmla="*/ 338137 w 366712"/>
                <a:gd name="connsiteY5" fmla="*/ 142875 h 292894"/>
                <a:gd name="connsiteX6" fmla="*/ 340519 w 366712"/>
                <a:gd name="connsiteY6" fmla="*/ 116681 h 292894"/>
                <a:gd name="connsiteX7" fmla="*/ 340519 w 366712"/>
                <a:gd name="connsiteY7" fmla="*/ 90487 h 292894"/>
                <a:gd name="connsiteX8" fmla="*/ 311944 w 366712"/>
                <a:gd name="connsiteY8" fmla="*/ 73819 h 292894"/>
                <a:gd name="connsiteX9" fmla="*/ 302419 w 366712"/>
                <a:gd name="connsiteY9" fmla="*/ 66675 h 292894"/>
                <a:gd name="connsiteX10" fmla="*/ 264319 w 366712"/>
                <a:gd name="connsiteY10" fmla="*/ 64294 h 292894"/>
                <a:gd name="connsiteX11" fmla="*/ 230981 w 366712"/>
                <a:gd name="connsiteY11" fmla="*/ 52387 h 292894"/>
                <a:gd name="connsiteX12" fmla="*/ 211931 w 366712"/>
                <a:gd name="connsiteY12" fmla="*/ 45244 h 292894"/>
                <a:gd name="connsiteX13" fmla="*/ 190500 w 366712"/>
                <a:gd name="connsiteY13" fmla="*/ 35719 h 292894"/>
                <a:gd name="connsiteX14" fmla="*/ 171450 w 366712"/>
                <a:gd name="connsiteY14" fmla="*/ 28575 h 292894"/>
                <a:gd name="connsiteX15" fmla="*/ 164306 w 366712"/>
                <a:gd name="connsiteY15" fmla="*/ 7144 h 292894"/>
                <a:gd name="connsiteX16" fmla="*/ 142875 w 366712"/>
                <a:gd name="connsiteY16" fmla="*/ 0 h 292894"/>
                <a:gd name="connsiteX17" fmla="*/ 114300 w 366712"/>
                <a:gd name="connsiteY17" fmla="*/ 9525 h 292894"/>
                <a:gd name="connsiteX18" fmla="*/ 90487 w 366712"/>
                <a:gd name="connsiteY18" fmla="*/ 19050 h 292894"/>
                <a:gd name="connsiteX19" fmla="*/ 71437 w 366712"/>
                <a:gd name="connsiteY19" fmla="*/ 35719 h 292894"/>
                <a:gd name="connsiteX20" fmla="*/ 40481 w 366712"/>
                <a:gd name="connsiteY20" fmla="*/ 57150 h 292894"/>
                <a:gd name="connsiteX21" fmla="*/ 54769 w 366712"/>
                <a:gd name="connsiteY21" fmla="*/ 88106 h 292894"/>
                <a:gd name="connsiteX22" fmla="*/ 59531 w 366712"/>
                <a:gd name="connsiteY22" fmla="*/ 107156 h 292894"/>
                <a:gd name="connsiteX23" fmla="*/ 23812 w 366712"/>
                <a:gd name="connsiteY23" fmla="*/ 114300 h 292894"/>
                <a:gd name="connsiteX24" fmla="*/ 0 w 366712"/>
                <a:gd name="connsiteY24" fmla="*/ 121444 h 292894"/>
                <a:gd name="connsiteX25" fmla="*/ 28575 w 366712"/>
                <a:gd name="connsiteY25" fmla="*/ 154781 h 292894"/>
                <a:gd name="connsiteX26" fmla="*/ 33337 w 366712"/>
                <a:gd name="connsiteY26" fmla="*/ 171450 h 292894"/>
                <a:gd name="connsiteX27" fmla="*/ 23812 w 366712"/>
                <a:gd name="connsiteY27" fmla="*/ 202406 h 292894"/>
                <a:gd name="connsiteX28" fmla="*/ 14287 w 366712"/>
                <a:gd name="connsiteY28" fmla="*/ 219075 h 292894"/>
                <a:gd name="connsiteX29" fmla="*/ 21431 w 366712"/>
                <a:gd name="connsiteY29" fmla="*/ 238125 h 292894"/>
                <a:gd name="connsiteX30" fmla="*/ 61912 w 366712"/>
                <a:gd name="connsiteY30" fmla="*/ 219075 h 292894"/>
                <a:gd name="connsiteX31" fmla="*/ 85725 w 366712"/>
                <a:gd name="connsiteY31" fmla="*/ 209550 h 292894"/>
                <a:gd name="connsiteX32" fmla="*/ 100012 w 366712"/>
                <a:gd name="connsiteY32" fmla="*/ 233362 h 292894"/>
                <a:gd name="connsiteX33" fmla="*/ 130969 w 366712"/>
                <a:gd name="connsiteY33" fmla="*/ 235744 h 292894"/>
                <a:gd name="connsiteX34" fmla="*/ 164306 w 366712"/>
                <a:gd name="connsiteY34" fmla="*/ 219075 h 292894"/>
                <a:gd name="connsiteX35" fmla="*/ 171450 w 366712"/>
                <a:gd name="connsiteY35" fmla="*/ 219075 h 292894"/>
                <a:gd name="connsiteX36" fmla="*/ 192881 w 366712"/>
                <a:gd name="connsiteY36" fmla="*/ 240506 h 292894"/>
                <a:gd name="connsiteX37" fmla="*/ 223837 w 366712"/>
                <a:gd name="connsiteY37" fmla="*/ 257175 h 292894"/>
                <a:gd name="connsiteX38" fmla="*/ 247650 w 366712"/>
                <a:gd name="connsiteY38" fmla="*/ 269081 h 292894"/>
                <a:gd name="connsiteX39" fmla="*/ 271462 w 366712"/>
                <a:gd name="connsiteY39" fmla="*/ 276225 h 292894"/>
                <a:gd name="connsiteX40" fmla="*/ 326231 w 366712"/>
                <a:gd name="connsiteY40" fmla="*/ 292894 h 292894"/>
                <a:gd name="connsiteX0" fmla="*/ 326231 w 366712"/>
                <a:gd name="connsiteY0" fmla="*/ 292894 h 292894"/>
                <a:gd name="connsiteX1" fmla="*/ 338137 w 366712"/>
                <a:gd name="connsiteY1" fmla="*/ 233362 h 292894"/>
                <a:gd name="connsiteX2" fmla="*/ 366712 w 366712"/>
                <a:gd name="connsiteY2" fmla="*/ 233362 h 292894"/>
                <a:gd name="connsiteX3" fmla="*/ 338137 w 366712"/>
                <a:gd name="connsiteY3" fmla="*/ 190500 h 292894"/>
                <a:gd name="connsiteX4" fmla="*/ 330994 w 366712"/>
                <a:gd name="connsiteY4" fmla="*/ 176212 h 292894"/>
                <a:gd name="connsiteX5" fmla="*/ 338137 w 366712"/>
                <a:gd name="connsiteY5" fmla="*/ 142875 h 292894"/>
                <a:gd name="connsiteX6" fmla="*/ 340519 w 366712"/>
                <a:gd name="connsiteY6" fmla="*/ 116681 h 292894"/>
                <a:gd name="connsiteX7" fmla="*/ 340519 w 366712"/>
                <a:gd name="connsiteY7" fmla="*/ 90487 h 292894"/>
                <a:gd name="connsiteX8" fmla="*/ 311944 w 366712"/>
                <a:gd name="connsiteY8" fmla="*/ 73819 h 292894"/>
                <a:gd name="connsiteX9" fmla="*/ 302419 w 366712"/>
                <a:gd name="connsiteY9" fmla="*/ 66675 h 292894"/>
                <a:gd name="connsiteX10" fmla="*/ 264319 w 366712"/>
                <a:gd name="connsiteY10" fmla="*/ 64294 h 292894"/>
                <a:gd name="connsiteX11" fmla="*/ 230981 w 366712"/>
                <a:gd name="connsiteY11" fmla="*/ 52387 h 292894"/>
                <a:gd name="connsiteX12" fmla="*/ 211931 w 366712"/>
                <a:gd name="connsiteY12" fmla="*/ 45244 h 292894"/>
                <a:gd name="connsiteX13" fmla="*/ 190500 w 366712"/>
                <a:gd name="connsiteY13" fmla="*/ 35719 h 292894"/>
                <a:gd name="connsiteX14" fmla="*/ 171450 w 366712"/>
                <a:gd name="connsiteY14" fmla="*/ 28575 h 292894"/>
                <a:gd name="connsiteX15" fmla="*/ 164306 w 366712"/>
                <a:gd name="connsiteY15" fmla="*/ 7144 h 292894"/>
                <a:gd name="connsiteX16" fmla="*/ 142875 w 366712"/>
                <a:gd name="connsiteY16" fmla="*/ 0 h 292894"/>
                <a:gd name="connsiteX17" fmla="*/ 114300 w 366712"/>
                <a:gd name="connsiteY17" fmla="*/ 9525 h 292894"/>
                <a:gd name="connsiteX18" fmla="*/ 90487 w 366712"/>
                <a:gd name="connsiteY18" fmla="*/ 19050 h 292894"/>
                <a:gd name="connsiteX19" fmla="*/ 71437 w 366712"/>
                <a:gd name="connsiteY19" fmla="*/ 35719 h 292894"/>
                <a:gd name="connsiteX20" fmla="*/ 40481 w 366712"/>
                <a:gd name="connsiteY20" fmla="*/ 57150 h 292894"/>
                <a:gd name="connsiteX21" fmla="*/ 54769 w 366712"/>
                <a:gd name="connsiteY21" fmla="*/ 88106 h 292894"/>
                <a:gd name="connsiteX22" fmla="*/ 59531 w 366712"/>
                <a:gd name="connsiteY22" fmla="*/ 107156 h 292894"/>
                <a:gd name="connsiteX23" fmla="*/ 23812 w 366712"/>
                <a:gd name="connsiteY23" fmla="*/ 114300 h 292894"/>
                <a:gd name="connsiteX24" fmla="*/ 0 w 366712"/>
                <a:gd name="connsiteY24" fmla="*/ 121444 h 292894"/>
                <a:gd name="connsiteX25" fmla="*/ 28575 w 366712"/>
                <a:gd name="connsiteY25" fmla="*/ 154781 h 292894"/>
                <a:gd name="connsiteX26" fmla="*/ 33337 w 366712"/>
                <a:gd name="connsiteY26" fmla="*/ 171450 h 292894"/>
                <a:gd name="connsiteX27" fmla="*/ 23812 w 366712"/>
                <a:gd name="connsiteY27" fmla="*/ 202406 h 292894"/>
                <a:gd name="connsiteX28" fmla="*/ 14287 w 366712"/>
                <a:gd name="connsiteY28" fmla="*/ 219075 h 292894"/>
                <a:gd name="connsiteX29" fmla="*/ 21431 w 366712"/>
                <a:gd name="connsiteY29" fmla="*/ 238125 h 292894"/>
                <a:gd name="connsiteX30" fmla="*/ 61912 w 366712"/>
                <a:gd name="connsiteY30" fmla="*/ 219075 h 292894"/>
                <a:gd name="connsiteX31" fmla="*/ 85725 w 366712"/>
                <a:gd name="connsiteY31" fmla="*/ 209550 h 292894"/>
                <a:gd name="connsiteX32" fmla="*/ 100012 w 366712"/>
                <a:gd name="connsiteY32" fmla="*/ 233362 h 292894"/>
                <a:gd name="connsiteX33" fmla="*/ 130969 w 366712"/>
                <a:gd name="connsiteY33" fmla="*/ 235744 h 292894"/>
                <a:gd name="connsiteX34" fmla="*/ 164306 w 366712"/>
                <a:gd name="connsiteY34" fmla="*/ 219075 h 292894"/>
                <a:gd name="connsiteX35" fmla="*/ 171450 w 366712"/>
                <a:gd name="connsiteY35" fmla="*/ 219075 h 292894"/>
                <a:gd name="connsiteX36" fmla="*/ 192881 w 366712"/>
                <a:gd name="connsiteY36" fmla="*/ 240506 h 292894"/>
                <a:gd name="connsiteX37" fmla="*/ 223837 w 366712"/>
                <a:gd name="connsiteY37" fmla="*/ 257175 h 292894"/>
                <a:gd name="connsiteX38" fmla="*/ 247650 w 366712"/>
                <a:gd name="connsiteY38" fmla="*/ 269081 h 292894"/>
                <a:gd name="connsiteX39" fmla="*/ 271462 w 366712"/>
                <a:gd name="connsiteY39" fmla="*/ 276225 h 292894"/>
                <a:gd name="connsiteX40" fmla="*/ 297656 w 366712"/>
                <a:gd name="connsiteY40" fmla="*/ 292894 h 292894"/>
                <a:gd name="connsiteX41" fmla="*/ 326231 w 366712"/>
                <a:gd name="connsiteY41" fmla="*/ 292894 h 292894"/>
                <a:gd name="connsiteX0" fmla="*/ 326231 w 366712"/>
                <a:gd name="connsiteY0" fmla="*/ 292894 h 292894"/>
                <a:gd name="connsiteX1" fmla="*/ 342899 w 366712"/>
                <a:gd name="connsiteY1" fmla="*/ 242887 h 292894"/>
                <a:gd name="connsiteX2" fmla="*/ 366712 w 366712"/>
                <a:gd name="connsiteY2" fmla="*/ 233362 h 292894"/>
                <a:gd name="connsiteX3" fmla="*/ 338137 w 366712"/>
                <a:gd name="connsiteY3" fmla="*/ 190500 h 292894"/>
                <a:gd name="connsiteX4" fmla="*/ 330994 w 366712"/>
                <a:gd name="connsiteY4" fmla="*/ 176212 h 292894"/>
                <a:gd name="connsiteX5" fmla="*/ 338137 w 366712"/>
                <a:gd name="connsiteY5" fmla="*/ 142875 h 292894"/>
                <a:gd name="connsiteX6" fmla="*/ 340519 w 366712"/>
                <a:gd name="connsiteY6" fmla="*/ 116681 h 292894"/>
                <a:gd name="connsiteX7" fmla="*/ 340519 w 366712"/>
                <a:gd name="connsiteY7" fmla="*/ 90487 h 292894"/>
                <a:gd name="connsiteX8" fmla="*/ 311944 w 366712"/>
                <a:gd name="connsiteY8" fmla="*/ 73819 h 292894"/>
                <a:gd name="connsiteX9" fmla="*/ 302419 w 366712"/>
                <a:gd name="connsiteY9" fmla="*/ 66675 h 292894"/>
                <a:gd name="connsiteX10" fmla="*/ 264319 w 366712"/>
                <a:gd name="connsiteY10" fmla="*/ 64294 h 292894"/>
                <a:gd name="connsiteX11" fmla="*/ 230981 w 366712"/>
                <a:gd name="connsiteY11" fmla="*/ 52387 h 292894"/>
                <a:gd name="connsiteX12" fmla="*/ 211931 w 366712"/>
                <a:gd name="connsiteY12" fmla="*/ 45244 h 292894"/>
                <a:gd name="connsiteX13" fmla="*/ 190500 w 366712"/>
                <a:gd name="connsiteY13" fmla="*/ 35719 h 292894"/>
                <a:gd name="connsiteX14" fmla="*/ 171450 w 366712"/>
                <a:gd name="connsiteY14" fmla="*/ 28575 h 292894"/>
                <a:gd name="connsiteX15" fmla="*/ 164306 w 366712"/>
                <a:gd name="connsiteY15" fmla="*/ 7144 h 292894"/>
                <a:gd name="connsiteX16" fmla="*/ 142875 w 366712"/>
                <a:gd name="connsiteY16" fmla="*/ 0 h 292894"/>
                <a:gd name="connsiteX17" fmla="*/ 114300 w 366712"/>
                <a:gd name="connsiteY17" fmla="*/ 9525 h 292894"/>
                <a:gd name="connsiteX18" fmla="*/ 90487 w 366712"/>
                <a:gd name="connsiteY18" fmla="*/ 19050 h 292894"/>
                <a:gd name="connsiteX19" fmla="*/ 71437 w 366712"/>
                <a:gd name="connsiteY19" fmla="*/ 35719 h 292894"/>
                <a:gd name="connsiteX20" fmla="*/ 40481 w 366712"/>
                <a:gd name="connsiteY20" fmla="*/ 57150 h 292894"/>
                <a:gd name="connsiteX21" fmla="*/ 54769 w 366712"/>
                <a:gd name="connsiteY21" fmla="*/ 88106 h 292894"/>
                <a:gd name="connsiteX22" fmla="*/ 59531 w 366712"/>
                <a:gd name="connsiteY22" fmla="*/ 107156 h 292894"/>
                <a:gd name="connsiteX23" fmla="*/ 23812 w 366712"/>
                <a:gd name="connsiteY23" fmla="*/ 114300 h 292894"/>
                <a:gd name="connsiteX24" fmla="*/ 0 w 366712"/>
                <a:gd name="connsiteY24" fmla="*/ 121444 h 292894"/>
                <a:gd name="connsiteX25" fmla="*/ 28575 w 366712"/>
                <a:gd name="connsiteY25" fmla="*/ 154781 h 292894"/>
                <a:gd name="connsiteX26" fmla="*/ 33337 w 366712"/>
                <a:gd name="connsiteY26" fmla="*/ 171450 h 292894"/>
                <a:gd name="connsiteX27" fmla="*/ 23812 w 366712"/>
                <a:gd name="connsiteY27" fmla="*/ 202406 h 292894"/>
                <a:gd name="connsiteX28" fmla="*/ 14287 w 366712"/>
                <a:gd name="connsiteY28" fmla="*/ 219075 h 292894"/>
                <a:gd name="connsiteX29" fmla="*/ 21431 w 366712"/>
                <a:gd name="connsiteY29" fmla="*/ 238125 h 292894"/>
                <a:gd name="connsiteX30" fmla="*/ 61912 w 366712"/>
                <a:gd name="connsiteY30" fmla="*/ 219075 h 292894"/>
                <a:gd name="connsiteX31" fmla="*/ 85725 w 366712"/>
                <a:gd name="connsiteY31" fmla="*/ 209550 h 292894"/>
                <a:gd name="connsiteX32" fmla="*/ 100012 w 366712"/>
                <a:gd name="connsiteY32" fmla="*/ 233362 h 292894"/>
                <a:gd name="connsiteX33" fmla="*/ 130969 w 366712"/>
                <a:gd name="connsiteY33" fmla="*/ 235744 h 292894"/>
                <a:gd name="connsiteX34" fmla="*/ 164306 w 366712"/>
                <a:gd name="connsiteY34" fmla="*/ 219075 h 292894"/>
                <a:gd name="connsiteX35" fmla="*/ 171450 w 366712"/>
                <a:gd name="connsiteY35" fmla="*/ 219075 h 292894"/>
                <a:gd name="connsiteX36" fmla="*/ 192881 w 366712"/>
                <a:gd name="connsiteY36" fmla="*/ 240506 h 292894"/>
                <a:gd name="connsiteX37" fmla="*/ 223837 w 366712"/>
                <a:gd name="connsiteY37" fmla="*/ 257175 h 292894"/>
                <a:gd name="connsiteX38" fmla="*/ 247650 w 366712"/>
                <a:gd name="connsiteY38" fmla="*/ 269081 h 292894"/>
                <a:gd name="connsiteX39" fmla="*/ 271462 w 366712"/>
                <a:gd name="connsiteY39" fmla="*/ 276225 h 292894"/>
                <a:gd name="connsiteX40" fmla="*/ 297656 w 366712"/>
                <a:gd name="connsiteY40" fmla="*/ 292894 h 292894"/>
                <a:gd name="connsiteX41" fmla="*/ 326231 w 366712"/>
                <a:gd name="connsiteY41" fmla="*/ 292894 h 292894"/>
                <a:gd name="connsiteX0" fmla="*/ 326231 w 366712"/>
                <a:gd name="connsiteY0" fmla="*/ 292894 h 292894"/>
                <a:gd name="connsiteX1" fmla="*/ 342899 w 366712"/>
                <a:gd name="connsiteY1" fmla="*/ 242887 h 292894"/>
                <a:gd name="connsiteX2" fmla="*/ 366712 w 366712"/>
                <a:gd name="connsiteY2" fmla="*/ 233362 h 292894"/>
                <a:gd name="connsiteX3" fmla="*/ 338137 w 366712"/>
                <a:gd name="connsiteY3" fmla="*/ 190500 h 292894"/>
                <a:gd name="connsiteX4" fmla="*/ 330994 w 366712"/>
                <a:gd name="connsiteY4" fmla="*/ 176212 h 292894"/>
                <a:gd name="connsiteX5" fmla="*/ 338137 w 366712"/>
                <a:gd name="connsiteY5" fmla="*/ 142875 h 292894"/>
                <a:gd name="connsiteX6" fmla="*/ 340519 w 366712"/>
                <a:gd name="connsiteY6" fmla="*/ 116681 h 292894"/>
                <a:gd name="connsiteX7" fmla="*/ 340519 w 366712"/>
                <a:gd name="connsiteY7" fmla="*/ 90487 h 292894"/>
                <a:gd name="connsiteX8" fmla="*/ 311944 w 366712"/>
                <a:gd name="connsiteY8" fmla="*/ 73819 h 292894"/>
                <a:gd name="connsiteX9" fmla="*/ 300037 w 366712"/>
                <a:gd name="connsiteY9" fmla="*/ 71437 h 292894"/>
                <a:gd name="connsiteX10" fmla="*/ 264319 w 366712"/>
                <a:gd name="connsiteY10" fmla="*/ 64294 h 292894"/>
                <a:gd name="connsiteX11" fmla="*/ 230981 w 366712"/>
                <a:gd name="connsiteY11" fmla="*/ 52387 h 292894"/>
                <a:gd name="connsiteX12" fmla="*/ 211931 w 366712"/>
                <a:gd name="connsiteY12" fmla="*/ 45244 h 292894"/>
                <a:gd name="connsiteX13" fmla="*/ 190500 w 366712"/>
                <a:gd name="connsiteY13" fmla="*/ 35719 h 292894"/>
                <a:gd name="connsiteX14" fmla="*/ 171450 w 366712"/>
                <a:gd name="connsiteY14" fmla="*/ 28575 h 292894"/>
                <a:gd name="connsiteX15" fmla="*/ 164306 w 366712"/>
                <a:gd name="connsiteY15" fmla="*/ 7144 h 292894"/>
                <a:gd name="connsiteX16" fmla="*/ 142875 w 366712"/>
                <a:gd name="connsiteY16" fmla="*/ 0 h 292894"/>
                <a:gd name="connsiteX17" fmla="*/ 114300 w 366712"/>
                <a:gd name="connsiteY17" fmla="*/ 9525 h 292894"/>
                <a:gd name="connsiteX18" fmla="*/ 90487 w 366712"/>
                <a:gd name="connsiteY18" fmla="*/ 19050 h 292894"/>
                <a:gd name="connsiteX19" fmla="*/ 71437 w 366712"/>
                <a:gd name="connsiteY19" fmla="*/ 35719 h 292894"/>
                <a:gd name="connsiteX20" fmla="*/ 40481 w 366712"/>
                <a:gd name="connsiteY20" fmla="*/ 57150 h 292894"/>
                <a:gd name="connsiteX21" fmla="*/ 54769 w 366712"/>
                <a:gd name="connsiteY21" fmla="*/ 88106 h 292894"/>
                <a:gd name="connsiteX22" fmla="*/ 59531 w 366712"/>
                <a:gd name="connsiteY22" fmla="*/ 107156 h 292894"/>
                <a:gd name="connsiteX23" fmla="*/ 23812 w 366712"/>
                <a:gd name="connsiteY23" fmla="*/ 114300 h 292894"/>
                <a:gd name="connsiteX24" fmla="*/ 0 w 366712"/>
                <a:gd name="connsiteY24" fmla="*/ 121444 h 292894"/>
                <a:gd name="connsiteX25" fmla="*/ 28575 w 366712"/>
                <a:gd name="connsiteY25" fmla="*/ 154781 h 292894"/>
                <a:gd name="connsiteX26" fmla="*/ 33337 w 366712"/>
                <a:gd name="connsiteY26" fmla="*/ 171450 h 292894"/>
                <a:gd name="connsiteX27" fmla="*/ 23812 w 366712"/>
                <a:gd name="connsiteY27" fmla="*/ 202406 h 292894"/>
                <a:gd name="connsiteX28" fmla="*/ 14287 w 366712"/>
                <a:gd name="connsiteY28" fmla="*/ 219075 h 292894"/>
                <a:gd name="connsiteX29" fmla="*/ 21431 w 366712"/>
                <a:gd name="connsiteY29" fmla="*/ 238125 h 292894"/>
                <a:gd name="connsiteX30" fmla="*/ 61912 w 366712"/>
                <a:gd name="connsiteY30" fmla="*/ 219075 h 292894"/>
                <a:gd name="connsiteX31" fmla="*/ 85725 w 366712"/>
                <a:gd name="connsiteY31" fmla="*/ 209550 h 292894"/>
                <a:gd name="connsiteX32" fmla="*/ 100012 w 366712"/>
                <a:gd name="connsiteY32" fmla="*/ 233362 h 292894"/>
                <a:gd name="connsiteX33" fmla="*/ 130969 w 366712"/>
                <a:gd name="connsiteY33" fmla="*/ 235744 h 292894"/>
                <a:gd name="connsiteX34" fmla="*/ 164306 w 366712"/>
                <a:gd name="connsiteY34" fmla="*/ 219075 h 292894"/>
                <a:gd name="connsiteX35" fmla="*/ 171450 w 366712"/>
                <a:gd name="connsiteY35" fmla="*/ 219075 h 292894"/>
                <a:gd name="connsiteX36" fmla="*/ 192881 w 366712"/>
                <a:gd name="connsiteY36" fmla="*/ 240506 h 292894"/>
                <a:gd name="connsiteX37" fmla="*/ 223837 w 366712"/>
                <a:gd name="connsiteY37" fmla="*/ 257175 h 292894"/>
                <a:gd name="connsiteX38" fmla="*/ 247650 w 366712"/>
                <a:gd name="connsiteY38" fmla="*/ 269081 h 292894"/>
                <a:gd name="connsiteX39" fmla="*/ 271462 w 366712"/>
                <a:gd name="connsiteY39" fmla="*/ 276225 h 292894"/>
                <a:gd name="connsiteX40" fmla="*/ 297656 w 366712"/>
                <a:gd name="connsiteY40" fmla="*/ 292894 h 292894"/>
                <a:gd name="connsiteX41" fmla="*/ 326231 w 366712"/>
                <a:gd name="connsiteY41" fmla="*/ 292894 h 292894"/>
                <a:gd name="connsiteX0" fmla="*/ 316706 w 357187"/>
                <a:gd name="connsiteY0" fmla="*/ 292894 h 292894"/>
                <a:gd name="connsiteX1" fmla="*/ 333374 w 357187"/>
                <a:gd name="connsiteY1" fmla="*/ 242887 h 292894"/>
                <a:gd name="connsiteX2" fmla="*/ 357187 w 357187"/>
                <a:gd name="connsiteY2" fmla="*/ 233362 h 292894"/>
                <a:gd name="connsiteX3" fmla="*/ 328612 w 357187"/>
                <a:gd name="connsiteY3" fmla="*/ 190500 h 292894"/>
                <a:gd name="connsiteX4" fmla="*/ 321469 w 357187"/>
                <a:gd name="connsiteY4" fmla="*/ 176212 h 292894"/>
                <a:gd name="connsiteX5" fmla="*/ 328612 w 357187"/>
                <a:gd name="connsiteY5" fmla="*/ 142875 h 292894"/>
                <a:gd name="connsiteX6" fmla="*/ 330994 w 357187"/>
                <a:gd name="connsiteY6" fmla="*/ 116681 h 292894"/>
                <a:gd name="connsiteX7" fmla="*/ 330994 w 357187"/>
                <a:gd name="connsiteY7" fmla="*/ 90487 h 292894"/>
                <a:gd name="connsiteX8" fmla="*/ 302419 w 357187"/>
                <a:gd name="connsiteY8" fmla="*/ 73819 h 292894"/>
                <a:gd name="connsiteX9" fmla="*/ 290512 w 357187"/>
                <a:gd name="connsiteY9" fmla="*/ 71437 h 292894"/>
                <a:gd name="connsiteX10" fmla="*/ 254794 w 357187"/>
                <a:gd name="connsiteY10" fmla="*/ 64294 h 292894"/>
                <a:gd name="connsiteX11" fmla="*/ 221456 w 357187"/>
                <a:gd name="connsiteY11" fmla="*/ 52387 h 292894"/>
                <a:gd name="connsiteX12" fmla="*/ 202406 w 357187"/>
                <a:gd name="connsiteY12" fmla="*/ 45244 h 292894"/>
                <a:gd name="connsiteX13" fmla="*/ 180975 w 357187"/>
                <a:gd name="connsiteY13" fmla="*/ 35719 h 292894"/>
                <a:gd name="connsiteX14" fmla="*/ 161925 w 357187"/>
                <a:gd name="connsiteY14" fmla="*/ 28575 h 292894"/>
                <a:gd name="connsiteX15" fmla="*/ 154781 w 357187"/>
                <a:gd name="connsiteY15" fmla="*/ 7144 h 292894"/>
                <a:gd name="connsiteX16" fmla="*/ 133350 w 357187"/>
                <a:gd name="connsiteY16" fmla="*/ 0 h 292894"/>
                <a:gd name="connsiteX17" fmla="*/ 104775 w 357187"/>
                <a:gd name="connsiteY17" fmla="*/ 9525 h 292894"/>
                <a:gd name="connsiteX18" fmla="*/ 80962 w 357187"/>
                <a:gd name="connsiteY18" fmla="*/ 19050 h 292894"/>
                <a:gd name="connsiteX19" fmla="*/ 61912 w 357187"/>
                <a:gd name="connsiteY19" fmla="*/ 35719 h 292894"/>
                <a:gd name="connsiteX20" fmla="*/ 30956 w 357187"/>
                <a:gd name="connsiteY20" fmla="*/ 57150 h 292894"/>
                <a:gd name="connsiteX21" fmla="*/ 45244 w 357187"/>
                <a:gd name="connsiteY21" fmla="*/ 88106 h 292894"/>
                <a:gd name="connsiteX22" fmla="*/ 50006 w 357187"/>
                <a:gd name="connsiteY22" fmla="*/ 107156 h 292894"/>
                <a:gd name="connsiteX23" fmla="*/ 14287 w 357187"/>
                <a:gd name="connsiteY23" fmla="*/ 114300 h 292894"/>
                <a:gd name="connsiteX24" fmla="*/ 0 w 357187"/>
                <a:gd name="connsiteY24" fmla="*/ 123826 h 292894"/>
                <a:gd name="connsiteX25" fmla="*/ 19050 w 357187"/>
                <a:gd name="connsiteY25" fmla="*/ 154781 h 292894"/>
                <a:gd name="connsiteX26" fmla="*/ 23812 w 357187"/>
                <a:gd name="connsiteY26" fmla="*/ 171450 h 292894"/>
                <a:gd name="connsiteX27" fmla="*/ 14287 w 357187"/>
                <a:gd name="connsiteY27" fmla="*/ 202406 h 292894"/>
                <a:gd name="connsiteX28" fmla="*/ 4762 w 357187"/>
                <a:gd name="connsiteY28" fmla="*/ 219075 h 292894"/>
                <a:gd name="connsiteX29" fmla="*/ 11906 w 357187"/>
                <a:gd name="connsiteY29" fmla="*/ 238125 h 292894"/>
                <a:gd name="connsiteX30" fmla="*/ 52387 w 357187"/>
                <a:gd name="connsiteY30" fmla="*/ 219075 h 292894"/>
                <a:gd name="connsiteX31" fmla="*/ 76200 w 357187"/>
                <a:gd name="connsiteY31" fmla="*/ 209550 h 292894"/>
                <a:gd name="connsiteX32" fmla="*/ 90487 w 357187"/>
                <a:gd name="connsiteY32" fmla="*/ 233362 h 292894"/>
                <a:gd name="connsiteX33" fmla="*/ 121444 w 357187"/>
                <a:gd name="connsiteY33" fmla="*/ 235744 h 292894"/>
                <a:gd name="connsiteX34" fmla="*/ 154781 w 357187"/>
                <a:gd name="connsiteY34" fmla="*/ 219075 h 292894"/>
                <a:gd name="connsiteX35" fmla="*/ 161925 w 357187"/>
                <a:gd name="connsiteY35" fmla="*/ 219075 h 292894"/>
                <a:gd name="connsiteX36" fmla="*/ 183356 w 357187"/>
                <a:gd name="connsiteY36" fmla="*/ 240506 h 292894"/>
                <a:gd name="connsiteX37" fmla="*/ 214312 w 357187"/>
                <a:gd name="connsiteY37" fmla="*/ 257175 h 292894"/>
                <a:gd name="connsiteX38" fmla="*/ 238125 w 357187"/>
                <a:gd name="connsiteY38" fmla="*/ 269081 h 292894"/>
                <a:gd name="connsiteX39" fmla="*/ 261937 w 357187"/>
                <a:gd name="connsiteY39" fmla="*/ 276225 h 292894"/>
                <a:gd name="connsiteX40" fmla="*/ 288131 w 357187"/>
                <a:gd name="connsiteY40" fmla="*/ 292894 h 292894"/>
                <a:gd name="connsiteX41" fmla="*/ 316706 w 357187"/>
                <a:gd name="connsiteY41" fmla="*/ 292894 h 292894"/>
                <a:gd name="connsiteX0" fmla="*/ 316706 w 357187"/>
                <a:gd name="connsiteY0" fmla="*/ 292894 h 292894"/>
                <a:gd name="connsiteX1" fmla="*/ 333374 w 357187"/>
                <a:gd name="connsiteY1" fmla="*/ 242887 h 292894"/>
                <a:gd name="connsiteX2" fmla="*/ 357187 w 357187"/>
                <a:gd name="connsiteY2" fmla="*/ 233362 h 292894"/>
                <a:gd name="connsiteX3" fmla="*/ 328612 w 357187"/>
                <a:gd name="connsiteY3" fmla="*/ 190500 h 292894"/>
                <a:gd name="connsiteX4" fmla="*/ 321469 w 357187"/>
                <a:gd name="connsiteY4" fmla="*/ 176212 h 292894"/>
                <a:gd name="connsiteX5" fmla="*/ 328612 w 357187"/>
                <a:gd name="connsiteY5" fmla="*/ 142875 h 292894"/>
                <a:gd name="connsiteX6" fmla="*/ 330994 w 357187"/>
                <a:gd name="connsiteY6" fmla="*/ 116681 h 292894"/>
                <a:gd name="connsiteX7" fmla="*/ 330994 w 357187"/>
                <a:gd name="connsiteY7" fmla="*/ 90487 h 292894"/>
                <a:gd name="connsiteX8" fmla="*/ 302419 w 357187"/>
                <a:gd name="connsiteY8" fmla="*/ 73819 h 292894"/>
                <a:gd name="connsiteX9" fmla="*/ 290512 w 357187"/>
                <a:gd name="connsiteY9" fmla="*/ 71437 h 292894"/>
                <a:gd name="connsiteX10" fmla="*/ 254794 w 357187"/>
                <a:gd name="connsiteY10" fmla="*/ 64294 h 292894"/>
                <a:gd name="connsiteX11" fmla="*/ 221456 w 357187"/>
                <a:gd name="connsiteY11" fmla="*/ 52387 h 292894"/>
                <a:gd name="connsiteX12" fmla="*/ 202406 w 357187"/>
                <a:gd name="connsiteY12" fmla="*/ 45244 h 292894"/>
                <a:gd name="connsiteX13" fmla="*/ 180975 w 357187"/>
                <a:gd name="connsiteY13" fmla="*/ 35719 h 292894"/>
                <a:gd name="connsiteX14" fmla="*/ 161925 w 357187"/>
                <a:gd name="connsiteY14" fmla="*/ 28575 h 292894"/>
                <a:gd name="connsiteX15" fmla="*/ 154781 w 357187"/>
                <a:gd name="connsiteY15" fmla="*/ 7144 h 292894"/>
                <a:gd name="connsiteX16" fmla="*/ 133350 w 357187"/>
                <a:gd name="connsiteY16" fmla="*/ 0 h 292894"/>
                <a:gd name="connsiteX17" fmla="*/ 104775 w 357187"/>
                <a:gd name="connsiteY17" fmla="*/ 9525 h 292894"/>
                <a:gd name="connsiteX18" fmla="*/ 80962 w 357187"/>
                <a:gd name="connsiteY18" fmla="*/ 19050 h 292894"/>
                <a:gd name="connsiteX19" fmla="*/ 61912 w 357187"/>
                <a:gd name="connsiteY19" fmla="*/ 35719 h 292894"/>
                <a:gd name="connsiteX20" fmla="*/ 30956 w 357187"/>
                <a:gd name="connsiteY20" fmla="*/ 57150 h 292894"/>
                <a:gd name="connsiteX21" fmla="*/ 45244 w 357187"/>
                <a:gd name="connsiteY21" fmla="*/ 88106 h 292894"/>
                <a:gd name="connsiteX22" fmla="*/ 50006 w 357187"/>
                <a:gd name="connsiteY22" fmla="*/ 107156 h 292894"/>
                <a:gd name="connsiteX23" fmla="*/ 14287 w 357187"/>
                <a:gd name="connsiteY23" fmla="*/ 114300 h 292894"/>
                <a:gd name="connsiteX24" fmla="*/ 0 w 357187"/>
                <a:gd name="connsiteY24" fmla="*/ 123826 h 292894"/>
                <a:gd name="connsiteX25" fmla="*/ 19050 w 357187"/>
                <a:gd name="connsiteY25" fmla="*/ 154781 h 292894"/>
                <a:gd name="connsiteX26" fmla="*/ 23812 w 357187"/>
                <a:gd name="connsiteY26" fmla="*/ 171450 h 292894"/>
                <a:gd name="connsiteX27" fmla="*/ 19049 w 357187"/>
                <a:gd name="connsiteY27" fmla="*/ 195262 h 292894"/>
                <a:gd name="connsiteX28" fmla="*/ 4762 w 357187"/>
                <a:gd name="connsiteY28" fmla="*/ 219075 h 292894"/>
                <a:gd name="connsiteX29" fmla="*/ 11906 w 357187"/>
                <a:gd name="connsiteY29" fmla="*/ 238125 h 292894"/>
                <a:gd name="connsiteX30" fmla="*/ 52387 w 357187"/>
                <a:gd name="connsiteY30" fmla="*/ 219075 h 292894"/>
                <a:gd name="connsiteX31" fmla="*/ 76200 w 357187"/>
                <a:gd name="connsiteY31" fmla="*/ 209550 h 292894"/>
                <a:gd name="connsiteX32" fmla="*/ 90487 w 357187"/>
                <a:gd name="connsiteY32" fmla="*/ 233362 h 292894"/>
                <a:gd name="connsiteX33" fmla="*/ 121444 w 357187"/>
                <a:gd name="connsiteY33" fmla="*/ 235744 h 292894"/>
                <a:gd name="connsiteX34" fmla="*/ 154781 w 357187"/>
                <a:gd name="connsiteY34" fmla="*/ 219075 h 292894"/>
                <a:gd name="connsiteX35" fmla="*/ 161925 w 357187"/>
                <a:gd name="connsiteY35" fmla="*/ 219075 h 292894"/>
                <a:gd name="connsiteX36" fmla="*/ 183356 w 357187"/>
                <a:gd name="connsiteY36" fmla="*/ 240506 h 292894"/>
                <a:gd name="connsiteX37" fmla="*/ 214312 w 357187"/>
                <a:gd name="connsiteY37" fmla="*/ 257175 h 292894"/>
                <a:gd name="connsiteX38" fmla="*/ 238125 w 357187"/>
                <a:gd name="connsiteY38" fmla="*/ 269081 h 292894"/>
                <a:gd name="connsiteX39" fmla="*/ 261937 w 357187"/>
                <a:gd name="connsiteY39" fmla="*/ 276225 h 292894"/>
                <a:gd name="connsiteX40" fmla="*/ 288131 w 357187"/>
                <a:gd name="connsiteY40" fmla="*/ 292894 h 292894"/>
                <a:gd name="connsiteX41" fmla="*/ 316706 w 357187"/>
                <a:gd name="connsiteY41" fmla="*/ 292894 h 292894"/>
                <a:gd name="connsiteX0" fmla="*/ 311944 w 352425"/>
                <a:gd name="connsiteY0" fmla="*/ 292894 h 292894"/>
                <a:gd name="connsiteX1" fmla="*/ 328612 w 352425"/>
                <a:gd name="connsiteY1" fmla="*/ 242887 h 292894"/>
                <a:gd name="connsiteX2" fmla="*/ 352425 w 352425"/>
                <a:gd name="connsiteY2" fmla="*/ 233362 h 292894"/>
                <a:gd name="connsiteX3" fmla="*/ 323850 w 352425"/>
                <a:gd name="connsiteY3" fmla="*/ 190500 h 292894"/>
                <a:gd name="connsiteX4" fmla="*/ 316707 w 352425"/>
                <a:gd name="connsiteY4" fmla="*/ 176212 h 292894"/>
                <a:gd name="connsiteX5" fmla="*/ 323850 w 352425"/>
                <a:gd name="connsiteY5" fmla="*/ 142875 h 292894"/>
                <a:gd name="connsiteX6" fmla="*/ 326232 w 352425"/>
                <a:gd name="connsiteY6" fmla="*/ 116681 h 292894"/>
                <a:gd name="connsiteX7" fmla="*/ 326232 w 352425"/>
                <a:gd name="connsiteY7" fmla="*/ 90487 h 292894"/>
                <a:gd name="connsiteX8" fmla="*/ 297657 w 352425"/>
                <a:gd name="connsiteY8" fmla="*/ 73819 h 292894"/>
                <a:gd name="connsiteX9" fmla="*/ 285750 w 352425"/>
                <a:gd name="connsiteY9" fmla="*/ 71437 h 292894"/>
                <a:gd name="connsiteX10" fmla="*/ 250032 w 352425"/>
                <a:gd name="connsiteY10" fmla="*/ 64294 h 292894"/>
                <a:gd name="connsiteX11" fmla="*/ 216694 w 352425"/>
                <a:gd name="connsiteY11" fmla="*/ 52387 h 292894"/>
                <a:gd name="connsiteX12" fmla="*/ 197644 w 352425"/>
                <a:gd name="connsiteY12" fmla="*/ 45244 h 292894"/>
                <a:gd name="connsiteX13" fmla="*/ 176213 w 352425"/>
                <a:gd name="connsiteY13" fmla="*/ 35719 h 292894"/>
                <a:gd name="connsiteX14" fmla="*/ 157163 w 352425"/>
                <a:gd name="connsiteY14" fmla="*/ 28575 h 292894"/>
                <a:gd name="connsiteX15" fmla="*/ 150019 w 352425"/>
                <a:gd name="connsiteY15" fmla="*/ 7144 h 292894"/>
                <a:gd name="connsiteX16" fmla="*/ 128588 w 352425"/>
                <a:gd name="connsiteY16" fmla="*/ 0 h 292894"/>
                <a:gd name="connsiteX17" fmla="*/ 100013 w 352425"/>
                <a:gd name="connsiteY17" fmla="*/ 9525 h 292894"/>
                <a:gd name="connsiteX18" fmla="*/ 76200 w 352425"/>
                <a:gd name="connsiteY18" fmla="*/ 19050 h 292894"/>
                <a:gd name="connsiteX19" fmla="*/ 57150 w 352425"/>
                <a:gd name="connsiteY19" fmla="*/ 35719 h 292894"/>
                <a:gd name="connsiteX20" fmla="*/ 26194 w 352425"/>
                <a:gd name="connsiteY20" fmla="*/ 57150 h 292894"/>
                <a:gd name="connsiteX21" fmla="*/ 40482 w 352425"/>
                <a:gd name="connsiteY21" fmla="*/ 88106 h 292894"/>
                <a:gd name="connsiteX22" fmla="*/ 45244 w 352425"/>
                <a:gd name="connsiteY22" fmla="*/ 107156 h 292894"/>
                <a:gd name="connsiteX23" fmla="*/ 9525 w 352425"/>
                <a:gd name="connsiteY23" fmla="*/ 114300 h 292894"/>
                <a:gd name="connsiteX24" fmla="*/ 4763 w 352425"/>
                <a:gd name="connsiteY24" fmla="*/ 126208 h 292894"/>
                <a:gd name="connsiteX25" fmla="*/ 14288 w 352425"/>
                <a:gd name="connsiteY25" fmla="*/ 154781 h 292894"/>
                <a:gd name="connsiteX26" fmla="*/ 19050 w 352425"/>
                <a:gd name="connsiteY26" fmla="*/ 171450 h 292894"/>
                <a:gd name="connsiteX27" fmla="*/ 14287 w 352425"/>
                <a:gd name="connsiteY27" fmla="*/ 195262 h 292894"/>
                <a:gd name="connsiteX28" fmla="*/ 0 w 352425"/>
                <a:gd name="connsiteY28" fmla="*/ 219075 h 292894"/>
                <a:gd name="connsiteX29" fmla="*/ 7144 w 352425"/>
                <a:gd name="connsiteY29" fmla="*/ 238125 h 292894"/>
                <a:gd name="connsiteX30" fmla="*/ 47625 w 352425"/>
                <a:gd name="connsiteY30" fmla="*/ 219075 h 292894"/>
                <a:gd name="connsiteX31" fmla="*/ 71438 w 352425"/>
                <a:gd name="connsiteY31" fmla="*/ 209550 h 292894"/>
                <a:gd name="connsiteX32" fmla="*/ 85725 w 352425"/>
                <a:gd name="connsiteY32" fmla="*/ 233362 h 292894"/>
                <a:gd name="connsiteX33" fmla="*/ 116682 w 352425"/>
                <a:gd name="connsiteY33" fmla="*/ 235744 h 292894"/>
                <a:gd name="connsiteX34" fmla="*/ 150019 w 352425"/>
                <a:gd name="connsiteY34" fmla="*/ 219075 h 292894"/>
                <a:gd name="connsiteX35" fmla="*/ 157163 w 352425"/>
                <a:gd name="connsiteY35" fmla="*/ 219075 h 292894"/>
                <a:gd name="connsiteX36" fmla="*/ 178594 w 352425"/>
                <a:gd name="connsiteY36" fmla="*/ 240506 h 292894"/>
                <a:gd name="connsiteX37" fmla="*/ 209550 w 352425"/>
                <a:gd name="connsiteY37" fmla="*/ 257175 h 292894"/>
                <a:gd name="connsiteX38" fmla="*/ 233363 w 352425"/>
                <a:gd name="connsiteY38" fmla="*/ 269081 h 292894"/>
                <a:gd name="connsiteX39" fmla="*/ 257175 w 352425"/>
                <a:gd name="connsiteY39" fmla="*/ 276225 h 292894"/>
                <a:gd name="connsiteX40" fmla="*/ 283369 w 352425"/>
                <a:gd name="connsiteY40" fmla="*/ 292894 h 292894"/>
                <a:gd name="connsiteX41" fmla="*/ 311944 w 352425"/>
                <a:gd name="connsiteY41" fmla="*/ 292894 h 292894"/>
                <a:gd name="connsiteX0" fmla="*/ 311944 w 352425"/>
                <a:gd name="connsiteY0" fmla="*/ 292894 h 292894"/>
                <a:gd name="connsiteX1" fmla="*/ 328612 w 352425"/>
                <a:gd name="connsiteY1" fmla="*/ 242887 h 292894"/>
                <a:gd name="connsiteX2" fmla="*/ 352425 w 352425"/>
                <a:gd name="connsiteY2" fmla="*/ 233362 h 292894"/>
                <a:gd name="connsiteX3" fmla="*/ 323850 w 352425"/>
                <a:gd name="connsiteY3" fmla="*/ 190500 h 292894"/>
                <a:gd name="connsiteX4" fmla="*/ 316707 w 352425"/>
                <a:gd name="connsiteY4" fmla="*/ 176212 h 292894"/>
                <a:gd name="connsiteX5" fmla="*/ 323850 w 352425"/>
                <a:gd name="connsiteY5" fmla="*/ 142875 h 292894"/>
                <a:gd name="connsiteX6" fmla="*/ 326232 w 352425"/>
                <a:gd name="connsiteY6" fmla="*/ 116681 h 292894"/>
                <a:gd name="connsiteX7" fmla="*/ 326232 w 352425"/>
                <a:gd name="connsiteY7" fmla="*/ 90487 h 292894"/>
                <a:gd name="connsiteX8" fmla="*/ 297657 w 352425"/>
                <a:gd name="connsiteY8" fmla="*/ 73819 h 292894"/>
                <a:gd name="connsiteX9" fmla="*/ 285750 w 352425"/>
                <a:gd name="connsiteY9" fmla="*/ 71437 h 292894"/>
                <a:gd name="connsiteX10" fmla="*/ 250032 w 352425"/>
                <a:gd name="connsiteY10" fmla="*/ 64294 h 292894"/>
                <a:gd name="connsiteX11" fmla="*/ 216694 w 352425"/>
                <a:gd name="connsiteY11" fmla="*/ 52387 h 292894"/>
                <a:gd name="connsiteX12" fmla="*/ 197644 w 352425"/>
                <a:gd name="connsiteY12" fmla="*/ 45244 h 292894"/>
                <a:gd name="connsiteX13" fmla="*/ 176213 w 352425"/>
                <a:gd name="connsiteY13" fmla="*/ 35719 h 292894"/>
                <a:gd name="connsiteX14" fmla="*/ 157163 w 352425"/>
                <a:gd name="connsiteY14" fmla="*/ 28575 h 292894"/>
                <a:gd name="connsiteX15" fmla="*/ 150019 w 352425"/>
                <a:gd name="connsiteY15" fmla="*/ 7144 h 292894"/>
                <a:gd name="connsiteX16" fmla="*/ 128588 w 352425"/>
                <a:gd name="connsiteY16" fmla="*/ 0 h 292894"/>
                <a:gd name="connsiteX17" fmla="*/ 100013 w 352425"/>
                <a:gd name="connsiteY17" fmla="*/ 9525 h 292894"/>
                <a:gd name="connsiteX18" fmla="*/ 76200 w 352425"/>
                <a:gd name="connsiteY18" fmla="*/ 19050 h 292894"/>
                <a:gd name="connsiteX19" fmla="*/ 57150 w 352425"/>
                <a:gd name="connsiteY19" fmla="*/ 35719 h 292894"/>
                <a:gd name="connsiteX20" fmla="*/ 26194 w 352425"/>
                <a:gd name="connsiteY20" fmla="*/ 57150 h 292894"/>
                <a:gd name="connsiteX21" fmla="*/ 40482 w 352425"/>
                <a:gd name="connsiteY21" fmla="*/ 88106 h 292894"/>
                <a:gd name="connsiteX22" fmla="*/ 45244 w 352425"/>
                <a:gd name="connsiteY22" fmla="*/ 107156 h 292894"/>
                <a:gd name="connsiteX23" fmla="*/ 9525 w 352425"/>
                <a:gd name="connsiteY23" fmla="*/ 114300 h 292894"/>
                <a:gd name="connsiteX24" fmla="*/ 0 w 352425"/>
                <a:gd name="connsiteY24" fmla="*/ 128589 h 292894"/>
                <a:gd name="connsiteX25" fmla="*/ 14288 w 352425"/>
                <a:gd name="connsiteY25" fmla="*/ 154781 h 292894"/>
                <a:gd name="connsiteX26" fmla="*/ 19050 w 352425"/>
                <a:gd name="connsiteY26" fmla="*/ 171450 h 292894"/>
                <a:gd name="connsiteX27" fmla="*/ 14287 w 352425"/>
                <a:gd name="connsiteY27" fmla="*/ 195262 h 292894"/>
                <a:gd name="connsiteX28" fmla="*/ 0 w 352425"/>
                <a:gd name="connsiteY28" fmla="*/ 219075 h 292894"/>
                <a:gd name="connsiteX29" fmla="*/ 7144 w 352425"/>
                <a:gd name="connsiteY29" fmla="*/ 238125 h 292894"/>
                <a:gd name="connsiteX30" fmla="*/ 47625 w 352425"/>
                <a:gd name="connsiteY30" fmla="*/ 219075 h 292894"/>
                <a:gd name="connsiteX31" fmla="*/ 71438 w 352425"/>
                <a:gd name="connsiteY31" fmla="*/ 209550 h 292894"/>
                <a:gd name="connsiteX32" fmla="*/ 85725 w 352425"/>
                <a:gd name="connsiteY32" fmla="*/ 233362 h 292894"/>
                <a:gd name="connsiteX33" fmla="*/ 116682 w 352425"/>
                <a:gd name="connsiteY33" fmla="*/ 235744 h 292894"/>
                <a:gd name="connsiteX34" fmla="*/ 150019 w 352425"/>
                <a:gd name="connsiteY34" fmla="*/ 219075 h 292894"/>
                <a:gd name="connsiteX35" fmla="*/ 157163 w 352425"/>
                <a:gd name="connsiteY35" fmla="*/ 219075 h 292894"/>
                <a:gd name="connsiteX36" fmla="*/ 178594 w 352425"/>
                <a:gd name="connsiteY36" fmla="*/ 240506 h 292894"/>
                <a:gd name="connsiteX37" fmla="*/ 209550 w 352425"/>
                <a:gd name="connsiteY37" fmla="*/ 257175 h 292894"/>
                <a:gd name="connsiteX38" fmla="*/ 233363 w 352425"/>
                <a:gd name="connsiteY38" fmla="*/ 269081 h 292894"/>
                <a:gd name="connsiteX39" fmla="*/ 257175 w 352425"/>
                <a:gd name="connsiteY39" fmla="*/ 276225 h 292894"/>
                <a:gd name="connsiteX40" fmla="*/ 283369 w 352425"/>
                <a:gd name="connsiteY40" fmla="*/ 292894 h 292894"/>
                <a:gd name="connsiteX41" fmla="*/ 311944 w 352425"/>
                <a:gd name="connsiteY41" fmla="*/ 292894 h 292894"/>
                <a:gd name="connsiteX0" fmla="*/ 311944 w 352425"/>
                <a:gd name="connsiteY0" fmla="*/ 292894 h 292894"/>
                <a:gd name="connsiteX1" fmla="*/ 328612 w 352425"/>
                <a:gd name="connsiteY1" fmla="*/ 242887 h 292894"/>
                <a:gd name="connsiteX2" fmla="*/ 352425 w 352425"/>
                <a:gd name="connsiteY2" fmla="*/ 233362 h 292894"/>
                <a:gd name="connsiteX3" fmla="*/ 323850 w 352425"/>
                <a:gd name="connsiteY3" fmla="*/ 190500 h 292894"/>
                <a:gd name="connsiteX4" fmla="*/ 316707 w 352425"/>
                <a:gd name="connsiteY4" fmla="*/ 176212 h 292894"/>
                <a:gd name="connsiteX5" fmla="*/ 323850 w 352425"/>
                <a:gd name="connsiteY5" fmla="*/ 142875 h 292894"/>
                <a:gd name="connsiteX6" fmla="*/ 326232 w 352425"/>
                <a:gd name="connsiteY6" fmla="*/ 116681 h 292894"/>
                <a:gd name="connsiteX7" fmla="*/ 326232 w 352425"/>
                <a:gd name="connsiteY7" fmla="*/ 90487 h 292894"/>
                <a:gd name="connsiteX8" fmla="*/ 297657 w 352425"/>
                <a:gd name="connsiteY8" fmla="*/ 73819 h 292894"/>
                <a:gd name="connsiteX9" fmla="*/ 285750 w 352425"/>
                <a:gd name="connsiteY9" fmla="*/ 71437 h 292894"/>
                <a:gd name="connsiteX10" fmla="*/ 250032 w 352425"/>
                <a:gd name="connsiteY10" fmla="*/ 64294 h 292894"/>
                <a:gd name="connsiteX11" fmla="*/ 216694 w 352425"/>
                <a:gd name="connsiteY11" fmla="*/ 52387 h 292894"/>
                <a:gd name="connsiteX12" fmla="*/ 197644 w 352425"/>
                <a:gd name="connsiteY12" fmla="*/ 45244 h 292894"/>
                <a:gd name="connsiteX13" fmla="*/ 176213 w 352425"/>
                <a:gd name="connsiteY13" fmla="*/ 35719 h 292894"/>
                <a:gd name="connsiteX14" fmla="*/ 157163 w 352425"/>
                <a:gd name="connsiteY14" fmla="*/ 28575 h 292894"/>
                <a:gd name="connsiteX15" fmla="*/ 150019 w 352425"/>
                <a:gd name="connsiteY15" fmla="*/ 7144 h 292894"/>
                <a:gd name="connsiteX16" fmla="*/ 128588 w 352425"/>
                <a:gd name="connsiteY16" fmla="*/ 0 h 292894"/>
                <a:gd name="connsiteX17" fmla="*/ 100013 w 352425"/>
                <a:gd name="connsiteY17" fmla="*/ 9525 h 292894"/>
                <a:gd name="connsiteX18" fmla="*/ 76200 w 352425"/>
                <a:gd name="connsiteY18" fmla="*/ 19050 h 292894"/>
                <a:gd name="connsiteX19" fmla="*/ 57150 w 352425"/>
                <a:gd name="connsiteY19" fmla="*/ 35719 h 292894"/>
                <a:gd name="connsiteX20" fmla="*/ 26194 w 352425"/>
                <a:gd name="connsiteY20" fmla="*/ 57150 h 292894"/>
                <a:gd name="connsiteX21" fmla="*/ 40482 w 352425"/>
                <a:gd name="connsiteY21" fmla="*/ 88106 h 292894"/>
                <a:gd name="connsiteX22" fmla="*/ 45244 w 352425"/>
                <a:gd name="connsiteY22" fmla="*/ 107156 h 292894"/>
                <a:gd name="connsiteX23" fmla="*/ 9525 w 352425"/>
                <a:gd name="connsiteY23" fmla="*/ 114300 h 292894"/>
                <a:gd name="connsiteX24" fmla="*/ 0 w 352425"/>
                <a:gd name="connsiteY24" fmla="*/ 128589 h 292894"/>
                <a:gd name="connsiteX25" fmla="*/ 14288 w 352425"/>
                <a:gd name="connsiteY25" fmla="*/ 154781 h 292894"/>
                <a:gd name="connsiteX26" fmla="*/ 19050 w 352425"/>
                <a:gd name="connsiteY26" fmla="*/ 171450 h 292894"/>
                <a:gd name="connsiteX27" fmla="*/ 21431 w 352425"/>
                <a:gd name="connsiteY27" fmla="*/ 185737 h 292894"/>
                <a:gd name="connsiteX28" fmla="*/ 0 w 352425"/>
                <a:gd name="connsiteY28" fmla="*/ 219075 h 292894"/>
                <a:gd name="connsiteX29" fmla="*/ 7144 w 352425"/>
                <a:gd name="connsiteY29" fmla="*/ 238125 h 292894"/>
                <a:gd name="connsiteX30" fmla="*/ 47625 w 352425"/>
                <a:gd name="connsiteY30" fmla="*/ 219075 h 292894"/>
                <a:gd name="connsiteX31" fmla="*/ 71438 w 352425"/>
                <a:gd name="connsiteY31" fmla="*/ 209550 h 292894"/>
                <a:gd name="connsiteX32" fmla="*/ 85725 w 352425"/>
                <a:gd name="connsiteY32" fmla="*/ 233362 h 292894"/>
                <a:gd name="connsiteX33" fmla="*/ 116682 w 352425"/>
                <a:gd name="connsiteY33" fmla="*/ 235744 h 292894"/>
                <a:gd name="connsiteX34" fmla="*/ 150019 w 352425"/>
                <a:gd name="connsiteY34" fmla="*/ 219075 h 292894"/>
                <a:gd name="connsiteX35" fmla="*/ 157163 w 352425"/>
                <a:gd name="connsiteY35" fmla="*/ 219075 h 292894"/>
                <a:gd name="connsiteX36" fmla="*/ 178594 w 352425"/>
                <a:gd name="connsiteY36" fmla="*/ 240506 h 292894"/>
                <a:gd name="connsiteX37" fmla="*/ 209550 w 352425"/>
                <a:gd name="connsiteY37" fmla="*/ 257175 h 292894"/>
                <a:gd name="connsiteX38" fmla="*/ 233363 w 352425"/>
                <a:gd name="connsiteY38" fmla="*/ 269081 h 292894"/>
                <a:gd name="connsiteX39" fmla="*/ 257175 w 352425"/>
                <a:gd name="connsiteY39" fmla="*/ 276225 h 292894"/>
                <a:gd name="connsiteX40" fmla="*/ 283369 w 352425"/>
                <a:gd name="connsiteY40" fmla="*/ 292894 h 292894"/>
                <a:gd name="connsiteX41" fmla="*/ 311944 w 352425"/>
                <a:gd name="connsiteY41" fmla="*/ 292894 h 292894"/>
                <a:gd name="connsiteX0" fmla="*/ 311944 w 352425"/>
                <a:gd name="connsiteY0" fmla="*/ 292894 h 292894"/>
                <a:gd name="connsiteX1" fmla="*/ 328612 w 352425"/>
                <a:gd name="connsiteY1" fmla="*/ 242887 h 292894"/>
                <a:gd name="connsiteX2" fmla="*/ 352425 w 352425"/>
                <a:gd name="connsiteY2" fmla="*/ 233362 h 292894"/>
                <a:gd name="connsiteX3" fmla="*/ 323850 w 352425"/>
                <a:gd name="connsiteY3" fmla="*/ 190500 h 292894"/>
                <a:gd name="connsiteX4" fmla="*/ 316707 w 352425"/>
                <a:gd name="connsiteY4" fmla="*/ 176212 h 292894"/>
                <a:gd name="connsiteX5" fmla="*/ 323850 w 352425"/>
                <a:gd name="connsiteY5" fmla="*/ 142875 h 292894"/>
                <a:gd name="connsiteX6" fmla="*/ 326232 w 352425"/>
                <a:gd name="connsiteY6" fmla="*/ 116681 h 292894"/>
                <a:gd name="connsiteX7" fmla="*/ 326232 w 352425"/>
                <a:gd name="connsiteY7" fmla="*/ 90487 h 292894"/>
                <a:gd name="connsiteX8" fmla="*/ 297657 w 352425"/>
                <a:gd name="connsiteY8" fmla="*/ 73819 h 292894"/>
                <a:gd name="connsiteX9" fmla="*/ 285750 w 352425"/>
                <a:gd name="connsiteY9" fmla="*/ 59531 h 292894"/>
                <a:gd name="connsiteX10" fmla="*/ 250032 w 352425"/>
                <a:gd name="connsiteY10" fmla="*/ 64294 h 292894"/>
                <a:gd name="connsiteX11" fmla="*/ 216694 w 352425"/>
                <a:gd name="connsiteY11" fmla="*/ 52387 h 292894"/>
                <a:gd name="connsiteX12" fmla="*/ 197644 w 352425"/>
                <a:gd name="connsiteY12" fmla="*/ 45244 h 292894"/>
                <a:gd name="connsiteX13" fmla="*/ 176213 w 352425"/>
                <a:gd name="connsiteY13" fmla="*/ 35719 h 292894"/>
                <a:gd name="connsiteX14" fmla="*/ 157163 w 352425"/>
                <a:gd name="connsiteY14" fmla="*/ 28575 h 292894"/>
                <a:gd name="connsiteX15" fmla="*/ 150019 w 352425"/>
                <a:gd name="connsiteY15" fmla="*/ 7144 h 292894"/>
                <a:gd name="connsiteX16" fmla="*/ 128588 w 352425"/>
                <a:gd name="connsiteY16" fmla="*/ 0 h 292894"/>
                <a:gd name="connsiteX17" fmla="*/ 100013 w 352425"/>
                <a:gd name="connsiteY17" fmla="*/ 9525 h 292894"/>
                <a:gd name="connsiteX18" fmla="*/ 76200 w 352425"/>
                <a:gd name="connsiteY18" fmla="*/ 19050 h 292894"/>
                <a:gd name="connsiteX19" fmla="*/ 57150 w 352425"/>
                <a:gd name="connsiteY19" fmla="*/ 35719 h 292894"/>
                <a:gd name="connsiteX20" fmla="*/ 26194 w 352425"/>
                <a:gd name="connsiteY20" fmla="*/ 57150 h 292894"/>
                <a:gd name="connsiteX21" fmla="*/ 40482 w 352425"/>
                <a:gd name="connsiteY21" fmla="*/ 88106 h 292894"/>
                <a:gd name="connsiteX22" fmla="*/ 45244 w 352425"/>
                <a:gd name="connsiteY22" fmla="*/ 107156 h 292894"/>
                <a:gd name="connsiteX23" fmla="*/ 9525 w 352425"/>
                <a:gd name="connsiteY23" fmla="*/ 114300 h 292894"/>
                <a:gd name="connsiteX24" fmla="*/ 0 w 352425"/>
                <a:gd name="connsiteY24" fmla="*/ 128589 h 292894"/>
                <a:gd name="connsiteX25" fmla="*/ 14288 w 352425"/>
                <a:gd name="connsiteY25" fmla="*/ 154781 h 292894"/>
                <a:gd name="connsiteX26" fmla="*/ 19050 w 352425"/>
                <a:gd name="connsiteY26" fmla="*/ 171450 h 292894"/>
                <a:gd name="connsiteX27" fmla="*/ 21431 w 352425"/>
                <a:gd name="connsiteY27" fmla="*/ 185737 h 292894"/>
                <a:gd name="connsiteX28" fmla="*/ 0 w 352425"/>
                <a:gd name="connsiteY28" fmla="*/ 219075 h 292894"/>
                <a:gd name="connsiteX29" fmla="*/ 7144 w 352425"/>
                <a:gd name="connsiteY29" fmla="*/ 238125 h 292894"/>
                <a:gd name="connsiteX30" fmla="*/ 47625 w 352425"/>
                <a:gd name="connsiteY30" fmla="*/ 219075 h 292894"/>
                <a:gd name="connsiteX31" fmla="*/ 71438 w 352425"/>
                <a:gd name="connsiteY31" fmla="*/ 209550 h 292894"/>
                <a:gd name="connsiteX32" fmla="*/ 85725 w 352425"/>
                <a:gd name="connsiteY32" fmla="*/ 233362 h 292894"/>
                <a:gd name="connsiteX33" fmla="*/ 116682 w 352425"/>
                <a:gd name="connsiteY33" fmla="*/ 235744 h 292894"/>
                <a:gd name="connsiteX34" fmla="*/ 150019 w 352425"/>
                <a:gd name="connsiteY34" fmla="*/ 219075 h 292894"/>
                <a:gd name="connsiteX35" fmla="*/ 157163 w 352425"/>
                <a:gd name="connsiteY35" fmla="*/ 219075 h 292894"/>
                <a:gd name="connsiteX36" fmla="*/ 178594 w 352425"/>
                <a:gd name="connsiteY36" fmla="*/ 240506 h 292894"/>
                <a:gd name="connsiteX37" fmla="*/ 209550 w 352425"/>
                <a:gd name="connsiteY37" fmla="*/ 257175 h 292894"/>
                <a:gd name="connsiteX38" fmla="*/ 233363 w 352425"/>
                <a:gd name="connsiteY38" fmla="*/ 269081 h 292894"/>
                <a:gd name="connsiteX39" fmla="*/ 257175 w 352425"/>
                <a:gd name="connsiteY39" fmla="*/ 276225 h 292894"/>
                <a:gd name="connsiteX40" fmla="*/ 283369 w 352425"/>
                <a:gd name="connsiteY40" fmla="*/ 292894 h 292894"/>
                <a:gd name="connsiteX41" fmla="*/ 311944 w 352425"/>
                <a:gd name="connsiteY41" fmla="*/ 292894 h 29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52425" h="292894">
                  <a:moveTo>
                    <a:pt x="311944" y="292894"/>
                  </a:moveTo>
                  <a:lnTo>
                    <a:pt x="328612" y="242887"/>
                  </a:lnTo>
                  <a:lnTo>
                    <a:pt x="352425" y="233362"/>
                  </a:lnTo>
                  <a:lnTo>
                    <a:pt x="323850" y="190500"/>
                  </a:lnTo>
                  <a:lnTo>
                    <a:pt x="316707" y="176212"/>
                  </a:lnTo>
                  <a:lnTo>
                    <a:pt x="323850" y="142875"/>
                  </a:lnTo>
                  <a:lnTo>
                    <a:pt x="326232" y="116681"/>
                  </a:lnTo>
                  <a:lnTo>
                    <a:pt x="326232" y="90487"/>
                  </a:lnTo>
                  <a:lnTo>
                    <a:pt x="297657" y="73819"/>
                  </a:lnTo>
                  <a:lnTo>
                    <a:pt x="285750" y="59531"/>
                  </a:lnTo>
                  <a:lnTo>
                    <a:pt x="250032" y="64294"/>
                  </a:lnTo>
                  <a:lnTo>
                    <a:pt x="216694" y="52387"/>
                  </a:lnTo>
                  <a:lnTo>
                    <a:pt x="197644" y="45244"/>
                  </a:lnTo>
                  <a:lnTo>
                    <a:pt x="176213" y="35719"/>
                  </a:lnTo>
                  <a:lnTo>
                    <a:pt x="157163" y="28575"/>
                  </a:lnTo>
                  <a:lnTo>
                    <a:pt x="150019" y="7144"/>
                  </a:lnTo>
                  <a:lnTo>
                    <a:pt x="128588" y="0"/>
                  </a:lnTo>
                  <a:lnTo>
                    <a:pt x="100013" y="9525"/>
                  </a:lnTo>
                  <a:lnTo>
                    <a:pt x="76200" y="19050"/>
                  </a:lnTo>
                  <a:lnTo>
                    <a:pt x="57150" y="35719"/>
                  </a:lnTo>
                  <a:lnTo>
                    <a:pt x="26194" y="57150"/>
                  </a:lnTo>
                  <a:lnTo>
                    <a:pt x="40482" y="88106"/>
                  </a:lnTo>
                  <a:lnTo>
                    <a:pt x="45244" y="107156"/>
                  </a:lnTo>
                  <a:lnTo>
                    <a:pt x="9525" y="114300"/>
                  </a:lnTo>
                  <a:lnTo>
                    <a:pt x="0" y="128589"/>
                  </a:lnTo>
                  <a:lnTo>
                    <a:pt x="14288" y="154781"/>
                  </a:lnTo>
                  <a:lnTo>
                    <a:pt x="19050" y="171450"/>
                  </a:lnTo>
                  <a:lnTo>
                    <a:pt x="21431" y="185737"/>
                  </a:lnTo>
                  <a:lnTo>
                    <a:pt x="0" y="219075"/>
                  </a:lnTo>
                  <a:lnTo>
                    <a:pt x="7144" y="238125"/>
                  </a:lnTo>
                  <a:lnTo>
                    <a:pt x="47625" y="219075"/>
                  </a:lnTo>
                  <a:lnTo>
                    <a:pt x="71438" y="209550"/>
                  </a:lnTo>
                  <a:lnTo>
                    <a:pt x="85725" y="233362"/>
                  </a:lnTo>
                  <a:lnTo>
                    <a:pt x="116682" y="235744"/>
                  </a:lnTo>
                  <a:lnTo>
                    <a:pt x="150019" y="219075"/>
                  </a:lnTo>
                  <a:lnTo>
                    <a:pt x="157163" y="219075"/>
                  </a:lnTo>
                  <a:lnTo>
                    <a:pt x="178594" y="240506"/>
                  </a:lnTo>
                  <a:lnTo>
                    <a:pt x="209550" y="257175"/>
                  </a:lnTo>
                  <a:lnTo>
                    <a:pt x="233363" y="269081"/>
                  </a:lnTo>
                  <a:lnTo>
                    <a:pt x="257175" y="276225"/>
                  </a:lnTo>
                  <a:cubicBezTo>
                    <a:pt x="265113" y="277812"/>
                    <a:pt x="275431" y="291307"/>
                    <a:pt x="283369" y="292894"/>
                  </a:cubicBezTo>
                  <a:lnTo>
                    <a:pt x="311944" y="29289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700">
                <a:latin typeface="Arial Narrow" pitchFamily="34" charset="0"/>
              </a:endParaRPr>
            </a:p>
          </p:txBody>
        </p:sp>
        <p:sp>
          <p:nvSpPr>
            <p:cNvPr id="20" name="Курская обл."/>
            <p:cNvSpPr/>
            <p:nvPr/>
          </p:nvSpPr>
          <p:spPr>
            <a:xfrm>
              <a:off x="3492500" y="9213850"/>
              <a:ext cx="471488" cy="263525"/>
            </a:xfrm>
            <a:custGeom>
              <a:avLst/>
              <a:gdLst>
                <a:gd name="connsiteX0" fmla="*/ 138112 w 473869"/>
                <a:gd name="connsiteY0" fmla="*/ 264319 h 264319"/>
                <a:gd name="connsiteX1" fmla="*/ 138112 w 473869"/>
                <a:gd name="connsiteY1" fmla="*/ 264319 h 264319"/>
                <a:gd name="connsiteX2" fmla="*/ 195262 w 473869"/>
                <a:gd name="connsiteY2" fmla="*/ 257175 h 264319"/>
                <a:gd name="connsiteX3" fmla="*/ 202406 w 473869"/>
                <a:gd name="connsiteY3" fmla="*/ 214312 h 264319"/>
                <a:gd name="connsiteX4" fmla="*/ 250031 w 473869"/>
                <a:gd name="connsiteY4" fmla="*/ 235744 h 264319"/>
                <a:gd name="connsiteX5" fmla="*/ 266700 w 473869"/>
                <a:gd name="connsiteY5" fmla="*/ 235744 h 264319"/>
                <a:gd name="connsiteX6" fmla="*/ 307181 w 473869"/>
                <a:gd name="connsiteY6" fmla="*/ 219075 h 264319"/>
                <a:gd name="connsiteX7" fmla="*/ 326231 w 473869"/>
                <a:gd name="connsiteY7" fmla="*/ 183356 h 264319"/>
                <a:gd name="connsiteX8" fmla="*/ 347662 w 473869"/>
                <a:gd name="connsiteY8" fmla="*/ 183356 h 264319"/>
                <a:gd name="connsiteX9" fmla="*/ 373856 w 473869"/>
                <a:gd name="connsiteY9" fmla="*/ 197644 h 264319"/>
                <a:gd name="connsiteX10" fmla="*/ 404812 w 473869"/>
                <a:gd name="connsiteY10" fmla="*/ 169069 h 264319"/>
                <a:gd name="connsiteX11" fmla="*/ 423862 w 473869"/>
                <a:gd name="connsiteY11" fmla="*/ 197644 h 264319"/>
                <a:gd name="connsiteX12" fmla="*/ 459581 w 473869"/>
                <a:gd name="connsiteY12" fmla="*/ 202406 h 264319"/>
                <a:gd name="connsiteX13" fmla="*/ 450056 w 473869"/>
                <a:gd name="connsiteY13" fmla="*/ 171450 h 264319"/>
                <a:gd name="connsiteX14" fmla="*/ 435769 w 473869"/>
                <a:gd name="connsiteY14" fmla="*/ 142875 h 264319"/>
                <a:gd name="connsiteX15" fmla="*/ 473869 w 473869"/>
                <a:gd name="connsiteY15" fmla="*/ 128587 h 264319"/>
                <a:gd name="connsiteX16" fmla="*/ 473869 w 473869"/>
                <a:gd name="connsiteY16" fmla="*/ 111919 h 264319"/>
                <a:gd name="connsiteX17" fmla="*/ 466725 w 473869"/>
                <a:gd name="connsiteY17" fmla="*/ 78581 h 264319"/>
                <a:gd name="connsiteX18" fmla="*/ 431006 w 473869"/>
                <a:gd name="connsiteY18" fmla="*/ 92869 h 264319"/>
                <a:gd name="connsiteX19" fmla="*/ 402431 w 473869"/>
                <a:gd name="connsiteY19" fmla="*/ 100012 h 264319"/>
                <a:gd name="connsiteX20" fmla="*/ 390525 w 473869"/>
                <a:gd name="connsiteY20" fmla="*/ 71437 h 264319"/>
                <a:gd name="connsiteX21" fmla="*/ 357187 w 473869"/>
                <a:gd name="connsiteY21" fmla="*/ 80962 h 264319"/>
                <a:gd name="connsiteX22" fmla="*/ 333375 w 473869"/>
                <a:gd name="connsiteY22" fmla="*/ 78581 h 264319"/>
                <a:gd name="connsiteX23" fmla="*/ 321469 w 473869"/>
                <a:gd name="connsiteY23" fmla="*/ 64294 h 264319"/>
                <a:gd name="connsiteX24" fmla="*/ 278606 w 473869"/>
                <a:gd name="connsiteY24" fmla="*/ 50006 h 264319"/>
                <a:gd name="connsiteX25" fmla="*/ 259556 w 473869"/>
                <a:gd name="connsiteY25" fmla="*/ 40481 h 264319"/>
                <a:gd name="connsiteX26" fmla="*/ 233362 w 473869"/>
                <a:gd name="connsiteY26" fmla="*/ 33337 h 264319"/>
                <a:gd name="connsiteX27" fmla="*/ 233362 w 473869"/>
                <a:gd name="connsiteY27" fmla="*/ 16669 h 264319"/>
                <a:gd name="connsiteX28" fmla="*/ 204787 w 473869"/>
                <a:gd name="connsiteY28" fmla="*/ 19050 h 264319"/>
                <a:gd name="connsiteX29" fmla="*/ 178594 w 473869"/>
                <a:gd name="connsiteY29" fmla="*/ 28575 h 264319"/>
                <a:gd name="connsiteX30" fmla="*/ 159544 w 473869"/>
                <a:gd name="connsiteY30" fmla="*/ 19050 h 264319"/>
                <a:gd name="connsiteX31" fmla="*/ 140494 w 473869"/>
                <a:gd name="connsiteY31" fmla="*/ 0 h 264319"/>
                <a:gd name="connsiteX32" fmla="*/ 123825 w 473869"/>
                <a:gd name="connsiteY32" fmla="*/ 14287 h 264319"/>
                <a:gd name="connsiteX33" fmla="*/ 97631 w 473869"/>
                <a:gd name="connsiteY33" fmla="*/ 21431 h 264319"/>
                <a:gd name="connsiteX34" fmla="*/ 78581 w 473869"/>
                <a:gd name="connsiteY34" fmla="*/ 23812 h 264319"/>
                <a:gd name="connsiteX35" fmla="*/ 69056 w 473869"/>
                <a:gd name="connsiteY35" fmla="*/ 14287 h 264319"/>
                <a:gd name="connsiteX36" fmla="*/ 66675 w 473869"/>
                <a:gd name="connsiteY36" fmla="*/ 42862 h 264319"/>
                <a:gd name="connsiteX37" fmla="*/ 52387 w 473869"/>
                <a:gd name="connsiteY37" fmla="*/ 54769 h 264319"/>
                <a:gd name="connsiteX38" fmla="*/ 30956 w 473869"/>
                <a:gd name="connsiteY38" fmla="*/ 61912 h 264319"/>
                <a:gd name="connsiteX39" fmla="*/ 0 w 473869"/>
                <a:gd name="connsiteY39" fmla="*/ 78581 h 264319"/>
                <a:gd name="connsiteX40" fmla="*/ 26194 w 473869"/>
                <a:gd name="connsiteY40" fmla="*/ 76200 h 264319"/>
                <a:gd name="connsiteX41" fmla="*/ 33337 w 473869"/>
                <a:gd name="connsiteY41" fmla="*/ 90487 h 264319"/>
                <a:gd name="connsiteX42" fmla="*/ 30956 w 473869"/>
                <a:gd name="connsiteY42" fmla="*/ 104775 h 264319"/>
                <a:gd name="connsiteX43" fmla="*/ 23812 w 473869"/>
                <a:gd name="connsiteY43" fmla="*/ 123825 h 264319"/>
                <a:gd name="connsiteX44" fmla="*/ 0 w 473869"/>
                <a:gd name="connsiteY44" fmla="*/ 135731 h 264319"/>
                <a:gd name="connsiteX45" fmla="*/ 21431 w 473869"/>
                <a:gd name="connsiteY45" fmla="*/ 157162 h 264319"/>
                <a:gd name="connsiteX46" fmla="*/ 21431 w 473869"/>
                <a:gd name="connsiteY46" fmla="*/ 180975 h 264319"/>
                <a:gd name="connsiteX47" fmla="*/ 28575 w 473869"/>
                <a:gd name="connsiteY47" fmla="*/ 188119 h 264319"/>
                <a:gd name="connsiteX48" fmla="*/ 52387 w 473869"/>
                <a:gd name="connsiteY48" fmla="*/ 202406 h 264319"/>
                <a:gd name="connsiteX49" fmla="*/ 73819 w 473869"/>
                <a:gd name="connsiteY49" fmla="*/ 204787 h 264319"/>
                <a:gd name="connsiteX50" fmla="*/ 107156 w 473869"/>
                <a:gd name="connsiteY50" fmla="*/ 204787 h 264319"/>
                <a:gd name="connsiteX51" fmla="*/ 138112 w 473869"/>
                <a:gd name="connsiteY51" fmla="*/ 264319 h 264319"/>
                <a:gd name="connsiteX0" fmla="*/ 138112 w 473869"/>
                <a:gd name="connsiteY0" fmla="*/ 264319 h 264319"/>
                <a:gd name="connsiteX1" fmla="*/ 138112 w 473869"/>
                <a:gd name="connsiteY1" fmla="*/ 264319 h 264319"/>
                <a:gd name="connsiteX2" fmla="*/ 195262 w 473869"/>
                <a:gd name="connsiteY2" fmla="*/ 257175 h 264319"/>
                <a:gd name="connsiteX3" fmla="*/ 202406 w 473869"/>
                <a:gd name="connsiteY3" fmla="*/ 214312 h 264319"/>
                <a:gd name="connsiteX4" fmla="*/ 250031 w 473869"/>
                <a:gd name="connsiteY4" fmla="*/ 235744 h 264319"/>
                <a:gd name="connsiteX5" fmla="*/ 266700 w 473869"/>
                <a:gd name="connsiteY5" fmla="*/ 235744 h 264319"/>
                <a:gd name="connsiteX6" fmla="*/ 307181 w 473869"/>
                <a:gd name="connsiteY6" fmla="*/ 219075 h 264319"/>
                <a:gd name="connsiteX7" fmla="*/ 326231 w 473869"/>
                <a:gd name="connsiteY7" fmla="*/ 183356 h 264319"/>
                <a:gd name="connsiteX8" fmla="*/ 347662 w 473869"/>
                <a:gd name="connsiteY8" fmla="*/ 183356 h 264319"/>
                <a:gd name="connsiteX9" fmla="*/ 373856 w 473869"/>
                <a:gd name="connsiteY9" fmla="*/ 197644 h 264319"/>
                <a:gd name="connsiteX10" fmla="*/ 404812 w 473869"/>
                <a:gd name="connsiteY10" fmla="*/ 169069 h 264319"/>
                <a:gd name="connsiteX11" fmla="*/ 423862 w 473869"/>
                <a:gd name="connsiteY11" fmla="*/ 197644 h 264319"/>
                <a:gd name="connsiteX12" fmla="*/ 459581 w 473869"/>
                <a:gd name="connsiteY12" fmla="*/ 202406 h 264319"/>
                <a:gd name="connsiteX13" fmla="*/ 450056 w 473869"/>
                <a:gd name="connsiteY13" fmla="*/ 171450 h 264319"/>
                <a:gd name="connsiteX14" fmla="*/ 435769 w 473869"/>
                <a:gd name="connsiteY14" fmla="*/ 142875 h 264319"/>
                <a:gd name="connsiteX15" fmla="*/ 473869 w 473869"/>
                <a:gd name="connsiteY15" fmla="*/ 128587 h 264319"/>
                <a:gd name="connsiteX16" fmla="*/ 473869 w 473869"/>
                <a:gd name="connsiteY16" fmla="*/ 111919 h 264319"/>
                <a:gd name="connsiteX17" fmla="*/ 466725 w 473869"/>
                <a:gd name="connsiteY17" fmla="*/ 78581 h 264319"/>
                <a:gd name="connsiteX18" fmla="*/ 431006 w 473869"/>
                <a:gd name="connsiteY18" fmla="*/ 92869 h 264319"/>
                <a:gd name="connsiteX19" fmla="*/ 402431 w 473869"/>
                <a:gd name="connsiteY19" fmla="*/ 100012 h 264319"/>
                <a:gd name="connsiteX20" fmla="*/ 390525 w 473869"/>
                <a:gd name="connsiteY20" fmla="*/ 71437 h 264319"/>
                <a:gd name="connsiteX21" fmla="*/ 357187 w 473869"/>
                <a:gd name="connsiteY21" fmla="*/ 80962 h 264319"/>
                <a:gd name="connsiteX22" fmla="*/ 333375 w 473869"/>
                <a:gd name="connsiteY22" fmla="*/ 78581 h 264319"/>
                <a:gd name="connsiteX23" fmla="*/ 321469 w 473869"/>
                <a:gd name="connsiteY23" fmla="*/ 64294 h 264319"/>
                <a:gd name="connsiteX24" fmla="*/ 278606 w 473869"/>
                <a:gd name="connsiteY24" fmla="*/ 50006 h 264319"/>
                <a:gd name="connsiteX25" fmla="*/ 259556 w 473869"/>
                <a:gd name="connsiteY25" fmla="*/ 40481 h 264319"/>
                <a:gd name="connsiteX26" fmla="*/ 250031 w 473869"/>
                <a:gd name="connsiteY26" fmla="*/ 28575 h 264319"/>
                <a:gd name="connsiteX27" fmla="*/ 233362 w 473869"/>
                <a:gd name="connsiteY27" fmla="*/ 16669 h 264319"/>
                <a:gd name="connsiteX28" fmla="*/ 204787 w 473869"/>
                <a:gd name="connsiteY28" fmla="*/ 19050 h 264319"/>
                <a:gd name="connsiteX29" fmla="*/ 178594 w 473869"/>
                <a:gd name="connsiteY29" fmla="*/ 28575 h 264319"/>
                <a:gd name="connsiteX30" fmla="*/ 159544 w 473869"/>
                <a:gd name="connsiteY30" fmla="*/ 19050 h 264319"/>
                <a:gd name="connsiteX31" fmla="*/ 140494 w 473869"/>
                <a:gd name="connsiteY31" fmla="*/ 0 h 264319"/>
                <a:gd name="connsiteX32" fmla="*/ 123825 w 473869"/>
                <a:gd name="connsiteY32" fmla="*/ 14287 h 264319"/>
                <a:gd name="connsiteX33" fmla="*/ 97631 w 473869"/>
                <a:gd name="connsiteY33" fmla="*/ 21431 h 264319"/>
                <a:gd name="connsiteX34" fmla="*/ 78581 w 473869"/>
                <a:gd name="connsiteY34" fmla="*/ 23812 h 264319"/>
                <a:gd name="connsiteX35" fmla="*/ 69056 w 473869"/>
                <a:gd name="connsiteY35" fmla="*/ 14287 h 264319"/>
                <a:gd name="connsiteX36" fmla="*/ 66675 w 473869"/>
                <a:gd name="connsiteY36" fmla="*/ 42862 h 264319"/>
                <a:gd name="connsiteX37" fmla="*/ 52387 w 473869"/>
                <a:gd name="connsiteY37" fmla="*/ 54769 h 264319"/>
                <a:gd name="connsiteX38" fmla="*/ 30956 w 473869"/>
                <a:gd name="connsiteY38" fmla="*/ 61912 h 264319"/>
                <a:gd name="connsiteX39" fmla="*/ 0 w 473869"/>
                <a:gd name="connsiteY39" fmla="*/ 78581 h 264319"/>
                <a:gd name="connsiteX40" fmla="*/ 26194 w 473869"/>
                <a:gd name="connsiteY40" fmla="*/ 76200 h 264319"/>
                <a:gd name="connsiteX41" fmla="*/ 33337 w 473869"/>
                <a:gd name="connsiteY41" fmla="*/ 90487 h 264319"/>
                <a:gd name="connsiteX42" fmla="*/ 30956 w 473869"/>
                <a:gd name="connsiteY42" fmla="*/ 104775 h 264319"/>
                <a:gd name="connsiteX43" fmla="*/ 23812 w 473869"/>
                <a:gd name="connsiteY43" fmla="*/ 123825 h 264319"/>
                <a:gd name="connsiteX44" fmla="*/ 0 w 473869"/>
                <a:gd name="connsiteY44" fmla="*/ 135731 h 264319"/>
                <a:gd name="connsiteX45" fmla="*/ 21431 w 473869"/>
                <a:gd name="connsiteY45" fmla="*/ 157162 h 264319"/>
                <a:gd name="connsiteX46" fmla="*/ 21431 w 473869"/>
                <a:gd name="connsiteY46" fmla="*/ 180975 h 264319"/>
                <a:gd name="connsiteX47" fmla="*/ 28575 w 473869"/>
                <a:gd name="connsiteY47" fmla="*/ 188119 h 264319"/>
                <a:gd name="connsiteX48" fmla="*/ 52387 w 473869"/>
                <a:gd name="connsiteY48" fmla="*/ 202406 h 264319"/>
                <a:gd name="connsiteX49" fmla="*/ 73819 w 473869"/>
                <a:gd name="connsiteY49" fmla="*/ 204787 h 264319"/>
                <a:gd name="connsiteX50" fmla="*/ 107156 w 473869"/>
                <a:gd name="connsiteY50" fmla="*/ 204787 h 264319"/>
                <a:gd name="connsiteX51" fmla="*/ 138112 w 473869"/>
                <a:gd name="connsiteY51" fmla="*/ 264319 h 264319"/>
                <a:gd name="connsiteX0" fmla="*/ 138112 w 473869"/>
                <a:gd name="connsiteY0" fmla="*/ 264319 h 264319"/>
                <a:gd name="connsiteX1" fmla="*/ 138112 w 473869"/>
                <a:gd name="connsiteY1" fmla="*/ 264319 h 264319"/>
                <a:gd name="connsiteX2" fmla="*/ 195262 w 473869"/>
                <a:gd name="connsiteY2" fmla="*/ 257175 h 264319"/>
                <a:gd name="connsiteX3" fmla="*/ 202406 w 473869"/>
                <a:gd name="connsiteY3" fmla="*/ 214312 h 264319"/>
                <a:gd name="connsiteX4" fmla="*/ 250031 w 473869"/>
                <a:gd name="connsiteY4" fmla="*/ 235744 h 264319"/>
                <a:gd name="connsiteX5" fmla="*/ 266700 w 473869"/>
                <a:gd name="connsiteY5" fmla="*/ 235744 h 264319"/>
                <a:gd name="connsiteX6" fmla="*/ 307181 w 473869"/>
                <a:gd name="connsiteY6" fmla="*/ 219075 h 264319"/>
                <a:gd name="connsiteX7" fmla="*/ 326231 w 473869"/>
                <a:gd name="connsiteY7" fmla="*/ 183356 h 264319"/>
                <a:gd name="connsiteX8" fmla="*/ 347662 w 473869"/>
                <a:gd name="connsiteY8" fmla="*/ 183356 h 264319"/>
                <a:gd name="connsiteX9" fmla="*/ 373856 w 473869"/>
                <a:gd name="connsiteY9" fmla="*/ 197644 h 264319"/>
                <a:gd name="connsiteX10" fmla="*/ 404812 w 473869"/>
                <a:gd name="connsiteY10" fmla="*/ 169069 h 264319"/>
                <a:gd name="connsiteX11" fmla="*/ 423862 w 473869"/>
                <a:gd name="connsiteY11" fmla="*/ 197644 h 264319"/>
                <a:gd name="connsiteX12" fmla="*/ 459581 w 473869"/>
                <a:gd name="connsiteY12" fmla="*/ 202406 h 264319"/>
                <a:gd name="connsiteX13" fmla="*/ 450056 w 473869"/>
                <a:gd name="connsiteY13" fmla="*/ 171450 h 264319"/>
                <a:gd name="connsiteX14" fmla="*/ 435769 w 473869"/>
                <a:gd name="connsiteY14" fmla="*/ 142875 h 264319"/>
                <a:gd name="connsiteX15" fmla="*/ 473869 w 473869"/>
                <a:gd name="connsiteY15" fmla="*/ 128587 h 264319"/>
                <a:gd name="connsiteX16" fmla="*/ 473869 w 473869"/>
                <a:gd name="connsiteY16" fmla="*/ 111919 h 264319"/>
                <a:gd name="connsiteX17" fmla="*/ 466725 w 473869"/>
                <a:gd name="connsiteY17" fmla="*/ 78581 h 264319"/>
                <a:gd name="connsiteX18" fmla="*/ 431006 w 473869"/>
                <a:gd name="connsiteY18" fmla="*/ 92869 h 264319"/>
                <a:gd name="connsiteX19" fmla="*/ 402431 w 473869"/>
                <a:gd name="connsiteY19" fmla="*/ 100012 h 264319"/>
                <a:gd name="connsiteX20" fmla="*/ 390525 w 473869"/>
                <a:gd name="connsiteY20" fmla="*/ 71437 h 264319"/>
                <a:gd name="connsiteX21" fmla="*/ 357187 w 473869"/>
                <a:gd name="connsiteY21" fmla="*/ 80962 h 264319"/>
                <a:gd name="connsiteX22" fmla="*/ 333375 w 473869"/>
                <a:gd name="connsiteY22" fmla="*/ 78581 h 264319"/>
                <a:gd name="connsiteX23" fmla="*/ 321469 w 473869"/>
                <a:gd name="connsiteY23" fmla="*/ 64294 h 264319"/>
                <a:gd name="connsiteX24" fmla="*/ 278606 w 473869"/>
                <a:gd name="connsiteY24" fmla="*/ 50006 h 264319"/>
                <a:gd name="connsiteX25" fmla="*/ 259556 w 473869"/>
                <a:gd name="connsiteY25" fmla="*/ 40481 h 264319"/>
                <a:gd name="connsiteX26" fmla="*/ 250031 w 473869"/>
                <a:gd name="connsiteY26" fmla="*/ 28575 h 264319"/>
                <a:gd name="connsiteX27" fmla="*/ 233362 w 473869"/>
                <a:gd name="connsiteY27" fmla="*/ 16669 h 264319"/>
                <a:gd name="connsiteX28" fmla="*/ 204787 w 473869"/>
                <a:gd name="connsiteY28" fmla="*/ 19050 h 264319"/>
                <a:gd name="connsiteX29" fmla="*/ 178594 w 473869"/>
                <a:gd name="connsiteY29" fmla="*/ 28575 h 264319"/>
                <a:gd name="connsiteX30" fmla="*/ 159544 w 473869"/>
                <a:gd name="connsiteY30" fmla="*/ 19050 h 264319"/>
                <a:gd name="connsiteX31" fmla="*/ 140494 w 473869"/>
                <a:gd name="connsiteY31" fmla="*/ 0 h 264319"/>
                <a:gd name="connsiteX32" fmla="*/ 123825 w 473869"/>
                <a:gd name="connsiteY32" fmla="*/ 14287 h 264319"/>
                <a:gd name="connsiteX33" fmla="*/ 97631 w 473869"/>
                <a:gd name="connsiteY33" fmla="*/ 21431 h 264319"/>
                <a:gd name="connsiteX34" fmla="*/ 78581 w 473869"/>
                <a:gd name="connsiteY34" fmla="*/ 23812 h 264319"/>
                <a:gd name="connsiteX35" fmla="*/ 69056 w 473869"/>
                <a:gd name="connsiteY35" fmla="*/ 14287 h 264319"/>
                <a:gd name="connsiteX36" fmla="*/ 66675 w 473869"/>
                <a:gd name="connsiteY36" fmla="*/ 42862 h 264319"/>
                <a:gd name="connsiteX37" fmla="*/ 52387 w 473869"/>
                <a:gd name="connsiteY37" fmla="*/ 54769 h 264319"/>
                <a:gd name="connsiteX38" fmla="*/ 30956 w 473869"/>
                <a:gd name="connsiteY38" fmla="*/ 61912 h 264319"/>
                <a:gd name="connsiteX39" fmla="*/ 0 w 473869"/>
                <a:gd name="connsiteY39" fmla="*/ 78581 h 264319"/>
                <a:gd name="connsiteX40" fmla="*/ 26194 w 473869"/>
                <a:gd name="connsiteY40" fmla="*/ 76200 h 264319"/>
                <a:gd name="connsiteX41" fmla="*/ 33337 w 473869"/>
                <a:gd name="connsiteY41" fmla="*/ 90487 h 264319"/>
                <a:gd name="connsiteX42" fmla="*/ 30956 w 473869"/>
                <a:gd name="connsiteY42" fmla="*/ 104775 h 264319"/>
                <a:gd name="connsiteX43" fmla="*/ 23812 w 473869"/>
                <a:gd name="connsiteY43" fmla="*/ 123825 h 264319"/>
                <a:gd name="connsiteX44" fmla="*/ 0 w 473869"/>
                <a:gd name="connsiteY44" fmla="*/ 135731 h 264319"/>
                <a:gd name="connsiteX45" fmla="*/ 21431 w 473869"/>
                <a:gd name="connsiteY45" fmla="*/ 157162 h 264319"/>
                <a:gd name="connsiteX46" fmla="*/ 21431 w 473869"/>
                <a:gd name="connsiteY46" fmla="*/ 180975 h 264319"/>
                <a:gd name="connsiteX47" fmla="*/ 28575 w 473869"/>
                <a:gd name="connsiteY47" fmla="*/ 188119 h 264319"/>
                <a:gd name="connsiteX48" fmla="*/ 52387 w 473869"/>
                <a:gd name="connsiteY48" fmla="*/ 202406 h 264319"/>
                <a:gd name="connsiteX49" fmla="*/ 73819 w 473869"/>
                <a:gd name="connsiteY49" fmla="*/ 204787 h 264319"/>
                <a:gd name="connsiteX50" fmla="*/ 107156 w 473869"/>
                <a:gd name="connsiteY50" fmla="*/ 204787 h 264319"/>
                <a:gd name="connsiteX51" fmla="*/ 128587 w 473869"/>
                <a:gd name="connsiteY51" fmla="*/ 250031 h 264319"/>
                <a:gd name="connsiteX52" fmla="*/ 138112 w 473869"/>
                <a:gd name="connsiteY52" fmla="*/ 264319 h 264319"/>
                <a:gd name="connsiteX0" fmla="*/ 138112 w 473869"/>
                <a:gd name="connsiteY0" fmla="*/ 264319 h 264319"/>
                <a:gd name="connsiteX1" fmla="*/ 138112 w 473869"/>
                <a:gd name="connsiteY1" fmla="*/ 264319 h 264319"/>
                <a:gd name="connsiteX2" fmla="*/ 195262 w 473869"/>
                <a:gd name="connsiteY2" fmla="*/ 257175 h 264319"/>
                <a:gd name="connsiteX3" fmla="*/ 195262 w 473869"/>
                <a:gd name="connsiteY3" fmla="*/ 214312 h 264319"/>
                <a:gd name="connsiteX4" fmla="*/ 250031 w 473869"/>
                <a:gd name="connsiteY4" fmla="*/ 235744 h 264319"/>
                <a:gd name="connsiteX5" fmla="*/ 266700 w 473869"/>
                <a:gd name="connsiteY5" fmla="*/ 235744 h 264319"/>
                <a:gd name="connsiteX6" fmla="*/ 307181 w 473869"/>
                <a:gd name="connsiteY6" fmla="*/ 219075 h 264319"/>
                <a:gd name="connsiteX7" fmla="*/ 326231 w 473869"/>
                <a:gd name="connsiteY7" fmla="*/ 183356 h 264319"/>
                <a:gd name="connsiteX8" fmla="*/ 347662 w 473869"/>
                <a:gd name="connsiteY8" fmla="*/ 183356 h 264319"/>
                <a:gd name="connsiteX9" fmla="*/ 373856 w 473869"/>
                <a:gd name="connsiteY9" fmla="*/ 197644 h 264319"/>
                <a:gd name="connsiteX10" fmla="*/ 404812 w 473869"/>
                <a:gd name="connsiteY10" fmla="*/ 169069 h 264319"/>
                <a:gd name="connsiteX11" fmla="*/ 423862 w 473869"/>
                <a:gd name="connsiteY11" fmla="*/ 197644 h 264319"/>
                <a:gd name="connsiteX12" fmla="*/ 459581 w 473869"/>
                <a:gd name="connsiteY12" fmla="*/ 202406 h 264319"/>
                <a:gd name="connsiteX13" fmla="*/ 450056 w 473869"/>
                <a:gd name="connsiteY13" fmla="*/ 171450 h 264319"/>
                <a:gd name="connsiteX14" fmla="*/ 435769 w 473869"/>
                <a:gd name="connsiteY14" fmla="*/ 142875 h 264319"/>
                <a:gd name="connsiteX15" fmla="*/ 473869 w 473869"/>
                <a:gd name="connsiteY15" fmla="*/ 128587 h 264319"/>
                <a:gd name="connsiteX16" fmla="*/ 473869 w 473869"/>
                <a:gd name="connsiteY16" fmla="*/ 111919 h 264319"/>
                <a:gd name="connsiteX17" fmla="*/ 466725 w 473869"/>
                <a:gd name="connsiteY17" fmla="*/ 78581 h 264319"/>
                <a:gd name="connsiteX18" fmla="*/ 431006 w 473869"/>
                <a:gd name="connsiteY18" fmla="*/ 92869 h 264319"/>
                <a:gd name="connsiteX19" fmla="*/ 402431 w 473869"/>
                <a:gd name="connsiteY19" fmla="*/ 100012 h 264319"/>
                <a:gd name="connsiteX20" fmla="*/ 390525 w 473869"/>
                <a:gd name="connsiteY20" fmla="*/ 71437 h 264319"/>
                <a:gd name="connsiteX21" fmla="*/ 357187 w 473869"/>
                <a:gd name="connsiteY21" fmla="*/ 80962 h 264319"/>
                <a:gd name="connsiteX22" fmla="*/ 333375 w 473869"/>
                <a:gd name="connsiteY22" fmla="*/ 78581 h 264319"/>
                <a:gd name="connsiteX23" fmla="*/ 321469 w 473869"/>
                <a:gd name="connsiteY23" fmla="*/ 64294 h 264319"/>
                <a:gd name="connsiteX24" fmla="*/ 278606 w 473869"/>
                <a:gd name="connsiteY24" fmla="*/ 50006 h 264319"/>
                <a:gd name="connsiteX25" fmla="*/ 259556 w 473869"/>
                <a:gd name="connsiteY25" fmla="*/ 40481 h 264319"/>
                <a:gd name="connsiteX26" fmla="*/ 250031 w 473869"/>
                <a:gd name="connsiteY26" fmla="*/ 28575 h 264319"/>
                <a:gd name="connsiteX27" fmla="*/ 233362 w 473869"/>
                <a:gd name="connsiteY27" fmla="*/ 16669 h 264319"/>
                <a:gd name="connsiteX28" fmla="*/ 204787 w 473869"/>
                <a:gd name="connsiteY28" fmla="*/ 19050 h 264319"/>
                <a:gd name="connsiteX29" fmla="*/ 178594 w 473869"/>
                <a:gd name="connsiteY29" fmla="*/ 28575 h 264319"/>
                <a:gd name="connsiteX30" fmla="*/ 159544 w 473869"/>
                <a:gd name="connsiteY30" fmla="*/ 19050 h 264319"/>
                <a:gd name="connsiteX31" fmla="*/ 140494 w 473869"/>
                <a:gd name="connsiteY31" fmla="*/ 0 h 264319"/>
                <a:gd name="connsiteX32" fmla="*/ 123825 w 473869"/>
                <a:gd name="connsiteY32" fmla="*/ 14287 h 264319"/>
                <a:gd name="connsiteX33" fmla="*/ 97631 w 473869"/>
                <a:gd name="connsiteY33" fmla="*/ 21431 h 264319"/>
                <a:gd name="connsiteX34" fmla="*/ 78581 w 473869"/>
                <a:gd name="connsiteY34" fmla="*/ 23812 h 264319"/>
                <a:gd name="connsiteX35" fmla="*/ 69056 w 473869"/>
                <a:gd name="connsiteY35" fmla="*/ 14287 h 264319"/>
                <a:gd name="connsiteX36" fmla="*/ 66675 w 473869"/>
                <a:gd name="connsiteY36" fmla="*/ 42862 h 264319"/>
                <a:gd name="connsiteX37" fmla="*/ 52387 w 473869"/>
                <a:gd name="connsiteY37" fmla="*/ 54769 h 264319"/>
                <a:gd name="connsiteX38" fmla="*/ 30956 w 473869"/>
                <a:gd name="connsiteY38" fmla="*/ 61912 h 264319"/>
                <a:gd name="connsiteX39" fmla="*/ 0 w 473869"/>
                <a:gd name="connsiteY39" fmla="*/ 78581 h 264319"/>
                <a:gd name="connsiteX40" fmla="*/ 26194 w 473869"/>
                <a:gd name="connsiteY40" fmla="*/ 76200 h 264319"/>
                <a:gd name="connsiteX41" fmla="*/ 33337 w 473869"/>
                <a:gd name="connsiteY41" fmla="*/ 90487 h 264319"/>
                <a:gd name="connsiteX42" fmla="*/ 30956 w 473869"/>
                <a:gd name="connsiteY42" fmla="*/ 104775 h 264319"/>
                <a:gd name="connsiteX43" fmla="*/ 23812 w 473869"/>
                <a:gd name="connsiteY43" fmla="*/ 123825 h 264319"/>
                <a:gd name="connsiteX44" fmla="*/ 0 w 473869"/>
                <a:gd name="connsiteY44" fmla="*/ 135731 h 264319"/>
                <a:gd name="connsiteX45" fmla="*/ 21431 w 473869"/>
                <a:gd name="connsiteY45" fmla="*/ 157162 h 264319"/>
                <a:gd name="connsiteX46" fmla="*/ 21431 w 473869"/>
                <a:gd name="connsiteY46" fmla="*/ 180975 h 264319"/>
                <a:gd name="connsiteX47" fmla="*/ 28575 w 473869"/>
                <a:gd name="connsiteY47" fmla="*/ 188119 h 264319"/>
                <a:gd name="connsiteX48" fmla="*/ 52387 w 473869"/>
                <a:gd name="connsiteY48" fmla="*/ 202406 h 264319"/>
                <a:gd name="connsiteX49" fmla="*/ 73819 w 473869"/>
                <a:gd name="connsiteY49" fmla="*/ 204787 h 264319"/>
                <a:gd name="connsiteX50" fmla="*/ 107156 w 473869"/>
                <a:gd name="connsiteY50" fmla="*/ 204787 h 264319"/>
                <a:gd name="connsiteX51" fmla="*/ 128587 w 473869"/>
                <a:gd name="connsiteY51" fmla="*/ 250031 h 264319"/>
                <a:gd name="connsiteX52" fmla="*/ 138112 w 473869"/>
                <a:gd name="connsiteY52" fmla="*/ 264319 h 264319"/>
                <a:gd name="connsiteX0" fmla="*/ 138112 w 473869"/>
                <a:gd name="connsiteY0" fmla="*/ 264319 h 264319"/>
                <a:gd name="connsiteX1" fmla="*/ 138112 w 473869"/>
                <a:gd name="connsiteY1" fmla="*/ 264319 h 264319"/>
                <a:gd name="connsiteX2" fmla="*/ 195262 w 473869"/>
                <a:gd name="connsiteY2" fmla="*/ 257175 h 264319"/>
                <a:gd name="connsiteX3" fmla="*/ 195262 w 473869"/>
                <a:gd name="connsiteY3" fmla="*/ 214312 h 264319"/>
                <a:gd name="connsiteX4" fmla="*/ 250031 w 473869"/>
                <a:gd name="connsiteY4" fmla="*/ 235744 h 264319"/>
                <a:gd name="connsiteX5" fmla="*/ 266700 w 473869"/>
                <a:gd name="connsiteY5" fmla="*/ 235744 h 264319"/>
                <a:gd name="connsiteX6" fmla="*/ 307181 w 473869"/>
                <a:gd name="connsiteY6" fmla="*/ 219075 h 264319"/>
                <a:gd name="connsiteX7" fmla="*/ 326231 w 473869"/>
                <a:gd name="connsiteY7" fmla="*/ 183356 h 264319"/>
                <a:gd name="connsiteX8" fmla="*/ 347662 w 473869"/>
                <a:gd name="connsiteY8" fmla="*/ 183356 h 264319"/>
                <a:gd name="connsiteX9" fmla="*/ 373856 w 473869"/>
                <a:gd name="connsiteY9" fmla="*/ 197644 h 264319"/>
                <a:gd name="connsiteX10" fmla="*/ 404812 w 473869"/>
                <a:gd name="connsiteY10" fmla="*/ 169069 h 264319"/>
                <a:gd name="connsiteX11" fmla="*/ 423862 w 473869"/>
                <a:gd name="connsiteY11" fmla="*/ 197644 h 264319"/>
                <a:gd name="connsiteX12" fmla="*/ 459581 w 473869"/>
                <a:gd name="connsiteY12" fmla="*/ 202406 h 264319"/>
                <a:gd name="connsiteX13" fmla="*/ 450056 w 473869"/>
                <a:gd name="connsiteY13" fmla="*/ 171450 h 264319"/>
                <a:gd name="connsiteX14" fmla="*/ 435769 w 473869"/>
                <a:gd name="connsiteY14" fmla="*/ 142875 h 264319"/>
                <a:gd name="connsiteX15" fmla="*/ 473869 w 473869"/>
                <a:gd name="connsiteY15" fmla="*/ 128587 h 264319"/>
                <a:gd name="connsiteX16" fmla="*/ 473869 w 473869"/>
                <a:gd name="connsiteY16" fmla="*/ 111919 h 264319"/>
                <a:gd name="connsiteX17" fmla="*/ 466725 w 473869"/>
                <a:gd name="connsiteY17" fmla="*/ 78581 h 264319"/>
                <a:gd name="connsiteX18" fmla="*/ 431006 w 473869"/>
                <a:gd name="connsiteY18" fmla="*/ 92869 h 264319"/>
                <a:gd name="connsiteX19" fmla="*/ 402431 w 473869"/>
                <a:gd name="connsiteY19" fmla="*/ 100012 h 264319"/>
                <a:gd name="connsiteX20" fmla="*/ 390525 w 473869"/>
                <a:gd name="connsiteY20" fmla="*/ 71437 h 264319"/>
                <a:gd name="connsiteX21" fmla="*/ 357187 w 473869"/>
                <a:gd name="connsiteY21" fmla="*/ 80962 h 264319"/>
                <a:gd name="connsiteX22" fmla="*/ 333375 w 473869"/>
                <a:gd name="connsiteY22" fmla="*/ 78581 h 264319"/>
                <a:gd name="connsiteX23" fmla="*/ 321469 w 473869"/>
                <a:gd name="connsiteY23" fmla="*/ 64294 h 264319"/>
                <a:gd name="connsiteX24" fmla="*/ 278606 w 473869"/>
                <a:gd name="connsiteY24" fmla="*/ 50006 h 264319"/>
                <a:gd name="connsiteX25" fmla="*/ 259556 w 473869"/>
                <a:gd name="connsiteY25" fmla="*/ 40481 h 264319"/>
                <a:gd name="connsiteX26" fmla="*/ 250031 w 473869"/>
                <a:gd name="connsiteY26" fmla="*/ 28575 h 264319"/>
                <a:gd name="connsiteX27" fmla="*/ 233362 w 473869"/>
                <a:gd name="connsiteY27" fmla="*/ 16669 h 264319"/>
                <a:gd name="connsiteX28" fmla="*/ 204787 w 473869"/>
                <a:gd name="connsiteY28" fmla="*/ 19050 h 264319"/>
                <a:gd name="connsiteX29" fmla="*/ 178594 w 473869"/>
                <a:gd name="connsiteY29" fmla="*/ 28575 h 264319"/>
                <a:gd name="connsiteX30" fmla="*/ 159544 w 473869"/>
                <a:gd name="connsiteY30" fmla="*/ 19050 h 264319"/>
                <a:gd name="connsiteX31" fmla="*/ 140494 w 473869"/>
                <a:gd name="connsiteY31" fmla="*/ 0 h 264319"/>
                <a:gd name="connsiteX32" fmla="*/ 123825 w 473869"/>
                <a:gd name="connsiteY32" fmla="*/ 14287 h 264319"/>
                <a:gd name="connsiteX33" fmla="*/ 97631 w 473869"/>
                <a:gd name="connsiteY33" fmla="*/ 21431 h 264319"/>
                <a:gd name="connsiteX34" fmla="*/ 78581 w 473869"/>
                <a:gd name="connsiteY34" fmla="*/ 23812 h 264319"/>
                <a:gd name="connsiteX35" fmla="*/ 69056 w 473869"/>
                <a:gd name="connsiteY35" fmla="*/ 14287 h 264319"/>
                <a:gd name="connsiteX36" fmla="*/ 66675 w 473869"/>
                <a:gd name="connsiteY36" fmla="*/ 42862 h 264319"/>
                <a:gd name="connsiteX37" fmla="*/ 52387 w 473869"/>
                <a:gd name="connsiteY37" fmla="*/ 54769 h 264319"/>
                <a:gd name="connsiteX38" fmla="*/ 30956 w 473869"/>
                <a:gd name="connsiteY38" fmla="*/ 61912 h 264319"/>
                <a:gd name="connsiteX39" fmla="*/ 7143 w 473869"/>
                <a:gd name="connsiteY39" fmla="*/ 88106 h 264319"/>
                <a:gd name="connsiteX40" fmla="*/ 26194 w 473869"/>
                <a:gd name="connsiteY40" fmla="*/ 76200 h 264319"/>
                <a:gd name="connsiteX41" fmla="*/ 33337 w 473869"/>
                <a:gd name="connsiteY41" fmla="*/ 90487 h 264319"/>
                <a:gd name="connsiteX42" fmla="*/ 30956 w 473869"/>
                <a:gd name="connsiteY42" fmla="*/ 104775 h 264319"/>
                <a:gd name="connsiteX43" fmla="*/ 23812 w 473869"/>
                <a:gd name="connsiteY43" fmla="*/ 123825 h 264319"/>
                <a:gd name="connsiteX44" fmla="*/ 0 w 473869"/>
                <a:gd name="connsiteY44" fmla="*/ 135731 h 264319"/>
                <a:gd name="connsiteX45" fmla="*/ 21431 w 473869"/>
                <a:gd name="connsiteY45" fmla="*/ 157162 h 264319"/>
                <a:gd name="connsiteX46" fmla="*/ 21431 w 473869"/>
                <a:gd name="connsiteY46" fmla="*/ 180975 h 264319"/>
                <a:gd name="connsiteX47" fmla="*/ 28575 w 473869"/>
                <a:gd name="connsiteY47" fmla="*/ 188119 h 264319"/>
                <a:gd name="connsiteX48" fmla="*/ 52387 w 473869"/>
                <a:gd name="connsiteY48" fmla="*/ 202406 h 264319"/>
                <a:gd name="connsiteX49" fmla="*/ 73819 w 473869"/>
                <a:gd name="connsiteY49" fmla="*/ 204787 h 264319"/>
                <a:gd name="connsiteX50" fmla="*/ 107156 w 473869"/>
                <a:gd name="connsiteY50" fmla="*/ 204787 h 264319"/>
                <a:gd name="connsiteX51" fmla="*/ 128587 w 473869"/>
                <a:gd name="connsiteY51" fmla="*/ 250031 h 264319"/>
                <a:gd name="connsiteX52" fmla="*/ 138112 w 473869"/>
                <a:gd name="connsiteY52" fmla="*/ 264319 h 264319"/>
                <a:gd name="connsiteX0" fmla="*/ 138112 w 473869"/>
                <a:gd name="connsiteY0" fmla="*/ 264319 h 264319"/>
                <a:gd name="connsiteX1" fmla="*/ 138112 w 473869"/>
                <a:gd name="connsiteY1" fmla="*/ 264319 h 264319"/>
                <a:gd name="connsiteX2" fmla="*/ 195262 w 473869"/>
                <a:gd name="connsiteY2" fmla="*/ 257175 h 264319"/>
                <a:gd name="connsiteX3" fmla="*/ 195262 w 473869"/>
                <a:gd name="connsiteY3" fmla="*/ 214312 h 264319"/>
                <a:gd name="connsiteX4" fmla="*/ 250031 w 473869"/>
                <a:gd name="connsiteY4" fmla="*/ 235744 h 264319"/>
                <a:gd name="connsiteX5" fmla="*/ 266700 w 473869"/>
                <a:gd name="connsiteY5" fmla="*/ 235744 h 264319"/>
                <a:gd name="connsiteX6" fmla="*/ 307181 w 473869"/>
                <a:gd name="connsiteY6" fmla="*/ 219075 h 264319"/>
                <a:gd name="connsiteX7" fmla="*/ 326231 w 473869"/>
                <a:gd name="connsiteY7" fmla="*/ 183356 h 264319"/>
                <a:gd name="connsiteX8" fmla="*/ 347662 w 473869"/>
                <a:gd name="connsiteY8" fmla="*/ 183356 h 264319"/>
                <a:gd name="connsiteX9" fmla="*/ 373856 w 473869"/>
                <a:gd name="connsiteY9" fmla="*/ 197644 h 264319"/>
                <a:gd name="connsiteX10" fmla="*/ 404812 w 473869"/>
                <a:gd name="connsiteY10" fmla="*/ 169069 h 264319"/>
                <a:gd name="connsiteX11" fmla="*/ 423862 w 473869"/>
                <a:gd name="connsiteY11" fmla="*/ 197644 h 264319"/>
                <a:gd name="connsiteX12" fmla="*/ 459581 w 473869"/>
                <a:gd name="connsiteY12" fmla="*/ 202406 h 264319"/>
                <a:gd name="connsiteX13" fmla="*/ 450056 w 473869"/>
                <a:gd name="connsiteY13" fmla="*/ 171450 h 264319"/>
                <a:gd name="connsiteX14" fmla="*/ 435769 w 473869"/>
                <a:gd name="connsiteY14" fmla="*/ 142875 h 264319"/>
                <a:gd name="connsiteX15" fmla="*/ 473869 w 473869"/>
                <a:gd name="connsiteY15" fmla="*/ 128587 h 264319"/>
                <a:gd name="connsiteX16" fmla="*/ 473869 w 473869"/>
                <a:gd name="connsiteY16" fmla="*/ 111919 h 264319"/>
                <a:gd name="connsiteX17" fmla="*/ 466725 w 473869"/>
                <a:gd name="connsiteY17" fmla="*/ 78581 h 264319"/>
                <a:gd name="connsiteX18" fmla="*/ 431006 w 473869"/>
                <a:gd name="connsiteY18" fmla="*/ 92869 h 264319"/>
                <a:gd name="connsiteX19" fmla="*/ 402431 w 473869"/>
                <a:gd name="connsiteY19" fmla="*/ 100012 h 264319"/>
                <a:gd name="connsiteX20" fmla="*/ 390525 w 473869"/>
                <a:gd name="connsiteY20" fmla="*/ 71437 h 264319"/>
                <a:gd name="connsiteX21" fmla="*/ 381000 w 473869"/>
                <a:gd name="connsiteY21" fmla="*/ 80962 h 264319"/>
                <a:gd name="connsiteX22" fmla="*/ 357187 w 473869"/>
                <a:gd name="connsiteY22" fmla="*/ 80962 h 264319"/>
                <a:gd name="connsiteX23" fmla="*/ 333375 w 473869"/>
                <a:gd name="connsiteY23" fmla="*/ 78581 h 264319"/>
                <a:gd name="connsiteX24" fmla="*/ 321469 w 473869"/>
                <a:gd name="connsiteY24" fmla="*/ 64294 h 264319"/>
                <a:gd name="connsiteX25" fmla="*/ 278606 w 473869"/>
                <a:gd name="connsiteY25" fmla="*/ 50006 h 264319"/>
                <a:gd name="connsiteX26" fmla="*/ 259556 w 473869"/>
                <a:gd name="connsiteY26" fmla="*/ 40481 h 264319"/>
                <a:gd name="connsiteX27" fmla="*/ 250031 w 473869"/>
                <a:gd name="connsiteY27" fmla="*/ 28575 h 264319"/>
                <a:gd name="connsiteX28" fmla="*/ 233362 w 473869"/>
                <a:gd name="connsiteY28" fmla="*/ 16669 h 264319"/>
                <a:gd name="connsiteX29" fmla="*/ 204787 w 473869"/>
                <a:gd name="connsiteY29" fmla="*/ 19050 h 264319"/>
                <a:gd name="connsiteX30" fmla="*/ 178594 w 473869"/>
                <a:gd name="connsiteY30" fmla="*/ 28575 h 264319"/>
                <a:gd name="connsiteX31" fmla="*/ 159544 w 473869"/>
                <a:gd name="connsiteY31" fmla="*/ 19050 h 264319"/>
                <a:gd name="connsiteX32" fmla="*/ 140494 w 473869"/>
                <a:gd name="connsiteY32" fmla="*/ 0 h 264319"/>
                <a:gd name="connsiteX33" fmla="*/ 123825 w 473869"/>
                <a:gd name="connsiteY33" fmla="*/ 14287 h 264319"/>
                <a:gd name="connsiteX34" fmla="*/ 97631 w 473869"/>
                <a:gd name="connsiteY34" fmla="*/ 21431 h 264319"/>
                <a:gd name="connsiteX35" fmla="*/ 78581 w 473869"/>
                <a:gd name="connsiteY35" fmla="*/ 23812 h 264319"/>
                <a:gd name="connsiteX36" fmla="*/ 69056 w 473869"/>
                <a:gd name="connsiteY36" fmla="*/ 14287 h 264319"/>
                <a:gd name="connsiteX37" fmla="*/ 66675 w 473869"/>
                <a:gd name="connsiteY37" fmla="*/ 42862 h 264319"/>
                <a:gd name="connsiteX38" fmla="*/ 52387 w 473869"/>
                <a:gd name="connsiteY38" fmla="*/ 54769 h 264319"/>
                <a:gd name="connsiteX39" fmla="*/ 30956 w 473869"/>
                <a:gd name="connsiteY39" fmla="*/ 61912 h 264319"/>
                <a:gd name="connsiteX40" fmla="*/ 7143 w 473869"/>
                <a:gd name="connsiteY40" fmla="*/ 88106 h 264319"/>
                <a:gd name="connsiteX41" fmla="*/ 26194 w 473869"/>
                <a:gd name="connsiteY41" fmla="*/ 76200 h 264319"/>
                <a:gd name="connsiteX42" fmla="*/ 33337 w 473869"/>
                <a:gd name="connsiteY42" fmla="*/ 90487 h 264319"/>
                <a:gd name="connsiteX43" fmla="*/ 30956 w 473869"/>
                <a:gd name="connsiteY43" fmla="*/ 104775 h 264319"/>
                <a:gd name="connsiteX44" fmla="*/ 23812 w 473869"/>
                <a:gd name="connsiteY44" fmla="*/ 123825 h 264319"/>
                <a:gd name="connsiteX45" fmla="*/ 0 w 473869"/>
                <a:gd name="connsiteY45" fmla="*/ 135731 h 264319"/>
                <a:gd name="connsiteX46" fmla="*/ 21431 w 473869"/>
                <a:gd name="connsiteY46" fmla="*/ 157162 h 264319"/>
                <a:gd name="connsiteX47" fmla="*/ 21431 w 473869"/>
                <a:gd name="connsiteY47" fmla="*/ 180975 h 264319"/>
                <a:gd name="connsiteX48" fmla="*/ 28575 w 473869"/>
                <a:gd name="connsiteY48" fmla="*/ 188119 h 264319"/>
                <a:gd name="connsiteX49" fmla="*/ 52387 w 473869"/>
                <a:gd name="connsiteY49" fmla="*/ 202406 h 264319"/>
                <a:gd name="connsiteX50" fmla="*/ 73819 w 473869"/>
                <a:gd name="connsiteY50" fmla="*/ 204787 h 264319"/>
                <a:gd name="connsiteX51" fmla="*/ 107156 w 473869"/>
                <a:gd name="connsiteY51" fmla="*/ 204787 h 264319"/>
                <a:gd name="connsiteX52" fmla="*/ 128587 w 473869"/>
                <a:gd name="connsiteY52" fmla="*/ 250031 h 264319"/>
                <a:gd name="connsiteX53" fmla="*/ 138112 w 473869"/>
                <a:gd name="connsiteY53" fmla="*/ 264319 h 264319"/>
                <a:gd name="connsiteX0" fmla="*/ 138112 w 473869"/>
                <a:gd name="connsiteY0" fmla="*/ 264319 h 264319"/>
                <a:gd name="connsiteX1" fmla="*/ 138112 w 473869"/>
                <a:gd name="connsiteY1" fmla="*/ 264319 h 264319"/>
                <a:gd name="connsiteX2" fmla="*/ 195262 w 473869"/>
                <a:gd name="connsiteY2" fmla="*/ 257175 h 264319"/>
                <a:gd name="connsiteX3" fmla="*/ 195262 w 473869"/>
                <a:gd name="connsiteY3" fmla="*/ 214312 h 264319"/>
                <a:gd name="connsiteX4" fmla="*/ 250031 w 473869"/>
                <a:gd name="connsiteY4" fmla="*/ 235744 h 264319"/>
                <a:gd name="connsiteX5" fmla="*/ 266700 w 473869"/>
                <a:gd name="connsiteY5" fmla="*/ 235744 h 264319"/>
                <a:gd name="connsiteX6" fmla="*/ 307181 w 473869"/>
                <a:gd name="connsiteY6" fmla="*/ 219075 h 264319"/>
                <a:gd name="connsiteX7" fmla="*/ 326231 w 473869"/>
                <a:gd name="connsiteY7" fmla="*/ 183356 h 264319"/>
                <a:gd name="connsiteX8" fmla="*/ 347662 w 473869"/>
                <a:gd name="connsiteY8" fmla="*/ 183356 h 264319"/>
                <a:gd name="connsiteX9" fmla="*/ 373856 w 473869"/>
                <a:gd name="connsiteY9" fmla="*/ 197644 h 264319"/>
                <a:gd name="connsiteX10" fmla="*/ 404812 w 473869"/>
                <a:gd name="connsiteY10" fmla="*/ 169069 h 264319"/>
                <a:gd name="connsiteX11" fmla="*/ 423862 w 473869"/>
                <a:gd name="connsiteY11" fmla="*/ 197644 h 264319"/>
                <a:gd name="connsiteX12" fmla="*/ 459581 w 473869"/>
                <a:gd name="connsiteY12" fmla="*/ 202406 h 264319"/>
                <a:gd name="connsiteX13" fmla="*/ 450056 w 473869"/>
                <a:gd name="connsiteY13" fmla="*/ 171450 h 264319"/>
                <a:gd name="connsiteX14" fmla="*/ 435769 w 473869"/>
                <a:gd name="connsiteY14" fmla="*/ 142875 h 264319"/>
                <a:gd name="connsiteX15" fmla="*/ 473869 w 473869"/>
                <a:gd name="connsiteY15" fmla="*/ 128587 h 264319"/>
                <a:gd name="connsiteX16" fmla="*/ 473869 w 473869"/>
                <a:gd name="connsiteY16" fmla="*/ 111919 h 264319"/>
                <a:gd name="connsiteX17" fmla="*/ 466725 w 473869"/>
                <a:gd name="connsiteY17" fmla="*/ 78581 h 264319"/>
                <a:gd name="connsiteX18" fmla="*/ 431006 w 473869"/>
                <a:gd name="connsiteY18" fmla="*/ 92869 h 264319"/>
                <a:gd name="connsiteX19" fmla="*/ 402431 w 473869"/>
                <a:gd name="connsiteY19" fmla="*/ 100012 h 264319"/>
                <a:gd name="connsiteX20" fmla="*/ 390525 w 473869"/>
                <a:gd name="connsiteY20" fmla="*/ 71437 h 264319"/>
                <a:gd name="connsiteX21" fmla="*/ 381000 w 473869"/>
                <a:gd name="connsiteY21" fmla="*/ 80962 h 264319"/>
                <a:gd name="connsiteX22" fmla="*/ 357187 w 473869"/>
                <a:gd name="connsiteY22" fmla="*/ 80962 h 264319"/>
                <a:gd name="connsiteX23" fmla="*/ 335756 w 473869"/>
                <a:gd name="connsiteY23" fmla="*/ 73819 h 264319"/>
                <a:gd name="connsiteX24" fmla="*/ 321469 w 473869"/>
                <a:gd name="connsiteY24" fmla="*/ 64294 h 264319"/>
                <a:gd name="connsiteX25" fmla="*/ 278606 w 473869"/>
                <a:gd name="connsiteY25" fmla="*/ 50006 h 264319"/>
                <a:gd name="connsiteX26" fmla="*/ 259556 w 473869"/>
                <a:gd name="connsiteY26" fmla="*/ 40481 h 264319"/>
                <a:gd name="connsiteX27" fmla="*/ 250031 w 473869"/>
                <a:gd name="connsiteY27" fmla="*/ 28575 h 264319"/>
                <a:gd name="connsiteX28" fmla="*/ 233362 w 473869"/>
                <a:gd name="connsiteY28" fmla="*/ 16669 h 264319"/>
                <a:gd name="connsiteX29" fmla="*/ 204787 w 473869"/>
                <a:gd name="connsiteY29" fmla="*/ 19050 h 264319"/>
                <a:gd name="connsiteX30" fmla="*/ 178594 w 473869"/>
                <a:gd name="connsiteY30" fmla="*/ 28575 h 264319"/>
                <a:gd name="connsiteX31" fmla="*/ 159544 w 473869"/>
                <a:gd name="connsiteY31" fmla="*/ 19050 h 264319"/>
                <a:gd name="connsiteX32" fmla="*/ 140494 w 473869"/>
                <a:gd name="connsiteY32" fmla="*/ 0 h 264319"/>
                <a:gd name="connsiteX33" fmla="*/ 123825 w 473869"/>
                <a:gd name="connsiteY33" fmla="*/ 14287 h 264319"/>
                <a:gd name="connsiteX34" fmla="*/ 97631 w 473869"/>
                <a:gd name="connsiteY34" fmla="*/ 21431 h 264319"/>
                <a:gd name="connsiteX35" fmla="*/ 78581 w 473869"/>
                <a:gd name="connsiteY35" fmla="*/ 23812 h 264319"/>
                <a:gd name="connsiteX36" fmla="*/ 69056 w 473869"/>
                <a:gd name="connsiteY36" fmla="*/ 14287 h 264319"/>
                <a:gd name="connsiteX37" fmla="*/ 66675 w 473869"/>
                <a:gd name="connsiteY37" fmla="*/ 42862 h 264319"/>
                <a:gd name="connsiteX38" fmla="*/ 52387 w 473869"/>
                <a:gd name="connsiteY38" fmla="*/ 54769 h 264319"/>
                <a:gd name="connsiteX39" fmla="*/ 30956 w 473869"/>
                <a:gd name="connsiteY39" fmla="*/ 61912 h 264319"/>
                <a:gd name="connsiteX40" fmla="*/ 7143 w 473869"/>
                <a:gd name="connsiteY40" fmla="*/ 88106 h 264319"/>
                <a:gd name="connsiteX41" fmla="*/ 26194 w 473869"/>
                <a:gd name="connsiteY41" fmla="*/ 76200 h 264319"/>
                <a:gd name="connsiteX42" fmla="*/ 33337 w 473869"/>
                <a:gd name="connsiteY42" fmla="*/ 90487 h 264319"/>
                <a:gd name="connsiteX43" fmla="*/ 30956 w 473869"/>
                <a:gd name="connsiteY43" fmla="*/ 104775 h 264319"/>
                <a:gd name="connsiteX44" fmla="*/ 23812 w 473869"/>
                <a:gd name="connsiteY44" fmla="*/ 123825 h 264319"/>
                <a:gd name="connsiteX45" fmla="*/ 0 w 473869"/>
                <a:gd name="connsiteY45" fmla="*/ 135731 h 264319"/>
                <a:gd name="connsiteX46" fmla="*/ 21431 w 473869"/>
                <a:gd name="connsiteY46" fmla="*/ 157162 h 264319"/>
                <a:gd name="connsiteX47" fmla="*/ 21431 w 473869"/>
                <a:gd name="connsiteY47" fmla="*/ 180975 h 264319"/>
                <a:gd name="connsiteX48" fmla="*/ 28575 w 473869"/>
                <a:gd name="connsiteY48" fmla="*/ 188119 h 264319"/>
                <a:gd name="connsiteX49" fmla="*/ 52387 w 473869"/>
                <a:gd name="connsiteY49" fmla="*/ 202406 h 264319"/>
                <a:gd name="connsiteX50" fmla="*/ 73819 w 473869"/>
                <a:gd name="connsiteY50" fmla="*/ 204787 h 264319"/>
                <a:gd name="connsiteX51" fmla="*/ 107156 w 473869"/>
                <a:gd name="connsiteY51" fmla="*/ 204787 h 264319"/>
                <a:gd name="connsiteX52" fmla="*/ 128587 w 473869"/>
                <a:gd name="connsiteY52" fmla="*/ 250031 h 264319"/>
                <a:gd name="connsiteX53" fmla="*/ 138112 w 473869"/>
                <a:gd name="connsiteY53" fmla="*/ 264319 h 264319"/>
                <a:gd name="connsiteX0" fmla="*/ 138112 w 473869"/>
                <a:gd name="connsiteY0" fmla="*/ 264319 h 264319"/>
                <a:gd name="connsiteX1" fmla="*/ 138112 w 473869"/>
                <a:gd name="connsiteY1" fmla="*/ 264319 h 264319"/>
                <a:gd name="connsiteX2" fmla="*/ 195262 w 473869"/>
                <a:gd name="connsiteY2" fmla="*/ 257175 h 264319"/>
                <a:gd name="connsiteX3" fmla="*/ 195262 w 473869"/>
                <a:gd name="connsiteY3" fmla="*/ 214312 h 264319"/>
                <a:gd name="connsiteX4" fmla="*/ 250031 w 473869"/>
                <a:gd name="connsiteY4" fmla="*/ 235744 h 264319"/>
                <a:gd name="connsiteX5" fmla="*/ 266700 w 473869"/>
                <a:gd name="connsiteY5" fmla="*/ 235744 h 264319"/>
                <a:gd name="connsiteX6" fmla="*/ 307181 w 473869"/>
                <a:gd name="connsiteY6" fmla="*/ 219075 h 264319"/>
                <a:gd name="connsiteX7" fmla="*/ 326231 w 473869"/>
                <a:gd name="connsiteY7" fmla="*/ 183356 h 264319"/>
                <a:gd name="connsiteX8" fmla="*/ 357187 w 473869"/>
                <a:gd name="connsiteY8" fmla="*/ 183356 h 264319"/>
                <a:gd name="connsiteX9" fmla="*/ 373856 w 473869"/>
                <a:gd name="connsiteY9" fmla="*/ 197644 h 264319"/>
                <a:gd name="connsiteX10" fmla="*/ 404812 w 473869"/>
                <a:gd name="connsiteY10" fmla="*/ 169069 h 264319"/>
                <a:gd name="connsiteX11" fmla="*/ 423862 w 473869"/>
                <a:gd name="connsiteY11" fmla="*/ 197644 h 264319"/>
                <a:gd name="connsiteX12" fmla="*/ 459581 w 473869"/>
                <a:gd name="connsiteY12" fmla="*/ 202406 h 264319"/>
                <a:gd name="connsiteX13" fmla="*/ 450056 w 473869"/>
                <a:gd name="connsiteY13" fmla="*/ 171450 h 264319"/>
                <a:gd name="connsiteX14" fmla="*/ 435769 w 473869"/>
                <a:gd name="connsiteY14" fmla="*/ 142875 h 264319"/>
                <a:gd name="connsiteX15" fmla="*/ 473869 w 473869"/>
                <a:gd name="connsiteY15" fmla="*/ 128587 h 264319"/>
                <a:gd name="connsiteX16" fmla="*/ 473869 w 473869"/>
                <a:gd name="connsiteY16" fmla="*/ 111919 h 264319"/>
                <a:gd name="connsiteX17" fmla="*/ 466725 w 473869"/>
                <a:gd name="connsiteY17" fmla="*/ 78581 h 264319"/>
                <a:gd name="connsiteX18" fmla="*/ 431006 w 473869"/>
                <a:gd name="connsiteY18" fmla="*/ 92869 h 264319"/>
                <a:gd name="connsiteX19" fmla="*/ 402431 w 473869"/>
                <a:gd name="connsiteY19" fmla="*/ 100012 h 264319"/>
                <a:gd name="connsiteX20" fmla="*/ 390525 w 473869"/>
                <a:gd name="connsiteY20" fmla="*/ 71437 h 264319"/>
                <a:gd name="connsiteX21" fmla="*/ 381000 w 473869"/>
                <a:gd name="connsiteY21" fmla="*/ 80962 h 264319"/>
                <a:gd name="connsiteX22" fmla="*/ 357187 w 473869"/>
                <a:gd name="connsiteY22" fmla="*/ 80962 h 264319"/>
                <a:gd name="connsiteX23" fmla="*/ 335756 w 473869"/>
                <a:gd name="connsiteY23" fmla="*/ 73819 h 264319"/>
                <a:gd name="connsiteX24" fmla="*/ 321469 w 473869"/>
                <a:gd name="connsiteY24" fmla="*/ 64294 h 264319"/>
                <a:gd name="connsiteX25" fmla="*/ 278606 w 473869"/>
                <a:gd name="connsiteY25" fmla="*/ 50006 h 264319"/>
                <a:gd name="connsiteX26" fmla="*/ 259556 w 473869"/>
                <a:gd name="connsiteY26" fmla="*/ 40481 h 264319"/>
                <a:gd name="connsiteX27" fmla="*/ 250031 w 473869"/>
                <a:gd name="connsiteY27" fmla="*/ 28575 h 264319"/>
                <a:gd name="connsiteX28" fmla="*/ 233362 w 473869"/>
                <a:gd name="connsiteY28" fmla="*/ 16669 h 264319"/>
                <a:gd name="connsiteX29" fmla="*/ 204787 w 473869"/>
                <a:gd name="connsiteY29" fmla="*/ 19050 h 264319"/>
                <a:gd name="connsiteX30" fmla="*/ 178594 w 473869"/>
                <a:gd name="connsiteY30" fmla="*/ 28575 h 264319"/>
                <a:gd name="connsiteX31" fmla="*/ 159544 w 473869"/>
                <a:gd name="connsiteY31" fmla="*/ 19050 h 264319"/>
                <a:gd name="connsiteX32" fmla="*/ 140494 w 473869"/>
                <a:gd name="connsiteY32" fmla="*/ 0 h 264319"/>
                <a:gd name="connsiteX33" fmla="*/ 123825 w 473869"/>
                <a:gd name="connsiteY33" fmla="*/ 14287 h 264319"/>
                <a:gd name="connsiteX34" fmla="*/ 97631 w 473869"/>
                <a:gd name="connsiteY34" fmla="*/ 21431 h 264319"/>
                <a:gd name="connsiteX35" fmla="*/ 78581 w 473869"/>
                <a:gd name="connsiteY35" fmla="*/ 23812 h 264319"/>
                <a:gd name="connsiteX36" fmla="*/ 69056 w 473869"/>
                <a:gd name="connsiteY36" fmla="*/ 14287 h 264319"/>
                <a:gd name="connsiteX37" fmla="*/ 66675 w 473869"/>
                <a:gd name="connsiteY37" fmla="*/ 42862 h 264319"/>
                <a:gd name="connsiteX38" fmla="*/ 52387 w 473869"/>
                <a:gd name="connsiteY38" fmla="*/ 54769 h 264319"/>
                <a:gd name="connsiteX39" fmla="*/ 30956 w 473869"/>
                <a:gd name="connsiteY39" fmla="*/ 61912 h 264319"/>
                <a:gd name="connsiteX40" fmla="*/ 7143 w 473869"/>
                <a:gd name="connsiteY40" fmla="*/ 88106 h 264319"/>
                <a:gd name="connsiteX41" fmla="*/ 26194 w 473869"/>
                <a:gd name="connsiteY41" fmla="*/ 76200 h 264319"/>
                <a:gd name="connsiteX42" fmla="*/ 33337 w 473869"/>
                <a:gd name="connsiteY42" fmla="*/ 90487 h 264319"/>
                <a:gd name="connsiteX43" fmla="*/ 30956 w 473869"/>
                <a:gd name="connsiteY43" fmla="*/ 104775 h 264319"/>
                <a:gd name="connsiteX44" fmla="*/ 23812 w 473869"/>
                <a:gd name="connsiteY44" fmla="*/ 123825 h 264319"/>
                <a:gd name="connsiteX45" fmla="*/ 0 w 473869"/>
                <a:gd name="connsiteY45" fmla="*/ 135731 h 264319"/>
                <a:gd name="connsiteX46" fmla="*/ 21431 w 473869"/>
                <a:gd name="connsiteY46" fmla="*/ 157162 h 264319"/>
                <a:gd name="connsiteX47" fmla="*/ 21431 w 473869"/>
                <a:gd name="connsiteY47" fmla="*/ 180975 h 264319"/>
                <a:gd name="connsiteX48" fmla="*/ 28575 w 473869"/>
                <a:gd name="connsiteY48" fmla="*/ 188119 h 264319"/>
                <a:gd name="connsiteX49" fmla="*/ 52387 w 473869"/>
                <a:gd name="connsiteY49" fmla="*/ 202406 h 264319"/>
                <a:gd name="connsiteX50" fmla="*/ 73819 w 473869"/>
                <a:gd name="connsiteY50" fmla="*/ 204787 h 264319"/>
                <a:gd name="connsiteX51" fmla="*/ 107156 w 473869"/>
                <a:gd name="connsiteY51" fmla="*/ 204787 h 264319"/>
                <a:gd name="connsiteX52" fmla="*/ 128587 w 473869"/>
                <a:gd name="connsiteY52" fmla="*/ 250031 h 264319"/>
                <a:gd name="connsiteX53" fmla="*/ 138112 w 473869"/>
                <a:gd name="connsiteY53" fmla="*/ 264319 h 264319"/>
                <a:gd name="connsiteX0" fmla="*/ 138112 w 473869"/>
                <a:gd name="connsiteY0" fmla="*/ 264319 h 264319"/>
                <a:gd name="connsiteX1" fmla="*/ 138112 w 473869"/>
                <a:gd name="connsiteY1" fmla="*/ 264319 h 264319"/>
                <a:gd name="connsiteX2" fmla="*/ 195262 w 473869"/>
                <a:gd name="connsiteY2" fmla="*/ 257175 h 264319"/>
                <a:gd name="connsiteX3" fmla="*/ 195262 w 473869"/>
                <a:gd name="connsiteY3" fmla="*/ 214312 h 264319"/>
                <a:gd name="connsiteX4" fmla="*/ 250031 w 473869"/>
                <a:gd name="connsiteY4" fmla="*/ 235744 h 264319"/>
                <a:gd name="connsiteX5" fmla="*/ 266700 w 473869"/>
                <a:gd name="connsiteY5" fmla="*/ 235744 h 264319"/>
                <a:gd name="connsiteX6" fmla="*/ 307181 w 473869"/>
                <a:gd name="connsiteY6" fmla="*/ 219075 h 264319"/>
                <a:gd name="connsiteX7" fmla="*/ 326231 w 473869"/>
                <a:gd name="connsiteY7" fmla="*/ 183356 h 264319"/>
                <a:gd name="connsiteX8" fmla="*/ 340519 w 473869"/>
                <a:gd name="connsiteY8" fmla="*/ 190500 h 264319"/>
                <a:gd name="connsiteX9" fmla="*/ 357187 w 473869"/>
                <a:gd name="connsiteY9" fmla="*/ 183356 h 264319"/>
                <a:gd name="connsiteX10" fmla="*/ 373856 w 473869"/>
                <a:gd name="connsiteY10" fmla="*/ 197644 h 264319"/>
                <a:gd name="connsiteX11" fmla="*/ 404812 w 473869"/>
                <a:gd name="connsiteY11" fmla="*/ 169069 h 264319"/>
                <a:gd name="connsiteX12" fmla="*/ 423862 w 473869"/>
                <a:gd name="connsiteY12" fmla="*/ 197644 h 264319"/>
                <a:gd name="connsiteX13" fmla="*/ 459581 w 473869"/>
                <a:gd name="connsiteY13" fmla="*/ 202406 h 264319"/>
                <a:gd name="connsiteX14" fmla="*/ 450056 w 473869"/>
                <a:gd name="connsiteY14" fmla="*/ 171450 h 264319"/>
                <a:gd name="connsiteX15" fmla="*/ 435769 w 473869"/>
                <a:gd name="connsiteY15" fmla="*/ 142875 h 264319"/>
                <a:gd name="connsiteX16" fmla="*/ 473869 w 473869"/>
                <a:gd name="connsiteY16" fmla="*/ 128587 h 264319"/>
                <a:gd name="connsiteX17" fmla="*/ 473869 w 473869"/>
                <a:gd name="connsiteY17" fmla="*/ 111919 h 264319"/>
                <a:gd name="connsiteX18" fmla="*/ 466725 w 473869"/>
                <a:gd name="connsiteY18" fmla="*/ 78581 h 264319"/>
                <a:gd name="connsiteX19" fmla="*/ 431006 w 473869"/>
                <a:gd name="connsiteY19" fmla="*/ 92869 h 264319"/>
                <a:gd name="connsiteX20" fmla="*/ 402431 w 473869"/>
                <a:gd name="connsiteY20" fmla="*/ 100012 h 264319"/>
                <a:gd name="connsiteX21" fmla="*/ 390525 w 473869"/>
                <a:gd name="connsiteY21" fmla="*/ 71437 h 264319"/>
                <a:gd name="connsiteX22" fmla="*/ 381000 w 473869"/>
                <a:gd name="connsiteY22" fmla="*/ 80962 h 264319"/>
                <a:gd name="connsiteX23" fmla="*/ 357187 w 473869"/>
                <a:gd name="connsiteY23" fmla="*/ 80962 h 264319"/>
                <a:gd name="connsiteX24" fmla="*/ 335756 w 473869"/>
                <a:gd name="connsiteY24" fmla="*/ 73819 h 264319"/>
                <a:gd name="connsiteX25" fmla="*/ 321469 w 473869"/>
                <a:gd name="connsiteY25" fmla="*/ 64294 h 264319"/>
                <a:gd name="connsiteX26" fmla="*/ 278606 w 473869"/>
                <a:gd name="connsiteY26" fmla="*/ 50006 h 264319"/>
                <a:gd name="connsiteX27" fmla="*/ 259556 w 473869"/>
                <a:gd name="connsiteY27" fmla="*/ 40481 h 264319"/>
                <a:gd name="connsiteX28" fmla="*/ 250031 w 473869"/>
                <a:gd name="connsiteY28" fmla="*/ 28575 h 264319"/>
                <a:gd name="connsiteX29" fmla="*/ 233362 w 473869"/>
                <a:gd name="connsiteY29" fmla="*/ 16669 h 264319"/>
                <a:gd name="connsiteX30" fmla="*/ 204787 w 473869"/>
                <a:gd name="connsiteY30" fmla="*/ 19050 h 264319"/>
                <a:gd name="connsiteX31" fmla="*/ 178594 w 473869"/>
                <a:gd name="connsiteY31" fmla="*/ 28575 h 264319"/>
                <a:gd name="connsiteX32" fmla="*/ 159544 w 473869"/>
                <a:gd name="connsiteY32" fmla="*/ 19050 h 264319"/>
                <a:gd name="connsiteX33" fmla="*/ 140494 w 473869"/>
                <a:gd name="connsiteY33" fmla="*/ 0 h 264319"/>
                <a:gd name="connsiteX34" fmla="*/ 123825 w 473869"/>
                <a:gd name="connsiteY34" fmla="*/ 14287 h 264319"/>
                <a:gd name="connsiteX35" fmla="*/ 97631 w 473869"/>
                <a:gd name="connsiteY35" fmla="*/ 21431 h 264319"/>
                <a:gd name="connsiteX36" fmla="*/ 78581 w 473869"/>
                <a:gd name="connsiteY36" fmla="*/ 23812 h 264319"/>
                <a:gd name="connsiteX37" fmla="*/ 69056 w 473869"/>
                <a:gd name="connsiteY37" fmla="*/ 14287 h 264319"/>
                <a:gd name="connsiteX38" fmla="*/ 66675 w 473869"/>
                <a:gd name="connsiteY38" fmla="*/ 42862 h 264319"/>
                <a:gd name="connsiteX39" fmla="*/ 52387 w 473869"/>
                <a:gd name="connsiteY39" fmla="*/ 54769 h 264319"/>
                <a:gd name="connsiteX40" fmla="*/ 30956 w 473869"/>
                <a:gd name="connsiteY40" fmla="*/ 61912 h 264319"/>
                <a:gd name="connsiteX41" fmla="*/ 7143 w 473869"/>
                <a:gd name="connsiteY41" fmla="*/ 88106 h 264319"/>
                <a:gd name="connsiteX42" fmla="*/ 26194 w 473869"/>
                <a:gd name="connsiteY42" fmla="*/ 76200 h 264319"/>
                <a:gd name="connsiteX43" fmla="*/ 33337 w 473869"/>
                <a:gd name="connsiteY43" fmla="*/ 90487 h 264319"/>
                <a:gd name="connsiteX44" fmla="*/ 30956 w 473869"/>
                <a:gd name="connsiteY44" fmla="*/ 104775 h 264319"/>
                <a:gd name="connsiteX45" fmla="*/ 23812 w 473869"/>
                <a:gd name="connsiteY45" fmla="*/ 123825 h 264319"/>
                <a:gd name="connsiteX46" fmla="*/ 0 w 473869"/>
                <a:gd name="connsiteY46" fmla="*/ 135731 h 264319"/>
                <a:gd name="connsiteX47" fmla="*/ 21431 w 473869"/>
                <a:gd name="connsiteY47" fmla="*/ 157162 h 264319"/>
                <a:gd name="connsiteX48" fmla="*/ 21431 w 473869"/>
                <a:gd name="connsiteY48" fmla="*/ 180975 h 264319"/>
                <a:gd name="connsiteX49" fmla="*/ 28575 w 473869"/>
                <a:gd name="connsiteY49" fmla="*/ 188119 h 264319"/>
                <a:gd name="connsiteX50" fmla="*/ 52387 w 473869"/>
                <a:gd name="connsiteY50" fmla="*/ 202406 h 264319"/>
                <a:gd name="connsiteX51" fmla="*/ 73819 w 473869"/>
                <a:gd name="connsiteY51" fmla="*/ 204787 h 264319"/>
                <a:gd name="connsiteX52" fmla="*/ 107156 w 473869"/>
                <a:gd name="connsiteY52" fmla="*/ 204787 h 264319"/>
                <a:gd name="connsiteX53" fmla="*/ 128587 w 473869"/>
                <a:gd name="connsiteY53" fmla="*/ 250031 h 264319"/>
                <a:gd name="connsiteX54" fmla="*/ 138112 w 473869"/>
                <a:gd name="connsiteY54" fmla="*/ 264319 h 264319"/>
                <a:gd name="connsiteX0" fmla="*/ 138112 w 473869"/>
                <a:gd name="connsiteY0" fmla="*/ 264319 h 264319"/>
                <a:gd name="connsiteX1" fmla="*/ 138112 w 473869"/>
                <a:gd name="connsiteY1" fmla="*/ 264319 h 264319"/>
                <a:gd name="connsiteX2" fmla="*/ 195262 w 473869"/>
                <a:gd name="connsiteY2" fmla="*/ 257175 h 264319"/>
                <a:gd name="connsiteX3" fmla="*/ 195262 w 473869"/>
                <a:gd name="connsiteY3" fmla="*/ 214312 h 264319"/>
                <a:gd name="connsiteX4" fmla="*/ 250031 w 473869"/>
                <a:gd name="connsiteY4" fmla="*/ 235744 h 264319"/>
                <a:gd name="connsiteX5" fmla="*/ 266700 w 473869"/>
                <a:gd name="connsiteY5" fmla="*/ 235744 h 264319"/>
                <a:gd name="connsiteX6" fmla="*/ 307181 w 473869"/>
                <a:gd name="connsiteY6" fmla="*/ 219075 h 264319"/>
                <a:gd name="connsiteX7" fmla="*/ 333374 w 473869"/>
                <a:gd name="connsiteY7" fmla="*/ 190500 h 264319"/>
                <a:gd name="connsiteX8" fmla="*/ 340519 w 473869"/>
                <a:gd name="connsiteY8" fmla="*/ 190500 h 264319"/>
                <a:gd name="connsiteX9" fmla="*/ 357187 w 473869"/>
                <a:gd name="connsiteY9" fmla="*/ 183356 h 264319"/>
                <a:gd name="connsiteX10" fmla="*/ 373856 w 473869"/>
                <a:gd name="connsiteY10" fmla="*/ 197644 h 264319"/>
                <a:gd name="connsiteX11" fmla="*/ 404812 w 473869"/>
                <a:gd name="connsiteY11" fmla="*/ 169069 h 264319"/>
                <a:gd name="connsiteX12" fmla="*/ 423862 w 473869"/>
                <a:gd name="connsiteY12" fmla="*/ 197644 h 264319"/>
                <a:gd name="connsiteX13" fmla="*/ 459581 w 473869"/>
                <a:gd name="connsiteY13" fmla="*/ 202406 h 264319"/>
                <a:gd name="connsiteX14" fmla="*/ 450056 w 473869"/>
                <a:gd name="connsiteY14" fmla="*/ 171450 h 264319"/>
                <a:gd name="connsiteX15" fmla="*/ 435769 w 473869"/>
                <a:gd name="connsiteY15" fmla="*/ 142875 h 264319"/>
                <a:gd name="connsiteX16" fmla="*/ 473869 w 473869"/>
                <a:gd name="connsiteY16" fmla="*/ 128587 h 264319"/>
                <a:gd name="connsiteX17" fmla="*/ 473869 w 473869"/>
                <a:gd name="connsiteY17" fmla="*/ 111919 h 264319"/>
                <a:gd name="connsiteX18" fmla="*/ 466725 w 473869"/>
                <a:gd name="connsiteY18" fmla="*/ 78581 h 264319"/>
                <a:gd name="connsiteX19" fmla="*/ 431006 w 473869"/>
                <a:gd name="connsiteY19" fmla="*/ 92869 h 264319"/>
                <a:gd name="connsiteX20" fmla="*/ 402431 w 473869"/>
                <a:gd name="connsiteY20" fmla="*/ 100012 h 264319"/>
                <a:gd name="connsiteX21" fmla="*/ 390525 w 473869"/>
                <a:gd name="connsiteY21" fmla="*/ 71437 h 264319"/>
                <a:gd name="connsiteX22" fmla="*/ 381000 w 473869"/>
                <a:gd name="connsiteY22" fmla="*/ 80962 h 264319"/>
                <a:gd name="connsiteX23" fmla="*/ 357187 w 473869"/>
                <a:gd name="connsiteY23" fmla="*/ 80962 h 264319"/>
                <a:gd name="connsiteX24" fmla="*/ 335756 w 473869"/>
                <a:gd name="connsiteY24" fmla="*/ 73819 h 264319"/>
                <a:gd name="connsiteX25" fmla="*/ 321469 w 473869"/>
                <a:gd name="connsiteY25" fmla="*/ 64294 h 264319"/>
                <a:gd name="connsiteX26" fmla="*/ 278606 w 473869"/>
                <a:gd name="connsiteY26" fmla="*/ 50006 h 264319"/>
                <a:gd name="connsiteX27" fmla="*/ 259556 w 473869"/>
                <a:gd name="connsiteY27" fmla="*/ 40481 h 264319"/>
                <a:gd name="connsiteX28" fmla="*/ 250031 w 473869"/>
                <a:gd name="connsiteY28" fmla="*/ 28575 h 264319"/>
                <a:gd name="connsiteX29" fmla="*/ 233362 w 473869"/>
                <a:gd name="connsiteY29" fmla="*/ 16669 h 264319"/>
                <a:gd name="connsiteX30" fmla="*/ 204787 w 473869"/>
                <a:gd name="connsiteY30" fmla="*/ 19050 h 264319"/>
                <a:gd name="connsiteX31" fmla="*/ 178594 w 473869"/>
                <a:gd name="connsiteY31" fmla="*/ 28575 h 264319"/>
                <a:gd name="connsiteX32" fmla="*/ 159544 w 473869"/>
                <a:gd name="connsiteY32" fmla="*/ 19050 h 264319"/>
                <a:gd name="connsiteX33" fmla="*/ 140494 w 473869"/>
                <a:gd name="connsiteY33" fmla="*/ 0 h 264319"/>
                <a:gd name="connsiteX34" fmla="*/ 123825 w 473869"/>
                <a:gd name="connsiteY34" fmla="*/ 14287 h 264319"/>
                <a:gd name="connsiteX35" fmla="*/ 97631 w 473869"/>
                <a:gd name="connsiteY35" fmla="*/ 21431 h 264319"/>
                <a:gd name="connsiteX36" fmla="*/ 78581 w 473869"/>
                <a:gd name="connsiteY36" fmla="*/ 23812 h 264319"/>
                <a:gd name="connsiteX37" fmla="*/ 69056 w 473869"/>
                <a:gd name="connsiteY37" fmla="*/ 14287 h 264319"/>
                <a:gd name="connsiteX38" fmla="*/ 66675 w 473869"/>
                <a:gd name="connsiteY38" fmla="*/ 42862 h 264319"/>
                <a:gd name="connsiteX39" fmla="*/ 52387 w 473869"/>
                <a:gd name="connsiteY39" fmla="*/ 54769 h 264319"/>
                <a:gd name="connsiteX40" fmla="*/ 30956 w 473869"/>
                <a:gd name="connsiteY40" fmla="*/ 61912 h 264319"/>
                <a:gd name="connsiteX41" fmla="*/ 7143 w 473869"/>
                <a:gd name="connsiteY41" fmla="*/ 88106 h 264319"/>
                <a:gd name="connsiteX42" fmla="*/ 26194 w 473869"/>
                <a:gd name="connsiteY42" fmla="*/ 76200 h 264319"/>
                <a:gd name="connsiteX43" fmla="*/ 33337 w 473869"/>
                <a:gd name="connsiteY43" fmla="*/ 90487 h 264319"/>
                <a:gd name="connsiteX44" fmla="*/ 30956 w 473869"/>
                <a:gd name="connsiteY44" fmla="*/ 104775 h 264319"/>
                <a:gd name="connsiteX45" fmla="*/ 23812 w 473869"/>
                <a:gd name="connsiteY45" fmla="*/ 123825 h 264319"/>
                <a:gd name="connsiteX46" fmla="*/ 0 w 473869"/>
                <a:gd name="connsiteY46" fmla="*/ 135731 h 264319"/>
                <a:gd name="connsiteX47" fmla="*/ 21431 w 473869"/>
                <a:gd name="connsiteY47" fmla="*/ 157162 h 264319"/>
                <a:gd name="connsiteX48" fmla="*/ 21431 w 473869"/>
                <a:gd name="connsiteY48" fmla="*/ 180975 h 264319"/>
                <a:gd name="connsiteX49" fmla="*/ 28575 w 473869"/>
                <a:gd name="connsiteY49" fmla="*/ 188119 h 264319"/>
                <a:gd name="connsiteX50" fmla="*/ 52387 w 473869"/>
                <a:gd name="connsiteY50" fmla="*/ 202406 h 264319"/>
                <a:gd name="connsiteX51" fmla="*/ 73819 w 473869"/>
                <a:gd name="connsiteY51" fmla="*/ 204787 h 264319"/>
                <a:gd name="connsiteX52" fmla="*/ 107156 w 473869"/>
                <a:gd name="connsiteY52" fmla="*/ 204787 h 264319"/>
                <a:gd name="connsiteX53" fmla="*/ 128587 w 473869"/>
                <a:gd name="connsiteY53" fmla="*/ 250031 h 264319"/>
                <a:gd name="connsiteX54" fmla="*/ 138112 w 473869"/>
                <a:gd name="connsiteY54" fmla="*/ 264319 h 264319"/>
                <a:gd name="connsiteX0" fmla="*/ 138112 w 473869"/>
                <a:gd name="connsiteY0" fmla="*/ 264319 h 264319"/>
                <a:gd name="connsiteX1" fmla="*/ 138112 w 473869"/>
                <a:gd name="connsiteY1" fmla="*/ 264319 h 264319"/>
                <a:gd name="connsiteX2" fmla="*/ 195262 w 473869"/>
                <a:gd name="connsiteY2" fmla="*/ 257175 h 264319"/>
                <a:gd name="connsiteX3" fmla="*/ 195262 w 473869"/>
                <a:gd name="connsiteY3" fmla="*/ 214312 h 264319"/>
                <a:gd name="connsiteX4" fmla="*/ 219075 w 473869"/>
                <a:gd name="connsiteY4" fmla="*/ 228600 h 264319"/>
                <a:gd name="connsiteX5" fmla="*/ 250031 w 473869"/>
                <a:gd name="connsiteY5" fmla="*/ 235744 h 264319"/>
                <a:gd name="connsiteX6" fmla="*/ 266700 w 473869"/>
                <a:gd name="connsiteY6" fmla="*/ 235744 h 264319"/>
                <a:gd name="connsiteX7" fmla="*/ 307181 w 473869"/>
                <a:gd name="connsiteY7" fmla="*/ 219075 h 264319"/>
                <a:gd name="connsiteX8" fmla="*/ 333374 w 473869"/>
                <a:gd name="connsiteY8" fmla="*/ 190500 h 264319"/>
                <a:gd name="connsiteX9" fmla="*/ 340519 w 473869"/>
                <a:gd name="connsiteY9" fmla="*/ 190500 h 264319"/>
                <a:gd name="connsiteX10" fmla="*/ 357187 w 473869"/>
                <a:gd name="connsiteY10" fmla="*/ 183356 h 264319"/>
                <a:gd name="connsiteX11" fmla="*/ 373856 w 473869"/>
                <a:gd name="connsiteY11" fmla="*/ 197644 h 264319"/>
                <a:gd name="connsiteX12" fmla="*/ 404812 w 473869"/>
                <a:gd name="connsiteY12" fmla="*/ 169069 h 264319"/>
                <a:gd name="connsiteX13" fmla="*/ 423862 w 473869"/>
                <a:gd name="connsiteY13" fmla="*/ 197644 h 264319"/>
                <a:gd name="connsiteX14" fmla="*/ 459581 w 473869"/>
                <a:gd name="connsiteY14" fmla="*/ 202406 h 264319"/>
                <a:gd name="connsiteX15" fmla="*/ 450056 w 473869"/>
                <a:gd name="connsiteY15" fmla="*/ 171450 h 264319"/>
                <a:gd name="connsiteX16" fmla="*/ 435769 w 473869"/>
                <a:gd name="connsiteY16" fmla="*/ 142875 h 264319"/>
                <a:gd name="connsiteX17" fmla="*/ 473869 w 473869"/>
                <a:gd name="connsiteY17" fmla="*/ 128587 h 264319"/>
                <a:gd name="connsiteX18" fmla="*/ 473869 w 473869"/>
                <a:gd name="connsiteY18" fmla="*/ 111919 h 264319"/>
                <a:gd name="connsiteX19" fmla="*/ 466725 w 473869"/>
                <a:gd name="connsiteY19" fmla="*/ 78581 h 264319"/>
                <a:gd name="connsiteX20" fmla="*/ 431006 w 473869"/>
                <a:gd name="connsiteY20" fmla="*/ 92869 h 264319"/>
                <a:gd name="connsiteX21" fmla="*/ 402431 w 473869"/>
                <a:gd name="connsiteY21" fmla="*/ 100012 h 264319"/>
                <a:gd name="connsiteX22" fmla="*/ 390525 w 473869"/>
                <a:gd name="connsiteY22" fmla="*/ 71437 h 264319"/>
                <a:gd name="connsiteX23" fmla="*/ 381000 w 473869"/>
                <a:gd name="connsiteY23" fmla="*/ 80962 h 264319"/>
                <a:gd name="connsiteX24" fmla="*/ 357187 w 473869"/>
                <a:gd name="connsiteY24" fmla="*/ 80962 h 264319"/>
                <a:gd name="connsiteX25" fmla="*/ 335756 w 473869"/>
                <a:gd name="connsiteY25" fmla="*/ 73819 h 264319"/>
                <a:gd name="connsiteX26" fmla="*/ 321469 w 473869"/>
                <a:gd name="connsiteY26" fmla="*/ 64294 h 264319"/>
                <a:gd name="connsiteX27" fmla="*/ 278606 w 473869"/>
                <a:gd name="connsiteY27" fmla="*/ 50006 h 264319"/>
                <a:gd name="connsiteX28" fmla="*/ 259556 w 473869"/>
                <a:gd name="connsiteY28" fmla="*/ 40481 h 264319"/>
                <a:gd name="connsiteX29" fmla="*/ 250031 w 473869"/>
                <a:gd name="connsiteY29" fmla="*/ 28575 h 264319"/>
                <a:gd name="connsiteX30" fmla="*/ 233362 w 473869"/>
                <a:gd name="connsiteY30" fmla="*/ 16669 h 264319"/>
                <a:gd name="connsiteX31" fmla="*/ 204787 w 473869"/>
                <a:gd name="connsiteY31" fmla="*/ 19050 h 264319"/>
                <a:gd name="connsiteX32" fmla="*/ 178594 w 473869"/>
                <a:gd name="connsiteY32" fmla="*/ 28575 h 264319"/>
                <a:gd name="connsiteX33" fmla="*/ 159544 w 473869"/>
                <a:gd name="connsiteY33" fmla="*/ 19050 h 264319"/>
                <a:gd name="connsiteX34" fmla="*/ 140494 w 473869"/>
                <a:gd name="connsiteY34" fmla="*/ 0 h 264319"/>
                <a:gd name="connsiteX35" fmla="*/ 123825 w 473869"/>
                <a:gd name="connsiteY35" fmla="*/ 14287 h 264319"/>
                <a:gd name="connsiteX36" fmla="*/ 97631 w 473869"/>
                <a:gd name="connsiteY36" fmla="*/ 21431 h 264319"/>
                <a:gd name="connsiteX37" fmla="*/ 78581 w 473869"/>
                <a:gd name="connsiteY37" fmla="*/ 23812 h 264319"/>
                <a:gd name="connsiteX38" fmla="*/ 69056 w 473869"/>
                <a:gd name="connsiteY38" fmla="*/ 14287 h 264319"/>
                <a:gd name="connsiteX39" fmla="*/ 66675 w 473869"/>
                <a:gd name="connsiteY39" fmla="*/ 42862 h 264319"/>
                <a:gd name="connsiteX40" fmla="*/ 52387 w 473869"/>
                <a:gd name="connsiteY40" fmla="*/ 54769 h 264319"/>
                <a:gd name="connsiteX41" fmla="*/ 30956 w 473869"/>
                <a:gd name="connsiteY41" fmla="*/ 61912 h 264319"/>
                <a:gd name="connsiteX42" fmla="*/ 7143 w 473869"/>
                <a:gd name="connsiteY42" fmla="*/ 88106 h 264319"/>
                <a:gd name="connsiteX43" fmla="*/ 26194 w 473869"/>
                <a:gd name="connsiteY43" fmla="*/ 76200 h 264319"/>
                <a:gd name="connsiteX44" fmla="*/ 33337 w 473869"/>
                <a:gd name="connsiteY44" fmla="*/ 90487 h 264319"/>
                <a:gd name="connsiteX45" fmla="*/ 30956 w 473869"/>
                <a:gd name="connsiteY45" fmla="*/ 104775 h 264319"/>
                <a:gd name="connsiteX46" fmla="*/ 23812 w 473869"/>
                <a:gd name="connsiteY46" fmla="*/ 123825 h 264319"/>
                <a:gd name="connsiteX47" fmla="*/ 0 w 473869"/>
                <a:gd name="connsiteY47" fmla="*/ 135731 h 264319"/>
                <a:gd name="connsiteX48" fmla="*/ 21431 w 473869"/>
                <a:gd name="connsiteY48" fmla="*/ 157162 h 264319"/>
                <a:gd name="connsiteX49" fmla="*/ 21431 w 473869"/>
                <a:gd name="connsiteY49" fmla="*/ 180975 h 264319"/>
                <a:gd name="connsiteX50" fmla="*/ 28575 w 473869"/>
                <a:gd name="connsiteY50" fmla="*/ 188119 h 264319"/>
                <a:gd name="connsiteX51" fmla="*/ 52387 w 473869"/>
                <a:gd name="connsiteY51" fmla="*/ 202406 h 264319"/>
                <a:gd name="connsiteX52" fmla="*/ 73819 w 473869"/>
                <a:gd name="connsiteY52" fmla="*/ 204787 h 264319"/>
                <a:gd name="connsiteX53" fmla="*/ 107156 w 473869"/>
                <a:gd name="connsiteY53" fmla="*/ 204787 h 264319"/>
                <a:gd name="connsiteX54" fmla="*/ 128587 w 473869"/>
                <a:gd name="connsiteY54" fmla="*/ 250031 h 264319"/>
                <a:gd name="connsiteX55" fmla="*/ 138112 w 473869"/>
                <a:gd name="connsiteY55" fmla="*/ 264319 h 264319"/>
                <a:gd name="connsiteX0" fmla="*/ 138112 w 473869"/>
                <a:gd name="connsiteY0" fmla="*/ 264319 h 264319"/>
                <a:gd name="connsiteX1" fmla="*/ 138112 w 473869"/>
                <a:gd name="connsiteY1" fmla="*/ 264319 h 264319"/>
                <a:gd name="connsiteX2" fmla="*/ 195262 w 473869"/>
                <a:gd name="connsiteY2" fmla="*/ 257175 h 264319"/>
                <a:gd name="connsiteX3" fmla="*/ 195262 w 473869"/>
                <a:gd name="connsiteY3" fmla="*/ 214312 h 264319"/>
                <a:gd name="connsiteX4" fmla="*/ 219075 w 473869"/>
                <a:gd name="connsiteY4" fmla="*/ 228600 h 264319"/>
                <a:gd name="connsiteX5" fmla="*/ 250031 w 473869"/>
                <a:gd name="connsiteY5" fmla="*/ 235744 h 264319"/>
                <a:gd name="connsiteX6" fmla="*/ 266700 w 473869"/>
                <a:gd name="connsiteY6" fmla="*/ 235744 h 264319"/>
                <a:gd name="connsiteX7" fmla="*/ 300038 w 473869"/>
                <a:gd name="connsiteY7" fmla="*/ 214313 h 264319"/>
                <a:gd name="connsiteX8" fmla="*/ 333374 w 473869"/>
                <a:gd name="connsiteY8" fmla="*/ 190500 h 264319"/>
                <a:gd name="connsiteX9" fmla="*/ 340519 w 473869"/>
                <a:gd name="connsiteY9" fmla="*/ 190500 h 264319"/>
                <a:gd name="connsiteX10" fmla="*/ 357187 w 473869"/>
                <a:gd name="connsiteY10" fmla="*/ 183356 h 264319"/>
                <a:gd name="connsiteX11" fmla="*/ 373856 w 473869"/>
                <a:gd name="connsiteY11" fmla="*/ 197644 h 264319"/>
                <a:gd name="connsiteX12" fmla="*/ 404812 w 473869"/>
                <a:gd name="connsiteY12" fmla="*/ 169069 h 264319"/>
                <a:gd name="connsiteX13" fmla="*/ 423862 w 473869"/>
                <a:gd name="connsiteY13" fmla="*/ 197644 h 264319"/>
                <a:gd name="connsiteX14" fmla="*/ 459581 w 473869"/>
                <a:gd name="connsiteY14" fmla="*/ 202406 h 264319"/>
                <a:gd name="connsiteX15" fmla="*/ 450056 w 473869"/>
                <a:gd name="connsiteY15" fmla="*/ 171450 h 264319"/>
                <a:gd name="connsiteX16" fmla="*/ 435769 w 473869"/>
                <a:gd name="connsiteY16" fmla="*/ 142875 h 264319"/>
                <a:gd name="connsiteX17" fmla="*/ 473869 w 473869"/>
                <a:gd name="connsiteY17" fmla="*/ 128587 h 264319"/>
                <a:gd name="connsiteX18" fmla="*/ 473869 w 473869"/>
                <a:gd name="connsiteY18" fmla="*/ 111919 h 264319"/>
                <a:gd name="connsiteX19" fmla="*/ 466725 w 473869"/>
                <a:gd name="connsiteY19" fmla="*/ 78581 h 264319"/>
                <a:gd name="connsiteX20" fmla="*/ 431006 w 473869"/>
                <a:gd name="connsiteY20" fmla="*/ 92869 h 264319"/>
                <a:gd name="connsiteX21" fmla="*/ 402431 w 473869"/>
                <a:gd name="connsiteY21" fmla="*/ 100012 h 264319"/>
                <a:gd name="connsiteX22" fmla="*/ 390525 w 473869"/>
                <a:gd name="connsiteY22" fmla="*/ 71437 h 264319"/>
                <a:gd name="connsiteX23" fmla="*/ 381000 w 473869"/>
                <a:gd name="connsiteY23" fmla="*/ 80962 h 264319"/>
                <a:gd name="connsiteX24" fmla="*/ 357187 w 473869"/>
                <a:gd name="connsiteY24" fmla="*/ 80962 h 264319"/>
                <a:gd name="connsiteX25" fmla="*/ 335756 w 473869"/>
                <a:gd name="connsiteY25" fmla="*/ 73819 h 264319"/>
                <a:gd name="connsiteX26" fmla="*/ 321469 w 473869"/>
                <a:gd name="connsiteY26" fmla="*/ 64294 h 264319"/>
                <a:gd name="connsiteX27" fmla="*/ 278606 w 473869"/>
                <a:gd name="connsiteY27" fmla="*/ 50006 h 264319"/>
                <a:gd name="connsiteX28" fmla="*/ 259556 w 473869"/>
                <a:gd name="connsiteY28" fmla="*/ 40481 h 264319"/>
                <a:gd name="connsiteX29" fmla="*/ 250031 w 473869"/>
                <a:gd name="connsiteY29" fmla="*/ 28575 h 264319"/>
                <a:gd name="connsiteX30" fmla="*/ 233362 w 473869"/>
                <a:gd name="connsiteY30" fmla="*/ 16669 h 264319"/>
                <a:gd name="connsiteX31" fmla="*/ 204787 w 473869"/>
                <a:gd name="connsiteY31" fmla="*/ 19050 h 264319"/>
                <a:gd name="connsiteX32" fmla="*/ 178594 w 473869"/>
                <a:gd name="connsiteY32" fmla="*/ 28575 h 264319"/>
                <a:gd name="connsiteX33" fmla="*/ 159544 w 473869"/>
                <a:gd name="connsiteY33" fmla="*/ 19050 h 264319"/>
                <a:gd name="connsiteX34" fmla="*/ 140494 w 473869"/>
                <a:gd name="connsiteY34" fmla="*/ 0 h 264319"/>
                <a:gd name="connsiteX35" fmla="*/ 123825 w 473869"/>
                <a:gd name="connsiteY35" fmla="*/ 14287 h 264319"/>
                <a:gd name="connsiteX36" fmla="*/ 97631 w 473869"/>
                <a:gd name="connsiteY36" fmla="*/ 21431 h 264319"/>
                <a:gd name="connsiteX37" fmla="*/ 78581 w 473869"/>
                <a:gd name="connsiteY37" fmla="*/ 23812 h 264319"/>
                <a:gd name="connsiteX38" fmla="*/ 69056 w 473869"/>
                <a:gd name="connsiteY38" fmla="*/ 14287 h 264319"/>
                <a:gd name="connsiteX39" fmla="*/ 66675 w 473869"/>
                <a:gd name="connsiteY39" fmla="*/ 42862 h 264319"/>
                <a:gd name="connsiteX40" fmla="*/ 52387 w 473869"/>
                <a:gd name="connsiteY40" fmla="*/ 54769 h 264319"/>
                <a:gd name="connsiteX41" fmla="*/ 30956 w 473869"/>
                <a:gd name="connsiteY41" fmla="*/ 61912 h 264319"/>
                <a:gd name="connsiteX42" fmla="*/ 7143 w 473869"/>
                <a:gd name="connsiteY42" fmla="*/ 88106 h 264319"/>
                <a:gd name="connsiteX43" fmla="*/ 26194 w 473869"/>
                <a:gd name="connsiteY43" fmla="*/ 76200 h 264319"/>
                <a:gd name="connsiteX44" fmla="*/ 33337 w 473869"/>
                <a:gd name="connsiteY44" fmla="*/ 90487 h 264319"/>
                <a:gd name="connsiteX45" fmla="*/ 30956 w 473869"/>
                <a:gd name="connsiteY45" fmla="*/ 104775 h 264319"/>
                <a:gd name="connsiteX46" fmla="*/ 23812 w 473869"/>
                <a:gd name="connsiteY46" fmla="*/ 123825 h 264319"/>
                <a:gd name="connsiteX47" fmla="*/ 0 w 473869"/>
                <a:gd name="connsiteY47" fmla="*/ 135731 h 264319"/>
                <a:gd name="connsiteX48" fmla="*/ 21431 w 473869"/>
                <a:gd name="connsiteY48" fmla="*/ 157162 h 264319"/>
                <a:gd name="connsiteX49" fmla="*/ 21431 w 473869"/>
                <a:gd name="connsiteY49" fmla="*/ 180975 h 264319"/>
                <a:gd name="connsiteX50" fmla="*/ 28575 w 473869"/>
                <a:gd name="connsiteY50" fmla="*/ 188119 h 264319"/>
                <a:gd name="connsiteX51" fmla="*/ 52387 w 473869"/>
                <a:gd name="connsiteY51" fmla="*/ 202406 h 264319"/>
                <a:gd name="connsiteX52" fmla="*/ 73819 w 473869"/>
                <a:gd name="connsiteY52" fmla="*/ 204787 h 264319"/>
                <a:gd name="connsiteX53" fmla="*/ 107156 w 473869"/>
                <a:gd name="connsiteY53" fmla="*/ 204787 h 264319"/>
                <a:gd name="connsiteX54" fmla="*/ 128587 w 473869"/>
                <a:gd name="connsiteY54" fmla="*/ 250031 h 264319"/>
                <a:gd name="connsiteX55" fmla="*/ 138112 w 473869"/>
                <a:gd name="connsiteY55" fmla="*/ 264319 h 26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73869" h="264319">
                  <a:moveTo>
                    <a:pt x="138112" y="264319"/>
                  </a:moveTo>
                  <a:lnTo>
                    <a:pt x="138112" y="264319"/>
                  </a:lnTo>
                  <a:lnTo>
                    <a:pt x="195262" y="257175"/>
                  </a:lnTo>
                  <a:lnTo>
                    <a:pt x="195262" y="214312"/>
                  </a:lnTo>
                  <a:cubicBezTo>
                    <a:pt x="202406" y="216693"/>
                    <a:pt x="211931" y="226219"/>
                    <a:pt x="219075" y="228600"/>
                  </a:cubicBezTo>
                  <a:lnTo>
                    <a:pt x="250031" y="235744"/>
                  </a:lnTo>
                  <a:lnTo>
                    <a:pt x="266700" y="235744"/>
                  </a:lnTo>
                  <a:lnTo>
                    <a:pt x="300038" y="214313"/>
                  </a:lnTo>
                  <a:lnTo>
                    <a:pt x="333374" y="190500"/>
                  </a:lnTo>
                  <a:lnTo>
                    <a:pt x="340519" y="190500"/>
                  </a:lnTo>
                  <a:lnTo>
                    <a:pt x="357187" y="183356"/>
                  </a:lnTo>
                  <a:lnTo>
                    <a:pt x="373856" y="197644"/>
                  </a:lnTo>
                  <a:lnTo>
                    <a:pt x="404812" y="169069"/>
                  </a:lnTo>
                  <a:lnTo>
                    <a:pt x="423862" y="197644"/>
                  </a:lnTo>
                  <a:lnTo>
                    <a:pt x="459581" y="202406"/>
                  </a:lnTo>
                  <a:lnTo>
                    <a:pt x="450056" y="171450"/>
                  </a:lnTo>
                  <a:lnTo>
                    <a:pt x="435769" y="142875"/>
                  </a:lnTo>
                  <a:lnTo>
                    <a:pt x="473869" y="128587"/>
                  </a:lnTo>
                  <a:lnTo>
                    <a:pt x="473869" y="111919"/>
                  </a:lnTo>
                  <a:lnTo>
                    <a:pt x="466725" y="78581"/>
                  </a:lnTo>
                  <a:lnTo>
                    <a:pt x="431006" y="92869"/>
                  </a:lnTo>
                  <a:lnTo>
                    <a:pt x="402431" y="100012"/>
                  </a:lnTo>
                  <a:lnTo>
                    <a:pt x="390525" y="71437"/>
                  </a:lnTo>
                  <a:cubicBezTo>
                    <a:pt x="382587" y="73818"/>
                    <a:pt x="388938" y="78581"/>
                    <a:pt x="381000" y="80962"/>
                  </a:cubicBezTo>
                  <a:lnTo>
                    <a:pt x="357187" y="80962"/>
                  </a:lnTo>
                  <a:lnTo>
                    <a:pt x="335756" y="73819"/>
                  </a:lnTo>
                  <a:lnTo>
                    <a:pt x="321469" y="64294"/>
                  </a:lnTo>
                  <a:lnTo>
                    <a:pt x="278606" y="50006"/>
                  </a:lnTo>
                  <a:lnTo>
                    <a:pt x="259556" y="40481"/>
                  </a:lnTo>
                  <a:lnTo>
                    <a:pt x="250031" y="28575"/>
                  </a:lnTo>
                  <a:lnTo>
                    <a:pt x="233362" y="16669"/>
                  </a:lnTo>
                  <a:lnTo>
                    <a:pt x="204787" y="19050"/>
                  </a:lnTo>
                  <a:lnTo>
                    <a:pt x="178594" y="28575"/>
                  </a:lnTo>
                  <a:lnTo>
                    <a:pt x="159544" y="19050"/>
                  </a:lnTo>
                  <a:lnTo>
                    <a:pt x="140494" y="0"/>
                  </a:lnTo>
                  <a:lnTo>
                    <a:pt x="123825" y="14287"/>
                  </a:lnTo>
                  <a:lnTo>
                    <a:pt x="97631" y="21431"/>
                  </a:lnTo>
                  <a:lnTo>
                    <a:pt x="78581" y="23812"/>
                  </a:lnTo>
                  <a:lnTo>
                    <a:pt x="69056" y="14287"/>
                  </a:lnTo>
                  <a:lnTo>
                    <a:pt x="66675" y="42862"/>
                  </a:lnTo>
                  <a:lnTo>
                    <a:pt x="52387" y="54769"/>
                  </a:lnTo>
                  <a:lnTo>
                    <a:pt x="30956" y="61912"/>
                  </a:lnTo>
                  <a:lnTo>
                    <a:pt x="7143" y="88106"/>
                  </a:lnTo>
                  <a:lnTo>
                    <a:pt x="26194" y="76200"/>
                  </a:lnTo>
                  <a:lnTo>
                    <a:pt x="33337" y="90487"/>
                  </a:lnTo>
                  <a:lnTo>
                    <a:pt x="30956" y="104775"/>
                  </a:lnTo>
                  <a:lnTo>
                    <a:pt x="23812" y="123825"/>
                  </a:lnTo>
                  <a:lnTo>
                    <a:pt x="0" y="135731"/>
                  </a:lnTo>
                  <a:lnTo>
                    <a:pt x="21431" y="157162"/>
                  </a:lnTo>
                  <a:lnTo>
                    <a:pt x="21431" y="180975"/>
                  </a:lnTo>
                  <a:lnTo>
                    <a:pt x="28575" y="188119"/>
                  </a:lnTo>
                  <a:lnTo>
                    <a:pt x="52387" y="202406"/>
                  </a:lnTo>
                  <a:lnTo>
                    <a:pt x="73819" y="204787"/>
                  </a:lnTo>
                  <a:lnTo>
                    <a:pt x="107156" y="204787"/>
                  </a:lnTo>
                  <a:cubicBezTo>
                    <a:pt x="112712" y="215900"/>
                    <a:pt x="123031" y="238918"/>
                    <a:pt x="128587" y="250031"/>
                  </a:cubicBezTo>
                  <a:lnTo>
                    <a:pt x="138112" y="26431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700">
                <a:latin typeface="Arial Narrow" pitchFamily="34" charset="0"/>
              </a:endParaRPr>
            </a:p>
          </p:txBody>
        </p:sp>
        <p:sp>
          <p:nvSpPr>
            <p:cNvPr id="21" name="Белгородская обл."/>
            <p:cNvSpPr/>
            <p:nvPr/>
          </p:nvSpPr>
          <p:spPr>
            <a:xfrm>
              <a:off x="3624263" y="9382125"/>
              <a:ext cx="419100" cy="269875"/>
            </a:xfrm>
            <a:custGeom>
              <a:avLst/>
              <a:gdLst>
                <a:gd name="connsiteX0" fmla="*/ 414338 w 414338"/>
                <a:gd name="connsiteY0" fmla="*/ 242887 h 250031"/>
                <a:gd name="connsiteX1" fmla="*/ 385763 w 414338"/>
                <a:gd name="connsiteY1" fmla="*/ 183356 h 250031"/>
                <a:gd name="connsiteX2" fmla="*/ 397669 w 414338"/>
                <a:gd name="connsiteY2" fmla="*/ 157162 h 250031"/>
                <a:gd name="connsiteX3" fmla="*/ 381000 w 414338"/>
                <a:gd name="connsiteY3" fmla="*/ 138112 h 250031"/>
                <a:gd name="connsiteX4" fmla="*/ 357188 w 414338"/>
                <a:gd name="connsiteY4" fmla="*/ 114300 h 250031"/>
                <a:gd name="connsiteX5" fmla="*/ 369094 w 414338"/>
                <a:gd name="connsiteY5" fmla="*/ 97631 h 250031"/>
                <a:gd name="connsiteX6" fmla="*/ 369094 w 414338"/>
                <a:gd name="connsiteY6" fmla="*/ 78581 h 250031"/>
                <a:gd name="connsiteX7" fmla="*/ 364332 w 414338"/>
                <a:gd name="connsiteY7" fmla="*/ 69056 h 250031"/>
                <a:gd name="connsiteX8" fmla="*/ 333375 w 414338"/>
                <a:gd name="connsiteY8" fmla="*/ 80962 h 250031"/>
                <a:gd name="connsiteX9" fmla="*/ 321469 w 414338"/>
                <a:gd name="connsiteY9" fmla="*/ 71437 h 250031"/>
                <a:gd name="connsiteX10" fmla="*/ 323850 w 414338"/>
                <a:gd name="connsiteY10" fmla="*/ 38100 h 250031"/>
                <a:gd name="connsiteX11" fmla="*/ 314325 w 414338"/>
                <a:gd name="connsiteY11" fmla="*/ 30956 h 250031"/>
                <a:gd name="connsiteX12" fmla="*/ 288132 w 414338"/>
                <a:gd name="connsiteY12" fmla="*/ 30956 h 250031"/>
                <a:gd name="connsiteX13" fmla="*/ 264319 w 414338"/>
                <a:gd name="connsiteY13" fmla="*/ 0 h 250031"/>
                <a:gd name="connsiteX14" fmla="*/ 233363 w 414338"/>
                <a:gd name="connsiteY14" fmla="*/ 30956 h 250031"/>
                <a:gd name="connsiteX15" fmla="*/ 211932 w 414338"/>
                <a:gd name="connsiteY15" fmla="*/ 14287 h 250031"/>
                <a:gd name="connsiteX16" fmla="*/ 188119 w 414338"/>
                <a:gd name="connsiteY16" fmla="*/ 23812 h 250031"/>
                <a:gd name="connsiteX17" fmla="*/ 150019 w 414338"/>
                <a:gd name="connsiteY17" fmla="*/ 57150 h 250031"/>
                <a:gd name="connsiteX18" fmla="*/ 116682 w 414338"/>
                <a:gd name="connsiteY18" fmla="*/ 66675 h 250031"/>
                <a:gd name="connsiteX19" fmla="*/ 88107 w 414338"/>
                <a:gd name="connsiteY19" fmla="*/ 66675 h 250031"/>
                <a:gd name="connsiteX20" fmla="*/ 64294 w 414338"/>
                <a:gd name="connsiteY20" fmla="*/ 47625 h 250031"/>
                <a:gd name="connsiteX21" fmla="*/ 54769 w 414338"/>
                <a:gd name="connsiteY21" fmla="*/ 47625 h 250031"/>
                <a:gd name="connsiteX22" fmla="*/ 54769 w 414338"/>
                <a:gd name="connsiteY22" fmla="*/ 80962 h 250031"/>
                <a:gd name="connsiteX23" fmla="*/ 54769 w 414338"/>
                <a:gd name="connsiteY23" fmla="*/ 88106 h 250031"/>
                <a:gd name="connsiteX24" fmla="*/ 16669 w 414338"/>
                <a:gd name="connsiteY24" fmla="*/ 92868 h 250031"/>
                <a:gd name="connsiteX25" fmla="*/ 0 w 414338"/>
                <a:gd name="connsiteY25" fmla="*/ 95250 h 250031"/>
                <a:gd name="connsiteX26" fmla="*/ 9525 w 414338"/>
                <a:gd name="connsiteY26" fmla="*/ 116681 h 250031"/>
                <a:gd name="connsiteX27" fmla="*/ 7144 w 414338"/>
                <a:gd name="connsiteY27" fmla="*/ 138112 h 250031"/>
                <a:gd name="connsiteX28" fmla="*/ 2382 w 414338"/>
                <a:gd name="connsiteY28" fmla="*/ 157162 h 250031"/>
                <a:gd name="connsiteX29" fmla="*/ 16669 w 414338"/>
                <a:gd name="connsiteY29" fmla="*/ 176212 h 250031"/>
                <a:gd name="connsiteX30" fmla="*/ 42863 w 414338"/>
                <a:gd name="connsiteY30" fmla="*/ 169068 h 250031"/>
                <a:gd name="connsiteX31" fmla="*/ 64294 w 414338"/>
                <a:gd name="connsiteY31" fmla="*/ 171450 h 250031"/>
                <a:gd name="connsiteX32" fmla="*/ 83344 w 414338"/>
                <a:gd name="connsiteY32" fmla="*/ 176212 h 250031"/>
                <a:gd name="connsiteX33" fmla="*/ 100013 w 414338"/>
                <a:gd name="connsiteY33" fmla="*/ 188118 h 250031"/>
                <a:gd name="connsiteX34" fmla="*/ 128588 w 414338"/>
                <a:gd name="connsiteY34" fmla="*/ 197643 h 250031"/>
                <a:gd name="connsiteX35" fmla="*/ 159544 w 414338"/>
                <a:gd name="connsiteY35" fmla="*/ 188118 h 250031"/>
                <a:gd name="connsiteX36" fmla="*/ 195263 w 414338"/>
                <a:gd name="connsiteY36" fmla="*/ 180975 h 250031"/>
                <a:gd name="connsiteX37" fmla="*/ 216694 w 414338"/>
                <a:gd name="connsiteY37" fmla="*/ 169068 h 250031"/>
                <a:gd name="connsiteX38" fmla="*/ 233363 w 414338"/>
                <a:gd name="connsiteY38" fmla="*/ 190500 h 250031"/>
                <a:gd name="connsiteX39" fmla="*/ 247650 w 414338"/>
                <a:gd name="connsiteY39" fmla="*/ 207168 h 250031"/>
                <a:gd name="connsiteX40" fmla="*/ 247650 w 414338"/>
                <a:gd name="connsiteY40" fmla="*/ 235743 h 250031"/>
                <a:gd name="connsiteX41" fmla="*/ 280988 w 414338"/>
                <a:gd name="connsiteY41" fmla="*/ 250031 h 250031"/>
                <a:gd name="connsiteX42" fmla="*/ 307182 w 414338"/>
                <a:gd name="connsiteY42" fmla="*/ 233362 h 250031"/>
                <a:gd name="connsiteX43" fmla="*/ 328613 w 414338"/>
                <a:gd name="connsiteY43" fmla="*/ 238125 h 250031"/>
                <a:gd name="connsiteX44" fmla="*/ 354807 w 414338"/>
                <a:gd name="connsiteY44" fmla="*/ 245268 h 250031"/>
                <a:gd name="connsiteX45" fmla="*/ 414338 w 414338"/>
                <a:gd name="connsiteY45" fmla="*/ 242887 h 250031"/>
                <a:gd name="connsiteX0" fmla="*/ 414338 w 414338"/>
                <a:gd name="connsiteY0" fmla="*/ 242887 h 269099"/>
                <a:gd name="connsiteX1" fmla="*/ 385763 w 414338"/>
                <a:gd name="connsiteY1" fmla="*/ 183356 h 269099"/>
                <a:gd name="connsiteX2" fmla="*/ 397669 w 414338"/>
                <a:gd name="connsiteY2" fmla="*/ 157162 h 269099"/>
                <a:gd name="connsiteX3" fmla="*/ 381000 w 414338"/>
                <a:gd name="connsiteY3" fmla="*/ 138112 h 269099"/>
                <a:gd name="connsiteX4" fmla="*/ 357188 w 414338"/>
                <a:gd name="connsiteY4" fmla="*/ 114300 h 269099"/>
                <a:gd name="connsiteX5" fmla="*/ 369094 w 414338"/>
                <a:gd name="connsiteY5" fmla="*/ 97631 h 269099"/>
                <a:gd name="connsiteX6" fmla="*/ 369094 w 414338"/>
                <a:gd name="connsiteY6" fmla="*/ 78581 h 269099"/>
                <a:gd name="connsiteX7" fmla="*/ 364332 w 414338"/>
                <a:gd name="connsiteY7" fmla="*/ 69056 h 269099"/>
                <a:gd name="connsiteX8" fmla="*/ 333375 w 414338"/>
                <a:gd name="connsiteY8" fmla="*/ 80962 h 269099"/>
                <a:gd name="connsiteX9" fmla="*/ 321469 w 414338"/>
                <a:gd name="connsiteY9" fmla="*/ 71437 h 269099"/>
                <a:gd name="connsiteX10" fmla="*/ 323850 w 414338"/>
                <a:gd name="connsiteY10" fmla="*/ 38100 h 269099"/>
                <a:gd name="connsiteX11" fmla="*/ 314325 w 414338"/>
                <a:gd name="connsiteY11" fmla="*/ 30956 h 269099"/>
                <a:gd name="connsiteX12" fmla="*/ 288132 w 414338"/>
                <a:gd name="connsiteY12" fmla="*/ 30956 h 269099"/>
                <a:gd name="connsiteX13" fmla="*/ 264319 w 414338"/>
                <a:gd name="connsiteY13" fmla="*/ 0 h 269099"/>
                <a:gd name="connsiteX14" fmla="*/ 233363 w 414338"/>
                <a:gd name="connsiteY14" fmla="*/ 30956 h 269099"/>
                <a:gd name="connsiteX15" fmla="*/ 211932 w 414338"/>
                <a:gd name="connsiteY15" fmla="*/ 14287 h 269099"/>
                <a:gd name="connsiteX16" fmla="*/ 188119 w 414338"/>
                <a:gd name="connsiteY16" fmla="*/ 23812 h 269099"/>
                <a:gd name="connsiteX17" fmla="*/ 150019 w 414338"/>
                <a:gd name="connsiteY17" fmla="*/ 57150 h 269099"/>
                <a:gd name="connsiteX18" fmla="*/ 116682 w 414338"/>
                <a:gd name="connsiteY18" fmla="*/ 66675 h 269099"/>
                <a:gd name="connsiteX19" fmla="*/ 88107 w 414338"/>
                <a:gd name="connsiteY19" fmla="*/ 66675 h 269099"/>
                <a:gd name="connsiteX20" fmla="*/ 64294 w 414338"/>
                <a:gd name="connsiteY20" fmla="*/ 47625 h 269099"/>
                <a:gd name="connsiteX21" fmla="*/ 54769 w 414338"/>
                <a:gd name="connsiteY21" fmla="*/ 47625 h 269099"/>
                <a:gd name="connsiteX22" fmla="*/ 54769 w 414338"/>
                <a:gd name="connsiteY22" fmla="*/ 80962 h 269099"/>
                <a:gd name="connsiteX23" fmla="*/ 54769 w 414338"/>
                <a:gd name="connsiteY23" fmla="*/ 88106 h 269099"/>
                <a:gd name="connsiteX24" fmla="*/ 16669 w 414338"/>
                <a:gd name="connsiteY24" fmla="*/ 92868 h 269099"/>
                <a:gd name="connsiteX25" fmla="*/ 0 w 414338"/>
                <a:gd name="connsiteY25" fmla="*/ 95250 h 269099"/>
                <a:gd name="connsiteX26" fmla="*/ 9525 w 414338"/>
                <a:gd name="connsiteY26" fmla="*/ 116681 h 269099"/>
                <a:gd name="connsiteX27" fmla="*/ 7144 w 414338"/>
                <a:gd name="connsiteY27" fmla="*/ 138112 h 269099"/>
                <a:gd name="connsiteX28" fmla="*/ 2382 w 414338"/>
                <a:gd name="connsiteY28" fmla="*/ 157162 h 269099"/>
                <a:gd name="connsiteX29" fmla="*/ 16669 w 414338"/>
                <a:gd name="connsiteY29" fmla="*/ 176212 h 269099"/>
                <a:gd name="connsiteX30" fmla="*/ 42863 w 414338"/>
                <a:gd name="connsiteY30" fmla="*/ 169068 h 269099"/>
                <a:gd name="connsiteX31" fmla="*/ 64294 w 414338"/>
                <a:gd name="connsiteY31" fmla="*/ 171450 h 269099"/>
                <a:gd name="connsiteX32" fmla="*/ 83344 w 414338"/>
                <a:gd name="connsiteY32" fmla="*/ 176212 h 269099"/>
                <a:gd name="connsiteX33" fmla="*/ 100013 w 414338"/>
                <a:gd name="connsiteY33" fmla="*/ 188118 h 269099"/>
                <a:gd name="connsiteX34" fmla="*/ 128588 w 414338"/>
                <a:gd name="connsiteY34" fmla="*/ 197643 h 269099"/>
                <a:gd name="connsiteX35" fmla="*/ 159544 w 414338"/>
                <a:gd name="connsiteY35" fmla="*/ 188118 h 269099"/>
                <a:gd name="connsiteX36" fmla="*/ 195263 w 414338"/>
                <a:gd name="connsiteY36" fmla="*/ 180975 h 269099"/>
                <a:gd name="connsiteX37" fmla="*/ 216694 w 414338"/>
                <a:gd name="connsiteY37" fmla="*/ 169068 h 269099"/>
                <a:gd name="connsiteX38" fmla="*/ 233363 w 414338"/>
                <a:gd name="connsiteY38" fmla="*/ 190500 h 269099"/>
                <a:gd name="connsiteX39" fmla="*/ 247650 w 414338"/>
                <a:gd name="connsiteY39" fmla="*/ 207168 h 269099"/>
                <a:gd name="connsiteX40" fmla="*/ 247650 w 414338"/>
                <a:gd name="connsiteY40" fmla="*/ 235743 h 269099"/>
                <a:gd name="connsiteX41" fmla="*/ 280988 w 414338"/>
                <a:gd name="connsiteY41" fmla="*/ 250031 h 269099"/>
                <a:gd name="connsiteX42" fmla="*/ 307182 w 414338"/>
                <a:gd name="connsiteY42" fmla="*/ 233362 h 269099"/>
                <a:gd name="connsiteX43" fmla="*/ 328613 w 414338"/>
                <a:gd name="connsiteY43" fmla="*/ 238125 h 269099"/>
                <a:gd name="connsiteX44" fmla="*/ 354807 w 414338"/>
                <a:gd name="connsiteY44" fmla="*/ 245268 h 269099"/>
                <a:gd name="connsiteX45" fmla="*/ 397669 w 414338"/>
                <a:gd name="connsiteY45" fmla="*/ 269081 h 269099"/>
                <a:gd name="connsiteX46" fmla="*/ 414338 w 414338"/>
                <a:gd name="connsiteY46" fmla="*/ 242887 h 269099"/>
                <a:gd name="connsiteX0" fmla="*/ 414338 w 414338"/>
                <a:gd name="connsiteY0" fmla="*/ 242887 h 269109"/>
                <a:gd name="connsiteX1" fmla="*/ 385763 w 414338"/>
                <a:gd name="connsiteY1" fmla="*/ 183356 h 269109"/>
                <a:gd name="connsiteX2" fmla="*/ 397669 w 414338"/>
                <a:gd name="connsiteY2" fmla="*/ 157162 h 269109"/>
                <a:gd name="connsiteX3" fmla="*/ 381000 w 414338"/>
                <a:gd name="connsiteY3" fmla="*/ 138112 h 269109"/>
                <a:gd name="connsiteX4" fmla="*/ 357188 w 414338"/>
                <a:gd name="connsiteY4" fmla="*/ 114300 h 269109"/>
                <a:gd name="connsiteX5" fmla="*/ 369094 w 414338"/>
                <a:gd name="connsiteY5" fmla="*/ 97631 h 269109"/>
                <a:gd name="connsiteX6" fmla="*/ 369094 w 414338"/>
                <a:gd name="connsiteY6" fmla="*/ 78581 h 269109"/>
                <a:gd name="connsiteX7" fmla="*/ 364332 w 414338"/>
                <a:gd name="connsiteY7" fmla="*/ 69056 h 269109"/>
                <a:gd name="connsiteX8" fmla="*/ 333375 w 414338"/>
                <a:gd name="connsiteY8" fmla="*/ 80962 h 269109"/>
                <a:gd name="connsiteX9" fmla="*/ 321469 w 414338"/>
                <a:gd name="connsiteY9" fmla="*/ 71437 h 269109"/>
                <a:gd name="connsiteX10" fmla="*/ 323850 w 414338"/>
                <a:gd name="connsiteY10" fmla="*/ 38100 h 269109"/>
                <a:gd name="connsiteX11" fmla="*/ 314325 w 414338"/>
                <a:gd name="connsiteY11" fmla="*/ 30956 h 269109"/>
                <a:gd name="connsiteX12" fmla="*/ 288132 w 414338"/>
                <a:gd name="connsiteY12" fmla="*/ 30956 h 269109"/>
                <a:gd name="connsiteX13" fmla="*/ 264319 w 414338"/>
                <a:gd name="connsiteY13" fmla="*/ 0 h 269109"/>
                <a:gd name="connsiteX14" fmla="*/ 233363 w 414338"/>
                <a:gd name="connsiteY14" fmla="*/ 30956 h 269109"/>
                <a:gd name="connsiteX15" fmla="*/ 211932 w 414338"/>
                <a:gd name="connsiteY15" fmla="*/ 14287 h 269109"/>
                <a:gd name="connsiteX16" fmla="*/ 188119 w 414338"/>
                <a:gd name="connsiteY16" fmla="*/ 23812 h 269109"/>
                <a:gd name="connsiteX17" fmla="*/ 150019 w 414338"/>
                <a:gd name="connsiteY17" fmla="*/ 57150 h 269109"/>
                <a:gd name="connsiteX18" fmla="*/ 116682 w 414338"/>
                <a:gd name="connsiteY18" fmla="*/ 66675 h 269109"/>
                <a:gd name="connsiteX19" fmla="*/ 88107 w 414338"/>
                <a:gd name="connsiteY19" fmla="*/ 66675 h 269109"/>
                <a:gd name="connsiteX20" fmla="*/ 64294 w 414338"/>
                <a:gd name="connsiteY20" fmla="*/ 47625 h 269109"/>
                <a:gd name="connsiteX21" fmla="*/ 54769 w 414338"/>
                <a:gd name="connsiteY21" fmla="*/ 47625 h 269109"/>
                <a:gd name="connsiteX22" fmla="*/ 54769 w 414338"/>
                <a:gd name="connsiteY22" fmla="*/ 80962 h 269109"/>
                <a:gd name="connsiteX23" fmla="*/ 54769 w 414338"/>
                <a:gd name="connsiteY23" fmla="*/ 88106 h 269109"/>
                <a:gd name="connsiteX24" fmla="*/ 16669 w 414338"/>
                <a:gd name="connsiteY24" fmla="*/ 92868 h 269109"/>
                <a:gd name="connsiteX25" fmla="*/ 0 w 414338"/>
                <a:gd name="connsiteY25" fmla="*/ 95250 h 269109"/>
                <a:gd name="connsiteX26" fmla="*/ 9525 w 414338"/>
                <a:gd name="connsiteY26" fmla="*/ 116681 h 269109"/>
                <a:gd name="connsiteX27" fmla="*/ 7144 w 414338"/>
                <a:gd name="connsiteY27" fmla="*/ 138112 h 269109"/>
                <a:gd name="connsiteX28" fmla="*/ 2382 w 414338"/>
                <a:gd name="connsiteY28" fmla="*/ 157162 h 269109"/>
                <a:gd name="connsiteX29" fmla="*/ 16669 w 414338"/>
                <a:gd name="connsiteY29" fmla="*/ 176212 h 269109"/>
                <a:gd name="connsiteX30" fmla="*/ 42863 w 414338"/>
                <a:gd name="connsiteY30" fmla="*/ 169068 h 269109"/>
                <a:gd name="connsiteX31" fmla="*/ 64294 w 414338"/>
                <a:gd name="connsiteY31" fmla="*/ 171450 h 269109"/>
                <a:gd name="connsiteX32" fmla="*/ 83344 w 414338"/>
                <a:gd name="connsiteY32" fmla="*/ 176212 h 269109"/>
                <a:gd name="connsiteX33" fmla="*/ 100013 w 414338"/>
                <a:gd name="connsiteY33" fmla="*/ 188118 h 269109"/>
                <a:gd name="connsiteX34" fmla="*/ 128588 w 414338"/>
                <a:gd name="connsiteY34" fmla="*/ 197643 h 269109"/>
                <a:gd name="connsiteX35" fmla="*/ 159544 w 414338"/>
                <a:gd name="connsiteY35" fmla="*/ 188118 h 269109"/>
                <a:gd name="connsiteX36" fmla="*/ 195263 w 414338"/>
                <a:gd name="connsiteY36" fmla="*/ 180975 h 269109"/>
                <a:gd name="connsiteX37" fmla="*/ 216694 w 414338"/>
                <a:gd name="connsiteY37" fmla="*/ 169068 h 269109"/>
                <a:gd name="connsiteX38" fmla="*/ 233363 w 414338"/>
                <a:gd name="connsiteY38" fmla="*/ 190500 h 269109"/>
                <a:gd name="connsiteX39" fmla="*/ 247650 w 414338"/>
                <a:gd name="connsiteY39" fmla="*/ 207168 h 269109"/>
                <a:gd name="connsiteX40" fmla="*/ 247650 w 414338"/>
                <a:gd name="connsiteY40" fmla="*/ 235743 h 269109"/>
                <a:gd name="connsiteX41" fmla="*/ 280988 w 414338"/>
                <a:gd name="connsiteY41" fmla="*/ 250031 h 269109"/>
                <a:gd name="connsiteX42" fmla="*/ 307182 w 414338"/>
                <a:gd name="connsiteY42" fmla="*/ 233362 h 269109"/>
                <a:gd name="connsiteX43" fmla="*/ 328613 w 414338"/>
                <a:gd name="connsiteY43" fmla="*/ 238125 h 269109"/>
                <a:gd name="connsiteX44" fmla="*/ 347663 w 414338"/>
                <a:gd name="connsiteY44" fmla="*/ 254793 h 269109"/>
                <a:gd name="connsiteX45" fmla="*/ 397669 w 414338"/>
                <a:gd name="connsiteY45" fmla="*/ 269081 h 269109"/>
                <a:gd name="connsiteX46" fmla="*/ 414338 w 414338"/>
                <a:gd name="connsiteY46" fmla="*/ 242887 h 26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14338" h="269109">
                  <a:moveTo>
                    <a:pt x="414338" y="242887"/>
                  </a:moveTo>
                  <a:lnTo>
                    <a:pt x="385763" y="183356"/>
                  </a:lnTo>
                  <a:lnTo>
                    <a:pt x="397669" y="157162"/>
                  </a:lnTo>
                  <a:lnTo>
                    <a:pt x="381000" y="138112"/>
                  </a:lnTo>
                  <a:lnTo>
                    <a:pt x="357188" y="114300"/>
                  </a:lnTo>
                  <a:lnTo>
                    <a:pt x="369094" y="97631"/>
                  </a:lnTo>
                  <a:lnTo>
                    <a:pt x="369094" y="78581"/>
                  </a:lnTo>
                  <a:lnTo>
                    <a:pt x="364332" y="69056"/>
                  </a:lnTo>
                  <a:lnTo>
                    <a:pt x="333375" y="80962"/>
                  </a:lnTo>
                  <a:lnTo>
                    <a:pt x="321469" y="71437"/>
                  </a:lnTo>
                  <a:lnTo>
                    <a:pt x="323850" y="38100"/>
                  </a:lnTo>
                  <a:lnTo>
                    <a:pt x="314325" y="30956"/>
                  </a:lnTo>
                  <a:lnTo>
                    <a:pt x="288132" y="30956"/>
                  </a:lnTo>
                  <a:lnTo>
                    <a:pt x="264319" y="0"/>
                  </a:lnTo>
                  <a:lnTo>
                    <a:pt x="233363" y="30956"/>
                  </a:lnTo>
                  <a:lnTo>
                    <a:pt x="211932" y="14287"/>
                  </a:lnTo>
                  <a:lnTo>
                    <a:pt x="188119" y="23812"/>
                  </a:lnTo>
                  <a:lnTo>
                    <a:pt x="150019" y="57150"/>
                  </a:lnTo>
                  <a:lnTo>
                    <a:pt x="116682" y="66675"/>
                  </a:lnTo>
                  <a:lnTo>
                    <a:pt x="88107" y="66675"/>
                  </a:lnTo>
                  <a:lnTo>
                    <a:pt x="64294" y="47625"/>
                  </a:lnTo>
                  <a:lnTo>
                    <a:pt x="54769" y="47625"/>
                  </a:lnTo>
                  <a:lnTo>
                    <a:pt x="54769" y="80962"/>
                  </a:lnTo>
                  <a:lnTo>
                    <a:pt x="54769" y="88106"/>
                  </a:lnTo>
                  <a:lnTo>
                    <a:pt x="16669" y="92868"/>
                  </a:lnTo>
                  <a:lnTo>
                    <a:pt x="0" y="95250"/>
                  </a:lnTo>
                  <a:lnTo>
                    <a:pt x="9525" y="116681"/>
                  </a:lnTo>
                  <a:lnTo>
                    <a:pt x="7144" y="138112"/>
                  </a:lnTo>
                  <a:lnTo>
                    <a:pt x="2382" y="157162"/>
                  </a:lnTo>
                  <a:lnTo>
                    <a:pt x="16669" y="176212"/>
                  </a:lnTo>
                  <a:lnTo>
                    <a:pt x="42863" y="169068"/>
                  </a:lnTo>
                  <a:lnTo>
                    <a:pt x="64294" y="171450"/>
                  </a:lnTo>
                  <a:lnTo>
                    <a:pt x="83344" y="176212"/>
                  </a:lnTo>
                  <a:lnTo>
                    <a:pt x="100013" y="188118"/>
                  </a:lnTo>
                  <a:lnTo>
                    <a:pt x="128588" y="197643"/>
                  </a:lnTo>
                  <a:lnTo>
                    <a:pt x="159544" y="188118"/>
                  </a:lnTo>
                  <a:lnTo>
                    <a:pt x="195263" y="180975"/>
                  </a:lnTo>
                  <a:lnTo>
                    <a:pt x="216694" y="169068"/>
                  </a:lnTo>
                  <a:lnTo>
                    <a:pt x="233363" y="190500"/>
                  </a:lnTo>
                  <a:lnTo>
                    <a:pt x="247650" y="207168"/>
                  </a:lnTo>
                  <a:lnTo>
                    <a:pt x="247650" y="235743"/>
                  </a:lnTo>
                  <a:lnTo>
                    <a:pt x="280988" y="250031"/>
                  </a:lnTo>
                  <a:lnTo>
                    <a:pt x="307182" y="233362"/>
                  </a:lnTo>
                  <a:lnTo>
                    <a:pt x="328613" y="238125"/>
                  </a:lnTo>
                  <a:lnTo>
                    <a:pt x="347663" y="254793"/>
                  </a:lnTo>
                  <a:cubicBezTo>
                    <a:pt x="359569" y="253999"/>
                    <a:pt x="385763" y="269875"/>
                    <a:pt x="397669" y="269081"/>
                  </a:cubicBezTo>
                  <a:lnTo>
                    <a:pt x="414338" y="24288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700">
                <a:latin typeface="Arial Narrow" pitchFamily="34" charset="0"/>
              </a:endParaRPr>
            </a:p>
          </p:txBody>
        </p:sp>
        <p:sp>
          <p:nvSpPr>
            <p:cNvPr id="22" name="Воронежская обл."/>
            <p:cNvSpPr/>
            <p:nvPr/>
          </p:nvSpPr>
          <p:spPr>
            <a:xfrm>
              <a:off x="3925888" y="9261475"/>
              <a:ext cx="503237" cy="442913"/>
            </a:xfrm>
            <a:custGeom>
              <a:avLst/>
              <a:gdLst>
                <a:gd name="connsiteX0" fmla="*/ 197644 w 511969"/>
                <a:gd name="connsiteY0" fmla="*/ 442912 h 442912"/>
                <a:gd name="connsiteX1" fmla="*/ 252413 w 511969"/>
                <a:gd name="connsiteY1" fmla="*/ 440531 h 442912"/>
                <a:gd name="connsiteX2" fmla="*/ 285750 w 511969"/>
                <a:gd name="connsiteY2" fmla="*/ 423862 h 442912"/>
                <a:gd name="connsiteX3" fmla="*/ 307182 w 511969"/>
                <a:gd name="connsiteY3" fmla="*/ 414337 h 442912"/>
                <a:gd name="connsiteX4" fmla="*/ 323850 w 511969"/>
                <a:gd name="connsiteY4" fmla="*/ 392906 h 442912"/>
                <a:gd name="connsiteX5" fmla="*/ 330994 w 511969"/>
                <a:gd name="connsiteY5" fmla="*/ 373856 h 442912"/>
                <a:gd name="connsiteX6" fmla="*/ 352425 w 511969"/>
                <a:gd name="connsiteY6" fmla="*/ 350044 h 442912"/>
                <a:gd name="connsiteX7" fmla="*/ 352425 w 511969"/>
                <a:gd name="connsiteY7" fmla="*/ 335756 h 442912"/>
                <a:gd name="connsiteX8" fmla="*/ 364332 w 511969"/>
                <a:gd name="connsiteY8" fmla="*/ 311944 h 442912"/>
                <a:gd name="connsiteX9" fmla="*/ 354807 w 511969"/>
                <a:gd name="connsiteY9" fmla="*/ 295275 h 442912"/>
                <a:gd name="connsiteX10" fmla="*/ 361950 w 511969"/>
                <a:gd name="connsiteY10" fmla="*/ 271462 h 442912"/>
                <a:gd name="connsiteX11" fmla="*/ 342900 w 511969"/>
                <a:gd name="connsiteY11" fmla="*/ 257175 h 442912"/>
                <a:gd name="connsiteX12" fmla="*/ 319088 w 511969"/>
                <a:gd name="connsiteY12" fmla="*/ 240506 h 442912"/>
                <a:gd name="connsiteX13" fmla="*/ 354807 w 511969"/>
                <a:gd name="connsiteY13" fmla="*/ 226219 h 442912"/>
                <a:gd name="connsiteX14" fmla="*/ 371475 w 511969"/>
                <a:gd name="connsiteY14" fmla="*/ 202406 h 442912"/>
                <a:gd name="connsiteX15" fmla="*/ 409575 w 511969"/>
                <a:gd name="connsiteY15" fmla="*/ 180975 h 442912"/>
                <a:gd name="connsiteX16" fmla="*/ 414338 w 511969"/>
                <a:gd name="connsiteY16" fmla="*/ 178594 h 442912"/>
                <a:gd name="connsiteX17" fmla="*/ 435769 w 511969"/>
                <a:gd name="connsiteY17" fmla="*/ 180975 h 442912"/>
                <a:gd name="connsiteX18" fmla="*/ 464344 w 511969"/>
                <a:gd name="connsiteY18" fmla="*/ 183356 h 442912"/>
                <a:gd name="connsiteX19" fmla="*/ 476250 w 511969"/>
                <a:gd name="connsiteY19" fmla="*/ 176212 h 442912"/>
                <a:gd name="connsiteX20" fmla="*/ 495300 w 511969"/>
                <a:gd name="connsiteY20" fmla="*/ 166687 h 442912"/>
                <a:gd name="connsiteX21" fmla="*/ 511969 w 511969"/>
                <a:gd name="connsiteY21" fmla="*/ 161925 h 442912"/>
                <a:gd name="connsiteX22" fmla="*/ 511969 w 511969"/>
                <a:gd name="connsiteY22" fmla="*/ 145256 h 442912"/>
                <a:gd name="connsiteX23" fmla="*/ 485775 w 511969"/>
                <a:gd name="connsiteY23" fmla="*/ 123825 h 442912"/>
                <a:gd name="connsiteX24" fmla="*/ 476250 w 511969"/>
                <a:gd name="connsiteY24" fmla="*/ 109537 h 442912"/>
                <a:gd name="connsiteX25" fmla="*/ 461963 w 511969"/>
                <a:gd name="connsiteY25" fmla="*/ 92869 h 442912"/>
                <a:gd name="connsiteX26" fmla="*/ 438150 w 511969"/>
                <a:gd name="connsiteY26" fmla="*/ 76200 h 442912"/>
                <a:gd name="connsiteX27" fmla="*/ 423863 w 511969"/>
                <a:gd name="connsiteY27" fmla="*/ 90487 h 442912"/>
                <a:gd name="connsiteX28" fmla="*/ 409575 w 511969"/>
                <a:gd name="connsiteY28" fmla="*/ 78581 h 442912"/>
                <a:gd name="connsiteX29" fmla="*/ 385763 w 511969"/>
                <a:gd name="connsiteY29" fmla="*/ 64294 h 442912"/>
                <a:gd name="connsiteX30" fmla="*/ 366713 w 511969"/>
                <a:gd name="connsiteY30" fmla="*/ 66675 h 442912"/>
                <a:gd name="connsiteX31" fmla="*/ 342900 w 511969"/>
                <a:gd name="connsiteY31" fmla="*/ 76200 h 442912"/>
                <a:gd name="connsiteX32" fmla="*/ 323850 w 511969"/>
                <a:gd name="connsiteY32" fmla="*/ 78581 h 442912"/>
                <a:gd name="connsiteX33" fmla="*/ 300038 w 511969"/>
                <a:gd name="connsiteY33" fmla="*/ 66675 h 442912"/>
                <a:gd name="connsiteX34" fmla="*/ 300038 w 511969"/>
                <a:gd name="connsiteY34" fmla="*/ 45244 h 442912"/>
                <a:gd name="connsiteX35" fmla="*/ 269082 w 511969"/>
                <a:gd name="connsiteY35" fmla="*/ 42862 h 442912"/>
                <a:gd name="connsiteX36" fmla="*/ 245269 w 511969"/>
                <a:gd name="connsiteY36" fmla="*/ 38100 h 442912"/>
                <a:gd name="connsiteX37" fmla="*/ 214313 w 511969"/>
                <a:gd name="connsiteY37" fmla="*/ 28575 h 442912"/>
                <a:gd name="connsiteX38" fmla="*/ 185738 w 511969"/>
                <a:gd name="connsiteY38" fmla="*/ 38100 h 442912"/>
                <a:gd name="connsiteX39" fmla="*/ 161925 w 511969"/>
                <a:gd name="connsiteY39" fmla="*/ 42862 h 442912"/>
                <a:gd name="connsiteX40" fmla="*/ 145257 w 511969"/>
                <a:gd name="connsiteY40" fmla="*/ 21431 h 442912"/>
                <a:gd name="connsiteX41" fmla="*/ 133350 w 511969"/>
                <a:gd name="connsiteY41" fmla="*/ 0 h 442912"/>
                <a:gd name="connsiteX42" fmla="*/ 111919 w 511969"/>
                <a:gd name="connsiteY42" fmla="*/ 21431 h 442912"/>
                <a:gd name="connsiteX43" fmla="*/ 100013 w 511969"/>
                <a:gd name="connsiteY43" fmla="*/ 26194 h 442912"/>
                <a:gd name="connsiteX44" fmla="*/ 78582 w 511969"/>
                <a:gd name="connsiteY44" fmla="*/ 11906 h 442912"/>
                <a:gd name="connsiteX45" fmla="*/ 50007 w 511969"/>
                <a:gd name="connsiteY45" fmla="*/ 11906 h 442912"/>
                <a:gd name="connsiteX46" fmla="*/ 30957 w 511969"/>
                <a:gd name="connsiteY46" fmla="*/ 21431 h 442912"/>
                <a:gd name="connsiteX47" fmla="*/ 40482 w 511969"/>
                <a:gd name="connsiteY47" fmla="*/ 42862 h 442912"/>
                <a:gd name="connsiteX48" fmla="*/ 40482 w 511969"/>
                <a:gd name="connsiteY48" fmla="*/ 66675 h 442912"/>
                <a:gd name="connsiteX49" fmla="*/ 35719 w 511969"/>
                <a:gd name="connsiteY49" fmla="*/ 85725 h 442912"/>
                <a:gd name="connsiteX50" fmla="*/ 0 w 511969"/>
                <a:gd name="connsiteY50" fmla="*/ 92869 h 442912"/>
                <a:gd name="connsiteX51" fmla="*/ 14288 w 511969"/>
                <a:gd name="connsiteY51" fmla="*/ 121444 h 442912"/>
                <a:gd name="connsiteX52" fmla="*/ 14288 w 511969"/>
                <a:gd name="connsiteY52" fmla="*/ 152400 h 442912"/>
                <a:gd name="connsiteX53" fmla="*/ 23813 w 511969"/>
                <a:gd name="connsiteY53" fmla="*/ 183356 h 442912"/>
                <a:gd name="connsiteX54" fmla="*/ 26194 w 511969"/>
                <a:gd name="connsiteY54" fmla="*/ 200025 h 442912"/>
                <a:gd name="connsiteX55" fmla="*/ 57150 w 511969"/>
                <a:gd name="connsiteY55" fmla="*/ 202406 h 442912"/>
                <a:gd name="connsiteX56" fmla="*/ 66675 w 511969"/>
                <a:gd name="connsiteY56" fmla="*/ 192881 h 442912"/>
                <a:gd name="connsiteX57" fmla="*/ 71438 w 511969"/>
                <a:gd name="connsiteY57" fmla="*/ 209550 h 442912"/>
                <a:gd name="connsiteX58" fmla="*/ 54769 w 511969"/>
                <a:gd name="connsiteY58" fmla="*/ 233362 h 442912"/>
                <a:gd name="connsiteX59" fmla="*/ 71438 w 511969"/>
                <a:gd name="connsiteY59" fmla="*/ 247650 h 442912"/>
                <a:gd name="connsiteX60" fmla="*/ 90488 w 511969"/>
                <a:gd name="connsiteY60" fmla="*/ 266700 h 442912"/>
                <a:gd name="connsiteX61" fmla="*/ 100013 w 511969"/>
                <a:gd name="connsiteY61" fmla="*/ 280987 h 442912"/>
                <a:gd name="connsiteX62" fmla="*/ 92869 w 511969"/>
                <a:gd name="connsiteY62" fmla="*/ 302419 h 442912"/>
                <a:gd name="connsiteX63" fmla="*/ 102394 w 511969"/>
                <a:gd name="connsiteY63" fmla="*/ 333375 h 442912"/>
                <a:gd name="connsiteX64" fmla="*/ 109538 w 511969"/>
                <a:gd name="connsiteY64" fmla="*/ 357187 h 442912"/>
                <a:gd name="connsiteX65" fmla="*/ 104775 w 511969"/>
                <a:gd name="connsiteY65" fmla="*/ 383381 h 442912"/>
                <a:gd name="connsiteX66" fmla="*/ 128588 w 511969"/>
                <a:gd name="connsiteY66" fmla="*/ 400050 h 442912"/>
                <a:gd name="connsiteX67" fmla="*/ 150019 w 511969"/>
                <a:gd name="connsiteY67" fmla="*/ 400050 h 442912"/>
                <a:gd name="connsiteX68" fmla="*/ 159544 w 511969"/>
                <a:gd name="connsiteY68" fmla="*/ 400050 h 442912"/>
                <a:gd name="connsiteX69" fmla="*/ 197644 w 511969"/>
                <a:gd name="connsiteY69" fmla="*/ 442912 h 442912"/>
                <a:gd name="connsiteX0" fmla="*/ 197644 w 511969"/>
                <a:gd name="connsiteY0" fmla="*/ 442912 h 442912"/>
                <a:gd name="connsiteX1" fmla="*/ 252413 w 511969"/>
                <a:gd name="connsiteY1" fmla="*/ 440531 h 442912"/>
                <a:gd name="connsiteX2" fmla="*/ 285750 w 511969"/>
                <a:gd name="connsiteY2" fmla="*/ 423862 h 442912"/>
                <a:gd name="connsiteX3" fmla="*/ 307182 w 511969"/>
                <a:gd name="connsiteY3" fmla="*/ 414337 h 442912"/>
                <a:gd name="connsiteX4" fmla="*/ 323850 w 511969"/>
                <a:gd name="connsiteY4" fmla="*/ 392906 h 442912"/>
                <a:gd name="connsiteX5" fmla="*/ 330994 w 511969"/>
                <a:gd name="connsiteY5" fmla="*/ 373856 h 442912"/>
                <a:gd name="connsiteX6" fmla="*/ 352425 w 511969"/>
                <a:gd name="connsiteY6" fmla="*/ 350044 h 442912"/>
                <a:gd name="connsiteX7" fmla="*/ 352425 w 511969"/>
                <a:gd name="connsiteY7" fmla="*/ 335756 h 442912"/>
                <a:gd name="connsiteX8" fmla="*/ 364332 w 511969"/>
                <a:gd name="connsiteY8" fmla="*/ 311944 h 442912"/>
                <a:gd name="connsiteX9" fmla="*/ 354807 w 511969"/>
                <a:gd name="connsiteY9" fmla="*/ 295275 h 442912"/>
                <a:gd name="connsiteX10" fmla="*/ 361950 w 511969"/>
                <a:gd name="connsiteY10" fmla="*/ 271462 h 442912"/>
                <a:gd name="connsiteX11" fmla="*/ 342900 w 511969"/>
                <a:gd name="connsiteY11" fmla="*/ 257175 h 442912"/>
                <a:gd name="connsiteX12" fmla="*/ 319088 w 511969"/>
                <a:gd name="connsiteY12" fmla="*/ 240506 h 442912"/>
                <a:gd name="connsiteX13" fmla="*/ 354807 w 511969"/>
                <a:gd name="connsiteY13" fmla="*/ 226219 h 442912"/>
                <a:gd name="connsiteX14" fmla="*/ 371475 w 511969"/>
                <a:gd name="connsiteY14" fmla="*/ 202406 h 442912"/>
                <a:gd name="connsiteX15" fmla="*/ 409575 w 511969"/>
                <a:gd name="connsiteY15" fmla="*/ 180975 h 442912"/>
                <a:gd name="connsiteX16" fmla="*/ 414338 w 511969"/>
                <a:gd name="connsiteY16" fmla="*/ 178594 h 442912"/>
                <a:gd name="connsiteX17" fmla="*/ 435769 w 511969"/>
                <a:gd name="connsiteY17" fmla="*/ 180975 h 442912"/>
                <a:gd name="connsiteX18" fmla="*/ 464344 w 511969"/>
                <a:gd name="connsiteY18" fmla="*/ 183356 h 442912"/>
                <a:gd name="connsiteX19" fmla="*/ 476250 w 511969"/>
                <a:gd name="connsiteY19" fmla="*/ 176212 h 442912"/>
                <a:gd name="connsiteX20" fmla="*/ 495300 w 511969"/>
                <a:gd name="connsiteY20" fmla="*/ 166687 h 442912"/>
                <a:gd name="connsiteX21" fmla="*/ 511969 w 511969"/>
                <a:gd name="connsiteY21" fmla="*/ 161925 h 442912"/>
                <a:gd name="connsiteX22" fmla="*/ 511969 w 511969"/>
                <a:gd name="connsiteY22" fmla="*/ 145256 h 442912"/>
                <a:gd name="connsiteX23" fmla="*/ 485775 w 511969"/>
                <a:gd name="connsiteY23" fmla="*/ 123825 h 442912"/>
                <a:gd name="connsiteX24" fmla="*/ 476250 w 511969"/>
                <a:gd name="connsiteY24" fmla="*/ 109537 h 442912"/>
                <a:gd name="connsiteX25" fmla="*/ 461963 w 511969"/>
                <a:gd name="connsiteY25" fmla="*/ 92869 h 442912"/>
                <a:gd name="connsiteX26" fmla="*/ 438150 w 511969"/>
                <a:gd name="connsiteY26" fmla="*/ 76200 h 442912"/>
                <a:gd name="connsiteX27" fmla="*/ 423863 w 511969"/>
                <a:gd name="connsiteY27" fmla="*/ 90487 h 442912"/>
                <a:gd name="connsiteX28" fmla="*/ 409575 w 511969"/>
                <a:gd name="connsiteY28" fmla="*/ 78581 h 442912"/>
                <a:gd name="connsiteX29" fmla="*/ 385763 w 511969"/>
                <a:gd name="connsiteY29" fmla="*/ 64294 h 442912"/>
                <a:gd name="connsiteX30" fmla="*/ 366713 w 511969"/>
                <a:gd name="connsiteY30" fmla="*/ 66675 h 442912"/>
                <a:gd name="connsiteX31" fmla="*/ 342900 w 511969"/>
                <a:gd name="connsiteY31" fmla="*/ 76200 h 442912"/>
                <a:gd name="connsiteX32" fmla="*/ 323850 w 511969"/>
                <a:gd name="connsiteY32" fmla="*/ 78581 h 442912"/>
                <a:gd name="connsiteX33" fmla="*/ 300038 w 511969"/>
                <a:gd name="connsiteY33" fmla="*/ 66675 h 442912"/>
                <a:gd name="connsiteX34" fmla="*/ 300038 w 511969"/>
                <a:gd name="connsiteY34" fmla="*/ 45244 h 442912"/>
                <a:gd name="connsiteX35" fmla="*/ 269082 w 511969"/>
                <a:gd name="connsiteY35" fmla="*/ 42862 h 442912"/>
                <a:gd name="connsiteX36" fmla="*/ 245269 w 511969"/>
                <a:gd name="connsiteY36" fmla="*/ 38100 h 442912"/>
                <a:gd name="connsiteX37" fmla="*/ 214313 w 511969"/>
                <a:gd name="connsiteY37" fmla="*/ 28575 h 442912"/>
                <a:gd name="connsiteX38" fmla="*/ 185738 w 511969"/>
                <a:gd name="connsiteY38" fmla="*/ 38100 h 442912"/>
                <a:gd name="connsiteX39" fmla="*/ 161925 w 511969"/>
                <a:gd name="connsiteY39" fmla="*/ 42862 h 442912"/>
                <a:gd name="connsiteX40" fmla="*/ 145257 w 511969"/>
                <a:gd name="connsiteY40" fmla="*/ 21431 h 442912"/>
                <a:gd name="connsiteX41" fmla="*/ 133350 w 511969"/>
                <a:gd name="connsiteY41" fmla="*/ 0 h 442912"/>
                <a:gd name="connsiteX42" fmla="*/ 111919 w 511969"/>
                <a:gd name="connsiteY42" fmla="*/ 21431 h 442912"/>
                <a:gd name="connsiteX43" fmla="*/ 100013 w 511969"/>
                <a:gd name="connsiteY43" fmla="*/ 26194 h 442912"/>
                <a:gd name="connsiteX44" fmla="*/ 78582 w 511969"/>
                <a:gd name="connsiteY44" fmla="*/ 11906 h 442912"/>
                <a:gd name="connsiteX45" fmla="*/ 50007 w 511969"/>
                <a:gd name="connsiteY45" fmla="*/ 11906 h 442912"/>
                <a:gd name="connsiteX46" fmla="*/ 30957 w 511969"/>
                <a:gd name="connsiteY46" fmla="*/ 21431 h 442912"/>
                <a:gd name="connsiteX47" fmla="*/ 40482 w 511969"/>
                <a:gd name="connsiteY47" fmla="*/ 42862 h 442912"/>
                <a:gd name="connsiteX48" fmla="*/ 40482 w 511969"/>
                <a:gd name="connsiteY48" fmla="*/ 66675 h 442912"/>
                <a:gd name="connsiteX49" fmla="*/ 35719 w 511969"/>
                <a:gd name="connsiteY49" fmla="*/ 85725 h 442912"/>
                <a:gd name="connsiteX50" fmla="*/ 0 w 511969"/>
                <a:gd name="connsiteY50" fmla="*/ 92869 h 442912"/>
                <a:gd name="connsiteX51" fmla="*/ 14288 w 511969"/>
                <a:gd name="connsiteY51" fmla="*/ 121444 h 442912"/>
                <a:gd name="connsiteX52" fmla="*/ 26194 w 511969"/>
                <a:gd name="connsiteY52" fmla="*/ 152400 h 442912"/>
                <a:gd name="connsiteX53" fmla="*/ 23813 w 511969"/>
                <a:gd name="connsiteY53" fmla="*/ 183356 h 442912"/>
                <a:gd name="connsiteX54" fmla="*/ 26194 w 511969"/>
                <a:gd name="connsiteY54" fmla="*/ 200025 h 442912"/>
                <a:gd name="connsiteX55" fmla="*/ 57150 w 511969"/>
                <a:gd name="connsiteY55" fmla="*/ 202406 h 442912"/>
                <a:gd name="connsiteX56" fmla="*/ 66675 w 511969"/>
                <a:gd name="connsiteY56" fmla="*/ 192881 h 442912"/>
                <a:gd name="connsiteX57" fmla="*/ 71438 w 511969"/>
                <a:gd name="connsiteY57" fmla="*/ 209550 h 442912"/>
                <a:gd name="connsiteX58" fmla="*/ 54769 w 511969"/>
                <a:gd name="connsiteY58" fmla="*/ 233362 h 442912"/>
                <a:gd name="connsiteX59" fmla="*/ 71438 w 511969"/>
                <a:gd name="connsiteY59" fmla="*/ 247650 h 442912"/>
                <a:gd name="connsiteX60" fmla="*/ 90488 w 511969"/>
                <a:gd name="connsiteY60" fmla="*/ 266700 h 442912"/>
                <a:gd name="connsiteX61" fmla="*/ 100013 w 511969"/>
                <a:gd name="connsiteY61" fmla="*/ 280987 h 442912"/>
                <a:gd name="connsiteX62" fmla="*/ 92869 w 511969"/>
                <a:gd name="connsiteY62" fmla="*/ 302419 h 442912"/>
                <a:gd name="connsiteX63" fmla="*/ 102394 w 511969"/>
                <a:gd name="connsiteY63" fmla="*/ 333375 h 442912"/>
                <a:gd name="connsiteX64" fmla="*/ 109538 w 511969"/>
                <a:gd name="connsiteY64" fmla="*/ 357187 h 442912"/>
                <a:gd name="connsiteX65" fmla="*/ 104775 w 511969"/>
                <a:gd name="connsiteY65" fmla="*/ 383381 h 442912"/>
                <a:gd name="connsiteX66" fmla="*/ 128588 w 511969"/>
                <a:gd name="connsiteY66" fmla="*/ 400050 h 442912"/>
                <a:gd name="connsiteX67" fmla="*/ 150019 w 511969"/>
                <a:gd name="connsiteY67" fmla="*/ 400050 h 442912"/>
                <a:gd name="connsiteX68" fmla="*/ 159544 w 511969"/>
                <a:gd name="connsiteY68" fmla="*/ 400050 h 442912"/>
                <a:gd name="connsiteX69" fmla="*/ 197644 w 511969"/>
                <a:gd name="connsiteY69" fmla="*/ 442912 h 442912"/>
                <a:gd name="connsiteX0" fmla="*/ 197644 w 511969"/>
                <a:gd name="connsiteY0" fmla="*/ 442912 h 442912"/>
                <a:gd name="connsiteX1" fmla="*/ 252413 w 511969"/>
                <a:gd name="connsiteY1" fmla="*/ 440531 h 442912"/>
                <a:gd name="connsiteX2" fmla="*/ 285750 w 511969"/>
                <a:gd name="connsiteY2" fmla="*/ 423862 h 442912"/>
                <a:gd name="connsiteX3" fmla="*/ 307182 w 511969"/>
                <a:gd name="connsiteY3" fmla="*/ 414337 h 442912"/>
                <a:gd name="connsiteX4" fmla="*/ 323850 w 511969"/>
                <a:gd name="connsiteY4" fmla="*/ 392906 h 442912"/>
                <a:gd name="connsiteX5" fmla="*/ 330994 w 511969"/>
                <a:gd name="connsiteY5" fmla="*/ 373856 h 442912"/>
                <a:gd name="connsiteX6" fmla="*/ 352425 w 511969"/>
                <a:gd name="connsiteY6" fmla="*/ 350044 h 442912"/>
                <a:gd name="connsiteX7" fmla="*/ 352425 w 511969"/>
                <a:gd name="connsiteY7" fmla="*/ 335756 h 442912"/>
                <a:gd name="connsiteX8" fmla="*/ 364332 w 511969"/>
                <a:gd name="connsiteY8" fmla="*/ 311944 h 442912"/>
                <a:gd name="connsiteX9" fmla="*/ 354807 w 511969"/>
                <a:gd name="connsiteY9" fmla="*/ 295275 h 442912"/>
                <a:gd name="connsiteX10" fmla="*/ 361950 w 511969"/>
                <a:gd name="connsiteY10" fmla="*/ 271462 h 442912"/>
                <a:gd name="connsiteX11" fmla="*/ 342900 w 511969"/>
                <a:gd name="connsiteY11" fmla="*/ 257175 h 442912"/>
                <a:gd name="connsiteX12" fmla="*/ 319088 w 511969"/>
                <a:gd name="connsiteY12" fmla="*/ 240506 h 442912"/>
                <a:gd name="connsiteX13" fmla="*/ 354807 w 511969"/>
                <a:gd name="connsiteY13" fmla="*/ 226219 h 442912"/>
                <a:gd name="connsiteX14" fmla="*/ 371475 w 511969"/>
                <a:gd name="connsiteY14" fmla="*/ 202406 h 442912"/>
                <a:gd name="connsiteX15" fmla="*/ 409575 w 511969"/>
                <a:gd name="connsiteY15" fmla="*/ 180975 h 442912"/>
                <a:gd name="connsiteX16" fmla="*/ 414338 w 511969"/>
                <a:gd name="connsiteY16" fmla="*/ 178594 h 442912"/>
                <a:gd name="connsiteX17" fmla="*/ 435769 w 511969"/>
                <a:gd name="connsiteY17" fmla="*/ 180975 h 442912"/>
                <a:gd name="connsiteX18" fmla="*/ 464344 w 511969"/>
                <a:gd name="connsiteY18" fmla="*/ 183356 h 442912"/>
                <a:gd name="connsiteX19" fmla="*/ 476250 w 511969"/>
                <a:gd name="connsiteY19" fmla="*/ 176212 h 442912"/>
                <a:gd name="connsiteX20" fmla="*/ 495300 w 511969"/>
                <a:gd name="connsiteY20" fmla="*/ 166687 h 442912"/>
                <a:gd name="connsiteX21" fmla="*/ 511969 w 511969"/>
                <a:gd name="connsiteY21" fmla="*/ 161925 h 442912"/>
                <a:gd name="connsiteX22" fmla="*/ 511969 w 511969"/>
                <a:gd name="connsiteY22" fmla="*/ 145256 h 442912"/>
                <a:gd name="connsiteX23" fmla="*/ 485775 w 511969"/>
                <a:gd name="connsiteY23" fmla="*/ 123825 h 442912"/>
                <a:gd name="connsiteX24" fmla="*/ 476250 w 511969"/>
                <a:gd name="connsiteY24" fmla="*/ 109537 h 442912"/>
                <a:gd name="connsiteX25" fmla="*/ 461963 w 511969"/>
                <a:gd name="connsiteY25" fmla="*/ 92869 h 442912"/>
                <a:gd name="connsiteX26" fmla="*/ 438150 w 511969"/>
                <a:gd name="connsiteY26" fmla="*/ 76200 h 442912"/>
                <a:gd name="connsiteX27" fmla="*/ 423863 w 511969"/>
                <a:gd name="connsiteY27" fmla="*/ 90487 h 442912"/>
                <a:gd name="connsiteX28" fmla="*/ 409575 w 511969"/>
                <a:gd name="connsiteY28" fmla="*/ 78581 h 442912"/>
                <a:gd name="connsiteX29" fmla="*/ 385763 w 511969"/>
                <a:gd name="connsiteY29" fmla="*/ 64294 h 442912"/>
                <a:gd name="connsiteX30" fmla="*/ 366713 w 511969"/>
                <a:gd name="connsiteY30" fmla="*/ 66675 h 442912"/>
                <a:gd name="connsiteX31" fmla="*/ 342900 w 511969"/>
                <a:gd name="connsiteY31" fmla="*/ 76200 h 442912"/>
                <a:gd name="connsiteX32" fmla="*/ 323850 w 511969"/>
                <a:gd name="connsiteY32" fmla="*/ 78581 h 442912"/>
                <a:gd name="connsiteX33" fmla="*/ 300038 w 511969"/>
                <a:gd name="connsiteY33" fmla="*/ 66675 h 442912"/>
                <a:gd name="connsiteX34" fmla="*/ 300038 w 511969"/>
                <a:gd name="connsiteY34" fmla="*/ 45244 h 442912"/>
                <a:gd name="connsiteX35" fmla="*/ 269082 w 511969"/>
                <a:gd name="connsiteY35" fmla="*/ 42862 h 442912"/>
                <a:gd name="connsiteX36" fmla="*/ 245269 w 511969"/>
                <a:gd name="connsiteY36" fmla="*/ 38100 h 442912"/>
                <a:gd name="connsiteX37" fmla="*/ 214313 w 511969"/>
                <a:gd name="connsiteY37" fmla="*/ 28575 h 442912"/>
                <a:gd name="connsiteX38" fmla="*/ 185738 w 511969"/>
                <a:gd name="connsiteY38" fmla="*/ 38100 h 442912"/>
                <a:gd name="connsiteX39" fmla="*/ 161925 w 511969"/>
                <a:gd name="connsiteY39" fmla="*/ 42862 h 442912"/>
                <a:gd name="connsiteX40" fmla="*/ 145257 w 511969"/>
                <a:gd name="connsiteY40" fmla="*/ 21431 h 442912"/>
                <a:gd name="connsiteX41" fmla="*/ 133350 w 511969"/>
                <a:gd name="connsiteY41" fmla="*/ 0 h 442912"/>
                <a:gd name="connsiteX42" fmla="*/ 111919 w 511969"/>
                <a:gd name="connsiteY42" fmla="*/ 21431 h 442912"/>
                <a:gd name="connsiteX43" fmla="*/ 100013 w 511969"/>
                <a:gd name="connsiteY43" fmla="*/ 26194 h 442912"/>
                <a:gd name="connsiteX44" fmla="*/ 78582 w 511969"/>
                <a:gd name="connsiteY44" fmla="*/ 11906 h 442912"/>
                <a:gd name="connsiteX45" fmla="*/ 50007 w 511969"/>
                <a:gd name="connsiteY45" fmla="*/ 11906 h 442912"/>
                <a:gd name="connsiteX46" fmla="*/ 30957 w 511969"/>
                <a:gd name="connsiteY46" fmla="*/ 21431 h 442912"/>
                <a:gd name="connsiteX47" fmla="*/ 40482 w 511969"/>
                <a:gd name="connsiteY47" fmla="*/ 42862 h 442912"/>
                <a:gd name="connsiteX48" fmla="*/ 40482 w 511969"/>
                <a:gd name="connsiteY48" fmla="*/ 66675 h 442912"/>
                <a:gd name="connsiteX49" fmla="*/ 35719 w 511969"/>
                <a:gd name="connsiteY49" fmla="*/ 85725 h 442912"/>
                <a:gd name="connsiteX50" fmla="*/ 0 w 511969"/>
                <a:gd name="connsiteY50" fmla="*/ 92869 h 442912"/>
                <a:gd name="connsiteX51" fmla="*/ 14288 w 511969"/>
                <a:gd name="connsiteY51" fmla="*/ 121444 h 442912"/>
                <a:gd name="connsiteX52" fmla="*/ 26194 w 511969"/>
                <a:gd name="connsiteY52" fmla="*/ 152400 h 442912"/>
                <a:gd name="connsiteX53" fmla="*/ 23813 w 511969"/>
                <a:gd name="connsiteY53" fmla="*/ 183356 h 442912"/>
                <a:gd name="connsiteX54" fmla="*/ 26194 w 511969"/>
                <a:gd name="connsiteY54" fmla="*/ 200025 h 442912"/>
                <a:gd name="connsiteX55" fmla="*/ 57150 w 511969"/>
                <a:gd name="connsiteY55" fmla="*/ 202406 h 442912"/>
                <a:gd name="connsiteX56" fmla="*/ 66675 w 511969"/>
                <a:gd name="connsiteY56" fmla="*/ 192881 h 442912"/>
                <a:gd name="connsiteX57" fmla="*/ 71438 w 511969"/>
                <a:gd name="connsiteY57" fmla="*/ 209550 h 442912"/>
                <a:gd name="connsiteX58" fmla="*/ 64294 w 511969"/>
                <a:gd name="connsiteY58" fmla="*/ 230981 h 442912"/>
                <a:gd name="connsiteX59" fmla="*/ 71438 w 511969"/>
                <a:gd name="connsiteY59" fmla="*/ 247650 h 442912"/>
                <a:gd name="connsiteX60" fmla="*/ 90488 w 511969"/>
                <a:gd name="connsiteY60" fmla="*/ 266700 h 442912"/>
                <a:gd name="connsiteX61" fmla="*/ 100013 w 511969"/>
                <a:gd name="connsiteY61" fmla="*/ 280987 h 442912"/>
                <a:gd name="connsiteX62" fmla="*/ 92869 w 511969"/>
                <a:gd name="connsiteY62" fmla="*/ 302419 h 442912"/>
                <a:gd name="connsiteX63" fmla="*/ 102394 w 511969"/>
                <a:gd name="connsiteY63" fmla="*/ 333375 h 442912"/>
                <a:gd name="connsiteX64" fmla="*/ 109538 w 511969"/>
                <a:gd name="connsiteY64" fmla="*/ 357187 h 442912"/>
                <a:gd name="connsiteX65" fmla="*/ 104775 w 511969"/>
                <a:gd name="connsiteY65" fmla="*/ 383381 h 442912"/>
                <a:gd name="connsiteX66" fmla="*/ 128588 w 511969"/>
                <a:gd name="connsiteY66" fmla="*/ 400050 h 442912"/>
                <a:gd name="connsiteX67" fmla="*/ 150019 w 511969"/>
                <a:gd name="connsiteY67" fmla="*/ 400050 h 442912"/>
                <a:gd name="connsiteX68" fmla="*/ 159544 w 511969"/>
                <a:gd name="connsiteY68" fmla="*/ 400050 h 442912"/>
                <a:gd name="connsiteX69" fmla="*/ 197644 w 511969"/>
                <a:gd name="connsiteY69" fmla="*/ 442912 h 442912"/>
                <a:gd name="connsiteX0" fmla="*/ 197644 w 511969"/>
                <a:gd name="connsiteY0" fmla="*/ 442912 h 442912"/>
                <a:gd name="connsiteX1" fmla="*/ 252413 w 511969"/>
                <a:gd name="connsiteY1" fmla="*/ 440531 h 442912"/>
                <a:gd name="connsiteX2" fmla="*/ 285750 w 511969"/>
                <a:gd name="connsiteY2" fmla="*/ 423862 h 442912"/>
                <a:gd name="connsiteX3" fmla="*/ 307182 w 511969"/>
                <a:gd name="connsiteY3" fmla="*/ 414337 h 442912"/>
                <a:gd name="connsiteX4" fmla="*/ 323850 w 511969"/>
                <a:gd name="connsiteY4" fmla="*/ 392906 h 442912"/>
                <a:gd name="connsiteX5" fmla="*/ 330994 w 511969"/>
                <a:gd name="connsiteY5" fmla="*/ 373856 h 442912"/>
                <a:gd name="connsiteX6" fmla="*/ 352425 w 511969"/>
                <a:gd name="connsiteY6" fmla="*/ 350044 h 442912"/>
                <a:gd name="connsiteX7" fmla="*/ 352425 w 511969"/>
                <a:gd name="connsiteY7" fmla="*/ 335756 h 442912"/>
                <a:gd name="connsiteX8" fmla="*/ 364332 w 511969"/>
                <a:gd name="connsiteY8" fmla="*/ 311944 h 442912"/>
                <a:gd name="connsiteX9" fmla="*/ 354807 w 511969"/>
                <a:gd name="connsiteY9" fmla="*/ 295275 h 442912"/>
                <a:gd name="connsiteX10" fmla="*/ 361950 w 511969"/>
                <a:gd name="connsiteY10" fmla="*/ 271462 h 442912"/>
                <a:gd name="connsiteX11" fmla="*/ 342900 w 511969"/>
                <a:gd name="connsiteY11" fmla="*/ 257175 h 442912"/>
                <a:gd name="connsiteX12" fmla="*/ 319088 w 511969"/>
                <a:gd name="connsiteY12" fmla="*/ 240506 h 442912"/>
                <a:gd name="connsiteX13" fmla="*/ 354807 w 511969"/>
                <a:gd name="connsiteY13" fmla="*/ 226219 h 442912"/>
                <a:gd name="connsiteX14" fmla="*/ 371475 w 511969"/>
                <a:gd name="connsiteY14" fmla="*/ 202406 h 442912"/>
                <a:gd name="connsiteX15" fmla="*/ 409575 w 511969"/>
                <a:gd name="connsiteY15" fmla="*/ 180975 h 442912"/>
                <a:gd name="connsiteX16" fmla="*/ 414338 w 511969"/>
                <a:gd name="connsiteY16" fmla="*/ 178594 h 442912"/>
                <a:gd name="connsiteX17" fmla="*/ 435769 w 511969"/>
                <a:gd name="connsiteY17" fmla="*/ 180975 h 442912"/>
                <a:gd name="connsiteX18" fmla="*/ 464344 w 511969"/>
                <a:gd name="connsiteY18" fmla="*/ 183356 h 442912"/>
                <a:gd name="connsiteX19" fmla="*/ 476250 w 511969"/>
                <a:gd name="connsiteY19" fmla="*/ 176212 h 442912"/>
                <a:gd name="connsiteX20" fmla="*/ 495300 w 511969"/>
                <a:gd name="connsiteY20" fmla="*/ 166687 h 442912"/>
                <a:gd name="connsiteX21" fmla="*/ 511969 w 511969"/>
                <a:gd name="connsiteY21" fmla="*/ 161925 h 442912"/>
                <a:gd name="connsiteX22" fmla="*/ 511969 w 511969"/>
                <a:gd name="connsiteY22" fmla="*/ 145256 h 442912"/>
                <a:gd name="connsiteX23" fmla="*/ 485775 w 511969"/>
                <a:gd name="connsiteY23" fmla="*/ 123825 h 442912"/>
                <a:gd name="connsiteX24" fmla="*/ 476250 w 511969"/>
                <a:gd name="connsiteY24" fmla="*/ 109537 h 442912"/>
                <a:gd name="connsiteX25" fmla="*/ 461963 w 511969"/>
                <a:gd name="connsiteY25" fmla="*/ 92869 h 442912"/>
                <a:gd name="connsiteX26" fmla="*/ 438150 w 511969"/>
                <a:gd name="connsiteY26" fmla="*/ 76200 h 442912"/>
                <a:gd name="connsiteX27" fmla="*/ 423863 w 511969"/>
                <a:gd name="connsiteY27" fmla="*/ 90487 h 442912"/>
                <a:gd name="connsiteX28" fmla="*/ 409575 w 511969"/>
                <a:gd name="connsiteY28" fmla="*/ 78581 h 442912"/>
                <a:gd name="connsiteX29" fmla="*/ 385763 w 511969"/>
                <a:gd name="connsiteY29" fmla="*/ 64294 h 442912"/>
                <a:gd name="connsiteX30" fmla="*/ 366713 w 511969"/>
                <a:gd name="connsiteY30" fmla="*/ 66675 h 442912"/>
                <a:gd name="connsiteX31" fmla="*/ 342900 w 511969"/>
                <a:gd name="connsiteY31" fmla="*/ 76200 h 442912"/>
                <a:gd name="connsiteX32" fmla="*/ 323850 w 511969"/>
                <a:gd name="connsiteY32" fmla="*/ 78581 h 442912"/>
                <a:gd name="connsiteX33" fmla="*/ 300038 w 511969"/>
                <a:gd name="connsiteY33" fmla="*/ 66675 h 442912"/>
                <a:gd name="connsiteX34" fmla="*/ 300038 w 511969"/>
                <a:gd name="connsiteY34" fmla="*/ 45244 h 442912"/>
                <a:gd name="connsiteX35" fmla="*/ 269082 w 511969"/>
                <a:gd name="connsiteY35" fmla="*/ 42862 h 442912"/>
                <a:gd name="connsiteX36" fmla="*/ 245269 w 511969"/>
                <a:gd name="connsiteY36" fmla="*/ 38100 h 442912"/>
                <a:gd name="connsiteX37" fmla="*/ 214313 w 511969"/>
                <a:gd name="connsiteY37" fmla="*/ 28575 h 442912"/>
                <a:gd name="connsiteX38" fmla="*/ 185738 w 511969"/>
                <a:gd name="connsiteY38" fmla="*/ 38100 h 442912"/>
                <a:gd name="connsiteX39" fmla="*/ 161925 w 511969"/>
                <a:gd name="connsiteY39" fmla="*/ 42862 h 442912"/>
                <a:gd name="connsiteX40" fmla="*/ 145257 w 511969"/>
                <a:gd name="connsiteY40" fmla="*/ 21431 h 442912"/>
                <a:gd name="connsiteX41" fmla="*/ 133350 w 511969"/>
                <a:gd name="connsiteY41" fmla="*/ 0 h 442912"/>
                <a:gd name="connsiteX42" fmla="*/ 111919 w 511969"/>
                <a:gd name="connsiteY42" fmla="*/ 21431 h 442912"/>
                <a:gd name="connsiteX43" fmla="*/ 100013 w 511969"/>
                <a:gd name="connsiteY43" fmla="*/ 26194 h 442912"/>
                <a:gd name="connsiteX44" fmla="*/ 78582 w 511969"/>
                <a:gd name="connsiteY44" fmla="*/ 11906 h 442912"/>
                <a:gd name="connsiteX45" fmla="*/ 50007 w 511969"/>
                <a:gd name="connsiteY45" fmla="*/ 11906 h 442912"/>
                <a:gd name="connsiteX46" fmla="*/ 30957 w 511969"/>
                <a:gd name="connsiteY46" fmla="*/ 21431 h 442912"/>
                <a:gd name="connsiteX47" fmla="*/ 40482 w 511969"/>
                <a:gd name="connsiteY47" fmla="*/ 42862 h 442912"/>
                <a:gd name="connsiteX48" fmla="*/ 40482 w 511969"/>
                <a:gd name="connsiteY48" fmla="*/ 66675 h 442912"/>
                <a:gd name="connsiteX49" fmla="*/ 35719 w 511969"/>
                <a:gd name="connsiteY49" fmla="*/ 85725 h 442912"/>
                <a:gd name="connsiteX50" fmla="*/ 0 w 511969"/>
                <a:gd name="connsiteY50" fmla="*/ 92869 h 442912"/>
                <a:gd name="connsiteX51" fmla="*/ 14288 w 511969"/>
                <a:gd name="connsiteY51" fmla="*/ 121444 h 442912"/>
                <a:gd name="connsiteX52" fmla="*/ 26194 w 511969"/>
                <a:gd name="connsiteY52" fmla="*/ 152400 h 442912"/>
                <a:gd name="connsiteX53" fmla="*/ 23813 w 511969"/>
                <a:gd name="connsiteY53" fmla="*/ 183356 h 442912"/>
                <a:gd name="connsiteX54" fmla="*/ 26194 w 511969"/>
                <a:gd name="connsiteY54" fmla="*/ 200025 h 442912"/>
                <a:gd name="connsiteX55" fmla="*/ 57150 w 511969"/>
                <a:gd name="connsiteY55" fmla="*/ 202406 h 442912"/>
                <a:gd name="connsiteX56" fmla="*/ 66675 w 511969"/>
                <a:gd name="connsiteY56" fmla="*/ 192881 h 442912"/>
                <a:gd name="connsiteX57" fmla="*/ 71438 w 511969"/>
                <a:gd name="connsiteY57" fmla="*/ 209550 h 442912"/>
                <a:gd name="connsiteX58" fmla="*/ 64294 w 511969"/>
                <a:gd name="connsiteY58" fmla="*/ 230981 h 442912"/>
                <a:gd name="connsiteX59" fmla="*/ 71438 w 511969"/>
                <a:gd name="connsiteY59" fmla="*/ 247650 h 442912"/>
                <a:gd name="connsiteX60" fmla="*/ 90488 w 511969"/>
                <a:gd name="connsiteY60" fmla="*/ 266700 h 442912"/>
                <a:gd name="connsiteX61" fmla="*/ 100013 w 511969"/>
                <a:gd name="connsiteY61" fmla="*/ 280987 h 442912"/>
                <a:gd name="connsiteX62" fmla="*/ 92869 w 511969"/>
                <a:gd name="connsiteY62" fmla="*/ 302419 h 442912"/>
                <a:gd name="connsiteX63" fmla="*/ 102394 w 511969"/>
                <a:gd name="connsiteY63" fmla="*/ 333375 h 442912"/>
                <a:gd name="connsiteX64" fmla="*/ 119063 w 511969"/>
                <a:gd name="connsiteY64" fmla="*/ 361949 h 442912"/>
                <a:gd name="connsiteX65" fmla="*/ 104775 w 511969"/>
                <a:gd name="connsiteY65" fmla="*/ 383381 h 442912"/>
                <a:gd name="connsiteX66" fmla="*/ 128588 w 511969"/>
                <a:gd name="connsiteY66" fmla="*/ 400050 h 442912"/>
                <a:gd name="connsiteX67" fmla="*/ 150019 w 511969"/>
                <a:gd name="connsiteY67" fmla="*/ 400050 h 442912"/>
                <a:gd name="connsiteX68" fmla="*/ 159544 w 511969"/>
                <a:gd name="connsiteY68" fmla="*/ 400050 h 442912"/>
                <a:gd name="connsiteX69" fmla="*/ 197644 w 511969"/>
                <a:gd name="connsiteY69" fmla="*/ 442912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511969" h="442912">
                  <a:moveTo>
                    <a:pt x="197644" y="442912"/>
                  </a:moveTo>
                  <a:lnTo>
                    <a:pt x="252413" y="440531"/>
                  </a:lnTo>
                  <a:lnTo>
                    <a:pt x="285750" y="423862"/>
                  </a:lnTo>
                  <a:lnTo>
                    <a:pt x="307182" y="414337"/>
                  </a:lnTo>
                  <a:lnTo>
                    <a:pt x="323850" y="392906"/>
                  </a:lnTo>
                  <a:lnTo>
                    <a:pt x="330994" y="373856"/>
                  </a:lnTo>
                  <a:lnTo>
                    <a:pt x="352425" y="350044"/>
                  </a:lnTo>
                  <a:lnTo>
                    <a:pt x="352425" y="335756"/>
                  </a:lnTo>
                  <a:lnTo>
                    <a:pt x="364332" y="311944"/>
                  </a:lnTo>
                  <a:lnTo>
                    <a:pt x="354807" y="295275"/>
                  </a:lnTo>
                  <a:lnTo>
                    <a:pt x="361950" y="271462"/>
                  </a:lnTo>
                  <a:lnTo>
                    <a:pt x="342900" y="257175"/>
                  </a:lnTo>
                  <a:lnTo>
                    <a:pt x="319088" y="240506"/>
                  </a:lnTo>
                  <a:lnTo>
                    <a:pt x="354807" y="226219"/>
                  </a:lnTo>
                  <a:lnTo>
                    <a:pt x="371475" y="202406"/>
                  </a:lnTo>
                  <a:lnTo>
                    <a:pt x="409575" y="180975"/>
                  </a:lnTo>
                  <a:lnTo>
                    <a:pt x="414338" y="178594"/>
                  </a:lnTo>
                  <a:lnTo>
                    <a:pt x="435769" y="180975"/>
                  </a:lnTo>
                  <a:lnTo>
                    <a:pt x="464344" y="183356"/>
                  </a:lnTo>
                  <a:lnTo>
                    <a:pt x="476250" y="176212"/>
                  </a:lnTo>
                  <a:lnTo>
                    <a:pt x="495300" y="166687"/>
                  </a:lnTo>
                  <a:lnTo>
                    <a:pt x="511969" y="161925"/>
                  </a:lnTo>
                  <a:lnTo>
                    <a:pt x="511969" y="145256"/>
                  </a:lnTo>
                  <a:lnTo>
                    <a:pt x="485775" y="123825"/>
                  </a:lnTo>
                  <a:lnTo>
                    <a:pt x="476250" y="109537"/>
                  </a:lnTo>
                  <a:lnTo>
                    <a:pt x="461963" y="92869"/>
                  </a:lnTo>
                  <a:lnTo>
                    <a:pt x="438150" y="76200"/>
                  </a:lnTo>
                  <a:lnTo>
                    <a:pt x="423863" y="90487"/>
                  </a:lnTo>
                  <a:lnTo>
                    <a:pt x="409575" y="78581"/>
                  </a:lnTo>
                  <a:lnTo>
                    <a:pt x="385763" y="64294"/>
                  </a:lnTo>
                  <a:lnTo>
                    <a:pt x="366713" y="66675"/>
                  </a:lnTo>
                  <a:lnTo>
                    <a:pt x="342900" y="76200"/>
                  </a:lnTo>
                  <a:lnTo>
                    <a:pt x="323850" y="78581"/>
                  </a:lnTo>
                  <a:lnTo>
                    <a:pt x="300038" y="66675"/>
                  </a:lnTo>
                  <a:lnTo>
                    <a:pt x="300038" y="45244"/>
                  </a:lnTo>
                  <a:lnTo>
                    <a:pt x="269082" y="42862"/>
                  </a:lnTo>
                  <a:lnTo>
                    <a:pt x="245269" y="38100"/>
                  </a:lnTo>
                  <a:lnTo>
                    <a:pt x="214313" y="28575"/>
                  </a:lnTo>
                  <a:lnTo>
                    <a:pt x="185738" y="38100"/>
                  </a:lnTo>
                  <a:lnTo>
                    <a:pt x="161925" y="42862"/>
                  </a:lnTo>
                  <a:lnTo>
                    <a:pt x="145257" y="21431"/>
                  </a:lnTo>
                  <a:lnTo>
                    <a:pt x="133350" y="0"/>
                  </a:lnTo>
                  <a:lnTo>
                    <a:pt x="111919" y="21431"/>
                  </a:lnTo>
                  <a:lnTo>
                    <a:pt x="100013" y="26194"/>
                  </a:lnTo>
                  <a:lnTo>
                    <a:pt x="78582" y="11906"/>
                  </a:lnTo>
                  <a:lnTo>
                    <a:pt x="50007" y="11906"/>
                  </a:lnTo>
                  <a:lnTo>
                    <a:pt x="30957" y="21431"/>
                  </a:lnTo>
                  <a:lnTo>
                    <a:pt x="40482" y="42862"/>
                  </a:lnTo>
                  <a:lnTo>
                    <a:pt x="40482" y="66675"/>
                  </a:lnTo>
                  <a:lnTo>
                    <a:pt x="35719" y="85725"/>
                  </a:lnTo>
                  <a:lnTo>
                    <a:pt x="0" y="92869"/>
                  </a:lnTo>
                  <a:lnTo>
                    <a:pt x="14288" y="121444"/>
                  </a:lnTo>
                  <a:lnTo>
                    <a:pt x="26194" y="152400"/>
                  </a:lnTo>
                  <a:lnTo>
                    <a:pt x="23813" y="183356"/>
                  </a:lnTo>
                  <a:lnTo>
                    <a:pt x="26194" y="200025"/>
                  </a:lnTo>
                  <a:lnTo>
                    <a:pt x="57150" y="202406"/>
                  </a:lnTo>
                  <a:lnTo>
                    <a:pt x="66675" y="192881"/>
                  </a:lnTo>
                  <a:lnTo>
                    <a:pt x="71438" y="209550"/>
                  </a:lnTo>
                  <a:lnTo>
                    <a:pt x="64294" y="230981"/>
                  </a:lnTo>
                  <a:lnTo>
                    <a:pt x="71438" y="247650"/>
                  </a:lnTo>
                  <a:lnTo>
                    <a:pt x="90488" y="266700"/>
                  </a:lnTo>
                  <a:lnTo>
                    <a:pt x="100013" y="280987"/>
                  </a:lnTo>
                  <a:lnTo>
                    <a:pt x="92869" y="302419"/>
                  </a:lnTo>
                  <a:lnTo>
                    <a:pt x="102394" y="333375"/>
                  </a:lnTo>
                  <a:lnTo>
                    <a:pt x="119063" y="361949"/>
                  </a:lnTo>
                  <a:lnTo>
                    <a:pt x="104775" y="383381"/>
                  </a:lnTo>
                  <a:lnTo>
                    <a:pt x="128588" y="400050"/>
                  </a:lnTo>
                  <a:lnTo>
                    <a:pt x="150019" y="400050"/>
                  </a:lnTo>
                  <a:lnTo>
                    <a:pt x="159544" y="400050"/>
                  </a:lnTo>
                  <a:lnTo>
                    <a:pt x="197644" y="44291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700">
                <a:latin typeface="Arial Narrow" pitchFamily="34" charset="0"/>
              </a:endParaRPr>
            </a:p>
          </p:txBody>
        </p:sp>
        <p:sp>
          <p:nvSpPr>
            <p:cNvPr id="23" name="Липецкая обл."/>
            <p:cNvSpPr/>
            <p:nvPr/>
          </p:nvSpPr>
          <p:spPr>
            <a:xfrm>
              <a:off x="3881438" y="9005888"/>
              <a:ext cx="320675" cy="309562"/>
            </a:xfrm>
            <a:custGeom>
              <a:avLst/>
              <a:gdLst>
                <a:gd name="connsiteX0" fmla="*/ 216694 w 328612"/>
                <a:gd name="connsiteY0" fmla="*/ 300037 h 314325"/>
                <a:gd name="connsiteX1" fmla="*/ 269081 w 328612"/>
                <a:gd name="connsiteY1" fmla="*/ 290512 h 314325"/>
                <a:gd name="connsiteX2" fmla="*/ 307181 w 328612"/>
                <a:gd name="connsiteY2" fmla="*/ 295275 h 314325"/>
                <a:gd name="connsiteX3" fmla="*/ 321469 w 328612"/>
                <a:gd name="connsiteY3" fmla="*/ 283368 h 314325"/>
                <a:gd name="connsiteX4" fmla="*/ 309562 w 328612"/>
                <a:gd name="connsiteY4" fmla="*/ 264318 h 314325"/>
                <a:gd name="connsiteX5" fmla="*/ 328612 w 328612"/>
                <a:gd name="connsiteY5" fmla="*/ 247650 h 314325"/>
                <a:gd name="connsiteX6" fmla="*/ 311944 w 328612"/>
                <a:gd name="connsiteY6" fmla="*/ 233362 h 314325"/>
                <a:gd name="connsiteX7" fmla="*/ 285750 w 328612"/>
                <a:gd name="connsiteY7" fmla="*/ 211931 h 314325"/>
                <a:gd name="connsiteX8" fmla="*/ 273844 w 328612"/>
                <a:gd name="connsiteY8" fmla="*/ 200025 h 314325"/>
                <a:gd name="connsiteX9" fmla="*/ 259556 w 328612"/>
                <a:gd name="connsiteY9" fmla="*/ 185737 h 314325"/>
                <a:gd name="connsiteX10" fmla="*/ 240506 w 328612"/>
                <a:gd name="connsiteY10" fmla="*/ 166687 h 314325"/>
                <a:gd name="connsiteX11" fmla="*/ 247650 w 328612"/>
                <a:gd name="connsiteY11" fmla="*/ 154781 h 314325"/>
                <a:gd name="connsiteX12" fmla="*/ 261937 w 328612"/>
                <a:gd name="connsiteY12" fmla="*/ 138112 h 314325"/>
                <a:gd name="connsiteX13" fmla="*/ 261937 w 328612"/>
                <a:gd name="connsiteY13" fmla="*/ 119062 h 314325"/>
                <a:gd name="connsiteX14" fmla="*/ 261937 w 328612"/>
                <a:gd name="connsiteY14" fmla="*/ 100012 h 314325"/>
                <a:gd name="connsiteX15" fmla="*/ 269081 w 328612"/>
                <a:gd name="connsiteY15" fmla="*/ 76200 h 314325"/>
                <a:gd name="connsiteX16" fmla="*/ 269081 w 328612"/>
                <a:gd name="connsiteY16" fmla="*/ 52387 h 314325"/>
                <a:gd name="connsiteX17" fmla="*/ 266700 w 328612"/>
                <a:gd name="connsiteY17" fmla="*/ 45243 h 314325"/>
                <a:gd name="connsiteX18" fmla="*/ 245269 w 328612"/>
                <a:gd name="connsiteY18" fmla="*/ 23812 h 314325"/>
                <a:gd name="connsiteX19" fmla="*/ 240506 w 328612"/>
                <a:gd name="connsiteY19" fmla="*/ 4762 h 314325"/>
                <a:gd name="connsiteX20" fmla="*/ 240506 w 328612"/>
                <a:gd name="connsiteY20" fmla="*/ 4762 h 314325"/>
                <a:gd name="connsiteX21" fmla="*/ 216694 w 328612"/>
                <a:gd name="connsiteY21" fmla="*/ 7143 h 314325"/>
                <a:gd name="connsiteX22" fmla="*/ 211931 w 328612"/>
                <a:gd name="connsiteY22" fmla="*/ 16668 h 314325"/>
                <a:gd name="connsiteX23" fmla="*/ 202406 w 328612"/>
                <a:gd name="connsiteY23" fmla="*/ 33337 h 314325"/>
                <a:gd name="connsiteX24" fmla="*/ 190500 w 328612"/>
                <a:gd name="connsiteY24" fmla="*/ 40481 h 314325"/>
                <a:gd name="connsiteX25" fmla="*/ 180975 w 328612"/>
                <a:gd name="connsiteY25" fmla="*/ 40481 h 314325"/>
                <a:gd name="connsiteX26" fmla="*/ 169069 w 328612"/>
                <a:gd name="connsiteY26" fmla="*/ 40481 h 314325"/>
                <a:gd name="connsiteX27" fmla="*/ 150019 w 328612"/>
                <a:gd name="connsiteY27" fmla="*/ 16668 h 314325"/>
                <a:gd name="connsiteX28" fmla="*/ 147637 w 328612"/>
                <a:gd name="connsiteY28" fmla="*/ 0 h 314325"/>
                <a:gd name="connsiteX29" fmla="*/ 121444 w 328612"/>
                <a:gd name="connsiteY29" fmla="*/ 4762 h 314325"/>
                <a:gd name="connsiteX30" fmla="*/ 119062 w 328612"/>
                <a:gd name="connsiteY30" fmla="*/ 30956 h 314325"/>
                <a:gd name="connsiteX31" fmla="*/ 119062 w 328612"/>
                <a:gd name="connsiteY31" fmla="*/ 30956 h 314325"/>
                <a:gd name="connsiteX32" fmla="*/ 111919 w 328612"/>
                <a:gd name="connsiteY32" fmla="*/ 54768 h 314325"/>
                <a:gd name="connsiteX33" fmla="*/ 107156 w 328612"/>
                <a:gd name="connsiteY33" fmla="*/ 83343 h 314325"/>
                <a:gd name="connsiteX34" fmla="*/ 107156 w 328612"/>
                <a:gd name="connsiteY34" fmla="*/ 100012 h 314325"/>
                <a:gd name="connsiteX35" fmla="*/ 100012 w 328612"/>
                <a:gd name="connsiteY35" fmla="*/ 107156 h 314325"/>
                <a:gd name="connsiteX36" fmla="*/ 78581 w 328612"/>
                <a:gd name="connsiteY36" fmla="*/ 111918 h 314325"/>
                <a:gd name="connsiteX37" fmla="*/ 61912 w 328612"/>
                <a:gd name="connsiteY37" fmla="*/ 111918 h 314325"/>
                <a:gd name="connsiteX38" fmla="*/ 40481 w 328612"/>
                <a:gd name="connsiteY38" fmla="*/ 97631 h 314325"/>
                <a:gd name="connsiteX39" fmla="*/ 14287 w 328612"/>
                <a:gd name="connsiteY39" fmla="*/ 100012 h 314325"/>
                <a:gd name="connsiteX40" fmla="*/ 16669 w 328612"/>
                <a:gd name="connsiteY40" fmla="*/ 109537 h 314325"/>
                <a:gd name="connsiteX41" fmla="*/ 14287 w 328612"/>
                <a:gd name="connsiteY41" fmla="*/ 142875 h 314325"/>
                <a:gd name="connsiteX42" fmla="*/ 0 w 328612"/>
                <a:gd name="connsiteY42" fmla="*/ 173831 h 314325"/>
                <a:gd name="connsiteX43" fmla="*/ 26194 w 328612"/>
                <a:gd name="connsiteY43" fmla="*/ 209550 h 314325"/>
                <a:gd name="connsiteX44" fmla="*/ 40481 w 328612"/>
                <a:gd name="connsiteY44" fmla="*/ 226218 h 314325"/>
                <a:gd name="connsiteX45" fmla="*/ 35719 w 328612"/>
                <a:gd name="connsiteY45" fmla="*/ 235743 h 314325"/>
                <a:gd name="connsiteX46" fmla="*/ 14287 w 328612"/>
                <a:gd name="connsiteY46" fmla="*/ 242887 h 314325"/>
                <a:gd name="connsiteX47" fmla="*/ 14287 w 328612"/>
                <a:gd name="connsiteY47" fmla="*/ 261937 h 314325"/>
                <a:gd name="connsiteX48" fmla="*/ 14287 w 328612"/>
                <a:gd name="connsiteY48" fmla="*/ 280987 h 314325"/>
                <a:gd name="connsiteX49" fmla="*/ 23812 w 328612"/>
                <a:gd name="connsiteY49" fmla="*/ 314325 h 314325"/>
                <a:gd name="connsiteX50" fmla="*/ 71437 w 328612"/>
                <a:gd name="connsiteY50" fmla="*/ 297656 h 314325"/>
                <a:gd name="connsiteX51" fmla="*/ 90487 w 328612"/>
                <a:gd name="connsiteY51" fmla="*/ 292893 h 314325"/>
                <a:gd name="connsiteX52" fmla="*/ 104775 w 328612"/>
                <a:gd name="connsiteY52" fmla="*/ 276225 h 314325"/>
                <a:gd name="connsiteX53" fmla="*/ 133350 w 328612"/>
                <a:gd name="connsiteY53" fmla="*/ 276225 h 314325"/>
                <a:gd name="connsiteX54" fmla="*/ 152400 w 328612"/>
                <a:gd name="connsiteY54" fmla="*/ 288131 h 314325"/>
                <a:gd name="connsiteX55" fmla="*/ 216694 w 328612"/>
                <a:gd name="connsiteY55" fmla="*/ 300037 h 314325"/>
                <a:gd name="connsiteX0" fmla="*/ 216694 w 328612"/>
                <a:gd name="connsiteY0" fmla="*/ 300037 h 314325"/>
                <a:gd name="connsiteX1" fmla="*/ 269081 w 328612"/>
                <a:gd name="connsiteY1" fmla="*/ 290512 h 314325"/>
                <a:gd name="connsiteX2" fmla="*/ 307181 w 328612"/>
                <a:gd name="connsiteY2" fmla="*/ 295275 h 314325"/>
                <a:gd name="connsiteX3" fmla="*/ 321469 w 328612"/>
                <a:gd name="connsiteY3" fmla="*/ 283368 h 314325"/>
                <a:gd name="connsiteX4" fmla="*/ 309562 w 328612"/>
                <a:gd name="connsiteY4" fmla="*/ 264318 h 314325"/>
                <a:gd name="connsiteX5" fmla="*/ 328612 w 328612"/>
                <a:gd name="connsiteY5" fmla="*/ 247650 h 314325"/>
                <a:gd name="connsiteX6" fmla="*/ 311944 w 328612"/>
                <a:gd name="connsiteY6" fmla="*/ 233362 h 314325"/>
                <a:gd name="connsiteX7" fmla="*/ 285750 w 328612"/>
                <a:gd name="connsiteY7" fmla="*/ 211931 h 314325"/>
                <a:gd name="connsiteX8" fmla="*/ 273844 w 328612"/>
                <a:gd name="connsiteY8" fmla="*/ 200025 h 314325"/>
                <a:gd name="connsiteX9" fmla="*/ 259556 w 328612"/>
                <a:gd name="connsiteY9" fmla="*/ 185737 h 314325"/>
                <a:gd name="connsiteX10" fmla="*/ 240506 w 328612"/>
                <a:gd name="connsiteY10" fmla="*/ 166687 h 314325"/>
                <a:gd name="connsiteX11" fmla="*/ 247650 w 328612"/>
                <a:gd name="connsiteY11" fmla="*/ 154781 h 314325"/>
                <a:gd name="connsiteX12" fmla="*/ 261937 w 328612"/>
                <a:gd name="connsiteY12" fmla="*/ 138112 h 314325"/>
                <a:gd name="connsiteX13" fmla="*/ 261937 w 328612"/>
                <a:gd name="connsiteY13" fmla="*/ 119062 h 314325"/>
                <a:gd name="connsiteX14" fmla="*/ 261937 w 328612"/>
                <a:gd name="connsiteY14" fmla="*/ 100012 h 314325"/>
                <a:gd name="connsiteX15" fmla="*/ 269081 w 328612"/>
                <a:gd name="connsiteY15" fmla="*/ 76200 h 314325"/>
                <a:gd name="connsiteX16" fmla="*/ 269081 w 328612"/>
                <a:gd name="connsiteY16" fmla="*/ 52387 h 314325"/>
                <a:gd name="connsiteX17" fmla="*/ 266700 w 328612"/>
                <a:gd name="connsiteY17" fmla="*/ 45243 h 314325"/>
                <a:gd name="connsiteX18" fmla="*/ 245269 w 328612"/>
                <a:gd name="connsiteY18" fmla="*/ 23812 h 314325"/>
                <a:gd name="connsiteX19" fmla="*/ 240506 w 328612"/>
                <a:gd name="connsiteY19" fmla="*/ 4762 h 314325"/>
                <a:gd name="connsiteX20" fmla="*/ 240506 w 328612"/>
                <a:gd name="connsiteY20" fmla="*/ 4762 h 314325"/>
                <a:gd name="connsiteX21" fmla="*/ 216694 w 328612"/>
                <a:gd name="connsiteY21" fmla="*/ 7143 h 314325"/>
                <a:gd name="connsiteX22" fmla="*/ 211931 w 328612"/>
                <a:gd name="connsiteY22" fmla="*/ 16668 h 314325"/>
                <a:gd name="connsiteX23" fmla="*/ 202406 w 328612"/>
                <a:gd name="connsiteY23" fmla="*/ 33337 h 314325"/>
                <a:gd name="connsiteX24" fmla="*/ 190500 w 328612"/>
                <a:gd name="connsiteY24" fmla="*/ 40481 h 314325"/>
                <a:gd name="connsiteX25" fmla="*/ 180975 w 328612"/>
                <a:gd name="connsiteY25" fmla="*/ 40481 h 314325"/>
                <a:gd name="connsiteX26" fmla="*/ 169069 w 328612"/>
                <a:gd name="connsiteY26" fmla="*/ 40481 h 314325"/>
                <a:gd name="connsiteX27" fmla="*/ 150019 w 328612"/>
                <a:gd name="connsiteY27" fmla="*/ 16668 h 314325"/>
                <a:gd name="connsiteX28" fmla="*/ 147637 w 328612"/>
                <a:gd name="connsiteY28" fmla="*/ 0 h 314325"/>
                <a:gd name="connsiteX29" fmla="*/ 121444 w 328612"/>
                <a:gd name="connsiteY29" fmla="*/ 4762 h 314325"/>
                <a:gd name="connsiteX30" fmla="*/ 119062 w 328612"/>
                <a:gd name="connsiteY30" fmla="*/ 30956 h 314325"/>
                <a:gd name="connsiteX31" fmla="*/ 119062 w 328612"/>
                <a:gd name="connsiteY31" fmla="*/ 30956 h 314325"/>
                <a:gd name="connsiteX32" fmla="*/ 111919 w 328612"/>
                <a:gd name="connsiteY32" fmla="*/ 54768 h 314325"/>
                <a:gd name="connsiteX33" fmla="*/ 107156 w 328612"/>
                <a:gd name="connsiteY33" fmla="*/ 83343 h 314325"/>
                <a:gd name="connsiteX34" fmla="*/ 107156 w 328612"/>
                <a:gd name="connsiteY34" fmla="*/ 100012 h 314325"/>
                <a:gd name="connsiteX35" fmla="*/ 100012 w 328612"/>
                <a:gd name="connsiteY35" fmla="*/ 107156 h 314325"/>
                <a:gd name="connsiteX36" fmla="*/ 78581 w 328612"/>
                <a:gd name="connsiteY36" fmla="*/ 111918 h 314325"/>
                <a:gd name="connsiteX37" fmla="*/ 61912 w 328612"/>
                <a:gd name="connsiteY37" fmla="*/ 111918 h 314325"/>
                <a:gd name="connsiteX38" fmla="*/ 40481 w 328612"/>
                <a:gd name="connsiteY38" fmla="*/ 97631 h 314325"/>
                <a:gd name="connsiteX39" fmla="*/ 14287 w 328612"/>
                <a:gd name="connsiteY39" fmla="*/ 100012 h 314325"/>
                <a:gd name="connsiteX40" fmla="*/ 16669 w 328612"/>
                <a:gd name="connsiteY40" fmla="*/ 109537 h 314325"/>
                <a:gd name="connsiteX41" fmla="*/ 14287 w 328612"/>
                <a:gd name="connsiteY41" fmla="*/ 142875 h 314325"/>
                <a:gd name="connsiteX42" fmla="*/ 0 w 328612"/>
                <a:gd name="connsiteY42" fmla="*/ 173831 h 314325"/>
                <a:gd name="connsiteX43" fmla="*/ 26194 w 328612"/>
                <a:gd name="connsiteY43" fmla="*/ 209550 h 314325"/>
                <a:gd name="connsiteX44" fmla="*/ 40481 w 328612"/>
                <a:gd name="connsiteY44" fmla="*/ 226218 h 314325"/>
                <a:gd name="connsiteX45" fmla="*/ 35719 w 328612"/>
                <a:gd name="connsiteY45" fmla="*/ 235743 h 314325"/>
                <a:gd name="connsiteX46" fmla="*/ 14287 w 328612"/>
                <a:gd name="connsiteY46" fmla="*/ 242887 h 314325"/>
                <a:gd name="connsiteX47" fmla="*/ 14287 w 328612"/>
                <a:gd name="connsiteY47" fmla="*/ 261937 h 314325"/>
                <a:gd name="connsiteX48" fmla="*/ 14287 w 328612"/>
                <a:gd name="connsiteY48" fmla="*/ 280987 h 314325"/>
                <a:gd name="connsiteX49" fmla="*/ 23812 w 328612"/>
                <a:gd name="connsiteY49" fmla="*/ 314325 h 314325"/>
                <a:gd name="connsiteX50" fmla="*/ 71437 w 328612"/>
                <a:gd name="connsiteY50" fmla="*/ 297656 h 314325"/>
                <a:gd name="connsiteX51" fmla="*/ 90487 w 328612"/>
                <a:gd name="connsiteY51" fmla="*/ 292893 h 314325"/>
                <a:gd name="connsiteX52" fmla="*/ 104775 w 328612"/>
                <a:gd name="connsiteY52" fmla="*/ 276225 h 314325"/>
                <a:gd name="connsiteX53" fmla="*/ 133350 w 328612"/>
                <a:gd name="connsiteY53" fmla="*/ 276225 h 314325"/>
                <a:gd name="connsiteX54" fmla="*/ 152400 w 328612"/>
                <a:gd name="connsiteY54" fmla="*/ 288131 h 314325"/>
                <a:gd name="connsiteX55" fmla="*/ 192881 w 328612"/>
                <a:gd name="connsiteY55" fmla="*/ 269081 h 314325"/>
                <a:gd name="connsiteX56" fmla="*/ 216694 w 328612"/>
                <a:gd name="connsiteY56" fmla="*/ 300037 h 314325"/>
                <a:gd name="connsiteX0" fmla="*/ 209550 w 321468"/>
                <a:gd name="connsiteY0" fmla="*/ 300037 h 314325"/>
                <a:gd name="connsiteX1" fmla="*/ 261937 w 321468"/>
                <a:gd name="connsiteY1" fmla="*/ 290512 h 314325"/>
                <a:gd name="connsiteX2" fmla="*/ 300037 w 321468"/>
                <a:gd name="connsiteY2" fmla="*/ 295275 h 314325"/>
                <a:gd name="connsiteX3" fmla="*/ 314325 w 321468"/>
                <a:gd name="connsiteY3" fmla="*/ 283368 h 314325"/>
                <a:gd name="connsiteX4" fmla="*/ 302418 w 321468"/>
                <a:gd name="connsiteY4" fmla="*/ 264318 h 314325"/>
                <a:gd name="connsiteX5" fmla="*/ 321468 w 321468"/>
                <a:gd name="connsiteY5" fmla="*/ 247650 h 314325"/>
                <a:gd name="connsiteX6" fmla="*/ 304800 w 321468"/>
                <a:gd name="connsiteY6" fmla="*/ 233362 h 314325"/>
                <a:gd name="connsiteX7" fmla="*/ 278606 w 321468"/>
                <a:gd name="connsiteY7" fmla="*/ 211931 h 314325"/>
                <a:gd name="connsiteX8" fmla="*/ 266700 w 321468"/>
                <a:gd name="connsiteY8" fmla="*/ 200025 h 314325"/>
                <a:gd name="connsiteX9" fmla="*/ 252412 w 321468"/>
                <a:gd name="connsiteY9" fmla="*/ 185737 h 314325"/>
                <a:gd name="connsiteX10" fmla="*/ 233362 w 321468"/>
                <a:gd name="connsiteY10" fmla="*/ 166687 h 314325"/>
                <a:gd name="connsiteX11" fmla="*/ 240506 w 321468"/>
                <a:gd name="connsiteY11" fmla="*/ 154781 h 314325"/>
                <a:gd name="connsiteX12" fmla="*/ 254793 w 321468"/>
                <a:gd name="connsiteY12" fmla="*/ 138112 h 314325"/>
                <a:gd name="connsiteX13" fmla="*/ 254793 w 321468"/>
                <a:gd name="connsiteY13" fmla="*/ 119062 h 314325"/>
                <a:gd name="connsiteX14" fmla="*/ 254793 w 321468"/>
                <a:gd name="connsiteY14" fmla="*/ 100012 h 314325"/>
                <a:gd name="connsiteX15" fmla="*/ 261937 w 321468"/>
                <a:gd name="connsiteY15" fmla="*/ 76200 h 314325"/>
                <a:gd name="connsiteX16" fmla="*/ 261937 w 321468"/>
                <a:gd name="connsiteY16" fmla="*/ 52387 h 314325"/>
                <a:gd name="connsiteX17" fmla="*/ 259556 w 321468"/>
                <a:gd name="connsiteY17" fmla="*/ 45243 h 314325"/>
                <a:gd name="connsiteX18" fmla="*/ 238125 w 321468"/>
                <a:gd name="connsiteY18" fmla="*/ 23812 h 314325"/>
                <a:gd name="connsiteX19" fmla="*/ 233362 w 321468"/>
                <a:gd name="connsiteY19" fmla="*/ 4762 h 314325"/>
                <a:gd name="connsiteX20" fmla="*/ 233362 w 321468"/>
                <a:gd name="connsiteY20" fmla="*/ 4762 h 314325"/>
                <a:gd name="connsiteX21" fmla="*/ 209550 w 321468"/>
                <a:gd name="connsiteY21" fmla="*/ 7143 h 314325"/>
                <a:gd name="connsiteX22" fmla="*/ 204787 w 321468"/>
                <a:gd name="connsiteY22" fmla="*/ 16668 h 314325"/>
                <a:gd name="connsiteX23" fmla="*/ 195262 w 321468"/>
                <a:gd name="connsiteY23" fmla="*/ 33337 h 314325"/>
                <a:gd name="connsiteX24" fmla="*/ 183356 w 321468"/>
                <a:gd name="connsiteY24" fmla="*/ 40481 h 314325"/>
                <a:gd name="connsiteX25" fmla="*/ 173831 w 321468"/>
                <a:gd name="connsiteY25" fmla="*/ 40481 h 314325"/>
                <a:gd name="connsiteX26" fmla="*/ 161925 w 321468"/>
                <a:gd name="connsiteY26" fmla="*/ 40481 h 314325"/>
                <a:gd name="connsiteX27" fmla="*/ 142875 w 321468"/>
                <a:gd name="connsiteY27" fmla="*/ 16668 h 314325"/>
                <a:gd name="connsiteX28" fmla="*/ 140493 w 321468"/>
                <a:gd name="connsiteY28" fmla="*/ 0 h 314325"/>
                <a:gd name="connsiteX29" fmla="*/ 114300 w 321468"/>
                <a:gd name="connsiteY29" fmla="*/ 4762 h 314325"/>
                <a:gd name="connsiteX30" fmla="*/ 111918 w 321468"/>
                <a:gd name="connsiteY30" fmla="*/ 30956 h 314325"/>
                <a:gd name="connsiteX31" fmla="*/ 111918 w 321468"/>
                <a:gd name="connsiteY31" fmla="*/ 30956 h 314325"/>
                <a:gd name="connsiteX32" fmla="*/ 104775 w 321468"/>
                <a:gd name="connsiteY32" fmla="*/ 54768 h 314325"/>
                <a:gd name="connsiteX33" fmla="*/ 100012 w 321468"/>
                <a:gd name="connsiteY33" fmla="*/ 83343 h 314325"/>
                <a:gd name="connsiteX34" fmla="*/ 100012 w 321468"/>
                <a:gd name="connsiteY34" fmla="*/ 100012 h 314325"/>
                <a:gd name="connsiteX35" fmla="*/ 92868 w 321468"/>
                <a:gd name="connsiteY35" fmla="*/ 107156 h 314325"/>
                <a:gd name="connsiteX36" fmla="*/ 71437 w 321468"/>
                <a:gd name="connsiteY36" fmla="*/ 111918 h 314325"/>
                <a:gd name="connsiteX37" fmla="*/ 54768 w 321468"/>
                <a:gd name="connsiteY37" fmla="*/ 111918 h 314325"/>
                <a:gd name="connsiteX38" fmla="*/ 33337 w 321468"/>
                <a:gd name="connsiteY38" fmla="*/ 97631 h 314325"/>
                <a:gd name="connsiteX39" fmla="*/ 7143 w 321468"/>
                <a:gd name="connsiteY39" fmla="*/ 100012 h 314325"/>
                <a:gd name="connsiteX40" fmla="*/ 9525 w 321468"/>
                <a:gd name="connsiteY40" fmla="*/ 109537 h 314325"/>
                <a:gd name="connsiteX41" fmla="*/ 7143 w 321468"/>
                <a:gd name="connsiteY41" fmla="*/ 142875 h 314325"/>
                <a:gd name="connsiteX42" fmla="*/ 0 w 321468"/>
                <a:gd name="connsiteY42" fmla="*/ 173831 h 314325"/>
                <a:gd name="connsiteX43" fmla="*/ 19050 w 321468"/>
                <a:gd name="connsiteY43" fmla="*/ 209550 h 314325"/>
                <a:gd name="connsiteX44" fmla="*/ 33337 w 321468"/>
                <a:gd name="connsiteY44" fmla="*/ 226218 h 314325"/>
                <a:gd name="connsiteX45" fmla="*/ 28575 w 321468"/>
                <a:gd name="connsiteY45" fmla="*/ 235743 h 314325"/>
                <a:gd name="connsiteX46" fmla="*/ 7143 w 321468"/>
                <a:gd name="connsiteY46" fmla="*/ 242887 h 314325"/>
                <a:gd name="connsiteX47" fmla="*/ 7143 w 321468"/>
                <a:gd name="connsiteY47" fmla="*/ 261937 h 314325"/>
                <a:gd name="connsiteX48" fmla="*/ 7143 w 321468"/>
                <a:gd name="connsiteY48" fmla="*/ 280987 h 314325"/>
                <a:gd name="connsiteX49" fmla="*/ 16668 w 321468"/>
                <a:gd name="connsiteY49" fmla="*/ 314325 h 314325"/>
                <a:gd name="connsiteX50" fmla="*/ 64293 w 321468"/>
                <a:gd name="connsiteY50" fmla="*/ 297656 h 314325"/>
                <a:gd name="connsiteX51" fmla="*/ 83343 w 321468"/>
                <a:gd name="connsiteY51" fmla="*/ 292893 h 314325"/>
                <a:gd name="connsiteX52" fmla="*/ 97631 w 321468"/>
                <a:gd name="connsiteY52" fmla="*/ 276225 h 314325"/>
                <a:gd name="connsiteX53" fmla="*/ 126206 w 321468"/>
                <a:gd name="connsiteY53" fmla="*/ 276225 h 314325"/>
                <a:gd name="connsiteX54" fmla="*/ 145256 w 321468"/>
                <a:gd name="connsiteY54" fmla="*/ 288131 h 314325"/>
                <a:gd name="connsiteX55" fmla="*/ 185737 w 321468"/>
                <a:gd name="connsiteY55" fmla="*/ 269081 h 314325"/>
                <a:gd name="connsiteX56" fmla="*/ 209550 w 321468"/>
                <a:gd name="connsiteY56" fmla="*/ 300037 h 314325"/>
                <a:gd name="connsiteX0" fmla="*/ 209550 w 321468"/>
                <a:gd name="connsiteY0" fmla="*/ 300037 h 314325"/>
                <a:gd name="connsiteX1" fmla="*/ 261937 w 321468"/>
                <a:gd name="connsiteY1" fmla="*/ 290512 h 314325"/>
                <a:gd name="connsiteX2" fmla="*/ 300037 w 321468"/>
                <a:gd name="connsiteY2" fmla="*/ 295275 h 314325"/>
                <a:gd name="connsiteX3" fmla="*/ 314325 w 321468"/>
                <a:gd name="connsiteY3" fmla="*/ 283368 h 314325"/>
                <a:gd name="connsiteX4" fmla="*/ 302418 w 321468"/>
                <a:gd name="connsiteY4" fmla="*/ 264318 h 314325"/>
                <a:gd name="connsiteX5" fmla="*/ 321468 w 321468"/>
                <a:gd name="connsiteY5" fmla="*/ 247650 h 314325"/>
                <a:gd name="connsiteX6" fmla="*/ 304800 w 321468"/>
                <a:gd name="connsiteY6" fmla="*/ 233362 h 314325"/>
                <a:gd name="connsiteX7" fmla="*/ 278606 w 321468"/>
                <a:gd name="connsiteY7" fmla="*/ 211931 h 314325"/>
                <a:gd name="connsiteX8" fmla="*/ 266700 w 321468"/>
                <a:gd name="connsiteY8" fmla="*/ 200025 h 314325"/>
                <a:gd name="connsiteX9" fmla="*/ 252412 w 321468"/>
                <a:gd name="connsiteY9" fmla="*/ 185737 h 314325"/>
                <a:gd name="connsiteX10" fmla="*/ 233362 w 321468"/>
                <a:gd name="connsiteY10" fmla="*/ 166687 h 314325"/>
                <a:gd name="connsiteX11" fmla="*/ 240506 w 321468"/>
                <a:gd name="connsiteY11" fmla="*/ 154781 h 314325"/>
                <a:gd name="connsiteX12" fmla="*/ 254793 w 321468"/>
                <a:gd name="connsiteY12" fmla="*/ 138112 h 314325"/>
                <a:gd name="connsiteX13" fmla="*/ 254793 w 321468"/>
                <a:gd name="connsiteY13" fmla="*/ 119062 h 314325"/>
                <a:gd name="connsiteX14" fmla="*/ 254793 w 321468"/>
                <a:gd name="connsiteY14" fmla="*/ 100012 h 314325"/>
                <a:gd name="connsiteX15" fmla="*/ 261937 w 321468"/>
                <a:gd name="connsiteY15" fmla="*/ 76200 h 314325"/>
                <a:gd name="connsiteX16" fmla="*/ 261937 w 321468"/>
                <a:gd name="connsiteY16" fmla="*/ 52387 h 314325"/>
                <a:gd name="connsiteX17" fmla="*/ 259556 w 321468"/>
                <a:gd name="connsiteY17" fmla="*/ 45243 h 314325"/>
                <a:gd name="connsiteX18" fmla="*/ 238125 w 321468"/>
                <a:gd name="connsiteY18" fmla="*/ 23812 h 314325"/>
                <a:gd name="connsiteX19" fmla="*/ 233362 w 321468"/>
                <a:gd name="connsiteY19" fmla="*/ 4762 h 314325"/>
                <a:gd name="connsiteX20" fmla="*/ 233362 w 321468"/>
                <a:gd name="connsiteY20" fmla="*/ 4762 h 314325"/>
                <a:gd name="connsiteX21" fmla="*/ 209550 w 321468"/>
                <a:gd name="connsiteY21" fmla="*/ 7143 h 314325"/>
                <a:gd name="connsiteX22" fmla="*/ 204787 w 321468"/>
                <a:gd name="connsiteY22" fmla="*/ 16668 h 314325"/>
                <a:gd name="connsiteX23" fmla="*/ 195262 w 321468"/>
                <a:gd name="connsiteY23" fmla="*/ 33337 h 314325"/>
                <a:gd name="connsiteX24" fmla="*/ 183356 w 321468"/>
                <a:gd name="connsiteY24" fmla="*/ 40481 h 314325"/>
                <a:gd name="connsiteX25" fmla="*/ 173831 w 321468"/>
                <a:gd name="connsiteY25" fmla="*/ 40481 h 314325"/>
                <a:gd name="connsiteX26" fmla="*/ 161925 w 321468"/>
                <a:gd name="connsiteY26" fmla="*/ 40481 h 314325"/>
                <a:gd name="connsiteX27" fmla="*/ 142875 w 321468"/>
                <a:gd name="connsiteY27" fmla="*/ 16668 h 314325"/>
                <a:gd name="connsiteX28" fmla="*/ 140493 w 321468"/>
                <a:gd name="connsiteY28" fmla="*/ 0 h 314325"/>
                <a:gd name="connsiteX29" fmla="*/ 126206 w 321468"/>
                <a:gd name="connsiteY29" fmla="*/ 9524 h 314325"/>
                <a:gd name="connsiteX30" fmla="*/ 111918 w 321468"/>
                <a:gd name="connsiteY30" fmla="*/ 30956 h 314325"/>
                <a:gd name="connsiteX31" fmla="*/ 111918 w 321468"/>
                <a:gd name="connsiteY31" fmla="*/ 30956 h 314325"/>
                <a:gd name="connsiteX32" fmla="*/ 104775 w 321468"/>
                <a:gd name="connsiteY32" fmla="*/ 54768 h 314325"/>
                <a:gd name="connsiteX33" fmla="*/ 100012 w 321468"/>
                <a:gd name="connsiteY33" fmla="*/ 83343 h 314325"/>
                <a:gd name="connsiteX34" fmla="*/ 100012 w 321468"/>
                <a:gd name="connsiteY34" fmla="*/ 100012 h 314325"/>
                <a:gd name="connsiteX35" fmla="*/ 92868 w 321468"/>
                <a:gd name="connsiteY35" fmla="*/ 107156 h 314325"/>
                <a:gd name="connsiteX36" fmla="*/ 71437 w 321468"/>
                <a:gd name="connsiteY36" fmla="*/ 111918 h 314325"/>
                <a:gd name="connsiteX37" fmla="*/ 54768 w 321468"/>
                <a:gd name="connsiteY37" fmla="*/ 111918 h 314325"/>
                <a:gd name="connsiteX38" fmla="*/ 33337 w 321468"/>
                <a:gd name="connsiteY38" fmla="*/ 97631 h 314325"/>
                <a:gd name="connsiteX39" fmla="*/ 7143 w 321468"/>
                <a:gd name="connsiteY39" fmla="*/ 100012 h 314325"/>
                <a:gd name="connsiteX40" fmla="*/ 9525 w 321468"/>
                <a:gd name="connsiteY40" fmla="*/ 109537 h 314325"/>
                <a:gd name="connsiteX41" fmla="*/ 7143 w 321468"/>
                <a:gd name="connsiteY41" fmla="*/ 142875 h 314325"/>
                <a:gd name="connsiteX42" fmla="*/ 0 w 321468"/>
                <a:gd name="connsiteY42" fmla="*/ 173831 h 314325"/>
                <a:gd name="connsiteX43" fmla="*/ 19050 w 321468"/>
                <a:gd name="connsiteY43" fmla="*/ 209550 h 314325"/>
                <a:gd name="connsiteX44" fmla="*/ 33337 w 321468"/>
                <a:gd name="connsiteY44" fmla="*/ 226218 h 314325"/>
                <a:gd name="connsiteX45" fmla="*/ 28575 w 321468"/>
                <a:gd name="connsiteY45" fmla="*/ 235743 h 314325"/>
                <a:gd name="connsiteX46" fmla="*/ 7143 w 321468"/>
                <a:gd name="connsiteY46" fmla="*/ 242887 h 314325"/>
                <a:gd name="connsiteX47" fmla="*/ 7143 w 321468"/>
                <a:gd name="connsiteY47" fmla="*/ 261937 h 314325"/>
                <a:gd name="connsiteX48" fmla="*/ 7143 w 321468"/>
                <a:gd name="connsiteY48" fmla="*/ 280987 h 314325"/>
                <a:gd name="connsiteX49" fmla="*/ 16668 w 321468"/>
                <a:gd name="connsiteY49" fmla="*/ 314325 h 314325"/>
                <a:gd name="connsiteX50" fmla="*/ 64293 w 321468"/>
                <a:gd name="connsiteY50" fmla="*/ 297656 h 314325"/>
                <a:gd name="connsiteX51" fmla="*/ 83343 w 321468"/>
                <a:gd name="connsiteY51" fmla="*/ 292893 h 314325"/>
                <a:gd name="connsiteX52" fmla="*/ 97631 w 321468"/>
                <a:gd name="connsiteY52" fmla="*/ 276225 h 314325"/>
                <a:gd name="connsiteX53" fmla="*/ 126206 w 321468"/>
                <a:gd name="connsiteY53" fmla="*/ 276225 h 314325"/>
                <a:gd name="connsiteX54" fmla="*/ 145256 w 321468"/>
                <a:gd name="connsiteY54" fmla="*/ 288131 h 314325"/>
                <a:gd name="connsiteX55" fmla="*/ 185737 w 321468"/>
                <a:gd name="connsiteY55" fmla="*/ 269081 h 314325"/>
                <a:gd name="connsiteX56" fmla="*/ 209550 w 321468"/>
                <a:gd name="connsiteY56" fmla="*/ 300037 h 314325"/>
                <a:gd name="connsiteX0" fmla="*/ 209550 w 321468"/>
                <a:gd name="connsiteY0" fmla="*/ 300037 h 314325"/>
                <a:gd name="connsiteX1" fmla="*/ 261937 w 321468"/>
                <a:gd name="connsiteY1" fmla="*/ 290512 h 314325"/>
                <a:gd name="connsiteX2" fmla="*/ 300037 w 321468"/>
                <a:gd name="connsiteY2" fmla="*/ 295275 h 314325"/>
                <a:gd name="connsiteX3" fmla="*/ 314325 w 321468"/>
                <a:gd name="connsiteY3" fmla="*/ 283368 h 314325"/>
                <a:gd name="connsiteX4" fmla="*/ 302418 w 321468"/>
                <a:gd name="connsiteY4" fmla="*/ 264318 h 314325"/>
                <a:gd name="connsiteX5" fmla="*/ 321468 w 321468"/>
                <a:gd name="connsiteY5" fmla="*/ 247650 h 314325"/>
                <a:gd name="connsiteX6" fmla="*/ 304800 w 321468"/>
                <a:gd name="connsiteY6" fmla="*/ 233362 h 314325"/>
                <a:gd name="connsiteX7" fmla="*/ 278606 w 321468"/>
                <a:gd name="connsiteY7" fmla="*/ 211931 h 314325"/>
                <a:gd name="connsiteX8" fmla="*/ 266700 w 321468"/>
                <a:gd name="connsiteY8" fmla="*/ 200025 h 314325"/>
                <a:gd name="connsiteX9" fmla="*/ 252412 w 321468"/>
                <a:gd name="connsiteY9" fmla="*/ 185737 h 314325"/>
                <a:gd name="connsiteX10" fmla="*/ 233362 w 321468"/>
                <a:gd name="connsiteY10" fmla="*/ 166687 h 314325"/>
                <a:gd name="connsiteX11" fmla="*/ 240506 w 321468"/>
                <a:gd name="connsiteY11" fmla="*/ 154781 h 314325"/>
                <a:gd name="connsiteX12" fmla="*/ 254793 w 321468"/>
                <a:gd name="connsiteY12" fmla="*/ 138112 h 314325"/>
                <a:gd name="connsiteX13" fmla="*/ 254793 w 321468"/>
                <a:gd name="connsiteY13" fmla="*/ 119062 h 314325"/>
                <a:gd name="connsiteX14" fmla="*/ 254793 w 321468"/>
                <a:gd name="connsiteY14" fmla="*/ 100012 h 314325"/>
                <a:gd name="connsiteX15" fmla="*/ 261937 w 321468"/>
                <a:gd name="connsiteY15" fmla="*/ 76200 h 314325"/>
                <a:gd name="connsiteX16" fmla="*/ 261937 w 321468"/>
                <a:gd name="connsiteY16" fmla="*/ 52387 h 314325"/>
                <a:gd name="connsiteX17" fmla="*/ 259556 w 321468"/>
                <a:gd name="connsiteY17" fmla="*/ 45243 h 314325"/>
                <a:gd name="connsiteX18" fmla="*/ 238125 w 321468"/>
                <a:gd name="connsiteY18" fmla="*/ 23812 h 314325"/>
                <a:gd name="connsiteX19" fmla="*/ 233362 w 321468"/>
                <a:gd name="connsiteY19" fmla="*/ 4762 h 314325"/>
                <a:gd name="connsiteX20" fmla="*/ 233362 w 321468"/>
                <a:gd name="connsiteY20" fmla="*/ 4762 h 314325"/>
                <a:gd name="connsiteX21" fmla="*/ 209550 w 321468"/>
                <a:gd name="connsiteY21" fmla="*/ 7143 h 314325"/>
                <a:gd name="connsiteX22" fmla="*/ 204787 w 321468"/>
                <a:gd name="connsiteY22" fmla="*/ 16668 h 314325"/>
                <a:gd name="connsiteX23" fmla="*/ 195262 w 321468"/>
                <a:gd name="connsiteY23" fmla="*/ 33337 h 314325"/>
                <a:gd name="connsiteX24" fmla="*/ 183356 w 321468"/>
                <a:gd name="connsiteY24" fmla="*/ 40481 h 314325"/>
                <a:gd name="connsiteX25" fmla="*/ 173831 w 321468"/>
                <a:gd name="connsiteY25" fmla="*/ 40481 h 314325"/>
                <a:gd name="connsiteX26" fmla="*/ 161925 w 321468"/>
                <a:gd name="connsiteY26" fmla="*/ 40481 h 314325"/>
                <a:gd name="connsiteX27" fmla="*/ 142875 w 321468"/>
                <a:gd name="connsiteY27" fmla="*/ 16668 h 314325"/>
                <a:gd name="connsiteX28" fmla="*/ 140493 w 321468"/>
                <a:gd name="connsiteY28" fmla="*/ 0 h 314325"/>
                <a:gd name="connsiteX29" fmla="*/ 126206 w 321468"/>
                <a:gd name="connsiteY29" fmla="*/ 9524 h 314325"/>
                <a:gd name="connsiteX30" fmla="*/ 111918 w 321468"/>
                <a:gd name="connsiteY30" fmla="*/ 30956 h 314325"/>
                <a:gd name="connsiteX31" fmla="*/ 111918 w 321468"/>
                <a:gd name="connsiteY31" fmla="*/ 30956 h 314325"/>
                <a:gd name="connsiteX32" fmla="*/ 104775 w 321468"/>
                <a:gd name="connsiteY32" fmla="*/ 54768 h 314325"/>
                <a:gd name="connsiteX33" fmla="*/ 100012 w 321468"/>
                <a:gd name="connsiteY33" fmla="*/ 83343 h 314325"/>
                <a:gd name="connsiteX34" fmla="*/ 100012 w 321468"/>
                <a:gd name="connsiteY34" fmla="*/ 100012 h 314325"/>
                <a:gd name="connsiteX35" fmla="*/ 92868 w 321468"/>
                <a:gd name="connsiteY35" fmla="*/ 107156 h 314325"/>
                <a:gd name="connsiteX36" fmla="*/ 71437 w 321468"/>
                <a:gd name="connsiteY36" fmla="*/ 111918 h 314325"/>
                <a:gd name="connsiteX37" fmla="*/ 54768 w 321468"/>
                <a:gd name="connsiteY37" fmla="*/ 111918 h 314325"/>
                <a:gd name="connsiteX38" fmla="*/ 33337 w 321468"/>
                <a:gd name="connsiteY38" fmla="*/ 97631 h 314325"/>
                <a:gd name="connsiteX39" fmla="*/ 7143 w 321468"/>
                <a:gd name="connsiteY39" fmla="*/ 100012 h 314325"/>
                <a:gd name="connsiteX40" fmla="*/ 9525 w 321468"/>
                <a:gd name="connsiteY40" fmla="*/ 109537 h 314325"/>
                <a:gd name="connsiteX41" fmla="*/ 7143 w 321468"/>
                <a:gd name="connsiteY41" fmla="*/ 142875 h 314325"/>
                <a:gd name="connsiteX42" fmla="*/ 0 w 321468"/>
                <a:gd name="connsiteY42" fmla="*/ 173831 h 314325"/>
                <a:gd name="connsiteX43" fmla="*/ 19050 w 321468"/>
                <a:gd name="connsiteY43" fmla="*/ 209550 h 314325"/>
                <a:gd name="connsiteX44" fmla="*/ 33337 w 321468"/>
                <a:gd name="connsiteY44" fmla="*/ 226218 h 314325"/>
                <a:gd name="connsiteX45" fmla="*/ 28575 w 321468"/>
                <a:gd name="connsiteY45" fmla="*/ 235743 h 314325"/>
                <a:gd name="connsiteX46" fmla="*/ 7143 w 321468"/>
                <a:gd name="connsiteY46" fmla="*/ 242887 h 314325"/>
                <a:gd name="connsiteX47" fmla="*/ 7143 w 321468"/>
                <a:gd name="connsiteY47" fmla="*/ 261937 h 314325"/>
                <a:gd name="connsiteX48" fmla="*/ 7143 w 321468"/>
                <a:gd name="connsiteY48" fmla="*/ 280987 h 314325"/>
                <a:gd name="connsiteX49" fmla="*/ 16668 w 321468"/>
                <a:gd name="connsiteY49" fmla="*/ 314325 h 314325"/>
                <a:gd name="connsiteX50" fmla="*/ 64293 w 321468"/>
                <a:gd name="connsiteY50" fmla="*/ 297656 h 314325"/>
                <a:gd name="connsiteX51" fmla="*/ 80961 w 321468"/>
                <a:gd name="connsiteY51" fmla="*/ 283368 h 314325"/>
                <a:gd name="connsiteX52" fmla="*/ 97631 w 321468"/>
                <a:gd name="connsiteY52" fmla="*/ 276225 h 314325"/>
                <a:gd name="connsiteX53" fmla="*/ 126206 w 321468"/>
                <a:gd name="connsiteY53" fmla="*/ 276225 h 314325"/>
                <a:gd name="connsiteX54" fmla="*/ 145256 w 321468"/>
                <a:gd name="connsiteY54" fmla="*/ 288131 h 314325"/>
                <a:gd name="connsiteX55" fmla="*/ 185737 w 321468"/>
                <a:gd name="connsiteY55" fmla="*/ 269081 h 314325"/>
                <a:gd name="connsiteX56" fmla="*/ 209550 w 321468"/>
                <a:gd name="connsiteY56" fmla="*/ 300037 h 314325"/>
                <a:gd name="connsiteX0" fmla="*/ 209550 w 321468"/>
                <a:gd name="connsiteY0" fmla="*/ 300037 h 314325"/>
                <a:gd name="connsiteX1" fmla="*/ 261937 w 321468"/>
                <a:gd name="connsiteY1" fmla="*/ 290512 h 314325"/>
                <a:gd name="connsiteX2" fmla="*/ 300037 w 321468"/>
                <a:gd name="connsiteY2" fmla="*/ 295275 h 314325"/>
                <a:gd name="connsiteX3" fmla="*/ 314325 w 321468"/>
                <a:gd name="connsiteY3" fmla="*/ 283368 h 314325"/>
                <a:gd name="connsiteX4" fmla="*/ 302418 w 321468"/>
                <a:gd name="connsiteY4" fmla="*/ 264318 h 314325"/>
                <a:gd name="connsiteX5" fmla="*/ 321468 w 321468"/>
                <a:gd name="connsiteY5" fmla="*/ 247650 h 314325"/>
                <a:gd name="connsiteX6" fmla="*/ 304800 w 321468"/>
                <a:gd name="connsiteY6" fmla="*/ 233362 h 314325"/>
                <a:gd name="connsiteX7" fmla="*/ 278606 w 321468"/>
                <a:gd name="connsiteY7" fmla="*/ 211931 h 314325"/>
                <a:gd name="connsiteX8" fmla="*/ 266700 w 321468"/>
                <a:gd name="connsiteY8" fmla="*/ 200025 h 314325"/>
                <a:gd name="connsiteX9" fmla="*/ 252412 w 321468"/>
                <a:gd name="connsiteY9" fmla="*/ 185737 h 314325"/>
                <a:gd name="connsiteX10" fmla="*/ 233362 w 321468"/>
                <a:gd name="connsiteY10" fmla="*/ 166687 h 314325"/>
                <a:gd name="connsiteX11" fmla="*/ 240506 w 321468"/>
                <a:gd name="connsiteY11" fmla="*/ 154781 h 314325"/>
                <a:gd name="connsiteX12" fmla="*/ 254793 w 321468"/>
                <a:gd name="connsiteY12" fmla="*/ 138112 h 314325"/>
                <a:gd name="connsiteX13" fmla="*/ 254793 w 321468"/>
                <a:gd name="connsiteY13" fmla="*/ 119062 h 314325"/>
                <a:gd name="connsiteX14" fmla="*/ 254793 w 321468"/>
                <a:gd name="connsiteY14" fmla="*/ 100012 h 314325"/>
                <a:gd name="connsiteX15" fmla="*/ 261937 w 321468"/>
                <a:gd name="connsiteY15" fmla="*/ 76200 h 314325"/>
                <a:gd name="connsiteX16" fmla="*/ 261937 w 321468"/>
                <a:gd name="connsiteY16" fmla="*/ 52387 h 314325"/>
                <a:gd name="connsiteX17" fmla="*/ 259556 w 321468"/>
                <a:gd name="connsiteY17" fmla="*/ 45243 h 314325"/>
                <a:gd name="connsiteX18" fmla="*/ 238125 w 321468"/>
                <a:gd name="connsiteY18" fmla="*/ 23812 h 314325"/>
                <a:gd name="connsiteX19" fmla="*/ 233362 w 321468"/>
                <a:gd name="connsiteY19" fmla="*/ 4762 h 314325"/>
                <a:gd name="connsiteX20" fmla="*/ 233362 w 321468"/>
                <a:gd name="connsiteY20" fmla="*/ 4762 h 314325"/>
                <a:gd name="connsiteX21" fmla="*/ 209550 w 321468"/>
                <a:gd name="connsiteY21" fmla="*/ 7143 h 314325"/>
                <a:gd name="connsiteX22" fmla="*/ 204787 w 321468"/>
                <a:gd name="connsiteY22" fmla="*/ 16668 h 314325"/>
                <a:gd name="connsiteX23" fmla="*/ 195262 w 321468"/>
                <a:gd name="connsiteY23" fmla="*/ 33337 h 314325"/>
                <a:gd name="connsiteX24" fmla="*/ 183356 w 321468"/>
                <a:gd name="connsiteY24" fmla="*/ 40481 h 314325"/>
                <a:gd name="connsiteX25" fmla="*/ 173831 w 321468"/>
                <a:gd name="connsiteY25" fmla="*/ 40481 h 314325"/>
                <a:gd name="connsiteX26" fmla="*/ 161925 w 321468"/>
                <a:gd name="connsiteY26" fmla="*/ 40481 h 314325"/>
                <a:gd name="connsiteX27" fmla="*/ 142875 w 321468"/>
                <a:gd name="connsiteY27" fmla="*/ 16668 h 314325"/>
                <a:gd name="connsiteX28" fmla="*/ 140493 w 321468"/>
                <a:gd name="connsiteY28" fmla="*/ 0 h 314325"/>
                <a:gd name="connsiteX29" fmla="*/ 126206 w 321468"/>
                <a:gd name="connsiteY29" fmla="*/ 9524 h 314325"/>
                <a:gd name="connsiteX30" fmla="*/ 111918 w 321468"/>
                <a:gd name="connsiteY30" fmla="*/ 30956 h 314325"/>
                <a:gd name="connsiteX31" fmla="*/ 111918 w 321468"/>
                <a:gd name="connsiteY31" fmla="*/ 30956 h 314325"/>
                <a:gd name="connsiteX32" fmla="*/ 104775 w 321468"/>
                <a:gd name="connsiteY32" fmla="*/ 54768 h 314325"/>
                <a:gd name="connsiteX33" fmla="*/ 100012 w 321468"/>
                <a:gd name="connsiteY33" fmla="*/ 83343 h 314325"/>
                <a:gd name="connsiteX34" fmla="*/ 100012 w 321468"/>
                <a:gd name="connsiteY34" fmla="*/ 100012 h 314325"/>
                <a:gd name="connsiteX35" fmla="*/ 92868 w 321468"/>
                <a:gd name="connsiteY35" fmla="*/ 107156 h 314325"/>
                <a:gd name="connsiteX36" fmla="*/ 71437 w 321468"/>
                <a:gd name="connsiteY36" fmla="*/ 111918 h 314325"/>
                <a:gd name="connsiteX37" fmla="*/ 54768 w 321468"/>
                <a:gd name="connsiteY37" fmla="*/ 111918 h 314325"/>
                <a:gd name="connsiteX38" fmla="*/ 33337 w 321468"/>
                <a:gd name="connsiteY38" fmla="*/ 97631 h 314325"/>
                <a:gd name="connsiteX39" fmla="*/ 7143 w 321468"/>
                <a:gd name="connsiteY39" fmla="*/ 100012 h 314325"/>
                <a:gd name="connsiteX40" fmla="*/ 9525 w 321468"/>
                <a:gd name="connsiteY40" fmla="*/ 109537 h 314325"/>
                <a:gd name="connsiteX41" fmla="*/ 7143 w 321468"/>
                <a:gd name="connsiteY41" fmla="*/ 142875 h 314325"/>
                <a:gd name="connsiteX42" fmla="*/ 0 w 321468"/>
                <a:gd name="connsiteY42" fmla="*/ 173831 h 314325"/>
                <a:gd name="connsiteX43" fmla="*/ 19050 w 321468"/>
                <a:gd name="connsiteY43" fmla="*/ 209550 h 314325"/>
                <a:gd name="connsiteX44" fmla="*/ 33337 w 321468"/>
                <a:gd name="connsiteY44" fmla="*/ 226218 h 314325"/>
                <a:gd name="connsiteX45" fmla="*/ 28575 w 321468"/>
                <a:gd name="connsiteY45" fmla="*/ 235743 h 314325"/>
                <a:gd name="connsiteX46" fmla="*/ 7143 w 321468"/>
                <a:gd name="connsiteY46" fmla="*/ 242887 h 314325"/>
                <a:gd name="connsiteX47" fmla="*/ 7143 w 321468"/>
                <a:gd name="connsiteY47" fmla="*/ 261937 h 314325"/>
                <a:gd name="connsiteX48" fmla="*/ 7143 w 321468"/>
                <a:gd name="connsiteY48" fmla="*/ 280987 h 314325"/>
                <a:gd name="connsiteX49" fmla="*/ 16668 w 321468"/>
                <a:gd name="connsiteY49" fmla="*/ 314325 h 314325"/>
                <a:gd name="connsiteX50" fmla="*/ 64293 w 321468"/>
                <a:gd name="connsiteY50" fmla="*/ 297656 h 314325"/>
                <a:gd name="connsiteX51" fmla="*/ 80961 w 321468"/>
                <a:gd name="connsiteY51" fmla="*/ 283368 h 314325"/>
                <a:gd name="connsiteX52" fmla="*/ 97631 w 321468"/>
                <a:gd name="connsiteY52" fmla="*/ 276225 h 314325"/>
                <a:gd name="connsiteX53" fmla="*/ 126206 w 321468"/>
                <a:gd name="connsiteY53" fmla="*/ 276225 h 314325"/>
                <a:gd name="connsiteX54" fmla="*/ 145256 w 321468"/>
                <a:gd name="connsiteY54" fmla="*/ 288131 h 314325"/>
                <a:gd name="connsiteX55" fmla="*/ 183356 w 321468"/>
                <a:gd name="connsiteY55" fmla="*/ 261937 h 314325"/>
                <a:gd name="connsiteX56" fmla="*/ 209550 w 321468"/>
                <a:gd name="connsiteY56" fmla="*/ 300037 h 314325"/>
                <a:gd name="connsiteX0" fmla="*/ 209550 w 321468"/>
                <a:gd name="connsiteY0" fmla="*/ 300037 h 314325"/>
                <a:gd name="connsiteX1" fmla="*/ 261937 w 321468"/>
                <a:gd name="connsiteY1" fmla="*/ 290512 h 314325"/>
                <a:gd name="connsiteX2" fmla="*/ 300037 w 321468"/>
                <a:gd name="connsiteY2" fmla="*/ 295275 h 314325"/>
                <a:gd name="connsiteX3" fmla="*/ 314325 w 321468"/>
                <a:gd name="connsiteY3" fmla="*/ 283368 h 314325"/>
                <a:gd name="connsiteX4" fmla="*/ 302418 w 321468"/>
                <a:gd name="connsiteY4" fmla="*/ 264318 h 314325"/>
                <a:gd name="connsiteX5" fmla="*/ 321468 w 321468"/>
                <a:gd name="connsiteY5" fmla="*/ 247650 h 314325"/>
                <a:gd name="connsiteX6" fmla="*/ 304800 w 321468"/>
                <a:gd name="connsiteY6" fmla="*/ 233362 h 314325"/>
                <a:gd name="connsiteX7" fmla="*/ 278606 w 321468"/>
                <a:gd name="connsiteY7" fmla="*/ 211931 h 314325"/>
                <a:gd name="connsiteX8" fmla="*/ 266700 w 321468"/>
                <a:gd name="connsiteY8" fmla="*/ 200025 h 314325"/>
                <a:gd name="connsiteX9" fmla="*/ 252412 w 321468"/>
                <a:gd name="connsiteY9" fmla="*/ 185737 h 314325"/>
                <a:gd name="connsiteX10" fmla="*/ 233362 w 321468"/>
                <a:gd name="connsiteY10" fmla="*/ 166687 h 314325"/>
                <a:gd name="connsiteX11" fmla="*/ 240506 w 321468"/>
                <a:gd name="connsiteY11" fmla="*/ 154781 h 314325"/>
                <a:gd name="connsiteX12" fmla="*/ 254793 w 321468"/>
                <a:gd name="connsiteY12" fmla="*/ 138112 h 314325"/>
                <a:gd name="connsiteX13" fmla="*/ 254793 w 321468"/>
                <a:gd name="connsiteY13" fmla="*/ 119062 h 314325"/>
                <a:gd name="connsiteX14" fmla="*/ 254793 w 321468"/>
                <a:gd name="connsiteY14" fmla="*/ 100012 h 314325"/>
                <a:gd name="connsiteX15" fmla="*/ 261937 w 321468"/>
                <a:gd name="connsiteY15" fmla="*/ 76200 h 314325"/>
                <a:gd name="connsiteX16" fmla="*/ 261937 w 321468"/>
                <a:gd name="connsiteY16" fmla="*/ 52387 h 314325"/>
                <a:gd name="connsiteX17" fmla="*/ 259556 w 321468"/>
                <a:gd name="connsiteY17" fmla="*/ 45243 h 314325"/>
                <a:gd name="connsiteX18" fmla="*/ 238125 w 321468"/>
                <a:gd name="connsiteY18" fmla="*/ 23812 h 314325"/>
                <a:gd name="connsiteX19" fmla="*/ 233362 w 321468"/>
                <a:gd name="connsiteY19" fmla="*/ 4762 h 314325"/>
                <a:gd name="connsiteX20" fmla="*/ 233362 w 321468"/>
                <a:gd name="connsiteY20" fmla="*/ 4762 h 314325"/>
                <a:gd name="connsiteX21" fmla="*/ 209550 w 321468"/>
                <a:gd name="connsiteY21" fmla="*/ 7143 h 314325"/>
                <a:gd name="connsiteX22" fmla="*/ 204787 w 321468"/>
                <a:gd name="connsiteY22" fmla="*/ 16668 h 314325"/>
                <a:gd name="connsiteX23" fmla="*/ 195262 w 321468"/>
                <a:gd name="connsiteY23" fmla="*/ 33337 h 314325"/>
                <a:gd name="connsiteX24" fmla="*/ 183356 w 321468"/>
                <a:gd name="connsiteY24" fmla="*/ 40481 h 314325"/>
                <a:gd name="connsiteX25" fmla="*/ 173831 w 321468"/>
                <a:gd name="connsiteY25" fmla="*/ 40481 h 314325"/>
                <a:gd name="connsiteX26" fmla="*/ 161925 w 321468"/>
                <a:gd name="connsiteY26" fmla="*/ 40481 h 314325"/>
                <a:gd name="connsiteX27" fmla="*/ 142875 w 321468"/>
                <a:gd name="connsiteY27" fmla="*/ 16668 h 314325"/>
                <a:gd name="connsiteX28" fmla="*/ 140493 w 321468"/>
                <a:gd name="connsiteY28" fmla="*/ 0 h 314325"/>
                <a:gd name="connsiteX29" fmla="*/ 126206 w 321468"/>
                <a:gd name="connsiteY29" fmla="*/ 9524 h 314325"/>
                <a:gd name="connsiteX30" fmla="*/ 111918 w 321468"/>
                <a:gd name="connsiteY30" fmla="*/ 30956 h 314325"/>
                <a:gd name="connsiteX31" fmla="*/ 111918 w 321468"/>
                <a:gd name="connsiteY31" fmla="*/ 30956 h 314325"/>
                <a:gd name="connsiteX32" fmla="*/ 104775 w 321468"/>
                <a:gd name="connsiteY32" fmla="*/ 54768 h 314325"/>
                <a:gd name="connsiteX33" fmla="*/ 100012 w 321468"/>
                <a:gd name="connsiteY33" fmla="*/ 83343 h 314325"/>
                <a:gd name="connsiteX34" fmla="*/ 100012 w 321468"/>
                <a:gd name="connsiteY34" fmla="*/ 100012 h 314325"/>
                <a:gd name="connsiteX35" fmla="*/ 92868 w 321468"/>
                <a:gd name="connsiteY35" fmla="*/ 107156 h 314325"/>
                <a:gd name="connsiteX36" fmla="*/ 71437 w 321468"/>
                <a:gd name="connsiteY36" fmla="*/ 111918 h 314325"/>
                <a:gd name="connsiteX37" fmla="*/ 54768 w 321468"/>
                <a:gd name="connsiteY37" fmla="*/ 111918 h 314325"/>
                <a:gd name="connsiteX38" fmla="*/ 33337 w 321468"/>
                <a:gd name="connsiteY38" fmla="*/ 97631 h 314325"/>
                <a:gd name="connsiteX39" fmla="*/ 7143 w 321468"/>
                <a:gd name="connsiteY39" fmla="*/ 100012 h 314325"/>
                <a:gd name="connsiteX40" fmla="*/ 9525 w 321468"/>
                <a:gd name="connsiteY40" fmla="*/ 109537 h 314325"/>
                <a:gd name="connsiteX41" fmla="*/ 7143 w 321468"/>
                <a:gd name="connsiteY41" fmla="*/ 142875 h 314325"/>
                <a:gd name="connsiteX42" fmla="*/ 0 w 321468"/>
                <a:gd name="connsiteY42" fmla="*/ 173831 h 314325"/>
                <a:gd name="connsiteX43" fmla="*/ 19050 w 321468"/>
                <a:gd name="connsiteY43" fmla="*/ 209550 h 314325"/>
                <a:gd name="connsiteX44" fmla="*/ 33337 w 321468"/>
                <a:gd name="connsiteY44" fmla="*/ 226218 h 314325"/>
                <a:gd name="connsiteX45" fmla="*/ 28575 w 321468"/>
                <a:gd name="connsiteY45" fmla="*/ 235743 h 314325"/>
                <a:gd name="connsiteX46" fmla="*/ 7143 w 321468"/>
                <a:gd name="connsiteY46" fmla="*/ 242887 h 314325"/>
                <a:gd name="connsiteX47" fmla="*/ 7143 w 321468"/>
                <a:gd name="connsiteY47" fmla="*/ 261937 h 314325"/>
                <a:gd name="connsiteX48" fmla="*/ 7143 w 321468"/>
                <a:gd name="connsiteY48" fmla="*/ 280987 h 314325"/>
                <a:gd name="connsiteX49" fmla="*/ 16668 w 321468"/>
                <a:gd name="connsiteY49" fmla="*/ 314325 h 314325"/>
                <a:gd name="connsiteX50" fmla="*/ 64293 w 321468"/>
                <a:gd name="connsiteY50" fmla="*/ 297656 h 314325"/>
                <a:gd name="connsiteX51" fmla="*/ 80961 w 321468"/>
                <a:gd name="connsiteY51" fmla="*/ 283368 h 314325"/>
                <a:gd name="connsiteX52" fmla="*/ 100012 w 321468"/>
                <a:gd name="connsiteY52" fmla="*/ 280988 h 314325"/>
                <a:gd name="connsiteX53" fmla="*/ 126206 w 321468"/>
                <a:gd name="connsiteY53" fmla="*/ 276225 h 314325"/>
                <a:gd name="connsiteX54" fmla="*/ 145256 w 321468"/>
                <a:gd name="connsiteY54" fmla="*/ 288131 h 314325"/>
                <a:gd name="connsiteX55" fmla="*/ 183356 w 321468"/>
                <a:gd name="connsiteY55" fmla="*/ 261937 h 314325"/>
                <a:gd name="connsiteX56" fmla="*/ 209550 w 321468"/>
                <a:gd name="connsiteY56" fmla="*/ 300037 h 314325"/>
                <a:gd name="connsiteX0" fmla="*/ 209550 w 321468"/>
                <a:gd name="connsiteY0" fmla="*/ 300037 h 314325"/>
                <a:gd name="connsiteX1" fmla="*/ 261937 w 321468"/>
                <a:gd name="connsiteY1" fmla="*/ 290512 h 314325"/>
                <a:gd name="connsiteX2" fmla="*/ 300037 w 321468"/>
                <a:gd name="connsiteY2" fmla="*/ 295275 h 314325"/>
                <a:gd name="connsiteX3" fmla="*/ 314325 w 321468"/>
                <a:gd name="connsiteY3" fmla="*/ 283368 h 314325"/>
                <a:gd name="connsiteX4" fmla="*/ 302418 w 321468"/>
                <a:gd name="connsiteY4" fmla="*/ 264318 h 314325"/>
                <a:gd name="connsiteX5" fmla="*/ 321468 w 321468"/>
                <a:gd name="connsiteY5" fmla="*/ 247650 h 314325"/>
                <a:gd name="connsiteX6" fmla="*/ 304800 w 321468"/>
                <a:gd name="connsiteY6" fmla="*/ 233362 h 314325"/>
                <a:gd name="connsiteX7" fmla="*/ 278606 w 321468"/>
                <a:gd name="connsiteY7" fmla="*/ 211931 h 314325"/>
                <a:gd name="connsiteX8" fmla="*/ 266700 w 321468"/>
                <a:gd name="connsiteY8" fmla="*/ 200025 h 314325"/>
                <a:gd name="connsiteX9" fmla="*/ 252412 w 321468"/>
                <a:gd name="connsiteY9" fmla="*/ 185737 h 314325"/>
                <a:gd name="connsiteX10" fmla="*/ 233362 w 321468"/>
                <a:gd name="connsiteY10" fmla="*/ 166687 h 314325"/>
                <a:gd name="connsiteX11" fmla="*/ 240506 w 321468"/>
                <a:gd name="connsiteY11" fmla="*/ 154781 h 314325"/>
                <a:gd name="connsiteX12" fmla="*/ 254793 w 321468"/>
                <a:gd name="connsiteY12" fmla="*/ 138112 h 314325"/>
                <a:gd name="connsiteX13" fmla="*/ 254793 w 321468"/>
                <a:gd name="connsiteY13" fmla="*/ 119062 h 314325"/>
                <a:gd name="connsiteX14" fmla="*/ 254793 w 321468"/>
                <a:gd name="connsiteY14" fmla="*/ 100012 h 314325"/>
                <a:gd name="connsiteX15" fmla="*/ 261937 w 321468"/>
                <a:gd name="connsiteY15" fmla="*/ 76200 h 314325"/>
                <a:gd name="connsiteX16" fmla="*/ 261937 w 321468"/>
                <a:gd name="connsiteY16" fmla="*/ 52387 h 314325"/>
                <a:gd name="connsiteX17" fmla="*/ 259556 w 321468"/>
                <a:gd name="connsiteY17" fmla="*/ 45243 h 314325"/>
                <a:gd name="connsiteX18" fmla="*/ 238125 w 321468"/>
                <a:gd name="connsiteY18" fmla="*/ 23812 h 314325"/>
                <a:gd name="connsiteX19" fmla="*/ 233362 w 321468"/>
                <a:gd name="connsiteY19" fmla="*/ 4762 h 314325"/>
                <a:gd name="connsiteX20" fmla="*/ 233362 w 321468"/>
                <a:gd name="connsiteY20" fmla="*/ 4762 h 314325"/>
                <a:gd name="connsiteX21" fmla="*/ 209550 w 321468"/>
                <a:gd name="connsiteY21" fmla="*/ 7143 h 314325"/>
                <a:gd name="connsiteX22" fmla="*/ 204787 w 321468"/>
                <a:gd name="connsiteY22" fmla="*/ 16668 h 314325"/>
                <a:gd name="connsiteX23" fmla="*/ 195262 w 321468"/>
                <a:gd name="connsiteY23" fmla="*/ 33337 h 314325"/>
                <a:gd name="connsiteX24" fmla="*/ 183356 w 321468"/>
                <a:gd name="connsiteY24" fmla="*/ 40481 h 314325"/>
                <a:gd name="connsiteX25" fmla="*/ 173831 w 321468"/>
                <a:gd name="connsiteY25" fmla="*/ 40481 h 314325"/>
                <a:gd name="connsiteX26" fmla="*/ 161925 w 321468"/>
                <a:gd name="connsiteY26" fmla="*/ 40481 h 314325"/>
                <a:gd name="connsiteX27" fmla="*/ 142875 w 321468"/>
                <a:gd name="connsiteY27" fmla="*/ 16668 h 314325"/>
                <a:gd name="connsiteX28" fmla="*/ 140493 w 321468"/>
                <a:gd name="connsiteY28" fmla="*/ 0 h 314325"/>
                <a:gd name="connsiteX29" fmla="*/ 126206 w 321468"/>
                <a:gd name="connsiteY29" fmla="*/ 9524 h 314325"/>
                <a:gd name="connsiteX30" fmla="*/ 111918 w 321468"/>
                <a:gd name="connsiteY30" fmla="*/ 30956 h 314325"/>
                <a:gd name="connsiteX31" fmla="*/ 111918 w 321468"/>
                <a:gd name="connsiteY31" fmla="*/ 30956 h 314325"/>
                <a:gd name="connsiteX32" fmla="*/ 104775 w 321468"/>
                <a:gd name="connsiteY32" fmla="*/ 54768 h 314325"/>
                <a:gd name="connsiteX33" fmla="*/ 100012 w 321468"/>
                <a:gd name="connsiteY33" fmla="*/ 83343 h 314325"/>
                <a:gd name="connsiteX34" fmla="*/ 100012 w 321468"/>
                <a:gd name="connsiteY34" fmla="*/ 100012 h 314325"/>
                <a:gd name="connsiteX35" fmla="*/ 92868 w 321468"/>
                <a:gd name="connsiteY35" fmla="*/ 107156 h 314325"/>
                <a:gd name="connsiteX36" fmla="*/ 71437 w 321468"/>
                <a:gd name="connsiteY36" fmla="*/ 111918 h 314325"/>
                <a:gd name="connsiteX37" fmla="*/ 54768 w 321468"/>
                <a:gd name="connsiteY37" fmla="*/ 111918 h 314325"/>
                <a:gd name="connsiteX38" fmla="*/ 33337 w 321468"/>
                <a:gd name="connsiteY38" fmla="*/ 97631 h 314325"/>
                <a:gd name="connsiteX39" fmla="*/ 7143 w 321468"/>
                <a:gd name="connsiteY39" fmla="*/ 100012 h 314325"/>
                <a:gd name="connsiteX40" fmla="*/ 9525 w 321468"/>
                <a:gd name="connsiteY40" fmla="*/ 109537 h 314325"/>
                <a:gd name="connsiteX41" fmla="*/ 7143 w 321468"/>
                <a:gd name="connsiteY41" fmla="*/ 142875 h 314325"/>
                <a:gd name="connsiteX42" fmla="*/ 0 w 321468"/>
                <a:gd name="connsiteY42" fmla="*/ 173831 h 314325"/>
                <a:gd name="connsiteX43" fmla="*/ 19050 w 321468"/>
                <a:gd name="connsiteY43" fmla="*/ 209550 h 314325"/>
                <a:gd name="connsiteX44" fmla="*/ 33337 w 321468"/>
                <a:gd name="connsiteY44" fmla="*/ 226218 h 314325"/>
                <a:gd name="connsiteX45" fmla="*/ 28575 w 321468"/>
                <a:gd name="connsiteY45" fmla="*/ 235743 h 314325"/>
                <a:gd name="connsiteX46" fmla="*/ 7143 w 321468"/>
                <a:gd name="connsiteY46" fmla="*/ 242887 h 314325"/>
                <a:gd name="connsiteX47" fmla="*/ 7143 w 321468"/>
                <a:gd name="connsiteY47" fmla="*/ 261937 h 314325"/>
                <a:gd name="connsiteX48" fmla="*/ 7143 w 321468"/>
                <a:gd name="connsiteY48" fmla="*/ 280987 h 314325"/>
                <a:gd name="connsiteX49" fmla="*/ 16668 w 321468"/>
                <a:gd name="connsiteY49" fmla="*/ 314325 h 314325"/>
                <a:gd name="connsiteX50" fmla="*/ 64293 w 321468"/>
                <a:gd name="connsiteY50" fmla="*/ 297656 h 314325"/>
                <a:gd name="connsiteX51" fmla="*/ 80961 w 321468"/>
                <a:gd name="connsiteY51" fmla="*/ 283368 h 314325"/>
                <a:gd name="connsiteX52" fmla="*/ 107155 w 321468"/>
                <a:gd name="connsiteY52" fmla="*/ 273844 h 314325"/>
                <a:gd name="connsiteX53" fmla="*/ 126206 w 321468"/>
                <a:gd name="connsiteY53" fmla="*/ 276225 h 314325"/>
                <a:gd name="connsiteX54" fmla="*/ 145256 w 321468"/>
                <a:gd name="connsiteY54" fmla="*/ 288131 h 314325"/>
                <a:gd name="connsiteX55" fmla="*/ 183356 w 321468"/>
                <a:gd name="connsiteY55" fmla="*/ 261937 h 314325"/>
                <a:gd name="connsiteX56" fmla="*/ 209550 w 321468"/>
                <a:gd name="connsiteY56" fmla="*/ 300037 h 314325"/>
                <a:gd name="connsiteX0" fmla="*/ 209550 w 321468"/>
                <a:gd name="connsiteY0" fmla="*/ 300037 h 314325"/>
                <a:gd name="connsiteX1" fmla="*/ 261937 w 321468"/>
                <a:gd name="connsiteY1" fmla="*/ 290512 h 314325"/>
                <a:gd name="connsiteX2" fmla="*/ 300037 w 321468"/>
                <a:gd name="connsiteY2" fmla="*/ 295275 h 314325"/>
                <a:gd name="connsiteX3" fmla="*/ 314325 w 321468"/>
                <a:gd name="connsiteY3" fmla="*/ 283368 h 314325"/>
                <a:gd name="connsiteX4" fmla="*/ 302418 w 321468"/>
                <a:gd name="connsiteY4" fmla="*/ 264318 h 314325"/>
                <a:gd name="connsiteX5" fmla="*/ 321468 w 321468"/>
                <a:gd name="connsiteY5" fmla="*/ 247650 h 314325"/>
                <a:gd name="connsiteX6" fmla="*/ 304800 w 321468"/>
                <a:gd name="connsiteY6" fmla="*/ 233362 h 314325"/>
                <a:gd name="connsiteX7" fmla="*/ 278606 w 321468"/>
                <a:gd name="connsiteY7" fmla="*/ 211931 h 314325"/>
                <a:gd name="connsiteX8" fmla="*/ 266700 w 321468"/>
                <a:gd name="connsiteY8" fmla="*/ 200025 h 314325"/>
                <a:gd name="connsiteX9" fmla="*/ 252412 w 321468"/>
                <a:gd name="connsiteY9" fmla="*/ 185737 h 314325"/>
                <a:gd name="connsiteX10" fmla="*/ 233362 w 321468"/>
                <a:gd name="connsiteY10" fmla="*/ 166687 h 314325"/>
                <a:gd name="connsiteX11" fmla="*/ 240506 w 321468"/>
                <a:gd name="connsiteY11" fmla="*/ 154781 h 314325"/>
                <a:gd name="connsiteX12" fmla="*/ 254793 w 321468"/>
                <a:gd name="connsiteY12" fmla="*/ 138112 h 314325"/>
                <a:gd name="connsiteX13" fmla="*/ 254793 w 321468"/>
                <a:gd name="connsiteY13" fmla="*/ 119062 h 314325"/>
                <a:gd name="connsiteX14" fmla="*/ 254793 w 321468"/>
                <a:gd name="connsiteY14" fmla="*/ 100012 h 314325"/>
                <a:gd name="connsiteX15" fmla="*/ 261937 w 321468"/>
                <a:gd name="connsiteY15" fmla="*/ 76200 h 314325"/>
                <a:gd name="connsiteX16" fmla="*/ 261937 w 321468"/>
                <a:gd name="connsiteY16" fmla="*/ 52387 h 314325"/>
                <a:gd name="connsiteX17" fmla="*/ 259556 w 321468"/>
                <a:gd name="connsiteY17" fmla="*/ 45243 h 314325"/>
                <a:gd name="connsiteX18" fmla="*/ 238125 w 321468"/>
                <a:gd name="connsiteY18" fmla="*/ 23812 h 314325"/>
                <a:gd name="connsiteX19" fmla="*/ 233362 w 321468"/>
                <a:gd name="connsiteY19" fmla="*/ 4762 h 314325"/>
                <a:gd name="connsiteX20" fmla="*/ 233362 w 321468"/>
                <a:gd name="connsiteY20" fmla="*/ 4762 h 314325"/>
                <a:gd name="connsiteX21" fmla="*/ 209550 w 321468"/>
                <a:gd name="connsiteY21" fmla="*/ 7143 h 314325"/>
                <a:gd name="connsiteX22" fmla="*/ 204787 w 321468"/>
                <a:gd name="connsiteY22" fmla="*/ 16668 h 314325"/>
                <a:gd name="connsiteX23" fmla="*/ 195262 w 321468"/>
                <a:gd name="connsiteY23" fmla="*/ 33337 h 314325"/>
                <a:gd name="connsiteX24" fmla="*/ 183356 w 321468"/>
                <a:gd name="connsiteY24" fmla="*/ 40481 h 314325"/>
                <a:gd name="connsiteX25" fmla="*/ 173831 w 321468"/>
                <a:gd name="connsiteY25" fmla="*/ 40481 h 314325"/>
                <a:gd name="connsiteX26" fmla="*/ 161925 w 321468"/>
                <a:gd name="connsiteY26" fmla="*/ 40481 h 314325"/>
                <a:gd name="connsiteX27" fmla="*/ 142875 w 321468"/>
                <a:gd name="connsiteY27" fmla="*/ 16668 h 314325"/>
                <a:gd name="connsiteX28" fmla="*/ 140493 w 321468"/>
                <a:gd name="connsiteY28" fmla="*/ 0 h 314325"/>
                <a:gd name="connsiteX29" fmla="*/ 126206 w 321468"/>
                <a:gd name="connsiteY29" fmla="*/ 9524 h 314325"/>
                <a:gd name="connsiteX30" fmla="*/ 111918 w 321468"/>
                <a:gd name="connsiteY30" fmla="*/ 30956 h 314325"/>
                <a:gd name="connsiteX31" fmla="*/ 111918 w 321468"/>
                <a:gd name="connsiteY31" fmla="*/ 30956 h 314325"/>
                <a:gd name="connsiteX32" fmla="*/ 104775 w 321468"/>
                <a:gd name="connsiteY32" fmla="*/ 54768 h 314325"/>
                <a:gd name="connsiteX33" fmla="*/ 100012 w 321468"/>
                <a:gd name="connsiteY33" fmla="*/ 83343 h 314325"/>
                <a:gd name="connsiteX34" fmla="*/ 100012 w 321468"/>
                <a:gd name="connsiteY34" fmla="*/ 100012 h 314325"/>
                <a:gd name="connsiteX35" fmla="*/ 92868 w 321468"/>
                <a:gd name="connsiteY35" fmla="*/ 107156 h 314325"/>
                <a:gd name="connsiteX36" fmla="*/ 71437 w 321468"/>
                <a:gd name="connsiteY36" fmla="*/ 111918 h 314325"/>
                <a:gd name="connsiteX37" fmla="*/ 54768 w 321468"/>
                <a:gd name="connsiteY37" fmla="*/ 111918 h 314325"/>
                <a:gd name="connsiteX38" fmla="*/ 33337 w 321468"/>
                <a:gd name="connsiteY38" fmla="*/ 97631 h 314325"/>
                <a:gd name="connsiteX39" fmla="*/ 7143 w 321468"/>
                <a:gd name="connsiteY39" fmla="*/ 100012 h 314325"/>
                <a:gd name="connsiteX40" fmla="*/ 9525 w 321468"/>
                <a:gd name="connsiteY40" fmla="*/ 109537 h 314325"/>
                <a:gd name="connsiteX41" fmla="*/ 7143 w 321468"/>
                <a:gd name="connsiteY41" fmla="*/ 142875 h 314325"/>
                <a:gd name="connsiteX42" fmla="*/ 0 w 321468"/>
                <a:gd name="connsiteY42" fmla="*/ 173831 h 314325"/>
                <a:gd name="connsiteX43" fmla="*/ 19050 w 321468"/>
                <a:gd name="connsiteY43" fmla="*/ 209550 h 314325"/>
                <a:gd name="connsiteX44" fmla="*/ 33337 w 321468"/>
                <a:gd name="connsiteY44" fmla="*/ 226218 h 314325"/>
                <a:gd name="connsiteX45" fmla="*/ 28575 w 321468"/>
                <a:gd name="connsiteY45" fmla="*/ 235743 h 314325"/>
                <a:gd name="connsiteX46" fmla="*/ 7143 w 321468"/>
                <a:gd name="connsiteY46" fmla="*/ 242887 h 314325"/>
                <a:gd name="connsiteX47" fmla="*/ 7143 w 321468"/>
                <a:gd name="connsiteY47" fmla="*/ 261937 h 314325"/>
                <a:gd name="connsiteX48" fmla="*/ 4762 w 321468"/>
                <a:gd name="connsiteY48" fmla="*/ 288131 h 314325"/>
                <a:gd name="connsiteX49" fmla="*/ 16668 w 321468"/>
                <a:gd name="connsiteY49" fmla="*/ 314325 h 314325"/>
                <a:gd name="connsiteX50" fmla="*/ 64293 w 321468"/>
                <a:gd name="connsiteY50" fmla="*/ 297656 h 314325"/>
                <a:gd name="connsiteX51" fmla="*/ 80961 w 321468"/>
                <a:gd name="connsiteY51" fmla="*/ 283368 h 314325"/>
                <a:gd name="connsiteX52" fmla="*/ 107155 w 321468"/>
                <a:gd name="connsiteY52" fmla="*/ 273844 h 314325"/>
                <a:gd name="connsiteX53" fmla="*/ 126206 w 321468"/>
                <a:gd name="connsiteY53" fmla="*/ 276225 h 314325"/>
                <a:gd name="connsiteX54" fmla="*/ 145256 w 321468"/>
                <a:gd name="connsiteY54" fmla="*/ 288131 h 314325"/>
                <a:gd name="connsiteX55" fmla="*/ 183356 w 321468"/>
                <a:gd name="connsiteY55" fmla="*/ 261937 h 314325"/>
                <a:gd name="connsiteX56" fmla="*/ 209550 w 321468"/>
                <a:gd name="connsiteY56" fmla="*/ 300037 h 314325"/>
                <a:gd name="connsiteX0" fmla="*/ 209550 w 321468"/>
                <a:gd name="connsiteY0" fmla="*/ 295275 h 309563"/>
                <a:gd name="connsiteX1" fmla="*/ 261937 w 321468"/>
                <a:gd name="connsiteY1" fmla="*/ 285750 h 309563"/>
                <a:gd name="connsiteX2" fmla="*/ 300037 w 321468"/>
                <a:gd name="connsiteY2" fmla="*/ 290513 h 309563"/>
                <a:gd name="connsiteX3" fmla="*/ 314325 w 321468"/>
                <a:gd name="connsiteY3" fmla="*/ 278606 h 309563"/>
                <a:gd name="connsiteX4" fmla="*/ 302418 w 321468"/>
                <a:gd name="connsiteY4" fmla="*/ 259556 h 309563"/>
                <a:gd name="connsiteX5" fmla="*/ 321468 w 321468"/>
                <a:gd name="connsiteY5" fmla="*/ 242888 h 309563"/>
                <a:gd name="connsiteX6" fmla="*/ 304800 w 321468"/>
                <a:gd name="connsiteY6" fmla="*/ 228600 h 309563"/>
                <a:gd name="connsiteX7" fmla="*/ 278606 w 321468"/>
                <a:gd name="connsiteY7" fmla="*/ 207169 h 309563"/>
                <a:gd name="connsiteX8" fmla="*/ 266700 w 321468"/>
                <a:gd name="connsiteY8" fmla="*/ 195263 h 309563"/>
                <a:gd name="connsiteX9" fmla="*/ 252412 w 321468"/>
                <a:gd name="connsiteY9" fmla="*/ 180975 h 309563"/>
                <a:gd name="connsiteX10" fmla="*/ 233362 w 321468"/>
                <a:gd name="connsiteY10" fmla="*/ 161925 h 309563"/>
                <a:gd name="connsiteX11" fmla="*/ 240506 w 321468"/>
                <a:gd name="connsiteY11" fmla="*/ 150019 h 309563"/>
                <a:gd name="connsiteX12" fmla="*/ 254793 w 321468"/>
                <a:gd name="connsiteY12" fmla="*/ 133350 h 309563"/>
                <a:gd name="connsiteX13" fmla="*/ 254793 w 321468"/>
                <a:gd name="connsiteY13" fmla="*/ 114300 h 309563"/>
                <a:gd name="connsiteX14" fmla="*/ 254793 w 321468"/>
                <a:gd name="connsiteY14" fmla="*/ 95250 h 309563"/>
                <a:gd name="connsiteX15" fmla="*/ 261937 w 321468"/>
                <a:gd name="connsiteY15" fmla="*/ 71438 h 309563"/>
                <a:gd name="connsiteX16" fmla="*/ 261937 w 321468"/>
                <a:gd name="connsiteY16" fmla="*/ 47625 h 309563"/>
                <a:gd name="connsiteX17" fmla="*/ 259556 w 321468"/>
                <a:gd name="connsiteY17" fmla="*/ 40481 h 309563"/>
                <a:gd name="connsiteX18" fmla="*/ 238125 w 321468"/>
                <a:gd name="connsiteY18" fmla="*/ 19050 h 309563"/>
                <a:gd name="connsiteX19" fmla="*/ 233362 w 321468"/>
                <a:gd name="connsiteY19" fmla="*/ 0 h 309563"/>
                <a:gd name="connsiteX20" fmla="*/ 233362 w 321468"/>
                <a:gd name="connsiteY20" fmla="*/ 0 h 309563"/>
                <a:gd name="connsiteX21" fmla="*/ 209550 w 321468"/>
                <a:gd name="connsiteY21" fmla="*/ 2381 h 309563"/>
                <a:gd name="connsiteX22" fmla="*/ 204787 w 321468"/>
                <a:gd name="connsiteY22" fmla="*/ 11906 h 309563"/>
                <a:gd name="connsiteX23" fmla="*/ 195262 w 321468"/>
                <a:gd name="connsiteY23" fmla="*/ 28575 h 309563"/>
                <a:gd name="connsiteX24" fmla="*/ 183356 w 321468"/>
                <a:gd name="connsiteY24" fmla="*/ 35719 h 309563"/>
                <a:gd name="connsiteX25" fmla="*/ 173831 w 321468"/>
                <a:gd name="connsiteY25" fmla="*/ 35719 h 309563"/>
                <a:gd name="connsiteX26" fmla="*/ 161925 w 321468"/>
                <a:gd name="connsiteY26" fmla="*/ 35719 h 309563"/>
                <a:gd name="connsiteX27" fmla="*/ 142875 w 321468"/>
                <a:gd name="connsiteY27" fmla="*/ 11906 h 309563"/>
                <a:gd name="connsiteX28" fmla="*/ 126206 w 321468"/>
                <a:gd name="connsiteY28" fmla="*/ 4763 h 309563"/>
                <a:gd name="connsiteX29" fmla="*/ 126206 w 321468"/>
                <a:gd name="connsiteY29" fmla="*/ 4762 h 309563"/>
                <a:gd name="connsiteX30" fmla="*/ 111918 w 321468"/>
                <a:gd name="connsiteY30" fmla="*/ 26194 h 309563"/>
                <a:gd name="connsiteX31" fmla="*/ 111918 w 321468"/>
                <a:gd name="connsiteY31" fmla="*/ 26194 h 309563"/>
                <a:gd name="connsiteX32" fmla="*/ 104775 w 321468"/>
                <a:gd name="connsiteY32" fmla="*/ 50006 h 309563"/>
                <a:gd name="connsiteX33" fmla="*/ 100012 w 321468"/>
                <a:gd name="connsiteY33" fmla="*/ 78581 h 309563"/>
                <a:gd name="connsiteX34" fmla="*/ 100012 w 321468"/>
                <a:gd name="connsiteY34" fmla="*/ 95250 h 309563"/>
                <a:gd name="connsiteX35" fmla="*/ 92868 w 321468"/>
                <a:gd name="connsiteY35" fmla="*/ 102394 h 309563"/>
                <a:gd name="connsiteX36" fmla="*/ 71437 w 321468"/>
                <a:gd name="connsiteY36" fmla="*/ 107156 h 309563"/>
                <a:gd name="connsiteX37" fmla="*/ 54768 w 321468"/>
                <a:gd name="connsiteY37" fmla="*/ 107156 h 309563"/>
                <a:gd name="connsiteX38" fmla="*/ 33337 w 321468"/>
                <a:gd name="connsiteY38" fmla="*/ 92869 h 309563"/>
                <a:gd name="connsiteX39" fmla="*/ 7143 w 321468"/>
                <a:gd name="connsiteY39" fmla="*/ 95250 h 309563"/>
                <a:gd name="connsiteX40" fmla="*/ 9525 w 321468"/>
                <a:gd name="connsiteY40" fmla="*/ 104775 h 309563"/>
                <a:gd name="connsiteX41" fmla="*/ 7143 w 321468"/>
                <a:gd name="connsiteY41" fmla="*/ 138113 h 309563"/>
                <a:gd name="connsiteX42" fmla="*/ 0 w 321468"/>
                <a:gd name="connsiteY42" fmla="*/ 169069 h 309563"/>
                <a:gd name="connsiteX43" fmla="*/ 19050 w 321468"/>
                <a:gd name="connsiteY43" fmla="*/ 204788 h 309563"/>
                <a:gd name="connsiteX44" fmla="*/ 33337 w 321468"/>
                <a:gd name="connsiteY44" fmla="*/ 221456 h 309563"/>
                <a:gd name="connsiteX45" fmla="*/ 28575 w 321468"/>
                <a:gd name="connsiteY45" fmla="*/ 230981 h 309563"/>
                <a:gd name="connsiteX46" fmla="*/ 7143 w 321468"/>
                <a:gd name="connsiteY46" fmla="*/ 238125 h 309563"/>
                <a:gd name="connsiteX47" fmla="*/ 7143 w 321468"/>
                <a:gd name="connsiteY47" fmla="*/ 257175 h 309563"/>
                <a:gd name="connsiteX48" fmla="*/ 4762 w 321468"/>
                <a:gd name="connsiteY48" fmla="*/ 283369 h 309563"/>
                <a:gd name="connsiteX49" fmla="*/ 16668 w 321468"/>
                <a:gd name="connsiteY49" fmla="*/ 309563 h 309563"/>
                <a:gd name="connsiteX50" fmla="*/ 64293 w 321468"/>
                <a:gd name="connsiteY50" fmla="*/ 292894 h 309563"/>
                <a:gd name="connsiteX51" fmla="*/ 80961 w 321468"/>
                <a:gd name="connsiteY51" fmla="*/ 278606 h 309563"/>
                <a:gd name="connsiteX52" fmla="*/ 107155 w 321468"/>
                <a:gd name="connsiteY52" fmla="*/ 269082 h 309563"/>
                <a:gd name="connsiteX53" fmla="*/ 126206 w 321468"/>
                <a:gd name="connsiteY53" fmla="*/ 271463 h 309563"/>
                <a:gd name="connsiteX54" fmla="*/ 145256 w 321468"/>
                <a:gd name="connsiteY54" fmla="*/ 283369 h 309563"/>
                <a:gd name="connsiteX55" fmla="*/ 183356 w 321468"/>
                <a:gd name="connsiteY55" fmla="*/ 257175 h 309563"/>
                <a:gd name="connsiteX56" fmla="*/ 209550 w 321468"/>
                <a:gd name="connsiteY56" fmla="*/ 295275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21468" h="309563">
                  <a:moveTo>
                    <a:pt x="209550" y="295275"/>
                  </a:moveTo>
                  <a:lnTo>
                    <a:pt x="261937" y="285750"/>
                  </a:lnTo>
                  <a:lnTo>
                    <a:pt x="300037" y="290513"/>
                  </a:lnTo>
                  <a:lnTo>
                    <a:pt x="314325" y="278606"/>
                  </a:lnTo>
                  <a:lnTo>
                    <a:pt x="302418" y="259556"/>
                  </a:lnTo>
                  <a:lnTo>
                    <a:pt x="321468" y="242888"/>
                  </a:lnTo>
                  <a:lnTo>
                    <a:pt x="304800" y="228600"/>
                  </a:lnTo>
                  <a:lnTo>
                    <a:pt x="278606" y="207169"/>
                  </a:lnTo>
                  <a:lnTo>
                    <a:pt x="266700" y="195263"/>
                  </a:lnTo>
                  <a:lnTo>
                    <a:pt x="252412" y="180975"/>
                  </a:lnTo>
                  <a:lnTo>
                    <a:pt x="233362" y="161925"/>
                  </a:lnTo>
                  <a:lnTo>
                    <a:pt x="240506" y="150019"/>
                  </a:lnTo>
                  <a:lnTo>
                    <a:pt x="254793" y="133350"/>
                  </a:lnTo>
                  <a:lnTo>
                    <a:pt x="254793" y="114300"/>
                  </a:lnTo>
                  <a:lnTo>
                    <a:pt x="254793" y="95250"/>
                  </a:lnTo>
                  <a:lnTo>
                    <a:pt x="261937" y="71438"/>
                  </a:lnTo>
                  <a:lnTo>
                    <a:pt x="261937" y="47625"/>
                  </a:lnTo>
                  <a:lnTo>
                    <a:pt x="259556" y="40481"/>
                  </a:lnTo>
                  <a:lnTo>
                    <a:pt x="238125" y="19050"/>
                  </a:lnTo>
                  <a:lnTo>
                    <a:pt x="233362" y="0"/>
                  </a:lnTo>
                  <a:lnTo>
                    <a:pt x="233362" y="0"/>
                  </a:lnTo>
                  <a:lnTo>
                    <a:pt x="209550" y="2381"/>
                  </a:lnTo>
                  <a:lnTo>
                    <a:pt x="204787" y="11906"/>
                  </a:lnTo>
                  <a:lnTo>
                    <a:pt x="195262" y="28575"/>
                  </a:lnTo>
                  <a:lnTo>
                    <a:pt x="183356" y="35719"/>
                  </a:lnTo>
                  <a:lnTo>
                    <a:pt x="173831" y="35719"/>
                  </a:lnTo>
                  <a:lnTo>
                    <a:pt x="161925" y="35719"/>
                  </a:lnTo>
                  <a:lnTo>
                    <a:pt x="142875" y="11906"/>
                  </a:lnTo>
                  <a:lnTo>
                    <a:pt x="126206" y="4763"/>
                  </a:lnTo>
                  <a:lnTo>
                    <a:pt x="126206" y="4762"/>
                  </a:lnTo>
                  <a:lnTo>
                    <a:pt x="111918" y="26194"/>
                  </a:lnTo>
                  <a:lnTo>
                    <a:pt x="111918" y="26194"/>
                  </a:lnTo>
                  <a:lnTo>
                    <a:pt x="104775" y="50006"/>
                  </a:lnTo>
                  <a:lnTo>
                    <a:pt x="100012" y="78581"/>
                  </a:lnTo>
                  <a:lnTo>
                    <a:pt x="100012" y="95250"/>
                  </a:lnTo>
                  <a:lnTo>
                    <a:pt x="92868" y="102394"/>
                  </a:lnTo>
                  <a:lnTo>
                    <a:pt x="71437" y="107156"/>
                  </a:lnTo>
                  <a:lnTo>
                    <a:pt x="54768" y="107156"/>
                  </a:lnTo>
                  <a:lnTo>
                    <a:pt x="33337" y="92869"/>
                  </a:lnTo>
                  <a:lnTo>
                    <a:pt x="7143" y="95250"/>
                  </a:lnTo>
                  <a:lnTo>
                    <a:pt x="9525" y="104775"/>
                  </a:lnTo>
                  <a:lnTo>
                    <a:pt x="7143" y="138113"/>
                  </a:lnTo>
                  <a:lnTo>
                    <a:pt x="0" y="169069"/>
                  </a:lnTo>
                  <a:lnTo>
                    <a:pt x="19050" y="204788"/>
                  </a:lnTo>
                  <a:lnTo>
                    <a:pt x="33337" y="221456"/>
                  </a:lnTo>
                  <a:lnTo>
                    <a:pt x="28575" y="230981"/>
                  </a:lnTo>
                  <a:lnTo>
                    <a:pt x="7143" y="238125"/>
                  </a:lnTo>
                  <a:cubicBezTo>
                    <a:pt x="7143" y="244475"/>
                    <a:pt x="7540" y="249634"/>
                    <a:pt x="7143" y="257175"/>
                  </a:cubicBezTo>
                  <a:cubicBezTo>
                    <a:pt x="6746" y="264716"/>
                    <a:pt x="5556" y="274638"/>
                    <a:pt x="4762" y="283369"/>
                  </a:cubicBezTo>
                  <a:lnTo>
                    <a:pt x="16668" y="309563"/>
                  </a:lnTo>
                  <a:lnTo>
                    <a:pt x="64293" y="292894"/>
                  </a:lnTo>
                  <a:lnTo>
                    <a:pt x="80961" y="278606"/>
                  </a:lnTo>
                  <a:lnTo>
                    <a:pt x="107155" y="269082"/>
                  </a:lnTo>
                  <a:lnTo>
                    <a:pt x="126206" y="271463"/>
                  </a:lnTo>
                  <a:lnTo>
                    <a:pt x="145256" y="283369"/>
                  </a:lnTo>
                  <a:cubicBezTo>
                    <a:pt x="155575" y="285750"/>
                    <a:pt x="173037" y="254794"/>
                    <a:pt x="183356" y="257175"/>
                  </a:cubicBezTo>
                  <a:lnTo>
                    <a:pt x="209550" y="29527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700">
                <a:latin typeface="Arial Narrow" pitchFamily="34" charset="0"/>
              </a:endParaRPr>
            </a:p>
          </p:txBody>
        </p:sp>
        <p:sp>
          <p:nvSpPr>
            <p:cNvPr id="24" name="Рязанская обл."/>
            <p:cNvSpPr/>
            <p:nvPr/>
          </p:nvSpPr>
          <p:spPr>
            <a:xfrm>
              <a:off x="3971925" y="8682038"/>
              <a:ext cx="431800" cy="371475"/>
            </a:xfrm>
            <a:custGeom>
              <a:avLst/>
              <a:gdLst>
                <a:gd name="connsiteX0" fmla="*/ 171450 w 440531"/>
                <a:gd name="connsiteY0" fmla="*/ 371475 h 371475"/>
                <a:gd name="connsiteX1" fmla="*/ 216694 w 440531"/>
                <a:gd name="connsiteY1" fmla="*/ 342900 h 371475"/>
                <a:gd name="connsiteX2" fmla="*/ 233363 w 440531"/>
                <a:gd name="connsiteY2" fmla="*/ 328613 h 371475"/>
                <a:gd name="connsiteX3" fmla="*/ 266700 w 440531"/>
                <a:gd name="connsiteY3" fmla="*/ 352425 h 371475"/>
                <a:gd name="connsiteX4" fmla="*/ 278606 w 440531"/>
                <a:gd name="connsiteY4" fmla="*/ 350044 h 371475"/>
                <a:gd name="connsiteX5" fmla="*/ 295275 w 440531"/>
                <a:gd name="connsiteY5" fmla="*/ 319088 h 371475"/>
                <a:gd name="connsiteX6" fmla="*/ 300038 w 440531"/>
                <a:gd name="connsiteY6" fmla="*/ 288131 h 371475"/>
                <a:gd name="connsiteX7" fmla="*/ 335756 w 440531"/>
                <a:gd name="connsiteY7" fmla="*/ 283369 h 371475"/>
                <a:gd name="connsiteX8" fmla="*/ 381000 w 440531"/>
                <a:gd name="connsiteY8" fmla="*/ 283369 h 371475"/>
                <a:gd name="connsiteX9" fmla="*/ 397669 w 440531"/>
                <a:gd name="connsiteY9" fmla="*/ 276225 h 371475"/>
                <a:gd name="connsiteX10" fmla="*/ 409575 w 440531"/>
                <a:gd name="connsiteY10" fmla="*/ 247650 h 371475"/>
                <a:gd name="connsiteX11" fmla="*/ 411956 w 440531"/>
                <a:gd name="connsiteY11" fmla="*/ 230981 h 371475"/>
                <a:gd name="connsiteX12" fmla="*/ 397669 w 440531"/>
                <a:gd name="connsiteY12" fmla="*/ 219075 h 371475"/>
                <a:gd name="connsiteX13" fmla="*/ 407194 w 440531"/>
                <a:gd name="connsiteY13" fmla="*/ 202406 h 371475"/>
                <a:gd name="connsiteX14" fmla="*/ 431006 w 440531"/>
                <a:gd name="connsiteY14" fmla="*/ 192881 h 371475"/>
                <a:gd name="connsiteX15" fmla="*/ 438150 w 440531"/>
                <a:gd name="connsiteY15" fmla="*/ 164306 h 371475"/>
                <a:gd name="connsiteX16" fmla="*/ 440531 w 440531"/>
                <a:gd name="connsiteY16" fmla="*/ 135731 h 371475"/>
                <a:gd name="connsiteX17" fmla="*/ 428625 w 440531"/>
                <a:gd name="connsiteY17" fmla="*/ 121444 h 371475"/>
                <a:gd name="connsiteX18" fmla="*/ 414338 w 440531"/>
                <a:gd name="connsiteY18" fmla="*/ 104775 h 371475"/>
                <a:gd name="connsiteX19" fmla="*/ 426244 w 440531"/>
                <a:gd name="connsiteY19" fmla="*/ 61913 h 371475"/>
                <a:gd name="connsiteX20" fmla="*/ 395288 w 440531"/>
                <a:gd name="connsiteY20" fmla="*/ 71438 h 371475"/>
                <a:gd name="connsiteX21" fmla="*/ 371475 w 440531"/>
                <a:gd name="connsiteY21" fmla="*/ 54769 h 371475"/>
                <a:gd name="connsiteX22" fmla="*/ 350044 w 440531"/>
                <a:gd name="connsiteY22" fmla="*/ 35719 h 371475"/>
                <a:gd name="connsiteX23" fmla="*/ 316706 w 440531"/>
                <a:gd name="connsiteY23" fmla="*/ 35719 h 371475"/>
                <a:gd name="connsiteX24" fmla="*/ 292894 w 440531"/>
                <a:gd name="connsiteY24" fmla="*/ 19050 h 371475"/>
                <a:gd name="connsiteX25" fmla="*/ 261938 w 440531"/>
                <a:gd name="connsiteY25" fmla="*/ 19050 h 371475"/>
                <a:gd name="connsiteX26" fmla="*/ 254794 w 440531"/>
                <a:gd name="connsiteY26" fmla="*/ 11906 h 371475"/>
                <a:gd name="connsiteX27" fmla="*/ 219075 w 440531"/>
                <a:gd name="connsiteY27" fmla="*/ 23813 h 371475"/>
                <a:gd name="connsiteX28" fmla="*/ 200025 w 440531"/>
                <a:gd name="connsiteY28" fmla="*/ 4763 h 371475"/>
                <a:gd name="connsiteX29" fmla="*/ 176213 w 440531"/>
                <a:gd name="connsiteY29" fmla="*/ 0 h 371475"/>
                <a:gd name="connsiteX30" fmla="*/ 161925 w 440531"/>
                <a:gd name="connsiteY30" fmla="*/ 14288 h 371475"/>
                <a:gd name="connsiteX31" fmla="*/ 157163 w 440531"/>
                <a:gd name="connsiteY31" fmla="*/ 30956 h 371475"/>
                <a:gd name="connsiteX32" fmla="*/ 123825 w 440531"/>
                <a:gd name="connsiteY32" fmla="*/ 33338 h 371475"/>
                <a:gd name="connsiteX33" fmla="*/ 135731 w 440531"/>
                <a:gd name="connsiteY33" fmla="*/ 47625 h 371475"/>
                <a:gd name="connsiteX34" fmla="*/ 130969 w 440531"/>
                <a:gd name="connsiteY34" fmla="*/ 64294 h 371475"/>
                <a:gd name="connsiteX35" fmla="*/ 104775 w 440531"/>
                <a:gd name="connsiteY35" fmla="*/ 61913 h 371475"/>
                <a:gd name="connsiteX36" fmla="*/ 90488 w 440531"/>
                <a:gd name="connsiteY36" fmla="*/ 92869 h 371475"/>
                <a:gd name="connsiteX37" fmla="*/ 80963 w 440531"/>
                <a:gd name="connsiteY37" fmla="*/ 121444 h 371475"/>
                <a:gd name="connsiteX38" fmla="*/ 57150 w 440531"/>
                <a:gd name="connsiteY38" fmla="*/ 123825 h 371475"/>
                <a:gd name="connsiteX39" fmla="*/ 30956 w 440531"/>
                <a:gd name="connsiteY39" fmla="*/ 133350 h 371475"/>
                <a:gd name="connsiteX40" fmla="*/ 28575 w 440531"/>
                <a:gd name="connsiteY40" fmla="*/ 159544 h 371475"/>
                <a:gd name="connsiteX41" fmla="*/ 14288 w 440531"/>
                <a:gd name="connsiteY41" fmla="*/ 183356 h 371475"/>
                <a:gd name="connsiteX42" fmla="*/ 0 w 440531"/>
                <a:gd name="connsiteY42" fmla="*/ 190500 h 371475"/>
                <a:gd name="connsiteX43" fmla="*/ 16669 w 440531"/>
                <a:gd name="connsiteY43" fmla="*/ 200025 h 371475"/>
                <a:gd name="connsiteX44" fmla="*/ 19050 w 440531"/>
                <a:gd name="connsiteY44" fmla="*/ 230981 h 371475"/>
                <a:gd name="connsiteX45" fmla="*/ 19050 w 440531"/>
                <a:gd name="connsiteY45" fmla="*/ 254794 h 371475"/>
                <a:gd name="connsiteX46" fmla="*/ 23813 w 440531"/>
                <a:gd name="connsiteY46" fmla="*/ 278606 h 371475"/>
                <a:gd name="connsiteX47" fmla="*/ 26194 w 440531"/>
                <a:gd name="connsiteY47" fmla="*/ 304800 h 371475"/>
                <a:gd name="connsiteX48" fmla="*/ 28575 w 440531"/>
                <a:gd name="connsiteY48" fmla="*/ 335756 h 371475"/>
                <a:gd name="connsiteX49" fmla="*/ 33338 w 440531"/>
                <a:gd name="connsiteY49" fmla="*/ 316706 h 371475"/>
                <a:gd name="connsiteX50" fmla="*/ 52388 w 440531"/>
                <a:gd name="connsiteY50" fmla="*/ 340519 h 371475"/>
                <a:gd name="connsiteX51" fmla="*/ 52388 w 440531"/>
                <a:gd name="connsiteY51" fmla="*/ 340519 h 371475"/>
                <a:gd name="connsiteX52" fmla="*/ 73819 w 440531"/>
                <a:gd name="connsiteY52" fmla="*/ 364331 h 371475"/>
                <a:gd name="connsiteX53" fmla="*/ 102394 w 440531"/>
                <a:gd name="connsiteY53" fmla="*/ 357188 h 371475"/>
                <a:gd name="connsiteX54" fmla="*/ 119063 w 440531"/>
                <a:gd name="connsiteY54" fmla="*/ 338138 h 371475"/>
                <a:gd name="connsiteX55" fmla="*/ 128588 w 440531"/>
                <a:gd name="connsiteY55" fmla="*/ 328613 h 371475"/>
                <a:gd name="connsiteX56" fmla="*/ 145256 w 440531"/>
                <a:gd name="connsiteY56" fmla="*/ 328613 h 371475"/>
                <a:gd name="connsiteX57" fmla="*/ 171450 w 440531"/>
                <a:gd name="connsiteY57" fmla="*/ 371475 h 371475"/>
                <a:gd name="connsiteX0" fmla="*/ 171450 w 440531"/>
                <a:gd name="connsiteY0" fmla="*/ 371475 h 371475"/>
                <a:gd name="connsiteX1" fmla="*/ 216694 w 440531"/>
                <a:gd name="connsiteY1" fmla="*/ 342900 h 371475"/>
                <a:gd name="connsiteX2" fmla="*/ 233363 w 440531"/>
                <a:gd name="connsiteY2" fmla="*/ 328613 h 371475"/>
                <a:gd name="connsiteX3" fmla="*/ 266700 w 440531"/>
                <a:gd name="connsiteY3" fmla="*/ 352425 h 371475"/>
                <a:gd name="connsiteX4" fmla="*/ 278606 w 440531"/>
                <a:gd name="connsiteY4" fmla="*/ 350044 h 371475"/>
                <a:gd name="connsiteX5" fmla="*/ 295275 w 440531"/>
                <a:gd name="connsiteY5" fmla="*/ 319088 h 371475"/>
                <a:gd name="connsiteX6" fmla="*/ 300038 w 440531"/>
                <a:gd name="connsiteY6" fmla="*/ 288131 h 371475"/>
                <a:gd name="connsiteX7" fmla="*/ 335756 w 440531"/>
                <a:gd name="connsiteY7" fmla="*/ 283369 h 371475"/>
                <a:gd name="connsiteX8" fmla="*/ 381000 w 440531"/>
                <a:gd name="connsiteY8" fmla="*/ 283369 h 371475"/>
                <a:gd name="connsiteX9" fmla="*/ 397669 w 440531"/>
                <a:gd name="connsiteY9" fmla="*/ 276225 h 371475"/>
                <a:gd name="connsiteX10" fmla="*/ 409575 w 440531"/>
                <a:gd name="connsiteY10" fmla="*/ 247650 h 371475"/>
                <a:gd name="connsiteX11" fmla="*/ 411956 w 440531"/>
                <a:gd name="connsiteY11" fmla="*/ 230981 h 371475"/>
                <a:gd name="connsiteX12" fmla="*/ 397669 w 440531"/>
                <a:gd name="connsiteY12" fmla="*/ 219075 h 371475"/>
                <a:gd name="connsiteX13" fmla="*/ 407194 w 440531"/>
                <a:gd name="connsiteY13" fmla="*/ 202406 h 371475"/>
                <a:gd name="connsiteX14" fmla="*/ 431006 w 440531"/>
                <a:gd name="connsiteY14" fmla="*/ 192881 h 371475"/>
                <a:gd name="connsiteX15" fmla="*/ 438150 w 440531"/>
                <a:gd name="connsiteY15" fmla="*/ 164306 h 371475"/>
                <a:gd name="connsiteX16" fmla="*/ 440531 w 440531"/>
                <a:gd name="connsiteY16" fmla="*/ 135731 h 371475"/>
                <a:gd name="connsiteX17" fmla="*/ 428625 w 440531"/>
                <a:gd name="connsiteY17" fmla="*/ 121444 h 371475"/>
                <a:gd name="connsiteX18" fmla="*/ 414338 w 440531"/>
                <a:gd name="connsiteY18" fmla="*/ 104775 h 371475"/>
                <a:gd name="connsiteX19" fmla="*/ 426244 w 440531"/>
                <a:gd name="connsiteY19" fmla="*/ 61913 h 371475"/>
                <a:gd name="connsiteX20" fmla="*/ 395288 w 440531"/>
                <a:gd name="connsiteY20" fmla="*/ 71438 h 371475"/>
                <a:gd name="connsiteX21" fmla="*/ 371475 w 440531"/>
                <a:gd name="connsiteY21" fmla="*/ 54769 h 371475"/>
                <a:gd name="connsiteX22" fmla="*/ 350044 w 440531"/>
                <a:gd name="connsiteY22" fmla="*/ 35719 h 371475"/>
                <a:gd name="connsiteX23" fmla="*/ 316706 w 440531"/>
                <a:gd name="connsiteY23" fmla="*/ 35719 h 371475"/>
                <a:gd name="connsiteX24" fmla="*/ 292894 w 440531"/>
                <a:gd name="connsiteY24" fmla="*/ 19050 h 371475"/>
                <a:gd name="connsiteX25" fmla="*/ 261938 w 440531"/>
                <a:gd name="connsiteY25" fmla="*/ 19050 h 371475"/>
                <a:gd name="connsiteX26" fmla="*/ 254794 w 440531"/>
                <a:gd name="connsiteY26" fmla="*/ 11906 h 371475"/>
                <a:gd name="connsiteX27" fmla="*/ 219075 w 440531"/>
                <a:gd name="connsiteY27" fmla="*/ 23813 h 371475"/>
                <a:gd name="connsiteX28" fmla="*/ 200025 w 440531"/>
                <a:gd name="connsiteY28" fmla="*/ 4763 h 371475"/>
                <a:gd name="connsiteX29" fmla="*/ 176213 w 440531"/>
                <a:gd name="connsiteY29" fmla="*/ 0 h 371475"/>
                <a:gd name="connsiteX30" fmla="*/ 161925 w 440531"/>
                <a:gd name="connsiteY30" fmla="*/ 14288 h 371475"/>
                <a:gd name="connsiteX31" fmla="*/ 157163 w 440531"/>
                <a:gd name="connsiteY31" fmla="*/ 30956 h 371475"/>
                <a:gd name="connsiteX32" fmla="*/ 123825 w 440531"/>
                <a:gd name="connsiteY32" fmla="*/ 33338 h 371475"/>
                <a:gd name="connsiteX33" fmla="*/ 135731 w 440531"/>
                <a:gd name="connsiteY33" fmla="*/ 47625 h 371475"/>
                <a:gd name="connsiteX34" fmla="*/ 130969 w 440531"/>
                <a:gd name="connsiteY34" fmla="*/ 64294 h 371475"/>
                <a:gd name="connsiteX35" fmla="*/ 104775 w 440531"/>
                <a:gd name="connsiteY35" fmla="*/ 61913 h 371475"/>
                <a:gd name="connsiteX36" fmla="*/ 90488 w 440531"/>
                <a:gd name="connsiteY36" fmla="*/ 92869 h 371475"/>
                <a:gd name="connsiteX37" fmla="*/ 80963 w 440531"/>
                <a:gd name="connsiteY37" fmla="*/ 121444 h 371475"/>
                <a:gd name="connsiteX38" fmla="*/ 57150 w 440531"/>
                <a:gd name="connsiteY38" fmla="*/ 123825 h 371475"/>
                <a:gd name="connsiteX39" fmla="*/ 30956 w 440531"/>
                <a:gd name="connsiteY39" fmla="*/ 133350 h 371475"/>
                <a:gd name="connsiteX40" fmla="*/ 28575 w 440531"/>
                <a:gd name="connsiteY40" fmla="*/ 159544 h 371475"/>
                <a:gd name="connsiteX41" fmla="*/ 14288 w 440531"/>
                <a:gd name="connsiteY41" fmla="*/ 183356 h 371475"/>
                <a:gd name="connsiteX42" fmla="*/ 0 w 440531"/>
                <a:gd name="connsiteY42" fmla="*/ 190500 h 371475"/>
                <a:gd name="connsiteX43" fmla="*/ 16669 w 440531"/>
                <a:gd name="connsiteY43" fmla="*/ 200025 h 371475"/>
                <a:gd name="connsiteX44" fmla="*/ 19050 w 440531"/>
                <a:gd name="connsiteY44" fmla="*/ 230981 h 371475"/>
                <a:gd name="connsiteX45" fmla="*/ 19050 w 440531"/>
                <a:gd name="connsiteY45" fmla="*/ 254794 h 371475"/>
                <a:gd name="connsiteX46" fmla="*/ 23813 w 440531"/>
                <a:gd name="connsiteY46" fmla="*/ 278606 h 371475"/>
                <a:gd name="connsiteX47" fmla="*/ 40481 w 440531"/>
                <a:gd name="connsiteY47" fmla="*/ 302419 h 371475"/>
                <a:gd name="connsiteX48" fmla="*/ 28575 w 440531"/>
                <a:gd name="connsiteY48" fmla="*/ 335756 h 371475"/>
                <a:gd name="connsiteX49" fmla="*/ 33338 w 440531"/>
                <a:gd name="connsiteY49" fmla="*/ 316706 h 371475"/>
                <a:gd name="connsiteX50" fmla="*/ 52388 w 440531"/>
                <a:gd name="connsiteY50" fmla="*/ 340519 h 371475"/>
                <a:gd name="connsiteX51" fmla="*/ 52388 w 440531"/>
                <a:gd name="connsiteY51" fmla="*/ 340519 h 371475"/>
                <a:gd name="connsiteX52" fmla="*/ 73819 w 440531"/>
                <a:gd name="connsiteY52" fmla="*/ 364331 h 371475"/>
                <a:gd name="connsiteX53" fmla="*/ 102394 w 440531"/>
                <a:gd name="connsiteY53" fmla="*/ 357188 h 371475"/>
                <a:gd name="connsiteX54" fmla="*/ 119063 w 440531"/>
                <a:gd name="connsiteY54" fmla="*/ 338138 h 371475"/>
                <a:gd name="connsiteX55" fmla="*/ 128588 w 440531"/>
                <a:gd name="connsiteY55" fmla="*/ 328613 h 371475"/>
                <a:gd name="connsiteX56" fmla="*/ 145256 w 440531"/>
                <a:gd name="connsiteY56" fmla="*/ 328613 h 371475"/>
                <a:gd name="connsiteX57" fmla="*/ 171450 w 440531"/>
                <a:gd name="connsiteY57" fmla="*/ 371475 h 371475"/>
                <a:gd name="connsiteX0" fmla="*/ 171450 w 440531"/>
                <a:gd name="connsiteY0" fmla="*/ 371475 h 371475"/>
                <a:gd name="connsiteX1" fmla="*/ 216694 w 440531"/>
                <a:gd name="connsiteY1" fmla="*/ 342900 h 371475"/>
                <a:gd name="connsiteX2" fmla="*/ 233363 w 440531"/>
                <a:gd name="connsiteY2" fmla="*/ 328613 h 371475"/>
                <a:gd name="connsiteX3" fmla="*/ 266700 w 440531"/>
                <a:gd name="connsiteY3" fmla="*/ 352425 h 371475"/>
                <a:gd name="connsiteX4" fmla="*/ 278606 w 440531"/>
                <a:gd name="connsiteY4" fmla="*/ 350044 h 371475"/>
                <a:gd name="connsiteX5" fmla="*/ 295275 w 440531"/>
                <a:gd name="connsiteY5" fmla="*/ 319088 h 371475"/>
                <a:gd name="connsiteX6" fmla="*/ 300038 w 440531"/>
                <a:gd name="connsiteY6" fmla="*/ 288131 h 371475"/>
                <a:gd name="connsiteX7" fmla="*/ 335756 w 440531"/>
                <a:gd name="connsiteY7" fmla="*/ 283369 h 371475"/>
                <a:gd name="connsiteX8" fmla="*/ 381000 w 440531"/>
                <a:gd name="connsiteY8" fmla="*/ 283369 h 371475"/>
                <a:gd name="connsiteX9" fmla="*/ 397669 w 440531"/>
                <a:gd name="connsiteY9" fmla="*/ 276225 h 371475"/>
                <a:gd name="connsiteX10" fmla="*/ 409575 w 440531"/>
                <a:gd name="connsiteY10" fmla="*/ 247650 h 371475"/>
                <a:gd name="connsiteX11" fmla="*/ 411956 w 440531"/>
                <a:gd name="connsiteY11" fmla="*/ 230981 h 371475"/>
                <a:gd name="connsiteX12" fmla="*/ 397669 w 440531"/>
                <a:gd name="connsiteY12" fmla="*/ 219075 h 371475"/>
                <a:gd name="connsiteX13" fmla="*/ 407194 w 440531"/>
                <a:gd name="connsiteY13" fmla="*/ 202406 h 371475"/>
                <a:gd name="connsiteX14" fmla="*/ 431006 w 440531"/>
                <a:gd name="connsiteY14" fmla="*/ 192881 h 371475"/>
                <a:gd name="connsiteX15" fmla="*/ 438150 w 440531"/>
                <a:gd name="connsiteY15" fmla="*/ 164306 h 371475"/>
                <a:gd name="connsiteX16" fmla="*/ 440531 w 440531"/>
                <a:gd name="connsiteY16" fmla="*/ 135731 h 371475"/>
                <a:gd name="connsiteX17" fmla="*/ 428625 w 440531"/>
                <a:gd name="connsiteY17" fmla="*/ 121444 h 371475"/>
                <a:gd name="connsiteX18" fmla="*/ 414338 w 440531"/>
                <a:gd name="connsiteY18" fmla="*/ 104775 h 371475"/>
                <a:gd name="connsiteX19" fmla="*/ 426244 w 440531"/>
                <a:gd name="connsiteY19" fmla="*/ 61913 h 371475"/>
                <a:gd name="connsiteX20" fmla="*/ 395288 w 440531"/>
                <a:gd name="connsiteY20" fmla="*/ 71438 h 371475"/>
                <a:gd name="connsiteX21" fmla="*/ 371475 w 440531"/>
                <a:gd name="connsiteY21" fmla="*/ 54769 h 371475"/>
                <a:gd name="connsiteX22" fmla="*/ 350044 w 440531"/>
                <a:gd name="connsiteY22" fmla="*/ 35719 h 371475"/>
                <a:gd name="connsiteX23" fmla="*/ 316706 w 440531"/>
                <a:gd name="connsiteY23" fmla="*/ 35719 h 371475"/>
                <a:gd name="connsiteX24" fmla="*/ 292894 w 440531"/>
                <a:gd name="connsiteY24" fmla="*/ 19050 h 371475"/>
                <a:gd name="connsiteX25" fmla="*/ 261938 w 440531"/>
                <a:gd name="connsiteY25" fmla="*/ 19050 h 371475"/>
                <a:gd name="connsiteX26" fmla="*/ 254794 w 440531"/>
                <a:gd name="connsiteY26" fmla="*/ 11906 h 371475"/>
                <a:gd name="connsiteX27" fmla="*/ 219075 w 440531"/>
                <a:gd name="connsiteY27" fmla="*/ 23813 h 371475"/>
                <a:gd name="connsiteX28" fmla="*/ 200025 w 440531"/>
                <a:gd name="connsiteY28" fmla="*/ 4763 h 371475"/>
                <a:gd name="connsiteX29" fmla="*/ 176213 w 440531"/>
                <a:gd name="connsiteY29" fmla="*/ 0 h 371475"/>
                <a:gd name="connsiteX30" fmla="*/ 161925 w 440531"/>
                <a:gd name="connsiteY30" fmla="*/ 14288 h 371475"/>
                <a:gd name="connsiteX31" fmla="*/ 157163 w 440531"/>
                <a:gd name="connsiteY31" fmla="*/ 30956 h 371475"/>
                <a:gd name="connsiteX32" fmla="*/ 123825 w 440531"/>
                <a:gd name="connsiteY32" fmla="*/ 33338 h 371475"/>
                <a:gd name="connsiteX33" fmla="*/ 135731 w 440531"/>
                <a:gd name="connsiteY33" fmla="*/ 47625 h 371475"/>
                <a:gd name="connsiteX34" fmla="*/ 130969 w 440531"/>
                <a:gd name="connsiteY34" fmla="*/ 64294 h 371475"/>
                <a:gd name="connsiteX35" fmla="*/ 104775 w 440531"/>
                <a:gd name="connsiteY35" fmla="*/ 61913 h 371475"/>
                <a:gd name="connsiteX36" fmla="*/ 90488 w 440531"/>
                <a:gd name="connsiteY36" fmla="*/ 92869 h 371475"/>
                <a:gd name="connsiteX37" fmla="*/ 80963 w 440531"/>
                <a:gd name="connsiteY37" fmla="*/ 121444 h 371475"/>
                <a:gd name="connsiteX38" fmla="*/ 57150 w 440531"/>
                <a:gd name="connsiteY38" fmla="*/ 123825 h 371475"/>
                <a:gd name="connsiteX39" fmla="*/ 30956 w 440531"/>
                <a:gd name="connsiteY39" fmla="*/ 133350 h 371475"/>
                <a:gd name="connsiteX40" fmla="*/ 28575 w 440531"/>
                <a:gd name="connsiteY40" fmla="*/ 159544 h 371475"/>
                <a:gd name="connsiteX41" fmla="*/ 14288 w 440531"/>
                <a:gd name="connsiteY41" fmla="*/ 183356 h 371475"/>
                <a:gd name="connsiteX42" fmla="*/ 0 w 440531"/>
                <a:gd name="connsiteY42" fmla="*/ 190500 h 371475"/>
                <a:gd name="connsiteX43" fmla="*/ 16669 w 440531"/>
                <a:gd name="connsiteY43" fmla="*/ 200025 h 371475"/>
                <a:gd name="connsiteX44" fmla="*/ 19050 w 440531"/>
                <a:gd name="connsiteY44" fmla="*/ 230981 h 371475"/>
                <a:gd name="connsiteX45" fmla="*/ 19050 w 440531"/>
                <a:gd name="connsiteY45" fmla="*/ 254794 h 371475"/>
                <a:gd name="connsiteX46" fmla="*/ 30957 w 440531"/>
                <a:gd name="connsiteY46" fmla="*/ 278606 h 371475"/>
                <a:gd name="connsiteX47" fmla="*/ 40481 w 440531"/>
                <a:gd name="connsiteY47" fmla="*/ 302419 h 371475"/>
                <a:gd name="connsiteX48" fmla="*/ 28575 w 440531"/>
                <a:gd name="connsiteY48" fmla="*/ 335756 h 371475"/>
                <a:gd name="connsiteX49" fmla="*/ 33338 w 440531"/>
                <a:gd name="connsiteY49" fmla="*/ 316706 h 371475"/>
                <a:gd name="connsiteX50" fmla="*/ 52388 w 440531"/>
                <a:gd name="connsiteY50" fmla="*/ 340519 h 371475"/>
                <a:gd name="connsiteX51" fmla="*/ 52388 w 440531"/>
                <a:gd name="connsiteY51" fmla="*/ 340519 h 371475"/>
                <a:gd name="connsiteX52" fmla="*/ 73819 w 440531"/>
                <a:gd name="connsiteY52" fmla="*/ 364331 h 371475"/>
                <a:gd name="connsiteX53" fmla="*/ 102394 w 440531"/>
                <a:gd name="connsiteY53" fmla="*/ 357188 h 371475"/>
                <a:gd name="connsiteX54" fmla="*/ 119063 w 440531"/>
                <a:gd name="connsiteY54" fmla="*/ 338138 h 371475"/>
                <a:gd name="connsiteX55" fmla="*/ 128588 w 440531"/>
                <a:gd name="connsiteY55" fmla="*/ 328613 h 371475"/>
                <a:gd name="connsiteX56" fmla="*/ 145256 w 440531"/>
                <a:gd name="connsiteY56" fmla="*/ 328613 h 371475"/>
                <a:gd name="connsiteX57" fmla="*/ 171450 w 440531"/>
                <a:gd name="connsiteY57" fmla="*/ 371475 h 371475"/>
                <a:gd name="connsiteX0" fmla="*/ 171450 w 440531"/>
                <a:gd name="connsiteY0" fmla="*/ 371475 h 371475"/>
                <a:gd name="connsiteX1" fmla="*/ 216694 w 440531"/>
                <a:gd name="connsiteY1" fmla="*/ 342900 h 371475"/>
                <a:gd name="connsiteX2" fmla="*/ 233363 w 440531"/>
                <a:gd name="connsiteY2" fmla="*/ 328613 h 371475"/>
                <a:gd name="connsiteX3" fmla="*/ 266700 w 440531"/>
                <a:gd name="connsiteY3" fmla="*/ 352425 h 371475"/>
                <a:gd name="connsiteX4" fmla="*/ 278606 w 440531"/>
                <a:gd name="connsiteY4" fmla="*/ 350044 h 371475"/>
                <a:gd name="connsiteX5" fmla="*/ 295275 w 440531"/>
                <a:gd name="connsiteY5" fmla="*/ 319088 h 371475"/>
                <a:gd name="connsiteX6" fmla="*/ 300038 w 440531"/>
                <a:gd name="connsiteY6" fmla="*/ 288131 h 371475"/>
                <a:gd name="connsiteX7" fmla="*/ 335756 w 440531"/>
                <a:gd name="connsiteY7" fmla="*/ 283369 h 371475"/>
                <a:gd name="connsiteX8" fmla="*/ 381000 w 440531"/>
                <a:gd name="connsiteY8" fmla="*/ 283369 h 371475"/>
                <a:gd name="connsiteX9" fmla="*/ 397669 w 440531"/>
                <a:gd name="connsiteY9" fmla="*/ 276225 h 371475"/>
                <a:gd name="connsiteX10" fmla="*/ 409575 w 440531"/>
                <a:gd name="connsiteY10" fmla="*/ 247650 h 371475"/>
                <a:gd name="connsiteX11" fmla="*/ 411956 w 440531"/>
                <a:gd name="connsiteY11" fmla="*/ 230981 h 371475"/>
                <a:gd name="connsiteX12" fmla="*/ 397669 w 440531"/>
                <a:gd name="connsiteY12" fmla="*/ 219075 h 371475"/>
                <a:gd name="connsiteX13" fmla="*/ 407194 w 440531"/>
                <a:gd name="connsiteY13" fmla="*/ 202406 h 371475"/>
                <a:gd name="connsiteX14" fmla="*/ 431006 w 440531"/>
                <a:gd name="connsiteY14" fmla="*/ 192881 h 371475"/>
                <a:gd name="connsiteX15" fmla="*/ 438150 w 440531"/>
                <a:gd name="connsiteY15" fmla="*/ 164306 h 371475"/>
                <a:gd name="connsiteX16" fmla="*/ 440531 w 440531"/>
                <a:gd name="connsiteY16" fmla="*/ 135731 h 371475"/>
                <a:gd name="connsiteX17" fmla="*/ 428625 w 440531"/>
                <a:gd name="connsiteY17" fmla="*/ 121444 h 371475"/>
                <a:gd name="connsiteX18" fmla="*/ 414338 w 440531"/>
                <a:gd name="connsiteY18" fmla="*/ 104775 h 371475"/>
                <a:gd name="connsiteX19" fmla="*/ 426244 w 440531"/>
                <a:gd name="connsiteY19" fmla="*/ 61913 h 371475"/>
                <a:gd name="connsiteX20" fmla="*/ 395288 w 440531"/>
                <a:gd name="connsiteY20" fmla="*/ 71438 h 371475"/>
                <a:gd name="connsiteX21" fmla="*/ 371475 w 440531"/>
                <a:gd name="connsiteY21" fmla="*/ 54769 h 371475"/>
                <a:gd name="connsiteX22" fmla="*/ 350044 w 440531"/>
                <a:gd name="connsiteY22" fmla="*/ 35719 h 371475"/>
                <a:gd name="connsiteX23" fmla="*/ 316706 w 440531"/>
                <a:gd name="connsiteY23" fmla="*/ 35719 h 371475"/>
                <a:gd name="connsiteX24" fmla="*/ 292894 w 440531"/>
                <a:gd name="connsiteY24" fmla="*/ 19050 h 371475"/>
                <a:gd name="connsiteX25" fmla="*/ 261938 w 440531"/>
                <a:gd name="connsiteY25" fmla="*/ 19050 h 371475"/>
                <a:gd name="connsiteX26" fmla="*/ 254794 w 440531"/>
                <a:gd name="connsiteY26" fmla="*/ 11906 h 371475"/>
                <a:gd name="connsiteX27" fmla="*/ 219075 w 440531"/>
                <a:gd name="connsiteY27" fmla="*/ 23813 h 371475"/>
                <a:gd name="connsiteX28" fmla="*/ 200025 w 440531"/>
                <a:gd name="connsiteY28" fmla="*/ 4763 h 371475"/>
                <a:gd name="connsiteX29" fmla="*/ 176213 w 440531"/>
                <a:gd name="connsiteY29" fmla="*/ 0 h 371475"/>
                <a:gd name="connsiteX30" fmla="*/ 161925 w 440531"/>
                <a:gd name="connsiteY30" fmla="*/ 14288 h 371475"/>
                <a:gd name="connsiteX31" fmla="*/ 157163 w 440531"/>
                <a:gd name="connsiteY31" fmla="*/ 30956 h 371475"/>
                <a:gd name="connsiteX32" fmla="*/ 123825 w 440531"/>
                <a:gd name="connsiteY32" fmla="*/ 33338 h 371475"/>
                <a:gd name="connsiteX33" fmla="*/ 135731 w 440531"/>
                <a:gd name="connsiteY33" fmla="*/ 47625 h 371475"/>
                <a:gd name="connsiteX34" fmla="*/ 130969 w 440531"/>
                <a:gd name="connsiteY34" fmla="*/ 64294 h 371475"/>
                <a:gd name="connsiteX35" fmla="*/ 104775 w 440531"/>
                <a:gd name="connsiteY35" fmla="*/ 61913 h 371475"/>
                <a:gd name="connsiteX36" fmla="*/ 90488 w 440531"/>
                <a:gd name="connsiteY36" fmla="*/ 92869 h 371475"/>
                <a:gd name="connsiteX37" fmla="*/ 80963 w 440531"/>
                <a:gd name="connsiteY37" fmla="*/ 121444 h 371475"/>
                <a:gd name="connsiteX38" fmla="*/ 57150 w 440531"/>
                <a:gd name="connsiteY38" fmla="*/ 123825 h 371475"/>
                <a:gd name="connsiteX39" fmla="*/ 30956 w 440531"/>
                <a:gd name="connsiteY39" fmla="*/ 133350 h 371475"/>
                <a:gd name="connsiteX40" fmla="*/ 28575 w 440531"/>
                <a:gd name="connsiteY40" fmla="*/ 159544 h 371475"/>
                <a:gd name="connsiteX41" fmla="*/ 14288 w 440531"/>
                <a:gd name="connsiteY41" fmla="*/ 183356 h 371475"/>
                <a:gd name="connsiteX42" fmla="*/ 0 w 440531"/>
                <a:gd name="connsiteY42" fmla="*/ 190500 h 371475"/>
                <a:gd name="connsiteX43" fmla="*/ 16669 w 440531"/>
                <a:gd name="connsiteY43" fmla="*/ 200025 h 371475"/>
                <a:gd name="connsiteX44" fmla="*/ 19050 w 440531"/>
                <a:gd name="connsiteY44" fmla="*/ 230981 h 371475"/>
                <a:gd name="connsiteX45" fmla="*/ 19050 w 440531"/>
                <a:gd name="connsiteY45" fmla="*/ 254794 h 371475"/>
                <a:gd name="connsiteX46" fmla="*/ 30957 w 440531"/>
                <a:gd name="connsiteY46" fmla="*/ 278606 h 371475"/>
                <a:gd name="connsiteX47" fmla="*/ 40481 w 440531"/>
                <a:gd name="connsiteY47" fmla="*/ 302419 h 371475"/>
                <a:gd name="connsiteX48" fmla="*/ 28575 w 440531"/>
                <a:gd name="connsiteY48" fmla="*/ 335756 h 371475"/>
                <a:gd name="connsiteX49" fmla="*/ 33338 w 440531"/>
                <a:gd name="connsiteY49" fmla="*/ 316706 h 371475"/>
                <a:gd name="connsiteX50" fmla="*/ 52388 w 440531"/>
                <a:gd name="connsiteY50" fmla="*/ 340519 h 371475"/>
                <a:gd name="connsiteX51" fmla="*/ 52388 w 440531"/>
                <a:gd name="connsiteY51" fmla="*/ 328612 h 371475"/>
                <a:gd name="connsiteX52" fmla="*/ 73819 w 440531"/>
                <a:gd name="connsiteY52" fmla="*/ 364331 h 371475"/>
                <a:gd name="connsiteX53" fmla="*/ 102394 w 440531"/>
                <a:gd name="connsiteY53" fmla="*/ 357188 h 371475"/>
                <a:gd name="connsiteX54" fmla="*/ 119063 w 440531"/>
                <a:gd name="connsiteY54" fmla="*/ 338138 h 371475"/>
                <a:gd name="connsiteX55" fmla="*/ 128588 w 440531"/>
                <a:gd name="connsiteY55" fmla="*/ 328613 h 371475"/>
                <a:gd name="connsiteX56" fmla="*/ 145256 w 440531"/>
                <a:gd name="connsiteY56" fmla="*/ 328613 h 371475"/>
                <a:gd name="connsiteX57" fmla="*/ 171450 w 440531"/>
                <a:gd name="connsiteY57" fmla="*/ 371475 h 371475"/>
                <a:gd name="connsiteX0" fmla="*/ 171450 w 440531"/>
                <a:gd name="connsiteY0" fmla="*/ 371475 h 371475"/>
                <a:gd name="connsiteX1" fmla="*/ 216694 w 440531"/>
                <a:gd name="connsiteY1" fmla="*/ 342900 h 371475"/>
                <a:gd name="connsiteX2" fmla="*/ 233363 w 440531"/>
                <a:gd name="connsiteY2" fmla="*/ 328613 h 371475"/>
                <a:gd name="connsiteX3" fmla="*/ 266700 w 440531"/>
                <a:gd name="connsiteY3" fmla="*/ 352425 h 371475"/>
                <a:gd name="connsiteX4" fmla="*/ 278606 w 440531"/>
                <a:gd name="connsiteY4" fmla="*/ 350044 h 371475"/>
                <a:gd name="connsiteX5" fmla="*/ 295275 w 440531"/>
                <a:gd name="connsiteY5" fmla="*/ 319088 h 371475"/>
                <a:gd name="connsiteX6" fmla="*/ 300038 w 440531"/>
                <a:gd name="connsiteY6" fmla="*/ 288131 h 371475"/>
                <a:gd name="connsiteX7" fmla="*/ 335756 w 440531"/>
                <a:gd name="connsiteY7" fmla="*/ 283369 h 371475"/>
                <a:gd name="connsiteX8" fmla="*/ 381000 w 440531"/>
                <a:gd name="connsiteY8" fmla="*/ 283369 h 371475"/>
                <a:gd name="connsiteX9" fmla="*/ 397669 w 440531"/>
                <a:gd name="connsiteY9" fmla="*/ 276225 h 371475"/>
                <a:gd name="connsiteX10" fmla="*/ 409575 w 440531"/>
                <a:gd name="connsiteY10" fmla="*/ 247650 h 371475"/>
                <a:gd name="connsiteX11" fmla="*/ 411956 w 440531"/>
                <a:gd name="connsiteY11" fmla="*/ 230981 h 371475"/>
                <a:gd name="connsiteX12" fmla="*/ 397669 w 440531"/>
                <a:gd name="connsiteY12" fmla="*/ 219075 h 371475"/>
                <a:gd name="connsiteX13" fmla="*/ 407194 w 440531"/>
                <a:gd name="connsiteY13" fmla="*/ 202406 h 371475"/>
                <a:gd name="connsiteX14" fmla="*/ 431006 w 440531"/>
                <a:gd name="connsiteY14" fmla="*/ 192881 h 371475"/>
                <a:gd name="connsiteX15" fmla="*/ 438150 w 440531"/>
                <a:gd name="connsiteY15" fmla="*/ 164306 h 371475"/>
                <a:gd name="connsiteX16" fmla="*/ 440531 w 440531"/>
                <a:gd name="connsiteY16" fmla="*/ 135731 h 371475"/>
                <a:gd name="connsiteX17" fmla="*/ 428625 w 440531"/>
                <a:gd name="connsiteY17" fmla="*/ 121444 h 371475"/>
                <a:gd name="connsiteX18" fmla="*/ 414338 w 440531"/>
                <a:gd name="connsiteY18" fmla="*/ 104775 h 371475"/>
                <a:gd name="connsiteX19" fmla="*/ 426244 w 440531"/>
                <a:gd name="connsiteY19" fmla="*/ 61913 h 371475"/>
                <a:gd name="connsiteX20" fmla="*/ 395288 w 440531"/>
                <a:gd name="connsiteY20" fmla="*/ 71438 h 371475"/>
                <a:gd name="connsiteX21" fmla="*/ 371475 w 440531"/>
                <a:gd name="connsiteY21" fmla="*/ 54769 h 371475"/>
                <a:gd name="connsiteX22" fmla="*/ 350044 w 440531"/>
                <a:gd name="connsiteY22" fmla="*/ 35719 h 371475"/>
                <a:gd name="connsiteX23" fmla="*/ 316706 w 440531"/>
                <a:gd name="connsiteY23" fmla="*/ 35719 h 371475"/>
                <a:gd name="connsiteX24" fmla="*/ 292894 w 440531"/>
                <a:gd name="connsiteY24" fmla="*/ 19050 h 371475"/>
                <a:gd name="connsiteX25" fmla="*/ 261938 w 440531"/>
                <a:gd name="connsiteY25" fmla="*/ 19050 h 371475"/>
                <a:gd name="connsiteX26" fmla="*/ 254794 w 440531"/>
                <a:gd name="connsiteY26" fmla="*/ 11906 h 371475"/>
                <a:gd name="connsiteX27" fmla="*/ 219075 w 440531"/>
                <a:gd name="connsiteY27" fmla="*/ 23813 h 371475"/>
                <a:gd name="connsiteX28" fmla="*/ 200025 w 440531"/>
                <a:gd name="connsiteY28" fmla="*/ 4763 h 371475"/>
                <a:gd name="connsiteX29" fmla="*/ 176213 w 440531"/>
                <a:gd name="connsiteY29" fmla="*/ 0 h 371475"/>
                <a:gd name="connsiteX30" fmla="*/ 161925 w 440531"/>
                <a:gd name="connsiteY30" fmla="*/ 14288 h 371475"/>
                <a:gd name="connsiteX31" fmla="*/ 157163 w 440531"/>
                <a:gd name="connsiteY31" fmla="*/ 30956 h 371475"/>
                <a:gd name="connsiteX32" fmla="*/ 123825 w 440531"/>
                <a:gd name="connsiteY32" fmla="*/ 33338 h 371475"/>
                <a:gd name="connsiteX33" fmla="*/ 135731 w 440531"/>
                <a:gd name="connsiteY33" fmla="*/ 47625 h 371475"/>
                <a:gd name="connsiteX34" fmla="*/ 130969 w 440531"/>
                <a:gd name="connsiteY34" fmla="*/ 64294 h 371475"/>
                <a:gd name="connsiteX35" fmla="*/ 104775 w 440531"/>
                <a:gd name="connsiteY35" fmla="*/ 61913 h 371475"/>
                <a:gd name="connsiteX36" fmla="*/ 90488 w 440531"/>
                <a:gd name="connsiteY36" fmla="*/ 92869 h 371475"/>
                <a:gd name="connsiteX37" fmla="*/ 80963 w 440531"/>
                <a:gd name="connsiteY37" fmla="*/ 121444 h 371475"/>
                <a:gd name="connsiteX38" fmla="*/ 57150 w 440531"/>
                <a:gd name="connsiteY38" fmla="*/ 123825 h 371475"/>
                <a:gd name="connsiteX39" fmla="*/ 30956 w 440531"/>
                <a:gd name="connsiteY39" fmla="*/ 133350 h 371475"/>
                <a:gd name="connsiteX40" fmla="*/ 28575 w 440531"/>
                <a:gd name="connsiteY40" fmla="*/ 159544 h 371475"/>
                <a:gd name="connsiteX41" fmla="*/ 14288 w 440531"/>
                <a:gd name="connsiteY41" fmla="*/ 183356 h 371475"/>
                <a:gd name="connsiteX42" fmla="*/ 0 w 440531"/>
                <a:gd name="connsiteY42" fmla="*/ 190500 h 371475"/>
                <a:gd name="connsiteX43" fmla="*/ 16669 w 440531"/>
                <a:gd name="connsiteY43" fmla="*/ 200025 h 371475"/>
                <a:gd name="connsiteX44" fmla="*/ 19050 w 440531"/>
                <a:gd name="connsiteY44" fmla="*/ 230981 h 371475"/>
                <a:gd name="connsiteX45" fmla="*/ 19050 w 440531"/>
                <a:gd name="connsiteY45" fmla="*/ 254794 h 371475"/>
                <a:gd name="connsiteX46" fmla="*/ 30957 w 440531"/>
                <a:gd name="connsiteY46" fmla="*/ 278606 h 371475"/>
                <a:gd name="connsiteX47" fmla="*/ 40481 w 440531"/>
                <a:gd name="connsiteY47" fmla="*/ 302419 h 371475"/>
                <a:gd name="connsiteX48" fmla="*/ 28575 w 440531"/>
                <a:gd name="connsiteY48" fmla="*/ 335756 h 371475"/>
                <a:gd name="connsiteX49" fmla="*/ 33338 w 440531"/>
                <a:gd name="connsiteY49" fmla="*/ 316706 h 371475"/>
                <a:gd name="connsiteX50" fmla="*/ 52388 w 440531"/>
                <a:gd name="connsiteY50" fmla="*/ 340519 h 371475"/>
                <a:gd name="connsiteX51" fmla="*/ 52388 w 440531"/>
                <a:gd name="connsiteY51" fmla="*/ 328612 h 371475"/>
                <a:gd name="connsiteX52" fmla="*/ 73819 w 440531"/>
                <a:gd name="connsiteY52" fmla="*/ 364331 h 371475"/>
                <a:gd name="connsiteX53" fmla="*/ 102394 w 440531"/>
                <a:gd name="connsiteY53" fmla="*/ 357188 h 371475"/>
                <a:gd name="connsiteX54" fmla="*/ 119063 w 440531"/>
                <a:gd name="connsiteY54" fmla="*/ 338138 h 371475"/>
                <a:gd name="connsiteX55" fmla="*/ 128588 w 440531"/>
                <a:gd name="connsiteY55" fmla="*/ 328613 h 371475"/>
                <a:gd name="connsiteX56" fmla="*/ 145256 w 440531"/>
                <a:gd name="connsiteY56" fmla="*/ 328613 h 371475"/>
                <a:gd name="connsiteX57" fmla="*/ 154781 w 440531"/>
                <a:gd name="connsiteY57" fmla="*/ 342900 h 371475"/>
                <a:gd name="connsiteX58" fmla="*/ 171450 w 440531"/>
                <a:gd name="connsiteY58" fmla="*/ 371475 h 371475"/>
                <a:gd name="connsiteX0" fmla="*/ 171450 w 440531"/>
                <a:gd name="connsiteY0" fmla="*/ 371475 h 371475"/>
                <a:gd name="connsiteX1" fmla="*/ 216694 w 440531"/>
                <a:gd name="connsiteY1" fmla="*/ 342900 h 371475"/>
                <a:gd name="connsiteX2" fmla="*/ 233363 w 440531"/>
                <a:gd name="connsiteY2" fmla="*/ 328613 h 371475"/>
                <a:gd name="connsiteX3" fmla="*/ 266700 w 440531"/>
                <a:gd name="connsiteY3" fmla="*/ 352425 h 371475"/>
                <a:gd name="connsiteX4" fmla="*/ 278606 w 440531"/>
                <a:gd name="connsiteY4" fmla="*/ 350044 h 371475"/>
                <a:gd name="connsiteX5" fmla="*/ 295275 w 440531"/>
                <a:gd name="connsiteY5" fmla="*/ 319088 h 371475"/>
                <a:gd name="connsiteX6" fmla="*/ 300038 w 440531"/>
                <a:gd name="connsiteY6" fmla="*/ 288131 h 371475"/>
                <a:gd name="connsiteX7" fmla="*/ 335756 w 440531"/>
                <a:gd name="connsiteY7" fmla="*/ 283369 h 371475"/>
                <a:gd name="connsiteX8" fmla="*/ 381000 w 440531"/>
                <a:gd name="connsiteY8" fmla="*/ 283369 h 371475"/>
                <a:gd name="connsiteX9" fmla="*/ 397669 w 440531"/>
                <a:gd name="connsiteY9" fmla="*/ 276225 h 371475"/>
                <a:gd name="connsiteX10" fmla="*/ 409575 w 440531"/>
                <a:gd name="connsiteY10" fmla="*/ 247650 h 371475"/>
                <a:gd name="connsiteX11" fmla="*/ 411956 w 440531"/>
                <a:gd name="connsiteY11" fmla="*/ 230981 h 371475"/>
                <a:gd name="connsiteX12" fmla="*/ 397669 w 440531"/>
                <a:gd name="connsiteY12" fmla="*/ 219075 h 371475"/>
                <a:gd name="connsiteX13" fmla="*/ 407194 w 440531"/>
                <a:gd name="connsiteY13" fmla="*/ 202406 h 371475"/>
                <a:gd name="connsiteX14" fmla="*/ 431006 w 440531"/>
                <a:gd name="connsiteY14" fmla="*/ 192881 h 371475"/>
                <a:gd name="connsiteX15" fmla="*/ 438150 w 440531"/>
                <a:gd name="connsiteY15" fmla="*/ 164306 h 371475"/>
                <a:gd name="connsiteX16" fmla="*/ 440531 w 440531"/>
                <a:gd name="connsiteY16" fmla="*/ 135731 h 371475"/>
                <a:gd name="connsiteX17" fmla="*/ 428625 w 440531"/>
                <a:gd name="connsiteY17" fmla="*/ 121444 h 371475"/>
                <a:gd name="connsiteX18" fmla="*/ 414338 w 440531"/>
                <a:gd name="connsiteY18" fmla="*/ 104775 h 371475"/>
                <a:gd name="connsiteX19" fmla="*/ 426244 w 440531"/>
                <a:gd name="connsiteY19" fmla="*/ 61913 h 371475"/>
                <a:gd name="connsiteX20" fmla="*/ 395288 w 440531"/>
                <a:gd name="connsiteY20" fmla="*/ 71438 h 371475"/>
                <a:gd name="connsiteX21" fmla="*/ 371475 w 440531"/>
                <a:gd name="connsiteY21" fmla="*/ 54769 h 371475"/>
                <a:gd name="connsiteX22" fmla="*/ 350044 w 440531"/>
                <a:gd name="connsiteY22" fmla="*/ 35719 h 371475"/>
                <a:gd name="connsiteX23" fmla="*/ 316706 w 440531"/>
                <a:gd name="connsiteY23" fmla="*/ 35719 h 371475"/>
                <a:gd name="connsiteX24" fmla="*/ 292894 w 440531"/>
                <a:gd name="connsiteY24" fmla="*/ 19050 h 371475"/>
                <a:gd name="connsiteX25" fmla="*/ 261938 w 440531"/>
                <a:gd name="connsiteY25" fmla="*/ 19050 h 371475"/>
                <a:gd name="connsiteX26" fmla="*/ 254794 w 440531"/>
                <a:gd name="connsiteY26" fmla="*/ 11906 h 371475"/>
                <a:gd name="connsiteX27" fmla="*/ 219075 w 440531"/>
                <a:gd name="connsiteY27" fmla="*/ 23813 h 371475"/>
                <a:gd name="connsiteX28" fmla="*/ 200025 w 440531"/>
                <a:gd name="connsiteY28" fmla="*/ 4763 h 371475"/>
                <a:gd name="connsiteX29" fmla="*/ 176213 w 440531"/>
                <a:gd name="connsiteY29" fmla="*/ 0 h 371475"/>
                <a:gd name="connsiteX30" fmla="*/ 161925 w 440531"/>
                <a:gd name="connsiteY30" fmla="*/ 14288 h 371475"/>
                <a:gd name="connsiteX31" fmla="*/ 150019 w 440531"/>
                <a:gd name="connsiteY31" fmla="*/ 23812 h 371475"/>
                <a:gd name="connsiteX32" fmla="*/ 123825 w 440531"/>
                <a:gd name="connsiteY32" fmla="*/ 33338 h 371475"/>
                <a:gd name="connsiteX33" fmla="*/ 135731 w 440531"/>
                <a:gd name="connsiteY33" fmla="*/ 47625 h 371475"/>
                <a:gd name="connsiteX34" fmla="*/ 130969 w 440531"/>
                <a:gd name="connsiteY34" fmla="*/ 64294 h 371475"/>
                <a:gd name="connsiteX35" fmla="*/ 104775 w 440531"/>
                <a:gd name="connsiteY35" fmla="*/ 61913 h 371475"/>
                <a:gd name="connsiteX36" fmla="*/ 90488 w 440531"/>
                <a:gd name="connsiteY36" fmla="*/ 92869 h 371475"/>
                <a:gd name="connsiteX37" fmla="*/ 80963 w 440531"/>
                <a:gd name="connsiteY37" fmla="*/ 121444 h 371475"/>
                <a:gd name="connsiteX38" fmla="*/ 57150 w 440531"/>
                <a:gd name="connsiteY38" fmla="*/ 123825 h 371475"/>
                <a:gd name="connsiteX39" fmla="*/ 30956 w 440531"/>
                <a:gd name="connsiteY39" fmla="*/ 133350 h 371475"/>
                <a:gd name="connsiteX40" fmla="*/ 28575 w 440531"/>
                <a:gd name="connsiteY40" fmla="*/ 159544 h 371475"/>
                <a:gd name="connsiteX41" fmla="*/ 14288 w 440531"/>
                <a:gd name="connsiteY41" fmla="*/ 183356 h 371475"/>
                <a:gd name="connsiteX42" fmla="*/ 0 w 440531"/>
                <a:gd name="connsiteY42" fmla="*/ 190500 h 371475"/>
                <a:gd name="connsiteX43" fmla="*/ 16669 w 440531"/>
                <a:gd name="connsiteY43" fmla="*/ 200025 h 371475"/>
                <a:gd name="connsiteX44" fmla="*/ 19050 w 440531"/>
                <a:gd name="connsiteY44" fmla="*/ 230981 h 371475"/>
                <a:gd name="connsiteX45" fmla="*/ 19050 w 440531"/>
                <a:gd name="connsiteY45" fmla="*/ 254794 h 371475"/>
                <a:gd name="connsiteX46" fmla="*/ 30957 w 440531"/>
                <a:gd name="connsiteY46" fmla="*/ 278606 h 371475"/>
                <a:gd name="connsiteX47" fmla="*/ 40481 w 440531"/>
                <a:gd name="connsiteY47" fmla="*/ 302419 h 371475"/>
                <a:gd name="connsiteX48" fmla="*/ 28575 w 440531"/>
                <a:gd name="connsiteY48" fmla="*/ 335756 h 371475"/>
                <a:gd name="connsiteX49" fmla="*/ 33338 w 440531"/>
                <a:gd name="connsiteY49" fmla="*/ 316706 h 371475"/>
                <a:gd name="connsiteX50" fmla="*/ 52388 w 440531"/>
                <a:gd name="connsiteY50" fmla="*/ 340519 h 371475"/>
                <a:gd name="connsiteX51" fmla="*/ 52388 w 440531"/>
                <a:gd name="connsiteY51" fmla="*/ 328612 h 371475"/>
                <a:gd name="connsiteX52" fmla="*/ 73819 w 440531"/>
                <a:gd name="connsiteY52" fmla="*/ 364331 h 371475"/>
                <a:gd name="connsiteX53" fmla="*/ 102394 w 440531"/>
                <a:gd name="connsiteY53" fmla="*/ 357188 h 371475"/>
                <a:gd name="connsiteX54" fmla="*/ 119063 w 440531"/>
                <a:gd name="connsiteY54" fmla="*/ 338138 h 371475"/>
                <a:gd name="connsiteX55" fmla="*/ 128588 w 440531"/>
                <a:gd name="connsiteY55" fmla="*/ 328613 h 371475"/>
                <a:gd name="connsiteX56" fmla="*/ 145256 w 440531"/>
                <a:gd name="connsiteY56" fmla="*/ 328613 h 371475"/>
                <a:gd name="connsiteX57" fmla="*/ 154781 w 440531"/>
                <a:gd name="connsiteY57" fmla="*/ 342900 h 371475"/>
                <a:gd name="connsiteX58" fmla="*/ 171450 w 440531"/>
                <a:gd name="connsiteY58" fmla="*/ 371475 h 371475"/>
                <a:gd name="connsiteX0" fmla="*/ 171450 w 440531"/>
                <a:gd name="connsiteY0" fmla="*/ 371475 h 371475"/>
                <a:gd name="connsiteX1" fmla="*/ 216694 w 440531"/>
                <a:gd name="connsiteY1" fmla="*/ 342900 h 371475"/>
                <a:gd name="connsiteX2" fmla="*/ 233363 w 440531"/>
                <a:gd name="connsiteY2" fmla="*/ 328613 h 371475"/>
                <a:gd name="connsiteX3" fmla="*/ 266700 w 440531"/>
                <a:gd name="connsiteY3" fmla="*/ 352425 h 371475"/>
                <a:gd name="connsiteX4" fmla="*/ 278606 w 440531"/>
                <a:gd name="connsiteY4" fmla="*/ 350044 h 371475"/>
                <a:gd name="connsiteX5" fmla="*/ 295275 w 440531"/>
                <a:gd name="connsiteY5" fmla="*/ 319088 h 371475"/>
                <a:gd name="connsiteX6" fmla="*/ 300038 w 440531"/>
                <a:gd name="connsiteY6" fmla="*/ 288131 h 371475"/>
                <a:gd name="connsiteX7" fmla="*/ 335756 w 440531"/>
                <a:gd name="connsiteY7" fmla="*/ 283369 h 371475"/>
                <a:gd name="connsiteX8" fmla="*/ 381000 w 440531"/>
                <a:gd name="connsiteY8" fmla="*/ 283369 h 371475"/>
                <a:gd name="connsiteX9" fmla="*/ 397669 w 440531"/>
                <a:gd name="connsiteY9" fmla="*/ 276225 h 371475"/>
                <a:gd name="connsiteX10" fmla="*/ 409575 w 440531"/>
                <a:gd name="connsiteY10" fmla="*/ 247650 h 371475"/>
                <a:gd name="connsiteX11" fmla="*/ 411956 w 440531"/>
                <a:gd name="connsiteY11" fmla="*/ 230981 h 371475"/>
                <a:gd name="connsiteX12" fmla="*/ 397669 w 440531"/>
                <a:gd name="connsiteY12" fmla="*/ 219075 h 371475"/>
                <a:gd name="connsiteX13" fmla="*/ 407194 w 440531"/>
                <a:gd name="connsiteY13" fmla="*/ 202406 h 371475"/>
                <a:gd name="connsiteX14" fmla="*/ 431006 w 440531"/>
                <a:gd name="connsiteY14" fmla="*/ 192881 h 371475"/>
                <a:gd name="connsiteX15" fmla="*/ 438150 w 440531"/>
                <a:gd name="connsiteY15" fmla="*/ 164306 h 371475"/>
                <a:gd name="connsiteX16" fmla="*/ 440531 w 440531"/>
                <a:gd name="connsiteY16" fmla="*/ 135731 h 371475"/>
                <a:gd name="connsiteX17" fmla="*/ 428625 w 440531"/>
                <a:gd name="connsiteY17" fmla="*/ 121444 h 371475"/>
                <a:gd name="connsiteX18" fmla="*/ 414338 w 440531"/>
                <a:gd name="connsiteY18" fmla="*/ 104775 h 371475"/>
                <a:gd name="connsiteX19" fmla="*/ 426244 w 440531"/>
                <a:gd name="connsiteY19" fmla="*/ 61913 h 371475"/>
                <a:gd name="connsiteX20" fmla="*/ 395288 w 440531"/>
                <a:gd name="connsiteY20" fmla="*/ 71438 h 371475"/>
                <a:gd name="connsiteX21" fmla="*/ 371475 w 440531"/>
                <a:gd name="connsiteY21" fmla="*/ 54769 h 371475"/>
                <a:gd name="connsiteX22" fmla="*/ 350044 w 440531"/>
                <a:gd name="connsiteY22" fmla="*/ 35719 h 371475"/>
                <a:gd name="connsiteX23" fmla="*/ 316706 w 440531"/>
                <a:gd name="connsiteY23" fmla="*/ 35719 h 371475"/>
                <a:gd name="connsiteX24" fmla="*/ 292894 w 440531"/>
                <a:gd name="connsiteY24" fmla="*/ 19050 h 371475"/>
                <a:gd name="connsiteX25" fmla="*/ 261938 w 440531"/>
                <a:gd name="connsiteY25" fmla="*/ 19050 h 371475"/>
                <a:gd name="connsiteX26" fmla="*/ 254794 w 440531"/>
                <a:gd name="connsiteY26" fmla="*/ 11906 h 371475"/>
                <a:gd name="connsiteX27" fmla="*/ 219075 w 440531"/>
                <a:gd name="connsiteY27" fmla="*/ 23813 h 371475"/>
                <a:gd name="connsiteX28" fmla="*/ 200025 w 440531"/>
                <a:gd name="connsiteY28" fmla="*/ 4763 h 371475"/>
                <a:gd name="connsiteX29" fmla="*/ 176213 w 440531"/>
                <a:gd name="connsiteY29" fmla="*/ 0 h 371475"/>
                <a:gd name="connsiteX30" fmla="*/ 161925 w 440531"/>
                <a:gd name="connsiteY30" fmla="*/ 14288 h 371475"/>
                <a:gd name="connsiteX31" fmla="*/ 150019 w 440531"/>
                <a:gd name="connsiteY31" fmla="*/ 23812 h 371475"/>
                <a:gd name="connsiteX32" fmla="*/ 123825 w 440531"/>
                <a:gd name="connsiteY32" fmla="*/ 33338 h 371475"/>
                <a:gd name="connsiteX33" fmla="*/ 135731 w 440531"/>
                <a:gd name="connsiteY33" fmla="*/ 47625 h 371475"/>
                <a:gd name="connsiteX34" fmla="*/ 130969 w 440531"/>
                <a:gd name="connsiteY34" fmla="*/ 64294 h 371475"/>
                <a:gd name="connsiteX35" fmla="*/ 104775 w 440531"/>
                <a:gd name="connsiteY35" fmla="*/ 61913 h 371475"/>
                <a:gd name="connsiteX36" fmla="*/ 90488 w 440531"/>
                <a:gd name="connsiteY36" fmla="*/ 92869 h 371475"/>
                <a:gd name="connsiteX37" fmla="*/ 80963 w 440531"/>
                <a:gd name="connsiteY37" fmla="*/ 121444 h 371475"/>
                <a:gd name="connsiteX38" fmla="*/ 57150 w 440531"/>
                <a:gd name="connsiteY38" fmla="*/ 123825 h 371475"/>
                <a:gd name="connsiteX39" fmla="*/ 30956 w 440531"/>
                <a:gd name="connsiteY39" fmla="*/ 133350 h 371475"/>
                <a:gd name="connsiteX40" fmla="*/ 28575 w 440531"/>
                <a:gd name="connsiteY40" fmla="*/ 159544 h 371475"/>
                <a:gd name="connsiteX41" fmla="*/ 14288 w 440531"/>
                <a:gd name="connsiteY41" fmla="*/ 183356 h 371475"/>
                <a:gd name="connsiteX42" fmla="*/ 0 w 440531"/>
                <a:gd name="connsiteY42" fmla="*/ 190500 h 371475"/>
                <a:gd name="connsiteX43" fmla="*/ 16669 w 440531"/>
                <a:gd name="connsiteY43" fmla="*/ 200025 h 371475"/>
                <a:gd name="connsiteX44" fmla="*/ 19050 w 440531"/>
                <a:gd name="connsiteY44" fmla="*/ 230981 h 371475"/>
                <a:gd name="connsiteX45" fmla="*/ 19050 w 440531"/>
                <a:gd name="connsiteY45" fmla="*/ 254794 h 371475"/>
                <a:gd name="connsiteX46" fmla="*/ 30957 w 440531"/>
                <a:gd name="connsiteY46" fmla="*/ 278606 h 371475"/>
                <a:gd name="connsiteX47" fmla="*/ 40481 w 440531"/>
                <a:gd name="connsiteY47" fmla="*/ 302419 h 371475"/>
                <a:gd name="connsiteX48" fmla="*/ 28575 w 440531"/>
                <a:gd name="connsiteY48" fmla="*/ 335756 h 371475"/>
                <a:gd name="connsiteX49" fmla="*/ 33338 w 440531"/>
                <a:gd name="connsiteY49" fmla="*/ 316706 h 371475"/>
                <a:gd name="connsiteX50" fmla="*/ 52388 w 440531"/>
                <a:gd name="connsiteY50" fmla="*/ 340519 h 371475"/>
                <a:gd name="connsiteX51" fmla="*/ 52388 w 440531"/>
                <a:gd name="connsiteY51" fmla="*/ 328612 h 371475"/>
                <a:gd name="connsiteX52" fmla="*/ 73819 w 440531"/>
                <a:gd name="connsiteY52" fmla="*/ 364331 h 371475"/>
                <a:gd name="connsiteX53" fmla="*/ 102394 w 440531"/>
                <a:gd name="connsiteY53" fmla="*/ 357188 h 371475"/>
                <a:gd name="connsiteX54" fmla="*/ 119063 w 440531"/>
                <a:gd name="connsiteY54" fmla="*/ 338138 h 371475"/>
                <a:gd name="connsiteX55" fmla="*/ 133350 w 440531"/>
                <a:gd name="connsiteY55" fmla="*/ 323851 h 371475"/>
                <a:gd name="connsiteX56" fmla="*/ 145256 w 440531"/>
                <a:gd name="connsiteY56" fmla="*/ 328613 h 371475"/>
                <a:gd name="connsiteX57" fmla="*/ 154781 w 440531"/>
                <a:gd name="connsiteY57" fmla="*/ 342900 h 371475"/>
                <a:gd name="connsiteX58" fmla="*/ 171450 w 440531"/>
                <a:gd name="connsiteY58" fmla="*/ 371475 h 371475"/>
                <a:gd name="connsiteX0" fmla="*/ 171450 w 440531"/>
                <a:gd name="connsiteY0" fmla="*/ 371475 h 371475"/>
                <a:gd name="connsiteX1" fmla="*/ 216694 w 440531"/>
                <a:gd name="connsiteY1" fmla="*/ 342900 h 371475"/>
                <a:gd name="connsiteX2" fmla="*/ 233363 w 440531"/>
                <a:gd name="connsiteY2" fmla="*/ 328613 h 371475"/>
                <a:gd name="connsiteX3" fmla="*/ 266700 w 440531"/>
                <a:gd name="connsiteY3" fmla="*/ 352425 h 371475"/>
                <a:gd name="connsiteX4" fmla="*/ 278606 w 440531"/>
                <a:gd name="connsiteY4" fmla="*/ 350044 h 371475"/>
                <a:gd name="connsiteX5" fmla="*/ 295275 w 440531"/>
                <a:gd name="connsiteY5" fmla="*/ 319088 h 371475"/>
                <a:gd name="connsiteX6" fmla="*/ 300038 w 440531"/>
                <a:gd name="connsiteY6" fmla="*/ 288131 h 371475"/>
                <a:gd name="connsiteX7" fmla="*/ 335756 w 440531"/>
                <a:gd name="connsiteY7" fmla="*/ 283369 h 371475"/>
                <a:gd name="connsiteX8" fmla="*/ 381000 w 440531"/>
                <a:gd name="connsiteY8" fmla="*/ 283369 h 371475"/>
                <a:gd name="connsiteX9" fmla="*/ 397669 w 440531"/>
                <a:gd name="connsiteY9" fmla="*/ 276225 h 371475"/>
                <a:gd name="connsiteX10" fmla="*/ 409575 w 440531"/>
                <a:gd name="connsiteY10" fmla="*/ 247650 h 371475"/>
                <a:gd name="connsiteX11" fmla="*/ 411956 w 440531"/>
                <a:gd name="connsiteY11" fmla="*/ 230981 h 371475"/>
                <a:gd name="connsiteX12" fmla="*/ 397669 w 440531"/>
                <a:gd name="connsiteY12" fmla="*/ 219075 h 371475"/>
                <a:gd name="connsiteX13" fmla="*/ 407194 w 440531"/>
                <a:gd name="connsiteY13" fmla="*/ 202406 h 371475"/>
                <a:gd name="connsiteX14" fmla="*/ 431006 w 440531"/>
                <a:gd name="connsiteY14" fmla="*/ 192881 h 371475"/>
                <a:gd name="connsiteX15" fmla="*/ 438150 w 440531"/>
                <a:gd name="connsiteY15" fmla="*/ 164306 h 371475"/>
                <a:gd name="connsiteX16" fmla="*/ 440531 w 440531"/>
                <a:gd name="connsiteY16" fmla="*/ 135731 h 371475"/>
                <a:gd name="connsiteX17" fmla="*/ 428625 w 440531"/>
                <a:gd name="connsiteY17" fmla="*/ 121444 h 371475"/>
                <a:gd name="connsiteX18" fmla="*/ 414338 w 440531"/>
                <a:gd name="connsiteY18" fmla="*/ 104775 h 371475"/>
                <a:gd name="connsiteX19" fmla="*/ 426244 w 440531"/>
                <a:gd name="connsiteY19" fmla="*/ 61913 h 371475"/>
                <a:gd name="connsiteX20" fmla="*/ 395288 w 440531"/>
                <a:gd name="connsiteY20" fmla="*/ 71438 h 371475"/>
                <a:gd name="connsiteX21" fmla="*/ 371475 w 440531"/>
                <a:gd name="connsiteY21" fmla="*/ 54769 h 371475"/>
                <a:gd name="connsiteX22" fmla="*/ 350044 w 440531"/>
                <a:gd name="connsiteY22" fmla="*/ 35719 h 371475"/>
                <a:gd name="connsiteX23" fmla="*/ 316706 w 440531"/>
                <a:gd name="connsiteY23" fmla="*/ 35719 h 371475"/>
                <a:gd name="connsiteX24" fmla="*/ 292894 w 440531"/>
                <a:gd name="connsiteY24" fmla="*/ 19050 h 371475"/>
                <a:gd name="connsiteX25" fmla="*/ 261938 w 440531"/>
                <a:gd name="connsiteY25" fmla="*/ 19050 h 371475"/>
                <a:gd name="connsiteX26" fmla="*/ 254794 w 440531"/>
                <a:gd name="connsiteY26" fmla="*/ 11906 h 371475"/>
                <a:gd name="connsiteX27" fmla="*/ 219075 w 440531"/>
                <a:gd name="connsiteY27" fmla="*/ 23813 h 371475"/>
                <a:gd name="connsiteX28" fmla="*/ 200025 w 440531"/>
                <a:gd name="connsiteY28" fmla="*/ 4763 h 371475"/>
                <a:gd name="connsiteX29" fmla="*/ 176213 w 440531"/>
                <a:gd name="connsiteY29" fmla="*/ 0 h 371475"/>
                <a:gd name="connsiteX30" fmla="*/ 161925 w 440531"/>
                <a:gd name="connsiteY30" fmla="*/ 14288 h 371475"/>
                <a:gd name="connsiteX31" fmla="*/ 150019 w 440531"/>
                <a:gd name="connsiteY31" fmla="*/ 23812 h 371475"/>
                <a:gd name="connsiteX32" fmla="*/ 123825 w 440531"/>
                <a:gd name="connsiteY32" fmla="*/ 33338 h 371475"/>
                <a:gd name="connsiteX33" fmla="*/ 135731 w 440531"/>
                <a:gd name="connsiteY33" fmla="*/ 47625 h 371475"/>
                <a:gd name="connsiteX34" fmla="*/ 130969 w 440531"/>
                <a:gd name="connsiteY34" fmla="*/ 64294 h 371475"/>
                <a:gd name="connsiteX35" fmla="*/ 104775 w 440531"/>
                <a:gd name="connsiteY35" fmla="*/ 61913 h 371475"/>
                <a:gd name="connsiteX36" fmla="*/ 90488 w 440531"/>
                <a:gd name="connsiteY36" fmla="*/ 92869 h 371475"/>
                <a:gd name="connsiteX37" fmla="*/ 80963 w 440531"/>
                <a:gd name="connsiteY37" fmla="*/ 121444 h 371475"/>
                <a:gd name="connsiteX38" fmla="*/ 57150 w 440531"/>
                <a:gd name="connsiteY38" fmla="*/ 123825 h 371475"/>
                <a:gd name="connsiteX39" fmla="*/ 30956 w 440531"/>
                <a:gd name="connsiteY39" fmla="*/ 133350 h 371475"/>
                <a:gd name="connsiteX40" fmla="*/ 28575 w 440531"/>
                <a:gd name="connsiteY40" fmla="*/ 159544 h 371475"/>
                <a:gd name="connsiteX41" fmla="*/ 14288 w 440531"/>
                <a:gd name="connsiteY41" fmla="*/ 183356 h 371475"/>
                <a:gd name="connsiteX42" fmla="*/ 0 w 440531"/>
                <a:gd name="connsiteY42" fmla="*/ 190500 h 371475"/>
                <a:gd name="connsiteX43" fmla="*/ 16669 w 440531"/>
                <a:gd name="connsiteY43" fmla="*/ 200025 h 371475"/>
                <a:gd name="connsiteX44" fmla="*/ 19050 w 440531"/>
                <a:gd name="connsiteY44" fmla="*/ 230981 h 371475"/>
                <a:gd name="connsiteX45" fmla="*/ 19050 w 440531"/>
                <a:gd name="connsiteY45" fmla="*/ 254794 h 371475"/>
                <a:gd name="connsiteX46" fmla="*/ 30957 w 440531"/>
                <a:gd name="connsiteY46" fmla="*/ 278606 h 371475"/>
                <a:gd name="connsiteX47" fmla="*/ 40481 w 440531"/>
                <a:gd name="connsiteY47" fmla="*/ 302419 h 371475"/>
                <a:gd name="connsiteX48" fmla="*/ 28575 w 440531"/>
                <a:gd name="connsiteY48" fmla="*/ 335756 h 371475"/>
                <a:gd name="connsiteX49" fmla="*/ 33338 w 440531"/>
                <a:gd name="connsiteY49" fmla="*/ 316706 h 371475"/>
                <a:gd name="connsiteX50" fmla="*/ 52388 w 440531"/>
                <a:gd name="connsiteY50" fmla="*/ 340519 h 371475"/>
                <a:gd name="connsiteX51" fmla="*/ 52388 w 440531"/>
                <a:gd name="connsiteY51" fmla="*/ 328612 h 371475"/>
                <a:gd name="connsiteX52" fmla="*/ 73819 w 440531"/>
                <a:gd name="connsiteY52" fmla="*/ 364331 h 371475"/>
                <a:gd name="connsiteX53" fmla="*/ 102394 w 440531"/>
                <a:gd name="connsiteY53" fmla="*/ 357188 h 371475"/>
                <a:gd name="connsiteX54" fmla="*/ 116682 w 440531"/>
                <a:gd name="connsiteY54" fmla="*/ 328613 h 371475"/>
                <a:gd name="connsiteX55" fmla="*/ 133350 w 440531"/>
                <a:gd name="connsiteY55" fmla="*/ 323851 h 371475"/>
                <a:gd name="connsiteX56" fmla="*/ 145256 w 440531"/>
                <a:gd name="connsiteY56" fmla="*/ 328613 h 371475"/>
                <a:gd name="connsiteX57" fmla="*/ 154781 w 440531"/>
                <a:gd name="connsiteY57" fmla="*/ 342900 h 371475"/>
                <a:gd name="connsiteX58" fmla="*/ 171450 w 440531"/>
                <a:gd name="connsiteY58" fmla="*/ 371475 h 371475"/>
                <a:gd name="connsiteX0" fmla="*/ 171450 w 440531"/>
                <a:gd name="connsiteY0" fmla="*/ 371475 h 371475"/>
                <a:gd name="connsiteX1" fmla="*/ 216694 w 440531"/>
                <a:gd name="connsiteY1" fmla="*/ 342900 h 371475"/>
                <a:gd name="connsiteX2" fmla="*/ 233363 w 440531"/>
                <a:gd name="connsiteY2" fmla="*/ 328613 h 371475"/>
                <a:gd name="connsiteX3" fmla="*/ 266700 w 440531"/>
                <a:gd name="connsiteY3" fmla="*/ 352425 h 371475"/>
                <a:gd name="connsiteX4" fmla="*/ 278606 w 440531"/>
                <a:gd name="connsiteY4" fmla="*/ 350044 h 371475"/>
                <a:gd name="connsiteX5" fmla="*/ 295275 w 440531"/>
                <a:gd name="connsiteY5" fmla="*/ 319088 h 371475"/>
                <a:gd name="connsiteX6" fmla="*/ 300038 w 440531"/>
                <a:gd name="connsiteY6" fmla="*/ 288131 h 371475"/>
                <a:gd name="connsiteX7" fmla="*/ 335756 w 440531"/>
                <a:gd name="connsiteY7" fmla="*/ 283369 h 371475"/>
                <a:gd name="connsiteX8" fmla="*/ 381000 w 440531"/>
                <a:gd name="connsiteY8" fmla="*/ 283369 h 371475"/>
                <a:gd name="connsiteX9" fmla="*/ 397669 w 440531"/>
                <a:gd name="connsiteY9" fmla="*/ 276225 h 371475"/>
                <a:gd name="connsiteX10" fmla="*/ 409575 w 440531"/>
                <a:gd name="connsiteY10" fmla="*/ 247650 h 371475"/>
                <a:gd name="connsiteX11" fmla="*/ 411956 w 440531"/>
                <a:gd name="connsiteY11" fmla="*/ 230981 h 371475"/>
                <a:gd name="connsiteX12" fmla="*/ 397669 w 440531"/>
                <a:gd name="connsiteY12" fmla="*/ 219075 h 371475"/>
                <a:gd name="connsiteX13" fmla="*/ 407194 w 440531"/>
                <a:gd name="connsiteY13" fmla="*/ 202406 h 371475"/>
                <a:gd name="connsiteX14" fmla="*/ 431006 w 440531"/>
                <a:gd name="connsiteY14" fmla="*/ 192881 h 371475"/>
                <a:gd name="connsiteX15" fmla="*/ 438150 w 440531"/>
                <a:gd name="connsiteY15" fmla="*/ 164306 h 371475"/>
                <a:gd name="connsiteX16" fmla="*/ 440531 w 440531"/>
                <a:gd name="connsiteY16" fmla="*/ 135731 h 371475"/>
                <a:gd name="connsiteX17" fmla="*/ 428625 w 440531"/>
                <a:gd name="connsiteY17" fmla="*/ 121444 h 371475"/>
                <a:gd name="connsiteX18" fmla="*/ 414338 w 440531"/>
                <a:gd name="connsiteY18" fmla="*/ 104775 h 371475"/>
                <a:gd name="connsiteX19" fmla="*/ 426244 w 440531"/>
                <a:gd name="connsiteY19" fmla="*/ 61913 h 371475"/>
                <a:gd name="connsiteX20" fmla="*/ 395288 w 440531"/>
                <a:gd name="connsiteY20" fmla="*/ 71438 h 371475"/>
                <a:gd name="connsiteX21" fmla="*/ 371475 w 440531"/>
                <a:gd name="connsiteY21" fmla="*/ 54769 h 371475"/>
                <a:gd name="connsiteX22" fmla="*/ 350044 w 440531"/>
                <a:gd name="connsiteY22" fmla="*/ 35719 h 371475"/>
                <a:gd name="connsiteX23" fmla="*/ 316706 w 440531"/>
                <a:gd name="connsiteY23" fmla="*/ 35719 h 371475"/>
                <a:gd name="connsiteX24" fmla="*/ 292894 w 440531"/>
                <a:gd name="connsiteY24" fmla="*/ 19050 h 371475"/>
                <a:gd name="connsiteX25" fmla="*/ 261938 w 440531"/>
                <a:gd name="connsiteY25" fmla="*/ 19050 h 371475"/>
                <a:gd name="connsiteX26" fmla="*/ 254794 w 440531"/>
                <a:gd name="connsiteY26" fmla="*/ 11906 h 371475"/>
                <a:gd name="connsiteX27" fmla="*/ 219075 w 440531"/>
                <a:gd name="connsiteY27" fmla="*/ 23813 h 371475"/>
                <a:gd name="connsiteX28" fmla="*/ 200025 w 440531"/>
                <a:gd name="connsiteY28" fmla="*/ 4763 h 371475"/>
                <a:gd name="connsiteX29" fmla="*/ 176213 w 440531"/>
                <a:gd name="connsiteY29" fmla="*/ 0 h 371475"/>
                <a:gd name="connsiteX30" fmla="*/ 161925 w 440531"/>
                <a:gd name="connsiteY30" fmla="*/ 14288 h 371475"/>
                <a:gd name="connsiteX31" fmla="*/ 150019 w 440531"/>
                <a:gd name="connsiteY31" fmla="*/ 23812 h 371475"/>
                <a:gd name="connsiteX32" fmla="*/ 123825 w 440531"/>
                <a:gd name="connsiteY32" fmla="*/ 33338 h 371475"/>
                <a:gd name="connsiteX33" fmla="*/ 135731 w 440531"/>
                <a:gd name="connsiteY33" fmla="*/ 47625 h 371475"/>
                <a:gd name="connsiteX34" fmla="*/ 130969 w 440531"/>
                <a:gd name="connsiteY34" fmla="*/ 64294 h 371475"/>
                <a:gd name="connsiteX35" fmla="*/ 104775 w 440531"/>
                <a:gd name="connsiteY35" fmla="*/ 61913 h 371475"/>
                <a:gd name="connsiteX36" fmla="*/ 90488 w 440531"/>
                <a:gd name="connsiteY36" fmla="*/ 92869 h 371475"/>
                <a:gd name="connsiteX37" fmla="*/ 80963 w 440531"/>
                <a:gd name="connsiteY37" fmla="*/ 121444 h 371475"/>
                <a:gd name="connsiteX38" fmla="*/ 57150 w 440531"/>
                <a:gd name="connsiteY38" fmla="*/ 123825 h 371475"/>
                <a:gd name="connsiteX39" fmla="*/ 30956 w 440531"/>
                <a:gd name="connsiteY39" fmla="*/ 133350 h 371475"/>
                <a:gd name="connsiteX40" fmla="*/ 28575 w 440531"/>
                <a:gd name="connsiteY40" fmla="*/ 159544 h 371475"/>
                <a:gd name="connsiteX41" fmla="*/ 14288 w 440531"/>
                <a:gd name="connsiteY41" fmla="*/ 183356 h 371475"/>
                <a:gd name="connsiteX42" fmla="*/ 0 w 440531"/>
                <a:gd name="connsiteY42" fmla="*/ 190500 h 371475"/>
                <a:gd name="connsiteX43" fmla="*/ 16669 w 440531"/>
                <a:gd name="connsiteY43" fmla="*/ 200025 h 371475"/>
                <a:gd name="connsiteX44" fmla="*/ 19050 w 440531"/>
                <a:gd name="connsiteY44" fmla="*/ 230981 h 371475"/>
                <a:gd name="connsiteX45" fmla="*/ 19050 w 440531"/>
                <a:gd name="connsiteY45" fmla="*/ 254794 h 371475"/>
                <a:gd name="connsiteX46" fmla="*/ 30957 w 440531"/>
                <a:gd name="connsiteY46" fmla="*/ 278606 h 371475"/>
                <a:gd name="connsiteX47" fmla="*/ 40481 w 440531"/>
                <a:gd name="connsiteY47" fmla="*/ 302419 h 371475"/>
                <a:gd name="connsiteX48" fmla="*/ 28575 w 440531"/>
                <a:gd name="connsiteY48" fmla="*/ 335756 h 371475"/>
                <a:gd name="connsiteX49" fmla="*/ 33338 w 440531"/>
                <a:gd name="connsiteY49" fmla="*/ 316706 h 371475"/>
                <a:gd name="connsiteX50" fmla="*/ 52388 w 440531"/>
                <a:gd name="connsiteY50" fmla="*/ 340519 h 371475"/>
                <a:gd name="connsiteX51" fmla="*/ 45244 w 440531"/>
                <a:gd name="connsiteY51" fmla="*/ 330993 h 371475"/>
                <a:gd name="connsiteX52" fmla="*/ 73819 w 440531"/>
                <a:gd name="connsiteY52" fmla="*/ 364331 h 371475"/>
                <a:gd name="connsiteX53" fmla="*/ 102394 w 440531"/>
                <a:gd name="connsiteY53" fmla="*/ 357188 h 371475"/>
                <a:gd name="connsiteX54" fmla="*/ 116682 w 440531"/>
                <a:gd name="connsiteY54" fmla="*/ 328613 h 371475"/>
                <a:gd name="connsiteX55" fmla="*/ 133350 w 440531"/>
                <a:gd name="connsiteY55" fmla="*/ 323851 h 371475"/>
                <a:gd name="connsiteX56" fmla="*/ 145256 w 440531"/>
                <a:gd name="connsiteY56" fmla="*/ 328613 h 371475"/>
                <a:gd name="connsiteX57" fmla="*/ 154781 w 440531"/>
                <a:gd name="connsiteY57" fmla="*/ 342900 h 371475"/>
                <a:gd name="connsiteX58" fmla="*/ 171450 w 440531"/>
                <a:gd name="connsiteY58" fmla="*/ 371475 h 371475"/>
                <a:gd name="connsiteX0" fmla="*/ 171450 w 440531"/>
                <a:gd name="connsiteY0" fmla="*/ 371475 h 371475"/>
                <a:gd name="connsiteX1" fmla="*/ 216694 w 440531"/>
                <a:gd name="connsiteY1" fmla="*/ 342900 h 371475"/>
                <a:gd name="connsiteX2" fmla="*/ 233363 w 440531"/>
                <a:gd name="connsiteY2" fmla="*/ 328613 h 371475"/>
                <a:gd name="connsiteX3" fmla="*/ 266700 w 440531"/>
                <a:gd name="connsiteY3" fmla="*/ 352425 h 371475"/>
                <a:gd name="connsiteX4" fmla="*/ 278606 w 440531"/>
                <a:gd name="connsiteY4" fmla="*/ 350044 h 371475"/>
                <a:gd name="connsiteX5" fmla="*/ 295275 w 440531"/>
                <a:gd name="connsiteY5" fmla="*/ 319088 h 371475"/>
                <a:gd name="connsiteX6" fmla="*/ 300038 w 440531"/>
                <a:gd name="connsiteY6" fmla="*/ 288131 h 371475"/>
                <a:gd name="connsiteX7" fmla="*/ 335756 w 440531"/>
                <a:gd name="connsiteY7" fmla="*/ 283369 h 371475"/>
                <a:gd name="connsiteX8" fmla="*/ 381000 w 440531"/>
                <a:gd name="connsiteY8" fmla="*/ 283369 h 371475"/>
                <a:gd name="connsiteX9" fmla="*/ 397669 w 440531"/>
                <a:gd name="connsiteY9" fmla="*/ 276225 h 371475"/>
                <a:gd name="connsiteX10" fmla="*/ 409575 w 440531"/>
                <a:gd name="connsiteY10" fmla="*/ 247650 h 371475"/>
                <a:gd name="connsiteX11" fmla="*/ 411956 w 440531"/>
                <a:gd name="connsiteY11" fmla="*/ 230981 h 371475"/>
                <a:gd name="connsiteX12" fmla="*/ 421481 w 440531"/>
                <a:gd name="connsiteY12" fmla="*/ 219075 h 371475"/>
                <a:gd name="connsiteX13" fmla="*/ 407194 w 440531"/>
                <a:gd name="connsiteY13" fmla="*/ 202406 h 371475"/>
                <a:gd name="connsiteX14" fmla="*/ 431006 w 440531"/>
                <a:gd name="connsiteY14" fmla="*/ 192881 h 371475"/>
                <a:gd name="connsiteX15" fmla="*/ 438150 w 440531"/>
                <a:gd name="connsiteY15" fmla="*/ 164306 h 371475"/>
                <a:gd name="connsiteX16" fmla="*/ 440531 w 440531"/>
                <a:gd name="connsiteY16" fmla="*/ 135731 h 371475"/>
                <a:gd name="connsiteX17" fmla="*/ 428625 w 440531"/>
                <a:gd name="connsiteY17" fmla="*/ 121444 h 371475"/>
                <a:gd name="connsiteX18" fmla="*/ 414338 w 440531"/>
                <a:gd name="connsiteY18" fmla="*/ 104775 h 371475"/>
                <a:gd name="connsiteX19" fmla="*/ 426244 w 440531"/>
                <a:gd name="connsiteY19" fmla="*/ 61913 h 371475"/>
                <a:gd name="connsiteX20" fmla="*/ 395288 w 440531"/>
                <a:gd name="connsiteY20" fmla="*/ 71438 h 371475"/>
                <a:gd name="connsiteX21" fmla="*/ 371475 w 440531"/>
                <a:gd name="connsiteY21" fmla="*/ 54769 h 371475"/>
                <a:gd name="connsiteX22" fmla="*/ 350044 w 440531"/>
                <a:gd name="connsiteY22" fmla="*/ 35719 h 371475"/>
                <a:gd name="connsiteX23" fmla="*/ 316706 w 440531"/>
                <a:gd name="connsiteY23" fmla="*/ 35719 h 371475"/>
                <a:gd name="connsiteX24" fmla="*/ 292894 w 440531"/>
                <a:gd name="connsiteY24" fmla="*/ 19050 h 371475"/>
                <a:gd name="connsiteX25" fmla="*/ 261938 w 440531"/>
                <a:gd name="connsiteY25" fmla="*/ 19050 h 371475"/>
                <a:gd name="connsiteX26" fmla="*/ 254794 w 440531"/>
                <a:gd name="connsiteY26" fmla="*/ 11906 h 371475"/>
                <a:gd name="connsiteX27" fmla="*/ 219075 w 440531"/>
                <a:gd name="connsiteY27" fmla="*/ 23813 h 371475"/>
                <a:gd name="connsiteX28" fmla="*/ 200025 w 440531"/>
                <a:gd name="connsiteY28" fmla="*/ 4763 h 371475"/>
                <a:gd name="connsiteX29" fmla="*/ 176213 w 440531"/>
                <a:gd name="connsiteY29" fmla="*/ 0 h 371475"/>
                <a:gd name="connsiteX30" fmla="*/ 161925 w 440531"/>
                <a:gd name="connsiteY30" fmla="*/ 14288 h 371475"/>
                <a:gd name="connsiteX31" fmla="*/ 150019 w 440531"/>
                <a:gd name="connsiteY31" fmla="*/ 23812 h 371475"/>
                <a:gd name="connsiteX32" fmla="*/ 123825 w 440531"/>
                <a:gd name="connsiteY32" fmla="*/ 33338 h 371475"/>
                <a:gd name="connsiteX33" fmla="*/ 135731 w 440531"/>
                <a:gd name="connsiteY33" fmla="*/ 47625 h 371475"/>
                <a:gd name="connsiteX34" fmla="*/ 130969 w 440531"/>
                <a:gd name="connsiteY34" fmla="*/ 64294 h 371475"/>
                <a:gd name="connsiteX35" fmla="*/ 104775 w 440531"/>
                <a:gd name="connsiteY35" fmla="*/ 61913 h 371475"/>
                <a:gd name="connsiteX36" fmla="*/ 90488 w 440531"/>
                <a:gd name="connsiteY36" fmla="*/ 92869 h 371475"/>
                <a:gd name="connsiteX37" fmla="*/ 80963 w 440531"/>
                <a:gd name="connsiteY37" fmla="*/ 121444 h 371475"/>
                <a:gd name="connsiteX38" fmla="*/ 57150 w 440531"/>
                <a:gd name="connsiteY38" fmla="*/ 123825 h 371475"/>
                <a:gd name="connsiteX39" fmla="*/ 30956 w 440531"/>
                <a:gd name="connsiteY39" fmla="*/ 133350 h 371475"/>
                <a:gd name="connsiteX40" fmla="*/ 28575 w 440531"/>
                <a:gd name="connsiteY40" fmla="*/ 159544 h 371475"/>
                <a:gd name="connsiteX41" fmla="*/ 14288 w 440531"/>
                <a:gd name="connsiteY41" fmla="*/ 183356 h 371475"/>
                <a:gd name="connsiteX42" fmla="*/ 0 w 440531"/>
                <a:gd name="connsiteY42" fmla="*/ 190500 h 371475"/>
                <a:gd name="connsiteX43" fmla="*/ 16669 w 440531"/>
                <a:gd name="connsiteY43" fmla="*/ 200025 h 371475"/>
                <a:gd name="connsiteX44" fmla="*/ 19050 w 440531"/>
                <a:gd name="connsiteY44" fmla="*/ 230981 h 371475"/>
                <a:gd name="connsiteX45" fmla="*/ 19050 w 440531"/>
                <a:gd name="connsiteY45" fmla="*/ 254794 h 371475"/>
                <a:gd name="connsiteX46" fmla="*/ 30957 w 440531"/>
                <a:gd name="connsiteY46" fmla="*/ 278606 h 371475"/>
                <a:gd name="connsiteX47" fmla="*/ 40481 w 440531"/>
                <a:gd name="connsiteY47" fmla="*/ 302419 h 371475"/>
                <a:gd name="connsiteX48" fmla="*/ 28575 w 440531"/>
                <a:gd name="connsiteY48" fmla="*/ 335756 h 371475"/>
                <a:gd name="connsiteX49" fmla="*/ 33338 w 440531"/>
                <a:gd name="connsiteY49" fmla="*/ 316706 h 371475"/>
                <a:gd name="connsiteX50" fmla="*/ 52388 w 440531"/>
                <a:gd name="connsiteY50" fmla="*/ 340519 h 371475"/>
                <a:gd name="connsiteX51" fmla="*/ 45244 w 440531"/>
                <a:gd name="connsiteY51" fmla="*/ 330993 h 371475"/>
                <a:gd name="connsiteX52" fmla="*/ 73819 w 440531"/>
                <a:gd name="connsiteY52" fmla="*/ 364331 h 371475"/>
                <a:gd name="connsiteX53" fmla="*/ 102394 w 440531"/>
                <a:gd name="connsiteY53" fmla="*/ 357188 h 371475"/>
                <a:gd name="connsiteX54" fmla="*/ 116682 w 440531"/>
                <a:gd name="connsiteY54" fmla="*/ 328613 h 371475"/>
                <a:gd name="connsiteX55" fmla="*/ 133350 w 440531"/>
                <a:gd name="connsiteY55" fmla="*/ 323851 h 371475"/>
                <a:gd name="connsiteX56" fmla="*/ 145256 w 440531"/>
                <a:gd name="connsiteY56" fmla="*/ 328613 h 371475"/>
                <a:gd name="connsiteX57" fmla="*/ 154781 w 440531"/>
                <a:gd name="connsiteY57" fmla="*/ 342900 h 371475"/>
                <a:gd name="connsiteX58" fmla="*/ 171450 w 440531"/>
                <a:gd name="connsiteY58" fmla="*/ 371475 h 371475"/>
                <a:gd name="connsiteX0" fmla="*/ 171450 w 440531"/>
                <a:gd name="connsiteY0" fmla="*/ 371475 h 371475"/>
                <a:gd name="connsiteX1" fmla="*/ 216694 w 440531"/>
                <a:gd name="connsiteY1" fmla="*/ 342900 h 371475"/>
                <a:gd name="connsiteX2" fmla="*/ 233363 w 440531"/>
                <a:gd name="connsiteY2" fmla="*/ 328613 h 371475"/>
                <a:gd name="connsiteX3" fmla="*/ 266700 w 440531"/>
                <a:gd name="connsiteY3" fmla="*/ 352425 h 371475"/>
                <a:gd name="connsiteX4" fmla="*/ 278606 w 440531"/>
                <a:gd name="connsiteY4" fmla="*/ 350044 h 371475"/>
                <a:gd name="connsiteX5" fmla="*/ 295275 w 440531"/>
                <a:gd name="connsiteY5" fmla="*/ 319088 h 371475"/>
                <a:gd name="connsiteX6" fmla="*/ 300038 w 440531"/>
                <a:gd name="connsiteY6" fmla="*/ 288131 h 371475"/>
                <a:gd name="connsiteX7" fmla="*/ 335756 w 440531"/>
                <a:gd name="connsiteY7" fmla="*/ 283369 h 371475"/>
                <a:gd name="connsiteX8" fmla="*/ 381000 w 440531"/>
                <a:gd name="connsiteY8" fmla="*/ 283369 h 371475"/>
                <a:gd name="connsiteX9" fmla="*/ 397669 w 440531"/>
                <a:gd name="connsiteY9" fmla="*/ 276225 h 371475"/>
                <a:gd name="connsiteX10" fmla="*/ 409575 w 440531"/>
                <a:gd name="connsiteY10" fmla="*/ 247650 h 371475"/>
                <a:gd name="connsiteX11" fmla="*/ 411956 w 440531"/>
                <a:gd name="connsiteY11" fmla="*/ 230981 h 371475"/>
                <a:gd name="connsiteX12" fmla="*/ 421481 w 440531"/>
                <a:gd name="connsiteY12" fmla="*/ 219075 h 371475"/>
                <a:gd name="connsiteX13" fmla="*/ 426244 w 440531"/>
                <a:gd name="connsiteY13" fmla="*/ 202406 h 371475"/>
                <a:gd name="connsiteX14" fmla="*/ 431006 w 440531"/>
                <a:gd name="connsiteY14" fmla="*/ 192881 h 371475"/>
                <a:gd name="connsiteX15" fmla="*/ 438150 w 440531"/>
                <a:gd name="connsiteY15" fmla="*/ 164306 h 371475"/>
                <a:gd name="connsiteX16" fmla="*/ 440531 w 440531"/>
                <a:gd name="connsiteY16" fmla="*/ 135731 h 371475"/>
                <a:gd name="connsiteX17" fmla="*/ 428625 w 440531"/>
                <a:gd name="connsiteY17" fmla="*/ 121444 h 371475"/>
                <a:gd name="connsiteX18" fmla="*/ 414338 w 440531"/>
                <a:gd name="connsiteY18" fmla="*/ 104775 h 371475"/>
                <a:gd name="connsiteX19" fmla="*/ 426244 w 440531"/>
                <a:gd name="connsiteY19" fmla="*/ 61913 h 371475"/>
                <a:gd name="connsiteX20" fmla="*/ 395288 w 440531"/>
                <a:gd name="connsiteY20" fmla="*/ 71438 h 371475"/>
                <a:gd name="connsiteX21" fmla="*/ 371475 w 440531"/>
                <a:gd name="connsiteY21" fmla="*/ 54769 h 371475"/>
                <a:gd name="connsiteX22" fmla="*/ 350044 w 440531"/>
                <a:gd name="connsiteY22" fmla="*/ 35719 h 371475"/>
                <a:gd name="connsiteX23" fmla="*/ 316706 w 440531"/>
                <a:gd name="connsiteY23" fmla="*/ 35719 h 371475"/>
                <a:gd name="connsiteX24" fmla="*/ 292894 w 440531"/>
                <a:gd name="connsiteY24" fmla="*/ 19050 h 371475"/>
                <a:gd name="connsiteX25" fmla="*/ 261938 w 440531"/>
                <a:gd name="connsiteY25" fmla="*/ 19050 h 371475"/>
                <a:gd name="connsiteX26" fmla="*/ 254794 w 440531"/>
                <a:gd name="connsiteY26" fmla="*/ 11906 h 371475"/>
                <a:gd name="connsiteX27" fmla="*/ 219075 w 440531"/>
                <a:gd name="connsiteY27" fmla="*/ 23813 h 371475"/>
                <a:gd name="connsiteX28" fmla="*/ 200025 w 440531"/>
                <a:gd name="connsiteY28" fmla="*/ 4763 h 371475"/>
                <a:gd name="connsiteX29" fmla="*/ 176213 w 440531"/>
                <a:gd name="connsiteY29" fmla="*/ 0 h 371475"/>
                <a:gd name="connsiteX30" fmla="*/ 161925 w 440531"/>
                <a:gd name="connsiteY30" fmla="*/ 14288 h 371475"/>
                <a:gd name="connsiteX31" fmla="*/ 150019 w 440531"/>
                <a:gd name="connsiteY31" fmla="*/ 23812 h 371475"/>
                <a:gd name="connsiteX32" fmla="*/ 123825 w 440531"/>
                <a:gd name="connsiteY32" fmla="*/ 33338 h 371475"/>
                <a:gd name="connsiteX33" fmla="*/ 135731 w 440531"/>
                <a:gd name="connsiteY33" fmla="*/ 47625 h 371475"/>
                <a:gd name="connsiteX34" fmla="*/ 130969 w 440531"/>
                <a:gd name="connsiteY34" fmla="*/ 64294 h 371475"/>
                <a:gd name="connsiteX35" fmla="*/ 104775 w 440531"/>
                <a:gd name="connsiteY35" fmla="*/ 61913 h 371475"/>
                <a:gd name="connsiteX36" fmla="*/ 90488 w 440531"/>
                <a:gd name="connsiteY36" fmla="*/ 92869 h 371475"/>
                <a:gd name="connsiteX37" fmla="*/ 80963 w 440531"/>
                <a:gd name="connsiteY37" fmla="*/ 121444 h 371475"/>
                <a:gd name="connsiteX38" fmla="*/ 57150 w 440531"/>
                <a:gd name="connsiteY38" fmla="*/ 123825 h 371475"/>
                <a:gd name="connsiteX39" fmla="*/ 30956 w 440531"/>
                <a:gd name="connsiteY39" fmla="*/ 133350 h 371475"/>
                <a:gd name="connsiteX40" fmla="*/ 28575 w 440531"/>
                <a:gd name="connsiteY40" fmla="*/ 159544 h 371475"/>
                <a:gd name="connsiteX41" fmla="*/ 14288 w 440531"/>
                <a:gd name="connsiteY41" fmla="*/ 183356 h 371475"/>
                <a:gd name="connsiteX42" fmla="*/ 0 w 440531"/>
                <a:gd name="connsiteY42" fmla="*/ 190500 h 371475"/>
                <a:gd name="connsiteX43" fmla="*/ 16669 w 440531"/>
                <a:gd name="connsiteY43" fmla="*/ 200025 h 371475"/>
                <a:gd name="connsiteX44" fmla="*/ 19050 w 440531"/>
                <a:gd name="connsiteY44" fmla="*/ 230981 h 371475"/>
                <a:gd name="connsiteX45" fmla="*/ 19050 w 440531"/>
                <a:gd name="connsiteY45" fmla="*/ 254794 h 371475"/>
                <a:gd name="connsiteX46" fmla="*/ 30957 w 440531"/>
                <a:gd name="connsiteY46" fmla="*/ 278606 h 371475"/>
                <a:gd name="connsiteX47" fmla="*/ 40481 w 440531"/>
                <a:gd name="connsiteY47" fmla="*/ 302419 h 371475"/>
                <a:gd name="connsiteX48" fmla="*/ 28575 w 440531"/>
                <a:gd name="connsiteY48" fmla="*/ 335756 h 371475"/>
                <a:gd name="connsiteX49" fmla="*/ 33338 w 440531"/>
                <a:gd name="connsiteY49" fmla="*/ 316706 h 371475"/>
                <a:gd name="connsiteX50" fmla="*/ 52388 w 440531"/>
                <a:gd name="connsiteY50" fmla="*/ 340519 h 371475"/>
                <a:gd name="connsiteX51" fmla="*/ 45244 w 440531"/>
                <a:gd name="connsiteY51" fmla="*/ 330993 h 371475"/>
                <a:gd name="connsiteX52" fmla="*/ 73819 w 440531"/>
                <a:gd name="connsiteY52" fmla="*/ 364331 h 371475"/>
                <a:gd name="connsiteX53" fmla="*/ 102394 w 440531"/>
                <a:gd name="connsiteY53" fmla="*/ 357188 h 371475"/>
                <a:gd name="connsiteX54" fmla="*/ 116682 w 440531"/>
                <a:gd name="connsiteY54" fmla="*/ 328613 h 371475"/>
                <a:gd name="connsiteX55" fmla="*/ 133350 w 440531"/>
                <a:gd name="connsiteY55" fmla="*/ 323851 h 371475"/>
                <a:gd name="connsiteX56" fmla="*/ 145256 w 440531"/>
                <a:gd name="connsiteY56" fmla="*/ 328613 h 371475"/>
                <a:gd name="connsiteX57" fmla="*/ 154781 w 440531"/>
                <a:gd name="connsiteY57" fmla="*/ 342900 h 371475"/>
                <a:gd name="connsiteX58" fmla="*/ 171450 w 440531"/>
                <a:gd name="connsiteY58" fmla="*/ 371475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40531" h="371475">
                  <a:moveTo>
                    <a:pt x="171450" y="371475"/>
                  </a:moveTo>
                  <a:lnTo>
                    <a:pt x="216694" y="342900"/>
                  </a:lnTo>
                  <a:lnTo>
                    <a:pt x="233363" y="328613"/>
                  </a:lnTo>
                  <a:lnTo>
                    <a:pt x="266700" y="352425"/>
                  </a:lnTo>
                  <a:lnTo>
                    <a:pt x="278606" y="350044"/>
                  </a:lnTo>
                  <a:lnTo>
                    <a:pt x="295275" y="319088"/>
                  </a:lnTo>
                  <a:lnTo>
                    <a:pt x="300038" y="288131"/>
                  </a:lnTo>
                  <a:lnTo>
                    <a:pt x="335756" y="283369"/>
                  </a:lnTo>
                  <a:lnTo>
                    <a:pt x="381000" y="283369"/>
                  </a:lnTo>
                  <a:lnTo>
                    <a:pt x="397669" y="276225"/>
                  </a:lnTo>
                  <a:lnTo>
                    <a:pt x="409575" y="247650"/>
                  </a:lnTo>
                  <a:lnTo>
                    <a:pt x="411956" y="230981"/>
                  </a:lnTo>
                  <a:lnTo>
                    <a:pt x="421481" y="219075"/>
                  </a:lnTo>
                  <a:lnTo>
                    <a:pt x="426244" y="202406"/>
                  </a:lnTo>
                  <a:lnTo>
                    <a:pt x="431006" y="192881"/>
                  </a:lnTo>
                  <a:lnTo>
                    <a:pt x="438150" y="164306"/>
                  </a:lnTo>
                  <a:lnTo>
                    <a:pt x="440531" y="135731"/>
                  </a:lnTo>
                  <a:lnTo>
                    <a:pt x="428625" y="121444"/>
                  </a:lnTo>
                  <a:lnTo>
                    <a:pt x="414338" y="104775"/>
                  </a:lnTo>
                  <a:lnTo>
                    <a:pt x="426244" y="61913"/>
                  </a:lnTo>
                  <a:lnTo>
                    <a:pt x="395288" y="71438"/>
                  </a:lnTo>
                  <a:lnTo>
                    <a:pt x="371475" y="54769"/>
                  </a:lnTo>
                  <a:lnTo>
                    <a:pt x="350044" y="35719"/>
                  </a:lnTo>
                  <a:lnTo>
                    <a:pt x="316706" y="35719"/>
                  </a:lnTo>
                  <a:lnTo>
                    <a:pt x="292894" y="19050"/>
                  </a:lnTo>
                  <a:lnTo>
                    <a:pt x="261938" y="19050"/>
                  </a:lnTo>
                  <a:lnTo>
                    <a:pt x="254794" y="11906"/>
                  </a:lnTo>
                  <a:lnTo>
                    <a:pt x="219075" y="23813"/>
                  </a:lnTo>
                  <a:lnTo>
                    <a:pt x="200025" y="4763"/>
                  </a:lnTo>
                  <a:lnTo>
                    <a:pt x="176213" y="0"/>
                  </a:lnTo>
                  <a:lnTo>
                    <a:pt x="161925" y="14288"/>
                  </a:lnTo>
                  <a:lnTo>
                    <a:pt x="150019" y="23812"/>
                  </a:lnTo>
                  <a:lnTo>
                    <a:pt x="123825" y="33338"/>
                  </a:lnTo>
                  <a:lnTo>
                    <a:pt x="135731" y="47625"/>
                  </a:lnTo>
                  <a:lnTo>
                    <a:pt x="130969" y="64294"/>
                  </a:lnTo>
                  <a:lnTo>
                    <a:pt x="104775" y="61913"/>
                  </a:lnTo>
                  <a:lnTo>
                    <a:pt x="90488" y="92869"/>
                  </a:lnTo>
                  <a:lnTo>
                    <a:pt x="80963" y="121444"/>
                  </a:lnTo>
                  <a:lnTo>
                    <a:pt x="57150" y="123825"/>
                  </a:lnTo>
                  <a:lnTo>
                    <a:pt x="30956" y="133350"/>
                  </a:lnTo>
                  <a:lnTo>
                    <a:pt x="28575" y="159544"/>
                  </a:lnTo>
                  <a:lnTo>
                    <a:pt x="14288" y="183356"/>
                  </a:lnTo>
                  <a:lnTo>
                    <a:pt x="0" y="190500"/>
                  </a:lnTo>
                  <a:lnTo>
                    <a:pt x="16669" y="200025"/>
                  </a:lnTo>
                  <a:lnTo>
                    <a:pt x="19050" y="230981"/>
                  </a:lnTo>
                  <a:lnTo>
                    <a:pt x="19050" y="254794"/>
                  </a:lnTo>
                  <a:lnTo>
                    <a:pt x="30957" y="278606"/>
                  </a:lnTo>
                  <a:lnTo>
                    <a:pt x="40481" y="302419"/>
                  </a:lnTo>
                  <a:lnTo>
                    <a:pt x="28575" y="335756"/>
                  </a:lnTo>
                  <a:lnTo>
                    <a:pt x="33338" y="316706"/>
                  </a:lnTo>
                  <a:lnTo>
                    <a:pt x="52388" y="340519"/>
                  </a:lnTo>
                  <a:cubicBezTo>
                    <a:pt x="54372" y="342900"/>
                    <a:pt x="45244" y="334962"/>
                    <a:pt x="45244" y="330993"/>
                  </a:cubicBezTo>
                  <a:lnTo>
                    <a:pt x="73819" y="364331"/>
                  </a:lnTo>
                  <a:lnTo>
                    <a:pt x="102394" y="357188"/>
                  </a:lnTo>
                  <a:lnTo>
                    <a:pt x="116682" y="328613"/>
                  </a:lnTo>
                  <a:lnTo>
                    <a:pt x="133350" y="323851"/>
                  </a:lnTo>
                  <a:lnTo>
                    <a:pt x="145256" y="328613"/>
                  </a:lnTo>
                  <a:cubicBezTo>
                    <a:pt x="148431" y="334169"/>
                    <a:pt x="151606" y="337344"/>
                    <a:pt x="154781" y="342900"/>
                  </a:cubicBezTo>
                  <a:lnTo>
                    <a:pt x="171450" y="37147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700">
                <a:latin typeface="Arial Narrow" pitchFamily="34" charset="0"/>
              </a:endParaRPr>
            </a:p>
          </p:txBody>
        </p:sp>
        <p:sp>
          <p:nvSpPr>
            <p:cNvPr id="25" name="Тамбовская обл."/>
            <p:cNvSpPr/>
            <p:nvPr/>
          </p:nvSpPr>
          <p:spPr>
            <a:xfrm>
              <a:off x="4116388" y="8966200"/>
              <a:ext cx="341312" cy="387350"/>
            </a:xfrm>
            <a:custGeom>
              <a:avLst/>
              <a:gdLst>
                <a:gd name="connsiteX0" fmla="*/ 283369 w 354806"/>
                <a:gd name="connsiteY0" fmla="*/ 392906 h 392906"/>
                <a:gd name="connsiteX1" fmla="*/ 300037 w 354806"/>
                <a:gd name="connsiteY1" fmla="*/ 342900 h 392906"/>
                <a:gd name="connsiteX2" fmla="*/ 321469 w 354806"/>
                <a:gd name="connsiteY2" fmla="*/ 316706 h 392906"/>
                <a:gd name="connsiteX3" fmla="*/ 307181 w 354806"/>
                <a:gd name="connsiteY3" fmla="*/ 290512 h 392906"/>
                <a:gd name="connsiteX4" fmla="*/ 330994 w 354806"/>
                <a:gd name="connsiteY4" fmla="*/ 264319 h 392906"/>
                <a:gd name="connsiteX5" fmla="*/ 342900 w 354806"/>
                <a:gd name="connsiteY5" fmla="*/ 235744 h 392906"/>
                <a:gd name="connsiteX6" fmla="*/ 342900 w 354806"/>
                <a:gd name="connsiteY6" fmla="*/ 226219 h 392906"/>
                <a:gd name="connsiteX7" fmla="*/ 354806 w 354806"/>
                <a:gd name="connsiteY7" fmla="*/ 197644 h 392906"/>
                <a:gd name="connsiteX8" fmla="*/ 350044 w 354806"/>
                <a:gd name="connsiteY8" fmla="*/ 173831 h 392906"/>
                <a:gd name="connsiteX9" fmla="*/ 321469 w 354806"/>
                <a:gd name="connsiteY9" fmla="*/ 147637 h 392906"/>
                <a:gd name="connsiteX10" fmla="*/ 304800 w 354806"/>
                <a:gd name="connsiteY10" fmla="*/ 128587 h 392906"/>
                <a:gd name="connsiteX11" fmla="*/ 290512 w 354806"/>
                <a:gd name="connsiteY11" fmla="*/ 116681 h 392906"/>
                <a:gd name="connsiteX12" fmla="*/ 276225 w 354806"/>
                <a:gd name="connsiteY12" fmla="*/ 104775 h 392906"/>
                <a:gd name="connsiteX13" fmla="*/ 257175 w 354806"/>
                <a:gd name="connsiteY13" fmla="*/ 78581 h 392906"/>
                <a:gd name="connsiteX14" fmla="*/ 257175 w 354806"/>
                <a:gd name="connsiteY14" fmla="*/ 64294 h 392906"/>
                <a:gd name="connsiteX15" fmla="*/ 247650 w 354806"/>
                <a:gd name="connsiteY15" fmla="*/ 45244 h 392906"/>
                <a:gd name="connsiteX16" fmla="*/ 247650 w 354806"/>
                <a:gd name="connsiteY16" fmla="*/ 19050 h 392906"/>
                <a:gd name="connsiteX17" fmla="*/ 247650 w 354806"/>
                <a:gd name="connsiteY17" fmla="*/ 0 h 392906"/>
                <a:gd name="connsiteX18" fmla="*/ 214312 w 354806"/>
                <a:gd name="connsiteY18" fmla="*/ 2381 h 392906"/>
                <a:gd name="connsiteX19" fmla="*/ 183356 w 354806"/>
                <a:gd name="connsiteY19" fmla="*/ 2381 h 392906"/>
                <a:gd name="connsiteX20" fmla="*/ 157162 w 354806"/>
                <a:gd name="connsiteY20" fmla="*/ 7144 h 392906"/>
                <a:gd name="connsiteX21" fmla="*/ 154781 w 354806"/>
                <a:gd name="connsiteY21" fmla="*/ 30956 h 392906"/>
                <a:gd name="connsiteX22" fmla="*/ 150019 w 354806"/>
                <a:gd name="connsiteY22" fmla="*/ 47625 h 392906"/>
                <a:gd name="connsiteX23" fmla="*/ 147637 w 354806"/>
                <a:gd name="connsiteY23" fmla="*/ 61912 h 392906"/>
                <a:gd name="connsiteX24" fmla="*/ 121444 w 354806"/>
                <a:gd name="connsiteY24" fmla="*/ 66675 h 392906"/>
                <a:gd name="connsiteX25" fmla="*/ 121444 w 354806"/>
                <a:gd name="connsiteY25" fmla="*/ 66675 h 392906"/>
                <a:gd name="connsiteX26" fmla="*/ 92869 w 354806"/>
                <a:gd name="connsiteY26" fmla="*/ 38100 h 392906"/>
                <a:gd name="connsiteX27" fmla="*/ 76200 w 354806"/>
                <a:gd name="connsiteY27" fmla="*/ 64294 h 392906"/>
                <a:gd name="connsiteX28" fmla="*/ 54769 w 354806"/>
                <a:gd name="connsiteY28" fmla="*/ 71437 h 392906"/>
                <a:gd name="connsiteX29" fmla="*/ 28575 w 354806"/>
                <a:gd name="connsiteY29" fmla="*/ 83344 h 392906"/>
                <a:gd name="connsiteX30" fmla="*/ 30956 w 354806"/>
                <a:gd name="connsiteY30" fmla="*/ 104775 h 392906"/>
                <a:gd name="connsiteX31" fmla="*/ 30956 w 354806"/>
                <a:gd name="connsiteY31" fmla="*/ 138112 h 392906"/>
                <a:gd name="connsiteX32" fmla="*/ 23812 w 354806"/>
                <a:gd name="connsiteY32" fmla="*/ 150019 h 392906"/>
                <a:gd name="connsiteX33" fmla="*/ 21431 w 354806"/>
                <a:gd name="connsiteY33" fmla="*/ 171450 h 392906"/>
                <a:gd name="connsiteX34" fmla="*/ 0 w 354806"/>
                <a:gd name="connsiteY34" fmla="*/ 200025 h 392906"/>
                <a:gd name="connsiteX35" fmla="*/ 28575 w 354806"/>
                <a:gd name="connsiteY35" fmla="*/ 230981 h 392906"/>
                <a:gd name="connsiteX36" fmla="*/ 69056 w 354806"/>
                <a:gd name="connsiteY36" fmla="*/ 259556 h 392906"/>
                <a:gd name="connsiteX37" fmla="*/ 95250 w 354806"/>
                <a:gd name="connsiteY37" fmla="*/ 280987 h 392906"/>
                <a:gd name="connsiteX38" fmla="*/ 71437 w 354806"/>
                <a:gd name="connsiteY38" fmla="*/ 297656 h 392906"/>
                <a:gd name="connsiteX39" fmla="*/ 78581 w 354806"/>
                <a:gd name="connsiteY39" fmla="*/ 309562 h 392906"/>
                <a:gd name="connsiteX40" fmla="*/ 69056 w 354806"/>
                <a:gd name="connsiteY40" fmla="*/ 338137 h 392906"/>
                <a:gd name="connsiteX41" fmla="*/ 107156 w 354806"/>
                <a:gd name="connsiteY41" fmla="*/ 342900 h 392906"/>
                <a:gd name="connsiteX42" fmla="*/ 116681 w 354806"/>
                <a:gd name="connsiteY42" fmla="*/ 361950 h 392906"/>
                <a:gd name="connsiteX43" fmla="*/ 138112 w 354806"/>
                <a:gd name="connsiteY43" fmla="*/ 366712 h 392906"/>
                <a:gd name="connsiteX44" fmla="*/ 166687 w 354806"/>
                <a:gd name="connsiteY44" fmla="*/ 366712 h 392906"/>
                <a:gd name="connsiteX45" fmla="*/ 195262 w 354806"/>
                <a:gd name="connsiteY45" fmla="*/ 361950 h 392906"/>
                <a:gd name="connsiteX46" fmla="*/ 216694 w 354806"/>
                <a:gd name="connsiteY46" fmla="*/ 366712 h 392906"/>
                <a:gd name="connsiteX47" fmla="*/ 230981 w 354806"/>
                <a:gd name="connsiteY47" fmla="*/ 383381 h 392906"/>
                <a:gd name="connsiteX48" fmla="*/ 283369 w 354806"/>
                <a:gd name="connsiteY48" fmla="*/ 392906 h 392906"/>
                <a:gd name="connsiteX0" fmla="*/ 283369 w 354806"/>
                <a:gd name="connsiteY0" fmla="*/ 392906 h 392906"/>
                <a:gd name="connsiteX1" fmla="*/ 300037 w 354806"/>
                <a:gd name="connsiteY1" fmla="*/ 342900 h 392906"/>
                <a:gd name="connsiteX2" fmla="*/ 321469 w 354806"/>
                <a:gd name="connsiteY2" fmla="*/ 316706 h 392906"/>
                <a:gd name="connsiteX3" fmla="*/ 307181 w 354806"/>
                <a:gd name="connsiteY3" fmla="*/ 290512 h 392906"/>
                <a:gd name="connsiteX4" fmla="*/ 330994 w 354806"/>
                <a:gd name="connsiteY4" fmla="*/ 264319 h 392906"/>
                <a:gd name="connsiteX5" fmla="*/ 342900 w 354806"/>
                <a:gd name="connsiteY5" fmla="*/ 235744 h 392906"/>
                <a:gd name="connsiteX6" fmla="*/ 342900 w 354806"/>
                <a:gd name="connsiteY6" fmla="*/ 226219 h 392906"/>
                <a:gd name="connsiteX7" fmla="*/ 354806 w 354806"/>
                <a:gd name="connsiteY7" fmla="*/ 197644 h 392906"/>
                <a:gd name="connsiteX8" fmla="*/ 350044 w 354806"/>
                <a:gd name="connsiteY8" fmla="*/ 173831 h 392906"/>
                <a:gd name="connsiteX9" fmla="*/ 321469 w 354806"/>
                <a:gd name="connsiteY9" fmla="*/ 147637 h 392906"/>
                <a:gd name="connsiteX10" fmla="*/ 304800 w 354806"/>
                <a:gd name="connsiteY10" fmla="*/ 128587 h 392906"/>
                <a:gd name="connsiteX11" fmla="*/ 290512 w 354806"/>
                <a:gd name="connsiteY11" fmla="*/ 116681 h 392906"/>
                <a:gd name="connsiteX12" fmla="*/ 276225 w 354806"/>
                <a:gd name="connsiteY12" fmla="*/ 104775 h 392906"/>
                <a:gd name="connsiteX13" fmla="*/ 257175 w 354806"/>
                <a:gd name="connsiteY13" fmla="*/ 78581 h 392906"/>
                <a:gd name="connsiteX14" fmla="*/ 257175 w 354806"/>
                <a:gd name="connsiteY14" fmla="*/ 64294 h 392906"/>
                <a:gd name="connsiteX15" fmla="*/ 247650 w 354806"/>
                <a:gd name="connsiteY15" fmla="*/ 45244 h 392906"/>
                <a:gd name="connsiteX16" fmla="*/ 247650 w 354806"/>
                <a:gd name="connsiteY16" fmla="*/ 19050 h 392906"/>
                <a:gd name="connsiteX17" fmla="*/ 247650 w 354806"/>
                <a:gd name="connsiteY17" fmla="*/ 0 h 392906"/>
                <a:gd name="connsiteX18" fmla="*/ 214312 w 354806"/>
                <a:gd name="connsiteY18" fmla="*/ 2381 h 392906"/>
                <a:gd name="connsiteX19" fmla="*/ 183356 w 354806"/>
                <a:gd name="connsiteY19" fmla="*/ 2381 h 392906"/>
                <a:gd name="connsiteX20" fmla="*/ 157162 w 354806"/>
                <a:gd name="connsiteY20" fmla="*/ 7144 h 392906"/>
                <a:gd name="connsiteX21" fmla="*/ 154781 w 354806"/>
                <a:gd name="connsiteY21" fmla="*/ 30956 h 392906"/>
                <a:gd name="connsiteX22" fmla="*/ 150019 w 354806"/>
                <a:gd name="connsiteY22" fmla="*/ 47625 h 392906"/>
                <a:gd name="connsiteX23" fmla="*/ 147637 w 354806"/>
                <a:gd name="connsiteY23" fmla="*/ 61912 h 392906"/>
                <a:gd name="connsiteX24" fmla="*/ 121444 w 354806"/>
                <a:gd name="connsiteY24" fmla="*/ 66675 h 392906"/>
                <a:gd name="connsiteX25" fmla="*/ 121444 w 354806"/>
                <a:gd name="connsiteY25" fmla="*/ 66675 h 392906"/>
                <a:gd name="connsiteX26" fmla="*/ 92869 w 354806"/>
                <a:gd name="connsiteY26" fmla="*/ 38100 h 392906"/>
                <a:gd name="connsiteX27" fmla="*/ 76200 w 354806"/>
                <a:gd name="connsiteY27" fmla="*/ 64294 h 392906"/>
                <a:gd name="connsiteX28" fmla="*/ 54769 w 354806"/>
                <a:gd name="connsiteY28" fmla="*/ 71437 h 392906"/>
                <a:gd name="connsiteX29" fmla="*/ 28575 w 354806"/>
                <a:gd name="connsiteY29" fmla="*/ 83344 h 392906"/>
                <a:gd name="connsiteX30" fmla="*/ 30956 w 354806"/>
                <a:gd name="connsiteY30" fmla="*/ 104775 h 392906"/>
                <a:gd name="connsiteX31" fmla="*/ 30956 w 354806"/>
                <a:gd name="connsiteY31" fmla="*/ 138112 h 392906"/>
                <a:gd name="connsiteX32" fmla="*/ 23812 w 354806"/>
                <a:gd name="connsiteY32" fmla="*/ 150019 h 392906"/>
                <a:gd name="connsiteX33" fmla="*/ 21431 w 354806"/>
                <a:gd name="connsiteY33" fmla="*/ 171450 h 392906"/>
                <a:gd name="connsiteX34" fmla="*/ 0 w 354806"/>
                <a:gd name="connsiteY34" fmla="*/ 200025 h 392906"/>
                <a:gd name="connsiteX35" fmla="*/ 28575 w 354806"/>
                <a:gd name="connsiteY35" fmla="*/ 230981 h 392906"/>
                <a:gd name="connsiteX36" fmla="*/ 69056 w 354806"/>
                <a:gd name="connsiteY36" fmla="*/ 259556 h 392906"/>
                <a:gd name="connsiteX37" fmla="*/ 95250 w 354806"/>
                <a:gd name="connsiteY37" fmla="*/ 280987 h 392906"/>
                <a:gd name="connsiteX38" fmla="*/ 71437 w 354806"/>
                <a:gd name="connsiteY38" fmla="*/ 297656 h 392906"/>
                <a:gd name="connsiteX39" fmla="*/ 78581 w 354806"/>
                <a:gd name="connsiteY39" fmla="*/ 309562 h 392906"/>
                <a:gd name="connsiteX40" fmla="*/ 69056 w 354806"/>
                <a:gd name="connsiteY40" fmla="*/ 338137 h 392906"/>
                <a:gd name="connsiteX41" fmla="*/ 107156 w 354806"/>
                <a:gd name="connsiteY41" fmla="*/ 342900 h 392906"/>
                <a:gd name="connsiteX42" fmla="*/ 116681 w 354806"/>
                <a:gd name="connsiteY42" fmla="*/ 361950 h 392906"/>
                <a:gd name="connsiteX43" fmla="*/ 138112 w 354806"/>
                <a:gd name="connsiteY43" fmla="*/ 366712 h 392906"/>
                <a:gd name="connsiteX44" fmla="*/ 166687 w 354806"/>
                <a:gd name="connsiteY44" fmla="*/ 366712 h 392906"/>
                <a:gd name="connsiteX45" fmla="*/ 195262 w 354806"/>
                <a:gd name="connsiteY45" fmla="*/ 361950 h 392906"/>
                <a:gd name="connsiteX46" fmla="*/ 216694 w 354806"/>
                <a:gd name="connsiteY46" fmla="*/ 366712 h 392906"/>
                <a:gd name="connsiteX47" fmla="*/ 230981 w 354806"/>
                <a:gd name="connsiteY47" fmla="*/ 383381 h 392906"/>
                <a:gd name="connsiteX48" fmla="*/ 261937 w 354806"/>
                <a:gd name="connsiteY48" fmla="*/ 381000 h 392906"/>
                <a:gd name="connsiteX49" fmla="*/ 283369 w 354806"/>
                <a:gd name="connsiteY49" fmla="*/ 392906 h 392906"/>
                <a:gd name="connsiteX0" fmla="*/ 278607 w 350044"/>
                <a:gd name="connsiteY0" fmla="*/ 392906 h 392906"/>
                <a:gd name="connsiteX1" fmla="*/ 295275 w 350044"/>
                <a:gd name="connsiteY1" fmla="*/ 342900 h 392906"/>
                <a:gd name="connsiteX2" fmla="*/ 316707 w 350044"/>
                <a:gd name="connsiteY2" fmla="*/ 316706 h 392906"/>
                <a:gd name="connsiteX3" fmla="*/ 302419 w 350044"/>
                <a:gd name="connsiteY3" fmla="*/ 290512 h 392906"/>
                <a:gd name="connsiteX4" fmla="*/ 326232 w 350044"/>
                <a:gd name="connsiteY4" fmla="*/ 264319 h 392906"/>
                <a:gd name="connsiteX5" fmla="*/ 338138 w 350044"/>
                <a:gd name="connsiteY5" fmla="*/ 235744 h 392906"/>
                <a:gd name="connsiteX6" fmla="*/ 338138 w 350044"/>
                <a:gd name="connsiteY6" fmla="*/ 226219 h 392906"/>
                <a:gd name="connsiteX7" fmla="*/ 350044 w 350044"/>
                <a:gd name="connsiteY7" fmla="*/ 197644 h 392906"/>
                <a:gd name="connsiteX8" fmla="*/ 345282 w 350044"/>
                <a:gd name="connsiteY8" fmla="*/ 173831 h 392906"/>
                <a:gd name="connsiteX9" fmla="*/ 316707 w 350044"/>
                <a:gd name="connsiteY9" fmla="*/ 147637 h 392906"/>
                <a:gd name="connsiteX10" fmla="*/ 300038 w 350044"/>
                <a:gd name="connsiteY10" fmla="*/ 128587 h 392906"/>
                <a:gd name="connsiteX11" fmla="*/ 285750 w 350044"/>
                <a:gd name="connsiteY11" fmla="*/ 116681 h 392906"/>
                <a:gd name="connsiteX12" fmla="*/ 271463 w 350044"/>
                <a:gd name="connsiteY12" fmla="*/ 104775 h 392906"/>
                <a:gd name="connsiteX13" fmla="*/ 252413 w 350044"/>
                <a:gd name="connsiteY13" fmla="*/ 78581 h 392906"/>
                <a:gd name="connsiteX14" fmla="*/ 252413 w 350044"/>
                <a:gd name="connsiteY14" fmla="*/ 64294 h 392906"/>
                <a:gd name="connsiteX15" fmla="*/ 242888 w 350044"/>
                <a:gd name="connsiteY15" fmla="*/ 45244 h 392906"/>
                <a:gd name="connsiteX16" fmla="*/ 242888 w 350044"/>
                <a:gd name="connsiteY16" fmla="*/ 19050 h 392906"/>
                <a:gd name="connsiteX17" fmla="*/ 242888 w 350044"/>
                <a:gd name="connsiteY17" fmla="*/ 0 h 392906"/>
                <a:gd name="connsiteX18" fmla="*/ 209550 w 350044"/>
                <a:gd name="connsiteY18" fmla="*/ 2381 h 392906"/>
                <a:gd name="connsiteX19" fmla="*/ 178594 w 350044"/>
                <a:gd name="connsiteY19" fmla="*/ 2381 h 392906"/>
                <a:gd name="connsiteX20" fmla="*/ 152400 w 350044"/>
                <a:gd name="connsiteY20" fmla="*/ 7144 h 392906"/>
                <a:gd name="connsiteX21" fmla="*/ 150019 w 350044"/>
                <a:gd name="connsiteY21" fmla="*/ 30956 h 392906"/>
                <a:gd name="connsiteX22" fmla="*/ 145257 w 350044"/>
                <a:gd name="connsiteY22" fmla="*/ 47625 h 392906"/>
                <a:gd name="connsiteX23" fmla="*/ 142875 w 350044"/>
                <a:gd name="connsiteY23" fmla="*/ 61912 h 392906"/>
                <a:gd name="connsiteX24" fmla="*/ 116682 w 350044"/>
                <a:gd name="connsiteY24" fmla="*/ 66675 h 392906"/>
                <a:gd name="connsiteX25" fmla="*/ 116682 w 350044"/>
                <a:gd name="connsiteY25" fmla="*/ 66675 h 392906"/>
                <a:gd name="connsiteX26" fmla="*/ 88107 w 350044"/>
                <a:gd name="connsiteY26" fmla="*/ 38100 h 392906"/>
                <a:gd name="connsiteX27" fmla="*/ 71438 w 350044"/>
                <a:gd name="connsiteY27" fmla="*/ 64294 h 392906"/>
                <a:gd name="connsiteX28" fmla="*/ 50007 w 350044"/>
                <a:gd name="connsiteY28" fmla="*/ 71437 h 392906"/>
                <a:gd name="connsiteX29" fmla="*/ 23813 w 350044"/>
                <a:gd name="connsiteY29" fmla="*/ 83344 h 392906"/>
                <a:gd name="connsiteX30" fmla="*/ 26194 w 350044"/>
                <a:gd name="connsiteY30" fmla="*/ 104775 h 392906"/>
                <a:gd name="connsiteX31" fmla="*/ 26194 w 350044"/>
                <a:gd name="connsiteY31" fmla="*/ 138112 h 392906"/>
                <a:gd name="connsiteX32" fmla="*/ 19050 w 350044"/>
                <a:gd name="connsiteY32" fmla="*/ 150019 h 392906"/>
                <a:gd name="connsiteX33" fmla="*/ 16669 w 350044"/>
                <a:gd name="connsiteY33" fmla="*/ 171450 h 392906"/>
                <a:gd name="connsiteX34" fmla="*/ 0 w 350044"/>
                <a:gd name="connsiteY34" fmla="*/ 204788 h 392906"/>
                <a:gd name="connsiteX35" fmla="*/ 23813 w 350044"/>
                <a:gd name="connsiteY35" fmla="*/ 230981 h 392906"/>
                <a:gd name="connsiteX36" fmla="*/ 64294 w 350044"/>
                <a:gd name="connsiteY36" fmla="*/ 259556 h 392906"/>
                <a:gd name="connsiteX37" fmla="*/ 90488 w 350044"/>
                <a:gd name="connsiteY37" fmla="*/ 280987 h 392906"/>
                <a:gd name="connsiteX38" fmla="*/ 66675 w 350044"/>
                <a:gd name="connsiteY38" fmla="*/ 297656 h 392906"/>
                <a:gd name="connsiteX39" fmla="*/ 73819 w 350044"/>
                <a:gd name="connsiteY39" fmla="*/ 309562 h 392906"/>
                <a:gd name="connsiteX40" fmla="*/ 64294 w 350044"/>
                <a:gd name="connsiteY40" fmla="*/ 338137 h 392906"/>
                <a:gd name="connsiteX41" fmla="*/ 102394 w 350044"/>
                <a:gd name="connsiteY41" fmla="*/ 342900 h 392906"/>
                <a:gd name="connsiteX42" fmla="*/ 111919 w 350044"/>
                <a:gd name="connsiteY42" fmla="*/ 361950 h 392906"/>
                <a:gd name="connsiteX43" fmla="*/ 133350 w 350044"/>
                <a:gd name="connsiteY43" fmla="*/ 366712 h 392906"/>
                <a:gd name="connsiteX44" fmla="*/ 161925 w 350044"/>
                <a:gd name="connsiteY44" fmla="*/ 366712 h 392906"/>
                <a:gd name="connsiteX45" fmla="*/ 190500 w 350044"/>
                <a:gd name="connsiteY45" fmla="*/ 361950 h 392906"/>
                <a:gd name="connsiteX46" fmla="*/ 211932 w 350044"/>
                <a:gd name="connsiteY46" fmla="*/ 366712 h 392906"/>
                <a:gd name="connsiteX47" fmla="*/ 226219 w 350044"/>
                <a:gd name="connsiteY47" fmla="*/ 383381 h 392906"/>
                <a:gd name="connsiteX48" fmla="*/ 257175 w 350044"/>
                <a:gd name="connsiteY48" fmla="*/ 381000 h 392906"/>
                <a:gd name="connsiteX49" fmla="*/ 278607 w 350044"/>
                <a:gd name="connsiteY49" fmla="*/ 392906 h 392906"/>
                <a:gd name="connsiteX0" fmla="*/ 278607 w 350044"/>
                <a:gd name="connsiteY0" fmla="*/ 392906 h 392906"/>
                <a:gd name="connsiteX1" fmla="*/ 295275 w 350044"/>
                <a:gd name="connsiteY1" fmla="*/ 342900 h 392906"/>
                <a:gd name="connsiteX2" fmla="*/ 316707 w 350044"/>
                <a:gd name="connsiteY2" fmla="*/ 316706 h 392906"/>
                <a:gd name="connsiteX3" fmla="*/ 302419 w 350044"/>
                <a:gd name="connsiteY3" fmla="*/ 290512 h 392906"/>
                <a:gd name="connsiteX4" fmla="*/ 326232 w 350044"/>
                <a:gd name="connsiteY4" fmla="*/ 264319 h 392906"/>
                <a:gd name="connsiteX5" fmla="*/ 338138 w 350044"/>
                <a:gd name="connsiteY5" fmla="*/ 235744 h 392906"/>
                <a:gd name="connsiteX6" fmla="*/ 338138 w 350044"/>
                <a:gd name="connsiteY6" fmla="*/ 226219 h 392906"/>
                <a:gd name="connsiteX7" fmla="*/ 350044 w 350044"/>
                <a:gd name="connsiteY7" fmla="*/ 197644 h 392906"/>
                <a:gd name="connsiteX8" fmla="*/ 345282 w 350044"/>
                <a:gd name="connsiteY8" fmla="*/ 173831 h 392906"/>
                <a:gd name="connsiteX9" fmla="*/ 316707 w 350044"/>
                <a:gd name="connsiteY9" fmla="*/ 147637 h 392906"/>
                <a:gd name="connsiteX10" fmla="*/ 300038 w 350044"/>
                <a:gd name="connsiteY10" fmla="*/ 128587 h 392906"/>
                <a:gd name="connsiteX11" fmla="*/ 285750 w 350044"/>
                <a:gd name="connsiteY11" fmla="*/ 116681 h 392906"/>
                <a:gd name="connsiteX12" fmla="*/ 271463 w 350044"/>
                <a:gd name="connsiteY12" fmla="*/ 104775 h 392906"/>
                <a:gd name="connsiteX13" fmla="*/ 252413 w 350044"/>
                <a:gd name="connsiteY13" fmla="*/ 78581 h 392906"/>
                <a:gd name="connsiteX14" fmla="*/ 252413 w 350044"/>
                <a:gd name="connsiteY14" fmla="*/ 64294 h 392906"/>
                <a:gd name="connsiteX15" fmla="*/ 242888 w 350044"/>
                <a:gd name="connsiteY15" fmla="*/ 45244 h 392906"/>
                <a:gd name="connsiteX16" fmla="*/ 242888 w 350044"/>
                <a:gd name="connsiteY16" fmla="*/ 19050 h 392906"/>
                <a:gd name="connsiteX17" fmla="*/ 242888 w 350044"/>
                <a:gd name="connsiteY17" fmla="*/ 0 h 392906"/>
                <a:gd name="connsiteX18" fmla="*/ 209550 w 350044"/>
                <a:gd name="connsiteY18" fmla="*/ 2381 h 392906"/>
                <a:gd name="connsiteX19" fmla="*/ 178594 w 350044"/>
                <a:gd name="connsiteY19" fmla="*/ 2381 h 392906"/>
                <a:gd name="connsiteX20" fmla="*/ 152400 w 350044"/>
                <a:gd name="connsiteY20" fmla="*/ 7144 h 392906"/>
                <a:gd name="connsiteX21" fmla="*/ 150019 w 350044"/>
                <a:gd name="connsiteY21" fmla="*/ 30956 h 392906"/>
                <a:gd name="connsiteX22" fmla="*/ 145257 w 350044"/>
                <a:gd name="connsiteY22" fmla="*/ 47625 h 392906"/>
                <a:gd name="connsiteX23" fmla="*/ 142875 w 350044"/>
                <a:gd name="connsiteY23" fmla="*/ 61912 h 392906"/>
                <a:gd name="connsiteX24" fmla="*/ 116682 w 350044"/>
                <a:gd name="connsiteY24" fmla="*/ 66675 h 392906"/>
                <a:gd name="connsiteX25" fmla="*/ 116682 w 350044"/>
                <a:gd name="connsiteY25" fmla="*/ 66675 h 392906"/>
                <a:gd name="connsiteX26" fmla="*/ 88107 w 350044"/>
                <a:gd name="connsiteY26" fmla="*/ 38100 h 392906"/>
                <a:gd name="connsiteX27" fmla="*/ 71438 w 350044"/>
                <a:gd name="connsiteY27" fmla="*/ 64294 h 392906"/>
                <a:gd name="connsiteX28" fmla="*/ 50007 w 350044"/>
                <a:gd name="connsiteY28" fmla="*/ 71437 h 392906"/>
                <a:gd name="connsiteX29" fmla="*/ 23813 w 350044"/>
                <a:gd name="connsiteY29" fmla="*/ 83344 h 392906"/>
                <a:gd name="connsiteX30" fmla="*/ 26194 w 350044"/>
                <a:gd name="connsiteY30" fmla="*/ 104775 h 392906"/>
                <a:gd name="connsiteX31" fmla="*/ 26194 w 350044"/>
                <a:gd name="connsiteY31" fmla="*/ 138112 h 392906"/>
                <a:gd name="connsiteX32" fmla="*/ 19050 w 350044"/>
                <a:gd name="connsiteY32" fmla="*/ 150019 h 392906"/>
                <a:gd name="connsiteX33" fmla="*/ 16669 w 350044"/>
                <a:gd name="connsiteY33" fmla="*/ 171450 h 392906"/>
                <a:gd name="connsiteX34" fmla="*/ 0 w 350044"/>
                <a:gd name="connsiteY34" fmla="*/ 204788 h 392906"/>
                <a:gd name="connsiteX35" fmla="*/ 23813 w 350044"/>
                <a:gd name="connsiteY35" fmla="*/ 230981 h 392906"/>
                <a:gd name="connsiteX36" fmla="*/ 64294 w 350044"/>
                <a:gd name="connsiteY36" fmla="*/ 259556 h 392906"/>
                <a:gd name="connsiteX37" fmla="*/ 80963 w 350044"/>
                <a:gd name="connsiteY37" fmla="*/ 278606 h 392906"/>
                <a:gd name="connsiteX38" fmla="*/ 66675 w 350044"/>
                <a:gd name="connsiteY38" fmla="*/ 297656 h 392906"/>
                <a:gd name="connsiteX39" fmla="*/ 73819 w 350044"/>
                <a:gd name="connsiteY39" fmla="*/ 309562 h 392906"/>
                <a:gd name="connsiteX40" fmla="*/ 64294 w 350044"/>
                <a:gd name="connsiteY40" fmla="*/ 338137 h 392906"/>
                <a:gd name="connsiteX41" fmla="*/ 102394 w 350044"/>
                <a:gd name="connsiteY41" fmla="*/ 342900 h 392906"/>
                <a:gd name="connsiteX42" fmla="*/ 111919 w 350044"/>
                <a:gd name="connsiteY42" fmla="*/ 361950 h 392906"/>
                <a:gd name="connsiteX43" fmla="*/ 133350 w 350044"/>
                <a:gd name="connsiteY43" fmla="*/ 366712 h 392906"/>
                <a:gd name="connsiteX44" fmla="*/ 161925 w 350044"/>
                <a:gd name="connsiteY44" fmla="*/ 366712 h 392906"/>
                <a:gd name="connsiteX45" fmla="*/ 190500 w 350044"/>
                <a:gd name="connsiteY45" fmla="*/ 361950 h 392906"/>
                <a:gd name="connsiteX46" fmla="*/ 211932 w 350044"/>
                <a:gd name="connsiteY46" fmla="*/ 366712 h 392906"/>
                <a:gd name="connsiteX47" fmla="*/ 226219 w 350044"/>
                <a:gd name="connsiteY47" fmla="*/ 383381 h 392906"/>
                <a:gd name="connsiteX48" fmla="*/ 257175 w 350044"/>
                <a:gd name="connsiteY48" fmla="*/ 381000 h 392906"/>
                <a:gd name="connsiteX49" fmla="*/ 278607 w 350044"/>
                <a:gd name="connsiteY49" fmla="*/ 392906 h 392906"/>
                <a:gd name="connsiteX0" fmla="*/ 278607 w 350044"/>
                <a:gd name="connsiteY0" fmla="*/ 392906 h 392906"/>
                <a:gd name="connsiteX1" fmla="*/ 295275 w 350044"/>
                <a:gd name="connsiteY1" fmla="*/ 342900 h 392906"/>
                <a:gd name="connsiteX2" fmla="*/ 316707 w 350044"/>
                <a:gd name="connsiteY2" fmla="*/ 316706 h 392906"/>
                <a:gd name="connsiteX3" fmla="*/ 302419 w 350044"/>
                <a:gd name="connsiteY3" fmla="*/ 290512 h 392906"/>
                <a:gd name="connsiteX4" fmla="*/ 326232 w 350044"/>
                <a:gd name="connsiteY4" fmla="*/ 264319 h 392906"/>
                <a:gd name="connsiteX5" fmla="*/ 338138 w 350044"/>
                <a:gd name="connsiteY5" fmla="*/ 235744 h 392906"/>
                <a:gd name="connsiteX6" fmla="*/ 338138 w 350044"/>
                <a:gd name="connsiteY6" fmla="*/ 226219 h 392906"/>
                <a:gd name="connsiteX7" fmla="*/ 350044 w 350044"/>
                <a:gd name="connsiteY7" fmla="*/ 197644 h 392906"/>
                <a:gd name="connsiteX8" fmla="*/ 345282 w 350044"/>
                <a:gd name="connsiteY8" fmla="*/ 173831 h 392906"/>
                <a:gd name="connsiteX9" fmla="*/ 316707 w 350044"/>
                <a:gd name="connsiteY9" fmla="*/ 147637 h 392906"/>
                <a:gd name="connsiteX10" fmla="*/ 300038 w 350044"/>
                <a:gd name="connsiteY10" fmla="*/ 128587 h 392906"/>
                <a:gd name="connsiteX11" fmla="*/ 285750 w 350044"/>
                <a:gd name="connsiteY11" fmla="*/ 116681 h 392906"/>
                <a:gd name="connsiteX12" fmla="*/ 271463 w 350044"/>
                <a:gd name="connsiteY12" fmla="*/ 104775 h 392906"/>
                <a:gd name="connsiteX13" fmla="*/ 252413 w 350044"/>
                <a:gd name="connsiteY13" fmla="*/ 78581 h 392906"/>
                <a:gd name="connsiteX14" fmla="*/ 252413 w 350044"/>
                <a:gd name="connsiteY14" fmla="*/ 64294 h 392906"/>
                <a:gd name="connsiteX15" fmla="*/ 242888 w 350044"/>
                <a:gd name="connsiteY15" fmla="*/ 45244 h 392906"/>
                <a:gd name="connsiteX16" fmla="*/ 242888 w 350044"/>
                <a:gd name="connsiteY16" fmla="*/ 19050 h 392906"/>
                <a:gd name="connsiteX17" fmla="*/ 242888 w 350044"/>
                <a:gd name="connsiteY17" fmla="*/ 0 h 392906"/>
                <a:gd name="connsiteX18" fmla="*/ 209550 w 350044"/>
                <a:gd name="connsiteY18" fmla="*/ 2381 h 392906"/>
                <a:gd name="connsiteX19" fmla="*/ 178594 w 350044"/>
                <a:gd name="connsiteY19" fmla="*/ 2381 h 392906"/>
                <a:gd name="connsiteX20" fmla="*/ 152400 w 350044"/>
                <a:gd name="connsiteY20" fmla="*/ 7144 h 392906"/>
                <a:gd name="connsiteX21" fmla="*/ 150019 w 350044"/>
                <a:gd name="connsiteY21" fmla="*/ 30956 h 392906"/>
                <a:gd name="connsiteX22" fmla="*/ 145257 w 350044"/>
                <a:gd name="connsiteY22" fmla="*/ 47625 h 392906"/>
                <a:gd name="connsiteX23" fmla="*/ 142875 w 350044"/>
                <a:gd name="connsiteY23" fmla="*/ 61912 h 392906"/>
                <a:gd name="connsiteX24" fmla="*/ 116682 w 350044"/>
                <a:gd name="connsiteY24" fmla="*/ 66675 h 392906"/>
                <a:gd name="connsiteX25" fmla="*/ 116682 w 350044"/>
                <a:gd name="connsiteY25" fmla="*/ 66675 h 392906"/>
                <a:gd name="connsiteX26" fmla="*/ 88107 w 350044"/>
                <a:gd name="connsiteY26" fmla="*/ 42863 h 392906"/>
                <a:gd name="connsiteX27" fmla="*/ 71438 w 350044"/>
                <a:gd name="connsiteY27" fmla="*/ 64294 h 392906"/>
                <a:gd name="connsiteX28" fmla="*/ 50007 w 350044"/>
                <a:gd name="connsiteY28" fmla="*/ 71437 h 392906"/>
                <a:gd name="connsiteX29" fmla="*/ 23813 w 350044"/>
                <a:gd name="connsiteY29" fmla="*/ 83344 h 392906"/>
                <a:gd name="connsiteX30" fmla="*/ 26194 w 350044"/>
                <a:gd name="connsiteY30" fmla="*/ 104775 h 392906"/>
                <a:gd name="connsiteX31" fmla="*/ 26194 w 350044"/>
                <a:gd name="connsiteY31" fmla="*/ 138112 h 392906"/>
                <a:gd name="connsiteX32" fmla="*/ 19050 w 350044"/>
                <a:gd name="connsiteY32" fmla="*/ 150019 h 392906"/>
                <a:gd name="connsiteX33" fmla="*/ 16669 w 350044"/>
                <a:gd name="connsiteY33" fmla="*/ 171450 h 392906"/>
                <a:gd name="connsiteX34" fmla="*/ 0 w 350044"/>
                <a:gd name="connsiteY34" fmla="*/ 204788 h 392906"/>
                <a:gd name="connsiteX35" fmla="*/ 23813 w 350044"/>
                <a:gd name="connsiteY35" fmla="*/ 230981 h 392906"/>
                <a:gd name="connsiteX36" fmla="*/ 64294 w 350044"/>
                <a:gd name="connsiteY36" fmla="*/ 259556 h 392906"/>
                <a:gd name="connsiteX37" fmla="*/ 80963 w 350044"/>
                <a:gd name="connsiteY37" fmla="*/ 278606 h 392906"/>
                <a:gd name="connsiteX38" fmla="*/ 66675 w 350044"/>
                <a:gd name="connsiteY38" fmla="*/ 297656 h 392906"/>
                <a:gd name="connsiteX39" fmla="*/ 73819 w 350044"/>
                <a:gd name="connsiteY39" fmla="*/ 309562 h 392906"/>
                <a:gd name="connsiteX40" fmla="*/ 64294 w 350044"/>
                <a:gd name="connsiteY40" fmla="*/ 338137 h 392906"/>
                <a:gd name="connsiteX41" fmla="*/ 102394 w 350044"/>
                <a:gd name="connsiteY41" fmla="*/ 342900 h 392906"/>
                <a:gd name="connsiteX42" fmla="*/ 111919 w 350044"/>
                <a:gd name="connsiteY42" fmla="*/ 361950 h 392906"/>
                <a:gd name="connsiteX43" fmla="*/ 133350 w 350044"/>
                <a:gd name="connsiteY43" fmla="*/ 366712 h 392906"/>
                <a:gd name="connsiteX44" fmla="*/ 161925 w 350044"/>
                <a:gd name="connsiteY44" fmla="*/ 366712 h 392906"/>
                <a:gd name="connsiteX45" fmla="*/ 190500 w 350044"/>
                <a:gd name="connsiteY45" fmla="*/ 361950 h 392906"/>
                <a:gd name="connsiteX46" fmla="*/ 211932 w 350044"/>
                <a:gd name="connsiteY46" fmla="*/ 366712 h 392906"/>
                <a:gd name="connsiteX47" fmla="*/ 226219 w 350044"/>
                <a:gd name="connsiteY47" fmla="*/ 383381 h 392906"/>
                <a:gd name="connsiteX48" fmla="*/ 257175 w 350044"/>
                <a:gd name="connsiteY48" fmla="*/ 381000 h 392906"/>
                <a:gd name="connsiteX49" fmla="*/ 278607 w 350044"/>
                <a:gd name="connsiteY49" fmla="*/ 392906 h 392906"/>
                <a:gd name="connsiteX0" fmla="*/ 278607 w 350044"/>
                <a:gd name="connsiteY0" fmla="*/ 392906 h 392906"/>
                <a:gd name="connsiteX1" fmla="*/ 295275 w 350044"/>
                <a:gd name="connsiteY1" fmla="*/ 342900 h 392906"/>
                <a:gd name="connsiteX2" fmla="*/ 316707 w 350044"/>
                <a:gd name="connsiteY2" fmla="*/ 316706 h 392906"/>
                <a:gd name="connsiteX3" fmla="*/ 302419 w 350044"/>
                <a:gd name="connsiteY3" fmla="*/ 290512 h 392906"/>
                <a:gd name="connsiteX4" fmla="*/ 326232 w 350044"/>
                <a:gd name="connsiteY4" fmla="*/ 264319 h 392906"/>
                <a:gd name="connsiteX5" fmla="*/ 338138 w 350044"/>
                <a:gd name="connsiteY5" fmla="*/ 235744 h 392906"/>
                <a:gd name="connsiteX6" fmla="*/ 338138 w 350044"/>
                <a:gd name="connsiteY6" fmla="*/ 226219 h 392906"/>
                <a:gd name="connsiteX7" fmla="*/ 350044 w 350044"/>
                <a:gd name="connsiteY7" fmla="*/ 197644 h 392906"/>
                <a:gd name="connsiteX8" fmla="*/ 345282 w 350044"/>
                <a:gd name="connsiteY8" fmla="*/ 173831 h 392906"/>
                <a:gd name="connsiteX9" fmla="*/ 316707 w 350044"/>
                <a:gd name="connsiteY9" fmla="*/ 147637 h 392906"/>
                <a:gd name="connsiteX10" fmla="*/ 300038 w 350044"/>
                <a:gd name="connsiteY10" fmla="*/ 128587 h 392906"/>
                <a:gd name="connsiteX11" fmla="*/ 285750 w 350044"/>
                <a:gd name="connsiteY11" fmla="*/ 116681 h 392906"/>
                <a:gd name="connsiteX12" fmla="*/ 271463 w 350044"/>
                <a:gd name="connsiteY12" fmla="*/ 104775 h 392906"/>
                <a:gd name="connsiteX13" fmla="*/ 252413 w 350044"/>
                <a:gd name="connsiteY13" fmla="*/ 78581 h 392906"/>
                <a:gd name="connsiteX14" fmla="*/ 252413 w 350044"/>
                <a:gd name="connsiteY14" fmla="*/ 64294 h 392906"/>
                <a:gd name="connsiteX15" fmla="*/ 242888 w 350044"/>
                <a:gd name="connsiteY15" fmla="*/ 45244 h 392906"/>
                <a:gd name="connsiteX16" fmla="*/ 242888 w 350044"/>
                <a:gd name="connsiteY16" fmla="*/ 19050 h 392906"/>
                <a:gd name="connsiteX17" fmla="*/ 242888 w 350044"/>
                <a:gd name="connsiteY17" fmla="*/ 0 h 392906"/>
                <a:gd name="connsiteX18" fmla="*/ 209550 w 350044"/>
                <a:gd name="connsiteY18" fmla="*/ 2381 h 392906"/>
                <a:gd name="connsiteX19" fmla="*/ 178594 w 350044"/>
                <a:gd name="connsiteY19" fmla="*/ 2381 h 392906"/>
                <a:gd name="connsiteX20" fmla="*/ 152400 w 350044"/>
                <a:gd name="connsiteY20" fmla="*/ 7144 h 392906"/>
                <a:gd name="connsiteX21" fmla="*/ 150019 w 350044"/>
                <a:gd name="connsiteY21" fmla="*/ 30956 h 392906"/>
                <a:gd name="connsiteX22" fmla="*/ 145257 w 350044"/>
                <a:gd name="connsiteY22" fmla="*/ 47625 h 392906"/>
                <a:gd name="connsiteX23" fmla="*/ 142875 w 350044"/>
                <a:gd name="connsiteY23" fmla="*/ 61912 h 392906"/>
                <a:gd name="connsiteX24" fmla="*/ 116682 w 350044"/>
                <a:gd name="connsiteY24" fmla="*/ 66675 h 392906"/>
                <a:gd name="connsiteX25" fmla="*/ 116682 w 350044"/>
                <a:gd name="connsiteY25" fmla="*/ 66675 h 392906"/>
                <a:gd name="connsiteX26" fmla="*/ 88107 w 350044"/>
                <a:gd name="connsiteY26" fmla="*/ 42863 h 392906"/>
                <a:gd name="connsiteX27" fmla="*/ 71438 w 350044"/>
                <a:gd name="connsiteY27" fmla="*/ 64294 h 392906"/>
                <a:gd name="connsiteX28" fmla="*/ 50007 w 350044"/>
                <a:gd name="connsiteY28" fmla="*/ 71437 h 392906"/>
                <a:gd name="connsiteX29" fmla="*/ 23813 w 350044"/>
                <a:gd name="connsiteY29" fmla="*/ 83344 h 392906"/>
                <a:gd name="connsiteX30" fmla="*/ 26194 w 350044"/>
                <a:gd name="connsiteY30" fmla="*/ 104775 h 392906"/>
                <a:gd name="connsiteX31" fmla="*/ 26194 w 350044"/>
                <a:gd name="connsiteY31" fmla="*/ 138112 h 392906"/>
                <a:gd name="connsiteX32" fmla="*/ 19050 w 350044"/>
                <a:gd name="connsiteY32" fmla="*/ 150019 h 392906"/>
                <a:gd name="connsiteX33" fmla="*/ 16669 w 350044"/>
                <a:gd name="connsiteY33" fmla="*/ 171450 h 392906"/>
                <a:gd name="connsiteX34" fmla="*/ 0 w 350044"/>
                <a:gd name="connsiteY34" fmla="*/ 204788 h 392906"/>
                <a:gd name="connsiteX35" fmla="*/ 23813 w 350044"/>
                <a:gd name="connsiteY35" fmla="*/ 230981 h 392906"/>
                <a:gd name="connsiteX36" fmla="*/ 64294 w 350044"/>
                <a:gd name="connsiteY36" fmla="*/ 259556 h 392906"/>
                <a:gd name="connsiteX37" fmla="*/ 80963 w 350044"/>
                <a:gd name="connsiteY37" fmla="*/ 278606 h 392906"/>
                <a:gd name="connsiteX38" fmla="*/ 73819 w 350044"/>
                <a:gd name="connsiteY38" fmla="*/ 295275 h 392906"/>
                <a:gd name="connsiteX39" fmla="*/ 73819 w 350044"/>
                <a:gd name="connsiteY39" fmla="*/ 309562 h 392906"/>
                <a:gd name="connsiteX40" fmla="*/ 64294 w 350044"/>
                <a:gd name="connsiteY40" fmla="*/ 338137 h 392906"/>
                <a:gd name="connsiteX41" fmla="*/ 102394 w 350044"/>
                <a:gd name="connsiteY41" fmla="*/ 342900 h 392906"/>
                <a:gd name="connsiteX42" fmla="*/ 111919 w 350044"/>
                <a:gd name="connsiteY42" fmla="*/ 361950 h 392906"/>
                <a:gd name="connsiteX43" fmla="*/ 133350 w 350044"/>
                <a:gd name="connsiteY43" fmla="*/ 366712 h 392906"/>
                <a:gd name="connsiteX44" fmla="*/ 161925 w 350044"/>
                <a:gd name="connsiteY44" fmla="*/ 366712 h 392906"/>
                <a:gd name="connsiteX45" fmla="*/ 190500 w 350044"/>
                <a:gd name="connsiteY45" fmla="*/ 361950 h 392906"/>
                <a:gd name="connsiteX46" fmla="*/ 211932 w 350044"/>
                <a:gd name="connsiteY46" fmla="*/ 366712 h 392906"/>
                <a:gd name="connsiteX47" fmla="*/ 226219 w 350044"/>
                <a:gd name="connsiteY47" fmla="*/ 383381 h 392906"/>
                <a:gd name="connsiteX48" fmla="*/ 257175 w 350044"/>
                <a:gd name="connsiteY48" fmla="*/ 381000 h 392906"/>
                <a:gd name="connsiteX49" fmla="*/ 278607 w 350044"/>
                <a:gd name="connsiteY49" fmla="*/ 392906 h 392906"/>
                <a:gd name="connsiteX0" fmla="*/ 278607 w 350044"/>
                <a:gd name="connsiteY0" fmla="*/ 392906 h 392906"/>
                <a:gd name="connsiteX1" fmla="*/ 295275 w 350044"/>
                <a:gd name="connsiteY1" fmla="*/ 342900 h 392906"/>
                <a:gd name="connsiteX2" fmla="*/ 316707 w 350044"/>
                <a:gd name="connsiteY2" fmla="*/ 316706 h 392906"/>
                <a:gd name="connsiteX3" fmla="*/ 302419 w 350044"/>
                <a:gd name="connsiteY3" fmla="*/ 290512 h 392906"/>
                <a:gd name="connsiteX4" fmla="*/ 326232 w 350044"/>
                <a:gd name="connsiteY4" fmla="*/ 264319 h 392906"/>
                <a:gd name="connsiteX5" fmla="*/ 338138 w 350044"/>
                <a:gd name="connsiteY5" fmla="*/ 235744 h 392906"/>
                <a:gd name="connsiteX6" fmla="*/ 338138 w 350044"/>
                <a:gd name="connsiteY6" fmla="*/ 226219 h 392906"/>
                <a:gd name="connsiteX7" fmla="*/ 350044 w 350044"/>
                <a:gd name="connsiteY7" fmla="*/ 197644 h 392906"/>
                <a:gd name="connsiteX8" fmla="*/ 345282 w 350044"/>
                <a:gd name="connsiteY8" fmla="*/ 173831 h 392906"/>
                <a:gd name="connsiteX9" fmla="*/ 316707 w 350044"/>
                <a:gd name="connsiteY9" fmla="*/ 147637 h 392906"/>
                <a:gd name="connsiteX10" fmla="*/ 300038 w 350044"/>
                <a:gd name="connsiteY10" fmla="*/ 128587 h 392906"/>
                <a:gd name="connsiteX11" fmla="*/ 285750 w 350044"/>
                <a:gd name="connsiteY11" fmla="*/ 116681 h 392906"/>
                <a:gd name="connsiteX12" fmla="*/ 271463 w 350044"/>
                <a:gd name="connsiteY12" fmla="*/ 104775 h 392906"/>
                <a:gd name="connsiteX13" fmla="*/ 252413 w 350044"/>
                <a:gd name="connsiteY13" fmla="*/ 78581 h 392906"/>
                <a:gd name="connsiteX14" fmla="*/ 252413 w 350044"/>
                <a:gd name="connsiteY14" fmla="*/ 64294 h 392906"/>
                <a:gd name="connsiteX15" fmla="*/ 242888 w 350044"/>
                <a:gd name="connsiteY15" fmla="*/ 45244 h 392906"/>
                <a:gd name="connsiteX16" fmla="*/ 242888 w 350044"/>
                <a:gd name="connsiteY16" fmla="*/ 19050 h 392906"/>
                <a:gd name="connsiteX17" fmla="*/ 242888 w 350044"/>
                <a:gd name="connsiteY17" fmla="*/ 0 h 392906"/>
                <a:gd name="connsiteX18" fmla="*/ 209550 w 350044"/>
                <a:gd name="connsiteY18" fmla="*/ 2381 h 392906"/>
                <a:gd name="connsiteX19" fmla="*/ 178594 w 350044"/>
                <a:gd name="connsiteY19" fmla="*/ 2381 h 392906"/>
                <a:gd name="connsiteX20" fmla="*/ 152400 w 350044"/>
                <a:gd name="connsiteY20" fmla="*/ 7144 h 392906"/>
                <a:gd name="connsiteX21" fmla="*/ 150019 w 350044"/>
                <a:gd name="connsiteY21" fmla="*/ 30956 h 392906"/>
                <a:gd name="connsiteX22" fmla="*/ 145257 w 350044"/>
                <a:gd name="connsiteY22" fmla="*/ 47625 h 392906"/>
                <a:gd name="connsiteX23" fmla="*/ 142875 w 350044"/>
                <a:gd name="connsiteY23" fmla="*/ 61912 h 392906"/>
                <a:gd name="connsiteX24" fmla="*/ 116682 w 350044"/>
                <a:gd name="connsiteY24" fmla="*/ 66675 h 392906"/>
                <a:gd name="connsiteX25" fmla="*/ 116682 w 350044"/>
                <a:gd name="connsiteY25" fmla="*/ 66675 h 392906"/>
                <a:gd name="connsiteX26" fmla="*/ 88107 w 350044"/>
                <a:gd name="connsiteY26" fmla="*/ 42863 h 392906"/>
                <a:gd name="connsiteX27" fmla="*/ 71438 w 350044"/>
                <a:gd name="connsiteY27" fmla="*/ 64294 h 392906"/>
                <a:gd name="connsiteX28" fmla="*/ 50007 w 350044"/>
                <a:gd name="connsiteY28" fmla="*/ 71437 h 392906"/>
                <a:gd name="connsiteX29" fmla="*/ 23813 w 350044"/>
                <a:gd name="connsiteY29" fmla="*/ 83344 h 392906"/>
                <a:gd name="connsiteX30" fmla="*/ 26194 w 350044"/>
                <a:gd name="connsiteY30" fmla="*/ 104775 h 392906"/>
                <a:gd name="connsiteX31" fmla="*/ 26194 w 350044"/>
                <a:gd name="connsiteY31" fmla="*/ 138112 h 392906"/>
                <a:gd name="connsiteX32" fmla="*/ 19050 w 350044"/>
                <a:gd name="connsiteY32" fmla="*/ 150019 h 392906"/>
                <a:gd name="connsiteX33" fmla="*/ 16669 w 350044"/>
                <a:gd name="connsiteY33" fmla="*/ 171450 h 392906"/>
                <a:gd name="connsiteX34" fmla="*/ 0 w 350044"/>
                <a:gd name="connsiteY34" fmla="*/ 204788 h 392906"/>
                <a:gd name="connsiteX35" fmla="*/ 23813 w 350044"/>
                <a:gd name="connsiteY35" fmla="*/ 230981 h 392906"/>
                <a:gd name="connsiteX36" fmla="*/ 64294 w 350044"/>
                <a:gd name="connsiteY36" fmla="*/ 259556 h 392906"/>
                <a:gd name="connsiteX37" fmla="*/ 80963 w 350044"/>
                <a:gd name="connsiteY37" fmla="*/ 278606 h 392906"/>
                <a:gd name="connsiteX38" fmla="*/ 73819 w 350044"/>
                <a:gd name="connsiteY38" fmla="*/ 295275 h 392906"/>
                <a:gd name="connsiteX39" fmla="*/ 73819 w 350044"/>
                <a:gd name="connsiteY39" fmla="*/ 309562 h 392906"/>
                <a:gd name="connsiteX40" fmla="*/ 64294 w 350044"/>
                <a:gd name="connsiteY40" fmla="*/ 338137 h 392906"/>
                <a:gd name="connsiteX41" fmla="*/ 102394 w 350044"/>
                <a:gd name="connsiteY41" fmla="*/ 342900 h 392906"/>
                <a:gd name="connsiteX42" fmla="*/ 111919 w 350044"/>
                <a:gd name="connsiteY42" fmla="*/ 361950 h 392906"/>
                <a:gd name="connsiteX43" fmla="*/ 133350 w 350044"/>
                <a:gd name="connsiteY43" fmla="*/ 366712 h 392906"/>
                <a:gd name="connsiteX44" fmla="*/ 161925 w 350044"/>
                <a:gd name="connsiteY44" fmla="*/ 366712 h 392906"/>
                <a:gd name="connsiteX45" fmla="*/ 190500 w 350044"/>
                <a:gd name="connsiteY45" fmla="*/ 361950 h 392906"/>
                <a:gd name="connsiteX46" fmla="*/ 211932 w 350044"/>
                <a:gd name="connsiteY46" fmla="*/ 366712 h 392906"/>
                <a:gd name="connsiteX47" fmla="*/ 226219 w 350044"/>
                <a:gd name="connsiteY47" fmla="*/ 383381 h 392906"/>
                <a:gd name="connsiteX48" fmla="*/ 259556 w 350044"/>
                <a:gd name="connsiteY48" fmla="*/ 376238 h 392906"/>
                <a:gd name="connsiteX49" fmla="*/ 278607 w 350044"/>
                <a:gd name="connsiteY49" fmla="*/ 392906 h 392906"/>
                <a:gd name="connsiteX0" fmla="*/ 280988 w 350044"/>
                <a:gd name="connsiteY0" fmla="*/ 388144 h 388144"/>
                <a:gd name="connsiteX1" fmla="*/ 295275 w 350044"/>
                <a:gd name="connsiteY1" fmla="*/ 342900 h 388144"/>
                <a:gd name="connsiteX2" fmla="*/ 316707 w 350044"/>
                <a:gd name="connsiteY2" fmla="*/ 316706 h 388144"/>
                <a:gd name="connsiteX3" fmla="*/ 302419 w 350044"/>
                <a:gd name="connsiteY3" fmla="*/ 290512 h 388144"/>
                <a:gd name="connsiteX4" fmla="*/ 326232 w 350044"/>
                <a:gd name="connsiteY4" fmla="*/ 264319 h 388144"/>
                <a:gd name="connsiteX5" fmla="*/ 338138 w 350044"/>
                <a:gd name="connsiteY5" fmla="*/ 235744 h 388144"/>
                <a:gd name="connsiteX6" fmla="*/ 338138 w 350044"/>
                <a:gd name="connsiteY6" fmla="*/ 226219 h 388144"/>
                <a:gd name="connsiteX7" fmla="*/ 350044 w 350044"/>
                <a:gd name="connsiteY7" fmla="*/ 197644 h 388144"/>
                <a:gd name="connsiteX8" fmla="*/ 345282 w 350044"/>
                <a:gd name="connsiteY8" fmla="*/ 173831 h 388144"/>
                <a:gd name="connsiteX9" fmla="*/ 316707 w 350044"/>
                <a:gd name="connsiteY9" fmla="*/ 147637 h 388144"/>
                <a:gd name="connsiteX10" fmla="*/ 300038 w 350044"/>
                <a:gd name="connsiteY10" fmla="*/ 128587 h 388144"/>
                <a:gd name="connsiteX11" fmla="*/ 285750 w 350044"/>
                <a:gd name="connsiteY11" fmla="*/ 116681 h 388144"/>
                <a:gd name="connsiteX12" fmla="*/ 271463 w 350044"/>
                <a:gd name="connsiteY12" fmla="*/ 104775 h 388144"/>
                <a:gd name="connsiteX13" fmla="*/ 252413 w 350044"/>
                <a:gd name="connsiteY13" fmla="*/ 78581 h 388144"/>
                <a:gd name="connsiteX14" fmla="*/ 252413 w 350044"/>
                <a:gd name="connsiteY14" fmla="*/ 64294 h 388144"/>
                <a:gd name="connsiteX15" fmla="*/ 242888 w 350044"/>
                <a:gd name="connsiteY15" fmla="*/ 45244 h 388144"/>
                <a:gd name="connsiteX16" fmla="*/ 242888 w 350044"/>
                <a:gd name="connsiteY16" fmla="*/ 19050 h 388144"/>
                <a:gd name="connsiteX17" fmla="*/ 242888 w 350044"/>
                <a:gd name="connsiteY17" fmla="*/ 0 h 388144"/>
                <a:gd name="connsiteX18" fmla="*/ 209550 w 350044"/>
                <a:gd name="connsiteY18" fmla="*/ 2381 h 388144"/>
                <a:gd name="connsiteX19" fmla="*/ 178594 w 350044"/>
                <a:gd name="connsiteY19" fmla="*/ 2381 h 388144"/>
                <a:gd name="connsiteX20" fmla="*/ 152400 w 350044"/>
                <a:gd name="connsiteY20" fmla="*/ 7144 h 388144"/>
                <a:gd name="connsiteX21" fmla="*/ 150019 w 350044"/>
                <a:gd name="connsiteY21" fmla="*/ 30956 h 388144"/>
                <a:gd name="connsiteX22" fmla="*/ 145257 w 350044"/>
                <a:gd name="connsiteY22" fmla="*/ 47625 h 388144"/>
                <a:gd name="connsiteX23" fmla="*/ 142875 w 350044"/>
                <a:gd name="connsiteY23" fmla="*/ 61912 h 388144"/>
                <a:gd name="connsiteX24" fmla="*/ 116682 w 350044"/>
                <a:gd name="connsiteY24" fmla="*/ 66675 h 388144"/>
                <a:gd name="connsiteX25" fmla="*/ 116682 w 350044"/>
                <a:gd name="connsiteY25" fmla="*/ 66675 h 388144"/>
                <a:gd name="connsiteX26" fmla="*/ 88107 w 350044"/>
                <a:gd name="connsiteY26" fmla="*/ 42863 h 388144"/>
                <a:gd name="connsiteX27" fmla="*/ 71438 w 350044"/>
                <a:gd name="connsiteY27" fmla="*/ 64294 h 388144"/>
                <a:gd name="connsiteX28" fmla="*/ 50007 w 350044"/>
                <a:gd name="connsiteY28" fmla="*/ 71437 h 388144"/>
                <a:gd name="connsiteX29" fmla="*/ 23813 w 350044"/>
                <a:gd name="connsiteY29" fmla="*/ 83344 h 388144"/>
                <a:gd name="connsiteX30" fmla="*/ 26194 w 350044"/>
                <a:gd name="connsiteY30" fmla="*/ 104775 h 388144"/>
                <a:gd name="connsiteX31" fmla="*/ 26194 w 350044"/>
                <a:gd name="connsiteY31" fmla="*/ 138112 h 388144"/>
                <a:gd name="connsiteX32" fmla="*/ 19050 w 350044"/>
                <a:gd name="connsiteY32" fmla="*/ 150019 h 388144"/>
                <a:gd name="connsiteX33" fmla="*/ 16669 w 350044"/>
                <a:gd name="connsiteY33" fmla="*/ 171450 h 388144"/>
                <a:gd name="connsiteX34" fmla="*/ 0 w 350044"/>
                <a:gd name="connsiteY34" fmla="*/ 204788 h 388144"/>
                <a:gd name="connsiteX35" fmla="*/ 23813 w 350044"/>
                <a:gd name="connsiteY35" fmla="*/ 230981 h 388144"/>
                <a:gd name="connsiteX36" fmla="*/ 64294 w 350044"/>
                <a:gd name="connsiteY36" fmla="*/ 259556 h 388144"/>
                <a:gd name="connsiteX37" fmla="*/ 80963 w 350044"/>
                <a:gd name="connsiteY37" fmla="*/ 278606 h 388144"/>
                <a:gd name="connsiteX38" fmla="*/ 73819 w 350044"/>
                <a:gd name="connsiteY38" fmla="*/ 295275 h 388144"/>
                <a:gd name="connsiteX39" fmla="*/ 73819 w 350044"/>
                <a:gd name="connsiteY39" fmla="*/ 309562 h 388144"/>
                <a:gd name="connsiteX40" fmla="*/ 64294 w 350044"/>
                <a:gd name="connsiteY40" fmla="*/ 338137 h 388144"/>
                <a:gd name="connsiteX41" fmla="*/ 102394 w 350044"/>
                <a:gd name="connsiteY41" fmla="*/ 342900 h 388144"/>
                <a:gd name="connsiteX42" fmla="*/ 111919 w 350044"/>
                <a:gd name="connsiteY42" fmla="*/ 361950 h 388144"/>
                <a:gd name="connsiteX43" fmla="*/ 133350 w 350044"/>
                <a:gd name="connsiteY43" fmla="*/ 366712 h 388144"/>
                <a:gd name="connsiteX44" fmla="*/ 161925 w 350044"/>
                <a:gd name="connsiteY44" fmla="*/ 366712 h 388144"/>
                <a:gd name="connsiteX45" fmla="*/ 190500 w 350044"/>
                <a:gd name="connsiteY45" fmla="*/ 361950 h 388144"/>
                <a:gd name="connsiteX46" fmla="*/ 211932 w 350044"/>
                <a:gd name="connsiteY46" fmla="*/ 366712 h 388144"/>
                <a:gd name="connsiteX47" fmla="*/ 226219 w 350044"/>
                <a:gd name="connsiteY47" fmla="*/ 383381 h 388144"/>
                <a:gd name="connsiteX48" fmla="*/ 259556 w 350044"/>
                <a:gd name="connsiteY48" fmla="*/ 376238 h 388144"/>
                <a:gd name="connsiteX49" fmla="*/ 280988 w 350044"/>
                <a:gd name="connsiteY49" fmla="*/ 388144 h 388144"/>
                <a:gd name="connsiteX0" fmla="*/ 280988 w 350044"/>
                <a:gd name="connsiteY0" fmla="*/ 388144 h 388144"/>
                <a:gd name="connsiteX1" fmla="*/ 295275 w 350044"/>
                <a:gd name="connsiteY1" fmla="*/ 342900 h 388144"/>
                <a:gd name="connsiteX2" fmla="*/ 316707 w 350044"/>
                <a:gd name="connsiteY2" fmla="*/ 316706 h 388144"/>
                <a:gd name="connsiteX3" fmla="*/ 302419 w 350044"/>
                <a:gd name="connsiteY3" fmla="*/ 290512 h 388144"/>
                <a:gd name="connsiteX4" fmla="*/ 326232 w 350044"/>
                <a:gd name="connsiteY4" fmla="*/ 264319 h 388144"/>
                <a:gd name="connsiteX5" fmla="*/ 338138 w 350044"/>
                <a:gd name="connsiteY5" fmla="*/ 235744 h 388144"/>
                <a:gd name="connsiteX6" fmla="*/ 338138 w 350044"/>
                <a:gd name="connsiteY6" fmla="*/ 226219 h 388144"/>
                <a:gd name="connsiteX7" fmla="*/ 350044 w 350044"/>
                <a:gd name="connsiteY7" fmla="*/ 197644 h 388144"/>
                <a:gd name="connsiteX8" fmla="*/ 345282 w 350044"/>
                <a:gd name="connsiteY8" fmla="*/ 173831 h 388144"/>
                <a:gd name="connsiteX9" fmla="*/ 316707 w 350044"/>
                <a:gd name="connsiteY9" fmla="*/ 147637 h 388144"/>
                <a:gd name="connsiteX10" fmla="*/ 300038 w 350044"/>
                <a:gd name="connsiteY10" fmla="*/ 128587 h 388144"/>
                <a:gd name="connsiteX11" fmla="*/ 285750 w 350044"/>
                <a:gd name="connsiteY11" fmla="*/ 116681 h 388144"/>
                <a:gd name="connsiteX12" fmla="*/ 271463 w 350044"/>
                <a:gd name="connsiteY12" fmla="*/ 104775 h 388144"/>
                <a:gd name="connsiteX13" fmla="*/ 252413 w 350044"/>
                <a:gd name="connsiteY13" fmla="*/ 78581 h 388144"/>
                <a:gd name="connsiteX14" fmla="*/ 252413 w 350044"/>
                <a:gd name="connsiteY14" fmla="*/ 64294 h 388144"/>
                <a:gd name="connsiteX15" fmla="*/ 242888 w 350044"/>
                <a:gd name="connsiteY15" fmla="*/ 45244 h 388144"/>
                <a:gd name="connsiteX16" fmla="*/ 242888 w 350044"/>
                <a:gd name="connsiteY16" fmla="*/ 19050 h 388144"/>
                <a:gd name="connsiteX17" fmla="*/ 242888 w 350044"/>
                <a:gd name="connsiteY17" fmla="*/ 0 h 388144"/>
                <a:gd name="connsiteX18" fmla="*/ 209550 w 350044"/>
                <a:gd name="connsiteY18" fmla="*/ 2381 h 388144"/>
                <a:gd name="connsiteX19" fmla="*/ 178594 w 350044"/>
                <a:gd name="connsiteY19" fmla="*/ 2381 h 388144"/>
                <a:gd name="connsiteX20" fmla="*/ 152400 w 350044"/>
                <a:gd name="connsiteY20" fmla="*/ 7144 h 388144"/>
                <a:gd name="connsiteX21" fmla="*/ 150019 w 350044"/>
                <a:gd name="connsiteY21" fmla="*/ 30956 h 388144"/>
                <a:gd name="connsiteX22" fmla="*/ 145257 w 350044"/>
                <a:gd name="connsiteY22" fmla="*/ 47625 h 388144"/>
                <a:gd name="connsiteX23" fmla="*/ 142875 w 350044"/>
                <a:gd name="connsiteY23" fmla="*/ 61912 h 388144"/>
                <a:gd name="connsiteX24" fmla="*/ 116682 w 350044"/>
                <a:gd name="connsiteY24" fmla="*/ 66675 h 388144"/>
                <a:gd name="connsiteX25" fmla="*/ 116682 w 350044"/>
                <a:gd name="connsiteY25" fmla="*/ 66675 h 388144"/>
                <a:gd name="connsiteX26" fmla="*/ 88107 w 350044"/>
                <a:gd name="connsiteY26" fmla="*/ 42863 h 388144"/>
                <a:gd name="connsiteX27" fmla="*/ 71438 w 350044"/>
                <a:gd name="connsiteY27" fmla="*/ 64294 h 388144"/>
                <a:gd name="connsiteX28" fmla="*/ 50007 w 350044"/>
                <a:gd name="connsiteY28" fmla="*/ 71437 h 388144"/>
                <a:gd name="connsiteX29" fmla="*/ 23813 w 350044"/>
                <a:gd name="connsiteY29" fmla="*/ 83344 h 388144"/>
                <a:gd name="connsiteX30" fmla="*/ 26194 w 350044"/>
                <a:gd name="connsiteY30" fmla="*/ 104775 h 388144"/>
                <a:gd name="connsiteX31" fmla="*/ 26194 w 350044"/>
                <a:gd name="connsiteY31" fmla="*/ 138112 h 388144"/>
                <a:gd name="connsiteX32" fmla="*/ 19050 w 350044"/>
                <a:gd name="connsiteY32" fmla="*/ 150019 h 388144"/>
                <a:gd name="connsiteX33" fmla="*/ 16669 w 350044"/>
                <a:gd name="connsiteY33" fmla="*/ 171450 h 388144"/>
                <a:gd name="connsiteX34" fmla="*/ 0 w 350044"/>
                <a:gd name="connsiteY34" fmla="*/ 204788 h 388144"/>
                <a:gd name="connsiteX35" fmla="*/ 23813 w 350044"/>
                <a:gd name="connsiteY35" fmla="*/ 230981 h 388144"/>
                <a:gd name="connsiteX36" fmla="*/ 64294 w 350044"/>
                <a:gd name="connsiteY36" fmla="*/ 259556 h 388144"/>
                <a:gd name="connsiteX37" fmla="*/ 80963 w 350044"/>
                <a:gd name="connsiteY37" fmla="*/ 278606 h 388144"/>
                <a:gd name="connsiteX38" fmla="*/ 73819 w 350044"/>
                <a:gd name="connsiteY38" fmla="*/ 295275 h 388144"/>
                <a:gd name="connsiteX39" fmla="*/ 76200 w 350044"/>
                <a:gd name="connsiteY39" fmla="*/ 319087 h 388144"/>
                <a:gd name="connsiteX40" fmla="*/ 64294 w 350044"/>
                <a:gd name="connsiteY40" fmla="*/ 338137 h 388144"/>
                <a:gd name="connsiteX41" fmla="*/ 102394 w 350044"/>
                <a:gd name="connsiteY41" fmla="*/ 342900 h 388144"/>
                <a:gd name="connsiteX42" fmla="*/ 111919 w 350044"/>
                <a:gd name="connsiteY42" fmla="*/ 361950 h 388144"/>
                <a:gd name="connsiteX43" fmla="*/ 133350 w 350044"/>
                <a:gd name="connsiteY43" fmla="*/ 366712 h 388144"/>
                <a:gd name="connsiteX44" fmla="*/ 161925 w 350044"/>
                <a:gd name="connsiteY44" fmla="*/ 366712 h 388144"/>
                <a:gd name="connsiteX45" fmla="*/ 190500 w 350044"/>
                <a:gd name="connsiteY45" fmla="*/ 361950 h 388144"/>
                <a:gd name="connsiteX46" fmla="*/ 211932 w 350044"/>
                <a:gd name="connsiteY46" fmla="*/ 366712 h 388144"/>
                <a:gd name="connsiteX47" fmla="*/ 226219 w 350044"/>
                <a:gd name="connsiteY47" fmla="*/ 383381 h 388144"/>
                <a:gd name="connsiteX48" fmla="*/ 259556 w 350044"/>
                <a:gd name="connsiteY48" fmla="*/ 376238 h 388144"/>
                <a:gd name="connsiteX49" fmla="*/ 280988 w 350044"/>
                <a:gd name="connsiteY49" fmla="*/ 388144 h 388144"/>
                <a:gd name="connsiteX0" fmla="*/ 280988 w 350044"/>
                <a:gd name="connsiteY0" fmla="*/ 388144 h 388144"/>
                <a:gd name="connsiteX1" fmla="*/ 295275 w 350044"/>
                <a:gd name="connsiteY1" fmla="*/ 342900 h 388144"/>
                <a:gd name="connsiteX2" fmla="*/ 316707 w 350044"/>
                <a:gd name="connsiteY2" fmla="*/ 316706 h 388144"/>
                <a:gd name="connsiteX3" fmla="*/ 302419 w 350044"/>
                <a:gd name="connsiteY3" fmla="*/ 290512 h 388144"/>
                <a:gd name="connsiteX4" fmla="*/ 326232 w 350044"/>
                <a:gd name="connsiteY4" fmla="*/ 264319 h 388144"/>
                <a:gd name="connsiteX5" fmla="*/ 338138 w 350044"/>
                <a:gd name="connsiteY5" fmla="*/ 235744 h 388144"/>
                <a:gd name="connsiteX6" fmla="*/ 338138 w 350044"/>
                <a:gd name="connsiteY6" fmla="*/ 226219 h 388144"/>
                <a:gd name="connsiteX7" fmla="*/ 350044 w 350044"/>
                <a:gd name="connsiteY7" fmla="*/ 197644 h 388144"/>
                <a:gd name="connsiteX8" fmla="*/ 345282 w 350044"/>
                <a:gd name="connsiteY8" fmla="*/ 173831 h 388144"/>
                <a:gd name="connsiteX9" fmla="*/ 316707 w 350044"/>
                <a:gd name="connsiteY9" fmla="*/ 147637 h 388144"/>
                <a:gd name="connsiteX10" fmla="*/ 300038 w 350044"/>
                <a:gd name="connsiteY10" fmla="*/ 128587 h 388144"/>
                <a:gd name="connsiteX11" fmla="*/ 285750 w 350044"/>
                <a:gd name="connsiteY11" fmla="*/ 116681 h 388144"/>
                <a:gd name="connsiteX12" fmla="*/ 271463 w 350044"/>
                <a:gd name="connsiteY12" fmla="*/ 104775 h 388144"/>
                <a:gd name="connsiteX13" fmla="*/ 252413 w 350044"/>
                <a:gd name="connsiteY13" fmla="*/ 78581 h 388144"/>
                <a:gd name="connsiteX14" fmla="*/ 252413 w 350044"/>
                <a:gd name="connsiteY14" fmla="*/ 64294 h 388144"/>
                <a:gd name="connsiteX15" fmla="*/ 242888 w 350044"/>
                <a:gd name="connsiteY15" fmla="*/ 45244 h 388144"/>
                <a:gd name="connsiteX16" fmla="*/ 242888 w 350044"/>
                <a:gd name="connsiteY16" fmla="*/ 19050 h 388144"/>
                <a:gd name="connsiteX17" fmla="*/ 242888 w 350044"/>
                <a:gd name="connsiteY17" fmla="*/ 0 h 388144"/>
                <a:gd name="connsiteX18" fmla="*/ 209550 w 350044"/>
                <a:gd name="connsiteY18" fmla="*/ 2381 h 388144"/>
                <a:gd name="connsiteX19" fmla="*/ 178594 w 350044"/>
                <a:gd name="connsiteY19" fmla="*/ 2381 h 388144"/>
                <a:gd name="connsiteX20" fmla="*/ 152400 w 350044"/>
                <a:gd name="connsiteY20" fmla="*/ 7144 h 388144"/>
                <a:gd name="connsiteX21" fmla="*/ 150019 w 350044"/>
                <a:gd name="connsiteY21" fmla="*/ 30956 h 388144"/>
                <a:gd name="connsiteX22" fmla="*/ 145257 w 350044"/>
                <a:gd name="connsiteY22" fmla="*/ 47625 h 388144"/>
                <a:gd name="connsiteX23" fmla="*/ 142875 w 350044"/>
                <a:gd name="connsiteY23" fmla="*/ 61912 h 388144"/>
                <a:gd name="connsiteX24" fmla="*/ 116682 w 350044"/>
                <a:gd name="connsiteY24" fmla="*/ 66675 h 388144"/>
                <a:gd name="connsiteX25" fmla="*/ 116682 w 350044"/>
                <a:gd name="connsiteY25" fmla="*/ 66675 h 388144"/>
                <a:gd name="connsiteX26" fmla="*/ 88107 w 350044"/>
                <a:gd name="connsiteY26" fmla="*/ 42863 h 388144"/>
                <a:gd name="connsiteX27" fmla="*/ 71438 w 350044"/>
                <a:gd name="connsiteY27" fmla="*/ 64294 h 388144"/>
                <a:gd name="connsiteX28" fmla="*/ 50007 w 350044"/>
                <a:gd name="connsiteY28" fmla="*/ 71437 h 388144"/>
                <a:gd name="connsiteX29" fmla="*/ 23813 w 350044"/>
                <a:gd name="connsiteY29" fmla="*/ 83344 h 388144"/>
                <a:gd name="connsiteX30" fmla="*/ 26194 w 350044"/>
                <a:gd name="connsiteY30" fmla="*/ 104775 h 388144"/>
                <a:gd name="connsiteX31" fmla="*/ 26194 w 350044"/>
                <a:gd name="connsiteY31" fmla="*/ 138112 h 388144"/>
                <a:gd name="connsiteX32" fmla="*/ 19050 w 350044"/>
                <a:gd name="connsiteY32" fmla="*/ 150019 h 388144"/>
                <a:gd name="connsiteX33" fmla="*/ 16669 w 350044"/>
                <a:gd name="connsiteY33" fmla="*/ 171450 h 388144"/>
                <a:gd name="connsiteX34" fmla="*/ 0 w 350044"/>
                <a:gd name="connsiteY34" fmla="*/ 204788 h 388144"/>
                <a:gd name="connsiteX35" fmla="*/ 23813 w 350044"/>
                <a:gd name="connsiteY35" fmla="*/ 230981 h 388144"/>
                <a:gd name="connsiteX36" fmla="*/ 61913 w 350044"/>
                <a:gd name="connsiteY36" fmla="*/ 259556 h 388144"/>
                <a:gd name="connsiteX37" fmla="*/ 80963 w 350044"/>
                <a:gd name="connsiteY37" fmla="*/ 278606 h 388144"/>
                <a:gd name="connsiteX38" fmla="*/ 73819 w 350044"/>
                <a:gd name="connsiteY38" fmla="*/ 295275 h 388144"/>
                <a:gd name="connsiteX39" fmla="*/ 76200 w 350044"/>
                <a:gd name="connsiteY39" fmla="*/ 319087 h 388144"/>
                <a:gd name="connsiteX40" fmla="*/ 64294 w 350044"/>
                <a:gd name="connsiteY40" fmla="*/ 338137 h 388144"/>
                <a:gd name="connsiteX41" fmla="*/ 102394 w 350044"/>
                <a:gd name="connsiteY41" fmla="*/ 342900 h 388144"/>
                <a:gd name="connsiteX42" fmla="*/ 111919 w 350044"/>
                <a:gd name="connsiteY42" fmla="*/ 361950 h 388144"/>
                <a:gd name="connsiteX43" fmla="*/ 133350 w 350044"/>
                <a:gd name="connsiteY43" fmla="*/ 366712 h 388144"/>
                <a:gd name="connsiteX44" fmla="*/ 161925 w 350044"/>
                <a:gd name="connsiteY44" fmla="*/ 366712 h 388144"/>
                <a:gd name="connsiteX45" fmla="*/ 190500 w 350044"/>
                <a:gd name="connsiteY45" fmla="*/ 361950 h 388144"/>
                <a:gd name="connsiteX46" fmla="*/ 211932 w 350044"/>
                <a:gd name="connsiteY46" fmla="*/ 366712 h 388144"/>
                <a:gd name="connsiteX47" fmla="*/ 226219 w 350044"/>
                <a:gd name="connsiteY47" fmla="*/ 383381 h 388144"/>
                <a:gd name="connsiteX48" fmla="*/ 259556 w 350044"/>
                <a:gd name="connsiteY48" fmla="*/ 376238 h 388144"/>
                <a:gd name="connsiteX49" fmla="*/ 280988 w 350044"/>
                <a:gd name="connsiteY49" fmla="*/ 388144 h 388144"/>
                <a:gd name="connsiteX0" fmla="*/ 280988 w 350044"/>
                <a:gd name="connsiteY0" fmla="*/ 388144 h 388144"/>
                <a:gd name="connsiteX1" fmla="*/ 295275 w 350044"/>
                <a:gd name="connsiteY1" fmla="*/ 342900 h 388144"/>
                <a:gd name="connsiteX2" fmla="*/ 316707 w 350044"/>
                <a:gd name="connsiteY2" fmla="*/ 316706 h 388144"/>
                <a:gd name="connsiteX3" fmla="*/ 302419 w 350044"/>
                <a:gd name="connsiteY3" fmla="*/ 290512 h 388144"/>
                <a:gd name="connsiteX4" fmla="*/ 326232 w 350044"/>
                <a:gd name="connsiteY4" fmla="*/ 264319 h 388144"/>
                <a:gd name="connsiteX5" fmla="*/ 338138 w 350044"/>
                <a:gd name="connsiteY5" fmla="*/ 235744 h 388144"/>
                <a:gd name="connsiteX6" fmla="*/ 338138 w 350044"/>
                <a:gd name="connsiteY6" fmla="*/ 226219 h 388144"/>
                <a:gd name="connsiteX7" fmla="*/ 350044 w 350044"/>
                <a:gd name="connsiteY7" fmla="*/ 197644 h 388144"/>
                <a:gd name="connsiteX8" fmla="*/ 345282 w 350044"/>
                <a:gd name="connsiteY8" fmla="*/ 173831 h 388144"/>
                <a:gd name="connsiteX9" fmla="*/ 316707 w 350044"/>
                <a:gd name="connsiteY9" fmla="*/ 147637 h 388144"/>
                <a:gd name="connsiteX10" fmla="*/ 300038 w 350044"/>
                <a:gd name="connsiteY10" fmla="*/ 128587 h 388144"/>
                <a:gd name="connsiteX11" fmla="*/ 285750 w 350044"/>
                <a:gd name="connsiteY11" fmla="*/ 116681 h 388144"/>
                <a:gd name="connsiteX12" fmla="*/ 271463 w 350044"/>
                <a:gd name="connsiteY12" fmla="*/ 104775 h 388144"/>
                <a:gd name="connsiteX13" fmla="*/ 252413 w 350044"/>
                <a:gd name="connsiteY13" fmla="*/ 78581 h 388144"/>
                <a:gd name="connsiteX14" fmla="*/ 252413 w 350044"/>
                <a:gd name="connsiteY14" fmla="*/ 64294 h 388144"/>
                <a:gd name="connsiteX15" fmla="*/ 242888 w 350044"/>
                <a:gd name="connsiteY15" fmla="*/ 45244 h 388144"/>
                <a:gd name="connsiteX16" fmla="*/ 242888 w 350044"/>
                <a:gd name="connsiteY16" fmla="*/ 19050 h 388144"/>
                <a:gd name="connsiteX17" fmla="*/ 242888 w 350044"/>
                <a:gd name="connsiteY17" fmla="*/ 0 h 388144"/>
                <a:gd name="connsiteX18" fmla="*/ 209550 w 350044"/>
                <a:gd name="connsiteY18" fmla="*/ 2381 h 388144"/>
                <a:gd name="connsiteX19" fmla="*/ 178594 w 350044"/>
                <a:gd name="connsiteY19" fmla="*/ 2381 h 388144"/>
                <a:gd name="connsiteX20" fmla="*/ 152400 w 350044"/>
                <a:gd name="connsiteY20" fmla="*/ 7144 h 388144"/>
                <a:gd name="connsiteX21" fmla="*/ 150019 w 350044"/>
                <a:gd name="connsiteY21" fmla="*/ 30956 h 388144"/>
                <a:gd name="connsiteX22" fmla="*/ 145257 w 350044"/>
                <a:gd name="connsiteY22" fmla="*/ 47625 h 388144"/>
                <a:gd name="connsiteX23" fmla="*/ 142875 w 350044"/>
                <a:gd name="connsiteY23" fmla="*/ 61912 h 388144"/>
                <a:gd name="connsiteX24" fmla="*/ 116682 w 350044"/>
                <a:gd name="connsiteY24" fmla="*/ 66675 h 388144"/>
                <a:gd name="connsiteX25" fmla="*/ 116682 w 350044"/>
                <a:gd name="connsiteY25" fmla="*/ 66675 h 388144"/>
                <a:gd name="connsiteX26" fmla="*/ 88107 w 350044"/>
                <a:gd name="connsiteY26" fmla="*/ 42863 h 388144"/>
                <a:gd name="connsiteX27" fmla="*/ 71438 w 350044"/>
                <a:gd name="connsiteY27" fmla="*/ 64294 h 388144"/>
                <a:gd name="connsiteX28" fmla="*/ 50007 w 350044"/>
                <a:gd name="connsiteY28" fmla="*/ 71437 h 388144"/>
                <a:gd name="connsiteX29" fmla="*/ 26194 w 350044"/>
                <a:gd name="connsiteY29" fmla="*/ 90488 h 388144"/>
                <a:gd name="connsiteX30" fmla="*/ 26194 w 350044"/>
                <a:gd name="connsiteY30" fmla="*/ 104775 h 388144"/>
                <a:gd name="connsiteX31" fmla="*/ 26194 w 350044"/>
                <a:gd name="connsiteY31" fmla="*/ 138112 h 388144"/>
                <a:gd name="connsiteX32" fmla="*/ 19050 w 350044"/>
                <a:gd name="connsiteY32" fmla="*/ 150019 h 388144"/>
                <a:gd name="connsiteX33" fmla="*/ 16669 w 350044"/>
                <a:gd name="connsiteY33" fmla="*/ 171450 h 388144"/>
                <a:gd name="connsiteX34" fmla="*/ 0 w 350044"/>
                <a:gd name="connsiteY34" fmla="*/ 204788 h 388144"/>
                <a:gd name="connsiteX35" fmla="*/ 23813 w 350044"/>
                <a:gd name="connsiteY35" fmla="*/ 230981 h 388144"/>
                <a:gd name="connsiteX36" fmla="*/ 61913 w 350044"/>
                <a:gd name="connsiteY36" fmla="*/ 259556 h 388144"/>
                <a:gd name="connsiteX37" fmla="*/ 80963 w 350044"/>
                <a:gd name="connsiteY37" fmla="*/ 278606 h 388144"/>
                <a:gd name="connsiteX38" fmla="*/ 73819 w 350044"/>
                <a:gd name="connsiteY38" fmla="*/ 295275 h 388144"/>
                <a:gd name="connsiteX39" fmla="*/ 76200 w 350044"/>
                <a:gd name="connsiteY39" fmla="*/ 319087 h 388144"/>
                <a:gd name="connsiteX40" fmla="*/ 64294 w 350044"/>
                <a:gd name="connsiteY40" fmla="*/ 338137 h 388144"/>
                <a:gd name="connsiteX41" fmla="*/ 102394 w 350044"/>
                <a:gd name="connsiteY41" fmla="*/ 342900 h 388144"/>
                <a:gd name="connsiteX42" fmla="*/ 111919 w 350044"/>
                <a:gd name="connsiteY42" fmla="*/ 361950 h 388144"/>
                <a:gd name="connsiteX43" fmla="*/ 133350 w 350044"/>
                <a:gd name="connsiteY43" fmla="*/ 366712 h 388144"/>
                <a:gd name="connsiteX44" fmla="*/ 161925 w 350044"/>
                <a:gd name="connsiteY44" fmla="*/ 366712 h 388144"/>
                <a:gd name="connsiteX45" fmla="*/ 190500 w 350044"/>
                <a:gd name="connsiteY45" fmla="*/ 361950 h 388144"/>
                <a:gd name="connsiteX46" fmla="*/ 211932 w 350044"/>
                <a:gd name="connsiteY46" fmla="*/ 366712 h 388144"/>
                <a:gd name="connsiteX47" fmla="*/ 226219 w 350044"/>
                <a:gd name="connsiteY47" fmla="*/ 383381 h 388144"/>
                <a:gd name="connsiteX48" fmla="*/ 259556 w 350044"/>
                <a:gd name="connsiteY48" fmla="*/ 376238 h 388144"/>
                <a:gd name="connsiteX49" fmla="*/ 280988 w 350044"/>
                <a:gd name="connsiteY49" fmla="*/ 388144 h 388144"/>
                <a:gd name="connsiteX0" fmla="*/ 280988 w 350044"/>
                <a:gd name="connsiteY0" fmla="*/ 388144 h 388144"/>
                <a:gd name="connsiteX1" fmla="*/ 295275 w 350044"/>
                <a:gd name="connsiteY1" fmla="*/ 342900 h 388144"/>
                <a:gd name="connsiteX2" fmla="*/ 316707 w 350044"/>
                <a:gd name="connsiteY2" fmla="*/ 316706 h 388144"/>
                <a:gd name="connsiteX3" fmla="*/ 302419 w 350044"/>
                <a:gd name="connsiteY3" fmla="*/ 290512 h 388144"/>
                <a:gd name="connsiteX4" fmla="*/ 326232 w 350044"/>
                <a:gd name="connsiteY4" fmla="*/ 264319 h 388144"/>
                <a:gd name="connsiteX5" fmla="*/ 338138 w 350044"/>
                <a:gd name="connsiteY5" fmla="*/ 235744 h 388144"/>
                <a:gd name="connsiteX6" fmla="*/ 338138 w 350044"/>
                <a:gd name="connsiteY6" fmla="*/ 226219 h 388144"/>
                <a:gd name="connsiteX7" fmla="*/ 350044 w 350044"/>
                <a:gd name="connsiteY7" fmla="*/ 197644 h 388144"/>
                <a:gd name="connsiteX8" fmla="*/ 345282 w 350044"/>
                <a:gd name="connsiteY8" fmla="*/ 173831 h 388144"/>
                <a:gd name="connsiteX9" fmla="*/ 316707 w 350044"/>
                <a:gd name="connsiteY9" fmla="*/ 147637 h 388144"/>
                <a:gd name="connsiteX10" fmla="*/ 300038 w 350044"/>
                <a:gd name="connsiteY10" fmla="*/ 128587 h 388144"/>
                <a:gd name="connsiteX11" fmla="*/ 285750 w 350044"/>
                <a:gd name="connsiteY11" fmla="*/ 116681 h 388144"/>
                <a:gd name="connsiteX12" fmla="*/ 271463 w 350044"/>
                <a:gd name="connsiteY12" fmla="*/ 104775 h 388144"/>
                <a:gd name="connsiteX13" fmla="*/ 252413 w 350044"/>
                <a:gd name="connsiteY13" fmla="*/ 78581 h 388144"/>
                <a:gd name="connsiteX14" fmla="*/ 252413 w 350044"/>
                <a:gd name="connsiteY14" fmla="*/ 64294 h 388144"/>
                <a:gd name="connsiteX15" fmla="*/ 242888 w 350044"/>
                <a:gd name="connsiteY15" fmla="*/ 45244 h 388144"/>
                <a:gd name="connsiteX16" fmla="*/ 242888 w 350044"/>
                <a:gd name="connsiteY16" fmla="*/ 19050 h 388144"/>
                <a:gd name="connsiteX17" fmla="*/ 242888 w 350044"/>
                <a:gd name="connsiteY17" fmla="*/ 0 h 388144"/>
                <a:gd name="connsiteX18" fmla="*/ 209550 w 350044"/>
                <a:gd name="connsiteY18" fmla="*/ 2381 h 388144"/>
                <a:gd name="connsiteX19" fmla="*/ 178594 w 350044"/>
                <a:gd name="connsiteY19" fmla="*/ 2381 h 388144"/>
                <a:gd name="connsiteX20" fmla="*/ 152400 w 350044"/>
                <a:gd name="connsiteY20" fmla="*/ 7144 h 388144"/>
                <a:gd name="connsiteX21" fmla="*/ 150019 w 350044"/>
                <a:gd name="connsiteY21" fmla="*/ 30956 h 388144"/>
                <a:gd name="connsiteX22" fmla="*/ 145257 w 350044"/>
                <a:gd name="connsiteY22" fmla="*/ 47625 h 388144"/>
                <a:gd name="connsiteX23" fmla="*/ 142875 w 350044"/>
                <a:gd name="connsiteY23" fmla="*/ 61912 h 388144"/>
                <a:gd name="connsiteX24" fmla="*/ 116682 w 350044"/>
                <a:gd name="connsiteY24" fmla="*/ 66675 h 388144"/>
                <a:gd name="connsiteX25" fmla="*/ 116682 w 350044"/>
                <a:gd name="connsiteY25" fmla="*/ 66675 h 388144"/>
                <a:gd name="connsiteX26" fmla="*/ 88107 w 350044"/>
                <a:gd name="connsiteY26" fmla="*/ 42863 h 388144"/>
                <a:gd name="connsiteX27" fmla="*/ 71438 w 350044"/>
                <a:gd name="connsiteY27" fmla="*/ 64294 h 388144"/>
                <a:gd name="connsiteX28" fmla="*/ 50007 w 350044"/>
                <a:gd name="connsiteY28" fmla="*/ 71437 h 388144"/>
                <a:gd name="connsiteX29" fmla="*/ 26194 w 350044"/>
                <a:gd name="connsiteY29" fmla="*/ 90488 h 388144"/>
                <a:gd name="connsiteX30" fmla="*/ 26194 w 350044"/>
                <a:gd name="connsiteY30" fmla="*/ 104775 h 388144"/>
                <a:gd name="connsiteX31" fmla="*/ 26194 w 350044"/>
                <a:gd name="connsiteY31" fmla="*/ 138112 h 388144"/>
                <a:gd name="connsiteX32" fmla="*/ 19050 w 350044"/>
                <a:gd name="connsiteY32" fmla="*/ 150019 h 388144"/>
                <a:gd name="connsiteX33" fmla="*/ 16669 w 350044"/>
                <a:gd name="connsiteY33" fmla="*/ 171450 h 388144"/>
                <a:gd name="connsiteX34" fmla="*/ 0 w 350044"/>
                <a:gd name="connsiteY34" fmla="*/ 204788 h 388144"/>
                <a:gd name="connsiteX35" fmla="*/ 23813 w 350044"/>
                <a:gd name="connsiteY35" fmla="*/ 230981 h 388144"/>
                <a:gd name="connsiteX36" fmla="*/ 61913 w 350044"/>
                <a:gd name="connsiteY36" fmla="*/ 259556 h 388144"/>
                <a:gd name="connsiteX37" fmla="*/ 80963 w 350044"/>
                <a:gd name="connsiteY37" fmla="*/ 278606 h 388144"/>
                <a:gd name="connsiteX38" fmla="*/ 73819 w 350044"/>
                <a:gd name="connsiteY38" fmla="*/ 295275 h 388144"/>
                <a:gd name="connsiteX39" fmla="*/ 76200 w 350044"/>
                <a:gd name="connsiteY39" fmla="*/ 319087 h 388144"/>
                <a:gd name="connsiteX40" fmla="*/ 64294 w 350044"/>
                <a:gd name="connsiteY40" fmla="*/ 338137 h 388144"/>
                <a:gd name="connsiteX41" fmla="*/ 102394 w 350044"/>
                <a:gd name="connsiteY41" fmla="*/ 342900 h 388144"/>
                <a:gd name="connsiteX42" fmla="*/ 111919 w 350044"/>
                <a:gd name="connsiteY42" fmla="*/ 361950 h 388144"/>
                <a:gd name="connsiteX43" fmla="*/ 133350 w 350044"/>
                <a:gd name="connsiteY43" fmla="*/ 373856 h 388144"/>
                <a:gd name="connsiteX44" fmla="*/ 161925 w 350044"/>
                <a:gd name="connsiteY44" fmla="*/ 366712 h 388144"/>
                <a:gd name="connsiteX45" fmla="*/ 190500 w 350044"/>
                <a:gd name="connsiteY45" fmla="*/ 361950 h 388144"/>
                <a:gd name="connsiteX46" fmla="*/ 211932 w 350044"/>
                <a:gd name="connsiteY46" fmla="*/ 366712 h 388144"/>
                <a:gd name="connsiteX47" fmla="*/ 226219 w 350044"/>
                <a:gd name="connsiteY47" fmla="*/ 383381 h 388144"/>
                <a:gd name="connsiteX48" fmla="*/ 259556 w 350044"/>
                <a:gd name="connsiteY48" fmla="*/ 376238 h 388144"/>
                <a:gd name="connsiteX49" fmla="*/ 280988 w 350044"/>
                <a:gd name="connsiteY49" fmla="*/ 388144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50044" h="388144">
                  <a:moveTo>
                    <a:pt x="280988" y="388144"/>
                  </a:moveTo>
                  <a:lnTo>
                    <a:pt x="295275" y="342900"/>
                  </a:lnTo>
                  <a:lnTo>
                    <a:pt x="316707" y="316706"/>
                  </a:lnTo>
                  <a:lnTo>
                    <a:pt x="302419" y="290512"/>
                  </a:lnTo>
                  <a:lnTo>
                    <a:pt x="326232" y="264319"/>
                  </a:lnTo>
                  <a:lnTo>
                    <a:pt x="338138" y="235744"/>
                  </a:lnTo>
                  <a:lnTo>
                    <a:pt x="338138" y="226219"/>
                  </a:lnTo>
                  <a:lnTo>
                    <a:pt x="350044" y="197644"/>
                  </a:lnTo>
                  <a:lnTo>
                    <a:pt x="345282" y="173831"/>
                  </a:lnTo>
                  <a:lnTo>
                    <a:pt x="316707" y="147637"/>
                  </a:lnTo>
                  <a:lnTo>
                    <a:pt x="300038" y="128587"/>
                  </a:lnTo>
                  <a:lnTo>
                    <a:pt x="285750" y="116681"/>
                  </a:lnTo>
                  <a:lnTo>
                    <a:pt x="271463" y="104775"/>
                  </a:lnTo>
                  <a:lnTo>
                    <a:pt x="252413" y="78581"/>
                  </a:lnTo>
                  <a:lnTo>
                    <a:pt x="252413" y="64294"/>
                  </a:lnTo>
                  <a:lnTo>
                    <a:pt x="242888" y="45244"/>
                  </a:lnTo>
                  <a:lnTo>
                    <a:pt x="242888" y="19050"/>
                  </a:lnTo>
                  <a:lnTo>
                    <a:pt x="242888" y="0"/>
                  </a:lnTo>
                  <a:lnTo>
                    <a:pt x="209550" y="2381"/>
                  </a:lnTo>
                  <a:lnTo>
                    <a:pt x="178594" y="2381"/>
                  </a:lnTo>
                  <a:lnTo>
                    <a:pt x="152400" y="7144"/>
                  </a:lnTo>
                  <a:lnTo>
                    <a:pt x="150019" y="30956"/>
                  </a:lnTo>
                  <a:lnTo>
                    <a:pt x="145257" y="47625"/>
                  </a:lnTo>
                  <a:lnTo>
                    <a:pt x="142875" y="61912"/>
                  </a:lnTo>
                  <a:lnTo>
                    <a:pt x="116682" y="66675"/>
                  </a:lnTo>
                  <a:lnTo>
                    <a:pt x="116682" y="66675"/>
                  </a:lnTo>
                  <a:lnTo>
                    <a:pt x="88107" y="42863"/>
                  </a:lnTo>
                  <a:lnTo>
                    <a:pt x="71438" y="64294"/>
                  </a:lnTo>
                  <a:lnTo>
                    <a:pt x="50007" y="71437"/>
                  </a:lnTo>
                  <a:lnTo>
                    <a:pt x="26194" y="90488"/>
                  </a:lnTo>
                  <a:lnTo>
                    <a:pt x="26194" y="104775"/>
                  </a:lnTo>
                  <a:lnTo>
                    <a:pt x="26194" y="138112"/>
                  </a:lnTo>
                  <a:lnTo>
                    <a:pt x="19050" y="150019"/>
                  </a:lnTo>
                  <a:lnTo>
                    <a:pt x="16669" y="171450"/>
                  </a:lnTo>
                  <a:lnTo>
                    <a:pt x="0" y="204788"/>
                  </a:lnTo>
                  <a:lnTo>
                    <a:pt x="23813" y="230981"/>
                  </a:lnTo>
                  <a:lnTo>
                    <a:pt x="61913" y="259556"/>
                  </a:lnTo>
                  <a:lnTo>
                    <a:pt x="80963" y="278606"/>
                  </a:lnTo>
                  <a:lnTo>
                    <a:pt x="73819" y="295275"/>
                  </a:lnTo>
                  <a:lnTo>
                    <a:pt x="76200" y="319087"/>
                  </a:lnTo>
                  <a:lnTo>
                    <a:pt x="64294" y="338137"/>
                  </a:lnTo>
                  <a:lnTo>
                    <a:pt x="102394" y="342900"/>
                  </a:lnTo>
                  <a:lnTo>
                    <a:pt x="111919" y="361950"/>
                  </a:lnTo>
                  <a:lnTo>
                    <a:pt x="133350" y="373856"/>
                  </a:lnTo>
                  <a:lnTo>
                    <a:pt x="161925" y="366712"/>
                  </a:lnTo>
                  <a:lnTo>
                    <a:pt x="190500" y="361950"/>
                  </a:lnTo>
                  <a:lnTo>
                    <a:pt x="211932" y="366712"/>
                  </a:lnTo>
                  <a:lnTo>
                    <a:pt x="226219" y="383381"/>
                  </a:lnTo>
                  <a:cubicBezTo>
                    <a:pt x="236538" y="386556"/>
                    <a:pt x="249237" y="373063"/>
                    <a:pt x="259556" y="376238"/>
                  </a:cubicBezTo>
                  <a:lnTo>
                    <a:pt x="280988" y="38814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700">
                <a:latin typeface="Arial Narrow" pitchFamily="34" charset="0"/>
              </a:endParaRPr>
            </a:p>
          </p:txBody>
        </p:sp>
        <p:sp>
          <p:nvSpPr>
            <p:cNvPr id="26" name="Тверская обл."/>
            <p:cNvSpPr/>
            <p:nvPr/>
          </p:nvSpPr>
          <p:spPr>
            <a:xfrm>
              <a:off x="3119438" y="7981950"/>
              <a:ext cx="825500" cy="633413"/>
            </a:xfrm>
            <a:custGeom>
              <a:avLst/>
              <a:gdLst>
                <a:gd name="connsiteX0" fmla="*/ 790575 w 821532"/>
                <a:gd name="connsiteY0" fmla="*/ 416719 h 635794"/>
                <a:gd name="connsiteX1" fmla="*/ 812007 w 821532"/>
                <a:gd name="connsiteY1" fmla="*/ 369094 h 635794"/>
                <a:gd name="connsiteX2" fmla="*/ 807244 w 821532"/>
                <a:gd name="connsiteY2" fmla="*/ 345282 h 635794"/>
                <a:gd name="connsiteX3" fmla="*/ 821532 w 821532"/>
                <a:gd name="connsiteY3" fmla="*/ 314325 h 635794"/>
                <a:gd name="connsiteX4" fmla="*/ 795338 w 821532"/>
                <a:gd name="connsiteY4" fmla="*/ 311944 h 635794"/>
                <a:gd name="connsiteX5" fmla="*/ 776288 w 821532"/>
                <a:gd name="connsiteY5" fmla="*/ 302419 h 635794"/>
                <a:gd name="connsiteX6" fmla="*/ 764382 w 821532"/>
                <a:gd name="connsiteY6" fmla="*/ 283369 h 635794"/>
                <a:gd name="connsiteX7" fmla="*/ 764382 w 821532"/>
                <a:gd name="connsiteY7" fmla="*/ 261938 h 635794"/>
                <a:gd name="connsiteX8" fmla="*/ 750094 w 821532"/>
                <a:gd name="connsiteY8" fmla="*/ 238125 h 635794"/>
                <a:gd name="connsiteX9" fmla="*/ 735807 w 821532"/>
                <a:gd name="connsiteY9" fmla="*/ 223838 h 635794"/>
                <a:gd name="connsiteX10" fmla="*/ 714375 w 821532"/>
                <a:gd name="connsiteY10" fmla="*/ 207169 h 635794"/>
                <a:gd name="connsiteX11" fmla="*/ 714375 w 821532"/>
                <a:gd name="connsiteY11" fmla="*/ 188119 h 635794"/>
                <a:gd name="connsiteX12" fmla="*/ 731044 w 821532"/>
                <a:gd name="connsiteY12" fmla="*/ 171450 h 635794"/>
                <a:gd name="connsiteX13" fmla="*/ 754857 w 821532"/>
                <a:gd name="connsiteY13" fmla="*/ 150019 h 635794"/>
                <a:gd name="connsiteX14" fmla="*/ 726282 w 821532"/>
                <a:gd name="connsiteY14" fmla="*/ 138113 h 635794"/>
                <a:gd name="connsiteX15" fmla="*/ 716757 w 821532"/>
                <a:gd name="connsiteY15" fmla="*/ 128588 h 635794"/>
                <a:gd name="connsiteX16" fmla="*/ 733425 w 821532"/>
                <a:gd name="connsiteY16" fmla="*/ 104775 h 635794"/>
                <a:gd name="connsiteX17" fmla="*/ 745332 w 821532"/>
                <a:gd name="connsiteY17" fmla="*/ 83344 h 635794"/>
                <a:gd name="connsiteX18" fmla="*/ 733425 w 821532"/>
                <a:gd name="connsiteY18" fmla="*/ 64294 h 635794"/>
                <a:gd name="connsiteX19" fmla="*/ 707232 w 821532"/>
                <a:gd name="connsiteY19" fmla="*/ 40482 h 635794"/>
                <a:gd name="connsiteX20" fmla="*/ 697707 w 821532"/>
                <a:gd name="connsiteY20" fmla="*/ 9525 h 635794"/>
                <a:gd name="connsiteX21" fmla="*/ 683419 w 821532"/>
                <a:gd name="connsiteY21" fmla="*/ 0 h 635794"/>
                <a:gd name="connsiteX22" fmla="*/ 661988 w 821532"/>
                <a:gd name="connsiteY22" fmla="*/ 2382 h 635794"/>
                <a:gd name="connsiteX23" fmla="*/ 647700 w 821532"/>
                <a:gd name="connsiteY23" fmla="*/ 19050 h 635794"/>
                <a:gd name="connsiteX24" fmla="*/ 621507 w 821532"/>
                <a:gd name="connsiteY24" fmla="*/ 50007 h 635794"/>
                <a:gd name="connsiteX25" fmla="*/ 607219 w 821532"/>
                <a:gd name="connsiteY25" fmla="*/ 76200 h 635794"/>
                <a:gd name="connsiteX26" fmla="*/ 585788 w 821532"/>
                <a:gd name="connsiteY26" fmla="*/ 76200 h 635794"/>
                <a:gd name="connsiteX27" fmla="*/ 566738 w 821532"/>
                <a:gd name="connsiteY27" fmla="*/ 78582 h 635794"/>
                <a:gd name="connsiteX28" fmla="*/ 557213 w 821532"/>
                <a:gd name="connsiteY28" fmla="*/ 90488 h 635794"/>
                <a:gd name="connsiteX29" fmla="*/ 533400 w 821532"/>
                <a:gd name="connsiteY29" fmla="*/ 80963 h 635794"/>
                <a:gd name="connsiteX30" fmla="*/ 507207 w 821532"/>
                <a:gd name="connsiteY30" fmla="*/ 80963 h 635794"/>
                <a:gd name="connsiteX31" fmla="*/ 488157 w 821532"/>
                <a:gd name="connsiteY31" fmla="*/ 95250 h 635794"/>
                <a:gd name="connsiteX32" fmla="*/ 488157 w 821532"/>
                <a:gd name="connsiteY32" fmla="*/ 95250 h 635794"/>
                <a:gd name="connsiteX33" fmla="*/ 473869 w 821532"/>
                <a:gd name="connsiteY33" fmla="*/ 138113 h 635794"/>
                <a:gd name="connsiteX34" fmla="*/ 454819 w 821532"/>
                <a:gd name="connsiteY34" fmla="*/ 142875 h 635794"/>
                <a:gd name="connsiteX35" fmla="*/ 440532 w 821532"/>
                <a:gd name="connsiteY35" fmla="*/ 128588 h 635794"/>
                <a:gd name="connsiteX36" fmla="*/ 435769 w 821532"/>
                <a:gd name="connsiteY36" fmla="*/ 147638 h 635794"/>
                <a:gd name="connsiteX37" fmla="*/ 426244 w 821532"/>
                <a:gd name="connsiteY37" fmla="*/ 161925 h 635794"/>
                <a:gd name="connsiteX38" fmla="*/ 390525 w 821532"/>
                <a:gd name="connsiteY38" fmla="*/ 138113 h 635794"/>
                <a:gd name="connsiteX39" fmla="*/ 359569 w 821532"/>
                <a:gd name="connsiteY39" fmla="*/ 135732 h 635794"/>
                <a:gd name="connsiteX40" fmla="*/ 321469 w 821532"/>
                <a:gd name="connsiteY40" fmla="*/ 140494 h 635794"/>
                <a:gd name="connsiteX41" fmla="*/ 295275 w 821532"/>
                <a:gd name="connsiteY41" fmla="*/ 150019 h 635794"/>
                <a:gd name="connsiteX42" fmla="*/ 304800 w 821532"/>
                <a:gd name="connsiteY42" fmla="*/ 169069 h 635794"/>
                <a:gd name="connsiteX43" fmla="*/ 304800 w 821532"/>
                <a:gd name="connsiteY43" fmla="*/ 195263 h 635794"/>
                <a:gd name="connsiteX44" fmla="*/ 300038 w 821532"/>
                <a:gd name="connsiteY44" fmla="*/ 211932 h 635794"/>
                <a:gd name="connsiteX45" fmla="*/ 300038 w 821532"/>
                <a:gd name="connsiteY45" fmla="*/ 228600 h 635794"/>
                <a:gd name="connsiteX46" fmla="*/ 280988 w 821532"/>
                <a:gd name="connsiteY46" fmla="*/ 238125 h 635794"/>
                <a:gd name="connsiteX47" fmla="*/ 264319 w 821532"/>
                <a:gd name="connsiteY47" fmla="*/ 257175 h 635794"/>
                <a:gd name="connsiteX48" fmla="*/ 269082 w 821532"/>
                <a:gd name="connsiteY48" fmla="*/ 278607 h 635794"/>
                <a:gd name="connsiteX49" fmla="*/ 269082 w 821532"/>
                <a:gd name="connsiteY49" fmla="*/ 278607 h 635794"/>
                <a:gd name="connsiteX50" fmla="*/ 235744 w 821532"/>
                <a:gd name="connsiteY50" fmla="*/ 285750 h 635794"/>
                <a:gd name="connsiteX51" fmla="*/ 211932 w 821532"/>
                <a:gd name="connsiteY51" fmla="*/ 288132 h 635794"/>
                <a:gd name="connsiteX52" fmla="*/ 190500 w 821532"/>
                <a:gd name="connsiteY52" fmla="*/ 307182 h 635794"/>
                <a:gd name="connsiteX53" fmla="*/ 173832 w 821532"/>
                <a:gd name="connsiteY53" fmla="*/ 316707 h 635794"/>
                <a:gd name="connsiteX54" fmla="*/ 159544 w 821532"/>
                <a:gd name="connsiteY54" fmla="*/ 330994 h 635794"/>
                <a:gd name="connsiteX55" fmla="*/ 135732 w 821532"/>
                <a:gd name="connsiteY55" fmla="*/ 342900 h 635794"/>
                <a:gd name="connsiteX56" fmla="*/ 116682 w 821532"/>
                <a:gd name="connsiteY56" fmla="*/ 350044 h 635794"/>
                <a:gd name="connsiteX57" fmla="*/ 116682 w 821532"/>
                <a:gd name="connsiteY57" fmla="*/ 350044 h 635794"/>
                <a:gd name="connsiteX58" fmla="*/ 92869 w 821532"/>
                <a:gd name="connsiteY58" fmla="*/ 364332 h 635794"/>
                <a:gd name="connsiteX59" fmla="*/ 90488 w 821532"/>
                <a:gd name="connsiteY59" fmla="*/ 381000 h 635794"/>
                <a:gd name="connsiteX60" fmla="*/ 61913 w 821532"/>
                <a:gd name="connsiteY60" fmla="*/ 385763 h 635794"/>
                <a:gd name="connsiteX61" fmla="*/ 30957 w 821532"/>
                <a:gd name="connsiteY61" fmla="*/ 388144 h 635794"/>
                <a:gd name="connsiteX62" fmla="*/ 0 w 821532"/>
                <a:gd name="connsiteY62" fmla="*/ 390525 h 635794"/>
                <a:gd name="connsiteX63" fmla="*/ 14288 w 821532"/>
                <a:gd name="connsiteY63" fmla="*/ 400050 h 635794"/>
                <a:gd name="connsiteX64" fmla="*/ 2382 w 821532"/>
                <a:gd name="connsiteY64" fmla="*/ 423863 h 635794"/>
                <a:gd name="connsiteX65" fmla="*/ 11907 w 821532"/>
                <a:gd name="connsiteY65" fmla="*/ 435769 h 635794"/>
                <a:gd name="connsiteX66" fmla="*/ 19050 w 821532"/>
                <a:gd name="connsiteY66" fmla="*/ 450057 h 635794"/>
                <a:gd name="connsiteX67" fmla="*/ 30957 w 821532"/>
                <a:gd name="connsiteY67" fmla="*/ 466725 h 635794"/>
                <a:gd name="connsiteX68" fmla="*/ 40482 w 821532"/>
                <a:gd name="connsiteY68" fmla="*/ 483394 h 635794"/>
                <a:gd name="connsiteX69" fmla="*/ 52388 w 821532"/>
                <a:gd name="connsiteY69" fmla="*/ 509588 h 635794"/>
                <a:gd name="connsiteX70" fmla="*/ 76200 w 821532"/>
                <a:gd name="connsiteY70" fmla="*/ 523875 h 635794"/>
                <a:gd name="connsiteX71" fmla="*/ 76200 w 821532"/>
                <a:gd name="connsiteY71" fmla="*/ 550069 h 635794"/>
                <a:gd name="connsiteX72" fmla="*/ 76200 w 821532"/>
                <a:gd name="connsiteY72" fmla="*/ 569119 h 635794"/>
                <a:gd name="connsiteX73" fmla="*/ 66675 w 821532"/>
                <a:gd name="connsiteY73" fmla="*/ 588169 h 635794"/>
                <a:gd name="connsiteX74" fmla="*/ 69057 w 821532"/>
                <a:gd name="connsiteY74" fmla="*/ 609600 h 635794"/>
                <a:gd name="connsiteX75" fmla="*/ 71438 w 821532"/>
                <a:gd name="connsiteY75" fmla="*/ 619125 h 635794"/>
                <a:gd name="connsiteX76" fmla="*/ 71438 w 821532"/>
                <a:gd name="connsiteY76" fmla="*/ 619125 h 635794"/>
                <a:gd name="connsiteX77" fmla="*/ 133350 w 821532"/>
                <a:gd name="connsiteY77" fmla="*/ 623888 h 635794"/>
                <a:gd name="connsiteX78" fmla="*/ 166688 w 821532"/>
                <a:gd name="connsiteY78" fmla="*/ 626269 h 635794"/>
                <a:gd name="connsiteX79" fmla="*/ 195263 w 821532"/>
                <a:gd name="connsiteY79" fmla="*/ 633413 h 635794"/>
                <a:gd name="connsiteX80" fmla="*/ 219075 w 821532"/>
                <a:gd name="connsiteY80" fmla="*/ 635794 h 635794"/>
                <a:gd name="connsiteX81" fmla="*/ 254794 w 821532"/>
                <a:gd name="connsiteY81" fmla="*/ 633413 h 635794"/>
                <a:gd name="connsiteX82" fmla="*/ 276225 w 821532"/>
                <a:gd name="connsiteY82" fmla="*/ 623888 h 635794"/>
                <a:gd name="connsiteX83" fmla="*/ 300038 w 821532"/>
                <a:gd name="connsiteY83" fmla="*/ 600075 h 635794"/>
                <a:gd name="connsiteX84" fmla="*/ 328613 w 821532"/>
                <a:gd name="connsiteY84" fmla="*/ 573882 h 635794"/>
                <a:gd name="connsiteX85" fmla="*/ 345282 w 821532"/>
                <a:gd name="connsiteY85" fmla="*/ 561975 h 635794"/>
                <a:gd name="connsiteX86" fmla="*/ 385763 w 821532"/>
                <a:gd name="connsiteY86" fmla="*/ 566738 h 635794"/>
                <a:gd name="connsiteX87" fmla="*/ 416719 w 821532"/>
                <a:gd name="connsiteY87" fmla="*/ 585788 h 635794"/>
                <a:gd name="connsiteX88" fmla="*/ 426244 w 821532"/>
                <a:gd name="connsiteY88" fmla="*/ 581025 h 635794"/>
                <a:gd name="connsiteX89" fmla="*/ 461963 w 821532"/>
                <a:gd name="connsiteY89" fmla="*/ 583407 h 635794"/>
                <a:gd name="connsiteX90" fmla="*/ 488157 w 821532"/>
                <a:gd name="connsiteY90" fmla="*/ 581025 h 635794"/>
                <a:gd name="connsiteX91" fmla="*/ 478632 w 821532"/>
                <a:gd name="connsiteY91" fmla="*/ 552450 h 635794"/>
                <a:gd name="connsiteX92" fmla="*/ 497682 w 821532"/>
                <a:gd name="connsiteY92" fmla="*/ 533400 h 635794"/>
                <a:gd name="connsiteX93" fmla="*/ 504825 w 821532"/>
                <a:gd name="connsiteY93" fmla="*/ 516732 h 635794"/>
                <a:gd name="connsiteX94" fmla="*/ 504825 w 821532"/>
                <a:gd name="connsiteY94" fmla="*/ 492919 h 635794"/>
                <a:gd name="connsiteX95" fmla="*/ 519113 w 821532"/>
                <a:gd name="connsiteY95" fmla="*/ 483394 h 635794"/>
                <a:gd name="connsiteX96" fmla="*/ 519113 w 821532"/>
                <a:gd name="connsiteY96" fmla="*/ 483394 h 635794"/>
                <a:gd name="connsiteX97" fmla="*/ 559594 w 821532"/>
                <a:gd name="connsiteY97" fmla="*/ 488157 h 635794"/>
                <a:gd name="connsiteX98" fmla="*/ 588169 w 821532"/>
                <a:gd name="connsiteY98" fmla="*/ 485775 h 635794"/>
                <a:gd name="connsiteX99" fmla="*/ 621507 w 821532"/>
                <a:gd name="connsiteY99" fmla="*/ 478632 h 635794"/>
                <a:gd name="connsiteX100" fmla="*/ 647700 w 821532"/>
                <a:gd name="connsiteY100" fmla="*/ 476250 h 635794"/>
                <a:gd name="connsiteX101" fmla="*/ 647700 w 821532"/>
                <a:gd name="connsiteY101" fmla="*/ 476250 h 635794"/>
                <a:gd name="connsiteX102" fmla="*/ 673894 w 821532"/>
                <a:gd name="connsiteY102" fmla="*/ 469107 h 635794"/>
                <a:gd name="connsiteX103" fmla="*/ 683419 w 821532"/>
                <a:gd name="connsiteY103" fmla="*/ 457200 h 635794"/>
                <a:gd name="connsiteX104" fmla="*/ 681038 w 821532"/>
                <a:gd name="connsiteY104" fmla="*/ 421482 h 635794"/>
                <a:gd name="connsiteX105" fmla="*/ 716757 w 821532"/>
                <a:gd name="connsiteY105" fmla="*/ 428625 h 635794"/>
                <a:gd name="connsiteX106" fmla="*/ 790575 w 821532"/>
                <a:gd name="connsiteY106" fmla="*/ 416719 h 635794"/>
                <a:gd name="connsiteX0" fmla="*/ 790575 w 821532"/>
                <a:gd name="connsiteY0" fmla="*/ 416719 h 635794"/>
                <a:gd name="connsiteX1" fmla="*/ 812007 w 821532"/>
                <a:gd name="connsiteY1" fmla="*/ 369094 h 635794"/>
                <a:gd name="connsiteX2" fmla="*/ 807244 w 821532"/>
                <a:gd name="connsiteY2" fmla="*/ 345282 h 635794"/>
                <a:gd name="connsiteX3" fmla="*/ 821532 w 821532"/>
                <a:gd name="connsiteY3" fmla="*/ 314325 h 635794"/>
                <a:gd name="connsiteX4" fmla="*/ 795338 w 821532"/>
                <a:gd name="connsiteY4" fmla="*/ 311944 h 635794"/>
                <a:gd name="connsiteX5" fmla="*/ 776288 w 821532"/>
                <a:gd name="connsiteY5" fmla="*/ 302419 h 635794"/>
                <a:gd name="connsiteX6" fmla="*/ 764382 w 821532"/>
                <a:gd name="connsiteY6" fmla="*/ 283369 h 635794"/>
                <a:gd name="connsiteX7" fmla="*/ 764382 w 821532"/>
                <a:gd name="connsiteY7" fmla="*/ 261938 h 635794"/>
                <a:gd name="connsiteX8" fmla="*/ 750094 w 821532"/>
                <a:gd name="connsiteY8" fmla="*/ 238125 h 635794"/>
                <a:gd name="connsiteX9" fmla="*/ 735807 w 821532"/>
                <a:gd name="connsiteY9" fmla="*/ 223838 h 635794"/>
                <a:gd name="connsiteX10" fmla="*/ 714375 w 821532"/>
                <a:gd name="connsiteY10" fmla="*/ 207169 h 635794"/>
                <a:gd name="connsiteX11" fmla="*/ 714375 w 821532"/>
                <a:gd name="connsiteY11" fmla="*/ 188119 h 635794"/>
                <a:gd name="connsiteX12" fmla="*/ 731044 w 821532"/>
                <a:gd name="connsiteY12" fmla="*/ 171450 h 635794"/>
                <a:gd name="connsiteX13" fmla="*/ 754857 w 821532"/>
                <a:gd name="connsiteY13" fmla="*/ 150019 h 635794"/>
                <a:gd name="connsiteX14" fmla="*/ 726282 w 821532"/>
                <a:gd name="connsiteY14" fmla="*/ 138113 h 635794"/>
                <a:gd name="connsiteX15" fmla="*/ 716757 w 821532"/>
                <a:gd name="connsiteY15" fmla="*/ 128588 h 635794"/>
                <a:gd name="connsiteX16" fmla="*/ 733425 w 821532"/>
                <a:gd name="connsiteY16" fmla="*/ 104775 h 635794"/>
                <a:gd name="connsiteX17" fmla="*/ 745332 w 821532"/>
                <a:gd name="connsiteY17" fmla="*/ 83344 h 635794"/>
                <a:gd name="connsiteX18" fmla="*/ 733425 w 821532"/>
                <a:gd name="connsiteY18" fmla="*/ 64294 h 635794"/>
                <a:gd name="connsiteX19" fmla="*/ 707232 w 821532"/>
                <a:gd name="connsiteY19" fmla="*/ 40482 h 635794"/>
                <a:gd name="connsiteX20" fmla="*/ 697707 w 821532"/>
                <a:gd name="connsiteY20" fmla="*/ 9525 h 635794"/>
                <a:gd name="connsiteX21" fmla="*/ 683419 w 821532"/>
                <a:gd name="connsiteY21" fmla="*/ 0 h 635794"/>
                <a:gd name="connsiteX22" fmla="*/ 661988 w 821532"/>
                <a:gd name="connsiteY22" fmla="*/ 2382 h 635794"/>
                <a:gd name="connsiteX23" fmla="*/ 647700 w 821532"/>
                <a:gd name="connsiteY23" fmla="*/ 19050 h 635794"/>
                <a:gd name="connsiteX24" fmla="*/ 621507 w 821532"/>
                <a:gd name="connsiteY24" fmla="*/ 50007 h 635794"/>
                <a:gd name="connsiteX25" fmla="*/ 607219 w 821532"/>
                <a:gd name="connsiteY25" fmla="*/ 76200 h 635794"/>
                <a:gd name="connsiteX26" fmla="*/ 585788 w 821532"/>
                <a:gd name="connsiteY26" fmla="*/ 76200 h 635794"/>
                <a:gd name="connsiteX27" fmla="*/ 566738 w 821532"/>
                <a:gd name="connsiteY27" fmla="*/ 78582 h 635794"/>
                <a:gd name="connsiteX28" fmla="*/ 557213 w 821532"/>
                <a:gd name="connsiteY28" fmla="*/ 90488 h 635794"/>
                <a:gd name="connsiteX29" fmla="*/ 533400 w 821532"/>
                <a:gd name="connsiteY29" fmla="*/ 80963 h 635794"/>
                <a:gd name="connsiteX30" fmla="*/ 507207 w 821532"/>
                <a:gd name="connsiteY30" fmla="*/ 80963 h 635794"/>
                <a:gd name="connsiteX31" fmla="*/ 488157 w 821532"/>
                <a:gd name="connsiteY31" fmla="*/ 95250 h 635794"/>
                <a:gd name="connsiteX32" fmla="*/ 488157 w 821532"/>
                <a:gd name="connsiteY32" fmla="*/ 95250 h 635794"/>
                <a:gd name="connsiteX33" fmla="*/ 473869 w 821532"/>
                <a:gd name="connsiteY33" fmla="*/ 138113 h 635794"/>
                <a:gd name="connsiteX34" fmla="*/ 454819 w 821532"/>
                <a:gd name="connsiteY34" fmla="*/ 142875 h 635794"/>
                <a:gd name="connsiteX35" fmla="*/ 440532 w 821532"/>
                <a:gd name="connsiteY35" fmla="*/ 128588 h 635794"/>
                <a:gd name="connsiteX36" fmla="*/ 435769 w 821532"/>
                <a:gd name="connsiteY36" fmla="*/ 147638 h 635794"/>
                <a:gd name="connsiteX37" fmla="*/ 426244 w 821532"/>
                <a:gd name="connsiteY37" fmla="*/ 161925 h 635794"/>
                <a:gd name="connsiteX38" fmla="*/ 390525 w 821532"/>
                <a:gd name="connsiteY38" fmla="*/ 138113 h 635794"/>
                <a:gd name="connsiteX39" fmla="*/ 359569 w 821532"/>
                <a:gd name="connsiteY39" fmla="*/ 135732 h 635794"/>
                <a:gd name="connsiteX40" fmla="*/ 321469 w 821532"/>
                <a:gd name="connsiteY40" fmla="*/ 140494 h 635794"/>
                <a:gd name="connsiteX41" fmla="*/ 295275 w 821532"/>
                <a:gd name="connsiteY41" fmla="*/ 150019 h 635794"/>
                <a:gd name="connsiteX42" fmla="*/ 304800 w 821532"/>
                <a:gd name="connsiteY42" fmla="*/ 169069 h 635794"/>
                <a:gd name="connsiteX43" fmla="*/ 304800 w 821532"/>
                <a:gd name="connsiteY43" fmla="*/ 195263 h 635794"/>
                <a:gd name="connsiteX44" fmla="*/ 300038 w 821532"/>
                <a:gd name="connsiteY44" fmla="*/ 211932 h 635794"/>
                <a:gd name="connsiteX45" fmla="*/ 300038 w 821532"/>
                <a:gd name="connsiteY45" fmla="*/ 228600 h 635794"/>
                <a:gd name="connsiteX46" fmla="*/ 280988 w 821532"/>
                <a:gd name="connsiteY46" fmla="*/ 238125 h 635794"/>
                <a:gd name="connsiteX47" fmla="*/ 264319 w 821532"/>
                <a:gd name="connsiteY47" fmla="*/ 257175 h 635794"/>
                <a:gd name="connsiteX48" fmla="*/ 269082 w 821532"/>
                <a:gd name="connsiteY48" fmla="*/ 278607 h 635794"/>
                <a:gd name="connsiteX49" fmla="*/ 269082 w 821532"/>
                <a:gd name="connsiteY49" fmla="*/ 278607 h 635794"/>
                <a:gd name="connsiteX50" fmla="*/ 235744 w 821532"/>
                <a:gd name="connsiteY50" fmla="*/ 285750 h 635794"/>
                <a:gd name="connsiteX51" fmla="*/ 211932 w 821532"/>
                <a:gd name="connsiteY51" fmla="*/ 288132 h 635794"/>
                <a:gd name="connsiteX52" fmla="*/ 190500 w 821532"/>
                <a:gd name="connsiteY52" fmla="*/ 307182 h 635794"/>
                <a:gd name="connsiteX53" fmla="*/ 173832 w 821532"/>
                <a:gd name="connsiteY53" fmla="*/ 316707 h 635794"/>
                <a:gd name="connsiteX54" fmla="*/ 159544 w 821532"/>
                <a:gd name="connsiteY54" fmla="*/ 330994 h 635794"/>
                <a:gd name="connsiteX55" fmla="*/ 135732 w 821532"/>
                <a:gd name="connsiteY55" fmla="*/ 342900 h 635794"/>
                <a:gd name="connsiteX56" fmla="*/ 116682 w 821532"/>
                <a:gd name="connsiteY56" fmla="*/ 350044 h 635794"/>
                <a:gd name="connsiteX57" fmla="*/ 116682 w 821532"/>
                <a:gd name="connsiteY57" fmla="*/ 350044 h 635794"/>
                <a:gd name="connsiteX58" fmla="*/ 92869 w 821532"/>
                <a:gd name="connsiteY58" fmla="*/ 364332 h 635794"/>
                <a:gd name="connsiteX59" fmla="*/ 90488 w 821532"/>
                <a:gd name="connsiteY59" fmla="*/ 381000 h 635794"/>
                <a:gd name="connsiteX60" fmla="*/ 61913 w 821532"/>
                <a:gd name="connsiteY60" fmla="*/ 385763 h 635794"/>
                <a:gd name="connsiteX61" fmla="*/ 30957 w 821532"/>
                <a:gd name="connsiteY61" fmla="*/ 388144 h 635794"/>
                <a:gd name="connsiteX62" fmla="*/ 0 w 821532"/>
                <a:gd name="connsiteY62" fmla="*/ 390525 h 635794"/>
                <a:gd name="connsiteX63" fmla="*/ 14288 w 821532"/>
                <a:gd name="connsiteY63" fmla="*/ 400050 h 635794"/>
                <a:gd name="connsiteX64" fmla="*/ 2382 w 821532"/>
                <a:gd name="connsiteY64" fmla="*/ 423863 h 635794"/>
                <a:gd name="connsiteX65" fmla="*/ 11907 w 821532"/>
                <a:gd name="connsiteY65" fmla="*/ 435769 h 635794"/>
                <a:gd name="connsiteX66" fmla="*/ 19050 w 821532"/>
                <a:gd name="connsiteY66" fmla="*/ 450057 h 635794"/>
                <a:gd name="connsiteX67" fmla="*/ 30957 w 821532"/>
                <a:gd name="connsiteY67" fmla="*/ 466725 h 635794"/>
                <a:gd name="connsiteX68" fmla="*/ 40482 w 821532"/>
                <a:gd name="connsiteY68" fmla="*/ 483394 h 635794"/>
                <a:gd name="connsiteX69" fmla="*/ 52388 w 821532"/>
                <a:gd name="connsiteY69" fmla="*/ 509588 h 635794"/>
                <a:gd name="connsiteX70" fmla="*/ 76200 w 821532"/>
                <a:gd name="connsiteY70" fmla="*/ 523875 h 635794"/>
                <a:gd name="connsiteX71" fmla="*/ 76200 w 821532"/>
                <a:gd name="connsiteY71" fmla="*/ 550069 h 635794"/>
                <a:gd name="connsiteX72" fmla="*/ 76200 w 821532"/>
                <a:gd name="connsiteY72" fmla="*/ 569119 h 635794"/>
                <a:gd name="connsiteX73" fmla="*/ 66675 w 821532"/>
                <a:gd name="connsiteY73" fmla="*/ 588169 h 635794"/>
                <a:gd name="connsiteX74" fmla="*/ 69057 w 821532"/>
                <a:gd name="connsiteY74" fmla="*/ 609600 h 635794"/>
                <a:gd name="connsiteX75" fmla="*/ 71438 w 821532"/>
                <a:gd name="connsiteY75" fmla="*/ 619125 h 635794"/>
                <a:gd name="connsiteX76" fmla="*/ 71438 w 821532"/>
                <a:gd name="connsiteY76" fmla="*/ 619125 h 635794"/>
                <a:gd name="connsiteX77" fmla="*/ 133350 w 821532"/>
                <a:gd name="connsiteY77" fmla="*/ 623888 h 635794"/>
                <a:gd name="connsiteX78" fmla="*/ 166688 w 821532"/>
                <a:gd name="connsiteY78" fmla="*/ 626269 h 635794"/>
                <a:gd name="connsiteX79" fmla="*/ 195263 w 821532"/>
                <a:gd name="connsiteY79" fmla="*/ 633413 h 635794"/>
                <a:gd name="connsiteX80" fmla="*/ 219075 w 821532"/>
                <a:gd name="connsiteY80" fmla="*/ 635794 h 635794"/>
                <a:gd name="connsiteX81" fmla="*/ 254794 w 821532"/>
                <a:gd name="connsiteY81" fmla="*/ 633413 h 635794"/>
                <a:gd name="connsiteX82" fmla="*/ 276225 w 821532"/>
                <a:gd name="connsiteY82" fmla="*/ 623888 h 635794"/>
                <a:gd name="connsiteX83" fmla="*/ 300038 w 821532"/>
                <a:gd name="connsiteY83" fmla="*/ 600075 h 635794"/>
                <a:gd name="connsiteX84" fmla="*/ 328613 w 821532"/>
                <a:gd name="connsiteY84" fmla="*/ 573882 h 635794"/>
                <a:gd name="connsiteX85" fmla="*/ 345282 w 821532"/>
                <a:gd name="connsiteY85" fmla="*/ 561975 h 635794"/>
                <a:gd name="connsiteX86" fmla="*/ 385763 w 821532"/>
                <a:gd name="connsiteY86" fmla="*/ 566738 h 635794"/>
                <a:gd name="connsiteX87" fmla="*/ 416719 w 821532"/>
                <a:gd name="connsiteY87" fmla="*/ 585788 h 635794"/>
                <a:gd name="connsiteX88" fmla="*/ 426244 w 821532"/>
                <a:gd name="connsiteY88" fmla="*/ 581025 h 635794"/>
                <a:gd name="connsiteX89" fmla="*/ 461963 w 821532"/>
                <a:gd name="connsiteY89" fmla="*/ 583407 h 635794"/>
                <a:gd name="connsiteX90" fmla="*/ 488157 w 821532"/>
                <a:gd name="connsiteY90" fmla="*/ 581025 h 635794"/>
                <a:gd name="connsiteX91" fmla="*/ 478632 w 821532"/>
                <a:gd name="connsiteY91" fmla="*/ 552450 h 635794"/>
                <a:gd name="connsiteX92" fmla="*/ 497682 w 821532"/>
                <a:gd name="connsiteY92" fmla="*/ 533400 h 635794"/>
                <a:gd name="connsiteX93" fmla="*/ 504825 w 821532"/>
                <a:gd name="connsiteY93" fmla="*/ 516732 h 635794"/>
                <a:gd name="connsiteX94" fmla="*/ 504825 w 821532"/>
                <a:gd name="connsiteY94" fmla="*/ 492919 h 635794"/>
                <a:gd name="connsiteX95" fmla="*/ 519113 w 821532"/>
                <a:gd name="connsiteY95" fmla="*/ 483394 h 635794"/>
                <a:gd name="connsiteX96" fmla="*/ 519113 w 821532"/>
                <a:gd name="connsiteY96" fmla="*/ 483394 h 635794"/>
                <a:gd name="connsiteX97" fmla="*/ 559594 w 821532"/>
                <a:gd name="connsiteY97" fmla="*/ 488157 h 635794"/>
                <a:gd name="connsiteX98" fmla="*/ 588169 w 821532"/>
                <a:gd name="connsiteY98" fmla="*/ 485775 h 635794"/>
                <a:gd name="connsiteX99" fmla="*/ 621507 w 821532"/>
                <a:gd name="connsiteY99" fmla="*/ 478632 h 635794"/>
                <a:gd name="connsiteX100" fmla="*/ 647700 w 821532"/>
                <a:gd name="connsiteY100" fmla="*/ 476250 h 635794"/>
                <a:gd name="connsiteX101" fmla="*/ 647700 w 821532"/>
                <a:gd name="connsiteY101" fmla="*/ 476250 h 635794"/>
                <a:gd name="connsiteX102" fmla="*/ 673894 w 821532"/>
                <a:gd name="connsiteY102" fmla="*/ 469107 h 635794"/>
                <a:gd name="connsiteX103" fmla="*/ 683419 w 821532"/>
                <a:gd name="connsiteY103" fmla="*/ 457200 h 635794"/>
                <a:gd name="connsiteX104" fmla="*/ 695325 w 821532"/>
                <a:gd name="connsiteY104" fmla="*/ 423863 h 635794"/>
                <a:gd name="connsiteX105" fmla="*/ 716757 w 821532"/>
                <a:gd name="connsiteY105" fmla="*/ 428625 h 635794"/>
                <a:gd name="connsiteX106" fmla="*/ 790575 w 821532"/>
                <a:gd name="connsiteY106" fmla="*/ 416719 h 635794"/>
                <a:gd name="connsiteX0" fmla="*/ 790575 w 821532"/>
                <a:gd name="connsiteY0" fmla="*/ 416719 h 635794"/>
                <a:gd name="connsiteX1" fmla="*/ 812007 w 821532"/>
                <a:gd name="connsiteY1" fmla="*/ 369094 h 635794"/>
                <a:gd name="connsiteX2" fmla="*/ 807244 w 821532"/>
                <a:gd name="connsiteY2" fmla="*/ 345282 h 635794"/>
                <a:gd name="connsiteX3" fmla="*/ 821532 w 821532"/>
                <a:gd name="connsiteY3" fmla="*/ 314325 h 635794"/>
                <a:gd name="connsiteX4" fmla="*/ 795338 w 821532"/>
                <a:gd name="connsiteY4" fmla="*/ 311944 h 635794"/>
                <a:gd name="connsiteX5" fmla="*/ 776288 w 821532"/>
                <a:gd name="connsiteY5" fmla="*/ 302419 h 635794"/>
                <a:gd name="connsiteX6" fmla="*/ 764382 w 821532"/>
                <a:gd name="connsiteY6" fmla="*/ 283369 h 635794"/>
                <a:gd name="connsiteX7" fmla="*/ 764382 w 821532"/>
                <a:gd name="connsiteY7" fmla="*/ 261938 h 635794"/>
                <a:gd name="connsiteX8" fmla="*/ 750094 w 821532"/>
                <a:gd name="connsiteY8" fmla="*/ 238125 h 635794"/>
                <a:gd name="connsiteX9" fmla="*/ 735807 w 821532"/>
                <a:gd name="connsiteY9" fmla="*/ 223838 h 635794"/>
                <a:gd name="connsiteX10" fmla="*/ 714375 w 821532"/>
                <a:gd name="connsiteY10" fmla="*/ 207169 h 635794"/>
                <a:gd name="connsiteX11" fmla="*/ 714375 w 821532"/>
                <a:gd name="connsiteY11" fmla="*/ 188119 h 635794"/>
                <a:gd name="connsiteX12" fmla="*/ 731044 w 821532"/>
                <a:gd name="connsiteY12" fmla="*/ 171450 h 635794"/>
                <a:gd name="connsiteX13" fmla="*/ 754857 w 821532"/>
                <a:gd name="connsiteY13" fmla="*/ 150019 h 635794"/>
                <a:gd name="connsiteX14" fmla="*/ 726282 w 821532"/>
                <a:gd name="connsiteY14" fmla="*/ 138113 h 635794"/>
                <a:gd name="connsiteX15" fmla="*/ 716757 w 821532"/>
                <a:gd name="connsiteY15" fmla="*/ 128588 h 635794"/>
                <a:gd name="connsiteX16" fmla="*/ 733425 w 821532"/>
                <a:gd name="connsiteY16" fmla="*/ 104775 h 635794"/>
                <a:gd name="connsiteX17" fmla="*/ 745332 w 821532"/>
                <a:gd name="connsiteY17" fmla="*/ 83344 h 635794"/>
                <a:gd name="connsiteX18" fmla="*/ 733425 w 821532"/>
                <a:gd name="connsiteY18" fmla="*/ 64294 h 635794"/>
                <a:gd name="connsiteX19" fmla="*/ 707232 w 821532"/>
                <a:gd name="connsiteY19" fmla="*/ 40482 h 635794"/>
                <a:gd name="connsiteX20" fmla="*/ 697707 w 821532"/>
                <a:gd name="connsiteY20" fmla="*/ 9525 h 635794"/>
                <a:gd name="connsiteX21" fmla="*/ 683419 w 821532"/>
                <a:gd name="connsiteY21" fmla="*/ 0 h 635794"/>
                <a:gd name="connsiteX22" fmla="*/ 661988 w 821532"/>
                <a:gd name="connsiteY22" fmla="*/ 2382 h 635794"/>
                <a:gd name="connsiteX23" fmla="*/ 647700 w 821532"/>
                <a:gd name="connsiteY23" fmla="*/ 19050 h 635794"/>
                <a:gd name="connsiteX24" fmla="*/ 621507 w 821532"/>
                <a:gd name="connsiteY24" fmla="*/ 50007 h 635794"/>
                <a:gd name="connsiteX25" fmla="*/ 607219 w 821532"/>
                <a:gd name="connsiteY25" fmla="*/ 76200 h 635794"/>
                <a:gd name="connsiteX26" fmla="*/ 585788 w 821532"/>
                <a:gd name="connsiteY26" fmla="*/ 76200 h 635794"/>
                <a:gd name="connsiteX27" fmla="*/ 566738 w 821532"/>
                <a:gd name="connsiteY27" fmla="*/ 78582 h 635794"/>
                <a:gd name="connsiteX28" fmla="*/ 557213 w 821532"/>
                <a:gd name="connsiteY28" fmla="*/ 90488 h 635794"/>
                <a:gd name="connsiteX29" fmla="*/ 533400 w 821532"/>
                <a:gd name="connsiteY29" fmla="*/ 80963 h 635794"/>
                <a:gd name="connsiteX30" fmla="*/ 507207 w 821532"/>
                <a:gd name="connsiteY30" fmla="*/ 80963 h 635794"/>
                <a:gd name="connsiteX31" fmla="*/ 488157 w 821532"/>
                <a:gd name="connsiteY31" fmla="*/ 95250 h 635794"/>
                <a:gd name="connsiteX32" fmla="*/ 488157 w 821532"/>
                <a:gd name="connsiteY32" fmla="*/ 95250 h 635794"/>
                <a:gd name="connsiteX33" fmla="*/ 473869 w 821532"/>
                <a:gd name="connsiteY33" fmla="*/ 138113 h 635794"/>
                <a:gd name="connsiteX34" fmla="*/ 454819 w 821532"/>
                <a:gd name="connsiteY34" fmla="*/ 142875 h 635794"/>
                <a:gd name="connsiteX35" fmla="*/ 440532 w 821532"/>
                <a:gd name="connsiteY35" fmla="*/ 128588 h 635794"/>
                <a:gd name="connsiteX36" fmla="*/ 435769 w 821532"/>
                <a:gd name="connsiteY36" fmla="*/ 147638 h 635794"/>
                <a:gd name="connsiteX37" fmla="*/ 426244 w 821532"/>
                <a:gd name="connsiteY37" fmla="*/ 161925 h 635794"/>
                <a:gd name="connsiteX38" fmla="*/ 390525 w 821532"/>
                <a:gd name="connsiteY38" fmla="*/ 138113 h 635794"/>
                <a:gd name="connsiteX39" fmla="*/ 359569 w 821532"/>
                <a:gd name="connsiteY39" fmla="*/ 135732 h 635794"/>
                <a:gd name="connsiteX40" fmla="*/ 321469 w 821532"/>
                <a:gd name="connsiteY40" fmla="*/ 140494 h 635794"/>
                <a:gd name="connsiteX41" fmla="*/ 295275 w 821532"/>
                <a:gd name="connsiteY41" fmla="*/ 150019 h 635794"/>
                <a:gd name="connsiteX42" fmla="*/ 304800 w 821532"/>
                <a:gd name="connsiteY42" fmla="*/ 169069 h 635794"/>
                <a:gd name="connsiteX43" fmla="*/ 304800 w 821532"/>
                <a:gd name="connsiteY43" fmla="*/ 195263 h 635794"/>
                <a:gd name="connsiteX44" fmla="*/ 300038 w 821532"/>
                <a:gd name="connsiteY44" fmla="*/ 211932 h 635794"/>
                <a:gd name="connsiteX45" fmla="*/ 300038 w 821532"/>
                <a:gd name="connsiteY45" fmla="*/ 228600 h 635794"/>
                <a:gd name="connsiteX46" fmla="*/ 280988 w 821532"/>
                <a:gd name="connsiteY46" fmla="*/ 238125 h 635794"/>
                <a:gd name="connsiteX47" fmla="*/ 264319 w 821532"/>
                <a:gd name="connsiteY47" fmla="*/ 257175 h 635794"/>
                <a:gd name="connsiteX48" fmla="*/ 269082 w 821532"/>
                <a:gd name="connsiteY48" fmla="*/ 278607 h 635794"/>
                <a:gd name="connsiteX49" fmla="*/ 269082 w 821532"/>
                <a:gd name="connsiteY49" fmla="*/ 278607 h 635794"/>
                <a:gd name="connsiteX50" fmla="*/ 235744 w 821532"/>
                <a:gd name="connsiteY50" fmla="*/ 285750 h 635794"/>
                <a:gd name="connsiteX51" fmla="*/ 211932 w 821532"/>
                <a:gd name="connsiteY51" fmla="*/ 288132 h 635794"/>
                <a:gd name="connsiteX52" fmla="*/ 190500 w 821532"/>
                <a:gd name="connsiteY52" fmla="*/ 307182 h 635794"/>
                <a:gd name="connsiteX53" fmla="*/ 173832 w 821532"/>
                <a:gd name="connsiteY53" fmla="*/ 316707 h 635794"/>
                <a:gd name="connsiteX54" fmla="*/ 159544 w 821532"/>
                <a:gd name="connsiteY54" fmla="*/ 330994 h 635794"/>
                <a:gd name="connsiteX55" fmla="*/ 135732 w 821532"/>
                <a:gd name="connsiteY55" fmla="*/ 342900 h 635794"/>
                <a:gd name="connsiteX56" fmla="*/ 116682 w 821532"/>
                <a:gd name="connsiteY56" fmla="*/ 350044 h 635794"/>
                <a:gd name="connsiteX57" fmla="*/ 116682 w 821532"/>
                <a:gd name="connsiteY57" fmla="*/ 350044 h 635794"/>
                <a:gd name="connsiteX58" fmla="*/ 92869 w 821532"/>
                <a:gd name="connsiteY58" fmla="*/ 364332 h 635794"/>
                <a:gd name="connsiteX59" fmla="*/ 90488 w 821532"/>
                <a:gd name="connsiteY59" fmla="*/ 381000 h 635794"/>
                <a:gd name="connsiteX60" fmla="*/ 61913 w 821532"/>
                <a:gd name="connsiteY60" fmla="*/ 385763 h 635794"/>
                <a:gd name="connsiteX61" fmla="*/ 30957 w 821532"/>
                <a:gd name="connsiteY61" fmla="*/ 388144 h 635794"/>
                <a:gd name="connsiteX62" fmla="*/ 0 w 821532"/>
                <a:gd name="connsiteY62" fmla="*/ 390525 h 635794"/>
                <a:gd name="connsiteX63" fmla="*/ 14288 w 821532"/>
                <a:gd name="connsiteY63" fmla="*/ 400050 h 635794"/>
                <a:gd name="connsiteX64" fmla="*/ 2382 w 821532"/>
                <a:gd name="connsiteY64" fmla="*/ 423863 h 635794"/>
                <a:gd name="connsiteX65" fmla="*/ 11907 w 821532"/>
                <a:gd name="connsiteY65" fmla="*/ 435769 h 635794"/>
                <a:gd name="connsiteX66" fmla="*/ 19050 w 821532"/>
                <a:gd name="connsiteY66" fmla="*/ 450057 h 635794"/>
                <a:gd name="connsiteX67" fmla="*/ 30957 w 821532"/>
                <a:gd name="connsiteY67" fmla="*/ 466725 h 635794"/>
                <a:gd name="connsiteX68" fmla="*/ 40482 w 821532"/>
                <a:gd name="connsiteY68" fmla="*/ 483394 h 635794"/>
                <a:gd name="connsiteX69" fmla="*/ 52388 w 821532"/>
                <a:gd name="connsiteY69" fmla="*/ 509588 h 635794"/>
                <a:gd name="connsiteX70" fmla="*/ 76200 w 821532"/>
                <a:gd name="connsiteY70" fmla="*/ 523875 h 635794"/>
                <a:gd name="connsiteX71" fmla="*/ 76200 w 821532"/>
                <a:gd name="connsiteY71" fmla="*/ 550069 h 635794"/>
                <a:gd name="connsiteX72" fmla="*/ 76200 w 821532"/>
                <a:gd name="connsiteY72" fmla="*/ 569119 h 635794"/>
                <a:gd name="connsiteX73" fmla="*/ 66675 w 821532"/>
                <a:gd name="connsiteY73" fmla="*/ 588169 h 635794"/>
                <a:gd name="connsiteX74" fmla="*/ 69057 w 821532"/>
                <a:gd name="connsiteY74" fmla="*/ 609600 h 635794"/>
                <a:gd name="connsiteX75" fmla="*/ 71438 w 821532"/>
                <a:gd name="connsiteY75" fmla="*/ 619125 h 635794"/>
                <a:gd name="connsiteX76" fmla="*/ 71438 w 821532"/>
                <a:gd name="connsiteY76" fmla="*/ 619125 h 635794"/>
                <a:gd name="connsiteX77" fmla="*/ 133350 w 821532"/>
                <a:gd name="connsiteY77" fmla="*/ 623888 h 635794"/>
                <a:gd name="connsiteX78" fmla="*/ 166688 w 821532"/>
                <a:gd name="connsiteY78" fmla="*/ 626269 h 635794"/>
                <a:gd name="connsiteX79" fmla="*/ 195263 w 821532"/>
                <a:gd name="connsiteY79" fmla="*/ 633413 h 635794"/>
                <a:gd name="connsiteX80" fmla="*/ 219075 w 821532"/>
                <a:gd name="connsiteY80" fmla="*/ 635794 h 635794"/>
                <a:gd name="connsiteX81" fmla="*/ 254794 w 821532"/>
                <a:gd name="connsiteY81" fmla="*/ 633413 h 635794"/>
                <a:gd name="connsiteX82" fmla="*/ 276225 w 821532"/>
                <a:gd name="connsiteY82" fmla="*/ 623888 h 635794"/>
                <a:gd name="connsiteX83" fmla="*/ 300038 w 821532"/>
                <a:gd name="connsiteY83" fmla="*/ 600075 h 635794"/>
                <a:gd name="connsiteX84" fmla="*/ 328613 w 821532"/>
                <a:gd name="connsiteY84" fmla="*/ 573882 h 635794"/>
                <a:gd name="connsiteX85" fmla="*/ 345282 w 821532"/>
                <a:gd name="connsiteY85" fmla="*/ 561975 h 635794"/>
                <a:gd name="connsiteX86" fmla="*/ 385763 w 821532"/>
                <a:gd name="connsiteY86" fmla="*/ 566738 h 635794"/>
                <a:gd name="connsiteX87" fmla="*/ 416719 w 821532"/>
                <a:gd name="connsiteY87" fmla="*/ 585788 h 635794"/>
                <a:gd name="connsiteX88" fmla="*/ 426244 w 821532"/>
                <a:gd name="connsiteY88" fmla="*/ 581025 h 635794"/>
                <a:gd name="connsiteX89" fmla="*/ 461963 w 821532"/>
                <a:gd name="connsiteY89" fmla="*/ 583407 h 635794"/>
                <a:gd name="connsiteX90" fmla="*/ 488157 w 821532"/>
                <a:gd name="connsiteY90" fmla="*/ 581025 h 635794"/>
                <a:gd name="connsiteX91" fmla="*/ 478632 w 821532"/>
                <a:gd name="connsiteY91" fmla="*/ 552450 h 635794"/>
                <a:gd name="connsiteX92" fmla="*/ 497682 w 821532"/>
                <a:gd name="connsiteY92" fmla="*/ 533400 h 635794"/>
                <a:gd name="connsiteX93" fmla="*/ 504825 w 821532"/>
                <a:gd name="connsiteY93" fmla="*/ 516732 h 635794"/>
                <a:gd name="connsiteX94" fmla="*/ 504825 w 821532"/>
                <a:gd name="connsiteY94" fmla="*/ 492919 h 635794"/>
                <a:gd name="connsiteX95" fmla="*/ 519113 w 821532"/>
                <a:gd name="connsiteY95" fmla="*/ 483394 h 635794"/>
                <a:gd name="connsiteX96" fmla="*/ 519113 w 821532"/>
                <a:gd name="connsiteY96" fmla="*/ 483394 h 635794"/>
                <a:gd name="connsiteX97" fmla="*/ 559594 w 821532"/>
                <a:gd name="connsiteY97" fmla="*/ 488157 h 635794"/>
                <a:gd name="connsiteX98" fmla="*/ 588169 w 821532"/>
                <a:gd name="connsiteY98" fmla="*/ 485775 h 635794"/>
                <a:gd name="connsiteX99" fmla="*/ 621507 w 821532"/>
                <a:gd name="connsiteY99" fmla="*/ 478632 h 635794"/>
                <a:gd name="connsiteX100" fmla="*/ 647700 w 821532"/>
                <a:gd name="connsiteY100" fmla="*/ 476250 h 635794"/>
                <a:gd name="connsiteX101" fmla="*/ 647700 w 821532"/>
                <a:gd name="connsiteY101" fmla="*/ 476250 h 635794"/>
                <a:gd name="connsiteX102" fmla="*/ 664369 w 821532"/>
                <a:gd name="connsiteY102" fmla="*/ 464344 h 635794"/>
                <a:gd name="connsiteX103" fmla="*/ 673894 w 821532"/>
                <a:gd name="connsiteY103" fmla="*/ 469107 h 635794"/>
                <a:gd name="connsiteX104" fmla="*/ 683419 w 821532"/>
                <a:gd name="connsiteY104" fmla="*/ 457200 h 635794"/>
                <a:gd name="connsiteX105" fmla="*/ 695325 w 821532"/>
                <a:gd name="connsiteY105" fmla="*/ 423863 h 635794"/>
                <a:gd name="connsiteX106" fmla="*/ 716757 w 821532"/>
                <a:gd name="connsiteY106" fmla="*/ 428625 h 635794"/>
                <a:gd name="connsiteX107" fmla="*/ 790575 w 821532"/>
                <a:gd name="connsiteY107" fmla="*/ 416719 h 635794"/>
                <a:gd name="connsiteX0" fmla="*/ 790575 w 821532"/>
                <a:gd name="connsiteY0" fmla="*/ 416719 h 635794"/>
                <a:gd name="connsiteX1" fmla="*/ 812007 w 821532"/>
                <a:gd name="connsiteY1" fmla="*/ 369094 h 635794"/>
                <a:gd name="connsiteX2" fmla="*/ 807244 w 821532"/>
                <a:gd name="connsiteY2" fmla="*/ 345282 h 635794"/>
                <a:gd name="connsiteX3" fmla="*/ 821532 w 821532"/>
                <a:gd name="connsiteY3" fmla="*/ 314325 h 635794"/>
                <a:gd name="connsiteX4" fmla="*/ 795338 w 821532"/>
                <a:gd name="connsiteY4" fmla="*/ 311944 h 635794"/>
                <a:gd name="connsiteX5" fmla="*/ 776288 w 821532"/>
                <a:gd name="connsiteY5" fmla="*/ 302419 h 635794"/>
                <a:gd name="connsiteX6" fmla="*/ 764382 w 821532"/>
                <a:gd name="connsiteY6" fmla="*/ 283369 h 635794"/>
                <a:gd name="connsiteX7" fmla="*/ 764382 w 821532"/>
                <a:gd name="connsiteY7" fmla="*/ 261938 h 635794"/>
                <a:gd name="connsiteX8" fmla="*/ 750094 w 821532"/>
                <a:gd name="connsiteY8" fmla="*/ 238125 h 635794"/>
                <a:gd name="connsiteX9" fmla="*/ 735807 w 821532"/>
                <a:gd name="connsiteY9" fmla="*/ 223838 h 635794"/>
                <a:gd name="connsiteX10" fmla="*/ 714375 w 821532"/>
                <a:gd name="connsiteY10" fmla="*/ 207169 h 635794"/>
                <a:gd name="connsiteX11" fmla="*/ 714375 w 821532"/>
                <a:gd name="connsiteY11" fmla="*/ 188119 h 635794"/>
                <a:gd name="connsiteX12" fmla="*/ 731044 w 821532"/>
                <a:gd name="connsiteY12" fmla="*/ 171450 h 635794"/>
                <a:gd name="connsiteX13" fmla="*/ 754857 w 821532"/>
                <a:gd name="connsiteY13" fmla="*/ 150019 h 635794"/>
                <a:gd name="connsiteX14" fmla="*/ 726282 w 821532"/>
                <a:gd name="connsiteY14" fmla="*/ 138113 h 635794"/>
                <a:gd name="connsiteX15" fmla="*/ 716757 w 821532"/>
                <a:gd name="connsiteY15" fmla="*/ 128588 h 635794"/>
                <a:gd name="connsiteX16" fmla="*/ 733425 w 821532"/>
                <a:gd name="connsiteY16" fmla="*/ 104775 h 635794"/>
                <a:gd name="connsiteX17" fmla="*/ 745332 w 821532"/>
                <a:gd name="connsiteY17" fmla="*/ 83344 h 635794"/>
                <a:gd name="connsiteX18" fmla="*/ 733425 w 821532"/>
                <a:gd name="connsiteY18" fmla="*/ 64294 h 635794"/>
                <a:gd name="connsiteX19" fmla="*/ 707232 w 821532"/>
                <a:gd name="connsiteY19" fmla="*/ 40482 h 635794"/>
                <a:gd name="connsiteX20" fmla="*/ 697707 w 821532"/>
                <a:gd name="connsiteY20" fmla="*/ 9525 h 635794"/>
                <a:gd name="connsiteX21" fmla="*/ 683419 w 821532"/>
                <a:gd name="connsiteY21" fmla="*/ 0 h 635794"/>
                <a:gd name="connsiteX22" fmla="*/ 661988 w 821532"/>
                <a:gd name="connsiteY22" fmla="*/ 2382 h 635794"/>
                <a:gd name="connsiteX23" fmla="*/ 647700 w 821532"/>
                <a:gd name="connsiteY23" fmla="*/ 19050 h 635794"/>
                <a:gd name="connsiteX24" fmla="*/ 621507 w 821532"/>
                <a:gd name="connsiteY24" fmla="*/ 50007 h 635794"/>
                <a:gd name="connsiteX25" fmla="*/ 607219 w 821532"/>
                <a:gd name="connsiteY25" fmla="*/ 76200 h 635794"/>
                <a:gd name="connsiteX26" fmla="*/ 585788 w 821532"/>
                <a:gd name="connsiteY26" fmla="*/ 76200 h 635794"/>
                <a:gd name="connsiteX27" fmla="*/ 566738 w 821532"/>
                <a:gd name="connsiteY27" fmla="*/ 78582 h 635794"/>
                <a:gd name="connsiteX28" fmla="*/ 557213 w 821532"/>
                <a:gd name="connsiteY28" fmla="*/ 90488 h 635794"/>
                <a:gd name="connsiteX29" fmla="*/ 533400 w 821532"/>
                <a:gd name="connsiteY29" fmla="*/ 80963 h 635794"/>
                <a:gd name="connsiteX30" fmla="*/ 507207 w 821532"/>
                <a:gd name="connsiteY30" fmla="*/ 80963 h 635794"/>
                <a:gd name="connsiteX31" fmla="*/ 488157 w 821532"/>
                <a:gd name="connsiteY31" fmla="*/ 95250 h 635794"/>
                <a:gd name="connsiteX32" fmla="*/ 488157 w 821532"/>
                <a:gd name="connsiteY32" fmla="*/ 95250 h 635794"/>
                <a:gd name="connsiteX33" fmla="*/ 473869 w 821532"/>
                <a:gd name="connsiteY33" fmla="*/ 138113 h 635794"/>
                <a:gd name="connsiteX34" fmla="*/ 454819 w 821532"/>
                <a:gd name="connsiteY34" fmla="*/ 142875 h 635794"/>
                <a:gd name="connsiteX35" fmla="*/ 440532 w 821532"/>
                <a:gd name="connsiteY35" fmla="*/ 128588 h 635794"/>
                <a:gd name="connsiteX36" fmla="*/ 435769 w 821532"/>
                <a:gd name="connsiteY36" fmla="*/ 147638 h 635794"/>
                <a:gd name="connsiteX37" fmla="*/ 426244 w 821532"/>
                <a:gd name="connsiteY37" fmla="*/ 161925 h 635794"/>
                <a:gd name="connsiteX38" fmla="*/ 390525 w 821532"/>
                <a:gd name="connsiteY38" fmla="*/ 138113 h 635794"/>
                <a:gd name="connsiteX39" fmla="*/ 359569 w 821532"/>
                <a:gd name="connsiteY39" fmla="*/ 135732 h 635794"/>
                <a:gd name="connsiteX40" fmla="*/ 321469 w 821532"/>
                <a:gd name="connsiteY40" fmla="*/ 140494 h 635794"/>
                <a:gd name="connsiteX41" fmla="*/ 295275 w 821532"/>
                <a:gd name="connsiteY41" fmla="*/ 150019 h 635794"/>
                <a:gd name="connsiteX42" fmla="*/ 304800 w 821532"/>
                <a:gd name="connsiteY42" fmla="*/ 169069 h 635794"/>
                <a:gd name="connsiteX43" fmla="*/ 304800 w 821532"/>
                <a:gd name="connsiteY43" fmla="*/ 195263 h 635794"/>
                <a:gd name="connsiteX44" fmla="*/ 300038 w 821532"/>
                <a:gd name="connsiteY44" fmla="*/ 211932 h 635794"/>
                <a:gd name="connsiteX45" fmla="*/ 300038 w 821532"/>
                <a:gd name="connsiteY45" fmla="*/ 228600 h 635794"/>
                <a:gd name="connsiteX46" fmla="*/ 280988 w 821532"/>
                <a:gd name="connsiteY46" fmla="*/ 238125 h 635794"/>
                <a:gd name="connsiteX47" fmla="*/ 264319 w 821532"/>
                <a:gd name="connsiteY47" fmla="*/ 257175 h 635794"/>
                <a:gd name="connsiteX48" fmla="*/ 269082 w 821532"/>
                <a:gd name="connsiteY48" fmla="*/ 278607 h 635794"/>
                <a:gd name="connsiteX49" fmla="*/ 269082 w 821532"/>
                <a:gd name="connsiteY49" fmla="*/ 278607 h 635794"/>
                <a:gd name="connsiteX50" fmla="*/ 235744 w 821532"/>
                <a:gd name="connsiteY50" fmla="*/ 285750 h 635794"/>
                <a:gd name="connsiteX51" fmla="*/ 211932 w 821532"/>
                <a:gd name="connsiteY51" fmla="*/ 288132 h 635794"/>
                <a:gd name="connsiteX52" fmla="*/ 190500 w 821532"/>
                <a:gd name="connsiteY52" fmla="*/ 307182 h 635794"/>
                <a:gd name="connsiteX53" fmla="*/ 173832 w 821532"/>
                <a:gd name="connsiteY53" fmla="*/ 316707 h 635794"/>
                <a:gd name="connsiteX54" fmla="*/ 159544 w 821532"/>
                <a:gd name="connsiteY54" fmla="*/ 330994 h 635794"/>
                <a:gd name="connsiteX55" fmla="*/ 135732 w 821532"/>
                <a:gd name="connsiteY55" fmla="*/ 342900 h 635794"/>
                <a:gd name="connsiteX56" fmla="*/ 116682 w 821532"/>
                <a:gd name="connsiteY56" fmla="*/ 350044 h 635794"/>
                <a:gd name="connsiteX57" fmla="*/ 116682 w 821532"/>
                <a:gd name="connsiteY57" fmla="*/ 350044 h 635794"/>
                <a:gd name="connsiteX58" fmla="*/ 92869 w 821532"/>
                <a:gd name="connsiteY58" fmla="*/ 364332 h 635794"/>
                <a:gd name="connsiteX59" fmla="*/ 90488 w 821532"/>
                <a:gd name="connsiteY59" fmla="*/ 381000 h 635794"/>
                <a:gd name="connsiteX60" fmla="*/ 61913 w 821532"/>
                <a:gd name="connsiteY60" fmla="*/ 385763 h 635794"/>
                <a:gd name="connsiteX61" fmla="*/ 30957 w 821532"/>
                <a:gd name="connsiteY61" fmla="*/ 388144 h 635794"/>
                <a:gd name="connsiteX62" fmla="*/ 0 w 821532"/>
                <a:gd name="connsiteY62" fmla="*/ 390525 h 635794"/>
                <a:gd name="connsiteX63" fmla="*/ 14288 w 821532"/>
                <a:gd name="connsiteY63" fmla="*/ 400050 h 635794"/>
                <a:gd name="connsiteX64" fmla="*/ 2382 w 821532"/>
                <a:gd name="connsiteY64" fmla="*/ 423863 h 635794"/>
                <a:gd name="connsiteX65" fmla="*/ 11907 w 821532"/>
                <a:gd name="connsiteY65" fmla="*/ 435769 h 635794"/>
                <a:gd name="connsiteX66" fmla="*/ 19050 w 821532"/>
                <a:gd name="connsiteY66" fmla="*/ 450057 h 635794"/>
                <a:gd name="connsiteX67" fmla="*/ 30957 w 821532"/>
                <a:gd name="connsiteY67" fmla="*/ 466725 h 635794"/>
                <a:gd name="connsiteX68" fmla="*/ 40482 w 821532"/>
                <a:gd name="connsiteY68" fmla="*/ 483394 h 635794"/>
                <a:gd name="connsiteX69" fmla="*/ 52388 w 821532"/>
                <a:gd name="connsiteY69" fmla="*/ 509588 h 635794"/>
                <a:gd name="connsiteX70" fmla="*/ 76200 w 821532"/>
                <a:gd name="connsiteY70" fmla="*/ 523875 h 635794"/>
                <a:gd name="connsiteX71" fmla="*/ 76200 w 821532"/>
                <a:gd name="connsiteY71" fmla="*/ 550069 h 635794"/>
                <a:gd name="connsiteX72" fmla="*/ 76200 w 821532"/>
                <a:gd name="connsiteY72" fmla="*/ 569119 h 635794"/>
                <a:gd name="connsiteX73" fmla="*/ 66675 w 821532"/>
                <a:gd name="connsiteY73" fmla="*/ 588169 h 635794"/>
                <a:gd name="connsiteX74" fmla="*/ 69057 w 821532"/>
                <a:gd name="connsiteY74" fmla="*/ 609600 h 635794"/>
                <a:gd name="connsiteX75" fmla="*/ 71438 w 821532"/>
                <a:gd name="connsiteY75" fmla="*/ 619125 h 635794"/>
                <a:gd name="connsiteX76" fmla="*/ 71438 w 821532"/>
                <a:gd name="connsiteY76" fmla="*/ 619125 h 635794"/>
                <a:gd name="connsiteX77" fmla="*/ 133350 w 821532"/>
                <a:gd name="connsiteY77" fmla="*/ 623888 h 635794"/>
                <a:gd name="connsiteX78" fmla="*/ 166688 w 821532"/>
                <a:gd name="connsiteY78" fmla="*/ 626269 h 635794"/>
                <a:gd name="connsiteX79" fmla="*/ 195263 w 821532"/>
                <a:gd name="connsiteY79" fmla="*/ 633413 h 635794"/>
                <a:gd name="connsiteX80" fmla="*/ 219075 w 821532"/>
                <a:gd name="connsiteY80" fmla="*/ 635794 h 635794"/>
                <a:gd name="connsiteX81" fmla="*/ 254794 w 821532"/>
                <a:gd name="connsiteY81" fmla="*/ 633413 h 635794"/>
                <a:gd name="connsiteX82" fmla="*/ 276225 w 821532"/>
                <a:gd name="connsiteY82" fmla="*/ 623888 h 635794"/>
                <a:gd name="connsiteX83" fmla="*/ 300038 w 821532"/>
                <a:gd name="connsiteY83" fmla="*/ 600075 h 635794"/>
                <a:gd name="connsiteX84" fmla="*/ 328613 w 821532"/>
                <a:gd name="connsiteY84" fmla="*/ 573882 h 635794"/>
                <a:gd name="connsiteX85" fmla="*/ 345282 w 821532"/>
                <a:gd name="connsiteY85" fmla="*/ 561975 h 635794"/>
                <a:gd name="connsiteX86" fmla="*/ 385763 w 821532"/>
                <a:gd name="connsiteY86" fmla="*/ 566738 h 635794"/>
                <a:gd name="connsiteX87" fmla="*/ 416719 w 821532"/>
                <a:gd name="connsiteY87" fmla="*/ 585788 h 635794"/>
                <a:gd name="connsiteX88" fmla="*/ 426244 w 821532"/>
                <a:gd name="connsiteY88" fmla="*/ 581025 h 635794"/>
                <a:gd name="connsiteX89" fmla="*/ 461963 w 821532"/>
                <a:gd name="connsiteY89" fmla="*/ 583407 h 635794"/>
                <a:gd name="connsiteX90" fmla="*/ 488157 w 821532"/>
                <a:gd name="connsiteY90" fmla="*/ 581025 h 635794"/>
                <a:gd name="connsiteX91" fmla="*/ 478632 w 821532"/>
                <a:gd name="connsiteY91" fmla="*/ 552450 h 635794"/>
                <a:gd name="connsiteX92" fmla="*/ 497682 w 821532"/>
                <a:gd name="connsiteY92" fmla="*/ 533400 h 635794"/>
                <a:gd name="connsiteX93" fmla="*/ 504825 w 821532"/>
                <a:gd name="connsiteY93" fmla="*/ 516732 h 635794"/>
                <a:gd name="connsiteX94" fmla="*/ 504825 w 821532"/>
                <a:gd name="connsiteY94" fmla="*/ 492919 h 635794"/>
                <a:gd name="connsiteX95" fmla="*/ 519113 w 821532"/>
                <a:gd name="connsiteY95" fmla="*/ 483394 h 635794"/>
                <a:gd name="connsiteX96" fmla="*/ 519113 w 821532"/>
                <a:gd name="connsiteY96" fmla="*/ 483394 h 635794"/>
                <a:gd name="connsiteX97" fmla="*/ 559594 w 821532"/>
                <a:gd name="connsiteY97" fmla="*/ 488157 h 635794"/>
                <a:gd name="connsiteX98" fmla="*/ 588169 w 821532"/>
                <a:gd name="connsiteY98" fmla="*/ 485775 h 635794"/>
                <a:gd name="connsiteX99" fmla="*/ 621507 w 821532"/>
                <a:gd name="connsiteY99" fmla="*/ 478632 h 635794"/>
                <a:gd name="connsiteX100" fmla="*/ 647700 w 821532"/>
                <a:gd name="connsiteY100" fmla="*/ 476250 h 635794"/>
                <a:gd name="connsiteX101" fmla="*/ 647700 w 821532"/>
                <a:gd name="connsiteY101" fmla="*/ 476250 h 635794"/>
                <a:gd name="connsiteX102" fmla="*/ 664369 w 821532"/>
                <a:gd name="connsiteY102" fmla="*/ 464344 h 635794"/>
                <a:gd name="connsiteX103" fmla="*/ 673894 w 821532"/>
                <a:gd name="connsiteY103" fmla="*/ 469107 h 635794"/>
                <a:gd name="connsiteX104" fmla="*/ 683419 w 821532"/>
                <a:gd name="connsiteY104" fmla="*/ 457200 h 635794"/>
                <a:gd name="connsiteX105" fmla="*/ 695325 w 821532"/>
                <a:gd name="connsiteY105" fmla="*/ 423863 h 635794"/>
                <a:gd name="connsiteX106" fmla="*/ 716757 w 821532"/>
                <a:gd name="connsiteY106" fmla="*/ 428625 h 635794"/>
                <a:gd name="connsiteX107" fmla="*/ 759619 w 821532"/>
                <a:gd name="connsiteY107" fmla="*/ 395288 h 635794"/>
                <a:gd name="connsiteX108" fmla="*/ 790575 w 821532"/>
                <a:gd name="connsiteY108" fmla="*/ 416719 h 635794"/>
                <a:gd name="connsiteX0" fmla="*/ 790575 w 821532"/>
                <a:gd name="connsiteY0" fmla="*/ 416719 h 635794"/>
                <a:gd name="connsiteX1" fmla="*/ 812007 w 821532"/>
                <a:gd name="connsiteY1" fmla="*/ 369094 h 635794"/>
                <a:gd name="connsiteX2" fmla="*/ 807244 w 821532"/>
                <a:gd name="connsiteY2" fmla="*/ 345282 h 635794"/>
                <a:gd name="connsiteX3" fmla="*/ 821532 w 821532"/>
                <a:gd name="connsiteY3" fmla="*/ 314325 h 635794"/>
                <a:gd name="connsiteX4" fmla="*/ 795338 w 821532"/>
                <a:gd name="connsiteY4" fmla="*/ 311944 h 635794"/>
                <a:gd name="connsiteX5" fmla="*/ 776288 w 821532"/>
                <a:gd name="connsiteY5" fmla="*/ 302419 h 635794"/>
                <a:gd name="connsiteX6" fmla="*/ 764382 w 821532"/>
                <a:gd name="connsiteY6" fmla="*/ 283369 h 635794"/>
                <a:gd name="connsiteX7" fmla="*/ 764382 w 821532"/>
                <a:gd name="connsiteY7" fmla="*/ 261938 h 635794"/>
                <a:gd name="connsiteX8" fmla="*/ 750094 w 821532"/>
                <a:gd name="connsiteY8" fmla="*/ 238125 h 635794"/>
                <a:gd name="connsiteX9" fmla="*/ 735807 w 821532"/>
                <a:gd name="connsiteY9" fmla="*/ 223838 h 635794"/>
                <a:gd name="connsiteX10" fmla="*/ 714375 w 821532"/>
                <a:gd name="connsiteY10" fmla="*/ 207169 h 635794"/>
                <a:gd name="connsiteX11" fmla="*/ 714375 w 821532"/>
                <a:gd name="connsiteY11" fmla="*/ 188119 h 635794"/>
                <a:gd name="connsiteX12" fmla="*/ 731044 w 821532"/>
                <a:gd name="connsiteY12" fmla="*/ 171450 h 635794"/>
                <a:gd name="connsiteX13" fmla="*/ 754857 w 821532"/>
                <a:gd name="connsiteY13" fmla="*/ 150019 h 635794"/>
                <a:gd name="connsiteX14" fmla="*/ 726282 w 821532"/>
                <a:gd name="connsiteY14" fmla="*/ 138113 h 635794"/>
                <a:gd name="connsiteX15" fmla="*/ 716757 w 821532"/>
                <a:gd name="connsiteY15" fmla="*/ 128588 h 635794"/>
                <a:gd name="connsiteX16" fmla="*/ 733425 w 821532"/>
                <a:gd name="connsiteY16" fmla="*/ 104775 h 635794"/>
                <a:gd name="connsiteX17" fmla="*/ 745332 w 821532"/>
                <a:gd name="connsiteY17" fmla="*/ 83344 h 635794"/>
                <a:gd name="connsiteX18" fmla="*/ 733425 w 821532"/>
                <a:gd name="connsiteY18" fmla="*/ 64294 h 635794"/>
                <a:gd name="connsiteX19" fmla="*/ 707232 w 821532"/>
                <a:gd name="connsiteY19" fmla="*/ 40482 h 635794"/>
                <a:gd name="connsiteX20" fmla="*/ 697707 w 821532"/>
                <a:gd name="connsiteY20" fmla="*/ 9525 h 635794"/>
                <a:gd name="connsiteX21" fmla="*/ 683419 w 821532"/>
                <a:gd name="connsiteY21" fmla="*/ 0 h 635794"/>
                <a:gd name="connsiteX22" fmla="*/ 661988 w 821532"/>
                <a:gd name="connsiteY22" fmla="*/ 2382 h 635794"/>
                <a:gd name="connsiteX23" fmla="*/ 647700 w 821532"/>
                <a:gd name="connsiteY23" fmla="*/ 19050 h 635794"/>
                <a:gd name="connsiteX24" fmla="*/ 621507 w 821532"/>
                <a:gd name="connsiteY24" fmla="*/ 50007 h 635794"/>
                <a:gd name="connsiteX25" fmla="*/ 607219 w 821532"/>
                <a:gd name="connsiteY25" fmla="*/ 76200 h 635794"/>
                <a:gd name="connsiteX26" fmla="*/ 585788 w 821532"/>
                <a:gd name="connsiteY26" fmla="*/ 76200 h 635794"/>
                <a:gd name="connsiteX27" fmla="*/ 566738 w 821532"/>
                <a:gd name="connsiteY27" fmla="*/ 78582 h 635794"/>
                <a:gd name="connsiteX28" fmla="*/ 557213 w 821532"/>
                <a:gd name="connsiteY28" fmla="*/ 90488 h 635794"/>
                <a:gd name="connsiteX29" fmla="*/ 533400 w 821532"/>
                <a:gd name="connsiteY29" fmla="*/ 80963 h 635794"/>
                <a:gd name="connsiteX30" fmla="*/ 507207 w 821532"/>
                <a:gd name="connsiteY30" fmla="*/ 80963 h 635794"/>
                <a:gd name="connsiteX31" fmla="*/ 488157 w 821532"/>
                <a:gd name="connsiteY31" fmla="*/ 95250 h 635794"/>
                <a:gd name="connsiteX32" fmla="*/ 488157 w 821532"/>
                <a:gd name="connsiteY32" fmla="*/ 95250 h 635794"/>
                <a:gd name="connsiteX33" fmla="*/ 473869 w 821532"/>
                <a:gd name="connsiteY33" fmla="*/ 138113 h 635794"/>
                <a:gd name="connsiteX34" fmla="*/ 454819 w 821532"/>
                <a:gd name="connsiteY34" fmla="*/ 142875 h 635794"/>
                <a:gd name="connsiteX35" fmla="*/ 440532 w 821532"/>
                <a:gd name="connsiteY35" fmla="*/ 128588 h 635794"/>
                <a:gd name="connsiteX36" fmla="*/ 435769 w 821532"/>
                <a:gd name="connsiteY36" fmla="*/ 147638 h 635794"/>
                <a:gd name="connsiteX37" fmla="*/ 426244 w 821532"/>
                <a:gd name="connsiteY37" fmla="*/ 161925 h 635794"/>
                <a:gd name="connsiteX38" fmla="*/ 390525 w 821532"/>
                <a:gd name="connsiteY38" fmla="*/ 138113 h 635794"/>
                <a:gd name="connsiteX39" fmla="*/ 359569 w 821532"/>
                <a:gd name="connsiteY39" fmla="*/ 135732 h 635794"/>
                <a:gd name="connsiteX40" fmla="*/ 321469 w 821532"/>
                <a:gd name="connsiteY40" fmla="*/ 140494 h 635794"/>
                <a:gd name="connsiteX41" fmla="*/ 295275 w 821532"/>
                <a:gd name="connsiteY41" fmla="*/ 150019 h 635794"/>
                <a:gd name="connsiteX42" fmla="*/ 304800 w 821532"/>
                <a:gd name="connsiteY42" fmla="*/ 169069 h 635794"/>
                <a:gd name="connsiteX43" fmla="*/ 304800 w 821532"/>
                <a:gd name="connsiteY43" fmla="*/ 195263 h 635794"/>
                <a:gd name="connsiteX44" fmla="*/ 300038 w 821532"/>
                <a:gd name="connsiteY44" fmla="*/ 211932 h 635794"/>
                <a:gd name="connsiteX45" fmla="*/ 300038 w 821532"/>
                <a:gd name="connsiteY45" fmla="*/ 228600 h 635794"/>
                <a:gd name="connsiteX46" fmla="*/ 280988 w 821532"/>
                <a:gd name="connsiteY46" fmla="*/ 238125 h 635794"/>
                <a:gd name="connsiteX47" fmla="*/ 264319 w 821532"/>
                <a:gd name="connsiteY47" fmla="*/ 257175 h 635794"/>
                <a:gd name="connsiteX48" fmla="*/ 269082 w 821532"/>
                <a:gd name="connsiteY48" fmla="*/ 278607 h 635794"/>
                <a:gd name="connsiteX49" fmla="*/ 269082 w 821532"/>
                <a:gd name="connsiteY49" fmla="*/ 278607 h 635794"/>
                <a:gd name="connsiteX50" fmla="*/ 235744 w 821532"/>
                <a:gd name="connsiteY50" fmla="*/ 285750 h 635794"/>
                <a:gd name="connsiteX51" fmla="*/ 211932 w 821532"/>
                <a:gd name="connsiteY51" fmla="*/ 288132 h 635794"/>
                <a:gd name="connsiteX52" fmla="*/ 190500 w 821532"/>
                <a:gd name="connsiteY52" fmla="*/ 307182 h 635794"/>
                <a:gd name="connsiteX53" fmla="*/ 173832 w 821532"/>
                <a:gd name="connsiteY53" fmla="*/ 316707 h 635794"/>
                <a:gd name="connsiteX54" fmla="*/ 159544 w 821532"/>
                <a:gd name="connsiteY54" fmla="*/ 330994 h 635794"/>
                <a:gd name="connsiteX55" fmla="*/ 135732 w 821532"/>
                <a:gd name="connsiteY55" fmla="*/ 342900 h 635794"/>
                <a:gd name="connsiteX56" fmla="*/ 116682 w 821532"/>
                <a:gd name="connsiteY56" fmla="*/ 350044 h 635794"/>
                <a:gd name="connsiteX57" fmla="*/ 116682 w 821532"/>
                <a:gd name="connsiteY57" fmla="*/ 350044 h 635794"/>
                <a:gd name="connsiteX58" fmla="*/ 92869 w 821532"/>
                <a:gd name="connsiteY58" fmla="*/ 364332 h 635794"/>
                <a:gd name="connsiteX59" fmla="*/ 90488 w 821532"/>
                <a:gd name="connsiteY59" fmla="*/ 381000 h 635794"/>
                <a:gd name="connsiteX60" fmla="*/ 61913 w 821532"/>
                <a:gd name="connsiteY60" fmla="*/ 385763 h 635794"/>
                <a:gd name="connsiteX61" fmla="*/ 30957 w 821532"/>
                <a:gd name="connsiteY61" fmla="*/ 388144 h 635794"/>
                <a:gd name="connsiteX62" fmla="*/ 0 w 821532"/>
                <a:gd name="connsiteY62" fmla="*/ 390525 h 635794"/>
                <a:gd name="connsiteX63" fmla="*/ 14288 w 821532"/>
                <a:gd name="connsiteY63" fmla="*/ 400050 h 635794"/>
                <a:gd name="connsiteX64" fmla="*/ 11907 w 821532"/>
                <a:gd name="connsiteY64" fmla="*/ 423863 h 635794"/>
                <a:gd name="connsiteX65" fmla="*/ 11907 w 821532"/>
                <a:gd name="connsiteY65" fmla="*/ 435769 h 635794"/>
                <a:gd name="connsiteX66" fmla="*/ 19050 w 821532"/>
                <a:gd name="connsiteY66" fmla="*/ 450057 h 635794"/>
                <a:gd name="connsiteX67" fmla="*/ 30957 w 821532"/>
                <a:gd name="connsiteY67" fmla="*/ 466725 h 635794"/>
                <a:gd name="connsiteX68" fmla="*/ 40482 w 821532"/>
                <a:gd name="connsiteY68" fmla="*/ 483394 h 635794"/>
                <a:gd name="connsiteX69" fmla="*/ 52388 w 821532"/>
                <a:gd name="connsiteY69" fmla="*/ 509588 h 635794"/>
                <a:gd name="connsiteX70" fmla="*/ 76200 w 821532"/>
                <a:gd name="connsiteY70" fmla="*/ 523875 h 635794"/>
                <a:gd name="connsiteX71" fmla="*/ 76200 w 821532"/>
                <a:gd name="connsiteY71" fmla="*/ 550069 h 635794"/>
                <a:gd name="connsiteX72" fmla="*/ 76200 w 821532"/>
                <a:gd name="connsiteY72" fmla="*/ 569119 h 635794"/>
                <a:gd name="connsiteX73" fmla="*/ 66675 w 821532"/>
                <a:gd name="connsiteY73" fmla="*/ 588169 h 635794"/>
                <a:gd name="connsiteX74" fmla="*/ 69057 w 821532"/>
                <a:gd name="connsiteY74" fmla="*/ 609600 h 635794"/>
                <a:gd name="connsiteX75" fmla="*/ 71438 w 821532"/>
                <a:gd name="connsiteY75" fmla="*/ 619125 h 635794"/>
                <a:gd name="connsiteX76" fmla="*/ 71438 w 821532"/>
                <a:gd name="connsiteY76" fmla="*/ 619125 h 635794"/>
                <a:gd name="connsiteX77" fmla="*/ 133350 w 821532"/>
                <a:gd name="connsiteY77" fmla="*/ 623888 h 635794"/>
                <a:gd name="connsiteX78" fmla="*/ 166688 w 821532"/>
                <a:gd name="connsiteY78" fmla="*/ 626269 h 635794"/>
                <a:gd name="connsiteX79" fmla="*/ 195263 w 821532"/>
                <a:gd name="connsiteY79" fmla="*/ 633413 h 635794"/>
                <a:gd name="connsiteX80" fmla="*/ 219075 w 821532"/>
                <a:gd name="connsiteY80" fmla="*/ 635794 h 635794"/>
                <a:gd name="connsiteX81" fmla="*/ 254794 w 821532"/>
                <a:gd name="connsiteY81" fmla="*/ 633413 h 635794"/>
                <a:gd name="connsiteX82" fmla="*/ 276225 w 821532"/>
                <a:gd name="connsiteY82" fmla="*/ 623888 h 635794"/>
                <a:gd name="connsiteX83" fmla="*/ 300038 w 821532"/>
                <a:gd name="connsiteY83" fmla="*/ 600075 h 635794"/>
                <a:gd name="connsiteX84" fmla="*/ 328613 w 821532"/>
                <a:gd name="connsiteY84" fmla="*/ 573882 h 635794"/>
                <a:gd name="connsiteX85" fmla="*/ 345282 w 821532"/>
                <a:gd name="connsiteY85" fmla="*/ 561975 h 635794"/>
                <a:gd name="connsiteX86" fmla="*/ 385763 w 821532"/>
                <a:gd name="connsiteY86" fmla="*/ 566738 h 635794"/>
                <a:gd name="connsiteX87" fmla="*/ 416719 w 821532"/>
                <a:gd name="connsiteY87" fmla="*/ 585788 h 635794"/>
                <a:gd name="connsiteX88" fmla="*/ 426244 w 821532"/>
                <a:gd name="connsiteY88" fmla="*/ 581025 h 635794"/>
                <a:gd name="connsiteX89" fmla="*/ 461963 w 821532"/>
                <a:gd name="connsiteY89" fmla="*/ 583407 h 635794"/>
                <a:gd name="connsiteX90" fmla="*/ 488157 w 821532"/>
                <a:gd name="connsiteY90" fmla="*/ 581025 h 635794"/>
                <a:gd name="connsiteX91" fmla="*/ 478632 w 821532"/>
                <a:gd name="connsiteY91" fmla="*/ 552450 h 635794"/>
                <a:gd name="connsiteX92" fmla="*/ 497682 w 821532"/>
                <a:gd name="connsiteY92" fmla="*/ 533400 h 635794"/>
                <a:gd name="connsiteX93" fmla="*/ 504825 w 821532"/>
                <a:gd name="connsiteY93" fmla="*/ 516732 h 635794"/>
                <a:gd name="connsiteX94" fmla="*/ 504825 w 821532"/>
                <a:gd name="connsiteY94" fmla="*/ 492919 h 635794"/>
                <a:gd name="connsiteX95" fmla="*/ 519113 w 821532"/>
                <a:gd name="connsiteY95" fmla="*/ 483394 h 635794"/>
                <a:gd name="connsiteX96" fmla="*/ 519113 w 821532"/>
                <a:gd name="connsiteY96" fmla="*/ 483394 h 635794"/>
                <a:gd name="connsiteX97" fmla="*/ 559594 w 821532"/>
                <a:gd name="connsiteY97" fmla="*/ 488157 h 635794"/>
                <a:gd name="connsiteX98" fmla="*/ 588169 w 821532"/>
                <a:gd name="connsiteY98" fmla="*/ 485775 h 635794"/>
                <a:gd name="connsiteX99" fmla="*/ 621507 w 821532"/>
                <a:gd name="connsiteY99" fmla="*/ 478632 h 635794"/>
                <a:gd name="connsiteX100" fmla="*/ 647700 w 821532"/>
                <a:gd name="connsiteY100" fmla="*/ 476250 h 635794"/>
                <a:gd name="connsiteX101" fmla="*/ 647700 w 821532"/>
                <a:gd name="connsiteY101" fmla="*/ 476250 h 635794"/>
                <a:gd name="connsiteX102" fmla="*/ 664369 w 821532"/>
                <a:gd name="connsiteY102" fmla="*/ 464344 h 635794"/>
                <a:gd name="connsiteX103" fmla="*/ 673894 w 821532"/>
                <a:gd name="connsiteY103" fmla="*/ 469107 h 635794"/>
                <a:gd name="connsiteX104" fmla="*/ 683419 w 821532"/>
                <a:gd name="connsiteY104" fmla="*/ 457200 h 635794"/>
                <a:gd name="connsiteX105" fmla="*/ 695325 w 821532"/>
                <a:gd name="connsiteY105" fmla="*/ 423863 h 635794"/>
                <a:gd name="connsiteX106" fmla="*/ 716757 w 821532"/>
                <a:gd name="connsiteY106" fmla="*/ 428625 h 635794"/>
                <a:gd name="connsiteX107" fmla="*/ 759619 w 821532"/>
                <a:gd name="connsiteY107" fmla="*/ 395288 h 635794"/>
                <a:gd name="connsiteX108" fmla="*/ 790575 w 821532"/>
                <a:gd name="connsiteY108" fmla="*/ 416719 h 635794"/>
                <a:gd name="connsiteX0" fmla="*/ 790575 w 821532"/>
                <a:gd name="connsiteY0" fmla="*/ 416719 h 635794"/>
                <a:gd name="connsiteX1" fmla="*/ 812007 w 821532"/>
                <a:gd name="connsiteY1" fmla="*/ 369094 h 635794"/>
                <a:gd name="connsiteX2" fmla="*/ 807244 w 821532"/>
                <a:gd name="connsiteY2" fmla="*/ 345282 h 635794"/>
                <a:gd name="connsiteX3" fmla="*/ 821532 w 821532"/>
                <a:gd name="connsiteY3" fmla="*/ 314325 h 635794"/>
                <a:gd name="connsiteX4" fmla="*/ 795338 w 821532"/>
                <a:gd name="connsiteY4" fmla="*/ 311944 h 635794"/>
                <a:gd name="connsiteX5" fmla="*/ 776288 w 821532"/>
                <a:gd name="connsiteY5" fmla="*/ 302419 h 635794"/>
                <a:gd name="connsiteX6" fmla="*/ 764382 w 821532"/>
                <a:gd name="connsiteY6" fmla="*/ 283369 h 635794"/>
                <a:gd name="connsiteX7" fmla="*/ 764382 w 821532"/>
                <a:gd name="connsiteY7" fmla="*/ 261938 h 635794"/>
                <a:gd name="connsiteX8" fmla="*/ 750094 w 821532"/>
                <a:gd name="connsiteY8" fmla="*/ 238125 h 635794"/>
                <a:gd name="connsiteX9" fmla="*/ 735807 w 821532"/>
                <a:gd name="connsiteY9" fmla="*/ 223838 h 635794"/>
                <a:gd name="connsiteX10" fmla="*/ 714375 w 821532"/>
                <a:gd name="connsiteY10" fmla="*/ 207169 h 635794"/>
                <a:gd name="connsiteX11" fmla="*/ 714375 w 821532"/>
                <a:gd name="connsiteY11" fmla="*/ 188119 h 635794"/>
                <a:gd name="connsiteX12" fmla="*/ 731044 w 821532"/>
                <a:gd name="connsiteY12" fmla="*/ 171450 h 635794"/>
                <a:gd name="connsiteX13" fmla="*/ 754857 w 821532"/>
                <a:gd name="connsiteY13" fmla="*/ 150019 h 635794"/>
                <a:gd name="connsiteX14" fmla="*/ 726282 w 821532"/>
                <a:gd name="connsiteY14" fmla="*/ 138113 h 635794"/>
                <a:gd name="connsiteX15" fmla="*/ 716757 w 821532"/>
                <a:gd name="connsiteY15" fmla="*/ 128588 h 635794"/>
                <a:gd name="connsiteX16" fmla="*/ 733425 w 821532"/>
                <a:gd name="connsiteY16" fmla="*/ 104775 h 635794"/>
                <a:gd name="connsiteX17" fmla="*/ 745332 w 821532"/>
                <a:gd name="connsiteY17" fmla="*/ 83344 h 635794"/>
                <a:gd name="connsiteX18" fmla="*/ 733425 w 821532"/>
                <a:gd name="connsiteY18" fmla="*/ 64294 h 635794"/>
                <a:gd name="connsiteX19" fmla="*/ 707232 w 821532"/>
                <a:gd name="connsiteY19" fmla="*/ 40482 h 635794"/>
                <a:gd name="connsiteX20" fmla="*/ 697707 w 821532"/>
                <a:gd name="connsiteY20" fmla="*/ 9525 h 635794"/>
                <a:gd name="connsiteX21" fmla="*/ 683419 w 821532"/>
                <a:gd name="connsiteY21" fmla="*/ 0 h 635794"/>
                <a:gd name="connsiteX22" fmla="*/ 661988 w 821532"/>
                <a:gd name="connsiteY22" fmla="*/ 2382 h 635794"/>
                <a:gd name="connsiteX23" fmla="*/ 647700 w 821532"/>
                <a:gd name="connsiteY23" fmla="*/ 19050 h 635794"/>
                <a:gd name="connsiteX24" fmla="*/ 621507 w 821532"/>
                <a:gd name="connsiteY24" fmla="*/ 50007 h 635794"/>
                <a:gd name="connsiteX25" fmla="*/ 607219 w 821532"/>
                <a:gd name="connsiteY25" fmla="*/ 76200 h 635794"/>
                <a:gd name="connsiteX26" fmla="*/ 585788 w 821532"/>
                <a:gd name="connsiteY26" fmla="*/ 76200 h 635794"/>
                <a:gd name="connsiteX27" fmla="*/ 566738 w 821532"/>
                <a:gd name="connsiteY27" fmla="*/ 78582 h 635794"/>
                <a:gd name="connsiteX28" fmla="*/ 557213 w 821532"/>
                <a:gd name="connsiteY28" fmla="*/ 90488 h 635794"/>
                <a:gd name="connsiteX29" fmla="*/ 533400 w 821532"/>
                <a:gd name="connsiteY29" fmla="*/ 80963 h 635794"/>
                <a:gd name="connsiteX30" fmla="*/ 507207 w 821532"/>
                <a:gd name="connsiteY30" fmla="*/ 80963 h 635794"/>
                <a:gd name="connsiteX31" fmla="*/ 488157 w 821532"/>
                <a:gd name="connsiteY31" fmla="*/ 95250 h 635794"/>
                <a:gd name="connsiteX32" fmla="*/ 488157 w 821532"/>
                <a:gd name="connsiteY32" fmla="*/ 95250 h 635794"/>
                <a:gd name="connsiteX33" fmla="*/ 473869 w 821532"/>
                <a:gd name="connsiteY33" fmla="*/ 138113 h 635794"/>
                <a:gd name="connsiteX34" fmla="*/ 454819 w 821532"/>
                <a:gd name="connsiteY34" fmla="*/ 142875 h 635794"/>
                <a:gd name="connsiteX35" fmla="*/ 440532 w 821532"/>
                <a:gd name="connsiteY35" fmla="*/ 128588 h 635794"/>
                <a:gd name="connsiteX36" fmla="*/ 435769 w 821532"/>
                <a:gd name="connsiteY36" fmla="*/ 147638 h 635794"/>
                <a:gd name="connsiteX37" fmla="*/ 426244 w 821532"/>
                <a:gd name="connsiteY37" fmla="*/ 161925 h 635794"/>
                <a:gd name="connsiteX38" fmla="*/ 390525 w 821532"/>
                <a:gd name="connsiteY38" fmla="*/ 138113 h 635794"/>
                <a:gd name="connsiteX39" fmla="*/ 359569 w 821532"/>
                <a:gd name="connsiteY39" fmla="*/ 135732 h 635794"/>
                <a:gd name="connsiteX40" fmla="*/ 321469 w 821532"/>
                <a:gd name="connsiteY40" fmla="*/ 140494 h 635794"/>
                <a:gd name="connsiteX41" fmla="*/ 295275 w 821532"/>
                <a:gd name="connsiteY41" fmla="*/ 150019 h 635794"/>
                <a:gd name="connsiteX42" fmla="*/ 304800 w 821532"/>
                <a:gd name="connsiteY42" fmla="*/ 169069 h 635794"/>
                <a:gd name="connsiteX43" fmla="*/ 304800 w 821532"/>
                <a:gd name="connsiteY43" fmla="*/ 195263 h 635794"/>
                <a:gd name="connsiteX44" fmla="*/ 300038 w 821532"/>
                <a:gd name="connsiteY44" fmla="*/ 211932 h 635794"/>
                <a:gd name="connsiteX45" fmla="*/ 300038 w 821532"/>
                <a:gd name="connsiteY45" fmla="*/ 228600 h 635794"/>
                <a:gd name="connsiteX46" fmla="*/ 280988 w 821532"/>
                <a:gd name="connsiteY46" fmla="*/ 238125 h 635794"/>
                <a:gd name="connsiteX47" fmla="*/ 264319 w 821532"/>
                <a:gd name="connsiteY47" fmla="*/ 257175 h 635794"/>
                <a:gd name="connsiteX48" fmla="*/ 269082 w 821532"/>
                <a:gd name="connsiteY48" fmla="*/ 278607 h 635794"/>
                <a:gd name="connsiteX49" fmla="*/ 269082 w 821532"/>
                <a:gd name="connsiteY49" fmla="*/ 278607 h 635794"/>
                <a:gd name="connsiteX50" fmla="*/ 235744 w 821532"/>
                <a:gd name="connsiteY50" fmla="*/ 285750 h 635794"/>
                <a:gd name="connsiteX51" fmla="*/ 211932 w 821532"/>
                <a:gd name="connsiteY51" fmla="*/ 288132 h 635794"/>
                <a:gd name="connsiteX52" fmla="*/ 190500 w 821532"/>
                <a:gd name="connsiteY52" fmla="*/ 307182 h 635794"/>
                <a:gd name="connsiteX53" fmla="*/ 173832 w 821532"/>
                <a:gd name="connsiteY53" fmla="*/ 316707 h 635794"/>
                <a:gd name="connsiteX54" fmla="*/ 159544 w 821532"/>
                <a:gd name="connsiteY54" fmla="*/ 330994 h 635794"/>
                <a:gd name="connsiteX55" fmla="*/ 135732 w 821532"/>
                <a:gd name="connsiteY55" fmla="*/ 342900 h 635794"/>
                <a:gd name="connsiteX56" fmla="*/ 116682 w 821532"/>
                <a:gd name="connsiteY56" fmla="*/ 350044 h 635794"/>
                <a:gd name="connsiteX57" fmla="*/ 116682 w 821532"/>
                <a:gd name="connsiteY57" fmla="*/ 350044 h 635794"/>
                <a:gd name="connsiteX58" fmla="*/ 92869 w 821532"/>
                <a:gd name="connsiteY58" fmla="*/ 364332 h 635794"/>
                <a:gd name="connsiteX59" fmla="*/ 90488 w 821532"/>
                <a:gd name="connsiteY59" fmla="*/ 381000 h 635794"/>
                <a:gd name="connsiteX60" fmla="*/ 61913 w 821532"/>
                <a:gd name="connsiteY60" fmla="*/ 385763 h 635794"/>
                <a:gd name="connsiteX61" fmla="*/ 30957 w 821532"/>
                <a:gd name="connsiteY61" fmla="*/ 388144 h 635794"/>
                <a:gd name="connsiteX62" fmla="*/ 0 w 821532"/>
                <a:gd name="connsiteY62" fmla="*/ 390525 h 635794"/>
                <a:gd name="connsiteX63" fmla="*/ 14288 w 821532"/>
                <a:gd name="connsiteY63" fmla="*/ 400050 h 635794"/>
                <a:gd name="connsiteX64" fmla="*/ 11907 w 821532"/>
                <a:gd name="connsiteY64" fmla="*/ 423863 h 635794"/>
                <a:gd name="connsiteX65" fmla="*/ 11907 w 821532"/>
                <a:gd name="connsiteY65" fmla="*/ 435769 h 635794"/>
                <a:gd name="connsiteX66" fmla="*/ 19050 w 821532"/>
                <a:gd name="connsiteY66" fmla="*/ 450057 h 635794"/>
                <a:gd name="connsiteX67" fmla="*/ 30957 w 821532"/>
                <a:gd name="connsiteY67" fmla="*/ 466725 h 635794"/>
                <a:gd name="connsiteX68" fmla="*/ 40482 w 821532"/>
                <a:gd name="connsiteY68" fmla="*/ 483394 h 635794"/>
                <a:gd name="connsiteX69" fmla="*/ 52388 w 821532"/>
                <a:gd name="connsiteY69" fmla="*/ 502444 h 635794"/>
                <a:gd name="connsiteX70" fmla="*/ 76200 w 821532"/>
                <a:gd name="connsiteY70" fmla="*/ 523875 h 635794"/>
                <a:gd name="connsiteX71" fmla="*/ 76200 w 821532"/>
                <a:gd name="connsiteY71" fmla="*/ 550069 h 635794"/>
                <a:gd name="connsiteX72" fmla="*/ 76200 w 821532"/>
                <a:gd name="connsiteY72" fmla="*/ 569119 h 635794"/>
                <a:gd name="connsiteX73" fmla="*/ 66675 w 821532"/>
                <a:gd name="connsiteY73" fmla="*/ 588169 h 635794"/>
                <a:gd name="connsiteX74" fmla="*/ 69057 w 821532"/>
                <a:gd name="connsiteY74" fmla="*/ 609600 h 635794"/>
                <a:gd name="connsiteX75" fmla="*/ 71438 w 821532"/>
                <a:gd name="connsiteY75" fmla="*/ 619125 h 635794"/>
                <a:gd name="connsiteX76" fmla="*/ 71438 w 821532"/>
                <a:gd name="connsiteY76" fmla="*/ 619125 h 635794"/>
                <a:gd name="connsiteX77" fmla="*/ 133350 w 821532"/>
                <a:gd name="connsiteY77" fmla="*/ 623888 h 635794"/>
                <a:gd name="connsiteX78" fmla="*/ 166688 w 821532"/>
                <a:gd name="connsiteY78" fmla="*/ 626269 h 635794"/>
                <a:gd name="connsiteX79" fmla="*/ 195263 w 821532"/>
                <a:gd name="connsiteY79" fmla="*/ 633413 h 635794"/>
                <a:gd name="connsiteX80" fmla="*/ 219075 w 821532"/>
                <a:gd name="connsiteY80" fmla="*/ 635794 h 635794"/>
                <a:gd name="connsiteX81" fmla="*/ 254794 w 821532"/>
                <a:gd name="connsiteY81" fmla="*/ 633413 h 635794"/>
                <a:gd name="connsiteX82" fmla="*/ 276225 w 821532"/>
                <a:gd name="connsiteY82" fmla="*/ 623888 h 635794"/>
                <a:gd name="connsiteX83" fmla="*/ 300038 w 821532"/>
                <a:gd name="connsiteY83" fmla="*/ 600075 h 635794"/>
                <a:gd name="connsiteX84" fmla="*/ 328613 w 821532"/>
                <a:gd name="connsiteY84" fmla="*/ 573882 h 635794"/>
                <a:gd name="connsiteX85" fmla="*/ 345282 w 821532"/>
                <a:gd name="connsiteY85" fmla="*/ 561975 h 635794"/>
                <a:gd name="connsiteX86" fmla="*/ 385763 w 821532"/>
                <a:gd name="connsiteY86" fmla="*/ 566738 h 635794"/>
                <a:gd name="connsiteX87" fmla="*/ 416719 w 821532"/>
                <a:gd name="connsiteY87" fmla="*/ 585788 h 635794"/>
                <a:gd name="connsiteX88" fmla="*/ 426244 w 821532"/>
                <a:gd name="connsiteY88" fmla="*/ 581025 h 635794"/>
                <a:gd name="connsiteX89" fmla="*/ 461963 w 821532"/>
                <a:gd name="connsiteY89" fmla="*/ 583407 h 635794"/>
                <a:gd name="connsiteX90" fmla="*/ 488157 w 821532"/>
                <a:gd name="connsiteY90" fmla="*/ 581025 h 635794"/>
                <a:gd name="connsiteX91" fmla="*/ 478632 w 821532"/>
                <a:gd name="connsiteY91" fmla="*/ 552450 h 635794"/>
                <a:gd name="connsiteX92" fmla="*/ 497682 w 821532"/>
                <a:gd name="connsiteY92" fmla="*/ 533400 h 635794"/>
                <a:gd name="connsiteX93" fmla="*/ 504825 w 821532"/>
                <a:gd name="connsiteY93" fmla="*/ 516732 h 635794"/>
                <a:gd name="connsiteX94" fmla="*/ 504825 w 821532"/>
                <a:gd name="connsiteY94" fmla="*/ 492919 h 635794"/>
                <a:gd name="connsiteX95" fmla="*/ 519113 w 821532"/>
                <a:gd name="connsiteY95" fmla="*/ 483394 h 635794"/>
                <a:gd name="connsiteX96" fmla="*/ 519113 w 821532"/>
                <a:gd name="connsiteY96" fmla="*/ 483394 h 635794"/>
                <a:gd name="connsiteX97" fmla="*/ 559594 w 821532"/>
                <a:gd name="connsiteY97" fmla="*/ 488157 h 635794"/>
                <a:gd name="connsiteX98" fmla="*/ 588169 w 821532"/>
                <a:gd name="connsiteY98" fmla="*/ 485775 h 635794"/>
                <a:gd name="connsiteX99" fmla="*/ 621507 w 821532"/>
                <a:gd name="connsiteY99" fmla="*/ 478632 h 635794"/>
                <a:gd name="connsiteX100" fmla="*/ 647700 w 821532"/>
                <a:gd name="connsiteY100" fmla="*/ 476250 h 635794"/>
                <a:gd name="connsiteX101" fmla="*/ 647700 w 821532"/>
                <a:gd name="connsiteY101" fmla="*/ 476250 h 635794"/>
                <a:gd name="connsiteX102" fmla="*/ 664369 w 821532"/>
                <a:gd name="connsiteY102" fmla="*/ 464344 h 635794"/>
                <a:gd name="connsiteX103" fmla="*/ 673894 w 821532"/>
                <a:gd name="connsiteY103" fmla="*/ 469107 h 635794"/>
                <a:gd name="connsiteX104" fmla="*/ 683419 w 821532"/>
                <a:gd name="connsiteY104" fmla="*/ 457200 h 635794"/>
                <a:gd name="connsiteX105" fmla="*/ 695325 w 821532"/>
                <a:gd name="connsiteY105" fmla="*/ 423863 h 635794"/>
                <a:gd name="connsiteX106" fmla="*/ 716757 w 821532"/>
                <a:gd name="connsiteY106" fmla="*/ 428625 h 635794"/>
                <a:gd name="connsiteX107" fmla="*/ 759619 w 821532"/>
                <a:gd name="connsiteY107" fmla="*/ 395288 h 635794"/>
                <a:gd name="connsiteX108" fmla="*/ 790575 w 821532"/>
                <a:gd name="connsiteY108" fmla="*/ 416719 h 635794"/>
                <a:gd name="connsiteX0" fmla="*/ 790575 w 821532"/>
                <a:gd name="connsiteY0" fmla="*/ 416719 h 635794"/>
                <a:gd name="connsiteX1" fmla="*/ 812007 w 821532"/>
                <a:gd name="connsiteY1" fmla="*/ 369094 h 635794"/>
                <a:gd name="connsiteX2" fmla="*/ 807244 w 821532"/>
                <a:gd name="connsiteY2" fmla="*/ 345282 h 635794"/>
                <a:gd name="connsiteX3" fmla="*/ 821532 w 821532"/>
                <a:gd name="connsiteY3" fmla="*/ 314325 h 635794"/>
                <a:gd name="connsiteX4" fmla="*/ 795338 w 821532"/>
                <a:gd name="connsiteY4" fmla="*/ 311944 h 635794"/>
                <a:gd name="connsiteX5" fmla="*/ 776288 w 821532"/>
                <a:gd name="connsiteY5" fmla="*/ 302419 h 635794"/>
                <a:gd name="connsiteX6" fmla="*/ 764382 w 821532"/>
                <a:gd name="connsiteY6" fmla="*/ 283369 h 635794"/>
                <a:gd name="connsiteX7" fmla="*/ 764382 w 821532"/>
                <a:gd name="connsiteY7" fmla="*/ 261938 h 635794"/>
                <a:gd name="connsiteX8" fmla="*/ 750094 w 821532"/>
                <a:gd name="connsiteY8" fmla="*/ 238125 h 635794"/>
                <a:gd name="connsiteX9" fmla="*/ 735807 w 821532"/>
                <a:gd name="connsiteY9" fmla="*/ 223838 h 635794"/>
                <a:gd name="connsiteX10" fmla="*/ 714375 w 821532"/>
                <a:gd name="connsiteY10" fmla="*/ 207169 h 635794"/>
                <a:gd name="connsiteX11" fmla="*/ 714375 w 821532"/>
                <a:gd name="connsiteY11" fmla="*/ 188119 h 635794"/>
                <a:gd name="connsiteX12" fmla="*/ 731044 w 821532"/>
                <a:gd name="connsiteY12" fmla="*/ 171450 h 635794"/>
                <a:gd name="connsiteX13" fmla="*/ 754857 w 821532"/>
                <a:gd name="connsiteY13" fmla="*/ 150019 h 635794"/>
                <a:gd name="connsiteX14" fmla="*/ 726282 w 821532"/>
                <a:gd name="connsiteY14" fmla="*/ 138113 h 635794"/>
                <a:gd name="connsiteX15" fmla="*/ 716757 w 821532"/>
                <a:gd name="connsiteY15" fmla="*/ 128588 h 635794"/>
                <a:gd name="connsiteX16" fmla="*/ 733425 w 821532"/>
                <a:gd name="connsiteY16" fmla="*/ 104775 h 635794"/>
                <a:gd name="connsiteX17" fmla="*/ 745332 w 821532"/>
                <a:gd name="connsiteY17" fmla="*/ 83344 h 635794"/>
                <a:gd name="connsiteX18" fmla="*/ 733425 w 821532"/>
                <a:gd name="connsiteY18" fmla="*/ 64294 h 635794"/>
                <a:gd name="connsiteX19" fmla="*/ 707232 w 821532"/>
                <a:gd name="connsiteY19" fmla="*/ 40482 h 635794"/>
                <a:gd name="connsiteX20" fmla="*/ 697707 w 821532"/>
                <a:gd name="connsiteY20" fmla="*/ 9525 h 635794"/>
                <a:gd name="connsiteX21" fmla="*/ 683419 w 821532"/>
                <a:gd name="connsiteY21" fmla="*/ 0 h 635794"/>
                <a:gd name="connsiteX22" fmla="*/ 661988 w 821532"/>
                <a:gd name="connsiteY22" fmla="*/ 2382 h 635794"/>
                <a:gd name="connsiteX23" fmla="*/ 647700 w 821532"/>
                <a:gd name="connsiteY23" fmla="*/ 19050 h 635794"/>
                <a:gd name="connsiteX24" fmla="*/ 621507 w 821532"/>
                <a:gd name="connsiteY24" fmla="*/ 50007 h 635794"/>
                <a:gd name="connsiteX25" fmla="*/ 607219 w 821532"/>
                <a:gd name="connsiteY25" fmla="*/ 76200 h 635794"/>
                <a:gd name="connsiteX26" fmla="*/ 585788 w 821532"/>
                <a:gd name="connsiteY26" fmla="*/ 76200 h 635794"/>
                <a:gd name="connsiteX27" fmla="*/ 566738 w 821532"/>
                <a:gd name="connsiteY27" fmla="*/ 78582 h 635794"/>
                <a:gd name="connsiteX28" fmla="*/ 557213 w 821532"/>
                <a:gd name="connsiteY28" fmla="*/ 90488 h 635794"/>
                <a:gd name="connsiteX29" fmla="*/ 533400 w 821532"/>
                <a:gd name="connsiteY29" fmla="*/ 80963 h 635794"/>
                <a:gd name="connsiteX30" fmla="*/ 507207 w 821532"/>
                <a:gd name="connsiteY30" fmla="*/ 80963 h 635794"/>
                <a:gd name="connsiteX31" fmla="*/ 488157 w 821532"/>
                <a:gd name="connsiteY31" fmla="*/ 95250 h 635794"/>
                <a:gd name="connsiteX32" fmla="*/ 488157 w 821532"/>
                <a:gd name="connsiteY32" fmla="*/ 95250 h 635794"/>
                <a:gd name="connsiteX33" fmla="*/ 473869 w 821532"/>
                <a:gd name="connsiteY33" fmla="*/ 138113 h 635794"/>
                <a:gd name="connsiteX34" fmla="*/ 454819 w 821532"/>
                <a:gd name="connsiteY34" fmla="*/ 142875 h 635794"/>
                <a:gd name="connsiteX35" fmla="*/ 440532 w 821532"/>
                <a:gd name="connsiteY35" fmla="*/ 128588 h 635794"/>
                <a:gd name="connsiteX36" fmla="*/ 435769 w 821532"/>
                <a:gd name="connsiteY36" fmla="*/ 147638 h 635794"/>
                <a:gd name="connsiteX37" fmla="*/ 426244 w 821532"/>
                <a:gd name="connsiteY37" fmla="*/ 161925 h 635794"/>
                <a:gd name="connsiteX38" fmla="*/ 390525 w 821532"/>
                <a:gd name="connsiteY38" fmla="*/ 138113 h 635794"/>
                <a:gd name="connsiteX39" fmla="*/ 359569 w 821532"/>
                <a:gd name="connsiteY39" fmla="*/ 135732 h 635794"/>
                <a:gd name="connsiteX40" fmla="*/ 321469 w 821532"/>
                <a:gd name="connsiteY40" fmla="*/ 140494 h 635794"/>
                <a:gd name="connsiteX41" fmla="*/ 295275 w 821532"/>
                <a:gd name="connsiteY41" fmla="*/ 150019 h 635794"/>
                <a:gd name="connsiteX42" fmla="*/ 304800 w 821532"/>
                <a:gd name="connsiteY42" fmla="*/ 169069 h 635794"/>
                <a:gd name="connsiteX43" fmla="*/ 304800 w 821532"/>
                <a:gd name="connsiteY43" fmla="*/ 195263 h 635794"/>
                <a:gd name="connsiteX44" fmla="*/ 300038 w 821532"/>
                <a:gd name="connsiteY44" fmla="*/ 211932 h 635794"/>
                <a:gd name="connsiteX45" fmla="*/ 300038 w 821532"/>
                <a:gd name="connsiteY45" fmla="*/ 228600 h 635794"/>
                <a:gd name="connsiteX46" fmla="*/ 280988 w 821532"/>
                <a:gd name="connsiteY46" fmla="*/ 238125 h 635794"/>
                <a:gd name="connsiteX47" fmla="*/ 264319 w 821532"/>
                <a:gd name="connsiteY47" fmla="*/ 257175 h 635794"/>
                <a:gd name="connsiteX48" fmla="*/ 269082 w 821532"/>
                <a:gd name="connsiteY48" fmla="*/ 278607 h 635794"/>
                <a:gd name="connsiteX49" fmla="*/ 269082 w 821532"/>
                <a:gd name="connsiteY49" fmla="*/ 278607 h 635794"/>
                <a:gd name="connsiteX50" fmla="*/ 235744 w 821532"/>
                <a:gd name="connsiteY50" fmla="*/ 285750 h 635794"/>
                <a:gd name="connsiteX51" fmla="*/ 211932 w 821532"/>
                <a:gd name="connsiteY51" fmla="*/ 288132 h 635794"/>
                <a:gd name="connsiteX52" fmla="*/ 190500 w 821532"/>
                <a:gd name="connsiteY52" fmla="*/ 307182 h 635794"/>
                <a:gd name="connsiteX53" fmla="*/ 173832 w 821532"/>
                <a:gd name="connsiteY53" fmla="*/ 316707 h 635794"/>
                <a:gd name="connsiteX54" fmla="*/ 159544 w 821532"/>
                <a:gd name="connsiteY54" fmla="*/ 330994 h 635794"/>
                <a:gd name="connsiteX55" fmla="*/ 135732 w 821532"/>
                <a:gd name="connsiteY55" fmla="*/ 342900 h 635794"/>
                <a:gd name="connsiteX56" fmla="*/ 116682 w 821532"/>
                <a:gd name="connsiteY56" fmla="*/ 350044 h 635794"/>
                <a:gd name="connsiteX57" fmla="*/ 116682 w 821532"/>
                <a:gd name="connsiteY57" fmla="*/ 350044 h 635794"/>
                <a:gd name="connsiteX58" fmla="*/ 92869 w 821532"/>
                <a:gd name="connsiteY58" fmla="*/ 364332 h 635794"/>
                <a:gd name="connsiteX59" fmla="*/ 90488 w 821532"/>
                <a:gd name="connsiteY59" fmla="*/ 381000 h 635794"/>
                <a:gd name="connsiteX60" fmla="*/ 61913 w 821532"/>
                <a:gd name="connsiteY60" fmla="*/ 385763 h 635794"/>
                <a:gd name="connsiteX61" fmla="*/ 30957 w 821532"/>
                <a:gd name="connsiteY61" fmla="*/ 388144 h 635794"/>
                <a:gd name="connsiteX62" fmla="*/ 0 w 821532"/>
                <a:gd name="connsiteY62" fmla="*/ 390525 h 635794"/>
                <a:gd name="connsiteX63" fmla="*/ 14288 w 821532"/>
                <a:gd name="connsiteY63" fmla="*/ 400050 h 635794"/>
                <a:gd name="connsiteX64" fmla="*/ 11907 w 821532"/>
                <a:gd name="connsiteY64" fmla="*/ 423863 h 635794"/>
                <a:gd name="connsiteX65" fmla="*/ 11907 w 821532"/>
                <a:gd name="connsiteY65" fmla="*/ 435769 h 635794"/>
                <a:gd name="connsiteX66" fmla="*/ 19050 w 821532"/>
                <a:gd name="connsiteY66" fmla="*/ 450057 h 635794"/>
                <a:gd name="connsiteX67" fmla="*/ 30957 w 821532"/>
                <a:gd name="connsiteY67" fmla="*/ 466725 h 635794"/>
                <a:gd name="connsiteX68" fmla="*/ 40482 w 821532"/>
                <a:gd name="connsiteY68" fmla="*/ 483394 h 635794"/>
                <a:gd name="connsiteX69" fmla="*/ 52388 w 821532"/>
                <a:gd name="connsiteY69" fmla="*/ 502444 h 635794"/>
                <a:gd name="connsiteX70" fmla="*/ 76200 w 821532"/>
                <a:gd name="connsiteY70" fmla="*/ 523875 h 635794"/>
                <a:gd name="connsiteX71" fmla="*/ 76200 w 821532"/>
                <a:gd name="connsiteY71" fmla="*/ 550069 h 635794"/>
                <a:gd name="connsiteX72" fmla="*/ 76200 w 821532"/>
                <a:gd name="connsiteY72" fmla="*/ 569119 h 635794"/>
                <a:gd name="connsiteX73" fmla="*/ 66675 w 821532"/>
                <a:gd name="connsiteY73" fmla="*/ 588169 h 635794"/>
                <a:gd name="connsiteX74" fmla="*/ 69057 w 821532"/>
                <a:gd name="connsiteY74" fmla="*/ 609600 h 635794"/>
                <a:gd name="connsiteX75" fmla="*/ 71438 w 821532"/>
                <a:gd name="connsiteY75" fmla="*/ 619125 h 635794"/>
                <a:gd name="connsiteX76" fmla="*/ 71438 w 821532"/>
                <a:gd name="connsiteY76" fmla="*/ 619125 h 635794"/>
                <a:gd name="connsiteX77" fmla="*/ 133350 w 821532"/>
                <a:gd name="connsiteY77" fmla="*/ 623888 h 635794"/>
                <a:gd name="connsiteX78" fmla="*/ 166688 w 821532"/>
                <a:gd name="connsiteY78" fmla="*/ 626269 h 635794"/>
                <a:gd name="connsiteX79" fmla="*/ 195263 w 821532"/>
                <a:gd name="connsiteY79" fmla="*/ 633413 h 635794"/>
                <a:gd name="connsiteX80" fmla="*/ 219075 w 821532"/>
                <a:gd name="connsiteY80" fmla="*/ 635794 h 635794"/>
                <a:gd name="connsiteX81" fmla="*/ 254794 w 821532"/>
                <a:gd name="connsiteY81" fmla="*/ 633413 h 635794"/>
                <a:gd name="connsiteX82" fmla="*/ 276225 w 821532"/>
                <a:gd name="connsiteY82" fmla="*/ 623888 h 635794"/>
                <a:gd name="connsiteX83" fmla="*/ 300038 w 821532"/>
                <a:gd name="connsiteY83" fmla="*/ 600075 h 635794"/>
                <a:gd name="connsiteX84" fmla="*/ 328613 w 821532"/>
                <a:gd name="connsiteY84" fmla="*/ 573882 h 635794"/>
                <a:gd name="connsiteX85" fmla="*/ 345282 w 821532"/>
                <a:gd name="connsiteY85" fmla="*/ 561975 h 635794"/>
                <a:gd name="connsiteX86" fmla="*/ 385763 w 821532"/>
                <a:gd name="connsiteY86" fmla="*/ 566738 h 635794"/>
                <a:gd name="connsiteX87" fmla="*/ 416719 w 821532"/>
                <a:gd name="connsiteY87" fmla="*/ 585788 h 635794"/>
                <a:gd name="connsiteX88" fmla="*/ 426244 w 821532"/>
                <a:gd name="connsiteY88" fmla="*/ 581025 h 635794"/>
                <a:gd name="connsiteX89" fmla="*/ 461963 w 821532"/>
                <a:gd name="connsiteY89" fmla="*/ 583407 h 635794"/>
                <a:gd name="connsiteX90" fmla="*/ 478632 w 821532"/>
                <a:gd name="connsiteY90" fmla="*/ 573882 h 635794"/>
                <a:gd name="connsiteX91" fmla="*/ 478632 w 821532"/>
                <a:gd name="connsiteY91" fmla="*/ 552450 h 635794"/>
                <a:gd name="connsiteX92" fmla="*/ 497682 w 821532"/>
                <a:gd name="connsiteY92" fmla="*/ 533400 h 635794"/>
                <a:gd name="connsiteX93" fmla="*/ 504825 w 821532"/>
                <a:gd name="connsiteY93" fmla="*/ 516732 h 635794"/>
                <a:gd name="connsiteX94" fmla="*/ 504825 w 821532"/>
                <a:gd name="connsiteY94" fmla="*/ 492919 h 635794"/>
                <a:gd name="connsiteX95" fmla="*/ 519113 w 821532"/>
                <a:gd name="connsiteY95" fmla="*/ 483394 h 635794"/>
                <a:gd name="connsiteX96" fmla="*/ 519113 w 821532"/>
                <a:gd name="connsiteY96" fmla="*/ 483394 h 635794"/>
                <a:gd name="connsiteX97" fmla="*/ 559594 w 821532"/>
                <a:gd name="connsiteY97" fmla="*/ 488157 h 635794"/>
                <a:gd name="connsiteX98" fmla="*/ 588169 w 821532"/>
                <a:gd name="connsiteY98" fmla="*/ 485775 h 635794"/>
                <a:gd name="connsiteX99" fmla="*/ 621507 w 821532"/>
                <a:gd name="connsiteY99" fmla="*/ 478632 h 635794"/>
                <a:gd name="connsiteX100" fmla="*/ 647700 w 821532"/>
                <a:gd name="connsiteY100" fmla="*/ 476250 h 635794"/>
                <a:gd name="connsiteX101" fmla="*/ 647700 w 821532"/>
                <a:gd name="connsiteY101" fmla="*/ 476250 h 635794"/>
                <a:gd name="connsiteX102" fmla="*/ 664369 w 821532"/>
                <a:gd name="connsiteY102" fmla="*/ 464344 h 635794"/>
                <a:gd name="connsiteX103" fmla="*/ 673894 w 821532"/>
                <a:gd name="connsiteY103" fmla="*/ 469107 h 635794"/>
                <a:gd name="connsiteX104" fmla="*/ 683419 w 821532"/>
                <a:gd name="connsiteY104" fmla="*/ 457200 h 635794"/>
                <a:gd name="connsiteX105" fmla="*/ 695325 w 821532"/>
                <a:gd name="connsiteY105" fmla="*/ 423863 h 635794"/>
                <a:gd name="connsiteX106" fmla="*/ 716757 w 821532"/>
                <a:gd name="connsiteY106" fmla="*/ 428625 h 635794"/>
                <a:gd name="connsiteX107" fmla="*/ 759619 w 821532"/>
                <a:gd name="connsiteY107" fmla="*/ 395288 h 635794"/>
                <a:gd name="connsiteX108" fmla="*/ 790575 w 821532"/>
                <a:gd name="connsiteY108" fmla="*/ 416719 h 635794"/>
                <a:gd name="connsiteX0" fmla="*/ 790575 w 821532"/>
                <a:gd name="connsiteY0" fmla="*/ 416719 h 635794"/>
                <a:gd name="connsiteX1" fmla="*/ 812007 w 821532"/>
                <a:gd name="connsiteY1" fmla="*/ 369094 h 635794"/>
                <a:gd name="connsiteX2" fmla="*/ 807244 w 821532"/>
                <a:gd name="connsiteY2" fmla="*/ 345282 h 635794"/>
                <a:gd name="connsiteX3" fmla="*/ 821532 w 821532"/>
                <a:gd name="connsiteY3" fmla="*/ 314325 h 635794"/>
                <a:gd name="connsiteX4" fmla="*/ 795338 w 821532"/>
                <a:gd name="connsiteY4" fmla="*/ 311944 h 635794"/>
                <a:gd name="connsiteX5" fmla="*/ 776288 w 821532"/>
                <a:gd name="connsiteY5" fmla="*/ 302419 h 635794"/>
                <a:gd name="connsiteX6" fmla="*/ 764382 w 821532"/>
                <a:gd name="connsiteY6" fmla="*/ 283369 h 635794"/>
                <a:gd name="connsiteX7" fmla="*/ 764382 w 821532"/>
                <a:gd name="connsiteY7" fmla="*/ 261938 h 635794"/>
                <a:gd name="connsiteX8" fmla="*/ 750094 w 821532"/>
                <a:gd name="connsiteY8" fmla="*/ 238125 h 635794"/>
                <a:gd name="connsiteX9" fmla="*/ 735807 w 821532"/>
                <a:gd name="connsiteY9" fmla="*/ 223838 h 635794"/>
                <a:gd name="connsiteX10" fmla="*/ 714375 w 821532"/>
                <a:gd name="connsiteY10" fmla="*/ 207169 h 635794"/>
                <a:gd name="connsiteX11" fmla="*/ 714375 w 821532"/>
                <a:gd name="connsiteY11" fmla="*/ 188119 h 635794"/>
                <a:gd name="connsiteX12" fmla="*/ 731044 w 821532"/>
                <a:gd name="connsiteY12" fmla="*/ 171450 h 635794"/>
                <a:gd name="connsiteX13" fmla="*/ 754857 w 821532"/>
                <a:gd name="connsiteY13" fmla="*/ 150019 h 635794"/>
                <a:gd name="connsiteX14" fmla="*/ 726282 w 821532"/>
                <a:gd name="connsiteY14" fmla="*/ 138113 h 635794"/>
                <a:gd name="connsiteX15" fmla="*/ 716757 w 821532"/>
                <a:gd name="connsiteY15" fmla="*/ 128588 h 635794"/>
                <a:gd name="connsiteX16" fmla="*/ 733425 w 821532"/>
                <a:gd name="connsiteY16" fmla="*/ 104775 h 635794"/>
                <a:gd name="connsiteX17" fmla="*/ 745332 w 821532"/>
                <a:gd name="connsiteY17" fmla="*/ 83344 h 635794"/>
                <a:gd name="connsiteX18" fmla="*/ 733425 w 821532"/>
                <a:gd name="connsiteY18" fmla="*/ 64294 h 635794"/>
                <a:gd name="connsiteX19" fmla="*/ 707232 w 821532"/>
                <a:gd name="connsiteY19" fmla="*/ 40482 h 635794"/>
                <a:gd name="connsiteX20" fmla="*/ 697707 w 821532"/>
                <a:gd name="connsiteY20" fmla="*/ 9525 h 635794"/>
                <a:gd name="connsiteX21" fmla="*/ 683419 w 821532"/>
                <a:gd name="connsiteY21" fmla="*/ 0 h 635794"/>
                <a:gd name="connsiteX22" fmla="*/ 661988 w 821532"/>
                <a:gd name="connsiteY22" fmla="*/ 2382 h 635794"/>
                <a:gd name="connsiteX23" fmla="*/ 647700 w 821532"/>
                <a:gd name="connsiteY23" fmla="*/ 19050 h 635794"/>
                <a:gd name="connsiteX24" fmla="*/ 621507 w 821532"/>
                <a:gd name="connsiteY24" fmla="*/ 50007 h 635794"/>
                <a:gd name="connsiteX25" fmla="*/ 607219 w 821532"/>
                <a:gd name="connsiteY25" fmla="*/ 76200 h 635794"/>
                <a:gd name="connsiteX26" fmla="*/ 585788 w 821532"/>
                <a:gd name="connsiteY26" fmla="*/ 76200 h 635794"/>
                <a:gd name="connsiteX27" fmla="*/ 566738 w 821532"/>
                <a:gd name="connsiteY27" fmla="*/ 78582 h 635794"/>
                <a:gd name="connsiteX28" fmla="*/ 557213 w 821532"/>
                <a:gd name="connsiteY28" fmla="*/ 90488 h 635794"/>
                <a:gd name="connsiteX29" fmla="*/ 533400 w 821532"/>
                <a:gd name="connsiteY29" fmla="*/ 80963 h 635794"/>
                <a:gd name="connsiteX30" fmla="*/ 507207 w 821532"/>
                <a:gd name="connsiteY30" fmla="*/ 80963 h 635794"/>
                <a:gd name="connsiteX31" fmla="*/ 488157 w 821532"/>
                <a:gd name="connsiteY31" fmla="*/ 95250 h 635794"/>
                <a:gd name="connsiteX32" fmla="*/ 488157 w 821532"/>
                <a:gd name="connsiteY32" fmla="*/ 95250 h 635794"/>
                <a:gd name="connsiteX33" fmla="*/ 473869 w 821532"/>
                <a:gd name="connsiteY33" fmla="*/ 138113 h 635794"/>
                <a:gd name="connsiteX34" fmla="*/ 454819 w 821532"/>
                <a:gd name="connsiteY34" fmla="*/ 142875 h 635794"/>
                <a:gd name="connsiteX35" fmla="*/ 440532 w 821532"/>
                <a:gd name="connsiteY35" fmla="*/ 128588 h 635794"/>
                <a:gd name="connsiteX36" fmla="*/ 435769 w 821532"/>
                <a:gd name="connsiteY36" fmla="*/ 147638 h 635794"/>
                <a:gd name="connsiteX37" fmla="*/ 426244 w 821532"/>
                <a:gd name="connsiteY37" fmla="*/ 161925 h 635794"/>
                <a:gd name="connsiteX38" fmla="*/ 390525 w 821532"/>
                <a:gd name="connsiteY38" fmla="*/ 138113 h 635794"/>
                <a:gd name="connsiteX39" fmla="*/ 359569 w 821532"/>
                <a:gd name="connsiteY39" fmla="*/ 135732 h 635794"/>
                <a:gd name="connsiteX40" fmla="*/ 321469 w 821532"/>
                <a:gd name="connsiteY40" fmla="*/ 140494 h 635794"/>
                <a:gd name="connsiteX41" fmla="*/ 295275 w 821532"/>
                <a:gd name="connsiteY41" fmla="*/ 150019 h 635794"/>
                <a:gd name="connsiteX42" fmla="*/ 304800 w 821532"/>
                <a:gd name="connsiteY42" fmla="*/ 169069 h 635794"/>
                <a:gd name="connsiteX43" fmla="*/ 304800 w 821532"/>
                <a:gd name="connsiteY43" fmla="*/ 195263 h 635794"/>
                <a:gd name="connsiteX44" fmla="*/ 300038 w 821532"/>
                <a:gd name="connsiteY44" fmla="*/ 211932 h 635794"/>
                <a:gd name="connsiteX45" fmla="*/ 300038 w 821532"/>
                <a:gd name="connsiteY45" fmla="*/ 228600 h 635794"/>
                <a:gd name="connsiteX46" fmla="*/ 280988 w 821532"/>
                <a:gd name="connsiteY46" fmla="*/ 238125 h 635794"/>
                <a:gd name="connsiteX47" fmla="*/ 264319 w 821532"/>
                <a:gd name="connsiteY47" fmla="*/ 257175 h 635794"/>
                <a:gd name="connsiteX48" fmla="*/ 269082 w 821532"/>
                <a:gd name="connsiteY48" fmla="*/ 278607 h 635794"/>
                <a:gd name="connsiteX49" fmla="*/ 269082 w 821532"/>
                <a:gd name="connsiteY49" fmla="*/ 278607 h 635794"/>
                <a:gd name="connsiteX50" fmla="*/ 235744 w 821532"/>
                <a:gd name="connsiteY50" fmla="*/ 285750 h 635794"/>
                <a:gd name="connsiteX51" fmla="*/ 211932 w 821532"/>
                <a:gd name="connsiteY51" fmla="*/ 288132 h 635794"/>
                <a:gd name="connsiteX52" fmla="*/ 190500 w 821532"/>
                <a:gd name="connsiteY52" fmla="*/ 307182 h 635794"/>
                <a:gd name="connsiteX53" fmla="*/ 173832 w 821532"/>
                <a:gd name="connsiteY53" fmla="*/ 316707 h 635794"/>
                <a:gd name="connsiteX54" fmla="*/ 159544 w 821532"/>
                <a:gd name="connsiteY54" fmla="*/ 330994 h 635794"/>
                <a:gd name="connsiteX55" fmla="*/ 135732 w 821532"/>
                <a:gd name="connsiteY55" fmla="*/ 342900 h 635794"/>
                <a:gd name="connsiteX56" fmla="*/ 116682 w 821532"/>
                <a:gd name="connsiteY56" fmla="*/ 350044 h 635794"/>
                <a:gd name="connsiteX57" fmla="*/ 116682 w 821532"/>
                <a:gd name="connsiteY57" fmla="*/ 350044 h 635794"/>
                <a:gd name="connsiteX58" fmla="*/ 92869 w 821532"/>
                <a:gd name="connsiteY58" fmla="*/ 364332 h 635794"/>
                <a:gd name="connsiteX59" fmla="*/ 90488 w 821532"/>
                <a:gd name="connsiteY59" fmla="*/ 381000 h 635794"/>
                <a:gd name="connsiteX60" fmla="*/ 61913 w 821532"/>
                <a:gd name="connsiteY60" fmla="*/ 385763 h 635794"/>
                <a:gd name="connsiteX61" fmla="*/ 30957 w 821532"/>
                <a:gd name="connsiteY61" fmla="*/ 388144 h 635794"/>
                <a:gd name="connsiteX62" fmla="*/ 0 w 821532"/>
                <a:gd name="connsiteY62" fmla="*/ 390525 h 635794"/>
                <a:gd name="connsiteX63" fmla="*/ 14288 w 821532"/>
                <a:gd name="connsiteY63" fmla="*/ 400050 h 635794"/>
                <a:gd name="connsiteX64" fmla="*/ 11907 w 821532"/>
                <a:gd name="connsiteY64" fmla="*/ 423863 h 635794"/>
                <a:gd name="connsiteX65" fmla="*/ 11907 w 821532"/>
                <a:gd name="connsiteY65" fmla="*/ 435769 h 635794"/>
                <a:gd name="connsiteX66" fmla="*/ 28575 w 821532"/>
                <a:gd name="connsiteY66" fmla="*/ 450057 h 635794"/>
                <a:gd name="connsiteX67" fmla="*/ 30957 w 821532"/>
                <a:gd name="connsiteY67" fmla="*/ 466725 h 635794"/>
                <a:gd name="connsiteX68" fmla="*/ 40482 w 821532"/>
                <a:gd name="connsiteY68" fmla="*/ 483394 h 635794"/>
                <a:gd name="connsiteX69" fmla="*/ 52388 w 821532"/>
                <a:gd name="connsiteY69" fmla="*/ 502444 h 635794"/>
                <a:gd name="connsiteX70" fmla="*/ 76200 w 821532"/>
                <a:gd name="connsiteY70" fmla="*/ 523875 h 635794"/>
                <a:gd name="connsiteX71" fmla="*/ 76200 w 821532"/>
                <a:gd name="connsiteY71" fmla="*/ 550069 h 635794"/>
                <a:gd name="connsiteX72" fmla="*/ 76200 w 821532"/>
                <a:gd name="connsiteY72" fmla="*/ 569119 h 635794"/>
                <a:gd name="connsiteX73" fmla="*/ 66675 w 821532"/>
                <a:gd name="connsiteY73" fmla="*/ 588169 h 635794"/>
                <a:gd name="connsiteX74" fmla="*/ 69057 w 821532"/>
                <a:gd name="connsiteY74" fmla="*/ 609600 h 635794"/>
                <a:gd name="connsiteX75" fmla="*/ 71438 w 821532"/>
                <a:gd name="connsiteY75" fmla="*/ 619125 h 635794"/>
                <a:gd name="connsiteX76" fmla="*/ 71438 w 821532"/>
                <a:gd name="connsiteY76" fmla="*/ 619125 h 635794"/>
                <a:gd name="connsiteX77" fmla="*/ 133350 w 821532"/>
                <a:gd name="connsiteY77" fmla="*/ 623888 h 635794"/>
                <a:gd name="connsiteX78" fmla="*/ 166688 w 821532"/>
                <a:gd name="connsiteY78" fmla="*/ 626269 h 635794"/>
                <a:gd name="connsiteX79" fmla="*/ 195263 w 821532"/>
                <a:gd name="connsiteY79" fmla="*/ 633413 h 635794"/>
                <a:gd name="connsiteX80" fmla="*/ 219075 w 821532"/>
                <a:gd name="connsiteY80" fmla="*/ 635794 h 635794"/>
                <a:gd name="connsiteX81" fmla="*/ 254794 w 821532"/>
                <a:gd name="connsiteY81" fmla="*/ 633413 h 635794"/>
                <a:gd name="connsiteX82" fmla="*/ 276225 w 821532"/>
                <a:gd name="connsiteY82" fmla="*/ 623888 h 635794"/>
                <a:gd name="connsiteX83" fmla="*/ 300038 w 821532"/>
                <a:gd name="connsiteY83" fmla="*/ 600075 h 635794"/>
                <a:gd name="connsiteX84" fmla="*/ 328613 w 821532"/>
                <a:gd name="connsiteY84" fmla="*/ 573882 h 635794"/>
                <a:gd name="connsiteX85" fmla="*/ 345282 w 821532"/>
                <a:gd name="connsiteY85" fmla="*/ 561975 h 635794"/>
                <a:gd name="connsiteX86" fmla="*/ 385763 w 821532"/>
                <a:gd name="connsiteY86" fmla="*/ 566738 h 635794"/>
                <a:gd name="connsiteX87" fmla="*/ 416719 w 821532"/>
                <a:gd name="connsiteY87" fmla="*/ 585788 h 635794"/>
                <a:gd name="connsiteX88" fmla="*/ 426244 w 821532"/>
                <a:gd name="connsiteY88" fmla="*/ 581025 h 635794"/>
                <a:gd name="connsiteX89" fmla="*/ 461963 w 821532"/>
                <a:gd name="connsiteY89" fmla="*/ 583407 h 635794"/>
                <a:gd name="connsiteX90" fmla="*/ 478632 w 821532"/>
                <a:gd name="connsiteY90" fmla="*/ 573882 h 635794"/>
                <a:gd name="connsiteX91" fmla="*/ 478632 w 821532"/>
                <a:gd name="connsiteY91" fmla="*/ 552450 h 635794"/>
                <a:gd name="connsiteX92" fmla="*/ 497682 w 821532"/>
                <a:gd name="connsiteY92" fmla="*/ 533400 h 635794"/>
                <a:gd name="connsiteX93" fmla="*/ 504825 w 821532"/>
                <a:gd name="connsiteY93" fmla="*/ 516732 h 635794"/>
                <a:gd name="connsiteX94" fmla="*/ 504825 w 821532"/>
                <a:gd name="connsiteY94" fmla="*/ 492919 h 635794"/>
                <a:gd name="connsiteX95" fmla="*/ 519113 w 821532"/>
                <a:gd name="connsiteY95" fmla="*/ 483394 h 635794"/>
                <a:gd name="connsiteX96" fmla="*/ 519113 w 821532"/>
                <a:gd name="connsiteY96" fmla="*/ 483394 h 635794"/>
                <a:gd name="connsiteX97" fmla="*/ 559594 w 821532"/>
                <a:gd name="connsiteY97" fmla="*/ 488157 h 635794"/>
                <a:gd name="connsiteX98" fmla="*/ 588169 w 821532"/>
                <a:gd name="connsiteY98" fmla="*/ 485775 h 635794"/>
                <a:gd name="connsiteX99" fmla="*/ 621507 w 821532"/>
                <a:gd name="connsiteY99" fmla="*/ 478632 h 635794"/>
                <a:gd name="connsiteX100" fmla="*/ 647700 w 821532"/>
                <a:gd name="connsiteY100" fmla="*/ 476250 h 635794"/>
                <a:gd name="connsiteX101" fmla="*/ 647700 w 821532"/>
                <a:gd name="connsiteY101" fmla="*/ 476250 h 635794"/>
                <a:gd name="connsiteX102" fmla="*/ 664369 w 821532"/>
                <a:gd name="connsiteY102" fmla="*/ 464344 h 635794"/>
                <a:gd name="connsiteX103" fmla="*/ 673894 w 821532"/>
                <a:gd name="connsiteY103" fmla="*/ 469107 h 635794"/>
                <a:gd name="connsiteX104" fmla="*/ 683419 w 821532"/>
                <a:gd name="connsiteY104" fmla="*/ 457200 h 635794"/>
                <a:gd name="connsiteX105" fmla="*/ 695325 w 821532"/>
                <a:gd name="connsiteY105" fmla="*/ 423863 h 635794"/>
                <a:gd name="connsiteX106" fmla="*/ 716757 w 821532"/>
                <a:gd name="connsiteY106" fmla="*/ 428625 h 635794"/>
                <a:gd name="connsiteX107" fmla="*/ 759619 w 821532"/>
                <a:gd name="connsiteY107" fmla="*/ 395288 h 635794"/>
                <a:gd name="connsiteX108" fmla="*/ 790575 w 821532"/>
                <a:gd name="connsiteY108" fmla="*/ 416719 h 635794"/>
                <a:gd name="connsiteX0" fmla="*/ 790575 w 821532"/>
                <a:gd name="connsiteY0" fmla="*/ 416719 h 635794"/>
                <a:gd name="connsiteX1" fmla="*/ 812007 w 821532"/>
                <a:gd name="connsiteY1" fmla="*/ 369094 h 635794"/>
                <a:gd name="connsiteX2" fmla="*/ 807244 w 821532"/>
                <a:gd name="connsiteY2" fmla="*/ 345282 h 635794"/>
                <a:gd name="connsiteX3" fmla="*/ 821532 w 821532"/>
                <a:gd name="connsiteY3" fmla="*/ 314325 h 635794"/>
                <a:gd name="connsiteX4" fmla="*/ 795338 w 821532"/>
                <a:gd name="connsiteY4" fmla="*/ 311944 h 635794"/>
                <a:gd name="connsiteX5" fmla="*/ 776288 w 821532"/>
                <a:gd name="connsiteY5" fmla="*/ 302419 h 635794"/>
                <a:gd name="connsiteX6" fmla="*/ 764382 w 821532"/>
                <a:gd name="connsiteY6" fmla="*/ 283369 h 635794"/>
                <a:gd name="connsiteX7" fmla="*/ 764382 w 821532"/>
                <a:gd name="connsiteY7" fmla="*/ 261938 h 635794"/>
                <a:gd name="connsiteX8" fmla="*/ 750094 w 821532"/>
                <a:gd name="connsiteY8" fmla="*/ 238125 h 635794"/>
                <a:gd name="connsiteX9" fmla="*/ 735807 w 821532"/>
                <a:gd name="connsiteY9" fmla="*/ 223838 h 635794"/>
                <a:gd name="connsiteX10" fmla="*/ 714375 w 821532"/>
                <a:gd name="connsiteY10" fmla="*/ 207169 h 635794"/>
                <a:gd name="connsiteX11" fmla="*/ 714375 w 821532"/>
                <a:gd name="connsiteY11" fmla="*/ 188119 h 635794"/>
                <a:gd name="connsiteX12" fmla="*/ 731044 w 821532"/>
                <a:gd name="connsiteY12" fmla="*/ 171450 h 635794"/>
                <a:gd name="connsiteX13" fmla="*/ 754857 w 821532"/>
                <a:gd name="connsiteY13" fmla="*/ 150019 h 635794"/>
                <a:gd name="connsiteX14" fmla="*/ 726282 w 821532"/>
                <a:gd name="connsiteY14" fmla="*/ 138113 h 635794"/>
                <a:gd name="connsiteX15" fmla="*/ 716757 w 821532"/>
                <a:gd name="connsiteY15" fmla="*/ 128588 h 635794"/>
                <a:gd name="connsiteX16" fmla="*/ 733425 w 821532"/>
                <a:gd name="connsiteY16" fmla="*/ 104775 h 635794"/>
                <a:gd name="connsiteX17" fmla="*/ 745332 w 821532"/>
                <a:gd name="connsiteY17" fmla="*/ 83344 h 635794"/>
                <a:gd name="connsiteX18" fmla="*/ 733425 w 821532"/>
                <a:gd name="connsiteY18" fmla="*/ 64294 h 635794"/>
                <a:gd name="connsiteX19" fmla="*/ 707232 w 821532"/>
                <a:gd name="connsiteY19" fmla="*/ 40482 h 635794"/>
                <a:gd name="connsiteX20" fmla="*/ 697707 w 821532"/>
                <a:gd name="connsiteY20" fmla="*/ 9525 h 635794"/>
                <a:gd name="connsiteX21" fmla="*/ 683419 w 821532"/>
                <a:gd name="connsiteY21" fmla="*/ 0 h 635794"/>
                <a:gd name="connsiteX22" fmla="*/ 661988 w 821532"/>
                <a:gd name="connsiteY22" fmla="*/ 2382 h 635794"/>
                <a:gd name="connsiteX23" fmla="*/ 647700 w 821532"/>
                <a:gd name="connsiteY23" fmla="*/ 19050 h 635794"/>
                <a:gd name="connsiteX24" fmla="*/ 621507 w 821532"/>
                <a:gd name="connsiteY24" fmla="*/ 50007 h 635794"/>
                <a:gd name="connsiteX25" fmla="*/ 607219 w 821532"/>
                <a:gd name="connsiteY25" fmla="*/ 76200 h 635794"/>
                <a:gd name="connsiteX26" fmla="*/ 585788 w 821532"/>
                <a:gd name="connsiteY26" fmla="*/ 76200 h 635794"/>
                <a:gd name="connsiteX27" fmla="*/ 566738 w 821532"/>
                <a:gd name="connsiteY27" fmla="*/ 78582 h 635794"/>
                <a:gd name="connsiteX28" fmla="*/ 557213 w 821532"/>
                <a:gd name="connsiteY28" fmla="*/ 90488 h 635794"/>
                <a:gd name="connsiteX29" fmla="*/ 533400 w 821532"/>
                <a:gd name="connsiteY29" fmla="*/ 80963 h 635794"/>
                <a:gd name="connsiteX30" fmla="*/ 507207 w 821532"/>
                <a:gd name="connsiteY30" fmla="*/ 80963 h 635794"/>
                <a:gd name="connsiteX31" fmla="*/ 488157 w 821532"/>
                <a:gd name="connsiteY31" fmla="*/ 95250 h 635794"/>
                <a:gd name="connsiteX32" fmla="*/ 488157 w 821532"/>
                <a:gd name="connsiteY32" fmla="*/ 95250 h 635794"/>
                <a:gd name="connsiteX33" fmla="*/ 473869 w 821532"/>
                <a:gd name="connsiteY33" fmla="*/ 138113 h 635794"/>
                <a:gd name="connsiteX34" fmla="*/ 454819 w 821532"/>
                <a:gd name="connsiteY34" fmla="*/ 142875 h 635794"/>
                <a:gd name="connsiteX35" fmla="*/ 440532 w 821532"/>
                <a:gd name="connsiteY35" fmla="*/ 128588 h 635794"/>
                <a:gd name="connsiteX36" fmla="*/ 435769 w 821532"/>
                <a:gd name="connsiteY36" fmla="*/ 147638 h 635794"/>
                <a:gd name="connsiteX37" fmla="*/ 426244 w 821532"/>
                <a:gd name="connsiteY37" fmla="*/ 161925 h 635794"/>
                <a:gd name="connsiteX38" fmla="*/ 390525 w 821532"/>
                <a:gd name="connsiteY38" fmla="*/ 138113 h 635794"/>
                <a:gd name="connsiteX39" fmla="*/ 359569 w 821532"/>
                <a:gd name="connsiteY39" fmla="*/ 135732 h 635794"/>
                <a:gd name="connsiteX40" fmla="*/ 321469 w 821532"/>
                <a:gd name="connsiteY40" fmla="*/ 140494 h 635794"/>
                <a:gd name="connsiteX41" fmla="*/ 295275 w 821532"/>
                <a:gd name="connsiteY41" fmla="*/ 150019 h 635794"/>
                <a:gd name="connsiteX42" fmla="*/ 304800 w 821532"/>
                <a:gd name="connsiteY42" fmla="*/ 169069 h 635794"/>
                <a:gd name="connsiteX43" fmla="*/ 304800 w 821532"/>
                <a:gd name="connsiteY43" fmla="*/ 195263 h 635794"/>
                <a:gd name="connsiteX44" fmla="*/ 300038 w 821532"/>
                <a:gd name="connsiteY44" fmla="*/ 211932 h 635794"/>
                <a:gd name="connsiteX45" fmla="*/ 300038 w 821532"/>
                <a:gd name="connsiteY45" fmla="*/ 228600 h 635794"/>
                <a:gd name="connsiteX46" fmla="*/ 280988 w 821532"/>
                <a:gd name="connsiteY46" fmla="*/ 238125 h 635794"/>
                <a:gd name="connsiteX47" fmla="*/ 264319 w 821532"/>
                <a:gd name="connsiteY47" fmla="*/ 257175 h 635794"/>
                <a:gd name="connsiteX48" fmla="*/ 269082 w 821532"/>
                <a:gd name="connsiteY48" fmla="*/ 278607 h 635794"/>
                <a:gd name="connsiteX49" fmla="*/ 269082 w 821532"/>
                <a:gd name="connsiteY49" fmla="*/ 285751 h 635794"/>
                <a:gd name="connsiteX50" fmla="*/ 235744 w 821532"/>
                <a:gd name="connsiteY50" fmla="*/ 285750 h 635794"/>
                <a:gd name="connsiteX51" fmla="*/ 211932 w 821532"/>
                <a:gd name="connsiteY51" fmla="*/ 288132 h 635794"/>
                <a:gd name="connsiteX52" fmla="*/ 190500 w 821532"/>
                <a:gd name="connsiteY52" fmla="*/ 307182 h 635794"/>
                <a:gd name="connsiteX53" fmla="*/ 173832 w 821532"/>
                <a:gd name="connsiteY53" fmla="*/ 316707 h 635794"/>
                <a:gd name="connsiteX54" fmla="*/ 159544 w 821532"/>
                <a:gd name="connsiteY54" fmla="*/ 330994 h 635794"/>
                <a:gd name="connsiteX55" fmla="*/ 135732 w 821532"/>
                <a:gd name="connsiteY55" fmla="*/ 342900 h 635794"/>
                <a:gd name="connsiteX56" fmla="*/ 116682 w 821532"/>
                <a:gd name="connsiteY56" fmla="*/ 350044 h 635794"/>
                <a:gd name="connsiteX57" fmla="*/ 116682 w 821532"/>
                <a:gd name="connsiteY57" fmla="*/ 350044 h 635794"/>
                <a:gd name="connsiteX58" fmla="*/ 92869 w 821532"/>
                <a:gd name="connsiteY58" fmla="*/ 364332 h 635794"/>
                <a:gd name="connsiteX59" fmla="*/ 90488 w 821532"/>
                <a:gd name="connsiteY59" fmla="*/ 381000 h 635794"/>
                <a:gd name="connsiteX60" fmla="*/ 61913 w 821532"/>
                <a:gd name="connsiteY60" fmla="*/ 385763 h 635794"/>
                <a:gd name="connsiteX61" fmla="*/ 30957 w 821532"/>
                <a:gd name="connsiteY61" fmla="*/ 388144 h 635794"/>
                <a:gd name="connsiteX62" fmla="*/ 0 w 821532"/>
                <a:gd name="connsiteY62" fmla="*/ 390525 h 635794"/>
                <a:gd name="connsiteX63" fmla="*/ 14288 w 821532"/>
                <a:gd name="connsiteY63" fmla="*/ 400050 h 635794"/>
                <a:gd name="connsiteX64" fmla="*/ 11907 w 821532"/>
                <a:gd name="connsiteY64" fmla="*/ 423863 h 635794"/>
                <a:gd name="connsiteX65" fmla="*/ 11907 w 821532"/>
                <a:gd name="connsiteY65" fmla="*/ 435769 h 635794"/>
                <a:gd name="connsiteX66" fmla="*/ 28575 w 821532"/>
                <a:gd name="connsiteY66" fmla="*/ 450057 h 635794"/>
                <a:gd name="connsiteX67" fmla="*/ 30957 w 821532"/>
                <a:gd name="connsiteY67" fmla="*/ 466725 h 635794"/>
                <a:gd name="connsiteX68" fmla="*/ 40482 w 821532"/>
                <a:gd name="connsiteY68" fmla="*/ 483394 h 635794"/>
                <a:gd name="connsiteX69" fmla="*/ 52388 w 821532"/>
                <a:gd name="connsiteY69" fmla="*/ 502444 h 635794"/>
                <a:gd name="connsiteX70" fmla="*/ 76200 w 821532"/>
                <a:gd name="connsiteY70" fmla="*/ 523875 h 635794"/>
                <a:gd name="connsiteX71" fmla="*/ 76200 w 821532"/>
                <a:gd name="connsiteY71" fmla="*/ 550069 h 635794"/>
                <a:gd name="connsiteX72" fmla="*/ 76200 w 821532"/>
                <a:gd name="connsiteY72" fmla="*/ 569119 h 635794"/>
                <a:gd name="connsiteX73" fmla="*/ 66675 w 821532"/>
                <a:gd name="connsiteY73" fmla="*/ 588169 h 635794"/>
                <a:gd name="connsiteX74" fmla="*/ 69057 w 821532"/>
                <a:gd name="connsiteY74" fmla="*/ 609600 h 635794"/>
                <a:gd name="connsiteX75" fmla="*/ 71438 w 821532"/>
                <a:gd name="connsiteY75" fmla="*/ 619125 h 635794"/>
                <a:gd name="connsiteX76" fmla="*/ 71438 w 821532"/>
                <a:gd name="connsiteY76" fmla="*/ 619125 h 635794"/>
                <a:gd name="connsiteX77" fmla="*/ 133350 w 821532"/>
                <a:gd name="connsiteY77" fmla="*/ 623888 h 635794"/>
                <a:gd name="connsiteX78" fmla="*/ 166688 w 821532"/>
                <a:gd name="connsiteY78" fmla="*/ 626269 h 635794"/>
                <a:gd name="connsiteX79" fmla="*/ 195263 w 821532"/>
                <a:gd name="connsiteY79" fmla="*/ 633413 h 635794"/>
                <a:gd name="connsiteX80" fmla="*/ 219075 w 821532"/>
                <a:gd name="connsiteY80" fmla="*/ 635794 h 635794"/>
                <a:gd name="connsiteX81" fmla="*/ 254794 w 821532"/>
                <a:gd name="connsiteY81" fmla="*/ 633413 h 635794"/>
                <a:gd name="connsiteX82" fmla="*/ 276225 w 821532"/>
                <a:gd name="connsiteY82" fmla="*/ 623888 h 635794"/>
                <a:gd name="connsiteX83" fmla="*/ 300038 w 821532"/>
                <a:gd name="connsiteY83" fmla="*/ 600075 h 635794"/>
                <a:gd name="connsiteX84" fmla="*/ 328613 w 821532"/>
                <a:gd name="connsiteY84" fmla="*/ 573882 h 635794"/>
                <a:gd name="connsiteX85" fmla="*/ 345282 w 821532"/>
                <a:gd name="connsiteY85" fmla="*/ 561975 h 635794"/>
                <a:gd name="connsiteX86" fmla="*/ 385763 w 821532"/>
                <a:gd name="connsiteY86" fmla="*/ 566738 h 635794"/>
                <a:gd name="connsiteX87" fmla="*/ 416719 w 821532"/>
                <a:gd name="connsiteY87" fmla="*/ 585788 h 635794"/>
                <a:gd name="connsiteX88" fmla="*/ 426244 w 821532"/>
                <a:gd name="connsiteY88" fmla="*/ 581025 h 635794"/>
                <a:gd name="connsiteX89" fmla="*/ 461963 w 821532"/>
                <a:gd name="connsiteY89" fmla="*/ 583407 h 635794"/>
                <a:gd name="connsiteX90" fmla="*/ 478632 w 821532"/>
                <a:gd name="connsiteY90" fmla="*/ 573882 h 635794"/>
                <a:gd name="connsiteX91" fmla="*/ 478632 w 821532"/>
                <a:gd name="connsiteY91" fmla="*/ 552450 h 635794"/>
                <a:gd name="connsiteX92" fmla="*/ 497682 w 821532"/>
                <a:gd name="connsiteY92" fmla="*/ 533400 h 635794"/>
                <a:gd name="connsiteX93" fmla="*/ 504825 w 821532"/>
                <a:gd name="connsiteY93" fmla="*/ 516732 h 635794"/>
                <a:gd name="connsiteX94" fmla="*/ 504825 w 821532"/>
                <a:gd name="connsiteY94" fmla="*/ 492919 h 635794"/>
                <a:gd name="connsiteX95" fmla="*/ 519113 w 821532"/>
                <a:gd name="connsiteY95" fmla="*/ 483394 h 635794"/>
                <a:gd name="connsiteX96" fmla="*/ 519113 w 821532"/>
                <a:gd name="connsiteY96" fmla="*/ 483394 h 635794"/>
                <a:gd name="connsiteX97" fmla="*/ 559594 w 821532"/>
                <a:gd name="connsiteY97" fmla="*/ 488157 h 635794"/>
                <a:gd name="connsiteX98" fmla="*/ 588169 w 821532"/>
                <a:gd name="connsiteY98" fmla="*/ 485775 h 635794"/>
                <a:gd name="connsiteX99" fmla="*/ 621507 w 821532"/>
                <a:gd name="connsiteY99" fmla="*/ 478632 h 635794"/>
                <a:gd name="connsiteX100" fmla="*/ 647700 w 821532"/>
                <a:gd name="connsiteY100" fmla="*/ 476250 h 635794"/>
                <a:gd name="connsiteX101" fmla="*/ 647700 w 821532"/>
                <a:gd name="connsiteY101" fmla="*/ 476250 h 635794"/>
                <a:gd name="connsiteX102" fmla="*/ 664369 w 821532"/>
                <a:gd name="connsiteY102" fmla="*/ 464344 h 635794"/>
                <a:gd name="connsiteX103" fmla="*/ 673894 w 821532"/>
                <a:gd name="connsiteY103" fmla="*/ 469107 h 635794"/>
                <a:gd name="connsiteX104" fmla="*/ 683419 w 821532"/>
                <a:gd name="connsiteY104" fmla="*/ 457200 h 635794"/>
                <a:gd name="connsiteX105" fmla="*/ 695325 w 821532"/>
                <a:gd name="connsiteY105" fmla="*/ 423863 h 635794"/>
                <a:gd name="connsiteX106" fmla="*/ 716757 w 821532"/>
                <a:gd name="connsiteY106" fmla="*/ 428625 h 635794"/>
                <a:gd name="connsiteX107" fmla="*/ 759619 w 821532"/>
                <a:gd name="connsiteY107" fmla="*/ 395288 h 635794"/>
                <a:gd name="connsiteX108" fmla="*/ 790575 w 821532"/>
                <a:gd name="connsiteY108" fmla="*/ 416719 h 635794"/>
                <a:gd name="connsiteX0" fmla="*/ 790575 w 821532"/>
                <a:gd name="connsiteY0" fmla="*/ 416719 h 635794"/>
                <a:gd name="connsiteX1" fmla="*/ 812007 w 821532"/>
                <a:gd name="connsiteY1" fmla="*/ 369094 h 635794"/>
                <a:gd name="connsiteX2" fmla="*/ 807244 w 821532"/>
                <a:gd name="connsiteY2" fmla="*/ 345282 h 635794"/>
                <a:gd name="connsiteX3" fmla="*/ 821532 w 821532"/>
                <a:gd name="connsiteY3" fmla="*/ 314325 h 635794"/>
                <a:gd name="connsiteX4" fmla="*/ 795338 w 821532"/>
                <a:gd name="connsiteY4" fmla="*/ 311944 h 635794"/>
                <a:gd name="connsiteX5" fmla="*/ 776288 w 821532"/>
                <a:gd name="connsiteY5" fmla="*/ 302419 h 635794"/>
                <a:gd name="connsiteX6" fmla="*/ 764382 w 821532"/>
                <a:gd name="connsiteY6" fmla="*/ 283369 h 635794"/>
                <a:gd name="connsiteX7" fmla="*/ 764382 w 821532"/>
                <a:gd name="connsiteY7" fmla="*/ 261938 h 635794"/>
                <a:gd name="connsiteX8" fmla="*/ 750094 w 821532"/>
                <a:gd name="connsiteY8" fmla="*/ 238125 h 635794"/>
                <a:gd name="connsiteX9" fmla="*/ 735807 w 821532"/>
                <a:gd name="connsiteY9" fmla="*/ 223838 h 635794"/>
                <a:gd name="connsiteX10" fmla="*/ 714375 w 821532"/>
                <a:gd name="connsiteY10" fmla="*/ 207169 h 635794"/>
                <a:gd name="connsiteX11" fmla="*/ 714375 w 821532"/>
                <a:gd name="connsiteY11" fmla="*/ 188119 h 635794"/>
                <a:gd name="connsiteX12" fmla="*/ 731044 w 821532"/>
                <a:gd name="connsiteY12" fmla="*/ 171450 h 635794"/>
                <a:gd name="connsiteX13" fmla="*/ 754857 w 821532"/>
                <a:gd name="connsiteY13" fmla="*/ 150019 h 635794"/>
                <a:gd name="connsiteX14" fmla="*/ 726282 w 821532"/>
                <a:gd name="connsiteY14" fmla="*/ 138113 h 635794"/>
                <a:gd name="connsiteX15" fmla="*/ 716757 w 821532"/>
                <a:gd name="connsiteY15" fmla="*/ 128588 h 635794"/>
                <a:gd name="connsiteX16" fmla="*/ 733425 w 821532"/>
                <a:gd name="connsiteY16" fmla="*/ 104775 h 635794"/>
                <a:gd name="connsiteX17" fmla="*/ 745332 w 821532"/>
                <a:gd name="connsiteY17" fmla="*/ 83344 h 635794"/>
                <a:gd name="connsiteX18" fmla="*/ 733425 w 821532"/>
                <a:gd name="connsiteY18" fmla="*/ 64294 h 635794"/>
                <a:gd name="connsiteX19" fmla="*/ 707232 w 821532"/>
                <a:gd name="connsiteY19" fmla="*/ 40482 h 635794"/>
                <a:gd name="connsiteX20" fmla="*/ 697707 w 821532"/>
                <a:gd name="connsiteY20" fmla="*/ 9525 h 635794"/>
                <a:gd name="connsiteX21" fmla="*/ 683419 w 821532"/>
                <a:gd name="connsiteY21" fmla="*/ 0 h 635794"/>
                <a:gd name="connsiteX22" fmla="*/ 661988 w 821532"/>
                <a:gd name="connsiteY22" fmla="*/ 2382 h 635794"/>
                <a:gd name="connsiteX23" fmla="*/ 647700 w 821532"/>
                <a:gd name="connsiteY23" fmla="*/ 19050 h 635794"/>
                <a:gd name="connsiteX24" fmla="*/ 621507 w 821532"/>
                <a:gd name="connsiteY24" fmla="*/ 50007 h 635794"/>
                <a:gd name="connsiteX25" fmla="*/ 607219 w 821532"/>
                <a:gd name="connsiteY25" fmla="*/ 76200 h 635794"/>
                <a:gd name="connsiteX26" fmla="*/ 585788 w 821532"/>
                <a:gd name="connsiteY26" fmla="*/ 76200 h 635794"/>
                <a:gd name="connsiteX27" fmla="*/ 566738 w 821532"/>
                <a:gd name="connsiteY27" fmla="*/ 78582 h 635794"/>
                <a:gd name="connsiteX28" fmla="*/ 557213 w 821532"/>
                <a:gd name="connsiteY28" fmla="*/ 90488 h 635794"/>
                <a:gd name="connsiteX29" fmla="*/ 533400 w 821532"/>
                <a:gd name="connsiteY29" fmla="*/ 80963 h 635794"/>
                <a:gd name="connsiteX30" fmla="*/ 507207 w 821532"/>
                <a:gd name="connsiteY30" fmla="*/ 80963 h 635794"/>
                <a:gd name="connsiteX31" fmla="*/ 488157 w 821532"/>
                <a:gd name="connsiteY31" fmla="*/ 95250 h 635794"/>
                <a:gd name="connsiteX32" fmla="*/ 488157 w 821532"/>
                <a:gd name="connsiteY32" fmla="*/ 95250 h 635794"/>
                <a:gd name="connsiteX33" fmla="*/ 473869 w 821532"/>
                <a:gd name="connsiteY33" fmla="*/ 138113 h 635794"/>
                <a:gd name="connsiteX34" fmla="*/ 454819 w 821532"/>
                <a:gd name="connsiteY34" fmla="*/ 142875 h 635794"/>
                <a:gd name="connsiteX35" fmla="*/ 440532 w 821532"/>
                <a:gd name="connsiteY35" fmla="*/ 128588 h 635794"/>
                <a:gd name="connsiteX36" fmla="*/ 435769 w 821532"/>
                <a:gd name="connsiteY36" fmla="*/ 147638 h 635794"/>
                <a:gd name="connsiteX37" fmla="*/ 426244 w 821532"/>
                <a:gd name="connsiteY37" fmla="*/ 161925 h 635794"/>
                <a:gd name="connsiteX38" fmla="*/ 390525 w 821532"/>
                <a:gd name="connsiteY38" fmla="*/ 138113 h 635794"/>
                <a:gd name="connsiteX39" fmla="*/ 359569 w 821532"/>
                <a:gd name="connsiteY39" fmla="*/ 135732 h 635794"/>
                <a:gd name="connsiteX40" fmla="*/ 321469 w 821532"/>
                <a:gd name="connsiteY40" fmla="*/ 140494 h 635794"/>
                <a:gd name="connsiteX41" fmla="*/ 295275 w 821532"/>
                <a:gd name="connsiteY41" fmla="*/ 150019 h 635794"/>
                <a:gd name="connsiteX42" fmla="*/ 304800 w 821532"/>
                <a:gd name="connsiteY42" fmla="*/ 169069 h 635794"/>
                <a:gd name="connsiteX43" fmla="*/ 304800 w 821532"/>
                <a:gd name="connsiteY43" fmla="*/ 195263 h 635794"/>
                <a:gd name="connsiteX44" fmla="*/ 300038 w 821532"/>
                <a:gd name="connsiteY44" fmla="*/ 211932 h 635794"/>
                <a:gd name="connsiteX45" fmla="*/ 300038 w 821532"/>
                <a:gd name="connsiteY45" fmla="*/ 228600 h 635794"/>
                <a:gd name="connsiteX46" fmla="*/ 280988 w 821532"/>
                <a:gd name="connsiteY46" fmla="*/ 238125 h 635794"/>
                <a:gd name="connsiteX47" fmla="*/ 264319 w 821532"/>
                <a:gd name="connsiteY47" fmla="*/ 257175 h 635794"/>
                <a:gd name="connsiteX48" fmla="*/ 269082 w 821532"/>
                <a:gd name="connsiteY48" fmla="*/ 278607 h 635794"/>
                <a:gd name="connsiteX49" fmla="*/ 269082 w 821532"/>
                <a:gd name="connsiteY49" fmla="*/ 285751 h 635794"/>
                <a:gd name="connsiteX50" fmla="*/ 235744 w 821532"/>
                <a:gd name="connsiteY50" fmla="*/ 285750 h 635794"/>
                <a:gd name="connsiteX51" fmla="*/ 211932 w 821532"/>
                <a:gd name="connsiteY51" fmla="*/ 288132 h 635794"/>
                <a:gd name="connsiteX52" fmla="*/ 190500 w 821532"/>
                <a:gd name="connsiteY52" fmla="*/ 307182 h 635794"/>
                <a:gd name="connsiteX53" fmla="*/ 173832 w 821532"/>
                <a:gd name="connsiteY53" fmla="*/ 316707 h 635794"/>
                <a:gd name="connsiteX54" fmla="*/ 159544 w 821532"/>
                <a:gd name="connsiteY54" fmla="*/ 330994 h 635794"/>
                <a:gd name="connsiteX55" fmla="*/ 135732 w 821532"/>
                <a:gd name="connsiteY55" fmla="*/ 342900 h 635794"/>
                <a:gd name="connsiteX56" fmla="*/ 116682 w 821532"/>
                <a:gd name="connsiteY56" fmla="*/ 350044 h 635794"/>
                <a:gd name="connsiteX57" fmla="*/ 116682 w 821532"/>
                <a:gd name="connsiteY57" fmla="*/ 350044 h 635794"/>
                <a:gd name="connsiteX58" fmla="*/ 92869 w 821532"/>
                <a:gd name="connsiteY58" fmla="*/ 364332 h 635794"/>
                <a:gd name="connsiteX59" fmla="*/ 90488 w 821532"/>
                <a:gd name="connsiteY59" fmla="*/ 381000 h 635794"/>
                <a:gd name="connsiteX60" fmla="*/ 61913 w 821532"/>
                <a:gd name="connsiteY60" fmla="*/ 385763 h 635794"/>
                <a:gd name="connsiteX61" fmla="*/ 30957 w 821532"/>
                <a:gd name="connsiteY61" fmla="*/ 388144 h 635794"/>
                <a:gd name="connsiteX62" fmla="*/ 0 w 821532"/>
                <a:gd name="connsiteY62" fmla="*/ 390525 h 635794"/>
                <a:gd name="connsiteX63" fmla="*/ 14288 w 821532"/>
                <a:gd name="connsiteY63" fmla="*/ 400050 h 635794"/>
                <a:gd name="connsiteX64" fmla="*/ 11907 w 821532"/>
                <a:gd name="connsiteY64" fmla="*/ 423863 h 635794"/>
                <a:gd name="connsiteX65" fmla="*/ 11907 w 821532"/>
                <a:gd name="connsiteY65" fmla="*/ 435769 h 635794"/>
                <a:gd name="connsiteX66" fmla="*/ 28575 w 821532"/>
                <a:gd name="connsiteY66" fmla="*/ 450057 h 635794"/>
                <a:gd name="connsiteX67" fmla="*/ 30957 w 821532"/>
                <a:gd name="connsiteY67" fmla="*/ 466725 h 635794"/>
                <a:gd name="connsiteX68" fmla="*/ 40482 w 821532"/>
                <a:gd name="connsiteY68" fmla="*/ 483394 h 635794"/>
                <a:gd name="connsiteX69" fmla="*/ 52388 w 821532"/>
                <a:gd name="connsiteY69" fmla="*/ 502444 h 635794"/>
                <a:gd name="connsiteX70" fmla="*/ 76200 w 821532"/>
                <a:gd name="connsiteY70" fmla="*/ 523875 h 635794"/>
                <a:gd name="connsiteX71" fmla="*/ 76200 w 821532"/>
                <a:gd name="connsiteY71" fmla="*/ 550069 h 635794"/>
                <a:gd name="connsiteX72" fmla="*/ 76200 w 821532"/>
                <a:gd name="connsiteY72" fmla="*/ 569119 h 635794"/>
                <a:gd name="connsiteX73" fmla="*/ 66675 w 821532"/>
                <a:gd name="connsiteY73" fmla="*/ 588169 h 635794"/>
                <a:gd name="connsiteX74" fmla="*/ 69057 w 821532"/>
                <a:gd name="connsiteY74" fmla="*/ 609600 h 635794"/>
                <a:gd name="connsiteX75" fmla="*/ 71438 w 821532"/>
                <a:gd name="connsiteY75" fmla="*/ 619125 h 635794"/>
                <a:gd name="connsiteX76" fmla="*/ 71438 w 821532"/>
                <a:gd name="connsiteY76" fmla="*/ 619125 h 635794"/>
                <a:gd name="connsiteX77" fmla="*/ 133350 w 821532"/>
                <a:gd name="connsiteY77" fmla="*/ 623888 h 635794"/>
                <a:gd name="connsiteX78" fmla="*/ 166688 w 821532"/>
                <a:gd name="connsiteY78" fmla="*/ 626269 h 635794"/>
                <a:gd name="connsiteX79" fmla="*/ 195263 w 821532"/>
                <a:gd name="connsiteY79" fmla="*/ 633413 h 635794"/>
                <a:gd name="connsiteX80" fmla="*/ 219075 w 821532"/>
                <a:gd name="connsiteY80" fmla="*/ 635794 h 635794"/>
                <a:gd name="connsiteX81" fmla="*/ 254794 w 821532"/>
                <a:gd name="connsiteY81" fmla="*/ 633413 h 635794"/>
                <a:gd name="connsiteX82" fmla="*/ 276225 w 821532"/>
                <a:gd name="connsiteY82" fmla="*/ 623888 h 635794"/>
                <a:gd name="connsiteX83" fmla="*/ 300038 w 821532"/>
                <a:gd name="connsiteY83" fmla="*/ 600075 h 635794"/>
                <a:gd name="connsiteX84" fmla="*/ 328613 w 821532"/>
                <a:gd name="connsiteY84" fmla="*/ 573882 h 635794"/>
                <a:gd name="connsiteX85" fmla="*/ 345282 w 821532"/>
                <a:gd name="connsiteY85" fmla="*/ 561975 h 635794"/>
                <a:gd name="connsiteX86" fmla="*/ 385763 w 821532"/>
                <a:gd name="connsiteY86" fmla="*/ 566738 h 635794"/>
                <a:gd name="connsiteX87" fmla="*/ 416719 w 821532"/>
                <a:gd name="connsiteY87" fmla="*/ 585788 h 635794"/>
                <a:gd name="connsiteX88" fmla="*/ 426244 w 821532"/>
                <a:gd name="connsiteY88" fmla="*/ 581025 h 635794"/>
                <a:gd name="connsiteX89" fmla="*/ 461963 w 821532"/>
                <a:gd name="connsiteY89" fmla="*/ 583407 h 635794"/>
                <a:gd name="connsiteX90" fmla="*/ 478632 w 821532"/>
                <a:gd name="connsiteY90" fmla="*/ 573882 h 635794"/>
                <a:gd name="connsiteX91" fmla="*/ 478632 w 821532"/>
                <a:gd name="connsiteY91" fmla="*/ 552450 h 635794"/>
                <a:gd name="connsiteX92" fmla="*/ 497682 w 821532"/>
                <a:gd name="connsiteY92" fmla="*/ 533400 h 635794"/>
                <a:gd name="connsiteX93" fmla="*/ 504825 w 821532"/>
                <a:gd name="connsiteY93" fmla="*/ 516732 h 635794"/>
                <a:gd name="connsiteX94" fmla="*/ 504825 w 821532"/>
                <a:gd name="connsiteY94" fmla="*/ 492919 h 635794"/>
                <a:gd name="connsiteX95" fmla="*/ 519113 w 821532"/>
                <a:gd name="connsiteY95" fmla="*/ 483394 h 635794"/>
                <a:gd name="connsiteX96" fmla="*/ 519113 w 821532"/>
                <a:gd name="connsiteY96" fmla="*/ 483394 h 635794"/>
                <a:gd name="connsiteX97" fmla="*/ 535782 w 821532"/>
                <a:gd name="connsiteY97" fmla="*/ 481013 h 635794"/>
                <a:gd name="connsiteX98" fmla="*/ 559594 w 821532"/>
                <a:gd name="connsiteY98" fmla="*/ 488157 h 635794"/>
                <a:gd name="connsiteX99" fmla="*/ 588169 w 821532"/>
                <a:gd name="connsiteY99" fmla="*/ 485775 h 635794"/>
                <a:gd name="connsiteX100" fmla="*/ 621507 w 821532"/>
                <a:gd name="connsiteY100" fmla="*/ 478632 h 635794"/>
                <a:gd name="connsiteX101" fmla="*/ 647700 w 821532"/>
                <a:gd name="connsiteY101" fmla="*/ 476250 h 635794"/>
                <a:gd name="connsiteX102" fmla="*/ 647700 w 821532"/>
                <a:gd name="connsiteY102" fmla="*/ 476250 h 635794"/>
                <a:gd name="connsiteX103" fmla="*/ 664369 w 821532"/>
                <a:gd name="connsiteY103" fmla="*/ 464344 h 635794"/>
                <a:gd name="connsiteX104" fmla="*/ 673894 w 821532"/>
                <a:gd name="connsiteY104" fmla="*/ 469107 h 635794"/>
                <a:gd name="connsiteX105" fmla="*/ 683419 w 821532"/>
                <a:gd name="connsiteY105" fmla="*/ 457200 h 635794"/>
                <a:gd name="connsiteX106" fmla="*/ 695325 w 821532"/>
                <a:gd name="connsiteY106" fmla="*/ 423863 h 635794"/>
                <a:gd name="connsiteX107" fmla="*/ 716757 w 821532"/>
                <a:gd name="connsiteY107" fmla="*/ 428625 h 635794"/>
                <a:gd name="connsiteX108" fmla="*/ 759619 w 821532"/>
                <a:gd name="connsiteY108" fmla="*/ 395288 h 635794"/>
                <a:gd name="connsiteX109" fmla="*/ 790575 w 821532"/>
                <a:gd name="connsiteY109" fmla="*/ 416719 h 635794"/>
                <a:gd name="connsiteX0" fmla="*/ 797718 w 821532"/>
                <a:gd name="connsiteY0" fmla="*/ 411956 h 635794"/>
                <a:gd name="connsiteX1" fmla="*/ 812007 w 821532"/>
                <a:gd name="connsiteY1" fmla="*/ 369094 h 635794"/>
                <a:gd name="connsiteX2" fmla="*/ 807244 w 821532"/>
                <a:gd name="connsiteY2" fmla="*/ 345282 h 635794"/>
                <a:gd name="connsiteX3" fmla="*/ 821532 w 821532"/>
                <a:gd name="connsiteY3" fmla="*/ 314325 h 635794"/>
                <a:gd name="connsiteX4" fmla="*/ 795338 w 821532"/>
                <a:gd name="connsiteY4" fmla="*/ 311944 h 635794"/>
                <a:gd name="connsiteX5" fmla="*/ 776288 w 821532"/>
                <a:gd name="connsiteY5" fmla="*/ 302419 h 635794"/>
                <a:gd name="connsiteX6" fmla="*/ 764382 w 821532"/>
                <a:gd name="connsiteY6" fmla="*/ 283369 h 635794"/>
                <a:gd name="connsiteX7" fmla="*/ 764382 w 821532"/>
                <a:gd name="connsiteY7" fmla="*/ 261938 h 635794"/>
                <a:gd name="connsiteX8" fmla="*/ 750094 w 821532"/>
                <a:gd name="connsiteY8" fmla="*/ 238125 h 635794"/>
                <a:gd name="connsiteX9" fmla="*/ 735807 w 821532"/>
                <a:gd name="connsiteY9" fmla="*/ 223838 h 635794"/>
                <a:gd name="connsiteX10" fmla="*/ 714375 w 821532"/>
                <a:gd name="connsiteY10" fmla="*/ 207169 h 635794"/>
                <a:gd name="connsiteX11" fmla="*/ 714375 w 821532"/>
                <a:gd name="connsiteY11" fmla="*/ 188119 h 635794"/>
                <a:gd name="connsiteX12" fmla="*/ 731044 w 821532"/>
                <a:gd name="connsiteY12" fmla="*/ 171450 h 635794"/>
                <a:gd name="connsiteX13" fmla="*/ 754857 w 821532"/>
                <a:gd name="connsiteY13" fmla="*/ 150019 h 635794"/>
                <a:gd name="connsiteX14" fmla="*/ 726282 w 821532"/>
                <a:gd name="connsiteY14" fmla="*/ 138113 h 635794"/>
                <a:gd name="connsiteX15" fmla="*/ 716757 w 821532"/>
                <a:gd name="connsiteY15" fmla="*/ 128588 h 635794"/>
                <a:gd name="connsiteX16" fmla="*/ 733425 w 821532"/>
                <a:gd name="connsiteY16" fmla="*/ 104775 h 635794"/>
                <a:gd name="connsiteX17" fmla="*/ 745332 w 821532"/>
                <a:gd name="connsiteY17" fmla="*/ 83344 h 635794"/>
                <a:gd name="connsiteX18" fmla="*/ 733425 w 821532"/>
                <a:gd name="connsiteY18" fmla="*/ 64294 h 635794"/>
                <a:gd name="connsiteX19" fmla="*/ 707232 w 821532"/>
                <a:gd name="connsiteY19" fmla="*/ 40482 h 635794"/>
                <a:gd name="connsiteX20" fmla="*/ 697707 w 821532"/>
                <a:gd name="connsiteY20" fmla="*/ 9525 h 635794"/>
                <a:gd name="connsiteX21" fmla="*/ 683419 w 821532"/>
                <a:gd name="connsiteY21" fmla="*/ 0 h 635794"/>
                <a:gd name="connsiteX22" fmla="*/ 661988 w 821532"/>
                <a:gd name="connsiteY22" fmla="*/ 2382 h 635794"/>
                <a:gd name="connsiteX23" fmla="*/ 647700 w 821532"/>
                <a:gd name="connsiteY23" fmla="*/ 19050 h 635794"/>
                <a:gd name="connsiteX24" fmla="*/ 621507 w 821532"/>
                <a:gd name="connsiteY24" fmla="*/ 50007 h 635794"/>
                <a:gd name="connsiteX25" fmla="*/ 607219 w 821532"/>
                <a:gd name="connsiteY25" fmla="*/ 76200 h 635794"/>
                <a:gd name="connsiteX26" fmla="*/ 585788 w 821532"/>
                <a:gd name="connsiteY26" fmla="*/ 76200 h 635794"/>
                <a:gd name="connsiteX27" fmla="*/ 566738 w 821532"/>
                <a:gd name="connsiteY27" fmla="*/ 78582 h 635794"/>
                <a:gd name="connsiteX28" fmla="*/ 557213 w 821532"/>
                <a:gd name="connsiteY28" fmla="*/ 90488 h 635794"/>
                <a:gd name="connsiteX29" fmla="*/ 533400 w 821532"/>
                <a:gd name="connsiteY29" fmla="*/ 80963 h 635794"/>
                <a:gd name="connsiteX30" fmla="*/ 507207 w 821532"/>
                <a:gd name="connsiteY30" fmla="*/ 80963 h 635794"/>
                <a:gd name="connsiteX31" fmla="*/ 488157 w 821532"/>
                <a:gd name="connsiteY31" fmla="*/ 95250 h 635794"/>
                <a:gd name="connsiteX32" fmla="*/ 488157 w 821532"/>
                <a:gd name="connsiteY32" fmla="*/ 95250 h 635794"/>
                <a:gd name="connsiteX33" fmla="*/ 473869 w 821532"/>
                <a:gd name="connsiteY33" fmla="*/ 138113 h 635794"/>
                <a:gd name="connsiteX34" fmla="*/ 454819 w 821532"/>
                <a:gd name="connsiteY34" fmla="*/ 142875 h 635794"/>
                <a:gd name="connsiteX35" fmla="*/ 440532 w 821532"/>
                <a:gd name="connsiteY35" fmla="*/ 128588 h 635794"/>
                <a:gd name="connsiteX36" fmla="*/ 435769 w 821532"/>
                <a:gd name="connsiteY36" fmla="*/ 147638 h 635794"/>
                <a:gd name="connsiteX37" fmla="*/ 426244 w 821532"/>
                <a:gd name="connsiteY37" fmla="*/ 161925 h 635794"/>
                <a:gd name="connsiteX38" fmla="*/ 390525 w 821532"/>
                <a:gd name="connsiteY38" fmla="*/ 138113 h 635794"/>
                <a:gd name="connsiteX39" fmla="*/ 359569 w 821532"/>
                <a:gd name="connsiteY39" fmla="*/ 135732 h 635794"/>
                <a:gd name="connsiteX40" fmla="*/ 321469 w 821532"/>
                <a:gd name="connsiteY40" fmla="*/ 140494 h 635794"/>
                <a:gd name="connsiteX41" fmla="*/ 295275 w 821532"/>
                <a:gd name="connsiteY41" fmla="*/ 150019 h 635794"/>
                <a:gd name="connsiteX42" fmla="*/ 304800 w 821532"/>
                <a:gd name="connsiteY42" fmla="*/ 169069 h 635794"/>
                <a:gd name="connsiteX43" fmla="*/ 304800 w 821532"/>
                <a:gd name="connsiteY43" fmla="*/ 195263 h 635794"/>
                <a:gd name="connsiteX44" fmla="*/ 300038 w 821532"/>
                <a:gd name="connsiteY44" fmla="*/ 211932 h 635794"/>
                <a:gd name="connsiteX45" fmla="*/ 300038 w 821532"/>
                <a:gd name="connsiteY45" fmla="*/ 228600 h 635794"/>
                <a:gd name="connsiteX46" fmla="*/ 280988 w 821532"/>
                <a:gd name="connsiteY46" fmla="*/ 238125 h 635794"/>
                <a:gd name="connsiteX47" fmla="*/ 264319 w 821532"/>
                <a:gd name="connsiteY47" fmla="*/ 257175 h 635794"/>
                <a:gd name="connsiteX48" fmla="*/ 269082 w 821532"/>
                <a:gd name="connsiteY48" fmla="*/ 278607 h 635794"/>
                <a:gd name="connsiteX49" fmla="*/ 269082 w 821532"/>
                <a:gd name="connsiteY49" fmla="*/ 285751 h 635794"/>
                <a:gd name="connsiteX50" fmla="*/ 235744 w 821532"/>
                <a:gd name="connsiteY50" fmla="*/ 285750 h 635794"/>
                <a:gd name="connsiteX51" fmla="*/ 211932 w 821532"/>
                <a:gd name="connsiteY51" fmla="*/ 288132 h 635794"/>
                <a:gd name="connsiteX52" fmla="*/ 190500 w 821532"/>
                <a:gd name="connsiteY52" fmla="*/ 307182 h 635794"/>
                <a:gd name="connsiteX53" fmla="*/ 173832 w 821532"/>
                <a:gd name="connsiteY53" fmla="*/ 316707 h 635794"/>
                <a:gd name="connsiteX54" fmla="*/ 159544 w 821532"/>
                <a:gd name="connsiteY54" fmla="*/ 330994 h 635794"/>
                <a:gd name="connsiteX55" fmla="*/ 135732 w 821532"/>
                <a:gd name="connsiteY55" fmla="*/ 342900 h 635794"/>
                <a:gd name="connsiteX56" fmla="*/ 116682 w 821532"/>
                <a:gd name="connsiteY56" fmla="*/ 350044 h 635794"/>
                <a:gd name="connsiteX57" fmla="*/ 116682 w 821532"/>
                <a:gd name="connsiteY57" fmla="*/ 350044 h 635794"/>
                <a:gd name="connsiteX58" fmla="*/ 92869 w 821532"/>
                <a:gd name="connsiteY58" fmla="*/ 364332 h 635794"/>
                <a:gd name="connsiteX59" fmla="*/ 90488 w 821532"/>
                <a:gd name="connsiteY59" fmla="*/ 381000 h 635794"/>
                <a:gd name="connsiteX60" fmla="*/ 61913 w 821532"/>
                <a:gd name="connsiteY60" fmla="*/ 385763 h 635794"/>
                <a:gd name="connsiteX61" fmla="*/ 30957 w 821532"/>
                <a:gd name="connsiteY61" fmla="*/ 388144 h 635794"/>
                <a:gd name="connsiteX62" fmla="*/ 0 w 821532"/>
                <a:gd name="connsiteY62" fmla="*/ 390525 h 635794"/>
                <a:gd name="connsiteX63" fmla="*/ 14288 w 821532"/>
                <a:gd name="connsiteY63" fmla="*/ 400050 h 635794"/>
                <a:gd name="connsiteX64" fmla="*/ 11907 w 821532"/>
                <a:gd name="connsiteY64" fmla="*/ 423863 h 635794"/>
                <a:gd name="connsiteX65" fmla="*/ 11907 w 821532"/>
                <a:gd name="connsiteY65" fmla="*/ 435769 h 635794"/>
                <a:gd name="connsiteX66" fmla="*/ 28575 w 821532"/>
                <a:gd name="connsiteY66" fmla="*/ 450057 h 635794"/>
                <a:gd name="connsiteX67" fmla="*/ 30957 w 821532"/>
                <a:gd name="connsiteY67" fmla="*/ 466725 h 635794"/>
                <a:gd name="connsiteX68" fmla="*/ 40482 w 821532"/>
                <a:gd name="connsiteY68" fmla="*/ 483394 h 635794"/>
                <a:gd name="connsiteX69" fmla="*/ 52388 w 821532"/>
                <a:gd name="connsiteY69" fmla="*/ 502444 h 635794"/>
                <a:gd name="connsiteX70" fmla="*/ 76200 w 821532"/>
                <a:gd name="connsiteY70" fmla="*/ 523875 h 635794"/>
                <a:gd name="connsiteX71" fmla="*/ 76200 w 821532"/>
                <a:gd name="connsiteY71" fmla="*/ 550069 h 635794"/>
                <a:gd name="connsiteX72" fmla="*/ 76200 w 821532"/>
                <a:gd name="connsiteY72" fmla="*/ 569119 h 635794"/>
                <a:gd name="connsiteX73" fmla="*/ 66675 w 821532"/>
                <a:gd name="connsiteY73" fmla="*/ 588169 h 635794"/>
                <a:gd name="connsiteX74" fmla="*/ 69057 w 821532"/>
                <a:gd name="connsiteY74" fmla="*/ 609600 h 635794"/>
                <a:gd name="connsiteX75" fmla="*/ 71438 w 821532"/>
                <a:gd name="connsiteY75" fmla="*/ 619125 h 635794"/>
                <a:gd name="connsiteX76" fmla="*/ 71438 w 821532"/>
                <a:gd name="connsiteY76" fmla="*/ 619125 h 635794"/>
                <a:gd name="connsiteX77" fmla="*/ 133350 w 821532"/>
                <a:gd name="connsiteY77" fmla="*/ 623888 h 635794"/>
                <a:gd name="connsiteX78" fmla="*/ 166688 w 821532"/>
                <a:gd name="connsiteY78" fmla="*/ 626269 h 635794"/>
                <a:gd name="connsiteX79" fmla="*/ 195263 w 821532"/>
                <a:gd name="connsiteY79" fmla="*/ 633413 h 635794"/>
                <a:gd name="connsiteX80" fmla="*/ 219075 w 821532"/>
                <a:gd name="connsiteY80" fmla="*/ 635794 h 635794"/>
                <a:gd name="connsiteX81" fmla="*/ 254794 w 821532"/>
                <a:gd name="connsiteY81" fmla="*/ 633413 h 635794"/>
                <a:gd name="connsiteX82" fmla="*/ 276225 w 821532"/>
                <a:gd name="connsiteY82" fmla="*/ 623888 h 635794"/>
                <a:gd name="connsiteX83" fmla="*/ 300038 w 821532"/>
                <a:gd name="connsiteY83" fmla="*/ 600075 h 635794"/>
                <a:gd name="connsiteX84" fmla="*/ 328613 w 821532"/>
                <a:gd name="connsiteY84" fmla="*/ 573882 h 635794"/>
                <a:gd name="connsiteX85" fmla="*/ 345282 w 821532"/>
                <a:gd name="connsiteY85" fmla="*/ 561975 h 635794"/>
                <a:gd name="connsiteX86" fmla="*/ 385763 w 821532"/>
                <a:gd name="connsiteY86" fmla="*/ 566738 h 635794"/>
                <a:gd name="connsiteX87" fmla="*/ 416719 w 821532"/>
                <a:gd name="connsiteY87" fmla="*/ 585788 h 635794"/>
                <a:gd name="connsiteX88" fmla="*/ 426244 w 821532"/>
                <a:gd name="connsiteY88" fmla="*/ 581025 h 635794"/>
                <a:gd name="connsiteX89" fmla="*/ 461963 w 821532"/>
                <a:gd name="connsiteY89" fmla="*/ 583407 h 635794"/>
                <a:gd name="connsiteX90" fmla="*/ 478632 w 821532"/>
                <a:gd name="connsiteY90" fmla="*/ 573882 h 635794"/>
                <a:gd name="connsiteX91" fmla="*/ 478632 w 821532"/>
                <a:gd name="connsiteY91" fmla="*/ 552450 h 635794"/>
                <a:gd name="connsiteX92" fmla="*/ 497682 w 821532"/>
                <a:gd name="connsiteY92" fmla="*/ 533400 h 635794"/>
                <a:gd name="connsiteX93" fmla="*/ 504825 w 821532"/>
                <a:gd name="connsiteY93" fmla="*/ 516732 h 635794"/>
                <a:gd name="connsiteX94" fmla="*/ 504825 w 821532"/>
                <a:gd name="connsiteY94" fmla="*/ 492919 h 635794"/>
                <a:gd name="connsiteX95" fmla="*/ 519113 w 821532"/>
                <a:gd name="connsiteY95" fmla="*/ 483394 h 635794"/>
                <a:gd name="connsiteX96" fmla="*/ 519113 w 821532"/>
                <a:gd name="connsiteY96" fmla="*/ 483394 h 635794"/>
                <a:gd name="connsiteX97" fmla="*/ 535782 w 821532"/>
                <a:gd name="connsiteY97" fmla="*/ 481013 h 635794"/>
                <a:gd name="connsiteX98" fmla="*/ 559594 w 821532"/>
                <a:gd name="connsiteY98" fmla="*/ 488157 h 635794"/>
                <a:gd name="connsiteX99" fmla="*/ 588169 w 821532"/>
                <a:gd name="connsiteY99" fmla="*/ 485775 h 635794"/>
                <a:gd name="connsiteX100" fmla="*/ 621507 w 821532"/>
                <a:gd name="connsiteY100" fmla="*/ 478632 h 635794"/>
                <a:gd name="connsiteX101" fmla="*/ 647700 w 821532"/>
                <a:gd name="connsiteY101" fmla="*/ 476250 h 635794"/>
                <a:gd name="connsiteX102" fmla="*/ 647700 w 821532"/>
                <a:gd name="connsiteY102" fmla="*/ 476250 h 635794"/>
                <a:gd name="connsiteX103" fmla="*/ 664369 w 821532"/>
                <a:gd name="connsiteY103" fmla="*/ 464344 h 635794"/>
                <a:gd name="connsiteX104" fmla="*/ 673894 w 821532"/>
                <a:gd name="connsiteY104" fmla="*/ 469107 h 635794"/>
                <a:gd name="connsiteX105" fmla="*/ 683419 w 821532"/>
                <a:gd name="connsiteY105" fmla="*/ 457200 h 635794"/>
                <a:gd name="connsiteX106" fmla="*/ 695325 w 821532"/>
                <a:gd name="connsiteY106" fmla="*/ 423863 h 635794"/>
                <a:gd name="connsiteX107" fmla="*/ 716757 w 821532"/>
                <a:gd name="connsiteY107" fmla="*/ 428625 h 635794"/>
                <a:gd name="connsiteX108" fmla="*/ 759619 w 821532"/>
                <a:gd name="connsiteY108" fmla="*/ 395288 h 635794"/>
                <a:gd name="connsiteX109" fmla="*/ 797718 w 821532"/>
                <a:gd name="connsiteY109" fmla="*/ 411956 h 635794"/>
                <a:gd name="connsiteX0" fmla="*/ 797718 w 821532"/>
                <a:gd name="connsiteY0" fmla="*/ 411956 h 635794"/>
                <a:gd name="connsiteX1" fmla="*/ 812007 w 821532"/>
                <a:gd name="connsiteY1" fmla="*/ 369094 h 635794"/>
                <a:gd name="connsiteX2" fmla="*/ 807244 w 821532"/>
                <a:gd name="connsiteY2" fmla="*/ 345282 h 635794"/>
                <a:gd name="connsiteX3" fmla="*/ 821532 w 821532"/>
                <a:gd name="connsiteY3" fmla="*/ 314325 h 635794"/>
                <a:gd name="connsiteX4" fmla="*/ 795338 w 821532"/>
                <a:gd name="connsiteY4" fmla="*/ 311944 h 635794"/>
                <a:gd name="connsiteX5" fmla="*/ 776288 w 821532"/>
                <a:gd name="connsiteY5" fmla="*/ 302419 h 635794"/>
                <a:gd name="connsiteX6" fmla="*/ 764382 w 821532"/>
                <a:gd name="connsiteY6" fmla="*/ 283369 h 635794"/>
                <a:gd name="connsiteX7" fmla="*/ 764382 w 821532"/>
                <a:gd name="connsiteY7" fmla="*/ 261938 h 635794"/>
                <a:gd name="connsiteX8" fmla="*/ 750094 w 821532"/>
                <a:gd name="connsiteY8" fmla="*/ 238125 h 635794"/>
                <a:gd name="connsiteX9" fmla="*/ 735807 w 821532"/>
                <a:gd name="connsiteY9" fmla="*/ 223838 h 635794"/>
                <a:gd name="connsiteX10" fmla="*/ 714375 w 821532"/>
                <a:gd name="connsiteY10" fmla="*/ 207169 h 635794"/>
                <a:gd name="connsiteX11" fmla="*/ 714375 w 821532"/>
                <a:gd name="connsiteY11" fmla="*/ 188119 h 635794"/>
                <a:gd name="connsiteX12" fmla="*/ 731044 w 821532"/>
                <a:gd name="connsiteY12" fmla="*/ 171450 h 635794"/>
                <a:gd name="connsiteX13" fmla="*/ 754857 w 821532"/>
                <a:gd name="connsiteY13" fmla="*/ 150019 h 635794"/>
                <a:gd name="connsiteX14" fmla="*/ 726282 w 821532"/>
                <a:gd name="connsiteY14" fmla="*/ 138113 h 635794"/>
                <a:gd name="connsiteX15" fmla="*/ 716757 w 821532"/>
                <a:gd name="connsiteY15" fmla="*/ 128588 h 635794"/>
                <a:gd name="connsiteX16" fmla="*/ 733425 w 821532"/>
                <a:gd name="connsiteY16" fmla="*/ 104775 h 635794"/>
                <a:gd name="connsiteX17" fmla="*/ 745332 w 821532"/>
                <a:gd name="connsiteY17" fmla="*/ 83344 h 635794"/>
                <a:gd name="connsiteX18" fmla="*/ 733425 w 821532"/>
                <a:gd name="connsiteY18" fmla="*/ 64294 h 635794"/>
                <a:gd name="connsiteX19" fmla="*/ 707232 w 821532"/>
                <a:gd name="connsiteY19" fmla="*/ 40482 h 635794"/>
                <a:gd name="connsiteX20" fmla="*/ 697707 w 821532"/>
                <a:gd name="connsiteY20" fmla="*/ 9525 h 635794"/>
                <a:gd name="connsiteX21" fmla="*/ 683419 w 821532"/>
                <a:gd name="connsiteY21" fmla="*/ 0 h 635794"/>
                <a:gd name="connsiteX22" fmla="*/ 661988 w 821532"/>
                <a:gd name="connsiteY22" fmla="*/ 2382 h 635794"/>
                <a:gd name="connsiteX23" fmla="*/ 647700 w 821532"/>
                <a:gd name="connsiteY23" fmla="*/ 19050 h 635794"/>
                <a:gd name="connsiteX24" fmla="*/ 621507 w 821532"/>
                <a:gd name="connsiteY24" fmla="*/ 50007 h 635794"/>
                <a:gd name="connsiteX25" fmla="*/ 607219 w 821532"/>
                <a:gd name="connsiteY25" fmla="*/ 76200 h 635794"/>
                <a:gd name="connsiteX26" fmla="*/ 585788 w 821532"/>
                <a:gd name="connsiteY26" fmla="*/ 76200 h 635794"/>
                <a:gd name="connsiteX27" fmla="*/ 566738 w 821532"/>
                <a:gd name="connsiteY27" fmla="*/ 78582 h 635794"/>
                <a:gd name="connsiteX28" fmla="*/ 557213 w 821532"/>
                <a:gd name="connsiteY28" fmla="*/ 90488 h 635794"/>
                <a:gd name="connsiteX29" fmla="*/ 533400 w 821532"/>
                <a:gd name="connsiteY29" fmla="*/ 80963 h 635794"/>
                <a:gd name="connsiteX30" fmla="*/ 507207 w 821532"/>
                <a:gd name="connsiteY30" fmla="*/ 80963 h 635794"/>
                <a:gd name="connsiteX31" fmla="*/ 488157 w 821532"/>
                <a:gd name="connsiteY31" fmla="*/ 95250 h 635794"/>
                <a:gd name="connsiteX32" fmla="*/ 488157 w 821532"/>
                <a:gd name="connsiteY32" fmla="*/ 95250 h 635794"/>
                <a:gd name="connsiteX33" fmla="*/ 473869 w 821532"/>
                <a:gd name="connsiteY33" fmla="*/ 138113 h 635794"/>
                <a:gd name="connsiteX34" fmla="*/ 454819 w 821532"/>
                <a:gd name="connsiteY34" fmla="*/ 142875 h 635794"/>
                <a:gd name="connsiteX35" fmla="*/ 440532 w 821532"/>
                <a:gd name="connsiteY35" fmla="*/ 128588 h 635794"/>
                <a:gd name="connsiteX36" fmla="*/ 435769 w 821532"/>
                <a:gd name="connsiteY36" fmla="*/ 147638 h 635794"/>
                <a:gd name="connsiteX37" fmla="*/ 426244 w 821532"/>
                <a:gd name="connsiteY37" fmla="*/ 161925 h 635794"/>
                <a:gd name="connsiteX38" fmla="*/ 390525 w 821532"/>
                <a:gd name="connsiteY38" fmla="*/ 138113 h 635794"/>
                <a:gd name="connsiteX39" fmla="*/ 359569 w 821532"/>
                <a:gd name="connsiteY39" fmla="*/ 135732 h 635794"/>
                <a:gd name="connsiteX40" fmla="*/ 321469 w 821532"/>
                <a:gd name="connsiteY40" fmla="*/ 140494 h 635794"/>
                <a:gd name="connsiteX41" fmla="*/ 295275 w 821532"/>
                <a:gd name="connsiteY41" fmla="*/ 150019 h 635794"/>
                <a:gd name="connsiteX42" fmla="*/ 304800 w 821532"/>
                <a:gd name="connsiteY42" fmla="*/ 169069 h 635794"/>
                <a:gd name="connsiteX43" fmla="*/ 304800 w 821532"/>
                <a:gd name="connsiteY43" fmla="*/ 195263 h 635794"/>
                <a:gd name="connsiteX44" fmla="*/ 300038 w 821532"/>
                <a:gd name="connsiteY44" fmla="*/ 211932 h 635794"/>
                <a:gd name="connsiteX45" fmla="*/ 300038 w 821532"/>
                <a:gd name="connsiteY45" fmla="*/ 228600 h 635794"/>
                <a:gd name="connsiteX46" fmla="*/ 280988 w 821532"/>
                <a:gd name="connsiteY46" fmla="*/ 238125 h 635794"/>
                <a:gd name="connsiteX47" fmla="*/ 264319 w 821532"/>
                <a:gd name="connsiteY47" fmla="*/ 257175 h 635794"/>
                <a:gd name="connsiteX48" fmla="*/ 269082 w 821532"/>
                <a:gd name="connsiteY48" fmla="*/ 278607 h 635794"/>
                <a:gd name="connsiteX49" fmla="*/ 269082 w 821532"/>
                <a:gd name="connsiteY49" fmla="*/ 285751 h 635794"/>
                <a:gd name="connsiteX50" fmla="*/ 235744 w 821532"/>
                <a:gd name="connsiteY50" fmla="*/ 285750 h 635794"/>
                <a:gd name="connsiteX51" fmla="*/ 211932 w 821532"/>
                <a:gd name="connsiteY51" fmla="*/ 288132 h 635794"/>
                <a:gd name="connsiteX52" fmla="*/ 190500 w 821532"/>
                <a:gd name="connsiteY52" fmla="*/ 307182 h 635794"/>
                <a:gd name="connsiteX53" fmla="*/ 173832 w 821532"/>
                <a:gd name="connsiteY53" fmla="*/ 316707 h 635794"/>
                <a:gd name="connsiteX54" fmla="*/ 159544 w 821532"/>
                <a:gd name="connsiteY54" fmla="*/ 330994 h 635794"/>
                <a:gd name="connsiteX55" fmla="*/ 135732 w 821532"/>
                <a:gd name="connsiteY55" fmla="*/ 342900 h 635794"/>
                <a:gd name="connsiteX56" fmla="*/ 116682 w 821532"/>
                <a:gd name="connsiteY56" fmla="*/ 350044 h 635794"/>
                <a:gd name="connsiteX57" fmla="*/ 116682 w 821532"/>
                <a:gd name="connsiteY57" fmla="*/ 350044 h 635794"/>
                <a:gd name="connsiteX58" fmla="*/ 92869 w 821532"/>
                <a:gd name="connsiteY58" fmla="*/ 364332 h 635794"/>
                <a:gd name="connsiteX59" fmla="*/ 90488 w 821532"/>
                <a:gd name="connsiteY59" fmla="*/ 381000 h 635794"/>
                <a:gd name="connsiteX60" fmla="*/ 61913 w 821532"/>
                <a:gd name="connsiteY60" fmla="*/ 385763 h 635794"/>
                <a:gd name="connsiteX61" fmla="*/ 30957 w 821532"/>
                <a:gd name="connsiteY61" fmla="*/ 388144 h 635794"/>
                <a:gd name="connsiteX62" fmla="*/ 0 w 821532"/>
                <a:gd name="connsiteY62" fmla="*/ 390525 h 635794"/>
                <a:gd name="connsiteX63" fmla="*/ 14288 w 821532"/>
                <a:gd name="connsiteY63" fmla="*/ 400050 h 635794"/>
                <a:gd name="connsiteX64" fmla="*/ 11907 w 821532"/>
                <a:gd name="connsiteY64" fmla="*/ 423863 h 635794"/>
                <a:gd name="connsiteX65" fmla="*/ 11907 w 821532"/>
                <a:gd name="connsiteY65" fmla="*/ 435769 h 635794"/>
                <a:gd name="connsiteX66" fmla="*/ 28575 w 821532"/>
                <a:gd name="connsiteY66" fmla="*/ 450057 h 635794"/>
                <a:gd name="connsiteX67" fmla="*/ 30957 w 821532"/>
                <a:gd name="connsiteY67" fmla="*/ 466725 h 635794"/>
                <a:gd name="connsiteX68" fmla="*/ 40482 w 821532"/>
                <a:gd name="connsiteY68" fmla="*/ 483394 h 635794"/>
                <a:gd name="connsiteX69" fmla="*/ 52388 w 821532"/>
                <a:gd name="connsiteY69" fmla="*/ 504826 h 635794"/>
                <a:gd name="connsiteX70" fmla="*/ 76200 w 821532"/>
                <a:gd name="connsiteY70" fmla="*/ 523875 h 635794"/>
                <a:gd name="connsiteX71" fmla="*/ 76200 w 821532"/>
                <a:gd name="connsiteY71" fmla="*/ 550069 h 635794"/>
                <a:gd name="connsiteX72" fmla="*/ 76200 w 821532"/>
                <a:gd name="connsiteY72" fmla="*/ 569119 h 635794"/>
                <a:gd name="connsiteX73" fmla="*/ 66675 w 821532"/>
                <a:gd name="connsiteY73" fmla="*/ 588169 h 635794"/>
                <a:gd name="connsiteX74" fmla="*/ 69057 w 821532"/>
                <a:gd name="connsiteY74" fmla="*/ 609600 h 635794"/>
                <a:gd name="connsiteX75" fmla="*/ 71438 w 821532"/>
                <a:gd name="connsiteY75" fmla="*/ 619125 h 635794"/>
                <a:gd name="connsiteX76" fmla="*/ 71438 w 821532"/>
                <a:gd name="connsiteY76" fmla="*/ 619125 h 635794"/>
                <a:gd name="connsiteX77" fmla="*/ 133350 w 821532"/>
                <a:gd name="connsiteY77" fmla="*/ 623888 h 635794"/>
                <a:gd name="connsiteX78" fmla="*/ 166688 w 821532"/>
                <a:gd name="connsiteY78" fmla="*/ 626269 h 635794"/>
                <a:gd name="connsiteX79" fmla="*/ 195263 w 821532"/>
                <a:gd name="connsiteY79" fmla="*/ 633413 h 635794"/>
                <a:gd name="connsiteX80" fmla="*/ 219075 w 821532"/>
                <a:gd name="connsiteY80" fmla="*/ 635794 h 635794"/>
                <a:gd name="connsiteX81" fmla="*/ 254794 w 821532"/>
                <a:gd name="connsiteY81" fmla="*/ 633413 h 635794"/>
                <a:gd name="connsiteX82" fmla="*/ 276225 w 821532"/>
                <a:gd name="connsiteY82" fmla="*/ 623888 h 635794"/>
                <a:gd name="connsiteX83" fmla="*/ 300038 w 821532"/>
                <a:gd name="connsiteY83" fmla="*/ 600075 h 635794"/>
                <a:gd name="connsiteX84" fmla="*/ 328613 w 821532"/>
                <a:gd name="connsiteY84" fmla="*/ 573882 h 635794"/>
                <a:gd name="connsiteX85" fmla="*/ 345282 w 821532"/>
                <a:gd name="connsiteY85" fmla="*/ 561975 h 635794"/>
                <a:gd name="connsiteX86" fmla="*/ 385763 w 821532"/>
                <a:gd name="connsiteY86" fmla="*/ 566738 h 635794"/>
                <a:gd name="connsiteX87" fmla="*/ 416719 w 821532"/>
                <a:gd name="connsiteY87" fmla="*/ 585788 h 635794"/>
                <a:gd name="connsiteX88" fmla="*/ 426244 w 821532"/>
                <a:gd name="connsiteY88" fmla="*/ 581025 h 635794"/>
                <a:gd name="connsiteX89" fmla="*/ 461963 w 821532"/>
                <a:gd name="connsiteY89" fmla="*/ 583407 h 635794"/>
                <a:gd name="connsiteX90" fmla="*/ 478632 w 821532"/>
                <a:gd name="connsiteY90" fmla="*/ 573882 h 635794"/>
                <a:gd name="connsiteX91" fmla="*/ 478632 w 821532"/>
                <a:gd name="connsiteY91" fmla="*/ 552450 h 635794"/>
                <a:gd name="connsiteX92" fmla="*/ 497682 w 821532"/>
                <a:gd name="connsiteY92" fmla="*/ 533400 h 635794"/>
                <a:gd name="connsiteX93" fmla="*/ 504825 w 821532"/>
                <a:gd name="connsiteY93" fmla="*/ 516732 h 635794"/>
                <a:gd name="connsiteX94" fmla="*/ 504825 w 821532"/>
                <a:gd name="connsiteY94" fmla="*/ 492919 h 635794"/>
                <a:gd name="connsiteX95" fmla="*/ 519113 w 821532"/>
                <a:gd name="connsiteY95" fmla="*/ 483394 h 635794"/>
                <a:gd name="connsiteX96" fmla="*/ 519113 w 821532"/>
                <a:gd name="connsiteY96" fmla="*/ 483394 h 635794"/>
                <a:gd name="connsiteX97" fmla="*/ 535782 w 821532"/>
                <a:gd name="connsiteY97" fmla="*/ 481013 h 635794"/>
                <a:gd name="connsiteX98" fmla="*/ 559594 w 821532"/>
                <a:gd name="connsiteY98" fmla="*/ 488157 h 635794"/>
                <a:gd name="connsiteX99" fmla="*/ 588169 w 821532"/>
                <a:gd name="connsiteY99" fmla="*/ 485775 h 635794"/>
                <a:gd name="connsiteX100" fmla="*/ 621507 w 821532"/>
                <a:gd name="connsiteY100" fmla="*/ 478632 h 635794"/>
                <a:gd name="connsiteX101" fmla="*/ 647700 w 821532"/>
                <a:gd name="connsiteY101" fmla="*/ 476250 h 635794"/>
                <a:gd name="connsiteX102" fmla="*/ 647700 w 821532"/>
                <a:gd name="connsiteY102" fmla="*/ 476250 h 635794"/>
                <a:gd name="connsiteX103" fmla="*/ 664369 w 821532"/>
                <a:gd name="connsiteY103" fmla="*/ 464344 h 635794"/>
                <a:gd name="connsiteX104" fmla="*/ 673894 w 821532"/>
                <a:gd name="connsiteY104" fmla="*/ 469107 h 635794"/>
                <a:gd name="connsiteX105" fmla="*/ 683419 w 821532"/>
                <a:gd name="connsiteY105" fmla="*/ 457200 h 635794"/>
                <a:gd name="connsiteX106" fmla="*/ 695325 w 821532"/>
                <a:gd name="connsiteY106" fmla="*/ 423863 h 635794"/>
                <a:gd name="connsiteX107" fmla="*/ 716757 w 821532"/>
                <a:gd name="connsiteY107" fmla="*/ 428625 h 635794"/>
                <a:gd name="connsiteX108" fmla="*/ 759619 w 821532"/>
                <a:gd name="connsiteY108" fmla="*/ 395288 h 635794"/>
                <a:gd name="connsiteX109" fmla="*/ 797718 w 821532"/>
                <a:gd name="connsiteY109" fmla="*/ 411956 h 635794"/>
                <a:gd name="connsiteX0" fmla="*/ 797718 w 821532"/>
                <a:gd name="connsiteY0" fmla="*/ 411956 h 635794"/>
                <a:gd name="connsiteX1" fmla="*/ 812007 w 821532"/>
                <a:gd name="connsiteY1" fmla="*/ 369094 h 635794"/>
                <a:gd name="connsiteX2" fmla="*/ 807244 w 821532"/>
                <a:gd name="connsiteY2" fmla="*/ 345282 h 635794"/>
                <a:gd name="connsiteX3" fmla="*/ 821532 w 821532"/>
                <a:gd name="connsiteY3" fmla="*/ 314325 h 635794"/>
                <a:gd name="connsiteX4" fmla="*/ 795338 w 821532"/>
                <a:gd name="connsiteY4" fmla="*/ 311944 h 635794"/>
                <a:gd name="connsiteX5" fmla="*/ 776288 w 821532"/>
                <a:gd name="connsiteY5" fmla="*/ 302419 h 635794"/>
                <a:gd name="connsiteX6" fmla="*/ 764382 w 821532"/>
                <a:gd name="connsiteY6" fmla="*/ 283369 h 635794"/>
                <a:gd name="connsiteX7" fmla="*/ 764382 w 821532"/>
                <a:gd name="connsiteY7" fmla="*/ 261938 h 635794"/>
                <a:gd name="connsiteX8" fmla="*/ 750094 w 821532"/>
                <a:gd name="connsiteY8" fmla="*/ 238125 h 635794"/>
                <a:gd name="connsiteX9" fmla="*/ 735807 w 821532"/>
                <a:gd name="connsiteY9" fmla="*/ 223838 h 635794"/>
                <a:gd name="connsiteX10" fmla="*/ 714375 w 821532"/>
                <a:gd name="connsiteY10" fmla="*/ 207169 h 635794"/>
                <a:gd name="connsiteX11" fmla="*/ 714375 w 821532"/>
                <a:gd name="connsiteY11" fmla="*/ 188119 h 635794"/>
                <a:gd name="connsiteX12" fmla="*/ 731044 w 821532"/>
                <a:gd name="connsiteY12" fmla="*/ 171450 h 635794"/>
                <a:gd name="connsiteX13" fmla="*/ 754857 w 821532"/>
                <a:gd name="connsiteY13" fmla="*/ 150019 h 635794"/>
                <a:gd name="connsiteX14" fmla="*/ 726282 w 821532"/>
                <a:gd name="connsiteY14" fmla="*/ 138113 h 635794"/>
                <a:gd name="connsiteX15" fmla="*/ 716757 w 821532"/>
                <a:gd name="connsiteY15" fmla="*/ 128588 h 635794"/>
                <a:gd name="connsiteX16" fmla="*/ 733425 w 821532"/>
                <a:gd name="connsiteY16" fmla="*/ 104775 h 635794"/>
                <a:gd name="connsiteX17" fmla="*/ 745332 w 821532"/>
                <a:gd name="connsiteY17" fmla="*/ 83344 h 635794"/>
                <a:gd name="connsiteX18" fmla="*/ 733425 w 821532"/>
                <a:gd name="connsiteY18" fmla="*/ 64294 h 635794"/>
                <a:gd name="connsiteX19" fmla="*/ 707232 w 821532"/>
                <a:gd name="connsiteY19" fmla="*/ 40482 h 635794"/>
                <a:gd name="connsiteX20" fmla="*/ 697707 w 821532"/>
                <a:gd name="connsiteY20" fmla="*/ 9525 h 635794"/>
                <a:gd name="connsiteX21" fmla="*/ 683419 w 821532"/>
                <a:gd name="connsiteY21" fmla="*/ 0 h 635794"/>
                <a:gd name="connsiteX22" fmla="*/ 661988 w 821532"/>
                <a:gd name="connsiteY22" fmla="*/ 2382 h 635794"/>
                <a:gd name="connsiteX23" fmla="*/ 647700 w 821532"/>
                <a:gd name="connsiteY23" fmla="*/ 19050 h 635794"/>
                <a:gd name="connsiteX24" fmla="*/ 621507 w 821532"/>
                <a:gd name="connsiteY24" fmla="*/ 50007 h 635794"/>
                <a:gd name="connsiteX25" fmla="*/ 607219 w 821532"/>
                <a:gd name="connsiteY25" fmla="*/ 76200 h 635794"/>
                <a:gd name="connsiteX26" fmla="*/ 585788 w 821532"/>
                <a:gd name="connsiteY26" fmla="*/ 76200 h 635794"/>
                <a:gd name="connsiteX27" fmla="*/ 566738 w 821532"/>
                <a:gd name="connsiteY27" fmla="*/ 78582 h 635794"/>
                <a:gd name="connsiteX28" fmla="*/ 557213 w 821532"/>
                <a:gd name="connsiteY28" fmla="*/ 90488 h 635794"/>
                <a:gd name="connsiteX29" fmla="*/ 533400 w 821532"/>
                <a:gd name="connsiteY29" fmla="*/ 80963 h 635794"/>
                <a:gd name="connsiteX30" fmla="*/ 507207 w 821532"/>
                <a:gd name="connsiteY30" fmla="*/ 80963 h 635794"/>
                <a:gd name="connsiteX31" fmla="*/ 488157 w 821532"/>
                <a:gd name="connsiteY31" fmla="*/ 95250 h 635794"/>
                <a:gd name="connsiteX32" fmla="*/ 488157 w 821532"/>
                <a:gd name="connsiteY32" fmla="*/ 95250 h 635794"/>
                <a:gd name="connsiteX33" fmla="*/ 473869 w 821532"/>
                <a:gd name="connsiteY33" fmla="*/ 138113 h 635794"/>
                <a:gd name="connsiteX34" fmla="*/ 454819 w 821532"/>
                <a:gd name="connsiteY34" fmla="*/ 142875 h 635794"/>
                <a:gd name="connsiteX35" fmla="*/ 440532 w 821532"/>
                <a:gd name="connsiteY35" fmla="*/ 128588 h 635794"/>
                <a:gd name="connsiteX36" fmla="*/ 435769 w 821532"/>
                <a:gd name="connsiteY36" fmla="*/ 147638 h 635794"/>
                <a:gd name="connsiteX37" fmla="*/ 426244 w 821532"/>
                <a:gd name="connsiteY37" fmla="*/ 161925 h 635794"/>
                <a:gd name="connsiteX38" fmla="*/ 390525 w 821532"/>
                <a:gd name="connsiteY38" fmla="*/ 138113 h 635794"/>
                <a:gd name="connsiteX39" fmla="*/ 359569 w 821532"/>
                <a:gd name="connsiteY39" fmla="*/ 135732 h 635794"/>
                <a:gd name="connsiteX40" fmla="*/ 321469 w 821532"/>
                <a:gd name="connsiteY40" fmla="*/ 140494 h 635794"/>
                <a:gd name="connsiteX41" fmla="*/ 295275 w 821532"/>
                <a:gd name="connsiteY41" fmla="*/ 150019 h 635794"/>
                <a:gd name="connsiteX42" fmla="*/ 304800 w 821532"/>
                <a:gd name="connsiteY42" fmla="*/ 169069 h 635794"/>
                <a:gd name="connsiteX43" fmla="*/ 304800 w 821532"/>
                <a:gd name="connsiteY43" fmla="*/ 195263 h 635794"/>
                <a:gd name="connsiteX44" fmla="*/ 300038 w 821532"/>
                <a:gd name="connsiteY44" fmla="*/ 211932 h 635794"/>
                <a:gd name="connsiteX45" fmla="*/ 300038 w 821532"/>
                <a:gd name="connsiteY45" fmla="*/ 228600 h 635794"/>
                <a:gd name="connsiteX46" fmla="*/ 280988 w 821532"/>
                <a:gd name="connsiteY46" fmla="*/ 238125 h 635794"/>
                <a:gd name="connsiteX47" fmla="*/ 264319 w 821532"/>
                <a:gd name="connsiteY47" fmla="*/ 257175 h 635794"/>
                <a:gd name="connsiteX48" fmla="*/ 269082 w 821532"/>
                <a:gd name="connsiteY48" fmla="*/ 278607 h 635794"/>
                <a:gd name="connsiteX49" fmla="*/ 269082 w 821532"/>
                <a:gd name="connsiteY49" fmla="*/ 285751 h 635794"/>
                <a:gd name="connsiteX50" fmla="*/ 235744 w 821532"/>
                <a:gd name="connsiteY50" fmla="*/ 285750 h 635794"/>
                <a:gd name="connsiteX51" fmla="*/ 211932 w 821532"/>
                <a:gd name="connsiteY51" fmla="*/ 288132 h 635794"/>
                <a:gd name="connsiteX52" fmla="*/ 190500 w 821532"/>
                <a:gd name="connsiteY52" fmla="*/ 307182 h 635794"/>
                <a:gd name="connsiteX53" fmla="*/ 173832 w 821532"/>
                <a:gd name="connsiteY53" fmla="*/ 316707 h 635794"/>
                <a:gd name="connsiteX54" fmla="*/ 159544 w 821532"/>
                <a:gd name="connsiteY54" fmla="*/ 330994 h 635794"/>
                <a:gd name="connsiteX55" fmla="*/ 135732 w 821532"/>
                <a:gd name="connsiteY55" fmla="*/ 342900 h 635794"/>
                <a:gd name="connsiteX56" fmla="*/ 116682 w 821532"/>
                <a:gd name="connsiteY56" fmla="*/ 350044 h 635794"/>
                <a:gd name="connsiteX57" fmla="*/ 116682 w 821532"/>
                <a:gd name="connsiteY57" fmla="*/ 350044 h 635794"/>
                <a:gd name="connsiteX58" fmla="*/ 92869 w 821532"/>
                <a:gd name="connsiteY58" fmla="*/ 364332 h 635794"/>
                <a:gd name="connsiteX59" fmla="*/ 90488 w 821532"/>
                <a:gd name="connsiteY59" fmla="*/ 381000 h 635794"/>
                <a:gd name="connsiteX60" fmla="*/ 61913 w 821532"/>
                <a:gd name="connsiteY60" fmla="*/ 385763 h 635794"/>
                <a:gd name="connsiteX61" fmla="*/ 30957 w 821532"/>
                <a:gd name="connsiteY61" fmla="*/ 388144 h 635794"/>
                <a:gd name="connsiteX62" fmla="*/ 0 w 821532"/>
                <a:gd name="connsiteY62" fmla="*/ 390525 h 635794"/>
                <a:gd name="connsiteX63" fmla="*/ 21432 w 821532"/>
                <a:gd name="connsiteY63" fmla="*/ 400050 h 635794"/>
                <a:gd name="connsiteX64" fmla="*/ 11907 w 821532"/>
                <a:gd name="connsiteY64" fmla="*/ 423863 h 635794"/>
                <a:gd name="connsiteX65" fmla="*/ 11907 w 821532"/>
                <a:gd name="connsiteY65" fmla="*/ 435769 h 635794"/>
                <a:gd name="connsiteX66" fmla="*/ 28575 w 821532"/>
                <a:gd name="connsiteY66" fmla="*/ 450057 h 635794"/>
                <a:gd name="connsiteX67" fmla="*/ 30957 w 821532"/>
                <a:gd name="connsiteY67" fmla="*/ 466725 h 635794"/>
                <a:gd name="connsiteX68" fmla="*/ 40482 w 821532"/>
                <a:gd name="connsiteY68" fmla="*/ 483394 h 635794"/>
                <a:gd name="connsiteX69" fmla="*/ 52388 w 821532"/>
                <a:gd name="connsiteY69" fmla="*/ 504826 h 635794"/>
                <a:gd name="connsiteX70" fmla="*/ 76200 w 821532"/>
                <a:gd name="connsiteY70" fmla="*/ 523875 h 635794"/>
                <a:gd name="connsiteX71" fmla="*/ 76200 w 821532"/>
                <a:gd name="connsiteY71" fmla="*/ 550069 h 635794"/>
                <a:gd name="connsiteX72" fmla="*/ 76200 w 821532"/>
                <a:gd name="connsiteY72" fmla="*/ 569119 h 635794"/>
                <a:gd name="connsiteX73" fmla="*/ 66675 w 821532"/>
                <a:gd name="connsiteY73" fmla="*/ 588169 h 635794"/>
                <a:gd name="connsiteX74" fmla="*/ 69057 w 821532"/>
                <a:gd name="connsiteY74" fmla="*/ 609600 h 635794"/>
                <a:gd name="connsiteX75" fmla="*/ 71438 w 821532"/>
                <a:gd name="connsiteY75" fmla="*/ 619125 h 635794"/>
                <a:gd name="connsiteX76" fmla="*/ 71438 w 821532"/>
                <a:gd name="connsiteY76" fmla="*/ 619125 h 635794"/>
                <a:gd name="connsiteX77" fmla="*/ 133350 w 821532"/>
                <a:gd name="connsiteY77" fmla="*/ 623888 h 635794"/>
                <a:gd name="connsiteX78" fmla="*/ 166688 w 821532"/>
                <a:gd name="connsiteY78" fmla="*/ 626269 h 635794"/>
                <a:gd name="connsiteX79" fmla="*/ 195263 w 821532"/>
                <a:gd name="connsiteY79" fmla="*/ 633413 h 635794"/>
                <a:gd name="connsiteX80" fmla="*/ 219075 w 821532"/>
                <a:gd name="connsiteY80" fmla="*/ 635794 h 635794"/>
                <a:gd name="connsiteX81" fmla="*/ 254794 w 821532"/>
                <a:gd name="connsiteY81" fmla="*/ 633413 h 635794"/>
                <a:gd name="connsiteX82" fmla="*/ 276225 w 821532"/>
                <a:gd name="connsiteY82" fmla="*/ 623888 h 635794"/>
                <a:gd name="connsiteX83" fmla="*/ 300038 w 821532"/>
                <a:gd name="connsiteY83" fmla="*/ 600075 h 635794"/>
                <a:gd name="connsiteX84" fmla="*/ 328613 w 821532"/>
                <a:gd name="connsiteY84" fmla="*/ 573882 h 635794"/>
                <a:gd name="connsiteX85" fmla="*/ 345282 w 821532"/>
                <a:gd name="connsiteY85" fmla="*/ 561975 h 635794"/>
                <a:gd name="connsiteX86" fmla="*/ 385763 w 821532"/>
                <a:gd name="connsiteY86" fmla="*/ 566738 h 635794"/>
                <a:gd name="connsiteX87" fmla="*/ 416719 w 821532"/>
                <a:gd name="connsiteY87" fmla="*/ 585788 h 635794"/>
                <a:gd name="connsiteX88" fmla="*/ 426244 w 821532"/>
                <a:gd name="connsiteY88" fmla="*/ 581025 h 635794"/>
                <a:gd name="connsiteX89" fmla="*/ 461963 w 821532"/>
                <a:gd name="connsiteY89" fmla="*/ 583407 h 635794"/>
                <a:gd name="connsiteX90" fmla="*/ 478632 w 821532"/>
                <a:gd name="connsiteY90" fmla="*/ 573882 h 635794"/>
                <a:gd name="connsiteX91" fmla="*/ 478632 w 821532"/>
                <a:gd name="connsiteY91" fmla="*/ 552450 h 635794"/>
                <a:gd name="connsiteX92" fmla="*/ 497682 w 821532"/>
                <a:gd name="connsiteY92" fmla="*/ 533400 h 635794"/>
                <a:gd name="connsiteX93" fmla="*/ 504825 w 821532"/>
                <a:gd name="connsiteY93" fmla="*/ 516732 h 635794"/>
                <a:gd name="connsiteX94" fmla="*/ 504825 w 821532"/>
                <a:gd name="connsiteY94" fmla="*/ 492919 h 635794"/>
                <a:gd name="connsiteX95" fmla="*/ 519113 w 821532"/>
                <a:gd name="connsiteY95" fmla="*/ 483394 h 635794"/>
                <a:gd name="connsiteX96" fmla="*/ 519113 w 821532"/>
                <a:gd name="connsiteY96" fmla="*/ 483394 h 635794"/>
                <a:gd name="connsiteX97" fmla="*/ 535782 w 821532"/>
                <a:gd name="connsiteY97" fmla="*/ 481013 h 635794"/>
                <a:gd name="connsiteX98" fmla="*/ 559594 w 821532"/>
                <a:gd name="connsiteY98" fmla="*/ 488157 h 635794"/>
                <a:gd name="connsiteX99" fmla="*/ 588169 w 821532"/>
                <a:gd name="connsiteY99" fmla="*/ 485775 h 635794"/>
                <a:gd name="connsiteX100" fmla="*/ 621507 w 821532"/>
                <a:gd name="connsiteY100" fmla="*/ 478632 h 635794"/>
                <a:gd name="connsiteX101" fmla="*/ 647700 w 821532"/>
                <a:gd name="connsiteY101" fmla="*/ 476250 h 635794"/>
                <a:gd name="connsiteX102" fmla="*/ 647700 w 821532"/>
                <a:gd name="connsiteY102" fmla="*/ 476250 h 635794"/>
                <a:gd name="connsiteX103" fmla="*/ 664369 w 821532"/>
                <a:gd name="connsiteY103" fmla="*/ 464344 h 635794"/>
                <a:gd name="connsiteX104" fmla="*/ 673894 w 821532"/>
                <a:gd name="connsiteY104" fmla="*/ 469107 h 635794"/>
                <a:gd name="connsiteX105" fmla="*/ 683419 w 821532"/>
                <a:gd name="connsiteY105" fmla="*/ 457200 h 635794"/>
                <a:gd name="connsiteX106" fmla="*/ 695325 w 821532"/>
                <a:gd name="connsiteY106" fmla="*/ 423863 h 635794"/>
                <a:gd name="connsiteX107" fmla="*/ 716757 w 821532"/>
                <a:gd name="connsiteY107" fmla="*/ 428625 h 635794"/>
                <a:gd name="connsiteX108" fmla="*/ 759619 w 821532"/>
                <a:gd name="connsiteY108" fmla="*/ 395288 h 635794"/>
                <a:gd name="connsiteX109" fmla="*/ 797718 w 821532"/>
                <a:gd name="connsiteY109" fmla="*/ 411956 h 635794"/>
                <a:gd name="connsiteX0" fmla="*/ 797718 w 821532"/>
                <a:gd name="connsiteY0" fmla="*/ 411956 h 635794"/>
                <a:gd name="connsiteX1" fmla="*/ 812007 w 821532"/>
                <a:gd name="connsiteY1" fmla="*/ 369094 h 635794"/>
                <a:gd name="connsiteX2" fmla="*/ 807244 w 821532"/>
                <a:gd name="connsiteY2" fmla="*/ 345282 h 635794"/>
                <a:gd name="connsiteX3" fmla="*/ 821532 w 821532"/>
                <a:gd name="connsiteY3" fmla="*/ 314325 h 635794"/>
                <a:gd name="connsiteX4" fmla="*/ 795338 w 821532"/>
                <a:gd name="connsiteY4" fmla="*/ 311944 h 635794"/>
                <a:gd name="connsiteX5" fmla="*/ 776288 w 821532"/>
                <a:gd name="connsiteY5" fmla="*/ 302419 h 635794"/>
                <a:gd name="connsiteX6" fmla="*/ 764382 w 821532"/>
                <a:gd name="connsiteY6" fmla="*/ 283369 h 635794"/>
                <a:gd name="connsiteX7" fmla="*/ 764382 w 821532"/>
                <a:gd name="connsiteY7" fmla="*/ 261938 h 635794"/>
                <a:gd name="connsiteX8" fmla="*/ 750094 w 821532"/>
                <a:gd name="connsiteY8" fmla="*/ 238125 h 635794"/>
                <a:gd name="connsiteX9" fmla="*/ 735807 w 821532"/>
                <a:gd name="connsiteY9" fmla="*/ 223838 h 635794"/>
                <a:gd name="connsiteX10" fmla="*/ 714375 w 821532"/>
                <a:gd name="connsiteY10" fmla="*/ 207169 h 635794"/>
                <a:gd name="connsiteX11" fmla="*/ 714375 w 821532"/>
                <a:gd name="connsiteY11" fmla="*/ 188119 h 635794"/>
                <a:gd name="connsiteX12" fmla="*/ 731044 w 821532"/>
                <a:gd name="connsiteY12" fmla="*/ 171450 h 635794"/>
                <a:gd name="connsiteX13" fmla="*/ 754857 w 821532"/>
                <a:gd name="connsiteY13" fmla="*/ 150019 h 635794"/>
                <a:gd name="connsiteX14" fmla="*/ 726282 w 821532"/>
                <a:gd name="connsiteY14" fmla="*/ 138113 h 635794"/>
                <a:gd name="connsiteX15" fmla="*/ 716757 w 821532"/>
                <a:gd name="connsiteY15" fmla="*/ 128588 h 635794"/>
                <a:gd name="connsiteX16" fmla="*/ 733425 w 821532"/>
                <a:gd name="connsiteY16" fmla="*/ 104775 h 635794"/>
                <a:gd name="connsiteX17" fmla="*/ 745332 w 821532"/>
                <a:gd name="connsiteY17" fmla="*/ 83344 h 635794"/>
                <a:gd name="connsiteX18" fmla="*/ 733425 w 821532"/>
                <a:gd name="connsiteY18" fmla="*/ 64294 h 635794"/>
                <a:gd name="connsiteX19" fmla="*/ 707232 w 821532"/>
                <a:gd name="connsiteY19" fmla="*/ 40482 h 635794"/>
                <a:gd name="connsiteX20" fmla="*/ 697707 w 821532"/>
                <a:gd name="connsiteY20" fmla="*/ 9525 h 635794"/>
                <a:gd name="connsiteX21" fmla="*/ 683419 w 821532"/>
                <a:gd name="connsiteY21" fmla="*/ 0 h 635794"/>
                <a:gd name="connsiteX22" fmla="*/ 661988 w 821532"/>
                <a:gd name="connsiteY22" fmla="*/ 2382 h 635794"/>
                <a:gd name="connsiteX23" fmla="*/ 647700 w 821532"/>
                <a:gd name="connsiteY23" fmla="*/ 19050 h 635794"/>
                <a:gd name="connsiteX24" fmla="*/ 621507 w 821532"/>
                <a:gd name="connsiteY24" fmla="*/ 50007 h 635794"/>
                <a:gd name="connsiteX25" fmla="*/ 607219 w 821532"/>
                <a:gd name="connsiteY25" fmla="*/ 76200 h 635794"/>
                <a:gd name="connsiteX26" fmla="*/ 585788 w 821532"/>
                <a:gd name="connsiteY26" fmla="*/ 76200 h 635794"/>
                <a:gd name="connsiteX27" fmla="*/ 566738 w 821532"/>
                <a:gd name="connsiteY27" fmla="*/ 78582 h 635794"/>
                <a:gd name="connsiteX28" fmla="*/ 557213 w 821532"/>
                <a:gd name="connsiteY28" fmla="*/ 90488 h 635794"/>
                <a:gd name="connsiteX29" fmla="*/ 533400 w 821532"/>
                <a:gd name="connsiteY29" fmla="*/ 80963 h 635794"/>
                <a:gd name="connsiteX30" fmla="*/ 507207 w 821532"/>
                <a:gd name="connsiteY30" fmla="*/ 80963 h 635794"/>
                <a:gd name="connsiteX31" fmla="*/ 488157 w 821532"/>
                <a:gd name="connsiteY31" fmla="*/ 95250 h 635794"/>
                <a:gd name="connsiteX32" fmla="*/ 488157 w 821532"/>
                <a:gd name="connsiteY32" fmla="*/ 95250 h 635794"/>
                <a:gd name="connsiteX33" fmla="*/ 473869 w 821532"/>
                <a:gd name="connsiteY33" fmla="*/ 138113 h 635794"/>
                <a:gd name="connsiteX34" fmla="*/ 454819 w 821532"/>
                <a:gd name="connsiteY34" fmla="*/ 142875 h 635794"/>
                <a:gd name="connsiteX35" fmla="*/ 440532 w 821532"/>
                <a:gd name="connsiteY35" fmla="*/ 128588 h 635794"/>
                <a:gd name="connsiteX36" fmla="*/ 435769 w 821532"/>
                <a:gd name="connsiteY36" fmla="*/ 147638 h 635794"/>
                <a:gd name="connsiteX37" fmla="*/ 426244 w 821532"/>
                <a:gd name="connsiteY37" fmla="*/ 161925 h 635794"/>
                <a:gd name="connsiteX38" fmla="*/ 390525 w 821532"/>
                <a:gd name="connsiteY38" fmla="*/ 138113 h 635794"/>
                <a:gd name="connsiteX39" fmla="*/ 359569 w 821532"/>
                <a:gd name="connsiteY39" fmla="*/ 135732 h 635794"/>
                <a:gd name="connsiteX40" fmla="*/ 321469 w 821532"/>
                <a:gd name="connsiteY40" fmla="*/ 140494 h 635794"/>
                <a:gd name="connsiteX41" fmla="*/ 295275 w 821532"/>
                <a:gd name="connsiteY41" fmla="*/ 150019 h 635794"/>
                <a:gd name="connsiteX42" fmla="*/ 304800 w 821532"/>
                <a:gd name="connsiteY42" fmla="*/ 169069 h 635794"/>
                <a:gd name="connsiteX43" fmla="*/ 304800 w 821532"/>
                <a:gd name="connsiteY43" fmla="*/ 195263 h 635794"/>
                <a:gd name="connsiteX44" fmla="*/ 300038 w 821532"/>
                <a:gd name="connsiteY44" fmla="*/ 211932 h 635794"/>
                <a:gd name="connsiteX45" fmla="*/ 300038 w 821532"/>
                <a:gd name="connsiteY45" fmla="*/ 228600 h 635794"/>
                <a:gd name="connsiteX46" fmla="*/ 280988 w 821532"/>
                <a:gd name="connsiteY46" fmla="*/ 238125 h 635794"/>
                <a:gd name="connsiteX47" fmla="*/ 264319 w 821532"/>
                <a:gd name="connsiteY47" fmla="*/ 257175 h 635794"/>
                <a:gd name="connsiteX48" fmla="*/ 269082 w 821532"/>
                <a:gd name="connsiteY48" fmla="*/ 278607 h 635794"/>
                <a:gd name="connsiteX49" fmla="*/ 269082 w 821532"/>
                <a:gd name="connsiteY49" fmla="*/ 285751 h 635794"/>
                <a:gd name="connsiteX50" fmla="*/ 235744 w 821532"/>
                <a:gd name="connsiteY50" fmla="*/ 285750 h 635794"/>
                <a:gd name="connsiteX51" fmla="*/ 211932 w 821532"/>
                <a:gd name="connsiteY51" fmla="*/ 288132 h 635794"/>
                <a:gd name="connsiteX52" fmla="*/ 190500 w 821532"/>
                <a:gd name="connsiteY52" fmla="*/ 307182 h 635794"/>
                <a:gd name="connsiteX53" fmla="*/ 173832 w 821532"/>
                <a:gd name="connsiteY53" fmla="*/ 316707 h 635794"/>
                <a:gd name="connsiteX54" fmla="*/ 159544 w 821532"/>
                <a:gd name="connsiteY54" fmla="*/ 330994 h 635794"/>
                <a:gd name="connsiteX55" fmla="*/ 135732 w 821532"/>
                <a:gd name="connsiteY55" fmla="*/ 342900 h 635794"/>
                <a:gd name="connsiteX56" fmla="*/ 116682 w 821532"/>
                <a:gd name="connsiteY56" fmla="*/ 350044 h 635794"/>
                <a:gd name="connsiteX57" fmla="*/ 116682 w 821532"/>
                <a:gd name="connsiteY57" fmla="*/ 350044 h 635794"/>
                <a:gd name="connsiteX58" fmla="*/ 92869 w 821532"/>
                <a:gd name="connsiteY58" fmla="*/ 364332 h 635794"/>
                <a:gd name="connsiteX59" fmla="*/ 90488 w 821532"/>
                <a:gd name="connsiteY59" fmla="*/ 381000 h 635794"/>
                <a:gd name="connsiteX60" fmla="*/ 61913 w 821532"/>
                <a:gd name="connsiteY60" fmla="*/ 385763 h 635794"/>
                <a:gd name="connsiteX61" fmla="*/ 30957 w 821532"/>
                <a:gd name="connsiteY61" fmla="*/ 388144 h 635794"/>
                <a:gd name="connsiteX62" fmla="*/ 0 w 821532"/>
                <a:gd name="connsiteY62" fmla="*/ 390525 h 635794"/>
                <a:gd name="connsiteX63" fmla="*/ 21432 w 821532"/>
                <a:gd name="connsiteY63" fmla="*/ 400050 h 635794"/>
                <a:gd name="connsiteX64" fmla="*/ 11907 w 821532"/>
                <a:gd name="connsiteY64" fmla="*/ 423863 h 635794"/>
                <a:gd name="connsiteX65" fmla="*/ 11907 w 821532"/>
                <a:gd name="connsiteY65" fmla="*/ 435769 h 635794"/>
                <a:gd name="connsiteX66" fmla="*/ 28575 w 821532"/>
                <a:gd name="connsiteY66" fmla="*/ 450057 h 635794"/>
                <a:gd name="connsiteX67" fmla="*/ 30957 w 821532"/>
                <a:gd name="connsiteY67" fmla="*/ 466725 h 635794"/>
                <a:gd name="connsiteX68" fmla="*/ 40482 w 821532"/>
                <a:gd name="connsiteY68" fmla="*/ 483394 h 635794"/>
                <a:gd name="connsiteX69" fmla="*/ 35719 w 821532"/>
                <a:gd name="connsiteY69" fmla="*/ 495300 h 635794"/>
                <a:gd name="connsiteX70" fmla="*/ 52388 w 821532"/>
                <a:gd name="connsiteY70" fmla="*/ 504826 h 635794"/>
                <a:gd name="connsiteX71" fmla="*/ 76200 w 821532"/>
                <a:gd name="connsiteY71" fmla="*/ 523875 h 635794"/>
                <a:gd name="connsiteX72" fmla="*/ 76200 w 821532"/>
                <a:gd name="connsiteY72" fmla="*/ 550069 h 635794"/>
                <a:gd name="connsiteX73" fmla="*/ 76200 w 821532"/>
                <a:gd name="connsiteY73" fmla="*/ 569119 h 635794"/>
                <a:gd name="connsiteX74" fmla="*/ 66675 w 821532"/>
                <a:gd name="connsiteY74" fmla="*/ 588169 h 635794"/>
                <a:gd name="connsiteX75" fmla="*/ 69057 w 821532"/>
                <a:gd name="connsiteY75" fmla="*/ 609600 h 635794"/>
                <a:gd name="connsiteX76" fmla="*/ 71438 w 821532"/>
                <a:gd name="connsiteY76" fmla="*/ 619125 h 635794"/>
                <a:gd name="connsiteX77" fmla="*/ 71438 w 821532"/>
                <a:gd name="connsiteY77" fmla="*/ 619125 h 635794"/>
                <a:gd name="connsiteX78" fmla="*/ 133350 w 821532"/>
                <a:gd name="connsiteY78" fmla="*/ 623888 h 635794"/>
                <a:gd name="connsiteX79" fmla="*/ 166688 w 821532"/>
                <a:gd name="connsiteY79" fmla="*/ 626269 h 635794"/>
                <a:gd name="connsiteX80" fmla="*/ 195263 w 821532"/>
                <a:gd name="connsiteY80" fmla="*/ 633413 h 635794"/>
                <a:gd name="connsiteX81" fmla="*/ 219075 w 821532"/>
                <a:gd name="connsiteY81" fmla="*/ 635794 h 635794"/>
                <a:gd name="connsiteX82" fmla="*/ 254794 w 821532"/>
                <a:gd name="connsiteY82" fmla="*/ 633413 h 635794"/>
                <a:gd name="connsiteX83" fmla="*/ 276225 w 821532"/>
                <a:gd name="connsiteY83" fmla="*/ 623888 h 635794"/>
                <a:gd name="connsiteX84" fmla="*/ 300038 w 821532"/>
                <a:gd name="connsiteY84" fmla="*/ 600075 h 635794"/>
                <a:gd name="connsiteX85" fmla="*/ 328613 w 821532"/>
                <a:gd name="connsiteY85" fmla="*/ 573882 h 635794"/>
                <a:gd name="connsiteX86" fmla="*/ 345282 w 821532"/>
                <a:gd name="connsiteY86" fmla="*/ 561975 h 635794"/>
                <a:gd name="connsiteX87" fmla="*/ 385763 w 821532"/>
                <a:gd name="connsiteY87" fmla="*/ 566738 h 635794"/>
                <a:gd name="connsiteX88" fmla="*/ 416719 w 821532"/>
                <a:gd name="connsiteY88" fmla="*/ 585788 h 635794"/>
                <a:gd name="connsiteX89" fmla="*/ 426244 w 821532"/>
                <a:gd name="connsiteY89" fmla="*/ 581025 h 635794"/>
                <a:gd name="connsiteX90" fmla="*/ 461963 w 821532"/>
                <a:gd name="connsiteY90" fmla="*/ 583407 h 635794"/>
                <a:gd name="connsiteX91" fmla="*/ 478632 w 821532"/>
                <a:gd name="connsiteY91" fmla="*/ 573882 h 635794"/>
                <a:gd name="connsiteX92" fmla="*/ 478632 w 821532"/>
                <a:gd name="connsiteY92" fmla="*/ 552450 h 635794"/>
                <a:gd name="connsiteX93" fmla="*/ 497682 w 821532"/>
                <a:gd name="connsiteY93" fmla="*/ 533400 h 635794"/>
                <a:gd name="connsiteX94" fmla="*/ 504825 w 821532"/>
                <a:gd name="connsiteY94" fmla="*/ 516732 h 635794"/>
                <a:gd name="connsiteX95" fmla="*/ 504825 w 821532"/>
                <a:gd name="connsiteY95" fmla="*/ 492919 h 635794"/>
                <a:gd name="connsiteX96" fmla="*/ 519113 w 821532"/>
                <a:gd name="connsiteY96" fmla="*/ 483394 h 635794"/>
                <a:gd name="connsiteX97" fmla="*/ 519113 w 821532"/>
                <a:gd name="connsiteY97" fmla="*/ 483394 h 635794"/>
                <a:gd name="connsiteX98" fmla="*/ 535782 w 821532"/>
                <a:gd name="connsiteY98" fmla="*/ 481013 h 635794"/>
                <a:gd name="connsiteX99" fmla="*/ 559594 w 821532"/>
                <a:gd name="connsiteY99" fmla="*/ 488157 h 635794"/>
                <a:gd name="connsiteX100" fmla="*/ 588169 w 821532"/>
                <a:gd name="connsiteY100" fmla="*/ 485775 h 635794"/>
                <a:gd name="connsiteX101" fmla="*/ 621507 w 821532"/>
                <a:gd name="connsiteY101" fmla="*/ 478632 h 635794"/>
                <a:gd name="connsiteX102" fmla="*/ 647700 w 821532"/>
                <a:gd name="connsiteY102" fmla="*/ 476250 h 635794"/>
                <a:gd name="connsiteX103" fmla="*/ 647700 w 821532"/>
                <a:gd name="connsiteY103" fmla="*/ 476250 h 635794"/>
                <a:gd name="connsiteX104" fmla="*/ 664369 w 821532"/>
                <a:gd name="connsiteY104" fmla="*/ 464344 h 635794"/>
                <a:gd name="connsiteX105" fmla="*/ 673894 w 821532"/>
                <a:gd name="connsiteY105" fmla="*/ 469107 h 635794"/>
                <a:gd name="connsiteX106" fmla="*/ 683419 w 821532"/>
                <a:gd name="connsiteY106" fmla="*/ 457200 h 635794"/>
                <a:gd name="connsiteX107" fmla="*/ 695325 w 821532"/>
                <a:gd name="connsiteY107" fmla="*/ 423863 h 635794"/>
                <a:gd name="connsiteX108" fmla="*/ 716757 w 821532"/>
                <a:gd name="connsiteY108" fmla="*/ 428625 h 635794"/>
                <a:gd name="connsiteX109" fmla="*/ 759619 w 821532"/>
                <a:gd name="connsiteY109" fmla="*/ 395288 h 635794"/>
                <a:gd name="connsiteX110" fmla="*/ 797718 w 821532"/>
                <a:gd name="connsiteY110" fmla="*/ 411956 h 635794"/>
                <a:gd name="connsiteX0" fmla="*/ 797718 w 821532"/>
                <a:gd name="connsiteY0" fmla="*/ 411956 h 635794"/>
                <a:gd name="connsiteX1" fmla="*/ 812007 w 821532"/>
                <a:gd name="connsiteY1" fmla="*/ 369094 h 635794"/>
                <a:gd name="connsiteX2" fmla="*/ 807244 w 821532"/>
                <a:gd name="connsiteY2" fmla="*/ 345282 h 635794"/>
                <a:gd name="connsiteX3" fmla="*/ 821532 w 821532"/>
                <a:gd name="connsiteY3" fmla="*/ 314325 h 635794"/>
                <a:gd name="connsiteX4" fmla="*/ 795338 w 821532"/>
                <a:gd name="connsiteY4" fmla="*/ 311944 h 635794"/>
                <a:gd name="connsiteX5" fmla="*/ 776288 w 821532"/>
                <a:gd name="connsiteY5" fmla="*/ 302419 h 635794"/>
                <a:gd name="connsiteX6" fmla="*/ 764382 w 821532"/>
                <a:gd name="connsiteY6" fmla="*/ 283369 h 635794"/>
                <a:gd name="connsiteX7" fmla="*/ 764382 w 821532"/>
                <a:gd name="connsiteY7" fmla="*/ 261938 h 635794"/>
                <a:gd name="connsiteX8" fmla="*/ 750094 w 821532"/>
                <a:gd name="connsiteY8" fmla="*/ 238125 h 635794"/>
                <a:gd name="connsiteX9" fmla="*/ 735807 w 821532"/>
                <a:gd name="connsiteY9" fmla="*/ 223838 h 635794"/>
                <a:gd name="connsiteX10" fmla="*/ 714375 w 821532"/>
                <a:gd name="connsiteY10" fmla="*/ 207169 h 635794"/>
                <a:gd name="connsiteX11" fmla="*/ 714375 w 821532"/>
                <a:gd name="connsiteY11" fmla="*/ 188119 h 635794"/>
                <a:gd name="connsiteX12" fmla="*/ 731044 w 821532"/>
                <a:gd name="connsiteY12" fmla="*/ 171450 h 635794"/>
                <a:gd name="connsiteX13" fmla="*/ 754857 w 821532"/>
                <a:gd name="connsiteY13" fmla="*/ 150019 h 635794"/>
                <a:gd name="connsiteX14" fmla="*/ 726282 w 821532"/>
                <a:gd name="connsiteY14" fmla="*/ 138113 h 635794"/>
                <a:gd name="connsiteX15" fmla="*/ 716757 w 821532"/>
                <a:gd name="connsiteY15" fmla="*/ 128588 h 635794"/>
                <a:gd name="connsiteX16" fmla="*/ 733425 w 821532"/>
                <a:gd name="connsiteY16" fmla="*/ 104775 h 635794"/>
                <a:gd name="connsiteX17" fmla="*/ 745332 w 821532"/>
                <a:gd name="connsiteY17" fmla="*/ 83344 h 635794"/>
                <a:gd name="connsiteX18" fmla="*/ 733425 w 821532"/>
                <a:gd name="connsiteY18" fmla="*/ 64294 h 635794"/>
                <a:gd name="connsiteX19" fmla="*/ 707232 w 821532"/>
                <a:gd name="connsiteY19" fmla="*/ 40482 h 635794"/>
                <a:gd name="connsiteX20" fmla="*/ 697707 w 821532"/>
                <a:gd name="connsiteY20" fmla="*/ 9525 h 635794"/>
                <a:gd name="connsiteX21" fmla="*/ 683419 w 821532"/>
                <a:gd name="connsiteY21" fmla="*/ 0 h 635794"/>
                <a:gd name="connsiteX22" fmla="*/ 661988 w 821532"/>
                <a:gd name="connsiteY22" fmla="*/ 2382 h 635794"/>
                <a:gd name="connsiteX23" fmla="*/ 647700 w 821532"/>
                <a:gd name="connsiteY23" fmla="*/ 19050 h 635794"/>
                <a:gd name="connsiteX24" fmla="*/ 621507 w 821532"/>
                <a:gd name="connsiteY24" fmla="*/ 50007 h 635794"/>
                <a:gd name="connsiteX25" fmla="*/ 607219 w 821532"/>
                <a:gd name="connsiteY25" fmla="*/ 76200 h 635794"/>
                <a:gd name="connsiteX26" fmla="*/ 585788 w 821532"/>
                <a:gd name="connsiteY26" fmla="*/ 76200 h 635794"/>
                <a:gd name="connsiteX27" fmla="*/ 566738 w 821532"/>
                <a:gd name="connsiteY27" fmla="*/ 78582 h 635794"/>
                <a:gd name="connsiteX28" fmla="*/ 557213 w 821532"/>
                <a:gd name="connsiteY28" fmla="*/ 90488 h 635794"/>
                <a:gd name="connsiteX29" fmla="*/ 533400 w 821532"/>
                <a:gd name="connsiteY29" fmla="*/ 80963 h 635794"/>
                <a:gd name="connsiteX30" fmla="*/ 507207 w 821532"/>
                <a:gd name="connsiteY30" fmla="*/ 80963 h 635794"/>
                <a:gd name="connsiteX31" fmla="*/ 488157 w 821532"/>
                <a:gd name="connsiteY31" fmla="*/ 95250 h 635794"/>
                <a:gd name="connsiteX32" fmla="*/ 488157 w 821532"/>
                <a:gd name="connsiteY32" fmla="*/ 95250 h 635794"/>
                <a:gd name="connsiteX33" fmla="*/ 473869 w 821532"/>
                <a:gd name="connsiteY33" fmla="*/ 138113 h 635794"/>
                <a:gd name="connsiteX34" fmla="*/ 454819 w 821532"/>
                <a:gd name="connsiteY34" fmla="*/ 142875 h 635794"/>
                <a:gd name="connsiteX35" fmla="*/ 440532 w 821532"/>
                <a:gd name="connsiteY35" fmla="*/ 128588 h 635794"/>
                <a:gd name="connsiteX36" fmla="*/ 435769 w 821532"/>
                <a:gd name="connsiteY36" fmla="*/ 147638 h 635794"/>
                <a:gd name="connsiteX37" fmla="*/ 426244 w 821532"/>
                <a:gd name="connsiteY37" fmla="*/ 161925 h 635794"/>
                <a:gd name="connsiteX38" fmla="*/ 390525 w 821532"/>
                <a:gd name="connsiteY38" fmla="*/ 138113 h 635794"/>
                <a:gd name="connsiteX39" fmla="*/ 359569 w 821532"/>
                <a:gd name="connsiteY39" fmla="*/ 135732 h 635794"/>
                <a:gd name="connsiteX40" fmla="*/ 321469 w 821532"/>
                <a:gd name="connsiteY40" fmla="*/ 140494 h 635794"/>
                <a:gd name="connsiteX41" fmla="*/ 295275 w 821532"/>
                <a:gd name="connsiteY41" fmla="*/ 150019 h 635794"/>
                <a:gd name="connsiteX42" fmla="*/ 304800 w 821532"/>
                <a:gd name="connsiteY42" fmla="*/ 169069 h 635794"/>
                <a:gd name="connsiteX43" fmla="*/ 304800 w 821532"/>
                <a:gd name="connsiteY43" fmla="*/ 195263 h 635794"/>
                <a:gd name="connsiteX44" fmla="*/ 300038 w 821532"/>
                <a:gd name="connsiteY44" fmla="*/ 211932 h 635794"/>
                <a:gd name="connsiteX45" fmla="*/ 300038 w 821532"/>
                <a:gd name="connsiteY45" fmla="*/ 228600 h 635794"/>
                <a:gd name="connsiteX46" fmla="*/ 280988 w 821532"/>
                <a:gd name="connsiteY46" fmla="*/ 238125 h 635794"/>
                <a:gd name="connsiteX47" fmla="*/ 264319 w 821532"/>
                <a:gd name="connsiteY47" fmla="*/ 257175 h 635794"/>
                <a:gd name="connsiteX48" fmla="*/ 269082 w 821532"/>
                <a:gd name="connsiteY48" fmla="*/ 278607 h 635794"/>
                <a:gd name="connsiteX49" fmla="*/ 269082 w 821532"/>
                <a:gd name="connsiteY49" fmla="*/ 285751 h 635794"/>
                <a:gd name="connsiteX50" fmla="*/ 235744 w 821532"/>
                <a:gd name="connsiteY50" fmla="*/ 285750 h 635794"/>
                <a:gd name="connsiteX51" fmla="*/ 211932 w 821532"/>
                <a:gd name="connsiteY51" fmla="*/ 288132 h 635794"/>
                <a:gd name="connsiteX52" fmla="*/ 190500 w 821532"/>
                <a:gd name="connsiteY52" fmla="*/ 307182 h 635794"/>
                <a:gd name="connsiteX53" fmla="*/ 173832 w 821532"/>
                <a:gd name="connsiteY53" fmla="*/ 316707 h 635794"/>
                <a:gd name="connsiteX54" fmla="*/ 159544 w 821532"/>
                <a:gd name="connsiteY54" fmla="*/ 330994 h 635794"/>
                <a:gd name="connsiteX55" fmla="*/ 135732 w 821532"/>
                <a:gd name="connsiteY55" fmla="*/ 342900 h 635794"/>
                <a:gd name="connsiteX56" fmla="*/ 116682 w 821532"/>
                <a:gd name="connsiteY56" fmla="*/ 350044 h 635794"/>
                <a:gd name="connsiteX57" fmla="*/ 116682 w 821532"/>
                <a:gd name="connsiteY57" fmla="*/ 350044 h 635794"/>
                <a:gd name="connsiteX58" fmla="*/ 92869 w 821532"/>
                <a:gd name="connsiteY58" fmla="*/ 364332 h 635794"/>
                <a:gd name="connsiteX59" fmla="*/ 90488 w 821532"/>
                <a:gd name="connsiteY59" fmla="*/ 381000 h 635794"/>
                <a:gd name="connsiteX60" fmla="*/ 61913 w 821532"/>
                <a:gd name="connsiteY60" fmla="*/ 385763 h 635794"/>
                <a:gd name="connsiteX61" fmla="*/ 30957 w 821532"/>
                <a:gd name="connsiteY61" fmla="*/ 388144 h 635794"/>
                <a:gd name="connsiteX62" fmla="*/ 0 w 821532"/>
                <a:gd name="connsiteY62" fmla="*/ 390525 h 635794"/>
                <a:gd name="connsiteX63" fmla="*/ 21432 w 821532"/>
                <a:gd name="connsiteY63" fmla="*/ 400050 h 635794"/>
                <a:gd name="connsiteX64" fmla="*/ 11907 w 821532"/>
                <a:gd name="connsiteY64" fmla="*/ 423863 h 635794"/>
                <a:gd name="connsiteX65" fmla="*/ 11907 w 821532"/>
                <a:gd name="connsiteY65" fmla="*/ 435769 h 635794"/>
                <a:gd name="connsiteX66" fmla="*/ 28575 w 821532"/>
                <a:gd name="connsiteY66" fmla="*/ 450057 h 635794"/>
                <a:gd name="connsiteX67" fmla="*/ 30957 w 821532"/>
                <a:gd name="connsiteY67" fmla="*/ 466725 h 635794"/>
                <a:gd name="connsiteX68" fmla="*/ 40482 w 821532"/>
                <a:gd name="connsiteY68" fmla="*/ 483394 h 635794"/>
                <a:gd name="connsiteX69" fmla="*/ 35719 w 821532"/>
                <a:gd name="connsiteY69" fmla="*/ 495300 h 635794"/>
                <a:gd name="connsiteX70" fmla="*/ 52388 w 821532"/>
                <a:gd name="connsiteY70" fmla="*/ 504826 h 635794"/>
                <a:gd name="connsiteX71" fmla="*/ 76200 w 821532"/>
                <a:gd name="connsiteY71" fmla="*/ 523875 h 635794"/>
                <a:gd name="connsiteX72" fmla="*/ 76200 w 821532"/>
                <a:gd name="connsiteY72" fmla="*/ 550069 h 635794"/>
                <a:gd name="connsiteX73" fmla="*/ 76200 w 821532"/>
                <a:gd name="connsiteY73" fmla="*/ 569119 h 635794"/>
                <a:gd name="connsiteX74" fmla="*/ 66675 w 821532"/>
                <a:gd name="connsiteY74" fmla="*/ 588169 h 635794"/>
                <a:gd name="connsiteX75" fmla="*/ 69057 w 821532"/>
                <a:gd name="connsiteY75" fmla="*/ 609600 h 635794"/>
                <a:gd name="connsiteX76" fmla="*/ 71438 w 821532"/>
                <a:gd name="connsiteY76" fmla="*/ 619125 h 635794"/>
                <a:gd name="connsiteX77" fmla="*/ 71438 w 821532"/>
                <a:gd name="connsiteY77" fmla="*/ 619125 h 635794"/>
                <a:gd name="connsiteX78" fmla="*/ 133350 w 821532"/>
                <a:gd name="connsiteY78" fmla="*/ 623888 h 635794"/>
                <a:gd name="connsiteX79" fmla="*/ 166688 w 821532"/>
                <a:gd name="connsiteY79" fmla="*/ 626269 h 635794"/>
                <a:gd name="connsiteX80" fmla="*/ 195263 w 821532"/>
                <a:gd name="connsiteY80" fmla="*/ 633413 h 635794"/>
                <a:gd name="connsiteX81" fmla="*/ 219075 w 821532"/>
                <a:gd name="connsiteY81" fmla="*/ 635794 h 635794"/>
                <a:gd name="connsiteX82" fmla="*/ 254794 w 821532"/>
                <a:gd name="connsiteY82" fmla="*/ 633413 h 635794"/>
                <a:gd name="connsiteX83" fmla="*/ 276225 w 821532"/>
                <a:gd name="connsiteY83" fmla="*/ 623888 h 635794"/>
                <a:gd name="connsiteX84" fmla="*/ 309563 w 821532"/>
                <a:gd name="connsiteY84" fmla="*/ 600075 h 635794"/>
                <a:gd name="connsiteX85" fmla="*/ 328613 w 821532"/>
                <a:gd name="connsiteY85" fmla="*/ 573882 h 635794"/>
                <a:gd name="connsiteX86" fmla="*/ 345282 w 821532"/>
                <a:gd name="connsiteY86" fmla="*/ 561975 h 635794"/>
                <a:gd name="connsiteX87" fmla="*/ 385763 w 821532"/>
                <a:gd name="connsiteY87" fmla="*/ 566738 h 635794"/>
                <a:gd name="connsiteX88" fmla="*/ 416719 w 821532"/>
                <a:gd name="connsiteY88" fmla="*/ 585788 h 635794"/>
                <a:gd name="connsiteX89" fmla="*/ 426244 w 821532"/>
                <a:gd name="connsiteY89" fmla="*/ 581025 h 635794"/>
                <a:gd name="connsiteX90" fmla="*/ 461963 w 821532"/>
                <a:gd name="connsiteY90" fmla="*/ 583407 h 635794"/>
                <a:gd name="connsiteX91" fmla="*/ 478632 w 821532"/>
                <a:gd name="connsiteY91" fmla="*/ 573882 h 635794"/>
                <a:gd name="connsiteX92" fmla="*/ 478632 w 821532"/>
                <a:gd name="connsiteY92" fmla="*/ 552450 h 635794"/>
                <a:gd name="connsiteX93" fmla="*/ 497682 w 821532"/>
                <a:gd name="connsiteY93" fmla="*/ 533400 h 635794"/>
                <a:gd name="connsiteX94" fmla="*/ 504825 w 821532"/>
                <a:gd name="connsiteY94" fmla="*/ 516732 h 635794"/>
                <a:gd name="connsiteX95" fmla="*/ 504825 w 821532"/>
                <a:gd name="connsiteY95" fmla="*/ 492919 h 635794"/>
                <a:gd name="connsiteX96" fmla="*/ 519113 w 821532"/>
                <a:gd name="connsiteY96" fmla="*/ 483394 h 635794"/>
                <a:gd name="connsiteX97" fmla="*/ 519113 w 821532"/>
                <a:gd name="connsiteY97" fmla="*/ 483394 h 635794"/>
                <a:gd name="connsiteX98" fmla="*/ 535782 w 821532"/>
                <a:gd name="connsiteY98" fmla="*/ 481013 h 635794"/>
                <a:gd name="connsiteX99" fmla="*/ 559594 w 821532"/>
                <a:gd name="connsiteY99" fmla="*/ 488157 h 635794"/>
                <a:gd name="connsiteX100" fmla="*/ 588169 w 821532"/>
                <a:gd name="connsiteY100" fmla="*/ 485775 h 635794"/>
                <a:gd name="connsiteX101" fmla="*/ 621507 w 821532"/>
                <a:gd name="connsiteY101" fmla="*/ 478632 h 635794"/>
                <a:gd name="connsiteX102" fmla="*/ 647700 w 821532"/>
                <a:gd name="connsiteY102" fmla="*/ 476250 h 635794"/>
                <a:gd name="connsiteX103" fmla="*/ 647700 w 821532"/>
                <a:gd name="connsiteY103" fmla="*/ 476250 h 635794"/>
                <a:gd name="connsiteX104" fmla="*/ 664369 w 821532"/>
                <a:gd name="connsiteY104" fmla="*/ 464344 h 635794"/>
                <a:gd name="connsiteX105" fmla="*/ 673894 w 821532"/>
                <a:gd name="connsiteY105" fmla="*/ 469107 h 635794"/>
                <a:gd name="connsiteX106" fmla="*/ 683419 w 821532"/>
                <a:gd name="connsiteY106" fmla="*/ 457200 h 635794"/>
                <a:gd name="connsiteX107" fmla="*/ 695325 w 821532"/>
                <a:gd name="connsiteY107" fmla="*/ 423863 h 635794"/>
                <a:gd name="connsiteX108" fmla="*/ 716757 w 821532"/>
                <a:gd name="connsiteY108" fmla="*/ 428625 h 635794"/>
                <a:gd name="connsiteX109" fmla="*/ 759619 w 821532"/>
                <a:gd name="connsiteY109" fmla="*/ 395288 h 635794"/>
                <a:gd name="connsiteX110" fmla="*/ 797718 w 821532"/>
                <a:gd name="connsiteY110" fmla="*/ 411956 h 635794"/>
                <a:gd name="connsiteX0" fmla="*/ 797718 w 821532"/>
                <a:gd name="connsiteY0" fmla="*/ 411956 h 635794"/>
                <a:gd name="connsiteX1" fmla="*/ 812007 w 821532"/>
                <a:gd name="connsiteY1" fmla="*/ 369094 h 635794"/>
                <a:gd name="connsiteX2" fmla="*/ 807244 w 821532"/>
                <a:gd name="connsiteY2" fmla="*/ 345282 h 635794"/>
                <a:gd name="connsiteX3" fmla="*/ 821532 w 821532"/>
                <a:gd name="connsiteY3" fmla="*/ 314325 h 635794"/>
                <a:gd name="connsiteX4" fmla="*/ 795338 w 821532"/>
                <a:gd name="connsiteY4" fmla="*/ 311944 h 635794"/>
                <a:gd name="connsiteX5" fmla="*/ 776288 w 821532"/>
                <a:gd name="connsiteY5" fmla="*/ 302419 h 635794"/>
                <a:gd name="connsiteX6" fmla="*/ 764382 w 821532"/>
                <a:gd name="connsiteY6" fmla="*/ 283369 h 635794"/>
                <a:gd name="connsiteX7" fmla="*/ 764382 w 821532"/>
                <a:gd name="connsiteY7" fmla="*/ 261938 h 635794"/>
                <a:gd name="connsiteX8" fmla="*/ 750094 w 821532"/>
                <a:gd name="connsiteY8" fmla="*/ 238125 h 635794"/>
                <a:gd name="connsiteX9" fmla="*/ 735807 w 821532"/>
                <a:gd name="connsiteY9" fmla="*/ 223838 h 635794"/>
                <a:gd name="connsiteX10" fmla="*/ 714375 w 821532"/>
                <a:gd name="connsiteY10" fmla="*/ 207169 h 635794"/>
                <a:gd name="connsiteX11" fmla="*/ 714375 w 821532"/>
                <a:gd name="connsiteY11" fmla="*/ 188119 h 635794"/>
                <a:gd name="connsiteX12" fmla="*/ 731044 w 821532"/>
                <a:gd name="connsiteY12" fmla="*/ 171450 h 635794"/>
                <a:gd name="connsiteX13" fmla="*/ 754857 w 821532"/>
                <a:gd name="connsiteY13" fmla="*/ 150019 h 635794"/>
                <a:gd name="connsiteX14" fmla="*/ 726282 w 821532"/>
                <a:gd name="connsiteY14" fmla="*/ 138113 h 635794"/>
                <a:gd name="connsiteX15" fmla="*/ 716757 w 821532"/>
                <a:gd name="connsiteY15" fmla="*/ 128588 h 635794"/>
                <a:gd name="connsiteX16" fmla="*/ 733425 w 821532"/>
                <a:gd name="connsiteY16" fmla="*/ 104775 h 635794"/>
                <a:gd name="connsiteX17" fmla="*/ 745332 w 821532"/>
                <a:gd name="connsiteY17" fmla="*/ 83344 h 635794"/>
                <a:gd name="connsiteX18" fmla="*/ 733425 w 821532"/>
                <a:gd name="connsiteY18" fmla="*/ 64294 h 635794"/>
                <a:gd name="connsiteX19" fmla="*/ 707232 w 821532"/>
                <a:gd name="connsiteY19" fmla="*/ 40482 h 635794"/>
                <a:gd name="connsiteX20" fmla="*/ 697707 w 821532"/>
                <a:gd name="connsiteY20" fmla="*/ 9525 h 635794"/>
                <a:gd name="connsiteX21" fmla="*/ 683419 w 821532"/>
                <a:gd name="connsiteY21" fmla="*/ 0 h 635794"/>
                <a:gd name="connsiteX22" fmla="*/ 661988 w 821532"/>
                <a:gd name="connsiteY22" fmla="*/ 2382 h 635794"/>
                <a:gd name="connsiteX23" fmla="*/ 647700 w 821532"/>
                <a:gd name="connsiteY23" fmla="*/ 19050 h 635794"/>
                <a:gd name="connsiteX24" fmla="*/ 621507 w 821532"/>
                <a:gd name="connsiteY24" fmla="*/ 50007 h 635794"/>
                <a:gd name="connsiteX25" fmla="*/ 607219 w 821532"/>
                <a:gd name="connsiteY25" fmla="*/ 76200 h 635794"/>
                <a:gd name="connsiteX26" fmla="*/ 585788 w 821532"/>
                <a:gd name="connsiteY26" fmla="*/ 76200 h 635794"/>
                <a:gd name="connsiteX27" fmla="*/ 566738 w 821532"/>
                <a:gd name="connsiteY27" fmla="*/ 78582 h 635794"/>
                <a:gd name="connsiteX28" fmla="*/ 557213 w 821532"/>
                <a:gd name="connsiteY28" fmla="*/ 90488 h 635794"/>
                <a:gd name="connsiteX29" fmla="*/ 533400 w 821532"/>
                <a:gd name="connsiteY29" fmla="*/ 80963 h 635794"/>
                <a:gd name="connsiteX30" fmla="*/ 507207 w 821532"/>
                <a:gd name="connsiteY30" fmla="*/ 80963 h 635794"/>
                <a:gd name="connsiteX31" fmla="*/ 488157 w 821532"/>
                <a:gd name="connsiteY31" fmla="*/ 95250 h 635794"/>
                <a:gd name="connsiteX32" fmla="*/ 488157 w 821532"/>
                <a:gd name="connsiteY32" fmla="*/ 95250 h 635794"/>
                <a:gd name="connsiteX33" fmla="*/ 473869 w 821532"/>
                <a:gd name="connsiteY33" fmla="*/ 138113 h 635794"/>
                <a:gd name="connsiteX34" fmla="*/ 454819 w 821532"/>
                <a:gd name="connsiteY34" fmla="*/ 142875 h 635794"/>
                <a:gd name="connsiteX35" fmla="*/ 440532 w 821532"/>
                <a:gd name="connsiteY35" fmla="*/ 128588 h 635794"/>
                <a:gd name="connsiteX36" fmla="*/ 435769 w 821532"/>
                <a:gd name="connsiteY36" fmla="*/ 147638 h 635794"/>
                <a:gd name="connsiteX37" fmla="*/ 426244 w 821532"/>
                <a:gd name="connsiteY37" fmla="*/ 161925 h 635794"/>
                <a:gd name="connsiteX38" fmla="*/ 390525 w 821532"/>
                <a:gd name="connsiteY38" fmla="*/ 138113 h 635794"/>
                <a:gd name="connsiteX39" fmla="*/ 359569 w 821532"/>
                <a:gd name="connsiteY39" fmla="*/ 135732 h 635794"/>
                <a:gd name="connsiteX40" fmla="*/ 321469 w 821532"/>
                <a:gd name="connsiteY40" fmla="*/ 140494 h 635794"/>
                <a:gd name="connsiteX41" fmla="*/ 295275 w 821532"/>
                <a:gd name="connsiteY41" fmla="*/ 150019 h 635794"/>
                <a:gd name="connsiteX42" fmla="*/ 304800 w 821532"/>
                <a:gd name="connsiteY42" fmla="*/ 169069 h 635794"/>
                <a:gd name="connsiteX43" fmla="*/ 304800 w 821532"/>
                <a:gd name="connsiteY43" fmla="*/ 195263 h 635794"/>
                <a:gd name="connsiteX44" fmla="*/ 300038 w 821532"/>
                <a:gd name="connsiteY44" fmla="*/ 211932 h 635794"/>
                <a:gd name="connsiteX45" fmla="*/ 300038 w 821532"/>
                <a:gd name="connsiteY45" fmla="*/ 228600 h 635794"/>
                <a:gd name="connsiteX46" fmla="*/ 280988 w 821532"/>
                <a:gd name="connsiteY46" fmla="*/ 238125 h 635794"/>
                <a:gd name="connsiteX47" fmla="*/ 264319 w 821532"/>
                <a:gd name="connsiteY47" fmla="*/ 257175 h 635794"/>
                <a:gd name="connsiteX48" fmla="*/ 269082 w 821532"/>
                <a:gd name="connsiteY48" fmla="*/ 278607 h 635794"/>
                <a:gd name="connsiteX49" fmla="*/ 269082 w 821532"/>
                <a:gd name="connsiteY49" fmla="*/ 285751 h 635794"/>
                <a:gd name="connsiteX50" fmla="*/ 235744 w 821532"/>
                <a:gd name="connsiteY50" fmla="*/ 285750 h 635794"/>
                <a:gd name="connsiteX51" fmla="*/ 211932 w 821532"/>
                <a:gd name="connsiteY51" fmla="*/ 288132 h 635794"/>
                <a:gd name="connsiteX52" fmla="*/ 190500 w 821532"/>
                <a:gd name="connsiteY52" fmla="*/ 307182 h 635794"/>
                <a:gd name="connsiteX53" fmla="*/ 173832 w 821532"/>
                <a:gd name="connsiteY53" fmla="*/ 316707 h 635794"/>
                <a:gd name="connsiteX54" fmla="*/ 159544 w 821532"/>
                <a:gd name="connsiteY54" fmla="*/ 330994 h 635794"/>
                <a:gd name="connsiteX55" fmla="*/ 135732 w 821532"/>
                <a:gd name="connsiteY55" fmla="*/ 342900 h 635794"/>
                <a:gd name="connsiteX56" fmla="*/ 116682 w 821532"/>
                <a:gd name="connsiteY56" fmla="*/ 350044 h 635794"/>
                <a:gd name="connsiteX57" fmla="*/ 116682 w 821532"/>
                <a:gd name="connsiteY57" fmla="*/ 350044 h 635794"/>
                <a:gd name="connsiteX58" fmla="*/ 92869 w 821532"/>
                <a:gd name="connsiteY58" fmla="*/ 364332 h 635794"/>
                <a:gd name="connsiteX59" fmla="*/ 90488 w 821532"/>
                <a:gd name="connsiteY59" fmla="*/ 381000 h 635794"/>
                <a:gd name="connsiteX60" fmla="*/ 61913 w 821532"/>
                <a:gd name="connsiteY60" fmla="*/ 385763 h 635794"/>
                <a:gd name="connsiteX61" fmla="*/ 30957 w 821532"/>
                <a:gd name="connsiteY61" fmla="*/ 388144 h 635794"/>
                <a:gd name="connsiteX62" fmla="*/ 0 w 821532"/>
                <a:gd name="connsiteY62" fmla="*/ 390525 h 635794"/>
                <a:gd name="connsiteX63" fmla="*/ 21432 w 821532"/>
                <a:gd name="connsiteY63" fmla="*/ 400050 h 635794"/>
                <a:gd name="connsiteX64" fmla="*/ 11907 w 821532"/>
                <a:gd name="connsiteY64" fmla="*/ 423863 h 635794"/>
                <a:gd name="connsiteX65" fmla="*/ 11907 w 821532"/>
                <a:gd name="connsiteY65" fmla="*/ 435769 h 635794"/>
                <a:gd name="connsiteX66" fmla="*/ 28575 w 821532"/>
                <a:gd name="connsiteY66" fmla="*/ 450057 h 635794"/>
                <a:gd name="connsiteX67" fmla="*/ 30957 w 821532"/>
                <a:gd name="connsiteY67" fmla="*/ 466725 h 635794"/>
                <a:gd name="connsiteX68" fmla="*/ 40482 w 821532"/>
                <a:gd name="connsiteY68" fmla="*/ 483394 h 635794"/>
                <a:gd name="connsiteX69" fmla="*/ 35719 w 821532"/>
                <a:gd name="connsiteY69" fmla="*/ 495300 h 635794"/>
                <a:gd name="connsiteX70" fmla="*/ 52388 w 821532"/>
                <a:gd name="connsiteY70" fmla="*/ 504826 h 635794"/>
                <a:gd name="connsiteX71" fmla="*/ 76200 w 821532"/>
                <a:gd name="connsiteY71" fmla="*/ 523875 h 635794"/>
                <a:gd name="connsiteX72" fmla="*/ 76200 w 821532"/>
                <a:gd name="connsiteY72" fmla="*/ 550069 h 635794"/>
                <a:gd name="connsiteX73" fmla="*/ 76200 w 821532"/>
                <a:gd name="connsiteY73" fmla="*/ 569119 h 635794"/>
                <a:gd name="connsiteX74" fmla="*/ 66675 w 821532"/>
                <a:gd name="connsiteY74" fmla="*/ 588169 h 635794"/>
                <a:gd name="connsiteX75" fmla="*/ 69057 w 821532"/>
                <a:gd name="connsiteY75" fmla="*/ 609600 h 635794"/>
                <a:gd name="connsiteX76" fmla="*/ 71438 w 821532"/>
                <a:gd name="connsiteY76" fmla="*/ 619125 h 635794"/>
                <a:gd name="connsiteX77" fmla="*/ 71438 w 821532"/>
                <a:gd name="connsiteY77" fmla="*/ 619125 h 635794"/>
                <a:gd name="connsiteX78" fmla="*/ 133350 w 821532"/>
                <a:gd name="connsiteY78" fmla="*/ 623888 h 635794"/>
                <a:gd name="connsiteX79" fmla="*/ 166688 w 821532"/>
                <a:gd name="connsiteY79" fmla="*/ 626269 h 635794"/>
                <a:gd name="connsiteX80" fmla="*/ 195263 w 821532"/>
                <a:gd name="connsiteY80" fmla="*/ 633413 h 635794"/>
                <a:gd name="connsiteX81" fmla="*/ 219075 w 821532"/>
                <a:gd name="connsiteY81" fmla="*/ 635794 h 635794"/>
                <a:gd name="connsiteX82" fmla="*/ 254794 w 821532"/>
                <a:gd name="connsiteY82" fmla="*/ 633413 h 635794"/>
                <a:gd name="connsiteX83" fmla="*/ 276225 w 821532"/>
                <a:gd name="connsiteY83" fmla="*/ 623888 h 635794"/>
                <a:gd name="connsiteX84" fmla="*/ 309563 w 821532"/>
                <a:gd name="connsiteY84" fmla="*/ 600075 h 635794"/>
                <a:gd name="connsiteX85" fmla="*/ 328613 w 821532"/>
                <a:gd name="connsiteY85" fmla="*/ 573882 h 635794"/>
                <a:gd name="connsiteX86" fmla="*/ 345282 w 821532"/>
                <a:gd name="connsiteY86" fmla="*/ 561975 h 635794"/>
                <a:gd name="connsiteX87" fmla="*/ 385763 w 821532"/>
                <a:gd name="connsiteY87" fmla="*/ 566738 h 635794"/>
                <a:gd name="connsiteX88" fmla="*/ 416719 w 821532"/>
                <a:gd name="connsiteY88" fmla="*/ 590551 h 635794"/>
                <a:gd name="connsiteX89" fmla="*/ 426244 w 821532"/>
                <a:gd name="connsiteY89" fmla="*/ 581025 h 635794"/>
                <a:gd name="connsiteX90" fmla="*/ 461963 w 821532"/>
                <a:gd name="connsiteY90" fmla="*/ 583407 h 635794"/>
                <a:gd name="connsiteX91" fmla="*/ 478632 w 821532"/>
                <a:gd name="connsiteY91" fmla="*/ 573882 h 635794"/>
                <a:gd name="connsiteX92" fmla="*/ 478632 w 821532"/>
                <a:gd name="connsiteY92" fmla="*/ 552450 h 635794"/>
                <a:gd name="connsiteX93" fmla="*/ 497682 w 821532"/>
                <a:gd name="connsiteY93" fmla="*/ 533400 h 635794"/>
                <a:gd name="connsiteX94" fmla="*/ 504825 w 821532"/>
                <a:gd name="connsiteY94" fmla="*/ 516732 h 635794"/>
                <a:gd name="connsiteX95" fmla="*/ 504825 w 821532"/>
                <a:gd name="connsiteY95" fmla="*/ 492919 h 635794"/>
                <a:gd name="connsiteX96" fmla="*/ 519113 w 821532"/>
                <a:gd name="connsiteY96" fmla="*/ 483394 h 635794"/>
                <a:gd name="connsiteX97" fmla="*/ 519113 w 821532"/>
                <a:gd name="connsiteY97" fmla="*/ 483394 h 635794"/>
                <a:gd name="connsiteX98" fmla="*/ 535782 w 821532"/>
                <a:gd name="connsiteY98" fmla="*/ 481013 h 635794"/>
                <a:gd name="connsiteX99" fmla="*/ 559594 w 821532"/>
                <a:gd name="connsiteY99" fmla="*/ 488157 h 635794"/>
                <a:gd name="connsiteX100" fmla="*/ 588169 w 821532"/>
                <a:gd name="connsiteY100" fmla="*/ 485775 h 635794"/>
                <a:gd name="connsiteX101" fmla="*/ 621507 w 821532"/>
                <a:gd name="connsiteY101" fmla="*/ 478632 h 635794"/>
                <a:gd name="connsiteX102" fmla="*/ 647700 w 821532"/>
                <a:gd name="connsiteY102" fmla="*/ 476250 h 635794"/>
                <a:gd name="connsiteX103" fmla="*/ 647700 w 821532"/>
                <a:gd name="connsiteY103" fmla="*/ 476250 h 635794"/>
                <a:gd name="connsiteX104" fmla="*/ 664369 w 821532"/>
                <a:gd name="connsiteY104" fmla="*/ 464344 h 635794"/>
                <a:gd name="connsiteX105" fmla="*/ 673894 w 821532"/>
                <a:gd name="connsiteY105" fmla="*/ 469107 h 635794"/>
                <a:gd name="connsiteX106" fmla="*/ 683419 w 821532"/>
                <a:gd name="connsiteY106" fmla="*/ 457200 h 635794"/>
                <a:gd name="connsiteX107" fmla="*/ 695325 w 821532"/>
                <a:gd name="connsiteY107" fmla="*/ 423863 h 635794"/>
                <a:gd name="connsiteX108" fmla="*/ 716757 w 821532"/>
                <a:gd name="connsiteY108" fmla="*/ 428625 h 635794"/>
                <a:gd name="connsiteX109" fmla="*/ 759619 w 821532"/>
                <a:gd name="connsiteY109" fmla="*/ 395288 h 635794"/>
                <a:gd name="connsiteX110" fmla="*/ 797718 w 821532"/>
                <a:gd name="connsiteY110" fmla="*/ 411956 h 635794"/>
                <a:gd name="connsiteX0" fmla="*/ 797718 w 821532"/>
                <a:gd name="connsiteY0" fmla="*/ 411956 h 635794"/>
                <a:gd name="connsiteX1" fmla="*/ 812007 w 821532"/>
                <a:gd name="connsiteY1" fmla="*/ 369094 h 635794"/>
                <a:gd name="connsiteX2" fmla="*/ 807244 w 821532"/>
                <a:gd name="connsiteY2" fmla="*/ 345282 h 635794"/>
                <a:gd name="connsiteX3" fmla="*/ 821532 w 821532"/>
                <a:gd name="connsiteY3" fmla="*/ 314325 h 635794"/>
                <a:gd name="connsiteX4" fmla="*/ 795338 w 821532"/>
                <a:gd name="connsiteY4" fmla="*/ 311944 h 635794"/>
                <a:gd name="connsiteX5" fmla="*/ 776288 w 821532"/>
                <a:gd name="connsiteY5" fmla="*/ 302419 h 635794"/>
                <a:gd name="connsiteX6" fmla="*/ 764382 w 821532"/>
                <a:gd name="connsiteY6" fmla="*/ 283369 h 635794"/>
                <a:gd name="connsiteX7" fmla="*/ 764382 w 821532"/>
                <a:gd name="connsiteY7" fmla="*/ 261938 h 635794"/>
                <a:gd name="connsiteX8" fmla="*/ 750094 w 821532"/>
                <a:gd name="connsiteY8" fmla="*/ 238125 h 635794"/>
                <a:gd name="connsiteX9" fmla="*/ 735807 w 821532"/>
                <a:gd name="connsiteY9" fmla="*/ 223838 h 635794"/>
                <a:gd name="connsiteX10" fmla="*/ 714375 w 821532"/>
                <a:gd name="connsiteY10" fmla="*/ 207169 h 635794"/>
                <a:gd name="connsiteX11" fmla="*/ 714375 w 821532"/>
                <a:gd name="connsiteY11" fmla="*/ 188119 h 635794"/>
                <a:gd name="connsiteX12" fmla="*/ 731044 w 821532"/>
                <a:gd name="connsiteY12" fmla="*/ 171450 h 635794"/>
                <a:gd name="connsiteX13" fmla="*/ 754857 w 821532"/>
                <a:gd name="connsiteY13" fmla="*/ 150019 h 635794"/>
                <a:gd name="connsiteX14" fmla="*/ 726282 w 821532"/>
                <a:gd name="connsiteY14" fmla="*/ 138113 h 635794"/>
                <a:gd name="connsiteX15" fmla="*/ 716757 w 821532"/>
                <a:gd name="connsiteY15" fmla="*/ 128588 h 635794"/>
                <a:gd name="connsiteX16" fmla="*/ 733425 w 821532"/>
                <a:gd name="connsiteY16" fmla="*/ 104775 h 635794"/>
                <a:gd name="connsiteX17" fmla="*/ 745332 w 821532"/>
                <a:gd name="connsiteY17" fmla="*/ 83344 h 635794"/>
                <a:gd name="connsiteX18" fmla="*/ 733425 w 821532"/>
                <a:gd name="connsiteY18" fmla="*/ 64294 h 635794"/>
                <a:gd name="connsiteX19" fmla="*/ 707232 w 821532"/>
                <a:gd name="connsiteY19" fmla="*/ 40482 h 635794"/>
                <a:gd name="connsiteX20" fmla="*/ 697707 w 821532"/>
                <a:gd name="connsiteY20" fmla="*/ 9525 h 635794"/>
                <a:gd name="connsiteX21" fmla="*/ 683419 w 821532"/>
                <a:gd name="connsiteY21" fmla="*/ 0 h 635794"/>
                <a:gd name="connsiteX22" fmla="*/ 661988 w 821532"/>
                <a:gd name="connsiteY22" fmla="*/ 2382 h 635794"/>
                <a:gd name="connsiteX23" fmla="*/ 647700 w 821532"/>
                <a:gd name="connsiteY23" fmla="*/ 19050 h 635794"/>
                <a:gd name="connsiteX24" fmla="*/ 621507 w 821532"/>
                <a:gd name="connsiteY24" fmla="*/ 50007 h 635794"/>
                <a:gd name="connsiteX25" fmla="*/ 607219 w 821532"/>
                <a:gd name="connsiteY25" fmla="*/ 76200 h 635794"/>
                <a:gd name="connsiteX26" fmla="*/ 585788 w 821532"/>
                <a:gd name="connsiteY26" fmla="*/ 76200 h 635794"/>
                <a:gd name="connsiteX27" fmla="*/ 566738 w 821532"/>
                <a:gd name="connsiteY27" fmla="*/ 78582 h 635794"/>
                <a:gd name="connsiteX28" fmla="*/ 557213 w 821532"/>
                <a:gd name="connsiteY28" fmla="*/ 90488 h 635794"/>
                <a:gd name="connsiteX29" fmla="*/ 533400 w 821532"/>
                <a:gd name="connsiteY29" fmla="*/ 80963 h 635794"/>
                <a:gd name="connsiteX30" fmla="*/ 507207 w 821532"/>
                <a:gd name="connsiteY30" fmla="*/ 80963 h 635794"/>
                <a:gd name="connsiteX31" fmla="*/ 488157 w 821532"/>
                <a:gd name="connsiteY31" fmla="*/ 95250 h 635794"/>
                <a:gd name="connsiteX32" fmla="*/ 488157 w 821532"/>
                <a:gd name="connsiteY32" fmla="*/ 95250 h 635794"/>
                <a:gd name="connsiteX33" fmla="*/ 473869 w 821532"/>
                <a:gd name="connsiteY33" fmla="*/ 138113 h 635794"/>
                <a:gd name="connsiteX34" fmla="*/ 454819 w 821532"/>
                <a:gd name="connsiteY34" fmla="*/ 142875 h 635794"/>
                <a:gd name="connsiteX35" fmla="*/ 440532 w 821532"/>
                <a:gd name="connsiteY35" fmla="*/ 128588 h 635794"/>
                <a:gd name="connsiteX36" fmla="*/ 435769 w 821532"/>
                <a:gd name="connsiteY36" fmla="*/ 147638 h 635794"/>
                <a:gd name="connsiteX37" fmla="*/ 426244 w 821532"/>
                <a:gd name="connsiteY37" fmla="*/ 161925 h 635794"/>
                <a:gd name="connsiteX38" fmla="*/ 390525 w 821532"/>
                <a:gd name="connsiteY38" fmla="*/ 138113 h 635794"/>
                <a:gd name="connsiteX39" fmla="*/ 359569 w 821532"/>
                <a:gd name="connsiteY39" fmla="*/ 135732 h 635794"/>
                <a:gd name="connsiteX40" fmla="*/ 321469 w 821532"/>
                <a:gd name="connsiteY40" fmla="*/ 140494 h 635794"/>
                <a:gd name="connsiteX41" fmla="*/ 295275 w 821532"/>
                <a:gd name="connsiteY41" fmla="*/ 150019 h 635794"/>
                <a:gd name="connsiteX42" fmla="*/ 304800 w 821532"/>
                <a:gd name="connsiteY42" fmla="*/ 169069 h 635794"/>
                <a:gd name="connsiteX43" fmla="*/ 304800 w 821532"/>
                <a:gd name="connsiteY43" fmla="*/ 195263 h 635794"/>
                <a:gd name="connsiteX44" fmla="*/ 300038 w 821532"/>
                <a:gd name="connsiteY44" fmla="*/ 211932 h 635794"/>
                <a:gd name="connsiteX45" fmla="*/ 300038 w 821532"/>
                <a:gd name="connsiteY45" fmla="*/ 228600 h 635794"/>
                <a:gd name="connsiteX46" fmla="*/ 280988 w 821532"/>
                <a:gd name="connsiteY46" fmla="*/ 238125 h 635794"/>
                <a:gd name="connsiteX47" fmla="*/ 264319 w 821532"/>
                <a:gd name="connsiteY47" fmla="*/ 257175 h 635794"/>
                <a:gd name="connsiteX48" fmla="*/ 269082 w 821532"/>
                <a:gd name="connsiteY48" fmla="*/ 278607 h 635794"/>
                <a:gd name="connsiteX49" fmla="*/ 269082 w 821532"/>
                <a:gd name="connsiteY49" fmla="*/ 285751 h 635794"/>
                <a:gd name="connsiteX50" fmla="*/ 235744 w 821532"/>
                <a:gd name="connsiteY50" fmla="*/ 285750 h 635794"/>
                <a:gd name="connsiteX51" fmla="*/ 211932 w 821532"/>
                <a:gd name="connsiteY51" fmla="*/ 288132 h 635794"/>
                <a:gd name="connsiteX52" fmla="*/ 190500 w 821532"/>
                <a:gd name="connsiteY52" fmla="*/ 307182 h 635794"/>
                <a:gd name="connsiteX53" fmla="*/ 173832 w 821532"/>
                <a:gd name="connsiteY53" fmla="*/ 316707 h 635794"/>
                <a:gd name="connsiteX54" fmla="*/ 159544 w 821532"/>
                <a:gd name="connsiteY54" fmla="*/ 330994 h 635794"/>
                <a:gd name="connsiteX55" fmla="*/ 135732 w 821532"/>
                <a:gd name="connsiteY55" fmla="*/ 342900 h 635794"/>
                <a:gd name="connsiteX56" fmla="*/ 116682 w 821532"/>
                <a:gd name="connsiteY56" fmla="*/ 350044 h 635794"/>
                <a:gd name="connsiteX57" fmla="*/ 116682 w 821532"/>
                <a:gd name="connsiteY57" fmla="*/ 350044 h 635794"/>
                <a:gd name="connsiteX58" fmla="*/ 92869 w 821532"/>
                <a:gd name="connsiteY58" fmla="*/ 364332 h 635794"/>
                <a:gd name="connsiteX59" fmla="*/ 90488 w 821532"/>
                <a:gd name="connsiteY59" fmla="*/ 381000 h 635794"/>
                <a:gd name="connsiteX60" fmla="*/ 61913 w 821532"/>
                <a:gd name="connsiteY60" fmla="*/ 385763 h 635794"/>
                <a:gd name="connsiteX61" fmla="*/ 30957 w 821532"/>
                <a:gd name="connsiteY61" fmla="*/ 388144 h 635794"/>
                <a:gd name="connsiteX62" fmla="*/ 0 w 821532"/>
                <a:gd name="connsiteY62" fmla="*/ 390525 h 635794"/>
                <a:gd name="connsiteX63" fmla="*/ 21432 w 821532"/>
                <a:gd name="connsiteY63" fmla="*/ 400050 h 635794"/>
                <a:gd name="connsiteX64" fmla="*/ 11907 w 821532"/>
                <a:gd name="connsiteY64" fmla="*/ 423863 h 635794"/>
                <a:gd name="connsiteX65" fmla="*/ 11907 w 821532"/>
                <a:gd name="connsiteY65" fmla="*/ 435769 h 635794"/>
                <a:gd name="connsiteX66" fmla="*/ 28575 w 821532"/>
                <a:gd name="connsiteY66" fmla="*/ 450057 h 635794"/>
                <a:gd name="connsiteX67" fmla="*/ 30957 w 821532"/>
                <a:gd name="connsiteY67" fmla="*/ 466725 h 635794"/>
                <a:gd name="connsiteX68" fmla="*/ 40482 w 821532"/>
                <a:gd name="connsiteY68" fmla="*/ 483394 h 635794"/>
                <a:gd name="connsiteX69" fmla="*/ 35719 w 821532"/>
                <a:gd name="connsiteY69" fmla="*/ 495300 h 635794"/>
                <a:gd name="connsiteX70" fmla="*/ 52388 w 821532"/>
                <a:gd name="connsiteY70" fmla="*/ 504826 h 635794"/>
                <a:gd name="connsiteX71" fmla="*/ 76200 w 821532"/>
                <a:gd name="connsiteY71" fmla="*/ 523875 h 635794"/>
                <a:gd name="connsiteX72" fmla="*/ 76200 w 821532"/>
                <a:gd name="connsiteY72" fmla="*/ 550069 h 635794"/>
                <a:gd name="connsiteX73" fmla="*/ 76200 w 821532"/>
                <a:gd name="connsiteY73" fmla="*/ 569119 h 635794"/>
                <a:gd name="connsiteX74" fmla="*/ 66675 w 821532"/>
                <a:gd name="connsiteY74" fmla="*/ 588169 h 635794"/>
                <a:gd name="connsiteX75" fmla="*/ 69057 w 821532"/>
                <a:gd name="connsiteY75" fmla="*/ 609600 h 635794"/>
                <a:gd name="connsiteX76" fmla="*/ 71438 w 821532"/>
                <a:gd name="connsiteY76" fmla="*/ 619125 h 635794"/>
                <a:gd name="connsiteX77" fmla="*/ 71438 w 821532"/>
                <a:gd name="connsiteY77" fmla="*/ 619125 h 635794"/>
                <a:gd name="connsiteX78" fmla="*/ 133350 w 821532"/>
                <a:gd name="connsiteY78" fmla="*/ 623888 h 635794"/>
                <a:gd name="connsiteX79" fmla="*/ 166688 w 821532"/>
                <a:gd name="connsiteY79" fmla="*/ 626269 h 635794"/>
                <a:gd name="connsiteX80" fmla="*/ 195263 w 821532"/>
                <a:gd name="connsiteY80" fmla="*/ 633413 h 635794"/>
                <a:gd name="connsiteX81" fmla="*/ 219075 w 821532"/>
                <a:gd name="connsiteY81" fmla="*/ 635794 h 635794"/>
                <a:gd name="connsiteX82" fmla="*/ 254794 w 821532"/>
                <a:gd name="connsiteY82" fmla="*/ 633413 h 635794"/>
                <a:gd name="connsiteX83" fmla="*/ 276225 w 821532"/>
                <a:gd name="connsiteY83" fmla="*/ 623888 h 635794"/>
                <a:gd name="connsiteX84" fmla="*/ 304800 w 821532"/>
                <a:gd name="connsiteY84" fmla="*/ 592932 h 635794"/>
                <a:gd name="connsiteX85" fmla="*/ 328613 w 821532"/>
                <a:gd name="connsiteY85" fmla="*/ 573882 h 635794"/>
                <a:gd name="connsiteX86" fmla="*/ 345282 w 821532"/>
                <a:gd name="connsiteY86" fmla="*/ 561975 h 635794"/>
                <a:gd name="connsiteX87" fmla="*/ 385763 w 821532"/>
                <a:gd name="connsiteY87" fmla="*/ 566738 h 635794"/>
                <a:gd name="connsiteX88" fmla="*/ 416719 w 821532"/>
                <a:gd name="connsiteY88" fmla="*/ 590551 h 635794"/>
                <a:gd name="connsiteX89" fmla="*/ 426244 w 821532"/>
                <a:gd name="connsiteY89" fmla="*/ 581025 h 635794"/>
                <a:gd name="connsiteX90" fmla="*/ 461963 w 821532"/>
                <a:gd name="connsiteY90" fmla="*/ 583407 h 635794"/>
                <a:gd name="connsiteX91" fmla="*/ 478632 w 821532"/>
                <a:gd name="connsiteY91" fmla="*/ 573882 h 635794"/>
                <a:gd name="connsiteX92" fmla="*/ 478632 w 821532"/>
                <a:gd name="connsiteY92" fmla="*/ 552450 h 635794"/>
                <a:gd name="connsiteX93" fmla="*/ 497682 w 821532"/>
                <a:gd name="connsiteY93" fmla="*/ 533400 h 635794"/>
                <a:gd name="connsiteX94" fmla="*/ 504825 w 821532"/>
                <a:gd name="connsiteY94" fmla="*/ 516732 h 635794"/>
                <a:gd name="connsiteX95" fmla="*/ 504825 w 821532"/>
                <a:gd name="connsiteY95" fmla="*/ 492919 h 635794"/>
                <a:gd name="connsiteX96" fmla="*/ 519113 w 821532"/>
                <a:gd name="connsiteY96" fmla="*/ 483394 h 635794"/>
                <a:gd name="connsiteX97" fmla="*/ 519113 w 821532"/>
                <a:gd name="connsiteY97" fmla="*/ 483394 h 635794"/>
                <a:gd name="connsiteX98" fmla="*/ 535782 w 821532"/>
                <a:gd name="connsiteY98" fmla="*/ 481013 h 635794"/>
                <a:gd name="connsiteX99" fmla="*/ 559594 w 821532"/>
                <a:gd name="connsiteY99" fmla="*/ 488157 h 635794"/>
                <a:gd name="connsiteX100" fmla="*/ 588169 w 821532"/>
                <a:gd name="connsiteY100" fmla="*/ 485775 h 635794"/>
                <a:gd name="connsiteX101" fmla="*/ 621507 w 821532"/>
                <a:gd name="connsiteY101" fmla="*/ 478632 h 635794"/>
                <a:gd name="connsiteX102" fmla="*/ 647700 w 821532"/>
                <a:gd name="connsiteY102" fmla="*/ 476250 h 635794"/>
                <a:gd name="connsiteX103" fmla="*/ 647700 w 821532"/>
                <a:gd name="connsiteY103" fmla="*/ 476250 h 635794"/>
                <a:gd name="connsiteX104" fmla="*/ 664369 w 821532"/>
                <a:gd name="connsiteY104" fmla="*/ 464344 h 635794"/>
                <a:gd name="connsiteX105" fmla="*/ 673894 w 821532"/>
                <a:gd name="connsiteY105" fmla="*/ 469107 h 635794"/>
                <a:gd name="connsiteX106" fmla="*/ 683419 w 821532"/>
                <a:gd name="connsiteY106" fmla="*/ 457200 h 635794"/>
                <a:gd name="connsiteX107" fmla="*/ 695325 w 821532"/>
                <a:gd name="connsiteY107" fmla="*/ 423863 h 635794"/>
                <a:gd name="connsiteX108" fmla="*/ 716757 w 821532"/>
                <a:gd name="connsiteY108" fmla="*/ 428625 h 635794"/>
                <a:gd name="connsiteX109" fmla="*/ 759619 w 821532"/>
                <a:gd name="connsiteY109" fmla="*/ 395288 h 635794"/>
                <a:gd name="connsiteX110" fmla="*/ 797718 w 821532"/>
                <a:gd name="connsiteY110" fmla="*/ 411956 h 635794"/>
                <a:gd name="connsiteX0" fmla="*/ 797718 w 821532"/>
                <a:gd name="connsiteY0" fmla="*/ 411956 h 635794"/>
                <a:gd name="connsiteX1" fmla="*/ 812007 w 821532"/>
                <a:gd name="connsiteY1" fmla="*/ 369094 h 635794"/>
                <a:gd name="connsiteX2" fmla="*/ 807244 w 821532"/>
                <a:gd name="connsiteY2" fmla="*/ 345282 h 635794"/>
                <a:gd name="connsiteX3" fmla="*/ 821532 w 821532"/>
                <a:gd name="connsiteY3" fmla="*/ 314325 h 635794"/>
                <a:gd name="connsiteX4" fmla="*/ 795338 w 821532"/>
                <a:gd name="connsiteY4" fmla="*/ 311944 h 635794"/>
                <a:gd name="connsiteX5" fmla="*/ 776288 w 821532"/>
                <a:gd name="connsiteY5" fmla="*/ 302419 h 635794"/>
                <a:gd name="connsiteX6" fmla="*/ 764382 w 821532"/>
                <a:gd name="connsiteY6" fmla="*/ 283369 h 635794"/>
                <a:gd name="connsiteX7" fmla="*/ 764382 w 821532"/>
                <a:gd name="connsiteY7" fmla="*/ 261938 h 635794"/>
                <a:gd name="connsiteX8" fmla="*/ 750094 w 821532"/>
                <a:gd name="connsiteY8" fmla="*/ 238125 h 635794"/>
                <a:gd name="connsiteX9" fmla="*/ 735807 w 821532"/>
                <a:gd name="connsiteY9" fmla="*/ 223838 h 635794"/>
                <a:gd name="connsiteX10" fmla="*/ 714375 w 821532"/>
                <a:gd name="connsiteY10" fmla="*/ 207169 h 635794"/>
                <a:gd name="connsiteX11" fmla="*/ 714375 w 821532"/>
                <a:gd name="connsiteY11" fmla="*/ 188119 h 635794"/>
                <a:gd name="connsiteX12" fmla="*/ 731044 w 821532"/>
                <a:gd name="connsiteY12" fmla="*/ 171450 h 635794"/>
                <a:gd name="connsiteX13" fmla="*/ 754857 w 821532"/>
                <a:gd name="connsiteY13" fmla="*/ 150019 h 635794"/>
                <a:gd name="connsiteX14" fmla="*/ 726282 w 821532"/>
                <a:gd name="connsiteY14" fmla="*/ 138113 h 635794"/>
                <a:gd name="connsiteX15" fmla="*/ 716757 w 821532"/>
                <a:gd name="connsiteY15" fmla="*/ 128588 h 635794"/>
                <a:gd name="connsiteX16" fmla="*/ 733425 w 821532"/>
                <a:gd name="connsiteY16" fmla="*/ 104775 h 635794"/>
                <a:gd name="connsiteX17" fmla="*/ 745332 w 821532"/>
                <a:gd name="connsiteY17" fmla="*/ 83344 h 635794"/>
                <a:gd name="connsiteX18" fmla="*/ 733425 w 821532"/>
                <a:gd name="connsiteY18" fmla="*/ 64294 h 635794"/>
                <a:gd name="connsiteX19" fmla="*/ 707232 w 821532"/>
                <a:gd name="connsiteY19" fmla="*/ 40482 h 635794"/>
                <a:gd name="connsiteX20" fmla="*/ 697707 w 821532"/>
                <a:gd name="connsiteY20" fmla="*/ 9525 h 635794"/>
                <a:gd name="connsiteX21" fmla="*/ 683419 w 821532"/>
                <a:gd name="connsiteY21" fmla="*/ 0 h 635794"/>
                <a:gd name="connsiteX22" fmla="*/ 661988 w 821532"/>
                <a:gd name="connsiteY22" fmla="*/ 2382 h 635794"/>
                <a:gd name="connsiteX23" fmla="*/ 647700 w 821532"/>
                <a:gd name="connsiteY23" fmla="*/ 19050 h 635794"/>
                <a:gd name="connsiteX24" fmla="*/ 621507 w 821532"/>
                <a:gd name="connsiteY24" fmla="*/ 50007 h 635794"/>
                <a:gd name="connsiteX25" fmla="*/ 607219 w 821532"/>
                <a:gd name="connsiteY25" fmla="*/ 76200 h 635794"/>
                <a:gd name="connsiteX26" fmla="*/ 585788 w 821532"/>
                <a:gd name="connsiteY26" fmla="*/ 76200 h 635794"/>
                <a:gd name="connsiteX27" fmla="*/ 566738 w 821532"/>
                <a:gd name="connsiteY27" fmla="*/ 78582 h 635794"/>
                <a:gd name="connsiteX28" fmla="*/ 557213 w 821532"/>
                <a:gd name="connsiteY28" fmla="*/ 90488 h 635794"/>
                <a:gd name="connsiteX29" fmla="*/ 533400 w 821532"/>
                <a:gd name="connsiteY29" fmla="*/ 80963 h 635794"/>
                <a:gd name="connsiteX30" fmla="*/ 507207 w 821532"/>
                <a:gd name="connsiteY30" fmla="*/ 80963 h 635794"/>
                <a:gd name="connsiteX31" fmla="*/ 488157 w 821532"/>
                <a:gd name="connsiteY31" fmla="*/ 95250 h 635794"/>
                <a:gd name="connsiteX32" fmla="*/ 488157 w 821532"/>
                <a:gd name="connsiteY32" fmla="*/ 95250 h 635794"/>
                <a:gd name="connsiteX33" fmla="*/ 473869 w 821532"/>
                <a:gd name="connsiteY33" fmla="*/ 138113 h 635794"/>
                <a:gd name="connsiteX34" fmla="*/ 454819 w 821532"/>
                <a:gd name="connsiteY34" fmla="*/ 142875 h 635794"/>
                <a:gd name="connsiteX35" fmla="*/ 440532 w 821532"/>
                <a:gd name="connsiteY35" fmla="*/ 128588 h 635794"/>
                <a:gd name="connsiteX36" fmla="*/ 435769 w 821532"/>
                <a:gd name="connsiteY36" fmla="*/ 147638 h 635794"/>
                <a:gd name="connsiteX37" fmla="*/ 426244 w 821532"/>
                <a:gd name="connsiteY37" fmla="*/ 161925 h 635794"/>
                <a:gd name="connsiteX38" fmla="*/ 390525 w 821532"/>
                <a:gd name="connsiteY38" fmla="*/ 138113 h 635794"/>
                <a:gd name="connsiteX39" fmla="*/ 359569 w 821532"/>
                <a:gd name="connsiteY39" fmla="*/ 135732 h 635794"/>
                <a:gd name="connsiteX40" fmla="*/ 321469 w 821532"/>
                <a:gd name="connsiteY40" fmla="*/ 140494 h 635794"/>
                <a:gd name="connsiteX41" fmla="*/ 295275 w 821532"/>
                <a:gd name="connsiteY41" fmla="*/ 150019 h 635794"/>
                <a:gd name="connsiteX42" fmla="*/ 304800 w 821532"/>
                <a:gd name="connsiteY42" fmla="*/ 169069 h 635794"/>
                <a:gd name="connsiteX43" fmla="*/ 304800 w 821532"/>
                <a:gd name="connsiteY43" fmla="*/ 195263 h 635794"/>
                <a:gd name="connsiteX44" fmla="*/ 300038 w 821532"/>
                <a:gd name="connsiteY44" fmla="*/ 211932 h 635794"/>
                <a:gd name="connsiteX45" fmla="*/ 300038 w 821532"/>
                <a:gd name="connsiteY45" fmla="*/ 228600 h 635794"/>
                <a:gd name="connsiteX46" fmla="*/ 280988 w 821532"/>
                <a:gd name="connsiteY46" fmla="*/ 238125 h 635794"/>
                <a:gd name="connsiteX47" fmla="*/ 264319 w 821532"/>
                <a:gd name="connsiteY47" fmla="*/ 257175 h 635794"/>
                <a:gd name="connsiteX48" fmla="*/ 269082 w 821532"/>
                <a:gd name="connsiteY48" fmla="*/ 278607 h 635794"/>
                <a:gd name="connsiteX49" fmla="*/ 269082 w 821532"/>
                <a:gd name="connsiteY49" fmla="*/ 285751 h 635794"/>
                <a:gd name="connsiteX50" fmla="*/ 235744 w 821532"/>
                <a:gd name="connsiteY50" fmla="*/ 285750 h 635794"/>
                <a:gd name="connsiteX51" fmla="*/ 211932 w 821532"/>
                <a:gd name="connsiteY51" fmla="*/ 288132 h 635794"/>
                <a:gd name="connsiteX52" fmla="*/ 190500 w 821532"/>
                <a:gd name="connsiteY52" fmla="*/ 307182 h 635794"/>
                <a:gd name="connsiteX53" fmla="*/ 173832 w 821532"/>
                <a:gd name="connsiteY53" fmla="*/ 316707 h 635794"/>
                <a:gd name="connsiteX54" fmla="*/ 159544 w 821532"/>
                <a:gd name="connsiteY54" fmla="*/ 330994 h 635794"/>
                <a:gd name="connsiteX55" fmla="*/ 135732 w 821532"/>
                <a:gd name="connsiteY55" fmla="*/ 342900 h 635794"/>
                <a:gd name="connsiteX56" fmla="*/ 116682 w 821532"/>
                <a:gd name="connsiteY56" fmla="*/ 350044 h 635794"/>
                <a:gd name="connsiteX57" fmla="*/ 116682 w 821532"/>
                <a:gd name="connsiteY57" fmla="*/ 350044 h 635794"/>
                <a:gd name="connsiteX58" fmla="*/ 92869 w 821532"/>
                <a:gd name="connsiteY58" fmla="*/ 364332 h 635794"/>
                <a:gd name="connsiteX59" fmla="*/ 90488 w 821532"/>
                <a:gd name="connsiteY59" fmla="*/ 381000 h 635794"/>
                <a:gd name="connsiteX60" fmla="*/ 61913 w 821532"/>
                <a:gd name="connsiteY60" fmla="*/ 385763 h 635794"/>
                <a:gd name="connsiteX61" fmla="*/ 30957 w 821532"/>
                <a:gd name="connsiteY61" fmla="*/ 388144 h 635794"/>
                <a:gd name="connsiteX62" fmla="*/ 0 w 821532"/>
                <a:gd name="connsiteY62" fmla="*/ 390525 h 635794"/>
                <a:gd name="connsiteX63" fmla="*/ 21432 w 821532"/>
                <a:gd name="connsiteY63" fmla="*/ 400050 h 635794"/>
                <a:gd name="connsiteX64" fmla="*/ 11907 w 821532"/>
                <a:gd name="connsiteY64" fmla="*/ 423863 h 635794"/>
                <a:gd name="connsiteX65" fmla="*/ 11907 w 821532"/>
                <a:gd name="connsiteY65" fmla="*/ 435769 h 635794"/>
                <a:gd name="connsiteX66" fmla="*/ 28575 w 821532"/>
                <a:gd name="connsiteY66" fmla="*/ 450057 h 635794"/>
                <a:gd name="connsiteX67" fmla="*/ 30957 w 821532"/>
                <a:gd name="connsiteY67" fmla="*/ 466725 h 635794"/>
                <a:gd name="connsiteX68" fmla="*/ 40482 w 821532"/>
                <a:gd name="connsiteY68" fmla="*/ 483394 h 635794"/>
                <a:gd name="connsiteX69" fmla="*/ 35719 w 821532"/>
                <a:gd name="connsiteY69" fmla="*/ 495300 h 635794"/>
                <a:gd name="connsiteX70" fmla="*/ 52388 w 821532"/>
                <a:gd name="connsiteY70" fmla="*/ 504826 h 635794"/>
                <a:gd name="connsiteX71" fmla="*/ 76200 w 821532"/>
                <a:gd name="connsiteY71" fmla="*/ 523875 h 635794"/>
                <a:gd name="connsiteX72" fmla="*/ 76200 w 821532"/>
                <a:gd name="connsiteY72" fmla="*/ 550069 h 635794"/>
                <a:gd name="connsiteX73" fmla="*/ 76200 w 821532"/>
                <a:gd name="connsiteY73" fmla="*/ 569119 h 635794"/>
                <a:gd name="connsiteX74" fmla="*/ 66675 w 821532"/>
                <a:gd name="connsiteY74" fmla="*/ 588169 h 635794"/>
                <a:gd name="connsiteX75" fmla="*/ 69057 w 821532"/>
                <a:gd name="connsiteY75" fmla="*/ 609600 h 635794"/>
                <a:gd name="connsiteX76" fmla="*/ 71438 w 821532"/>
                <a:gd name="connsiteY76" fmla="*/ 619125 h 635794"/>
                <a:gd name="connsiteX77" fmla="*/ 71438 w 821532"/>
                <a:gd name="connsiteY77" fmla="*/ 619125 h 635794"/>
                <a:gd name="connsiteX78" fmla="*/ 133350 w 821532"/>
                <a:gd name="connsiteY78" fmla="*/ 623888 h 635794"/>
                <a:gd name="connsiteX79" fmla="*/ 166688 w 821532"/>
                <a:gd name="connsiteY79" fmla="*/ 626269 h 635794"/>
                <a:gd name="connsiteX80" fmla="*/ 195263 w 821532"/>
                <a:gd name="connsiteY80" fmla="*/ 633413 h 635794"/>
                <a:gd name="connsiteX81" fmla="*/ 219075 w 821532"/>
                <a:gd name="connsiteY81" fmla="*/ 635794 h 635794"/>
                <a:gd name="connsiteX82" fmla="*/ 254794 w 821532"/>
                <a:gd name="connsiteY82" fmla="*/ 633413 h 635794"/>
                <a:gd name="connsiteX83" fmla="*/ 276225 w 821532"/>
                <a:gd name="connsiteY83" fmla="*/ 623888 h 635794"/>
                <a:gd name="connsiteX84" fmla="*/ 304800 w 821532"/>
                <a:gd name="connsiteY84" fmla="*/ 592932 h 635794"/>
                <a:gd name="connsiteX85" fmla="*/ 328613 w 821532"/>
                <a:gd name="connsiteY85" fmla="*/ 573882 h 635794"/>
                <a:gd name="connsiteX86" fmla="*/ 345282 w 821532"/>
                <a:gd name="connsiteY86" fmla="*/ 561975 h 635794"/>
                <a:gd name="connsiteX87" fmla="*/ 385763 w 821532"/>
                <a:gd name="connsiteY87" fmla="*/ 566738 h 635794"/>
                <a:gd name="connsiteX88" fmla="*/ 416719 w 821532"/>
                <a:gd name="connsiteY88" fmla="*/ 590551 h 635794"/>
                <a:gd name="connsiteX89" fmla="*/ 426244 w 821532"/>
                <a:gd name="connsiteY89" fmla="*/ 581025 h 635794"/>
                <a:gd name="connsiteX90" fmla="*/ 461963 w 821532"/>
                <a:gd name="connsiteY90" fmla="*/ 583407 h 635794"/>
                <a:gd name="connsiteX91" fmla="*/ 478632 w 821532"/>
                <a:gd name="connsiteY91" fmla="*/ 573882 h 635794"/>
                <a:gd name="connsiteX92" fmla="*/ 478632 w 821532"/>
                <a:gd name="connsiteY92" fmla="*/ 552450 h 635794"/>
                <a:gd name="connsiteX93" fmla="*/ 497682 w 821532"/>
                <a:gd name="connsiteY93" fmla="*/ 533400 h 635794"/>
                <a:gd name="connsiteX94" fmla="*/ 504825 w 821532"/>
                <a:gd name="connsiteY94" fmla="*/ 516732 h 635794"/>
                <a:gd name="connsiteX95" fmla="*/ 504825 w 821532"/>
                <a:gd name="connsiteY95" fmla="*/ 492919 h 635794"/>
                <a:gd name="connsiteX96" fmla="*/ 519113 w 821532"/>
                <a:gd name="connsiteY96" fmla="*/ 483394 h 635794"/>
                <a:gd name="connsiteX97" fmla="*/ 519113 w 821532"/>
                <a:gd name="connsiteY97" fmla="*/ 483394 h 635794"/>
                <a:gd name="connsiteX98" fmla="*/ 535782 w 821532"/>
                <a:gd name="connsiteY98" fmla="*/ 481013 h 635794"/>
                <a:gd name="connsiteX99" fmla="*/ 559594 w 821532"/>
                <a:gd name="connsiteY99" fmla="*/ 488157 h 635794"/>
                <a:gd name="connsiteX100" fmla="*/ 588169 w 821532"/>
                <a:gd name="connsiteY100" fmla="*/ 485775 h 635794"/>
                <a:gd name="connsiteX101" fmla="*/ 621507 w 821532"/>
                <a:gd name="connsiteY101" fmla="*/ 478632 h 635794"/>
                <a:gd name="connsiteX102" fmla="*/ 647700 w 821532"/>
                <a:gd name="connsiteY102" fmla="*/ 476250 h 635794"/>
                <a:gd name="connsiteX103" fmla="*/ 647700 w 821532"/>
                <a:gd name="connsiteY103" fmla="*/ 476250 h 635794"/>
                <a:gd name="connsiteX104" fmla="*/ 664369 w 821532"/>
                <a:gd name="connsiteY104" fmla="*/ 464344 h 635794"/>
                <a:gd name="connsiteX105" fmla="*/ 676275 w 821532"/>
                <a:gd name="connsiteY105" fmla="*/ 466726 h 635794"/>
                <a:gd name="connsiteX106" fmla="*/ 683419 w 821532"/>
                <a:gd name="connsiteY106" fmla="*/ 457200 h 635794"/>
                <a:gd name="connsiteX107" fmla="*/ 695325 w 821532"/>
                <a:gd name="connsiteY107" fmla="*/ 423863 h 635794"/>
                <a:gd name="connsiteX108" fmla="*/ 716757 w 821532"/>
                <a:gd name="connsiteY108" fmla="*/ 428625 h 635794"/>
                <a:gd name="connsiteX109" fmla="*/ 759619 w 821532"/>
                <a:gd name="connsiteY109" fmla="*/ 395288 h 635794"/>
                <a:gd name="connsiteX110" fmla="*/ 797718 w 821532"/>
                <a:gd name="connsiteY110" fmla="*/ 411956 h 635794"/>
                <a:gd name="connsiteX0" fmla="*/ 797718 w 821532"/>
                <a:gd name="connsiteY0" fmla="*/ 411956 h 635794"/>
                <a:gd name="connsiteX1" fmla="*/ 812007 w 821532"/>
                <a:gd name="connsiteY1" fmla="*/ 369094 h 635794"/>
                <a:gd name="connsiteX2" fmla="*/ 807244 w 821532"/>
                <a:gd name="connsiteY2" fmla="*/ 345282 h 635794"/>
                <a:gd name="connsiteX3" fmla="*/ 821532 w 821532"/>
                <a:gd name="connsiteY3" fmla="*/ 314325 h 635794"/>
                <a:gd name="connsiteX4" fmla="*/ 795338 w 821532"/>
                <a:gd name="connsiteY4" fmla="*/ 311944 h 635794"/>
                <a:gd name="connsiteX5" fmla="*/ 776288 w 821532"/>
                <a:gd name="connsiteY5" fmla="*/ 302419 h 635794"/>
                <a:gd name="connsiteX6" fmla="*/ 764382 w 821532"/>
                <a:gd name="connsiteY6" fmla="*/ 283369 h 635794"/>
                <a:gd name="connsiteX7" fmla="*/ 764382 w 821532"/>
                <a:gd name="connsiteY7" fmla="*/ 261938 h 635794"/>
                <a:gd name="connsiteX8" fmla="*/ 750094 w 821532"/>
                <a:gd name="connsiteY8" fmla="*/ 238125 h 635794"/>
                <a:gd name="connsiteX9" fmla="*/ 735807 w 821532"/>
                <a:gd name="connsiteY9" fmla="*/ 223838 h 635794"/>
                <a:gd name="connsiteX10" fmla="*/ 714375 w 821532"/>
                <a:gd name="connsiteY10" fmla="*/ 207169 h 635794"/>
                <a:gd name="connsiteX11" fmla="*/ 714375 w 821532"/>
                <a:gd name="connsiteY11" fmla="*/ 188119 h 635794"/>
                <a:gd name="connsiteX12" fmla="*/ 731044 w 821532"/>
                <a:gd name="connsiteY12" fmla="*/ 171450 h 635794"/>
                <a:gd name="connsiteX13" fmla="*/ 754857 w 821532"/>
                <a:gd name="connsiteY13" fmla="*/ 150019 h 635794"/>
                <a:gd name="connsiteX14" fmla="*/ 726282 w 821532"/>
                <a:gd name="connsiteY14" fmla="*/ 138113 h 635794"/>
                <a:gd name="connsiteX15" fmla="*/ 716757 w 821532"/>
                <a:gd name="connsiteY15" fmla="*/ 128588 h 635794"/>
                <a:gd name="connsiteX16" fmla="*/ 733425 w 821532"/>
                <a:gd name="connsiteY16" fmla="*/ 104775 h 635794"/>
                <a:gd name="connsiteX17" fmla="*/ 745332 w 821532"/>
                <a:gd name="connsiteY17" fmla="*/ 83344 h 635794"/>
                <a:gd name="connsiteX18" fmla="*/ 733425 w 821532"/>
                <a:gd name="connsiteY18" fmla="*/ 64294 h 635794"/>
                <a:gd name="connsiteX19" fmla="*/ 707232 w 821532"/>
                <a:gd name="connsiteY19" fmla="*/ 40482 h 635794"/>
                <a:gd name="connsiteX20" fmla="*/ 697707 w 821532"/>
                <a:gd name="connsiteY20" fmla="*/ 9525 h 635794"/>
                <a:gd name="connsiteX21" fmla="*/ 683419 w 821532"/>
                <a:gd name="connsiteY21" fmla="*/ 0 h 635794"/>
                <a:gd name="connsiteX22" fmla="*/ 661988 w 821532"/>
                <a:gd name="connsiteY22" fmla="*/ 2382 h 635794"/>
                <a:gd name="connsiteX23" fmla="*/ 647700 w 821532"/>
                <a:gd name="connsiteY23" fmla="*/ 19050 h 635794"/>
                <a:gd name="connsiteX24" fmla="*/ 621507 w 821532"/>
                <a:gd name="connsiteY24" fmla="*/ 50007 h 635794"/>
                <a:gd name="connsiteX25" fmla="*/ 607219 w 821532"/>
                <a:gd name="connsiteY25" fmla="*/ 76200 h 635794"/>
                <a:gd name="connsiteX26" fmla="*/ 585788 w 821532"/>
                <a:gd name="connsiteY26" fmla="*/ 76200 h 635794"/>
                <a:gd name="connsiteX27" fmla="*/ 566738 w 821532"/>
                <a:gd name="connsiteY27" fmla="*/ 78582 h 635794"/>
                <a:gd name="connsiteX28" fmla="*/ 557213 w 821532"/>
                <a:gd name="connsiteY28" fmla="*/ 90488 h 635794"/>
                <a:gd name="connsiteX29" fmla="*/ 533400 w 821532"/>
                <a:gd name="connsiteY29" fmla="*/ 80963 h 635794"/>
                <a:gd name="connsiteX30" fmla="*/ 507207 w 821532"/>
                <a:gd name="connsiteY30" fmla="*/ 80963 h 635794"/>
                <a:gd name="connsiteX31" fmla="*/ 488157 w 821532"/>
                <a:gd name="connsiteY31" fmla="*/ 95250 h 635794"/>
                <a:gd name="connsiteX32" fmla="*/ 488157 w 821532"/>
                <a:gd name="connsiteY32" fmla="*/ 95250 h 635794"/>
                <a:gd name="connsiteX33" fmla="*/ 473869 w 821532"/>
                <a:gd name="connsiteY33" fmla="*/ 138113 h 635794"/>
                <a:gd name="connsiteX34" fmla="*/ 454819 w 821532"/>
                <a:gd name="connsiteY34" fmla="*/ 142875 h 635794"/>
                <a:gd name="connsiteX35" fmla="*/ 440532 w 821532"/>
                <a:gd name="connsiteY35" fmla="*/ 128588 h 635794"/>
                <a:gd name="connsiteX36" fmla="*/ 435769 w 821532"/>
                <a:gd name="connsiteY36" fmla="*/ 147638 h 635794"/>
                <a:gd name="connsiteX37" fmla="*/ 426244 w 821532"/>
                <a:gd name="connsiteY37" fmla="*/ 161925 h 635794"/>
                <a:gd name="connsiteX38" fmla="*/ 390525 w 821532"/>
                <a:gd name="connsiteY38" fmla="*/ 138113 h 635794"/>
                <a:gd name="connsiteX39" fmla="*/ 359569 w 821532"/>
                <a:gd name="connsiteY39" fmla="*/ 135732 h 635794"/>
                <a:gd name="connsiteX40" fmla="*/ 321469 w 821532"/>
                <a:gd name="connsiteY40" fmla="*/ 140494 h 635794"/>
                <a:gd name="connsiteX41" fmla="*/ 295275 w 821532"/>
                <a:gd name="connsiteY41" fmla="*/ 150019 h 635794"/>
                <a:gd name="connsiteX42" fmla="*/ 304800 w 821532"/>
                <a:gd name="connsiteY42" fmla="*/ 169069 h 635794"/>
                <a:gd name="connsiteX43" fmla="*/ 304800 w 821532"/>
                <a:gd name="connsiteY43" fmla="*/ 195263 h 635794"/>
                <a:gd name="connsiteX44" fmla="*/ 300038 w 821532"/>
                <a:gd name="connsiteY44" fmla="*/ 211932 h 635794"/>
                <a:gd name="connsiteX45" fmla="*/ 300038 w 821532"/>
                <a:gd name="connsiteY45" fmla="*/ 228600 h 635794"/>
                <a:gd name="connsiteX46" fmla="*/ 280988 w 821532"/>
                <a:gd name="connsiteY46" fmla="*/ 238125 h 635794"/>
                <a:gd name="connsiteX47" fmla="*/ 264319 w 821532"/>
                <a:gd name="connsiteY47" fmla="*/ 257175 h 635794"/>
                <a:gd name="connsiteX48" fmla="*/ 269082 w 821532"/>
                <a:gd name="connsiteY48" fmla="*/ 278607 h 635794"/>
                <a:gd name="connsiteX49" fmla="*/ 269082 w 821532"/>
                <a:gd name="connsiteY49" fmla="*/ 285751 h 635794"/>
                <a:gd name="connsiteX50" fmla="*/ 235744 w 821532"/>
                <a:gd name="connsiteY50" fmla="*/ 285750 h 635794"/>
                <a:gd name="connsiteX51" fmla="*/ 211932 w 821532"/>
                <a:gd name="connsiteY51" fmla="*/ 288132 h 635794"/>
                <a:gd name="connsiteX52" fmla="*/ 190500 w 821532"/>
                <a:gd name="connsiteY52" fmla="*/ 307182 h 635794"/>
                <a:gd name="connsiteX53" fmla="*/ 173832 w 821532"/>
                <a:gd name="connsiteY53" fmla="*/ 316707 h 635794"/>
                <a:gd name="connsiteX54" fmla="*/ 159544 w 821532"/>
                <a:gd name="connsiteY54" fmla="*/ 330994 h 635794"/>
                <a:gd name="connsiteX55" fmla="*/ 135732 w 821532"/>
                <a:gd name="connsiteY55" fmla="*/ 342900 h 635794"/>
                <a:gd name="connsiteX56" fmla="*/ 116682 w 821532"/>
                <a:gd name="connsiteY56" fmla="*/ 350044 h 635794"/>
                <a:gd name="connsiteX57" fmla="*/ 116682 w 821532"/>
                <a:gd name="connsiteY57" fmla="*/ 350044 h 635794"/>
                <a:gd name="connsiteX58" fmla="*/ 92869 w 821532"/>
                <a:gd name="connsiteY58" fmla="*/ 364332 h 635794"/>
                <a:gd name="connsiteX59" fmla="*/ 90488 w 821532"/>
                <a:gd name="connsiteY59" fmla="*/ 381000 h 635794"/>
                <a:gd name="connsiteX60" fmla="*/ 61913 w 821532"/>
                <a:gd name="connsiteY60" fmla="*/ 385763 h 635794"/>
                <a:gd name="connsiteX61" fmla="*/ 30957 w 821532"/>
                <a:gd name="connsiteY61" fmla="*/ 388144 h 635794"/>
                <a:gd name="connsiteX62" fmla="*/ 0 w 821532"/>
                <a:gd name="connsiteY62" fmla="*/ 390525 h 635794"/>
                <a:gd name="connsiteX63" fmla="*/ 21432 w 821532"/>
                <a:gd name="connsiteY63" fmla="*/ 400050 h 635794"/>
                <a:gd name="connsiteX64" fmla="*/ 11907 w 821532"/>
                <a:gd name="connsiteY64" fmla="*/ 423863 h 635794"/>
                <a:gd name="connsiteX65" fmla="*/ 11907 w 821532"/>
                <a:gd name="connsiteY65" fmla="*/ 435769 h 635794"/>
                <a:gd name="connsiteX66" fmla="*/ 28575 w 821532"/>
                <a:gd name="connsiteY66" fmla="*/ 450057 h 635794"/>
                <a:gd name="connsiteX67" fmla="*/ 30957 w 821532"/>
                <a:gd name="connsiteY67" fmla="*/ 466725 h 635794"/>
                <a:gd name="connsiteX68" fmla="*/ 40482 w 821532"/>
                <a:gd name="connsiteY68" fmla="*/ 483394 h 635794"/>
                <a:gd name="connsiteX69" fmla="*/ 35719 w 821532"/>
                <a:gd name="connsiteY69" fmla="*/ 495300 h 635794"/>
                <a:gd name="connsiteX70" fmla="*/ 52388 w 821532"/>
                <a:gd name="connsiteY70" fmla="*/ 504826 h 635794"/>
                <a:gd name="connsiteX71" fmla="*/ 76200 w 821532"/>
                <a:gd name="connsiteY71" fmla="*/ 523875 h 635794"/>
                <a:gd name="connsiteX72" fmla="*/ 76200 w 821532"/>
                <a:gd name="connsiteY72" fmla="*/ 550069 h 635794"/>
                <a:gd name="connsiteX73" fmla="*/ 76200 w 821532"/>
                <a:gd name="connsiteY73" fmla="*/ 569119 h 635794"/>
                <a:gd name="connsiteX74" fmla="*/ 66675 w 821532"/>
                <a:gd name="connsiteY74" fmla="*/ 588169 h 635794"/>
                <a:gd name="connsiteX75" fmla="*/ 69057 w 821532"/>
                <a:gd name="connsiteY75" fmla="*/ 609600 h 635794"/>
                <a:gd name="connsiteX76" fmla="*/ 71438 w 821532"/>
                <a:gd name="connsiteY76" fmla="*/ 619125 h 635794"/>
                <a:gd name="connsiteX77" fmla="*/ 71438 w 821532"/>
                <a:gd name="connsiteY77" fmla="*/ 619125 h 635794"/>
                <a:gd name="connsiteX78" fmla="*/ 133350 w 821532"/>
                <a:gd name="connsiteY78" fmla="*/ 623888 h 635794"/>
                <a:gd name="connsiteX79" fmla="*/ 166688 w 821532"/>
                <a:gd name="connsiteY79" fmla="*/ 626269 h 635794"/>
                <a:gd name="connsiteX80" fmla="*/ 195263 w 821532"/>
                <a:gd name="connsiteY80" fmla="*/ 633413 h 635794"/>
                <a:gd name="connsiteX81" fmla="*/ 219075 w 821532"/>
                <a:gd name="connsiteY81" fmla="*/ 635794 h 635794"/>
                <a:gd name="connsiteX82" fmla="*/ 254794 w 821532"/>
                <a:gd name="connsiteY82" fmla="*/ 633413 h 635794"/>
                <a:gd name="connsiteX83" fmla="*/ 276225 w 821532"/>
                <a:gd name="connsiteY83" fmla="*/ 623888 h 635794"/>
                <a:gd name="connsiteX84" fmla="*/ 304800 w 821532"/>
                <a:gd name="connsiteY84" fmla="*/ 592932 h 635794"/>
                <a:gd name="connsiteX85" fmla="*/ 328613 w 821532"/>
                <a:gd name="connsiteY85" fmla="*/ 573882 h 635794"/>
                <a:gd name="connsiteX86" fmla="*/ 345282 w 821532"/>
                <a:gd name="connsiteY86" fmla="*/ 561975 h 635794"/>
                <a:gd name="connsiteX87" fmla="*/ 385763 w 821532"/>
                <a:gd name="connsiteY87" fmla="*/ 566738 h 635794"/>
                <a:gd name="connsiteX88" fmla="*/ 416719 w 821532"/>
                <a:gd name="connsiteY88" fmla="*/ 590551 h 635794"/>
                <a:gd name="connsiteX89" fmla="*/ 426244 w 821532"/>
                <a:gd name="connsiteY89" fmla="*/ 581025 h 635794"/>
                <a:gd name="connsiteX90" fmla="*/ 461963 w 821532"/>
                <a:gd name="connsiteY90" fmla="*/ 583407 h 635794"/>
                <a:gd name="connsiteX91" fmla="*/ 478632 w 821532"/>
                <a:gd name="connsiteY91" fmla="*/ 573882 h 635794"/>
                <a:gd name="connsiteX92" fmla="*/ 478632 w 821532"/>
                <a:gd name="connsiteY92" fmla="*/ 552450 h 635794"/>
                <a:gd name="connsiteX93" fmla="*/ 497682 w 821532"/>
                <a:gd name="connsiteY93" fmla="*/ 533400 h 635794"/>
                <a:gd name="connsiteX94" fmla="*/ 504825 w 821532"/>
                <a:gd name="connsiteY94" fmla="*/ 516732 h 635794"/>
                <a:gd name="connsiteX95" fmla="*/ 504825 w 821532"/>
                <a:gd name="connsiteY95" fmla="*/ 492919 h 635794"/>
                <a:gd name="connsiteX96" fmla="*/ 519113 w 821532"/>
                <a:gd name="connsiteY96" fmla="*/ 483394 h 635794"/>
                <a:gd name="connsiteX97" fmla="*/ 519113 w 821532"/>
                <a:gd name="connsiteY97" fmla="*/ 483394 h 635794"/>
                <a:gd name="connsiteX98" fmla="*/ 535782 w 821532"/>
                <a:gd name="connsiteY98" fmla="*/ 481013 h 635794"/>
                <a:gd name="connsiteX99" fmla="*/ 559594 w 821532"/>
                <a:gd name="connsiteY99" fmla="*/ 488157 h 635794"/>
                <a:gd name="connsiteX100" fmla="*/ 588169 w 821532"/>
                <a:gd name="connsiteY100" fmla="*/ 485775 h 635794"/>
                <a:gd name="connsiteX101" fmla="*/ 621507 w 821532"/>
                <a:gd name="connsiteY101" fmla="*/ 478632 h 635794"/>
                <a:gd name="connsiteX102" fmla="*/ 647700 w 821532"/>
                <a:gd name="connsiteY102" fmla="*/ 476250 h 635794"/>
                <a:gd name="connsiteX103" fmla="*/ 650081 w 821532"/>
                <a:gd name="connsiteY103" fmla="*/ 461963 h 635794"/>
                <a:gd name="connsiteX104" fmla="*/ 664369 w 821532"/>
                <a:gd name="connsiteY104" fmla="*/ 464344 h 635794"/>
                <a:gd name="connsiteX105" fmla="*/ 676275 w 821532"/>
                <a:gd name="connsiteY105" fmla="*/ 466726 h 635794"/>
                <a:gd name="connsiteX106" fmla="*/ 683419 w 821532"/>
                <a:gd name="connsiteY106" fmla="*/ 457200 h 635794"/>
                <a:gd name="connsiteX107" fmla="*/ 695325 w 821532"/>
                <a:gd name="connsiteY107" fmla="*/ 423863 h 635794"/>
                <a:gd name="connsiteX108" fmla="*/ 716757 w 821532"/>
                <a:gd name="connsiteY108" fmla="*/ 428625 h 635794"/>
                <a:gd name="connsiteX109" fmla="*/ 759619 w 821532"/>
                <a:gd name="connsiteY109" fmla="*/ 395288 h 635794"/>
                <a:gd name="connsiteX110" fmla="*/ 797718 w 821532"/>
                <a:gd name="connsiteY110" fmla="*/ 411956 h 635794"/>
                <a:gd name="connsiteX0" fmla="*/ 797718 w 821532"/>
                <a:gd name="connsiteY0" fmla="*/ 409575 h 633413"/>
                <a:gd name="connsiteX1" fmla="*/ 812007 w 821532"/>
                <a:gd name="connsiteY1" fmla="*/ 366713 h 633413"/>
                <a:gd name="connsiteX2" fmla="*/ 807244 w 821532"/>
                <a:gd name="connsiteY2" fmla="*/ 342901 h 633413"/>
                <a:gd name="connsiteX3" fmla="*/ 821532 w 821532"/>
                <a:gd name="connsiteY3" fmla="*/ 311944 h 633413"/>
                <a:gd name="connsiteX4" fmla="*/ 795338 w 821532"/>
                <a:gd name="connsiteY4" fmla="*/ 309563 h 633413"/>
                <a:gd name="connsiteX5" fmla="*/ 776288 w 821532"/>
                <a:gd name="connsiteY5" fmla="*/ 300038 h 633413"/>
                <a:gd name="connsiteX6" fmla="*/ 764382 w 821532"/>
                <a:gd name="connsiteY6" fmla="*/ 280988 h 633413"/>
                <a:gd name="connsiteX7" fmla="*/ 764382 w 821532"/>
                <a:gd name="connsiteY7" fmla="*/ 259557 h 633413"/>
                <a:gd name="connsiteX8" fmla="*/ 750094 w 821532"/>
                <a:gd name="connsiteY8" fmla="*/ 235744 h 633413"/>
                <a:gd name="connsiteX9" fmla="*/ 735807 w 821532"/>
                <a:gd name="connsiteY9" fmla="*/ 221457 h 633413"/>
                <a:gd name="connsiteX10" fmla="*/ 714375 w 821532"/>
                <a:gd name="connsiteY10" fmla="*/ 204788 h 633413"/>
                <a:gd name="connsiteX11" fmla="*/ 714375 w 821532"/>
                <a:gd name="connsiteY11" fmla="*/ 185738 h 633413"/>
                <a:gd name="connsiteX12" fmla="*/ 731044 w 821532"/>
                <a:gd name="connsiteY12" fmla="*/ 169069 h 633413"/>
                <a:gd name="connsiteX13" fmla="*/ 754857 w 821532"/>
                <a:gd name="connsiteY13" fmla="*/ 147638 h 633413"/>
                <a:gd name="connsiteX14" fmla="*/ 726282 w 821532"/>
                <a:gd name="connsiteY14" fmla="*/ 135732 h 633413"/>
                <a:gd name="connsiteX15" fmla="*/ 716757 w 821532"/>
                <a:gd name="connsiteY15" fmla="*/ 126207 h 633413"/>
                <a:gd name="connsiteX16" fmla="*/ 733425 w 821532"/>
                <a:gd name="connsiteY16" fmla="*/ 102394 h 633413"/>
                <a:gd name="connsiteX17" fmla="*/ 745332 w 821532"/>
                <a:gd name="connsiteY17" fmla="*/ 80963 h 633413"/>
                <a:gd name="connsiteX18" fmla="*/ 733425 w 821532"/>
                <a:gd name="connsiteY18" fmla="*/ 61913 h 633413"/>
                <a:gd name="connsiteX19" fmla="*/ 707232 w 821532"/>
                <a:gd name="connsiteY19" fmla="*/ 38101 h 633413"/>
                <a:gd name="connsiteX20" fmla="*/ 697707 w 821532"/>
                <a:gd name="connsiteY20" fmla="*/ 7144 h 633413"/>
                <a:gd name="connsiteX21" fmla="*/ 683419 w 821532"/>
                <a:gd name="connsiteY21" fmla="*/ 0 h 633413"/>
                <a:gd name="connsiteX22" fmla="*/ 661988 w 821532"/>
                <a:gd name="connsiteY22" fmla="*/ 1 h 633413"/>
                <a:gd name="connsiteX23" fmla="*/ 647700 w 821532"/>
                <a:gd name="connsiteY23" fmla="*/ 16669 h 633413"/>
                <a:gd name="connsiteX24" fmla="*/ 621507 w 821532"/>
                <a:gd name="connsiteY24" fmla="*/ 47626 h 633413"/>
                <a:gd name="connsiteX25" fmla="*/ 607219 w 821532"/>
                <a:gd name="connsiteY25" fmla="*/ 73819 h 633413"/>
                <a:gd name="connsiteX26" fmla="*/ 585788 w 821532"/>
                <a:gd name="connsiteY26" fmla="*/ 73819 h 633413"/>
                <a:gd name="connsiteX27" fmla="*/ 566738 w 821532"/>
                <a:gd name="connsiteY27" fmla="*/ 76201 h 633413"/>
                <a:gd name="connsiteX28" fmla="*/ 557213 w 821532"/>
                <a:gd name="connsiteY28" fmla="*/ 88107 h 633413"/>
                <a:gd name="connsiteX29" fmla="*/ 533400 w 821532"/>
                <a:gd name="connsiteY29" fmla="*/ 78582 h 633413"/>
                <a:gd name="connsiteX30" fmla="*/ 507207 w 821532"/>
                <a:gd name="connsiteY30" fmla="*/ 78582 h 633413"/>
                <a:gd name="connsiteX31" fmla="*/ 488157 w 821532"/>
                <a:gd name="connsiteY31" fmla="*/ 92869 h 633413"/>
                <a:gd name="connsiteX32" fmla="*/ 488157 w 821532"/>
                <a:gd name="connsiteY32" fmla="*/ 92869 h 633413"/>
                <a:gd name="connsiteX33" fmla="*/ 473869 w 821532"/>
                <a:gd name="connsiteY33" fmla="*/ 135732 h 633413"/>
                <a:gd name="connsiteX34" fmla="*/ 454819 w 821532"/>
                <a:gd name="connsiteY34" fmla="*/ 140494 h 633413"/>
                <a:gd name="connsiteX35" fmla="*/ 440532 w 821532"/>
                <a:gd name="connsiteY35" fmla="*/ 126207 h 633413"/>
                <a:gd name="connsiteX36" fmla="*/ 435769 w 821532"/>
                <a:gd name="connsiteY36" fmla="*/ 145257 h 633413"/>
                <a:gd name="connsiteX37" fmla="*/ 426244 w 821532"/>
                <a:gd name="connsiteY37" fmla="*/ 159544 h 633413"/>
                <a:gd name="connsiteX38" fmla="*/ 390525 w 821532"/>
                <a:gd name="connsiteY38" fmla="*/ 135732 h 633413"/>
                <a:gd name="connsiteX39" fmla="*/ 359569 w 821532"/>
                <a:gd name="connsiteY39" fmla="*/ 133351 h 633413"/>
                <a:gd name="connsiteX40" fmla="*/ 321469 w 821532"/>
                <a:gd name="connsiteY40" fmla="*/ 138113 h 633413"/>
                <a:gd name="connsiteX41" fmla="*/ 295275 w 821532"/>
                <a:gd name="connsiteY41" fmla="*/ 147638 h 633413"/>
                <a:gd name="connsiteX42" fmla="*/ 304800 w 821532"/>
                <a:gd name="connsiteY42" fmla="*/ 166688 h 633413"/>
                <a:gd name="connsiteX43" fmla="*/ 304800 w 821532"/>
                <a:gd name="connsiteY43" fmla="*/ 192882 h 633413"/>
                <a:gd name="connsiteX44" fmla="*/ 300038 w 821532"/>
                <a:gd name="connsiteY44" fmla="*/ 209551 h 633413"/>
                <a:gd name="connsiteX45" fmla="*/ 300038 w 821532"/>
                <a:gd name="connsiteY45" fmla="*/ 226219 h 633413"/>
                <a:gd name="connsiteX46" fmla="*/ 280988 w 821532"/>
                <a:gd name="connsiteY46" fmla="*/ 235744 h 633413"/>
                <a:gd name="connsiteX47" fmla="*/ 264319 w 821532"/>
                <a:gd name="connsiteY47" fmla="*/ 254794 h 633413"/>
                <a:gd name="connsiteX48" fmla="*/ 269082 w 821532"/>
                <a:gd name="connsiteY48" fmla="*/ 276226 h 633413"/>
                <a:gd name="connsiteX49" fmla="*/ 269082 w 821532"/>
                <a:gd name="connsiteY49" fmla="*/ 283370 h 633413"/>
                <a:gd name="connsiteX50" fmla="*/ 235744 w 821532"/>
                <a:gd name="connsiteY50" fmla="*/ 283369 h 633413"/>
                <a:gd name="connsiteX51" fmla="*/ 211932 w 821532"/>
                <a:gd name="connsiteY51" fmla="*/ 285751 h 633413"/>
                <a:gd name="connsiteX52" fmla="*/ 190500 w 821532"/>
                <a:gd name="connsiteY52" fmla="*/ 304801 h 633413"/>
                <a:gd name="connsiteX53" fmla="*/ 173832 w 821532"/>
                <a:gd name="connsiteY53" fmla="*/ 314326 h 633413"/>
                <a:gd name="connsiteX54" fmla="*/ 159544 w 821532"/>
                <a:gd name="connsiteY54" fmla="*/ 328613 h 633413"/>
                <a:gd name="connsiteX55" fmla="*/ 135732 w 821532"/>
                <a:gd name="connsiteY55" fmla="*/ 340519 h 633413"/>
                <a:gd name="connsiteX56" fmla="*/ 116682 w 821532"/>
                <a:gd name="connsiteY56" fmla="*/ 347663 h 633413"/>
                <a:gd name="connsiteX57" fmla="*/ 116682 w 821532"/>
                <a:gd name="connsiteY57" fmla="*/ 347663 h 633413"/>
                <a:gd name="connsiteX58" fmla="*/ 92869 w 821532"/>
                <a:gd name="connsiteY58" fmla="*/ 361951 h 633413"/>
                <a:gd name="connsiteX59" fmla="*/ 90488 w 821532"/>
                <a:gd name="connsiteY59" fmla="*/ 378619 h 633413"/>
                <a:gd name="connsiteX60" fmla="*/ 61913 w 821532"/>
                <a:gd name="connsiteY60" fmla="*/ 383382 h 633413"/>
                <a:gd name="connsiteX61" fmla="*/ 30957 w 821532"/>
                <a:gd name="connsiteY61" fmla="*/ 385763 h 633413"/>
                <a:gd name="connsiteX62" fmla="*/ 0 w 821532"/>
                <a:gd name="connsiteY62" fmla="*/ 388144 h 633413"/>
                <a:gd name="connsiteX63" fmla="*/ 21432 w 821532"/>
                <a:gd name="connsiteY63" fmla="*/ 397669 h 633413"/>
                <a:gd name="connsiteX64" fmla="*/ 11907 w 821532"/>
                <a:gd name="connsiteY64" fmla="*/ 421482 h 633413"/>
                <a:gd name="connsiteX65" fmla="*/ 11907 w 821532"/>
                <a:gd name="connsiteY65" fmla="*/ 433388 h 633413"/>
                <a:gd name="connsiteX66" fmla="*/ 28575 w 821532"/>
                <a:gd name="connsiteY66" fmla="*/ 447676 h 633413"/>
                <a:gd name="connsiteX67" fmla="*/ 30957 w 821532"/>
                <a:gd name="connsiteY67" fmla="*/ 464344 h 633413"/>
                <a:gd name="connsiteX68" fmla="*/ 40482 w 821532"/>
                <a:gd name="connsiteY68" fmla="*/ 481013 h 633413"/>
                <a:gd name="connsiteX69" fmla="*/ 35719 w 821532"/>
                <a:gd name="connsiteY69" fmla="*/ 492919 h 633413"/>
                <a:gd name="connsiteX70" fmla="*/ 52388 w 821532"/>
                <a:gd name="connsiteY70" fmla="*/ 502445 h 633413"/>
                <a:gd name="connsiteX71" fmla="*/ 76200 w 821532"/>
                <a:gd name="connsiteY71" fmla="*/ 521494 h 633413"/>
                <a:gd name="connsiteX72" fmla="*/ 76200 w 821532"/>
                <a:gd name="connsiteY72" fmla="*/ 547688 h 633413"/>
                <a:gd name="connsiteX73" fmla="*/ 76200 w 821532"/>
                <a:gd name="connsiteY73" fmla="*/ 566738 h 633413"/>
                <a:gd name="connsiteX74" fmla="*/ 66675 w 821532"/>
                <a:gd name="connsiteY74" fmla="*/ 585788 h 633413"/>
                <a:gd name="connsiteX75" fmla="*/ 69057 w 821532"/>
                <a:gd name="connsiteY75" fmla="*/ 607219 h 633413"/>
                <a:gd name="connsiteX76" fmla="*/ 71438 w 821532"/>
                <a:gd name="connsiteY76" fmla="*/ 616744 h 633413"/>
                <a:gd name="connsiteX77" fmla="*/ 71438 w 821532"/>
                <a:gd name="connsiteY77" fmla="*/ 616744 h 633413"/>
                <a:gd name="connsiteX78" fmla="*/ 133350 w 821532"/>
                <a:gd name="connsiteY78" fmla="*/ 621507 h 633413"/>
                <a:gd name="connsiteX79" fmla="*/ 166688 w 821532"/>
                <a:gd name="connsiteY79" fmla="*/ 623888 h 633413"/>
                <a:gd name="connsiteX80" fmla="*/ 195263 w 821532"/>
                <a:gd name="connsiteY80" fmla="*/ 631032 h 633413"/>
                <a:gd name="connsiteX81" fmla="*/ 219075 w 821532"/>
                <a:gd name="connsiteY81" fmla="*/ 633413 h 633413"/>
                <a:gd name="connsiteX82" fmla="*/ 254794 w 821532"/>
                <a:gd name="connsiteY82" fmla="*/ 631032 h 633413"/>
                <a:gd name="connsiteX83" fmla="*/ 276225 w 821532"/>
                <a:gd name="connsiteY83" fmla="*/ 621507 h 633413"/>
                <a:gd name="connsiteX84" fmla="*/ 304800 w 821532"/>
                <a:gd name="connsiteY84" fmla="*/ 590551 h 633413"/>
                <a:gd name="connsiteX85" fmla="*/ 328613 w 821532"/>
                <a:gd name="connsiteY85" fmla="*/ 571501 h 633413"/>
                <a:gd name="connsiteX86" fmla="*/ 345282 w 821532"/>
                <a:gd name="connsiteY86" fmla="*/ 559594 h 633413"/>
                <a:gd name="connsiteX87" fmla="*/ 385763 w 821532"/>
                <a:gd name="connsiteY87" fmla="*/ 564357 h 633413"/>
                <a:gd name="connsiteX88" fmla="*/ 416719 w 821532"/>
                <a:gd name="connsiteY88" fmla="*/ 588170 h 633413"/>
                <a:gd name="connsiteX89" fmla="*/ 426244 w 821532"/>
                <a:gd name="connsiteY89" fmla="*/ 578644 h 633413"/>
                <a:gd name="connsiteX90" fmla="*/ 461963 w 821532"/>
                <a:gd name="connsiteY90" fmla="*/ 581026 h 633413"/>
                <a:gd name="connsiteX91" fmla="*/ 478632 w 821532"/>
                <a:gd name="connsiteY91" fmla="*/ 571501 h 633413"/>
                <a:gd name="connsiteX92" fmla="*/ 478632 w 821532"/>
                <a:gd name="connsiteY92" fmla="*/ 550069 h 633413"/>
                <a:gd name="connsiteX93" fmla="*/ 497682 w 821532"/>
                <a:gd name="connsiteY93" fmla="*/ 531019 h 633413"/>
                <a:gd name="connsiteX94" fmla="*/ 504825 w 821532"/>
                <a:gd name="connsiteY94" fmla="*/ 514351 h 633413"/>
                <a:gd name="connsiteX95" fmla="*/ 504825 w 821532"/>
                <a:gd name="connsiteY95" fmla="*/ 490538 h 633413"/>
                <a:gd name="connsiteX96" fmla="*/ 519113 w 821532"/>
                <a:gd name="connsiteY96" fmla="*/ 481013 h 633413"/>
                <a:gd name="connsiteX97" fmla="*/ 519113 w 821532"/>
                <a:gd name="connsiteY97" fmla="*/ 481013 h 633413"/>
                <a:gd name="connsiteX98" fmla="*/ 535782 w 821532"/>
                <a:gd name="connsiteY98" fmla="*/ 478632 h 633413"/>
                <a:gd name="connsiteX99" fmla="*/ 559594 w 821532"/>
                <a:gd name="connsiteY99" fmla="*/ 485776 h 633413"/>
                <a:gd name="connsiteX100" fmla="*/ 588169 w 821532"/>
                <a:gd name="connsiteY100" fmla="*/ 483394 h 633413"/>
                <a:gd name="connsiteX101" fmla="*/ 621507 w 821532"/>
                <a:gd name="connsiteY101" fmla="*/ 476251 h 633413"/>
                <a:gd name="connsiteX102" fmla="*/ 647700 w 821532"/>
                <a:gd name="connsiteY102" fmla="*/ 473869 h 633413"/>
                <a:gd name="connsiteX103" fmla="*/ 650081 w 821532"/>
                <a:gd name="connsiteY103" fmla="*/ 459582 h 633413"/>
                <a:gd name="connsiteX104" fmla="*/ 664369 w 821532"/>
                <a:gd name="connsiteY104" fmla="*/ 461963 h 633413"/>
                <a:gd name="connsiteX105" fmla="*/ 676275 w 821532"/>
                <a:gd name="connsiteY105" fmla="*/ 464345 h 633413"/>
                <a:gd name="connsiteX106" fmla="*/ 683419 w 821532"/>
                <a:gd name="connsiteY106" fmla="*/ 454819 h 633413"/>
                <a:gd name="connsiteX107" fmla="*/ 695325 w 821532"/>
                <a:gd name="connsiteY107" fmla="*/ 421482 h 633413"/>
                <a:gd name="connsiteX108" fmla="*/ 716757 w 821532"/>
                <a:gd name="connsiteY108" fmla="*/ 426244 h 633413"/>
                <a:gd name="connsiteX109" fmla="*/ 759619 w 821532"/>
                <a:gd name="connsiteY109" fmla="*/ 392907 h 633413"/>
                <a:gd name="connsiteX110" fmla="*/ 797718 w 821532"/>
                <a:gd name="connsiteY110" fmla="*/ 409575 h 633413"/>
                <a:gd name="connsiteX0" fmla="*/ 797718 w 821532"/>
                <a:gd name="connsiteY0" fmla="*/ 409575 h 633413"/>
                <a:gd name="connsiteX1" fmla="*/ 812007 w 821532"/>
                <a:gd name="connsiteY1" fmla="*/ 366713 h 633413"/>
                <a:gd name="connsiteX2" fmla="*/ 807244 w 821532"/>
                <a:gd name="connsiteY2" fmla="*/ 342901 h 633413"/>
                <a:gd name="connsiteX3" fmla="*/ 821532 w 821532"/>
                <a:gd name="connsiteY3" fmla="*/ 311944 h 633413"/>
                <a:gd name="connsiteX4" fmla="*/ 795338 w 821532"/>
                <a:gd name="connsiteY4" fmla="*/ 309563 h 633413"/>
                <a:gd name="connsiteX5" fmla="*/ 776288 w 821532"/>
                <a:gd name="connsiteY5" fmla="*/ 300038 h 633413"/>
                <a:gd name="connsiteX6" fmla="*/ 764382 w 821532"/>
                <a:gd name="connsiteY6" fmla="*/ 280988 h 633413"/>
                <a:gd name="connsiteX7" fmla="*/ 764382 w 821532"/>
                <a:gd name="connsiteY7" fmla="*/ 259557 h 633413"/>
                <a:gd name="connsiteX8" fmla="*/ 750094 w 821532"/>
                <a:gd name="connsiteY8" fmla="*/ 235744 h 633413"/>
                <a:gd name="connsiteX9" fmla="*/ 735807 w 821532"/>
                <a:gd name="connsiteY9" fmla="*/ 221457 h 633413"/>
                <a:gd name="connsiteX10" fmla="*/ 714375 w 821532"/>
                <a:gd name="connsiteY10" fmla="*/ 204788 h 633413"/>
                <a:gd name="connsiteX11" fmla="*/ 714375 w 821532"/>
                <a:gd name="connsiteY11" fmla="*/ 185738 h 633413"/>
                <a:gd name="connsiteX12" fmla="*/ 731044 w 821532"/>
                <a:gd name="connsiteY12" fmla="*/ 169069 h 633413"/>
                <a:gd name="connsiteX13" fmla="*/ 754857 w 821532"/>
                <a:gd name="connsiteY13" fmla="*/ 147638 h 633413"/>
                <a:gd name="connsiteX14" fmla="*/ 726282 w 821532"/>
                <a:gd name="connsiteY14" fmla="*/ 135732 h 633413"/>
                <a:gd name="connsiteX15" fmla="*/ 716757 w 821532"/>
                <a:gd name="connsiteY15" fmla="*/ 126207 h 633413"/>
                <a:gd name="connsiteX16" fmla="*/ 733425 w 821532"/>
                <a:gd name="connsiteY16" fmla="*/ 102394 h 633413"/>
                <a:gd name="connsiteX17" fmla="*/ 745332 w 821532"/>
                <a:gd name="connsiteY17" fmla="*/ 80963 h 633413"/>
                <a:gd name="connsiteX18" fmla="*/ 733425 w 821532"/>
                <a:gd name="connsiteY18" fmla="*/ 61913 h 633413"/>
                <a:gd name="connsiteX19" fmla="*/ 707232 w 821532"/>
                <a:gd name="connsiteY19" fmla="*/ 38101 h 633413"/>
                <a:gd name="connsiteX20" fmla="*/ 697707 w 821532"/>
                <a:gd name="connsiteY20" fmla="*/ 7144 h 633413"/>
                <a:gd name="connsiteX21" fmla="*/ 683419 w 821532"/>
                <a:gd name="connsiteY21" fmla="*/ 0 h 633413"/>
                <a:gd name="connsiteX22" fmla="*/ 661988 w 821532"/>
                <a:gd name="connsiteY22" fmla="*/ 1 h 633413"/>
                <a:gd name="connsiteX23" fmla="*/ 647700 w 821532"/>
                <a:gd name="connsiteY23" fmla="*/ 16669 h 633413"/>
                <a:gd name="connsiteX24" fmla="*/ 628651 w 821532"/>
                <a:gd name="connsiteY24" fmla="*/ 47626 h 633413"/>
                <a:gd name="connsiteX25" fmla="*/ 607219 w 821532"/>
                <a:gd name="connsiteY25" fmla="*/ 73819 h 633413"/>
                <a:gd name="connsiteX26" fmla="*/ 585788 w 821532"/>
                <a:gd name="connsiteY26" fmla="*/ 73819 h 633413"/>
                <a:gd name="connsiteX27" fmla="*/ 566738 w 821532"/>
                <a:gd name="connsiteY27" fmla="*/ 76201 h 633413"/>
                <a:gd name="connsiteX28" fmla="*/ 557213 w 821532"/>
                <a:gd name="connsiteY28" fmla="*/ 88107 h 633413"/>
                <a:gd name="connsiteX29" fmla="*/ 533400 w 821532"/>
                <a:gd name="connsiteY29" fmla="*/ 78582 h 633413"/>
                <a:gd name="connsiteX30" fmla="*/ 507207 w 821532"/>
                <a:gd name="connsiteY30" fmla="*/ 78582 h 633413"/>
                <a:gd name="connsiteX31" fmla="*/ 488157 w 821532"/>
                <a:gd name="connsiteY31" fmla="*/ 92869 h 633413"/>
                <a:gd name="connsiteX32" fmla="*/ 488157 w 821532"/>
                <a:gd name="connsiteY32" fmla="*/ 92869 h 633413"/>
                <a:gd name="connsiteX33" fmla="*/ 473869 w 821532"/>
                <a:gd name="connsiteY33" fmla="*/ 135732 h 633413"/>
                <a:gd name="connsiteX34" fmla="*/ 454819 w 821532"/>
                <a:gd name="connsiteY34" fmla="*/ 140494 h 633413"/>
                <a:gd name="connsiteX35" fmla="*/ 440532 w 821532"/>
                <a:gd name="connsiteY35" fmla="*/ 126207 h 633413"/>
                <a:gd name="connsiteX36" fmla="*/ 435769 w 821532"/>
                <a:gd name="connsiteY36" fmla="*/ 145257 h 633413"/>
                <a:gd name="connsiteX37" fmla="*/ 426244 w 821532"/>
                <a:gd name="connsiteY37" fmla="*/ 159544 h 633413"/>
                <a:gd name="connsiteX38" fmla="*/ 390525 w 821532"/>
                <a:gd name="connsiteY38" fmla="*/ 135732 h 633413"/>
                <a:gd name="connsiteX39" fmla="*/ 359569 w 821532"/>
                <a:gd name="connsiteY39" fmla="*/ 133351 h 633413"/>
                <a:gd name="connsiteX40" fmla="*/ 321469 w 821532"/>
                <a:gd name="connsiteY40" fmla="*/ 138113 h 633413"/>
                <a:gd name="connsiteX41" fmla="*/ 295275 w 821532"/>
                <a:gd name="connsiteY41" fmla="*/ 147638 h 633413"/>
                <a:gd name="connsiteX42" fmla="*/ 304800 w 821532"/>
                <a:gd name="connsiteY42" fmla="*/ 166688 h 633413"/>
                <a:gd name="connsiteX43" fmla="*/ 304800 w 821532"/>
                <a:gd name="connsiteY43" fmla="*/ 192882 h 633413"/>
                <a:gd name="connsiteX44" fmla="*/ 300038 w 821532"/>
                <a:gd name="connsiteY44" fmla="*/ 209551 h 633413"/>
                <a:gd name="connsiteX45" fmla="*/ 300038 w 821532"/>
                <a:gd name="connsiteY45" fmla="*/ 226219 h 633413"/>
                <a:gd name="connsiteX46" fmla="*/ 280988 w 821532"/>
                <a:gd name="connsiteY46" fmla="*/ 235744 h 633413"/>
                <a:gd name="connsiteX47" fmla="*/ 264319 w 821532"/>
                <a:gd name="connsiteY47" fmla="*/ 254794 h 633413"/>
                <a:gd name="connsiteX48" fmla="*/ 269082 w 821532"/>
                <a:gd name="connsiteY48" fmla="*/ 276226 h 633413"/>
                <a:gd name="connsiteX49" fmla="*/ 269082 w 821532"/>
                <a:gd name="connsiteY49" fmla="*/ 283370 h 633413"/>
                <a:gd name="connsiteX50" fmla="*/ 235744 w 821532"/>
                <a:gd name="connsiteY50" fmla="*/ 283369 h 633413"/>
                <a:gd name="connsiteX51" fmla="*/ 211932 w 821532"/>
                <a:gd name="connsiteY51" fmla="*/ 285751 h 633413"/>
                <a:gd name="connsiteX52" fmla="*/ 190500 w 821532"/>
                <a:gd name="connsiteY52" fmla="*/ 304801 h 633413"/>
                <a:gd name="connsiteX53" fmla="*/ 173832 w 821532"/>
                <a:gd name="connsiteY53" fmla="*/ 314326 h 633413"/>
                <a:gd name="connsiteX54" fmla="*/ 159544 w 821532"/>
                <a:gd name="connsiteY54" fmla="*/ 328613 h 633413"/>
                <a:gd name="connsiteX55" fmla="*/ 135732 w 821532"/>
                <a:gd name="connsiteY55" fmla="*/ 340519 h 633413"/>
                <a:gd name="connsiteX56" fmla="*/ 116682 w 821532"/>
                <a:gd name="connsiteY56" fmla="*/ 347663 h 633413"/>
                <a:gd name="connsiteX57" fmla="*/ 116682 w 821532"/>
                <a:gd name="connsiteY57" fmla="*/ 347663 h 633413"/>
                <a:gd name="connsiteX58" fmla="*/ 92869 w 821532"/>
                <a:gd name="connsiteY58" fmla="*/ 361951 h 633413"/>
                <a:gd name="connsiteX59" fmla="*/ 90488 w 821532"/>
                <a:gd name="connsiteY59" fmla="*/ 378619 h 633413"/>
                <a:gd name="connsiteX60" fmla="*/ 61913 w 821532"/>
                <a:gd name="connsiteY60" fmla="*/ 383382 h 633413"/>
                <a:gd name="connsiteX61" fmla="*/ 30957 w 821532"/>
                <a:gd name="connsiteY61" fmla="*/ 385763 h 633413"/>
                <a:gd name="connsiteX62" fmla="*/ 0 w 821532"/>
                <a:gd name="connsiteY62" fmla="*/ 388144 h 633413"/>
                <a:gd name="connsiteX63" fmla="*/ 21432 w 821532"/>
                <a:gd name="connsiteY63" fmla="*/ 397669 h 633413"/>
                <a:gd name="connsiteX64" fmla="*/ 11907 w 821532"/>
                <a:gd name="connsiteY64" fmla="*/ 421482 h 633413"/>
                <a:gd name="connsiteX65" fmla="*/ 11907 w 821532"/>
                <a:gd name="connsiteY65" fmla="*/ 433388 h 633413"/>
                <a:gd name="connsiteX66" fmla="*/ 28575 w 821532"/>
                <a:gd name="connsiteY66" fmla="*/ 447676 h 633413"/>
                <a:gd name="connsiteX67" fmla="*/ 30957 w 821532"/>
                <a:gd name="connsiteY67" fmla="*/ 464344 h 633413"/>
                <a:gd name="connsiteX68" fmla="*/ 40482 w 821532"/>
                <a:gd name="connsiteY68" fmla="*/ 481013 h 633413"/>
                <a:gd name="connsiteX69" fmla="*/ 35719 w 821532"/>
                <a:gd name="connsiteY69" fmla="*/ 492919 h 633413"/>
                <a:gd name="connsiteX70" fmla="*/ 52388 w 821532"/>
                <a:gd name="connsiteY70" fmla="*/ 502445 h 633413"/>
                <a:gd name="connsiteX71" fmla="*/ 76200 w 821532"/>
                <a:gd name="connsiteY71" fmla="*/ 521494 h 633413"/>
                <a:gd name="connsiteX72" fmla="*/ 76200 w 821532"/>
                <a:gd name="connsiteY72" fmla="*/ 547688 h 633413"/>
                <a:gd name="connsiteX73" fmla="*/ 76200 w 821532"/>
                <a:gd name="connsiteY73" fmla="*/ 566738 h 633413"/>
                <a:gd name="connsiteX74" fmla="*/ 66675 w 821532"/>
                <a:gd name="connsiteY74" fmla="*/ 585788 h 633413"/>
                <a:gd name="connsiteX75" fmla="*/ 69057 w 821532"/>
                <a:gd name="connsiteY75" fmla="*/ 607219 h 633413"/>
                <a:gd name="connsiteX76" fmla="*/ 71438 w 821532"/>
                <a:gd name="connsiteY76" fmla="*/ 616744 h 633413"/>
                <a:gd name="connsiteX77" fmla="*/ 71438 w 821532"/>
                <a:gd name="connsiteY77" fmla="*/ 616744 h 633413"/>
                <a:gd name="connsiteX78" fmla="*/ 133350 w 821532"/>
                <a:gd name="connsiteY78" fmla="*/ 621507 h 633413"/>
                <a:gd name="connsiteX79" fmla="*/ 166688 w 821532"/>
                <a:gd name="connsiteY79" fmla="*/ 623888 h 633413"/>
                <a:gd name="connsiteX80" fmla="*/ 195263 w 821532"/>
                <a:gd name="connsiteY80" fmla="*/ 631032 h 633413"/>
                <a:gd name="connsiteX81" fmla="*/ 219075 w 821532"/>
                <a:gd name="connsiteY81" fmla="*/ 633413 h 633413"/>
                <a:gd name="connsiteX82" fmla="*/ 254794 w 821532"/>
                <a:gd name="connsiteY82" fmla="*/ 631032 h 633413"/>
                <a:gd name="connsiteX83" fmla="*/ 276225 w 821532"/>
                <a:gd name="connsiteY83" fmla="*/ 621507 h 633413"/>
                <a:gd name="connsiteX84" fmla="*/ 304800 w 821532"/>
                <a:gd name="connsiteY84" fmla="*/ 590551 h 633413"/>
                <a:gd name="connsiteX85" fmla="*/ 328613 w 821532"/>
                <a:gd name="connsiteY85" fmla="*/ 571501 h 633413"/>
                <a:gd name="connsiteX86" fmla="*/ 345282 w 821532"/>
                <a:gd name="connsiteY86" fmla="*/ 559594 h 633413"/>
                <a:gd name="connsiteX87" fmla="*/ 385763 w 821532"/>
                <a:gd name="connsiteY87" fmla="*/ 564357 h 633413"/>
                <a:gd name="connsiteX88" fmla="*/ 416719 w 821532"/>
                <a:gd name="connsiteY88" fmla="*/ 588170 h 633413"/>
                <a:gd name="connsiteX89" fmla="*/ 426244 w 821532"/>
                <a:gd name="connsiteY89" fmla="*/ 578644 h 633413"/>
                <a:gd name="connsiteX90" fmla="*/ 461963 w 821532"/>
                <a:gd name="connsiteY90" fmla="*/ 581026 h 633413"/>
                <a:gd name="connsiteX91" fmla="*/ 478632 w 821532"/>
                <a:gd name="connsiteY91" fmla="*/ 571501 h 633413"/>
                <a:gd name="connsiteX92" fmla="*/ 478632 w 821532"/>
                <a:gd name="connsiteY92" fmla="*/ 550069 h 633413"/>
                <a:gd name="connsiteX93" fmla="*/ 497682 w 821532"/>
                <a:gd name="connsiteY93" fmla="*/ 531019 h 633413"/>
                <a:gd name="connsiteX94" fmla="*/ 504825 w 821532"/>
                <a:gd name="connsiteY94" fmla="*/ 514351 h 633413"/>
                <a:gd name="connsiteX95" fmla="*/ 504825 w 821532"/>
                <a:gd name="connsiteY95" fmla="*/ 490538 h 633413"/>
                <a:gd name="connsiteX96" fmla="*/ 519113 w 821532"/>
                <a:gd name="connsiteY96" fmla="*/ 481013 h 633413"/>
                <a:gd name="connsiteX97" fmla="*/ 519113 w 821532"/>
                <a:gd name="connsiteY97" fmla="*/ 481013 h 633413"/>
                <a:gd name="connsiteX98" fmla="*/ 535782 w 821532"/>
                <a:gd name="connsiteY98" fmla="*/ 478632 h 633413"/>
                <a:gd name="connsiteX99" fmla="*/ 559594 w 821532"/>
                <a:gd name="connsiteY99" fmla="*/ 485776 h 633413"/>
                <a:gd name="connsiteX100" fmla="*/ 588169 w 821532"/>
                <a:gd name="connsiteY100" fmla="*/ 483394 h 633413"/>
                <a:gd name="connsiteX101" fmla="*/ 621507 w 821532"/>
                <a:gd name="connsiteY101" fmla="*/ 476251 h 633413"/>
                <a:gd name="connsiteX102" fmla="*/ 647700 w 821532"/>
                <a:gd name="connsiteY102" fmla="*/ 473869 h 633413"/>
                <a:gd name="connsiteX103" fmla="*/ 650081 w 821532"/>
                <a:gd name="connsiteY103" fmla="*/ 459582 h 633413"/>
                <a:gd name="connsiteX104" fmla="*/ 664369 w 821532"/>
                <a:gd name="connsiteY104" fmla="*/ 461963 h 633413"/>
                <a:gd name="connsiteX105" fmla="*/ 676275 w 821532"/>
                <a:gd name="connsiteY105" fmla="*/ 464345 h 633413"/>
                <a:gd name="connsiteX106" fmla="*/ 683419 w 821532"/>
                <a:gd name="connsiteY106" fmla="*/ 454819 h 633413"/>
                <a:gd name="connsiteX107" fmla="*/ 695325 w 821532"/>
                <a:gd name="connsiteY107" fmla="*/ 421482 h 633413"/>
                <a:gd name="connsiteX108" fmla="*/ 716757 w 821532"/>
                <a:gd name="connsiteY108" fmla="*/ 426244 h 633413"/>
                <a:gd name="connsiteX109" fmla="*/ 759619 w 821532"/>
                <a:gd name="connsiteY109" fmla="*/ 392907 h 633413"/>
                <a:gd name="connsiteX110" fmla="*/ 797718 w 821532"/>
                <a:gd name="connsiteY110" fmla="*/ 409575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821532" h="633413">
                  <a:moveTo>
                    <a:pt x="797718" y="409575"/>
                  </a:moveTo>
                  <a:lnTo>
                    <a:pt x="812007" y="366713"/>
                  </a:lnTo>
                  <a:lnTo>
                    <a:pt x="807244" y="342901"/>
                  </a:lnTo>
                  <a:lnTo>
                    <a:pt x="821532" y="311944"/>
                  </a:lnTo>
                  <a:lnTo>
                    <a:pt x="795338" y="309563"/>
                  </a:lnTo>
                  <a:lnTo>
                    <a:pt x="776288" y="300038"/>
                  </a:lnTo>
                  <a:lnTo>
                    <a:pt x="764382" y="280988"/>
                  </a:lnTo>
                  <a:lnTo>
                    <a:pt x="764382" y="259557"/>
                  </a:lnTo>
                  <a:lnTo>
                    <a:pt x="750094" y="235744"/>
                  </a:lnTo>
                  <a:lnTo>
                    <a:pt x="735807" y="221457"/>
                  </a:lnTo>
                  <a:lnTo>
                    <a:pt x="714375" y="204788"/>
                  </a:lnTo>
                  <a:lnTo>
                    <a:pt x="714375" y="185738"/>
                  </a:lnTo>
                  <a:lnTo>
                    <a:pt x="731044" y="169069"/>
                  </a:lnTo>
                  <a:lnTo>
                    <a:pt x="754857" y="147638"/>
                  </a:lnTo>
                  <a:lnTo>
                    <a:pt x="726282" y="135732"/>
                  </a:lnTo>
                  <a:lnTo>
                    <a:pt x="716757" y="126207"/>
                  </a:lnTo>
                  <a:lnTo>
                    <a:pt x="733425" y="102394"/>
                  </a:lnTo>
                  <a:lnTo>
                    <a:pt x="745332" y="80963"/>
                  </a:lnTo>
                  <a:lnTo>
                    <a:pt x="733425" y="61913"/>
                  </a:lnTo>
                  <a:lnTo>
                    <a:pt x="707232" y="38101"/>
                  </a:lnTo>
                  <a:lnTo>
                    <a:pt x="697707" y="7144"/>
                  </a:lnTo>
                  <a:lnTo>
                    <a:pt x="683419" y="0"/>
                  </a:lnTo>
                  <a:lnTo>
                    <a:pt x="661988" y="1"/>
                  </a:lnTo>
                  <a:lnTo>
                    <a:pt x="647700" y="16669"/>
                  </a:lnTo>
                  <a:lnTo>
                    <a:pt x="628651" y="47626"/>
                  </a:lnTo>
                  <a:lnTo>
                    <a:pt x="607219" y="73819"/>
                  </a:lnTo>
                  <a:lnTo>
                    <a:pt x="585788" y="73819"/>
                  </a:lnTo>
                  <a:lnTo>
                    <a:pt x="566738" y="76201"/>
                  </a:lnTo>
                  <a:lnTo>
                    <a:pt x="557213" y="88107"/>
                  </a:lnTo>
                  <a:lnTo>
                    <a:pt x="533400" y="78582"/>
                  </a:lnTo>
                  <a:lnTo>
                    <a:pt x="507207" y="78582"/>
                  </a:lnTo>
                  <a:lnTo>
                    <a:pt x="488157" y="92869"/>
                  </a:lnTo>
                  <a:lnTo>
                    <a:pt x="488157" y="92869"/>
                  </a:lnTo>
                  <a:lnTo>
                    <a:pt x="473869" y="135732"/>
                  </a:lnTo>
                  <a:lnTo>
                    <a:pt x="454819" y="140494"/>
                  </a:lnTo>
                  <a:lnTo>
                    <a:pt x="440532" y="126207"/>
                  </a:lnTo>
                  <a:lnTo>
                    <a:pt x="435769" y="145257"/>
                  </a:lnTo>
                  <a:lnTo>
                    <a:pt x="426244" y="159544"/>
                  </a:lnTo>
                  <a:lnTo>
                    <a:pt x="390525" y="135732"/>
                  </a:lnTo>
                  <a:lnTo>
                    <a:pt x="359569" y="133351"/>
                  </a:lnTo>
                  <a:lnTo>
                    <a:pt x="321469" y="138113"/>
                  </a:lnTo>
                  <a:lnTo>
                    <a:pt x="295275" y="147638"/>
                  </a:lnTo>
                  <a:lnTo>
                    <a:pt x="304800" y="166688"/>
                  </a:lnTo>
                  <a:lnTo>
                    <a:pt x="304800" y="192882"/>
                  </a:lnTo>
                  <a:lnTo>
                    <a:pt x="300038" y="209551"/>
                  </a:lnTo>
                  <a:lnTo>
                    <a:pt x="300038" y="226219"/>
                  </a:lnTo>
                  <a:lnTo>
                    <a:pt x="280988" y="235744"/>
                  </a:lnTo>
                  <a:lnTo>
                    <a:pt x="264319" y="254794"/>
                  </a:lnTo>
                  <a:cubicBezTo>
                    <a:pt x="265907" y="261938"/>
                    <a:pt x="268288" y="271463"/>
                    <a:pt x="269082" y="276226"/>
                  </a:cubicBezTo>
                  <a:cubicBezTo>
                    <a:pt x="269876" y="280989"/>
                    <a:pt x="269082" y="280989"/>
                    <a:pt x="269082" y="283370"/>
                  </a:cubicBezTo>
                  <a:lnTo>
                    <a:pt x="235744" y="283369"/>
                  </a:lnTo>
                  <a:lnTo>
                    <a:pt x="211932" y="285751"/>
                  </a:lnTo>
                  <a:lnTo>
                    <a:pt x="190500" y="304801"/>
                  </a:lnTo>
                  <a:lnTo>
                    <a:pt x="173832" y="314326"/>
                  </a:lnTo>
                  <a:lnTo>
                    <a:pt x="159544" y="328613"/>
                  </a:lnTo>
                  <a:lnTo>
                    <a:pt x="135732" y="340519"/>
                  </a:lnTo>
                  <a:lnTo>
                    <a:pt x="116682" y="347663"/>
                  </a:lnTo>
                  <a:lnTo>
                    <a:pt x="116682" y="347663"/>
                  </a:lnTo>
                  <a:lnTo>
                    <a:pt x="92869" y="361951"/>
                  </a:lnTo>
                  <a:lnTo>
                    <a:pt x="90488" y="378619"/>
                  </a:lnTo>
                  <a:lnTo>
                    <a:pt x="61913" y="383382"/>
                  </a:lnTo>
                  <a:lnTo>
                    <a:pt x="30957" y="385763"/>
                  </a:lnTo>
                  <a:lnTo>
                    <a:pt x="0" y="388144"/>
                  </a:lnTo>
                  <a:lnTo>
                    <a:pt x="21432" y="397669"/>
                  </a:lnTo>
                  <a:lnTo>
                    <a:pt x="11907" y="421482"/>
                  </a:lnTo>
                  <a:lnTo>
                    <a:pt x="11907" y="433388"/>
                  </a:lnTo>
                  <a:lnTo>
                    <a:pt x="28575" y="447676"/>
                  </a:lnTo>
                  <a:lnTo>
                    <a:pt x="30957" y="464344"/>
                  </a:lnTo>
                  <a:lnTo>
                    <a:pt x="40482" y="481013"/>
                  </a:lnTo>
                  <a:cubicBezTo>
                    <a:pt x="40482" y="483394"/>
                    <a:pt x="35719" y="490538"/>
                    <a:pt x="35719" y="492919"/>
                  </a:cubicBezTo>
                  <a:lnTo>
                    <a:pt x="52388" y="502445"/>
                  </a:lnTo>
                  <a:lnTo>
                    <a:pt x="76200" y="521494"/>
                  </a:lnTo>
                  <a:lnTo>
                    <a:pt x="76200" y="547688"/>
                  </a:lnTo>
                  <a:lnTo>
                    <a:pt x="76200" y="566738"/>
                  </a:lnTo>
                  <a:lnTo>
                    <a:pt x="66675" y="585788"/>
                  </a:lnTo>
                  <a:lnTo>
                    <a:pt x="69057" y="607219"/>
                  </a:lnTo>
                  <a:lnTo>
                    <a:pt x="71438" y="616744"/>
                  </a:lnTo>
                  <a:lnTo>
                    <a:pt x="71438" y="616744"/>
                  </a:lnTo>
                  <a:lnTo>
                    <a:pt x="133350" y="621507"/>
                  </a:lnTo>
                  <a:lnTo>
                    <a:pt x="166688" y="623888"/>
                  </a:lnTo>
                  <a:lnTo>
                    <a:pt x="195263" y="631032"/>
                  </a:lnTo>
                  <a:lnTo>
                    <a:pt x="219075" y="633413"/>
                  </a:lnTo>
                  <a:lnTo>
                    <a:pt x="254794" y="631032"/>
                  </a:lnTo>
                  <a:lnTo>
                    <a:pt x="276225" y="621507"/>
                  </a:lnTo>
                  <a:lnTo>
                    <a:pt x="304800" y="590551"/>
                  </a:lnTo>
                  <a:lnTo>
                    <a:pt x="328613" y="571501"/>
                  </a:lnTo>
                  <a:lnTo>
                    <a:pt x="345282" y="559594"/>
                  </a:lnTo>
                  <a:lnTo>
                    <a:pt x="385763" y="564357"/>
                  </a:lnTo>
                  <a:lnTo>
                    <a:pt x="416719" y="588170"/>
                  </a:lnTo>
                  <a:lnTo>
                    <a:pt x="426244" y="578644"/>
                  </a:lnTo>
                  <a:lnTo>
                    <a:pt x="461963" y="581026"/>
                  </a:lnTo>
                  <a:lnTo>
                    <a:pt x="478632" y="571501"/>
                  </a:lnTo>
                  <a:lnTo>
                    <a:pt x="478632" y="550069"/>
                  </a:lnTo>
                  <a:lnTo>
                    <a:pt x="497682" y="531019"/>
                  </a:lnTo>
                  <a:lnTo>
                    <a:pt x="504825" y="514351"/>
                  </a:lnTo>
                  <a:lnTo>
                    <a:pt x="504825" y="490538"/>
                  </a:lnTo>
                  <a:lnTo>
                    <a:pt x="519113" y="481013"/>
                  </a:lnTo>
                  <a:lnTo>
                    <a:pt x="519113" y="481013"/>
                  </a:lnTo>
                  <a:cubicBezTo>
                    <a:pt x="521891" y="480616"/>
                    <a:pt x="531813" y="477044"/>
                    <a:pt x="535782" y="478632"/>
                  </a:cubicBezTo>
                  <a:lnTo>
                    <a:pt x="559594" y="485776"/>
                  </a:lnTo>
                  <a:lnTo>
                    <a:pt x="588169" y="483394"/>
                  </a:lnTo>
                  <a:lnTo>
                    <a:pt x="621507" y="476251"/>
                  </a:lnTo>
                  <a:cubicBezTo>
                    <a:pt x="630238" y="475457"/>
                    <a:pt x="642938" y="476647"/>
                    <a:pt x="647700" y="473869"/>
                  </a:cubicBezTo>
                  <a:cubicBezTo>
                    <a:pt x="652462" y="471091"/>
                    <a:pt x="649287" y="464344"/>
                    <a:pt x="650081" y="459582"/>
                  </a:cubicBezTo>
                  <a:cubicBezTo>
                    <a:pt x="652859" y="457598"/>
                    <a:pt x="659606" y="461963"/>
                    <a:pt x="664369" y="461963"/>
                  </a:cubicBezTo>
                  <a:lnTo>
                    <a:pt x="676275" y="464345"/>
                  </a:lnTo>
                  <a:lnTo>
                    <a:pt x="683419" y="454819"/>
                  </a:lnTo>
                  <a:lnTo>
                    <a:pt x="695325" y="421482"/>
                  </a:lnTo>
                  <a:lnTo>
                    <a:pt x="716757" y="426244"/>
                  </a:lnTo>
                  <a:cubicBezTo>
                    <a:pt x="732632" y="423863"/>
                    <a:pt x="743744" y="395288"/>
                    <a:pt x="759619" y="392907"/>
                  </a:cubicBezTo>
                  <a:lnTo>
                    <a:pt x="797718" y="40957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700">
                <a:latin typeface="Arial Narrow" pitchFamily="34" charset="0"/>
              </a:endParaRPr>
            </a:p>
          </p:txBody>
        </p:sp>
        <p:sp>
          <p:nvSpPr>
            <p:cNvPr id="27" name="Новгородская обл."/>
            <p:cNvSpPr/>
            <p:nvPr/>
          </p:nvSpPr>
          <p:spPr>
            <a:xfrm>
              <a:off x="3001963" y="7848600"/>
              <a:ext cx="696912" cy="522288"/>
            </a:xfrm>
            <a:custGeom>
              <a:avLst/>
              <a:gdLst>
                <a:gd name="connsiteX0" fmla="*/ 126206 w 704850"/>
                <a:gd name="connsiteY0" fmla="*/ 521493 h 521493"/>
                <a:gd name="connsiteX1" fmla="*/ 207168 w 704850"/>
                <a:gd name="connsiteY1" fmla="*/ 516731 h 521493"/>
                <a:gd name="connsiteX2" fmla="*/ 219075 w 704850"/>
                <a:gd name="connsiteY2" fmla="*/ 490537 h 521493"/>
                <a:gd name="connsiteX3" fmla="*/ 254793 w 704850"/>
                <a:gd name="connsiteY3" fmla="*/ 473868 h 521493"/>
                <a:gd name="connsiteX4" fmla="*/ 283368 w 704850"/>
                <a:gd name="connsiteY4" fmla="*/ 461962 h 521493"/>
                <a:gd name="connsiteX5" fmla="*/ 297656 w 704850"/>
                <a:gd name="connsiteY5" fmla="*/ 435768 h 521493"/>
                <a:gd name="connsiteX6" fmla="*/ 335756 w 704850"/>
                <a:gd name="connsiteY6" fmla="*/ 421481 h 521493"/>
                <a:gd name="connsiteX7" fmla="*/ 371475 w 704850"/>
                <a:gd name="connsiteY7" fmla="*/ 416718 h 521493"/>
                <a:gd name="connsiteX8" fmla="*/ 392906 w 704850"/>
                <a:gd name="connsiteY8" fmla="*/ 416718 h 521493"/>
                <a:gd name="connsiteX9" fmla="*/ 378618 w 704850"/>
                <a:gd name="connsiteY9" fmla="*/ 381000 h 521493"/>
                <a:gd name="connsiteX10" fmla="*/ 414337 w 704850"/>
                <a:gd name="connsiteY10" fmla="*/ 359568 h 521493"/>
                <a:gd name="connsiteX11" fmla="*/ 423862 w 704850"/>
                <a:gd name="connsiteY11" fmla="*/ 352425 h 521493"/>
                <a:gd name="connsiteX12" fmla="*/ 423862 w 704850"/>
                <a:gd name="connsiteY12" fmla="*/ 323850 h 521493"/>
                <a:gd name="connsiteX13" fmla="*/ 423862 w 704850"/>
                <a:gd name="connsiteY13" fmla="*/ 300037 h 521493"/>
                <a:gd name="connsiteX14" fmla="*/ 416718 w 704850"/>
                <a:gd name="connsiteY14" fmla="*/ 276225 h 521493"/>
                <a:gd name="connsiteX15" fmla="*/ 461962 w 704850"/>
                <a:gd name="connsiteY15" fmla="*/ 269081 h 521493"/>
                <a:gd name="connsiteX16" fmla="*/ 492918 w 704850"/>
                <a:gd name="connsiteY16" fmla="*/ 266700 h 521493"/>
                <a:gd name="connsiteX17" fmla="*/ 519112 w 704850"/>
                <a:gd name="connsiteY17" fmla="*/ 266700 h 521493"/>
                <a:gd name="connsiteX18" fmla="*/ 542925 w 704850"/>
                <a:gd name="connsiteY18" fmla="*/ 283368 h 521493"/>
                <a:gd name="connsiteX19" fmla="*/ 550068 w 704850"/>
                <a:gd name="connsiteY19" fmla="*/ 283368 h 521493"/>
                <a:gd name="connsiteX20" fmla="*/ 557212 w 704850"/>
                <a:gd name="connsiteY20" fmla="*/ 261937 h 521493"/>
                <a:gd name="connsiteX21" fmla="*/ 576262 w 704850"/>
                <a:gd name="connsiteY21" fmla="*/ 269081 h 521493"/>
                <a:gd name="connsiteX22" fmla="*/ 602456 w 704850"/>
                <a:gd name="connsiteY22" fmla="*/ 266700 h 521493"/>
                <a:gd name="connsiteX23" fmla="*/ 604837 w 704850"/>
                <a:gd name="connsiteY23" fmla="*/ 230981 h 521493"/>
                <a:gd name="connsiteX24" fmla="*/ 631031 w 704850"/>
                <a:gd name="connsiteY24" fmla="*/ 216693 h 521493"/>
                <a:gd name="connsiteX25" fmla="*/ 657225 w 704850"/>
                <a:gd name="connsiteY25" fmla="*/ 214312 h 521493"/>
                <a:gd name="connsiteX26" fmla="*/ 678656 w 704850"/>
                <a:gd name="connsiteY26" fmla="*/ 216693 h 521493"/>
                <a:gd name="connsiteX27" fmla="*/ 692943 w 704850"/>
                <a:gd name="connsiteY27" fmla="*/ 202406 h 521493"/>
                <a:gd name="connsiteX28" fmla="*/ 704850 w 704850"/>
                <a:gd name="connsiteY28" fmla="*/ 197643 h 521493"/>
                <a:gd name="connsiteX29" fmla="*/ 700087 w 704850"/>
                <a:gd name="connsiteY29" fmla="*/ 173831 h 521493"/>
                <a:gd name="connsiteX30" fmla="*/ 671512 w 704850"/>
                <a:gd name="connsiteY30" fmla="*/ 147637 h 521493"/>
                <a:gd name="connsiteX31" fmla="*/ 661987 w 704850"/>
                <a:gd name="connsiteY31" fmla="*/ 140493 h 521493"/>
                <a:gd name="connsiteX32" fmla="*/ 638175 w 704850"/>
                <a:gd name="connsiteY32" fmla="*/ 133350 h 521493"/>
                <a:gd name="connsiteX33" fmla="*/ 609600 w 704850"/>
                <a:gd name="connsiteY33" fmla="*/ 145256 h 521493"/>
                <a:gd name="connsiteX34" fmla="*/ 592931 w 704850"/>
                <a:gd name="connsiteY34" fmla="*/ 130968 h 521493"/>
                <a:gd name="connsiteX35" fmla="*/ 592931 w 704850"/>
                <a:gd name="connsiteY35" fmla="*/ 111918 h 521493"/>
                <a:gd name="connsiteX36" fmla="*/ 569118 w 704850"/>
                <a:gd name="connsiteY36" fmla="*/ 92868 h 521493"/>
                <a:gd name="connsiteX37" fmla="*/ 547687 w 704850"/>
                <a:gd name="connsiteY37" fmla="*/ 78581 h 521493"/>
                <a:gd name="connsiteX38" fmla="*/ 507206 w 704850"/>
                <a:gd name="connsiteY38" fmla="*/ 57150 h 521493"/>
                <a:gd name="connsiteX39" fmla="*/ 483393 w 704850"/>
                <a:gd name="connsiteY39" fmla="*/ 66675 h 521493"/>
                <a:gd name="connsiteX40" fmla="*/ 469106 w 704850"/>
                <a:gd name="connsiteY40" fmla="*/ 71437 h 521493"/>
                <a:gd name="connsiteX41" fmla="*/ 447675 w 704850"/>
                <a:gd name="connsiteY41" fmla="*/ 50006 h 521493"/>
                <a:gd name="connsiteX42" fmla="*/ 428625 w 704850"/>
                <a:gd name="connsiteY42" fmla="*/ 28575 h 521493"/>
                <a:gd name="connsiteX43" fmla="*/ 414337 w 704850"/>
                <a:gd name="connsiteY43" fmla="*/ 14287 h 521493"/>
                <a:gd name="connsiteX44" fmla="*/ 390525 w 704850"/>
                <a:gd name="connsiteY44" fmla="*/ 28575 h 521493"/>
                <a:gd name="connsiteX45" fmla="*/ 376237 w 704850"/>
                <a:gd name="connsiteY45" fmla="*/ 16668 h 521493"/>
                <a:gd name="connsiteX46" fmla="*/ 359568 w 704850"/>
                <a:gd name="connsiteY46" fmla="*/ 7143 h 521493"/>
                <a:gd name="connsiteX47" fmla="*/ 335756 w 704850"/>
                <a:gd name="connsiteY47" fmla="*/ 35718 h 521493"/>
                <a:gd name="connsiteX48" fmla="*/ 330993 w 704850"/>
                <a:gd name="connsiteY48" fmla="*/ 57150 h 521493"/>
                <a:gd name="connsiteX49" fmla="*/ 311943 w 704850"/>
                <a:gd name="connsiteY49" fmla="*/ 66675 h 521493"/>
                <a:gd name="connsiteX50" fmla="*/ 295275 w 704850"/>
                <a:gd name="connsiteY50" fmla="*/ 61912 h 521493"/>
                <a:gd name="connsiteX51" fmla="*/ 283368 w 704850"/>
                <a:gd name="connsiteY51" fmla="*/ 40481 h 521493"/>
                <a:gd name="connsiteX52" fmla="*/ 264318 w 704850"/>
                <a:gd name="connsiteY52" fmla="*/ 19050 h 521493"/>
                <a:gd name="connsiteX53" fmla="*/ 250031 w 704850"/>
                <a:gd name="connsiteY53" fmla="*/ 0 h 521493"/>
                <a:gd name="connsiteX54" fmla="*/ 233362 w 704850"/>
                <a:gd name="connsiteY54" fmla="*/ 30956 h 521493"/>
                <a:gd name="connsiteX55" fmla="*/ 211931 w 704850"/>
                <a:gd name="connsiteY55" fmla="*/ 23812 h 521493"/>
                <a:gd name="connsiteX56" fmla="*/ 209550 w 704850"/>
                <a:gd name="connsiteY56" fmla="*/ 45243 h 521493"/>
                <a:gd name="connsiteX57" fmla="*/ 207168 w 704850"/>
                <a:gd name="connsiteY57" fmla="*/ 71437 h 521493"/>
                <a:gd name="connsiteX58" fmla="*/ 192881 w 704850"/>
                <a:gd name="connsiteY58" fmla="*/ 92868 h 521493"/>
                <a:gd name="connsiteX59" fmla="*/ 169068 w 704850"/>
                <a:gd name="connsiteY59" fmla="*/ 97631 h 521493"/>
                <a:gd name="connsiteX60" fmla="*/ 157162 w 704850"/>
                <a:gd name="connsiteY60" fmla="*/ 73818 h 521493"/>
                <a:gd name="connsiteX61" fmla="*/ 152400 w 704850"/>
                <a:gd name="connsiteY61" fmla="*/ 111918 h 521493"/>
                <a:gd name="connsiteX62" fmla="*/ 128587 w 704850"/>
                <a:gd name="connsiteY62" fmla="*/ 121443 h 521493"/>
                <a:gd name="connsiteX63" fmla="*/ 119062 w 704850"/>
                <a:gd name="connsiteY63" fmla="*/ 140493 h 521493"/>
                <a:gd name="connsiteX64" fmla="*/ 104775 w 704850"/>
                <a:gd name="connsiteY64" fmla="*/ 152400 h 521493"/>
                <a:gd name="connsiteX65" fmla="*/ 85725 w 704850"/>
                <a:gd name="connsiteY65" fmla="*/ 164306 h 521493"/>
                <a:gd name="connsiteX66" fmla="*/ 57150 w 704850"/>
                <a:gd name="connsiteY66" fmla="*/ 142875 h 521493"/>
                <a:gd name="connsiteX67" fmla="*/ 47625 w 704850"/>
                <a:gd name="connsiteY67" fmla="*/ 164306 h 521493"/>
                <a:gd name="connsiteX68" fmla="*/ 54768 w 704850"/>
                <a:gd name="connsiteY68" fmla="*/ 183356 h 521493"/>
                <a:gd name="connsiteX69" fmla="*/ 47625 w 704850"/>
                <a:gd name="connsiteY69" fmla="*/ 207168 h 521493"/>
                <a:gd name="connsiteX70" fmla="*/ 19050 w 704850"/>
                <a:gd name="connsiteY70" fmla="*/ 226218 h 521493"/>
                <a:gd name="connsiteX71" fmla="*/ 14287 w 704850"/>
                <a:gd name="connsiteY71" fmla="*/ 242887 h 521493"/>
                <a:gd name="connsiteX72" fmla="*/ 0 w 704850"/>
                <a:gd name="connsiteY72" fmla="*/ 257175 h 521493"/>
                <a:gd name="connsiteX73" fmla="*/ 0 w 704850"/>
                <a:gd name="connsiteY73" fmla="*/ 257175 h 521493"/>
                <a:gd name="connsiteX74" fmla="*/ 2381 w 704850"/>
                <a:gd name="connsiteY74" fmla="*/ 285750 h 521493"/>
                <a:gd name="connsiteX75" fmla="*/ 21431 w 704850"/>
                <a:gd name="connsiteY75" fmla="*/ 297656 h 521493"/>
                <a:gd name="connsiteX76" fmla="*/ 19050 w 704850"/>
                <a:gd name="connsiteY76" fmla="*/ 323850 h 521493"/>
                <a:gd name="connsiteX77" fmla="*/ 47625 w 704850"/>
                <a:gd name="connsiteY77" fmla="*/ 323850 h 521493"/>
                <a:gd name="connsiteX78" fmla="*/ 73818 w 704850"/>
                <a:gd name="connsiteY78" fmla="*/ 323850 h 521493"/>
                <a:gd name="connsiteX79" fmla="*/ 92868 w 704850"/>
                <a:gd name="connsiteY79" fmla="*/ 328612 h 521493"/>
                <a:gd name="connsiteX80" fmla="*/ 95250 w 704850"/>
                <a:gd name="connsiteY80" fmla="*/ 338137 h 521493"/>
                <a:gd name="connsiteX81" fmla="*/ 83343 w 704850"/>
                <a:gd name="connsiteY81" fmla="*/ 350043 h 521493"/>
                <a:gd name="connsiteX82" fmla="*/ 83343 w 704850"/>
                <a:gd name="connsiteY82" fmla="*/ 364331 h 521493"/>
                <a:gd name="connsiteX83" fmla="*/ 85725 w 704850"/>
                <a:gd name="connsiteY83" fmla="*/ 376237 h 521493"/>
                <a:gd name="connsiteX84" fmla="*/ 85725 w 704850"/>
                <a:gd name="connsiteY84" fmla="*/ 388143 h 521493"/>
                <a:gd name="connsiteX85" fmla="*/ 85725 w 704850"/>
                <a:gd name="connsiteY85" fmla="*/ 388143 h 521493"/>
                <a:gd name="connsiteX86" fmla="*/ 88106 w 704850"/>
                <a:gd name="connsiteY86" fmla="*/ 416718 h 521493"/>
                <a:gd name="connsiteX87" fmla="*/ 83343 w 704850"/>
                <a:gd name="connsiteY87" fmla="*/ 431006 h 521493"/>
                <a:gd name="connsiteX88" fmla="*/ 85725 w 704850"/>
                <a:gd name="connsiteY88" fmla="*/ 438150 h 521493"/>
                <a:gd name="connsiteX89" fmla="*/ 107156 w 704850"/>
                <a:gd name="connsiteY89" fmla="*/ 447675 h 521493"/>
                <a:gd name="connsiteX90" fmla="*/ 126206 w 704850"/>
                <a:gd name="connsiteY90" fmla="*/ 521493 h 521493"/>
                <a:gd name="connsiteX0" fmla="*/ 126206 w 704850"/>
                <a:gd name="connsiteY0" fmla="*/ 521493 h 521493"/>
                <a:gd name="connsiteX1" fmla="*/ 207168 w 704850"/>
                <a:gd name="connsiteY1" fmla="*/ 516731 h 521493"/>
                <a:gd name="connsiteX2" fmla="*/ 219075 w 704850"/>
                <a:gd name="connsiteY2" fmla="*/ 490537 h 521493"/>
                <a:gd name="connsiteX3" fmla="*/ 254793 w 704850"/>
                <a:gd name="connsiteY3" fmla="*/ 473868 h 521493"/>
                <a:gd name="connsiteX4" fmla="*/ 283368 w 704850"/>
                <a:gd name="connsiteY4" fmla="*/ 461962 h 521493"/>
                <a:gd name="connsiteX5" fmla="*/ 297656 w 704850"/>
                <a:gd name="connsiteY5" fmla="*/ 435768 h 521493"/>
                <a:gd name="connsiteX6" fmla="*/ 335756 w 704850"/>
                <a:gd name="connsiteY6" fmla="*/ 421481 h 521493"/>
                <a:gd name="connsiteX7" fmla="*/ 371475 w 704850"/>
                <a:gd name="connsiteY7" fmla="*/ 416718 h 521493"/>
                <a:gd name="connsiteX8" fmla="*/ 392906 w 704850"/>
                <a:gd name="connsiteY8" fmla="*/ 416718 h 521493"/>
                <a:gd name="connsiteX9" fmla="*/ 378618 w 704850"/>
                <a:gd name="connsiteY9" fmla="*/ 381000 h 521493"/>
                <a:gd name="connsiteX10" fmla="*/ 414337 w 704850"/>
                <a:gd name="connsiteY10" fmla="*/ 359568 h 521493"/>
                <a:gd name="connsiteX11" fmla="*/ 423862 w 704850"/>
                <a:gd name="connsiteY11" fmla="*/ 352425 h 521493"/>
                <a:gd name="connsiteX12" fmla="*/ 423862 w 704850"/>
                <a:gd name="connsiteY12" fmla="*/ 323850 h 521493"/>
                <a:gd name="connsiteX13" fmla="*/ 423862 w 704850"/>
                <a:gd name="connsiteY13" fmla="*/ 300037 h 521493"/>
                <a:gd name="connsiteX14" fmla="*/ 416718 w 704850"/>
                <a:gd name="connsiteY14" fmla="*/ 276225 h 521493"/>
                <a:gd name="connsiteX15" fmla="*/ 461962 w 704850"/>
                <a:gd name="connsiteY15" fmla="*/ 269081 h 521493"/>
                <a:gd name="connsiteX16" fmla="*/ 492918 w 704850"/>
                <a:gd name="connsiteY16" fmla="*/ 266700 h 521493"/>
                <a:gd name="connsiteX17" fmla="*/ 519112 w 704850"/>
                <a:gd name="connsiteY17" fmla="*/ 266700 h 521493"/>
                <a:gd name="connsiteX18" fmla="*/ 542925 w 704850"/>
                <a:gd name="connsiteY18" fmla="*/ 283368 h 521493"/>
                <a:gd name="connsiteX19" fmla="*/ 550068 w 704850"/>
                <a:gd name="connsiteY19" fmla="*/ 283368 h 521493"/>
                <a:gd name="connsiteX20" fmla="*/ 557212 w 704850"/>
                <a:gd name="connsiteY20" fmla="*/ 261937 h 521493"/>
                <a:gd name="connsiteX21" fmla="*/ 576262 w 704850"/>
                <a:gd name="connsiteY21" fmla="*/ 269081 h 521493"/>
                <a:gd name="connsiteX22" fmla="*/ 602456 w 704850"/>
                <a:gd name="connsiteY22" fmla="*/ 266700 h 521493"/>
                <a:gd name="connsiteX23" fmla="*/ 604837 w 704850"/>
                <a:gd name="connsiteY23" fmla="*/ 230981 h 521493"/>
                <a:gd name="connsiteX24" fmla="*/ 631031 w 704850"/>
                <a:gd name="connsiteY24" fmla="*/ 216693 h 521493"/>
                <a:gd name="connsiteX25" fmla="*/ 657225 w 704850"/>
                <a:gd name="connsiteY25" fmla="*/ 214312 h 521493"/>
                <a:gd name="connsiteX26" fmla="*/ 678656 w 704850"/>
                <a:gd name="connsiteY26" fmla="*/ 216693 h 521493"/>
                <a:gd name="connsiteX27" fmla="*/ 692943 w 704850"/>
                <a:gd name="connsiteY27" fmla="*/ 202406 h 521493"/>
                <a:gd name="connsiteX28" fmla="*/ 704850 w 704850"/>
                <a:gd name="connsiteY28" fmla="*/ 197643 h 521493"/>
                <a:gd name="connsiteX29" fmla="*/ 700087 w 704850"/>
                <a:gd name="connsiteY29" fmla="*/ 173831 h 521493"/>
                <a:gd name="connsiteX30" fmla="*/ 671512 w 704850"/>
                <a:gd name="connsiteY30" fmla="*/ 147637 h 521493"/>
                <a:gd name="connsiteX31" fmla="*/ 661987 w 704850"/>
                <a:gd name="connsiteY31" fmla="*/ 140493 h 521493"/>
                <a:gd name="connsiteX32" fmla="*/ 638175 w 704850"/>
                <a:gd name="connsiteY32" fmla="*/ 133350 h 521493"/>
                <a:gd name="connsiteX33" fmla="*/ 609600 w 704850"/>
                <a:gd name="connsiteY33" fmla="*/ 145256 h 521493"/>
                <a:gd name="connsiteX34" fmla="*/ 592931 w 704850"/>
                <a:gd name="connsiteY34" fmla="*/ 130968 h 521493"/>
                <a:gd name="connsiteX35" fmla="*/ 592931 w 704850"/>
                <a:gd name="connsiteY35" fmla="*/ 111918 h 521493"/>
                <a:gd name="connsiteX36" fmla="*/ 569118 w 704850"/>
                <a:gd name="connsiteY36" fmla="*/ 92868 h 521493"/>
                <a:gd name="connsiteX37" fmla="*/ 547687 w 704850"/>
                <a:gd name="connsiteY37" fmla="*/ 78581 h 521493"/>
                <a:gd name="connsiteX38" fmla="*/ 507206 w 704850"/>
                <a:gd name="connsiteY38" fmla="*/ 57150 h 521493"/>
                <a:gd name="connsiteX39" fmla="*/ 483393 w 704850"/>
                <a:gd name="connsiteY39" fmla="*/ 66675 h 521493"/>
                <a:gd name="connsiteX40" fmla="*/ 469106 w 704850"/>
                <a:gd name="connsiteY40" fmla="*/ 71437 h 521493"/>
                <a:gd name="connsiteX41" fmla="*/ 447675 w 704850"/>
                <a:gd name="connsiteY41" fmla="*/ 50006 h 521493"/>
                <a:gd name="connsiteX42" fmla="*/ 428625 w 704850"/>
                <a:gd name="connsiteY42" fmla="*/ 28575 h 521493"/>
                <a:gd name="connsiteX43" fmla="*/ 414337 w 704850"/>
                <a:gd name="connsiteY43" fmla="*/ 14287 h 521493"/>
                <a:gd name="connsiteX44" fmla="*/ 390525 w 704850"/>
                <a:gd name="connsiteY44" fmla="*/ 28575 h 521493"/>
                <a:gd name="connsiteX45" fmla="*/ 376237 w 704850"/>
                <a:gd name="connsiteY45" fmla="*/ 16668 h 521493"/>
                <a:gd name="connsiteX46" fmla="*/ 359568 w 704850"/>
                <a:gd name="connsiteY46" fmla="*/ 7143 h 521493"/>
                <a:gd name="connsiteX47" fmla="*/ 335756 w 704850"/>
                <a:gd name="connsiteY47" fmla="*/ 35718 h 521493"/>
                <a:gd name="connsiteX48" fmla="*/ 330993 w 704850"/>
                <a:gd name="connsiteY48" fmla="*/ 57150 h 521493"/>
                <a:gd name="connsiteX49" fmla="*/ 311943 w 704850"/>
                <a:gd name="connsiteY49" fmla="*/ 66675 h 521493"/>
                <a:gd name="connsiteX50" fmla="*/ 295275 w 704850"/>
                <a:gd name="connsiteY50" fmla="*/ 61912 h 521493"/>
                <a:gd name="connsiteX51" fmla="*/ 283368 w 704850"/>
                <a:gd name="connsiteY51" fmla="*/ 40481 h 521493"/>
                <a:gd name="connsiteX52" fmla="*/ 264318 w 704850"/>
                <a:gd name="connsiteY52" fmla="*/ 19050 h 521493"/>
                <a:gd name="connsiteX53" fmla="*/ 250031 w 704850"/>
                <a:gd name="connsiteY53" fmla="*/ 0 h 521493"/>
                <a:gd name="connsiteX54" fmla="*/ 233362 w 704850"/>
                <a:gd name="connsiteY54" fmla="*/ 30956 h 521493"/>
                <a:gd name="connsiteX55" fmla="*/ 211931 w 704850"/>
                <a:gd name="connsiteY55" fmla="*/ 23812 h 521493"/>
                <a:gd name="connsiteX56" fmla="*/ 209550 w 704850"/>
                <a:gd name="connsiteY56" fmla="*/ 45243 h 521493"/>
                <a:gd name="connsiteX57" fmla="*/ 207168 w 704850"/>
                <a:gd name="connsiteY57" fmla="*/ 71437 h 521493"/>
                <a:gd name="connsiteX58" fmla="*/ 192881 w 704850"/>
                <a:gd name="connsiteY58" fmla="*/ 92868 h 521493"/>
                <a:gd name="connsiteX59" fmla="*/ 169068 w 704850"/>
                <a:gd name="connsiteY59" fmla="*/ 97631 h 521493"/>
                <a:gd name="connsiteX60" fmla="*/ 157162 w 704850"/>
                <a:gd name="connsiteY60" fmla="*/ 73818 h 521493"/>
                <a:gd name="connsiteX61" fmla="*/ 152400 w 704850"/>
                <a:gd name="connsiteY61" fmla="*/ 111918 h 521493"/>
                <a:gd name="connsiteX62" fmla="*/ 128587 w 704850"/>
                <a:gd name="connsiteY62" fmla="*/ 121443 h 521493"/>
                <a:gd name="connsiteX63" fmla="*/ 119062 w 704850"/>
                <a:gd name="connsiteY63" fmla="*/ 140493 h 521493"/>
                <a:gd name="connsiteX64" fmla="*/ 104775 w 704850"/>
                <a:gd name="connsiteY64" fmla="*/ 152400 h 521493"/>
                <a:gd name="connsiteX65" fmla="*/ 85725 w 704850"/>
                <a:gd name="connsiteY65" fmla="*/ 164306 h 521493"/>
                <a:gd name="connsiteX66" fmla="*/ 57150 w 704850"/>
                <a:gd name="connsiteY66" fmla="*/ 142875 h 521493"/>
                <a:gd name="connsiteX67" fmla="*/ 47625 w 704850"/>
                <a:gd name="connsiteY67" fmla="*/ 164306 h 521493"/>
                <a:gd name="connsiteX68" fmla="*/ 54768 w 704850"/>
                <a:gd name="connsiteY68" fmla="*/ 183356 h 521493"/>
                <a:gd name="connsiteX69" fmla="*/ 47625 w 704850"/>
                <a:gd name="connsiteY69" fmla="*/ 207168 h 521493"/>
                <a:gd name="connsiteX70" fmla="*/ 19050 w 704850"/>
                <a:gd name="connsiteY70" fmla="*/ 226218 h 521493"/>
                <a:gd name="connsiteX71" fmla="*/ 14287 w 704850"/>
                <a:gd name="connsiteY71" fmla="*/ 242887 h 521493"/>
                <a:gd name="connsiteX72" fmla="*/ 0 w 704850"/>
                <a:gd name="connsiteY72" fmla="*/ 257175 h 521493"/>
                <a:gd name="connsiteX73" fmla="*/ 0 w 704850"/>
                <a:gd name="connsiteY73" fmla="*/ 257175 h 521493"/>
                <a:gd name="connsiteX74" fmla="*/ 2381 w 704850"/>
                <a:gd name="connsiteY74" fmla="*/ 285750 h 521493"/>
                <a:gd name="connsiteX75" fmla="*/ 21431 w 704850"/>
                <a:gd name="connsiteY75" fmla="*/ 297656 h 521493"/>
                <a:gd name="connsiteX76" fmla="*/ 19050 w 704850"/>
                <a:gd name="connsiteY76" fmla="*/ 323850 h 521493"/>
                <a:gd name="connsiteX77" fmla="*/ 47625 w 704850"/>
                <a:gd name="connsiteY77" fmla="*/ 323850 h 521493"/>
                <a:gd name="connsiteX78" fmla="*/ 73818 w 704850"/>
                <a:gd name="connsiteY78" fmla="*/ 323850 h 521493"/>
                <a:gd name="connsiteX79" fmla="*/ 92868 w 704850"/>
                <a:gd name="connsiteY79" fmla="*/ 328612 h 521493"/>
                <a:gd name="connsiteX80" fmla="*/ 95250 w 704850"/>
                <a:gd name="connsiteY80" fmla="*/ 338137 h 521493"/>
                <a:gd name="connsiteX81" fmla="*/ 83343 w 704850"/>
                <a:gd name="connsiteY81" fmla="*/ 350043 h 521493"/>
                <a:gd name="connsiteX82" fmla="*/ 83343 w 704850"/>
                <a:gd name="connsiteY82" fmla="*/ 364331 h 521493"/>
                <a:gd name="connsiteX83" fmla="*/ 85725 w 704850"/>
                <a:gd name="connsiteY83" fmla="*/ 376237 h 521493"/>
                <a:gd name="connsiteX84" fmla="*/ 85725 w 704850"/>
                <a:gd name="connsiteY84" fmla="*/ 388143 h 521493"/>
                <a:gd name="connsiteX85" fmla="*/ 85725 w 704850"/>
                <a:gd name="connsiteY85" fmla="*/ 388143 h 521493"/>
                <a:gd name="connsiteX86" fmla="*/ 88106 w 704850"/>
                <a:gd name="connsiteY86" fmla="*/ 416718 h 521493"/>
                <a:gd name="connsiteX87" fmla="*/ 83343 w 704850"/>
                <a:gd name="connsiteY87" fmla="*/ 431006 h 521493"/>
                <a:gd name="connsiteX88" fmla="*/ 85725 w 704850"/>
                <a:gd name="connsiteY88" fmla="*/ 438150 h 521493"/>
                <a:gd name="connsiteX89" fmla="*/ 107156 w 704850"/>
                <a:gd name="connsiteY89" fmla="*/ 447675 h 521493"/>
                <a:gd name="connsiteX90" fmla="*/ 107156 w 704850"/>
                <a:gd name="connsiteY90" fmla="*/ 497681 h 521493"/>
                <a:gd name="connsiteX91" fmla="*/ 126206 w 704850"/>
                <a:gd name="connsiteY91" fmla="*/ 521493 h 521493"/>
                <a:gd name="connsiteX0" fmla="*/ 126206 w 704850"/>
                <a:gd name="connsiteY0" fmla="*/ 521493 h 521493"/>
                <a:gd name="connsiteX1" fmla="*/ 207168 w 704850"/>
                <a:gd name="connsiteY1" fmla="*/ 516731 h 521493"/>
                <a:gd name="connsiteX2" fmla="*/ 219075 w 704850"/>
                <a:gd name="connsiteY2" fmla="*/ 490537 h 521493"/>
                <a:gd name="connsiteX3" fmla="*/ 254793 w 704850"/>
                <a:gd name="connsiteY3" fmla="*/ 473868 h 521493"/>
                <a:gd name="connsiteX4" fmla="*/ 283368 w 704850"/>
                <a:gd name="connsiteY4" fmla="*/ 461962 h 521493"/>
                <a:gd name="connsiteX5" fmla="*/ 297656 w 704850"/>
                <a:gd name="connsiteY5" fmla="*/ 435768 h 521493"/>
                <a:gd name="connsiteX6" fmla="*/ 335756 w 704850"/>
                <a:gd name="connsiteY6" fmla="*/ 421481 h 521493"/>
                <a:gd name="connsiteX7" fmla="*/ 371475 w 704850"/>
                <a:gd name="connsiteY7" fmla="*/ 416718 h 521493"/>
                <a:gd name="connsiteX8" fmla="*/ 392906 w 704850"/>
                <a:gd name="connsiteY8" fmla="*/ 416718 h 521493"/>
                <a:gd name="connsiteX9" fmla="*/ 378618 w 704850"/>
                <a:gd name="connsiteY9" fmla="*/ 381000 h 521493"/>
                <a:gd name="connsiteX10" fmla="*/ 414337 w 704850"/>
                <a:gd name="connsiteY10" fmla="*/ 359568 h 521493"/>
                <a:gd name="connsiteX11" fmla="*/ 423862 w 704850"/>
                <a:gd name="connsiteY11" fmla="*/ 352425 h 521493"/>
                <a:gd name="connsiteX12" fmla="*/ 423862 w 704850"/>
                <a:gd name="connsiteY12" fmla="*/ 323850 h 521493"/>
                <a:gd name="connsiteX13" fmla="*/ 423862 w 704850"/>
                <a:gd name="connsiteY13" fmla="*/ 300037 h 521493"/>
                <a:gd name="connsiteX14" fmla="*/ 416718 w 704850"/>
                <a:gd name="connsiteY14" fmla="*/ 276225 h 521493"/>
                <a:gd name="connsiteX15" fmla="*/ 461962 w 704850"/>
                <a:gd name="connsiteY15" fmla="*/ 269081 h 521493"/>
                <a:gd name="connsiteX16" fmla="*/ 492918 w 704850"/>
                <a:gd name="connsiteY16" fmla="*/ 266700 h 521493"/>
                <a:gd name="connsiteX17" fmla="*/ 519112 w 704850"/>
                <a:gd name="connsiteY17" fmla="*/ 266700 h 521493"/>
                <a:gd name="connsiteX18" fmla="*/ 538162 w 704850"/>
                <a:gd name="connsiteY18" fmla="*/ 290512 h 521493"/>
                <a:gd name="connsiteX19" fmla="*/ 550068 w 704850"/>
                <a:gd name="connsiteY19" fmla="*/ 283368 h 521493"/>
                <a:gd name="connsiteX20" fmla="*/ 557212 w 704850"/>
                <a:gd name="connsiteY20" fmla="*/ 261937 h 521493"/>
                <a:gd name="connsiteX21" fmla="*/ 576262 w 704850"/>
                <a:gd name="connsiteY21" fmla="*/ 269081 h 521493"/>
                <a:gd name="connsiteX22" fmla="*/ 602456 w 704850"/>
                <a:gd name="connsiteY22" fmla="*/ 266700 h 521493"/>
                <a:gd name="connsiteX23" fmla="*/ 604837 w 704850"/>
                <a:gd name="connsiteY23" fmla="*/ 230981 h 521493"/>
                <a:gd name="connsiteX24" fmla="*/ 631031 w 704850"/>
                <a:gd name="connsiteY24" fmla="*/ 216693 h 521493"/>
                <a:gd name="connsiteX25" fmla="*/ 657225 w 704850"/>
                <a:gd name="connsiteY25" fmla="*/ 214312 h 521493"/>
                <a:gd name="connsiteX26" fmla="*/ 678656 w 704850"/>
                <a:gd name="connsiteY26" fmla="*/ 216693 h 521493"/>
                <a:gd name="connsiteX27" fmla="*/ 692943 w 704850"/>
                <a:gd name="connsiteY27" fmla="*/ 202406 h 521493"/>
                <a:gd name="connsiteX28" fmla="*/ 704850 w 704850"/>
                <a:gd name="connsiteY28" fmla="*/ 197643 h 521493"/>
                <a:gd name="connsiteX29" fmla="*/ 700087 w 704850"/>
                <a:gd name="connsiteY29" fmla="*/ 173831 h 521493"/>
                <a:gd name="connsiteX30" fmla="*/ 671512 w 704850"/>
                <a:gd name="connsiteY30" fmla="*/ 147637 h 521493"/>
                <a:gd name="connsiteX31" fmla="*/ 661987 w 704850"/>
                <a:gd name="connsiteY31" fmla="*/ 140493 h 521493"/>
                <a:gd name="connsiteX32" fmla="*/ 638175 w 704850"/>
                <a:gd name="connsiteY32" fmla="*/ 133350 h 521493"/>
                <a:gd name="connsiteX33" fmla="*/ 609600 w 704850"/>
                <a:gd name="connsiteY33" fmla="*/ 145256 h 521493"/>
                <a:gd name="connsiteX34" fmla="*/ 592931 w 704850"/>
                <a:gd name="connsiteY34" fmla="*/ 130968 h 521493"/>
                <a:gd name="connsiteX35" fmla="*/ 592931 w 704850"/>
                <a:gd name="connsiteY35" fmla="*/ 111918 h 521493"/>
                <a:gd name="connsiteX36" fmla="*/ 569118 w 704850"/>
                <a:gd name="connsiteY36" fmla="*/ 92868 h 521493"/>
                <a:gd name="connsiteX37" fmla="*/ 547687 w 704850"/>
                <a:gd name="connsiteY37" fmla="*/ 78581 h 521493"/>
                <a:gd name="connsiteX38" fmla="*/ 507206 w 704850"/>
                <a:gd name="connsiteY38" fmla="*/ 57150 h 521493"/>
                <a:gd name="connsiteX39" fmla="*/ 483393 w 704850"/>
                <a:gd name="connsiteY39" fmla="*/ 66675 h 521493"/>
                <a:gd name="connsiteX40" fmla="*/ 469106 w 704850"/>
                <a:gd name="connsiteY40" fmla="*/ 71437 h 521493"/>
                <a:gd name="connsiteX41" fmla="*/ 447675 w 704850"/>
                <a:gd name="connsiteY41" fmla="*/ 50006 h 521493"/>
                <a:gd name="connsiteX42" fmla="*/ 428625 w 704850"/>
                <a:gd name="connsiteY42" fmla="*/ 28575 h 521493"/>
                <a:gd name="connsiteX43" fmla="*/ 414337 w 704850"/>
                <a:gd name="connsiteY43" fmla="*/ 14287 h 521493"/>
                <a:gd name="connsiteX44" fmla="*/ 390525 w 704850"/>
                <a:gd name="connsiteY44" fmla="*/ 28575 h 521493"/>
                <a:gd name="connsiteX45" fmla="*/ 376237 w 704850"/>
                <a:gd name="connsiteY45" fmla="*/ 16668 h 521493"/>
                <a:gd name="connsiteX46" fmla="*/ 359568 w 704850"/>
                <a:gd name="connsiteY46" fmla="*/ 7143 h 521493"/>
                <a:gd name="connsiteX47" fmla="*/ 335756 w 704850"/>
                <a:gd name="connsiteY47" fmla="*/ 35718 h 521493"/>
                <a:gd name="connsiteX48" fmla="*/ 330993 w 704850"/>
                <a:gd name="connsiteY48" fmla="*/ 57150 h 521493"/>
                <a:gd name="connsiteX49" fmla="*/ 311943 w 704850"/>
                <a:gd name="connsiteY49" fmla="*/ 66675 h 521493"/>
                <a:gd name="connsiteX50" fmla="*/ 295275 w 704850"/>
                <a:gd name="connsiteY50" fmla="*/ 61912 h 521493"/>
                <a:gd name="connsiteX51" fmla="*/ 283368 w 704850"/>
                <a:gd name="connsiteY51" fmla="*/ 40481 h 521493"/>
                <a:gd name="connsiteX52" fmla="*/ 264318 w 704850"/>
                <a:gd name="connsiteY52" fmla="*/ 19050 h 521493"/>
                <a:gd name="connsiteX53" fmla="*/ 250031 w 704850"/>
                <a:gd name="connsiteY53" fmla="*/ 0 h 521493"/>
                <a:gd name="connsiteX54" fmla="*/ 233362 w 704850"/>
                <a:gd name="connsiteY54" fmla="*/ 30956 h 521493"/>
                <a:gd name="connsiteX55" fmla="*/ 211931 w 704850"/>
                <a:gd name="connsiteY55" fmla="*/ 23812 h 521493"/>
                <a:gd name="connsiteX56" fmla="*/ 209550 w 704850"/>
                <a:gd name="connsiteY56" fmla="*/ 45243 h 521493"/>
                <a:gd name="connsiteX57" fmla="*/ 207168 w 704850"/>
                <a:gd name="connsiteY57" fmla="*/ 71437 h 521493"/>
                <a:gd name="connsiteX58" fmla="*/ 192881 w 704850"/>
                <a:gd name="connsiteY58" fmla="*/ 92868 h 521493"/>
                <a:gd name="connsiteX59" fmla="*/ 169068 w 704850"/>
                <a:gd name="connsiteY59" fmla="*/ 97631 h 521493"/>
                <a:gd name="connsiteX60" fmla="*/ 157162 w 704850"/>
                <a:gd name="connsiteY60" fmla="*/ 73818 h 521493"/>
                <a:gd name="connsiteX61" fmla="*/ 152400 w 704850"/>
                <a:gd name="connsiteY61" fmla="*/ 111918 h 521493"/>
                <a:gd name="connsiteX62" fmla="*/ 128587 w 704850"/>
                <a:gd name="connsiteY62" fmla="*/ 121443 h 521493"/>
                <a:gd name="connsiteX63" fmla="*/ 119062 w 704850"/>
                <a:gd name="connsiteY63" fmla="*/ 140493 h 521493"/>
                <a:gd name="connsiteX64" fmla="*/ 104775 w 704850"/>
                <a:gd name="connsiteY64" fmla="*/ 152400 h 521493"/>
                <a:gd name="connsiteX65" fmla="*/ 85725 w 704850"/>
                <a:gd name="connsiteY65" fmla="*/ 164306 h 521493"/>
                <a:gd name="connsiteX66" fmla="*/ 57150 w 704850"/>
                <a:gd name="connsiteY66" fmla="*/ 142875 h 521493"/>
                <a:gd name="connsiteX67" fmla="*/ 47625 w 704850"/>
                <a:gd name="connsiteY67" fmla="*/ 164306 h 521493"/>
                <a:gd name="connsiteX68" fmla="*/ 54768 w 704850"/>
                <a:gd name="connsiteY68" fmla="*/ 183356 h 521493"/>
                <a:gd name="connsiteX69" fmla="*/ 47625 w 704850"/>
                <a:gd name="connsiteY69" fmla="*/ 207168 h 521493"/>
                <a:gd name="connsiteX70" fmla="*/ 19050 w 704850"/>
                <a:gd name="connsiteY70" fmla="*/ 226218 h 521493"/>
                <a:gd name="connsiteX71" fmla="*/ 14287 w 704850"/>
                <a:gd name="connsiteY71" fmla="*/ 242887 h 521493"/>
                <a:gd name="connsiteX72" fmla="*/ 0 w 704850"/>
                <a:gd name="connsiteY72" fmla="*/ 257175 h 521493"/>
                <a:gd name="connsiteX73" fmla="*/ 0 w 704850"/>
                <a:gd name="connsiteY73" fmla="*/ 257175 h 521493"/>
                <a:gd name="connsiteX74" fmla="*/ 2381 w 704850"/>
                <a:gd name="connsiteY74" fmla="*/ 285750 h 521493"/>
                <a:gd name="connsiteX75" fmla="*/ 21431 w 704850"/>
                <a:gd name="connsiteY75" fmla="*/ 297656 h 521493"/>
                <a:gd name="connsiteX76" fmla="*/ 19050 w 704850"/>
                <a:gd name="connsiteY76" fmla="*/ 323850 h 521493"/>
                <a:gd name="connsiteX77" fmla="*/ 47625 w 704850"/>
                <a:gd name="connsiteY77" fmla="*/ 323850 h 521493"/>
                <a:gd name="connsiteX78" fmla="*/ 73818 w 704850"/>
                <a:gd name="connsiteY78" fmla="*/ 323850 h 521493"/>
                <a:gd name="connsiteX79" fmla="*/ 92868 w 704850"/>
                <a:gd name="connsiteY79" fmla="*/ 328612 h 521493"/>
                <a:gd name="connsiteX80" fmla="*/ 95250 w 704850"/>
                <a:gd name="connsiteY80" fmla="*/ 338137 h 521493"/>
                <a:gd name="connsiteX81" fmla="*/ 83343 w 704850"/>
                <a:gd name="connsiteY81" fmla="*/ 350043 h 521493"/>
                <a:gd name="connsiteX82" fmla="*/ 83343 w 704850"/>
                <a:gd name="connsiteY82" fmla="*/ 364331 h 521493"/>
                <a:gd name="connsiteX83" fmla="*/ 85725 w 704850"/>
                <a:gd name="connsiteY83" fmla="*/ 376237 h 521493"/>
                <a:gd name="connsiteX84" fmla="*/ 85725 w 704850"/>
                <a:gd name="connsiteY84" fmla="*/ 388143 h 521493"/>
                <a:gd name="connsiteX85" fmla="*/ 85725 w 704850"/>
                <a:gd name="connsiteY85" fmla="*/ 388143 h 521493"/>
                <a:gd name="connsiteX86" fmla="*/ 88106 w 704850"/>
                <a:gd name="connsiteY86" fmla="*/ 416718 h 521493"/>
                <a:gd name="connsiteX87" fmla="*/ 83343 w 704850"/>
                <a:gd name="connsiteY87" fmla="*/ 431006 h 521493"/>
                <a:gd name="connsiteX88" fmla="*/ 85725 w 704850"/>
                <a:gd name="connsiteY88" fmla="*/ 438150 h 521493"/>
                <a:gd name="connsiteX89" fmla="*/ 107156 w 704850"/>
                <a:gd name="connsiteY89" fmla="*/ 447675 h 521493"/>
                <a:gd name="connsiteX90" fmla="*/ 107156 w 704850"/>
                <a:gd name="connsiteY90" fmla="*/ 497681 h 521493"/>
                <a:gd name="connsiteX91" fmla="*/ 126206 w 704850"/>
                <a:gd name="connsiteY91" fmla="*/ 521493 h 521493"/>
                <a:gd name="connsiteX0" fmla="*/ 126206 w 704850"/>
                <a:gd name="connsiteY0" fmla="*/ 521493 h 521493"/>
                <a:gd name="connsiteX1" fmla="*/ 207168 w 704850"/>
                <a:gd name="connsiteY1" fmla="*/ 516731 h 521493"/>
                <a:gd name="connsiteX2" fmla="*/ 219075 w 704850"/>
                <a:gd name="connsiteY2" fmla="*/ 490537 h 521493"/>
                <a:gd name="connsiteX3" fmla="*/ 254793 w 704850"/>
                <a:gd name="connsiteY3" fmla="*/ 473868 h 521493"/>
                <a:gd name="connsiteX4" fmla="*/ 283368 w 704850"/>
                <a:gd name="connsiteY4" fmla="*/ 461962 h 521493"/>
                <a:gd name="connsiteX5" fmla="*/ 307181 w 704850"/>
                <a:gd name="connsiteY5" fmla="*/ 438149 h 521493"/>
                <a:gd name="connsiteX6" fmla="*/ 335756 w 704850"/>
                <a:gd name="connsiteY6" fmla="*/ 421481 h 521493"/>
                <a:gd name="connsiteX7" fmla="*/ 371475 w 704850"/>
                <a:gd name="connsiteY7" fmla="*/ 416718 h 521493"/>
                <a:gd name="connsiteX8" fmla="*/ 392906 w 704850"/>
                <a:gd name="connsiteY8" fmla="*/ 416718 h 521493"/>
                <a:gd name="connsiteX9" fmla="*/ 378618 w 704850"/>
                <a:gd name="connsiteY9" fmla="*/ 381000 h 521493"/>
                <a:gd name="connsiteX10" fmla="*/ 414337 w 704850"/>
                <a:gd name="connsiteY10" fmla="*/ 359568 h 521493"/>
                <a:gd name="connsiteX11" fmla="*/ 423862 w 704850"/>
                <a:gd name="connsiteY11" fmla="*/ 352425 h 521493"/>
                <a:gd name="connsiteX12" fmla="*/ 423862 w 704850"/>
                <a:gd name="connsiteY12" fmla="*/ 323850 h 521493"/>
                <a:gd name="connsiteX13" fmla="*/ 423862 w 704850"/>
                <a:gd name="connsiteY13" fmla="*/ 300037 h 521493"/>
                <a:gd name="connsiteX14" fmla="*/ 416718 w 704850"/>
                <a:gd name="connsiteY14" fmla="*/ 276225 h 521493"/>
                <a:gd name="connsiteX15" fmla="*/ 461962 w 704850"/>
                <a:gd name="connsiteY15" fmla="*/ 269081 h 521493"/>
                <a:gd name="connsiteX16" fmla="*/ 492918 w 704850"/>
                <a:gd name="connsiteY16" fmla="*/ 266700 h 521493"/>
                <a:gd name="connsiteX17" fmla="*/ 519112 w 704850"/>
                <a:gd name="connsiteY17" fmla="*/ 266700 h 521493"/>
                <a:gd name="connsiteX18" fmla="*/ 538162 w 704850"/>
                <a:gd name="connsiteY18" fmla="*/ 290512 h 521493"/>
                <a:gd name="connsiteX19" fmla="*/ 550068 w 704850"/>
                <a:gd name="connsiteY19" fmla="*/ 283368 h 521493"/>
                <a:gd name="connsiteX20" fmla="*/ 557212 w 704850"/>
                <a:gd name="connsiteY20" fmla="*/ 261937 h 521493"/>
                <a:gd name="connsiteX21" fmla="*/ 576262 w 704850"/>
                <a:gd name="connsiteY21" fmla="*/ 269081 h 521493"/>
                <a:gd name="connsiteX22" fmla="*/ 602456 w 704850"/>
                <a:gd name="connsiteY22" fmla="*/ 266700 h 521493"/>
                <a:gd name="connsiteX23" fmla="*/ 604837 w 704850"/>
                <a:gd name="connsiteY23" fmla="*/ 230981 h 521493"/>
                <a:gd name="connsiteX24" fmla="*/ 631031 w 704850"/>
                <a:gd name="connsiteY24" fmla="*/ 216693 h 521493"/>
                <a:gd name="connsiteX25" fmla="*/ 657225 w 704850"/>
                <a:gd name="connsiteY25" fmla="*/ 214312 h 521493"/>
                <a:gd name="connsiteX26" fmla="*/ 678656 w 704850"/>
                <a:gd name="connsiteY26" fmla="*/ 216693 h 521493"/>
                <a:gd name="connsiteX27" fmla="*/ 692943 w 704850"/>
                <a:gd name="connsiteY27" fmla="*/ 202406 h 521493"/>
                <a:gd name="connsiteX28" fmla="*/ 704850 w 704850"/>
                <a:gd name="connsiteY28" fmla="*/ 197643 h 521493"/>
                <a:gd name="connsiteX29" fmla="*/ 700087 w 704850"/>
                <a:gd name="connsiteY29" fmla="*/ 173831 h 521493"/>
                <a:gd name="connsiteX30" fmla="*/ 671512 w 704850"/>
                <a:gd name="connsiteY30" fmla="*/ 147637 h 521493"/>
                <a:gd name="connsiteX31" fmla="*/ 661987 w 704850"/>
                <a:gd name="connsiteY31" fmla="*/ 140493 h 521493"/>
                <a:gd name="connsiteX32" fmla="*/ 638175 w 704850"/>
                <a:gd name="connsiteY32" fmla="*/ 133350 h 521493"/>
                <a:gd name="connsiteX33" fmla="*/ 609600 w 704850"/>
                <a:gd name="connsiteY33" fmla="*/ 145256 h 521493"/>
                <a:gd name="connsiteX34" fmla="*/ 592931 w 704850"/>
                <a:gd name="connsiteY34" fmla="*/ 130968 h 521493"/>
                <a:gd name="connsiteX35" fmla="*/ 592931 w 704850"/>
                <a:gd name="connsiteY35" fmla="*/ 111918 h 521493"/>
                <a:gd name="connsiteX36" fmla="*/ 569118 w 704850"/>
                <a:gd name="connsiteY36" fmla="*/ 92868 h 521493"/>
                <a:gd name="connsiteX37" fmla="*/ 547687 w 704850"/>
                <a:gd name="connsiteY37" fmla="*/ 78581 h 521493"/>
                <a:gd name="connsiteX38" fmla="*/ 507206 w 704850"/>
                <a:gd name="connsiteY38" fmla="*/ 57150 h 521493"/>
                <a:gd name="connsiteX39" fmla="*/ 483393 w 704850"/>
                <a:gd name="connsiteY39" fmla="*/ 66675 h 521493"/>
                <a:gd name="connsiteX40" fmla="*/ 469106 w 704850"/>
                <a:gd name="connsiteY40" fmla="*/ 71437 h 521493"/>
                <a:gd name="connsiteX41" fmla="*/ 447675 w 704850"/>
                <a:gd name="connsiteY41" fmla="*/ 50006 h 521493"/>
                <a:gd name="connsiteX42" fmla="*/ 428625 w 704850"/>
                <a:gd name="connsiteY42" fmla="*/ 28575 h 521493"/>
                <a:gd name="connsiteX43" fmla="*/ 414337 w 704850"/>
                <a:gd name="connsiteY43" fmla="*/ 14287 h 521493"/>
                <a:gd name="connsiteX44" fmla="*/ 390525 w 704850"/>
                <a:gd name="connsiteY44" fmla="*/ 28575 h 521493"/>
                <a:gd name="connsiteX45" fmla="*/ 376237 w 704850"/>
                <a:gd name="connsiteY45" fmla="*/ 16668 h 521493"/>
                <a:gd name="connsiteX46" fmla="*/ 359568 w 704850"/>
                <a:gd name="connsiteY46" fmla="*/ 7143 h 521493"/>
                <a:gd name="connsiteX47" fmla="*/ 335756 w 704850"/>
                <a:gd name="connsiteY47" fmla="*/ 35718 h 521493"/>
                <a:gd name="connsiteX48" fmla="*/ 330993 w 704850"/>
                <a:gd name="connsiteY48" fmla="*/ 57150 h 521493"/>
                <a:gd name="connsiteX49" fmla="*/ 311943 w 704850"/>
                <a:gd name="connsiteY49" fmla="*/ 66675 h 521493"/>
                <a:gd name="connsiteX50" fmla="*/ 295275 w 704850"/>
                <a:gd name="connsiteY50" fmla="*/ 61912 h 521493"/>
                <a:gd name="connsiteX51" fmla="*/ 283368 w 704850"/>
                <a:gd name="connsiteY51" fmla="*/ 40481 h 521493"/>
                <a:gd name="connsiteX52" fmla="*/ 264318 w 704850"/>
                <a:gd name="connsiteY52" fmla="*/ 19050 h 521493"/>
                <a:gd name="connsiteX53" fmla="*/ 250031 w 704850"/>
                <a:gd name="connsiteY53" fmla="*/ 0 h 521493"/>
                <a:gd name="connsiteX54" fmla="*/ 233362 w 704850"/>
                <a:gd name="connsiteY54" fmla="*/ 30956 h 521493"/>
                <a:gd name="connsiteX55" fmla="*/ 211931 w 704850"/>
                <a:gd name="connsiteY55" fmla="*/ 23812 h 521493"/>
                <a:gd name="connsiteX56" fmla="*/ 209550 w 704850"/>
                <a:gd name="connsiteY56" fmla="*/ 45243 h 521493"/>
                <a:gd name="connsiteX57" fmla="*/ 207168 w 704850"/>
                <a:gd name="connsiteY57" fmla="*/ 71437 h 521493"/>
                <a:gd name="connsiteX58" fmla="*/ 192881 w 704850"/>
                <a:gd name="connsiteY58" fmla="*/ 92868 h 521493"/>
                <a:gd name="connsiteX59" fmla="*/ 169068 w 704850"/>
                <a:gd name="connsiteY59" fmla="*/ 97631 h 521493"/>
                <a:gd name="connsiteX60" fmla="*/ 157162 w 704850"/>
                <a:gd name="connsiteY60" fmla="*/ 73818 h 521493"/>
                <a:gd name="connsiteX61" fmla="*/ 152400 w 704850"/>
                <a:gd name="connsiteY61" fmla="*/ 111918 h 521493"/>
                <a:gd name="connsiteX62" fmla="*/ 128587 w 704850"/>
                <a:gd name="connsiteY62" fmla="*/ 121443 h 521493"/>
                <a:gd name="connsiteX63" fmla="*/ 119062 w 704850"/>
                <a:gd name="connsiteY63" fmla="*/ 140493 h 521493"/>
                <a:gd name="connsiteX64" fmla="*/ 104775 w 704850"/>
                <a:gd name="connsiteY64" fmla="*/ 152400 h 521493"/>
                <a:gd name="connsiteX65" fmla="*/ 85725 w 704850"/>
                <a:gd name="connsiteY65" fmla="*/ 164306 h 521493"/>
                <a:gd name="connsiteX66" fmla="*/ 57150 w 704850"/>
                <a:gd name="connsiteY66" fmla="*/ 142875 h 521493"/>
                <a:gd name="connsiteX67" fmla="*/ 47625 w 704850"/>
                <a:gd name="connsiteY67" fmla="*/ 164306 h 521493"/>
                <a:gd name="connsiteX68" fmla="*/ 54768 w 704850"/>
                <a:gd name="connsiteY68" fmla="*/ 183356 h 521493"/>
                <a:gd name="connsiteX69" fmla="*/ 47625 w 704850"/>
                <a:gd name="connsiteY69" fmla="*/ 207168 h 521493"/>
                <a:gd name="connsiteX70" fmla="*/ 19050 w 704850"/>
                <a:gd name="connsiteY70" fmla="*/ 226218 h 521493"/>
                <a:gd name="connsiteX71" fmla="*/ 14287 w 704850"/>
                <a:gd name="connsiteY71" fmla="*/ 242887 h 521493"/>
                <a:gd name="connsiteX72" fmla="*/ 0 w 704850"/>
                <a:gd name="connsiteY72" fmla="*/ 257175 h 521493"/>
                <a:gd name="connsiteX73" fmla="*/ 0 w 704850"/>
                <a:gd name="connsiteY73" fmla="*/ 257175 h 521493"/>
                <a:gd name="connsiteX74" fmla="*/ 2381 w 704850"/>
                <a:gd name="connsiteY74" fmla="*/ 285750 h 521493"/>
                <a:gd name="connsiteX75" fmla="*/ 21431 w 704850"/>
                <a:gd name="connsiteY75" fmla="*/ 297656 h 521493"/>
                <a:gd name="connsiteX76" fmla="*/ 19050 w 704850"/>
                <a:gd name="connsiteY76" fmla="*/ 323850 h 521493"/>
                <a:gd name="connsiteX77" fmla="*/ 47625 w 704850"/>
                <a:gd name="connsiteY77" fmla="*/ 323850 h 521493"/>
                <a:gd name="connsiteX78" fmla="*/ 73818 w 704850"/>
                <a:gd name="connsiteY78" fmla="*/ 323850 h 521493"/>
                <a:gd name="connsiteX79" fmla="*/ 92868 w 704850"/>
                <a:gd name="connsiteY79" fmla="*/ 328612 h 521493"/>
                <a:gd name="connsiteX80" fmla="*/ 95250 w 704850"/>
                <a:gd name="connsiteY80" fmla="*/ 338137 h 521493"/>
                <a:gd name="connsiteX81" fmla="*/ 83343 w 704850"/>
                <a:gd name="connsiteY81" fmla="*/ 350043 h 521493"/>
                <a:gd name="connsiteX82" fmla="*/ 83343 w 704850"/>
                <a:gd name="connsiteY82" fmla="*/ 364331 h 521493"/>
                <a:gd name="connsiteX83" fmla="*/ 85725 w 704850"/>
                <a:gd name="connsiteY83" fmla="*/ 376237 h 521493"/>
                <a:gd name="connsiteX84" fmla="*/ 85725 w 704850"/>
                <a:gd name="connsiteY84" fmla="*/ 388143 h 521493"/>
                <a:gd name="connsiteX85" fmla="*/ 85725 w 704850"/>
                <a:gd name="connsiteY85" fmla="*/ 388143 h 521493"/>
                <a:gd name="connsiteX86" fmla="*/ 88106 w 704850"/>
                <a:gd name="connsiteY86" fmla="*/ 416718 h 521493"/>
                <a:gd name="connsiteX87" fmla="*/ 83343 w 704850"/>
                <a:gd name="connsiteY87" fmla="*/ 431006 h 521493"/>
                <a:gd name="connsiteX88" fmla="*/ 85725 w 704850"/>
                <a:gd name="connsiteY88" fmla="*/ 438150 h 521493"/>
                <a:gd name="connsiteX89" fmla="*/ 107156 w 704850"/>
                <a:gd name="connsiteY89" fmla="*/ 447675 h 521493"/>
                <a:gd name="connsiteX90" fmla="*/ 107156 w 704850"/>
                <a:gd name="connsiteY90" fmla="*/ 497681 h 521493"/>
                <a:gd name="connsiteX91" fmla="*/ 126206 w 704850"/>
                <a:gd name="connsiteY91" fmla="*/ 521493 h 521493"/>
                <a:gd name="connsiteX0" fmla="*/ 126206 w 704850"/>
                <a:gd name="connsiteY0" fmla="*/ 521493 h 521493"/>
                <a:gd name="connsiteX1" fmla="*/ 207168 w 704850"/>
                <a:gd name="connsiteY1" fmla="*/ 516731 h 521493"/>
                <a:gd name="connsiteX2" fmla="*/ 219075 w 704850"/>
                <a:gd name="connsiteY2" fmla="*/ 490537 h 521493"/>
                <a:gd name="connsiteX3" fmla="*/ 254793 w 704850"/>
                <a:gd name="connsiteY3" fmla="*/ 473868 h 521493"/>
                <a:gd name="connsiteX4" fmla="*/ 283368 w 704850"/>
                <a:gd name="connsiteY4" fmla="*/ 461962 h 521493"/>
                <a:gd name="connsiteX5" fmla="*/ 307181 w 704850"/>
                <a:gd name="connsiteY5" fmla="*/ 438149 h 521493"/>
                <a:gd name="connsiteX6" fmla="*/ 335756 w 704850"/>
                <a:gd name="connsiteY6" fmla="*/ 421481 h 521493"/>
                <a:gd name="connsiteX7" fmla="*/ 371475 w 704850"/>
                <a:gd name="connsiteY7" fmla="*/ 416718 h 521493"/>
                <a:gd name="connsiteX8" fmla="*/ 392906 w 704850"/>
                <a:gd name="connsiteY8" fmla="*/ 416718 h 521493"/>
                <a:gd name="connsiteX9" fmla="*/ 388143 w 704850"/>
                <a:gd name="connsiteY9" fmla="*/ 381000 h 521493"/>
                <a:gd name="connsiteX10" fmla="*/ 414337 w 704850"/>
                <a:gd name="connsiteY10" fmla="*/ 359568 h 521493"/>
                <a:gd name="connsiteX11" fmla="*/ 423862 w 704850"/>
                <a:gd name="connsiteY11" fmla="*/ 352425 h 521493"/>
                <a:gd name="connsiteX12" fmla="*/ 423862 w 704850"/>
                <a:gd name="connsiteY12" fmla="*/ 323850 h 521493"/>
                <a:gd name="connsiteX13" fmla="*/ 423862 w 704850"/>
                <a:gd name="connsiteY13" fmla="*/ 300037 h 521493"/>
                <a:gd name="connsiteX14" fmla="*/ 416718 w 704850"/>
                <a:gd name="connsiteY14" fmla="*/ 276225 h 521493"/>
                <a:gd name="connsiteX15" fmla="*/ 461962 w 704850"/>
                <a:gd name="connsiteY15" fmla="*/ 269081 h 521493"/>
                <a:gd name="connsiteX16" fmla="*/ 492918 w 704850"/>
                <a:gd name="connsiteY16" fmla="*/ 266700 h 521493"/>
                <a:gd name="connsiteX17" fmla="*/ 519112 w 704850"/>
                <a:gd name="connsiteY17" fmla="*/ 266700 h 521493"/>
                <a:gd name="connsiteX18" fmla="*/ 538162 w 704850"/>
                <a:gd name="connsiteY18" fmla="*/ 290512 h 521493"/>
                <a:gd name="connsiteX19" fmla="*/ 550068 w 704850"/>
                <a:gd name="connsiteY19" fmla="*/ 283368 h 521493"/>
                <a:gd name="connsiteX20" fmla="*/ 557212 w 704850"/>
                <a:gd name="connsiteY20" fmla="*/ 261937 h 521493"/>
                <a:gd name="connsiteX21" fmla="*/ 576262 w 704850"/>
                <a:gd name="connsiteY21" fmla="*/ 269081 h 521493"/>
                <a:gd name="connsiteX22" fmla="*/ 602456 w 704850"/>
                <a:gd name="connsiteY22" fmla="*/ 266700 h 521493"/>
                <a:gd name="connsiteX23" fmla="*/ 604837 w 704850"/>
                <a:gd name="connsiteY23" fmla="*/ 230981 h 521493"/>
                <a:gd name="connsiteX24" fmla="*/ 631031 w 704850"/>
                <a:gd name="connsiteY24" fmla="*/ 216693 h 521493"/>
                <a:gd name="connsiteX25" fmla="*/ 657225 w 704850"/>
                <a:gd name="connsiteY25" fmla="*/ 214312 h 521493"/>
                <a:gd name="connsiteX26" fmla="*/ 678656 w 704850"/>
                <a:gd name="connsiteY26" fmla="*/ 216693 h 521493"/>
                <a:gd name="connsiteX27" fmla="*/ 692943 w 704850"/>
                <a:gd name="connsiteY27" fmla="*/ 202406 h 521493"/>
                <a:gd name="connsiteX28" fmla="*/ 704850 w 704850"/>
                <a:gd name="connsiteY28" fmla="*/ 197643 h 521493"/>
                <a:gd name="connsiteX29" fmla="*/ 700087 w 704850"/>
                <a:gd name="connsiteY29" fmla="*/ 173831 h 521493"/>
                <a:gd name="connsiteX30" fmla="*/ 671512 w 704850"/>
                <a:gd name="connsiteY30" fmla="*/ 147637 h 521493"/>
                <a:gd name="connsiteX31" fmla="*/ 661987 w 704850"/>
                <a:gd name="connsiteY31" fmla="*/ 140493 h 521493"/>
                <a:gd name="connsiteX32" fmla="*/ 638175 w 704850"/>
                <a:gd name="connsiteY32" fmla="*/ 133350 h 521493"/>
                <a:gd name="connsiteX33" fmla="*/ 609600 w 704850"/>
                <a:gd name="connsiteY33" fmla="*/ 145256 h 521493"/>
                <a:gd name="connsiteX34" fmla="*/ 592931 w 704850"/>
                <a:gd name="connsiteY34" fmla="*/ 130968 h 521493"/>
                <a:gd name="connsiteX35" fmla="*/ 592931 w 704850"/>
                <a:gd name="connsiteY35" fmla="*/ 111918 h 521493"/>
                <a:gd name="connsiteX36" fmla="*/ 569118 w 704850"/>
                <a:gd name="connsiteY36" fmla="*/ 92868 h 521493"/>
                <a:gd name="connsiteX37" fmla="*/ 547687 w 704850"/>
                <a:gd name="connsiteY37" fmla="*/ 78581 h 521493"/>
                <a:gd name="connsiteX38" fmla="*/ 507206 w 704850"/>
                <a:gd name="connsiteY38" fmla="*/ 57150 h 521493"/>
                <a:gd name="connsiteX39" fmla="*/ 483393 w 704850"/>
                <a:gd name="connsiteY39" fmla="*/ 66675 h 521493"/>
                <a:gd name="connsiteX40" fmla="*/ 469106 w 704850"/>
                <a:gd name="connsiteY40" fmla="*/ 71437 h 521493"/>
                <a:gd name="connsiteX41" fmla="*/ 447675 w 704850"/>
                <a:gd name="connsiteY41" fmla="*/ 50006 h 521493"/>
                <a:gd name="connsiteX42" fmla="*/ 428625 w 704850"/>
                <a:gd name="connsiteY42" fmla="*/ 28575 h 521493"/>
                <a:gd name="connsiteX43" fmla="*/ 414337 w 704850"/>
                <a:gd name="connsiteY43" fmla="*/ 14287 h 521493"/>
                <a:gd name="connsiteX44" fmla="*/ 390525 w 704850"/>
                <a:gd name="connsiteY44" fmla="*/ 28575 h 521493"/>
                <a:gd name="connsiteX45" fmla="*/ 376237 w 704850"/>
                <a:gd name="connsiteY45" fmla="*/ 16668 h 521493"/>
                <a:gd name="connsiteX46" fmla="*/ 359568 w 704850"/>
                <a:gd name="connsiteY46" fmla="*/ 7143 h 521493"/>
                <a:gd name="connsiteX47" fmla="*/ 335756 w 704850"/>
                <a:gd name="connsiteY47" fmla="*/ 35718 h 521493"/>
                <a:gd name="connsiteX48" fmla="*/ 330993 w 704850"/>
                <a:gd name="connsiteY48" fmla="*/ 57150 h 521493"/>
                <a:gd name="connsiteX49" fmla="*/ 311943 w 704850"/>
                <a:gd name="connsiteY49" fmla="*/ 66675 h 521493"/>
                <a:gd name="connsiteX50" fmla="*/ 295275 w 704850"/>
                <a:gd name="connsiteY50" fmla="*/ 61912 h 521493"/>
                <a:gd name="connsiteX51" fmla="*/ 283368 w 704850"/>
                <a:gd name="connsiteY51" fmla="*/ 40481 h 521493"/>
                <a:gd name="connsiteX52" fmla="*/ 264318 w 704850"/>
                <a:gd name="connsiteY52" fmla="*/ 19050 h 521493"/>
                <a:gd name="connsiteX53" fmla="*/ 250031 w 704850"/>
                <a:gd name="connsiteY53" fmla="*/ 0 h 521493"/>
                <a:gd name="connsiteX54" fmla="*/ 233362 w 704850"/>
                <a:gd name="connsiteY54" fmla="*/ 30956 h 521493"/>
                <a:gd name="connsiteX55" fmla="*/ 211931 w 704850"/>
                <a:gd name="connsiteY55" fmla="*/ 23812 h 521493"/>
                <a:gd name="connsiteX56" fmla="*/ 209550 w 704850"/>
                <a:gd name="connsiteY56" fmla="*/ 45243 h 521493"/>
                <a:gd name="connsiteX57" fmla="*/ 207168 w 704850"/>
                <a:gd name="connsiteY57" fmla="*/ 71437 h 521493"/>
                <a:gd name="connsiteX58" fmla="*/ 192881 w 704850"/>
                <a:gd name="connsiteY58" fmla="*/ 92868 h 521493"/>
                <a:gd name="connsiteX59" fmla="*/ 169068 w 704850"/>
                <a:gd name="connsiteY59" fmla="*/ 97631 h 521493"/>
                <a:gd name="connsiteX60" fmla="*/ 157162 w 704850"/>
                <a:gd name="connsiteY60" fmla="*/ 73818 h 521493"/>
                <a:gd name="connsiteX61" fmla="*/ 152400 w 704850"/>
                <a:gd name="connsiteY61" fmla="*/ 111918 h 521493"/>
                <a:gd name="connsiteX62" fmla="*/ 128587 w 704850"/>
                <a:gd name="connsiteY62" fmla="*/ 121443 h 521493"/>
                <a:gd name="connsiteX63" fmla="*/ 119062 w 704850"/>
                <a:gd name="connsiteY63" fmla="*/ 140493 h 521493"/>
                <a:gd name="connsiteX64" fmla="*/ 104775 w 704850"/>
                <a:gd name="connsiteY64" fmla="*/ 152400 h 521493"/>
                <a:gd name="connsiteX65" fmla="*/ 85725 w 704850"/>
                <a:gd name="connsiteY65" fmla="*/ 164306 h 521493"/>
                <a:gd name="connsiteX66" fmla="*/ 57150 w 704850"/>
                <a:gd name="connsiteY66" fmla="*/ 142875 h 521493"/>
                <a:gd name="connsiteX67" fmla="*/ 47625 w 704850"/>
                <a:gd name="connsiteY67" fmla="*/ 164306 h 521493"/>
                <a:gd name="connsiteX68" fmla="*/ 54768 w 704850"/>
                <a:gd name="connsiteY68" fmla="*/ 183356 h 521493"/>
                <a:gd name="connsiteX69" fmla="*/ 47625 w 704850"/>
                <a:gd name="connsiteY69" fmla="*/ 207168 h 521493"/>
                <a:gd name="connsiteX70" fmla="*/ 19050 w 704850"/>
                <a:gd name="connsiteY70" fmla="*/ 226218 h 521493"/>
                <a:gd name="connsiteX71" fmla="*/ 14287 w 704850"/>
                <a:gd name="connsiteY71" fmla="*/ 242887 h 521493"/>
                <a:gd name="connsiteX72" fmla="*/ 0 w 704850"/>
                <a:gd name="connsiteY72" fmla="*/ 257175 h 521493"/>
                <a:gd name="connsiteX73" fmla="*/ 0 w 704850"/>
                <a:gd name="connsiteY73" fmla="*/ 257175 h 521493"/>
                <a:gd name="connsiteX74" fmla="*/ 2381 w 704850"/>
                <a:gd name="connsiteY74" fmla="*/ 285750 h 521493"/>
                <a:gd name="connsiteX75" fmla="*/ 21431 w 704850"/>
                <a:gd name="connsiteY75" fmla="*/ 297656 h 521493"/>
                <a:gd name="connsiteX76" fmla="*/ 19050 w 704850"/>
                <a:gd name="connsiteY76" fmla="*/ 323850 h 521493"/>
                <a:gd name="connsiteX77" fmla="*/ 47625 w 704850"/>
                <a:gd name="connsiteY77" fmla="*/ 323850 h 521493"/>
                <a:gd name="connsiteX78" fmla="*/ 73818 w 704850"/>
                <a:gd name="connsiteY78" fmla="*/ 323850 h 521493"/>
                <a:gd name="connsiteX79" fmla="*/ 92868 w 704850"/>
                <a:gd name="connsiteY79" fmla="*/ 328612 h 521493"/>
                <a:gd name="connsiteX80" fmla="*/ 95250 w 704850"/>
                <a:gd name="connsiteY80" fmla="*/ 338137 h 521493"/>
                <a:gd name="connsiteX81" fmla="*/ 83343 w 704850"/>
                <a:gd name="connsiteY81" fmla="*/ 350043 h 521493"/>
                <a:gd name="connsiteX82" fmla="*/ 83343 w 704850"/>
                <a:gd name="connsiteY82" fmla="*/ 364331 h 521493"/>
                <a:gd name="connsiteX83" fmla="*/ 85725 w 704850"/>
                <a:gd name="connsiteY83" fmla="*/ 376237 h 521493"/>
                <a:gd name="connsiteX84" fmla="*/ 85725 w 704850"/>
                <a:gd name="connsiteY84" fmla="*/ 388143 h 521493"/>
                <a:gd name="connsiteX85" fmla="*/ 85725 w 704850"/>
                <a:gd name="connsiteY85" fmla="*/ 388143 h 521493"/>
                <a:gd name="connsiteX86" fmla="*/ 88106 w 704850"/>
                <a:gd name="connsiteY86" fmla="*/ 416718 h 521493"/>
                <a:gd name="connsiteX87" fmla="*/ 83343 w 704850"/>
                <a:gd name="connsiteY87" fmla="*/ 431006 h 521493"/>
                <a:gd name="connsiteX88" fmla="*/ 85725 w 704850"/>
                <a:gd name="connsiteY88" fmla="*/ 438150 h 521493"/>
                <a:gd name="connsiteX89" fmla="*/ 107156 w 704850"/>
                <a:gd name="connsiteY89" fmla="*/ 447675 h 521493"/>
                <a:gd name="connsiteX90" fmla="*/ 107156 w 704850"/>
                <a:gd name="connsiteY90" fmla="*/ 497681 h 521493"/>
                <a:gd name="connsiteX91" fmla="*/ 126206 w 704850"/>
                <a:gd name="connsiteY91" fmla="*/ 521493 h 521493"/>
                <a:gd name="connsiteX0" fmla="*/ 128729 w 707373"/>
                <a:gd name="connsiteY0" fmla="*/ 521493 h 521493"/>
                <a:gd name="connsiteX1" fmla="*/ 209691 w 707373"/>
                <a:gd name="connsiteY1" fmla="*/ 516731 h 521493"/>
                <a:gd name="connsiteX2" fmla="*/ 221598 w 707373"/>
                <a:gd name="connsiteY2" fmla="*/ 490537 h 521493"/>
                <a:gd name="connsiteX3" fmla="*/ 257316 w 707373"/>
                <a:gd name="connsiteY3" fmla="*/ 473868 h 521493"/>
                <a:gd name="connsiteX4" fmla="*/ 285891 w 707373"/>
                <a:gd name="connsiteY4" fmla="*/ 461962 h 521493"/>
                <a:gd name="connsiteX5" fmla="*/ 309704 w 707373"/>
                <a:gd name="connsiteY5" fmla="*/ 438149 h 521493"/>
                <a:gd name="connsiteX6" fmla="*/ 338279 w 707373"/>
                <a:gd name="connsiteY6" fmla="*/ 421481 h 521493"/>
                <a:gd name="connsiteX7" fmla="*/ 373998 w 707373"/>
                <a:gd name="connsiteY7" fmla="*/ 416718 h 521493"/>
                <a:gd name="connsiteX8" fmla="*/ 395429 w 707373"/>
                <a:gd name="connsiteY8" fmla="*/ 416718 h 521493"/>
                <a:gd name="connsiteX9" fmla="*/ 390666 w 707373"/>
                <a:gd name="connsiteY9" fmla="*/ 381000 h 521493"/>
                <a:gd name="connsiteX10" fmla="*/ 416860 w 707373"/>
                <a:gd name="connsiteY10" fmla="*/ 359568 h 521493"/>
                <a:gd name="connsiteX11" fmla="*/ 426385 w 707373"/>
                <a:gd name="connsiteY11" fmla="*/ 352425 h 521493"/>
                <a:gd name="connsiteX12" fmla="*/ 426385 w 707373"/>
                <a:gd name="connsiteY12" fmla="*/ 323850 h 521493"/>
                <a:gd name="connsiteX13" fmla="*/ 426385 w 707373"/>
                <a:gd name="connsiteY13" fmla="*/ 300037 h 521493"/>
                <a:gd name="connsiteX14" fmla="*/ 419241 w 707373"/>
                <a:gd name="connsiteY14" fmla="*/ 276225 h 521493"/>
                <a:gd name="connsiteX15" fmla="*/ 464485 w 707373"/>
                <a:gd name="connsiteY15" fmla="*/ 269081 h 521493"/>
                <a:gd name="connsiteX16" fmla="*/ 495441 w 707373"/>
                <a:gd name="connsiteY16" fmla="*/ 266700 h 521493"/>
                <a:gd name="connsiteX17" fmla="*/ 521635 w 707373"/>
                <a:gd name="connsiteY17" fmla="*/ 266700 h 521493"/>
                <a:gd name="connsiteX18" fmla="*/ 540685 w 707373"/>
                <a:gd name="connsiteY18" fmla="*/ 290512 h 521493"/>
                <a:gd name="connsiteX19" fmla="*/ 552591 w 707373"/>
                <a:gd name="connsiteY19" fmla="*/ 283368 h 521493"/>
                <a:gd name="connsiteX20" fmla="*/ 559735 w 707373"/>
                <a:gd name="connsiteY20" fmla="*/ 261937 h 521493"/>
                <a:gd name="connsiteX21" fmla="*/ 578785 w 707373"/>
                <a:gd name="connsiteY21" fmla="*/ 269081 h 521493"/>
                <a:gd name="connsiteX22" fmla="*/ 604979 w 707373"/>
                <a:gd name="connsiteY22" fmla="*/ 266700 h 521493"/>
                <a:gd name="connsiteX23" fmla="*/ 607360 w 707373"/>
                <a:gd name="connsiteY23" fmla="*/ 230981 h 521493"/>
                <a:gd name="connsiteX24" fmla="*/ 633554 w 707373"/>
                <a:gd name="connsiteY24" fmla="*/ 216693 h 521493"/>
                <a:gd name="connsiteX25" fmla="*/ 659748 w 707373"/>
                <a:gd name="connsiteY25" fmla="*/ 214312 h 521493"/>
                <a:gd name="connsiteX26" fmla="*/ 681179 w 707373"/>
                <a:gd name="connsiteY26" fmla="*/ 216693 h 521493"/>
                <a:gd name="connsiteX27" fmla="*/ 695466 w 707373"/>
                <a:gd name="connsiteY27" fmla="*/ 202406 h 521493"/>
                <a:gd name="connsiteX28" fmla="*/ 707373 w 707373"/>
                <a:gd name="connsiteY28" fmla="*/ 197643 h 521493"/>
                <a:gd name="connsiteX29" fmla="*/ 702610 w 707373"/>
                <a:gd name="connsiteY29" fmla="*/ 173831 h 521493"/>
                <a:gd name="connsiteX30" fmla="*/ 674035 w 707373"/>
                <a:gd name="connsiteY30" fmla="*/ 147637 h 521493"/>
                <a:gd name="connsiteX31" fmla="*/ 664510 w 707373"/>
                <a:gd name="connsiteY31" fmla="*/ 140493 h 521493"/>
                <a:gd name="connsiteX32" fmla="*/ 640698 w 707373"/>
                <a:gd name="connsiteY32" fmla="*/ 133350 h 521493"/>
                <a:gd name="connsiteX33" fmla="*/ 612123 w 707373"/>
                <a:gd name="connsiteY33" fmla="*/ 145256 h 521493"/>
                <a:gd name="connsiteX34" fmla="*/ 595454 w 707373"/>
                <a:gd name="connsiteY34" fmla="*/ 130968 h 521493"/>
                <a:gd name="connsiteX35" fmla="*/ 595454 w 707373"/>
                <a:gd name="connsiteY35" fmla="*/ 111918 h 521493"/>
                <a:gd name="connsiteX36" fmla="*/ 571641 w 707373"/>
                <a:gd name="connsiteY36" fmla="*/ 92868 h 521493"/>
                <a:gd name="connsiteX37" fmla="*/ 550210 w 707373"/>
                <a:gd name="connsiteY37" fmla="*/ 78581 h 521493"/>
                <a:gd name="connsiteX38" fmla="*/ 509729 w 707373"/>
                <a:gd name="connsiteY38" fmla="*/ 57150 h 521493"/>
                <a:gd name="connsiteX39" fmla="*/ 485916 w 707373"/>
                <a:gd name="connsiteY39" fmla="*/ 66675 h 521493"/>
                <a:gd name="connsiteX40" fmla="*/ 471629 w 707373"/>
                <a:gd name="connsiteY40" fmla="*/ 71437 h 521493"/>
                <a:gd name="connsiteX41" fmla="*/ 450198 w 707373"/>
                <a:gd name="connsiteY41" fmla="*/ 50006 h 521493"/>
                <a:gd name="connsiteX42" fmla="*/ 431148 w 707373"/>
                <a:gd name="connsiteY42" fmla="*/ 28575 h 521493"/>
                <a:gd name="connsiteX43" fmla="*/ 416860 w 707373"/>
                <a:gd name="connsiteY43" fmla="*/ 14287 h 521493"/>
                <a:gd name="connsiteX44" fmla="*/ 393048 w 707373"/>
                <a:gd name="connsiteY44" fmla="*/ 28575 h 521493"/>
                <a:gd name="connsiteX45" fmla="*/ 378760 w 707373"/>
                <a:gd name="connsiteY45" fmla="*/ 16668 h 521493"/>
                <a:gd name="connsiteX46" fmla="*/ 362091 w 707373"/>
                <a:gd name="connsiteY46" fmla="*/ 7143 h 521493"/>
                <a:gd name="connsiteX47" fmla="*/ 338279 w 707373"/>
                <a:gd name="connsiteY47" fmla="*/ 35718 h 521493"/>
                <a:gd name="connsiteX48" fmla="*/ 333516 w 707373"/>
                <a:gd name="connsiteY48" fmla="*/ 57150 h 521493"/>
                <a:gd name="connsiteX49" fmla="*/ 314466 w 707373"/>
                <a:gd name="connsiteY49" fmla="*/ 66675 h 521493"/>
                <a:gd name="connsiteX50" fmla="*/ 297798 w 707373"/>
                <a:gd name="connsiteY50" fmla="*/ 61912 h 521493"/>
                <a:gd name="connsiteX51" fmla="*/ 285891 w 707373"/>
                <a:gd name="connsiteY51" fmla="*/ 40481 h 521493"/>
                <a:gd name="connsiteX52" fmla="*/ 266841 w 707373"/>
                <a:gd name="connsiteY52" fmla="*/ 19050 h 521493"/>
                <a:gd name="connsiteX53" fmla="*/ 252554 w 707373"/>
                <a:gd name="connsiteY53" fmla="*/ 0 h 521493"/>
                <a:gd name="connsiteX54" fmla="*/ 235885 w 707373"/>
                <a:gd name="connsiteY54" fmla="*/ 30956 h 521493"/>
                <a:gd name="connsiteX55" fmla="*/ 214454 w 707373"/>
                <a:gd name="connsiteY55" fmla="*/ 23812 h 521493"/>
                <a:gd name="connsiteX56" fmla="*/ 212073 w 707373"/>
                <a:gd name="connsiteY56" fmla="*/ 45243 h 521493"/>
                <a:gd name="connsiteX57" fmla="*/ 209691 w 707373"/>
                <a:gd name="connsiteY57" fmla="*/ 71437 h 521493"/>
                <a:gd name="connsiteX58" fmla="*/ 195404 w 707373"/>
                <a:gd name="connsiteY58" fmla="*/ 92868 h 521493"/>
                <a:gd name="connsiteX59" fmla="*/ 171591 w 707373"/>
                <a:gd name="connsiteY59" fmla="*/ 97631 h 521493"/>
                <a:gd name="connsiteX60" fmla="*/ 159685 w 707373"/>
                <a:gd name="connsiteY60" fmla="*/ 73818 h 521493"/>
                <a:gd name="connsiteX61" fmla="*/ 154923 w 707373"/>
                <a:gd name="connsiteY61" fmla="*/ 111918 h 521493"/>
                <a:gd name="connsiteX62" fmla="*/ 131110 w 707373"/>
                <a:gd name="connsiteY62" fmla="*/ 121443 h 521493"/>
                <a:gd name="connsiteX63" fmla="*/ 121585 w 707373"/>
                <a:gd name="connsiteY63" fmla="*/ 140493 h 521493"/>
                <a:gd name="connsiteX64" fmla="*/ 107298 w 707373"/>
                <a:gd name="connsiteY64" fmla="*/ 152400 h 521493"/>
                <a:gd name="connsiteX65" fmla="*/ 88248 w 707373"/>
                <a:gd name="connsiteY65" fmla="*/ 164306 h 521493"/>
                <a:gd name="connsiteX66" fmla="*/ 59673 w 707373"/>
                <a:gd name="connsiteY66" fmla="*/ 142875 h 521493"/>
                <a:gd name="connsiteX67" fmla="*/ 50148 w 707373"/>
                <a:gd name="connsiteY67" fmla="*/ 164306 h 521493"/>
                <a:gd name="connsiteX68" fmla="*/ 57291 w 707373"/>
                <a:gd name="connsiteY68" fmla="*/ 183356 h 521493"/>
                <a:gd name="connsiteX69" fmla="*/ 50148 w 707373"/>
                <a:gd name="connsiteY69" fmla="*/ 207168 h 521493"/>
                <a:gd name="connsiteX70" fmla="*/ 21573 w 707373"/>
                <a:gd name="connsiteY70" fmla="*/ 226218 h 521493"/>
                <a:gd name="connsiteX71" fmla="*/ 16810 w 707373"/>
                <a:gd name="connsiteY71" fmla="*/ 242887 h 521493"/>
                <a:gd name="connsiteX72" fmla="*/ 2523 w 707373"/>
                <a:gd name="connsiteY72" fmla="*/ 257175 h 521493"/>
                <a:gd name="connsiteX73" fmla="*/ 2523 w 707373"/>
                <a:gd name="connsiteY73" fmla="*/ 257175 h 521493"/>
                <a:gd name="connsiteX74" fmla="*/ 141 w 707373"/>
                <a:gd name="connsiteY74" fmla="*/ 273843 h 521493"/>
                <a:gd name="connsiteX75" fmla="*/ 4904 w 707373"/>
                <a:gd name="connsiteY75" fmla="*/ 285750 h 521493"/>
                <a:gd name="connsiteX76" fmla="*/ 23954 w 707373"/>
                <a:gd name="connsiteY76" fmla="*/ 297656 h 521493"/>
                <a:gd name="connsiteX77" fmla="*/ 21573 w 707373"/>
                <a:gd name="connsiteY77" fmla="*/ 323850 h 521493"/>
                <a:gd name="connsiteX78" fmla="*/ 50148 w 707373"/>
                <a:gd name="connsiteY78" fmla="*/ 323850 h 521493"/>
                <a:gd name="connsiteX79" fmla="*/ 76341 w 707373"/>
                <a:gd name="connsiteY79" fmla="*/ 323850 h 521493"/>
                <a:gd name="connsiteX80" fmla="*/ 95391 w 707373"/>
                <a:gd name="connsiteY80" fmla="*/ 328612 h 521493"/>
                <a:gd name="connsiteX81" fmla="*/ 97773 w 707373"/>
                <a:gd name="connsiteY81" fmla="*/ 338137 h 521493"/>
                <a:gd name="connsiteX82" fmla="*/ 85866 w 707373"/>
                <a:gd name="connsiteY82" fmla="*/ 350043 h 521493"/>
                <a:gd name="connsiteX83" fmla="*/ 85866 w 707373"/>
                <a:gd name="connsiteY83" fmla="*/ 364331 h 521493"/>
                <a:gd name="connsiteX84" fmla="*/ 88248 w 707373"/>
                <a:gd name="connsiteY84" fmla="*/ 376237 h 521493"/>
                <a:gd name="connsiteX85" fmla="*/ 88248 w 707373"/>
                <a:gd name="connsiteY85" fmla="*/ 388143 h 521493"/>
                <a:gd name="connsiteX86" fmla="*/ 88248 w 707373"/>
                <a:gd name="connsiteY86" fmla="*/ 388143 h 521493"/>
                <a:gd name="connsiteX87" fmla="*/ 90629 w 707373"/>
                <a:gd name="connsiteY87" fmla="*/ 416718 h 521493"/>
                <a:gd name="connsiteX88" fmla="*/ 85866 w 707373"/>
                <a:gd name="connsiteY88" fmla="*/ 431006 h 521493"/>
                <a:gd name="connsiteX89" fmla="*/ 88248 w 707373"/>
                <a:gd name="connsiteY89" fmla="*/ 438150 h 521493"/>
                <a:gd name="connsiteX90" fmla="*/ 109679 w 707373"/>
                <a:gd name="connsiteY90" fmla="*/ 447675 h 521493"/>
                <a:gd name="connsiteX91" fmla="*/ 109679 w 707373"/>
                <a:gd name="connsiteY91" fmla="*/ 497681 h 521493"/>
                <a:gd name="connsiteX92" fmla="*/ 128729 w 707373"/>
                <a:gd name="connsiteY92" fmla="*/ 521493 h 52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707373" h="521493">
                  <a:moveTo>
                    <a:pt x="128729" y="521493"/>
                  </a:moveTo>
                  <a:lnTo>
                    <a:pt x="209691" y="516731"/>
                  </a:lnTo>
                  <a:lnTo>
                    <a:pt x="221598" y="490537"/>
                  </a:lnTo>
                  <a:lnTo>
                    <a:pt x="257316" y="473868"/>
                  </a:lnTo>
                  <a:lnTo>
                    <a:pt x="285891" y="461962"/>
                  </a:lnTo>
                  <a:lnTo>
                    <a:pt x="309704" y="438149"/>
                  </a:lnTo>
                  <a:lnTo>
                    <a:pt x="338279" y="421481"/>
                  </a:lnTo>
                  <a:lnTo>
                    <a:pt x="373998" y="416718"/>
                  </a:lnTo>
                  <a:lnTo>
                    <a:pt x="395429" y="416718"/>
                  </a:lnTo>
                  <a:lnTo>
                    <a:pt x="390666" y="381000"/>
                  </a:lnTo>
                  <a:lnTo>
                    <a:pt x="416860" y="359568"/>
                  </a:lnTo>
                  <a:lnTo>
                    <a:pt x="426385" y="352425"/>
                  </a:lnTo>
                  <a:lnTo>
                    <a:pt x="426385" y="323850"/>
                  </a:lnTo>
                  <a:lnTo>
                    <a:pt x="426385" y="300037"/>
                  </a:lnTo>
                  <a:lnTo>
                    <a:pt x="419241" y="276225"/>
                  </a:lnTo>
                  <a:lnTo>
                    <a:pt x="464485" y="269081"/>
                  </a:lnTo>
                  <a:lnTo>
                    <a:pt x="495441" y="266700"/>
                  </a:lnTo>
                  <a:lnTo>
                    <a:pt x="521635" y="266700"/>
                  </a:lnTo>
                  <a:lnTo>
                    <a:pt x="540685" y="290512"/>
                  </a:lnTo>
                  <a:lnTo>
                    <a:pt x="552591" y="283368"/>
                  </a:lnTo>
                  <a:lnTo>
                    <a:pt x="559735" y="261937"/>
                  </a:lnTo>
                  <a:lnTo>
                    <a:pt x="578785" y="269081"/>
                  </a:lnTo>
                  <a:lnTo>
                    <a:pt x="604979" y="266700"/>
                  </a:lnTo>
                  <a:lnTo>
                    <a:pt x="607360" y="230981"/>
                  </a:lnTo>
                  <a:lnTo>
                    <a:pt x="633554" y="216693"/>
                  </a:lnTo>
                  <a:lnTo>
                    <a:pt x="659748" y="214312"/>
                  </a:lnTo>
                  <a:lnTo>
                    <a:pt x="681179" y="216693"/>
                  </a:lnTo>
                  <a:lnTo>
                    <a:pt x="695466" y="202406"/>
                  </a:lnTo>
                  <a:lnTo>
                    <a:pt x="707373" y="197643"/>
                  </a:lnTo>
                  <a:lnTo>
                    <a:pt x="702610" y="173831"/>
                  </a:lnTo>
                  <a:lnTo>
                    <a:pt x="674035" y="147637"/>
                  </a:lnTo>
                  <a:lnTo>
                    <a:pt x="664510" y="140493"/>
                  </a:lnTo>
                  <a:lnTo>
                    <a:pt x="640698" y="133350"/>
                  </a:lnTo>
                  <a:lnTo>
                    <a:pt x="612123" y="145256"/>
                  </a:lnTo>
                  <a:lnTo>
                    <a:pt x="595454" y="130968"/>
                  </a:lnTo>
                  <a:lnTo>
                    <a:pt x="595454" y="111918"/>
                  </a:lnTo>
                  <a:lnTo>
                    <a:pt x="571641" y="92868"/>
                  </a:lnTo>
                  <a:lnTo>
                    <a:pt x="550210" y="78581"/>
                  </a:lnTo>
                  <a:lnTo>
                    <a:pt x="509729" y="57150"/>
                  </a:lnTo>
                  <a:lnTo>
                    <a:pt x="485916" y="66675"/>
                  </a:lnTo>
                  <a:lnTo>
                    <a:pt x="471629" y="71437"/>
                  </a:lnTo>
                  <a:lnTo>
                    <a:pt x="450198" y="50006"/>
                  </a:lnTo>
                  <a:lnTo>
                    <a:pt x="431148" y="28575"/>
                  </a:lnTo>
                  <a:lnTo>
                    <a:pt x="416860" y="14287"/>
                  </a:lnTo>
                  <a:lnTo>
                    <a:pt x="393048" y="28575"/>
                  </a:lnTo>
                  <a:lnTo>
                    <a:pt x="378760" y="16668"/>
                  </a:lnTo>
                  <a:lnTo>
                    <a:pt x="362091" y="7143"/>
                  </a:lnTo>
                  <a:lnTo>
                    <a:pt x="338279" y="35718"/>
                  </a:lnTo>
                  <a:lnTo>
                    <a:pt x="333516" y="57150"/>
                  </a:lnTo>
                  <a:lnTo>
                    <a:pt x="314466" y="66675"/>
                  </a:lnTo>
                  <a:lnTo>
                    <a:pt x="297798" y="61912"/>
                  </a:lnTo>
                  <a:lnTo>
                    <a:pt x="285891" y="40481"/>
                  </a:lnTo>
                  <a:lnTo>
                    <a:pt x="266841" y="19050"/>
                  </a:lnTo>
                  <a:lnTo>
                    <a:pt x="252554" y="0"/>
                  </a:lnTo>
                  <a:lnTo>
                    <a:pt x="235885" y="30956"/>
                  </a:lnTo>
                  <a:lnTo>
                    <a:pt x="214454" y="23812"/>
                  </a:lnTo>
                  <a:lnTo>
                    <a:pt x="212073" y="45243"/>
                  </a:lnTo>
                  <a:lnTo>
                    <a:pt x="209691" y="71437"/>
                  </a:lnTo>
                  <a:lnTo>
                    <a:pt x="195404" y="92868"/>
                  </a:lnTo>
                  <a:lnTo>
                    <a:pt x="171591" y="97631"/>
                  </a:lnTo>
                  <a:lnTo>
                    <a:pt x="159685" y="73818"/>
                  </a:lnTo>
                  <a:lnTo>
                    <a:pt x="154923" y="111918"/>
                  </a:lnTo>
                  <a:lnTo>
                    <a:pt x="131110" y="121443"/>
                  </a:lnTo>
                  <a:lnTo>
                    <a:pt x="121585" y="140493"/>
                  </a:lnTo>
                  <a:lnTo>
                    <a:pt x="107298" y="152400"/>
                  </a:lnTo>
                  <a:lnTo>
                    <a:pt x="88248" y="164306"/>
                  </a:lnTo>
                  <a:lnTo>
                    <a:pt x="59673" y="142875"/>
                  </a:lnTo>
                  <a:lnTo>
                    <a:pt x="50148" y="164306"/>
                  </a:lnTo>
                  <a:lnTo>
                    <a:pt x="57291" y="183356"/>
                  </a:lnTo>
                  <a:lnTo>
                    <a:pt x="50148" y="207168"/>
                  </a:lnTo>
                  <a:lnTo>
                    <a:pt x="21573" y="226218"/>
                  </a:lnTo>
                  <a:lnTo>
                    <a:pt x="16810" y="242887"/>
                  </a:lnTo>
                  <a:lnTo>
                    <a:pt x="2523" y="257175"/>
                  </a:lnTo>
                  <a:lnTo>
                    <a:pt x="2523" y="257175"/>
                  </a:lnTo>
                  <a:cubicBezTo>
                    <a:pt x="2126" y="259953"/>
                    <a:pt x="-653" y="268287"/>
                    <a:pt x="141" y="273843"/>
                  </a:cubicBezTo>
                  <a:lnTo>
                    <a:pt x="4904" y="285750"/>
                  </a:lnTo>
                  <a:lnTo>
                    <a:pt x="23954" y="297656"/>
                  </a:lnTo>
                  <a:lnTo>
                    <a:pt x="21573" y="323850"/>
                  </a:lnTo>
                  <a:lnTo>
                    <a:pt x="50148" y="323850"/>
                  </a:lnTo>
                  <a:lnTo>
                    <a:pt x="76341" y="323850"/>
                  </a:lnTo>
                  <a:lnTo>
                    <a:pt x="95391" y="328612"/>
                  </a:lnTo>
                  <a:lnTo>
                    <a:pt x="97773" y="338137"/>
                  </a:lnTo>
                  <a:lnTo>
                    <a:pt x="85866" y="350043"/>
                  </a:lnTo>
                  <a:lnTo>
                    <a:pt x="85866" y="364331"/>
                  </a:lnTo>
                  <a:lnTo>
                    <a:pt x="88248" y="376237"/>
                  </a:lnTo>
                  <a:lnTo>
                    <a:pt x="88248" y="388143"/>
                  </a:lnTo>
                  <a:lnTo>
                    <a:pt x="88248" y="388143"/>
                  </a:lnTo>
                  <a:lnTo>
                    <a:pt x="90629" y="416718"/>
                  </a:lnTo>
                  <a:lnTo>
                    <a:pt x="85866" y="431006"/>
                  </a:lnTo>
                  <a:lnTo>
                    <a:pt x="88248" y="438150"/>
                  </a:lnTo>
                  <a:lnTo>
                    <a:pt x="109679" y="447675"/>
                  </a:lnTo>
                  <a:cubicBezTo>
                    <a:pt x="113648" y="460375"/>
                    <a:pt x="105710" y="484981"/>
                    <a:pt x="109679" y="497681"/>
                  </a:cubicBezTo>
                  <a:lnTo>
                    <a:pt x="128729" y="521493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700">
                <a:latin typeface="Arial Narrow" pitchFamily="34" charset="0"/>
              </a:endParaRPr>
            </a:p>
          </p:txBody>
        </p:sp>
        <p:sp>
          <p:nvSpPr>
            <p:cNvPr id="28" name="Ленинградская обл."/>
            <p:cNvSpPr/>
            <p:nvPr/>
          </p:nvSpPr>
          <p:spPr>
            <a:xfrm>
              <a:off x="2801938" y="7442200"/>
              <a:ext cx="849312" cy="628650"/>
            </a:xfrm>
            <a:custGeom>
              <a:avLst/>
              <a:gdLst>
                <a:gd name="connsiteX0" fmla="*/ 759619 w 859632"/>
                <a:gd name="connsiteY0" fmla="*/ 492919 h 628650"/>
                <a:gd name="connsiteX1" fmla="*/ 783432 w 859632"/>
                <a:gd name="connsiteY1" fmla="*/ 445294 h 628650"/>
                <a:gd name="connsiteX2" fmla="*/ 821532 w 859632"/>
                <a:gd name="connsiteY2" fmla="*/ 442912 h 628650"/>
                <a:gd name="connsiteX3" fmla="*/ 826294 w 859632"/>
                <a:gd name="connsiteY3" fmla="*/ 423862 h 628650"/>
                <a:gd name="connsiteX4" fmla="*/ 821532 w 859632"/>
                <a:gd name="connsiteY4" fmla="*/ 404812 h 628650"/>
                <a:gd name="connsiteX5" fmla="*/ 833438 w 859632"/>
                <a:gd name="connsiteY5" fmla="*/ 390525 h 628650"/>
                <a:gd name="connsiteX6" fmla="*/ 845344 w 859632"/>
                <a:gd name="connsiteY6" fmla="*/ 364331 h 628650"/>
                <a:gd name="connsiteX7" fmla="*/ 845344 w 859632"/>
                <a:gd name="connsiteY7" fmla="*/ 364331 h 628650"/>
                <a:gd name="connsiteX8" fmla="*/ 819150 w 859632"/>
                <a:gd name="connsiteY8" fmla="*/ 350044 h 628650"/>
                <a:gd name="connsiteX9" fmla="*/ 819150 w 859632"/>
                <a:gd name="connsiteY9" fmla="*/ 328612 h 628650"/>
                <a:gd name="connsiteX10" fmla="*/ 823913 w 859632"/>
                <a:gd name="connsiteY10" fmla="*/ 321469 h 628650"/>
                <a:gd name="connsiteX11" fmla="*/ 833438 w 859632"/>
                <a:gd name="connsiteY11" fmla="*/ 295275 h 628650"/>
                <a:gd name="connsiteX12" fmla="*/ 823913 w 859632"/>
                <a:gd name="connsiteY12" fmla="*/ 290512 h 628650"/>
                <a:gd name="connsiteX13" fmla="*/ 802482 w 859632"/>
                <a:gd name="connsiteY13" fmla="*/ 283369 h 628650"/>
                <a:gd name="connsiteX14" fmla="*/ 802482 w 859632"/>
                <a:gd name="connsiteY14" fmla="*/ 266700 h 628650"/>
                <a:gd name="connsiteX15" fmla="*/ 804863 w 859632"/>
                <a:gd name="connsiteY15" fmla="*/ 242887 h 628650"/>
                <a:gd name="connsiteX16" fmla="*/ 804863 w 859632"/>
                <a:gd name="connsiteY16" fmla="*/ 235744 h 628650"/>
                <a:gd name="connsiteX17" fmla="*/ 816769 w 859632"/>
                <a:gd name="connsiteY17" fmla="*/ 221456 h 628650"/>
                <a:gd name="connsiteX18" fmla="*/ 814388 w 859632"/>
                <a:gd name="connsiteY18" fmla="*/ 169069 h 628650"/>
                <a:gd name="connsiteX19" fmla="*/ 814388 w 859632"/>
                <a:gd name="connsiteY19" fmla="*/ 147637 h 628650"/>
                <a:gd name="connsiteX20" fmla="*/ 802482 w 859632"/>
                <a:gd name="connsiteY20" fmla="*/ 128587 h 628650"/>
                <a:gd name="connsiteX21" fmla="*/ 804863 w 859632"/>
                <a:gd name="connsiteY21" fmla="*/ 119062 h 628650"/>
                <a:gd name="connsiteX22" fmla="*/ 816769 w 859632"/>
                <a:gd name="connsiteY22" fmla="*/ 107156 h 628650"/>
                <a:gd name="connsiteX23" fmla="*/ 838200 w 859632"/>
                <a:gd name="connsiteY23" fmla="*/ 107156 h 628650"/>
                <a:gd name="connsiteX24" fmla="*/ 859632 w 859632"/>
                <a:gd name="connsiteY24" fmla="*/ 69056 h 628650"/>
                <a:gd name="connsiteX25" fmla="*/ 857250 w 859632"/>
                <a:gd name="connsiteY25" fmla="*/ 45244 h 628650"/>
                <a:gd name="connsiteX26" fmla="*/ 852488 w 859632"/>
                <a:gd name="connsiteY26" fmla="*/ 33337 h 628650"/>
                <a:gd name="connsiteX27" fmla="*/ 833438 w 859632"/>
                <a:gd name="connsiteY27" fmla="*/ 33337 h 628650"/>
                <a:gd name="connsiteX28" fmla="*/ 828675 w 859632"/>
                <a:gd name="connsiteY28" fmla="*/ 40481 h 628650"/>
                <a:gd name="connsiteX29" fmla="*/ 819150 w 859632"/>
                <a:gd name="connsiteY29" fmla="*/ 38100 h 628650"/>
                <a:gd name="connsiteX30" fmla="*/ 819150 w 859632"/>
                <a:gd name="connsiteY30" fmla="*/ 14287 h 628650"/>
                <a:gd name="connsiteX31" fmla="*/ 804863 w 859632"/>
                <a:gd name="connsiteY31" fmla="*/ 11906 h 628650"/>
                <a:gd name="connsiteX32" fmla="*/ 788194 w 859632"/>
                <a:gd name="connsiteY32" fmla="*/ 26194 h 628650"/>
                <a:gd name="connsiteX33" fmla="*/ 769144 w 859632"/>
                <a:gd name="connsiteY33" fmla="*/ 14287 h 628650"/>
                <a:gd name="connsiteX34" fmla="*/ 754857 w 859632"/>
                <a:gd name="connsiteY34" fmla="*/ 0 h 628650"/>
                <a:gd name="connsiteX35" fmla="*/ 733425 w 859632"/>
                <a:gd name="connsiteY35" fmla="*/ 14287 h 628650"/>
                <a:gd name="connsiteX36" fmla="*/ 711994 w 859632"/>
                <a:gd name="connsiteY36" fmla="*/ 33337 h 628650"/>
                <a:gd name="connsiteX37" fmla="*/ 707232 w 859632"/>
                <a:gd name="connsiteY37" fmla="*/ 40481 h 628650"/>
                <a:gd name="connsiteX38" fmla="*/ 688182 w 859632"/>
                <a:gd name="connsiteY38" fmla="*/ 11906 h 628650"/>
                <a:gd name="connsiteX39" fmla="*/ 652463 w 859632"/>
                <a:gd name="connsiteY39" fmla="*/ 19050 h 628650"/>
                <a:gd name="connsiteX40" fmla="*/ 628650 w 859632"/>
                <a:gd name="connsiteY40" fmla="*/ 19050 h 628650"/>
                <a:gd name="connsiteX41" fmla="*/ 609600 w 859632"/>
                <a:gd name="connsiteY41" fmla="*/ 38100 h 628650"/>
                <a:gd name="connsiteX42" fmla="*/ 609600 w 859632"/>
                <a:gd name="connsiteY42" fmla="*/ 47625 h 628650"/>
                <a:gd name="connsiteX43" fmla="*/ 638175 w 859632"/>
                <a:gd name="connsiteY43" fmla="*/ 45244 h 628650"/>
                <a:gd name="connsiteX44" fmla="*/ 659607 w 859632"/>
                <a:gd name="connsiteY44" fmla="*/ 40481 h 628650"/>
                <a:gd name="connsiteX45" fmla="*/ 659607 w 859632"/>
                <a:gd name="connsiteY45" fmla="*/ 64294 h 628650"/>
                <a:gd name="connsiteX46" fmla="*/ 647700 w 859632"/>
                <a:gd name="connsiteY46" fmla="*/ 78581 h 628650"/>
                <a:gd name="connsiteX47" fmla="*/ 626269 w 859632"/>
                <a:gd name="connsiteY47" fmla="*/ 73819 h 628650"/>
                <a:gd name="connsiteX48" fmla="*/ 616744 w 859632"/>
                <a:gd name="connsiteY48" fmla="*/ 85725 h 628650"/>
                <a:gd name="connsiteX49" fmla="*/ 604838 w 859632"/>
                <a:gd name="connsiteY49" fmla="*/ 104775 h 628650"/>
                <a:gd name="connsiteX50" fmla="*/ 590550 w 859632"/>
                <a:gd name="connsiteY50" fmla="*/ 126206 h 628650"/>
                <a:gd name="connsiteX51" fmla="*/ 559594 w 859632"/>
                <a:gd name="connsiteY51" fmla="*/ 135731 h 628650"/>
                <a:gd name="connsiteX52" fmla="*/ 550069 w 859632"/>
                <a:gd name="connsiteY52" fmla="*/ 142875 h 628650"/>
                <a:gd name="connsiteX53" fmla="*/ 464344 w 859632"/>
                <a:gd name="connsiteY53" fmla="*/ 111919 h 628650"/>
                <a:gd name="connsiteX54" fmla="*/ 359569 w 859632"/>
                <a:gd name="connsiteY54" fmla="*/ 69056 h 628650"/>
                <a:gd name="connsiteX55" fmla="*/ 285750 w 859632"/>
                <a:gd name="connsiteY55" fmla="*/ 45244 h 628650"/>
                <a:gd name="connsiteX56" fmla="*/ 245269 w 859632"/>
                <a:gd name="connsiteY56" fmla="*/ 42862 h 628650"/>
                <a:gd name="connsiteX57" fmla="*/ 214313 w 859632"/>
                <a:gd name="connsiteY57" fmla="*/ 42862 h 628650"/>
                <a:gd name="connsiteX58" fmla="*/ 195263 w 859632"/>
                <a:gd name="connsiteY58" fmla="*/ 30956 h 628650"/>
                <a:gd name="connsiteX59" fmla="*/ 164307 w 859632"/>
                <a:gd name="connsiteY59" fmla="*/ 0 h 628650"/>
                <a:gd name="connsiteX60" fmla="*/ 123825 w 859632"/>
                <a:gd name="connsiteY60" fmla="*/ 52387 h 628650"/>
                <a:gd name="connsiteX61" fmla="*/ 92869 w 859632"/>
                <a:gd name="connsiteY61" fmla="*/ 78581 h 628650"/>
                <a:gd name="connsiteX62" fmla="*/ 73819 w 859632"/>
                <a:gd name="connsiteY62" fmla="*/ 97631 h 628650"/>
                <a:gd name="connsiteX63" fmla="*/ 57150 w 859632"/>
                <a:gd name="connsiteY63" fmla="*/ 121444 h 628650"/>
                <a:gd name="connsiteX64" fmla="*/ 38100 w 859632"/>
                <a:gd name="connsiteY64" fmla="*/ 142875 h 628650"/>
                <a:gd name="connsiteX65" fmla="*/ 0 w 859632"/>
                <a:gd name="connsiteY65" fmla="*/ 166687 h 628650"/>
                <a:gd name="connsiteX66" fmla="*/ 2382 w 859632"/>
                <a:gd name="connsiteY66" fmla="*/ 183356 h 628650"/>
                <a:gd name="connsiteX67" fmla="*/ 28575 w 859632"/>
                <a:gd name="connsiteY67" fmla="*/ 178594 h 628650"/>
                <a:gd name="connsiteX68" fmla="*/ 59532 w 859632"/>
                <a:gd name="connsiteY68" fmla="*/ 164306 h 628650"/>
                <a:gd name="connsiteX69" fmla="*/ 80963 w 859632"/>
                <a:gd name="connsiteY69" fmla="*/ 164306 h 628650"/>
                <a:gd name="connsiteX70" fmla="*/ 90488 w 859632"/>
                <a:gd name="connsiteY70" fmla="*/ 173831 h 628650"/>
                <a:gd name="connsiteX71" fmla="*/ 95250 w 859632"/>
                <a:gd name="connsiteY71" fmla="*/ 180975 h 628650"/>
                <a:gd name="connsiteX72" fmla="*/ 90488 w 859632"/>
                <a:gd name="connsiteY72" fmla="*/ 207169 h 628650"/>
                <a:gd name="connsiteX73" fmla="*/ 90488 w 859632"/>
                <a:gd name="connsiteY73" fmla="*/ 226219 h 628650"/>
                <a:gd name="connsiteX74" fmla="*/ 111919 w 859632"/>
                <a:gd name="connsiteY74" fmla="*/ 221456 h 628650"/>
                <a:gd name="connsiteX75" fmla="*/ 111919 w 859632"/>
                <a:gd name="connsiteY75" fmla="*/ 221456 h 628650"/>
                <a:gd name="connsiteX76" fmla="*/ 133350 w 859632"/>
                <a:gd name="connsiteY76" fmla="*/ 247650 h 628650"/>
                <a:gd name="connsiteX77" fmla="*/ 176213 w 859632"/>
                <a:gd name="connsiteY77" fmla="*/ 247650 h 628650"/>
                <a:gd name="connsiteX78" fmla="*/ 200025 w 859632"/>
                <a:gd name="connsiteY78" fmla="*/ 250031 h 628650"/>
                <a:gd name="connsiteX79" fmla="*/ 233363 w 859632"/>
                <a:gd name="connsiteY79" fmla="*/ 257175 h 628650"/>
                <a:gd name="connsiteX80" fmla="*/ 238125 w 859632"/>
                <a:gd name="connsiteY80" fmla="*/ 292894 h 628650"/>
                <a:gd name="connsiteX81" fmla="*/ 261938 w 859632"/>
                <a:gd name="connsiteY81" fmla="*/ 300037 h 628650"/>
                <a:gd name="connsiteX82" fmla="*/ 261938 w 859632"/>
                <a:gd name="connsiteY82" fmla="*/ 321469 h 628650"/>
                <a:gd name="connsiteX83" fmla="*/ 245269 w 859632"/>
                <a:gd name="connsiteY83" fmla="*/ 340519 h 628650"/>
                <a:gd name="connsiteX84" fmla="*/ 226219 w 859632"/>
                <a:gd name="connsiteY84" fmla="*/ 319087 h 628650"/>
                <a:gd name="connsiteX85" fmla="*/ 192882 w 859632"/>
                <a:gd name="connsiteY85" fmla="*/ 300037 h 628650"/>
                <a:gd name="connsiteX86" fmla="*/ 166688 w 859632"/>
                <a:gd name="connsiteY86" fmla="*/ 300037 h 628650"/>
                <a:gd name="connsiteX87" fmla="*/ 130969 w 859632"/>
                <a:gd name="connsiteY87" fmla="*/ 300037 h 628650"/>
                <a:gd name="connsiteX88" fmla="*/ 128588 w 859632"/>
                <a:gd name="connsiteY88" fmla="*/ 333375 h 628650"/>
                <a:gd name="connsiteX89" fmla="*/ 121444 w 859632"/>
                <a:gd name="connsiteY89" fmla="*/ 347662 h 628650"/>
                <a:gd name="connsiteX90" fmla="*/ 102394 w 859632"/>
                <a:gd name="connsiteY90" fmla="*/ 340519 h 628650"/>
                <a:gd name="connsiteX91" fmla="*/ 78582 w 859632"/>
                <a:gd name="connsiteY91" fmla="*/ 328612 h 628650"/>
                <a:gd name="connsiteX92" fmla="*/ 76200 w 859632"/>
                <a:gd name="connsiteY92" fmla="*/ 333375 h 628650"/>
                <a:gd name="connsiteX93" fmla="*/ 73819 w 859632"/>
                <a:gd name="connsiteY93" fmla="*/ 354806 h 628650"/>
                <a:gd name="connsiteX94" fmla="*/ 52388 w 859632"/>
                <a:gd name="connsiteY94" fmla="*/ 361950 h 628650"/>
                <a:gd name="connsiteX95" fmla="*/ 38100 w 859632"/>
                <a:gd name="connsiteY95" fmla="*/ 345281 h 628650"/>
                <a:gd name="connsiteX96" fmla="*/ 30957 w 859632"/>
                <a:gd name="connsiteY96" fmla="*/ 350044 h 628650"/>
                <a:gd name="connsiteX97" fmla="*/ 45244 w 859632"/>
                <a:gd name="connsiteY97" fmla="*/ 381000 h 628650"/>
                <a:gd name="connsiteX98" fmla="*/ 47625 w 859632"/>
                <a:gd name="connsiteY98" fmla="*/ 404812 h 628650"/>
                <a:gd name="connsiteX99" fmla="*/ 45244 w 859632"/>
                <a:gd name="connsiteY99" fmla="*/ 431006 h 628650"/>
                <a:gd name="connsiteX100" fmla="*/ 38100 w 859632"/>
                <a:gd name="connsiteY100" fmla="*/ 447675 h 628650"/>
                <a:gd name="connsiteX101" fmla="*/ 16669 w 859632"/>
                <a:gd name="connsiteY101" fmla="*/ 478631 h 628650"/>
                <a:gd name="connsiteX102" fmla="*/ 11907 w 859632"/>
                <a:gd name="connsiteY102" fmla="*/ 509587 h 628650"/>
                <a:gd name="connsiteX103" fmla="*/ 40482 w 859632"/>
                <a:gd name="connsiteY103" fmla="*/ 511969 h 628650"/>
                <a:gd name="connsiteX104" fmla="*/ 57150 w 859632"/>
                <a:gd name="connsiteY104" fmla="*/ 542925 h 628650"/>
                <a:gd name="connsiteX105" fmla="*/ 97632 w 859632"/>
                <a:gd name="connsiteY105" fmla="*/ 535781 h 628650"/>
                <a:gd name="connsiteX106" fmla="*/ 142875 w 859632"/>
                <a:gd name="connsiteY106" fmla="*/ 547687 h 628650"/>
                <a:gd name="connsiteX107" fmla="*/ 147638 w 859632"/>
                <a:gd name="connsiteY107" fmla="*/ 585787 h 628650"/>
                <a:gd name="connsiteX108" fmla="*/ 183357 w 859632"/>
                <a:gd name="connsiteY108" fmla="*/ 588169 h 628650"/>
                <a:gd name="connsiteX109" fmla="*/ 200025 w 859632"/>
                <a:gd name="connsiteY109" fmla="*/ 609600 h 628650"/>
                <a:gd name="connsiteX110" fmla="*/ 207169 w 859632"/>
                <a:gd name="connsiteY110" fmla="*/ 623887 h 628650"/>
                <a:gd name="connsiteX111" fmla="*/ 226219 w 859632"/>
                <a:gd name="connsiteY111" fmla="*/ 628650 h 628650"/>
                <a:gd name="connsiteX112" fmla="*/ 247650 w 859632"/>
                <a:gd name="connsiteY112" fmla="*/ 614362 h 628650"/>
                <a:gd name="connsiteX113" fmla="*/ 252413 w 859632"/>
                <a:gd name="connsiteY113" fmla="*/ 590550 h 628650"/>
                <a:gd name="connsiteX114" fmla="*/ 252413 w 859632"/>
                <a:gd name="connsiteY114" fmla="*/ 569119 h 628650"/>
                <a:gd name="connsiteX115" fmla="*/ 266700 w 859632"/>
                <a:gd name="connsiteY115" fmla="*/ 552450 h 628650"/>
                <a:gd name="connsiteX116" fmla="*/ 283369 w 859632"/>
                <a:gd name="connsiteY116" fmla="*/ 573881 h 628650"/>
                <a:gd name="connsiteX117" fmla="*/ 314325 w 859632"/>
                <a:gd name="connsiteY117" fmla="*/ 557212 h 628650"/>
                <a:gd name="connsiteX118" fmla="*/ 330994 w 859632"/>
                <a:gd name="connsiteY118" fmla="*/ 545306 h 628650"/>
                <a:gd name="connsiteX119" fmla="*/ 330994 w 859632"/>
                <a:gd name="connsiteY119" fmla="*/ 523875 h 628650"/>
                <a:gd name="connsiteX120" fmla="*/ 361950 w 859632"/>
                <a:gd name="connsiteY120" fmla="*/ 519112 h 628650"/>
                <a:gd name="connsiteX121" fmla="*/ 361950 w 859632"/>
                <a:gd name="connsiteY121" fmla="*/ 485775 h 628650"/>
                <a:gd name="connsiteX122" fmla="*/ 381000 w 859632"/>
                <a:gd name="connsiteY122" fmla="*/ 497681 h 628650"/>
                <a:gd name="connsiteX123" fmla="*/ 381000 w 859632"/>
                <a:gd name="connsiteY123" fmla="*/ 497681 h 628650"/>
                <a:gd name="connsiteX124" fmla="*/ 407194 w 859632"/>
                <a:gd name="connsiteY124" fmla="*/ 476250 h 628650"/>
                <a:gd name="connsiteX125" fmla="*/ 407194 w 859632"/>
                <a:gd name="connsiteY125" fmla="*/ 459581 h 628650"/>
                <a:gd name="connsiteX126" fmla="*/ 407194 w 859632"/>
                <a:gd name="connsiteY126" fmla="*/ 431006 h 628650"/>
                <a:gd name="connsiteX127" fmla="*/ 426244 w 859632"/>
                <a:gd name="connsiteY127" fmla="*/ 435769 h 628650"/>
                <a:gd name="connsiteX128" fmla="*/ 457200 w 859632"/>
                <a:gd name="connsiteY128" fmla="*/ 416719 h 628650"/>
                <a:gd name="connsiteX129" fmla="*/ 466725 w 859632"/>
                <a:gd name="connsiteY129" fmla="*/ 445294 h 628650"/>
                <a:gd name="connsiteX130" fmla="*/ 485775 w 859632"/>
                <a:gd name="connsiteY130" fmla="*/ 454819 h 628650"/>
                <a:gd name="connsiteX131" fmla="*/ 504825 w 859632"/>
                <a:gd name="connsiteY131" fmla="*/ 476250 h 628650"/>
                <a:gd name="connsiteX132" fmla="*/ 523875 w 859632"/>
                <a:gd name="connsiteY132" fmla="*/ 454819 h 628650"/>
                <a:gd name="connsiteX133" fmla="*/ 552450 w 859632"/>
                <a:gd name="connsiteY133" fmla="*/ 438150 h 628650"/>
                <a:gd name="connsiteX134" fmla="*/ 561975 w 859632"/>
                <a:gd name="connsiteY134" fmla="*/ 414337 h 628650"/>
                <a:gd name="connsiteX135" fmla="*/ 592932 w 859632"/>
                <a:gd name="connsiteY135" fmla="*/ 435769 h 628650"/>
                <a:gd name="connsiteX136" fmla="*/ 628650 w 859632"/>
                <a:gd name="connsiteY136" fmla="*/ 428625 h 628650"/>
                <a:gd name="connsiteX137" fmla="*/ 647700 w 859632"/>
                <a:gd name="connsiteY137" fmla="*/ 454819 h 628650"/>
                <a:gd name="connsiteX138" fmla="*/ 678657 w 859632"/>
                <a:gd name="connsiteY138" fmla="*/ 481012 h 628650"/>
                <a:gd name="connsiteX139" fmla="*/ 709613 w 859632"/>
                <a:gd name="connsiteY139" fmla="*/ 471487 h 628650"/>
                <a:gd name="connsiteX140" fmla="*/ 759619 w 859632"/>
                <a:gd name="connsiteY140" fmla="*/ 492919 h 628650"/>
                <a:gd name="connsiteX0" fmla="*/ 759619 w 859632"/>
                <a:gd name="connsiteY0" fmla="*/ 492919 h 628650"/>
                <a:gd name="connsiteX1" fmla="*/ 783432 w 859632"/>
                <a:gd name="connsiteY1" fmla="*/ 445294 h 628650"/>
                <a:gd name="connsiteX2" fmla="*/ 821532 w 859632"/>
                <a:gd name="connsiteY2" fmla="*/ 442912 h 628650"/>
                <a:gd name="connsiteX3" fmla="*/ 826294 w 859632"/>
                <a:gd name="connsiteY3" fmla="*/ 423862 h 628650"/>
                <a:gd name="connsiteX4" fmla="*/ 821532 w 859632"/>
                <a:gd name="connsiteY4" fmla="*/ 404812 h 628650"/>
                <a:gd name="connsiteX5" fmla="*/ 833438 w 859632"/>
                <a:gd name="connsiteY5" fmla="*/ 390525 h 628650"/>
                <a:gd name="connsiteX6" fmla="*/ 845344 w 859632"/>
                <a:gd name="connsiteY6" fmla="*/ 364331 h 628650"/>
                <a:gd name="connsiteX7" fmla="*/ 845344 w 859632"/>
                <a:gd name="connsiteY7" fmla="*/ 364331 h 628650"/>
                <a:gd name="connsiteX8" fmla="*/ 819150 w 859632"/>
                <a:gd name="connsiteY8" fmla="*/ 350044 h 628650"/>
                <a:gd name="connsiteX9" fmla="*/ 819150 w 859632"/>
                <a:gd name="connsiteY9" fmla="*/ 328612 h 628650"/>
                <a:gd name="connsiteX10" fmla="*/ 823913 w 859632"/>
                <a:gd name="connsiteY10" fmla="*/ 321469 h 628650"/>
                <a:gd name="connsiteX11" fmla="*/ 833438 w 859632"/>
                <a:gd name="connsiteY11" fmla="*/ 295275 h 628650"/>
                <a:gd name="connsiteX12" fmla="*/ 823913 w 859632"/>
                <a:gd name="connsiteY12" fmla="*/ 290512 h 628650"/>
                <a:gd name="connsiteX13" fmla="*/ 802482 w 859632"/>
                <a:gd name="connsiteY13" fmla="*/ 283369 h 628650"/>
                <a:gd name="connsiteX14" fmla="*/ 802482 w 859632"/>
                <a:gd name="connsiteY14" fmla="*/ 266700 h 628650"/>
                <a:gd name="connsiteX15" fmla="*/ 804863 w 859632"/>
                <a:gd name="connsiteY15" fmla="*/ 242887 h 628650"/>
                <a:gd name="connsiteX16" fmla="*/ 804863 w 859632"/>
                <a:gd name="connsiteY16" fmla="*/ 235744 h 628650"/>
                <a:gd name="connsiteX17" fmla="*/ 816769 w 859632"/>
                <a:gd name="connsiteY17" fmla="*/ 221456 h 628650"/>
                <a:gd name="connsiteX18" fmla="*/ 814388 w 859632"/>
                <a:gd name="connsiteY18" fmla="*/ 169069 h 628650"/>
                <a:gd name="connsiteX19" fmla="*/ 814388 w 859632"/>
                <a:gd name="connsiteY19" fmla="*/ 147637 h 628650"/>
                <a:gd name="connsiteX20" fmla="*/ 802482 w 859632"/>
                <a:gd name="connsiteY20" fmla="*/ 128587 h 628650"/>
                <a:gd name="connsiteX21" fmla="*/ 804863 w 859632"/>
                <a:gd name="connsiteY21" fmla="*/ 119062 h 628650"/>
                <a:gd name="connsiteX22" fmla="*/ 816769 w 859632"/>
                <a:gd name="connsiteY22" fmla="*/ 107156 h 628650"/>
                <a:gd name="connsiteX23" fmla="*/ 838200 w 859632"/>
                <a:gd name="connsiteY23" fmla="*/ 107156 h 628650"/>
                <a:gd name="connsiteX24" fmla="*/ 859632 w 859632"/>
                <a:gd name="connsiteY24" fmla="*/ 69056 h 628650"/>
                <a:gd name="connsiteX25" fmla="*/ 857250 w 859632"/>
                <a:gd name="connsiteY25" fmla="*/ 45244 h 628650"/>
                <a:gd name="connsiteX26" fmla="*/ 852488 w 859632"/>
                <a:gd name="connsiteY26" fmla="*/ 33337 h 628650"/>
                <a:gd name="connsiteX27" fmla="*/ 833438 w 859632"/>
                <a:gd name="connsiteY27" fmla="*/ 33337 h 628650"/>
                <a:gd name="connsiteX28" fmla="*/ 828675 w 859632"/>
                <a:gd name="connsiteY28" fmla="*/ 40481 h 628650"/>
                <a:gd name="connsiteX29" fmla="*/ 819150 w 859632"/>
                <a:gd name="connsiteY29" fmla="*/ 38100 h 628650"/>
                <a:gd name="connsiteX30" fmla="*/ 819150 w 859632"/>
                <a:gd name="connsiteY30" fmla="*/ 14287 h 628650"/>
                <a:gd name="connsiteX31" fmla="*/ 804863 w 859632"/>
                <a:gd name="connsiteY31" fmla="*/ 11906 h 628650"/>
                <a:gd name="connsiteX32" fmla="*/ 788194 w 859632"/>
                <a:gd name="connsiteY32" fmla="*/ 26194 h 628650"/>
                <a:gd name="connsiteX33" fmla="*/ 769144 w 859632"/>
                <a:gd name="connsiteY33" fmla="*/ 14287 h 628650"/>
                <a:gd name="connsiteX34" fmla="*/ 754857 w 859632"/>
                <a:gd name="connsiteY34" fmla="*/ 0 h 628650"/>
                <a:gd name="connsiteX35" fmla="*/ 733425 w 859632"/>
                <a:gd name="connsiteY35" fmla="*/ 14287 h 628650"/>
                <a:gd name="connsiteX36" fmla="*/ 711994 w 859632"/>
                <a:gd name="connsiteY36" fmla="*/ 33337 h 628650"/>
                <a:gd name="connsiteX37" fmla="*/ 707232 w 859632"/>
                <a:gd name="connsiteY37" fmla="*/ 40481 h 628650"/>
                <a:gd name="connsiteX38" fmla="*/ 688182 w 859632"/>
                <a:gd name="connsiteY38" fmla="*/ 11906 h 628650"/>
                <a:gd name="connsiteX39" fmla="*/ 652463 w 859632"/>
                <a:gd name="connsiteY39" fmla="*/ 19050 h 628650"/>
                <a:gd name="connsiteX40" fmla="*/ 628650 w 859632"/>
                <a:gd name="connsiteY40" fmla="*/ 19050 h 628650"/>
                <a:gd name="connsiteX41" fmla="*/ 609600 w 859632"/>
                <a:gd name="connsiteY41" fmla="*/ 38100 h 628650"/>
                <a:gd name="connsiteX42" fmla="*/ 609600 w 859632"/>
                <a:gd name="connsiteY42" fmla="*/ 47625 h 628650"/>
                <a:gd name="connsiteX43" fmla="*/ 638175 w 859632"/>
                <a:gd name="connsiteY43" fmla="*/ 45244 h 628650"/>
                <a:gd name="connsiteX44" fmla="*/ 659607 w 859632"/>
                <a:gd name="connsiteY44" fmla="*/ 40481 h 628650"/>
                <a:gd name="connsiteX45" fmla="*/ 659607 w 859632"/>
                <a:gd name="connsiteY45" fmla="*/ 64294 h 628650"/>
                <a:gd name="connsiteX46" fmla="*/ 647700 w 859632"/>
                <a:gd name="connsiteY46" fmla="*/ 78581 h 628650"/>
                <a:gd name="connsiteX47" fmla="*/ 626269 w 859632"/>
                <a:gd name="connsiteY47" fmla="*/ 73819 h 628650"/>
                <a:gd name="connsiteX48" fmla="*/ 616744 w 859632"/>
                <a:gd name="connsiteY48" fmla="*/ 85725 h 628650"/>
                <a:gd name="connsiteX49" fmla="*/ 604838 w 859632"/>
                <a:gd name="connsiteY49" fmla="*/ 104775 h 628650"/>
                <a:gd name="connsiteX50" fmla="*/ 590550 w 859632"/>
                <a:gd name="connsiteY50" fmla="*/ 126206 h 628650"/>
                <a:gd name="connsiteX51" fmla="*/ 559594 w 859632"/>
                <a:gd name="connsiteY51" fmla="*/ 135731 h 628650"/>
                <a:gd name="connsiteX52" fmla="*/ 550069 w 859632"/>
                <a:gd name="connsiteY52" fmla="*/ 142875 h 628650"/>
                <a:gd name="connsiteX53" fmla="*/ 464344 w 859632"/>
                <a:gd name="connsiteY53" fmla="*/ 111919 h 628650"/>
                <a:gd name="connsiteX54" fmla="*/ 359569 w 859632"/>
                <a:gd name="connsiteY54" fmla="*/ 69056 h 628650"/>
                <a:gd name="connsiteX55" fmla="*/ 285750 w 859632"/>
                <a:gd name="connsiteY55" fmla="*/ 45244 h 628650"/>
                <a:gd name="connsiteX56" fmla="*/ 245269 w 859632"/>
                <a:gd name="connsiteY56" fmla="*/ 42862 h 628650"/>
                <a:gd name="connsiteX57" fmla="*/ 214313 w 859632"/>
                <a:gd name="connsiteY57" fmla="*/ 42862 h 628650"/>
                <a:gd name="connsiteX58" fmla="*/ 195263 w 859632"/>
                <a:gd name="connsiteY58" fmla="*/ 30956 h 628650"/>
                <a:gd name="connsiteX59" fmla="*/ 164307 w 859632"/>
                <a:gd name="connsiteY59" fmla="*/ 0 h 628650"/>
                <a:gd name="connsiteX60" fmla="*/ 123825 w 859632"/>
                <a:gd name="connsiteY60" fmla="*/ 52387 h 628650"/>
                <a:gd name="connsiteX61" fmla="*/ 92869 w 859632"/>
                <a:gd name="connsiteY61" fmla="*/ 78581 h 628650"/>
                <a:gd name="connsiteX62" fmla="*/ 73819 w 859632"/>
                <a:gd name="connsiteY62" fmla="*/ 97631 h 628650"/>
                <a:gd name="connsiteX63" fmla="*/ 57150 w 859632"/>
                <a:gd name="connsiteY63" fmla="*/ 121444 h 628650"/>
                <a:gd name="connsiteX64" fmla="*/ 38100 w 859632"/>
                <a:gd name="connsiteY64" fmla="*/ 142875 h 628650"/>
                <a:gd name="connsiteX65" fmla="*/ 0 w 859632"/>
                <a:gd name="connsiteY65" fmla="*/ 166687 h 628650"/>
                <a:gd name="connsiteX66" fmla="*/ 2382 w 859632"/>
                <a:gd name="connsiteY66" fmla="*/ 183356 h 628650"/>
                <a:gd name="connsiteX67" fmla="*/ 28575 w 859632"/>
                <a:gd name="connsiteY67" fmla="*/ 178594 h 628650"/>
                <a:gd name="connsiteX68" fmla="*/ 59532 w 859632"/>
                <a:gd name="connsiteY68" fmla="*/ 164306 h 628650"/>
                <a:gd name="connsiteX69" fmla="*/ 80963 w 859632"/>
                <a:gd name="connsiteY69" fmla="*/ 164306 h 628650"/>
                <a:gd name="connsiteX70" fmla="*/ 90488 w 859632"/>
                <a:gd name="connsiteY70" fmla="*/ 173831 h 628650"/>
                <a:gd name="connsiteX71" fmla="*/ 95250 w 859632"/>
                <a:gd name="connsiteY71" fmla="*/ 180975 h 628650"/>
                <a:gd name="connsiteX72" fmla="*/ 90488 w 859632"/>
                <a:gd name="connsiteY72" fmla="*/ 207169 h 628650"/>
                <a:gd name="connsiteX73" fmla="*/ 90488 w 859632"/>
                <a:gd name="connsiteY73" fmla="*/ 226219 h 628650"/>
                <a:gd name="connsiteX74" fmla="*/ 111919 w 859632"/>
                <a:gd name="connsiteY74" fmla="*/ 221456 h 628650"/>
                <a:gd name="connsiteX75" fmla="*/ 111919 w 859632"/>
                <a:gd name="connsiteY75" fmla="*/ 221456 h 628650"/>
                <a:gd name="connsiteX76" fmla="*/ 133350 w 859632"/>
                <a:gd name="connsiteY76" fmla="*/ 247650 h 628650"/>
                <a:gd name="connsiteX77" fmla="*/ 176213 w 859632"/>
                <a:gd name="connsiteY77" fmla="*/ 247650 h 628650"/>
                <a:gd name="connsiteX78" fmla="*/ 200025 w 859632"/>
                <a:gd name="connsiteY78" fmla="*/ 250031 h 628650"/>
                <a:gd name="connsiteX79" fmla="*/ 233363 w 859632"/>
                <a:gd name="connsiteY79" fmla="*/ 257175 h 628650"/>
                <a:gd name="connsiteX80" fmla="*/ 238125 w 859632"/>
                <a:gd name="connsiteY80" fmla="*/ 292894 h 628650"/>
                <a:gd name="connsiteX81" fmla="*/ 261938 w 859632"/>
                <a:gd name="connsiteY81" fmla="*/ 300037 h 628650"/>
                <a:gd name="connsiteX82" fmla="*/ 261938 w 859632"/>
                <a:gd name="connsiteY82" fmla="*/ 321469 h 628650"/>
                <a:gd name="connsiteX83" fmla="*/ 245269 w 859632"/>
                <a:gd name="connsiteY83" fmla="*/ 340519 h 628650"/>
                <a:gd name="connsiteX84" fmla="*/ 226219 w 859632"/>
                <a:gd name="connsiteY84" fmla="*/ 319087 h 628650"/>
                <a:gd name="connsiteX85" fmla="*/ 192882 w 859632"/>
                <a:gd name="connsiteY85" fmla="*/ 300037 h 628650"/>
                <a:gd name="connsiteX86" fmla="*/ 166688 w 859632"/>
                <a:gd name="connsiteY86" fmla="*/ 300037 h 628650"/>
                <a:gd name="connsiteX87" fmla="*/ 130969 w 859632"/>
                <a:gd name="connsiteY87" fmla="*/ 300037 h 628650"/>
                <a:gd name="connsiteX88" fmla="*/ 128588 w 859632"/>
                <a:gd name="connsiteY88" fmla="*/ 333375 h 628650"/>
                <a:gd name="connsiteX89" fmla="*/ 121444 w 859632"/>
                <a:gd name="connsiteY89" fmla="*/ 347662 h 628650"/>
                <a:gd name="connsiteX90" fmla="*/ 102394 w 859632"/>
                <a:gd name="connsiteY90" fmla="*/ 340519 h 628650"/>
                <a:gd name="connsiteX91" fmla="*/ 78582 w 859632"/>
                <a:gd name="connsiteY91" fmla="*/ 328612 h 628650"/>
                <a:gd name="connsiteX92" fmla="*/ 76200 w 859632"/>
                <a:gd name="connsiteY92" fmla="*/ 333375 h 628650"/>
                <a:gd name="connsiteX93" fmla="*/ 73819 w 859632"/>
                <a:gd name="connsiteY93" fmla="*/ 354806 h 628650"/>
                <a:gd name="connsiteX94" fmla="*/ 52388 w 859632"/>
                <a:gd name="connsiteY94" fmla="*/ 361950 h 628650"/>
                <a:gd name="connsiteX95" fmla="*/ 38100 w 859632"/>
                <a:gd name="connsiteY95" fmla="*/ 345281 h 628650"/>
                <a:gd name="connsiteX96" fmla="*/ 30957 w 859632"/>
                <a:gd name="connsiteY96" fmla="*/ 350044 h 628650"/>
                <a:gd name="connsiteX97" fmla="*/ 45244 w 859632"/>
                <a:gd name="connsiteY97" fmla="*/ 381000 h 628650"/>
                <a:gd name="connsiteX98" fmla="*/ 47625 w 859632"/>
                <a:gd name="connsiteY98" fmla="*/ 404812 h 628650"/>
                <a:gd name="connsiteX99" fmla="*/ 45244 w 859632"/>
                <a:gd name="connsiteY99" fmla="*/ 431006 h 628650"/>
                <a:gd name="connsiteX100" fmla="*/ 38100 w 859632"/>
                <a:gd name="connsiteY100" fmla="*/ 447675 h 628650"/>
                <a:gd name="connsiteX101" fmla="*/ 16669 w 859632"/>
                <a:gd name="connsiteY101" fmla="*/ 478631 h 628650"/>
                <a:gd name="connsiteX102" fmla="*/ 11907 w 859632"/>
                <a:gd name="connsiteY102" fmla="*/ 509587 h 628650"/>
                <a:gd name="connsiteX103" fmla="*/ 40482 w 859632"/>
                <a:gd name="connsiteY103" fmla="*/ 511969 h 628650"/>
                <a:gd name="connsiteX104" fmla="*/ 57150 w 859632"/>
                <a:gd name="connsiteY104" fmla="*/ 542925 h 628650"/>
                <a:gd name="connsiteX105" fmla="*/ 97632 w 859632"/>
                <a:gd name="connsiteY105" fmla="*/ 535781 h 628650"/>
                <a:gd name="connsiteX106" fmla="*/ 142875 w 859632"/>
                <a:gd name="connsiteY106" fmla="*/ 547687 h 628650"/>
                <a:gd name="connsiteX107" fmla="*/ 147638 w 859632"/>
                <a:gd name="connsiteY107" fmla="*/ 585787 h 628650"/>
                <a:gd name="connsiteX108" fmla="*/ 183357 w 859632"/>
                <a:gd name="connsiteY108" fmla="*/ 588169 h 628650"/>
                <a:gd name="connsiteX109" fmla="*/ 200025 w 859632"/>
                <a:gd name="connsiteY109" fmla="*/ 609600 h 628650"/>
                <a:gd name="connsiteX110" fmla="*/ 207169 w 859632"/>
                <a:gd name="connsiteY110" fmla="*/ 623887 h 628650"/>
                <a:gd name="connsiteX111" fmla="*/ 226219 w 859632"/>
                <a:gd name="connsiteY111" fmla="*/ 628650 h 628650"/>
                <a:gd name="connsiteX112" fmla="*/ 247650 w 859632"/>
                <a:gd name="connsiteY112" fmla="*/ 614362 h 628650"/>
                <a:gd name="connsiteX113" fmla="*/ 252413 w 859632"/>
                <a:gd name="connsiteY113" fmla="*/ 590550 h 628650"/>
                <a:gd name="connsiteX114" fmla="*/ 252413 w 859632"/>
                <a:gd name="connsiteY114" fmla="*/ 569119 h 628650"/>
                <a:gd name="connsiteX115" fmla="*/ 266700 w 859632"/>
                <a:gd name="connsiteY115" fmla="*/ 552450 h 628650"/>
                <a:gd name="connsiteX116" fmla="*/ 283369 w 859632"/>
                <a:gd name="connsiteY116" fmla="*/ 573881 h 628650"/>
                <a:gd name="connsiteX117" fmla="*/ 314325 w 859632"/>
                <a:gd name="connsiteY117" fmla="*/ 557212 h 628650"/>
                <a:gd name="connsiteX118" fmla="*/ 330994 w 859632"/>
                <a:gd name="connsiteY118" fmla="*/ 545306 h 628650"/>
                <a:gd name="connsiteX119" fmla="*/ 330994 w 859632"/>
                <a:gd name="connsiteY119" fmla="*/ 523875 h 628650"/>
                <a:gd name="connsiteX120" fmla="*/ 361950 w 859632"/>
                <a:gd name="connsiteY120" fmla="*/ 519112 h 628650"/>
                <a:gd name="connsiteX121" fmla="*/ 361950 w 859632"/>
                <a:gd name="connsiteY121" fmla="*/ 485775 h 628650"/>
                <a:gd name="connsiteX122" fmla="*/ 381000 w 859632"/>
                <a:gd name="connsiteY122" fmla="*/ 497681 h 628650"/>
                <a:gd name="connsiteX123" fmla="*/ 381000 w 859632"/>
                <a:gd name="connsiteY123" fmla="*/ 497681 h 628650"/>
                <a:gd name="connsiteX124" fmla="*/ 407194 w 859632"/>
                <a:gd name="connsiteY124" fmla="*/ 476250 h 628650"/>
                <a:gd name="connsiteX125" fmla="*/ 407194 w 859632"/>
                <a:gd name="connsiteY125" fmla="*/ 459581 h 628650"/>
                <a:gd name="connsiteX126" fmla="*/ 407194 w 859632"/>
                <a:gd name="connsiteY126" fmla="*/ 431006 h 628650"/>
                <a:gd name="connsiteX127" fmla="*/ 426244 w 859632"/>
                <a:gd name="connsiteY127" fmla="*/ 435769 h 628650"/>
                <a:gd name="connsiteX128" fmla="*/ 457200 w 859632"/>
                <a:gd name="connsiteY128" fmla="*/ 416719 h 628650"/>
                <a:gd name="connsiteX129" fmla="*/ 466725 w 859632"/>
                <a:gd name="connsiteY129" fmla="*/ 445294 h 628650"/>
                <a:gd name="connsiteX130" fmla="*/ 485775 w 859632"/>
                <a:gd name="connsiteY130" fmla="*/ 454819 h 628650"/>
                <a:gd name="connsiteX131" fmla="*/ 504825 w 859632"/>
                <a:gd name="connsiteY131" fmla="*/ 476250 h 628650"/>
                <a:gd name="connsiteX132" fmla="*/ 523875 w 859632"/>
                <a:gd name="connsiteY132" fmla="*/ 464344 h 628650"/>
                <a:gd name="connsiteX133" fmla="*/ 552450 w 859632"/>
                <a:gd name="connsiteY133" fmla="*/ 438150 h 628650"/>
                <a:gd name="connsiteX134" fmla="*/ 561975 w 859632"/>
                <a:gd name="connsiteY134" fmla="*/ 414337 h 628650"/>
                <a:gd name="connsiteX135" fmla="*/ 592932 w 859632"/>
                <a:gd name="connsiteY135" fmla="*/ 435769 h 628650"/>
                <a:gd name="connsiteX136" fmla="*/ 628650 w 859632"/>
                <a:gd name="connsiteY136" fmla="*/ 428625 h 628650"/>
                <a:gd name="connsiteX137" fmla="*/ 647700 w 859632"/>
                <a:gd name="connsiteY137" fmla="*/ 454819 h 628650"/>
                <a:gd name="connsiteX138" fmla="*/ 678657 w 859632"/>
                <a:gd name="connsiteY138" fmla="*/ 481012 h 628650"/>
                <a:gd name="connsiteX139" fmla="*/ 709613 w 859632"/>
                <a:gd name="connsiteY139" fmla="*/ 471487 h 628650"/>
                <a:gd name="connsiteX140" fmla="*/ 759619 w 859632"/>
                <a:gd name="connsiteY140" fmla="*/ 492919 h 628650"/>
                <a:gd name="connsiteX0" fmla="*/ 759619 w 859632"/>
                <a:gd name="connsiteY0" fmla="*/ 492919 h 628650"/>
                <a:gd name="connsiteX1" fmla="*/ 783432 w 859632"/>
                <a:gd name="connsiteY1" fmla="*/ 445294 h 628650"/>
                <a:gd name="connsiteX2" fmla="*/ 821532 w 859632"/>
                <a:gd name="connsiteY2" fmla="*/ 442912 h 628650"/>
                <a:gd name="connsiteX3" fmla="*/ 826294 w 859632"/>
                <a:gd name="connsiteY3" fmla="*/ 423862 h 628650"/>
                <a:gd name="connsiteX4" fmla="*/ 821532 w 859632"/>
                <a:gd name="connsiteY4" fmla="*/ 404812 h 628650"/>
                <a:gd name="connsiteX5" fmla="*/ 833438 w 859632"/>
                <a:gd name="connsiteY5" fmla="*/ 390525 h 628650"/>
                <a:gd name="connsiteX6" fmla="*/ 845344 w 859632"/>
                <a:gd name="connsiteY6" fmla="*/ 364331 h 628650"/>
                <a:gd name="connsiteX7" fmla="*/ 845344 w 859632"/>
                <a:gd name="connsiteY7" fmla="*/ 364331 h 628650"/>
                <a:gd name="connsiteX8" fmla="*/ 819150 w 859632"/>
                <a:gd name="connsiteY8" fmla="*/ 350044 h 628650"/>
                <a:gd name="connsiteX9" fmla="*/ 819150 w 859632"/>
                <a:gd name="connsiteY9" fmla="*/ 328612 h 628650"/>
                <a:gd name="connsiteX10" fmla="*/ 823913 w 859632"/>
                <a:gd name="connsiteY10" fmla="*/ 321469 h 628650"/>
                <a:gd name="connsiteX11" fmla="*/ 833438 w 859632"/>
                <a:gd name="connsiteY11" fmla="*/ 295275 h 628650"/>
                <a:gd name="connsiteX12" fmla="*/ 823913 w 859632"/>
                <a:gd name="connsiteY12" fmla="*/ 290512 h 628650"/>
                <a:gd name="connsiteX13" fmla="*/ 802482 w 859632"/>
                <a:gd name="connsiteY13" fmla="*/ 283369 h 628650"/>
                <a:gd name="connsiteX14" fmla="*/ 802482 w 859632"/>
                <a:gd name="connsiteY14" fmla="*/ 266700 h 628650"/>
                <a:gd name="connsiteX15" fmla="*/ 804863 w 859632"/>
                <a:gd name="connsiteY15" fmla="*/ 242887 h 628650"/>
                <a:gd name="connsiteX16" fmla="*/ 804863 w 859632"/>
                <a:gd name="connsiteY16" fmla="*/ 235744 h 628650"/>
                <a:gd name="connsiteX17" fmla="*/ 816769 w 859632"/>
                <a:gd name="connsiteY17" fmla="*/ 221456 h 628650"/>
                <a:gd name="connsiteX18" fmla="*/ 814388 w 859632"/>
                <a:gd name="connsiteY18" fmla="*/ 169069 h 628650"/>
                <a:gd name="connsiteX19" fmla="*/ 814388 w 859632"/>
                <a:gd name="connsiteY19" fmla="*/ 147637 h 628650"/>
                <a:gd name="connsiteX20" fmla="*/ 802482 w 859632"/>
                <a:gd name="connsiteY20" fmla="*/ 128587 h 628650"/>
                <a:gd name="connsiteX21" fmla="*/ 804863 w 859632"/>
                <a:gd name="connsiteY21" fmla="*/ 119062 h 628650"/>
                <a:gd name="connsiteX22" fmla="*/ 816769 w 859632"/>
                <a:gd name="connsiteY22" fmla="*/ 107156 h 628650"/>
                <a:gd name="connsiteX23" fmla="*/ 838200 w 859632"/>
                <a:gd name="connsiteY23" fmla="*/ 107156 h 628650"/>
                <a:gd name="connsiteX24" fmla="*/ 859632 w 859632"/>
                <a:gd name="connsiteY24" fmla="*/ 69056 h 628650"/>
                <a:gd name="connsiteX25" fmla="*/ 857250 w 859632"/>
                <a:gd name="connsiteY25" fmla="*/ 45244 h 628650"/>
                <a:gd name="connsiteX26" fmla="*/ 852488 w 859632"/>
                <a:gd name="connsiteY26" fmla="*/ 33337 h 628650"/>
                <a:gd name="connsiteX27" fmla="*/ 833438 w 859632"/>
                <a:gd name="connsiteY27" fmla="*/ 33337 h 628650"/>
                <a:gd name="connsiteX28" fmla="*/ 828675 w 859632"/>
                <a:gd name="connsiteY28" fmla="*/ 40481 h 628650"/>
                <a:gd name="connsiteX29" fmla="*/ 819150 w 859632"/>
                <a:gd name="connsiteY29" fmla="*/ 38100 h 628650"/>
                <a:gd name="connsiteX30" fmla="*/ 819150 w 859632"/>
                <a:gd name="connsiteY30" fmla="*/ 14287 h 628650"/>
                <a:gd name="connsiteX31" fmla="*/ 804863 w 859632"/>
                <a:gd name="connsiteY31" fmla="*/ 11906 h 628650"/>
                <a:gd name="connsiteX32" fmla="*/ 788194 w 859632"/>
                <a:gd name="connsiteY32" fmla="*/ 26194 h 628650"/>
                <a:gd name="connsiteX33" fmla="*/ 769144 w 859632"/>
                <a:gd name="connsiteY33" fmla="*/ 14287 h 628650"/>
                <a:gd name="connsiteX34" fmla="*/ 754857 w 859632"/>
                <a:gd name="connsiteY34" fmla="*/ 0 h 628650"/>
                <a:gd name="connsiteX35" fmla="*/ 733425 w 859632"/>
                <a:gd name="connsiteY35" fmla="*/ 14287 h 628650"/>
                <a:gd name="connsiteX36" fmla="*/ 711994 w 859632"/>
                <a:gd name="connsiteY36" fmla="*/ 33337 h 628650"/>
                <a:gd name="connsiteX37" fmla="*/ 707232 w 859632"/>
                <a:gd name="connsiteY37" fmla="*/ 40481 h 628650"/>
                <a:gd name="connsiteX38" fmla="*/ 688182 w 859632"/>
                <a:gd name="connsiteY38" fmla="*/ 11906 h 628650"/>
                <a:gd name="connsiteX39" fmla="*/ 652463 w 859632"/>
                <a:gd name="connsiteY39" fmla="*/ 19050 h 628650"/>
                <a:gd name="connsiteX40" fmla="*/ 628650 w 859632"/>
                <a:gd name="connsiteY40" fmla="*/ 19050 h 628650"/>
                <a:gd name="connsiteX41" fmla="*/ 609600 w 859632"/>
                <a:gd name="connsiteY41" fmla="*/ 38100 h 628650"/>
                <a:gd name="connsiteX42" fmla="*/ 609600 w 859632"/>
                <a:gd name="connsiteY42" fmla="*/ 47625 h 628650"/>
                <a:gd name="connsiteX43" fmla="*/ 638175 w 859632"/>
                <a:gd name="connsiteY43" fmla="*/ 45244 h 628650"/>
                <a:gd name="connsiteX44" fmla="*/ 659607 w 859632"/>
                <a:gd name="connsiteY44" fmla="*/ 40481 h 628650"/>
                <a:gd name="connsiteX45" fmla="*/ 659607 w 859632"/>
                <a:gd name="connsiteY45" fmla="*/ 64294 h 628650"/>
                <a:gd name="connsiteX46" fmla="*/ 647700 w 859632"/>
                <a:gd name="connsiteY46" fmla="*/ 78581 h 628650"/>
                <a:gd name="connsiteX47" fmla="*/ 626269 w 859632"/>
                <a:gd name="connsiteY47" fmla="*/ 73819 h 628650"/>
                <a:gd name="connsiteX48" fmla="*/ 616744 w 859632"/>
                <a:gd name="connsiteY48" fmla="*/ 85725 h 628650"/>
                <a:gd name="connsiteX49" fmla="*/ 604838 w 859632"/>
                <a:gd name="connsiteY49" fmla="*/ 104775 h 628650"/>
                <a:gd name="connsiteX50" fmla="*/ 590550 w 859632"/>
                <a:gd name="connsiteY50" fmla="*/ 126206 h 628650"/>
                <a:gd name="connsiteX51" fmla="*/ 559594 w 859632"/>
                <a:gd name="connsiteY51" fmla="*/ 135731 h 628650"/>
                <a:gd name="connsiteX52" fmla="*/ 550069 w 859632"/>
                <a:gd name="connsiteY52" fmla="*/ 142875 h 628650"/>
                <a:gd name="connsiteX53" fmla="*/ 464344 w 859632"/>
                <a:gd name="connsiteY53" fmla="*/ 111919 h 628650"/>
                <a:gd name="connsiteX54" fmla="*/ 359569 w 859632"/>
                <a:gd name="connsiteY54" fmla="*/ 69056 h 628650"/>
                <a:gd name="connsiteX55" fmla="*/ 285750 w 859632"/>
                <a:gd name="connsiteY55" fmla="*/ 45244 h 628650"/>
                <a:gd name="connsiteX56" fmla="*/ 245269 w 859632"/>
                <a:gd name="connsiteY56" fmla="*/ 42862 h 628650"/>
                <a:gd name="connsiteX57" fmla="*/ 214313 w 859632"/>
                <a:gd name="connsiteY57" fmla="*/ 42862 h 628650"/>
                <a:gd name="connsiteX58" fmla="*/ 195263 w 859632"/>
                <a:gd name="connsiteY58" fmla="*/ 30956 h 628650"/>
                <a:gd name="connsiteX59" fmla="*/ 164307 w 859632"/>
                <a:gd name="connsiteY59" fmla="*/ 0 h 628650"/>
                <a:gd name="connsiteX60" fmla="*/ 123825 w 859632"/>
                <a:gd name="connsiteY60" fmla="*/ 52387 h 628650"/>
                <a:gd name="connsiteX61" fmla="*/ 92869 w 859632"/>
                <a:gd name="connsiteY61" fmla="*/ 78581 h 628650"/>
                <a:gd name="connsiteX62" fmla="*/ 73819 w 859632"/>
                <a:gd name="connsiteY62" fmla="*/ 97631 h 628650"/>
                <a:gd name="connsiteX63" fmla="*/ 57150 w 859632"/>
                <a:gd name="connsiteY63" fmla="*/ 121444 h 628650"/>
                <a:gd name="connsiteX64" fmla="*/ 38100 w 859632"/>
                <a:gd name="connsiteY64" fmla="*/ 142875 h 628650"/>
                <a:gd name="connsiteX65" fmla="*/ 0 w 859632"/>
                <a:gd name="connsiteY65" fmla="*/ 166687 h 628650"/>
                <a:gd name="connsiteX66" fmla="*/ 2382 w 859632"/>
                <a:gd name="connsiteY66" fmla="*/ 183356 h 628650"/>
                <a:gd name="connsiteX67" fmla="*/ 28575 w 859632"/>
                <a:gd name="connsiteY67" fmla="*/ 178594 h 628650"/>
                <a:gd name="connsiteX68" fmla="*/ 59532 w 859632"/>
                <a:gd name="connsiteY68" fmla="*/ 164306 h 628650"/>
                <a:gd name="connsiteX69" fmla="*/ 80963 w 859632"/>
                <a:gd name="connsiteY69" fmla="*/ 164306 h 628650"/>
                <a:gd name="connsiteX70" fmla="*/ 90488 w 859632"/>
                <a:gd name="connsiteY70" fmla="*/ 173831 h 628650"/>
                <a:gd name="connsiteX71" fmla="*/ 95250 w 859632"/>
                <a:gd name="connsiteY71" fmla="*/ 180975 h 628650"/>
                <a:gd name="connsiteX72" fmla="*/ 90488 w 859632"/>
                <a:gd name="connsiteY72" fmla="*/ 207169 h 628650"/>
                <a:gd name="connsiteX73" fmla="*/ 90488 w 859632"/>
                <a:gd name="connsiteY73" fmla="*/ 226219 h 628650"/>
                <a:gd name="connsiteX74" fmla="*/ 111919 w 859632"/>
                <a:gd name="connsiteY74" fmla="*/ 221456 h 628650"/>
                <a:gd name="connsiteX75" fmla="*/ 111919 w 859632"/>
                <a:gd name="connsiteY75" fmla="*/ 221456 h 628650"/>
                <a:gd name="connsiteX76" fmla="*/ 133350 w 859632"/>
                <a:gd name="connsiteY76" fmla="*/ 247650 h 628650"/>
                <a:gd name="connsiteX77" fmla="*/ 176213 w 859632"/>
                <a:gd name="connsiteY77" fmla="*/ 247650 h 628650"/>
                <a:gd name="connsiteX78" fmla="*/ 200025 w 859632"/>
                <a:gd name="connsiteY78" fmla="*/ 250031 h 628650"/>
                <a:gd name="connsiteX79" fmla="*/ 233363 w 859632"/>
                <a:gd name="connsiteY79" fmla="*/ 257175 h 628650"/>
                <a:gd name="connsiteX80" fmla="*/ 238125 w 859632"/>
                <a:gd name="connsiteY80" fmla="*/ 292894 h 628650"/>
                <a:gd name="connsiteX81" fmla="*/ 261938 w 859632"/>
                <a:gd name="connsiteY81" fmla="*/ 300037 h 628650"/>
                <a:gd name="connsiteX82" fmla="*/ 261938 w 859632"/>
                <a:gd name="connsiteY82" fmla="*/ 321469 h 628650"/>
                <a:gd name="connsiteX83" fmla="*/ 245269 w 859632"/>
                <a:gd name="connsiteY83" fmla="*/ 340519 h 628650"/>
                <a:gd name="connsiteX84" fmla="*/ 226219 w 859632"/>
                <a:gd name="connsiteY84" fmla="*/ 319087 h 628650"/>
                <a:gd name="connsiteX85" fmla="*/ 192882 w 859632"/>
                <a:gd name="connsiteY85" fmla="*/ 300037 h 628650"/>
                <a:gd name="connsiteX86" fmla="*/ 166688 w 859632"/>
                <a:gd name="connsiteY86" fmla="*/ 300037 h 628650"/>
                <a:gd name="connsiteX87" fmla="*/ 130969 w 859632"/>
                <a:gd name="connsiteY87" fmla="*/ 300037 h 628650"/>
                <a:gd name="connsiteX88" fmla="*/ 128588 w 859632"/>
                <a:gd name="connsiteY88" fmla="*/ 333375 h 628650"/>
                <a:gd name="connsiteX89" fmla="*/ 121444 w 859632"/>
                <a:gd name="connsiteY89" fmla="*/ 347662 h 628650"/>
                <a:gd name="connsiteX90" fmla="*/ 102394 w 859632"/>
                <a:gd name="connsiteY90" fmla="*/ 340519 h 628650"/>
                <a:gd name="connsiteX91" fmla="*/ 78582 w 859632"/>
                <a:gd name="connsiteY91" fmla="*/ 328612 h 628650"/>
                <a:gd name="connsiteX92" fmla="*/ 76200 w 859632"/>
                <a:gd name="connsiteY92" fmla="*/ 333375 h 628650"/>
                <a:gd name="connsiteX93" fmla="*/ 73819 w 859632"/>
                <a:gd name="connsiteY93" fmla="*/ 354806 h 628650"/>
                <a:gd name="connsiteX94" fmla="*/ 52388 w 859632"/>
                <a:gd name="connsiteY94" fmla="*/ 361950 h 628650"/>
                <a:gd name="connsiteX95" fmla="*/ 38100 w 859632"/>
                <a:gd name="connsiteY95" fmla="*/ 345281 h 628650"/>
                <a:gd name="connsiteX96" fmla="*/ 30957 w 859632"/>
                <a:gd name="connsiteY96" fmla="*/ 350044 h 628650"/>
                <a:gd name="connsiteX97" fmla="*/ 45244 w 859632"/>
                <a:gd name="connsiteY97" fmla="*/ 381000 h 628650"/>
                <a:gd name="connsiteX98" fmla="*/ 47625 w 859632"/>
                <a:gd name="connsiteY98" fmla="*/ 404812 h 628650"/>
                <a:gd name="connsiteX99" fmla="*/ 45244 w 859632"/>
                <a:gd name="connsiteY99" fmla="*/ 431006 h 628650"/>
                <a:gd name="connsiteX100" fmla="*/ 38100 w 859632"/>
                <a:gd name="connsiteY100" fmla="*/ 447675 h 628650"/>
                <a:gd name="connsiteX101" fmla="*/ 16669 w 859632"/>
                <a:gd name="connsiteY101" fmla="*/ 478631 h 628650"/>
                <a:gd name="connsiteX102" fmla="*/ 11907 w 859632"/>
                <a:gd name="connsiteY102" fmla="*/ 509587 h 628650"/>
                <a:gd name="connsiteX103" fmla="*/ 40482 w 859632"/>
                <a:gd name="connsiteY103" fmla="*/ 511969 h 628650"/>
                <a:gd name="connsiteX104" fmla="*/ 57150 w 859632"/>
                <a:gd name="connsiteY104" fmla="*/ 542925 h 628650"/>
                <a:gd name="connsiteX105" fmla="*/ 97632 w 859632"/>
                <a:gd name="connsiteY105" fmla="*/ 535781 h 628650"/>
                <a:gd name="connsiteX106" fmla="*/ 142875 w 859632"/>
                <a:gd name="connsiteY106" fmla="*/ 547687 h 628650"/>
                <a:gd name="connsiteX107" fmla="*/ 147638 w 859632"/>
                <a:gd name="connsiteY107" fmla="*/ 585787 h 628650"/>
                <a:gd name="connsiteX108" fmla="*/ 183357 w 859632"/>
                <a:gd name="connsiteY108" fmla="*/ 588169 h 628650"/>
                <a:gd name="connsiteX109" fmla="*/ 200025 w 859632"/>
                <a:gd name="connsiteY109" fmla="*/ 609600 h 628650"/>
                <a:gd name="connsiteX110" fmla="*/ 207169 w 859632"/>
                <a:gd name="connsiteY110" fmla="*/ 623887 h 628650"/>
                <a:gd name="connsiteX111" fmla="*/ 226219 w 859632"/>
                <a:gd name="connsiteY111" fmla="*/ 628650 h 628650"/>
                <a:gd name="connsiteX112" fmla="*/ 247650 w 859632"/>
                <a:gd name="connsiteY112" fmla="*/ 614362 h 628650"/>
                <a:gd name="connsiteX113" fmla="*/ 252413 w 859632"/>
                <a:gd name="connsiteY113" fmla="*/ 590550 h 628650"/>
                <a:gd name="connsiteX114" fmla="*/ 252413 w 859632"/>
                <a:gd name="connsiteY114" fmla="*/ 569119 h 628650"/>
                <a:gd name="connsiteX115" fmla="*/ 266700 w 859632"/>
                <a:gd name="connsiteY115" fmla="*/ 552450 h 628650"/>
                <a:gd name="connsiteX116" fmla="*/ 283369 w 859632"/>
                <a:gd name="connsiteY116" fmla="*/ 573881 h 628650"/>
                <a:gd name="connsiteX117" fmla="*/ 314325 w 859632"/>
                <a:gd name="connsiteY117" fmla="*/ 557212 h 628650"/>
                <a:gd name="connsiteX118" fmla="*/ 330994 w 859632"/>
                <a:gd name="connsiteY118" fmla="*/ 545306 h 628650"/>
                <a:gd name="connsiteX119" fmla="*/ 330994 w 859632"/>
                <a:gd name="connsiteY119" fmla="*/ 523875 h 628650"/>
                <a:gd name="connsiteX120" fmla="*/ 361950 w 859632"/>
                <a:gd name="connsiteY120" fmla="*/ 519112 h 628650"/>
                <a:gd name="connsiteX121" fmla="*/ 361950 w 859632"/>
                <a:gd name="connsiteY121" fmla="*/ 485775 h 628650"/>
                <a:gd name="connsiteX122" fmla="*/ 381000 w 859632"/>
                <a:gd name="connsiteY122" fmla="*/ 497681 h 628650"/>
                <a:gd name="connsiteX123" fmla="*/ 381000 w 859632"/>
                <a:gd name="connsiteY123" fmla="*/ 497681 h 628650"/>
                <a:gd name="connsiteX124" fmla="*/ 407194 w 859632"/>
                <a:gd name="connsiteY124" fmla="*/ 476250 h 628650"/>
                <a:gd name="connsiteX125" fmla="*/ 407194 w 859632"/>
                <a:gd name="connsiteY125" fmla="*/ 459581 h 628650"/>
                <a:gd name="connsiteX126" fmla="*/ 407194 w 859632"/>
                <a:gd name="connsiteY126" fmla="*/ 431006 h 628650"/>
                <a:gd name="connsiteX127" fmla="*/ 426244 w 859632"/>
                <a:gd name="connsiteY127" fmla="*/ 435769 h 628650"/>
                <a:gd name="connsiteX128" fmla="*/ 457200 w 859632"/>
                <a:gd name="connsiteY128" fmla="*/ 416719 h 628650"/>
                <a:gd name="connsiteX129" fmla="*/ 473869 w 859632"/>
                <a:gd name="connsiteY129" fmla="*/ 435769 h 628650"/>
                <a:gd name="connsiteX130" fmla="*/ 485775 w 859632"/>
                <a:gd name="connsiteY130" fmla="*/ 454819 h 628650"/>
                <a:gd name="connsiteX131" fmla="*/ 504825 w 859632"/>
                <a:gd name="connsiteY131" fmla="*/ 476250 h 628650"/>
                <a:gd name="connsiteX132" fmla="*/ 523875 w 859632"/>
                <a:gd name="connsiteY132" fmla="*/ 464344 h 628650"/>
                <a:gd name="connsiteX133" fmla="*/ 552450 w 859632"/>
                <a:gd name="connsiteY133" fmla="*/ 438150 h 628650"/>
                <a:gd name="connsiteX134" fmla="*/ 561975 w 859632"/>
                <a:gd name="connsiteY134" fmla="*/ 414337 h 628650"/>
                <a:gd name="connsiteX135" fmla="*/ 592932 w 859632"/>
                <a:gd name="connsiteY135" fmla="*/ 435769 h 628650"/>
                <a:gd name="connsiteX136" fmla="*/ 628650 w 859632"/>
                <a:gd name="connsiteY136" fmla="*/ 428625 h 628650"/>
                <a:gd name="connsiteX137" fmla="*/ 647700 w 859632"/>
                <a:gd name="connsiteY137" fmla="*/ 454819 h 628650"/>
                <a:gd name="connsiteX138" fmla="*/ 678657 w 859632"/>
                <a:gd name="connsiteY138" fmla="*/ 481012 h 628650"/>
                <a:gd name="connsiteX139" fmla="*/ 709613 w 859632"/>
                <a:gd name="connsiteY139" fmla="*/ 471487 h 628650"/>
                <a:gd name="connsiteX140" fmla="*/ 759619 w 859632"/>
                <a:gd name="connsiteY140" fmla="*/ 492919 h 628650"/>
                <a:gd name="connsiteX0" fmla="*/ 759619 w 859632"/>
                <a:gd name="connsiteY0" fmla="*/ 492919 h 628650"/>
                <a:gd name="connsiteX1" fmla="*/ 783432 w 859632"/>
                <a:gd name="connsiteY1" fmla="*/ 445294 h 628650"/>
                <a:gd name="connsiteX2" fmla="*/ 821532 w 859632"/>
                <a:gd name="connsiteY2" fmla="*/ 442912 h 628650"/>
                <a:gd name="connsiteX3" fmla="*/ 826294 w 859632"/>
                <a:gd name="connsiteY3" fmla="*/ 423862 h 628650"/>
                <a:gd name="connsiteX4" fmla="*/ 821532 w 859632"/>
                <a:gd name="connsiteY4" fmla="*/ 404812 h 628650"/>
                <a:gd name="connsiteX5" fmla="*/ 833438 w 859632"/>
                <a:gd name="connsiteY5" fmla="*/ 390525 h 628650"/>
                <a:gd name="connsiteX6" fmla="*/ 845344 w 859632"/>
                <a:gd name="connsiteY6" fmla="*/ 364331 h 628650"/>
                <a:gd name="connsiteX7" fmla="*/ 845344 w 859632"/>
                <a:gd name="connsiteY7" fmla="*/ 364331 h 628650"/>
                <a:gd name="connsiteX8" fmla="*/ 819150 w 859632"/>
                <a:gd name="connsiteY8" fmla="*/ 350044 h 628650"/>
                <a:gd name="connsiteX9" fmla="*/ 819150 w 859632"/>
                <a:gd name="connsiteY9" fmla="*/ 328612 h 628650"/>
                <a:gd name="connsiteX10" fmla="*/ 823913 w 859632"/>
                <a:gd name="connsiteY10" fmla="*/ 321469 h 628650"/>
                <a:gd name="connsiteX11" fmla="*/ 833438 w 859632"/>
                <a:gd name="connsiteY11" fmla="*/ 295275 h 628650"/>
                <a:gd name="connsiteX12" fmla="*/ 823913 w 859632"/>
                <a:gd name="connsiteY12" fmla="*/ 290512 h 628650"/>
                <a:gd name="connsiteX13" fmla="*/ 802482 w 859632"/>
                <a:gd name="connsiteY13" fmla="*/ 283369 h 628650"/>
                <a:gd name="connsiteX14" fmla="*/ 802482 w 859632"/>
                <a:gd name="connsiteY14" fmla="*/ 266700 h 628650"/>
                <a:gd name="connsiteX15" fmla="*/ 804863 w 859632"/>
                <a:gd name="connsiteY15" fmla="*/ 242887 h 628650"/>
                <a:gd name="connsiteX16" fmla="*/ 804863 w 859632"/>
                <a:gd name="connsiteY16" fmla="*/ 235744 h 628650"/>
                <a:gd name="connsiteX17" fmla="*/ 816769 w 859632"/>
                <a:gd name="connsiteY17" fmla="*/ 221456 h 628650"/>
                <a:gd name="connsiteX18" fmla="*/ 814388 w 859632"/>
                <a:gd name="connsiteY18" fmla="*/ 169069 h 628650"/>
                <a:gd name="connsiteX19" fmla="*/ 814388 w 859632"/>
                <a:gd name="connsiteY19" fmla="*/ 147637 h 628650"/>
                <a:gd name="connsiteX20" fmla="*/ 802482 w 859632"/>
                <a:gd name="connsiteY20" fmla="*/ 128587 h 628650"/>
                <a:gd name="connsiteX21" fmla="*/ 804863 w 859632"/>
                <a:gd name="connsiteY21" fmla="*/ 119062 h 628650"/>
                <a:gd name="connsiteX22" fmla="*/ 816769 w 859632"/>
                <a:gd name="connsiteY22" fmla="*/ 107156 h 628650"/>
                <a:gd name="connsiteX23" fmla="*/ 838200 w 859632"/>
                <a:gd name="connsiteY23" fmla="*/ 107156 h 628650"/>
                <a:gd name="connsiteX24" fmla="*/ 859632 w 859632"/>
                <a:gd name="connsiteY24" fmla="*/ 69056 h 628650"/>
                <a:gd name="connsiteX25" fmla="*/ 857250 w 859632"/>
                <a:gd name="connsiteY25" fmla="*/ 45244 h 628650"/>
                <a:gd name="connsiteX26" fmla="*/ 852488 w 859632"/>
                <a:gd name="connsiteY26" fmla="*/ 33337 h 628650"/>
                <a:gd name="connsiteX27" fmla="*/ 833438 w 859632"/>
                <a:gd name="connsiteY27" fmla="*/ 33337 h 628650"/>
                <a:gd name="connsiteX28" fmla="*/ 828675 w 859632"/>
                <a:gd name="connsiteY28" fmla="*/ 40481 h 628650"/>
                <a:gd name="connsiteX29" fmla="*/ 819150 w 859632"/>
                <a:gd name="connsiteY29" fmla="*/ 38100 h 628650"/>
                <a:gd name="connsiteX30" fmla="*/ 819150 w 859632"/>
                <a:gd name="connsiteY30" fmla="*/ 14287 h 628650"/>
                <a:gd name="connsiteX31" fmla="*/ 804863 w 859632"/>
                <a:gd name="connsiteY31" fmla="*/ 11906 h 628650"/>
                <a:gd name="connsiteX32" fmla="*/ 788194 w 859632"/>
                <a:gd name="connsiteY32" fmla="*/ 26194 h 628650"/>
                <a:gd name="connsiteX33" fmla="*/ 769144 w 859632"/>
                <a:gd name="connsiteY33" fmla="*/ 14287 h 628650"/>
                <a:gd name="connsiteX34" fmla="*/ 754857 w 859632"/>
                <a:gd name="connsiteY34" fmla="*/ 0 h 628650"/>
                <a:gd name="connsiteX35" fmla="*/ 733425 w 859632"/>
                <a:gd name="connsiteY35" fmla="*/ 14287 h 628650"/>
                <a:gd name="connsiteX36" fmla="*/ 711994 w 859632"/>
                <a:gd name="connsiteY36" fmla="*/ 33337 h 628650"/>
                <a:gd name="connsiteX37" fmla="*/ 707232 w 859632"/>
                <a:gd name="connsiteY37" fmla="*/ 40481 h 628650"/>
                <a:gd name="connsiteX38" fmla="*/ 688182 w 859632"/>
                <a:gd name="connsiteY38" fmla="*/ 11906 h 628650"/>
                <a:gd name="connsiteX39" fmla="*/ 652463 w 859632"/>
                <a:gd name="connsiteY39" fmla="*/ 19050 h 628650"/>
                <a:gd name="connsiteX40" fmla="*/ 628650 w 859632"/>
                <a:gd name="connsiteY40" fmla="*/ 19050 h 628650"/>
                <a:gd name="connsiteX41" fmla="*/ 609600 w 859632"/>
                <a:gd name="connsiteY41" fmla="*/ 38100 h 628650"/>
                <a:gd name="connsiteX42" fmla="*/ 609600 w 859632"/>
                <a:gd name="connsiteY42" fmla="*/ 47625 h 628650"/>
                <a:gd name="connsiteX43" fmla="*/ 638175 w 859632"/>
                <a:gd name="connsiteY43" fmla="*/ 45244 h 628650"/>
                <a:gd name="connsiteX44" fmla="*/ 659607 w 859632"/>
                <a:gd name="connsiteY44" fmla="*/ 40481 h 628650"/>
                <a:gd name="connsiteX45" fmla="*/ 659607 w 859632"/>
                <a:gd name="connsiteY45" fmla="*/ 64294 h 628650"/>
                <a:gd name="connsiteX46" fmla="*/ 647700 w 859632"/>
                <a:gd name="connsiteY46" fmla="*/ 78581 h 628650"/>
                <a:gd name="connsiteX47" fmla="*/ 626269 w 859632"/>
                <a:gd name="connsiteY47" fmla="*/ 73819 h 628650"/>
                <a:gd name="connsiteX48" fmla="*/ 616744 w 859632"/>
                <a:gd name="connsiteY48" fmla="*/ 85725 h 628650"/>
                <a:gd name="connsiteX49" fmla="*/ 604838 w 859632"/>
                <a:gd name="connsiteY49" fmla="*/ 104775 h 628650"/>
                <a:gd name="connsiteX50" fmla="*/ 590550 w 859632"/>
                <a:gd name="connsiteY50" fmla="*/ 126206 h 628650"/>
                <a:gd name="connsiteX51" fmla="*/ 559594 w 859632"/>
                <a:gd name="connsiteY51" fmla="*/ 135731 h 628650"/>
                <a:gd name="connsiteX52" fmla="*/ 550069 w 859632"/>
                <a:gd name="connsiteY52" fmla="*/ 142875 h 628650"/>
                <a:gd name="connsiteX53" fmla="*/ 464344 w 859632"/>
                <a:gd name="connsiteY53" fmla="*/ 111919 h 628650"/>
                <a:gd name="connsiteX54" fmla="*/ 359569 w 859632"/>
                <a:gd name="connsiteY54" fmla="*/ 69056 h 628650"/>
                <a:gd name="connsiteX55" fmla="*/ 285750 w 859632"/>
                <a:gd name="connsiteY55" fmla="*/ 45244 h 628650"/>
                <a:gd name="connsiteX56" fmla="*/ 245269 w 859632"/>
                <a:gd name="connsiteY56" fmla="*/ 42862 h 628650"/>
                <a:gd name="connsiteX57" fmla="*/ 214313 w 859632"/>
                <a:gd name="connsiteY57" fmla="*/ 42862 h 628650"/>
                <a:gd name="connsiteX58" fmla="*/ 195263 w 859632"/>
                <a:gd name="connsiteY58" fmla="*/ 30956 h 628650"/>
                <a:gd name="connsiteX59" fmla="*/ 164307 w 859632"/>
                <a:gd name="connsiteY59" fmla="*/ 0 h 628650"/>
                <a:gd name="connsiteX60" fmla="*/ 123825 w 859632"/>
                <a:gd name="connsiteY60" fmla="*/ 52387 h 628650"/>
                <a:gd name="connsiteX61" fmla="*/ 92869 w 859632"/>
                <a:gd name="connsiteY61" fmla="*/ 78581 h 628650"/>
                <a:gd name="connsiteX62" fmla="*/ 73819 w 859632"/>
                <a:gd name="connsiteY62" fmla="*/ 97631 h 628650"/>
                <a:gd name="connsiteX63" fmla="*/ 57150 w 859632"/>
                <a:gd name="connsiteY63" fmla="*/ 121444 h 628650"/>
                <a:gd name="connsiteX64" fmla="*/ 38100 w 859632"/>
                <a:gd name="connsiteY64" fmla="*/ 142875 h 628650"/>
                <a:gd name="connsiteX65" fmla="*/ 0 w 859632"/>
                <a:gd name="connsiteY65" fmla="*/ 166687 h 628650"/>
                <a:gd name="connsiteX66" fmla="*/ 2382 w 859632"/>
                <a:gd name="connsiteY66" fmla="*/ 183356 h 628650"/>
                <a:gd name="connsiteX67" fmla="*/ 28575 w 859632"/>
                <a:gd name="connsiteY67" fmla="*/ 178594 h 628650"/>
                <a:gd name="connsiteX68" fmla="*/ 59532 w 859632"/>
                <a:gd name="connsiteY68" fmla="*/ 164306 h 628650"/>
                <a:gd name="connsiteX69" fmla="*/ 80963 w 859632"/>
                <a:gd name="connsiteY69" fmla="*/ 164306 h 628650"/>
                <a:gd name="connsiteX70" fmla="*/ 90488 w 859632"/>
                <a:gd name="connsiteY70" fmla="*/ 173831 h 628650"/>
                <a:gd name="connsiteX71" fmla="*/ 95250 w 859632"/>
                <a:gd name="connsiteY71" fmla="*/ 180975 h 628650"/>
                <a:gd name="connsiteX72" fmla="*/ 90488 w 859632"/>
                <a:gd name="connsiteY72" fmla="*/ 207169 h 628650"/>
                <a:gd name="connsiteX73" fmla="*/ 90488 w 859632"/>
                <a:gd name="connsiteY73" fmla="*/ 226219 h 628650"/>
                <a:gd name="connsiteX74" fmla="*/ 111919 w 859632"/>
                <a:gd name="connsiteY74" fmla="*/ 221456 h 628650"/>
                <a:gd name="connsiteX75" fmla="*/ 111919 w 859632"/>
                <a:gd name="connsiteY75" fmla="*/ 221456 h 628650"/>
                <a:gd name="connsiteX76" fmla="*/ 133350 w 859632"/>
                <a:gd name="connsiteY76" fmla="*/ 247650 h 628650"/>
                <a:gd name="connsiteX77" fmla="*/ 176213 w 859632"/>
                <a:gd name="connsiteY77" fmla="*/ 247650 h 628650"/>
                <a:gd name="connsiteX78" fmla="*/ 200025 w 859632"/>
                <a:gd name="connsiteY78" fmla="*/ 250031 h 628650"/>
                <a:gd name="connsiteX79" fmla="*/ 233363 w 859632"/>
                <a:gd name="connsiteY79" fmla="*/ 257175 h 628650"/>
                <a:gd name="connsiteX80" fmla="*/ 238125 w 859632"/>
                <a:gd name="connsiteY80" fmla="*/ 292894 h 628650"/>
                <a:gd name="connsiteX81" fmla="*/ 261938 w 859632"/>
                <a:gd name="connsiteY81" fmla="*/ 300037 h 628650"/>
                <a:gd name="connsiteX82" fmla="*/ 261938 w 859632"/>
                <a:gd name="connsiteY82" fmla="*/ 321469 h 628650"/>
                <a:gd name="connsiteX83" fmla="*/ 245269 w 859632"/>
                <a:gd name="connsiteY83" fmla="*/ 340519 h 628650"/>
                <a:gd name="connsiteX84" fmla="*/ 226219 w 859632"/>
                <a:gd name="connsiteY84" fmla="*/ 319087 h 628650"/>
                <a:gd name="connsiteX85" fmla="*/ 192882 w 859632"/>
                <a:gd name="connsiteY85" fmla="*/ 300037 h 628650"/>
                <a:gd name="connsiteX86" fmla="*/ 166688 w 859632"/>
                <a:gd name="connsiteY86" fmla="*/ 300037 h 628650"/>
                <a:gd name="connsiteX87" fmla="*/ 130969 w 859632"/>
                <a:gd name="connsiteY87" fmla="*/ 300037 h 628650"/>
                <a:gd name="connsiteX88" fmla="*/ 128588 w 859632"/>
                <a:gd name="connsiteY88" fmla="*/ 333375 h 628650"/>
                <a:gd name="connsiteX89" fmla="*/ 121444 w 859632"/>
                <a:gd name="connsiteY89" fmla="*/ 347662 h 628650"/>
                <a:gd name="connsiteX90" fmla="*/ 102394 w 859632"/>
                <a:gd name="connsiteY90" fmla="*/ 340519 h 628650"/>
                <a:gd name="connsiteX91" fmla="*/ 78582 w 859632"/>
                <a:gd name="connsiteY91" fmla="*/ 328612 h 628650"/>
                <a:gd name="connsiteX92" fmla="*/ 76200 w 859632"/>
                <a:gd name="connsiteY92" fmla="*/ 333375 h 628650"/>
                <a:gd name="connsiteX93" fmla="*/ 73819 w 859632"/>
                <a:gd name="connsiteY93" fmla="*/ 354806 h 628650"/>
                <a:gd name="connsiteX94" fmla="*/ 52388 w 859632"/>
                <a:gd name="connsiteY94" fmla="*/ 361950 h 628650"/>
                <a:gd name="connsiteX95" fmla="*/ 38100 w 859632"/>
                <a:gd name="connsiteY95" fmla="*/ 345281 h 628650"/>
                <a:gd name="connsiteX96" fmla="*/ 30957 w 859632"/>
                <a:gd name="connsiteY96" fmla="*/ 350044 h 628650"/>
                <a:gd name="connsiteX97" fmla="*/ 45244 w 859632"/>
                <a:gd name="connsiteY97" fmla="*/ 381000 h 628650"/>
                <a:gd name="connsiteX98" fmla="*/ 47625 w 859632"/>
                <a:gd name="connsiteY98" fmla="*/ 404812 h 628650"/>
                <a:gd name="connsiteX99" fmla="*/ 45244 w 859632"/>
                <a:gd name="connsiteY99" fmla="*/ 431006 h 628650"/>
                <a:gd name="connsiteX100" fmla="*/ 38100 w 859632"/>
                <a:gd name="connsiteY100" fmla="*/ 447675 h 628650"/>
                <a:gd name="connsiteX101" fmla="*/ 16669 w 859632"/>
                <a:gd name="connsiteY101" fmla="*/ 478631 h 628650"/>
                <a:gd name="connsiteX102" fmla="*/ 11907 w 859632"/>
                <a:gd name="connsiteY102" fmla="*/ 509587 h 628650"/>
                <a:gd name="connsiteX103" fmla="*/ 40482 w 859632"/>
                <a:gd name="connsiteY103" fmla="*/ 511969 h 628650"/>
                <a:gd name="connsiteX104" fmla="*/ 57150 w 859632"/>
                <a:gd name="connsiteY104" fmla="*/ 542925 h 628650"/>
                <a:gd name="connsiteX105" fmla="*/ 97632 w 859632"/>
                <a:gd name="connsiteY105" fmla="*/ 535781 h 628650"/>
                <a:gd name="connsiteX106" fmla="*/ 142875 w 859632"/>
                <a:gd name="connsiteY106" fmla="*/ 547687 h 628650"/>
                <a:gd name="connsiteX107" fmla="*/ 147638 w 859632"/>
                <a:gd name="connsiteY107" fmla="*/ 585787 h 628650"/>
                <a:gd name="connsiteX108" fmla="*/ 183357 w 859632"/>
                <a:gd name="connsiteY108" fmla="*/ 588169 h 628650"/>
                <a:gd name="connsiteX109" fmla="*/ 200025 w 859632"/>
                <a:gd name="connsiteY109" fmla="*/ 609600 h 628650"/>
                <a:gd name="connsiteX110" fmla="*/ 207169 w 859632"/>
                <a:gd name="connsiteY110" fmla="*/ 623887 h 628650"/>
                <a:gd name="connsiteX111" fmla="*/ 226219 w 859632"/>
                <a:gd name="connsiteY111" fmla="*/ 628650 h 628650"/>
                <a:gd name="connsiteX112" fmla="*/ 247650 w 859632"/>
                <a:gd name="connsiteY112" fmla="*/ 614362 h 628650"/>
                <a:gd name="connsiteX113" fmla="*/ 252413 w 859632"/>
                <a:gd name="connsiteY113" fmla="*/ 590550 h 628650"/>
                <a:gd name="connsiteX114" fmla="*/ 252413 w 859632"/>
                <a:gd name="connsiteY114" fmla="*/ 569119 h 628650"/>
                <a:gd name="connsiteX115" fmla="*/ 266700 w 859632"/>
                <a:gd name="connsiteY115" fmla="*/ 552450 h 628650"/>
                <a:gd name="connsiteX116" fmla="*/ 283369 w 859632"/>
                <a:gd name="connsiteY116" fmla="*/ 573881 h 628650"/>
                <a:gd name="connsiteX117" fmla="*/ 314325 w 859632"/>
                <a:gd name="connsiteY117" fmla="*/ 557212 h 628650"/>
                <a:gd name="connsiteX118" fmla="*/ 330994 w 859632"/>
                <a:gd name="connsiteY118" fmla="*/ 545306 h 628650"/>
                <a:gd name="connsiteX119" fmla="*/ 330994 w 859632"/>
                <a:gd name="connsiteY119" fmla="*/ 523875 h 628650"/>
                <a:gd name="connsiteX120" fmla="*/ 361950 w 859632"/>
                <a:gd name="connsiteY120" fmla="*/ 519112 h 628650"/>
                <a:gd name="connsiteX121" fmla="*/ 361950 w 859632"/>
                <a:gd name="connsiteY121" fmla="*/ 485775 h 628650"/>
                <a:gd name="connsiteX122" fmla="*/ 381000 w 859632"/>
                <a:gd name="connsiteY122" fmla="*/ 497681 h 628650"/>
                <a:gd name="connsiteX123" fmla="*/ 381000 w 859632"/>
                <a:gd name="connsiteY123" fmla="*/ 497681 h 628650"/>
                <a:gd name="connsiteX124" fmla="*/ 397669 w 859632"/>
                <a:gd name="connsiteY124" fmla="*/ 495300 h 628650"/>
                <a:gd name="connsiteX125" fmla="*/ 407194 w 859632"/>
                <a:gd name="connsiteY125" fmla="*/ 476250 h 628650"/>
                <a:gd name="connsiteX126" fmla="*/ 407194 w 859632"/>
                <a:gd name="connsiteY126" fmla="*/ 459581 h 628650"/>
                <a:gd name="connsiteX127" fmla="*/ 407194 w 859632"/>
                <a:gd name="connsiteY127" fmla="*/ 431006 h 628650"/>
                <a:gd name="connsiteX128" fmla="*/ 426244 w 859632"/>
                <a:gd name="connsiteY128" fmla="*/ 435769 h 628650"/>
                <a:gd name="connsiteX129" fmla="*/ 457200 w 859632"/>
                <a:gd name="connsiteY129" fmla="*/ 416719 h 628650"/>
                <a:gd name="connsiteX130" fmla="*/ 473869 w 859632"/>
                <a:gd name="connsiteY130" fmla="*/ 435769 h 628650"/>
                <a:gd name="connsiteX131" fmla="*/ 485775 w 859632"/>
                <a:gd name="connsiteY131" fmla="*/ 454819 h 628650"/>
                <a:gd name="connsiteX132" fmla="*/ 504825 w 859632"/>
                <a:gd name="connsiteY132" fmla="*/ 476250 h 628650"/>
                <a:gd name="connsiteX133" fmla="*/ 523875 w 859632"/>
                <a:gd name="connsiteY133" fmla="*/ 464344 h 628650"/>
                <a:gd name="connsiteX134" fmla="*/ 552450 w 859632"/>
                <a:gd name="connsiteY134" fmla="*/ 438150 h 628650"/>
                <a:gd name="connsiteX135" fmla="*/ 561975 w 859632"/>
                <a:gd name="connsiteY135" fmla="*/ 414337 h 628650"/>
                <a:gd name="connsiteX136" fmla="*/ 592932 w 859632"/>
                <a:gd name="connsiteY136" fmla="*/ 435769 h 628650"/>
                <a:gd name="connsiteX137" fmla="*/ 628650 w 859632"/>
                <a:gd name="connsiteY137" fmla="*/ 428625 h 628650"/>
                <a:gd name="connsiteX138" fmla="*/ 647700 w 859632"/>
                <a:gd name="connsiteY138" fmla="*/ 454819 h 628650"/>
                <a:gd name="connsiteX139" fmla="*/ 678657 w 859632"/>
                <a:gd name="connsiteY139" fmla="*/ 481012 h 628650"/>
                <a:gd name="connsiteX140" fmla="*/ 709613 w 859632"/>
                <a:gd name="connsiteY140" fmla="*/ 471487 h 628650"/>
                <a:gd name="connsiteX141" fmla="*/ 759619 w 859632"/>
                <a:gd name="connsiteY141" fmla="*/ 492919 h 628650"/>
                <a:gd name="connsiteX0" fmla="*/ 759619 w 859632"/>
                <a:gd name="connsiteY0" fmla="*/ 492919 h 628650"/>
                <a:gd name="connsiteX1" fmla="*/ 783432 w 859632"/>
                <a:gd name="connsiteY1" fmla="*/ 445294 h 628650"/>
                <a:gd name="connsiteX2" fmla="*/ 821532 w 859632"/>
                <a:gd name="connsiteY2" fmla="*/ 442912 h 628650"/>
                <a:gd name="connsiteX3" fmla="*/ 826294 w 859632"/>
                <a:gd name="connsiteY3" fmla="*/ 423862 h 628650"/>
                <a:gd name="connsiteX4" fmla="*/ 821532 w 859632"/>
                <a:gd name="connsiteY4" fmla="*/ 404812 h 628650"/>
                <a:gd name="connsiteX5" fmla="*/ 833438 w 859632"/>
                <a:gd name="connsiteY5" fmla="*/ 390525 h 628650"/>
                <a:gd name="connsiteX6" fmla="*/ 845344 w 859632"/>
                <a:gd name="connsiteY6" fmla="*/ 364331 h 628650"/>
                <a:gd name="connsiteX7" fmla="*/ 845344 w 859632"/>
                <a:gd name="connsiteY7" fmla="*/ 364331 h 628650"/>
                <a:gd name="connsiteX8" fmla="*/ 819150 w 859632"/>
                <a:gd name="connsiteY8" fmla="*/ 350044 h 628650"/>
                <a:gd name="connsiteX9" fmla="*/ 819150 w 859632"/>
                <a:gd name="connsiteY9" fmla="*/ 328612 h 628650"/>
                <a:gd name="connsiteX10" fmla="*/ 823913 w 859632"/>
                <a:gd name="connsiteY10" fmla="*/ 321469 h 628650"/>
                <a:gd name="connsiteX11" fmla="*/ 833438 w 859632"/>
                <a:gd name="connsiteY11" fmla="*/ 295275 h 628650"/>
                <a:gd name="connsiteX12" fmla="*/ 823913 w 859632"/>
                <a:gd name="connsiteY12" fmla="*/ 290512 h 628650"/>
                <a:gd name="connsiteX13" fmla="*/ 802482 w 859632"/>
                <a:gd name="connsiteY13" fmla="*/ 283369 h 628650"/>
                <a:gd name="connsiteX14" fmla="*/ 802482 w 859632"/>
                <a:gd name="connsiteY14" fmla="*/ 266700 h 628650"/>
                <a:gd name="connsiteX15" fmla="*/ 804863 w 859632"/>
                <a:gd name="connsiteY15" fmla="*/ 242887 h 628650"/>
                <a:gd name="connsiteX16" fmla="*/ 804863 w 859632"/>
                <a:gd name="connsiteY16" fmla="*/ 235744 h 628650"/>
                <a:gd name="connsiteX17" fmla="*/ 816769 w 859632"/>
                <a:gd name="connsiteY17" fmla="*/ 221456 h 628650"/>
                <a:gd name="connsiteX18" fmla="*/ 814388 w 859632"/>
                <a:gd name="connsiteY18" fmla="*/ 169069 h 628650"/>
                <a:gd name="connsiteX19" fmla="*/ 814388 w 859632"/>
                <a:gd name="connsiteY19" fmla="*/ 147637 h 628650"/>
                <a:gd name="connsiteX20" fmla="*/ 802482 w 859632"/>
                <a:gd name="connsiteY20" fmla="*/ 128587 h 628650"/>
                <a:gd name="connsiteX21" fmla="*/ 804863 w 859632"/>
                <a:gd name="connsiteY21" fmla="*/ 119062 h 628650"/>
                <a:gd name="connsiteX22" fmla="*/ 816769 w 859632"/>
                <a:gd name="connsiteY22" fmla="*/ 107156 h 628650"/>
                <a:gd name="connsiteX23" fmla="*/ 838200 w 859632"/>
                <a:gd name="connsiteY23" fmla="*/ 107156 h 628650"/>
                <a:gd name="connsiteX24" fmla="*/ 859632 w 859632"/>
                <a:gd name="connsiteY24" fmla="*/ 69056 h 628650"/>
                <a:gd name="connsiteX25" fmla="*/ 857250 w 859632"/>
                <a:gd name="connsiteY25" fmla="*/ 45244 h 628650"/>
                <a:gd name="connsiteX26" fmla="*/ 852488 w 859632"/>
                <a:gd name="connsiteY26" fmla="*/ 33337 h 628650"/>
                <a:gd name="connsiteX27" fmla="*/ 833438 w 859632"/>
                <a:gd name="connsiteY27" fmla="*/ 33337 h 628650"/>
                <a:gd name="connsiteX28" fmla="*/ 828675 w 859632"/>
                <a:gd name="connsiteY28" fmla="*/ 40481 h 628650"/>
                <a:gd name="connsiteX29" fmla="*/ 819150 w 859632"/>
                <a:gd name="connsiteY29" fmla="*/ 38100 h 628650"/>
                <a:gd name="connsiteX30" fmla="*/ 819150 w 859632"/>
                <a:gd name="connsiteY30" fmla="*/ 14287 h 628650"/>
                <a:gd name="connsiteX31" fmla="*/ 804863 w 859632"/>
                <a:gd name="connsiteY31" fmla="*/ 11906 h 628650"/>
                <a:gd name="connsiteX32" fmla="*/ 788194 w 859632"/>
                <a:gd name="connsiteY32" fmla="*/ 26194 h 628650"/>
                <a:gd name="connsiteX33" fmla="*/ 769144 w 859632"/>
                <a:gd name="connsiteY33" fmla="*/ 14287 h 628650"/>
                <a:gd name="connsiteX34" fmla="*/ 754857 w 859632"/>
                <a:gd name="connsiteY34" fmla="*/ 0 h 628650"/>
                <a:gd name="connsiteX35" fmla="*/ 733425 w 859632"/>
                <a:gd name="connsiteY35" fmla="*/ 14287 h 628650"/>
                <a:gd name="connsiteX36" fmla="*/ 711994 w 859632"/>
                <a:gd name="connsiteY36" fmla="*/ 33337 h 628650"/>
                <a:gd name="connsiteX37" fmla="*/ 707232 w 859632"/>
                <a:gd name="connsiteY37" fmla="*/ 40481 h 628650"/>
                <a:gd name="connsiteX38" fmla="*/ 688182 w 859632"/>
                <a:gd name="connsiteY38" fmla="*/ 11906 h 628650"/>
                <a:gd name="connsiteX39" fmla="*/ 652463 w 859632"/>
                <a:gd name="connsiteY39" fmla="*/ 19050 h 628650"/>
                <a:gd name="connsiteX40" fmla="*/ 628650 w 859632"/>
                <a:gd name="connsiteY40" fmla="*/ 19050 h 628650"/>
                <a:gd name="connsiteX41" fmla="*/ 609600 w 859632"/>
                <a:gd name="connsiteY41" fmla="*/ 38100 h 628650"/>
                <a:gd name="connsiteX42" fmla="*/ 609600 w 859632"/>
                <a:gd name="connsiteY42" fmla="*/ 47625 h 628650"/>
                <a:gd name="connsiteX43" fmla="*/ 638175 w 859632"/>
                <a:gd name="connsiteY43" fmla="*/ 45244 h 628650"/>
                <a:gd name="connsiteX44" fmla="*/ 659607 w 859632"/>
                <a:gd name="connsiteY44" fmla="*/ 40481 h 628650"/>
                <a:gd name="connsiteX45" fmla="*/ 659607 w 859632"/>
                <a:gd name="connsiteY45" fmla="*/ 64294 h 628650"/>
                <a:gd name="connsiteX46" fmla="*/ 647700 w 859632"/>
                <a:gd name="connsiteY46" fmla="*/ 78581 h 628650"/>
                <a:gd name="connsiteX47" fmla="*/ 626269 w 859632"/>
                <a:gd name="connsiteY47" fmla="*/ 73819 h 628650"/>
                <a:gd name="connsiteX48" fmla="*/ 616744 w 859632"/>
                <a:gd name="connsiteY48" fmla="*/ 85725 h 628650"/>
                <a:gd name="connsiteX49" fmla="*/ 604838 w 859632"/>
                <a:gd name="connsiteY49" fmla="*/ 104775 h 628650"/>
                <a:gd name="connsiteX50" fmla="*/ 590550 w 859632"/>
                <a:gd name="connsiteY50" fmla="*/ 126206 h 628650"/>
                <a:gd name="connsiteX51" fmla="*/ 559594 w 859632"/>
                <a:gd name="connsiteY51" fmla="*/ 135731 h 628650"/>
                <a:gd name="connsiteX52" fmla="*/ 550069 w 859632"/>
                <a:gd name="connsiteY52" fmla="*/ 142875 h 628650"/>
                <a:gd name="connsiteX53" fmla="*/ 464344 w 859632"/>
                <a:gd name="connsiteY53" fmla="*/ 111919 h 628650"/>
                <a:gd name="connsiteX54" fmla="*/ 359569 w 859632"/>
                <a:gd name="connsiteY54" fmla="*/ 69056 h 628650"/>
                <a:gd name="connsiteX55" fmla="*/ 285750 w 859632"/>
                <a:gd name="connsiteY55" fmla="*/ 45244 h 628650"/>
                <a:gd name="connsiteX56" fmla="*/ 245269 w 859632"/>
                <a:gd name="connsiteY56" fmla="*/ 42862 h 628650"/>
                <a:gd name="connsiteX57" fmla="*/ 214313 w 859632"/>
                <a:gd name="connsiteY57" fmla="*/ 42862 h 628650"/>
                <a:gd name="connsiteX58" fmla="*/ 195263 w 859632"/>
                <a:gd name="connsiteY58" fmla="*/ 30956 h 628650"/>
                <a:gd name="connsiteX59" fmla="*/ 164307 w 859632"/>
                <a:gd name="connsiteY59" fmla="*/ 0 h 628650"/>
                <a:gd name="connsiteX60" fmla="*/ 123825 w 859632"/>
                <a:gd name="connsiteY60" fmla="*/ 52387 h 628650"/>
                <a:gd name="connsiteX61" fmla="*/ 92869 w 859632"/>
                <a:gd name="connsiteY61" fmla="*/ 78581 h 628650"/>
                <a:gd name="connsiteX62" fmla="*/ 73819 w 859632"/>
                <a:gd name="connsiteY62" fmla="*/ 97631 h 628650"/>
                <a:gd name="connsiteX63" fmla="*/ 57150 w 859632"/>
                <a:gd name="connsiteY63" fmla="*/ 121444 h 628650"/>
                <a:gd name="connsiteX64" fmla="*/ 38100 w 859632"/>
                <a:gd name="connsiteY64" fmla="*/ 142875 h 628650"/>
                <a:gd name="connsiteX65" fmla="*/ 0 w 859632"/>
                <a:gd name="connsiteY65" fmla="*/ 166687 h 628650"/>
                <a:gd name="connsiteX66" fmla="*/ 2382 w 859632"/>
                <a:gd name="connsiteY66" fmla="*/ 183356 h 628650"/>
                <a:gd name="connsiteX67" fmla="*/ 28575 w 859632"/>
                <a:gd name="connsiteY67" fmla="*/ 178594 h 628650"/>
                <a:gd name="connsiteX68" fmla="*/ 59532 w 859632"/>
                <a:gd name="connsiteY68" fmla="*/ 164306 h 628650"/>
                <a:gd name="connsiteX69" fmla="*/ 80963 w 859632"/>
                <a:gd name="connsiteY69" fmla="*/ 164306 h 628650"/>
                <a:gd name="connsiteX70" fmla="*/ 90488 w 859632"/>
                <a:gd name="connsiteY70" fmla="*/ 173831 h 628650"/>
                <a:gd name="connsiteX71" fmla="*/ 95250 w 859632"/>
                <a:gd name="connsiteY71" fmla="*/ 180975 h 628650"/>
                <a:gd name="connsiteX72" fmla="*/ 90488 w 859632"/>
                <a:gd name="connsiteY72" fmla="*/ 207169 h 628650"/>
                <a:gd name="connsiteX73" fmla="*/ 90488 w 859632"/>
                <a:gd name="connsiteY73" fmla="*/ 226219 h 628650"/>
                <a:gd name="connsiteX74" fmla="*/ 111919 w 859632"/>
                <a:gd name="connsiteY74" fmla="*/ 221456 h 628650"/>
                <a:gd name="connsiteX75" fmla="*/ 111919 w 859632"/>
                <a:gd name="connsiteY75" fmla="*/ 221456 h 628650"/>
                <a:gd name="connsiteX76" fmla="*/ 133350 w 859632"/>
                <a:gd name="connsiteY76" fmla="*/ 247650 h 628650"/>
                <a:gd name="connsiteX77" fmla="*/ 176213 w 859632"/>
                <a:gd name="connsiteY77" fmla="*/ 247650 h 628650"/>
                <a:gd name="connsiteX78" fmla="*/ 200025 w 859632"/>
                <a:gd name="connsiteY78" fmla="*/ 250031 h 628650"/>
                <a:gd name="connsiteX79" fmla="*/ 233363 w 859632"/>
                <a:gd name="connsiteY79" fmla="*/ 257175 h 628650"/>
                <a:gd name="connsiteX80" fmla="*/ 238125 w 859632"/>
                <a:gd name="connsiteY80" fmla="*/ 292894 h 628650"/>
                <a:gd name="connsiteX81" fmla="*/ 261938 w 859632"/>
                <a:gd name="connsiteY81" fmla="*/ 300037 h 628650"/>
                <a:gd name="connsiteX82" fmla="*/ 261938 w 859632"/>
                <a:gd name="connsiteY82" fmla="*/ 321469 h 628650"/>
                <a:gd name="connsiteX83" fmla="*/ 245269 w 859632"/>
                <a:gd name="connsiteY83" fmla="*/ 340519 h 628650"/>
                <a:gd name="connsiteX84" fmla="*/ 226219 w 859632"/>
                <a:gd name="connsiteY84" fmla="*/ 319087 h 628650"/>
                <a:gd name="connsiteX85" fmla="*/ 192882 w 859632"/>
                <a:gd name="connsiteY85" fmla="*/ 300037 h 628650"/>
                <a:gd name="connsiteX86" fmla="*/ 166688 w 859632"/>
                <a:gd name="connsiteY86" fmla="*/ 300037 h 628650"/>
                <a:gd name="connsiteX87" fmla="*/ 130969 w 859632"/>
                <a:gd name="connsiteY87" fmla="*/ 300037 h 628650"/>
                <a:gd name="connsiteX88" fmla="*/ 128588 w 859632"/>
                <a:gd name="connsiteY88" fmla="*/ 333375 h 628650"/>
                <a:gd name="connsiteX89" fmla="*/ 121444 w 859632"/>
                <a:gd name="connsiteY89" fmla="*/ 347662 h 628650"/>
                <a:gd name="connsiteX90" fmla="*/ 102394 w 859632"/>
                <a:gd name="connsiteY90" fmla="*/ 340519 h 628650"/>
                <a:gd name="connsiteX91" fmla="*/ 78582 w 859632"/>
                <a:gd name="connsiteY91" fmla="*/ 328612 h 628650"/>
                <a:gd name="connsiteX92" fmla="*/ 76200 w 859632"/>
                <a:gd name="connsiteY92" fmla="*/ 333375 h 628650"/>
                <a:gd name="connsiteX93" fmla="*/ 73819 w 859632"/>
                <a:gd name="connsiteY93" fmla="*/ 354806 h 628650"/>
                <a:gd name="connsiteX94" fmla="*/ 52388 w 859632"/>
                <a:gd name="connsiteY94" fmla="*/ 361950 h 628650"/>
                <a:gd name="connsiteX95" fmla="*/ 38100 w 859632"/>
                <a:gd name="connsiteY95" fmla="*/ 345281 h 628650"/>
                <a:gd name="connsiteX96" fmla="*/ 30957 w 859632"/>
                <a:gd name="connsiteY96" fmla="*/ 350044 h 628650"/>
                <a:gd name="connsiteX97" fmla="*/ 45244 w 859632"/>
                <a:gd name="connsiteY97" fmla="*/ 381000 h 628650"/>
                <a:gd name="connsiteX98" fmla="*/ 47625 w 859632"/>
                <a:gd name="connsiteY98" fmla="*/ 404812 h 628650"/>
                <a:gd name="connsiteX99" fmla="*/ 45244 w 859632"/>
                <a:gd name="connsiteY99" fmla="*/ 431006 h 628650"/>
                <a:gd name="connsiteX100" fmla="*/ 38100 w 859632"/>
                <a:gd name="connsiteY100" fmla="*/ 447675 h 628650"/>
                <a:gd name="connsiteX101" fmla="*/ 16669 w 859632"/>
                <a:gd name="connsiteY101" fmla="*/ 478631 h 628650"/>
                <a:gd name="connsiteX102" fmla="*/ 11907 w 859632"/>
                <a:gd name="connsiteY102" fmla="*/ 509587 h 628650"/>
                <a:gd name="connsiteX103" fmla="*/ 40482 w 859632"/>
                <a:gd name="connsiteY103" fmla="*/ 511969 h 628650"/>
                <a:gd name="connsiteX104" fmla="*/ 57150 w 859632"/>
                <a:gd name="connsiteY104" fmla="*/ 542925 h 628650"/>
                <a:gd name="connsiteX105" fmla="*/ 97632 w 859632"/>
                <a:gd name="connsiteY105" fmla="*/ 535781 h 628650"/>
                <a:gd name="connsiteX106" fmla="*/ 142875 w 859632"/>
                <a:gd name="connsiteY106" fmla="*/ 547687 h 628650"/>
                <a:gd name="connsiteX107" fmla="*/ 147638 w 859632"/>
                <a:gd name="connsiteY107" fmla="*/ 585787 h 628650"/>
                <a:gd name="connsiteX108" fmla="*/ 183357 w 859632"/>
                <a:gd name="connsiteY108" fmla="*/ 588169 h 628650"/>
                <a:gd name="connsiteX109" fmla="*/ 200025 w 859632"/>
                <a:gd name="connsiteY109" fmla="*/ 609600 h 628650"/>
                <a:gd name="connsiteX110" fmla="*/ 207169 w 859632"/>
                <a:gd name="connsiteY110" fmla="*/ 623887 h 628650"/>
                <a:gd name="connsiteX111" fmla="*/ 226219 w 859632"/>
                <a:gd name="connsiteY111" fmla="*/ 628650 h 628650"/>
                <a:gd name="connsiteX112" fmla="*/ 247650 w 859632"/>
                <a:gd name="connsiteY112" fmla="*/ 614362 h 628650"/>
                <a:gd name="connsiteX113" fmla="*/ 252413 w 859632"/>
                <a:gd name="connsiteY113" fmla="*/ 590550 h 628650"/>
                <a:gd name="connsiteX114" fmla="*/ 252413 w 859632"/>
                <a:gd name="connsiteY114" fmla="*/ 569119 h 628650"/>
                <a:gd name="connsiteX115" fmla="*/ 266700 w 859632"/>
                <a:gd name="connsiteY115" fmla="*/ 552450 h 628650"/>
                <a:gd name="connsiteX116" fmla="*/ 283369 w 859632"/>
                <a:gd name="connsiteY116" fmla="*/ 573881 h 628650"/>
                <a:gd name="connsiteX117" fmla="*/ 314325 w 859632"/>
                <a:gd name="connsiteY117" fmla="*/ 557212 h 628650"/>
                <a:gd name="connsiteX118" fmla="*/ 330994 w 859632"/>
                <a:gd name="connsiteY118" fmla="*/ 545306 h 628650"/>
                <a:gd name="connsiteX119" fmla="*/ 330994 w 859632"/>
                <a:gd name="connsiteY119" fmla="*/ 523875 h 628650"/>
                <a:gd name="connsiteX120" fmla="*/ 361950 w 859632"/>
                <a:gd name="connsiteY120" fmla="*/ 519112 h 628650"/>
                <a:gd name="connsiteX121" fmla="*/ 361950 w 859632"/>
                <a:gd name="connsiteY121" fmla="*/ 485775 h 628650"/>
                <a:gd name="connsiteX122" fmla="*/ 381000 w 859632"/>
                <a:gd name="connsiteY122" fmla="*/ 497681 h 628650"/>
                <a:gd name="connsiteX123" fmla="*/ 381000 w 859632"/>
                <a:gd name="connsiteY123" fmla="*/ 497681 h 628650"/>
                <a:gd name="connsiteX124" fmla="*/ 397669 w 859632"/>
                <a:gd name="connsiteY124" fmla="*/ 495300 h 628650"/>
                <a:gd name="connsiteX125" fmla="*/ 407194 w 859632"/>
                <a:gd name="connsiteY125" fmla="*/ 476250 h 628650"/>
                <a:gd name="connsiteX126" fmla="*/ 407194 w 859632"/>
                <a:gd name="connsiteY126" fmla="*/ 459581 h 628650"/>
                <a:gd name="connsiteX127" fmla="*/ 407194 w 859632"/>
                <a:gd name="connsiteY127" fmla="*/ 431006 h 628650"/>
                <a:gd name="connsiteX128" fmla="*/ 426244 w 859632"/>
                <a:gd name="connsiteY128" fmla="*/ 435769 h 628650"/>
                <a:gd name="connsiteX129" fmla="*/ 457200 w 859632"/>
                <a:gd name="connsiteY129" fmla="*/ 416719 h 628650"/>
                <a:gd name="connsiteX130" fmla="*/ 473869 w 859632"/>
                <a:gd name="connsiteY130" fmla="*/ 435769 h 628650"/>
                <a:gd name="connsiteX131" fmla="*/ 485775 w 859632"/>
                <a:gd name="connsiteY131" fmla="*/ 454819 h 628650"/>
                <a:gd name="connsiteX132" fmla="*/ 504825 w 859632"/>
                <a:gd name="connsiteY132" fmla="*/ 476250 h 628650"/>
                <a:gd name="connsiteX133" fmla="*/ 523875 w 859632"/>
                <a:gd name="connsiteY133" fmla="*/ 464344 h 628650"/>
                <a:gd name="connsiteX134" fmla="*/ 552450 w 859632"/>
                <a:gd name="connsiteY134" fmla="*/ 438150 h 628650"/>
                <a:gd name="connsiteX135" fmla="*/ 561975 w 859632"/>
                <a:gd name="connsiteY135" fmla="*/ 414337 h 628650"/>
                <a:gd name="connsiteX136" fmla="*/ 592932 w 859632"/>
                <a:gd name="connsiteY136" fmla="*/ 435769 h 628650"/>
                <a:gd name="connsiteX137" fmla="*/ 628650 w 859632"/>
                <a:gd name="connsiteY137" fmla="*/ 428625 h 628650"/>
                <a:gd name="connsiteX138" fmla="*/ 647700 w 859632"/>
                <a:gd name="connsiteY138" fmla="*/ 454819 h 628650"/>
                <a:gd name="connsiteX139" fmla="*/ 678657 w 859632"/>
                <a:gd name="connsiteY139" fmla="*/ 481012 h 628650"/>
                <a:gd name="connsiteX140" fmla="*/ 714375 w 859632"/>
                <a:gd name="connsiteY140" fmla="*/ 464343 h 628650"/>
                <a:gd name="connsiteX141" fmla="*/ 759619 w 859632"/>
                <a:gd name="connsiteY141" fmla="*/ 492919 h 628650"/>
                <a:gd name="connsiteX0" fmla="*/ 759619 w 859632"/>
                <a:gd name="connsiteY0" fmla="*/ 492919 h 628650"/>
                <a:gd name="connsiteX1" fmla="*/ 783432 w 859632"/>
                <a:gd name="connsiteY1" fmla="*/ 445294 h 628650"/>
                <a:gd name="connsiteX2" fmla="*/ 821532 w 859632"/>
                <a:gd name="connsiteY2" fmla="*/ 442912 h 628650"/>
                <a:gd name="connsiteX3" fmla="*/ 826294 w 859632"/>
                <a:gd name="connsiteY3" fmla="*/ 423862 h 628650"/>
                <a:gd name="connsiteX4" fmla="*/ 821532 w 859632"/>
                <a:gd name="connsiteY4" fmla="*/ 404812 h 628650"/>
                <a:gd name="connsiteX5" fmla="*/ 833438 w 859632"/>
                <a:gd name="connsiteY5" fmla="*/ 390525 h 628650"/>
                <a:gd name="connsiteX6" fmla="*/ 845344 w 859632"/>
                <a:gd name="connsiteY6" fmla="*/ 364331 h 628650"/>
                <a:gd name="connsiteX7" fmla="*/ 845344 w 859632"/>
                <a:gd name="connsiteY7" fmla="*/ 364331 h 628650"/>
                <a:gd name="connsiteX8" fmla="*/ 819150 w 859632"/>
                <a:gd name="connsiteY8" fmla="*/ 350044 h 628650"/>
                <a:gd name="connsiteX9" fmla="*/ 819150 w 859632"/>
                <a:gd name="connsiteY9" fmla="*/ 328612 h 628650"/>
                <a:gd name="connsiteX10" fmla="*/ 823913 w 859632"/>
                <a:gd name="connsiteY10" fmla="*/ 321469 h 628650"/>
                <a:gd name="connsiteX11" fmla="*/ 833438 w 859632"/>
                <a:gd name="connsiteY11" fmla="*/ 295275 h 628650"/>
                <a:gd name="connsiteX12" fmla="*/ 823913 w 859632"/>
                <a:gd name="connsiteY12" fmla="*/ 290512 h 628650"/>
                <a:gd name="connsiteX13" fmla="*/ 802482 w 859632"/>
                <a:gd name="connsiteY13" fmla="*/ 283369 h 628650"/>
                <a:gd name="connsiteX14" fmla="*/ 802482 w 859632"/>
                <a:gd name="connsiteY14" fmla="*/ 266700 h 628650"/>
                <a:gd name="connsiteX15" fmla="*/ 804863 w 859632"/>
                <a:gd name="connsiteY15" fmla="*/ 242887 h 628650"/>
                <a:gd name="connsiteX16" fmla="*/ 804863 w 859632"/>
                <a:gd name="connsiteY16" fmla="*/ 235744 h 628650"/>
                <a:gd name="connsiteX17" fmla="*/ 816769 w 859632"/>
                <a:gd name="connsiteY17" fmla="*/ 221456 h 628650"/>
                <a:gd name="connsiteX18" fmla="*/ 814388 w 859632"/>
                <a:gd name="connsiteY18" fmla="*/ 169069 h 628650"/>
                <a:gd name="connsiteX19" fmla="*/ 814388 w 859632"/>
                <a:gd name="connsiteY19" fmla="*/ 147637 h 628650"/>
                <a:gd name="connsiteX20" fmla="*/ 802482 w 859632"/>
                <a:gd name="connsiteY20" fmla="*/ 128587 h 628650"/>
                <a:gd name="connsiteX21" fmla="*/ 804863 w 859632"/>
                <a:gd name="connsiteY21" fmla="*/ 119062 h 628650"/>
                <a:gd name="connsiteX22" fmla="*/ 816769 w 859632"/>
                <a:gd name="connsiteY22" fmla="*/ 107156 h 628650"/>
                <a:gd name="connsiteX23" fmla="*/ 838200 w 859632"/>
                <a:gd name="connsiteY23" fmla="*/ 107156 h 628650"/>
                <a:gd name="connsiteX24" fmla="*/ 859632 w 859632"/>
                <a:gd name="connsiteY24" fmla="*/ 69056 h 628650"/>
                <a:gd name="connsiteX25" fmla="*/ 857250 w 859632"/>
                <a:gd name="connsiteY25" fmla="*/ 45244 h 628650"/>
                <a:gd name="connsiteX26" fmla="*/ 852488 w 859632"/>
                <a:gd name="connsiteY26" fmla="*/ 33337 h 628650"/>
                <a:gd name="connsiteX27" fmla="*/ 833438 w 859632"/>
                <a:gd name="connsiteY27" fmla="*/ 33337 h 628650"/>
                <a:gd name="connsiteX28" fmla="*/ 828675 w 859632"/>
                <a:gd name="connsiteY28" fmla="*/ 40481 h 628650"/>
                <a:gd name="connsiteX29" fmla="*/ 819150 w 859632"/>
                <a:gd name="connsiteY29" fmla="*/ 38100 h 628650"/>
                <a:gd name="connsiteX30" fmla="*/ 819150 w 859632"/>
                <a:gd name="connsiteY30" fmla="*/ 14287 h 628650"/>
                <a:gd name="connsiteX31" fmla="*/ 804863 w 859632"/>
                <a:gd name="connsiteY31" fmla="*/ 11906 h 628650"/>
                <a:gd name="connsiteX32" fmla="*/ 788194 w 859632"/>
                <a:gd name="connsiteY32" fmla="*/ 26194 h 628650"/>
                <a:gd name="connsiteX33" fmla="*/ 769144 w 859632"/>
                <a:gd name="connsiteY33" fmla="*/ 14287 h 628650"/>
                <a:gd name="connsiteX34" fmla="*/ 754857 w 859632"/>
                <a:gd name="connsiteY34" fmla="*/ 0 h 628650"/>
                <a:gd name="connsiteX35" fmla="*/ 733425 w 859632"/>
                <a:gd name="connsiteY35" fmla="*/ 14287 h 628650"/>
                <a:gd name="connsiteX36" fmla="*/ 711994 w 859632"/>
                <a:gd name="connsiteY36" fmla="*/ 33337 h 628650"/>
                <a:gd name="connsiteX37" fmla="*/ 707232 w 859632"/>
                <a:gd name="connsiteY37" fmla="*/ 40481 h 628650"/>
                <a:gd name="connsiteX38" fmla="*/ 688182 w 859632"/>
                <a:gd name="connsiteY38" fmla="*/ 11906 h 628650"/>
                <a:gd name="connsiteX39" fmla="*/ 652463 w 859632"/>
                <a:gd name="connsiteY39" fmla="*/ 19050 h 628650"/>
                <a:gd name="connsiteX40" fmla="*/ 628650 w 859632"/>
                <a:gd name="connsiteY40" fmla="*/ 19050 h 628650"/>
                <a:gd name="connsiteX41" fmla="*/ 609600 w 859632"/>
                <a:gd name="connsiteY41" fmla="*/ 38100 h 628650"/>
                <a:gd name="connsiteX42" fmla="*/ 609600 w 859632"/>
                <a:gd name="connsiteY42" fmla="*/ 47625 h 628650"/>
                <a:gd name="connsiteX43" fmla="*/ 638175 w 859632"/>
                <a:gd name="connsiteY43" fmla="*/ 45244 h 628650"/>
                <a:gd name="connsiteX44" fmla="*/ 659607 w 859632"/>
                <a:gd name="connsiteY44" fmla="*/ 40481 h 628650"/>
                <a:gd name="connsiteX45" fmla="*/ 659607 w 859632"/>
                <a:gd name="connsiteY45" fmla="*/ 64294 h 628650"/>
                <a:gd name="connsiteX46" fmla="*/ 647700 w 859632"/>
                <a:gd name="connsiteY46" fmla="*/ 78581 h 628650"/>
                <a:gd name="connsiteX47" fmla="*/ 626269 w 859632"/>
                <a:gd name="connsiteY47" fmla="*/ 73819 h 628650"/>
                <a:gd name="connsiteX48" fmla="*/ 616744 w 859632"/>
                <a:gd name="connsiteY48" fmla="*/ 85725 h 628650"/>
                <a:gd name="connsiteX49" fmla="*/ 604838 w 859632"/>
                <a:gd name="connsiteY49" fmla="*/ 104775 h 628650"/>
                <a:gd name="connsiteX50" fmla="*/ 590550 w 859632"/>
                <a:gd name="connsiteY50" fmla="*/ 126206 h 628650"/>
                <a:gd name="connsiteX51" fmla="*/ 559594 w 859632"/>
                <a:gd name="connsiteY51" fmla="*/ 135731 h 628650"/>
                <a:gd name="connsiteX52" fmla="*/ 550069 w 859632"/>
                <a:gd name="connsiteY52" fmla="*/ 142875 h 628650"/>
                <a:gd name="connsiteX53" fmla="*/ 464344 w 859632"/>
                <a:gd name="connsiteY53" fmla="*/ 111919 h 628650"/>
                <a:gd name="connsiteX54" fmla="*/ 359569 w 859632"/>
                <a:gd name="connsiteY54" fmla="*/ 69056 h 628650"/>
                <a:gd name="connsiteX55" fmla="*/ 285750 w 859632"/>
                <a:gd name="connsiteY55" fmla="*/ 45244 h 628650"/>
                <a:gd name="connsiteX56" fmla="*/ 245269 w 859632"/>
                <a:gd name="connsiteY56" fmla="*/ 42862 h 628650"/>
                <a:gd name="connsiteX57" fmla="*/ 214313 w 859632"/>
                <a:gd name="connsiteY57" fmla="*/ 42862 h 628650"/>
                <a:gd name="connsiteX58" fmla="*/ 195263 w 859632"/>
                <a:gd name="connsiteY58" fmla="*/ 30956 h 628650"/>
                <a:gd name="connsiteX59" fmla="*/ 164307 w 859632"/>
                <a:gd name="connsiteY59" fmla="*/ 0 h 628650"/>
                <a:gd name="connsiteX60" fmla="*/ 123825 w 859632"/>
                <a:gd name="connsiteY60" fmla="*/ 52387 h 628650"/>
                <a:gd name="connsiteX61" fmla="*/ 92869 w 859632"/>
                <a:gd name="connsiteY61" fmla="*/ 78581 h 628650"/>
                <a:gd name="connsiteX62" fmla="*/ 73819 w 859632"/>
                <a:gd name="connsiteY62" fmla="*/ 97631 h 628650"/>
                <a:gd name="connsiteX63" fmla="*/ 57150 w 859632"/>
                <a:gd name="connsiteY63" fmla="*/ 121444 h 628650"/>
                <a:gd name="connsiteX64" fmla="*/ 38100 w 859632"/>
                <a:gd name="connsiteY64" fmla="*/ 142875 h 628650"/>
                <a:gd name="connsiteX65" fmla="*/ 0 w 859632"/>
                <a:gd name="connsiteY65" fmla="*/ 166687 h 628650"/>
                <a:gd name="connsiteX66" fmla="*/ 2382 w 859632"/>
                <a:gd name="connsiteY66" fmla="*/ 183356 h 628650"/>
                <a:gd name="connsiteX67" fmla="*/ 28575 w 859632"/>
                <a:gd name="connsiteY67" fmla="*/ 178594 h 628650"/>
                <a:gd name="connsiteX68" fmla="*/ 59532 w 859632"/>
                <a:gd name="connsiteY68" fmla="*/ 164306 h 628650"/>
                <a:gd name="connsiteX69" fmla="*/ 80963 w 859632"/>
                <a:gd name="connsiteY69" fmla="*/ 164306 h 628650"/>
                <a:gd name="connsiteX70" fmla="*/ 90488 w 859632"/>
                <a:gd name="connsiteY70" fmla="*/ 173831 h 628650"/>
                <a:gd name="connsiteX71" fmla="*/ 95250 w 859632"/>
                <a:gd name="connsiteY71" fmla="*/ 180975 h 628650"/>
                <a:gd name="connsiteX72" fmla="*/ 90488 w 859632"/>
                <a:gd name="connsiteY72" fmla="*/ 207169 h 628650"/>
                <a:gd name="connsiteX73" fmla="*/ 90488 w 859632"/>
                <a:gd name="connsiteY73" fmla="*/ 226219 h 628650"/>
                <a:gd name="connsiteX74" fmla="*/ 111919 w 859632"/>
                <a:gd name="connsiteY74" fmla="*/ 221456 h 628650"/>
                <a:gd name="connsiteX75" fmla="*/ 111919 w 859632"/>
                <a:gd name="connsiteY75" fmla="*/ 221456 h 628650"/>
                <a:gd name="connsiteX76" fmla="*/ 133350 w 859632"/>
                <a:gd name="connsiteY76" fmla="*/ 247650 h 628650"/>
                <a:gd name="connsiteX77" fmla="*/ 176213 w 859632"/>
                <a:gd name="connsiteY77" fmla="*/ 247650 h 628650"/>
                <a:gd name="connsiteX78" fmla="*/ 200025 w 859632"/>
                <a:gd name="connsiteY78" fmla="*/ 250031 h 628650"/>
                <a:gd name="connsiteX79" fmla="*/ 233363 w 859632"/>
                <a:gd name="connsiteY79" fmla="*/ 257175 h 628650"/>
                <a:gd name="connsiteX80" fmla="*/ 238125 w 859632"/>
                <a:gd name="connsiteY80" fmla="*/ 292894 h 628650"/>
                <a:gd name="connsiteX81" fmla="*/ 261938 w 859632"/>
                <a:gd name="connsiteY81" fmla="*/ 300037 h 628650"/>
                <a:gd name="connsiteX82" fmla="*/ 261938 w 859632"/>
                <a:gd name="connsiteY82" fmla="*/ 321469 h 628650"/>
                <a:gd name="connsiteX83" fmla="*/ 245269 w 859632"/>
                <a:gd name="connsiteY83" fmla="*/ 340519 h 628650"/>
                <a:gd name="connsiteX84" fmla="*/ 226219 w 859632"/>
                <a:gd name="connsiteY84" fmla="*/ 319087 h 628650"/>
                <a:gd name="connsiteX85" fmla="*/ 192882 w 859632"/>
                <a:gd name="connsiteY85" fmla="*/ 300037 h 628650"/>
                <a:gd name="connsiteX86" fmla="*/ 166688 w 859632"/>
                <a:gd name="connsiteY86" fmla="*/ 300037 h 628650"/>
                <a:gd name="connsiteX87" fmla="*/ 130969 w 859632"/>
                <a:gd name="connsiteY87" fmla="*/ 300037 h 628650"/>
                <a:gd name="connsiteX88" fmla="*/ 128588 w 859632"/>
                <a:gd name="connsiteY88" fmla="*/ 333375 h 628650"/>
                <a:gd name="connsiteX89" fmla="*/ 121444 w 859632"/>
                <a:gd name="connsiteY89" fmla="*/ 347662 h 628650"/>
                <a:gd name="connsiteX90" fmla="*/ 102394 w 859632"/>
                <a:gd name="connsiteY90" fmla="*/ 340519 h 628650"/>
                <a:gd name="connsiteX91" fmla="*/ 78582 w 859632"/>
                <a:gd name="connsiteY91" fmla="*/ 328612 h 628650"/>
                <a:gd name="connsiteX92" fmla="*/ 76200 w 859632"/>
                <a:gd name="connsiteY92" fmla="*/ 333375 h 628650"/>
                <a:gd name="connsiteX93" fmla="*/ 73819 w 859632"/>
                <a:gd name="connsiteY93" fmla="*/ 354806 h 628650"/>
                <a:gd name="connsiteX94" fmla="*/ 52388 w 859632"/>
                <a:gd name="connsiteY94" fmla="*/ 361950 h 628650"/>
                <a:gd name="connsiteX95" fmla="*/ 38100 w 859632"/>
                <a:gd name="connsiteY95" fmla="*/ 345281 h 628650"/>
                <a:gd name="connsiteX96" fmla="*/ 30957 w 859632"/>
                <a:gd name="connsiteY96" fmla="*/ 350044 h 628650"/>
                <a:gd name="connsiteX97" fmla="*/ 45244 w 859632"/>
                <a:gd name="connsiteY97" fmla="*/ 381000 h 628650"/>
                <a:gd name="connsiteX98" fmla="*/ 47625 w 859632"/>
                <a:gd name="connsiteY98" fmla="*/ 404812 h 628650"/>
                <a:gd name="connsiteX99" fmla="*/ 45244 w 859632"/>
                <a:gd name="connsiteY99" fmla="*/ 431006 h 628650"/>
                <a:gd name="connsiteX100" fmla="*/ 38100 w 859632"/>
                <a:gd name="connsiteY100" fmla="*/ 447675 h 628650"/>
                <a:gd name="connsiteX101" fmla="*/ 16669 w 859632"/>
                <a:gd name="connsiteY101" fmla="*/ 478631 h 628650"/>
                <a:gd name="connsiteX102" fmla="*/ 11907 w 859632"/>
                <a:gd name="connsiteY102" fmla="*/ 509587 h 628650"/>
                <a:gd name="connsiteX103" fmla="*/ 40482 w 859632"/>
                <a:gd name="connsiteY103" fmla="*/ 511969 h 628650"/>
                <a:gd name="connsiteX104" fmla="*/ 57150 w 859632"/>
                <a:gd name="connsiteY104" fmla="*/ 542925 h 628650"/>
                <a:gd name="connsiteX105" fmla="*/ 97632 w 859632"/>
                <a:gd name="connsiteY105" fmla="*/ 535781 h 628650"/>
                <a:gd name="connsiteX106" fmla="*/ 142875 w 859632"/>
                <a:gd name="connsiteY106" fmla="*/ 547687 h 628650"/>
                <a:gd name="connsiteX107" fmla="*/ 157163 w 859632"/>
                <a:gd name="connsiteY107" fmla="*/ 581025 h 628650"/>
                <a:gd name="connsiteX108" fmla="*/ 183357 w 859632"/>
                <a:gd name="connsiteY108" fmla="*/ 588169 h 628650"/>
                <a:gd name="connsiteX109" fmla="*/ 200025 w 859632"/>
                <a:gd name="connsiteY109" fmla="*/ 609600 h 628650"/>
                <a:gd name="connsiteX110" fmla="*/ 207169 w 859632"/>
                <a:gd name="connsiteY110" fmla="*/ 623887 h 628650"/>
                <a:gd name="connsiteX111" fmla="*/ 226219 w 859632"/>
                <a:gd name="connsiteY111" fmla="*/ 628650 h 628650"/>
                <a:gd name="connsiteX112" fmla="*/ 247650 w 859632"/>
                <a:gd name="connsiteY112" fmla="*/ 614362 h 628650"/>
                <a:gd name="connsiteX113" fmla="*/ 252413 w 859632"/>
                <a:gd name="connsiteY113" fmla="*/ 590550 h 628650"/>
                <a:gd name="connsiteX114" fmla="*/ 252413 w 859632"/>
                <a:gd name="connsiteY114" fmla="*/ 569119 h 628650"/>
                <a:gd name="connsiteX115" fmla="*/ 266700 w 859632"/>
                <a:gd name="connsiteY115" fmla="*/ 552450 h 628650"/>
                <a:gd name="connsiteX116" fmla="*/ 283369 w 859632"/>
                <a:gd name="connsiteY116" fmla="*/ 573881 h 628650"/>
                <a:gd name="connsiteX117" fmla="*/ 314325 w 859632"/>
                <a:gd name="connsiteY117" fmla="*/ 557212 h 628650"/>
                <a:gd name="connsiteX118" fmla="*/ 330994 w 859632"/>
                <a:gd name="connsiteY118" fmla="*/ 545306 h 628650"/>
                <a:gd name="connsiteX119" fmla="*/ 330994 w 859632"/>
                <a:gd name="connsiteY119" fmla="*/ 523875 h 628650"/>
                <a:gd name="connsiteX120" fmla="*/ 361950 w 859632"/>
                <a:gd name="connsiteY120" fmla="*/ 519112 h 628650"/>
                <a:gd name="connsiteX121" fmla="*/ 361950 w 859632"/>
                <a:gd name="connsiteY121" fmla="*/ 485775 h 628650"/>
                <a:gd name="connsiteX122" fmla="*/ 381000 w 859632"/>
                <a:gd name="connsiteY122" fmla="*/ 497681 h 628650"/>
                <a:gd name="connsiteX123" fmla="*/ 381000 w 859632"/>
                <a:gd name="connsiteY123" fmla="*/ 497681 h 628650"/>
                <a:gd name="connsiteX124" fmla="*/ 397669 w 859632"/>
                <a:gd name="connsiteY124" fmla="*/ 495300 h 628650"/>
                <a:gd name="connsiteX125" fmla="*/ 407194 w 859632"/>
                <a:gd name="connsiteY125" fmla="*/ 476250 h 628650"/>
                <a:gd name="connsiteX126" fmla="*/ 407194 w 859632"/>
                <a:gd name="connsiteY126" fmla="*/ 459581 h 628650"/>
                <a:gd name="connsiteX127" fmla="*/ 407194 w 859632"/>
                <a:gd name="connsiteY127" fmla="*/ 431006 h 628650"/>
                <a:gd name="connsiteX128" fmla="*/ 426244 w 859632"/>
                <a:gd name="connsiteY128" fmla="*/ 435769 h 628650"/>
                <a:gd name="connsiteX129" fmla="*/ 457200 w 859632"/>
                <a:gd name="connsiteY129" fmla="*/ 416719 h 628650"/>
                <a:gd name="connsiteX130" fmla="*/ 473869 w 859632"/>
                <a:gd name="connsiteY130" fmla="*/ 435769 h 628650"/>
                <a:gd name="connsiteX131" fmla="*/ 485775 w 859632"/>
                <a:gd name="connsiteY131" fmla="*/ 454819 h 628650"/>
                <a:gd name="connsiteX132" fmla="*/ 504825 w 859632"/>
                <a:gd name="connsiteY132" fmla="*/ 476250 h 628650"/>
                <a:gd name="connsiteX133" fmla="*/ 523875 w 859632"/>
                <a:gd name="connsiteY133" fmla="*/ 464344 h 628650"/>
                <a:gd name="connsiteX134" fmla="*/ 552450 w 859632"/>
                <a:gd name="connsiteY134" fmla="*/ 438150 h 628650"/>
                <a:gd name="connsiteX135" fmla="*/ 561975 w 859632"/>
                <a:gd name="connsiteY135" fmla="*/ 414337 h 628650"/>
                <a:gd name="connsiteX136" fmla="*/ 592932 w 859632"/>
                <a:gd name="connsiteY136" fmla="*/ 435769 h 628650"/>
                <a:gd name="connsiteX137" fmla="*/ 628650 w 859632"/>
                <a:gd name="connsiteY137" fmla="*/ 428625 h 628650"/>
                <a:gd name="connsiteX138" fmla="*/ 647700 w 859632"/>
                <a:gd name="connsiteY138" fmla="*/ 454819 h 628650"/>
                <a:gd name="connsiteX139" fmla="*/ 678657 w 859632"/>
                <a:gd name="connsiteY139" fmla="*/ 481012 h 628650"/>
                <a:gd name="connsiteX140" fmla="*/ 714375 w 859632"/>
                <a:gd name="connsiteY140" fmla="*/ 464343 h 628650"/>
                <a:gd name="connsiteX141" fmla="*/ 759619 w 859632"/>
                <a:gd name="connsiteY141" fmla="*/ 492919 h 628650"/>
                <a:gd name="connsiteX0" fmla="*/ 759619 w 859632"/>
                <a:gd name="connsiteY0" fmla="*/ 492919 h 628650"/>
                <a:gd name="connsiteX1" fmla="*/ 783432 w 859632"/>
                <a:gd name="connsiteY1" fmla="*/ 445294 h 628650"/>
                <a:gd name="connsiteX2" fmla="*/ 821532 w 859632"/>
                <a:gd name="connsiteY2" fmla="*/ 442912 h 628650"/>
                <a:gd name="connsiteX3" fmla="*/ 826294 w 859632"/>
                <a:gd name="connsiteY3" fmla="*/ 423862 h 628650"/>
                <a:gd name="connsiteX4" fmla="*/ 821532 w 859632"/>
                <a:gd name="connsiteY4" fmla="*/ 404812 h 628650"/>
                <a:gd name="connsiteX5" fmla="*/ 833438 w 859632"/>
                <a:gd name="connsiteY5" fmla="*/ 390525 h 628650"/>
                <a:gd name="connsiteX6" fmla="*/ 845344 w 859632"/>
                <a:gd name="connsiteY6" fmla="*/ 364331 h 628650"/>
                <a:gd name="connsiteX7" fmla="*/ 845344 w 859632"/>
                <a:gd name="connsiteY7" fmla="*/ 364331 h 628650"/>
                <a:gd name="connsiteX8" fmla="*/ 819150 w 859632"/>
                <a:gd name="connsiteY8" fmla="*/ 350044 h 628650"/>
                <a:gd name="connsiteX9" fmla="*/ 819150 w 859632"/>
                <a:gd name="connsiteY9" fmla="*/ 328612 h 628650"/>
                <a:gd name="connsiteX10" fmla="*/ 823913 w 859632"/>
                <a:gd name="connsiteY10" fmla="*/ 321469 h 628650"/>
                <a:gd name="connsiteX11" fmla="*/ 833438 w 859632"/>
                <a:gd name="connsiteY11" fmla="*/ 295275 h 628650"/>
                <a:gd name="connsiteX12" fmla="*/ 823913 w 859632"/>
                <a:gd name="connsiteY12" fmla="*/ 290512 h 628650"/>
                <a:gd name="connsiteX13" fmla="*/ 802482 w 859632"/>
                <a:gd name="connsiteY13" fmla="*/ 283369 h 628650"/>
                <a:gd name="connsiteX14" fmla="*/ 802482 w 859632"/>
                <a:gd name="connsiteY14" fmla="*/ 266700 h 628650"/>
                <a:gd name="connsiteX15" fmla="*/ 804863 w 859632"/>
                <a:gd name="connsiteY15" fmla="*/ 242887 h 628650"/>
                <a:gd name="connsiteX16" fmla="*/ 804863 w 859632"/>
                <a:gd name="connsiteY16" fmla="*/ 235744 h 628650"/>
                <a:gd name="connsiteX17" fmla="*/ 816769 w 859632"/>
                <a:gd name="connsiteY17" fmla="*/ 221456 h 628650"/>
                <a:gd name="connsiteX18" fmla="*/ 814388 w 859632"/>
                <a:gd name="connsiteY18" fmla="*/ 169069 h 628650"/>
                <a:gd name="connsiteX19" fmla="*/ 814388 w 859632"/>
                <a:gd name="connsiteY19" fmla="*/ 147637 h 628650"/>
                <a:gd name="connsiteX20" fmla="*/ 802482 w 859632"/>
                <a:gd name="connsiteY20" fmla="*/ 128587 h 628650"/>
                <a:gd name="connsiteX21" fmla="*/ 804863 w 859632"/>
                <a:gd name="connsiteY21" fmla="*/ 119062 h 628650"/>
                <a:gd name="connsiteX22" fmla="*/ 816769 w 859632"/>
                <a:gd name="connsiteY22" fmla="*/ 107156 h 628650"/>
                <a:gd name="connsiteX23" fmla="*/ 838200 w 859632"/>
                <a:gd name="connsiteY23" fmla="*/ 107156 h 628650"/>
                <a:gd name="connsiteX24" fmla="*/ 859632 w 859632"/>
                <a:gd name="connsiteY24" fmla="*/ 69056 h 628650"/>
                <a:gd name="connsiteX25" fmla="*/ 857250 w 859632"/>
                <a:gd name="connsiteY25" fmla="*/ 45244 h 628650"/>
                <a:gd name="connsiteX26" fmla="*/ 852488 w 859632"/>
                <a:gd name="connsiteY26" fmla="*/ 33337 h 628650"/>
                <a:gd name="connsiteX27" fmla="*/ 833438 w 859632"/>
                <a:gd name="connsiteY27" fmla="*/ 33337 h 628650"/>
                <a:gd name="connsiteX28" fmla="*/ 828675 w 859632"/>
                <a:gd name="connsiteY28" fmla="*/ 40481 h 628650"/>
                <a:gd name="connsiteX29" fmla="*/ 819150 w 859632"/>
                <a:gd name="connsiteY29" fmla="*/ 38100 h 628650"/>
                <a:gd name="connsiteX30" fmla="*/ 819150 w 859632"/>
                <a:gd name="connsiteY30" fmla="*/ 14287 h 628650"/>
                <a:gd name="connsiteX31" fmla="*/ 804863 w 859632"/>
                <a:gd name="connsiteY31" fmla="*/ 11906 h 628650"/>
                <a:gd name="connsiteX32" fmla="*/ 788194 w 859632"/>
                <a:gd name="connsiteY32" fmla="*/ 26194 h 628650"/>
                <a:gd name="connsiteX33" fmla="*/ 769144 w 859632"/>
                <a:gd name="connsiteY33" fmla="*/ 14287 h 628650"/>
                <a:gd name="connsiteX34" fmla="*/ 754857 w 859632"/>
                <a:gd name="connsiteY34" fmla="*/ 0 h 628650"/>
                <a:gd name="connsiteX35" fmla="*/ 733425 w 859632"/>
                <a:gd name="connsiteY35" fmla="*/ 14287 h 628650"/>
                <a:gd name="connsiteX36" fmla="*/ 711994 w 859632"/>
                <a:gd name="connsiteY36" fmla="*/ 33337 h 628650"/>
                <a:gd name="connsiteX37" fmla="*/ 707232 w 859632"/>
                <a:gd name="connsiteY37" fmla="*/ 40481 h 628650"/>
                <a:gd name="connsiteX38" fmla="*/ 688182 w 859632"/>
                <a:gd name="connsiteY38" fmla="*/ 11906 h 628650"/>
                <a:gd name="connsiteX39" fmla="*/ 652463 w 859632"/>
                <a:gd name="connsiteY39" fmla="*/ 19050 h 628650"/>
                <a:gd name="connsiteX40" fmla="*/ 628650 w 859632"/>
                <a:gd name="connsiteY40" fmla="*/ 19050 h 628650"/>
                <a:gd name="connsiteX41" fmla="*/ 609600 w 859632"/>
                <a:gd name="connsiteY41" fmla="*/ 38100 h 628650"/>
                <a:gd name="connsiteX42" fmla="*/ 609600 w 859632"/>
                <a:gd name="connsiteY42" fmla="*/ 47625 h 628650"/>
                <a:gd name="connsiteX43" fmla="*/ 638175 w 859632"/>
                <a:gd name="connsiteY43" fmla="*/ 45244 h 628650"/>
                <a:gd name="connsiteX44" fmla="*/ 659607 w 859632"/>
                <a:gd name="connsiteY44" fmla="*/ 40481 h 628650"/>
                <a:gd name="connsiteX45" fmla="*/ 659607 w 859632"/>
                <a:gd name="connsiteY45" fmla="*/ 64294 h 628650"/>
                <a:gd name="connsiteX46" fmla="*/ 647700 w 859632"/>
                <a:gd name="connsiteY46" fmla="*/ 78581 h 628650"/>
                <a:gd name="connsiteX47" fmla="*/ 626269 w 859632"/>
                <a:gd name="connsiteY47" fmla="*/ 73819 h 628650"/>
                <a:gd name="connsiteX48" fmla="*/ 616744 w 859632"/>
                <a:gd name="connsiteY48" fmla="*/ 85725 h 628650"/>
                <a:gd name="connsiteX49" fmla="*/ 604838 w 859632"/>
                <a:gd name="connsiteY49" fmla="*/ 104775 h 628650"/>
                <a:gd name="connsiteX50" fmla="*/ 590550 w 859632"/>
                <a:gd name="connsiteY50" fmla="*/ 126206 h 628650"/>
                <a:gd name="connsiteX51" fmla="*/ 559594 w 859632"/>
                <a:gd name="connsiteY51" fmla="*/ 135731 h 628650"/>
                <a:gd name="connsiteX52" fmla="*/ 550069 w 859632"/>
                <a:gd name="connsiteY52" fmla="*/ 142875 h 628650"/>
                <a:gd name="connsiteX53" fmla="*/ 464344 w 859632"/>
                <a:gd name="connsiteY53" fmla="*/ 111919 h 628650"/>
                <a:gd name="connsiteX54" fmla="*/ 359569 w 859632"/>
                <a:gd name="connsiteY54" fmla="*/ 69056 h 628650"/>
                <a:gd name="connsiteX55" fmla="*/ 285750 w 859632"/>
                <a:gd name="connsiteY55" fmla="*/ 45244 h 628650"/>
                <a:gd name="connsiteX56" fmla="*/ 245269 w 859632"/>
                <a:gd name="connsiteY56" fmla="*/ 42862 h 628650"/>
                <a:gd name="connsiteX57" fmla="*/ 214313 w 859632"/>
                <a:gd name="connsiteY57" fmla="*/ 42862 h 628650"/>
                <a:gd name="connsiteX58" fmla="*/ 195263 w 859632"/>
                <a:gd name="connsiteY58" fmla="*/ 30956 h 628650"/>
                <a:gd name="connsiteX59" fmla="*/ 164307 w 859632"/>
                <a:gd name="connsiteY59" fmla="*/ 0 h 628650"/>
                <a:gd name="connsiteX60" fmla="*/ 123825 w 859632"/>
                <a:gd name="connsiteY60" fmla="*/ 52387 h 628650"/>
                <a:gd name="connsiteX61" fmla="*/ 92869 w 859632"/>
                <a:gd name="connsiteY61" fmla="*/ 78581 h 628650"/>
                <a:gd name="connsiteX62" fmla="*/ 73819 w 859632"/>
                <a:gd name="connsiteY62" fmla="*/ 97631 h 628650"/>
                <a:gd name="connsiteX63" fmla="*/ 57150 w 859632"/>
                <a:gd name="connsiteY63" fmla="*/ 121444 h 628650"/>
                <a:gd name="connsiteX64" fmla="*/ 38100 w 859632"/>
                <a:gd name="connsiteY64" fmla="*/ 142875 h 628650"/>
                <a:gd name="connsiteX65" fmla="*/ 0 w 859632"/>
                <a:gd name="connsiteY65" fmla="*/ 166687 h 628650"/>
                <a:gd name="connsiteX66" fmla="*/ 2382 w 859632"/>
                <a:gd name="connsiteY66" fmla="*/ 183356 h 628650"/>
                <a:gd name="connsiteX67" fmla="*/ 28575 w 859632"/>
                <a:gd name="connsiteY67" fmla="*/ 178594 h 628650"/>
                <a:gd name="connsiteX68" fmla="*/ 59532 w 859632"/>
                <a:gd name="connsiteY68" fmla="*/ 164306 h 628650"/>
                <a:gd name="connsiteX69" fmla="*/ 80963 w 859632"/>
                <a:gd name="connsiteY69" fmla="*/ 164306 h 628650"/>
                <a:gd name="connsiteX70" fmla="*/ 90488 w 859632"/>
                <a:gd name="connsiteY70" fmla="*/ 173831 h 628650"/>
                <a:gd name="connsiteX71" fmla="*/ 95250 w 859632"/>
                <a:gd name="connsiteY71" fmla="*/ 180975 h 628650"/>
                <a:gd name="connsiteX72" fmla="*/ 90488 w 859632"/>
                <a:gd name="connsiteY72" fmla="*/ 207169 h 628650"/>
                <a:gd name="connsiteX73" fmla="*/ 90488 w 859632"/>
                <a:gd name="connsiteY73" fmla="*/ 226219 h 628650"/>
                <a:gd name="connsiteX74" fmla="*/ 111919 w 859632"/>
                <a:gd name="connsiteY74" fmla="*/ 221456 h 628650"/>
                <a:gd name="connsiteX75" fmla="*/ 111919 w 859632"/>
                <a:gd name="connsiteY75" fmla="*/ 221456 h 628650"/>
                <a:gd name="connsiteX76" fmla="*/ 133350 w 859632"/>
                <a:gd name="connsiteY76" fmla="*/ 247650 h 628650"/>
                <a:gd name="connsiteX77" fmla="*/ 176213 w 859632"/>
                <a:gd name="connsiteY77" fmla="*/ 247650 h 628650"/>
                <a:gd name="connsiteX78" fmla="*/ 200025 w 859632"/>
                <a:gd name="connsiteY78" fmla="*/ 250031 h 628650"/>
                <a:gd name="connsiteX79" fmla="*/ 233363 w 859632"/>
                <a:gd name="connsiteY79" fmla="*/ 257175 h 628650"/>
                <a:gd name="connsiteX80" fmla="*/ 238125 w 859632"/>
                <a:gd name="connsiteY80" fmla="*/ 292894 h 628650"/>
                <a:gd name="connsiteX81" fmla="*/ 261938 w 859632"/>
                <a:gd name="connsiteY81" fmla="*/ 300037 h 628650"/>
                <a:gd name="connsiteX82" fmla="*/ 261938 w 859632"/>
                <a:gd name="connsiteY82" fmla="*/ 321469 h 628650"/>
                <a:gd name="connsiteX83" fmla="*/ 245269 w 859632"/>
                <a:gd name="connsiteY83" fmla="*/ 340519 h 628650"/>
                <a:gd name="connsiteX84" fmla="*/ 226219 w 859632"/>
                <a:gd name="connsiteY84" fmla="*/ 319087 h 628650"/>
                <a:gd name="connsiteX85" fmla="*/ 192882 w 859632"/>
                <a:gd name="connsiteY85" fmla="*/ 300037 h 628650"/>
                <a:gd name="connsiteX86" fmla="*/ 166688 w 859632"/>
                <a:gd name="connsiteY86" fmla="*/ 300037 h 628650"/>
                <a:gd name="connsiteX87" fmla="*/ 130969 w 859632"/>
                <a:gd name="connsiteY87" fmla="*/ 300037 h 628650"/>
                <a:gd name="connsiteX88" fmla="*/ 128588 w 859632"/>
                <a:gd name="connsiteY88" fmla="*/ 333375 h 628650"/>
                <a:gd name="connsiteX89" fmla="*/ 121444 w 859632"/>
                <a:gd name="connsiteY89" fmla="*/ 347662 h 628650"/>
                <a:gd name="connsiteX90" fmla="*/ 102394 w 859632"/>
                <a:gd name="connsiteY90" fmla="*/ 340519 h 628650"/>
                <a:gd name="connsiteX91" fmla="*/ 78582 w 859632"/>
                <a:gd name="connsiteY91" fmla="*/ 328612 h 628650"/>
                <a:gd name="connsiteX92" fmla="*/ 76200 w 859632"/>
                <a:gd name="connsiteY92" fmla="*/ 333375 h 628650"/>
                <a:gd name="connsiteX93" fmla="*/ 73819 w 859632"/>
                <a:gd name="connsiteY93" fmla="*/ 354806 h 628650"/>
                <a:gd name="connsiteX94" fmla="*/ 52388 w 859632"/>
                <a:gd name="connsiteY94" fmla="*/ 361950 h 628650"/>
                <a:gd name="connsiteX95" fmla="*/ 38100 w 859632"/>
                <a:gd name="connsiteY95" fmla="*/ 345281 h 628650"/>
                <a:gd name="connsiteX96" fmla="*/ 30957 w 859632"/>
                <a:gd name="connsiteY96" fmla="*/ 350044 h 628650"/>
                <a:gd name="connsiteX97" fmla="*/ 45244 w 859632"/>
                <a:gd name="connsiteY97" fmla="*/ 381000 h 628650"/>
                <a:gd name="connsiteX98" fmla="*/ 47625 w 859632"/>
                <a:gd name="connsiteY98" fmla="*/ 404812 h 628650"/>
                <a:gd name="connsiteX99" fmla="*/ 45244 w 859632"/>
                <a:gd name="connsiteY99" fmla="*/ 431006 h 628650"/>
                <a:gd name="connsiteX100" fmla="*/ 38100 w 859632"/>
                <a:gd name="connsiteY100" fmla="*/ 447675 h 628650"/>
                <a:gd name="connsiteX101" fmla="*/ 16669 w 859632"/>
                <a:gd name="connsiteY101" fmla="*/ 478631 h 628650"/>
                <a:gd name="connsiteX102" fmla="*/ 11907 w 859632"/>
                <a:gd name="connsiteY102" fmla="*/ 509587 h 628650"/>
                <a:gd name="connsiteX103" fmla="*/ 40482 w 859632"/>
                <a:gd name="connsiteY103" fmla="*/ 511969 h 628650"/>
                <a:gd name="connsiteX104" fmla="*/ 57150 w 859632"/>
                <a:gd name="connsiteY104" fmla="*/ 542925 h 628650"/>
                <a:gd name="connsiteX105" fmla="*/ 97632 w 859632"/>
                <a:gd name="connsiteY105" fmla="*/ 535781 h 628650"/>
                <a:gd name="connsiteX106" fmla="*/ 142875 w 859632"/>
                <a:gd name="connsiteY106" fmla="*/ 547687 h 628650"/>
                <a:gd name="connsiteX107" fmla="*/ 157163 w 859632"/>
                <a:gd name="connsiteY107" fmla="*/ 581025 h 628650"/>
                <a:gd name="connsiteX108" fmla="*/ 183357 w 859632"/>
                <a:gd name="connsiteY108" fmla="*/ 588169 h 628650"/>
                <a:gd name="connsiteX109" fmla="*/ 200025 w 859632"/>
                <a:gd name="connsiteY109" fmla="*/ 609600 h 628650"/>
                <a:gd name="connsiteX110" fmla="*/ 207169 w 859632"/>
                <a:gd name="connsiteY110" fmla="*/ 623887 h 628650"/>
                <a:gd name="connsiteX111" fmla="*/ 226219 w 859632"/>
                <a:gd name="connsiteY111" fmla="*/ 628650 h 628650"/>
                <a:gd name="connsiteX112" fmla="*/ 247650 w 859632"/>
                <a:gd name="connsiteY112" fmla="*/ 614362 h 628650"/>
                <a:gd name="connsiteX113" fmla="*/ 252413 w 859632"/>
                <a:gd name="connsiteY113" fmla="*/ 590550 h 628650"/>
                <a:gd name="connsiteX114" fmla="*/ 252413 w 859632"/>
                <a:gd name="connsiteY114" fmla="*/ 569119 h 628650"/>
                <a:gd name="connsiteX115" fmla="*/ 266700 w 859632"/>
                <a:gd name="connsiteY115" fmla="*/ 552450 h 628650"/>
                <a:gd name="connsiteX116" fmla="*/ 283369 w 859632"/>
                <a:gd name="connsiteY116" fmla="*/ 573881 h 628650"/>
                <a:gd name="connsiteX117" fmla="*/ 314325 w 859632"/>
                <a:gd name="connsiteY117" fmla="*/ 557212 h 628650"/>
                <a:gd name="connsiteX118" fmla="*/ 330994 w 859632"/>
                <a:gd name="connsiteY118" fmla="*/ 545306 h 628650"/>
                <a:gd name="connsiteX119" fmla="*/ 330994 w 859632"/>
                <a:gd name="connsiteY119" fmla="*/ 523875 h 628650"/>
                <a:gd name="connsiteX120" fmla="*/ 361950 w 859632"/>
                <a:gd name="connsiteY120" fmla="*/ 519112 h 628650"/>
                <a:gd name="connsiteX121" fmla="*/ 361950 w 859632"/>
                <a:gd name="connsiteY121" fmla="*/ 485775 h 628650"/>
                <a:gd name="connsiteX122" fmla="*/ 381000 w 859632"/>
                <a:gd name="connsiteY122" fmla="*/ 497681 h 628650"/>
                <a:gd name="connsiteX123" fmla="*/ 381000 w 859632"/>
                <a:gd name="connsiteY123" fmla="*/ 497681 h 628650"/>
                <a:gd name="connsiteX124" fmla="*/ 397669 w 859632"/>
                <a:gd name="connsiteY124" fmla="*/ 495300 h 628650"/>
                <a:gd name="connsiteX125" fmla="*/ 407194 w 859632"/>
                <a:gd name="connsiteY125" fmla="*/ 476250 h 628650"/>
                <a:gd name="connsiteX126" fmla="*/ 407194 w 859632"/>
                <a:gd name="connsiteY126" fmla="*/ 459581 h 628650"/>
                <a:gd name="connsiteX127" fmla="*/ 407194 w 859632"/>
                <a:gd name="connsiteY127" fmla="*/ 431006 h 628650"/>
                <a:gd name="connsiteX128" fmla="*/ 426244 w 859632"/>
                <a:gd name="connsiteY128" fmla="*/ 435769 h 628650"/>
                <a:gd name="connsiteX129" fmla="*/ 457200 w 859632"/>
                <a:gd name="connsiteY129" fmla="*/ 416719 h 628650"/>
                <a:gd name="connsiteX130" fmla="*/ 473869 w 859632"/>
                <a:gd name="connsiteY130" fmla="*/ 435769 h 628650"/>
                <a:gd name="connsiteX131" fmla="*/ 485775 w 859632"/>
                <a:gd name="connsiteY131" fmla="*/ 454819 h 628650"/>
                <a:gd name="connsiteX132" fmla="*/ 504825 w 859632"/>
                <a:gd name="connsiteY132" fmla="*/ 476250 h 628650"/>
                <a:gd name="connsiteX133" fmla="*/ 523875 w 859632"/>
                <a:gd name="connsiteY133" fmla="*/ 464344 h 628650"/>
                <a:gd name="connsiteX134" fmla="*/ 552450 w 859632"/>
                <a:gd name="connsiteY134" fmla="*/ 438150 h 628650"/>
                <a:gd name="connsiteX135" fmla="*/ 561975 w 859632"/>
                <a:gd name="connsiteY135" fmla="*/ 414337 h 628650"/>
                <a:gd name="connsiteX136" fmla="*/ 592932 w 859632"/>
                <a:gd name="connsiteY136" fmla="*/ 435769 h 628650"/>
                <a:gd name="connsiteX137" fmla="*/ 628650 w 859632"/>
                <a:gd name="connsiteY137" fmla="*/ 421482 h 628650"/>
                <a:gd name="connsiteX138" fmla="*/ 647700 w 859632"/>
                <a:gd name="connsiteY138" fmla="*/ 454819 h 628650"/>
                <a:gd name="connsiteX139" fmla="*/ 678657 w 859632"/>
                <a:gd name="connsiteY139" fmla="*/ 481012 h 628650"/>
                <a:gd name="connsiteX140" fmla="*/ 714375 w 859632"/>
                <a:gd name="connsiteY140" fmla="*/ 464343 h 628650"/>
                <a:gd name="connsiteX141" fmla="*/ 759619 w 859632"/>
                <a:gd name="connsiteY141" fmla="*/ 492919 h 628650"/>
                <a:gd name="connsiteX0" fmla="*/ 759619 w 859632"/>
                <a:gd name="connsiteY0" fmla="*/ 492919 h 628650"/>
                <a:gd name="connsiteX1" fmla="*/ 783432 w 859632"/>
                <a:gd name="connsiteY1" fmla="*/ 445294 h 628650"/>
                <a:gd name="connsiteX2" fmla="*/ 821532 w 859632"/>
                <a:gd name="connsiteY2" fmla="*/ 442912 h 628650"/>
                <a:gd name="connsiteX3" fmla="*/ 826294 w 859632"/>
                <a:gd name="connsiteY3" fmla="*/ 423862 h 628650"/>
                <a:gd name="connsiteX4" fmla="*/ 821532 w 859632"/>
                <a:gd name="connsiteY4" fmla="*/ 404812 h 628650"/>
                <a:gd name="connsiteX5" fmla="*/ 833438 w 859632"/>
                <a:gd name="connsiteY5" fmla="*/ 390525 h 628650"/>
                <a:gd name="connsiteX6" fmla="*/ 845344 w 859632"/>
                <a:gd name="connsiteY6" fmla="*/ 364331 h 628650"/>
                <a:gd name="connsiteX7" fmla="*/ 845344 w 859632"/>
                <a:gd name="connsiteY7" fmla="*/ 364331 h 628650"/>
                <a:gd name="connsiteX8" fmla="*/ 819150 w 859632"/>
                <a:gd name="connsiteY8" fmla="*/ 350044 h 628650"/>
                <a:gd name="connsiteX9" fmla="*/ 819150 w 859632"/>
                <a:gd name="connsiteY9" fmla="*/ 328612 h 628650"/>
                <a:gd name="connsiteX10" fmla="*/ 823913 w 859632"/>
                <a:gd name="connsiteY10" fmla="*/ 321469 h 628650"/>
                <a:gd name="connsiteX11" fmla="*/ 833438 w 859632"/>
                <a:gd name="connsiteY11" fmla="*/ 295275 h 628650"/>
                <a:gd name="connsiteX12" fmla="*/ 823913 w 859632"/>
                <a:gd name="connsiteY12" fmla="*/ 290512 h 628650"/>
                <a:gd name="connsiteX13" fmla="*/ 802482 w 859632"/>
                <a:gd name="connsiteY13" fmla="*/ 283369 h 628650"/>
                <a:gd name="connsiteX14" fmla="*/ 802482 w 859632"/>
                <a:gd name="connsiteY14" fmla="*/ 266700 h 628650"/>
                <a:gd name="connsiteX15" fmla="*/ 804863 w 859632"/>
                <a:gd name="connsiteY15" fmla="*/ 242887 h 628650"/>
                <a:gd name="connsiteX16" fmla="*/ 804863 w 859632"/>
                <a:gd name="connsiteY16" fmla="*/ 235744 h 628650"/>
                <a:gd name="connsiteX17" fmla="*/ 816769 w 859632"/>
                <a:gd name="connsiteY17" fmla="*/ 221456 h 628650"/>
                <a:gd name="connsiteX18" fmla="*/ 814388 w 859632"/>
                <a:gd name="connsiteY18" fmla="*/ 169069 h 628650"/>
                <a:gd name="connsiteX19" fmla="*/ 814388 w 859632"/>
                <a:gd name="connsiteY19" fmla="*/ 147637 h 628650"/>
                <a:gd name="connsiteX20" fmla="*/ 802482 w 859632"/>
                <a:gd name="connsiteY20" fmla="*/ 128587 h 628650"/>
                <a:gd name="connsiteX21" fmla="*/ 804863 w 859632"/>
                <a:gd name="connsiteY21" fmla="*/ 119062 h 628650"/>
                <a:gd name="connsiteX22" fmla="*/ 816769 w 859632"/>
                <a:gd name="connsiteY22" fmla="*/ 107156 h 628650"/>
                <a:gd name="connsiteX23" fmla="*/ 838200 w 859632"/>
                <a:gd name="connsiteY23" fmla="*/ 107156 h 628650"/>
                <a:gd name="connsiteX24" fmla="*/ 859632 w 859632"/>
                <a:gd name="connsiteY24" fmla="*/ 69056 h 628650"/>
                <a:gd name="connsiteX25" fmla="*/ 857250 w 859632"/>
                <a:gd name="connsiteY25" fmla="*/ 45244 h 628650"/>
                <a:gd name="connsiteX26" fmla="*/ 852488 w 859632"/>
                <a:gd name="connsiteY26" fmla="*/ 33337 h 628650"/>
                <a:gd name="connsiteX27" fmla="*/ 833438 w 859632"/>
                <a:gd name="connsiteY27" fmla="*/ 33337 h 628650"/>
                <a:gd name="connsiteX28" fmla="*/ 828675 w 859632"/>
                <a:gd name="connsiteY28" fmla="*/ 40481 h 628650"/>
                <a:gd name="connsiteX29" fmla="*/ 819150 w 859632"/>
                <a:gd name="connsiteY29" fmla="*/ 38100 h 628650"/>
                <a:gd name="connsiteX30" fmla="*/ 819150 w 859632"/>
                <a:gd name="connsiteY30" fmla="*/ 14287 h 628650"/>
                <a:gd name="connsiteX31" fmla="*/ 804863 w 859632"/>
                <a:gd name="connsiteY31" fmla="*/ 11906 h 628650"/>
                <a:gd name="connsiteX32" fmla="*/ 788194 w 859632"/>
                <a:gd name="connsiteY32" fmla="*/ 26194 h 628650"/>
                <a:gd name="connsiteX33" fmla="*/ 769144 w 859632"/>
                <a:gd name="connsiteY33" fmla="*/ 14287 h 628650"/>
                <a:gd name="connsiteX34" fmla="*/ 754857 w 859632"/>
                <a:gd name="connsiteY34" fmla="*/ 0 h 628650"/>
                <a:gd name="connsiteX35" fmla="*/ 733425 w 859632"/>
                <a:gd name="connsiteY35" fmla="*/ 14287 h 628650"/>
                <a:gd name="connsiteX36" fmla="*/ 711994 w 859632"/>
                <a:gd name="connsiteY36" fmla="*/ 33337 h 628650"/>
                <a:gd name="connsiteX37" fmla="*/ 707232 w 859632"/>
                <a:gd name="connsiteY37" fmla="*/ 40481 h 628650"/>
                <a:gd name="connsiteX38" fmla="*/ 688182 w 859632"/>
                <a:gd name="connsiteY38" fmla="*/ 11906 h 628650"/>
                <a:gd name="connsiteX39" fmla="*/ 652463 w 859632"/>
                <a:gd name="connsiteY39" fmla="*/ 19050 h 628650"/>
                <a:gd name="connsiteX40" fmla="*/ 628650 w 859632"/>
                <a:gd name="connsiteY40" fmla="*/ 19050 h 628650"/>
                <a:gd name="connsiteX41" fmla="*/ 609600 w 859632"/>
                <a:gd name="connsiteY41" fmla="*/ 38100 h 628650"/>
                <a:gd name="connsiteX42" fmla="*/ 609600 w 859632"/>
                <a:gd name="connsiteY42" fmla="*/ 47625 h 628650"/>
                <a:gd name="connsiteX43" fmla="*/ 638175 w 859632"/>
                <a:gd name="connsiteY43" fmla="*/ 45244 h 628650"/>
                <a:gd name="connsiteX44" fmla="*/ 659607 w 859632"/>
                <a:gd name="connsiteY44" fmla="*/ 40481 h 628650"/>
                <a:gd name="connsiteX45" fmla="*/ 659607 w 859632"/>
                <a:gd name="connsiteY45" fmla="*/ 64294 h 628650"/>
                <a:gd name="connsiteX46" fmla="*/ 647700 w 859632"/>
                <a:gd name="connsiteY46" fmla="*/ 78581 h 628650"/>
                <a:gd name="connsiteX47" fmla="*/ 626269 w 859632"/>
                <a:gd name="connsiteY47" fmla="*/ 73819 h 628650"/>
                <a:gd name="connsiteX48" fmla="*/ 616744 w 859632"/>
                <a:gd name="connsiteY48" fmla="*/ 85725 h 628650"/>
                <a:gd name="connsiteX49" fmla="*/ 604838 w 859632"/>
                <a:gd name="connsiteY49" fmla="*/ 104775 h 628650"/>
                <a:gd name="connsiteX50" fmla="*/ 590550 w 859632"/>
                <a:gd name="connsiteY50" fmla="*/ 126206 h 628650"/>
                <a:gd name="connsiteX51" fmla="*/ 559594 w 859632"/>
                <a:gd name="connsiteY51" fmla="*/ 135731 h 628650"/>
                <a:gd name="connsiteX52" fmla="*/ 550069 w 859632"/>
                <a:gd name="connsiteY52" fmla="*/ 142875 h 628650"/>
                <a:gd name="connsiteX53" fmla="*/ 464344 w 859632"/>
                <a:gd name="connsiteY53" fmla="*/ 111919 h 628650"/>
                <a:gd name="connsiteX54" fmla="*/ 359569 w 859632"/>
                <a:gd name="connsiteY54" fmla="*/ 69056 h 628650"/>
                <a:gd name="connsiteX55" fmla="*/ 285750 w 859632"/>
                <a:gd name="connsiteY55" fmla="*/ 45244 h 628650"/>
                <a:gd name="connsiteX56" fmla="*/ 245269 w 859632"/>
                <a:gd name="connsiteY56" fmla="*/ 42862 h 628650"/>
                <a:gd name="connsiteX57" fmla="*/ 214313 w 859632"/>
                <a:gd name="connsiteY57" fmla="*/ 42862 h 628650"/>
                <a:gd name="connsiteX58" fmla="*/ 195263 w 859632"/>
                <a:gd name="connsiteY58" fmla="*/ 30956 h 628650"/>
                <a:gd name="connsiteX59" fmla="*/ 164307 w 859632"/>
                <a:gd name="connsiteY59" fmla="*/ 0 h 628650"/>
                <a:gd name="connsiteX60" fmla="*/ 123825 w 859632"/>
                <a:gd name="connsiteY60" fmla="*/ 52387 h 628650"/>
                <a:gd name="connsiteX61" fmla="*/ 92869 w 859632"/>
                <a:gd name="connsiteY61" fmla="*/ 78581 h 628650"/>
                <a:gd name="connsiteX62" fmla="*/ 73819 w 859632"/>
                <a:gd name="connsiteY62" fmla="*/ 97631 h 628650"/>
                <a:gd name="connsiteX63" fmla="*/ 57150 w 859632"/>
                <a:gd name="connsiteY63" fmla="*/ 121444 h 628650"/>
                <a:gd name="connsiteX64" fmla="*/ 38100 w 859632"/>
                <a:gd name="connsiteY64" fmla="*/ 142875 h 628650"/>
                <a:gd name="connsiteX65" fmla="*/ 0 w 859632"/>
                <a:gd name="connsiteY65" fmla="*/ 166687 h 628650"/>
                <a:gd name="connsiteX66" fmla="*/ 2382 w 859632"/>
                <a:gd name="connsiteY66" fmla="*/ 183356 h 628650"/>
                <a:gd name="connsiteX67" fmla="*/ 28575 w 859632"/>
                <a:gd name="connsiteY67" fmla="*/ 178594 h 628650"/>
                <a:gd name="connsiteX68" fmla="*/ 59532 w 859632"/>
                <a:gd name="connsiteY68" fmla="*/ 164306 h 628650"/>
                <a:gd name="connsiteX69" fmla="*/ 80963 w 859632"/>
                <a:gd name="connsiteY69" fmla="*/ 164306 h 628650"/>
                <a:gd name="connsiteX70" fmla="*/ 90488 w 859632"/>
                <a:gd name="connsiteY70" fmla="*/ 173831 h 628650"/>
                <a:gd name="connsiteX71" fmla="*/ 95250 w 859632"/>
                <a:gd name="connsiteY71" fmla="*/ 180975 h 628650"/>
                <a:gd name="connsiteX72" fmla="*/ 90488 w 859632"/>
                <a:gd name="connsiteY72" fmla="*/ 207169 h 628650"/>
                <a:gd name="connsiteX73" fmla="*/ 90488 w 859632"/>
                <a:gd name="connsiteY73" fmla="*/ 226219 h 628650"/>
                <a:gd name="connsiteX74" fmla="*/ 111919 w 859632"/>
                <a:gd name="connsiteY74" fmla="*/ 221456 h 628650"/>
                <a:gd name="connsiteX75" fmla="*/ 111919 w 859632"/>
                <a:gd name="connsiteY75" fmla="*/ 221456 h 628650"/>
                <a:gd name="connsiteX76" fmla="*/ 133350 w 859632"/>
                <a:gd name="connsiteY76" fmla="*/ 247650 h 628650"/>
                <a:gd name="connsiteX77" fmla="*/ 176213 w 859632"/>
                <a:gd name="connsiteY77" fmla="*/ 247650 h 628650"/>
                <a:gd name="connsiteX78" fmla="*/ 200025 w 859632"/>
                <a:gd name="connsiteY78" fmla="*/ 250031 h 628650"/>
                <a:gd name="connsiteX79" fmla="*/ 233363 w 859632"/>
                <a:gd name="connsiteY79" fmla="*/ 257175 h 628650"/>
                <a:gd name="connsiteX80" fmla="*/ 238125 w 859632"/>
                <a:gd name="connsiteY80" fmla="*/ 292894 h 628650"/>
                <a:gd name="connsiteX81" fmla="*/ 261938 w 859632"/>
                <a:gd name="connsiteY81" fmla="*/ 300037 h 628650"/>
                <a:gd name="connsiteX82" fmla="*/ 261938 w 859632"/>
                <a:gd name="connsiteY82" fmla="*/ 321469 h 628650"/>
                <a:gd name="connsiteX83" fmla="*/ 245269 w 859632"/>
                <a:gd name="connsiteY83" fmla="*/ 340519 h 628650"/>
                <a:gd name="connsiteX84" fmla="*/ 226219 w 859632"/>
                <a:gd name="connsiteY84" fmla="*/ 319087 h 628650"/>
                <a:gd name="connsiteX85" fmla="*/ 192882 w 859632"/>
                <a:gd name="connsiteY85" fmla="*/ 300037 h 628650"/>
                <a:gd name="connsiteX86" fmla="*/ 166688 w 859632"/>
                <a:gd name="connsiteY86" fmla="*/ 300037 h 628650"/>
                <a:gd name="connsiteX87" fmla="*/ 130969 w 859632"/>
                <a:gd name="connsiteY87" fmla="*/ 300037 h 628650"/>
                <a:gd name="connsiteX88" fmla="*/ 128588 w 859632"/>
                <a:gd name="connsiteY88" fmla="*/ 333375 h 628650"/>
                <a:gd name="connsiteX89" fmla="*/ 121444 w 859632"/>
                <a:gd name="connsiteY89" fmla="*/ 347662 h 628650"/>
                <a:gd name="connsiteX90" fmla="*/ 102394 w 859632"/>
                <a:gd name="connsiteY90" fmla="*/ 340519 h 628650"/>
                <a:gd name="connsiteX91" fmla="*/ 78582 w 859632"/>
                <a:gd name="connsiteY91" fmla="*/ 328612 h 628650"/>
                <a:gd name="connsiteX92" fmla="*/ 76200 w 859632"/>
                <a:gd name="connsiteY92" fmla="*/ 333375 h 628650"/>
                <a:gd name="connsiteX93" fmla="*/ 73819 w 859632"/>
                <a:gd name="connsiteY93" fmla="*/ 354806 h 628650"/>
                <a:gd name="connsiteX94" fmla="*/ 52388 w 859632"/>
                <a:gd name="connsiteY94" fmla="*/ 361950 h 628650"/>
                <a:gd name="connsiteX95" fmla="*/ 38100 w 859632"/>
                <a:gd name="connsiteY95" fmla="*/ 345281 h 628650"/>
                <a:gd name="connsiteX96" fmla="*/ 30957 w 859632"/>
                <a:gd name="connsiteY96" fmla="*/ 350044 h 628650"/>
                <a:gd name="connsiteX97" fmla="*/ 45244 w 859632"/>
                <a:gd name="connsiteY97" fmla="*/ 381000 h 628650"/>
                <a:gd name="connsiteX98" fmla="*/ 47625 w 859632"/>
                <a:gd name="connsiteY98" fmla="*/ 404812 h 628650"/>
                <a:gd name="connsiteX99" fmla="*/ 45244 w 859632"/>
                <a:gd name="connsiteY99" fmla="*/ 431006 h 628650"/>
                <a:gd name="connsiteX100" fmla="*/ 38100 w 859632"/>
                <a:gd name="connsiteY100" fmla="*/ 447675 h 628650"/>
                <a:gd name="connsiteX101" fmla="*/ 16669 w 859632"/>
                <a:gd name="connsiteY101" fmla="*/ 478631 h 628650"/>
                <a:gd name="connsiteX102" fmla="*/ 11907 w 859632"/>
                <a:gd name="connsiteY102" fmla="*/ 509587 h 628650"/>
                <a:gd name="connsiteX103" fmla="*/ 40482 w 859632"/>
                <a:gd name="connsiteY103" fmla="*/ 511969 h 628650"/>
                <a:gd name="connsiteX104" fmla="*/ 57150 w 859632"/>
                <a:gd name="connsiteY104" fmla="*/ 542925 h 628650"/>
                <a:gd name="connsiteX105" fmla="*/ 97632 w 859632"/>
                <a:gd name="connsiteY105" fmla="*/ 535781 h 628650"/>
                <a:gd name="connsiteX106" fmla="*/ 142875 w 859632"/>
                <a:gd name="connsiteY106" fmla="*/ 547687 h 628650"/>
                <a:gd name="connsiteX107" fmla="*/ 157163 w 859632"/>
                <a:gd name="connsiteY107" fmla="*/ 581025 h 628650"/>
                <a:gd name="connsiteX108" fmla="*/ 183357 w 859632"/>
                <a:gd name="connsiteY108" fmla="*/ 588169 h 628650"/>
                <a:gd name="connsiteX109" fmla="*/ 200025 w 859632"/>
                <a:gd name="connsiteY109" fmla="*/ 609600 h 628650"/>
                <a:gd name="connsiteX110" fmla="*/ 207169 w 859632"/>
                <a:gd name="connsiteY110" fmla="*/ 623887 h 628650"/>
                <a:gd name="connsiteX111" fmla="*/ 226219 w 859632"/>
                <a:gd name="connsiteY111" fmla="*/ 628650 h 628650"/>
                <a:gd name="connsiteX112" fmla="*/ 247650 w 859632"/>
                <a:gd name="connsiteY112" fmla="*/ 614362 h 628650"/>
                <a:gd name="connsiteX113" fmla="*/ 252413 w 859632"/>
                <a:gd name="connsiteY113" fmla="*/ 590550 h 628650"/>
                <a:gd name="connsiteX114" fmla="*/ 252413 w 859632"/>
                <a:gd name="connsiteY114" fmla="*/ 569119 h 628650"/>
                <a:gd name="connsiteX115" fmla="*/ 266700 w 859632"/>
                <a:gd name="connsiteY115" fmla="*/ 552450 h 628650"/>
                <a:gd name="connsiteX116" fmla="*/ 283369 w 859632"/>
                <a:gd name="connsiteY116" fmla="*/ 573881 h 628650"/>
                <a:gd name="connsiteX117" fmla="*/ 314325 w 859632"/>
                <a:gd name="connsiteY117" fmla="*/ 557212 h 628650"/>
                <a:gd name="connsiteX118" fmla="*/ 330994 w 859632"/>
                <a:gd name="connsiteY118" fmla="*/ 545306 h 628650"/>
                <a:gd name="connsiteX119" fmla="*/ 330994 w 859632"/>
                <a:gd name="connsiteY119" fmla="*/ 523875 h 628650"/>
                <a:gd name="connsiteX120" fmla="*/ 361950 w 859632"/>
                <a:gd name="connsiteY120" fmla="*/ 519112 h 628650"/>
                <a:gd name="connsiteX121" fmla="*/ 361950 w 859632"/>
                <a:gd name="connsiteY121" fmla="*/ 485775 h 628650"/>
                <a:gd name="connsiteX122" fmla="*/ 381000 w 859632"/>
                <a:gd name="connsiteY122" fmla="*/ 497681 h 628650"/>
                <a:gd name="connsiteX123" fmla="*/ 381000 w 859632"/>
                <a:gd name="connsiteY123" fmla="*/ 497681 h 628650"/>
                <a:gd name="connsiteX124" fmla="*/ 397669 w 859632"/>
                <a:gd name="connsiteY124" fmla="*/ 495300 h 628650"/>
                <a:gd name="connsiteX125" fmla="*/ 407194 w 859632"/>
                <a:gd name="connsiteY125" fmla="*/ 476250 h 628650"/>
                <a:gd name="connsiteX126" fmla="*/ 407194 w 859632"/>
                <a:gd name="connsiteY126" fmla="*/ 459581 h 628650"/>
                <a:gd name="connsiteX127" fmla="*/ 407194 w 859632"/>
                <a:gd name="connsiteY127" fmla="*/ 431006 h 628650"/>
                <a:gd name="connsiteX128" fmla="*/ 426244 w 859632"/>
                <a:gd name="connsiteY128" fmla="*/ 435769 h 628650"/>
                <a:gd name="connsiteX129" fmla="*/ 457200 w 859632"/>
                <a:gd name="connsiteY129" fmla="*/ 416719 h 628650"/>
                <a:gd name="connsiteX130" fmla="*/ 473869 w 859632"/>
                <a:gd name="connsiteY130" fmla="*/ 435769 h 628650"/>
                <a:gd name="connsiteX131" fmla="*/ 485775 w 859632"/>
                <a:gd name="connsiteY131" fmla="*/ 454819 h 628650"/>
                <a:gd name="connsiteX132" fmla="*/ 504825 w 859632"/>
                <a:gd name="connsiteY132" fmla="*/ 476250 h 628650"/>
                <a:gd name="connsiteX133" fmla="*/ 523875 w 859632"/>
                <a:gd name="connsiteY133" fmla="*/ 464344 h 628650"/>
                <a:gd name="connsiteX134" fmla="*/ 545307 w 859632"/>
                <a:gd name="connsiteY134" fmla="*/ 433388 h 628650"/>
                <a:gd name="connsiteX135" fmla="*/ 561975 w 859632"/>
                <a:gd name="connsiteY135" fmla="*/ 414337 h 628650"/>
                <a:gd name="connsiteX136" fmla="*/ 592932 w 859632"/>
                <a:gd name="connsiteY136" fmla="*/ 435769 h 628650"/>
                <a:gd name="connsiteX137" fmla="*/ 628650 w 859632"/>
                <a:gd name="connsiteY137" fmla="*/ 421482 h 628650"/>
                <a:gd name="connsiteX138" fmla="*/ 647700 w 859632"/>
                <a:gd name="connsiteY138" fmla="*/ 454819 h 628650"/>
                <a:gd name="connsiteX139" fmla="*/ 678657 w 859632"/>
                <a:gd name="connsiteY139" fmla="*/ 481012 h 628650"/>
                <a:gd name="connsiteX140" fmla="*/ 714375 w 859632"/>
                <a:gd name="connsiteY140" fmla="*/ 464343 h 628650"/>
                <a:gd name="connsiteX141" fmla="*/ 759619 w 859632"/>
                <a:gd name="connsiteY141" fmla="*/ 492919 h 628650"/>
                <a:gd name="connsiteX0" fmla="*/ 759619 w 859632"/>
                <a:gd name="connsiteY0" fmla="*/ 492919 h 628650"/>
                <a:gd name="connsiteX1" fmla="*/ 783432 w 859632"/>
                <a:gd name="connsiteY1" fmla="*/ 445294 h 628650"/>
                <a:gd name="connsiteX2" fmla="*/ 821532 w 859632"/>
                <a:gd name="connsiteY2" fmla="*/ 442912 h 628650"/>
                <a:gd name="connsiteX3" fmla="*/ 826294 w 859632"/>
                <a:gd name="connsiteY3" fmla="*/ 423862 h 628650"/>
                <a:gd name="connsiteX4" fmla="*/ 821532 w 859632"/>
                <a:gd name="connsiteY4" fmla="*/ 404812 h 628650"/>
                <a:gd name="connsiteX5" fmla="*/ 833438 w 859632"/>
                <a:gd name="connsiteY5" fmla="*/ 390525 h 628650"/>
                <a:gd name="connsiteX6" fmla="*/ 845344 w 859632"/>
                <a:gd name="connsiteY6" fmla="*/ 364331 h 628650"/>
                <a:gd name="connsiteX7" fmla="*/ 845344 w 859632"/>
                <a:gd name="connsiteY7" fmla="*/ 364331 h 628650"/>
                <a:gd name="connsiteX8" fmla="*/ 819150 w 859632"/>
                <a:gd name="connsiteY8" fmla="*/ 350044 h 628650"/>
                <a:gd name="connsiteX9" fmla="*/ 819150 w 859632"/>
                <a:gd name="connsiteY9" fmla="*/ 328612 h 628650"/>
                <a:gd name="connsiteX10" fmla="*/ 823913 w 859632"/>
                <a:gd name="connsiteY10" fmla="*/ 321469 h 628650"/>
                <a:gd name="connsiteX11" fmla="*/ 833438 w 859632"/>
                <a:gd name="connsiteY11" fmla="*/ 295275 h 628650"/>
                <a:gd name="connsiteX12" fmla="*/ 823913 w 859632"/>
                <a:gd name="connsiteY12" fmla="*/ 290512 h 628650"/>
                <a:gd name="connsiteX13" fmla="*/ 802482 w 859632"/>
                <a:gd name="connsiteY13" fmla="*/ 283369 h 628650"/>
                <a:gd name="connsiteX14" fmla="*/ 802482 w 859632"/>
                <a:gd name="connsiteY14" fmla="*/ 266700 h 628650"/>
                <a:gd name="connsiteX15" fmla="*/ 804863 w 859632"/>
                <a:gd name="connsiteY15" fmla="*/ 242887 h 628650"/>
                <a:gd name="connsiteX16" fmla="*/ 804863 w 859632"/>
                <a:gd name="connsiteY16" fmla="*/ 235744 h 628650"/>
                <a:gd name="connsiteX17" fmla="*/ 816769 w 859632"/>
                <a:gd name="connsiteY17" fmla="*/ 221456 h 628650"/>
                <a:gd name="connsiteX18" fmla="*/ 814388 w 859632"/>
                <a:gd name="connsiteY18" fmla="*/ 169069 h 628650"/>
                <a:gd name="connsiteX19" fmla="*/ 814388 w 859632"/>
                <a:gd name="connsiteY19" fmla="*/ 147637 h 628650"/>
                <a:gd name="connsiteX20" fmla="*/ 802482 w 859632"/>
                <a:gd name="connsiteY20" fmla="*/ 128587 h 628650"/>
                <a:gd name="connsiteX21" fmla="*/ 804863 w 859632"/>
                <a:gd name="connsiteY21" fmla="*/ 119062 h 628650"/>
                <a:gd name="connsiteX22" fmla="*/ 816769 w 859632"/>
                <a:gd name="connsiteY22" fmla="*/ 107156 h 628650"/>
                <a:gd name="connsiteX23" fmla="*/ 838200 w 859632"/>
                <a:gd name="connsiteY23" fmla="*/ 107156 h 628650"/>
                <a:gd name="connsiteX24" fmla="*/ 859632 w 859632"/>
                <a:gd name="connsiteY24" fmla="*/ 69056 h 628650"/>
                <a:gd name="connsiteX25" fmla="*/ 857250 w 859632"/>
                <a:gd name="connsiteY25" fmla="*/ 45244 h 628650"/>
                <a:gd name="connsiteX26" fmla="*/ 852488 w 859632"/>
                <a:gd name="connsiteY26" fmla="*/ 33337 h 628650"/>
                <a:gd name="connsiteX27" fmla="*/ 833438 w 859632"/>
                <a:gd name="connsiteY27" fmla="*/ 33337 h 628650"/>
                <a:gd name="connsiteX28" fmla="*/ 828675 w 859632"/>
                <a:gd name="connsiteY28" fmla="*/ 40481 h 628650"/>
                <a:gd name="connsiteX29" fmla="*/ 819150 w 859632"/>
                <a:gd name="connsiteY29" fmla="*/ 38100 h 628650"/>
                <a:gd name="connsiteX30" fmla="*/ 819150 w 859632"/>
                <a:gd name="connsiteY30" fmla="*/ 14287 h 628650"/>
                <a:gd name="connsiteX31" fmla="*/ 804863 w 859632"/>
                <a:gd name="connsiteY31" fmla="*/ 11906 h 628650"/>
                <a:gd name="connsiteX32" fmla="*/ 788194 w 859632"/>
                <a:gd name="connsiteY32" fmla="*/ 26194 h 628650"/>
                <a:gd name="connsiteX33" fmla="*/ 769144 w 859632"/>
                <a:gd name="connsiteY33" fmla="*/ 14287 h 628650"/>
                <a:gd name="connsiteX34" fmla="*/ 754857 w 859632"/>
                <a:gd name="connsiteY34" fmla="*/ 0 h 628650"/>
                <a:gd name="connsiteX35" fmla="*/ 733425 w 859632"/>
                <a:gd name="connsiteY35" fmla="*/ 14287 h 628650"/>
                <a:gd name="connsiteX36" fmla="*/ 711994 w 859632"/>
                <a:gd name="connsiteY36" fmla="*/ 33337 h 628650"/>
                <a:gd name="connsiteX37" fmla="*/ 707232 w 859632"/>
                <a:gd name="connsiteY37" fmla="*/ 40481 h 628650"/>
                <a:gd name="connsiteX38" fmla="*/ 688182 w 859632"/>
                <a:gd name="connsiteY38" fmla="*/ 11906 h 628650"/>
                <a:gd name="connsiteX39" fmla="*/ 652463 w 859632"/>
                <a:gd name="connsiteY39" fmla="*/ 19050 h 628650"/>
                <a:gd name="connsiteX40" fmla="*/ 628650 w 859632"/>
                <a:gd name="connsiteY40" fmla="*/ 19050 h 628650"/>
                <a:gd name="connsiteX41" fmla="*/ 609600 w 859632"/>
                <a:gd name="connsiteY41" fmla="*/ 38100 h 628650"/>
                <a:gd name="connsiteX42" fmla="*/ 609600 w 859632"/>
                <a:gd name="connsiteY42" fmla="*/ 47625 h 628650"/>
                <a:gd name="connsiteX43" fmla="*/ 638175 w 859632"/>
                <a:gd name="connsiteY43" fmla="*/ 45244 h 628650"/>
                <a:gd name="connsiteX44" fmla="*/ 659607 w 859632"/>
                <a:gd name="connsiteY44" fmla="*/ 40481 h 628650"/>
                <a:gd name="connsiteX45" fmla="*/ 659607 w 859632"/>
                <a:gd name="connsiteY45" fmla="*/ 64294 h 628650"/>
                <a:gd name="connsiteX46" fmla="*/ 647700 w 859632"/>
                <a:gd name="connsiteY46" fmla="*/ 78581 h 628650"/>
                <a:gd name="connsiteX47" fmla="*/ 626269 w 859632"/>
                <a:gd name="connsiteY47" fmla="*/ 73819 h 628650"/>
                <a:gd name="connsiteX48" fmla="*/ 616744 w 859632"/>
                <a:gd name="connsiteY48" fmla="*/ 85725 h 628650"/>
                <a:gd name="connsiteX49" fmla="*/ 604838 w 859632"/>
                <a:gd name="connsiteY49" fmla="*/ 104775 h 628650"/>
                <a:gd name="connsiteX50" fmla="*/ 590550 w 859632"/>
                <a:gd name="connsiteY50" fmla="*/ 126206 h 628650"/>
                <a:gd name="connsiteX51" fmla="*/ 559594 w 859632"/>
                <a:gd name="connsiteY51" fmla="*/ 135731 h 628650"/>
                <a:gd name="connsiteX52" fmla="*/ 550069 w 859632"/>
                <a:gd name="connsiteY52" fmla="*/ 142875 h 628650"/>
                <a:gd name="connsiteX53" fmla="*/ 464344 w 859632"/>
                <a:gd name="connsiteY53" fmla="*/ 111919 h 628650"/>
                <a:gd name="connsiteX54" fmla="*/ 359569 w 859632"/>
                <a:gd name="connsiteY54" fmla="*/ 69056 h 628650"/>
                <a:gd name="connsiteX55" fmla="*/ 285750 w 859632"/>
                <a:gd name="connsiteY55" fmla="*/ 45244 h 628650"/>
                <a:gd name="connsiteX56" fmla="*/ 245269 w 859632"/>
                <a:gd name="connsiteY56" fmla="*/ 42862 h 628650"/>
                <a:gd name="connsiteX57" fmla="*/ 214313 w 859632"/>
                <a:gd name="connsiteY57" fmla="*/ 42862 h 628650"/>
                <a:gd name="connsiteX58" fmla="*/ 195263 w 859632"/>
                <a:gd name="connsiteY58" fmla="*/ 30956 h 628650"/>
                <a:gd name="connsiteX59" fmla="*/ 164307 w 859632"/>
                <a:gd name="connsiteY59" fmla="*/ 0 h 628650"/>
                <a:gd name="connsiteX60" fmla="*/ 123825 w 859632"/>
                <a:gd name="connsiteY60" fmla="*/ 52387 h 628650"/>
                <a:gd name="connsiteX61" fmla="*/ 92869 w 859632"/>
                <a:gd name="connsiteY61" fmla="*/ 78581 h 628650"/>
                <a:gd name="connsiteX62" fmla="*/ 73819 w 859632"/>
                <a:gd name="connsiteY62" fmla="*/ 97631 h 628650"/>
                <a:gd name="connsiteX63" fmla="*/ 57150 w 859632"/>
                <a:gd name="connsiteY63" fmla="*/ 121444 h 628650"/>
                <a:gd name="connsiteX64" fmla="*/ 38100 w 859632"/>
                <a:gd name="connsiteY64" fmla="*/ 142875 h 628650"/>
                <a:gd name="connsiteX65" fmla="*/ 0 w 859632"/>
                <a:gd name="connsiteY65" fmla="*/ 166687 h 628650"/>
                <a:gd name="connsiteX66" fmla="*/ 2382 w 859632"/>
                <a:gd name="connsiteY66" fmla="*/ 183356 h 628650"/>
                <a:gd name="connsiteX67" fmla="*/ 28575 w 859632"/>
                <a:gd name="connsiteY67" fmla="*/ 178594 h 628650"/>
                <a:gd name="connsiteX68" fmla="*/ 59532 w 859632"/>
                <a:gd name="connsiteY68" fmla="*/ 164306 h 628650"/>
                <a:gd name="connsiteX69" fmla="*/ 80963 w 859632"/>
                <a:gd name="connsiteY69" fmla="*/ 164306 h 628650"/>
                <a:gd name="connsiteX70" fmla="*/ 90488 w 859632"/>
                <a:gd name="connsiteY70" fmla="*/ 173831 h 628650"/>
                <a:gd name="connsiteX71" fmla="*/ 95250 w 859632"/>
                <a:gd name="connsiteY71" fmla="*/ 180975 h 628650"/>
                <a:gd name="connsiteX72" fmla="*/ 90488 w 859632"/>
                <a:gd name="connsiteY72" fmla="*/ 207169 h 628650"/>
                <a:gd name="connsiteX73" fmla="*/ 90488 w 859632"/>
                <a:gd name="connsiteY73" fmla="*/ 226219 h 628650"/>
                <a:gd name="connsiteX74" fmla="*/ 111919 w 859632"/>
                <a:gd name="connsiteY74" fmla="*/ 221456 h 628650"/>
                <a:gd name="connsiteX75" fmla="*/ 111919 w 859632"/>
                <a:gd name="connsiteY75" fmla="*/ 221456 h 628650"/>
                <a:gd name="connsiteX76" fmla="*/ 133350 w 859632"/>
                <a:gd name="connsiteY76" fmla="*/ 247650 h 628650"/>
                <a:gd name="connsiteX77" fmla="*/ 176213 w 859632"/>
                <a:gd name="connsiteY77" fmla="*/ 247650 h 628650"/>
                <a:gd name="connsiteX78" fmla="*/ 200025 w 859632"/>
                <a:gd name="connsiteY78" fmla="*/ 250031 h 628650"/>
                <a:gd name="connsiteX79" fmla="*/ 233363 w 859632"/>
                <a:gd name="connsiteY79" fmla="*/ 257175 h 628650"/>
                <a:gd name="connsiteX80" fmla="*/ 238125 w 859632"/>
                <a:gd name="connsiteY80" fmla="*/ 292894 h 628650"/>
                <a:gd name="connsiteX81" fmla="*/ 261938 w 859632"/>
                <a:gd name="connsiteY81" fmla="*/ 300037 h 628650"/>
                <a:gd name="connsiteX82" fmla="*/ 261938 w 859632"/>
                <a:gd name="connsiteY82" fmla="*/ 321469 h 628650"/>
                <a:gd name="connsiteX83" fmla="*/ 245269 w 859632"/>
                <a:gd name="connsiteY83" fmla="*/ 340519 h 628650"/>
                <a:gd name="connsiteX84" fmla="*/ 226219 w 859632"/>
                <a:gd name="connsiteY84" fmla="*/ 319087 h 628650"/>
                <a:gd name="connsiteX85" fmla="*/ 192882 w 859632"/>
                <a:gd name="connsiteY85" fmla="*/ 300037 h 628650"/>
                <a:gd name="connsiteX86" fmla="*/ 166688 w 859632"/>
                <a:gd name="connsiteY86" fmla="*/ 300037 h 628650"/>
                <a:gd name="connsiteX87" fmla="*/ 130969 w 859632"/>
                <a:gd name="connsiteY87" fmla="*/ 300037 h 628650"/>
                <a:gd name="connsiteX88" fmla="*/ 128588 w 859632"/>
                <a:gd name="connsiteY88" fmla="*/ 333375 h 628650"/>
                <a:gd name="connsiteX89" fmla="*/ 121444 w 859632"/>
                <a:gd name="connsiteY89" fmla="*/ 347662 h 628650"/>
                <a:gd name="connsiteX90" fmla="*/ 102394 w 859632"/>
                <a:gd name="connsiteY90" fmla="*/ 340519 h 628650"/>
                <a:gd name="connsiteX91" fmla="*/ 78582 w 859632"/>
                <a:gd name="connsiteY91" fmla="*/ 328612 h 628650"/>
                <a:gd name="connsiteX92" fmla="*/ 76200 w 859632"/>
                <a:gd name="connsiteY92" fmla="*/ 333375 h 628650"/>
                <a:gd name="connsiteX93" fmla="*/ 73819 w 859632"/>
                <a:gd name="connsiteY93" fmla="*/ 354806 h 628650"/>
                <a:gd name="connsiteX94" fmla="*/ 52388 w 859632"/>
                <a:gd name="connsiteY94" fmla="*/ 361950 h 628650"/>
                <a:gd name="connsiteX95" fmla="*/ 38100 w 859632"/>
                <a:gd name="connsiteY95" fmla="*/ 345281 h 628650"/>
                <a:gd name="connsiteX96" fmla="*/ 30957 w 859632"/>
                <a:gd name="connsiteY96" fmla="*/ 350044 h 628650"/>
                <a:gd name="connsiteX97" fmla="*/ 45244 w 859632"/>
                <a:gd name="connsiteY97" fmla="*/ 381000 h 628650"/>
                <a:gd name="connsiteX98" fmla="*/ 47625 w 859632"/>
                <a:gd name="connsiteY98" fmla="*/ 404812 h 628650"/>
                <a:gd name="connsiteX99" fmla="*/ 45244 w 859632"/>
                <a:gd name="connsiteY99" fmla="*/ 431006 h 628650"/>
                <a:gd name="connsiteX100" fmla="*/ 38100 w 859632"/>
                <a:gd name="connsiteY100" fmla="*/ 447675 h 628650"/>
                <a:gd name="connsiteX101" fmla="*/ 16669 w 859632"/>
                <a:gd name="connsiteY101" fmla="*/ 478631 h 628650"/>
                <a:gd name="connsiteX102" fmla="*/ 11907 w 859632"/>
                <a:gd name="connsiteY102" fmla="*/ 509587 h 628650"/>
                <a:gd name="connsiteX103" fmla="*/ 40482 w 859632"/>
                <a:gd name="connsiteY103" fmla="*/ 511969 h 628650"/>
                <a:gd name="connsiteX104" fmla="*/ 57150 w 859632"/>
                <a:gd name="connsiteY104" fmla="*/ 542925 h 628650"/>
                <a:gd name="connsiteX105" fmla="*/ 97632 w 859632"/>
                <a:gd name="connsiteY105" fmla="*/ 535781 h 628650"/>
                <a:gd name="connsiteX106" fmla="*/ 142875 w 859632"/>
                <a:gd name="connsiteY106" fmla="*/ 547687 h 628650"/>
                <a:gd name="connsiteX107" fmla="*/ 157163 w 859632"/>
                <a:gd name="connsiteY107" fmla="*/ 581025 h 628650"/>
                <a:gd name="connsiteX108" fmla="*/ 183357 w 859632"/>
                <a:gd name="connsiteY108" fmla="*/ 588169 h 628650"/>
                <a:gd name="connsiteX109" fmla="*/ 200025 w 859632"/>
                <a:gd name="connsiteY109" fmla="*/ 609600 h 628650"/>
                <a:gd name="connsiteX110" fmla="*/ 207169 w 859632"/>
                <a:gd name="connsiteY110" fmla="*/ 623887 h 628650"/>
                <a:gd name="connsiteX111" fmla="*/ 226219 w 859632"/>
                <a:gd name="connsiteY111" fmla="*/ 628650 h 628650"/>
                <a:gd name="connsiteX112" fmla="*/ 247650 w 859632"/>
                <a:gd name="connsiteY112" fmla="*/ 614362 h 628650"/>
                <a:gd name="connsiteX113" fmla="*/ 252413 w 859632"/>
                <a:gd name="connsiteY113" fmla="*/ 590550 h 628650"/>
                <a:gd name="connsiteX114" fmla="*/ 252413 w 859632"/>
                <a:gd name="connsiteY114" fmla="*/ 569119 h 628650"/>
                <a:gd name="connsiteX115" fmla="*/ 266700 w 859632"/>
                <a:gd name="connsiteY115" fmla="*/ 552450 h 628650"/>
                <a:gd name="connsiteX116" fmla="*/ 283369 w 859632"/>
                <a:gd name="connsiteY116" fmla="*/ 573881 h 628650"/>
                <a:gd name="connsiteX117" fmla="*/ 314325 w 859632"/>
                <a:gd name="connsiteY117" fmla="*/ 557212 h 628650"/>
                <a:gd name="connsiteX118" fmla="*/ 330994 w 859632"/>
                <a:gd name="connsiteY118" fmla="*/ 545306 h 628650"/>
                <a:gd name="connsiteX119" fmla="*/ 330994 w 859632"/>
                <a:gd name="connsiteY119" fmla="*/ 523875 h 628650"/>
                <a:gd name="connsiteX120" fmla="*/ 361950 w 859632"/>
                <a:gd name="connsiteY120" fmla="*/ 519112 h 628650"/>
                <a:gd name="connsiteX121" fmla="*/ 361950 w 859632"/>
                <a:gd name="connsiteY121" fmla="*/ 485775 h 628650"/>
                <a:gd name="connsiteX122" fmla="*/ 381000 w 859632"/>
                <a:gd name="connsiteY122" fmla="*/ 497681 h 628650"/>
                <a:gd name="connsiteX123" fmla="*/ 381000 w 859632"/>
                <a:gd name="connsiteY123" fmla="*/ 497681 h 628650"/>
                <a:gd name="connsiteX124" fmla="*/ 397669 w 859632"/>
                <a:gd name="connsiteY124" fmla="*/ 495300 h 628650"/>
                <a:gd name="connsiteX125" fmla="*/ 407194 w 859632"/>
                <a:gd name="connsiteY125" fmla="*/ 476250 h 628650"/>
                <a:gd name="connsiteX126" fmla="*/ 407194 w 859632"/>
                <a:gd name="connsiteY126" fmla="*/ 459581 h 628650"/>
                <a:gd name="connsiteX127" fmla="*/ 407194 w 859632"/>
                <a:gd name="connsiteY127" fmla="*/ 431006 h 628650"/>
                <a:gd name="connsiteX128" fmla="*/ 426244 w 859632"/>
                <a:gd name="connsiteY128" fmla="*/ 435769 h 628650"/>
                <a:gd name="connsiteX129" fmla="*/ 457200 w 859632"/>
                <a:gd name="connsiteY129" fmla="*/ 416719 h 628650"/>
                <a:gd name="connsiteX130" fmla="*/ 473869 w 859632"/>
                <a:gd name="connsiteY130" fmla="*/ 435769 h 628650"/>
                <a:gd name="connsiteX131" fmla="*/ 485775 w 859632"/>
                <a:gd name="connsiteY131" fmla="*/ 454819 h 628650"/>
                <a:gd name="connsiteX132" fmla="*/ 504825 w 859632"/>
                <a:gd name="connsiteY132" fmla="*/ 476250 h 628650"/>
                <a:gd name="connsiteX133" fmla="*/ 531019 w 859632"/>
                <a:gd name="connsiteY133" fmla="*/ 466725 h 628650"/>
                <a:gd name="connsiteX134" fmla="*/ 545307 w 859632"/>
                <a:gd name="connsiteY134" fmla="*/ 433388 h 628650"/>
                <a:gd name="connsiteX135" fmla="*/ 561975 w 859632"/>
                <a:gd name="connsiteY135" fmla="*/ 414337 h 628650"/>
                <a:gd name="connsiteX136" fmla="*/ 592932 w 859632"/>
                <a:gd name="connsiteY136" fmla="*/ 435769 h 628650"/>
                <a:gd name="connsiteX137" fmla="*/ 628650 w 859632"/>
                <a:gd name="connsiteY137" fmla="*/ 421482 h 628650"/>
                <a:gd name="connsiteX138" fmla="*/ 647700 w 859632"/>
                <a:gd name="connsiteY138" fmla="*/ 454819 h 628650"/>
                <a:gd name="connsiteX139" fmla="*/ 678657 w 859632"/>
                <a:gd name="connsiteY139" fmla="*/ 481012 h 628650"/>
                <a:gd name="connsiteX140" fmla="*/ 714375 w 859632"/>
                <a:gd name="connsiteY140" fmla="*/ 464343 h 628650"/>
                <a:gd name="connsiteX141" fmla="*/ 759619 w 859632"/>
                <a:gd name="connsiteY141" fmla="*/ 492919 h 628650"/>
                <a:gd name="connsiteX0" fmla="*/ 759619 w 859632"/>
                <a:gd name="connsiteY0" fmla="*/ 492919 h 628650"/>
                <a:gd name="connsiteX1" fmla="*/ 783432 w 859632"/>
                <a:gd name="connsiteY1" fmla="*/ 445294 h 628650"/>
                <a:gd name="connsiteX2" fmla="*/ 821532 w 859632"/>
                <a:gd name="connsiteY2" fmla="*/ 442912 h 628650"/>
                <a:gd name="connsiteX3" fmla="*/ 826294 w 859632"/>
                <a:gd name="connsiteY3" fmla="*/ 423862 h 628650"/>
                <a:gd name="connsiteX4" fmla="*/ 821532 w 859632"/>
                <a:gd name="connsiteY4" fmla="*/ 404812 h 628650"/>
                <a:gd name="connsiteX5" fmla="*/ 833438 w 859632"/>
                <a:gd name="connsiteY5" fmla="*/ 390525 h 628650"/>
                <a:gd name="connsiteX6" fmla="*/ 845344 w 859632"/>
                <a:gd name="connsiteY6" fmla="*/ 364331 h 628650"/>
                <a:gd name="connsiteX7" fmla="*/ 845344 w 859632"/>
                <a:gd name="connsiteY7" fmla="*/ 364331 h 628650"/>
                <a:gd name="connsiteX8" fmla="*/ 819150 w 859632"/>
                <a:gd name="connsiteY8" fmla="*/ 350044 h 628650"/>
                <a:gd name="connsiteX9" fmla="*/ 819150 w 859632"/>
                <a:gd name="connsiteY9" fmla="*/ 328612 h 628650"/>
                <a:gd name="connsiteX10" fmla="*/ 823913 w 859632"/>
                <a:gd name="connsiteY10" fmla="*/ 321469 h 628650"/>
                <a:gd name="connsiteX11" fmla="*/ 833438 w 859632"/>
                <a:gd name="connsiteY11" fmla="*/ 295275 h 628650"/>
                <a:gd name="connsiteX12" fmla="*/ 823913 w 859632"/>
                <a:gd name="connsiteY12" fmla="*/ 290512 h 628650"/>
                <a:gd name="connsiteX13" fmla="*/ 802482 w 859632"/>
                <a:gd name="connsiteY13" fmla="*/ 283369 h 628650"/>
                <a:gd name="connsiteX14" fmla="*/ 802482 w 859632"/>
                <a:gd name="connsiteY14" fmla="*/ 266700 h 628650"/>
                <a:gd name="connsiteX15" fmla="*/ 804863 w 859632"/>
                <a:gd name="connsiteY15" fmla="*/ 242887 h 628650"/>
                <a:gd name="connsiteX16" fmla="*/ 804863 w 859632"/>
                <a:gd name="connsiteY16" fmla="*/ 235744 h 628650"/>
                <a:gd name="connsiteX17" fmla="*/ 816769 w 859632"/>
                <a:gd name="connsiteY17" fmla="*/ 221456 h 628650"/>
                <a:gd name="connsiteX18" fmla="*/ 814388 w 859632"/>
                <a:gd name="connsiteY18" fmla="*/ 169069 h 628650"/>
                <a:gd name="connsiteX19" fmla="*/ 814388 w 859632"/>
                <a:gd name="connsiteY19" fmla="*/ 147637 h 628650"/>
                <a:gd name="connsiteX20" fmla="*/ 802482 w 859632"/>
                <a:gd name="connsiteY20" fmla="*/ 128587 h 628650"/>
                <a:gd name="connsiteX21" fmla="*/ 804863 w 859632"/>
                <a:gd name="connsiteY21" fmla="*/ 119062 h 628650"/>
                <a:gd name="connsiteX22" fmla="*/ 816769 w 859632"/>
                <a:gd name="connsiteY22" fmla="*/ 107156 h 628650"/>
                <a:gd name="connsiteX23" fmla="*/ 838200 w 859632"/>
                <a:gd name="connsiteY23" fmla="*/ 107156 h 628650"/>
                <a:gd name="connsiteX24" fmla="*/ 859632 w 859632"/>
                <a:gd name="connsiteY24" fmla="*/ 69056 h 628650"/>
                <a:gd name="connsiteX25" fmla="*/ 857250 w 859632"/>
                <a:gd name="connsiteY25" fmla="*/ 45244 h 628650"/>
                <a:gd name="connsiteX26" fmla="*/ 852488 w 859632"/>
                <a:gd name="connsiteY26" fmla="*/ 33337 h 628650"/>
                <a:gd name="connsiteX27" fmla="*/ 833438 w 859632"/>
                <a:gd name="connsiteY27" fmla="*/ 33337 h 628650"/>
                <a:gd name="connsiteX28" fmla="*/ 828675 w 859632"/>
                <a:gd name="connsiteY28" fmla="*/ 40481 h 628650"/>
                <a:gd name="connsiteX29" fmla="*/ 819150 w 859632"/>
                <a:gd name="connsiteY29" fmla="*/ 38100 h 628650"/>
                <a:gd name="connsiteX30" fmla="*/ 819150 w 859632"/>
                <a:gd name="connsiteY30" fmla="*/ 14287 h 628650"/>
                <a:gd name="connsiteX31" fmla="*/ 804863 w 859632"/>
                <a:gd name="connsiteY31" fmla="*/ 11906 h 628650"/>
                <a:gd name="connsiteX32" fmla="*/ 788194 w 859632"/>
                <a:gd name="connsiteY32" fmla="*/ 26194 h 628650"/>
                <a:gd name="connsiteX33" fmla="*/ 769144 w 859632"/>
                <a:gd name="connsiteY33" fmla="*/ 14287 h 628650"/>
                <a:gd name="connsiteX34" fmla="*/ 754857 w 859632"/>
                <a:gd name="connsiteY34" fmla="*/ 0 h 628650"/>
                <a:gd name="connsiteX35" fmla="*/ 733425 w 859632"/>
                <a:gd name="connsiteY35" fmla="*/ 14287 h 628650"/>
                <a:gd name="connsiteX36" fmla="*/ 711994 w 859632"/>
                <a:gd name="connsiteY36" fmla="*/ 33337 h 628650"/>
                <a:gd name="connsiteX37" fmla="*/ 707232 w 859632"/>
                <a:gd name="connsiteY37" fmla="*/ 40481 h 628650"/>
                <a:gd name="connsiteX38" fmla="*/ 688182 w 859632"/>
                <a:gd name="connsiteY38" fmla="*/ 11906 h 628650"/>
                <a:gd name="connsiteX39" fmla="*/ 652463 w 859632"/>
                <a:gd name="connsiteY39" fmla="*/ 19050 h 628650"/>
                <a:gd name="connsiteX40" fmla="*/ 628650 w 859632"/>
                <a:gd name="connsiteY40" fmla="*/ 19050 h 628650"/>
                <a:gd name="connsiteX41" fmla="*/ 609600 w 859632"/>
                <a:gd name="connsiteY41" fmla="*/ 38100 h 628650"/>
                <a:gd name="connsiteX42" fmla="*/ 609600 w 859632"/>
                <a:gd name="connsiteY42" fmla="*/ 47625 h 628650"/>
                <a:gd name="connsiteX43" fmla="*/ 638175 w 859632"/>
                <a:gd name="connsiteY43" fmla="*/ 45244 h 628650"/>
                <a:gd name="connsiteX44" fmla="*/ 659607 w 859632"/>
                <a:gd name="connsiteY44" fmla="*/ 40481 h 628650"/>
                <a:gd name="connsiteX45" fmla="*/ 659607 w 859632"/>
                <a:gd name="connsiteY45" fmla="*/ 64294 h 628650"/>
                <a:gd name="connsiteX46" fmla="*/ 647700 w 859632"/>
                <a:gd name="connsiteY46" fmla="*/ 78581 h 628650"/>
                <a:gd name="connsiteX47" fmla="*/ 626269 w 859632"/>
                <a:gd name="connsiteY47" fmla="*/ 73819 h 628650"/>
                <a:gd name="connsiteX48" fmla="*/ 616744 w 859632"/>
                <a:gd name="connsiteY48" fmla="*/ 85725 h 628650"/>
                <a:gd name="connsiteX49" fmla="*/ 604838 w 859632"/>
                <a:gd name="connsiteY49" fmla="*/ 104775 h 628650"/>
                <a:gd name="connsiteX50" fmla="*/ 590550 w 859632"/>
                <a:gd name="connsiteY50" fmla="*/ 126206 h 628650"/>
                <a:gd name="connsiteX51" fmla="*/ 559594 w 859632"/>
                <a:gd name="connsiteY51" fmla="*/ 135731 h 628650"/>
                <a:gd name="connsiteX52" fmla="*/ 550069 w 859632"/>
                <a:gd name="connsiteY52" fmla="*/ 142875 h 628650"/>
                <a:gd name="connsiteX53" fmla="*/ 464344 w 859632"/>
                <a:gd name="connsiteY53" fmla="*/ 111919 h 628650"/>
                <a:gd name="connsiteX54" fmla="*/ 359569 w 859632"/>
                <a:gd name="connsiteY54" fmla="*/ 69056 h 628650"/>
                <a:gd name="connsiteX55" fmla="*/ 285750 w 859632"/>
                <a:gd name="connsiteY55" fmla="*/ 45244 h 628650"/>
                <a:gd name="connsiteX56" fmla="*/ 245269 w 859632"/>
                <a:gd name="connsiteY56" fmla="*/ 42862 h 628650"/>
                <a:gd name="connsiteX57" fmla="*/ 214313 w 859632"/>
                <a:gd name="connsiteY57" fmla="*/ 42862 h 628650"/>
                <a:gd name="connsiteX58" fmla="*/ 195263 w 859632"/>
                <a:gd name="connsiteY58" fmla="*/ 30956 h 628650"/>
                <a:gd name="connsiteX59" fmla="*/ 164307 w 859632"/>
                <a:gd name="connsiteY59" fmla="*/ 0 h 628650"/>
                <a:gd name="connsiteX60" fmla="*/ 123825 w 859632"/>
                <a:gd name="connsiteY60" fmla="*/ 52387 h 628650"/>
                <a:gd name="connsiteX61" fmla="*/ 92869 w 859632"/>
                <a:gd name="connsiteY61" fmla="*/ 78581 h 628650"/>
                <a:gd name="connsiteX62" fmla="*/ 73819 w 859632"/>
                <a:gd name="connsiteY62" fmla="*/ 97631 h 628650"/>
                <a:gd name="connsiteX63" fmla="*/ 57150 w 859632"/>
                <a:gd name="connsiteY63" fmla="*/ 121444 h 628650"/>
                <a:gd name="connsiteX64" fmla="*/ 38100 w 859632"/>
                <a:gd name="connsiteY64" fmla="*/ 142875 h 628650"/>
                <a:gd name="connsiteX65" fmla="*/ 0 w 859632"/>
                <a:gd name="connsiteY65" fmla="*/ 166687 h 628650"/>
                <a:gd name="connsiteX66" fmla="*/ 2382 w 859632"/>
                <a:gd name="connsiteY66" fmla="*/ 183356 h 628650"/>
                <a:gd name="connsiteX67" fmla="*/ 28575 w 859632"/>
                <a:gd name="connsiteY67" fmla="*/ 178594 h 628650"/>
                <a:gd name="connsiteX68" fmla="*/ 59532 w 859632"/>
                <a:gd name="connsiteY68" fmla="*/ 164306 h 628650"/>
                <a:gd name="connsiteX69" fmla="*/ 80963 w 859632"/>
                <a:gd name="connsiteY69" fmla="*/ 164306 h 628650"/>
                <a:gd name="connsiteX70" fmla="*/ 90488 w 859632"/>
                <a:gd name="connsiteY70" fmla="*/ 173831 h 628650"/>
                <a:gd name="connsiteX71" fmla="*/ 95250 w 859632"/>
                <a:gd name="connsiteY71" fmla="*/ 180975 h 628650"/>
                <a:gd name="connsiteX72" fmla="*/ 90488 w 859632"/>
                <a:gd name="connsiteY72" fmla="*/ 207169 h 628650"/>
                <a:gd name="connsiteX73" fmla="*/ 90488 w 859632"/>
                <a:gd name="connsiteY73" fmla="*/ 226219 h 628650"/>
                <a:gd name="connsiteX74" fmla="*/ 111919 w 859632"/>
                <a:gd name="connsiteY74" fmla="*/ 221456 h 628650"/>
                <a:gd name="connsiteX75" fmla="*/ 111919 w 859632"/>
                <a:gd name="connsiteY75" fmla="*/ 221456 h 628650"/>
                <a:gd name="connsiteX76" fmla="*/ 133350 w 859632"/>
                <a:gd name="connsiteY76" fmla="*/ 247650 h 628650"/>
                <a:gd name="connsiteX77" fmla="*/ 176213 w 859632"/>
                <a:gd name="connsiteY77" fmla="*/ 247650 h 628650"/>
                <a:gd name="connsiteX78" fmla="*/ 200025 w 859632"/>
                <a:gd name="connsiteY78" fmla="*/ 250031 h 628650"/>
                <a:gd name="connsiteX79" fmla="*/ 233363 w 859632"/>
                <a:gd name="connsiteY79" fmla="*/ 257175 h 628650"/>
                <a:gd name="connsiteX80" fmla="*/ 238125 w 859632"/>
                <a:gd name="connsiteY80" fmla="*/ 292894 h 628650"/>
                <a:gd name="connsiteX81" fmla="*/ 261938 w 859632"/>
                <a:gd name="connsiteY81" fmla="*/ 300037 h 628650"/>
                <a:gd name="connsiteX82" fmla="*/ 261938 w 859632"/>
                <a:gd name="connsiteY82" fmla="*/ 321469 h 628650"/>
                <a:gd name="connsiteX83" fmla="*/ 245269 w 859632"/>
                <a:gd name="connsiteY83" fmla="*/ 340519 h 628650"/>
                <a:gd name="connsiteX84" fmla="*/ 226219 w 859632"/>
                <a:gd name="connsiteY84" fmla="*/ 319087 h 628650"/>
                <a:gd name="connsiteX85" fmla="*/ 192882 w 859632"/>
                <a:gd name="connsiteY85" fmla="*/ 300037 h 628650"/>
                <a:gd name="connsiteX86" fmla="*/ 166688 w 859632"/>
                <a:gd name="connsiteY86" fmla="*/ 300037 h 628650"/>
                <a:gd name="connsiteX87" fmla="*/ 130969 w 859632"/>
                <a:gd name="connsiteY87" fmla="*/ 300037 h 628650"/>
                <a:gd name="connsiteX88" fmla="*/ 128588 w 859632"/>
                <a:gd name="connsiteY88" fmla="*/ 333375 h 628650"/>
                <a:gd name="connsiteX89" fmla="*/ 121444 w 859632"/>
                <a:gd name="connsiteY89" fmla="*/ 347662 h 628650"/>
                <a:gd name="connsiteX90" fmla="*/ 102394 w 859632"/>
                <a:gd name="connsiteY90" fmla="*/ 340519 h 628650"/>
                <a:gd name="connsiteX91" fmla="*/ 78582 w 859632"/>
                <a:gd name="connsiteY91" fmla="*/ 328612 h 628650"/>
                <a:gd name="connsiteX92" fmla="*/ 76200 w 859632"/>
                <a:gd name="connsiteY92" fmla="*/ 333375 h 628650"/>
                <a:gd name="connsiteX93" fmla="*/ 73819 w 859632"/>
                <a:gd name="connsiteY93" fmla="*/ 354806 h 628650"/>
                <a:gd name="connsiteX94" fmla="*/ 52388 w 859632"/>
                <a:gd name="connsiteY94" fmla="*/ 361950 h 628650"/>
                <a:gd name="connsiteX95" fmla="*/ 38100 w 859632"/>
                <a:gd name="connsiteY95" fmla="*/ 345281 h 628650"/>
                <a:gd name="connsiteX96" fmla="*/ 30957 w 859632"/>
                <a:gd name="connsiteY96" fmla="*/ 350044 h 628650"/>
                <a:gd name="connsiteX97" fmla="*/ 45244 w 859632"/>
                <a:gd name="connsiteY97" fmla="*/ 381000 h 628650"/>
                <a:gd name="connsiteX98" fmla="*/ 47625 w 859632"/>
                <a:gd name="connsiteY98" fmla="*/ 404812 h 628650"/>
                <a:gd name="connsiteX99" fmla="*/ 45244 w 859632"/>
                <a:gd name="connsiteY99" fmla="*/ 431006 h 628650"/>
                <a:gd name="connsiteX100" fmla="*/ 38100 w 859632"/>
                <a:gd name="connsiteY100" fmla="*/ 447675 h 628650"/>
                <a:gd name="connsiteX101" fmla="*/ 16669 w 859632"/>
                <a:gd name="connsiteY101" fmla="*/ 478631 h 628650"/>
                <a:gd name="connsiteX102" fmla="*/ 11907 w 859632"/>
                <a:gd name="connsiteY102" fmla="*/ 509587 h 628650"/>
                <a:gd name="connsiteX103" fmla="*/ 40482 w 859632"/>
                <a:gd name="connsiteY103" fmla="*/ 511969 h 628650"/>
                <a:gd name="connsiteX104" fmla="*/ 57150 w 859632"/>
                <a:gd name="connsiteY104" fmla="*/ 542925 h 628650"/>
                <a:gd name="connsiteX105" fmla="*/ 97632 w 859632"/>
                <a:gd name="connsiteY105" fmla="*/ 535781 h 628650"/>
                <a:gd name="connsiteX106" fmla="*/ 142875 w 859632"/>
                <a:gd name="connsiteY106" fmla="*/ 547687 h 628650"/>
                <a:gd name="connsiteX107" fmla="*/ 157163 w 859632"/>
                <a:gd name="connsiteY107" fmla="*/ 581025 h 628650"/>
                <a:gd name="connsiteX108" fmla="*/ 183357 w 859632"/>
                <a:gd name="connsiteY108" fmla="*/ 588169 h 628650"/>
                <a:gd name="connsiteX109" fmla="*/ 200025 w 859632"/>
                <a:gd name="connsiteY109" fmla="*/ 609600 h 628650"/>
                <a:gd name="connsiteX110" fmla="*/ 207169 w 859632"/>
                <a:gd name="connsiteY110" fmla="*/ 623887 h 628650"/>
                <a:gd name="connsiteX111" fmla="*/ 226219 w 859632"/>
                <a:gd name="connsiteY111" fmla="*/ 628650 h 628650"/>
                <a:gd name="connsiteX112" fmla="*/ 247650 w 859632"/>
                <a:gd name="connsiteY112" fmla="*/ 614362 h 628650"/>
                <a:gd name="connsiteX113" fmla="*/ 252413 w 859632"/>
                <a:gd name="connsiteY113" fmla="*/ 590550 h 628650"/>
                <a:gd name="connsiteX114" fmla="*/ 252413 w 859632"/>
                <a:gd name="connsiteY114" fmla="*/ 569119 h 628650"/>
                <a:gd name="connsiteX115" fmla="*/ 266700 w 859632"/>
                <a:gd name="connsiteY115" fmla="*/ 552450 h 628650"/>
                <a:gd name="connsiteX116" fmla="*/ 283369 w 859632"/>
                <a:gd name="connsiteY116" fmla="*/ 573881 h 628650"/>
                <a:gd name="connsiteX117" fmla="*/ 314325 w 859632"/>
                <a:gd name="connsiteY117" fmla="*/ 557212 h 628650"/>
                <a:gd name="connsiteX118" fmla="*/ 330994 w 859632"/>
                <a:gd name="connsiteY118" fmla="*/ 545306 h 628650"/>
                <a:gd name="connsiteX119" fmla="*/ 330994 w 859632"/>
                <a:gd name="connsiteY119" fmla="*/ 523875 h 628650"/>
                <a:gd name="connsiteX120" fmla="*/ 361950 w 859632"/>
                <a:gd name="connsiteY120" fmla="*/ 519112 h 628650"/>
                <a:gd name="connsiteX121" fmla="*/ 361950 w 859632"/>
                <a:gd name="connsiteY121" fmla="*/ 485775 h 628650"/>
                <a:gd name="connsiteX122" fmla="*/ 381000 w 859632"/>
                <a:gd name="connsiteY122" fmla="*/ 497681 h 628650"/>
                <a:gd name="connsiteX123" fmla="*/ 381000 w 859632"/>
                <a:gd name="connsiteY123" fmla="*/ 497681 h 628650"/>
                <a:gd name="connsiteX124" fmla="*/ 397669 w 859632"/>
                <a:gd name="connsiteY124" fmla="*/ 495300 h 628650"/>
                <a:gd name="connsiteX125" fmla="*/ 407194 w 859632"/>
                <a:gd name="connsiteY125" fmla="*/ 476250 h 628650"/>
                <a:gd name="connsiteX126" fmla="*/ 407194 w 859632"/>
                <a:gd name="connsiteY126" fmla="*/ 459581 h 628650"/>
                <a:gd name="connsiteX127" fmla="*/ 407194 w 859632"/>
                <a:gd name="connsiteY127" fmla="*/ 431006 h 628650"/>
                <a:gd name="connsiteX128" fmla="*/ 435769 w 859632"/>
                <a:gd name="connsiteY128" fmla="*/ 435769 h 628650"/>
                <a:gd name="connsiteX129" fmla="*/ 457200 w 859632"/>
                <a:gd name="connsiteY129" fmla="*/ 416719 h 628650"/>
                <a:gd name="connsiteX130" fmla="*/ 473869 w 859632"/>
                <a:gd name="connsiteY130" fmla="*/ 435769 h 628650"/>
                <a:gd name="connsiteX131" fmla="*/ 485775 w 859632"/>
                <a:gd name="connsiteY131" fmla="*/ 454819 h 628650"/>
                <a:gd name="connsiteX132" fmla="*/ 504825 w 859632"/>
                <a:gd name="connsiteY132" fmla="*/ 476250 h 628650"/>
                <a:gd name="connsiteX133" fmla="*/ 531019 w 859632"/>
                <a:gd name="connsiteY133" fmla="*/ 466725 h 628650"/>
                <a:gd name="connsiteX134" fmla="*/ 545307 w 859632"/>
                <a:gd name="connsiteY134" fmla="*/ 433388 h 628650"/>
                <a:gd name="connsiteX135" fmla="*/ 561975 w 859632"/>
                <a:gd name="connsiteY135" fmla="*/ 414337 h 628650"/>
                <a:gd name="connsiteX136" fmla="*/ 592932 w 859632"/>
                <a:gd name="connsiteY136" fmla="*/ 435769 h 628650"/>
                <a:gd name="connsiteX137" fmla="*/ 628650 w 859632"/>
                <a:gd name="connsiteY137" fmla="*/ 421482 h 628650"/>
                <a:gd name="connsiteX138" fmla="*/ 647700 w 859632"/>
                <a:gd name="connsiteY138" fmla="*/ 454819 h 628650"/>
                <a:gd name="connsiteX139" fmla="*/ 678657 w 859632"/>
                <a:gd name="connsiteY139" fmla="*/ 481012 h 628650"/>
                <a:gd name="connsiteX140" fmla="*/ 714375 w 859632"/>
                <a:gd name="connsiteY140" fmla="*/ 464343 h 628650"/>
                <a:gd name="connsiteX141" fmla="*/ 759619 w 859632"/>
                <a:gd name="connsiteY141" fmla="*/ 492919 h 628650"/>
                <a:gd name="connsiteX0" fmla="*/ 759619 w 859632"/>
                <a:gd name="connsiteY0" fmla="*/ 492919 h 628650"/>
                <a:gd name="connsiteX1" fmla="*/ 783432 w 859632"/>
                <a:gd name="connsiteY1" fmla="*/ 445294 h 628650"/>
                <a:gd name="connsiteX2" fmla="*/ 821532 w 859632"/>
                <a:gd name="connsiteY2" fmla="*/ 442912 h 628650"/>
                <a:gd name="connsiteX3" fmla="*/ 826294 w 859632"/>
                <a:gd name="connsiteY3" fmla="*/ 423862 h 628650"/>
                <a:gd name="connsiteX4" fmla="*/ 821532 w 859632"/>
                <a:gd name="connsiteY4" fmla="*/ 404812 h 628650"/>
                <a:gd name="connsiteX5" fmla="*/ 833438 w 859632"/>
                <a:gd name="connsiteY5" fmla="*/ 390525 h 628650"/>
                <a:gd name="connsiteX6" fmla="*/ 845344 w 859632"/>
                <a:gd name="connsiteY6" fmla="*/ 364331 h 628650"/>
                <a:gd name="connsiteX7" fmla="*/ 845344 w 859632"/>
                <a:gd name="connsiteY7" fmla="*/ 364331 h 628650"/>
                <a:gd name="connsiteX8" fmla="*/ 819150 w 859632"/>
                <a:gd name="connsiteY8" fmla="*/ 350044 h 628650"/>
                <a:gd name="connsiteX9" fmla="*/ 819150 w 859632"/>
                <a:gd name="connsiteY9" fmla="*/ 328612 h 628650"/>
                <a:gd name="connsiteX10" fmla="*/ 823913 w 859632"/>
                <a:gd name="connsiteY10" fmla="*/ 321469 h 628650"/>
                <a:gd name="connsiteX11" fmla="*/ 833438 w 859632"/>
                <a:gd name="connsiteY11" fmla="*/ 295275 h 628650"/>
                <a:gd name="connsiteX12" fmla="*/ 823913 w 859632"/>
                <a:gd name="connsiteY12" fmla="*/ 290512 h 628650"/>
                <a:gd name="connsiteX13" fmla="*/ 802482 w 859632"/>
                <a:gd name="connsiteY13" fmla="*/ 283369 h 628650"/>
                <a:gd name="connsiteX14" fmla="*/ 802482 w 859632"/>
                <a:gd name="connsiteY14" fmla="*/ 266700 h 628650"/>
                <a:gd name="connsiteX15" fmla="*/ 804863 w 859632"/>
                <a:gd name="connsiteY15" fmla="*/ 242887 h 628650"/>
                <a:gd name="connsiteX16" fmla="*/ 804863 w 859632"/>
                <a:gd name="connsiteY16" fmla="*/ 235744 h 628650"/>
                <a:gd name="connsiteX17" fmla="*/ 816769 w 859632"/>
                <a:gd name="connsiteY17" fmla="*/ 221456 h 628650"/>
                <a:gd name="connsiteX18" fmla="*/ 814388 w 859632"/>
                <a:gd name="connsiteY18" fmla="*/ 169069 h 628650"/>
                <a:gd name="connsiteX19" fmla="*/ 814388 w 859632"/>
                <a:gd name="connsiteY19" fmla="*/ 147637 h 628650"/>
                <a:gd name="connsiteX20" fmla="*/ 802482 w 859632"/>
                <a:gd name="connsiteY20" fmla="*/ 128587 h 628650"/>
                <a:gd name="connsiteX21" fmla="*/ 804863 w 859632"/>
                <a:gd name="connsiteY21" fmla="*/ 119062 h 628650"/>
                <a:gd name="connsiteX22" fmla="*/ 816769 w 859632"/>
                <a:gd name="connsiteY22" fmla="*/ 107156 h 628650"/>
                <a:gd name="connsiteX23" fmla="*/ 838200 w 859632"/>
                <a:gd name="connsiteY23" fmla="*/ 107156 h 628650"/>
                <a:gd name="connsiteX24" fmla="*/ 859632 w 859632"/>
                <a:gd name="connsiteY24" fmla="*/ 69056 h 628650"/>
                <a:gd name="connsiteX25" fmla="*/ 857250 w 859632"/>
                <a:gd name="connsiteY25" fmla="*/ 45244 h 628650"/>
                <a:gd name="connsiteX26" fmla="*/ 852488 w 859632"/>
                <a:gd name="connsiteY26" fmla="*/ 33337 h 628650"/>
                <a:gd name="connsiteX27" fmla="*/ 833438 w 859632"/>
                <a:gd name="connsiteY27" fmla="*/ 33337 h 628650"/>
                <a:gd name="connsiteX28" fmla="*/ 828675 w 859632"/>
                <a:gd name="connsiteY28" fmla="*/ 40481 h 628650"/>
                <a:gd name="connsiteX29" fmla="*/ 819150 w 859632"/>
                <a:gd name="connsiteY29" fmla="*/ 38100 h 628650"/>
                <a:gd name="connsiteX30" fmla="*/ 819150 w 859632"/>
                <a:gd name="connsiteY30" fmla="*/ 14287 h 628650"/>
                <a:gd name="connsiteX31" fmla="*/ 804863 w 859632"/>
                <a:gd name="connsiteY31" fmla="*/ 11906 h 628650"/>
                <a:gd name="connsiteX32" fmla="*/ 788194 w 859632"/>
                <a:gd name="connsiteY32" fmla="*/ 26194 h 628650"/>
                <a:gd name="connsiteX33" fmla="*/ 769144 w 859632"/>
                <a:gd name="connsiteY33" fmla="*/ 14287 h 628650"/>
                <a:gd name="connsiteX34" fmla="*/ 754857 w 859632"/>
                <a:gd name="connsiteY34" fmla="*/ 0 h 628650"/>
                <a:gd name="connsiteX35" fmla="*/ 733425 w 859632"/>
                <a:gd name="connsiteY35" fmla="*/ 14287 h 628650"/>
                <a:gd name="connsiteX36" fmla="*/ 711994 w 859632"/>
                <a:gd name="connsiteY36" fmla="*/ 33337 h 628650"/>
                <a:gd name="connsiteX37" fmla="*/ 707232 w 859632"/>
                <a:gd name="connsiteY37" fmla="*/ 40481 h 628650"/>
                <a:gd name="connsiteX38" fmla="*/ 688182 w 859632"/>
                <a:gd name="connsiteY38" fmla="*/ 11906 h 628650"/>
                <a:gd name="connsiteX39" fmla="*/ 652463 w 859632"/>
                <a:gd name="connsiteY39" fmla="*/ 19050 h 628650"/>
                <a:gd name="connsiteX40" fmla="*/ 628650 w 859632"/>
                <a:gd name="connsiteY40" fmla="*/ 19050 h 628650"/>
                <a:gd name="connsiteX41" fmla="*/ 609600 w 859632"/>
                <a:gd name="connsiteY41" fmla="*/ 38100 h 628650"/>
                <a:gd name="connsiteX42" fmla="*/ 609600 w 859632"/>
                <a:gd name="connsiteY42" fmla="*/ 47625 h 628650"/>
                <a:gd name="connsiteX43" fmla="*/ 638175 w 859632"/>
                <a:gd name="connsiteY43" fmla="*/ 45244 h 628650"/>
                <a:gd name="connsiteX44" fmla="*/ 659607 w 859632"/>
                <a:gd name="connsiteY44" fmla="*/ 40481 h 628650"/>
                <a:gd name="connsiteX45" fmla="*/ 659607 w 859632"/>
                <a:gd name="connsiteY45" fmla="*/ 64294 h 628650"/>
                <a:gd name="connsiteX46" fmla="*/ 647700 w 859632"/>
                <a:gd name="connsiteY46" fmla="*/ 78581 h 628650"/>
                <a:gd name="connsiteX47" fmla="*/ 626269 w 859632"/>
                <a:gd name="connsiteY47" fmla="*/ 73819 h 628650"/>
                <a:gd name="connsiteX48" fmla="*/ 616744 w 859632"/>
                <a:gd name="connsiteY48" fmla="*/ 85725 h 628650"/>
                <a:gd name="connsiteX49" fmla="*/ 604838 w 859632"/>
                <a:gd name="connsiteY49" fmla="*/ 104775 h 628650"/>
                <a:gd name="connsiteX50" fmla="*/ 590550 w 859632"/>
                <a:gd name="connsiteY50" fmla="*/ 126206 h 628650"/>
                <a:gd name="connsiteX51" fmla="*/ 559594 w 859632"/>
                <a:gd name="connsiteY51" fmla="*/ 135731 h 628650"/>
                <a:gd name="connsiteX52" fmla="*/ 550069 w 859632"/>
                <a:gd name="connsiteY52" fmla="*/ 142875 h 628650"/>
                <a:gd name="connsiteX53" fmla="*/ 464344 w 859632"/>
                <a:gd name="connsiteY53" fmla="*/ 111919 h 628650"/>
                <a:gd name="connsiteX54" fmla="*/ 359569 w 859632"/>
                <a:gd name="connsiteY54" fmla="*/ 69056 h 628650"/>
                <a:gd name="connsiteX55" fmla="*/ 285750 w 859632"/>
                <a:gd name="connsiteY55" fmla="*/ 45244 h 628650"/>
                <a:gd name="connsiteX56" fmla="*/ 245269 w 859632"/>
                <a:gd name="connsiteY56" fmla="*/ 42862 h 628650"/>
                <a:gd name="connsiteX57" fmla="*/ 214313 w 859632"/>
                <a:gd name="connsiteY57" fmla="*/ 42862 h 628650"/>
                <a:gd name="connsiteX58" fmla="*/ 195263 w 859632"/>
                <a:gd name="connsiteY58" fmla="*/ 30956 h 628650"/>
                <a:gd name="connsiteX59" fmla="*/ 164307 w 859632"/>
                <a:gd name="connsiteY59" fmla="*/ 0 h 628650"/>
                <a:gd name="connsiteX60" fmla="*/ 123825 w 859632"/>
                <a:gd name="connsiteY60" fmla="*/ 52387 h 628650"/>
                <a:gd name="connsiteX61" fmla="*/ 92869 w 859632"/>
                <a:gd name="connsiteY61" fmla="*/ 78581 h 628650"/>
                <a:gd name="connsiteX62" fmla="*/ 73819 w 859632"/>
                <a:gd name="connsiteY62" fmla="*/ 97631 h 628650"/>
                <a:gd name="connsiteX63" fmla="*/ 57150 w 859632"/>
                <a:gd name="connsiteY63" fmla="*/ 121444 h 628650"/>
                <a:gd name="connsiteX64" fmla="*/ 38100 w 859632"/>
                <a:gd name="connsiteY64" fmla="*/ 142875 h 628650"/>
                <a:gd name="connsiteX65" fmla="*/ 0 w 859632"/>
                <a:gd name="connsiteY65" fmla="*/ 166687 h 628650"/>
                <a:gd name="connsiteX66" fmla="*/ 2382 w 859632"/>
                <a:gd name="connsiteY66" fmla="*/ 183356 h 628650"/>
                <a:gd name="connsiteX67" fmla="*/ 28575 w 859632"/>
                <a:gd name="connsiteY67" fmla="*/ 178594 h 628650"/>
                <a:gd name="connsiteX68" fmla="*/ 59532 w 859632"/>
                <a:gd name="connsiteY68" fmla="*/ 164306 h 628650"/>
                <a:gd name="connsiteX69" fmla="*/ 80963 w 859632"/>
                <a:gd name="connsiteY69" fmla="*/ 164306 h 628650"/>
                <a:gd name="connsiteX70" fmla="*/ 90488 w 859632"/>
                <a:gd name="connsiteY70" fmla="*/ 173831 h 628650"/>
                <a:gd name="connsiteX71" fmla="*/ 95250 w 859632"/>
                <a:gd name="connsiteY71" fmla="*/ 180975 h 628650"/>
                <a:gd name="connsiteX72" fmla="*/ 90488 w 859632"/>
                <a:gd name="connsiteY72" fmla="*/ 207169 h 628650"/>
                <a:gd name="connsiteX73" fmla="*/ 90488 w 859632"/>
                <a:gd name="connsiteY73" fmla="*/ 226219 h 628650"/>
                <a:gd name="connsiteX74" fmla="*/ 111919 w 859632"/>
                <a:gd name="connsiteY74" fmla="*/ 221456 h 628650"/>
                <a:gd name="connsiteX75" fmla="*/ 111919 w 859632"/>
                <a:gd name="connsiteY75" fmla="*/ 221456 h 628650"/>
                <a:gd name="connsiteX76" fmla="*/ 133350 w 859632"/>
                <a:gd name="connsiteY76" fmla="*/ 247650 h 628650"/>
                <a:gd name="connsiteX77" fmla="*/ 176213 w 859632"/>
                <a:gd name="connsiteY77" fmla="*/ 247650 h 628650"/>
                <a:gd name="connsiteX78" fmla="*/ 200025 w 859632"/>
                <a:gd name="connsiteY78" fmla="*/ 250031 h 628650"/>
                <a:gd name="connsiteX79" fmla="*/ 233363 w 859632"/>
                <a:gd name="connsiteY79" fmla="*/ 257175 h 628650"/>
                <a:gd name="connsiteX80" fmla="*/ 238125 w 859632"/>
                <a:gd name="connsiteY80" fmla="*/ 292894 h 628650"/>
                <a:gd name="connsiteX81" fmla="*/ 261938 w 859632"/>
                <a:gd name="connsiteY81" fmla="*/ 300037 h 628650"/>
                <a:gd name="connsiteX82" fmla="*/ 261938 w 859632"/>
                <a:gd name="connsiteY82" fmla="*/ 321469 h 628650"/>
                <a:gd name="connsiteX83" fmla="*/ 245269 w 859632"/>
                <a:gd name="connsiteY83" fmla="*/ 340519 h 628650"/>
                <a:gd name="connsiteX84" fmla="*/ 226219 w 859632"/>
                <a:gd name="connsiteY84" fmla="*/ 319087 h 628650"/>
                <a:gd name="connsiteX85" fmla="*/ 192882 w 859632"/>
                <a:gd name="connsiteY85" fmla="*/ 300037 h 628650"/>
                <a:gd name="connsiteX86" fmla="*/ 166688 w 859632"/>
                <a:gd name="connsiteY86" fmla="*/ 300037 h 628650"/>
                <a:gd name="connsiteX87" fmla="*/ 130969 w 859632"/>
                <a:gd name="connsiteY87" fmla="*/ 300037 h 628650"/>
                <a:gd name="connsiteX88" fmla="*/ 128588 w 859632"/>
                <a:gd name="connsiteY88" fmla="*/ 333375 h 628650"/>
                <a:gd name="connsiteX89" fmla="*/ 121444 w 859632"/>
                <a:gd name="connsiteY89" fmla="*/ 347662 h 628650"/>
                <a:gd name="connsiteX90" fmla="*/ 102394 w 859632"/>
                <a:gd name="connsiteY90" fmla="*/ 340519 h 628650"/>
                <a:gd name="connsiteX91" fmla="*/ 78582 w 859632"/>
                <a:gd name="connsiteY91" fmla="*/ 328612 h 628650"/>
                <a:gd name="connsiteX92" fmla="*/ 76200 w 859632"/>
                <a:gd name="connsiteY92" fmla="*/ 333375 h 628650"/>
                <a:gd name="connsiteX93" fmla="*/ 73819 w 859632"/>
                <a:gd name="connsiteY93" fmla="*/ 354806 h 628650"/>
                <a:gd name="connsiteX94" fmla="*/ 52388 w 859632"/>
                <a:gd name="connsiteY94" fmla="*/ 361950 h 628650"/>
                <a:gd name="connsiteX95" fmla="*/ 38100 w 859632"/>
                <a:gd name="connsiteY95" fmla="*/ 345281 h 628650"/>
                <a:gd name="connsiteX96" fmla="*/ 30957 w 859632"/>
                <a:gd name="connsiteY96" fmla="*/ 350044 h 628650"/>
                <a:gd name="connsiteX97" fmla="*/ 45244 w 859632"/>
                <a:gd name="connsiteY97" fmla="*/ 381000 h 628650"/>
                <a:gd name="connsiteX98" fmla="*/ 47625 w 859632"/>
                <a:gd name="connsiteY98" fmla="*/ 404812 h 628650"/>
                <a:gd name="connsiteX99" fmla="*/ 45244 w 859632"/>
                <a:gd name="connsiteY99" fmla="*/ 431006 h 628650"/>
                <a:gd name="connsiteX100" fmla="*/ 38100 w 859632"/>
                <a:gd name="connsiteY100" fmla="*/ 447675 h 628650"/>
                <a:gd name="connsiteX101" fmla="*/ 16669 w 859632"/>
                <a:gd name="connsiteY101" fmla="*/ 478631 h 628650"/>
                <a:gd name="connsiteX102" fmla="*/ 11907 w 859632"/>
                <a:gd name="connsiteY102" fmla="*/ 509587 h 628650"/>
                <a:gd name="connsiteX103" fmla="*/ 40482 w 859632"/>
                <a:gd name="connsiteY103" fmla="*/ 511969 h 628650"/>
                <a:gd name="connsiteX104" fmla="*/ 57150 w 859632"/>
                <a:gd name="connsiteY104" fmla="*/ 542925 h 628650"/>
                <a:gd name="connsiteX105" fmla="*/ 97632 w 859632"/>
                <a:gd name="connsiteY105" fmla="*/ 535781 h 628650"/>
                <a:gd name="connsiteX106" fmla="*/ 142875 w 859632"/>
                <a:gd name="connsiteY106" fmla="*/ 547687 h 628650"/>
                <a:gd name="connsiteX107" fmla="*/ 157163 w 859632"/>
                <a:gd name="connsiteY107" fmla="*/ 581025 h 628650"/>
                <a:gd name="connsiteX108" fmla="*/ 183357 w 859632"/>
                <a:gd name="connsiteY108" fmla="*/ 588169 h 628650"/>
                <a:gd name="connsiteX109" fmla="*/ 200025 w 859632"/>
                <a:gd name="connsiteY109" fmla="*/ 609600 h 628650"/>
                <a:gd name="connsiteX110" fmla="*/ 207169 w 859632"/>
                <a:gd name="connsiteY110" fmla="*/ 623887 h 628650"/>
                <a:gd name="connsiteX111" fmla="*/ 226219 w 859632"/>
                <a:gd name="connsiteY111" fmla="*/ 628650 h 628650"/>
                <a:gd name="connsiteX112" fmla="*/ 247650 w 859632"/>
                <a:gd name="connsiteY112" fmla="*/ 614362 h 628650"/>
                <a:gd name="connsiteX113" fmla="*/ 252413 w 859632"/>
                <a:gd name="connsiteY113" fmla="*/ 590550 h 628650"/>
                <a:gd name="connsiteX114" fmla="*/ 252413 w 859632"/>
                <a:gd name="connsiteY114" fmla="*/ 569119 h 628650"/>
                <a:gd name="connsiteX115" fmla="*/ 266700 w 859632"/>
                <a:gd name="connsiteY115" fmla="*/ 552450 h 628650"/>
                <a:gd name="connsiteX116" fmla="*/ 283369 w 859632"/>
                <a:gd name="connsiteY116" fmla="*/ 573881 h 628650"/>
                <a:gd name="connsiteX117" fmla="*/ 314325 w 859632"/>
                <a:gd name="connsiteY117" fmla="*/ 557212 h 628650"/>
                <a:gd name="connsiteX118" fmla="*/ 330994 w 859632"/>
                <a:gd name="connsiteY118" fmla="*/ 545306 h 628650"/>
                <a:gd name="connsiteX119" fmla="*/ 330994 w 859632"/>
                <a:gd name="connsiteY119" fmla="*/ 523875 h 628650"/>
                <a:gd name="connsiteX120" fmla="*/ 361950 w 859632"/>
                <a:gd name="connsiteY120" fmla="*/ 519112 h 628650"/>
                <a:gd name="connsiteX121" fmla="*/ 361950 w 859632"/>
                <a:gd name="connsiteY121" fmla="*/ 485775 h 628650"/>
                <a:gd name="connsiteX122" fmla="*/ 381000 w 859632"/>
                <a:gd name="connsiteY122" fmla="*/ 497681 h 628650"/>
                <a:gd name="connsiteX123" fmla="*/ 381000 w 859632"/>
                <a:gd name="connsiteY123" fmla="*/ 507206 h 628650"/>
                <a:gd name="connsiteX124" fmla="*/ 397669 w 859632"/>
                <a:gd name="connsiteY124" fmla="*/ 495300 h 628650"/>
                <a:gd name="connsiteX125" fmla="*/ 407194 w 859632"/>
                <a:gd name="connsiteY125" fmla="*/ 476250 h 628650"/>
                <a:gd name="connsiteX126" fmla="*/ 407194 w 859632"/>
                <a:gd name="connsiteY126" fmla="*/ 459581 h 628650"/>
                <a:gd name="connsiteX127" fmla="*/ 407194 w 859632"/>
                <a:gd name="connsiteY127" fmla="*/ 431006 h 628650"/>
                <a:gd name="connsiteX128" fmla="*/ 435769 w 859632"/>
                <a:gd name="connsiteY128" fmla="*/ 435769 h 628650"/>
                <a:gd name="connsiteX129" fmla="*/ 457200 w 859632"/>
                <a:gd name="connsiteY129" fmla="*/ 416719 h 628650"/>
                <a:gd name="connsiteX130" fmla="*/ 473869 w 859632"/>
                <a:gd name="connsiteY130" fmla="*/ 435769 h 628650"/>
                <a:gd name="connsiteX131" fmla="*/ 485775 w 859632"/>
                <a:gd name="connsiteY131" fmla="*/ 454819 h 628650"/>
                <a:gd name="connsiteX132" fmla="*/ 504825 w 859632"/>
                <a:gd name="connsiteY132" fmla="*/ 476250 h 628650"/>
                <a:gd name="connsiteX133" fmla="*/ 531019 w 859632"/>
                <a:gd name="connsiteY133" fmla="*/ 466725 h 628650"/>
                <a:gd name="connsiteX134" fmla="*/ 545307 w 859632"/>
                <a:gd name="connsiteY134" fmla="*/ 433388 h 628650"/>
                <a:gd name="connsiteX135" fmla="*/ 561975 w 859632"/>
                <a:gd name="connsiteY135" fmla="*/ 414337 h 628650"/>
                <a:gd name="connsiteX136" fmla="*/ 592932 w 859632"/>
                <a:gd name="connsiteY136" fmla="*/ 435769 h 628650"/>
                <a:gd name="connsiteX137" fmla="*/ 628650 w 859632"/>
                <a:gd name="connsiteY137" fmla="*/ 421482 h 628650"/>
                <a:gd name="connsiteX138" fmla="*/ 647700 w 859632"/>
                <a:gd name="connsiteY138" fmla="*/ 454819 h 628650"/>
                <a:gd name="connsiteX139" fmla="*/ 678657 w 859632"/>
                <a:gd name="connsiteY139" fmla="*/ 481012 h 628650"/>
                <a:gd name="connsiteX140" fmla="*/ 714375 w 859632"/>
                <a:gd name="connsiteY140" fmla="*/ 464343 h 628650"/>
                <a:gd name="connsiteX141" fmla="*/ 759619 w 859632"/>
                <a:gd name="connsiteY141" fmla="*/ 492919 h 628650"/>
                <a:gd name="connsiteX0" fmla="*/ 759619 w 859632"/>
                <a:gd name="connsiteY0" fmla="*/ 492919 h 628650"/>
                <a:gd name="connsiteX1" fmla="*/ 783432 w 859632"/>
                <a:gd name="connsiteY1" fmla="*/ 445294 h 628650"/>
                <a:gd name="connsiteX2" fmla="*/ 821532 w 859632"/>
                <a:gd name="connsiteY2" fmla="*/ 442912 h 628650"/>
                <a:gd name="connsiteX3" fmla="*/ 826294 w 859632"/>
                <a:gd name="connsiteY3" fmla="*/ 423862 h 628650"/>
                <a:gd name="connsiteX4" fmla="*/ 821532 w 859632"/>
                <a:gd name="connsiteY4" fmla="*/ 404812 h 628650"/>
                <a:gd name="connsiteX5" fmla="*/ 833438 w 859632"/>
                <a:gd name="connsiteY5" fmla="*/ 390525 h 628650"/>
                <a:gd name="connsiteX6" fmla="*/ 845344 w 859632"/>
                <a:gd name="connsiteY6" fmla="*/ 364331 h 628650"/>
                <a:gd name="connsiteX7" fmla="*/ 845344 w 859632"/>
                <a:gd name="connsiteY7" fmla="*/ 364331 h 628650"/>
                <a:gd name="connsiteX8" fmla="*/ 819150 w 859632"/>
                <a:gd name="connsiteY8" fmla="*/ 350044 h 628650"/>
                <a:gd name="connsiteX9" fmla="*/ 819150 w 859632"/>
                <a:gd name="connsiteY9" fmla="*/ 328612 h 628650"/>
                <a:gd name="connsiteX10" fmla="*/ 823913 w 859632"/>
                <a:gd name="connsiteY10" fmla="*/ 321469 h 628650"/>
                <a:gd name="connsiteX11" fmla="*/ 833438 w 859632"/>
                <a:gd name="connsiteY11" fmla="*/ 295275 h 628650"/>
                <a:gd name="connsiteX12" fmla="*/ 823913 w 859632"/>
                <a:gd name="connsiteY12" fmla="*/ 290512 h 628650"/>
                <a:gd name="connsiteX13" fmla="*/ 802482 w 859632"/>
                <a:gd name="connsiteY13" fmla="*/ 283369 h 628650"/>
                <a:gd name="connsiteX14" fmla="*/ 802482 w 859632"/>
                <a:gd name="connsiteY14" fmla="*/ 266700 h 628650"/>
                <a:gd name="connsiteX15" fmla="*/ 804863 w 859632"/>
                <a:gd name="connsiteY15" fmla="*/ 242887 h 628650"/>
                <a:gd name="connsiteX16" fmla="*/ 804863 w 859632"/>
                <a:gd name="connsiteY16" fmla="*/ 235744 h 628650"/>
                <a:gd name="connsiteX17" fmla="*/ 816769 w 859632"/>
                <a:gd name="connsiteY17" fmla="*/ 221456 h 628650"/>
                <a:gd name="connsiteX18" fmla="*/ 814388 w 859632"/>
                <a:gd name="connsiteY18" fmla="*/ 169069 h 628650"/>
                <a:gd name="connsiteX19" fmla="*/ 814388 w 859632"/>
                <a:gd name="connsiteY19" fmla="*/ 147637 h 628650"/>
                <a:gd name="connsiteX20" fmla="*/ 802482 w 859632"/>
                <a:gd name="connsiteY20" fmla="*/ 128587 h 628650"/>
                <a:gd name="connsiteX21" fmla="*/ 804863 w 859632"/>
                <a:gd name="connsiteY21" fmla="*/ 119062 h 628650"/>
                <a:gd name="connsiteX22" fmla="*/ 816769 w 859632"/>
                <a:gd name="connsiteY22" fmla="*/ 107156 h 628650"/>
                <a:gd name="connsiteX23" fmla="*/ 838200 w 859632"/>
                <a:gd name="connsiteY23" fmla="*/ 107156 h 628650"/>
                <a:gd name="connsiteX24" fmla="*/ 859632 w 859632"/>
                <a:gd name="connsiteY24" fmla="*/ 69056 h 628650"/>
                <a:gd name="connsiteX25" fmla="*/ 857250 w 859632"/>
                <a:gd name="connsiteY25" fmla="*/ 45244 h 628650"/>
                <a:gd name="connsiteX26" fmla="*/ 852488 w 859632"/>
                <a:gd name="connsiteY26" fmla="*/ 33337 h 628650"/>
                <a:gd name="connsiteX27" fmla="*/ 833438 w 859632"/>
                <a:gd name="connsiteY27" fmla="*/ 33337 h 628650"/>
                <a:gd name="connsiteX28" fmla="*/ 828675 w 859632"/>
                <a:gd name="connsiteY28" fmla="*/ 40481 h 628650"/>
                <a:gd name="connsiteX29" fmla="*/ 819150 w 859632"/>
                <a:gd name="connsiteY29" fmla="*/ 38100 h 628650"/>
                <a:gd name="connsiteX30" fmla="*/ 819150 w 859632"/>
                <a:gd name="connsiteY30" fmla="*/ 14287 h 628650"/>
                <a:gd name="connsiteX31" fmla="*/ 804863 w 859632"/>
                <a:gd name="connsiteY31" fmla="*/ 11906 h 628650"/>
                <a:gd name="connsiteX32" fmla="*/ 788194 w 859632"/>
                <a:gd name="connsiteY32" fmla="*/ 26194 h 628650"/>
                <a:gd name="connsiteX33" fmla="*/ 769144 w 859632"/>
                <a:gd name="connsiteY33" fmla="*/ 14287 h 628650"/>
                <a:gd name="connsiteX34" fmla="*/ 754857 w 859632"/>
                <a:gd name="connsiteY34" fmla="*/ 0 h 628650"/>
                <a:gd name="connsiteX35" fmla="*/ 733425 w 859632"/>
                <a:gd name="connsiteY35" fmla="*/ 14287 h 628650"/>
                <a:gd name="connsiteX36" fmla="*/ 711994 w 859632"/>
                <a:gd name="connsiteY36" fmla="*/ 33337 h 628650"/>
                <a:gd name="connsiteX37" fmla="*/ 707232 w 859632"/>
                <a:gd name="connsiteY37" fmla="*/ 40481 h 628650"/>
                <a:gd name="connsiteX38" fmla="*/ 688182 w 859632"/>
                <a:gd name="connsiteY38" fmla="*/ 11906 h 628650"/>
                <a:gd name="connsiteX39" fmla="*/ 652463 w 859632"/>
                <a:gd name="connsiteY39" fmla="*/ 19050 h 628650"/>
                <a:gd name="connsiteX40" fmla="*/ 628650 w 859632"/>
                <a:gd name="connsiteY40" fmla="*/ 19050 h 628650"/>
                <a:gd name="connsiteX41" fmla="*/ 609600 w 859632"/>
                <a:gd name="connsiteY41" fmla="*/ 38100 h 628650"/>
                <a:gd name="connsiteX42" fmla="*/ 609600 w 859632"/>
                <a:gd name="connsiteY42" fmla="*/ 47625 h 628650"/>
                <a:gd name="connsiteX43" fmla="*/ 638175 w 859632"/>
                <a:gd name="connsiteY43" fmla="*/ 45244 h 628650"/>
                <a:gd name="connsiteX44" fmla="*/ 659607 w 859632"/>
                <a:gd name="connsiteY44" fmla="*/ 40481 h 628650"/>
                <a:gd name="connsiteX45" fmla="*/ 659607 w 859632"/>
                <a:gd name="connsiteY45" fmla="*/ 64294 h 628650"/>
                <a:gd name="connsiteX46" fmla="*/ 647700 w 859632"/>
                <a:gd name="connsiteY46" fmla="*/ 78581 h 628650"/>
                <a:gd name="connsiteX47" fmla="*/ 626269 w 859632"/>
                <a:gd name="connsiteY47" fmla="*/ 73819 h 628650"/>
                <a:gd name="connsiteX48" fmla="*/ 616744 w 859632"/>
                <a:gd name="connsiteY48" fmla="*/ 85725 h 628650"/>
                <a:gd name="connsiteX49" fmla="*/ 604838 w 859632"/>
                <a:gd name="connsiteY49" fmla="*/ 104775 h 628650"/>
                <a:gd name="connsiteX50" fmla="*/ 590550 w 859632"/>
                <a:gd name="connsiteY50" fmla="*/ 126206 h 628650"/>
                <a:gd name="connsiteX51" fmla="*/ 559594 w 859632"/>
                <a:gd name="connsiteY51" fmla="*/ 135731 h 628650"/>
                <a:gd name="connsiteX52" fmla="*/ 550069 w 859632"/>
                <a:gd name="connsiteY52" fmla="*/ 142875 h 628650"/>
                <a:gd name="connsiteX53" fmla="*/ 464344 w 859632"/>
                <a:gd name="connsiteY53" fmla="*/ 111919 h 628650"/>
                <a:gd name="connsiteX54" fmla="*/ 359569 w 859632"/>
                <a:gd name="connsiteY54" fmla="*/ 69056 h 628650"/>
                <a:gd name="connsiteX55" fmla="*/ 285750 w 859632"/>
                <a:gd name="connsiteY55" fmla="*/ 45244 h 628650"/>
                <a:gd name="connsiteX56" fmla="*/ 245269 w 859632"/>
                <a:gd name="connsiteY56" fmla="*/ 42862 h 628650"/>
                <a:gd name="connsiteX57" fmla="*/ 214313 w 859632"/>
                <a:gd name="connsiteY57" fmla="*/ 42862 h 628650"/>
                <a:gd name="connsiteX58" fmla="*/ 195263 w 859632"/>
                <a:gd name="connsiteY58" fmla="*/ 30956 h 628650"/>
                <a:gd name="connsiteX59" fmla="*/ 164307 w 859632"/>
                <a:gd name="connsiteY59" fmla="*/ 0 h 628650"/>
                <a:gd name="connsiteX60" fmla="*/ 123825 w 859632"/>
                <a:gd name="connsiteY60" fmla="*/ 52387 h 628650"/>
                <a:gd name="connsiteX61" fmla="*/ 92869 w 859632"/>
                <a:gd name="connsiteY61" fmla="*/ 78581 h 628650"/>
                <a:gd name="connsiteX62" fmla="*/ 73819 w 859632"/>
                <a:gd name="connsiteY62" fmla="*/ 97631 h 628650"/>
                <a:gd name="connsiteX63" fmla="*/ 57150 w 859632"/>
                <a:gd name="connsiteY63" fmla="*/ 121444 h 628650"/>
                <a:gd name="connsiteX64" fmla="*/ 38100 w 859632"/>
                <a:gd name="connsiteY64" fmla="*/ 142875 h 628650"/>
                <a:gd name="connsiteX65" fmla="*/ 0 w 859632"/>
                <a:gd name="connsiteY65" fmla="*/ 166687 h 628650"/>
                <a:gd name="connsiteX66" fmla="*/ 2382 w 859632"/>
                <a:gd name="connsiteY66" fmla="*/ 183356 h 628650"/>
                <a:gd name="connsiteX67" fmla="*/ 28575 w 859632"/>
                <a:gd name="connsiteY67" fmla="*/ 178594 h 628650"/>
                <a:gd name="connsiteX68" fmla="*/ 59532 w 859632"/>
                <a:gd name="connsiteY68" fmla="*/ 164306 h 628650"/>
                <a:gd name="connsiteX69" fmla="*/ 80963 w 859632"/>
                <a:gd name="connsiteY69" fmla="*/ 164306 h 628650"/>
                <a:gd name="connsiteX70" fmla="*/ 90488 w 859632"/>
                <a:gd name="connsiteY70" fmla="*/ 173831 h 628650"/>
                <a:gd name="connsiteX71" fmla="*/ 95250 w 859632"/>
                <a:gd name="connsiteY71" fmla="*/ 180975 h 628650"/>
                <a:gd name="connsiteX72" fmla="*/ 90488 w 859632"/>
                <a:gd name="connsiteY72" fmla="*/ 207169 h 628650"/>
                <a:gd name="connsiteX73" fmla="*/ 90488 w 859632"/>
                <a:gd name="connsiteY73" fmla="*/ 226219 h 628650"/>
                <a:gd name="connsiteX74" fmla="*/ 111919 w 859632"/>
                <a:gd name="connsiteY74" fmla="*/ 221456 h 628650"/>
                <a:gd name="connsiteX75" fmla="*/ 111919 w 859632"/>
                <a:gd name="connsiteY75" fmla="*/ 221456 h 628650"/>
                <a:gd name="connsiteX76" fmla="*/ 133350 w 859632"/>
                <a:gd name="connsiteY76" fmla="*/ 247650 h 628650"/>
                <a:gd name="connsiteX77" fmla="*/ 176213 w 859632"/>
                <a:gd name="connsiteY77" fmla="*/ 247650 h 628650"/>
                <a:gd name="connsiteX78" fmla="*/ 200025 w 859632"/>
                <a:gd name="connsiteY78" fmla="*/ 250031 h 628650"/>
                <a:gd name="connsiteX79" fmla="*/ 233363 w 859632"/>
                <a:gd name="connsiteY79" fmla="*/ 257175 h 628650"/>
                <a:gd name="connsiteX80" fmla="*/ 238125 w 859632"/>
                <a:gd name="connsiteY80" fmla="*/ 292894 h 628650"/>
                <a:gd name="connsiteX81" fmla="*/ 261938 w 859632"/>
                <a:gd name="connsiteY81" fmla="*/ 300037 h 628650"/>
                <a:gd name="connsiteX82" fmla="*/ 261938 w 859632"/>
                <a:gd name="connsiteY82" fmla="*/ 321469 h 628650"/>
                <a:gd name="connsiteX83" fmla="*/ 245269 w 859632"/>
                <a:gd name="connsiteY83" fmla="*/ 340519 h 628650"/>
                <a:gd name="connsiteX84" fmla="*/ 226219 w 859632"/>
                <a:gd name="connsiteY84" fmla="*/ 319087 h 628650"/>
                <a:gd name="connsiteX85" fmla="*/ 192882 w 859632"/>
                <a:gd name="connsiteY85" fmla="*/ 300037 h 628650"/>
                <a:gd name="connsiteX86" fmla="*/ 166688 w 859632"/>
                <a:gd name="connsiteY86" fmla="*/ 300037 h 628650"/>
                <a:gd name="connsiteX87" fmla="*/ 130969 w 859632"/>
                <a:gd name="connsiteY87" fmla="*/ 300037 h 628650"/>
                <a:gd name="connsiteX88" fmla="*/ 128588 w 859632"/>
                <a:gd name="connsiteY88" fmla="*/ 333375 h 628650"/>
                <a:gd name="connsiteX89" fmla="*/ 121444 w 859632"/>
                <a:gd name="connsiteY89" fmla="*/ 347662 h 628650"/>
                <a:gd name="connsiteX90" fmla="*/ 102394 w 859632"/>
                <a:gd name="connsiteY90" fmla="*/ 340519 h 628650"/>
                <a:gd name="connsiteX91" fmla="*/ 78582 w 859632"/>
                <a:gd name="connsiteY91" fmla="*/ 328612 h 628650"/>
                <a:gd name="connsiteX92" fmla="*/ 76200 w 859632"/>
                <a:gd name="connsiteY92" fmla="*/ 333375 h 628650"/>
                <a:gd name="connsiteX93" fmla="*/ 73819 w 859632"/>
                <a:gd name="connsiteY93" fmla="*/ 354806 h 628650"/>
                <a:gd name="connsiteX94" fmla="*/ 52388 w 859632"/>
                <a:gd name="connsiteY94" fmla="*/ 361950 h 628650"/>
                <a:gd name="connsiteX95" fmla="*/ 38100 w 859632"/>
                <a:gd name="connsiteY95" fmla="*/ 345281 h 628650"/>
                <a:gd name="connsiteX96" fmla="*/ 30957 w 859632"/>
                <a:gd name="connsiteY96" fmla="*/ 350044 h 628650"/>
                <a:gd name="connsiteX97" fmla="*/ 45244 w 859632"/>
                <a:gd name="connsiteY97" fmla="*/ 381000 h 628650"/>
                <a:gd name="connsiteX98" fmla="*/ 47625 w 859632"/>
                <a:gd name="connsiteY98" fmla="*/ 404812 h 628650"/>
                <a:gd name="connsiteX99" fmla="*/ 45244 w 859632"/>
                <a:gd name="connsiteY99" fmla="*/ 431006 h 628650"/>
                <a:gd name="connsiteX100" fmla="*/ 38100 w 859632"/>
                <a:gd name="connsiteY100" fmla="*/ 447675 h 628650"/>
                <a:gd name="connsiteX101" fmla="*/ 16669 w 859632"/>
                <a:gd name="connsiteY101" fmla="*/ 478631 h 628650"/>
                <a:gd name="connsiteX102" fmla="*/ 11907 w 859632"/>
                <a:gd name="connsiteY102" fmla="*/ 509587 h 628650"/>
                <a:gd name="connsiteX103" fmla="*/ 40482 w 859632"/>
                <a:gd name="connsiteY103" fmla="*/ 511969 h 628650"/>
                <a:gd name="connsiteX104" fmla="*/ 57150 w 859632"/>
                <a:gd name="connsiteY104" fmla="*/ 542925 h 628650"/>
                <a:gd name="connsiteX105" fmla="*/ 97632 w 859632"/>
                <a:gd name="connsiteY105" fmla="*/ 535781 h 628650"/>
                <a:gd name="connsiteX106" fmla="*/ 142875 w 859632"/>
                <a:gd name="connsiteY106" fmla="*/ 547687 h 628650"/>
                <a:gd name="connsiteX107" fmla="*/ 157163 w 859632"/>
                <a:gd name="connsiteY107" fmla="*/ 581025 h 628650"/>
                <a:gd name="connsiteX108" fmla="*/ 183357 w 859632"/>
                <a:gd name="connsiteY108" fmla="*/ 588169 h 628650"/>
                <a:gd name="connsiteX109" fmla="*/ 200025 w 859632"/>
                <a:gd name="connsiteY109" fmla="*/ 609600 h 628650"/>
                <a:gd name="connsiteX110" fmla="*/ 207169 w 859632"/>
                <a:gd name="connsiteY110" fmla="*/ 623887 h 628650"/>
                <a:gd name="connsiteX111" fmla="*/ 226219 w 859632"/>
                <a:gd name="connsiteY111" fmla="*/ 628650 h 628650"/>
                <a:gd name="connsiteX112" fmla="*/ 247650 w 859632"/>
                <a:gd name="connsiteY112" fmla="*/ 614362 h 628650"/>
                <a:gd name="connsiteX113" fmla="*/ 252413 w 859632"/>
                <a:gd name="connsiteY113" fmla="*/ 590550 h 628650"/>
                <a:gd name="connsiteX114" fmla="*/ 252413 w 859632"/>
                <a:gd name="connsiteY114" fmla="*/ 569119 h 628650"/>
                <a:gd name="connsiteX115" fmla="*/ 266700 w 859632"/>
                <a:gd name="connsiteY115" fmla="*/ 552450 h 628650"/>
                <a:gd name="connsiteX116" fmla="*/ 283369 w 859632"/>
                <a:gd name="connsiteY116" fmla="*/ 573881 h 628650"/>
                <a:gd name="connsiteX117" fmla="*/ 314325 w 859632"/>
                <a:gd name="connsiteY117" fmla="*/ 557212 h 628650"/>
                <a:gd name="connsiteX118" fmla="*/ 330994 w 859632"/>
                <a:gd name="connsiteY118" fmla="*/ 545306 h 628650"/>
                <a:gd name="connsiteX119" fmla="*/ 330994 w 859632"/>
                <a:gd name="connsiteY119" fmla="*/ 523875 h 628650"/>
                <a:gd name="connsiteX120" fmla="*/ 361950 w 859632"/>
                <a:gd name="connsiteY120" fmla="*/ 519112 h 628650"/>
                <a:gd name="connsiteX121" fmla="*/ 361950 w 859632"/>
                <a:gd name="connsiteY121" fmla="*/ 485775 h 628650"/>
                <a:gd name="connsiteX122" fmla="*/ 381000 w 859632"/>
                <a:gd name="connsiteY122" fmla="*/ 497681 h 628650"/>
                <a:gd name="connsiteX123" fmla="*/ 381000 w 859632"/>
                <a:gd name="connsiteY123" fmla="*/ 507206 h 628650"/>
                <a:gd name="connsiteX124" fmla="*/ 397669 w 859632"/>
                <a:gd name="connsiteY124" fmla="*/ 495300 h 628650"/>
                <a:gd name="connsiteX125" fmla="*/ 407194 w 859632"/>
                <a:gd name="connsiteY125" fmla="*/ 476250 h 628650"/>
                <a:gd name="connsiteX126" fmla="*/ 407194 w 859632"/>
                <a:gd name="connsiteY126" fmla="*/ 459581 h 628650"/>
                <a:gd name="connsiteX127" fmla="*/ 407194 w 859632"/>
                <a:gd name="connsiteY127" fmla="*/ 431006 h 628650"/>
                <a:gd name="connsiteX128" fmla="*/ 435769 w 859632"/>
                <a:gd name="connsiteY128" fmla="*/ 435769 h 628650"/>
                <a:gd name="connsiteX129" fmla="*/ 457200 w 859632"/>
                <a:gd name="connsiteY129" fmla="*/ 416719 h 628650"/>
                <a:gd name="connsiteX130" fmla="*/ 473869 w 859632"/>
                <a:gd name="connsiteY130" fmla="*/ 435769 h 628650"/>
                <a:gd name="connsiteX131" fmla="*/ 485775 w 859632"/>
                <a:gd name="connsiteY131" fmla="*/ 454819 h 628650"/>
                <a:gd name="connsiteX132" fmla="*/ 504825 w 859632"/>
                <a:gd name="connsiteY132" fmla="*/ 476250 h 628650"/>
                <a:gd name="connsiteX133" fmla="*/ 531019 w 859632"/>
                <a:gd name="connsiteY133" fmla="*/ 466725 h 628650"/>
                <a:gd name="connsiteX134" fmla="*/ 545307 w 859632"/>
                <a:gd name="connsiteY134" fmla="*/ 433388 h 628650"/>
                <a:gd name="connsiteX135" fmla="*/ 561975 w 859632"/>
                <a:gd name="connsiteY135" fmla="*/ 414337 h 628650"/>
                <a:gd name="connsiteX136" fmla="*/ 592932 w 859632"/>
                <a:gd name="connsiteY136" fmla="*/ 435769 h 628650"/>
                <a:gd name="connsiteX137" fmla="*/ 623887 w 859632"/>
                <a:gd name="connsiteY137" fmla="*/ 428626 h 628650"/>
                <a:gd name="connsiteX138" fmla="*/ 647700 w 859632"/>
                <a:gd name="connsiteY138" fmla="*/ 454819 h 628650"/>
                <a:gd name="connsiteX139" fmla="*/ 678657 w 859632"/>
                <a:gd name="connsiteY139" fmla="*/ 481012 h 628650"/>
                <a:gd name="connsiteX140" fmla="*/ 714375 w 859632"/>
                <a:gd name="connsiteY140" fmla="*/ 464343 h 628650"/>
                <a:gd name="connsiteX141" fmla="*/ 759619 w 859632"/>
                <a:gd name="connsiteY141" fmla="*/ 492919 h 628650"/>
                <a:gd name="connsiteX0" fmla="*/ 759619 w 859632"/>
                <a:gd name="connsiteY0" fmla="*/ 492919 h 628650"/>
                <a:gd name="connsiteX1" fmla="*/ 783432 w 859632"/>
                <a:gd name="connsiteY1" fmla="*/ 445294 h 628650"/>
                <a:gd name="connsiteX2" fmla="*/ 821532 w 859632"/>
                <a:gd name="connsiteY2" fmla="*/ 442912 h 628650"/>
                <a:gd name="connsiteX3" fmla="*/ 826294 w 859632"/>
                <a:gd name="connsiteY3" fmla="*/ 423862 h 628650"/>
                <a:gd name="connsiteX4" fmla="*/ 821532 w 859632"/>
                <a:gd name="connsiteY4" fmla="*/ 404812 h 628650"/>
                <a:gd name="connsiteX5" fmla="*/ 833438 w 859632"/>
                <a:gd name="connsiteY5" fmla="*/ 390525 h 628650"/>
                <a:gd name="connsiteX6" fmla="*/ 845344 w 859632"/>
                <a:gd name="connsiteY6" fmla="*/ 364331 h 628650"/>
                <a:gd name="connsiteX7" fmla="*/ 845344 w 859632"/>
                <a:gd name="connsiteY7" fmla="*/ 364331 h 628650"/>
                <a:gd name="connsiteX8" fmla="*/ 819150 w 859632"/>
                <a:gd name="connsiteY8" fmla="*/ 350044 h 628650"/>
                <a:gd name="connsiteX9" fmla="*/ 819150 w 859632"/>
                <a:gd name="connsiteY9" fmla="*/ 328612 h 628650"/>
                <a:gd name="connsiteX10" fmla="*/ 823913 w 859632"/>
                <a:gd name="connsiteY10" fmla="*/ 321469 h 628650"/>
                <a:gd name="connsiteX11" fmla="*/ 833438 w 859632"/>
                <a:gd name="connsiteY11" fmla="*/ 295275 h 628650"/>
                <a:gd name="connsiteX12" fmla="*/ 823913 w 859632"/>
                <a:gd name="connsiteY12" fmla="*/ 290512 h 628650"/>
                <a:gd name="connsiteX13" fmla="*/ 802482 w 859632"/>
                <a:gd name="connsiteY13" fmla="*/ 283369 h 628650"/>
                <a:gd name="connsiteX14" fmla="*/ 802482 w 859632"/>
                <a:gd name="connsiteY14" fmla="*/ 266700 h 628650"/>
                <a:gd name="connsiteX15" fmla="*/ 804863 w 859632"/>
                <a:gd name="connsiteY15" fmla="*/ 242887 h 628650"/>
                <a:gd name="connsiteX16" fmla="*/ 804863 w 859632"/>
                <a:gd name="connsiteY16" fmla="*/ 235744 h 628650"/>
                <a:gd name="connsiteX17" fmla="*/ 816769 w 859632"/>
                <a:gd name="connsiteY17" fmla="*/ 221456 h 628650"/>
                <a:gd name="connsiteX18" fmla="*/ 814388 w 859632"/>
                <a:gd name="connsiteY18" fmla="*/ 169069 h 628650"/>
                <a:gd name="connsiteX19" fmla="*/ 814388 w 859632"/>
                <a:gd name="connsiteY19" fmla="*/ 147637 h 628650"/>
                <a:gd name="connsiteX20" fmla="*/ 802482 w 859632"/>
                <a:gd name="connsiteY20" fmla="*/ 128587 h 628650"/>
                <a:gd name="connsiteX21" fmla="*/ 804863 w 859632"/>
                <a:gd name="connsiteY21" fmla="*/ 119062 h 628650"/>
                <a:gd name="connsiteX22" fmla="*/ 816769 w 859632"/>
                <a:gd name="connsiteY22" fmla="*/ 107156 h 628650"/>
                <a:gd name="connsiteX23" fmla="*/ 838200 w 859632"/>
                <a:gd name="connsiteY23" fmla="*/ 107156 h 628650"/>
                <a:gd name="connsiteX24" fmla="*/ 859632 w 859632"/>
                <a:gd name="connsiteY24" fmla="*/ 69056 h 628650"/>
                <a:gd name="connsiteX25" fmla="*/ 857250 w 859632"/>
                <a:gd name="connsiteY25" fmla="*/ 45244 h 628650"/>
                <a:gd name="connsiteX26" fmla="*/ 852488 w 859632"/>
                <a:gd name="connsiteY26" fmla="*/ 33337 h 628650"/>
                <a:gd name="connsiteX27" fmla="*/ 833438 w 859632"/>
                <a:gd name="connsiteY27" fmla="*/ 33337 h 628650"/>
                <a:gd name="connsiteX28" fmla="*/ 828675 w 859632"/>
                <a:gd name="connsiteY28" fmla="*/ 40481 h 628650"/>
                <a:gd name="connsiteX29" fmla="*/ 819150 w 859632"/>
                <a:gd name="connsiteY29" fmla="*/ 38100 h 628650"/>
                <a:gd name="connsiteX30" fmla="*/ 819150 w 859632"/>
                <a:gd name="connsiteY30" fmla="*/ 14287 h 628650"/>
                <a:gd name="connsiteX31" fmla="*/ 804863 w 859632"/>
                <a:gd name="connsiteY31" fmla="*/ 11906 h 628650"/>
                <a:gd name="connsiteX32" fmla="*/ 788194 w 859632"/>
                <a:gd name="connsiteY32" fmla="*/ 26194 h 628650"/>
                <a:gd name="connsiteX33" fmla="*/ 769144 w 859632"/>
                <a:gd name="connsiteY33" fmla="*/ 14287 h 628650"/>
                <a:gd name="connsiteX34" fmla="*/ 754857 w 859632"/>
                <a:gd name="connsiteY34" fmla="*/ 0 h 628650"/>
                <a:gd name="connsiteX35" fmla="*/ 733425 w 859632"/>
                <a:gd name="connsiteY35" fmla="*/ 14287 h 628650"/>
                <a:gd name="connsiteX36" fmla="*/ 711994 w 859632"/>
                <a:gd name="connsiteY36" fmla="*/ 33337 h 628650"/>
                <a:gd name="connsiteX37" fmla="*/ 707232 w 859632"/>
                <a:gd name="connsiteY37" fmla="*/ 40481 h 628650"/>
                <a:gd name="connsiteX38" fmla="*/ 688182 w 859632"/>
                <a:gd name="connsiteY38" fmla="*/ 11906 h 628650"/>
                <a:gd name="connsiteX39" fmla="*/ 652463 w 859632"/>
                <a:gd name="connsiteY39" fmla="*/ 19050 h 628650"/>
                <a:gd name="connsiteX40" fmla="*/ 628650 w 859632"/>
                <a:gd name="connsiteY40" fmla="*/ 19050 h 628650"/>
                <a:gd name="connsiteX41" fmla="*/ 609600 w 859632"/>
                <a:gd name="connsiteY41" fmla="*/ 38100 h 628650"/>
                <a:gd name="connsiteX42" fmla="*/ 609600 w 859632"/>
                <a:gd name="connsiteY42" fmla="*/ 47625 h 628650"/>
                <a:gd name="connsiteX43" fmla="*/ 638175 w 859632"/>
                <a:gd name="connsiteY43" fmla="*/ 45244 h 628650"/>
                <a:gd name="connsiteX44" fmla="*/ 659607 w 859632"/>
                <a:gd name="connsiteY44" fmla="*/ 40481 h 628650"/>
                <a:gd name="connsiteX45" fmla="*/ 659607 w 859632"/>
                <a:gd name="connsiteY45" fmla="*/ 64294 h 628650"/>
                <a:gd name="connsiteX46" fmla="*/ 647700 w 859632"/>
                <a:gd name="connsiteY46" fmla="*/ 78581 h 628650"/>
                <a:gd name="connsiteX47" fmla="*/ 626269 w 859632"/>
                <a:gd name="connsiteY47" fmla="*/ 73819 h 628650"/>
                <a:gd name="connsiteX48" fmla="*/ 616744 w 859632"/>
                <a:gd name="connsiteY48" fmla="*/ 85725 h 628650"/>
                <a:gd name="connsiteX49" fmla="*/ 604838 w 859632"/>
                <a:gd name="connsiteY49" fmla="*/ 104775 h 628650"/>
                <a:gd name="connsiteX50" fmla="*/ 590550 w 859632"/>
                <a:gd name="connsiteY50" fmla="*/ 126206 h 628650"/>
                <a:gd name="connsiteX51" fmla="*/ 559594 w 859632"/>
                <a:gd name="connsiteY51" fmla="*/ 135731 h 628650"/>
                <a:gd name="connsiteX52" fmla="*/ 550069 w 859632"/>
                <a:gd name="connsiteY52" fmla="*/ 142875 h 628650"/>
                <a:gd name="connsiteX53" fmla="*/ 464344 w 859632"/>
                <a:gd name="connsiteY53" fmla="*/ 111919 h 628650"/>
                <a:gd name="connsiteX54" fmla="*/ 359569 w 859632"/>
                <a:gd name="connsiteY54" fmla="*/ 69056 h 628650"/>
                <a:gd name="connsiteX55" fmla="*/ 285750 w 859632"/>
                <a:gd name="connsiteY55" fmla="*/ 45244 h 628650"/>
                <a:gd name="connsiteX56" fmla="*/ 245269 w 859632"/>
                <a:gd name="connsiteY56" fmla="*/ 42862 h 628650"/>
                <a:gd name="connsiteX57" fmla="*/ 214313 w 859632"/>
                <a:gd name="connsiteY57" fmla="*/ 42862 h 628650"/>
                <a:gd name="connsiteX58" fmla="*/ 195263 w 859632"/>
                <a:gd name="connsiteY58" fmla="*/ 30956 h 628650"/>
                <a:gd name="connsiteX59" fmla="*/ 164307 w 859632"/>
                <a:gd name="connsiteY59" fmla="*/ 0 h 628650"/>
                <a:gd name="connsiteX60" fmla="*/ 123825 w 859632"/>
                <a:gd name="connsiteY60" fmla="*/ 52387 h 628650"/>
                <a:gd name="connsiteX61" fmla="*/ 92869 w 859632"/>
                <a:gd name="connsiteY61" fmla="*/ 78581 h 628650"/>
                <a:gd name="connsiteX62" fmla="*/ 73819 w 859632"/>
                <a:gd name="connsiteY62" fmla="*/ 97631 h 628650"/>
                <a:gd name="connsiteX63" fmla="*/ 57150 w 859632"/>
                <a:gd name="connsiteY63" fmla="*/ 121444 h 628650"/>
                <a:gd name="connsiteX64" fmla="*/ 38100 w 859632"/>
                <a:gd name="connsiteY64" fmla="*/ 142875 h 628650"/>
                <a:gd name="connsiteX65" fmla="*/ 0 w 859632"/>
                <a:gd name="connsiteY65" fmla="*/ 166687 h 628650"/>
                <a:gd name="connsiteX66" fmla="*/ 2382 w 859632"/>
                <a:gd name="connsiteY66" fmla="*/ 183356 h 628650"/>
                <a:gd name="connsiteX67" fmla="*/ 28575 w 859632"/>
                <a:gd name="connsiteY67" fmla="*/ 178594 h 628650"/>
                <a:gd name="connsiteX68" fmla="*/ 59532 w 859632"/>
                <a:gd name="connsiteY68" fmla="*/ 164306 h 628650"/>
                <a:gd name="connsiteX69" fmla="*/ 80963 w 859632"/>
                <a:gd name="connsiteY69" fmla="*/ 164306 h 628650"/>
                <a:gd name="connsiteX70" fmla="*/ 90488 w 859632"/>
                <a:gd name="connsiteY70" fmla="*/ 173831 h 628650"/>
                <a:gd name="connsiteX71" fmla="*/ 95250 w 859632"/>
                <a:gd name="connsiteY71" fmla="*/ 180975 h 628650"/>
                <a:gd name="connsiteX72" fmla="*/ 90488 w 859632"/>
                <a:gd name="connsiteY72" fmla="*/ 207169 h 628650"/>
                <a:gd name="connsiteX73" fmla="*/ 90488 w 859632"/>
                <a:gd name="connsiteY73" fmla="*/ 226219 h 628650"/>
                <a:gd name="connsiteX74" fmla="*/ 111919 w 859632"/>
                <a:gd name="connsiteY74" fmla="*/ 221456 h 628650"/>
                <a:gd name="connsiteX75" fmla="*/ 111919 w 859632"/>
                <a:gd name="connsiteY75" fmla="*/ 221456 h 628650"/>
                <a:gd name="connsiteX76" fmla="*/ 133350 w 859632"/>
                <a:gd name="connsiteY76" fmla="*/ 247650 h 628650"/>
                <a:gd name="connsiteX77" fmla="*/ 176213 w 859632"/>
                <a:gd name="connsiteY77" fmla="*/ 247650 h 628650"/>
                <a:gd name="connsiteX78" fmla="*/ 200025 w 859632"/>
                <a:gd name="connsiteY78" fmla="*/ 250031 h 628650"/>
                <a:gd name="connsiteX79" fmla="*/ 233363 w 859632"/>
                <a:gd name="connsiteY79" fmla="*/ 257175 h 628650"/>
                <a:gd name="connsiteX80" fmla="*/ 238125 w 859632"/>
                <a:gd name="connsiteY80" fmla="*/ 292894 h 628650"/>
                <a:gd name="connsiteX81" fmla="*/ 261938 w 859632"/>
                <a:gd name="connsiteY81" fmla="*/ 300037 h 628650"/>
                <a:gd name="connsiteX82" fmla="*/ 261938 w 859632"/>
                <a:gd name="connsiteY82" fmla="*/ 321469 h 628650"/>
                <a:gd name="connsiteX83" fmla="*/ 245269 w 859632"/>
                <a:gd name="connsiteY83" fmla="*/ 340519 h 628650"/>
                <a:gd name="connsiteX84" fmla="*/ 226219 w 859632"/>
                <a:gd name="connsiteY84" fmla="*/ 319087 h 628650"/>
                <a:gd name="connsiteX85" fmla="*/ 192882 w 859632"/>
                <a:gd name="connsiteY85" fmla="*/ 300037 h 628650"/>
                <a:gd name="connsiteX86" fmla="*/ 166688 w 859632"/>
                <a:gd name="connsiteY86" fmla="*/ 300037 h 628650"/>
                <a:gd name="connsiteX87" fmla="*/ 130969 w 859632"/>
                <a:gd name="connsiteY87" fmla="*/ 300037 h 628650"/>
                <a:gd name="connsiteX88" fmla="*/ 128588 w 859632"/>
                <a:gd name="connsiteY88" fmla="*/ 333375 h 628650"/>
                <a:gd name="connsiteX89" fmla="*/ 121444 w 859632"/>
                <a:gd name="connsiteY89" fmla="*/ 347662 h 628650"/>
                <a:gd name="connsiteX90" fmla="*/ 102394 w 859632"/>
                <a:gd name="connsiteY90" fmla="*/ 340519 h 628650"/>
                <a:gd name="connsiteX91" fmla="*/ 78582 w 859632"/>
                <a:gd name="connsiteY91" fmla="*/ 328612 h 628650"/>
                <a:gd name="connsiteX92" fmla="*/ 76200 w 859632"/>
                <a:gd name="connsiteY92" fmla="*/ 333375 h 628650"/>
                <a:gd name="connsiteX93" fmla="*/ 73819 w 859632"/>
                <a:gd name="connsiteY93" fmla="*/ 354806 h 628650"/>
                <a:gd name="connsiteX94" fmla="*/ 52388 w 859632"/>
                <a:gd name="connsiteY94" fmla="*/ 361950 h 628650"/>
                <a:gd name="connsiteX95" fmla="*/ 38100 w 859632"/>
                <a:gd name="connsiteY95" fmla="*/ 345281 h 628650"/>
                <a:gd name="connsiteX96" fmla="*/ 30957 w 859632"/>
                <a:gd name="connsiteY96" fmla="*/ 350044 h 628650"/>
                <a:gd name="connsiteX97" fmla="*/ 45244 w 859632"/>
                <a:gd name="connsiteY97" fmla="*/ 381000 h 628650"/>
                <a:gd name="connsiteX98" fmla="*/ 47625 w 859632"/>
                <a:gd name="connsiteY98" fmla="*/ 404812 h 628650"/>
                <a:gd name="connsiteX99" fmla="*/ 45244 w 859632"/>
                <a:gd name="connsiteY99" fmla="*/ 431006 h 628650"/>
                <a:gd name="connsiteX100" fmla="*/ 38100 w 859632"/>
                <a:gd name="connsiteY100" fmla="*/ 447675 h 628650"/>
                <a:gd name="connsiteX101" fmla="*/ 16669 w 859632"/>
                <a:gd name="connsiteY101" fmla="*/ 478631 h 628650"/>
                <a:gd name="connsiteX102" fmla="*/ 11907 w 859632"/>
                <a:gd name="connsiteY102" fmla="*/ 509587 h 628650"/>
                <a:gd name="connsiteX103" fmla="*/ 40482 w 859632"/>
                <a:gd name="connsiteY103" fmla="*/ 511969 h 628650"/>
                <a:gd name="connsiteX104" fmla="*/ 57150 w 859632"/>
                <a:gd name="connsiteY104" fmla="*/ 542925 h 628650"/>
                <a:gd name="connsiteX105" fmla="*/ 97632 w 859632"/>
                <a:gd name="connsiteY105" fmla="*/ 535781 h 628650"/>
                <a:gd name="connsiteX106" fmla="*/ 142875 w 859632"/>
                <a:gd name="connsiteY106" fmla="*/ 547687 h 628650"/>
                <a:gd name="connsiteX107" fmla="*/ 157163 w 859632"/>
                <a:gd name="connsiteY107" fmla="*/ 581025 h 628650"/>
                <a:gd name="connsiteX108" fmla="*/ 183357 w 859632"/>
                <a:gd name="connsiteY108" fmla="*/ 588169 h 628650"/>
                <a:gd name="connsiteX109" fmla="*/ 200025 w 859632"/>
                <a:gd name="connsiteY109" fmla="*/ 609600 h 628650"/>
                <a:gd name="connsiteX110" fmla="*/ 207169 w 859632"/>
                <a:gd name="connsiteY110" fmla="*/ 623887 h 628650"/>
                <a:gd name="connsiteX111" fmla="*/ 226219 w 859632"/>
                <a:gd name="connsiteY111" fmla="*/ 628650 h 628650"/>
                <a:gd name="connsiteX112" fmla="*/ 247650 w 859632"/>
                <a:gd name="connsiteY112" fmla="*/ 614362 h 628650"/>
                <a:gd name="connsiteX113" fmla="*/ 252413 w 859632"/>
                <a:gd name="connsiteY113" fmla="*/ 590550 h 628650"/>
                <a:gd name="connsiteX114" fmla="*/ 252413 w 859632"/>
                <a:gd name="connsiteY114" fmla="*/ 569119 h 628650"/>
                <a:gd name="connsiteX115" fmla="*/ 266700 w 859632"/>
                <a:gd name="connsiteY115" fmla="*/ 552450 h 628650"/>
                <a:gd name="connsiteX116" fmla="*/ 283369 w 859632"/>
                <a:gd name="connsiteY116" fmla="*/ 573881 h 628650"/>
                <a:gd name="connsiteX117" fmla="*/ 314325 w 859632"/>
                <a:gd name="connsiteY117" fmla="*/ 557212 h 628650"/>
                <a:gd name="connsiteX118" fmla="*/ 330994 w 859632"/>
                <a:gd name="connsiteY118" fmla="*/ 545306 h 628650"/>
                <a:gd name="connsiteX119" fmla="*/ 330994 w 859632"/>
                <a:gd name="connsiteY119" fmla="*/ 523875 h 628650"/>
                <a:gd name="connsiteX120" fmla="*/ 361950 w 859632"/>
                <a:gd name="connsiteY120" fmla="*/ 519112 h 628650"/>
                <a:gd name="connsiteX121" fmla="*/ 361950 w 859632"/>
                <a:gd name="connsiteY121" fmla="*/ 485775 h 628650"/>
                <a:gd name="connsiteX122" fmla="*/ 381000 w 859632"/>
                <a:gd name="connsiteY122" fmla="*/ 497681 h 628650"/>
                <a:gd name="connsiteX123" fmla="*/ 381000 w 859632"/>
                <a:gd name="connsiteY123" fmla="*/ 507206 h 628650"/>
                <a:gd name="connsiteX124" fmla="*/ 397669 w 859632"/>
                <a:gd name="connsiteY124" fmla="*/ 495300 h 628650"/>
                <a:gd name="connsiteX125" fmla="*/ 407194 w 859632"/>
                <a:gd name="connsiteY125" fmla="*/ 476250 h 628650"/>
                <a:gd name="connsiteX126" fmla="*/ 407194 w 859632"/>
                <a:gd name="connsiteY126" fmla="*/ 459581 h 628650"/>
                <a:gd name="connsiteX127" fmla="*/ 419100 w 859632"/>
                <a:gd name="connsiteY127" fmla="*/ 433387 h 628650"/>
                <a:gd name="connsiteX128" fmla="*/ 435769 w 859632"/>
                <a:gd name="connsiteY128" fmla="*/ 435769 h 628650"/>
                <a:gd name="connsiteX129" fmla="*/ 457200 w 859632"/>
                <a:gd name="connsiteY129" fmla="*/ 416719 h 628650"/>
                <a:gd name="connsiteX130" fmla="*/ 473869 w 859632"/>
                <a:gd name="connsiteY130" fmla="*/ 435769 h 628650"/>
                <a:gd name="connsiteX131" fmla="*/ 485775 w 859632"/>
                <a:gd name="connsiteY131" fmla="*/ 454819 h 628650"/>
                <a:gd name="connsiteX132" fmla="*/ 504825 w 859632"/>
                <a:gd name="connsiteY132" fmla="*/ 476250 h 628650"/>
                <a:gd name="connsiteX133" fmla="*/ 531019 w 859632"/>
                <a:gd name="connsiteY133" fmla="*/ 466725 h 628650"/>
                <a:gd name="connsiteX134" fmla="*/ 545307 w 859632"/>
                <a:gd name="connsiteY134" fmla="*/ 433388 h 628650"/>
                <a:gd name="connsiteX135" fmla="*/ 561975 w 859632"/>
                <a:gd name="connsiteY135" fmla="*/ 414337 h 628650"/>
                <a:gd name="connsiteX136" fmla="*/ 592932 w 859632"/>
                <a:gd name="connsiteY136" fmla="*/ 435769 h 628650"/>
                <a:gd name="connsiteX137" fmla="*/ 623887 w 859632"/>
                <a:gd name="connsiteY137" fmla="*/ 428626 h 628650"/>
                <a:gd name="connsiteX138" fmla="*/ 647700 w 859632"/>
                <a:gd name="connsiteY138" fmla="*/ 454819 h 628650"/>
                <a:gd name="connsiteX139" fmla="*/ 678657 w 859632"/>
                <a:gd name="connsiteY139" fmla="*/ 481012 h 628650"/>
                <a:gd name="connsiteX140" fmla="*/ 714375 w 859632"/>
                <a:gd name="connsiteY140" fmla="*/ 464343 h 628650"/>
                <a:gd name="connsiteX141" fmla="*/ 759619 w 859632"/>
                <a:gd name="connsiteY141" fmla="*/ 492919 h 628650"/>
                <a:gd name="connsiteX0" fmla="*/ 759619 w 859632"/>
                <a:gd name="connsiteY0" fmla="*/ 492919 h 628650"/>
                <a:gd name="connsiteX1" fmla="*/ 783432 w 859632"/>
                <a:gd name="connsiteY1" fmla="*/ 445294 h 628650"/>
                <a:gd name="connsiteX2" fmla="*/ 821532 w 859632"/>
                <a:gd name="connsiteY2" fmla="*/ 442912 h 628650"/>
                <a:gd name="connsiteX3" fmla="*/ 826294 w 859632"/>
                <a:gd name="connsiteY3" fmla="*/ 423862 h 628650"/>
                <a:gd name="connsiteX4" fmla="*/ 821532 w 859632"/>
                <a:gd name="connsiteY4" fmla="*/ 404812 h 628650"/>
                <a:gd name="connsiteX5" fmla="*/ 833438 w 859632"/>
                <a:gd name="connsiteY5" fmla="*/ 390525 h 628650"/>
                <a:gd name="connsiteX6" fmla="*/ 845344 w 859632"/>
                <a:gd name="connsiteY6" fmla="*/ 364331 h 628650"/>
                <a:gd name="connsiteX7" fmla="*/ 845344 w 859632"/>
                <a:gd name="connsiteY7" fmla="*/ 364331 h 628650"/>
                <a:gd name="connsiteX8" fmla="*/ 819150 w 859632"/>
                <a:gd name="connsiteY8" fmla="*/ 350044 h 628650"/>
                <a:gd name="connsiteX9" fmla="*/ 819150 w 859632"/>
                <a:gd name="connsiteY9" fmla="*/ 328612 h 628650"/>
                <a:gd name="connsiteX10" fmla="*/ 823913 w 859632"/>
                <a:gd name="connsiteY10" fmla="*/ 321469 h 628650"/>
                <a:gd name="connsiteX11" fmla="*/ 833438 w 859632"/>
                <a:gd name="connsiteY11" fmla="*/ 295275 h 628650"/>
                <a:gd name="connsiteX12" fmla="*/ 823913 w 859632"/>
                <a:gd name="connsiteY12" fmla="*/ 290512 h 628650"/>
                <a:gd name="connsiteX13" fmla="*/ 802482 w 859632"/>
                <a:gd name="connsiteY13" fmla="*/ 283369 h 628650"/>
                <a:gd name="connsiteX14" fmla="*/ 802482 w 859632"/>
                <a:gd name="connsiteY14" fmla="*/ 266700 h 628650"/>
                <a:gd name="connsiteX15" fmla="*/ 804863 w 859632"/>
                <a:gd name="connsiteY15" fmla="*/ 242887 h 628650"/>
                <a:gd name="connsiteX16" fmla="*/ 804863 w 859632"/>
                <a:gd name="connsiteY16" fmla="*/ 235744 h 628650"/>
                <a:gd name="connsiteX17" fmla="*/ 816769 w 859632"/>
                <a:gd name="connsiteY17" fmla="*/ 221456 h 628650"/>
                <a:gd name="connsiteX18" fmla="*/ 814388 w 859632"/>
                <a:gd name="connsiteY18" fmla="*/ 169069 h 628650"/>
                <a:gd name="connsiteX19" fmla="*/ 814388 w 859632"/>
                <a:gd name="connsiteY19" fmla="*/ 147637 h 628650"/>
                <a:gd name="connsiteX20" fmla="*/ 802482 w 859632"/>
                <a:gd name="connsiteY20" fmla="*/ 128587 h 628650"/>
                <a:gd name="connsiteX21" fmla="*/ 804863 w 859632"/>
                <a:gd name="connsiteY21" fmla="*/ 119062 h 628650"/>
                <a:gd name="connsiteX22" fmla="*/ 816769 w 859632"/>
                <a:gd name="connsiteY22" fmla="*/ 107156 h 628650"/>
                <a:gd name="connsiteX23" fmla="*/ 838200 w 859632"/>
                <a:gd name="connsiteY23" fmla="*/ 107156 h 628650"/>
                <a:gd name="connsiteX24" fmla="*/ 859632 w 859632"/>
                <a:gd name="connsiteY24" fmla="*/ 69056 h 628650"/>
                <a:gd name="connsiteX25" fmla="*/ 857250 w 859632"/>
                <a:gd name="connsiteY25" fmla="*/ 45244 h 628650"/>
                <a:gd name="connsiteX26" fmla="*/ 852488 w 859632"/>
                <a:gd name="connsiteY26" fmla="*/ 33337 h 628650"/>
                <a:gd name="connsiteX27" fmla="*/ 833438 w 859632"/>
                <a:gd name="connsiteY27" fmla="*/ 33337 h 628650"/>
                <a:gd name="connsiteX28" fmla="*/ 828675 w 859632"/>
                <a:gd name="connsiteY28" fmla="*/ 40481 h 628650"/>
                <a:gd name="connsiteX29" fmla="*/ 819150 w 859632"/>
                <a:gd name="connsiteY29" fmla="*/ 38100 h 628650"/>
                <a:gd name="connsiteX30" fmla="*/ 819150 w 859632"/>
                <a:gd name="connsiteY30" fmla="*/ 14287 h 628650"/>
                <a:gd name="connsiteX31" fmla="*/ 804863 w 859632"/>
                <a:gd name="connsiteY31" fmla="*/ 11906 h 628650"/>
                <a:gd name="connsiteX32" fmla="*/ 788194 w 859632"/>
                <a:gd name="connsiteY32" fmla="*/ 26194 h 628650"/>
                <a:gd name="connsiteX33" fmla="*/ 769144 w 859632"/>
                <a:gd name="connsiteY33" fmla="*/ 14287 h 628650"/>
                <a:gd name="connsiteX34" fmla="*/ 754857 w 859632"/>
                <a:gd name="connsiteY34" fmla="*/ 0 h 628650"/>
                <a:gd name="connsiteX35" fmla="*/ 733425 w 859632"/>
                <a:gd name="connsiteY35" fmla="*/ 14287 h 628650"/>
                <a:gd name="connsiteX36" fmla="*/ 711994 w 859632"/>
                <a:gd name="connsiteY36" fmla="*/ 33337 h 628650"/>
                <a:gd name="connsiteX37" fmla="*/ 707232 w 859632"/>
                <a:gd name="connsiteY37" fmla="*/ 40481 h 628650"/>
                <a:gd name="connsiteX38" fmla="*/ 688182 w 859632"/>
                <a:gd name="connsiteY38" fmla="*/ 11906 h 628650"/>
                <a:gd name="connsiteX39" fmla="*/ 652463 w 859632"/>
                <a:gd name="connsiteY39" fmla="*/ 19050 h 628650"/>
                <a:gd name="connsiteX40" fmla="*/ 628650 w 859632"/>
                <a:gd name="connsiteY40" fmla="*/ 19050 h 628650"/>
                <a:gd name="connsiteX41" fmla="*/ 609600 w 859632"/>
                <a:gd name="connsiteY41" fmla="*/ 38100 h 628650"/>
                <a:gd name="connsiteX42" fmla="*/ 609600 w 859632"/>
                <a:gd name="connsiteY42" fmla="*/ 47625 h 628650"/>
                <a:gd name="connsiteX43" fmla="*/ 638175 w 859632"/>
                <a:gd name="connsiteY43" fmla="*/ 45244 h 628650"/>
                <a:gd name="connsiteX44" fmla="*/ 659607 w 859632"/>
                <a:gd name="connsiteY44" fmla="*/ 40481 h 628650"/>
                <a:gd name="connsiteX45" fmla="*/ 659607 w 859632"/>
                <a:gd name="connsiteY45" fmla="*/ 64294 h 628650"/>
                <a:gd name="connsiteX46" fmla="*/ 647700 w 859632"/>
                <a:gd name="connsiteY46" fmla="*/ 78581 h 628650"/>
                <a:gd name="connsiteX47" fmla="*/ 626269 w 859632"/>
                <a:gd name="connsiteY47" fmla="*/ 73819 h 628650"/>
                <a:gd name="connsiteX48" fmla="*/ 616744 w 859632"/>
                <a:gd name="connsiteY48" fmla="*/ 85725 h 628650"/>
                <a:gd name="connsiteX49" fmla="*/ 604838 w 859632"/>
                <a:gd name="connsiteY49" fmla="*/ 104775 h 628650"/>
                <a:gd name="connsiteX50" fmla="*/ 590550 w 859632"/>
                <a:gd name="connsiteY50" fmla="*/ 126206 h 628650"/>
                <a:gd name="connsiteX51" fmla="*/ 559594 w 859632"/>
                <a:gd name="connsiteY51" fmla="*/ 135731 h 628650"/>
                <a:gd name="connsiteX52" fmla="*/ 550069 w 859632"/>
                <a:gd name="connsiteY52" fmla="*/ 142875 h 628650"/>
                <a:gd name="connsiteX53" fmla="*/ 464344 w 859632"/>
                <a:gd name="connsiteY53" fmla="*/ 111919 h 628650"/>
                <a:gd name="connsiteX54" fmla="*/ 359569 w 859632"/>
                <a:gd name="connsiteY54" fmla="*/ 69056 h 628650"/>
                <a:gd name="connsiteX55" fmla="*/ 285750 w 859632"/>
                <a:gd name="connsiteY55" fmla="*/ 45244 h 628650"/>
                <a:gd name="connsiteX56" fmla="*/ 245269 w 859632"/>
                <a:gd name="connsiteY56" fmla="*/ 42862 h 628650"/>
                <a:gd name="connsiteX57" fmla="*/ 214313 w 859632"/>
                <a:gd name="connsiteY57" fmla="*/ 42862 h 628650"/>
                <a:gd name="connsiteX58" fmla="*/ 195263 w 859632"/>
                <a:gd name="connsiteY58" fmla="*/ 30956 h 628650"/>
                <a:gd name="connsiteX59" fmla="*/ 164307 w 859632"/>
                <a:gd name="connsiteY59" fmla="*/ 0 h 628650"/>
                <a:gd name="connsiteX60" fmla="*/ 123825 w 859632"/>
                <a:gd name="connsiteY60" fmla="*/ 52387 h 628650"/>
                <a:gd name="connsiteX61" fmla="*/ 92869 w 859632"/>
                <a:gd name="connsiteY61" fmla="*/ 78581 h 628650"/>
                <a:gd name="connsiteX62" fmla="*/ 73819 w 859632"/>
                <a:gd name="connsiteY62" fmla="*/ 97631 h 628650"/>
                <a:gd name="connsiteX63" fmla="*/ 57150 w 859632"/>
                <a:gd name="connsiteY63" fmla="*/ 121444 h 628650"/>
                <a:gd name="connsiteX64" fmla="*/ 38100 w 859632"/>
                <a:gd name="connsiteY64" fmla="*/ 142875 h 628650"/>
                <a:gd name="connsiteX65" fmla="*/ 0 w 859632"/>
                <a:gd name="connsiteY65" fmla="*/ 166687 h 628650"/>
                <a:gd name="connsiteX66" fmla="*/ 2382 w 859632"/>
                <a:gd name="connsiteY66" fmla="*/ 183356 h 628650"/>
                <a:gd name="connsiteX67" fmla="*/ 28575 w 859632"/>
                <a:gd name="connsiteY67" fmla="*/ 178594 h 628650"/>
                <a:gd name="connsiteX68" fmla="*/ 59532 w 859632"/>
                <a:gd name="connsiteY68" fmla="*/ 164306 h 628650"/>
                <a:gd name="connsiteX69" fmla="*/ 80963 w 859632"/>
                <a:gd name="connsiteY69" fmla="*/ 164306 h 628650"/>
                <a:gd name="connsiteX70" fmla="*/ 90488 w 859632"/>
                <a:gd name="connsiteY70" fmla="*/ 173831 h 628650"/>
                <a:gd name="connsiteX71" fmla="*/ 95250 w 859632"/>
                <a:gd name="connsiteY71" fmla="*/ 180975 h 628650"/>
                <a:gd name="connsiteX72" fmla="*/ 90488 w 859632"/>
                <a:gd name="connsiteY72" fmla="*/ 207169 h 628650"/>
                <a:gd name="connsiteX73" fmla="*/ 90488 w 859632"/>
                <a:gd name="connsiteY73" fmla="*/ 226219 h 628650"/>
                <a:gd name="connsiteX74" fmla="*/ 111919 w 859632"/>
                <a:gd name="connsiteY74" fmla="*/ 221456 h 628650"/>
                <a:gd name="connsiteX75" fmla="*/ 111919 w 859632"/>
                <a:gd name="connsiteY75" fmla="*/ 221456 h 628650"/>
                <a:gd name="connsiteX76" fmla="*/ 133350 w 859632"/>
                <a:gd name="connsiteY76" fmla="*/ 247650 h 628650"/>
                <a:gd name="connsiteX77" fmla="*/ 176213 w 859632"/>
                <a:gd name="connsiteY77" fmla="*/ 247650 h 628650"/>
                <a:gd name="connsiteX78" fmla="*/ 200025 w 859632"/>
                <a:gd name="connsiteY78" fmla="*/ 250031 h 628650"/>
                <a:gd name="connsiteX79" fmla="*/ 233363 w 859632"/>
                <a:gd name="connsiteY79" fmla="*/ 257175 h 628650"/>
                <a:gd name="connsiteX80" fmla="*/ 238125 w 859632"/>
                <a:gd name="connsiteY80" fmla="*/ 292894 h 628650"/>
                <a:gd name="connsiteX81" fmla="*/ 261938 w 859632"/>
                <a:gd name="connsiteY81" fmla="*/ 300037 h 628650"/>
                <a:gd name="connsiteX82" fmla="*/ 261938 w 859632"/>
                <a:gd name="connsiteY82" fmla="*/ 321469 h 628650"/>
                <a:gd name="connsiteX83" fmla="*/ 245269 w 859632"/>
                <a:gd name="connsiteY83" fmla="*/ 340519 h 628650"/>
                <a:gd name="connsiteX84" fmla="*/ 226219 w 859632"/>
                <a:gd name="connsiteY84" fmla="*/ 319087 h 628650"/>
                <a:gd name="connsiteX85" fmla="*/ 192882 w 859632"/>
                <a:gd name="connsiteY85" fmla="*/ 300037 h 628650"/>
                <a:gd name="connsiteX86" fmla="*/ 166688 w 859632"/>
                <a:gd name="connsiteY86" fmla="*/ 300037 h 628650"/>
                <a:gd name="connsiteX87" fmla="*/ 130969 w 859632"/>
                <a:gd name="connsiteY87" fmla="*/ 300037 h 628650"/>
                <a:gd name="connsiteX88" fmla="*/ 128588 w 859632"/>
                <a:gd name="connsiteY88" fmla="*/ 333375 h 628650"/>
                <a:gd name="connsiteX89" fmla="*/ 121444 w 859632"/>
                <a:gd name="connsiteY89" fmla="*/ 347662 h 628650"/>
                <a:gd name="connsiteX90" fmla="*/ 102394 w 859632"/>
                <a:gd name="connsiteY90" fmla="*/ 340519 h 628650"/>
                <a:gd name="connsiteX91" fmla="*/ 78582 w 859632"/>
                <a:gd name="connsiteY91" fmla="*/ 328612 h 628650"/>
                <a:gd name="connsiteX92" fmla="*/ 76200 w 859632"/>
                <a:gd name="connsiteY92" fmla="*/ 333375 h 628650"/>
                <a:gd name="connsiteX93" fmla="*/ 73819 w 859632"/>
                <a:gd name="connsiteY93" fmla="*/ 354806 h 628650"/>
                <a:gd name="connsiteX94" fmla="*/ 52388 w 859632"/>
                <a:gd name="connsiteY94" fmla="*/ 361950 h 628650"/>
                <a:gd name="connsiteX95" fmla="*/ 38100 w 859632"/>
                <a:gd name="connsiteY95" fmla="*/ 345281 h 628650"/>
                <a:gd name="connsiteX96" fmla="*/ 30957 w 859632"/>
                <a:gd name="connsiteY96" fmla="*/ 350044 h 628650"/>
                <a:gd name="connsiteX97" fmla="*/ 45244 w 859632"/>
                <a:gd name="connsiteY97" fmla="*/ 381000 h 628650"/>
                <a:gd name="connsiteX98" fmla="*/ 47625 w 859632"/>
                <a:gd name="connsiteY98" fmla="*/ 404812 h 628650"/>
                <a:gd name="connsiteX99" fmla="*/ 45244 w 859632"/>
                <a:gd name="connsiteY99" fmla="*/ 431006 h 628650"/>
                <a:gd name="connsiteX100" fmla="*/ 38100 w 859632"/>
                <a:gd name="connsiteY100" fmla="*/ 447675 h 628650"/>
                <a:gd name="connsiteX101" fmla="*/ 16669 w 859632"/>
                <a:gd name="connsiteY101" fmla="*/ 478631 h 628650"/>
                <a:gd name="connsiteX102" fmla="*/ 11907 w 859632"/>
                <a:gd name="connsiteY102" fmla="*/ 509587 h 628650"/>
                <a:gd name="connsiteX103" fmla="*/ 40482 w 859632"/>
                <a:gd name="connsiteY103" fmla="*/ 511969 h 628650"/>
                <a:gd name="connsiteX104" fmla="*/ 57150 w 859632"/>
                <a:gd name="connsiteY104" fmla="*/ 542925 h 628650"/>
                <a:gd name="connsiteX105" fmla="*/ 97632 w 859632"/>
                <a:gd name="connsiteY105" fmla="*/ 535781 h 628650"/>
                <a:gd name="connsiteX106" fmla="*/ 142875 w 859632"/>
                <a:gd name="connsiteY106" fmla="*/ 547687 h 628650"/>
                <a:gd name="connsiteX107" fmla="*/ 157163 w 859632"/>
                <a:gd name="connsiteY107" fmla="*/ 581025 h 628650"/>
                <a:gd name="connsiteX108" fmla="*/ 183357 w 859632"/>
                <a:gd name="connsiteY108" fmla="*/ 588169 h 628650"/>
                <a:gd name="connsiteX109" fmla="*/ 200025 w 859632"/>
                <a:gd name="connsiteY109" fmla="*/ 609600 h 628650"/>
                <a:gd name="connsiteX110" fmla="*/ 207169 w 859632"/>
                <a:gd name="connsiteY110" fmla="*/ 623887 h 628650"/>
                <a:gd name="connsiteX111" fmla="*/ 226219 w 859632"/>
                <a:gd name="connsiteY111" fmla="*/ 628650 h 628650"/>
                <a:gd name="connsiteX112" fmla="*/ 247650 w 859632"/>
                <a:gd name="connsiteY112" fmla="*/ 614362 h 628650"/>
                <a:gd name="connsiteX113" fmla="*/ 252413 w 859632"/>
                <a:gd name="connsiteY113" fmla="*/ 590550 h 628650"/>
                <a:gd name="connsiteX114" fmla="*/ 252413 w 859632"/>
                <a:gd name="connsiteY114" fmla="*/ 569119 h 628650"/>
                <a:gd name="connsiteX115" fmla="*/ 266700 w 859632"/>
                <a:gd name="connsiteY115" fmla="*/ 552450 h 628650"/>
                <a:gd name="connsiteX116" fmla="*/ 283369 w 859632"/>
                <a:gd name="connsiteY116" fmla="*/ 573881 h 628650"/>
                <a:gd name="connsiteX117" fmla="*/ 314325 w 859632"/>
                <a:gd name="connsiteY117" fmla="*/ 557212 h 628650"/>
                <a:gd name="connsiteX118" fmla="*/ 330994 w 859632"/>
                <a:gd name="connsiteY118" fmla="*/ 545306 h 628650"/>
                <a:gd name="connsiteX119" fmla="*/ 330994 w 859632"/>
                <a:gd name="connsiteY119" fmla="*/ 523875 h 628650"/>
                <a:gd name="connsiteX120" fmla="*/ 361950 w 859632"/>
                <a:gd name="connsiteY120" fmla="*/ 519112 h 628650"/>
                <a:gd name="connsiteX121" fmla="*/ 361950 w 859632"/>
                <a:gd name="connsiteY121" fmla="*/ 485775 h 628650"/>
                <a:gd name="connsiteX122" fmla="*/ 381000 w 859632"/>
                <a:gd name="connsiteY122" fmla="*/ 497681 h 628650"/>
                <a:gd name="connsiteX123" fmla="*/ 381000 w 859632"/>
                <a:gd name="connsiteY123" fmla="*/ 507206 h 628650"/>
                <a:gd name="connsiteX124" fmla="*/ 397669 w 859632"/>
                <a:gd name="connsiteY124" fmla="*/ 495300 h 628650"/>
                <a:gd name="connsiteX125" fmla="*/ 407194 w 859632"/>
                <a:gd name="connsiteY125" fmla="*/ 476250 h 628650"/>
                <a:gd name="connsiteX126" fmla="*/ 407194 w 859632"/>
                <a:gd name="connsiteY126" fmla="*/ 459581 h 628650"/>
                <a:gd name="connsiteX127" fmla="*/ 419100 w 859632"/>
                <a:gd name="connsiteY127" fmla="*/ 433387 h 628650"/>
                <a:gd name="connsiteX128" fmla="*/ 435769 w 859632"/>
                <a:gd name="connsiteY128" fmla="*/ 435769 h 628650"/>
                <a:gd name="connsiteX129" fmla="*/ 457200 w 859632"/>
                <a:gd name="connsiteY129" fmla="*/ 416719 h 628650"/>
                <a:gd name="connsiteX130" fmla="*/ 473869 w 859632"/>
                <a:gd name="connsiteY130" fmla="*/ 435769 h 628650"/>
                <a:gd name="connsiteX131" fmla="*/ 485775 w 859632"/>
                <a:gd name="connsiteY131" fmla="*/ 454819 h 628650"/>
                <a:gd name="connsiteX132" fmla="*/ 504825 w 859632"/>
                <a:gd name="connsiteY132" fmla="*/ 476250 h 628650"/>
                <a:gd name="connsiteX133" fmla="*/ 531019 w 859632"/>
                <a:gd name="connsiteY133" fmla="*/ 466725 h 628650"/>
                <a:gd name="connsiteX134" fmla="*/ 545307 w 859632"/>
                <a:gd name="connsiteY134" fmla="*/ 433388 h 628650"/>
                <a:gd name="connsiteX135" fmla="*/ 561975 w 859632"/>
                <a:gd name="connsiteY135" fmla="*/ 414337 h 628650"/>
                <a:gd name="connsiteX136" fmla="*/ 592932 w 859632"/>
                <a:gd name="connsiteY136" fmla="*/ 435769 h 628650"/>
                <a:gd name="connsiteX137" fmla="*/ 623887 w 859632"/>
                <a:gd name="connsiteY137" fmla="*/ 423863 h 628650"/>
                <a:gd name="connsiteX138" fmla="*/ 647700 w 859632"/>
                <a:gd name="connsiteY138" fmla="*/ 454819 h 628650"/>
                <a:gd name="connsiteX139" fmla="*/ 678657 w 859632"/>
                <a:gd name="connsiteY139" fmla="*/ 481012 h 628650"/>
                <a:gd name="connsiteX140" fmla="*/ 714375 w 859632"/>
                <a:gd name="connsiteY140" fmla="*/ 464343 h 628650"/>
                <a:gd name="connsiteX141" fmla="*/ 759619 w 859632"/>
                <a:gd name="connsiteY141" fmla="*/ 492919 h 628650"/>
                <a:gd name="connsiteX0" fmla="*/ 759619 w 859632"/>
                <a:gd name="connsiteY0" fmla="*/ 492919 h 628650"/>
                <a:gd name="connsiteX1" fmla="*/ 783432 w 859632"/>
                <a:gd name="connsiteY1" fmla="*/ 445294 h 628650"/>
                <a:gd name="connsiteX2" fmla="*/ 821532 w 859632"/>
                <a:gd name="connsiteY2" fmla="*/ 442912 h 628650"/>
                <a:gd name="connsiteX3" fmla="*/ 826294 w 859632"/>
                <a:gd name="connsiteY3" fmla="*/ 423862 h 628650"/>
                <a:gd name="connsiteX4" fmla="*/ 821532 w 859632"/>
                <a:gd name="connsiteY4" fmla="*/ 404812 h 628650"/>
                <a:gd name="connsiteX5" fmla="*/ 833438 w 859632"/>
                <a:gd name="connsiteY5" fmla="*/ 390525 h 628650"/>
                <a:gd name="connsiteX6" fmla="*/ 845344 w 859632"/>
                <a:gd name="connsiteY6" fmla="*/ 364331 h 628650"/>
                <a:gd name="connsiteX7" fmla="*/ 845344 w 859632"/>
                <a:gd name="connsiteY7" fmla="*/ 364331 h 628650"/>
                <a:gd name="connsiteX8" fmla="*/ 819150 w 859632"/>
                <a:gd name="connsiteY8" fmla="*/ 350044 h 628650"/>
                <a:gd name="connsiteX9" fmla="*/ 819150 w 859632"/>
                <a:gd name="connsiteY9" fmla="*/ 328612 h 628650"/>
                <a:gd name="connsiteX10" fmla="*/ 823913 w 859632"/>
                <a:gd name="connsiteY10" fmla="*/ 321469 h 628650"/>
                <a:gd name="connsiteX11" fmla="*/ 833438 w 859632"/>
                <a:gd name="connsiteY11" fmla="*/ 295275 h 628650"/>
                <a:gd name="connsiteX12" fmla="*/ 823913 w 859632"/>
                <a:gd name="connsiteY12" fmla="*/ 290512 h 628650"/>
                <a:gd name="connsiteX13" fmla="*/ 802482 w 859632"/>
                <a:gd name="connsiteY13" fmla="*/ 283369 h 628650"/>
                <a:gd name="connsiteX14" fmla="*/ 802482 w 859632"/>
                <a:gd name="connsiteY14" fmla="*/ 266700 h 628650"/>
                <a:gd name="connsiteX15" fmla="*/ 804863 w 859632"/>
                <a:gd name="connsiteY15" fmla="*/ 242887 h 628650"/>
                <a:gd name="connsiteX16" fmla="*/ 804863 w 859632"/>
                <a:gd name="connsiteY16" fmla="*/ 235744 h 628650"/>
                <a:gd name="connsiteX17" fmla="*/ 816769 w 859632"/>
                <a:gd name="connsiteY17" fmla="*/ 221456 h 628650"/>
                <a:gd name="connsiteX18" fmla="*/ 814388 w 859632"/>
                <a:gd name="connsiteY18" fmla="*/ 169069 h 628650"/>
                <a:gd name="connsiteX19" fmla="*/ 814388 w 859632"/>
                <a:gd name="connsiteY19" fmla="*/ 147637 h 628650"/>
                <a:gd name="connsiteX20" fmla="*/ 802482 w 859632"/>
                <a:gd name="connsiteY20" fmla="*/ 128587 h 628650"/>
                <a:gd name="connsiteX21" fmla="*/ 804863 w 859632"/>
                <a:gd name="connsiteY21" fmla="*/ 119062 h 628650"/>
                <a:gd name="connsiteX22" fmla="*/ 816769 w 859632"/>
                <a:gd name="connsiteY22" fmla="*/ 107156 h 628650"/>
                <a:gd name="connsiteX23" fmla="*/ 838200 w 859632"/>
                <a:gd name="connsiteY23" fmla="*/ 107156 h 628650"/>
                <a:gd name="connsiteX24" fmla="*/ 859632 w 859632"/>
                <a:gd name="connsiteY24" fmla="*/ 69056 h 628650"/>
                <a:gd name="connsiteX25" fmla="*/ 857250 w 859632"/>
                <a:gd name="connsiteY25" fmla="*/ 45244 h 628650"/>
                <a:gd name="connsiteX26" fmla="*/ 852488 w 859632"/>
                <a:gd name="connsiteY26" fmla="*/ 33337 h 628650"/>
                <a:gd name="connsiteX27" fmla="*/ 833438 w 859632"/>
                <a:gd name="connsiteY27" fmla="*/ 33337 h 628650"/>
                <a:gd name="connsiteX28" fmla="*/ 828675 w 859632"/>
                <a:gd name="connsiteY28" fmla="*/ 40481 h 628650"/>
                <a:gd name="connsiteX29" fmla="*/ 819150 w 859632"/>
                <a:gd name="connsiteY29" fmla="*/ 38100 h 628650"/>
                <a:gd name="connsiteX30" fmla="*/ 819150 w 859632"/>
                <a:gd name="connsiteY30" fmla="*/ 14287 h 628650"/>
                <a:gd name="connsiteX31" fmla="*/ 804863 w 859632"/>
                <a:gd name="connsiteY31" fmla="*/ 11906 h 628650"/>
                <a:gd name="connsiteX32" fmla="*/ 788194 w 859632"/>
                <a:gd name="connsiteY32" fmla="*/ 26194 h 628650"/>
                <a:gd name="connsiteX33" fmla="*/ 769144 w 859632"/>
                <a:gd name="connsiteY33" fmla="*/ 14287 h 628650"/>
                <a:gd name="connsiteX34" fmla="*/ 754857 w 859632"/>
                <a:gd name="connsiteY34" fmla="*/ 0 h 628650"/>
                <a:gd name="connsiteX35" fmla="*/ 733425 w 859632"/>
                <a:gd name="connsiteY35" fmla="*/ 14287 h 628650"/>
                <a:gd name="connsiteX36" fmla="*/ 711994 w 859632"/>
                <a:gd name="connsiteY36" fmla="*/ 33337 h 628650"/>
                <a:gd name="connsiteX37" fmla="*/ 707232 w 859632"/>
                <a:gd name="connsiteY37" fmla="*/ 40481 h 628650"/>
                <a:gd name="connsiteX38" fmla="*/ 688182 w 859632"/>
                <a:gd name="connsiteY38" fmla="*/ 11906 h 628650"/>
                <a:gd name="connsiteX39" fmla="*/ 652463 w 859632"/>
                <a:gd name="connsiteY39" fmla="*/ 19050 h 628650"/>
                <a:gd name="connsiteX40" fmla="*/ 628650 w 859632"/>
                <a:gd name="connsiteY40" fmla="*/ 19050 h 628650"/>
                <a:gd name="connsiteX41" fmla="*/ 609600 w 859632"/>
                <a:gd name="connsiteY41" fmla="*/ 38100 h 628650"/>
                <a:gd name="connsiteX42" fmla="*/ 609600 w 859632"/>
                <a:gd name="connsiteY42" fmla="*/ 47625 h 628650"/>
                <a:gd name="connsiteX43" fmla="*/ 638175 w 859632"/>
                <a:gd name="connsiteY43" fmla="*/ 45244 h 628650"/>
                <a:gd name="connsiteX44" fmla="*/ 659607 w 859632"/>
                <a:gd name="connsiteY44" fmla="*/ 40481 h 628650"/>
                <a:gd name="connsiteX45" fmla="*/ 659607 w 859632"/>
                <a:gd name="connsiteY45" fmla="*/ 64294 h 628650"/>
                <a:gd name="connsiteX46" fmla="*/ 647700 w 859632"/>
                <a:gd name="connsiteY46" fmla="*/ 78581 h 628650"/>
                <a:gd name="connsiteX47" fmla="*/ 626269 w 859632"/>
                <a:gd name="connsiteY47" fmla="*/ 73819 h 628650"/>
                <a:gd name="connsiteX48" fmla="*/ 616744 w 859632"/>
                <a:gd name="connsiteY48" fmla="*/ 85725 h 628650"/>
                <a:gd name="connsiteX49" fmla="*/ 604838 w 859632"/>
                <a:gd name="connsiteY49" fmla="*/ 104775 h 628650"/>
                <a:gd name="connsiteX50" fmla="*/ 590550 w 859632"/>
                <a:gd name="connsiteY50" fmla="*/ 126206 h 628650"/>
                <a:gd name="connsiteX51" fmla="*/ 559594 w 859632"/>
                <a:gd name="connsiteY51" fmla="*/ 135731 h 628650"/>
                <a:gd name="connsiteX52" fmla="*/ 550069 w 859632"/>
                <a:gd name="connsiteY52" fmla="*/ 142875 h 628650"/>
                <a:gd name="connsiteX53" fmla="*/ 464344 w 859632"/>
                <a:gd name="connsiteY53" fmla="*/ 111919 h 628650"/>
                <a:gd name="connsiteX54" fmla="*/ 359569 w 859632"/>
                <a:gd name="connsiteY54" fmla="*/ 69056 h 628650"/>
                <a:gd name="connsiteX55" fmla="*/ 285750 w 859632"/>
                <a:gd name="connsiteY55" fmla="*/ 45244 h 628650"/>
                <a:gd name="connsiteX56" fmla="*/ 245269 w 859632"/>
                <a:gd name="connsiteY56" fmla="*/ 42862 h 628650"/>
                <a:gd name="connsiteX57" fmla="*/ 214313 w 859632"/>
                <a:gd name="connsiteY57" fmla="*/ 42862 h 628650"/>
                <a:gd name="connsiteX58" fmla="*/ 195263 w 859632"/>
                <a:gd name="connsiteY58" fmla="*/ 30956 h 628650"/>
                <a:gd name="connsiteX59" fmla="*/ 164307 w 859632"/>
                <a:gd name="connsiteY59" fmla="*/ 0 h 628650"/>
                <a:gd name="connsiteX60" fmla="*/ 123825 w 859632"/>
                <a:gd name="connsiteY60" fmla="*/ 52387 h 628650"/>
                <a:gd name="connsiteX61" fmla="*/ 92869 w 859632"/>
                <a:gd name="connsiteY61" fmla="*/ 78581 h 628650"/>
                <a:gd name="connsiteX62" fmla="*/ 73819 w 859632"/>
                <a:gd name="connsiteY62" fmla="*/ 97631 h 628650"/>
                <a:gd name="connsiteX63" fmla="*/ 57150 w 859632"/>
                <a:gd name="connsiteY63" fmla="*/ 121444 h 628650"/>
                <a:gd name="connsiteX64" fmla="*/ 38100 w 859632"/>
                <a:gd name="connsiteY64" fmla="*/ 142875 h 628650"/>
                <a:gd name="connsiteX65" fmla="*/ 0 w 859632"/>
                <a:gd name="connsiteY65" fmla="*/ 166687 h 628650"/>
                <a:gd name="connsiteX66" fmla="*/ 2382 w 859632"/>
                <a:gd name="connsiteY66" fmla="*/ 183356 h 628650"/>
                <a:gd name="connsiteX67" fmla="*/ 28575 w 859632"/>
                <a:gd name="connsiteY67" fmla="*/ 178594 h 628650"/>
                <a:gd name="connsiteX68" fmla="*/ 59532 w 859632"/>
                <a:gd name="connsiteY68" fmla="*/ 164306 h 628650"/>
                <a:gd name="connsiteX69" fmla="*/ 80963 w 859632"/>
                <a:gd name="connsiteY69" fmla="*/ 164306 h 628650"/>
                <a:gd name="connsiteX70" fmla="*/ 90488 w 859632"/>
                <a:gd name="connsiteY70" fmla="*/ 173831 h 628650"/>
                <a:gd name="connsiteX71" fmla="*/ 95250 w 859632"/>
                <a:gd name="connsiteY71" fmla="*/ 180975 h 628650"/>
                <a:gd name="connsiteX72" fmla="*/ 90488 w 859632"/>
                <a:gd name="connsiteY72" fmla="*/ 207169 h 628650"/>
                <a:gd name="connsiteX73" fmla="*/ 90488 w 859632"/>
                <a:gd name="connsiteY73" fmla="*/ 226219 h 628650"/>
                <a:gd name="connsiteX74" fmla="*/ 111919 w 859632"/>
                <a:gd name="connsiteY74" fmla="*/ 221456 h 628650"/>
                <a:gd name="connsiteX75" fmla="*/ 111919 w 859632"/>
                <a:gd name="connsiteY75" fmla="*/ 221456 h 628650"/>
                <a:gd name="connsiteX76" fmla="*/ 133350 w 859632"/>
                <a:gd name="connsiteY76" fmla="*/ 247650 h 628650"/>
                <a:gd name="connsiteX77" fmla="*/ 176213 w 859632"/>
                <a:gd name="connsiteY77" fmla="*/ 247650 h 628650"/>
                <a:gd name="connsiteX78" fmla="*/ 200025 w 859632"/>
                <a:gd name="connsiteY78" fmla="*/ 250031 h 628650"/>
                <a:gd name="connsiteX79" fmla="*/ 233363 w 859632"/>
                <a:gd name="connsiteY79" fmla="*/ 257175 h 628650"/>
                <a:gd name="connsiteX80" fmla="*/ 238125 w 859632"/>
                <a:gd name="connsiteY80" fmla="*/ 292894 h 628650"/>
                <a:gd name="connsiteX81" fmla="*/ 261938 w 859632"/>
                <a:gd name="connsiteY81" fmla="*/ 300037 h 628650"/>
                <a:gd name="connsiteX82" fmla="*/ 261938 w 859632"/>
                <a:gd name="connsiteY82" fmla="*/ 321469 h 628650"/>
                <a:gd name="connsiteX83" fmla="*/ 245269 w 859632"/>
                <a:gd name="connsiteY83" fmla="*/ 340519 h 628650"/>
                <a:gd name="connsiteX84" fmla="*/ 226219 w 859632"/>
                <a:gd name="connsiteY84" fmla="*/ 319087 h 628650"/>
                <a:gd name="connsiteX85" fmla="*/ 192882 w 859632"/>
                <a:gd name="connsiteY85" fmla="*/ 300037 h 628650"/>
                <a:gd name="connsiteX86" fmla="*/ 166688 w 859632"/>
                <a:gd name="connsiteY86" fmla="*/ 300037 h 628650"/>
                <a:gd name="connsiteX87" fmla="*/ 130969 w 859632"/>
                <a:gd name="connsiteY87" fmla="*/ 300037 h 628650"/>
                <a:gd name="connsiteX88" fmla="*/ 128588 w 859632"/>
                <a:gd name="connsiteY88" fmla="*/ 333375 h 628650"/>
                <a:gd name="connsiteX89" fmla="*/ 121444 w 859632"/>
                <a:gd name="connsiteY89" fmla="*/ 347662 h 628650"/>
                <a:gd name="connsiteX90" fmla="*/ 102394 w 859632"/>
                <a:gd name="connsiteY90" fmla="*/ 340519 h 628650"/>
                <a:gd name="connsiteX91" fmla="*/ 78582 w 859632"/>
                <a:gd name="connsiteY91" fmla="*/ 328612 h 628650"/>
                <a:gd name="connsiteX92" fmla="*/ 76200 w 859632"/>
                <a:gd name="connsiteY92" fmla="*/ 333375 h 628650"/>
                <a:gd name="connsiteX93" fmla="*/ 73819 w 859632"/>
                <a:gd name="connsiteY93" fmla="*/ 354806 h 628650"/>
                <a:gd name="connsiteX94" fmla="*/ 52388 w 859632"/>
                <a:gd name="connsiteY94" fmla="*/ 361950 h 628650"/>
                <a:gd name="connsiteX95" fmla="*/ 38100 w 859632"/>
                <a:gd name="connsiteY95" fmla="*/ 345281 h 628650"/>
                <a:gd name="connsiteX96" fmla="*/ 30957 w 859632"/>
                <a:gd name="connsiteY96" fmla="*/ 350044 h 628650"/>
                <a:gd name="connsiteX97" fmla="*/ 45244 w 859632"/>
                <a:gd name="connsiteY97" fmla="*/ 381000 h 628650"/>
                <a:gd name="connsiteX98" fmla="*/ 47625 w 859632"/>
                <a:gd name="connsiteY98" fmla="*/ 404812 h 628650"/>
                <a:gd name="connsiteX99" fmla="*/ 45244 w 859632"/>
                <a:gd name="connsiteY99" fmla="*/ 431006 h 628650"/>
                <a:gd name="connsiteX100" fmla="*/ 38100 w 859632"/>
                <a:gd name="connsiteY100" fmla="*/ 447675 h 628650"/>
                <a:gd name="connsiteX101" fmla="*/ 16669 w 859632"/>
                <a:gd name="connsiteY101" fmla="*/ 478631 h 628650"/>
                <a:gd name="connsiteX102" fmla="*/ 11907 w 859632"/>
                <a:gd name="connsiteY102" fmla="*/ 509587 h 628650"/>
                <a:gd name="connsiteX103" fmla="*/ 40482 w 859632"/>
                <a:gd name="connsiteY103" fmla="*/ 511969 h 628650"/>
                <a:gd name="connsiteX104" fmla="*/ 57150 w 859632"/>
                <a:gd name="connsiteY104" fmla="*/ 542925 h 628650"/>
                <a:gd name="connsiteX105" fmla="*/ 97632 w 859632"/>
                <a:gd name="connsiteY105" fmla="*/ 535781 h 628650"/>
                <a:gd name="connsiteX106" fmla="*/ 142875 w 859632"/>
                <a:gd name="connsiteY106" fmla="*/ 547687 h 628650"/>
                <a:gd name="connsiteX107" fmla="*/ 157163 w 859632"/>
                <a:gd name="connsiteY107" fmla="*/ 581025 h 628650"/>
                <a:gd name="connsiteX108" fmla="*/ 183357 w 859632"/>
                <a:gd name="connsiteY108" fmla="*/ 588169 h 628650"/>
                <a:gd name="connsiteX109" fmla="*/ 200025 w 859632"/>
                <a:gd name="connsiteY109" fmla="*/ 609600 h 628650"/>
                <a:gd name="connsiteX110" fmla="*/ 207169 w 859632"/>
                <a:gd name="connsiteY110" fmla="*/ 623887 h 628650"/>
                <a:gd name="connsiteX111" fmla="*/ 226219 w 859632"/>
                <a:gd name="connsiteY111" fmla="*/ 628650 h 628650"/>
                <a:gd name="connsiteX112" fmla="*/ 247650 w 859632"/>
                <a:gd name="connsiteY112" fmla="*/ 614362 h 628650"/>
                <a:gd name="connsiteX113" fmla="*/ 252413 w 859632"/>
                <a:gd name="connsiteY113" fmla="*/ 590550 h 628650"/>
                <a:gd name="connsiteX114" fmla="*/ 252413 w 859632"/>
                <a:gd name="connsiteY114" fmla="*/ 569119 h 628650"/>
                <a:gd name="connsiteX115" fmla="*/ 266700 w 859632"/>
                <a:gd name="connsiteY115" fmla="*/ 552450 h 628650"/>
                <a:gd name="connsiteX116" fmla="*/ 283369 w 859632"/>
                <a:gd name="connsiteY116" fmla="*/ 573881 h 628650"/>
                <a:gd name="connsiteX117" fmla="*/ 314325 w 859632"/>
                <a:gd name="connsiteY117" fmla="*/ 557212 h 628650"/>
                <a:gd name="connsiteX118" fmla="*/ 330994 w 859632"/>
                <a:gd name="connsiteY118" fmla="*/ 545306 h 628650"/>
                <a:gd name="connsiteX119" fmla="*/ 330994 w 859632"/>
                <a:gd name="connsiteY119" fmla="*/ 523875 h 628650"/>
                <a:gd name="connsiteX120" fmla="*/ 361950 w 859632"/>
                <a:gd name="connsiteY120" fmla="*/ 519112 h 628650"/>
                <a:gd name="connsiteX121" fmla="*/ 361950 w 859632"/>
                <a:gd name="connsiteY121" fmla="*/ 485775 h 628650"/>
                <a:gd name="connsiteX122" fmla="*/ 381000 w 859632"/>
                <a:gd name="connsiteY122" fmla="*/ 497681 h 628650"/>
                <a:gd name="connsiteX123" fmla="*/ 376238 w 859632"/>
                <a:gd name="connsiteY123" fmla="*/ 509587 h 628650"/>
                <a:gd name="connsiteX124" fmla="*/ 397669 w 859632"/>
                <a:gd name="connsiteY124" fmla="*/ 495300 h 628650"/>
                <a:gd name="connsiteX125" fmla="*/ 407194 w 859632"/>
                <a:gd name="connsiteY125" fmla="*/ 476250 h 628650"/>
                <a:gd name="connsiteX126" fmla="*/ 407194 w 859632"/>
                <a:gd name="connsiteY126" fmla="*/ 459581 h 628650"/>
                <a:gd name="connsiteX127" fmla="*/ 419100 w 859632"/>
                <a:gd name="connsiteY127" fmla="*/ 433387 h 628650"/>
                <a:gd name="connsiteX128" fmla="*/ 435769 w 859632"/>
                <a:gd name="connsiteY128" fmla="*/ 435769 h 628650"/>
                <a:gd name="connsiteX129" fmla="*/ 457200 w 859632"/>
                <a:gd name="connsiteY129" fmla="*/ 416719 h 628650"/>
                <a:gd name="connsiteX130" fmla="*/ 473869 w 859632"/>
                <a:gd name="connsiteY130" fmla="*/ 435769 h 628650"/>
                <a:gd name="connsiteX131" fmla="*/ 485775 w 859632"/>
                <a:gd name="connsiteY131" fmla="*/ 454819 h 628650"/>
                <a:gd name="connsiteX132" fmla="*/ 504825 w 859632"/>
                <a:gd name="connsiteY132" fmla="*/ 476250 h 628650"/>
                <a:gd name="connsiteX133" fmla="*/ 531019 w 859632"/>
                <a:gd name="connsiteY133" fmla="*/ 466725 h 628650"/>
                <a:gd name="connsiteX134" fmla="*/ 545307 w 859632"/>
                <a:gd name="connsiteY134" fmla="*/ 433388 h 628650"/>
                <a:gd name="connsiteX135" fmla="*/ 561975 w 859632"/>
                <a:gd name="connsiteY135" fmla="*/ 414337 h 628650"/>
                <a:gd name="connsiteX136" fmla="*/ 592932 w 859632"/>
                <a:gd name="connsiteY136" fmla="*/ 435769 h 628650"/>
                <a:gd name="connsiteX137" fmla="*/ 623887 w 859632"/>
                <a:gd name="connsiteY137" fmla="*/ 423863 h 628650"/>
                <a:gd name="connsiteX138" fmla="*/ 647700 w 859632"/>
                <a:gd name="connsiteY138" fmla="*/ 454819 h 628650"/>
                <a:gd name="connsiteX139" fmla="*/ 678657 w 859632"/>
                <a:gd name="connsiteY139" fmla="*/ 481012 h 628650"/>
                <a:gd name="connsiteX140" fmla="*/ 714375 w 859632"/>
                <a:gd name="connsiteY140" fmla="*/ 464343 h 628650"/>
                <a:gd name="connsiteX141" fmla="*/ 759619 w 859632"/>
                <a:gd name="connsiteY141" fmla="*/ 492919 h 628650"/>
                <a:gd name="connsiteX0" fmla="*/ 759619 w 859632"/>
                <a:gd name="connsiteY0" fmla="*/ 492919 h 628650"/>
                <a:gd name="connsiteX1" fmla="*/ 783432 w 859632"/>
                <a:gd name="connsiteY1" fmla="*/ 445294 h 628650"/>
                <a:gd name="connsiteX2" fmla="*/ 821532 w 859632"/>
                <a:gd name="connsiteY2" fmla="*/ 442912 h 628650"/>
                <a:gd name="connsiteX3" fmla="*/ 826294 w 859632"/>
                <a:gd name="connsiteY3" fmla="*/ 423862 h 628650"/>
                <a:gd name="connsiteX4" fmla="*/ 821532 w 859632"/>
                <a:gd name="connsiteY4" fmla="*/ 404812 h 628650"/>
                <a:gd name="connsiteX5" fmla="*/ 833438 w 859632"/>
                <a:gd name="connsiteY5" fmla="*/ 390525 h 628650"/>
                <a:gd name="connsiteX6" fmla="*/ 845344 w 859632"/>
                <a:gd name="connsiteY6" fmla="*/ 364331 h 628650"/>
                <a:gd name="connsiteX7" fmla="*/ 845344 w 859632"/>
                <a:gd name="connsiteY7" fmla="*/ 364331 h 628650"/>
                <a:gd name="connsiteX8" fmla="*/ 819150 w 859632"/>
                <a:gd name="connsiteY8" fmla="*/ 350044 h 628650"/>
                <a:gd name="connsiteX9" fmla="*/ 819150 w 859632"/>
                <a:gd name="connsiteY9" fmla="*/ 328612 h 628650"/>
                <a:gd name="connsiteX10" fmla="*/ 823913 w 859632"/>
                <a:gd name="connsiteY10" fmla="*/ 321469 h 628650"/>
                <a:gd name="connsiteX11" fmla="*/ 833438 w 859632"/>
                <a:gd name="connsiteY11" fmla="*/ 295275 h 628650"/>
                <a:gd name="connsiteX12" fmla="*/ 823913 w 859632"/>
                <a:gd name="connsiteY12" fmla="*/ 290512 h 628650"/>
                <a:gd name="connsiteX13" fmla="*/ 802482 w 859632"/>
                <a:gd name="connsiteY13" fmla="*/ 283369 h 628650"/>
                <a:gd name="connsiteX14" fmla="*/ 802482 w 859632"/>
                <a:gd name="connsiteY14" fmla="*/ 266700 h 628650"/>
                <a:gd name="connsiteX15" fmla="*/ 804863 w 859632"/>
                <a:gd name="connsiteY15" fmla="*/ 242887 h 628650"/>
                <a:gd name="connsiteX16" fmla="*/ 804863 w 859632"/>
                <a:gd name="connsiteY16" fmla="*/ 235744 h 628650"/>
                <a:gd name="connsiteX17" fmla="*/ 816769 w 859632"/>
                <a:gd name="connsiteY17" fmla="*/ 221456 h 628650"/>
                <a:gd name="connsiteX18" fmla="*/ 814388 w 859632"/>
                <a:gd name="connsiteY18" fmla="*/ 169069 h 628650"/>
                <a:gd name="connsiteX19" fmla="*/ 814388 w 859632"/>
                <a:gd name="connsiteY19" fmla="*/ 147637 h 628650"/>
                <a:gd name="connsiteX20" fmla="*/ 802482 w 859632"/>
                <a:gd name="connsiteY20" fmla="*/ 128587 h 628650"/>
                <a:gd name="connsiteX21" fmla="*/ 804863 w 859632"/>
                <a:gd name="connsiteY21" fmla="*/ 119062 h 628650"/>
                <a:gd name="connsiteX22" fmla="*/ 816769 w 859632"/>
                <a:gd name="connsiteY22" fmla="*/ 107156 h 628650"/>
                <a:gd name="connsiteX23" fmla="*/ 838200 w 859632"/>
                <a:gd name="connsiteY23" fmla="*/ 107156 h 628650"/>
                <a:gd name="connsiteX24" fmla="*/ 859632 w 859632"/>
                <a:gd name="connsiteY24" fmla="*/ 69056 h 628650"/>
                <a:gd name="connsiteX25" fmla="*/ 857250 w 859632"/>
                <a:gd name="connsiteY25" fmla="*/ 45244 h 628650"/>
                <a:gd name="connsiteX26" fmla="*/ 852488 w 859632"/>
                <a:gd name="connsiteY26" fmla="*/ 33337 h 628650"/>
                <a:gd name="connsiteX27" fmla="*/ 833438 w 859632"/>
                <a:gd name="connsiteY27" fmla="*/ 33337 h 628650"/>
                <a:gd name="connsiteX28" fmla="*/ 828675 w 859632"/>
                <a:gd name="connsiteY28" fmla="*/ 40481 h 628650"/>
                <a:gd name="connsiteX29" fmla="*/ 819150 w 859632"/>
                <a:gd name="connsiteY29" fmla="*/ 38100 h 628650"/>
                <a:gd name="connsiteX30" fmla="*/ 819150 w 859632"/>
                <a:gd name="connsiteY30" fmla="*/ 14287 h 628650"/>
                <a:gd name="connsiteX31" fmla="*/ 804863 w 859632"/>
                <a:gd name="connsiteY31" fmla="*/ 11906 h 628650"/>
                <a:gd name="connsiteX32" fmla="*/ 788194 w 859632"/>
                <a:gd name="connsiteY32" fmla="*/ 26194 h 628650"/>
                <a:gd name="connsiteX33" fmla="*/ 769144 w 859632"/>
                <a:gd name="connsiteY33" fmla="*/ 14287 h 628650"/>
                <a:gd name="connsiteX34" fmla="*/ 754857 w 859632"/>
                <a:gd name="connsiteY34" fmla="*/ 0 h 628650"/>
                <a:gd name="connsiteX35" fmla="*/ 733425 w 859632"/>
                <a:gd name="connsiteY35" fmla="*/ 14287 h 628650"/>
                <a:gd name="connsiteX36" fmla="*/ 711994 w 859632"/>
                <a:gd name="connsiteY36" fmla="*/ 33337 h 628650"/>
                <a:gd name="connsiteX37" fmla="*/ 707232 w 859632"/>
                <a:gd name="connsiteY37" fmla="*/ 40481 h 628650"/>
                <a:gd name="connsiteX38" fmla="*/ 688182 w 859632"/>
                <a:gd name="connsiteY38" fmla="*/ 11906 h 628650"/>
                <a:gd name="connsiteX39" fmla="*/ 652463 w 859632"/>
                <a:gd name="connsiteY39" fmla="*/ 19050 h 628650"/>
                <a:gd name="connsiteX40" fmla="*/ 628650 w 859632"/>
                <a:gd name="connsiteY40" fmla="*/ 19050 h 628650"/>
                <a:gd name="connsiteX41" fmla="*/ 609600 w 859632"/>
                <a:gd name="connsiteY41" fmla="*/ 38100 h 628650"/>
                <a:gd name="connsiteX42" fmla="*/ 609600 w 859632"/>
                <a:gd name="connsiteY42" fmla="*/ 47625 h 628650"/>
                <a:gd name="connsiteX43" fmla="*/ 638175 w 859632"/>
                <a:gd name="connsiteY43" fmla="*/ 45244 h 628650"/>
                <a:gd name="connsiteX44" fmla="*/ 659607 w 859632"/>
                <a:gd name="connsiteY44" fmla="*/ 40481 h 628650"/>
                <a:gd name="connsiteX45" fmla="*/ 659607 w 859632"/>
                <a:gd name="connsiteY45" fmla="*/ 64294 h 628650"/>
                <a:gd name="connsiteX46" fmla="*/ 647700 w 859632"/>
                <a:gd name="connsiteY46" fmla="*/ 78581 h 628650"/>
                <a:gd name="connsiteX47" fmla="*/ 626269 w 859632"/>
                <a:gd name="connsiteY47" fmla="*/ 73819 h 628650"/>
                <a:gd name="connsiteX48" fmla="*/ 616744 w 859632"/>
                <a:gd name="connsiteY48" fmla="*/ 85725 h 628650"/>
                <a:gd name="connsiteX49" fmla="*/ 604838 w 859632"/>
                <a:gd name="connsiteY49" fmla="*/ 104775 h 628650"/>
                <a:gd name="connsiteX50" fmla="*/ 590550 w 859632"/>
                <a:gd name="connsiteY50" fmla="*/ 126206 h 628650"/>
                <a:gd name="connsiteX51" fmla="*/ 559594 w 859632"/>
                <a:gd name="connsiteY51" fmla="*/ 135731 h 628650"/>
                <a:gd name="connsiteX52" fmla="*/ 550069 w 859632"/>
                <a:gd name="connsiteY52" fmla="*/ 142875 h 628650"/>
                <a:gd name="connsiteX53" fmla="*/ 464344 w 859632"/>
                <a:gd name="connsiteY53" fmla="*/ 111919 h 628650"/>
                <a:gd name="connsiteX54" fmla="*/ 359569 w 859632"/>
                <a:gd name="connsiteY54" fmla="*/ 69056 h 628650"/>
                <a:gd name="connsiteX55" fmla="*/ 285750 w 859632"/>
                <a:gd name="connsiteY55" fmla="*/ 45244 h 628650"/>
                <a:gd name="connsiteX56" fmla="*/ 245269 w 859632"/>
                <a:gd name="connsiteY56" fmla="*/ 42862 h 628650"/>
                <a:gd name="connsiteX57" fmla="*/ 214313 w 859632"/>
                <a:gd name="connsiteY57" fmla="*/ 42862 h 628650"/>
                <a:gd name="connsiteX58" fmla="*/ 195263 w 859632"/>
                <a:gd name="connsiteY58" fmla="*/ 30956 h 628650"/>
                <a:gd name="connsiteX59" fmla="*/ 164307 w 859632"/>
                <a:gd name="connsiteY59" fmla="*/ 0 h 628650"/>
                <a:gd name="connsiteX60" fmla="*/ 123825 w 859632"/>
                <a:gd name="connsiteY60" fmla="*/ 52387 h 628650"/>
                <a:gd name="connsiteX61" fmla="*/ 92869 w 859632"/>
                <a:gd name="connsiteY61" fmla="*/ 78581 h 628650"/>
                <a:gd name="connsiteX62" fmla="*/ 73819 w 859632"/>
                <a:gd name="connsiteY62" fmla="*/ 97631 h 628650"/>
                <a:gd name="connsiteX63" fmla="*/ 57150 w 859632"/>
                <a:gd name="connsiteY63" fmla="*/ 121444 h 628650"/>
                <a:gd name="connsiteX64" fmla="*/ 38100 w 859632"/>
                <a:gd name="connsiteY64" fmla="*/ 142875 h 628650"/>
                <a:gd name="connsiteX65" fmla="*/ 0 w 859632"/>
                <a:gd name="connsiteY65" fmla="*/ 166687 h 628650"/>
                <a:gd name="connsiteX66" fmla="*/ 2382 w 859632"/>
                <a:gd name="connsiteY66" fmla="*/ 183356 h 628650"/>
                <a:gd name="connsiteX67" fmla="*/ 28575 w 859632"/>
                <a:gd name="connsiteY67" fmla="*/ 178594 h 628650"/>
                <a:gd name="connsiteX68" fmla="*/ 59532 w 859632"/>
                <a:gd name="connsiteY68" fmla="*/ 164306 h 628650"/>
                <a:gd name="connsiteX69" fmla="*/ 80963 w 859632"/>
                <a:gd name="connsiteY69" fmla="*/ 164306 h 628650"/>
                <a:gd name="connsiteX70" fmla="*/ 90488 w 859632"/>
                <a:gd name="connsiteY70" fmla="*/ 173831 h 628650"/>
                <a:gd name="connsiteX71" fmla="*/ 95250 w 859632"/>
                <a:gd name="connsiteY71" fmla="*/ 180975 h 628650"/>
                <a:gd name="connsiteX72" fmla="*/ 90488 w 859632"/>
                <a:gd name="connsiteY72" fmla="*/ 207169 h 628650"/>
                <a:gd name="connsiteX73" fmla="*/ 90488 w 859632"/>
                <a:gd name="connsiteY73" fmla="*/ 226219 h 628650"/>
                <a:gd name="connsiteX74" fmla="*/ 111919 w 859632"/>
                <a:gd name="connsiteY74" fmla="*/ 221456 h 628650"/>
                <a:gd name="connsiteX75" fmla="*/ 111919 w 859632"/>
                <a:gd name="connsiteY75" fmla="*/ 221456 h 628650"/>
                <a:gd name="connsiteX76" fmla="*/ 133350 w 859632"/>
                <a:gd name="connsiteY76" fmla="*/ 247650 h 628650"/>
                <a:gd name="connsiteX77" fmla="*/ 176213 w 859632"/>
                <a:gd name="connsiteY77" fmla="*/ 247650 h 628650"/>
                <a:gd name="connsiteX78" fmla="*/ 200025 w 859632"/>
                <a:gd name="connsiteY78" fmla="*/ 250031 h 628650"/>
                <a:gd name="connsiteX79" fmla="*/ 233363 w 859632"/>
                <a:gd name="connsiteY79" fmla="*/ 257175 h 628650"/>
                <a:gd name="connsiteX80" fmla="*/ 238125 w 859632"/>
                <a:gd name="connsiteY80" fmla="*/ 292894 h 628650"/>
                <a:gd name="connsiteX81" fmla="*/ 261938 w 859632"/>
                <a:gd name="connsiteY81" fmla="*/ 300037 h 628650"/>
                <a:gd name="connsiteX82" fmla="*/ 261938 w 859632"/>
                <a:gd name="connsiteY82" fmla="*/ 321469 h 628650"/>
                <a:gd name="connsiteX83" fmla="*/ 245269 w 859632"/>
                <a:gd name="connsiteY83" fmla="*/ 340519 h 628650"/>
                <a:gd name="connsiteX84" fmla="*/ 226219 w 859632"/>
                <a:gd name="connsiteY84" fmla="*/ 319087 h 628650"/>
                <a:gd name="connsiteX85" fmla="*/ 192882 w 859632"/>
                <a:gd name="connsiteY85" fmla="*/ 300037 h 628650"/>
                <a:gd name="connsiteX86" fmla="*/ 166688 w 859632"/>
                <a:gd name="connsiteY86" fmla="*/ 300037 h 628650"/>
                <a:gd name="connsiteX87" fmla="*/ 130969 w 859632"/>
                <a:gd name="connsiteY87" fmla="*/ 300037 h 628650"/>
                <a:gd name="connsiteX88" fmla="*/ 128588 w 859632"/>
                <a:gd name="connsiteY88" fmla="*/ 333375 h 628650"/>
                <a:gd name="connsiteX89" fmla="*/ 121444 w 859632"/>
                <a:gd name="connsiteY89" fmla="*/ 347662 h 628650"/>
                <a:gd name="connsiteX90" fmla="*/ 102394 w 859632"/>
                <a:gd name="connsiteY90" fmla="*/ 340519 h 628650"/>
                <a:gd name="connsiteX91" fmla="*/ 78582 w 859632"/>
                <a:gd name="connsiteY91" fmla="*/ 328612 h 628650"/>
                <a:gd name="connsiteX92" fmla="*/ 76200 w 859632"/>
                <a:gd name="connsiteY92" fmla="*/ 333375 h 628650"/>
                <a:gd name="connsiteX93" fmla="*/ 73819 w 859632"/>
                <a:gd name="connsiteY93" fmla="*/ 354806 h 628650"/>
                <a:gd name="connsiteX94" fmla="*/ 52388 w 859632"/>
                <a:gd name="connsiteY94" fmla="*/ 361950 h 628650"/>
                <a:gd name="connsiteX95" fmla="*/ 38100 w 859632"/>
                <a:gd name="connsiteY95" fmla="*/ 345281 h 628650"/>
                <a:gd name="connsiteX96" fmla="*/ 30957 w 859632"/>
                <a:gd name="connsiteY96" fmla="*/ 350044 h 628650"/>
                <a:gd name="connsiteX97" fmla="*/ 45244 w 859632"/>
                <a:gd name="connsiteY97" fmla="*/ 381000 h 628650"/>
                <a:gd name="connsiteX98" fmla="*/ 47625 w 859632"/>
                <a:gd name="connsiteY98" fmla="*/ 404812 h 628650"/>
                <a:gd name="connsiteX99" fmla="*/ 45244 w 859632"/>
                <a:gd name="connsiteY99" fmla="*/ 431006 h 628650"/>
                <a:gd name="connsiteX100" fmla="*/ 38100 w 859632"/>
                <a:gd name="connsiteY100" fmla="*/ 447675 h 628650"/>
                <a:gd name="connsiteX101" fmla="*/ 16669 w 859632"/>
                <a:gd name="connsiteY101" fmla="*/ 478631 h 628650"/>
                <a:gd name="connsiteX102" fmla="*/ 11907 w 859632"/>
                <a:gd name="connsiteY102" fmla="*/ 509587 h 628650"/>
                <a:gd name="connsiteX103" fmla="*/ 40482 w 859632"/>
                <a:gd name="connsiteY103" fmla="*/ 511969 h 628650"/>
                <a:gd name="connsiteX104" fmla="*/ 57150 w 859632"/>
                <a:gd name="connsiteY104" fmla="*/ 542925 h 628650"/>
                <a:gd name="connsiteX105" fmla="*/ 97632 w 859632"/>
                <a:gd name="connsiteY105" fmla="*/ 535781 h 628650"/>
                <a:gd name="connsiteX106" fmla="*/ 142875 w 859632"/>
                <a:gd name="connsiteY106" fmla="*/ 547687 h 628650"/>
                <a:gd name="connsiteX107" fmla="*/ 157163 w 859632"/>
                <a:gd name="connsiteY107" fmla="*/ 581025 h 628650"/>
                <a:gd name="connsiteX108" fmla="*/ 183357 w 859632"/>
                <a:gd name="connsiteY108" fmla="*/ 588169 h 628650"/>
                <a:gd name="connsiteX109" fmla="*/ 200025 w 859632"/>
                <a:gd name="connsiteY109" fmla="*/ 609600 h 628650"/>
                <a:gd name="connsiteX110" fmla="*/ 207169 w 859632"/>
                <a:gd name="connsiteY110" fmla="*/ 623887 h 628650"/>
                <a:gd name="connsiteX111" fmla="*/ 226219 w 859632"/>
                <a:gd name="connsiteY111" fmla="*/ 628650 h 628650"/>
                <a:gd name="connsiteX112" fmla="*/ 247650 w 859632"/>
                <a:gd name="connsiteY112" fmla="*/ 614362 h 628650"/>
                <a:gd name="connsiteX113" fmla="*/ 252413 w 859632"/>
                <a:gd name="connsiteY113" fmla="*/ 590550 h 628650"/>
                <a:gd name="connsiteX114" fmla="*/ 252413 w 859632"/>
                <a:gd name="connsiteY114" fmla="*/ 569119 h 628650"/>
                <a:gd name="connsiteX115" fmla="*/ 266700 w 859632"/>
                <a:gd name="connsiteY115" fmla="*/ 552450 h 628650"/>
                <a:gd name="connsiteX116" fmla="*/ 283369 w 859632"/>
                <a:gd name="connsiteY116" fmla="*/ 573881 h 628650"/>
                <a:gd name="connsiteX117" fmla="*/ 314325 w 859632"/>
                <a:gd name="connsiteY117" fmla="*/ 557212 h 628650"/>
                <a:gd name="connsiteX118" fmla="*/ 330994 w 859632"/>
                <a:gd name="connsiteY118" fmla="*/ 545306 h 628650"/>
                <a:gd name="connsiteX119" fmla="*/ 330994 w 859632"/>
                <a:gd name="connsiteY119" fmla="*/ 523875 h 628650"/>
                <a:gd name="connsiteX120" fmla="*/ 361950 w 859632"/>
                <a:gd name="connsiteY120" fmla="*/ 519112 h 628650"/>
                <a:gd name="connsiteX121" fmla="*/ 361950 w 859632"/>
                <a:gd name="connsiteY121" fmla="*/ 485775 h 628650"/>
                <a:gd name="connsiteX122" fmla="*/ 381000 w 859632"/>
                <a:gd name="connsiteY122" fmla="*/ 497681 h 628650"/>
                <a:gd name="connsiteX123" fmla="*/ 395288 w 859632"/>
                <a:gd name="connsiteY123" fmla="*/ 509587 h 628650"/>
                <a:gd name="connsiteX124" fmla="*/ 397669 w 859632"/>
                <a:gd name="connsiteY124" fmla="*/ 495300 h 628650"/>
                <a:gd name="connsiteX125" fmla="*/ 407194 w 859632"/>
                <a:gd name="connsiteY125" fmla="*/ 476250 h 628650"/>
                <a:gd name="connsiteX126" fmla="*/ 407194 w 859632"/>
                <a:gd name="connsiteY126" fmla="*/ 459581 h 628650"/>
                <a:gd name="connsiteX127" fmla="*/ 419100 w 859632"/>
                <a:gd name="connsiteY127" fmla="*/ 433387 h 628650"/>
                <a:gd name="connsiteX128" fmla="*/ 435769 w 859632"/>
                <a:gd name="connsiteY128" fmla="*/ 435769 h 628650"/>
                <a:gd name="connsiteX129" fmla="*/ 457200 w 859632"/>
                <a:gd name="connsiteY129" fmla="*/ 416719 h 628650"/>
                <a:gd name="connsiteX130" fmla="*/ 473869 w 859632"/>
                <a:gd name="connsiteY130" fmla="*/ 435769 h 628650"/>
                <a:gd name="connsiteX131" fmla="*/ 485775 w 859632"/>
                <a:gd name="connsiteY131" fmla="*/ 454819 h 628650"/>
                <a:gd name="connsiteX132" fmla="*/ 504825 w 859632"/>
                <a:gd name="connsiteY132" fmla="*/ 476250 h 628650"/>
                <a:gd name="connsiteX133" fmla="*/ 531019 w 859632"/>
                <a:gd name="connsiteY133" fmla="*/ 466725 h 628650"/>
                <a:gd name="connsiteX134" fmla="*/ 545307 w 859632"/>
                <a:gd name="connsiteY134" fmla="*/ 433388 h 628650"/>
                <a:gd name="connsiteX135" fmla="*/ 561975 w 859632"/>
                <a:gd name="connsiteY135" fmla="*/ 414337 h 628650"/>
                <a:gd name="connsiteX136" fmla="*/ 592932 w 859632"/>
                <a:gd name="connsiteY136" fmla="*/ 435769 h 628650"/>
                <a:gd name="connsiteX137" fmla="*/ 623887 w 859632"/>
                <a:gd name="connsiteY137" fmla="*/ 423863 h 628650"/>
                <a:gd name="connsiteX138" fmla="*/ 647700 w 859632"/>
                <a:gd name="connsiteY138" fmla="*/ 454819 h 628650"/>
                <a:gd name="connsiteX139" fmla="*/ 678657 w 859632"/>
                <a:gd name="connsiteY139" fmla="*/ 481012 h 628650"/>
                <a:gd name="connsiteX140" fmla="*/ 714375 w 859632"/>
                <a:gd name="connsiteY140" fmla="*/ 464343 h 628650"/>
                <a:gd name="connsiteX141" fmla="*/ 759619 w 859632"/>
                <a:gd name="connsiteY141" fmla="*/ 492919 h 628650"/>
                <a:gd name="connsiteX0" fmla="*/ 759619 w 859632"/>
                <a:gd name="connsiteY0" fmla="*/ 492919 h 628650"/>
                <a:gd name="connsiteX1" fmla="*/ 783432 w 859632"/>
                <a:gd name="connsiteY1" fmla="*/ 445294 h 628650"/>
                <a:gd name="connsiteX2" fmla="*/ 821532 w 859632"/>
                <a:gd name="connsiteY2" fmla="*/ 442912 h 628650"/>
                <a:gd name="connsiteX3" fmla="*/ 826294 w 859632"/>
                <a:gd name="connsiteY3" fmla="*/ 423862 h 628650"/>
                <a:gd name="connsiteX4" fmla="*/ 821532 w 859632"/>
                <a:gd name="connsiteY4" fmla="*/ 404812 h 628650"/>
                <a:gd name="connsiteX5" fmla="*/ 833438 w 859632"/>
                <a:gd name="connsiteY5" fmla="*/ 390525 h 628650"/>
                <a:gd name="connsiteX6" fmla="*/ 845344 w 859632"/>
                <a:gd name="connsiteY6" fmla="*/ 364331 h 628650"/>
                <a:gd name="connsiteX7" fmla="*/ 845344 w 859632"/>
                <a:gd name="connsiteY7" fmla="*/ 364331 h 628650"/>
                <a:gd name="connsiteX8" fmla="*/ 819150 w 859632"/>
                <a:gd name="connsiteY8" fmla="*/ 350044 h 628650"/>
                <a:gd name="connsiteX9" fmla="*/ 819150 w 859632"/>
                <a:gd name="connsiteY9" fmla="*/ 328612 h 628650"/>
                <a:gd name="connsiteX10" fmla="*/ 823913 w 859632"/>
                <a:gd name="connsiteY10" fmla="*/ 321469 h 628650"/>
                <a:gd name="connsiteX11" fmla="*/ 833438 w 859632"/>
                <a:gd name="connsiteY11" fmla="*/ 295275 h 628650"/>
                <a:gd name="connsiteX12" fmla="*/ 823913 w 859632"/>
                <a:gd name="connsiteY12" fmla="*/ 290512 h 628650"/>
                <a:gd name="connsiteX13" fmla="*/ 802482 w 859632"/>
                <a:gd name="connsiteY13" fmla="*/ 283369 h 628650"/>
                <a:gd name="connsiteX14" fmla="*/ 802482 w 859632"/>
                <a:gd name="connsiteY14" fmla="*/ 266700 h 628650"/>
                <a:gd name="connsiteX15" fmla="*/ 804863 w 859632"/>
                <a:gd name="connsiteY15" fmla="*/ 242887 h 628650"/>
                <a:gd name="connsiteX16" fmla="*/ 804863 w 859632"/>
                <a:gd name="connsiteY16" fmla="*/ 235744 h 628650"/>
                <a:gd name="connsiteX17" fmla="*/ 816769 w 859632"/>
                <a:gd name="connsiteY17" fmla="*/ 221456 h 628650"/>
                <a:gd name="connsiteX18" fmla="*/ 814388 w 859632"/>
                <a:gd name="connsiteY18" fmla="*/ 169069 h 628650"/>
                <a:gd name="connsiteX19" fmla="*/ 814388 w 859632"/>
                <a:gd name="connsiteY19" fmla="*/ 147637 h 628650"/>
                <a:gd name="connsiteX20" fmla="*/ 802482 w 859632"/>
                <a:gd name="connsiteY20" fmla="*/ 128587 h 628650"/>
                <a:gd name="connsiteX21" fmla="*/ 804863 w 859632"/>
                <a:gd name="connsiteY21" fmla="*/ 119062 h 628650"/>
                <a:gd name="connsiteX22" fmla="*/ 816769 w 859632"/>
                <a:gd name="connsiteY22" fmla="*/ 107156 h 628650"/>
                <a:gd name="connsiteX23" fmla="*/ 838200 w 859632"/>
                <a:gd name="connsiteY23" fmla="*/ 107156 h 628650"/>
                <a:gd name="connsiteX24" fmla="*/ 859632 w 859632"/>
                <a:gd name="connsiteY24" fmla="*/ 69056 h 628650"/>
                <a:gd name="connsiteX25" fmla="*/ 857250 w 859632"/>
                <a:gd name="connsiteY25" fmla="*/ 45244 h 628650"/>
                <a:gd name="connsiteX26" fmla="*/ 852488 w 859632"/>
                <a:gd name="connsiteY26" fmla="*/ 33337 h 628650"/>
                <a:gd name="connsiteX27" fmla="*/ 833438 w 859632"/>
                <a:gd name="connsiteY27" fmla="*/ 33337 h 628650"/>
                <a:gd name="connsiteX28" fmla="*/ 828675 w 859632"/>
                <a:gd name="connsiteY28" fmla="*/ 40481 h 628650"/>
                <a:gd name="connsiteX29" fmla="*/ 819150 w 859632"/>
                <a:gd name="connsiteY29" fmla="*/ 38100 h 628650"/>
                <a:gd name="connsiteX30" fmla="*/ 819150 w 859632"/>
                <a:gd name="connsiteY30" fmla="*/ 14287 h 628650"/>
                <a:gd name="connsiteX31" fmla="*/ 804863 w 859632"/>
                <a:gd name="connsiteY31" fmla="*/ 11906 h 628650"/>
                <a:gd name="connsiteX32" fmla="*/ 788194 w 859632"/>
                <a:gd name="connsiteY32" fmla="*/ 26194 h 628650"/>
                <a:gd name="connsiteX33" fmla="*/ 769144 w 859632"/>
                <a:gd name="connsiteY33" fmla="*/ 14287 h 628650"/>
                <a:gd name="connsiteX34" fmla="*/ 754857 w 859632"/>
                <a:gd name="connsiteY34" fmla="*/ 0 h 628650"/>
                <a:gd name="connsiteX35" fmla="*/ 733425 w 859632"/>
                <a:gd name="connsiteY35" fmla="*/ 14287 h 628650"/>
                <a:gd name="connsiteX36" fmla="*/ 711994 w 859632"/>
                <a:gd name="connsiteY36" fmla="*/ 33337 h 628650"/>
                <a:gd name="connsiteX37" fmla="*/ 707232 w 859632"/>
                <a:gd name="connsiteY37" fmla="*/ 40481 h 628650"/>
                <a:gd name="connsiteX38" fmla="*/ 688182 w 859632"/>
                <a:gd name="connsiteY38" fmla="*/ 11906 h 628650"/>
                <a:gd name="connsiteX39" fmla="*/ 652463 w 859632"/>
                <a:gd name="connsiteY39" fmla="*/ 19050 h 628650"/>
                <a:gd name="connsiteX40" fmla="*/ 628650 w 859632"/>
                <a:gd name="connsiteY40" fmla="*/ 19050 h 628650"/>
                <a:gd name="connsiteX41" fmla="*/ 609600 w 859632"/>
                <a:gd name="connsiteY41" fmla="*/ 38100 h 628650"/>
                <a:gd name="connsiteX42" fmla="*/ 609600 w 859632"/>
                <a:gd name="connsiteY42" fmla="*/ 47625 h 628650"/>
                <a:gd name="connsiteX43" fmla="*/ 638175 w 859632"/>
                <a:gd name="connsiteY43" fmla="*/ 45244 h 628650"/>
                <a:gd name="connsiteX44" fmla="*/ 659607 w 859632"/>
                <a:gd name="connsiteY44" fmla="*/ 40481 h 628650"/>
                <a:gd name="connsiteX45" fmla="*/ 659607 w 859632"/>
                <a:gd name="connsiteY45" fmla="*/ 64294 h 628650"/>
                <a:gd name="connsiteX46" fmla="*/ 647700 w 859632"/>
                <a:gd name="connsiteY46" fmla="*/ 78581 h 628650"/>
                <a:gd name="connsiteX47" fmla="*/ 626269 w 859632"/>
                <a:gd name="connsiteY47" fmla="*/ 73819 h 628650"/>
                <a:gd name="connsiteX48" fmla="*/ 616744 w 859632"/>
                <a:gd name="connsiteY48" fmla="*/ 85725 h 628650"/>
                <a:gd name="connsiteX49" fmla="*/ 604838 w 859632"/>
                <a:gd name="connsiteY49" fmla="*/ 104775 h 628650"/>
                <a:gd name="connsiteX50" fmla="*/ 590550 w 859632"/>
                <a:gd name="connsiteY50" fmla="*/ 126206 h 628650"/>
                <a:gd name="connsiteX51" fmla="*/ 559594 w 859632"/>
                <a:gd name="connsiteY51" fmla="*/ 135731 h 628650"/>
                <a:gd name="connsiteX52" fmla="*/ 550069 w 859632"/>
                <a:gd name="connsiteY52" fmla="*/ 142875 h 628650"/>
                <a:gd name="connsiteX53" fmla="*/ 464344 w 859632"/>
                <a:gd name="connsiteY53" fmla="*/ 111919 h 628650"/>
                <a:gd name="connsiteX54" fmla="*/ 359569 w 859632"/>
                <a:gd name="connsiteY54" fmla="*/ 69056 h 628650"/>
                <a:gd name="connsiteX55" fmla="*/ 285750 w 859632"/>
                <a:gd name="connsiteY55" fmla="*/ 45244 h 628650"/>
                <a:gd name="connsiteX56" fmla="*/ 245269 w 859632"/>
                <a:gd name="connsiteY56" fmla="*/ 42862 h 628650"/>
                <a:gd name="connsiteX57" fmla="*/ 214313 w 859632"/>
                <a:gd name="connsiteY57" fmla="*/ 42862 h 628650"/>
                <a:gd name="connsiteX58" fmla="*/ 195263 w 859632"/>
                <a:gd name="connsiteY58" fmla="*/ 30956 h 628650"/>
                <a:gd name="connsiteX59" fmla="*/ 164307 w 859632"/>
                <a:gd name="connsiteY59" fmla="*/ 0 h 628650"/>
                <a:gd name="connsiteX60" fmla="*/ 123825 w 859632"/>
                <a:gd name="connsiteY60" fmla="*/ 52387 h 628650"/>
                <a:gd name="connsiteX61" fmla="*/ 92869 w 859632"/>
                <a:gd name="connsiteY61" fmla="*/ 78581 h 628650"/>
                <a:gd name="connsiteX62" fmla="*/ 73819 w 859632"/>
                <a:gd name="connsiteY62" fmla="*/ 97631 h 628650"/>
                <a:gd name="connsiteX63" fmla="*/ 57150 w 859632"/>
                <a:gd name="connsiteY63" fmla="*/ 121444 h 628650"/>
                <a:gd name="connsiteX64" fmla="*/ 38100 w 859632"/>
                <a:gd name="connsiteY64" fmla="*/ 142875 h 628650"/>
                <a:gd name="connsiteX65" fmla="*/ 0 w 859632"/>
                <a:gd name="connsiteY65" fmla="*/ 166687 h 628650"/>
                <a:gd name="connsiteX66" fmla="*/ 2382 w 859632"/>
                <a:gd name="connsiteY66" fmla="*/ 183356 h 628650"/>
                <a:gd name="connsiteX67" fmla="*/ 28575 w 859632"/>
                <a:gd name="connsiteY67" fmla="*/ 178594 h 628650"/>
                <a:gd name="connsiteX68" fmla="*/ 59532 w 859632"/>
                <a:gd name="connsiteY68" fmla="*/ 164306 h 628650"/>
                <a:gd name="connsiteX69" fmla="*/ 80963 w 859632"/>
                <a:gd name="connsiteY69" fmla="*/ 164306 h 628650"/>
                <a:gd name="connsiteX70" fmla="*/ 90488 w 859632"/>
                <a:gd name="connsiteY70" fmla="*/ 173831 h 628650"/>
                <a:gd name="connsiteX71" fmla="*/ 95250 w 859632"/>
                <a:gd name="connsiteY71" fmla="*/ 180975 h 628650"/>
                <a:gd name="connsiteX72" fmla="*/ 90488 w 859632"/>
                <a:gd name="connsiteY72" fmla="*/ 207169 h 628650"/>
                <a:gd name="connsiteX73" fmla="*/ 90488 w 859632"/>
                <a:gd name="connsiteY73" fmla="*/ 226219 h 628650"/>
                <a:gd name="connsiteX74" fmla="*/ 111919 w 859632"/>
                <a:gd name="connsiteY74" fmla="*/ 221456 h 628650"/>
                <a:gd name="connsiteX75" fmla="*/ 111919 w 859632"/>
                <a:gd name="connsiteY75" fmla="*/ 221456 h 628650"/>
                <a:gd name="connsiteX76" fmla="*/ 133350 w 859632"/>
                <a:gd name="connsiteY76" fmla="*/ 247650 h 628650"/>
                <a:gd name="connsiteX77" fmla="*/ 176213 w 859632"/>
                <a:gd name="connsiteY77" fmla="*/ 247650 h 628650"/>
                <a:gd name="connsiteX78" fmla="*/ 200025 w 859632"/>
                <a:gd name="connsiteY78" fmla="*/ 250031 h 628650"/>
                <a:gd name="connsiteX79" fmla="*/ 233363 w 859632"/>
                <a:gd name="connsiteY79" fmla="*/ 257175 h 628650"/>
                <a:gd name="connsiteX80" fmla="*/ 238125 w 859632"/>
                <a:gd name="connsiteY80" fmla="*/ 292894 h 628650"/>
                <a:gd name="connsiteX81" fmla="*/ 261938 w 859632"/>
                <a:gd name="connsiteY81" fmla="*/ 300037 h 628650"/>
                <a:gd name="connsiteX82" fmla="*/ 261938 w 859632"/>
                <a:gd name="connsiteY82" fmla="*/ 321469 h 628650"/>
                <a:gd name="connsiteX83" fmla="*/ 245269 w 859632"/>
                <a:gd name="connsiteY83" fmla="*/ 340519 h 628650"/>
                <a:gd name="connsiteX84" fmla="*/ 226219 w 859632"/>
                <a:gd name="connsiteY84" fmla="*/ 319087 h 628650"/>
                <a:gd name="connsiteX85" fmla="*/ 192882 w 859632"/>
                <a:gd name="connsiteY85" fmla="*/ 300037 h 628650"/>
                <a:gd name="connsiteX86" fmla="*/ 166688 w 859632"/>
                <a:gd name="connsiteY86" fmla="*/ 300037 h 628650"/>
                <a:gd name="connsiteX87" fmla="*/ 130969 w 859632"/>
                <a:gd name="connsiteY87" fmla="*/ 300037 h 628650"/>
                <a:gd name="connsiteX88" fmla="*/ 128588 w 859632"/>
                <a:gd name="connsiteY88" fmla="*/ 333375 h 628650"/>
                <a:gd name="connsiteX89" fmla="*/ 121444 w 859632"/>
                <a:gd name="connsiteY89" fmla="*/ 347662 h 628650"/>
                <a:gd name="connsiteX90" fmla="*/ 102394 w 859632"/>
                <a:gd name="connsiteY90" fmla="*/ 340519 h 628650"/>
                <a:gd name="connsiteX91" fmla="*/ 78582 w 859632"/>
                <a:gd name="connsiteY91" fmla="*/ 328612 h 628650"/>
                <a:gd name="connsiteX92" fmla="*/ 76200 w 859632"/>
                <a:gd name="connsiteY92" fmla="*/ 333375 h 628650"/>
                <a:gd name="connsiteX93" fmla="*/ 73819 w 859632"/>
                <a:gd name="connsiteY93" fmla="*/ 354806 h 628650"/>
                <a:gd name="connsiteX94" fmla="*/ 52388 w 859632"/>
                <a:gd name="connsiteY94" fmla="*/ 361950 h 628650"/>
                <a:gd name="connsiteX95" fmla="*/ 38100 w 859632"/>
                <a:gd name="connsiteY95" fmla="*/ 345281 h 628650"/>
                <a:gd name="connsiteX96" fmla="*/ 30957 w 859632"/>
                <a:gd name="connsiteY96" fmla="*/ 350044 h 628650"/>
                <a:gd name="connsiteX97" fmla="*/ 45244 w 859632"/>
                <a:gd name="connsiteY97" fmla="*/ 381000 h 628650"/>
                <a:gd name="connsiteX98" fmla="*/ 47625 w 859632"/>
                <a:gd name="connsiteY98" fmla="*/ 404812 h 628650"/>
                <a:gd name="connsiteX99" fmla="*/ 45244 w 859632"/>
                <a:gd name="connsiteY99" fmla="*/ 431006 h 628650"/>
                <a:gd name="connsiteX100" fmla="*/ 38100 w 859632"/>
                <a:gd name="connsiteY100" fmla="*/ 447675 h 628650"/>
                <a:gd name="connsiteX101" fmla="*/ 16669 w 859632"/>
                <a:gd name="connsiteY101" fmla="*/ 478631 h 628650"/>
                <a:gd name="connsiteX102" fmla="*/ 11907 w 859632"/>
                <a:gd name="connsiteY102" fmla="*/ 509587 h 628650"/>
                <a:gd name="connsiteX103" fmla="*/ 40482 w 859632"/>
                <a:gd name="connsiteY103" fmla="*/ 511969 h 628650"/>
                <a:gd name="connsiteX104" fmla="*/ 57150 w 859632"/>
                <a:gd name="connsiteY104" fmla="*/ 542925 h 628650"/>
                <a:gd name="connsiteX105" fmla="*/ 97632 w 859632"/>
                <a:gd name="connsiteY105" fmla="*/ 535781 h 628650"/>
                <a:gd name="connsiteX106" fmla="*/ 142875 w 859632"/>
                <a:gd name="connsiteY106" fmla="*/ 547687 h 628650"/>
                <a:gd name="connsiteX107" fmla="*/ 157163 w 859632"/>
                <a:gd name="connsiteY107" fmla="*/ 581025 h 628650"/>
                <a:gd name="connsiteX108" fmla="*/ 183357 w 859632"/>
                <a:gd name="connsiteY108" fmla="*/ 588169 h 628650"/>
                <a:gd name="connsiteX109" fmla="*/ 200025 w 859632"/>
                <a:gd name="connsiteY109" fmla="*/ 609600 h 628650"/>
                <a:gd name="connsiteX110" fmla="*/ 207169 w 859632"/>
                <a:gd name="connsiteY110" fmla="*/ 623887 h 628650"/>
                <a:gd name="connsiteX111" fmla="*/ 226219 w 859632"/>
                <a:gd name="connsiteY111" fmla="*/ 628650 h 628650"/>
                <a:gd name="connsiteX112" fmla="*/ 247650 w 859632"/>
                <a:gd name="connsiteY112" fmla="*/ 614362 h 628650"/>
                <a:gd name="connsiteX113" fmla="*/ 252413 w 859632"/>
                <a:gd name="connsiteY113" fmla="*/ 590550 h 628650"/>
                <a:gd name="connsiteX114" fmla="*/ 252413 w 859632"/>
                <a:gd name="connsiteY114" fmla="*/ 569119 h 628650"/>
                <a:gd name="connsiteX115" fmla="*/ 266700 w 859632"/>
                <a:gd name="connsiteY115" fmla="*/ 552450 h 628650"/>
                <a:gd name="connsiteX116" fmla="*/ 283369 w 859632"/>
                <a:gd name="connsiteY116" fmla="*/ 573881 h 628650"/>
                <a:gd name="connsiteX117" fmla="*/ 314325 w 859632"/>
                <a:gd name="connsiteY117" fmla="*/ 557212 h 628650"/>
                <a:gd name="connsiteX118" fmla="*/ 330994 w 859632"/>
                <a:gd name="connsiteY118" fmla="*/ 545306 h 628650"/>
                <a:gd name="connsiteX119" fmla="*/ 330994 w 859632"/>
                <a:gd name="connsiteY119" fmla="*/ 523875 h 628650"/>
                <a:gd name="connsiteX120" fmla="*/ 361950 w 859632"/>
                <a:gd name="connsiteY120" fmla="*/ 519112 h 628650"/>
                <a:gd name="connsiteX121" fmla="*/ 361950 w 859632"/>
                <a:gd name="connsiteY121" fmla="*/ 485775 h 628650"/>
                <a:gd name="connsiteX122" fmla="*/ 381000 w 859632"/>
                <a:gd name="connsiteY122" fmla="*/ 497681 h 628650"/>
                <a:gd name="connsiteX123" fmla="*/ 390526 w 859632"/>
                <a:gd name="connsiteY123" fmla="*/ 504824 h 628650"/>
                <a:gd name="connsiteX124" fmla="*/ 397669 w 859632"/>
                <a:gd name="connsiteY124" fmla="*/ 495300 h 628650"/>
                <a:gd name="connsiteX125" fmla="*/ 407194 w 859632"/>
                <a:gd name="connsiteY125" fmla="*/ 476250 h 628650"/>
                <a:gd name="connsiteX126" fmla="*/ 407194 w 859632"/>
                <a:gd name="connsiteY126" fmla="*/ 459581 h 628650"/>
                <a:gd name="connsiteX127" fmla="*/ 419100 w 859632"/>
                <a:gd name="connsiteY127" fmla="*/ 433387 h 628650"/>
                <a:gd name="connsiteX128" fmla="*/ 435769 w 859632"/>
                <a:gd name="connsiteY128" fmla="*/ 435769 h 628650"/>
                <a:gd name="connsiteX129" fmla="*/ 457200 w 859632"/>
                <a:gd name="connsiteY129" fmla="*/ 416719 h 628650"/>
                <a:gd name="connsiteX130" fmla="*/ 473869 w 859632"/>
                <a:gd name="connsiteY130" fmla="*/ 435769 h 628650"/>
                <a:gd name="connsiteX131" fmla="*/ 485775 w 859632"/>
                <a:gd name="connsiteY131" fmla="*/ 454819 h 628650"/>
                <a:gd name="connsiteX132" fmla="*/ 504825 w 859632"/>
                <a:gd name="connsiteY132" fmla="*/ 476250 h 628650"/>
                <a:gd name="connsiteX133" fmla="*/ 531019 w 859632"/>
                <a:gd name="connsiteY133" fmla="*/ 466725 h 628650"/>
                <a:gd name="connsiteX134" fmla="*/ 545307 w 859632"/>
                <a:gd name="connsiteY134" fmla="*/ 433388 h 628650"/>
                <a:gd name="connsiteX135" fmla="*/ 561975 w 859632"/>
                <a:gd name="connsiteY135" fmla="*/ 414337 h 628650"/>
                <a:gd name="connsiteX136" fmla="*/ 592932 w 859632"/>
                <a:gd name="connsiteY136" fmla="*/ 435769 h 628650"/>
                <a:gd name="connsiteX137" fmla="*/ 623887 w 859632"/>
                <a:gd name="connsiteY137" fmla="*/ 423863 h 628650"/>
                <a:gd name="connsiteX138" fmla="*/ 647700 w 859632"/>
                <a:gd name="connsiteY138" fmla="*/ 454819 h 628650"/>
                <a:gd name="connsiteX139" fmla="*/ 678657 w 859632"/>
                <a:gd name="connsiteY139" fmla="*/ 481012 h 628650"/>
                <a:gd name="connsiteX140" fmla="*/ 714375 w 859632"/>
                <a:gd name="connsiteY140" fmla="*/ 464343 h 628650"/>
                <a:gd name="connsiteX141" fmla="*/ 759619 w 859632"/>
                <a:gd name="connsiteY141" fmla="*/ 492919 h 628650"/>
                <a:gd name="connsiteX0" fmla="*/ 759619 w 859632"/>
                <a:gd name="connsiteY0" fmla="*/ 492919 h 628650"/>
                <a:gd name="connsiteX1" fmla="*/ 783432 w 859632"/>
                <a:gd name="connsiteY1" fmla="*/ 445294 h 628650"/>
                <a:gd name="connsiteX2" fmla="*/ 821532 w 859632"/>
                <a:gd name="connsiteY2" fmla="*/ 442912 h 628650"/>
                <a:gd name="connsiteX3" fmla="*/ 826294 w 859632"/>
                <a:gd name="connsiteY3" fmla="*/ 423862 h 628650"/>
                <a:gd name="connsiteX4" fmla="*/ 821532 w 859632"/>
                <a:gd name="connsiteY4" fmla="*/ 404812 h 628650"/>
                <a:gd name="connsiteX5" fmla="*/ 833438 w 859632"/>
                <a:gd name="connsiteY5" fmla="*/ 390525 h 628650"/>
                <a:gd name="connsiteX6" fmla="*/ 845344 w 859632"/>
                <a:gd name="connsiteY6" fmla="*/ 364331 h 628650"/>
                <a:gd name="connsiteX7" fmla="*/ 845344 w 859632"/>
                <a:gd name="connsiteY7" fmla="*/ 364331 h 628650"/>
                <a:gd name="connsiteX8" fmla="*/ 819150 w 859632"/>
                <a:gd name="connsiteY8" fmla="*/ 350044 h 628650"/>
                <a:gd name="connsiteX9" fmla="*/ 819150 w 859632"/>
                <a:gd name="connsiteY9" fmla="*/ 328612 h 628650"/>
                <a:gd name="connsiteX10" fmla="*/ 823913 w 859632"/>
                <a:gd name="connsiteY10" fmla="*/ 321469 h 628650"/>
                <a:gd name="connsiteX11" fmla="*/ 833438 w 859632"/>
                <a:gd name="connsiteY11" fmla="*/ 295275 h 628650"/>
                <a:gd name="connsiteX12" fmla="*/ 823913 w 859632"/>
                <a:gd name="connsiteY12" fmla="*/ 290512 h 628650"/>
                <a:gd name="connsiteX13" fmla="*/ 802482 w 859632"/>
                <a:gd name="connsiteY13" fmla="*/ 283369 h 628650"/>
                <a:gd name="connsiteX14" fmla="*/ 802482 w 859632"/>
                <a:gd name="connsiteY14" fmla="*/ 266700 h 628650"/>
                <a:gd name="connsiteX15" fmla="*/ 804863 w 859632"/>
                <a:gd name="connsiteY15" fmla="*/ 242887 h 628650"/>
                <a:gd name="connsiteX16" fmla="*/ 804863 w 859632"/>
                <a:gd name="connsiteY16" fmla="*/ 235744 h 628650"/>
                <a:gd name="connsiteX17" fmla="*/ 816769 w 859632"/>
                <a:gd name="connsiteY17" fmla="*/ 221456 h 628650"/>
                <a:gd name="connsiteX18" fmla="*/ 814388 w 859632"/>
                <a:gd name="connsiteY18" fmla="*/ 169069 h 628650"/>
                <a:gd name="connsiteX19" fmla="*/ 814388 w 859632"/>
                <a:gd name="connsiteY19" fmla="*/ 147637 h 628650"/>
                <a:gd name="connsiteX20" fmla="*/ 802482 w 859632"/>
                <a:gd name="connsiteY20" fmla="*/ 128587 h 628650"/>
                <a:gd name="connsiteX21" fmla="*/ 804863 w 859632"/>
                <a:gd name="connsiteY21" fmla="*/ 119062 h 628650"/>
                <a:gd name="connsiteX22" fmla="*/ 816769 w 859632"/>
                <a:gd name="connsiteY22" fmla="*/ 107156 h 628650"/>
                <a:gd name="connsiteX23" fmla="*/ 838200 w 859632"/>
                <a:gd name="connsiteY23" fmla="*/ 107156 h 628650"/>
                <a:gd name="connsiteX24" fmla="*/ 859632 w 859632"/>
                <a:gd name="connsiteY24" fmla="*/ 69056 h 628650"/>
                <a:gd name="connsiteX25" fmla="*/ 857250 w 859632"/>
                <a:gd name="connsiteY25" fmla="*/ 45244 h 628650"/>
                <a:gd name="connsiteX26" fmla="*/ 852488 w 859632"/>
                <a:gd name="connsiteY26" fmla="*/ 33337 h 628650"/>
                <a:gd name="connsiteX27" fmla="*/ 833438 w 859632"/>
                <a:gd name="connsiteY27" fmla="*/ 33337 h 628650"/>
                <a:gd name="connsiteX28" fmla="*/ 828675 w 859632"/>
                <a:gd name="connsiteY28" fmla="*/ 40481 h 628650"/>
                <a:gd name="connsiteX29" fmla="*/ 819150 w 859632"/>
                <a:gd name="connsiteY29" fmla="*/ 38100 h 628650"/>
                <a:gd name="connsiteX30" fmla="*/ 819150 w 859632"/>
                <a:gd name="connsiteY30" fmla="*/ 14287 h 628650"/>
                <a:gd name="connsiteX31" fmla="*/ 804863 w 859632"/>
                <a:gd name="connsiteY31" fmla="*/ 11906 h 628650"/>
                <a:gd name="connsiteX32" fmla="*/ 788194 w 859632"/>
                <a:gd name="connsiteY32" fmla="*/ 26194 h 628650"/>
                <a:gd name="connsiteX33" fmla="*/ 769144 w 859632"/>
                <a:gd name="connsiteY33" fmla="*/ 14287 h 628650"/>
                <a:gd name="connsiteX34" fmla="*/ 754857 w 859632"/>
                <a:gd name="connsiteY34" fmla="*/ 0 h 628650"/>
                <a:gd name="connsiteX35" fmla="*/ 733425 w 859632"/>
                <a:gd name="connsiteY35" fmla="*/ 14287 h 628650"/>
                <a:gd name="connsiteX36" fmla="*/ 711994 w 859632"/>
                <a:gd name="connsiteY36" fmla="*/ 33337 h 628650"/>
                <a:gd name="connsiteX37" fmla="*/ 707232 w 859632"/>
                <a:gd name="connsiteY37" fmla="*/ 40481 h 628650"/>
                <a:gd name="connsiteX38" fmla="*/ 688182 w 859632"/>
                <a:gd name="connsiteY38" fmla="*/ 11906 h 628650"/>
                <a:gd name="connsiteX39" fmla="*/ 652463 w 859632"/>
                <a:gd name="connsiteY39" fmla="*/ 19050 h 628650"/>
                <a:gd name="connsiteX40" fmla="*/ 628650 w 859632"/>
                <a:gd name="connsiteY40" fmla="*/ 19050 h 628650"/>
                <a:gd name="connsiteX41" fmla="*/ 609600 w 859632"/>
                <a:gd name="connsiteY41" fmla="*/ 38100 h 628650"/>
                <a:gd name="connsiteX42" fmla="*/ 609600 w 859632"/>
                <a:gd name="connsiteY42" fmla="*/ 47625 h 628650"/>
                <a:gd name="connsiteX43" fmla="*/ 638175 w 859632"/>
                <a:gd name="connsiteY43" fmla="*/ 45244 h 628650"/>
                <a:gd name="connsiteX44" fmla="*/ 659607 w 859632"/>
                <a:gd name="connsiteY44" fmla="*/ 40481 h 628650"/>
                <a:gd name="connsiteX45" fmla="*/ 659607 w 859632"/>
                <a:gd name="connsiteY45" fmla="*/ 64294 h 628650"/>
                <a:gd name="connsiteX46" fmla="*/ 647700 w 859632"/>
                <a:gd name="connsiteY46" fmla="*/ 78581 h 628650"/>
                <a:gd name="connsiteX47" fmla="*/ 626269 w 859632"/>
                <a:gd name="connsiteY47" fmla="*/ 73819 h 628650"/>
                <a:gd name="connsiteX48" fmla="*/ 616744 w 859632"/>
                <a:gd name="connsiteY48" fmla="*/ 85725 h 628650"/>
                <a:gd name="connsiteX49" fmla="*/ 604838 w 859632"/>
                <a:gd name="connsiteY49" fmla="*/ 104775 h 628650"/>
                <a:gd name="connsiteX50" fmla="*/ 590550 w 859632"/>
                <a:gd name="connsiteY50" fmla="*/ 126206 h 628650"/>
                <a:gd name="connsiteX51" fmla="*/ 559594 w 859632"/>
                <a:gd name="connsiteY51" fmla="*/ 135731 h 628650"/>
                <a:gd name="connsiteX52" fmla="*/ 550069 w 859632"/>
                <a:gd name="connsiteY52" fmla="*/ 142875 h 628650"/>
                <a:gd name="connsiteX53" fmla="*/ 464344 w 859632"/>
                <a:gd name="connsiteY53" fmla="*/ 111919 h 628650"/>
                <a:gd name="connsiteX54" fmla="*/ 359569 w 859632"/>
                <a:gd name="connsiteY54" fmla="*/ 69056 h 628650"/>
                <a:gd name="connsiteX55" fmla="*/ 285750 w 859632"/>
                <a:gd name="connsiteY55" fmla="*/ 45244 h 628650"/>
                <a:gd name="connsiteX56" fmla="*/ 245269 w 859632"/>
                <a:gd name="connsiteY56" fmla="*/ 42862 h 628650"/>
                <a:gd name="connsiteX57" fmla="*/ 214313 w 859632"/>
                <a:gd name="connsiteY57" fmla="*/ 42862 h 628650"/>
                <a:gd name="connsiteX58" fmla="*/ 195263 w 859632"/>
                <a:gd name="connsiteY58" fmla="*/ 30956 h 628650"/>
                <a:gd name="connsiteX59" fmla="*/ 164307 w 859632"/>
                <a:gd name="connsiteY59" fmla="*/ 0 h 628650"/>
                <a:gd name="connsiteX60" fmla="*/ 123825 w 859632"/>
                <a:gd name="connsiteY60" fmla="*/ 52387 h 628650"/>
                <a:gd name="connsiteX61" fmla="*/ 92869 w 859632"/>
                <a:gd name="connsiteY61" fmla="*/ 78581 h 628650"/>
                <a:gd name="connsiteX62" fmla="*/ 73819 w 859632"/>
                <a:gd name="connsiteY62" fmla="*/ 97631 h 628650"/>
                <a:gd name="connsiteX63" fmla="*/ 57150 w 859632"/>
                <a:gd name="connsiteY63" fmla="*/ 121444 h 628650"/>
                <a:gd name="connsiteX64" fmla="*/ 38100 w 859632"/>
                <a:gd name="connsiteY64" fmla="*/ 142875 h 628650"/>
                <a:gd name="connsiteX65" fmla="*/ 0 w 859632"/>
                <a:gd name="connsiteY65" fmla="*/ 166687 h 628650"/>
                <a:gd name="connsiteX66" fmla="*/ 2382 w 859632"/>
                <a:gd name="connsiteY66" fmla="*/ 183356 h 628650"/>
                <a:gd name="connsiteX67" fmla="*/ 28575 w 859632"/>
                <a:gd name="connsiteY67" fmla="*/ 178594 h 628650"/>
                <a:gd name="connsiteX68" fmla="*/ 59532 w 859632"/>
                <a:gd name="connsiteY68" fmla="*/ 164306 h 628650"/>
                <a:gd name="connsiteX69" fmla="*/ 80963 w 859632"/>
                <a:gd name="connsiteY69" fmla="*/ 164306 h 628650"/>
                <a:gd name="connsiteX70" fmla="*/ 90488 w 859632"/>
                <a:gd name="connsiteY70" fmla="*/ 173831 h 628650"/>
                <a:gd name="connsiteX71" fmla="*/ 95250 w 859632"/>
                <a:gd name="connsiteY71" fmla="*/ 180975 h 628650"/>
                <a:gd name="connsiteX72" fmla="*/ 90488 w 859632"/>
                <a:gd name="connsiteY72" fmla="*/ 207169 h 628650"/>
                <a:gd name="connsiteX73" fmla="*/ 90488 w 859632"/>
                <a:gd name="connsiteY73" fmla="*/ 226219 h 628650"/>
                <a:gd name="connsiteX74" fmla="*/ 111919 w 859632"/>
                <a:gd name="connsiteY74" fmla="*/ 221456 h 628650"/>
                <a:gd name="connsiteX75" fmla="*/ 111919 w 859632"/>
                <a:gd name="connsiteY75" fmla="*/ 221456 h 628650"/>
                <a:gd name="connsiteX76" fmla="*/ 133350 w 859632"/>
                <a:gd name="connsiteY76" fmla="*/ 247650 h 628650"/>
                <a:gd name="connsiteX77" fmla="*/ 176213 w 859632"/>
                <a:gd name="connsiteY77" fmla="*/ 247650 h 628650"/>
                <a:gd name="connsiteX78" fmla="*/ 200025 w 859632"/>
                <a:gd name="connsiteY78" fmla="*/ 250031 h 628650"/>
                <a:gd name="connsiteX79" fmla="*/ 233363 w 859632"/>
                <a:gd name="connsiteY79" fmla="*/ 257175 h 628650"/>
                <a:gd name="connsiteX80" fmla="*/ 238125 w 859632"/>
                <a:gd name="connsiteY80" fmla="*/ 292894 h 628650"/>
                <a:gd name="connsiteX81" fmla="*/ 261938 w 859632"/>
                <a:gd name="connsiteY81" fmla="*/ 300037 h 628650"/>
                <a:gd name="connsiteX82" fmla="*/ 261938 w 859632"/>
                <a:gd name="connsiteY82" fmla="*/ 321469 h 628650"/>
                <a:gd name="connsiteX83" fmla="*/ 245269 w 859632"/>
                <a:gd name="connsiteY83" fmla="*/ 340519 h 628650"/>
                <a:gd name="connsiteX84" fmla="*/ 226219 w 859632"/>
                <a:gd name="connsiteY84" fmla="*/ 319087 h 628650"/>
                <a:gd name="connsiteX85" fmla="*/ 192882 w 859632"/>
                <a:gd name="connsiteY85" fmla="*/ 300037 h 628650"/>
                <a:gd name="connsiteX86" fmla="*/ 166688 w 859632"/>
                <a:gd name="connsiteY86" fmla="*/ 300037 h 628650"/>
                <a:gd name="connsiteX87" fmla="*/ 130969 w 859632"/>
                <a:gd name="connsiteY87" fmla="*/ 300037 h 628650"/>
                <a:gd name="connsiteX88" fmla="*/ 128588 w 859632"/>
                <a:gd name="connsiteY88" fmla="*/ 333375 h 628650"/>
                <a:gd name="connsiteX89" fmla="*/ 121444 w 859632"/>
                <a:gd name="connsiteY89" fmla="*/ 347662 h 628650"/>
                <a:gd name="connsiteX90" fmla="*/ 102394 w 859632"/>
                <a:gd name="connsiteY90" fmla="*/ 340519 h 628650"/>
                <a:gd name="connsiteX91" fmla="*/ 78582 w 859632"/>
                <a:gd name="connsiteY91" fmla="*/ 328612 h 628650"/>
                <a:gd name="connsiteX92" fmla="*/ 76200 w 859632"/>
                <a:gd name="connsiteY92" fmla="*/ 333375 h 628650"/>
                <a:gd name="connsiteX93" fmla="*/ 73819 w 859632"/>
                <a:gd name="connsiteY93" fmla="*/ 354806 h 628650"/>
                <a:gd name="connsiteX94" fmla="*/ 52388 w 859632"/>
                <a:gd name="connsiteY94" fmla="*/ 361950 h 628650"/>
                <a:gd name="connsiteX95" fmla="*/ 38100 w 859632"/>
                <a:gd name="connsiteY95" fmla="*/ 345281 h 628650"/>
                <a:gd name="connsiteX96" fmla="*/ 30957 w 859632"/>
                <a:gd name="connsiteY96" fmla="*/ 350044 h 628650"/>
                <a:gd name="connsiteX97" fmla="*/ 45244 w 859632"/>
                <a:gd name="connsiteY97" fmla="*/ 381000 h 628650"/>
                <a:gd name="connsiteX98" fmla="*/ 47625 w 859632"/>
                <a:gd name="connsiteY98" fmla="*/ 404812 h 628650"/>
                <a:gd name="connsiteX99" fmla="*/ 45244 w 859632"/>
                <a:gd name="connsiteY99" fmla="*/ 431006 h 628650"/>
                <a:gd name="connsiteX100" fmla="*/ 38100 w 859632"/>
                <a:gd name="connsiteY100" fmla="*/ 447675 h 628650"/>
                <a:gd name="connsiteX101" fmla="*/ 16669 w 859632"/>
                <a:gd name="connsiteY101" fmla="*/ 478631 h 628650"/>
                <a:gd name="connsiteX102" fmla="*/ 11907 w 859632"/>
                <a:gd name="connsiteY102" fmla="*/ 509587 h 628650"/>
                <a:gd name="connsiteX103" fmla="*/ 40482 w 859632"/>
                <a:gd name="connsiteY103" fmla="*/ 511969 h 628650"/>
                <a:gd name="connsiteX104" fmla="*/ 57150 w 859632"/>
                <a:gd name="connsiteY104" fmla="*/ 542925 h 628650"/>
                <a:gd name="connsiteX105" fmla="*/ 97632 w 859632"/>
                <a:gd name="connsiteY105" fmla="*/ 535781 h 628650"/>
                <a:gd name="connsiteX106" fmla="*/ 142875 w 859632"/>
                <a:gd name="connsiteY106" fmla="*/ 547687 h 628650"/>
                <a:gd name="connsiteX107" fmla="*/ 157163 w 859632"/>
                <a:gd name="connsiteY107" fmla="*/ 581025 h 628650"/>
                <a:gd name="connsiteX108" fmla="*/ 183357 w 859632"/>
                <a:gd name="connsiteY108" fmla="*/ 588169 h 628650"/>
                <a:gd name="connsiteX109" fmla="*/ 200025 w 859632"/>
                <a:gd name="connsiteY109" fmla="*/ 609600 h 628650"/>
                <a:gd name="connsiteX110" fmla="*/ 207169 w 859632"/>
                <a:gd name="connsiteY110" fmla="*/ 623887 h 628650"/>
                <a:gd name="connsiteX111" fmla="*/ 226219 w 859632"/>
                <a:gd name="connsiteY111" fmla="*/ 628650 h 628650"/>
                <a:gd name="connsiteX112" fmla="*/ 247650 w 859632"/>
                <a:gd name="connsiteY112" fmla="*/ 614362 h 628650"/>
                <a:gd name="connsiteX113" fmla="*/ 252413 w 859632"/>
                <a:gd name="connsiteY113" fmla="*/ 590550 h 628650"/>
                <a:gd name="connsiteX114" fmla="*/ 252413 w 859632"/>
                <a:gd name="connsiteY114" fmla="*/ 569119 h 628650"/>
                <a:gd name="connsiteX115" fmla="*/ 266700 w 859632"/>
                <a:gd name="connsiteY115" fmla="*/ 552450 h 628650"/>
                <a:gd name="connsiteX116" fmla="*/ 283369 w 859632"/>
                <a:gd name="connsiteY116" fmla="*/ 573881 h 628650"/>
                <a:gd name="connsiteX117" fmla="*/ 314325 w 859632"/>
                <a:gd name="connsiteY117" fmla="*/ 557212 h 628650"/>
                <a:gd name="connsiteX118" fmla="*/ 330994 w 859632"/>
                <a:gd name="connsiteY118" fmla="*/ 545306 h 628650"/>
                <a:gd name="connsiteX119" fmla="*/ 330994 w 859632"/>
                <a:gd name="connsiteY119" fmla="*/ 523875 h 628650"/>
                <a:gd name="connsiteX120" fmla="*/ 361950 w 859632"/>
                <a:gd name="connsiteY120" fmla="*/ 519112 h 628650"/>
                <a:gd name="connsiteX121" fmla="*/ 361950 w 859632"/>
                <a:gd name="connsiteY121" fmla="*/ 485775 h 628650"/>
                <a:gd name="connsiteX122" fmla="*/ 378619 w 859632"/>
                <a:gd name="connsiteY122" fmla="*/ 507206 h 628650"/>
                <a:gd name="connsiteX123" fmla="*/ 390526 w 859632"/>
                <a:gd name="connsiteY123" fmla="*/ 504824 h 628650"/>
                <a:gd name="connsiteX124" fmla="*/ 397669 w 859632"/>
                <a:gd name="connsiteY124" fmla="*/ 495300 h 628650"/>
                <a:gd name="connsiteX125" fmla="*/ 407194 w 859632"/>
                <a:gd name="connsiteY125" fmla="*/ 476250 h 628650"/>
                <a:gd name="connsiteX126" fmla="*/ 407194 w 859632"/>
                <a:gd name="connsiteY126" fmla="*/ 459581 h 628650"/>
                <a:gd name="connsiteX127" fmla="*/ 419100 w 859632"/>
                <a:gd name="connsiteY127" fmla="*/ 433387 h 628650"/>
                <a:gd name="connsiteX128" fmla="*/ 435769 w 859632"/>
                <a:gd name="connsiteY128" fmla="*/ 435769 h 628650"/>
                <a:gd name="connsiteX129" fmla="*/ 457200 w 859632"/>
                <a:gd name="connsiteY129" fmla="*/ 416719 h 628650"/>
                <a:gd name="connsiteX130" fmla="*/ 473869 w 859632"/>
                <a:gd name="connsiteY130" fmla="*/ 435769 h 628650"/>
                <a:gd name="connsiteX131" fmla="*/ 485775 w 859632"/>
                <a:gd name="connsiteY131" fmla="*/ 454819 h 628650"/>
                <a:gd name="connsiteX132" fmla="*/ 504825 w 859632"/>
                <a:gd name="connsiteY132" fmla="*/ 476250 h 628650"/>
                <a:gd name="connsiteX133" fmla="*/ 531019 w 859632"/>
                <a:gd name="connsiteY133" fmla="*/ 466725 h 628650"/>
                <a:gd name="connsiteX134" fmla="*/ 545307 w 859632"/>
                <a:gd name="connsiteY134" fmla="*/ 433388 h 628650"/>
                <a:gd name="connsiteX135" fmla="*/ 561975 w 859632"/>
                <a:gd name="connsiteY135" fmla="*/ 414337 h 628650"/>
                <a:gd name="connsiteX136" fmla="*/ 592932 w 859632"/>
                <a:gd name="connsiteY136" fmla="*/ 435769 h 628650"/>
                <a:gd name="connsiteX137" fmla="*/ 623887 w 859632"/>
                <a:gd name="connsiteY137" fmla="*/ 423863 h 628650"/>
                <a:gd name="connsiteX138" fmla="*/ 647700 w 859632"/>
                <a:gd name="connsiteY138" fmla="*/ 454819 h 628650"/>
                <a:gd name="connsiteX139" fmla="*/ 678657 w 859632"/>
                <a:gd name="connsiteY139" fmla="*/ 481012 h 628650"/>
                <a:gd name="connsiteX140" fmla="*/ 714375 w 859632"/>
                <a:gd name="connsiteY140" fmla="*/ 464343 h 628650"/>
                <a:gd name="connsiteX141" fmla="*/ 759619 w 859632"/>
                <a:gd name="connsiteY141" fmla="*/ 492919 h 628650"/>
                <a:gd name="connsiteX0" fmla="*/ 759619 w 859632"/>
                <a:gd name="connsiteY0" fmla="*/ 492919 h 628650"/>
                <a:gd name="connsiteX1" fmla="*/ 783432 w 859632"/>
                <a:gd name="connsiteY1" fmla="*/ 445294 h 628650"/>
                <a:gd name="connsiteX2" fmla="*/ 821532 w 859632"/>
                <a:gd name="connsiteY2" fmla="*/ 442912 h 628650"/>
                <a:gd name="connsiteX3" fmla="*/ 826294 w 859632"/>
                <a:gd name="connsiteY3" fmla="*/ 423862 h 628650"/>
                <a:gd name="connsiteX4" fmla="*/ 821532 w 859632"/>
                <a:gd name="connsiteY4" fmla="*/ 404812 h 628650"/>
                <a:gd name="connsiteX5" fmla="*/ 833438 w 859632"/>
                <a:gd name="connsiteY5" fmla="*/ 390525 h 628650"/>
                <a:gd name="connsiteX6" fmla="*/ 845344 w 859632"/>
                <a:gd name="connsiteY6" fmla="*/ 364331 h 628650"/>
                <a:gd name="connsiteX7" fmla="*/ 845344 w 859632"/>
                <a:gd name="connsiteY7" fmla="*/ 364331 h 628650"/>
                <a:gd name="connsiteX8" fmla="*/ 819150 w 859632"/>
                <a:gd name="connsiteY8" fmla="*/ 350044 h 628650"/>
                <a:gd name="connsiteX9" fmla="*/ 819150 w 859632"/>
                <a:gd name="connsiteY9" fmla="*/ 328612 h 628650"/>
                <a:gd name="connsiteX10" fmla="*/ 823913 w 859632"/>
                <a:gd name="connsiteY10" fmla="*/ 321469 h 628650"/>
                <a:gd name="connsiteX11" fmla="*/ 833438 w 859632"/>
                <a:gd name="connsiteY11" fmla="*/ 295275 h 628650"/>
                <a:gd name="connsiteX12" fmla="*/ 823913 w 859632"/>
                <a:gd name="connsiteY12" fmla="*/ 290512 h 628650"/>
                <a:gd name="connsiteX13" fmla="*/ 802482 w 859632"/>
                <a:gd name="connsiteY13" fmla="*/ 283369 h 628650"/>
                <a:gd name="connsiteX14" fmla="*/ 802482 w 859632"/>
                <a:gd name="connsiteY14" fmla="*/ 266700 h 628650"/>
                <a:gd name="connsiteX15" fmla="*/ 804863 w 859632"/>
                <a:gd name="connsiteY15" fmla="*/ 242887 h 628650"/>
                <a:gd name="connsiteX16" fmla="*/ 804863 w 859632"/>
                <a:gd name="connsiteY16" fmla="*/ 235744 h 628650"/>
                <a:gd name="connsiteX17" fmla="*/ 816769 w 859632"/>
                <a:gd name="connsiteY17" fmla="*/ 221456 h 628650"/>
                <a:gd name="connsiteX18" fmla="*/ 814388 w 859632"/>
                <a:gd name="connsiteY18" fmla="*/ 169069 h 628650"/>
                <a:gd name="connsiteX19" fmla="*/ 814388 w 859632"/>
                <a:gd name="connsiteY19" fmla="*/ 147637 h 628650"/>
                <a:gd name="connsiteX20" fmla="*/ 802482 w 859632"/>
                <a:gd name="connsiteY20" fmla="*/ 128587 h 628650"/>
                <a:gd name="connsiteX21" fmla="*/ 804863 w 859632"/>
                <a:gd name="connsiteY21" fmla="*/ 119062 h 628650"/>
                <a:gd name="connsiteX22" fmla="*/ 816769 w 859632"/>
                <a:gd name="connsiteY22" fmla="*/ 107156 h 628650"/>
                <a:gd name="connsiteX23" fmla="*/ 838200 w 859632"/>
                <a:gd name="connsiteY23" fmla="*/ 107156 h 628650"/>
                <a:gd name="connsiteX24" fmla="*/ 859632 w 859632"/>
                <a:gd name="connsiteY24" fmla="*/ 69056 h 628650"/>
                <a:gd name="connsiteX25" fmla="*/ 857250 w 859632"/>
                <a:gd name="connsiteY25" fmla="*/ 45244 h 628650"/>
                <a:gd name="connsiteX26" fmla="*/ 852488 w 859632"/>
                <a:gd name="connsiteY26" fmla="*/ 33337 h 628650"/>
                <a:gd name="connsiteX27" fmla="*/ 833438 w 859632"/>
                <a:gd name="connsiteY27" fmla="*/ 33337 h 628650"/>
                <a:gd name="connsiteX28" fmla="*/ 828675 w 859632"/>
                <a:gd name="connsiteY28" fmla="*/ 40481 h 628650"/>
                <a:gd name="connsiteX29" fmla="*/ 819150 w 859632"/>
                <a:gd name="connsiteY29" fmla="*/ 38100 h 628650"/>
                <a:gd name="connsiteX30" fmla="*/ 819150 w 859632"/>
                <a:gd name="connsiteY30" fmla="*/ 14287 h 628650"/>
                <a:gd name="connsiteX31" fmla="*/ 804863 w 859632"/>
                <a:gd name="connsiteY31" fmla="*/ 11906 h 628650"/>
                <a:gd name="connsiteX32" fmla="*/ 788194 w 859632"/>
                <a:gd name="connsiteY32" fmla="*/ 26194 h 628650"/>
                <a:gd name="connsiteX33" fmla="*/ 769144 w 859632"/>
                <a:gd name="connsiteY33" fmla="*/ 14287 h 628650"/>
                <a:gd name="connsiteX34" fmla="*/ 754857 w 859632"/>
                <a:gd name="connsiteY34" fmla="*/ 0 h 628650"/>
                <a:gd name="connsiteX35" fmla="*/ 733425 w 859632"/>
                <a:gd name="connsiteY35" fmla="*/ 14287 h 628650"/>
                <a:gd name="connsiteX36" fmla="*/ 711994 w 859632"/>
                <a:gd name="connsiteY36" fmla="*/ 33337 h 628650"/>
                <a:gd name="connsiteX37" fmla="*/ 707232 w 859632"/>
                <a:gd name="connsiteY37" fmla="*/ 40481 h 628650"/>
                <a:gd name="connsiteX38" fmla="*/ 688182 w 859632"/>
                <a:gd name="connsiteY38" fmla="*/ 11906 h 628650"/>
                <a:gd name="connsiteX39" fmla="*/ 652463 w 859632"/>
                <a:gd name="connsiteY39" fmla="*/ 19050 h 628650"/>
                <a:gd name="connsiteX40" fmla="*/ 628650 w 859632"/>
                <a:gd name="connsiteY40" fmla="*/ 19050 h 628650"/>
                <a:gd name="connsiteX41" fmla="*/ 609600 w 859632"/>
                <a:gd name="connsiteY41" fmla="*/ 38100 h 628650"/>
                <a:gd name="connsiteX42" fmla="*/ 609600 w 859632"/>
                <a:gd name="connsiteY42" fmla="*/ 47625 h 628650"/>
                <a:gd name="connsiteX43" fmla="*/ 638175 w 859632"/>
                <a:gd name="connsiteY43" fmla="*/ 45244 h 628650"/>
                <a:gd name="connsiteX44" fmla="*/ 659607 w 859632"/>
                <a:gd name="connsiteY44" fmla="*/ 40481 h 628650"/>
                <a:gd name="connsiteX45" fmla="*/ 659607 w 859632"/>
                <a:gd name="connsiteY45" fmla="*/ 64294 h 628650"/>
                <a:gd name="connsiteX46" fmla="*/ 647700 w 859632"/>
                <a:gd name="connsiteY46" fmla="*/ 78581 h 628650"/>
                <a:gd name="connsiteX47" fmla="*/ 626269 w 859632"/>
                <a:gd name="connsiteY47" fmla="*/ 73819 h 628650"/>
                <a:gd name="connsiteX48" fmla="*/ 616744 w 859632"/>
                <a:gd name="connsiteY48" fmla="*/ 85725 h 628650"/>
                <a:gd name="connsiteX49" fmla="*/ 604838 w 859632"/>
                <a:gd name="connsiteY49" fmla="*/ 104775 h 628650"/>
                <a:gd name="connsiteX50" fmla="*/ 590550 w 859632"/>
                <a:gd name="connsiteY50" fmla="*/ 126206 h 628650"/>
                <a:gd name="connsiteX51" fmla="*/ 559594 w 859632"/>
                <a:gd name="connsiteY51" fmla="*/ 135731 h 628650"/>
                <a:gd name="connsiteX52" fmla="*/ 550069 w 859632"/>
                <a:gd name="connsiteY52" fmla="*/ 142875 h 628650"/>
                <a:gd name="connsiteX53" fmla="*/ 464344 w 859632"/>
                <a:gd name="connsiteY53" fmla="*/ 111919 h 628650"/>
                <a:gd name="connsiteX54" fmla="*/ 359569 w 859632"/>
                <a:gd name="connsiteY54" fmla="*/ 69056 h 628650"/>
                <a:gd name="connsiteX55" fmla="*/ 285750 w 859632"/>
                <a:gd name="connsiteY55" fmla="*/ 45244 h 628650"/>
                <a:gd name="connsiteX56" fmla="*/ 245269 w 859632"/>
                <a:gd name="connsiteY56" fmla="*/ 42862 h 628650"/>
                <a:gd name="connsiteX57" fmla="*/ 214313 w 859632"/>
                <a:gd name="connsiteY57" fmla="*/ 42862 h 628650"/>
                <a:gd name="connsiteX58" fmla="*/ 195263 w 859632"/>
                <a:gd name="connsiteY58" fmla="*/ 30956 h 628650"/>
                <a:gd name="connsiteX59" fmla="*/ 164307 w 859632"/>
                <a:gd name="connsiteY59" fmla="*/ 0 h 628650"/>
                <a:gd name="connsiteX60" fmla="*/ 123825 w 859632"/>
                <a:gd name="connsiteY60" fmla="*/ 52387 h 628650"/>
                <a:gd name="connsiteX61" fmla="*/ 92869 w 859632"/>
                <a:gd name="connsiteY61" fmla="*/ 78581 h 628650"/>
                <a:gd name="connsiteX62" fmla="*/ 73819 w 859632"/>
                <a:gd name="connsiteY62" fmla="*/ 97631 h 628650"/>
                <a:gd name="connsiteX63" fmla="*/ 57150 w 859632"/>
                <a:gd name="connsiteY63" fmla="*/ 121444 h 628650"/>
                <a:gd name="connsiteX64" fmla="*/ 38100 w 859632"/>
                <a:gd name="connsiteY64" fmla="*/ 142875 h 628650"/>
                <a:gd name="connsiteX65" fmla="*/ 0 w 859632"/>
                <a:gd name="connsiteY65" fmla="*/ 166687 h 628650"/>
                <a:gd name="connsiteX66" fmla="*/ 2382 w 859632"/>
                <a:gd name="connsiteY66" fmla="*/ 183356 h 628650"/>
                <a:gd name="connsiteX67" fmla="*/ 28575 w 859632"/>
                <a:gd name="connsiteY67" fmla="*/ 178594 h 628650"/>
                <a:gd name="connsiteX68" fmla="*/ 59532 w 859632"/>
                <a:gd name="connsiteY68" fmla="*/ 164306 h 628650"/>
                <a:gd name="connsiteX69" fmla="*/ 80963 w 859632"/>
                <a:gd name="connsiteY69" fmla="*/ 164306 h 628650"/>
                <a:gd name="connsiteX70" fmla="*/ 90488 w 859632"/>
                <a:gd name="connsiteY70" fmla="*/ 173831 h 628650"/>
                <a:gd name="connsiteX71" fmla="*/ 95250 w 859632"/>
                <a:gd name="connsiteY71" fmla="*/ 180975 h 628650"/>
                <a:gd name="connsiteX72" fmla="*/ 90488 w 859632"/>
                <a:gd name="connsiteY72" fmla="*/ 207169 h 628650"/>
                <a:gd name="connsiteX73" fmla="*/ 90488 w 859632"/>
                <a:gd name="connsiteY73" fmla="*/ 226219 h 628650"/>
                <a:gd name="connsiteX74" fmla="*/ 111919 w 859632"/>
                <a:gd name="connsiteY74" fmla="*/ 221456 h 628650"/>
                <a:gd name="connsiteX75" fmla="*/ 111919 w 859632"/>
                <a:gd name="connsiteY75" fmla="*/ 221456 h 628650"/>
                <a:gd name="connsiteX76" fmla="*/ 133350 w 859632"/>
                <a:gd name="connsiteY76" fmla="*/ 247650 h 628650"/>
                <a:gd name="connsiteX77" fmla="*/ 176213 w 859632"/>
                <a:gd name="connsiteY77" fmla="*/ 247650 h 628650"/>
                <a:gd name="connsiteX78" fmla="*/ 200025 w 859632"/>
                <a:gd name="connsiteY78" fmla="*/ 250031 h 628650"/>
                <a:gd name="connsiteX79" fmla="*/ 233363 w 859632"/>
                <a:gd name="connsiteY79" fmla="*/ 257175 h 628650"/>
                <a:gd name="connsiteX80" fmla="*/ 238125 w 859632"/>
                <a:gd name="connsiteY80" fmla="*/ 292894 h 628650"/>
                <a:gd name="connsiteX81" fmla="*/ 261938 w 859632"/>
                <a:gd name="connsiteY81" fmla="*/ 300037 h 628650"/>
                <a:gd name="connsiteX82" fmla="*/ 261938 w 859632"/>
                <a:gd name="connsiteY82" fmla="*/ 321469 h 628650"/>
                <a:gd name="connsiteX83" fmla="*/ 269081 w 859632"/>
                <a:gd name="connsiteY83" fmla="*/ 354807 h 628650"/>
                <a:gd name="connsiteX84" fmla="*/ 226219 w 859632"/>
                <a:gd name="connsiteY84" fmla="*/ 319087 h 628650"/>
                <a:gd name="connsiteX85" fmla="*/ 192882 w 859632"/>
                <a:gd name="connsiteY85" fmla="*/ 300037 h 628650"/>
                <a:gd name="connsiteX86" fmla="*/ 166688 w 859632"/>
                <a:gd name="connsiteY86" fmla="*/ 300037 h 628650"/>
                <a:gd name="connsiteX87" fmla="*/ 130969 w 859632"/>
                <a:gd name="connsiteY87" fmla="*/ 300037 h 628650"/>
                <a:gd name="connsiteX88" fmla="*/ 128588 w 859632"/>
                <a:gd name="connsiteY88" fmla="*/ 333375 h 628650"/>
                <a:gd name="connsiteX89" fmla="*/ 121444 w 859632"/>
                <a:gd name="connsiteY89" fmla="*/ 347662 h 628650"/>
                <a:gd name="connsiteX90" fmla="*/ 102394 w 859632"/>
                <a:gd name="connsiteY90" fmla="*/ 340519 h 628650"/>
                <a:gd name="connsiteX91" fmla="*/ 78582 w 859632"/>
                <a:gd name="connsiteY91" fmla="*/ 328612 h 628650"/>
                <a:gd name="connsiteX92" fmla="*/ 76200 w 859632"/>
                <a:gd name="connsiteY92" fmla="*/ 333375 h 628650"/>
                <a:gd name="connsiteX93" fmla="*/ 73819 w 859632"/>
                <a:gd name="connsiteY93" fmla="*/ 354806 h 628650"/>
                <a:gd name="connsiteX94" fmla="*/ 52388 w 859632"/>
                <a:gd name="connsiteY94" fmla="*/ 361950 h 628650"/>
                <a:gd name="connsiteX95" fmla="*/ 38100 w 859632"/>
                <a:gd name="connsiteY95" fmla="*/ 345281 h 628650"/>
                <a:gd name="connsiteX96" fmla="*/ 30957 w 859632"/>
                <a:gd name="connsiteY96" fmla="*/ 350044 h 628650"/>
                <a:gd name="connsiteX97" fmla="*/ 45244 w 859632"/>
                <a:gd name="connsiteY97" fmla="*/ 381000 h 628650"/>
                <a:gd name="connsiteX98" fmla="*/ 47625 w 859632"/>
                <a:gd name="connsiteY98" fmla="*/ 404812 h 628650"/>
                <a:gd name="connsiteX99" fmla="*/ 45244 w 859632"/>
                <a:gd name="connsiteY99" fmla="*/ 431006 h 628650"/>
                <a:gd name="connsiteX100" fmla="*/ 38100 w 859632"/>
                <a:gd name="connsiteY100" fmla="*/ 447675 h 628650"/>
                <a:gd name="connsiteX101" fmla="*/ 16669 w 859632"/>
                <a:gd name="connsiteY101" fmla="*/ 478631 h 628650"/>
                <a:gd name="connsiteX102" fmla="*/ 11907 w 859632"/>
                <a:gd name="connsiteY102" fmla="*/ 509587 h 628650"/>
                <a:gd name="connsiteX103" fmla="*/ 40482 w 859632"/>
                <a:gd name="connsiteY103" fmla="*/ 511969 h 628650"/>
                <a:gd name="connsiteX104" fmla="*/ 57150 w 859632"/>
                <a:gd name="connsiteY104" fmla="*/ 542925 h 628650"/>
                <a:gd name="connsiteX105" fmla="*/ 97632 w 859632"/>
                <a:gd name="connsiteY105" fmla="*/ 535781 h 628650"/>
                <a:gd name="connsiteX106" fmla="*/ 142875 w 859632"/>
                <a:gd name="connsiteY106" fmla="*/ 547687 h 628650"/>
                <a:gd name="connsiteX107" fmla="*/ 157163 w 859632"/>
                <a:gd name="connsiteY107" fmla="*/ 581025 h 628650"/>
                <a:gd name="connsiteX108" fmla="*/ 183357 w 859632"/>
                <a:gd name="connsiteY108" fmla="*/ 588169 h 628650"/>
                <a:gd name="connsiteX109" fmla="*/ 200025 w 859632"/>
                <a:gd name="connsiteY109" fmla="*/ 609600 h 628650"/>
                <a:gd name="connsiteX110" fmla="*/ 207169 w 859632"/>
                <a:gd name="connsiteY110" fmla="*/ 623887 h 628650"/>
                <a:gd name="connsiteX111" fmla="*/ 226219 w 859632"/>
                <a:gd name="connsiteY111" fmla="*/ 628650 h 628650"/>
                <a:gd name="connsiteX112" fmla="*/ 247650 w 859632"/>
                <a:gd name="connsiteY112" fmla="*/ 614362 h 628650"/>
                <a:gd name="connsiteX113" fmla="*/ 252413 w 859632"/>
                <a:gd name="connsiteY113" fmla="*/ 590550 h 628650"/>
                <a:gd name="connsiteX114" fmla="*/ 252413 w 859632"/>
                <a:gd name="connsiteY114" fmla="*/ 569119 h 628650"/>
                <a:gd name="connsiteX115" fmla="*/ 266700 w 859632"/>
                <a:gd name="connsiteY115" fmla="*/ 552450 h 628650"/>
                <a:gd name="connsiteX116" fmla="*/ 283369 w 859632"/>
                <a:gd name="connsiteY116" fmla="*/ 573881 h 628650"/>
                <a:gd name="connsiteX117" fmla="*/ 314325 w 859632"/>
                <a:gd name="connsiteY117" fmla="*/ 557212 h 628650"/>
                <a:gd name="connsiteX118" fmla="*/ 330994 w 859632"/>
                <a:gd name="connsiteY118" fmla="*/ 545306 h 628650"/>
                <a:gd name="connsiteX119" fmla="*/ 330994 w 859632"/>
                <a:gd name="connsiteY119" fmla="*/ 523875 h 628650"/>
                <a:gd name="connsiteX120" fmla="*/ 361950 w 859632"/>
                <a:gd name="connsiteY120" fmla="*/ 519112 h 628650"/>
                <a:gd name="connsiteX121" fmla="*/ 361950 w 859632"/>
                <a:gd name="connsiteY121" fmla="*/ 485775 h 628650"/>
                <a:gd name="connsiteX122" fmla="*/ 378619 w 859632"/>
                <a:gd name="connsiteY122" fmla="*/ 507206 h 628650"/>
                <a:gd name="connsiteX123" fmla="*/ 390526 w 859632"/>
                <a:gd name="connsiteY123" fmla="*/ 504824 h 628650"/>
                <a:gd name="connsiteX124" fmla="*/ 397669 w 859632"/>
                <a:gd name="connsiteY124" fmla="*/ 495300 h 628650"/>
                <a:gd name="connsiteX125" fmla="*/ 407194 w 859632"/>
                <a:gd name="connsiteY125" fmla="*/ 476250 h 628650"/>
                <a:gd name="connsiteX126" fmla="*/ 407194 w 859632"/>
                <a:gd name="connsiteY126" fmla="*/ 459581 h 628650"/>
                <a:gd name="connsiteX127" fmla="*/ 419100 w 859632"/>
                <a:gd name="connsiteY127" fmla="*/ 433387 h 628650"/>
                <a:gd name="connsiteX128" fmla="*/ 435769 w 859632"/>
                <a:gd name="connsiteY128" fmla="*/ 435769 h 628650"/>
                <a:gd name="connsiteX129" fmla="*/ 457200 w 859632"/>
                <a:gd name="connsiteY129" fmla="*/ 416719 h 628650"/>
                <a:gd name="connsiteX130" fmla="*/ 473869 w 859632"/>
                <a:gd name="connsiteY130" fmla="*/ 435769 h 628650"/>
                <a:gd name="connsiteX131" fmla="*/ 485775 w 859632"/>
                <a:gd name="connsiteY131" fmla="*/ 454819 h 628650"/>
                <a:gd name="connsiteX132" fmla="*/ 504825 w 859632"/>
                <a:gd name="connsiteY132" fmla="*/ 476250 h 628650"/>
                <a:gd name="connsiteX133" fmla="*/ 531019 w 859632"/>
                <a:gd name="connsiteY133" fmla="*/ 466725 h 628650"/>
                <a:gd name="connsiteX134" fmla="*/ 545307 w 859632"/>
                <a:gd name="connsiteY134" fmla="*/ 433388 h 628650"/>
                <a:gd name="connsiteX135" fmla="*/ 561975 w 859632"/>
                <a:gd name="connsiteY135" fmla="*/ 414337 h 628650"/>
                <a:gd name="connsiteX136" fmla="*/ 592932 w 859632"/>
                <a:gd name="connsiteY136" fmla="*/ 435769 h 628650"/>
                <a:gd name="connsiteX137" fmla="*/ 623887 w 859632"/>
                <a:gd name="connsiteY137" fmla="*/ 423863 h 628650"/>
                <a:gd name="connsiteX138" fmla="*/ 647700 w 859632"/>
                <a:gd name="connsiteY138" fmla="*/ 454819 h 628650"/>
                <a:gd name="connsiteX139" fmla="*/ 678657 w 859632"/>
                <a:gd name="connsiteY139" fmla="*/ 481012 h 628650"/>
                <a:gd name="connsiteX140" fmla="*/ 714375 w 859632"/>
                <a:gd name="connsiteY140" fmla="*/ 464343 h 628650"/>
                <a:gd name="connsiteX141" fmla="*/ 759619 w 859632"/>
                <a:gd name="connsiteY141" fmla="*/ 492919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</a:cxnLst>
              <a:rect l="l" t="t" r="r" b="b"/>
              <a:pathLst>
                <a:path w="859632" h="628650">
                  <a:moveTo>
                    <a:pt x="759619" y="492919"/>
                  </a:moveTo>
                  <a:lnTo>
                    <a:pt x="783432" y="445294"/>
                  </a:lnTo>
                  <a:lnTo>
                    <a:pt x="821532" y="442912"/>
                  </a:lnTo>
                  <a:lnTo>
                    <a:pt x="826294" y="423862"/>
                  </a:lnTo>
                  <a:lnTo>
                    <a:pt x="821532" y="404812"/>
                  </a:lnTo>
                  <a:lnTo>
                    <a:pt x="833438" y="390525"/>
                  </a:lnTo>
                  <a:lnTo>
                    <a:pt x="845344" y="364331"/>
                  </a:lnTo>
                  <a:lnTo>
                    <a:pt x="845344" y="364331"/>
                  </a:lnTo>
                  <a:lnTo>
                    <a:pt x="819150" y="350044"/>
                  </a:lnTo>
                  <a:lnTo>
                    <a:pt x="819150" y="328612"/>
                  </a:lnTo>
                  <a:lnTo>
                    <a:pt x="823913" y="321469"/>
                  </a:lnTo>
                  <a:lnTo>
                    <a:pt x="833438" y="295275"/>
                  </a:lnTo>
                  <a:lnTo>
                    <a:pt x="823913" y="290512"/>
                  </a:lnTo>
                  <a:lnTo>
                    <a:pt x="802482" y="283369"/>
                  </a:lnTo>
                  <a:lnTo>
                    <a:pt x="802482" y="266700"/>
                  </a:lnTo>
                  <a:lnTo>
                    <a:pt x="804863" y="242887"/>
                  </a:lnTo>
                  <a:lnTo>
                    <a:pt x="804863" y="235744"/>
                  </a:lnTo>
                  <a:lnTo>
                    <a:pt x="816769" y="221456"/>
                  </a:lnTo>
                  <a:lnTo>
                    <a:pt x="814388" y="169069"/>
                  </a:lnTo>
                  <a:lnTo>
                    <a:pt x="814388" y="147637"/>
                  </a:lnTo>
                  <a:lnTo>
                    <a:pt x="802482" y="128587"/>
                  </a:lnTo>
                  <a:lnTo>
                    <a:pt x="804863" y="119062"/>
                  </a:lnTo>
                  <a:lnTo>
                    <a:pt x="816769" y="107156"/>
                  </a:lnTo>
                  <a:lnTo>
                    <a:pt x="838200" y="107156"/>
                  </a:lnTo>
                  <a:lnTo>
                    <a:pt x="859632" y="69056"/>
                  </a:lnTo>
                  <a:lnTo>
                    <a:pt x="857250" y="45244"/>
                  </a:lnTo>
                  <a:lnTo>
                    <a:pt x="852488" y="33337"/>
                  </a:lnTo>
                  <a:lnTo>
                    <a:pt x="833438" y="33337"/>
                  </a:lnTo>
                  <a:lnTo>
                    <a:pt x="828675" y="40481"/>
                  </a:lnTo>
                  <a:lnTo>
                    <a:pt x="819150" y="38100"/>
                  </a:lnTo>
                  <a:lnTo>
                    <a:pt x="819150" y="14287"/>
                  </a:lnTo>
                  <a:lnTo>
                    <a:pt x="804863" y="11906"/>
                  </a:lnTo>
                  <a:lnTo>
                    <a:pt x="788194" y="26194"/>
                  </a:lnTo>
                  <a:lnTo>
                    <a:pt x="769144" y="14287"/>
                  </a:lnTo>
                  <a:lnTo>
                    <a:pt x="754857" y="0"/>
                  </a:lnTo>
                  <a:lnTo>
                    <a:pt x="733425" y="14287"/>
                  </a:lnTo>
                  <a:lnTo>
                    <a:pt x="711994" y="33337"/>
                  </a:lnTo>
                  <a:lnTo>
                    <a:pt x="707232" y="40481"/>
                  </a:lnTo>
                  <a:lnTo>
                    <a:pt x="688182" y="11906"/>
                  </a:lnTo>
                  <a:lnTo>
                    <a:pt x="652463" y="19050"/>
                  </a:lnTo>
                  <a:lnTo>
                    <a:pt x="628650" y="19050"/>
                  </a:lnTo>
                  <a:lnTo>
                    <a:pt x="609600" y="38100"/>
                  </a:lnTo>
                  <a:lnTo>
                    <a:pt x="609600" y="47625"/>
                  </a:lnTo>
                  <a:lnTo>
                    <a:pt x="638175" y="45244"/>
                  </a:lnTo>
                  <a:lnTo>
                    <a:pt x="659607" y="40481"/>
                  </a:lnTo>
                  <a:lnTo>
                    <a:pt x="659607" y="64294"/>
                  </a:lnTo>
                  <a:lnTo>
                    <a:pt x="647700" y="78581"/>
                  </a:lnTo>
                  <a:lnTo>
                    <a:pt x="626269" y="73819"/>
                  </a:lnTo>
                  <a:lnTo>
                    <a:pt x="616744" y="85725"/>
                  </a:lnTo>
                  <a:lnTo>
                    <a:pt x="604838" y="104775"/>
                  </a:lnTo>
                  <a:lnTo>
                    <a:pt x="590550" y="126206"/>
                  </a:lnTo>
                  <a:lnTo>
                    <a:pt x="559594" y="135731"/>
                  </a:lnTo>
                  <a:lnTo>
                    <a:pt x="550069" y="142875"/>
                  </a:lnTo>
                  <a:lnTo>
                    <a:pt x="464344" y="111919"/>
                  </a:lnTo>
                  <a:lnTo>
                    <a:pt x="359569" y="69056"/>
                  </a:lnTo>
                  <a:lnTo>
                    <a:pt x="285750" y="45244"/>
                  </a:lnTo>
                  <a:lnTo>
                    <a:pt x="245269" y="42862"/>
                  </a:lnTo>
                  <a:lnTo>
                    <a:pt x="214313" y="42862"/>
                  </a:lnTo>
                  <a:lnTo>
                    <a:pt x="195263" y="30956"/>
                  </a:lnTo>
                  <a:lnTo>
                    <a:pt x="164307" y="0"/>
                  </a:lnTo>
                  <a:lnTo>
                    <a:pt x="123825" y="52387"/>
                  </a:lnTo>
                  <a:lnTo>
                    <a:pt x="92869" y="78581"/>
                  </a:lnTo>
                  <a:lnTo>
                    <a:pt x="73819" y="97631"/>
                  </a:lnTo>
                  <a:lnTo>
                    <a:pt x="57150" y="121444"/>
                  </a:lnTo>
                  <a:lnTo>
                    <a:pt x="38100" y="142875"/>
                  </a:lnTo>
                  <a:lnTo>
                    <a:pt x="0" y="166687"/>
                  </a:lnTo>
                  <a:lnTo>
                    <a:pt x="2382" y="183356"/>
                  </a:lnTo>
                  <a:lnTo>
                    <a:pt x="28575" y="178594"/>
                  </a:lnTo>
                  <a:lnTo>
                    <a:pt x="59532" y="164306"/>
                  </a:lnTo>
                  <a:lnTo>
                    <a:pt x="80963" y="164306"/>
                  </a:lnTo>
                  <a:lnTo>
                    <a:pt x="90488" y="173831"/>
                  </a:lnTo>
                  <a:lnTo>
                    <a:pt x="95250" y="180975"/>
                  </a:lnTo>
                  <a:lnTo>
                    <a:pt x="90488" y="207169"/>
                  </a:lnTo>
                  <a:lnTo>
                    <a:pt x="90488" y="226219"/>
                  </a:lnTo>
                  <a:lnTo>
                    <a:pt x="111919" y="221456"/>
                  </a:lnTo>
                  <a:lnTo>
                    <a:pt x="111919" y="221456"/>
                  </a:lnTo>
                  <a:lnTo>
                    <a:pt x="133350" y="247650"/>
                  </a:lnTo>
                  <a:lnTo>
                    <a:pt x="176213" y="247650"/>
                  </a:lnTo>
                  <a:lnTo>
                    <a:pt x="200025" y="250031"/>
                  </a:lnTo>
                  <a:lnTo>
                    <a:pt x="233363" y="257175"/>
                  </a:lnTo>
                  <a:lnTo>
                    <a:pt x="238125" y="292894"/>
                  </a:lnTo>
                  <a:lnTo>
                    <a:pt x="261938" y="300037"/>
                  </a:lnTo>
                  <a:lnTo>
                    <a:pt x="261938" y="321469"/>
                  </a:lnTo>
                  <a:lnTo>
                    <a:pt x="269081" y="354807"/>
                  </a:lnTo>
                  <a:lnTo>
                    <a:pt x="226219" y="319087"/>
                  </a:lnTo>
                  <a:lnTo>
                    <a:pt x="192882" y="300037"/>
                  </a:lnTo>
                  <a:lnTo>
                    <a:pt x="166688" y="300037"/>
                  </a:lnTo>
                  <a:lnTo>
                    <a:pt x="130969" y="300037"/>
                  </a:lnTo>
                  <a:lnTo>
                    <a:pt x="128588" y="333375"/>
                  </a:lnTo>
                  <a:lnTo>
                    <a:pt x="121444" y="347662"/>
                  </a:lnTo>
                  <a:lnTo>
                    <a:pt x="102394" y="340519"/>
                  </a:lnTo>
                  <a:lnTo>
                    <a:pt x="78582" y="328612"/>
                  </a:lnTo>
                  <a:lnTo>
                    <a:pt x="76200" y="333375"/>
                  </a:lnTo>
                  <a:lnTo>
                    <a:pt x="73819" y="354806"/>
                  </a:lnTo>
                  <a:lnTo>
                    <a:pt x="52388" y="361950"/>
                  </a:lnTo>
                  <a:lnTo>
                    <a:pt x="38100" y="345281"/>
                  </a:lnTo>
                  <a:lnTo>
                    <a:pt x="30957" y="350044"/>
                  </a:lnTo>
                  <a:lnTo>
                    <a:pt x="45244" y="381000"/>
                  </a:lnTo>
                  <a:lnTo>
                    <a:pt x="47625" y="404812"/>
                  </a:lnTo>
                  <a:lnTo>
                    <a:pt x="45244" y="431006"/>
                  </a:lnTo>
                  <a:lnTo>
                    <a:pt x="38100" y="447675"/>
                  </a:lnTo>
                  <a:lnTo>
                    <a:pt x="16669" y="478631"/>
                  </a:lnTo>
                  <a:lnTo>
                    <a:pt x="11907" y="509587"/>
                  </a:lnTo>
                  <a:lnTo>
                    <a:pt x="40482" y="511969"/>
                  </a:lnTo>
                  <a:lnTo>
                    <a:pt x="57150" y="542925"/>
                  </a:lnTo>
                  <a:lnTo>
                    <a:pt x="97632" y="535781"/>
                  </a:lnTo>
                  <a:lnTo>
                    <a:pt x="142875" y="547687"/>
                  </a:lnTo>
                  <a:lnTo>
                    <a:pt x="157163" y="581025"/>
                  </a:lnTo>
                  <a:lnTo>
                    <a:pt x="183357" y="588169"/>
                  </a:lnTo>
                  <a:lnTo>
                    <a:pt x="200025" y="609600"/>
                  </a:lnTo>
                  <a:lnTo>
                    <a:pt x="207169" y="623887"/>
                  </a:lnTo>
                  <a:lnTo>
                    <a:pt x="226219" y="628650"/>
                  </a:lnTo>
                  <a:lnTo>
                    <a:pt x="247650" y="614362"/>
                  </a:lnTo>
                  <a:lnTo>
                    <a:pt x="252413" y="590550"/>
                  </a:lnTo>
                  <a:lnTo>
                    <a:pt x="252413" y="569119"/>
                  </a:lnTo>
                  <a:lnTo>
                    <a:pt x="266700" y="552450"/>
                  </a:lnTo>
                  <a:lnTo>
                    <a:pt x="283369" y="573881"/>
                  </a:lnTo>
                  <a:lnTo>
                    <a:pt x="314325" y="557212"/>
                  </a:lnTo>
                  <a:lnTo>
                    <a:pt x="330994" y="545306"/>
                  </a:lnTo>
                  <a:lnTo>
                    <a:pt x="330994" y="523875"/>
                  </a:lnTo>
                  <a:lnTo>
                    <a:pt x="361950" y="519112"/>
                  </a:lnTo>
                  <a:lnTo>
                    <a:pt x="361950" y="485775"/>
                  </a:lnTo>
                  <a:cubicBezTo>
                    <a:pt x="368300" y="489744"/>
                    <a:pt x="373856" y="504031"/>
                    <a:pt x="378619" y="507206"/>
                  </a:cubicBezTo>
                  <a:cubicBezTo>
                    <a:pt x="383382" y="510381"/>
                    <a:pt x="387351" y="506808"/>
                    <a:pt x="390526" y="504824"/>
                  </a:cubicBezTo>
                  <a:cubicBezTo>
                    <a:pt x="393701" y="502840"/>
                    <a:pt x="395288" y="498475"/>
                    <a:pt x="397669" y="495300"/>
                  </a:cubicBezTo>
                  <a:lnTo>
                    <a:pt x="407194" y="476250"/>
                  </a:lnTo>
                  <a:cubicBezTo>
                    <a:pt x="407194" y="470694"/>
                    <a:pt x="405210" y="466725"/>
                    <a:pt x="407194" y="459581"/>
                  </a:cubicBezTo>
                  <a:cubicBezTo>
                    <a:pt x="409178" y="452437"/>
                    <a:pt x="415131" y="442118"/>
                    <a:pt x="419100" y="433387"/>
                  </a:cubicBezTo>
                  <a:lnTo>
                    <a:pt x="435769" y="435769"/>
                  </a:lnTo>
                  <a:lnTo>
                    <a:pt x="457200" y="416719"/>
                  </a:lnTo>
                  <a:lnTo>
                    <a:pt x="473869" y="435769"/>
                  </a:lnTo>
                  <a:lnTo>
                    <a:pt x="485775" y="454819"/>
                  </a:lnTo>
                  <a:lnTo>
                    <a:pt x="504825" y="476250"/>
                  </a:lnTo>
                  <a:lnTo>
                    <a:pt x="531019" y="466725"/>
                  </a:lnTo>
                  <a:lnTo>
                    <a:pt x="545307" y="433388"/>
                  </a:lnTo>
                  <a:lnTo>
                    <a:pt x="561975" y="414337"/>
                  </a:lnTo>
                  <a:lnTo>
                    <a:pt x="592932" y="435769"/>
                  </a:lnTo>
                  <a:lnTo>
                    <a:pt x="623887" y="423863"/>
                  </a:lnTo>
                  <a:lnTo>
                    <a:pt x="647700" y="454819"/>
                  </a:lnTo>
                  <a:lnTo>
                    <a:pt x="678657" y="481012"/>
                  </a:lnTo>
                  <a:lnTo>
                    <a:pt x="714375" y="464343"/>
                  </a:lnTo>
                  <a:lnTo>
                    <a:pt x="759619" y="49291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700">
                <a:latin typeface="Arial Narrow" pitchFamily="34" charset="0"/>
              </a:endParaRPr>
            </a:p>
          </p:txBody>
        </p:sp>
        <p:sp>
          <p:nvSpPr>
            <p:cNvPr id="29" name="Вологодская обл."/>
            <p:cNvSpPr/>
            <p:nvPr/>
          </p:nvSpPr>
          <p:spPr>
            <a:xfrm>
              <a:off x="3562350" y="7377113"/>
              <a:ext cx="1322388" cy="684212"/>
            </a:xfrm>
            <a:custGeom>
              <a:avLst/>
              <a:gdLst>
                <a:gd name="connsiteX0" fmla="*/ 302419 w 1335881"/>
                <a:gd name="connsiteY0" fmla="*/ 678656 h 683419"/>
                <a:gd name="connsiteX1" fmla="*/ 342900 w 1335881"/>
                <a:gd name="connsiteY1" fmla="*/ 640556 h 683419"/>
                <a:gd name="connsiteX2" fmla="*/ 359569 w 1335881"/>
                <a:gd name="connsiteY2" fmla="*/ 623888 h 683419"/>
                <a:gd name="connsiteX3" fmla="*/ 392906 w 1335881"/>
                <a:gd name="connsiteY3" fmla="*/ 626269 h 683419"/>
                <a:gd name="connsiteX4" fmla="*/ 419100 w 1335881"/>
                <a:gd name="connsiteY4" fmla="*/ 619125 h 683419"/>
                <a:gd name="connsiteX5" fmla="*/ 419100 w 1335881"/>
                <a:gd name="connsiteY5" fmla="*/ 619125 h 683419"/>
                <a:gd name="connsiteX6" fmla="*/ 450056 w 1335881"/>
                <a:gd name="connsiteY6" fmla="*/ 628650 h 683419"/>
                <a:gd name="connsiteX7" fmla="*/ 452438 w 1335881"/>
                <a:gd name="connsiteY7" fmla="*/ 583406 h 683419"/>
                <a:gd name="connsiteX8" fmla="*/ 476250 w 1335881"/>
                <a:gd name="connsiteY8" fmla="*/ 583406 h 683419"/>
                <a:gd name="connsiteX9" fmla="*/ 488156 w 1335881"/>
                <a:gd name="connsiteY9" fmla="*/ 595313 h 683419"/>
                <a:gd name="connsiteX10" fmla="*/ 516731 w 1335881"/>
                <a:gd name="connsiteY10" fmla="*/ 597694 h 683419"/>
                <a:gd name="connsiteX11" fmla="*/ 538163 w 1335881"/>
                <a:gd name="connsiteY11" fmla="*/ 600075 h 683419"/>
                <a:gd name="connsiteX12" fmla="*/ 550069 w 1335881"/>
                <a:gd name="connsiteY12" fmla="*/ 623888 h 683419"/>
                <a:gd name="connsiteX13" fmla="*/ 578644 w 1335881"/>
                <a:gd name="connsiteY13" fmla="*/ 659606 h 683419"/>
                <a:gd name="connsiteX14" fmla="*/ 597694 w 1335881"/>
                <a:gd name="connsiteY14" fmla="*/ 666750 h 683419"/>
                <a:gd name="connsiteX15" fmla="*/ 640556 w 1335881"/>
                <a:gd name="connsiteY15" fmla="*/ 661988 h 683419"/>
                <a:gd name="connsiteX16" fmla="*/ 664369 w 1335881"/>
                <a:gd name="connsiteY16" fmla="*/ 657225 h 683419"/>
                <a:gd name="connsiteX17" fmla="*/ 692944 w 1335881"/>
                <a:gd name="connsiteY17" fmla="*/ 642938 h 683419"/>
                <a:gd name="connsiteX18" fmla="*/ 695325 w 1335881"/>
                <a:gd name="connsiteY18" fmla="*/ 616744 h 683419"/>
                <a:gd name="connsiteX19" fmla="*/ 695325 w 1335881"/>
                <a:gd name="connsiteY19" fmla="*/ 581025 h 683419"/>
                <a:gd name="connsiteX20" fmla="*/ 695325 w 1335881"/>
                <a:gd name="connsiteY20" fmla="*/ 581025 h 683419"/>
                <a:gd name="connsiteX21" fmla="*/ 731044 w 1335881"/>
                <a:gd name="connsiteY21" fmla="*/ 571500 h 683419"/>
                <a:gd name="connsiteX22" fmla="*/ 752475 w 1335881"/>
                <a:gd name="connsiteY22" fmla="*/ 547688 h 683419"/>
                <a:gd name="connsiteX23" fmla="*/ 778669 w 1335881"/>
                <a:gd name="connsiteY23" fmla="*/ 550069 h 683419"/>
                <a:gd name="connsiteX24" fmla="*/ 781050 w 1335881"/>
                <a:gd name="connsiteY24" fmla="*/ 528638 h 683419"/>
                <a:gd name="connsiteX25" fmla="*/ 766763 w 1335881"/>
                <a:gd name="connsiteY25" fmla="*/ 511969 h 683419"/>
                <a:gd name="connsiteX26" fmla="*/ 773906 w 1335881"/>
                <a:gd name="connsiteY26" fmla="*/ 485775 h 683419"/>
                <a:gd name="connsiteX27" fmla="*/ 804863 w 1335881"/>
                <a:gd name="connsiteY27" fmla="*/ 476250 h 683419"/>
                <a:gd name="connsiteX28" fmla="*/ 816769 w 1335881"/>
                <a:gd name="connsiteY28" fmla="*/ 507206 h 683419"/>
                <a:gd name="connsiteX29" fmla="*/ 838200 w 1335881"/>
                <a:gd name="connsiteY29" fmla="*/ 497681 h 683419"/>
                <a:gd name="connsiteX30" fmla="*/ 862013 w 1335881"/>
                <a:gd name="connsiteY30" fmla="*/ 500063 h 683419"/>
                <a:gd name="connsiteX31" fmla="*/ 862013 w 1335881"/>
                <a:gd name="connsiteY31" fmla="*/ 523875 h 683419"/>
                <a:gd name="connsiteX32" fmla="*/ 862013 w 1335881"/>
                <a:gd name="connsiteY32" fmla="*/ 523875 h 683419"/>
                <a:gd name="connsiteX33" fmla="*/ 902494 w 1335881"/>
                <a:gd name="connsiteY33" fmla="*/ 519113 h 683419"/>
                <a:gd name="connsiteX34" fmla="*/ 923925 w 1335881"/>
                <a:gd name="connsiteY34" fmla="*/ 516731 h 683419"/>
                <a:gd name="connsiteX35" fmla="*/ 942975 w 1335881"/>
                <a:gd name="connsiteY35" fmla="*/ 511969 h 683419"/>
                <a:gd name="connsiteX36" fmla="*/ 957263 w 1335881"/>
                <a:gd name="connsiteY36" fmla="*/ 528638 h 683419"/>
                <a:gd name="connsiteX37" fmla="*/ 981075 w 1335881"/>
                <a:gd name="connsiteY37" fmla="*/ 519113 h 683419"/>
                <a:gd name="connsiteX38" fmla="*/ 1016794 w 1335881"/>
                <a:gd name="connsiteY38" fmla="*/ 526256 h 683419"/>
                <a:gd name="connsiteX39" fmla="*/ 1038225 w 1335881"/>
                <a:gd name="connsiteY39" fmla="*/ 533400 h 683419"/>
                <a:gd name="connsiteX40" fmla="*/ 1081088 w 1335881"/>
                <a:gd name="connsiteY40" fmla="*/ 533400 h 683419"/>
                <a:gd name="connsiteX41" fmla="*/ 1112044 w 1335881"/>
                <a:gd name="connsiteY41" fmla="*/ 538163 h 683419"/>
                <a:gd name="connsiteX42" fmla="*/ 1123950 w 1335881"/>
                <a:gd name="connsiteY42" fmla="*/ 528638 h 683419"/>
                <a:gd name="connsiteX43" fmla="*/ 1152525 w 1335881"/>
                <a:gd name="connsiteY43" fmla="*/ 531019 h 683419"/>
                <a:gd name="connsiteX44" fmla="*/ 1197769 w 1335881"/>
                <a:gd name="connsiteY44" fmla="*/ 531019 h 683419"/>
                <a:gd name="connsiteX45" fmla="*/ 1221581 w 1335881"/>
                <a:gd name="connsiteY45" fmla="*/ 528638 h 683419"/>
                <a:gd name="connsiteX46" fmla="*/ 1219200 w 1335881"/>
                <a:gd name="connsiteY46" fmla="*/ 507206 h 683419"/>
                <a:gd name="connsiteX47" fmla="*/ 1238250 w 1335881"/>
                <a:gd name="connsiteY47" fmla="*/ 502444 h 683419"/>
                <a:gd name="connsiteX48" fmla="*/ 1250156 w 1335881"/>
                <a:gd name="connsiteY48" fmla="*/ 488156 h 683419"/>
                <a:gd name="connsiteX49" fmla="*/ 1252538 w 1335881"/>
                <a:gd name="connsiteY49" fmla="*/ 461963 h 683419"/>
                <a:gd name="connsiteX50" fmla="*/ 1254919 w 1335881"/>
                <a:gd name="connsiteY50" fmla="*/ 431006 h 683419"/>
                <a:gd name="connsiteX51" fmla="*/ 1314450 w 1335881"/>
                <a:gd name="connsiteY51" fmla="*/ 438150 h 683419"/>
                <a:gd name="connsiteX52" fmla="*/ 1335881 w 1335881"/>
                <a:gd name="connsiteY52" fmla="*/ 435769 h 683419"/>
                <a:gd name="connsiteX53" fmla="*/ 1335881 w 1335881"/>
                <a:gd name="connsiteY53" fmla="*/ 435769 h 683419"/>
                <a:gd name="connsiteX54" fmla="*/ 1323975 w 1335881"/>
                <a:gd name="connsiteY54" fmla="*/ 402431 h 683419"/>
                <a:gd name="connsiteX55" fmla="*/ 1316831 w 1335881"/>
                <a:gd name="connsiteY55" fmla="*/ 388144 h 683419"/>
                <a:gd name="connsiteX56" fmla="*/ 1321594 w 1335881"/>
                <a:gd name="connsiteY56" fmla="*/ 359569 h 683419"/>
                <a:gd name="connsiteX57" fmla="*/ 1321594 w 1335881"/>
                <a:gd name="connsiteY57" fmla="*/ 330994 h 683419"/>
                <a:gd name="connsiteX58" fmla="*/ 1293019 w 1335881"/>
                <a:gd name="connsiteY58" fmla="*/ 340519 h 683419"/>
                <a:gd name="connsiteX59" fmla="*/ 1271588 w 1335881"/>
                <a:gd name="connsiteY59" fmla="*/ 340519 h 683419"/>
                <a:gd name="connsiteX60" fmla="*/ 1252538 w 1335881"/>
                <a:gd name="connsiteY60" fmla="*/ 323850 h 683419"/>
                <a:gd name="connsiteX61" fmla="*/ 1252538 w 1335881"/>
                <a:gd name="connsiteY61" fmla="*/ 323850 h 683419"/>
                <a:gd name="connsiteX62" fmla="*/ 1271588 w 1335881"/>
                <a:gd name="connsiteY62" fmla="*/ 302419 h 683419"/>
                <a:gd name="connsiteX63" fmla="*/ 1288256 w 1335881"/>
                <a:gd name="connsiteY63" fmla="*/ 300038 h 683419"/>
                <a:gd name="connsiteX64" fmla="*/ 1297781 w 1335881"/>
                <a:gd name="connsiteY64" fmla="*/ 280988 h 683419"/>
                <a:gd name="connsiteX65" fmla="*/ 1307306 w 1335881"/>
                <a:gd name="connsiteY65" fmla="*/ 247650 h 683419"/>
                <a:gd name="connsiteX66" fmla="*/ 1321594 w 1335881"/>
                <a:gd name="connsiteY66" fmla="*/ 230981 h 683419"/>
                <a:gd name="connsiteX67" fmla="*/ 1321594 w 1335881"/>
                <a:gd name="connsiteY67" fmla="*/ 211931 h 683419"/>
                <a:gd name="connsiteX68" fmla="*/ 1326356 w 1335881"/>
                <a:gd name="connsiteY68" fmla="*/ 180975 h 683419"/>
                <a:gd name="connsiteX69" fmla="*/ 1316831 w 1335881"/>
                <a:gd name="connsiteY69" fmla="*/ 166688 h 683419"/>
                <a:gd name="connsiteX70" fmla="*/ 1302544 w 1335881"/>
                <a:gd name="connsiteY70" fmla="*/ 150019 h 683419"/>
                <a:gd name="connsiteX71" fmla="*/ 1266825 w 1335881"/>
                <a:gd name="connsiteY71" fmla="*/ 123825 h 683419"/>
                <a:gd name="connsiteX72" fmla="*/ 1243013 w 1335881"/>
                <a:gd name="connsiteY72" fmla="*/ 145256 h 683419"/>
                <a:gd name="connsiteX73" fmla="*/ 1204913 w 1335881"/>
                <a:gd name="connsiteY73" fmla="*/ 140494 h 683419"/>
                <a:gd name="connsiteX74" fmla="*/ 1190625 w 1335881"/>
                <a:gd name="connsiteY74" fmla="*/ 128588 h 683419"/>
                <a:gd name="connsiteX75" fmla="*/ 1197769 w 1335881"/>
                <a:gd name="connsiteY75" fmla="*/ 104775 h 683419"/>
                <a:gd name="connsiteX76" fmla="*/ 1166813 w 1335881"/>
                <a:gd name="connsiteY76" fmla="*/ 95250 h 683419"/>
                <a:gd name="connsiteX77" fmla="*/ 1138238 w 1335881"/>
                <a:gd name="connsiteY77" fmla="*/ 92869 h 683419"/>
                <a:gd name="connsiteX78" fmla="*/ 1140619 w 1335881"/>
                <a:gd name="connsiteY78" fmla="*/ 138113 h 683419"/>
                <a:gd name="connsiteX79" fmla="*/ 1123950 w 1335881"/>
                <a:gd name="connsiteY79" fmla="*/ 154781 h 683419"/>
                <a:gd name="connsiteX80" fmla="*/ 1097756 w 1335881"/>
                <a:gd name="connsiteY80" fmla="*/ 154781 h 683419"/>
                <a:gd name="connsiteX81" fmla="*/ 1050131 w 1335881"/>
                <a:gd name="connsiteY81" fmla="*/ 154781 h 683419"/>
                <a:gd name="connsiteX82" fmla="*/ 1019175 w 1335881"/>
                <a:gd name="connsiteY82" fmla="*/ 147638 h 683419"/>
                <a:gd name="connsiteX83" fmla="*/ 1014413 w 1335881"/>
                <a:gd name="connsiteY83" fmla="*/ 123825 h 683419"/>
                <a:gd name="connsiteX84" fmla="*/ 988219 w 1335881"/>
                <a:gd name="connsiteY84" fmla="*/ 128588 h 683419"/>
                <a:gd name="connsiteX85" fmla="*/ 969169 w 1335881"/>
                <a:gd name="connsiteY85" fmla="*/ 140494 h 683419"/>
                <a:gd name="connsiteX86" fmla="*/ 964406 w 1335881"/>
                <a:gd name="connsiteY86" fmla="*/ 171450 h 683419"/>
                <a:gd name="connsiteX87" fmla="*/ 942975 w 1335881"/>
                <a:gd name="connsiteY87" fmla="*/ 183356 h 683419"/>
                <a:gd name="connsiteX88" fmla="*/ 909638 w 1335881"/>
                <a:gd name="connsiteY88" fmla="*/ 178594 h 683419"/>
                <a:gd name="connsiteX89" fmla="*/ 892969 w 1335881"/>
                <a:gd name="connsiteY89" fmla="*/ 188119 h 683419"/>
                <a:gd name="connsiteX90" fmla="*/ 864394 w 1335881"/>
                <a:gd name="connsiteY90" fmla="*/ 159544 h 683419"/>
                <a:gd name="connsiteX91" fmla="*/ 850106 w 1335881"/>
                <a:gd name="connsiteY91" fmla="*/ 159544 h 683419"/>
                <a:gd name="connsiteX92" fmla="*/ 840581 w 1335881"/>
                <a:gd name="connsiteY92" fmla="*/ 183356 h 683419"/>
                <a:gd name="connsiteX93" fmla="*/ 816769 w 1335881"/>
                <a:gd name="connsiteY93" fmla="*/ 183356 h 683419"/>
                <a:gd name="connsiteX94" fmla="*/ 795338 w 1335881"/>
                <a:gd name="connsiteY94" fmla="*/ 176213 h 683419"/>
                <a:gd name="connsiteX95" fmla="*/ 771525 w 1335881"/>
                <a:gd name="connsiteY95" fmla="*/ 152400 h 683419"/>
                <a:gd name="connsiteX96" fmla="*/ 757238 w 1335881"/>
                <a:gd name="connsiteY96" fmla="*/ 166688 h 683419"/>
                <a:gd name="connsiteX97" fmla="*/ 716756 w 1335881"/>
                <a:gd name="connsiteY97" fmla="*/ 161925 h 683419"/>
                <a:gd name="connsiteX98" fmla="*/ 716756 w 1335881"/>
                <a:gd name="connsiteY98" fmla="*/ 161925 h 683419"/>
                <a:gd name="connsiteX99" fmla="*/ 714375 w 1335881"/>
                <a:gd name="connsiteY99" fmla="*/ 192881 h 683419"/>
                <a:gd name="connsiteX100" fmla="*/ 709613 w 1335881"/>
                <a:gd name="connsiteY100" fmla="*/ 216694 h 683419"/>
                <a:gd name="connsiteX101" fmla="*/ 685800 w 1335881"/>
                <a:gd name="connsiteY101" fmla="*/ 216694 h 683419"/>
                <a:gd name="connsiteX102" fmla="*/ 659606 w 1335881"/>
                <a:gd name="connsiteY102" fmla="*/ 204788 h 683419"/>
                <a:gd name="connsiteX103" fmla="*/ 645319 w 1335881"/>
                <a:gd name="connsiteY103" fmla="*/ 185738 h 683419"/>
                <a:gd name="connsiteX104" fmla="*/ 623888 w 1335881"/>
                <a:gd name="connsiteY104" fmla="*/ 192881 h 683419"/>
                <a:gd name="connsiteX105" fmla="*/ 609600 w 1335881"/>
                <a:gd name="connsiteY105" fmla="*/ 185738 h 683419"/>
                <a:gd name="connsiteX106" fmla="*/ 592931 w 1335881"/>
                <a:gd name="connsiteY106" fmla="*/ 195263 h 683419"/>
                <a:gd name="connsiteX107" fmla="*/ 573881 w 1335881"/>
                <a:gd name="connsiteY107" fmla="*/ 211931 h 683419"/>
                <a:gd name="connsiteX108" fmla="*/ 550069 w 1335881"/>
                <a:gd name="connsiteY108" fmla="*/ 214313 h 683419"/>
                <a:gd name="connsiteX109" fmla="*/ 538163 w 1335881"/>
                <a:gd name="connsiteY109" fmla="*/ 202406 h 683419"/>
                <a:gd name="connsiteX110" fmla="*/ 521494 w 1335881"/>
                <a:gd name="connsiteY110" fmla="*/ 202406 h 683419"/>
                <a:gd name="connsiteX111" fmla="*/ 488156 w 1335881"/>
                <a:gd name="connsiteY111" fmla="*/ 207169 h 683419"/>
                <a:gd name="connsiteX112" fmla="*/ 473869 w 1335881"/>
                <a:gd name="connsiteY112" fmla="*/ 202406 h 683419"/>
                <a:gd name="connsiteX113" fmla="*/ 450056 w 1335881"/>
                <a:gd name="connsiteY113" fmla="*/ 185738 h 683419"/>
                <a:gd name="connsiteX114" fmla="*/ 419100 w 1335881"/>
                <a:gd name="connsiteY114" fmla="*/ 192881 h 683419"/>
                <a:gd name="connsiteX115" fmla="*/ 400050 w 1335881"/>
                <a:gd name="connsiteY115" fmla="*/ 178594 h 683419"/>
                <a:gd name="connsiteX116" fmla="*/ 373856 w 1335881"/>
                <a:gd name="connsiteY116" fmla="*/ 147638 h 683419"/>
                <a:gd name="connsiteX117" fmla="*/ 359569 w 1335881"/>
                <a:gd name="connsiteY117" fmla="*/ 128588 h 683419"/>
                <a:gd name="connsiteX118" fmla="*/ 376238 w 1335881"/>
                <a:gd name="connsiteY118" fmla="*/ 123825 h 683419"/>
                <a:gd name="connsiteX119" fmla="*/ 357188 w 1335881"/>
                <a:gd name="connsiteY119" fmla="*/ 109538 h 683419"/>
                <a:gd name="connsiteX120" fmla="*/ 340519 w 1335881"/>
                <a:gd name="connsiteY120" fmla="*/ 80963 h 683419"/>
                <a:gd name="connsiteX121" fmla="*/ 333375 w 1335881"/>
                <a:gd name="connsiteY121" fmla="*/ 54769 h 683419"/>
                <a:gd name="connsiteX122" fmla="*/ 326231 w 1335881"/>
                <a:gd name="connsiteY122" fmla="*/ 19050 h 683419"/>
                <a:gd name="connsiteX123" fmla="*/ 311944 w 1335881"/>
                <a:gd name="connsiteY123" fmla="*/ 19050 h 683419"/>
                <a:gd name="connsiteX124" fmla="*/ 278606 w 1335881"/>
                <a:gd name="connsiteY124" fmla="*/ 26194 h 683419"/>
                <a:gd name="connsiteX125" fmla="*/ 259556 w 1335881"/>
                <a:gd name="connsiteY125" fmla="*/ 7144 h 683419"/>
                <a:gd name="connsiteX126" fmla="*/ 230981 w 1335881"/>
                <a:gd name="connsiteY126" fmla="*/ 0 h 683419"/>
                <a:gd name="connsiteX127" fmla="*/ 228600 w 1335881"/>
                <a:gd name="connsiteY127" fmla="*/ 21431 h 683419"/>
                <a:gd name="connsiteX128" fmla="*/ 202406 w 1335881"/>
                <a:gd name="connsiteY128" fmla="*/ 14288 h 683419"/>
                <a:gd name="connsiteX129" fmla="*/ 188119 w 1335881"/>
                <a:gd name="connsiteY129" fmla="*/ 40481 h 683419"/>
                <a:gd name="connsiteX130" fmla="*/ 166688 w 1335881"/>
                <a:gd name="connsiteY130" fmla="*/ 57150 h 683419"/>
                <a:gd name="connsiteX131" fmla="*/ 135731 w 1335881"/>
                <a:gd name="connsiteY131" fmla="*/ 64294 h 683419"/>
                <a:gd name="connsiteX132" fmla="*/ 102394 w 1335881"/>
                <a:gd name="connsiteY132" fmla="*/ 83344 h 683419"/>
                <a:gd name="connsiteX133" fmla="*/ 90488 w 1335881"/>
                <a:gd name="connsiteY133" fmla="*/ 102394 h 683419"/>
                <a:gd name="connsiteX134" fmla="*/ 97631 w 1335881"/>
                <a:gd name="connsiteY134" fmla="*/ 133350 h 683419"/>
                <a:gd name="connsiteX135" fmla="*/ 95250 w 1335881"/>
                <a:gd name="connsiteY135" fmla="*/ 154781 h 683419"/>
                <a:gd name="connsiteX136" fmla="*/ 83344 w 1335881"/>
                <a:gd name="connsiteY136" fmla="*/ 169069 h 683419"/>
                <a:gd name="connsiteX137" fmla="*/ 61913 w 1335881"/>
                <a:gd name="connsiteY137" fmla="*/ 176213 h 683419"/>
                <a:gd name="connsiteX138" fmla="*/ 38100 w 1335881"/>
                <a:gd name="connsiteY138" fmla="*/ 190500 h 683419"/>
                <a:gd name="connsiteX139" fmla="*/ 47625 w 1335881"/>
                <a:gd name="connsiteY139" fmla="*/ 214313 h 683419"/>
                <a:gd name="connsiteX140" fmla="*/ 47625 w 1335881"/>
                <a:gd name="connsiteY140" fmla="*/ 230981 h 683419"/>
                <a:gd name="connsiteX141" fmla="*/ 54769 w 1335881"/>
                <a:gd name="connsiteY141" fmla="*/ 292894 h 683419"/>
                <a:gd name="connsiteX142" fmla="*/ 38100 w 1335881"/>
                <a:gd name="connsiteY142" fmla="*/ 304800 h 683419"/>
                <a:gd name="connsiteX143" fmla="*/ 42863 w 1335881"/>
                <a:gd name="connsiteY143" fmla="*/ 354806 h 683419"/>
                <a:gd name="connsiteX144" fmla="*/ 71438 w 1335881"/>
                <a:gd name="connsiteY144" fmla="*/ 361950 h 683419"/>
                <a:gd name="connsiteX145" fmla="*/ 59531 w 1335881"/>
                <a:gd name="connsiteY145" fmla="*/ 390525 h 683419"/>
                <a:gd name="connsiteX146" fmla="*/ 59531 w 1335881"/>
                <a:gd name="connsiteY146" fmla="*/ 414338 h 683419"/>
                <a:gd name="connsiteX147" fmla="*/ 69056 w 1335881"/>
                <a:gd name="connsiteY147" fmla="*/ 428625 h 683419"/>
                <a:gd name="connsiteX148" fmla="*/ 85725 w 1335881"/>
                <a:gd name="connsiteY148" fmla="*/ 435769 h 683419"/>
                <a:gd name="connsiteX149" fmla="*/ 64294 w 1335881"/>
                <a:gd name="connsiteY149" fmla="*/ 452438 h 683419"/>
                <a:gd name="connsiteX150" fmla="*/ 59531 w 1335881"/>
                <a:gd name="connsiteY150" fmla="*/ 469106 h 683419"/>
                <a:gd name="connsiteX151" fmla="*/ 64294 w 1335881"/>
                <a:gd name="connsiteY151" fmla="*/ 485775 h 683419"/>
                <a:gd name="connsiteX152" fmla="*/ 66675 w 1335881"/>
                <a:gd name="connsiteY152" fmla="*/ 502444 h 683419"/>
                <a:gd name="connsiteX153" fmla="*/ 59531 w 1335881"/>
                <a:gd name="connsiteY153" fmla="*/ 509588 h 683419"/>
                <a:gd name="connsiteX154" fmla="*/ 38100 w 1335881"/>
                <a:gd name="connsiteY154" fmla="*/ 507206 h 683419"/>
                <a:gd name="connsiteX155" fmla="*/ 19050 w 1335881"/>
                <a:gd name="connsiteY155" fmla="*/ 507206 h 683419"/>
                <a:gd name="connsiteX156" fmla="*/ 9525 w 1335881"/>
                <a:gd name="connsiteY156" fmla="*/ 538163 h 683419"/>
                <a:gd name="connsiteX157" fmla="*/ 0 w 1335881"/>
                <a:gd name="connsiteY157" fmla="*/ 554831 h 683419"/>
                <a:gd name="connsiteX158" fmla="*/ 11906 w 1335881"/>
                <a:gd name="connsiteY158" fmla="*/ 571500 h 683419"/>
                <a:gd name="connsiteX159" fmla="*/ 11906 w 1335881"/>
                <a:gd name="connsiteY159" fmla="*/ 571500 h 683419"/>
                <a:gd name="connsiteX160" fmla="*/ 42863 w 1335881"/>
                <a:gd name="connsiteY160" fmla="*/ 588169 h 683419"/>
                <a:gd name="connsiteX161" fmla="*/ 40481 w 1335881"/>
                <a:gd name="connsiteY161" fmla="*/ 614363 h 683419"/>
                <a:gd name="connsiteX162" fmla="*/ 57150 w 1335881"/>
                <a:gd name="connsiteY162" fmla="*/ 619125 h 683419"/>
                <a:gd name="connsiteX163" fmla="*/ 73819 w 1335881"/>
                <a:gd name="connsiteY163" fmla="*/ 609600 h 683419"/>
                <a:gd name="connsiteX164" fmla="*/ 92869 w 1335881"/>
                <a:gd name="connsiteY164" fmla="*/ 609600 h 683419"/>
                <a:gd name="connsiteX165" fmla="*/ 109538 w 1335881"/>
                <a:gd name="connsiteY165" fmla="*/ 614363 h 683419"/>
                <a:gd name="connsiteX166" fmla="*/ 126206 w 1335881"/>
                <a:gd name="connsiteY166" fmla="*/ 623888 h 683419"/>
                <a:gd name="connsiteX167" fmla="*/ 138113 w 1335881"/>
                <a:gd name="connsiteY167" fmla="*/ 652463 h 683419"/>
                <a:gd name="connsiteX168" fmla="*/ 145256 w 1335881"/>
                <a:gd name="connsiteY168" fmla="*/ 666750 h 683419"/>
                <a:gd name="connsiteX169" fmla="*/ 133350 w 1335881"/>
                <a:gd name="connsiteY169" fmla="*/ 683419 h 683419"/>
                <a:gd name="connsiteX170" fmla="*/ 176213 w 1335881"/>
                <a:gd name="connsiteY170" fmla="*/ 676275 h 683419"/>
                <a:gd name="connsiteX171" fmla="*/ 185738 w 1335881"/>
                <a:gd name="connsiteY171" fmla="*/ 640556 h 683419"/>
                <a:gd name="connsiteX172" fmla="*/ 209550 w 1335881"/>
                <a:gd name="connsiteY172" fmla="*/ 619125 h 683419"/>
                <a:gd name="connsiteX173" fmla="*/ 226219 w 1335881"/>
                <a:gd name="connsiteY173" fmla="*/ 607219 h 683419"/>
                <a:gd name="connsiteX174" fmla="*/ 247650 w 1335881"/>
                <a:gd name="connsiteY174" fmla="*/ 611981 h 683419"/>
                <a:gd name="connsiteX175" fmla="*/ 247650 w 1335881"/>
                <a:gd name="connsiteY175" fmla="*/ 611981 h 683419"/>
                <a:gd name="connsiteX176" fmla="*/ 302419 w 1335881"/>
                <a:gd name="connsiteY176" fmla="*/ 678656 h 683419"/>
                <a:gd name="connsiteX0" fmla="*/ 302419 w 1335881"/>
                <a:gd name="connsiteY0" fmla="*/ 678656 h 683419"/>
                <a:gd name="connsiteX1" fmla="*/ 342900 w 1335881"/>
                <a:gd name="connsiteY1" fmla="*/ 640556 h 683419"/>
                <a:gd name="connsiteX2" fmla="*/ 359569 w 1335881"/>
                <a:gd name="connsiteY2" fmla="*/ 623888 h 683419"/>
                <a:gd name="connsiteX3" fmla="*/ 392906 w 1335881"/>
                <a:gd name="connsiteY3" fmla="*/ 626269 h 683419"/>
                <a:gd name="connsiteX4" fmla="*/ 419100 w 1335881"/>
                <a:gd name="connsiteY4" fmla="*/ 619125 h 683419"/>
                <a:gd name="connsiteX5" fmla="*/ 419100 w 1335881"/>
                <a:gd name="connsiteY5" fmla="*/ 619125 h 683419"/>
                <a:gd name="connsiteX6" fmla="*/ 450056 w 1335881"/>
                <a:gd name="connsiteY6" fmla="*/ 628650 h 683419"/>
                <a:gd name="connsiteX7" fmla="*/ 452438 w 1335881"/>
                <a:gd name="connsiteY7" fmla="*/ 583406 h 683419"/>
                <a:gd name="connsiteX8" fmla="*/ 476250 w 1335881"/>
                <a:gd name="connsiteY8" fmla="*/ 583406 h 683419"/>
                <a:gd name="connsiteX9" fmla="*/ 488156 w 1335881"/>
                <a:gd name="connsiteY9" fmla="*/ 595313 h 683419"/>
                <a:gd name="connsiteX10" fmla="*/ 516731 w 1335881"/>
                <a:gd name="connsiteY10" fmla="*/ 597694 h 683419"/>
                <a:gd name="connsiteX11" fmla="*/ 538163 w 1335881"/>
                <a:gd name="connsiteY11" fmla="*/ 600075 h 683419"/>
                <a:gd name="connsiteX12" fmla="*/ 550069 w 1335881"/>
                <a:gd name="connsiteY12" fmla="*/ 623888 h 683419"/>
                <a:gd name="connsiteX13" fmla="*/ 578644 w 1335881"/>
                <a:gd name="connsiteY13" fmla="*/ 659606 h 683419"/>
                <a:gd name="connsiteX14" fmla="*/ 597694 w 1335881"/>
                <a:gd name="connsiteY14" fmla="*/ 666750 h 683419"/>
                <a:gd name="connsiteX15" fmla="*/ 640556 w 1335881"/>
                <a:gd name="connsiteY15" fmla="*/ 661988 h 683419"/>
                <a:gd name="connsiteX16" fmla="*/ 664369 w 1335881"/>
                <a:gd name="connsiteY16" fmla="*/ 657225 h 683419"/>
                <a:gd name="connsiteX17" fmla="*/ 692944 w 1335881"/>
                <a:gd name="connsiteY17" fmla="*/ 642938 h 683419"/>
                <a:gd name="connsiteX18" fmla="*/ 695325 w 1335881"/>
                <a:gd name="connsiteY18" fmla="*/ 616744 h 683419"/>
                <a:gd name="connsiteX19" fmla="*/ 695325 w 1335881"/>
                <a:gd name="connsiteY19" fmla="*/ 581025 h 683419"/>
                <a:gd name="connsiteX20" fmla="*/ 695325 w 1335881"/>
                <a:gd name="connsiteY20" fmla="*/ 581025 h 683419"/>
                <a:gd name="connsiteX21" fmla="*/ 731044 w 1335881"/>
                <a:gd name="connsiteY21" fmla="*/ 571500 h 683419"/>
                <a:gd name="connsiteX22" fmla="*/ 752475 w 1335881"/>
                <a:gd name="connsiteY22" fmla="*/ 547688 h 683419"/>
                <a:gd name="connsiteX23" fmla="*/ 778669 w 1335881"/>
                <a:gd name="connsiteY23" fmla="*/ 550069 h 683419"/>
                <a:gd name="connsiteX24" fmla="*/ 781050 w 1335881"/>
                <a:gd name="connsiteY24" fmla="*/ 528638 h 683419"/>
                <a:gd name="connsiteX25" fmla="*/ 766763 w 1335881"/>
                <a:gd name="connsiteY25" fmla="*/ 511969 h 683419"/>
                <a:gd name="connsiteX26" fmla="*/ 773906 w 1335881"/>
                <a:gd name="connsiteY26" fmla="*/ 485775 h 683419"/>
                <a:gd name="connsiteX27" fmla="*/ 804863 w 1335881"/>
                <a:gd name="connsiteY27" fmla="*/ 476250 h 683419"/>
                <a:gd name="connsiteX28" fmla="*/ 816769 w 1335881"/>
                <a:gd name="connsiteY28" fmla="*/ 507206 h 683419"/>
                <a:gd name="connsiteX29" fmla="*/ 838200 w 1335881"/>
                <a:gd name="connsiteY29" fmla="*/ 497681 h 683419"/>
                <a:gd name="connsiteX30" fmla="*/ 862013 w 1335881"/>
                <a:gd name="connsiteY30" fmla="*/ 500063 h 683419"/>
                <a:gd name="connsiteX31" fmla="*/ 862013 w 1335881"/>
                <a:gd name="connsiteY31" fmla="*/ 523875 h 683419"/>
                <a:gd name="connsiteX32" fmla="*/ 862013 w 1335881"/>
                <a:gd name="connsiteY32" fmla="*/ 523875 h 683419"/>
                <a:gd name="connsiteX33" fmla="*/ 902494 w 1335881"/>
                <a:gd name="connsiteY33" fmla="*/ 519113 h 683419"/>
                <a:gd name="connsiteX34" fmla="*/ 923925 w 1335881"/>
                <a:gd name="connsiteY34" fmla="*/ 516731 h 683419"/>
                <a:gd name="connsiteX35" fmla="*/ 942975 w 1335881"/>
                <a:gd name="connsiteY35" fmla="*/ 511969 h 683419"/>
                <a:gd name="connsiteX36" fmla="*/ 957263 w 1335881"/>
                <a:gd name="connsiteY36" fmla="*/ 528638 h 683419"/>
                <a:gd name="connsiteX37" fmla="*/ 981075 w 1335881"/>
                <a:gd name="connsiteY37" fmla="*/ 519113 h 683419"/>
                <a:gd name="connsiteX38" fmla="*/ 1016794 w 1335881"/>
                <a:gd name="connsiteY38" fmla="*/ 526256 h 683419"/>
                <a:gd name="connsiteX39" fmla="*/ 1038225 w 1335881"/>
                <a:gd name="connsiteY39" fmla="*/ 533400 h 683419"/>
                <a:gd name="connsiteX40" fmla="*/ 1081088 w 1335881"/>
                <a:gd name="connsiteY40" fmla="*/ 533400 h 683419"/>
                <a:gd name="connsiteX41" fmla="*/ 1112044 w 1335881"/>
                <a:gd name="connsiteY41" fmla="*/ 538163 h 683419"/>
                <a:gd name="connsiteX42" fmla="*/ 1123950 w 1335881"/>
                <a:gd name="connsiteY42" fmla="*/ 528638 h 683419"/>
                <a:gd name="connsiteX43" fmla="*/ 1152525 w 1335881"/>
                <a:gd name="connsiteY43" fmla="*/ 531019 h 683419"/>
                <a:gd name="connsiteX44" fmla="*/ 1197769 w 1335881"/>
                <a:gd name="connsiteY44" fmla="*/ 531019 h 683419"/>
                <a:gd name="connsiteX45" fmla="*/ 1221581 w 1335881"/>
                <a:gd name="connsiteY45" fmla="*/ 528638 h 683419"/>
                <a:gd name="connsiteX46" fmla="*/ 1219200 w 1335881"/>
                <a:gd name="connsiteY46" fmla="*/ 507206 h 683419"/>
                <a:gd name="connsiteX47" fmla="*/ 1238250 w 1335881"/>
                <a:gd name="connsiteY47" fmla="*/ 502444 h 683419"/>
                <a:gd name="connsiteX48" fmla="*/ 1250156 w 1335881"/>
                <a:gd name="connsiteY48" fmla="*/ 488156 h 683419"/>
                <a:gd name="connsiteX49" fmla="*/ 1252538 w 1335881"/>
                <a:gd name="connsiteY49" fmla="*/ 461963 h 683419"/>
                <a:gd name="connsiteX50" fmla="*/ 1254919 w 1335881"/>
                <a:gd name="connsiteY50" fmla="*/ 431006 h 683419"/>
                <a:gd name="connsiteX51" fmla="*/ 1314450 w 1335881"/>
                <a:gd name="connsiteY51" fmla="*/ 438150 h 683419"/>
                <a:gd name="connsiteX52" fmla="*/ 1335881 w 1335881"/>
                <a:gd name="connsiteY52" fmla="*/ 435769 h 683419"/>
                <a:gd name="connsiteX53" fmla="*/ 1335881 w 1335881"/>
                <a:gd name="connsiteY53" fmla="*/ 435769 h 683419"/>
                <a:gd name="connsiteX54" fmla="*/ 1323975 w 1335881"/>
                <a:gd name="connsiteY54" fmla="*/ 402431 h 683419"/>
                <a:gd name="connsiteX55" fmla="*/ 1316831 w 1335881"/>
                <a:gd name="connsiteY55" fmla="*/ 388144 h 683419"/>
                <a:gd name="connsiteX56" fmla="*/ 1321594 w 1335881"/>
                <a:gd name="connsiteY56" fmla="*/ 359569 h 683419"/>
                <a:gd name="connsiteX57" fmla="*/ 1321594 w 1335881"/>
                <a:gd name="connsiteY57" fmla="*/ 330994 h 683419"/>
                <a:gd name="connsiteX58" fmla="*/ 1293019 w 1335881"/>
                <a:gd name="connsiteY58" fmla="*/ 340519 h 683419"/>
                <a:gd name="connsiteX59" fmla="*/ 1271588 w 1335881"/>
                <a:gd name="connsiteY59" fmla="*/ 340519 h 683419"/>
                <a:gd name="connsiteX60" fmla="*/ 1252538 w 1335881"/>
                <a:gd name="connsiteY60" fmla="*/ 323850 h 683419"/>
                <a:gd name="connsiteX61" fmla="*/ 1252538 w 1335881"/>
                <a:gd name="connsiteY61" fmla="*/ 323850 h 683419"/>
                <a:gd name="connsiteX62" fmla="*/ 1271588 w 1335881"/>
                <a:gd name="connsiteY62" fmla="*/ 302419 h 683419"/>
                <a:gd name="connsiteX63" fmla="*/ 1288256 w 1335881"/>
                <a:gd name="connsiteY63" fmla="*/ 300038 h 683419"/>
                <a:gd name="connsiteX64" fmla="*/ 1297781 w 1335881"/>
                <a:gd name="connsiteY64" fmla="*/ 280988 h 683419"/>
                <a:gd name="connsiteX65" fmla="*/ 1307306 w 1335881"/>
                <a:gd name="connsiteY65" fmla="*/ 247650 h 683419"/>
                <a:gd name="connsiteX66" fmla="*/ 1321594 w 1335881"/>
                <a:gd name="connsiteY66" fmla="*/ 230981 h 683419"/>
                <a:gd name="connsiteX67" fmla="*/ 1321594 w 1335881"/>
                <a:gd name="connsiteY67" fmla="*/ 211931 h 683419"/>
                <a:gd name="connsiteX68" fmla="*/ 1326356 w 1335881"/>
                <a:gd name="connsiteY68" fmla="*/ 180975 h 683419"/>
                <a:gd name="connsiteX69" fmla="*/ 1316831 w 1335881"/>
                <a:gd name="connsiteY69" fmla="*/ 166688 h 683419"/>
                <a:gd name="connsiteX70" fmla="*/ 1302544 w 1335881"/>
                <a:gd name="connsiteY70" fmla="*/ 150019 h 683419"/>
                <a:gd name="connsiteX71" fmla="*/ 1266825 w 1335881"/>
                <a:gd name="connsiteY71" fmla="*/ 123825 h 683419"/>
                <a:gd name="connsiteX72" fmla="*/ 1243013 w 1335881"/>
                <a:gd name="connsiteY72" fmla="*/ 145256 h 683419"/>
                <a:gd name="connsiteX73" fmla="*/ 1204913 w 1335881"/>
                <a:gd name="connsiteY73" fmla="*/ 140494 h 683419"/>
                <a:gd name="connsiteX74" fmla="*/ 1190625 w 1335881"/>
                <a:gd name="connsiteY74" fmla="*/ 128588 h 683419"/>
                <a:gd name="connsiteX75" fmla="*/ 1197769 w 1335881"/>
                <a:gd name="connsiteY75" fmla="*/ 104775 h 683419"/>
                <a:gd name="connsiteX76" fmla="*/ 1166813 w 1335881"/>
                <a:gd name="connsiteY76" fmla="*/ 95250 h 683419"/>
                <a:gd name="connsiteX77" fmla="*/ 1138238 w 1335881"/>
                <a:gd name="connsiteY77" fmla="*/ 92869 h 683419"/>
                <a:gd name="connsiteX78" fmla="*/ 1140619 w 1335881"/>
                <a:gd name="connsiteY78" fmla="*/ 138113 h 683419"/>
                <a:gd name="connsiteX79" fmla="*/ 1123950 w 1335881"/>
                <a:gd name="connsiteY79" fmla="*/ 154781 h 683419"/>
                <a:gd name="connsiteX80" fmla="*/ 1097756 w 1335881"/>
                <a:gd name="connsiteY80" fmla="*/ 154781 h 683419"/>
                <a:gd name="connsiteX81" fmla="*/ 1050131 w 1335881"/>
                <a:gd name="connsiteY81" fmla="*/ 154781 h 683419"/>
                <a:gd name="connsiteX82" fmla="*/ 1019175 w 1335881"/>
                <a:gd name="connsiteY82" fmla="*/ 147638 h 683419"/>
                <a:gd name="connsiteX83" fmla="*/ 1014413 w 1335881"/>
                <a:gd name="connsiteY83" fmla="*/ 123825 h 683419"/>
                <a:gd name="connsiteX84" fmla="*/ 988219 w 1335881"/>
                <a:gd name="connsiteY84" fmla="*/ 128588 h 683419"/>
                <a:gd name="connsiteX85" fmla="*/ 969169 w 1335881"/>
                <a:gd name="connsiteY85" fmla="*/ 140494 h 683419"/>
                <a:gd name="connsiteX86" fmla="*/ 964406 w 1335881"/>
                <a:gd name="connsiteY86" fmla="*/ 171450 h 683419"/>
                <a:gd name="connsiteX87" fmla="*/ 942975 w 1335881"/>
                <a:gd name="connsiteY87" fmla="*/ 183356 h 683419"/>
                <a:gd name="connsiteX88" fmla="*/ 909638 w 1335881"/>
                <a:gd name="connsiteY88" fmla="*/ 178594 h 683419"/>
                <a:gd name="connsiteX89" fmla="*/ 892969 w 1335881"/>
                <a:gd name="connsiteY89" fmla="*/ 188119 h 683419"/>
                <a:gd name="connsiteX90" fmla="*/ 864394 w 1335881"/>
                <a:gd name="connsiteY90" fmla="*/ 159544 h 683419"/>
                <a:gd name="connsiteX91" fmla="*/ 850106 w 1335881"/>
                <a:gd name="connsiteY91" fmla="*/ 159544 h 683419"/>
                <a:gd name="connsiteX92" fmla="*/ 840581 w 1335881"/>
                <a:gd name="connsiteY92" fmla="*/ 183356 h 683419"/>
                <a:gd name="connsiteX93" fmla="*/ 816769 w 1335881"/>
                <a:gd name="connsiteY93" fmla="*/ 183356 h 683419"/>
                <a:gd name="connsiteX94" fmla="*/ 795338 w 1335881"/>
                <a:gd name="connsiteY94" fmla="*/ 176213 h 683419"/>
                <a:gd name="connsiteX95" fmla="*/ 771525 w 1335881"/>
                <a:gd name="connsiteY95" fmla="*/ 152400 h 683419"/>
                <a:gd name="connsiteX96" fmla="*/ 757238 w 1335881"/>
                <a:gd name="connsiteY96" fmla="*/ 166688 h 683419"/>
                <a:gd name="connsiteX97" fmla="*/ 716756 w 1335881"/>
                <a:gd name="connsiteY97" fmla="*/ 161925 h 683419"/>
                <a:gd name="connsiteX98" fmla="*/ 716756 w 1335881"/>
                <a:gd name="connsiteY98" fmla="*/ 161925 h 683419"/>
                <a:gd name="connsiteX99" fmla="*/ 714375 w 1335881"/>
                <a:gd name="connsiteY99" fmla="*/ 192881 h 683419"/>
                <a:gd name="connsiteX100" fmla="*/ 709613 w 1335881"/>
                <a:gd name="connsiteY100" fmla="*/ 216694 h 683419"/>
                <a:gd name="connsiteX101" fmla="*/ 685800 w 1335881"/>
                <a:gd name="connsiteY101" fmla="*/ 216694 h 683419"/>
                <a:gd name="connsiteX102" fmla="*/ 659606 w 1335881"/>
                <a:gd name="connsiteY102" fmla="*/ 204788 h 683419"/>
                <a:gd name="connsiteX103" fmla="*/ 645319 w 1335881"/>
                <a:gd name="connsiteY103" fmla="*/ 185738 h 683419"/>
                <a:gd name="connsiteX104" fmla="*/ 623888 w 1335881"/>
                <a:gd name="connsiteY104" fmla="*/ 192881 h 683419"/>
                <a:gd name="connsiteX105" fmla="*/ 609600 w 1335881"/>
                <a:gd name="connsiteY105" fmla="*/ 185738 h 683419"/>
                <a:gd name="connsiteX106" fmla="*/ 592931 w 1335881"/>
                <a:gd name="connsiteY106" fmla="*/ 195263 h 683419"/>
                <a:gd name="connsiteX107" fmla="*/ 573881 w 1335881"/>
                <a:gd name="connsiteY107" fmla="*/ 211931 h 683419"/>
                <a:gd name="connsiteX108" fmla="*/ 550069 w 1335881"/>
                <a:gd name="connsiteY108" fmla="*/ 214313 h 683419"/>
                <a:gd name="connsiteX109" fmla="*/ 538163 w 1335881"/>
                <a:gd name="connsiteY109" fmla="*/ 202406 h 683419"/>
                <a:gd name="connsiteX110" fmla="*/ 521494 w 1335881"/>
                <a:gd name="connsiteY110" fmla="*/ 202406 h 683419"/>
                <a:gd name="connsiteX111" fmla="*/ 488156 w 1335881"/>
                <a:gd name="connsiteY111" fmla="*/ 207169 h 683419"/>
                <a:gd name="connsiteX112" fmla="*/ 473869 w 1335881"/>
                <a:gd name="connsiteY112" fmla="*/ 202406 h 683419"/>
                <a:gd name="connsiteX113" fmla="*/ 450056 w 1335881"/>
                <a:gd name="connsiteY113" fmla="*/ 185738 h 683419"/>
                <a:gd name="connsiteX114" fmla="*/ 419100 w 1335881"/>
                <a:gd name="connsiteY114" fmla="*/ 192881 h 683419"/>
                <a:gd name="connsiteX115" fmla="*/ 400050 w 1335881"/>
                <a:gd name="connsiteY115" fmla="*/ 178594 h 683419"/>
                <a:gd name="connsiteX116" fmla="*/ 373856 w 1335881"/>
                <a:gd name="connsiteY116" fmla="*/ 147638 h 683419"/>
                <a:gd name="connsiteX117" fmla="*/ 359569 w 1335881"/>
                <a:gd name="connsiteY117" fmla="*/ 128588 h 683419"/>
                <a:gd name="connsiteX118" fmla="*/ 376238 w 1335881"/>
                <a:gd name="connsiteY118" fmla="*/ 123825 h 683419"/>
                <a:gd name="connsiteX119" fmla="*/ 357188 w 1335881"/>
                <a:gd name="connsiteY119" fmla="*/ 109538 h 683419"/>
                <a:gd name="connsiteX120" fmla="*/ 340519 w 1335881"/>
                <a:gd name="connsiteY120" fmla="*/ 80963 h 683419"/>
                <a:gd name="connsiteX121" fmla="*/ 333375 w 1335881"/>
                <a:gd name="connsiteY121" fmla="*/ 54769 h 683419"/>
                <a:gd name="connsiteX122" fmla="*/ 326231 w 1335881"/>
                <a:gd name="connsiteY122" fmla="*/ 19050 h 683419"/>
                <a:gd name="connsiteX123" fmla="*/ 311944 w 1335881"/>
                <a:gd name="connsiteY123" fmla="*/ 19050 h 683419"/>
                <a:gd name="connsiteX124" fmla="*/ 278606 w 1335881"/>
                <a:gd name="connsiteY124" fmla="*/ 26194 h 683419"/>
                <a:gd name="connsiteX125" fmla="*/ 259556 w 1335881"/>
                <a:gd name="connsiteY125" fmla="*/ 7144 h 683419"/>
                <a:gd name="connsiteX126" fmla="*/ 230981 w 1335881"/>
                <a:gd name="connsiteY126" fmla="*/ 0 h 683419"/>
                <a:gd name="connsiteX127" fmla="*/ 228600 w 1335881"/>
                <a:gd name="connsiteY127" fmla="*/ 21431 h 683419"/>
                <a:gd name="connsiteX128" fmla="*/ 202406 w 1335881"/>
                <a:gd name="connsiteY128" fmla="*/ 14288 h 683419"/>
                <a:gd name="connsiteX129" fmla="*/ 188119 w 1335881"/>
                <a:gd name="connsiteY129" fmla="*/ 40481 h 683419"/>
                <a:gd name="connsiteX130" fmla="*/ 166688 w 1335881"/>
                <a:gd name="connsiteY130" fmla="*/ 57150 h 683419"/>
                <a:gd name="connsiteX131" fmla="*/ 135731 w 1335881"/>
                <a:gd name="connsiteY131" fmla="*/ 64294 h 683419"/>
                <a:gd name="connsiteX132" fmla="*/ 102394 w 1335881"/>
                <a:gd name="connsiteY132" fmla="*/ 83344 h 683419"/>
                <a:gd name="connsiteX133" fmla="*/ 90488 w 1335881"/>
                <a:gd name="connsiteY133" fmla="*/ 102394 h 683419"/>
                <a:gd name="connsiteX134" fmla="*/ 97631 w 1335881"/>
                <a:gd name="connsiteY134" fmla="*/ 133350 h 683419"/>
                <a:gd name="connsiteX135" fmla="*/ 95250 w 1335881"/>
                <a:gd name="connsiteY135" fmla="*/ 154781 h 683419"/>
                <a:gd name="connsiteX136" fmla="*/ 83344 w 1335881"/>
                <a:gd name="connsiteY136" fmla="*/ 169069 h 683419"/>
                <a:gd name="connsiteX137" fmla="*/ 61913 w 1335881"/>
                <a:gd name="connsiteY137" fmla="*/ 176213 h 683419"/>
                <a:gd name="connsiteX138" fmla="*/ 38100 w 1335881"/>
                <a:gd name="connsiteY138" fmla="*/ 190500 h 683419"/>
                <a:gd name="connsiteX139" fmla="*/ 47625 w 1335881"/>
                <a:gd name="connsiteY139" fmla="*/ 214313 h 683419"/>
                <a:gd name="connsiteX140" fmla="*/ 59532 w 1335881"/>
                <a:gd name="connsiteY140" fmla="*/ 235744 h 683419"/>
                <a:gd name="connsiteX141" fmla="*/ 54769 w 1335881"/>
                <a:gd name="connsiteY141" fmla="*/ 292894 h 683419"/>
                <a:gd name="connsiteX142" fmla="*/ 38100 w 1335881"/>
                <a:gd name="connsiteY142" fmla="*/ 304800 h 683419"/>
                <a:gd name="connsiteX143" fmla="*/ 42863 w 1335881"/>
                <a:gd name="connsiteY143" fmla="*/ 354806 h 683419"/>
                <a:gd name="connsiteX144" fmla="*/ 71438 w 1335881"/>
                <a:gd name="connsiteY144" fmla="*/ 361950 h 683419"/>
                <a:gd name="connsiteX145" fmla="*/ 59531 w 1335881"/>
                <a:gd name="connsiteY145" fmla="*/ 390525 h 683419"/>
                <a:gd name="connsiteX146" fmla="*/ 59531 w 1335881"/>
                <a:gd name="connsiteY146" fmla="*/ 414338 h 683419"/>
                <a:gd name="connsiteX147" fmla="*/ 69056 w 1335881"/>
                <a:gd name="connsiteY147" fmla="*/ 428625 h 683419"/>
                <a:gd name="connsiteX148" fmla="*/ 85725 w 1335881"/>
                <a:gd name="connsiteY148" fmla="*/ 435769 h 683419"/>
                <a:gd name="connsiteX149" fmla="*/ 64294 w 1335881"/>
                <a:gd name="connsiteY149" fmla="*/ 452438 h 683419"/>
                <a:gd name="connsiteX150" fmla="*/ 59531 w 1335881"/>
                <a:gd name="connsiteY150" fmla="*/ 469106 h 683419"/>
                <a:gd name="connsiteX151" fmla="*/ 64294 w 1335881"/>
                <a:gd name="connsiteY151" fmla="*/ 485775 h 683419"/>
                <a:gd name="connsiteX152" fmla="*/ 66675 w 1335881"/>
                <a:gd name="connsiteY152" fmla="*/ 502444 h 683419"/>
                <a:gd name="connsiteX153" fmla="*/ 59531 w 1335881"/>
                <a:gd name="connsiteY153" fmla="*/ 509588 h 683419"/>
                <a:gd name="connsiteX154" fmla="*/ 38100 w 1335881"/>
                <a:gd name="connsiteY154" fmla="*/ 507206 h 683419"/>
                <a:gd name="connsiteX155" fmla="*/ 19050 w 1335881"/>
                <a:gd name="connsiteY155" fmla="*/ 507206 h 683419"/>
                <a:gd name="connsiteX156" fmla="*/ 9525 w 1335881"/>
                <a:gd name="connsiteY156" fmla="*/ 538163 h 683419"/>
                <a:gd name="connsiteX157" fmla="*/ 0 w 1335881"/>
                <a:gd name="connsiteY157" fmla="*/ 554831 h 683419"/>
                <a:gd name="connsiteX158" fmla="*/ 11906 w 1335881"/>
                <a:gd name="connsiteY158" fmla="*/ 571500 h 683419"/>
                <a:gd name="connsiteX159" fmla="*/ 11906 w 1335881"/>
                <a:gd name="connsiteY159" fmla="*/ 571500 h 683419"/>
                <a:gd name="connsiteX160" fmla="*/ 42863 w 1335881"/>
                <a:gd name="connsiteY160" fmla="*/ 588169 h 683419"/>
                <a:gd name="connsiteX161" fmla="*/ 40481 w 1335881"/>
                <a:gd name="connsiteY161" fmla="*/ 614363 h 683419"/>
                <a:gd name="connsiteX162" fmla="*/ 57150 w 1335881"/>
                <a:gd name="connsiteY162" fmla="*/ 619125 h 683419"/>
                <a:gd name="connsiteX163" fmla="*/ 73819 w 1335881"/>
                <a:gd name="connsiteY163" fmla="*/ 609600 h 683419"/>
                <a:gd name="connsiteX164" fmla="*/ 92869 w 1335881"/>
                <a:gd name="connsiteY164" fmla="*/ 609600 h 683419"/>
                <a:gd name="connsiteX165" fmla="*/ 109538 w 1335881"/>
                <a:gd name="connsiteY165" fmla="*/ 614363 h 683419"/>
                <a:gd name="connsiteX166" fmla="*/ 126206 w 1335881"/>
                <a:gd name="connsiteY166" fmla="*/ 623888 h 683419"/>
                <a:gd name="connsiteX167" fmla="*/ 138113 w 1335881"/>
                <a:gd name="connsiteY167" fmla="*/ 652463 h 683419"/>
                <a:gd name="connsiteX168" fmla="*/ 145256 w 1335881"/>
                <a:gd name="connsiteY168" fmla="*/ 666750 h 683419"/>
                <a:gd name="connsiteX169" fmla="*/ 133350 w 1335881"/>
                <a:gd name="connsiteY169" fmla="*/ 683419 h 683419"/>
                <a:gd name="connsiteX170" fmla="*/ 176213 w 1335881"/>
                <a:gd name="connsiteY170" fmla="*/ 676275 h 683419"/>
                <a:gd name="connsiteX171" fmla="*/ 185738 w 1335881"/>
                <a:gd name="connsiteY171" fmla="*/ 640556 h 683419"/>
                <a:gd name="connsiteX172" fmla="*/ 209550 w 1335881"/>
                <a:gd name="connsiteY172" fmla="*/ 619125 h 683419"/>
                <a:gd name="connsiteX173" fmla="*/ 226219 w 1335881"/>
                <a:gd name="connsiteY173" fmla="*/ 607219 h 683419"/>
                <a:gd name="connsiteX174" fmla="*/ 247650 w 1335881"/>
                <a:gd name="connsiteY174" fmla="*/ 611981 h 683419"/>
                <a:gd name="connsiteX175" fmla="*/ 247650 w 1335881"/>
                <a:gd name="connsiteY175" fmla="*/ 611981 h 683419"/>
                <a:gd name="connsiteX176" fmla="*/ 302419 w 1335881"/>
                <a:gd name="connsiteY176" fmla="*/ 678656 h 683419"/>
                <a:gd name="connsiteX0" fmla="*/ 302419 w 1335881"/>
                <a:gd name="connsiteY0" fmla="*/ 678656 h 683419"/>
                <a:gd name="connsiteX1" fmla="*/ 342900 w 1335881"/>
                <a:gd name="connsiteY1" fmla="*/ 640556 h 683419"/>
                <a:gd name="connsiteX2" fmla="*/ 359569 w 1335881"/>
                <a:gd name="connsiteY2" fmla="*/ 623888 h 683419"/>
                <a:gd name="connsiteX3" fmla="*/ 392906 w 1335881"/>
                <a:gd name="connsiteY3" fmla="*/ 626269 h 683419"/>
                <a:gd name="connsiteX4" fmla="*/ 419100 w 1335881"/>
                <a:gd name="connsiteY4" fmla="*/ 619125 h 683419"/>
                <a:gd name="connsiteX5" fmla="*/ 419100 w 1335881"/>
                <a:gd name="connsiteY5" fmla="*/ 619125 h 683419"/>
                <a:gd name="connsiteX6" fmla="*/ 450056 w 1335881"/>
                <a:gd name="connsiteY6" fmla="*/ 628650 h 683419"/>
                <a:gd name="connsiteX7" fmla="*/ 452438 w 1335881"/>
                <a:gd name="connsiteY7" fmla="*/ 583406 h 683419"/>
                <a:gd name="connsiteX8" fmla="*/ 476250 w 1335881"/>
                <a:gd name="connsiteY8" fmla="*/ 583406 h 683419"/>
                <a:gd name="connsiteX9" fmla="*/ 488156 w 1335881"/>
                <a:gd name="connsiteY9" fmla="*/ 595313 h 683419"/>
                <a:gd name="connsiteX10" fmla="*/ 516731 w 1335881"/>
                <a:gd name="connsiteY10" fmla="*/ 597694 h 683419"/>
                <a:gd name="connsiteX11" fmla="*/ 538163 w 1335881"/>
                <a:gd name="connsiteY11" fmla="*/ 600075 h 683419"/>
                <a:gd name="connsiteX12" fmla="*/ 550069 w 1335881"/>
                <a:gd name="connsiteY12" fmla="*/ 623888 h 683419"/>
                <a:gd name="connsiteX13" fmla="*/ 578644 w 1335881"/>
                <a:gd name="connsiteY13" fmla="*/ 659606 h 683419"/>
                <a:gd name="connsiteX14" fmla="*/ 597694 w 1335881"/>
                <a:gd name="connsiteY14" fmla="*/ 666750 h 683419"/>
                <a:gd name="connsiteX15" fmla="*/ 640556 w 1335881"/>
                <a:gd name="connsiteY15" fmla="*/ 661988 h 683419"/>
                <a:gd name="connsiteX16" fmla="*/ 664369 w 1335881"/>
                <a:gd name="connsiteY16" fmla="*/ 657225 h 683419"/>
                <a:gd name="connsiteX17" fmla="*/ 692944 w 1335881"/>
                <a:gd name="connsiteY17" fmla="*/ 642938 h 683419"/>
                <a:gd name="connsiteX18" fmla="*/ 695325 w 1335881"/>
                <a:gd name="connsiteY18" fmla="*/ 616744 h 683419"/>
                <a:gd name="connsiteX19" fmla="*/ 695325 w 1335881"/>
                <a:gd name="connsiteY19" fmla="*/ 581025 h 683419"/>
                <a:gd name="connsiteX20" fmla="*/ 695325 w 1335881"/>
                <a:gd name="connsiteY20" fmla="*/ 581025 h 683419"/>
                <a:gd name="connsiteX21" fmla="*/ 731044 w 1335881"/>
                <a:gd name="connsiteY21" fmla="*/ 571500 h 683419"/>
                <a:gd name="connsiteX22" fmla="*/ 752475 w 1335881"/>
                <a:gd name="connsiteY22" fmla="*/ 547688 h 683419"/>
                <a:gd name="connsiteX23" fmla="*/ 778669 w 1335881"/>
                <a:gd name="connsiteY23" fmla="*/ 550069 h 683419"/>
                <a:gd name="connsiteX24" fmla="*/ 781050 w 1335881"/>
                <a:gd name="connsiteY24" fmla="*/ 528638 h 683419"/>
                <a:gd name="connsiteX25" fmla="*/ 766763 w 1335881"/>
                <a:gd name="connsiteY25" fmla="*/ 511969 h 683419"/>
                <a:gd name="connsiteX26" fmla="*/ 773906 w 1335881"/>
                <a:gd name="connsiteY26" fmla="*/ 485775 h 683419"/>
                <a:gd name="connsiteX27" fmla="*/ 804863 w 1335881"/>
                <a:gd name="connsiteY27" fmla="*/ 476250 h 683419"/>
                <a:gd name="connsiteX28" fmla="*/ 816769 w 1335881"/>
                <a:gd name="connsiteY28" fmla="*/ 507206 h 683419"/>
                <a:gd name="connsiteX29" fmla="*/ 838200 w 1335881"/>
                <a:gd name="connsiteY29" fmla="*/ 497681 h 683419"/>
                <a:gd name="connsiteX30" fmla="*/ 862013 w 1335881"/>
                <a:gd name="connsiteY30" fmla="*/ 500063 h 683419"/>
                <a:gd name="connsiteX31" fmla="*/ 862013 w 1335881"/>
                <a:gd name="connsiteY31" fmla="*/ 523875 h 683419"/>
                <a:gd name="connsiteX32" fmla="*/ 862013 w 1335881"/>
                <a:gd name="connsiteY32" fmla="*/ 523875 h 683419"/>
                <a:gd name="connsiteX33" fmla="*/ 902494 w 1335881"/>
                <a:gd name="connsiteY33" fmla="*/ 519113 h 683419"/>
                <a:gd name="connsiteX34" fmla="*/ 923925 w 1335881"/>
                <a:gd name="connsiteY34" fmla="*/ 516731 h 683419"/>
                <a:gd name="connsiteX35" fmla="*/ 942975 w 1335881"/>
                <a:gd name="connsiteY35" fmla="*/ 511969 h 683419"/>
                <a:gd name="connsiteX36" fmla="*/ 957263 w 1335881"/>
                <a:gd name="connsiteY36" fmla="*/ 528638 h 683419"/>
                <a:gd name="connsiteX37" fmla="*/ 981075 w 1335881"/>
                <a:gd name="connsiteY37" fmla="*/ 519113 h 683419"/>
                <a:gd name="connsiteX38" fmla="*/ 1016794 w 1335881"/>
                <a:gd name="connsiteY38" fmla="*/ 526256 h 683419"/>
                <a:gd name="connsiteX39" fmla="*/ 1038225 w 1335881"/>
                <a:gd name="connsiteY39" fmla="*/ 533400 h 683419"/>
                <a:gd name="connsiteX40" fmla="*/ 1081088 w 1335881"/>
                <a:gd name="connsiteY40" fmla="*/ 533400 h 683419"/>
                <a:gd name="connsiteX41" fmla="*/ 1112044 w 1335881"/>
                <a:gd name="connsiteY41" fmla="*/ 538163 h 683419"/>
                <a:gd name="connsiteX42" fmla="*/ 1123950 w 1335881"/>
                <a:gd name="connsiteY42" fmla="*/ 528638 h 683419"/>
                <a:gd name="connsiteX43" fmla="*/ 1152525 w 1335881"/>
                <a:gd name="connsiteY43" fmla="*/ 531019 h 683419"/>
                <a:gd name="connsiteX44" fmla="*/ 1197769 w 1335881"/>
                <a:gd name="connsiteY44" fmla="*/ 531019 h 683419"/>
                <a:gd name="connsiteX45" fmla="*/ 1221581 w 1335881"/>
                <a:gd name="connsiteY45" fmla="*/ 528638 h 683419"/>
                <a:gd name="connsiteX46" fmla="*/ 1219200 w 1335881"/>
                <a:gd name="connsiteY46" fmla="*/ 507206 h 683419"/>
                <a:gd name="connsiteX47" fmla="*/ 1238250 w 1335881"/>
                <a:gd name="connsiteY47" fmla="*/ 502444 h 683419"/>
                <a:gd name="connsiteX48" fmla="*/ 1250156 w 1335881"/>
                <a:gd name="connsiteY48" fmla="*/ 488156 h 683419"/>
                <a:gd name="connsiteX49" fmla="*/ 1252538 w 1335881"/>
                <a:gd name="connsiteY49" fmla="*/ 461963 h 683419"/>
                <a:gd name="connsiteX50" fmla="*/ 1254919 w 1335881"/>
                <a:gd name="connsiteY50" fmla="*/ 431006 h 683419"/>
                <a:gd name="connsiteX51" fmla="*/ 1314450 w 1335881"/>
                <a:gd name="connsiteY51" fmla="*/ 438150 h 683419"/>
                <a:gd name="connsiteX52" fmla="*/ 1335881 w 1335881"/>
                <a:gd name="connsiteY52" fmla="*/ 435769 h 683419"/>
                <a:gd name="connsiteX53" fmla="*/ 1335881 w 1335881"/>
                <a:gd name="connsiteY53" fmla="*/ 435769 h 683419"/>
                <a:gd name="connsiteX54" fmla="*/ 1323975 w 1335881"/>
                <a:gd name="connsiteY54" fmla="*/ 402431 h 683419"/>
                <a:gd name="connsiteX55" fmla="*/ 1316831 w 1335881"/>
                <a:gd name="connsiteY55" fmla="*/ 388144 h 683419"/>
                <a:gd name="connsiteX56" fmla="*/ 1321594 w 1335881"/>
                <a:gd name="connsiteY56" fmla="*/ 359569 h 683419"/>
                <a:gd name="connsiteX57" fmla="*/ 1321594 w 1335881"/>
                <a:gd name="connsiteY57" fmla="*/ 330994 h 683419"/>
                <a:gd name="connsiteX58" fmla="*/ 1293019 w 1335881"/>
                <a:gd name="connsiteY58" fmla="*/ 340519 h 683419"/>
                <a:gd name="connsiteX59" fmla="*/ 1271588 w 1335881"/>
                <a:gd name="connsiteY59" fmla="*/ 340519 h 683419"/>
                <a:gd name="connsiteX60" fmla="*/ 1252538 w 1335881"/>
                <a:gd name="connsiteY60" fmla="*/ 323850 h 683419"/>
                <a:gd name="connsiteX61" fmla="*/ 1252538 w 1335881"/>
                <a:gd name="connsiteY61" fmla="*/ 323850 h 683419"/>
                <a:gd name="connsiteX62" fmla="*/ 1271588 w 1335881"/>
                <a:gd name="connsiteY62" fmla="*/ 302419 h 683419"/>
                <a:gd name="connsiteX63" fmla="*/ 1288256 w 1335881"/>
                <a:gd name="connsiteY63" fmla="*/ 300038 h 683419"/>
                <a:gd name="connsiteX64" fmla="*/ 1297781 w 1335881"/>
                <a:gd name="connsiteY64" fmla="*/ 280988 h 683419"/>
                <a:gd name="connsiteX65" fmla="*/ 1307306 w 1335881"/>
                <a:gd name="connsiteY65" fmla="*/ 247650 h 683419"/>
                <a:gd name="connsiteX66" fmla="*/ 1321594 w 1335881"/>
                <a:gd name="connsiteY66" fmla="*/ 230981 h 683419"/>
                <a:gd name="connsiteX67" fmla="*/ 1321594 w 1335881"/>
                <a:gd name="connsiteY67" fmla="*/ 211931 h 683419"/>
                <a:gd name="connsiteX68" fmla="*/ 1326356 w 1335881"/>
                <a:gd name="connsiteY68" fmla="*/ 180975 h 683419"/>
                <a:gd name="connsiteX69" fmla="*/ 1316831 w 1335881"/>
                <a:gd name="connsiteY69" fmla="*/ 166688 h 683419"/>
                <a:gd name="connsiteX70" fmla="*/ 1302544 w 1335881"/>
                <a:gd name="connsiteY70" fmla="*/ 150019 h 683419"/>
                <a:gd name="connsiteX71" fmla="*/ 1266825 w 1335881"/>
                <a:gd name="connsiteY71" fmla="*/ 123825 h 683419"/>
                <a:gd name="connsiteX72" fmla="*/ 1243013 w 1335881"/>
                <a:gd name="connsiteY72" fmla="*/ 145256 h 683419"/>
                <a:gd name="connsiteX73" fmla="*/ 1204913 w 1335881"/>
                <a:gd name="connsiteY73" fmla="*/ 140494 h 683419"/>
                <a:gd name="connsiteX74" fmla="*/ 1190625 w 1335881"/>
                <a:gd name="connsiteY74" fmla="*/ 128588 h 683419"/>
                <a:gd name="connsiteX75" fmla="*/ 1197769 w 1335881"/>
                <a:gd name="connsiteY75" fmla="*/ 104775 h 683419"/>
                <a:gd name="connsiteX76" fmla="*/ 1166813 w 1335881"/>
                <a:gd name="connsiteY76" fmla="*/ 95250 h 683419"/>
                <a:gd name="connsiteX77" fmla="*/ 1138238 w 1335881"/>
                <a:gd name="connsiteY77" fmla="*/ 92869 h 683419"/>
                <a:gd name="connsiteX78" fmla="*/ 1140619 w 1335881"/>
                <a:gd name="connsiteY78" fmla="*/ 138113 h 683419"/>
                <a:gd name="connsiteX79" fmla="*/ 1123950 w 1335881"/>
                <a:gd name="connsiteY79" fmla="*/ 154781 h 683419"/>
                <a:gd name="connsiteX80" fmla="*/ 1097756 w 1335881"/>
                <a:gd name="connsiteY80" fmla="*/ 154781 h 683419"/>
                <a:gd name="connsiteX81" fmla="*/ 1050131 w 1335881"/>
                <a:gd name="connsiteY81" fmla="*/ 154781 h 683419"/>
                <a:gd name="connsiteX82" fmla="*/ 1019175 w 1335881"/>
                <a:gd name="connsiteY82" fmla="*/ 147638 h 683419"/>
                <a:gd name="connsiteX83" fmla="*/ 1014413 w 1335881"/>
                <a:gd name="connsiteY83" fmla="*/ 123825 h 683419"/>
                <a:gd name="connsiteX84" fmla="*/ 988219 w 1335881"/>
                <a:gd name="connsiteY84" fmla="*/ 128588 h 683419"/>
                <a:gd name="connsiteX85" fmla="*/ 969169 w 1335881"/>
                <a:gd name="connsiteY85" fmla="*/ 140494 h 683419"/>
                <a:gd name="connsiteX86" fmla="*/ 964406 w 1335881"/>
                <a:gd name="connsiteY86" fmla="*/ 171450 h 683419"/>
                <a:gd name="connsiteX87" fmla="*/ 942975 w 1335881"/>
                <a:gd name="connsiteY87" fmla="*/ 183356 h 683419"/>
                <a:gd name="connsiteX88" fmla="*/ 909638 w 1335881"/>
                <a:gd name="connsiteY88" fmla="*/ 178594 h 683419"/>
                <a:gd name="connsiteX89" fmla="*/ 892969 w 1335881"/>
                <a:gd name="connsiteY89" fmla="*/ 188119 h 683419"/>
                <a:gd name="connsiteX90" fmla="*/ 864394 w 1335881"/>
                <a:gd name="connsiteY90" fmla="*/ 159544 h 683419"/>
                <a:gd name="connsiteX91" fmla="*/ 850106 w 1335881"/>
                <a:gd name="connsiteY91" fmla="*/ 159544 h 683419"/>
                <a:gd name="connsiteX92" fmla="*/ 840581 w 1335881"/>
                <a:gd name="connsiteY92" fmla="*/ 183356 h 683419"/>
                <a:gd name="connsiteX93" fmla="*/ 816769 w 1335881"/>
                <a:gd name="connsiteY93" fmla="*/ 183356 h 683419"/>
                <a:gd name="connsiteX94" fmla="*/ 795338 w 1335881"/>
                <a:gd name="connsiteY94" fmla="*/ 176213 h 683419"/>
                <a:gd name="connsiteX95" fmla="*/ 771525 w 1335881"/>
                <a:gd name="connsiteY95" fmla="*/ 152400 h 683419"/>
                <a:gd name="connsiteX96" fmla="*/ 757238 w 1335881"/>
                <a:gd name="connsiteY96" fmla="*/ 166688 h 683419"/>
                <a:gd name="connsiteX97" fmla="*/ 716756 w 1335881"/>
                <a:gd name="connsiteY97" fmla="*/ 161925 h 683419"/>
                <a:gd name="connsiteX98" fmla="*/ 716756 w 1335881"/>
                <a:gd name="connsiteY98" fmla="*/ 161925 h 683419"/>
                <a:gd name="connsiteX99" fmla="*/ 714375 w 1335881"/>
                <a:gd name="connsiteY99" fmla="*/ 192881 h 683419"/>
                <a:gd name="connsiteX100" fmla="*/ 709613 w 1335881"/>
                <a:gd name="connsiteY100" fmla="*/ 216694 h 683419"/>
                <a:gd name="connsiteX101" fmla="*/ 685800 w 1335881"/>
                <a:gd name="connsiteY101" fmla="*/ 216694 h 683419"/>
                <a:gd name="connsiteX102" fmla="*/ 659606 w 1335881"/>
                <a:gd name="connsiteY102" fmla="*/ 204788 h 683419"/>
                <a:gd name="connsiteX103" fmla="*/ 645319 w 1335881"/>
                <a:gd name="connsiteY103" fmla="*/ 185738 h 683419"/>
                <a:gd name="connsiteX104" fmla="*/ 623888 w 1335881"/>
                <a:gd name="connsiteY104" fmla="*/ 192881 h 683419"/>
                <a:gd name="connsiteX105" fmla="*/ 609600 w 1335881"/>
                <a:gd name="connsiteY105" fmla="*/ 185738 h 683419"/>
                <a:gd name="connsiteX106" fmla="*/ 592931 w 1335881"/>
                <a:gd name="connsiteY106" fmla="*/ 195263 h 683419"/>
                <a:gd name="connsiteX107" fmla="*/ 573881 w 1335881"/>
                <a:gd name="connsiteY107" fmla="*/ 211931 h 683419"/>
                <a:gd name="connsiteX108" fmla="*/ 550069 w 1335881"/>
                <a:gd name="connsiteY108" fmla="*/ 214313 h 683419"/>
                <a:gd name="connsiteX109" fmla="*/ 538163 w 1335881"/>
                <a:gd name="connsiteY109" fmla="*/ 202406 h 683419"/>
                <a:gd name="connsiteX110" fmla="*/ 521494 w 1335881"/>
                <a:gd name="connsiteY110" fmla="*/ 202406 h 683419"/>
                <a:gd name="connsiteX111" fmla="*/ 488156 w 1335881"/>
                <a:gd name="connsiteY111" fmla="*/ 207169 h 683419"/>
                <a:gd name="connsiteX112" fmla="*/ 473869 w 1335881"/>
                <a:gd name="connsiteY112" fmla="*/ 202406 h 683419"/>
                <a:gd name="connsiteX113" fmla="*/ 450056 w 1335881"/>
                <a:gd name="connsiteY113" fmla="*/ 185738 h 683419"/>
                <a:gd name="connsiteX114" fmla="*/ 419100 w 1335881"/>
                <a:gd name="connsiteY114" fmla="*/ 192881 h 683419"/>
                <a:gd name="connsiteX115" fmla="*/ 400050 w 1335881"/>
                <a:gd name="connsiteY115" fmla="*/ 178594 h 683419"/>
                <a:gd name="connsiteX116" fmla="*/ 373856 w 1335881"/>
                <a:gd name="connsiteY116" fmla="*/ 147638 h 683419"/>
                <a:gd name="connsiteX117" fmla="*/ 359569 w 1335881"/>
                <a:gd name="connsiteY117" fmla="*/ 128588 h 683419"/>
                <a:gd name="connsiteX118" fmla="*/ 376238 w 1335881"/>
                <a:gd name="connsiteY118" fmla="*/ 123825 h 683419"/>
                <a:gd name="connsiteX119" fmla="*/ 357188 w 1335881"/>
                <a:gd name="connsiteY119" fmla="*/ 109538 h 683419"/>
                <a:gd name="connsiteX120" fmla="*/ 340519 w 1335881"/>
                <a:gd name="connsiteY120" fmla="*/ 80963 h 683419"/>
                <a:gd name="connsiteX121" fmla="*/ 333375 w 1335881"/>
                <a:gd name="connsiteY121" fmla="*/ 54769 h 683419"/>
                <a:gd name="connsiteX122" fmla="*/ 326231 w 1335881"/>
                <a:gd name="connsiteY122" fmla="*/ 19050 h 683419"/>
                <a:gd name="connsiteX123" fmla="*/ 311944 w 1335881"/>
                <a:gd name="connsiteY123" fmla="*/ 19050 h 683419"/>
                <a:gd name="connsiteX124" fmla="*/ 278606 w 1335881"/>
                <a:gd name="connsiteY124" fmla="*/ 26194 h 683419"/>
                <a:gd name="connsiteX125" fmla="*/ 259556 w 1335881"/>
                <a:gd name="connsiteY125" fmla="*/ 7144 h 683419"/>
                <a:gd name="connsiteX126" fmla="*/ 230981 w 1335881"/>
                <a:gd name="connsiteY126" fmla="*/ 0 h 683419"/>
                <a:gd name="connsiteX127" fmla="*/ 228600 w 1335881"/>
                <a:gd name="connsiteY127" fmla="*/ 21431 h 683419"/>
                <a:gd name="connsiteX128" fmla="*/ 202406 w 1335881"/>
                <a:gd name="connsiteY128" fmla="*/ 14288 h 683419"/>
                <a:gd name="connsiteX129" fmla="*/ 188119 w 1335881"/>
                <a:gd name="connsiteY129" fmla="*/ 40481 h 683419"/>
                <a:gd name="connsiteX130" fmla="*/ 166688 w 1335881"/>
                <a:gd name="connsiteY130" fmla="*/ 57150 h 683419"/>
                <a:gd name="connsiteX131" fmla="*/ 135731 w 1335881"/>
                <a:gd name="connsiteY131" fmla="*/ 64294 h 683419"/>
                <a:gd name="connsiteX132" fmla="*/ 102394 w 1335881"/>
                <a:gd name="connsiteY132" fmla="*/ 83344 h 683419"/>
                <a:gd name="connsiteX133" fmla="*/ 90488 w 1335881"/>
                <a:gd name="connsiteY133" fmla="*/ 102394 h 683419"/>
                <a:gd name="connsiteX134" fmla="*/ 97631 w 1335881"/>
                <a:gd name="connsiteY134" fmla="*/ 133350 h 683419"/>
                <a:gd name="connsiteX135" fmla="*/ 95250 w 1335881"/>
                <a:gd name="connsiteY135" fmla="*/ 154781 h 683419"/>
                <a:gd name="connsiteX136" fmla="*/ 83344 w 1335881"/>
                <a:gd name="connsiteY136" fmla="*/ 169069 h 683419"/>
                <a:gd name="connsiteX137" fmla="*/ 61913 w 1335881"/>
                <a:gd name="connsiteY137" fmla="*/ 176213 h 683419"/>
                <a:gd name="connsiteX138" fmla="*/ 38100 w 1335881"/>
                <a:gd name="connsiteY138" fmla="*/ 190500 h 683419"/>
                <a:gd name="connsiteX139" fmla="*/ 47625 w 1335881"/>
                <a:gd name="connsiteY139" fmla="*/ 214313 h 683419"/>
                <a:gd name="connsiteX140" fmla="*/ 59532 w 1335881"/>
                <a:gd name="connsiteY140" fmla="*/ 235744 h 683419"/>
                <a:gd name="connsiteX141" fmla="*/ 54769 w 1335881"/>
                <a:gd name="connsiteY141" fmla="*/ 292894 h 683419"/>
                <a:gd name="connsiteX142" fmla="*/ 38100 w 1335881"/>
                <a:gd name="connsiteY142" fmla="*/ 304800 h 683419"/>
                <a:gd name="connsiteX143" fmla="*/ 42863 w 1335881"/>
                <a:gd name="connsiteY143" fmla="*/ 354806 h 683419"/>
                <a:gd name="connsiteX144" fmla="*/ 71438 w 1335881"/>
                <a:gd name="connsiteY144" fmla="*/ 361950 h 683419"/>
                <a:gd name="connsiteX145" fmla="*/ 59531 w 1335881"/>
                <a:gd name="connsiteY145" fmla="*/ 390525 h 683419"/>
                <a:gd name="connsiteX146" fmla="*/ 59531 w 1335881"/>
                <a:gd name="connsiteY146" fmla="*/ 414338 h 683419"/>
                <a:gd name="connsiteX147" fmla="*/ 69056 w 1335881"/>
                <a:gd name="connsiteY147" fmla="*/ 428625 h 683419"/>
                <a:gd name="connsiteX148" fmla="*/ 85725 w 1335881"/>
                <a:gd name="connsiteY148" fmla="*/ 435769 h 683419"/>
                <a:gd name="connsiteX149" fmla="*/ 64294 w 1335881"/>
                <a:gd name="connsiteY149" fmla="*/ 452438 h 683419"/>
                <a:gd name="connsiteX150" fmla="*/ 59531 w 1335881"/>
                <a:gd name="connsiteY150" fmla="*/ 469106 h 683419"/>
                <a:gd name="connsiteX151" fmla="*/ 64294 w 1335881"/>
                <a:gd name="connsiteY151" fmla="*/ 485775 h 683419"/>
                <a:gd name="connsiteX152" fmla="*/ 66675 w 1335881"/>
                <a:gd name="connsiteY152" fmla="*/ 502444 h 683419"/>
                <a:gd name="connsiteX153" fmla="*/ 59531 w 1335881"/>
                <a:gd name="connsiteY153" fmla="*/ 509588 h 683419"/>
                <a:gd name="connsiteX154" fmla="*/ 38100 w 1335881"/>
                <a:gd name="connsiteY154" fmla="*/ 507206 h 683419"/>
                <a:gd name="connsiteX155" fmla="*/ 19050 w 1335881"/>
                <a:gd name="connsiteY155" fmla="*/ 507206 h 683419"/>
                <a:gd name="connsiteX156" fmla="*/ 9525 w 1335881"/>
                <a:gd name="connsiteY156" fmla="*/ 538163 h 683419"/>
                <a:gd name="connsiteX157" fmla="*/ 0 w 1335881"/>
                <a:gd name="connsiteY157" fmla="*/ 554831 h 683419"/>
                <a:gd name="connsiteX158" fmla="*/ 11906 w 1335881"/>
                <a:gd name="connsiteY158" fmla="*/ 571500 h 683419"/>
                <a:gd name="connsiteX159" fmla="*/ 11906 w 1335881"/>
                <a:gd name="connsiteY159" fmla="*/ 571500 h 683419"/>
                <a:gd name="connsiteX160" fmla="*/ 42863 w 1335881"/>
                <a:gd name="connsiteY160" fmla="*/ 588169 h 683419"/>
                <a:gd name="connsiteX161" fmla="*/ 40481 w 1335881"/>
                <a:gd name="connsiteY161" fmla="*/ 614363 h 683419"/>
                <a:gd name="connsiteX162" fmla="*/ 57150 w 1335881"/>
                <a:gd name="connsiteY162" fmla="*/ 619125 h 683419"/>
                <a:gd name="connsiteX163" fmla="*/ 73819 w 1335881"/>
                <a:gd name="connsiteY163" fmla="*/ 609600 h 683419"/>
                <a:gd name="connsiteX164" fmla="*/ 92869 w 1335881"/>
                <a:gd name="connsiteY164" fmla="*/ 609600 h 683419"/>
                <a:gd name="connsiteX165" fmla="*/ 109538 w 1335881"/>
                <a:gd name="connsiteY165" fmla="*/ 614363 h 683419"/>
                <a:gd name="connsiteX166" fmla="*/ 126206 w 1335881"/>
                <a:gd name="connsiteY166" fmla="*/ 623888 h 683419"/>
                <a:gd name="connsiteX167" fmla="*/ 138113 w 1335881"/>
                <a:gd name="connsiteY167" fmla="*/ 652463 h 683419"/>
                <a:gd name="connsiteX168" fmla="*/ 145256 w 1335881"/>
                <a:gd name="connsiteY168" fmla="*/ 666750 h 683419"/>
                <a:gd name="connsiteX169" fmla="*/ 133350 w 1335881"/>
                <a:gd name="connsiteY169" fmla="*/ 683419 h 683419"/>
                <a:gd name="connsiteX170" fmla="*/ 176213 w 1335881"/>
                <a:gd name="connsiteY170" fmla="*/ 676275 h 683419"/>
                <a:gd name="connsiteX171" fmla="*/ 185738 w 1335881"/>
                <a:gd name="connsiteY171" fmla="*/ 640556 h 683419"/>
                <a:gd name="connsiteX172" fmla="*/ 209550 w 1335881"/>
                <a:gd name="connsiteY172" fmla="*/ 619125 h 683419"/>
                <a:gd name="connsiteX173" fmla="*/ 226219 w 1335881"/>
                <a:gd name="connsiteY173" fmla="*/ 607219 h 683419"/>
                <a:gd name="connsiteX174" fmla="*/ 247650 w 1335881"/>
                <a:gd name="connsiteY174" fmla="*/ 611981 h 683419"/>
                <a:gd name="connsiteX175" fmla="*/ 247650 w 1335881"/>
                <a:gd name="connsiteY175" fmla="*/ 611981 h 683419"/>
                <a:gd name="connsiteX176" fmla="*/ 266700 w 1335881"/>
                <a:gd name="connsiteY176" fmla="*/ 614363 h 683419"/>
                <a:gd name="connsiteX177" fmla="*/ 302419 w 1335881"/>
                <a:gd name="connsiteY177" fmla="*/ 678656 h 683419"/>
                <a:gd name="connsiteX0" fmla="*/ 302419 w 1335881"/>
                <a:gd name="connsiteY0" fmla="*/ 678656 h 683419"/>
                <a:gd name="connsiteX1" fmla="*/ 342900 w 1335881"/>
                <a:gd name="connsiteY1" fmla="*/ 640556 h 683419"/>
                <a:gd name="connsiteX2" fmla="*/ 359569 w 1335881"/>
                <a:gd name="connsiteY2" fmla="*/ 623888 h 683419"/>
                <a:gd name="connsiteX3" fmla="*/ 392906 w 1335881"/>
                <a:gd name="connsiteY3" fmla="*/ 626269 h 683419"/>
                <a:gd name="connsiteX4" fmla="*/ 419100 w 1335881"/>
                <a:gd name="connsiteY4" fmla="*/ 619125 h 683419"/>
                <a:gd name="connsiteX5" fmla="*/ 419100 w 1335881"/>
                <a:gd name="connsiteY5" fmla="*/ 619125 h 683419"/>
                <a:gd name="connsiteX6" fmla="*/ 450056 w 1335881"/>
                <a:gd name="connsiteY6" fmla="*/ 628650 h 683419"/>
                <a:gd name="connsiteX7" fmla="*/ 452438 w 1335881"/>
                <a:gd name="connsiteY7" fmla="*/ 583406 h 683419"/>
                <a:gd name="connsiteX8" fmla="*/ 476250 w 1335881"/>
                <a:gd name="connsiteY8" fmla="*/ 583406 h 683419"/>
                <a:gd name="connsiteX9" fmla="*/ 488156 w 1335881"/>
                <a:gd name="connsiteY9" fmla="*/ 595313 h 683419"/>
                <a:gd name="connsiteX10" fmla="*/ 516731 w 1335881"/>
                <a:gd name="connsiteY10" fmla="*/ 597694 h 683419"/>
                <a:gd name="connsiteX11" fmla="*/ 538163 w 1335881"/>
                <a:gd name="connsiteY11" fmla="*/ 600075 h 683419"/>
                <a:gd name="connsiteX12" fmla="*/ 550069 w 1335881"/>
                <a:gd name="connsiteY12" fmla="*/ 623888 h 683419"/>
                <a:gd name="connsiteX13" fmla="*/ 578644 w 1335881"/>
                <a:gd name="connsiteY13" fmla="*/ 659606 h 683419"/>
                <a:gd name="connsiteX14" fmla="*/ 597694 w 1335881"/>
                <a:gd name="connsiteY14" fmla="*/ 666750 h 683419"/>
                <a:gd name="connsiteX15" fmla="*/ 640556 w 1335881"/>
                <a:gd name="connsiteY15" fmla="*/ 661988 h 683419"/>
                <a:gd name="connsiteX16" fmla="*/ 664369 w 1335881"/>
                <a:gd name="connsiteY16" fmla="*/ 657225 h 683419"/>
                <a:gd name="connsiteX17" fmla="*/ 692944 w 1335881"/>
                <a:gd name="connsiteY17" fmla="*/ 642938 h 683419"/>
                <a:gd name="connsiteX18" fmla="*/ 695325 w 1335881"/>
                <a:gd name="connsiteY18" fmla="*/ 616744 h 683419"/>
                <a:gd name="connsiteX19" fmla="*/ 695325 w 1335881"/>
                <a:gd name="connsiteY19" fmla="*/ 581025 h 683419"/>
                <a:gd name="connsiteX20" fmla="*/ 695325 w 1335881"/>
                <a:gd name="connsiteY20" fmla="*/ 581025 h 683419"/>
                <a:gd name="connsiteX21" fmla="*/ 731044 w 1335881"/>
                <a:gd name="connsiteY21" fmla="*/ 571500 h 683419"/>
                <a:gd name="connsiteX22" fmla="*/ 752475 w 1335881"/>
                <a:gd name="connsiteY22" fmla="*/ 547688 h 683419"/>
                <a:gd name="connsiteX23" fmla="*/ 778669 w 1335881"/>
                <a:gd name="connsiteY23" fmla="*/ 550069 h 683419"/>
                <a:gd name="connsiteX24" fmla="*/ 781050 w 1335881"/>
                <a:gd name="connsiteY24" fmla="*/ 528638 h 683419"/>
                <a:gd name="connsiteX25" fmla="*/ 766763 w 1335881"/>
                <a:gd name="connsiteY25" fmla="*/ 511969 h 683419"/>
                <a:gd name="connsiteX26" fmla="*/ 773906 w 1335881"/>
                <a:gd name="connsiteY26" fmla="*/ 485775 h 683419"/>
                <a:gd name="connsiteX27" fmla="*/ 804863 w 1335881"/>
                <a:gd name="connsiteY27" fmla="*/ 476250 h 683419"/>
                <a:gd name="connsiteX28" fmla="*/ 816769 w 1335881"/>
                <a:gd name="connsiteY28" fmla="*/ 507206 h 683419"/>
                <a:gd name="connsiteX29" fmla="*/ 838200 w 1335881"/>
                <a:gd name="connsiteY29" fmla="*/ 497681 h 683419"/>
                <a:gd name="connsiteX30" fmla="*/ 862013 w 1335881"/>
                <a:gd name="connsiteY30" fmla="*/ 500063 h 683419"/>
                <a:gd name="connsiteX31" fmla="*/ 862013 w 1335881"/>
                <a:gd name="connsiteY31" fmla="*/ 523875 h 683419"/>
                <a:gd name="connsiteX32" fmla="*/ 862013 w 1335881"/>
                <a:gd name="connsiteY32" fmla="*/ 523875 h 683419"/>
                <a:gd name="connsiteX33" fmla="*/ 902494 w 1335881"/>
                <a:gd name="connsiteY33" fmla="*/ 519113 h 683419"/>
                <a:gd name="connsiteX34" fmla="*/ 923925 w 1335881"/>
                <a:gd name="connsiteY34" fmla="*/ 516731 h 683419"/>
                <a:gd name="connsiteX35" fmla="*/ 942975 w 1335881"/>
                <a:gd name="connsiteY35" fmla="*/ 511969 h 683419"/>
                <a:gd name="connsiteX36" fmla="*/ 957263 w 1335881"/>
                <a:gd name="connsiteY36" fmla="*/ 528638 h 683419"/>
                <a:gd name="connsiteX37" fmla="*/ 981075 w 1335881"/>
                <a:gd name="connsiteY37" fmla="*/ 519113 h 683419"/>
                <a:gd name="connsiteX38" fmla="*/ 1016794 w 1335881"/>
                <a:gd name="connsiteY38" fmla="*/ 526256 h 683419"/>
                <a:gd name="connsiteX39" fmla="*/ 1038225 w 1335881"/>
                <a:gd name="connsiteY39" fmla="*/ 533400 h 683419"/>
                <a:gd name="connsiteX40" fmla="*/ 1081088 w 1335881"/>
                <a:gd name="connsiteY40" fmla="*/ 533400 h 683419"/>
                <a:gd name="connsiteX41" fmla="*/ 1112044 w 1335881"/>
                <a:gd name="connsiteY41" fmla="*/ 538163 h 683419"/>
                <a:gd name="connsiteX42" fmla="*/ 1123950 w 1335881"/>
                <a:gd name="connsiteY42" fmla="*/ 528638 h 683419"/>
                <a:gd name="connsiteX43" fmla="*/ 1152525 w 1335881"/>
                <a:gd name="connsiteY43" fmla="*/ 531019 h 683419"/>
                <a:gd name="connsiteX44" fmla="*/ 1197769 w 1335881"/>
                <a:gd name="connsiteY44" fmla="*/ 531019 h 683419"/>
                <a:gd name="connsiteX45" fmla="*/ 1221581 w 1335881"/>
                <a:gd name="connsiteY45" fmla="*/ 528638 h 683419"/>
                <a:gd name="connsiteX46" fmla="*/ 1219200 w 1335881"/>
                <a:gd name="connsiteY46" fmla="*/ 507206 h 683419"/>
                <a:gd name="connsiteX47" fmla="*/ 1238250 w 1335881"/>
                <a:gd name="connsiteY47" fmla="*/ 502444 h 683419"/>
                <a:gd name="connsiteX48" fmla="*/ 1250156 w 1335881"/>
                <a:gd name="connsiteY48" fmla="*/ 488156 h 683419"/>
                <a:gd name="connsiteX49" fmla="*/ 1252538 w 1335881"/>
                <a:gd name="connsiteY49" fmla="*/ 461963 h 683419"/>
                <a:gd name="connsiteX50" fmla="*/ 1254919 w 1335881"/>
                <a:gd name="connsiteY50" fmla="*/ 431006 h 683419"/>
                <a:gd name="connsiteX51" fmla="*/ 1314450 w 1335881"/>
                <a:gd name="connsiteY51" fmla="*/ 438150 h 683419"/>
                <a:gd name="connsiteX52" fmla="*/ 1335881 w 1335881"/>
                <a:gd name="connsiteY52" fmla="*/ 435769 h 683419"/>
                <a:gd name="connsiteX53" fmla="*/ 1335881 w 1335881"/>
                <a:gd name="connsiteY53" fmla="*/ 435769 h 683419"/>
                <a:gd name="connsiteX54" fmla="*/ 1323975 w 1335881"/>
                <a:gd name="connsiteY54" fmla="*/ 402431 h 683419"/>
                <a:gd name="connsiteX55" fmla="*/ 1316831 w 1335881"/>
                <a:gd name="connsiteY55" fmla="*/ 388144 h 683419"/>
                <a:gd name="connsiteX56" fmla="*/ 1321594 w 1335881"/>
                <a:gd name="connsiteY56" fmla="*/ 359569 h 683419"/>
                <a:gd name="connsiteX57" fmla="*/ 1321594 w 1335881"/>
                <a:gd name="connsiteY57" fmla="*/ 330994 h 683419"/>
                <a:gd name="connsiteX58" fmla="*/ 1293019 w 1335881"/>
                <a:gd name="connsiteY58" fmla="*/ 340519 h 683419"/>
                <a:gd name="connsiteX59" fmla="*/ 1271588 w 1335881"/>
                <a:gd name="connsiteY59" fmla="*/ 340519 h 683419"/>
                <a:gd name="connsiteX60" fmla="*/ 1252538 w 1335881"/>
                <a:gd name="connsiteY60" fmla="*/ 323850 h 683419"/>
                <a:gd name="connsiteX61" fmla="*/ 1252538 w 1335881"/>
                <a:gd name="connsiteY61" fmla="*/ 323850 h 683419"/>
                <a:gd name="connsiteX62" fmla="*/ 1271588 w 1335881"/>
                <a:gd name="connsiteY62" fmla="*/ 302419 h 683419"/>
                <a:gd name="connsiteX63" fmla="*/ 1288256 w 1335881"/>
                <a:gd name="connsiteY63" fmla="*/ 300038 h 683419"/>
                <a:gd name="connsiteX64" fmla="*/ 1297781 w 1335881"/>
                <a:gd name="connsiteY64" fmla="*/ 280988 h 683419"/>
                <a:gd name="connsiteX65" fmla="*/ 1307306 w 1335881"/>
                <a:gd name="connsiteY65" fmla="*/ 247650 h 683419"/>
                <a:gd name="connsiteX66" fmla="*/ 1321594 w 1335881"/>
                <a:gd name="connsiteY66" fmla="*/ 230981 h 683419"/>
                <a:gd name="connsiteX67" fmla="*/ 1321594 w 1335881"/>
                <a:gd name="connsiteY67" fmla="*/ 211931 h 683419"/>
                <a:gd name="connsiteX68" fmla="*/ 1326356 w 1335881"/>
                <a:gd name="connsiteY68" fmla="*/ 180975 h 683419"/>
                <a:gd name="connsiteX69" fmla="*/ 1316831 w 1335881"/>
                <a:gd name="connsiteY69" fmla="*/ 166688 h 683419"/>
                <a:gd name="connsiteX70" fmla="*/ 1302544 w 1335881"/>
                <a:gd name="connsiteY70" fmla="*/ 150019 h 683419"/>
                <a:gd name="connsiteX71" fmla="*/ 1266825 w 1335881"/>
                <a:gd name="connsiteY71" fmla="*/ 123825 h 683419"/>
                <a:gd name="connsiteX72" fmla="*/ 1243013 w 1335881"/>
                <a:gd name="connsiteY72" fmla="*/ 145256 h 683419"/>
                <a:gd name="connsiteX73" fmla="*/ 1204913 w 1335881"/>
                <a:gd name="connsiteY73" fmla="*/ 140494 h 683419"/>
                <a:gd name="connsiteX74" fmla="*/ 1190625 w 1335881"/>
                <a:gd name="connsiteY74" fmla="*/ 128588 h 683419"/>
                <a:gd name="connsiteX75" fmla="*/ 1197769 w 1335881"/>
                <a:gd name="connsiteY75" fmla="*/ 104775 h 683419"/>
                <a:gd name="connsiteX76" fmla="*/ 1166813 w 1335881"/>
                <a:gd name="connsiteY76" fmla="*/ 95250 h 683419"/>
                <a:gd name="connsiteX77" fmla="*/ 1138238 w 1335881"/>
                <a:gd name="connsiteY77" fmla="*/ 92869 h 683419"/>
                <a:gd name="connsiteX78" fmla="*/ 1140619 w 1335881"/>
                <a:gd name="connsiteY78" fmla="*/ 138113 h 683419"/>
                <a:gd name="connsiteX79" fmla="*/ 1123950 w 1335881"/>
                <a:gd name="connsiteY79" fmla="*/ 154781 h 683419"/>
                <a:gd name="connsiteX80" fmla="*/ 1097756 w 1335881"/>
                <a:gd name="connsiteY80" fmla="*/ 154781 h 683419"/>
                <a:gd name="connsiteX81" fmla="*/ 1050131 w 1335881"/>
                <a:gd name="connsiteY81" fmla="*/ 154781 h 683419"/>
                <a:gd name="connsiteX82" fmla="*/ 1019175 w 1335881"/>
                <a:gd name="connsiteY82" fmla="*/ 147638 h 683419"/>
                <a:gd name="connsiteX83" fmla="*/ 1014413 w 1335881"/>
                <a:gd name="connsiteY83" fmla="*/ 123825 h 683419"/>
                <a:gd name="connsiteX84" fmla="*/ 988219 w 1335881"/>
                <a:gd name="connsiteY84" fmla="*/ 128588 h 683419"/>
                <a:gd name="connsiteX85" fmla="*/ 969169 w 1335881"/>
                <a:gd name="connsiteY85" fmla="*/ 140494 h 683419"/>
                <a:gd name="connsiteX86" fmla="*/ 964406 w 1335881"/>
                <a:gd name="connsiteY86" fmla="*/ 171450 h 683419"/>
                <a:gd name="connsiteX87" fmla="*/ 942975 w 1335881"/>
                <a:gd name="connsiteY87" fmla="*/ 183356 h 683419"/>
                <a:gd name="connsiteX88" fmla="*/ 909638 w 1335881"/>
                <a:gd name="connsiteY88" fmla="*/ 178594 h 683419"/>
                <a:gd name="connsiteX89" fmla="*/ 892969 w 1335881"/>
                <a:gd name="connsiteY89" fmla="*/ 188119 h 683419"/>
                <a:gd name="connsiteX90" fmla="*/ 864394 w 1335881"/>
                <a:gd name="connsiteY90" fmla="*/ 159544 h 683419"/>
                <a:gd name="connsiteX91" fmla="*/ 850106 w 1335881"/>
                <a:gd name="connsiteY91" fmla="*/ 159544 h 683419"/>
                <a:gd name="connsiteX92" fmla="*/ 840581 w 1335881"/>
                <a:gd name="connsiteY92" fmla="*/ 183356 h 683419"/>
                <a:gd name="connsiteX93" fmla="*/ 816769 w 1335881"/>
                <a:gd name="connsiteY93" fmla="*/ 183356 h 683419"/>
                <a:gd name="connsiteX94" fmla="*/ 795338 w 1335881"/>
                <a:gd name="connsiteY94" fmla="*/ 176213 h 683419"/>
                <a:gd name="connsiteX95" fmla="*/ 771525 w 1335881"/>
                <a:gd name="connsiteY95" fmla="*/ 152400 h 683419"/>
                <a:gd name="connsiteX96" fmla="*/ 757238 w 1335881"/>
                <a:gd name="connsiteY96" fmla="*/ 166688 h 683419"/>
                <a:gd name="connsiteX97" fmla="*/ 716756 w 1335881"/>
                <a:gd name="connsiteY97" fmla="*/ 161925 h 683419"/>
                <a:gd name="connsiteX98" fmla="*/ 716756 w 1335881"/>
                <a:gd name="connsiteY98" fmla="*/ 161925 h 683419"/>
                <a:gd name="connsiteX99" fmla="*/ 714375 w 1335881"/>
                <a:gd name="connsiteY99" fmla="*/ 192881 h 683419"/>
                <a:gd name="connsiteX100" fmla="*/ 709613 w 1335881"/>
                <a:gd name="connsiteY100" fmla="*/ 216694 h 683419"/>
                <a:gd name="connsiteX101" fmla="*/ 685800 w 1335881"/>
                <a:gd name="connsiteY101" fmla="*/ 216694 h 683419"/>
                <a:gd name="connsiteX102" fmla="*/ 659606 w 1335881"/>
                <a:gd name="connsiteY102" fmla="*/ 204788 h 683419"/>
                <a:gd name="connsiteX103" fmla="*/ 645319 w 1335881"/>
                <a:gd name="connsiteY103" fmla="*/ 185738 h 683419"/>
                <a:gd name="connsiteX104" fmla="*/ 623888 w 1335881"/>
                <a:gd name="connsiteY104" fmla="*/ 192881 h 683419"/>
                <a:gd name="connsiteX105" fmla="*/ 609600 w 1335881"/>
                <a:gd name="connsiteY105" fmla="*/ 185738 h 683419"/>
                <a:gd name="connsiteX106" fmla="*/ 592931 w 1335881"/>
                <a:gd name="connsiteY106" fmla="*/ 195263 h 683419"/>
                <a:gd name="connsiteX107" fmla="*/ 573881 w 1335881"/>
                <a:gd name="connsiteY107" fmla="*/ 211931 h 683419"/>
                <a:gd name="connsiteX108" fmla="*/ 550069 w 1335881"/>
                <a:gd name="connsiteY108" fmla="*/ 214313 h 683419"/>
                <a:gd name="connsiteX109" fmla="*/ 538163 w 1335881"/>
                <a:gd name="connsiteY109" fmla="*/ 202406 h 683419"/>
                <a:gd name="connsiteX110" fmla="*/ 521494 w 1335881"/>
                <a:gd name="connsiteY110" fmla="*/ 202406 h 683419"/>
                <a:gd name="connsiteX111" fmla="*/ 488156 w 1335881"/>
                <a:gd name="connsiteY111" fmla="*/ 207169 h 683419"/>
                <a:gd name="connsiteX112" fmla="*/ 473869 w 1335881"/>
                <a:gd name="connsiteY112" fmla="*/ 202406 h 683419"/>
                <a:gd name="connsiteX113" fmla="*/ 450056 w 1335881"/>
                <a:gd name="connsiteY113" fmla="*/ 185738 h 683419"/>
                <a:gd name="connsiteX114" fmla="*/ 419100 w 1335881"/>
                <a:gd name="connsiteY114" fmla="*/ 192881 h 683419"/>
                <a:gd name="connsiteX115" fmla="*/ 400050 w 1335881"/>
                <a:gd name="connsiteY115" fmla="*/ 178594 h 683419"/>
                <a:gd name="connsiteX116" fmla="*/ 373856 w 1335881"/>
                <a:gd name="connsiteY116" fmla="*/ 147638 h 683419"/>
                <a:gd name="connsiteX117" fmla="*/ 359569 w 1335881"/>
                <a:gd name="connsiteY117" fmla="*/ 128588 h 683419"/>
                <a:gd name="connsiteX118" fmla="*/ 376238 w 1335881"/>
                <a:gd name="connsiteY118" fmla="*/ 123825 h 683419"/>
                <a:gd name="connsiteX119" fmla="*/ 357188 w 1335881"/>
                <a:gd name="connsiteY119" fmla="*/ 109538 h 683419"/>
                <a:gd name="connsiteX120" fmla="*/ 340519 w 1335881"/>
                <a:gd name="connsiteY120" fmla="*/ 80963 h 683419"/>
                <a:gd name="connsiteX121" fmla="*/ 333375 w 1335881"/>
                <a:gd name="connsiteY121" fmla="*/ 54769 h 683419"/>
                <a:gd name="connsiteX122" fmla="*/ 326231 w 1335881"/>
                <a:gd name="connsiteY122" fmla="*/ 19050 h 683419"/>
                <a:gd name="connsiteX123" fmla="*/ 311944 w 1335881"/>
                <a:gd name="connsiteY123" fmla="*/ 19050 h 683419"/>
                <a:gd name="connsiteX124" fmla="*/ 278606 w 1335881"/>
                <a:gd name="connsiteY124" fmla="*/ 26194 h 683419"/>
                <a:gd name="connsiteX125" fmla="*/ 259556 w 1335881"/>
                <a:gd name="connsiteY125" fmla="*/ 7144 h 683419"/>
                <a:gd name="connsiteX126" fmla="*/ 230981 w 1335881"/>
                <a:gd name="connsiteY126" fmla="*/ 0 h 683419"/>
                <a:gd name="connsiteX127" fmla="*/ 228600 w 1335881"/>
                <a:gd name="connsiteY127" fmla="*/ 21431 h 683419"/>
                <a:gd name="connsiteX128" fmla="*/ 202406 w 1335881"/>
                <a:gd name="connsiteY128" fmla="*/ 14288 h 683419"/>
                <a:gd name="connsiteX129" fmla="*/ 188119 w 1335881"/>
                <a:gd name="connsiteY129" fmla="*/ 40481 h 683419"/>
                <a:gd name="connsiteX130" fmla="*/ 166688 w 1335881"/>
                <a:gd name="connsiteY130" fmla="*/ 57150 h 683419"/>
                <a:gd name="connsiteX131" fmla="*/ 135731 w 1335881"/>
                <a:gd name="connsiteY131" fmla="*/ 64294 h 683419"/>
                <a:gd name="connsiteX132" fmla="*/ 102394 w 1335881"/>
                <a:gd name="connsiteY132" fmla="*/ 83344 h 683419"/>
                <a:gd name="connsiteX133" fmla="*/ 90488 w 1335881"/>
                <a:gd name="connsiteY133" fmla="*/ 102394 h 683419"/>
                <a:gd name="connsiteX134" fmla="*/ 97631 w 1335881"/>
                <a:gd name="connsiteY134" fmla="*/ 133350 h 683419"/>
                <a:gd name="connsiteX135" fmla="*/ 95250 w 1335881"/>
                <a:gd name="connsiteY135" fmla="*/ 154781 h 683419"/>
                <a:gd name="connsiteX136" fmla="*/ 83344 w 1335881"/>
                <a:gd name="connsiteY136" fmla="*/ 169069 h 683419"/>
                <a:gd name="connsiteX137" fmla="*/ 61913 w 1335881"/>
                <a:gd name="connsiteY137" fmla="*/ 176213 h 683419"/>
                <a:gd name="connsiteX138" fmla="*/ 38100 w 1335881"/>
                <a:gd name="connsiteY138" fmla="*/ 190500 h 683419"/>
                <a:gd name="connsiteX139" fmla="*/ 47625 w 1335881"/>
                <a:gd name="connsiteY139" fmla="*/ 214313 h 683419"/>
                <a:gd name="connsiteX140" fmla="*/ 59532 w 1335881"/>
                <a:gd name="connsiteY140" fmla="*/ 235744 h 683419"/>
                <a:gd name="connsiteX141" fmla="*/ 54769 w 1335881"/>
                <a:gd name="connsiteY141" fmla="*/ 292894 h 683419"/>
                <a:gd name="connsiteX142" fmla="*/ 38100 w 1335881"/>
                <a:gd name="connsiteY142" fmla="*/ 304800 h 683419"/>
                <a:gd name="connsiteX143" fmla="*/ 42863 w 1335881"/>
                <a:gd name="connsiteY143" fmla="*/ 354806 h 683419"/>
                <a:gd name="connsiteX144" fmla="*/ 71438 w 1335881"/>
                <a:gd name="connsiteY144" fmla="*/ 361950 h 683419"/>
                <a:gd name="connsiteX145" fmla="*/ 59531 w 1335881"/>
                <a:gd name="connsiteY145" fmla="*/ 390525 h 683419"/>
                <a:gd name="connsiteX146" fmla="*/ 59531 w 1335881"/>
                <a:gd name="connsiteY146" fmla="*/ 414338 h 683419"/>
                <a:gd name="connsiteX147" fmla="*/ 69056 w 1335881"/>
                <a:gd name="connsiteY147" fmla="*/ 428625 h 683419"/>
                <a:gd name="connsiteX148" fmla="*/ 85725 w 1335881"/>
                <a:gd name="connsiteY148" fmla="*/ 435769 h 683419"/>
                <a:gd name="connsiteX149" fmla="*/ 64294 w 1335881"/>
                <a:gd name="connsiteY149" fmla="*/ 452438 h 683419"/>
                <a:gd name="connsiteX150" fmla="*/ 59531 w 1335881"/>
                <a:gd name="connsiteY150" fmla="*/ 469106 h 683419"/>
                <a:gd name="connsiteX151" fmla="*/ 64294 w 1335881"/>
                <a:gd name="connsiteY151" fmla="*/ 485775 h 683419"/>
                <a:gd name="connsiteX152" fmla="*/ 66675 w 1335881"/>
                <a:gd name="connsiteY152" fmla="*/ 502444 h 683419"/>
                <a:gd name="connsiteX153" fmla="*/ 59531 w 1335881"/>
                <a:gd name="connsiteY153" fmla="*/ 509588 h 683419"/>
                <a:gd name="connsiteX154" fmla="*/ 38100 w 1335881"/>
                <a:gd name="connsiteY154" fmla="*/ 507206 h 683419"/>
                <a:gd name="connsiteX155" fmla="*/ 19050 w 1335881"/>
                <a:gd name="connsiteY155" fmla="*/ 507206 h 683419"/>
                <a:gd name="connsiteX156" fmla="*/ 9525 w 1335881"/>
                <a:gd name="connsiteY156" fmla="*/ 538163 h 683419"/>
                <a:gd name="connsiteX157" fmla="*/ 0 w 1335881"/>
                <a:gd name="connsiteY157" fmla="*/ 554831 h 683419"/>
                <a:gd name="connsiteX158" fmla="*/ 11906 w 1335881"/>
                <a:gd name="connsiteY158" fmla="*/ 571500 h 683419"/>
                <a:gd name="connsiteX159" fmla="*/ 11906 w 1335881"/>
                <a:gd name="connsiteY159" fmla="*/ 571500 h 683419"/>
                <a:gd name="connsiteX160" fmla="*/ 42863 w 1335881"/>
                <a:gd name="connsiteY160" fmla="*/ 588169 h 683419"/>
                <a:gd name="connsiteX161" fmla="*/ 40481 w 1335881"/>
                <a:gd name="connsiteY161" fmla="*/ 614363 h 683419"/>
                <a:gd name="connsiteX162" fmla="*/ 57150 w 1335881"/>
                <a:gd name="connsiteY162" fmla="*/ 619125 h 683419"/>
                <a:gd name="connsiteX163" fmla="*/ 73819 w 1335881"/>
                <a:gd name="connsiteY163" fmla="*/ 609600 h 683419"/>
                <a:gd name="connsiteX164" fmla="*/ 92869 w 1335881"/>
                <a:gd name="connsiteY164" fmla="*/ 609600 h 683419"/>
                <a:gd name="connsiteX165" fmla="*/ 109538 w 1335881"/>
                <a:gd name="connsiteY165" fmla="*/ 614363 h 683419"/>
                <a:gd name="connsiteX166" fmla="*/ 126206 w 1335881"/>
                <a:gd name="connsiteY166" fmla="*/ 623888 h 683419"/>
                <a:gd name="connsiteX167" fmla="*/ 138113 w 1335881"/>
                <a:gd name="connsiteY167" fmla="*/ 652463 h 683419"/>
                <a:gd name="connsiteX168" fmla="*/ 145256 w 1335881"/>
                <a:gd name="connsiteY168" fmla="*/ 666750 h 683419"/>
                <a:gd name="connsiteX169" fmla="*/ 133350 w 1335881"/>
                <a:gd name="connsiteY169" fmla="*/ 683419 h 683419"/>
                <a:gd name="connsiteX170" fmla="*/ 176213 w 1335881"/>
                <a:gd name="connsiteY170" fmla="*/ 676275 h 683419"/>
                <a:gd name="connsiteX171" fmla="*/ 192882 w 1335881"/>
                <a:gd name="connsiteY171" fmla="*/ 640556 h 683419"/>
                <a:gd name="connsiteX172" fmla="*/ 209550 w 1335881"/>
                <a:gd name="connsiteY172" fmla="*/ 619125 h 683419"/>
                <a:gd name="connsiteX173" fmla="*/ 226219 w 1335881"/>
                <a:gd name="connsiteY173" fmla="*/ 607219 h 683419"/>
                <a:gd name="connsiteX174" fmla="*/ 247650 w 1335881"/>
                <a:gd name="connsiteY174" fmla="*/ 611981 h 683419"/>
                <a:gd name="connsiteX175" fmla="*/ 247650 w 1335881"/>
                <a:gd name="connsiteY175" fmla="*/ 611981 h 683419"/>
                <a:gd name="connsiteX176" fmla="*/ 266700 w 1335881"/>
                <a:gd name="connsiteY176" fmla="*/ 614363 h 683419"/>
                <a:gd name="connsiteX177" fmla="*/ 302419 w 1335881"/>
                <a:gd name="connsiteY177" fmla="*/ 678656 h 683419"/>
                <a:gd name="connsiteX0" fmla="*/ 302419 w 1335881"/>
                <a:gd name="connsiteY0" fmla="*/ 678656 h 683419"/>
                <a:gd name="connsiteX1" fmla="*/ 342900 w 1335881"/>
                <a:gd name="connsiteY1" fmla="*/ 640556 h 683419"/>
                <a:gd name="connsiteX2" fmla="*/ 359569 w 1335881"/>
                <a:gd name="connsiteY2" fmla="*/ 623888 h 683419"/>
                <a:gd name="connsiteX3" fmla="*/ 392906 w 1335881"/>
                <a:gd name="connsiteY3" fmla="*/ 626269 h 683419"/>
                <a:gd name="connsiteX4" fmla="*/ 419100 w 1335881"/>
                <a:gd name="connsiteY4" fmla="*/ 619125 h 683419"/>
                <a:gd name="connsiteX5" fmla="*/ 419100 w 1335881"/>
                <a:gd name="connsiteY5" fmla="*/ 619125 h 683419"/>
                <a:gd name="connsiteX6" fmla="*/ 450056 w 1335881"/>
                <a:gd name="connsiteY6" fmla="*/ 628650 h 683419"/>
                <a:gd name="connsiteX7" fmla="*/ 452438 w 1335881"/>
                <a:gd name="connsiteY7" fmla="*/ 583406 h 683419"/>
                <a:gd name="connsiteX8" fmla="*/ 476250 w 1335881"/>
                <a:gd name="connsiteY8" fmla="*/ 583406 h 683419"/>
                <a:gd name="connsiteX9" fmla="*/ 488156 w 1335881"/>
                <a:gd name="connsiteY9" fmla="*/ 595313 h 683419"/>
                <a:gd name="connsiteX10" fmla="*/ 516731 w 1335881"/>
                <a:gd name="connsiteY10" fmla="*/ 597694 h 683419"/>
                <a:gd name="connsiteX11" fmla="*/ 538163 w 1335881"/>
                <a:gd name="connsiteY11" fmla="*/ 600075 h 683419"/>
                <a:gd name="connsiteX12" fmla="*/ 550069 w 1335881"/>
                <a:gd name="connsiteY12" fmla="*/ 623888 h 683419"/>
                <a:gd name="connsiteX13" fmla="*/ 578644 w 1335881"/>
                <a:gd name="connsiteY13" fmla="*/ 659606 h 683419"/>
                <a:gd name="connsiteX14" fmla="*/ 597694 w 1335881"/>
                <a:gd name="connsiteY14" fmla="*/ 666750 h 683419"/>
                <a:gd name="connsiteX15" fmla="*/ 640556 w 1335881"/>
                <a:gd name="connsiteY15" fmla="*/ 661988 h 683419"/>
                <a:gd name="connsiteX16" fmla="*/ 664369 w 1335881"/>
                <a:gd name="connsiteY16" fmla="*/ 657225 h 683419"/>
                <a:gd name="connsiteX17" fmla="*/ 692944 w 1335881"/>
                <a:gd name="connsiteY17" fmla="*/ 642938 h 683419"/>
                <a:gd name="connsiteX18" fmla="*/ 695325 w 1335881"/>
                <a:gd name="connsiteY18" fmla="*/ 616744 h 683419"/>
                <a:gd name="connsiteX19" fmla="*/ 695325 w 1335881"/>
                <a:gd name="connsiteY19" fmla="*/ 581025 h 683419"/>
                <a:gd name="connsiteX20" fmla="*/ 695325 w 1335881"/>
                <a:gd name="connsiteY20" fmla="*/ 581025 h 683419"/>
                <a:gd name="connsiteX21" fmla="*/ 731044 w 1335881"/>
                <a:gd name="connsiteY21" fmla="*/ 571500 h 683419"/>
                <a:gd name="connsiteX22" fmla="*/ 752475 w 1335881"/>
                <a:gd name="connsiteY22" fmla="*/ 547688 h 683419"/>
                <a:gd name="connsiteX23" fmla="*/ 778669 w 1335881"/>
                <a:gd name="connsiteY23" fmla="*/ 550069 h 683419"/>
                <a:gd name="connsiteX24" fmla="*/ 781050 w 1335881"/>
                <a:gd name="connsiteY24" fmla="*/ 528638 h 683419"/>
                <a:gd name="connsiteX25" fmla="*/ 766763 w 1335881"/>
                <a:gd name="connsiteY25" fmla="*/ 511969 h 683419"/>
                <a:gd name="connsiteX26" fmla="*/ 773906 w 1335881"/>
                <a:gd name="connsiteY26" fmla="*/ 485775 h 683419"/>
                <a:gd name="connsiteX27" fmla="*/ 804863 w 1335881"/>
                <a:gd name="connsiteY27" fmla="*/ 476250 h 683419"/>
                <a:gd name="connsiteX28" fmla="*/ 816769 w 1335881"/>
                <a:gd name="connsiteY28" fmla="*/ 507206 h 683419"/>
                <a:gd name="connsiteX29" fmla="*/ 838200 w 1335881"/>
                <a:gd name="connsiteY29" fmla="*/ 497681 h 683419"/>
                <a:gd name="connsiteX30" fmla="*/ 862013 w 1335881"/>
                <a:gd name="connsiteY30" fmla="*/ 500063 h 683419"/>
                <a:gd name="connsiteX31" fmla="*/ 862013 w 1335881"/>
                <a:gd name="connsiteY31" fmla="*/ 523875 h 683419"/>
                <a:gd name="connsiteX32" fmla="*/ 862013 w 1335881"/>
                <a:gd name="connsiteY32" fmla="*/ 523875 h 683419"/>
                <a:gd name="connsiteX33" fmla="*/ 902494 w 1335881"/>
                <a:gd name="connsiteY33" fmla="*/ 519113 h 683419"/>
                <a:gd name="connsiteX34" fmla="*/ 923925 w 1335881"/>
                <a:gd name="connsiteY34" fmla="*/ 516731 h 683419"/>
                <a:gd name="connsiteX35" fmla="*/ 942975 w 1335881"/>
                <a:gd name="connsiteY35" fmla="*/ 511969 h 683419"/>
                <a:gd name="connsiteX36" fmla="*/ 957263 w 1335881"/>
                <a:gd name="connsiteY36" fmla="*/ 528638 h 683419"/>
                <a:gd name="connsiteX37" fmla="*/ 981075 w 1335881"/>
                <a:gd name="connsiteY37" fmla="*/ 519113 h 683419"/>
                <a:gd name="connsiteX38" fmla="*/ 1016794 w 1335881"/>
                <a:gd name="connsiteY38" fmla="*/ 526256 h 683419"/>
                <a:gd name="connsiteX39" fmla="*/ 1038225 w 1335881"/>
                <a:gd name="connsiteY39" fmla="*/ 533400 h 683419"/>
                <a:gd name="connsiteX40" fmla="*/ 1081088 w 1335881"/>
                <a:gd name="connsiteY40" fmla="*/ 533400 h 683419"/>
                <a:gd name="connsiteX41" fmla="*/ 1112044 w 1335881"/>
                <a:gd name="connsiteY41" fmla="*/ 538163 h 683419"/>
                <a:gd name="connsiteX42" fmla="*/ 1123950 w 1335881"/>
                <a:gd name="connsiteY42" fmla="*/ 528638 h 683419"/>
                <a:gd name="connsiteX43" fmla="*/ 1152525 w 1335881"/>
                <a:gd name="connsiteY43" fmla="*/ 531019 h 683419"/>
                <a:gd name="connsiteX44" fmla="*/ 1197769 w 1335881"/>
                <a:gd name="connsiteY44" fmla="*/ 531019 h 683419"/>
                <a:gd name="connsiteX45" fmla="*/ 1221581 w 1335881"/>
                <a:gd name="connsiteY45" fmla="*/ 528638 h 683419"/>
                <a:gd name="connsiteX46" fmla="*/ 1219200 w 1335881"/>
                <a:gd name="connsiteY46" fmla="*/ 507206 h 683419"/>
                <a:gd name="connsiteX47" fmla="*/ 1238250 w 1335881"/>
                <a:gd name="connsiteY47" fmla="*/ 502444 h 683419"/>
                <a:gd name="connsiteX48" fmla="*/ 1250156 w 1335881"/>
                <a:gd name="connsiteY48" fmla="*/ 488156 h 683419"/>
                <a:gd name="connsiteX49" fmla="*/ 1252538 w 1335881"/>
                <a:gd name="connsiteY49" fmla="*/ 461963 h 683419"/>
                <a:gd name="connsiteX50" fmla="*/ 1254919 w 1335881"/>
                <a:gd name="connsiteY50" fmla="*/ 431006 h 683419"/>
                <a:gd name="connsiteX51" fmla="*/ 1314450 w 1335881"/>
                <a:gd name="connsiteY51" fmla="*/ 438150 h 683419"/>
                <a:gd name="connsiteX52" fmla="*/ 1335881 w 1335881"/>
                <a:gd name="connsiteY52" fmla="*/ 435769 h 683419"/>
                <a:gd name="connsiteX53" fmla="*/ 1335881 w 1335881"/>
                <a:gd name="connsiteY53" fmla="*/ 435769 h 683419"/>
                <a:gd name="connsiteX54" fmla="*/ 1323975 w 1335881"/>
                <a:gd name="connsiteY54" fmla="*/ 402431 h 683419"/>
                <a:gd name="connsiteX55" fmla="*/ 1316831 w 1335881"/>
                <a:gd name="connsiteY55" fmla="*/ 388144 h 683419"/>
                <a:gd name="connsiteX56" fmla="*/ 1321594 w 1335881"/>
                <a:gd name="connsiteY56" fmla="*/ 359569 h 683419"/>
                <a:gd name="connsiteX57" fmla="*/ 1321594 w 1335881"/>
                <a:gd name="connsiteY57" fmla="*/ 330994 h 683419"/>
                <a:gd name="connsiteX58" fmla="*/ 1293019 w 1335881"/>
                <a:gd name="connsiteY58" fmla="*/ 340519 h 683419"/>
                <a:gd name="connsiteX59" fmla="*/ 1271588 w 1335881"/>
                <a:gd name="connsiteY59" fmla="*/ 340519 h 683419"/>
                <a:gd name="connsiteX60" fmla="*/ 1252538 w 1335881"/>
                <a:gd name="connsiteY60" fmla="*/ 323850 h 683419"/>
                <a:gd name="connsiteX61" fmla="*/ 1252538 w 1335881"/>
                <a:gd name="connsiteY61" fmla="*/ 323850 h 683419"/>
                <a:gd name="connsiteX62" fmla="*/ 1271588 w 1335881"/>
                <a:gd name="connsiteY62" fmla="*/ 302419 h 683419"/>
                <a:gd name="connsiteX63" fmla="*/ 1288256 w 1335881"/>
                <a:gd name="connsiteY63" fmla="*/ 300038 h 683419"/>
                <a:gd name="connsiteX64" fmla="*/ 1297781 w 1335881"/>
                <a:gd name="connsiteY64" fmla="*/ 280988 h 683419"/>
                <a:gd name="connsiteX65" fmla="*/ 1307306 w 1335881"/>
                <a:gd name="connsiteY65" fmla="*/ 247650 h 683419"/>
                <a:gd name="connsiteX66" fmla="*/ 1321594 w 1335881"/>
                <a:gd name="connsiteY66" fmla="*/ 230981 h 683419"/>
                <a:gd name="connsiteX67" fmla="*/ 1321594 w 1335881"/>
                <a:gd name="connsiteY67" fmla="*/ 211931 h 683419"/>
                <a:gd name="connsiteX68" fmla="*/ 1326356 w 1335881"/>
                <a:gd name="connsiteY68" fmla="*/ 180975 h 683419"/>
                <a:gd name="connsiteX69" fmla="*/ 1316831 w 1335881"/>
                <a:gd name="connsiteY69" fmla="*/ 166688 h 683419"/>
                <a:gd name="connsiteX70" fmla="*/ 1302544 w 1335881"/>
                <a:gd name="connsiteY70" fmla="*/ 150019 h 683419"/>
                <a:gd name="connsiteX71" fmla="*/ 1266825 w 1335881"/>
                <a:gd name="connsiteY71" fmla="*/ 123825 h 683419"/>
                <a:gd name="connsiteX72" fmla="*/ 1243013 w 1335881"/>
                <a:gd name="connsiteY72" fmla="*/ 145256 h 683419"/>
                <a:gd name="connsiteX73" fmla="*/ 1204913 w 1335881"/>
                <a:gd name="connsiteY73" fmla="*/ 140494 h 683419"/>
                <a:gd name="connsiteX74" fmla="*/ 1190625 w 1335881"/>
                <a:gd name="connsiteY74" fmla="*/ 128588 h 683419"/>
                <a:gd name="connsiteX75" fmla="*/ 1197769 w 1335881"/>
                <a:gd name="connsiteY75" fmla="*/ 104775 h 683419"/>
                <a:gd name="connsiteX76" fmla="*/ 1166813 w 1335881"/>
                <a:gd name="connsiteY76" fmla="*/ 95250 h 683419"/>
                <a:gd name="connsiteX77" fmla="*/ 1138238 w 1335881"/>
                <a:gd name="connsiteY77" fmla="*/ 92869 h 683419"/>
                <a:gd name="connsiteX78" fmla="*/ 1140619 w 1335881"/>
                <a:gd name="connsiteY78" fmla="*/ 138113 h 683419"/>
                <a:gd name="connsiteX79" fmla="*/ 1123950 w 1335881"/>
                <a:gd name="connsiteY79" fmla="*/ 154781 h 683419"/>
                <a:gd name="connsiteX80" fmla="*/ 1097756 w 1335881"/>
                <a:gd name="connsiteY80" fmla="*/ 154781 h 683419"/>
                <a:gd name="connsiteX81" fmla="*/ 1050131 w 1335881"/>
                <a:gd name="connsiteY81" fmla="*/ 154781 h 683419"/>
                <a:gd name="connsiteX82" fmla="*/ 1019175 w 1335881"/>
                <a:gd name="connsiteY82" fmla="*/ 147638 h 683419"/>
                <a:gd name="connsiteX83" fmla="*/ 1014413 w 1335881"/>
                <a:gd name="connsiteY83" fmla="*/ 123825 h 683419"/>
                <a:gd name="connsiteX84" fmla="*/ 988219 w 1335881"/>
                <a:gd name="connsiteY84" fmla="*/ 128588 h 683419"/>
                <a:gd name="connsiteX85" fmla="*/ 969169 w 1335881"/>
                <a:gd name="connsiteY85" fmla="*/ 140494 h 683419"/>
                <a:gd name="connsiteX86" fmla="*/ 964406 w 1335881"/>
                <a:gd name="connsiteY86" fmla="*/ 171450 h 683419"/>
                <a:gd name="connsiteX87" fmla="*/ 942975 w 1335881"/>
                <a:gd name="connsiteY87" fmla="*/ 183356 h 683419"/>
                <a:gd name="connsiteX88" fmla="*/ 909638 w 1335881"/>
                <a:gd name="connsiteY88" fmla="*/ 178594 h 683419"/>
                <a:gd name="connsiteX89" fmla="*/ 892969 w 1335881"/>
                <a:gd name="connsiteY89" fmla="*/ 188119 h 683419"/>
                <a:gd name="connsiteX90" fmla="*/ 864394 w 1335881"/>
                <a:gd name="connsiteY90" fmla="*/ 159544 h 683419"/>
                <a:gd name="connsiteX91" fmla="*/ 850106 w 1335881"/>
                <a:gd name="connsiteY91" fmla="*/ 159544 h 683419"/>
                <a:gd name="connsiteX92" fmla="*/ 840581 w 1335881"/>
                <a:gd name="connsiteY92" fmla="*/ 183356 h 683419"/>
                <a:gd name="connsiteX93" fmla="*/ 816769 w 1335881"/>
                <a:gd name="connsiteY93" fmla="*/ 183356 h 683419"/>
                <a:gd name="connsiteX94" fmla="*/ 795338 w 1335881"/>
                <a:gd name="connsiteY94" fmla="*/ 176213 h 683419"/>
                <a:gd name="connsiteX95" fmla="*/ 771525 w 1335881"/>
                <a:gd name="connsiteY95" fmla="*/ 152400 h 683419"/>
                <a:gd name="connsiteX96" fmla="*/ 757238 w 1335881"/>
                <a:gd name="connsiteY96" fmla="*/ 166688 h 683419"/>
                <a:gd name="connsiteX97" fmla="*/ 716756 w 1335881"/>
                <a:gd name="connsiteY97" fmla="*/ 161925 h 683419"/>
                <a:gd name="connsiteX98" fmla="*/ 716756 w 1335881"/>
                <a:gd name="connsiteY98" fmla="*/ 161925 h 683419"/>
                <a:gd name="connsiteX99" fmla="*/ 714375 w 1335881"/>
                <a:gd name="connsiteY99" fmla="*/ 192881 h 683419"/>
                <a:gd name="connsiteX100" fmla="*/ 709613 w 1335881"/>
                <a:gd name="connsiteY100" fmla="*/ 216694 h 683419"/>
                <a:gd name="connsiteX101" fmla="*/ 685800 w 1335881"/>
                <a:gd name="connsiteY101" fmla="*/ 216694 h 683419"/>
                <a:gd name="connsiteX102" fmla="*/ 659606 w 1335881"/>
                <a:gd name="connsiteY102" fmla="*/ 204788 h 683419"/>
                <a:gd name="connsiteX103" fmla="*/ 645319 w 1335881"/>
                <a:gd name="connsiteY103" fmla="*/ 185738 h 683419"/>
                <a:gd name="connsiteX104" fmla="*/ 623888 w 1335881"/>
                <a:gd name="connsiteY104" fmla="*/ 192881 h 683419"/>
                <a:gd name="connsiteX105" fmla="*/ 609600 w 1335881"/>
                <a:gd name="connsiteY105" fmla="*/ 185738 h 683419"/>
                <a:gd name="connsiteX106" fmla="*/ 592931 w 1335881"/>
                <a:gd name="connsiteY106" fmla="*/ 195263 h 683419"/>
                <a:gd name="connsiteX107" fmla="*/ 573881 w 1335881"/>
                <a:gd name="connsiteY107" fmla="*/ 211931 h 683419"/>
                <a:gd name="connsiteX108" fmla="*/ 550069 w 1335881"/>
                <a:gd name="connsiteY108" fmla="*/ 214313 h 683419"/>
                <a:gd name="connsiteX109" fmla="*/ 538163 w 1335881"/>
                <a:gd name="connsiteY109" fmla="*/ 202406 h 683419"/>
                <a:gd name="connsiteX110" fmla="*/ 521494 w 1335881"/>
                <a:gd name="connsiteY110" fmla="*/ 202406 h 683419"/>
                <a:gd name="connsiteX111" fmla="*/ 488156 w 1335881"/>
                <a:gd name="connsiteY111" fmla="*/ 207169 h 683419"/>
                <a:gd name="connsiteX112" fmla="*/ 473869 w 1335881"/>
                <a:gd name="connsiteY112" fmla="*/ 202406 h 683419"/>
                <a:gd name="connsiteX113" fmla="*/ 450056 w 1335881"/>
                <a:gd name="connsiteY113" fmla="*/ 185738 h 683419"/>
                <a:gd name="connsiteX114" fmla="*/ 419100 w 1335881"/>
                <a:gd name="connsiteY114" fmla="*/ 192881 h 683419"/>
                <a:gd name="connsiteX115" fmla="*/ 400050 w 1335881"/>
                <a:gd name="connsiteY115" fmla="*/ 178594 h 683419"/>
                <a:gd name="connsiteX116" fmla="*/ 373856 w 1335881"/>
                <a:gd name="connsiteY116" fmla="*/ 147638 h 683419"/>
                <a:gd name="connsiteX117" fmla="*/ 359569 w 1335881"/>
                <a:gd name="connsiteY117" fmla="*/ 128588 h 683419"/>
                <a:gd name="connsiteX118" fmla="*/ 376238 w 1335881"/>
                <a:gd name="connsiteY118" fmla="*/ 123825 h 683419"/>
                <a:gd name="connsiteX119" fmla="*/ 357188 w 1335881"/>
                <a:gd name="connsiteY119" fmla="*/ 109538 h 683419"/>
                <a:gd name="connsiteX120" fmla="*/ 340519 w 1335881"/>
                <a:gd name="connsiteY120" fmla="*/ 80963 h 683419"/>
                <a:gd name="connsiteX121" fmla="*/ 333375 w 1335881"/>
                <a:gd name="connsiteY121" fmla="*/ 54769 h 683419"/>
                <a:gd name="connsiteX122" fmla="*/ 326231 w 1335881"/>
                <a:gd name="connsiteY122" fmla="*/ 19050 h 683419"/>
                <a:gd name="connsiteX123" fmla="*/ 311944 w 1335881"/>
                <a:gd name="connsiteY123" fmla="*/ 19050 h 683419"/>
                <a:gd name="connsiteX124" fmla="*/ 278606 w 1335881"/>
                <a:gd name="connsiteY124" fmla="*/ 26194 h 683419"/>
                <a:gd name="connsiteX125" fmla="*/ 259556 w 1335881"/>
                <a:gd name="connsiteY125" fmla="*/ 7144 h 683419"/>
                <a:gd name="connsiteX126" fmla="*/ 230981 w 1335881"/>
                <a:gd name="connsiteY126" fmla="*/ 0 h 683419"/>
                <a:gd name="connsiteX127" fmla="*/ 228600 w 1335881"/>
                <a:gd name="connsiteY127" fmla="*/ 21431 h 683419"/>
                <a:gd name="connsiteX128" fmla="*/ 202406 w 1335881"/>
                <a:gd name="connsiteY128" fmla="*/ 14288 h 683419"/>
                <a:gd name="connsiteX129" fmla="*/ 188119 w 1335881"/>
                <a:gd name="connsiteY129" fmla="*/ 40481 h 683419"/>
                <a:gd name="connsiteX130" fmla="*/ 166688 w 1335881"/>
                <a:gd name="connsiteY130" fmla="*/ 57150 h 683419"/>
                <a:gd name="connsiteX131" fmla="*/ 135731 w 1335881"/>
                <a:gd name="connsiteY131" fmla="*/ 64294 h 683419"/>
                <a:gd name="connsiteX132" fmla="*/ 102394 w 1335881"/>
                <a:gd name="connsiteY132" fmla="*/ 83344 h 683419"/>
                <a:gd name="connsiteX133" fmla="*/ 90488 w 1335881"/>
                <a:gd name="connsiteY133" fmla="*/ 102394 h 683419"/>
                <a:gd name="connsiteX134" fmla="*/ 97631 w 1335881"/>
                <a:gd name="connsiteY134" fmla="*/ 133350 h 683419"/>
                <a:gd name="connsiteX135" fmla="*/ 95250 w 1335881"/>
                <a:gd name="connsiteY135" fmla="*/ 154781 h 683419"/>
                <a:gd name="connsiteX136" fmla="*/ 83344 w 1335881"/>
                <a:gd name="connsiteY136" fmla="*/ 169069 h 683419"/>
                <a:gd name="connsiteX137" fmla="*/ 61913 w 1335881"/>
                <a:gd name="connsiteY137" fmla="*/ 176213 h 683419"/>
                <a:gd name="connsiteX138" fmla="*/ 38100 w 1335881"/>
                <a:gd name="connsiteY138" fmla="*/ 190500 h 683419"/>
                <a:gd name="connsiteX139" fmla="*/ 47625 w 1335881"/>
                <a:gd name="connsiteY139" fmla="*/ 214313 h 683419"/>
                <a:gd name="connsiteX140" fmla="*/ 59532 w 1335881"/>
                <a:gd name="connsiteY140" fmla="*/ 235744 h 683419"/>
                <a:gd name="connsiteX141" fmla="*/ 54769 w 1335881"/>
                <a:gd name="connsiteY141" fmla="*/ 292894 h 683419"/>
                <a:gd name="connsiteX142" fmla="*/ 38100 w 1335881"/>
                <a:gd name="connsiteY142" fmla="*/ 304800 h 683419"/>
                <a:gd name="connsiteX143" fmla="*/ 42863 w 1335881"/>
                <a:gd name="connsiteY143" fmla="*/ 354806 h 683419"/>
                <a:gd name="connsiteX144" fmla="*/ 71438 w 1335881"/>
                <a:gd name="connsiteY144" fmla="*/ 361950 h 683419"/>
                <a:gd name="connsiteX145" fmla="*/ 59531 w 1335881"/>
                <a:gd name="connsiteY145" fmla="*/ 390525 h 683419"/>
                <a:gd name="connsiteX146" fmla="*/ 59531 w 1335881"/>
                <a:gd name="connsiteY146" fmla="*/ 414338 h 683419"/>
                <a:gd name="connsiteX147" fmla="*/ 69056 w 1335881"/>
                <a:gd name="connsiteY147" fmla="*/ 428625 h 683419"/>
                <a:gd name="connsiteX148" fmla="*/ 85725 w 1335881"/>
                <a:gd name="connsiteY148" fmla="*/ 435769 h 683419"/>
                <a:gd name="connsiteX149" fmla="*/ 64294 w 1335881"/>
                <a:gd name="connsiteY149" fmla="*/ 452438 h 683419"/>
                <a:gd name="connsiteX150" fmla="*/ 59531 w 1335881"/>
                <a:gd name="connsiteY150" fmla="*/ 469106 h 683419"/>
                <a:gd name="connsiteX151" fmla="*/ 64294 w 1335881"/>
                <a:gd name="connsiteY151" fmla="*/ 485775 h 683419"/>
                <a:gd name="connsiteX152" fmla="*/ 66675 w 1335881"/>
                <a:gd name="connsiteY152" fmla="*/ 502444 h 683419"/>
                <a:gd name="connsiteX153" fmla="*/ 59531 w 1335881"/>
                <a:gd name="connsiteY153" fmla="*/ 509588 h 683419"/>
                <a:gd name="connsiteX154" fmla="*/ 38100 w 1335881"/>
                <a:gd name="connsiteY154" fmla="*/ 507206 h 683419"/>
                <a:gd name="connsiteX155" fmla="*/ 19050 w 1335881"/>
                <a:gd name="connsiteY155" fmla="*/ 507206 h 683419"/>
                <a:gd name="connsiteX156" fmla="*/ 9525 w 1335881"/>
                <a:gd name="connsiteY156" fmla="*/ 538163 h 683419"/>
                <a:gd name="connsiteX157" fmla="*/ 0 w 1335881"/>
                <a:gd name="connsiteY157" fmla="*/ 554831 h 683419"/>
                <a:gd name="connsiteX158" fmla="*/ 11906 w 1335881"/>
                <a:gd name="connsiteY158" fmla="*/ 571500 h 683419"/>
                <a:gd name="connsiteX159" fmla="*/ 11906 w 1335881"/>
                <a:gd name="connsiteY159" fmla="*/ 571500 h 683419"/>
                <a:gd name="connsiteX160" fmla="*/ 42863 w 1335881"/>
                <a:gd name="connsiteY160" fmla="*/ 588169 h 683419"/>
                <a:gd name="connsiteX161" fmla="*/ 40481 w 1335881"/>
                <a:gd name="connsiteY161" fmla="*/ 614363 h 683419"/>
                <a:gd name="connsiteX162" fmla="*/ 57150 w 1335881"/>
                <a:gd name="connsiteY162" fmla="*/ 619125 h 683419"/>
                <a:gd name="connsiteX163" fmla="*/ 73819 w 1335881"/>
                <a:gd name="connsiteY163" fmla="*/ 609600 h 683419"/>
                <a:gd name="connsiteX164" fmla="*/ 92869 w 1335881"/>
                <a:gd name="connsiteY164" fmla="*/ 609600 h 683419"/>
                <a:gd name="connsiteX165" fmla="*/ 109538 w 1335881"/>
                <a:gd name="connsiteY165" fmla="*/ 614363 h 683419"/>
                <a:gd name="connsiteX166" fmla="*/ 126206 w 1335881"/>
                <a:gd name="connsiteY166" fmla="*/ 623888 h 683419"/>
                <a:gd name="connsiteX167" fmla="*/ 138113 w 1335881"/>
                <a:gd name="connsiteY167" fmla="*/ 652463 h 683419"/>
                <a:gd name="connsiteX168" fmla="*/ 145256 w 1335881"/>
                <a:gd name="connsiteY168" fmla="*/ 666750 h 683419"/>
                <a:gd name="connsiteX169" fmla="*/ 133350 w 1335881"/>
                <a:gd name="connsiteY169" fmla="*/ 683419 h 683419"/>
                <a:gd name="connsiteX170" fmla="*/ 176213 w 1335881"/>
                <a:gd name="connsiteY170" fmla="*/ 676275 h 683419"/>
                <a:gd name="connsiteX171" fmla="*/ 192882 w 1335881"/>
                <a:gd name="connsiteY171" fmla="*/ 640556 h 683419"/>
                <a:gd name="connsiteX172" fmla="*/ 209550 w 1335881"/>
                <a:gd name="connsiteY172" fmla="*/ 619125 h 683419"/>
                <a:gd name="connsiteX173" fmla="*/ 226219 w 1335881"/>
                <a:gd name="connsiteY173" fmla="*/ 607219 h 683419"/>
                <a:gd name="connsiteX174" fmla="*/ 247650 w 1335881"/>
                <a:gd name="connsiteY174" fmla="*/ 611981 h 683419"/>
                <a:gd name="connsiteX175" fmla="*/ 247650 w 1335881"/>
                <a:gd name="connsiteY175" fmla="*/ 611981 h 683419"/>
                <a:gd name="connsiteX176" fmla="*/ 266700 w 1335881"/>
                <a:gd name="connsiteY176" fmla="*/ 614363 h 683419"/>
                <a:gd name="connsiteX177" fmla="*/ 276225 w 1335881"/>
                <a:gd name="connsiteY177" fmla="*/ 642938 h 683419"/>
                <a:gd name="connsiteX178" fmla="*/ 302419 w 1335881"/>
                <a:gd name="connsiteY178" fmla="*/ 678656 h 683419"/>
                <a:gd name="connsiteX0" fmla="*/ 302419 w 1335881"/>
                <a:gd name="connsiteY0" fmla="*/ 678656 h 683419"/>
                <a:gd name="connsiteX1" fmla="*/ 342900 w 1335881"/>
                <a:gd name="connsiteY1" fmla="*/ 640556 h 683419"/>
                <a:gd name="connsiteX2" fmla="*/ 359569 w 1335881"/>
                <a:gd name="connsiteY2" fmla="*/ 623888 h 683419"/>
                <a:gd name="connsiteX3" fmla="*/ 392906 w 1335881"/>
                <a:gd name="connsiteY3" fmla="*/ 626269 h 683419"/>
                <a:gd name="connsiteX4" fmla="*/ 419100 w 1335881"/>
                <a:gd name="connsiteY4" fmla="*/ 619125 h 683419"/>
                <a:gd name="connsiteX5" fmla="*/ 419100 w 1335881"/>
                <a:gd name="connsiteY5" fmla="*/ 619125 h 683419"/>
                <a:gd name="connsiteX6" fmla="*/ 450056 w 1335881"/>
                <a:gd name="connsiteY6" fmla="*/ 628650 h 683419"/>
                <a:gd name="connsiteX7" fmla="*/ 452438 w 1335881"/>
                <a:gd name="connsiteY7" fmla="*/ 583406 h 683419"/>
                <a:gd name="connsiteX8" fmla="*/ 476250 w 1335881"/>
                <a:gd name="connsiteY8" fmla="*/ 583406 h 683419"/>
                <a:gd name="connsiteX9" fmla="*/ 488156 w 1335881"/>
                <a:gd name="connsiteY9" fmla="*/ 595313 h 683419"/>
                <a:gd name="connsiteX10" fmla="*/ 516731 w 1335881"/>
                <a:gd name="connsiteY10" fmla="*/ 597694 h 683419"/>
                <a:gd name="connsiteX11" fmla="*/ 538163 w 1335881"/>
                <a:gd name="connsiteY11" fmla="*/ 600075 h 683419"/>
                <a:gd name="connsiteX12" fmla="*/ 550069 w 1335881"/>
                <a:gd name="connsiteY12" fmla="*/ 623888 h 683419"/>
                <a:gd name="connsiteX13" fmla="*/ 578644 w 1335881"/>
                <a:gd name="connsiteY13" fmla="*/ 659606 h 683419"/>
                <a:gd name="connsiteX14" fmla="*/ 597694 w 1335881"/>
                <a:gd name="connsiteY14" fmla="*/ 666750 h 683419"/>
                <a:gd name="connsiteX15" fmla="*/ 640556 w 1335881"/>
                <a:gd name="connsiteY15" fmla="*/ 661988 h 683419"/>
                <a:gd name="connsiteX16" fmla="*/ 664369 w 1335881"/>
                <a:gd name="connsiteY16" fmla="*/ 657225 h 683419"/>
                <a:gd name="connsiteX17" fmla="*/ 692944 w 1335881"/>
                <a:gd name="connsiteY17" fmla="*/ 642938 h 683419"/>
                <a:gd name="connsiteX18" fmla="*/ 695325 w 1335881"/>
                <a:gd name="connsiteY18" fmla="*/ 616744 h 683419"/>
                <a:gd name="connsiteX19" fmla="*/ 695325 w 1335881"/>
                <a:gd name="connsiteY19" fmla="*/ 581025 h 683419"/>
                <a:gd name="connsiteX20" fmla="*/ 695325 w 1335881"/>
                <a:gd name="connsiteY20" fmla="*/ 581025 h 683419"/>
                <a:gd name="connsiteX21" fmla="*/ 731044 w 1335881"/>
                <a:gd name="connsiteY21" fmla="*/ 571500 h 683419"/>
                <a:gd name="connsiteX22" fmla="*/ 752475 w 1335881"/>
                <a:gd name="connsiteY22" fmla="*/ 547688 h 683419"/>
                <a:gd name="connsiteX23" fmla="*/ 778669 w 1335881"/>
                <a:gd name="connsiteY23" fmla="*/ 550069 h 683419"/>
                <a:gd name="connsiteX24" fmla="*/ 781050 w 1335881"/>
                <a:gd name="connsiteY24" fmla="*/ 528638 h 683419"/>
                <a:gd name="connsiteX25" fmla="*/ 766763 w 1335881"/>
                <a:gd name="connsiteY25" fmla="*/ 511969 h 683419"/>
                <a:gd name="connsiteX26" fmla="*/ 773906 w 1335881"/>
                <a:gd name="connsiteY26" fmla="*/ 485775 h 683419"/>
                <a:gd name="connsiteX27" fmla="*/ 804863 w 1335881"/>
                <a:gd name="connsiteY27" fmla="*/ 476250 h 683419"/>
                <a:gd name="connsiteX28" fmla="*/ 816769 w 1335881"/>
                <a:gd name="connsiteY28" fmla="*/ 507206 h 683419"/>
                <a:gd name="connsiteX29" fmla="*/ 838200 w 1335881"/>
                <a:gd name="connsiteY29" fmla="*/ 497681 h 683419"/>
                <a:gd name="connsiteX30" fmla="*/ 862013 w 1335881"/>
                <a:gd name="connsiteY30" fmla="*/ 500063 h 683419"/>
                <a:gd name="connsiteX31" fmla="*/ 862013 w 1335881"/>
                <a:gd name="connsiteY31" fmla="*/ 523875 h 683419"/>
                <a:gd name="connsiteX32" fmla="*/ 862013 w 1335881"/>
                <a:gd name="connsiteY32" fmla="*/ 523875 h 683419"/>
                <a:gd name="connsiteX33" fmla="*/ 902494 w 1335881"/>
                <a:gd name="connsiteY33" fmla="*/ 519113 h 683419"/>
                <a:gd name="connsiteX34" fmla="*/ 923925 w 1335881"/>
                <a:gd name="connsiteY34" fmla="*/ 516731 h 683419"/>
                <a:gd name="connsiteX35" fmla="*/ 942975 w 1335881"/>
                <a:gd name="connsiteY35" fmla="*/ 511969 h 683419"/>
                <a:gd name="connsiteX36" fmla="*/ 957263 w 1335881"/>
                <a:gd name="connsiteY36" fmla="*/ 528638 h 683419"/>
                <a:gd name="connsiteX37" fmla="*/ 981075 w 1335881"/>
                <a:gd name="connsiteY37" fmla="*/ 519113 h 683419"/>
                <a:gd name="connsiteX38" fmla="*/ 1016794 w 1335881"/>
                <a:gd name="connsiteY38" fmla="*/ 526256 h 683419"/>
                <a:gd name="connsiteX39" fmla="*/ 1038225 w 1335881"/>
                <a:gd name="connsiteY39" fmla="*/ 533400 h 683419"/>
                <a:gd name="connsiteX40" fmla="*/ 1081088 w 1335881"/>
                <a:gd name="connsiteY40" fmla="*/ 533400 h 683419"/>
                <a:gd name="connsiteX41" fmla="*/ 1112044 w 1335881"/>
                <a:gd name="connsiteY41" fmla="*/ 538163 h 683419"/>
                <a:gd name="connsiteX42" fmla="*/ 1123950 w 1335881"/>
                <a:gd name="connsiteY42" fmla="*/ 528638 h 683419"/>
                <a:gd name="connsiteX43" fmla="*/ 1152525 w 1335881"/>
                <a:gd name="connsiteY43" fmla="*/ 531019 h 683419"/>
                <a:gd name="connsiteX44" fmla="*/ 1197769 w 1335881"/>
                <a:gd name="connsiteY44" fmla="*/ 531019 h 683419"/>
                <a:gd name="connsiteX45" fmla="*/ 1221581 w 1335881"/>
                <a:gd name="connsiteY45" fmla="*/ 528638 h 683419"/>
                <a:gd name="connsiteX46" fmla="*/ 1219200 w 1335881"/>
                <a:gd name="connsiteY46" fmla="*/ 507206 h 683419"/>
                <a:gd name="connsiteX47" fmla="*/ 1238250 w 1335881"/>
                <a:gd name="connsiteY47" fmla="*/ 502444 h 683419"/>
                <a:gd name="connsiteX48" fmla="*/ 1250156 w 1335881"/>
                <a:gd name="connsiteY48" fmla="*/ 488156 h 683419"/>
                <a:gd name="connsiteX49" fmla="*/ 1252538 w 1335881"/>
                <a:gd name="connsiteY49" fmla="*/ 461963 h 683419"/>
                <a:gd name="connsiteX50" fmla="*/ 1254919 w 1335881"/>
                <a:gd name="connsiteY50" fmla="*/ 431006 h 683419"/>
                <a:gd name="connsiteX51" fmla="*/ 1314450 w 1335881"/>
                <a:gd name="connsiteY51" fmla="*/ 438150 h 683419"/>
                <a:gd name="connsiteX52" fmla="*/ 1335881 w 1335881"/>
                <a:gd name="connsiteY52" fmla="*/ 435769 h 683419"/>
                <a:gd name="connsiteX53" fmla="*/ 1335881 w 1335881"/>
                <a:gd name="connsiteY53" fmla="*/ 435769 h 683419"/>
                <a:gd name="connsiteX54" fmla="*/ 1323975 w 1335881"/>
                <a:gd name="connsiteY54" fmla="*/ 402431 h 683419"/>
                <a:gd name="connsiteX55" fmla="*/ 1316831 w 1335881"/>
                <a:gd name="connsiteY55" fmla="*/ 388144 h 683419"/>
                <a:gd name="connsiteX56" fmla="*/ 1321594 w 1335881"/>
                <a:gd name="connsiteY56" fmla="*/ 359569 h 683419"/>
                <a:gd name="connsiteX57" fmla="*/ 1321594 w 1335881"/>
                <a:gd name="connsiteY57" fmla="*/ 330994 h 683419"/>
                <a:gd name="connsiteX58" fmla="*/ 1293019 w 1335881"/>
                <a:gd name="connsiteY58" fmla="*/ 340519 h 683419"/>
                <a:gd name="connsiteX59" fmla="*/ 1271588 w 1335881"/>
                <a:gd name="connsiteY59" fmla="*/ 340519 h 683419"/>
                <a:gd name="connsiteX60" fmla="*/ 1252538 w 1335881"/>
                <a:gd name="connsiteY60" fmla="*/ 323850 h 683419"/>
                <a:gd name="connsiteX61" fmla="*/ 1252538 w 1335881"/>
                <a:gd name="connsiteY61" fmla="*/ 323850 h 683419"/>
                <a:gd name="connsiteX62" fmla="*/ 1271588 w 1335881"/>
                <a:gd name="connsiteY62" fmla="*/ 302419 h 683419"/>
                <a:gd name="connsiteX63" fmla="*/ 1288256 w 1335881"/>
                <a:gd name="connsiteY63" fmla="*/ 300038 h 683419"/>
                <a:gd name="connsiteX64" fmla="*/ 1297781 w 1335881"/>
                <a:gd name="connsiteY64" fmla="*/ 280988 h 683419"/>
                <a:gd name="connsiteX65" fmla="*/ 1307306 w 1335881"/>
                <a:gd name="connsiteY65" fmla="*/ 247650 h 683419"/>
                <a:gd name="connsiteX66" fmla="*/ 1321594 w 1335881"/>
                <a:gd name="connsiteY66" fmla="*/ 230981 h 683419"/>
                <a:gd name="connsiteX67" fmla="*/ 1321594 w 1335881"/>
                <a:gd name="connsiteY67" fmla="*/ 211931 h 683419"/>
                <a:gd name="connsiteX68" fmla="*/ 1326356 w 1335881"/>
                <a:gd name="connsiteY68" fmla="*/ 180975 h 683419"/>
                <a:gd name="connsiteX69" fmla="*/ 1316831 w 1335881"/>
                <a:gd name="connsiteY69" fmla="*/ 166688 h 683419"/>
                <a:gd name="connsiteX70" fmla="*/ 1302544 w 1335881"/>
                <a:gd name="connsiteY70" fmla="*/ 150019 h 683419"/>
                <a:gd name="connsiteX71" fmla="*/ 1266825 w 1335881"/>
                <a:gd name="connsiteY71" fmla="*/ 123825 h 683419"/>
                <a:gd name="connsiteX72" fmla="*/ 1243013 w 1335881"/>
                <a:gd name="connsiteY72" fmla="*/ 145256 h 683419"/>
                <a:gd name="connsiteX73" fmla="*/ 1204913 w 1335881"/>
                <a:gd name="connsiteY73" fmla="*/ 140494 h 683419"/>
                <a:gd name="connsiteX74" fmla="*/ 1190625 w 1335881"/>
                <a:gd name="connsiteY74" fmla="*/ 128588 h 683419"/>
                <a:gd name="connsiteX75" fmla="*/ 1197769 w 1335881"/>
                <a:gd name="connsiteY75" fmla="*/ 104775 h 683419"/>
                <a:gd name="connsiteX76" fmla="*/ 1166813 w 1335881"/>
                <a:gd name="connsiteY76" fmla="*/ 95250 h 683419"/>
                <a:gd name="connsiteX77" fmla="*/ 1138238 w 1335881"/>
                <a:gd name="connsiteY77" fmla="*/ 92869 h 683419"/>
                <a:gd name="connsiteX78" fmla="*/ 1140619 w 1335881"/>
                <a:gd name="connsiteY78" fmla="*/ 138113 h 683419"/>
                <a:gd name="connsiteX79" fmla="*/ 1123950 w 1335881"/>
                <a:gd name="connsiteY79" fmla="*/ 154781 h 683419"/>
                <a:gd name="connsiteX80" fmla="*/ 1097756 w 1335881"/>
                <a:gd name="connsiteY80" fmla="*/ 154781 h 683419"/>
                <a:gd name="connsiteX81" fmla="*/ 1050131 w 1335881"/>
                <a:gd name="connsiteY81" fmla="*/ 154781 h 683419"/>
                <a:gd name="connsiteX82" fmla="*/ 1019175 w 1335881"/>
                <a:gd name="connsiteY82" fmla="*/ 147638 h 683419"/>
                <a:gd name="connsiteX83" fmla="*/ 1014413 w 1335881"/>
                <a:gd name="connsiteY83" fmla="*/ 123825 h 683419"/>
                <a:gd name="connsiteX84" fmla="*/ 988219 w 1335881"/>
                <a:gd name="connsiteY84" fmla="*/ 128588 h 683419"/>
                <a:gd name="connsiteX85" fmla="*/ 969169 w 1335881"/>
                <a:gd name="connsiteY85" fmla="*/ 140494 h 683419"/>
                <a:gd name="connsiteX86" fmla="*/ 964406 w 1335881"/>
                <a:gd name="connsiteY86" fmla="*/ 171450 h 683419"/>
                <a:gd name="connsiteX87" fmla="*/ 942975 w 1335881"/>
                <a:gd name="connsiteY87" fmla="*/ 183356 h 683419"/>
                <a:gd name="connsiteX88" fmla="*/ 909638 w 1335881"/>
                <a:gd name="connsiteY88" fmla="*/ 178594 h 683419"/>
                <a:gd name="connsiteX89" fmla="*/ 892969 w 1335881"/>
                <a:gd name="connsiteY89" fmla="*/ 188119 h 683419"/>
                <a:gd name="connsiteX90" fmla="*/ 864394 w 1335881"/>
                <a:gd name="connsiteY90" fmla="*/ 159544 h 683419"/>
                <a:gd name="connsiteX91" fmla="*/ 850106 w 1335881"/>
                <a:gd name="connsiteY91" fmla="*/ 159544 h 683419"/>
                <a:gd name="connsiteX92" fmla="*/ 840581 w 1335881"/>
                <a:gd name="connsiteY92" fmla="*/ 183356 h 683419"/>
                <a:gd name="connsiteX93" fmla="*/ 816769 w 1335881"/>
                <a:gd name="connsiteY93" fmla="*/ 183356 h 683419"/>
                <a:gd name="connsiteX94" fmla="*/ 795338 w 1335881"/>
                <a:gd name="connsiteY94" fmla="*/ 176213 h 683419"/>
                <a:gd name="connsiteX95" fmla="*/ 771525 w 1335881"/>
                <a:gd name="connsiteY95" fmla="*/ 152400 h 683419"/>
                <a:gd name="connsiteX96" fmla="*/ 757238 w 1335881"/>
                <a:gd name="connsiteY96" fmla="*/ 166688 h 683419"/>
                <a:gd name="connsiteX97" fmla="*/ 716756 w 1335881"/>
                <a:gd name="connsiteY97" fmla="*/ 161925 h 683419"/>
                <a:gd name="connsiteX98" fmla="*/ 716756 w 1335881"/>
                <a:gd name="connsiteY98" fmla="*/ 161925 h 683419"/>
                <a:gd name="connsiteX99" fmla="*/ 714375 w 1335881"/>
                <a:gd name="connsiteY99" fmla="*/ 192881 h 683419"/>
                <a:gd name="connsiteX100" fmla="*/ 709613 w 1335881"/>
                <a:gd name="connsiteY100" fmla="*/ 216694 h 683419"/>
                <a:gd name="connsiteX101" fmla="*/ 685800 w 1335881"/>
                <a:gd name="connsiteY101" fmla="*/ 216694 h 683419"/>
                <a:gd name="connsiteX102" fmla="*/ 659606 w 1335881"/>
                <a:gd name="connsiteY102" fmla="*/ 204788 h 683419"/>
                <a:gd name="connsiteX103" fmla="*/ 645319 w 1335881"/>
                <a:gd name="connsiteY103" fmla="*/ 185738 h 683419"/>
                <a:gd name="connsiteX104" fmla="*/ 623888 w 1335881"/>
                <a:gd name="connsiteY104" fmla="*/ 192881 h 683419"/>
                <a:gd name="connsiteX105" fmla="*/ 609600 w 1335881"/>
                <a:gd name="connsiteY105" fmla="*/ 185738 h 683419"/>
                <a:gd name="connsiteX106" fmla="*/ 592931 w 1335881"/>
                <a:gd name="connsiteY106" fmla="*/ 195263 h 683419"/>
                <a:gd name="connsiteX107" fmla="*/ 573881 w 1335881"/>
                <a:gd name="connsiteY107" fmla="*/ 211931 h 683419"/>
                <a:gd name="connsiteX108" fmla="*/ 550069 w 1335881"/>
                <a:gd name="connsiteY108" fmla="*/ 214313 h 683419"/>
                <a:gd name="connsiteX109" fmla="*/ 538163 w 1335881"/>
                <a:gd name="connsiteY109" fmla="*/ 202406 h 683419"/>
                <a:gd name="connsiteX110" fmla="*/ 521494 w 1335881"/>
                <a:gd name="connsiteY110" fmla="*/ 202406 h 683419"/>
                <a:gd name="connsiteX111" fmla="*/ 488156 w 1335881"/>
                <a:gd name="connsiteY111" fmla="*/ 207169 h 683419"/>
                <a:gd name="connsiteX112" fmla="*/ 473869 w 1335881"/>
                <a:gd name="connsiteY112" fmla="*/ 202406 h 683419"/>
                <a:gd name="connsiteX113" fmla="*/ 450056 w 1335881"/>
                <a:gd name="connsiteY113" fmla="*/ 185738 h 683419"/>
                <a:gd name="connsiteX114" fmla="*/ 419100 w 1335881"/>
                <a:gd name="connsiteY114" fmla="*/ 192881 h 683419"/>
                <a:gd name="connsiteX115" fmla="*/ 400050 w 1335881"/>
                <a:gd name="connsiteY115" fmla="*/ 178594 h 683419"/>
                <a:gd name="connsiteX116" fmla="*/ 373856 w 1335881"/>
                <a:gd name="connsiteY116" fmla="*/ 147638 h 683419"/>
                <a:gd name="connsiteX117" fmla="*/ 359569 w 1335881"/>
                <a:gd name="connsiteY117" fmla="*/ 128588 h 683419"/>
                <a:gd name="connsiteX118" fmla="*/ 376238 w 1335881"/>
                <a:gd name="connsiteY118" fmla="*/ 123825 h 683419"/>
                <a:gd name="connsiteX119" fmla="*/ 357188 w 1335881"/>
                <a:gd name="connsiteY119" fmla="*/ 109538 h 683419"/>
                <a:gd name="connsiteX120" fmla="*/ 340519 w 1335881"/>
                <a:gd name="connsiteY120" fmla="*/ 80963 h 683419"/>
                <a:gd name="connsiteX121" fmla="*/ 333375 w 1335881"/>
                <a:gd name="connsiteY121" fmla="*/ 54769 h 683419"/>
                <a:gd name="connsiteX122" fmla="*/ 326231 w 1335881"/>
                <a:gd name="connsiteY122" fmla="*/ 19050 h 683419"/>
                <a:gd name="connsiteX123" fmla="*/ 311944 w 1335881"/>
                <a:gd name="connsiteY123" fmla="*/ 19050 h 683419"/>
                <a:gd name="connsiteX124" fmla="*/ 278606 w 1335881"/>
                <a:gd name="connsiteY124" fmla="*/ 26194 h 683419"/>
                <a:gd name="connsiteX125" fmla="*/ 259556 w 1335881"/>
                <a:gd name="connsiteY125" fmla="*/ 7144 h 683419"/>
                <a:gd name="connsiteX126" fmla="*/ 230981 w 1335881"/>
                <a:gd name="connsiteY126" fmla="*/ 0 h 683419"/>
                <a:gd name="connsiteX127" fmla="*/ 228600 w 1335881"/>
                <a:gd name="connsiteY127" fmla="*/ 21431 h 683419"/>
                <a:gd name="connsiteX128" fmla="*/ 202406 w 1335881"/>
                <a:gd name="connsiteY128" fmla="*/ 14288 h 683419"/>
                <a:gd name="connsiteX129" fmla="*/ 188119 w 1335881"/>
                <a:gd name="connsiteY129" fmla="*/ 40481 h 683419"/>
                <a:gd name="connsiteX130" fmla="*/ 166688 w 1335881"/>
                <a:gd name="connsiteY130" fmla="*/ 57150 h 683419"/>
                <a:gd name="connsiteX131" fmla="*/ 135731 w 1335881"/>
                <a:gd name="connsiteY131" fmla="*/ 64294 h 683419"/>
                <a:gd name="connsiteX132" fmla="*/ 102394 w 1335881"/>
                <a:gd name="connsiteY132" fmla="*/ 83344 h 683419"/>
                <a:gd name="connsiteX133" fmla="*/ 90488 w 1335881"/>
                <a:gd name="connsiteY133" fmla="*/ 102394 h 683419"/>
                <a:gd name="connsiteX134" fmla="*/ 97631 w 1335881"/>
                <a:gd name="connsiteY134" fmla="*/ 133350 h 683419"/>
                <a:gd name="connsiteX135" fmla="*/ 95250 w 1335881"/>
                <a:gd name="connsiteY135" fmla="*/ 154781 h 683419"/>
                <a:gd name="connsiteX136" fmla="*/ 83344 w 1335881"/>
                <a:gd name="connsiteY136" fmla="*/ 169069 h 683419"/>
                <a:gd name="connsiteX137" fmla="*/ 61913 w 1335881"/>
                <a:gd name="connsiteY137" fmla="*/ 176213 h 683419"/>
                <a:gd name="connsiteX138" fmla="*/ 38100 w 1335881"/>
                <a:gd name="connsiteY138" fmla="*/ 190500 h 683419"/>
                <a:gd name="connsiteX139" fmla="*/ 47625 w 1335881"/>
                <a:gd name="connsiteY139" fmla="*/ 214313 h 683419"/>
                <a:gd name="connsiteX140" fmla="*/ 59532 w 1335881"/>
                <a:gd name="connsiteY140" fmla="*/ 235744 h 683419"/>
                <a:gd name="connsiteX141" fmla="*/ 54769 w 1335881"/>
                <a:gd name="connsiteY141" fmla="*/ 292894 h 683419"/>
                <a:gd name="connsiteX142" fmla="*/ 45243 w 1335881"/>
                <a:gd name="connsiteY142" fmla="*/ 304800 h 683419"/>
                <a:gd name="connsiteX143" fmla="*/ 42863 w 1335881"/>
                <a:gd name="connsiteY143" fmla="*/ 354806 h 683419"/>
                <a:gd name="connsiteX144" fmla="*/ 71438 w 1335881"/>
                <a:gd name="connsiteY144" fmla="*/ 361950 h 683419"/>
                <a:gd name="connsiteX145" fmla="*/ 59531 w 1335881"/>
                <a:gd name="connsiteY145" fmla="*/ 390525 h 683419"/>
                <a:gd name="connsiteX146" fmla="*/ 59531 w 1335881"/>
                <a:gd name="connsiteY146" fmla="*/ 414338 h 683419"/>
                <a:gd name="connsiteX147" fmla="*/ 69056 w 1335881"/>
                <a:gd name="connsiteY147" fmla="*/ 428625 h 683419"/>
                <a:gd name="connsiteX148" fmla="*/ 85725 w 1335881"/>
                <a:gd name="connsiteY148" fmla="*/ 435769 h 683419"/>
                <a:gd name="connsiteX149" fmla="*/ 64294 w 1335881"/>
                <a:gd name="connsiteY149" fmla="*/ 452438 h 683419"/>
                <a:gd name="connsiteX150" fmla="*/ 59531 w 1335881"/>
                <a:gd name="connsiteY150" fmla="*/ 469106 h 683419"/>
                <a:gd name="connsiteX151" fmla="*/ 64294 w 1335881"/>
                <a:gd name="connsiteY151" fmla="*/ 485775 h 683419"/>
                <a:gd name="connsiteX152" fmla="*/ 66675 w 1335881"/>
                <a:gd name="connsiteY152" fmla="*/ 502444 h 683419"/>
                <a:gd name="connsiteX153" fmla="*/ 59531 w 1335881"/>
                <a:gd name="connsiteY153" fmla="*/ 509588 h 683419"/>
                <a:gd name="connsiteX154" fmla="*/ 38100 w 1335881"/>
                <a:gd name="connsiteY154" fmla="*/ 507206 h 683419"/>
                <a:gd name="connsiteX155" fmla="*/ 19050 w 1335881"/>
                <a:gd name="connsiteY155" fmla="*/ 507206 h 683419"/>
                <a:gd name="connsiteX156" fmla="*/ 9525 w 1335881"/>
                <a:gd name="connsiteY156" fmla="*/ 538163 h 683419"/>
                <a:gd name="connsiteX157" fmla="*/ 0 w 1335881"/>
                <a:gd name="connsiteY157" fmla="*/ 554831 h 683419"/>
                <a:gd name="connsiteX158" fmla="*/ 11906 w 1335881"/>
                <a:gd name="connsiteY158" fmla="*/ 571500 h 683419"/>
                <a:gd name="connsiteX159" fmla="*/ 11906 w 1335881"/>
                <a:gd name="connsiteY159" fmla="*/ 571500 h 683419"/>
                <a:gd name="connsiteX160" fmla="*/ 42863 w 1335881"/>
                <a:gd name="connsiteY160" fmla="*/ 588169 h 683419"/>
                <a:gd name="connsiteX161" fmla="*/ 40481 w 1335881"/>
                <a:gd name="connsiteY161" fmla="*/ 614363 h 683419"/>
                <a:gd name="connsiteX162" fmla="*/ 57150 w 1335881"/>
                <a:gd name="connsiteY162" fmla="*/ 619125 h 683419"/>
                <a:gd name="connsiteX163" fmla="*/ 73819 w 1335881"/>
                <a:gd name="connsiteY163" fmla="*/ 609600 h 683419"/>
                <a:gd name="connsiteX164" fmla="*/ 92869 w 1335881"/>
                <a:gd name="connsiteY164" fmla="*/ 609600 h 683419"/>
                <a:gd name="connsiteX165" fmla="*/ 109538 w 1335881"/>
                <a:gd name="connsiteY165" fmla="*/ 614363 h 683419"/>
                <a:gd name="connsiteX166" fmla="*/ 126206 w 1335881"/>
                <a:gd name="connsiteY166" fmla="*/ 623888 h 683419"/>
                <a:gd name="connsiteX167" fmla="*/ 138113 w 1335881"/>
                <a:gd name="connsiteY167" fmla="*/ 652463 h 683419"/>
                <a:gd name="connsiteX168" fmla="*/ 145256 w 1335881"/>
                <a:gd name="connsiteY168" fmla="*/ 666750 h 683419"/>
                <a:gd name="connsiteX169" fmla="*/ 133350 w 1335881"/>
                <a:gd name="connsiteY169" fmla="*/ 683419 h 683419"/>
                <a:gd name="connsiteX170" fmla="*/ 176213 w 1335881"/>
                <a:gd name="connsiteY170" fmla="*/ 676275 h 683419"/>
                <a:gd name="connsiteX171" fmla="*/ 192882 w 1335881"/>
                <a:gd name="connsiteY171" fmla="*/ 640556 h 683419"/>
                <a:gd name="connsiteX172" fmla="*/ 209550 w 1335881"/>
                <a:gd name="connsiteY172" fmla="*/ 619125 h 683419"/>
                <a:gd name="connsiteX173" fmla="*/ 226219 w 1335881"/>
                <a:gd name="connsiteY173" fmla="*/ 607219 h 683419"/>
                <a:gd name="connsiteX174" fmla="*/ 247650 w 1335881"/>
                <a:gd name="connsiteY174" fmla="*/ 611981 h 683419"/>
                <a:gd name="connsiteX175" fmla="*/ 247650 w 1335881"/>
                <a:gd name="connsiteY175" fmla="*/ 611981 h 683419"/>
                <a:gd name="connsiteX176" fmla="*/ 266700 w 1335881"/>
                <a:gd name="connsiteY176" fmla="*/ 614363 h 683419"/>
                <a:gd name="connsiteX177" fmla="*/ 276225 w 1335881"/>
                <a:gd name="connsiteY177" fmla="*/ 642938 h 683419"/>
                <a:gd name="connsiteX178" fmla="*/ 302419 w 1335881"/>
                <a:gd name="connsiteY178" fmla="*/ 678656 h 683419"/>
                <a:gd name="connsiteX0" fmla="*/ 302419 w 1335881"/>
                <a:gd name="connsiteY0" fmla="*/ 678656 h 683419"/>
                <a:gd name="connsiteX1" fmla="*/ 342900 w 1335881"/>
                <a:gd name="connsiteY1" fmla="*/ 640556 h 683419"/>
                <a:gd name="connsiteX2" fmla="*/ 359569 w 1335881"/>
                <a:gd name="connsiteY2" fmla="*/ 623888 h 683419"/>
                <a:gd name="connsiteX3" fmla="*/ 392906 w 1335881"/>
                <a:gd name="connsiteY3" fmla="*/ 626269 h 683419"/>
                <a:gd name="connsiteX4" fmla="*/ 419100 w 1335881"/>
                <a:gd name="connsiteY4" fmla="*/ 619125 h 683419"/>
                <a:gd name="connsiteX5" fmla="*/ 419100 w 1335881"/>
                <a:gd name="connsiteY5" fmla="*/ 619125 h 683419"/>
                <a:gd name="connsiteX6" fmla="*/ 450056 w 1335881"/>
                <a:gd name="connsiteY6" fmla="*/ 628650 h 683419"/>
                <a:gd name="connsiteX7" fmla="*/ 452438 w 1335881"/>
                <a:gd name="connsiteY7" fmla="*/ 583406 h 683419"/>
                <a:gd name="connsiteX8" fmla="*/ 476250 w 1335881"/>
                <a:gd name="connsiteY8" fmla="*/ 583406 h 683419"/>
                <a:gd name="connsiteX9" fmla="*/ 488156 w 1335881"/>
                <a:gd name="connsiteY9" fmla="*/ 595313 h 683419"/>
                <a:gd name="connsiteX10" fmla="*/ 516731 w 1335881"/>
                <a:gd name="connsiteY10" fmla="*/ 597694 h 683419"/>
                <a:gd name="connsiteX11" fmla="*/ 538163 w 1335881"/>
                <a:gd name="connsiteY11" fmla="*/ 600075 h 683419"/>
                <a:gd name="connsiteX12" fmla="*/ 550069 w 1335881"/>
                <a:gd name="connsiteY12" fmla="*/ 623888 h 683419"/>
                <a:gd name="connsiteX13" fmla="*/ 578644 w 1335881"/>
                <a:gd name="connsiteY13" fmla="*/ 659606 h 683419"/>
                <a:gd name="connsiteX14" fmla="*/ 597694 w 1335881"/>
                <a:gd name="connsiteY14" fmla="*/ 666750 h 683419"/>
                <a:gd name="connsiteX15" fmla="*/ 640556 w 1335881"/>
                <a:gd name="connsiteY15" fmla="*/ 661988 h 683419"/>
                <a:gd name="connsiteX16" fmla="*/ 664369 w 1335881"/>
                <a:gd name="connsiteY16" fmla="*/ 657225 h 683419"/>
                <a:gd name="connsiteX17" fmla="*/ 692944 w 1335881"/>
                <a:gd name="connsiteY17" fmla="*/ 642938 h 683419"/>
                <a:gd name="connsiteX18" fmla="*/ 695325 w 1335881"/>
                <a:gd name="connsiteY18" fmla="*/ 616744 h 683419"/>
                <a:gd name="connsiteX19" fmla="*/ 695325 w 1335881"/>
                <a:gd name="connsiteY19" fmla="*/ 581025 h 683419"/>
                <a:gd name="connsiteX20" fmla="*/ 695325 w 1335881"/>
                <a:gd name="connsiteY20" fmla="*/ 581025 h 683419"/>
                <a:gd name="connsiteX21" fmla="*/ 731044 w 1335881"/>
                <a:gd name="connsiteY21" fmla="*/ 571500 h 683419"/>
                <a:gd name="connsiteX22" fmla="*/ 752475 w 1335881"/>
                <a:gd name="connsiteY22" fmla="*/ 547688 h 683419"/>
                <a:gd name="connsiteX23" fmla="*/ 778669 w 1335881"/>
                <a:gd name="connsiteY23" fmla="*/ 550069 h 683419"/>
                <a:gd name="connsiteX24" fmla="*/ 781050 w 1335881"/>
                <a:gd name="connsiteY24" fmla="*/ 528638 h 683419"/>
                <a:gd name="connsiteX25" fmla="*/ 766763 w 1335881"/>
                <a:gd name="connsiteY25" fmla="*/ 511969 h 683419"/>
                <a:gd name="connsiteX26" fmla="*/ 773906 w 1335881"/>
                <a:gd name="connsiteY26" fmla="*/ 485775 h 683419"/>
                <a:gd name="connsiteX27" fmla="*/ 804863 w 1335881"/>
                <a:gd name="connsiteY27" fmla="*/ 476250 h 683419"/>
                <a:gd name="connsiteX28" fmla="*/ 816769 w 1335881"/>
                <a:gd name="connsiteY28" fmla="*/ 507206 h 683419"/>
                <a:gd name="connsiteX29" fmla="*/ 838200 w 1335881"/>
                <a:gd name="connsiteY29" fmla="*/ 497681 h 683419"/>
                <a:gd name="connsiteX30" fmla="*/ 862013 w 1335881"/>
                <a:gd name="connsiteY30" fmla="*/ 500063 h 683419"/>
                <a:gd name="connsiteX31" fmla="*/ 862013 w 1335881"/>
                <a:gd name="connsiteY31" fmla="*/ 523875 h 683419"/>
                <a:gd name="connsiteX32" fmla="*/ 862013 w 1335881"/>
                <a:gd name="connsiteY32" fmla="*/ 523875 h 683419"/>
                <a:gd name="connsiteX33" fmla="*/ 902494 w 1335881"/>
                <a:gd name="connsiteY33" fmla="*/ 519113 h 683419"/>
                <a:gd name="connsiteX34" fmla="*/ 923925 w 1335881"/>
                <a:gd name="connsiteY34" fmla="*/ 516731 h 683419"/>
                <a:gd name="connsiteX35" fmla="*/ 942975 w 1335881"/>
                <a:gd name="connsiteY35" fmla="*/ 511969 h 683419"/>
                <a:gd name="connsiteX36" fmla="*/ 957263 w 1335881"/>
                <a:gd name="connsiteY36" fmla="*/ 528638 h 683419"/>
                <a:gd name="connsiteX37" fmla="*/ 981075 w 1335881"/>
                <a:gd name="connsiteY37" fmla="*/ 519113 h 683419"/>
                <a:gd name="connsiteX38" fmla="*/ 1016794 w 1335881"/>
                <a:gd name="connsiteY38" fmla="*/ 526256 h 683419"/>
                <a:gd name="connsiteX39" fmla="*/ 1038225 w 1335881"/>
                <a:gd name="connsiteY39" fmla="*/ 533400 h 683419"/>
                <a:gd name="connsiteX40" fmla="*/ 1081088 w 1335881"/>
                <a:gd name="connsiteY40" fmla="*/ 533400 h 683419"/>
                <a:gd name="connsiteX41" fmla="*/ 1112044 w 1335881"/>
                <a:gd name="connsiteY41" fmla="*/ 538163 h 683419"/>
                <a:gd name="connsiteX42" fmla="*/ 1123950 w 1335881"/>
                <a:gd name="connsiteY42" fmla="*/ 528638 h 683419"/>
                <a:gd name="connsiteX43" fmla="*/ 1152525 w 1335881"/>
                <a:gd name="connsiteY43" fmla="*/ 531019 h 683419"/>
                <a:gd name="connsiteX44" fmla="*/ 1197769 w 1335881"/>
                <a:gd name="connsiteY44" fmla="*/ 531019 h 683419"/>
                <a:gd name="connsiteX45" fmla="*/ 1221581 w 1335881"/>
                <a:gd name="connsiteY45" fmla="*/ 528638 h 683419"/>
                <a:gd name="connsiteX46" fmla="*/ 1219200 w 1335881"/>
                <a:gd name="connsiteY46" fmla="*/ 507206 h 683419"/>
                <a:gd name="connsiteX47" fmla="*/ 1238250 w 1335881"/>
                <a:gd name="connsiteY47" fmla="*/ 502444 h 683419"/>
                <a:gd name="connsiteX48" fmla="*/ 1250156 w 1335881"/>
                <a:gd name="connsiteY48" fmla="*/ 488156 h 683419"/>
                <a:gd name="connsiteX49" fmla="*/ 1252538 w 1335881"/>
                <a:gd name="connsiteY49" fmla="*/ 461963 h 683419"/>
                <a:gd name="connsiteX50" fmla="*/ 1254919 w 1335881"/>
                <a:gd name="connsiteY50" fmla="*/ 431006 h 683419"/>
                <a:gd name="connsiteX51" fmla="*/ 1314450 w 1335881"/>
                <a:gd name="connsiteY51" fmla="*/ 438150 h 683419"/>
                <a:gd name="connsiteX52" fmla="*/ 1335881 w 1335881"/>
                <a:gd name="connsiteY52" fmla="*/ 435769 h 683419"/>
                <a:gd name="connsiteX53" fmla="*/ 1335881 w 1335881"/>
                <a:gd name="connsiteY53" fmla="*/ 435769 h 683419"/>
                <a:gd name="connsiteX54" fmla="*/ 1323975 w 1335881"/>
                <a:gd name="connsiteY54" fmla="*/ 402431 h 683419"/>
                <a:gd name="connsiteX55" fmla="*/ 1316831 w 1335881"/>
                <a:gd name="connsiteY55" fmla="*/ 388144 h 683419"/>
                <a:gd name="connsiteX56" fmla="*/ 1321594 w 1335881"/>
                <a:gd name="connsiteY56" fmla="*/ 359569 h 683419"/>
                <a:gd name="connsiteX57" fmla="*/ 1321594 w 1335881"/>
                <a:gd name="connsiteY57" fmla="*/ 330994 h 683419"/>
                <a:gd name="connsiteX58" fmla="*/ 1293019 w 1335881"/>
                <a:gd name="connsiteY58" fmla="*/ 340519 h 683419"/>
                <a:gd name="connsiteX59" fmla="*/ 1271588 w 1335881"/>
                <a:gd name="connsiteY59" fmla="*/ 340519 h 683419"/>
                <a:gd name="connsiteX60" fmla="*/ 1252538 w 1335881"/>
                <a:gd name="connsiteY60" fmla="*/ 323850 h 683419"/>
                <a:gd name="connsiteX61" fmla="*/ 1252538 w 1335881"/>
                <a:gd name="connsiteY61" fmla="*/ 323850 h 683419"/>
                <a:gd name="connsiteX62" fmla="*/ 1271588 w 1335881"/>
                <a:gd name="connsiteY62" fmla="*/ 302419 h 683419"/>
                <a:gd name="connsiteX63" fmla="*/ 1288256 w 1335881"/>
                <a:gd name="connsiteY63" fmla="*/ 300038 h 683419"/>
                <a:gd name="connsiteX64" fmla="*/ 1297781 w 1335881"/>
                <a:gd name="connsiteY64" fmla="*/ 280988 h 683419"/>
                <a:gd name="connsiteX65" fmla="*/ 1307306 w 1335881"/>
                <a:gd name="connsiteY65" fmla="*/ 247650 h 683419"/>
                <a:gd name="connsiteX66" fmla="*/ 1321594 w 1335881"/>
                <a:gd name="connsiteY66" fmla="*/ 230981 h 683419"/>
                <a:gd name="connsiteX67" fmla="*/ 1321594 w 1335881"/>
                <a:gd name="connsiteY67" fmla="*/ 211931 h 683419"/>
                <a:gd name="connsiteX68" fmla="*/ 1326356 w 1335881"/>
                <a:gd name="connsiteY68" fmla="*/ 180975 h 683419"/>
                <a:gd name="connsiteX69" fmla="*/ 1316831 w 1335881"/>
                <a:gd name="connsiteY69" fmla="*/ 166688 h 683419"/>
                <a:gd name="connsiteX70" fmla="*/ 1302544 w 1335881"/>
                <a:gd name="connsiteY70" fmla="*/ 150019 h 683419"/>
                <a:gd name="connsiteX71" fmla="*/ 1266825 w 1335881"/>
                <a:gd name="connsiteY71" fmla="*/ 123825 h 683419"/>
                <a:gd name="connsiteX72" fmla="*/ 1243013 w 1335881"/>
                <a:gd name="connsiteY72" fmla="*/ 145256 h 683419"/>
                <a:gd name="connsiteX73" fmla="*/ 1204913 w 1335881"/>
                <a:gd name="connsiteY73" fmla="*/ 140494 h 683419"/>
                <a:gd name="connsiteX74" fmla="*/ 1190625 w 1335881"/>
                <a:gd name="connsiteY74" fmla="*/ 128588 h 683419"/>
                <a:gd name="connsiteX75" fmla="*/ 1197769 w 1335881"/>
                <a:gd name="connsiteY75" fmla="*/ 104775 h 683419"/>
                <a:gd name="connsiteX76" fmla="*/ 1166813 w 1335881"/>
                <a:gd name="connsiteY76" fmla="*/ 95250 h 683419"/>
                <a:gd name="connsiteX77" fmla="*/ 1138238 w 1335881"/>
                <a:gd name="connsiteY77" fmla="*/ 92869 h 683419"/>
                <a:gd name="connsiteX78" fmla="*/ 1140619 w 1335881"/>
                <a:gd name="connsiteY78" fmla="*/ 138113 h 683419"/>
                <a:gd name="connsiteX79" fmla="*/ 1123950 w 1335881"/>
                <a:gd name="connsiteY79" fmla="*/ 154781 h 683419"/>
                <a:gd name="connsiteX80" fmla="*/ 1097756 w 1335881"/>
                <a:gd name="connsiteY80" fmla="*/ 154781 h 683419"/>
                <a:gd name="connsiteX81" fmla="*/ 1050131 w 1335881"/>
                <a:gd name="connsiteY81" fmla="*/ 154781 h 683419"/>
                <a:gd name="connsiteX82" fmla="*/ 1019175 w 1335881"/>
                <a:gd name="connsiteY82" fmla="*/ 147638 h 683419"/>
                <a:gd name="connsiteX83" fmla="*/ 1014413 w 1335881"/>
                <a:gd name="connsiteY83" fmla="*/ 123825 h 683419"/>
                <a:gd name="connsiteX84" fmla="*/ 988219 w 1335881"/>
                <a:gd name="connsiteY84" fmla="*/ 128588 h 683419"/>
                <a:gd name="connsiteX85" fmla="*/ 969169 w 1335881"/>
                <a:gd name="connsiteY85" fmla="*/ 140494 h 683419"/>
                <a:gd name="connsiteX86" fmla="*/ 964406 w 1335881"/>
                <a:gd name="connsiteY86" fmla="*/ 171450 h 683419"/>
                <a:gd name="connsiteX87" fmla="*/ 942975 w 1335881"/>
                <a:gd name="connsiteY87" fmla="*/ 183356 h 683419"/>
                <a:gd name="connsiteX88" fmla="*/ 909638 w 1335881"/>
                <a:gd name="connsiteY88" fmla="*/ 178594 h 683419"/>
                <a:gd name="connsiteX89" fmla="*/ 892969 w 1335881"/>
                <a:gd name="connsiteY89" fmla="*/ 188119 h 683419"/>
                <a:gd name="connsiteX90" fmla="*/ 864394 w 1335881"/>
                <a:gd name="connsiteY90" fmla="*/ 159544 h 683419"/>
                <a:gd name="connsiteX91" fmla="*/ 850106 w 1335881"/>
                <a:gd name="connsiteY91" fmla="*/ 159544 h 683419"/>
                <a:gd name="connsiteX92" fmla="*/ 840581 w 1335881"/>
                <a:gd name="connsiteY92" fmla="*/ 183356 h 683419"/>
                <a:gd name="connsiteX93" fmla="*/ 816769 w 1335881"/>
                <a:gd name="connsiteY93" fmla="*/ 183356 h 683419"/>
                <a:gd name="connsiteX94" fmla="*/ 795338 w 1335881"/>
                <a:gd name="connsiteY94" fmla="*/ 176213 h 683419"/>
                <a:gd name="connsiteX95" fmla="*/ 771525 w 1335881"/>
                <a:gd name="connsiteY95" fmla="*/ 152400 h 683419"/>
                <a:gd name="connsiteX96" fmla="*/ 757238 w 1335881"/>
                <a:gd name="connsiteY96" fmla="*/ 166688 h 683419"/>
                <a:gd name="connsiteX97" fmla="*/ 716756 w 1335881"/>
                <a:gd name="connsiteY97" fmla="*/ 161925 h 683419"/>
                <a:gd name="connsiteX98" fmla="*/ 716756 w 1335881"/>
                <a:gd name="connsiteY98" fmla="*/ 161925 h 683419"/>
                <a:gd name="connsiteX99" fmla="*/ 714375 w 1335881"/>
                <a:gd name="connsiteY99" fmla="*/ 192881 h 683419"/>
                <a:gd name="connsiteX100" fmla="*/ 709613 w 1335881"/>
                <a:gd name="connsiteY100" fmla="*/ 216694 h 683419"/>
                <a:gd name="connsiteX101" fmla="*/ 685800 w 1335881"/>
                <a:gd name="connsiteY101" fmla="*/ 216694 h 683419"/>
                <a:gd name="connsiteX102" fmla="*/ 659606 w 1335881"/>
                <a:gd name="connsiteY102" fmla="*/ 204788 h 683419"/>
                <a:gd name="connsiteX103" fmla="*/ 645319 w 1335881"/>
                <a:gd name="connsiteY103" fmla="*/ 185738 h 683419"/>
                <a:gd name="connsiteX104" fmla="*/ 623888 w 1335881"/>
                <a:gd name="connsiteY104" fmla="*/ 192881 h 683419"/>
                <a:gd name="connsiteX105" fmla="*/ 609600 w 1335881"/>
                <a:gd name="connsiteY105" fmla="*/ 185738 h 683419"/>
                <a:gd name="connsiteX106" fmla="*/ 592931 w 1335881"/>
                <a:gd name="connsiteY106" fmla="*/ 195263 h 683419"/>
                <a:gd name="connsiteX107" fmla="*/ 573881 w 1335881"/>
                <a:gd name="connsiteY107" fmla="*/ 211931 h 683419"/>
                <a:gd name="connsiteX108" fmla="*/ 550069 w 1335881"/>
                <a:gd name="connsiteY108" fmla="*/ 214313 h 683419"/>
                <a:gd name="connsiteX109" fmla="*/ 538163 w 1335881"/>
                <a:gd name="connsiteY109" fmla="*/ 202406 h 683419"/>
                <a:gd name="connsiteX110" fmla="*/ 521494 w 1335881"/>
                <a:gd name="connsiteY110" fmla="*/ 202406 h 683419"/>
                <a:gd name="connsiteX111" fmla="*/ 488156 w 1335881"/>
                <a:gd name="connsiteY111" fmla="*/ 207169 h 683419"/>
                <a:gd name="connsiteX112" fmla="*/ 473869 w 1335881"/>
                <a:gd name="connsiteY112" fmla="*/ 202406 h 683419"/>
                <a:gd name="connsiteX113" fmla="*/ 450056 w 1335881"/>
                <a:gd name="connsiteY113" fmla="*/ 185738 h 683419"/>
                <a:gd name="connsiteX114" fmla="*/ 419100 w 1335881"/>
                <a:gd name="connsiteY114" fmla="*/ 192881 h 683419"/>
                <a:gd name="connsiteX115" fmla="*/ 400050 w 1335881"/>
                <a:gd name="connsiteY115" fmla="*/ 178594 h 683419"/>
                <a:gd name="connsiteX116" fmla="*/ 373856 w 1335881"/>
                <a:gd name="connsiteY116" fmla="*/ 147638 h 683419"/>
                <a:gd name="connsiteX117" fmla="*/ 359569 w 1335881"/>
                <a:gd name="connsiteY117" fmla="*/ 128588 h 683419"/>
                <a:gd name="connsiteX118" fmla="*/ 376238 w 1335881"/>
                <a:gd name="connsiteY118" fmla="*/ 123825 h 683419"/>
                <a:gd name="connsiteX119" fmla="*/ 357188 w 1335881"/>
                <a:gd name="connsiteY119" fmla="*/ 109538 h 683419"/>
                <a:gd name="connsiteX120" fmla="*/ 340519 w 1335881"/>
                <a:gd name="connsiteY120" fmla="*/ 80963 h 683419"/>
                <a:gd name="connsiteX121" fmla="*/ 333375 w 1335881"/>
                <a:gd name="connsiteY121" fmla="*/ 54769 h 683419"/>
                <a:gd name="connsiteX122" fmla="*/ 326231 w 1335881"/>
                <a:gd name="connsiteY122" fmla="*/ 19050 h 683419"/>
                <a:gd name="connsiteX123" fmla="*/ 311944 w 1335881"/>
                <a:gd name="connsiteY123" fmla="*/ 19050 h 683419"/>
                <a:gd name="connsiteX124" fmla="*/ 278606 w 1335881"/>
                <a:gd name="connsiteY124" fmla="*/ 26194 h 683419"/>
                <a:gd name="connsiteX125" fmla="*/ 259556 w 1335881"/>
                <a:gd name="connsiteY125" fmla="*/ 7144 h 683419"/>
                <a:gd name="connsiteX126" fmla="*/ 230981 w 1335881"/>
                <a:gd name="connsiteY126" fmla="*/ 0 h 683419"/>
                <a:gd name="connsiteX127" fmla="*/ 228600 w 1335881"/>
                <a:gd name="connsiteY127" fmla="*/ 21431 h 683419"/>
                <a:gd name="connsiteX128" fmla="*/ 202406 w 1335881"/>
                <a:gd name="connsiteY128" fmla="*/ 14288 h 683419"/>
                <a:gd name="connsiteX129" fmla="*/ 188119 w 1335881"/>
                <a:gd name="connsiteY129" fmla="*/ 40481 h 683419"/>
                <a:gd name="connsiteX130" fmla="*/ 166688 w 1335881"/>
                <a:gd name="connsiteY130" fmla="*/ 57150 h 683419"/>
                <a:gd name="connsiteX131" fmla="*/ 135731 w 1335881"/>
                <a:gd name="connsiteY131" fmla="*/ 64294 h 683419"/>
                <a:gd name="connsiteX132" fmla="*/ 102394 w 1335881"/>
                <a:gd name="connsiteY132" fmla="*/ 83344 h 683419"/>
                <a:gd name="connsiteX133" fmla="*/ 90488 w 1335881"/>
                <a:gd name="connsiteY133" fmla="*/ 102394 h 683419"/>
                <a:gd name="connsiteX134" fmla="*/ 97631 w 1335881"/>
                <a:gd name="connsiteY134" fmla="*/ 133350 h 683419"/>
                <a:gd name="connsiteX135" fmla="*/ 95250 w 1335881"/>
                <a:gd name="connsiteY135" fmla="*/ 154781 h 683419"/>
                <a:gd name="connsiteX136" fmla="*/ 83344 w 1335881"/>
                <a:gd name="connsiteY136" fmla="*/ 169069 h 683419"/>
                <a:gd name="connsiteX137" fmla="*/ 61913 w 1335881"/>
                <a:gd name="connsiteY137" fmla="*/ 176213 h 683419"/>
                <a:gd name="connsiteX138" fmla="*/ 38100 w 1335881"/>
                <a:gd name="connsiteY138" fmla="*/ 190500 h 683419"/>
                <a:gd name="connsiteX139" fmla="*/ 47625 w 1335881"/>
                <a:gd name="connsiteY139" fmla="*/ 214313 h 683419"/>
                <a:gd name="connsiteX140" fmla="*/ 59532 w 1335881"/>
                <a:gd name="connsiteY140" fmla="*/ 235744 h 683419"/>
                <a:gd name="connsiteX141" fmla="*/ 54769 w 1335881"/>
                <a:gd name="connsiteY141" fmla="*/ 292894 h 683419"/>
                <a:gd name="connsiteX142" fmla="*/ 45243 w 1335881"/>
                <a:gd name="connsiteY142" fmla="*/ 304800 h 683419"/>
                <a:gd name="connsiteX143" fmla="*/ 42863 w 1335881"/>
                <a:gd name="connsiteY143" fmla="*/ 354806 h 683419"/>
                <a:gd name="connsiteX144" fmla="*/ 71438 w 1335881"/>
                <a:gd name="connsiteY144" fmla="*/ 361950 h 683419"/>
                <a:gd name="connsiteX145" fmla="*/ 59531 w 1335881"/>
                <a:gd name="connsiteY145" fmla="*/ 390525 h 683419"/>
                <a:gd name="connsiteX146" fmla="*/ 59531 w 1335881"/>
                <a:gd name="connsiteY146" fmla="*/ 414338 h 683419"/>
                <a:gd name="connsiteX147" fmla="*/ 69056 w 1335881"/>
                <a:gd name="connsiteY147" fmla="*/ 428625 h 683419"/>
                <a:gd name="connsiteX148" fmla="*/ 85725 w 1335881"/>
                <a:gd name="connsiteY148" fmla="*/ 435769 h 683419"/>
                <a:gd name="connsiteX149" fmla="*/ 71438 w 1335881"/>
                <a:gd name="connsiteY149" fmla="*/ 457200 h 683419"/>
                <a:gd name="connsiteX150" fmla="*/ 59531 w 1335881"/>
                <a:gd name="connsiteY150" fmla="*/ 469106 h 683419"/>
                <a:gd name="connsiteX151" fmla="*/ 64294 w 1335881"/>
                <a:gd name="connsiteY151" fmla="*/ 485775 h 683419"/>
                <a:gd name="connsiteX152" fmla="*/ 66675 w 1335881"/>
                <a:gd name="connsiteY152" fmla="*/ 502444 h 683419"/>
                <a:gd name="connsiteX153" fmla="*/ 59531 w 1335881"/>
                <a:gd name="connsiteY153" fmla="*/ 509588 h 683419"/>
                <a:gd name="connsiteX154" fmla="*/ 38100 w 1335881"/>
                <a:gd name="connsiteY154" fmla="*/ 507206 h 683419"/>
                <a:gd name="connsiteX155" fmla="*/ 19050 w 1335881"/>
                <a:gd name="connsiteY155" fmla="*/ 507206 h 683419"/>
                <a:gd name="connsiteX156" fmla="*/ 9525 w 1335881"/>
                <a:gd name="connsiteY156" fmla="*/ 538163 h 683419"/>
                <a:gd name="connsiteX157" fmla="*/ 0 w 1335881"/>
                <a:gd name="connsiteY157" fmla="*/ 554831 h 683419"/>
                <a:gd name="connsiteX158" fmla="*/ 11906 w 1335881"/>
                <a:gd name="connsiteY158" fmla="*/ 571500 h 683419"/>
                <a:gd name="connsiteX159" fmla="*/ 11906 w 1335881"/>
                <a:gd name="connsiteY159" fmla="*/ 571500 h 683419"/>
                <a:gd name="connsiteX160" fmla="*/ 42863 w 1335881"/>
                <a:gd name="connsiteY160" fmla="*/ 588169 h 683419"/>
                <a:gd name="connsiteX161" fmla="*/ 40481 w 1335881"/>
                <a:gd name="connsiteY161" fmla="*/ 614363 h 683419"/>
                <a:gd name="connsiteX162" fmla="*/ 57150 w 1335881"/>
                <a:gd name="connsiteY162" fmla="*/ 619125 h 683419"/>
                <a:gd name="connsiteX163" fmla="*/ 73819 w 1335881"/>
                <a:gd name="connsiteY163" fmla="*/ 609600 h 683419"/>
                <a:gd name="connsiteX164" fmla="*/ 92869 w 1335881"/>
                <a:gd name="connsiteY164" fmla="*/ 609600 h 683419"/>
                <a:gd name="connsiteX165" fmla="*/ 109538 w 1335881"/>
                <a:gd name="connsiteY165" fmla="*/ 614363 h 683419"/>
                <a:gd name="connsiteX166" fmla="*/ 126206 w 1335881"/>
                <a:gd name="connsiteY166" fmla="*/ 623888 h 683419"/>
                <a:gd name="connsiteX167" fmla="*/ 138113 w 1335881"/>
                <a:gd name="connsiteY167" fmla="*/ 652463 h 683419"/>
                <a:gd name="connsiteX168" fmla="*/ 145256 w 1335881"/>
                <a:gd name="connsiteY168" fmla="*/ 666750 h 683419"/>
                <a:gd name="connsiteX169" fmla="*/ 133350 w 1335881"/>
                <a:gd name="connsiteY169" fmla="*/ 683419 h 683419"/>
                <a:gd name="connsiteX170" fmla="*/ 176213 w 1335881"/>
                <a:gd name="connsiteY170" fmla="*/ 676275 h 683419"/>
                <a:gd name="connsiteX171" fmla="*/ 192882 w 1335881"/>
                <a:gd name="connsiteY171" fmla="*/ 640556 h 683419"/>
                <a:gd name="connsiteX172" fmla="*/ 209550 w 1335881"/>
                <a:gd name="connsiteY172" fmla="*/ 619125 h 683419"/>
                <a:gd name="connsiteX173" fmla="*/ 226219 w 1335881"/>
                <a:gd name="connsiteY173" fmla="*/ 607219 h 683419"/>
                <a:gd name="connsiteX174" fmla="*/ 247650 w 1335881"/>
                <a:gd name="connsiteY174" fmla="*/ 611981 h 683419"/>
                <a:gd name="connsiteX175" fmla="*/ 247650 w 1335881"/>
                <a:gd name="connsiteY175" fmla="*/ 611981 h 683419"/>
                <a:gd name="connsiteX176" fmla="*/ 266700 w 1335881"/>
                <a:gd name="connsiteY176" fmla="*/ 614363 h 683419"/>
                <a:gd name="connsiteX177" fmla="*/ 276225 w 1335881"/>
                <a:gd name="connsiteY177" fmla="*/ 642938 h 683419"/>
                <a:gd name="connsiteX178" fmla="*/ 302419 w 1335881"/>
                <a:gd name="connsiteY178" fmla="*/ 678656 h 683419"/>
                <a:gd name="connsiteX0" fmla="*/ 302419 w 1335881"/>
                <a:gd name="connsiteY0" fmla="*/ 678656 h 683419"/>
                <a:gd name="connsiteX1" fmla="*/ 342900 w 1335881"/>
                <a:gd name="connsiteY1" fmla="*/ 640556 h 683419"/>
                <a:gd name="connsiteX2" fmla="*/ 359569 w 1335881"/>
                <a:gd name="connsiteY2" fmla="*/ 623888 h 683419"/>
                <a:gd name="connsiteX3" fmla="*/ 392906 w 1335881"/>
                <a:gd name="connsiteY3" fmla="*/ 626269 h 683419"/>
                <a:gd name="connsiteX4" fmla="*/ 419100 w 1335881"/>
                <a:gd name="connsiteY4" fmla="*/ 619125 h 683419"/>
                <a:gd name="connsiteX5" fmla="*/ 419100 w 1335881"/>
                <a:gd name="connsiteY5" fmla="*/ 619125 h 683419"/>
                <a:gd name="connsiteX6" fmla="*/ 450056 w 1335881"/>
                <a:gd name="connsiteY6" fmla="*/ 628650 h 683419"/>
                <a:gd name="connsiteX7" fmla="*/ 452438 w 1335881"/>
                <a:gd name="connsiteY7" fmla="*/ 583406 h 683419"/>
                <a:gd name="connsiteX8" fmla="*/ 476250 w 1335881"/>
                <a:gd name="connsiteY8" fmla="*/ 583406 h 683419"/>
                <a:gd name="connsiteX9" fmla="*/ 488156 w 1335881"/>
                <a:gd name="connsiteY9" fmla="*/ 595313 h 683419"/>
                <a:gd name="connsiteX10" fmla="*/ 516731 w 1335881"/>
                <a:gd name="connsiteY10" fmla="*/ 597694 h 683419"/>
                <a:gd name="connsiteX11" fmla="*/ 538163 w 1335881"/>
                <a:gd name="connsiteY11" fmla="*/ 600075 h 683419"/>
                <a:gd name="connsiteX12" fmla="*/ 550069 w 1335881"/>
                <a:gd name="connsiteY12" fmla="*/ 623888 h 683419"/>
                <a:gd name="connsiteX13" fmla="*/ 578644 w 1335881"/>
                <a:gd name="connsiteY13" fmla="*/ 659606 h 683419"/>
                <a:gd name="connsiteX14" fmla="*/ 597694 w 1335881"/>
                <a:gd name="connsiteY14" fmla="*/ 666750 h 683419"/>
                <a:gd name="connsiteX15" fmla="*/ 640556 w 1335881"/>
                <a:gd name="connsiteY15" fmla="*/ 661988 h 683419"/>
                <a:gd name="connsiteX16" fmla="*/ 664369 w 1335881"/>
                <a:gd name="connsiteY16" fmla="*/ 657225 h 683419"/>
                <a:gd name="connsiteX17" fmla="*/ 692944 w 1335881"/>
                <a:gd name="connsiteY17" fmla="*/ 642938 h 683419"/>
                <a:gd name="connsiteX18" fmla="*/ 695325 w 1335881"/>
                <a:gd name="connsiteY18" fmla="*/ 616744 h 683419"/>
                <a:gd name="connsiteX19" fmla="*/ 695325 w 1335881"/>
                <a:gd name="connsiteY19" fmla="*/ 581025 h 683419"/>
                <a:gd name="connsiteX20" fmla="*/ 695325 w 1335881"/>
                <a:gd name="connsiteY20" fmla="*/ 581025 h 683419"/>
                <a:gd name="connsiteX21" fmla="*/ 731044 w 1335881"/>
                <a:gd name="connsiteY21" fmla="*/ 571500 h 683419"/>
                <a:gd name="connsiteX22" fmla="*/ 752475 w 1335881"/>
                <a:gd name="connsiteY22" fmla="*/ 547688 h 683419"/>
                <a:gd name="connsiteX23" fmla="*/ 778669 w 1335881"/>
                <a:gd name="connsiteY23" fmla="*/ 550069 h 683419"/>
                <a:gd name="connsiteX24" fmla="*/ 781050 w 1335881"/>
                <a:gd name="connsiteY24" fmla="*/ 528638 h 683419"/>
                <a:gd name="connsiteX25" fmla="*/ 766763 w 1335881"/>
                <a:gd name="connsiteY25" fmla="*/ 511969 h 683419"/>
                <a:gd name="connsiteX26" fmla="*/ 773906 w 1335881"/>
                <a:gd name="connsiteY26" fmla="*/ 485775 h 683419"/>
                <a:gd name="connsiteX27" fmla="*/ 804863 w 1335881"/>
                <a:gd name="connsiteY27" fmla="*/ 476250 h 683419"/>
                <a:gd name="connsiteX28" fmla="*/ 816769 w 1335881"/>
                <a:gd name="connsiteY28" fmla="*/ 507206 h 683419"/>
                <a:gd name="connsiteX29" fmla="*/ 838200 w 1335881"/>
                <a:gd name="connsiteY29" fmla="*/ 497681 h 683419"/>
                <a:gd name="connsiteX30" fmla="*/ 862013 w 1335881"/>
                <a:gd name="connsiteY30" fmla="*/ 500063 h 683419"/>
                <a:gd name="connsiteX31" fmla="*/ 862013 w 1335881"/>
                <a:gd name="connsiteY31" fmla="*/ 523875 h 683419"/>
                <a:gd name="connsiteX32" fmla="*/ 862013 w 1335881"/>
                <a:gd name="connsiteY32" fmla="*/ 523875 h 683419"/>
                <a:gd name="connsiteX33" fmla="*/ 902494 w 1335881"/>
                <a:gd name="connsiteY33" fmla="*/ 519113 h 683419"/>
                <a:gd name="connsiteX34" fmla="*/ 923925 w 1335881"/>
                <a:gd name="connsiteY34" fmla="*/ 516731 h 683419"/>
                <a:gd name="connsiteX35" fmla="*/ 942975 w 1335881"/>
                <a:gd name="connsiteY35" fmla="*/ 511969 h 683419"/>
                <a:gd name="connsiteX36" fmla="*/ 957263 w 1335881"/>
                <a:gd name="connsiteY36" fmla="*/ 528638 h 683419"/>
                <a:gd name="connsiteX37" fmla="*/ 981075 w 1335881"/>
                <a:gd name="connsiteY37" fmla="*/ 519113 h 683419"/>
                <a:gd name="connsiteX38" fmla="*/ 1016794 w 1335881"/>
                <a:gd name="connsiteY38" fmla="*/ 526256 h 683419"/>
                <a:gd name="connsiteX39" fmla="*/ 1038225 w 1335881"/>
                <a:gd name="connsiteY39" fmla="*/ 533400 h 683419"/>
                <a:gd name="connsiteX40" fmla="*/ 1081088 w 1335881"/>
                <a:gd name="connsiteY40" fmla="*/ 533400 h 683419"/>
                <a:gd name="connsiteX41" fmla="*/ 1112044 w 1335881"/>
                <a:gd name="connsiteY41" fmla="*/ 538163 h 683419"/>
                <a:gd name="connsiteX42" fmla="*/ 1123950 w 1335881"/>
                <a:gd name="connsiteY42" fmla="*/ 528638 h 683419"/>
                <a:gd name="connsiteX43" fmla="*/ 1152525 w 1335881"/>
                <a:gd name="connsiteY43" fmla="*/ 531019 h 683419"/>
                <a:gd name="connsiteX44" fmla="*/ 1197769 w 1335881"/>
                <a:gd name="connsiteY44" fmla="*/ 531019 h 683419"/>
                <a:gd name="connsiteX45" fmla="*/ 1221581 w 1335881"/>
                <a:gd name="connsiteY45" fmla="*/ 528638 h 683419"/>
                <a:gd name="connsiteX46" fmla="*/ 1219200 w 1335881"/>
                <a:gd name="connsiteY46" fmla="*/ 507206 h 683419"/>
                <a:gd name="connsiteX47" fmla="*/ 1238250 w 1335881"/>
                <a:gd name="connsiteY47" fmla="*/ 502444 h 683419"/>
                <a:gd name="connsiteX48" fmla="*/ 1250156 w 1335881"/>
                <a:gd name="connsiteY48" fmla="*/ 488156 h 683419"/>
                <a:gd name="connsiteX49" fmla="*/ 1252538 w 1335881"/>
                <a:gd name="connsiteY49" fmla="*/ 461963 h 683419"/>
                <a:gd name="connsiteX50" fmla="*/ 1254919 w 1335881"/>
                <a:gd name="connsiteY50" fmla="*/ 431006 h 683419"/>
                <a:gd name="connsiteX51" fmla="*/ 1314450 w 1335881"/>
                <a:gd name="connsiteY51" fmla="*/ 438150 h 683419"/>
                <a:gd name="connsiteX52" fmla="*/ 1335881 w 1335881"/>
                <a:gd name="connsiteY52" fmla="*/ 435769 h 683419"/>
                <a:gd name="connsiteX53" fmla="*/ 1335881 w 1335881"/>
                <a:gd name="connsiteY53" fmla="*/ 435769 h 683419"/>
                <a:gd name="connsiteX54" fmla="*/ 1323975 w 1335881"/>
                <a:gd name="connsiteY54" fmla="*/ 402431 h 683419"/>
                <a:gd name="connsiteX55" fmla="*/ 1316831 w 1335881"/>
                <a:gd name="connsiteY55" fmla="*/ 388144 h 683419"/>
                <a:gd name="connsiteX56" fmla="*/ 1321594 w 1335881"/>
                <a:gd name="connsiteY56" fmla="*/ 359569 h 683419"/>
                <a:gd name="connsiteX57" fmla="*/ 1321594 w 1335881"/>
                <a:gd name="connsiteY57" fmla="*/ 330994 h 683419"/>
                <a:gd name="connsiteX58" fmla="*/ 1293019 w 1335881"/>
                <a:gd name="connsiteY58" fmla="*/ 340519 h 683419"/>
                <a:gd name="connsiteX59" fmla="*/ 1271588 w 1335881"/>
                <a:gd name="connsiteY59" fmla="*/ 340519 h 683419"/>
                <a:gd name="connsiteX60" fmla="*/ 1252538 w 1335881"/>
                <a:gd name="connsiteY60" fmla="*/ 323850 h 683419"/>
                <a:gd name="connsiteX61" fmla="*/ 1252538 w 1335881"/>
                <a:gd name="connsiteY61" fmla="*/ 323850 h 683419"/>
                <a:gd name="connsiteX62" fmla="*/ 1271588 w 1335881"/>
                <a:gd name="connsiteY62" fmla="*/ 302419 h 683419"/>
                <a:gd name="connsiteX63" fmla="*/ 1288256 w 1335881"/>
                <a:gd name="connsiteY63" fmla="*/ 300038 h 683419"/>
                <a:gd name="connsiteX64" fmla="*/ 1297781 w 1335881"/>
                <a:gd name="connsiteY64" fmla="*/ 280988 h 683419"/>
                <a:gd name="connsiteX65" fmla="*/ 1307306 w 1335881"/>
                <a:gd name="connsiteY65" fmla="*/ 247650 h 683419"/>
                <a:gd name="connsiteX66" fmla="*/ 1321594 w 1335881"/>
                <a:gd name="connsiteY66" fmla="*/ 230981 h 683419"/>
                <a:gd name="connsiteX67" fmla="*/ 1321594 w 1335881"/>
                <a:gd name="connsiteY67" fmla="*/ 211931 h 683419"/>
                <a:gd name="connsiteX68" fmla="*/ 1326356 w 1335881"/>
                <a:gd name="connsiteY68" fmla="*/ 180975 h 683419"/>
                <a:gd name="connsiteX69" fmla="*/ 1316831 w 1335881"/>
                <a:gd name="connsiteY69" fmla="*/ 166688 h 683419"/>
                <a:gd name="connsiteX70" fmla="*/ 1302544 w 1335881"/>
                <a:gd name="connsiteY70" fmla="*/ 150019 h 683419"/>
                <a:gd name="connsiteX71" fmla="*/ 1266825 w 1335881"/>
                <a:gd name="connsiteY71" fmla="*/ 123825 h 683419"/>
                <a:gd name="connsiteX72" fmla="*/ 1243013 w 1335881"/>
                <a:gd name="connsiteY72" fmla="*/ 145256 h 683419"/>
                <a:gd name="connsiteX73" fmla="*/ 1204913 w 1335881"/>
                <a:gd name="connsiteY73" fmla="*/ 140494 h 683419"/>
                <a:gd name="connsiteX74" fmla="*/ 1190625 w 1335881"/>
                <a:gd name="connsiteY74" fmla="*/ 128588 h 683419"/>
                <a:gd name="connsiteX75" fmla="*/ 1197769 w 1335881"/>
                <a:gd name="connsiteY75" fmla="*/ 104775 h 683419"/>
                <a:gd name="connsiteX76" fmla="*/ 1166813 w 1335881"/>
                <a:gd name="connsiteY76" fmla="*/ 95250 h 683419"/>
                <a:gd name="connsiteX77" fmla="*/ 1138238 w 1335881"/>
                <a:gd name="connsiteY77" fmla="*/ 92869 h 683419"/>
                <a:gd name="connsiteX78" fmla="*/ 1140619 w 1335881"/>
                <a:gd name="connsiteY78" fmla="*/ 138113 h 683419"/>
                <a:gd name="connsiteX79" fmla="*/ 1123950 w 1335881"/>
                <a:gd name="connsiteY79" fmla="*/ 154781 h 683419"/>
                <a:gd name="connsiteX80" fmla="*/ 1097756 w 1335881"/>
                <a:gd name="connsiteY80" fmla="*/ 154781 h 683419"/>
                <a:gd name="connsiteX81" fmla="*/ 1050131 w 1335881"/>
                <a:gd name="connsiteY81" fmla="*/ 154781 h 683419"/>
                <a:gd name="connsiteX82" fmla="*/ 1019175 w 1335881"/>
                <a:gd name="connsiteY82" fmla="*/ 147638 h 683419"/>
                <a:gd name="connsiteX83" fmla="*/ 1014413 w 1335881"/>
                <a:gd name="connsiteY83" fmla="*/ 123825 h 683419"/>
                <a:gd name="connsiteX84" fmla="*/ 988219 w 1335881"/>
                <a:gd name="connsiteY84" fmla="*/ 128588 h 683419"/>
                <a:gd name="connsiteX85" fmla="*/ 969169 w 1335881"/>
                <a:gd name="connsiteY85" fmla="*/ 140494 h 683419"/>
                <a:gd name="connsiteX86" fmla="*/ 964406 w 1335881"/>
                <a:gd name="connsiteY86" fmla="*/ 171450 h 683419"/>
                <a:gd name="connsiteX87" fmla="*/ 942975 w 1335881"/>
                <a:gd name="connsiteY87" fmla="*/ 183356 h 683419"/>
                <a:gd name="connsiteX88" fmla="*/ 909638 w 1335881"/>
                <a:gd name="connsiteY88" fmla="*/ 178594 h 683419"/>
                <a:gd name="connsiteX89" fmla="*/ 892969 w 1335881"/>
                <a:gd name="connsiteY89" fmla="*/ 188119 h 683419"/>
                <a:gd name="connsiteX90" fmla="*/ 864394 w 1335881"/>
                <a:gd name="connsiteY90" fmla="*/ 159544 h 683419"/>
                <a:gd name="connsiteX91" fmla="*/ 850106 w 1335881"/>
                <a:gd name="connsiteY91" fmla="*/ 159544 h 683419"/>
                <a:gd name="connsiteX92" fmla="*/ 840581 w 1335881"/>
                <a:gd name="connsiteY92" fmla="*/ 183356 h 683419"/>
                <a:gd name="connsiteX93" fmla="*/ 816769 w 1335881"/>
                <a:gd name="connsiteY93" fmla="*/ 183356 h 683419"/>
                <a:gd name="connsiteX94" fmla="*/ 795338 w 1335881"/>
                <a:gd name="connsiteY94" fmla="*/ 176213 h 683419"/>
                <a:gd name="connsiteX95" fmla="*/ 771525 w 1335881"/>
                <a:gd name="connsiteY95" fmla="*/ 152400 h 683419"/>
                <a:gd name="connsiteX96" fmla="*/ 757238 w 1335881"/>
                <a:gd name="connsiteY96" fmla="*/ 166688 h 683419"/>
                <a:gd name="connsiteX97" fmla="*/ 716756 w 1335881"/>
                <a:gd name="connsiteY97" fmla="*/ 161925 h 683419"/>
                <a:gd name="connsiteX98" fmla="*/ 716756 w 1335881"/>
                <a:gd name="connsiteY98" fmla="*/ 161925 h 683419"/>
                <a:gd name="connsiteX99" fmla="*/ 714375 w 1335881"/>
                <a:gd name="connsiteY99" fmla="*/ 192881 h 683419"/>
                <a:gd name="connsiteX100" fmla="*/ 709613 w 1335881"/>
                <a:gd name="connsiteY100" fmla="*/ 216694 h 683419"/>
                <a:gd name="connsiteX101" fmla="*/ 685800 w 1335881"/>
                <a:gd name="connsiteY101" fmla="*/ 216694 h 683419"/>
                <a:gd name="connsiteX102" fmla="*/ 659606 w 1335881"/>
                <a:gd name="connsiteY102" fmla="*/ 204788 h 683419"/>
                <a:gd name="connsiteX103" fmla="*/ 645319 w 1335881"/>
                <a:gd name="connsiteY103" fmla="*/ 185738 h 683419"/>
                <a:gd name="connsiteX104" fmla="*/ 623888 w 1335881"/>
                <a:gd name="connsiteY104" fmla="*/ 192881 h 683419"/>
                <a:gd name="connsiteX105" fmla="*/ 609600 w 1335881"/>
                <a:gd name="connsiteY105" fmla="*/ 185738 h 683419"/>
                <a:gd name="connsiteX106" fmla="*/ 592931 w 1335881"/>
                <a:gd name="connsiteY106" fmla="*/ 195263 h 683419"/>
                <a:gd name="connsiteX107" fmla="*/ 573881 w 1335881"/>
                <a:gd name="connsiteY107" fmla="*/ 211931 h 683419"/>
                <a:gd name="connsiteX108" fmla="*/ 550069 w 1335881"/>
                <a:gd name="connsiteY108" fmla="*/ 214313 h 683419"/>
                <a:gd name="connsiteX109" fmla="*/ 538163 w 1335881"/>
                <a:gd name="connsiteY109" fmla="*/ 202406 h 683419"/>
                <a:gd name="connsiteX110" fmla="*/ 521494 w 1335881"/>
                <a:gd name="connsiteY110" fmla="*/ 202406 h 683419"/>
                <a:gd name="connsiteX111" fmla="*/ 488156 w 1335881"/>
                <a:gd name="connsiteY111" fmla="*/ 207169 h 683419"/>
                <a:gd name="connsiteX112" fmla="*/ 473869 w 1335881"/>
                <a:gd name="connsiteY112" fmla="*/ 202406 h 683419"/>
                <a:gd name="connsiteX113" fmla="*/ 450056 w 1335881"/>
                <a:gd name="connsiteY113" fmla="*/ 185738 h 683419"/>
                <a:gd name="connsiteX114" fmla="*/ 419100 w 1335881"/>
                <a:gd name="connsiteY114" fmla="*/ 192881 h 683419"/>
                <a:gd name="connsiteX115" fmla="*/ 400050 w 1335881"/>
                <a:gd name="connsiteY115" fmla="*/ 178594 h 683419"/>
                <a:gd name="connsiteX116" fmla="*/ 373856 w 1335881"/>
                <a:gd name="connsiteY116" fmla="*/ 147638 h 683419"/>
                <a:gd name="connsiteX117" fmla="*/ 359569 w 1335881"/>
                <a:gd name="connsiteY117" fmla="*/ 128588 h 683419"/>
                <a:gd name="connsiteX118" fmla="*/ 376238 w 1335881"/>
                <a:gd name="connsiteY118" fmla="*/ 123825 h 683419"/>
                <a:gd name="connsiteX119" fmla="*/ 357188 w 1335881"/>
                <a:gd name="connsiteY119" fmla="*/ 109538 h 683419"/>
                <a:gd name="connsiteX120" fmla="*/ 340519 w 1335881"/>
                <a:gd name="connsiteY120" fmla="*/ 80963 h 683419"/>
                <a:gd name="connsiteX121" fmla="*/ 333375 w 1335881"/>
                <a:gd name="connsiteY121" fmla="*/ 54769 h 683419"/>
                <a:gd name="connsiteX122" fmla="*/ 326231 w 1335881"/>
                <a:gd name="connsiteY122" fmla="*/ 19050 h 683419"/>
                <a:gd name="connsiteX123" fmla="*/ 311944 w 1335881"/>
                <a:gd name="connsiteY123" fmla="*/ 19050 h 683419"/>
                <a:gd name="connsiteX124" fmla="*/ 278606 w 1335881"/>
                <a:gd name="connsiteY124" fmla="*/ 26194 h 683419"/>
                <a:gd name="connsiteX125" fmla="*/ 259556 w 1335881"/>
                <a:gd name="connsiteY125" fmla="*/ 7144 h 683419"/>
                <a:gd name="connsiteX126" fmla="*/ 230981 w 1335881"/>
                <a:gd name="connsiteY126" fmla="*/ 0 h 683419"/>
                <a:gd name="connsiteX127" fmla="*/ 228600 w 1335881"/>
                <a:gd name="connsiteY127" fmla="*/ 21431 h 683419"/>
                <a:gd name="connsiteX128" fmla="*/ 202406 w 1335881"/>
                <a:gd name="connsiteY128" fmla="*/ 14288 h 683419"/>
                <a:gd name="connsiteX129" fmla="*/ 188119 w 1335881"/>
                <a:gd name="connsiteY129" fmla="*/ 40481 h 683419"/>
                <a:gd name="connsiteX130" fmla="*/ 166688 w 1335881"/>
                <a:gd name="connsiteY130" fmla="*/ 57150 h 683419"/>
                <a:gd name="connsiteX131" fmla="*/ 135731 w 1335881"/>
                <a:gd name="connsiteY131" fmla="*/ 64294 h 683419"/>
                <a:gd name="connsiteX132" fmla="*/ 102394 w 1335881"/>
                <a:gd name="connsiteY132" fmla="*/ 83344 h 683419"/>
                <a:gd name="connsiteX133" fmla="*/ 90488 w 1335881"/>
                <a:gd name="connsiteY133" fmla="*/ 102394 h 683419"/>
                <a:gd name="connsiteX134" fmla="*/ 97631 w 1335881"/>
                <a:gd name="connsiteY134" fmla="*/ 133350 h 683419"/>
                <a:gd name="connsiteX135" fmla="*/ 95250 w 1335881"/>
                <a:gd name="connsiteY135" fmla="*/ 154781 h 683419"/>
                <a:gd name="connsiteX136" fmla="*/ 83344 w 1335881"/>
                <a:gd name="connsiteY136" fmla="*/ 169069 h 683419"/>
                <a:gd name="connsiteX137" fmla="*/ 61913 w 1335881"/>
                <a:gd name="connsiteY137" fmla="*/ 176213 h 683419"/>
                <a:gd name="connsiteX138" fmla="*/ 38100 w 1335881"/>
                <a:gd name="connsiteY138" fmla="*/ 190500 h 683419"/>
                <a:gd name="connsiteX139" fmla="*/ 47625 w 1335881"/>
                <a:gd name="connsiteY139" fmla="*/ 214313 h 683419"/>
                <a:gd name="connsiteX140" fmla="*/ 59532 w 1335881"/>
                <a:gd name="connsiteY140" fmla="*/ 235744 h 683419"/>
                <a:gd name="connsiteX141" fmla="*/ 54769 w 1335881"/>
                <a:gd name="connsiteY141" fmla="*/ 292894 h 683419"/>
                <a:gd name="connsiteX142" fmla="*/ 45243 w 1335881"/>
                <a:gd name="connsiteY142" fmla="*/ 304800 h 683419"/>
                <a:gd name="connsiteX143" fmla="*/ 42863 w 1335881"/>
                <a:gd name="connsiteY143" fmla="*/ 354806 h 683419"/>
                <a:gd name="connsiteX144" fmla="*/ 71438 w 1335881"/>
                <a:gd name="connsiteY144" fmla="*/ 361950 h 683419"/>
                <a:gd name="connsiteX145" fmla="*/ 59531 w 1335881"/>
                <a:gd name="connsiteY145" fmla="*/ 390525 h 683419"/>
                <a:gd name="connsiteX146" fmla="*/ 59531 w 1335881"/>
                <a:gd name="connsiteY146" fmla="*/ 414338 h 683419"/>
                <a:gd name="connsiteX147" fmla="*/ 76200 w 1335881"/>
                <a:gd name="connsiteY147" fmla="*/ 421481 h 683419"/>
                <a:gd name="connsiteX148" fmla="*/ 85725 w 1335881"/>
                <a:gd name="connsiteY148" fmla="*/ 435769 h 683419"/>
                <a:gd name="connsiteX149" fmla="*/ 71438 w 1335881"/>
                <a:gd name="connsiteY149" fmla="*/ 457200 h 683419"/>
                <a:gd name="connsiteX150" fmla="*/ 59531 w 1335881"/>
                <a:gd name="connsiteY150" fmla="*/ 469106 h 683419"/>
                <a:gd name="connsiteX151" fmla="*/ 64294 w 1335881"/>
                <a:gd name="connsiteY151" fmla="*/ 485775 h 683419"/>
                <a:gd name="connsiteX152" fmla="*/ 66675 w 1335881"/>
                <a:gd name="connsiteY152" fmla="*/ 502444 h 683419"/>
                <a:gd name="connsiteX153" fmla="*/ 59531 w 1335881"/>
                <a:gd name="connsiteY153" fmla="*/ 509588 h 683419"/>
                <a:gd name="connsiteX154" fmla="*/ 38100 w 1335881"/>
                <a:gd name="connsiteY154" fmla="*/ 507206 h 683419"/>
                <a:gd name="connsiteX155" fmla="*/ 19050 w 1335881"/>
                <a:gd name="connsiteY155" fmla="*/ 507206 h 683419"/>
                <a:gd name="connsiteX156" fmla="*/ 9525 w 1335881"/>
                <a:gd name="connsiteY156" fmla="*/ 538163 h 683419"/>
                <a:gd name="connsiteX157" fmla="*/ 0 w 1335881"/>
                <a:gd name="connsiteY157" fmla="*/ 554831 h 683419"/>
                <a:gd name="connsiteX158" fmla="*/ 11906 w 1335881"/>
                <a:gd name="connsiteY158" fmla="*/ 571500 h 683419"/>
                <a:gd name="connsiteX159" fmla="*/ 11906 w 1335881"/>
                <a:gd name="connsiteY159" fmla="*/ 571500 h 683419"/>
                <a:gd name="connsiteX160" fmla="*/ 42863 w 1335881"/>
                <a:gd name="connsiteY160" fmla="*/ 588169 h 683419"/>
                <a:gd name="connsiteX161" fmla="*/ 40481 w 1335881"/>
                <a:gd name="connsiteY161" fmla="*/ 614363 h 683419"/>
                <a:gd name="connsiteX162" fmla="*/ 57150 w 1335881"/>
                <a:gd name="connsiteY162" fmla="*/ 619125 h 683419"/>
                <a:gd name="connsiteX163" fmla="*/ 73819 w 1335881"/>
                <a:gd name="connsiteY163" fmla="*/ 609600 h 683419"/>
                <a:gd name="connsiteX164" fmla="*/ 92869 w 1335881"/>
                <a:gd name="connsiteY164" fmla="*/ 609600 h 683419"/>
                <a:gd name="connsiteX165" fmla="*/ 109538 w 1335881"/>
                <a:gd name="connsiteY165" fmla="*/ 614363 h 683419"/>
                <a:gd name="connsiteX166" fmla="*/ 126206 w 1335881"/>
                <a:gd name="connsiteY166" fmla="*/ 623888 h 683419"/>
                <a:gd name="connsiteX167" fmla="*/ 138113 w 1335881"/>
                <a:gd name="connsiteY167" fmla="*/ 652463 h 683419"/>
                <a:gd name="connsiteX168" fmla="*/ 145256 w 1335881"/>
                <a:gd name="connsiteY168" fmla="*/ 666750 h 683419"/>
                <a:gd name="connsiteX169" fmla="*/ 133350 w 1335881"/>
                <a:gd name="connsiteY169" fmla="*/ 683419 h 683419"/>
                <a:gd name="connsiteX170" fmla="*/ 176213 w 1335881"/>
                <a:gd name="connsiteY170" fmla="*/ 676275 h 683419"/>
                <a:gd name="connsiteX171" fmla="*/ 192882 w 1335881"/>
                <a:gd name="connsiteY171" fmla="*/ 640556 h 683419"/>
                <a:gd name="connsiteX172" fmla="*/ 209550 w 1335881"/>
                <a:gd name="connsiteY172" fmla="*/ 619125 h 683419"/>
                <a:gd name="connsiteX173" fmla="*/ 226219 w 1335881"/>
                <a:gd name="connsiteY173" fmla="*/ 607219 h 683419"/>
                <a:gd name="connsiteX174" fmla="*/ 247650 w 1335881"/>
                <a:gd name="connsiteY174" fmla="*/ 611981 h 683419"/>
                <a:gd name="connsiteX175" fmla="*/ 247650 w 1335881"/>
                <a:gd name="connsiteY175" fmla="*/ 611981 h 683419"/>
                <a:gd name="connsiteX176" fmla="*/ 266700 w 1335881"/>
                <a:gd name="connsiteY176" fmla="*/ 614363 h 683419"/>
                <a:gd name="connsiteX177" fmla="*/ 276225 w 1335881"/>
                <a:gd name="connsiteY177" fmla="*/ 642938 h 683419"/>
                <a:gd name="connsiteX178" fmla="*/ 302419 w 1335881"/>
                <a:gd name="connsiteY178" fmla="*/ 678656 h 683419"/>
                <a:gd name="connsiteX0" fmla="*/ 302419 w 1335881"/>
                <a:gd name="connsiteY0" fmla="*/ 678656 h 683419"/>
                <a:gd name="connsiteX1" fmla="*/ 342900 w 1335881"/>
                <a:gd name="connsiteY1" fmla="*/ 640556 h 683419"/>
                <a:gd name="connsiteX2" fmla="*/ 359569 w 1335881"/>
                <a:gd name="connsiteY2" fmla="*/ 623888 h 683419"/>
                <a:gd name="connsiteX3" fmla="*/ 392906 w 1335881"/>
                <a:gd name="connsiteY3" fmla="*/ 626269 h 683419"/>
                <a:gd name="connsiteX4" fmla="*/ 419100 w 1335881"/>
                <a:gd name="connsiteY4" fmla="*/ 619125 h 683419"/>
                <a:gd name="connsiteX5" fmla="*/ 419100 w 1335881"/>
                <a:gd name="connsiteY5" fmla="*/ 619125 h 683419"/>
                <a:gd name="connsiteX6" fmla="*/ 450056 w 1335881"/>
                <a:gd name="connsiteY6" fmla="*/ 628650 h 683419"/>
                <a:gd name="connsiteX7" fmla="*/ 452438 w 1335881"/>
                <a:gd name="connsiteY7" fmla="*/ 583406 h 683419"/>
                <a:gd name="connsiteX8" fmla="*/ 476250 w 1335881"/>
                <a:gd name="connsiteY8" fmla="*/ 583406 h 683419"/>
                <a:gd name="connsiteX9" fmla="*/ 488156 w 1335881"/>
                <a:gd name="connsiteY9" fmla="*/ 595313 h 683419"/>
                <a:gd name="connsiteX10" fmla="*/ 516731 w 1335881"/>
                <a:gd name="connsiteY10" fmla="*/ 597694 h 683419"/>
                <a:gd name="connsiteX11" fmla="*/ 538163 w 1335881"/>
                <a:gd name="connsiteY11" fmla="*/ 600075 h 683419"/>
                <a:gd name="connsiteX12" fmla="*/ 550069 w 1335881"/>
                <a:gd name="connsiteY12" fmla="*/ 623888 h 683419"/>
                <a:gd name="connsiteX13" fmla="*/ 578644 w 1335881"/>
                <a:gd name="connsiteY13" fmla="*/ 659606 h 683419"/>
                <a:gd name="connsiteX14" fmla="*/ 597694 w 1335881"/>
                <a:gd name="connsiteY14" fmla="*/ 666750 h 683419"/>
                <a:gd name="connsiteX15" fmla="*/ 640556 w 1335881"/>
                <a:gd name="connsiteY15" fmla="*/ 661988 h 683419"/>
                <a:gd name="connsiteX16" fmla="*/ 664369 w 1335881"/>
                <a:gd name="connsiteY16" fmla="*/ 657225 h 683419"/>
                <a:gd name="connsiteX17" fmla="*/ 692944 w 1335881"/>
                <a:gd name="connsiteY17" fmla="*/ 642938 h 683419"/>
                <a:gd name="connsiteX18" fmla="*/ 695325 w 1335881"/>
                <a:gd name="connsiteY18" fmla="*/ 616744 h 683419"/>
                <a:gd name="connsiteX19" fmla="*/ 695325 w 1335881"/>
                <a:gd name="connsiteY19" fmla="*/ 581025 h 683419"/>
                <a:gd name="connsiteX20" fmla="*/ 695325 w 1335881"/>
                <a:gd name="connsiteY20" fmla="*/ 581025 h 683419"/>
                <a:gd name="connsiteX21" fmla="*/ 731044 w 1335881"/>
                <a:gd name="connsiteY21" fmla="*/ 571500 h 683419"/>
                <a:gd name="connsiteX22" fmla="*/ 752475 w 1335881"/>
                <a:gd name="connsiteY22" fmla="*/ 547688 h 683419"/>
                <a:gd name="connsiteX23" fmla="*/ 778669 w 1335881"/>
                <a:gd name="connsiteY23" fmla="*/ 550069 h 683419"/>
                <a:gd name="connsiteX24" fmla="*/ 781050 w 1335881"/>
                <a:gd name="connsiteY24" fmla="*/ 528638 h 683419"/>
                <a:gd name="connsiteX25" fmla="*/ 766763 w 1335881"/>
                <a:gd name="connsiteY25" fmla="*/ 511969 h 683419"/>
                <a:gd name="connsiteX26" fmla="*/ 773906 w 1335881"/>
                <a:gd name="connsiteY26" fmla="*/ 485775 h 683419"/>
                <a:gd name="connsiteX27" fmla="*/ 804863 w 1335881"/>
                <a:gd name="connsiteY27" fmla="*/ 476250 h 683419"/>
                <a:gd name="connsiteX28" fmla="*/ 816769 w 1335881"/>
                <a:gd name="connsiteY28" fmla="*/ 507206 h 683419"/>
                <a:gd name="connsiteX29" fmla="*/ 838200 w 1335881"/>
                <a:gd name="connsiteY29" fmla="*/ 497681 h 683419"/>
                <a:gd name="connsiteX30" fmla="*/ 862013 w 1335881"/>
                <a:gd name="connsiteY30" fmla="*/ 500063 h 683419"/>
                <a:gd name="connsiteX31" fmla="*/ 862013 w 1335881"/>
                <a:gd name="connsiteY31" fmla="*/ 523875 h 683419"/>
                <a:gd name="connsiteX32" fmla="*/ 862013 w 1335881"/>
                <a:gd name="connsiteY32" fmla="*/ 523875 h 683419"/>
                <a:gd name="connsiteX33" fmla="*/ 902494 w 1335881"/>
                <a:gd name="connsiteY33" fmla="*/ 519113 h 683419"/>
                <a:gd name="connsiteX34" fmla="*/ 923925 w 1335881"/>
                <a:gd name="connsiteY34" fmla="*/ 516731 h 683419"/>
                <a:gd name="connsiteX35" fmla="*/ 942975 w 1335881"/>
                <a:gd name="connsiteY35" fmla="*/ 511969 h 683419"/>
                <a:gd name="connsiteX36" fmla="*/ 957263 w 1335881"/>
                <a:gd name="connsiteY36" fmla="*/ 528638 h 683419"/>
                <a:gd name="connsiteX37" fmla="*/ 981075 w 1335881"/>
                <a:gd name="connsiteY37" fmla="*/ 519113 h 683419"/>
                <a:gd name="connsiteX38" fmla="*/ 1016794 w 1335881"/>
                <a:gd name="connsiteY38" fmla="*/ 526256 h 683419"/>
                <a:gd name="connsiteX39" fmla="*/ 1038225 w 1335881"/>
                <a:gd name="connsiteY39" fmla="*/ 533400 h 683419"/>
                <a:gd name="connsiteX40" fmla="*/ 1081088 w 1335881"/>
                <a:gd name="connsiteY40" fmla="*/ 533400 h 683419"/>
                <a:gd name="connsiteX41" fmla="*/ 1112044 w 1335881"/>
                <a:gd name="connsiteY41" fmla="*/ 538163 h 683419"/>
                <a:gd name="connsiteX42" fmla="*/ 1123950 w 1335881"/>
                <a:gd name="connsiteY42" fmla="*/ 528638 h 683419"/>
                <a:gd name="connsiteX43" fmla="*/ 1152525 w 1335881"/>
                <a:gd name="connsiteY43" fmla="*/ 531019 h 683419"/>
                <a:gd name="connsiteX44" fmla="*/ 1197769 w 1335881"/>
                <a:gd name="connsiteY44" fmla="*/ 531019 h 683419"/>
                <a:gd name="connsiteX45" fmla="*/ 1221581 w 1335881"/>
                <a:gd name="connsiteY45" fmla="*/ 528638 h 683419"/>
                <a:gd name="connsiteX46" fmla="*/ 1219200 w 1335881"/>
                <a:gd name="connsiteY46" fmla="*/ 507206 h 683419"/>
                <a:gd name="connsiteX47" fmla="*/ 1238250 w 1335881"/>
                <a:gd name="connsiteY47" fmla="*/ 502444 h 683419"/>
                <a:gd name="connsiteX48" fmla="*/ 1250156 w 1335881"/>
                <a:gd name="connsiteY48" fmla="*/ 488156 h 683419"/>
                <a:gd name="connsiteX49" fmla="*/ 1252538 w 1335881"/>
                <a:gd name="connsiteY49" fmla="*/ 461963 h 683419"/>
                <a:gd name="connsiteX50" fmla="*/ 1254919 w 1335881"/>
                <a:gd name="connsiteY50" fmla="*/ 431006 h 683419"/>
                <a:gd name="connsiteX51" fmla="*/ 1314450 w 1335881"/>
                <a:gd name="connsiteY51" fmla="*/ 438150 h 683419"/>
                <a:gd name="connsiteX52" fmla="*/ 1335881 w 1335881"/>
                <a:gd name="connsiteY52" fmla="*/ 435769 h 683419"/>
                <a:gd name="connsiteX53" fmla="*/ 1335881 w 1335881"/>
                <a:gd name="connsiteY53" fmla="*/ 435769 h 683419"/>
                <a:gd name="connsiteX54" fmla="*/ 1323975 w 1335881"/>
                <a:gd name="connsiteY54" fmla="*/ 402431 h 683419"/>
                <a:gd name="connsiteX55" fmla="*/ 1316831 w 1335881"/>
                <a:gd name="connsiteY55" fmla="*/ 388144 h 683419"/>
                <a:gd name="connsiteX56" fmla="*/ 1321594 w 1335881"/>
                <a:gd name="connsiteY56" fmla="*/ 359569 h 683419"/>
                <a:gd name="connsiteX57" fmla="*/ 1321594 w 1335881"/>
                <a:gd name="connsiteY57" fmla="*/ 330994 h 683419"/>
                <a:gd name="connsiteX58" fmla="*/ 1293019 w 1335881"/>
                <a:gd name="connsiteY58" fmla="*/ 340519 h 683419"/>
                <a:gd name="connsiteX59" fmla="*/ 1271588 w 1335881"/>
                <a:gd name="connsiteY59" fmla="*/ 340519 h 683419"/>
                <a:gd name="connsiteX60" fmla="*/ 1252538 w 1335881"/>
                <a:gd name="connsiteY60" fmla="*/ 323850 h 683419"/>
                <a:gd name="connsiteX61" fmla="*/ 1252538 w 1335881"/>
                <a:gd name="connsiteY61" fmla="*/ 323850 h 683419"/>
                <a:gd name="connsiteX62" fmla="*/ 1271588 w 1335881"/>
                <a:gd name="connsiteY62" fmla="*/ 302419 h 683419"/>
                <a:gd name="connsiteX63" fmla="*/ 1288256 w 1335881"/>
                <a:gd name="connsiteY63" fmla="*/ 300038 h 683419"/>
                <a:gd name="connsiteX64" fmla="*/ 1297781 w 1335881"/>
                <a:gd name="connsiteY64" fmla="*/ 280988 h 683419"/>
                <a:gd name="connsiteX65" fmla="*/ 1307306 w 1335881"/>
                <a:gd name="connsiteY65" fmla="*/ 247650 h 683419"/>
                <a:gd name="connsiteX66" fmla="*/ 1321594 w 1335881"/>
                <a:gd name="connsiteY66" fmla="*/ 230981 h 683419"/>
                <a:gd name="connsiteX67" fmla="*/ 1321594 w 1335881"/>
                <a:gd name="connsiteY67" fmla="*/ 211931 h 683419"/>
                <a:gd name="connsiteX68" fmla="*/ 1326356 w 1335881"/>
                <a:gd name="connsiteY68" fmla="*/ 180975 h 683419"/>
                <a:gd name="connsiteX69" fmla="*/ 1316831 w 1335881"/>
                <a:gd name="connsiteY69" fmla="*/ 166688 h 683419"/>
                <a:gd name="connsiteX70" fmla="*/ 1302544 w 1335881"/>
                <a:gd name="connsiteY70" fmla="*/ 150019 h 683419"/>
                <a:gd name="connsiteX71" fmla="*/ 1266825 w 1335881"/>
                <a:gd name="connsiteY71" fmla="*/ 123825 h 683419"/>
                <a:gd name="connsiteX72" fmla="*/ 1243013 w 1335881"/>
                <a:gd name="connsiteY72" fmla="*/ 145256 h 683419"/>
                <a:gd name="connsiteX73" fmla="*/ 1204913 w 1335881"/>
                <a:gd name="connsiteY73" fmla="*/ 140494 h 683419"/>
                <a:gd name="connsiteX74" fmla="*/ 1190625 w 1335881"/>
                <a:gd name="connsiteY74" fmla="*/ 128588 h 683419"/>
                <a:gd name="connsiteX75" fmla="*/ 1197769 w 1335881"/>
                <a:gd name="connsiteY75" fmla="*/ 104775 h 683419"/>
                <a:gd name="connsiteX76" fmla="*/ 1166813 w 1335881"/>
                <a:gd name="connsiteY76" fmla="*/ 95250 h 683419"/>
                <a:gd name="connsiteX77" fmla="*/ 1138238 w 1335881"/>
                <a:gd name="connsiteY77" fmla="*/ 92869 h 683419"/>
                <a:gd name="connsiteX78" fmla="*/ 1140619 w 1335881"/>
                <a:gd name="connsiteY78" fmla="*/ 138113 h 683419"/>
                <a:gd name="connsiteX79" fmla="*/ 1123950 w 1335881"/>
                <a:gd name="connsiteY79" fmla="*/ 154781 h 683419"/>
                <a:gd name="connsiteX80" fmla="*/ 1097756 w 1335881"/>
                <a:gd name="connsiteY80" fmla="*/ 154781 h 683419"/>
                <a:gd name="connsiteX81" fmla="*/ 1050131 w 1335881"/>
                <a:gd name="connsiteY81" fmla="*/ 154781 h 683419"/>
                <a:gd name="connsiteX82" fmla="*/ 1019175 w 1335881"/>
                <a:gd name="connsiteY82" fmla="*/ 147638 h 683419"/>
                <a:gd name="connsiteX83" fmla="*/ 1014413 w 1335881"/>
                <a:gd name="connsiteY83" fmla="*/ 123825 h 683419"/>
                <a:gd name="connsiteX84" fmla="*/ 988219 w 1335881"/>
                <a:gd name="connsiteY84" fmla="*/ 128588 h 683419"/>
                <a:gd name="connsiteX85" fmla="*/ 969169 w 1335881"/>
                <a:gd name="connsiteY85" fmla="*/ 140494 h 683419"/>
                <a:gd name="connsiteX86" fmla="*/ 964406 w 1335881"/>
                <a:gd name="connsiteY86" fmla="*/ 171450 h 683419"/>
                <a:gd name="connsiteX87" fmla="*/ 942975 w 1335881"/>
                <a:gd name="connsiteY87" fmla="*/ 183356 h 683419"/>
                <a:gd name="connsiteX88" fmla="*/ 909638 w 1335881"/>
                <a:gd name="connsiteY88" fmla="*/ 178594 h 683419"/>
                <a:gd name="connsiteX89" fmla="*/ 892969 w 1335881"/>
                <a:gd name="connsiteY89" fmla="*/ 188119 h 683419"/>
                <a:gd name="connsiteX90" fmla="*/ 864394 w 1335881"/>
                <a:gd name="connsiteY90" fmla="*/ 159544 h 683419"/>
                <a:gd name="connsiteX91" fmla="*/ 850106 w 1335881"/>
                <a:gd name="connsiteY91" fmla="*/ 159544 h 683419"/>
                <a:gd name="connsiteX92" fmla="*/ 840581 w 1335881"/>
                <a:gd name="connsiteY92" fmla="*/ 183356 h 683419"/>
                <a:gd name="connsiteX93" fmla="*/ 816769 w 1335881"/>
                <a:gd name="connsiteY93" fmla="*/ 183356 h 683419"/>
                <a:gd name="connsiteX94" fmla="*/ 795338 w 1335881"/>
                <a:gd name="connsiteY94" fmla="*/ 176213 h 683419"/>
                <a:gd name="connsiteX95" fmla="*/ 771525 w 1335881"/>
                <a:gd name="connsiteY95" fmla="*/ 152400 h 683419"/>
                <a:gd name="connsiteX96" fmla="*/ 757238 w 1335881"/>
                <a:gd name="connsiteY96" fmla="*/ 166688 h 683419"/>
                <a:gd name="connsiteX97" fmla="*/ 716756 w 1335881"/>
                <a:gd name="connsiteY97" fmla="*/ 161925 h 683419"/>
                <a:gd name="connsiteX98" fmla="*/ 716756 w 1335881"/>
                <a:gd name="connsiteY98" fmla="*/ 161925 h 683419"/>
                <a:gd name="connsiteX99" fmla="*/ 714375 w 1335881"/>
                <a:gd name="connsiteY99" fmla="*/ 192881 h 683419"/>
                <a:gd name="connsiteX100" fmla="*/ 709613 w 1335881"/>
                <a:gd name="connsiteY100" fmla="*/ 216694 h 683419"/>
                <a:gd name="connsiteX101" fmla="*/ 685800 w 1335881"/>
                <a:gd name="connsiteY101" fmla="*/ 216694 h 683419"/>
                <a:gd name="connsiteX102" fmla="*/ 659606 w 1335881"/>
                <a:gd name="connsiteY102" fmla="*/ 204788 h 683419"/>
                <a:gd name="connsiteX103" fmla="*/ 645319 w 1335881"/>
                <a:gd name="connsiteY103" fmla="*/ 185738 h 683419"/>
                <a:gd name="connsiteX104" fmla="*/ 623888 w 1335881"/>
                <a:gd name="connsiteY104" fmla="*/ 192881 h 683419"/>
                <a:gd name="connsiteX105" fmla="*/ 609600 w 1335881"/>
                <a:gd name="connsiteY105" fmla="*/ 185738 h 683419"/>
                <a:gd name="connsiteX106" fmla="*/ 592931 w 1335881"/>
                <a:gd name="connsiteY106" fmla="*/ 195263 h 683419"/>
                <a:gd name="connsiteX107" fmla="*/ 573881 w 1335881"/>
                <a:gd name="connsiteY107" fmla="*/ 211931 h 683419"/>
                <a:gd name="connsiteX108" fmla="*/ 550069 w 1335881"/>
                <a:gd name="connsiteY108" fmla="*/ 214313 h 683419"/>
                <a:gd name="connsiteX109" fmla="*/ 538163 w 1335881"/>
                <a:gd name="connsiteY109" fmla="*/ 202406 h 683419"/>
                <a:gd name="connsiteX110" fmla="*/ 521494 w 1335881"/>
                <a:gd name="connsiteY110" fmla="*/ 202406 h 683419"/>
                <a:gd name="connsiteX111" fmla="*/ 488156 w 1335881"/>
                <a:gd name="connsiteY111" fmla="*/ 207169 h 683419"/>
                <a:gd name="connsiteX112" fmla="*/ 473869 w 1335881"/>
                <a:gd name="connsiteY112" fmla="*/ 202406 h 683419"/>
                <a:gd name="connsiteX113" fmla="*/ 450056 w 1335881"/>
                <a:gd name="connsiteY113" fmla="*/ 185738 h 683419"/>
                <a:gd name="connsiteX114" fmla="*/ 419100 w 1335881"/>
                <a:gd name="connsiteY114" fmla="*/ 192881 h 683419"/>
                <a:gd name="connsiteX115" fmla="*/ 400050 w 1335881"/>
                <a:gd name="connsiteY115" fmla="*/ 178594 h 683419"/>
                <a:gd name="connsiteX116" fmla="*/ 373856 w 1335881"/>
                <a:gd name="connsiteY116" fmla="*/ 147638 h 683419"/>
                <a:gd name="connsiteX117" fmla="*/ 359569 w 1335881"/>
                <a:gd name="connsiteY117" fmla="*/ 128588 h 683419"/>
                <a:gd name="connsiteX118" fmla="*/ 376238 w 1335881"/>
                <a:gd name="connsiteY118" fmla="*/ 123825 h 683419"/>
                <a:gd name="connsiteX119" fmla="*/ 357188 w 1335881"/>
                <a:gd name="connsiteY119" fmla="*/ 109538 h 683419"/>
                <a:gd name="connsiteX120" fmla="*/ 340519 w 1335881"/>
                <a:gd name="connsiteY120" fmla="*/ 80963 h 683419"/>
                <a:gd name="connsiteX121" fmla="*/ 333375 w 1335881"/>
                <a:gd name="connsiteY121" fmla="*/ 54769 h 683419"/>
                <a:gd name="connsiteX122" fmla="*/ 326231 w 1335881"/>
                <a:gd name="connsiteY122" fmla="*/ 19050 h 683419"/>
                <a:gd name="connsiteX123" fmla="*/ 311944 w 1335881"/>
                <a:gd name="connsiteY123" fmla="*/ 19050 h 683419"/>
                <a:gd name="connsiteX124" fmla="*/ 278606 w 1335881"/>
                <a:gd name="connsiteY124" fmla="*/ 26194 h 683419"/>
                <a:gd name="connsiteX125" fmla="*/ 259556 w 1335881"/>
                <a:gd name="connsiteY125" fmla="*/ 7144 h 683419"/>
                <a:gd name="connsiteX126" fmla="*/ 230981 w 1335881"/>
                <a:gd name="connsiteY126" fmla="*/ 0 h 683419"/>
                <a:gd name="connsiteX127" fmla="*/ 228600 w 1335881"/>
                <a:gd name="connsiteY127" fmla="*/ 21431 h 683419"/>
                <a:gd name="connsiteX128" fmla="*/ 202406 w 1335881"/>
                <a:gd name="connsiteY128" fmla="*/ 14288 h 683419"/>
                <a:gd name="connsiteX129" fmla="*/ 188119 w 1335881"/>
                <a:gd name="connsiteY129" fmla="*/ 40481 h 683419"/>
                <a:gd name="connsiteX130" fmla="*/ 166688 w 1335881"/>
                <a:gd name="connsiteY130" fmla="*/ 57150 h 683419"/>
                <a:gd name="connsiteX131" fmla="*/ 135731 w 1335881"/>
                <a:gd name="connsiteY131" fmla="*/ 64294 h 683419"/>
                <a:gd name="connsiteX132" fmla="*/ 102394 w 1335881"/>
                <a:gd name="connsiteY132" fmla="*/ 83344 h 683419"/>
                <a:gd name="connsiteX133" fmla="*/ 90488 w 1335881"/>
                <a:gd name="connsiteY133" fmla="*/ 102394 h 683419"/>
                <a:gd name="connsiteX134" fmla="*/ 97631 w 1335881"/>
                <a:gd name="connsiteY134" fmla="*/ 133350 h 683419"/>
                <a:gd name="connsiteX135" fmla="*/ 95250 w 1335881"/>
                <a:gd name="connsiteY135" fmla="*/ 154781 h 683419"/>
                <a:gd name="connsiteX136" fmla="*/ 83344 w 1335881"/>
                <a:gd name="connsiteY136" fmla="*/ 169069 h 683419"/>
                <a:gd name="connsiteX137" fmla="*/ 61913 w 1335881"/>
                <a:gd name="connsiteY137" fmla="*/ 176213 h 683419"/>
                <a:gd name="connsiteX138" fmla="*/ 38100 w 1335881"/>
                <a:gd name="connsiteY138" fmla="*/ 190500 h 683419"/>
                <a:gd name="connsiteX139" fmla="*/ 47625 w 1335881"/>
                <a:gd name="connsiteY139" fmla="*/ 214313 h 683419"/>
                <a:gd name="connsiteX140" fmla="*/ 59532 w 1335881"/>
                <a:gd name="connsiteY140" fmla="*/ 235744 h 683419"/>
                <a:gd name="connsiteX141" fmla="*/ 54769 w 1335881"/>
                <a:gd name="connsiteY141" fmla="*/ 292894 h 683419"/>
                <a:gd name="connsiteX142" fmla="*/ 45243 w 1335881"/>
                <a:gd name="connsiteY142" fmla="*/ 304800 h 683419"/>
                <a:gd name="connsiteX143" fmla="*/ 42863 w 1335881"/>
                <a:gd name="connsiteY143" fmla="*/ 354806 h 683419"/>
                <a:gd name="connsiteX144" fmla="*/ 59531 w 1335881"/>
                <a:gd name="connsiteY144" fmla="*/ 357188 h 683419"/>
                <a:gd name="connsiteX145" fmla="*/ 71438 w 1335881"/>
                <a:gd name="connsiteY145" fmla="*/ 361950 h 683419"/>
                <a:gd name="connsiteX146" fmla="*/ 59531 w 1335881"/>
                <a:gd name="connsiteY146" fmla="*/ 390525 h 683419"/>
                <a:gd name="connsiteX147" fmla="*/ 59531 w 1335881"/>
                <a:gd name="connsiteY147" fmla="*/ 414338 h 683419"/>
                <a:gd name="connsiteX148" fmla="*/ 76200 w 1335881"/>
                <a:gd name="connsiteY148" fmla="*/ 421481 h 683419"/>
                <a:gd name="connsiteX149" fmla="*/ 85725 w 1335881"/>
                <a:gd name="connsiteY149" fmla="*/ 435769 h 683419"/>
                <a:gd name="connsiteX150" fmla="*/ 71438 w 1335881"/>
                <a:gd name="connsiteY150" fmla="*/ 457200 h 683419"/>
                <a:gd name="connsiteX151" fmla="*/ 59531 w 1335881"/>
                <a:gd name="connsiteY151" fmla="*/ 469106 h 683419"/>
                <a:gd name="connsiteX152" fmla="*/ 64294 w 1335881"/>
                <a:gd name="connsiteY152" fmla="*/ 485775 h 683419"/>
                <a:gd name="connsiteX153" fmla="*/ 66675 w 1335881"/>
                <a:gd name="connsiteY153" fmla="*/ 502444 h 683419"/>
                <a:gd name="connsiteX154" fmla="*/ 59531 w 1335881"/>
                <a:gd name="connsiteY154" fmla="*/ 509588 h 683419"/>
                <a:gd name="connsiteX155" fmla="*/ 38100 w 1335881"/>
                <a:gd name="connsiteY155" fmla="*/ 507206 h 683419"/>
                <a:gd name="connsiteX156" fmla="*/ 19050 w 1335881"/>
                <a:gd name="connsiteY156" fmla="*/ 507206 h 683419"/>
                <a:gd name="connsiteX157" fmla="*/ 9525 w 1335881"/>
                <a:gd name="connsiteY157" fmla="*/ 538163 h 683419"/>
                <a:gd name="connsiteX158" fmla="*/ 0 w 1335881"/>
                <a:gd name="connsiteY158" fmla="*/ 554831 h 683419"/>
                <a:gd name="connsiteX159" fmla="*/ 11906 w 1335881"/>
                <a:gd name="connsiteY159" fmla="*/ 571500 h 683419"/>
                <a:gd name="connsiteX160" fmla="*/ 11906 w 1335881"/>
                <a:gd name="connsiteY160" fmla="*/ 571500 h 683419"/>
                <a:gd name="connsiteX161" fmla="*/ 42863 w 1335881"/>
                <a:gd name="connsiteY161" fmla="*/ 588169 h 683419"/>
                <a:gd name="connsiteX162" fmla="*/ 40481 w 1335881"/>
                <a:gd name="connsiteY162" fmla="*/ 614363 h 683419"/>
                <a:gd name="connsiteX163" fmla="*/ 57150 w 1335881"/>
                <a:gd name="connsiteY163" fmla="*/ 619125 h 683419"/>
                <a:gd name="connsiteX164" fmla="*/ 73819 w 1335881"/>
                <a:gd name="connsiteY164" fmla="*/ 609600 h 683419"/>
                <a:gd name="connsiteX165" fmla="*/ 92869 w 1335881"/>
                <a:gd name="connsiteY165" fmla="*/ 609600 h 683419"/>
                <a:gd name="connsiteX166" fmla="*/ 109538 w 1335881"/>
                <a:gd name="connsiteY166" fmla="*/ 614363 h 683419"/>
                <a:gd name="connsiteX167" fmla="*/ 126206 w 1335881"/>
                <a:gd name="connsiteY167" fmla="*/ 623888 h 683419"/>
                <a:gd name="connsiteX168" fmla="*/ 138113 w 1335881"/>
                <a:gd name="connsiteY168" fmla="*/ 652463 h 683419"/>
                <a:gd name="connsiteX169" fmla="*/ 145256 w 1335881"/>
                <a:gd name="connsiteY169" fmla="*/ 666750 h 683419"/>
                <a:gd name="connsiteX170" fmla="*/ 133350 w 1335881"/>
                <a:gd name="connsiteY170" fmla="*/ 683419 h 683419"/>
                <a:gd name="connsiteX171" fmla="*/ 176213 w 1335881"/>
                <a:gd name="connsiteY171" fmla="*/ 676275 h 683419"/>
                <a:gd name="connsiteX172" fmla="*/ 192882 w 1335881"/>
                <a:gd name="connsiteY172" fmla="*/ 640556 h 683419"/>
                <a:gd name="connsiteX173" fmla="*/ 209550 w 1335881"/>
                <a:gd name="connsiteY173" fmla="*/ 619125 h 683419"/>
                <a:gd name="connsiteX174" fmla="*/ 226219 w 1335881"/>
                <a:gd name="connsiteY174" fmla="*/ 607219 h 683419"/>
                <a:gd name="connsiteX175" fmla="*/ 247650 w 1335881"/>
                <a:gd name="connsiteY175" fmla="*/ 611981 h 683419"/>
                <a:gd name="connsiteX176" fmla="*/ 247650 w 1335881"/>
                <a:gd name="connsiteY176" fmla="*/ 611981 h 683419"/>
                <a:gd name="connsiteX177" fmla="*/ 266700 w 1335881"/>
                <a:gd name="connsiteY177" fmla="*/ 614363 h 683419"/>
                <a:gd name="connsiteX178" fmla="*/ 276225 w 1335881"/>
                <a:gd name="connsiteY178" fmla="*/ 642938 h 683419"/>
                <a:gd name="connsiteX179" fmla="*/ 302419 w 1335881"/>
                <a:gd name="connsiteY179" fmla="*/ 678656 h 683419"/>
                <a:gd name="connsiteX0" fmla="*/ 302419 w 1335881"/>
                <a:gd name="connsiteY0" fmla="*/ 678656 h 683419"/>
                <a:gd name="connsiteX1" fmla="*/ 342900 w 1335881"/>
                <a:gd name="connsiteY1" fmla="*/ 640556 h 683419"/>
                <a:gd name="connsiteX2" fmla="*/ 359569 w 1335881"/>
                <a:gd name="connsiteY2" fmla="*/ 623888 h 683419"/>
                <a:gd name="connsiteX3" fmla="*/ 392906 w 1335881"/>
                <a:gd name="connsiteY3" fmla="*/ 626269 h 683419"/>
                <a:gd name="connsiteX4" fmla="*/ 419100 w 1335881"/>
                <a:gd name="connsiteY4" fmla="*/ 619125 h 683419"/>
                <a:gd name="connsiteX5" fmla="*/ 419100 w 1335881"/>
                <a:gd name="connsiteY5" fmla="*/ 619125 h 683419"/>
                <a:gd name="connsiteX6" fmla="*/ 450056 w 1335881"/>
                <a:gd name="connsiteY6" fmla="*/ 628650 h 683419"/>
                <a:gd name="connsiteX7" fmla="*/ 452438 w 1335881"/>
                <a:gd name="connsiteY7" fmla="*/ 583406 h 683419"/>
                <a:gd name="connsiteX8" fmla="*/ 476250 w 1335881"/>
                <a:gd name="connsiteY8" fmla="*/ 583406 h 683419"/>
                <a:gd name="connsiteX9" fmla="*/ 488156 w 1335881"/>
                <a:gd name="connsiteY9" fmla="*/ 595313 h 683419"/>
                <a:gd name="connsiteX10" fmla="*/ 516731 w 1335881"/>
                <a:gd name="connsiteY10" fmla="*/ 597694 h 683419"/>
                <a:gd name="connsiteX11" fmla="*/ 538163 w 1335881"/>
                <a:gd name="connsiteY11" fmla="*/ 600075 h 683419"/>
                <a:gd name="connsiteX12" fmla="*/ 550069 w 1335881"/>
                <a:gd name="connsiteY12" fmla="*/ 623888 h 683419"/>
                <a:gd name="connsiteX13" fmla="*/ 578644 w 1335881"/>
                <a:gd name="connsiteY13" fmla="*/ 659606 h 683419"/>
                <a:gd name="connsiteX14" fmla="*/ 597694 w 1335881"/>
                <a:gd name="connsiteY14" fmla="*/ 666750 h 683419"/>
                <a:gd name="connsiteX15" fmla="*/ 640556 w 1335881"/>
                <a:gd name="connsiteY15" fmla="*/ 661988 h 683419"/>
                <a:gd name="connsiteX16" fmla="*/ 664369 w 1335881"/>
                <a:gd name="connsiteY16" fmla="*/ 657225 h 683419"/>
                <a:gd name="connsiteX17" fmla="*/ 692944 w 1335881"/>
                <a:gd name="connsiteY17" fmla="*/ 642938 h 683419"/>
                <a:gd name="connsiteX18" fmla="*/ 695325 w 1335881"/>
                <a:gd name="connsiteY18" fmla="*/ 616744 h 683419"/>
                <a:gd name="connsiteX19" fmla="*/ 695325 w 1335881"/>
                <a:gd name="connsiteY19" fmla="*/ 581025 h 683419"/>
                <a:gd name="connsiteX20" fmla="*/ 695325 w 1335881"/>
                <a:gd name="connsiteY20" fmla="*/ 581025 h 683419"/>
                <a:gd name="connsiteX21" fmla="*/ 731044 w 1335881"/>
                <a:gd name="connsiteY21" fmla="*/ 571500 h 683419"/>
                <a:gd name="connsiteX22" fmla="*/ 752475 w 1335881"/>
                <a:gd name="connsiteY22" fmla="*/ 547688 h 683419"/>
                <a:gd name="connsiteX23" fmla="*/ 778669 w 1335881"/>
                <a:gd name="connsiteY23" fmla="*/ 550069 h 683419"/>
                <a:gd name="connsiteX24" fmla="*/ 781050 w 1335881"/>
                <a:gd name="connsiteY24" fmla="*/ 528638 h 683419"/>
                <a:gd name="connsiteX25" fmla="*/ 766763 w 1335881"/>
                <a:gd name="connsiteY25" fmla="*/ 511969 h 683419"/>
                <a:gd name="connsiteX26" fmla="*/ 773906 w 1335881"/>
                <a:gd name="connsiteY26" fmla="*/ 485775 h 683419"/>
                <a:gd name="connsiteX27" fmla="*/ 804863 w 1335881"/>
                <a:gd name="connsiteY27" fmla="*/ 476250 h 683419"/>
                <a:gd name="connsiteX28" fmla="*/ 816769 w 1335881"/>
                <a:gd name="connsiteY28" fmla="*/ 507206 h 683419"/>
                <a:gd name="connsiteX29" fmla="*/ 838200 w 1335881"/>
                <a:gd name="connsiteY29" fmla="*/ 497681 h 683419"/>
                <a:gd name="connsiteX30" fmla="*/ 862013 w 1335881"/>
                <a:gd name="connsiteY30" fmla="*/ 500063 h 683419"/>
                <a:gd name="connsiteX31" fmla="*/ 862013 w 1335881"/>
                <a:gd name="connsiteY31" fmla="*/ 523875 h 683419"/>
                <a:gd name="connsiteX32" fmla="*/ 862013 w 1335881"/>
                <a:gd name="connsiteY32" fmla="*/ 523875 h 683419"/>
                <a:gd name="connsiteX33" fmla="*/ 902494 w 1335881"/>
                <a:gd name="connsiteY33" fmla="*/ 519113 h 683419"/>
                <a:gd name="connsiteX34" fmla="*/ 923925 w 1335881"/>
                <a:gd name="connsiteY34" fmla="*/ 516731 h 683419"/>
                <a:gd name="connsiteX35" fmla="*/ 942975 w 1335881"/>
                <a:gd name="connsiteY35" fmla="*/ 511969 h 683419"/>
                <a:gd name="connsiteX36" fmla="*/ 957263 w 1335881"/>
                <a:gd name="connsiteY36" fmla="*/ 528638 h 683419"/>
                <a:gd name="connsiteX37" fmla="*/ 981075 w 1335881"/>
                <a:gd name="connsiteY37" fmla="*/ 519113 h 683419"/>
                <a:gd name="connsiteX38" fmla="*/ 1016794 w 1335881"/>
                <a:gd name="connsiteY38" fmla="*/ 526256 h 683419"/>
                <a:gd name="connsiteX39" fmla="*/ 1038225 w 1335881"/>
                <a:gd name="connsiteY39" fmla="*/ 533400 h 683419"/>
                <a:gd name="connsiteX40" fmla="*/ 1081088 w 1335881"/>
                <a:gd name="connsiteY40" fmla="*/ 533400 h 683419"/>
                <a:gd name="connsiteX41" fmla="*/ 1112044 w 1335881"/>
                <a:gd name="connsiteY41" fmla="*/ 538163 h 683419"/>
                <a:gd name="connsiteX42" fmla="*/ 1123950 w 1335881"/>
                <a:gd name="connsiteY42" fmla="*/ 528638 h 683419"/>
                <a:gd name="connsiteX43" fmla="*/ 1152525 w 1335881"/>
                <a:gd name="connsiteY43" fmla="*/ 531019 h 683419"/>
                <a:gd name="connsiteX44" fmla="*/ 1197769 w 1335881"/>
                <a:gd name="connsiteY44" fmla="*/ 531019 h 683419"/>
                <a:gd name="connsiteX45" fmla="*/ 1221581 w 1335881"/>
                <a:gd name="connsiteY45" fmla="*/ 528638 h 683419"/>
                <a:gd name="connsiteX46" fmla="*/ 1219200 w 1335881"/>
                <a:gd name="connsiteY46" fmla="*/ 507206 h 683419"/>
                <a:gd name="connsiteX47" fmla="*/ 1238250 w 1335881"/>
                <a:gd name="connsiteY47" fmla="*/ 502444 h 683419"/>
                <a:gd name="connsiteX48" fmla="*/ 1250156 w 1335881"/>
                <a:gd name="connsiteY48" fmla="*/ 488156 h 683419"/>
                <a:gd name="connsiteX49" fmla="*/ 1252538 w 1335881"/>
                <a:gd name="connsiteY49" fmla="*/ 461963 h 683419"/>
                <a:gd name="connsiteX50" fmla="*/ 1254919 w 1335881"/>
                <a:gd name="connsiteY50" fmla="*/ 431006 h 683419"/>
                <a:gd name="connsiteX51" fmla="*/ 1314450 w 1335881"/>
                <a:gd name="connsiteY51" fmla="*/ 438150 h 683419"/>
                <a:gd name="connsiteX52" fmla="*/ 1335881 w 1335881"/>
                <a:gd name="connsiteY52" fmla="*/ 435769 h 683419"/>
                <a:gd name="connsiteX53" fmla="*/ 1335881 w 1335881"/>
                <a:gd name="connsiteY53" fmla="*/ 435769 h 683419"/>
                <a:gd name="connsiteX54" fmla="*/ 1323975 w 1335881"/>
                <a:gd name="connsiteY54" fmla="*/ 402431 h 683419"/>
                <a:gd name="connsiteX55" fmla="*/ 1316831 w 1335881"/>
                <a:gd name="connsiteY55" fmla="*/ 388144 h 683419"/>
                <a:gd name="connsiteX56" fmla="*/ 1321594 w 1335881"/>
                <a:gd name="connsiteY56" fmla="*/ 359569 h 683419"/>
                <a:gd name="connsiteX57" fmla="*/ 1321594 w 1335881"/>
                <a:gd name="connsiteY57" fmla="*/ 330994 h 683419"/>
                <a:gd name="connsiteX58" fmla="*/ 1293019 w 1335881"/>
                <a:gd name="connsiteY58" fmla="*/ 340519 h 683419"/>
                <a:gd name="connsiteX59" fmla="*/ 1271588 w 1335881"/>
                <a:gd name="connsiteY59" fmla="*/ 340519 h 683419"/>
                <a:gd name="connsiteX60" fmla="*/ 1252538 w 1335881"/>
                <a:gd name="connsiteY60" fmla="*/ 323850 h 683419"/>
                <a:gd name="connsiteX61" fmla="*/ 1252538 w 1335881"/>
                <a:gd name="connsiteY61" fmla="*/ 323850 h 683419"/>
                <a:gd name="connsiteX62" fmla="*/ 1271588 w 1335881"/>
                <a:gd name="connsiteY62" fmla="*/ 302419 h 683419"/>
                <a:gd name="connsiteX63" fmla="*/ 1288256 w 1335881"/>
                <a:gd name="connsiteY63" fmla="*/ 300038 h 683419"/>
                <a:gd name="connsiteX64" fmla="*/ 1297781 w 1335881"/>
                <a:gd name="connsiteY64" fmla="*/ 280988 h 683419"/>
                <a:gd name="connsiteX65" fmla="*/ 1307306 w 1335881"/>
                <a:gd name="connsiteY65" fmla="*/ 247650 h 683419"/>
                <a:gd name="connsiteX66" fmla="*/ 1321594 w 1335881"/>
                <a:gd name="connsiteY66" fmla="*/ 230981 h 683419"/>
                <a:gd name="connsiteX67" fmla="*/ 1321594 w 1335881"/>
                <a:gd name="connsiteY67" fmla="*/ 211931 h 683419"/>
                <a:gd name="connsiteX68" fmla="*/ 1326356 w 1335881"/>
                <a:gd name="connsiteY68" fmla="*/ 180975 h 683419"/>
                <a:gd name="connsiteX69" fmla="*/ 1316831 w 1335881"/>
                <a:gd name="connsiteY69" fmla="*/ 166688 h 683419"/>
                <a:gd name="connsiteX70" fmla="*/ 1302544 w 1335881"/>
                <a:gd name="connsiteY70" fmla="*/ 150019 h 683419"/>
                <a:gd name="connsiteX71" fmla="*/ 1266825 w 1335881"/>
                <a:gd name="connsiteY71" fmla="*/ 123825 h 683419"/>
                <a:gd name="connsiteX72" fmla="*/ 1243013 w 1335881"/>
                <a:gd name="connsiteY72" fmla="*/ 145256 h 683419"/>
                <a:gd name="connsiteX73" fmla="*/ 1204913 w 1335881"/>
                <a:gd name="connsiteY73" fmla="*/ 140494 h 683419"/>
                <a:gd name="connsiteX74" fmla="*/ 1190625 w 1335881"/>
                <a:gd name="connsiteY74" fmla="*/ 128588 h 683419"/>
                <a:gd name="connsiteX75" fmla="*/ 1197769 w 1335881"/>
                <a:gd name="connsiteY75" fmla="*/ 104775 h 683419"/>
                <a:gd name="connsiteX76" fmla="*/ 1166813 w 1335881"/>
                <a:gd name="connsiteY76" fmla="*/ 95250 h 683419"/>
                <a:gd name="connsiteX77" fmla="*/ 1138238 w 1335881"/>
                <a:gd name="connsiteY77" fmla="*/ 92869 h 683419"/>
                <a:gd name="connsiteX78" fmla="*/ 1140619 w 1335881"/>
                <a:gd name="connsiteY78" fmla="*/ 138113 h 683419"/>
                <a:gd name="connsiteX79" fmla="*/ 1123950 w 1335881"/>
                <a:gd name="connsiteY79" fmla="*/ 154781 h 683419"/>
                <a:gd name="connsiteX80" fmla="*/ 1097756 w 1335881"/>
                <a:gd name="connsiteY80" fmla="*/ 154781 h 683419"/>
                <a:gd name="connsiteX81" fmla="*/ 1050131 w 1335881"/>
                <a:gd name="connsiteY81" fmla="*/ 154781 h 683419"/>
                <a:gd name="connsiteX82" fmla="*/ 1019175 w 1335881"/>
                <a:gd name="connsiteY82" fmla="*/ 147638 h 683419"/>
                <a:gd name="connsiteX83" fmla="*/ 1014413 w 1335881"/>
                <a:gd name="connsiteY83" fmla="*/ 123825 h 683419"/>
                <a:gd name="connsiteX84" fmla="*/ 988219 w 1335881"/>
                <a:gd name="connsiteY84" fmla="*/ 128588 h 683419"/>
                <a:gd name="connsiteX85" fmla="*/ 969169 w 1335881"/>
                <a:gd name="connsiteY85" fmla="*/ 140494 h 683419"/>
                <a:gd name="connsiteX86" fmla="*/ 964406 w 1335881"/>
                <a:gd name="connsiteY86" fmla="*/ 171450 h 683419"/>
                <a:gd name="connsiteX87" fmla="*/ 942975 w 1335881"/>
                <a:gd name="connsiteY87" fmla="*/ 183356 h 683419"/>
                <a:gd name="connsiteX88" fmla="*/ 909638 w 1335881"/>
                <a:gd name="connsiteY88" fmla="*/ 178594 h 683419"/>
                <a:gd name="connsiteX89" fmla="*/ 892969 w 1335881"/>
                <a:gd name="connsiteY89" fmla="*/ 188119 h 683419"/>
                <a:gd name="connsiteX90" fmla="*/ 864394 w 1335881"/>
                <a:gd name="connsiteY90" fmla="*/ 159544 h 683419"/>
                <a:gd name="connsiteX91" fmla="*/ 850106 w 1335881"/>
                <a:gd name="connsiteY91" fmla="*/ 159544 h 683419"/>
                <a:gd name="connsiteX92" fmla="*/ 840581 w 1335881"/>
                <a:gd name="connsiteY92" fmla="*/ 183356 h 683419"/>
                <a:gd name="connsiteX93" fmla="*/ 816769 w 1335881"/>
                <a:gd name="connsiteY93" fmla="*/ 183356 h 683419"/>
                <a:gd name="connsiteX94" fmla="*/ 795338 w 1335881"/>
                <a:gd name="connsiteY94" fmla="*/ 176213 h 683419"/>
                <a:gd name="connsiteX95" fmla="*/ 771525 w 1335881"/>
                <a:gd name="connsiteY95" fmla="*/ 152400 h 683419"/>
                <a:gd name="connsiteX96" fmla="*/ 757238 w 1335881"/>
                <a:gd name="connsiteY96" fmla="*/ 166688 h 683419"/>
                <a:gd name="connsiteX97" fmla="*/ 716756 w 1335881"/>
                <a:gd name="connsiteY97" fmla="*/ 161925 h 683419"/>
                <a:gd name="connsiteX98" fmla="*/ 716756 w 1335881"/>
                <a:gd name="connsiteY98" fmla="*/ 161925 h 683419"/>
                <a:gd name="connsiteX99" fmla="*/ 714375 w 1335881"/>
                <a:gd name="connsiteY99" fmla="*/ 192881 h 683419"/>
                <a:gd name="connsiteX100" fmla="*/ 709613 w 1335881"/>
                <a:gd name="connsiteY100" fmla="*/ 216694 h 683419"/>
                <a:gd name="connsiteX101" fmla="*/ 685800 w 1335881"/>
                <a:gd name="connsiteY101" fmla="*/ 216694 h 683419"/>
                <a:gd name="connsiteX102" fmla="*/ 659606 w 1335881"/>
                <a:gd name="connsiteY102" fmla="*/ 204788 h 683419"/>
                <a:gd name="connsiteX103" fmla="*/ 645319 w 1335881"/>
                <a:gd name="connsiteY103" fmla="*/ 185738 h 683419"/>
                <a:gd name="connsiteX104" fmla="*/ 623888 w 1335881"/>
                <a:gd name="connsiteY104" fmla="*/ 192881 h 683419"/>
                <a:gd name="connsiteX105" fmla="*/ 609600 w 1335881"/>
                <a:gd name="connsiteY105" fmla="*/ 185738 h 683419"/>
                <a:gd name="connsiteX106" fmla="*/ 592931 w 1335881"/>
                <a:gd name="connsiteY106" fmla="*/ 195263 h 683419"/>
                <a:gd name="connsiteX107" fmla="*/ 573881 w 1335881"/>
                <a:gd name="connsiteY107" fmla="*/ 211931 h 683419"/>
                <a:gd name="connsiteX108" fmla="*/ 550069 w 1335881"/>
                <a:gd name="connsiteY108" fmla="*/ 214313 h 683419"/>
                <a:gd name="connsiteX109" fmla="*/ 538163 w 1335881"/>
                <a:gd name="connsiteY109" fmla="*/ 202406 h 683419"/>
                <a:gd name="connsiteX110" fmla="*/ 521494 w 1335881"/>
                <a:gd name="connsiteY110" fmla="*/ 202406 h 683419"/>
                <a:gd name="connsiteX111" fmla="*/ 488156 w 1335881"/>
                <a:gd name="connsiteY111" fmla="*/ 207169 h 683419"/>
                <a:gd name="connsiteX112" fmla="*/ 473869 w 1335881"/>
                <a:gd name="connsiteY112" fmla="*/ 202406 h 683419"/>
                <a:gd name="connsiteX113" fmla="*/ 450056 w 1335881"/>
                <a:gd name="connsiteY113" fmla="*/ 185738 h 683419"/>
                <a:gd name="connsiteX114" fmla="*/ 419100 w 1335881"/>
                <a:gd name="connsiteY114" fmla="*/ 192881 h 683419"/>
                <a:gd name="connsiteX115" fmla="*/ 400050 w 1335881"/>
                <a:gd name="connsiteY115" fmla="*/ 178594 h 683419"/>
                <a:gd name="connsiteX116" fmla="*/ 373856 w 1335881"/>
                <a:gd name="connsiteY116" fmla="*/ 147638 h 683419"/>
                <a:gd name="connsiteX117" fmla="*/ 359569 w 1335881"/>
                <a:gd name="connsiteY117" fmla="*/ 128588 h 683419"/>
                <a:gd name="connsiteX118" fmla="*/ 376238 w 1335881"/>
                <a:gd name="connsiteY118" fmla="*/ 123825 h 683419"/>
                <a:gd name="connsiteX119" fmla="*/ 357188 w 1335881"/>
                <a:gd name="connsiteY119" fmla="*/ 109538 h 683419"/>
                <a:gd name="connsiteX120" fmla="*/ 340519 w 1335881"/>
                <a:gd name="connsiteY120" fmla="*/ 80963 h 683419"/>
                <a:gd name="connsiteX121" fmla="*/ 333375 w 1335881"/>
                <a:gd name="connsiteY121" fmla="*/ 54769 h 683419"/>
                <a:gd name="connsiteX122" fmla="*/ 326231 w 1335881"/>
                <a:gd name="connsiteY122" fmla="*/ 19050 h 683419"/>
                <a:gd name="connsiteX123" fmla="*/ 311944 w 1335881"/>
                <a:gd name="connsiteY123" fmla="*/ 19050 h 683419"/>
                <a:gd name="connsiteX124" fmla="*/ 278606 w 1335881"/>
                <a:gd name="connsiteY124" fmla="*/ 26194 h 683419"/>
                <a:gd name="connsiteX125" fmla="*/ 259556 w 1335881"/>
                <a:gd name="connsiteY125" fmla="*/ 7144 h 683419"/>
                <a:gd name="connsiteX126" fmla="*/ 230981 w 1335881"/>
                <a:gd name="connsiteY126" fmla="*/ 0 h 683419"/>
                <a:gd name="connsiteX127" fmla="*/ 228600 w 1335881"/>
                <a:gd name="connsiteY127" fmla="*/ 21431 h 683419"/>
                <a:gd name="connsiteX128" fmla="*/ 202406 w 1335881"/>
                <a:gd name="connsiteY128" fmla="*/ 14288 h 683419"/>
                <a:gd name="connsiteX129" fmla="*/ 188119 w 1335881"/>
                <a:gd name="connsiteY129" fmla="*/ 40481 h 683419"/>
                <a:gd name="connsiteX130" fmla="*/ 166688 w 1335881"/>
                <a:gd name="connsiteY130" fmla="*/ 57150 h 683419"/>
                <a:gd name="connsiteX131" fmla="*/ 135731 w 1335881"/>
                <a:gd name="connsiteY131" fmla="*/ 64294 h 683419"/>
                <a:gd name="connsiteX132" fmla="*/ 102394 w 1335881"/>
                <a:gd name="connsiteY132" fmla="*/ 83344 h 683419"/>
                <a:gd name="connsiteX133" fmla="*/ 90488 w 1335881"/>
                <a:gd name="connsiteY133" fmla="*/ 102394 h 683419"/>
                <a:gd name="connsiteX134" fmla="*/ 97631 w 1335881"/>
                <a:gd name="connsiteY134" fmla="*/ 133350 h 683419"/>
                <a:gd name="connsiteX135" fmla="*/ 95250 w 1335881"/>
                <a:gd name="connsiteY135" fmla="*/ 154781 h 683419"/>
                <a:gd name="connsiteX136" fmla="*/ 83344 w 1335881"/>
                <a:gd name="connsiteY136" fmla="*/ 169069 h 683419"/>
                <a:gd name="connsiteX137" fmla="*/ 61913 w 1335881"/>
                <a:gd name="connsiteY137" fmla="*/ 176213 h 683419"/>
                <a:gd name="connsiteX138" fmla="*/ 38100 w 1335881"/>
                <a:gd name="connsiteY138" fmla="*/ 190500 h 683419"/>
                <a:gd name="connsiteX139" fmla="*/ 47625 w 1335881"/>
                <a:gd name="connsiteY139" fmla="*/ 214313 h 683419"/>
                <a:gd name="connsiteX140" fmla="*/ 59532 w 1335881"/>
                <a:gd name="connsiteY140" fmla="*/ 235744 h 683419"/>
                <a:gd name="connsiteX141" fmla="*/ 54769 w 1335881"/>
                <a:gd name="connsiteY141" fmla="*/ 292894 h 683419"/>
                <a:gd name="connsiteX142" fmla="*/ 45243 w 1335881"/>
                <a:gd name="connsiteY142" fmla="*/ 304800 h 683419"/>
                <a:gd name="connsiteX143" fmla="*/ 42863 w 1335881"/>
                <a:gd name="connsiteY143" fmla="*/ 354806 h 683419"/>
                <a:gd name="connsiteX144" fmla="*/ 61912 w 1335881"/>
                <a:gd name="connsiteY144" fmla="*/ 366713 h 683419"/>
                <a:gd name="connsiteX145" fmla="*/ 71438 w 1335881"/>
                <a:gd name="connsiteY145" fmla="*/ 361950 h 683419"/>
                <a:gd name="connsiteX146" fmla="*/ 59531 w 1335881"/>
                <a:gd name="connsiteY146" fmla="*/ 390525 h 683419"/>
                <a:gd name="connsiteX147" fmla="*/ 59531 w 1335881"/>
                <a:gd name="connsiteY147" fmla="*/ 414338 h 683419"/>
                <a:gd name="connsiteX148" fmla="*/ 76200 w 1335881"/>
                <a:gd name="connsiteY148" fmla="*/ 421481 h 683419"/>
                <a:gd name="connsiteX149" fmla="*/ 85725 w 1335881"/>
                <a:gd name="connsiteY149" fmla="*/ 435769 h 683419"/>
                <a:gd name="connsiteX150" fmla="*/ 71438 w 1335881"/>
                <a:gd name="connsiteY150" fmla="*/ 457200 h 683419"/>
                <a:gd name="connsiteX151" fmla="*/ 59531 w 1335881"/>
                <a:gd name="connsiteY151" fmla="*/ 469106 h 683419"/>
                <a:gd name="connsiteX152" fmla="*/ 64294 w 1335881"/>
                <a:gd name="connsiteY152" fmla="*/ 485775 h 683419"/>
                <a:gd name="connsiteX153" fmla="*/ 66675 w 1335881"/>
                <a:gd name="connsiteY153" fmla="*/ 502444 h 683419"/>
                <a:gd name="connsiteX154" fmla="*/ 59531 w 1335881"/>
                <a:gd name="connsiteY154" fmla="*/ 509588 h 683419"/>
                <a:gd name="connsiteX155" fmla="*/ 38100 w 1335881"/>
                <a:gd name="connsiteY155" fmla="*/ 507206 h 683419"/>
                <a:gd name="connsiteX156" fmla="*/ 19050 w 1335881"/>
                <a:gd name="connsiteY156" fmla="*/ 507206 h 683419"/>
                <a:gd name="connsiteX157" fmla="*/ 9525 w 1335881"/>
                <a:gd name="connsiteY157" fmla="*/ 538163 h 683419"/>
                <a:gd name="connsiteX158" fmla="*/ 0 w 1335881"/>
                <a:gd name="connsiteY158" fmla="*/ 554831 h 683419"/>
                <a:gd name="connsiteX159" fmla="*/ 11906 w 1335881"/>
                <a:gd name="connsiteY159" fmla="*/ 571500 h 683419"/>
                <a:gd name="connsiteX160" fmla="*/ 11906 w 1335881"/>
                <a:gd name="connsiteY160" fmla="*/ 571500 h 683419"/>
                <a:gd name="connsiteX161" fmla="*/ 42863 w 1335881"/>
                <a:gd name="connsiteY161" fmla="*/ 588169 h 683419"/>
                <a:gd name="connsiteX162" fmla="*/ 40481 w 1335881"/>
                <a:gd name="connsiteY162" fmla="*/ 614363 h 683419"/>
                <a:gd name="connsiteX163" fmla="*/ 57150 w 1335881"/>
                <a:gd name="connsiteY163" fmla="*/ 619125 h 683419"/>
                <a:gd name="connsiteX164" fmla="*/ 73819 w 1335881"/>
                <a:gd name="connsiteY164" fmla="*/ 609600 h 683419"/>
                <a:gd name="connsiteX165" fmla="*/ 92869 w 1335881"/>
                <a:gd name="connsiteY165" fmla="*/ 609600 h 683419"/>
                <a:gd name="connsiteX166" fmla="*/ 109538 w 1335881"/>
                <a:gd name="connsiteY166" fmla="*/ 614363 h 683419"/>
                <a:gd name="connsiteX167" fmla="*/ 126206 w 1335881"/>
                <a:gd name="connsiteY167" fmla="*/ 623888 h 683419"/>
                <a:gd name="connsiteX168" fmla="*/ 138113 w 1335881"/>
                <a:gd name="connsiteY168" fmla="*/ 652463 h 683419"/>
                <a:gd name="connsiteX169" fmla="*/ 145256 w 1335881"/>
                <a:gd name="connsiteY169" fmla="*/ 666750 h 683419"/>
                <a:gd name="connsiteX170" fmla="*/ 133350 w 1335881"/>
                <a:gd name="connsiteY170" fmla="*/ 683419 h 683419"/>
                <a:gd name="connsiteX171" fmla="*/ 176213 w 1335881"/>
                <a:gd name="connsiteY171" fmla="*/ 676275 h 683419"/>
                <a:gd name="connsiteX172" fmla="*/ 192882 w 1335881"/>
                <a:gd name="connsiteY172" fmla="*/ 640556 h 683419"/>
                <a:gd name="connsiteX173" fmla="*/ 209550 w 1335881"/>
                <a:gd name="connsiteY173" fmla="*/ 619125 h 683419"/>
                <a:gd name="connsiteX174" fmla="*/ 226219 w 1335881"/>
                <a:gd name="connsiteY174" fmla="*/ 607219 h 683419"/>
                <a:gd name="connsiteX175" fmla="*/ 247650 w 1335881"/>
                <a:gd name="connsiteY175" fmla="*/ 611981 h 683419"/>
                <a:gd name="connsiteX176" fmla="*/ 247650 w 1335881"/>
                <a:gd name="connsiteY176" fmla="*/ 611981 h 683419"/>
                <a:gd name="connsiteX177" fmla="*/ 266700 w 1335881"/>
                <a:gd name="connsiteY177" fmla="*/ 614363 h 683419"/>
                <a:gd name="connsiteX178" fmla="*/ 276225 w 1335881"/>
                <a:gd name="connsiteY178" fmla="*/ 642938 h 683419"/>
                <a:gd name="connsiteX179" fmla="*/ 302419 w 1335881"/>
                <a:gd name="connsiteY179" fmla="*/ 678656 h 683419"/>
                <a:gd name="connsiteX0" fmla="*/ 302419 w 1335881"/>
                <a:gd name="connsiteY0" fmla="*/ 678656 h 683419"/>
                <a:gd name="connsiteX1" fmla="*/ 342900 w 1335881"/>
                <a:gd name="connsiteY1" fmla="*/ 640556 h 683419"/>
                <a:gd name="connsiteX2" fmla="*/ 359569 w 1335881"/>
                <a:gd name="connsiteY2" fmla="*/ 623888 h 683419"/>
                <a:gd name="connsiteX3" fmla="*/ 392906 w 1335881"/>
                <a:gd name="connsiteY3" fmla="*/ 626269 h 683419"/>
                <a:gd name="connsiteX4" fmla="*/ 419100 w 1335881"/>
                <a:gd name="connsiteY4" fmla="*/ 619125 h 683419"/>
                <a:gd name="connsiteX5" fmla="*/ 419100 w 1335881"/>
                <a:gd name="connsiteY5" fmla="*/ 619125 h 683419"/>
                <a:gd name="connsiteX6" fmla="*/ 450056 w 1335881"/>
                <a:gd name="connsiteY6" fmla="*/ 628650 h 683419"/>
                <a:gd name="connsiteX7" fmla="*/ 452438 w 1335881"/>
                <a:gd name="connsiteY7" fmla="*/ 583406 h 683419"/>
                <a:gd name="connsiteX8" fmla="*/ 476250 w 1335881"/>
                <a:gd name="connsiteY8" fmla="*/ 583406 h 683419"/>
                <a:gd name="connsiteX9" fmla="*/ 488156 w 1335881"/>
                <a:gd name="connsiteY9" fmla="*/ 595313 h 683419"/>
                <a:gd name="connsiteX10" fmla="*/ 516731 w 1335881"/>
                <a:gd name="connsiteY10" fmla="*/ 597694 h 683419"/>
                <a:gd name="connsiteX11" fmla="*/ 538163 w 1335881"/>
                <a:gd name="connsiteY11" fmla="*/ 600075 h 683419"/>
                <a:gd name="connsiteX12" fmla="*/ 550069 w 1335881"/>
                <a:gd name="connsiteY12" fmla="*/ 623888 h 683419"/>
                <a:gd name="connsiteX13" fmla="*/ 578644 w 1335881"/>
                <a:gd name="connsiteY13" fmla="*/ 659606 h 683419"/>
                <a:gd name="connsiteX14" fmla="*/ 597694 w 1335881"/>
                <a:gd name="connsiteY14" fmla="*/ 666750 h 683419"/>
                <a:gd name="connsiteX15" fmla="*/ 640556 w 1335881"/>
                <a:gd name="connsiteY15" fmla="*/ 661988 h 683419"/>
                <a:gd name="connsiteX16" fmla="*/ 664369 w 1335881"/>
                <a:gd name="connsiteY16" fmla="*/ 657225 h 683419"/>
                <a:gd name="connsiteX17" fmla="*/ 692944 w 1335881"/>
                <a:gd name="connsiteY17" fmla="*/ 642938 h 683419"/>
                <a:gd name="connsiteX18" fmla="*/ 695325 w 1335881"/>
                <a:gd name="connsiteY18" fmla="*/ 616744 h 683419"/>
                <a:gd name="connsiteX19" fmla="*/ 695325 w 1335881"/>
                <a:gd name="connsiteY19" fmla="*/ 581025 h 683419"/>
                <a:gd name="connsiteX20" fmla="*/ 695325 w 1335881"/>
                <a:gd name="connsiteY20" fmla="*/ 581025 h 683419"/>
                <a:gd name="connsiteX21" fmla="*/ 731044 w 1335881"/>
                <a:gd name="connsiteY21" fmla="*/ 571500 h 683419"/>
                <a:gd name="connsiteX22" fmla="*/ 752475 w 1335881"/>
                <a:gd name="connsiteY22" fmla="*/ 547688 h 683419"/>
                <a:gd name="connsiteX23" fmla="*/ 778669 w 1335881"/>
                <a:gd name="connsiteY23" fmla="*/ 550069 h 683419"/>
                <a:gd name="connsiteX24" fmla="*/ 781050 w 1335881"/>
                <a:gd name="connsiteY24" fmla="*/ 528638 h 683419"/>
                <a:gd name="connsiteX25" fmla="*/ 766763 w 1335881"/>
                <a:gd name="connsiteY25" fmla="*/ 511969 h 683419"/>
                <a:gd name="connsiteX26" fmla="*/ 773906 w 1335881"/>
                <a:gd name="connsiteY26" fmla="*/ 485775 h 683419"/>
                <a:gd name="connsiteX27" fmla="*/ 804863 w 1335881"/>
                <a:gd name="connsiteY27" fmla="*/ 476250 h 683419"/>
                <a:gd name="connsiteX28" fmla="*/ 816769 w 1335881"/>
                <a:gd name="connsiteY28" fmla="*/ 507206 h 683419"/>
                <a:gd name="connsiteX29" fmla="*/ 838200 w 1335881"/>
                <a:gd name="connsiteY29" fmla="*/ 497681 h 683419"/>
                <a:gd name="connsiteX30" fmla="*/ 862013 w 1335881"/>
                <a:gd name="connsiteY30" fmla="*/ 500063 h 683419"/>
                <a:gd name="connsiteX31" fmla="*/ 862013 w 1335881"/>
                <a:gd name="connsiteY31" fmla="*/ 523875 h 683419"/>
                <a:gd name="connsiteX32" fmla="*/ 862013 w 1335881"/>
                <a:gd name="connsiteY32" fmla="*/ 523875 h 683419"/>
                <a:gd name="connsiteX33" fmla="*/ 902494 w 1335881"/>
                <a:gd name="connsiteY33" fmla="*/ 519113 h 683419"/>
                <a:gd name="connsiteX34" fmla="*/ 923925 w 1335881"/>
                <a:gd name="connsiteY34" fmla="*/ 516731 h 683419"/>
                <a:gd name="connsiteX35" fmla="*/ 942975 w 1335881"/>
                <a:gd name="connsiteY35" fmla="*/ 511969 h 683419"/>
                <a:gd name="connsiteX36" fmla="*/ 957263 w 1335881"/>
                <a:gd name="connsiteY36" fmla="*/ 528638 h 683419"/>
                <a:gd name="connsiteX37" fmla="*/ 981075 w 1335881"/>
                <a:gd name="connsiteY37" fmla="*/ 519113 h 683419"/>
                <a:gd name="connsiteX38" fmla="*/ 1016794 w 1335881"/>
                <a:gd name="connsiteY38" fmla="*/ 526256 h 683419"/>
                <a:gd name="connsiteX39" fmla="*/ 1038225 w 1335881"/>
                <a:gd name="connsiteY39" fmla="*/ 533400 h 683419"/>
                <a:gd name="connsiteX40" fmla="*/ 1081088 w 1335881"/>
                <a:gd name="connsiteY40" fmla="*/ 533400 h 683419"/>
                <a:gd name="connsiteX41" fmla="*/ 1112044 w 1335881"/>
                <a:gd name="connsiteY41" fmla="*/ 538163 h 683419"/>
                <a:gd name="connsiteX42" fmla="*/ 1123950 w 1335881"/>
                <a:gd name="connsiteY42" fmla="*/ 528638 h 683419"/>
                <a:gd name="connsiteX43" fmla="*/ 1152525 w 1335881"/>
                <a:gd name="connsiteY43" fmla="*/ 531019 h 683419"/>
                <a:gd name="connsiteX44" fmla="*/ 1197769 w 1335881"/>
                <a:gd name="connsiteY44" fmla="*/ 531019 h 683419"/>
                <a:gd name="connsiteX45" fmla="*/ 1221581 w 1335881"/>
                <a:gd name="connsiteY45" fmla="*/ 528638 h 683419"/>
                <a:gd name="connsiteX46" fmla="*/ 1219200 w 1335881"/>
                <a:gd name="connsiteY46" fmla="*/ 507206 h 683419"/>
                <a:gd name="connsiteX47" fmla="*/ 1238250 w 1335881"/>
                <a:gd name="connsiteY47" fmla="*/ 502444 h 683419"/>
                <a:gd name="connsiteX48" fmla="*/ 1250156 w 1335881"/>
                <a:gd name="connsiteY48" fmla="*/ 488156 h 683419"/>
                <a:gd name="connsiteX49" fmla="*/ 1252538 w 1335881"/>
                <a:gd name="connsiteY49" fmla="*/ 461963 h 683419"/>
                <a:gd name="connsiteX50" fmla="*/ 1254919 w 1335881"/>
                <a:gd name="connsiteY50" fmla="*/ 431006 h 683419"/>
                <a:gd name="connsiteX51" fmla="*/ 1314450 w 1335881"/>
                <a:gd name="connsiteY51" fmla="*/ 438150 h 683419"/>
                <a:gd name="connsiteX52" fmla="*/ 1335881 w 1335881"/>
                <a:gd name="connsiteY52" fmla="*/ 435769 h 683419"/>
                <a:gd name="connsiteX53" fmla="*/ 1335881 w 1335881"/>
                <a:gd name="connsiteY53" fmla="*/ 435769 h 683419"/>
                <a:gd name="connsiteX54" fmla="*/ 1323975 w 1335881"/>
                <a:gd name="connsiteY54" fmla="*/ 402431 h 683419"/>
                <a:gd name="connsiteX55" fmla="*/ 1316831 w 1335881"/>
                <a:gd name="connsiteY55" fmla="*/ 388144 h 683419"/>
                <a:gd name="connsiteX56" fmla="*/ 1321594 w 1335881"/>
                <a:gd name="connsiteY56" fmla="*/ 359569 h 683419"/>
                <a:gd name="connsiteX57" fmla="*/ 1321594 w 1335881"/>
                <a:gd name="connsiteY57" fmla="*/ 330994 h 683419"/>
                <a:gd name="connsiteX58" fmla="*/ 1293019 w 1335881"/>
                <a:gd name="connsiteY58" fmla="*/ 340519 h 683419"/>
                <a:gd name="connsiteX59" fmla="*/ 1271588 w 1335881"/>
                <a:gd name="connsiteY59" fmla="*/ 340519 h 683419"/>
                <a:gd name="connsiteX60" fmla="*/ 1252538 w 1335881"/>
                <a:gd name="connsiteY60" fmla="*/ 323850 h 683419"/>
                <a:gd name="connsiteX61" fmla="*/ 1252538 w 1335881"/>
                <a:gd name="connsiteY61" fmla="*/ 323850 h 683419"/>
                <a:gd name="connsiteX62" fmla="*/ 1271588 w 1335881"/>
                <a:gd name="connsiteY62" fmla="*/ 302419 h 683419"/>
                <a:gd name="connsiteX63" fmla="*/ 1288256 w 1335881"/>
                <a:gd name="connsiteY63" fmla="*/ 300038 h 683419"/>
                <a:gd name="connsiteX64" fmla="*/ 1297781 w 1335881"/>
                <a:gd name="connsiteY64" fmla="*/ 280988 h 683419"/>
                <a:gd name="connsiteX65" fmla="*/ 1307306 w 1335881"/>
                <a:gd name="connsiteY65" fmla="*/ 247650 h 683419"/>
                <a:gd name="connsiteX66" fmla="*/ 1321594 w 1335881"/>
                <a:gd name="connsiteY66" fmla="*/ 230981 h 683419"/>
                <a:gd name="connsiteX67" fmla="*/ 1321594 w 1335881"/>
                <a:gd name="connsiteY67" fmla="*/ 211931 h 683419"/>
                <a:gd name="connsiteX68" fmla="*/ 1326356 w 1335881"/>
                <a:gd name="connsiteY68" fmla="*/ 180975 h 683419"/>
                <a:gd name="connsiteX69" fmla="*/ 1316831 w 1335881"/>
                <a:gd name="connsiteY69" fmla="*/ 166688 h 683419"/>
                <a:gd name="connsiteX70" fmla="*/ 1302544 w 1335881"/>
                <a:gd name="connsiteY70" fmla="*/ 150019 h 683419"/>
                <a:gd name="connsiteX71" fmla="*/ 1266825 w 1335881"/>
                <a:gd name="connsiteY71" fmla="*/ 123825 h 683419"/>
                <a:gd name="connsiteX72" fmla="*/ 1243013 w 1335881"/>
                <a:gd name="connsiteY72" fmla="*/ 145256 h 683419"/>
                <a:gd name="connsiteX73" fmla="*/ 1204913 w 1335881"/>
                <a:gd name="connsiteY73" fmla="*/ 140494 h 683419"/>
                <a:gd name="connsiteX74" fmla="*/ 1190625 w 1335881"/>
                <a:gd name="connsiteY74" fmla="*/ 128588 h 683419"/>
                <a:gd name="connsiteX75" fmla="*/ 1197769 w 1335881"/>
                <a:gd name="connsiteY75" fmla="*/ 104775 h 683419"/>
                <a:gd name="connsiteX76" fmla="*/ 1166813 w 1335881"/>
                <a:gd name="connsiteY76" fmla="*/ 95250 h 683419"/>
                <a:gd name="connsiteX77" fmla="*/ 1138238 w 1335881"/>
                <a:gd name="connsiteY77" fmla="*/ 92869 h 683419"/>
                <a:gd name="connsiteX78" fmla="*/ 1140619 w 1335881"/>
                <a:gd name="connsiteY78" fmla="*/ 138113 h 683419"/>
                <a:gd name="connsiteX79" fmla="*/ 1123950 w 1335881"/>
                <a:gd name="connsiteY79" fmla="*/ 154781 h 683419"/>
                <a:gd name="connsiteX80" fmla="*/ 1097756 w 1335881"/>
                <a:gd name="connsiteY80" fmla="*/ 154781 h 683419"/>
                <a:gd name="connsiteX81" fmla="*/ 1050131 w 1335881"/>
                <a:gd name="connsiteY81" fmla="*/ 154781 h 683419"/>
                <a:gd name="connsiteX82" fmla="*/ 1019175 w 1335881"/>
                <a:gd name="connsiteY82" fmla="*/ 147638 h 683419"/>
                <a:gd name="connsiteX83" fmla="*/ 1014413 w 1335881"/>
                <a:gd name="connsiteY83" fmla="*/ 123825 h 683419"/>
                <a:gd name="connsiteX84" fmla="*/ 988219 w 1335881"/>
                <a:gd name="connsiteY84" fmla="*/ 128588 h 683419"/>
                <a:gd name="connsiteX85" fmla="*/ 969169 w 1335881"/>
                <a:gd name="connsiteY85" fmla="*/ 140494 h 683419"/>
                <a:gd name="connsiteX86" fmla="*/ 964406 w 1335881"/>
                <a:gd name="connsiteY86" fmla="*/ 171450 h 683419"/>
                <a:gd name="connsiteX87" fmla="*/ 942975 w 1335881"/>
                <a:gd name="connsiteY87" fmla="*/ 183356 h 683419"/>
                <a:gd name="connsiteX88" fmla="*/ 909638 w 1335881"/>
                <a:gd name="connsiteY88" fmla="*/ 178594 h 683419"/>
                <a:gd name="connsiteX89" fmla="*/ 892969 w 1335881"/>
                <a:gd name="connsiteY89" fmla="*/ 188119 h 683419"/>
                <a:gd name="connsiteX90" fmla="*/ 864394 w 1335881"/>
                <a:gd name="connsiteY90" fmla="*/ 159544 h 683419"/>
                <a:gd name="connsiteX91" fmla="*/ 850106 w 1335881"/>
                <a:gd name="connsiteY91" fmla="*/ 159544 h 683419"/>
                <a:gd name="connsiteX92" fmla="*/ 840581 w 1335881"/>
                <a:gd name="connsiteY92" fmla="*/ 183356 h 683419"/>
                <a:gd name="connsiteX93" fmla="*/ 816769 w 1335881"/>
                <a:gd name="connsiteY93" fmla="*/ 183356 h 683419"/>
                <a:gd name="connsiteX94" fmla="*/ 795338 w 1335881"/>
                <a:gd name="connsiteY94" fmla="*/ 176213 h 683419"/>
                <a:gd name="connsiteX95" fmla="*/ 771525 w 1335881"/>
                <a:gd name="connsiteY95" fmla="*/ 152400 h 683419"/>
                <a:gd name="connsiteX96" fmla="*/ 757238 w 1335881"/>
                <a:gd name="connsiteY96" fmla="*/ 166688 h 683419"/>
                <a:gd name="connsiteX97" fmla="*/ 716756 w 1335881"/>
                <a:gd name="connsiteY97" fmla="*/ 161925 h 683419"/>
                <a:gd name="connsiteX98" fmla="*/ 716756 w 1335881"/>
                <a:gd name="connsiteY98" fmla="*/ 161925 h 683419"/>
                <a:gd name="connsiteX99" fmla="*/ 714375 w 1335881"/>
                <a:gd name="connsiteY99" fmla="*/ 192881 h 683419"/>
                <a:gd name="connsiteX100" fmla="*/ 709613 w 1335881"/>
                <a:gd name="connsiteY100" fmla="*/ 216694 h 683419"/>
                <a:gd name="connsiteX101" fmla="*/ 685800 w 1335881"/>
                <a:gd name="connsiteY101" fmla="*/ 216694 h 683419"/>
                <a:gd name="connsiteX102" fmla="*/ 659606 w 1335881"/>
                <a:gd name="connsiteY102" fmla="*/ 204788 h 683419"/>
                <a:gd name="connsiteX103" fmla="*/ 645319 w 1335881"/>
                <a:gd name="connsiteY103" fmla="*/ 185738 h 683419"/>
                <a:gd name="connsiteX104" fmla="*/ 623888 w 1335881"/>
                <a:gd name="connsiteY104" fmla="*/ 192881 h 683419"/>
                <a:gd name="connsiteX105" fmla="*/ 609600 w 1335881"/>
                <a:gd name="connsiteY105" fmla="*/ 185738 h 683419"/>
                <a:gd name="connsiteX106" fmla="*/ 592931 w 1335881"/>
                <a:gd name="connsiteY106" fmla="*/ 195263 h 683419"/>
                <a:gd name="connsiteX107" fmla="*/ 573881 w 1335881"/>
                <a:gd name="connsiteY107" fmla="*/ 211931 h 683419"/>
                <a:gd name="connsiteX108" fmla="*/ 550069 w 1335881"/>
                <a:gd name="connsiteY108" fmla="*/ 214313 h 683419"/>
                <a:gd name="connsiteX109" fmla="*/ 538163 w 1335881"/>
                <a:gd name="connsiteY109" fmla="*/ 202406 h 683419"/>
                <a:gd name="connsiteX110" fmla="*/ 521494 w 1335881"/>
                <a:gd name="connsiteY110" fmla="*/ 202406 h 683419"/>
                <a:gd name="connsiteX111" fmla="*/ 488156 w 1335881"/>
                <a:gd name="connsiteY111" fmla="*/ 207169 h 683419"/>
                <a:gd name="connsiteX112" fmla="*/ 473869 w 1335881"/>
                <a:gd name="connsiteY112" fmla="*/ 202406 h 683419"/>
                <a:gd name="connsiteX113" fmla="*/ 450056 w 1335881"/>
                <a:gd name="connsiteY113" fmla="*/ 185738 h 683419"/>
                <a:gd name="connsiteX114" fmla="*/ 419100 w 1335881"/>
                <a:gd name="connsiteY114" fmla="*/ 192881 h 683419"/>
                <a:gd name="connsiteX115" fmla="*/ 400050 w 1335881"/>
                <a:gd name="connsiteY115" fmla="*/ 178594 h 683419"/>
                <a:gd name="connsiteX116" fmla="*/ 373856 w 1335881"/>
                <a:gd name="connsiteY116" fmla="*/ 147638 h 683419"/>
                <a:gd name="connsiteX117" fmla="*/ 359569 w 1335881"/>
                <a:gd name="connsiteY117" fmla="*/ 128588 h 683419"/>
                <a:gd name="connsiteX118" fmla="*/ 376238 w 1335881"/>
                <a:gd name="connsiteY118" fmla="*/ 123825 h 683419"/>
                <a:gd name="connsiteX119" fmla="*/ 357188 w 1335881"/>
                <a:gd name="connsiteY119" fmla="*/ 109538 h 683419"/>
                <a:gd name="connsiteX120" fmla="*/ 340519 w 1335881"/>
                <a:gd name="connsiteY120" fmla="*/ 80963 h 683419"/>
                <a:gd name="connsiteX121" fmla="*/ 333375 w 1335881"/>
                <a:gd name="connsiteY121" fmla="*/ 54769 h 683419"/>
                <a:gd name="connsiteX122" fmla="*/ 326231 w 1335881"/>
                <a:gd name="connsiteY122" fmla="*/ 19050 h 683419"/>
                <a:gd name="connsiteX123" fmla="*/ 311944 w 1335881"/>
                <a:gd name="connsiteY123" fmla="*/ 19050 h 683419"/>
                <a:gd name="connsiteX124" fmla="*/ 278606 w 1335881"/>
                <a:gd name="connsiteY124" fmla="*/ 26194 h 683419"/>
                <a:gd name="connsiteX125" fmla="*/ 259556 w 1335881"/>
                <a:gd name="connsiteY125" fmla="*/ 7144 h 683419"/>
                <a:gd name="connsiteX126" fmla="*/ 230981 w 1335881"/>
                <a:gd name="connsiteY126" fmla="*/ 0 h 683419"/>
                <a:gd name="connsiteX127" fmla="*/ 228600 w 1335881"/>
                <a:gd name="connsiteY127" fmla="*/ 21431 h 683419"/>
                <a:gd name="connsiteX128" fmla="*/ 202406 w 1335881"/>
                <a:gd name="connsiteY128" fmla="*/ 14288 h 683419"/>
                <a:gd name="connsiteX129" fmla="*/ 188119 w 1335881"/>
                <a:gd name="connsiteY129" fmla="*/ 40481 h 683419"/>
                <a:gd name="connsiteX130" fmla="*/ 166688 w 1335881"/>
                <a:gd name="connsiteY130" fmla="*/ 57150 h 683419"/>
                <a:gd name="connsiteX131" fmla="*/ 135731 w 1335881"/>
                <a:gd name="connsiteY131" fmla="*/ 64294 h 683419"/>
                <a:gd name="connsiteX132" fmla="*/ 102394 w 1335881"/>
                <a:gd name="connsiteY132" fmla="*/ 83344 h 683419"/>
                <a:gd name="connsiteX133" fmla="*/ 90488 w 1335881"/>
                <a:gd name="connsiteY133" fmla="*/ 102394 h 683419"/>
                <a:gd name="connsiteX134" fmla="*/ 97631 w 1335881"/>
                <a:gd name="connsiteY134" fmla="*/ 133350 h 683419"/>
                <a:gd name="connsiteX135" fmla="*/ 95250 w 1335881"/>
                <a:gd name="connsiteY135" fmla="*/ 154781 h 683419"/>
                <a:gd name="connsiteX136" fmla="*/ 83344 w 1335881"/>
                <a:gd name="connsiteY136" fmla="*/ 169069 h 683419"/>
                <a:gd name="connsiteX137" fmla="*/ 61913 w 1335881"/>
                <a:gd name="connsiteY137" fmla="*/ 176213 h 683419"/>
                <a:gd name="connsiteX138" fmla="*/ 38100 w 1335881"/>
                <a:gd name="connsiteY138" fmla="*/ 190500 h 683419"/>
                <a:gd name="connsiteX139" fmla="*/ 47625 w 1335881"/>
                <a:gd name="connsiteY139" fmla="*/ 214313 h 683419"/>
                <a:gd name="connsiteX140" fmla="*/ 59532 w 1335881"/>
                <a:gd name="connsiteY140" fmla="*/ 235744 h 683419"/>
                <a:gd name="connsiteX141" fmla="*/ 54769 w 1335881"/>
                <a:gd name="connsiteY141" fmla="*/ 292894 h 683419"/>
                <a:gd name="connsiteX142" fmla="*/ 45243 w 1335881"/>
                <a:gd name="connsiteY142" fmla="*/ 304800 h 683419"/>
                <a:gd name="connsiteX143" fmla="*/ 42863 w 1335881"/>
                <a:gd name="connsiteY143" fmla="*/ 354806 h 683419"/>
                <a:gd name="connsiteX144" fmla="*/ 61912 w 1335881"/>
                <a:gd name="connsiteY144" fmla="*/ 366713 h 683419"/>
                <a:gd name="connsiteX145" fmla="*/ 71438 w 1335881"/>
                <a:gd name="connsiteY145" fmla="*/ 361950 h 683419"/>
                <a:gd name="connsiteX146" fmla="*/ 59531 w 1335881"/>
                <a:gd name="connsiteY146" fmla="*/ 390525 h 683419"/>
                <a:gd name="connsiteX147" fmla="*/ 59531 w 1335881"/>
                <a:gd name="connsiteY147" fmla="*/ 414338 h 683419"/>
                <a:gd name="connsiteX148" fmla="*/ 76200 w 1335881"/>
                <a:gd name="connsiteY148" fmla="*/ 421481 h 683419"/>
                <a:gd name="connsiteX149" fmla="*/ 85725 w 1335881"/>
                <a:gd name="connsiteY149" fmla="*/ 435769 h 683419"/>
                <a:gd name="connsiteX150" fmla="*/ 71438 w 1335881"/>
                <a:gd name="connsiteY150" fmla="*/ 457200 h 683419"/>
                <a:gd name="connsiteX151" fmla="*/ 59531 w 1335881"/>
                <a:gd name="connsiteY151" fmla="*/ 469106 h 683419"/>
                <a:gd name="connsiteX152" fmla="*/ 64294 w 1335881"/>
                <a:gd name="connsiteY152" fmla="*/ 485775 h 683419"/>
                <a:gd name="connsiteX153" fmla="*/ 66675 w 1335881"/>
                <a:gd name="connsiteY153" fmla="*/ 502444 h 683419"/>
                <a:gd name="connsiteX154" fmla="*/ 59531 w 1335881"/>
                <a:gd name="connsiteY154" fmla="*/ 509588 h 683419"/>
                <a:gd name="connsiteX155" fmla="*/ 38100 w 1335881"/>
                <a:gd name="connsiteY155" fmla="*/ 507206 h 683419"/>
                <a:gd name="connsiteX156" fmla="*/ 19050 w 1335881"/>
                <a:gd name="connsiteY156" fmla="*/ 507206 h 683419"/>
                <a:gd name="connsiteX157" fmla="*/ 9525 w 1335881"/>
                <a:gd name="connsiteY157" fmla="*/ 538163 h 683419"/>
                <a:gd name="connsiteX158" fmla="*/ 0 w 1335881"/>
                <a:gd name="connsiteY158" fmla="*/ 554831 h 683419"/>
                <a:gd name="connsiteX159" fmla="*/ 11906 w 1335881"/>
                <a:gd name="connsiteY159" fmla="*/ 571500 h 683419"/>
                <a:gd name="connsiteX160" fmla="*/ 11906 w 1335881"/>
                <a:gd name="connsiteY160" fmla="*/ 571500 h 683419"/>
                <a:gd name="connsiteX161" fmla="*/ 42863 w 1335881"/>
                <a:gd name="connsiteY161" fmla="*/ 588169 h 683419"/>
                <a:gd name="connsiteX162" fmla="*/ 40481 w 1335881"/>
                <a:gd name="connsiteY162" fmla="*/ 614363 h 683419"/>
                <a:gd name="connsiteX163" fmla="*/ 57150 w 1335881"/>
                <a:gd name="connsiteY163" fmla="*/ 619125 h 683419"/>
                <a:gd name="connsiteX164" fmla="*/ 73819 w 1335881"/>
                <a:gd name="connsiteY164" fmla="*/ 609600 h 683419"/>
                <a:gd name="connsiteX165" fmla="*/ 92869 w 1335881"/>
                <a:gd name="connsiteY165" fmla="*/ 609600 h 683419"/>
                <a:gd name="connsiteX166" fmla="*/ 109538 w 1335881"/>
                <a:gd name="connsiteY166" fmla="*/ 614363 h 683419"/>
                <a:gd name="connsiteX167" fmla="*/ 126206 w 1335881"/>
                <a:gd name="connsiteY167" fmla="*/ 623888 h 683419"/>
                <a:gd name="connsiteX168" fmla="*/ 138113 w 1335881"/>
                <a:gd name="connsiteY168" fmla="*/ 652463 h 683419"/>
                <a:gd name="connsiteX169" fmla="*/ 145256 w 1335881"/>
                <a:gd name="connsiteY169" fmla="*/ 666750 h 683419"/>
                <a:gd name="connsiteX170" fmla="*/ 133350 w 1335881"/>
                <a:gd name="connsiteY170" fmla="*/ 683419 h 683419"/>
                <a:gd name="connsiteX171" fmla="*/ 176213 w 1335881"/>
                <a:gd name="connsiteY171" fmla="*/ 676275 h 683419"/>
                <a:gd name="connsiteX172" fmla="*/ 200026 w 1335881"/>
                <a:gd name="connsiteY172" fmla="*/ 640556 h 683419"/>
                <a:gd name="connsiteX173" fmla="*/ 209550 w 1335881"/>
                <a:gd name="connsiteY173" fmla="*/ 619125 h 683419"/>
                <a:gd name="connsiteX174" fmla="*/ 226219 w 1335881"/>
                <a:gd name="connsiteY174" fmla="*/ 607219 h 683419"/>
                <a:gd name="connsiteX175" fmla="*/ 247650 w 1335881"/>
                <a:gd name="connsiteY175" fmla="*/ 611981 h 683419"/>
                <a:gd name="connsiteX176" fmla="*/ 247650 w 1335881"/>
                <a:gd name="connsiteY176" fmla="*/ 611981 h 683419"/>
                <a:gd name="connsiteX177" fmla="*/ 266700 w 1335881"/>
                <a:gd name="connsiteY177" fmla="*/ 614363 h 683419"/>
                <a:gd name="connsiteX178" fmla="*/ 276225 w 1335881"/>
                <a:gd name="connsiteY178" fmla="*/ 642938 h 683419"/>
                <a:gd name="connsiteX179" fmla="*/ 302419 w 1335881"/>
                <a:gd name="connsiteY179" fmla="*/ 678656 h 683419"/>
                <a:gd name="connsiteX0" fmla="*/ 302419 w 1335881"/>
                <a:gd name="connsiteY0" fmla="*/ 678656 h 683419"/>
                <a:gd name="connsiteX1" fmla="*/ 342900 w 1335881"/>
                <a:gd name="connsiteY1" fmla="*/ 640556 h 683419"/>
                <a:gd name="connsiteX2" fmla="*/ 359569 w 1335881"/>
                <a:gd name="connsiteY2" fmla="*/ 623888 h 683419"/>
                <a:gd name="connsiteX3" fmla="*/ 392906 w 1335881"/>
                <a:gd name="connsiteY3" fmla="*/ 626269 h 683419"/>
                <a:gd name="connsiteX4" fmla="*/ 419100 w 1335881"/>
                <a:gd name="connsiteY4" fmla="*/ 619125 h 683419"/>
                <a:gd name="connsiteX5" fmla="*/ 419100 w 1335881"/>
                <a:gd name="connsiteY5" fmla="*/ 619125 h 683419"/>
                <a:gd name="connsiteX6" fmla="*/ 450056 w 1335881"/>
                <a:gd name="connsiteY6" fmla="*/ 628650 h 683419"/>
                <a:gd name="connsiteX7" fmla="*/ 452438 w 1335881"/>
                <a:gd name="connsiteY7" fmla="*/ 583406 h 683419"/>
                <a:gd name="connsiteX8" fmla="*/ 476250 w 1335881"/>
                <a:gd name="connsiteY8" fmla="*/ 583406 h 683419"/>
                <a:gd name="connsiteX9" fmla="*/ 488156 w 1335881"/>
                <a:gd name="connsiteY9" fmla="*/ 595313 h 683419"/>
                <a:gd name="connsiteX10" fmla="*/ 516731 w 1335881"/>
                <a:gd name="connsiteY10" fmla="*/ 597694 h 683419"/>
                <a:gd name="connsiteX11" fmla="*/ 538163 w 1335881"/>
                <a:gd name="connsiteY11" fmla="*/ 600075 h 683419"/>
                <a:gd name="connsiteX12" fmla="*/ 550069 w 1335881"/>
                <a:gd name="connsiteY12" fmla="*/ 623888 h 683419"/>
                <a:gd name="connsiteX13" fmla="*/ 578644 w 1335881"/>
                <a:gd name="connsiteY13" fmla="*/ 659606 h 683419"/>
                <a:gd name="connsiteX14" fmla="*/ 597694 w 1335881"/>
                <a:gd name="connsiteY14" fmla="*/ 666750 h 683419"/>
                <a:gd name="connsiteX15" fmla="*/ 640556 w 1335881"/>
                <a:gd name="connsiteY15" fmla="*/ 661988 h 683419"/>
                <a:gd name="connsiteX16" fmla="*/ 664369 w 1335881"/>
                <a:gd name="connsiteY16" fmla="*/ 657225 h 683419"/>
                <a:gd name="connsiteX17" fmla="*/ 692944 w 1335881"/>
                <a:gd name="connsiteY17" fmla="*/ 642938 h 683419"/>
                <a:gd name="connsiteX18" fmla="*/ 695325 w 1335881"/>
                <a:gd name="connsiteY18" fmla="*/ 616744 h 683419"/>
                <a:gd name="connsiteX19" fmla="*/ 695325 w 1335881"/>
                <a:gd name="connsiteY19" fmla="*/ 581025 h 683419"/>
                <a:gd name="connsiteX20" fmla="*/ 695325 w 1335881"/>
                <a:gd name="connsiteY20" fmla="*/ 581025 h 683419"/>
                <a:gd name="connsiteX21" fmla="*/ 731044 w 1335881"/>
                <a:gd name="connsiteY21" fmla="*/ 571500 h 683419"/>
                <a:gd name="connsiteX22" fmla="*/ 752475 w 1335881"/>
                <a:gd name="connsiteY22" fmla="*/ 547688 h 683419"/>
                <a:gd name="connsiteX23" fmla="*/ 778669 w 1335881"/>
                <a:gd name="connsiteY23" fmla="*/ 550069 h 683419"/>
                <a:gd name="connsiteX24" fmla="*/ 781050 w 1335881"/>
                <a:gd name="connsiteY24" fmla="*/ 528638 h 683419"/>
                <a:gd name="connsiteX25" fmla="*/ 766763 w 1335881"/>
                <a:gd name="connsiteY25" fmla="*/ 511969 h 683419"/>
                <a:gd name="connsiteX26" fmla="*/ 773906 w 1335881"/>
                <a:gd name="connsiteY26" fmla="*/ 485775 h 683419"/>
                <a:gd name="connsiteX27" fmla="*/ 804863 w 1335881"/>
                <a:gd name="connsiteY27" fmla="*/ 476250 h 683419"/>
                <a:gd name="connsiteX28" fmla="*/ 816769 w 1335881"/>
                <a:gd name="connsiteY28" fmla="*/ 507206 h 683419"/>
                <a:gd name="connsiteX29" fmla="*/ 838200 w 1335881"/>
                <a:gd name="connsiteY29" fmla="*/ 497681 h 683419"/>
                <a:gd name="connsiteX30" fmla="*/ 862013 w 1335881"/>
                <a:gd name="connsiteY30" fmla="*/ 500063 h 683419"/>
                <a:gd name="connsiteX31" fmla="*/ 862013 w 1335881"/>
                <a:gd name="connsiteY31" fmla="*/ 523875 h 683419"/>
                <a:gd name="connsiteX32" fmla="*/ 862013 w 1335881"/>
                <a:gd name="connsiteY32" fmla="*/ 523875 h 683419"/>
                <a:gd name="connsiteX33" fmla="*/ 902494 w 1335881"/>
                <a:gd name="connsiteY33" fmla="*/ 519113 h 683419"/>
                <a:gd name="connsiteX34" fmla="*/ 923925 w 1335881"/>
                <a:gd name="connsiteY34" fmla="*/ 516731 h 683419"/>
                <a:gd name="connsiteX35" fmla="*/ 942975 w 1335881"/>
                <a:gd name="connsiteY35" fmla="*/ 511969 h 683419"/>
                <a:gd name="connsiteX36" fmla="*/ 957263 w 1335881"/>
                <a:gd name="connsiteY36" fmla="*/ 528638 h 683419"/>
                <a:gd name="connsiteX37" fmla="*/ 981075 w 1335881"/>
                <a:gd name="connsiteY37" fmla="*/ 519113 h 683419"/>
                <a:gd name="connsiteX38" fmla="*/ 1016794 w 1335881"/>
                <a:gd name="connsiteY38" fmla="*/ 526256 h 683419"/>
                <a:gd name="connsiteX39" fmla="*/ 1038225 w 1335881"/>
                <a:gd name="connsiteY39" fmla="*/ 533400 h 683419"/>
                <a:gd name="connsiteX40" fmla="*/ 1081088 w 1335881"/>
                <a:gd name="connsiteY40" fmla="*/ 533400 h 683419"/>
                <a:gd name="connsiteX41" fmla="*/ 1112044 w 1335881"/>
                <a:gd name="connsiteY41" fmla="*/ 538163 h 683419"/>
                <a:gd name="connsiteX42" fmla="*/ 1123950 w 1335881"/>
                <a:gd name="connsiteY42" fmla="*/ 528638 h 683419"/>
                <a:gd name="connsiteX43" fmla="*/ 1152525 w 1335881"/>
                <a:gd name="connsiteY43" fmla="*/ 531019 h 683419"/>
                <a:gd name="connsiteX44" fmla="*/ 1197769 w 1335881"/>
                <a:gd name="connsiteY44" fmla="*/ 531019 h 683419"/>
                <a:gd name="connsiteX45" fmla="*/ 1221581 w 1335881"/>
                <a:gd name="connsiteY45" fmla="*/ 528638 h 683419"/>
                <a:gd name="connsiteX46" fmla="*/ 1219200 w 1335881"/>
                <a:gd name="connsiteY46" fmla="*/ 507206 h 683419"/>
                <a:gd name="connsiteX47" fmla="*/ 1238250 w 1335881"/>
                <a:gd name="connsiteY47" fmla="*/ 502444 h 683419"/>
                <a:gd name="connsiteX48" fmla="*/ 1250156 w 1335881"/>
                <a:gd name="connsiteY48" fmla="*/ 488156 h 683419"/>
                <a:gd name="connsiteX49" fmla="*/ 1252538 w 1335881"/>
                <a:gd name="connsiteY49" fmla="*/ 461963 h 683419"/>
                <a:gd name="connsiteX50" fmla="*/ 1254919 w 1335881"/>
                <a:gd name="connsiteY50" fmla="*/ 431006 h 683419"/>
                <a:gd name="connsiteX51" fmla="*/ 1314450 w 1335881"/>
                <a:gd name="connsiteY51" fmla="*/ 438150 h 683419"/>
                <a:gd name="connsiteX52" fmla="*/ 1335881 w 1335881"/>
                <a:gd name="connsiteY52" fmla="*/ 435769 h 683419"/>
                <a:gd name="connsiteX53" fmla="*/ 1335881 w 1335881"/>
                <a:gd name="connsiteY53" fmla="*/ 435769 h 683419"/>
                <a:gd name="connsiteX54" fmla="*/ 1323975 w 1335881"/>
                <a:gd name="connsiteY54" fmla="*/ 402431 h 683419"/>
                <a:gd name="connsiteX55" fmla="*/ 1316831 w 1335881"/>
                <a:gd name="connsiteY55" fmla="*/ 388144 h 683419"/>
                <a:gd name="connsiteX56" fmla="*/ 1321594 w 1335881"/>
                <a:gd name="connsiteY56" fmla="*/ 359569 h 683419"/>
                <a:gd name="connsiteX57" fmla="*/ 1321594 w 1335881"/>
                <a:gd name="connsiteY57" fmla="*/ 330994 h 683419"/>
                <a:gd name="connsiteX58" fmla="*/ 1293019 w 1335881"/>
                <a:gd name="connsiteY58" fmla="*/ 340519 h 683419"/>
                <a:gd name="connsiteX59" fmla="*/ 1271588 w 1335881"/>
                <a:gd name="connsiteY59" fmla="*/ 340519 h 683419"/>
                <a:gd name="connsiteX60" fmla="*/ 1252538 w 1335881"/>
                <a:gd name="connsiteY60" fmla="*/ 323850 h 683419"/>
                <a:gd name="connsiteX61" fmla="*/ 1252538 w 1335881"/>
                <a:gd name="connsiteY61" fmla="*/ 323850 h 683419"/>
                <a:gd name="connsiteX62" fmla="*/ 1271588 w 1335881"/>
                <a:gd name="connsiteY62" fmla="*/ 302419 h 683419"/>
                <a:gd name="connsiteX63" fmla="*/ 1288256 w 1335881"/>
                <a:gd name="connsiteY63" fmla="*/ 300038 h 683419"/>
                <a:gd name="connsiteX64" fmla="*/ 1297781 w 1335881"/>
                <a:gd name="connsiteY64" fmla="*/ 280988 h 683419"/>
                <a:gd name="connsiteX65" fmla="*/ 1307306 w 1335881"/>
                <a:gd name="connsiteY65" fmla="*/ 247650 h 683419"/>
                <a:gd name="connsiteX66" fmla="*/ 1321594 w 1335881"/>
                <a:gd name="connsiteY66" fmla="*/ 230981 h 683419"/>
                <a:gd name="connsiteX67" fmla="*/ 1321594 w 1335881"/>
                <a:gd name="connsiteY67" fmla="*/ 211931 h 683419"/>
                <a:gd name="connsiteX68" fmla="*/ 1326356 w 1335881"/>
                <a:gd name="connsiteY68" fmla="*/ 180975 h 683419"/>
                <a:gd name="connsiteX69" fmla="*/ 1316831 w 1335881"/>
                <a:gd name="connsiteY69" fmla="*/ 166688 h 683419"/>
                <a:gd name="connsiteX70" fmla="*/ 1302544 w 1335881"/>
                <a:gd name="connsiteY70" fmla="*/ 150019 h 683419"/>
                <a:gd name="connsiteX71" fmla="*/ 1266825 w 1335881"/>
                <a:gd name="connsiteY71" fmla="*/ 123825 h 683419"/>
                <a:gd name="connsiteX72" fmla="*/ 1243013 w 1335881"/>
                <a:gd name="connsiteY72" fmla="*/ 145256 h 683419"/>
                <a:gd name="connsiteX73" fmla="*/ 1204913 w 1335881"/>
                <a:gd name="connsiteY73" fmla="*/ 140494 h 683419"/>
                <a:gd name="connsiteX74" fmla="*/ 1190625 w 1335881"/>
                <a:gd name="connsiteY74" fmla="*/ 128588 h 683419"/>
                <a:gd name="connsiteX75" fmla="*/ 1197769 w 1335881"/>
                <a:gd name="connsiteY75" fmla="*/ 104775 h 683419"/>
                <a:gd name="connsiteX76" fmla="*/ 1166813 w 1335881"/>
                <a:gd name="connsiteY76" fmla="*/ 95250 h 683419"/>
                <a:gd name="connsiteX77" fmla="*/ 1138238 w 1335881"/>
                <a:gd name="connsiteY77" fmla="*/ 92869 h 683419"/>
                <a:gd name="connsiteX78" fmla="*/ 1140619 w 1335881"/>
                <a:gd name="connsiteY78" fmla="*/ 138113 h 683419"/>
                <a:gd name="connsiteX79" fmla="*/ 1123950 w 1335881"/>
                <a:gd name="connsiteY79" fmla="*/ 154781 h 683419"/>
                <a:gd name="connsiteX80" fmla="*/ 1097756 w 1335881"/>
                <a:gd name="connsiteY80" fmla="*/ 154781 h 683419"/>
                <a:gd name="connsiteX81" fmla="*/ 1050131 w 1335881"/>
                <a:gd name="connsiteY81" fmla="*/ 154781 h 683419"/>
                <a:gd name="connsiteX82" fmla="*/ 1019175 w 1335881"/>
                <a:gd name="connsiteY82" fmla="*/ 147638 h 683419"/>
                <a:gd name="connsiteX83" fmla="*/ 1014413 w 1335881"/>
                <a:gd name="connsiteY83" fmla="*/ 123825 h 683419"/>
                <a:gd name="connsiteX84" fmla="*/ 988219 w 1335881"/>
                <a:gd name="connsiteY84" fmla="*/ 128588 h 683419"/>
                <a:gd name="connsiteX85" fmla="*/ 969169 w 1335881"/>
                <a:gd name="connsiteY85" fmla="*/ 140494 h 683419"/>
                <a:gd name="connsiteX86" fmla="*/ 964406 w 1335881"/>
                <a:gd name="connsiteY86" fmla="*/ 171450 h 683419"/>
                <a:gd name="connsiteX87" fmla="*/ 942975 w 1335881"/>
                <a:gd name="connsiteY87" fmla="*/ 183356 h 683419"/>
                <a:gd name="connsiteX88" fmla="*/ 909638 w 1335881"/>
                <a:gd name="connsiteY88" fmla="*/ 178594 h 683419"/>
                <a:gd name="connsiteX89" fmla="*/ 892969 w 1335881"/>
                <a:gd name="connsiteY89" fmla="*/ 188119 h 683419"/>
                <a:gd name="connsiteX90" fmla="*/ 864394 w 1335881"/>
                <a:gd name="connsiteY90" fmla="*/ 159544 h 683419"/>
                <a:gd name="connsiteX91" fmla="*/ 850106 w 1335881"/>
                <a:gd name="connsiteY91" fmla="*/ 159544 h 683419"/>
                <a:gd name="connsiteX92" fmla="*/ 840581 w 1335881"/>
                <a:gd name="connsiteY92" fmla="*/ 183356 h 683419"/>
                <a:gd name="connsiteX93" fmla="*/ 816769 w 1335881"/>
                <a:gd name="connsiteY93" fmla="*/ 183356 h 683419"/>
                <a:gd name="connsiteX94" fmla="*/ 795338 w 1335881"/>
                <a:gd name="connsiteY94" fmla="*/ 176213 h 683419"/>
                <a:gd name="connsiteX95" fmla="*/ 771525 w 1335881"/>
                <a:gd name="connsiteY95" fmla="*/ 152400 h 683419"/>
                <a:gd name="connsiteX96" fmla="*/ 757238 w 1335881"/>
                <a:gd name="connsiteY96" fmla="*/ 166688 h 683419"/>
                <a:gd name="connsiteX97" fmla="*/ 716756 w 1335881"/>
                <a:gd name="connsiteY97" fmla="*/ 161925 h 683419"/>
                <a:gd name="connsiteX98" fmla="*/ 716756 w 1335881"/>
                <a:gd name="connsiteY98" fmla="*/ 161925 h 683419"/>
                <a:gd name="connsiteX99" fmla="*/ 714375 w 1335881"/>
                <a:gd name="connsiteY99" fmla="*/ 192881 h 683419"/>
                <a:gd name="connsiteX100" fmla="*/ 709613 w 1335881"/>
                <a:gd name="connsiteY100" fmla="*/ 216694 h 683419"/>
                <a:gd name="connsiteX101" fmla="*/ 685800 w 1335881"/>
                <a:gd name="connsiteY101" fmla="*/ 216694 h 683419"/>
                <a:gd name="connsiteX102" fmla="*/ 659606 w 1335881"/>
                <a:gd name="connsiteY102" fmla="*/ 204788 h 683419"/>
                <a:gd name="connsiteX103" fmla="*/ 645319 w 1335881"/>
                <a:gd name="connsiteY103" fmla="*/ 185738 h 683419"/>
                <a:gd name="connsiteX104" fmla="*/ 623888 w 1335881"/>
                <a:gd name="connsiteY104" fmla="*/ 192881 h 683419"/>
                <a:gd name="connsiteX105" fmla="*/ 609600 w 1335881"/>
                <a:gd name="connsiteY105" fmla="*/ 185738 h 683419"/>
                <a:gd name="connsiteX106" fmla="*/ 592931 w 1335881"/>
                <a:gd name="connsiteY106" fmla="*/ 195263 h 683419"/>
                <a:gd name="connsiteX107" fmla="*/ 573881 w 1335881"/>
                <a:gd name="connsiteY107" fmla="*/ 211931 h 683419"/>
                <a:gd name="connsiteX108" fmla="*/ 550069 w 1335881"/>
                <a:gd name="connsiteY108" fmla="*/ 214313 h 683419"/>
                <a:gd name="connsiteX109" fmla="*/ 538163 w 1335881"/>
                <a:gd name="connsiteY109" fmla="*/ 202406 h 683419"/>
                <a:gd name="connsiteX110" fmla="*/ 521494 w 1335881"/>
                <a:gd name="connsiteY110" fmla="*/ 202406 h 683419"/>
                <a:gd name="connsiteX111" fmla="*/ 488156 w 1335881"/>
                <a:gd name="connsiteY111" fmla="*/ 207169 h 683419"/>
                <a:gd name="connsiteX112" fmla="*/ 473869 w 1335881"/>
                <a:gd name="connsiteY112" fmla="*/ 202406 h 683419"/>
                <a:gd name="connsiteX113" fmla="*/ 450056 w 1335881"/>
                <a:gd name="connsiteY113" fmla="*/ 185738 h 683419"/>
                <a:gd name="connsiteX114" fmla="*/ 419100 w 1335881"/>
                <a:gd name="connsiteY114" fmla="*/ 192881 h 683419"/>
                <a:gd name="connsiteX115" fmla="*/ 400050 w 1335881"/>
                <a:gd name="connsiteY115" fmla="*/ 178594 h 683419"/>
                <a:gd name="connsiteX116" fmla="*/ 373856 w 1335881"/>
                <a:gd name="connsiteY116" fmla="*/ 147638 h 683419"/>
                <a:gd name="connsiteX117" fmla="*/ 359569 w 1335881"/>
                <a:gd name="connsiteY117" fmla="*/ 128588 h 683419"/>
                <a:gd name="connsiteX118" fmla="*/ 376238 w 1335881"/>
                <a:gd name="connsiteY118" fmla="*/ 123825 h 683419"/>
                <a:gd name="connsiteX119" fmla="*/ 357188 w 1335881"/>
                <a:gd name="connsiteY119" fmla="*/ 109538 h 683419"/>
                <a:gd name="connsiteX120" fmla="*/ 340519 w 1335881"/>
                <a:gd name="connsiteY120" fmla="*/ 80963 h 683419"/>
                <a:gd name="connsiteX121" fmla="*/ 333375 w 1335881"/>
                <a:gd name="connsiteY121" fmla="*/ 54769 h 683419"/>
                <a:gd name="connsiteX122" fmla="*/ 326231 w 1335881"/>
                <a:gd name="connsiteY122" fmla="*/ 19050 h 683419"/>
                <a:gd name="connsiteX123" fmla="*/ 311944 w 1335881"/>
                <a:gd name="connsiteY123" fmla="*/ 19050 h 683419"/>
                <a:gd name="connsiteX124" fmla="*/ 278606 w 1335881"/>
                <a:gd name="connsiteY124" fmla="*/ 26194 h 683419"/>
                <a:gd name="connsiteX125" fmla="*/ 259556 w 1335881"/>
                <a:gd name="connsiteY125" fmla="*/ 7144 h 683419"/>
                <a:gd name="connsiteX126" fmla="*/ 230981 w 1335881"/>
                <a:gd name="connsiteY126" fmla="*/ 0 h 683419"/>
                <a:gd name="connsiteX127" fmla="*/ 228600 w 1335881"/>
                <a:gd name="connsiteY127" fmla="*/ 21431 h 683419"/>
                <a:gd name="connsiteX128" fmla="*/ 202406 w 1335881"/>
                <a:gd name="connsiteY128" fmla="*/ 14288 h 683419"/>
                <a:gd name="connsiteX129" fmla="*/ 188119 w 1335881"/>
                <a:gd name="connsiteY129" fmla="*/ 40481 h 683419"/>
                <a:gd name="connsiteX130" fmla="*/ 166688 w 1335881"/>
                <a:gd name="connsiteY130" fmla="*/ 57150 h 683419"/>
                <a:gd name="connsiteX131" fmla="*/ 135731 w 1335881"/>
                <a:gd name="connsiteY131" fmla="*/ 64294 h 683419"/>
                <a:gd name="connsiteX132" fmla="*/ 102394 w 1335881"/>
                <a:gd name="connsiteY132" fmla="*/ 83344 h 683419"/>
                <a:gd name="connsiteX133" fmla="*/ 90488 w 1335881"/>
                <a:gd name="connsiteY133" fmla="*/ 102394 h 683419"/>
                <a:gd name="connsiteX134" fmla="*/ 97631 w 1335881"/>
                <a:gd name="connsiteY134" fmla="*/ 133350 h 683419"/>
                <a:gd name="connsiteX135" fmla="*/ 95250 w 1335881"/>
                <a:gd name="connsiteY135" fmla="*/ 154781 h 683419"/>
                <a:gd name="connsiteX136" fmla="*/ 83344 w 1335881"/>
                <a:gd name="connsiteY136" fmla="*/ 169069 h 683419"/>
                <a:gd name="connsiteX137" fmla="*/ 61913 w 1335881"/>
                <a:gd name="connsiteY137" fmla="*/ 176213 h 683419"/>
                <a:gd name="connsiteX138" fmla="*/ 38100 w 1335881"/>
                <a:gd name="connsiteY138" fmla="*/ 190500 h 683419"/>
                <a:gd name="connsiteX139" fmla="*/ 47625 w 1335881"/>
                <a:gd name="connsiteY139" fmla="*/ 214313 h 683419"/>
                <a:gd name="connsiteX140" fmla="*/ 59532 w 1335881"/>
                <a:gd name="connsiteY140" fmla="*/ 235744 h 683419"/>
                <a:gd name="connsiteX141" fmla="*/ 54769 w 1335881"/>
                <a:gd name="connsiteY141" fmla="*/ 292894 h 683419"/>
                <a:gd name="connsiteX142" fmla="*/ 45243 w 1335881"/>
                <a:gd name="connsiteY142" fmla="*/ 304800 h 683419"/>
                <a:gd name="connsiteX143" fmla="*/ 42863 w 1335881"/>
                <a:gd name="connsiteY143" fmla="*/ 354806 h 683419"/>
                <a:gd name="connsiteX144" fmla="*/ 54769 w 1335881"/>
                <a:gd name="connsiteY144" fmla="*/ 354806 h 683419"/>
                <a:gd name="connsiteX145" fmla="*/ 61912 w 1335881"/>
                <a:gd name="connsiteY145" fmla="*/ 366713 h 683419"/>
                <a:gd name="connsiteX146" fmla="*/ 71438 w 1335881"/>
                <a:gd name="connsiteY146" fmla="*/ 361950 h 683419"/>
                <a:gd name="connsiteX147" fmla="*/ 59531 w 1335881"/>
                <a:gd name="connsiteY147" fmla="*/ 390525 h 683419"/>
                <a:gd name="connsiteX148" fmla="*/ 59531 w 1335881"/>
                <a:gd name="connsiteY148" fmla="*/ 414338 h 683419"/>
                <a:gd name="connsiteX149" fmla="*/ 76200 w 1335881"/>
                <a:gd name="connsiteY149" fmla="*/ 421481 h 683419"/>
                <a:gd name="connsiteX150" fmla="*/ 85725 w 1335881"/>
                <a:gd name="connsiteY150" fmla="*/ 435769 h 683419"/>
                <a:gd name="connsiteX151" fmla="*/ 71438 w 1335881"/>
                <a:gd name="connsiteY151" fmla="*/ 457200 h 683419"/>
                <a:gd name="connsiteX152" fmla="*/ 59531 w 1335881"/>
                <a:gd name="connsiteY152" fmla="*/ 469106 h 683419"/>
                <a:gd name="connsiteX153" fmla="*/ 64294 w 1335881"/>
                <a:gd name="connsiteY153" fmla="*/ 485775 h 683419"/>
                <a:gd name="connsiteX154" fmla="*/ 66675 w 1335881"/>
                <a:gd name="connsiteY154" fmla="*/ 502444 h 683419"/>
                <a:gd name="connsiteX155" fmla="*/ 59531 w 1335881"/>
                <a:gd name="connsiteY155" fmla="*/ 509588 h 683419"/>
                <a:gd name="connsiteX156" fmla="*/ 38100 w 1335881"/>
                <a:gd name="connsiteY156" fmla="*/ 507206 h 683419"/>
                <a:gd name="connsiteX157" fmla="*/ 19050 w 1335881"/>
                <a:gd name="connsiteY157" fmla="*/ 507206 h 683419"/>
                <a:gd name="connsiteX158" fmla="*/ 9525 w 1335881"/>
                <a:gd name="connsiteY158" fmla="*/ 538163 h 683419"/>
                <a:gd name="connsiteX159" fmla="*/ 0 w 1335881"/>
                <a:gd name="connsiteY159" fmla="*/ 554831 h 683419"/>
                <a:gd name="connsiteX160" fmla="*/ 11906 w 1335881"/>
                <a:gd name="connsiteY160" fmla="*/ 571500 h 683419"/>
                <a:gd name="connsiteX161" fmla="*/ 11906 w 1335881"/>
                <a:gd name="connsiteY161" fmla="*/ 571500 h 683419"/>
                <a:gd name="connsiteX162" fmla="*/ 42863 w 1335881"/>
                <a:gd name="connsiteY162" fmla="*/ 588169 h 683419"/>
                <a:gd name="connsiteX163" fmla="*/ 40481 w 1335881"/>
                <a:gd name="connsiteY163" fmla="*/ 614363 h 683419"/>
                <a:gd name="connsiteX164" fmla="*/ 57150 w 1335881"/>
                <a:gd name="connsiteY164" fmla="*/ 619125 h 683419"/>
                <a:gd name="connsiteX165" fmla="*/ 73819 w 1335881"/>
                <a:gd name="connsiteY165" fmla="*/ 609600 h 683419"/>
                <a:gd name="connsiteX166" fmla="*/ 92869 w 1335881"/>
                <a:gd name="connsiteY166" fmla="*/ 609600 h 683419"/>
                <a:gd name="connsiteX167" fmla="*/ 109538 w 1335881"/>
                <a:gd name="connsiteY167" fmla="*/ 614363 h 683419"/>
                <a:gd name="connsiteX168" fmla="*/ 126206 w 1335881"/>
                <a:gd name="connsiteY168" fmla="*/ 623888 h 683419"/>
                <a:gd name="connsiteX169" fmla="*/ 138113 w 1335881"/>
                <a:gd name="connsiteY169" fmla="*/ 652463 h 683419"/>
                <a:gd name="connsiteX170" fmla="*/ 145256 w 1335881"/>
                <a:gd name="connsiteY170" fmla="*/ 666750 h 683419"/>
                <a:gd name="connsiteX171" fmla="*/ 133350 w 1335881"/>
                <a:gd name="connsiteY171" fmla="*/ 683419 h 683419"/>
                <a:gd name="connsiteX172" fmla="*/ 176213 w 1335881"/>
                <a:gd name="connsiteY172" fmla="*/ 676275 h 683419"/>
                <a:gd name="connsiteX173" fmla="*/ 200026 w 1335881"/>
                <a:gd name="connsiteY173" fmla="*/ 640556 h 683419"/>
                <a:gd name="connsiteX174" fmla="*/ 209550 w 1335881"/>
                <a:gd name="connsiteY174" fmla="*/ 619125 h 683419"/>
                <a:gd name="connsiteX175" fmla="*/ 226219 w 1335881"/>
                <a:gd name="connsiteY175" fmla="*/ 607219 h 683419"/>
                <a:gd name="connsiteX176" fmla="*/ 247650 w 1335881"/>
                <a:gd name="connsiteY176" fmla="*/ 611981 h 683419"/>
                <a:gd name="connsiteX177" fmla="*/ 247650 w 1335881"/>
                <a:gd name="connsiteY177" fmla="*/ 611981 h 683419"/>
                <a:gd name="connsiteX178" fmla="*/ 266700 w 1335881"/>
                <a:gd name="connsiteY178" fmla="*/ 614363 h 683419"/>
                <a:gd name="connsiteX179" fmla="*/ 276225 w 1335881"/>
                <a:gd name="connsiteY179" fmla="*/ 642938 h 683419"/>
                <a:gd name="connsiteX180" fmla="*/ 302419 w 1335881"/>
                <a:gd name="connsiteY180" fmla="*/ 678656 h 683419"/>
                <a:gd name="connsiteX0" fmla="*/ 302419 w 1335881"/>
                <a:gd name="connsiteY0" fmla="*/ 678656 h 683419"/>
                <a:gd name="connsiteX1" fmla="*/ 342900 w 1335881"/>
                <a:gd name="connsiteY1" fmla="*/ 640556 h 683419"/>
                <a:gd name="connsiteX2" fmla="*/ 359569 w 1335881"/>
                <a:gd name="connsiteY2" fmla="*/ 623888 h 683419"/>
                <a:gd name="connsiteX3" fmla="*/ 392906 w 1335881"/>
                <a:gd name="connsiteY3" fmla="*/ 626269 h 683419"/>
                <a:gd name="connsiteX4" fmla="*/ 419100 w 1335881"/>
                <a:gd name="connsiteY4" fmla="*/ 619125 h 683419"/>
                <a:gd name="connsiteX5" fmla="*/ 419100 w 1335881"/>
                <a:gd name="connsiteY5" fmla="*/ 619125 h 683419"/>
                <a:gd name="connsiteX6" fmla="*/ 450056 w 1335881"/>
                <a:gd name="connsiteY6" fmla="*/ 628650 h 683419"/>
                <a:gd name="connsiteX7" fmla="*/ 452438 w 1335881"/>
                <a:gd name="connsiteY7" fmla="*/ 583406 h 683419"/>
                <a:gd name="connsiteX8" fmla="*/ 476250 w 1335881"/>
                <a:gd name="connsiteY8" fmla="*/ 583406 h 683419"/>
                <a:gd name="connsiteX9" fmla="*/ 488156 w 1335881"/>
                <a:gd name="connsiteY9" fmla="*/ 595313 h 683419"/>
                <a:gd name="connsiteX10" fmla="*/ 516731 w 1335881"/>
                <a:gd name="connsiteY10" fmla="*/ 597694 h 683419"/>
                <a:gd name="connsiteX11" fmla="*/ 538163 w 1335881"/>
                <a:gd name="connsiteY11" fmla="*/ 600075 h 683419"/>
                <a:gd name="connsiteX12" fmla="*/ 550069 w 1335881"/>
                <a:gd name="connsiteY12" fmla="*/ 623888 h 683419"/>
                <a:gd name="connsiteX13" fmla="*/ 578644 w 1335881"/>
                <a:gd name="connsiteY13" fmla="*/ 659606 h 683419"/>
                <a:gd name="connsiteX14" fmla="*/ 597694 w 1335881"/>
                <a:gd name="connsiteY14" fmla="*/ 666750 h 683419"/>
                <a:gd name="connsiteX15" fmla="*/ 640556 w 1335881"/>
                <a:gd name="connsiteY15" fmla="*/ 661988 h 683419"/>
                <a:gd name="connsiteX16" fmla="*/ 664369 w 1335881"/>
                <a:gd name="connsiteY16" fmla="*/ 657225 h 683419"/>
                <a:gd name="connsiteX17" fmla="*/ 692944 w 1335881"/>
                <a:gd name="connsiteY17" fmla="*/ 642938 h 683419"/>
                <a:gd name="connsiteX18" fmla="*/ 695325 w 1335881"/>
                <a:gd name="connsiteY18" fmla="*/ 616744 h 683419"/>
                <a:gd name="connsiteX19" fmla="*/ 695325 w 1335881"/>
                <a:gd name="connsiteY19" fmla="*/ 581025 h 683419"/>
                <a:gd name="connsiteX20" fmla="*/ 695325 w 1335881"/>
                <a:gd name="connsiteY20" fmla="*/ 581025 h 683419"/>
                <a:gd name="connsiteX21" fmla="*/ 731044 w 1335881"/>
                <a:gd name="connsiteY21" fmla="*/ 571500 h 683419"/>
                <a:gd name="connsiteX22" fmla="*/ 752475 w 1335881"/>
                <a:gd name="connsiteY22" fmla="*/ 547688 h 683419"/>
                <a:gd name="connsiteX23" fmla="*/ 778669 w 1335881"/>
                <a:gd name="connsiteY23" fmla="*/ 550069 h 683419"/>
                <a:gd name="connsiteX24" fmla="*/ 781050 w 1335881"/>
                <a:gd name="connsiteY24" fmla="*/ 528638 h 683419"/>
                <a:gd name="connsiteX25" fmla="*/ 766763 w 1335881"/>
                <a:gd name="connsiteY25" fmla="*/ 511969 h 683419"/>
                <a:gd name="connsiteX26" fmla="*/ 773906 w 1335881"/>
                <a:gd name="connsiteY26" fmla="*/ 485775 h 683419"/>
                <a:gd name="connsiteX27" fmla="*/ 804863 w 1335881"/>
                <a:gd name="connsiteY27" fmla="*/ 476250 h 683419"/>
                <a:gd name="connsiteX28" fmla="*/ 816769 w 1335881"/>
                <a:gd name="connsiteY28" fmla="*/ 507206 h 683419"/>
                <a:gd name="connsiteX29" fmla="*/ 838200 w 1335881"/>
                <a:gd name="connsiteY29" fmla="*/ 497681 h 683419"/>
                <a:gd name="connsiteX30" fmla="*/ 862013 w 1335881"/>
                <a:gd name="connsiteY30" fmla="*/ 500063 h 683419"/>
                <a:gd name="connsiteX31" fmla="*/ 862013 w 1335881"/>
                <a:gd name="connsiteY31" fmla="*/ 523875 h 683419"/>
                <a:gd name="connsiteX32" fmla="*/ 862013 w 1335881"/>
                <a:gd name="connsiteY32" fmla="*/ 523875 h 683419"/>
                <a:gd name="connsiteX33" fmla="*/ 902494 w 1335881"/>
                <a:gd name="connsiteY33" fmla="*/ 519113 h 683419"/>
                <a:gd name="connsiteX34" fmla="*/ 923925 w 1335881"/>
                <a:gd name="connsiteY34" fmla="*/ 516731 h 683419"/>
                <a:gd name="connsiteX35" fmla="*/ 942975 w 1335881"/>
                <a:gd name="connsiteY35" fmla="*/ 511969 h 683419"/>
                <a:gd name="connsiteX36" fmla="*/ 957263 w 1335881"/>
                <a:gd name="connsiteY36" fmla="*/ 528638 h 683419"/>
                <a:gd name="connsiteX37" fmla="*/ 981075 w 1335881"/>
                <a:gd name="connsiteY37" fmla="*/ 519113 h 683419"/>
                <a:gd name="connsiteX38" fmla="*/ 1016794 w 1335881"/>
                <a:gd name="connsiteY38" fmla="*/ 526256 h 683419"/>
                <a:gd name="connsiteX39" fmla="*/ 1038225 w 1335881"/>
                <a:gd name="connsiteY39" fmla="*/ 533400 h 683419"/>
                <a:gd name="connsiteX40" fmla="*/ 1081088 w 1335881"/>
                <a:gd name="connsiteY40" fmla="*/ 533400 h 683419"/>
                <a:gd name="connsiteX41" fmla="*/ 1112044 w 1335881"/>
                <a:gd name="connsiteY41" fmla="*/ 538163 h 683419"/>
                <a:gd name="connsiteX42" fmla="*/ 1123950 w 1335881"/>
                <a:gd name="connsiteY42" fmla="*/ 528638 h 683419"/>
                <a:gd name="connsiteX43" fmla="*/ 1152525 w 1335881"/>
                <a:gd name="connsiteY43" fmla="*/ 531019 h 683419"/>
                <a:gd name="connsiteX44" fmla="*/ 1197769 w 1335881"/>
                <a:gd name="connsiteY44" fmla="*/ 531019 h 683419"/>
                <a:gd name="connsiteX45" fmla="*/ 1221581 w 1335881"/>
                <a:gd name="connsiteY45" fmla="*/ 528638 h 683419"/>
                <a:gd name="connsiteX46" fmla="*/ 1219200 w 1335881"/>
                <a:gd name="connsiteY46" fmla="*/ 507206 h 683419"/>
                <a:gd name="connsiteX47" fmla="*/ 1238250 w 1335881"/>
                <a:gd name="connsiteY47" fmla="*/ 502444 h 683419"/>
                <a:gd name="connsiteX48" fmla="*/ 1250156 w 1335881"/>
                <a:gd name="connsiteY48" fmla="*/ 488156 h 683419"/>
                <a:gd name="connsiteX49" fmla="*/ 1252538 w 1335881"/>
                <a:gd name="connsiteY49" fmla="*/ 461963 h 683419"/>
                <a:gd name="connsiteX50" fmla="*/ 1254919 w 1335881"/>
                <a:gd name="connsiteY50" fmla="*/ 431006 h 683419"/>
                <a:gd name="connsiteX51" fmla="*/ 1314450 w 1335881"/>
                <a:gd name="connsiteY51" fmla="*/ 438150 h 683419"/>
                <a:gd name="connsiteX52" fmla="*/ 1335881 w 1335881"/>
                <a:gd name="connsiteY52" fmla="*/ 435769 h 683419"/>
                <a:gd name="connsiteX53" fmla="*/ 1335881 w 1335881"/>
                <a:gd name="connsiteY53" fmla="*/ 435769 h 683419"/>
                <a:gd name="connsiteX54" fmla="*/ 1323975 w 1335881"/>
                <a:gd name="connsiteY54" fmla="*/ 402431 h 683419"/>
                <a:gd name="connsiteX55" fmla="*/ 1316831 w 1335881"/>
                <a:gd name="connsiteY55" fmla="*/ 388144 h 683419"/>
                <a:gd name="connsiteX56" fmla="*/ 1321594 w 1335881"/>
                <a:gd name="connsiteY56" fmla="*/ 359569 h 683419"/>
                <a:gd name="connsiteX57" fmla="*/ 1321594 w 1335881"/>
                <a:gd name="connsiteY57" fmla="*/ 330994 h 683419"/>
                <a:gd name="connsiteX58" fmla="*/ 1293019 w 1335881"/>
                <a:gd name="connsiteY58" fmla="*/ 340519 h 683419"/>
                <a:gd name="connsiteX59" fmla="*/ 1271588 w 1335881"/>
                <a:gd name="connsiteY59" fmla="*/ 340519 h 683419"/>
                <a:gd name="connsiteX60" fmla="*/ 1252538 w 1335881"/>
                <a:gd name="connsiteY60" fmla="*/ 323850 h 683419"/>
                <a:gd name="connsiteX61" fmla="*/ 1252538 w 1335881"/>
                <a:gd name="connsiteY61" fmla="*/ 323850 h 683419"/>
                <a:gd name="connsiteX62" fmla="*/ 1271588 w 1335881"/>
                <a:gd name="connsiteY62" fmla="*/ 302419 h 683419"/>
                <a:gd name="connsiteX63" fmla="*/ 1288256 w 1335881"/>
                <a:gd name="connsiteY63" fmla="*/ 300038 h 683419"/>
                <a:gd name="connsiteX64" fmla="*/ 1297781 w 1335881"/>
                <a:gd name="connsiteY64" fmla="*/ 280988 h 683419"/>
                <a:gd name="connsiteX65" fmla="*/ 1307306 w 1335881"/>
                <a:gd name="connsiteY65" fmla="*/ 247650 h 683419"/>
                <a:gd name="connsiteX66" fmla="*/ 1321594 w 1335881"/>
                <a:gd name="connsiteY66" fmla="*/ 230981 h 683419"/>
                <a:gd name="connsiteX67" fmla="*/ 1321594 w 1335881"/>
                <a:gd name="connsiteY67" fmla="*/ 211931 h 683419"/>
                <a:gd name="connsiteX68" fmla="*/ 1326356 w 1335881"/>
                <a:gd name="connsiteY68" fmla="*/ 180975 h 683419"/>
                <a:gd name="connsiteX69" fmla="*/ 1316831 w 1335881"/>
                <a:gd name="connsiteY69" fmla="*/ 166688 h 683419"/>
                <a:gd name="connsiteX70" fmla="*/ 1302544 w 1335881"/>
                <a:gd name="connsiteY70" fmla="*/ 150019 h 683419"/>
                <a:gd name="connsiteX71" fmla="*/ 1266825 w 1335881"/>
                <a:gd name="connsiteY71" fmla="*/ 123825 h 683419"/>
                <a:gd name="connsiteX72" fmla="*/ 1243013 w 1335881"/>
                <a:gd name="connsiteY72" fmla="*/ 145256 h 683419"/>
                <a:gd name="connsiteX73" fmla="*/ 1204913 w 1335881"/>
                <a:gd name="connsiteY73" fmla="*/ 140494 h 683419"/>
                <a:gd name="connsiteX74" fmla="*/ 1190625 w 1335881"/>
                <a:gd name="connsiteY74" fmla="*/ 128588 h 683419"/>
                <a:gd name="connsiteX75" fmla="*/ 1197769 w 1335881"/>
                <a:gd name="connsiteY75" fmla="*/ 104775 h 683419"/>
                <a:gd name="connsiteX76" fmla="*/ 1166813 w 1335881"/>
                <a:gd name="connsiteY76" fmla="*/ 95250 h 683419"/>
                <a:gd name="connsiteX77" fmla="*/ 1138238 w 1335881"/>
                <a:gd name="connsiteY77" fmla="*/ 92869 h 683419"/>
                <a:gd name="connsiteX78" fmla="*/ 1140619 w 1335881"/>
                <a:gd name="connsiteY78" fmla="*/ 138113 h 683419"/>
                <a:gd name="connsiteX79" fmla="*/ 1123950 w 1335881"/>
                <a:gd name="connsiteY79" fmla="*/ 154781 h 683419"/>
                <a:gd name="connsiteX80" fmla="*/ 1097756 w 1335881"/>
                <a:gd name="connsiteY80" fmla="*/ 154781 h 683419"/>
                <a:gd name="connsiteX81" fmla="*/ 1050131 w 1335881"/>
                <a:gd name="connsiteY81" fmla="*/ 154781 h 683419"/>
                <a:gd name="connsiteX82" fmla="*/ 1019175 w 1335881"/>
                <a:gd name="connsiteY82" fmla="*/ 147638 h 683419"/>
                <a:gd name="connsiteX83" fmla="*/ 1014413 w 1335881"/>
                <a:gd name="connsiteY83" fmla="*/ 123825 h 683419"/>
                <a:gd name="connsiteX84" fmla="*/ 988219 w 1335881"/>
                <a:gd name="connsiteY84" fmla="*/ 128588 h 683419"/>
                <a:gd name="connsiteX85" fmla="*/ 969169 w 1335881"/>
                <a:gd name="connsiteY85" fmla="*/ 140494 h 683419"/>
                <a:gd name="connsiteX86" fmla="*/ 964406 w 1335881"/>
                <a:gd name="connsiteY86" fmla="*/ 171450 h 683419"/>
                <a:gd name="connsiteX87" fmla="*/ 942975 w 1335881"/>
                <a:gd name="connsiteY87" fmla="*/ 183356 h 683419"/>
                <a:gd name="connsiteX88" fmla="*/ 909638 w 1335881"/>
                <a:gd name="connsiteY88" fmla="*/ 178594 h 683419"/>
                <a:gd name="connsiteX89" fmla="*/ 892969 w 1335881"/>
                <a:gd name="connsiteY89" fmla="*/ 188119 h 683419"/>
                <a:gd name="connsiteX90" fmla="*/ 864394 w 1335881"/>
                <a:gd name="connsiteY90" fmla="*/ 159544 h 683419"/>
                <a:gd name="connsiteX91" fmla="*/ 850106 w 1335881"/>
                <a:gd name="connsiteY91" fmla="*/ 159544 h 683419"/>
                <a:gd name="connsiteX92" fmla="*/ 840581 w 1335881"/>
                <a:gd name="connsiteY92" fmla="*/ 183356 h 683419"/>
                <a:gd name="connsiteX93" fmla="*/ 816769 w 1335881"/>
                <a:gd name="connsiteY93" fmla="*/ 183356 h 683419"/>
                <a:gd name="connsiteX94" fmla="*/ 795338 w 1335881"/>
                <a:gd name="connsiteY94" fmla="*/ 176213 h 683419"/>
                <a:gd name="connsiteX95" fmla="*/ 771525 w 1335881"/>
                <a:gd name="connsiteY95" fmla="*/ 152400 h 683419"/>
                <a:gd name="connsiteX96" fmla="*/ 757238 w 1335881"/>
                <a:gd name="connsiteY96" fmla="*/ 166688 h 683419"/>
                <a:gd name="connsiteX97" fmla="*/ 716756 w 1335881"/>
                <a:gd name="connsiteY97" fmla="*/ 161925 h 683419"/>
                <a:gd name="connsiteX98" fmla="*/ 716756 w 1335881"/>
                <a:gd name="connsiteY98" fmla="*/ 161925 h 683419"/>
                <a:gd name="connsiteX99" fmla="*/ 714375 w 1335881"/>
                <a:gd name="connsiteY99" fmla="*/ 192881 h 683419"/>
                <a:gd name="connsiteX100" fmla="*/ 709613 w 1335881"/>
                <a:gd name="connsiteY100" fmla="*/ 216694 h 683419"/>
                <a:gd name="connsiteX101" fmla="*/ 685800 w 1335881"/>
                <a:gd name="connsiteY101" fmla="*/ 216694 h 683419"/>
                <a:gd name="connsiteX102" fmla="*/ 659606 w 1335881"/>
                <a:gd name="connsiteY102" fmla="*/ 204788 h 683419"/>
                <a:gd name="connsiteX103" fmla="*/ 645319 w 1335881"/>
                <a:gd name="connsiteY103" fmla="*/ 185738 h 683419"/>
                <a:gd name="connsiteX104" fmla="*/ 623888 w 1335881"/>
                <a:gd name="connsiteY104" fmla="*/ 192881 h 683419"/>
                <a:gd name="connsiteX105" fmla="*/ 609600 w 1335881"/>
                <a:gd name="connsiteY105" fmla="*/ 185738 h 683419"/>
                <a:gd name="connsiteX106" fmla="*/ 592931 w 1335881"/>
                <a:gd name="connsiteY106" fmla="*/ 195263 h 683419"/>
                <a:gd name="connsiteX107" fmla="*/ 573881 w 1335881"/>
                <a:gd name="connsiteY107" fmla="*/ 211931 h 683419"/>
                <a:gd name="connsiteX108" fmla="*/ 550069 w 1335881"/>
                <a:gd name="connsiteY108" fmla="*/ 214313 h 683419"/>
                <a:gd name="connsiteX109" fmla="*/ 538163 w 1335881"/>
                <a:gd name="connsiteY109" fmla="*/ 202406 h 683419"/>
                <a:gd name="connsiteX110" fmla="*/ 521494 w 1335881"/>
                <a:gd name="connsiteY110" fmla="*/ 202406 h 683419"/>
                <a:gd name="connsiteX111" fmla="*/ 488156 w 1335881"/>
                <a:gd name="connsiteY111" fmla="*/ 207169 h 683419"/>
                <a:gd name="connsiteX112" fmla="*/ 473869 w 1335881"/>
                <a:gd name="connsiteY112" fmla="*/ 202406 h 683419"/>
                <a:gd name="connsiteX113" fmla="*/ 450056 w 1335881"/>
                <a:gd name="connsiteY113" fmla="*/ 185738 h 683419"/>
                <a:gd name="connsiteX114" fmla="*/ 419100 w 1335881"/>
                <a:gd name="connsiteY114" fmla="*/ 192881 h 683419"/>
                <a:gd name="connsiteX115" fmla="*/ 400050 w 1335881"/>
                <a:gd name="connsiteY115" fmla="*/ 178594 h 683419"/>
                <a:gd name="connsiteX116" fmla="*/ 373856 w 1335881"/>
                <a:gd name="connsiteY116" fmla="*/ 147638 h 683419"/>
                <a:gd name="connsiteX117" fmla="*/ 359569 w 1335881"/>
                <a:gd name="connsiteY117" fmla="*/ 128588 h 683419"/>
                <a:gd name="connsiteX118" fmla="*/ 376238 w 1335881"/>
                <a:gd name="connsiteY118" fmla="*/ 123825 h 683419"/>
                <a:gd name="connsiteX119" fmla="*/ 357188 w 1335881"/>
                <a:gd name="connsiteY119" fmla="*/ 109538 h 683419"/>
                <a:gd name="connsiteX120" fmla="*/ 340519 w 1335881"/>
                <a:gd name="connsiteY120" fmla="*/ 80963 h 683419"/>
                <a:gd name="connsiteX121" fmla="*/ 333375 w 1335881"/>
                <a:gd name="connsiteY121" fmla="*/ 54769 h 683419"/>
                <a:gd name="connsiteX122" fmla="*/ 326231 w 1335881"/>
                <a:gd name="connsiteY122" fmla="*/ 19050 h 683419"/>
                <a:gd name="connsiteX123" fmla="*/ 311944 w 1335881"/>
                <a:gd name="connsiteY123" fmla="*/ 19050 h 683419"/>
                <a:gd name="connsiteX124" fmla="*/ 278606 w 1335881"/>
                <a:gd name="connsiteY124" fmla="*/ 26194 h 683419"/>
                <a:gd name="connsiteX125" fmla="*/ 259556 w 1335881"/>
                <a:gd name="connsiteY125" fmla="*/ 7144 h 683419"/>
                <a:gd name="connsiteX126" fmla="*/ 230981 w 1335881"/>
                <a:gd name="connsiteY126" fmla="*/ 0 h 683419"/>
                <a:gd name="connsiteX127" fmla="*/ 228600 w 1335881"/>
                <a:gd name="connsiteY127" fmla="*/ 21431 h 683419"/>
                <a:gd name="connsiteX128" fmla="*/ 202406 w 1335881"/>
                <a:gd name="connsiteY128" fmla="*/ 14288 h 683419"/>
                <a:gd name="connsiteX129" fmla="*/ 188119 w 1335881"/>
                <a:gd name="connsiteY129" fmla="*/ 40481 h 683419"/>
                <a:gd name="connsiteX130" fmla="*/ 166688 w 1335881"/>
                <a:gd name="connsiteY130" fmla="*/ 57150 h 683419"/>
                <a:gd name="connsiteX131" fmla="*/ 135731 w 1335881"/>
                <a:gd name="connsiteY131" fmla="*/ 64294 h 683419"/>
                <a:gd name="connsiteX132" fmla="*/ 102394 w 1335881"/>
                <a:gd name="connsiteY132" fmla="*/ 83344 h 683419"/>
                <a:gd name="connsiteX133" fmla="*/ 90488 w 1335881"/>
                <a:gd name="connsiteY133" fmla="*/ 102394 h 683419"/>
                <a:gd name="connsiteX134" fmla="*/ 97631 w 1335881"/>
                <a:gd name="connsiteY134" fmla="*/ 133350 h 683419"/>
                <a:gd name="connsiteX135" fmla="*/ 95250 w 1335881"/>
                <a:gd name="connsiteY135" fmla="*/ 154781 h 683419"/>
                <a:gd name="connsiteX136" fmla="*/ 83344 w 1335881"/>
                <a:gd name="connsiteY136" fmla="*/ 169069 h 683419"/>
                <a:gd name="connsiteX137" fmla="*/ 61913 w 1335881"/>
                <a:gd name="connsiteY137" fmla="*/ 176213 h 683419"/>
                <a:gd name="connsiteX138" fmla="*/ 38100 w 1335881"/>
                <a:gd name="connsiteY138" fmla="*/ 190500 h 683419"/>
                <a:gd name="connsiteX139" fmla="*/ 47625 w 1335881"/>
                <a:gd name="connsiteY139" fmla="*/ 214313 h 683419"/>
                <a:gd name="connsiteX140" fmla="*/ 59532 w 1335881"/>
                <a:gd name="connsiteY140" fmla="*/ 235744 h 683419"/>
                <a:gd name="connsiteX141" fmla="*/ 54769 w 1335881"/>
                <a:gd name="connsiteY141" fmla="*/ 292894 h 683419"/>
                <a:gd name="connsiteX142" fmla="*/ 45243 w 1335881"/>
                <a:gd name="connsiteY142" fmla="*/ 304800 h 683419"/>
                <a:gd name="connsiteX143" fmla="*/ 42863 w 1335881"/>
                <a:gd name="connsiteY143" fmla="*/ 354806 h 683419"/>
                <a:gd name="connsiteX144" fmla="*/ 54769 w 1335881"/>
                <a:gd name="connsiteY144" fmla="*/ 354806 h 683419"/>
                <a:gd name="connsiteX145" fmla="*/ 61912 w 1335881"/>
                <a:gd name="connsiteY145" fmla="*/ 366713 h 683419"/>
                <a:gd name="connsiteX146" fmla="*/ 71438 w 1335881"/>
                <a:gd name="connsiteY146" fmla="*/ 361950 h 683419"/>
                <a:gd name="connsiteX147" fmla="*/ 71438 w 1335881"/>
                <a:gd name="connsiteY147" fmla="*/ 378619 h 683419"/>
                <a:gd name="connsiteX148" fmla="*/ 59531 w 1335881"/>
                <a:gd name="connsiteY148" fmla="*/ 390525 h 683419"/>
                <a:gd name="connsiteX149" fmla="*/ 59531 w 1335881"/>
                <a:gd name="connsiteY149" fmla="*/ 414338 h 683419"/>
                <a:gd name="connsiteX150" fmla="*/ 76200 w 1335881"/>
                <a:gd name="connsiteY150" fmla="*/ 421481 h 683419"/>
                <a:gd name="connsiteX151" fmla="*/ 85725 w 1335881"/>
                <a:gd name="connsiteY151" fmla="*/ 435769 h 683419"/>
                <a:gd name="connsiteX152" fmla="*/ 71438 w 1335881"/>
                <a:gd name="connsiteY152" fmla="*/ 457200 h 683419"/>
                <a:gd name="connsiteX153" fmla="*/ 59531 w 1335881"/>
                <a:gd name="connsiteY153" fmla="*/ 469106 h 683419"/>
                <a:gd name="connsiteX154" fmla="*/ 64294 w 1335881"/>
                <a:gd name="connsiteY154" fmla="*/ 485775 h 683419"/>
                <a:gd name="connsiteX155" fmla="*/ 66675 w 1335881"/>
                <a:gd name="connsiteY155" fmla="*/ 502444 h 683419"/>
                <a:gd name="connsiteX156" fmla="*/ 59531 w 1335881"/>
                <a:gd name="connsiteY156" fmla="*/ 509588 h 683419"/>
                <a:gd name="connsiteX157" fmla="*/ 38100 w 1335881"/>
                <a:gd name="connsiteY157" fmla="*/ 507206 h 683419"/>
                <a:gd name="connsiteX158" fmla="*/ 19050 w 1335881"/>
                <a:gd name="connsiteY158" fmla="*/ 507206 h 683419"/>
                <a:gd name="connsiteX159" fmla="*/ 9525 w 1335881"/>
                <a:gd name="connsiteY159" fmla="*/ 538163 h 683419"/>
                <a:gd name="connsiteX160" fmla="*/ 0 w 1335881"/>
                <a:gd name="connsiteY160" fmla="*/ 554831 h 683419"/>
                <a:gd name="connsiteX161" fmla="*/ 11906 w 1335881"/>
                <a:gd name="connsiteY161" fmla="*/ 571500 h 683419"/>
                <a:gd name="connsiteX162" fmla="*/ 11906 w 1335881"/>
                <a:gd name="connsiteY162" fmla="*/ 571500 h 683419"/>
                <a:gd name="connsiteX163" fmla="*/ 42863 w 1335881"/>
                <a:gd name="connsiteY163" fmla="*/ 588169 h 683419"/>
                <a:gd name="connsiteX164" fmla="*/ 40481 w 1335881"/>
                <a:gd name="connsiteY164" fmla="*/ 614363 h 683419"/>
                <a:gd name="connsiteX165" fmla="*/ 57150 w 1335881"/>
                <a:gd name="connsiteY165" fmla="*/ 619125 h 683419"/>
                <a:gd name="connsiteX166" fmla="*/ 73819 w 1335881"/>
                <a:gd name="connsiteY166" fmla="*/ 609600 h 683419"/>
                <a:gd name="connsiteX167" fmla="*/ 92869 w 1335881"/>
                <a:gd name="connsiteY167" fmla="*/ 609600 h 683419"/>
                <a:gd name="connsiteX168" fmla="*/ 109538 w 1335881"/>
                <a:gd name="connsiteY168" fmla="*/ 614363 h 683419"/>
                <a:gd name="connsiteX169" fmla="*/ 126206 w 1335881"/>
                <a:gd name="connsiteY169" fmla="*/ 623888 h 683419"/>
                <a:gd name="connsiteX170" fmla="*/ 138113 w 1335881"/>
                <a:gd name="connsiteY170" fmla="*/ 652463 h 683419"/>
                <a:gd name="connsiteX171" fmla="*/ 145256 w 1335881"/>
                <a:gd name="connsiteY171" fmla="*/ 666750 h 683419"/>
                <a:gd name="connsiteX172" fmla="*/ 133350 w 1335881"/>
                <a:gd name="connsiteY172" fmla="*/ 683419 h 683419"/>
                <a:gd name="connsiteX173" fmla="*/ 176213 w 1335881"/>
                <a:gd name="connsiteY173" fmla="*/ 676275 h 683419"/>
                <a:gd name="connsiteX174" fmla="*/ 200026 w 1335881"/>
                <a:gd name="connsiteY174" fmla="*/ 640556 h 683419"/>
                <a:gd name="connsiteX175" fmla="*/ 209550 w 1335881"/>
                <a:gd name="connsiteY175" fmla="*/ 619125 h 683419"/>
                <a:gd name="connsiteX176" fmla="*/ 226219 w 1335881"/>
                <a:gd name="connsiteY176" fmla="*/ 607219 h 683419"/>
                <a:gd name="connsiteX177" fmla="*/ 247650 w 1335881"/>
                <a:gd name="connsiteY177" fmla="*/ 611981 h 683419"/>
                <a:gd name="connsiteX178" fmla="*/ 247650 w 1335881"/>
                <a:gd name="connsiteY178" fmla="*/ 611981 h 683419"/>
                <a:gd name="connsiteX179" fmla="*/ 266700 w 1335881"/>
                <a:gd name="connsiteY179" fmla="*/ 614363 h 683419"/>
                <a:gd name="connsiteX180" fmla="*/ 276225 w 1335881"/>
                <a:gd name="connsiteY180" fmla="*/ 642938 h 683419"/>
                <a:gd name="connsiteX181" fmla="*/ 302419 w 1335881"/>
                <a:gd name="connsiteY181" fmla="*/ 678656 h 683419"/>
                <a:gd name="connsiteX0" fmla="*/ 302419 w 1335881"/>
                <a:gd name="connsiteY0" fmla="*/ 678656 h 683419"/>
                <a:gd name="connsiteX1" fmla="*/ 342900 w 1335881"/>
                <a:gd name="connsiteY1" fmla="*/ 640556 h 683419"/>
                <a:gd name="connsiteX2" fmla="*/ 359569 w 1335881"/>
                <a:gd name="connsiteY2" fmla="*/ 623888 h 683419"/>
                <a:gd name="connsiteX3" fmla="*/ 392906 w 1335881"/>
                <a:gd name="connsiteY3" fmla="*/ 626269 h 683419"/>
                <a:gd name="connsiteX4" fmla="*/ 419100 w 1335881"/>
                <a:gd name="connsiteY4" fmla="*/ 619125 h 683419"/>
                <a:gd name="connsiteX5" fmla="*/ 419100 w 1335881"/>
                <a:gd name="connsiteY5" fmla="*/ 619125 h 683419"/>
                <a:gd name="connsiteX6" fmla="*/ 450056 w 1335881"/>
                <a:gd name="connsiteY6" fmla="*/ 628650 h 683419"/>
                <a:gd name="connsiteX7" fmla="*/ 452438 w 1335881"/>
                <a:gd name="connsiteY7" fmla="*/ 583406 h 683419"/>
                <a:gd name="connsiteX8" fmla="*/ 476250 w 1335881"/>
                <a:gd name="connsiteY8" fmla="*/ 583406 h 683419"/>
                <a:gd name="connsiteX9" fmla="*/ 488156 w 1335881"/>
                <a:gd name="connsiteY9" fmla="*/ 595313 h 683419"/>
                <a:gd name="connsiteX10" fmla="*/ 516731 w 1335881"/>
                <a:gd name="connsiteY10" fmla="*/ 597694 h 683419"/>
                <a:gd name="connsiteX11" fmla="*/ 538163 w 1335881"/>
                <a:gd name="connsiteY11" fmla="*/ 600075 h 683419"/>
                <a:gd name="connsiteX12" fmla="*/ 550069 w 1335881"/>
                <a:gd name="connsiteY12" fmla="*/ 623888 h 683419"/>
                <a:gd name="connsiteX13" fmla="*/ 578644 w 1335881"/>
                <a:gd name="connsiteY13" fmla="*/ 659606 h 683419"/>
                <a:gd name="connsiteX14" fmla="*/ 597694 w 1335881"/>
                <a:gd name="connsiteY14" fmla="*/ 666750 h 683419"/>
                <a:gd name="connsiteX15" fmla="*/ 640556 w 1335881"/>
                <a:gd name="connsiteY15" fmla="*/ 661988 h 683419"/>
                <a:gd name="connsiteX16" fmla="*/ 664369 w 1335881"/>
                <a:gd name="connsiteY16" fmla="*/ 657225 h 683419"/>
                <a:gd name="connsiteX17" fmla="*/ 692944 w 1335881"/>
                <a:gd name="connsiteY17" fmla="*/ 642938 h 683419"/>
                <a:gd name="connsiteX18" fmla="*/ 695325 w 1335881"/>
                <a:gd name="connsiteY18" fmla="*/ 616744 h 683419"/>
                <a:gd name="connsiteX19" fmla="*/ 695325 w 1335881"/>
                <a:gd name="connsiteY19" fmla="*/ 581025 h 683419"/>
                <a:gd name="connsiteX20" fmla="*/ 695325 w 1335881"/>
                <a:gd name="connsiteY20" fmla="*/ 581025 h 683419"/>
                <a:gd name="connsiteX21" fmla="*/ 731044 w 1335881"/>
                <a:gd name="connsiteY21" fmla="*/ 571500 h 683419"/>
                <a:gd name="connsiteX22" fmla="*/ 752475 w 1335881"/>
                <a:gd name="connsiteY22" fmla="*/ 547688 h 683419"/>
                <a:gd name="connsiteX23" fmla="*/ 778669 w 1335881"/>
                <a:gd name="connsiteY23" fmla="*/ 550069 h 683419"/>
                <a:gd name="connsiteX24" fmla="*/ 781050 w 1335881"/>
                <a:gd name="connsiteY24" fmla="*/ 528638 h 683419"/>
                <a:gd name="connsiteX25" fmla="*/ 766763 w 1335881"/>
                <a:gd name="connsiteY25" fmla="*/ 511969 h 683419"/>
                <a:gd name="connsiteX26" fmla="*/ 773906 w 1335881"/>
                <a:gd name="connsiteY26" fmla="*/ 485775 h 683419"/>
                <a:gd name="connsiteX27" fmla="*/ 804863 w 1335881"/>
                <a:gd name="connsiteY27" fmla="*/ 476250 h 683419"/>
                <a:gd name="connsiteX28" fmla="*/ 816769 w 1335881"/>
                <a:gd name="connsiteY28" fmla="*/ 507206 h 683419"/>
                <a:gd name="connsiteX29" fmla="*/ 838200 w 1335881"/>
                <a:gd name="connsiteY29" fmla="*/ 497681 h 683419"/>
                <a:gd name="connsiteX30" fmla="*/ 862013 w 1335881"/>
                <a:gd name="connsiteY30" fmla="*/ 500063 h 683419"/>
                <a:gd name="connsiteX31" fmla="*/ 862013 w 1335881"/>
                <a:gd name="connsiteY31" fmla="*/ 523875 h 683419"/>
                <a:gd name="connsiteX32" fmla="*/ 862013 w 1335881"/>
                <a:gd name="connsiteY32" fmla="*/ 523875 h 683419"/>
                <a:gd name="connsiteX33" fmla="*/ 902494 w 1335881"/>
                <a:gd name="connsiteY33" fmla="*/ 519113 h 683419"/>
                <a:gd name="connsiteX34" fmla="*/ 923925 w 1335881"/>
                <a:gd name="connsiteY34" fmla="*/ 516731 h 683419"/>
                <a:gd name="connsiteX35" fmla="*/ 942975 w 1335881"/>
                <a:gd name="connsiteY35" fmla="*/ 511969 h 683419"/>
                <a:gd name="connsiteX36" fmla="*/ 957263 w 1335881"/>
                <a:gd name="connsiteY36" fmla="*/ 528638 h 683419"/>
                <a:gd name="connsiteX37" fmla="*/ 981075 w 1335881"/>
                <a:gd name="connsiteY37" fmla="*/ 519113 h 683419"/>
                <a:gd name="connsiteX38" fmla="*/ 1016794 w 1335881"/>
                <a:gd name="connsiteY38" fmla="*/ 526256 h 683419"/>
                <a:gd name="connsiteX39" fmla="*/ 1038225 w 1335881"/>
                <a:gd name="connsiteY39" fmla="*/ 533400 h 683419"/>
                <a:gd name="connsiteX40" fmla="*/ 1081088 w 1335881"/>
                <a:gd name="connsiteY40" fmla="*/ 533400 h 683419"/>
                <a:gd name="connsiteX41" fmla="*/ 1112044 w 1335881"/>
                <a:gd name="connsiteY41" fmla="*/ 538163 h 683419"/>
                <a:gd name="connsiteX42" fmla="*/ 1123950 w 1335881"/>
                <a:gd name="connsiteY42" fmla="*/ 528638 h 683419"/>
                <a:gd name="connsiteX43" fmla="*/ 1152525 w 1335881"/>
                <a:gd name="connsiteY43" fmla="*/ 531019 h 683419"/>
                <a:gd name="connsiteX44" fmla="*/ 1197769 w 1335881"/>
                <a:gd name="connsiteY44" fmla="*/ 531019 h 683419"/>
                <a:gd name="connsiteX45" fmla="*/ 1221581 w 1335881"/>
                <a:gd name="connsiteY45" fmla="*/ 528638 h 683419"/>
                <a:gd name="connsiteX46" fmla="*/ 1219200 w 1335881"/>
                <a:gd name="connsiteY46" fmla="*/ 507206 h 683419"/>
                <a:gd name="connsiteX47" fmla="*/ 1238250 w 1335881"/>
                <a:gd name="connsiteY47" fmla="*/ 502444 h 683419"/>
                <a:gd name="connsiteX48" fmla="*/ 1250156 w 1335881"/>
                <a:gd name="connsiteY48" fmla="*/ 488156 h 683419"/>
                <a:gd name="connsiteX49" fmla="*/ 1252538 w 1335881"/>
                <a:gd name="connsiteY49" fmla="*/ 461963 h 683419"/>
                <a:gd name="connsiteX50" fmla="*/ 1254919 w 1335881"/>
                <a:gd name="connsiteY50" fmla="*/ 431006 h 683419"/>
                <a:gd name="connsiteX51" fmla="*/ 1314450 w 1335881"/>
                <a:gd name="connsiteY51" fmla="*/ 438150 h 683419"/>
                <a:gd name="connsiteX52" fmla="*/ 1335881 w 1335881"/>
                <a:gd name="connsiteY52" fmla="*/ 435769 h 683419"/>
                <a:gd name="connsiteX53" fmla="*/ 1335881 w 1335881"/>
                <a:gd name="connsiteY53" fmla="*/ 435769 h 683419"/>
                <a:gd name="connsiteX54" fmla="*/ 1323975 w 1335881"/>
                <a:gd name="connsiteY54" fmla="*/ 402431 h 683419"/>
                <a:gd name="connsiteX55" fmla="*/ 1316831 w 1335881"/>
                <a:gd name="connsiteY55" fmla="*/ 388144 h 683419"/>
                <a:gd name="connsiteX56" fmla="*/ 1321594 w 1335881"/>
                <a:gd name="connsiteY56" fmla="*/ 359569 h 683419"/>
                <a:gd name="connsiteX57" fmla="*/ 1321594 w 1335881"/>
                <a:gd name="connsiteY57" fmla="*/ 330994 h 683419"/>
                <a:gd name="connsiteX58" fmla="*/ 1293019 w 1335881"/>
                <a:gd name="connsiteY58" fmla="*/ 340519 h 683419"/>
                <a:gd name="connsiteX59" fmla="*/ 1271588 w 1335881"/>
                <a:gd name="connsiteY59" fmla="*/ 340519 h 683419"/>
                <a:gd name="connsiteX60" fmla="*/ 1252538 w 1335881"/>
                <a:gd name="connsiteY60" fmla="*/ 323850 h 683419"/>
                <a:gd name="connsiteX61" fmla="*/ 1252538 w 1335881"/>
                <a:gd name="connsiteY61" fmla="*/ 323850 h 683419"/>
                <a:gd name="connsiteX62" fmla="*/ 1271588 w 1335881"/>
                <a:gd name="connsiteY62" fmla="*/ 302419 h 683419"/>
                <a:gd name="connsiteX63" fmla="*/ 1288256 w 1335881"/>
                <a:gd name="connsiteY63" fmla="*/ 300038 h 683419"/>
                <a:gd name="connsiteX64" fmla="*/ 1297781 w 1335881"/>
                <a:gd name="connsiteY64" fmla="*/ 280988 h 683419"/>
                <a:gd name="connsiteX65" fmla="*/ 1307306 w 1335881"/>
                <a:gd name="connsiteY65" fmla="*/ 247650 h 683419"/>
                <a:gd name="connsiteX66" fmla="*/ 1321594 w 1335881"/>
                <a:gd name="connsiteY66" fmla="*/ 230981 h 683419"/>
                <a:gd name="connsiteX67" fmla="*/ 1321594 w 1335881"/>
                <a:gd name="connsiteY67" fmla="*/ 211931 h 683419"/>
                <a:gd name="connsiteX68" fmla="*/ 1326356 w 1335881"/>
                <a:gd name="connsiteY68" fmla="*/ 180975 h 683419"/>
                <a:gd name="connsiteX69" fmla="*/ 1316831 w 1335881"/>
                <a:gd name="connsiteY69" fmla="*/ 166688 h 683419"/>
                <a:gd name="connsiteX70" fmla="*/ 1302544 w 1335881"/>
                <a:gd name="connsiteY70" fmla="*/ 150019 h 683419"/>
                <a:gd name="connsiteX71" fmla="*/ 1266825 w 1335881"/>
                <a:gd name="connsiteY71" fmla="*/ 123825 h 683419"/>
                <a:gd name="connsiteX72" fmla="*/ 1243013 w 1335881"/>
                <a:gd name="connsiteY72" fmla="*/ 145256 h 683419"/>
                <a:gd name="connsiteX73" fmla="*/ 1204913 w 1335881"/>
                <a:gd name="connsiteY73" fmla="*/ 140494 h 683419"/>
                <a:gd name="connsiteX74" fmla="*/ 1190625 w 1335881"/>
                <a:gd name="connsiteY74" fmla="*/ 128588 h 683419"/>
                <a:gd name="connsiteX75" fmla="*/ 1197769 w 1335881"/>
                <a:gd name="connsiteY75" fmla="*/ 104775 h 683419"/>
                <a:gd name="connsiteX76" fmla="*/ 1166813 w 1335881"/>
                <a:gd name="connsiteY76" fmla="*/ 95250 h 683419"/>
                <a:gd name="connsiteX77" fmla="*/ 1138238 w 1335881"/>
                <a:gd name="connsiteY77" fmla="*/ 92869 h 683419"/>
                <a:gd name="connsiteX78" fmla="*/ 1140619 w 1335881"/>
                <a:gd name="connsiteY78" fmla="*/ 138113 h 683419"/>
                <a:gd name="connsiteX79" fmla="*/ 1123950 w 1335881"/>
                <a:gd name="connsiteY79" fmla="*/ 154781 h 683419"/>
                <a:gd name="connsiteX80" fmla="*/ 1097756 w 1335881"/>
                <a:gd name="connsiteY80" fmla="*/ 154781 h 683419"/>
                <a:gd name="connsiteX81" fmla="*/ 1050131 w 1335881"/>
                <a:gd name="connsiteY81" fmla="*/ 154781 h 683419"/>
                <a:gd name="connsiteX82" fmla="*/ 1019175 w 1335881"/>
                <a:gd name="connsiteY82" fmla="*/ 147638 h 683419"/>
                <a:gd name="connsiteX83" fmla="*/ 1014413 w 1335881"/>
                <a:gd name="connsiteY83" fmla="*/ 123825 h 683419"/>
                <a:gd name="connsiteX84" fmla="*/ 988219 w 1335881"/>
                <a:gd name="connsiteY84" fmla="*/ 128588 h 683419"/>
                <a:gd name="connsiteX85" fmla="*/ 969169 w 1335881"/>
                <a:gd name="connsiteY85" fmla="*/ 140494 h 683419"/>
                <a:gd name="connsiteX86" fmla="*/ 964406 w 1335881"/>
                <a:gd name="connsiteY86" fmla="*/ 171450 h 683419"/>
                <a:gd name="connsiteX87" fmla="*/ 942975 w 1335881"/>
                <a:gd name="connsiteY87" fmla="*/ 183356 h 683419"/>
                <a:gd name="connsiteX88" fmla="*/ 909638 w 1335881"/>
                <a:gd name="connsiteY88" fmla="*/ 178594 h 683419"/>
                <a:gd name="connsiteX89" fmla="*/ 892969 w 1335881"/>
                <a:gd name="connsiteY89" fmla="*/ 188119 h 683419"/>
                <a:gd name="connsiteX90" fmla="*/ 864394 w 1335881"/>
                <a:gd name="connsiteY90" fmla="*/ 159544 h 683419"/>
                <a:gd name="connsiteX91" fmla="*/ 850106 w 1335881"/>
                <a:gd name="connsiteY91" fmla="*/ 159544 h 683419"/>
                <a:gd name="connsiteX92" fmla="*/ 840581 w 1335881"/>
                <a:gd name="connsiteY92" fmla="*/ 183356 h 683419"/>
                <a:gd name="connsiteX93" fmla="*/ 816769 w 1335881"/>
                <a:gd name="connsiteY93" fmla="*/ 183356 h 683419"/>
                <a:gd name="connsiteX94" fmla="*/ 795338 w 1335881"/>
                <a:gd name="connsiteY94" fmla="*/ 176213 h 683419"/>
                <a:gd name="connsiteX95" fmla="*/ 771525 w 1335881"/>
                <a:gd name="connsiteY95" fmla="*/ 152400 h 683419"/>
                <a:gd name="connsiteX96" fmla="*/ 757238 w 1335881"/>
                <a:gd name="connsiteY96" fmla="*/ 166688 h 683419"/>
                <a:gd name="connsiteX97" fmla="*/ 716756 w 1335881"/>
                <a:gd name="connsiteY97" fmla="*/ 161925 h 683419"/>
                <a:gd name="connsiteX98" fmla="*/ 716756 w 1335881"/>
                <a:gd name="connsiteY98" fmla="*/ 161925 h 683419"/>
                <a:gd name="connsiteX99" fmla="*/ 714375 w 1335881"/>
                <a:gd name="connsiteY99" fmla="*/ 192881 h 683419"/>
                <a:gd name="connsiteX100" fmla="*/ 709613 w 1335881"/>
                <a:gd name="connsiteY100" fmla="*/ 216694 h 683419"/>
                <a:gd name="connsiteX101" fmla="*/ 685800 w 1335881"/>
                <a:gd name="connsiteY101" fmla="*/ 216694 h 683419"/>
                <a:gd name="connsiteX102" fmla="*/ 659606 w 1335881"/>
                <a:gd name="connsiteY102" fmla="*/ 204788 h 683419"/>
                <a:gd name="connsiteX103" fmla="*/ 645319 w 1335881"/>
                <a:gd name="connsiteY103" fmla="*/ 185738 h 683419"/>
                <a:gd name="connsiteX104" fmla="*/ 623888 w 1335881"/>
                <a:gd name="connsiteY104" fmla="*/ 192881 h 683419"/>
                <a:gd name="connsiteX105" fmla="*/ 609600 w 1335881"/>
                <a:gd name="connsiteY105" fmla="*/ 185738 h 683419"/>
                <a:gd name="connsiteX106" fmla="*/ 592931 w 1335881"/>
                <a:gd name="connsiteY106" fmla="*/ 195263 h 683419"/>
                <a:gd name="connsiteX107" fmla="*/ 573881 w 1335881"/>
                <a:gd name="connsiteY107" fmla="*/ 211931 h 683419"/>
                <a:gd name="connsiteX108" fmla="*/ 550069 w 1335881"/>
                <a:gd name="connsiteY108" fmla="*/ 214313 h 683419"/>
                <a:gd name="connsiteX109" fmla="*/ 538163 w 1335881"/>
                <a:gd name="connsiteY109" fmla="*/ 202406 h 683419"/>
                <a:gd name="connsiteX110" fmla="*/ 521494 w 1335881"/>
                <a:gd name="connsiteY110" fmla="*/ 202406 h 683419"/>
                <a:gd name="connsiteX111" fmla="*/ 488156 w 1335881"/>
                <a:gd name="connsiteY111" fmla="*/ 207169 h 683419"/>
                <a:gd name="connsiteX112" fmla="*/ 473869 w 1335881"/>
                <a:gd name="connsiteY112" fmla="*/ 202406 h 683419"/>
                <a:gd name="connsiteX113" fmla="*/ 450056 w 1335881"/>
                <a:gd name="connsiteY113" fmla="*/ 185738 h 683419"/>
                <a:gd name="connsiteX114" fmla="*/ 419100 w 1335881"/>
                <a:gd name="connsiteY114" fmla="*/ 192881 h 683419"/>
                <a:gd name="connsiteX115" fmla="*/ 400050 w 1335881"/>
                <a:gd name="connsiteY115" fmla="*/ 178594 h 683419"/>
                <a:gd name="connsiteX116" fmla="*/ 373856 w 1335881"/>
                <a:gd name="connsiteY116" fmla="*/ 147638 h 683419"/>
                <a:gd name="connsiteX117" fmla="*/ 359569 w 1335881"/>
                <a:gd name="connsiteY117" fmla="*/ 128588 h 683419"/>
                <a:gd name="connsiteX118" fmla="*/ 376238 w 1335881"/>
                <a:gd name="connsiteY118" fmla="*/ 123825 h 683419"/>
                <a:gd name="connsiteX119" fmla="*/ 357188 w 1335881"/>
                <a:gd name="connsiteY119" fmla="*/ 109538 h 683419"/>
                <a:gd name="connsiteX120" fmla="*/ 340519 w 1335881"/>
                <a:gd name="connsiteY120" fmla="*/ 80963 h 683419"/>
                <a:gd name="connsiteX121" fmla="*/ 333375 w 1335881"/>
                <a:gd name="connsiteY121" fmla="*/ 54769 h 683419"/>
                <a:gd name="connsiteX122" fmla="*/ 326231 w 1335881"/>
                <a:gd name="connsiteY122" fmla="*/ 19050 h 683419"/>
                <a:gd name="connsiteX123" fmla="*/ 311944 w 1335881"/>
                <a:gd name="connsiteY123" fmla="*/ 19050 h 683419"/>
                <a:gd name="connsiteX124" fmla="*/ 278606 w 1335881"/>
                <a:gd name="connsiteY124" fmla="*/ 26194 h 683419"/>
                <a:gd name="connsiteX125" fmla="*/ 259556 w 1335881"/>
                <a:gd name="connsiteY125" fmla="*/ 7144 h 683419"/>
                <a:gd name="connsiteX126" fmla="*/ 230981 w 1335881"/>
                <a:gd name="connsiteY126" fmla="*/ 0 h 683419"/>
                <a:gd name="connsiteX127" fmla="*/ 228600 w 1335881"/>
                <a:gd name="connsiteY127" fmla="*/ 21431 h 683419"/>
                <a:gd name="connsiteX128" fmla="*/ 202406 w 1335881"/>
                <a:gd name="connsiteY128" fmla="*/ 14288 h 683419"/>
                <a:gd name="connsiteX129" fmla="*/ 188119 w 1335881"/>
                <a:gd name="connsiteY129" fmla="*/ 40481 h 683419"/>
                <a:gd name="connsiteX130" fmla="*/ 166688 w 1335881"/>
                <a:gd name="connsiteY130" fmla="*/ 57150 h 683419"/>
                <a:gd name="connsiteX131" fmla="*/ 135731 w 1335881"/>
                <a:gd name="connsiteY131" fmla="*/ 64294 h 683419"/>
                <a:gd name="connsiteX132" fmla="*/ 102394 w 1335881"/>
                <a:gd name="connsiteY132" fmla="*/ 83344 h 683419"/>
                <a:gd name="connsiteX133" fmla="*/ 90488 w 1335881"/>
                <a:gd name="connsiteY133" fmla="*/ 102394 h 683419"/>
                <a:gd name="connsiteX134" fmla="*/ 97631 w 1335881"/>
                <a:gd name="connsiteY134" fmla="*/ 133350 h 683419"/>
                <a:gd name="connsiteX135" fmla="*/ 95250 w 1335881"/>
                <a:gd name="connsiteY135" fmla="*/ 154781 h 683419"/>
                <a:gd name="connsiteX136" fmla="*/ 83344 w 1335881"/>
                <a:gd name="connsiteY136" fmla="*/ 169069 h 683419"/>
                <a:gd name="connsiteX137" fmla="*/ 61913 w 1335881"/>
                <a:gd name="connsiteY137" fmla="*/ 176213 h 683419"/>
                <a:gd name="connsiteX138" fmla="*/ 38100 w 1335881"/>
                <a:gd name="connsiteY138" fmla="*/ 190500 h 683419"/>
                <a:gd name="connsiteX139" fmla="*/ 54768 w 1335881"/>
                <a:gd name="connsiteY139" fmla="*/ 214313 h 683419"/>
                <a:gd name="connsiteX140" fmla="*/ 59532 w 1335881"/>
                <a:gd name="connsiteY140" fmla="*/ 235744 h 683419"/>
                <a:gd name="connsiteX141" fmla="*/ 54769 w 1335881"/>
                <a:gd name="connsiteY141" fmla="*/ 292894 h 683419"/>
                <a:gd name="connsiteX142" fmla="*/ 45243 w 1335881"/>
                <a:gd name="connsiteY142" fmla="*/ 304800 h 683419"/>
                <a:gd name="connsiteX143" fmla="*/ 42863 w 1335881"/>
                <a:gd name="connsiteY143" fmla="*/ 354806 h 683419"/>
                <a:gd name="connsiteX144" fmla="*/ 54769 w 1335881"/>
                <a:gd name="connsiteY144" fmla="*/ 354806 h 683419"/>
                <a:gd name="connsiteX145" fmla="*/ 61912 w 1335881"/>
                <a:gd name="connsiteY145" fmla="*/ 366713 h 683419"/>
                <a:gd name="connsiteX146" fmla="*/ 71438 w 1335881"/>
                <a:gd name="connsiteY146" fmla="*/ 361950 h 683419"/>
                <a:gd name="connsiteX147" fmla="*/ 71438 w 1335881"/>
                <a:gd name="connsiteY147" fmla="*/ 378619 h 683419"/>
                <a:gd name="connsiteX148" fmla="*/ 59531 w 1335881"/>
                <a:gd name="connsiteY148" fmla="*/ 390525 h 683419"/>
                <a:gd name="connsiteX149" fmla="*/ 59531 w 1335881"/>
                <a:gd name="connsiteY149" fmla="*/ 414338 h 683419"/>
                <a:gd name="connsiteX150" fmla="*/ 76200 w 1335881"/>
                <a:gd name="connsiteY150" fmla="*/ 421481 h 683419"/>
                <a:gd name="connsiteX151" fmla="*/ 85725 w 1335881"/>
                <a:gd name="connsiteY151" fmla="*/ 435769 h 683419"/>
                <a:gd name="connsiteX152" fmla="*/ 71438 w 1335881"/>
                <a:gd name="connsiteY152" fmla="*/ 457200 h 683419"/>
                <a:gd name="connsiteX153" fmla="*/ 59531 w 1335881"/>
                <a:gd name="connsiteY153" fmla="*/ 469106 h 683419"/>
                <a:gd name="connsiteX154" fmla="*/ 64294 w 1335881"/>
                <a:gd name="connsiteY154" fmla="*/ 485775 h 683419"/>
                <a:gd name="connsiteX155" fmla="*/ 66675 w 1335881"/>
                <a:gd name="connsiteY155" fmla="*/ 502444 h 683419"/>
                <a:gd name="connsiteX156" fmla="*/ 59531 w 1335881"/>
                <a:gd name="connsiteY156" fmla="*/ 509588 h 683419"/>
                <a:gd name="connsiteX157" fmla="*/ 38100 w 1335881"/>
                <a:gd name="connsiteY157" fmla="*/ 507206 h 683419"/>
                <a:gd name="connsiteX158" fmla="*/ 19050 w 1335881"/>
                <a:gd name="connsiteY158" fmla="*/ 507206 h 683419"/>
                <a:gd name="connsiteX159" fmla="*/ 9525 w 1335881"/>
                <a:gd name="connsiteY159" fmla="*/ 538163 h 683419"/>
                <a:gd name="connsiteX160" fmla="*/ 0 w 1335881"/>
                <a:gd name="connsiteY160" fmla="*/ 554831 h 683419"/>
                <a:gd name="connsiteX161" fmla="*/ 11906 w 1335881"/>
                <a:gd name="connsiteY161" fmla="*/ 571500 h 683419"/>
                <a:gd name="connsiteX162" fmla="*/ 11906 w 1335881"/>
                <a:gd name="connsiteY162" fmla="*/ 571500 h 683419"/>
                <a:gd name="connsiteX163" fmla="*/ 42863 w 1335881"/>
                <a:gd name="connsiteY163" fmla="*/ 588169 h 683419"/>
                <a:gd name="connsiteX164" fmla="*/ 40481 w 1335881"/>
                <a:gd name="connsiteY164" fmla="*/ 614363 h 683419"/>
                <a:gd name="connsiteX165" fmla="*/ 57150 w 1335881"/>
                <a:gd name="connsiteY165" fmla="*/ 619125 h 683419"/>
                <a:gd name="connsiteX166" fmla="*/ 73819 w 1335881"/>
                <a:gd name="connsiteY166" fmla="*/ 609600 h 683419"/>
                <a:gd name="connsiteX167" fmla="*/ 92869 w 1335881"/>
                <a:gd name="connsiteY167" fmla="*/ 609600 h 683419"/>
                <a:gd name="connsiteX168" fmla="*/ 109538 w 1335881"/>
                <a:gd name="connsiteY168" fmla="*/ 614363 h 683419"/>
                <a:gd name="connsiteX169" fmla="*/ 126206 w 1335881"/>
                <a:gd name="connsiteY169" fmla="*/ 623888 h 683419"/>
                <a:gd name="connsiteX170" fmla="*/ 138113 w 1335881"/>
                <a:gd name="connsiteY170" fmla="*/ 652463 h 683419"/>
                <a:gd name="connsiteX171" fmla="*/ 145256 w 1335881"/>
                <a:gd name="connsiteY171" fmla="*/ 666750 h 683419"/>
                <a:gd name="connsiteX172" fmla="*/ 133350 w 1335881"/>
                <a:gd name="connsiteY172" fmla="*/ 683419 h 683419"/>
                <a:gd name="connsiteX173" fmla="*/ 176213 w 1335881"/>
                <a:gd name="connsiteY173" fmla="*/ 676275 h 683419"/>
                <a:gd name="connsiteX174" fmla="*/ 200026 w 1335881"/>
                <a:gd name="connsiteY174" fmla="*/ 640556 h 683419"/>
                <a:gd name="connsiteX175" fmla="*/ 209550 w 1335881"/>
                <a:gd name="connsiteY175" fmla="*/ 619125 h 683419"/>
                <a:gd name="connsiteX176" fmla="*/ 226219 w 1335881"/>
                <a:gd name="connsiteY176" fmla="*/ 607219 h 683419"/>
                <a:gd name="connsiteX177" fmla="*/ 247650 w 1335881"/>
                <a:gd name="connsiteY177" fmla="*/ 611981 h 683419"/>
                <a:gd name="connsiteX178" fmla="*/ 247650 w 1335881"/>
                <a:gd name="connsiteY178" fmla="*/ 611981 h 683419"/>
                <a:gd name="connsiteX179" fmla="*/ 266700 w 1335881"/>
                <a:gd name="connsiteY179" fmla="*/ 614363 h 683419"/>
                <a:gd name="connsiteX180" fmla="*/ 276225 w 1335881"/>
                <a:gd name="connsiteY180" fmla="*/ 642938 h 683419"/>
                <a:gd name="connsiteX181" fmla="*/ 302419 w 1335881"/>
                <a:gd name="connsiteY181" fmla="*/ 678656 h 683419"/>
                <a:gd name="connsiteX0" fmla="*/ 302419 w 1335881"/>
                <a:gd name="connsiteY0" fmla="*/ 678656 h 683419"/>
                <a:gd name="connsiteX1" fmla="*/ 342900 w 1335881"/>
                <a:gd name="connsiteY1" fmla="*/ 640556 h 683419"/>
                <a:gd name="connsiteX2" fmla="*/ 359569 w 1335881"/>
                <a:gd name="connsiteY2" fmla="*/ 623888 h 683419"/>
                <a:gd name="connsiteX3" fmla="*/ 392906 w 1335881"/>
                <a:gd name="connsiteY3" fmla="*/ 626269 h 683419"/>
                <a:gd name="connsiteX4" fmla="*/ 419100 w 1335881"/>
                <a:gd name="connsiteY4" fmla="*/ 619125 h 683419"/>
                <a:gd name="connsiteX5" fmla="*/ 419100 w 1335881"/>
                <a:gd name="connsiteY5" fmla="*/ 619125 h 683419"/>
                <a:gd name="connsiteX6" fmla="*/ 450056 w 1335881"/>
                <a:gd name="connsiteY6" fmla="*/ 628650 h 683419"/>
                <a:gd name="connsiteX7" fmla="*/ 452438 w 1335881"/>
                <a:gd name="connsiteY7" fmla="*/ 583406 h 683419"/>
                <a:gd name="connsiteX8" fmla="*/ 476250 w 1335881"/>
                <a:gd name="connsiteY8" fmla="*/ 583406 h 683419"/>
                <a:gd name="connsiteX9" fmla="*/ 488156 w 1335881"/>
                <a:gd name="connsiteY9" fmla="*/ 595313 h 683419"/>
                <a:gd name="connsiteX10" fmla="*/ 516731 w 1335881"/>
                <a:gd name="connsiteY10" fmla="*/ 597694 h 683419"/>
                <a:gd name="connsiteX11" fmla="*/ 538163 w 1335881"/>
                <a:gd name="connsiteY11" fmla="*/ 600075 h 683419"/>
                <a:gd name="connsiteX12" fmla="*/ 550069 w 1335881"/>
                <a:gd name="connsiteY12" fmla="*/ 623888 h 683419"/>
                <a:gd name="connsiteX13" fmla="*/ 578644 w 1335881"/>
                <a:gd name="connsiteY13" fmla="*/ 659606 h 683419"/>
                <a:gd name="connsiteX14" fmla="*/ 597694 w 1335881"/>
                <a:gd name="connsiteY14" fmla="*/ 666750 h 683419"/>
                <a:gd name="connsiteX15" fmla="*/ 640556 w 1335881"/>
                <a:gd name="connsiteY15" fmla="*/ 661988 h 683419"/>
                <a:gd name="connsiteX16" fmla="*/ 664369 w 1335881"/>
                <a:gd name="connsiteY16" fmla="*/ 657225 h 683419"/>
                <a:gd name="connsiteX17" fmla="*/ 692944 w 1335881"/>
                <a:gd name="connsiteY17" fmla="*/ 642938 h 683419"/>
                <a:gd name="connsiteX18" fmla="*/ 695325 w 1335881"/>
                <a:gd name="connsiteY18" fmla="*/ 616744 h 683419"/>
                <a:gd name="connsiteX19" fmla="*/ 695325 w 1335881"/>
                <a:gd name="connsiteY19" fmla="*/ 581025 h 683419"/>
                <a:gd name="connsiteX20" fmla="*/ 695325 w 1335881"/>
                <a:gd name="connsiteY20" fmla="*/ 581025 h 683419"/>
                <a:gd name="connsiteX21" fmla="*/ 731044 w 1335881"/>
                <a:gd name="connsiteY21" fmla="*/ 571500 h 683419"/>
                <a:gd name="connsiteX22" fmla="*/ 752475 w 1335881"/>
                <a:gd name="connsiteY22" fmla="*/ 547688 h 683419"/>
                <a:gd name="connsiteX23" fmla="*/ 778669 w 1335881"/>
                <a:gd name="connsiteY23" fmla="*/ 550069 h 683419"/>
                <a:gd name="connsiteX24" fmla="*/ 781050 w 1335881"/>
                <a:gd name="connsiteY24" fmla="*/ 528638 h 683419"/>
                <a:gd name="connsiteX25" fmla="*/ 766763 w 1335881"/>
                <a:gd name="connsiteY25" fmla="*/ 511969 h 683419"/>
                <a:gd name="connsiteX26" fmla="*/ 773906 w 1335881"/>
                <a:gd name="connsiteY26" fmla="*/ 485775 h 683419"/>
                <a:gd name="connsiteX27" fmla="*/ 804863 w 1335881"/>
                <a:gd name="connsiteY27" fmla="*/ 476250 h 683419"/>
                <a:gd name="connsiteX28" fmla="*/ 816769 w 1335881"/>
                <a:gd name="connsiteY28" fmla="*/ 507206 h 683419"/>
                <a:gd name="connsiteX29" fmla="*/ 838200 w 1335881"/>
                <a:gd name="connsiteY29" fmla="*/ 497681 h 683419"/>
                <a:gd name="connsiteX30" fmla="*/ 862013 w 1335881"/>
                <a:gd name="connsiteY30" fmla="*/ 500063 h 683419"/>
                <a:gd name="connsiteX31" fmla="*/ 862013 w 1335881"/>
                <a:gd name="connsiteY31" fmla="*/ 523875 h 683419"/>
                <a:gd name="connsiteX32" fmla="*/ 862013 w 1335881"/>
                <a:gd name="connsiteY32" fmla="*/ 523875 h 683419"/>
                <a:gd name="connsiteX33" fmla="*/ 902494 w 1335881"/>
                <a:gd name="connsiteY33" fmla="*/ 519113 h 683419"/>
                <a:gd name="connsiteX34" fmla="*/ 923925 w 1335881"/>
                <a:gd name="connsiteY34" fmla="*/ 516731 h 683419"/>
                <a:gd name="connsiteX35" fmla="*/ 942975 w 1335881"/>
                <a:gd name="connsiteY35" fmla="*/ 511969 h 683419"/>
                <a:gd name="connsiteX36" fmla="*/ 957263 w 1335881"/>
                <a:gd name="connsiteY36" fmla="*/ 528638 h 683419"/>
                <a:gd name="connsiteX37" fmla="*/ 981075 w 1335881"/>
                <a:gd name="connsiteY37" fmla="*/ 519113 h 683419"/>
                <a:gd name="connsiteX38" fmla="*/ 1016794 w 1335881"/>
                <a:gd name="connsiteY38" fmla="*/ 526256 h 683419"/>
                <a:gd name="connsiteX39" fmla="*/ 1038225 w 1335881"/>
                <a:gd name="connsiteY39" fmla="*/ 533400 h 683419"/>
                <a:gd name="connsiteX40" fmla="*/ 1081088 w 1335881"/>
                <a:gd name="connsiteY40" fmla="*/ 533400 h 683419"/>
                <a:gd name="connsiteX41" fmla="*/ 1112044 w 1335881"/>
                <a:gd name="connsiteY41" fmla="*/ 538163 h 683419"/>
                <a:gd name="connsiteX42" fmla="*/ 1123950 w 1335881"/>
                <a:gd name="connsiteY42" fmla="*/ 528638 h 683419"/>
                <a:gd name="connsiteX43" fmla="*/ 1152525 w 1335881"/>
                <a:gd name="connsiteY43" fmla="*/ 531019 h 683419"/>
                <a:gd name="connsiteX44" fmla="*/ 1197769 w 1335881"/>
                <a:gd name="connsiteY44" fmla="*/ 531019 h 683419"/>
                <a:gd name="connsiteX45" fmla="*/ 1221581 w 1335881"/>
                <a:gd name="connsiteY45" fmla="*/ 528638 h 683419"/>
                <a:gd name="connsiteX46" fmla="*/ 1219200 w 1335881"/>
                <a:gd name="connsiteY46" fmla="*/ 507206 h 683419"/>
                <a:gd name="connsiteX47" fmla="*/ 1238250 w 1335881"/>
                <a:gd name="connsiteY47" fmla="*/ 502444 h 683419"/>
                <a:gd name="connsiteX48" fmla="*/ 1250156 w 1335881"/>
                <a:gd name="connsiteY48" fmla="*/ 488156 h 683419"/>
                <a:gd name="connsiteX49" fmla="*/ 1252538 w 1335881"/>
                <a:gd name="connsiteY49" fmla="*/ 461963 h 683419"/>
                <a:gd name="connsiteX50" fmla="*/ 1254919 w 1335881"/>
                <a:gd name="connsiteY50" fmla="*/ 431006 h 683419"/>
                <a:gd name="connsiteX51" fmla="*/ 1314450 w 1335881"/>
                <a:gd name="connsiteY51" fmla="*/ 438150 h 683419"/>
                <a:gd name="connsiteX52" fmla="*/ 1335881 w 1335881"/>
                <a:gd name="connsiteY52" fmla="*/ 435769 h 683419"/>
                <a:gd name="connsiteX53" fmla="*/ 1335881 w 1335881"/>
                <a:gd name="connsiteY53" fmla="*/ 435769 h 683419"/>
                <a:gd name="connsiteX54" fmla="*/ 1323975 w 1335881"/>
                <a:gd name="connsiteY54" fmla="*/ 402431 h 683419"/>
                <a:gd name="connsiteX55" fmla="*/ 1316831 w 1335881"/>
                <a:gd name="connsiteY55" fmla="*/ 388144 h 683419"/>
                <a:gd name="connsiteX56" fmla="*/ 1321594 w 1335881"/>
                <a:gd name="connsiteY56" fmla="*/ 359569 h 683419"/>
                <a:gd name="connsiteX57" fmla="*/ 1321594 w 1335881"/>
                <a:gd name="connsiteY57" fmla="*/ 330994 h 683419"/>
                <a:gd name="connsiteX58" fmla="*/ 1293019 w 1335881"/>
                <a:gd name="connsiteY58" fmla="*/ 340519 h 683419"/>
                <a:gd name="connsiteX59" fmla="*/ 1271588 w 1335881"/>
                <a:gd name="connsiteY59" fmla="*/ 340519 h 683419"/>
                <a:gd name="connsiteX60" fmla="*/ 1252538 w 1335881"/>
                <a:gd name="connsiteY60" fmla="*/ 323850 h 683419"/>
                <a:gd name="connsiteX61" fmla="*/ 1252538 w 1335881"/>
                <a:gd name="connsiteY61" fmla="*/ 323850 h 683419"/>
                <a:gd name="connsiteX62" fmla="*/ 1271588 w 1335881"/>
                <a:gd name="connsiteY62" fmla="*/ 302419 h 683419"/>
                <a:gd name="connsiteX63" fmla="*/ 1288256 w 1335881"/>
                <a:gd name="connsiteY63" fmla="*/ 300038 h 683419"/>
                <a:gd name="connsiteX64" fmla="*/ 1297781 w 1335881"/>
                <a:gd name="connsiteY64" fmla="*/ 280988 h 683419"/>
                <a:gd name="connsiteX65" fmla="*/ 1307306 w 1335881"/>
                <a:gd name="connsiteY65" fmla="*/ 247650 h 683419"/>
                <a:gd name="connsiteX66" fmla="*/ 1321594 w 1335881"/>
                <a:gd name="connsiteY66" fmla="*/ 230981 h 683419"/>
                <a:gd name="connsiteX67" fmla="*/ 1321594 w 1335881"/>
                <a:gd name="connsiteY67" fmla="*/ 211931 h 683419"/>
                <a:gd name="connsiteX68" fmla="*/ 1326356 w 1335881"/>
                <a:gd name="connsiteY68" fmla="*/ 180975 h 683419"/>
                <a:gd name="connsiteX69" fmla="*/ 1316831 w 1335881"/>
                <a:gd name="connsiteY69" fmla="*/ 166688 h 683419"/>
                <a:gd name="connsiteX70" fmla="*/ 1302544 w 1335881"/>
                <a:gd name="connsiteY70" fmla="*/ 150019 h 683419"/>
                <a:gd name="connsiteX71" fmla="*/ 1266825 w 1335881"/>
                <a:gd name="connsiteY71" fmla="*/ 123825 h 683419"/>
                <a:gd name="connsiteX72" fmla="*/ 1243013 w 1335881"/>
                <a:gd name="connsiteY72" fmla="*/ 145256 h 683419"/>
                <a:gd name="connsiteX73" fmla="*/ 1204913 w 1335881"/>
                <a:gd name="connsiteY73" fmla="*/ 140494 h 683419"/>
                <a:gd name="connsiteX74" fmla="*/ 1190625 w 1335881"/>
                <a:gd name="connsiteY74" fmla="*/ 128588 h 683419"/>
                <a:gd name="connsiteX75" fmla="*/ 1197769 w 1335881"/>
                <a:gd name="connsiteY75" fmla="*/ 104775 h 683419"/>
                <a:gd name="connsiteX76" fmla="*/ 1166813 w 1335881"/>
                <a:gd name="connsiteY76" fmla="*/ 95250 h 683419"/>
                <a:gd name="connsiteX77" fmla="*/ 1138238 w 1335881"/>
                <a:gd name="connsiteY77" fmla="*/ 92869 h 683419"/>
                <a:gd name="connsiteX78" fmla="*/ 1140619 w 1335881"/>
                <a:gd name="connsiteY78" fmla="*/ 138113 h 683419"/>
                <a:gd name="connsiteX79" fmla="*/ 1123950 w 1335881"/>
                <a:gd name="connsiteY79" fmla="*/ 154781 h 683419"/>
                <a:gd name="connsiteX80" fmla="*/ 1097756 w 1335881"/>
                <a:gd name="connsiteY80" fmla="*/ 154781 h 683419"/>
                <a:gd name="connsiteX81" fmla="*/ 1050131 w 1335881"/>
                <a:gd name="connsiteY81" fmla="*/ 154781 h 683419"/>
                <a:gd name="connsiteX82" fmla="*/ 1019175 w 1335881"/>
                <a:gd name="connsiteY82" fmla="*/ 147638 h 683419"/>
                <a:gd name="connsiteX83" fmla="*/ 1014413 w 1335881"/>
                <a:gd name="connsiteY83" fmla="*/ 123825 h 683419"/>
                <a:gd name="connsiteX84" fmla="*/ 988219 w 1335881"/>
                <a:gd name="connsiteY84" fmla="*/ 128588 h 683419"/>
                <a:gd name="connsiteX85" fmla="*/ 969169 w 1335881"/>
                <a:gd name="connsiteY85" fmla="*/ 140494 h 683419"/>
                <a:gd name="connsiteX86" fmla="*/ 964406 w 1335881"/>
                <a:gd name="connsiteY86" fmla="*/ 171450 h 683419"/>
                <a:gd name="connsiteX87" fmla="*/ 942975 w 1335881"/>
                <a:gd name="connsiteY87" fmla="*/ 183356 h 683419"/>
                <a:gd name="connsiteX88" fmla="*/ 909638 w 1335881"/>
                <a:gd name="connsiteY88" fmla="*/ 178594 h 683419"/>
                <a:gd name="connsiteX89" fmla="*/ 892969 w 1335881"/>
                <a:gd name="connsiteY89" fmla="*/ 188119 h 683419"/>
                <a:gd name="connsiteX90" fmla="*/ 864394 w 1335881"/>
                <a:gd name="connsiteY90" fmla="*/ 159544 h 683419"/>
                <a:gd name="connsiteX91" fmla="*/ 850106 w 1335881"/>
                <a:gd name="connsiteY91" fmla="*/ 159544 h 683419"/>
                <a:gd name="connsiteX92" fmla="*/ 840581 w 1335881"/>
                <a:gd name="connsiteY92" fmla="*/ 183356 h 683419"/>
                <a:gd name="connsiteX93" fmla="*/ 816769 w 1335881"/>
                <a:gd name="connsiteY93" fmla="*/ 183356 h 683419"/>
                <a:gd name="connsiteX94" fmla="*/ 795338 w 1335881"/>
                <a:gd name="connsiteY94" fmla="*/ 176213 h 683419"/>
                <a:gd name="connsiteX95" fmla="*/ 771525 w 1335881"/>
                <a:gd name="connsiteY95" fmla="*/ 152400 h 683419"/>
                <a:gd name="connsiteX96" fmla="*/ 757238 w 1335881"/>
                <a:gd name="connsiteY96" fmla="*/ 166688 h 683419"/>
                <a:gd name="connsiteX97" fmla="*/ 716756 w 1335881"/>
                <a:gd name="connsiteY97" fmla="*/ 161925 h 683419"/>
                <a:gd name="connsiteX98" fmla="*/ 716756 w 1335881"/>
                <a:gd name="connsiteY98" fmla="*/ 161925 h 683419"/>
                <a:gd name="connsiteX99" fmla="*/ 714375 w 1335881"/>
                <a:gd name="connsiteY99" fmla="*/ 192881 h 683419"/>
                <a:gd name="connsiteX100" fmla="*/ 709613 w 1335881"/>
                <a:gd name="connsiteY100" fmla="*/ 216694 h 683419"/>
                <a:gd name="connsiteX101" fmla="*/ 685800 w 1335881"/>
                <a:gd name="connsiteY101" fmla="*/ 216694 h 683419"/>
                <a:gd name="connsiteX102" fmla="*/ 659606 w 1335881"/>
                <a:gd name="connsiteY102" fmla="*/ 204788 h 683419"/>
                <a:gd name="connsiteX103" fmla="*/ 645319 w 1335881"/>
                <a:gd name="connsiteY103" fmla="*/ 185738 h 683419"/>
                <a:gd name="connsiteX104" fmla="*/ 623888 w 1335881"/>
                <a:gd name="connsiteY104" fmla="*/ 192881 h 683419"/>
                <a:gd name="connsiteX105" fmla="*/ 609600 w 1335881"/>
                <a:gd name="connsiteY105" fmla="*/ 185738 h 683419"/>
                <a:gd name="connsiteX106" fmla="*/ 592931 w 1335881"/>
                <a:gd name="connsiteY106" fmla="*/ 195263 h 683419"/>
                <a:gd name="connsiteX107" fmla="*/ 573881 w 1335881"/>
                <a:gd name="connsiteY107" fmla="*/ 211931 h 683419"/>
                <a:gd name="connsiteX108" fmla="*/ 550069 w 1335881"/>
                <a:gd name="connsiteY108" fmla="*/ 214313 h 683419"/>
                <a:gd name="connsiteX109" fmla="*/ 538163 w 1335881"/>
                <a:gd name="connsiteY109" fmla="*/ 202406 h 683419"/>
                <a:gd name="connsiteX110" fmla="*/ 521494 w 1335881"/>
                <a:gd name="connsiteY110" fmla="*/ 202406 h 683419"/>
                <a:gd name="connsiteX111" fmla="*/ 488156 w 1335881"/>
                <a:gd name="connsiteY111" fmla="*/ 207169 h 683419"/>
                <a:gd name="connsiteX112" fmla="*/ 473869 w 1335881"/>
                <a:gd name="connsiteY112" fmla="*/ 202406 h 683419"/>
                <a:gd name="connsiteX113" fmla="*/ 450056 w 1335881"/>
                <a:gd name="connsiteY113" fmla="*/ 185738 h 683419"/>
                <a:gd name="connsiteX114" fmla="*/ 419100 w 1335881"/>
                <a:gd name="connsiteY114" fmla="*/ 192881 h 683419"/>
                <a:gd name="connsiteX115" fmla="*/ 400050 w 1335881"/>
                <a:gd name="connsiteY115" fmla="*/ 178594 h 683419"/>
                <a:gd name="connsiteX116" fmla="*/ 373856 w 1335881"/>
                <a:gd name="connsiteY116" fmla="*/ 147638 h 683419"/>
                <a:gd name="connsiteX117" fmla="*/ 359569 w 1335881"/>
                <a:gd name="connsiteY117" fmla="*/ 128588 h 683419"/>
                <a:gd name="connsiteX118" fmla="*/ 376238 w 1335881"/>
                <a:gd name="connsiteY118" fmla="*/ 123825 h 683419"/>
                <a:gd name="connsiteX119" fmla="*/ 357188 w 1335881"/>
                <a:gd name="connsiteY119" fmla="*/ 109538 h 683419"/>
                <a:gd name="connsiteX120" fmla="*/ 340519 w 1335881"/>
                <a:gd name="connsiteY120" fmla="*/ 80963 h 683419"/>
                <a:gd name="connsiteX121" fmla="*/ 333375 w 1335881"/>
                <a:gd name="connsiteY121" fmla="*/ 54769 h 683419"/>
                <a:gd name="connsiteX122" fmla="*/ 326231 w 1335881"/>
                <a:gd name="connsiteY122" fmla="*/ 19050 h 683419"/>
                <a:gd name="connsiteX123" fmla="*/ 311944 w 1335881"/>
                <a:gd name="connsiteY123" fmla="*/ 19050 h 683419"/>
                <a:gd name="connsiteX124" fmla="*/ 278606 w 1335881"/>
                <a:gd name="connsiteY124" fmla="*/ 26194 h 683419"/>
                <a:gd name="connsiteX125" fmla="*/ 259556 w 1335881"/>
                <a:gd name="connsiteY125" fmla="*/ 7144 h 683419"/>
                <a:gd name="connsiteX126" fmla="*/ 230981 w 1335881"/>
                <a:gd name="connsiteY126" fmla="*/ 0 h 683419"/>
                <a:gd name="connsiteX127" fmla="*/ 228600 w 1335881"/>
                <a:gd name="connsiteY127" fmla="*/ 21431 h 683419"/>
                <a:gd name="connsiteX128" fmla="*/ 202406 w 1335881"/>
                <a:gd name="connsiteY128" fmla="*/ 14288 h 683419"/>
                <a:gd name="connsiteX129" fmla="*/ 188119 w 1335881"/>
                <a:gd name="connsiteY129" fmla="*/ 40481 h 683419"/>
                <a:gd name="connsiteX130" fmla="*/ 166688 w 1335881"/>
                <a:gd name="connsiteY130" fmla="*/ 57150 h 683419"/>
                <a:gd name="connsiteX131" fmla="*/ 135731 w 1335881"/>
                <a:gd name="connsiteY131" fmla="*/ 64294 h 683419"/>
                <a:gd name="connsiteX132" fmla="*/ 102394 w 1335881"/>
                <a:gd name="connsiteY132" fmla="*/ 83344 h 683419"/>
                <a:gd name="connsiteX133" fmla="*/ 90488 w 1335881"/>
                <a:gd name="connsiteY133" fmla="*/ 102394 h 683419"/>
                <a:gd name="connsiteX134" fmla="*/ 97631 w 1335881"/>
                <a:gd name="connsiteY134" fmla="*/ 133350 h 683419"/>
                <a:gd name="connsiteX135" fmla="*/ 95250 w 1335881"/>
                <a:gd name="connsiteY135" fmla="*/ 154781 h 683419"/>
                <a:gd name="connsiteX136" fmla="*/ 83344 w 1335881"/>
                <a:gd name="connsiteY136" fmla="*/ 169069 h 683419"/>
                <a:gd name="connsiteX137" fmla="*/ 61913 w 1335881"/>
                <a:gd name="connsiteY137" fmla="*/ 176213 h 683419"/>
                <a:gd name="connsiteX138" fmla="*/ 38100 w 1335881"/>
                <a:gd name="connsiteY138" fmla="*/ 190500 h 683419"/>
                <a:gd name="connsiteX139" fmla="*/ 54768 w 1335881"/>
                <a:gd name="connsiteY139" fmla="*/ 214313 h 683419"/>
                <a:gd name="connsiteX140" fmla="*/ 59532 w 1335881"/>
                <a:gd name="connsiteY140" fmla="*/ 235744 h 683419"/>
                <a:gd name="connsiteX141" fmla="*/ 54769 w 1335881"/>
                <a:gd name="connsiteY141" fmla="*/ 292894 h 683419"/>
                <a:gd name="connsiteX142" fmla="*/ 45243 w 1335881"/>
                <a:gd name="connsiteY142" fmla="*/ 304800 h 683419"/>
                <a:gd name="connsiteX143" fmla="*/ 42863 w 1335881"/>
                <a:gd name="connsiteY143" fmla="*/ 354806 h 683419"/>
                <a:gd name="connsiteX144" fmla="*/ 54769 w 1335881"/>
                <a:gd name="connsiteY144" fmla="*/ 354806 h 683419"/>
                <a:gd name="connsiteX145" fmla="*/ 64293 w 1335881"/>
                <a:gd name="connsiteY145" fmla="*/ 354806 h 683419"/>
                <a:gd name="connsiteX146" fmla="*/ 71438 w 1335881"/>
                <a:gd name="connsiteY146" fmla="*/ 361950 h 683419"/>
                <a:gd name="connsiteX147" fmla="*/ 71438 w 1335881"/>
                <a:gd name="connsiteY147" fmla="*/ 378619 h 683419"/>
                <a:gd name="connsiteX148" fmla="*/ 59531 w 1335881"/>
                <a:gd name="connsiteY148" fmla="*/ 390525 h 683419"/>
                <a:gd name="connsiteX149" fmla="*/ 59531 w 1335881"/>
                <a:gd name="connsiteY149" fmla="*/ 414338 h 683419"/>
                <a:gd name="connsiteX150" fmla="*/ 76200 w 1335881"/>
                <a:gd name="connsiteY150" fmla="*/ 421481 h 683419"/>
                <a:gd name="connsiteX151" fmla="*/ 85725 w 1335881"/>
                <a:gd name="connsiteY151" fmla="*/ 435769 h 683419"/>
                <a:gd name="connsiteX152" fmla="*/ 71438 w 1335881"/>
                <a:gd name="connsiteY152" fmla="*/ 457200 h 683419"/>
                <a:gd name="connsiteX153" fmla="*/ 59531 w 1335881"/>
                <a:gd name="connsiteY153" fmla="*/ 469106 h 683419"/>
                <a:gd name="connsiteX154" fmla="*/ 64294 w 1335881"/>
                <a:gd name="connsiteY154" fmla="*/ 485775 h 683419"/>
                <a:gd name="connsiteX155" fmla="*/ 66675 w 1335881"/>
                <a:gd name="connsiteY155" fmla="*/ 502444 h 683419"/>
                <a:gd name="connsiteX156" fmla="*/ 59531 w 1335881"/>
                <a:gd name="connsiteY156" fmla="*/ 509588 h 683419"/>
                <a:gd name="connsiteX157" fmla="*/ 38100 w 1335881"/>
                <a:gd name="connsiteY157" fmla="*/ 507206 h 683419"/>
                <a:gd name="connsiteX158" fmla="*/ 19050 w 1335881"/>
                <a:gd name="connsiteY158" fmla="*/ 507206 h 683419"/>
                <a:gd name="connsiteX159" fmla="*/ 9525 w 1335881"/>
                <a:gd name="connsiteY159" fmla="*/ 538163 h 683419"/>
                <a:gd name="connsiteX160" fmla="*/ 0 w 1335881"/>
                <a:gd name="connsiteY160" fmla="*/ 554831 h 683419"/>
                <a:gd name="connsiteX161" fmla="*/ 11906 w 1335881"/>
                <a:gd name="connsiteY161" fmla="*/ 571500 h 683419"/>
                <a:gd name="connsiteX162" fmla="*/ 11906 w 1335881"/>
                <a:gd name="connsiteY162" fmla="*/ 571500 h 683419"/>
                <a:gd name="connsiteX163" fmla="*/ 42863 w 1335881"/>
                <a:gd name="connsiteY163" fmla="*/ 588169 h 683419"/>
                <a:gd name="connsiteX164" fmla="*/ 40481 w 1335881"/>
                <a:gd name="connsiteY164" fmla="*/ 614363 h 683419"/>
                <a:gd name="connsiteX165" fmla="*/ 57150 w 1335881"/>
                <a:gd name="connsiteY165" fmla="*/ 619125 h 683419"/>
                <a:gd name="connsiteX166" fmla="*/ 73819 w 1335881"/>
                <a:gd name="connsiteY166" fmla="*/ 609600 h 683419"/>
                <a:gd name="connsiteX167" fmla="*/ 92869 w 1335881"/>
                <a:gd name="connsiteY167" fmla="*/ 609600 h 683419"/>
                <a:gd name="connsiteX168" fmla="*/ 109538 w 1335881"/>
                <a:gd name="connsiteY168" fmla="*/ 614363 h 683419"/>
                <a:gd name="connsiteX169" fmla="*/ 126206 w 1335881"/>
                <a:gd name="connsiteY169" fmla="*/ 623888 h 683419"/>
                <a:gd name="connsiteX170" fmla="*/ 138113 w 1335881"/>
                <a:gd name="connsiteY170" fmla="*/ 652463 h 683419"/>
                <a:gd name="connsiteX171" fmla="*/ 145256 w 1335881"/>
                <a:gd name="connsiteY171" fmla="*/ 666750 h 683419"/>
                <a:gd name="connsiteX172" fmla="*/ 133350 w 1335881"/>
                <a:gd name="connsiteY172" fmla="*/ 683419 h 683419"/>
                <a:gd name="connsiteX173" fmla="*/ 176213 w 1335881"/>
                <a:gd name="connsiteY173" fmla="*/ 676275 h 683419"/>
                <a:gd name="connsiteX174" fmla="*/ 200026 w 1335881"/>
                <a:gd name="connsiteY174" fmla="*/ 640556 h 683419"/>
                <a:gd name="connsiteX175" fmla="*/ 209550 w 1335881"/>
                <a:gd name="connsiteY175" fmla="*/ 619125 h 683419"/>
                <a:gd name="connsiteX176" fmla="*/ 226219 w 1335881"/>
                <a:gd name="connsiteY176" fmla="*/ 607219 h 683419"/>
                <a:gd name="connsiteX177" fmla="*/ 247650 w 1335881"/>
                <a:gd name="connsiteY177" fmla="*/ 611981 h 683419"/>
                <a:gd name="connsiteX178" fmla="*/ 247650 w 1335881"/>
                <a:gd name="connsiteY178" fmla="*/ 611981 h 683419"/>
                <a:gd name="connsiteX179" fmla="*/ 266700 w 1335881"/>
                <a:gd name="connsiteY179" fmla="*/ 614363 h 683419"/>
                <a:gd name="connsiteX180" fmla="*/ 276225 w 1335881"/>
                <a:gd name="connsiteY180" fmla="*/ 642938 h 683419"/>
                <a:gd name="connsiteX181" fmla="*/ 302419 w 1335881"/>
                <a:gd name="connsiteY181" fmla="*/ 678656 h 683419"/>
                <a:gd name="connsiteX0" fmla="*/ 302419 w 1335881"/>
                <a:gd name="connsiteY0" fmla="*/ 678656 h 683419"/>
                <a:gd name="connsiteX1" fmla="*/ 342900 w 1335881"/>
                <a:gd name="connsiteY1" fmla="*/ 640556 h 683419"/>
                <a:gd name="connsiteX2" fmla="*/ 359569 w 1335881"/>
                <a:gd name="connsiteY2" fmla="*/ 623888 h 683419"/>
                <a:gd name="connsiteX3" fmla="*/ 392906 w 1335881"/>
                <a:gd name="connsiteY3" fmla="*/ 626269 h 683419"/>
                <a:gd name="connsiteX4" fmla="*/ 419100 w 1335881"/>
                <a:gd name="connsiteY4" fmla="*/ 619125 h 683419"/>
                <a:gd name="connsiteX5" fmla="*/ 419100 w 1335881"/>
                <a:gd name="connsiteY5" fmla="*/ 619125 h 683419"/>
                <a:gd name="connsiteX6" fmla="*/ 450056 w 1335881"/>
                <a:gd name="connsiteY6" fmla="*/ 628650 h 683419"/>
                <a:gd name="connsiteX7" fmla="*/ 452438 w 1335881"/>
                <a:gd name="connsiteY7" fmla="*/ 583406 h 683419"/>
                <a:gd name="connsiteX8" fmla="*/ 476250 w 1335881"/>
                <a:gd name="connsiteY8" fmla="*/ 583406 h 683419"/>
                <a:gd name="connsiteX9" fmla="*/ 488156 w 1335881"/>
                <a:gd name="connsiteY9" fmla="*/ 595313 h 683419"/>
                <a:gd name="connsiteX10" fmla="*/ 516731 w 1335881"/>
                <a:gd name="connsiteY10" fmla="*/ 597694 h 683419"/>
                <a:gd name="connsiteX11" fmla="*/ 538163 w 1335881"/>
                <a:gd name="connsiteY11" fmla="*/ 600075 h 683419"/>
                <a:gd name="connsiteX12" fmla="*/ 550069 w 1335881"/>
                <a:gd name="connsiteY12" fmla="*/ 623888 h 683419"/>
                <a:gd name="connsiteX13" fmla="*/ 578644 w 1335881"/>
                <a:gd name="connsiteY13" fmla="*/ 659606 h 683419"/>
                <a:gd name="connsiteX14" fmla="*/ 597694 w 1335881"/>
                <a:gd name="connsiteY14" fmla="*/ 666750 h 683419"/>
                <a:gd name="connsiteX15" fmla="*/ 640556 w 1335881"/>
                <a:gd name="connsiteY15" fmla="*/ 661988 h 683419"/>
                <a:gd name="connsiteX16" fmla="*/ 664369 w 1335881"/>
                <a:gd name="connsiteY16" fmla="*/ 657225 h 683419"/>
                <a:gd name="connsiteX17" fmla="*/ 692944 w 1335881"/>
                <a:gd name="connsiteY17" fmla="*/ 642938 h 683419"/>
                <a:gd name="connsiteX18" fmla="*/ 695325 w 1335881"/>
                <a:gd name="connsiteY18" fmla="*/ 616744 h 683419"/>
                <a:gd name="connsiteX19" fmla="*/ 695325 w 1335881"/>
                <a:gd name="connsiteY19" fmla="*/ 581025 h 683419"/>
                <a:gd name="connsiteX20" fmla="*/ 695325 w 1335881"/>
                <a:gd name="connsiteY20" fmla="*/ 581025 h 683419"/>
                <a:gd name="connsiteX21" fmla="*/ 731044 w 1335881"/>
                <a:gd name="connsiteY21" fmla="*/ 571500 h 683419"/>
                <a:gd name="connsiteX22" fmla="*/ 752475 w 1335881"/>
                <a:gd name="connsiteY22" fmla="*/ 547688 h 683419"/>
                <a:gd name="connsiteX23" fmla="*/ 778669 w 1335881"/>
                <a:gd name="connsiteY23" fmla="*/ 550069 h 683419"/>
                <a:gd name="connsiteX24" fmla="*/ 781050 w 1335881"/>
                <a:gd name="connsiteY24" fmla="*/ 528638 h 683419"/>
                <a:gd name="connsiteX25" fmla="*/ 766763 w 1335881"/>
                <a:gd name="connsiteY25" fmla="*/ 511969 h 683419"/>
                <a:gd name="connsiteX26" fmla="*/ 773906 w 1335881"/>
                <a:gd name="connsiteY26" fmla="*/ 485775 h 683419"/>
                <a:gd name="connsiteX27" fmla="*/ 804863 w 1335881"/>
                <a:gd name="connsiteY27" fmla="*/ 476250 h 683419"/>
                <a:gd name="connsiteX28" fmla="*/ 816769 w 1335881"/>
                <a:gd name="connsiteY28" fmla="*/ 507206 h 683419"/>
                <a:gd name="connsiteX29" fmla="*/ 838200 w 1335881"/>
                <a:gd name="connsiteY29" fmla="*/ 497681 h 683419"/>
                <a:gd name="connsiteX30" fmla="*/ 862013 w 1335881"/>
                <a:gd name="connsiteY30" fmla="*/ 500063 h 683419"/>
                <a:gd name="connsiteX31" fmla="*/ 862013 w 1335881"/>
                <a:gd name="connsiteY31" fmla="*/ 523875 h 683419"/>
                <a:gd name="connsiteX32" fmla="*/ 862013 w 1335881"/>
                <a:gd name="connsiteY32" fmla="*/ 523875 h 683419"/>
                <a:gd name="connsiteX33" fmla="*/ 902494 w 1335881"/>
                <a:gd name="connsiteY33" fmla="*/ 519113 h 683419"/>
                <a:gd name="connsiteX34" fmla="*/ 923925 w 1335881"/>
                <a:gd name="connsiteY34" fmla="*/ 516731 h 683419"/>
                <a:gd name="connsiteX35" fmla="*/ 942975 w 1335881"/>
                <a:gd name="connsiteY35" fmla="*/ 511969 h 683419"/>
                <a:gd name="connsiteX36" fmla="*/ 957263 w 1335881"/>
                <a:gd name="connsiteY36" fmla="*/ 528638 h 683419"/>
                <a:gd name="connsiteX37" fmla="*/ 981075 w 1335881"/>
                <a:gd name="connsiteY37" fmla="*/ 519113 h 683419"/>
                <a:gd name="connsiteX38" fmla="*/ 1016794 w 1335881"/>
                <a:gd name="connsiteY38" fmla="*/ 526256 h 683419"/>
                <a:gd name="connsiteX39" fmla="*/ 1038225 w 1335881"/>
                <a:gd name="connsiteY39" fmla="*/ 533400 h 683419"/>
                <a:gd name="connsiteX40" fmla="*/ 1081088 w 1335881"/>
                <a:gd name="connsiteY40" fmla="*/ 533400 h 683419"/>
                <a:gd name="connsiteX41" fmla="*/ 1112044 w 1335881"/>
                <a:gd name="connsiteY41" fmla="*/ 538163 h 683419"/>
                <a:gd name="connsiteX42" fmla="*/ 1123950 w 1335881"/>
                <a:gd name="connsiteY42" fmla="*/ 528638 h 683419"/>
                <a:gd name="connsiteX43" fmla="*/ 1152525 w 1335881"/>
                <a:gd name="connsiteY43" fmla="*/ 531019 h 683419"/>
                <a:gd name="connsiteX44" fmla="*/ 1197769 w 1335881"/>
                <a:gd name="connsiteY44" fmla="*/ 531019 h 683419"/>
                <a:gd name="connsiteX45" fmla="*/ 1221581 w 1335881"/>
                <a:gd name="connsiteY45" fmla="*/ 528638 h 683419"/>
                <a:gd name="connsiteX46" fmla="*/ 1219200 w 1335881"/>
                <a:gd name="connsiteY46" fmla="*/ 507206 h 683419"/>
                <a:gd name="connsiteX47" fmla="*/ 1238250 w 1335881"/>
                <a:gd name="connsiteY47" fmla="*/ 502444 h 683419"/>
                <a:gd name="connsiteX48" fmla="*/ 1250156 w 1335881"/>
                <a:gd name="connsiteY48" fmla="*/ 488156 h 683419"/>
                <a:gd name="connsiteX49" fmla="*/ 1252538 w 1335881"/>
                <a:gd name="connsiteY49" fmla="*/ 461963 h 683419"/>
                <a:gd name="connsiteX50" fmla="*/ 1254919 w 1335881"/>
                <a:gd name="connsiteY50" fmla="*/ 431006 h 683419"/>
                <a:gd name="connsiteX51" fmla="*/ 1314450 w 1335881"/>
                <a:gd name="connsiteY51" fmla="*/ 438150 h 683419"/>
                <a:gd name="connsiteX52" fmla="*/ 1335881 w 1335881"/>
                <a:gd name="connsiteY52" fmla="*/ 435769 h 683419"/>
                <a:gd name="connsiteX53" fmla="*/ 1335881 w 1335881"/>
                <a:gd name="connsiteY53" fmla="*/ 435769 h 683419"/>
                <a:gd name="connsiteX54" fmla="*/ 1323975 w 1335881"/>
                <a:gd name="connsiteY54" fmla="*/ 402431 h 683419"/>
                <a:gd name="connsiteX55" fmla="*/ 1316831 w 1335881"/>
                <a:gd name="connsiteY55" fmla="*/ 388144 h 683419"/>
                <a:gd name="connsiteX56" fmla="*/ 1321594 w 1335881"/>
                <a:gd name="connsiteY56" fmla="*/ 359569 h 683419"/>
                <a:gd name="connsiteX57" fmla="*/ 1321594 w 1335881"/>
                <a:gd name="connsiteY57" fmla="*/ 330994 h 683419"/>
                <a:gd name="connsiteX58" fmla="*/ 1293019 w 1335881"/>
                <a:gd name="connsiteY58" fmla="*/ 340519 h 683419"/>
                <a:gd name="connsiteX59" fmla="*/ 1271588 w 1335881"/>
                <a:gd name="connsiteY59" fmla="*/ 340519 h 683419"/>
                <a:gd name="connsiteX60" fmla="*/ 1252538 w 1335881"/>
                <a:gd name="connsiteY60" fmla="*/ 323850 h 683419"/>
                <a:gd name="connsiteX61" fmla="*/ 1252538 w 1335881"/>
                <a:gd name="connsiteY61" fmla="*/ 323850 h 683419"/>
                <a:gd name="connsiteX62" fmla="*/ 1271588 w 1335881"/>
                <a:gd name="connsiteY62" fmla="*/ 302419 h 683419"/>
                <a:gd name="connsiteX63" fmla="*/ 1288256 w 1335881"/>
                <a:gd name="connsiteY63" fmla="*/ 300038 h 683419"/>
                <a:gd name="connsiteX64" fmla="*/ 1297781 w 1335881"/>
                <a:gd name="connsiteY64" fmla="*/ 280988 h 683419"/>
                <a:gd name="connsiteX65" fmla="*/ 1316831 w 1335881"/>
                <a:gd name="connsiteY65" fmla="*/ 247650 h 683419"/>
                <a:gd name="connsiteX66" fmla="*/ 1321594 w 1335881"/>
                <a:gd name="connsiteY66" fmla="*/ 230981 h 683419"/>
                <a:gd name="connsiteX67" fmla="*/ 1321594 w 1335881"/>
                <a:gd name="connsiteY67" fmla="*/ 211931 h 683419"/>
                <a:gd name="connsiteX68" fmla="*/ 1326356 w 1335881"/>
                <a:gd name="connsiteY68" fmla="*/ 180975 h 683419"/>
                <a:gd name="connsiteX69" fmla="*/ 1316831 w 1335881"/>
                <a:gd name="connsiteY69" fmla="*/ 166688 h 683419"/>
                <a:gd name="connsiteX70" fmla="*/ 1302544 w 1335881"/>
                <a:gd name="connsiteY70" fmla="*/ 150019 h 683419"/>
                <a:gd name="connsiteX71" fmla="*/ 1266825 w 1335881"/>
                <a:gd name="connsiteY71" fmla="*/ 123825 h 683419"/>
                <a:gd name="connsiteX72" fmla="*/ 1243013 w 1335881"/>
                <a:gd name="connsiteY72" fmla="*/ 145256 h 683419"/>
                <a:gd name="connsiteX73" fmla="*/ 1204913 w 1335881"/>
                <a:gd name="connsiteY73" fmla="*/ 140494 h 683419"/>
                <a:gd name="connsiteX74" fmla="*/ 1190625 w 1335881"/>
                <a:gd name="connsiteY74" fmla="*/ 128588 h 683419"/>
                <a:gd name="connsiteX75" fmla="*/ 1197769 w 1335881"/>
                <a:gd name="connsiteY75" fmla="*/ 104775 h 683419"/>
                <a:gd name="connsiteX76" fmla="*/ 1166813 w 1335881"/>
                <a:gd name="connsiteY76" fmla="*/ 95250 h 683419"/>
                <a:gd name="connsiteX77" fmla="*/ 1138238 w 1335881"/>
                <a:gd name="connsiteY77" fmla="*/ 92869 h 683419"/>
                <a:gd name="connsiteX78" fmla="*/ 1140619 w 1335881"/>
                <a:gd name="connsiteY78" fmla="*/ 138113 h 683419"/>
                <a:gd name="connsiteX79" fmla="*/ 1123950 w 1335881"/>
                <a:gd name="connsiteY79" fmla="*/ 154781 h 683419"/>
                <a:gd name="connsiteX80" fmla="*/ 1097756 w 1335881"/>
                <a:gd name="connsiteY80" fmla="*/ 154781 h 683419"/>
                <a:gd name="connsiteX81" fmla="*/ 1050131 w 1335881"/>
                <a:gd name="connsiteY81" fmla="*/ 154781 h 683419"/>
                <a:gd name="connsiteX82" fmla="*/ 1019175 w 1335881"/>
                <a:gd name="connsiteY82" fmla="*/ 147638 h 683419"/>
                <a:gd name="connsiteX83" fmla="*/ 1014413 w 1335881"/>
                <a:gd name="connsiteY83" fmla="*/ 123825 h 683419"/>
                <a:gd name="connsiteX84" fmla="*/ 988219 w 1335881"/>
                <a:gd name="connsiteY84" fmla="*/ 128588 h 683419"/>
                <a:gd name="connsiteX85" fmla="*/ 969169 w 1335881"/>
                <a:gd name="connsiteY85" fmla="*/ 140494 h 683419"/>
                <a:gd name="connsiteX86" fmla="*/ 964406 w 1335881"/>
                <a:gd name="connsiteY86" fmla="*/ 171450 h 683419"/>
                <a:gd name="connsiteX87" fmla="*/ 942975 w 1335881"/>
                <a:gd name="connsiteY87" fmla="*/ 183356 h 683419"/>
                <a:gd name="connsiteX88" fmla="*/ 909638 w 1335881"/>
                <a:gd name="connsiteY88" fmla="*/ 178594 h 683419"/>
                <a:gd name="connsiteX89" fmla="*/ 892969 w 1335881"/>
                <a:gd name="connsiteY89" fmla="*/ 188119 h 683419"/>
                <a:gd name="connsiteX90" fmla="*/ 864394 w 1335881"/>
                <a:gd name="connsiteY90" fmla="*/ 159544 h 683419"/>
                <a:gd name="connsiteX91" fmla="*/ 850106 w 1335881"/>
                <a:gd name="connsiteY91" fmla="*/ 159544 h 683419"/>
                <a:gd name="connsiteX92" fmla="*/ 840581 w 1335881"/>
                <a:gd name="connsiteY92" fmla="*/ 183356 h 683419"/>
                <a:gd name="connsiteX93" fmla="*/ 816769 w 1335881"/>
                <a:gd name="connsiteY93" fmla="*/ 183356 h 683419"/>
                <a:gd name="connsiteX94" fmla="*/ 795338 w 1335881"/>
                <a:gd name="connsiteY94" fmla="*/ 176213 h 683419"/>
                <a:gd name="connsiteX95" fmla="*/ 771525 w 1335881"/>
                <a:gd name="connsiteY95" fmla="*/ 152400 h 683419"/>
                <a:gd name="connsiteX96" fmla="*/ 757238 w 1335881"/>
                <a:gd name="connsiteY96" fmla="*/ 166688 h 683419"/>
                <a:gd name="connsiteX97" fmla="*/ 716756 w 1335881"/>
                <a:gd name="connsiteY97" fmla="*/ 161925 h 683419"/>
                <a:gd name="connsiteX98" fmla="*/ 716756 w 1335881"/>
                <a:gd name="connsiteY98" fmla="*/ 161925 h 683419"/>
                <a:gd name="connsiteX99" fmla="*/ 714375 w 1335881"/>
                <a:gd name="connsiteY99" fmla="*/ 192881 h 683419"/>
                <a:gd name="connsiteX100" fmla="*/ 709613 w 1335881"/>
                <a:gd name="connsiteY100" fmla="*/ 216694 h 683419"/>
                <a:gd name="connsiteX101" fmla="*/ 685800 w 1335881"/>
                <a:gd name="connsiteY101" fmla="*/ 216694 h 683419"/>
                <a:gd name="connsiteX102" fmla="*/ 659606 w 1335881"/>
                <a:gd name="connsiteY102" fmla="*/ 204788 h 683419"/>
                <a:gd name="connsiteX103" fmla="*/ 645319 w 1335881"/>
                <a:gd name="connsiteY103" fmla="*/ 185738 h 683419"/>
                <a:gd name="connsiteX104" fmla="*/ 623888 w 1335881"/>
                <a:gd name="connsiteY104" fmla="*/ 192881 h 683419"/>
                <a:gd name="connsiteX105" fmla="*/ 609600 w 1335881"/>
                <a:gd name="connsiteY105" fmla="*/ 185738 h 683419"/>
                <a:gd name="connsiteX106" fmla="*/ 592931 w 1335881"/>
                <a:gd name="connsiteY106" fmla="*/ 195263 h 683419"/>
                <a:gd name="connsiteX107" fmla="*/ 573881 w 1335881"/>
                <a:gd name="connsiteY107" fmla="*/ 211931 h 683419"/>
                <a:gd name="connsiteX108" fmla="*/ 550069 w 1335881"/>
                <a:gd name="connsiteY108" fmla="*/ 214313 h 683419"/>
                <a:gd name="connsiteX109" fmla="*/ 538163 w 1335881"/>
                <a:gd name="connsiteY109" fmla="*/ 202406 h 683419"/>
                <a:gd name="connsiteX110" fmla="*/ 521494 w 1335881"/>
                <a:gd name="connsiteY110" fmla="*/ 202406 h 683419"/>
                <a:gd name="connsiteX111" fmla="*/ 488156 w 1335881"/>
                <a:gd name="connsiteY111" fmla="*/ 207169 h 683419"/>
                <a:gd name="connsiteX112" fmla="*/ 473869 w 1335881"/>
                <a:gd name="connsiteY112" fmla="*/ 202406 h 683419"/>
                <a:gd name="connsiteX113" fmla="*/ 450056 w 1335881"/>
                <a:gd name="connsiteY113" fmla="*/ 185738 h 683419"/>
                <a:gd name="connsiteX114" fmla="*/ 419100 w 1335881"/>
                <a:gd name="connsiteY114" fmla="*/ 192881 h 683419"/>
                <a:gd name="connsiteX115" fmla="*/ 400050 w 1335881"/>
                <a:gd name="connsiteY115" fmla="*/ 178594 h 683419"/>
                <a:gd name="connsiteX116" fmla="*/ 373856 w 1335881"/>
                <a:gd name="connsiteY116" fmla="*/ 147638 h 683419"/>
                <a:gd name="connsiteX117" fmla="*/ 359569 w 1335881"/>
                <a:gd name="connsiteY117" fmla="*/ 128588 h 683419"/>
                <a:gd name="connsiteX118" fmla="*/ 376238 w 1335881"/>
                <a:gd name="connsiteY118" fmla="*/ 123825 h 683419"/>
                <a:gd name="connsiteX119" fmla="*/ 357188 w 1335881"/>
                <a:gd name="connsiteY119" fmla="*/ 109538 h 683419"/>
                <a:gd name="connsiteX120" fmla="*/ 340519 w 1335881"/>
                <a:gd name="connsiteY120" fmla="*/ 80963 h 683419"/>
                <a:gd name="connsiteX121" fmla="*/ 333375 w 1335881"/>
                <a:gd name="connsiteY121" fmla="*/ 54769 h 683419"/>
                <a:gd name="connsiteX122" fmla="*/ 326231 w 1335881"/>
                <a:gd name="connsiteY122" fmla="*/ 19050 h 683419"/>
                <a:gd name="connsiteX123" fmla="*/ 311944 w 1335881"/>
                <a:gd name="connsiteY123" fmla="*/ 19050 h 683419"/>
                <a:gd name="connsiteX124" fmla="*/ 278606 w 1335881"/>
                <a:gd name="connsiteY124" fmla="*/ 26194 h 683419"/>
                <a:gd name="connsiteX125" fmla="*/ 259556 w 1335881"/>
                <a:gd name="connsiteY125" fmla="*/ 7144 h 683419"/>
                <a:gd name="connsiteX126" fmla="*/ 230981 w 1335881"/>
                <a:gd name="connsiteY126" fmla="*/ 0 h 683419"/>
                <a:gd name="connsiteX127" fmla="*/ 228600 w 1335881"/>
                <a:gd name="connsiteY127" fmla="*/ 21431 h 683419"/>
                <a:gd name="connsiteX128" fmla="*/ 202406 w 1335881"/>
                <a:gd name="connsiteY128" fmla="*/ 14288 h 683419"/>
                <a:gd name="connsiteX129" fmla="*/ 188119 w 1335881"/>
                <a:gd name="connsiteY129" fmla="*/ 40481 h 683419"/>
                <a:gd name="connsiteX130" fmla="*/ 166688 w 1335881"/>
                <a:gd name="connsiteY130" fmla="*/ 57150 h 683419"/>
                <a:gd name="connsiteX131" fmla="*/ 135731 w 1335881"/>
                <a:gd name="connsiteY131" fmla="*/ 64294 h 683419"/>
                <a:gd name="connsiteX132" fmla="*/ 102394 w 1335881"/>
                <a:gd name="connsiteY132" fmla="*/ 83344 h 683419"/>
                <a:gd name="connsiteX133" fmla="*/ 90488 w 1335881"/>
                <a:gd name="connsiteY133" fmla="*/ 102394 h 683419"/>
                <a:gd name="connsiteX134" fmla="*/ 97631 w 1335881"/>
                <a:gd name="connsiteY134" fmla="*/ 133350 h 683419"/>
                <a:gd name="connsiteX135" fmla="*/ 95250 w 1335881"/>
                <a:gd name="connsiteY135" fmla="*/ 154781 h 683419"/>
                <a:gd name="connsiteX136" fmla="*/ 83344 w 1335881"/>
                <a:gd name="connsiteY136" fmla="*/ 169069 h 683419"/>
                <a:gd name="connsiteX137" fmla="*/ 61913 w 1335881"/>
                <a:gd name="connsiteY137" fmla="*/ 176213 h 683419"/>
                <a:gd name="connsiteX138" fmla="*/ 38100 w 1335881"/>
                <a:gd name="connsiteY138" fmla="*/ 190500 h 683419"/>
                <a:gd name="connsiteX139" fmla="*/ 54768 w 1335881"/>
                <a:gd name="connsiteY139" fmla="*/ 214313 h 683419"/>
                <a:gd name="connsiteX140" fmla="*/ 59532 w 1335881"/>
                <a:gd name="connsiteY140" fmla="*/ 235744 h 683419"/>
                <a:gd name="connsiteX141" fmla="*/ 54769 w 1335881"/>
                <a:gd name="connsiteY141" fmla="*/ 292894 h 683419"/>
                <a:gd name="connsiteX142" fmla="*/ 45243 w 1335881"/>
                <a:gd name="connsiteY142" fmla="*/ 304800 h 683419"/>
                <a:gd name="connsiteX143" fmla="*/ 42863 w 1335881"/>
                <a:gd name="connsiteY143" fmla="*/ 354806 h 683419"/>
                <a:gd name="connsiteX144" fmla="*/ 54769 w 1335881"/>
                <a:gd name="connsiteY144" fmla="*/ 354806 h 683419"/>
                <a:gd name="connsiteX145" fmla="*/ 64293 w 1335881"/>
                <a:gd name="connsiteY145" fmla="*/ 354806 h 683419"/>
                <a:gd name="connsiteX146" fmla="*/ 71438 w 1335881"/>
                <a:gd name="connsiteY146" fmla="*/ 361950 h 683419"/>
                <a:gd name="connsiteX147" fmla="*/ 71438 w 1335881"/>
                <a:gd name="connsiteY147" fmla="*/ 378619 h 683419"/>
                <a:gd name="connsiteX148" fmla="*/ 59531 w 1335881"/>
                <a:gd name="connsiteY148" fmla="*/ 390525 h 683419"/>
                <a:gd name="connsiteX149" fmla="*/ 59531 w 1335881"/>
                <a:gd name="connsiteY149" fmla="*/ 414338 h 683419"/>
                <a:gd name="connsiteX150" fmla="*/ 76200 w 1335881"/>
                <a:gd name="connsiteY150" fmla="*/ 421481 h 683419"/>
                <a:gd name="connsiteX151" fmla="*/ 85725 w 1335881"/>
                <a:gd name="connsiteY151" fmla="*/ 435769 h 683419"/>
                <a:gd name="connsiteX152" fmla="*/ 71438 w 1335881"/>
                <a:gd name="connsiteY152" fmla="*/ 457200 h 683419"/>
                <a:gd name="connsiteX153" fmla="*/ 59531 w 1335881"/>
                <a:gd name="connsiteY153" fmla="*/ 469106 h 683419"/>
                <a:gd name="connsiteX154" fmla="*/ 64294 w 1335881"/>
                <a:gd name="connsiteY154" fmla="*/ 485775 h 683419"/>
                <a:gd name="connsiteX155" fmla="*/ 66675 w 1335881"/>
                <a:gd name="connsiteY155" fmla="*/ 502444 h 683419"/>
                <a:gd name="connsiteX156" fmla="*/ 59531 w 1335881"/>
                <a:gd name="connsiteY156" fmla="*/ 509588 h 683419"/>
                <a:gd name="connsiteX157" fmla="*/ 38100 w 1335881"/>
                <a:gd name="connsiteY157" fmla="*/ 507206 h 683419"/>
                <a:gd name="connsiteX158" fmla="*/ 19050 w 1335881"/>
                <a:gd name="connsiteY158" fmla="*/ 507206 h 683419"/>
                <a:gd name="connsiteX159" fmla="*/ 9525 w 1335881"/>
                <a:gd name="connsiteY159" fmla="*/ 538163 h 683419"/>
                <a:gd name="connsiteX160" fmla="*/ 0 w 1335881"/>
                <a:gd name="connsiteY160" fmla="*/ 554831 h 683419"/>
                <a:gd name="connsiteX161" fmla="*/ 11906 w 1335881"/>
                <a:gd name="connsiteY161" fmla="*/ 571500 h 683419"/>
                <a:gd name="connsiteX162" fmla="*/ 11906 w 1335881"/>
                <a:gd name="connsiteY162" fmla="*/ 571500 h 683419"/>
                <a:gd name="connsiteX163" fmla="*/ 42863 w 1335881"/>
                <a:gd name="connsiteY163" fmla="*/ 588169 h 683419"/>
                <a:gd name="connsiteX164" fmla="*/ 40481 w 1335881"/>
                <a:gd name="connsiteY164" fmla="*/ 614363 h 683419"/>
                <a:gd name="connsiteX165" fmla="*/ 57150 w 1335881"/>
                <a:gd name="connsiteY165" fmla="*/ 619125 h 683419"/>
                <a:gd name="connsiteX166" fmla="*/ 73819 w 1335881"/>
                <a:gd name="connsiteY166" fmla="*/ 609600 h 683419"/>
                <a:gd name="connsiteX167" fmla="*/ 92869 w 1335881"/>
                <a:gd name="connsiteY167" fmla="*/ 609600 h 683419"/>
                <a:gd name="connsiteX168" fmla="*/ 109538 w 1335881"/>
                <a:gd name="connsiteY168" fmla="*/ 614363 h 683419"/>
                <a:gd name="connsiteX169" fmla="*/ 126206 w 1335881"/>
                <a:gd name="connsiteY169" fmla="*/ 623888 h 683419"/>
                <a:gd name="connsiteX170" fmla="*/ 138113 w 1335881"/>
                <a:gd name="connsiteY170" fmla="*/ 652463 h 683419"/>
                <a:gd name="connsiteX171" fmla="*/ 145256 w 1335881"/>
                <a:gd name="connsiteY171" fmla="*/ 666750 h 683419"/>
                <a:gd name="connsiteX172" fmla="*/ 133350 w 1335881"/>
                <a:gd name="connsiteY172" fmla="*/ 683419 h 683419"/>
                <a:gd name="connsiteX173" fmla="*/ 176213 w 1335881"/>
                <a:gd name="connsiteY173" fmla="*/ 676275 h 683419"/>
                <a:gd name="connsiteX174" fmla="*/ 200026 w 1335881"/>
                <a:gd name="connsiteY174" fmla="*/ 640556 h 683419"/>
                <a:gd name="connsiteX175" fmla="*/ 209550 w 1335881"/>
                <a:gd name="connsiteY175" fmla="*/ 619125 h 683419"/>
                <a:gd name="connsiteX176" fmla="*/ 226219 w 1335881"/>
                <a:gd name="connsiteY176" fmla="*/ 607219 h 683419"/>
                <a:gd name="connsiteX177" fmla="*/ 247650 w 1335881"/>
                <a:gd name="connsiteY177" fmla="*/ 611981 h 683419"/>
                <a:gd name="connsiteX178" fmla="*/ 247650 w 1335881"/>
                <a:gd name="connsiteY178" fmla="*/ 611981 h 683419"/>
                <a:gd name="connsiteX179" fmla="*/ 266700 w 1335881"/>
                <a:gd name="connsiteY179" fmla="*/ 614363 h 683419"/>
                <a:gd name="connsiteX180" fmla="*/ 276225 w 1335881"/>
                <a:gd name="connsiteY180" fmla="*/ 642938 h 683419"/>
                <a:gd name="connsiteX181" fmla="*/ 302419 w 1335881"/>
                <a:gd name="connsiteY181" fmla="*/ 678656 h 683419"/>
                <a:gd name="connsiteX0" fmla="*/ 302419 w 1335881"/>
                <a:gd name="connsiteY0" fmla="*/ 678656 h 683419"/>
                <a:gd name="connsiteX1" fmla="*/ 342900 w 1335881"/>
                <a:gd name="connsiteY1" fmla="*/ 640556 h 683419"/>
                <a:gd name="connsiteX2" fmla="*/ 359569 w 1335881"/>
                <a:gd name="connsiteY2" fmla="*/ 623888 h 683419"/>
                <a:gd name="connsiteX3" fmla="*/ 392906 w 1335881"/>
                <a:gd name="connsiteY3" fmla="*/ 626269 h 683419"/>
                <a:gd name="connsiteX4" fmla="*/ 419100 w 1335881"/>
                <a:gd name="connsiteY4" fmla="*/ 619125 h 683419"/>
                <a:gd name="connsiteX5" fmla="*/ 419100 w 1335881"/>
                <a:gd name="connsiteY5" fmla="*/ 619125 h 683419"/>
                <a:gd name="connsiteX6" fmla="*/ 450056 w 1335881"/>
                <a:gd name="connsiteY6" fmla="*/ 628650 h 683419"/>
                <a:gd name="connsiteX7" fmla="*/ 452438 w 1335881"/>
                <a:gd name="connsiteY7" fmla="*/ 583406 h 683419"/>
                <a:gd name="connsiteX8" fmla="*/ 476250 w 1335881"/>
                <a:gd name="connsiteY8" fmla="*/ 583406 h 683419"/>
                <a:gd name="connsiteX9" fmla="*/ 488156 w 1335881"/>
                <a:gd name="connsiteY9" fmla="*/ 595313 h 683419"/>
                <a:gd name="connsiteX10" fmla="*/ 516731 w 1335881"/>
                <a:gd name="connsiteY10" fmla="*/ 597694 h 683419"/>
                <a:gd name="connsiteX11" fmla="*/ 538163 w 1335881"/>
                <a:gd name="connsiteY11" fmla="*/ 600075 h 683419"/>
                <a:gd name="connsiteX12" fmla="*/ 550069 w 1335881"/>
                <a:gd name="connsiteY12" fmla="*/ 623888 h 683419"/>
                <a:gd name="connsiteX13" fmla="*/ 578644 w 1335881"/>
                <a:gd name="connsiteY13" fmla="*/ 659606 h 683419"/>
                <a:gd name="connsiteX14" fmla="*/ 597694 w 1335881"/>
                <a:gd name="connsiteY14" fmla="*/ 666750 h 683419"/>
                <a:gd name="connsiteX15" fmla="*/ 640556 w 1335881"/>
                <a:gd name="connsiteY15" fmla="*/ 661988 h 683419"/>
                <a:gd name="connsiteX16" fmla="*/ 664369 w 1335881"/>
                <a:gd name="connsiteY16" fmla="*/ 657225 h 683419"/>
                <a:gd name="connsiteX17" fmla="*/ 692944 w 1335881"/>
                <a:gd name="connsiteY17" fmla="*/ 642938 h 683419"/>
                <a:gd name="connsiteX18" fmla="*/ 695325 w 1335881"/>
                <a:gd name="connsiteY18" fmla="*/ 616744 h 683419"/>
                <a:gd name="connsiteX19" fmla="*/ 695325 w 1335881"/>
                <a:gd name="connsiteY19" fmla="*/ 581025 h 683419"/>
                <a:gd name="connsiteX20" fmla="*/ 695325 w 1335881"/>
                <a:gd name="connsiteY20" fmla="*/ 581025 h 683419"/>
                <a:gd name="connsiteX21" fmla="*/ 731044 w 1335881"/>
                <a:gd name="connsiteY21" fmla="*/ 571500 h 683419"/>
                <a:gd name="connsiteX22" fmla="*/ 752475 w 1335881"/>
                <a:gd name="connsiteY22" fmla="*/ 547688 h 683419"/>
                <a:gd name="connsiteX23" fmla="*/ 778669 w 1335881"/>
                <a:gd name="connsiteY23" fmla="*/ 550069 h 683419"/>
                <a:gd name="connsiteX24" fmla="*/ 781050 w 1335881"/>
                <a:gd name="connsiteY24" fmla="*/ 528638 h 683419"/>
                <a:gd name="connsiteX25" fmla="*/ 766763 w 1335881"/>
                <a:gd name="connsiteY25" fmla="*/ 511969 h 683419"/>
                <a:gd name="connsiteX26" fmla="*/ 773906 w 1335881"/>
                <a:gd name="connsiteY26" fmla="*/ 485775 h 683419"/>
                <a:gd name="connsiteX27" fmla="*/ 804863 w 1335881"/>
                <a:gd name="connsiteY27" fmla="*/ 476250 h 683419"/>
                <a:gd name="connsiteX28" fmla="*/ 816769 w 1335881"/>
                <a:gd name="connsiteY28" fmla="*/ 507206 h 683419"/>
                <a:gd name="connsiteX29" fmla="*/ 838200 w 1335881"/>
                <a:gd name="connsiteY29" fmla="*/ 497681 h 683419"/>
                <a:gd name="connsiteX30" fmla="*/ 862013 w 1335881"/>
                <a:gd name="connsiteY30" fmla="*/ 500063 h 683419"/>
                <a:gd name="connsiteX31" fmla="*/ 862013 w 1335881"/>
                <a:gd name="connsiteY31" fmla="*/ 523875 h 683419"/>
                <a:gd name="connsiteX32" fmla="*/ 862013 w 1335881"/>
                <a:gd name="connsiteY32" fmla="*/ 523875 h 683419"/>
                <a:gd name="connsiteX33" fmla="*/ 902494 w 1335881"/>
                <a:gd name="connsiteY33" fmla="*/ 519113 h 683419"/>
                <a:gd name="connsiteX34" fmla="*/ 923925 w 1335881"/>
                <a:gd name="connsiteY34" fmla="*/ 516731 h 683419"/>
                <a:gd name="connsiteX35" fmla="*/ 942975 w 1335881"/>
                <a:gd name="connsiteY35" fmla="*/ 511969 h 683419"/>
                <a:gd name="connsiteX36" fmla="*/ 957263 w 1335881"/>
                <a:gd name="connsiteY36" fmla="*/ 528638 h 683419"/>
                <a:gd name="connsiteX37" fmla="*/ 981075 w 1335881"/>
                <a:gd name="connsiteY37" fmla="*/ 519113 h 683419"/>
                <a:gd name="connsiteX38" fmla="*/ 1016794 w 1335881"/>
                <a:gd name="connsiteY38" fmla="*/ 526256 h 683419"/>
                <a:gd name="connsiteX39" fmla="*/ 1038225 w 1335881"/>
                <a:gd name="connsiteY39" fmla="*/ 533400 h 683419"/>
                <a:gd name="connsiteX40" fmla="*/ 1081088 w 1335881"/>
                <a:gd name="connsiteY40" fmla="*/ 533400 h 683419"/>
                <a:gd name="connsiteX41" fmla="*/ 1112044 w 1335881"/>
                <a:gd name="connsiteY41" fmla="*/ 538163 h 683419"/>
                <a:gd name="connsiteX42" fmla="*/ 1123950 w 1335881"/>
                <a:gd name="connsiteY42" fmla="*/ 528638 h 683419"/>
                <a:gd name="connsiteX43" fmla="*/ 1152525 w 1335881"/>
                <a:gd name="connsiteY43" fmla="*/ 531019 h 683419"/>
                <a:gd name="connsiteX44" fmla="*/ 1197769 w 1335881"/>
                <a:gd name="connsiteY44" fmla="*/ 531019 h 683419"/>
                <a:gd name="connsiteX45" fmla="*/ 1221581 w 1335881"/>
                <a:gd name="connsiteY45" fmla="*/ 528638 h 683419"/>
                <a:gd name="connsiteX46" fmla="*/ 1219200 w 1335881"/>
                <a:gd name="connsiteY46" fmla="*/ 507206 h 683419"/>
                <a:gd name="connsiteX47" fmla="*/ 1238250 w 1335881"/>
                <a:gd name="connsiteY47" fmla="*/ 502444 h 683419"/>
                <a:gd name="connsiteX48" fmla="*/ 1250156 w 1335881"/>
                <a:gd name="connsiteY48" fmla="*/ 488156 h 683419"/>
                <a:gd name="connsiteX49" fmla="*/ 1252538 w 1335881"/>
                <a:gd name="connsiteY49" fmla="*/ 461963 h 683419"/>
                <a:gd name="connsiteX50" fmla="*/ 1252537 w 1335881"/>
                <a:gd name="connsiteY50" fmla="*/ 435768 h 683419"/>
                <a:gd name="connsiteX51" fmla="*/ 1314450 w 1335881"/>
                <a:gd name="connsiteY51" fmla="*/ 438150 h 683419"/>
                <a:gd name="connsiteX52" fmla="*/ 1335881 w 1335881"/>
                <a:gd name="connsiteY52" fmla="*/ 435769 h 683419"/>
                <a:gd name="connsiteX53" fmla="*/ 1335881 w 1335881"/>
                <a:gd name="connsiteY53" fmla="*/ 435769 h 683419"/>
                <a:gd name="connsiteX54" fmla="*/ 1323975 w 1335881"/>
                <a:gd name="connsiteY54" fmla="*/ 402431 h 683419"/>
                <a:gd name="connsiteX55" fmla="*/ 1316831 w 1335881"/>
                <a:gd name="connsiteY55" fmla="*/ 388144 h 683419"/>
                <a:gd name="connsiteX56" fmla="*/ 1321594 w 1335881"/>
                <a:gd name="connsiteY56" fmla="*/ 359569 h 683419"/>
                <a:gd name="connsiteX57" fmla="*/ 1321594 w 1335881"/>
                <a:gd name="connsiteY57" fmla="*/ 330994 h 683419"/>
                <a:gd name="connsiteX58" fmla="*/ 1293019 w 1335881"/>
                <a:gd name="connsiteY58" fmla="*/ 340519 h 683419"/>
                <a:gd name="connsiteX59" fmla="*/ 1271588 w 1335881"/>
                <a:gd name="connsiteY59" fmla="*/ 340519 h 683419"/>
                <a:gd name="connsiteX60" fmla="*/ 1252538 w 1335881"/>
                <a:gd name="connsiteY60" fmla="*/ 323850 h 683419"/>
                <a:gd name="connsiteX61" fmla="*/ 1252538 w 1335881"/>
                <a:gd name="connsiteY61" fmla="*/ 323850 h 683419"/>
                <a:gd name="connsiteX62" fmla="*/ 1271588 w 1335881"/>
                <a:gd name="connsiteY62" fmla="*/ 302419 h 683419"/>
                <a:gd name="connsiteX63" fmla="*/ 1288256 w 1335881"/>
                <a:gd name="connsiteY63" fmla="*/ 300038 h 683419"/>
                <a:gd name="connsiteX64" fmla="*/ 1297781 w 1335881"/>
                <a:gd name="connsiteY64" fmla="*/ 280988 h 683419"/>
                <a:gd name="connsiteX65" fmla="*/ 1316831 w 1335881"/>
                <a:gd name="connsiteY65" fmla="*/ 247650 h 683419"/>
                <a:gd name="connsiteX66" fmla="*/ 1321594 w 1335881"/>
                <a:gd name="connsiteY66" fmla="*/ 230981 h 683419"/>
                <a:gd name="connsiteX67" fmla="*/ 1321594 w 1335881"/>
                <a:gd name="connsiteY67" fmla="*/ 211931 h 683419"/>
                <a:gd name="connsiteX68" fmla="*/ 1326356 w 1335881"/>
                <a:gd name="connsiteY68" fmla="*/ 180975 h 683419"/>
                <a:gd name="connsiteX69" fmla="*/ 1316831 w 1335881"/>
                <a:gd name="connsiteY69" fmla="*/ 166688 h 683419"/>
                <a:gd name="connsiteX70" fmla="*/ 1302544 w 1335881"/>
                <a:gd name="connsiteY70" fmla="*/ 150019 h 683419"/>
                <a:gd name="connsiteX71" fmla="*/ 1266825 w 1335881"/>
                <a:gd name="connsiteY71" fmla="*/ 123825 h 683419"/>
                <a:gd name="connsiteX72" fmla="*/ 1243013 w 1335881"/>
                <a:gd name="connsiteY72" fmla="*/ 145256 h 683419"/>
                <a:gd name="connsiteX73" fmla="*/ 1204913 w 1335881"/>
                <a:gd name="connsiteY73" fmla="*/ 140494 h 683419"/>
                <a:gd name="connsiteX74" fmla="*/ 1190625 w 1335881"/>
                <a:gd name="connsiteY74" fmla="*/ 128588 h 683419"/>
                <a:gd name="connsiteX75" fmla="*/ 1197769 w 1335881"/>
                <a:gd name="connsiteY75" fmla="*/ 104775 h 683419"/>
                <a:gd name="connsiteX76" fmla="*/ 1166813 w 1335881"/>
                <a:gd name="connsiteY76" fmla="*/ 95250 h 683419"/>
                <a:gd name="connsiteX77" fmla="*/ 1138238 w 1335881"/>
                <a:gd name="connsiteY77" fmla="*/ 92869 h 683419"/>
                <a:gd name="connsiteX78" fmla="*/ 1140619 w 1335881"/>
                <a:gd name="connsiteY78" fmla="*/ 138113 h 683419"/>
                <a:gd name="connsiteX79" fmla="*/ 1123950 w 1335881"/>
                <a:gd name="connsiteY79" fmla="*/ 154781 h 683419"/>
                <a:gd name="connsiteX80" fmla="*/ 1097756 w 1335881"/>
                <a:gd name="connsiteY80" fmla="*/ 154781 h 683419"/>
                <a:gd name="connsiteX81" fmla="*/ 1050131 w 1335881"/>
                <a:gd name="connsiteY81" fmla="*/ 154781 h 683419"/>
                <a:gd name="connsiteX82" fmla="*/ 1019175 w 1335881"/>
                <a:gd name="connsiteY82" fmla="*/ 147638 h 683419"/>
                <a:gd name="connsiteX83" fmla="*/ 1014413 w 1335881"/>
                <a:gd name="connsiteY83" fmla="*/ 123825 h 683419"/>
                <a:gd name="connsiteX84" fmla="*/ 988219 w 1335881"/>
                <a:gd name="connsiteY84" fmla="*/ 128588 h 683419"/>
                <a:gd name="connsiteX85" fmla="*/ 969169 w 1335881"/>
                <a:gd name="connsiteY85" fmla="*/ 140494 h 683419"/>
                <a:gd name="connsiteX86" fmla="*/ 964406 w 1335881"/>
                <a:gd name="connsiteY86" fmla="*/ 171450 h 683419"/>
                <a:gd name="connsiteX87" fmla="*/ 942975 w 1335881"/>
                <a:gd name="connsiteY87" fmla="*/ 183356 h 683419"/>
                <a:gd name="connsiteX88" fmla="*/ 909638 w 1335881"/>
                <a:gd name="connsiteY88" fmla="*/ 178594 h 683419"/>
                <a:gd name="connsiteX89" fmla="*/ 892969 w 1335881"/>
                <a:gd name="connsiteY89" fmla="*/ 188119 h 683419"/>
                <a:gd name="connsiteX90" fmla="*/ 864394 w 1335881"/>
                <a:gd name="connsiteY90" fmla="*/ 159544 h 683419"/>
                <a:gd name="connsiteX91" fmla="*/ 850106 w 1335881"/>
                <a:gd name="connsiteY91" fmla="*/ 159544 h 683419"/>
                <a:gd name="connsiteX92" fmla="*/ 840581 w 1335881"/>
                <a:gd name="connsiteY92" fmla="*/ 183356 h 683419"/>
                <a:gd name="connsiteX93" fmla="*/ 816769 w 1335881"/>
                <a:gd name="connsiteY93" fmla="*/ 183356 h 683419"/>
                <a:gd name="connsiteX94" fmla="*/ 795338 w 1335881"/>
                <a:gd name="connsiteY94" fmla="*/ 176213 h 683419"/>
                <a:gd name="connsiteX95" fmla="*/ 771525 w 1335881"/>
                <a:gd name="connsiteY95" fmla="*/ 152400 h 683419"/>
                <a:gd name="connsiteX96" fmla="*/ 757238 w 1335881"/>
                <a:gd name="connsiteY96" fmla="*/ 166688 h 683419"/>
                <a:gd name="connsiteX97" fmla="*/ 716756 w 1335881"/>
                <a:gd name="connsiteY97" fmla="*/ 161925 h 683419"/>
                <a:gd name="connsiteX98" fmla="*/ 716756 w 1335881"/>
                <a:gd name="connsiteY98" fmla="*/ 161925 h 683419"/>
                <a:gd name="connsiteX99" fmla="*/ 714375 w 1335881"/>
                <a:gd name="connsiteY99" fmla="*/ 192881 h 683419"/>
                <a:gd name="connsiteX100" fmla="*/ 709613 w 1335881"/>
                <a:gd name="connsiteY100" fmla="*/ 216694 h 683419"/>
                <a:gd name="connsiteX101" fmla="*/ 685800 w 1335881"/>
                <a:gd name="connsiteY101" fmla="*/ 216694 h 683419"/>
                <a:gd name="connsiteX102" fmla="*/ 659606 w 1335881"/>
                <a:gd name="connsiteY102" fmla="*/ 204788 h 683419"/>
                <a:gd name="connsiteX103" fmla="*/ 645319 w 1335881"/>
                <a:gd name="connsiteY103" fmla="*/ 185738 h 683419"/>
                <a:gd name="connsiteX104" fmla="*/ 623888 w 1335881"/>
                <a:gd name="connsiteY104" fmla="*/ 192881 h 683419"/>
                <a:gd name="connsiteX105" fmla="*/ 609600 w 1335881"/>
                <a:gd name="connsiteY105" fmla="*/ 185738 h 683419"/>
                <a:gd name="connsiteX106" fmla="*/ 592931 w 1335881"/>
                <a:gd name="connsiteY106" fmla="*/ 195263 h 683419"/>
                <a:gd name="connsiteX107" fmla="*/ 573881 w 1335881"/>
                <a:gd name="connsiteY107" fmla="*/ 211931 h 683419"/>
                <a:gd name="connsiteX108" fmla="*/ 550069 w 1335881"/>
                <a:gd name="connsiteY108" fmla="*/ 214313 h 683419"/>
                <a:gd name="connsiteX109" fmla="*/ 538163 w 1335881"/>
                <a:gd name="connsiteY109" fmla="*/ 202406 h 683419"/>
                <a:gd name="connsiteX110" fmla="*/ 521494 w 1335881"/>
                <a:gd name="connsiteY110" fmla="*/ 202406 h 683419"/>
                <a:gd name="connsiteX111" fmla="*/ 488156 w 1335881"/>
                <a:gd name="connsiteY111" fmla="*/ 207169 h 683419"/>
                <a:gd name="connsiteX112" fmla="*/ 473869 w 1335881"/>
                <a:gd name="connsiteY112" fmla="*/ 202406 h 683419"/>
                <a:gd name="connsiteX113" fmla="*/ 450056 w 1335881"/>
                <a:gd name="connsiteY113" fmla="*/ 185738 h 683419"/>
                <a:gd name="connsiteX114" fmla="*/ 419100 w 1335881"/>
                <a:gd name="connsiteY114" fmla="*/ 192881 h 683419"/>
                <a:gd name="connsiteX115" fmla="*/ 400050 w 1335881"/>
                <a:gd name="connsiteY115" fmla="*/ 178594 h 683419"/>
                <a:gd name="connsiteX116" fmla="*/ 373856 w 1335881"/>
                <a:gd name="connsiteY116" fmla="*/ 147638 h 683419"/>
                <a:gd name="connsiteX117" fmla="*/ 359569 w 1335881"/>
                <a:gd name="connsiteY117" fmla="*/ 128588 h 683419"/>
                <a:gd name="connsiteX118" fmla="*/ 376238 w 1335881"/>
                <a:gd name="connsiteY118" fmla="*/ 123825 h 683419"/>
                <a:gd name="connsiteX119" fmla="*/ 357188 w 1335881"/>
                <a:gd name="connsiteY119" fmla="*/ 109538 h 683419"/>
                <a:gd name="connsiteX120" fmla="*/ 340519 w 1335881"/>
                <a:gd name="connsiteY120" fmla="*/ 80963 h 683419"/>
                <a:gd name="connsiteX121" fmla="*/ 333375 w 1335881"/>
                <a:gd name="connsiteY121" fmla="*/ 54769 h 683419"/>
                <a:gd name="connsiteX122" fmla="*/ 326231 w 1335881"/>
                <a:gd name="connsiteY122" fmla="*/ 19050 h 683419"/>
                <a:gd name="connsiteX123" fmla="*/ 311944 w 1335881"/>
                <a:gd name="connsiteY123" fmla="*/ 19050 h 683419"/>
                <a:gd name="connsiteX124" fmla="*/ 278606 w 1335881"/>
                <a:gd name="connsiteY124" fmla="*/ 26194 h 683419"/>
                <a:gd name="connsiteX125" fmla="*/ 259556 w 1335881"/>
                <a:gd name="connsiteY125" fmla="*/ 7144 h 683419"/>
                <a:gd name="connsiteX126" fmla="*/ 230981 w 1335881"/>
                <a:gd name="connsiteY126" fmla="*/ 0 h 683419"/>
                <a:gd name="connsiteX127" fmla="*/ 228600 w 1335881"/>
                <a:gd name="connsiteY127" fmla="*/ 21431 h 683419"/>
                <a:gd name="connsiteX128" fmla="*/ 202406 w 1335881"/>
                <a:gd name="connsiteY128" fmla="*/ 14288 h 683419"/>
                <a:gd name="connsiteX129" fmla="*/ 188119 w 1335881"/>
                <a:gd name="connsiteY129" fmla="*/ 40481 h 683419"/>
                <a:gd name="connsiteX130" fmla="*/ 166688 w 1335881"/>
                <a:gd name="connsiteY130" fmla="*/ 57150 h 683419"/>
                <a:gd name="connsiteX131" fmla="*/ 135731 w 1335881"/>
                <a:gd name="connsiteY131" fmla="*/ 64294 h 683419"/>
                <a:gd name="connsiteX132" fmla="*/ 102394 w 1335881"/>
                <a:gd name="connsiteY132" fmla="*/ 83344 h 683419"/>
                <a:gd name="connsiteX133" fmla="*/ 90488 w 1335881"/>
                <a:gd name="connsiteY133" fmla="*/ 102394 h 683419"/>
                <a:gd name="connsiteX134" fmla="*/ 97631 w 1335881"/>
                <a:gd name="connsiteY134" fmla="*/ 133350 h 683419"/>
                <a:gd name="connsiteX135" fmla="*/ 95250 w 1335881"/>
                <a:gd name="connsiteY135" fmla="*/ 154781 h 683419"/>
                <a:gd name="connsiteX136" fmla="*/ 83344 w 1335881"/>
                <a:gd name="connsiteY136" fmla="*/ 169069 h 683419"/>
                <a:gd name="connsiteX137" fmla="*/ 61913 w 1335881"/>
                <a:gd name="connsiteY137" fmla="*/ 176213 h 683419"/>
                <a:gd name="connsiteX138" fmla="*/ 38100 w 1335881"/>
                <a:gd name="connsiteY138" fmla="*/ 190500 h 683419"/>
                <a:gd name="connsiteX139" fmla="*/ 54768 w 1335881"/>
                <a:gd name="connsiteY139" fmla="*/ 214313 h 683419"/>
                <a:gd name="connsiteX140" fmla="*/ 59532 w 1335881"/>
                <a:gd name="connsiteY140" fmla="*/ 235744 h 683419"/>
                <a:gd name="connsiteX141" fmla="*/ 54769 w 1335881"/>
                <a:gd name="connsiteY141" fmla="*/ 292894 h 683419"/>
                <a:gd name="connsiteX142" fmla="*/ 45243 w 1335881"/>
                <a:gd name="connsiteY142" fmla="*/ 304800 h 683419"/>
                <a:gd name="connsiteX143" fmla="*/ 42863 w 1335881"/>
                <a:gd name="connsiteY143" fmla="*/ 354806 h 683419"/>
                <a:gd name="connsiteX144" fmla="*/ 54769 w 1335881"/>
                <a:gd name="connsiteY144" fmla="*/ 354806 h 683419"/>
                <a:gd name="connsiteX145" fmla="*/ 64293 w 1335881"/>
                <a:gd name="connsiteY145" fmla="*/ 354806 h 683419"/>
                <a:gd name="connsiteX146" fmla="*/ 71438 w 1335881"/>
                <a:gd name="connsiteY146" fmla="*/ 361950 h 683419"/>
                <a:gd name="connsiteX147" fmla="*/ 71438 w 1335881"/>
                <a:gd name="connsiteY147" fmla="*/ 378619 h 683419"/>
                <a:gd name="connsiteX148" fmla="*/ 59531 w 1335881"/>
                <a:gd name="connsiteY148" fmla="*/ 390525 h 683419"/>
                <a:gd name="connsiteX149" fmla="*/ 59531 w 1335881"/>
                <a:gd name="connsiteY149" fmla="*/ 414338 h 683419"/>
                <a:gd name="connsiteX150" fmla="*/ 76200 w 1335881"/>
                <a:gd name="connsiteY150" fmla="*/ 421481 h 683419"/>
                <a:gd name="connsiteX151" fmla="*/ 85725 w 1335881"/>
                <a:gd name="connsiteY151" fmla="*/ 435769 h 683419"/>
                <a:gd name="connsiteX152" fmla="*/ 71438 w 1335881"/>
                <a:gd name="connsiteY152" fmla="*/ 457200 h 683419"/>
                <a:gd name="connsiteX153" fmla="*/ 59531 w 1335881"/>
                <a:gd name="connsiteY153" fmla="*/ 469106 h 683419"/>
                <a:gd name="connsiteX154" fmla="*/ 64294 w 1335881"/>
                <a:gd name="connsiteY154" fmla="*/ 485775 h 683419"/>
                <a:gd name="connsiteX155" fmla="*/ 66675 w 1335881"/>
                <a:gd name="connsiteY155" fmla="*/ 502444 h 683419"/>
                <a:gd name="connsiteX156" fmla="*/ 59531 w 1335881"/>
                <a:gd name="connsiteY156" fmla="*/ 509588 h 683419"/>
                <a:gd name="connsiteX157" fmla="*/ 38100 w 1335881"/>
                <a:gd name="connsiteY157" fmla="*/ 507206 h 683419"/>
                <a:gd name="connsiteX158" fmla="*/ 19050 w 1335881"/>
                <a:gd name="connsiteY158" fmla="*/ 507206 h 683419"/>
                <a:gd name="connsiteX159" fmla="*/ 9525 w 1335881"/>
                <a:gd name="connsiteY159" fmla="*/ 538163 h 683419"/>
                <a:gd name="connsiteX160" fmla="*/ 0 w 1335881"/>
                <a:gd name="connsiteY160" fmla="*/ 554831 h 683419"/>
                <a:gd name="connsiteX161" fmla="*/ 11906 w 1335881"/>
                <a:gd name="connsiteY161" fmla="*/ 571500 h 683419"/>
                <a:gd name="connsiteX162" fmla="*/ 11906 w 1335881"/>
                <a:gd name="connsiteY162" fmla="*/ 571500 h 683419"/>
                <a:gd name="connsiteX163" fmla="*/ 42863 w 1335881"/>
                <a:gd name="connsiteY163" fmla="*/ 588169 h 683419"/>
                <a:gd name="connsiteX164" fmla="*/ 40481 w 1335881"/>
                <a:gd name="connsiteY164" fmla="*/ 614363 h 683419"/>
                <a:gd name="connsiteX165" fmla="*/ 57150 w 1335881"/>
                <a:gd name="connsiteY165" fmla="*/ 619125 h 683419"/>
                <a:gd name="connsiteX166" fmla="*/ 73819 w 1335881"/>
                <a:gd name="connsiteY166" fmla="*/ 609600 h 683419"/>
                <a:gd name="connsiteX167" fmla="*/ 92869 w 1335881"/>
                <a:gd name="connsiteY167" fmla="*/ 609600 h 683419"/>
                <a:gd name="connsiteX168" fmla="*/ 109538 w 1335881"/>
                <a:gd name="connsiteY168" fmla="*/ 614363 h 683419"/>
                <a:gd name="connsiteX169" fmla="*/ 126206 w 1335881"/>
                <a:gd name="connsiteY169" fmla="*/ 623888 h 683419"/>
                <a:gd name="connsiteX170" fmla="*/ 138113 w 1335881"/>
                <a:gd name="connsiteY170" fmla="*/ 652463 h 683419"/>
                <a:gd name="connsiteX171" fmla="*/ 145256 w 1335881"/>
                <a:gd name="connsiteY171" fmla="*/ 666750 h 683419"/>
                <a:gd name="connsiteX172" fmla="*/ 133350 w 1335881"/>
                <a:gd name="connsiteY172" fmla="*/ 683419 h 683419"/>
                <a:gd name="connsiteX173" fmla="*/ 176213 w 1335881"/>
                <a:gd name="connsiteY173" fmla="*/ 676275 h 683419"/>
                <a:gd name="connsiteX174" fmla="*/ 200026 w 1335881"/>
                <a:gd name="connsiteY174" fmla="*/ 640556 h 683419"/>
                <a:gd name="connsiteX175" fmla="*/ 209550 w 1335881"/>
                <a:gd name="connsiteY175" fmla="*/ 619125 h 683419"/>
                <a:gd name="connsiteX176" fmla="*/ 226219 w 1335881"/>
                <a:gd name="connsiteY176" fmla="*/ 607219 h 683419"/>
                <a:gd name="connsiteX177" fmla="*/ 247650 w 1335881"/>
                <a:gd name="connsiteY177" fmla="*/ 611981 h 683419"/>
                <a:gd name="connsiteX178" fmla="*/ 247650 w 1335881"/>
                <a:gd name="connsiteY178" fmla="*/ 611981 h 683419"/>
                <a:gd name="connsiteX179" fmla="*/ 266700 w 1335881"/>
                <a:gd name="connsiteY179" fmla="*/ 614363 h 683419"/>
                <a:gd name="connsiteX180" fmla="*/ 276225 w 1335881"/>
                <a:gd name="connsiteY180" fmla="*/ 642938 h 683419"/>
                <a:gd name="connsiteX181" fmla="*/ 302419 w 1335881"/>
                <a:gd name="connsiteY181" fmla="*/ 678656 h 683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1335881" h="683419">
                  <a:moveTo>
                    <a:pt x="302419" y="678656"/>
                  </a:moveTo>
                  <a:lnTo>
                    <a:pt x="342900" y="640556"/>
                  </a:lnTo>
                  <a:lnTo>
                    <a:pt x="359569" y="623888"/>
                  </a:lnTo>
                  <a:lnTo>
                    <a:pt x="392906" y="626269"/>
                  </a:lnTo>
                  <a:lnTo>
                    <a:pt x="419100" y="619125"/>
                  </a:lnTo>
                  <a:lnTo>
                    <a:pt x="419100" y="619125"/>
                  </a:lnTo>
                  <a:lnTo>
                    <a:pt x="450056" y="628650"/>
                  </a:lnTo>
                  <a:lnTo>
                    <a:pt x="452438" y="583406"/>
                  </a:lnTo>
                  <a:lnTo>
                    <a:pt x="476250" y="583406"/>
                  </a:lnTo>
                  <a:lnTo>
                    <a:pt x="488156" y="595313"/>
                  </a:lnTo>
                  <a:lnTo>
                    <a:pt x="516731" y="597694"/>
                  </a:lnTo>
                  <a:lnTo>
                    <a:pt x="538163" y="600075"/>
                  </a:lnTo>
                  <a:lnTo>
                    <a:pt x="550069" y="623888"/>
                  </a:lnTo>
                  <a:lnTo>
                    <a:pt x="578644" y="659606"/>
                  </a:lnTo>
                  <a:lnTo>
                    <a:pt x="597694" y="666750"/>
                  </a:lnTo>
                  <a:lnTo>
                    <a:pt x="640556" y="661988"/>
                  </a:lnTo>
                  <a:lnTo>
                    <a:pt x="664369" y="657225"/>
                  </a:lnTo>
                  <a:lnTo>
                    <a:pt x="692944" y="642938"/>
                  </a:lnTo>
                  <a:lnTo>
                    <a:pt x="695325" y="616744"/>
                  </a:lnTo>
                  <a:lnTo>
                    <a:pt x="695325" y="581025"/>
                  </a:lnTo>
                  <a:lnTo>
                    <a:pt x="695325" y="581025"/>
                  </a:lnTo>
                  <a:lnTo>
                    <a:pt x="731044" y="571500"/>
                  </a:lnTo>
                  <a:lnTo>
                    <a:pt x="752475" y="547688"/>
                  </a:lnTo>
                  <a:lnTo>
                    <a:pt x="778669" y="550069"/>
                  </a:lnTo>
                  <a:lnTo>
                    <a:pt x="781050" y="528638"/>
                  </a:lnTo>
                  <a:lnTo>
                    <a:pt x="766763" y="511969"/>
                  </a:lnTo>
                  <a:lnTo>
                    <a:pt x="773906" y="485775"/>
                  </a:lnTo>
                  <a:lnTo>
                    <a:pt x="804863" y="476250"/>
                  </a:lnTo>
                  <a:lnTo>
                    <a:pt x="816769" y="507206"/>
                  </a:lnTo>
                  <a:lnTo>
                    <a:pt x="838200" y="497681"/>
                  </a:lnTo>
                  <a:lnTo>
                    <a:pt x="862013" y="500063"/>
                  </a:lnTo>
                  <a:lnTo>
                    <a:pt x="862013" y="523875"/>
                  </a:lnTo>
                  <a:lnTo>
                    <a:pt x="862013" y="523875"/>
                  </a:lnTo>
                  <a:lnTo>
                    <a:pt x="902494" y="519113"/>
                  </a:lnTo>
                  <a:lnTo>
                    <a:pt x="923925" y="516731"/>
                  </a:lnTo>
                  <a:lnTo>
                    <a:pt x="942975" y="511969"/>
                  </a:lnTo>
                  <a:lnTo>
                    <a:pt x="957263" y="528638"/>
                  </a:lnTo>
                  <a:lnTo>
                    <a:pt x="981075" y="519113"/>
                  </a:lnTo>
                  <a:lnTo>
                    <a:pt x="1016794" y="526256"/>
                  </a:lnTo>
                  <a:lnTo>
                    <a:pt x="1038225" y="533400"/>
                  </a:lnTo>
                  <a:lnTo>
                    <a:pt x="1081088" y="533400"/>
                  </a:lnTo>
                  <a:lnTo>
                    <a:pt x="1112044" y="538163"/>
                  </a:lnTo>
                  <a:lnTo>
                    <a:pt x="1123950" y="528638"/>
                  </a:lnTo>
                  <a:lnTo>
                    <a:pt x="1152525" y="531019"/>
                  </a:lnTo>
                  <a:lnTo>
                    <a:pt x="1197769" y="531019"/>
                  </a:lnTo>
                  <a:lnTo>
                    <a:pt x="1221581" y="528638"/>
                  </a:lnTo>
                  <a:lnTo>
                    <a:pt x="1219200" y="507206"/>
                  </a:lnTo>
                  <a:lnTo>
                    <a:pt x="1238250" y="502444"/>
                  </a:lnTo>
                  <a:lnTo>
                    <a:pt x="1250156" y="488156"/>
                  </a:lnTo>
                  <a:lnTo>
                    <a:pt x="1252538" y="461963"/>
                  </a:lnTo>
                  <a:cubicBezTo>
                    <a:pt x="1252538" y="453231"/>
                    <a:pt x="1252537" y="444500"/>
                    <a:pt x="1252537" y="435768"/>
                  </a:cubicBezTo>
                  <a:lnTo>
                    <a:pt x="1314450" y="438150"/>
                  </a:lnTo>
                  <a:lnTo>
                    <a:pt x="1335881" y="435769"/>
                  </a:lnTo>
                  <a:lnTo>
                    <a:pt x="1335881" y="435769"/>
                  </a:lnTo>
                  <a:lnTo>
                    <a:pt x="1323975" y="402431"/>
                  </a:lnTo>
                  <a:lnTo>
                    <a:pt x="1316831" y="388144"/>
                  </a:lnTo>
                  <a:lnTo>
                    <a:pt x="1321594" y="359569"/>
                  </a:lnTo>
                  <a:lnTo>
                    <a:pt x="1321594" y="330994"/>
                  </a:lnTo>
                  <a:lnTo>
                    <a:pt x="1293019" y="340519"/>
                  </a:lnTo>
                  <a:lnTo>
                    <a:pt x="1271588" y="340519"/>
                  </a:lnTo>
                  <a:lnTo>
                    <a:pt x="1252538" y="323850"/>
                  </a:lnTo>
                  <a:lnTo>
                    <a:pt x="1252538" y="323850"/>
                  </a:lnTo>
                  <a:lnTo>
                    <a:pt x="1271588" y="302419"/>
                  </a:lnTo>
                  <a:lnTo>
                    <a:pt x="1288256" y="300038"/>
                  </a:lnTo>
                  <a:lnTo>
                    <a:pt x="1297781" y="280988"/>
                  </a:lnTo>
                  <a:lnTo>
                    <a:pt x="1316831" y="247650"/>
                  </a:lnTo>
                  <a:lnTo>
                    <a:pt x="1321594" y="230981"/>
                  </a:lnTo>
                  <a:lnTo>
                    <a:pt x="1321594" y="211931"/>
                  </a:lnTo>
                  <a:lnTo>
                    <a:pt x="1326356" y="180975"/>
                  </a:lnTo>
                  <a:lnTo>
                    <a:pt x="1316831" y="166688"/>
                  </a:lnTo>
                  <a:lnTo>
                    <a:pt x="1302544" y="150019"/>
                  </a:lnTo>
                  <a:lnTo>
                    <a:pt x="1266825" y="123825"/>
                  </a:lnTo>
                  <a:lnTo>
                    <a:pt x="1243013" y="145256"/>
                  </a:lnTo>
                  <a:lnTo>
                    <a:pt x="1204913" y="140494"/>
                  </a:lnTo>
                  <a:lnTo>
                    <a:pt x="1190625" y="128588"/>
                  </a:lnTo>
                  <a:lnTo>
                    <a:pt x="1197769" y="104775"/>
                  </a:lnTo>
                  <a:lnTo>
                    <a:pt x="1166813" y="95250"/>
                  </a:lnTo>
                  <a:lnTo>
                    <a:pt x="1138238" y="92869"/>
                  </a:lnTo>
                  <a:lnTo>
                    <a:pt x="1140619" y="138113"/>
                  </a:lnTo>
                  <a:lnTo>
                    <a:pt x="1123950" y="154781"/>
                  </a:lnTo>
                  <a:lnTo>
                    <a:pt x="1097756" y="154781"/>
                  </a:lnTo>
                  <a:lnTo>
                    <a:pt x="1050131" y="154781"/>
                  </a:lnTo>
                  <a:lnTo>
                    <a:pt x="1019175" y="147638"/>
                  </a:lnTo>
                  <a:lnTo>
                    <a:pt x="1014413" y="123825"/>
                  </a:lnTo>
                  <a:lnTo>
                    <a:pt x="988219" y="128588"/>
                  </a:lnTo>
                  <a:lnTo>
                    <a:pt x="969169" y="140494"/>
                  </a:lnTo>
                  <a:lnTo>
                    <a:pt x="964406" y="171450"/>
                  </a:lnTo>
                  <a:lnTo>
                    <a:pt x="942975" y="183356"/>
                  </a:lnTo>
                  <a:lnTo>
                    <a:pt x="909638" y="178594"/>
                  </a:lnTo>
                  <a:lnTo>
                    <a:pt x="892969" y="188119"/>
                  </a:lnTo>
                  <a:lnTo>
                    <a:pt x="864394" y="159544"/>
                  </a:lnTo>
                  <a:lnTo>
                    <a:pt x="850106" y="159544"/>
                  </a:lnTo>
                  <a:lnTo>
                    <a:pt x="840581" y="183356"/>
                  </a:lnTo>
                  <a:lnTo>
                    <a:pt x="816769" y="183356"/>
                  </a:lnTo>
                  <a:lnTo>
                    <a:pt x="795338" y="176213"/>
                  </a:lnTo>
                  <a:lnTo>
                    <a:pt x="771525" y="152400"/>
                  </a:lnTo>
                  <a:lnTo>
                    <a:pt x="757238" y="166688"/>
                  </a:lnTo>
                  <a:lnTo>
                    <a:pt x="716756" y="161925"/>
                  </a:lnTo>
                  <a:lnTo>
                    <a:pt x="716756" y="161925"/>
                  </a:lnTo>
                  <a:lnTo>
                    <a:pt x="714375" y="192881"/>
                  </a:lnTo>
                  <a:lnTo>
                    <a:pt x="709613" y="216694"/>
                  </a:lnTo>
                  <a:lnTo>
                    <a:pt x="685800" y="216694"/>
                  </a:lnTo>
                  <a:lnTo>
                    <a:pt x="659606" y="204788"/>
                  </a:lnTo>
                  <a:lnTo>
                    <a:pt x="645319" y="185738"/>
                  </a:lnTo>
                  <a:lnTo>
                    <a:pt x="623888" y="192881"/>
                  </a:lnTo>
                  <a:lnTo>
                    <a:pt x="609600" y="185738"/>
                  </a:lnTo>
                  <a:lnTo>
                    <a:pt x="592931" y="195263"/>
                  </a:lnTo>
                  <a:lnTo>
                    <a:pt x="573881" y="211931"/>
                  </a:lnTo>
                  <a:lnTo>
                    <a:pt x="550069" y="214313"/>
                  </a:lnTo>
                  <a:lnTo>
                    <a:pt x="538163" y="202406"/>
                  </a:lnTo>
                  <a:lnTo>
                    <a:pt x="521494" y="202406"/>
                  </a:lnTo>
                  <a:lnTo>
                    <a:pt x="488156" y="207169"/>
                  </a:lnTo>
                  <a:lnTo>
                    <a:pt x="473869" y="202406"/>
                  </a:lnTo>
                  <a:lnTo>
                    <a:pt x="450056" y="185738"/>
                  </a:lnTo>
                  <a:lnTo>
                    <a:pt x="419100" y="192881"/>
                  </a:lnTo>
                  <a:lnTo>
                    <a:pt x="400050" y="178594"/>
                  </a:lnTo>
                  <a:lnTo>
                    <a:pt x="373856" y="147638"/>
                  </a:lnTo>
                  <a:lnTo>
                    <a:pt x="359569" y="128588"/>
                  </a:lnTo>
                  <a:lnTo>
                    <a:pt x="376238" y="123825"/>
                  </a:lnTo>
                  <a:lnTo>
                    <a:pt x="357188" y="109538"/>
                  </a:lnTo>
                  <a:lnTo>
                    <a:pt x="340519" y="80963"/>
                  </a:lnTo>
                  <a:lnTo>
                    <a:pt x="333375" y="54769"/>
                  </a:lnTo>
                  <a:lnTo>
                    <a:pt x="326231" y="19050"/>
                  </a:lnTo>
                  <a:lnTo>
                    <a:pt x="311944" y="19050"/>
                  </a:lnTo>
                  <a:lnTo>
                    <a:pt x="278606" y="26194"/>
                  </a:lnTo>
                  <a:lnTo>
                    <a:pt x="259556" y="7144"/>
                  </a:lnTo>
                  <a:lnTo>
                    <a:pt x="230981" y="0"/>
                  </a:lnTo>
                  <a:lnTo>
                    <a:pt x="228600" y="21431"/>
                  </a:lnTo>
                  <a:lnTo>
                    <a:pt x="202406" y="14288"/>
                  </a:lnTo>
                  <a:lnTo>
                    <a:pt x="188119" y="40481"/>
                  </a:lnTo>
                  <a:lnTo>
                    <a:pt x="166688" y="57150"/>
                  </a:lnTo>
                  <a:lnTo>
                    <a:pt x="135731" y="64294"/>
                  </a:lnTo>
                  <a:lnTo>
                    <a:pt x="102394" y="83344"/>
                  </a:lnTo>
                  <a:lnTo>
                    <a:pt x="90488" y="102394"/>
                  </a:lnTo>
                  <a:lnTo>
                    <a:pt x="97631" y="133350"/>
                  </a:lnTo>
                  <a:lnTo>
                    <a:pt x="95250" y="154781"/>
                  </a:lnTo>
                  <a:lnTo>
                    <a:pt x="83344" y="169069"/>
                  </a:lnTo>
                  <a:lnTo>
                    <a:pt x="61913" y="176213"/>
                  </a:lnTo>
                  <a:lnTo>
                    <a:pt x="38100" y="190500"/>
                  </a:lnTo>
                  <a:lnTo>
                    <a:pt x="54768" y="214313"/>
                  </a:lnTo>
                  <a:lnTo>
                    <a:pt x="59532" y="235744"/>
                  </a:lnTo>
                  <a:lnTo>
                    <a:pt x="54769" y="292894"/>
                  </a:lnTo>
                  <a:lnTo>
                    <a:pt x="45243" y="304800"/>
                  </a:lnTo>
                  <a:lnTo>
                    <a:pt x="42863" y="354806"/>
                  </a:lnTo>
                  <a:cubicBezTo>
                    <a:pt x="42863" y="364331"/>
                    <a:pt x="51594" y="352822"/>
                    <a:pt x="54769" y="354806"/>
                  </a:cubicBezTo>
                  <a:cubicBezTo>
                    <a:pt x="57944" y="356790"/>
                    <a:pt x="59927" y="354806"/>
                    <a:pt x="64293" y="354806"/>
                  </a:cubicBezTo>
                  <a:lnTo>
                    <a:pt x="71438" y="361950"/>
                  </a:lnTo>
                  <a:cubicBezTo>
                    <a:pt x="67469" y="367506"/>
                    <a:pt x="75407" y="373063"/>
                    <a:pt x="71438" y="378619"/>
                  </a:cubicBezTo>
                  <a:lnTo>
                    <a:pt x="59531" y="390525"/>
                  </a:lnTo>
                  <a:lnTo>
                    <a:pt x="59531" y="414338"/>
                  </a:lnTo>
                  <a:lnTo>
                    <a:pt x="76200" y="421481"/>
                  </a:lnTo>
                  <a:lnTo>
                    <a:pt x="85725" y="435769"/>
                  </a:lnTo>
                  <a:lnTo>
                    <a:pt x="71438" y="457200"/>
                  </a:lnTo>
                  <a:lnTo>
                    <a:pt x="59531" y="469106"/>
                  </a:lnTo>
                  <a:lnTo>
                    <a:pt x="64294" y="485775"/>
                  </a:lnTo>
                  <a:lnTo>
                    <a:pt x="66675" y="502444"/>
                  </a:lnTo>
                  <a:lnTo>
                    <a:pt x="59531" y="509588"/>
                  </a:lnTo>
                  <a:lnTo>
                    <a:pt x="38100" y="507206"/>
                  </a:lnTo>
                  <a:lnTo>
                    <a:pt x="19050" y="507206"/>
                  </a:lnTo>
                  <a:lnTo>
                    <a:pt x="9525" y="538163"/>
                  </a:lnTo>
                  <a:lnTo>
                    <a:pt x="0" y="554831"/>
                  </a:lnTo>
                  <a:lnTo>
                    <a:pt x="11906" y="571500"/>
                  </a:lnTo>
                  <a:lnTo>
                    <a:pt x="11906" y="571500"/>
                  </a:lnTo>
                  <a:lnTo>
                    <a:pt x="42863" y="588169"/>
                  </a:lnTo>
                  <a:lnTo>
                    <a:pt x="40481" y="614363"/>
                  </a:lnTo>
                  <a:lnTo>
                    <a:pt x="57150" y="619125"/>
                  </a:lnTo>
                  <a:lnTo>
                    <a:pt x="73819" y="609600"/>
                  </a:lnTo>
                  <a:lnTo>
                    <a:pt x="92869" y="609600"/>
                  </a:lnTo>
                  <a:lnTo>
                    <a:pt x="109538" y="614363"/>
                  </a:lnTo>
                  <a:lnTo>
                    <a:pt x="126206" y="623888"/>
                  </a:lnTo>
                  <a:lnTo>
                    <a:pt x="138113" y="652463"/>
                  </a:lnTo>
                  <a:lnTo>
                    <a:pt x="145256" y="666750"/>
                  </a:lnTo>
                  <a:lnTo>
                    <a:pt x="133350" y="683419"/>
                  </a:lnTo>
                  <a:lnTo>
                    <a:pt x="176213" y="676275"/>
                  </a:lnTo>
                  <a:lnTo>
                    <a:pt x="200026" y="640556"/>
                  </a:lnTo>
                  <a:lnTo>
                    <a:pt x="209550" y="619125"/>
                  </a:lnTo>
                  <a:lnTo>
                    <a:pt x="226219" y="607219"/>
                  </a:lnTo>
                  <a:lnTo>
                    <a:pt x="247650" y="611981"/>
                  </a:lnTo>
                  <a:lnTo>
                    <a:pt x="247650" y="611981"/>
                  </a:lnTo>
                  <a:cubicBezTo>
                    <a:pt x="252413" y="615950"/>
                    <a:pt x="261937" y="610394"/>
                    <a:pt x="266700" y="614363"/>
                  </a:cubicBezTo>
                  <a:cubicBezTo>
                    <a:pt x="273844" y="623888"/>
                    <a:pt x="269081" y="633413"/>
                    <a:pt x="276225" y="642938"/>
                  </a:cubicBezTo>
                  <a:lnTo>
                    <a:pt x="302419" y="67865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700">
                <a:latin typeface="Arial Narrow" pitchFamily="34" charset="0"/>
              </a:endParaRPr>
            </a:p>
          </p:txBody>
        </p:sp>
        <p:sp>
          <p:nvSpPr>
            <p:cNvPr id="30" name="Владимирская обл."/>
            <p:cNvSpPr/>
            <p:nvPr/>
          </p:nvSpPr>
          <p:spPr>
            <a:xfrm>
              <a:off x="3938588" y="8396288"/>
              <a:ext cx="484187" cy="327025"/>
            </a:xfrm>
            <a:custGeom>
              <a:avLst/>
              <a:gdLst>
                <a:gd name="connsiteX0" fmla="*/ 383381 w 492918"/>
                <a:gd name="connsiteY0" fmla="*/ 326231 h 326231"/>
                <a:gd name="connsiteX1" fmla="*/ 421481 w 492918"/>
                <a:gd name="connsiteY1" fmla="*/ 257175 h 326231"/>
                <a:gd name="connsiteX2" fmla="*/ 409575 w 492918"/>
                <a:gd name="connsiteY2" fmla="*/ 233363 h 326231"/>
                <a:gd name="connsiteX3" fmla="*/ 445293 w 492918"/>
                <a:gd name="connsiteY3" fmla="*/ 197644 h 326231"/>
                <a:gd name="connsiteX4" fmla="*/ 476250 w 492918"/>
                <a:gd name="connsiteY4" fmla="*/ 150019 h 326231"/>
                <a:gd name="connsiteX5" fmla="*/ 492918 w 492918"/>
                <a:gd name="connsiteY5" fmla="*/ 123825 h 326231"/>
                <a:gd name="connsiteX6" fmla="*/ 492918 w 492918"/>
                <a:gd name="connsiteY6" fmla="*/ 111919 h 326231"/>
                <a:gd name="connsiteX7" fmla="*/ 485775 w 492918"/>
                <a:gd name="connsiteY7" fmla="*/ 95250 h 326231"/>
                <a:gd name="connsiteX8" fmla="*/ 473868 w 492918"/>
                <a:gd name="connsiteY8" fmla="*/ 78581 h 326231"/>
                <a:gd name="connsiteX9" fmla="*/ 473868 w 492918"/>
                <a:gd name="connsiteY9" fmla="*/ 78581 h 326231"/>
                <a:gd name="connsiteX10" fmla="*/ 426243 w 492918"/>
                <a:gd name="connsiteY10" fmla="*/ 73819 h 326231"/>
                <a:gd name="connsiteX11" fmla="*/ 407193 w 492918"/>
                <a:gd name="connsiteY11" fmla="*/ 90488 h 326231"/>
                <a:gd name="connsiteX12" fmla="*/ 397668 w 492918"/>
                <a:gd name="connsiteY12" fmla="*/ 85725 h 326231"/>
                <a:gd name="connsiteX13" fmla="*/ 400050 w 492918"/>
                <a:gd name="connsiteY13" fmla="*/ 59531 h 326231"/>
                <a:gd name="connsiteX14" fmla="*/ 381000 w 492918"/>
                <a:gd name="connsiteY14" fmla="*/ 52388 h 326231"/>
                <a:gd name="connsiteX15" fmla="*/ 357187 w 492918"/>
                <a:gd name="connsiteY15" fmla="*/ 61913 h 326231"/>
                <a:gd name="connsiteX16" fmla="*/ 330993 w 492918"/>
                <a:gd name="connsiteY16" fmla="*/ 54769 h 326231"/>
                <a:gd name="connsiteX17" fmla="*/ 304800 w 492918"/>
                <a:gd name="connsiteY17" fmla="*/ 57150 h 326231"/>
                <a:gd name="connsiteX18" fmla="*/ 280987 w 492918"/>
                <a:gd name="connsiteY18" fmla="*/ 57150 h 326231"/>
                <a:gd name="connsiteX19" fmla="*/ 261937 w 492918"/>
                <a:gd name="connsiteY19" fmla="*/ 38100 h 326231"/>
                <a:gd name="connsiteX20" fmla="*/ 247650 w 492918"/>
                <a:gd name="connsiteY20" fmla="*/ 35719 h 326231"/>
                <a:gd name="connsiteX21" fmla="*/ 247650 w 492918"/>
                <a:gd name="connsiteY21" fmla="*/ 35719 h 326231"/>
                <a:gd name="connsiteX22" fmla="*/ 219075 w 492918"/>
                <a:gd name="connsiteY22" fmla="*/ 64294 h 326231"/>
                <a:gd name="connsiteX23" fmla="*/ 202406 w 492918"/>
                <a:gd name="connsiteY23" fmla="*/ 76200 h 326231"/>
                <a:gd name="connsiteX24" fmla="*/ 173831 w 492918"/>
                <a:gd name="connsiteY24" fmla="*/ 61913 h 326231"/>
                <a:gd name="connsiteX25" fmla="*/ 176212 w 492918"/>
                <a:gd name="connsiteY25" fmla="*/ 33338 h 326231"/>
                <a:gd name="connsiteX26" fmla="*/ 171450 w 492918"/>
                <a:gd name="connsiteY26" fmla="*/ 7144 h 326231"/>
                <a:gd name="connsiteX27" fmla="*/ 159543 w 492918"/>
                <a:gd name="connsiteY27" fmla="*/ 0 h 326231"/>
                <a:gd name="connsiteX28" fmla="*/ 140493 w 492918"/>
                <a:gd name="connsiteY28" fmla="*/ 0 h 326231"/>
                <a:gd name="connsiteX29" fmla="*/ 133350 w 492918"/>
                <a:gd name="connsiteY29" fmla="*/ 19050 h 326231"/>
                <a:gd name="connsiteX30" fmla="*/ 119062 w 492918"/>
                <a:gd name="connsiteY30" fmla="*/ 11906 h 326231"/>
                <a:gd name="connsiteX31" fmla="*/ 116681 w 492918"/>
                <a:gd name="connsiteY31" fmla="*/ 38100 h 326231"/>
                <a:gd name="connsiteX32" fmla="*/ 97631 w 492918"/>
                <a:gd name="connsiteY32" fmla="*/ 50006 h 326231"/>
                <a:gd name="connsiteX33" fmla="*/ 71437 w 492918"/>
                <a:gd name="connsiteY33" fmla="*/ 45244 h 326231"/>
                <a:gd name="connsiteX34" fmla="*/ 50006 w 492918"/>
                <a:gd name="connsiteY34" fmla="*/ 40481 h 326231"/>
                <a:gd name="connsiteX35" fmla="*/ 26193 w 492918"/>
                <a:gd name="connsiteY35" fmla="*/ 28575 h 326231"/>
                <a:gd name="connsiteX36" fmla="*/ 0 w 492918"/>
                <a:gd name="connsiteY36" fmla="*/ 21431 h 326231"/>
                <a:gd name="connsiteX37" fmla="*/ 4762 w 492918"/>
                <a:gd name="connsiteY37" fmla="*/ 30956 h 326231"/>
                <a:gd name="connsiteX38" fmla="*/ 9525 w 492918"/>
                <a:gd name="connsiteY38" fmla="*/ 61913 h 326231"/>
                <a:gd name="connsiteX39" fmla="*/ 23812 w 492918"/>
                <a:gd name="connsiteY39" fmla="*/ 78581 h 326231"/>
                <a:gd name="connsiteX40" fmla="*/ 16668 w 492918"/>
                <a:gd name="connsiteY40" fmla="*/ 111919 h 326231"/>
                <a:gd name="connsiteX41" fmla="*/ 30956 w 492918"/>
                <a:gd name="connsiteY41" fmla="*/ 150019 h 326231"/>
                <a:gd name="connsiteX42" fmla="*/ 78581 w 492918"/>
                <a:gd name="connsiteY42" fmla="*/ 171450 h 326231"/>
                <a:gd name="connsiteX43" fmla="*/ 114300 w 492918"/>
                <a:gd name="connsiteY43" fmla="*/ 190500 h 326231"/>
                <a:gd name="connsiteX44" fmla="*/ 133350 w 492918"/>
                <a:gd name="connsiteY44" fmla="*/ 204788 h 326231"/>
                <a:gd name="connsiteX45" fmla="*/ 157162 w 492918"/>
                <a:gd name="connsiteY45" fmla="*/ 197644 h 326231"/>
                <a:gd name="connsiteX46" fmla="*/ 171450 w 492918"/>
                <a:gd name="connsiteY46" fmla="*/ 202406 h 326231"/>
                <a:gd name="connsiteX47" fmla="*/ 185737 w 492918"/>
                <a:gd name="connsiteY47" fmla="*/ 211931 h 326231"/>
                <a:gd name="connsiteX48" fmla="*/ 195262 w 492918"/>
                <a:gd name="connsiteY48" fmla="*/ 250031 h 326231"/>
                <a:gd name="connsiteX49" fmla="*/ 204787 w 492918"/>
                <a:gd name="connsiteY49" fmla="*/ 283369 h 326231"/>
                <a:gd name="connsiteX50" fmla="*/ 207168 w 492918"/>
                <a:gd name="connsiteY50" fmla="*/ 292894 h 326231"/>
                <a:gd name="connsiteX51" fmla="*/ 226218 w 492918"/>
                <a:gd name="connsiteY51" fmla="*/ 288131 h 326231"/>
                <a:gd name="connsiteX52" fmla="*/ 240506 w 492918"/>
                <a:gd name="connsiteY52" fmla="*/ 302419 h 326231"/>
                <a:gd name="connsiteX53" fmla="*/ 252412 w 492918"/>
                <a:gd name="connsiteY53" fmla="*/ 307181 h 326231"/>
                <a:gd name="connsiteX54" fmla="*/ 283368 w 492918"/>
                <a:gd name="connsiteY54" fmla="*/ 304800 h 326231"/>
                <a:gd name="connsiteX55" fmla="*/ 304800 w 492918"/>
                <a:gd name="connsiteY55" fmla="*/ 300038 h 326231"/>
                <a:gd name="connsiteX56" fmla="*/ 326231 w 492918"/>
                <a:gd name="connsiteY56" fmla="*/ 307181 h 326231"/>
                <a:gd name="connsiteX57" fmla="*/ 383381 w 492918"/>
                <a:gd name="connsiteY57" fmla="*/ 326231 h 326231"/>
                <a:gd name="connsiteX0" fmla="*/ 383381 w 492918"/>
                <a:gd name="connsiteY0" fmla="*/ 326231 h 326231"/>
                <a:gd name="connsiteX1" fmla="*/ 421481 w 492918"/>
                <a:gd name="connsiteY1" fmla="*/ 257175 h 326231"/>
                <a:gd name="connsiteX2" fmla="*/ 409575 w 492918"/>
                <a:gd name="connsiteY2" fmla="*/ 233363 h 326231"/>
                <a:gd name="connsiteX3" fmla="*/ 445293 w 492918"/>
                <a:gd name="connsiteY3" fmla="*/ 197644 h 326231"/>
                <a:gd name="connsiteX4" fmla="*/ 476250 w 492918"/>
                <a:gd name="connsiteY4" fmla="*/ 150019 h 326231"/>
                <a:gd name="connsiteX5" fmla="*/ 492918 w 492918"/>
                <a:gd name="connsiteY5" fmla="*/ 123825 h 326231"/>
                <a:gd name="connsiteX6" fmla="*/ 492918 w 492918"/>
                <a:gd name="connsiteY6" fmla="*/ 111919 h 326231"/>
                <a:gd name="connsiteX7" fmla="*/ 485775 w 492918"/>
                <a:gd name="connsiteY7" fmla="*/ 95250 h 326231"/>
                <a:gd name="connsiteX8" fmla="*/ 473868 w 492918"/>
                <a:gd name="connsiteY8" fmla="*/ 78581 h 326231"/>
                <a:gd name="connsiteX9" fmla="*/ 473868 w 492918"/>
                <a:gd name="connsiteY9" fmla="*/ 78581 h 326231"/>
                <a:gd name="connsiteX10" fmla="*/ 426243 w 492918"/>
                <a:gd name="connsiteY10" fmla="*/ 73819 h 326231"/>
                <a:gd name="connsiteX11" fmla="*/ 407193 w 492918"/>
                <a:gd name="connsiteY11" fmla="*/ 90488 h 326231"/>
                <a:gd name="connsiteX12" fmla="*/ 397668 w 492918"/>
                <a:gd name="connsiteY12" fmla="*/ 85725 h 326231"/>
                <a:gd name="connsiteX13" fmla="*/ 400050 w 492918"/>
                <a:gd name="connsiteY13" fmla="*/ 59531 h 326231"/>
                <a:gd name="connsiteX14" fmla="*/ 381000 w 492918"/>
                <a:gd name="connsiteY14" fmla="*/ 52388 h 326231"/>
                <a:gd name="connsiteX15" fmla="*/ 357187 w 492918"/>
                <a:gd name="connsiteY15" fmla="*/ 61913 h 326231"/>
                <a:gd name="connsiteX16" fmla="*/ 330993 w 492918"/>
                <a:gd name="connsiteY16" fmla="*/ 54769 h 326231"/>
                <a:gd name="connsiteX17" fmla="*/ 304800 w 492918"/>
                <a:gd name="connsiteY17" fmla="*/ 57150 h 326231"/>
                <a:gd name="connsiteX18" fmla="*/ 280987 w 492918"/>
                <a:gd name="connsiteY18" fmla="*/ 57150 h 326231"/>
                <a:gd name="connsiteX19" fmla="*/ 261937 w 492918"/>
                <a:gd name="connsiteY19" fmla="*/ 38100 h 326231"/>
                <a:gd name="connsiteX20" fmla="*/ 247650 w 492918"/>
                <a:gd name="connsiteY20" fmla="*/ 35719 h 326231"/>
                <a:gd name="connsiteX21" fmla="*/ 247650 w 492918"/>
                <a:gd name="connsiteY21" fmla="*/ 35719 h 326231"/>
                <a:gd name="connsiteX22" fmla="*/ 219075 w 492918"/>
                <a:gd name="connsiteY22" fmla="*/ 64294 h 326231"/>
                <a:gd name="connsiteX23" fmla="*/ 202406 w 492918"/>
                <a:gd name="connsiteY23" fmla="*/ 76200 h 326231"/>
                <a:gd name="connsiteX24" fmla="*/ 173831 w 492918"/>
                <a:gd name="connsiteY24" fmla="*/ 61913 h 326231"/>
                <a:gd name="connsiteX25" fmla="*/ 176212 w 492918"/>
                <a:gd name="connsiteY25" fmla="*/ 33338 h 326231"/>
                <a:gd name="connsiteX26" fmla="*/ 171450 w 492918"/>
                <a:gd name="connsiteY26" fmla="*/ 7144 h 326231"/>
                <a:gd name="connsiteX27" fmla="*/ 159543 w 492918"/>
                <a:gd name="connsiteY27" fmla="*/ 0 h 326231"/>
                <a:gd name="connsiteX28" fmla="*/ 140493 w 492918"/>
                <a:gd name="connsiteY28" fmla="*/ 0 h 326231"/>
                <a:gd name="connsiteX29" fmla="*/ 133350 w 492918"/>
                <a:gd name="connsiteY29" fmla="*/ 19050 h 326231"/>
                <a:gd name="connsiteX30" fmla="*/ 119062 w 492918"/>
                <a:gd name="connsiteY30" fmla="*/ 11906 h 326231"/>
                <a:gd name="connsiteX31" fmla="*/ 116681 w 492918"/>
                <a:gd name="connsiteY31" fmla="*/ 38100 h 326231"/>
                <a:gd name="connsiteX32" fmla="*/ 97631 w 492918"/>
                <a:gd name="connsiteY32" fmla="*/ 50006 h 326231"/>
                <a:gd name="connsiteX33" fmla="*/ 71437 w 492918"/>
                <a:gd name="connsiteY33" fmla="*/ 45244 h 326231"/>
                <a:gd name="connsiteX34" fmla="*/ 50006 w 492918"/>
                <a:gd name="connsiteY34" fmla="*/ 40481 h 326231"/>
                <a:gd name="connsiteX35" fmla="*/ 26193 w 492918"/>
                <a:gd name="connsiteY35" fmla="*/ 28575 h 326231"/>
                <a:gd name="connsiteX36" fmla="*/ 0 w 492918"/>
                <a:gd name="connsiteY36" fmla="*/ 21431 h 326231"/>
                <a:gd name="connsiteX37" fmla="*/ 4762 w 492918"/>
                <a:gd name="connsiteY37" fmla="*/ 30956 h 326231"/>
                <a:gd name="connsiteX38" fmla="*/ 9525 w 492918"/>
                <a:gd name="connsiteY38" fmla="*/ 61913 h 326231"/>
                <a:gd name="connsiteX39" fmla="*/ 23812 w 492918"/>
                <a:gd name="connsiteY39" fmla="*/ 78581 h 326231"/>
                <a:gd name="connsiteX40" fmla="*/ 16668 w 492918"/>
                <a:gd name="connsiteY40" fmla="*/ 100013 h 326231"/>
                <a:gd name="connsiteX41" fmla="*/ 16668 w 492918"/>
                <a:gd name="connsiteY41" fmla="*/ 111919 h 326231"/>
                <a:gd name="connsiteX42" fmla="*/ 30956 w 492918"/>
                <a:gd name="connsiteY42" fmla="*/ 150019 h 326231"/>
                <a:gd name="connsiteX43" fmla="*/ 78581 w 492918"/>
                <a:gd name="connsiteY43" fmla="*/ 171450 h 326231"/>
                <a:gd name="connsiteX44" fmla="*/ 114300 w 492918"/>
                <a:gd name="connsiteY44" fmla="*/ 190500 h 326231"/>
                <a:gd name="connsiteX45" fmla="*/ 133350 w 492918"/>
                <a:gd name="connsiteY45" fmla="*/ 204788 h 326231"/>
                <a:gd name="connsiteX46" fmla="*/ 157162 w 492918"/>
                <a:gd name="connsiteY46" fmla="*/ 197644 h 326231"/>
                <a:gd name="connsiteX47" fmla="*/ 171450 w 492918"/>
                <a:gd name="connsiteY47" fmla="*/ 202406 h 326231"/>
                <a:gd name="connsiteX48" fmla="*/ 185737 w 492918"/>
                <a:gd name="connsiteY48" fmla="*/ 211931 h 326231"/>
                <a:gd name="connsiteX49" fmla="*/ 195262 w 492918"/>
                <a:gd name="connsiteY49" fmla="*/ 250031 h 326231"/>
                <a:gd name="connsiteX50" fmla="*/ 204787 w 492918"/>
                <a:gd name="connsiteY50" fmla="*/ 283369 h 326231"/>
                <a:gd name="connsiteX51" fmla="*/ 207168 w 492918"/>
                <a:gd name="connsiteY51" fmla="*/ 292894 h 326231"/>
                <a:gd name="connsiteX52" fmla="*/ 226218 w 492918"/>
                <a:gd name="connsiteY52" fmla="*/ 288131 h 326231"/>
                <a:gd name="connsiteX53" fmla="*/ 240506 w 492918"/>
                <a:gd name="connsiteY53" fmla="*/ 302419 h 326231"/>
                <a:gd name="connsiteX54" fmla="*/ 252412 w 492918"/>
                <a:gd name="connsiteY54" fmla="*/ 307181 h 326231"/>
                <a:gd name="connsiteX55" fmla="*/ 283368 w 492918"/>
                <a:gd name="connsiteY55" fmla="*/ 304800 h 326231"/>
                <a:gd name="connsiteX56" fmla="*/ 304800 w 492918"/>
                <a:gd name="connsiteY56" fmla="*/ 300038 h 326231"/>
                <a:gd name="connsiteX57" fmla="*/ 326231 w 492918"/>
                <a:gd name="connsiteY57" fmla="*/ 307181 h 326231"/>
                <a:gd name="connsiteX58" fmla="*/ 383381 w 492918"/>
                <a:gd name="connsiteY58" fmla="*/ 326231 h 326231"/>
                <a:gd name="connsiteX0" fmla="*/ 383381 w 492918"/>
                <a:gd name="connsiteY0" fmla="*/ 326231 h 326231"/>
                <a:gd name="connsiteX1" fmla="*/ 421481 w 492918"/>
                <a:gd name="connsiteY1" fmla="*/ 257175 h 326231"/>
                <a:gd name="connsiteX2" fmla="*/ 409575 w 492918"/>
                <a:gd name="connsiteY2" fmla="*/ 233363 h 326231"/>
                <a:gd name="connsiteX3" fmla="*/ 445293 w 492918"/>
                <a:gd name="connsiteY3" fmla="*/ 197644 h 326231"/>
                <a:gd name="connsiteX4" fmla="*/ 476250 w 492918"/>
                <a:gd name="connsiteY4" fmla="*/ 150019 h 326231"/>
                <a:gd name="connsiteX5" fmla="*/ 492918 w 492918"/>
                <a:gd name="connsiteY5" fmla="*/ 123825 h 326231"/>
                <a:gd name="connsiteX6" fmla="*/ 492918 w 492918"/>
                <a:gd name="connsiteY6" fmla="*/ 111919 h 326231"/>
                <a:gd name="connsiteX7" fmla="*/ 485775 w 492918"/>
                <a:gd name="connsiteY7" fmla="*/ 95250 h 326231"/>
                <a:gd name="connsiteX8" fmla="*/ 473868 w 492918"/>
                <a:gd name="connsiteY8" fmla="*/ 78581 h 326231"/>
                <a:gd name="connsiteX9" fmla="*/ 473868 w 492918"/>
                <a:gd name="connsiteY9" fmla="*/ 78581 h 326231"/>
                <a:gd name="connsiteX10" fmla="*/ 426243 w 492918"/>
                <a:gd name="connsiteY10" fmla="*/ 73819 h 326231"/>
                <a:gd name="connsiteX11" fmla="*/ 407193 w 492918"/>
                <a:gd name="connsiteY11" fmla="*/ 90488 h 326231"/>
                <a:gd name="connsiteX12" fmla="*/ 397668 w 492918"/>
                <a:gd name="connsiteY12" fmla="*/ 85725 h 326231"/>
                <a:gd name="connsiteX13" fmla="*/ 400050 w 492918"/>
                <a:gd name="connsiteY13" fmla="*/ 59531 h 326231"/>
                <a:gd name="connsiteX14" fmla="*/ 381000 w 492918"/>
                <a:gd name="connsiteY14" fmla="*/ 52388 h 326231"/>
                <a:gd name="connsiteX15" fmla="*/ 357187 w 492918"/>
                <a:gd name="connsiteY15" fmla="*/ 61913 h 326231"/>
                <a:gd name="connsiteX16" fmla="*/ 330993 w 492918"/>
                <a:gd name="connsiteY16" fmla="*/ 54769 h 326231"/>
                <a:gd name="connsiteX17" fmla="*/ 304800 w 492918"/>
                <a:gd name="connsiteY17" fmla="*/ 57150 h 326231"/>
                <a:gd name="connsiteX18" fmla="*/ 280987 w 492918"/>
                <a:gd name="connsiteY18" fmla="*/ 57150 h 326231"/>
                <a:gd name="connsiteX19" fmla="*/ 261937 w 492918"/>
                <a:gd name="connsiteY19" fmla="*/ 38100 h 326231"/>
                <a:gd name="connsiteX20" fmla="*/ 247650 w 492918"/>
                <a:gd name="connsiteY20" fmla="*/ 35719 h 326231"/>
                <a:gd name="connsiteX21" fmla="*/ 247650 w 492918"/>
                <a:gd name="connsiteY21" fmla="*/ 35719 h 326231"/>
                <a:gd name="connsiteX22" fmla="*/ 219075 w 492918"/>
                <a:gd name="connsiteY22" fmla="*/ 64294 h 326231"/>
                <a:gd name="connsiteX23" fmla="*/ 202406 w 492918"/>
                <a:gd name="connsiteY23" fmla="*/ 76200 h 326231"/>
                <a:gd name="connsiteX24" fmla="*/ 173831 w 492918"/>
                <a:gd name="connsiteY24" fmla="*/ 61913 h 326231"/>
                <a:gd name="connsiteX25" fmla="*/ 176212 w 492918"/>
                <a:gd name="connsiteY25" fmla="*/ 33338 h 326231"/>
                <a:gd name="connsiteX26" fmla="*/ 171450 w 492918"/>
                <a:gd name="connsiteY26" fmla="*/ 7144 h 326231"/>
                <a:gd name="connsiteX27" fmla="*/ 159543 w 492918"/>
                <a:gd name="connsiteY27" fmla="*/ 0 h 326231"/>
                <a:gd name="connsiteX28" fmla="*/ 140493 w 492918"/>
                <a:gd name="connsiteY28" fmla="*/ 0 h 326231"/>
                <a:gd name="connsiteX29" fmla="*/ 133350 w 492918"/>
                <a:gd name="connsiteY29" fmla="*/ 19050 h 326231"/>
                <a:gd name="connsiteX30" fmla="*/ 119062 w 492918"/>
                <a:gd name="connsiteY30" fmla="*/ 11906 h 326231"/>
                <a:gd name="connsiteX31" fmla="*/ 116681 w 492918"/>
                <a:gd name="connsiteY31" fmla="*/ 38100 h 326231"/>
                <a:gd name="connsiteX32" fmla="*/ 97631 w 492918"/>
                <a:gd name="connsiteY32" fmla="*/ 50006 h 326231"/>
                <a:gd name="connsiteX33" fmla="*/ 71437 w 492918"/>
                <a:gd name="connsiteY33" fmla="*/ 45244 h 326231"/>
                <a:gd name="connsiteX34" fmla="*/ 50006 w 492918"/>
                <a:gd name="connsiteY34" fmla="*/ 40481 h 326231"/>
                <a:gd name="connsiteX35" fmla="*/ 26193 w 492918"/>
                <a:gd name="connsiteY35" fmla="*/ 28575 h 326231"/>
                <a:gd name="connsiteX36" fmla="*/ 0 w 492918"/>
                <a:gd name="connsiteY36" fmla="*/ 21431 h 326231"/>
                <a:gd name="connsiteX37" fmla="*/ 4762 w 492918"/>
                <a:gd name="connsiteY37" fmla="*/ 30956 h 326231"/>
                <a:gd name="connsiteX38" fmla="*/ 9525 w 492918"/>
                <a:gd name="connsiteY38" fmla="*/ 61913 h 326231"/>
                <a:gd name="connsiteX39" fmla="*/ 23812 w 492918"/>
                <a:gd name="connsiteY39" fmla="*/ 78581 h 326231"/>
                <a:gd name="connsiteX40" fmla="*/ 16668 w 492918"/>
                <a:gd name="connsiteY40" fmla="*/ 100013 h 326231"/>
                <a:gd name="connsiteX41" fmla="*/ 16668 w 492918"/>
                <a:gd name="connsiteY41" fmla="*/ 111919 h 326231"/>
                <a:gd name="connsiteX42" fmla="*/ 35718 w 492918"/>
                <a:gd name="connsiteY42" fmla="*/ 150019 h 326231"/>
                <a:gd name="connsiteX43" fmla="*/ 78581 w 492918"/>
                <a:gd name="connsiteY43" fmla="*/ 171450 h 326231"/>
                <a:gd name="connsiteX44" fmla="*/ 114300 w 492918"/>
                <a:gd name="connsiteY44" fmla="*/ 190500 h 326231"/>
                <a:gd name="connsiteX45" fmla="*/ 133350 w 492918"/>
                <a:gd name="connsiteY45" fmla="*/ 204788 h 326231"/>
                <a:gd name="connsiteX46" fmla="*/ 157162 w 492918"/>
                <a:gd name="connsiteY46" fmla="*/ 197644 h 326231"/>
                <a:gd name="connsiteX47" fmla="*/ 171450 w 492918"/>
                <a:gd name="connsiteY47" fmla="*/ 202406 h 326231"/>
                <a:gd name="connsiteX48" fmla="*/ 185737 w 492918"/>
                <a:gd name="connsiteY48" fmla="*/ 211931 h 326231"/>
                <a:gd name="connsiteX49" fmla="*/ 195262 w 492918"/>
                <a:gd name="connsiteY49" fmla="*/ 250031 h 326231"/>
                <a:gd name="connsiteX50" fmla="*/ 204787 w 492918"/>
                <a:gd name="connsiteY50" fmla="*/ 283369 h 326231"/>
                <a:gd name="connsiteX51" fmla="*/ 207168 w 492918"/>
                <a:gd name="connsiteY51" fmla="*/ 292894 h 326231"/>
                <a:gd name="connsiteX52" fmla="*/ 226218 w 492918"/>
                <a:gd name="connsiteY52" fmla="*/ 288131 h 326231"/>
                <a:gd name="connsiteX53" fmla="*/ 240506 w 492918"/>
                <a:gd name="connsiteY53" fmla="*/ 302419 h 326231"/>
                <a:gd name="connsiteX54" fmla="*/ 252412 w 492918"/>
                <a:gd name="connsiteY54" fmla="*/ 307181 h 326231"/>
                <a:gd name="connsiteX55" fmla="*/ 283368 w 492918"/>
                <a:gd name="connsiteY55" fmla="*/ 304800 h 326231"/>
                <a:gd name="connsiteX56" fmla="*/ 304800 w 492918"/>
                <a:gd name="connsiteY56" fmla="*/ 300038 h 326231"/>
                <a:gd name="connsiteX57" fmla="*/ 326231 w 492918"/>
                <a:gd name="connsiteY57" fmla="*/ 307181 h 326231"/>
                <a:gd name="connsiteX58" fmla="*/ 383381 w 492918"/>
                <a:gd name="connsiteY58" fmla="*/ 326231 h 326231"/>
                <a:gd name="connsiteX0" fmla="*/ 383381 w 492918"/>
                <a:gd name="connsiteY0" fmla="*/ 326231 h 326231"/>
                <a:gd name="connsiteX1" fmla="*/ 421481 w 492918"/>
                <a:gd name="connsiteY1" fmla="*/ 257175 h 326231"/>
                <a:gd name="connsiteX2" fmla="*/ 409575 w 492918"/>
                <a:gd name="connsiteY2" fmla="*/ 233363 h 326231"/>
                <a:gd name="connsiteX3" fmla="*/ 445293 w 492918"/>
                <a:gd name="connsiteY3" fmla="*/ 197644 h 326231"/>
                <a:gd name="connsiteX4" fmla="*/ 476250 w 492918"/>
                <a:gd name="connsiteY4" fmla="*/ 150019 h 326231"/>
                <a:gd name="connsiteX5" fmla="*/ 492918 w 492918"/>
                <a:gd name="connsiteY5" fmla="*/ 123825 h 326231"/>
                <a:gd name="connsiteX6" fmla="*/ 492918 w 492918"/>
                <a:gd name="connsiteY6" fmla="*/ 111919 h 326231"/>
                <a:gd name="connsiteX7" fmla="*/ 485775 w 492918"/>
                <a:gd name="connsiteY7" fmla="*/ 95250 h 326231"/>
                <a:gd name="connsiteX8" fmla="*/ 473868 w 492918"/>
                <a:gd name="connsiteY8" fmla="*/ 78581 h 326231"/>
                <a:gd name="connsiteX9" fmla="*/ 473868 w 492918"/>
                <a:gd name="connsiteY9" fmla="*/ 78581 h 326231"/>
                <a:gd name="connsiteX10" fmla="*/ 426243 w 492918"/>
                <a:gd name="connsiteY10" fmla="*/ 73819 h 326231"/>
                <a:gd name="connsiteX11" fmla="*/ 407193 w 492918"/>
                <a:gd name="connsiteY11" fmla="*/ 90488 h 326231"/>
                <a:gd name="connsiteX12" fmla="*/ 397668 w 492918"/>
                <a:gd name="connsiteY12" fmla="*/ 85725 h 326231"/>
                <a:gd name="connsiteX13" fmla="*/ 400050 w 492918"/>
                <a:gd name="connsiteY13" fmla="*/ 59531 h 326231"/>
                <a:gd name="connsiteX14" fmla="*/ 381000 w 492918"/>
                <a:gd name="connsiteY14" fmla="*/ 52388 h 326231"/>
                <a:gd name="connsiteX15" fmla="*/ 357187 w 492918"/>
                <a:gd name="connsiteY15" fmla="*/ 61913 h 326231"/>
                <a:gd name="connsiteX16" fmla="*/ 330993 w 492918"/>
                <a:gd name="connsiteY16" fmla="*/ 54769 h 326231"/>
                <a:gd name="connsiteX17" fmla="*/ 304800 w 492918"/>
                <a:gd name="connsiteY17" fmla="*/ 57150 h 326231"/>
                <a:gd name="connsiteX18" fmla="*/ 280987 w 492918"/>
                <a:gd name="connsiteY18" fmla="*/ 57150 h 326231"/>
                <a:gd name="connsiteX19" fmla="*/ 261937 w 492918"/>
                <a:gd name="connsiteY19" fmla="*/ 38100 h 326231"/>
                <a:gd name="connsiteX20" fmla="*/ 247650 w 492918"/>
                <a:gd name="connsiteY20" fmla="*/ 35719 h 326231"/>
                <a:gd name="connsiteX21" fmla="*/ 247650 w 492918"/>
                <a:gd name="connsiteY21" fmla="*/ 35719 h 326231"/>
                <a:gd name="connsiteX22" fmla="*/ 219075 w 492918"/>
                <a:gd name="connsiteY22" fmla="*/ 64294 h 326231"/>
                <a:gd name="connsiteX23" fmla="*/ 202406 w 492918"/>
                <a:gd name="connsiteY23" fmla="*/ 76200 h 326231"/>
                <a:gd name="connsiteX24" fmla="*/ 173831 w 492918"/>
                <a:gd name="connsiteY24" fmla="*/ 61913 h 326231"/>
                <a:gd name="connsiteX25" fmla="*/ 176212 w 492918"/>
                <a:gd name="connsiteY25" fmla="*/ 33338 h 326231"/>
                <a:gd name="connsiteX26" fmla="*/ 171450 w 492918"/>
                <a:gd name="connsiteY26" fmla="*/ 7144 h 326231"/>
                <a:gd name="connsiteX27" fmla="*/ 159543 w 492918"/>
                <a:gd name="connsiteY27" fmla="*/ 0 h 326231"/>
                <a:gd name="connsiteX28" fmla="*/ 140493 w 492918"/>
                <a:gd name="connsiteY28" fmla="*/ 0 h 326231"/>
                <a:gd name="connsiteX29" fmla="*/ 133350 w 492918"/>
                <a:gd name="connsiteY29" fmla="*/ 19050 h 326231"/>
                <a:gd name="connsiteX30" fmla="*/ 119062 w 492918"/>
                <a:gd name="connsiteY30" fmla="*/ 11906 h 326231"/>
                <a:gd name="connsiteX31" fmla="*/ 116681 w 492918"/>
                <a:gd name="connsiteY31" fmla="*/ 38100 h 326231"/>
                <a:gd name="connsiteX32" fmla="*/ 97631 w 492918"/>
                <a:gd name="connsiteY32" fmla="*/ 50006 h 326231"/>
                <a:gd name="connsiteX33" fmla="*/ 71437 w 492918"/>
                <a:gd name="connsiteY33" fmla="*/ 45244 h 326231"/>
                <a:gd name="connsiteX34" fmla="*/ 50006 w 492918"/>
                <a:gd name="connsiteY34" fmla="*/ 40481 h 326231"/>
                <a:gd name="connsiteX35" fmla="*/ 26193 w 492918"/>
                <a:gd name="connsiteY35" fmla="*/ 28575 h 326231"/>
                <a:gd name="connsiteX36" fmla="*/ 0 w 492918"/>
                <a:gd name="connsiteY36" fmla="*/ 21431 h 326231"/>
                <a:gd name="connsiteX37" fmla="*/ 4762 w 492918"/>
                <a:gd name="connsiteY37" fmla="*/ 30956 h 326231"/>
                <a:gd name="connsiteX38" fmla="*/ 9525 w 492918"/>
                <a:gd name="connsiteY38" fmla="*/ 61913 h 326231"/>
                <a:gd name="connsiteX39" fmla="*/ 23812 w 492918"/>
                <a:gd name="connsiteY39" fmla="*/ 78581 h 326231"/>
                <a:gd name="connsiteX40" fmla="*/ 16668 w 492918"/>
                <a:gd name="connsiteY40" fmla="*/ 100013 h 326231"/>
                <a:gd name="connsiteX41" fmla="*/ 16668 w 492918"/>
                <a:gd name="connsiteY41" fmla="*/ 111919 h 326231"/>
                <a:gd name="connsiteX42" fmla="*/ 35718 w 492918"/>
                <a:gd name="connsiteY42" fmla="*/ 150019 h 326231"/>
                <a:gd name="connsiteX43" fmla="*/ 78581 w 492918"/>
                <a:gd name="connsiteY43" fmla="*/ 171450 h 326231"/>
                <a:gd name="connsiteX44" fmla="*/ 114300 w 492918"/>
                <a:gd name="connsiteY44" fmla="*/ 190500 h 326231"/>
                <a:gd name="connsiteX45" fmla="*/ 133350 w 492918"/>
                <a:gd name="connsiteY45" fmla="*/ 204788 h 326231"/>
                <a:gd name="connsiteX46" fmla="*/ 157162 w 492918"/>
                <a:gd name="connsiteY46" fmla="*/ 197644 h 326231"/>
                <a:gd name="connsiteX47" fmla="*/ 171450 w 492918"/>
                <a:gd name="connsiteY47" fmla="*/ 202406 h 326231"/>
                <a:gd name="connsiteX48" fmla="*/ 185737 w 492918"/>
                <a:gd name="connsiteY48" fmla="*/ 211931 h 326231"/>
                <a:gd name="connsiteX49" fmla="*/ 195262 w 492918"/>
                <a:gd name="connsiteY49" fmla="*/ 250031 h 326231"/>
                <a:gd name="connsiteX50" fmla="*/ 204787 w 492918"/>
                <a:gd name="connsiteY50" fmla="*/ 283369 h 326231"/>
                <a:gd name="connsiteX51" fmla="*/ 207168 w 492918"/>
                <a:gd name="connsiteY51" fmla="*/ 292894 h 326231"/>
                <a:gd name="connsiteX52" fmla="*/ 226218 w 492918"/>
                <a:gd name="connsiteY52" fmla="*/ 288131 h 326231"/>
                <a:gd name="connsiteX53" fmla="*/ 240506 w 492918"/>
                <a:gd name="connsiteY53" fmla="*/ 302419 h 326231"/>
                <a:gd name="connsiteX54" fmla="*/ 252412 w 492918"/>
                <a:gd name="connsiteY54" fmla="*/ 307181 h 326231"/>
                <a:gd name="connsiteX55" fmla="*/ 283368 w 492918"/>
                <a:gd name="connsiteY55" fmla="*/ 304800 h 326231"/>
                <a:gd name="connsiteX56" fmla="*/ 304800 w 492918"/>
                <a:gd name="connsiteY56" fmla="*/ 300038 h 326231"/>
                <a:gd name="connsiteX57" fmla="*/ 326231 w 492918"/>
                <a:gd name="connsiteY57" fmla="*/ 307181 h 326231"/>
                <a:gd name="connsiteX58" fmla="*/ 354806 w 492918"/>
                <a:gd name="connsiteY58" fmla="*/ 321469 h 326231"/>
                <a:gd name="connsiteX59" fmla="*/ 383381 w 492918"/>
                <a:gd name="connsiteY59" fmla="*/ 326231 h 326231"/>
                <a:gd name="connsiteX0" fmla="*/ 383381 w 492918"/>
                <a:gd name="connsiteY0" fmla="*/ 326231 h 326231"/>
                <a:gd name="connsiteX1" fmla="*/ 421481 w 492918"/>
                <a:gd name="connsiteY1" fmla="*/ 257175 h 326231"/>
                <a:gd name="connsiteX2" fmla="*/ 409575 w 492918"/>
                <a:gd name="connsiteY2" fmla="*/ 233363 h 326231"/>
                <a:gd name="connsiteX3" fmla="*/ 445293 w 492918"/>
                <a:gd name="connsiteY3" fmla="*/ 197644 h 326231"/>
                <a:gd name="connsiteX4" fmla="*/ 476250 w 492918"/>
                <a:gd name="connsiteY4" fmla="*/ 150019 h 326231"/>
                <a:gd name="connsiteX5" fmla="*/ 492918 w 492918"/>
                <a:gd name="connsiteY5" fmla="*/ 123825 h 326231"/>
                <a:gd name="connsiteX6" fmla="*/ 492918 w 492918"/>
                <a:gd name="connsiteY6" fmla="*/ 111919 h 326231"/>
                <a:gd name="connsiteX7" fmla="*/ 485775 w 492918"/>
                <a:gd name="connsiteY7" fmla="*/ 95250 h 326231"/>
                <a:gd name="connsiteX8" fmla="*/ 473868 w 492918"/>
                <a:gd name="connsiteY8" fmla="*/ 78581 h 326231"/>
                <a:gd name="connsiteX9" fmla="*/ 473868 w 492918"/>
                <a:gd name="connsiteY9" fmla="*/ 78581 h 326231"/>
                <a:gd name="connsiteX10" fmla="*/ 426243 w 492918"/>
                <a:gd name="connsiteY10" fmla="*/ 73819 h 326231"/>
                <a:gd name="connsiteX11" fmla="*/ 407193 w 492918"/>
                <a:gd name="connsiteY11" fmla="*/ 90488 h 326231"/>
                <a:gd name="connsiteX12" fmla="*/ 397668 w 492918"/>
                <a:gd name="connsiteY12" fmla="*/ 85725 h 326231"/>
                <a:gd name="connsiteX13" fmla="*/ 400050 w 492918"/>
                <a:gd name="connsiteY13" fmla="*/ 59531 h 326231"/>
                <a:gd name="connsiteX14" fmla="*/ 381000 w 492918"/>
                <a:gd name="connsiteY14" fmla="*/ 52388 h 326231"/>
                <a:gd name="connsiteX15" fmla="*/ 357187 w 492918"/>
                <a:gd name="connsiteY15" fmla="*/ 61913 h 326231"/>
                <a:gd name="connsiteX16" fmla="*/ 330993 w 492918"/>
                <a:gd name="connsiteY16" fmla="*/ 54769 h 326231"/>
                <a:gd name="connsiteX17" fmla="*/ 304800 w 492918"/>
                <a:gd name="connsiteY17" fmla="*/ 57150 h 326231"/>
                <a:gd name="connsiteX18" fmla="*/ 280987 w 492918"/>
                <a:gd name="connsiteY18" fmla="*/ 57150 h 326231"/>
                <a:gd name="connsiteX19" fmla="*/ 261937 w 492918"/>
                <a:gd name="connsiteY19" fmla="*/ 38100 h 326231"/>
                <a:gd name="connsiteX20" fmla="*/ 247650 w 492918"/>
                <a:gd name="connsiteY20" fmla="*/ 35719 h 326231"/>
                <a:gd name="connsiteX21" fmla="*/ 247650 w 492918"/>
                <a:gd name="connsiteY21" fmla="*/ 35719 h 326231"/>
                <a:gd name="connsiteX22" fmla="*/ 219075 w 492918"/>
                <a:gd name="connsiteY22" fmla="*/ 64294 h 326231"/>
                <a:gd name="connsiteX23" fmla="*/ 202406 w 492918"/>
                <a:gd name="connsiteY23" fmla="*/ 76200 h 326231"/>
                <a:gd name="connsiteX24" fmla="*/ 173831 w 492918"/>
                <a:gd name="connsiteY24" fmla="*/ 61913 h 326231"/>
                <a:gd name="connsiteX25" fmla="*/ 176212 w 492918"/>
                <a:gd name="connsiteY25" fmla="*/ 33338 h 326231"/>
                <a:gd name="connsiteX26" fmla="*/ 171450 w 492918"/>
                <a:gd name="connsiteY26" fmla="*/ 7144 h 326231"/>
                <a:gd name="connsiteX27" fmla="*/ 159543 w 492918"/>
                <a:gd name="connsiteY27" fmla="*/ 0 h 326231"/>
                <a:gd name="connsiteX28" fmla="*/ 140493 w 492918"/>
                <a:gd name="connsiteY28" fmla="*/ 0 h 326231"/>
                <a:gd name="connsiteX29" fmla="*/ 133350 w 492918"/>
                <a:gd name="connsiteY29" fmla="*/ 19050 h 326231"/>
                <a:gd name="connsiteX30" fmla="*/ 119062 w 492918"/>
                <a:gd name="connsiteY30" fmla="*/ 11906 h 326231"/>
                <a:gd name="connsiteX31" fmla="*/ 116681 w 492918"/>
                <a:gd name="connsiteY31" fmla="*/ 38100 h 326231"/>
                <a:gd name="connsiteX32" fmla="*/ 97631 w 492918"/>
                <a:gd name="connsiteY32" fmla="*/ 50006 h 326231"/>
                <a:gd name="connsiteX33" fmla="*/ 71437 w 492918"/>
                <a:gd name="connsiteY33" fmla="*/ 45244 h 326231"/>
                <a:gd name="connsiteX34" fmla="*/ 50006 w 492918"/>
                <a:gd name="connsiteY34" fmla="*/ 40481 h 326231"/>
                <a:gd name="connsiteX35" fmla="*/ 26193 w 492918"/>
                <a:gd name="connsiteY35" fmla="*/ 28575 h 326231"/>
                <a:gd name="connsiteX36" fmla="*/ 0 w 492918"/>
                <a:gd name="connsiteY36" fmla="*/ 21431 h 326231"/>
                <a:gd name="connsiteX37" fmla="*/ 4762 w 492918"/>
                <a:gd name="connsiteY37" fmla="*/ 40481 h 326231"/>
                <a:gd name="connsiteX38" fmla="*/ 9525 w 492918"/>
                <a:gd name="connsiteY38" fmla="*/ 61913 h 326231"/>
                <a:gd name="connsiteX39" fmla="*/ 23812 w 492918"/>
                <a:gd name="connsiteY39" fmla="*/ 78581 h 326231"/>
                <a:gd name="connsiteX40" fmla="*/ 16668 w 492918"/>
                <a:gd name="connsiteY40" fmla="*/ 100013 h 326231"/>
                <a:gd name="connsiteX41" fmla="*/ 16668 w 492918"/>
                <a:gd name="connsiteY41" fmla="*/ 111919 h 326231"/>
                <a:gd name="connsiteX42" fmla="*/ 35718 w 492918"/>
                <a:gd name="connsiteY42" fmla="*/ 150019 h 326231"/>
                <a:gd name="connsiteX43" fmla="*/ 78581 w 492918"/>
                <a:gd name="connsiteY43" fmla="*/ 171450 h 326231"/>
                <a:gd name="connsiteX44" fmla="*/ 114300 w 492918"/>
                <a:gd name="connsiteY44" fmla="*/ 190500 h 326231"/>
                <a:gd name="connsiteX45" fmla="*/ 133350 w 492918"/>
                <a:gd name="connsiteY45" fmla="*/ 204788 h 326231"/>
                <a:gd name="connsiteX46" fmla="*/ 157162 w 492918"/>
                <a:gd name="connsiteY46" fmla="*/ 197644 h 326231"/>
                <a:gd name="connsiteX47" fmla="*/ 171450 w 492918"/>
                <a:gd name="connsiteY47" fmla="*/ 202406 h 326231"/>
                <a:gd name="connsiteX48" fmla="*/ 185737 w 492918"/>
                <a:gd name="connsiteY48" fmla="*/ 211931 h 326231"/>
                <a:gd name="connsiteX49" fmla="*/ 195262 w 492918"/>
                <a:gd name="connsiteY49" fmla="*/ 250031 h 326231"/>
                <a:gd name="connsiteX50" fmla="*/ 204787 w 492918"/>
                <a:gd name="connsiteY50" fmla="*/ 283369 h 326231"/>
                <a:gd name="connsiteX51" fmla="*/ 207168 w 492918"/>
                <a:gd name="connsiteY51" fmla="*/ 292894 h 326231"/>
                <a:gd name="connsiteX52" fmla="*/ 226218 w 492918"/>
                <a:gd name="connsiteY52" fmla="*/ 288131 h 326231"/>
                <a:gd name="connsiteX53" fmla="*/ 240506 w 492918"/>
                <a:gd name="connsiteY53" fmla="*/ 302419 h 326231"/>
                <a:gd name="connsiteX54" fmla="*/ 252412 w 492918"/>
                <a:gd name="connsiteY54" fmla="*/ 307181 h 326231"/>
                <a:gd name="connsiteX55" fmla="*/ 283368 w 492918"/>
                <a:gd name="connsiteY55" fmla="*/ 304800 h 326231"/>
                <a:gd name="connsiteX56" fmla="*/ 304800 w 492918"/>
                <a:gd name="connsiteY56" fmla="*/ 300038 h 326231"/>
                <a:gd name="connsiteX57" fmla="*/ 326231 w 492918"/>
                <a:gd name="connsiteY57" fmla="*/ 307181 h 326231"/>
                <a:gd name="connsiteX58" fmla="*/ 354806 w 492918"/>
                <a:gd name="connsiteY58" fmla="*/ 321469 h 326231"/>
                <a:gd name="connsiteX59" fmla="*/ 383381 w 492918"/>
                <a:gd name="connsiteY59" fmla="*/ 326231 h 326231"/>
                <a:gd name="connsiteX0" fmla="*/ 383381 w 492918"/>
                <a:gd name="connsiteY0" fmla="*/ 326231 h 326231"/>
                <a:gd name="connsiteX1" fmla="*/ 421481 w 492918"/>
                <a:gd name="connsiteY1" fmla="*/ 257175 h 326231"/>
                <a:gd name="connsiteX2" fmla="*/ 409575 w 492918"/>
                <a:gd name="connsiteY2" fmla="*/ 233363 h 326231"/>
                <a:gd name="connsiteX3" fmla="*/ 445293 w 492918"/>
                <a:gd name="connsiteY3" fmla="*/ 197644 h 326231"/>
                <a:gd name="connsiteX4" fmla="*/ 476250 w 492918"/>
                <a:gd name="connsiteY4" fmla="*/ 150019 h 326231"/>
                <a:gd name="connsiteX5" fmla="*/ 492918 w 492918"/>
                <a:gd name="connsiteY5" fmla="*/ 123825 h 326231"/>
                <a:gd name="connsiteX6" fmla="*/ 492918 w 492918"/>
                <a:gd name="connsiteY6" fmla="*/ 111919 h 326231"/>
                <a:gd name="connsiteX7" fmla="*/ 485775 w 492918"/>
                <a:gd name="connsiteY7" fmla="*/ 95250 h 326231"/>
                <a:gd name="connsiteX8" fmla="*/ 473868 w 492918"/>
                <a:gd name="connsiteY8" fmla="*/ 78581 h 326231"/>
                <a:gd name="connsiteX9" fmla="*/ 473868 w 492918"/>
                <a:gd name="connsiteY9" fmla="*/ 78581 h 326231"/>
                <a:gd name="connsiteX10" fmla="*/ 431006 w 492918"/>
                <a:gd name="connsiteY10" fmla="*/ 76200 h 326231"/>
                <a:gd name="connsiteX11" fmla="*/ 407193 w 492918"/>
                <a:gd name="connsiteY11" fmla="*/ 90488 h 326231"/>
                <a:gd name="connsiteX12" fmla="*/ 397668 w 492918"/>
                <a:gd name="connsiteY12" fmla="*/ 85725 h 326231"/>
                <a:gd name="connsiteX13" fmla="*/ 400050 w 492918"/>
                <a:gd name="connsiteY13" fmla="*/ 59531 h 326231"/>
                <a:gd name="connsiteX14" fmla="*/ 381000 w 492918"/>
                <a:gd name="connsiteY14" fmla="*/ 52388 h 326231"/>
                <a:gd name="connsiteX15" fmla="*/ 357187 w 492918"/>
                <a:gd name="connsiteY15" fmla="*/ 61913 h 326231"/>
                <a:gd name="connsiteX16" fmla="*/ 330993 w 492918"/>
                <a:gd name="connsiteY16" fmla="*/ 54769 h 326231"/>
                <a:gd name="connsiteX17" fmla="*/ 304800 w 492918"/>
                <a:gd name="connsiteY17" fmla="*/ 57150 h 326231"/>
                <a:gd name="connsiteX18" fmla="*/ 280987 w 492918"/>
                <a:gd name="connsiteY18" fmla="*/ 57150 h 326231"/>
                <a:gd name="connsiteX19" fmla="*/ 261937 w 492918"/>
                <a:gd name="connsiteY19" fmla="*/ 38100 h 326231"/>
                <a:gd name="connsiteX20" fmla="*/ 247650 w 492918"/>
                <a:gd name="connsiteY20" fmla="*/ 35719 h 326231"/>
                <a:gd name="connsiteX21" fmla="*/ 247650 w 492918"/>
                <a:gd name="connsiteY21" fmla="*/ 35719 h 326231"/>
                <a:gd name="connsiteX22" fmla="*/ 219075 w 492918"/>
                <a:gd name="connsiteY22" fmla="*/ 64294 h 326231"/>
                <a:gd name="connsiteX23" fmla="*/ 202406 w 492918"/>
                <a:gd name="connsiteY23" fmla="*/ 76200 h 326231"/>
                <a:gd name="connsiteX24" fmla="*/ 173831 w 492918"/>
                <a:gd name="connsiteY24" fmla="*/ 61913 h 326231"/>
                <a:gd name="connsiteX25" fmla="*/ 176212 w 492918"/>
                <a:gd name="connsiteY25" fmla="*/ 33338 h 326231"/>
                <a:gd name="connsiteX26" fmla="*/ 171450 w 492918"/>
                <a:gd name="connsiteY26" fmla="*/ 7144 h 326231"/>
                <a:gd name="connsiteX27" fmla="*/ 159543 w 492918"/>
                <a:gd name="connsiteY27" fmla="*/ 0 h 326231"/>
                <a:gd name="connsiteX28" fmla="*/ 140493 w 492918"/>
                <a:gd name="connsiteY28" fmla="*/ 0 h 326231"/>
                <a:gd name="connsiteX29" fmla="*/ 133350 w 492918"/>
                <a:gd name="connsiteY29" fmla="*/ 19050 h 326231"/>
                <a:gd name="connsiteX30" fmla="*/ 119062 w 492918"/>
                <a:gd name="connsiteY30" fmla="*/ 11906 h 326231"/>
                <a:gd name="connsiteX31" fmla="*/ 116681 w 492918"/>
                <a:gd name="connsiteY31" fmla="*/ 38100 h 326231"/>
                <a:gd name="connsiteX32" fmla="*/ 97631 w 492918"/>
                <a:gd name="connsiteY32" fmla="*/ 50006 h 326231"/>
                <a:gd name="connsiteX33" fmla="*/ 71437 w 492918"/>
                <a:gd name="connsiteY33" fmla="*/ 45244 h 326231"/>
                <a:gd name="connsiteX34" fmla="*/ 50006 w 492918"/>
                <a:gd name="connsiteY34" fmla="*/ 40481 h 326231"/>
                <a:gd name="connsiteX35" fmla="*/ 26193 w 492918"/>
                <a:gd name="connsiteY35" fmla="*/ 28575 h 326231"/>
                <a:gd name="connsiteX36" fmla="*/ 0 w 492918"/>
                <a:gd name="connsiteY36" fmla="*/ 21431 h 326231"/>
                <a:gd name="connsiteX37" fmla="*/ 4762 w 492918"/>
                <a:gd name="connsiteY37" fmla="*/ 40481 h 326231"/>
                <a:gd name="connsiteX38" fmla="*/ 9525 w 492918"/>
                <a:gd name="connsiteY38" fmla="*/ 61913 h 326231"/>
                <a:gd name="connsiteX39" fmla="*/ 23812 w 492918"/>
                <a:gd name="connsiteY39" fmla="*/ 78581 h 326231"/>
                <a:gd name="connsiteX40" fmla="*/ 16668 w 492918"/>
                <a:gd name="connsiteY40" fmla="*/ 100013 h 326231"/>
                <a:gd name="connsiteX41" fmla="*/ 16668 w 492918"/>
                <a:gd name="connsiteY41" fmla="*/ 111919 h 326231"/>
                <a:gd name="connsiteX42" fmla="*/ 35718 w 492918"/>
                <a:gd name="connsiteY42" fmla="*/ 150019 h 326231"/>
                <a:gd name="connsiteX43" fmla="*/ 78581 w 492918"/>
                <a:gd name="connsiteY43" fmla="*/ 171450 h 326231"/>
                <a:gd name="connsiteX44" fmla="*/ 114300 w 492918"/>
                <a:gd name="connsiteY44" fmla="*/ 190500 h 326231"/>
                <a:gd name="connsiteX45" fmla="*/ 133350 w 492918"/>
                <a:gd name="connsiteY45" fmla="*/ 204788 h 326231"/>
                <a:gd name="connsiteX46" fmla="*/ 157162 w 492918"/>
                <a:gd name="connsiteY46" fmla="*/ 197644 h 326231"/>
                <a:gd name="connsiteX47" fmla="*/ 171450 w 492918"/>
                <a:gd name="connsiteY47" fmla="*/ 202406 h 326231"/>
                <a:gd name="connsiteX48" fmla="*/ 185737 w 492918"/>
                <a:gd name="connsiteY48" fmla="*/ 211931 h 326231"/>
                <a:gd name="connsiteX49" fmla="*/ 195262 w 492918"/>
                <a:gd name="connsiteY49" fmla="*/ 250031 h 326231"/>
                <a:gd name="connsiteX50" fmla="*/ 204787 w 492918"/>
                <a:gd name="connsiteY50" fmla="*/ 283369 h 326231"/>
                <a:gd name="connsiteX51" fmla="*/ 207168 w 492918"/>
                <a:gd name="connsiteY51" fmla="*/ 292894 h 326231"/>
                <a:gd name="connsiteX52" fmla="*/ 226218 w 492918"/>
                <a:gd name="connsiteY52" fmla="*/ 288131 h 326231"/>
                <a:gd name="connsiteX53" fmla="*/ 240506 w 492918"/>
                <a:gd name="connsiteY53" fmla="*/ 302419 h 326231"/>
                <a:gd name="connsiteX54" fmla="*/ 252412 w 492918"/>
                <a:gd name="connsiteY54" fmla="*/ 307181 h 326231"/>
                <a:gd name="connsiteX55" fmla="*/ 283368 w 492918"/>
                <a:gd name="connsiteY55" fmla="*/ 304800 h 326231"/>
                <a:gd name="connsiteX56" fmla="*/ 304800 w 492918"/>
                <a:gd name="connsiteY56" fmla="*/ 300038 h 326231"/>
                <a:gd name="connsiteX57" fmla="*/ 326231 w 492918"/>
                <a:gd name="connsiteY57" fmla="*/ 307181 h 326231"/>
                <a:gd name="connsiteX58" fmla="*/ 354806 w 492918"/>
                <a:gd name="connsiteY58" fmla="*/ 321469 h 326231"/>
                <a:gd name="connsiteX59" fmla="*/ 383381 w 492918"/>
                <a:gd name="connsiteY59" fmla="*/ 326231 h 326231"/>
                <a:gd name="connsiteX0" fmla="*/ 383381 w 492918"/>
                <a:gd name="connsiteY0" fmla="*/ 326231 h 326231"/>
                <a:gd name="connsiteX1" fmla="*/ 421481 w 492918"/>
                <a:gd name="connsiteY1" fmla="*/ 257175 h 326231"/>
                <a:gd name="connsiteX2" fmla="*/ 409575 w 492918"/>
                <a:gd name="connsiteY2" fmla="*/ 233363 h 326231"/>
                <a:gd name="connsiteX3" fmla="*/ 445293 w 492918"/>
                <a:gd name="connsiteY3" fmla="*/ 197644 h 326231"/>
                <a:gd name="connsiteX4" fmla="*/ 476250 w 492918"/>
                <a:gd name="connsiteY4" fmla="*/ 150019 h 326231"/>
                <a:gd name="connsiteX5" fmla="*/ 492918 w 492918"/>
                <a:gd name="connsiteY5" fmla="*/ 123825 h 326231"/>
                <a:gd name="connsiteX6" fmla="*/ 492918 w 492918"/>
                <a:gd name="connsiteY6" fmla="*/ 111919 h 326231"/>
                <a:gd name="connsiteX7" fmla="*/ 485775 w 492918"/>
                <a:gd name="connsiteY7" fmla="*/ 95250 h 326231"/>
                <a:gd name="connsiteX8" fmla="*/ 473868 w 492918"/>
                <a:gd name="connsiteY8" fmla="*/ 78581 h 326231"/>
                <a:gd name="connsiteX9" fmla="*/ 473868 w 492918"/>
                <a:gd name="connsiteY9" fmla="*/ 78581 h 326231"/>
                <a:gd name="connsiteX10" fmla="*/ 431006 w 492918"/>
                <a:gd name="connsiteY10" fmla="*/ 76200 h 326231"/>
                <a:gd name="connsiteX11" fmla="*/ 414337 w 492918"/>
                <a:gd name="connsiteY11" fmla="*/ 90488 h 326231"/>
                <a:gd name="connsiteX12" fmla="*/ 397668 w 492918"/>
                <a:gd name="connsiteY12" fmla="*/ 85725 h 326231"/>
                <a:gd name="connsiteX13" fmla="*/ 400050 w 492918"/>
                <a:gd name="connsiteY13" fmla="*/ 59531 h 326231"/>
                <a:gd name="connsiteX14" fmla="*/ 381000 w 492918"/>
                <a:gd name="connsiteY14" fmla="*/ 52388 h 326231"/>
                <a:gd name="connsiteX15" fmla="*/ 357187 w 492918"/>
                <a:gd name="connsiteY15" fmla="*/ 61913 h 326231"/>
                <a:gd name="connsiteX16" fmla="*/ 330993 w 492918"/>
                <a:gd name="connsiteY16" fmla="*/ 54769 h 326231"/>
                <a:gd name="connsiteX17" fmla="*/ 304800 w 492918"/>
                <a:gd name="connsiteY17" fmla="*/ 57150 h 326231"/>
                <a:gd name="connsiteX18" fmla="*/ 280987 w 492918"/>
                <a:gd name="connsiteY18" fmla="*/ 57150 h 326231"/>
                <a:gd name="connsiteX19" fmla="*/ 261937 w 492918"/>
                <a:gd name="connsiteY19" fmla="*/ 38100 h 326231"/>
                <a:gd name="connsiteX20" fmla="*/ 247650 w 492918"/>
                <a:gd name="connsiteY20" fmla="*/ 35719 h 326231"/>
                <a:gd name="connsiteX21" fmla="*/ 247650 w 492918"/>
                <a:gd name="connsiteY21" fmla="*/ 35719 h 326231"/>
                <a:gd name="connsiteX22" fmla="*/ 219075 w 492918"/>
                <a:gd name="connsiteY22" fmla="*/ 64294 h 326231"/>
                <a:gd name="connsiteX23" fmla="*/ 202406 w 492918"/>
                <a:gd name="connsiteY23" fmla="*/ 76200 h 326231"/>
                <a:gd name="connsiteX24" fmla="*/ 173831 w 492918"/>
                <a:gd name="connsiteY24" fmla="*/ 61913 h 326231"/>
                <a:gd name="connsiteX25" fmla="*/ 176212 w 492918"/>
                <a:gd name="connsiteY25" fmla="*/ 33338 h 326231"/>
                <a:gd name="connsiteX26" fmla="*/ 171450 w 492918"/>
                <a:gd name="connsiteY26" fmla="*/ 7144 h 326231"/>
                <a:gd name="connsiteX27" fmla="*/ 159543 w 492918"/>
                <a:gd name="connsiteY27" fmla="*/ 0 h 326231"/>
                <a:gd name="connsiteX28" fmla="*/ 140493 w 492918"/>
                <a:gd name="connsiteY28" fmla="*/ 0 h 326231"/>
                <a:gd name="connsiteX29" fmla="*/ 133350 w 492918"/>
                <a:gd name="connsiteY29" fmla="*/ 19050 h 326231"/>
                <a:gd name="connsiteX30" fmla="*/ 119062 w 492918"/>
                <a:gd name="connsiteY30" fmla="*/ 11906 h 326231"/>
                <a:gd name="connsiteX31" fmla="*/ 116681 w 492918"/>
                <a:gd name="connsiteY31" fmla="*/ 38100 h 326231"/>
                <a:gd name="connsiteX32" fmla="*/ 97631 w 492918"/>
                <a:gd name="connsiteY32" fmla="*/ 50006 h 326231"/>
                <a:gd name="connsiteX33" fmla="*/ 71437 w 492918"/>
                <a:gd name="connsiteY33" fmla="*/ 45244 h 326231"/>
                <a:gd name="connsiteX34" fmla="*/ 50006 w 492918"/>
                <a:gd name="connsiteY34" fmla="*/ 40481 h 326231"/>
                <a:gd name="connsiteX35" fmla="*/ 26193 w 492918"/>
                <a:gd name="connsiteY35" fmla="*/ 28575 h 326231"/>
                <a:gd name="connsiteX36" fmla="*/ 0 w 492918"/>
                <a:gd name="connsiteY36" fmla="*/ 21431 h 326231"/>
                <a:gd name="connsiteX37" fmla="*/ 4762 w 492918"/>
                <a:gd name="connsiteY37" fmla="*/ 40481 h 326231"/>
                <a:gd name="connsiteX38" fmla="*/ 9525 w 492918"/>
                <a:gd name="connsiteY38" fmla="*/ 61913 h 326231"/>
                <a:gd name="connsiteX39" fmla="*/ 23812 w 492918"/>
                <a:gd name="connsiteY39" fmla="*/ 78581 h 326231"/>
                <a:gd name="connsiteX40" fmla="*/ 16668 w 492918"/>
                <a:gd name="connsiteY40" fmla="*/ 100013 h 326231"/>
                <a:gd name="connsiteX41" fmla="*/ 16668 w 492918"/>
                <a:gd name="connsiteY41" fmla="*/ 111919 h 326231"/>
                <a:gd name="connsiteX42" fmla="*/ 35718 w 492918"/>
                <a:gd name="connsiteY42" fmla="*/ 150019 h 326231"/>
                <a:gd name="connsiteX43" fmla="*/ 78581 w 492918"/>
                <a:gd name="connsiteY43" fmla="*/ 171450 h 326231"/>
                <a:gd name="connsiteX44" fmla="*/ 114300 w 492918"/>
                <a:gd name="connsiteY44" fmla="*/ 190500 h 326231"/>
                <a:gd name="connsiteX45" fmla="*/ 133350 w 492918"/>
                <a:gd name="connsiteY45" fmla="*/ 204788 h 326231"/>
                <a:gd name="connsiteX46" fmla="*/ 157162 w 492918"/>
                <a:gd name="connsiteY46" fmla="*/ 197644 h 326231"/>
                <a:gd name="connsiteX47" fmla="*/ 171450 w 492918"/>
                <a:gd name="connsiteY47" fmla="*/ 202406 h 326231"/>
                <a:gd name="connsiteX48" fmla="*/ 185737 w 492918"/>
                <a:gd name="connsiteY48" fmla="*/ 211931 h 326231"/>
                <a:gd name="connsiteX49" fmla="*/ 195262 w 492918"/>
                <a:gd name="connsiteY49" fmla="*/ 250031 h 326231"/>
                <a:gd name="connsiteX50" fmla="*/ 204787 w 492918"/>
                <a:gd name="connsiteY50" fmla="*/ 283369 h 326231"/>
                <a:gd name="connsiteX51" fmla="*/ 207168 w 492918"/>
                <a:gd name="connsiteY51" fmla="*/ 292894 h 326231"/>
                <a:gd name="connsiteX52" fmla="*/ 226218 w 492918"/>
                <a:gd name="connsiteY52" fmla="*/ 288131 h 326231"/>
                <a:gd name="connsiteX53" fmla="*/ 240506 w 492918"/>
                <a:gd name="connsiteY53" fmla="*/ 302419 h 326231"/>
                <a:gd name="connsiteX54" fmla="*/ 252412 w 492918"/>
                <a:gd name="connsiteY54" fmla="*/ 307181 h 326231"/>
                <a:gd name="connsiteX55" fmla="*/ 283368 w 492918"/>
                <a:gd name="connsiteY55" fmla="*/ 304800 h 326231"/>
                <a:gd name="connsiteX56" fmla="*/ 304800 w 492918"/>
                <a:gd name="connsiteY56" fmla="*/ 300038 h 326231"/>
                <a:gd name="connsiteX57" fmla="*/ 326231 w 492918"/>
                <a:gd name="connsiteY57" fmla="*/ 307181 h 326231"/>
                <a:gd name="connsiteX58" fmla="*/ 354806 w 492918"/>
                <a:gd name="connsiteY58" fmla="*/ 321469 h 326231"/>
                <a:gd name="connsiteX59" fmla="*/ 383381 w 492918"/>
                <a:gd name="connsiteY59" fmla="*/ 326231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92918" h="326231">
                  <a:moveTo>
                    <a:pt x="383381" y="326231"/>
                  </a:moveTo>
                  <a:lnTo>
                    <a:pt x="421481" y="257175"/>
                  </a:lnTo>
                  <a:lnTo>
                    <a:pt x="409575" y="233363"/>
                  </a:lnTo>
                  <a:lnTo>
                    <a:pt x="445293" y="197644"/>
                  </a:lnTo>
                  <a:lnTo>
                    <a:pt x="476250" y="150019"/>
                  </a:lnTo>
                  <a:lnTo>
                    <a:pt x="492918" y="123825"/>
                  </a:lnTo>
                  <a:lnTo>
                    <a:pt x="492918" y="111919"/>
                  </a:lnTo>
                  <a:lnTo>
                    <a:pt x="485775" y="95250"/>
                  </a:lnTo>
                  <a:lnTo>
                    <a:pt x="473868" y="78581"/>
                  </a:lnTo>
                  <a:lnTo>
                    <a:pt x="473868" y="78581"/>
                  </a:lnTo>
                  <a:lnTo>
                    <a:pt x="431006" y="76200"/>
                  </a:lnTo>
                  <a:lnTo>
                    <a:pt x="414337" y="90488"/>
                  </a:lnTo>
                  <a:lnTo>
                    <a:pt x="397668" y="85725"/>
                  </a:lnTo>
                  <a:lnTo>
                    <a:pt x="400050" y="59531"/>
                  </a:lnTo>
                  <a:lnTo>
                    <a:pt x="381000" y="52388"/>
                  </a:lnTo>
                  <a:lnTo>
                    <a:pt x="357187" y="61913"/>
                  </a:lnTo>
                  <a:lnTo>
                    <a:pt x="330993" y="54769"/>
                  </a:lnTo>
                  <a:lnTo>
                    <a:pt x="304800" y="57150"/>
                  </a:lnTo>
                  <a:lnTo>
                    <a:pt x="280987" y="57150"/>
                  </a:lnTo>
                  <a:lnTo>
                    <a:pt x="261937" y="38100"/>
                  </a:lnTo>
                  <a:lnTo>
                    <a:pt x="247650" y="35719"/>
                  </a:lnTo>
                  <a:lnTo>
                    <a:pt x="247650" y="35719"/>
                  </a:lnTo>
                  <a:lnTo>
                    <a:pt x="219075" y="64294"/>
                  </a:lnTo>
                  <a:lnTo>
                    <a:pt x="202406" y="76200"/>
                  </a:lnTo>
                  <a:lnTo>
                    <a:pt x="173831" y="61913"/>
                  </a:lnTo>
                  <a:lnTo>
                    <a:pt x="176212" y="33338"/>
                  </a:lnTo>
                  <a:lnTo>
                    <a:pt x="171450" y="7144"/>
                  </a:lnTo>
                  <a:lnTo>
                    <a:pt x="159543" y="0"/>
                  </a:lnTo>
                  <a:lnTo>
                    <a:pt x="140493" y="0"/>
                  </a:lnTo>
                  <a:lnTo>
                    <a:pt x="133350" y="19050"/>
                  </a:lnTo>
                  <a:lnTo>
                    <a:pt x="119062" y="11906"/>
                  </a:lnTo>
                  <a:lnTo>
                    <a:pt x="116681" y="38100"/>
                  </a:lnTo>
                  <a:lnTo>
                    <a:pt x="97631" y="50006"/>
                  </a:lnTo>
                  <a:lnTo>
                    <a:pt x="71437" y="45244"/>
                  </a:lnTo>
                  <a:lnTo>
                    <a:pt x="50006" y="40481"/>
                  </a:lnTo>
                  <a:lnTo>
                    <a:pt x="26193" y="28575"/>
                  </a:lnTo>
                  <a:lnTo>
                    <a:pt x="0" y="21431"/>
                  </a:lnTo>
                  <a:lnTo>
                    <a:pt x="4762" y="40481"/>
                  </a:lnTo>
                  <a:lnTo>
                    <a:pt x="9525" y="61913"/>
                  </a:lnTo>
                  <a:lnTo>
                    <a:pt x="23812" y="78581"/>
                  </a:lnTo>
                  <a:cubicBezTo>
                    <a:pt x="23018" y="85725"/>
                    <a:pt x="17462" y="92869"/>
                    <a:pt x="16668" y="100013"/>
                  </a:cubicBezTo>
                  <a:lnTo>
                    <a:pt x="16668" y="111919"/>
                  </a:lnTo>
                  <a:lnTo>
                    <a:pt x="35718" y="150019"/>
                  </a:lnTo>
                  <a:lnTo>
                    <a:pt x="78581" y="171450"/>
                  </a:lnTo>
                  <a:lnTo>
                    <a:pt x="114300" y="190500"/>
                  </a:lnTo>
                  <a:lnTo>
                    <a:pt x="133350" y="204788"/>
                  </a:lnTo>
                  <a:lnTo>
                    <a:pt x="157162" y="197644"/>
                  </a:lnTo>
                  <a:lnTo>
                    <a:pt x="171450" y="202406"/>
                  </a:lnTo>
                  <a:lnTo>
                    <a:pt x="185737" y="211931"/>
                  </a:lnTo>
                  <a:lnTo>
                    <a:pt x="195262" y="250031"/>
                  </a:lnTo>
                  <a:lnTo>
                    <a:pt x="204787" y="283369"/>
                  </a:lnTo>
                  <a:lnTo>
                    <a:pt x="207168" y="292894"/>
                  </a:lnTo>
                  <a:lnTo>
                    <a:pt x="226218" y="288131"/>
                  </a:lnTo>
                  <a:lnTo>
                    <a:pt x="240506" y="302419"/>
                  </a:lnTo>
                  <a:lnTo>
                    <a:pt x="252412" y="307181"/>
                  </a:lnTo>
                  <a:lnTo>
                    <a:pt x="283368" y="304800"/>
                  </a:lnTo>
                  <a:lnTo>
                    <a:pt x="304800" y="300038"/>
                  </a:lnTo>
                  <a:lnTo>
                    <a:pt x="326231" y="307181"/>
                  </a:lnTo>
                  <a:cubicBezTo>
                    <a:pt x="335756" y="309562"/>
                    <a:pt x="345281" y="319088"/>
                    <a:pt x="354806" y="321469"/>
                  </a:cubicBezTo>
                  <a:lnTo>
                    <a:pt x="383381" y="32623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700">
                <a:latin typeface="Arial Narrow" pitchFamily="34" charset="0"/>
              </a:endParaRPr>
            </a:p>
          </p:txBody>
        </p:sp>
        <p:sp>
          <p:nvSpPr>
            <p:cNvPr id="31" name="Ярославская обл."/>
            <p:cNvSpPr/>
            <p:nvPr/>
          </p:nvSpPr>
          <p:spPr>
            <a:xfrm>
              <a:off x="3827463" y="7962900"/>
              <a:ext cx="423862" cy="487363"/>
            </a:xfrm>
            <a:custGeom>
              <a:avLst/>
              <a:gdLst>
                <a:gd name="connsiteX0" fmla="*/ 221456 w 428625"/>
                <a:gd name="connsiteY0" fmla="*/ 452437 h 473868"/>
                <a:gd name="connsiteX1" fmla="*/ 233362 w 428625"/>
                <a:gd name="connsiteY1" fmla="*/ 395287 h 473868"/>
                <a:gd name="connsiteX2" fmla="*/ 266700 w 428625"/>
                <a:gd name="connsiteY2" fmla="*/ 364331 h 473868"/>
                <a:gd name="connsiteX3" fmla="*/ 297656 w 428625"/>
                <a:gd name="connsiteY3" fmla="*/ 347662 h 473868"/>
                <a:gd name="connsiteX4" fmla="*/ 342900 w 428625"/>
                <a:gd name="connsiteY4" fmla="*/ 333375 h 473868"/>
                <a:gd name="connsiteX5" fmla="*/ 333375 w 428625"/>
                <a:gd name="connsiteY5" fmla="*/ 311943 h 473868"/>
                <a:gd name="connsiteX6" fmla="*/ 345281 w 428625"/>
                <a:gd name="connsiteY6" fmla="*/ 283368 h 473868"/>
                <a:gd name="connsiteX7" fmla="*/ 371475 w 428625"/>
                <a:gd name="connsiteY7" fmla="*/ 266700 h 473868"/>
                <a:gd name="connsiteX8" fmla="*/ 366712 w 428625"/>
                <a:gd name="connsiteY8" fmla="*/ 240506 h 473868"/>
                <a:gd name="connsiteX9" fmla="*/ 354806 w 428625"/>
                <a:gd name="connsiteY9" fmla="*/ 211931 h 473868"/>
                <a:gd name="connsiteX10" fmla="*/ 390525 w 428625"/>
                <a:gd name="connsiteY10" fmla="*/ 166687 h 473868"/>
                <a:gd name="connsiteX11" fmla="*/ 428625 w 428625"/>
                <a:gd name="connsiteY11" fmla="*/ 121443 h 473868"/>
                <a:gd name="connsiteX12" fmla="*/ 409575 w 428625"/>
                <a:gd name="connsiteY12" fmla="*/ 83343 h 473868"/>
                <a:gd name="connsiteX13" fmla="*/ 390525 w 428625"/>
                <a:gd name="connsiteY13" fmla="*/ 66675 h 473868"/>
                <a:gd name="connsiteX14" fmla="*/ 354806 w 428625"/>
                <a:gd name="connsiteY14" fmla="*/ 76200 h 473868"/>
                <a:gd name="connsiteX15" fmla="*/ 335756 w 428625"/>
                <a:gd name="connsiteY15" fmla="*/ 83343 h 473868"/>
                <a:gd name="connsiteX16" fmla="*/ 304800 w 428625"/>
                <a:gd name="connsiteY16" fmla="*/ 78581 h 473868"/>
                <a:gd name="connsiteX17" fmla="*/ 297656 w 428625"/>
                <a:gd name="connsiteY17" fmla="*/ 52387 h 473868"/>
                <a:gd name="connsiteX18" fmla="*/ 273843 w 428625"/>
                <a:gd name="connsiteY18" fmla="*/ 30956 h 473868"/>
                <a:gd name="connsiteX19" fmla="*/ 254793 w 428625"/>
                <a:gd name="connsiteY19" fmla="*/ 16668 h 473868"/>
                <a:gd name="connsiteX20" fmla="*/ 233362 w 428625"/>
                <a:gd name="connsiteY20" fmla="*/ 9525 h 473868"/>
                <a:gd name="connsiteX21" fmla="*/ 219075 w 428625"/>
                <a:gd name="connsiteY21" fmla="*/ 9525 h 473868"/>
                <a:gd name="connsiteX22" fmla="*/ 202406 w 428625"/>
                <a:gd name="connsiteY22" fmla="*/ 0 h 473868"/>
                <a:gd name="connsiteX23" fmla="*/ 183356 w 428625"/>
                <a:gd name="connsiteY23" fmla="*/ 0 h 473868"/>
                <a:gd name="connsiteX24" fmla="*/ 178593 w 428625"/>
                <a:gd name="connsiteY24" fmla="*/ 40481 h 473868"/>
                <a:gd name="connsiteX25" fmla="*/ 164306 w 428625"/>
                <a:gd name="connsiteY25" fmla="*/ 38100 h 473868"/>
                <a:gd name="connsiteX26" fmla="*/ 145256 w 428625"/>
                <a:gd name="connsiteY26" fmla="*/ 35718 h 473868"/>
                <a:gd name="connsiteX27" fmla="*/ 121443 w 428625"/>
                <a:gd name="connsiteY27" fmla="*/ 38100 h 473868"/>
                <a:gd name="connsiteX28" fmla="*/ 100012 w 428625"/>
                <a:gd name="connsiteY28" fmla="*/ 40481 h 473868"/>
                <a:gd name="connsiteX29" fmla="*/ 85725 w 428625"/>
                <a:gd name="connsiteY29" fmla="*/ 38100 h 473868"/>
                <a:gd name="connsiteX30" fmla="*/ 66675 w 428625"/>
                <a:gd name="connsiteY30" fmla="*/ 59531 h 473868"/>
                <a:gd name="connsiteX31" fmla="*/ 47625 w 428625"/>
                <a:gd name="connsiteY31" fmla="*/ 80962 h 473868"/>
                <a:gd name="connsiteX32" fmla="*/ 26193 w 428625"/>
                <a:gd name="connsiteY32" fmla="*/ 90487 h 473868"/>
                <a:gd name="connsiteX33" fmla="*/ 35718 w 428625"/>
                <a:gd name="connsiteY33" fmla="*/ 107156 h 473868"/>
                <a:gd name="connsiteX34" fmla="*/ 26193 w 428625"/>
                <a:gd name="connsiteY34" fmla="*/ 126206 h 473868"/>
                <a:gd name="connsiteX35" fmla="*/ 11906 w 428625"/>
                <a:gd name="connsiteY35" fmla="*/ 154781 h 473868"/>
                <a:gd name="connsiteX36" fmla="*/ 45243 w 428625"/>
                <a:gd name="connsiteY36" fmla="*/ 169068 h 473868"/>
                <a:gd name="connsiteX37" fmla="*/ 14287 w 428625"/>
                <a:gd name="connsiteY37" fmla="*/ 195262 h 473868"/>
                <a:gd name="connsiteX38" fmla="*/ 0 w 428625"/>
                <a:gd name="connsiteY38" fmla="*/ 221456 h 473868"/>
                <a:gd name="connsiteX39" fmla="*/ 14287 w 428625"/>
                <a:gd name="connsiteY39" fmla="*/ 230981 h 473868"/>
                <a:gd name="connsiteX40" fmla="*/ 33337 w 428625"/>
                <a:gd name="connsiteY40" fmla="*/ 245268 h 473868"/>
                <a:gd name="connsiteX41" fmla="*/ 52387 w 428625"/>
                <a:gd name="connsiteY41" fmla="*/ 264318 h 473868"/>
                <a:gd name="connsiteX42" fmla="*/ 57150 w 428625"/>
                <a:gd name="connsiteY42" fmla="*/ 285750 h 473868"/>
                <a:gd name="connsiteX43" fmla="*/ 59531 w 428625"/>
                <a:gd name="connsiteY43" fmla="*/ 311943 h 473868"/>
                <a:gd name="connsiteX44" fmla="*/ 73818 w 428625"/>
                <a:gd name="connsiteY44" fmla="*/ 321468 h 473868"/>
                <a:gd name="connsiteX45" fmla="*/ 97631 w 428625"/>
                <a:gd name="connsiteY45" fmla="*/ 330993 h 473868"/>
                <a:gd name="connsiteX46" fmla="*/ 111918 w 428625"/>
                <a:gd name="connsiteY46" fmla="*/ 330993 h 473868"/>
                <a:gd name="connsiteX47" fmla="*/ 100012 w 428625"/>
                <a:gd name="connsiteY47" fmla="*/ 371475 h 473868"/>
                <a:gd name="connsiteX48" fmla="*/ 102393 w 428625"/>
                <a:gd name="connsiteY48" fmla="*/ 400050 h 473868"/>
                <a:gd name="connsiteX49" fmla="*/ 85725 w 428625"/>
                <a:gd name="connsiteY49" fmla="*/ 433387 h 473868"/>
                <a:gd name="connsiteX50" fmla="*/ 104775 w 428625"/>
                <a:gd name="connsiteY50" fmla="*/ 454818 h 473868"/>
                <a:gd name="connsiteX51" fmla="*/ 126206 w 428625"/>
                <a:gd name="connsiteY51" fmla="*/ 461962 h 473868"/>
                <a:gd name="connsiteX52" fmla="*/ 164306 w 428625"/>
                <a:gd name="connsiteY52" fmla="*/ 473868 h 473868"/>
                <a:gd name="connsiteX53" fmla="*/ 221456 w 428625"/>
                <a:gd name="connsiteY53" fmla="*/ 452437 h 473868"/>
                <a:gd name="connsiteX0" fmla="*/ 221456 w 428625"/>
                <a:gd name="connsiteY0" fmla="*/ 452437 h 486147"/>
                <a:gd name="connsiteX1" fmla="*/ 233362 w 428625"/>
                <a:gd name="connsiteY1" fmla="*/ 395287 h 486147"/>
                <a:gd name="connsiteX2" fmla="*/ 266700 w 428625"/>
                <a:gd name="connsiteY2" fmla="*/ 364331 h 486147"/>
                <a:gd name="connsiteX3" fmla="*/ 297656 w 428625"/>
                <a:gd name="connsiteY3" fmla="*/ 347662 h 486147"/>
                <a:gd name="connsiteX4" fmla="*/ 342900 w 428625"/>
                <a:gd name="connsiteY4" fmla="*/ 333375 h 486147"/>
                <a:gd name="connsiteX5" fmla="*/ 333375 w 428625"/>
                <a:gd name="connsiteY5" fmla="*/ 311943 h 486147"/>
                <a:gd name="connsiteX6" fmla="*/ 345281 w 428625"/>
                <a:gd name="connsiteY6" fmla="*/ 283368 h 486147"/>
                <a:gd name="connsiteX7" fmla="*/ 371475 w 428625"/>
                <a:gd name="connsiteY7" fmla="*/ 266700 h 486147"/>
                <a:gd name="connsiteX8" fmla="*/ 366712 w 428625"/>
                <a:gd name="connsiteY8" fmla="*/ 240506 h 486147"/>
                <a:gd name="connsiteX9" fmla="*/ 354806 w 428625"/>
                <a:gd name="connsiteY9" fmla="*/ 211931 h 486147"/>
                <a:gd name="connsiteX10" fmla="*/ 390525 w 428625"/>
                <a:gd name="connsiteY10" fmla="*/ 166687 h 486147"/>
                <a:gd name="connsiteX11" fmla="*/ 428625 w 428625"/>
                <a:gd name="connsiteY11" fmla="*/ 121443 h 486147"/>
                <a:gd name="connsiteX12" fmla="*/ 409575 w 428625"/>
                <a:gd name="connsiteY12" fmla="*/ 83343 h 486147"/>
                <a:gd name="connsiteX13" fmla="*/ 390525 w 428625"/>
                <a:gd name="connsiteY13" fmla="*/ 66675 h 486147"/>
                <a:gd name="connsiteX14" fmla="*/ 354806 w 428625"/>
                <a:gd name="connsiteY14" fmla="*/ 76200 h 486147"/>
                <a:gd name="connsiteX15" fmla="*/ 335756 w 428625"/>
                <a:gd name="connsiteY15" fmla="*/ 83343 h 486147"/>
                <a:gd name="connsiteX16" fmla="*/ 304800 w 428625"/>
                <a:gd name="connsiteY16" fmla="*/ 78581 h 486147"/>
                <a:gd name="connsiteX17" fmla="*/ 297656 w 428625"/>
                <a:gd name="connsiteY17" fmla="*/ 52387 h 486147"/>
                <a:gd name="connsiteX18" fmla="*/ 273843 w 428625"/>
                <a:gd name="connsiteY18" fmla="*/ 30956 h 486147"/>
                <a:gd name="connsiteX19" fmla="*/ 254793 w 428625"/>
                <a:gd name="connsiteY19" fmla="*/ 16668 h 486147"/>
                <a:gd name="connsiteX20" fmla="*/ 233362 w 428625"/>
                <a:gd name="connsiteY20" fmla="*/ 9525 h 486147"/>
                <a:gd name="connsiteX21" fmla="*/ 219075 w 428625"/>
                <a:gd name="connsiteY21" fmla="*/ 9525 h 486147"/>
                <a:gd name="connsiteX22" fmla="*/ 202406 w 428625"/>
                <a:gd name="connsiteY22" fmla="*/ 0 h 486147"/>
                <a:gd name="connsiteX23" fmla="*/ 183356 w 428625"/>
                <a:gd name="connsiteY23" fmla="*/ 0 h 486147"/>
                <a:gd name="connsiteX24" fmla="*/ 178593 w 428625"/>
                <a:gd name="connsiteY24" fmla="*/ 40481 h 486147"/>
                <a:gd name="connsiteX25" fmla="*/ 164306 w 428625"/>
                <a:gd name="connsiteY25" fmla="*/ 38100 h 486147"/>
                <a:gd name="connsiteX26" fmla="*/ 145256 w 428625"/>
                <a:gd name="connsiteY26" fmla="*/ 35718 h 486147"/>
                <a:gd name="connsiteX27" fmla="*/ 121443 w 428625"/>
                <a:gd name="connsiteY27" fmla="*/ 38100 h 486147"/>
                <a:gd name="connsiteX28" fmla="*/ 100012 w 428625"/>
                <a:gd name="connsiteY28" fmla="*/ 40481 h 486147"/>
                <a:gd name="connsiteX29" fmla="*/ 85725 w 428625"/>
                <a:gd name="connsiteY29" fmla="*/ 38100 h 486147"/>
                <a:gd name="connsiteX30" fmla="*/ 66675 w 428625"/>
                <a:gd name="connsiteY30" fmla="*/ 59531 h 486147"/>
                <a:gd name="connsiteX31" fmla="*/ 47625 w 428625"/>
                <a:gd name="connsiteY31" fmla="*/ 80962 h 486147"/>
                <a:gd name="connsiteX32" fmla="*/ 26193 w 428625"/>
                <a:gd name="connsiteY32" fmla="*/ 90487 h 486147"/>
                <a:gd name="connsiteX33" fmla="*/ 35718 w 428625"/>
                <a:gd name="connsiteY33" fmla="*/ 107156 h 486147"/>
                <a:gd name="connsiteX34" fmla="*/ 26193 w 428625"/>
                <a:gd name="connsiteY34" fmla="*/ 126206 h 486147"/>
                <a:gd name="connsiteX35" fmla="*/ 11906 w 428625"/>
                <a:gd name="connsiteY35" fmla="*/ 154781 h 486147"/>
                <a:gd name="connsiteX36" fmla="*/ 45243 w 428625"/>
                <a:gd name="connsiteY36" fmla="*/ 169068 h 486147"/>
                <a:gd name="connsiteX37" fmla="*/ 14287 w 428625"/>
                <a:gd name="connsiteY37" fmla="*/ 195262 h 486147"/>
                <a:gd name="connsiteX38" fmla="*/ 0 w 428625"/>
                <a:gd name="connsiteY38" fmla="*/ 221456 h 486147"/>
                <a:gd name="connsiteX39" fmla="*/ 14287 w 428625"/>
                <a:gd name="connsiteY39" fmla="*/ 230981 h 486147"/>
                <a:gd name="connsiteX40" fmla="*/ 33337 w 428625"/>
                <a:gd name="connsiteY40" fmla="*/ 245268 h 486147"/>
                <a:gd name="connsiteX41" fmla="*/ 52387 w 428625"/>
                <a:gd name="connsiteY41" fmla="*/ 264318 h 486147"/>
                <a:gd name="connsiteX42" fmla="*/ 57150 w 428625"/>
                <a:gd name="connsiteY42" fmla="*/ 285750 h 486147"/>
                <a:gd name="connsiteX43" fmla="*/ 59531 w 428625"/>
                <a:gd name="connsiteY43" fmla="*/ 311943 h 486147"/>
                <a:gd name="connsiteX44" fmla="*/ 73818 w 428625"/>
                <a:gd name="connsiteY44" fmla="*/ 321468 h 486147"/>
                <a:gd name="connsiteX45" fmla="*/ 97631 w 428625"/>
                <a:gd name="connsiteY45" fmla="*/ 330993 h 486147"/>
                <a:gd name="connsiteX46" fmla="*/ 111918 w 428625"/>
                <a:gd name="connsiteY46" fmla="*/ 330993 h 486147"/>
                <a:gd name="connsiteX47" fmla="*/ 100012 w 428625"/>
                <a:gd name="connsiteY47" fmla="*/ 371475 h 486147"/>
                <a:gd name="connsiteX48" fmla="*/ 102393 w 428625"/>
                <a:gd name="connsiteY48" fmla="*/ 400050 h 486147"/>
                <a:gd name="connsiteX49" fmla="*/ 85725 w 428625"/>
                <a:gd name="connsiteY49" fmla="*/ 433387 h 486147"/>
                <a:gd name="connsiteX50" fmla="*/ 104775 w 428625"/>
                <a:gd name="connsiteY50" fmla="*/ 454818 h 486147"/>
                <a:gd name="connsiteX51" fmla="*/ 126206 w 428625"/>
                <a:gd name="connsiteY51" fmla="*/ 461962 h 486147"/>
                <a:gd name="connsiteX52" fmla="*/ 164306 w 428625"/>
                <a:gd name="connsiteY52" fmla="*/ 473868 h 486147"/>
                <a:gd name="connsiteX53" fmla="*/ 214312 w 428625"/>
                <a:gd name="connsiteY53" fmla="*/ 485775 h 486147"/>
                <a:gd name="connsiteX54" fmla="*/ 221456 w 428625"/>
                <a:gd name="connsiteY54" fmla="*/ 452437 h 486147"/>
                <a:gd name="connsiteX0" fmla="*/ 221456 w 428625"/>
                <a:gd name="connsiteY0" fmla="*/ 452437 h 486147"/>
                <a:gd name="connsiteX1" fmla="*/ 233362 w 428625"/>
                <a:gd name="connsiteY1" fmla="*/ 395287 h 486147"/>
                <a:gd name="connsiteX2" fmla="*/ 266700 w 428625"/>
                <a:gd name="connsiteY2" fmla="*/ 364331 h 486147"/>
                <a:gd name="connsiteX3" fmla="*/ 297656 w 428625"/>
                <a:gd name="connsiteY3" fmla="*/ 347662 h 486147"/>
                <a:gd name="connsiteX4" fmla="*/ 342900 w 428625"/>
                <a:gd name="connsiteY4" fmla="*/ 333375 h 486147"/>
                <a:gd name="connsiteX5" fmla="*/ 333375 w 428625"/>
                <a:gd name="connsiteY5" fmla="*/ 311943 h 486147"/>
                <a:gd name="connsiteX6" fmla="*/ 345281 w 428625"/>
                <a:gd name="connsiteY6" fmla="*/ 283368 h 486147"/>
                <a:gd name="connsiteX7" fmla="*/ 371475 w 428625"/>
                <a:gd name="connsiteY7" fmla="*/ 266700 h 486147"/>
                <a:gd name="connsiteX8" fmla="*/ 366712 w 428625"/>
                <a:gd name="connsiteY8" fmla="*/ 240506 h 486147"/>
                <a:gd name="connsiteX9" fmla="*/ 354806 w 428625"/>
                <a:gd name="connsiteY9" fmla="*/ 211931 h 486147"/>
                <a:gd name="connsiteX10" fmla="*/ 390525 w 428625"/>
                <a:gd name="connsiteY10" fmla="*/ 166687 h 486147"/>
                <a:gd name="connsiteX11" fmla="*/ 428625 w 428625"/>
                <a:gd name="connsiteY11" fmla="*/ 121443 h 486147"/>
                <a:gd name="connsiteX12" fmla="*/ 409575 w 428625"/>
                <a:gd name="connsiteY12" fmla="*/ 83343 h 486147"/>
                <a:gd name="connsiteX13" fmla="*/ 392906 w 428625"/>
                <a:gd name="connsiteY13" fmla="*/ 71438 h 486147"/>
                <a:gd name="connsiteX14" fmla="*/ 354806 w 428625"/>
                <a:gd name="connsiteY14" fmla="*/ 76200 h 486147"/>
                <a:gd name="connsiteX15" fmla="*/ 335756 w 428625"/>
                <a:gd name="connsiteY15" fmla="*/ 83343 h 486147"/>
                <a:gd name="connsiteX16" fmla="*/ 304800 w 428625"/>
                <a:gd name="connsiteY16" fmla="*/ 78581 h 486147"/>
                <a:gd name="connsiteX17" fmla="*/ 297656 w 428625"/>
                <a:gd name="connsiteY17" fmla="*/ 52387 h 486147"/>
                <a:gd name="connsiteX18" fmla="*/ 273843 w 428625"/>
                <a:gd name="connsiteY18" fmla="*/ 30956 h 486147"/>
                <a:gd name="connsiteX19" fmla="*/ 254793 w 428625"/>
                <a:gd name="connsiteY19" fmla="*/ 16668 h 486147"/>
                <a:gd name="connsiteX20" fmla="*/ 233362 w 428625"/>
                <a:gd name="connsiteY20" fmla="*/ 9525 h 486147"/>
                <a:gd name="connsiteX21" fmla="*/ 219075 w 428625"/>
                <a:gd name="connsiteY21" fmla="*/ 9525 h 486147"/>
                <a:gd name="connsiteX22" fmla="*/ 202406 w 428625"/>
                <a:gd name="connsiteY22" fmla="*/ 0 h 486147"/>
                <a:gd name="connsiteX23" fmla="*/ 183356 w 428625"/>
                <a:gd name="connsiteY23" fmla="*/ 0 h 486147"/>
                <a:gd name="connsiteX24" fmla="*/ 178593 w 428625"/>
                <a:gd name="connsiteY24" fmla="*/ 40481 h 486147"/>
                <a:gd name="connsiteX25" fmla="*/ 164306 w 428625"/>
                <a:gd name="connsiteY25" fmla="*/ 38100 h 486147"/>
                <a:gd name="connsiteX26" fmla="*/ 145256 w 428625"/>
                <a:gd name="connsiteY26" fmla="*/ 35718 h 486147"/>
                <a:gd name="connsiteX27" fmla="*/ 121443 w 428625"/>
                <a:gd name="connsiteY27" fmla="*/ 38100 h 486147"/>
                <a:gd name="connsiteX28" fmla="*/ 100012 w 428625"/>
                <a:gd name="connsiteY28" fmla="*/ 40481 h 486147"/>
                <a:gd name="connsiteX29" fmla="*/ 85725 w 428625"/>
                <a:gd name="connsiteY29" fmla="*/ 38100 h 486147"/>
                <a:gd name="connsiteX30" fmla="*/ 66675 w 428625"/>
                <a:gd name="connsiteY30" fmla="*/ 59531 h 486147"/>
                <a:gd name="connsiteX31" fmla="*/ 47625 w 428625"/>
                <a:gd name="connsiteY31" fmla="*/ 80962 h 486147"/>
                <a:gd name="connsiteX32" fmla="*/ 26193 w 428625"/>
                <a:gd name="connsiteY32" fmla="*/ 90487 h 486147"/>
                <a:gd name="connsiteX33" fmla="*/ 35718 w 428625"/>
                <a:gd name="connsiteY33" fmla="*/ 107156 h 486147"/>
                <a:gd name="connsiteX34" fmla="*/ 26193 w 428625"/>
                <a:gd name="connsiteY34" fmla="*/ 126206 h 486147"/>
                <a:gd name="connsiteX35" fmla="*/ 11906 w 428625"/>
                <a:gd name="connsiteY35" fmla="*/ 154781 h 486147"/>
                <a:gd name="connsiteX36" fmla="*/ 45243 w 428625"/>
                <a:gd name="connsiteY36" fmla="*/ 169068 h 486147"/>
                <a:gd name="connsiteX37" fmla="*/ 14287 w 428625"/>
                <a:gd name="connsiteY37" fmla="*/ 195262 h 486147"/>
                <a:gd name="connsiteX38" fmla="*/ 0 w 428625"/>
                <a:gd name="connsiteY38" fmla="*/ 221456 h 486147"/>
                <a:gd name="connsiteX39" fmla="*/ 14287 w 428625"/>
                <a:gd name="connsiteY39" fmla="*/ 230981 h 486147"/>
                <a:gd name="connsiteX40" fmla="*/ 33337 w 428625"/>
                <a:gd name="connsiteY40" fmla="*/ 245268 h 486147"/>
                <a:gd name="connsiteX41" fmla="*/ 52387 w 428625"/>
                <a:gd name="connsiteY41" fmla="*/ 264318 h 486147"/>
                <a:gd name="connsiteX42" fmla="*/ 57150 w 428625"/>
                <a:gd name="connsiteY42" fmla="*/ 285750 h 486147"/>
                <a:gd name="connsiteX43" fmla="*/ 59531 w 428625"/>
                <a:gd name="connsiteY43" fmla="*/ 311943 h 486147"/>
                <a:gd name="connsiteX44" fmla="*/ 73818 w 428625"/>
                <a:gd name="connsiteY44" fmla="*/ 321468 h 486147"/>
                <a:gd name="connsiteX45" fmla="*/ 97631 w 428625"/>
                <a:gd name="connsiteY45" fmla="*/ 330993 h 486147"/>
                <a:gd name="connsiteX46" fmla="*/ 111918 w 428625"/>
                <a:gd name="connsiteY46" fmla="*/ 330993 h 486147"/>
                <a:gd name="connsiteX47" fmla="*/ 100012 w 428625"/>
                <a:gd name="connsiteY47" fmla="*/ 371475 h 486147"/>
                <a:gd name="connsiteX48" fmla="*/ 102393 w 428625"/>
                <a:gd name="connsiteY48" fmla="*/ 400050 h 486147"/>
                <a:gd name="connsiteX49" fmla="*/ 85725 w 428625"/>
                <a:gd name="connsiteY49" fmla="*/ 433387 h 486147"/>
                <a:gd name="connsiteX50" fmla="*/ 104775 w 428625"/>
                <a:gd name="connsiteY50" fmla="*/ 454818 h 486147"/>
                <a:gd name="connsiteX51" fmla="*/ 126206 w 428625"/>
                <a:gd name="connsiteY51" fmla="*/ 461962 h 486147"/>
                <a:gd name="connsiteX52" fmla="*/ 164306 w 428625"/>
                <a:gd name="connsiteY52" fmla="*/ 473868 h 486147"/>
                <a:gd name="connsiteX53" fmla="*/ 214312 w 428625"/>
                <a:gd name="connsiteY53" fmla="*/ 485775 h 486147"/>
                <a:gd name="connsiteX54" fmla="*/ 221456 w 428625"/>
                <a:gd name="connsiteY54" fmla="*/ 452437 h 486147"/>
                <a:gd name="connsiteX0" fmla="*/ 221456 w 428625"/>
                <a:gd name="connsiteY0" fmla="*/ 452437 h 486147"/>
                <a:gd name="connsiteX1" fmla="*/ 233362 w 428625"/>
                <a:gd name="connsiteY1" fmla="*/ 395287 h 486147"/>
                <a:gd name="connsiteX2" fmla="*/ 266700 w 428625"/>
                <a:gd name="connsiteY2" fmla="*/ 364331 h 486147"/>
                <a:gd name="connsiteX3" fmla="*/ 297656 w 428625"/>
                <a:gd name="connsiteY3" fmla="*/ 347662 h 486147"/>
                <a:gd name="connsiteX4" fmla="*/ 342900 w 428625"/>
                <a:gd name="connsiteY4" fmla="*/ 333375 h 486147"/>
                <a:gd name="connsiteX5" fmla="*/ 333375 w 428625"/>
                <a:gd name="connsiteY5" fmla="*/ 311943 h 486147"/>
                <a:gd name="connsiteX6" fmla="*/ 345281 w 428625"/>
                <a:gd name="connsiteY6" fmla="*/ 283368 h 486147"/>
                <a:gd name="connsiteX7" fmla="*/ 371475 w 428625"/>
                <a:gd name="connsiteY7" fmla="*/ 266700 h 486147"/>
                <a:gd name="connsiteX8" fmla="*/ 366712 w 428625"/>
                <a:gd name="connsiteY8" fmla="*/ 240506 h 486147"/>
                <a:gd name="connsiteX9" fmla="*/ 354806 w 428625"/>
                <a:gd name="connsiteY9" fmla="*/ 211931 h 486147"/>
                <a:gd name="connsiteX10" fmla="*/ 390525 w 428625"/>
                <a:gd name="connsiteY10" fmla="*/ 166687 h 486147"/>
                <a:gd name="connsiteX11" fmla="*/ 428625 w 428625"/>
                <a:gd name="connsiteY11" fmla="*/ 121443 h 486147"/>
                <a:gd name="connsiteX12" fmla="*/ 409575 w 428625"/>
                <a:gd name="connsiteY12" fmla="*/ 83343 h 486147"/>
                <a:gd name="connsiteX13" fmla="*/ 392906 w 428625"/>
                <a:gd name="connsiteY13" fmla="*/ 71438 h 486147"/>
                <a:gd name="connsiteX14" fmla="*/ 354806 w 428625"/>
                <a:gd name="connsiteY14" fmla="*/ 76200 h 486147"/>
                <a:gd name="connsiteX15" fmla="*/ 335756 w 428625"/>
                <a:gd name="connsiteY15" fmla="*/ 83343 h 486147"/>
                <a:gd name="connsiteX16" fmla="*/ 304800 w 428625"/>
                <a:gd name="connsiteY16" fmla="*/ 78581 h 486147"/>
                <a:gd name="connsiteX17" fmla="*/ 297656 w 428625"/>
                <a:gd name="connsiteY17" fmla="*/ 52387 h 486147"/>
                <a:gd name="connsiteX18" fmla="*/ 273843 w 428625"/>
                <a:gd name="connsiteY18" fmla="*/ 30956 h 486147"/>
                <a:gd name="connsiteX19" fmla="*/ 266700 w 428625"/>
                <a:gd name="connsiteY19" fmla="*/ 19050 h 486147"/>
                <a:gd name="connsiteX20" fmla="*/ 254793 w 428625"/>
                <a:gd name="connsiteY20" fmla="*/ 16668 h 486147"/>
                <a:gd name="connsiteX21" fmla="*/ 233362 w 428625"/>
                <a:gd name="connsiteY21" fmla="*/ 9525 h 486147"/>
                <a:gd name="connsiteX22" fmla="*/ 219075 w 428625"/>
                <a:gd name="connsiteY22" fmla="*/ 9525 h 486147"/>
                <a:gd name="connsiteX23" fmla="*/ 202406 w 428625"/>
                <a:gd name="connsiteY23" fmla="*/ 0 h 486147"/>
                <a:gd name="connsiteX24" fmla="*/ 183356 w 428625"/>
                <a:gd name="connsiteY24" fmla="*/ 0 h 486147"/>
                <a:gd name="connsiteX25" fmla="*/ 178593 w 428625"/>
                <a:gd name="connsiteY25" fmla="*/ 40481 h 486147"/>
                <a:gd name="connsiteX26" fmla="*/ 164306 w 428625"/>
                <a:gd name="connsiteY26" fmla="*/ 38100 h 486147"/>
                <a:gd name="connsiteX27" fmla="*/ 145256 w 428625"/>
                <a:gd name="connsiteY27" fmla="*/ 35718 h 486147"/>
                <a:gd name="connsiteX28" fmla="*/ 121443 w 428625"/>
                <a:gd name="connsiteY28" fmla="*/ 38100 h 486147"/>
                <a:gd name="connsiteX29" fmla="*/ 100012 w 428625"/>
                <a:gd name="connsiteY29" fmla="*/ 40481 h 486147"/>
                <a:gd name="connsiteX30" fmla="*/ 85725 w 428625"/>
                <a:gd name="connsiteY30" fmla="*/ 38100 h 486147"/>
                <a:gd name="connsiteX31" fmla="*/ 66675 w 428625"/>
                <a:gd name="connsiteY31" fmla="*/ 59531 h 486147"/>
                <a:gd name="connsiteX32" fmla="*/ 47625 w 428625"/>
                <a:gd name="connsiteY32" fmla="*/ 80962 h 486147"/>
                <a:gd name="connsiteX33" fmla="*/ 26193 w 428625"/>
                <a:gd name="connsiteY33" fmla="*/ 90487 h 486147"/>
                <a:gd name="connsiteX34" fmla="*/ 35718 w 428625"/>
                <a:gd name="connsiteY34" fmla="*/ 107156 h 486147"/>
                <a:gd name="connsiteX35" fmla="*/ 26193 w 428625"/>
                <a:gd name="connsiteY35" fmla="*/ 126206 h 486147"/>
                <a:gd name="connsiteX36" fmla="*/ 11906 w 428625"/>
                <a:gd name="connsiteY36" fmla="*/ 154781 h 486147"/>
                <a:gd name="connsiteX37" fmla="*/ 45243 w 428625"/>
                <a:gd name="connsiteY37" fmla="*/ 169068 h 486147"/>
                <a:gd name="connsiteX38" fmla="*/ 14287 w 428625"/>
                <a:gd name="connsiteY38" fmla="*/ 195262 h 486147"/>
                <a:gd name="connsiteX39" fmla="*/ 0 w 428625"/>
                <a:gd name="connsiteY39" fmla="*/ 221456 h 486147"/>
                <a:gd name="connsiteX40" fmla="*/ 14287 w 428625"/>
                <a:gd name="connsiteY40" fmla="*/ 230981 h 486147"/>
                <a:gd name="connsiteX41" fmla="*/ 33337 w 428625"/>
                <a:gd name="connsiteY41" fmla="*/ 245268 h 486147"/>
                <a:gd name="connsiteX42" fmla="*/ 52387 w 428625"/>
                <a:gd name="connsiteY42" fmla="*/ 264318 h 486147"/>
                <a:gd name="connsiteX43" fmla="*/ 57150 w 428625"/>
                <a:gd name="connsiteY43" fmla="*/ 285750 h 486147"/>
                <a:gd name="connsiteX44" fmla="*/ 59531 w 428625"/>
                <a:gd name="connsiteY44" fmla="*/ 311943 h 486147"/>
                <a:gd name="connsiteX45" fmla="*/ 73818 w 428625"/>
                <a:gd name="connsiteY45" fmla="*/ 321468 h 486147"/>
                <a:gd name="connsiteX46" fmla="*/ 97631 w 428625"/>
                <a:gd name="connsiteY46" fmla="*/ 330993 h 486147"/>
                <a:gd name="connsiteX47" fmla="*/ 111918 w 428625"/>
                <a:gd name="connsiteY47" fmla="*/ 330993 h 486147"/>
                <a:gd name="connsiteX48" fmla="*/ 100012 w 428625"/>
                <a:gd name="connsiteY48" fmla="*/ 371475 h 486147"/>
                <a:gd name="connsiteX49" fmla="*/ 102393 w 428625"/>
                <a:gd name="connsiteY49" fmla="*/ 400050 h 486147"/>
                <a:gd name="connsiteX50" fmla="*/ 85725 w 428625"/>
                <a:gd name="connsiteY50" fmla="*/ 433387 h 486147"/>
                <a:gd name="connsiteX51" fmla="*/ 104775 w 428625"/>
                <a:gd name="connsiteY51" fmla="*/ 454818 h 486147"/>
                <a:gd name="connsiteX52" fmla="*/ 126206 w 428625"/>
                <a:gd name="connsiteY52" fmla="*/ 461962 h 486147"/>
                <a:gd name="connsiteX53" fmla="*/ 164306 w 428625"/>
                <a:gd name="connsiteY53" fmla="*/ 473868 h 486147"/>
                <a:gd name="connsiteX54" fmla="*/ 214312 w 428625"/>
                <a:gd name="connsiteY54" fmla="*/ 485775 h 486147"/>
                <a:gd name="connsiteX55" fmla="*/ 221456 w 428625"/>
                <a:gd name="connsiteY55" fmla="*/ 452437 h 486147"/>
                <a:gd name="connsiteX0" fmla="*/ 221456 w 428625"/>
                <a:gd name="connsiteY0" fmla="*/ 452437 h 486147"/>
                <a:gd name="connsiteX1" fmla="*/ 233362 w 428625"/>
                <a:gd name="connsiteY1" fmla="*/ 395287 h 486147"/>
                <a:gd name="connsiteX2" fmla="*/ 266700 w 428625"/>
                <a:gd name="connsiteY2" fmla="*/ 364331 h 486147"/>
                <a:gd name="connsiteX3" fmla="*/ 297656 w 428625"/>
                <a:gd name="connsiteY3" fmla="*/ 347662 h 486147"/>
                <a:gd name="connsiteX4" fmla="*/ 342900 w 428625"/>
                <a:gd name="connsiteY4" fmla="*/ 333375 h 486147"/>
                <a:gd name="connsiteX5" fmla="*/ 333375 w 428625"/>
                <a:gd name="connsiteY5" fmla="*/ 311943 h 486147"/>
                <a:gd name="connsiteX6" fmla="*/ 345281 w 428625"/>
                <a:gd name="connsiteY6" fmla="*/ 283368 h 486147"/>
                <a:gd name="connsiteX7" fmla="*/ 371475 w 428625"/>
                <a:gd name="connsiteY7" fmla="*/ 266700 h 486147"/>
                <a:gd name="connsiteX8" fmla="*/ 366712 w 428625"/>
                <a:gd name="connsiteY8" fmla="*/ 240506 h 486147"/>
                <a:gd name="connsiteX9" fmla="*/ 354806 w 428625"/>
                <a:gd name="connsiteY9" fmla="*/ 211931 h 486147"/>
                <a:gd name="connsiteX10" fmla="*/ 390525 w 428625"/>
                <a:gd name="connsiteY10" fmla="*/ 166687 h 486147"/>
                <a:gd name="connsiteX11" fmla="*/ 428625 w 428625"/>
                <a:gd name="connsiteY11" fmla="*/ 121443 h 486147"/>
                <a:gd name="connsiteX12" fmla="*/ 409575 w 428625"/>
                <a:gd name="connsiteY12" fmla="*/ 83343 h 486147"/>
                <a:gd name="connsiteX13" fmla="*/ 392906 w 428625"/>
                <a:gd name="connsiteY13" fmla="*/ 71438 h 486147"/>
                <a:gd name="connsiteX14" fmla="*/ 354806 w 428625"/>
                <a:gd name="connsiteY14" fmla="*/ 76200 h 486147"/>
                <a:gd name="connsiteX15" fmla="*/ 335756 w 428625"/>
                <a:gd name="connsiteY15" fmla="*/ 83343 h 486147"/>
                <a:gd name="connsiteX16" fmla="*/ 304800 w 428625"/>
                <a:gd name="connsiteY16" fmla="*/ 78581 h 486147"/>
                <a:gd name="connsiteX17" fmla="*/ 297656 w 428625"/>
                <a:gd name="connsiteY17" fmla="*/ 52387 h 486147"/>
                <a:gd name="connsiteX18" fmla="*/ 273843 w 428625"/>
                <a:gd name="connsiteY18" fmla="*/ 30956 h 486147"/>
                <a:gd name="connsiteX19" fmla="*/ 266700 w 428625"/>
                <a:gd name="connsiteY19" fmla="*/ 19050 h 486147"/>
                <a:gd name="connsiteX20" fmla="*/ 254793 w 428625"/>
                <a:gd name="connsiteY20" fmla="*/ 16668 h 486147"/>
                <a:gd name="connsiteX21" fmla="*/ 233362 w 428625"/>
                <a:gd name="connsiteY21" fmla="*/ 9525 h 486147"/>
                <a:gd name="connsiteX22" fmla="*/ 219075 w 428625"/>
                <a:gd name="connsiteY22" fmla="*/ 9525 h 486147"/>
                <a:gd name="connsiteX23" fmla="*/ 202406 w 428625"/>
                <a:gd name="connsiteY23" fmla="*/ 0 h 486147"/>
                <a:gd name="connsiteX24" fmla="*/ 183356 w 428625"/>
                <a:gd name="connsiteY24" fmla="*/ 0 h 486147"/>
                <a:gd name="connsiteX25" fmla="*/ 178593 w 428625"/>
                <a:gd name="connsiteY25" fmla="*/ 40481 h 486147"/>
                <a:gd name="connsiteX26" fmla="*/ 164306 w 428625"/>
                <a:gd name="connsiteY26" fmla="*/ 38100 h 486147"/>
                <a:gd name="connsiteX27" fmla="*/ 145256 w 428625"/>
                <a:gd name="connsiteY27" fmla="*/ 35718 h 486147"/>
                <a:gd name="connsiteX28" fmla="*/ 121443 w 428625"/>
                <a:gd name="connsiteY28" fmla="*/ 38100 h 486147"/>
                <a:gd name="connsiteX29" fmla="*/ 100012 w 428625"/>
                <a:gd name="connsiteY29" fmla="*/ 40481 h 486147"/>
                <a:gd name="connsiteX30" fmla="*/ 85725 w 428625"/>
                <a:gd name="connsiteY30" fmla="*/ 38100 h 486147"/>
                <a:gd name="connsiteX31" fmla="*/ 66675 w 428625"/>
                <a:gd name="connsiteY31" fmla="*/ 59531 h 486147"/>
                <a:gd name="connsiteX32" fmla="*/ 47625 w 428625"/>
                <a:gd name="connsiteY32" fmla="*/ 80962 h 486147"/>
                <a:gd name="connsiteX33" fmla="*/ 26193 w 428625"/>
                <a:gd name="connsiteY33" fmla="*/ 90487 h 486147"/>
                <a:gd name="connsiteX34" fmla="*/ 35718 w 428625"/>
                <a:gd name="connsiteY34" fmla="*/ 107156 h 486147"/>
                <a:gd name="connsiteX35" fmla="*/ 26193 w 428625"/>
                <a:gd name="connsiteY35" fmla="*/ 126206 h 486147"/>
                <a:gd name="connsiteX36" fmla="*/ 9525 w 428625"/>
                <a:gd name="connsiteY36" fmla="*/ 150019 h 486147"/>
                <a:gd name="connsiteX37" fmla="*/ 45243 w 428625"/>
                <a:gd name="connsiteY37" fmla="*/ 169068 h 486147"/>
                <a:gd name="connsiteX38" fmla="*/ 14287 w 428625"/>
                <a:gd name="connsiteY38" fmla="*/ 195262 h 486147"/>
                <a:gd name="connsiteX39" fmla="*/ 0 w 428625"/>
                <a:gd name="connsiteY39" fmla="*/ 221456 h 486147"/>
                <a:gd name="connsiteX40" fmla="*/ 14287 w 428625"/>
                <a:gd name="connsiteY40" fmla="*/ 230981 h 486147"/>
                <a:gd name="connsiteX41" fmla="*/ 33337 w 428625"/>
                <a:gd name="connsiteY41" fmla="*/ 245268 h 486147"/>
                <a:gd name="connsiteX42" fmla="*/ 52387 w 428625"/>
                <a:gd name="connsiteY42" fmla="*/ 264318 h 486147"/>
                <a:gd name="connsiteX43" fmla="*/ 57150 w 428625"/>
                <a:gd name="connsiteY43" fmla="*/ 285750 h 486147"/>
                <a:gd name="connsiteX44" fmla="*/ 59531 w 428625"/>
                <a:gd name="connsiteY44" fmla="*/ 311943 h 486147"/>
                <a:gd name="connsiteX45" fmla="*/ 73818 w 428625"/>
                <a:gd name="connsiteY45" fmla="*/ 321468 h 486147"/>
                <a:gd name="connsiteX46" fmla="*/ 97631 w 428625"/>
                <a:gd name="connsiteY46" fmla="*/ 330993 h 486147"/>
                <a:gd name="connsiteX47" fmla="*/ 111918 w 428625"/>
                <a:gd name="connsiteY47" fmla="*/ 330993 h 486147"/>
                <a:gd name="connsiteX48" fmla="*/ 100012 w 428625"/>
                <a:gd name="connsiteY48" fmla="*/ 371475 h 486147"/>
                <a:gd name="connsiteX49" fmla="*/ 102393 w 428625"/>
                <a:gd name="connsiteY49" fmla="*/ 400050 h 486147"/>
                <a:gd name="connsiteX50" fmla="*/ 85725 w 428625"/>
                <a:gd name="connsiteY50" fmla="*/ 433387 h 486147"/>
                <a:gd name="connsiteX51" fmla="*/ 104775 w 428625"/>
                <a:gd name="connsiteY51" fmla="*/ 454818 h 486147"/>
                <a:gd name="connsiteX52" fmla="*/ 126206 w 428625"/>
                <a:gd name="connsiteY52" fmla="*/ 461962 h 486147"/>
                <a:gd name="connsiteX53" fmla="*/ 164306 w 428625"/>
                <a:gd name="connsiteY53" fmla="*/ 473868 h 486147"/>
                <a:gd name="connsiteX54" fmla="*/ 214312 w 428625"/>
                <a:gd name="connsiteY54" fmla="*/ 485775 h 486147"/>
                <a:gd name="connsiteX55" fmla="*/ 221456 w 428625"/>
                <a:gd name="connsiteY55" fmla="*/ 452437 h 486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28625" h="486147">
                  <a:moveTo>
                    <a:pt x="221456" y="452437"/>
                  </a:moveTo>
                  <a:lnTo>
                    <a:pt x="233362" y="395287"/>
                  </a:lnTo>
                  <a:lnTo>
                    <a:pt x="266700" y="364331"/>
                  </a:lnTo>
                  <a:lnTo>
                    <a:pt x="297656" y="347662"/>
                  </a:lnTo>
                  <a:lnTo>
                    <a:pt x="342900" y="333375"/>
                  </a:lnTo>
                  <a:lnTo>
                    <a:pt x="333375" y="311943"/>
                  </a:lnTo>
                  <a:lnTo>
                    <a:pt x="345281" y="283368"/>
                  </a:lnTo>
                  <a:lnTo>
                    <a:pt x="371475" y="266700"/>
                  </a:lnTo>
                  <a:lnTo>
                    <a:pt x="366712" y="240506"/>
                  </a:lnTo>
                  <a:lnTo>
                    <a:pt x="354806" y="211931"/>
                  </a:lnTo>
                  <a:lnTo>
                    <a:pt x="390525" y="166687"/>
                  </a:lnTo>
                  <a:lnTo>
                    <a:pt x="428625" y="121443"/>
                  </a:lnTo>
                  <a:lnTo>
                    <a:pt x="409575" y="83343"/>
                  </a:lnTo>
                  <a:lnTo>
                    <a:pt x="392906" y="71438"/>
                  </a:lnTo>
                  <a:lnTo>
                    <a:pt x="354806" y="76200"/>
                  </a:lnTo>
                  <a:lnTo>
                    <a:pt x="335756" y="83343"/>
                  </a:lnTo>
                  <a:lnTo>
                    <a:pt x="304800" y="78581"/>
                  </a:lnTo>
                  <a:lnTo>
                    <a:pt x="297656" y="52387"/>
                  </a:lnTo>
                  <a:lnTo>
                    <a:pt x="273843" y="30956"/>
                  </a:lnTo>
                  <a:cubicBezTo>
                    <a:pt x="269874" y="29368"/>
                    <a:pt x="270669" y="20638"/>
                    <a:pt x="266700" y="19050"/>
                  </a:cubicBezTo>
                  <a:lnTo>
                    <a:pt x="254793" y="16668"/>
                  </a:lnTo>
                  <a:lnTo>
                    <a:pt x="233362" y="9525"/>
                  </a:lnTo>
                  <a:lnTo>
                    <a:pt x="219075" y="9525"/>
                  </a:lnTo>
                  <a:lnTo>
                    <a:pt x="202406" y="0"/>
                  </a:lnTo>
                  <a:lnTo>
                    <a:pt x="183356" y="0"/>
                  </a:lnTo>
                  <a:lnTo>
                    <a:pt x="178593" y="40481"/>
                  </a:lnTo>
                  <a:lnTo>
                    <a:pt x="164306" y="38100"/>
                  </a:lnTo>
                  <a:lnTo>
                    <a:pt x="145256" y="35718"/>
                  </a:lnTo>
                  <a:lnTo>
                    <a:pt x="121443" y="38100"/>
                  </a:lnTo>
                  <a:lnTo>
                    <a:pt x="100012" y="40481"/>
                  </a:lnTo>
                  <a:lnTo>
                    <a:pt x="85725" y="38100"/>
                  </a:lnTo>
                  <a:lnTo>
                    <a:pt x="66675" y="59531"/>
                  </a:lnTo>
                  <a:lnTo>
                    <a:pt x="47625" y="80962"/>
                  </a:lnTo>
                  <a:lnTo>
                    <a:pt x="26193" y="90487"/>
                  </a:lnTo>
                  <a:lnTo>
                    <a:pt x="35718" y="107156"/>
                  </a:lnTo>
                  <a:cubicBezTo>
                    <a:pt x="32543" y="113506"/>
                    <a:pt x="30558" y="119062"/>
                    <a:pt x="26193" y="126206"/>
                  </a:cubicBezTo>
                  <a:cubicBezTo>
                    <a:pt x="21828" y="133350"/>
                    <a:pt x="15081" y="142081"/>
                    <a:pt x="9525" y="150019"/>
                  </a:cubicBezTo>
                  <a:lnTo>
                    <a:pt x="45243" y="169068"/>
                  </a:lnTo>
                  <a:lnTo>
                    <a:pt x="14287" y="195262"/>
                  </a:lnTo>
                  <a:lnTo>
                    <a:pt x="0" y="221456"/>
                  </a:lnTo>
                  <a:lnTo>
                    <a:pt x="14287" y="230981"/>
                  </a:lnTo>
                  <a:lnTo>
                    <a:pt x="33337" y="245268"/>
                  </a:lnTo>
                  <a:lnTo>
                    <a:pt x="52387" y="264318"/>
                  </a:lnTo>
                  <a:lnTo>
                    <a:pt x="57150" y="285750"/>
                  </a:lnTo>
                  <a:lnTo>
                    <a:pt x="59531" y="311943"/>
                  </a:lnTo>
                  <a:lnTo>
                    <a:pt x="73818" y="321468"/>
                  </a:lnTo>
                  <a:lnTo>
                    <a:pt x="97631" y="330993"/>
                  </a:lnTo>
                  <a:lnTo>
                    <a:pt x="111918" y="330993"/>
                  </a:lnTo>
                  <a:lnTo>
                    <a:pt x="100012" y="371475"/>
                  </a:lnTo>
                  <a:lnTo>
                    <a:pt x="102393" y="400050"/>
                  </a:lnTo>
                  <a:lnTo>
                    <a:pt x="85725" y="433387"/>
                  </a:lnTo>
                  <a:lnTo>
                    <a:pt x="104775" y="454818"/>
                  </a:lnTo>
                  <a:lnTo>
                    <a:pt x="126206" y="461962"/>
                  </a:lnTo>
                  <a:lnTo>
                    <a:pt x="164306" y="473868"/>
                  </a:lnTo>
                  <a:cubicBezTo>
                    <a:pt x="173831" y="470693"/>
                    <a:pt x="204787" y="488950"/>
                    <a:pt x="214312" y="485775"/>
                  </a:cubicBezTo>
                  <a:lnTo>
                    <a:pt x="221456" y="45243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700">
                <a:latin typeface="Arial Narrow" pitchFamily="34" charset="0"/>
              </a:endParaRPr>
            </a:p>
          </p:txBody>
        </p:sp>
        <p:sp>
          <p:nvSpPr>
            <p:cNvPr id="32" name="Ивановская обл."/>
            <p:cNvSpPr/>
            <p:nvPr/>
          </p:nvSpPr>
          <p:spPr>
            <a:xfrm>
              <a:off x="4054475" y="8208963"/>
              <a:ext cx="428625" cy="279400"/>
            </a:xfrm>
            <a:custGeom>
              <a:avLst/>
              <a:gdLst>
                <a:gd name="connsiteX0" fmla="*/ 431006 w 431006"/>
                <a:gd name="connsiteY0" fmla="*/ 185738 h 276225"/>
                <a:gd name="connsiteX1" fmla="*/ 402431 w 431006"/>
                <a:gd name="connsiteY1" fmla="*/ 116682 h 276225"/>
                <a:gd name="connsiteX2" fmla="*/ 423862 w 431006"/>
                <a:gd name="connsiteY2" fmla="*/ 71438 h 276225"/>
                <a:gd name="connsiteX3" fmla="*/ 431006 w 431006"/>
                <a:gd name="connsiteY3" fmla="*/ 54769 h 276225"/>
                <a:gd name="connsiteX4" fmla="*/ 423862 w 431006"/>
                <a:gd name="connsiteY4" fmla="*/ 42863 h 276225"/>
                <a:gd name="connsiteX5" fmla="*/ 402431 w 431006"/>
                <a:gd name="connsiteY5" fmla="*/ 66675 h 276225"/>
                <a:gd name="connsiteX6" fmla="*/ 385762 w 431006"/>
                <a:gd name="connsiteY6" fmla="*/ 78582 h 276225"/>
                <a:gd name="connsiteX7" fmla="*/ 378619 w 431006"/>
                <a:gd name="connsiteY7" fmla="*/ 50007 h 276225"/>
                <a:gd name="connsiteX8" fmla="*/ 383381 w 431006"/>
                <a:gd name="connsiteY8" fmla="*/ 21432 h 276225"/>
                <a:gd name="connsiteX9" fmla="*/ 369094 w 431006"/>
                <a:gd name="connsiteY9" fmla="*/ 14288 h 276225"/>
                <a:gd name="connsiteX10" fmla="*/ 342900 w 431006"/>
                <a:gd name="connsiteY10" fmla="*/ 28575 h 276225"/>
                <a:gd name="connsiteX11" fmla="*/ 321469 w 431006"/>
                <a:gd name="connsiteY11" fmla="*/ 40482 h 276225"/>
                <a:gd name="connsiteX12" fmla="*/ 297656 w 431006"/>
                <a:gd name="connsiteY12" fmla="*/ 38100 h 276225"/>
                <a:gd name="connsiteX13" fmla="*/ 288131 w 431006"/>
                <a:gd name="connsiteY13" fmla="*/ 19050 h 276225"/>
                <a:gd name="connsiteX14" fmla="*/ 271462 w 431006"/>
                <a:gd name="connsiteY14" fmla="*/ 0 h 276225"/>
                <a:gd name="connsiteX15" fmla="*/ 242887 w 431006"/>
                <a:gd name="connsiteY15" fmla="*/ 0 h 276225"/>
                <a:gd name="connsiteX16" fmla="*/ 242887 w 431006"/>
                <a:gd name="connsiteY16" fmla="*/ 19050 h 276225"/>
                <a:gd name="connsiteX17" fmla="*/ 247650 w 431006"/>
                <a:gd name="connsiteY17" fmla="*/ 42863 h 276225"/>
                <a:gd name="connsiteX18" fmla="*/ 238125 w 431006"/>
                <a:gd name="connsiteY18" fmla="*/ 59532 h 276225"/>
                <a:gd name="connsiteX19" fmla="*/ 202406 w 431006"/>
                <a:gd name="connsiteY19" fmla="*/ 64294 h 276225"/>
                <a:gd name="connsiteX20" fmla="*/ 185737 w 431006"/>
                <a:gd name="connsiteY20" fmla="*/ 73819 h 276225"/>
                <a:gd name="connsiteX21" fmla="*/ 159544 w 431006"/>
                <a:gd name="connsiteY21" fmla="*/ 83344 h 276225"/>
                <a:gd name="connsiteX22" fmla="*/ 138112 w 431006"/>
                <a:gd name="connsiteY22" fmla="*/ 83344 h 276225"/>
                <a:gd name="connsiteX23" fmla="*/ 138112 w 431006"/>
                <a:gd name="connsiteY23" fmla="*/ 83344 h 276225"/>
                <a:gd name="connsiteX24" fmla="*/ 92869 w 431006"/>
                <a:gd name="connsiteY24" fmla="*/ 85725 h 276225"/>
                <a:gd name="connsiteX25" fmla="*/ 50006 w 431006"/>
                <a:gd name="connsiteY25" fmla="*/ 111919 h 276225"/>
                <a:gd name="connsiteX26" fmla="*/ 23812 w 431006"/>
                <a:gd name="connsiteY26" fmla="*/ 145257 h 276225"/>
                <a:gd name="connsiteX27" fmla="*/ 0 w 431006"/>
                <a:gd name="connsiteY27" fmla="*/ 161925 h 276225"/>
                <a:gd name="connsiteX28" fmla="*/ 0 w 431006"/>
                <a:gd name="connsiteY28" fmla="*/ 202407 h 276225"/>
                <a:gd name="connsiteX29" fmla="*/ 16669 w 431006"/>
                <a:gd name="connsiteY29" fmla="*/ 207169 h 276225"/>
                <a:gd name="connsiteX30" fmla="*/ 26194 w 431006"/>
                <a:gd name="connsiteY30" fmla="*/ 185738 h 276225"/>
                <a:gd name="connsiteX31" fmla="*/ 45244 w 431006"/>
                <a:gd name="connsiteY31" fmla="*/ 192882 h 276225"/>
                <a:gd name="connsiteX32" fmla="*/ 57150 w 431006"/>
                <a:gd name="connsiteY32" fmla="*/ 200025 h 276225"/>
                <a:gd name="connsiteX33" fmla="*/ 57150 w 431006"/>
                <a:gd name="connsiteY33" fmla="*/ 221457 h 276225"/>
                <a:gd name="connsiteX34" fmla="*/ 57150 w 431006"/>
                <a:gd name="connsiteY34" fmla="*/ 250032 h 276225"/>
                <a:gd name="connsiteX35" fmla="*/ 88106 w 431006"/>
                <a:gd name="connsiteY35" fmla="*/ 261938 h 276225"/>
                <a:gd name="connsiteX36" fmla="*/ 126206 w 431006"/>
                <a:gd name="connsiteY36" fmla="*/ 230982 h 276225"/>
                <a:gd name="connsiteX37" fmla="*/ 147637 w 431006"/>
                <a:gd name="connsiteY37" fmla="*/ 223838 h 276225"/>
                <a:gd name="connsiteX38" fmla="*/ 166687 w 431006"/>
                <a:gd name="connsiteY38" fmla="*/ 252413 h 276225"/>
                <a:gd name="connsiteX39" fmla="*/ 197644 w 431006"/>
                <a:gd name="connsiteY39" fmla="*/ 250032 h 276225"/>
                <a:gd name="connsiteX40" fmla="*/ 226219 w 431006"/>
                <a:gd name="connsiteY40" fmla="*/ 245269 h 276225"/>
                <a:gd name="connsiteX41" fmla="*/ 250031 w 431006"/>
                <a:gd name="connsiteY41" fmla="*/ 247650 h 276225"/>
                <a:gd name="connsiteX42" fmla="*/ 283369 w 431006"/>
                <a:gd name="connsiteY42" fmla="*/ 242888 h 276225"/>
                <a:gd name="connsiteX43" fmla="*/ 280987 w 431006"/>
                <a:gd name="connsiteY43" fmla="*/ 276225 h 276225"/>
                <a:gd name="connsiteX44" fmla="*/ 321469 w 431006"/>
                <a:gd name="connsiteY44" fmla="*/ 257175 h 276225"/>
                <a:gd name="connsiteX45" fmla="*/ 361950 w 431006"/>
                <a:gd name="connsiteY45" fmla="*/ 264319 h 276225"/>
                <a:gd name="connsiteX46" fmla="*/ 381000 w 431006"/>
                <a:gd name="connsiteY46" fmla="*/ 238125 h 276225"/>
                <a:gd name="connsiteX47" fmla="*/ 385762 w 431006"/>
                <a:gd name="connsiteY47" fmla="*/ 221457 h 276225"/>
                <a:gd name="connsiteX48" fmla="*/ 376237 w 431006"/>
                <a:gd name="connsiteY48" fmla="*/ 204788 h 276225"/>
                <a:gd name="connsiteX49" fmla="*/ 431006 w 431006"/>
                <a:gd name="connsiteY49" fmla="*/ 185738 h 276225"/>
                <a:gd name="connsiteX0" fmla="*/ 431006 w 431006"/>
                <a:gd name="connsiteY0" fmla="*/ 185738 h 276225"/>
                <a:gd name="connsiteX1" fmla="*/ 402431 w 431006"/>
                <a:gd name="connsiteY1" fmla="*/ 116682 h 276225"/>
                <a:gd name="connsiteX2" fmla="*/ 423862 w 431006"/>
                <a:gd name="connsiteY2" fmla="*/ 71438 h 276225"/>
                <a:gd name="connsiteX3" fmla="*/ 431006 w 431006"/>
                <a:gd name="connsiteY3" fmla="*/ 54769 h 276225"/>
                <a:gd name="connsiteX4" fmla="*/ 423862 w 431006"/>
                <a:gd name="connsiteY4" fmla="*/ 42863 h 276225"/>
                <a:gd name="connsiteX5" fmla="*/ 402431 w 431006"/>
                <a:gd name="connsiteY5" fmla="*/ 66675 h 276225"/>
                <a:gd name="connsiteX6" fmla="*/ 385762 w 431006"/>
                <a:gd name="connsiteY6" fmla="*/ 78582 h 276225"/>
                <a:gd name="connsiteX7" fmla="*/ 378619 w 431006"/>
                <a:gd name="connsiteY7" fmla="*/ 50007 h 276225"/>
                <a:gd name="connsiteX8" fmla="*/ 383381 w 431006"/>
                <a:gd name="connsiteY8" fmla="*/ 21432 h 276225"/>
                <a:gd name="connsiteX9" fmla="*/ 369094 w 431006"/>
                <a:gd name="connsiteY9" fmla="*/ 14288 h 276225"/>
                <a:gd name="connsiteX10" fmla="*/ 342900 w 431006"/>
                <a:gd name="connsiteY10" fmla="*/ 28575 h 276225"/>
                <a:gd name="connsiteX11" fmla="*/ 321469 w 431006"/>
                <a:gd name="connsiteY11" fmla="*/ 40482 h 276225"/>
                <a:gd name="connsiteX12" fmla="*/ 297656 w 431006"/>
                <a:gd name="connsiteY12" fmla="*/ 38100 h 276225"/>
                <a:gd name="connsiteX13" fmla="*/ 288131 w 431006"/>
                <a:gd name="connsiteY13" fmla="*/ 19050 h 276225"/>
                <a:gd name="connsiteX14" fmla="*/ 271462 w 431006"/>
                <a:gd name="connsiteY14" fmla="*/ 0 h 276225"/>
                <a:gd name="connsiteX15" fmla="*/ 242887 w 431006"/>
                <a:gd name="connsiteY15" fmla="*/ 0 h 276225"/>
                <a:gd name="connsiteX16" fmla="*/ 242887 w 431006"/>
                <a:gd name="connsiteY16" fmla="*/ 19050 h 276225"/>
                <a:gd name="connsiteX17" fmla="*/ 247650 w 431006"/>
                <a:gd name="connsiteY17" fmla="*/ 42863 h 276225"/>
                <a:gd name="connsiteX18" fmla="*/ 238125 w 431006"/>
                <a:gd name="connsiteY18" fmla="*/ 59532 h 276225"/>
                <a:gd name="connsiteX19" fmla="*/ 202406 w 431006"/>
                <a:gd name="connsiteY19" fmla="*/ 64294 h 276225"/>
                <a:gd name="connsiteX20" fmla="*/ 185737 w 431006"/>
                <a:gd name="connsiteY20" fmla="*/ 73819 h 276225"/>
                <a:gd name="connsiteX21" fmla="*/ 159544 w 431006"/>
                <a:gd name="connsiteY21" fmla="*/ 83344 h 276225"/>
                <a:gd name="connsiteX22" fmla="*/ 138112 w 431006"/>
                <a:gd name="connsiteY22" fmla="*/ 83344 h 276225"/>
                <a:gd name="connsiteX23" fmla="*/ 138112 w 431006"/>
                <a:gd name="connsiteY23" fmla="*/ 83344 h 276225"/>
                <a:gd name="connsiteX24" fmla="*/ 100012 w 431006"/>
                <a:gd name="connsiteY24" fmla="*/ 92869 h 276225"/>
                <a:gd name="connsiteX25" fmla="*/ 50006 w 431006"/>
                <a:gd name="connsiteY25" fmla="*/ 111919 h 276225"/>
                <a:gd name="connsiteX26" fmla="*/ 23812 w 431006"/>
                <a:gd name="connsiteY26" fmla="*/ 145257 h 276225"/>
                <a:gd name="connsiteX27" fmla="*/ 0 w 431006"/>
                <a:gd name="connsiteY27" fmla="*/ 161925 h 276225"/>
                <a:gd name="connsiteX28" fmla="*/ 0 w 431006"/>
                <a:gd name="connsiteY28" fmla="*/ 202407 h 276225"/>
                <a:gd name="connsiteX29" fmla="*/ 16669 w 431006"/>
                <a:gd name="connsiteY29" fmla="*/ 207169 h 276225"/>
                <a:gd name="connsiteX30" fmla="*/ 26194 w 431006"/>
                <a:gd name="connsiteY30" fmla="*/ 185738 h 276225"/>
                <a:gd name="connsiteX31" fmla="*/ 45244 w 431006"/>
                <a:gd name="connsiteY31" fmla="*/ 192882 h 276225"/>
                <a:gd name="connsiteX32" fmla="*/ 57150 w 431006"/>
                <a:gd name="connsiteY32" fmla="*/ 200025 h 276225"/>
                <a:gd name="connsiteX33" fmla="*/ 57150 w 431006"/>
                <a:gd name="connsiteY33" fmla="*/ 221457 h 276225"/>
                <a:gd name="connsiteX34" fmla="*/ 57150 w 431006"/>
                <a:gd name="connsiteY34" fmla="*/ 250032 h 276225"/>
                <a:gd name="connsiteX35" fmla="*/ 88106 w 431006"/>
                <a:gd name="connsiteY35" fmla="*/ 261938 h 276225"/>
                <a:gd name="connsiteX36" fmla="*/ 126206 w 431006"/>
                <a:gd name="connsiteY36" fmla="*/ 230982 h 276225"/>
                <a:gd name="connsiteX37" fmla="*/ 147637 w 431006"/>
                <a:gd name="connsiteY37" fmla="*/ 223838 h 276225"/>
                <a:gd name="connsiteX38" fmla="*/ 166687 w 431006"/>
                <a:gd name="connsiteY38" fmla="*/ 252413 h 276225"/>
                <a:gd name="connsiteX39" fmla="*/ 197644 w 431006"/>
                <a:gd name="connsiteY39" fmla="*/ 250032 h 276225"/>
                <a:gd name="connsiteX40" fmla="*/ 226219 w 431006"/>
                <a:gd name="connsiteY40" fmla="*/ 245269 h 276225"/>
                <a:gd name="connsiteX41" fmla="*/ 250031 w 431006"/>
                <a:gd name="connsiteY41" fmla="*/ 247650 h 276225"/>
                <a:gd name="connsiteX42" fmla="*/ 283369 w 431006"/>
                <a:gd name="connsiteY42" fmla="*/ 242888 h 276225"/>
                <a:gd name="connsiteX43" fmla="*/ 280987 w 431006"/>
                <a:gd name="connsiteY43" fmla="*/ 276225 h 276225"/>
                <a:gd name="connsiteX44" fmla="*/ 321469 w 431006"/>
                <a:gd name="connsiteY44" fmla="*/ 257175 h 276225"/>
                <a:gd name="connsiteX45" fmla="*/ 361950 w 431006"/>
                <a:gd name="connsiteY45" fmla="*/ 264319 h 276225"/>
                <a:gd name="connsiteX46" fmla="*/ 381000 w 431006"/>
                <a:gd name="connsiteY46" fmla="*/ 238125 h 276225"/>
                <a:gd name="connsiteX47" fmla="*/ 385762 w 431006"/>
                <a:gd name="connsiteY47" fmla="*/ 221457 h 276225"/>
                <a:gd name="connsiteX48" fmla="*/ 376237 w 431006"/>
                <a:gd name="connsiteY48" fmla="*/ 204788 h 276225"/>
                <a:gd name="connsiteX49" fmla="*/ 431006 w 431006"/>
                <a:gd name="connsiteY49" fmla="*/ 185738 h 276225"/>
                <a:gd name="connsiteX0" fmla="*/ 431006 w 431006"/>
                <a:gd name="connsiteY0" fmla="*/ 185738 h 276225"/>
                <a:gd name="connsiteX1" fmla="*/ 402431 w 431006"/>
                <a:gd name="connsiteY1" fmla="*/ 116682 h 276225"/>
                <a:gd name="connsiteX2" fmla="*/ 423862 w 431006"/>
                <a:gd name="connsiteY2" fmla="*/ 71438 h 276225"/>
                <a:gd name="connsiteX3" fmla="*/ 431006 w 431006"/>
                <a:gd name="connsiteY3" fmla="*/ 54769 h 276225"/>
                <a:gd name="connsiteX4" fmla="*/ 423862 w 431006"/>
                <a:gd name="connsiteY4" fmla="*/ 42863 h 276225"/>
                <a:gd name="connsiteX5" fmla="*/ 402431 w 431006"/>
                <a:gd name="connsiteY5" fmla="*/ 66675 h 276225"/>
                <a:gd name="connsiteX6" fmla="*/ 385762 w 431006"/>
                <a:gd name="connsiteY6" fmla="*/ 78582 h 276225"/>
                <a:gd name="connsiteX7" fmla="*/ 378619 w 431006"/>
                <a:gd name="connsiteY7" fmla="*/ 50007 h 276225"/>
                <a:gd name="connsiteX8" fmla="*/ 383381 w 431006"/>
                <a:gd name="connsiteY8" fmla="*/ 21432 h 276225"/>
                <a:gd name="connsiteX9" fmla="*/ 369094 w 431006"/>
                <a:gd name="connsiteY9" fmla="*/ 14288 h 276225"/>
                <a:gd name="connsiteX10" fmla="*/ 342900 w 431006"/>
                <a:gd name="connsiteY10" fmla="*/ 28575 h 276225"/>
                <a:gd name="connsiteX11" fmla="*/ 321469 w 431006"/>
                <a:gd name="connsiteY11" fmla="*/ 40482 h 276225"/>
                <a:gd name="connsiteX12" fmla="*/ 297656 w 431006"/>
                <a:gd name="connsiteY12" fmla="*/ 38100 h 276225"/>
                <a:gd name="connsiteX13" fmla="*/ 288131 w 431006"/>
                <a:gd name="connsiteY13" fmla="*/ 19050 h 276225"/>
                <a:gd name="connsiteX14" fmla="*/ 271462 w 431006"/>
                <a:gd name="connsiteY14" fmla="*/ 0 h 276225"/>
                <a:gd name="connsiteX15" fmla="*/ 242887 w 431006"/>
                <a:gd name="connsiteY15" fmla="*/ 0 h 276225"/>
                <a:gd name="connsiteX16" fmla="*/ 242887 w 431006"/>
                <a:gd name="connsiteY16" fmla="*/ 19050 h 276225"/>
                <a:gd name="connsiteX17" fmla="*/ 247650 w 431006"/>
                <a:gd name="connsiteY17" fmla="*/ 42863 h 276225"/>
                <a:gd name="connsiteX18" fmla="*/ 238125 w 431006"/>
                <a:gd name="connsiteY18" fmla="*/ 59532 h 276225"/>
                <a:gd name="connsiteX19" fmla="*/ 202406 w 431006"/>
                <a:gd name="connsiteY19" fmla="*/ 64294 h 276225"/>
                <a:gd name="connsiteX20" fmla="*/ 185737 w 431006"/>
                <a:gd name="connsiteY20" fmla="*/ 73819 h 276225"/>
                <a:gd name="connsiteX21" fmla="*/ 159544 w 431006"/>
                <a:gd name="connsiteY21" fmla="*/ 83344 h 276225"/>
                <a:gd name="connsiteX22" fmla="*/ 138112 w 431006"/>
                <a:gd name="connsiteY22" fmla="*/ 83344 h 276225"/>
                <a:gd name="connsiteX23" fmla="*/ 138112 w 431006"/>
                <a:gd name="connsiteY23" fmla="*/ 83344 h 276225"/>
                <a:gd name="connsiteX24" fmla="*/ 100012 w 431006"/>
                <a:gd name="connsiteY24" fmla="*/ 92869 h 276225"/>
                <a:gd name="connsiteX25" fmla="*/ 50006 w 431006"/>
                <a:gd name="connsiteY25" fmla="*/ 111919 h 276225"/>
                <a:gd name="connsiteX26" fmla="*/ 23812 w 431006"/>
                <a:gd name="connsiteY26" fmla="*/ 145257 h 276225"/>
                <a:gd name="connsiteX27" fmla="*/ 9525 w 431006"/>
                <a:gd name="connsiteY27" fmla="*/ 159544 h 276225"/>
                <a:gd name="connsiteX28" fmla="*/ 0 w 431006"/>
                <a:gd name="connsiteY28" fmla="*/ 202407 h 276225"/>
                <a:gd name="connsiteX29" fmla="*/ 16669 w 431006"/>
                <a:gd name="connsiteY29" fmla="*/ 207169 h 276225"/>
                <a:gd name="connsiteX30" fmla="*/ 26194 w 431006"/>
                <a:gd name="connsiteY30" fmla="*/ 185738 h 276225"/>
                <a:gd name="connsiteX31" fmla="*/ 45244 w 431006"/>
                <a:gd name="connsiteY31" fmla="*/ 192882 h 276225"/>
                <a:gd name="connsiteX32" fmla="*/ 57150 w 431006"/>
                <a:gd name="connsiteY32" fmla="*/ 200025 h 276225"/>
                <a:gd name="connsiteX33" fmla="*/ 57150 w 431006"/>
                <a:gd name="connsiteY33" fmla="*/ 221457 h 276225"/>
                <a:gd name="connsiteX34" fmla="*/ 57150 w 431006"/>
                <a:gd name="connsiteY34" fmla="*/ 250032 h 276225"/>
                <a:gd name="connsiteX35" fmla="*/ 88106 w 431006"/>
                <a:gd name="connsiteY35" fmla="*/ 261938 h 276225"/>
                <a:gd name="connsiteX36" fmla="*/ 126206 w 431006"/>
                <a:gd name="connsiteY36" fmla="*/ 230982 h 276225"/>
                <a:gd name="connsiteX37" fmla="*/ 147637 w 431006"/>
                <a:gd name="connsiteY37" fmla="*/ 223838 h 276225"/>
                <a:gd name="connsiteX38" fmla="*/ 166687 w 431006"/>
                <a:gd name="connsiteY38" fmla="*/ 252413 h 276225"/>
                <a:gd name="connsiteX39" fmla="*/ 197644 w 431006"/>
                <a:gd name="connsiteY39" fmla="*/ 250032 h 276225"/>
                <a:gd name="connsiteX40" fmla="*/ 226219 w 431006"/>
                <a:gd name="connsiteY40" fmla="*/ 245269 h 276225"/>
                <a:gd name="connsiteX41" fmla="*/ 250031 w 431006"/>
                <a:gd name="connsiteY41" fmla="*/ 247650 h 276225"/>
                <a:gd name="connsiteX42" fmla="*/ 283369 w 431006"/>
                <a:gd name="connsiteY42" fmla="*/ 242888 h 276225"/>
                <a:gd name="connsiteX43" fmla="*/ 280987 w 431006"/>
                <a:gd name="connsiteY43" fmla="*/ 276225 h 276225"/>
                <a:gd name="connsiteX44" fmla="*/ 321469 w 431006"/>
                <a:gd name="connsiteY44" fmla="*/ 257175 h 276225"/>
                <a:gd name="connsiteX45" fmla="*/ 361950 w 431006"/>
                <a:gd name="connsiteY45" fmla="*/ 264319 h 276225"/>
                <a:gd name="connsiteX46" fmla="*/ 381000 w 431006"/>
                <a:gd name="connsiteY46" fmla="*/ 238125 h 276225"/>
                <a:gd name="connsiteX47" fmla="*/ 385762 w 431006"/>
                <a:gd name="connsiteY47" fmla="*/ 221457 h 276225"/>
                <a:gd name="connsiteX48" fmla="*/ 376237 w 431006"/>
                <a:gd name="connsiteY48" fmla="*/ 204788 h 276225"/>
                <a:gd name="connsiteX49" fmla="*/ 431006 w 431006"/>
                <a:gd name="connsiteY49" fmla="*/ 185738 h 276225"/>
                <a:gd name="connsiteX0" fmla="*/ 431006 w 431006"/>
                <a:gd name="connsiteY0" fmla="*/ 185738 h 276225"/>
                <a:gd name="connsiteX1" fmla="*/ 402431 w 431006"/>
                <a:gd name="connsiteY1" fmla="*/ 116682 h 276225"/>
                <a:gd name="connsiteX2" fmla="*/ 423862 w 431006"/>
                <a:gd name="connsiteY2" fmla="*/ 71438 h 276225"/>
                <a:gd name="connsiteX3" fmla="*/ 431006 w 431006"/>
                <a:gd name="connsiteY3" fmla="*/ 54769 h 276225"/>
                <a:gd name="connsiteX4" fmla="*/ 423862 w 431006"/>
                <a:gd name="connsiteY4" fmla="*/ 42863 h 276225"/>
                <a:gd name="connsiteX5" fmla="*/ 402431 w 431006"/>
                <a:gd name="connsiteY5" fmla="*/ 66675 h 276225"/>
                <a:gd name="connsiteX6" fmla="*/ 385762 w 431006"/>
                <a:gd name="connsiteY6" fmla="*/ 78582 h 276225"/>
                <a:gd name="connsiteX7" fmla="*/ 378619 w 431006"/>
                <a:gd name="connsiteY7" fmla="*/ 50007 h 276225"/>
                <a:gd name="connsiteX8" fmla="*/ 383381 w 431006"/>
                <a:gd name="connsiteY8" fmla="*/ 21432 h 276225"/>
                <a:gd name="connsiteX9" fmla="*/ 369094 w 431006"/>
                <a:gd name="connsiteY9" fmla="*/ 14288 h 276225"/>
                <a:gd name="connsiteX10" fmla="*/ 342900 w 431006"/>
                <a:gd name="connsiteY10" fmla="*/ 28575 h 276225"/>
                <a:gd name="connsiteX11" fmla="*/ 321469 w 431006"/>
                <a:gd name="connsiteY11" fmla="*/ 40482 h 276225"/>
                <a:gd name="connsiteX12" fmla="*/ 297656 w 431006"/>
                <a:gd name="connsiteY12" fmla="*/ 38100 h 276225"/>
                <a:gd name="connsiteX13" fmla="*/ 288131 w 431006"/>
                <a:gd name="connsiteY13" fmla="*/ 19050 h 276225"/>
                <a:gd name="connsiteX14" fmla="*/ 271462 w 431006"/>
                <a:gd name="connsiteY14" fmla="*/ 0 h 276225"/>
                <a:gd name="connsiteX15" fmla="*/ 242887 w 431006"/>
                <a:gd name="connsiteY15" fmla="*/ 0 h 276225"/>
                <a:gd name="connsiteX16" fmla="*/ 242887 w 431006"/>
                <a:gd name="connsiteY16" fmla="*/ 19050 h 276225"/>
                <a:gd name="connsiteX17" fmla="*/ 247650 w 431006"/>
                <a:gd name="connsiteY17" fmla="*/ 42863 h 276225"/>
                <a:gd name="connsiteX18" fmla="*/ 238125 w 431006"/>
                <a:gd name="connsiteY18" fmla="*/ 59532 h 276225"/>
                <a:gd name="connsiteX19" fmla="*/ 202406 w 431006"/>
                <a:gd name="connsiteY19" fmla="*/ 64294 h 276225"/>
                <a:gd name="connsiteX20" fmla="*/ 185737 w 431006"/>
                <a:gd name="connsiteY20" fmla="*/ 73819 h 276225"/>
                <a:gd name="connsiteX21" fmla="*/ 159544 w 431006"/>
                <a:gd name="connsiteY21" fmla="*/ 83344 h 276225"/>
                <a:gd name="connsiteX22" fmla="*/ 138112 w 431006"/>
                <a:gd name="connsiteY22" fmla="*/ 83344 h 276225"/>
                <a:gd name="connsiteX23" fmla="*/ 138112 w 431006"/>
                <a:gd name="connsiteY23" fmla="*/ 83344 h 276225"/>
                <a:gd name="connsiteX24" fmla="*/ 100012 w 431006"/>
                <a:gd name="connsiteY24" fmla="*/ 92869 h 276225"/>
                <a:gd name="connsiteX25" fmla="*/ 50006 w 431006"/>
                <a:gd name="connsiteY25" fmla="*/ 111919 h 276225"/>
                <a:gd name="connsiteX26" fmla="*/ 23812 w 431006"/>
                <a:gd name="connsiteY26" fmla="*/ 145257 h 276225"/>
                <a:gd name="connsiteX27" fmla="*/ 9525 w 431006"/>
                <a:gd name="connsiteY27" fmla="*/ 159544 h 276225"/>
                <a:gd name="connsiteX28" fmla="*/ 0 w 431006"/>
                <a:gd name="connsiteY28" fmla="*/ 202407 h 276225"/>
                <a:gd name="connsiteX29" fmla="*/ 16669 w 431006"/>
                <a:gd name="connsiteY29" fmla="*/ 207169 h 276225"/>
                <a:gd name="connsiteX30" fmla="*/ 26194 w 431006"/>
                <a:gd name="connsiteY30" fmla="*/ 185738 h 276225"/>
                <a:gd name="connsiteX31" fmla="*/ 45244 w 431006"/>
                <a:gd name="connsiteY31" fmla="*/ 192882 h 276225"/>
                <a:gd name="connsiteX32" fmla="*/ 57150 w 431006"/>
                <a:gd name="connsiteY32" fmla="*/ 200025 h 276225"/>
                <a:gd name="connsiteX33" fmla="*/ 57150 w 431006"/>
                <a:gd name="connsiteY33" fmla="*/ 221457 h 276225"/>
                <a:gd name="connsiteX34" fmla="*/ 57150 w 431006"/>
                <a:gd name="connsiteY34" fmla="*/ 250032 h 276225"/>
                <a:gd name="connsiteX35" fmla="*/ 88106 w 431006"/>
                <a:gd name="connsiteY35" fmla="*/ 261938 h 276225"/>
                <a:gd name="connsiteX36" fmla="*/ 126206 w 431006"/>
                <a:gd name="connsiteY36" fmla="*/ 230982 h 276225"/>
                <a:gd name="connsiteX37" fmla="*/ 147637 w 431006"/>
                <a:gd name="connsiteY37" fmla="*/ 223838 h 276225"/>
                <a:gd name="connsiteX38" fmla="*/ 166687 w 431006"/>
                <a:gd name="connsiteY38" fmla="*/ 252413 h 276225"/>
                <a:gd name="connsiteX39" fmla="*/ 197644 w 431006"/>
                <a:gd name="connsiteY39" fmla="*/ 250032 h 276225"/>
                <a:gd name="connsiteX40" fmla="*/ 226219 w 431006"/>
                <a:gd name="connsiteY40" fmla="*/ 245269 h 276225"/>
                <a:gd name="connsiteX41" fmla="*/ 250031 w 431006"/>
                <a:gd name="connsiteY41" fmla="*/ 247650 h 276225"/>
                <a:gd name="connsiteX42" fmla="*/ 283369 w 431006"/>
                <a:gd name="connsiteY42" fmla="*/ 242888 h 276225"/>
                <a:gd name="connsiteX43" fmla="*/ 280987 w 431006"/>
                <a:gd name="connsiteY43" fmla="*/ 276225 h 276225"/>
                <a:gd name="connsiteX44" fmla="*/ 321469 w 431006"/>
                <a:gd name="connsiteY44" fmla="*/ 257175 h 276225"/>
                <a:gd name="connsiteX45" fmla="*/ 361950 w 431006"/>
                <a:gd name="connsiteY45" fmla="*/ 264319 h 276225"/>
                <a:gd name="connsiteX46" fmla="*/ 381000 w 431006"/>
                <a:gd name="connsiteY46" fmla="*/ 238125 h 276225"/>
                <a:gd name="connsiteX47" fmla="*/ 385762 w 431006"/>
                <a:gd name="connsiteY47" fmla="*/ 221457 h 276225"/>
                <a:gd name="connsiteX48" fmla="*/ 376237 w 431006"/>
                <a:gd name="connsiteY48" fmla="*/ 204788 h 276225"/>
                <a:gd name="connsiteX49" fmla="*/ 402431 w 431006"/>
                <a:gd name="connsiteY49" fmla="*/ 180975 h 276225"/>
                <a:gd name="connsiteX50" fmla="*/ 431006 w 431006"/>
                <a:gd name="connsiteY50" fmla="*/ 185738 h 276225"/>
                <a:gd name="connsiteX0" fmla="*/ 431006 w 431006"/>
                <a:gd name="connsiteY0" fmla="*/ 185738 h 280987"/>
                <a:gd name="connsiteX1" fmla="*/ 402431 w 431006"/>
                <a:gd name="connsiteY1" fmla="*/ 116682 h 280987"/>
                <a:gd name="connsiteX2" fmla="*/ 423862 w 431006"/>
                <a:gd name="connsiteY2" fmla="*/ 71438 h 280987"/>
                <a:gd name="connsiteX3" fmla="*/ 431006 w 431006"/>
                <a:gd name="connsiteY3" fmla="*/ 54769 h 280987"/>
                <a:gd name="connsiteX4" fmla="*/ 423862 w 431006"/>
                <a:gd name="connsiteY4" fmla="*/ 42863 h 280987"/>
                <a:gd name="connsiteX5" fmla="*/ 402431 w 431006"/>
                <a:gd name="connsiteY5" fmla="*/ 66675 h 280987"/>
                <a:gd name="connsiteX6" fmla="*/ 385762 w 431006"/>
                <a:gd name="connsiteY6" fmla="*/ 78582 h 280987"/>
                <a:gd name="connsiteX7" fmla="*/ 378619 w 431006"/>
                <a:gd name="connsiteY7" fmla="*/ 50007 h 280987"/>
                <a:gd name="connsiteX8" fmla="*/ 383381 w 431006"/>
                <a:gd name="connsiteY8" fmla="*/ 21432 h 280987"/>
                <a:gd name="connsiteX9" fmla="*/ 369094 w 431006"/>
                <a:gd name="connsiteY9" fmla="*/ 14288 h 280987"/>
                <a:gd name="connsiteX10" fmla="*/ 342900 w 431006"/>
                <a:gd name="connsiteY10" fmla="*/ 28575 h 280987"/>
                <a:gd name="connsiteX11" fmla="*/ 321469 w 431006"/>
                <a:gd name="connsiteY11" fmla="*/ 40482 h 280987"/>
                <a:gd name="connsiteX12" fmla="*/ 297656 w 431006"/>
                <a:gd name="connsiteY12" fmla="*/ 38100 h 280987"/>
                <a:gd name="connsiteX13" fmla="*/ 288131 w 431006"/>
                <a:gd name="connsiteY13" fmla="*/ 19050 h 280987"/>
                <a:gd name="connsiteX14" fmla="*/ 271462 w 431006"/>
                <a:gd name="connsiteY14" fmla="*/ 0 h 280987"/>
                <a:gd name="connsiteX15" fmla="*/ 242887 w 431006"/>
                <a:gd name="connsiteY15" fmla="*/ 0 h 280987"/>
                <a:gd name="connsiteX16" fmla="*/ 242887 w 431006"/>
                <a:gd name="connsiteY16" fmla="*/ 19050 h 280987"/>
                <a:gd name="connsiteX17" fmla="*/ 247650 w 431006"/>
                <a:gd name="connsiteY17" fmla="*/ 42863 h 280987"/>
                <a:gd name="connsiteX18" fmla="*/ 238125 w 431006"/>
                <a:gd name="connsiteY18" fmla="*/ 59532 h 280987"/>
                <a:gd name="connsiteX19" fmla="*/ 202406 w 431006"/>
                <a:gd name="connsiteY19" fmla="*/ 64294 h 280987"/>
                <a:gd name="connsiteX20" fmla="*/ 185737 w 431006"/>
                <a:gd name="connsiteY20" fmla="*/ 73819 h 280987"/>
                <a:gd name="connsiteX21" fmla="*/ 159544 w 431006"/>
                <a:gd name="connsiteY21" fmla="*/ 83344 h 280987"/>
                <a:gd name="connsiteX22" fmla="*/ 138112 w 431006"/>
                <a:gd name="connsiteY22" fmla="*/ 83344 h 280987"/>
                <a:gd name="connsiteX23" fmla="*/ 138112 w 431006"/>
                <a:gd name="connsiteY23" fmla="*/ 83344 h 280987"/>
                <a:gd name="connsiteX24" fmla="*/ 100012 w 431006"/>
                <a:gd name="connsiteY24" fmla="*/ 92869 h 280987"/>
                <a:gd name="connsiteX25" fmla="*/ 50006 w 431006"/>
                <a:gd name="connsiteY25" fmla="*/ 111919 h 280987"/>
                <a:gd name="connsiteX26" fmla="*/ 23812 w 431006"/>
                <a:gd name="connsiteY26" fmla="*/ 145257 h 280987"/>
                <a:gd name="connsiteX27" fmla="*/ 9525 w 431006"/>
                <a:gd name="connsiteY27" fmla="*/ 159544 h 280987"/>
                <a:gd name="connsiteX28" fmla="*/ 0 w 431006"/>
                <a:gd name="connsiteY28" fmla="*/ 202407 h 280987"/>
                <a:gd name="connsiteX29" fmla="*/ 16669 w 431006"/>
                <a:gd name="connsiteY29" fmla="*/ 207169 h 280987"/>
                <a:gd name="connsiteX30" fmla="*/ 26194 w 431006"/>
                <a:gd name="connsiteY30" fmla="*/ 185738 h 280987"/>
                <a:gd name="connsiteX31" fmla="*/ 45244 w 431006"/>
                <a:gd name="connsiteY31" fmla="*/ 192882 h 280987"/>
                <a:gd name="connsiteX32" fmla="*/ 57150 w 431006"/>
                <a:gd name="connsiteY32" fmla="*/ 200025 h 280987"/>
                <a:gd name="connsiteX33" fmla="*/ 57150 w 431006"/>
                <a:gd name="connsiteY33" fmla="*/ 221457 h 280987"/>
                <a:gd name="connsiteX34" fmla="*/ 57150 w 431006"/>
                <a:gd name="connsiteY34" fmla="*/ 250032 h 280987"/>
                <a:gd name="connsiteX35" fmla="*/ 88106 w 431006"/>
                <a:gd name="connsiteY35" fmla="*/ 261938 h 280987"/>
                <a:gd name="connsiteX36" fmla="*/ 126206 w 431006"/>
                <a:gd name="connsiteY36" fmla="*/ 230982 h 280987"/>
                <a:gd name="connsiteX37" fmla="*/ 147637 w 431006"/>
                <a:gd name="connsiteY37" fmla="*/ 223838 h 280987"/>
                <a:gd name="connsiteX38" fmla="*/ 166687 w 431006"/>
                <a:gd name="connsiteY38" fmla="*/ 252413 h 280987"/>
                <a:gd name="connsiteX39" fmla="*/ 197644 w 431006"/>
                <a:gd name="connsiteY39" fmla="*/ 250032 h 280987"/>
                <a:gd name="connsiteX40" fmla="*/ 226219 w 431006"/>
                <a:gd name="connsiteY40" fmla="*/ 245269 h 280987"/>
                <a:gd name="connsiteX41" fmla="*/ 250031 w 431006"/>
                <a:gd name="connsiteY41" fmla="*/ 247650 h 280987"/>
                <a:gd name="connsiteX42" fmla="*/ 283369 w 431006"/>
                <a:gd name="connsiteY42" fmla="*/ 242888 h 280987"/>
                <a:gd name="connsiteX43" fmla="*/ 288131 w 431006"/>
                <a:gd name="connsiteY43" fmla="*/ 280987 h 280987"/>
                <a:gd name="connsiteX44" fmla="*/ 321469 w 431006"/>
                <a:gd name="connsiteY44" fmla="*/ 257175 h 280987"/>
                <a:gd name="connsiteX45" fmla="*/ 361950 w 431006"/>
                <a:gd name="connsiteY45" fmla="*/ 264319 h 280987"/>
                <a:gd name="connsiteX46" fmla="*/ 381000 w 431006"/>
                <a:gd name="connsiteY46" fmla="*/ 238125 h 280987"/>
                <a:gd name="connsiteX47" fmla="*/ 385762 w 431006"/>
                <a:gd name="connsiteY47" fmla="*/ 221457 h 280987"/>
                <a:gd name="connsiteX48" fmla="*/ 376237 w 431006"/>
                <a:gd name="connsiteY48" fmla="*/ 204788 h 280987"/>
                <a:gd name="connsiteX49" fmla="*/ 402431 w 431006"/>
                <a:gd name="connsiteY49" fmla="*/ 180975 h 280987"/>
                <a:gd name="connsiteX50" fmla="*/ 431006 w 431006"/>
                <a:gd name="connsiteY50" fmla="*/ 185738 h 280987"/>
                <a:gd name="connsiteX0" fmla="*/ 431006 w 431006"/>
                <a:gd name="connsiteY0" fmla="*/ 185738 h 280987"/>
                <a:gd name="connsiteX1" fmla="*/ 402431 w 431006"/>
                <a:gd name="connsiteY1" fmla="*/ 116682 h 280987"/>
                <a:gd name="connsiteX2" fmla="*/ 423862 w 431006"/>
                <a:gd name="connsiteY2" fmla="*/ 71438 h 280987"/>
                <a:gd name="connsiteX3" fmla="*/ 431006 w 431006"/>
                <a:gd name="connsiteY3" fmla="*/ 54769 h 280987"/>
                <a:gd name="connsiteX4" fmla="*/ 423862 w 431006"/>
                <a:gd name="connsiteY4" fmla="*/ 42863 h 280987"/>
                <a:gd name="connsiteX5" fmla="*/ 402431 w 431006"/>
                <a:gd name="connsiteY5" fmla="*/ 66675 h 280987"/>
                <a:gd name="connsiteX6" fmla="*/ 385762 w 431006"/>
                <a:gd name="connsiteY6" fmla="*/ 78582 h 280987"/>
                <a:gd name="connsiteX7" fmla="*/ 378619 w 431006"/>
                <a:gd name="connsiteY7" fmla="*/ 50007 h 280987"/>
                <a:gd name="connsiteX8" fmla="*/ 383381 w 431006"/>
                <a:gd name="connsiteY8" fmla="*/ 21432 h 280987"/>
                <a:gd name="connsiteX9" fmla="*/ 369094 w 431006"/>
                <a:gd name="connsiteY9" fmla="*/ 14288 h 280987"/>
                <a:gd name="connsiteX10" fmla="*/ 342900 w 431006"/>
                <a:gd name="connsiteY10" fmla="*/ 28575 h 280987"/>
                <a:gd name="connsiteX11" fmla="*/ 321469 w 431006"/>
                <a:gd name="connsiteY11" fmla="*/ 40482 h 280987"/>
                <a:gd name="connsiteX12" fmla="*/ 297656 w 431006"/>
                <a:gd name="connsiteY12" fmla="*/ 38100 h 280987"/>
                <a:gd name="connsiteX13" fmla="*/ 288131 w 431006"/>
                <a:gd name="connsiteY13" fmla="*/ 19050 h 280987"/>
                <a:gd name="connsiteX14" fmla="*/ 271462 w 431006"/>
                <a:gd name="connsiteY14" fmla="*/ 0 h 280987"/>
                <a:gd name="connsiteX15" fmla="*/ 242887 w 431006"/>
                <a:gd name="connsiteY15" fmla="*/ 0 h 280987"/>
                <a:gd name="connsiteX16" fmla="*/ 242887 w 431006"/>
                <a:gd name="connsiteY16" fmla="*/ 19050 h 280987"/>
                <a:gd name="connsiteX17" fmla="*/ 247650 w 431006"/>
                <a:gd name="connsiteY17" fmla="*/ 42863 h 280987"/>
                <a:gd name="connsiteX18" fmla="*/ 238125 w 431006"/>
                <a:gd name="connsiteY18" fmla="*/ 59532 h 280987"/>
                <a:gd name="connsiteX19" fmla="*/ 202406 w 431006"/>
                <a:gd name="connsiteY19" fmla="*/ 64294 h 280987"/>
                <a:gd name="connsiteX20" fmla="*/ 185737 w 431006"/>
                <a:gd name="connsiteY20" fmla="*/ 73819 h 280987"/>
                <a:gd name="connsiteX21" fmla="*/ 159544 w 431006"/>
                <a:gd name="connsiteY21" fmla="*/ 83344 h 280987"/>
                <a:gd name="connsiteX22" fmla="*/ 138112 w 431006"/>
                <a:gd name="connsiteY22" fmla="*/ 83344 h 280987"/>
                <a:gd name="connsiteX23" fmla="*/ 138112 w 431006"/>
                <a:gd name="connsiteY23" fmla="*/ 83344 h 280987"/>
                <a:gd name="connsiteX24" fmla="*/ 100012 w 431006"/>
                <a:gd name="connsiteY24" fmla="*/ 92869 h 280987"/>
                <a:gd name="connsiteX25" fmla="*/ 50006 w 431006"/>
                <a:gd name="connsiteY25" fmla="*/ 111919 h 280987"/>
                <a:gd name="connsiteX26" fmla="*/ 23812 w 431006"/>
                <a:gd name="connsiteY26" fmla="*/ 145257 h 280987"/>
                <a:gd name="connsiteX27" fmla="*/ 9525 w 431006"/>
                <a:gd name="connsiteY27" fmla="*/ 159544 h 280987"/>
                <a:gd name="connsiteX28" fmla="*/ 0 w 431006"/>
                <a:gd name="connsiteY28" fmla="*/ 202407 h 280987"/>
                <a:gd name="connsiteX29" fmla="*/ 16669 w 431006"/>
                <a:gd name="connsiteY29" fmla="*/ 207169 h 280987"/>
                <a:gd name="connsiteX30" fmla="*/ 26194 w 431006"/>
                <a:gd name="connsiteY30" fmla="*/ 185738 h 280987"/>
                <a:gd name="connsiteX31" fmla="*/ 45244 w 431006"/>
                <a:gd name="connsiteY31" fmla="*/ 192882 h 280987"/>
                <a:gd name="connsiteX32" fmla="*/ 57150 w 431006"/>
                <a:gd name="connsiteY32" fmla="*/ 200025 h 280987"/>
                <a:gd name="connsiteX33" fmla="*/ 57150 w 431006"/>
                <a:gd name="connsiteY33" fmla="*/ 221457 h 280987"/>
                <a:gd name="connsiteX34" fmla="*/ 57150 w 431006"/>
                <a:gd name="connsiteY34" fmla="*/ 250032 h 280987"/>
                <a:gd name="connsiteX35" fmla="*/ 88106 w 431006"/>
                <a:gd name="connsiteY35" fmla="*/ 261938 h 280987"/>
                <a:gd name="connsiteX36" fmla="*/ 126206 w 431006"/>
                <a:gd name="connsiteY36" fmla="*/ 230982 h 280987"/>
                <a:gd name="connsiteX37" fmla="*/ 147637 w 431006"/>
                <a:gd name="connsiteY37" fmla="*/ 223838 h 280987"/>
                <a:gd name="connsiteX38" fmla="*/ 171450 w 431006"/>
                <a:gd name="connsiteY38" fmla="*/ 250032 h 280987"/>
                <a:gd name="connsiteX39" fmla="*/ 197644 w 431006"/>
                <a:gd name="connsiteY39" fmla="*/ 250032 h 280987"/>
                <a:gd name="connsiteX40" fmla="*/ 226219 w 431006"/>
                <a:gd name="connsiteY40" fmla="*/ 245269 h 280987"/>
                <a:gd name="connsiteX41" fmla="*/ 250031 w 431006"/>
                <a:gd name="connsiteY41" fmla="*/ 247650 h 280987"/>
                <a:gd name="connsiteX42" fmla="*/ 283369 w 431006"/>
                <a:gd name="connsiteY42" fmla="*/ 242888 h 280987"/>
                <a:gd name="connsiteX43" fmla="*/ 288131 w 431006"/>
                <a:gd name="connsiteY43" fmla="*/ 280987 h 280987"/>
                <a:gd name="connsiteX44" fmla="*/ 321469 w 431006"/>
                <a:gd name="connsiteY44" fmla="*/ 257175 h 280987"/>
                <a:gd name="connsiteX45" fmla="*/ 361950 w 431006"/>
                <a:gd name="connsiteY45" fmla="*/ 264319 h 280987"/>
                <a:gd name="connsiteX46" fmla="*/ 381000 w 431006"/>
                <a:gd name="connsiteY46" fmla="*/ 238125 h 280987"/>
                <a:gd name="connsiteX47" fmla="*/ 385762 w 431006"/>
                <a:gd name="connsiteY47" fmla="*/ 221457 h 280987"/>
                <a:gd name="connsiteX48" fmla="*/ 376237 w 431006"/>
                <a:gd name="connsiteY48" fmla="*/ 204788 h 280987"/>
                <a:gd name="connsiteX49" fmla="*/ 402431 w 431006"/>
                <a:gd name="connsiteY49" fmla="*/ 180975 h 280987"/>
                <a:gd name="connsiteX50" fmla="*/ 431006 w 431006"/>
                <a:gd name="connsiteY50" fmla="*/ 185738 h 280987"/>
                <a:gd name="connsiteX0" fmla="*/ 431006 w 431006"/>
                <a:gd name="connsiteY0" fmla="*/ 185738 h 280987"/>
                <a:gd name="connsiteX1" fmla="*/ 402431 w 431006"/>
                <a:gd name="connsiteY1" fmla="*/ 116682 h 280987"/>
                <a:gd name="connsiteX2" fmla="*/ 423862 w 431006"/>
                <a:gd name="connsiteY2" fmla="*/ 71438 h 280987"/>
                <a:gd name="connsiteX3" fmla="*/ 431006 w 431006"/>
                <a:gd name="connsiteY3" fmla="*/ 54769 h 280987"/>
                <a:gd name="connsiteX4" fmla="*/ 423862 w 431006"/>
                <a:gd name="connsiteY4" fmla="*/ 42863 h 280987"/>
                <a:gd name="connsiteX5" fmla="*/ 402431 w 431006"/>
                <a:gd name="connsiteY5" fmla="*/ 66675 h 280987"/>
                <a:gd name="connsiteX6" fmla="*/ 385762 w 431006"/>
                <a:gd name="connsiteY6" fmla="*/ 78582 h 280987"/>
                <a:gd name="connsiteX7" fmla="*/ 378619 w 431006"/>
                <a:gd name="connsiteY7" fmla="*/ 50007 h 280987"/>
                <a:gd name="connsiteX8" fmla="*/ 383381 w 431006"/>
                <a:gd name="connsiteY8" fmla="*/ 21432 h 280987"/>
                <a:gd name="connsiteX9" fmla="*/ 369094 w 431006"/>
                <a:gd name="connsiteY9" fmla="*/ 14288 h 280987"/>
                <a:gd name="connsiteX10" fmla="*/ 342900 w 431006"/>
                <a:gd name="connsiteY10" fmla="*/ 28575 h 280987"/>
                <a:gd name="connsiteX11" fmla="*/ 321469 w 431006"/>
                <a:gd name="connsiteY11" fmla="*/ 40482 h 280987"/>
                <a:gd name="connsiteX12" fmla="*/ 297656 w 431006"/>
                <a:gd name="connsiteY12" fmla="*/ 38100 h 280987"/>
                <a:gd name="connsiteX13" fmla="*/ 288131 w 431006"/>
                <a:gd name="connsiteY13" fmla="*/ 19050 h 280987"/>
                <a:gd name="connsiteX14" fmla="*/ 271462 w 431006"/>
                <a:gd name="connsiteY14" fmla="*/ 0 h 280987"/>
                <a:gd name="connsiteX15" fmla="*/ 242887 w 431006"/>
                <a:gd name="connsiteY15" fmla="*/ 0 h 280987"/>
                <a:gd name="connsiteX16" fmla="*/ 242887 w 431006"/>
                <a:gd name="connsiteY16" fmla="*/ 19050 h 280987"/>
                <a:gd name="connsiteX17" fmla="*/ 247650 w 431006"/>
                <a:gd name="connsiteY17" fmla="*/ 42863 h 280987"/>
                <a:gd name="connsiteX18" fmla="*/ 238125 w 431006"/>
                <a:gd name="connsiteY18" fmla="*/ 59532 h 280987"/>
                <a:gd name="connsiteX19" fmla="*/ 202406 w 431006"/>
                <a:gd name="connsiteY19" fmla="*/ 64294 h 280987"/>
                <a:gd name="connsiteX20" fmla="*/ 185737 w 431006"/>
                <a:gd name="connsiteY20" fmla="*/ 73819 h 280987"/>
                <a:gd name="connsiteX21" fmla="*/ 159544 w 431006"/>
                <a:gd name="connsiteY21" fmla="*/ 83344 h 280987"/>
                <a:gd name="connsiteX22" fmla="*/ 138112 w 431006"/>
                <a:gd name="connsiteY22" fmla="*/ 83344 h 280987"/>
                <a:gd name="connsiteX23" fmla="*/ 138112 w 431006"/>
                <a:gd name="connsiteY23" fmla="*/ 83344 h 280987"/>
                <a:gd name="connsiteX24" fmla="*/ 100012 w 431006"/>
                <a:gd name="connsiteY24" fmla="*/ 92869 h 280987"/>
                <a:gd name="connsiteX25" fmla="*/ 50006 w 431006"/>
                <a:gd name="connsiteY25" fmla="*/ 111919 h 280987"/>
                <a:gd name="connsiteX26" fmla="*/ 23812 w 431006"/>
                <a:gd name="connsiteY26" fmla="*/ 145257 h 280987"/>
                <a:gd name="connsiteX27" fmla="*/ 9525 w 431006"/>
                <a:gd name="connsiteY27" fmla="*/ 159544 h 280987"/>
                <a:gd name="connsiteX28" fmla="*/ 0 w 431006"/>
                <a:gd name="connsiteY28" fmla="*/ 202407 h 280987"/>
                <a:gd name="connsiteX29" fmla="*/ 16669 w 431006"/>
                <a:gd name="connsiteY29" fmla="*/ 207169 h 280987"/>
                <a:gd name="connsiteX30" fmla="*/ 26194 w 431006"/>
                <a:gd name="connsiteY30" fmla="*/ 185738 h 280987"/>
                <a:gd name="connsiteX31" fmla="*/ 45244 w 431006"/>
                <a:gd name="connsiteY31" fmla="*/ 192882 h 280987"/>
                <a:gd name="connsiteX32" fmla="*/ 57150 w 431006"/>
                <a:gd name="connsiteY32" fmla="*/ 200025 h 280987"/>
                <a:gd name="connsiteX33" fmla="*/ 57150 w 431006"/>
                <a:gd name="connsiteY33" fmla="*/ 221457 h 280987"/>
                <a:gd name="connsiteX34" fmla="*/ 57150 w 431006"/>
                <a:gd name="connsiteY34" fmla="*/ 250032 h 280987"/>
                <a:gd name="connsiteX35" fmla="*/ 88106 w 431006"/>
                <a:gd name="connsiteY35" fmla="*/ 261938 h 280987"/>
                <a:gd name="connsiteX36" fmla="*/ 126206 w 431006"/>
                <a:gd name="connsiteY36" fmla="*/ 230982 h 280987"/>
                <a:gd name="connsiteX37" fmla="*/ 147637 w 431006"/>
                <a:gd name="connsiteY37" fmla="*/ 223838 h 280987"/>
                <a:gd name="connsiteX38" fmla="*/ 171450 w 431006"/>
                <a:gd name="connsiteY38" fmla="*/ 250032 h 280987"/>
                <a:gd name="connsiteX39" fmla="*/ 197644 w 431006"/>
                <a:gd name="connsiteY39" fmla="*/ 250032 h 280987"/>
                <a:gd name="connsiteX40" fmla="*/ 226219 w 431006"/>
                <a:gd name="connsiteY40" fmla="*/ 245269 h 280987"/>
                <a:gd name="connsiteX41" fmla="*/ 250031 w 431006"/>
                <a:gd name="connsiteY41" fmla="*/ 247650 h 280987"/>
                <a:gd name="connsiteX42" fmla="*/ 283369 w 431006"/>
                <a:gd name="connsiteY42" fmla="*/ 242888 h 280987"/>
                <a:gd name="connsiteX43" fmla="*/ 288131 w 431006"/>
                <a:gd name="connsiteY43" fmla="*/ 280987 h 280987"/>
                <a:gd name="connsiteX44" fmla="*/ 319087 w 431006"/>
                <a:gd name="connsiteY44" fmla="*/ 261938 h 280987"/>
                <a:gd name="connsiteX45" fmla="*/ 361950 w 431006"/>
                <a:gd name="connsiteY45" fmla="*/ 264319 h 280987"/>
                <a:gd name="connsiteX46" fmla="*/ 381000 w 431006"/>
                <a:gd name="connsiteY46" fmla="*/ 238125 h 280987"/>
                <a:gd name="connsiteX47" fmla="*/ 385762 w 431006"/>
                <a:gd name="connsiteY47" fmla="*/ 221457 h 280987"/>
                <a:gd name="connsiteX48" fmla="*/ 376237 w 431006"/>
                <a:gd name="connsiteY48" fmla="*/ 204788 h 280987"/>
                <a:gd name="connsiteX49" fmla="*/ 402431 w 431006"/>
                <a:gd name="connsiteY49" fmla="*/ 180975 h 280987"/>
                <a:gd name="connsiteX50" fmla="*/ 431006 w 431006"/>
                <a:gd name="connsiteY50" fmla="*/ 185738 h 280987"/>
                <a:gd name="connsiteX0" fmla="*/ 431006 w 431006"/>
                <a:gd name="connsiteY0" fmla="*/ 185738 h 278606"/>
                <a:gd name="connsiteX1" fmla="*/ 402431 w 431006"/>
                <a:gd name="connsiteY1" fmla="*/ 116682 h 278606"/>
                <a:gd name="connsiteX2" fmla="*/ 423862 w 431006"/>
                <a:gd name="connsiteY2" fmla="*/ 71438 h 278606"/>
                <a:gd name="connsiteX3" fmla="*/ 431006 w 431006"/>
                <a:gd name="connsiteY3" fmla="*/ 54769 h 278606"/>
                <a:gd name="connsiteX4" fmla="*/ 423862 w 431006"/>
                <a:gd name="connsiteY4" fmla="*/ 42863 h 278606"/>
                <a:gd name="connsiteX5" fmla="*/ 402431 w 431006"/>
                <a:gd name="connsiteY5" fmla="*/ 66675 h 278606"/>
                <a:gd name="connsiteX6" fmla="*/ 385762 w 431006"/>
                <a:gd name="connsiteY6" fmla="*/ 78582 h 278606"/>
                <a:gd name="connsiteX7" fmla="*/ 378619 w 431006"/>
                <a:gd name="connsiteY7" fmla="*/ 50007 h 278606"/>
                <a:gd name="connsiteX8" fmla="*/ 383381 w 431006"/>
                <a:gd name="connsiteY8" fmla="*/ 21432 h 278606"/>
                <a:gd name="connsiteX9" fmla="*/ 369094 w 431006"/>
                <a:gd name="connsiteY9" fmla="*/ 14288 h 278606"/>
                <a:gd name="connsiteX10" fmla="*/ 342900 w 431006"/>
                <a:gd name="connsiteY10" fmla="*/ 28575 h 278606"/>
                <a:gd name="connsiteX11" fmla="*/ 321469 w 431006"/>
                <a:gd name="connsiteY11" fmla="*/ 40482 h 278606"/>
                <a:gd name="connsiteX12" fmla="*/ 297656 w 431006"/>
                <a:gd name="connsiteY12" fmla="*/ 38100 h 278606"/>
                <a:gd name="connsiteX13" fmla="*/ 288131 w 431006"/>
                <a:gd name="connsiteY13" fmla="*/ 19050 h 278606"/>
                <a:gd name="connsiteX14" fmla="*/ 271462 w 431006"/>
                <a:gd name="connsiteY14" fmla="*/ 0 h 278606"/>
                <a:gd name="connsiteX15" fmla="*/ 242887 w 431006"/>
                <a:gd name="connsiteY15" fmla="*/ 0 h 278606"/>
                <a:gd name="connsiteX16" fmla="*/ 242887 w 431006"/>
                <a:gd name="connsiteY16" fmla="*/ 19050 h 278606"/>
                <a:gd name="connsiteX17" fmla="*/ 247650 w 431006"/>
                <a:gd name="connsiteY17" fmla="*/ 42863 h 278606"/>
                <a:gd name="connsiteX18" fmla="*/ 238125 w 431006"/>
                <a:gd name="connsiteY18" fmla="*/ 59532 h 278606"/>
                <a:gd name="connsiteX19" fmla="*/ 202406 w 431006"/>
                <a:gd name="connsiteY19" fmla="*/ 64294 h 278606"/>
                <a:gd name="connsiteX20" fmla="*/ 185737 w 431006"/>
                <a:gd name="connsiteY20" fmla="*/ 73819 h 278606"/>
                <a:gd name="connsiteX21" fmla="*/ 159544 w 431006"/>
                <a:gd name="connsiteY21" fmla="*/ 83344 h 278606"/>
                <a:gd name="connsiteX22" fmla="*/ 138112 w 431006"/>
                <a:gd name="connsiteY22" fmla="*/ 83344 h 278606"/>
                <a:gd name="connsiteX23" fmla="*/ 138112 w 431006"/>
                <a:gd name="connsiteY23" fmla="*/ 83344 h 278606"/>
                <a:gd name="connsiteX24" fmla="*/ 100012 w 431006"/>
                <a:gd name="connsiteY24" fmla="*/ 92869 h 278606"/>
                <a:gd name="connsiteX25" fmla="*/ 50006 w 431006"/>
                <a:gd name="connsiteY25" fmla="*/ 111919 h 278606"/>
                <a:gd name="connsiteX26" fmla="*/ 23812 w 431006"/>
                <a:gd name="connsiteY26" fmla="*/ 145257 h 278606"/>
                <a:gd name="connsiteX27" fmla="*/ 9525 w 431006"/>
                <a:gd name="connsiteY27" fmla="*/ 159544 h 278606"/>
                <a:gd name="connsiteX28" fmla="*/ 0 w 431006"/>
                <a:gd name="connsiteY28" fmla="*/ 202407 h 278606"/>
                <a:gd name="connsiteX29" fmla="*/ 16669 w 431006"/>
                <a:gd name="connsiteY29" fmla="*/ 207169 h 278606"/>
                <a:gd name="connsiteX30" fmla="*/ 26194 w 431006"/>
                <a:gd name="connsiteY30" fmla="*/ 185738 h 278606"/>
                <a:gd name="connsiteX31" fmla="*/ 45244 w 431006"/>
                <a:gd name="connsiteY31" fmla="*/ 192882 h 278606"/>
                <a:gd name="connsiteX32" fmla="*/ 57150 w 431006"/>
                <a:gd name="connsiteY32" fmla="*/ 200025 h 278606"/>
                <a:gd name="connsiteX33" fmla="*/ 57150 w 431006"/>
                <a:gd name="connsiteY33" fmla="*/ 221457 h 278606"/>
                <a:gd name="connsiteX34" fmla="*/ 57150 w 431006"/>
                <a:gd name="connsiteY34" fmla="*/ 250032 h 278606"/>
                <a:gd name="connsiteX35" fmla="*/ 88106 w 431006"/>
                <a:gd name="connsiteY35" fmla="*/ 261938 h 278606"/>
                <a:gd name="connsiteX36" fmla="*/ 126206 w 431006"/>
                <a:gd name="connsiteY36" fmla="*/ 230982 h 278606"/>
                <a:gd name="connsiteX37" fmla="*/ 147637 w 431006"/>
                <a:gd name="connsiteY37" fmla="*/ 223838 h 278606"/>
                <a:gd name="connsiteX38" fmla="*/ 171450 w 431006"/>
                <a:gd name="connsiteY38" fmla="*/ 250032 h 278606"/>
                <a:gd name="connsiteX39" fmla="*/ 197644 w 431006"/>
                <a:gd name="connsiteY39" fmla="*/ 250032 h 278606"/>
                <a:gd name="connsiteX40" fmla="*/ 226219 w 431006"/>
                <a:gd name="connsiteY40" fmla="*/ 245269 h 278606"/>
                <a:gd name="connsiteX41" fmla="*/ 250031 w 431006"/>
                <a:gd name="connsiteY41" fmla="*/ 247650 h 278606"/>
                <a:gd name="connsiteX42" fmla="*/ 283369 w 431006"/>
                <a:gd name="connsiteY42" fmla="*/ 242888 h 278606"/>
                <a:gd name="connsiteX43" fmla="*/ 302418 w 431006"/>
                <a:gd name="connsiteY43" fmla="*/ 278606 h 278606"/>
                <a:gd name="connsiteX44" fmla="*/ 319087 w 431006"/>
                <a:gd name="connsiteY44" fmla="*/ 261938 h 278606"/>
                <a:gd name="connsiteX45" fmla="*/ 361950 w 431006"/>
                <a:gd name="connsiteY45" fmla="*/ 264319 h 278606"/>
                <a:gd name="connsiteX46" fmla="*/ 381000 w 431006"/>
                <a:gd name="connsiteY46" fmla="*/ 238125 h 278606"/>
                <a:gd name="connsiteX47" fmla="*/ 385762 w 431006"/>
                <a:gd name="connsiteY47" fmla="*/ 221457 h 278606"/>
                <a:gd name="connsiteX48" fmla="*/ 376237 w 431006"/>
                <a:gd name="connsiteY48" fmla="*/ 204788 h 278606"/>
                <a:gd name="connsiteX49" fmla="*/ 402431 w 431006"/>
                <a:gd name="connsiteY49" fmla="*/ 180975 h 278606"/>
                <a:gd name="connsiteX50" fmla="*/ 431006 w 431006"/>
                <a:gd name="connsiteY50" fmla="*/ 185738 h 278606"/>
                <a:gd name="connsiteX0" fmla="*/ 431006 w 431006"/>
                <a:gd name="connsiteY0" fmla="*/ 185738 h 278606"/>
                <a:gd name="connsiteX1" fmla="*/ 402431 w 431006"/>
                <a:gd name="connsiteY1" fmla="*/ 116682 h 278606"/>
                <a:gd name="connsiteX2" fmla="*/ 423862 w 431006"/>
                <a:gd name="connsiteY2" fmla="*/ 71438 h 278606"/>
                <a:gd name="connsiteX3" fmla="*/ 431006 w 431006"/>
                <a:gd name="connsiteY3" fmla="*/ 54769 h 278606"/>
                <a:gd name="connsiteX4" fmla="*/ 423862 w 431006"/>
                <a:gd name="connsiteY4" fmla="*/ 42863 h 278606"/>
                <a:gd name="connsiteX5" fmla="*/ 402431 w 431006"/>
                <a:gd name="connsiteY5" fmla="*/ 66675 h 278606"/>
                <a:gd name="connsiteX6" fmla="*/ 385762 w 431006"/>
                <a:gd name="connsiteY6" fmla="*/ 78582 h 278606"/>
                <a:gd name="connsiteX7" fmla="*/ 378619 w 431006"/>
                <a:gd name="connsiteY7" fmla="*/ 50007 h 278606"/>
                <a:gd name="connsiteX8" fmla="*/ 383381 w 431006"/>
                <a:gd name="connsiteY8" fmla="*/ 21432 h 278606"/>
                <a:gd name="connsiteX9" fmla="*/ 369094 w 431006"/>
                <a:gd name="connsiteY9" fmla="*/ 14288 h 278606"/>
                <a:gd name="connsiteX10" fmla="*/ 342900 w 431006"/>
                <a:gd name="connsiteY10" fmla="*/ 28575 h 278606"/>
                <a:gd name="connsiteX11" fmla="*/ 321469 w 431006"/>
                <a:gd name="connsiteY11" fmla="*/ 40482 h 278606"/>
                <a:gd name="connsiteX12" fmla="*/ 297656 w 431006"/>
                <a:gd name="connsiteY12" fmla="*/ 38100 h 278606"/>
                <a:gd name="connsiteX13" fmla="*/ 288131 w 431006"/>
                <a:gd name="connsiteY13" fmla="*/ 19050 h 278606"/>
                <a:gd name="connsiteX14" fmla="*/ 271462 w 431006"/>
                <a:gd name="connsiteY14" fmla="*/ 0 h 278606"/>
                <a:gd name="connsiteX15" fmla="*/ 242887 w 431006"/>
                <a:gd name="connsiteY15" fmla="*/ 0 h 278606"/>
                <a:gd name="connsiteX16" fmla="*/ 242887 w 431006"/>
                <a:gd name="connsiteY16" fmla="*/ 19050 h 278606"/>
                <a:gd name="connsiteX17" fmla="*/ 247650 w 431006"/>
                <a:gd name="connsiteY17" fmla="*/ 42863 h 278606"/>
                <a:gd name="connsiteX18" fmla="*/ 238125 w 431006"/>
                <a:gd name="connsiteY18" fmla="*/ 59532 h 278606"/>
                <a:gd name="connsiteX19" fmla="*/ 202406 w 431006"/>
                <a:gd name="connsiteY19" fmla="*/ 64294 h 278606"/>
                <a:gd name="connsiteX20" fmla="*/ 185737 w 431006"/>
                <a:gd name="connsiteY20" fmla="*/ 73819 h 278606"/>
                <a:gd name="connsiteX21" fmla="*/ 159544 w 431006"/>
                <a:gd name="connsiteY21" fmla="*/ 83344 h 278606"/>
                <a:gd name="connsiteX22" fmla="*/ 138112 w 431006"/>
                <a:gd name="connsiteY22" fmla="*/ 83344 h 278606"/>
                <a:gd name="connsiteX23" fmla="*/ 138112 w 431006"/>
                <a:gd name="connsiteY23" fmla="*/ 83344 h 278606"/>
                <a:gd name="connsiteX24" fmla="*/ 100012 w 431006"/>
                <a:gd name="connsiteY24" fmla="*/ 92869 h 278606"/>
                <a:gd name="connsiteX25" fmla="*/ 50006 w 431006"/>
                <a:gd name="connsiteY25" fmla="*/ 111919 h 278606"/>
                <a:gd name="connsiteX26" fmla="*/ 23812 w 431006"/>
                <a:gd name="connsiteY26" fmla="*/ 145257 h 278606"/>
                <a:gd name="connsiteX27" fmla="*/ 9525 w 431006"/>
                <a:gd name="connsiteY27" fmla="*/ 159544 h 278606"/>
                <a:gd name="connsiteX28" fmla="*/ 0 w 431006"/>
                <a:gd name="connsiteY28" fmla="*/ 202407 h 278606"/>
                <a:gd name="connsiteX29" fmla="*/ 16669 w 431006"/>
                <a:gd name="connsiteY29" fmla="*/ 207169 h 278606"/>
                <a:gd name="connsiteX30" fmla="*/ 26194 w 431006"/>
                <a:gd name="connsiteY30" fmla="*/ 185738 h 278606"/>
                <a:gd name="connsiteX31" fmla="*/ 45244 w 431006"/>
                <a:gd name="connsiteY31" fmla="*/ 192882 h 278606"/>
                <a:gd name="connsiteX32" fmla="*/ 57150 w 431006"/>
                <a:gd name="connsiteY32" fmla="*/ 200025 h 278606"/>
                <a:gd name="connsiteX33" fmla="*/ 57150 w 431006"/>
                <a:gd name="connsiteY33" fmla="*/ 221457 h 278606"/>
                <a:gd name="connsiteX34" fmla="*/ 57150 w 431006"/>
                <a:gd name="connsiteY34" fmla="*/ 250032 h 278606"/>
                <a:gd name="connsiteX35" fmla="*/ 88106 w 431006"/>
                <a:gd name="connsiteY35" fmla="*/ 261938 h 278606"/>
                <a:gd name="connsiteX36" fmla="*/ 126206 w 431006"/>
                <a:gd name="connsiteY36" fmla="*/ 230982 h 278606"/>
                <a:gd name="connsiteX37" fmla="*/ 147637 w 431006"/>
                <a:gd name="connsiteY37" fmla="*/ 223838 h 278606"/>
                <a:gd name="connsiteX38" fmla="*/ 171450 w 431006"/>
                <a:gd name="connsiteY38" fmla="*/ 250032 h 278606"/>
                <a:gd name="connsiteX39" fmla="*/ 197644 w 431006"/>
                <a:gd name="connsiteY39" fmla="*/ 250032 h 278606"/>
                <a:gd name="connsiteX40" fmla="*/ 226219 w 431006"/>
                <a:gd name="connsiteY40" fmla="*/ 245269 h 278606"/>
                <a:gd name="connsiteX41" fmla="*/ 250031 w 431006"/>
                <a:gd name="connsiteY41" fmla="*/ 247650 h 278606"/>
                <a:gd name="connsiteX42" fmla="*/ 283369 w 431006"/>
                <a:gd name="connsiteY42" fmla="*/ 242888 h 278606"/>
                <a:gd name="connsiteX43" fmla="*/ 302418 w 431006"/>
                <a:gd name="connsiteY43" fmla="*/ 278606 h 278606"/>
                <a:gd name="connsiteX44" fmla="*/ 319087 w 431006"/>
                <a:gd name="connsiteY44" fmla="*/ 261938 h 278606"/>
                <a:gd name="connsiteX45" fmla="*/ 361950 w 431006"/>
                <a:gd name="connsiteY45" fmla="*/ 264319 h 278606"/>
                <a:gd name="connsiteX46" fmla="*/ 381000 w 431006"/>
                <a:gd name="connsiteY46" fmla="*/ 238125 h 278606"/>
                <a:gd name="connsiteX47" fmla="*/ 385762 w 431006"/>
                <a:gd name="connsiteY47" fmla="*/ 221457 h 278606"/>
                <a:gd name="connsiteX48" fmla="*/ 376237 w 431006"/>
                <a:gd name="connsiteY48" fmla="*/ 204788 h 278606"/>
                <a:gd name="connsiteX49" fmla="*/ 402431 w 431006"/>
                <a:gd name="connsiteY49" fmla="*/ 180975 h 278606"/>
                <a:gd name="connsiteX50" fmla="*/ 431006 w 431006"/>
                <a:gd name="connsiteY50" fmla="*/ 185738 h 278606"/>
                <a:gd name="connsiteX0" fmla="*/ 431006 w 431006"/>
                <a:gd name="connsiteY0" fmla="*/ 185738 h 279052"/>
                <a:gd name="connsiteX1" fmla="*/ 402431 w 431006"/>
                <a:gd name="connsiteY1" fmla="*/ 116682 h 279052"/>
                <a:gd name="connsiteX2" fmla="*/ 423862 w 431006"/>
                <a:gd name="connsiteY2" fmla="*/ 71438 h 279052"/>
                <a:gd name="connsiteX3" fmla="*/ 431006 w 431006"/>
                <a:gd name="connsiteY3" fmla="*/ 54769 h 279052"/>
                <a:gd name="connsiteX4" fmla="*/ 423862 w 431006"/>
                <a:gd name="connsiteY4" fmla="*/ 42863 h 279052"/>
                <a:gd name="connsiteX5" fmla="*/ 402431 w 431006"/>
                <a:gd name="connsiteY5" fmla="*/ 66675 h 279052"/>
                <a:gd name="connsiteX6" fmla="*/ 385762 w 431006"/>
                <a:gd name="connsiteY6" fmla="*/ 78582 h 279052"/>
                <a:gd name="connsiteX7" fmla="*/ 378619 w 431006"/>
                <a:gd name="connsiteY7" fmla="*/ 50007 h 279052"/>
                <a:gd name="connsiteX8" fmla="*/ 383381 w 431006"/>
                <a:gd name="connsiteY8" fmla="*/ 21432 h 279052"/>
                <a:gd name="connsiteX9" fmla="*/ 369094 w 431006"/>
                <a:gd name="connsiteY9" fmla="*/ 14288 h 279052"/>
                <a:gd name="connsiteX10" fmla="*/ 342900 w 431006"/>
                <a:gd name="connsiteY10" fmla="*/ 28575 h 279052"/>
                <a:gd name="connsiteX11" fmla="*/ 321469 w 431006"/>
                <a:gd name="connsiteY11" fmla="*/ 40482 h 279052"/>
                <a:gd name="connsiteX12" fmla="*/ 297656 w 431006"/>
                <a:gd name="connsiteY12" fmla="*/ 38100 h 279052"/>
                <a:gd name="connsiteX13" fmla="*/ 288131 w 431006"/>
                <a:gd name="connsiteY13" fmla="*/ 19050 h 279052"/>
                <a:gd name="connsiteX14" fmla="*/ 271462 w 431006"/>
                <a:gd name="connsiteY14" fmla="*/ 0 h 279052"/>
                <a:gd name="connsiteX15" fmla="*/ 242887 w 431006"/>
                <a:gd name="connsiteY15" fmla="*/ 0 h 279052"/>
                <a:gd name="connsiteX16" fmla="*/ 242887 w 431006"/>
                <a:gd name="connsiteY16" fmla="*/ 19050 h 279052"/>
                <a:gd name="connsiteX17" fmla="*/ 247650 w 431006"/>
                <a:gd name="connsiteY17" fmla="*/ 42863 h 279052"/>
                <a:gd name="connsiteX18" fmla="*/ 238125 w 431006"/>
                <a:gd name="connsiteY18" fmla="*/ 59532 h 279052"/>
                <a:gd name="connsiteX19" fmla="*/ 202406 w 431006"/>
                <a:gd name="connsiteY19" fmla="*/ 64294 h 279052"/>
                <a:gd name="connsiteX20" fmla="*/ 185737 w 431006"/>
                <a:gd name="connsiteY20" fmla="*/ 73819 h 279052"/>
                <a:gd name="connsiteX21" fmla="*/ 159544 w 431006"/>
                <a:gd name="connsiteY21" fmla="*/ 83344 h 279052"/>
                <a:gd name="connsiteX22" fmla="*/ 138112 w 431006"/>
                <a:gd name="connsiteY22" fmla="*/ 83344 h 279052"/>
                <a:gd name="connsiteX23" fmla="*/ 138112 w 431006"/>
                <a:gd name="connsiteY23" fmla="*/ 83344 h 279052"/>
                <a:gd name="connsiteX24" fmla="*/ 100012 w 431006"/>
                <a:gd name="connsiteY24" fmla="*/ 92869 h 279052"/>
                <a:gd name="connsiteX25" fmla="*/ 50006 w 431006"/>
                <a:gd name="connsiteY25" fmla="*/ 111919 h 279052"/>
                <a:gd name="connsiteX26" fmla="*/ 23812 w 431006"/>
                <a:gd name="connsiteY26" fmla="*/ 145257 h 279052"/>
                <a:gd name="connsiteX27" fmla="*/ 9525 w 431006"/>
                <a:gd name="connsiteY27" fmla="*/ 159544 h 279052"/>
                <a:gd name="connsiteX28" fmla="*/ 0 w 431006"/>
                <a:gd name="connsiteY28" fmla="*/ 202407 h 279052"/>
                <a:gd name="connsiteX29" fmla="*/ 16669 w 431006"/>
                <a:gd name="connsiteY29" fmla="*/ 207169 h 279052"/>
                <a:gd name="connsiteX30" fmla="*/ 26194 w 431006"/>
                <a:gd name="connsiteY30" fmla="*/ 185738 h 279052"/>
                <a:gd name="connsiteX31" fmla="*/ 45244 w 431006"/>
                <a:gd name="connsiteY31" fmla="*/ 192882 h 279052"/>
                <a:gd name="connsiteX32" fmla="*/ 57150 w 431006"/>
                <a:gd name="connsiteY32" fmla="*/ 200025 h 279052"/>
                <a:gd name="connsiteX33" fmla="*/ 57150 w 431006"/>
                <a:gd name="connsiteY33" fmla="*/ 221457 h 279052"/>
                <a:gd name="connsiteX34" fmla="*/ 57150 w 431006"/>
                <a:gd name="connsiteY34" fmla="*/ 250032 h 279052"/>
                <a:gd name="connsiteX35" fmla="*/ 88106 w 431006"/>
                <a:gd name="connsiteY35" fmla="*/ 261938 h 279052"/>
                <a:gd name="connsiteX36" fmla="*/ 126206 w 431006"/>
                <a:gd name="connsiteY36" fmla="*/ 230982 h 279052"/>
                <a:gd name="connsiteX37" fmla="*/ 147637 w 431006"/>
                <a:gd name="connsiteY37" fmla="*/ 223838 h 279052"/>
                <a:gd name="connsiteX38" fmla="*/ 171450 w 431006"/>
                <a:gd name="connsiteY38" fmla="*/ 250032 h 279052"/>
                <a:gd name="connsiteX39" fmla="*/ 197644 w 431006"/>
                <a:gd name="connsiteY39" fmla="*/ 250032 h 279052"/>
                <a:gd name="connsiteX40" fmla="*/ 226219 w 431006"/>
                <a:gd name="connsiteY40" fmla="*/ 245269 h 279052"/>
                <a:gd name="connsiteX41" fmla="*/ 250031 w 431006"/>
                <a:gd name="connsiteY41" fmla="*/ 247650 h 279052"/>
                <a:gd name="connsiteX42" fmla="*/ 283369 w 431006"/>
                <a:gd name="connsiteY42" fmla="*/ 242888 h 279052"/>
                <a:gd name="connsiteX43" fmla="*/ 280987 w 431006"/>
                <a:gd name="connsiteY43" fmla="*/ 273844 h 279052"/>
                <a:gd name="connsiteX44" fmla="*/ 302418 w 431006"/>
                <a:gd name="connsiteY44" fmla="*/ 278606 h 279052"/>
                <a:gd name="connsiteX45" fmla="*/ 319087 w 431006"/>
                <a:gd name="connsiteY45" fmla="*/ 261938 h 279052"/>
                <a:gd name="connsiteX46" fmla="*/ 361950 w 431006"/>
                <a:gd name="connsiteY46" fmla="*/ 264319 h 279052"/>
                <a:gd name="connsiteX47" fmla="*/ 381000 w 431006"/>
                <a:gd name="connsiteY47" fmla="*/ 238125 h 279052"/>
                <a:gd name="connsiteX48" fmla="*/ 385762 w 431006"/>
                <a:gd name="connsiteY48" fmla="*/ 221457 h 279052"/>
                <a:gd name="connsiteX49" fmla="*/ 376237 w 431006"/>
                <a:gd name="connsiteY49" fmla="*/ 204788 h 279052"/>
                <a:gd name="connsiteX50" fmla="*/ 402431 w 431006"/>
                <a:gd name="connsiteY50" fmla="*/ 180975 h 279052"/>
                <a:gd name="connsiteX51" fmla="*/ 431006 w 431006"/>
                <a:gd name="connsiteY51" fmla="*/ 185738 h 27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31006" h="279052">
                  <a:moveTo>
                    <a:pt x="431006" y="185738"/>
                  </a:moveTo>
                  <a:lnTo>
                    <a:pt x="402431" y="116682"/>
                  </a:lnTo>
                  <a:lnTo>
                    <a:pt x="423862" y="71438"/>
                  </a:lnTo>
                  <a:lnTo>
                    <a:pt x="431006" y="54769"/>
                  </a:lnTo>
                  <a:lnTo>
                    <a:pt x="423862" y="42863"/>
                  </a:lnTo>
                  <a:lnTo>
                    <a:pt x="402431" y="66675"/>
                  </a:lnTo>
                  <a:lnTo>
                    <a:pt x="385762" y="78582"/>
                  </a:lnTo>
                  <a:lnTo>
                    <a:pt x="378619" y="50007"/>
                  </a:lnTo>
                  <a:lnTo>
                    <a:pt x="383381" y="21432"/>
                  </a:lnTo>
                  <a:lnTo>
                    <a:pt x="369094" y="14288"/>
                  </a:lnTo>
                  <a:lnTo>
                    <a:pt x="342900" y="28575"/>
                  </a:lnTo>
                  <a:lnTo>
                    <a:pt x="321469" y="40482"/>
                  </a:lnTo>
                  <a:lnTo>
                    <a:pt x="297656" y="38100"/>
                  </a:lnTo>
                  <a:lnTo>
                    <a:pt x="288131" y="19050"/>
                  </a:lnTo>
                  <a:lnTo>
                    <a:pt x="271462" y="0"/>
                  </a:lnTo>
                  <a:lnTo>
                    <a:pt x="242887" y="0"/>
                  </a:lnTo>
                  <a:lnTo>
                    <a:pt x="242887" y="19050"/>
                  </a:lnTo>
                  <a:lnTo>
                    <a:pt x="247650" y="42863"/>
                  </a:lnTo>
                  <a:lnTo>
                    <a:pt x="238125" y="59532"/>
                  </a:lnTo>
                  <a:lnTo>
                    <a:pt x="202406" y="64294"/>
                  </a:lnTo>
                  <a:lnTo>
                    <a:pt x="185737" y="73819"/>
                  </a:lnTo>
                  <a:lnTo>
                    <a:pt x="159544" y="83344"/>
                  </a:lnTo>
                  <a:lnTo>
                    <a:pt x="138112" y="83344"/>
                  </a:lnTo>
                  <a:lnTo>
                    <a:pt x="138112" y="83344"/>
                  </a:lnTo>
                  <a:lnTo>
                    <a:pt x="100012" y="92869"/>
                  </a:lnTo>
                  <a:lnTo>
                    <a:pt x="50006" y="111919"/>
                  </a:lnTo>
                  <a:lnTo>
                    <a:pt x="23812" y="145257"/>
                  </a:lnTo>
                  <a:lnTo>
                    <a:pt x="9525" y="159544"/>
                  </a:lnTo>
                  <a:lnTo>
                    <a:pt x="0" y="202407"/>
                  </a:lnTo>
                  <a:lnTo>
                    <a:pt x="16669" y="207169"/>
                  </a:lnTo>
                  <a:lnTo>
                    <a:pt x="26194" y="185738"/>
                  </a:lnTo>
                  <a:lnTo>
                    <a:pt x="45244" y="192882"/>
                  </a:lnTo>
                  <a:lnTo>
                    <a:pt x="57150" y="200025"/>
                  </a:lnTo>
                  <a:lnTo>
                    <a:pt x="57150" y="221457"/>
                  </a:lnTo>
                  <a:lnTo>
                    <a:pt x="57150" y="250032"/>
                  </a:lnTo>
                  <a:lnTo>
                    <a:pt x="88106" y="261938"/>
                  </a:lnTo>
                  <a:lnTo>
                    <a:pt x="126206" y="230982"/>
                  </a:lnTo>
                  <a:lnTo>
                    <a:pt x="147637" y="223838"/>
                  </a:lnTo>
                  <a:lnTo>
                    <a:pt x="171450" y="250032"/>
                  </a:lnTo>
                  <a:lnTo>
                    <a:pt x="197644" y="250032"/>
                  </a:lnTo>
                  <a:lnTo>
                    <a:pt x="226219" y="245269"/>
                  </a:lnTo>
                  <a:lnTo>
                    <a:pt x="250031" y="247650"/>
                  </a:lnTo>
                  <a:lnTo>
                    <a:pt x="283369" y="242888"/>
                  </a:lnTo>
                  <a:cubicBezTo>
                    <a:pt x="289719" y="246063"/>
                    <a:pt x="277812" y="267891"/>
                    <a:pt x="280987" y="273844"/>
                  </a:cubicBezTo>
                  <a:cubicBezTo>
                    <a:pt x="284162" y="279797"/>
                    <a:pt x="297259" y="279400"/>
                    <a:pt x="302418" y="278606"/>
                  </a:cubicBezTo>
                  <a:lnTo>
                    <a:pt x="319087" y="261938"/>
                  </a:lnTo>
                  <a:lnTo>
                    <a:pt x="361950" y="264319"/>
                  </a:lnTo>
                  <a:lnTo>
                    <a:pt x="381000" y="238125"/>
                  </a:lnTo>
                  <a:lnTo>
                    <a:pt x="385762" y="221457"/>
                  </a:lnTo>
                  <a:lnTo>
                    <a:pt x="376237" y="204788"/>
                  </a:lnTo>
                  <a:cubicBezTo>
                    <a:pt x="385762" y="202407"/>
                    <a:pt x="392906" y="183356"/>
                    <a:pt x="402431" y="180975"/>
                  </a:cubicBezTo>
                  <a:lnTo>
                    <a:pt x="431006" y="18573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700">
                <a:latin typeface="Arial Narrow" pitchFamily="34" charset="0"/>
              </a:endParaRPr>
            </a:p>
          </p:txBody>
        </p:sp>
        <p:sp>
          <p:nvSpPr>
            <p:cNvPr id="33" name="Костромская обл."/>
            <p:cNvSpPr/>
            <p:nvPr/>
          </p:nvSpPr>
          <p:spPr>
            <a:xfrm>
              <a:off x="4168775" y="7805738"/>
              <a:ext cx="768350" cy="495300"/>
            </a:xfrm>
            <a:custGeom>
              <a:avLst/>
              <a:gdLst>
                <a:gd name="connsiteX0" fmla="*/ 378619 w 776288"/>
                <a:gd name="connsiteY0" fmla="*/ 464344 h 495300"/>
                <a:gd name="connsiteX1" fmla="*/ 440531 w 776288"/>
                <a:gd name="connsiteY1" fmla="*/ 435769 h 495300"/>
                <a:gd name="connsiteX2" fmla="*/ 459581 w 776288"/>
                <a:gd name="connsiteY2" fmla="*/ 402431 h 495300"/>
                <a:gd name="connsiteX3" fmla="*/ 476250 w 776288"/>
                <a:gd name="connsiteY3" fmla="*/ 390525 h 495300"/>
                <a:gd name="connsiteX4" fmla="*/ 481013 w 776288"/>
                <a:gd name="connsiteY4" fmla="*/ 376238 h 495300"/>
                <a:gd name="connsiteX5" fmla="*/ 478631 w 776288"/>
                <a:gd name="connsiteY5" fmla="*/ 352425 h 495300"/>
                <a:gd name="connsiteX6" fmla="*/ 490538 w 776288"/>
                <a:gd name="connsiteY6" fmla="*/ 330994 h 495300"/>
                <a:gd name="connsiteX7" fmla="*/ 521494 w 776288"/>
                <a:gd name="connsiteY7" fmla="*/ 330994 h 495300"/>
                <a:gd name="connsiteX8" fmla="*/ 538163 w 776288"/>
                <a:gd name="connsiteY8" fmla="*/ 338138 h 495300"/>
                <a:gd name="connsiteX9" fmla="*/ 559594 w 776288"/>
                <a:gd name="connsiteY9" fmla="*/ 366713 h 495300"/>
                <a:gd name="connsiteX10" fmla="*/ 588169 w 776288"/>
                <a:gd name="connsiteY10" fmla="*/ 342900 h 495300"/>
                <a:gd name="connsiteX11" fmla="*/ 626269 w 776288"/>
                <a:gd name="connsiteY11" fmla="*/ 340519 h 495300"/>
                <a:gd name="connsiteX12" fmla="*/ 642938 w 776288"/>
                <a:gd name="connsiteY12" fmla="*/ 338138 h 495300"/>
                <a:gd name="connsiteX13" fmla="*/ 647700 w 776288"/>
                <a:gd name="connsiteY13" fmla="*/ 302419 h 495300"/>
                <a:gd name="connsiteX14" fmla="*/ 650081 w 776288"/>
                <a:gd name="connsiteY14" fmla="*/ 273844 h 495300"/>
                <a:gd name="connsiteX15" fmla="*/ 671513 w 776288"/>
                <a:gd name="connsiteY15" fmla="*/ 250031 h 495300"/>
                <a:gd name="connsiteX16" fmla="*/ 673894 w 776288"/>
                <a:gd name="connsiteY16" fmla="*/ 226219 h 495300"/>
                <a:gd name="connsiteX17" fmla="*/ 702469 w 776288"/>
                <a:gd name="connsiteY17" fmla="*/ 223838 h 495300"/>
                <a:gd name="connsiteX18" fmla="*/ 723900 w 776288"/>
                <a:gd name="connsiteY18" fmla="*/ 209550 h 495300"/>
                <a:gd name="connsiteX19" fmla="*/ 731044 w 776288"/>
                <a:gd name="connsiteY19" fmla="*/ 185738 h 495300"/>
                <a:gd name="connsiteX20" fmla="*/ 752475 w 776288"/>
                <a:gd name="connsiteY20" fmla="*/ 164306 h 495300"/>
                <a:gd name="connsiteX21" fmla="*/ 776288 w 776288"/>
                <a:gd name="connsiteY21" fmla="*/ 164306 h 495300"/>
                <a:gd name="connsiteX22" fmla="*/ 776288 w 776288"/>
                <a:gd name="connsiteY22" fmla="*/ 128588 h 495300"/>
                <a:gd name="connsiteX23" fmla="*/ 750094 w 776288"/>
                <a:gd name="connsiteY23" fmla="*/ 102394 h 495300"/>
                <a:gd name="connsiteX24" fmla="*/ 740569 w 776288"/>
                <a:gd name="connsiteY24" fmla="*/ 102394 h 495300"/>
                <a:gd name="connsiteX25" fmla="*/ 740569 w 776288"/>
                <a:gd name="connsiteY25" fmla="*/ 78581 h 495300"/>
                <a:gd name="connsiteX26" fmla="*/ 738188 w 776288"/>
                <a:gd name="connsiteY26" fmla="*/ 61913 h 495300"/>
                <a:gd name="connsiteX27" fmla="*/ 719138 w 776288"/>
                <a:gd name="connsiteY27" fmla="*/ 59531 h 495300"/>
                <a:gd name="connsiteX28" fmla="*/ 721519 w 776288"/>
                <a:gd name="connsiteY28" fmla="*/ 19050 h 495300"/>
                <a:gd name="connsiteX29" fmla="*/ 723900 w 776288"/>
                <a:gd name="connsiteY29" fmla="*/ 0 h 495300"/>
                <a:gd name="connsiteX30" fmla="*/ 692944 w 776288"/>
                <a:gd name="connsiteY30" fmla="*/ 9525 h 495300"/>
                <a:gd name="connsiteX31" fmla="*/ 669131 w 776288"/>
                <a:gd name="connsiteY31" fmla="*/ 9525 h 495300"/>
                <a:gd name="connsiteX32" fmla="*/ 652463 w 776288"/>
                <a:gd name="connsiteY32" fmla="*/ 9525 h 495300"/>
                <a:gd name="connsiteX33" fmla="*/ 640556 w 776288"/>
                <a:gd name="connsiteY33" fmla="*/ 9525 h 495300"/>
                <a:gd name="connsiteX34" fmla="*/ 640556 w 776288"/>
                <a:gd name="connsiteY34" fmla="*/ 50006 h 495300"/>
                <a:gd name="connsiteX35" fmla="*/ 633413 w 776288"/>
                <a:gd name="connsiteY35" fmla="*/ 71438 h 495300"/>
                <a:gd name="connsiteX36" fmla="*/ 607219 w 776288"/>
                <a:gd name="connsiteY36" fmla="*/ 80963 h 495300"/>
                <a:gd name="connsiteX37" fmla="*/ 602456 w 776288"/>
                <a:gd name="connsiteY37" fmla="*/ 100013 h 495300"/>
                <a:gd name="connsiteX38" fmla="*/ 552450 w 776288"/>
                <a:gd name="connsiteY38" fmla="*/ 100013 h 495300"/>
                <a:gd name="connsiteX39" fmla="*/ 521494 w 776288"/>
                <a:gd name="connsiteY39" fmla="*/ 100013 h 495300"/>
                <a:gd name="connsiteX40" fmla="*/ 497681 w 776288"/>
                <a:gd name="connsiteY40" fmla="*/ 107156 h 495300"/>
                <a:gd name="connsiteX41" fmla="*/ 464344 w 776288"/>
                <a:gd name="connsiteY41" fmla="*/ 109538 h 495300"/>
                <a:gd name="connsiteX42" fmla="*/ 438150 w 776288"/>
                <a:gd name="connsiteY42" fmla="*/ 102394 h 495300"/>
                <a:gd name="connsiteX43" fmla="*/ 414338 w 776288"/>
                <a:gd name="connsiteY43" fmla="*/ 107156 h 495300"/>
                <a:gd name="connsiteX44" fmla="*/ 414338 w 776288"/>
                <a:gd name="connsiteY44" fmla="*/ 107156 h 495300"/>
                <a:gd name="connsiteX45" fmla="*/ 381000 w 776288"/>
                <a:gd name="connsiteY45" fmla="*/ 95250 h 495300"/>
                <a:gd name="connsiteX46" fmla="*/ 345281 w 776288"/>
                <a:gd name="connsiteY46" fmla="*/ 90488 h 495300"/>
                <a:gd name="connsiteX47" fmla="*/ 333375 w 776288"/>
                <a:gd name="connsiteY47" fmla="*/ 83344 h 495300"/>
                <a:gd name="connsiteX48" fmla="*/ 311944 w 776288"/>
                <a:gd name="connsiteY48" fmla="*/ 88106 h 495300"/>
                <a:gd name="connsiteX49" fmla="*/ 280988 w 776288"/>
                <a:gd name="connsiteY49" fmla="*/ 85725 h 495300"/>
                <a:gd name="connsiteX50" fmla="*/ 264319 w 776288"/>
                <a:gd name="connsiteY50" fmla="*/ 100013 h 495300"/>
                <a:gd name="connsiteX51" fmla="*/ 264319 w 776288"/>
                <a:gd name="connsiteY51" fmla="*/ 100013 h 495300"/>
                <a:gd name="connsiteX52" fmla="*/ 240506 w 776288"/>
                <a:gd name="connsiteY52" fmla="*/ 71438 h 495300"/>
                <a:gd name="connsiteX53" fmla="*/ 216694 w 776288"/>
                <a:gd name="connsiteY53" fmla="*/ 73819 h 495300"/>
                <a:gd name="connsiteX54" fmla="*/ 202406 w 776288"/>
                <a:gd name="connsiteY54" fmla="*/ 69056 h 495300"/>
                <a:gd name="connsiteX55" fmla="*/ 195263 w 776288"/>
                <a:gd name="connsiteY55" fmla="*/ 52388 h 495300"/>
                <a:gd name="connsiteX56" fmla="*/ 169069 w 776288"/>
                <a:gd name="connsiteY56" fmla="*/ 57150 h 495300"/>
                <a:gd name="connsiteX57" fmla="*/ 152400 w 776288"/>
                <a:gd name="connsiteY57" fmla="*/ 76200 h 495300"/>
                <a:gd name="connsiteX58" fmla="*/ 161925 w 776288"/>
                <a:gd name="connsiteY58" fmla="*/ 104775 h 495300"/>
                <a:gd name="connsiteX59" fmla="*/ 161925 w 776288"/>
                <a:gd name="connsiteY59" fmla="*/ 114300 h 495300"/>
                <a:gd name="connsiteX60" fmla="*/ 135731 w 776288"/>
                <a:gd name="connsiteY60" fmla="*/ 119063 h 495300"/>
                <a:gd name="connsiteX61" fmla="*/ 121444 w 776288"/>
                <a:gd name="connsiteY61" fmla="*/ 142875 h 495300"/>
                <a:gd name="connsiteX62" fmla="*/ 80963 w 776288"/>
                <a:gd name="connsiteY62" fmla="*/ 157163 h 495300"/>
                <a:gd name="connsiteX63" fmla="*/ 80963 w 776288"/>
                <a:gd name="connsiteY63" fmla="*/ 195263 h 495300"/>
                <a:gd name="connsiteX64" fmla="*/ 73819 w 776288"/>
                <a:gd name="connsiteY64" fmla="*/ 214313 h 495300"/>
                <a:gd name="connsiteX65" fmla="*/ 59531 w 776288"/>
                <a:gd name="connsiteY65" fmla="*/ 221456 h 495300"/>
                <a:gd name="connsiteX66" fmla="*/ 69056 w 776288"/>
                <a:gd name="connsiteY66" fmla="*/ 245269 h 495300"/>
                <a:gd name="connsiteX67" fmla="*/ 83344 w 776288"/>
                <a:gd name="connsiteY67" fmla="*/ 266700 h 495300"/>
                <a:gd name="connsiteX68" fmla="*/ 66675 w 776288"/>
                <a:gd name="connsiteY68" fmla="*/ 288131 h 495300"/>
                <a:gd name="connsiteX69" fmla="*/ 45244 w 776288"/>
                <a:gd name="connsiteY69" fmla="*/ 328613 h 495300"/>
                <a:gd name="connsiteX70" fmla="*/ 30956 w 776288"/>
                <a:gd name="connsiteY70" fmla="*/ 354806 h 495300"/>
                <a:gd name="connsiteX71" fmla="*/ 23813 w 776288"/>
                <a:gd name="connsiteY71" fmla="*/ 376238 h 495300"/>
                <a:gd name="connsiteX72" fmla="*/ 28575 w 776288"/>
                <a:gd name="connsiteY72" fmla="*/ 409575 h 495300"/>
                <a:gd name="connsiteX73" fmla="*/ 30956 w 776288"/>
                <a:gd name="connsiteY73" fmla="*/ 428625 h 495300"/>
                <a:gd name="connsiteX74" fmla="*/ 9525 w 776288"/>
                <a:gd name="connsiteY74" fmla="*/ 447675 h 495300"/>
                <a:gd name="connsiteX75" fmla="*/ 9525 w 776288"/>
                <a:gd name="connsiteY75" fmla="*/ 447675 h 495300"/>
                <a:gd name="connsiteX76" fmla="*/ 0 w 776288"/>
                <a:gd name="connsiteY76" fmla="*/ 495300 h 495300"/>
                <a:gd name="connsiteX77" fmla="*/ 54769 w 776288"/>
                <a:gd name="connsiteY77" fmla="*/ 481013 h 495300"/>
                <a:gd name="connsiteX78" fmla="*/ 80963 w 776288"/>
                <a:gd name="connsiteY78" fmla="*/ 471488 h 495300"/>
                <a:gd name="connsiteX79" fmla="*/ 107156 w 776288"/>
                <a:gd name="connsiteY79" fmla="*/ 471488 h 495300"/>
                <a:gd name="connsiteX80" fmla="*/ 121444 w 776288"/>
                <a:gd name="connsiteY80" fmla="*/ 457200 h 495300"/>
                <a:gd name="connsiteX81" fmla="*/ 121444 w 776288"/>
                <a:gd name="connsiteY81" fmla="*/ 457200 h 495300"/>
                <a:gd name="connsiteX82" fmla="*/ 123825 w 776288"/>
                <a:gd name="connsiteY82" fmla="*/ 407194 h 495300"/>
                <a:gd name="connsiteX83" fmla="*/ 142875 w 776288"/>
                <a:gd name="connsiteY83" fmla="*/ 404813 h 495300"/>
                <a:gd name="connsiteX84" fmla="*/ 164306 w 776288"/>
                <a:gd name="connsiteY84" fmla="*/ 407194 h 495300"/>
                <a:gd name="connsiteX85" fmla="*/ 171450 w 776288"/>
                <a:gd name="connsiteY85" fmla="*/ 440531 h 495300"/>
                <a:gd name="connsiteX86" fmla="*/ 185738 w 776288"/>
                <a:gd name="connsiteY86" fmla="*/ 442913 h 495300"/>
                <a:gd name="connsiteX87" fmla="*/ 209550 w 776288"/>
                <a:gd name="connsiteY87" fmla="*/ 445294 h 495300"/>
                <a:gd name="connsiteX88" fmla="*/ 238125 w 776288"/>
                <a:gd name="connsiteY88" fmla="*/ 423863 h 495300"/>
                <a:gd name="connsiteX89" fmla="*/ 264319 w 776288"/>
                <a:gd name="connsiteY89" fmla="*/ 421481 h 495300"/>
                <a:gd name="connsiteX90" fmla="*/ 266700 w 776288"/>
                <a:gd name="connsiteY90" fmla="*/ 459581 h 495300"/>
                <a:gd name="connsiteX91" fmla="*/ 276225 w 776288"/>
                <a:gd name="connsiteY91" fmla="*/ 478631 h 495300"/>
                <a:gd name="connsiteX92" fmla="*/ 300038 w 776288"/>
                <a:gd name="connsiteY92" fmla="*/ 452438 h 495300"/>
                <a:gd name="connsiteX93" fmla="*/ 326231 w 776288"/>
                <a:gd name="connsiteY93" fmla="*/ 445294 h 495300"/>
                <a:gd name="connsiteX94" fmla="*/ 338138 w 776288"/>
                <a:gd name="connsiteY94" fmla="*/ 433388 h 495300"/>
                <a:gd name="connsiteX95" fmla="*/ 378619 w 776288"/>
                <a:gd name="connsiteY95" fmla="*/ 464344 h 495300"/>
                <a:gd name="connsiteX0" fmla="*/ 378619 w 776288"/>
                <a:gd name="connsiteY0" fmla="*/ 464344 h 495300"/>
                <a:gd name="connsiteX1" fmla="*/ 440531 w 776288"/>
                <a:gd name="connsiteY1" fmla="*/ 435769 h 495300"/>
                <a:gd name="connsiteX2" fmla="*/ 459581 w 776288"/>
                <a:gd name="connsiteY2" fmla="*/ 402431 h 495300"/>
                <a:gd name="connsiteX3" fmla="*/ 476250 w 776288"/>
                <a:gd name="connsiteY3" fmla="*/ 390525 h 495300"/>
                <a:gd name="connsiteX4" fmla="*/ 481013 w 776288"/>
                <a:gd name="connsiteY4" fmla="*/ 376238 h 495300"/>
                <a:gd name="connsiteX5" fmla="*/ 478631 w 776288"/>
                <a:gd name="connsiteY5" fmla="*/ 352425 h 495300"/>
                <a:gd name="connsiteX6" fmla="*/ 490538 w 776288"/>
                <a:gd name="connsiteY6" fmla="*/ 330994 h 495300"/>
                <a:gd name="connsiteX7" fmla="*/ 521494 w 776288"/>
                <a:gd name="connsiteY7" fmla="*/ 330994 h 495300"/>
                <a:gd name="connsiteX8" fmla="*/ 538163 w 776288"/>
                <a:gd name="connsiteY8" fmla="*/ 338138 h 495300"/>
                <a:gd name="connsiteX9" fmla="*/ 559594 w 776288"/>
                <a:gd name="connsiteY9" fmla="*/ 366713 h 495300"/>
                <a:gd name="connsiteX10" fmla="*/ 588169 w 776288"/>
                <a:gd name="connsiteY10" fmla="*/ 342900 h 495300"/>
                <a:gd name="connsiteX11" fmla="*/ 626269 w 776288"/>
                <a:gd name="connsiteY11" fmla="*/ 340519 h 495300"/>
                <a:gd name="connsiteX12" fmla="*/ 642938 w 776288"/>
                <a:gd name="connsiteY12" fmla="*/ 338138 h 495300"/>
                <a:gd name="connsiteX13" fmla="*/ 647700 w 776288"/>
                <a:gd name="connsiteY13" fmla="*/ 302419 h 495300"/>
                <a:gd name="connsiteX14" fmla="*/ 650081 w 776288"/>
                <a:gd name="connsiteY14" fmla="*/ 273844 h 495300"/>
                <a:gd name="connsiteX15" fmla="*/ 671513 w 776288"/>
                <a:gd name="connsiteY15" fmla="*/ 250031 h 495300"/>
                <a:gd name="connsiteX16" fmla="*/ 673894 w 776288"/>
                <a:gd name="connsiteY16" fmla="*/ 226219 h 495300"/>
                <a:gd name="connsiteX17" fmla="*/ 702469 w 776288"/>
                <a:gd name="connsiteY17" fmla="*/ 223838 h 495300"/>
                <a:gd name="connsiteX18" fmla="*/ 723900 w 776288"/>
                <a:gd name="connsiteY18" fmla="*/ 209550 h 495300"/>
                <a:gd name="connsiteX19" fmla="*/ 731044 w 776288"/>
                <a:gd name="connsiteY19" fmla="*/ 185738 h 495300"/>
                <a:gd name="connsiteX20" fmla="*/ 752475 w 776288"/>
                <a:gd name="connsiteY20" fmla="*/ 164306 h 495300"/>
                <a:gd name="connsiteX21" fmla="*/ 776288 w 776288"/>
                <a:gd name="connsiteY21" fmla="*/ 164306 h 495300"/>
                <a:gd name="connsiteX22" fmla="*/ 776288 w 776288"/>
                <a:gd name="connsiteY22" fmla="*/ 128588 h 495300"/>
                <a:gd name="connsiteX23" fmla="*/ 750094 w 776288"/>
                <a:gd name="connsiteY23" fmla="*/ 102394 h 495300"/>
                <a:gd name="connsiteX24" fmla="*/ 740569 w 776288"/>
                <a:gd name="connsiteY24" fmla="*/ 102394 h 495300"/>
                <a:gd name="connsiteX25" fmla="*/ 740569 w 776288"/>
                <a:gd name="connsiteY25" fmla="*/ 78581 h 495300"/>
                <a:gd name="connsiteX26" fmla="*/ 738188 w 776288"/>
                <a:gd name="connsiteY26" fmla="*/ 61913 h 495300"/>
                <a:gd name="connsiteX27" fmla="*/ 719138 w 776288"/>
                <a:gd name="connsiteY27" fmla="*/ 59531 h 495300"/>
                <a:gd name="connsiteX28" fmla="*/ 721519 w 776288"/>
                <a:gd name="connsiteY28" fmla="*/ 19050 h 495300"/>
                <a:gd name="connsiteX29" fmla="*/ 723900 w 776288"/>
                <a:gd name="connsiteY29" fmla="*/ 0 h 495300"/>
                <a:gd name="connsiteX30" fmla="*/ 692944 w 776288"/>
                <a:gd name="connsiteY30" fmla="*/ 9525 h 495300"/>
                <a:gd name="connsiteX31" fmla="*/ 669131 w 776288"/>
                <a:gd name="connsiteY31" fmla="*/ 9525 h 495300"/>
                <a:gd name="connsiteX32" fmla="*/ 652463 w 776288"/>
                <a:gd name="connsiteY32" fmla="*/ 9525 h 495300"/>
                <a:gd name="connsiteX33" fmla="*/ 647700 w 776288"/>
                <a:gd name="connsiteY33" fmla="*/ 9525 h 495300"/>
                <a:gd name="connsiteX34" fmla="*/ 640556 w 776288"/>
                <a:gd name="connsiteY34" fmla="*/ 50006 h 495300"/>
                <a:gd name="connsiteX35" fmla="*/ 633413 w 776288"/>
                <a:gd name="connsiteY35" fmla="*/ 71438 h 495300"/>
                <a:gd name="connsiteX36" fmla="*/ 607219 w 776288"/>
                <a:gd name="connsiteY36" fmla="*/ 80963 h 495300"/>
                <a:gd name="connsiteX37" fmla="*/ 602456 w 776288"/>
                <a:gd name="connsiteY37" fmla="*/ 100013 h 495300"/>
                <a:gd name="connsiteX38" fmla="*/ 552450 w 776288"/>
                <a:gd name="connsiteY38" fmla="*/ 100013 h 495300"/>
                <a:gd name="connsiteX39" fmla="*/ 521494 w 776288"/>
                <a:gd name="connsiteY39" fmla="*/ 100013 h 495300"/>
                <a:gd name="connsiteX40" fmla="*/ 497681 w 776288"/>
                <a:gd name="connsiteY40" fmla="*/ 107156 h 495300"/>
                <a:gd name="connsiteX41" fmla="*/ 464344 w 776288"/>
                <a:gd name="connsiteY41" fmla="*/ 109538 h 495300"/>
                <a:gd name="connsiteX42" fmla="*/ 438150 w 776288"/>
                <a:gd name="connsiteY42" fmla="*/ 102394 h 495300"/>
                <a:gd name="connsiteX43" fmla="*/ 414338 w 776288"/>
                <a:gd name="connsiteY43" fmla="*/ 107156 h 495300"/>
                <a:gd name="connsiteX44" fmla="*/ 414338 w 776288"/>
                <a:gd name="connsiteY44" fmla="*/ 107156 h 495300"/>
                <a:gd name="connsiteX45" fmla="*/ 381000 w 776288"/>
                <a:gd name="connsiteY45" fmla="*/ 95250 h 495300"/>
                <a:gd name="connsiteX46" fmla="*/ 345281 w 776288"/>
                <a:gd name="connsiteY46" fmla="*/ 90488 h 495300"/>
                <a:gd name="connsiteX47" fmla="*/ 333375 w 776288"/>
                <a:gd name="connsiteY47" fmla="*/ 83344 h 495300"/>
                <a:gd name="connsiteX48" fmla="*/ 311944 w 776288"/>
                <a:gd name="connsiteY48" fmla="*/ 88106 h 495300"/>
                <a:gd name="connsiteX49" fmla="*/ 280988 w 776288"/>
                <a:gd name="connsiteY49" fmla="*/ 85725 h 495300"/>
                <a:gd name="connsiteX50" fmla="*/ 264319 w 776288"/>
                <a:gd name="connsiteY50" fmla="*/ 100013 h 495300"/>
                <a:gd name="connsiteX51" fmla="*/ 264319 w 776288"/>
                <a:gd name="connsiteY51" fmla="*/ 100013 h 495300"/>
                <a:gd name="connsiteX52" fmla="*/ 240506 w 776288"/>
                <a:gd name="connsiteY52" fmla="*/ 71438 h 495300"/>
                <a:gd name="connsiteX53" fmla="*/ 216694 w 776288"/>
                <a:gd name="connsiteY53" fmla="*/ 73819 h 495300"/>
                <a:gd name="connsiteX54" fmla="*/ 202406 w 776288"/>
                <a:gd name="connsiteY54" fmla="*/ 69056 h 495300"/>
                <a:gd name="connsiteX55" fmla="*/ 195263 w 776288"/>
                <a:gd name="connsiteY55" fmla="*/ 52388 h 495300"/>
                <a:gd name="connsiteX56" fmla="*/ 169069 w 776288"/>
                <a:gd name="connsiteY56" fmla="*/ 57150 h 495300"/>
                <a:gd name="connsiteX57" fmla="*/ 152400 w 776288"/>
                <a:gd name="connsiteY57" fmla="*/ 76200 h 495300"/>
                <a:gd name="connsiteX58" fmla="*/ 161925 w 776288"/>
                <a:gd name="connsiteY58" fmla="*/ 104775 h 495300"/>
                <a:gd name="connsiteX59" fmla="*/ 161925 w 776288"/>
                <a:gd name="connsiteY59" fmla="*/ 114300 h 495300"/>
                <a:gd name="connsiteX60" fmla="*/ 135731 w 776288"/>
                <a:gd name="connsiteY60" fmla="*/ 119063 h 495300"/>
                <a:gd name="connsiteX61" fmla="*/ 121444 w 776288"/>
                <a:gd name="connsiteY61" fmla="*/ 142875 h 495300"/>
                <a:gd name="connsiteX62" fmla="*/ 80963 w 776288"/>
                <a:gd name="connsiteY62" fmla="*/ 157163 h 495300"/>
                <a:gd name="connsiteX63" fmla="*/ 80963 w 776288"/>
                <a:gd name="connsiteY63" fmla="*/ 195263 h 495300"/>
                <a:gd name="connsiteX64" fmla="*/ 73819 w 776288"/>
                <a:gd name="connsiteY64" fmla="*/ 214313 h 495300"/>
                <a:gd name="connsiteX65" fmla="*/ 59531 w 776288"/>
                <a:gd name="connsiteY65" fmla="*/ 221456 h 495300"/>
                <a:gd name="connsiteX66" fmla="*/ 69056 w 776288"/>
                <a:gd name="connsiteY66" fmla="*/ 245269 h 495300"/>
                <a:gd name="connsiteX67" fmla="*/ 83344 w 776288"/>
                <a:gd name="connsiteY67" fmla="*/ 266700 h 495300"/>
                <a:gd name="connsiteX68" fmla="*/ 66675 w 776288"/>
                <a:gd name="connsiteY68" fmla="*/ 288131 h 495300"/>
                <a:gd name="connsiteX69" fmla="*/ 45244 w 776288"/>
                <a:gd name="connsiteY69" fmla="*/ 328613 h 495300"/>
                <a:gd name="connsiteX70" fmla="*/ 30956 w 776288"/>
                <a:gd name="connsiteY70" fmla="*/ 354806 h 495300"/>
                <a:gd name="connsiteX71" fmla="*/ 23813 w 776288"/>
                <a:gd name="connsiteY71" fmla="*/ 376238 h 495300"/>
                <a:gd name="connsiteX72" fmla="*/ 28575 w 776288"/>
                <a:gd name="connsiteY72" fmla="*/ 409575 h 495300"/>
                <a:gd name="connsiteX73" fmla="*/ 30956 w 776288"/>
                <a:gd name="connsiteY73" fmla="*/ 428625 h 495300"/>
                <a:gd name="connsiteX74" fmla="*/ 9525 w 776288"/>
                <a:gd name="connsiteY74" fmla="*/ 447675 h 495300"/>
                <a:gd name="connsiteX75" fmla="*/ 9525 w 776288"/>
                <a:gd name="connsiteY75" fmla="*/ 447675 h 495300"/>
                <a:gd name="connsiteX76" fmla="*/ 0 w 776288"/>
                <a:gd name="connsiteY76" fmla="*/ 495300 h 495300"/>
                <a:gd name="connsiteX77" fmla="*/ 54769 w 776288"/>
                <a:gd name="connsiteY77" fmla="*/ 481013 h 495300"/>
                <a:gd name="connsiteX78" fmla="*/ 80963 w 776288"/>
                <a:gd name="connsiteY78" fmla="*/ 471488 h 495300"/>
                <a:gd name="connsiteX79" fmla="*/ 107156 w 776288"/>
                <a:gd name="connsiteY79" fmla="*/ 471488 h 495300"/>
                <a:gd name="connsiteX80" fmla="*/ 121444 w 776288"/>
                <a:gd name="connsiteY80" fmla="*/ 457200 h 495300"/>
                <a:gd name="connsiteX81" fmla="*/ 121444 w 776288"/>
                <a:gd name="connsiteY81" fmla="*/ 457200 h 495300"/>
                <a:gd name="connsiteX82" fmla="*/ 123825 w 776288"/>
                <a:gd name="connsiteY82" fmla="*/ 407194 h 495300"/>
                <a:gd name="connsiteX83" fmla="*/ 142875 w 776288"/>
                <a:gd name="connsiteY83" fmla="*/ 404813 h 495300"/>
                <a:gd name="connsiteX84" fmla="*/ 164306 w 776288"/>
                <a:gd name="connsiteY84" fmla="*/ 407194 h 495300"/>
                <a:gd name="connsiteX85" fmla="*/ 171450 w 776288"/>
                <a:gd name="connsiteY85" fmla="*/ 440531 h 495300"/>
                <a:gd name="connsiteX86" fmla="*/ 185738 w 776288"/>
                <a:gd name="connsiteY86" fmla="*/ 442913 h 495300"/>
                <a:gd name="connsiteX87" fmla="*/ 209550 w 776288"/>
                <a:gd name="connsiteY87" fmla="*/ 445294 h 495300"/>
                <a:gd name="connsiteX88" fmla="*/ 238125 w 776288"/>
                <a:gd name="connsiteY88" fmla="*/ 423863 h 495300"/>
                <a:gd name="connsiteX89" fmla="*/ 264319 w 776288"/>
                <a:gd name="connsiteY89" fmla="*/ 421481 h 495300"/>
                <a:gd name="connsiteX90" fmla="*/ 266700 w 776288"/>
                <a:gd name="connsiteY90" fmla="*/ 459581 h 495300"/>
                <a:gd name="connsiteX91" fmla="*/ 276225 w 776288"/>
                <a:gd name="connsiteY91" fmla="*/ 478631 h 495300"/>
                <a:gd name="connsiteX92" fmla="*/ 300038 w 776288"/>
                <a:gd name="connsiteY92" fmla="*/ 452438 h 495300"/>
                <a:gd name="connsiteX93" fmla="*/ 326231 w 776288"/>
                <a:gd name="connsiteY93" fmla="*/ 445294 h 495300"/>
                <a:gd name="connsiteX94" fmla="*/ 338138 w 776288"/>
                <a:gd name="connsiteY94" fmla="*/ 433388 h 495300"/>
                <a:gd name="connsiteX95" fmla="*/ 378619 w 776288"/>
                <a:gd name="connsiteY95" fmla="*/ 464344 h 495300"/>
                <a:gd name="connsiteX0" fmla="*/ 378619 w 776288"/>
                <a:gd name="connsiteY0" fmla="*/ 464344 h 495300"/>
                <a:gd name="connsiteX1" fmla="*/ 440531 w 776288"/>
                <a:gd name="connsiteY1" fmla="*/ 435769 h 495300"/>
                <a:gd name="connsiteX2" fmla="*/ 459581 w 776288"/>
                <a:gd name="connsiteY2" fmla="*/ 402431 h 495300"/>
                <a:gd name="connsiteX3" fmla="*/ 476250 w 776288"/>
                <a:gd name="connsiteY3" fmla="*/ 390525 h 495300"/>
                <a:gd name="connsiteX4" fmla="*/ 481013 w 776288"/>
                <a:gd name="connsiteY4" fmla="*/ 376238 h 495300"/>
                <a:gd name="connsiteX5" fmla="*/ 478631 w 776288"/>
                <a:gd name="connsiteY5" fmla="*/ 352425 h 495300"/>
                <a:gd name="connsiteX6" fmla="*/ 490538 w 776288"/>
                <a:gd name="connsiteY6" fmla="*/ 330994 h 495300"/>
                <a:gd name="connsiteX7" fmla="*/ 521494 w 776288"/>
                <a:gd name="connsiteY7" fmla="*/ 330994 h 495300"/>
                <a:gd name="connsiteX8" fmla="*/ 538163 w 776288"/>
                <a:gd name="connsiteY8" fmla="*/ 338138 h 495300"/>
                <a:gd name="connsiteX9" fmla="*/ 559594 w 776288"/>
                <a:gd name="connsiteY9" fmla="*/ 366713 h 495300"/>
                <a:gd name="connsiteX10" fmla="*/ 588169 w 776288"/>
                <a:gd name="connsiteY10" fmla="*/ 342900 h 495300"/>
                <a:gd name="connsiteX11" fmla="*/ 626269 w 776288"/>
                <a:gd name="connsiteY11" fmla="*/ 340519 h 495300"/>
                <a:gd name="connsiteX12" fmla="*/ 642938 w 776288"/>
                <a:gd name="connsiteY12" fmla="*/ 338138 h 495300"/>
                <a:gd name="connsiteX13" fmla="*/ 647700 w 776288"/>
                <a:gd name="connsiteY13" fmla="*/ 302419 h 495300"/>
                <a:gd name="connsiteX14" fmla="*/ 650081 w 776288"/>
                <a:gd name="connsiteY14" fmla="*/ 273844 h 495300"/>
                <a:gd name="connsiteX15" fmla="*/ 671513 w 776288"/>
                <a:gd name="connsiteY15" fmla="*/ 250031 h 495300"/>
                <a:gd name="connsiteX16" fmla="*/ 673894 w 776288"/>
                <a:gd name="connsiteY16" fmla="*/ 226219 h 495300"/>
                <a:gd name="connsiteX17" fmla="*/ 702469 w 776288"/>
                <a:gd name="connsiteY17" fmla="*/ 223838 h 495300"/>
                <a:gd name="connsiteX18" fmla="*/ 723900 w 776288"/>
                <a:gd name="connsiteY18" fmla="*/ 209550 h 495300"/>
                <a:gd name="connsiteX19" fmla="*/ 731044 w 776288"/>
                <a:gd name="connsiteY19" fmla="*/ 185738 h 495300"/>
                <a:gd name="connsiteX20" fmla="*/ 752475 w 776288"/>
                <a:gd name="connsiteY20" fmla="*/ 164306 h 495300"/>
                <a:gd name="connsiteX21" fmla="*/ 776288 w 776288"/>
                <a:gd name="connsiteY21" fmla="*/ 164306 h 495300"/>
                <a:gd name="connsiteX22" fmla="*/ 776288 w 776288"/>
                <a:gd name="connsiteY22" fmla="*/ 128588 h 495300"/>
                <a:gd name="connsiteX23" fmla="*/ 750094 w 776288"/>
                <a:gd name="connsiteY23" fmla="*/ 102394 h 495300"/>
                <a:gd name="connsiteX24" fmla="*/ 740569 w 776288"/>
                <a:gd name="connsiteY24" fmla="*/ 102394 h 495300"/>
                <a:gd name="connsiteX25" fmla="*/ 740569 w 776288"/>
                <a:gd name="connsiteY25" fmla="*/ 78581 h 495300"/>
                <a:gd name="connsiteX26" fmla="*/ 738188 w 776288"/>
                <a:gd name="connsiteY26" fmla="*/ 61913 h 495300"/>
                <a:gd name="connsiteX27" fmla="*/ 719138 w 776288"/>
                <a:gd name="connsiteY27" fmla="*/ 59531 h 495300"/>
                <a:gd name="connsiteX28" fmla="*/ 721519 w 776288"/>
                <a:gd name="connsiteY28" fmla="*/ 19050 h 495300"/>
                <a:gd name="connsiteX29" fmla="*/ 723900 w 776288"/>
                <a:gd name="connsiteY29" fmla="*/ 0 h 495300"/>
                <a:gd name="connsiteX30" fmla="*/ 692944 w 776288"/>
                <a:gd name="connsiteY30" fmla="*/ 9525 h 495300"/>
                <a:gd name="connsiteX31" fmla="*/ 669131 w 776288"/>
                <a:gd name="connsiteY31" fmla="*/ 9525 h 495300"/>
                <a:gd name="connsiteX32" fmla="*/ 652463 w 776288"/>
                <a:gd name="connsiteY32" fmla="*/ 9525 h 495300"/>
                <a:gd name="connsiteX33" fmla="*/ 647700 w 776288"/>
                <a:gd name="connsiteY33" fmla="*/ 9525 h 495300"/>
                <a:gd name="connsiteX34" fmla="*/ 640556 w 776288"/>
                <a:gd name="connsiteY34" fmla="*/ 50006 h 495300"/>
                <a:gd name="connsiteX35" fmla="*/ 633413 w 776288"/>
                <a:gd name="connsiteY35" fmla="*/ 71438 h 495300"/>
                <a:gd name="connsiteX36" fmla="*/ 607219 w 776288"/>
                <a:gd name="connsiteY36" fmla="*/ 80963 h 495300"/>
                <a:gd name="connsiteX37" fmla="*/ 602456 w 776288"/>
                <a:gd name="connsiteY37" fmla="*/ 100013 h 495300"/>
                <a:gd name="connsiteX38" fmla="*/ 552450 w 776288"/>
                <a:gd name="connsiteY38" fmla="*/ 100013 h 495300"/>
                <a:gd name="connsiteX39" fmla="*/ 521494 w 776288"/>
                <a:gd name="connsiteY39" fmla="*/ 100013 h 495300"/>
                <a:gd name="connsiteX40" fmla="*/ 497681 w 776288"/>
                <a:gd name="connsiteY40" fmla="*/ 107156 h 495300"/>
                <a:gd name="connsiteX41" fmla="*/ 464344 w 776288"/>
                <a:gd name="connsiteY41" fmla="*/ 109538 h 495300"/>
                <a:gd name="connsiteX42" fmla="*/ 438150 w 776288"/>
                <a:gd name="connsiteY42" fmla="*/ 102394 h 495300"/>
                <a:gd name="connsiteX43" fmla="*/ 414338 w 776288"/>
                <a:gd name="connsiteY43" fmla="*/ 107156 h 495300"/>
                <a:gd name="connsiteX44" fmla="*/ 414338 w 776288"/>
                <a:gd name="connsiteY44" fmla="*/ 107156 h 495300"/>
                <a:gd name="connsiteX45" fmla="*/ 381000 w 776288"/>
                <a:gd name="connsiteY45" fmla="*/ 95250 h 495300"/>
                <a:gd name="connsiteX46" fmla="*/ 345281 w 776288"/>
                <a:gd name="connsiteY46" fmla="*/ 90488 h 495300"/>
                <a:gd name="connsiteX47" fmla="*/ 333375 w 776288"/>
                <a:gd name="connsiteY47" fmla="*/ 83344 h 495300"/>
                <a:gd name="connsiteX48" fmla="*/ 311944 w 776288"/>
                <a:gd name="connsiteY48" fmla="*/ 88106 h 495300"/>
                <a:gd name="connsiteX49" fmla="*/ 280988 w 776288"/>
                <a:gd name="connsiteY49" fmla="*/ 85725 h 495300"/>
                <a:gd name="connsiteX50" fmla="*/ 264319 w 776288"/>
                <a:gd name="connsiteY50" fmla="*/ 100013 h 495300"/>
                <a:gd name="connsiteX51" fmla="*/ 264319 w 776288"/>
                <a:gd name="connsiteY51" fmla="*/ 100013 h 495300"/>
                <a:gd name="connsiteX52" fmla="*/ 240506 w 776288"/>
                <a:gd name="connsiteY52" fmla="*/ 71438 h 495300"/>
                <a:gd name="connsiteX53" fmla="*/ 216694 w 776288"/>
                <a:gd name="connsiteY53" fmla="*/ 73819 h 495300"/>
                <a:gd name="connsiteX54" fmla="*/ 202406 w 776288"/>
                <a:gd name="connsiteY54" fmla="*/ 69056 h 495300"/>
                <a:gd name="connsiteX55" fmla="*/ 195263 w 776288"/>
                <a:gd name="connsiteY55" fmla="*/ 52388 h 495300"/>
                <a:gd name="connsiteX56" fmla="*/ 169069 w 776288"/>
                <a:gd name="connsiteY56" fmla="*/ 57150 h 495300"/>
                <a:gd name="connsiteX57" fmla="*/ 152400 w 776288"/>
                <a:gd name="connsiteY57" fmla="*/ 76200 h 495300"/>
                <a:gd name="connsiteX58" fmla="*/ 161925 w 776288"/>
                <a:gd name="connsiteY58" fmla="*/ 104775 h 495300"/>
                <a:gd name="connsiteX59" fmla="*/ 161925 w 776288"/>
                <a:gd name="connsiteY59" fmla="*/ 114300 h 495300"/>
                <a:gd name="connsiteX60" fmla="*/ 135731 w 776288"/>
                <a:gd name="connsiteY60" fmla="*/ 119063 h 495300"/>
                <a:gd name="connsiteX61" fmla="*/ 121444 w 776288"/>
                <a:gd name="connsiteY61" fmla="*/ 142875 h 495300"/>
                <a:gd name="connsiteX62" fmla="*/ 80963 w 776288"/>
                <a:gd name="connsiteY62" fmla="*/ 157163 h 495300"/>
                <a:gd name="connsiteX63" fmla="*/ 80963 w 776288"/>
                <a:gd name="connsiteY63" fmla="*/ 195263 h 495300"/>
                <a:gd name="connsiteX64" fmla="*/ 73819 w 776288"/>
                <a:gd name="connsiteY64" fmla="*/ 214313 h 495300"/>
                <a:gd name="connsiteX65" fmla="*/ 59531 w 776288"/>
                <a:gd name="connsiteY65" fmla="*/ 221456 h 495300"/>
                <a:gd name="connsiteX66" fmla="*/ 69056 w 776288"/>
                <a:gd name="connsiteY66" fmla="*/ 245269 h 495300"/>
                <a:gd name="connsiteX67" fmla="*/ 85725 w 776288"/>
                <a:gd name="connsiteY67" fmla="*/ 278606 h 495300"/>
                <a:gd name="connsiteX68" fmla="*/ 66675 w 776288"/>
                <a:gd name="connsiteY68" fmla="*/ 288131 h 495300"/>
                <a:gd name="connsiteX69" fmla="*/ 45244 w 776288"/>
                <a:gd name="connsiteY69" fmla="*/ 328613 h 495300"/>
                <a:gd name="connsiteX70" fmla="*/ 30956 w 776288"/>
                <a:gd name="connsiteY70" fmla="*/ 354806 h 495300"/>
                <a:gd name="connsiteX71" fmla="*/ 23813 w 776288"/>
                <a:gd name="connsiteY71" fmla="*/ 376238 h 495300"/>
                <a:gd name="connsiteX72" fmla="*/ 28575 w 776288"/>
                <a:gd name="connsiteY72" fmla="*/ 409575 h 495300"/>
                <a:gd name="connsiteX73" fmla="*/ 30956 w 776288"/>
                <a:gd name="connsiteY73" fmla="*/ 428625 h 495300"/>
                <a:gd name="connsiteX74" fmla="*/ 9525 w 776288"/>
                <a:gd name="connsiteY74" fmla="*/ 447675 h 495300"/>
                <a:gd name="connsiteX75" fmla="*/ 9525 w 776288"/>
                <a:gd name="connsiteY75" fmla="*/ 447675 h 495300"/>
                <a:gd name="connsiteX76" fmla="*/ 0 w 776288"/>
                <a:gd name="connsiteY76" fmla="*/ 495300 h 495300"/>
                <a:gd name="connsiteX77" fmla="*/ 54769 w 776288"/>
                <a:gd name="connsiteY77" fmla="*/ 481013 h 495300"/>
                <a:gd name="connsiteX78" fmla="*/ 80963 w 776288"/>
                <a:gd name="connsiteY78" fmla="*/ 471488 h 495300"/>
                <a:gd name="connsiteX79" fmla="*/ 107156 w 776288"/>
                <a:gd name="connsiteY79" fmla="*/ 471488 h 495300"/>
                <a:gd name="connsiteX80" fmla="*/ 121444 w 776288"/>
                <a:gd name="connsiteY80" fmla="*/ 457200 h 495300"/>
                <a:gd name="connsiteX81" fmla="*/ 121444 w 776288"/>
                <a:gd name="connsiteY81" fmla="*/ 457200 h 495300"/>
                <a:gd name="connsiteX82" fmla="*/ 123825 w 776288"/>
                <a:gd name="connsiteY82" fmla="*/ 407194 h 495300"/>
                <a:gd name="connsiteX83" fmla="*/ 142875 w 776288"/>
                <a:gd name="connsiteY83" fmla="*/ 404813 h 495300"/>
                <a:gd name="connsiteX84" fmla="*/ 164306 w 776288"/>
                <a:gd name="connsiteY84" fmla="*/ 407194 h 495300"/>
                <a:gd name="connsiteX85" fmla="*/ 171450 w 776288"/>
                <a:gd name="connsiteY85" fmla="*/ 440531 h 495300"/>
                <a:gd name="connsiteX86" fmla="*/ 185738 w 776288"/>
                <a:gd name="connsiteY86" fmla="*/ 442913 h 495300"/>
                <a:gd name="connsiteX87" fmla="*/ 209550 w 776288"/>
                <a:gd name="connsiteY87" fmla="*/ 445294 h 495300"/>
                <a:gd name="connsiteX88" fmla="*/ 238125 w 776288"/>
                <a:gd name="connsiteY88" fmla="*/ 423863 h 495300"/>
                <a:gd name="connsiteX89" fmla="*/ 264319 w 776288"/>
                <a:gd name="connsiteY89" fmla="*/ 421481 h 495300"/>
                <a:gd name="connsiteX90" fmla="*/ 266700 w 776288"/>
                <a:gd name="connsiteY90" fmla="*/ 459581 h 495300"/>
                <a:gd name="connsiteX91" fmla="*/ 276225 w 776288"/>
                <a:gd name="connsiteY91" fmla="*/ 478631 h 495300"/>
                <a:gd name="connsiteX92" fmla="*/ 300038 w 776288"/>
                <a:gd name="connsiteY92" fmla="*/ 452438 h 495300"/>
                <a:gd name="connsiteX93" fmla="*/ 326231 w 776288"/>
                <a:gd name="connsiteY93" fmla="*/ 445294 h 495300"/>
                <a:gd name="connsiteX94" fmla="*/ 338138 w 776288"/>
                <a:gd name="connsiteY94" fmla="*/ 433388 h 495300"/>
                <a:gd name="connsiteX95" fmla="*/ 378619 w 776288"/>
                <a:gd name="connsiteY95" fmla="*/ 464344 h 495300"/>
                <a:gd name="connsiteX0" fmla="*/ 378619 w 776288"/>
                <a:gd name="connsiteY0" fmla="*/ 464344 h 495300"/>
                <a:gd name="connsiteX1" fmla="*/ 440531 w 776288"/>
                <a:gd name="connsiteY1" fmla="*/ 435769 h 495300"/>
                <a:gd name="connsiteX2" fmla="*/ 459581 w 776288"/>
                <a:gd name="connsiteY2" fmla="*/ 402431 h 495300"/>
                <a:gd name="connsiteX3" fmla="*/ 476250 w 776288"/>
                <a:gd name="connsiteY3" fmla="*/ 390525 h 495300"/>
                <a:gd name="connsiteX4" fmla="*/ 481013 w 776288"/>
                <a:gd name="connsiteY4" fmla="*/ 376238 h 495300"/>
                <a:gd name="connsiteX5" fmla="*/ 478631 w 776288"/>
                <a:gd name="connsiteY5" fmla="*/ 352425 h 495300"/>
                <a:gd name="connsiteX6" fmla="*/ 490538 w 776288"/>
                <a:gd name="connsiteY6" fmla="*/ 330994 h 495300"/>
                <a:gd name="connsiteX7" fmla="*/ 521494 w 776288"/>
                <a:gd name="connsiteY7" fmla="*/ 330994 h 495300"/>
                <a:gd name="connsiteX8" fmla="*/ 538163 w 776288"/>
                <a:gd name="connsiteY8" fmla="*/ 338138 h 495300"/>
                <a:gd name="connsiteX9" fmla="*/ 559594 w 776288"/>
                <a:gd name="connsiteY9" fmla="*/ 366713 h 495300"/>
                <a:gd name="connsiteX10" fmla="*/ 588169 w 776288"/>
                <a:gd name="connsiteY10" fmla="*/ 342900 h 495300"/>
                <a:gd name="connsiteX11" fmla="*/ 626269 w 776288"/>
                <a:gd name="connsiteY11" fmla="*/ 340519 h 495300"/>
                <a:gd name="connsiteX12" fmla="*/ 642938 w 776288"/>
                <a:gd name="connsiteY12" fmla="*/ 338138 h 495300"/>
                <a:gd name="connsiteX13" fmla="*/ 647700 w 776288"/>
                <a:gd name="connsiteY13" fmla="*/ 302419 h 495300"/>
                <a:gd name="connsiteX14" fmla="*/ 650081 w 776288"/>
                <a:gd name="connsiteY14" fmla="*/ 273844 h 495300"/>
                <a:gd name="connsiteX15" fmla="*/ 671513 w 776288"/>
                <a:gd name="connsiteY15" fmla="*/ 250031 h 495300"/>
                <a:gd name="connsiteX16" fmla="*/ 673894 w 776288"/>
                <a:gd name="connsiteY16" fmla="*/ 226219 h 495300"/>
                <a:gd name="connsiteX17" fmla="*/ 702469 w 776288"/>
                <a:gd name="connsiteY17" fmla="*/ 223838 h 495300"/>
                <a:gd name="connsiteX18" fmla="*/ 723900 w 776288"/>
                <a:gd name="connsiteY18" fmla="*/ 209550 h 495300"/>
                <a:gd name="connsiteX19" fmla="*/ 731044 w 776288"/>
                <a:gd name="connsiteY19" fmla="*/ 185738 h 495300"/>
                <a:gd name="connsiteX20" fmla="*/ 752475 w 776288"/>
                <a:gd name="connsiteY20" fmla="*/ 164306 h 495300"/>
                <a:gd name="connsiteX21" fmla="*/ 776288 w 776288"/>
                <a:gd name="connsiteY21" fmla="*/ 164306 h 495300"/>
                <a:gd name="connsiteX22" fmla="*/ 776288 w 776288"/>
                <a:gd name="connsiteY22" fmla="*/ 128588 h 495300"/>
                <a:gd name="connsiteX23" fmla="*/ 750094 w 776288"/>
                <a:gd name="connsiteY23" fmla="*/ 102394 h 495300"/>
                <a:gd name="connsiteX24" fmla="*/ 740569 w 776288"/>
                <a:gd name="connsiteY24" fmla="*/ 102394 h 495300"/>
                <a:gd name="connsiteX25" fmla="*/ 740569 w 776288"/>
                <a:gd name="connsiteY25" fmla="*/ 78581 h 495300"/>
                <a:gd name="connsiteX26" fmla="*/ 738188 w 776288"/>
                <a:gd name="connsiteY26" fmla="*/ 61913 h 495300"/>
                <a:gd name="connsiteX27" fmla="*/ 719138 w 776288"/>
                <a:gd name="connsiteY27" fmla="*/ 59531 h 495300"/>
                <a:gd name="connsiteX28" fmla="*/ 721519 w 776288"/>
                <a:gd name="connsiteY28" fmla="*/ 19050 h 495300"/>
                <a:gd name="connsiteX29" fmla="*/ 723900 w 776288"/>
                <a:gd name="connsiteY29" fmla="*/ 0 h 495300"/>
                <a:gd name="connsiteX30" fmla="*/ 692944 w 776288"/>
                <a:gd name="connsiteY30" fmla="*/ 9525 h 495300"/>
                <a:gd name="connsiteX31" fmla="*/ 669131 w 776288"/>
                <a:gd name="connsiteY31" fmla="*/ 9525 h 495300"/>
                <a:gd name="connsiteX32" fmla="*/ 652463 w 776288"/>
                <a:gd name="connsiteY32" fmla="*/ 9525 h 495300"/>
                <a:gd name="connsiteX33" fmla="*/ 647700 w 776288"/>
                <a:gd name="connsiteY33" fmla="*/ 9525 h 495300"/>
                <a:gd name="connsiteX34" fmla="*/ 640556 w 776288"/>
                <a:gd name="connsiteY34" fmla="*/ 50006 h 495300"/>
                <a:gd name="connsiteX35" fmla="*/ 633413 w 776288"/>
                <a:gd name="connsiteY35" fmla="*/ 71438 h 495300"/>
                <a:gd name="connsiteX36" fmla="*/ 607219 w 776288"/>
                <a:gd name="connsiteY36" fmla="*/ 80963 h 495300"/>
                <a:gd name="connsiteX37" fmla="*/ 602456 w 776288"/>
                <a:gd name="connsiteY37" fmla="*/ 100013 h 495300"/>
                <a:gd name="connsiteX38" fmla="*/ 552450 w 776288"/>
                <a:gd name="connsiteY38" fmla="*/ 100013 h 495300"/>
                <a:gd name="connsiteX39" fmla="*/ 521494 w 776288"/>
                <a:gd name="connsiteY39" fmla="*/ 100013 h 495300"/>
                <a:gd name="connsiteX40" fmla="*/ 497681 w 776288"/>
                <a:gd name="connsiteY40" fmla="*/ 107156 h 495300"/>
                <a:gd name="connsiteX41" fmla="*/ 464344 w 776288"/>
                <a:gd name="connsiteY41" fmla="*/ 109538 h 495300"/>
                <a:gd name="connsiteX42" fmla="*/ 438150 w 776288"/>
                <a:gd name="connsiteY42" fmla="*/ 102394 h 495300"/>
                <a:gd name="connsiteX43" fmla="*/ 414338 w 776288"/>
                <a:gd name="connsiteY43" fmla="*/ 107156 h 495300"/>
                <a:gd name="connsiteX44" fmla="*/ 414338 w 776288"/>
                <a:gd name="connsiteY44" fmla="*/ 107156 h 495300"/>
                <a:gd name="connsiteX45" fmla="*/ 381000 w 776288"/>
                <a:gd name="connsiteY45" fmla="*/ 95250 h 495300"/>
                <a:gd name="connsiteX46" fmla="*/ 345281 w 776288"/>
                <a:gd name="connsiteY46" fmla="*/ 90488 h 495300"/>
                <a:gd name="connsiteX47" fmla="*/ 333375 w 776288"/>
                <a:gd name="connsiteY47" fmla="*/ 83344 h 495300"/>
                <a:gd name="connsiteX48" fmla="*/ 311944 w 776288"/>
                <a:gd name="connsiteY48" fmla="*/ 88106 h 495300"/>
                <a:gd name="connsiteX49" fmla="*/ 280988 w 776288"/>
                <a:gd name="connsiteY49" fmla="*/ 85725 h 495300"/>
                <a:gd name="connsiteX50" fmla="*/ 264319 w 776288"/>
                <a:gd name="connsiteY50" fmla="*/ 100013 h 495300"/>
                <a:gd name="connsiteX51" fmla="*/ 264319 w 776288"/>
                <a:gd name="connsiteY51" fmla="*/ 100013 h 495300"/>
                <a:gd name="connsiteX52" fmla="*/ 240506 w 776288"/>
                <a:gd name="connsiteY52" fmla="*/ 71438 h 495300"/>
                <a:gd name="connsiteX53" fmla="*/ 216694 w 776288"/>
                <a:gd name="connsiteY53" fmla="*/ 73819 h 495300"/>
                <a:gd name="connsiteX54" fmla="*/ 202406 w 776288"/>
                <a:gd name="connsiteY54" fmla="*/ 69056 h 495300"/>
                <a:gd name="connsiteX55" fmla="*/ 195263 w 776288"/>
                <a:gd name="connsiteY55" fmla="*/ 52388 h 495300"/>
                <a:gd name="connsiteX56" fmla="*/ 169069 w 776288"/>
                <a:gd name="connsiteY56" fmla="*/ 57150 h 495300"/>
                <a:gd name="connsiteX57" fmla="*/ 152400 w 776288"/>
                <a:gd name="connsiteY57" fmla="*/ 76200 h 495300"/>
                <a:gd name="connsiteX58" fmla="*/ 161925 w 776288"/>
                <a:gd name="connsiteY58" fmla="*/ 104775 h 495300"/>
                <a:gd name="connsiteX59" fmla="*/ 161925 w 776288"/>
                <a:gd name="connsiteY59" fmla="*/ 114300 h 495300"/>
                <a:gd name="connsiteX60" fmla="*/ 135731 w 776288"/>
                <a:gd name="connsiteY60" fmla="*/ 119063 h 495300"/>
                <a:gd name="connsiteX61" fmla="*/ 121444 w 776288"/>
                <a:gd name="connsiteY61" fmla="*/ 142875 h 495300"/>
                <a:gd name="connsiteX62" fmla="*/ 80963 w 776288"/>
                <a:gd name="connsiteY62" fmla="*/ 157163 h 495300"/>
                <a:gd name="connsiteX63" fmla="*/ 80963 w 776288"/>
                <a:gd name="connsiteY63" fmla="*/ 195263 h 495300"/>
                <a:gd name="connsiteX64" fmla="*/ 73819 w 776288"/>
                <a:gd name="connsiteY64" fmla="*/ 214313 h 495300"/>
                <a:gd name="connsiteX65" fmla="*/ 59531 w 776288"/>
                <a:gd name="connsiteY65" fmla="*/ 221456 h 495300"/>
                <a:gd name="connsiteX66" fmla="*/ 69056 w 776288"/>
                <a:gd name="connsiteY66" fmla="*/ 245269 h 495300"/>
                <a:gd name="connsiteX67" fmla="*/ 85725 w 776288"/>
                <a:gd name="connsiteY67" fmla="*/ 278606 h 495300"/>
                <a:gd name="connsiteX68" fmla="*/ 78581 w 776288"/>
                <a:gd name="connsiteY68" fmla="*/ 292893 h 495300"/>
                <a:gd name="connsiteX69" fmla="*/ 45244 w 776288"/>
                <a:gd name="connsiteY69" fmla="*/ 328613 h 495300"/>
                <a:gd name="connsiteX70" fmla="*/ 30956 w 776288"/>
                <a:gd name="connsiteY70" fmla="*/ 354806 h 495300"/>
                <a:gd name="connsiteX71" fmla="*/ 23813 w 776288"/>
                <a:gd name="connsiteY71" fmla="*/ 376238 h 495300"/>
                <a:gd name="connsiteX72" fmla="*/ 28575 w 776288"/>
                <a:gd name="connsiteY72" fmla="*/ 409575 h 495300"/>
                <a:gd name="connsiteX73" fmla="*/ 30956 w 776288"/>
                <a:gd name="connsiteY73" fmla="*/ 428625 h 495300"/>
                <a:gd name="connsiteX74" fmla="*/ 9525 w 776288"/>
                <a:gd name="connsiteY74" fmla="*/ 447675 h 495300"/>
                <a:gd name="connsiteX75" fmla="*/ 9525 w 776288"/>
                <a:gd name="connsiteY75" fmla="*/ 447675 h 495300"/>
                <a:gd name="connsiteX76" fmla="*/ 0 w 776288"/>
                <a:gd name="connsiteY76" fmla="*/ 495300 h 495300"/>
                <a:gd name="connsiteX77" fmla="*/ 54769 w 776288"/>
                <a:gd name="connsiteY77" fmla="*/ 481013 h 495300"/>
                <a:gd name="connsiteX78" fmla="*/ 80963 w 776288"/>
                <a:gd name="connsiteY78" fmla="*/ 471488 h 495300"/>
                <a:gd name="connsiteX79" fmla="*/ 107156 w 776288"/>
                <a:gd name="connsiteY79" fmla="*/ 471488 h 495300"/>
                <a:gd name="connsiteX80" fmla="*/ 121444 w 776288"/>
                <a:gd name="connsiteY80" fmla="*/ 457200 h 495300"/>
                <a:gd name="connsiteX81" fmla="*/ 121444 w 776288"/>
                <a:gd name="connsiteY81" fmla="*/ 457200 h 495300"/>
                <a:gd name="connsiteX82" fmla="*/ 123825 w 776288"/>
                <a:gd name="connsiteY82" fmla="*/ 407194 h 495300"/>
                <a:gd name="connsiteX83" fmla="*/ 142875 w 776288"/>
                <a:gd name="connsiteY83" fmla="*/ 404813 h 495300"/>
                <a:gd name="connsiteX84" fmla="*/ 164306 w 776288"/>
                <a:gd name="connsiteY84" fmla="*/ 407194 h 495300"/>
                <a:gd name="connsiteX85" fmla="*/ 171450 w 776288"/>
                <a:gd name="connsiteY85" fmla="*/ 440531 h 495300"/>
                <a:gd name="connsiteX86" fmla="*/ 185738 w 776288"/>
                <a:gd name="connsiteY86" fmla="*/ 442913 h 495300"/>
                <a:gd name="connsiteX87" fmla="*/ 209550 w 776288"/>
                <a:gd name="connsiteY87" fmla="*/ 445294 h 495300"/>
                <a:gd name="connsiteX88" fmla="*/ 238125 w 776288"/>
                <a:gd name="connsiteY88" fmla="*/ 423863 h 495300"/>
                <a:gd name="connsiteX89" fmla="*/ 264319 w 776288"/>
                <a:gd name="connsiteY89" fmla="*/ 421481 h 495300"/>
                <a:gd name="connsiteX90" fmla="*/ 266700 w 776288"/>
                <a:gd name="connsiteY90" fmla="*/ 459581 h 495300"/>
                <a:gd name="connsiteX91" fmla="*/ 276225 w 776288"/>
                <a:gd name="connsiteY91" fmla="*/ 478631 h 495300"/>
                <a:gd name="connsiteX92" fmla="*/ 300038 w 776288"/>
                <a:gd name="connsiteY92" fmla="*/ 452438 h 495300"/>
                <a:gd name="connsiteX93" fmla="*/ 326231 w 776288"/>
                <a:gd name="connsiteY93" fmla="*/ 445294 h 495300"/>
                <a:gd name="connsiteX94" fmla="*/ 338138 w 776288"/>
                <a:gd name="connsiteY94" fmla="*/ 433388 h 495300"/>
                <a:gd name="connsiteX95" fmla="*/ 378619 w 776288"/>
                <a:gd name="connsiteY95" fmla="*/ 464344 h 495300"/>
                <a:gd name="connsiteX0" fmla="*/ 381000 w 778669"/>
                <a:gd name="connsiteY0" fmla="*/ 464344 h 495300"/>
                <a:gd name="connsiteX1" fmla="*/ 442912 w 778669"/>
                <a:gd name="connsiteY1" fmla="*/ 435769 h 495300"/>
                <a:gd name="connsiteX2" fmla="*/ 461962 w 778669"/>
                <a:gd name="connsiteY2" fmla="*/ 402431 h 495300"/>
                <a:gd name="connsiteX3" fmla="*/ 478631 w 778669"/>
                <a:gd name="connsiteY3" fmla="*/ 390525 h 495300"/>
                <a:gd name="connsiteX4" fmla="*/ 483394 w 778669"/>
                <a:gd name="connsiteY4" fmla="*/ 376238 h 495300"/>
                <a:gd name="connsiteX5" fmla="*/ 481012 w 778669"/>
                <a:gd name="connsiteY5" fmla="*/ 352425 h 495300"/>
                <a:gd name="connsiteX6" fmla="*/ 492919 w 778669"/>
                <a:gd name="connsiteY6" fmla="*/ 330994 h 495300"/>
                <a:gd name="connsiteX7" fmla="*/ 523875 w 778669"/>
                <a:gd name="connsiteY7" fmla="*/ 330994 h 495300"/>
                <a:gd name="connsiteX8" fmla="*/ 540544 w 778669"/>
                <a:gd name="connsiteY8" fmla="*/ 338138 h 495300"/>
                <a:gd name="connsiteX9" fmla="*/ 561975 w 778669"/>
                <a:gd name="connsiteY9" fmla="*/ 366713 h 495300"/>
                <a:gd name="connsiteX10" fmla="*/ 590550 w 778669"/>
                <a:gd name="connsiteY10" fmla="*/ 342900 h 495300"/>
                <a:gd name="connsiteX11" fmla="*/ 628650 w 778669"/>
                <a:gd name="connsiteY11" fmla="*/ 340519 h 495300"/>
                <a:gd name="connsiteX12" fmla="*/ 645319 w 778669"/>
                <a:gd name="connsiteY12" fmla="*/ 338138 h 495300"/>
                <a:gd name="connsiteX13" fmla="*/ 650081 w 778669"/>
                <a:gd name="connsiteY13" fmla="*/ 302419 h 495300"/>
                <a:gd name="connsiteX14" fmla="*/ 652462 w 778669"/>
                <a:gd name="connsiteY14" fmla="*/ 273844 h 495300"/>
                <a:gd name="connsiteX15" fmla="*/ 673894 w 778669"/>
                <a:gd name="connsiteY15" fmla="*/ 250031 h 495300"/>
                <a:gd name="connsiteX16" fmla="*/ 676275 w 778669"/>
                <a:gd name="connsiteY16" fmla="*/ 226219 h 495300"/>
                <a:gd name="connsiteX17" fmla="*/ 704850 w 778669"/>
                <a:gd name="connsiteY17" fmla="*/ 223838 h 495300"/>
                <a:gd name="connsiteX18" fmla="*/ 726281 w 778669"/>
                <a:gd name="connsiteY18" fmla="*/ 209550 h 495300"/>
                <a:gd name="connsiteX19" fmla="*/ 733425 w 778669"/>
                <a:gd name="connsiteY19" fmla="*/ 185738 h 495300"/>
                <a:gd name="connsiteX20" fmla="*/ 754856 w 778669"/>
                <a:gd name="connsiteY20" fmla="*/ 164306 h 495300"/>
                <a:gd name="connsiteX21" fmla="*/ 778669 w 778669"/>
                <a:gd name="connsiteY21" fmla="*/ 164306 h 495300"/>
                <a:gd name="connsiteX22" fmla="*/ 778669 w 778669"/>
                <a:gd name="connsiteY22" fmla="*/ 128588 h 495300"/>
                <a:gd name="connsiteX23" fmla="*/ 752475 w 778669"/>
                <a:gd name="connsiteY23" fmla="*/ 102394 h 495300"/>
                <a:gd name="connsiteX24" fmla="*/ 742950 w 778669"/>
                <a:gd name="connsiteY24" fmla="*/ 102394 h 495300"/>
                <a:gd name="connsiteX25" fmla="*/ 742950 w 778669"/>
                <a:gd name="connsiteY25" fmla="*/ 78581 h 495300"/>
                <a:gd name="connsiteX26" fmla="*/ 740569 w 778669"/>
                <a:gd name="connsiteY26" fmla="*/ 61913 h 495300"/>
                <a:gd name="connsiteX27" fmla="*/ 721519 w 778669"/>
                <a:gd name="connsiteY27" fmla="*/ 59531 h 495300"/>
                <a:gd name="connsiteX28" fmla="*/ 723900 w 778669"/>
                <a:gd name="connsiteY28" fmla="*/ 19050 h 495300"/>
                <a:gd name="connsiteX29" fmla="*/ 726281 w 778669"/>
                <a:gd name="connsiteY29" fmla="*/ 0 h 495300"/>
                <a:gd name="connsiteX30" fmla="*/ 695325 w 778669"/>
                <a:gd name="connsiteY30" fmla="*/ 9525 h 495300"/>
                <a:gd name="connsiteX31" fmla="*/ 671512 w 778669"/>
                <a:gd name="connsiteY31" fmla="*/ 9525 h 495300"/>
                <a:gd name="connsiteX32" fmla="*/ 654844 w 778669"/>
                <a:gd name="connsiteY32" fmla="*/ 9525 h 495300"/>
                <a:gd name="connsiteX33" fmla="*/ 650081 w 778669"/>
                <a:gd name="connsiteY33" fmla="*/ 9525 h 495300"/>
                <a:gd name="connsiteX34" fmla="*/ 642937 w 778669"/>
                <a:gd name="connsiteY34" fmla="*/ 50006 h 495300"/>
                <a:gd name="connsiteX35" fmla="*/ 635794 w 778669"/>
                <a:gd name="connsiteY35" fmla="*/ 71438 h 495300"/>
                <a:gd name="connsiteX36" fmla="*/ 609600 w 778669"/>
                <a:gd name="connsiteY36" fmla="*/ 80963 h 495300"/>
                <a:gd name="connsiteX37" fmla="*/ 604837 w 778669"/>
                <a:gd name="connsiteY37" fmla="*/ 100013 h 495300"/>
                <a:gd name="connsiteX38" fmla="*/ 554831 w 778669"/>
                <a:gd name="connsiteY38" fmla="*/ 100013 h 495300"/>
                <a:gd name="connsiteX39" fmla="*/ 523875 w 778669"/>
                <a:gd name="connsiteY39" fmla="*/ 100013 h 495300"/>
                <a:gd name="connsiteX40" fmla="*/ 500062 w 778669"/>
                <a:gd name="connsiteY40" fmla="*/ 107156 h 495300"/>
                <a:gd name="connsiteX41" fmla="*/ 466725 w 778669"/>
                <a:gd name="connsiteY41" fmla="*/ 109538 h 495300"/>
                <a:gd name="connsiteX42" fmla="*/ 440531 w 778669"/>
                <a:gd name="connsiteY42" fmla="*/ 102394 h 495300"/>
                <a:gd name="connsiteX43" fmla="*/ 416719 w 778669"/>
                <a:gd name="connsiteY43" fmla="*/ 107156 h 495300"/>
                <a:gd name="connsiteX44" fmla="*/ 416719 w 778669"/>
                <a:gd name="connsiteY44" fmla="*/ 107156 h 495300"/>
                <a:gd name="connsiteX45" fmla="*/ 383381 w 778669"/>
                <a:gd name="connsiteY45" fmla="*/ 95250 h 495300"/>
                <a:gd name="connsiteX46" fmla="*/ 347662 w 778669"/>
                <a:gd name="connsiteY46" fmla="*/ 90488 h 495300"/>
                <a:gd name="connsiteX47" fmla="*/ 335756 w 778669"/>
                <a:gd name="connsiteY47" fmla="*/ 83344 h 495300"/>
                <a:gd name="connsiteX48" fmla="*/ 314325 w 778669"/>
                <a:gd name="connsiteY48" fmla="*/ 88106 h 495300"/>
                <a:gd name="connsiteX49" fmla="*/ 283369 w 778669"/>
                <a:gd name="connsiteY49" fmla="*/ 85725 h 495300"/>
                <a:gd name="connsiteX50" fmla="*/ 266700 w 778669"/>
                <a:gd name="connsiteY50" fmla="*/ 100013 h 495300"/>
                <a:gd name="connsiteX51" fmla="*/ 266700 w 778669"/>
                <a:gd name="connsiteY51" fmla="*/ 100013 h 495300"/>
                <a:gd name="connsiteX52" fmla="*/ 242887 w 778669"/>
                <a:gd name="connsiteY52" fmla="*/ 71438 h 495300"/>
                <a:gd name="connsiteX53" fmla="*/ 219075 w 778669"/>
                <a:gd name="connsiteY53" fmla="*/ 73819 h 495300"/>
                <a:gd name="connsiteX54" fmla="*/ 204787 w 778669"/>
                <a:gd name="connsiteY54" fmla="*/ 69056 h 495300"/>
                <a:gd name="connsiteX55" fmla="*/ 197644 w 778669"/>
                <a:gd name="connsiteY55" fmla="*/ 52388 h 495300"/>
                <a:gd name="connsiteX56" fmla="*/ 171450 w 778669"/>
                <a:gd name="connsiteY56" fmla="*/ 57150 h 495300"/>
                <a:gd name="connsiteX57" fmla="*/ 154781 w 778669"/>
                <a:gd name="connsiteY57" fmla="*/ 76200 h 495300"/>
                <a:gd name="connsiteX58" fmla="*/ 164306 w 778669"/>
                <a:gd name="connsiteY58" fmla="*/ 104775 h 495300"/>
                <a:gd name="connsiteX59" fmla="*/ 164306 w 778669"/>
                <a:gd name="connsiteY59" fmla="*/ 114300 h 495300"/>
                <a:gd name="connsiteX60" fmla="*/ 138112 w 778669"/>
                <a:gd name="connsiteY60" fmla="*/ 119063 h 495300"/>
                <a:gd name="connsiteX61" fmla="*/ 123825 w 778669"/>
                <a:gd name="connsiteY61" fmla="*/ 142875 h 495300"/>
                <a:gd name="connsiteX62" fmla="*/ 83344 w 778669"/>
                <a:gd name="connsiteY62" fmla="*/ 157163 h 495300"/>
                <a:gd name="connsiteX63" fmla="*/ 83344 w 778669"/>
                <a:gd name="connsiteY63" fmla="*/ 195263 h 495300"/>
                <a:gd name="connsiteX64" fmla="*/ 76200 w 778669"/>
                <a:gd name="connsiteY64" fmla="*/ 214313 h 495300"/>
                <a:gd name="connsiteX65" fmla="*/ 61912 w 778669"/>
                <a:gd name="connsiteY65" fmla="*/ 221456 h 495300"/>
                <a:gd name="connsiteX66" fmla="*/ 71437 w 778669"/>
                <a:gd name="connsiteY66" fmla="*/ 245269 h 495300"/>
                <a:gd name="connsiteX67" fmla="*/ 88106 w 778669"/>
                <a:gd name="connsiteY67" fmla="*/ 278606 h 495300"/>
                <a:gd name="connsiteX68" fmla="*/ 80962 w 778669"/>
                <a:gd name="connsiteY68" fmla="*/ 292893 h 495300"/>
                <a:gd name="connsiteX69" fmla="*/ 47625 w 778669"/>
                <a:gd name="connsiteY69" fmla="*/ 328613 h 495300"/>
                <a:gd name="connsiteX70" fmla="*/ 33337 w 778669"/>
                <a:gd name="connsiteY70" fmla="*/ 354806 h 495300"/>
                <a:gd name="connsiteX71" fmla="*/ 26194 w 778669"/>
                <a:gd name="connsiteY71" fmla="*/ 376238 h 495300"/>
                <a:gd name="connsiteX72" fmla="*/ 30956 w 778669"/>
                <a:gd name="connsiteY72" fmla="*/ 409575 h 495300"/>
                <a:gd name="connsiteX73" fmla="*/ 33337 w 778669"/>
                <a:gd name="connsiteY73" fmla="*/ 428625 h 495300"/>
                <a:gd name="connsiteX74" fmla="*/ 11906 w 778669"/>
                <a:gd name="connsiteY74" fmla="*/ 447675 h 495300"/>
                <a:gd name="connsiteX75" fmla="*/ 11906 w 778669"/>
                <a:gd name="connsiteY75" fmla="*/ 447675 h 495300"/>
                <a:gd name="connsiteX76" fmla="*/ 0 w 778669"/>
                <a:gd name="connsiteY76" fmla="*/ 466725 h 495300"/>
                <a:gd name="connsiteX77" fmla="*/ 2381 w 778669"/>
                <a:gd name="connsiteY77" fmla="*/ 495300 h 495300"/>
                <a:gd name="connsiteX78" fmla="*/ 57150 w 778669"/>
                <a:gd name="connsiteY78" fmla="*/ 481013 h 495300"/>
                <a:gd name="connsiteX79" fmla="*/ 83344 w 778669"/>
                <a:gd name="connsiteY79" fmla="*/ 471488 h 495300"/>
                <a:gd name="connsiteX80" fmla="*/ 109537 w 778669"/>
                <a:gd name="connsiteY80" fmla="*/ 471488 h 495300"/>
                <a:gd name="connsiteX81" fmla="*/ 123825 w 778669"/>
                <a:gd name="connsiteY81" fmla="*/ 457200 h 495300"/>
                <a:gd name="connsiteX82" fmla="*/ 123825 w 778669"/>
                <a:gd name="connsiteY82" fmla="*/ 457200 h 495300"/>
                <a:gd name="connsiteX83" fmla="*/ 126206 w 778669"/>
                <a:gd name="connsiteY83" fmla="*/ 407194 h 495300"/>
                <a:gd name="connsiteX84" fmla="*/ 145256 w 778669"/>
                <a:gd name="connsiteY84" fmla="*/ 404813 h 495300"/>
                <a:gd name="connsiteX85" fmla="*/ 166687 w 778669"/>
                <a:gd name="connsiteY85" fmla="*/ 407194 h 495300"/>
                <a:gd name="connsiteX86" fmla="*/ 173831 w 778669"/>
                <a:gd name="connsiteY86" fmla="*/ 440531 h 495300"/>
                <a:gd name="connsiteX87" fmla="*/ 188119 w 778669"/>
                <a:gd name="connsiteY87" fmla="*/ 442913 h 495300"/>
                <a:gd name="connsiteX88" fmla="*/ 211931 w 778669"/>
                <a:gd name="connsiteY88" fmla="*/ 445294 h 495300"/>
                <a:gd name="connsiteX89" fmla="*/ 240506 w 778669"/>
                <a:gd name="connsiteY89" fmla="*/ 423863 h 495300"/>
                <a:gd name="connsiteX90" fmla="*/ 266700 w 778669"/>
                <a:gd name="connsiteY90" fmla="*/ 421481 h 495300"/>
                <a:gd name="connsiteX91" fmla="*/ 269081 w 778669"/>
                <a:gd name="connsiteY91" fmla="*/ 459581 h 495300"/>
                <a:gd name="connsiteX92" fmla="*/ 278606 w 778669"/>
                <a:gd name="connsiteY92" fmla="*/ 478631 h 495300"/>
                <a:gd name="connsiteX93" fmla="*/ 302419 w 778669"/>
                <a:gd name="connsiteY93" fmla="*/ 452438 h 495300"/>
                <a:gd name="connsiteX94" fmla="*/ 328612 w 778669"/>
                <a:gd name="connsiteY94" fmla="*/ 445294 h 495300"/>
                <a:gd name="connsiteX95" fmla="*/ 340519 w 778669"/>
                <a:gd name="connsiteY95" fmla="*/ 433388 h 495300"/>
                <a:gd name="connsiteX96" fmla="*/ 381000 w 778669"/>
                <a:gd name="connsiteY96" fmla="*/ 464344 h 495300"/>
                <a:gd name="connsiteX0" fmla="*/ 381000 w 778669"/>
                <a:gd name="connsiteY0" fmla="*/ 464344 h 495300"/>
                <a:gd name="connsiteX1" fmla="*/ 442912 w 778669"/>
                <a:gd name="connsiteY1" fmla="*/ 435769 h 495300"/>
                <a:gd name="connsiteX2" fmla="*/ 461962 w 778669"/>
                <a:gd name="connsiteY2" fmla="*/ 402431 h 495300"/>
                <a:gd name="connsiteX3" fmla="*/ 478631 w 778669"/>
                <a:gd name="connsiteY3" fmla="*/ 390525 h 495300"/>
                <a:gd name="connsiteX4" fmla="*/ 483394 w 778669"/>
                <a:gd name="connsiteY4" fmla="*/ 376238 h 495300"/>
                <a:gd name="connsiteX5" fmla="*/ 481012 w 778669"/>
                <a:gd name="connsiteY5" fmla="*/ 352425 h 495300"/>
                <a:gd name="connsiteX6" fmla="*/ 492919 w 778669"/>
                <a:gd name="connsiteY6" fmla="*/ 330994 h 495300"/>
                <a:gd name="connsiteX7" fmla="*/ 523875 w 778669"/>
                <a:gd name="connsiteY7" fmla="*/ 330994 h 495300"/>
                <a:gd name="connsiteX8" fmla="*/ 540544 w 778669"/>
                <a:gd name="connsiteY8" fmla="*/ 338138 h 495300"/>
                <a:gd name="connsiteX9" fmla="*/ 561975 w 778669"/>
                <a:gd name="connsiteY9" fmla="*/ 366713 h 495300"/>
                <a:gd name="connsiteX10" fmla="*/ 590550 w 778669"/>
                <a:gd name="connsiteY10" fmla="*/ 342900 h 495300"/>
                <a:gd name="connsiteX11" fmla="*/ 628650 w 778669"/>
                <a:gd name="connsiteY11" fmla="*/ 340519 h 495300"/>
                <a:gd name="connsiteX12" fmla="*/ 645319 w 778669"/>
                <a:gd name="connsiteY12" fmla="*/ 338138 h 495300"/>
                <a:gd name="connsiteX13" fmla="*/ 650081 w 778669"/>
                <a:gd name="connsiteY13" fmla="*/ 302419 h 495300"/>
                <a:gd name="connsiteX14" fmla="*/ 652462 w 778669"/>
                <a:gd name="connsiteY14" fmla="*/ 273844 h 495300"/>
                <a:gd name="connsiteX15" fmla="*/ 673894 w 778669"/>
                <a:gd name="connsiteY15" fmla="*/ 250031 h 495300"/>
                <a:gd name="connsiteX16" fmla="*/ 676275 w 778669"/>
                <a:gd name="connsiteY16" fmla="*/ 226219 h 495300"/>
                <a:gd name="connsiteX17" fmla="*/ 704850 w 778669"/>
                <a:gd name="connsiteY17" fmla="*/ 223838 h 495300"/>
                <a:gd name="connsiteX18" fmla="*/ 726281 w 778669"/>
                <a:gd name="connsiteY18" fmla="*/ 209550 h 495300"/>
                <a:gd name="connsiteX19" fmla="*/ 733425 w 778669"/>
                <a:gd name="connsiteY19" fmla="*/ 185738 h 495300"/>
                <a:gd name="connsiteX20" fmla="*/ 754856 w 778669"/>
                <a:gd name="connsiteY20" fmla="*/ 164306 h 495300"/>
                <a:gd name="connsiteX21" fmla="*/ 778669 w 778669"/>
                <a:gd name="connsiteY21" fmla="*/ 164306 h 495300"/>
                <a:gd name="connsiteX22" fmla="*/ 778669 w 778669"/>
                <a:gd name="connsiteY22" fmla="*/ 128588 h 495300"/>
                <a:gd name="connsiteX23" fmla="*/ 752475 w 778669"/>
                <a:gd name="connsiteY23" fmla="*/ 102394 h 495300"/>
                <a:gd name="connsiteX24" fmla="*/ 742950 w 778669"/>
                <a:gd name="connsiteY24" fmla="*/ 102394 h 495300"/>
                <a:gd name="connsiteX25" fmla="*/ 742950 w 778669"/>
                <a:gd name="connsiteY25" fmla="*/ 78581 h 495300"/>
                <a:gd name="connsiteX26" fmla="*/ 740569 w 778669"/>
                <a:gd name="connsiteY26" fmla="*/ 61913 h 495300"/>
                <a:gd name="connsiteX27" fmla="*/ 721519 w 778669"/>
                <a:gd name="connsiteY27" fmla="*/ 59531 h 495300"/>
                <a:gd name="connsiteX28" fmla="*/ 723900 w 778669"/>
                <a:gd name="connsiteY28" fmla="*/ 19050 h 495300"/>
                <a:gd name="connsiteX29" fmla="*/ 726281 w 778669"/>
                <a:gd name="connsiteY29" fmla="*/ 0 h 495300"/>
                <a:gd name="connsiteX30" fmla="*/ 695325 w 778669"/>
                <a:gd name="connsiteY30" fmla="*/ 9525 h 495300"/>
                <a:gd name="connsiteX31" fmla="*/ 671512 w 778669"/>
                <a:gd name="connsiteY31" fmla="*/ 9525 h 495300"/>
                <a:gd name="connsiteX32" fmla="*/ 654844 w 778669"/>
                <a:gd name="connsiteY32" fmla="*/ 9525 h 495300"/>
                <a:gd name="connsiteX33" fmla="*/ 650081 w 778669"/>
                <a:gd name="connsiteY33" fmla="*/ 9525 h 495300"/>
                <a:gd name="connsiteX34" fmla="*/ 642937 w 778669"/>
                <a:gd name="connsiteY34" fmla="*/ 50006 h 495300"/>
                <a:gd name="connsiteX35" fmla="*/ 635794 w 778669"/>
                <a:gd name="connsiteY35" fmla="*/ 71438 h 495300"/>
                <a:gd name="connsiteX36" fmla="*/ 609600 w 778669"/>
                <a:gd name="connsiteY36" fmla="*/ 80963 h 495300"/>
                <a:gd name="connsiteX37" fmla="*/ 604837 w 778669"/>
                <a:gd name="connsiteY37" fmla="*/ 100013 h 495300"/>
                <a:gd name="connsiteX38" fmla="*/ 554831 w 778669"/>
                <a:gd name="connsiteY38" fmla="*/ 100013 h 495300"/>
                <a:gd name="connsiteX39" fmla="*/ 523875 w 778669"/>
                <a:gd name="connsiteY39" fmla="*/ 100013 h 495300"/>
                <a:gd name="connsiteX40" fmla="*/ 500062 w 778669"/>
                <a:gd name="connsiteY40" fmla="*/ 107156 h 495300"/>
                <a:gd name="connsiteX41" fmla="*/ 466725 w 778669"/>
                <a:gd name="connsiteY41" fmla="*/ 109538 h 495300"/>
                <a:gd name="connsiteX42" fmla="*/ 440531 w 778669"/>
                <a:gd name="connsiteY42" fmla="*/ 102394 h 495300"/>
                <a:gd name="connsiteX43" fmla="*/ 416719 w 778669"/>
                <a:gd name="connsiteY43" fmla="*/ 107156 h 495300"/>
                <a:gd name="connsiteX44" fmla="*/ 416719 w 778669"/>
                <a:gd name="connsiteY44" fmla="*/ 107156 h 495300"/>
                <a:gd name="connsiteX45" fmla="*/ 383381 w 778669"/>
                <a:gd name="connsiteY45" fmla="*/ 95250 h 495300"/>
                <a:gd name="connsiteX46" fmla="*/ 347662 w 778669"/>
                <a:gd name="connsiteY46" fmla="*/ 90488 h 495300"/>
                <a:gd name="connsiteX47" fmla="*/ 335756 w 778669"/>
                <a:gd name="connsiteY47" fmla="*/ 83344 h 495300"/>
                <a:gd name="connsiteX48" fmla="*/ 314325 w 778669"/>
                <a:gd name="connsiteY48" fmla="*/ 88106 h 495300"/>
                <a:gd name="connsiteX49" fmla="*/ 283369 w 778669"/>
                <a:gd name="connsiteY49" fmla="*/ 85725 h 495300"/>
                <a:gd name="connsiteX50" fmla="*/ 266700 w 778669"/>
                <a:gd name="connsiteY50" fmla="*/ 100013 h 495300"/>
                <a:gd name="connsiteX51" fmla="*/ 266700 w 778669"/>
                <a:gd name="connsiteY51" fmla="*/ 100013 h 495300"/>
                <a:gd name="connsiteX52" fmla="*/ 242887 w 778669"/>
                <a:gd name="connsiteY52" fmla="*/ 71438 h 495300"/>
                <a:gd name="connsiteX53" fmla="*/ 219075 w 778669"/>
                <a:gd name="connsiteY53" fmla="*/ 73819 h 495300"/>
                <a:gd name="connsiteX54" fmla="*/ 204787 w 778669"/>
                <a:gd name="connsiteY54" fmla="*/ 69056 h 495300"/>
                <a:gd name="connsiteX55" fmla="*/ 197644 w 778669"/>
                <a:gd name="connsiteY55" fmla="*/ 52388 h 495300"/>
                <a:gd name="connsiteX56" fmla="*/ 171450 w 778669"/>
                <a:gd name="connsiteY56" fmla="*/ 57150 h 495300"/>
                <a:gd name="connsiteX57" fmla="*/ 154781 w 778669"/>
                <a:gd name="connsiteY57" fmla="*/ 76200 h 495300"/>
                <a:gd name="connsiteX58" fmla="*/ 164306 w 778669"/>
                <a:gd name="connsiteY58" fmla="*/ 104775 h 495300"/>
                <a:gd name="connsiteX59" fmla="*/ 164306 w 778669"/>
                <a:gd name="connsiteY59" fmla="*/ 114300 h 495300"/>
                <a:gd name="connsiteX60" fmla="*/ 138112 w 778669"/>
                <a:gd name="connsiteY60" fmla="*/ 119063 h 495300"/>
                <a:gd name="connsiteX61" fmla="*/ 123825 w 778669"/>
                <a:gd name="connsiteY61" fmla="*/ 142875 h 495300"/>
                <a:gd name="connsiteX62" fmla="*/ 83344 w 778669"/>
                <a:gd name="connsiteY62" fmla="*/ 157163 h 495300"/>
                <a:gd name="connsiteX63" fmla="*/ 83344 w 778669"/>
                <a:gd name="connsiteY63" fmla="*/ 195263 h 495300"/>
                <a:gd name="connsiteX64" fmla="*/ 76200 w 778669"/>
                <a:gd name="connsiteY64" fmla="*/ 214313 h 495300"/>
                <a:gd name="connsiteX65" fmla="*/ 61912 w 778669"/>
                <a:gd name="connsiteY65" fmla="*/ 221456 h 495300"/>
                <a:gd name="connsiteX66" fmla="*/ 71437 w 778669"/>
                <a:gd name="connsiteY66" fmla="*/ 245269 h 495300"/>
                <a:gd name="connsiteX67" fmla="*/ 88106 w 778669"/>
                <a:gd name="connsiteY67" fmla="*/ 278606 h 495300"/>
                <a:gd name="connsiteX68" fmla="*/ 80962 w 778669"/>
                <a:gd name="connsiteY68" fmla="*/ 292893 h 495300"/>
                <a:gd name="connsiteX69" fmla="*/ 47625 w 778669"/>
                <a:gd name="connsiteY69" fmla="*/ 328613 h 495300"/>
                <a:gd name="connsiteX70" fmla="*/ 33337 w 778669"/>
                <a:gd name="connsiteY70" fmla="*/ 354806 h 495300"/>
                <a:gd name="connsiteX71" fmla="*/ 26194 w 778669"/>
                <a:gd name="connsiteY71" fmla="*/ 376238 h 495300"/>
                <a:gd name="connsiteX72" fmla="*/ 30956 w 778669"/>
                <a:gd name="connsiteY72" fmla="*/ 409575 h 495300"/>
                <a:gd name="connsiteX73" fmla="*/ 33337 w 778669"/>
                <a:gd name="connsiteY73" fmla="*/ 428625 h 495300"/>
                <a:gd name="connsiteX74" fmla="*/ 11906 w 778669"/>
                <a:gd name="connsiteY74" fmla="*/ 447675 h 495300"/>
                <a:gd name="connsiteX75" fmla="*/ 11906 w 778669"/>
                <a:gd name="connsiteY75" fmla="*/ 447675 h 495300"/>
                <a:gd name="connsiteX76" fmla="*/ 0 w 778669"/>
                <a:gd name="connsiteY76" fmla="*/ 466725 h 495300"/>
                <a:gd name="connsiteX77" fmla="*/ 2381 w 778669"/>
                <a:gd name="connsiteY77" fmla="*/ 495300 h 495300"/>
                <a:gd name="connsiteX78" fmla="*/ 57150 w 778669"/>
                <a:gd name="connsiteY78" fmla="*/ 481013 h 495300"/>
                <a:gd name="connsiteX79" fmla="*/ 83344 w 778669"/>
                <a:gd name="connsiteY79" fmla="*/ 471488 h 495300"/>
                <a:gd name="connsiteX80" fmla="*/ 109537 w 778669"/>
                <a:gd name="connsiteY80" fmla="*/ 471488 h 495300"/>
                <a:gd name="connsiteX81" fmla="*/ 123825 w 778669"/>
                <a:gd name="connsiteY81" fmla="*/ 457200 h 495300"/>
                <a:gd name="connsiteX82" fmla="*/ 133350 w 778669"/>
                <a:gd name="connsiteY82" fmla="*/ 450056 h 495300"/>
                <a:gd name="connsiteX83" fmla="*/ 126206 w 778669"/>
                <a:gd name="connsiteY83" fmla="*/ 407194 h 495300"/>
                <a:gd name="connsiteX84" fmla="*/ 145256 w 778669"/>
                <a:gd name="connsiteY84" fmla="*/ 404813 h 495300"/>
                <a:gd name="connsiteX85" fmla="*/ 166687 w 778669"/>
                <a:gd name="connsiteY85" fmla="*/ 407194 h 495300"/>
                <a:gd name="connsiteX86" fmla="*/ 173831 w 778669"/>
                <a:gd name="connsiteY86" fmla="*/ 440531 h 495300"/>
                <a:gd name="connsiteX87" fmla="*/ 188119 w 778669"/>
                <a:gd name="connsiteY87" fmla="*/ 442913 h 495300"/>
                <a:gd name="connsiteX88" fmla="*/ 211931 w 778669"/>
                <a:gd name="connsiteY88" fmla="*/ 445294 h 495300"/>
                <a:gd name="connsiteX89" fmla="*/ 240506 w 778669"/>
                <a:gd name="connsiteY89" fmla="*/ 423863 h 495300"/>
                <a:gd name="connsiteX90" fmla="*/ 266700 w 778669"/>
                <a:gd name="connsiteY90" fmla="*/ 421481 h 495300"/>
                <a:gd name="connsiteX91" fmla="*/ 269081 w 778669"/>
                <a:gd name="connsiteY91" fmla="*/ 459581 h 495300"/>
                <a:gd name="connsiteX92" fmla="*/ 278606 w 778669"/>
                <a:gd name="connsiteY92" fmla="*/ 478631 h 495300"/>
                <a:gd name="connsiteX93" fmla="*/ 302419 w 778669"/>
                <a:gd name="connsiteY93" fmla="*/ 452438 h 495300"/>
                <a:gd name="connsiteX94" fmla="*/ 328612 w 778669"/>
                <a:gd name="connsiteY94" fmla="*/ 445294 h 495300"/>
                <a:gd name="connsiteX95" fmla="*/ 340519 w 778669"/>
                <a:gd name="connsiteY95" fmla="*/ 433388 h 495300"/>
                <a:gd name="connsiteX96" fmla="*/ 381000 w 778669"/>
                <a:gd name="connsiteY96" fmla="*/ 464344 h 495300"/>
                <a:gd name="connsiteX0" fmla="*/ 381000 w 778669"/>
                <a:gd name="connsiteY0" fmla="*/ 464344 h 495300"/>
                <a:gd name="connsiteX1" fmla="*/ 442912 w 778669"/>
                <a:gd name="connsiteY1" fmla="*/ 435769 h 495300"/>
                <a:gd name="connsiteX2" fmla="*/ 461962 w 778669"/>
                <a:gd name="connsiteY2" fmla="*/ 402431 h 495300"/>
                <a:gd name="connsiteX3" fmla="*/ 478631 w 778669"/>
                <a:gd name="connsiteY3" fmla="*/ 390525 h 495300"/>
                <a:gd name="connsiteX4" fmla="*/ 483394 w 778669"/>
                <a:gd name="connsiteY4" fmla="*/ 376238 h 495300"/>
                <a:gd name="connsiteX5" fmla="*/ 481012 w 778669"/>
                <a:gd name="connsiteY5" fmla="*/ 352425 h 495300"/>
                <a:gd name="connsiteX6" fmla="*/ 492919 w 778669"/>
                <a:gd name="connsiteY6" fmla="*/ 330994 h 495300"/>
                <a:gd name="connsiteX7" fmla="*/ 523875 w 778669"/>
                <a:gd name="connsiteY7" fmla="*/ 330994 h 495300"/>
                <a:gd name="connsiteX8" fmla="*/ 540544 w 778669"/>
                <a:gd name="connsiteY8" fmla="*/ 338138 h 495300"/>
                <a:gd name="connsiteX9" fmla="*/ 561975 w 778669"/>
                <a:gd name="connsiteY9" fmla="*/ 366713 h 495300"/>
                <a:gd name="connsiteX10" fmla="*/ 590550 w 778669"/>
                <a:gd name="connsiteY10" fmla="*/ 342900 h 495300"/>
                <a:gd name="connsiteX11" fmla="*/ 628650 w 778669"/>
                <a:gd name="connsiteY11" fmla="*/ 340519 h 495300"/>
                <a:gd name="connsiteX12" fmla="*/ 645319 w 778669"/>
                <a:gd name="connsiteY12" fmla="*/ 338138 h 495300"/>
                <a:gd name="connsiteX13" fmla="*/ 650081 w 778669"/>
                <a:gd name="connsiteY13" fmla="*/ 302419 h 495300"/>
                <a:gd name="connsiteX14" fmla="*/ 652462 w 778669"/>
                <a:gd name="connsiteY14" fmla="*/ 273844 h 495300"/>
                <a:gd name="connsiteX15" fmla="*/ 673894 w 778669"/>
                <a:gd name="connsiteY15" fmla="*/ 250031 h 495300"/>
                <a:gd name="connsiteX16" fmla="*/ 676275 w 778669"/>
                <a:gd name="connsiteY16" fmla="*/ 226219 h 495300"/>
                <a:gd name="connsiteX17" fmla="*/ 704850 w 778669"/>
                <a:gd name="connsiteY17" fmla="*/ 223838 h 495300"/>
                <a:gd name="connsiteX18" fmla="*/ 726281 w 778669"/>
                <a:gd name="connsiteY18" fmla="*/ 209550 h 495300"/>
                <a:gd name="connsiteX19" fmla="*/ 733425 w 778669"/>
                <a:gd name="connsiteY19" fmla="*/ 185738 h 495300"/>
                <a:gd name="connsiteX20" fmla="*/ 754856 w 778669"/>
                <a:gd name="connsiteY20" fmla="*/ 164306 h 495300"/>
                <a:gd name="connsiteX21" fmla="*/ 778669 w 778669"/>
                <a:gd name="connsiteY21" fmla="*/ 164306 h 495300"/>
                <a:gd name="connsiteX22" fmla="*/ 778669 w 778669"/>
                <a:gd name="connsiteY22" fmla="*/ 128588 h 495300"/>
                <a:gd name="connsiteX23" fmla="*/ 752475 w 778669"/>
                <a:gd name="connsiteY23" fmla="*/ 102394 h 495300"/>
                <a:gd name="connsiteX24" fmla="*/ 742950 w 778669"/>
                <a:gd name="connsiteY24" fmla="*/ 102394 h 495300"/>
                <a:gd name="connsiteX25" fmla="*/ 742950 w 778669"/>
                <a:gd name="connsiteY25" fmla="*/ 78581 h 495300"/>
                <a:gd name="connsiteX26" fmla="*/ 740569 w 778669"/>
                <a:gd name="connsiteY26" fmla="*/ 61913 h 495300"/>
                <a:gd name="connsiteX27" fmla="*/ 721519 w 778669"/>
                <a:gd name="connsiteY27" fmla="*/ 59531 h 495300"/>
                <a:gd name="connsiteX28" fmla="*/ 723900 w 778669"/>
                <a:gd name="connsiteY28" fmla="*/ 19050 h 495300"/>
                <a:gd name="connsiteX29" fmla="*/ 726281 w 778669"/>
                <a:gd name="connsiteY29" fmla="*/ 0 h 495300"/>
                <a:gd name="connsiteX30" fmla="*/ 695325 w 778669"/>
                <a:gd name="connsiteY30" fmla="*/ 9525 h 495300"/>
                <a:gd name="connsiteX31" fmla="*/ 671512 w 778669"/>
                <a:gd name="connsiteY31" fmla="*/ 9525 h 495300"/>
                <a:gd name="connsiteX32" fmla="*/ 654844 w 778669"/>
                <a:gd name="connsiteY32" fmla="*/ 9525 h 495300"/>
                <a:gd name="connsiteX33" fmla="*/ 650081 w 778669"/>
                <a:gd name="connsiteY33" fmla="*/ 9525 h 495300"/>
                <a:gd name="connsiteX34" fmla="*/ 642937 w 778669"/>
                <a:gd name="connsiteY34" fmla="*/ 50006 h 495300"/>
                <a:gd name="connsiteX35" fmla="*/ 635794 w 778669"/>
                <a:gd name="connsiteY35" fmla="*/ 71438 h 495300"/>
                <a:gd name="connsiteX36" fmla="*/ 609600 w 778669"/>
                <a:gd name="connsiteY36" fmla="*/ 80963 h 495300"/>
                <a:gd name="connsiteX37" fmla="*/ 604837 w 778669"/>
                <a:gd name="connsiteY37" fmla="*/ 100013 h 495300"/>
                <a:gd name="connsiteX38" fmla="*/ 554831 w 778669"/>
                <a:gd name="connsiteY38" fmla="*/ 100013 h 495300"/>
                <a:gd name="connsiteX39" fmla="*/ 523875 w 778669"/>
                <a:gd name="connsiteY39" fmla="*/ 100013 h 495300"/>
                <a:gd name="connsiteX40" fmla="*/ 500062 w 778669"/>
                <a:gd name="connsiteY40" fmla="*/ 107156 h 495300"/>
                <a:gd name="connsiteX41" fmla="*/ 466725 w 778669"/>
                <a:gd name="connsiteY41" fmla="*/ 109538 h 495300"/>
                <a:gd name="connsiteX42" fmla="*/ 440531 w 778669"/>
                <a:gd name="connsiteY42" fmla="*/ 102394 h 495300"/>
                <a:gd name="connsiteX43" fmla="*/ 416719 w 778669"/>
                <a:gd name="connsiteY43" fmla="*/ 107156 h 495300"/>
                <a:gd name="connsiteX44" fmla="*/ 416719 w 778669"/>
                <a:gd name="connsiteY44" fmla="*/ 107156 h 495300"/>
                <a:gd name="connsiteX45" fmla="*/ 383381 w 778669"/>
                <a:gd name="connsiteY45" fmla="*/ 95250 h 495300"/>
                <a:gd name="connsiteX46" fmla="*/ 347662 w 778669"/>
                <a:gd name="connsiteY46" fmla="*/ 90488 h 495300"/>
                <a:gd name="connsiteX47" fmla="*/ 335756 w 778669"/>
                <a:gd name="connsiteY47" fmla="*/ 83344 h 495300"/>
                <a:gd name="connsiteX48" fmla="*/ 314325 w 778669"/>
                <a:gd name="connsiteY48" fmla="*/ 88106 h 495300"/>
                <a:gd name="connsiteX49" fmla="*/ 283369 w 778669"/>
                <a:gd name="connsiteY49" fmla="*/ 85725 h 495300"/>
                <a:gd name="connsiteX50" fmla="*/ 266700 w 778669"/>
                <a:gd name="connsiteY50" fmla="*/ 100013 h 495300"/>
                <a:gd name="connsiteX51" fmla="*/ 266700 w 778669"/>
                <a:gd name="connsiteY51" fmla="*/ 100013 h 495300"/>
                <a:gd name="connsiteX52" fmla="*/ 242887 w 778669"/>
                <a:gd name="connsiteY52" fmla="*/ 71438 h 495300"/>
                <a:gd name="connsiteX53" fmla="*/ 219075 w 778669"/>
                <a:gd name="connsiteY53" fmla="*/ 73819 h 495300"/>
                <a:gd name="connsiteX54" fmla="*/ 204787 w 778669"/>
                <a:gd name="connsiteY54" fmla="*/ 69056 h 495300"/>
                <a:gd name="connsiteX55" fmla="*/ 197644 w 778669"/>
                <a:gd name="connsiteY55" fmla="*/ 52388 h 495300"/>
                <a:gd name="connsiteX56" fmla="*/ 171450 w 778669"/>
                <a:gd name="connsiteY56" fmla="*/ 57150 h 495300"/>
                <a:gd name="connsiteX57" fmla="*/ 154781 w 778669"/>
                <a:gd name="connsiteY57" fmla="*/ 76200 h 495300"/>
                <a:gd name="connsiteX58" fmla="*/ 164306 w 778669"/>
                <a:gd name="connsiteY58" fmla="*/ 104775 h 495300"/>
                <a:gd name="connsiteX59" fmla="*/ 164306 w 778669"/>
                <a:gd name="connsiteY59" fmla="*/ 114300 h 495300"/>
                <a:gd name="connsiteX60" fmla="*/ 138112 w 778669"/>
                <a:gd name="connsiteY60" fmla="*/ 119063 h 495300"/>
                <a:gd name="connsiteX61" fmla="*/ 123825 w 778669"/>
                <a:gd name="connsiteY61" fmla="*/ 142875 h 495300"/>
                <a:gd name="connsiteX62" fmla="*/ 90488 w 778669"/>
                <a:gd name="connsiteY62" fmla="*/ 157163 h 495300"/>
                <a:gd name="connsiteX63" fmla="*/ 83344 w 778669"/>
                <a:gd name="connsiteY63" fmla="*/ 195263 h 495300"/>
                <a:gd name="connsiteX64" fmla="*/ 76200 w 778669"/>
                <a:gd name="connsiteY64" fmla="*/ 214313 h 495300"/>
                <a:gd name="connsiteX65" fmla="*/ 61912 w 778669"/>
                <a:gd name="connsiteY65" fmla="*/ 221456 h 495300"/>
                <a:gd name="connsiteX66" fmla="*/ 71437 w 778669"/>
                <a:gd name="connsiteY66" fmla="*/ 245269 h 495300"/>
                <a:gd name="connsiteX67" fmla="*/ 88106 w 778669"/>
                <a:gd name="connsiteY67" fmla="*/ 278606 h 495300"/>
                <a:gd name="connsiteX68" fmla="*/ 80962 w 778669"/>
                <a:gd name="connsiteY68" fmla="*/ 292893 h 495300"/>
                <a:gd name="connsiteX69" fmla="*/ 47625 w 778669"/>
                <a:gd name="connsiteY69" fmla="*/ 328613 h 495300"/>
                <a:gd name="connsiteX70" fmla="*/ 33337 w 778669"/>
                <a:gd name="connsiteY70" fmla="*/ 354806 h 495300"/>
                <a:gd name="connsiteX71" fmla="*/ 26194 w 778669"/>
                <a:gd name="connsiteY71" fmla="*/ 376238 h 495300"/>
                <a:gd name="connsiteX72" fmla="*/ 30956 w 778669"/>
                <a:gd name="connsiteY72" fmla="*/ 409575 h 495300"/>
                <a:gd name="connsiteX73" fmla="*/ 33337 w 778669"/>
                <a:gd name="connsiteY73" fmla="*/ 428625 h 495300"/>
                <a:gd name="connsiteX74" fmla="*/ 11906 w 778669"/>
                <a:gd name="connsiteY74" fmla="*/ 447675 h 495300"/>
                <a:gd name="connsiteX75" fmla="*/ 11906 w 778669"/>
                <a:gd name="connsiteY75" fmla="*/ 447675 h 495300"/>
                <a:gd name="connsiteX76" fmla="*/ 0 w 778669"/>
                <a:gd name="connsiteY76" fmla="*/ 466725 h 495300"/>
                <a:gd name="connsiteX77" fmla="*/ 2381 w 778669"/>
                <a:gd name="connsiteY77" fmla="*/ 495300 h 495300"/>
                <a:gd name="connsiteX78" fmla="*/ 57150 w 778669"/>
                <a:gd name="connsiteY78" fmla="*/ 481013 h 495300"/>
                <a:gd name="connsiteX79" fmla="*/ 83344 w 778669"/>
                <a:gd name="connsiteY79" fmla="*/ 471488 h 495300"/>
                <a:gd name="connsiteX80" fmla="*/ 109537 w 778669"/>
                <a:gd name="connsiteY80" fmla="*/ 471488 h 495300"/>
                <a:gd name="connsiteX81" fmla="*/ 123825 w 778669"/>
                <a:gd name="connsiteY81" fmla="*/ 457200 h 495300"/>
                <a:gd name="connsiteX82" fmla="*/ 133350 w 778669"/>
                <a:gd name="connsiteY82" fmla="*/ 450056 h 495300"/>
                <a:gd name="connsiteX83" fmla="*/ 126206 w 778669"/>
                <a:gd name="connsiteY83" fmla="*/ 407194 h 495300"/>
                <a:gd name="connsiteX84" fmla="*/ 145256 w 778669"/>
                <a:gd name="connsiteY84" fmla="*/ 404813 h 495300"/>
                <a:gd name="connsiteX85" fmla="*/ 166687 w 778669"/>
                <a:gd name="connsiteY85" fmla="*/ 407194 h 495300"/>
                <a:gd name="connsiteX86" fmla="*/ 173831 w 778669"/>
                <a:gd name="connsiteY86" fmla="*/ 440531 h 495300"/>
                <a:gd name="connsiteX87" fmla="*/ 188119 w 778669"/>
                <a:gd name="connsiteY87" fmla="*/ 442913 h 495300"/>
                <a:gd name="connsiteX88" fmla="*/ 211931 w 778669"/>
                <a:gd name="connsiteY88" fmla="*/ 445294 h 495300"/>
                <a:gd name="connsiteX89" fmla="*/ 240506 w 778669"/>
                <a:gd name="connsiteY89" fmla="*/ 423863 h 495300"/>
                <a:gd name="connsiteX90" fmla="*/ 266700 w 778669"/>
                <a:gd name="connsiteY90" fmla="*/ 421481 h 495300"/>
                <a:gd name="connsiteX91" fmla="*/ 269081 w 778669"/>
                <a:gd name="connsiteY91" fmla="*/ 459581 h 495300"/>
                <a:gd name="connsiteX92" fmla="*/ 278606 w 778669"/>
                <a:gd name="connsiteY92" fmla="*/ 478631 h 495300"/>
                <a:gd name="connsiteX93" fmla="*/ 302419 w 778669"/>
                <a:gd name="connsiteY93" fmla="*/ 452438 h 495300"/>
                <a:gd name="connsiteX94" fmla="*/ 328612 w 778669"/>
                <a:gd name="connsiteY94" fmla="*/ 445294 h 495300"/>
                <a:gd name="connsiteX95" fmla="*/ 340519 w 778669"/>
                <a:gd name="connsiteY95" fmla="*/ 433388 h 495300"/>
                <a:gd name="connsiteX96" fmla="*/ 381000 w 778669"/>
                <a:gd name="connsiteY96" fmla="*/ 464344 h 495300"/>
                <a:gd name="connsiteX0" fmla="*/ 381000 w 778669"/>
                <a:gd name="connsiteY0" fmla="*/ 464344 h 495300"/>
                <a:gd name="connsiteX1" fmla="*/ 442912 w 778669"/>
                <a:gd name="connsiteY1" fmla="*/ 435769 h 495300"/>
                <a:gd name="connsiteX2" fmla="*/ 461962 w 778669"/>
                <a:gd name="connsiteY2" fmla="*/ 402431 h 495300"/>
                <a:gd name="connsiteX3" fmla="*/ 478631 w 778669"/>
                <a:gd name="connsiteY3" fmla="*/ 390525 h 495300"/>
                <a:gd name="connsiteX4" fmla="*/ 483394 w 778669"/>
                <a:gd name="connsiteY4" fmla="*/ 376238 h 495300"/>
                <a:gd name="connsiteX5" fmla="*/ 481012 w 778669"/>
                <a:gd name="connsiteY5" fmla="*/ 352425 h 495300"/>
                <a:gd name="connsiteX6" fmla="*/ 492919 w 778669"/>
                <a:gd name="connsiteY6" fmla="*/ 330994 h 495300"/>
                <a:gd name="connsiteX7" fmla="*/ 523875 w 778669"/>
                <a:gd name="connsiteY7" fmla="*/ 330994 h 495300"/>
                <a:gd name="connsiteX8" fmla="*/ 540544 w 778669"/>
                <a:gd name="connsiteY8" fmla="*/ 338138 h 495300"/>
                <a:gd name="connsiteX9" fmla="*/ 561975 w 778669"/>
                <a:gd name="connsiteY9" fmla="*/ 366713 h 495300"/>
                <a:gd name="connsiteX10" fmla="*/ 590550 w 778669"/>
                <a:gd name="connsiteY10" fmla="*/ 342900 h 495300"/>
                <a:gd name="connsiteX11" fmla="*/ 628650 w 778669"/>
                <a:gd name="connsiteY11" fmla="*/ 340519 h 495300"/>
                <a:gd name="connsiteX12" fmla="*/ 645319 w 778669"/>
                <a:gd name="connsiteY12" fmla="*/ 338138 h 495300"/>
                <a:gd name="connsiteX13" fmla="*/ 650081 w 778669"/>
                <a:gd name="connsiteY13" fmla="*/ 302419 h 495300"/>
                <a:gd name="connsiteX14" fmla="*/ 652462 w 778669"/>
                <a:gd name="connsiteY14" fmla="*/ 273844 h 495300"/>
                <a:gd name="connsiteX15" fmla="*/ 673894 w 778669"/>
                <a:gd name="connsiteY15" fmla="*/ 250031 h 495300"/>
                <a:gd name="connsiteX16" fmla="*/ 676275 w 778669"/>
                <a:gd name="connsiteY16" fmla="*/ 226219 h 495300"/>
                <a:gd name="connsiteX17" fmla="*/ 704850 w 778669"/>
                <a:gd name="connsiteY17" fmla="*/ 223838 h 495300"/>
                <a:gd name="connsiteX18" fmla="*/ 726281 w 778669"/>
                <a:gd name="connsiteY18" fmla="*/ 209550 h 495300"/>
                <a:gd name="connsiteX19" fmla="*/ 733425 w 778669"/>
                <a:gd name="connsiteY19" fmla="*/ 185738 h 495300"/>
                <a:gd name="connsiteX20" fmla="*/ 754856 w 778669"/>
                <a:gd name="connsiteY20" fmla="*/ 164306 h 495300"/>
                <a:gd name="connsiteX21" fmla="*/ 778669 w 778669"/>
                <a:gd name="connsiteY21" fmla="*/ 164306 h 495300"/>
                <a:gd name="connsiteX22" fmla="*/ 778669 w 778669"/>
                <a:gd name="connsiteY22" fmla="*/ 128588 h 495300"/>
                <a:gd name="connsiteX23" fmla="*/ 752475 w 778669"/>
                <a:gd name="connsiteY23" fmla="*/ 102394 h 495300"/>
                <a:gd name="connsiteX24" fmla="*/ 742950 w 778669"/>
                <a:gd name="connsiteY24" fmla="*/ 102394 h 495300"/>
                <a:gd name="connsiteX25" fmla="*/ 742950 w 778669"/>
                <a:gd name="connsiteY25" fmla="*/ 78581 h 495300"/>
                <a:gd name="connsiteX26" fmla="*/ 740569 w 778669"/>
                <a:gd name="connsiteY26" fmla="*/ 61913 h 495300"/>
                <a:gd name="connsiteX27" fmla="*/ 721519 w 778669"/>
                <a:gd name="connsiteY27" fmla="*/ 59531 h 495300"/>
                <a:gd name="connsiteX28" fmla="*/ 723900 w 778669"/>
                <a:gd name="connsiteY28" fmla="*/ 19050 h 495300"/>
                <a:gd name="connsiteX29" fmla="*/ 726281 w 778669"/>
                <a:gd name="connsiteY29" fmla="*/ 0 h 495300"/>
                <a:gd name="connsiteX30" fmla="*/ 695325 w 778669"/>
                <a:gd name="connsiteY30" fmla="*/ 9525 h 495300"/>
                <a:gd name="connsiteX31" fmla="*/ 671512 w 778669"/>
                <a:gd name="connsiteY31" fmla="*/ 9525 h 495300"/>
                <a:gd name="connsiteX32" fmla="*/ 654844 w 778669"/>
                <a:gd name="connsiteY32" fmla="*/ 9525 h 495300"/>
                <a:gd name="connsiteX33" fmla="*/ 650081 w 778669"/>
                <a:gd name="connsiteY33" fmla="*/ 9525 h 495300"/>
                <a:gd name="connsiteX34" fmla="*/ 642937 w 778669"/>
                <a:gd name="connsiteY34" fmla="*/ 50006 h 495300"/>
                <a:gd name="connsiteX35" fmla="*/ 635794 w 778669"/>
                <a:gd name="connsiteY35" fmla="*/ 71438 h 495300"/>
                <a:gd name="connsiteX36" fmla="*/ 609600 w 778669"/>
                <a:gd name="connsiteY36" fmla="*/ 80963 h 495300"/>
                <a:gd name="connsiteX37" fmla="*/ 604837 w 778669"/>
                <a:gd name="connsiteY37" fmla="*/ 100013 h 495300"/>
                <a:gd name="connsiteX38" fmla="*/ 554831 w 778669"/>
                <a:gd name="connsiteY38" fmla="*/ 100013 h 495300"/>
                <a:gd name="connsiteX39" fmla="*/ 523875 w 778669"/>
                <a:gd name="connsiteY39" fmla="*/ 100013 h 495300"/>
                <a:gd name="connsiteX40" fmla="*/ 500062 w 778669"/>
                <a:gd name="connsiteY40" fmla="*/ 107156 h 495300"/>
                <a:gd name="connsiteX41" fmla="*/ 466725 w 778669"/>
                <a:gd name="connsiteY41" fmla="*/ 109538 h 495300"/>
                <a:gd name="connsiteX42" fmla="*/ 440531 w 778669"/>
                <a:gd name="connsiteY42" fmla="*/ 102394 h 495300"/>
                <a:gd name="connsiteX43" fmla="*/ 416719 w 778669"/>
                <a:gd name="connsiteY43" fmla="*/ 107156 h 495300"/>
                <a:gd name="connsiteX44" fmla="*/ 416719 w 778669"/>
                <a:gd name="connsiteY44" fmla="*/ 107156 h 495300"/>
                <a:gd name="connsiteX45" fmla="*/ 383381 w 778669"/>
                <a:gd name="connsiteY45" fmla="*/ 95250 h 495300"/>
                <a:gd name="connsiteX46" fmla="*/ 347662 w 778669"/>
                <a:gd name="connsiteY46" fmla="*/ 90488 h 495300"/>
                <a:gd name="connsiteX47" fmla="*/ 335756 w 778669"/>
                <a:gd name="connsiteY47" fmla="*/ 83344 h 495300"/>
                <a:gd name="connsiteX48" fmla="*/ 314325 w 778669"/>
                <a:gd name="connsiteY48" fmla="*/ 88106 h 495300"/>
                <a:gd name="connsiteX49" fmla="*/ 283369 w 778669"/>
                <a:gd name="connsiteY49" fmla="*/ 85725 h 495300"/>
                <a:gd name="connsiteX50" fmla="*/ 266700 w 778669"/>
                <a:gd name="connsiteY50" fmla="*/ 100013 h 495300"/>
                <a:gd name="connsiteX51" fmla="*/ 266700 w 778669"/>
                <a:gd name="connsiteY51" fmla="*/ 100013 h 495300"/>
                <a:gd name="connsiteX52" fmla="*/ 242887 w 778669"/>
                <a:gd name="connsiteY52" fmla="*/ 71438 h 495300"/>
                <a:gd name="connsiteX53" fmla="*/ 219075 w 778669"/>
                <a:gd name="connsiteY53" fmla="*/ 73819 h 495300"/>
                <a:gd name="connsiteX54" fmla="*/ 204787 w 778669"/>
                <a:gd name="connsiteY54" fmla="*/ 69056 h 495300"/>
                <a:gd name="connsiteX55" fmla="*/ 197644 w 778669"/>
                <a:gd name="connsiteY55" fmla="*/ 52388 h 495300"/>
                <a:gd name="connsiteX56" fmla="*/ 171450 w 778669"/>
                <a:gd name="connsiteY56" fmla="*/ 57150 h 495300"/>
                <a:gd name="connsiteX57" fmla="*/ 154781 w 778669"/>
                <a:gd name="connsiteY57" fmla="*/ 76200 h 495300"/>
                <a:gd name="connsiteX58" fmla="*/ 164306 w 778669"/>
                <a:gd name="connsiteY58" fmla="*/ 104775 h 495300"/>
                <a:gd name="connsiteX59" fmla="*/ 164306 w 778669"/>
                <a:gd name="connsiteY59" fmla="*/ 114300 h 495300"/>
                <a:gd name="connsiteX60" fmla="*/ 138112 w 778669"/>
                <a:gd name="connsiteY60" fmla="*/ 119063 h 495300"/>
                <a:gd name="connsiteX61" fmla="*/ 123825 w 778669"/>
                <a:gd name="connsiteY61" fmla="*/ 142875 h 495300"/>
                <a:gd name="connsiteX62" fmla="*/ 90488 w 778669"/>
                <a:gd name="connsiteY62" fmla="*/ 157163 h 495300"/>
                <a:gd name="connsiteX63" fmla="*/ 83344 w 778669"/>
                <a:gd name="connsiteY63" fmla="*/ 195263 h 495300"/>
                <a:gd name="connsiteX64" fmla="*/ 90488 w 778669"/>
                <a:gd name="connsiteY64" fmla="*/ 207169 h 495300"/>
                <a:gd name="connsiteX65" fmla="*/ 76200 w 778669"/>
                <a:gd name="connsiteY65" fmla="*/ 214313 h 495300"/>
                <a:gd name="connsiteX66" fmla="*/ 61912 w 778669"/>
                <a:gd name="connsiteY66" fmla="*/ 221456 h 495300"/>
                <a:gd name="connsiteX67" fmla="*/ 71437 w 778669"/>
                <a:gd name="connsiteY67" fmla="*/ 245269 h 495300"/>
                <a:gd name="connsiteX68" fmla="*/ 88106 w 778669"/>
                <a:gd name="connsiteY68" fmla="*/ 278606 h 495300"/>
                <a:gd name="connsiteX69" fmla="*/ 80962 w 778669"/>
                <a:gd name="connsiteY69" fmla="*/ 292893 h 495300"/>
                <a:gd name="connsiteX70" fmla="*/ 47625 w 778669"/>
                <a:gd name="connsiteY70" fmla="*/ 328613 h 495300"/>
                <a:gd name="connsiteX71" fmla="*/ 33337 w 778669"/>
                <a:gd name="connsiteY71" fmla="*/ 354806 h 495300"/>
                <a:gd name="connsiteX72" fmla="*/ 26194 w 778669"/>
                <a:gd name="connsiteY72" fmla="*/ 376238 h 495300"/>
                <a:gd name="connsiteX73" fmla="*/ 30956 w 778669"/>
                <a:gd name="connsiteY73" fmla="*/ 409575 h 495300"/>
                <a:gd name="connsiteX74" fmla="*/ 33337 w 778669"/>
                <a:gd name="connsiteY74" fmla="*/ 428625 h 495300"/>
                <a:gd name="connsiteX75" fmla="*/ 11906 w 778669"/>
                <a:gd name="connsiteY75" fmla="*/ 447675 h 495300"/>
                <a:gd name="connsiteX76" fmla="*/ 11906 w 778669"/>
                <a:gd name="connsiteY76" fmla="*/ 447675 h 495300"/>
                <a:gd name="connsiteX77" fmla="*/ 0 w 778669"/>
                <a:gd name="connsiteY77" fmla="*/ 466725 h 495300"/>
                <a:gd name="connsiteX78" fmla="*/ 2381 w 778669"/>
                <a:gd name="connsiteY78" fmla="*/ 495300 h 495300"/>
                <a:gd name="connsiteX79" fmla="*/ 57150 w 778669"/>
                <a:gd name="connsiteY79" fmla="*/ 481013 h 495300"/>
                <a:gd name="connsiteX80" fmla="*/ 83344 w 778669"/>
                <a:gd name="connsiteY80" fmla="*/ 471488 h 495300"/>
                <a:gd name="connsiteX81" fmla="*/ 109537 w 778669"/>
                <a:gd name="connsiteY81" fmla="*/ 471488 h 495300"/>
                <a:gd name="connsiteX82" fmla="*/ 123825 w 778669"/>
                <a:gd name="connsiteY82" fmla="*/ 457200 h 495300"/>
                <a:gd name="connsiteX83" fmla="*/ 133350 w 778669"/>
                <a:gd name="connsiteY83" fmla="*/ 450056 h 495300"/>
                <a:gd name="connsiteX84" fmla="*/ 126206 w 778669"/>
                <a:gd name="connsiteY84" fmla="*/ 407194 h 495300"/>
                <a:gd name="connsiteX85" fmla="*/ 145256 w 778669"/>
                <a:gd name="connsiteY85" fmla="*/ 404813 h 495300"/>
                <a:gd name="connsiteX86" fmla="*/ 166687 w 778669"/>
                <a:gd name="connsiteY86" fmla="*/ 407194 h 495300"/>
                <a:gd name="connsiteX87" fmla="*/ 173831 w 778669"/>
                <a:gd name="connsiteY87" fmla="*/ 440531 h 495300"/>
                <a:gd name="connsiteX88" fmla="*/ 188119 w 778669"/>
                <a:gd name="connsiteY88" fmla="*/ 442913 h 495300"/>
                <a:gd name="connsiteX89" fmla="*/ 211931 w 778669"/>
                <a:gd name="connsiteY89" fmla="*/ 445294 h 495300"/>
                <a:gd name="connsiteX90" fmla="*/ 240506 w 778669"/>
                <a:gd name="connsiteY90" fmla="*/ 423863 h 495300"/>
                <a:gd name="connsiteX91" fmla="*/ 266700 w 778669"/>
                <a:gd name="connsiteY91" fmla="*/ 421481 h 495300"/>
                <a:gd name="connsiteX92" fmla="*/ 269081 w 778669"/>
                <a:gd name="connsiteY92" fmla="*/ 459581 h 495300"/>
                <a:gd name="connsiteX93" fmla="*/ 278606 w 778669"/>
                <a:gd name="connsiteY93" fmla="*/ 478631 h 495300"/>
                <a:gd name="connsiteX94" fmla="*/ 302419 w 778669"/>
                <a:gd name="connsiteY94" fmla="*/ 452438 h 495300"/>
                <a:gd name="connsiteX95" fmla="*/ 328612 w 778669"/>
                <a:gd name="connsiteY95" fmla="*/ 445294 h 495300"/>
                <a:gd name="connsiteX96" fmla="*/ 340519 w 778669"/>
                <a:gd name="connsiteY96" fmla="*/ 433388 h 495300"/>
                <a:gd name="connsiteX97" fmla="*/ 381000 w 778669"/>
                <a:gd name="connsiteY97" fmla="*/ 464344 h 495300"/>
                <a:gd name="connsiteX0" fmla="*/ 381000 w 778669"/>
                <a:gd name="connsiteY0" fmla="*/ 464344 h 495300"/>
                <a:gd name="connsiteX1" fmla="*/ 442912 w 778669"/>
                <a:gd name="connsiteY1" fmla="*/ 435769 h 495300"/>
                <a:gd name="connsiteX2" fmla="*/ 461962 w 778669"/>
                <a:gd name="connsiteY2" fmla="*/ 402431 h 495300"/>
                <a:gd name="connsiteX3" fmla="*/ 478631 w 778669"/>
                <a:gd name="connsiteY3" fmla="*/ 390525 h 495300"/>
                <a:gd name="connsiteX4" fmla="*/ 483394 w 778669"/>
                <a:gd name="connsiteY4" fmla="*/ 376238 h 495300"/>
                <a:gd name="connsiteX5" fmla="*/ 481012 w 778669"/>
                <a:gd name="connsiteY5" fmla="*/ 352425 h 495300"/>
                <a:gd name="connsiteX6" fmla="*/ 492919 w 778669"/>
                <a:gd name="connsiteY6" fmla="*/ 330994 h 495300"/>
                <a:gd name="connsiteX7" fmla="*/ 523875 w 778669"/>
                <a:gd name="connsiteY7" fmla="*/ 330994 h 495300"/>
                <a:gd name="connsiteX8" fmla="*/ 540544 w 778669"/>
                <a:gd name="connsiteY8" fmla="*/ 338138 h 495300"/>
                <a:gd name="connsiteX9" fmla="*/ 561975 w 778669"/>
                <a:gd name="connsiteY9" fmla="*/ 366713 h 495300"/>
                <a:gd name="connsiteX10" fmla="*/ 590550 w 778669"/>
                <a:gd name="connsiteY10" fmla="*/ 342900 h 495300"/>
                <a:gd name="connsiteX11" fmla="*/ 628650 w 778669"/>
                <a:gd name="connsiteY11" fmla="*/ 340519 h 495300"/>
                <a:gd name="connsiteX12" fmla="*/ 645319 w 778669"/>
                <a:gd name="connsiteY12" fmla="*/ 338138 h 495300"/>
                <a:gd name="connsiteX13" fmla="*/ 650081 w 778669"/>
                <a:gd name="connsiteY13" fmla="*/ 302419 h 495300"/>
                <a:gd name="connsiteX14" fmla="*/ 652462 w 778669"/>
                <a:gd name="connsiteY14" fmla="*/ 273844 h 495300"/>
                <a:gd name="connsiteX15" fmla="*/ 673894 w 778669"/>
                <a:gd name="connsiteY15" fmla="*/ 250031 h 495300"/>
                <a:gd name="connsiteX16" fmla="*/ 676275 w 778669"/>
                <a:gd name="connsiteY16" fmla="*/ 226219 h 495300"/>
                <a:gd name="connsiteX17" fmla="*/ 704850 w 778669"/>
                <a:gd name="connsiteY17" fmla="*/ 223838 h 495300"/>
                <a:gd name="connsiteX18" fmla="*/ 726281 w 778669"/>
                <a:gd name="connsiteY18" fmla="*/ 209550 h 495300"/>
                <a:gd name="connsiteX19" fmla="*/ 733425 w 778669"/>
                <a:gd name="connsiteY19" fmla="*/ 185738 h 495300"/>
                <a:gd name="connsiteX20" fmla="*/ 754856 w 778669"/>
                <a:gd name="connsiteY20" fmla="*/ 164306 h 495300"/>
                <a:gd name="connsiteX21" fmla="*/ 778669 w 778669"/>
                <a:gd name="connsiteY21" fmla="*/ 164306 h 495300"/>
                <a:gd name="connsiteX22" fmla="*/ 778669 w 778669"/>
                <a:gd name="connsiteY22" fmla="*/ 128588 h 495300"/>
                <a:gd name="connsiteX23" fmla="*/ 752475 w 778669"/>
                <a:gd name="connsiteY23" fmla="*/ 102394 h 495300"/>
                <a:gd name="connsiteX24" fmla="*/ 742950 w 778669"/>
                <a:gd name="connsiteY24" fmla="*/ 102394 h 495300"/>
                <a:gd name="connsiteX25" fmla="*/ 742950 w 778669"/>
                <a:gd name="connsiteY25" fmla="*/ 78581 h 495300"/>
                <a:gd name="connsiteX26" fmla="*/ 740569 w 778669"/>
                <a:gd name="connsiteY26" fmla="*/ 61913 h 495300"/>
                <a:gd name="connsiteX27" fmla="*/ 721519 w 778669"/>
                <a:gd name="connsiteY27" fmla="*/ 59531 h 495300"/>
                <a:gd name="connsiteX28" fmla="*/ 723900 w 778669"/>
                <a:gd name="connsiteY28" fmla="*/ 19050 h 495300"/>
                <a:gd name="connsiteX29" fmla="*/ 726281 w 778669"/>
                <a:gd name="connsiteY29" fmla="*/ 0 h 495300"/>
                <a:gd name="connsiteX30" fmla="*/ 695325 w 778669"/>
                <a:gd name="connsiteY30" fmla="*/ 9525 h 495300"/>
                <a:gd name="connsiteX31" fmla="*/ 671512 w 778669"/>
                <a:gd name="connsiteY31" fmla="*/ 9525 h 495300"/>
                <a:gd name="connsiteX32" fmla="*/ 654844 w 778669"/>
                <a:gd name="connsiteY32" fmla="*/ 9525 h 495300"/>
                <a:gd name="connsiteX33" fmla="*/ 650081 w 778669"/>
                <a:gd name="connsiteY33" fmla="*/ 9525 h 495300"/>
                <a:gd name="connsiteX34" fmla="*/ 642937 w 778669"/>
                <a:gd name="connsiteY34" fmla="*/ 50006 h 495300"/>
                <a:gd name="connsiteX35" fmla="*/ 635794 w 778669"/>
                <a:gd name="connsiteY35" fmla="*/ 71438 h 495300"/>
                <a:gd name="connsiteX36" fmla="*/ 609600 w 778669"/>
                <a:gd name="connsiteY36" fmla="*/ 80963 h 495300"/>
                <a:gd name="connsiteX37" fmla="*/ 604837 w 778669"/>
                <a:gd name="connsiteY37" fmla="*/ 100013 h 495300"/>
                <a:gd name="connsiteX38" fmla="*/ 554831 w 778669"/>
                <a:gd name="connsiteY38" fmla="*/ 100013 h 495300"/>
                <a:gd name="connsiteX39" fmla="*/ 523875 w 778669"/>
                <a:gd name="connsiteY39" fmla="*/ 100013 h 495300"/>
                <a:gd name="connsiteX40" fmla="*/ 500062 w 778669"/>
                <a:gd name="connsiteY40" fmla="*/ 107156 h 495300"/>
                <a:gd name="connsiteX41" fmla="*/ 466725 w 778669"/>
                <a:gd name="connsiteY41" fmla="*/ 109538 h 495300"/>
                <a:gd name="connsiteX42" fmla="*/ 440531 w 778669"/>
                <a:gd name="connsiteY42" fmla="*/ 102394 h 495300"/>
                <a:gd name="connsiteX43" fmla="*/ 416719 w 778669"/>
                <a:gd name="connsiteY43" fmla="*/ 107156 h 495300"/>
                <a:gd name="connsiteX44" fmla="*/ 416719 w 778669"/>
                <a:gd name="connsiteY44" fmla="*/ 107156 h 495300"/>
                <a:gd name="connsiteX45" fmla="*/ 383381 w 778669"/>
                <a:gd name="connsiteY45" fmla="*/ 95250 h 495300"/>
                <a:gd name="connsiteX46" fmla="*/ 347662 w 778669"/>
                <a:gd name="connsiteY46" fmla="*/ 90488 h 495300"/>
                <a:gd name="connsiteX47" fmla="*/ 335756 w 778669"/>
                <a:gd name="connsiteY47" fmla="*/ 83344 h 495300"/>
                <a:gd name="connsiteX48" fmla="*/ 314325 w 778669"/>
                <a:gd name="connsiteY48" fmla="*/ 88106 h 495300"/>
                <a:gd name="connsiteX49" fmla="*/ 283369 w 778669"/>
                <a:gd name="connsiteY49" fmla="*/ 85725 h 495300"/>
                <a:gd name="connsiteX50" fmla="*/ 266700 w 778669"/>
                <a:gd name="connsiteY50" fmla="*/ 100013 h 495300"/>
                <a:gd name="connsiteX51" fmla="*/ 266700 w 778669"/>
                <a:gd name="connsiteY51" fmla="*/ 100013 h 495300"/>
                <a:gd name="connsiteX52" fmla="*/ 242887 w 778669"/>
                <a:gd name="connsiteY52" fmla="*/ 71438 h 495300"/>
                <a:gd name="connsiteX53" fmla="*/ 219075 w 778669"/>
                <a:gd name="connsiteY53" fmla="*/ 73819 h 495300"/>
                <a:gd name="connsiteX54" fmla="*/ 204787 w 778669"/>
                <a:gd name="connsiteY54" fmla="*/ 69056 h 495300"/>
                <a:gd name="connsiteX55" fmla="*/ 197644 w 778669"/>
                <a:gd name="connsiteY55" fmla="*/ 52388 h 495300"/>
                <a:gd name="connsiteX56" fmla="*/ 171450 w 778669"/>
                <a:gd name="connsiteY56" fmla="*/ 57150 h 495300"/>
                <a:gd name="connsiteX57" fmla="*/ 154781 w 778669"/>
                <a:gd name="connsiteY57" fmla="*/ 76200 h 495300"/>
                <a:gd name="connsiteX58" fmla="*/ 164306 w 778669"/>
                <a:gd name="connsiteY58" fmla="*/ 104775 h 495300"/>
                <a:gd name="connsiteX59" fmla="*/ 164306 w 778669"/>
                <a:gd name="connsiteY59" fmla="*/ 114300 h 495300"/>
                <a:gd name="connsiteX60" fmla="*/ 138112 w 778669"/>
                <a:gd name="connsiteY60" fmla="*/ 119063 h 495300"/>
                <a:gd name="connsiteX61" fmla="*/ 123825 w 778669"/>
                <a:gd name="connsiteY61" fmla="*/ 142875 h 495300"/>
                <a:gd name="connsiteX62" fmla="*/ 90488 w 778669"/>
                <a:gd name="connsiteY62" fmla="*/ 157163 h 495300"/>
                <a:gd name="connsiteX63" fmla="*/ 83344 w 778669"/>
                <a:gd name="connsiteY63" fmla="*/ 195263 h 495300"/>
                <a:gd name="connsiteX64" fmla="*/ 90488 w 778669"/>
                <a:gd name="connsiteY64" fmla="*/ 207169 h 495300"/>
                <a:gd name="connsiteX65" fmla="*/ 76200 w 778669"/>
                <a:gd name="connsiteY65" fmla="*/ 214313 h 495300"/>
                <a:gd name="connsiteX66" fmla="*/ 71437 w 778669"/>
                <a:gd name="connsiteY66" fmla="*/ 221456 h 495300"/>
                <a:gd name="connsiteX67" fmla="*/ 71437 w 778669"/>
                <a:gd name="connsiteY67" fmla="*/ 245269 h 495300"/>
                <a:gd name="connsiteX68" fmla="*/ 88106 w 778669"/>
                <a:gd name="connsiteY68" fmla="*/ 278606 h 495300"/>
                <a:gd name="connsiteX69" fmla="*/ 80962 w 778669"/>
                <a:gd name="connsiteY69" fmla="*/ 292893 h 495300"/>
                <a:gd name="connsiteX70" fmla="*/ 47625 w 778669"/>
                <a:gd name="connsiteY70" fmla="*/ 328613 h 495300"/>
                <a:gd name="connsiteX71" fmla="*/ 33337 w 778669"/>
                <a:gd name="connsiteY71" fmla="*/ 354806 h 495300"/>
                <a:gd name="connsiteX72" fmla="*/ 26194 w 778669"/>
                <a:gd name="connsiteY72" fmla="*/ 376238 h 495300"/>
                <a:gd name="connsiteX73" fmla="*/ 30956 w 778669"/>
                <a:gd name="connsiteY73" fmla="*/ 409575 h 495300"/>
                <a:gd name="connsiteX74" fmla="*/ 33337 w 778669"/>
                <a:gd name="connsiteY74" fmla="*/ 428625 h 495300"/>
                <a:gd name="connsiteX75" fmla="*/ 11906 w 778669"/>
                <a:gd name="connsiteY75" fmla="*/ 447675 h 495300"/>
                <a:gd name="connsiteX76" fmla="*/ 11906 w 778669"/>
                <a:gd name="connsiteY76" fmla="*/ 447675 h 495300"/>
                <a:gd name="connsiteX77" fmla="*/ 0 w 778669"/>
                <a:gd name="connsiteY77" fmla="*/ 466725 h 495300"/>
                <a:gd name="connsiteX78" fmla="*/ 2381 w 778669"/>
                <a:gd name="connsiteY78" fmla="*/ 495300 h 495300"/>
                <a:gd name="connsiteX79" fmla="*/ 57150 w 778669"/>
                <a:gd name="connsiteY79" fmla="*/ 481013 h 495300"/>
                <a:gd name="connsiteX80" fmla="*/ 83344 w 778669"/>
                <a:gd name="connsiteY80" fmla="*/ 471488 h 495300"/>
                <a:gd name="connsiteX81" fmla="*/ 109537 w 778669"/>
                <a:gd name="connsiteY81" fmla="*/ 471488 h 495300"/>
                <a:gd name="connsiteX82" fmla="*/ 123825 w 778669"/>
                <a:gd name="connsiteY82" fmla="*/ 457200 h 495300"/>
                <a:gd name="connsiteX83" fmla="*/ 133350 w 778669"/>
                <a:gd name="connsiteY83" fmla="*/ 450056 h 495300"/>
                <a:gd name="connsiteX84" fmla="*/ 126206 w 778669"/>
                <a:gd name="connsiteY84" fmla="*/ 407194 h 495300"/>
                <a:gd name="connsiteX85" fmla="*/ 145256 w 778669"/>
                <a:gd name="connsiteY85" fmla="*/ 404813 h 495300"/>
                <a:gd name="connsiteX86" fmla="*/ 166687 w 778669"/>
                <a:gd name="connsiteY86" fmla="*/ 407194 h 495300"/>
                <a:gd name="connsiteX87" fmla="*/ 173831 w 778669"/>
                <a:gd name="connsiteY87" fmla="*/ 440531 h 495300"/>
                <a:gd name="connsiteX88" fmla="*/ 188119 w 778669"/>
                <a:gd name="connsiteY88" fmla="*/ 442913 h 495300"/>
                <a:gd name="connsiteX89" fmla="*/ 211931 w 778669"/>
                <a:gd name="connsiteY89" fmla="*/ 445294 h 495300"/>
                <a:gd name="connsiteX90" fmla="*/ 240506 w 778669"/>
                <a:gd name="connsiteY90" fmla="*/ 423863 h 495300"/>
                <a:gd name="connsiteX91" fmla="*/ 266700 w 778669"/>
                <a:gd name="connsiteY91" fmla="*/ 421481 h 495300"/>
                <a:gd name="connsiteX92" fmla="*/ 269081 w 778669"/>
                <a:gd name="connsiteY92" fmla="*/ 459581 h 495300"/>
                <a:gd name="connsiteX93" fmla="*/ 278606 w 778669"/>
                <a:gd name="connsiteY93" fmla="*/ 478631 h 495300"/>
                <a:gd name="connsiteX94" fmla="*/ 302419 w 778669"/>
                <a:gd name="connsiteY94" fmla="*/ 452438 h 495300"/>
                <a:gd name="connsiteX95" fmla="*/ 328612 w 778669"/>
                <a:gd name="connsiteY95" fmla="*/ 445294 h 495300"/>
                <a:gd name="connsiteX96" fmla="*/ 340519 w 778669"/>
                <a:gd name="connsiteY96" fmla="*/ 433388 h 495300"/>
                <a:gd name="connsiteX97" fmla="*/ 381000 w 778669"/>
                <a:gd name="connsiteY97" fmla="*/ 464344 h 495300"/>
                <a:gd name="connsiteX0" fmla="*/ 381000 w 778669"/>
                <a:gd name="connsiteY0" fmla="*/ 464344 h 495300"/>
                <a:gd name="connsiteX1" fmla="*/ 442912 w 778669"/>
                <a:gd name="connsiteY1" fmla="*/ 435769 h 495300"/>
                <a:gd name="connsiteX2" fmla="*/ 461962 w 778669"/>
                <a:gd name="connsiteY2" fmla="*/ 402431 h 495300"/>
                <a:gd name="connsiteX3" fmla="*/ 478631 w 778669"/>
                <a:gd name="connsiteY3" fmla="*/ 390525 h 495300"/>
                <a:gd name="connsiteX4" fmla="*/ 483394 w 778669"/>
                <a:gd name="connsiteY4" fmla="*/ 376238 h 495300"/>
                <a:gd name="connsiteX5" fmla="*/ 481012 w 778669"/>
                <a:gd name="connsiteY5" fmla="*/ 352425 h 495300"/>
                <a:gd name="connsiteX6" fmla="*/ 492919 w 778669"/>
                <a:gd name="connsiteY6" fmla="*/ 330994 h 495300"/>
                <a:gd name="connsiteX7" fmla="*/ 523875 w 778669"/>
                <a:gd name="connsiteY7" fmla="*/ 330994 h 495300"/>
                <a:gd name="connsiteX8" fmla="*/ 540544 w 778669"/>
                <a:gd name="connsiteY8" fmla="*/ 338138 h 495300"/>
                <a:gd name="connsiteX9" fmla="*/ 561975 w 778669"/>
                <a:gd name="connsiteY9" fmla="*/ 366713 h 495300"/>
                <a:gd name="connsiteX10" fmla="*/ 590550 w 778669"/>
                <a:gd name="connsiteY10" fmla="*/ 342900 h 495300"/>
                <a:gd name="connsiteX11" fmla="*/ 628650 w 778669"/>
                <a:gd name="connsiteY11" fmla="*/ 340519 h 495300"/>
                <a:gd name="connsiteX12" fmla="*/ 645319 w 778669"/>
                <a:gd name="connsiteY12" fmla="*/ 338138 h 495300"/>
                <a:gd name="connsiteX13" fmla="*/ 650081 w 778669"/>
                <a:gd name="connsiteY13" fmla="*/ 302419 h 495300"/>
                <a:gd name="connsiteX14" fmla="*/ 652462 w 778669"/>
                <a:gd name="connsiteY14" fmla="*/ 273844 h 495300"/>
                <a:gd name="connsiteX15" fmla="*/ 673894 w 778669"/>
                <a:gd name="connsiteY15" fmla="*/ 250031 h 495300"/>
                <a:gd name="connsiteX16" fmla="*/ 676275 w 778669"/>
                <a:gd name="connsiteY16" fmla="*/ 226219 h 495300"/>
                <a:gd name="connsiteX17" fmla="*/ 704850 w 778669"/>
                <a:gd name="connsiteY17" fmla="*/ 223838 h 495300"/>
                <a:gd name="connsiteX18" fmla="*/ 726281 w 778669"/>
                <a:gd name="connsiteY18" fmla="*/ 209550 h 495300"/>
                <a:gd name="connsiteX19" fmla="*/ 733425 w 778669"/>
                <a:gd name="connsiteY19" fmla="*/ 185738 h 495300"/>
                <a:gd name="connsiteX20" fmla="*/ 754856 w 778669"/>
                <a:gd name="connsiteY20" fmla="*/ 164306 h 495300"/>
                <a:gd name="connsiteX21" fmla="*/ 778669 w 778669"/>
                <a:gd name="connsiteY21" fmla="*/ 164306 h 495300"/>
                <a:gd name="connsiteX22" fmla="*/ 778669 w 778669"/>
                <a:gd name="connsiteY22" fmla="*/ 128588 h 495300"/>
                <a:gd name="connsiteX23" fmla="*/ 752475 w 778669"/>
                <a:gd name="connsiteY23" fmla="*/ 102394 h 495300"/>
                <a:gd name="connsiteX24" fmla="*/ 742950 w 778669"/>
                <a:gd name="connsiteY24" fmla="*/ 102394 h 495300"/>
                <a:gd name="connsiteX25" fmla="*/ 742950 w 778669"/>
                <a:gd name="connsiteY25" fmla="*/ 78581 h 495300"/>
                <a:gd name="connsiteX26" fmla="*/ 740569 w 778669"/>
                <a:gd name="connsiteY26" fmla="*/ 61913 h 495300"/>
                <a:gd name="connsiteX27" fmla="*/ 721519 w 778669"/>
                <a:gd name="connsiteY27" fmla="*/ 59531 h 495300"/>
                <a:gd name="connsiteX28" fmla="*/ 723900 w 778669"/>
                <a:gd name="connsiteY28" fmla="*/ 19050 h 495300"/>
                <a:gd name="connsiteX29" fmla="*/ 726281 w 778669"/>
                <a:gd name="connsiteY29" fmla="*/ 0 h 495300"/>
                <a:gd name="connsiteX30" fmla="*/ 695325 w 778669"/>
                <a:gd name="connsiteY30" fmla="*/ 9525 h 495300"/>
                <a:gd name="connsiteX31" fmla="*/ 671512 w 778669"/>
                <a:gd name="connsiteY31" fmla="*/ 9525 h 495300"/>
                <a:gd name="connsiteX32" fmla="*/ 654844 w 778669"/>
                <a:gd name="connsiteY32" fmla="*/ 9525 h 495300"/>
                <a:gd name="connsiteX33" fmla="*/ 650081 w 778669"/>
                <a:gd name="connsiteY33" fmla="*/ 9525 h 495300"/>
                <a:gd name="connsiteX34" fmla="*/ 642937 w 778669"/>
                <a:gd name="connsiteY34" fmla="*/ 50006 h 495300"/>
                <a:gd name="connsiteX35" fmla="*/ 635794 w 778669"/>
                <a:gd name="connsiteY35" fmla="*/ 71438 h 495300"/>
                <a:gd name="connsiteX36" fmla="*/ 609600 w 778669"/>
                <a:gd name="connsiteY36" fmla="*/ 80963 h 495300"/>
                <a:gd name="connsiteX37" fmla="*/ 604837 w 778669"/>
                <a:gd name="connsiteY37" fmla="*/ 100013 h 495300"/>
                <a:gd name="connsiteX38" fmla="*/ 554831 w 778669"/>
                <a:gd name="connsiteY38" fmla="*/ 100013 h 495300"/>
                <a:gd name="connsiteX39" fmla="*/ 523875 w 778669"/>
                <a:gd name="connsiteY39" fmla="*/ 100013 h 495300"/>
                <a:gd name="connsiteX40" fmla="*/ 500062 w 778669"/>
                <a:gd name="connsiteY40" fmla="*/ 107156 h 495300"/>
                <a:gd name="connsiteX41" fmla="*/ 466725 w 778669"/>
                <a:gd name="connsiteY41" fmla="*/ 109538 h 495300"/>
                <a:gd name="connsiteX42" fmla="*/ 440531 w 778669"/>
                <a:gd name="connsiteY42" fmla="*/ 102394 h 495300"/>
                <a:gd name="connsiteX43" fmla="*/ 416719 w 778669"/>
                <a:gd name="connsiteY43" fmla="*/ 107156 h 495300"/>
                <a:gd name="connsiteX44" fmla="*/ 416719 w 778669"/>
                <a:gd name="connsiteY44" fmla="*/ 107156 h 495300"/>
                <a:gd name="connsiteX45" fmla="*/ 383381 w 778669"/>
                <a:gd name="connsiteY45" fmla="*/ 95250 h 495300"/>
                <a:gd name="connsiteX46" fmla="*/ 347662 w 778669"/>
                <a:gd name="connsiteY46" fmla="*/ 90488 h 495300"/>
                <a:gd name="connsiteX47" fmla="*/ 335756 w 778669"/>
                <a:gd name="connsiteY47" fmla="*/ 83344 h 495300"/>
                <a:gd name="connsiteX48" fmla="*/ 314325 w 778669"/>
                <a:gd name="connsiteY48" fmla="*/ 88106 h 495300"/>
                <a:gd name="connsiteX49" fmla="*/ 283369 w 778669"/>
                <a:gd name="connsiteY49" fmla="*/ 85725 h 495300"/>
                <a:gd name="connsiteX50" fmla="*/ 266700 w 778669"/>
                <a:gd name="connsiteY50" fmla="*/ 100013 h 495300"/>
                <a:gd name="connsiteX51" fmla="*/ 266700 w 778669"/>
                <a:gd name="connsiteY51" fmla="*/ 100013 h 495300"/>
                <a:gd name="connsiteX52" fmla="*/ 242887 w 778669"/>
                <a:gd name="connsiteY52" fmla="*/ 71438 h 495300"/>
                <a:gd name="connsiteX53" fmla="*/ 219075 w 778669"/>
                <a:gd name="connsiteY53" fmla="*/ 73819 h 495300"/>
                <a:gd name="connsiteX54" fmla="*/ 204787 w 778669"/>
                <a:gd name="connsiteY54" fmla="*/ 69056 h 495300"/>
                <a:gd name="connsiteX55" fmla="*/ 197644 w 778669"/>
                <a:gd name="connsiteY55" fmla="*/ 52388 h 495300"/>
                <a:gd name="connsiteX56" fmla="*/ 171450 w 778669"/>
                <a:gd name="connsiteY56" fmla="*/ 57150 h 495300"/>
                <a:gd name="connsiteX57" fmla="*/ 154781 w 778669"/>
                <a:gd name="connsiteY57" fmla="*/ 76200 h 495300"/>
                <a:gd name="connsiteX58" fmla="*/ 164306 w 778669"/>
                <a:gd name="connsiteY58" fmla="*/ 104775 h 495300"/>
                <a:gd name="connsiteX59" fmla="*/ 173831 w 778669"/>
                <a:gd name="connsiteY59" fmla="*/ 123825 h 495300"/>
                <a:gd name="connsiteX60" fmla="*/ 138112 w 778669"/>
                <a:gd name="connsiteY60" fmla="*/ 119063 h 495300"/>
                <a:gd name="connsiteX61" fmla="*/ 123825 w 778669"/>
                <a:gd name="connsiteY61" fmla="*/ 142875 h 495300"/>
                <a:gd name="connsiteX62" fmla="*/ 90488 w 778669"/>
                <a:gd name="connsiteY62" fmla="*/ 157163 h 495300"/>
                <a:gd name="connsiteX63" fmla="*/ 83344 w 778669"/>
                <a:gd name="connsiteY63" fmla="*/ 195263 h 495300"/>
                <a:gd name="connsiteX64" fmla="*/ 90488 w 778669"/>
                <a:gd name="connsiteY64" fmla="*/ 207169 h 495300"/>
                <a:gd name="connsiteX65" fmla="*/ 76200 w 778669"/>
                <a:gd name="connsiteY65" fmla="*/ 214313 h 495300"/>
                <a:gd name="connsiteX66" fmla="*/ 71437 w 778669"/>
                <a:gd name="connsiteY66" fmla="*/ 221456 h 495300"/>
                <a:gd name="connsiteX67" fmla="*/ 71437 w 778669"/>
                <a:gd name="connsiteY67" fmla="*/ 245269 h 495300"/>
                <a:gd name="connsiteX68" fmla="*/ 88106 w 778669"/>
                <a:gd name="connsiteY68" fmla="*/ 278606 h 495300"/>
                <a:gd name="connsiteX69" fmla="*/ 80962 w 778669"/>
                <a:gd name="connsiteY69" fmla="*/ 292893 h 495300"/>
                <a:gd name="connsiteX70" fmla="*/ 47625 w 778669"/>
                <a:gd name="connsiteY70" fmla="*/ 328613 h 495300"/>
                <a:gd name="connsiteX71" fmla="*/ 33337 w 778669"/>
                <a:gd name="connsiteY71" fmla="*/ 354806 h 495300"/>
                <a:gd name="connsiteX72" fmla="*/ 26194 w 778669"/>
                <a:gd name="connsiteY72" fmla="*/ 376238 h 495300"/>
                <a:gd name="connsiteX73" fmla="*/ 30956 w 778669"/>
                <a:gd name="connsiteY73" fmla="*/ 409575 h 495300"/>
                <a:gd name="connsiteX74" fmla="*/ 33337 w 778669"/>
                <a:gd name="connsiteY74" fmla="*/ 428625 h 495300"/>
                <a:gd name="connsiteX75" fmla="*/ 11906 w 778669"/>
                <a:gd name="connsiteY75" fmla="*/ 447675 h 495300"/>
                <a:gd name="connsiteX76" fmla="*/ 11906 w 778669"/>
                <a:gd name="connsiteY76" fmla="*/ 447675 h 495300"/>
                <a:gd name="connsiteX77" fmla="*/ 0 w 778669"/>
                <a:gd name="connsiteY77" fmla="*/ 466725 h 495300"/>
                <a:gd name="connsiteX78" fmla="*/ 2381 w 778669"/>
                <a:gd name="connsiteY78" fmla="*/ 495300 h 495300"/>
                <a:gd name="connsiteX79" fmla="*/ 57150 w 778669"/>
                <a:gd name="connsiteY79" fmla="*/ 481013 h 495300"/>
                <a:gd name="connsiteX80" fmla="*/ 83344 w 778669"/>
                <a:gd name="connsiteY80" fmla="*/ 471488 h 495300"/>
                <a:gd name="connsiteX81" fmla="*/ 109537 w 778669"/>
                <a:gd name="connsiteY81" fmla="*/ 471488 h 495300"/>
                <a:gd name="connsiteX82" fmla="*/ 123825 w 778669"/>
                <a:gd name="connsiteY82" fmla="*/ 457200 h 495300"/>
                <a:gd name="connsiteX83" fmla="*/ 133350 w 778669"/>
                <a:gd name="connsiteY83" fmla="*/ 450056 h 495300"/>
                <a:gd name="connsiteX84" fmla="*/ 126206 w 778669"/>
                <a:gd name="connsiteY84" fmla="*/ 407194 h 495300"/>
                <a:gd name="connsiteX85" fmla="*/ 145256 w 778669"/>
                <a:gd name="connsiteY85" fmla="*/ 404813 h 495300"/>
                <a:gd name="connsiteX86" fmla="*/ 166687 w 778669"/>
                <a:gd name="connsiteY86" fmla="*/ 407194 h 495300"/>
                <a:gd name="connsiteX87" fmla="*/ 173831 w 778669"/>
                <a:gd name="connsiteY87" fmla="*/ 440531 h 495300"/>
                <a:gd name="connsiteX88" fmla="*/ 188119 w 778669"/>
                <a:gd name="connsiteY88" fmla="*/ 442913 h 495300"/>
                <a:gd name="connsiteX89" fmla="*/ 211931 w 778669"/>
                <a:gd name="connsiteY89" fmla="*/ 445294 h 495300"/>
                <a:gd name="connsiteX90" fmla="*/ 240506 w 778669"/>
                <a:gd name="connsiteY90" fmla="*/ 423863 h 495300"/>
                <a:gd name="connsiteX91" fmla="*/ 266700 w 778669"/>
                <a:gd name="connsiteY91" fmla="*/ 421481 h 495300"/>
                <a:gd name="connsiteX92" fmla="*/ 269081 w 778669"/>
                <a:gd name="connsiteY92" fmla="*/ 459581 h 495300"/>
                <a:gd name="connsiteX93" fmla="*/ 278606 w 778669"/>
                <a:gd name="connsiteY93" fmla="*/ 478631 h 495300"/>
                <a:gd name="connsiteX94" fmla="*/ 302419 w 778669"/>
                <a:gd name="connsiteY94" fmla="*/ 452438 h 495300"/>
                <a:gd name="connsiteX95" fmla="*/ 328612 w 778669"/>
                <a:gd name="connsiteY95" fmla="*/ 445294 h 495300"/>
                <a:gd name="connsiteX96" fmla="*/ 340519 w 778669"/>
                <a:gd name="connsiteY96" fmla="*/ 433388 h 495300"/>
                <a:gd name="connsiteX97" fmla="*/ 381000 w 778669"/>
                <a:gd name="connsiteY97" fmla="*/ 464344 h 495300"/>
                <a:gd name="connsiteX0" fmla="*/ 381000 w 778669"/>
                <a:gd name="connsiteY0" fmla="*/ 464344 h 495300"/>
                <a:gd name="connsiteX1" fmla="*/ 442912 w 778669"/>
                <a:gd name="connsiteY1" fmla="*/ 435769 h 495300"/>
                <a:gd name="connsiteX2" fmla="*/ 461962 w 778669"/>
                <a:gd name="connsiteY2" fmla="*/ 402431 h 495300"/>
                <a:gd name="connsiteX3" fmla="*/ 478631 w 778669"/>
                <a:gd name="connsiteY3" fmla="*/ 390525 h 495300"/>
                <a:gd name="connsiteX4" fmla="*/ 483394 w 778669"/>
                <a:gd name="connsiteY4" fmla="*/ 376238 h 495300"/>
                <a:gd name="connsiteX5" fmla="*/ 481012 w 778669"/>
                <a:gd name="connsiteY5" fmla="*/ 352425 h 495300"/>
                <a:gd name="connsiteX6" fmla="*/ 492919 w 778669"/>
                <a:gd name="connsiteY6" fmla="*/ 330994 h 495300"/>
                <a:gd name="connsiteX7" fmla="*/ 523875 w 778669"/>
                <a:gd name="connsiteY7" fmla="*/ 330994 h 495300"/>
                <a:gd name="connsiteX8" fmla="*/ 540544 w 778669"/>
                <a:gd name="connsiteY8" fmla="*/ 338138 h 495300"/>
                <a:gd name="connsiteX9" fmla="*/ 561975 w 778669"/>
                <a:gd name="connsiteY9" fmla="*/ 366713 h 495300"/>
                <a:gd name="connsiteX10" fmla="*/ 590550 w 778669"/>
                <a:gd name="connsiteY10" fmla="*/ 342900 h 495300"/>
                <a:gd name="connsiteX11" fmla="*/ 628650 w 778669"/>
                <a:gd name="connsiteY11" fmla="*/ 340519 h 495300"/>
                <a:gd name="connsiteX12" fmla="*/ 645319 w 778669"/>
                <a:gd name="connsiteY12" fmla="*/ 338138 h 495300"/>
                <a:gd name="connsiteX13" fmla="*/ 650081 w 778669"/>
                <a:gd name="connsiteY13" fmla="*/ 302419 h 495300"/>
                <a:gd name="connsiteX14" fmla="*/ 652462 w 778669"/>
                <a:gd name="connsiteY14" fmla="*/ 273844 h 495300"/>
                <a:gd name="connsiteX15" fmla="*/ 673894 w 778669"/>
                <a:gd name="connsiteY15" fmla="*/ 250031 h 495300"/>
                <a:gd name="connsiteX16" fmla="*/ 676275 w 778669"/>
                <a:gd name="connsiteY16" fmla="*/ 226219 h 495300"/>
                <a:gd name="connsiteX17" fmla="*/ 704850 w 778669"/>
                <a:gd name="connsiteY17" fmla="*/ 223838 h 495300"/>
                <a:gd name="connsiteX18" fmla="*/ 726281 w 778669"/>
                <a:gd name="connsiteY18" fmla="*/ 209550 h 495300"/>
                <a:gd name="connsiteX19" fmla="*/ 733425 w 778669"/>
                <a:gd name="connsiteY19" fmla="*/ 185738 h 495300"/>
                <a:gd name="connsiteX20" fmla="*/ 754856 w 778669"/>
                <a:gd name="connsiteY20" fmla="*/ 164306 h 495300"/>
                <a:gd name="connsiteX21" fmla="*/ 778669 w 778669"/>
                <a:gd name="connsiteY21" fmla="*/ 164306 h 495300"/>
                <a:gd name="connsiteX22" fmla="*/ 778669 w 778669"/>
                <a:gd name="connsiteY22" fmla="*/ 128588 h 495300"/>
                <a:gd name="connsiteX23" fmla="*/ 752475 w 778669"/>
                <a:gd name="connsiteY23" fmla="*/ 102394 h 495300"/>
                <a:gd name="connsiteX24" fmla="*/ 742950 w 778669"/>
                <a:gd name="connsiteY24" fmla="*/ 102394 h 495300"/>
                <a:gd name="connsiteX25" fmla="*/ 742950 w 778669"/>
                <a:gd name="connsiteY25" fmla="*/ 78581 h 495300"/>
                <a:gd name="connsiteX26" fmla="*/ 740569 w 778669"/>
                <a:gd name="connsiteY26" fmla="*/ 61913 h 495300"/>
                <a:gd name="connsiteX27" fmla="*/ 721519 w 778669"/>
                <a:gd name="connsiteY27" fmla="*/ 59531 h 495300"/>
                <a:gd name="connsiteX28" fmla="*/ 723900 w 778669"/>
                <a:gd name="connsiteY28" fmla="*/ 19050 h 495300"/>
                <a:gd name="connsiteX29" fmla="*/ 726281 w 778669"/>
                <a:gd name="connsiteY29" fmla="*/ 0 h 495300"/>
                <a:gd name="connsiteX30" fmla="*/ 695325 w 778669"/>
                <a:gd name="connsiteY30" fmla="*/ 9525 h 495300"/>
                <a:gd name="connsiteX31" fmla="*/ 671512 w 778669"/>
                <a:gd name="connsiteY31" fmla="*/ 9525 h 495300"/>
                <a:gd name="connsiteX32" fmla="*/ 654844 w 778669"/>
                <a:gd name="connsiteY32" fmla="*/ 9525 h 495300"/>
                <a:gd name="connsiteX33" fmla="*/ 650081 w 778669"/>
                <a:gd name="connsiteY33" fmla="*/ 9525 h 495300"/>
                <a:gd name="connsiteX34" fmla="*/ 642937 w 778669"/>
                <a:gd name="connsiteY34" fmla="*/ 50006 h 495300"/>
                <a:gd name="connsiteX35" fmla="*/ 635794 w 778669"/>
                <a:gd name="connsiteY35" fmla="*/ 71438 h 495300"/>
                <a:gd name="connsiteX36" fmla="*/ 609600 w 778669"/>
                <a:gd name="connsiteY36" fmla="*/ 80963 h 495300"/>
                <a:gd name="connsiteX37" fmla="*/ 604837 w 778669"/>
                <a:gd name="connsiteY37" fmla="*/ 100013 h 495300"/>
                <a:gd name="connsiteX38" fmla="*/ 554831 w 778669"/>
                <a:gd name="connsiteY38" fmla="*/ 100013 h 495300"/>
                <a:gd name="connsiteX39" fmla="*/ 523875 w 778669"/>
                <a:gd name="connsiteY39" fmla="*/ 100013 h 495300"/>
                <a:gd name="connsiteX40" fmla="*/ 500062 w 778669"/>
                <a:gd name="connsiteY40" fmla="*/ 107156 h 495300"/>
                <a:gd name="connsiteX41" fmla="*/ 466725 w 778669"/>
                <a:gd name="connsiteY41" fmla="*/ 109538 h 495300"/>
                <a:gd name="connsiteX42" fmla="*/ 440531 w 778669"/>
                <a:gd name="connsiteY42" fmla="*/ 102394 h 495300"/>
                <a:gd name="connsiteX43" fmla="*/ 416719 w 778669"/>
                <a:gd name="connsiteY43" fmla="*/ 107156 h 495300"/>
                <a:gd name="connsiteX44" fmla="*/ 416719 w 778669"/>
                <a:gd name="connsiteY44" fmla="*/ 107156 h 495300"/>
                <a:gd name="connsiteX45" fmla="*/ 383381 w 778669"/>
                <a:gd name="connsiteY45" fmla="*/ 95250 h 495300"/>
                <a:gd name="connsiteX46" fmla="*/ 347662 w 778669"/>
                <a:gd name="connsiteY46" fmla="*/ 90488 h 495300"/>
                <a:gd name="connsiteX47" fmla="*/ 335756 w 778669"/>
                <a:gd name="connsiteY47" fmla="*/ 83344 h 495300"/>
                <a:gd name="connsiteX48" fmla="*/ 314325 w 778669"/>
                <a:gd name="connsiteY48" fmla="*/ 88106 h 495300"/>
                <a:gd name="connsiteX49" fmla="*/ 283369 w 778669"/>
                <a:gd name="connsiteY49" fmla="*/ 85725 h 495300"/>
                <a:gd name="connsiteX50" fmla="*/ 266700 w 778669"/>
                <a:gd name="connsiteY50" fmla="*/ 100013 h 495300"/>
                <a:gd name="connsiteX51" fmla="*/ 266700 w 778669"/>
                <a:gd name="connsiteY51" fmla="*/ 100013 h 495300"/>
                <a:gd name="connsiteX52" fmla="*/ 242887 w 778669"/>
                <a:gd name="connsiteY52" fmla="*/ 71438 h 495300"/>
                <a:gd name="connsiteX53" fmla="*/ 219075 w 778669"/>
                <a:gd name="connsiteY53" fmla="*/ 73819 h 495300"/>
                <a:gd name="connsiteX54" fmla="*/ 204787 w 778669"/>
                <a:gd name="connsiteY54" fmla="*/ 69056 h 495300"/>
                <a:gd name="connsiteX55" fmla="*/ 197644 w 778669"/>
                <a:gd name="connsiteY55" fmla="*/ 52388 h 495300"/>
                <a:gd name="connsiteX56" fmla="*/ 171450 w 778669"/>
                <a:gd name="connsiteY56" fmla="*/ 57150 h 495300"/>
                <a:gd name="connsiteX57" fmla="*/ 154781 w 778669"/>
                <a:gd name="connsiteY57" fmla="*/ 76200 h 495300"/>
                <a:gd name="connsiteX58" fmla="*/ 173832 w 778669"/>
                <a:gd name="connsiteY58" fmla="*/ 92869 h 495300"/>
                <a:gd name="connsiteX59" fmla="*/ 164306 w 778669"/>
                <a:gd name="connsiteY59" fmla="*/ 104775 h 495300"/>
                <a:gd name="connsiteX60" fmla="*/ 173831 w 778669"/>
                <a:gd name="connsiteY60" fmla="*/ 123825 h 495300"/>
                <a:gd name="connsiteX61" fmla="*/ 138112 w 778669"/>
                <a:gd name="connsiteY61" fmla="*/ 119063 h 495300"/>
                <a:gd name="connsiteX62" fmla="*/ 123825 w 778669"/>
                <a:gd name="connsiteY62" fmla="*/ 142875 h 495300"/>
                <a:gd name="connsiteX63" fmla="*/ 90488 w 778669"/>
                <a:gd name="connsiteY63" fmla="*/ 157163 h 495300"/>
                <a:gd name="connsiteX64" fmla="*/ 83344 w 778669"/>
                <a:gd name="connsiteY64" fmla="*/ 195263 h 495300"/>
                <a:gd name="connsiteX65" fmla="*/ 90488 w 778669"/>
                <a:gd name="connsiteY65" fmla="*/ 207169 h 495300"/>
                <a:gd name="connsiteX66" fmla="*/ 76200 w 778669"/>
                <a:gd name="connsiteY66" fmla="*/ 214313 h 495300"/>
                <a:gd name="connsiteX67" fmla="*/ 71437 w 778669"/>
                <a:gd name="connsiteY67" fmla="*/ 221456 h 495300"/>
                <a:gd name="connsiteX68" fmla="*/ 71437 w 778669"/>
                <a:gd name="connsiteY68" fmla="*/ 245269 h 495300"/>
                <a:gd name="connsiteX69" fmla="*/ 88106 w 778669"/>
                <a:gd name="connsiteY69" fmla="*/ 278606 h 495300"/>
                <a:gd name="connsiteX70" fmla="*/ 80962 w 778669"/>
                <a:gd name="connsiteY70" fmla="*/ 292893 h 495300"/>
                <a:gd name="connsiteX71" fmla="*/ 47625 w 778669"/>
                <a:gd name="connsiteY71" fmla="*/ 328613 h 495300"/>
                <a:gd name="connsiteX72" fmla="*/ 33337 w 778669"/>
                <a:gd name="connsiteY72" fmla="*/ 354806 h 495300"/>
                <a:gd name="connsiteX73" fmla="*/ 26194 w 778669"/>
                <a:gd name="connsiteY73" fmla="*/ 376238 h 495300"/>
                <a:gd name="connsiteX74" fmla="*/ 30956 w 778669"/>
                <a:gd name="connsiteY74" fmla="*/ 409575 h 495300"/>
                <a:gd name="connsiteX75" fmla="*/ 33337 w 778669"/>
                <a:gd name="connsiteY75" fmla="*/ 428625 h 495300"/>
                <a:gd name="connsiteX76" fmla="*/ 11906 w 778669"/>
                <a:gd name="connsiteY76" fmla="*/ 447675 h 495300"/>
                <a:gd name="connsiteX77" fmla="*/ 11906 w 778669"/>
                <a:gd name="connsiteY77" fmla="*/ 447675 h 495300"/>
                <a:gd name="connsiteX78" fmla="*/ 0 w 778669"/>
                <a:gd name="connsiteY78" fmla="*/ 466725 h 495300"/>
                <a:gd name="connsiteX79" fmla="*/ 2381 w 778669"/>
                <a:gd name="connsiteY79" fmla="*/ 495300 h 495300"/>
                <a:gd name="connsiteX80" fmla="*/ 57150 w 778669"/>
                <a:gd name="connsiteY80" fmla="*/ 481013 h 495300"/>
                <a:gd name="connsiteX81" fmla="*/ 83344 w 778669"/>
                <a:gd name="connsiteY81" fmla="*/ 471488 h 495300"/>
                <a:gd name="connsiteX82" fmla="*/ 109537 w 778669"/>
                <a:gd name="connsiteY82" fmla="*/ 471488 h 495300"/>
                <a:gd name="connsiteX83" fmla="*/ 123825 w 778669"/>
                <a:gd name="connsiteY83" fmla="*/ 457200 h 495300"/>
                <a:gd name="connsiteX84" fmla="*/ 133350 w 778669"/>
                <a:gd name="connsiteY84" fmla="*/ 450056 h 495300"/>
                <a:gd name="connsiteX85" fmla="*/ 126206 w 778669"/>
                <a:gd name="connsiteY85" fmla="*/ 407194 h 495300"/>
                <a:gd name="connsiteX86" fmla="*/ 145256 w 778669"/>
                <a:gd name="connsiteY86" fmla="*/ 404813 h 495300"/>
                <a:gd name="connsiteX87" fmla="*/ 166687 w 778669"/>
                <a:gd name="connsiteY87" fmla="*/ 407194 h 495300"/>
                <a:gd name="connsiteX88" fmla="*/ 173831 w 778669"/>
                <a:gd name="connsiteY88" fmla="*/ 440531 h 495300"/>
                <a:gd name="connsiteX89" fmla="*/ 188119 w 778669"/>
                <a:gd name="connsiteY89" fmla="*/ 442913 h 495300"/>
                <a:gd name="connsiteX90" fmla="*/ 211931 w 778669"/>
                <a:gd name="connsiteY90" fmla="*/ 445294 h 495300"/>
                <a:gd name="connsiteX91" fmla="*/ 240506 w 778669"/>
                <a:gd name="connsiteY91" fmla="*/ 423863 h 495300"/>
                <a:gd name="connsiteX92" fmla="*/ 266700 w 778669"/>
                <a:gd name="connsiteY92" fmla="*/ 421481 h 495300"/>
                <a:gd name="connsiteX93" fmla="*/ 269081 w 778669"/>
                <a:gd name="connsiteY93" fmla="*/ 459581 h 495300"/>
                <a:gd name="connsiteX94" fmla="*/ 278606 w 778669"/>
                <a:gd name="connsiteY94" fmla="*/ 478631 h 495300"/>
                <a:gd name="connsiteX95" fmla="*/ 302419 w 778669"/>
                <a:gd name="connsiteY95" fmla="*/ 452438 h 495300"/>
                <a:gd name="connsiteX96" fmla="*/ 328612 w 778669"/>
                <a:gd name="connsiteY96" fmla="*/ 445294 h 495300"/>
                <a:gd name="connsiteX97" fmla="*/ 340519 w 778669"/>
                <a:gd name="connsiteY97" fmla="*/ 433388 h 495300"/>
                <a:gd name="connsiteX98" fmla="*/ 381000 w 778669"/>
                <a:gd name="connsiteY98" fmla="*/ 464344 h 495300"/>
                <a:gd name="connsiteX0" fmla="*/ 381000 w 778669"/>
                <a:gd name="connsiteY0" fmla="*/ 464344 h 495300"/>
                <a:gd name="connsiteX1" fmla="*/ 442912 w 778669"/>
                <a:gd name="connsiteY1" fmla="*/ 435769 h 495300"/>
                <a:gd name="connsiteX2" fmla="*/ 461962 w 778669"/>
                <a:gd name="connsiteY2" fmla="*/ 402431 h 495300"/>
                <a:gd name="connsiteX3" fmla="*/ 478631 w 778669"/>
                <a:gd name="connsiteY3" fmla="*/ 390525 h 495300"/>
                <a:gd name="connsiteX4" fmla="*/ 483394 w 778669"/>
                <a:gd name="connsiteY4" fmla="*/ 376238 h 495300"/>
                <a:gd name="connsiteX5" fmla="*/ 481012 w 778669"/>
                <a:gd name="connsiteY5" fmla="*/ 352425 h 495300"/>
                <a:gd name="connsiteX6" fmla="*/ 492919 w 778669"/>
                <a:gd name="connsiteY6" fmla="*/ 330994 h 495300"/>
                <a:gd name="connsiteX7" fmla="*/ 523875 w 778669"/>
                <a:gd name="connsiteY7" fmla="*/ 330994 h 495300"/>
                <a:gd name="connsiteX8" fmla="*/ 540544 w 778669"/>
                <a:gd name="connsiteY8" fmla="*/ 338138 h 495300"/>
                <a:gd name="connsiteX9" fmla="*/ 561975 w 778669"/>
                <a:gd name="connsiteY9" fmla="*/ 366713 h 495300"/>
                <a:gd name="connsiteX10" fmla="*/ 590550 w 778669"/>
                <a:gd name="connsiteY10" fmla="*/ 342900 h 495300"/>
                <a:gd name="connsiteX11" fmla="*/ 628650 w 778669"/>
                <a:gd name="connsiteY11" fmla="*/ 340519 h 495300"/>
                <a:gd name="connsiteX12" fmla="*/ 645319 w 778669"/>
                <a:gd name="connsiteY12" fmla="*/ 338138 h 495300"/>
                <a:gd name="connsiteX13" fmla="*/ 650081 w 778669"/>
                <a:gd name="connsiteY13" fmla="*/ 302419 h 495300"/>
                <a:gd name="connsiteX14" fmla="*/ 652462 w 778669"/>
                <a:gd name="connsiteY14" fmla="*/ 273844 h 495300"/>
                <a:gd name="connsiteX15" fmla="*/ 673894 w 778669"/>
                <a:gd name="connsiteY15" fmla="*/ 250031 h 495300"/>
                <a:gd name="connsiteX16" fmla="*/ 676275 w 778669"/>
                <a:gd name="connsiteY16" fmla="*/ 226219 h 495300"/>
                <a:gd name="connsiteX17" fmla="*/ 704850 w 778669"/>
                <a:gd name="connsiteY17" fmla="*/ 223838 h 495300"/>
                <a:gd name="connsiteX18" fmla="*/ 726281 w 778669"/>
                <a:gd name="connsiteY18" fmla="*/ 209550 h 495300"/>
                <a:gd name="connsiteX19" fmla="*/ 733425 w 778669"/>
                <a:gd name="connsiteY19" fmla="*/ 185738 h 495300"/>
                <a:gd name="connsiteX20" fmla="*/ 754856 w 778669"/>
                <a:gd name="connsiteY20" fmla="*/ 164306 h 495300"/>
                <a:gd name="connsiteX21" fmla="*/ 778669 w 778669"/>
                <a:gd name="connsiteY21" fmla="*/ 164306 h 495300"/>
                <a:gd name="connsiteX22" fmla="*/ 778669 w 778669"/>
                <a:gd name="connsiteY22" fmla="*/ 128588 h 495300"/>
                <a:gd name="connsiteX23" fmla="*/ 752475 w 778669"/>
                <a:gd name="connsiteY23" fmla="*/ 102394 h 495300"/>
                <a:gd name="connsiteX24" fmla="*/ 742950 w 778669"/>
                <a:gd name="connsiteY24" fmla="*/ 102394 h 495300"/>
                <a:gd name="connsiteX25" fmla="*/ 742950 w 778669"/>
                <a:gd name="connsiteY25" fmla="*/ 78581 h 495300"/>
                <a:gd name="connsiteX26" fmla="*/ 740569 w 778669"/>
                <a:gd name="connsiteY26" fmla="*/ 61913 h 495300"/>
                <a:gd name="connsiteX27" fmla="*/ 721519 w 778669"/>
                <a:gd name="connsiteY27" fmla="*/ 59531 h 495300"/>
                <a:gd name="connsiteX28" fmla="*/ 723900 w 778669"/>
                <a:gd name="connsiteY28" fmla="*/ 19050 h 495300"/>
                <a:gd name="connsiteX29" fmla="*/ 726281 w 778669"/>
                <a:gd name="connsiteY29" fmla="*/ 0 h 495300"/>
                <a:gd name="connsiteX30" fmla="*/ 695325 w 778669"/>
                <a:gd name="connsiteY30" fmla="*/ 9525 h 495300"/>
                <a:gd name="connsiteX31" fmla="*/ 671512 w 778669"/>
                <a:gd name="connsiteY31" fmla="*/ 9525 h 495300"/>
                <a:gd name="connsiteX32" fmla="*/ 654844 w 778669"/>
                <a:gd name="connsiteY32" fmla="*/ 9525 h 495300"/>
                <a:gd name="connsiteX33" fmla="*/ 650081 w 778669"/>
                <a:gd name="connsiteY33" fmla="*/ 9525 h 495300"/>
                <a:gd name="connsiteX34" fmla="*/ 642937 w 778669"/>
                <a:gd name="connsiteY34" fmla="*/ 50006 h 495300"/>
                <a:gd name="connsiteX35" fmla="*/ 635794 w 778669"/>
                <a:gd name="connsiteY35" fmla="*/ 71438 h 495300"/>
                <a:gd name="connsiteX36" fmla="*/ 609600 w 778669"/>
                <a:gd name="connsiteY36" fmla="*/ 80963 h 495300"/>
                <a:gd name="connsiteX37" fmla="*/ 614362 w 778669"/>
                <a:gd name="connsiteY37" fmla="*/ 102395 h 495300"/>
                <a:gd name="connsiteX38" fmla="*/ 554831 w 778669"/>
                <a:gd name="connsiteY38" fmla="*/ 100013 h 495300"/>
                <a:gd name="connsiteX39" fmla="*/ 523875 w 778669"/>
                <a:gd name="connsiteY39" fmla="*/ 100013 h 495300"/>
                <a:gd name="connsiteX40" fmla="*/ 500062 w 778669"/>
                <a:gd name="connsiteY40" fmla="*/ 107156 h 495300"/>
                <a:gd name="connsiteX41" fmla="*/ 466725 w 778669"/>
                <a:gd name="connsiteY41" fmla="*/ 109538 h 495300"/>
                <a:gd name="connsiteX42" fmla="*/ 440531 w 778669"/>
                <a:gd name="connsiteY42" fmla="*/ 102394 h 495300"/>
                <a:gd name="connsiteX43" fmla="*/ 416719 w 778669"/>
                <a:gd name="connsiteY43" fmla="*/ 107156 h 495300"/>
                <a:gd name="connsiteX44" fmla="*/ 416719 w 778669"/>
                <a:gd name="connsiteY44" fmla="*/ 107156 h 495300"/>
                <a:gd name="connsiteX45" fmla="*/ 383381 w 778669"/>
                <a:gd name="connsiteY45" fmla="*/ 95250 h 495300"/>
                <a:gd name="connsiteX46" fmla="*/ 347662 w 778669"/>
                <a:gd name="connsiteY46" fmla="*/ 90488 h 495300"/>
                <a:gd name="connsiteX47" fmla="*/ 335756 w 778669"/>
                <a:gd name="connsiteY47" fmla="*/ 83344 h 495300"/>
                <a:gd name="connsiteX48" fmla="*/ 314325 w 778669"/>
                <a:gd name="connsiteY48" fmla="*/ 88106 h 495300"/>
                <a:gd name="connsiteX49" fmla="*/ 283369 w 778669"/>
                <a:gd name="connsiteY49" fmla="*/ 85725 h 495300"/>
                <a:gd name="connsiteX50" fmla="*/ 266700 w 778669"/>
                <a:gd name="connsiteY50" fmla="*/ 100013 h 495300"/>
                <a:gd name="connsiteX51" fmla="*/ 266700 w 778669"/>
                <a:gd name="connsiteY51" fmla="*/ 100013 h 495300"/>
                <a:gd name="connsiteX52" fmla="*/ 242887 w 778669"/>
                <a:gd name="connsiteY52" fmla="*/ 71438 h 495300"/>
                <a:gd name="connsiteX53" fmla="*/ 219075 w 778669"/>
                <a:gd name="connsiteY53" fmla="*/ 73819 h 495300"/>
                <a:gd name="connsiteX54" fmla="*/ 204787 w 778669"/>
                <a:gd name="connsiteY54" fmla="*/ 69056 h 495300"/>
                <a:gd name="connsiteX55" fmla="*/ 197644 w 778669"/>
                <a:gd name="connsiteY55" fmla="*/ 52388 h 495300"/>
                <a:gd name="connsiteX56" fmla="*/ 171450 w 778669"/>
                <a:gd name="connsiteY56" fmla="*/ 57150 h 495300"/>
                <a:gd name="connsiteX57" fmla="*/ 154781 w 778669"/>
                <a:gd name="connsiteY57" fmla="*/ 76200 h 495300"/>
                <a:gd name="connsiteX58" fmla="*/ 173832 w 778669"/>
                <a:gd name="connsiteY58" fmla="*/ 92869 h 495300"/>
                <a:gd name="connsiteX59" fmla="*/ 164306 w 778669"/>
                <a:gd name="connsiteY59" fmla="*/ 104775 h 495300"/>
                <a:gd name="connsiteX60" fmla="*/ 173831 w 778669"/>
                <a:gd name="connsiteY60" fmla="*/ 123825 h 495300"/>
                <a:gd name="connsiteX61" fmla="*/ 138112 w 778669"/>
                <a:gd name="connsiteY61" fmla="*/ 119063 h 495300"/>
                <a:gd name="connsiteX62" fmla="*/ 123825 w 778669"/>
                <a:gd name="connsiteY62" fmla="*/ 142875 h 495300"/>
                <a:gd name="connsiteX63" fmla="*/ 90488 w 778669"/>
                <a:gd name="connsiteY63" fmla="*/ 157163 h 495300"/>
                <a:gd name="connsiteX64" fmla="*/ 83344 w 778669"/>
                <a:gd name="connsiteY64" fmla="*/ 195263 h 495300"/>
                <a:gd name="connsiteX65" fmla="*/ 90488 w 778669"/>
                <a:gd name="connsiteY65" fmla="*/ 207169 h 495300"/>
                <a:gd name="connsiteX66" fmla="*/ 76200 w 778669"/>
                <a:gd name="connsiteY66" fmla="*/ 214313 h 495300"/>
                <a:gd name="connsiteX67" fmla="*/ 71437 w 778669"/>
                <a:gd name="connsiteY67" fmla="*/ 221456 h 495300"/>
                <a:gd name="connsiteX68" fmla="*/ 71437 w 778669"/>
                <a:gd name="connsiteY68" fmla="*/ 245269 h 495300"/>
                <a:gd name="connsiteX69" fmla="*/ 88106 w 778669"/>
                <a:gd name="connsiteY69" fmla="*/ 278606 h 495300"/>
                <a:gd name="connsiteX70" fmla="*/ 80962 w 778669"/>
                <a:gd name="connsiteY70" fmla="*/ 292893 h 495300"/>
                <a:gd name="connsiteX71" fmla="*/ 47625 w 778669"/>
                <a:gd name="connsiteY71" fmla="*/ 328613 h 495300"/>
                <a:gd name="connsiteX72" fmla="*/ 33337 w 778669"/>
                <a:gd name="connsiteY72" fmla="*/ 354806 h 495300"/>
                <a:gd name="connsiteX73" fmla="*/ 26194 w 778669"/>
                <a:gd name="connsiteY73" fmla="*/ 376238 h 495300"/>
                <a:gd name="connsiteX74" fmla="*/ 30956 w 778669"/>
                <a:gd name="connsiteY74" fmla="*/ 409575 h 495300"/>
                <a:gd name="connsiteX75" fmla="*/ 33337 w 778669"/>
                <a:gd name="connsiteY75" fmla="*/ 428625 h 495300"/>
                <a:gd name="connsiteX76" fmla="*/ 11906 w 778669"/>
                <a:gd name="connsiteY76" fmla="*/ 447675 h 495300"/>
                <a:gd name="connsiteX77" fmla="*/ 11906 w 778669"/>
                <a:gd name="connsiteY77" fmla="*/ 447675 h 495300"/>
                <a:gd name="connsiteX78" fmla="*/ 0 w 778669"/>
                <a:gd name="connsiteY78" fmla="*/ 466725 h 495300"/>
                <a:gd name="connsiteX79" fmla="*/ 2381 w 778669"/>
                <a:gd name="connsiteY79" fmla="*/ 495300 h 495300"/>
                <a:gd name="connsiteX80" fmla="*/ 57150 w 778669"/>
                <a:gd name="connsiteY80" fmla="*/ 481013 h 495300"/>
                <a:gd name="connsiteX81" fmla="*/ 83344 w 778669"/>
                <a:gd name="connsiteY81" fmla="*/ 471488 h 495300"/>
                <a:gd name="connsiteX82" fmla="*/ 109537 w 778669"/>
                <a:gd name="connsiteY82" fmla="*/ 471488 h 495300"/>
                <a:gd name="connsiteX83" fmla="*/ 123825 w 778669"/>
                <a:gd name="connsiteY83" fmla="*/ 457200 h 495300"/>
                <a:gd name="connsiteX84" fmla="*/ 133350 w 778669"/>
                <a:gd name="connsiteY84" fmla="*/ 450056 h 495300"/>
                <a:gd name="connsiteX85" fmla="*/ 126206 w 778669"/>
                <a:gd name="connsiteY85" fmla="*/ 407194 h 495300"/>
                <a:gd name="connsiteX86" fmla="*/ 145256 w 778669"/>
                <a:gd name="connsiteY86" fmla="*/ 404813 h 495300"/>
                <a:gd name="connsiteX87" fmla="*/ 166687 w 778669"/>
                <a:gd name="connsiteY87" fmla="*/ 407194 h 495300"/>
                <a:gd name="connsiteX88" fmla="*/ 173831 w 778669"/>
                <a:gd name="connsiteY88" fmla="*/ 440531 h 495300"/>
                <a:gd name="connsiteX89" fmla="*/ 188119 w 778669"/>
                <a:gd name="connsiteY89" fmla="*/ 442913 h 495300"/>
                <a:gd name="connsiteX90" fmla="*/ 211931 w 778669"/>
                <a:gd name="connsiteY90" fmla="*/ 445294 h 495300"/>
                <a:gd name="connsiteX91" fmla="*/ 240506 w 778669"/>
                <a:gd name="connsiteY91" fmla="*/ 423863 h 495300"/>
                <a:gd name="connsiteX92" fmla="*/ 266700 w 778669"/>
                <a:gd name="connsiteY92" fmla="*/ 421481 h 495300"/>
                <a:gd name="connsiteX93" fmla="*/ 269081 w 778669"/>
                <a:gd name="connsiteY93" fmla="*/ 459581 h 495300"/>
                <a:gd name="connsiteX94" fmla="*/ 278606 w 778669"/>
                <a:gd name="connsiteY94" fmla="*/ 478631 h 495300"/>
                <a:gd name="connsiteX95" fmla="*/ 302419 w 778669"/>
                <a:gd name="connsiteY95" fmla="*/ 452438 h 495300"/>
                <a:gd name="connsiteX96" fmla="*/ 328612 w 778669"/>
                <a:gd name="connsiteY96" fmla="*/ 445294 h 495300"/>
                <a:gd name="connsiteX97" fmla="*/ 340519 w 778669"/>
                <a:gd name="connsiteY97" fmla="*/ 433388 h 495300"/>
                <a:gd name="connsiteX98" fmla="*/ 381000 w 778669"/>
                <a:gd name="connsiteY98" fmla="*/ 464344 h 495300"/>
                <a:gd name="connsiteX0" fmla="*/ 381000 w 778669"/>
                <a:gd name="connsiteY0" fmla="*/ 464344 h 495300"/>
                <a:gd name="connsiteX1" fmla="*/ 442912 w 778669"/>
                <a:gd name="connsiteY1" fmla="*/ 435769 h 495300"/>
                <a:gd name="connsiteX2" fmla="*/ 461962 w 778669"/>
                <a:gd name="connsiteY2" fmla="*/ 402431 h 495300"/>
                <a:gd name="connsiteX3" fmla="*/ 478631 w 778669"/>
                <a:gd name="connsiteY3" fmla="*/ 390525 h 495300"/>
                <a:gd name="connsiteX4" fmla="*/ 483394 w 778669"/>
                <a:gd name="connsiteY4" fmla="*/ 376238 h 495300"/>
                <a:gd name="connsiteX5" fmla="*/ 481012 w 778669"/>
                <a:gd name="connsiteY5" fmla="*/ 352425 h 495300"/>
                <a:gd name="connsiteX6" fmla="*/ 492919 w 778669"/>
                <a:gd name="connsiteY6" fmla="*/ 330994 h 495300"/>
                <a:gd name="connsiteX7" fmla="*/ 523875 w 778669"/>
                <a:gd name="connsiteY7" fmla="*/ 330994 h 495300"/>
                <a:gd name="connsiteX8" fmla="*/ 540544 w 778669"/>
                <a:gd name="connsiteY8" fmla="*/ 338138 h 495300"/>
                <a:gd name="connsiteX9" fmla="*/ 561975 w 778669"/>
                <a:gd name="connsiteY9" fmla="*/ 366713 h 495300"/>
                <a:gd name="connsiteX10" fmla="*/ 590550 w 778669"/>
                <a:gd name="connsiteY10" fmla="*/ 342900 h 495300"/>
                <a:gd name="connsiteX11" fmla="*/ 628650 w 778669"/>
                <a:gd name="connsiteY11" fmla="*/ 340519 h 495300"/>
                <a:gd name="connsiteX12" fmla="*/ 645319 w 778669"/>
                <a:gd name="connsiteY12" fmla="*/ 338138 h 495300"/>
                <a:gd name="connsiteX13" fmla="*/ 650081 w 778669"/>
                <a:gd name="connsiteY13" fmla="*/ 302419 h 495300"/>
                <a:gd name="connsiteX14" fmla="*/ 652462 w 778669"/>
                <a:gd name="connsiteY14" fmla="*/ 273844 h 495300"/>
                <a:gd name="connsiteX15" fmla="*/ 673894 w 778669"/>
                <a:gd name="connsiteY15" fmla="*/ 250031 h 495300"/>
                <a:gd name="connsiteX16" fmla="*/ 676275 w 778669"/>
                <a:gd name="connsiteY16" fmla="*/ 226219 h 495300"/>
                <a:gd name="connsiteX17" fmla="*/ 704850 w 778669"/>
                <a:gd name="connsiteY17" fmla="*/ 223838 h 495300"/>
                <a:gd name="connsiteX18" fmla="*/ 726281 w 778669"/>
                <a:gd name="connsiteY18" fmla="*/ 209550 h 495300"/>
                <a:gd name="connsiteX19" fmla="*/ 733425 w 778669"/>
                <a:gd name="connsiteY19" fmla="*/ 185738 h 495300"/>
                <a:gd name="connsiteX20" fmla="*/ 754856 w 778669"/>
                <a:gd name="connsiteY20" fmla="*/ 164306 h 495300"/>
                <a:gd name="connsiteX21" fmla="*/ 778669 w 778669"/>
                <a:gd name="connsiteY21" fmla="*/ 164306 h 495300"/>
                <a:gd name="connsiteX22" fmla="*/ 778669 w 778669"/>
                <a:gd name="connsiteY22" fmla="*/ 128588 h 495300"/>
                <a:gd name="connsiteX23" fmla="*/ 752475 w 778669"/>
                <a:gd name="connsiteY23" fmla="*/ 102394 h 495300"/>
                <a:gd name="connsiteX24" fmla="*/ 742950 w 778669"/>
                <a:gd name="connsiteY24" fmla="*/ 102394 h 495300"/>
                <a:gd name="connsiteX25" fmla="*/ 742950 w 778669"/>
                <a:gd name="connsiteY25" fmla="*/ 78581 h 495300"/>
                <a:gd name="connsiteX26" fmla="*/ 740569 w 778669"/>
                <a:gd name="connsiteY26" fmla="*/ 61913 h 495300"/>
                <a:gd name="connsiteX27" fmla="*/ 721519 w 778669"/>
                <a:gd name="connsiteY27" fmla="*/ 59531 h 495300"/>
                <a:gd name="connsiteX28" fmla="*/ 723900 w 778669"/>
                <a:gd name="connsiteY28" fmla="*/ 19050 h 495300"/>
                <a:gd name="connsiteX29" fmla="*/ 726281 w 778669"/>
                <a:gd name="connsiteY29" fmla="*/ 0 h 495300"/>
                <a:gd name="connsiteX30" fmla="*/ 695325 w 778669"/>
                <a:gd name="connsiteY30" fmla="*/ 9525 h 495300"/>
                <a:gd name="connsiteX31" fmla="*/ 671512 w 778669"/>
                <a:gd name="connsiteY31" fmla="*/ 9525 h 495300"/>
                <a:gd name="connsiteX32" fmla="*/ 654844 w 778669"/>
                <a:gd name="connsiteY32" fmla="*/ 9525 h 495300"/>
                <a:gd name="connsiteX33" fmla="*/ 650081 w 778669"/>
                <a:gd name="connsiteY33" fmla="*/ 9525 h 495300"/>
                <a:gd name="connsiteX34" fmla="*/ 642937 w 778669"/>
                <a:gd name="connsiteY34" fmla="*/ 50006 h 495300"/>
                <a:gd name="connsiteX35" fmla="*/ 635794 w 778669"/>
                <a:gd name="connsiteY35" fmla="*/ 71438 h 495300"/>
                <a:gd name="connsiteX36" fmla="*/ 609600 w 778669"/>
                <a:gd name="connsiteY36" fmla="*/ 80963 h 495300"/>
                <a:gd name="connsiteX37" fmla="*/ 614362 w 778669"/>
                <a:gd name="connsiteY37" fmla="*/ 102395 h 495300"/>
                <a:gd name="connsiteX38" fmla="*/ 554831 w 778669"/>
                <a:gd name="connsiteY38" fmla="*/ 100013 h 495300"/>
                <a:gd name="connsiteX39" fmla="*/ 523875 w 778669"/>
                <a:gd name="connsiteY39" fmla="*/ 100013 h 495300"/>
                <a:gd name="connsiteX40" fmla="*/ 500062 w 778669"/>
                <a:gd name="connsiteY40" fmla="*/ 107156 h 495300"/>
                <a:gd name="connsiteX41" fmla="*/ 466725 w 778669"/>
                <a:gd name="connsiteY41" fmla="*/ 109538 h 495300"/>
                <a:gd name="connsiteX42" fmla="*/ 440531 w 778669"/>
                <a:gd name="connsiteY42" fmla="*/ 102394 h 495300"/>
                <a:gd name="connsiteX43" fmla="*/ 416719 w 778669"/>
                <a:gd name="connsiteY43" fmla="*/ 107156 h 495300"/>
                <a:gd name="connsiteX44" fmla="*/ 416719 w 778669"/>
                <a:gd name="connsiteY44" fmla="*/ 107156 h 495300"/>
                <a:gd name="connsiteX45" fmla="*/ 383381 w 778669"/>
                <a:gd name="connsiteY45" fmla="*/ 95250 h 495300"/>
                <a:gd name="connsiteX46" fmla="*/ 347662 w 778669"/>
                <a:gd name="connsiteY46" fmla="*/ 90488 h 495300"/>
                <a:gd name="connsiteX47" fmla="*/ 335756 w 778669"/>
                <a:gd name="connsiteY47" fmla="*/ 83344 h 495300"/>
                <a:gd name="connsiteX48" fmla="*/ 314325 w 778669"/>
                <a:gd name="connsiteY48" fmla="*/ 88106 h 495300"/>
                <a:gd name="connsiteX49" fmla="*/ 283369 w 778669"/>
                <a:gd name="connsiteY49" fmla="*/ 85725 h 495300"/>
                <a:gd name="connsiteX50" fmla="*/ 266700 w 778669"/>
                <a:gd name="connsiteY50" fmla="*/ 100013 h 495300"/>
                <a:gd name="connsiteX51" fmla="*/ 266700 w 778669"/>
                <a:gd name="connsiteY51" fmla="*/ 100013 h 495300"/>
                <a:gd name="connsiteX52" fmla="*/ 250031 w 778669"/>
                <a:gd name="connsiteY52" fmla="*/ 71438 h 495300"/>
                <a:gd name="connsiteX53" fmla="*/ 219075 w 778669"/>
                <a:gd name="connsiteY53" fmla="*/ 73819 h 495300"/>
                <a:gd name="connsiteX54" fmla="*/ 204787 w 778669"/>
                <a:gd name="connsiteY54" fmla="*/ 69056 h 495300"/>
                <a:gd name="connsiteX55" fmla="*/ 197644 w 778669"/>
                <a:gd name="connsiteY55" fmla="*/ 52388 h 495300"/>
                <a:gd name="connsiteX56" fmla="*/ 171450 w 778669"/>
                <a:gd name="connsiteY56" fmla="*/ 57150 h 495300"/>
                <a:gd name="connsiteX57" fmla="*/ 154781 w 778669"/>
                <a:gd name="connsiteY57" fmla="*/ 76200 h 495300"/>
                <a:gd name="connsiteX58" fmla="*/ 173832 w 778669"/>
                <a:gd name="connsiteY58" fmla="*/ 92869 h 495300"/>
                <a:gd name="connsiteX59" fmla="*/ 164306 w 778669"/>
                <a:gd name="connsiteY59" fmla="*/ 104775 h 495300"/>
                <a:gd name="connsiteX60" fmla="*/ 173831 w 778669"/>
                <a:gd name="connsiteY60" fmla="*/ 123825 h 495300"/>
                <a:gd name="connsiteX61" fmla="*/ 138112 w 778669"/>
                <a:gd name="connsiteY61" fmla="*/ 119063 h 495300"/>
                <a:gd name="connsiteX62" fmla="*/ 123825 w 778669"/>
                <a:gd name="connsiteY62" fmla="*/ 142875 h 495300"/>
                <a:gd name="connsiteX63" fmla="*/ 90488 w 778669"/>
                <a:gd name="connsiteY63" fmla="*/ 157163 h 495300"/>
                <a:gd name="connsiteX64" fmla="*/ 83344 w 778669"/>
                <a:gd name="connsiteY64" fmla="*/ 195263 h 495300"/>
                <a:gd name="connsiteX65" fmla="*/ 90488 w 778669"/>
                <a:gd name="connsiteY65" fmla="*/ 207169 h 495300"/>
                <a:gd name="connsiteX66" fmla="*/ 76200 w 778669"/>
                <a:gd name="connsiteY66" fmla="*/ 214313 h 495300"/>
                <a:gd name="connsiteX67" fmla="*/ 71437 w 778669"/>
                <a:gd name="connsiteY67" fmla="*/ 221456 h 495300"/>
                <a:gd name="connsiteX68" fmla="*/ 71437 w 778669"/>
                <a:gd name="connsiteY68" fmla="*/ 245269 h 495300"/>
                <a:gd name="connsiteX69" fmla="*/ 88106 w 778669"/>
                <a:gd name="connsiteY69" fmla="*/ 278606 h 495300"/>
                <a:gd name="connsiteX70" fmla="*/ 80962 w 778669"/>
                <a:gd name="connsiteY70" fmla="*/ 292893 h 495300"/>
                <a:gd name="connsiteX71" fmla="*/ 47625 w 778669"/>
                <a:gd name="connsiteY71" fmla="*/ 328613 h 495300"/>
                <a:gd name="connsiteX72" fmla="*/ 33337 w 778669"/>
                <a:gd name="connsiteY72" fmla="*/ 354806 h 495300"/>
                <a:gd name="connsiteX73" fmla="*/ 26194 w 778669"/>
                <a:gd name="connsiteY73" fmla="*/ 376238 h 495300"/>
                <a:gd name="connsiteX74" fmla="*/ 30956 w 778669"/>
                <a:gd name="connsiteY74" fmla="*/ 409575 h 495300"/>
                <a:gd name="connsiteX75" fmla="*/ 33337 w 778669"/>
                <a:gd name="connsiteY75" fmla="*/ 428625 h 495300"/>
                <a:gd name="connsiteX76" fmla="*/ 11906 w 778669"/>
                <a:gd name="connsiteY76" fmla="*/ 447675 h 495300"/>
                <a:gd name="connsiteX77" fmla="*/ 11906 w 778669"/>
                <a:gd name="connsiteY77" fmla="*/ 447675 h 495300"/>
                <a:gd name="connsiteX78" fmla="*/ 0 w 778669"/>
                <a:gd name="connsiteY78" fmla="*/ 466725 h 495300"/>
                <a:gd name="connsiteX79" fmla="*/ 2381 w 778669"/>
                <a:gd name="connsiteY79" fmla="*/ 495300 h 495300"/>
                <a:gd name="connsiteX80" fmla="*/ 57150 w 778669"/>
                <a:gd name="connsiteY80" fmla="*/ 481013 h 495300"/>
                <a:gd name="connsiteX81" fmla="*/ 83344 w 778669"/>
                <a:gd name="connsiteY81" fmla="*/ 471488 h 495300"/>
                <a:gd name="connsiteX82" fmla="*/ 109537 w 778669"/>
                <a:gd name="connsiteY82" fmla="*/ 471488 h 495300"/>
                <a:gd name="connsiteX83" fmla="*/ 123825 w 778669"/>
                <a:gd name="connsiteY83" fmla="*/ 457200 h 495300"/>
                <a:gd name="connsiteX84" fmla="*/ 133350 w 778669"/>
                <a:gd name="connsiteY84" fmla="*/ 450056 h 495300"/>
                <a:gd name="connsiteX85" fmla="*/ 126206 w 778669"/>
                <a:gd name="connsiteY85" fmla="*/ 407194 h 495300"/>
                <a:gd name="connsiteX86" fmla="*/ 145256 w 778669"/>
                <a:gd name="connsiteY86" fmla="*/ 404813 h 495300"/>
                <a:gd name="connsiteX87" fmla="*/ 166687 w 778669"/>
                <a:gd name="connsiteY87" fmla="*/ 407194 h 495300"/>
                <a:gd name="connsiteX88" fmla="*/ 173831 w 778669"/>
                <a:gd name="connsiteY88" fmla="*/ 440531 h 495300"/>
                <a:gd name="connsiteX89" fmla="*/ 188119 w 778669"/>
                <a:gd name="connsiteY89" fmla="*/ 442913 h 495300"/>
                <a:gd name="connsiteX90" fmla="*/ 211931 w 778669"/>
                <a:gd name="connsiteY90" fmla="*/ 445294 h 495300"/>
                <a:gd name="connsiteX91" fmla="*/ 240506 w 778669"/>
                <a:gd name="connsiteY91" fmla="*/ 423863 h 495300"/>
                <a:gd name="connsiteX92" fmla="*/ 266700 w 778669"/>
                <a:gd name="connsiteY92" fmla="*/ 421481 h 495300"/>
                <a:gd name="connsiteX93" fmla="*/ 269081 w 778669"/>
                <a:gd name="connsiteY93" fmla="*/ 459581 h 495300"/>
                <a:gd name="connsiteX94" fmla="*/ 278606 w 778669"/>
                <a:gd name="connsiteY94" fmla="*/ 478631 h 495300"/>
                <a:gd name="connsiteX95" fmla="*/ 302419 w 778669"/>
                <a:gd name="connsiteY95" fmla="*/ 452438 h 495300"/>
                <a:gd name="connsiteX96" fmla="*/ 328612 w 778669"/>
                <a:gd name="connsiteY96" fmla="*/ 445294 h 495300"/>
                <a:gd name="connsiteX97" fmla="*/ 340519 w 778669"/>
                <a:gd name="connsiteY97" fmla="*/ 433388 h 495300"/>
                <a:gd name="connsiteX98" fmla="*/ 381000 w 778669"/>
                <a:gd name="connsiteY98" fmla="*/ 464344 h 495300"/>
                <a:gd name="connsiteX0" fmla="*/ 381000 w 778669"/>
                <a:gd name="connsiteY0" fmla="*/ 464344 h 495300"/>
                <a:gd name="connsiteX1" fmla="*/ 442912 w 778669"/>
                <a:gd name="connsiteY1" fmla="*/ 435769 h 495300"/>
                <a:gd name="connsiteX2" fmla="*/ 461962 w 778669"/>
                <a:gd name="connsiteY2" fmla="*/ 402431 h 495300"/>
                <a:gd name="connsiteX3" fmla="*/ 478631 w 778669"/>
                <a:gd name="connsiteY3" fmla="*/ 390525 h 495300"/>
                <a:gd name="connsiteX4" fmla="*/ 483394 w 778669"/>
                <a:gd name="connsiteY4" fmla="*/ 376238 h 495300"/>
                <a:gd name="connsiteX5" fmla="*/ 481012 w 778669"/>
                <a:gd name="connsiteY5" fmla="*/ 352425 h 495300"/>
                <a:gd name="connsiteX6" fmla="*/ 492919 w 778669"/>
                <a:gd name="connsiteY6" fmla="*/ 330994 h 495300"/>
                <a:gd name="connsiteX7" fmla="*/ 523875 w 778669"/>
                <a:gd name="connsiteY7" fmla="*/ 330994 h 495300"/>
                <a:gd name="connsiteX8" fmla="*/ 540544 w 778669"/>
                <a:gd name="connsiteY8" fmla="*/ 338138 h 495300"/>
                <a:gd name="connsiteX9" fmla="*/ 561975 w 778669"/>
                <a:gd name="connsiteY9" fmla="*/ 366713 h 495300"/>
                <a:gd name="connsiteX10" fmla="*/ 590550 w 778669"/>
                <a:gd name="connsiteY10" fmla="*/ 342900 h 495300"/>
                <a:gd name="connsiteX11" fmla="*/ 628650 w 778669"/>
                <a:gd name="connsiteY11" fmla="*/ 340519 h 495300"/>
                <a:gd name="connsiteX12" fmla="*/ 645319 w 778669"/>
                <a:gd name="connsiteY12" fmla="*/ 338138 h 495300"/>
                <a:gd name="connsiteX13" fmla="*/ 650081 w 778669"/>
                <a:gd name="connsiteY13" fmla="*/ 302419 h 495300"/>
                <a:gd name="connsiteX14" fmla="*/ 652462 w 778669"/>
                <a:gd name="connsiteY14" fmla="*/ 273844 h 495300"/>
                <a:gd name="connsiteX15" fmla="*/ 673894 w 778669"/>
                <a:gd name="connsiteY15" fmla="*/ 250031 h 495300"/>
                <a:gd name="connsiteX16" fmla="*/ 676275 w 778669"/>
                <a:gd name="connsiteY16" fmla="*/ 226219 h 495300"/>
                <a:gd name="connsiteX17" fmla="*/ 704850 w 778669"/>
                <a:gd name="connsiteY17" fmla="*/ 223838 h 495300"/>
                <a:gd name="connsiteX18" fmla="*/ 726281 w 778669"/>
                <a:gd name="connsiteY18" fmla="*/ 209550 h 495300"/>
                <a:gd name="connsiteX19" fmla="*/ 733425 w 778669"/>
                <a:gd name="connsiteY19" fmla="*/ 185738 h 495300"/>
                <a:gd name="connsiteX20" fmla="*/ 754856 w 778669"/>
                <a:gd name="connsiteY20" fmla="*/ 164306 h 495300"/>
                <a:gd name="connsiteX21" fmla="*/ 778669 w 778669"/>
                <a:gd name="connsiteY21" fmla="*/ 164306 h 495300"/>
                <a:gd name="connsiteX22" fmla="*/ 778669 w 778669"/>
                <a:gd name="connsiteY22" fmla="*/ 128588 h 495300"/>
                <a:gd name="connsiteX23" fmla="*/ 752475 w 778669"/>
                <a:gd name="connsiteY23" fmla="*/ 102394 h 495300"/>
                <a:gd name="connsiteX24" fmla="*/ 742950 w 778669"/>
                <a:gd name="connsiteY24" fmla="*/ 102394 h 495300"/>
                <a:gd name="connsiteX25" fmla="*/ 742950 w 778669"/>
                <a:gd name="connsiteY25" fmla="*/ 78581 h 495300"/>
                <a:gd name="connsiteX26" fmla="*/ 740569 w 778669"/>
                <a:gd name="connsiteY26" fmla="*/ 61913 h 495300"/>
                <a:gd name="connsiteX27" fmla="*/ 721519 w 778669"/>
                <a:gd name="connsiteY27" fmla="*/ 59531 h 495300"/>
                <a:gd name="connsiteX28" fmla="*/ 723900 w 778669"/>
                <a:gd name="connsiteY28" fmla="*/ 19050 h 495300"/>
                <a:gd name="connsiteX29" fmla="*/ 726281 w 778669"/>
                <a:gd name="connsiteY29" fmla="*/ 0 h 495300"/>
                <a:gd name="connsiteX30" fmla="*/ 695325 w 778669"/>
                <a:gd name="connsiteY30" fmla="*/ 9525 h 495300"/>
                <a:gd name="connsiteX31" fmla="*/ 671512 w 778669"/>
                <a:gd name="connsiteY31" fmla="*/ 9525 h 495300"/>
                <a:gd name="connsiteX32" fmla="*/ 654844 w 778669"/>
                <a:gd name="connsiteY32" fmla="*/ 9525 h 495300"/>
                <a:gd name="connsiteX33" fmla="*/ 650081 w 778669"/>
                <a:gd name="connsiteY33" fmla="*/ 9525 h 495300"/>
                <a:gd name="connsiteX34" fmla="*/ 642937 w 778669"/>
                <a:gd name="connsiteY34" fmla="*/ 50006 h 495300"/>
                <a:gd name="connsiteX35" fmla="*/ 635794 w 778669"/>
                <a:gd name="connsiteY35" fmla="*/ 71438 h 495300"/>
                <a:gd name="connsiteX36" fmla="*/ 609600 w 778669"/>
                <a:gd name="connsiteY36" fmla="*/ 80963 h 495300"/>
                <a:gd name="connsiteX37" fmla="*/ 614362 w 778669"/>
                <a:gd name="connsiteY37" fmla="*/ 102395 h 495300"/>
                <a:gd name="connsiteX38" fmla="*/ 554831 w 778669"/>
                <a:gd name="connsiteY38" fmla="*/ 100013 h 495300"/>
                <a:gd name="connsiteX39" fmla="*/ 523875 w 778669"/>
                <a:gd name="connsiteY39" fmla="*/ 100013 h 495300"/>
                <a:gd name="connsiteX40" fmla="*/ 500062 w 778669"/>
                <a:gd name="connsiteY40" fmla="*/ 107156 h 495300"/>
                <a:gd name="connsiteX41" fmla="*/ 466725 w 778669"/>
                <a:gd name="connsiteY41" fmla="*/ 109538 h 495300"/>
                <a:gd name="connsiteX42" fmla="*/ 440531 w 778669"/>
                <a:gd name="connsiteY42" fmla="*/ 102394 h 495300"/>
                <a:gd name="connsiteX43" fmla="*/ 416719 w 778669"/>
                <a:gd name="connsiteY43" fmla="*/ 107156 h 495300"/>
                <a:gd name="connsiteX44" fmla="*/ 416719 w 778669"/>
                <a:gd name="connsiteY44" fmla="*/ 107156 h 495300"/>
                <a:gd name="connsiteX45" fmla="*/ 383381 w 778669"/>
                <a:gd name="connsiteY45" fmla="*/ 95250 h 495300"/>
                <a:gd name="connsiteX46" fmla="*/ 347662 w 778669"/>
                <a:gd name="connsiteY46" fmla="*/ 90488 h 495300"/>
                <a:gd name="connsiteX47" fmla="*/ 335756 w 778669"/>
                <a:gd name="connsiteY47" fmla="*/ 83344 h 495300"/>
                <a:gd name="connsiteX48" fmla="*/ 314325 w 778669"/>
                <a:gd name="connsiteY48" fmla="*/ 88106 h 495300"/>
                <a:gd name="connsiteX49" fmla="*/ 283369 w 778669"/>
                <a:gd name="connsiteY49" fmla="*/ 85725 h 495300"/>
                <a:gd name="connsiteX50" fmla="*/ 266700 w 778669"/>
                <a:gd name="connsiteY50" fmla="*/ 100013 h 495300"/>
                <a:gd name="connsiteX51" fmla="*/ 266700 w 778669"/>
                <a:gd name="connsiteY51" fmla="*/ 100013 h 495300"/>
                <a:gd name="connsiteX52" fmla="*/ 250031 w 778669"/>
                <a:gd name="connsiteY52" fmla="*/ 71438 h 495300"/>
                <a:gd name="connsiteX53" fmla="*/ 219075 w 778669"/>
                <a:gd name="connsiteY53" fmla="*/ 73819 h 495300"/>
                <a:gd name="connsiteX54" fmla="*/ 204787 w 778669"/>
                <a:gd name="connsiteY54" fmla="*/ 69056 h 495300"/>
                <a:gd name="connsiteX55" fmla="*/ 197644 w 778669"/>
                <a:gd name="connsiteY55" fmla="*/ 52388 h 495300"/>
                <a:gd name="connsiteX56" fmla="*/ 171450 w 778669"/>
                <a:gd name="connsiteY56" fmla="*/ 57150 h 495300"/>
                <a:gd name="connsiteX57" fmla="*/ 154781 w 778669"/>
                <a:gd name="connsiteY57" fmla="*/ 76200 h 495300"/>
                <a:gd name="connsiteX58" fmla="*/ 173832 w 778669"/>
                <a:gd name="connsiteY58" fmla="*/ 92869 h 495300"/>
                <a:gd name="connsiteX59" fmla="*/ 164306 w 778669"/>
                <a:gd name="connsiteY59" fmla="*/ 104775 h 495300"/>
                <a:gd name="connsiteX60" fmla="*/ 173831 w 778669"/>
                <a:gd name="connsiteY60" fmla="*/ 123825 h 495300"/>
                <a:gd name="connsiteX61" fmla="*/ 138112 w 778669"/>
                <a:gd name="connsiteY61" fmla="*/ 119063 h 495300"/>
                <a:gd name="connsiteX62" fmla="*/ 123825 w 778669"/>
                <a:gd name="connsiteY62" fmla="*/ 142875 h 495300"/>
                <a:gd name="connsiteX63" fmla="*/ 90488 w 778669"/>
                <a:gd name="connsiteY63" fmla="*/ 157163 h 495300"/>
                <a:gd name="connsiteX64" fmla="*/ 83344 w 778669"/>
                <a:gd name="connsiteY64" fmla="*/ 195263 h 495300"/>
                <a:gd name="connsiteX65" fmla="*/ 90488 w 778669"/>
                <a:gd name="connsiteY65" fmla="*/ 207169 h 495300"/>
                <a:gd name="connsiteX66" fmla="*/ 76200 w 778669"/>
                <a:gd name="connsiteY66" fmla="*/ 214313 h 495300"/>
                <a:gd name="connsiteX67" fmla="*/ 71437 w 778669"/>
                <a:gd name="connsiteY67" fmla="*/ 221456 h 495300"/>
                <a:gd name="connsiteX68" fmla="*/ 71437 w 778669"/>
                <a:gd name="connsiteY68" fmla="*/ 245269 h 495300"/>
                <a:gd name="connsiteX69" fmla="*/ 92869 w 778669"/>
                <a:gd name="connsiteY69" fmla="*/ 271462 h 495300"/>
                <a:gd name="connsiteX70" fmla="*/ 80962 w 778669"/>
                <a:gd name="connsiteY70" fmla="*/ 292893 h 495300"/>
                <a:gd name="connsiteX71" fmla="*/ 47625 w 778669"/>
                <a:gd name="connsiteY71" fmla="*/ 328613 h 495300"/>
                <a:gd name="connsiteX72" fmla="*/ 33337 w 778669"/>
                <a:gd name="connsiteY72" fmla="*/ 354806 h 495300"/>
                <a:gd name="connsiteX73" fmla="*/ 26194 w 778669"/>
                <a:gd name="connsiteY73" fmla="*/ 376238 h 495300"/>
                <a:gd name="connsiteX74" fmla="*/ 30956 w 778669"/>
                <a:gd name="connsiteY74" fmla="*/ 409575 h 495300"/>
                <a:gd name="connsiteX75" fmla="*/ 33337 w 778669"/>
                <a:gd name="connsiteY75" fmla="*/ 428625 h 495300"/>
                <a:gd name="connsiteX76" fmla="*/ 11906 w 778669"/>
                <a:gd name="connsiteY76" fmla="*/ 447675 h 495300"/>
                <a:gd name="connsiteX77" fmla="*/ 11906 w 778669"/>
                <a:gd name="connsiteY77" fmla="*/ 447675 h 495300"/>
                <a:gd name="connsiteX78" fmla="*/ 0 w 778669"/>
                <a:gd name="connsiteY78" fmla="*/ 466725 h 495300"/>
                <a:gd name="connsiteX79" fmla="*/ 2381 w 778669"/>
                <a:gd name="connsiteY79" fmla="*/ 495300 h 495300"/>
                <a:gd name="connsiteX80" fmla="*/ 57150 w 778669"/>
                <a:gd name="connsiteY80" fmla="*/ 481013 h 495300"/>
                <a:gd name="connsiteX81" fmla="*/ 83344 w 778669"/>
                <a:gd name="connsiteY81" fmla="*/ 471488 h 495300"/>
                <a:gd name="connsiteX82" fmla="*/ 109537 w 778669"/>
                <a:gd name="connsiteY82" fmla="*/ 471488 h 495300"/>
                <a:gd name="connsiteX83" fmla="*/ 123825 w 778669"/>
                <a:gd name="connsiteY83" fmla="*/ 457200 h 495300"/>
                <a:gd name="connsiteX84" fmla="*/ 133350 w 778669"/>
                <a:gd name="connsiteY84" fmla="*/ 450056 h 495300"/>
                <a:gd name="connsiteX85" fmla="*/ 126206 w 778669"/>
                <a:gd name="connsiteY85" fmla="*/ 407194 h 495300"/>
                <a:gd name="connsiteX86" fmla="*/ 145256 w 778669"/>
                <a:gd name="connsiteY86" fmla="*/ 404813 h 495300"/>
                <a:gd name="connsiteX87" fmla="*/ 166687 w 778669"/>
                <a:gd name="connsiteY87" fmla="*/ 407194 h 495300"/>
                <a:gd name="connsiteX88" fmla="*/ 173831 w 778669"/>
                <a:gd name="connsiteY88" fmla="*/ 440531 h 495300"/>
                <a:gd name="connsiteX89" fmla="*/ 188119 w 778669"/>
                <a:gd name="connsiteY89" fmla="*/ 442913 h 495300"/>
                <a:gd name="connsiteX90" fmla="*/ 211931 w 778669"/>
                <a:gd name="connsiteY90" fmla="*/ 445294 h 495300"/>
                <a:gd name="connsiteX91" fmla="*/ 240506 w 778669"/>
                <a:gd name="connsiteY91" fmla="*/ 423863 h 495300"/>
                <a:gd name="connsiteX92" fmla="*/ 266700 w 778669"/>
                <a:gd name="connsiteY92" fmla="*/ 421481 h 495300"/>
                <a:gd name="connsiteX93" fmla="*/ 269081 w 778669"/>
                <a:gd name="connsiteY93" fmla="*/ 459581 h 495300"/>
                <a:gd name="connsiteX94" fmla="*/ 278606 w 778669"/>
                <a:gd name="connsiteY94" fmla="*/ 478631 h 495300"/>
                <a:gd name="connsiteX95" fmla="*/ 302419 w 778669"/>
                <a:gd name="connsiteY95" fmla="*/ 452438 h 495300"/>
                <a:gd name="connsiteX96" fmla="*/ 328612 w 778669"/>
                <a:gd name="connsiteY96" fmla="*/ 445294 h 495300"/>
                <a:gd name="connsiteX97" fmla="*/ 340519 w 778669"/>
                <a:gd name="connsiteY97" fmla="*/ 433388 h 495300"/>
                <a:gd name="connsiteX98" fmla="*/ 381000 w 778669"/>
                <a:gd name="connsiteY98" fmla="*/ 464344 h 495300"/>
                <a:gd name="connsiteX0" fmla="*/ 381000 w 778669"/>
                <a:gd name="connsiteY0" fmla="*/ 464344 h 495300"/>
                <a:gd name="connsiteX1" fmla="*/ 442912 w 778669"/>
                <a:gd name="connsiteY1" fmla="*/ 435769 h 495300"/>
                <a:gd name="connsiteX2" fmla="*/ 461962 w 778669"/>
                <a:gd name="connsiteY2" fmla="*/ 402431 h 495300"/>
                <a:gd name="connsiteX3" fmla="*/ 478631 w 778669"/>
                <a:gd name="connsiteY3" fmla="*/ 390525 h 495300"/>
                <a:gd name="connsiteX4" fmla="*/ 483394 w 778669"/>
                <a:gd name="connsiteY4" fmla="*/ 376238 h 495300"/>
                <a:gd name="connsiteX5" fmla="*/ 481012 w 778669"/>
                <a:gd name="connsiteY5" fmla="*/ 352425 h 495300"/>
                <a:gd name="connsiteX6" fmla="*/ 492919 w 778669"/>
                <a:gd name="connsiteY6" fmla="*/ 330994 h 495300"/>
                <a:gd name="connsiteX7" fmla="*/ 523875 w 778669"/>
                <a:gd name="connsiteY7" fmla="*/ 330994 h 495300"/>
                <a:gd name="connsiteX8" fmla="*/ 540544 w 778669"/>
                <a:gd name="connsiteY8" fmla="*/ 338138 h 495300"/>
                <a:gd name="connsiteX9" fmla="*/ 561975 w 778669"/>
                <a:gd name="connsiteY9" fmla="*/ 366713 h 495300"/>
                <a:gd name="connsiteX10" fmla="*/ 590550 w 778669"/>
                <a:gd name="connsiteY10" fmla="*/ 342900 h 495300"/>
                <a:gd name="connsiteX11" fmla="*/ 628650 w 778669"/>
                <a:gd name="connsiteY11" fmla="*/ 340519 h 495300"/>
                <a:gd name="connsiteX12" fmla="*/ 645319 w 778669"/>
                <a:gd name="connsiteY12" fmla="*/ 338138 h 495300"/>
                <a:gd name="connsiteX13" fmla="*/ 650081 w 778669"/>
                <a:gd name="connsiteY13" fmla="*/ 302419 h 495300"/>
                <a:gd name="connsiteX14" fmla="*/ 652462 w 778669"/>
                <a:gd name="connsiteY14" fmla="*/ 273844 h 495300"/>
                <a:gd name="connsiteX15" fmla="*/ 673894 w 778669"/>
                <a:gd name="connsiteY15" fmla="*/ 250031 h 495300"/>
                <a:gd name="connsiteX16" fmla="*/ 676275 w 778669"/>
                <a:gd name="connsiteY16" fmla="*/ 226219 h 495300"/>
                <a:gd name="connsiteX17" fmla="*/ 704850 w 778669"/>
                <a:gd name="connsiteY17" fmla="*/ 223838 h 495300"/>
                <a:gd name="connsiteX18" fmla="*/ 726281 w 778669"/>
                <a:gd name="connsiteY18" fmla="*/ 209550 h 495300"/>
                <a:gd name="connsiteX19" fmla="*/ 733425 w 778669"/>
                <a:gd name="connsiteY19" fmla="*/ 185738 h 495300"/>
                <a:gd name="connsiteX20" fmla="*/ 754856 w 778669"/>
                <a:gd name="connsiteY20" fmla="*/ 164306 h 495300"/>
                <a:gd name="connsiteX21" fmla="*/ 778669 w 778669"/>
                <a:gd name="connsiteY21" fmla="*/ 164306 h 495300"/>
                <a:gd name="connsiteX22" fmla="*/ 778669 w 778669"/>
                <a:gd name="connsiteY22" fmla="*/ 128588 h 495300"/>
                <a:gd name="connsiteX23" fmla="*/ 752475 w 778669"/>
                <a:gd name="connsiteY23" fmla="*/ 102394 h 495300"/>
                <a:gd name="connsiteX24" fmla="*/ 742950 w 778669"/>
                <a:gd name="connsiteY24" fmla="*/ 102394 h 495300"/>
                <a:gd name="connsiteX25" fmla="*/ 742950 w 778669"/>
                <a:gd name="connsiteY25" fmla="*/ 78581 h 495300"/>
                <a:gd name="connsiteX26" fmla="*/ 740569 w 778669"/>
                <a:gd name="connsiteY26" fmla="*/ 61913 h 495300"/>
                <a:gd name="connsiteX27" fmla="*/ 721519 w 778669"/>
                <a:gd name="connsiteY27" fmla="*/ 59531 h 495300"/>
                <a:gd name="connsiteX28" fmla="*/ 723900 w 778669"/>
                <a:gd name="connsiteY28" fmla="*/ 19050 h 495300"/>
                <a:gd name="connsiteX29" fmla="*/ 726281 w 778669"/>
                <a:gd name="connsiteY29" fmla="*/ 0 h 495300"/>
                <a:gd name="connsiteX30" fmla="*/ 695325 w 778669"/>
                <a:gd name="connsiteY30" fmla="*/ 9525 h 495300"/>
                <a:gd name="connsiteX31" fmla="*/ 671512 w 778669"/>
                <a:gd name="connsiteY31" fmla="*/ 9525 h 495300"/>
                <a:gd name="connsiteX32" fmla="*/ 654844 w 778669"/>
                <a:gd name="connsiteY32" fmla="*/ 9525 h 495300"/>
                <a:gd name="connsiteX33" fmla="*/ 650081 w 778669"/>
                <a:gd name="connsiteY33" fmla="*/ 9525 h 495300"/>
                <a:gd name="connsiteX34" fmla="*/ 642937 w 778669"/>
                <a:gd name="connsiteY34" fmla="*/ 50006 h 495300"/>
                <a:gd name="connsiteX35" fmla="*/ 635794 w 778669"/>
                <a:gd name="connsiteY35" fmla="*/ 71438 h 495300"/>
                <a:gd name="connsiteX36" fmla="*/ 609600 w 778669"/>
                <a:gd name="connsiteY36" fmla="*/ 80963 h 495300"/>
                <a:gd name="connsiteX37" fmla="*/ 614362 w 778669"/>
                <a:gd name="connsiteY37" fmla="*/ 102395 h 495300"/>
                <a:gd name="connsiteX38" fmla="*/ 554831 w 778669"/>
                <a:gd name="connsiteY38" fmla="*/ 100013 h 495300"/>
                <a:gd name="connsiteX39" fmla="*/ 523875 w 778669"/>
                <a:gd name="connsiteY39" fmla="*/ 100013 h 495300"/>
                <a:gd name="connsiteX40" fmla="*/ 500062 w 778669"/>
                <a:gd name="connsiteY40" fmla="*/ 107156 h 495300"/>
                <a:gd name="connsiteX41" fmla="*/ 466725 w 778669"/>
                <a:gd name="connsiteY41" fmla="*/ 109538 h 495300"/>
                <a:gd name="connsiteX42" fmla="*/ 440531 w 778669"/>
                <a:gd name="connsiteY42" fmla="*/ 102394 h 495300"/>
                <a:gd name="connsiteX43" fmla="*/ 416719 w 778669"/>
                <a:gd name="connsiteY43" fmla="*/ 107156 h 495300"/>
                <a:gd name="connsiteX44" fmla="*/ 416719 w 778669"/>
                <a:gd name="connsiteY44" fmla="*/ 107156 h 495300"/>
                <a:gd name="connsiteX45" fmla="*/ 383381 w 778669"/>
                <a:gd name="connsiteY45" fmla="*/ 95250 h 495300"/>
                <a:gd name="connsiteX46" fmla="*/ 347662 w 778669"/>
                <a:gd name="connsiteY46" fmla="*/ 90488 h 495300"/>
                <a:gd name="connsiteX47" fmla="*/ 335756 w 778669"/>
                <a:gd name="connsiteY47" fmla="*/ 83344 h 495300"/>
                <a:gd name="connsiteX48" fmla="*/ 314325 w 778669"/>
                <a:gd name="connsiteY48" fmla="*/ 88106 h 495300"/>
                <a:gd name="connsiteX49" fmla="*/ 283369 w 778669"/>
                <a:gd name="connsiteY49" fmla="*/ 85725 h 495300"/>
                <a:gd name="connsiteX50" fmla="*/ 266700 w 778669"/>
                <a:gd name="connsiteY50" fmla="*/ 100013 h 495300"/>
                <a:gd name="connsiteX51" fmla="*/ 266700 w 778669"/>
                <a:gd name="connsiteY51" fmla="*/ 100013 h 495300"/>
                <a:gd name="connsiteX52" fmla="*/ 250031 w 778669"/>
                <a:gd name="connsiteY52" fmla="*/ 71438 h 495300"/>
                <a:gd name="connsiteX53" fmla="*/ 219075 w 778669"/>
                <a:gd name="connsiteY53" fmla="*/ 73819 h 495300"/>
                <a:gd name="connsiteX54" fmla="*/ 204787 w 778669"/>
                <a:gd name="connsiteY54" fmla="*/ 69056 h 495300"/>
                <a:gd name="connsiteX55" fmla="*/ 197644 w 778669"/>
                <a:gd name="connsiteY55" fmla="*/ 52388 h 495300"/>
                <a:gd name="connsiteX56" fmla="*/ 171450 w 778669"/>
                <a:gd name="connsiteY56" fmla="*/ 57150 h 495300"/>
                <a:gd name="connsiteX57" fmla="*/ 154781 w 778669"/>
                <a:gd name="connsiteY57" fmla="*/ 76200 h 495300"/>
                <a:gd name="connsiteX58" fmla="*/ 173832 w 778669"/>
                <a:gd name="connsiteY58" fmla="*/ 92869 h 495300"/>
                <a:gd name="connsiteX59" fmla="*/ 164306 w 778669"/>
                <a:gd name="connsiteY59" fmla="*/ 104775 h 495300"/>
                <a:gd name="connsiteX60" fmla="*/ 173831 w 778669"/>
                <a:gd name="connsiteY60" fmla="*/ 123825 h 495300"/>
                <a:gd name="connsiteX61" fmla="*/ 138112 w 778669"/>
                <a:gd name="connsiteY61" fmla="*/ 119063 h 495300"/>
                <a:gd name="connsiteX62" fmla="*/ 123825 w 778669"/>
                <a:gd name="connsiteY62" fmla="*/ 142875 h 495300"/>
                <a:gd name="connsiteX63" fmla="*/ 90488 w 778669"/>
                <a:gd name="connsiteY63" fmla="*/ 157163 h 495300"/>
                <a:gd name="connsiteX64" fmla="*/ 83344 w 778669"/>
                <a:gd name="connsiteY64" fmla="*/ 195263 h 495300"/>
                <a:gd name="connsiteX65" fmla="*/ 90488 w 778669"/>
                <a:gd name="connsiteY65" fmla="*/ 207169 h 495300"/>
                <a:gd name="connsiteX66" fmla="*/ 76200 w 778669"/>
                <a:gd name="connsiteY66" fmla="*/ 214313 h 495300"/>
                <a:gd name="connsiteX67" fmla="*/ 71437 w 778669"/>
                <a:gd name="connsiteY67" fmla="*/ 221456 h 495300"/>
                <a:gd name="connsiteX68" fmla="*/ 61912 w 778669"/>
                <a:gd name="connsiteY68" fmla="*/ 235744 h 495300"/>
                <a:gd name="connsiteX69" fmla="*/ 92869 w 778669"/>
                <a:gd name="connsiteY69" fmla="*/ 271462 h 495300"/>
                <a:gd name="connsiteX70" fmla="*/ 80962 w 778669"/>
                <a:gd name="connsiteY70" fmla="*/ 292893 h 495300"/>
                <a:gd name="connsiteX71" fmla="*/ 47625 w 778669"/>
                <a:gd name="connsiteY71" fmla="*/ 328613 h 495300"/>
                <a:gd name="connsiteX72" fmla="*/ 33337 w 778669"/>
                <a:gd name="connsiteY72" fmla="*/ 354806 h 495300"/>
                <a:gd name="connsiteX73" fmla="*/ 26194 w 778669"/>
                <a:gd name="connsiteY73" fmla="*/ 376238 h 495300"/>
                <a:gd name="connsiteX74" fmla="*/ 30956 w 778669"/>
                <a:gd name="connsiteY74" fmla="*/ 409575 h 495300"/>
                <a:gd name="connsiteX75" fmla="*/ 33337 w 778669"/>
                <a:gd name="connsiteY75" fmla="*/ 428625 h 495300"/>
                <a:gd name="connsiteX76" fmla="*/ 11906 w 778669"/>
                <a:gd name="connsiteY76" fmla="*/ 447675 h 495300"/>
                <a:gd name="connsiteX77" fmla="*/ 11906 w 778669"/>
                <a:gd name="connsiteY77" fmla="*/ 447675 h 495300"/>
                <a:gd name="connsiteX78" fmla="*/ 0 w 778669"/>
                <a:gd name="connsiteY78" fmla="*/ 466725 h 495300"/>
                <a:gd name="connsiteX79" fmla="*/ 2381 w 778669"/>
                <a:gd name="connsiteY79" fmla="*/ 495300 h 495300"/>
                <a:gd name="connsiteX80" fmla="*/ 57150 w 778669"/>
                <a:gd name="connsiteY80" fmla="*/ 481013 h 495300"/>
                <a:gd name="connsiteX81" fmla="*/ 83344 w 778669"/>
                <a:gd name="connsiteY81" fmla="*/ 471488 h 495300"/>
                <a:gd name="connsiteX82" fmla="*/ 109537 w 778669"/>
                <a:gd name="connsiteY82" fmla="*/ 471488 h 495300"/>
                <a:gd name="connsiteX83" fmla="*/ 123825 w 778669"/>
                <a:gd name="connsiteY83" fmla="*/ 457200 h 495300"/>
                <a:gd name="connsiteX84" fmla="*/ 133350 w 778669"/>
                <a:gd name="connsiteY84" fmla="*/ 450056 h 495300"/>
                <a:gd name="connsiteX85" fmla="*/ 126206 w 778669"/>
                <a:gd name="connsiteY85" fmla="*/ 407194 h 495300"/>
                <a:gd name="connsiteX86" fmla="*/ 145256 w 778669"/>
                <a:gd name="connsiteY86" fmla="*/ 404813 h 495300"/>
                <a:gd name="connsiteX87" fmla="*/ 166687 w 778669"/>
                <a:gd name="connsiteY87" fmla="*/ 407194 h 495300"/>
                <a:gd name="connsiteX88" fmla="*/ 173831 w 778669"/>
                <a:gd name="connsiteY88" fmla="*/ 440531 h 495300"/>
                <a:gd name="connsiteX89" fmla="*/ 188119 w 778669"/>
                <a:gd name="connsiteY89" fmla="*/ 442913 h 495300"/>
                <a:gd name="connsiteX90" fmla="*/ 211931 w 778669"/>
                <a:gd name="connsiteY90" fmla="*/ 445294 h 495300"/>
                <a:gd name="connsiteX91" fmla="*/ 240506 w 778669"/>
                <a:gd name="connsiteY91" fmla="*/ 423863 h 495300"/>
                <a:gd name="connsiteX92" fmla="*/ 266700 w 778669"/>
                <a:gd name="connsiteY92" fmla="*/ 421481 h 495300"/>
                <a:gd name="connsiteX93" fmla="*/ 269081 w 778669"/>
                <a:gd name="connsiteY93" fmla="*/ 459581 h 495300"/>
                <a:gd name="connsiteX94" fmla="*/ 278606 w 778669"/>
                <a:gd name="connsiteY94" fmla="*/ 478631 h 495300"/>
                <a:gd name="connsiteX95" fmla="*/ 302419 w 778669"/>
                <a:gd name="connsiteY95" fmla="*/ 452438 h 495300"/>
                <a:gd name="connsiteX96" fmla="*/ 328612 w 778669"/>
                <a:gd name="connsiteY96" fmla="*/ 445294 h 495300"/>
                <a:gd name="connsiteX97" fmla="*/ 340519 w 778669"/>
                <a:gd name="connsiteY97" fmla="*/ 433388 h 495300"/>
                <a:gd name="connsiteX98" fmla="*/ 381000 w 778669"/>
                <a:gd name="connsiteY98" fmla="*/ 464344 h 495300"/>
                <a:gd name="connsiteX0" fmla="*/ 381000 w 778669"/>
                <a:gd name="connsiteY0" fmla="*/ 464344 h 495300"/>
                <a:gd name="connsiteX1" fmla="*/ 442912 w 778669"/>
                <a:gd name="connsiteY1" fmla="*/ 435769 h 495300"/>
                <a:gd name="connsiteX2" fmla="*/ 461962 w 778669"/>
                <a:gd name="connsiteY2" fmla="*/ 402431 h 495300"/>
                <a:gd name="connsiteX3" fmla="*/ 478631 w 778669"/>
                <a:gd name="connsiteY3" fmla="*/ 390525 h 495300"/>
                <a:gd name="connsiteX4" fmla="*/ 483394 w 778669"/>
                <a:gd name="connsiteY4" fmla="*/ 376238 h 495300"/>
                <a:gd name="connsiteX5" fmla="*/ 481012 w 778669"/>
                <a:gd name="connsiteY5" fmla="*/ 352425 h 495300"/>
                <a:gd name="connsiteX6" fmla="*/ 492919 w 778669"/>
                <a:gd name="connsiteY6" fmla="*/ 330994 h 495300"/>
                <a:gd name="connsiteX7" fmla="*/ 523875 w 778669"/>
                <a:gd name="connsiteY7" fmla="*/ 330994 h 495300"/>
                <a:gd name="connsiteX8" fmla="*/ 540544 w 778669"/>
                <a:gd name="connsiteY8" fmla="*/ 338138 h 495300"/>
                <a:gd name="connsiteX9" fmla="*/ 561975 w 778669"/>
                <a:gd name="connsiteY9" fmla="*/ 366713 h 495300"/>
                <a:gd name="connsiteX10" fmla="*/ 590550 w 778669"/>
                <a:gd name="connsiteY10" fmla="*/ 342900 h 495300"/>
                <a:gd name="connsiteX11" fmla="*/ 628650 w 778669"/>
                <a:gd name="connsiteY11" fmla="*/ 340519 h 495300"/>
                <a:gd name="connsiteX12" fmla="*/ 645319 w 778669"/>
                <a:gd name="connsiteY12" fmla="*/ 338138 h 495300"/>
                <a:gd name="connsiteX13" fmla="*/ 650081 w 778669"/>
                <a:gd name="connsiteY13" fmla="*/ 302419 h 495300"/>
                <a:gd name="connsiteX14" fmla="*/ 652462 w 778669"/>
                <a:gd name="connsiteY14" fmla="*/ 273844 h 495300"/>
                <a:gd name="connsiteX15" fmla="*/ 673894 w 778669"/>
                <a:gd name="connsiteY15" fmla="*/ 250031 h 495300"/>
                <a:gd name="connsiteX16" fmla="*/ 676275 w 778669"/>
                <a:gd name="connsiteY16" fmla="*/ 226219 h 495300"/>
                <a:gd name="connsiteX17" fmla="*/ 711993 w 778669"/>
                <a:gd name="connsiteY17" fmla="*/ 228601 h 495300"/>
                <a:gd name="connsiteX18" fmla="*/ 726281 w 778669"/>
                <a:gd name="connsiteY18" fmla="*/ 209550 h 495300"/>
                <a:gd name="connsiteX19" fmla="*/ 733425 w 778669"/>
                <a:gd name="connsiteY19" fmla="*/ 185738 h 495300"/>
                <a:gd name="connsiteX20" fmla="*/ 754856 w 778669"/>
                <a:gd name="connsiteY20" fmla="*/ 164306 h 495300"/>
                <a:gd name="connsiteX21" fmla="*/ 778669 w 778669"/>
                <a:gd name="connsiteY21" fmla="*/ 164306 h 495300"/>
                <a:gd name="connsiteX22" fmla="*/ 778669 w 778669"/>
                <a:gd name="connsiteY22" fmla="*/ 128588 h 495300"/>
                <a:gd name="connsiteX23" fmla="*/ 752475 w 778669"/>
                <a:gd name="connsiteY23" fmla="*/ 102394 h 495300"/>
                <a:gd name="connsiteX24" fmla="*/ 742950 w 778669"/>
                <a:gd name="connsiteY24" fmla="*/ 102394 h 495300"/>
                <a:gd name="connsiteX25" fmla="*/ 742950 w 778669"/>
                <a:gd name="connsiteY25" fmla="*/ 78581 h 495300"/>
                <a:gd name="connsiteX26" fmla="*/ 740569 w 778669"/>
                <a:gd name="connsiteY26" fmla="*/ 61913 h 495300"/>
                <a:gd name="connsiteX27" fmla="*/ 721519 w 778669"/>
                <a:gd name="connsiteY27" fmla="*/ 59531 h 495300"/>
                <a:gd name="connsiteX28" fmla="*/ 723900 w 778669"/>
                <a:gd name="connsiteY28" fmla="*/ 19050 h 495300"/>
                <a:gd name="connsiteX29" fmla="*/ 726281 w 778669"/>
                <a:gd name="connsiteY29" fmla="*/ 0 h 495300"/>
                <a:gd name="connsiteX30" fmla="*/ 695325 w 778669"/>
                <a:gd name="connsiteY30" fmla="*/ 9525 h 495300"/>
                <a:gd name="connsiteX31" fmla="*/ 671512 w 778669"/>
                <a:gd name="connsiteY31" fmla="*/ 9525 h 495300"/>
                <a:gd name="connsiteX32" fmla="*/ 654844 w 778669"/>
                <a:gd name="connsiteY32" fmla="*/ 9525 h 495300"/>
                <a:gd name="connsiteX33" fmla="*/ 650081 w 778669"/>
                <a:gd name="connsiteY33" fmla="*/ 9525 h 495300"/>
                <a:gd name="connsiteX34" fmla="*/ 642937 w 778669"/>
                <a:gd name="connsiteY34" fmla="*/ 50006 h 495300"/>
                <a:gd name="connsiteX35" fmla="*/ 635794 w 778669"/>
                <a:gd name="connsiteY35" fmla="*/ 71438 h 495300"/>
                <a:gd name="connsiteX36" fmla="*/ 609600 w 778669"/>
                <a:gd name="connsiteY36" fmla="*/ 80963 h 495300"/>
                <a:gd name="connsiteX37" fmla="*/ 614362 w 778669"/>
                <a:gd name="connsiteY37" fmla="*/ 102395 h 495300"/>
                <a:gd name="connsiteX38" fmla="*/ 554831 w 778669"/>
                <a:gd name="connsiteY38" fmla="*/ 100013 h 495300"/>
                <a:gd name="connsiteX39" fmla="*/ 523875 w 778669"/>
                <a:gd name="connsiteY39" fmla="*/ 100013 h 495300"/>
                <a:gd name="connsiteX40" fmla="*/ 500062 w 778669"/>
                <a:gd name="connsiteY40" fmla="*/ 107156 h 495300"/>
                <a:gd name="connsiteX41" fmla="*/ 466725 w 778669"/>
                <a:gd name="connsiteY41" fmla="*/ 109538 h 495300"/>
                <a:gd name="connsiteX42" fmla="*/ 440531 w 778669"/>
                <a:gd name="connsiteY42" fmla="*/ 102394 h 495300"/>
                <a:gd name="connsiteX43" fmla="*/ 416719 w 778669"/>
                <a:gd name="connsiteY43" fmla="*/ 107156 h 495300"/>
                <a:gd name="connsiteX44" fmla="*/ 416719 w 778669"/>
                <a:gd name="connsiteY44" fmla="*/ 107156 h 495300"/>
                <a:gd name="connsiteX45" fmla="*/ 383381 w 778669"/>
                <a:gd name="connsiteY45" fmla="*/ 95250 h 495300"/>
                <a:gd name="connsiteX46" fmla="*/ 347662 w 778669"/>
                <a:gd name="connsiteY46" fmla="*/ 90488 h 495300"/>
                <a:gd name="connsiteX47" fmla="*/ 335756 w 778669"/>
                <a:gd name="connsiteY47" fmla="*/ 83344 h 495300"/>
                <a:gd name="connsiteX48" fmla="*/ 314325 w 778669"/>
                <a:gd name="connsiteY48" fmla="*/ 88106 h 495300"/>
                <a:gd name="connsiteX49" fmla="*/ 283369 w 778669"/>
                <a:gd name="connsiteY49" fmla="*/ 85725 h 495300"/>
                <a:gd name="connsiteX50" fmla="*/ 266700 w 778669"/>
                <a:gd name="connsiteY50" fmla="*/ 100013 h 495300"/>
                <a:gd name="connsiteX51" fmla="*/ 266700 w 778669"/>
                <a:gd name="connsiteY51" fmla="*/ 100013 h 495300"/>
                <a:gd name="connsiteX52" fmla="*/ 250031 w 778669"/>
                <a:gd name="connsiteY52" fmla="*/ 71438 h 495300"/>
                <a:gd name="connsiteX53" fmla="*/ 219075 w 778669"/>
                <a:gd name="connsiteY53" fmla="*/ 73819 h 495300"/>
                <a:gd name="connsiteX54" fmla="*/ 204787 w 778669"/>
                <a:gd name="connsiteY54" fmla="*/ 69056 h 495300"/>
                <a:gd name="connsiteX55" fmla="*/ 197644 w 778669"/>
                <a:gd name="connsiteY55" fmla="*/ 52388 h 495300"/>
                <a:gd name="connsiteX56" fmla="*/ 171450 w 778669"/>
                <a:gd name="connsiteY56" fmla="*/ 57150 h 495300"/>
                <a:gd name="connsiteX57" fmla="*/ 154781 w 778669"/>
                <a:gd name="connsiteY57" fmla="*/ 76200 h 495300"/>
                <a:gd name="connsiteX58" fmla="*/ 173832 w 778669"/>
                <a:gd name="connsiteY58" fmla="*/ 92869 h 495300"/>
                <a:gd name="connsiteX59" fmla="*/ 164306 w 778669"/>
                <a:gd name="connsiteY59" fmla="*/ 104775 h 495300"/>
                <a:gd name="connsiteX60" fmla="*/ 173831 w 778669"/>
                <a:gd name="connsiteY60" fmla="*/ 123825 h 495300"/>
                <a:gd name="connsiteX61" fmla="*/ 138112 w 778669"/>
                <a:gd name="connsiteY61" fmla="*/ 119063 h 495300"/>
                <a:gd name="connsiteX62" fmla="*/ 123825 w 778669"/>
                <a:gd name="connsiteY62" fmla="*/ 142875 h 495300"/>
                <a:gd name="connsiteX63" fmla="*/ 90488 w 778669"/>
                <a:gd name="connsiteY63" fmla="*/ 157163 h 495300"/>
                <a:gd name="connsiteX64" fmla="*/ 83344 w 778669"/>
                <a:gd name="connsiteY64" fmla="*/ 195263 h 495300"/>
                <a:gd name="connsiteX65" fmla="*/ 90488 w 778669"/>
                <a:gd name="connsiteY65" fmla="*/ 207169 h 495300"/>
                <a:gd name="connsiteX66" fmla="*/ 76200 w 778669"/>
                <a:gd name="connsiteY66" fmla="*/ 214313 h 495300"/>
                <a:gd name="connsiteX67" fmla="*/ 71437 w 778669"/>
                <a:gd name="connsiteY67" fmla="*/ 221456 h 495300"/>
                <a:gd name="connsiteX68" fmla="*/ 61912 w 778669"/>
                <a:gd name="connsiteY68" fmla="*/ 235744 h 495300"/>
                <a:gd name="connsiteX69" fmla="*/ 92869 w 778669"/>
                <a:gd name="connsiteY69" fmla="*/ 271462 h 495300"/>
                <a:gd name="connsiteX70" fmla="*/ 80962 w 778669"/>
                <a:gd name="connsiteY70" fmla="*/ 292893 h 495300"/>
                <a:gd name="connsiteX71" fmla="*/ 47625 w 778669"/>
                <a:gd name="connsiteY71" fmla="*/ 328613 h 495300"/>
                <a:gd name="connsiteX72" fmla="*/ 33337 w 778669"/>
                <a:gd name="connsiteY72" fmla="*/ 354806 h 495300"/>
                <a:gd name="connsiteX73" fmla="*/ 26194 w 778669"/>
                <a:gd name="connsiteY73" fmla="*/ 376238 h 495300"/>
                <a:gd name="connsiteX74" fmla="*/ 30956 w 778669"/>
                <a:gd name="connsiteY74" fmla="*/ 409575 h 495300"/>
                <a:gd name="connsiteX75" fmla="*/ 33337 w 778669"/>
                <a:gd name="connsiteY75" fmla="*/ 428625 h 495300"/>
                <a:gd name="connsiteX76" fmla="*/ 11906 w 778669"/>
                <a:gd name="connsiteY76" fmla="*/ 447675 h 495300"/>
                <a:gd name="connsiteX77" fmla="*/ 11906 w 778669"/>
                <a:gd name="connsiteY77" fmla="*/ 447675 h 495300"/>
                <a:gd name="connsiteX78" fmla="*/ 0 w 778669"/>
                <a:gd name="connsiteY78" fmla="*/ 466725 h 495300"/>
                <a:gd name="connsiteX79" fmla="*/ 2381 w 778669"/>
                <a:gd name="connsiteY79" fmla="*/ 495300 h 495300"/>
                <a:gd name="connsiteX80" fmla="*/ 57150 w 778669"/>
                <a:gd name="connsiteY80" fmla="*/ 481013 h 495300"/>
                <a:gd name="connsiteX81" fmla="*/ 83344 w 778669"/>
                <a:gd name="connsiteY81" fmla="*/ 471488 h 495300"/>
                <a:gd name="connsiteX82" fmla="*/ 109537 w 778669"/>
                <a:gd name="connsiteY82" fmla="*/ 471488 h 495300"/>
                <a:gd name="connsiteX83" fmla="*/ 123825 w 778669"/>
                <a:gd name="connsiteY83" fmla="*/ 457200 h 495300"/>
                <a:gd name="connsiteX84" fmla="*/ 133350 w 778669"/>
                <a:gd name="connsiteY84" fmla="*/ 450056 h 495300"/>
                <a:gd name="connsiteX85" fmla="*/ 126206 w 778669"/>
                <a:gd name="connsiteY85" fmla="*/ 407194 h 495300"/>
                <a:gd name="connsiteX86" fmla="*/ 145256 w 778669"/>
                <a:gd name="connsiteY86" fmla="*/ 404813 h 495300"/>
                <a:gd name="connsiteX87" fmla="*/ 166687 w 778669"/>
                <a:gd name="connsiteY87" fmla="*/ 407194 h 495300"/>
                <a:gd name="connsiteX88" fmla="*/ 173831 w 778669"/>
                <a:gd name="connsiteY88" fmla="*/ 440531 h 495300"/>
                <a:gd name="connsiteX89" fmla="*/ 188119 w 778669"/>
                <a:gd name="connsiteY89" fmla="*/ 442913 h 495300"/>
                <a:gd name="connsiteX90" fmla="*/ 211931 w 778669"/>
                <a:gd name="connsiteY90" fmla="*/ 445294 h 495300"/>
                <a:gd name="connsiteX91" fmla="*/ 240506 w 778669"/>
                <a:gd name="connsiteY91" fmla="*/ 423863 h 495300"/>
                <a:gd name="connsiteX92" fmla="*/ 266700 w 778669"/>
                <a:gd name="connsiteY92" fmla="*/ 421481 h 495300"/>
                <a:gd name="connsiteX93" fmla="*/ 269081 w 778669"/>
                <a:gd name="connsiteY93" fmla="*/ 459581 h 495300"/>
                <a:gd name="connsiteX94" fmla="*/ 278606 w 778669"/>
                <a:gd name="connsiteY94" fmla="*/ 478631 h 495300"/>
                <a:gd name="connsiteX95" fmla="*/ 302419 w 778669"/>
                <a:gd name="connsiteY95" fmla="*/ 452438 h 495300"/>
                <a:gd name="connsiteX96" fmla="*/ 328612 w 778669"/>
                <a:gd name="connsiteY96" fmla="*/ 445294 h 495300"/>
                <a:gd name="connsiteX97" fmla="*/ 340519 w 778669"/>
                <a:gd name="connsiteY97" fmla="*/ 433388 h 495300"/>
                <a:gd name="connsiteX98" fmla="*/ 381000 w 778669"/>
                <a:gd name="connsiteY98" fmla="*/ 464344 h 495300"/>
                <a:gd name="connsiteX0" fmla="*/ 381000 w 778669"/>
                <a:gd name="connsiteY0" fmla="*/ 464344 h 495300"/>
                <a:gd name="connsiteX1" fmla="*/ 442912 w 778669"/>
                <a:gd name="connsiteY1" fmla="*/ 435769 h 495300"/>
                <a:gd name="connsiteX2" fmla="*/ 461962 w 778669"/>
                <a:gd name="connsiteY2" fmla="*/ 402431 h 495300"/>
                <a:gd name="connsiteX3" fmla="*/ 478631 w 778669"/>
                <a:gd name="connsiteY3" fmla="*/ 390525 h 495300"/>
                <a:gd name="connsiteX4" fmla="*/ 483394 w 778669"/>
                <a:gd name="connsiteY4" fmla="*/ 376238 h 495300"/>
                <a:gd name="connsiteX5" fmla="*/ 481012 w 778669"/>
                <a:gd name="connsiteY5" fmla="*/ 352425 h 495300"/>
                <a:gd name="connsiteX6" fmla="*/ 492919 w 778669"/>
                <a:gd name="connsiteY6" fmla="*/ 330994 h 495300"/>
                <a:gd name="connsiteX7" fmla="*/ 523875 w 778669"/>
                <a:gd name="connsiteY7" fmla="*/ 330994 h 495300"/>
                <a:gd name="connsiteX8" fmla="*/ 540544 w 778669"/>
                <a:gd name="connsiteY8" fmla="*/ 338138 h 495300"/>
                <a:gd name="connsiteX9" fmla="*/ 561975 w 778669"/>
                <a:gd name="connsiteY9" fmla="*/ 366713 h 495300"/>
                <a:gd name="connsiteX10" fmla="*/ 590550 w 778669"/>
                <a:gd name="connsiteY10" fmla="*/ 342900 h 495300"/>
                <a:gd name="connsiteX11" fmla="*/ 628650 w 778669"/>
                <a:gd name="connsiteY11" fmla="*/ 340519 h 495300"/>
                <a:gd name="connsiteX12" fmla="*/ 645319 w 778669"/>
                <a:gd name="connsiteY12" fmla="*/ 338138 h 495300"/>
                <a:gd name="connsiteX13" fmla="*/ 650081 w 778669"/>
                <a:gd name="connsiteY13" fmla="*/ 302419 h 495300"/>
                <a:gd name="connsiteX14" fmla="*/ 652462 w 778669"/>
                <a:gd name="connsiteY14" fmla="*/ 273844 h 495300"/>
                <a:gd name="connsiteX15" fmla="*/ 673894 w 778669"/>
                <a:gd name="connsiteY15" fmla="*/ 250031 h 495300"/>
                <a:gd name="connsiteX16" fmla="*/ 676275 w 778669"/>
                <a:gd name="connsiteY16" fmla="*/ 226219 h 495300"/>
                <a:gd name="connsiteX17" fmla="*/ 711993 w 778669"/>
                <a:gd name="connsiteY17" fmla="*/ 228601 h 495300"/>
                <a:gd name="connsiteX18" fmla="*/ 726281 w 778669"/>
                <a:gd name="connsiteY18" fmla="*/ 209550 h 495300"/>
                <a:gd name="connsiteX19" fmla="*/ 733425 w 778669"/>
                <a:gd name="connsiteY19" fmla="*/ 185738 h 495300"/>
                <a:gd name="connsiteX20" fmla="*/ 754856 w 778669"/>
                <a:gd name="connsiteY20" fmla="*/ 164306 h 495300"/>
                <a:gd name="connsiteX21" fmla="*/ 778669 w 778669"/>
                <a:gd name="connsiteY21" fmla="*/ 164306 h 495300"/>
                <a:gd name="connsiteX22" fmla="*/ 778669 w 778669"/>
                <a:gd name="connsiteY22" fmla="*/ 128588 h 495300"/>
                <a:gd name="connsiteX23" fmla="*/ 752475 w 778669"/>
                <a:gd name="connsiteY23" fmla="*/ 102394 h 495300"/>
                <a:gd name="connsiteX24" fmla="*/ 754857 w 778669"/>
                <a:gd name="connsiteY24" fmla="*/ 102394 h 495300"/>
                <a:gd name="connsiteX25" fmla="*/ 742950 w 778669"/>
                <a:gd name="connsiteY25" fmla="*/ 78581 h 495300"/>
                <a:gd name="connsiteX26" fmla="*/ 740569 w 778669"/>
                <a:gd name="connsiteY26" fmla="*/ 61913 h 495300"/>
                <a:gd name="connsiteX27" fmla="*/ 721519 w 778669"/>
                <a:gd name="connsiteY27" fmla="*/ 59531 h 495300"/>
                <a:gd name="connsiteX28" fmla="*/ 723900 w 778669"/>
                <a:gd name="connsiteY28" fmla="*/ 19050 h 495300"/>
                <a:gd name="connsiteX29" fmla="*/ 726281 w 778669"/>
                <a:gd name="connsiteY29" fmla="*/ 0 h 495300"/>
                <a:gd name="connsiteX30" fmla="*/ 695325 w 778669"/>
                <a:gd name="connsiteY30" fmla="*/ 9525 h 495300"/>
                <a:gd name="connsiteX31" fmla="*/ 671512 w 778669"/>
                <a:gd name="connsiteY31" fmla="*/ 9525 h 495300"/>
                <a:gd name="connsiteX32" fmla="*/ 654844 w 778669"/>
                <a:gd name="connsiteY32" fmla="*/ 9525 h 495300"/>
                <a:gd name="connsiteX33" fmla="*/ 650081 w 778669"/>
                <a:gd name="connsiteY33" fmla="*/ 9525 h 495300"/>
                <a:gd name="connsiteX34" fmla="*/ 642937 w 778669"/>
                <a:gd name="connsiteY34" fmla="*/ 50006 h 495300"/>
                <a:gd name="connsiteX35" fmla="*/ 635794 w 778669"/>
                <a:gd name="connsiteY35" fmla="*/ 71438 h 495300"/>
                <a:gd name="connsiteX36" fmla="*/ 609600 w 778669"/>
                <a:gd name="connsiteY36" fmla="*/ 80963 h 495300"/>
                <a:gd name="connsiteX37" fmla="*/ 614362 w 778669"/>
                <a:gd name="connsiteY37" fmla="*/ 102395 h 495300"/>
                <a:gd name="connsiteX38" fmla="*/ 554831 w 778669"/>
                <a:gd name="connsiteY38" fmla="*/ 100013 h 495300"/>
                <a:gd name="connsiteX39" fmla="*/ 523875 w 778669"/>
                <a:gd name="connsiteY39" fmla="*/ 100013 h 495300"/>
                <a:gd name="connsiteX40" fmla="*/ 500062 w 778669"/>
                <a:gd name="connsiteY40" fmla="*/ 107156 h 495300"/>
                <a:gd name="connsiteX41" fmla="*/ 466725 w 778669"/>
                <a:gd name="connsiteY41" fmla="*/ 109538 h 495300"/>
                <a:gd name="connsiteX42" fmla="*/ 440531 w 778669"/>
                <a:gd name="connsiteY42" fmla="*/ 102394 h 495300"/>
                <a:gd name="connsiteX43" fmla="*/ 416719 w 778669"/>
                <a:gd name="connsiteY43" fmla="*/ 107156 h 495300"/>
                <a:gd name="connsiteX44" fmla="*/ 416719 w 778669"/>
                <a:gd name="connsiteY44" fmla="*/ 107156 h 495300"/>
                <a:gd name="connsiteX45" fmla="*/ 383381 w 778669"/>
                <a:gd name="connsiteY45" fmla="*/ 95250 h 495300"/>
                <a:gd name="connsiteX46" fmla="*/ 347662 w 778669"/>
                <a:gd name="connsiteY46" fmla="*/ 90488 h 495300"/>
                <a:gd name="connsiteX47" fmla="*/ 335756 w 778669"/>
                <a:gd name="connsiteY47" fmla="*/ 83344 h 495300"/>
                <a:gd name="connsiteX48" fmla="*/ 314325 w 778669"/>
                <a:gd name="connsiteY48" fmla="*/ 88106 h 495300"/>
                <a:gd name="connsiteX49" fmla="*/ 283369 w 778669"/>
                <a:gd name="connsiteY49" fmla="*/ 85725 h 495300"/>
                <a:gd name="connsiteX50" fmla="*/ 266700 w 778669"/>
                <a:gd name="connsiteY50" fmla="*/ 100013 h 495300"/>
                <a:gd name="connsiteX51" fmla="*/ 266700 w 778669"/>
                <a:gd name="connsiteY51" fmla="*/ 100013 h 495300"/>
                <a:gd name="connsiteX52" fmla="*/ 250031 w 778669"/>
                <a:gd name="connsiteY52" fmla="*/ 71438 h 495300"/>
                <a:gd name="connsiteX53" fmla="*/ 219075 w 778669"/>
                <a:gd name="connsiteY53" fmla="*/ 73819 h 495300"/>
                <a:gd name="connsiteX54" fmla="*/ 204787 w 778669"/>
                <a:gd name="connsiteY54" fmla="*/ 69056 h 495300"/>
                <a:gd name="connsiteX55" fmla="*/ 197644 w 778669"/>
                <a:gd name="connsiteY55" fmla="*/ 52388 h 495300"/>
                <a:gd name="connsiteX56" fmla="*/ 171450 w 778669"/>
                <a:gd name="connsiteY56" fmla="*/ 57150 h 495300"/>
                <a:gd name="connsiteX57" fmla="*/ 154781 w 778669"/>
                <a:gd name="connsiteY57" fmla="*/ 76200 h 495300"/>
                <a:gd name="connsiteX58" fmla="*/ 173832 w 778669"/>
                <a:gd name="connsiteY58" fmla="*/ 92869 h 495300"/>
                <a:gd name="connsiteX59" fmla="*/ 164306 w 778669"/>
                <a:gd name="connsiteY59" fmla="*/ 104775 h 495300"/>
                <a:gd name="connsiteX60" fmla="*/ 173831 w 778669"/>
                <a:gd name="connsiteY60" fmla="*/ 123825 h 495300"/>
                <a:gd name="connsiteX61" fmla="*/ 138112 w 778669"/>
                <a:gd name="connsiteY61" fmla="*/ 119063 h 495300"/>
                <a:gd name="connsiteX62" fmla="*/ 123825 w 778669"/>
                <a:gd name="connsiteY62" fmla="*/ 142875 h 495300"/>
                <a:gd name="connsiteX63" fmla="*/ 90488 w 778669"/>
                <a:gd name="connsiteY63" fmla="*/ 157163 h 495300"/>
                <a:gd name="connsiteX64" fmla="*/ 83344 w 778669"/>
                <a:gd name="connsiteY64" fmla="*/ 195263 h 495300"/>
                <a:gd name="connsiteX65" fmla="*/ 90488 w 778669"/>
                <a:gd name="connsiteY65" fmla="*/ 207169 h 495300"/>
                <a:gd name="connsiteX66" fmla="*/ 76200 w 778669"/>
                <a:gd name="connsiteY66" fmla="*/ 214313 h 495300"/>
                <a:gd name="connsiteX67" fmla="*/ 71437 w 778669"/>
                <a:gd name="connsiteY67" fmla="*/ 221456 h 495300"/>
                <a:gd name="connsiteX68" fmla="*/ 61912 w 778669"/>
                <a:gd name="connsiteY68" fmla="*/ 235744 h 495300"/>
                <a:gd name="connsiteX69" fmla="*/ 92869 w 778669"/>
                <a:gd name="connsiteY69" fmla="*/ 271462 h 495300"/>
                <a:gd name="connsiteX70" fmla="*/ 80962 w 778669"/>
                <a:gd name="connsiteY70" fmla="*/ 292893 h 495300"/>
                <a:gd name="connsiteX71" fmla="*/ 47625 w 778669"/>
                <a:gd name="connsiteY71" fmla="*/ 328613 h 495300"/>
                <a:gd name="connsiteX72" fmla="*/ 33337 w 778669"/>
                <a:gd name="connsiteY72" fmla="*/ 354806 h 495300"/>
                <a:gd name="connsiteX73" fmla="*/ 26194 w 778669"/>
                <a:gd name="connsiteY73" fmla="*/ 376238 h 495300"/>
                <a:gd name="connsiteX74" fmla="*/ 30956 w 778669"/>
                <a:gd name="connsiteY74" fmla="*/ 409575 h 495300"/>
                <a:gd name="connsiteX75" fmla="*/ 33337 w 778669"/>
                <a:gd name="connsiteY75" fmla="*/ 428625 h 495300"/>
                <a:gd name="connsiteX76" fmla="*/ 11906 w 778669"/>
                <a:gd name="connsiteY76" fmla="*/ 447675 h 495300"/>
                <a:gd name="connsiteX77" fmla="*/ 11906 w 778669"/>
                <a:gd name="connsiteY77" fmla="*/ 447675 h 495300"/>
                <a:gd name="connsiteX78" fmla="*/ 0 w 778669"/>
                <a:gd name="connsiteY78" fmla="*/ 466725 h 495300"/>
                <a:gd name="connsiteX79" fmla="*/ 2381 w 778669"/>
                <a:gd name="connsiteY79" fmla="*/ 495300 h 495300"/>
                <a:gd name="connsiteX80" fmla="*/ 57150 w 778669"/>
                <a:gd name="connsiteY80" fmla="*/ 481013 h 495300"/>
                <a:gd name="connsiteX81" fmla="*/ 83344 w 778669"/>
                <a:gd name="connsiteY81" fmla="*/ 471488 h 495300"/>
                <a:gd name="connsiteX82" fmla="*/ 109537 w 778669"/>
                <a:gd name="connsiteY82" fmla="*/ 471488 h 495300"/>
                <a:gd name="connsiteX83" fmla="*/ 123825 w 778669"/>
                <a:gd name="connsiteY83" fmla="*/ 457200 h 495300"/>
                <a:gd name="connsiteX84" fmla="*/ 133350 w 778669"/>
                <a:gd name="connsiteY84" fmla="*/ 450056 h 495300"/>
                <a:gd name="connsiteX85" fmla="*/ 126206 w 778669"/>
                <a:gd name="connsiteY85" fmla="*/ 407194 h 495300"/>
                <a:gd name="connsiteX86" fmla="*/ 145256 w 778669"/>
                <a:gd name="connsiteY86" fmla="*/ 404813 h 495300"/>
                <a:gd name="connsiteX87" fmla="*/ 166687 w 778669"/>
                <a:gd name="connsiteY87" fmla="*/ 407194 h 495300"/>
                <a:gd name="connsiteX88" fmla="*/ 173831 w 778669"/>
                <a:gd name="connsiteY88" fmla="*/ 440531 h 495300"/>
                <a:gd name="connsiteX89" fmla="*/ 188119 w 778669"/>
                <a:gd name="connsiteY89" fmla="*/ 442913 h 495300"/>
                <a:gd name="connsiteX90" fmla="*/ 211931 w 778669"/>
                <a:gd name="connsiteY90" fmla="*/ 445294 h 495300"/>
                <a:gd name="connsiteX91" fmla="*/ 240506 w 778669"/>
                <a:gd name="connsiteY91" fmla="*/ 423863 h 495300"/>
                <a:gd name="connsiteX92" fmla="*/ 266700 w 778669"/>
                <a:gd name="connsiteY92" fmla="*/ 421481 h 495300"/>
                <a:gd name="connsiteX93" fmla="*/ 269081 w 778669"/>
                <a:gd name="connsiteY93" fmla="*/ 459581 h 495300"/>
                <a:gd name="connsiteX94" fmla="*/ 278606 w 778669"/>
                <a:gd name="connsiteY94" fmla="*/ 478631 h 495300"/>
                <a:gd name="connsiteX95" fmla="*/ 302419 w 778669"/>
                <a:gd name="connsiteY95" fmla="*/ 452438 h 495300"/>
                <a:gd name="connsiteX96" fmla="*/ 328612 w 778669"/>
                <a:gd name="connsiteY96" fmla="*/ 445294 h 495300"/>
                <a:gd name="connsiteX97" fmla="*/ 340519 w 778669"/>
                <a:gd name="connsiteY97" fmla="*/ 433388 h 495300"/>
                <a:gd name="connsiteX98" fmla="*/ 381000 w 778669"/>
                <a:gd name="connsiteY98" fmla="*/ 464344 h 495300"/>
                <a:gd name="connsiteX0" fmla="*/ 381000 w 778669"/>
                <a:gd name="connsiteY0" fmla="*/ 464344 h 495300"/>
                <a:gd name="connsiteX1" fmla="*/ 442912 w 778669"/>
                <a:gd name="connsiteY1" fmla="*/ 435769 h 495300"/>
                <a:gd name="connsiteX2" fmla="*/ 461962 w 778669"/>
                <a:gd name="connsiteY2" fmla="*/ 402431 h 495300"/>
                <a:gd name="connsiteX3" fmla="*/ 478631 w 778669"/>
                <a:gd name="connsiteY3" fmla="*/ 390525 h 495300"/>
                <a:gd name="connsiteX4" fmla="*/ 483394 w 778669"/>
                <a:gd name="connsiteY4" fmla="*/ 376238 h 495300"/>
                <a:gd name="connsiteX5" fmla="*/ 481012 w 778669"/>
                <a:gd name="connsiteY5" fmla="*/ 352425 h 495300"/>
                <a:gd name="connsiteX6" fmla="*/ 492919 w 778669"/>
                <a:gd name="connsiteY6" fmla="*/ 330994 h 495300"/>
                <a:gd name="connsiteX7" fmla="*/ 523875 w 778669"/>
                <a:gd name="connsiteY7" fmla="*/ 330994 h 495300"/>
                <a:gd name="connsiteX8" fmla="*/ 540544 w 778669"/>
                <a:gd name="connsiteY8" fmla="*/ 338138 h 495300"/>
                <a:gd name="connsiteX9" fmla="*/ 561975 w 778669"/>
                <a:gd name="connsiteY9" fmla="*/ 366713 h 495300"/>
                <a:gd name="connsiteX10" fmla="*/ 590550 w 778669"/>
                <a:gd name="connsiteY10" fmla="*/ 342900 h 495300"/>
                <a:gd name="connsiteX11" fmla="*/ 628650 w 778669"/>
                <a:gd name="connsiteY11" fmla="*/ 340519 h 495300"/>
                <a:gd name="connsiteX12" fmla="*/ 645319 w 778669"/>
                <a:gd name="connsiteY12" fmla="*/ 338138 h 495300"/>
                <a:gd name="connsiteX13" fmla="*/ 650081 w 778669"/>
                <a:gd name="connsiteY13" fmla="*/ 302419 h 495300"/>
                <a:gd name="connsiteX14" fmla="*/ 652462 w 778669"/>
                <a:gd name="connsiteY14" fmla="*/ 273844 h 495300"/>
                <a:gd name="connsiteX15" fmla="*/ 673894 w 778669"/>
                <a:gd name="connsiteY15" fmla="*/ 250031 h 495300"/>
                <a:gd name="connsiteX16" fmla="*/ 676275 w 778669"/>
                <a:gd name="connsiteY16" fmla="*/ 226219 h 495300"/>
                <a:gd name="connsiteX17" fmla="*/ 711993 w 778669"/>
                <a:gd name="connsiteY17" fmla="*/ 228601 h 495300"/>
                <a:gd name="connsiteX18" fmla="*/ 726281 w 778669"/>
                <a:gd name="connsiteY18" fmla="*/ 209550 h 495300"/>
                <a:gd name="connsiteX19" fmla="*/ 733425 w 778669"/>
                <a:gd name="connsiteY19" fmla="*/ 185738 h 495300"/>
                <a:gd name="connsiteX20" fmla="*/ 754856 w 778669"/>
                <a:gd name="connsiteY20" fmla="*/ 164306 h 495300"/>
                <a:gd name="connsiteX21" fmla="*/ 778669 w 778669"/>
                <a:gd name="connsiteY21" fmla="*/ 164306 h 495300"/>
                <a:gd name="connsiteX22" fmla="*/ 778669 w 778669"/>
                <a:gd name="connsiteY22" fmla="*/ 128588 h 495300"/>
                <a:gd name="connsiteX23" fmla="*/ 752475 w 778669"/>
                <a:gd name="connsiteY23" fmla="*/ 102394 h 495300"/>
                <a:gd name="connsiteX24" fmla="*/ 754857 w 778669"/>
                <a:gd name="connsiteY24" fmla="*/ 111919 h 495300"/>
                <a:gd name="connsiteX25" fmla="*/ 742950 w 778669"/>
                <a:gd name="connsiteY25" fmla="*/ 78581 h 495300"/>
                <a:gd name="connsiteX26" fmla="*/ 740569 w 778669"/>
                <a:gd name="connsiteY26" fmla="*/ 61913 h 495300"/>
                <a:gd name="connsiteX27" fmla="*/ 721519 w 778669"/>
                <a:gd name="connsiteY27" fmla="*/ 59531 h 495300"/>
                <a:gd name="connsiteX28" fmla="*/ 723900 w 778669"/>
                <a:gd name="connsiteY28" fmla="*/ 19050 h 495300"/>
                <a:gd name="connsiteX29" fmla="*/ 726281 w 778669"/>
                <a:gd name="connsiteY29" fmla="*/ 0 h 495300"/>
                <a:gd name="connsiteX30" fmla="*/ 695325 w 778669"/>
                <a:gd name="connsiteY30" fmla="*/ 9525 h 495300"/>
                <a:gd name="connsiteX31" fmla="*/ 671512 w 778669"/>
                <a:gd name="connsiteY31" fmla="*/ 9525 h 495300"/>
                <a:gd name="connsiteX32" fmla="*/ 654844 w 778669"/>
                <a:gd name="connsiteY32" fmla="*/ 9525 h 495300"/>
                <a:gd name="connsiteX33" fmla="*/ 650081 w 778669"/>
                <a:gd name="connsiteY33" fmla="*/ 9525 h 495300"/>
                <a:gd name="connsiteX34" fmla="*/ 642937 w 778669"/>
                <a:gd name="connsiteY34" fmla="*/ 50006 h 495300"/>
                <a:gd name="connsiteX35" fmla="*/ 635794 w 778669"/>
                <a:gd name="connsiteY35" fmla="*/ 71438 h 495300"/>
                <a:gd name="connsiteX36" fmla="*/ 609600 w 778669"/>
                <a:gd name="connsiteY36" fmla="*/ 80963 h 495300"/>
                <a:gd name="connsiteX37" fmla="*/ 614362 w 778669"/>
                <a:gd name="connsiteY37" fmla="*/ 102395 h 495300"/>
                <a:gd name="connsiteX38" fmla="*/ 554831 w 778669"/>
                <a:gd name="connsiteY38" fmla="*/ 100013 h 495300"/>
                <a:gd name="connsiteX39" fmla="*/ 523875 w 778669"/>
                <a:gd name="connsiteY39" fmla="*/ 100013 h 495300"/>
                <a:gd name="connsiteX40" fmla="*/ 500062 w 778669"/>
                <a:gd name="connsiteY40" fmla="*/ 107156 h 495300"/>
                <a:gd name="connsiteX41" fmla="*/ 466725 w 778669"/>
                <a:gd name="connsiteY41" fmla="*/ 109538 h 495300"/>
                <a:gd name="connsiteX42" fmla="*/ 440531 w 778669"/>
                <a:gd name="connsiteY42" fmla="*/ 102394 h 495300"/>
                <a:gd name="connsiteX43" fmla="*/ 416719 w 778669"/>
                <a:gd name="connsiteY43" fmla="*/ 107156 h 495300"/>
                <a:gd name="connsiteX44" fmla="*/ 416719 w 778669"/>
                <a:gd name="connsiteY44" fmla="*/ 107156 h 495300"/>
                <a:gd name="connsiteX45" fmla="*/ 383381 w 778669"/>
                <a:gd name="connsiteY45" fmla="*/ 95250 h 495300"/>
                <a:gd name="connsiteX46" fmla="*/ 347662 w 778669"/>
                <a:gd name="connsiteY46" fmla="*/ 90488 h 495300"/>
                <a:gd name="connsiteX47" fmla="*/ 335756 w 778669"/>
                <a:gd name="connsiteY47" fmla="*/ 83344 h 495300"/>
                <a:gd name="connsiteX48" fmla="*/ 314325 w 778669"/>
                <a:gd name="connsiteY48" fmla="*/ 88106 h 495300"/>
                <a:gd name="connsiteX49" fmla="*/ 283369 w 778669"/>
                <a:gd name="connsiteY49" fmla="*/ 85725 h 495300"/>
                <a:gd name="connsiteX50" fmla="*/ 266700 w 778669"/>
                <a:gd name="connsiteY50" fmla="*/ 100013 h 495300"/>
                <a:gd name="connsiteX51" fmla="*/ 266700 w 778669"/>
                <a:gd name="connsiteY51" fmla="*/ 100013 h 495300"/>
                <a:gd name="connsiteX52" fmla="*/ 250031 w 778669"/>
                <a:gd name="connsiteY52" fmla="*/ 71438 h 495300"/>
                <a:gd name="connsiteX53" fmla="*/ 219075 w 778669"/>
                <a:gd name="connsiteY53" fmla="*/ 73819 h 495300"/>
                <a:gd name="connsiteX54" fmla="*/ 204787 w 778669"/>
                <a:gd name="connsiteY54" fmla="*/ 69056 h 495300"/>
                <a:gd name="connsiteX55" fmla="*/ 197644 w 778669"/>
                <a:gd name="connsiteY55" fmla="*/ 52388 h 495300"/>
                <a:gd name="connsiteX56" fmla="*/ 171450 w 778669"/>
                <a:gd name="connsiteY56" fmla="*/ 57150 h 495300"/>
                <a:gd name="connsiteX57" fmla="*/ 154781 w 778669"/>
                <a:gd name="connsiteY57" fmla="*/ 76200 h 495300"/>
                <a:gd name="connsiteX58" fmla="*/ 173832 w 778669"/>
                <a:gd name="connsiteY58" fmla="*/ 92869 h 495300"/>
                <a:gd name="connsiteX59" fmla="*/ 164306 w 778669"/>
                <a:gd name="connsiteY59" fmla="*/ 104775 h 495300"/>
                <a:gd name="connsiteX60" fmla="*/ 173831 w 778669"/>
                <a:gd name="connsiteY60" fmla="*/ 123825 h 495300"/>
                <a:gd name="connsiteX61" fmla="*/ 138112 w 778669"/>
                <a:gd name="connsiteY61" fmla="*/ 119063 h 495300"/>
                <a:gd name="connsiteX62" fmla="*/ 123825 w 778669"/>
                <a:gd name="connsiteY62" fmla="*/ 142875 h 495300"/>
                <a:gd name="connsiteX63" fmla="*/ 90488 w 778669"/>
                <a:gd name="connsiteY63" fmla="*/ 157163 h 495300"/>
                <a:gd name="connsiteX64" fmla="*/ 83344 w 778669"/>
                <a:gd name="connsiteY64" fmla="*/ 195263 h 495300"/>
                <a:gd name="connsiteX65" fmla="*/ 90488 w 778669"/>
                <a:gd name="connsiteY65" fmla="*/ 207169 h 495300"/>
                <a:gd name="connsiteX66" fmla="*/ 76200 w 778669"/>
                <a:gd name="connsiteY66" fmla="*/ 214313 h 495300"/>
                <a:gd name="connsiteX67" fmla="*/ 71437 w 778669"/>
                <a:gd name="connsiteY67" fmla="*/ 221456 h 495300"/>
                <a:gd name="connsiteX68" fmla="*/ 61912 w 778669"/>
                <a:gd name="connsiteY68" fmla="*/ 235744 h 495300"/>
                <a:gd name="connsiteX69" fmla="*/ 92869 w 778669"/>
                <a:gd name="connsiteY69" fmla="*/ 271462 h 495300"/>
                <a:gd name="connsiteX70" fmla="*/ 80962 w 778669"/>
                <a:gd name="connsiteY70" fmla="*/ 292893 h 495300"/>
                <a:gd name="connsiteX71" fmla="*/ 47625 w 778669"/>
                <a:gd name="connsiteY71" fmla="*/ 328613 h 495300"/>
                <a:gd name="connsiteX72" fmla="*/ 33337 w 778669"/>
                <a:gd name="connsiteY72" fmla="*/ 354806 h 495300"/>
                <a:gd name="connsiteX73" fmla="*/ 26194 w 778669"/>
                <a:gd name="connsiteY73" fmla="*/ 376238 h 495300"/>
                <a:gd name="connsiteX74" fmla="*/ 30956 w 778669"/>
                <a:gd name="connsiteY74" fmla="*/ 409575 h 495300"/>
                <a:gd name="connsiteX75" fmla="*/ 33337 w 778669"/>
                <a:gd name="connsiteY75" fmla="*/ 428625 h 495300"/>
                <a:gd name="connsiteX76" fmla="*/ 11906 w 778669"/>
                <a:gd name="connsiteY76" fmla="*/ 447675 h 495300"/>
                <a:gd name="connsiteX77" fmla="*/ 11906 w 778669"/>
                <a:gd name="connsiteY77" fmla="*/ 447675 h 495300"/>
                <a:gd name="connsiteX78" fmla="*/ 0 w 778669"/>
                <a:gd name="connsiteY78" fmla="*/ 466725 h 495300"/>
                <a:gd name="connsiteX79" fmla="*/ 2381 w 778669"/>
                <a:gd name="connsiteY79" fmla="*/ 495300 h 495300"/>
                <a:gd name="connsiteX80" fmla="*/ 57150 w 778669"/>
                <a:gd name="connsiteY80" fmla="*/ 481013 h 495300"/>
                <a:gd name="connsiteX81" fmla="*/ 83344 w 778669"/>
                <a:gd name="connsiteY81" fmla="*/ 471488 h 495300"/>
                <a:gd name="connsiteX82" fmla="*/ 109537 w 778669"/>
                <a:gd name="connsiteY82" fmla="*/ 471488 h 495300"/>
                <a:gd name="connsiteX83" fmla="*/ 123825 w 778669"/>
                <a:gd name="connsiteY83" fmla="*/ 457200 h 495300"/>
                <a:gd name="connsiteX84" fmla="*/ 133350 w 778669"/>
                <a:gd name="connsiteY84" fmla="*/ 450056 h 495300"/>
                <a:gd name="connsiteX85" fmla="*/ 126206 w 778669"/>
                <a:gd name="connsiteY85" fmla="*/ 407194 h 495300"/>
                <a:gd name="connsiteX86" fmla="*/ 145256 w 778669"/>
                <a:gd name="connsiteY86" fmla="*/ 404813 h 495300"/>
                <a:gd name="connsiteX87" fmla="*/ 166687 w 778669"/>
                <a:gd name="connsiteY87" fmla="*/ 407194 h 495300"/>
                <a:gd name="connsiteX88" fmla="*/ 173831 w 778669"/>
                <a:gd name="connsiteY88" fmla="*/ 440531 h 495300"/>
                <a:gd name="connsiteX89" fmla="*/ 188119 w 778669"/>
                <a:gd name="connsiteY89" fmla="*/ 442913 h 495300"/>
                <a:gd name="connsiteX90" fmla="*/ 211931 w 778669"/>
                <a:gd name="connsiteY90" fmla="*/ 445294 h 495300"/>
                <a:gd name="connsiteX91" fmla="*/ 240506 w 778669"/>
                <a:gd name="connsiteY91" fmla="*/ 423863 h 495300"/>
                <a:gd name="connsiteX92" fmla="*/ 266700 w 778669"/>
                <a:gd name="connsiteY92" fmla="*/ 421481 h 495300"/>
                <a:gd name="connsiteX93" fmla="*/ 269081 w 778669"/>
                <a:gd name="connsiteY93" fmla="*/ 459581 h 495300"/>
                <a:gd name="connsiteX94" fmla="*/ 278606 w 778669"/>
                <a:gd name="connsiteY94" fmla="*/ 478631 h 495300"/>
                <a:gd name="connsiteX95" fmla="*/ 302419 w 778669"/>
                <a:gd name="connsiteY95" fmla="*/ 452438 h 495300"/>
                <a:gd name="connsiteX96" fmla="*/ 328612 w 778669"/>
                <a:gd name="connsiteY96" fmla="*/ 445294 h 495300"/>
                <a:gd name="connsiteX97" fmla="*/ 340519 w 778669"/>
                <a:gd name="connsiteY97" fmla="*/ 433388 h 495300"/>
                <a:gd name="connsiteX98" fmla="*/ 381000 w 778669"/>
                <a:gd name="connsiteY98" fmla="*/ 464344 h 495300"/>
                <a:gd name="connsiteX0" fmla="*/ 381000 w 778669"/>
                <a:gd name="connsiteY0" fmla="*/ 464344 h 495300"/>
                <a:gd name="connsiteX1" fmla="*/ 442912 w 778669"/>
                <a:gd name="connsiteY1" fmla="*/ 435769 h 495300"/>
                <a:gd name="connsiteX2" fmla="*/ 461962 w 778669"/>
                <a:gd name="connsiteY2" fmla="*/ 402431 h 495300"/>
                <a:gd name="connsiteX3" fmla="*/ 478631 w 778669"/>
                <a:gd name="connsiteY3" fmla="*/ 390525 h 495300"/>
                <a:gd name="connsiteX4" fmla="*/ 483394 w 778669"/>
                <a:gd name="connsiteY4" fmla="*/ 376238 h 495300"/>
                <a:gd name="connsiteX5" fmla="*/ 481012 w 778669"/>
                <a:gd name="connsiteY5" fmla="*/ 352425 h 495300"/>
                <a:gd name="connsiteX6" fmla="*/ 492919 w 778669"/>
                <a:gd name="connsiteY6" fmla="*/ 330994 h 495300"/>
                <a:gd name="connsiteX7" fmla="*/ 523875 w 778669"/>
                <a:gd name="connsiteY7" fmla="*/ 330994 h 495300"/>
                <a:gd name="connsiteX8" fmla="*/ 540544 w 778669"/>
                <a:gd name="connsiteY8" fmla="*/ 338138 h 495300"/>
                <a:gd name="connsiteX9" fmla="*/ 561975 w 778669"/>
                <a:gd name="connsiteY9" fmla="*/ 366713 h 495300"/>
                <a:gd name="connsiteX10" fmla="*/ 590550 w 778669"/>
                <a:gd name="connsiteY10" fmla="*/ 342900 h 495300"/>
                <a:gd name="connsiteX11" fmla="*/ 628650 w 778669"/>
                <a:gd name="connsiteY11" fmla="*/ 340519 h 495300"/>
                <a:gd name="connsiteX12" fmla="*/ 645319 w 778669"/>
                <a:gd name="connsiteY12" fmla="*/ 338138 h 495300"/>
                <a:gd name="connsiteX13" fmla="*/ 650081 w 778669"/>
                <a:gd name="connsiteY13" fmla="*/ 302419 h 495300"/>
                <a:gd name="connsiteX14" fmla="*/ 652462 w 778669"/>
                <a:gd name="connsiteY14" fmla="*/ 273844 h 495300"/>
                <a:gd name="connsiteX15" fmla="*/ 673894 w 778669"/>
                <a:gd name="connsiteY15" fmla="*/ 250031 h 495300"/>
                <a:gd name="connsiteX16" fmla="*/ 676275 w 778669"/>
                <a:gd name="connsiteY16" fmla="*/ 226219 h 495300"/>
                <a:gd name="connsiteX17" fmla="*/ 711993 w 778669"/>
                <a:gd name="connsiteY17" fmla="*/ 228601 h 495300"/>
                <a:gd name="connsiteX18" fmla="*/ 726281 w 778669"/>
                <a:gd name="connsiteY18" fmla="*/ 209550 h 495300"/>
                <a:gd name="connsiteX19" fmla="*/ 733425 w 778669"/>
                <a:gd name="connsiteY19" fmla="*/ 185738 h 495300"/>
                <a:gd name="connsiteX20" fmla="*/ 754856 w 778669"/>
                <a:gd name="connsiteY20" fmla="*/ 164306 h 495300"/>
                <a:gd name="connsiteX21" fmla="*/ 778669 w 778669"/>
                <a:gd name="connsiteY21" fmla="*/ 164306 h 495300"/>
                <a:gd name="connsiteX22" fmla="*/ 778669 w 778669"/>
                <a:gd name="connsiteY22" fmla="*/ 128588 h 495300"/>
                <a:gd name="connsiteX23" fmla="*/ 752475 w 778669"/>
                <a:gd name="connsiteY23" fmla="*/ 102394 h 495300"/>
                <a:gd name="connsiteX24" fmla="*/ 754857 w 778669"/>
                <a:gd name="connsiteY24" fmla="*/ 111919 h 495300"/>
                <a:gd name="connsiteX25" fmla="*/ 742950 w 778669"/>
                <a:gd name="connsiteY25" fmla="*/ 78581 h 495300"/>
                <a:gd name="connsiteX26" fmla="*/ 740569 w 778669"/>
                <a:gd name="connsiteY26" fmla="*/ 61913 h 495300"/>
                <a:gd name="connsiteX27" fmla="*/ 723900 w 778669"/>
                <a:gd name="connsiteY27" fmla="*/ 61912 h 495300"/>
                <a:gd name="connsiteX28" fmla="*/ 723900 w 778669"/>
                <a:gd name="connsiteY28" fmla="*/ 19050 h 495300"/>
                <a:gd name="connsiteX29" fmla="*/ 726281 w 778669"/>
                <a:gd name="connsiteY29" fmla="*/ 0 h 495300"/>
                <a:gd name="connsiteX30" fmla="*/ 695325 w 778669"/>
                <a:gd name="connsiteY30" fmla="*/ 9525 h 495300"/>
                <a:gd name="connsiteX31" fmla="*/ 671512 w 778669"/>
                <a:gd name="connsiteY31" fmla="*/ 9525 h 495300"/>
                <a:gd name="connsiteX32" fmla="*/ 654844 w 778669"/>
                <a:gd name="connsiteY32" fmla="*/ 9525 h 495300"/>
                <a:gd name="connsiteX33" fmla="*/ 650081 w 778669"/>
                <a:gd name="connsiteY33" fmla="*/ 9525 h 495300"/>
                <a:gd name="connsiteX34" fmla="*/ 642937 w 778669"/>
                <a:gd name="connsiteY34" fmla="*/ 50006 h 495300"/>
                <a:gd name="connsiteX35" fmla="*/ 635794 w 778669"/>
                <a:gd name="connsiteY35" fmla="*/ 71438 h 495300"/>
                <a:gd name="connsiteX36" fmla="*/ 609600 w 778669"/>
                <a:gd name="connsiteY36" fmla="*/ 80963 h 495300"/>
                <a:gd name="connsiteX37" fmla="*/ 614362 w 778669"/>
                <a:gd name="connsiteY37" fmla="*/ 102395 h 495300"/>
                <a:gd name="connsiteX38" fmla="*/ 554831 w 778669"/>
                <a:gd name="connsiteY38" fmla="*/ 100013 h 495300"/>
                <a:gd name="connsiteX39" fmla="*/ 523875 w 778669"/>
                <a:gd name="connsiteY39" fmla="*/ 100013 h 495300"/>
                <a:gd name="connsiteX40" fmla="*/ 500062 w 778669"/>
                <a:gd name="connsiteY40" fmla="*/ 107156 h 495300"/>
                <a:gd name="connsiteX41" fmla="*/ 466725 w 778669"/>
                <a:gd name="connsiteY41" fmla="*/ 109538 h 495300"/>
                <a:gd name="connsiteX42" fmla="*/ 440531 w 778669"/>
                <a:gd name="connsiteY42" fmla="*/ 102394 h 495300"/>
                <a:gd name="connsiteX43" fmla="*/ 416719 w 778669"/>
                <a:gd name="connsiteY43" fmla="*/ 107156 h 495300"/>
                <a:gd name="connsiteX44" fmla="*/ 416719 w 778669"/>
                <a:gd name="connsiteY44" fmla="*/ 107156 h 495300"/>
                <a:gd name="connsiteX45" fmla="*/ 383381 w 778669"/>
                <a:gd name="connsiteY45" fmla="*/ 95250 h 495300"/>
                <a:gd name="connsiteX46" fmla="*/ 347662 w 778669"/>
                <a:gd name="connsiteY46" fmla="*/ 90488 h 495300"/>
                <a:gd name="connsiteX47" fmla="*/ 335756 w 778669"/>
                <a:gd name="connsiteY47" fmla="*/ 83344 h 495300"/>
                <a:gd name="connsiteX48" fmla="*/ 314325 w 778669"/>
                <a:gd name="connsiteY48" fmla="*/ 88106 h 495300"/>
                <a:gd name="connsiteX49" fmla="*/ 283369 w 778669"/>
                <a:gd name="connsiteY49" fmla="*/ 85725 h 495300"/>
                <a:gd name="connsiteX50" fmla="*/ 266700 w 778669"/>
                <a:gd name="connsiteY50" fmla="*/ 100013 h 495300"/>
                <a:gd name="connsiteX51" fmla="*/ 266700 w 778669"/>
                <a:gd name="connsiteY51" fmla="*/ 100013 h 495300"/>
                <a:gd name="connsiteX52" fmla="*/ 250031 w 778669"/>
                <a:gd name="connsiteY52" fmla="*/ 71438 h 495300"/>
                <a:gd name="connsiteX53" fmla="*/ 219075 w 778669"/>
                <a:gd name="connsiteY53" fmla="*/ 73819 h 495300"/>
                <a:gd name="connsiteX54" fmla="*/ 204787 w 778669"/>
                <a:gd name="connsiteY54" fmla="*/ 69056 h 495300"/>
                <a:gd name="connsiteX55" fmla="*/ 197644 w 778669"/>
                <a:gd name="connsiteY55" fmla="*/ 52388 h 495300"/>
                <a:gd name="connsiteX56" fmla="*/ 171450 w 778669"/>
                <a:gd name="connsiteY56" fmla="*/ 57150 h 495300"/>
                <a:gd name="connsiteX57" fmla="*/ 154781 w 778669"/>
                <a:gd name="connsiteY57" fmla="*/ 76200 h 495300"/>
                <a:gd name="connsiteX58" fmla="*/ 173832 w 778669"/>
                <a:gd name="connsiteY58" fmla="*/ 92869 h 495300"/>
                <a:gd name="connsiteX59" fmla="*/ 164306 w 778669"/>
                <a:gd name="connsiteY59" fmla="*/ 104775 h 495300"/>
                <a:gd name="connsiteX60" fmla="*/ 173831 w 778669"/>
                <a:gd name="connsiteY60" fmla="*/ 123825 h 495300"/>
                <a:gd name="connsiteX61" fmla="*/ 138112 w 778669"/>
                <a:gd name="connsiteY61" fmla="*/ 119063 h 495300"/>
                <a:gd name="connsiteX62" fmla="*/ 123825 w 778669"/>
                <a:gd name="connsiteY62" fmla="*/ 142875 h 495300"/>
                <a:gd name="connsiteX63" fmla="*/ 90488 w 778669"/>
                <a:gd name="connsiteY63" fmla="*/ 157163 h 495300"/>
                <a:gd name="connsiteX64" fmla="*/ 83344 w 778669"/>
                <a:gd name="connsiteY64" fmla="*/ 195263 h 495300"/>
                <a:gd name="connsiteX65" fmla="*/ 90488 w 778669"/>
                <a:gd name="connsiteY65" fmla="*/ 207169 h 495300"/>
                <a:gd name="connsiteX66" fmla="*/ 76200 w 778669"/>
                <a:gd name="connsiteY66" fmla="*/ 214313 h 495300"/>
                <a:gd name="connsiteX67" fmla="*/ 71437 w 778669"/>
                <a:gd name="connsiteY67" fmla="*/ 221456 h 495300"/>
                <a:gd name="connsiteX68" fmla="*/ 61912 w 778669"/>
                <a:gd name="connsiteY68" fmla="*/ 235744 h 495300"/>
                <a:gd name="connsiteX69" fmla="*/ 92869 w 778669"/>
                <a:gd name="connsiteY69" fmla="*/ 271462 h 495300"/>
                <a:gd name="connsiteX70" fmla="*/ 80962 w 778669"/>
                <a:gd name="connsiteY70" fmla="*/ 292893 h 495300"/>
                <a:gd name="connsiteX71" fmla="*/ 47625 w 778669"/>
                <a:gd name="connsiteY71" fmla="*/ 328613 h 495300"/>
                <a:gd name="connsiteX72" fmla="*/ 33337 w 778669"/>
                <a:gd name="connsiteY72" fmla="*/ 354806 h 495300"/>
                <a:gd name="connsiteX73" fmla="*/ 26194 w 778669"/>
                <a:gd name="connsiteY73" fmla="*/ 376238 h 495300"/>
                <a:gd name="connsiteX74" fmla="*/ 30956 w 778669"/>
                <a:gd name="connsiteY74" fmla="*/ 409575 h 495300"/>
                <a:gd name="connsiteX75" fmla="*/ 33337 w 778669"/>
                <a:gd name="connsiteY75" fmla="*/ 428625 h 495300"/>
                <a:gd name="connsiteX76" fmla="*/ 11906 w 778669"/>
                <a:gd name="connsiteY76" fmla="*/ 447675 h 495300"/>
                <a:gd name="connsiteX77" fmla="*/ 11906 w 778669"/>
                <a:gd name="connsiteY77" fmla="*/ 447675 h 495300"/>
                <a:gd name="connsiteX78" fmla="*/ 0 w 778669"/>
                <a:gd name="connsiteY78" fmla="*/ 466725 h 495300"/>
                <a:gd name="connsiteX79" fmla="*/ 2381 w 778669"/>
                <a:gd name="connsiteY79" fmla="*/ 495300 h 495300"/>
                <a:gd name="connsiteX80" fmla="*/ 57150 w 778669"/>
                <a:gd name="connsiteY80" fmla="*/ 481013 h 495300"/>
                <a:gd name="connsiteX81" fmla="*/ 83344 w 778669"/>
                <a:gd name="connsiteY81" fmla="*/ 471488 h 495300"/>
                <a:gd name="connsiteX82" fmla="*/ 109537 w 778669"/>
                <a:gd name="connsiteY82" fmla="*/ 471488 h 495300"/>
                <a:gd name="connsiteX83" fmla="*/ 123825 w 778669"/>
                <a:gd name="connsiteY83" fmla="*/ 457200 h 495300"/>
                <a:gd name="connsiteX84" fmla="*/ 133350 w 778669"/>
                <a:gd name="connsiteY84" fmla="*/ 450056 h 495300"/>
                <a:gd name="connsiteX85" fmla="*/ 126206 w 778669"/>
                <a:gd name="connsiteY85" fmla="*/ 407194 h 495300"/>
                <a:gd name="connsiteX86" fmla="*/ 145256 w 778669"/>
                <a:gd name="connsiteY86" fmla="*/ 404813 h 495300"/>
                <a:gd name="connsiteX87" fmla="*/ 166687 w 778669"/>
                <a:gd name="connsiteY87" fmla="*/ 407194 h 495300"/>
                <a:gd name="connsiteX88" fmla="*/ 173831 w 778669"/>
                <a:gd name="connsiteY88" fmla="*/ 440531 h 495300"/>
                <a:gd name="connsiteX89" fmla="*/ 188119 w 778669"/>
                <a:gd name="connsiteY89" fmla="*/ 442913 h 495300"/>
                <a:gd name="connsiteX90" fmla="*/ 211931 w 778669"/>
                <a:gd name="connsiteY90" fmla="*/ 445294 h 495300"/>
                <a:gd name="connsiteX91" fmla="*/ 240506 w 778669"/>
                <a:gd name="connsiteY91" fmla="*/ 423863 h 495300"/>
                <a:gd name="connsiteX92" fmla="*/ 266700 w 778669"/>
                <a:gd name="connsiteY92" fmla="*/ 421481 h 495300"/>
                <a:gd name="connsiteX93" fmla="*/ 269081 w 778669"/>
                <a:gd name="connsiteY93" fmla="*/ 459581 h 495300"/>
                <a:gd name="connsiteX94" fmla="*/ 278606 w 778669"/>
                <a:gd name="connsiteY94" fmla="*/ 478631 h 495300"/>
                <a:gd name="connsiteX95" fmla="*/ 302419 w 778669"/>
                <a:gd name="connsiteY95" fmla="*/ 452438 h 495300"/>
                <a:gd name="connsiteX96" fmla="*/ 328612 w 778669"/>
                <a:gd name="connsiteY96" fmla="*/ 445294 h 495300"/>
                <a:gd name="connsiteX97" fmla="*/ 340519 w 778669"/>
                <a:gd name="connsiteY97" fmla="*/ 433388 h 495300"/>
                <a:gd name="connsiteX98" fmla="*/ 381000 w 778669"/>
                <a:gd name="connsiteY98" fmla="*/ 464344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778669" h="495300">
                  <a:moveTo>
                    <a:pt x="381000" y="464344"/>
                  </a:moveTo>
                  <a:lnTo>
                    <a:pt x="442912" y="435769"/>
                  </a:lnTo>
                  <a:lnTo>
                    <a:pt x="461962" y="402431"/>
                  </a:lnTo>
                  <a:lnTo>
                    <a:pt x="478631" y="390525"/>
                  </a:lnTo>
                  <a:lnTo>
                    <a:pt x="483394" y="376238"/>
                  </a:lnTo>
                  <a:lnTo>
                    <a:pt x="481012" y="352425"/>
                  </a:lnTo>
                  <a:lnTo>
                    <a:pt x="492919" y="330994"/>
                  </a:lnTo>
                  <a:lnTo>
                    <a:pt x="523875" y="330994"/>
                  </a:lnTo>
                  <a:lnTo>
                    <a:pt x="540544" y="338138"/>
                  </a:lnTo>
                  <a:lnTo>
                    <a:pt x="561975" y="366713"/>
                  </a:lnTo>
                  <a:lnTo>
                    <a:pt x="590550" y="342900"/>
                  </a:lnTo>
                  <a:lnTo>
                    <a:pt x="628650" y="340519"/>
                  </a:lnTo>
                  <a:lnTo>
                    <a:pt x="645319" y="338138"/>
                  </a:lnTo>
                  <a:lnTo>
                    <a:pt x="650081" y="302419"/>
                  </a:lnTo>
                  <a:lnTo>
                    <a:pt x="652462" y="273844"/>
                  </a:lnTo>
                  <a:lnTo>
                    <a:pt x="673894" y="250031"/>
                  </a:lnTo>
                  <a:lnTo>
                    <a:pt x="676275" y="226219"/>
                  </a:lnTo>
                  <a:lnTo>
                    <a:pt x="711993" y="228601"/>
                  </a:lnTo>
                  <a:lnTo>
                    <a:pt x="726281" y="209550"/>
                  </a:lnTo>
                  <a:lnTo>
                    <a:pt x="733425" y="185738"/>
                  </a:lnTo>
                  <a:lnTo>
                    <a:pt x="754856" y="164306"/>
                  </a:lnTo>
                  <a:lnTo>
                    <a:pt x="778669" y="164306"/>
                  </a:lnTo>
                  <a:lnTo>
                    <a:pt x="778669" y="128588"/>
                  </a:lnTo>
                  <a:lnTo>
                    <a:pt x="752475" y="102394"/>
                  </a:lnTo>
                  <a:lnTo>
                    <a:pt x="754857" y="111919"/>
                  </a:lnTo>
                  <a:lnTo>
                    <a:pt x="742950" y="78581"/>
                  </a:lnTo>
                  <a:lnTo>
                    <a:pt x="740569" y="61913"/>
                  </a:lnTo>
                  <a:lnTo>
                    <a:pt x="723900" y="61912"/>
                  </a:lnTo>
                  <a:lnTo>
                    <a:pt x="723900" y="19050"/>
                  </a:lnTo>
                  <a:lnTo>
                    <a:pt x="726281" y="0"/>
                  </a:lnTo>
                  <a:lnTo>
                    <a:pt x="695325" y="9525"/>
                  </a:lnTo>
                  <a:lnTo>
                    <a:pt x="671512" y="9525"/>
                  </a:lnTo>
                  <a:lnTo>
                    <a:pt x="654844" y="9525"/>
                  </a:lnTo>
                  <a:lnTo>
                    <a:pt x="650081" y="9525"/>
                  </a:lnTo>
                  <a:lnTo>
                    <a:pt x="642937" y="50006"/>
                  </a:lnTo>
                  <a:lnTo>
                    <a:pt x="635794" y="71438"/>
                  </a:lnTo>
                  <a:lnTo>
                    <a:pt x="609600" y="80963"/>
                  </a:lnTo>
                  <a:lnTo>
                    <a:pt x="614362" y="102395"/>
                  </a:lnTo>
                  <a:lnTo>
                    <a:pt x="554831" y="100013"/>
                  </a:lnTo>
                  <a:cubicBezTo>
                    <a:pt x="539750" y="99616"/>
                    <a:pt x="534194" y="100013"/>
                    <a:pt x="523875" y="100013"/>
                  </a:cubicBezTo>
                  <a:lnTo>
                    <a:pt x="500062" y="107156"/>
                  </a:lnTo>
                  <a:lnTo>
                    <a:pt x="466725" y="109538"/>
                  </a:lnTo>
                  <a:lnTo>
                    <a:pt x="440531" y="102394"/>
                  </a:lnTo>
                  <a:lnTo>
                    <a:pt x="416719" y="107156"/>
                  </a:lnTo>
                  <a:lnTo>
                    <a:pt x="416719" y="107156"/>
                  </a:lnTo>
                  <a:lnTo>
                    <a:pt x="383381" y="95250"/>
                  </a:lnTo>
                  <a:lnTo>
                    <a:pt x="347662" y="90488"/>
                  </a:lnTo>
                  <a:lnTo>
                    <a:pt x="335756" y="83344"/>
                  </a:lnTo>
                  <a:lnTo>
                    <a:pt x="314325" y="88106"/>
                  </a:lnTo>
                  <a:lnTo>
                    <a:pt x="283369" y="85725"/>
                  </a:lnTo>
                  <a:lnTo>
                    <a:pt x="266700" y="100013"/>
                  </a:lnTo>
                  <a:lnTo>
                    <a:pt x="266700" y="100013"/>
                  </a:lnTo>
                  <a:lnTo>
                    <a:pt x="250031" y="71438"/>
                  </a:lnTo>
                  <a:lnTo>
                    <a:pt x="219075" y="73819"/>
                  </a:lnTo>
                  <a:lnTo>
                    <a:pt x="204787" y="69056"/>
                  </a:lnTo>
                  <a:lnTo>
                    <a:pt x="197644" y="52388"/>
                  </a:lnTo>
                  <a:lnTo>
                    <a:pt x="171450" y="57150"/>
                  </a:lnTo>
                  <a:lnTo>
                    <a:pt x="154781" y="76200"/>
                  </a:lnTo>
                  <a:cubicBezTo>
                    <a:pt x="157163" y="81756"/>
                    <a:pt x="171450" y="87313"/>
                    <a:pt x="173832" y="92869"/>
                  </a:cubicBezTo>
                  <a:lnTo>
                    <a:pt x="164306" y="104775"/>
                  </a:lnTo>
                  <a:lnTo>
                    <a:pt x="173831" y="123825"/>
                  </a:lnTo>
                  <a:lnTo>
                    <a:pt x="138112" y="119063"/>
                  </a:lnTo>
                  <a:lnTo>
                    <a:pt x="123825" y="142875"/>
                  </a:lnTo>
                  <a:lnTo>
                    <a:pt x="90488" y="157163"/>
                  </a:lnTo>
                  <a:lnTo>
                    <a:pt x="83344" y="195263"/>
                  </a:lnTo>
                  <a:cubicBezTo>
                    <a:pt x="82550" y="197644"/>
                    <a:pt x="91282" y="204788"/>
                    <a:pt x="90488" y="207169"/>
                  </a:cubicBezTo>
                  <a:lnTo>
                    <a:pt x="76200" y="214313"/>
                  </a:lnTo>
                  <a:lnTo>
                    <a:pt x="71437" y="221456"/>
                  </a:lnTo>
                  <a:lnTo>
                    <a:pt x="61912" y="235744"/>
                  </a:lnTo>
                  <a:lnTo>
                    <a:pt x="92869" y="271462"/>
                  </a:lnTo>
                  <a:lnTo>
                    <a:pt x="80962" y="292893"/>
                  </a:lnTo>
                  <a:lnTo>
                    <a:pt x="47625" y="328613"/>
                  </a:lnTo>
                  <a:lnTo>
                    <a:pt x="33337" y="354806"/>
                  </a:lnTo>
                  <a:lnTo>
                    <a:pt x="26194" y="376238"/>
                  </a:lnTo>
                  <a:lnTo>
                    <a:pt x="30956" y="409575"/>
                  </a:lnTo>
                  <a:lnTo>
                    <a:pt x="33337" y="428625"/>
                  </a:lnTo>
                  <a:lnTo>
                    <a:pt x="11906" y="447675"/>
                  </a:lnTo>
                  <a:lnTo>
                    <a:pt x="11906" y="447675"/>
                  </a:lnTo>
                  <a:cubicBezTo>
                    <a:pt x="9922" y="450850"/>
                    <a:pt x="794" y="460375"/>
                    <a:pt x="0" y="466725"/>
                  </a:cubicBezTo>
                  <a:lnTo>
                    <a:pt x="2381" y="495300"/>
                  </a:lnTo>
                  <a:lnTo>
                    <a:pt x="57150" y="481013"/>
                  </a:lnTo>
                  <a:lnTo>
                    <a:pt x="83344" y="471488"/>
                  </a:lnTo>
                  <a:lnTo>
                    <a:pt x="109537" y="471488"/>
                  </a:lnTo>
                  <a:cubicBezTo>
                    <a:pt x="114300" y="466725"/>
                    <a:pt x="119856" y="460772"/>
                    <a:pt x="123825" y="457200"/>
                  </a:cubicBezTo>
                  <a:cubicBezTo>
                    <a:pt x="127794" y="453628"/>
                    <a:pt x="130175" y="452437"/>
                    <a:pt x="133350" y="450056"/>
                  </a:cubicBezTo>
                  <a:lnTo>
                    <a:pt x="126206" y="407194"/>
                  </a:lnTo>
                  <a:lnTo>
                    <a:pt x="145256" y="404813"/>
                  </a:lnTo>
                  <a:lnTo>
                    <a:pt x="166687" y="407194"/>
                  </a:lnTo>
                  <a:lnTo>
                    <a:pt x="173831" y="440531"/>
                  </a:lnTo>
                  <a:lnTo>
                    <a:pt x="188119" y="442913"/>
                  </a:lnTo>
                  <a:lnTo>
                    <a:pt x="211931" y="445294"/>
                  </a:lnTo>
                  <a:lnTo>
                    <a:pt x="240506" y="423863"/>
                  </a:lnTo>
                  <a:lnTo>
                    <a:pt x="266700" y="421481"/>
                  </a:lnTo>
                  <a:lnTo>
                    <a:pt x="269081" y="459581"/>
                  </a:lnTo>
                  <a:lnTo>
                    <a:pt x="278606" y="478631"/>
                  </a:lnTo>
                  <a:lnTo>
                    <a:pt x="302419" y="452438"/>
                  </a:lnTo>
                  <a:lnTo>
                    <a:pt x="328612" y="445294"/>
                  </a:lnTo>
                  <a:lnTo>
                    <a:pt x="340519" y="433388"/>
                  </a:lnTo>
                  <a:lnTo>
                    <a:pt x="381000" y="46434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700">
                <a:latin typeface="Arial Narrow" pitchFamily="34" charset="0"/>
              </a:endParaRPr>
            </a:p>
          </p:txBody>
        </p:sp>
        <p:sp>
          <p:nvSpPr>
            <p:cNvPr id="34" name="Нижегородская обл."/>
            <p:cNvSpPr/>
            <p:nvPr/>
          </p:nvSpPr>
          <p:spPr>
            <a:xfrm>
              <a:off x="4314825" y="8137525"/>
              <a:ext cx="646113" cy="696913"/>
            </a:xfrm>
            <a:custGeom>
              <a:avLst/>
              <a:gdLst>
                <a:gd name="connsiteX0" fmla="*/ 457200 w 654844"/>
                <a:gd name="connsiteY0" fmla="*/ 607219 h 697706"/>
                <a:gd name="connsiteX1" fmla="*/ 497681 w 654844"/>
                <a:gd name="connsiteY1" fmla="*/ 521494 h 697706"/>
                <a:gd name="connsiteX2" fmla="*/ 495300 w 654844"/>
                <a:gd name="connsiteY2" fmla="*/ 500062 h 697706"/>
                <a:gd name="connsiteX3" fmla="*/ 469106 w 654844"/>
                <a:gd name="connsiteY3" fmla="*/ 497681 h 697706"/>
                <a:gd name="connsiteX4" fmla="*/ 454819 w 654844"/>
                <a:gd name="connsiteY4" fmla="*/ 478631 h 697706"/>
                <a:gd name="connsiteX5" fmla="*/ 459581 w 654844"/>
                <a:gd name="connsiteY5" fmla="*/ 457200 h 697706"/>
                <a:gd name="connsiteX6" fmla="*/ 473869 w 654844"/>
                <a:gd name="connsiteY6" fmla="*/ 431006 h 697706"/>
                <a:gd name="connsiteX7" fmla="*/ 476250 w 654844"/>
                <a:gd name="connsiteY7" fmla="*/ 400050 h 697706"/>
                <a:gd name="connsiteX8" fmla="*/ 476250 w 654844"/>
                <a:gd name="connsiteY8" fmla="*/ 381000 h 697706"/>
                <a:gd name="connsiteX9" fmla="*/ 450056 w 654844"/>
                <a:gd name="connsiteY9" fmla="*/ 369094 h 697706"/>
                <a:gd name="connsiteX10" fmla="*/ 459581 w 654844"/>
                <a:gd name="connsiteY10" fmla="*/ 347662 h 697706"/>
                <a:gd name="connsiteX11" fmla="*/ 459581 w 654844"/>
                <a:gd name="connsiteY11" fmla="*/ 333375 h 697706"/>
                <a:gd name="connsiteX12" fmla="*/ 438150 w 654844"/>
                <a:gd name="connsiteY12" fmla="*/ 333375 h 697706"/>
                <a:gd name="connsiteX13" fmla="*/ 421481 w 654844"/>
                <a:gd name="connsiteY13" fmla="*/ 314325 h 697706"/>
                <a:gd name="connsiteX14" fmla="*/ 416719 w 654844"/>
                <a:gd name="connsiteY14" fmla="*/ 300037 h 697706"/>
                <a:gd name="connsiteX15" fmla="*/ 440531 w 654844"/>
                <a:gd name="connsiteY15" fmla="*/ 295275 h 697706"/>
                <a:gd name="connsiteX16" fmla="*/ 457200 w 654844"/>
                <a:gd name="connsiteY16" fmla="*/ 273844 h 697706"/>
                <a:gd name="connsiteX17" fmla="*/ 457200 w 654844"/>
                <a:gd name="connsiteY17" fmla="*/ 245269 h 697706"/>
                <a:gd name="connsiteX18" fmla="*/ 497681 w 654844"/>
                <a:gd name="connsiteY18" fmla="*/ 240506 h 697706"/>
                <a:gd name="connsiteX19" fmla="*/ 542925 w 654844"/>
                <a:gd name="connsiteY19" fmla="*/ 226219 h 697706"/>
                <a:gd name="connsiteX20" fmla="*/ 557213 w 654844"/>
                <a:gd name="connsiteY20" fmla="*/ 192881 h 697706"/>
                <a:gd name="connsiteX21" fmla="*/ 557213 w 654844"/>
                <a:gd name="connsiteY21" fmla="*/ 166687 h 697706"/>
                <a:gd name="connsiteX22" fmla="*/ 545306 w 654844"/>
                <a:gd name="connsiteY22" fmla="*/ 142875 h 697706"/>
                <a:gd name="connsiteX23" fmla="*/ 550069 w 654844"/>
                <a:gd name="connsiteY23" fmla="*/ 116681 h 697706"/>
                <a:gd name="connsiteX24" fmla="*/ 581025 w 654844"/>
                <a:gd name="connsiteY24" fmla="*/ 116681 h 697706"/>
                <a:gd name="connsiteX25" fmla="*/ 595313 w 654844"/>
                <a:gd name="connsiteY25" fmla="*/ 107156 h 697706"/>
                <a:gd name="connsiteX26" fmla="*/ 619125 w 654844"/>
                <a:gd name="connsiteY26" fmla="*/ 109537 h 697706"/>
                <a:gd name="connsiteX27" fmla="*/ 640556 w 654844"/>
                <a:gd name="connsiteY27" fmla="*/ 80962 h 697706"/>
                <a:gd name="connsiteX28" fmla="*/ 640556 w 654844"/>
                <a:gd name="connsiteY28" fmla="*/ 52387 h 697706"/>
                <a:gd name="connsiteX29" fmla="*/ 654844 w 654844"/>
                <a:gd name="connsiteY29" fmla="*/ 40481 h 697706"/>
                <a:gd name="connsiteX30" fmla="*/ 628650 w 654844"/>
                <a:gd name="connsiteY30" fmla="*/ 23812 h 697706"/>
                <a:gd name="connsiteX31" fmla="*/ 590550 w 654844"/>
                <a:gd name="connsiteY31" fmla="*/ 14287 h 697706"/>
                <a:gd name="connsiteX32" fmla="*/ 557213 w 654844"/>
                <a:gd name="connsiteY32" fmla="*/ 11906 h 697706"/>
                <a:gd name="connsiteX33" fmla="*/ 519113 w 654844"/>
                <a:gd name="connsiteY33" fmla="*/ 11906 h 697706"/>
                <a:gd name="connsiteX34" fmla="*/ 488156 w 654844"/>
                <a:gd name="connsiteY34" fmla="*/ 11906 h 697706"/>
                <a:gd name="connsiteX35" fmla="*/ 454819 w 654844"/>
                <a:gd name="connsiteY35" fmla="*/ 11906 h 697706"/>
                <a:gd name="connsiteX36" fmla="*/ 435769 w 654844"/>
                <a:gd name="connsiteY36" fmla="*/ 11906 h 697706"/>
                <a:gd name="connsiteX37" fmla="*/ 411956 w 654844"/>
                <a:gd name="connsiteY37" fmla="*/ 38100 h 697706"/>
                <a:gd name="connsiteX38" fmla="*/ 395288 w 654844"/>
                <a:gd name="connsiteY38" fmla="*/ 4762 h 697706"/>
                <a:gd name="connsiteX39" fmla="*/ 364331 w 654844"/>
                <a:gd name="connsiteY39" fmla="*/ 0 h 697706"/>
                <a:gd name="connsiteX40" fmla="*/ 342900 w 654844"/>
                <a:gd name="connsiteY40" fmla="*/ 0 h 697706"/>
                <a:gd name="connsiteX41" fmla="*/ 333375 w 654844"/>
                <a:gd name="connsiteY41" fmla="*/ 21431 h 697706"/>
                <a:gd name="connsiteX42" fmla="*/ 335756 w 654844"/>
                <a:gd name="connsiteY42" fmla="*/ 47625 h 697706"/>
                <a:gd name="connsiteX43" fmla="*/ 330994 w 654844"/>
                <a:gd name="connsiteY43" fmla="*/ 64294 h 697706"/>
                <a:gd name="connsiteX44" fmla="*/ 309563 w 654844"/>
                <a:gd name="connsiteY44" fmla="*/ 88106 h 697706"/>
                <a:gd name="connsiteX45" fmla="*/ 292894 w 654844"/>
                <a:gd name="connsiteY45" fmla="*/ 111919 h 697706"/>
                <a:gd name="connsiteX46" fmla="*/ 264319 w 654844"/>
                <a:gd name="connsiteY46" fmla="*/ 126206 h 697706"/>
                <a:gd name="connsiteX47" fmla="*/ 233363 w 654844"/>
                <a:gd name="connsiteY47" fmla="*/ 130969 h 697706"/>
                <a:gd name="connsiteX48" fmla="*/ 216694 w 654844"/>
                <a:gd name="connsiteY48" fmla="*/ 116681 h 697706"/>
                <a:gd name="connsiteX49" fmla="*/ 204788 w 654844"/>
                <a:gd name="connsiteY49" fmla="*/ 104775 h 697706"/>
                <a:gd name="connsiteX50" fmla="*/ 188119 w 654844"/>
                <a:gd name="connsiteY50" fmla="*/ 107156 h 697706"/>
                <a:gd name="connsiteX51" fmla="*/ 169069 w 654844"/>
                <a:gd name="connsiteY51" fmla="*/ 130969 h 697706"/>
                <a:gd name="connsiteX52" fmla="*/ 157163 w 654844"/>
                <a:gd name="connsiteY52" fmla="*/ 166687 h 697706"/>
                <a:gd name="connsiteX53" fmla="*/ 140494 w 654844"/>
                <a:gd name="connsiteY53" fmla="*/ 200025 h 697706"/>
                <a:gd name="connsiteX54" fmla="*/ 171450 w 654844"/>
                <a:gd name="connsiteY54" fmla="*/ 264319 h 697706"/>
                <a:gd name="connsiteX55" fmla="*/ 128588 w 654844"/>
                <a:gd name="connsiteY55" fmla="*/ 254794 h 697706"/>
                <a:gd name="connsiteX56" fmla="*/ 121444 w 654844"/>
                <a:gd name="connsiteY56" fmla="*/ 280987 h 697706"/>
                <a:gd name="connsiteX57" fmla="*/ 121444 w 654844"/>
                <a:gd name="connsiteY57" fmla="*/ 309562 h 697706"/>
                <a:gd name="connsiteX58" fmla="*/ 100013 w 654844"/>
                <a:gd name="connsiteY58" fmla="*/ 333375 h 697706"/>
                <a:gd name="connsiteX59" fmla="*/ 109538 w 654844"/>
                <a:gd name="connsiteY59" fmla="*/ 369094 h 697706"/>
                <a:gd name="connsiteX60" fmla="*/ 114300 w 654844"/>
                <a:gd name="connsiteY60" fmla="*/ 392906 h 697706"/>
                <a:gd name="connsiteX61" fmla="*/ 35719 w 654844"/>
                <a:gd name="connsiteY61" fmla="*/ 495300 h 697706"/>
                <a:gd name="connsiteX62" fmla="*/ 42863 w 654844"/>
                <a:gd name="connsiteY62" fmla="*/ 526256 h 697706"/>
                <a:gd name="connsiteX63" fmla="*/ 0 w 654844"/>
                <a:gd name="connsiteY63" fmla="*/ 590550 h 697706"/>
                <a:gd name="connsiteX64" fmla="*/ 47625 w 654844"/>
                <a:gd name="connsiteY64" fmla="*/ 614362 h 697706"/>
                <a:gd name="connsiteX65" fmla="*/ 80963 w 654844"/>
                <a:gd name="connsiteY65" fmla="*/ 609600 h 697706"/>
                <a:gd name="connsiteX66" fmla="*/ 73819 w 654844"/>
                <a:gd name="connsiteY66" fmla="*/ 642937 h 697706"/>
                <a:gd name="connsiteX67" fmla="*/ 109538 w 654844"/>
                <a:gd name="connsiteY67" fmla="*/ 642937 h 697706"/>
                <a:gd name="connsiteX68" fmla="*/ 140494 w 654844"/>
                <a:gd name="connsiteY68" fmla="*/ 642937 h 697706"/>
                <a:gd name="connsiteX69" fmla="*/ 150019 w 654844"/>
                <a:gd name="connsiteY69" fmla="*/ 616744 h 697706"/>
                <a:gd name="connsiteX70" fmla="*/ 171450 w 654844"/>
                <a:gd name="connsiteY70" fmla="*/ 633412 h 697706"/>
                <a:gd name="connsiteX71" fmla="*/ 171450 w 654844"/>
                <a:gd name="connsiteY71" fmla="*/ 633412 h 697706"/>
                <a:gd name="connsiteX72" fmla="*/ 204788 w 654844"/>
                <a:gd name="connsiteY72" fmla="*/ 619125 h 697706"/>
                <a:gd name="connsiteX73" fmla="*/ 233363 w 654844"/>
                <a:gd name="connsiteY73" fmla="*/ 650081 h 697706"/>
                <a:gd name="connsiteX74" fmla="*/ 257175 w 654844"/>
                <a:gd name="connsiteY74" fmla="*/ 666750 h 697706"/>
                <a:gd name="connsiteX75" fmla="*/ 300038 w 654844"/>
                <a:gd name="connsiteY75" fmla="*/ 692944 h 697706"/>
                <a:gd name="connsiteX76" fmla="*/ 326231 w 654844"/>
                <a:gd name="connsiteY76" fmla="*/ 695325 h 697706"/>
                <a:gd name="connsiteX77" fmla="*/ 350044 w 654844"/>
                <a:gd name="connsiteY77" fmla="*/ 697706 h 697706"/>
                <a:gd name="connsiteX78" fmla="*/ 364331 w 654844"/>
                <a:gd name="connsiteY78" fmla="*/ 697706 h 697706"/>
                <a:gd name="connsiteX79" fmla="*/ 361950 w 654844"/>
                <a:gd name="connsiteY79" fmla="*/ 666750 h 697706"/>
                <a:gd name="connsiteX80" fmla="*/ 361950 w 654844"/>
                <a:gd name="connsiteY80" fmla="*/ 650081 h 697706"/>
                <a:gd name="connsiteX81" fmla="*/ 385763 w 654844"/>
                <a:gd name="connsiteY81" fmla="*/ 635794 h 697706"/>
                <a:gd name="connsiteX82" fmla="*/ 395288 w 654844"/>
                <a:gd name="connsiteY82" fmla="*/ 616744 h 697706"/>
                <a:gd name="connsiteX83" fmla="*/ 404813 w 654844"/>
                <a:gd name="connsiteY83" fmla="*/ 585787 h 697706"/>
                <a:gd name="connsiteX84" fmla="*/ 457200 w 654844"/>
                <a:gd name="connsiteY84" fmla="*/ 607219 h 697706"/>
                <a:gd name="connsiteX0" fmla="*/ 450057 w 647701"/>
                <a:gd name="connsiteY0" fmla="*/ 607219 h 697706"/>
                <a:gd name="connsiteX1" fmla="*/ 490538 w 647701"/>
                <a:gd name="connsiteY1" fmla="*/ 521494 h 697706"/>
                <a:gd name="connsiteX2" fmla="*/ 488157 w 647701"/>
                <a:gd name="connsiteY2" fmla="*/ 500062 h 697706"/>
                <a:gd name="connsiteX3" fmla="*/ 461963 w 647701"/>
                <a:gd name="connsiteY3" fmla="*/ 497681 h 697706"/>
                <a:gd name="connsiteX4" fmla="*/ 447676 w 647701"/>
                <a:gd name="connsiteY4" fmla="*/ 478631 h 697706"/>
                <a:gd name="connsiteX5" fmla="*/ 452438 w 647701"/>
                <a:gd name="connsiteY5" fmla="*/ 457200 h 697706"/>
                <a:gd name="connsiteX6" fmla="*/ 466726 w 647701"/>
                <a:gd name="connsiteY6" fmla="*/ 431006 h 697706"/>
                <a:gd name="connsiteX7" fmla="*/ 469107 w 647701"/>
                <a:gd name="connsiteY7" fmla="*/ 400050 h 697706"/>
                <a:gd name="connsiteX8" fmla="*/ 469107 w 647701"/>
                <a:gd name="connsiteY8" fmla="*/ 381000 h 697706"/>
                <a:gd name="connsiteX9" fmla="*/ 442913 w 647701"/>
                <a:gd name="connsiteY9" fmla="*/ 369094 h 697706"/>
                <a:gd name="connsiteX10" fmla="*/ 452438 w 647701"/>
                <a:gd name="connsiteY10" fmla="*/ 347662 h 697706"/>
                <a:gd name="connsiteX11" fmla="*/ 452438 w 647701"/>
                <a:gd name="connsiteY11" fmla="*/ 333375 h 697706"/>
                <a:gd name="connsiteX12" fmla="*/ 431007 w 647701"/>
                <a:gd name="connsiteY12" fmla="*/ 333375 h 697706"/>
                <a:gd name="connsiteX13" fmla="*/ 414338 w 647701"/>
                <a:gd name="connsiteY13" fmla="*/ 314325 h 697706"/>
                <a:gd name="connsiteX14" fmla="*/ 409576 w 647701"/>
                <a:gd name="connsiteY14" fmla="*/ 300037 h 697706"/>
                <a:gd name="connsiteX15" fmla="*/ 433388 w 647701"/>
                <a:gd name="connsiteY15" fmla="*/ 295275 h 697706"/>
                <a:gd name="connsiteX16" fmla="*/ 450057 w 647701"/>
                <a:gd name="connsiteY16" fmla="*/ 273844 h 697706"/>
                <a:gd name="connsiteX17" fmla="*/ 450057 w 647701"/>
                <a:gd name="connsiteY17" fmla="*/ 245269 h 697706"/>
                <a:gd name="connsiteX18" fmla="*/ 490538 w 647701"/>
                <a:gd name="connsiteY18" fmla="*/ 240506 h 697706"/>
                <a:gd name="connsiteX19" fmla="*/ 535782 w 647701"/>
                <a:gd name="connsiteY19" fmla="*/ 226219 h 697706"/>
                <a:gd name="connsiteX20" fmla="*/ 550070 w 647701"/>
                <a:gd name="connsiteY20" fmla="*/ 192881 h 697706"/>
                <a:gd name="connsiteX21" fmla="*/ 550070 w 647701"/>
                <a:gd name="connsiteY21" fmla="*/ 166687 h 697706"/>
                <a:gd name="connsiteX22" fmla="*/ 538163 w 647701"/>
                <a:gd name="connsiteY22" fmla="*/ 142875 h 697706"/>
                <a:gd name="connsiteX23" fmla="*/ 542926 w 647701"/>
                <a:gd name="connsiteY23" fmla="*/ 116681 h 697706"/>
                <a:gd name="connsiteX24" fmla="*/ 573882 w 647701"/>
                <a:gd name="connsiteY24" fmla="*/ 116681 h 697706"/>
                <a:gd name="connsiteX25" fmla="*/ 588170 w 647701"/>
                <a:gd name="connsiteY25" fmla="*/ 107156 h 697706"/>
                <a:gd name="connsiteX26" fmla="*/ 611982 w 647701"/>
                <a:gd name="connsiteY26" fmla="*/ 109537 h 697706"/>
                <a:gd name="connsiteX27" fmla="*/ 633413 w 647701"/>
                <a:gd name="connsiteY27" fmla="*/ 80962 h 697706"/>
                <a:gd name="connsiteX28" fmla="*/ 633413 w 647701"/>
                <a:gd name="connsiteY28" fmla="*/ 52387 h 697706"/>
                <a:gd name="connsiteX29" fmla="*/ 647701 w 647701"/>
                <a:gd name="connsiteY29" fmla="*/ 40481 h 697706"/>
                <a:gd name="connsiteX30" fmla="*/ 621507 w 647701"/>
                <a:gd name="connsiteY30" fmla="*/ 23812 h 697706"/>
                <a:gd name="connsiteX31" fmla="*/ 583407 w 647701"/>
                <a:gd name="connsiteY31" fmla="*/ 14287 h 697706"/>
                <a:gd name="connsiteX32" fmla="*/ 550070 w 647701"/>
                <a:gd name="connsiteY32" fmla="*/ 11906 h 697706"/>
                <a:gd name="connsiteX33" fmla="*/ 511970 w 647701"/>
                <a:gd name="connsiteY33" fmla="*/ 11906 h 697706"/>
                <a:gd name="connsiteX34" fmla="*/ 481013 w 647701"/>
                <a:gd name="connsiteY34" fmla="*/ 11906 h 697706"/>
                <a:gd name="connsiteX35" fmla="*/ 447676 w 647701"/>
                <a:gd name="connsiteY35" fmla="*/ 11906 h 697706"/>
                <a:gd name="connsiteX36" fmla="*/ 428626 w 647701"/>
                <a:gd name="connsiteY36" fmla="*/ 11906 h 697706"/>
                <a:gd name="connsiteX37" fmla="*/ 404813 w 647701"/>
                <a:gd name="connsiteY37" fmla="*/ 38100 h 697706"/>
                <a:gd name="connsiteX38" fmla="*/ 388145 w 647701"/>
                <a:gd name="connsiteY38" fmla="*/ 4762 h 697706"/>
                <a:gd name="connsiteX39" fmla="*/ 357188 w 647701"/>
                <a:gd name="connsiteY39" fmla="*/ 0 h 697706"/>
                <a:gd name="connsiteX40" fmla="*/ 335757 w 647701"/>
                <a:gd name="connsiteY40" fmla="*/ 0 h 697706"/>
                <a:gd name="connsiteX41" fmla="*/ 326232 w 647701"/>
                <a:gd name="connsiteY41" fmla="*/ 21431 h 697706"/>
                <a:gd name="connsiteX42" fmla="*/ 328613 w 647701"/>
                <a:gd name="connsiteY42" fmla="*/ 47625 h 697706"/>
                <a:gd name="connsiteX43" fmla="*/ 323851 w 647701"/>
                <a:gd name="connsiteY43" fmla="*/ 64294 h 697706"/>
                <a:gd name="connsiteX44" fmla="*/ 302420 w 647701"/>
                <a:gd name="connsiteY44" fmla="*/ 88106 h 697706"/>
                <a:gd name="connsiteX45" fmla="*/ 285751 w 647701"/>
                <a:gd name="connsiteY45" fmla="*/ 111919 h 697706"/>
                <a:gd name="connsiteX46" fmla="*/ 257176 w 647701"/>
                <a:gd name="connsiteY46" fmla="*/ 126206 h 697706"/>
                <a:gd name="connsiteX47" fmla="*/ 226220 w 647701"/>
                <a:gd name="connsiteY47" fmla="*/ 130969 h 697706"/>
                <a:gd name="connsiteX48" fmla="*/ 209551 w 647701"/>
                <a:gd name="connsiteY48" fmla="*/ 116681 h 697706"/>
                <a:gd name="connsiteX49" fmla="*/ 197645 w 647701"/>
                <a:gd name="connsiteY49" fmla="*/ 104775 h 697706"/>
                <a:gd name="connsiteX50" fmla="*/ 180976 w 647701"/>
                <a:gd name="connsiteY50" fmla="*/ 107156 h 697706"/>
                <a:gd name="connsiteX51" fmla="*/ 161926 w 647701"/>
                <a:gd name="connsiteY51" fmla="*/ 130969 h 697706"/>
                <a:gd name="connsiteX52" fmla="*/ 150020 w 647701"/>
                <a:gd name="connsiteY52" fmla="*/ 166687 h 697706"/>
                <a:gd name="connsiteX53" fmla="*/ 133351 w 647701"/>
                <a:gd name="connsiteY53" fmla="*/ 200025 h 697706"/>
                <a:gd name="connsiteX54" fmla="*/ 164307 w 647701"/>
                <a:gd name="connsiteY54" fmla="*/ 264319 h 697706"/>
                <a:gd name="connsiteX55" fmla="*/ 121445 w 647701"/>
                <a:gd name="connsiteY55" fmla="*/ 254794 h 697706"/>
                <a:gd name="connsiteX56" fmla="*/ 114301 w 647701"/>
                <a:gd name="connsiteY56" fmla="*/ 280987 h 697706"/>
                <a:gd name="connsiteX57" fmla="*/ 114301 w 647701"/>
                <a:gd name="connsiteY57" fmla="*/ 309562 h 697706"/>
                <a:gd name="connsiteX58" fmla="*/ 92870 w 647701"/>
                <a:gd name="connsiteY58" fmla="*/ 333375 h 697706"/>
                <a:gd name="connsiteX59" fmla="*/ 102395 w 647701"/>
                <a:gd name="connsiteY59" fmla="*/ 369094 h 697706"/>
                <a:gd name="connsiteX60" fmla="*/ 107157 w 647701"/>
                <a:gd name="connsiteY60" fmla="*/ 392906 h 697706"/>
                <a:gd name="connsiteX61" fmla="*/ 28576 w 647701"/>
                <a:gd name="connsiteY61" fmla="*/ 495300 h 697706"/>
                <a:gd name="connsiteX62" fmla="*/ 35720 w 647701"/>
                <a:gd name="connsiteY62" fmla="*/ 526256 h 697706"/>
                <a:gd name="connsiteX63" fmla="*/ 0 w 647701"/>
                <a:gd name="connsiteY63" fmla="*/ 583406 h 697706"/>
                <a:gd name="connsiteX64" fmla="*/ 40482 w 647701"/>
                <a:gd name="connsiteY64" fmla="*/ 614362 h 697706"/>
                <a:gd name="connsiteX65" fmla="*/ 73820 w 647701"/>
                <a:gd name="connsiteY65" fmla="*/ 609600 h 697706"/>
                <a:gd name="connsiteX66" fmla="*/ 66676 w 647701"/>
                <a:gd name="connsiteY66" fmla="*/ 642937 h 697706"/>
                <a:gd name="connsiteX67" fmla="*/ 102395 w 647701"/>
                <a:gd name="connsiteY67" fmla="*/ 642937 h 697706"/>
                <a:gd name="connsiteX68" fmla="*/ 133351 w 647701"/>
                <a:gd name="connsiteY68" fmla="*/ 642937 h 697706"/>
                <a:gd name="connsiteX69" fmla="*/ 142876 w 647701"/>
                <a:gd name="connsiteY69" fmla="*/ 616744 h 697706"/>
                <a:gd name="connsiteX70" fmla="*/ 164307 w 647701"/>
                <a:gd name="connsiteY70" fmla="*/ 633412 h 697706"/>
                <a:gd name="connsiteX71" fmla="*/ 164307 w 647701"/>
                <a:gd name="connsiteY71" fmla="*/ 633412 h 697706"/>
                <a:gd name="connsiteX72" fmla="*/ 197645 w 647701"/>
                <a:gd name="connsiteY72" fmla="*/ 619125 h 697706"/>
                <a:gd name="connsiteX73" fmla="*/ 226220 w 647701"/>
                <a:gd name="connsiteY73" fmla="*/ 650081 h 697706"/>
                <a:gd name="connsiteX74" fmla="*/ 250032 w 647701"/>
                <a:gd name="connsiteY74" fmla="*/ 666750 h 697706"/>
                <a:gd name="connsiteX75" fmla="*/ 292895 w 647701"/>
                <a:gd name="connsiteY75" fmla="*/ 692944 h 697706"/>
                <a:gd name="connsiteX76" fmla="*/ 319088 w 647701"/>
                <a:gd name="connsiteY76" fmla="*/ 695325 h 697706"/>
                <a:gd name="connsiteX77" fmla="*/ 342901 w 647701"/>
                <a:gd name="connsiteY77" fmla="*/ 697706 h 697706"/>
                <a:gd name="connsiteX78" fmla="*/ 357188 w 647701"/>
                <a:gd name="connsiteY78" fmla="*/ 697706 h 697706"/>
                <a:gd name="connsiteX79" fmla="*/ 354807 w 647701"/>
                <a:gd name="connsiteY79" fmla="*/ 666750 h 697706"/>
                <a:gd name="connsiteX80" fmla="*/ 354807 w 647701"/>
                <a:gd name="connsiteY80" fmla="*/ 650081 h 697706"/>
                <a:gd name="connsiteX81" fmla="*/ 378620 w 647701"/>
                <a:gd name="connsiteY81" fmla="*/ 635794 h 697706"/>
                <a:gd name="connsiteX82" fmla="*/ 388145 w 647701"/>
                <a:gd name="connsiteY82" fmla="*/ 616744 h 697706"/>
                <a:gd name="connsiteX83" fmla="*/ 397670 w 647701"/>
                <a:gd name="connsiteY83" fmla="*/ 585787 h 697706"/>
                <a:gd name="connsiteX84" fmla="*/ 450057 w 647701"/>
                <a:gd name="connsiteY84" fmla="*/ 607219 h 697706"/>
                <a:gd name="connsiteX0" fmla="*/ 450057 w 647701"/>
                <a:gd name="connsiteY0" fmla="*/ 607219 h 697706"/>
                <a:gd name="connsiteX1" fmla="*/ 490538 w 647701"/>
                <a:gd name="connsiteY1" fmla="*/ 521494 h 697706"/>
                <a:gd name="connsiteX2" fmla="*/ 488157 w 647701"/>
                <a:gd name="connsiteY2" fmla="*/ 500062 h 697706"/>
                <a:gd name="connsiteX3" fmla="*/ 461963 w 647701"/>
                <a:gd name="connsiteY3" fmla="*/ 497681 h 697706"/>
                <a:gd name="connsiteX4" fmla="*/ 447676 w 647701"/>
                <a:gd name="connsiteY4" fmla="*/ 478631 h 697706"/>
                <a:gd name="connsiteX5" fmla="*/ 452438 w 647701"/>
                <a:gd name="connsiteY5" fmla="*/ 457200 h 697706"/>
                <a:gd name="connsiteX6" fmla="*/ 466726 w 647701"/>
                <a:gd name="connsiteY6" fmla="*/ 431006 h 697706"/>
                <a:gd name="connsiteX7" fmla="*/ 469107 w 647701"/>
                <a:gd name="connsiteY7" fmla="*/ 400050 h 697706"/>
                <a:gd name="connsiteX8" fmla="*/ 469107 w 647701"/>
                <a:gd name="connsiteY8" fmla="*/ 381000 h 697706"/>
                <a:gd name="connsiteX9" fmla="*/ 442913 w 647701"/>
                <a:gd name="connsiteY9" fmla="*/ 369094 h 697706"/>
                <a:gd name="connsiteX10" fmla="*/ 452438 w 647701"/>
                <a:gd name="connsiteY10" fmla="*/ 347662 h 697706"/>
                <a:gd name="connsiteX11" fmla="*/ 452438 w 647701"/>
                <a:gd name="connsiteY11" fmla="*/ 333375 h 697706"/>
                <a:gd name="connsiteX12" fmla="*/ 431007 w 647701"/>
                <a:gd name="connsiteY12" fmla="*/ 333375 h 697706"/>
                <a:gd name="connsiteX13" fmla="*/ 414338 w 647701"/>
                <a:gd name="connsiteY13" fmla="*/ 314325 h 697706"/>
                <a:gd name="connsiteX14" fmla="*/ 409576 w 647701"/>
                <a:gd name="connsiteY14" fmla="*/ 300037 h 697706"/>
                <a:gd name="connsiteX15" fmla="*/ 433388 w 647701"/>
                <a:gd name="connsiteY15" fmla="*/ 295275 h 697706"/>
                <a:gd name="connsiteX16" fmla="*/ 450057 w 647701"/>
                <a:gd name="connsiteY16" fmla="*/ 273844 h 697706"/>
                <a:gd name="connsiteX17" fmla="*/ 450057 w 647701"/>
                <a:gd name="connsiteY17" fmla="*/ 245269 h 697706"/>
                <a:gd name="connsiteX18" fmla="*/ 490538 w 647701"/>
                <a:gd name="connsiteY18" fmla="*/ 240506 h 697706"/>
                <a:gd name="connsiteX19" fmla="*/ 535782 w 647701"/>
                <a:gd name="connsiteY19" fmla="*/ 226219 h 697706"/>
                <a:gd name="connsiteX20" fmla="*/ 550070 w 647701"/>
                <a:gd name="connsiteY20" fmla="*/ 192881 h 697706"/>
                <a:gd name="connsiteX21" fmla="*/ 550070 w 647701"/>
                <a:gd name="connsiteY21" fmla="*/ 166687 h 697706"/>
                <a:gd name="connsiteX22" fmla="*/ 538163 w 647701"/>
                <a:gd name="connsiteY22" fmla="*/ 142875 h 697706"/>
                <a:gd name="connsiteX23" fmla="*/ 542926 w 647701"/>
                <a:gd name="connsiteY23" fmla="*/ 116681 h 697706"/>
                <a:gd name="connsiteX24" fmla="*/ 573882 w 647701"/>
                <a:gd name="connsiteY24" fmla="*/ 116681 h 697706"/>
                <a:gd name="connsiteX25" fmla="*/ 588170 w 647701"/>
                <a:gd name="connsiteY25" fmla="*/ 107156 h 697706"/>
                <a:gd name="connsiteX26" fmla="*/ 611982 w 647701"/>
                <a:gd name="connsiteY26" fmla="*/ 109537 h 697706"/>
                <a:gd name="connsiteX27" fmla="*/ 633413 w 647701"/>
                <a:gd name="connsiteY27" fmla="*/ 80962 h 697706"/>
                <a:gd name="connsiteX28" fmla="*/ 633413 w 647701"/>
                <a:gd name="connsiteY28" fmla="*/ 52387 h 697706"/>
                <a:gd name="connsiteX29" fmla="*/ 647701 w 647701"/>
                <a:gd name="connsiteY29" fmla="*/ 40481 h 697706"/>
                <a:gd name="connsiteX30" fmla="*/ 621507 w 647701"/>
                <a:gd name="connsiteY30" fmla="*/ 23812 h 697706"/>
                <a:gd name="connsiteX31" fmla="*/ 583407 w 647701"/>
                <a:gd name="connsiteY31" fmla="*/ 14287 h 697706"/>
                <a:gd name="connsiteX32" fmla="*/ 550070 w 647701"/>
                <a:gd name="connsiteY32" fmla="*/ 11906 h 697706"/>
                <a:gd name="connsiteX33" fmla="*/ 511970 w 647701"/>
                <a:gd name="connsiteY33" fmla="*/ 11906 h 697706"/>
                <a:gd name="connsiteX34" fmla="*/ 481013 w 647701"/>
                <a:gd name="connsiteY34" fmla="*/ 11906 h 697706"/>
                <a:gd name="connsiteX35" fmla="*/ 447676 w 647701"/>
                <a:gd name="connsiteY35" fmla="*/ 11906 h 697706"/>
                <a:gd name="connsiteX36" fmla="*/ 428626 w 647701"/>
                <a:gd name="connsiteY36" fmla="*/ 11906 h 697706"/>
                <a:gd name="connsiteX37" fmla="*/ 404813 w 647701"/>
                <a:gd name="connsiteY37" fmla="*/ 38100 h 697706"/>
                <a:gd name="connsiteX38" fmla="*/ 388145 w 647701"/>
                <a:gd name="connsiteY38" fmla="*/ 4762 h 697706"/>
                <a:gd name="connsiteX39" fmla="*/ 357188 w 647701"/>
                <a:gd name="connsiteY39" fmla="*/ 0 h 697706"/>
                <a:gd name="connsiteX40" fmla="*/ 335757 w 647701"/>
                <a:gd name="connsiteY40" fmla="*/ 0 h 697706"/>
                <a:gd name="connsiteX41" fmla="*/ 326232 w 647701"/>
                <a:gd name="connsiteY41" fmla="*/ 21431 h 697706"/>
                <a:gd name="connsiteX42" fmla="*/ 328613 w 647701"/>
                <a:gd name="connsiteY42" fmla="*/ 47625 h 697706"/>
                <a:gd name="connsiteX43" fmla="*/ 323851 w 647701"/>
                <a:gd name="connsiteY43" fmla="*/ 64294 h 697706"/>
                <a:gd name="connsiteX44" fmla="*/ 302420 w 647701"/>
                <a:gd name="connsiteY44" fmla="*/ 88106 h 697706"/>
                <a:gd name="connsiteX45" fmla="*/ 285751 w 647701"/>
                <a:gd name="connsiteY45" fmla="*/ 111919 h 697706"/>
                <a:gd name="connsiteX46" fmla="*/ 257176 w 647701"/>
                <a:gd name="connsiteY46" fmla="*/ 126206 h 697706"/>
                <a:gd name="connsiteX47" fmla="*/ 226220 w 647701"/>
                <a:gd name="connsiteY47" fmla="*/ 130969 h 697706"/>
                <a:gd name="connsiteX48" fmla="*/ 209551 w 647701"/>
                <a:gd name="connsiteY48" fmla="*/ 116681 h 697706"/>
                <a:gd name="connsiteX49" fmla="*/ 197645 w 647701"/>
                <a:gd name="connsiteY49" fmla="*/ 104775 h 697706"/>
                <a:gd name="connsiteX50" fmla="*/ 180976 w 647701"/>
                <a:gd name="connsiteY50" fmla="*/ 107156 h 697706"/>
                <a:gd name="connsiteX51" fmla="*/ 161926 w 647701"/>
                <a:gd name="connsiteY51" fmla="*/ 130969 h 697706"/>
                <a:gd name="connsiteX52" fmla="*/ 150020 w 647701"/>
                <a:gd name="connsiteY52" fmla="*/ 166687 h 697706"/>
                <a:gd name="connsiteX53" fmla="*/ 133351 w 647701"/>
                <a:gd name="connsiteY53" fmla="*/ 200025 h 697706"/>
                <a:gd name="connsiteX54" fmla="*/ 164307 w 647701"/>
                <a:gd name="connsiteY54" fmla="*/ 264319 h 697706"/>
                <a:gd name="connsiteX55" fmla="*/ 121445 w 647701"/>
                <a:gd name="connsiteY55" fmla="*/ 254794 h 697706"/>
                <a:gd name="connsiteX56" fmla="*/ 114301 w 647701"/>
                <a:gd name="connsiteY56" fmla="*/ 280987 h 697706"/>
                <a:gd name="connsiteX57" fmla="*/ 114301 w 647701"/>
                <a:gd name="connsiteY57" fmla="*/ 309562 h 697706"/>
                <a:gd name="connsiteX58" fmla="*/ 92870 w 647701"/>
                <a:gd name="connsiteY58" fmla="*/ 333375 h 697706"/>
                <a:gd name="connsiteX59" fmla="*/ 102395 w 647701"/>
                <a:gd name="connsiteY59" fmla="*/ 369094 h 697706"/>
                <a:gd name="connsiteX60" fmla="*/ 107157 w 647701"/>
                <a:gd name="connsiteY60" fmla="*/ 392906 h 697706"/>
                <a:gd name="connsiteX61" fmla="*/ 28576 w 647701"/>
                <a:gd name="connsiteY61" fmla="*/ 495300 h 697706"/>
                <a:gd name="connsiteX62" fmla="*/ 35720 w 647701"/>
                <a:gd name="connsiteY62" fmla="*/ 526256 h 697706"/>
                <a:gd name="connsiteX63" fmla="*/ 0 w 647701"/>
                <a:gd name="connsiteY63" fmla="*/ 583406 h 697706"/>
                <a:gd name="connsiteX64" fmla="*/ 40482 w 647701"/>
                <a:gd name="connsiteY64" fmla="*/ 614362 h 697706"/>
                <a:gd name="connsiteX65" fmla="*/ 73820 w 647701"/>
                <a:gd name="connsiteY65" fmla="*/ 609600 h 697706"/>
                <a:gd name="connsiteX66" fmla="*/ 66676 w 647701"/>
                <a:gd name="connsiteY66" fmla="*/ 642937 h 697706"/>
                <a:gd name="connsiteX67" fmla="*/ 102395 w 647701"/>
                <a:gd name="connsiteY67" fmla="*/ 642937 h 697706"/>
                <a:gd name="connsiteX68" fmla="*/ 133351 w 647701"/>
                <a:gd name="connsiteY68" fmla="*/ 642937 h 697706"/>
                <a:gd name="connsiteX69" fmla="*/ 142876 w 647701"/>
                <a:gd name="connsiteY69" fmla="*/ 616744 h 697706"/>
                <a:gd name="connsiteX70" fmla="*/ 164307 w 647701"/>
                <a:gd name="connsiteY70" fmla="*/ 633412 h 697706"/>
                <a:gd name="connsiteX71" fmla="*/ 164307 w 647701"/>
                <a:gd name="connsiteY71" fmla="*/ 633412 h 697706"/>
                <a:gd name="connsiteX72" fmla="*/ 197645 w 647701"/>
                <a:gd name="connsiteY72" fmla="*/ 619125 h 697706"/>
                <a:gd name="connsiteX73" fmla="*/ 226220 w 647701"/>
                <a:gd name="connsiteY73" fmla="*/ 650081 h 697706"/>
                <a:gd name="connsiteX74" fmla="*/ 250032 w 647701"/>
                <a:gd name="connsiteY74" fmla="*/ 666750 h 697706"/>
                <a:gd name="connsiteX75" fmla="*/ 292895 w 647701"/>
                <a:gd name="connsiteY75" fmla="*/ 692944 h 697706"/>
                <a:gd name="connsiteX76" fmla="*/ 319088 w 647701"/>
                <a:gd name="connsiteY76" fmla="*/ 695325 h 697706"/>
                <a:gd name="connsiteX77" fmla="*/ 342901 w 647701"/>
                <a:gd name="connsiteY77" fmla="*/ 697706 h 697706"/>
                <a:gd name="connsiteX78" fmla="*/ 357188 w 647701"/>
                <a:gd name="connsiteY78" fmla="*/ 697706 h 697706"/>
                <a:gd name="connsiteX79" fmla="*/ 354807 w 647701"/>
                <a:gd name="connsiteY79" fmla="*/ 666750 h 697706"/>
                <a:gd name="connsiteX80" fmla="*/ 354807 w 647701"/>
                <a:gd name="connsiteY80" fmla="*/ 650081 h 697706"/>
                <a:gd name="connsiteX81" fmla="*/ 378620 w 647701"/>
                <a:gd name="connsiteY81" fmla="*/ 635794 h 697706"/>
                <a:gd name="connsiteX82" fmla="*/ 388145 w 647701"/>
                <a:gd name="connsiteY82" fmla="*/ 616744 h 697706"/>
                <a:gd name="connsiteX83" fmla="*/ 397670 w 647701"/>
                <a:gd name="connsiteY83" fmla="*/ 585787 h 697706"/>
                <a:gd name="connsiteX84" fmla="*/ 428626 w 647701"/>
                <a:gd name="connsiteY84" fmla="*/ 576262 h 697706"/>
                <a:gd name="connsiteX85" fmla="*/ 450057 w 647701"/>
                <a:gd name="connsiteY85" fmla="*/ 607219 h 697706"/>
                <a:gd name="connsiteX0" fmla="*/ 450057 w 647701"/>
                <a:gd name="connsiteY0" fmla="*/ 607219 h 697706"/>
                <a:gd name="connsiteX1" fmla="*/ 490538 w 647701"/>
                <a:gd name="connsiteY1" fmla="*/ 521494 h 697706"/>
                <a:gd name="connsiteX2" fmla="*/ 488157 w 647701"/>
                <a:gd name="connsiteY2" fmla="*/ 500062 h 697706"/>
                <a:gd name="connsiteX3" fmla="*/ 461963 w 647701"/>
                <a:gd name="connsiteY3" fmla="*/ 497681 h 697706"/>
                <a:gd name="connsiteX4" fmla="*/ 447676 w 647701"/>
                <a:gd name="connsiteY4" fmla="*/ 478631 h 697706"/>
                <a:gd name="connsiteX5" fmla="*/ 452438 w 647701"/>
                <a:gd name="connsiteY5" fmla="*/ 457200 h 697706"/>
                <a:gd name="connsiteX6" fmla="*/ 466726 w 647701"/>
                <a:gd name="connsiteY6" fmla="*/ 431006 h 697706"/>
                <a:gd name="connsiteX7" fmla="*/ 469107 w 647701"/>
                <a:gd name="connsiteY7" fmla="*/ 400050 h 697706"/>
                <a:gd name="connsiteX8" fmla="*/ 469107 w 647701"/>
                <a:gd name="connsiteY8" fmla="*/ 381000 h 697706"/>
                <a:gd name="connsiteX9" fmla="*/ 442913 w 647701"/>
                <a:gd name="connsiteY9" fmla="*/ 369094 h 697706"/>
                <a:gd name="connsiteX10" fmla="*/ 452438 w 647701"/>
                <a:gd name="connsiteY10" fmla="*/ 347662 h 697706"/>
                <a:gd name="connsiteX11" fmla="*/ 452438 w 647701"/>
                <a:gd name="connsiteY11" fmla="*/ 333375 h 697706"/>
                <a:gd name="connsiteX12" fmla="*/ 431007 w 647701"/>
                <a:gd name="connsiteY12" fmla="*/ 333375 h 697706"/>
                <a:gd name="connsiteX13" fmla="*/ 414338 w 647701"/>
                <a:gd name="connsiteY13" fmla="*/ 314325 h 697706"/>
                <a:gd name="connsiteX14" fmla="*/ 409576 w 647701"/>
                <a:gd name="connsiteY14" fmla="*/ 300037 h 697706"/>
                <a:gd name="connsiteX15" fmla="*/ 433388 w 647701"/>
                <a:gd name="connsiteY15" fmla="*/ 295275 h 697706"/>
                <a:gd name="connsiteX16" fmla="*/ 450057 w 647701"/>
                <a:gd name="connsiteY16" fmla="*/ 273844 h 697706"/>
                <a:gd name="connsiteX17" fmla="*/ 450057 w 647701"/>
                <a:gd name="connsiteY17" fmla="*/ 245269 h 697706"/>
                <a:gd name="connsiteX18" fmla="*/ 490538 w 647701"/>
                <a:gd name="connsiteY18" fmla="*/ 240506 h 697706"/>
                <a:gd name="connsiteX19" fmla="*/ 535782 w 647701"/>
                <a:gd name="connsiteY19" fmla="*/ 226219 h 697706"/>
                <a:gd name="connsiteX20" fmla="*/ 550070 w 647701"/>
                <a:gd name="connsiteY20" fmla="*/ 192881 h 697706"/>
                <a:gd name="connsiteX21" fmla="*/ 550070 w 647701"/>
                <a:gd name="connsiteY21" fmla="*/ 166687 h 697706"/>
                <a:gd name="connsiteX22" fmla="*/ 538163 w 647701"/>
                <a:gd name="connsiteY22" fmla="*/ 142875 h 697706"/>
                <a:gd name="connsiteX23" fmla="*/ 542926 w 647701"/>
                <a:gd name="connsiteY23" fmla="*/ 116681 h 697706"/>
                <a:gd name="connsiteX24" fmla="*/ 573882 w 647701"/>
                <a:gd name="connsiteY24" fmla="*/ 116681 h 697706"/>
                <a:gd name="connsiteX25" fmla="*/ 588170 w 647701"/>
                <a:gd name="connsiteY25" fmla="*/ 107156 h 697706"/>
                <a:gd name="connsiteX26" fmla="*/ 611982 w 647701"/>
                <a:gd name="connsiteY26" fmla="*/ 109537 h 697706"/>
                <a:gd name="connsiteX27" fmla="*/ 633413 w 647701"/>
                <a:gd name="connsiteY27" fmla="*/ 80962 h 697706"/>
                <a:gd name="connsiteX28" fmla="*/ 633413 w 647701"/>
                <a:gd name="connsiteY28" fmla="*/ 52387 h 697706"/>
                <a:gd name="connsiteX29" fmla="*/ 647701 w 647701"/>
                <a:gd name="connsiteY29" fmla="*/ 40481 h 697706"/>
                <a:gd name="connsiteX30" fmla="*/ 621507 w 647701"/>
                <a:gd name="connsiteY30" fmla="*/ 23812 h 697706"/>
                <a:gd name="connsiteX31" fmla="*/ 583407 w 647701"/>
                <a:gd name="connsiteY31" fmla="*/ 14287 h 697706"/>
                <a:gd name="connsiteX32" fmla="*/ 550070 w 647701"/>
                <a:gd name="connsiteY32" fmla="*/ 11906 h 697706"/>
                <a:gd name="connsiteX33" fmla="*/ 511970 w 647701"/>
                <a:gd name="connsiteY33" fmla="*/ 11906 h 697706"/>
                <a:gd name="connsiteX34" fmla="*/ 481013 w 647701"/>
                <a:gd name="connsiteY34" fmla="*/ 11906 h 697706"/>
                <a:gd name="connsiteX35" fmla="*/ 447676 w 647701"/>
                <a:gd name="connsiteY35" fmla="*/ 11906 h 697706"/>
                <a:gd name="connsiteX36" fmla="*/ 428626 w 647701"/>
                <a:gd name="connsiteY36" fmla="*/ 11906 h 697706"/>
                <a:gd name="connsiteX37" fmla="*/ 404813 w 647701"/>
                <a:gd name="connsiteY37" fmla="*/ 38100 h 697706"/>
                <a:gd name="connsiteX38" fmla="*/ 388145 w 647701"/>
                <a:gd name="connsiteY38" fmla="*/ 4762 h 697706"/>
                <a:gd name="connsiteX39" fmla="*/ 357188 w 647701"/>
                <a:gd name="connsiteY39" fmla="*/ 0 h 697706"/>
                <a:gd name="connsiteX40" fmla="*/ 335757 w 647701"/>
                <a:gd name="connsiteY40" fmla="*/ 0 h 697706"/>
                <a:gd name="connsiteX41" fmla="*/ 326232 w 647701"/>
                <a:gd name="connsiteY41" fmla="*/ 21431 h 697706"/>
                <a:gd name="connsiteX42" fmla="*/ 328613 w 647701"/>
                <a:gd name="connsiteY42" fmla="*/ 47625 h 697706"/>
                <a:gd name="connsiteX43" fmla="*/ 323851 w 647701"/>
                <a:gd name="connsiteY43" fmla="*/ 64294 h 697706"/>
                <a:gd name="connsiteX44" fmla="*/ 302420 w 647701"/>
                <a:gd name="connsiteY44" fmla="*/ 88106 h 697706"/>
                <a:gd name="connsiteX45" fmla="*/ 285751 w 647701"/>
                <a:gd name="connsiteY45" fmla="*/ 111919 h 697706"/>
                <a:gd name="connsiteX46" fmla="*/ 257176 w 647701"/>
                <a:gd name="connsiteY46" fmla="*/ 126206 h 697706"/>
                <a:gd name="connsiteX47" fmla="*/ 226220 w 647701"/>
                <a:gd name="connsiteY47" fmla="*/ 130969 h 697706"/>
                <a:gd name="connsiteX48" fmla="*/ 209551 w 647701"/>
                <a:gd name="connsiteY48" fmla="*/ 116681 h 697706"/>
                <a:gd name="connsiteX49" fmla="*/ 197645 w 647701"/>
                <a:gd name="connsiteY49" fmla="*/ 104775 h 697706"/>
                <a:gd name="connsiteX50" fmla="*/ 180976 w 647701"/>
                <a:gd name="connsiteY50" fmla="*/ 107156 h 697706"/>
                <a:gd name="connsiteX51" fmla="*/ 161926 w 647701"/>
                <a:gd name="connsiteY51" fmla="*/ 130969 h 697706"/>
                <a:gd name="connsiteX52" fmla="*/ 150020 w 647701"/>
                <a:gd name="connsiteY52" fmla="*/ 166687 h 697706"/>
                <a:gd name="connsiteX53" fmla="*/ 133351 w 647701"/>
                <a:gd name="connsiteY53" fmla="*/ 200025 h 697706"/>
                <a:gd name="connsiteX54" fmla="*/ 164307 w 647701"/>
                <a:gd name="connsiteY54" fmla="*/ 264319 h 697706"/>
                <a:gd name="connsiteX55" fmla="*/ 121445 w 647701"/>
                <a:gd name="connsiteY55" fmla="*/ 254794 h 697706"/>
                <a:gd name="connsiteX56" fmla="*/ 114301 w 647701"/>
                <a:gd name="connsiteY56" fmla="*/ 280987 h 697706"/>
                <a:gd name="connsiteX57" fmla="*/ 114301 w 647701"/>
                <a:gd name="connsiteY57" fmla="*/ 309562 h 697706"/>
                <a:gd name="connsiteX58" fmla="*/ 92870 w 647701"/>
                <a:gd name="connsiteY58" fmla="*/ 333375 h 697706"/>
                <a:gd name="connsiteX59" fmla="*/ 102395 w 647701"/>
                <a:gd name="connsiteY59" fmla="*/ 369094 h 697706"/>
                <a:gd name="connsiteX60" fmla="*/ 107157 w 647701"/>
                <a:gd name="connsiteY60" fmla="*/ 392906 h 697706"/>
                <a:gd name="connsiteX61" fmla="*/ 28576 w 647701"/>
                <a:gd name="connsiteY61" fmla="*/ 495300 h 697706"/>
                <a:gd name="connsiteX62" fmla="*/ 35720 w 647701"/>
                <a:gd name="connsiteY62" fmla="*/ 526256 h 697706"/>
                <a:gd name="connsiteX63" fmla="*/ 0 w 647701"/>
                <a:gd name="connsiteY63" fmla="*/ 583406 h 697706"/>
                <a:gd name="connsiteX64" fmla="*/ 40482 w 647701"/>
                <a:gd name="connsiteY64" fmla="*/ 614362 h 697706"/>
                <a:gd name="connsiteX65" fmla="*/ 73820 w 647701"/>
                <a:gd name="connsiteY65" fmla="*/ 609600 h 697706"/>
                <a:gd name="connsiteX66" fmla="*/ 66676 w 647701"/>
                <a:gd name="connsiteY66" fmla="*/ 642937 h 697706"/>
                <a:gd name="connsiteX67" fmla="*/ 102395 w 647701"/>
                <a:gd name="connsiteY67" fmla="*/ 642937 h 697706"/>
                <a:gd name="connsiteX68" fmla="*/ 133351 w 647701"/>
                <a:gd name="connsiteY68" fmla="*/ 642937 h 697706"/>
                <a:gd name="connsiteX69" fmla="*/ 142876 w 647701"/>
                <a:gd name="connsiteY69" fmla="*/ 616744 h 697706"/>
                <a:gd name="connsiteX70" fmla="*/ 164307 w 647701"/>
                <a:gd name="connsiteY70" fmla="*/ 633412 h 697706"/>
                <a:gd name="connsiteX71" fmla="*/ 164307 w 647701"/>
                <a:gd name="connsiteY71" fmla="*/ 633412 h 697706"/>
                <a:gd name="connsiteX72" fmla="*/ 197645 w 647701"/>
                <a:gd name="connsiteY72" fmla="*/ 619125 h 697706"/>
                <a:gd name="connsiteX73" fmla="*/ 226220 w 647701"/>
                <a:gd name="connsiteY73" fmla="*/ 650081 h 697706"/>
                <a:gd name="connsiteX74" fmla="*/ 250032 w 647701"/>
                <a:gd name="connsiteY74" fmla="*/ 666750 h 697706"/>
                <a:gd name="connsiteX75" fmla="*/ 292895 w 647701"/>
                <a:gd name="connsiteY75" fmla="*/ 692944 h 697706"/>
                <a:gd name="connsiteX76" fmla="*/ 319088 w 647701"/>
                <a:gd name="connsiteY76" fmla="*/ 695325 h 697706"/>
                <a:gd name="connsiteX77" fmla="*/ 342901 w 647701"/>
                <a:gd name="connsiteY77" fmla="*/ 697706 h 697706"/>
                <a:gd name="connsiteX78" fmla="*/ 357188 w 647701"/>
                <a:gd name="connsiteY78" fmla="*/ 697706 h 697706"/>
                <a:gd name="connsiteX79" fmla="*/ 354807 w 647701"/>
                <a:gd name="connsiteY79" fmla="*/ 666750 h 697706"/>
                <a:gd name="connsiteX80" fmla="*/ 354807 w 647701"/>
                <a:gd name="connsiteY80" fmla="*/ 650081 h 697706"/>
                <a:gd name="connsiteX81" fmla="*/ 378620 w 647701"/>
                <a:gd name="connsiteY81" fmla="*/ 635794 h 697706"/>
                <a:gd name="connsiteX82" fmla="*/ 388145 w 647701"/>
                <a:gd name="connsiteY82" fmla="*/ 616744 h 697706"/>
                <a:gd name="connsiteX83" fmla="*/ 397670 w 647701"/>
                <a:gd name="connsiteY83" fmla="*/ 585787 h 697706"/>
                <a:gd name="connsiteX84" fmla="*/ 428626 w 647701"/>
                <a:gd name="connsiteY84" fmla="*/ 576262 h 697706"/>
                <a:gd name="connsiteX85" fmla="*/ 450057 w 647701"/>
                <a:gd name="connsiteY85" fmla="*/ 607219 h 697706"/>
                <a:gd name="connsiteX0" fmla="*/ 450057 w 647701"/>
                <a:gd name="connsiteY0" fmla="*/ 607219 h 697706"/>
                <a:gd name="connsiteX1" fmla="*/ 490538 w 647701"/>
                <a:gd name="connsiteY1" fmla="*/ 521494 h 697706"/>
                <a:gd name="connsiteX2" fmla="*/ 488157 w 647701"/>
                <a:gd name="connsiteY2" fmla="*/ 500062 h 697706"/>
                <a:gd name="connsiteX3" fmla="*/ 461963 w 647701"/>
                <a:gd name="connsiteY3" fmla="*/ 497681 h 697706"/>
                <a:gd name="connsiteX4" fmla="*/ 447676 w 647701"/>
                <a:gd name="connsiteY4" fmla="*/ 478631 h 697706"/>
                <a:gd name="connsiteX5" fmla="*/ 452438 w 647701"/>
                <a:gd name="connsiteY5" fmla="*/ 457200 h 697706"/>
                <a:gd name="connsiteX6" fmla="*/ 466726 w 647701"/>
                <a:gd name="connsiteY6" fmla="*/ 431006 h 697706"/>
                <a:gd name="connsiteX7" fmla="*/ 469107 w 647701"/>
                <a:gd name="connsiteY7" fmla="*/ 400050 h 697706"/>
                <a:gd name="connsiteX8" fmla="*/ 469107 w 647701"/>
                <a:gd name="connsiteY8" fmla="*/ 381000 h 697706"/>
                <a:gd name="connsiteX9" fmla="*/ 442913 w 647701"/>
                <a:gd name="connsiteY9" fmla="*/ 369094 h 697706"/>
                <a:gd name="connsiteX10" fmla="*/ 452438 w 647701"/>
                <a:gd name="connsiteY10" fmla="*/ 347662 h 697706"/>
                <a:gd name="connsiteX11" fmla="*/ 452438 w 647701"/>
                <a:gd name="connsiteY11" fmla="*/ 333375 h 697706"/>
                <a:gd name="connsiteX12" fmla="*/ 431007 w 647701"/>
                <a:gd name="connsiteY12" fmla="*/ 333375 h 697706"/>
                <a:gd name="connsiteX13" fmla="*/ 414338 w 647701"/>
                <a:gd name="connsiteY13" fmla="*/ 314325 h 697706"/>
                <a:gd name="connsiteX14" fmla="*/ 409576 w 647701"/>
                <a:gd name="connsiteY14" fmla="*/ 300037 h 697706"/>
                <a:gd name="connsiteX15" fmla="*/ 433388 w 647701"/>
                <a:gd name="connsiteY15" fmla="*/ 295275 h 697706"/>
                <a:gd name="connsiteX16" fmla="*/ 450057 w 647701"/>
                <a:gd name="connsiteY16" fmla="*/ 273844 h 697706"/>
                <a:gd name="connsiteX17" fmla="*/ 450057 w 647701"/>
                <a:gd name="connsiteY17" fmla="*/ 245269 h 697706"/>
                <a:gd name="connsiteX18" fmla="*/ 490538 w 647701"/>
                <a:gd name="connsiteY18" fmla="*/ 240506 h 697706"/>
                <a:gd name="connsiteX19" fmla="*/ 535782 w 647701"/>
                <a:gd name="connsiteY19" fmla="*/ 226219 h 697706"/>
                <a:gd name="connsiteX20" fmla="*/ 550070 w 647701"/>
                <a:gd name="connsiteY20" fmla="*/ 192881 h 697706"/>
                <a:gd name="connsiteX21" fmla="*/ 550070 w 647701"/>
                <a:gd name="connsiteY21" fmla="*/ 166687 h 697706"/>
                <a:gd name="connsiteX22" fmla="*/ 538163 w 647701"/>
                <a:gd name="connsiteY22" fmla="*/ 142875 h 697706"/>
                <a:gd name="connsiteX23" fmla="*/ 542926 w 647701"/>
                <a:gd name="connsiteY23" fmla="*/ 116681 h 697706"/>
                <a:gd name="connsiteX24" fmla="*/ 573882 w 647701"/>
                <a:gd name="connsiteY24" fmla="*/ 116681 h 697706"/>
                <a:gd name="connsiteX25" fmla="*/ 588170 w 647701"/>
                <a:gd name="connsiteY25" fmla="*/ 107156 h 697706"/>
                <a:gd name="connsiteX26" fmla="*/ 611982 w 647701"/>
                <a:gd name="connsiteY26" fmla="*/ 109537 h 697706"/>
                <a:gd name="connsiteX27" fmla="*/ 633413 w 647701"/>
                <a:gd name="connsiteY27" fmla="*/ 80962 h 697706"/>
                <a:gd name="connsiteX28" fmla="*/ 633413 w 647701"/>
                <a:gd name="connsiteY28" fmla="*/ 52387 h 697706"/>
                <a:gd name="connsiteX29" fmla="*/ 647701 w 647701"/>
                <a:gd name="connsiteY29" fmla="*/ 40481 h 697706"/>
                <a:gd name="connsiteX30" fmla="*/ 621507 w 647701"/>
                <a:gd name="connsiteY30" fmla="*/ 23812 h 697706"/>
                <a:gd name="connsiteX31" fmla="*/ 583407 w 647701"/>
                <a:gd name="connsiteY31" fmla="*/ 14287 h 697706"/>
                <a:gd name="connsiteX32" fmla="*/ 550070 w 647701"/>
                <a:gd name="connsiteY32" fmla="*/ 11906 h 697706"/>
                <a:gd name="connsiteX33" fmla="*/ 511970 w 647701"/>
                <a:gd name="connsiteY33" fmla="*/ 11906 h 697706"/>
                <a:gd name="connsiteX34" fmla="*/ 481013 w 647701"/>
                <a:gd name="connsiteY34" fmla="*/ 11906 h 697706"/>
                <a:gd name="connsiteX35" fmla="*/ 447676 w 647701"/>
                <a:gd name="connsiteY35" fmla="*/ 11906 h 697706"/>
                <a:gd name="connsiteX36" fmla="*/ 428626 w 647701"/>
                <a:gd name="connsiteY36" fmla="*/ 11906 h 697706"/>
                <a:gd name="connsiteX37" fmla="*/ 404813 w 647701"/>
                <a:gd name="connsiteY37" fmla="*/ 38100 h 697706"/>
                <a:gd name="connsiteX38" fmla="*/ 388145 w 647701"/>
                <a:gd name="connsiteY38" fmla="*/ 4762 h 697706"/>
                <a:gd name="connsiteX39" fmla="*/ 357188 w 647701"/>
                <a:gd name="connsiteY39" fmla="*/ 0 h 697706"/>
                <a:gd name="connsiteX40" fmla="*/ 335757 w 647701"/>
                <a:gd name="connsiteY40" fmla="*/ 0 h 697706"/>
                <a:gd name="connsiteX41" fmla="*/ 326232 w 647701"/>
                <a:gd name="connsiteY41" fmla="*/ 21431 h 697706"/>
                <a:gd name="connsiteX42" fmla="*/ 328613 w 647701"/>
                <a:gd name="connsiteY42" fmla="*/ 47625 h 697706"/>
                <a:gd name="connsiteX43" fmla="*/ 323851 w 647701"/>
                <a:gd name="connsiteY43" fmla="*/ 64294 h 697706"/>
                <a:gd name="connsiteX44" fmla="*/ 302420 w 647701"/>
                <a:gd name="connsiteY44" fmla="*/ 88106 h 697706"/>
                <a:gd name="connsiteX45" fmla="*/ 285751 w 647701"/>
                <a:gd name="connsiteY45" fmla="*/ 111919 h 697706"/>
                <a:gd name="connsiteX46" fmla="*/ 257176 w 647701"/>
                <a:gd name="connsiteY46" fmla="*/ 126206 h 697706"/>
                <a:gd name="connsiteX47" fmla="*/ 226220 w 647701"/>
                <a:gd name="connsiteY47" fmla="*/ 130969 h 697706"/>
                <a:gd name="connsiteX48" fmla="*/ 209551 w 647701"/>
                <a:gd name="connsiteY48" fmla="*/ 116681 h 697706"/>
                <a:gd name="connsiteX49" fmla="*/ 197645 w 647701"/>
                <a:gd name="connsiteY49" fmla="*/ 104775 h 697706"/>
                <a:gd name="connsiteX50" fmla="*/ 180976 w 647701"/>
                <a:gd name="connsiteY50" fmla="*/ 107156 h 697706"/>
                <a:gd name="connsiteX51" fmla="*/ 161926 w 647701"/>
                <a:gd name="connsiteY51" fmla="*/ 130969 h 697706"/>
                <a:gd name="connsiteX52" fmla="*/ 150020 w 647701"/>
                <a:gd name="connsiteY52" fmla="*/ 166687 h 697706"/>
                <a:gd name="connsiteX53" fmla="*/ 142876 w 647701"/>
                <a:gd name="connsiteY53" fmla="*/ 197644 h 697706"/>
                <a:gd name="connsiteX54" fmla="*/ 164307 w 647701"/>
                <a:gd name="connsiteY54" fmla="*/ 264319 h 697706"/>
                <a:gd name="connsiteX55" fmla="*/ 121445 w 647701"/>
                <a:gd name="connsiteY55" fmla="*/ 254794 h 697706"/>
                <a:gd name="connsiteX56" fmla="*/ 114301 w 647701"/>
                <a:gd name="connsiteY56" fmla="*/ 280987 h 697706"/>
                <a:gd name="connsiteX57" fmla="*/ 114301 w 647701"/>
                <a:gd name="connsiteY57" fmla="*/ 309562 h 697706"/>
                <a:gd name="connsiteX58" fmla="*/ 92870 w 647701"/>
                <a:gd name="connsiteY58" fmla="*/ 333375 h 697706"/>
                <a:gd name="connsiteX59" fmla="*/ 102395 w 647701"/>
                <a:gd name="connsiteY59" fmla="*/ 369094 h 697706"/>
                <a:gd name="connsiteX60" fmla="*/ 107157 w 647701"/>
                <a:gd name="connsiteY60" fmla="*/ 392906 h 697706"/>
                <a:gd name="connsiteX61" fmla="*/ 28576 w 647701"/>
                <a:gd name="connsiteY61" fmla="*/ 495300 h 697706"/>
                <a:gd name="connsiteX62" fmla="*/ 35720 w 647701"/>
                <a:gd name="connsiteY62" fmla="*/ 526256 h 697706"/>
                <a:gd name="connsiteX63" fmla="*/ 0 w 647701"/>
                <a:gd name="connsiteY63" fmla="*/ 583406 h 697706"/>
                <a:gd name="connsiteX64" fmla="*/ 40482 w 647701"/>
                <a:gd name="connsiteY64" fmla="*/ 614362 h 697706"/>
                <a:gd name="connsiteX65" fmla="*/ 73820 w 647701"/>
                <a:gd name="connsiteY65" fmla="*/ 609600 h 697706"/>
                <a:gd name="connsiteX66" fmla="*/ 66676 w 647701"/>
                <a:gd name="connsiteY66" fmla="*/ 642937 h 697706"/>
                <a:gd name="connsiteX67" fmla="*/ 102395 w 647701"/>
                <a:gd name="connsiteY67" fmla="*/ 642937 h 697706"/>
                <a:gd name="connsiteX68" fmla="*/ 133351 w 647701"/>
                <a:gd name="connsiteY68" fmla="*/ 642937 h 697706"/>
                <a:gd name="connsiteX69" fmla="*/ 142876 w 647701"/>
                <a:gd name="connsiteY69" fmla="*/ 616744 h 697706"/>
                <a:gd name="connsiteX70" fmla="*/ 164307 w 647701"/>
                <a:gd name="connsiteY70" fmla="*/ 633412 h 697706"/>
                <a:gd name="connsiteX71" fmla="*/ 164307 w 647701"/>
                <a:gd name="connsiteY71" fmla="*/ 633412 h 697706"/>
                <a:gd name="connsiteX72" fmla="*/ 197645 w 647701"/>
                <a:gd name="connsiteY72" fmla="*/ 619125 h 697706"/>
                <a:gd name="connsiteX73" fmla="*/ 226220 w 647701"/>
                <a:gd name="connsiteY73" fmla="*/ 650081 h 697706"/>
                <a:gd name="connsiteX74" fmla="*/ 250032 w 647701"/>
                <a:gd name="connsiteY74" fmla="*/ 666750 h 697706"/>
                <a:gd name="connsiteX75" fmla="*/ 292895 w 647701"/>
                <a:gd name="connsiteY75" fmla="*/ 692944 h 697706"/>
                <a:gd name="connsiteX76" fmla="*/ 319088 w 647701"/>
                <a:gd name="connsiteY76" fmla="*/ 695325 h 697706"/>
                <a:gd name="connsiteX77" fmla="*/ 342901 w 647701"/>
                <a:gd name="connsiteY77" fmla="*/ 697706 h 697706"/>
                <a:gd name="connsiteX78" fmla="*/ 357188 w 647701"/>
                <a:gd name="connsiteY78" fmla="*/ 697706 h 697706"/>
                <a:gd name="connsiteX79" fmla="*/ 354807 w 647701"/>
                <a:gd name="connsiteY79" fmla="*/ 666750 h 697706"/>
                <a:gd name="connsiteX80" fmla="*/ 354807 w 647701"/>
                <a:gd name="connsiteY80" fmla="*/ 650081 h 697706"/>
                <a:gd name="connsiteX81" fmla="*/ 378620 w 647701"/>
                <a:gd name="connsiteY81" fmla="*/ 635794 h 697706"/>
                <a:gd name="connsiteX82" fmla="*/ 388145 w 647701"/>
                <a:gd name="connsiteY82" fmla="*/ 616744 h 697706"/>
                <a:gd name="connsiteX83" fmla="*/ 397670 w 647701"/>
                <a:gd name="connsiteY83" fmla="*/ 585787 h 697706"/>
                <a:gd name="connsiteX84" fmla="*/ 428626 w 647701"/>
                <a:gd name="connsiteY84" fmla="*/ 576262 h 697706"/>
                <a:gd name="connsiteX85" fmla="*/ 450057 w 647701"/>
                <a:gd name="connsiteY85" fmla="*/ 607219 h 697706"/>
                <a:gd name="connsiteX0" fmla="*/ 450057 w 647701"/>
                <a:gd name="connsiteY0" fmla="*/ 607219 h 697706"/>
                <a:gd name="connsiteX1" fmla="*/ 490538 w 647701"/>
                <a:gd name="connsiteY1" fmla="*/ 521494 h 697706"/>
                <a:gd name="connsiteX2" fmla="*/ 488157 w 647701"/>
                <a:gd name="connsiteY2" fmla="*/ 500062 h 697706"/>
                <a:gd name="connsiteX3" fmla="*/ 461963 w 647701"/>
                <a:gd name="connsiteY3" fmla="*/ 497681 h 697706"/>
                <a:gd name="connsiteX4" fmla="*/ 447676 w 647701"/>
                <a:gd name="connsiteY4" fmla="*/ 478631 h 697706"/>
                <a:gd name="connsiteX5" fmla="*/ 452438 w 647701"/>
                <a:gd name="connsiteY5" fmla="*/ 457200 h 697706"/>
                <a:gd name="connsiteX6" fmla="*/ 466726 w 647701"/>
                <a:gd name="connsiteY6" fmla="*/ 431006 h 697706"/>
                <a:gd name="connsiteX7" fmla="*/ 469107 w 647701"/>
                <a:gd name="connsiteY7" fmla="*/ 400050 h 697706"/>
                <a:gd name="connsiteX8" fmla="*/ 469107 w 647701"/>
                <a:gd name="connsiteY8" fmla="*/ 381000 h 697706"/>
                <a:gd name="connsiteX9" fmla="*/ 442913 w 647701"/>
                <a:gd name="connsiteY9" fmla="*/ 369094 h 697706"/>
                <a:gd name="connsiteX10" fmla="*/ 452438 w 647701"/>
                <a:gd name="connsiteY10" fmla="*/ 347662 h 697706"/>
                <a:gd name="connsiteX11" fmla="*/ 452438 w 647701"/>
                <a:gd name="connsiteY11" fmla="*/ 333375 h 697706"/>
                <a:gd name="connsiteX12" fmla="*/ 431007 w 647701"/>
                <a:gd name="connsiteY12" fmla="*/ 333375 h 697706"/>
                <a:gd name="connsiteX13" fmla="*/ 414338 w 647701"/>
                <a:gd name="connsiteY13" fmla="*/ 314325 h 697706"/>
                <a:gd name="connsiteX14" fmla="*/ 409576 w 647701"/>
                <a:gd name="connsiteY14" fmla="*/ 300037 h 697706"/>
                <a:gd name="connsiteX15" fmla="*/ 433388 w 647701"/>
                <a:gd name="connsiteY15" fmla="*/ 295275 h 697706"/>
                <a:gd name="connsiteX16" fmla="*/ 450057 w 647701"/>
                <a:gd name="connsiteY16" fmla="*/ 273844 h 697706"/>
                <a:gd name="connsiteX17" fmla="*/ 450057 w 647701"/>
                <a:gd name="connsiteY17" fmla="*/ 245269 h 697706"/>
                <a:gd name="connsiteX18" fmla="*/ 490538 w 647701"/>
                <a:gd name="connsiteY18" fmla="*/ 240506 h 697706"/>
                <a:gd name="connsiteX19" fmla="*/ 535782 w 647701"/>
                <a:gd name="connsiteY19" fmla="*/ 226219 h 697706"/>
                <a:gd name="connsiteX20" fmla="*/ 550070 w 647701"/>
                <a:gd name="connsiteY20" fmla="*/ 192881 h 697706"/>
                <a:gd name="connsiteX21" fmla="*/ 550070 w 647701"/>
                <a:gd name="connsiteY21" fmla="*/ 166687 h 697706"/>
                <a:gd name="connsiteX22" fmla="*/ 538163 w 647701"/>
                <a:gd name="connsiteY22" fmla="*/ 142875 h 697706"/>
                <a:gd name="connsiteX23" fmla="*/ 542926 w 647701"/>
                <a:gd name="connsiteY23" fmla="*/ 116681 h 697706"/>
                <a:gd name="connsiteX24" fmla="*/ 573882 w 647701"/>
                <a:gd name="connsiteY24" fmla="*/ 116681 h 697706"/>
                <a:gd name="connsiteX25" fmla="*/ 588170 w 647701"/>
                <a:gd name="connsiteY25" fmla="*/ 107156 h 697706"/>
                <a:gd name="connsiteX26" fmla="*/ 611982 w 647701"/>
                <a:gd name="connsiteY26" fmla="*/ 109537 h 697706"/>
                <a:gd name="connsiteX27" fmla="*/ 633413 w 647701"/>
                <a:gd name="connsiteY27" fmla="*/ 80962 h 697706"/>
                <a:gd name="connsiteX28" fmla="*/ 633413 w 647701"/>
                <a:gd name="connsiteY28" fmla="*/ 52387 h 697706"/>
                <a:gd name="connsiteX29" fmla="*/ 647701 w 647701"/>
                <a:gd name="connsiteY29" fmla="*/ 40481 h 697706"/>
                <a:gd name="connsiteX30" fmla="*/ 621507 w 647701"/>
                <a:gd name="connsiteY30" fmla="*/ 23812 h 697706"/>
                <a:gd name="connsiteX31" fmla="*/ 583407 w 647701"/>
                <a:gd name="connsiteY31" fmla="*/ 14287 h 697706"/>
                <a:gd name="connsiteX32" fmla="*/ 550070 w 647701"/>
                <a:gd name="connsiteY32" fmla="*/ 11906 h 697706"/>
                <a:gd name="connsiteX33" fmla="*/ 511970 w 647701"/>
                <a:gd name="connsiteY33" fmla="*/ 11906 h 697706"/>
                <a:gd name="connsiteX34" fmla="*/ 481013 w 647701"/>
                <a:gd name="connsiteY34" fmla="*/ 11906 h 697706"/>
                <a:gd name="connsiteX35" fmla="*/ 447676 w 647701"/>
                <a:gd name="connsiteY35" fmla="*/ 11906 h 697706"/>
                <a:gd name="connsiteX36" fmla="*/ 428626 w 647701"/>
                <a:gd name="connsiteY36" fmla="*/ 11906 h 697706"/>
                <a:gd name="connsiteX37" fmla="*/ 404813 w 647701"/>
                <a:gd name="connsiteY37" fmla="*/ 38100 h 697706"/>
                <a:gd name="connsiteX38" fmla="*/ 388145 w 647701"/>
                <a:gd name="connsiteY38" fmla="*/ 4762 h 697706"/>
                <a:gd name="connsiteX39" fmla="*/ 357188 w 647701"/>
                <a:gd name="connsiteY39" fmla="*/ 0 h 697706"/>
                <a:gd name="connsiteX40" fmla="*/ 335757 w 647701"/>
                <a:gd name="connsiteY40" fmla="*/ 0 h 697706"/>
                <a:gd name="connsiteX41" fmla="*/ 326232 w 647701"/>
                <a:gd name="connsiteY41" fmla="*/ 21431 h 697706"/>
                <a:gd name="connsiteX42" fmla="*/ 328613 w 647701"/>
                <a:gd name="connsiteY42" fmla="*/ 47625 h 697706"/>
                <a:gd name="connsiteX43" fmla="*/ 323851 w 647701"/>
                <a:gd name="connsiteY43" fmla="*/ 64294 h 697706"/>
                <a:gd name="connsiteX44" fmla="*/ 302420 w 647701"/>
                <a:gd name="connsiteY44" fmla="*/ 88106 h 697706"/>
                <a:gd name="connsiteX45" fmla="*/ 285751 w 647701"/>
                <a:gd name="connsiteY45" fmla="*/ 111919 h 697706"/>
                <a:gd name="connsiteX46" fmla="*/ 257176 w 647701"/>
                <a:gd name="connsiteY46" fmla="*/ 126206 h 697706"/>
                <a:gd name="connsiteX47" fmla="*/ 226220 w 647701"/>
                <a:gd name="connsiteY47" fmla="*/ 130969 h 697706"/>
                <a:gd name="connsiteX48" fmla="*/ 209551 w 647701"/>
                <a:gd name="connsiteY48" fmla="*/ 116681 h 697706"/>
                <a:gd name="connsiteX49" fmla="*/ 197645 w 647701"/>
                <a:gd name="connsiteY49" fmla="*/ 104775 h 697706"/>
                <a:gd name="connsiteX50" fmla="*/ 180976 w 647701"/>
                <a:gd name="connsiteY50" fmla="*/ 107156 h 697706"/>
                <a:gd name="connsiteX51" fmla="*/ 161926 w 647701"/>
                <a:gd name="connsiteY51" fmla="*/ 130969 h 697706"/>
                <a:gd name="connsiteX52" fmla="*/ 150020 w 647701"/>
                <a:gd name="connsiteY52" fmla="*/ 166687 h 697706"/>
                <a:gd name="connsiteX53" fmla="*/ 142876 w 647701"/>
                <a:gd name="connsiteY53" fmla="*/ 197644 h 697706"/>
                <a:gd name="connsiteX54" fmla="*/ 164307 w 647701"/>
                <a:gd name="connsiteY54" fmla="*/ 264319 h 697706"/>
                <a:gd name="connsiteX55" fmla="*/ 150020 w 647701"/>
                <a:gd name="connsiteY55" fmla="*/ 257175 h 697706"/>
                <a:gd name="connsiteX56" fmla="*/ 121445 w 647701"/>
                <a:gd name="connsiteY56" fmla="*/ 254794 h 697706"/>
                <a:gd name="connsiteX57" fmla="*/ 114301 w 647701"/>
                <a:gd name="connsiteY57" fmla="*/ 280987 h 697706"/>
                <a:gd name="connsiteX58" fmla="*/ 114301 w 647701"/>
                <a:gd name="connsiteY58" fmla="*/ 309562 h 697706"/>
                <a:gd name="connsiteX59" fmla="*/ 92870 w 647701"/>
                <a:gd name="connsiteY59" fmla="*/ 333375 h 697706"/>
                <a:gd name="connsiteX60" fmla="*/ 102395 w 647701"/>
                <a:gd name="connsiteY60" fmla="*/ 369094 h 697706"/>
                <a:gd name="connsiteX61" fmla="*/ 107157 w 647701"/>
                <a:gd name="connsiteY61" fmla="*/ 392906 h 697706"/>
                <a:gd name="connsiteX62" fmla="*/ 28576 w 647701"/>
                <a:gd name="connsiteY62" fmla="*/ 495300 h 697706"/>
                <a:gd name="connsiteX63" fmla="*/ 35720 w 647701"/>
                <a:gd name="connsiteY63" fmla="*/ 526256 h 697706"/>
                <a:gd name="connsiteX64" fmla="*/ 0 w 647701"/>
                <a:gd name="connsiteY64" fmla="*/ 583406 h 697706"/>
                <a:gd name="connsiteX65" fmla="*/ 40482 w 647701"/>
                <a:gd name="connsiteY65" fmla="*/ 614362 h 697706"/>
                <a:gd name="connsiteX66" fmla="*/ 73820 w 647701"/>
                <a:gd name="connsiteY66" fmla="*/ 609600 h 697706"/>
                <a:gd name="connsiteX67" fmla="*/ 66676 w 647701"/>
                <a:gd name="connsiteY67" fmla="*/ 642937 h 697706"/>
                <a:gd name="connsiteX68" fmla="*/ 102395 w 647701"/>
                <a:gd name="connsiteY68" fmla="*/ 642937 h 697706"/>
                <a:gd name="connsiteX69" fmla="*/ 133351 w 647701"/>
                <a:gd name="connsiteY69" fmla="*/ 642937 h 697706"/>
                <a:gd name="connsiteX70" fmla="*/ 142876 w 647701"/>
                <a:gd name="connsiteY70" fmla="*/ 616744 h 697706"/>
                <a:gd name="connsiteX71" fmla="*/ 164307 w 647701"/>
                <a:gd name="connsiteY71" fmla="*/ 633412 h 697706"/>
                <a:gd name="connsiteX72" fmla="*/ 164307 w 647701"/>
                <a:gd name="connsiteY72" fmla="*/ 633412 h 697706"/>
                <a:gd name="connsiteX73" fmla="*/ 197645 w 647701"/>
                <a:gd name="connsiteY73" fmla="*/ 619125 h 697706"/>
                <a:gd name="connsiteX74" fmla="*/ 226220 w 647701"/>
                <a:gd name="connsiteY74" fmla="*/ 650081 h 697706"/>
                <a:gd name="connsiteX75" fmla="*/ 250032 w 647701"/>
                <a:gd name="connsiteY75" fmla="*/ 666750 h 697706"/>
                <a:gd name="connsiteX76" fmla="*/ 292895 w 647701"/>
                <a:gd name="connsiteY76" fmla="*/ 692944 h 697706"/>
                <a:gd name="connsiteX77" fmla="*/ 319088 w 647701"/>
                <a:gd name="connsiteY77" fmla="*/ 695325 h 697706"/>
                <a:gd name="connsiteX78" fmla="*/ 342901 w 647701"/>
                <a:gd name="connsiteY78" fmla="*/ 697706 h 697706"/>
                <a:gd name="connsiteX79" fmla="*/ 357188 w 647701"/>
                <a:gd name="connsiteY79" fmla="*/ 697706 h 697706"/>
                <a:gd name="connsiteX80" fmla="*/ 354807 w 647701"/>
                <a:gd name="connsiteY80" fmla="*/ 666750 h 697706"/>
                <a:gd name="connsiteX81" fmla="*/ 354807 w 647701"/>
                <a:gd name="connsiteY81" fmla="*/ 650081 h 697706"/>
                <a:gd name="connsiteX82" fmla="*/ 378620 w 647701"/>
                <a:gd name="connsiteY82" fmla="*/ 635794 h 697706"/>
                <a:gd name="connsiteX83" fmla="*/ 388145 w 647701"/>
                <a:gd name="connsiteY83" fmla="*/ 616744 h 697706"/>
                <a:gd name="connsiteX84" fmla="*/ 397670 w 647701"/>
                <a:gd name="connsiteY84" fmla="*/ 585787 h 697706"/>
                <a:gd name="connsiteX85" fmla="*/ 428626 w 647701"/>
                <a:gd name="connsiteY85" fmla="*/ 576262 h 697706"/>
                <a:gd name="connsiteX86" fmla="*/ 450057 w 647701"/>
                <a:gd name="connsiteY86" fmla="*/ 607219 h 697706"/>
                <a:gd name="connsiteX0" fmla="*/ 450057 w 647701"/>
                <a:gd name="connsiteY0" fmla="*/ 607219 h 697706"/>
                <a:gd name="connsiteX1" fmla="*/ 490538 w 647701"/>
                <a:gd name="connsiteY1" fmla="*/ 521494 h 697706"/>
                <a:gd name="connsiteX2" fmla="*/ 488157 w 647701"/>
                <a:gd name="connsiteY2" fmla="*/ 500062 h 697706"/>
                <a:gd name="connsiteX3" fmla="*/ 461963 w 647701"/>
                <a:gd name="connsiteY3" fmla="*/ 497681 h 697706"/>
                <a:gd name="connsiteX4" fmla="*/ 447676 w 647701"/>
                <a:gd name="connsiteY4" fmla="*/ 478631 h 697706"/>
                <a:gd name="connsiteX5" fmla="*/ 452438 w 647701"/>
                <a:gd name="connsiteY5" fmla="*/ 457200 h 697706"/>
                <a:gd name="connsiteX6" fmla="*/ 466726 w 647701"/>
                <a:gd name="connsiteY6" fmla="*/ 431006 h 697706"/>
                <a:gd name="connsiteX7" fmla="*/ 469107 w 647701"/>
                <a:gd name="connsiteY7" fmla="*/ 400050 h 697706"/>
                <a:gd name="connsiteX8" fmla="*/ 469107 w 647701"/>
                <a:gd name="connsiteY8" fmla="*/ 381000 h 697706"/>
                <a:gd name="connsiteX9" fmla="*/ 442913 w 647701"/>
                <a:gd name="connsiteY9" fmla="*/ 369094 h 697706"/>
                <a:gd name="connsiteX10" fmla="*/ 452438 w 647701"/>
                <a:gd name="connsiteY10" fmla="*/ 347662 h 697706"/>
                <a:gd name="connsiteX11" fmla="*/ 452438 w 647701"/>
                <a:gd name="connsiteY11" fmla="*/ 333375 h 697706"/>
                <a:gd name="connsiteX12" fmla="*/ 431007 w 647701"/>
                <a:gd name="connsiteY12" fmla="*/ 333375 h 697706"/>
                <a:gd name="connsiteX13" fmla="*/ 414338 w 647701"/>
                <a:gd name="connsiteY13" fmla="*/ 314325 h 697706"/>
                <a:gd name="connsiteX14" fmla="*/ 409576 w 647701"/>
                <a:gd name="connsiteY14" fmla="*/ 300037 h 697706"/>
                <a:gd name="connsiteX15" fmla="*/ 433388 w 647701"/>
                <a:gd name="connsiteY15" fmla="*/ 295275 h 697706"/>
                <a:gd name="connsiteX16" fmla="*/ 450057 w 647701"/>
                <a:gd name="connsiteY16" fmla="*/ 273844 h 697706"/>
                <a:gd name="connsiteX17" fmla="*/ 450057 w 647701"/>
                <a:gd name="connsiteY17" fmla="*/ 245269 h 697706"/>
                <a:gd name="connsiteX18" fmla="*/ 490538 w 647701"/>
                <a:gd name="connsiteY18" fmla="*/ 240506 h 697706"/>
                <a:gd name="connsiteX19" fmla="*/ 535782 w 647701"/>
                <a:gd name="connsiteY19" fmla="*/ 226219 h 697706"/>
                <a:gd name="connsiteX20" fmla="*/ 550070 w 647701"/>
                <a:gd name="connsiteY20" fmla="*/ 192881 h 697706"/>
                <a:gd name="connsiteX21" fmla="*/ 550070 w 647701"/>
                <a:gd name="connsiteY21" fmla="*/ 166687 h 697706"/>
                <a:gd name="connsiteX22" fmla="*/ 538163 w 647701"/>
                <a:gd name="connsiteY22" fmla="*/ 142875 h 697706"/>
                <a:gd name="connsiteX23" fmla="*/ 542926 w 647701"/>
                <a:gd name="connsiteY23" fmla="*/ 116681 h 697706"/>
                <a:gd name="connsiteX24" fmla="*/ 573882 w 647701"/>
                <a:gd name="connsiteY24" fmla="*/ 116681 h 697706"/>
                <a:gd name="connsiteX25" fmla="*/ 588170 w 647701"/>
                <a:gd name="connsiteY25" fmla="*/ 107156 h 697706"/>
                <a:gd name="connsiteX26" fmla="*/ 611982 w 647701"/>
                <a:gd name="connsiteY26" fmla="*/ 109537 h 697706"/>
                <a:gd name="connsiteX27" fmla="*/ 633413 w 647701"/>
                <a:gd name="connsiteY27" fmla="*/ 80962 h 697706"/>
                <a:gd name="connsiteX28" fmla="*/ 633413 w 647701"/>
                <a:gd name="connsiteY28" fmla="*/ 52387 h 697706"/>
                <a:gd name="connsiteX29" fmla="*/ 647701 w 647701"/>
                <a:gd name="connsiteY29" fmla="*/ 40481 h 697706"/>
                <a:gd name="connsiteX30" fmla="*/ 621507 w 647701"/>
                <a:gd name="connsiteY30" fmla="*/ 23812 h 697706"/>
                <a:gd name="connsiteX31" fmla="*/ 583407 w 647701"/>
                <a:gd name="connsiteY31" fmla="*/ 14287 h 697706"/>
                <a:gd name="connsiteX32" fmla="*/ 550070 w 647701"/>
                <a:gd name="connsiteY32" fmla="*/ 11906 h 697706"/>
                <a:gd name="connsiteX33" fmla="*/ 511970 w 647701"/>
                <a:gd name="connsiteY33" fmla="*/ 11906 h 697706"/>
                <a:gd name="connsiteX34" fmla="*/ 481013 w 647701"/>
                <a:gd name="connsiteY34" fmla="*/ 11906 h 697706"/>
                <a:gd name="connsiteX35" fmla="*/ 447676 w 647701"/>
                <a:gd name="connsiteY35" fmla="*/ 11906 h 697706"/>
                <a:gd name="connsiteX36" fmla="*/ 428626 w 647701"/>
                <a:gd name="connsiteY36" fmla="*/ 11906 h 697706"/>
                <a:gd name="connsiteX37" fmla="*/ 404813 w 647701"/>
                <a:gd name="connsiteY37" fmla="*/ 38100 h 697706"/>
                <a:gd name="connsiteX38" fmla="*/ 388145 w 647701"/>
                <a:gd name="connsiteY38" fmla="*/ 4762 h 697706"/>
                <a:gd name="connsiteX39" fmla="*/ 357188 w 647701"/>
                <a:gd name="connsiteY39" fmla="*/ 0 h 697706"/>
                <a:gd name="connsiteX40" fmla="*/ 335757 w 647701"/>
                <a:gd name="connsiteY40" fmla="*/ 0 h 697706"/>
                <a:gd name="connsiteX41" fmla="*/ 326232 w 647701"/>
                <a:gd name="connsiteY41" fmla="*/ 21431 h 697706"/>
                <a:gd name="connsiteX42" fmla="*/ 328613 w 647701"/>
                <a:gd name="connsiteY42" fmla="*/ 47625 h 697706"/>
                <a:gd name="connsiteX43" fmla="*/ 323851 w 647701"/>
                <a:gd name="connsiteY43" fmla="*/ 64294 h 697706"/>
                <a:gd name="connsiteX44" fmla="*/ 302420 w 647701"/>
                <a:gd name="connsiteY44" fmla="*/ 88106 h 697706"/>
                <a:gd name="connsiteX45" fmla="*/ 285751 w 647701"/>
                <a:gd name="connsiteY45" fmla="*/ 111919 h 697706"/>
                <a:gd name="connsiteX46" fmla="*/ 257176 w 647701"/>
                <a:gd name="connsiteY46" fmla="*/ 126206 h 697706"/>
                <a:gd name="connsiteX47" fmla="*/ 226220 w 647701"/>
                <a:gd name="connsiteY47" fmla="*/ 130969 h 697706"/>
                <a:gd name="connsiteX48" fmla="*/ 209551 w 647701"/>
                <a:gd name="connsiteY48" fmla="*/ 116681 h 697706"/>
                <a:gd name="connsiteX49" fmla="*/ 197645 w 647701"/>
                <a:gd name="connsiteY49" fmla="*/ 104775 h 697706"/>
                <a:gd name="connsiteX50" fmla="*/ 180976 w 647701"/>
                <a:gd name="connsiteY50" fmla="*/ 107156 h 697706"/>
                <a:gd name="connsiteX51" fmla="*/ 161926 w 647701"/>
                <a:gd name="connsiteY51" fmla="*/ 130969 h 697706"/>
                <a:gd name="connsiteX52" fmla="*/ 150020 w 647701"/>
                <a:gd name="connsiteY52" fmla="*/ 166687 h 697706"/>
                <a:gd name="connsiteX53" fmla="*/ 142876 w 647701"/>
                <a:gd name="connsiteY53" fmla="*/ 197644 h 697706"/>
                <a:gd name="connsiteX54" fmla="*/ 164307 w 647701"/>
                <a:gd name="connsiteY54" fmla="*/ 264319 h 697706"/>
                <a:gd name="connsiteX55" fmla="*/ 150020 w 647701"/>
                <a:gd name="connsiteY55" fmla="*/ 257175 h 697706"/>
                <a:gd name="connsiteX56" fmla="*/ 121445 w 647701"/>
                <a:gd name="connsiteY56" fmla="*/ 254794 h 697706"/>
                <a:gd name="connsiteX57" fmla="*/ 114301 w 647701"/>
                <a:gd name="connsiteY57" fmla="*/ 280987 h 697706"/>
                <a:gd name="connsiteX58" fmla="*/ 119064 w 647701"/>
                <a:gd name="connsiteY58" fmla="*/ 307180 h 697706"/>
                <a:gd name="connsiteX59" fmla="*/ 92870 w 647701"/>
                <a:gd name="connsiteY59" fmla="*/ 333375 h 697706"/>
                <a:gd name="connsiteX60" fmla="*/ 102395 w 647701"/>
                <a:gd name="connsiteY60" fmla="*/ 369094 h 697706"/>
                <a:gd name="connsiteX61" fmla="*/ 107157 w 647701"/>
                <a:gd name="connsiteY61" fmla="*/ 392906 h 697706"/>
                <a:gd name="connsiteX62" fmla="*/ 28576 w 647701"/>
                <a:gd name="connsiteY62" fmla="*/ 495300 h 697706"/>
                <a:gd name="connsiteX63" fmla="*/ 35720 w 647701"/>
                <a:gd name="connsiteY63" fmla="*/ 526256 h 697706"/>
                <a:gd name="connsiteX64" fmla="*/ 0 w 647701"/>
                <a:gd name="connsiteY64" fmla="*/ 583406 h 697706"/>
                <a:gd name="connsiteX65" fmla="*/ 40482 w 647701"/>
                <a:gd name="connsiteY65" fmla="*/ 614362 h 697706"/>
                <a:gd name="connsiteX66" fmla="*/ 73820 w 647701"/>
                <a:gd name="connsiteY66" fmla="*/ 609600 h 697706"/>
                <a:gd name="connsiteX67" fmla="*/ 66676 w 647701"/>
                <a:gd name="connsiteY67" fmla="*/ 642937 h 697706"/>
                <a:gd name="connsiteX68" fmla="*/ 102395 w 647701"/>
                <a:gd name="connsiteY68" fmla="*/ 642937 h 697706"/>
                <a:gd name="connsiteX69" fmla="*/ 133351 w 647701"/>
                <a:gd name="connsiteY69" fmla="*/ 642937 h 697706"/>
                <a:gd name="connsiteX70" fmla="*/ 142876 w 647701"/>
                <a:gd name="connsiteY70" fmla="*/ 616744 h 697706"/>
                <a:gd name="connsiteX71" fmla="*/ 164307 w 647701"/>
                <a:gd name="connsiteY71" fmla="*/ 633412 h 697706"/>
                <a:gd name="connsiteX72" fmla="*/ 164307 w 647701"/>
                <a:gd name="connsiteY72" fmla="*/ 633412 h 697706"/>
                <a:gd name="connsiteX73" fmla="*/ 197645 w 647701"/>
                <a:gd name="connsiteY73" fmla="*/ 619125 h 697706"/>
                <a:gd name="connsiteX74" fmla="*/ 226220 w 647701"/>
                <a:gd name="connsiteY74" fmla="*/ 650081 h 697706"/>
                <a:gd name="connsiteX75" fmla="*/ 250032 w 647701"/>
                <a:gd name="connsiteY75" fmla="*/ 666750 h 697706"/>
                <a:gd name="connsiteX76" fmla="*/ 292895 w 647701"/>
                <a:gd name="connsiteY76" fmla="*/ 692944 h 697706"/>
                <a:gd name="connsiteX77" fmla="*/ 319088 w 647701"/>
                <a:gd name="connsiteY77" fmla="*/ 695325 h 697706"/>
                <a:gd name="connsiteX78" fmla="*/ 342901 w 647701"/>
                <a:gd name="connsiteY78" fmla="*/ 697706 h 697706"/>
                <a:gd name="connsiteX79" fmla="*/ 357188 w 647701"/>
                <a:gd name="connsiteY79" fmla="*/ 697706 h 697706"/>
                <a:gd name="connsiteX80" fmla="*/ 354807 w 647701"/>
                <a:gd name="connsiteY80" fmla="*/ 666750 h 697706"/>
                <a:gd name="connsiteX81" fmla="*/ 354807 w 647701"/>
                <a:gd name="connsiteY81" fmla="*/ 650081 h 697706"/>
                <a:gd name="connsiteX82" fmla="*/ 378620 w 647701"/>
                <a:gd name="connsiteY82" fmla="*/ 635794 h 697706"/>
                <a:gd name="connsiteX83" fmla="*/ 388145 w 647701"/>
                <a:gd name="connsiteY83" fmla="*/ 616744 h 697706"/>
                <a:gd name="connsiteX84" fmla="*/ 397670 w 647701"/>
                <a:gd name="connsiteY84" fmla="*/ 585787 h 697706"/>
                <a:gd name="connsiteX85" fmla="*/ 428626 w 647701"/>
                <a:gd name="connsiteY85" fmla="*/ 576262 h 697706"/>
                <a:gd name="connsiteX86" fmla="*/ 450057 w 647701"/>
                <a:gd name="connsiteY86" fmla="*/ 607219 h 697706"/>
                <a:gd name="connsiteX0" fmla="*/ 450057 w 647701"/>
                <a:gd name="connsiteY0" fmla="*/ 607219 h 697706"/>
                <a:gd name="connsiteX1" fmla="*/ 490538 w 647701"/>
                <a:gd name="connsiteY1" fmla="*/ 521494 h 697706"/>
                <a:gd name="connsiteX2" fmla="*/ 488157 w 647701"/>
                <a:gd name="connsiteY2" fmla="*/ 500062 h 697706"/>
                <a:gd name="connsiteX3" fmla="*/ 461963 w 647701"/>
                <a:gd name="connsiteY3" fmla="*/ 497681 h 697706"/>
                <a:gd name="connsiteX4" fmla="*/ 447676 w 647701"/>
                <a:gd name="connsiteY4" fmla="*/ 478631 h 697706"/>
                <a:gd name="connsiteX5" fmla="*/ 452438 w 647701"/>
                <a:gd name="connsiteY5" fmla="*/ 457200 h 697706"/>
                <a:gd name="connsiteX6" fmla="*/ 466726 w 647701"/>
                <a:gd name="connsiteY6" fmla="*/ 431006 h 697706"/>
                <a:gd name="connsiteX7" fmla="*/ 469107 w 647701"/>
                <a:gd name="connsiteY7" fmla="*/ 400050 h 697706"/>
                <a:gd name="connsiteX8" fmla="*/ 469107 w 647701"/>
                <a:gd name="connsiteY8" fmla="*/ 381000 h 697706"/>
                <a:gd name="connsiteX9" fmla="*/ 442913 w 647701"/>
                <a:gd name="connsiteY9" fmla="*/ 369094 h 697706"/>
                <a:gd name="connsiteX10" fmla="*/ 452438 w 647701"/>
                <a:gd name="connsiteY10" fmla="*/ 347662 h 697706"/>
                <a:gd name="connsiteX11" fmla="*/ 452438 w 647701"/>
                <a:gd name="connsiteY11" fmla="*/ 333375 h 697706"/>
                <a:gd name="connsiteX12" fmla="*/ 431007 w 647701"/>
                <a:gd name="connsiteY12" fmla="*/ 333375 h 697706"/>
                <a:gd name="connsiteX13" fmla="*/ 414338 w 647701"/>
                <a:gd name="connsiteY13" fmla="*/ 314325 h 697706"/>
                <a:gd name="connsiteX14" fmla="*/ 409576 w 647701"/>
                <a:gd name="connsiteY14" fmla="*/ 300037 h 697706"/>
                <a:gd name="connsiteX15" fmla="*/ 433388 w 647701"/>
                <a:gd name="connsiteY15" fmla="*/ 295275 h 697706"/>
                <a:gd name="connsiteX16" fmla="*/ 450057 w 647701"/>
                <a:gd name="connsiteY16" fmla="*/ 273844 h 697706"/>
                <a:gd name="connsiteX17" fmla="*/ 450057 w 647701"/>
                <a:gd name="connsiteY17" fmla="*/ 245269 h 697706"/>
                <a:gd name="connsiteX18" fmla="*/ 490538 w 647701"/>
                <a:gd name="connsiteY18" fmla="*/ 240506 h 697706"/>
                <a:gd name="connsiteX19" fmla="*/ 535782 w 647701"/>
                <a:gd name="connsiteY19" fmla="*/ 226219 h 697706"/>
                <a:gd name="connsiteX20" fmla="*/ 550070 w 647701"/>
                <a:gd name="connsiteY20" fmla="*/ 192881 h 697706"/>
                <a:gd name="connsiteX21" fmla="*/ 550070 w 647701"/>
                <a:gd name="connsiteY21" fmla="*/ 166687 h 697706"/>
                <a:gd name="connsiteX22" fmla="*/ 538163 w 647701"/>
                <a:gd name="connsiteY22" fmla="*/ 142875 h 697706"/>
                <a:gd name="connsiteX23" fmla="*/ 542926 w 647701"/>
                <a:gd name="connsiteY23" fmla="*/ 116681 h 697706"/>
                <a:gd name="connsiteX24" fmla="*/ 573882 w 647701"/>
                <a:gd name="connsiteY24" fmla="*/ 116681 h 697706"/>
                <a:gd name="connsiteX25" fmla="*/ 588170 w 647701"/>
                <a:gd name="connsiteY25" fmla="*/ 107156 h 697706"/>
                <a:gd name="connsiteX26" fmla="*/ 611982 w 647701"/>
                <a:gd name="connsiteY26" fmla="*/ 109537 h 697706"/>
                <a:gd name="connsiteX27" fmla="*/ 633413 w 647701"/>
                <a:gd name="connsiteY27" fmla="*/ 80962 h 697706"/>
                <a:gd name="connsiteX28" fmla="*/ 633413 w 647701"/>
                <a:gd name="connsiteY28" fmla="*/ 52387 h 697706"/>
                <a:gd name="connsiteX29" fmla="*/ 647701 w 647701"/>
                <a:gd name="connsiteY29" fmla="*/ 40481 h 697706"/>
                <a:gd name="connsiteX30" fmla="*/ 621507 w 647701"/>
                <a:gd name="connsiteY30" fmla="*/ 23812 h 697706"/>
                <a:gd name="connsiteX31" fmla="*/ 583407 w 647701"/>
                <a:gd name="connsiteY31" fmla="*/ 14287 h 697706"/>
                <a:gd name="connsiteX32" fmla="*/ 550070 w 647701"/>
                <a:gd name="connsiteY32" fmla="*/ 11906 h 697706"/>
                <a:gd name="connsiteX33" fmla="*/ 511970 w 647701"/>
                <a:gd name="connsiteY33" fmla="*/ 11906 h 697706"/>
                <a:gd name="connsiteX34" fmla="*/ 481013 w 647701"/>
                <a:gd name="connsiteY34" fmla="*/ 11906 h 697706"/>
                <a:gd name="connsiteX35" fmla="*/ 447676 w 647701"/>
                <a:gd name="connsiteY35" fmla="*/ 11906 h 697706"/>
                <a:gd name="connsiteX36" fmla="*/ 428626 w 647701"/>
                <a:gd name="connsiteY36" fmla="*/ 11906 h 697706"/>
                <a:gd name="connsiteX37" fmla="*/ 404813 w 647701"/>
                <a:gd name="connsiteY37" fmla="*/ 38100 h 697706"/>
                <a:gd name="connsiteX38" fmla="*/ 388145 w 647701"/>
                <a:gd name="connsiteY38" fmla="*/ 4762 h 697706"/>
                <a:gd name="connsiteX39" fmla="*/ 357188 w 647701"/>
                <a:gd name="connsiteY39" fmla="*/ 0 h 697706"/>
                <a:gd name="connsiteX40" fmla="*/ 335757 w 647701"/>
                <a:gd name="connsiteY40" fmla="*/ 0 h 697706"/>
                <a:gd name="connsiteX41" fmla="*/ 326232 w 647701"/>
                <a:gd name="connsiteY41" fmla="*/ 21431 h 697706"/>
                <a:gd name="connsiteX42" fmla="*/ 328613 w 647701"/>
                <a:gd name="connsiteY42" fmla="*/ 47625 h 697706"/>
                <a:gd name="connsiteX43" fmla="*/ 323851 w 647701"/>
                <a:gd name="connsiteY43" fmla="*/ 64294 h 697706"/>
                <a:gd name="connsiteX44" fmla="*/ 302420 w 647701"/>
                <a:gd name="connsiteY44" fmla="*/ 88106 h 697706"/>
                <a:gd name="connsiteX45" fmla="*/ 285751 w 647701"/>
                <a:gd name="connsiteY45" fmla="*/ 111919 h 697706"/>
                <a:gd name="connsiteX46" fmla="*/ 257176 w 647701"/>
                <a:gd name="connsiteY46" fmla="*/ 126206 h 697706"/>
                <a:gd name="connsiteX47" fmla="*/ 226220 w 647701"/>
                <a:gd name="connsiteY47" fmla="*/ 130969 h 697706"/>
                <a:gd name="connsiteX48" fmla="*/ 209551 w 647701"/>
                <a:gd name="connsiteY48" fmla="*/ 116681 h 697706"/>
                <a:gd name="connsiteX49" fmla="*/ 197645 w 647701"/>
                <a:gd name="connsiteY49" fmla="*/ 104775 h 697706"/>
                <a:gd name="connsiteX50" fmla="*/ 180976 w 647701"/>
                <a:gd name="connsiteY50" fmla="*/ 107156 h 697706"/>
                <a:gd name="connsiteX51" fmla="*/ 161926 w 647701"/>
                <a:gd name="connsiteY51" fmla="*/ 130969 h 697706"/>
                <a:gd name="connsiteX52" fmla="*/ 150020 w 647701"/>
                <a:gd name="connsiteY52" fmla="*/ 166687 h 697706"/>
                <a:gd name="connsiteX53" fmla="*/ 142876 w 647701"/>
                <a:gd name="connsiteY53" fmla="*/ 197644 h 697706"/>
                <a:gd name="connsiteX54" fmla="*/ 164307 w 647701"/>
                <a:gd name="connsiteY54" fmla="*/ 264319 h 697706"/>
                <a:gd name="connsiteX55" fmla="*/ 150020 w 647701"/>
                <a:gd name="connsiteY55" fmla="*/ 257175 h 697706"/>
                <a:gd name="connsiteX56" fmla="*/ 121445 w 647701"/>
                <a:gd name="connsiteY56" fmla="*/ 254794 h 697706"/>
                <a:gd name="connsiteX57" fmla="*/ 114301 w 647701"/>
                <a:gd name="connsiteY57" fmla="*/ 280987 h 697706"/>
                <a:gd name="connsiteX58" fmla="*/ 119064 w 647701"/>
                <a:gd name="connsiteY58" fmla="*/ 307180 h 697706"/>
                <a:gd name="connsiteX59" fmla="*/ 92870 w 647701"/>
                <a:gd name="connsiteY59" fmla="*/ 333375 h 697706"/>
                <a:gd name="connsiteX60" fmla="*/ 109538 w 647701"/>
                <a:gd name="connsiteY60" fmla="*/ 369094 h 697706"/>
                <a:gd name="connsiteX61" fmla="*/ 107157 w 647701"/>
                <a:gd name="connsiteY61" fmla="*/ 392906 h 697706"/>
                <a:gd name="connsiteX62" fmla="*/ 28576 w 647701"/>
                <a:gd name="connsiteY62" fmla="*/ 495300 h 697706"/>
                <a:gd name="connsiteX63" fmla="*/ 35720 w 647701"/>
                <a:gd name="connsiteY63" fmla="*/ 526256 h 697706"/>
                <a:gd name="connsiteX64" fmla="*/ 0 w 647701"/>
                <a:gd name="connsiteY64" fmla="*/ 583406 h 697706"/>
                <a:gd name="connsiteX65" fmla="*/ 40482 w 647701"/>
                <a:gd name="connsiteY65" fmla="*/ 614362 h 697706"/>
                <a:gd name="connsiteX66" fmla="*/ 73820 w 647701"/>
                <a:gd name="connsiteY66" fmla="*/ 609600 h 697706"/>
                <a:gd name="connsiteX67" fmla="*/ 66676 w 647701"/>
                <a:gd name="connsiteY67" fmla="*/ 642937 h 697706"/>
                <a:gd name="connsiteX68" fmla="*/ 102395 w 647701"/>
                <a:gd name="connsiteY68" fmla="*/ 642937 h 697706"/>
                <a:gd name="connsiteX69" fmla="*/ 133351 w 647701"/>
                <a:gd name="connsiteY69" fmla="*/ 642937 h 697706"/>
                <a:gd name="connsiteX70" fmla="*/ 142876 w 647701"/>
                <a:gd name="connsiteY70" fmla="*/ 616744 h 697706"/>
                <a:gd name="connsiteX71" fmla="*/ 164307 w 647701"/>
                <a:gd name="connsiteY71" fmla="*/ 633412 h 697706"/>
                <a:gd name="connsiteX72" fmla="*/ 164307 w 647701"/>
                <a:gd name="connsiteY72" fmla="*/ 633412 h 697706"/>
                <a:gd name="connsiteX73" fmla="*/ 197645 w 647701"/>
                <a:gd name="connsiteY73" fmla="*/ 619125 h 697706"/>
                <a:gd name="connsiteX74" fmla="*/ 226220 w 647701"/>
                <a:gd name="connsiteY74" fmla="*/ 650081 h 697706"/>
                <a:gd name="connsiteX75" fmla="*/ 250032 w 647701"/>
                <a:gd name="connsiteY75" fmla="*/ 666750 h 697706"/>
                <a:gd name="connsiteX76" fmla="*/ 292895 w 647701"/>
                <a:gd name="connsiteY76" fmla="*/ 692944 h 697706"/>
                <a:gd name="connsiteX77" fmla="*/ 319088 w 647701"/>
                <a:gd name="connsiteY77" fmla="*/ 695325 h 697706"/>
                <a:gd name="connsiteX78" fmla="*/ 342901 w 647701"/>
                <a:gd name="connsiteY78" fmla="*/ 697706 h 697706"/>
                <a:gd name="connsiteX79" fmla="*/ 357188 w 647701"/>
                <a:gd name="connsiteY79" fmla="*/ 697706 h 697706"/>
                <a:gd name="connsiteX80" fmla="*/ 354807 w 647701"/>
                <a:gd name="connsiteY80" fmla="*/ 666750 h 697706"/>
                <a:gd name="connsiteX81" fmla="*/ 354807 w 647701"/>
                <a:gd name="connsiteY81" fmla="*/ 650081 h 697706"/>
                <a:gd name="connsiteX82" fmla="*/ 378620 w 647701"/>
                <a:gd name="connsiteY82" fmla="*/ 635794 h 697706"/>
                <a:gd name="connsiteX83" fmla="*/ 388145 w 647701"/>
                <a:gd name="connsiteY83" fmla="*/ 616744 h 697706"/>
                <a:gd name="connsiteX84" fmla="*/ 397670 w 647701"/>
                <a:gd name="connsiteY84" fmla="*/ 585787 h 697706"/>
                <a:gd name="connsiteX85" fmla="*/ 428626 w 647701"/>
                <a:gd name="connsiteY85" fmla="*/ 576262 h 697706"/>
                <a:gd name="connsiteX86" fmla="*/ 450057 w 647701"/>
                <a:gd name="connsiteY86" fmla="*/ 607219 h 697706"/>
                <a:gd name="connsiteX0" fmla="*/ 450057 w 647701"/>
                <a:gd name="connsiteY0" fmla="*/ 607219 h 697706"/>
                <a:gd name="connsiteX1" fmla="*/ 490538 w 647701"/>
                <a:gd name="connsiteY1" fmla="*/ 521494 h 697706"/>
                <a:gd name="connsiteX2" fmla="*/ 488157 w 647701"/>
                <a:gd name="connsiteY2" fmla="*/ 500062 h 697706"/>
                <a:gd name="connsiteX3" fmla="*/ 461963 w 647701"/>
                <a:gd name="connsiteY3" fmla="*/ 497681 h 697706"/>
                <a:gd name="connsiteX4" fmla="*/ 447676 w 647701"/>
                <a:gd name="connsiteY4" fmla="*/ 478631 h 697706"/>
                <a:gd name="connsiteX5" fmla="*/ 452438 w 647701"/>
                <a:gd name="connsiteY5" fmla="*/ 457200 h 697706"/>
                <a:gd name="connsiteX6" fmla="*/ 466726 w 647701"/>
                <a:gd name="connsiteY6" fmla="*/ 431006 h 697706"/>
                <a:gd name="connsiteX7" fmla="*/ 469107 w 647701"/>
                <a:gd name="connsiteY7" fmla="*/ 400050 h 697706"/>
                <a:gd name="connsiteX8" fmla="*/ 469107 w 647701"/>
                <a:gd name="connsiteY8" fmla="*/ 381000 h 697706"/>
                <a:gd name="connsiteX9" fmla="*/ 442913 w 647701"/>
                <a:gd name="connsiteY9" fmla="*/ 369094 h 697706"/>
                <a:gd name="connsiteX10" fmla="*/ 452438 w 647701"/>
                <a:gd name="connsiteY10" fmla="*/ 347662 h 697706"/>
                <a:gd name="connsiteX11" fmla="*/ 452438 w 647701"/>
                <a:gd name="connsiteY11" fmla="*/ 333375 h 697706"/>
                <a:gd name="connsiteX12" fmla="*/ 431007 w 647701"/>
                <a:gd name="connsiteY12" fmla="*/ 333375 h 697706"/>
                <a:gd name="connsiteX13" fmla="*/ 414338 w 647701"/>
                <a:gd name="connsiteY13" fmla="*/ 314325 h 697706"/>
                <a:gd name="connsiteX14" fmla="*/ 409576 w 647701"/>
                <a:gd name="connsiteY14" fmla="*/ 300037 h 697706"/>
                <a:gd name="connsiteX15" fmla="*/ 433388 w 647701"/>
                <a:gd name="connsiteY15" fmla="*/ 295275 h 697706"/>
                <a:gd name="connsiteX16" fmla="*/ 450057 w 647701"/>
                <a:gd name="connsiteY16" fmla="*/ 273844 h 697706"/>
                <a:gd name="connsiteX17" fmla="*/ 450057 w 647701"/>
                <a:gd name="connsiteY17" fmla="*/ 245269 h 697706"/>
                <a:gd name="connsiteX18" fmla="*/ 490538 w 647701"/>
                <a:gd name="connsiteY18" fmla="*/ 240506 h 697706"/>
                <a:gd name="connsiteX19" fmla="*/ 535782 w 647701"/>
                <a:gd name="connsiteY19" fmla="*/ 226219 h 697706"/>
                <a:gd name="connsiteX20" fmla="*/ 550070 w 647701"/>
                <a:gd name="connsiteY20" fmla="*/ 192881 h 697706"/>
                <a:gd name="connsiteX21" fmla="*/ 550070 w 647701"/>
                <a:gd name="connsiteY21" fmla="*/ 166687 h 697706"/>
                <a:gd name="connsiteX22" fmla="*/ 538163 w 647701"/>
                <a:gd name="connsiteY22" fmla="*/ 142875 h 697706"/>
                <a:gd name="connsiteX23" fmla="*/ 542926 w 647701"/>
                <a:gd name="connsiteY23" fmla="*/ 116681 h 697706"/>
                <a:gd name="connsiteX24" fmla="*/ 573882 w 647701"/>
                <a:gd name="connsiteY24" fmla="*/ 116681 h 697706"/>
                <a:gd name="connsiteX25" fmla="*/ 588170 w 647701"/>
                <a:gd name="connsiteY25" fmla="*/ 107156 h 697706"/>
                <a:gd name="connsiteX26" fmla="*/ 611982 w 647701"/>
                <a:gd name="connsiteY26" fmla="*/ 109537 h 697706"/>
                <a:gd name="connsiteX27" fmla="*/ 633413 w 647701"/>
                <a:gd name="connsiteY27" fmla="*/ 80962 h 697706"/>
                <a:gd name="connsiteX28" fmla="*/ 633413 w 647701"/>
                <a:gd name="connsiteY28" fmla="*/ 52387 h 697706"/>
                <a:gd name="connsiteX29" fmla="*/ 647701 w 647701"/>
                <a:gd name="connsiteY29" fmla="*/ 40481 h 697706"/>
                <a:gd name="connsiteX30" fmla="*/ 621507 w 647701"/>
                <a:gd name="connsiteY30" fmla="*/ 23812 h 697706"/>
                <a:gd name="connsiteX31" fmla="*/ 583407 w 647701"/>
                <a:gd name="connsiteY31" fmla="*/ 14287 h 697706"/>
                <a:gd name="connsiteX32" fmla="*/ 550070 w 647701"/>
                <a:gd name="connsiteY32" fmla="*/ 11906 h 697706"/>
                <a:gd name="connsiteX33" fmla="*/ 511970 w 647701"/>
                <a:gd name="connsiteY33" fmla="*/ 11906 h 697706"/>
                <a:gd name="connsiteX34" fmla="*/ 481013 w 647701"/>
                <a:gd name="connsiteY34" fmla="*/ 11906 h 697706"/>
                <a:gd name="connsiteX35" fmla="*/ 447676 w 647701"/>
                <a:gd name="connsiteY35" fmla="*/ 11906 h 697706"/>
                <a:gd name="connsiteX36" fmla="*/ 428626 w 647701"/>
                <a:gd name="connsiteY36" fmla="*/ 11906 h 697706"/>
                <a:gd name="connsiteX37" fmla="*/ 404813 w 647701"/>
                <a:gd name="connsiteY37" fmla="*/ 38100 h 697706"/>
                <a:gd name="connsiteX38" fmla="*/ 388145 w 647701"/>
                <a:gd name="connsiteY38" fmla="*/ 4762 h 697706"/>
                <a:gd name="connsiteX39" fmla="*/ 357188 w 647701"/>
                <a:gd name="connsiteY39" fmla="*/ 0 h 697706"/>
                <a:gd name="connsiteX40" fmla="*/ 335757 w 647701"/>
                <a:gd name="connsiteY40" fmla="*/ 0 h 697706"/>
                <a:gd name="connsiteX41" fmla="*/ 326232 w 647701"/>
                <a:gd name="connsiteY41" fmla="*/ 21431 h 697706"/>
                <a:gd name="connsiteX42" fmla="*/ 328613 w 647701"/>
                <a:gd name="connsiteY42" fmla="*/ 47625 h 697706"/>
                <a:gd name="connsiteX43" fmla="*/ 323851 w 647701"/>
                <a:gd name="connsiteY43" fmla="*/ 64294 h 697706"/>
                <a:gd name="connsiteX44" fmla="*/ 302420 w 647701"/>
                <a:gd name="connsiteY44" fmla="*/ 88106 h 697706"/>
                <a:gd name="connsiteX45" fmla="*/ 285751 w 647701"/>
                <a:gd name="connsiteY45" fmla="*/ 111919 h 697706"/>
                <a:gd name="connsiteX46" fmla="*/ 257176 w 647701"/>
                <a:gd name="connsiteY46" fmla="*/ 126206 h 697706"/>
                <a:gd name="connsiteX47" fmla="*/ 226220 w 647701"/>
                <a:gd name="connsiteY47" fmla="*/ 130969 h 697706"/>
                <a:gd name="connsiteX48" fmla="*/ 209551 w 647701"/>
                <a:gd name="connsiteY48" fmla="*/ 116681 h 697706"/>
                <a:gd name="connsiteX49" fmla="*/ 197645 w 647701"/>
                <a:gd name="connsiteY49" fmla="*/ 104775 h 697706"/>
                <a:gd name="connsiteX50" fmla="*/ 180976 w 647701"/>
                <a:gd name="connsiteY50" fmla="*/ 107156 h 697706"/>
                <a:gd name="connsiteX51" fmla="*/ 161926 w 647701"/>
                <a:gd name="connsiteY51" fmla="*/ 130969 h 697706"/>
                <a:gd name="connsiteX52" fmla="*/ 150020 w 647701"/>
                <a:gd name="connsiteY52" fmla="*/ 166687 h 697706"/>
                <a:gd name="connsiteX53" fmla="*/ 142876 w 647701"/>
                <a:gd name="connsiteY53" fmla="*/ 188119 h 697706"/>
                <a:gd name="connsiteX54" fmla="*/ 164307 w 647701"/>
                <a:gd name="connsiteY54" fmla="*/ 264319 h 697706"/>
                <a:gd name="connsiteX55" fmla="*/ 150020 w 647701"/>
                <a:gd name="connsiteY55" fmla="*/ 257175 h 697706"/>
                <a:gd name="connsiteX56" fmla="*/ 121445 w 647701"/>
                <a:gd name="connsiteY56" fmla="*/ 254794 h 697706"/>
                <a:gd name="connsiteX57" fmla="*/ 114301 w 647701"/>
                <a:gd name="connsiteY57" fmla="*/ 280987 h 697706"/>
                <a:gd name="connsiteX58" fmla="*/ 119064 w 647701"/>
                <a:gd name="connsiteY58" fmla="*/ 307180 h 697706"/>
                <a:gd name="connsiteX59" fmla="*/ 92870 w 647701"/>
                <a:gd name="connsiteY59" fmla="*/ 333375 h 697706"/>
                <a:gd name="connsiteX60" fmla="*/ 109538 w 647701"/>
                <a:gd name="connsiteY60" fmla="*/ 369094 h 697706"/>
                <a:gd name="connsiteX61" fmla="*/ 107157 w 647701"/>
                <a:gd name="connsiteY61" fmla="*/ 392906 h 697706"/>
                <a:gd name="connsiteX62" fmla="*/ 28576 w 647701"/>
                <a:gd name="connsiteY62" fmla="*/ 495300 h 697706"/>
                <a:gd name="connsiteX63" fmla="*/ 35720 w 647701"/>
                <a:gd name="connsiteY63" fmla="*/ 526256 h 697706"/>
                <a:gd name="connsiteX64" fmla="*/ 0 w 647701"/>
                <a:gd name="connsiteY64" fmla="*/ 583406 h 697706"/>
                <a:gd name="connsiteX65" fmla="*/ 40482 w 647701"/>
                <a:gd name="connsiteY65" fmla="*/ 614362 h 697706"/>
                <a:gd name="connsiteX66" fmla="*/ 73820 w 647701"/>
                <a:gd name="connsiteY66" fmla="*/ 609600 h 697706"/>
                <a:gd name="connsiteX67" fmla="*/ 66676 w 647701"/>
                <a:gd name="connsiteY67" fmla="*/ 642937 h 697706"/>
                <a:gd name="connsiteX68" fmla="*/ 102395 w 647701"/>
                <a:gd name="connsiteY68" fmla="*/ 642937 h 697706"/>
                <a:gd name="connsiteX69" fmla="*/ 133351 w 647701"/>
                <a:gd name="connsiteY69" fmla="*/ 642937 h 697706"/>
                <a:gd name="connsiteX70" fmla="*/ 142876 w 647701"/>
                <a:gd name="connsiteY70" fmla="*/ 616744 h 697706"/>
                <a:gd name="connsiteX71" fmla="*/ 164307 w 647701"/>
                <a:gd name="connsiteY71" fmla="*/ 633412 h 697706"/>
                <a:gd name="connsiteX72" fmla="*/ 164307 w 647701"/>
                <a:gd name="connsiteY72" fmla="*/ 633412 h 697706"/>
                <a:gd name="connsiteX73" fmla="*/ 197645 w 647701"/>
                <a:gd name="connsiteY73" fmla="*/ 619125 h 697706"/>
                <a:gd name="connsiteX74" fmla="*/ 226220 w 647701"/>
                <a:gd name="connsiteY74" fmla="*/ 650081 h 697706"/>
                <a:gd name="connsiteX75" fmla="*/ 250032 w 647701"/>
                <a:gd name="connsiteY75" fmla="*/ 666750 h 697706"/>
                <a:gd name="connsiteX76" fmla="*/ 292895 w 647701"/>
                <a:gd name="connsiteY76" fmla="*/ 692944 h 697706"/>
                <a:gd name="connsiteX77" fmla="*/ 319088 w 647701"/>
                <a:gd name="connsiteY77" fmla="*/ 695325 h 697706"/>
                <a:gd name="connsiteX78" fmla="*/ 342901 w 647701"/>
                <a:gd name="connsiteY78" fmla="*/ 697706 h 697706"/>
                <a:gd name="connsiteX79" fmla="*/ 357188 w 647701"/>
                <a:gd name="connsiteY79" fmla="*/ 697706 h 697706"/>
                <a:gd name="connsiteX80" fmla="*/ 354807 w 647701"/>
                <a:gd name="connsiteY80" fmla="*/ 666750 h 697706"/>
                <a:gd name="connsiteX81" fmla="*/ 354807 w 647701"/>
                <a:gd name="connsiteY81" fmla="*/ 650081 h 697706"/>
                <a:gd name="connsiteX82" fmla="*/ 378620 w 647701"/>
                <a:gd name="connsiteY82" fmla="*/ 635794 h 697706"/>
                <a:gd name="connsiteX83" fmla="*/ 388145 w 647701"/>
                <a:gd name="connsiteY83" fmla="*/ 616744 h 697706"/>
                <a:gd name="connsiteX84" fmla="*/ 397670 w 647701"/>
                <a:gd name="connsiteY84" fmla="*/ 585787 h 697706"/>
                <a:gd name="connsiteX85" fmla="*/ 428626 w 647701"/>
                <a:gd name="connsiteY85" fmla="*/ 576262 h 697706"/>
                <a:gd name="connsiteX86" fmla="*/ 450057 w 647701"/>
                <a:gd name="connsiteY86" fmla="*/ 607219 h 697706"/>
                <a:gd name="connsiteX0" fmla="*/ 450057 w 647701"/>
                <a:gd name="connsiteY0" fmla="*/ 607219 h 697706"/>
                <a:gd name="connsiteX1" fmla="*/ 490538 w 647701"/>
                <a:gd name="connsiteY1" fmla="*/ 521494 h 697706"/>
                <a:gd name="connsiteX2" fmla="*/ 488157 w 647701"/>
                <a:gd name="connsiteY2" fmla="*/ 500062 h 697706"/>
                <a:gd name="connsiteX3" fmla="*/ 461963 w 647701"/>
                <a:gd name="connsiteY3" fmla="*/ 497681 h 697706"/>
                <a:gd name="connsiteX4" fmla="*/ 447676 w 647701"/>
                <a:gd name="connsiteY4" fmla="*/ 478631 h 697706"/>
                <a:gd name="connsiteX5" fmla="*/ 452438 w 647701"/>
                <a:gd name="connsiteY5" fmla="*/ 457200 h 697706"/>
                <a:gd name="connsiteX6" fmla="*/ 466726 w 647701"/>
                <a:gd name="connsiteY6" fmla="*/ 431006 h 697706"/>
                <a:gd name="connsiteX7" fmla="*/ 469107 w 647701"/>
                <a:gd name="connsiteY7" fmla="*/ 400050 h 697706"/>
                <a:gd name="connsiteX8" fmla="*/ 469107 w 647701"/>
                <a:gd name="connsiteY8" fmla="*/ 381000 h 697706"/>
                <a:gd name="connsiteX9" fmla="*/ 442913 w 647701"/>
                <a:gd name="connsiteY9" fmla="*/ 369094 h 697706"/>
                <a:gd name="connsiteX10" fmla="*/ 452438 w 647701"/>
                <a:gd name="connsiteY10" fmla="*/ 347662 h 697706"/>
                <a:gd name="connsiteX11" fmla="*/ 452438 w 647701"/>
                <a:gd name="connsiteY11" fmla="*/ 333375 h 697706"/>
                <a:gd name="connsiteX12" fmla="*/ 431007 w 647701"/>
                <a:gd name="connsiteY12" fmla="*/ 333375 h 697706"/>
                <a:gd name="connsiteX13" fmla="*/ 414338 w 647701"/>
                <a:gd name="connsiteY13" fmla="*/ 314325 h 697706"/>
                <a:gd name="connsiteX14" fmla="*/ 409576 w 647701"/>
                <a:gd name="connsiteY14" fmla="*/ 300037 h 697706"/>
                <a:gd name="connsiteX15" fmla="*/ 433388 w 647701"/>
                <a:gd name="connsiteY15" fmla="*/ 295275 h 697706"/>
                <a:gd name="connsiteX16" fmla="*/ 450057 w 647701"/>
                <a:gd name="connsiteY16" fmla="*/ 273844 h 697706"/>
                <a:gd name="connsiteX17" fmla="*/ 450057 w 647701"/>
                <a:gd name="connsiteY17" fmla="*/ 245269 h 697706"/>
                <a:gd name="connsiteX18" fmla="*/ 490538 w 647701"/>
                <a:gd name="connsiteY18" fmla="*/ 240506 h 697706"/>
                <a:gd name="connsiteX19" fmla="*/ 535782 w 647701"/>
                <a:gd name="connsiteY19" fmla="*/ 226219 h 697706"/>
                <a:gd name="connsiteX20" fmla="*/ 550070 w 647701"/>
                <a:gd name="connsiteY20" fmla="*/ 192881 h 697706"/>
                <a:gd name="connsiteX21" fmla="*/ 550070 w 647701"/>
                <a:gd name="connsiteY21" fmla="*/ 166687 h 697706"/>
                <a:gd name="connsiteX22" fmla="*/ 538163 w 647701"/>
                <a:gd name="connsiteY22" fmla="*/ 142875 h 697706"/>
                <a:gd name="connsiteX23" fmla="*/ 542926 w 647701"/>
                <a:gd name="connsiteY23" fmla="*/ 116681 h 697706"/>
                <a:gd name="connsiteX24" fmla="*/ 573882 w 647701"/>
                <a:gd name="connsiteY24" fmla="*/ 116681 h 697706"/>
                <a:gd name="connsiteX25" fmla="*/ 588170 w 647701"/>
                <a:gd name="connsiteY25" fmla="*/ 107156 h 697706"/>
                <a:gd name="connsiteX26" fmla="*/ 611982 w 647701"/>
                <a:gd name="connsiteY26" fmla="*/ 109537 h 697706"/>
                <a:gd name="connsiteX27" fmla="*/ 633413 w 647701"/>
                <a:gd name="connsiteY27" fmla="*/ 80962 h 697706"/>
                <a:gd name="connsiteX28" fmla="*/ 633413 w 647701"/>
                <a:gd name="connsiteY28" fmla="*/ 52387 h 697706"/>
                <a:gd name="connsiteX29" fmla="*/ 647701 w 647701"/>
                <a:gd name="connsiteY29" fmla="*/ 40481 h 697706"/>
                <a:gd name="connsiteX30" fmla="*/ 621507 w 647701"/>
                <a:gd name="connsiteY30" fmla="*/ 23812 h 697706"/>
                <a:gd name="connsiteX31" fmla="*/ 583407 w 647701"/>
                <a:gd name="connsiteY31" fmla="*/ 14287 h 697706"/>
                <a:gd name="connsiteX32" fmla="*/ 550070 w 647701"/>
                <a:gd name="connsiteY32" fmla="*/ 11906 h 697706"/>
                <a:gd name="connsiteX33" fmla="*/ 511970 w 647701"/>
                <a:gd name="connsiteY33" fmla="*/ 11906 h 697706"/>
                <a:gd name="connsiteX34" fmla="*/ 481013 w 647701"/>
                <a:gd name="connsiteY34" fmla="*/ 11906 h 697706"/>
                <a:gd name="connsiteX35" fmla="*/ 447676 w 647701"/>
                <a:gd name="connsiteY35" fmla="*/ 11906 h 697706"/>
                <a:gd name="connsiteX36" fmla="*/ 428626 w 647701"/>
                <a:gd name="connsiteY36" fmla="*/ 11906 h 697706"/>
                <a:gd name="connsiteX37" fmla="*/ 404813 w 647701"/>
                <a:gd name="connsiteY37" fmla="*/ 38100 h 697706"/>
                <a:gd name="connsiteX38" fmla="*/ 388145 w 647701"/>
                <a:gd name="connsiteY38" fmla="*/ 4762 h 697706"/>
                <a:gd name="connsiteX39" fmla="*/ 357188 w 647701"/>
                <a:gd name="connsiteY39" fmla="*/ 0 h 697706"/>
                <a:gd name="connsiteX40" fmla="*/ 335757 w 647701"/>
                <a:gd name="connsiteY40" fmla="*/ 0 h 697706"/>
                <a:gd name="connsiteX41" fmla="*/ 326232 w 647701"/>
                <a:gd name="connsiteY41" fmla="*/ 21431 h 697706"/>
                <a:gd name="connsiteX42" fmla="*/ 328613 w 647701"/>
                <a:gd name="connsiteY42" fmla="*/ 47625 h 697706"/>
                <a:gd name="connsiteX43" fmla="*/ 323851 w 647701"/>
                <a:gd name="connsiteY43" fmla="*/ 64294 h 697706"/>
                <a:gd name="connsiteX44" fmla="*/ 302420 w 647701"/>
                <a:gd name="connsiteY44" fmla="*/ 88106 h 697706"/>
                <a:gd name="connsiteX45" fmla="*/ 285751 w 647701"/>
                <a:gd name="connsiteY45" fmla="*/ 111919 h 697706"/>
                <a:gd name="connsiteX46" fmla="*/ 257176 w 647701"/>
                <a:gd name="connsiteY46" fmla="*/ 126206 h 697706"/>
                <a:gd name="connsiteX47" fmla="*/ 226220 w 647701"/>
                <a:gd name="connsiteY47" fmla="*/ 130969 h 697706"/>
                <a:gd name="connsiteX48" fmla="*/ 209551 w 647701"/>
                <a:gd name="connsiteY48" fmla="*/ 116681 h 697706"/>
                <a:gd name="connsiteX49" fmla="*/ 197645 w 647701"/>
                <a:gd name="connsiteY49" fmla="*/ 104775 h 697706"/>
                <a:gd name="connsiteX50" fmla="*/ 180976 w 647701"/>
                <a:gd name="connsiteY50" fmla="*/ 107156 h 697706"/>
                <a:gd name="connsiteX51" fmla="*/ 161926 w 647701"/>
                <a:gd name="connsiteY51" fmla="*/ 130969 h 697706"/>
                <a:gd name="connsiteX52" fmla="*/ 150020 w 647701"/>
                <a:gd name="connsiteY52" fmla="*/ 166687 h 697706"/>
                <a:gd name="connsiteX53" fmla="*/ 138113 w 647701"/>
                <a:gd name="connsiteY53" fmla="*/ 183357 h 697706"/>
                <a:gd name="connsiteX54" fmla="*/ 164307 w 647701"/>
                <a:gd name="connsiteY54" fmla="*/ 264319 h 697706"/>
                <a:gd name="connsiteX55" fmla="*/ 150020 w 647701"/>
                <a:gd name="connsiteY55" fmla="*/ 257175 h 697706"/>
                <a:gd name="connsiteX56" fmla="*/ 121445 w 647701"/>
                <a:gd name="connsiteY56" fmla="*/ 254794 h 697706"/>
                <a:gd name="connsiteX57" fmla="*/ 114301 w 647701"/>
                <a:gd name="connsiteY57" fmla="*/ 280987 h 697706"/>
                <a:gd name="connsiteX58" fmla="*/ 119064 w 647701"/>
                <a:gd name="connsiteY58" fmla="*/ 307180 h 697706"/>
                <a:gd name="connsiteX59" fmla="*/ 92870 w 647701"/>
                <a:gd name="connsiteY59" fmla="*/ 333375 h 697706"/>
                <a:gd name="connsiteX60" fmla="*/ 109538 w 647701"/>
                <a:gd name="connsiteY60" fmla="*/ 369094 h 697706"/>
                <a:gd name="connsiteX61" fmla="*/ 107157 w 647701"/>
                <a:gd name="connsiteY61" fmla="*/ 392906 h 697706"/>
                <a:gd name="connsiteX62" fmla="*/ 28576 w 647701"/>
                <a:gd name="connsiteY62" fmla="*/ 495300 h 697706"/>
                <a:gd name="connsiteX63" fmla="*/ 35720 w 647701"/>
                <a:gd name="connsiteY63" fmla="*/ 526256 h 697706"/>
                <a:gd name="connsiteX64" fmla="*/ 0 w 647701"/>
                <a:gd name="connsiteY64" fmla="*/ 583406 h 697706"/>
                <a:gd name="connsiteX65" fmla="*/ 40482 w 647701"/>
                <a:gd name="connsiteY65" fmla="*/ 614362 h 697706"/>
                <a:gd name="connsiteX66" fmla="*/ 73820 w 647701"/>
                <a:gd name="connsiteY66" fmla="*/ 609600 h 697706"/>
                <a:gd name="connsiteX67" fmla="*/ 66676 w 647701"/>
                <a:gd name="connsiteY67" fmla="*/ 642937 h 697706"/>
                <a:gd name="connsiteX68" fmla="*/ 102395 w 647701"/>
                <a:gd name="connsiteY68" fmla="*/ 642937 h 697706"/>
                <a:gd name="connsiteX69" fmla="*/ 133351 w 647701"/>
                <a:gd name="connsiteY69" fmla="*/ 642937 h 697706"/>
                <a:gd name="connsiteX70" fmla="*/ 142876 w 647701"/>
                <a:gd name="connsiteY70" fmla="*/ 616744 h 697706"/>
                <a:gd name="connsiteX71" fmla="*/ 164307 w 647701"/>
                <a:gd name="connsiteY71" fmla="*/ 633412 h 697706"/>
                <a:gd name="connsiteX72" fmla="*/ 164307 w 647701"/>
                <a:gd name="connsiteY72" fmla="*/ 633412 h 697706"/>
                <a:gd name="connsiteX73" fmla="*/ 197645 w 647701"/>
                <a:gd name="connsiteY73" fmla="*/ 619125 h 697706"/>
                <a:gd name="connsiteX74" fmla="*/ 226220 w 647701"/>
                <a:gd name="connsiteY74" fmla="*/ 650081 h 697706"/>
                <a:gd name="connsiteX75" fmla="*/ 250032 w 647701"/>
                <a:gd name="connsiteY75" fmla="*/ 666750 h 697706"/>
                <a:gd name="connsiteX76" fmla="*/ 292895 w 647701"/>
                <a:gd name="connsiteY76" fmla="*/ 692944 h 697706"/>
                <a:gd name="connsiteX77" fmla="*/ 319088 w 647701"/>
                <a:gd name="connsiteY77" fmla="*/ 695325 h 697706"/>
                <a:gd name="connsiteX78" fmla="*/ 342901 w 647701"/>
                <a:gd name="connsiteY78" fmla="*/ 697706 h 697706"/>
                <a:gd name="connsiteX79" fmla="*/ 357188 w 647701"/>
                <a:gd name="connsiteY79" fmla="*/ 697706 h 697706"/>
                <a:gd name="connsiteX80" fmla="*/ 354807 w 647701"/>
                <a:gd name="connsiteY80" fmla="*/ 666750 h 697706"/>
                <a:gd name="connsiteX81" fmla="*/ 354807 w 647701"/>
                <a:gd name="connsiteY81" fmla="*/ 650081 h 697706"/>
                <a:gd name="connsiteX82" fmla="*/ 378620 w 647701"/>
                <a:gd name="connsiteY82" fmla="*/ 635794 h 697706"/>
                <a:gd name="connsiteX83" fmla="*/ 388145 w 647701"/>
                <a:gd name="connsiteY83" fmla="*/ 616744 h 697706"/>
                <a:gd name="connsiteX84" fmla="*/ 397670 w 647701"/>
                <a:gd name="connsiteY84" fmla="*/ 585787 h 697706"/>
                <a:gd name="connsiteX85" fmla="*/ 428626 w 647701"/>
                <a:gd name="connsiteY85" fmla="*/ 576262 h 697706"/>
                <a:gd name="connsiteX86" fmla="*/ 450057 w 647701"/>
                <a:gd name="connsiteY86" fmla="*/ 607219 h 697706"/>
                <a:gd name="connsiteX0" fmla="*/ 450057 w 647701"/>
                <a:gd name="connsiteY0" fmla="*/ 607219 h 697706"/>
                <a:gd name="connsiteX1" fmla="*/ 490538 w 647701"/>
                <a:gd name="connsiteY1" fmla="*/ 521494 h 697706"/>
                <a:gd name="connsiteX2" fmla="*/ 488157 w 647701"/>
                <a:gd name="connsiteY2" fmla="*/ 500062 h 697706"/>
                <a:gd name="connsiteX3" fmla="*/ 461963 w 647701"/>
                <a:gd name="connsiteY3" fmla="*/ 497681 h 697706"/>
                <a:gd name="connsiteX4" fmla="*/ 447676 w 647701"/>
                <a:gd name="connsiteY4" fmla="*/ 478631 h 697706"/>
                <a:gd name="connsiteX5" fmla="*/ 452438 w 647701"/>
                <a:gd name="connsiteY5" fmla="*/ 457200 h 697706"/>
                <a:gd name="connsiteX6" fmla="*/ 466726 w 647701"/>
                <a:gd name="connsiteY6" fmla="*/ 431006 h 697706"/>
                <a:gd name="connsiteX7" fmla="*/ 469107 w 647701"/>
                <a:gd name="connsiteY7" fmla="*/ 400050 h 697706"/>
                <a:gd name="connsiteX8" fmla="*/ 469107 w 647701"/>
                <a:gd name="connsiteY8" fmla="*/ 381000 h 697706"/>
                <a:gd name="connsiteX9" fmla="*/ 442913 w 647701"/>
                <a:gd name="connsiteY9" fmla="*/ 369094 h 697706"/>
                <a:gd name="connsiteX10" fmla="*/ 452438 w 647701"/>
                <a:gd name="connsiteY10" fmla="*/ 347662 h 697706"/>
                <a:gd name="connsiteX11" fmla="*/ 452438 w 647701"/>
                <a:gd name="connsiteY11" fmla="*/ 333375 h 697706"/>
                <a:gd name="connsiteX12" fmla="*/ 431007 w 647701"/>
                <a:gd name="connsiteY12" fmla="*/ 333375 h 697706"/>
                <a:gd name="connsiteX13" fmla="*/ 414338 w 647701"/>
                <a:gd name="connsiteY13" fmla="*/ 314325 h 697706"/>
                <a:gd name="connsiteX14" fmla="*/ 409576 w 647701"/>
                <a:gd name="connsiteY14" fmla="*/ 300037 h 697706"/>
                <a:gd name="connsiteX15" fmla="*/ 433388 w 647701"/>
                <a:gd name="connsiteY15" fmla="*/ 295275 h 697706"/>
                <a:gd name="connsiteX16" fmla="*/ 450057 w 647701"/>
                <a:gd name="connsiteY16" fmla="*/ 273844 h 697706"/>
                <a:gd name="connsiteX17" fmla="*/ 450057 w 647701"/>
                <a:gd name="connsiteY17" fmla="*/ 245269 h 697706"/>
                <a:gd name="connsiteX18" fmla="*/ 490538 w 647701"/>
                <a:gd name="connsiteY18" fmla="*/ 240506 h 697706"/>
                <a:gd name="connsiteX19" fmla="*/ 535782 w 647701"/>
                <a:gd name="connsiteY19" fmla="*/ 226219 h 697706"/>
                <a:gd name="connsiteX20" fmla="*/ 550070 w 647701"/>
                <a:gd name="connsiteY20" fmla="*/ 192881 h 697706"/>
                <a:gd name="connsiteX21" fmla="*/ 550070 w 647701"/>
                <a:gd name="connsiteY21" fmla="*/ 166687 h 697706"/>
                <a:gd name="connsiteX22" fmla="*/ 538163 w 647701"/>
                <a:gd name="connsiteY22" fmla="*/ 142875 h 697706"/>
                <a:gd name="connsiteX23" fmla="*/ 550069 w 647701"/>
                <a:gd name="connsiteY23" fmla="*/ 123825 h 697706"/>
                <a:gd name="connsiteX24" fmla="*/ 573882 w 647701"/>
                <a:gd name="connsiteY24" fmla="*/ 116681 h 697706"/>
                <a:gd name="connsiteX25" fmla="*/ 588170 w 647701"/>
                <a:gd name="connsiteY25" fmla="*/ 107156 h 697706"/>
                <a:gd name="connsiteX26" fmla="*/ 611982 w 647701"/>
                <a:gd name="connsiteY26" fmla="*/ 109537 h 697706"/>
                <a:gd name="connsiteX27" fmla="*/ 633413 w 647701"/>
                <a:gd name="connsiteY27" fmla="*/ 80962 h 697706"/>
                <a:gd name="connsiteX28" fmla="*/ 633413 w 647701"/>
                <a:gd name="connsiteY28" fmla="*/ 52387 h 697706"/>
                <a:gd name="connsiteX29" fmla="*/ 647701 w 647701"/>
                <a:gd name="connsiteY29" fmla="*/ 40481 h 697706"/>
                <a:gd name="connsiteX30" fmla="*/ 621507 w 647701"/>
                <a:gd name="connsiteY30" fmla="*/ 23812 h 697706"/>
                <a:gd name="connsiteX31" fmla="*/ 583407 w 647701"/>
                <a:gd name="connsiteY31" fmla="*/ 14287 h 697706"/>
                <a:gd name="connsiteX32" fmla="*/ 550070 w 647701"/>
                <a:gd name="connsiteY32" fmla="*/ 11906 h 697706"/>
                <a:gd name="connsiteX33" fmla="*/ 511970 w 647701"/>
                <a:gd name="connsiteY33" fmla="*/ 11906 h 697706"/>
                <a:gd name="connsiteX34" fmla="*/ 481013 w 647701"/>
                <a:gd name="connsiteY34" fmla="*/ 11906 h 697706"/>
                <a:gd name="connsiteX35" fmla="*/ 447676 w 647701"/>
                <a:gd name="connsiteY35" fmla="*/ 11906 h 697706"/>
                <a:gd name="connsiteX36" fmla="*/ 428626 w 647701"/>
                <a:gd name="connsiteY36" fmla="*/ 11906 h 697706"/>
                <a:gd name="connsiteX37" fmla="*/ 404813 w 647701"/>
                <a:gd name="connsiteY37" fmla="*/ 38100 h 697706"/>
                <a:gd name="connsiteX38" fmla="*/ 388145 w 647701"/>
                <a:gd name="connsiteY38" fmla="*/ 4762 h 697706"/>
                <a:gd name="connsiteX39" fmla="*/ 357188 w 647701"/>
                <a:gd name="connsiteY39" fmla="*/ 0 h 697706"/>
                <a:gd name="connsiteX40" fmla="*/ 335757 w 647701"/>
                <a:gd name="connsiteY40" fmla="*/ 0 h 697706"/>
                <a:gd name="connsiteX41" fmla="*/ 326232 w 647701"/>
                <a:gd name="connsiteY41" fmla="*/ 21431 h 697706"/>
                <a:gd name="connsiteX42" fmla="*/ 328613 w 647701"/>
                <a:gd name="connsiteY42" fmla="*/ 47625 h 697706"/>
                <a:gd name="connsiteX43" fmla="*/ 323851 w 647701"/>
                <a:gd name="connsiteY43" fmla="*/ 64294 h 697706"/>
                <a:gd name="connsiteX44" fmla="*/ 302420 w 647701"/>
                <a:gd name="connsiteY44" fmla="*/ 88106 h 697706"/>
                <a:gd name="connsiteX45" fmla="*/ 285751 w 647701"/>
                <a:gd name="connsiteY45" fmla="*/ 111919 h 697706"/>
                <a:gd name="connsiteX46" fmla="*/ 257176 w 647701"/>
                <a:gd name="connsiteY46" fmla="*/ 126206 h 697706"/>
                <a:gd name="connsiteX47" fmla="*/ 226220 w 647701"/>
                <a:gd name="connsiteY47" fmla="*/ 130969 h 697706"/>
                <a:gd name="connsiteX48" fmla="*/ 209551 w 647701"/>
                <a:gd name="connsiteY48" fmla="*/ 116681 h 697706"/>
                <a:gd name="connsiteX49" fmla="*/ 197645 w 647701"/>
                <a:gd name="connsiteY49" fmla="*/ 104775 h 697706"/>
                <a:gd name="connsiteX50" fmla="*/ 180976 w 647701"/>
                <a:gd name="connsiteY50" fmla="*/ 107156 h 697706"/>
                <a:gd name="connsiteX51" fmla="*/ 161926 w 647701"/>
                <a:gd name="connsiteY51" fmla="*/ 130969 h 697706"/>
                <a:gd name="connsiteX52" fmla="*/ 150020 w 647701"/>
                <a:gd name="connsiteY52" fmla="*/ 166687 h 697706"/>
                <a:gd name="connsiteX53" fmla="*/ 138113 w 647701"/>
                <a:gd name="connsiteY53" fmla="*/ 183357 h 697706"/>
                <a:gd name="connsiteX54" fmla="*/ 164307 w 647701"/>
                <a:gd name="connsiteY54" fmla="*/ 264319 h 697706"/>
                <a:gd name="connsiteX55" fmla="*/ 150020 w 647701"/>
                <a:gd name="connsiteY55" fmla="*/ 257175 h 697706"/>
                <a:gd name="connsiteX56" fmla="*/ 121445 w 647701"/>
                <a:gd name="connsiteY56" fmla="*/ 254794 h 697706"/>
                <a:gd name="connsiteX57" fmla="*/ 114301 w 647701"/>
                <a:gd name="connsiteY57" fmla="*/ 280987 h 697706"/>
                <a:gd name="connsiteX58" fmla="*/ 119064 w 647701"/>
                <a:gd name="connsiteY58" fmla="*/ 307180 h 697706"/>
                <a:gd name="connsiteX59" fmla="*/ 92870 w 647701"/>
                <a:gd name="connsiteY59" fmla="*/ 333375 h 697706"/>
                <a:gd name="connsiteX60" fmla="*/ 109538 w 647701"/>
                <a:gd name="connsiteY60" fmla="*/ 369094 h 697706"/>
                <a:gd name="connsiteX61" fmla="*/ 107157 w 647701"/>
                <a:gd name="connsiteY61" fmla="*/ 392906 h 697706"/>
                <a:gd name="connsiteX62" fmla="*/ 28576 w 647701"/>
                <a:gd name="connsiteY62" fmla="*/ 495300 h 697706"/>
                <a:gd name="connsiteX63" fmla="*/ 35720 w 647701"/>
                <a:gd name="connsiteY63" fmla="*/ 526256 h 697706"/>
                <a:gd name="connsiteX64" fmla="*/ 0 w 647701"/>
                <a:gd name="connsiteY64" fmla="*/ 583406 h 697706"/>
                <a:gd name="connsiteX65" fmla="*/ 40482 w 647701"/>
                <a:gd name="connsiteY65" fmla="*/ 614362 h 697706"/>
                <a:gd name="connsiteX66" fmla="*/ 73820 w 647701"/>
                <a:gd name="connsiteY66" fmla="*/ 609600 h 697706"/>
                <a:gd name="connsiteX67" fmla="*/ 66676 w 647701"/>
                <a:gd name="connsiteY67" fmla="*/ 642937 h 697706"/>
                <a:gd name="connsiteX68" fmla="*/ 102395 w 647701"/>
                <a:gd name="connsiteY68" fmla="*/ 642937 h 697706"/>
                <a:gd name="connsiteX69" fmla="*/ 133351 w 647701"/>
                <a:gd name="connsiteY69" fmla="*/ 642937 h 697706"/>
                <a:gd name="connsiteX70" fmla="*/ 142876 w 647701"/>
                <a:gd name="connsiteY70" fmla="*/ 616744 h 697706"/>
                <a:gd name="connsiteX71" fmla="*/ 164307 w 647701"/>
                <a:gd name="connsiteY71" fmla="*/ 633412 h 697706"/>
                <a:gd name="connsiteX72" fmla="*/ 164307 w 647701"/>
                <a:gd name="connsiteY72" fmla="*/ 633412 h 697706"/>
                <a:gd name="connsiteX73" fmla="*/ 197645 w 647701"/>
                <a:gd name="connsiteY73" fmla="*/ 619125 h 697706"/>
                <a:gd name="connsiteX74" fmla="*/ 226220 w 647701"/>
                <a:gd name="connsiteY74" fmla="*/ 650081 h 697706"/>
                <a:gd name="connsiteX75" fmla="*/ 250032 w 647701"/>
                <a:gd name="connsiteY75" fmla="*/ 666750 h 697706"/>
                <a:gd name="connsiteX76" fmla="*/ 292895 w 647701"/>
                <a:gd name="connsiteY76" fmla="*/ 692944 h 697706"/>
                <a:gd name="connsiteX77" fmla="*/ 319088 w 647701"/>
                <a:gd name="connsiteY77" fmla="*/ 695325 h 697706"/>
                <a:gd name="connsiteX78" fmla="*/ 342901 w 647701"/>
                <a:gd name="connsiteY78" fmla="*/ 697706 h 697706"/>
                <a:gd name="connsiteX79" fmla="*/ 357188 w 647701"/>
                <a:gd name="connsiteY79" fmla="*/ 697706 h 697706"/>
                <a:gd name="connsiteX80" fmla="*/ 354807 w 647701"/>
                <a:gd name="connsiteY80" fmla="*/ 666750 h 697706"/>
                <a:gd name="connsiteX81" fmla="*/ 354807 w 647701"/>
                <a:gd name="connsiteY81" fmla="*/ 650081 h 697706"/>
                <a:gd name="connsiteX82" fmla="*/ 378620 w 647701"/>
                <a:gd name="connsiteY82" fmla="*/ 635794 h 697706"/>
                <a:gd name="connsiteX83" fmla="*/ 388145 w 647701"/>
                <a:gd name="connsiteY83" fmla="*/ 616744 h 697706"/>
                <a:gd name="connsiteX84" fmla="*/ 397670 w 647701"/>
                <a:gd name="connsiteY84" fmla="*/ 585787 h 697706"/>
                <a:gd name="connsiteX85" fmla="*/ 428626 w 647701"/>
                <a:gd name="connsiteY85" fmla="*/ 576262 h 697706"/>
                <a:gd name="connsiteX86" fmla="*/ 450057 w 647701"/>
                <a:gd name="connsiteY86" fmla="*/ 607219 h 697706"/>
                <a:gd name="connsiteX0" fmla="*/ 450057 w 647701"/>
                <a:gd name="connsiteY0" fmla="*/ 607219 h 697706"/>
                <a:gd name="connsiteX1" fmla="*/ 490538 w 647701"/>
                <a:gd name="connsiteY1" fmla="*/ 521494 h 697706"/>
                <a:gd name="connsiteX2" fmla="*/ 488157 w 647701"/>
                <a:gd name="connsiteY2" fmla="*/ 500062 h 697706"/>
                <a:gd name="connsiteX3" fmla="*/ 461963 w 647701"/>
                <a:gd name="connsiteY3" fmla="*/ 497681 h 697706"/>
                <a:gd name="connsiteX4" fmla="*/ 447676 w 647701"/>
                <a:gd name="connsiteY4" fmla="*/ 478631 h 697706"/>
                <a:gd name="connsiteX5" fmla="*/ 452438 w 647701"/>
                <a:gd name="connsiteY5" fmla="*/ 457200 h 697706"/>
                <a:gd name="connsiteX6" fmla="*/ 466726 w 647701"/>
                <a:gd name="connsiteY6" fmla="*/ 431006 h 697706"/>
                <a:gd name="connsiteX7" fmla="*/ 469107 w 647701"/>
                <a:gd name="connsiteY7" fmla="*/ 400050 h 697706"/>
                <a:gd name="connsiteX8" fmla="*/ 469107 w 647701"/>
                <a:gd name="connsiteY8" fmla="*/ 381000 h 697706"/>
                <a:gd name="connsiteX9" fmla="*/ 442913 w 647701"/>
                <a:gd name="connsiteY9" fmla="*/ 369094 h 697706"/>
                <a:gd name="connsiteX10" fmla="*/ 452438 w 647701"/>
                <a:gd name="connsiteY10" fmla="*/ 347662 h 697706"/>
                <a:gd name="connsiteX11" fmla="*/ 452438 w 647701"/>
                <a:gd name="connsiteY11" fmla="*/ 333375 h 697706"/>
                <a:gd name="connsiteX12" fmla="*/ 431007 w 647701"/>
                <a:gd name="connsiteY12" fmla="*/ 333375 h 697706"/>
                <a:gd name="connsiteX13" fmla="*/ 414338 w 647701"/>
                <a:gd name="connsiteY13" fmla="*/ 314325 h 697706"/>
                <a:gd name="connsiteX14" fmla="*/ 409576 w 647701"/>
                <a:gd name="connsiteY14" fmla="*/ 300037 h 697706"/>
                <a:gd name="connsiteX15" fmla="*/ 433388 w 647701"/>
                <a:gd name="connsiteY15" fmla="*/ 295275 h 697706"/>
                <a:gd name="connsiteX16" fmla="*/ 450057 w 647701"/>
                <a:gd name="connsiteY16" fmla="*/ 273844 h 697706"/>
                <a:gd name="connsiteX17" fmla="*/ 450057 w 647701"/>
                <a:gd name="connsiteY17" fmla="*/ 245269 h 697706"/>
                <a:gd name="connsiteX18" fmla="*/ 490538 w 647701"/>
                <a:gd name="connsiteY18" fmla="*/ 240506 h 697706"/>
                <a:gd name="connsiteX19" fmla="*/ 535782 w 647701"/>
                <a:gd name="connsiteY19" fmla="*/ 226219 h 697706"/>
                <a:gd name="connsiteX20" fmla="*/ 550070 w 647701"/>
                <a:gd name="connsiteY20" fmla="*/ 192881 h 697706"/>
                <a:gd name="connsiteX21" fmla="*/ 550070 w 647701"/>
                <a:gd name="connsiteY21" fmla="*/ 166687 h 697706"/>
                <a:gd name="connsiteX22" fmla="*/ 538163 w 647701"/>
                <a:gd name="connsiteY22" fmla="*/ 142875 h 697706"/>
                <a:gd name="connsiteX23" fmla="*/ 550069 w 647701"/>
                <a:gd name="connsiteY23" fmla="*/ 123825 h 697706"/>
                <a:gd name="connsiteX24" fmla="*/ 573882 w 647701"/>
                <a:gd name="connsiteY24" fmla="*/ 116681 h 697706"/>
                <a:gd name="connsiteX25" fmla="*/ 588170 w 647701"/>
                <a:gd name="connsiteY25" fmla="*/ 107156 h 697706"/>
                <a:gd name="connsiteX26" fmla="*/ 611982 w 647701"/>
                <a:gd name="connsiteY26" fmla="*/ 109537 h 697706"/>
                <a:gd name="connsiteX27" fmla="*/ 633413 w 647701"/>
                <a:gd name="connsiteY27" fmla="*/ 80962 h 697706"/>
                <a:gd name="connsiteX28" fmla="*/ 633413 w 647701"/>
                <a:gd name="connsiteY28" fmla="*/ 52387 h 697706"/>
                <a:gd name="connsiteX29" fmla="*/ 647701 w 647701"/>
                <a:gd name="connsiteY29" fmla="*/ 40481 h 697706"/>
                <a:gd name="connsiteX30" fmla="*/ 621507 w 647701"/>
                <a:gd name="connsiteY30" fmla="*/ 23812 h 697706"/>
                <a:gd name="connsiteX31" fmla="*/ 583407 w 647701"/>
                <a:gd name="connsiteY31" fmla="*/ 14287 h 697706"/>
                <a:gd name="connsiteX32" fmla="*/ 550070 w 647701"/>
                <a:gd name="connsiteY32" fmla="*/ 11906 h 697706"/>
                <a:gd name="connsiteX33" fmla="*/ 511970 w 647701"/>
                <a:gd name="connsiteY33" fmla="*/ 11906 h 697706"/>
                <a:gd name="connsiteX34" fmla="*/ 481013 w 647701"/>
                <a:gd name="connsiteY34" fmla="*/ 11906 h 697706"/>
                <a:gd name="connsiteX35" fmla="*/ 447676 w 647701"/>
                <a:gd name="connsiteY35" fmla="*/ 11906 h 697706"/>
                <a:gd name="connsiteX36" fmla="*/ 428626 w 647701"/>
                <a:gd name="connsiteY36" fmla="*/ 11906 h 697706"/>
                <a:gd name="connsiteX37" fmla="*/ 404813 w 647701"/>
                <a:gd name="connsiteY37" fmla="*/ 38100 h 697706"/>
                <a:gd name="connsiteX38" fmla="*/ 388145 w 647701"/>
                <a:gd name="connsiteY38" fmla="*/ 4762 h 697706"/>
                <a:gd name="connsiteX39" fmla="*/ 357188 w 647701"/>
                <a:gd name="connsiteY39" fmla="*/ 0 h 697706"/>
                <a:gd name="connsiteX40" fmla="*/ 335757 w 647701"/>
                <a:gd name="connsiteY40" fmla="*/ 0 h 697706"/>
                <a:gd name="connsiteX41" fmla="*/ 326232 w 647701"/>
                <a:gd name="connsiteY41" fmla="*/ 21431 h 697706"/>
                <a:gd name="connsiteX42" fmla="*/ 328613 w 647701"/>
                <a:gd name="connsiteY42" fmla="*/ 47625 h 697706"/>
                <a:gd name="connsiteX43" fmla="*/ 323851 w 647701"/>
                <a:gd name="connsiteY43" fmla="*/ 64294 h 697706"/>
                <a:gd name="connsiteX44" fmla="*/ 302420 w 647701"/>
                <a:gd name="connsiteY44" fmla="*/ 88106 h 697706"/>
                <a:gd name="connsiteX45" fmla="*/ 285751 w 647701"/>
                <a:gd name="connsiteY45" fmla="*/ 111919 h 697706"/>
                <a:gd name="connsiteX46" fmla="*/ 257176 w 647701"/>
                <a:gd name="connsiteY46" fmla="*/ 126206 h 697706"/>
                <a:gd name="connsiteX47" fmla="*/ 226220 w 647701"/>
                <a:gd name="connsiteY47" fmla="*/ 130969 h 697706"/>
                <a:gd name="connsiteX48" fmla="*/ 209551 w 647701"/>
                <a:gd name="connsiteY48" fmla="*/ 116681 h 697706"/>
                <a:gd name="connsiteX49" fmla="*/ 197645 w 647701"/>
                <a:gd name="connsiteY49" fmla="*/ 104775 h 697706"/>
                <a:gd name="connsiteX50" fmla="*/ 180976 w 647701"/>
                <a:gd name="connsiteY50" fmla="*/ 107156 h 697706"/>
                <a:gd name="connsiteX51" fmla="*/ 161926 w 647701"/>
                <a:gd name="connsiteY51" fmla="*/ 130969 h 697706"/>
                <a:gd name="connsiteX52" fmla="*/ 150020 w 647701"/>
                <a:gd name="connsiteY52" fmla="*/ 166687 h 697706"/>
                <a:gd name="connsiteX53" fmla="*/ 138113 w 647701"/>
                <a:gd name="connsiteY53" fmla="*/ 183357 h 697706"/>
                <a:gd name="connsiteX54" fmla="*/ 164307 w 647701"/>
                <a:gd name="connsiteY54" fmla="*/ 264319 h 697706"/>
                <a:gd name="connsiteX55" fmla="*/ 150020 w 647701"/>
                <a:gd name="connsiteY55" fmla="*/ 257175 h 697706"/>
                <a:gd name="connsiteX56" fmla="*/ 121445 w 647701"/>
                <a:gd name="connsiteY56" fmla="*/ 254794 h 697706"/>
                <a:gd name="connsiteX57" fmla="*/ 114301 w 647701"/>
                <a:gd name="connsiteY57" fmla="*/ 280987 h 697706"/>
                <a:gd name="connsiteX58" fmla="*/ 119064 w 647701"/>
                <a:gd name="connsiteY58" fmla="*/ 307180 h 697706"/>
                <a:gd name="connsiteX59" fmla="*/ 92870 w 647701"/>
                <a:gd name="connsiteY59" fmla="*/ 333375 h 697706"/>
                <a:gd name="connsiteX60" fmla="*/ 109538 w 647701"/>
                <a:gd name="connsiteY60" fmla="*/ 369094 h 697706"/>
                <a:gd name="connsiteX61" fmla="*/ 107157 w 647701"/>
                <a:gd name="connsiteY61" fmla="*/ 392906 h 697706"/>
                <a:gd name="connsiteX62" fmla="*/ 28576 w 647701"/>
                <a:gd name="connsiteY62" fmla="*/ 495300 h 697706"/>
                <a:gd name="connsiteX63" fmla="*/ 35720 w 647701"/>
                <a:gd name="connsiteY63" fmla="*/ 526256 h 697706"/>
                <a:gd name="connsiteX64" fmla="*/ 0 w 647701"/>
                <a:gd name="connsiteY64" fmla="*/ 583406 h 697706"/>
                <a:gd name="connsiteX65" fmla="*/ 40482 w 647701"/>
                <a:gd name="connsiteY65" fmla="*/ 614362 h 697706"/>
                <a:gd name="connsiteX66" fmla="*/ 73820 w 647701"/>
                <a:gd name="connsiteY66" fmla="*/ 609600 h 697706"/>
                <a:gd name="connsiteX67" fmla="*/ 66676 w 647701"/>
                <a:gd name="connsiteY67" fmla="*/ 642937 h 697706"/>
                <a:gd name="connsiteX68" fmla="*/ 102395 w 647701"/>
                <a:gd name="connsiteY68" fmla="*/ 642937 h 697706"/>
                <a:gd name="connsiteX69" fmla="*/ 133351 w 647701"/>
                <a:gd name="connsiteY69" fmla="*/ 642937 h 697706"/>
                <a:gd name="connsiteX70" fmla="*/ 142876 w 647701"/>
                <a:gd name="connsiteY70" fmla="*/ 616744 h 697706"/>
                <a:gd name="connsiteX71" fmla="*/ 164307 w 647701"/>
                <a:gd name="connsiteY71" fmla="*/ 633412 h 697706"/>
                <a:gd name="connsiteX72" fmla="*/ 164307 w 647701"/>
                <a:gd name="connsiteY72" fmla="*/ 633412 h 697706"/>
                <a:gd name="connsiteX73" fmla="*/ 204788 w 647701"/>
                <a:gd name="connsiteY73" fmla="*/ 623887 h 697706"/>
                <a:gd name="connsiteX74" fmla="*/ 226220 w 647701"/>
                <a:gd name="connsiteY74" fmla="*/ 650081 h 697706"/>
                <a:gd name="connsiteX75" fmla="*/ 250032 w 647701"/>
                <a:gd name="connsiteY75" fmla="*/ 666750 h 697706"/>
                <a:gd name="connsiteX76" fmla="*/ 292895 w 647701"/>
                <a:gd name="connsiteY76" fmla="*/ 692944 h 697706"/>
                <a:gd name="connsiteX77" fmla="*/ 319088 w 647701"/>
                <a:gd name="connsiteY77" fmla="*/ 695325 h 697706"/>
                <a:gd name="connsiteX78" fmla="*/ 342901 w 647701"/>
                <a:gd name="connsiteY78" fmla="*/ 697706 h 697706"/>
                <a:gd name="connsiteX79" fmla="*/ 357188 w 647701"/>
                <a:gd name="connsiteY79" fmla="*/ 697706 h 697706"/>
                <a:gd name="connsiteX80" fmla="*/ 354807 w 647701"/>
                <a:gd name="connsiteY80" fmla="*/ 666750 h 697706"/>
                <a:gd name="connsiteX81" fmla="*/ 354807 w 647701"/>
                <a:gd name="connsiteY81" fmla="*/ 650081 h 697706"/>
                <a:gd name="connsiteX82" fmla="*/ 378620 w 647701"/>
                <a:gd name="connsiteY82" fmla="*/ 635794 h 697706"/>
                <a:gd name="connsiteX83" fmla="*/ 388145 w 647701"/>
                <a:gd name="connsiteY83" fmla="*/ 616744 h 697706"/>
                <a:gd name="connsiteX84" fmla="*/ 397670 w 647701"/>
                <a:gd name="connsiteY84" fmla="*/ 585787 h 697706"/>
                <a:gd name="connsiteX85" fmla="*/ 428626 w 647701"/>
                <a:gd name="connsiteY85" fmla="*/ 576262 h 697706"/>
                <a:gd name="connsiteX86" fmla="*/ 450057 w 647701"/>
                <a:gd name="connsiteY86" fmla="*/ 607219 h 697706"/>
                <a:gd name="connsiteX0" fmla="*/ 450057 w 647701"/>
                <a:gd name="connsiteY0" fmla="*/ 607219 h 697706"/>
                <a:gd name="connsiteX1" fmla="*/ 490538 w 647701"/>
                <a:gd name="connsiteY1" fmla="*/ 521494 h 697706"/>
                <a:gd name="connsiteX2" fmla="*/ 488157 w 647701"/>
                <a:gd name="connsiteY2" fmla="*/ 500062 h 697706"/>
                <a:gd name="connsiteX3" fmla="*/ 461963 w 647701"/>
                <a:gd name="connsiteY3" fmla="*/ 497681 h 697706"/>
                <a:gd name="connsiteX4" fmla="*/ 447676 w 647701"/>
                <a:gd name="connsiteY4" fmla="*/ 478631 h 697706"/>
                <a:gd name="connsiteX5" fmla="*/ 452438 w 647701"/>
                <a:gd name="connsiteY5" fmla="*/ 457200 h 697706"/>
                <a:gd name="connsiteX6" fmla="*/ 466726 w 647701"/>
                <a:gd name="connsiteY6" fmla="*/ 431006 h 697706"/>
                <a:gd name="connsiteX7" fmla="*/ 469107 w 647701"/>
                <a:gd name="connsiteY7" fmla="*/ 400050 h 697706"/>
                <a:gd name="connsiteX8" fmla="*/ 469107 w 647701"/>
                <a:gd name="connsiteY8" fmla="*/ 381000 h 697706"/>
                <a:gd name="connsiteX9" fmla="*/ 442913 w 647701"/>
                <a:gd name="connsiteY9" fmla="*/ 369094 h 697706"/>
                <a:gd name="connsiteX10" fmla="*/ 452438 w 647701"/>
                <a:gd name="connsiteY10" fmla="*/ 347662 h 697706"/>
                <a:gd name="connsiteX11" fmla="*/ 452438 w 647701"/>
                <a:gd name="connsiteY11" fmla="*/ 333375 h 697706"/>
                <a:gd name="connsiteX12" fmla="*/ 431007 w 647701"/>
                <a:gd name="connsiteY12" fmla="*/ 333375 h 697706"/>
                <a:gd name="connsiteX13" fmla="*/ 414338 w 647701"/>
                <a:gd name="connsiteY13" fmla="*/ 314325 h 697706"/>
                <a:gd name="connsiteX14" fmla="*/ 409576 w 647701"/>
                <a:gd name="connsiteY14" fmla="*/ 300037 h 697706"/>
                <a:gd name="connsiteX15" fmla="*/ 433388 w 647701"/>
                <a:gd name="connsiteY15" fmla="*/ 295275 h 697706"/>
                <a:gd name="connsiteX16" fmla="*/ 450057 w 647701"/>
                <a:gd name="connsiteY16" fmla="*/ 273844 h 697706"/>
                <a:gd name="connsiteX17" fmla="*/ 450057 w 647701"/>
                <a:gd name="connsiteY17" fmla="*/ 245269 h 697706"/>
                <a:gd name="connsiteX18" fmla="*/ 490538 w 647701"/>
                <a:gd name="connsiteY18" fmla="*/ 240506 h 697706"/>
                <a:gd name="connsiteX19" fmla="*/ 535782 w 647701"/>
                <a:gd name="connsiteY19" fmla="*/ 226219 h 697706"/>
                <a:gd name="connsiteX20" fmla="*/ 550070 w 647701"/>
                <a:gd name="connsiteY20" fmla="*/ 192881 h 697706"/>
                <a:gd name="connsiteX21" fmla="*/ 550070 w 647701"/>
                <a:gd name="connsiteY21" fmla="*/ 166687 h 697706"/>
                <a:gd name="connsiteX22" fmla="*/ 538163 w 647701"/>
                <a:gd name="connsiteY22" fmla="*/ 142875 h 697706"/>
                <a:gd name="connsiteX23" fmla="*/ 550069 w 647701"/>
                <a:gd name="connsiteY23" fmla="*/ 123825 h 697706"/>
                <a:gd name="connsiteX24" fmla="*/ 573882 w 647701"/>
                <a:gd name="connsiteY24" fmla="*/ 116681 h 697706"/>
                <a:gd name="connsiteX25" fmla="*/ 588170 w 647701"/>
                <a:gd name="connsiteY25" fmla="*/ 107156 h 697706"/>
                <a:gd name="connsiteX26" fmla="*/ 611982 w 647701"/>
                <a:gd name="connsiteY26" fmla="*/ 109537 h 697706"/>
                <a:gd name="connsiteX27" fmla="*/ 633413 w 647701"/>
                <a:gd name="connsiteY27" fmla="*/ 80962 h 697706"/>
                <a:gd name="connsiteX28" fmla="*/ 633413 w 647701"/>
                <a:gd name="connsiteY28" fmla="*/ 52387 h 697706"/>
                <a:gd name="connsiteX29" fmla="*/ 647701 w 647701"/>
                <a:gd name="connsiteY29" fmla="*/ 40481 h 697706"/>
                <a:gd name="connsiteX30" fmla="*/ 621507 w 647701"/>
                <a:gd name="connsiteY30" fmla="*/ 23812 h 697706"/>
                <a:gd name="connsiteX31" fmla="*/ 583407 w 647701"/>
                <a:gd name="connsiteY31" fmla="*/ 14287 h 697706"/>
                <a:gd name="connsiteX32" fmla="*/ 550070 w 647701"/>
                <a:gd name="connsiteY32" fmla="*/ 11906 h 697706"/>
                <a:gd name="connsiteX33" fmla="*/ 511970 w 647701"/>
                <a:gd name="connsiteY33" fmla="*/ 11906 h 697706"/>
                <a:gd name="connsiteX34" fmla="*/ 481013 w 647701"/>
                <a:gd name="connsiteY34" fmla="*/ 11906 h 697706"/>
                <a:gd name="connsiteX35" fmla="*/ 447676 w 647701"/>
                <a:gd name="connsiteY35" fmla="*/ 11906 h 697706"/>
                <a:gd name="connsiteX36" fmla="*/ 428626 w 647701"/>
                <a:gd name="connsiteY36" fmla="*/ 11906 h 697706"/>
                <a:gd name="connsiteX37" fmla="*/ 404813 w 647701"/>
                <a:gd name="connsiteY37" fmla="*/ 38100 h 697706"/>
                <a:gd name="connsiteX38" fmla="*/ 388145 w 647701"/>
                <a:gd name="connsiteY38" fmla="*/ 4762 h 697706"/>
                <a:gd name="connsiteX39" fmla="*/ 357188 w 647701"/>
                <a:gd name="connsiteY39" fmla="*/ 0 h 697706"/>
                <a:gd name="connsiteX40" fmla="*/ 335757 w 647701"/>
                <a:gd name="connsiteY40" fmla="*/ 0 h 697706"/>
                <a:gd name="connsiteX41" fmla="*/ 326232 w 647701"/>
                <a:gd name="connsiteY41" fmla="*/ 21431 h 697706"/>
                <a:gd name="connsiteX42" fmla="*/ 328613 w 647701"/>
                <a:gd name="connsiteY42" fmla="*/ 47625 h 697706"/>
                <a:gd name="connsiteX43" fmla="*/ 323851 w 647701"/>
                <a:gd name="connsiteY43" fmla="*/ 64294 h 697706"/>
                <a:gd name="connsiteX44" fmla="*/ 302420 w 647701"/>
                <a:gd name="connsiteY44" fmla="*/ 88106 h 697706"/>
                <a:gd name="connsiteX45" fmla="*/ 285751 w 647701"/>
                <a:gd name="connsiteY45" fmla="*/ 111919 h 697706"/>
                <a:gd name="connsiteX46" fmla="*/ 257176 w 647701"/>
                <a:gd name="connsiteY46" fmla="*/ 126206 h 697706"/>
                <a:gd name="connsiteX47" fmla="*/ 226220 w 647701"/>
                <a:gd name="connsiteY47" fmla="*/ 130969 h 697706"/>
                <a:gd name="connsiteX48" fmla="*/ 209551 w 647701"/>
                <a:gd name="connsiteY48" fmla="*/ 116681 h 697706"/>
                <a:gd name="connsiteX49" fmla="*/ 197645 w 647701"/>
                <a:gd name="connsiteY49" fmla="*/ 104775 h 697706"/>
                <a:gd name="connsiteX50" fmla="*/ 180976 w 647701"/>
                <a:gd name="connsiteY50" fmla="*/ 107156 h 697706"/>
                <a:gd name="connsiteX51" fmla="*/ 161926 w 647701"/>
                <a:gd name="connsiteY51" fmla="*/ 130969 h 697706"/>
                <a:gd name="connsiteX52" fmla="*/ 150020 w 647701"/>
                <a:gd name="connsiteY52" fmla="*/ 166687 h 697706"/>
                <a:gd name="connsiteX53" fmla="*/ 138113 w 647701"/>
                <a:gd name="connsiteY53" fmla="*/ 183357 h 697706"/>
                <a:gd name="connsiteX54" fmla="*/ 164307 w 647701"/>
                <a:gd name="connsiteY54" fmla="*/ 264319 h 697706"/>
                <a:gd name="connsiteX55" fmla="*/ 150020 w 647701"/>
                <a:gd name="connsiteY55" fmla="*/ 257175 h 697706"/>
                <a:gd name="connsiteX56" fmla="*/ 121445 w 647701"/>
                <a:gd name="connsiteY56" fmla="*/ 254794 h 697706"/>
                <a:gd name="connsiteX57" fmla="*/ 114301 w 647701"/>
                <a:gd name="connsiteY57" fmla="*/ 280987 h 697706"/>
                <a:gd name="connsiteX58" fmla="*/ 119064 w 647701"/>
                <a:gd name="connsiteY58" fmla="*/ 307180 h 697706"/>
                <a:gd name="connsiteX59" fmla="*/ 92870 w 647701"/>
                <a:gd name="connsiteY59" fmla="*/ 333375 h 697706"/>
                <a:gd name="connsiteX60" fmla="*/ 109538 w 647701"/>
                <a:gd name="connsiteY60" fmla="*/ 369094 h 697706"/>
                <a:gd name="connsiteX61" fmla="*/ 107157 w 647701"/>
                <a:gd name="connsiteY61" fmla="*/ 392906 h 697706"/>
                <a:gd name="connsiteX62" fmla="*/ 28576 w 647701"/>
                <a:gd name="connsiteY62" fmla="*/ 495300 h 697706"/>
                <a:gd name="connsiteX63" fmla="*/ 35720 w 647701"/>
                <a:gd name="connsiteY63" fmla="*/ 526256 h 697706"/>
                <a:gd name="connsiteX64" fmla="*/ 0 w 647701"/>
                <a:gd name="connsiteY64" fmla="*/ 583406 h 697706"/>
                <a:gd name="connsiteX65" fmla="*/ 40482 w 647701"/>
                <a:gd name="connsiteY65" fmla="*/ 614362 h 697706"/>
                <a:gd name="connsiteX66" fmla="*/ 73820 w 647701"/>
                <a:gd name="connsiteY66" fmla="*/ 609600 h 697706"/>
                <a:gd name="connsiteX67" fmla="*/ 66676 w 647701"/>
                <a:gd name="connsiteY67" fmla="*/ 642937 h 697706"/>
                <a:gd name="connsiteX68" fmla="*/ 102395 w 647701"/>
                <a:gd name="connsiteY68" fmla="*/ 642937 h 697706"/>
                <a:gd name="connsiteX69" fmla="*/ 133351 w 647701"/>
                <a:gd name="connsiteY69" fmla="*/ 642937 h 697706"/>
                <a:gd name="connsiteX70" fmla="*/ 142876 w 647701"/>
                <a:gd name="connsiteY70" fmla="*/ 616744 h 697706"/>
                <a:gd name="connsiteX71" fmla="*/ 164307 w 647701"/>
                <a:gd name="connsiteY71" fmla="*/ 633412 h 697706"/>
                <a:gd name="connsiteX72" fmla="*/ 164307 w 647701"/>
                <a:gd name="connsiteY72" fmla="*/ 633412 h 697706"/>
                <a:gd name="connsiteX73" fmla="*/ 207169 w 647701"/>
                <a:gd name="connsiteY73" fmla="*/ 631031 h 697706"/>
                <a:gd name="connsiteX74" fmla="*/ 226220 w 647701"/>
                <a:gd name="connsiteY74" fmla="*/ 650081 h 697706"/>
                <a:gd name="connsiteX75" fmla="*/ 250032 w 647701"/>
                <a:gd name="connsiteY75" fmla="*/ 666750 h 697706"/>
                <a:gd name="connsiteX76" fmla="*/ 292895 w 647701"/>
                <a:gd name="connsiteY76" fmla="*/ 692944 h 697706"/>
                <a:gd name="connsiteX77" fmla="*/ 319088 w 647701"/>
                <a:gd name="connsiteY77" fmla="*/ 695325 h 697706"/>
                <a:gd name="connsiteX78" fmla="*/ 342901 w 647701"/>
                <a:gd name="connsiteY78" fmla="*/ 697706 h 697706"/>
                <a:gd name="connsiteX79" fmla="*/ 357188 w 647701"/>
                <a:gd name="connsiteY79" fmla="*/ 697706 h 697706"/>
                <a:gd name="connsiteX80" fmla="*/ 354807 w 647701"/>
                <a:gd name="connsiteY80" fmla="*/ 666750 h 697706"/>
                <a:gd name="connsiteX81" fmla="*/ 354807 w 647701"/>
                <a:gd name="connsiteY81" fmla="*/ 650081 h 697706"/>
                <a:gd name="connsiteX82" fmla="*/ 378620 w 647701"/>
                <a:gd name="connsiteY82" fmla="*/ 635794 h 697706"/>
                <a:gd name="connsiteX83" fmla="*/ 388145 w 647701"/>
                <a:gd name="connsiteY83" fmla="*/ 616744 h 697706"/>
                <a:gd name="connsiteX84" fmla="*/ 397670 w 647701"/>
                <a:gd name="connsiteY84" fmla="*/ 585787 h 697706"/>
                <a:gd name="connsiteX85" fmla="*/ 428626 w 647701"/>
                <a:gd name="connsiteY85" fmla="*/ 576262 h 697706"/>
                <a:gd name="connsiteX86" fmla="*/ 450057 w 647701"/>
                <a:gd name="connsiteY86" fmla="*/ 607219 h 697706"/>
                <a:gd name="connsiteX0" fmla="*/ 450057 w 647701"/>
                <a:gd name="connsiteY0" fmla="*/ 607219 h 697706"/>
                <a:gd name="connsiteX1" fmla="*/ 490538 w 647701"/>
                <a:gd name="connsiteY1" fmla="*/ 521494 h 697706"/>
                <a:gd name="connsiteX2" fmla="*/ 488157 w 647701"/>
                <a:gd name="connsiteY2" fmla="*/ 500062 h 697706"/>
                <a:gd name="connsiteX3" fmla="*/ 461963 w 647701"/>
                <a:gd name="connsiteY3" fmla="*/ 497681 h 697706"/>
                <a:gd name="connsiteX4" fmla="*/ 447676 w 647701"/>
                <a:gd name="connsiteY4" fmla="*/ 478631 h 697706"/>
                <a:gd name="connsiteX5" fmla="*/ 452438 w 647701"/>
                <a:gd name="connsiteY5" fmla="*/ 457200 h 697706"/>
                <a:gd name="connsiteX6" fmla="*/ 466726 w 647701"/>
                <a:gd name="connsiteY6" fmla="*/ 431006 h 697706"/>
                <a:gd name="connsiteX7" fmla="*/ 469107 w 647701"/>
                <a:gd name="connsiteY7" fmla="*/ 400050 h 697706"/>
                <a:gd name="connsiteX8" fmla="*/ 469107 w 647701"/>
                <a:gd name="connsiteY8" fmla="*/ 381000 h 697706"/>
                <a:gd name="connsiteX9" fmla="*/ 442913 w 647701"/>
                <a:gd name="connsiteY9" fmla="*/ 369094 h 697706"/>
                <a:gd name="connsiteX10" fmla="*/ 452438 w 647701"/>
                <a:gd name="connsiteY10" fmla="*/ 347662 h 697706"/>
                <a:gd name="connsiteX11" fmla="*/ 452438 w 647701"/>
                <a:gd name="connsiteY11" fmla="*/ 333375 h 697706"/>
                <a:gd name="connsiteX12" fmla="*/ 431007 w 647701"/>
                <a:gd name="connsiteY12" fmla="*/ 333375 h 697706"/>
                <a:gd name="connsiteX13" fmla="*/ 414338 w 647701"/>
                <a:gd name="connsiteY13" fmla="*/ 314325 h 697706"/>
                <a:gd name="connsiteX14" fmla="*/ 409576 w 647701"/>
                <a:gd name="connsiteY14" fmla="*/ 300037 h 697706"/>
                <a:gd name="connsiteX15" fmla="*/ 433388 w 647701"/>
                <a:gd name="connsiteY15" fmla="*/ 295275 h 697706"/>
                <a:gd name="connsiteX16" fmla="*/ 450057 w 647701"/>
                <a:gd name="connsiteY16" fmla="*/ 273844 h 697706"/>
                <a:gd name="connsiteX17" fmla="*/ 450057 w 647701"/>
                <a:gd name="connsiteY17" fmla="*/ 245269 h 697706"/>
                <a:gd name="connsiteX18" fmla="*/ 490538 w 647701"/>
                <a:gd name="connsiteY18" fmla="*/ 240506 h 697706"/>
                <a:gd name="connsiteX19" fmla="*/ 535782 w 647701"/>
                <a:gd name="connsiteY19" fmla="*/ 226219 h 697706"/>
                <a:gd name="connsiteX20" fmla="*/ 550070 w 647701"/>
                <a:gd name="connsiteY20" fmla="*/ 192881 h 697706"/>
                <a:gd name="connsiteX21" fmla="*/ 550070 w 647701"/>
                <a:gd name="connsiteY21" fmla="*/ 166687 h 697706"/>
                <a:gd name="connsiteX22" fmla="*/ 538163 w 647701"/>
                <a:gd name="connsiteY22" fmla="*/ 142875 h 697706"/>
                <a:gd name="connsiteX23" fmla="*/ 550069 w 647701"/>
                <a:gd name="connsiteY23" fmla="*/ 123825 h 697706"/>
                <a:gd name="connsiteX24" fmla="*/ 573882 w 647701"/>
                <a:gd name="connsiteY24" fmla="*/ 116681 h 697706"/>
                <a:gd name="connsiteX25" fmla="*/ 588170 w 647701"/>
                <a:gd name="connsiteY25" fmla="*/ 107156 h 697706"/>
                <a:gd name="connsiteX26" fmla="*/ 611982 w 647701"/>
                <a:gd name="connsiteY26" fmla="*/ 109537 h 697706"/>
                <a:gd name="connsiteX27" fmla="*/ 633413 w 647701"/>
                <a:gd name="connsiteY27" fmla="*/ 80962 h 697706"/>
                <a:gd name="connsiteX28" fmla="*/ 633413 w 647701"/>
                <a:gd name="connsiteY28" fmla="*/ 52387 h 697706"/>
                <a:gd name="connsiteX29" fmla="*/ 647701 w 647701"/>
                <a:gd name="connsiteY29" fmla="*/ 40481 h 697706"/>
                <a:gd name="connsiteX30" fmla="*/ 621507 w 647701"/>
                <a:gd name="connsiteY30" fmla="*/ 23812 h 697706"/>
                <a:gd name="connsiteX31" fmla="*/ 583407 w 647701"/>
                <a:gd name="connsiteY31" fmla="*/ 14287 h 697706"/>
                <a:gd name="connsiteX32" fmla="*/ 550070 w 647701"/>
                <a:gd name="connsiteY32" fmla="*/ 11906 h 697706"/>
                <a:gd name="connsiteX33" fmla="*/ 511970 w 647701"/>
                <a:gd name="connsiteY33" fmla="*/ 11906 h 697706"/>
                <a:gd name="connsiteX34" fmla="*/ 481013 w 647701"/>
                <a:gd name="connsiteY34" fmla="*/ 11906 h 697706"/>
                <a:gd name="connsiteX35" fmla="*/ 447676 w 647701"/>
                <a:gd name="connsiteY35" fmla="*/ 11906 h 697706"/>
                <a:gd name="connsiteX36" fmla="*/ 428626 w 647701"/>
                <a:gd name="connsiteY36" fmla="*/ 11906 h 697706"/>
                <a:gd name="connsiteX37" fmla="*/ 404813 w 647701"/>
                <a:gd name="connsiteY37" fmla="*/ 38100 h 697706"/>
                <a:gd name="connsiteX38" fmla="*/ 388145 w 647701"/>
                <a:gd name="connsiteY38" fmla="*/ 4762 h 697706"/>
                <a:gd name="connsiteX39" fmla="*/ 357188 w 647701"/>
                <a:gd name="connsiteY39" fmla="*/ 0 h 697706"/>
                <a:gd name="connsiteX40" fmla="*/ 335757 w 647701"/>
                <a:gd name="connsiteY40" fmla="*/ 0 h 697706"/>
                <a:gd name="connsiteX41" fmla="*/ 326232 w 647701"/>
                <a:gd name="connsiteY41" fmla="*/ 21431 h 697706"/>
                <a:gd name="connsiteX42" fmla="*/ 328613 w 647701"/>
                <a:gd name="connsiteY42" fmla="*/ 47625 h 697706"/>
                <a:gd name="connsiteX43" fmla="*/ 323851 w 647701"/>
                <a:gd name="connsiteY43" fmla="*/ 64294 h 697706"/>
                <a:gd name="connsiteX44" fmla="*/ 302420 w 647701"/>
                <a:gd name="connsiteY44" fmla="*/ 88106 h 697706"/>
                <a:gd name="connsiteX45" fmla="*/ 285751 w 647701"/>
                <a:gd name="connsiteY45" fmla="*/ 111919 h 697706"/>
                <a:gd name="connsiteX46" fmla="*/ 257176 w 647701"/>
                <a:gd name="connsiteY46" fmla="*/ 126206 h 697706"/>
                <a:gd name="connsiteX47" fmla="*/ 226220 w 647701"/>
                <a:gd name="connsiteY47" fmla="*/ 130969 h 697706"/>
                <a:gd name="connsiteX48" fmla="*/ 209551 w 647701"/>
                <a:gd name="connsiteY48" fmla="*/ 116681 h 697706"/>
                <a:gd name="connsiteX49" fmla="*/ 197645 w 647701"/>
                <a:gd name="connsiteY49" fmla="*/ 104775 h 697706"/>
                <a:gd name="connsiteX50" fmla="*/ 180976 w 647701"/>
                <a:gd name="connsiteY50" fmla="*/ 107156 h 697706"/>
                <a:gd name="connsiteX51" fmla="*/ 161926 w 647701"/>
                <a:gd name="connsiteY51" fmla="*/ 130969 h 697706"/>
                <a:gd name="connsiteX52" fmla="*/ 150020 w 647701"/>
                <a:gd name="connsiteY52" fmla="*/ 166687 h 697706"/>
                <a:gd name="connsiteX53" fmla="*/ 138113 w 647701"/>
                <a:gd name="connsiteY53" fmla="*/ 183357 h 697706"/>
                <a:gd name="connsiteX54" fmla="*/ 164307 w 647701"/>
                <a:gd name="connsiteY54" fmla="*/ 264319 h 697706"/>
                <a:gd name="connsiteX55" fmla="*/ 150020 w 647701"/>
                <a:gd name="connsiteY55" fmla="*/ 257175 h 697706"/>
                <a:gd name="connsiteX56" fmla="*/ 121445 w 647701"/>
                <a:gd name="connsiteY56" fmla="*/ 254794 h 697706"/>
                <a:gd name="connsiteX57" fmla="*/ 114301 w 647701"/>
                <a:gd name="connsiteY57" fmla="*/ 280987 h 697706"/>
                <a:gd name="connsiteX58" fmla="*/ 119064 w 647701"/>
                <a:gd name="connsiteY58" fmla="*/ 307180 h 697706"/>
                <a:gd name="connsiteX59" fmla="*/ 92870 w 647701"/>
                <a:gd name="connsiteY59" fmla="*/ 333375 h 697706"/>
                <a:gd name="connsiteX60" fmla="*/ 109538 w 647701"/>
                <a:gd name="connsiteY60" fmla="*/ 369094 h 697706"/>
                <a:gd name="connsiteX61" fmla="*/ 107157 w 647701"/>
                <a:gd name="connsiteY61" fmla="*/ 392906 h 697706"/>
                <a:gd name="connsiteX62" fmla="*/ 28576 w 647701"/>
                <a:gd name="connsiteY62" fmla="*/ 495300 h 697706"/>
                <a:gd name="connsiteX63" fmla="*/ 35720 w 647701"/>
                <a:gd name="connsiteY63" fmla="*/ 526256 h 697706"/>
                <a:gd name="connsiteX64" fmla="*/ 0 w 647701"/>
                <a:gd name="connsiteY64" fmla="*/ 583406 h 697706"/>
                <a:gd name="connsiteX65" fmla="*/ 40482 w 647701"/>
                <a:gd name="connsiteY65" fmla="*/ 614362 h 697706"/>
                <a:gd name="connsiteX66" fmla="*/ 73820 w 647701"/>
                <a:gd name="connsiteY66" fmla="*/ 609600 h 697706"/>
                <a:gd name="connsiteX67" fmla="*/ 66676 w 647701"/>
                <a:gd name="connsiteY67" fmla="*/ 642937 h 697706"/>
                <a:gd name="connsiteX68" fmla="*/ 102395 w 647701"/>
                <a:gd name="connsiteY68" fmla="*/ 642937 h 697706"/>
                <a:gd name="connsiteX69" fmla="*/ 133351 w 647701"/>
                <a:gd name="connsiteY69" fmla="*/ 642937 h 697706"/>
                <a:gd name="connsiteX70" fmla="*/ 142876 w 647701"/>
                <a:gd name="connsiteY70" fmla="*/ 616744 h 697706"/>
                <a:gd name="connsiteX71" fmla="*/ 164307 w 647701"/>
                <a:gd name="connsiteY71" fmla="*/ 633412 h 697706"/>
                <a:gd name="connsiteX72" fmla="*/ 164307 w 647701"/>
                <a:gd name="connsiteY72" fmla="*/ 633412 h 697706"/>
                <a:gd name="connsiteX73" fmla="*/ 207169 w 647701"/>
                <a:gd name="connsiteY73" fmla="*/ 631031 h 697706"/>
                <a:gd name="connsiteX74" fmla="*/ 226220 w 647701"/>
                <a:gd name="connsiteY74" fmla="*/ 650081 h 697706"/>
                <a:gd name="connsiteX75" fmla="*/ 250032 w 647701"/>
                <a:gd name="connsiteY75" fmla="*/ 666750 h 697706"/>
                <a:gd name="connsiteX76" fmla="*/ 292895 w 647701"/>
                <a:gd name="connsiteY76" fmla="*/ 692944 h 697706"/>
                <a:gd name="connsiteX77" fmla="*/ 319088 w 647701"/>
                <a:gd name="connsiteY77" fmla="*/ 695325 h 697706"/>
                <a:gd name="connsiteX78" fmla="*/ 342901 w 647701"/>
                <a:gd name="connsiteY78" fmla="*/ 697706 h 697706"/>
                <a:gd name="connsiteX79" fmla="*/ 357188 w 647701"/>
                <a:gd name="connsiteY79" fmla="*/ 697706 h 697706"/>
                <a:gd name="connsiteX80" fmla="*/ 354807 w 647701"/>
                <a:gd name="connsiteY80" fmla="*/ 666750 h 697706"/>
                <a:gd name="connsiteX81" fmla="*/ 354807 w 647701"/>
                <a:gd name="connsiteY81" fmla="*/ 650081 h 697706"/>
                <a:gd name="connsiteX82" fmla="*/ 378620 w 647701"/>
                <a:gd name="connsiteY82" fmla="*/ 635794 h 697706"/>
                <a:gd name="connsiteX83" fmla="*/ 388145 w 647701"/>
                <a:gd name="connsiteY83" fmla="*/ 616744 h 697706"/>
                <a:gd name="connsiteX84" fmla="*/ 404814 w 647701"/>
                <a:gd name="connsiteY84" fmla="*/ 588168 h 697706"/>
                <a:gd name="connsiteX85" fmla="*/ 428626 w 647701"/>
                <a:gd name="connsiteY85" fmla="*/ 576262 h 697706"/>
                <a:gd name="connsiteX86" fmla="*/ 450057 w 647701"/>
                <a:gd name="connsiteY86" fmla="*/ 607219 h 697706"/>
                <a:gd name="connsiteX0" fmla="*/ 457201 w 647701"/>
                <a:gd name="connsiteY0" fmla="*/ 607219 h 697706"/>
                <a:gd name="connsiteX1" fmla="*/ 490538 w 647701"/>
                <a:gd name="connsiteY1" fmla="*/ 521494 h 697706"/>
                <a:gd name="connsiteX2" fmla="*/ 488157 w 647701"/>
                <a:gd name="connsiteY2" fmla="*/ 500062 h 697706"/>
                <a:gd name="connsiteX3" fmla="*/ 461963 w 647701"/>
                <a:gd name="connsiteY3" fmla="*/ 497681 h 697706"/>
                <a:gd name="connsiteX4" fmla="*/ 447676 w 647701"/>
                <a:gd name="connsiteY4" fmla="*/ 478631 h 697706"/>
                <a:gd name="connsiteX5" fmla="*/ 452438 w 647701"/>
                <a:gd name="connsiteY5" fmla="*/ 457200 h 697706"/>
                <a:gd name="connsiteX6" fmla="*/ 466726 w 647701"/>
                <a:gd name="connsiteY6" fmla="*/ 431006 h 697706"/>
                <a:gd name="connsiteX7" fmla="*/ 469107 w 647701"/>
                <a:gd name="connsiteY7" fmla="*/ 400050 h 697706"/>
                <a:gd name="connsiteX8" fmla="*/ 469107 w 647701"/>
                <a:gd name="connsiteY8" fmla="*/ 381000 h 697706"/>
                <a:gd name="connsiteX9" fmla="*/ 442913 w 647701"/>
                <a:gd name="connsiteY9" fmla="*/ 369094 h 697706"/>
                <a:gd name="connsiteX10" fmla="*/ 452438 w 647701"/>
                <a:gd name="connsiteY10" fmla="*/ 347662 h 697706"/>
                <a:gd name="connsiteX11" fmla="*/ 452438 w 647701"/>
                <a:gd name="connsiteY11" fmla="*/ 333375 h 697706"/>
                <a:gd name="connsiteX12" fmla="*/ 431007 w 647701"/>
                <a:gd name="connsiteY12" fmla="*/ 333375 h 697706"/>
                <a:gd name="connsiteX13" fmla="*/ 414338 w 647701"/>
                <a:gd name="connsiteY13" fmla="*/ 314325 h 697706"/>
                <a:gd name="connsiteX14" fmla="*/ 409576 w 647701"/>
                <a:gd name="connsiteY14" fmla="*/ 300037 h 697706"/>
                <a:gd name="connsiteX15" fmla="*/ 433388 w 647701"/>
                <a:gd name="connsiteY15" fmla="*/ 295275 h 697706"/>
                <a:gd name="connsiteX16" fmla="*/ 450057 w 647701"/>
                <a:gd name="connsiteY16" fmla="*/ 273844 h 697706"/>
                <a:gd name="connsiteX17" fmla="*/ 450057 w 647701"/>
                <a:gd name="connsiteY17" fmla="*/ 245269 h 697706"/>
                <a:gd name="connsiteX18" fmla="*/ 490538 w 647701"/>
                <a:gd name="connsiteY18" fmla="*/ 240506 h 697706"/>
                <a:gd name="connsiteX19" fmla="*/ 535782 w 647701"/>
                <a:gd name="connsiteY19" fmla="*/ 226219 h 697706"/>
                <a:gd name="connsiteX20" fmla="*/ 550070 w 647701"/>
                <a:gd name="connsiteY20" fmla="*/ 192881 h 697706"/>
                <a:gd name="connsiteX21" fmla="*/ 550070 w 647701"/>
                <a:gd name="connsiteY21" fmla="*/ 166687 h 697706"/>
                <a:gd name="connsiteX22" fmla="*/ 538163 w 647701"/>
                <a:gd name="connsiteY22" fmla="*/ 142875 h 697706"/>
                <a:gd name="connsiteX23" fmla="*/ 550069 w 647701"/>
                <a:gd name="connsiteY23" fmla="*/ 123825 h 697706"/>
                <a:gd name="connsiteX24" fmla="*/ 573882 w 647701"/>
                <a:gd name="connsiteY24" fmla="*/ 116681 h 697706"/>
                <a:gd name="connsiteX25" fmla="*/ 588170 w 647701"/>
                <a:gd name="connsiteY25" fmla="*/ 107156 h 697706"/>
                <a:gd name="connsiteX26" fmla="*/ 611982 w 647701"/>
                <a:gd name="connsiteY26" fmla="*/ 109537 h 697706"/>
                <a:gd name="connsiteX27" fmla="*/ 633413 w 647701"/>
                <a:gd name="connsiteY27" fmla="*/ 80962 h 697706"/>
                <a:gd name="connsiteX28" fmla="*/ 633413 w 647701"/>
                <a:gd name="connsiteY28" fmla="*/ 52387 h 697706"/>
                <a:gd name="connsiteX29" fmla="*/ 647701 w 647701"/>
                <a:gd name="connsiteY29" fmla="*/ 40481 h 697706"/>
                <a:gd name="connsiteX30" fmla="*/ 621507 w 647701"/>
                <a:gd name="connsiteY30" fmla="*/ 23812 h 697706"/>
                <a:gd name="connsiteX31" fmla="*/ 583407 w 647701"/>
                <a:gd name="connsiteY31" fmla="*/ 14287 h 697706"/>
                <a:gd name="connsiteX32" fmla="*/ 550070 w 647701"/>
                <a:gd name="connsiteY32" fmla="*/ 11906 h 697706"/>
                <a:gd name="connsiteX33" fmla="*/ 511970 w 647701"/>
                <a:gd name="connsiteY33" fmla="*/ 11906 h 697706"/>
                <a:gd name="connsiteX34" fmla="*/ 481013 w 647701"/>
                <a:gd name="connsiteY34" fmla="*/ 11906 h 697706"/>
                <a:gd name="connsiteX35" fmla="*/ 447676 w 647701"/>
                <a:gd name="connsiteY35" fmla="*/ 11906 h 697706"/>
                <a:gd name="connsiteX36" fmla="*/ 428626 w 647701"/>
                <a:gd name="connsiteY36" fmla="*/ 11906 h 697706"/>
                <a:gd name="connsiteX37" fmla="*/ 404813 w 647701"/>
                <a:gd name="connsiteY37" fmla="*/ 38100 h 697706"/>
                <a:gd name="connsiteX38" fmla="*/ 388145 w 647701"/>
                <a:gd name="connsiteY38" fmla="*/ 4762 h 697706"/>
                <a:gd name="connsiteX39" fmla="*/ 357188 w 647701"/>
                <a:gd name="connsiteY39" fmla="*/ 0 h 697706"/>
                <a:gd name="connsiteX40" fmla="*/ 335757 w 647701"/>
                <a:gd name="connsiteY40" fmla="*/ 0 h 697706"/>
                <a:gd name="connsiteX41" fmla="*/ 326232 w 647701"/>
                <a:gd name="connsiteY41" fmla="*/ 21431 h 697706"/>
                <a:gd name="connsiteX42" fmla="*/ 328613 w 647701"/>
                <a:gd name="connsiteY42" fmla="*/ 47625 h 697706"/>
                <a:gd name="connsiteX43" fmla="*/ 323851 w 647701"/>
                <a:gd name="connsiteY43" fmla="*/ 64294 h 697706"/>
                <a:gd name="connsiteX44" fmla="*/ 302420 w 647701"/>
                <a:gd name="connsiteY44" fmla="*/ 88106 h 697706"/>
                <a:gd name="connsiteX45" fmla="*/ 285751 w 647701"/>
                <a:gd name="connsiteY45" fmla="*/ 111919 h 697706"/>
                <a:gd name="connsiteX46" fmla="*/ 257176 w 647701"/>
                <a:gd name="connsiteY46" fmla="*/ 126206 h 697706"/>
                <a:gd name="connsiteX47" fmla="*/ 226220 w 647701"/>
                <a:gd name="connsiteY47" fmla="*/ 130969 h 697706"/>
                <a:gd name="connsiteX48" fmla="*/ 209551 w 647701"/>
                <a:gd name="connsiteY48" fmla="*/ 116681 h 697706"/>
                <a:gd name="connsiteX49" fmla="*/ 197645 w 647701"/>
                <a:gd name="connsiteY49" fmla="*/ 104775 h 697706"/>
                <a:gd name="connsiteX50" fmla="*/ 180976 w 647701"/>
                <a:gd name="connsiteY50" fmla="*/ 107156 h 697706"/>
                <a:gd name="connsiteX51" fmla="*/ 161926 w 647701"/>
                <a:gd name="connsiteY51" fmla="*/ 130969 h 697706"/>
                <a:gd name="connsiteX52" fmla="*/ 150020 w 647701"/>
                <a:gd name="connsiteY52" fmla="*/ 166687 h 697706"/>
                <a:gd name="connsiteX53" fmla="*/ 138113 w 647701"/>
                <a:gd name="connsiteY53" fmla="*/ 183357 h 697706"/>
                <a:gd name="connsiteX54" fmla="*/ 164307 w 647701"/>
                <a:gd name="connsiteY54" fmla="*/ 264319 h 697706"/>
                <a:gd name="connsiteX55" fmla="*/ 150020 w 647701"/>
                <a:gd name="connsiteY55" fmla="*/ 257175 h 697706"/>
                <a:gd name="connsiteX56" fmla="*/ 121445 w 647701"/>
                <a:gd name="connsiteY56" fmla="*/ 254794 h 697706"/>
                <a:gd name="connsiteX57" fmla="*/ 114301 w 647701"/>
                <a:gd name="connsiteY57" fmla="*/ 280987 h 697706"/>
                <a:gd name="connsiteX58" fmla="*/ 119064 w 647701"/>
                <a:gd name="connsiteY58" fmla="*/ 307180 h 697706"/>
                <a:gd name="connsiteX59" fmla="*/ 92870 w 647701"/>
                <a:gd name="connsiteY59" fmla="*/ 333375 h 697706"/>
                <a:gd name="connsiteX60" fmla="*/ 109538 w 647701"/>
                <a:gd name="connsiteY60" fmla="*/ 369094 h 697706"/>
                <a:gd name="connsiteX61" fmla="*/ 107157 w 647701"/>
                <a:gd name="connsiteY61" fmla="*/ 392906 h 697706"/>
                <a:gd name="connsiteX62" fmla="*/ 28576 w 647701"/>
                <a:gd name="connsiteY62" fmla="*/ 495300 h 697706"/>
                <a:gd name="connsiteX63" fmla="*/ 35720 w 647701"/>
                <a:gd name="connsiteY63" fmla="*/ 526256 h 697706"/>
                <a:gd name="connsiteX64" fmla="*/ 0 w 647701"/>
                <a:gd name="connsiteY64" fmla="*/ 583406 h 697706"/>
                <a:gd name="connsiteX65" fmla="*/ 40482 w 647701"/>
                <a:gd name="connsiteY65" fmla="*/ 614362 h 697706"/>
                <a:gd name="connsiteX66" fmla="*/ 73820 w 647701"/>
                <a:gd name="connsiteY66" fmla="*/ 609600 h 697706"/>
                <a:gd name="connsiteX67" fmla="*/ 66676 w 647701"/>
                <a:gd name="connsiteY67" fmla="*/ 642937 h 697706"/>
                <a:gd name="connsiteX68" fmla="*/ 102395 w 647701"/>
                <a:gd name="connsiteY68" fmla="*/ 642937 h 697706"/>
                <a:gd name="connsiteX69" fmla="*/ 133351 w 647701"/>
                <a:gd name="connsiteY69" fmla="*/ 642937 h 697706"/>
                <a:gd name="connsiteX70" fmla="*/ 142876 w 647701"/>
                <a:gd name="connsiteY70" fmla="*/ 616744 h 697706"/>
                <a:gd name="connsiteX71" fmla="*/ 164307 w 647701"/>
                <a:gd name="connsiteY71" fmla="*/ 633412 h 697706"/>
                <a:gd name="connsiteX72" fmla="*/ 164307 w 647701"/>
                <a:gd name="connsiteY72" fmla="*/ 633412 h 697706"/>
                <a:gd name="connsiteX73" fmla="*/ 207169 w 647701"/>
                <a:gd name="connsiteY73" fmla="*/ 631031 h 697706"/>
                <a:gd name="connsiteX74" fmla="*/ 226220 w 647701"/>
                <a:gd name="connsiteY74" fmla="*/ 650081 h 697706"/>
                <a:gd name="connsiteX75" fmla="*/ 250032 w 647701"/>
                <a:gd name="connsiteY75" fmla="*/ 666750 h 697706"/>
                <a:gd name="connsiteX76" fmla="*/ 292895 w 647701"/>
                <a:gd name="connsiteY76" fmla="*/ 692944 h 697706"/>
                <a:gd name="connsiteX77" fmla="*/ 319088 w 647701"/>
                <a:gd name="connsiteY77" fmla="*/ 695325 h 697706"/>
                <a:gd name="connsiteX78" fmla="*/ 342901 w 647701"/>
                <a:gd name="connsiteY78" fmla="*/ 697706 h 697706"/>
                <a:gd name="connsiteX79" fmla="*/ 357188 w 647701"/>
                <a:gd name="connsiteY79" fmla="*/ 697706 h 697706"/>
                <a:gd name="connsiteX80" fmla="*/ 354807 w 647701"/>
                <a:gd name="connsiteY80" fmla="*/ 666750 h 697706"/>
                <a:gd name="connsiteX81" fmla="*/ 354807 w 647701"/>
                <a:gd name="connsiteY81" fmla="*/ 650081 h 697706"/>
                <a:gd name="connsiteX82" fmla="*/ 378620 w 647701"/>
                <a:gd name="connsiteY82" fmla="*/ 635794 h 697706"/>
                <a:gd name="connsiteX83" fmla="*/ 388145 w 647701"/>
                <a:gd name="connsiteY83" fmla="*/ 616744 h 697706"/>
                <a:gd name="connsiteX84" fmla="*/ 404814 w 647701"/>
                <a:gd name="connsiteY84" fmla="*/ 588168 h 697706"/>
                <a:gd name="connsiteX85" fmla="*/ 428626 w 647701"/>
                <a:gd name="connsiteY85" fmla="*/ 576262 h 697706"/>
                <a:gd name="connsiteX86" fmla="*/ 457201 w 647701"/>
                <a:gd name="connsiteY86" fmla="*/ 607219 h 697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647701" h="697706">
                  <a:moveTo>
                    <a:pt x="457201" y="607219"/>
                  </a:moveTo>
                  <a:lnTo>
                    <a:pt x="490538" y="521494"/>
                  </a:lnTo>
                  <a:lnTo>
                    <a:pt x="488157" y="500062"/>
                  </a:lnTo>
                  <a:lnTo>
                    <a:pt x="461963" y="497681"/>
                  </a:lnTo>
                  <a:lnTo>
                    <a:pt x="447676" y="478631"/>
                  </a:lnTo>
                  <a:lnTo>
                    <a:pt x="452438" y="457200"/>
                  </a:lnTo>
                  <a:lnTo>
                    <a:pt x="466726" y="431006"/>
                  </a:lnTo>
                  <a:lnTo>
                    <a:pt x="469107" y="400050"/>
                  </a:lnTo>
                  <a:lnTo>
                    <a:pt x="469107" y="381000"/>
                  </a:lnTo>
                  <a:lnTo>
                    <a:pt x="442913" y="369094"/>
                  </a:lnTo>
                  <a:lnTo>
                    <a:pt x="452438" y="347662"/>
                  </a:lnTo>
                  <a:lnTo>
                    <a:pt x="452438" y="333375"/>
                  </a:lnTo>
                  <a:lnTo>
                    <a:pt x="431007" y="333375"/>
                  </a:lnTo>
                  <a:lnTo>
                    <a:pt x="414338" y="314325"/>
                  </a:lnTo>
                  <a:lnTo>
                    <a:pt x="409576" y="300037"/>
                  </a:lnTo>
                  <a:lnTo>
                    <a:pt x="433388" y="295275"/>
                  </a:lnTo>
                  <a:lnTo>
                    <a:pt x="450057" y="273844"/>
                  </a:lnTo>
                  <a:lnTo>
                    <a:pt x="450057" y="245269"/>
                  </a:lnTo>
                  <a:lnTo>
                    <a:pt x="490538" y="240506"/>
                  </a:lnTo>
                  <a:lnTo>
                    <a:pt x="535782" y="226219"/>
                  </a:lnTo>
                  <a:lnTo>
                    <a:pt x="550070" y="192881"/>
                  </a:lnTo>
                  <a:lnTo>
                    <a:pt x="550070" y="166687"/>
                  </a:lnTo>
                  <a:lnTo>
                    <a:pt x="538163" y="142875"/>
                  </a:lnTo>
                  <a:lnTo>
                    <a:pt x="550069" y="123825"/>
                  </a:lnTo>
                  <a:lnTo>
                    <a:pt x="573882" y="116681"/>
                  </a:lnTo>
                  <a:lnTo>
                    <a:pt x="588170" y="107156"/>
                  </a:lnTo>
                  <a:lnTo>
                    <a:pt x="611982" y="109537"/>
                  </a:lnTo>
                  <a:lnTo>
                    <a:pt x="633413" y="80962"/>
                  </a:lnTo>
                  <a:lnTo>
                    <a:pt x="633413" y="52387"/>
                  </a:lnTo>
                  <a:lnTo>
                    <a:pt x="647701" y="40481"/>
                  </a:lnTo>
                  <a:lnTo>
                    <a:pt x="621507" y="23812"/>
                  </a:lnTo>
                  <a:lnTo>
                    <a:pt x="583407" y="14287"/>
                  </a:lnTo>
                  <a:lnTo>
                    <a:pt x="550070" y="11906"/>
                  </a:lnTo>
                  <a:lnTo>
                    <a:pt x="511970" y="11906"/>
                  </a:lnTo>
                  <a:lnTo>
                    <a:pt x="481013" y="11906"/>
                  </a:lnTo>
                  <a:lnTo>
                    <a:pt x="447676" y="11906"/>
                  </a:lnTo>
                  <a:lnTo>
                    <a:pt x="428626" y="11906"/>
                  </a:lnTo>
                  <a:lnTo>
                    <a:pt x="404813" y="38100"/>
                  </a:lnTo>
                  <a:lnTo>
                    <a:pt x="388145" y="4762"/>
                  </a:lnTo>
                  <a:lnTo>
                    <a:pt x="357188" y="0"/>
                  </a:lnTo>
                  <a:lnTo>
                    <a:pt x="335757" y="0"/>
                  </a:lnTo>
                  <a:lnTo>
                    <a:pt x="326232" y="21431"/>
                  </a:lnTo>
                  <a:lnTo>
                    <a:pt x="328613" y="47625"/>
                  </a:lnTo>
                  <a:lnTo>
                    <a:pt x="323851" y="64294"/>
                  </a:lnTo>
                  <a:lnTo>
                    <a:pt x="302420" y="88106"/>
                  </a:lnTo>
                  <a:lnTo>
                    <a:pt x="285751" y="111919"/>
                  </a:lnTo>
                  <a:lnTo>
                    <a:pt x="257176" y="126206"/>
                  </a:lnTo>
                  <a:lnTo>
                    <a:pt x="226220" y="130969"/>
                  </a:lnTo>
                  <a:lnTo>
                    <a:pt x="209551" y="116681"/>
                  </a:lnTo>
                  <a:lnTo>
                    <a:pt x="197645" y="104775"/>
                  </a:lnTo>
                  <a:lnTo>
                    <a:pt x="180976" y="107156"/>
                  </a:lnTo>
                  <a:lnTo>
                    <a:pt x="161926" y="130969"/>
                  </a:lnTo>
                  <a:lnTo>
                    <a:pt x="150020" y="166687"/>
                  </a:lnTo>
                  <a:lnTo>
                    <a:pt x="138113" y="183357"/>
                  </a:lnTo>
                  <a:lnTo>
                    <a:pt x="164307" y="264319"/>
                  </a:lnTo>
                  <a:cubicBezTo>
                    <a:pt x="157163" y="263525"/>
                    <a:pt x="157164" y="257969"/>
                    <a:pt x="150020" y="257175"/>
                  </a:cubicBezTo>
                  <a:lnTo>
                    <a:pt x="121445" y="254794"/>
                  </a:lnTo>
                  <a:lnTo>
                    <a:pt x="114301" y="280987"/>
                  </a:lnTo>
                  <a:lnTo>
                    <a:pt x="119064" y="307180"/>
                  </a:lnTo>
                  <a:lnTo>
                    <a:pt x="92870" y="333375"/>
                  </a:lnTo>
                  <a:lnTo>
                    <a:pt x="109538" y="369094"/>
                  </a:lnTo>
                  <a:lnTo>
                    <a:pt x="107157" y="392906"/>
                  </a:lnTo>
                  <a:lnTo>
                    <a:pt x="28576" y="495300"/>
                  </a:lnTo>
                  <a:lnTo>
                    <a:pt x="35720" y="526256"/>
                  </a:lnTo>
                  <a:lnTo>
                    <a:pt x="0" y="583406"/>
                  </a:lnTo>
                  <a:lnTo>
                    <a:pt x="40482" y="614362"/>
                  </a:lnTo>
                  <a:lnTo>
                    <a:pt x="73820" y="609600"/>
                  </a:lnTo>
                  <a:lnTo>
                    <a:pt x="66676" y="642937"/>
                  </a:lnTo>
                  <a:lnTo>
                    <a:pt x="102395" y="642937"/>
                  </a:lnTo>
                  <a:lnTo>
                    <a:pt x="133351" y="642937"/>
                  </a:lnTo>
                  <a:lnTo>
                    <a:pt x="142876" y="616744"/>
                  </a:lnTo>
                  <a:lnTo>
                    <a:pt x="164307" y="633412"/>
                  </a:lnTo>
                  <a:lnTo>
                    <a:pt x="164307" y="633412"/>
                  </a:lnTo>
                  <a:lnTo>
                    <a:pt x="207169" y="631031"/>
                  </a:lnTo>
                  <a:lnTo>
                    <a:pt x="226220" y="650081"/>
                  </a:lnTo>
                  <a:lnTo>
                    <a:pt x="250032" y="666750"/>
                  </a:lnTo>
                  <a:lnTo>
                    <a:pt x="292895" y="692944"/>
                  </a:lnTo>
                  <a:lnTo>
                    <a:pt x="319088" y="695325"/>
                  </a:lnTo>
                  <a:lnTo>
                    <a:pt x="342901" y="697706"/>
                  </a:lnTo>
                  <a:lnTo>
                    <a:pt x="357188" y="697706"/>
                  </a:lnTo>
                  <a:lnTo>
                    <a:pt x="354807" y="666750"/>
                  </a:lnTo>
                  <a:lnTo>
                    <a:pt x="354807" y="650081"/>
                  </a:lnTo>
                  <a:lnTo>
                    <a:pt x="378620" y="635794"/>
                  </a:lnTo>
                  <a:lnTo>
                    <a:pt x="388145" y="616744"/>
                  </a:lnTo>
                  <a:cubicBezTo>
                    <a:pt x="391320" y="606425"/>
                    <a:pt x="401639" y="598487"/>
                    <a:pt x="404814" y="588168"/>
                  </a:cubicBezTo>
                  <a:cubicBezTo>
                    <a:pt x="412751" y="591343"/>
                    <a:pt x="420689" y="573087"/>
                    <a:pt x="428626" y="576262"/>
                  </a:cubicBezTo>
                  <a:cubicBezTo>
                    <a:pt x="431007" y="596106"/>
                    <a:pt x="450057" y="596900"/>
                    <a:pt x="457201" y="60721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700">
                <a:latin typeface="Arial Narrow" pitchFamily="34" charset="0"/>
              </a:endParaRPr>
            </a:p>
          </p:txBody>
        </p:sp>
        <p:sp>
          <p:nvSpPr>
            <p:cNvPr id="35" name="Кировская обл."/>
            <p:cNvSpPr/>
            <p:nvPr/>
          </p:nvSpPr>
          <p:spPr>
            <a:xfrm>
              <a:off x="4814888" y="7505700"/>
              <a:ext cx="814387" cy="1033463"/>
            </a:xfrm>
            <a:custGeom>
              <a:avLst/>
              <a:gdLst>
                <a:gd name="connsiteX0" fmla="*/ 576262 w 833437"/>
                <a:gd name="connsiteY0" fmla="*/ 1028700 h 1028700"/>
                <a:gd name="connsiteX1" fmla="*/ 545306 w 833437"/>
                <a:gd name="connsiteY1" fmla="*/ 966787 h 1028700"/>
                <a:gd name="connsiteX2" fmla="*/ 523875 w 833437"/>
                <a:gd name="connsiteY2" fmla="*/ 947737 h 1028700"/>
                <a:gd name="connsiteX3" fmla="*/ 531019 w 833437"/>
                <a:gd name="connsiteY3" fmla="*/ 921543 h 1028700"/>
                <a:gd name="connsiteX4" fmla="*/ 550069 w 833437"/>
                <a:gd name="connsiteY4" fmla="*/ 916781 h 1028700"/>
                <a:gd name="connsiteX5" fmla="*/ 571500 w 833437"/>
                <a:gd name="connsiteY5" fmla="*/ 871537 h 1028700"/>
                <a:gd name="connsiteX6" fmla="*/ 535781 w 833437"/>
                <a:gd name="connsiteY6" fmla="*/ 845343 h 1028700"/>
                <a:gd name="connsiteX7" fmla="*/ 535781 w 833437"/>
                <a:gd name="connsiteY7" fmla="*/ 821531 h 1028700"/>
                <a:gd name="connsiteX8" fmla="*/ 531019 w 833437"/>
                <a:gd name="connsiteY8" fmla="*/ 788193 h 1028700"/>
                <a:gd name="connsiteX9" fmla="*/ 528637 w 833437"/>
                <a:gd name="connsiteY9" fmla="*/ 759618 h 1028700"/>
                <a:gd name="connsiteX10" fmla="*/ 552450 w 833437"/>
                <a:gd name="connsiteY10" fmla="*/ 759618 h 1028700"/>
                <a:gd name="connsiteX11" fmla="*/ 583406 w 833437"/>
                <a:gd name="connsiteY11" fmla="*/ 754856 h 1028700"/>
                <a:gd name="connsiteX12" fmla="*/ 604837 w 833437"/>
                <a:gd name="connsiteY12" fmla="*/ 711993 h 1028700"/>
                <a:gd name="connsiteX13" fmla="*/ 619125 w 833437"/>
                <a:gd name="connsiteY13" fmla="*/ 690562 h 1028700"/>
                <a:gd name="connsiteX14" fmla="*/ 588169 w 833437"/>
                <a:gd name="connsiteY14" fmla="*/ 671512 h 1028700"/>
                <a:gd name="connsiteX15" fmla="*/ 604837 w 833437"/>
                <a:gd name="connsiteY15" fmla="*/ 652462 h 1028700"/>
                <a:gd name="connsiteX16" fmla="*/ 600075 w 833437"/>
                <a:gd name="connsiteY16" fmla="*/ 626268 h 1028700"/>
                <a:gd name="connsiteX17" fmla="*/ 588169 w 833437"/>
                <a:gd name="connsiteY17" fmla="*/ 609600 h 1028700"/>
                <a:gd name="connsiteX18" fmla="*/ 604837 w 833437"/>
                <a:gd name="connsiteY18" fmla="*/ 588168 h 1028700"/>
                <a:gd name="connsiteX19" fmla="*/ 604837 w 833437"/>
                <a:gd name="connsiteY19" fmla="*/ 588168 h 1028700"/>
                <a:gd name="connsiteX20" fmla="*/ 635794 w 833437"/>
                <a:gd name="connsiteY20" fmla="*/ 545306 h 1028700"/>
                <a:gd name="connsiteX21" fmla="*/ 669131 w 833437"/>
                <a:gd name="connsiteY21" fmla="*/ 569118 h 1028700"/>
                <a:gd name="connsiteX22" fmla="*/ 709612 w 833437"/>
                <a:gd name="connsiteY22" fmla="*/ 569118 h 1028700"/>
                <a:gd name="connsiteX23" fmla="*/ 721519 w 833437"/>
                <a:gd name="connsiteY23" fmla="*/ 535781 h 1028700"/>
                <a:gd name="connsiteX24" fmla="*/ 754856 w 833437"/>
                <a:gd name="connsiteY24" fmla="*/ 535781 h 1028700"/>
                <a:gd name="connsiteX25" fmla="*/ 759619 w 833437"/>
                <a:gd name="connsiteY25" fmla="*/ 571500 h 1028700"/>
                <a:gd name="connsiteX26" fmla="*/ 790575 w 833437"/>
                <a:gd name="connsiteY26" fmla="*/ 559593 h 1028700"/>
                <a:gd name="connsiteX27" fmla="*/ 812006 w 833437"/>
                <a:gd name="connsiteY27" fmla="*/ 552450 h 1028700"/>
                <a:gd name="connsiteX28" fmla="*/ 807244 w 833437"/>
                <a:gd name="connsiteY28" fmla="*/ 528637 h 1028700"/>
                <a:gd name="connsiteX29" fmla="*/ 812006 w 833437"/>
                <a:gd name="connsiteY29" fmla="*/ 507206 h 1028700"/>
                <a:gd name="connsiteX30" fmla="*/ 833437 w 833437"/>
                <a:gd name="connsiteY30" fmla="*/ 488156 h 1028700"/>
                <a:gd name="connsiteX31" fmla="*/ 814387 w 833437"/>
                <a:gd name="connsiteY31" fmla="*/ 469106 h 1028700"/>
                <a:gd name="connsiteX32" fmla="*/ 809625 w 833437"/>
                <a:gd name="connsiteY32" fmla="*/ 454818 h 1028700"/>
                <a:gd name="connsiteX33" fmla="*/ 826294 w 833437"/>
                <a:gd name="connsiteY33" fmla="*/ 431006 h 1028700"/>
                <a:gd name="connsiteX34" fmla="*/ 814387 w 833437"/>
                <a:gd name="connsiteY34" fmla="*/ 411956 h 1028700"/>
                <a:gd name="connsiteX35" fmla="*/ 781050 w 833437"/>
                <a:gd name="connsiteY35" fmla="*/ 414337 h 1028700"/>
                <a:gd name="connsiteX36" fmla="*/ 769144 w 833437"/>
                <a:gd name="connsiteY36" fmla="*/ 411956 h 1028700"/>
                <a:gd name="connsiteX37" fmla="*/ 759619 w 833437"/>
                <a:gd name="connsiteY37" fmla="*/ 383381 h 1028700"/>
                <a:gd name="connsiteX38" fmla="*/ 754856 w 833437"/>
                <a:gd name="connsiteY38" fmla="*/ 369093 h 1028700"/>
                <a:gd name="connsiteX39" fmla="*/ 762000 w 833437"/>
                <a:gd name="connsiteY39" fmla="*/ 345281 h 1028700"/>
                <a:gd name="connsiteX40" fmla="*/ 769144 w 833437"/>
                <a:gd name="connsiteY40" fmla="*/ 326231 h 1028700"/>
                <a:gd name="connsiteX41" fmla="*/ 773906 w 833437"/>
                <a:gd name="connsiteY41" fmla="*/ 307181 h 1028700"/>
                <a:gd name="connsiteX42" fmla="*/ 790575 w 833437"/>
                <a:gd name="connsiteY42" fmla="*/ 285750 h 1028700"/>
                <a:gd name="connsiteX43" fmla="*/ 797719 w 833437"/>
                <a:gd name="connsiteY43" fmla="*/ 261937 h 1028700"/>
                <a:gd name="connsiteX44" fmla="*/ 797719 w 833437"/>
                <a:gd name="connsiteY44" fmla="*/ 223837 h 1028700"/>
                <a:gd name="connsiteX45" fmla="*/ 797719 w 833437"/>
                <a:gd name="connsiteY45" fmla="*/ 195262 h 1028700"/>
                <a:gd name="connsiteX46" fmla="*/ 773906 w 833437"/>
                <a:gd name="connsiteY46" fmla="*/ 178593 h 1028700"/>
                <a:gd name="connsiteX47" fmla="*/ 750094 w 833437"/>
                <a:gd name="connsiteY47" fmla="*/ 188118 h 1028700"/>
                <a:gd name="connsiteX48" fmla="*/ 726281 w 833437"/>
                <a:gd name="connsiteY48" fmla="*/ 195262 h 1028700"/>
                <a:gd name="connsiteX49" fmla="*/ 683419 w 833437"/>
                <a:gd name="connsiteY49" fmla="*/ 192881 h 1028700"/>
                <a:gd name="connsiteX50" fmla="*/ 666750 w 833437"/>
                <a:gd name="connsiteY50" fmla="*/ 185737 h 1028700"/>
                <a:gd name="connsiteX51" fmla="*/ 635794 w 833437"/>
                <a:gd name="connsiteY51" fmla="*/ 164306 h 1028700"/>
                <a:gd name="connsiteX52" fmla="*/ 623887 w 833437"/>
                <a:gd name="connsiteY52" fmla="*/ 159543 h 1028700"/>
                <a:gd name="connsiteX53" fmla="*/ 607219 w 833437"/>
                <a:gd name="connsiteY53" fmla="*/ 188118 h 1028700"/>
                <a:gd name="connsiteX54" fmla="*/ 592931 w 833437"/>
                <a:gd name="connsiteY54" fmla="*/ 214312 h 1028700"/>
                <a:gd name="connsiteX55" fmla="*/ 566737 w 833437"/>
                <a:gd name="connsiteY55" fmla="*/ 240506 h 1028700"/>
                <a:gd name="connsiteX56" fmla="*/ 550069 w 833437"/>
                <a:gd name="connsiteY56" fmla="*/ 235743 h 1028700"/>
                <a:gd name="connsiteX57" fmla="*/ 535781 w 833437"/>
                <a:gd name="connsiteY57" fmla="*/ 219075 h 1028700"/>
                <a:gd name="connsiteX58" fmla="*/ 535781 w 833437"/>
                <a:gd name="connsiteY58" fmla="*/ 219075 h 1028700"/>
                <a:gd name="connsiteX59" fmla="*/ 502444 w 833437"/>
                <a:gd name="connsiteY59" fmla="*/ 247650 h 1028700"/>
                <a:gd name="connsiteX60" fmla="*/ 485775 w 833437"/>
                <a:gd name="connsiteY60" fmla="*/ 261937 h 1028700"/>
                <a:gd name="connsiteX61" fmla="*/ 457200 w 833437"/>
                <a:gd name="connsiteY61" fmla="*/ 266700 h 1028700"/>
                <a:gd name="connsiteX62" fmla="*/ 438150 w 833437"/>
                <a:gd name="connsiteY62" fmla="*/ 271462 h 1028700"/>
                <a:gd name="connsiteX63" fmla="*/ 419100 w 833437"/>
                <a:gd name="connsiteY63" fmla="*/ 288131 h 1028700"/>
                <a:gd name="connsiteX64" fmla="*/ 400050 w 833437"/>
                <a:gd name="connsiteY64" fmla="*/ 285750 h 1028700"/>
                <a:gd name="connsiteX65" fmla="*/ 390525 w 833437"/>
                <a:gd name="connsiteY65" fmla="*/ 314325 h 1028700"/>
                <a:gd name="connsiteX66" fmla="*/ 388144 w 833437"/>
                <a:gd name="connsiteY66" fmla="*/ 342900 h 1028700"/>
                <a:gd name="connsiteX67" fmla="*/ 388144 w 833437"/>
                <a:gd name="connsiteY67" fmla="*/ 378618 h 1028700"/>
                <a:gd name="connsiteX68" fmla="*/ 364331 w 833437"/>
                <a:gd name="connsiteY68" fmla="*/ 388143 h 1028700"/>
                <a:gd name="connsiteX69" fmla="*/ 350044 w 833437"/>
                <a:gd name="connsiteY69" fmla="*/ 376237 h 1028700"/>
                <a:gd name="connsiteX70" fmla="*/ 350044 w 833437"/>
                <a:gd name="connsiteY70" fmla="*/ 354806 h 1028700"/>
                <a:gd name="connsiteX71" fmla="*/ 321469 w 833437"/>
                <a:gd name="connsiteY71" fmla="*/ 338137 h 1028700"/>
                <a:gd name="connsiteX72" fmla="*/ 300037 w 833437"/>
                <a:gd name="connsiteY72" fmla="*/ 328612 h 1028700"/>
                <a:gd name="connsiteX73" fmla="*/ 304800 w 833437"/>
                <a:gd name="connsiteY73" fmla="*/ 300037 h 1028700"/>
                <a:gd name="connsiteX74" fmla="*/ 280987 w 833437"/>
                <a:gd name="connsiteY74" fmla="*/ 297656 h 1028700"/>
                <a:gd name="connsiteX75" fmla="*/ 250031 w 833437"/>
                <a:gd name="connsiteY75" fmla="*/ 283368 h 1028700"/>
                <a:gd name="connsiteX76" fmla="*/ 247650 w 833437"/>
                <a:gd name="connsiteY76" fmla="*/ 235743 h 1028700"/>
                <a:gd name="connsiteX77" fmla="*/ 247650 w 833437"/>
                <a:gd name="connsiteY77" fmla="*/ 200025 h 1028700"/>
                <a:gd name="connsiteX78" fmla="*/ 242887 w 833437"/>
                <a:gd name="connsiteY78" fmla="*/ 185737 h 1028700"/>
                <a:gd name="connsiteX79" fmla="*/ 250031 w 833437"/>
                <a:gd name="connsiteY79" fmla="*/ 159543 h 1028700"/>
                <a:gd name="connsiteX80" fmla="*/ 261937 w 833437"/>
                <a:gd name="connsiteY80" fmla="*/ 150018 h 1028700"/>
                <a:gd name="connsiteX81" fmla="*/ 245269 w 833437"/>
                <a:gd name="connsiteY81" fmla="*/ 135731 h 1028700"/>
                <a:gd name="connsiteX82" fmla="*/ 242887 w 833437"/>
                <a:gd name="connsiteY82" fmla="*/ 104775 h 1028700"/>
                <a:gd name="connsiteX83" fmla="*/ 245269 w 833437"/>
                <a:gd name="connsiteY83" fmla="*/ 78581 h 1028700"/>
                <a:gd name="connsiteX84" fmla="*/ 240506 w 833437"/>
                <a:gd name="connsiteY84" fmla="*/ 52387 h 1028700"/>
                <a:gd name="connsiteX85" fmla="*/ 219075 w 833437"/>
                <a:gd name="connsiteY85" fmla="*/ 38100 h 1028700"/>
                <a:gd name="connsiteX86" fmla="*/ 183356 w 833437"/>
                <a:gd name="connsiteY86" fmla="*/ 38100 h 1028700"/>
                <a:gd name="connsiteX87" fmla="*/ 178594 w 833437"/>
                <a:gd name="connsiteY87" fmla="*/ 14287 h 1028700"/>
                <a:gd name="connsiteX88" fmla="*/ 164306 w 833437"/>
                <a:gd name="connsiteY88" fmla="*/ 0 h 1028700"/>
                <a:gd name="connsiteX89" fmla="*/ 150019 w 833437"/>
                <a:gd name="connsiteY89" fmla="*/ 0 h 1028700"/>
                <a:gd name="connsiteX90" fmla="*/ 123825 w 833437"/>
                <a:gd name="connsiteY90" fmla="*/ 0 h 1028700"/>
                <a:gd name="connsiteX91" fmla="*/ 104775 w 833437"/>
                <a:gd name="connsiteY91" fmla="*/ 0 h 1028700"/>
                <a:gd name="connsiteX92" fmla="*/ 85725 w 833437"/>
                <a:gd name="connsiteY92" fmla="*/ 33337 h 1028700"/>
                <a:gd name="connsiteX93" fmla="*/ 83344 w 833437"/>
                <a:gd name="connsiteY93" fmla="*/ 59531 h 1028700"/>
                <a:gd name="connsiteX94" fmla="*/ 80962 w 833437"/>
                <a:gd name="connsiteY94" fmla="*/ 97631 h 1028700"/>
                <a:gd name="connsiteX95" fmla="*/ 73819 w 833437"/>
                <a:gd name="connsiteY95" fmla="*/ 116681 h 1028700"/>
                <a:gd name="connsiteX96" fmla="*/ 61912 w 833437"/>
                <a:gd name="connsiteY96" fmla="*/ 135731 h 1028700"/>
                <a:gd name="connsiteX97" fmla="*/ 47625 w 833437"/>
                <a:gd name="connsiteY97" fmla="*/ 164306 h 1028700"/>
                <a:gd name="connsiteX98" fmla="*/ 38100 w 833437"/>
                <a:gd name="connsiteY98" fmla="*/ 171450 h 1028700"/>
                <a:gd name="connsiteX99" fmla="*/ 11906 w 833437"/>
                <a:gd name="connsiteY99" fmla="*/ 178593 h 1028700"/>
                <a:gd name="connsiteX100" fmla="*/ 9525 w 833437"/>
                <a:gd name="connsiteY100" fmla="*/ 200025 h 1028700"/>
                <a:gd name="connsiteX101" fmla="*/ 35719 w 833437"/>
                <a:gd name="connsiteY101" fmla="*/ 211931 h 1028700"/>
                <a:gd name="connsiteX102" fmla="*/ 33337 w 833437"/>
                <a:gd name="connsiteY102" fmla="*/ 219075 h 1028700"/>
                <a:gd name="connsiteX103" fmla="*/ 85725 w 833437"/>
                <a:gd name="connsiteY103" fmla="*/ 200025 h 1028700"/>
                <a:gd name="connsiteX104" fmla="*/ 73819 w 833437"/>
                <a:gd name="connsiteY104" fmla="*/ 261937 h 1028700"/>
                <a:gd name="connsiteX105" fmla="*/ 85725 w 833437"/>
                <a:gd name="connsiteY105" fmla="*/ 297656 h 1028700"/>
                <a:gd name="connsiteX106" fmla="*/ 85725 w 833437"/>
                <a:gd name="connsiteY106" fmla="*/ 297656 h 1028700"/>
                <a:gd name="connsiteX107" fmla="*/ 80962 w 833437"/>
                <a:gd name="connsiteY107" fmla="*/ 350043 h 1028700"/>
                <a:gd name="connsiteX108" fmla="*/ 80962 w 833437"/>
                <a:gd name="connsiteY108" fmla="*/ 350043 h 1028700"/>
                <a:gd name="connsiteX109" fmla="*/ 97631 w 833437"/>
                <a:gd name="connsiteY109" fmla="*/ 371475 h 1028700"/>
                <a:gd name="connsiteX110" fmla="*/ 102394 w 833437"/>
                <a:gd name="connsiteY110" fmla="*/ 390525 h 1028700"/>
                <a:gd name="connsiteX111" fmla="*/ 104775 w 833437"/>
                <a:gd name="connsiteY111" fmla="*/ 409575 h 1028700"/>
                <a:gd name="connsiteX112" fmla="*/ 123825 w 833437"/>
                <a:gd name="connsiteY112" fmla="*/ 414337 h 1028700"/>
                <a:gd name="connsiteX113" fmla="*/ 140494 w 833437"/>
                <a:gd name="connsiteY113" fmla="*/ 440531 h 1028700"/>
                <a:gd name="connsiteX114" fmla="*/ 140494 w 833437"/>
                <a:gd name="connsiteY114" fmla="*/ 466725 h 1028700"/>
                <a:gd name="connsiteX115" fmla="*/ 111919 w 833437"/>
                <a:gd name="connsiteY115" fmla="*/ 469106 h 1028700"/>
                <a:gd name="connsiteX116" fmla="*/ 102394 w 833437"/>
                <a:gd name="connsiteY116" fmla="*/ 483393 h 1028700"/>
                <a:gd name="connsiteX117" fmla="*/ 83344 w 833437"/>
                <a:gd name="connsiteY117" fmla="*/ 511968 h 1028700"/>
                <a:gd name="connsiteX118" fmla="*/ 71437 w 833437"/>
                <a:gd name="connsiteY118" fmla="*/ 533400 h 1028700"/>
                <a:gd name="connsiteX119" fmla="*/ 38100 w 833437"/>
                <a:gd name="connsiteY119" fmla="*/ 531018 h 1028700"/>
                <a:gd name="connsiteX120" fmla="*/ 26194 w 833437"/>
                <a:gd name="connsiteY120" fmla="*/ 547687 h 1028700"/>
                <a:gd name="connsiteX121" fmla="*/ 19050 w 833437"/>
                <a:gd name="connsiteY121" fmla="*/ 569118 h 1028700"/>
                <a:gd name="connsiteX122" fmla="*/ 0 w 833437"/>
                <a:gd name="connsiteY122" fmla="*/ 611981 h 1028700"/>
                <a:gd name="connsiteX123" fmla="*/ 2381 w 833437"/>
                <a:gd name="connsiteY123" fmla="*/ 638175 h 1028700"/>
                <a:gd name="connsiteX124" fmla="*/ 45244 w 833437"/>
                <a:gd name="connsiteY124" fmla="*/ 640556 h 1028700"/>
                <a:gd name="connsiteX125" fmla="*/ 90487 w 833437"/>
                <a:gd name="connsiteY125" fmla="*/ 642937 h 1028700"/>
                <a:gd name="connsiteX126" fmla="*/ 119062 w 833437"/>
                <a:gd name="connsiteY126" fmla="*/ 650081 h 1028700"/>
                <a:gd name="connsiteX127" fmla="*/ 161925 w 833437"/>
                <a:gd name="connsiteY127" fmla="*/ 676275 h 1028700"/>
                <a:gd name="connsiteX128" fmla="*/ 147637 w 833437"/>
                <a:gd name="connsiteY128" fmla="*/ 709612 h 1028700"/>
                <a:gd name="connsiteX129" fmla="*/ 138112 w 833437"/>
                <a:gd name="connsiteY129" fmla="*/ 740568 h 1028700"/>
                <a:gd name="connsiteX130" fmla="*/ 109537 w 833437"/>
                <a:gd name="connsiteY130" fmla="*/ 750093 h 1028700"/>
                <a:gd name="connsiteX131" fmla="*/ 88106 w 833437"/>
                <a:gd name="connsiteY131" fmla="*/ 750093 h 1028700"/>
                <a:gd name="connsiteX132" fmla="*/ 71437 w 833437"/>
                <a:gd name="connsiteY132" fmla="*/ 754856 h 1028700"/>
                <a:gd name="connsiteX133" fmla="*/ 45244 w 833437"/>
                <a:gd name="connsiteY133" fmla="*/ 759618 h 1028700"/>
                <a:gd name="connsiteX134" fmla="*/ 66675 w 833437"/>
                <a:gd name="connsiteY134" fmla="*/ 797718 h 1028700"/>
                <a:gd name="connsiteX135" fmla="*/ 61912 w 833437"/>
                <a:gd name="connsiteY135" fmla="*/ 831056 h 1028700"/>
                <a:gd name="connsiteX136" fmla="*/ 54769 w 833437"/>
                <a:gd name="connsiteY136" fmla="*/ 862012 h 1028700"/>
                <a:gd name="connsiteX137" fmla="*/ 80962 w 833437"/>
                <a:gd name="connsiteY137" fmla="*/ 864393 h 1028700"/>
                <a:gd name="connsiteX138" fmla="*/ 88106 w 833437"/>
                <a:gd name="connsiteY138" fmla="*/ 885825 h 1028700"/>
                <a:gd name="connsiteX139" fmla="*/ 114300 w 833437"/>
                <a:gd name="connsiteY139" fmla="*/ 878681 h 1028700"/>
                <a:gd name="connsiteX140" fmla="*/ 128587 w 833437"/>
                <a:gd name="connsiteY140" fmla="*/ 873918 h 1028700"/>
                <a:gd name="connsiteX141" fmla="*/ 157162 w 833437"/>
                <a:gd name="connsiteY141" fmla="*/ 840581 h 1028700"/>
                <a:gd name="connsiteX142" fmla="*/ 176212 w 833437"/>
                <a:gd name="connsiteY142" fmla="*/ 857250 h 1028700"/>
                <a:gd name="connsiteX143" fmla="*/ 195262 w 833437"/>
                <a:gd name="connsiteY143" fmla="*/ 838200 h 1028700"/>
                <a:gd name="connsiteX144" fmla="*/ 226219 w 833437"/>
                <a:gd name="connsiteY144" fmla="*/ 826293 h 1028700"/>
                <a:gd name="connsiteX145" fmla="*/ 235744 w 833437"/>
                <a:gd name="connsiteY145" fmla="*/ 816768 h 1028700"/>
                <a:gd name="connsiteX146" fmla="*/ 261937 w 833437"/>
                <a:gd name="connsiteY146" fmla="*/ 814387 h 1028700"/>
                <a:gd name="connsiteX147" fmla="*/ 276225 w 833437"/>
                <a:gd name="connsiteY147" fmla="*/ 833437 h 1028700"/>
                <a:gd name="connsiteX148" fmla="*/ 290512 w 833437"/>
                <a:gd name="connsiteY148" fmla="*/ 802481 h 1028700"/>
                <a:gd name="connsiteX149" fmla="*/ 302419 w 833437"/>
                <a:gd name="connsiteY149" fmla="*/ 781050 h 1028700"/>
                <a:gd name="connsiteX150" fmla="*/ 302419 w 833437"/>
                <a:gd name="connsiteY150" fmla="*/ 781050 h 1028700"/>
                <a:gd name="connsiteX151" fmla="*/ 309562 w 833437"/>
                <a:gd name="connsiteY151" fmla="*/ 823912 h 1028700"/>
                <a:gd name="connsiteX152" fmla="*/ 323850 w 833437"/>
                <a:gd name="connsiteY152" fmla="*/ 854868 h 1028700"/>
                <a:gd name="connsiteX153" fmla="*/ 361950 w 833437"/>
                <a:gd name="connsiteY153" fmla="*/ 842962 h 1028700"/>
                <a:gd name="connsiteX154" fmla="*/ 373856 w 833437"/>
                <a:gd name="connsiteY154" fmla="*/ 859631 h 1028700"/>
                <a:gd name="connsiteX155" fmla="*/ 385762 w 833437"/>
                <a:gd name="connsiteY155" fmla="*/ 876300 h 1028700"/>
                <a:gd name="connsiteX156" fmla="*/ 404812 w 833437"/>
                <a:gd name="connsiteY156" fmla="*/ 888206 h 1028700"/>
                <a:gd name="connsiteX157" fmla="*/ 407194 w 833437"/>
                <a:gd name="connsiteY157" fmla="*/ 914400 h 1028700"/>
                <a:gd name="connsiteX158" fmla="*/ 411956 w 833437"/>
                <a:gd name="connsiteY158" fmla="*/ 928687 h 1028700"/>
                <a:gd name="connsiteX159" fmla="*/ 440531 w 833437"/>
                <a:gd name="connsiteY159" fmla="*/ 921543 h 1028700"/>
                <a:gd name="connsiteX160" fmla="*/ 450056 w 833437"/>
                <a:gd name="connsiteY160" fmla="*/ 945356 h 1028700"/>
                <a:gd name="connsiteX161" fmla="*/ 454819 w 833437"/>
                <a:gd name="connsiteY161" fmla="*/ 978693 h 1028700"/>
                <a:gd name="connsiteX162" fmla="*/ 483394 w 833437"/>
                <a:gd name="connsiteY162" fmla="*/ 973931 h 1028700"/>
                <a:gd name="connsiteX163" fmla="*/ 497681 w 833437"/>
                <a:gd name="connsiteY163" fmla="*/ 983456 h 1028700"/>
                <a:gd name="connsiteX164" fmla="*/ 502444 w 833437"/>
                <a:gd name="connsiteY164" fmla="*/ 1007268 h 1028700"/>
                <a:gd name="connsiteX165" fmla="*/ 576262 w 833437"/>
                <a:gd name="connsiteY165" fmla="*/ 1028700 h 1028700"/>
                <a:gd name="connsiteX0" fmla="*/ 573881 w 831056"/>
                <a:gd name="connsiteY0" fmla="*/ 1028700 h 1028700"/>
                <a:gd name="connsiteX1" fmla="*/ 542925 w 831056"/>
                <a:gd name="connsiteY1" fmla="*/ 966787 h 1028700"/>
                <a:gd name="connsiteX2" fmla="*/ 521494 w 831056"/>
                <a:gd name="connsiteY2" fmla="*/ 947737 h 1028700"/>
                <a:gd name="connsiteX3" fmla="*/ 528638 w 831056"/>
                <a:gd name="connsiteY3" fmla="*/ 921543 h 1028700"/>
                <a:gd name="connsiteX4" fmla="*/ 547688 w 831056"/>
                <a:gd name="connsiteY4" fmla="*/ 916781 h 1028700"/>
                <a:gd name="connsiteX5" fmla="*/ 569119 w 831056"/>
                <a:gd name="connsiteY5" fmla="*/ 871537 h 1028700"/>
                <a:gd name="connsiteX6" fmla="*/ 533400 w 831056"/>
                <a:gd name="connsiteY6" fmla="*/ 845343 h 1028700"/>
                <a:gd name="connsiteX7" fmla="*/ 533400 w 831056"/>
                <a:gd name="connsiteY7" fmla="*/ 821531 h 1028700"/>
                <a:gd name="connsiteX8" fmla="*/ 528638 w 831056"/>
                <a:gd name="connsiteY8" fmla="*/ 788193 h 1028700"/>
                <a:gd name="connsiteX9" fmla="*/ 526256 w 831056"/>
                <a:gd name="connsiteY9" fmla="*/ 759618 h 1028700"/>
                <a:gd name="connsiteX10" fmla="*/ 550069 w 831056"/>
                <a:gd name="connsiteY10" fmla="*/ 759618 h 1028700"/>
                <a:gd name="connsiteX11" fmla="*/ 581025 w 831056"/>
                <a:gd name="connsiteY11" fmla="*/ 754856 h 1028700"/>
                <a:gd name="connsiteX12" fmla="*/ 602456 w 831056"/>
                <a:gd name="connsiteY12" fmla="*/ 711993 h 1028700"/>
                <a:gd name="connsiteX13" fmla="*/ 616744 w 831056"/>
                <a:gd name="connsiteY13" fmla="*/ 690562 h 1028700"/>
                <a:gd name="connsiteX14" fmla="*/ 585788 w 831056"/>
                <a:gd name="connsiteY14" fmla="*/ 671512 h 1028700"/>
                <a:gd name="connsiteX15" fmla="*/ 602456 w 831056"/>
                <a:gd name="connsiteY15" fmla="*/ 652462 h 1028700"/>
                <a:gd name="connsiteX16" fmla="*/ 597694 w 831056"/>
                <a:gd name="connsiteY16" fmla="*/ 626268 h 1028700"/>
                <a:gd name="connsiteX17" fmla="*/ 585788 w 831056"/>
                <a:gd name="connsiteY17" fmla="*/ 609600 h 1028700"/>
                <a:gd name="connsiteX18" fmla="*/ 602456 w 831056"/>
                <a:gd name="connsiteY18" fmla="*/ 588168 h 1028700"/>
                <a:gd name="connsiteX19" fmla="*/ 602456 w 831056"/>
                <a:gd name="connsiteY19" fmla="*/ 588168 h 1028700"/>
                <a:gd name="connsiteX20" fmla="*/ 633413 w 831056"/>
                <a:gd name="connsiteY20" fmla="*/ 545306 h 1028700"/>
                <a:gd name="connsiteX21" fmla="*/ 666750 w 831056"/>
                <a:gd name="connsiteY21" fmla="*/ 569118 h 1028700"/>
                <a:gd name="connsiteX22" fmla="*/ 707231 w 831056"/>
                <a:gd name="connsiteY22" fmla="*/ 569118 h 1028700"/>
                <a:gd name="connsiteX23" fmla="*/ 719138 w 831056"/>
                <a:gd name="connsiteY23" fmla="*/ 535781 h 1028700"/>
                <a:gd name="connsiteX24" fmla="*/ 752475 w 831056"/>
                <a:gd name="connsiteY24" fmla="*/ 535781 h 1028700"/>
                <a:gd name="connsiteX25" fmla="*/ 757238 w 831056"/>
                <a:gd name="connsiteY25" fmla="*/ 571500 h 1028700"/>
                <a:gd name="connsiteX26" fmla="*/ 788194 w 831056"/>
                <a:gd name="connsiteY26" fmla="*/ 559593 h 1028700"/>
                <a:gd name="connsiteX27" fmla="*/ 809625 w 831056"/>
                <a:gd name="connsiteY27" fmla="*/ 552450 h 1028700"/>
                <a:gd name="connsiteX28" fmla="*/ 804863 w 831056"/>
                <a:gd name="connsiteY28" fmla="*/ 528637 h 1028700"/>
                <a:gd name="connsiteX29" fmla="*/ 809625 w 831056"/>
                <a:gd name="connsiteY29" fmla="*/ 507206 h 1028700"/>
                <a:gd name="connsiteX30" fmla="*/ 831056 w 831056"/>
                <a:gd name="connsiteY30" fmla="*/ 488156 h 1028700"/>
                <a:gd name="connsiteX31" fmla="*/ 812006 w 831056"/>
                <a:gd name="connsiteY31" fmla="*/ 469106 h 1028700"/>
                <a:gd name="connsiteX32" fmla="*/ 807244 w 831056"/>
                <a:gd name="connsiteY32" fmla="*/ 454818 h 1028700"/>
                <a:gd name="connsiteX33" fmla="*/ 823913 w 831056"/>
                <a:gd name="connsiteY33" fmla="*/ 431006 h 1028700"/>
                <a:gd name="connsiteX34" fmla="*/ 812006 w 831056"/>
                <a:gd name="connsiteY34" fmla="*/ 411956 h 1028700"/>
                <a:gd name="connsiteX35" fmla="*/ 778669 w 831056"/>
                <a:gd name="connsiteY35" fmla="*/ 414337 h 1028700"/>
                <a:gd name="connsiteX36" fmla="*/ 766763 w 831056"/>
                <a:gd name="connsiteY36" fmla="*/ 411956 h 1028700"/>
                <a:gd name="connsiteX37" fmla="*/ 757238 w 831056"/>
                <a:gd name="connsiteY37" fmla="*/ 383381 h 1028700"/>
                <a:gd name="connsiteX38" fmla="*/ 752475 w 831056"/>
                <a:gd name="connsiteY38" fmla="*/ 369093 h 1028700"/>
                <a:gd name="connsiteX39" fmla="*/ 759619 w 831056"/>
                <a:gd name="connsiteY39" fmla="*/ 345281 h 1028700"/>
                <a:gd name="connsiteX40" fmla="*/ 766763 w 831056"/>
                <a:gd name="connsiteY40" fmla="*/ 326231 h 1028700"/>
                <a:gd name="connsiteX41" fmla="*/ 771525 w 831056"/>
                <a:gd name="connsiteY41" fmla="*/ 307181 h 1028700"/>
                <a:gd name="connsiteX42" fmla="*/ 788194 w 831056"/>
                <a:gd name="connsiteY42" fmla="*/ 285750 h 1028700"/>
                <a:gd name="connsiteX43" fmla="*/ 795338 w 831056"/>
                <a:gd name="connsiteY43" fmla="*/ 261937 h 1028700"/>
                <a:gd name="connsiteX44" fmla="*/ 795338 w 831056"/>
                <a:gd name="connsiteY44" fmla="*/ 223837 h 1028700"/>
                <a:gd name="connsiteX45" fmla="*/ 795338 w 831056"/>
                <a:gd name="connsiteY45" fmla="*/ 195262 h 1028700"/>
                <a:gd name="connsiteX46" fmla="*/ 771525 w 831056"/>
                <a:gd name="connsiteY46" fmla="*/ 178593 h 1028700"/>
                <a:gd name="connsiteX47" fmla="*/ 747713 w 831056"/>
                <a:gd name="connsiteY47" fmla="*/ 188118 h 1028700"/>
                <a:gd name="connsiteX48" fmla="*/ 723900 w 831056"/>
                <a:gd name="connsiteY48" fmla="*/ 195262 h 1028700"/>
                <a:gd name="connsiteX49" fmla="*/ 681038 w 831056"/>
                <a:gd name="connsiteY49" fmla="*/ 192881 h 1028700"/>
                <a:gd name="connsiteX50" fmla="*/ 664369 w 831056"/>
                <a:gd name="connsiteY50" fmla="*/ 185737 h 1028700"/>
                <a:gd name="connsiteX51" fmla="*/ 633413 w 831056"/>
                <a:gd name="connsiteY51" fmla="*/ 164306 h 1028700"/>
                <a:gd name="connsiteX52" fmla="*/ 621506 w 831056"/>
                <a:gd name="connsiteY52" fmla="*/ 159543 h 1028700"/>
                <a:gd name="connsiteX53" fmla="*/ 604838 w 831056"/>
                <a:gd name="connsiteY53" fmla="*/ 188118 h 1028700"/>
                <a:gd name="connsiteX54" fmla="*/ 590550 w 831056"/>
                <a:gd name="connsiteY54" fmla="*/ 214312 h 1028700"/>
                <a:gd name="connsiteX55" fmla="*/ 564356 w 831056"/>
                <a:gd name="connsiteY55" fmla="*/ 240506 h 1028700"/>
                <a:gd name="connsiteX56" fmla="*/ 547688 w 831056"/>
                <a:gd name="connsiteY56" fmla="*/ 235743 h 1028700"/>
                <a:gd name="connsiteX57" fmla="*/ 533400 w 831056"/>
                <a:gd name="connsiteY57" fmla="*/ 219075 h 1028700"/>
                <a:gd name="connsiteX58" fmla="*/ 533400 w 831056"/>
                <a:gd name="connsiteY58" fmla="*/ 219075 h 1028700"/>
                <a:gd name="connsiteX59" fmla="*/ 500063 w 831056"/>
                <a:gd name="connsiteY59" fmla="*/ 247650 h 1028700"/>
                <a:gd name="connsiteX60" fmla="*/ 483394 w 831056"/>
                <a:gd name="connsiteY60" fmla="*/ 261937 h 1028700"/>
                <a:gd name="connsiteX61" fmla="*/ 454819 w 831056"/>
                <a:gd name="connsiteY61" fmla="*/ 266700 h 1028700"/>
                <a:gd name="connsiteX62" fmla="*/ 435769 w 831056"/>
                <a:gd name="connsiteY62" fmla="*/ 271462 h 1028700"/>
                <a:gd name="connsiteX63" fmla="*/ 416719 w 831056"/>
                <a:gd name="connsiteY63" fmla="*/ 288131 h 1028700"/>
                <a:gd name="connsiteX64" fmla="*/ 397669 w 831056"/>
                <a:gd name="connsiteY64" fmla="*/ 285750 h 1028700"/>
                <a:gd name="connsiteX65" fmla="*/ 388144 w 831056"/>
                <a:gd name="connsiteY65" fmla="*/ 314325 h 1028700"/>
                <a:gd name="connsiteX66" fmla="*/ 385763 w 831056"/>
                <a:gd name="connsiteY66" fmla="*/ 342900 h 1028700"/>
                <a:gd name="connsiteX67" fmla="*/ 385763 w 831056"/>
                <a:gd name="connsiteY67" fmla="*/ 378618 h 1028700"/>
                <a:gd name="connsiteX68" fmla="*/ 361950 w 831056"/>
                <a:gd name="connsiteY68" fmla="*/ 388143 h 1028700"/>
                <a:gd name="connsiteX69" fmla="*/ 347663 w 831056"/>
                <a:gd name="connsiteY69" fmla="*/ 376237 h 1028700"/>
                <a:gd name="connsiteX70" fmla="*/ 347663 w 831056"/>
                <a:gd name="connsiteY70" fmla="*/ 354806 h 1028700"/>
                <a:gd name="connsiteX71" fmla="*/ 319088 w 831056"/>
                <a:gd name="connsiteY71" fmla="*/ 338137 h 1028700"/>
                <a:gd name="connsiteX72" fmla="*/ 297656 w 831056"/>
                <a:gd name="connsiteY72" fmla="*/ 328612 h 1028700"/>
                <a:gd name="connsiteX73" fmla="*/ 302419 w 831056"/>
                <a:gd name="connsiteY73" fmla="*/ 300037 h 1028700"/>
                <a:gd name="connsiteX74" fmla="*/ 278606 w 831056"/>
                <a:gd name="connsiteY74" fmla="*/ 297656 h 1028700"/>
                <a:gd name="connsiteX75" fmla="*/ 247650 w 831056"/>
                <a:gd name="connsiteY75" fmla="*/ 283368 h 1028700"/>
                <a:gd name="connsiteX76" fmla="*/ 245269 w 831056"/>
                <a:gd name="connsiteY76" fmla="*/ 235743 h 1028700"/>
                <a:gd name="connsiteX77" fmla="*/ 245269 w 831056"/>
                <a:gd name="connsiteY77" fmla="*/ 200025 h 1028700"/>
                <a:gd name="connsiteX78" fmla="*/ 240506 w 831056"/>
                <a:gd name="connsiteY78" fmla="*/ 185737 h 1028700"/>
                <a:gd name="connsiteX79" fmla="*/ 247650 w 831056"/>
                <a:gd name="connsiteY79" fmla="*/ 159543 h 1028700"/>
                <a:gd name="connsiteX80" fmla="*/ 259556 w 831056"/>
                <a:gd name="connsiteY80" fmla="*/ 150018 h 1028700"/>
                <a:gd name="connsiteX81" fmla="*/ 242888 w 831056"/>
                <a:gd name="connsiteY81" fmla="*/ 135731 h 1028700"/>
                <a:gd name="connsiteX82" fmla="*/ 240506 w 831056"/>
                <a:gd name="connsiteY82" fmla="*/ 104775 h 1028700"/>
                <a:gd name="connsiteX83" fmla="*/ 242888 w 831056"/>
                <a:gd name="connsiteY83" fmla="*/ 78581 h 1028700"/>
                <a:gd name="connsiteX84" fmla="*/ 238125 w 831056"/>
                <a:gd name="connsiteY84" fmla="*/ 52387 h 1028700"/>
                <a:gd name="connsiteX85" fmla="*/ 216694 w 831056"/>
                <a:gd name="connsiteY85" fmla="*/ 38100 h 1028700"/>
                <a:gd name="connsiteX86" fmla="*/ 180975 w 831056"/>
                <a:gd name="connsiteY86" fmla="*/ 38100 h 1028700"/>
                <a:gd name="connsiteX87" fmla="*/ 176213 w 831056"/>
                <a:gd name="connsiteY87" fmla="*/ 14287 h 1028700"/>
                <a:gd name="connsiteX88" fmla="*/ 161925 w 831056"/>
                <a:gd name="connsiteY88" fmla="*/ 0 h 1028700"/>
                <a:gd name="connsiteX89" fmla="*/ 147638 w 831056"/>
                <a:gd name="connsiteY89" fmla="*/ 0 h 1028700"/>
                <a:gd name="connsiteX90" fmla="*/ 121444 w 831056"/>
                <a:gd name="connsiteY90" fmla="*/ 0 h 1028700"/>
                <a:gd name="connsiteX91" fmla="*/ 102394 w 831056"/>
                <a:gd name="connsiteY91" fmla="*/ 0 h 1028700"/>
                <a:gd name="connsiteX92" fmla="*/ 83344 w 831056"/>
                <a:gd name="connsiteY92" fmla="*/ 33337 h 1028700"/>
                <a:gd name="connsiteX93" fmla="*/ 80963 w 831056"/>
                <a:gd name="connsiteY93" fmla="*/ 59531 h 1028700"/>
                <a:gd name="connsiteX94" fmla="*/ 78581 w 831056"/>
                <a:gd name="connsiteY94" fmla="*/ 97631 h 1028700"/>
                <a:gd name="connsiteX95" fmla="*/ 71438 w 831056"/>
                <a:gd name="connsiteY95" fmla="*/ 116681 h 1028700"/>
                <a:gd name="connsiteX96" fmla="*/ 59531 w 831056"/>
                <a:gd name="connsiteY96" fmla="*/ 135731 h 1028700"/>
                <a:gd name="connsiteX97" fmla="*/ 45244 w 831056"/>
                <a:gd name="connsiteY97" fmla="*/ 164306 h 1028700"/>
                <a:gd name="connsiteX98" fmla="*/ 35719 w 831056"/>
                <a:gd name="connsiteY98" fmla="*/ 171450 h 1028700"/>
                <a:gd name="connsiteX99" fmla="*/ 9525 w 831056"/>
                <a:gd name="connsiteY99" fmla="*/ 178593 h 1028700"/>
                <a:gd name="connsiteX100" fmla="*/ 7144 w 831056"/>
                <a:gd name="connsiteY100" fmla="*/ 200025 h 1028700"/>
                <a:gd name="connsiteX101" fmla="*/ 33338 w 831056"/>
                <a:gd name="connsiteY101" fmla="*/ 211931 h 1028700"/>
                <a:gd name="connsiteX102" fmla="*/ 30956 w 831056"/>
                <a:gd name="connsiteY102" fmla="*/ 219075 h 1028700"/>
                <a:gd name="connsiteX103" fmla="*/ 83344 w 831056"/>
                <a:gd name="connsiteY103" fmla="*/ 200025 h 1028700"/>
                <a:gd name="connsiteX104" fmla="*/ 71438 w 831056"/>
                <a:gd name="connsiteY104" fmla="*/ 261937 h 1028700"/>
                <a:gd name="connsiteX105" fmla="*/ 83344 w 831056"/>
                <a:gd name="connsiteY105" fmla="*/ 297656 h 1028700"/>
                <a:gd name="connsiteX106" fmla="*/ 83344 w 831056"/>
                <a:gd name="connsiteY106" fmla="*/ 297656 h 1028700"/>
                <a:gd name="connsiteX107" fmla="*/ 78581 w 831056"/>
                <a:gd name="connsiteY107" fmla="*/ 350043 h 1028700"/>
                <a:gd name="connsiteX108" fmla="*/ 78581 w 831056"/>
                <a:gd name="connsiteY108" fmla="*/ 350043 h 1028700"/>
                <a:gd name="connsiteX109" fmla="*/ 95250 w 831056"/>
                <a:gd name="connsiteY109" fmla="*/ 371475 h 1028700"/>
                <a:gd name="connsiteX110" fmla="*/ 100013 w 831056"/>
                <a:gd name="connsiteY110" fmla="*/ 390525 h 1028700"/>
                <a:gd name="connsiteX111" fmla="*/ 102394 w 831056"/>
                <a:gd name="connsiteY111" fmla="*/ 409575 h 1028700"/>
                <a:gd name="connsiteX112" fmla="*/ 121444 w 831056"/>
                <a:gd name="connsiteY112" fmla="*/ 414337 h 1028700"/>
                <a:gd name="connsiteX113" fmla="*/ 138113 w 831056"/>
                <a:gd name="connsiteY113" fmla="*/ 440531 h 1028700"/>
                <a:gd name="connsiteX114" fmla="*/ 138113 w 831056"/>
                <a:gd name="connsiteY114" fmla="*/ 466725 h 1028700"/>
                <a:gd name="connsiteX115" fmla="*/ 109538 w 831056"/>
                <a:gd name="connsiteY115" fmla="*/ 469106 h 1028700"/>
                <a:gd name="connsiteX116" fmla="*/ 100013 w 831056"/>
                <a:gd name="connsiteY116" fmla="*/ 483393 h 1028700"/>
                <a:gd name="connsiteX117" fmla="*/ 80963 w 831056"/>
                <a:gd name="connsiteY117" fmla="*/ 511968 h 1028700"/>
                <a:gd name="connsiteX118" fmla="*/ 69056 w 831056"/>
                <a:gd name="connsiteY118" fmla="*/ 533400 h 1028700"/>
                <a:gd name="connsiteX119" fmla="*/ 35719 w 831056"/>
                <a:gd name="connsiteY119" fmla="*/ 531018 h 1028700"/>
                <a:gd name="connsiteX120" fmla="*/ 23813 w 831056"/>
                <a:gd name="connsiteY120" fmla="*/ 547687 h 1028700"/>
                <a:gd name="connsiteX121" fmla="*/ 16669 w 831056"/>
                <a:gd name="connsiteY121" fmla="*/ 569118 h 1028700"/>
                <a:gd name="connsiteX122" fmla="*/ 9525 w 831056"/>
                <a:gd name="connsiteY122" fmla="*/ 611981 h 1028700"/>
                <a:gd name="connsiteX123" fmla="*/ 0 w 831056"/>
                <a:gd name="connsiteY123" fmla="*/ 638175 h 1028700"/>
                <a:gd name="connsiteX124" fmla="*/ 42863 w 831056"/>
                <a:gd name="connsiteY124" fmla="*/ 640556 h 1028700"/>
                <a:gd name="connsiteX125" fmla="*/ 88106 w 831056"/>
                <a:gd name="connsiteY125" fmla="*/ 642937 h 1028700"/>
                <a:gd name="connsiteX126" fmla="*/ 116681 w 831056"/>
                <a:gd name="connsiteY126" fmla="*/ 650081 h 1028700"/>
                <a:gd name="connsiteX127" fmla="*/ 159544 w 831056"/>
                <a:gd name="connsiteY127" fmla="*/ 676275 h 1028700"/>
                <a:gd name="connsiteX128" fmla="*/ 145256 w 831056"/>
                <a:gd name="connsiteY128" fmla="*/ 709612 h 1028700"/>
                <a:gd name="connsiteX129" fmla="*/ 135731 w 831056"/>
                <a:gd name="connsiteY129" fmla="*/ 740568 h 1028700"/>
                <a:gd name="connsiteX130" fmla="*/ 107156 w 831056"/>
                <a:gd name="connsiteY130" fmla="*/ 750093 h 1028700"/>
                <a:gd name="connsiteX131" fmla="*/ 85725 w 831056"/>
                <a:gd name="connsiteY131" fmla="*/ 750093 h 1028700"/>
                <a:gd name="connsiteX132" fmla="*/ 69056 w 831056"/>
                <a:gd name="connsiteY132" fmla="*/ 754856 h 1028700"/>
                <a:gd name="connsiteX133" fmla="*/ 42863 w 831056"/>
                <a:gd name="connsiteY133" fmla="*/ 759618 h 1028700"/>
                <a:gd name="connsiteX134" fmla="*/ 64294 w 831056"/>
                <a:gd name="connsiteY134" fmla="*/ 797718 h 1028700"/>
                <a:gd name="connsiteX135" fmla="*/ 59531 w 831056"/>
                <a:gd name="connsiteY135" fmla="*/ 831056 h 1028700"/>
                <a:gd name="connsiteX136" fmla="*/ 52388 w 831056"/>
                <a:gd name="connsiteY136" fmla="*/ 862012 h 1028700"/>
                <a:gd name="connsiteX137" fmla="*/ 78581 w 831056"/>
                <a:gd name="connsiteY137" fmla="*/ 864393 h 1028700"/>
                <a:gd name="connsiteX138" fmla="*/ 85725 w 831056"/>
                <a:gd name="connsiteY138" fmla="*/ 885825 h 1028700"/>
                <a:gd name="connsiteX139" fmla="*/ 111919 w 831056"/>
                <a:gd name="connsiteY139" fmla="*/ 878681 h 1028700"/>
                <a:gd name="connsiteX140" fmla="*/ 126206 w 831056"/>
                <a:gd name="connsiteY140" fmla="*/ 873918 h 1028700"/>
                <a:gd name="connsiteX141" fmla="*/ 154781 w 831056"/>
                <a:gd name="connsiteY141" fmla="*/ 840581 h 1028700"/>
                <a:gd name="connsiteX142" fmla="*/ 173831 w 831056"/>
                <a:gd name="connsiteY142" fmla="*/ 857250 h 1028700"/>
                <a:gd name="connsiteX143" fmla="*/ 192881 w 831056"/>
                <a:gd name="connsiteY143" fmla="*/ 838200 h 1028700"/>
                <a:gd name="connsiteX144" fmla="*/ 223838 w 831056"/>
                <a:gd name="connsiteY144" fmla="*/ 826293 h 1028700"/>
                <a:gd name="connsiteX145" fmla="*/ 233363 w 831056"/>
                <a:gd name="connsiteY145" fmla="*/ 816768 h 1028700"/>
                <a:gd name="connsiteX146" fmla="*/ 259556 w 831056"/>
                <a:gd name="connsiteY146" fmla="*/ 814387 h 1028700"/>
                <a:gd name="connsiteX147" fmla="*/ 273844 w 831056"/>
                <a:gd name="connsiteY147" fmla="*/ 833437 h 1028700"/>
                <a:gd name="connsiteX148" fmla="*/ 288131 w 831056"/>
                <a:gd name="connsiteY148" fmla="*/ 802481 h 1028700"/>
                <a:gd name="connsiteX149" fmla="*/ 300038 w 831056"/>
                <a:gd name="connsiteY149" fmla="*/ 781050 h 1028700"/>
                <a:gd name="connsiteX150" fmla="*/ 300038 w 831056"/>
                <a:gd name="connsiteY150" fmla="*/ 781050 h 1028700"/>
                <a:gd name="connsiteX151" fmla="*/ 307181 w 831056"/>
                <a:gd name="connsiteY151" fmla="*/ 823912 h 1028700"/>
                <a:gd name="connsiteX152" fmla="*/ 321469 w 831056"/>
                <a:gd name="connsiteY152" fmla="*/ 854868 h 1028700"/>
                <a:gd name="connsiteX153" fmla="*/ 359569 w 831056"/>
                <a:gd name="connsiteY153" fmla="*/ 842962 h 1028700"/>
                <a:gd name="connsiteX154" fmla="*/ 371475 w 831056"/>
                <a:gd name="connsiteY154" fmla="*/ 859631 h 1028700"/>
                <a:gd name="connsiteX155" fmla="*/ 383381 w 831056"/>
                <a:gd name="connsiteY155" fmla="*/ 876300 h 1028700"/>
                <a:gd name="connsiteX156" fmla="*/ 402431 w 831056"/>
                <a:gd name="connsiteY156" fmla="*/ 888206 h 1028700"/>
                <a:gd name="connsiteX157" fmla="*/ 404813 w 831056"/>
                <a:gd name="connsiteY157" fmla="*/ 914400 h 1028700"/>
                <a:gd name="connsiteX158" fmla="*/ 409575 w 831056"/>
                <a:gd name="connsiteY158" fmla="*/ 928687 h 1028700"/>
                <a:gd name="connsiteX159" fmla="*/ 438150 w 831056"/>
                <a:gd name="connsiteY159" fmla="*/ 921543 h 1028700"/>
                <a:gd name="connsiteX160" fmla="*/ 447675 w 831056"/>
                <a:gd name="connsiteY160" fmla="*/ 945356 h 1028700"/>
                <a:gd name="connsiteX161" fmla="*/ 452438 w 831056"/>
                <a:gd name="connsiteY161" fmla="*/ 978693 h 1028700"/>
                <a:gd name="connsiteX162" fmla="*/ 481013 w 831056"/>
                <a:gd name="connsiteY162" fmla="*/ 973931 h 1028700"/>
                <a:gd name="connsiteX163" fmla="*/ 495300 w 831056"/>
                <a:gd name="connsiteY163" fmla="*/ 983456 h 1028700"/>
                <a:gd name="connsiteX164" fmla="*/ 500063 w 831056"/>
                <a:gd name="connsiteY164" fmla="*/ 1007268 h 1028700"/>
                <a:gd name="connsiteX165" fmla="*/ 573881 w 831056"/>
                <a:gd name="connsiteY165" fmla="*/ 1028700 h 1028700"/>
                <a:gd name="connsiteX0" fmla="*/ 573881 w 831056"/>
                <a:gd name="connsiteY0" fmla="*/ 1028700 h 1033462"/>
                <a:gd name="connsiteX1" fmla="*/ 542925 w 831056"/>
                <a:gd name="connsiteY1" fmla="*/ 966787 h 1033462"/>
                <a:gd name="connsiteX2" fmla="*/ 521494 w 831056"/>
                <a:gd name="connsiteY2" fmla="*/ 947737 h 1033462"/>
                <a:gd name="connsiteX3" fmla="*/ 528638 w 831056"/>
                <a:gd name="connsiteY3" fmla="*/ 921543 h 1033462"/>
                <a:gd name="connsiteX4" fmla="*/ 547688 w 831056"/>
                <a:gd name="connsiteY4" fmla="*/ 916781 h 1033462"/>
                <a:gd name="connsiteX5" fmla="*/ 569119 w 831056"/>
                <a:gd name="connsiteY5" fmla="*/ 871537 h 1033462"/>
                <a:gd name="connsiteX6" fmla="*/ 533400 w 831056"/>
                <a:gd name="connsiteY6" fmla="*/ 845343 h 1033462"/>
                <a:gd name="connsiteX7" fmla="*/ 533400 w 831056"/>
                <a:gd name="connsiteY7" fmla="*/ 821531 h 1033462"/>
                <a:gd name="connsiteX8" fmla="*/ 528638 w 831056"/>
                <a:gd name="connsiteY8" fmla="*/ 788193 h 1033462"/>
                <a:gd name="connsiteX9" fmla="*/ 526256 w 831056"/>
                <a:gd name="connsiteY9" fmla="*/ 759618 h 1033462"/>
                <a:gd name="connsiteX10" fmla="*/ 550069 w 831056"/>
                <a:gd name="connsiteY10" fmla="*/ 759618 h 1033462"/>
                <a:gd name="connsiteX11" fmla="*/ 581025 w 831056"/>
                <a:gd name="connsiteY11" fmla="*/ 754856 h 1033462"/>
                <a:gd name="connsiteX12" fmla="*/ 602456 w 831056"/>
                <a:gd name="connsiteY12" fmla="*/ 711993 h 1033462"/>
                <a:gd name="connsiteX13" fmla="*/ 616744 w 831056"/>
                <a:gd name="connsiteY13" fmla="*/ 690562 h 1033462"/>
                <a:gd name="connsiteX14" fmla="*/ 585788 w 831056"/>
                <a:gd name="connsiteY14" fmla="*/ 671512 h 1033462"/>
                <a:gd name="connsiteX15" fmla="*/ 602456 w 831056"/>
                <a:gd name="connsiteY15" fmla="*/ 652462 h 1033462"/>
                <a:gd name="connsiteX16" fmla="*/ 597694 w 831056"/>
                <a:gd name="connsiteY16" fmla="*/ 626268 h 1033462"/>
                <a:gd name="connsiteX17" fmla="*/ 585788 w 831056"/>
                <a:gd name="connsiteY17" fmla="*/ 609600 h 1033462"/>
                <a:gd name="connsiteX18" fmla="*/ 602456 w 831056"/>
                <a:gd name="connsiteY18" fmla="*/ 588168 h 1033462"/>
                <a:gd name="connsiteX19" fmla="*/ 602456 w 831056"/>
                <a:gd name="connsiteY19" fmla="*/ 588168 h 1033462"/>
                <a:gd name="connsiteX20" fmla="*/ 633413 w 831056"/>
                <a:gd name="connsiteY20" fmla="*/ 545306 h 1033462"/>
                <a:gd name="connsiteX21" fmla="*/ 666750 w 831056"/>
                <a:gd name="connsiteY21" fmla="*/ 569118 h 1033462"/>
                <a:gd name="connsiteX22" fmla="*/ 707231 w 831056"/>
                <a:gd name="connsiteY22" fmla="*/ 569118 h 1033462"/>
                <a:gd name="connsiteX23" fmla="*/ 719138 w 831056"/>
                <a:gd name="connsiteY23" fmla="*/ 535781 h 1033462"/>
                <a:gd name="connsiteX24" fmla="*/ 752475 w 831056"/>
                <a:gd name="connsiteY24" fmla="*/ 535781 h 1033462"/>
                <a:gd name="connsiteX25" fmla="*/ 757238 w 831056"/>
                <a:gd name="connsiteY25" fmla="*/ 571500 h 1033462"/>
                <a:gd name="connsiteX26" fmla="*/ 788194 w 831056"/>
                <a:gd name="connsiteY26" fmla="*/ 559593 h 1033462"/>
                <a:gd name="connsiteX27" fmla="*/ 809625 w 831056"/>
                <a:gd name="connsiteY27" fmla="*/ 552450 h 1033462"/>
                <a:gd name="connsiteX28" fmla="*/ 804863 w 831056"/>
                <a:gd name="connsiteY28" fmla="*/ 528637 h 1033462"/>
                <a:gd name="connsiteX29" fmla="*/ 809625 w 831056"/>
                <a:gd name="connsiteY29" fmla="*/ 507206 h 1033462"/>
                <a:gd name="connsiteX30" fmla="*/ 831056 w 831056"/>
                <a:gd name="connsiteY30" fmla="*/ 488156 h 1033462"/>
                <a:gd name="connsiteX31" fmla="*/ 812006 w 831056"/>
                <a:gd name="connsiteY31" fmla="*/ 469106 h 1033462"/>
                <a:gd name="connsiteX32" fmla="*/ 807244 w 831056"/>
                <a:gd name="connsiteY32" fmla="*/ 454818 h 1033462"/>
                <a:gd name="connsiteX33" fmla="*/ 823913 w 831056"/>
                <a:gd name="connsiteY33" fmla="*/ 431006 h 1033462"/>
                <a:gd name="connsiteX34" fmla="*/ 812006 w 831056"/>
                <a:gd name="connsiteY34" fmla="*/ 411956 h 1033462"/>
                <a:gd name="connsiteX35" fmla="*/ 778669 w 831056"/>
                <a:gd name="connsiteY35" fmla="*/ 414337 h 1033462"/>
                <a:gd name="connsiteX36" fmla="*/ 766763 w 831056"/>
                <a:gd name="connsiteY36" fmla="*/ 411956 h 1033462"/>
                <a:gd name="connsiteX37" fmla="*/ 757238 w 831056"/>
                <a:gd name="connsiteY37" fmla="*/ 383381 h 1033462"/>
                <a:gd name="connsiteX38" fmla="*/ 752475 w 831056"/>
                <a:gd name="connsiteY38" fmla="*/ 369093 h 1033462"/>
                <a:gd name="connsiteX39" fmla="*/ 759619 w 831056"/>
                <a:gd name="connsiteY39" fmla="*/ 345281 h 1033462"/>
                <a:gd name="connsiteX40" fmla="*/ 766763 w 831056"/>
                <a:gd name="connsiteY40" fmla="*/ 326231 h 1033462"/>
                <a:gd name="connsiteX41" fmla="*/ 771525 w 831056"/>
                <a:gd name="connsiteY41" fmla="*/ 307181 h 1033462"/>
                <a:gd name="connsiteX42" fmla="*/ 788194 w 831056"/>
                <a:gd name="connsiteY42" fmla="*/ 285750 h 1033462"/>
                <a:gd name="connsiteX43" fmla="*/ 795338 w 831056"/>
                <a:gd name="connsiteY43" fmla="*/ 261937 h 1033462"/>
                <a:gd name="connsiteX44" fmla="*/ 795338 w 831056"/>
                <a:gd name="connsiteY44" fmla="*/ 223837 h 1033462"/>
                <a:gd name="connsiteX45" fmla="*/ 795338 w 831056"/>
                <a:gd name="connsiteY45" fmla="*/ 195262 h 1033462"/>
                <a:gd name="connsiteX46" fmla="*/ 771525 w 831056"/>
                <a:gd name="connsiteY46" fmla="*/ 178593 h 1033462"/>
                <a:gd name="connsiteX47" fmla="*/ 747713 w 831056"/>
                <a:gd name="connsiteY47" fmla="*/ 188118 h 1033462"/>
                <a:gd name="connsiteX48" fmla="*/ 723900 w 831056"/>
                <a:gd name="connsiteY48" fmla="*/ 195262 h 1033462"/>
                <a:gd name="connsiteX49" fmla="*/ 681038 w 831056"/>
                <a:gd name="connsiteY49" fmla="*/ 192881 h 1033462"/>
                <a:gd name="connsiteX50" fmla="*/ 664369 w 831056"/>
                <a:gd name="connsiteY50" fmla="*/ 185737 h 1033462"/>
                <a:gd name="connsiteX51" fmla="*/ 633413 w 831056"/>
                <a:gd name="connsiteY51" fmla="*/ 164306 h 1033462"/>
                <a:gd name="connsiteX52" fmla="*/ 621506 w 831056"/>
                <a:gd name="connsiteY52" fmla="*/ 159543 h 1033462"/>
                <a:gd name="connsiteX53" fmla="*/ 604838 w 831056"/>
                <a:gd name="connsiteY53" fmla="*/ 188118 h 1033462"/>
                <a:gd name="connsiteX54" fmla="*/ 590550 w 831056"/>
                <a:gd name="connsiteY54" fmla="*/ 214312 h 1033462"/>
                <a:gd name="connsiteX55" fmla="*/ 564356 w 831056"/>
                <a:gd name="connsiteY55" fmla="*/ 240506 h 1033462"/>
                <a:gd name="connsiteX56" fmla="*/ 547688 w 831056"/>
                <a:gd name="connsiteY56" fmla="*/ 235743 h 1033462"/>
                <a:gd name="connsiteX57" fmla="*/ 533400 w 831056"/>
                <a:gd name="connsiteY57" fmla="*/ 219075 h 1033462"/>
                <a:gd name="connsiteX58" fmla="*/ 533400 w 831056"/>
                <a:gd name="connsiteY58" fmla="*/ 219075 h 1033462"/>
                <a:gd name="connsiteX59" fmla="*/ 500063 w 831056"/>
                <a:gd name="connsiteY59" fmla="*/ 247650 h 1033462"/>
                <a:gd name="connsiteX60" fmla="*/ 483394 w 831056"/>
                <a:gd name="connsiteY60" fmla="*/ 261937 h 1033462"/>
                <a:gd name="connsiteX61" fmla="*/ 454819 w 831056"/>
                <a:gd name="connsiteY61" fmla="*/ 266700 h 1033462"/>
                <a:gd name="connsiteX62" fmla="*/ 435769 w 831056"/>
                <a:gd name="connsiteY62" fmla="*/ 271462 h 1033462"/>
                <a:gd name="connsiteX63" fmla="*/ 416719 w 831056"/>
                <a:gd name="connsiteY63" fmla="*/ 288131 h 1033462"/>
                <a:gd name="connsiteX64" fmla="*/ 397669 w 831056"/>
                <a:gd name="connsiteY64" fmla="*/ 285750 h 1033462"/>
                <a:gd name="connsiteX65" fmla="*/ 388144 w 831056"/>
                <a:gd name="connsiteY65" fmla="*/ 314325 h 1033462"/>
                <a:gd name="connsiteX66" fmla="*/ 385763 w 831056"/>
                <a:gd name="connsiteY66" fmla="*/ 342900 h 1033462"/>
                <a:gd name="connsiteX67" fmla="*/ 385763 w 831056"/>
                <a:gd name="connsiteY67" fmla="*/ 378618 h 1033462"/>
                <a:gd name="connsiteX68" fmla="*/ 361950 w 831056"/>
                <a:gd name="connsiteY68" fmla="*/ 388143 h 1033462"/>
                <a:gd name="connsiteX69" fmla="*/ 347663 w 831056"/>
                <a:gd name="connsiteY69" fmla="*/ 376237 h 1033462"/>
                <a:gd name="connsiteX70" fmla="*/ 347663 w 831056"/>
                <a:gd name="connsiteY70" fmla="*/ 354806 h 1033462"/>
                <a:gd name="connsiteX71" fmla="*/ 319088 w 831056"/>
                <a:gd name="connsiteY71" fmla="*/ 338137 h 1033462"/>
                <a:gd name="connsiteX72" fmla="*/ 297656 w 831056"/>
                <a:gd name="connsiteY72" fmla="*/ 328612 h 1033462"/>
                <a:gd name="connsiteX73" fmla="*/ 302419 w 831056"/>
                <a:gd name="connsiteY73" fmla="*/ 300037 h 1033462"/>
                <a:gd name="connsiteX74" fmla="*/ 278606 w 831056"/>
                <a:gd name="connsiteY74" fmla="*/ 297656 h 1033462"/>
                <a:gd name="connsiteX75" fmla="*/ 247650 w 831056"/>
                <a:gd name="connsiteY75" fmla="*/ 283368 h 1033462"/>
                <a:gd name="connsiteX76" fmla="*/ 245269 w 831056"/>
                <a:gd name="connsiteY76" fmla="*/ 235743 h 1033462"/>
                <a:gd name="connsiteX77" fmla="*/ 245269 w 831056"/>
                <a:gd name="connsiteY77" fmla="*/ 200025 h 1033462"/>
                <a:gd name="connsiteX78" fmla="*/ 240506 w 831056"/>
                <a:gd name="connsiteY78" fmla="*/ 185737 h 1033462"/>
                <a:gd name="connsiteX79" fmla="*/ 247650 w 831056"/>
                <a:gd name="connsiteY79" fmla="*/ 159543 h 1033462"/>
                <a:gd name="connsiteX80" fmla="*/ 259556 w 831056"/>
                <a:gd name="connsiteY80" fmla="*/ 150018 h 1033462"/>
                <a:gd name="connsiteX81" fmla="*/ 242888 w 831056"/>
                <a:gd name="connsiteY81" fmla="*/ 135731 h 1033462"/>
                <a:gd name="connsiteX82" fmla="*/ 240506 w 831056"/>
                <a:gd name="connsiteY82" fmla="*/ 104775 h 1033462"/>
                <a:gd name="connsiteX83" fmla="*/ 242888 w 831056"/>
                <a:gd name="connsiteY83" fmla="*/ 78581 h 1033462"/>
                <a:gd name="connsiteX84" fmla="*/ 238125 w 831056"/>
                <a:gd name="connsiteY84" fmla="*/ 52387 h 1033462"/>
                <a:gd name="connsiteX85" fmla="*/ 216694 w 831056"/>
                <a:gd name="connsiteY85" fmla="*/ 38100 h 1033462"/>
                <a:gd name="connsiteX86" fmla="*/ 180975 w 831056"/>
                <a:gd name="connsiteY86" fmla="*/ 38100 h 1033462"/>
                <a:gd name="connsiteX87" fmla="*/ 176213 w 831056"/>
                <a:gd name="connsiteY87" fmla="*/ 14287 h 1033462"/>
                <a:gd name="connsiteX88" fmla="*/ 161925 w 831056"/>
                <a:gd name="connsiteY88" fmla="*/ 0 h 1033462"/>
                <a:gd name="connsiteX89" fmla="*/ 147638 w 831056"/>
                <a:gd name="connsiteY89" fmla="*/ 0 h 1033462"/>
                <a:gd name="connsiteX90" fmla="*/ 121444 w 831056"/>
                <a:gd name="connsiteY90" fmla="*/ 0 h 1033462"/>
                <a:gd name="connsiteX91" fmla="*/ 102394 w 831056"/>
                <a:gd name="connsiteY91" fmla="*/ 0 h 1033462"/>
                <a:gd name="connsiteX92" fmla="*/ 83344 w 831056"/>
                <a:gd name="connsiteY92" fmla="*/ 33337 h 1033462"/>
                <a:gd name="connsiteX93" fmla="*/ 80963 w 831056"/>
                <a:gd name="connsiteY93" fmla="*/ 59531 h 1033462"/>
                <a:gd name="connsiteX94" fmla="*/ 78581 w 831056"/>
                <a:gd name="connsiteY94" fmla="*/ 97631 h 1033462"/>
                <a:gd name="connsiteX95" fmla="*/ 71438 w 831056"/>
                <a:gd name="connsiteY95" fmla="*/ 116681 h 1033462"/>
                <a:gd name="connsiteX96" fmla="*/ 59531 w 831056"/>
                <a:gd name="connsiteY96" fmla="*/ 135731 h 1033462"/>
                <a:gd name="connsiteX97" fmla="*/ 45244 w 831056"/>
                <a:gd name="connsiteY97" fmla="*/ 164306 h 1033462"/>
                <a:gd name="connsiteX98" fmla="*/ 35719 w 831056"/>
                <a:gd name="connsiteY98" fmla="*/ 171450 h 1033462"/>
                <a:gd name="connsiteX99" fmla="*/ 9525 w 831056"/>
                <a:gd name="connsiteY99" fmla="*/ 178593 h 1033462"/>
                <a:gd name="connsiteX100" fmla="*/ 7144 w 831056"/>
                <a:gd name="connsiteY100" fmla="*/ 200025 h 1033462"/>
                <a:gd name="connsiteX101" fmla="*/ 33338 w 831056"/>
                <a:gd name="connsiteY101" fmla="*/ 211931 h 1033462"/>
                <a:gd name="connsiteX102" fmla="*/ 30956 w 831056"/>
                <a:gd name="connsiteY102" fmla="*/ 219075 h 1033462"/>
                <a:gd name="connsiteX103" fmla="*/ 83344 w 831056"/>
                <a:gd name="connsiteY103" fmla="*/ 200025 h 1033462"/>
                <a:gd name="connsiteX104" fmla="*/ 71438 w 831056"/>
                <a:gd name="connsiteY104" fmla="*/ 261937 h 1033462"/>
                <a:gd name="connsiteX105" fmla="*/ 83344 w 831056"/>
                <a:gd name="connsiteY105" fmla="*/ 297656 h 1033462"/>
                <a:gd name="connsiteX106" fmla="*/ 83344 w 831056"/>
                <a:gd name="connsiteY106" fmla="*/ 297656 h 1033462"/>
                <a:gd name="connsiteX107" fmla="*/ 78581 w 831056"/>
                <a:gd name="connsiteY107" fmla="*/ 350043 h 1033462"/>
                <a:gd name="connsiteX108" fmla="*/ 78581 w 831056"/>
                <a:gd name="connsiteY108" fmla="*/ 350043 h 1033462"/>
                <a:gd name="connsiteX109" fmla="*/ 95250 w 831056"/>
                <a:gd name="connsiteY109" fmla="*/ 371475 h 1033462"/>
                <a:gd name="connsiteX110" fmla="*/ 100013 w 831056"/>
                <a:gd name="connsiteY110" fmla="*/ 390525 h 1033462"/>
                <a:gd name="connsiteX111" fmla="*/ 102394 w 831056"/>
                <a:gd name="connsiteY111" fmla="*/ 409575 h 1033462"/>
                <a:gd name="connsiteX112" fmla="*/ 121444 w 831056"/>
                <a:gd name="connsiteY112" fmla="*/ 414337 h 1033462"/>
                <a:gd name="connsiteX113" fmla="*/ 138113 w 831056"/>
                <a:gd name="connsiteY113" fmla="*/ 440531 h 1033462"/>
                <a:gd name="connsiteX114" fmla="*/ 138113 w 831056"/>
                <a:gd name="connsiteY114" fmla="*/ 466725 h 1033462"/>
                <a:gd name="connsiteX115" fmla="*/ 109538 w 831056"/>
                <a:gd name="connsiteY115" fmla="*/ 469106 h 1033462"/>
                <a:gd name="connsiteX116" fmla="*/ 100013 w 831056"/>
                <a:gd name="connsiteY116" fmla="*/ 483393 h 1033462"/>
                <a:gd name="connsiteX117" fmla="*/ 80963 w 831056"/>
                <a:gd name="connsiteY117" fmla="*/ 511968 h 1033462"/>
                <a:gd name="connsiteX118" fmla="*/ 69056 w 831056"/>
                <a:gd name="connsiteY118" fmla="*/ 533400 h 1033462"/>
                <a:gd name="connsiteX119" fmla="*/ 35719 w 831056"/>
                <a:gd name="connsiteY119" fmla="*/ 531018 h 1033462"/>
                <a:gd name="connsiteX120" fmla="*/ 23813 w 831056"/>
                <a:gd name="connsiteY120" fmla="*/ 547687 h 1033462"/>
                <a:gd name="connsiteX121" fmla="*/ 16669 w 831056"/>
                <a:gd name="connsiteY121" fmla="*/ 569118 h 1033462"/>
                <a:gd name="connsiteX122" fmla="*/ 9525 w 831056"/>
                <a:gd name="connsiteY122" fmla="*/ 611981 h 1033462"/>
                <a:gd name="connsiteX123" fmla="*/ 0 w 831056"/>
                <a:gd name="connsiteY123" fmla="*/ 638175 h 1033462"/>
                <a:gd name="connsiteX124" fmla="*/ 42863 w 831056"/>
                <a:gd name="connsiteY124" fmla="*/ 640556 h 1033462"/>
                <a:gd name="connsiteX125" fmla="*/ 88106 w 831056"/>
                <a:gd name="connsiteY125" fmla="*/ 642937 h 1033462"/>
                <a:gd name="connsiteX126" fmla="*/ 116681 w 831056"/>
                <a:gd name="connsiteY126" fmla="*/ 650081 h 1033462"/>
                <a:gd name="connsiteX127" fmla="*/ 159544 w 831056"/>
                <a:gd name="connsiteY127" fmla="*/ 676275 h 1033462"/>
                <a:gd name="connsiteX128" fmla="*/ 145256 w 831056"/>
                <a:gd name="connsiteY128" fmla="*/ 709612 h 1033462"/>
                <a:gd name="connsiteX129" fmla="*/ 135731 w 831056"/>
                <a:gd name="connsiteY129" fmla="*/ 740568 h 1033462"/>
                <a:gd name="connsiteX130" fmla="*/ 107156 w 831056"/>
                <a:gd name="connsiteY130" fmla="*/ 750093 h 1033462"/>
                <a:gd name="connsiteX131" fmla="*/ 85725 w 831056"/>
                <a:gd name="connsiteY131" fmla="*/ 750093 h 1033462"/>
                <a:gd name="connsiteX132" fmla="*/ 69056 w 831056"/>
                <a:gd name="connsiteY132" fmla="*/ 754856 h 1033462"/>
                <a:gd name="connsiteX133" fmla="*/ 42863 w 831056"/>
                <a:gd name="connsiteY133" fmla="*/ 759618 h 1033462"/>
                <a:gd name="connsiteX134" fmla="*/ 64294 w 831056"/>
                <a:gd name="connsiteY134" fmla="*/ 797718 h 1033462"/>
                <a:gd name="connsiteX135" fmla="*/ 59531 w 831056"/>
                <a:gd name="connsiteY135" fmla="*/ 831056 h 1033462"/>
                <a:gd name="connsiteX136" fmla="*/ 52388 w 831056"/>
                <a:gd name="connsiteY136" fmla="*/ 862012 h 1033462"/>
                <a:gd name="connsiteX137" fmla="*/ 78581 w 831056"/>
                <a:gd name="connsiteY137" fmla="*/ 864393 h 1033462"/>
                <a:gd name="connsiteX138" fmla="*/ 85725 w 831056"/>
                <a:gd name="connsiteY138" fmla="*/ 885825 h 1033462"/>
                <a:gd name="connsiteX139" fmla="*/ 111919 w 831056"/>
                <a:gd name="connsiteY139" fmla="*/ 878681 h 1033462"/>
                <a:gd name="connsiteX140" fmla="*/ 126206 w 831056"/>
                <a:gd name="connsiteY140" fmla="*/ 873918 h 1033462"/>
                <a:gd name="connsiteX141" fmla="*/ 154781 w 831056"/>
                <a:gd name="connsiteY141" fmla="*/ 840581 h 1033462"/>
                <a:gd name="connsiteX142" fmla="*/ 173831 w 831056"/>
                <a:gd name="connsiteY142" fmla="*/ 857250 h 1033462"/>
                <a:gd name="connsiteX143" fmla="*/ 192881 w 831056"/>
                <a:gd name="connsiteY143" fmla="*/ 838200 h 1033462"/>
                <a:gd name="connsiteX144" fmla="*/ 223838 w 831056"/>
                <a:gd name="connsiteY144" fmla="*/ 826293 h 1033462"/>
                <a:gd name="connsiteX145" fmla="*/ 233363 w 831056"/>
                <a:gd name="connsiteY145" fmla="*/ 816768 h 1033462"/>
                <a:gd name="connsiteX146" fmla="*/ 259556 w 831056"/>
                <a:gd name="connsiteY146" fmla="*/ 814387 h 1033462"/>
                <a:gd name="connsiteX147" fmla="*/ 273844 w 831056"/>
                <a:gd name="connsiteY147" fmla="*/ 833437 h 1033462"/>
                <a:gd name="connsiteX148" fmla="*/ 288131 w 831056"/>
                <a:gd name="connsiteY148" fmla="*/ 802481 h 1033462"/>
                <a:gd name="connsiteX149" fmla="*/ 300038 w 831056"/>
                <a:gd name="connsiteY149" fmla="*/ 781050 h 1033462"/>
                <a:gd name="connsiteX150" fmla="*/ 300038 w 831056"/>
                <a:gd name="connsiteY150" fmla="*/ 781050 h 1033462"/>
                <a:gd name="connsiteX151" fmla="*/ 307181 w 831056"/>
                <a:gd name="connsiteY151" fmla="*/ 823912 h 1033462"/>
                <a:gd name="connsiteX152" fmla="*/ 321469 w 831056"/>
                <a:gd name="connsiteY152" fmla="*/ 854868 h 1033462"/>
                <a:gd name="connsiteX153" fmla="*/ 359569 w 831056"/>
                <a:gd name="connsiteY153" fmla="*/ 842962 h 1033462"/>
                <a:gd name="connsiteX154" fmla="*/ 371475 w 831056"/>
                <a:gd name="connsiteY154" fmla="*/ 859631 h 1033462"/>
                <a:gd name="connsiteX155" fmla="*/ 383381 w 831056"/>
                <a:gd name="connsiteY155" fmla="*/ 876300 h 1033462"/>
                <a:gd name="connsiteX156" fmla="*/ 402431 w 831056"/>
                <a:gd name="connsiteY156" fmla="*/ 888206 h 1033462"/>
                <a:gd name="connsiteX157" fmla="*/ 404813 w 831056"/>
                <a:gd name="connsiteY157" fmla="*/ 914400 h 1033462"/>
                <a:gd name="connsiteX158" fmla="*/ 409575 w 831056"/>
                <a:gd name="connsiteY158" fmla="*/ 928687 h 1033462"/>
                <a:gd name="connsiteX159" fmla="*/ 438150 w 831056"/>
                <a:gd name="connsiteY159" fmla="*/ 921543 h 1033462"/>
                <a:gd name="connsiteX160" fmla="*/ 447675 w 831056"/>
                <a:gd name="connsiteY160" fmla="*/ 945356 h 1033462"/>
                <a:gd name="connsiteX161" fmla="*/ 452438 w 831056"/>
                <a:gd name="connsiteY161" fmla="*/ 978693 h 1033462"/>
                <a:gd name="connsiteX162" fmla="*/ 481013 w 831056"/>
                <a:gd name="connsiteY162" fmla="*/ 973931 h 1033462"/>
                <a:gd name="connsiteX163" fmla="*/ 495300 w 831056"/>
                <a:gd name="connsiteY163" fmla="*/ 983456 h 1033462"/>
                <a:gd name="connsiteX164" fmla="*/ 500063 w 831056"/>
                <a:gd name="connsiteY164" fmla="*/ 1007268 h 1033462"/>
                <a:gd name="connsiteX165" fmla="*/ 545305 w 831056"/>
                <a:gd name="connsiteY165" fmla="*/ 1033462 h 1033462"/>
                <a:gd name="connsiteX166" fmla="*/ 573881 w 831056"/>
                <a:gd name="connsiteY166" fmla="*/ 1028700 h 1033462"/>
                <a:gd name="connsiteX0" fmla="*/ 573881 w 831056"/>
                <a:gd name="connsiteY0" fmla="*/ 1028700 h 1033462"/>
                <a:gd name="connsiteX1" fmla="*/ 559593 w 831056"/>
                <a:gd name="connsiteY1" fmla="*/ 1004887 h 1033462"/>
                <a:gd name="connsiteX2" fmla="*/ 542925 w 831056"/>
                <a:gd name="connsiteY2" fmla="*/ 966787 h 1033462"/>
                <a:gd name="connsiteX3" fmla="*/ 521494 w 831056"/>
                <a:gd name="connsiteY3" fmla="*/ 947737 h 1033462"/>
                <a:gd name="connsiteX4" fmla="*/ 528638 w 831056"/>
                <a:gd name="connsiteY4" fmla="*/ 921543 h 1033462"/>
                <a:gd name="connsiteX5" fmla="*/ 547688 w 831056"/>
                <a:gd name="connsiteY5" fmla="*/ 916781 h 1033462"/>
                <a:gd name="connsiteX6" fmla="*/ 569119 w 831056"/>
                <a:gd name="connsiteY6" fmla="*/ 871537 h 1033462"/>
                <a:gd name="connsiteX7" fmla="*/ 533400 w 831056"/>
                <a:gd name="connsiteY7" fmla="*/ 845343 h 1033462"/>
                <a:gd name="connsiteX8" fmla="*/ 533400 w 831056"/>
                <a:gd name="connsiteY8" fmla="*/ 821531 h 1033462"/>
                <a:gd name="connsiteX9" fmla="*/ 528638 w 831056"/>
                <a:gd name="connsiteY9" fmla="*/ 788193 h 1033462"/>
                <a:gd name="connsiteX10" fmla="*/ 526256 w 831056"/>
                <a:gd name="connsiteY10" fmla="*/ 759618 h 1033462"/>
                <a:gd name="connsiteX11" fmla="*/ 550069 w 831056"/>
                <a:gd name="connsiteY11" fmla="*/ 759618 h 1033462"/>
                <a:gd name="connsiteX12" fmla="*/ 581025 w 831056"/>
                <a:gd name="connsiteY12" fmla="*/ 754856 h 1033462"/>
                <a:gd name="connsiteX13" fmla="*/ 602456 w 831056"/>
                <a:gd name="connsiteY13" fmla="*/ 711993 h 1033462"/>
                <a:gd name="connsiteX14" fmla="*/ 616744 w 831056"/>
                <a:gd name="connsiteY14" fmla="*/ 690562 h 1033462"/>
                <a:gd name="connsiteX15" fmla="*/ 585788 w 831056"/>
                <a:gd name="connsiteY15" fmla="*/ 671512 h 1033462"/>
                <a:gd name="connsiteX16" fmla="*/ 602456 w 831056"/>
                <a:gd name="connsiteY16" fmla="*/ 652462 h 1033462"/>
                <a:gd name="connsiteX17" fmla="*/ 597694 w 831056"/>
                <a:gd name="connsiteY17" fmla="*/ 626268 h 1033462"/>
                <a:gd name="connsiteX18" fmla="*/ 585788 w 831056"/>
                <a:gd name="connsiteY18" fmla="*/ 609600 h 1033462"/>
                <a:gd name="connsiteX19" fmla="*/ 602456 w 831056"/>
                <a:gd name="connsiteY19" fmla="*/ 588168 h 1033462"/>
                <a:gd name="connsiteX20" fmla="*/ 602456 w 831056"/>
                <a:gd name="connsiteY20" fmla="*/ 588168 h 1033462"/>
                <a:gd name="connsiteX21" fmla="*/ 633413 w 831056"/>
                <a:gd name="connsiteY21" fmla="*/ 545306 h 1033462"/>
                <a:gd name="connsiteX22" fmla="*/ 666750 w 831056"/>
                <a:gd name="connsiteY22" fmla="*/ 569118 h 1033462"/>
                <a:gd name="connsiteX23" fmla="*/ 707231 w 831056"/>
                <a:gd name="connsiteY23" fmla="*/ 569118 h 1033462"/>
                <a:gd name="connsiteX24" fmla="*/ 719138 w 831056"/>
                <a:gd name="connsiteY24" fmla="*/ 535781 h 1033462"/>
                <a:gd name="connsiteX25" fmla="*/ 752475 w 831056"/>
                <a:gd name="connsiteY25" fmla="*/ 535781 h 1033462"/>
                <a:gd name="connsiteX26" fmla="*/ 757238 w 831056"/>
                <a:gd name="connsiteY26" fmla="*/ 571500 h 1033462"/>
                <a:gd name="connsiteX27" fmla="*/ 788194 w 831056"/>
                <a:gd name="connsiteY27" fmla="*/ 559593 h 1033462"/>
                <a:gd name="connsiteX28" fmla="*/ 809625 w 831056"/>
                <a:gd name="connsiteY28" fmla="*/ 552450 h 1033462"/>
                <a:gd name="connsiteX29" fmla="*/ 804863 w 831056"/>
                <a:gd name="connsiteY29" fmla="*/ 528637 h 1033462"/>
                <a:gd name="connsiteX30" fmla="*/ 809625 w 831056"/>
                <a:gd name="connsiteY30" fmla="*/ 507206 h 1033462"/>
                <a:gd name="connsiteX31" fmla="*/ 831056 w 831056"/>
                <a:gd name="connsiteY31" fmla="*/ 488156 h 1033462"/>
                <a:gd name="connsiteX32" fmla="*/ 812006 w 831056"/>
                <a:gd name="connsiteY32" fmla="*/ 469106 h 1033462"/>
                <a:gd name="connsiteX33" fmla="*/ 807244 w 831056"/>
                <a:gd name="connsiteY33" fmla="*/ 454818 h 1033462"/>
                <a:gd name="connsiteX34" fmla="*/ 823913 w 831056"/>
                <a:gd name="connsiteY34" fmla="*/ 431006 h 1033462"/>
                <a:gd name="connsiteX35" fmla="*/ 812006 w 831056"/>
                <a:gd name="connsiteY35" fmla="*/ 411956 h 1033462"/>
                <a:gd name="connsiteX36" fmla="*/ 778669 w 831056"/>
                <a:gd name="connsiteY36" fmla="*/ 414337 h 1033462"/>
                <a:gd name="connsiteX37" fmla="*/ 766763 w 831056"/>
                <a:gd name="connsiteY37" fmla="*/ 411956 h 1033462"/>
                <a:gd name="connsiteX38" fmla="*/ 757238 w 831056"/>
                <a:gd name="connsiteY38" fmla="*/ 383381 h 1033462"/>
                <a:gd name="connsiteX39" fmla="*/ 752475 w 831056"/>
                <a:gd name="connsiteY39" fmla="*/ 369093 h 1033462"/>
                <a:gd name="connsiteX40" fmla="*/ 759619 w 831056"/>
                <a:gd name="connsiteY40" fmla="*/ 345281 h 1033462"/>
                <a:gd name="connsiteX41" fmla="*/ 766763 w 831056"/>
                <a:gd name="connsiteY41" fmla="*/ 326231 h 1033462"/>
                <a:gd name="connsiteX42" fmla="*/ 771525 w 831056"/>
                <a:gd name="connsiteY42" fmla="*/ 307181 h 1033462"/>
                <a:gd name="connsiteX43" fmla="*/ 788194 w 831056"/>
                <a:gd name="connsiteY43" fmla="*/ 285750 h 1033462"/>
                <a:gd name="connsiteX44" fmla="*/ 795338 w 831056"/>
                <a:gd name="connsiteY44" fmla="*/ 261937 h 1033462"/>
                <a:gd name="connsiteX45" fmla="*/ 795338 w 831056"/>
                <a:gd name="connsiteY45" fmla="*/ 223837 h 1033462"/>
                <a:gd name="connsiteX46" fmla="*/ 795338 w 831056"/>
                <a:gd name="connsiteY46" fmla="*/ 195262 h 1033462"/>
                <a:gd name="connsiteX47" fmla="*/ 771525 w 831056"/>
                <a:gd name="connsiteY47" fmla="*/ 178593 h 1033462"/>
                <a:gd name="connsiteX48" fmla="*/ 747713 w 831056"/>
                <a:gd name="connsiteY48" fmla="*/ 188118 h 1033462"/>
                <a:gd name="connsiteX49" fmla="*/ 723900 w 831056"/>
                <a:gd name="connsiteY49" fmla="*/ 195262 h 1033462"/>
                <a:gd name="connsiteX50" fmla="*/ 681038 w 831056"/>
                <a:gd name="connsiteY50" fmla="*/ 192881 h 1033462"/>
                <a:gd name="connsiteX51" fmla="*/ 664369 w 831056"/>
                <a:gd name="connsiteY51" fmla="*/ 185737 h 1033462"/>
                <a:gd name="connsiteX52" fmla="*/ 633413 w 831056"/>
                <a:gd name="connsiteY52" fmla="*/ 164306 h 1033462"/>
                <a:gd name="connsiteX53" fmla="*/ 621506 w 831056"/>
                <a:gd name="connsiteY53" fmla="*/ 159543 h 1033462"/>
                <a:gd name="connsiteX54" fmla="*/ 604838 w 831056"/>
                <a:gd name="connsiteY54" fmla="*/ 188118 h 1033462"/>
                <a:gd name="connsiteX55" fmla="*/ 590550 w 831056"/>
                <a:gd name="connsiteY55" fmla="*/ 214312 h 1033462"/>
                <a:gd name="connsiteX56" fmla="*/ 564356 w 831056"/>
                <a:gd name="connsiteY56" fmla="*/ 240506 h 1033462"/>
                <a:gd name="connsiteX57" fmla="*/ 547688 w 831056"/>
                <a:gd name="connsiteY57" fmla="*/ 235743 h 1033462"/>
                <a:gd name="connsiteX58" fmla="*/ 533400 w 831056"/>
                <a:gd name="connsiteY58" fmla="*/ 219075 h 1033462"/>
                <a:gd name="connsiteX59" fmla="*/ 533400 w 831056"/>
                <a:gd name="connsiteY59" fmla="*/ 219075 h 1033462"/>
                <a:gd name="connsiteX60" fmla="*/ 500063 w 831056"/>
                <a:gd name="connsiteY60" fmla="*/ 247650 h 1033462"/>
                <a:gd name="connsiteX61" fmla="*/ 483394 w 831056"/>
                <a:gd name="connsiteY61" fmla="*/ 261937 h 1033462"/>
                <a:gd name="connsiteX62" fmla="*/ 454819 w 831056"/>
                <a:gd name="connsiteY62" fmla="*/ 266700 h 1033462"/>
                <a:gd name="connsiteX63" fmla="*/ 435769 w 831056"/>
                <a:gd name="connsiteY63" fmla="*/ 271462 h 1033462"/>
                <a:gd name="connsiteX64" fmla="*/ 416719 w 831056"/>
                <a:gd name="connsiteY64" fmla="*/ 288131 h 1033462"/>
                <a:gd name="connsiteX65" fmla="*/ 397669 w 831056"/>
                <a:gd name="connsiteY65" fmla="*/ 285750 h 1033462"/>
                <a:gd name="connsiteX66" fmla="*/ 388144 w 831056"/>
                <a:gd name="connsiteY66" fmla="*/ 314325 h 1033462"/>
                <a:gd name="connsiteX67" fmla="*/ 385763 w 831056"/>
                <a:gd name="connsiteY67" fmla="*/ 342900 h 1033462"/>
                <a:gd name="connsiteX68" fmla="*/ 385763 w 831056"/>
                <a:gd name="connsiteY68" fmla="*/ 378618 h 1033462"/>
                <a:gd name="connsiteX69" fmla="*/ 361950 w 831056"/>
                <a:gd name="connsiteY69" fmla="*/ 388143 h 1033462"/>
                <a:gd name="connsiteX70" fmla="*/ 347663 w 831056"/>
                <a:gd name="connsiteY70" fmla="*/ 376237 h 1033462"/>
                <a:gd name="connsiteX71" fmla="*/ 347663 w 831056"/>
                <a:gd name="connsiteY71" fmla="*/ 354806 h 1033462"/>
                <a:gd name="connsiteX72" fmla="*/ 319088 w 831056"/>
                <a:gd name="connsiteY72" fmla="*/ 338137 h 1033462"/>
                <a:gd name="connsiteX73" fmla="*/ 297656 w 831056"/>
                <a:gd name="connsiteY73" fmla="*/ 328612 h 1033462"/>
                <a:gd name="connsiteX74" fmla="*/ 302419 w 831056"/>
                <a:gd name="connsiteY74" fmla="*/ 300037 h 1033462"/>
                <a:gd name="connsiteX75" fmla="*/ 278606 w 831056"/>
                <a:gd name="connsiteY75" fmla="*/ 297656 h 1033462"/>
                <a:gd name="connsiteX76" fmla="*/ 247650 w 831056"/>
                <a:gd name="connsiteY76" fmla="*/ 283368 h 1033462"/>
                <a:gd name="connsiteX77" fmla="*/ 245269 w 831056"/>
                <a:gd name="connsiteY77" fmla="*/ 235743 h 1033462"/>
                <a:gd name="connsiteX78" fmla="*/ 245269 w 831056"/>
                <a:gd name="connsiteY78" fmla="*/ 200025 h 1033462"/>
                <a:gd name="connsiteX79" fmla="*/ 240506 w 831056"/>
                <a:gd name="connsiteY79" fmla="*/ 185737 h 1033462"/>
                <a:gd name="connsiteX80" fmla="*/ 247650 w 831056"/>
                <a:gd name="connsiteY80" fmla="*/ 159543 h 1033462"/>
                <a:gd name="connsiteX81" fmla="*/ 259556 w 831056"/>
                <a:gd name="connsiteY81" fmla="*/ 150018 h 1033462"/>
                <a:gd name="connsiteX82" fmla="*/ 242888 w 831056"/>
                <a:gd name="connsiteY82" fmla="*/ 135731 h 1033462"/>
                <a:gd name="connsiteX83" fmla="*/ 240506 w 831056"/>
                <a:gd name="connsiteY83" fmla="*/ 104775 h 1033462"/>
                <a:gd name="connsiteX84" fmla="*/ 242888 w 831056"/>
                <a:gd name="connsiteY84" fmla="*/ 78581 h 1033462"/>
                <a:gd name="connsiteX85" fmla="*/ 238125 w 831056"/>
                <a:gd name="connsiteY85" fmla="*/ 52387 h 1033462"/>
                <a:gd name="connsiteX86" fmla="*/ 216694 w 831056"/>
                <a:gd name="connsiteY86" fmla="*/ 38100 h 1033462"/>
                <a:gd name="connsiteX87" fmla="*/ 180975 w 831056"/>
                <a:gd name="connsiteY87" fmla="*/ 38100 h 1033462"/>
                <a:gd name="connsiteX88" fmla="*/ 176213 w 831056"/>
                <a:gd name="connsiteY88" fmla="*/ 14287 h 1033462"/>
                <a:gd name="connsiteX89" fmla="*/ 161925 w 831056"/>
                <a:gd name="connsiteY89" fmla="*/ 0 h 1033462"/>
                <a:gd name="connsiteX90" fmla="*/ 147638 w 831056"/>
                <a:gd name="connsiteY90" fmla="*/ 0 h 1033462"/>
                <a:gd name="connsiteX91" fmla="*/ 121444 w 831056"/>
                <a:gd name="connsiteY91" fmla="*/ 0 h 1033462"/>
                <a:gd name="connsiteX92" fmla="*/ 102394 w 831056"/>
                <a:gd name="connsiteY92" fmla="*/ 0 h 1033462"/>
                <a:gd name="connsiteX93" fmla="*/ 83344 w 831056"/>
                <a:gd name="connsiteY93" fmla="*/ 33337 h 1033462"/>
                <a:gd name="connsiteX94" fmla="*/ 80963 w 831056"/>
                <a:gd name="connsiteY94" fmla="*/ 59531 h 1033462"/>
                <a:gd name="connsiteX95" fmla="*/ 78581 w 831056"/>
                <a:gd name="connsiteY95" fmla="*/ 97631 h 1033462"/>
                <a:gd name="connsiteX96" fmla="*/ 71438 w 831056"/>
                <a:gd name="connsiteY96" fmla="*/ 116681 h 1033462"/>
                <a:gd name="connsiteX97" fmla="*/ 59531 w 831056"/>
                <a:gd name="connsiteY97" fmla="*/ 135731 h 1033462"/>
                <a:gd name="connsiteX98" fmla="*/ 45244 w 831056"/>
                <a:gd name="connsiteY98" fmla="*/ 164306 h 1033462"/>
                <a:gd name="connsiteX99" fmla="*/ 35719 w 831056"/>
                <a:gd name="connsiteY99" fmla="*/ 171450 h 1033462"/>
                <a:gd name="connsiteX100" fmla="*/ 9525 w 831056"/>
                <a:gd name="connsiteY100" fmla="*/ 178593 h 1033462"/>
                <a:gd name="connsiteX101" fmla="*/ 7144 w 831056"/>
                <a:gd name="connsiteY101" fmla="*/ 200025 h 1033462"/>
                <a:gd name="connsiteX102" fmla="*/ 33338 w 831056"/>
                <a:gd name="connsiteY102" fmla="*/ 211931 h 1033462"/>
                <a:gd name="connsiteX103" fmla="*/ 30956 w 831056"/>
                <a:gd name="connsiteY103" fmla="*/ 219075 h 1033462"/>
                <a:gd name="connsiteX104" fmla="*/ 83344 w 831056"/>
                <a:gd name="connsiteY104" fmla="*/ 200025 h 1033462"/>
                <a:gd name="connsiteX105" fmla="*/ 71438 w 831056"/>
                <a:gd name="connsiteY105" fmla="*/ 261937 h 1033462"/>
                <a:gd name="connsiteX106" fmla="*/ 83344 w 831056"/>
                <a:gd name="connsiteY106" fmla="*/ 297656 h 1033462"/>
                <a:gd name="connsiteX107" fmla="*/ 83344 w 831056"/>
                <a:gd name="connsiteY107" fmla="*/ 297656 h 1033462"/>
                <a:gd name="connsiteX108" fmla="*/ 78581 w 831056"/>
                <a:gd name="connsiteY108" fmla="*/ 350043 h 1033462"/>
                <a:gd name="connsiteX109" fmla="*/ 78581 w 831056"/>
                <a:gd name="connsiteY109" fmla="*/ 350043 h 1033462"/>
                <a:gd name="connsiteX110" fmla="*/ 95250 w 831056"/>
                <a:gd name="connsiteY110" fmla="*/ 371475 h 1033462"/>
                <a:gd name="connsiteX111" fmla="*/ 100013 w 831056"/>
                <a:gd name="connsiteY111" fmla="*/ 390525 h 1033462"/>
                <a:gd name="connsiteX112" fmla="*/ 102394 w 831056"/>
                <a:gd name="connsiteY112" fmla="*/ 409575 h 1033462"/>
                <a:gd name="connsiteX113" fmla="*/ 121444 w 831056"/>
                <a:gd name="connsiteY113" fmla="*/ 414337 h 1033462"/>
                <a:gd name="connsiteX114" fmla="*/ 138113 w 831056"/>
                <a:gd name="connsiteY114" fmla="*/ 440531 h 1033462"/>
                <a:gd name="connsiteX115" fmla="*/ 138113 w 831056"/>
                <a:gd name="connsiteY115" fmla="*/ 466725 h 1033462"/>
                <a:gd name="connsiteX116" fmla="*/ 109538 w 831056"/>
                <a:gd name="connsiteY116" fmla="*/ 469106 h 1033462"/>
                <a:gd name="connsiteX117" fmla="*/ 100013 w 831056"/>
                <a:gd name="connsiteY117" fmla="*/ 483393 h 1033462"/>
                <a:gd name="connsiteX118" fmla="*/ 80963 w 831056"/>
                <a:gd name="connsiteY118" fmla="*/ 511968 h 1033462"/>
                <a:gd name="connsiteX119" fmla="*/ 69056 w 831056"/>
                <a:gd name="connsiteY119" fmla="*/ 533400 h 1033462"/>
                <a:gd name="connsiteX120" fmla="*/ 35719 w 831056"/>
                <a:gd name="connsiteY120" fmla="*/ 531018 h 1033462"/>
                <a:gd name="connsiteX121" fmla="*/ 23813 w 831056"/>
                <a:gd name="connsiteY121" fmla="*/ 547687 h 1033462"/>
                <a:gd name="connsiteX122" fmla="*/ 16669 w 831056"/>
                <a:gd name="connsiteY122" fmla="*/ 569118 h 1033462"/>
                <a:gd name="connsiteX123" fmla="*/ 9525 w 831056"/>
                <a:gd name="connsiteY123" fmla="*/ 611981 h 1033462"/>
                <a:gd name="connsiteX124" fmla="*/ 0 w 831056"/>
                <a:gd name="connsiteY124" fmla="*/ 638175 h 1033462"/>
                <a:gd name="connsiteX125" fmla="*/ 42863 w 831056"/>
                <a:gd name="connsiteY125" fmla="*/ 640556 h 1033462"/>
                <a:gd name="connsiteX126" fmla="*/ 88106 w 831056"/>
                <a:gd name="connsiteY126" fmla="*/ 642937 h 1033462"/>
                <a:gd name="connsiteX127" fmla="*/ 116681 w 831056"/>
                <a:gd name="connsiteY127" fmla="*/ 650081 h 1033462"/>
                <a:gd name="connsiteX128" fmla="*/ 159544 w 831056"/>
                <a:gd name="connsiteY128" fmla="*/ 676275 h 1033462"/>
                <a:gd name="connsiteX129" fmla="*/ 145256 w 831056"/>
                <a:gd name="connsiteY129" fmla="*/ 709612 h 1033462"/>
                <a:gd name="connsiteX130" fmla="*/ 135731 w 831056"/>
                <a:gd name="connsiteY130" fmla="*/ 740568 h 1033462"/>
                <a:gd name="connsiteX131" fmla="*/ 107156 w 831056"/>
                <a:gd name="connsiteY131" fmla="*/ 750093 h 1033462"/>
                <a:gd name="connsiteX132" fmla="*/ 85725 w 831056"/>
                <a:gd name="connsiteY132" fmla="*/ 750093 h 1033462"/>
                <a:gd name="connsiteX133" fmla="*/ 69056 w 831056"/>
                <a:gd name="connsiteY133" fmla="*/ 754856 h 1033462"/>
                <a:gd name="connsiteX134" fmla="*/ 42863 w 831056"/>
                <a:gd name="connsiteY134" fmla="*/ 759618 h 1033462"/>
                <a:gd name="connsiteX135" fmla="*/ 64294 w 831056"/>
                <a:gd name="connsiteY135" fmla="*/ 797718 h 1033462"/>
                <a:gd name="connsiteX136" fmla="*/ 59531 w 831056"/>
                <a:gd name="connsiteY136" fmla="*/ 831056 h 1033462"/>
                <a:gd name="connsiteX137" fmla="*/ 52388 w 831056"/>
                <a:gd name="connsiteY137" fmla="*/ 862012 h 1033462"/>
                <a:gd name="connsiteX138" fmla="*/ 78581 w 831056"/>
                <a:gd name="connsiteY138" fmla="*/ 864393 h 1033462"/>
                <a:gd name="connsiteX139" fmla="*/ 85725 w 831056"/>
                <a:gd name="connsiteY139" fmla="*/ 885825 h 1033462"/>
                <a:gd name="connsiteX140" fmla="*/ 111919 w 831056"/>
                <a:gd name="connsiteY140" fmla="*/ 878681 h 1033462"/>
                <a:gd name="connsiteX141" fmla="*/ 126206 w 831056"/>
                <a:gd name="connsiteY141" fmla="*/ 873918 h 1033462"/>
                <a:gd name="connsiteX142" fmla="*/ 154781 w 831056"/>
                <a:gd name="connsiteY142" fmla="*/ 840581 h 1033462"/>
                <a:gd name="connsiteX143" fmla="*/ 173831 w 831056"/>
                <a:gd name="connsiteY143" fmla="*/ 857250 h 1033462"/>
                <a:gd name="connsiteX144" fmla="*/ 192881 w 831056"/>
                <a:gd name="connsiteY144" fmla="*/ 838200 h 1033462"/>
                <a:gd name="connsiteX145" fmla="*/ 223838 w 831056"/>
                <a:gd name="connsiteY145" fmla="*/ 826293 h 1033462"/>
                <a:gd name="connsiteX146" fmla="*/ 233363 w 831056"/>
                <a:gd name="connsiteY146" fmla="*/ 816768 h 1033462"/>
                <a:gd name="connsiteX147" fmla="*/ 259556 w 831056"/>
                <a:gd name="connsiteY147" fmla="*/ 814387 h 1033462"/>
                <a:gd name="connsiteX148" fmla="*/ 273844 w 831056"/>
                <a:gd name="connsiteY148" fmla="*/ 833437 h 1033462"/>
                <a:gd name="connsiteX149" fmla="*/ 288131 w 831056"/>
                <a:gd name="connsiteY149" fmla="*/ 802481 h 1033462"/>
                <a:gd name="connsiteX150" fmla="*/ 300038 w 831056"/>
                <a:gd name="connsiteY150" fmla="*/ 781050 h 1033462"/>
                <a:gd name="connsiteX151" fmla="*/ 300038 w 831056"/>
                <a:gd name="connsiteY151" fmla="*/ 781050 h 1033462"/>
                <a:gd name="connsiteX152" fmla="*/ 307181 w 831056"/>
                <a:gd name="connsiteY152" fmla="*/ 823912 h 1033462"/>
                <a:gd name="connsiteX153" fmla="*/ 321469 w 831056"/>
                <a:gd name="connsiteY153" fmla="*/ 854868 h 1033462"/>
                <a:gd name="connsiteX154" fmla="*/ 359569 w 831056"/>
                <a:gd name="connsiteY154" fmla="*/ 842962 h 1033462"/>
                <a:gd name="connsiteX155" fmla="*/ 371475 w 831056"/>
                <a:gd name="connsiteY155" fmla="*/ 859631 h 1033462"/>
                <a:gd name="connsiteX156" fmla="*/ 383381 w 831056"/>
                <a:gd name="connsiteY156" fmla="*/ 876300 h 1033462"/>
                <a:gd name="connsiteX157" fmla="*/ 402431 w 831056"/>
                <a:gd name="connsiteY157" fmla="*/ 888206 h 1033462"/>
                <a:gd name="connsiteX158" fmla="*/ 404813 w 831056"/>
                <a:gd name="connsiteY158" fmla="*/ 914400 h 1033462"/>
                <a:gd name="connsiteX159" fmla="*/ 409575 w 831056"/>
                <a:gd name="connsiteY159" fmla="*/ 928687 h 1033462"/>
                <a:gd name="connsiteX160" fmla="*/ 438150 w 831056"/>
                <a:gd name="connsiteY160" fmla="*/ 921543 h 1033462"/>
                <a:gd name="connsiteX161" fmla="*/ 447675 w 831056"/>
                <a:gd name="connsiteY161" fmla="*/ 945356 h 1033462"/>
                <a:gd name="connsiteX162" fmla="*/ 452438 w 831056"/>
                <a:gd name="connsiteY162" fmla="*/ 978693 h 1033462"/>
                <a:gd name="connsiteX163" fmla="*/ 481013 w 831056"/>
                <a:gd name="connsiteY163" fmla="*/ 973931 h 1033462"/>
                <a:gd name="connsiteX164" fmla="*/ 495300 w 831056"/>
                <a:gd name="connsiteY164" fmla="*/ 983456 h 1033462"/>
                <a:gd name="connsiteX165" fmla="*/ 500063 w 831056"/>
                <a:gd name="connsiteY165" fmla="*/ 1007268 h 1033462"/>
                <a:gd name="connsiteX166" fmla="*/ 545305 w 831056"/>
                <a:gd name="connsiteY166" fmla="*/ 1033462 h 1033462"/>
                <a:gd name="connsiteX167" fmla="*/ 573881 w 831056"/>
                <a:gd name="connsiteY167" fmla="*/ 1028700 h 1033462"/>
                <a:gd name="connsiteX0" fmla="*/ 573881 w 831056"/>
                <a:gd name="connsiteY0" fmla="*/ 1028700 h 1033462"/>
                <a:gd name="connsiteX1" fmla="*/ 559593 w 831056"/>
                <a:gd name="connsiteY1" fmla="*/ 1004887 h 1033462"/>
                <a:gd name="connsiteX2" fmla="*/ 542925 w 831056"/>
                <a:gd name="connsiteY2" fmla="*/ 966787 h 1033462"/>
                <a:gd name="connsiteX3" fmla="*/ 521494 w 831056"/>
                <a:gd name="connsiteY3" fmla="*/ 947737 h 1033462"/>
                <a:gd name="connsiteX4" fmla="*/ 528638 w 831056"/>
                <a:gd name="connsiteY4" fmla="*/ 921543 h 1033462"/>
                <a:gd name="connsiteX5" fmla="*/ 547688 w 831056"/>
                <a:gd name="connsiteY5" fmla="*/ 916781 h 1033462"/>
                <a:gd name="connsiteX6" fmla="*/ 569119 w 831056"/>
                <a:gd name="connsiteY6" fmla="*/ 871537 h 1033462"/>
                <a:gd name="connsiteX7" fmla="*/ 533400 w 831056"/>
                <a:gd name="connsiteY7" fmla="*/ 845343 h 1033462"/>
                <a:gd name="connsiteX8" fmla="*/ 533400 w 831056"/>
                <a:gd name="connsiteY8" fmla="*/ 821531 h 1033462"/>
                <a:gd name="connsiteX9" fmla="*/ 528638 w 831056"/>
                <a:gd name="connsiteY9" fmla="*/ 788193 h 1033462"/>
                <a:gd name="connsiteX10" fmla="*/ 526256 w 831056"/>
                <a:gd name="connsiteY10" fmla="*/ 759618 h 1033462"/>
                <a:gd name="connsiteX11" fmla="*/ 550069 w 831056"/>
                <a:gd name="connsiteY11" fmla="*/ 759618 h 1033462"/>
                <a:gd name="connsiteX12" fmla="*/ 581025 w 831056"/>
                <a:gd name="connsiteY12" fmla="*/ 754856 h 1033462"/>
                <a:gd name="connsiteX13" fmla="*/ 602456 w 831056"/>
                <a:gd name="connsiteY13" fmla="*/ 711993 h 1033462"/>
                <a:gd name="connsiteX14" fmla="*/ 616744 w 831056"/>
                <a:gd name="connsiteY14" fmla="*/ 690562 h 1033462"/>
                <a:gd name="connsiteX15" fmla="*/ 585788 w 831056"/>
                <a:gd name="connsiteY15" fmla="*/ 671512 h 1033462"/>
                <a:gd name="connsiteX16" fmla="*/ 602456 w 831056"/>
                <a:gd name="connsiteY16" fmla="*/ 652462 h 1033462"/>
                <a:gd name="connsiteX17" fmla="*/ 597694 w 831056"/>
                <a:gd name="connsiteY17" fmla="*/ 626268 h 1033462"/>
                <a:gd name="connsiteX18" fmla="*/ 585788 w 831056"/>
                <a:gd name="connsiteY18" fmla="*/ 609600 h 1033462"/>
                <a:gd name="connsiteX19" fmla="*/ 602456 w 831056"/>
                <a:gd name="connsiteY19" fmla="*/ 588168 h 1033462"/>
                <a:gd name="connsiteX20" fmla="*/ 602456 w 831056"/>
                <a:gd name="connsiteY20" fmla="*/ 588168 h 1033462"/>
                <a:gd name="connsiteX21" fmla="*/ 633413 w 831056"/>
                <a:gd name="connsiteY21" fmla="*/ 545306 h 1033462"/>
                <a:gd name="connsiteX22" fmla="*/ 666750 w 831056"/>
                <a:gd name="connsiteY22" fmla="*/ 569118 h 1033462"/>
                <a:gd name="connsiteX23" fmla="*/ 707231 w 831056"/>
                <a:gd name="connsiteY23" fmla="*/ 569118 h 1033462"/>
                <a:gd name="connsiteX24" fmla="*/ 719138 w 831056"/>
                <a:gd name="connsiteY24" fmla="*/ 535781 h 1033462"/>
                <a:gd name="connsiteX25" fmla="*/ 752475 w 831056"/>
                <a:gd name="connsiteY25" fmla="*/ 535781 h 1033462"/>
                <a:gd name="connsiteX26" fmla="*/ 757238 w 831056"/>
                <a:gd name="connsiteY26" fmla="*/ 571500 h 1033462"/>
                <a:gd name="connsiteX27" fmla="*/ 788194 w 831056"/>
                <a:gd name="connsiteY27" fmla="*/ 559593 h 1033462"/>
                <a:gd name="connsiteX28" fmla="*/ 809625 w 831056"/>
                <a:gd name="connsiteY28" fmla="*/ 552450 h 1033462"/>
                <a:gd name="connsiteX29" fmla="*/ 804863 w 831056"/>
                <a:gd name="connsiteY29" fmla="*/ 528637 h 1033462"/>
                <a:gd name="connsiteX30" fmla="*/ 809625 w 831056"/>
                <a:gd name="connsiteY30" fmla="*/ 507206 h 1033462"/>
                <a:gd name="connsiteX31" fmla="*/ 831056 w 831056"/>
                <a:gd name="connsiteY31" fmla="*/ 488156 h 1033462"/>
                <a:gd name="connsiteX32" fmla="*/ 812006 w 831056"/>
                <a:gd name="connsiteY32" fmla="*/ 469106 h 1033462"/>
                <a:gd name="connsiteX33" fmla="*/ 807244 w 831056"/>
                <a:gd name="connsiteY33" fmla="*/ 454818 h 1033462"/>
                <a:gd name="connsiteX34" fmla="*/ 823913 w 831056"/>
                <a:gd name="connsiteY34" fmla="*/ 431006 h 1033462"/>
                <a:gd name="connsiteX35" fmla="*/ 812006 w 831056"/>
                <a:gd name="connsiteY35" fmla="*/ 411956 h 1033462"/>
                <a:gd name="connsiteX36" fmla="*/ 778669 w 831056"/>
                <a:gd name="connsiteY36" fmla="*/ 414337 h 1033462"/>
                <a:gd name="connsiteX37" fmla="*/ 766763 w 831056"/>
                <a:gd name="connsiteY37" fmla="*/ 411956 h 1033462"/>
                <a:gd name="connsiteX38" fmla="*/ 757238 w 831056"/>
                <a:gd name="connsiteY38" fmla="*/ 383381 h 1033462"/>
                <a:gd name="connsiteX39" fmla="*/ 752475 w 831056"/>
                <a:gd name="connsiteY39" fmla="*/ 369093 h 1033462"/>
                <a:gd name="connsiteX40" fmla="*/ 759619 w 831056"/>
                <a:gd name="connsiteY40" fmla="*/ 345281 h 1033462"/>
                <a:gd name="connsiteX41" fmla="*/ 766763 w 831056"/>
                <a:gd name="connsiteY41" fmla="*/ 326231 h 1033462"/>
                <a:gd name="connsiteX42" fmla="*/ 771525 w 831056"/>
                <a:gd name="connsiteY42" fmla="*/ 307181 h 1033462"/>
                <a:gd name="connsiteX43" fmla="*/ 788194 w 831056"/>
                <a:gd name="connsiteY43" fmla="*/ 285750 h 1033462"/>
                <a:gd name="connsiteX44" fmla="*/ 795338 w 831056"/>
                <a:gd name="connsiteY44" fmla="*/ 261937 h 1033462"/>
                <a:gd name="connsiteX45" fmla="*/ 795338 w 831056"/>
                <a:gd name="connsiteY45" fmla="*/ 223837 h 1033462"/>
                <a:gd name="connsiteX46" fmla="*/ 795338 w 831056"/>
                <a:gd name="connsiteY46" fmla="*/ 195262 h 1033462"/>
                <a:gd name="connsiteX47" fmla="*/ 771525 w 831056"/>
                <a:gd name="connsiteY47" fmla="*/ 178593 h 1033462"/>
                <a:gd name="connsiteX48" fmla="*/ 747713 w 831056"/>
                <a:gd name="connsiteY48" fmla="*/ 188118 h 1033462"/>
                <a:gd name="connsiteX49" fmla="*/ 723900 w 831056"/>
                <a:gd name="connsiteY49" fmla="*/ 195262 h 1033462"/>
                <a:gd name="connsiteX50" fmla="*/ 681038 w 831056"/>
                <a:gd name="connsiteY50" fmla="*/ 192881 h 1033462"/>
                <a:gd name="connsiteX51" fmla="*/ 664369 w 831056"/>
                <a:gd name="connsiteY51" fmla="*/ 185737 h 1033462"/>
                <a:gd name="connsiteX52" fmla="*/ 633413 w 831056"/>
                <a:gd name="connsiteY52" fmla="*/ 164306 h 1033462"/>
                <a:gd name="connsiteX53" fmla="*/ 621506 w 831056"/>
                <a:gd name="connsiteY53" fmla="*/ 159543 h 1033462"/>
                <a:gd name="connsiteX54" fmla="*/ 604838 w 831056"/>
                <a:gd name="connsiteY54" fmla="*/ 188118 h 1033462"/>
                <a:gd name="connsiteX55" fmla="*/ 590550 w 831056"/>
                <a:gd name="connsiteY55" fmla="*/ 214312 h 1033462"/>
                <a:gd name="connsiteX56" fmla="*/ 564356 w 831056"/>
                <a:gd name="connsiteY56" fmla="*/ 240506 h 1033462"/>
                <a:gd name="connsiteX57" fmla="*/ 547688 w 831056"/>
                <a:gd name="connsiteY57" fmla="*/ 235743 h 1033462"/>
                <a:gd name="connsiteX58" fmla="*/ 533400 w 831056"/>
                <a:gd name="connsiteY58" fmla="*/ 219075 h 1033462"/>
                <a:gd name="connsiteX59" fmla="*/ 533400 w 831056"/>
                <a:gd name="connsiteY59" fmla="*/ 219075 h 1033462"/>
                <a:gd name="connsiteX60" fmla="*/ 500063 w 831056"/>
                <a:gd name="connsiteY60" fmla="*/ 247650 h 1033462"/>
                <a:gd name="connsiteX61" fmla="*/ 483394 w 831056"/>
                <a:gd name="connsiteY61" fmla="*/ 261937 h 1033462"/>
                <a:gd name="connsiteX62" fmla="*/ 454819 w 831056"/>
                <a:gd name="connsiteY62" fmla="*/ 266700 h 1033462"/>
                <a:gd name="connsiteX63" fmla="*/ 435769 w 831056"/>
                <a:gd name="connsiteY63" fmla="*/ 271462 h 1033462"/>
                <a:gd name="connsiteX64" fmla="*/ 416719 w 831056"/>
                <a:gd name="connsiteY64" fmla="*/ 288131 h 1033462"/>
                <a:gd name="connsiteX65" fmla="*/ 397669 w 831056"/>
                <a:gd name="connsiteY65" fmla="*/ 285750 h 1033462"/>
                <a:gd name="connsiteX66" fmla="*/ 388144 w 831056"/>
                <a:gd name="connsiteY66" fmla="*/ 314325 h 1033462"/>
                <a:gd name="connsiteX67" fmla="*/ 385763 w 831056"/>
                <a:gd name="connsiteY67" fmla="*/ 342900 h 1033462"/>
                <a:gd name="connsiteX68" fmla="*/ 385763 w 831056"/>
                <a:gd name="connsiteY68" fmla="*/ 378618 h 1033462"/>
                <a:gd name="connsiteX69" fmla="*/ 361950 w 831056"/>
                <a:gd name="connsiteY69" fmla="*/ 388143 h 1033462"/>
                <a:gd name="connsiteX70" fmla="*/ 347663 w 831056"/>
                <a:gd name="connsiteY70" fmla="*/ 376237 h 1033462"/>
                <a:gd name="connsiteX71" fmla="*/ 347663 w 831056"/>
                <a:gd name="connsiteY71" fmla="*/ 354806 h 1033462"/>
                <a:gd name="connsiteX72" fmla="*/ 319088 w 831056"/>
                <a:gd name="connsiteY72" fmla="*/ 338137 h 1033462"/>
                <a:gd name="connsiteX73" fmla="*/ 297656 w 831056"/>
                <a:gd name="connsiteY73" fmla="*/ 328612 h 1033462"/>
                <a:gd name="connsiteX74" fmla="*/ 302419 w 831056"/>
                <a:gd name="connsiteY74" fmla="*/ 300037 h 1033462"/>
                <a:gd name="connsiteX75" fmla="*/ 278606 w 831056"/>
                <a:gd name="connsiteY75" fmla="*/ 297656 h 1033462"/>
                <a:gd name="connsiteX76" fmla="*/ 247650 w 831056"/>
                <a:gd name="connsiteY76" fmla="*/ 283368 h 1033462"/>
                <a:gd name="connsiteX77" fmla="*/ 245269 w 831056"/>
                <a:gd name="connsiteY77" fmla="*/ 235743 h 1033462"/>
                <a:gd name="connsiteX78" fmla="*/ 245269 w 831056"/>
                <a:gd name="connsiteY78" fmla="*/ 200025 h 1033462"/>
                <a:gd name="connsiteX79" fmla="*/ 240506 w 831056"/>
                <a:gd name="connsiteY79" fmla="*/ 185737 h 1033462"/>
                <a:gd name="connsiteX80" fmla="*/ 247650 w 831056"/>
                <a:gd name="connsiteY80" fmla="*/ 159543 h 1033462"/>
                <a:gd name="connsiteX81" fmla="*/ 259556 w 831056"/>
                <a:gd name="connsiteY81" fmla="*/ 150018 h 1033462"/>
                <a:gd name="connsiteX82" fmla="*/ 242888 w 831056"/>
                <a:gd name="connsiteY82" fmla="*/ 135731 h 1033462"/>
                <a:gd name="connsiteX83" fmla="*/ 240506 w 831056"/>
                <a:gd name="connsiteY83" fmla="*/ 104775 h 1033462"/>
                <a:gd name="connsiteX84" fmla="*/ 242888 w 831056"/>
                <a:gd name="connsiteY84" fmla="*/ 78581 h 1033462"/>
                <a:gd name="connsiteX85" fmla="*/ 238125 w 831056"/>
                <a:gd name="connsiteY85" fmla="*/ 52387 h 1033462"/>
                <a:gd name="connsiteX86" fmla="*/ 216694 w 831056"/>
                <a:gd name="connsiteY86" fmla="*/ 38100 h 1033462"/>
                <a:gd name="connsiteX87" fmla="*/ 180975 w 831056"/>
                <a:gd name="connsiteY87" fmla="*/ 38100 h 1033462"/>
                <a:gd name="connsiteX88" fmla="*/ 176213 w 831056"/>
                <a:gd name="connsiteY88" fmla="*/ 14287 h 1033462"/>
                <a:gd name="connsiteX89" fmla="*/ 161925 w 831056"/>
                <a:gd name="connsiteY89" fmla="*/ 0 h 1033462"/>
                <a:gd name="connsiteX90" fmla="*/ 147638 w 831056"/>
                <a:gd name="connsiteY90" fmla="*/ 0 h 1033462"/>
                <a:gd name="connsiteX91" fmla="*/ 121444 w 831056"/>
                <a:gd name="connsiteY91" fmla="*/ 0 h 1033462"/>
                <a:gd name="connsiteX92" fmla="*/ 102394 w 831056"/>
                <a:gd name="connsiteY92" fmla="*/ 0 h 1033462"/>
                <a:gd name="connsiteX93" fmla="*/ 83344 w 831056"/>
                <a:gd name="connsiteY93" fmla="*/ 33337 h 1033462"/>
                <a:gd name="connsiteX94" fmla="*/ 80963 w 831056"/>
                <a:gd name="connsiteY94" fmla="*/ 59531 h 1033462"/>
                <a:gd name="connsiteX95" fmla="*/ 78581 w 831056"/>
                <a:gd name="connsiteY95" fmla="*/ 97631 h 1033462"/>
                <a:gd name="connsiteX96" fmla="*/ 71438 w 831056"/>
                <a:gd name="connsiteY96" fmla="*/ 116681 h 1033462"/>
                <a:gd name="connsiteX97" fmla="*/ 59531 w 831056"/>
                <a:gd name="connsiteY97" fmla="*/ 135731 h 1033462"/>
                <a:gd name="connsiteX98" fmla="*/ 45244 w 831056"/>
                <a:gd name="connsiteY98" fmla="*/ 164306 h 1033462"/>
                <a:gd name="connsiteX99" fmla="*/ 35719 w 831056"/>
                <a:gd name="connsiteY99" fmla="*/ 171450 h 1033462"/>
                <a:gd name="connsiteX100" fmla="*/ 9525 w 831056"/>
                <a:gd name="connsiteY100" fmla="*/ 178593 h 1033462"/>
                <a:gd name="connsiteX101" fmla="*/ 7144 w 831056"/>
                <a:gd name="connsiteY101" fmla="*/ 200025 h 1033462"/>
                <a:gd name="connsiteX102" fmla="*/ 33338 w 831056"/>
                <a:gd name="connsiteY102" fmla="*/ 211931 h 1033462"/>
                <a:gd name="connsiteX103" fmla="*/ 30956 w 831056"/>
                <a:gd name="connsiteY103" fmla="*/ 219075 h 1033462"/>
                <a:gd name="connsiteX104" fmla="*/ 83344 w 831056"/>
                <a:gd name="connsiteY104" fmla="*/ 200025 h 1033462"/>
                <a:gd name="connsiteX105" fmla="*/ 71438 w 831056"/>
                <a:gd name="connsiteY105" fmla="*/ 261937 h 1033462"/>
                <a:gd name="connsiteX106" fmla="*/ 83344 w 831056"/>
                <a:gd name="connsiteY106" fmla="*/ 297656 h 1033462"/>
                <a:gd name="connsiteX107" fmla="*/ 83344 w 831056"/>
                <a:gd name="connsiteY107" fmla="*/ 297656 h 1033462"/>
                <a:gd name="connsiteX108" fmla="*/ 78581 w 831056"/>
                <a:gd name="connsiteY108" fmla="*/ 350043 h 1033462"/>
                <a:gd name="connsiteX109" fmla="*/ 78581 w 831056"/>
                <a:gd name="connsiteY109" fmla="*/ 350043 h 1033462"/>
                <a:gd name="connsiteX110" fmla="*/ 95250 w 831056"/>
                <a:gd name="connsiteY110" fmla="*/ 371475 h 1033462"/>
                <a:gd name="connsiteX111" fmla="*/ 100013 w 831056"/>
                <a:gd name="connsiteY111" fmla="*/ 390525 h 1033462"/>
                <a:gd name="connsiteX112" fmla="*/ 102394 w 831056"/>
                <a:gd name="connsiteY112" fmla="*/ 409575 h 1033462"/>
                <a:gd name="connsiteX113" fmla="*/ 121444 w 831056"/>
                <a:gd name="connsiteY113" fmla="*/ 414337 h 1033462"/>
                <a:gd name="connsiteX114" fmla="*/ 138113 w 831056"/>
                <a:gd name="connsiteY114" fmla="*/ 440531 h 1033462"/>
                <a:gd name="connsiteX115" fmla="*/ 138113 w 831056"/>
                <a:gd name="connsiteY115" fmla="*/ 466725 h 1033462"/>
                <a:gd name="connsiteX116" fmla="*/ 109538 w 831056"/>
                <a:gd name="connsiteY116" fmla="*/ 469106 h 1033462"/>
                <a:gd name="connsiteX117" fmla="*/ 100013 w 831056"/>
                <a:gd name="connsiteY117" fmla="*/ 483393 h 1033462"/>
                <a:gd name="connsiteX118" fmla="*/ 80963 w 831056"/>
                <a:gd name="connsiteY118" fmla="*/ 511968 h 1033462"/>
                <a:gd name="connsiteX119" fmla="*/ 69056 w 831056"/>
                <a:gd name="connsiteY119" fmla="*/ 533400 h 1033462"/>
                <a:gd name="connsiteX120" fmla="*/ 35719 w 831056"/>
                <a:gd name="connsiteY120" fmla="*/ 531018 h 1033462"/>
                <a:gd name="connsiteX121" fmla="*/ 23813 w 831056"/>
                <a:gd name="connsiteY121" fmla="*/ 547687 h 1033462"/>
                <a:gd name="connsiteX122" fmla="*/ 16669 w 831056"/>
                <a:gd name="connsiteY122" fmla="*/ 569118 h 1033462"/>
                <a:gd name="connsiteX123" fmla="*/ 9525 w 831056"/>
                <a:gd name="connsiteY123" fmla="*/ 611981 h 1033462"/>
                <a:gd name="connsiteX124" fmla="*/ 0 w 831056"/>
                <a:gd name="connsiteY124" fmla="*/ 638175 h 1033462"/>
                <a:gd name="connsiteX125" fmla="*/ 42863 w 831056"/>
                <a:gd name="connsiteY125" fmla="*/ 640556 h 1033462"/>
                <a:gd name="connsiteX126" fmla="*/ 88106 w 831056"/>
                <a:gd name="connsiteY126" fmla="*/ 642937 h 1033462"/>
                <a:gd name="connsiteX127" fmla="*/ 116681 w 831056"/>
                <a:gd name="connsiteY127" fmla="*/ 650081 h 1033462"/>
                <a:gd name="connsiteX128" fmla="*/ 159544 w 831056"/>
                <a:gd name="connsiteY128" fmla="*/ 676275 h 1033462"/>
                <a:gd name="connsiteX129" fmla="*/ 157162 w 831056"/>
                <a:gd name="connsiteY129" fmla="*/ 695325 h 1033462"/>
                <a:gd name="connsiteX130" fmla="*/ 145256 w 831056"/>
                <a:gd name="connsiteY130" fmla="*/ 709612 h 1033462"/>
                <a:gd name="connsiteX131" fmla="*/ 135731 w 831056"/>
                <a:gd name="connsiteY131" fmla="*/ 740568 h 1033462"/>
                <a:gd name="connsiteX132" fmla="*/ 107156 w 831056"/>
                <a:gd name="connsiteY132" fmla="*/ 750093 h 1033462"/>
                <a:gd name="connsiteX133" fmla="*/ 85725 w 831056"/>
                <a:gd name="connsiteY133" fmla="*/ 750093 h 1033462"/>
                <a:gd name="connsiteX134" fmla="*/ 69056 w 831056"/>
                <a:gd name="connsiteY134" fmla="*/ 754856 h 1033462"/>
                <a:gd name="connsiteX135" fmla="*/ 42863 w 831056"/>
                <a:gd name="connsiteY135" fmla="*/ 759618 h 1033462"/>
                <a:gd name="connsiteX136" fmla="*/ 64294 w 831056"/>
                <a:gd name="connsiteY136" fmla="*/ 797718 h 1033462"/>
                <a:gd name="connsiteX137" fmla="*/ 59531 w 831056"/>
                <a:gd name="connsiteY137" fmla="*/ 831056 h 1033462"/>
                <a:gd name="connsiteX138" fmla="*/ 52388 w 831056"/>
                <a:gd name="connsiteY138" fmla="*/ 862012 h 1033462"/>
                <a:gd name="connsiteX139" fmla="*/ 78581 w 831056"/>
                <a:gd name="connsiteY139" fmla="*/ 864393 h 1033462"/>
                <a:gd name="connsiteX140" fmla="*/ 85725 w 831056"/>
                <a:gd name="connsiteY140" fmla="*/ 885825 h 1033462"/>
                <a:gd name="connsiteX141" fmla="*/ 111919 w 831056"/>
                <a:gd name="connsiteY141" fmla="*/ 878681 h 1033462"/>
                <a:gd name="connsiteX142" fmla="*/ 126206 w 831056"/>
                <a:gd name="connsiteY142" fmla="*/ 873918 h 1033462"/>
                <a:gd name="connsiteX143" fmla="*/ 154781 w 831056"/>
                <a:gd name="connsiteY143" fmla="*/ 840581 h 1033462"/>
                <a:gd name="connsiteX144" fmla="*/ 173831 w 831056"/>
                <a:gd name="connsiteY144" fmla="*/ 857250 h 1033462"/>
                <a:gd name="connsiteX145" fmla="*/ 192881 w 831056"/>
                <a:gd name="connsiteY145" fmla="*/ 838200 h 1033462"/>
                <a:gd name="connsiteX146" fmla="*/ 223838 w 831056"/>
                <a:gd name="connsiteY146" fmla="*/ 826293 h 1033462"/>
                <a:gd name="connsiteX147" fmla="*/ 233363 w 831056"/>
                <a:gd name="connsiteY147" fmla="*/ 816768 h 1033462"/>
                <a:gd name="connsiteX148" fmla="*/ 259556 w 831056"/>
                <a:gd name="connsiteY148" fmla="*/ 814387 h 1033462"/>
                <a:gd name="connsiteX149" fmla="*/ 273844 w 831056"/>
                <a:gd name="connsiteY149" fmla="*/ 833437 h 1033462"/>
                <a:gd name="connsiteX150" fmla="*/ 288131 w 831056"/>
                <a:gd name="connsiteY150" fmla="*/ 802481 h 1033462"/>
                <a:gd name="connsiteX151" fmla="*/ 300038 w 831056"/>
                <a:gd name="connsiteY151" fmla="*/ 781050 h 1033462"/>
                <a:gd name="connsiteX152" fmla="*/ 300038 w 831056"/>
                <a:gd name="connsiteY152" fmla="*/ 781050 h 1033462"/>
                <a:gd name="connsiteX153" fmla="*/ 307181 w 831056"/>
                <a:gd name="connsiteY153" fmla="*/ 823912 h 1033462"/>
                <a:gd name="connsiteX154" fmla="*/ 321469 w 831056"/>
                <a:gd name="connsiteY154" fmla="*/ 854868 h 1033462"/>
                <a:gd name="connsiteX155" fmla="*/ 359569 w 831056"/>
                <a:gd name="connsiteY155" fmla="*/ 842962 h 1033462"/>
                <a:gd name="connsiteX156" fmla="*/ 371475 w 831056"/>
                <a:gd name="connsiteY156" fmla="*/ 859631 h 1033462"/>
                <a:gd name="connsiteX157" fmla="*/ 383381 w 831056"/>
                <a:gd name="connsiteY157" fmla="*/ 876300 h 1033462"/>
                <a:gd name="connsiteX158" fmla="*/ 402431 w 831056"/>
                <a:gd name="connsiteY158" fmla="*/ 888206 h 1033462"/>
                <a:gd name="connsiteX159" fmla="*/ 404813 w 831056"/>
                <a:gd name="connsiteY159" fmla="*/ 914400 h 1033462"/>
                <a:gd name="connsiteX160" fmla="*/ 409575 w 831056"/>
                <a:gd name="connsiteY160" fmla="*/ 928687 h 1033462"/>
                <a:gd name="connsiteX161" fmla="*/ 438150 w 831056"/>
                <a:gd name="connsiteY161" fmla="*/ 921543 h 1033462"/>
                <a:gd name="connsiteX162" fmla="*/ 447675 w 831056"/>
                <a:gd name="connsiteY162" fmla="*/ 945356 h 1033462"/>
                <a:gd name="connsiteX163" fmla="*/ 452438 w 831056"/>
                <a:gd name="connsiteY163" fmla="*/ 978693 h 1033462"/>
                <a:gd name="connsiteX164" fmla="*/ 481013 w 831056"/>
                <a:gd name="connsiteY164" fmla="*/ 973931 h 1033462"/>
                <a:gd name="connsiteX165" fmla="*/ 495300 w 831056"/>
                <a:gd name="connsiteY165" fmla="*/ 983456 h 1033462"/>
                <a:gd name="connsiteX166" fmla="*/ 500063 w 831056"/>
                <a:gd name="connsiteY166" fmla="*/ 1007268 h 1033462"/>
                <a:gd name="connsiteX167" fmla="*/ 545305 w 831056"/>
                <a:gd name="connsiteY167" fmla="*/ 1033462 h 1033462"/>
                <a:gd name="connsiteX168" fmla="*/ 573881 w 831056"/>
                <a:gd name="connsiteY168" fmla="*/ 1028700 h 1033462"/>
                <a:gd name="connsiteX0" fmla="*/ 573881 w 831056"/>
                <a:gd name="connsiteY0" fmla="*/ 1028700 h 1033462"/>
                <a:gd name="connsiteX1" fmla="*/ 559593 w 831056"/>
                <a:gd name="connsiteY1" fmla="*/ 1004887 h 1033462"/>
                <a:gd name="connsiteX2" fmla="*/ 542925 w 831056"/>
                <a:gd name="connsiteY2" fmla="*/ 966787 h 1033462"/>
                <a:gd name="connsiteX3" fmla="*/ 521494 w 831056"/>
                <a:gd name="connsiteY3" fmla="*/ 947737 h 1033462"/>
                <a:gd name="connsiteX4" fmla="*/ 528638 w 831056"/>
                <a:gd name="connsiteY4" fmla="*/ 921543 h 1033462"/>
                <a:gd name="connsiteX5" fmla="*/ 547688 w 831056"/>
                <a:gd name="connsiteY5" fmla="*/ 916781 h 1033462"/>
                <a:gd name="connsiteX6" fmla="*/ 569119 w 831056"/>
                <a:gd name="connsiteY6" fmla="*/ 871537 h 1033462"/>
                <a:gd name="connsiteX7" fmla="*/ 533400 w 831056"/>
                <a:gd name="connsiteY7" fmla="*/ 845343 h 1033462"/>
                <a:gd name="connsiteX8" fmla="*/ 533400 w 831056"/>
                <a:gd name="connsiteY8" fmla="*/ 821531 h 1033462"/>
                <a:gd name="connsiteX9" fmla="*/ 528638 w 831056"/>
                <a:gd name="connsiteY9" fmla="*/ 788193 h 1033462"/>
                <a:gd name="connsiteX10" fmla="*/ 526256 w 831056"/>
                <a:gd name="connsiteY10" fmla="*/ 759618 h 1033462"/>
                <a:gd name="connsiteX11" fmla="*/ 550069 w 831056"/>
                <a:gd name="connsiteY11" fmla="*/ 759618 h 1033462"/>
                <a:gd name="connsiteX12" fmla="*/ 581025 w 831056"/>
                <a:gd name="connsiteY12" fmla="*/ 754856 h 1033462"/>
                <a:gd name="connsiteX13" fmla="*/ 602456 w 831056"/>
                <a:gd name="connsiteY13" fmla="*/ 711993 h 1033462"/>
                <a:gd name="connsiteX14" fmla="*/ 616744 w 831056"/>
                <a:gd name="connsiteY14" fmla="*/ 690562 h 1033462"/>
                <a:gd name="connsiteX15" fmla="*/ 585788 w 831056"/>
                <a:gd name="connsiteY15" fmla="*/ 671512 h 1033462"/>
                <a:gd name="connsiteX16" fmla="*/ 602456 w 831056"/>
                <a:gd name="connsiteY16" fmla="*/ 652462 h 1033462"/>
                <a:gd name="connsiteX17" fmla="*/ 597694 w 831056"/>
                <a:gd name="connsiteY17" fmla="*/ 626268 h 1033462"/>
                <a:gd name="connsiteX18" fmla="*/ 585788 w 831056"/>
                <a:gd name="connsiteY18" fmla="*/ 609600 h 1033462"/>
                <a:gd name="connsiteX19" fmla="*/ 602456 w 831056"/>
                <a:gd name="connsiteY19" fmla="*/ 588168 h 1033462"/>
                <a:gd name="connsiteX20" fmla="*/ 602456 w 831056"/>
                <a:gd name="connsiteY20" fmla="*/ 588168 h 1033462"/>
                <a:gd name="connsiteX21" fmla="*/ 633413 w 831056"/>
                <a:gd name="connsiteY21" fmla="*/ 545306 h 1033462"/>
                <a:gd name="connsiteX22" fmla="*/ 666750 w 831056"/>
                <a:gd name="connsiteY22" fmla="*/ 569118 h 1033462"/>
                <a:gd name="connsiteX23" fmla="*/ 707231 w 831056"/>
                <a:gd name="connsiteY23" fmla="*/ 569118 h 1033462"/>
                <a:gd name="connsiteX24" fmla="*/ 719138 w 831056"/>
                <a:gd name="connsiteY24" fmla="*/ 535781 h 1033462"/>
                <a:gd name="connsiteX25" fmla="*/ 752475 w 831056"/>
                <a:gd name="connsiteY25" fmla="*/ 535781 h 1033462"/>
                <a:gd name="connsiteX26" fmla="*/ 757238 w 831056"/>
                <a:gd name="connsiteY26" fmla="*/ 571500 h 1033462"/>
                <a:gd name="connsiteX27" fmla="*/ 788194 w 831056"/>
                <a:gd name="connsiteY27" fmla="*/ 559593 h 1033462"/>
                <a:gd name="connsiteX28" fmla="*/ 809625 w 831056"/>
                <a:gd name="connsiteY28" fmla="*/ 552450 h 1033462"/>
                <a:gd name="connsiteX29" fmla="*/ 804863 w 831056"/>
                <a:gd name="connsiteY29" fmla="*/ 528637 h 1033462"/>
                <a:gd name="connsiteX30" fmla="*/ 809625 w 831056"/>
                <a:gd name="connsiteY30" fmla="*/ 507206 h 1033462"/>
                <a:gd name="connsiteX31" fmla="*/ 831056 w 831056"/>
                <a:gd name="connsiteY31" fmla="*/ 488156 h 1033462"/>
                <a:gd name="connsiteX32" fmla="*/ 812006 w 831056"/>
                <a:gd name="connsiteY32" fmla="*/ 469106 h 1033462"/>
                <a:gd name="connsiteX33" fmla="*/ 807244 w 831056"/>
                <a:gd name="connsiteY33" fmla="*/ 454818 h 1033462"/>
                <a:gd name="connsiteX34" fmla="*/ 823913 w 831056"/>
                <a:gd name="connsiteY34" fmla="*/ 431006 h 1033462"/>
                <a:gd name="connsiteX35" fmla="*/ 812006 w 831056"/>
                <a:gd name="connsiteY35" fmla="*/ 411956 h 1033462"/>
                <a:gd name="connsiteX36" fmla="*/ 778669 w 831056"/>
                <a:gd name="connsiteY36" fmla="*/ 414337 h 1033462"/>
                <a:gd name="connsiteX37" fmla="*/ 766763 w 831056"/>
                <a:gd name="connsiteY37" fmla="*/ 411956 h 1033462"/>
                <a:gd name="connsiteX38" fmla="*/ 757238 w 831056"/>
                <a:gd name="connsiteY38" fmla="*/ 383381 h 1033462"/>
                <a:gd name="connsiteX39" fmla="*/ 752475 w 831056"/>
                <a:gd name="connsiteY39" fmla="*/ 369093 h 1033462"/>
                <a:gd name="connsiteX40" fmla="*/ 759619 w 831056"/>
                <a:gd name="connsiteY40" fmla="*/ 345281 h 1033462"/>
                <a:gd name="connsiteX41" fmla="*/ 766763 w 831056"/>
                <a:gd name="connsiteY41" fmla="*/ 326231 h 1033462"/>
                <a:gd name="connsiteX42" fmla="*/ 771525 w 831056"/>
                <a:gd name="connsiteY42" fmla="*/ 307181 h 1033462"/>
                <a:gd name="connsiteX43" fmla="*/ 788194 w 831056"/>
                <a:gd name="connsiteY43" fmla="*/ 285750 h 1033462"/>
                <a:gd name="connsiteX44" fmla="*/ 795338 w 831056"/>
                <a:gd name="connsiteY44" fmla="*/ 261937 h 1033462"/>
                <a:gd name="connsiteX45" fmla="*/ 795338 w 831056"/>
                <a:gd name="connsiteY45" fmla="*/ 223837 h 1033462"/>
                <a:gd name="connsiteX46" fmla="*/ 795338 w 831056"/>
                <a:gd name="connsiteY46" fmla="*/ 195262 h 1033462"/>
                <a:gd name="connsiteX47" fmla="*/ 771525 w 831056"/>
                <a:gd name="connsiteY47" fmla="*/ 178593 h 1033462"/>
                <a:gd name="connsiteX48" fmla="*/ 747713 w 831056"/>
                <a:gd name="connsiteY48" fmla="*/ 188118 h 1033462"/>
                <a:gd name="connsiteX49" fmla="*/ 723900 w 831056"/>
                <a:gd name="connsiteY49" fmla="*/ 195262 h 1033462"/>
                <a:gd name="connsiteX50" fmla="*/ 681038 w 831056"/>
                <a:gd name="connsiteY50" fmla="*/ 192881 h 1033462"/>
                <a:gd name="connsiteX51" fmla="*/ 664369 w 831056"/>
                <a:gd name="connsiteY51" fmla="*/ 185737 h 1033462"/>
                <a:gd name="connsiteX52" fmla="*/ 633413 w 831056"/>
                <a:gd name="connsiteY52" fmla="*/ 164306 h 1033462"/>
                <a:gd name="connsiteX53" fmla="*/ 621506 w 831056"/>
                <a:gd name="connsiteY53" fmla="*/ 159543 h 1033462"/>
                <a:gd name="connsiteX54" fmla="*/ 604838 w 831056"/>
                <a:gd name="connsiteY54" fmla="*/ 188118 h 1033462"/>
                <a:gd name="connsiteX55" fmla="*/ 590550 w 831056"/>
                <a:gd name="connsiteY55" fmla="*/ 214312 h 1033462"/>
                <a:gd name="connsiteX56" fmla="*/ 564356 w 831056"/>
                <a:gd name="connsiteY56" fmla="*/ 240506 h 1033462"/>
                <a:gd name="connsiteX57" fmla="*/ 547688 w 831056"/>
                <a:gd name="connsiteY57" fmla="*/ 235743 h 1033462"/>
                <a:gd name="connsiteX58" fmla="*/ 533400 w 831056"/>
                <a:gd name="connsiteY58" fmla="*/ 219075 h 1033462"/>
                <a:gd name="connsiteX59" fmla="*/ 533400 w 831056"/>
                <a:gd name="connsiteY59" fmla="*/ 219075 h 1033462"/>
                <a:gd name="connsiteX60" fmla="*/ 500063 w 831056"/>
                <a:gd name="connsiteY60" fmla="*/ 247650 h 1033462"/>
                <a:gd name="connsiteX61" fmla="*/ 483394 w 831056"/>
                <a:gd name="connsiteY61" fmla="*/ 261937 h 1033462"/>
                <a:gd name="connsiteX62" fmla="*/ 454819 w 831056"/>
                <a:gd name="connsiteY62" fmla="*/ 266700 h 1033462"/>
                <a:gd name="connsiteX63" fmla="*/ 435769 w 831056"/>
                <a:gd name="connsiteY63" fmla="*/ 271462 h 1033462"/>
                <a:gd name="connsiteX64" fmla="*/ 416719 w 831056"/>
                <a:gd name="connsiteY64" fmla="*/ 288131 h 1033462"/>
                <a:gd name="connsiteX65" fmla="*/ 397669 w 831056"/>
                <a:gd name="connsiteY65" fmla="*/ 285750 h 1033462"/>
                <a:gd name="connsiteX66" fmla="*/ 388144 w 831056"/>
                <a:gd name="connsiteY66" fmla="*/ 314325 h 1033462"/>
                <a:gd name="connsiteX67" fmla="*/ 385763 w 831056"/>
                <a:gd name="connsiteY67" fmla="*/ 342900 h 1033462"/>
                <a:gd name="connsiteX68" fmla="*/ 385763 w 831056"/>
                <a:gd name="connsiteY68" fmla="*/ 378618 h 1033462"/>
                <a:gd name="connsiteX69" fmla="*/ 361950 w 831056"/>
                <a:gd name="connsiteY69" fmla="*/ 388143 h 1033462"/>
                <a:gd name="connsiteX70" fmla="*/ 347663 w 831056"/>
                <a:gd name="connsiteY70" fmla="*/ 376237 h 1033462"/>
                <a:gd name="connsiteX71" fmla="*/ 347663 w 831056"/>
                <a:gd name="connsiteY71" fmla="*/ 354806 h 1033462"/>
                <a:gd name="connsiteX72" fmla="*/ 319088 w 831056"/>
                <a:gd name="connsiteY72" fmla="*/ 338137 h 1033462"/>
                <a:gd name="connsiteX73" fmla="*/ 297656 w 831056"/>
                <a:gd name="connsiteY73" fmla="*/ 328612 h 1033462"/>
                <a:gd name="connsiteX74" fmla="*/ 302419 w 831056"/>
                <a:gd name="connsiteY74" fmla="*/ 300037 h 1033462"/>
                <a:gd name="connsiteX75" fmla="*/ 278606 w 831056"/>
                <a:gd name="connsiteY75" fmla="*/ 297656 h 1033462"/>
                <a:gd name="connsiteX76" fmla="*/ 247650 w 831056"/>
                <a:gd name="connsiteY76" fmla="*/ 283368 h 1033462"/>
                <a:gd name="connsiteX77" fmla="*/ 245269 w 831056"/>
                <a:gd name="connsiteY77" fmla="*/ 235743 h 1033462"/>
                <a:gd name="connsiteX78" fmla="*/ 245269 w 831056"/>
                <a:gd name="connsiteY78" fmla="*/ 200025 h 1033462"/>
                <a:gd name="connsiteX79" fmla="*/ 240506 w 831056"/>
                <a:gd name="connsiteY79" fmla="*/ 185737 h 1033462"/>
                <a:gd name="connsiteX80" fmla="*/ 247650 w 831056"/>
                <a:gd name="connsiteY80" fmla="*/ 159543 h 1033462"/>
                <a:gd name="connsiteX81" fmla="*/ 259556 w 831056"/>
                <a:gd name="connsiteY81" fmla="*/ 150018 h 1033462"/>
                <a:gd name="connsiteX82" fmla="*/ 242888 w 831056"/>
                <a:gd name="connsiteY82" fmla="*/ 135731 h 1033462"/>
                <a:gd name="connsiteX83" fmla="*/ 240506 w 831056"/>
                <a:gd name="connsiteY83" fmla="*/ 104775 h 1033462"/>
                <a:gd name="connsiteX84" fmla="*/ 242888 w 831056"/>
                <a:gd name="connsiteY84" fmla="*/ 78581 h 1033462"/>
                <a:gd name="connsiteX85" fmla="*/ 238125 w 831056"/>
                <a:gd name="connsiteY85" fmla="*/ 52387 h 1033462"/>
                <a:gd name="connsiteX86" fmla="*/ 216694 w 831056"/>
                <a:gd name="connsiteY86" fmla="*/ 38100 h 1033462"/>
                <a:gd name="connsiteX87" fmla="*/ 180975 w 831056"/>
                <a:gd name="connsiteY87" fmla="*/ 38100 h 1033462"/>
                <a:gd name="connsiteX88" fmla="*/ 176213 w 831056"/>
                <a:gd name="connsiteY88" fmla="*/ 14287 h 1033462"/>
                <a:gd name="connsiteX89" fmla="*/ 161925 w 831056"/>
                <a:gd name="connsiteY89" fmla="*/ 0 h 1033462"/>
                <a:gd name="connsiteX90" fmla="*/ 147638 w 831056"/>
                <a:gd name="connsiteY90" fmla="*/ 0 h 1033462"/>
                <a:gd name="connsiteX91" fmla="*/ 121444 w 831056"/>
                <a:gd name="connsiteY91" fmla="*/ 0 h 1033462"/>
                <a:gd name="connsiteX92" fmla="*/ 102394 w 831056"/>
                <a:gd name="connsiteY92" fmla="*/ 0 h 1033462"/>
                <a:gd name="connsiteX93" fmla="*/ 83344 w 831056"/>
                <a:gd name="connsiteY93" fmla="*/ 33337 h 1033462"/>
                <a:gd name="connsiteX94" fmla="*/ 80963 w 831056"/>
                <a:gd name="connsiteY94" fmla="*/ 59531 h 1033462"/>
                <a:gd name="connsiteX95" fmla="*/ 78581 w 831056"/>
                <a:gd name="connsiteY95" fmla="*/ 97631 h 1033462"/>
                <a:gd name="connsiteX96" fmla="*/ 71438 w 831056"/>
                <a:gd name="connsiteY96" fmla="*/ 116681 h 1033462"/>
                <a:gd name="connsiteX97" fmla="*/ 59531 w 831056"/>
                <a:gd name="connsiteY97" fmla="*/ 135731 h 1033462"/>
                <a:gd name="connsiteX98" fmla="*/ 45244 w 831056"/>
                <a:gd name="connsiteY98" fmla="*/ 164306 h 1033462"/>
                <a:gd name="connsiteX99" fmla="*/ 35719 w 831056"/>
                <a:gd name="connsiteY99" fmla="*/ 171450 h 1033462"/>
                <a:gd name="connsiteX100" fmla="*/ 9525 w 831056"/>
                <a:gd name="connsiteY100" fmla="*/ 178593 h 1033462"/>
                <a:gd name="connsiteX101" fmla="*/ 7144 w 831056"/>
                <a:gd name="connsiteY101" fmla="*/ 200025 h 1033462"/>
                <a:gd name="connsiteX102" fmla="*/ 33338 w 831056"/>
                <a:gd name="connsiteY102" fmla="*/ 211931 h 1033462"/>
                <a:gd name="connsiteX103" fmla="*/ 30956 w 831056"/>
                <a:gd name="connsiteY103" fmla="*/ 219075 h 1033462"/>
                <a:gd name="connsiteX104" fmla="*/ 83344 w 831056"/>
                <a:gd name="connsiteY104" fmla="*/ 200025 h 1033462"/>
                <a:gd name="connsiteX105" fmla="*/ 71438 w 831056"/>
                <a:gd name="connsiteY105" fmla="*/ 261937 h 1033462"/>
                <a:gd name="connsiteX106" fmla="*/ 83344 w 831056"/>
                <a:gd name="connsiteY106" fmla="*/ 297656 h 1033462"/>
                <a:gd name="connsiteX107" fmla="*/ 83344 w 831056"/>
                <a:gd name="connsiteY107" fmla="*/ 297656 h 1033462"/>
                <a:gd name="connsiteX108" fmla="*/ 78581 w 831056"/>
                <a:gd name="connsiteY108" fmla="*/ 350043 h 1033462"/>
                <a:gd name="connsiteX109" fmla="*/ 78581 w 831056"/>
                <a:gd name="connsiteY109" fmla="*/ 350043 h 1033462"/>
                <a:gd name="connsiteX110" fmla="*/ 95250 w 831056"/>
                <a:gd name="connsiteY110" fmla="*/ 371475 h 1033462"/>
                <a:gd name="connsiteX111" fmla="*/ 100013 w 831056"/>
                <a:gd name="connsiteY111" fmla="*/ 390525 h 1033462"/>
                <a:gd name="connsiteX112" fmla="*/ 102394 w 831056"/>
                <a:gd name="connsiteY112" fmla="*/ 409575 h 1033462"/>
                <a:gd name="connsiteX113" fmla="*/ 121444 w 831056"/>
                <a:gd name="connsiteY113" fmla="*/ 414337 h 1033462"/>
                <a:gd name="connsiteX114" fmla="*/ 138113 w 831056"/>
                <a:gd name="connsiteY114" fmla="*/ 440531 h 1033462"/>
                <a:gd name="connsiteX115" fmla="*/ 138113 w 831056"/>
                <a:gd name="connsiteY115" fmla="*/ 466725 h 1033462"/>
                <a:gd name="connsiteX116" fmla="*/ 109538 w 831056"/>
                <a:gd name="connsiteY116" fmla="*/ 469106 h 1033462"/>
                <a:gd name="connsiteX117" fmla="*/ 100013 w 831056"/>
                <a:gd name="connsiteY117" fmla="*/ 483393 h 1033462"/>
                <a:gd name="connsiteX118" fmla="*/ 80963 w 831056"/>
                <a:gd name="connsiteY118" fmla="*/ 511968 h 1033462"/>
                <a:gd name="connsiteX119" fmla="*/ 69056 w 831056"/>
                <a:gd name="connsiteY119" fmla="*/ 533400 h 1033462"/>
                <a:gd name="connsiteX120" fmla="*/ 35719 w 831056"/>
                <a:gd name="connsiteY120" fmla="*/ 531018 h 1033462"/>
                <a:gd name="connsiteX121" fmla="*/ 23813 w 831056"/>
                <a:gd name="connsiteY121" fmla="*/ 547687 h 1033462"/>
                <a:gd name="connsiteX122" fmla="*/ 16669 w 831056"/>
                <a:gd name="connsiteY122" fmla="*/ 569118 h 1033462"/>
                <a:gd name="connsiteX123" fmla="*/ 9525 w 831056"/>
                <a:gd name="connsiteY123" fmla="*/ 611981 h 1033462"/>
                <a:gd name="connsiteX124" fmla="*/ 0 w 831056"/>
                <a:gd name="connsiteY124" fmla="*/ 638175 h 1033462"/>
                <a:gd name="connsiteX125" fmla="*/ 42863 w 831056"/>
                <a:gd name="connsiteY125" fmla="*/ 640556 h 1033462"/>
                <a:gd name="connsiteX126" fmla="*/ 88106 w 831056"/>
                <a:gd name="connsiteY126" fmla="*/ 642937 h 1033462"/>
                <a:gd name="connsiteX127" fmla="*/ 116681 w 831056"/>
                <a:gd name="connsiteY127" fmla="*/ 650081 h 1033462"/>
                <a:gd name="connsiteX128" fmla="*/ 147637 w 831056"/>
                <a:gd name="connsiteY128" fmla="*/ 659606 h 1033462"/>
                <a:gd name="connsiteX129" fmla="*/ 159544 w 831056"/>
                <a:gd name="connsiteY129" fmla="*/ 676275 h 1033462"/>
                <a:gd name="connsiteX130" fmla="*/ 157162 w 831056"/>
                <a:gd name="connsiteY130" fmla="*/ 695325 h 1033462"/>
                <a:gd name="connsiteX131" fmla="*/ 145256 w 831056"/>
                <a:gd name="connsiteY131" fmla="*/ 709612 h 1033462"/>
                <a:gd name="connsiteX132" fmla="*/ 135731 w 831056"/>
                <a:gd name="connsiteY132" fmla="*/ 740568 h 1033462"/>
                <a:gd name="connsiteX133" fmla="*/ 107156 w 831056"/>
                <a:gd name="connsiteY133" fmla="*/ 750093 h 1033462"/>
                <a:gd name="connsiteX134" fmla="*/ 85725 w 831056"/>
                <a:gd name="connsiteY134" fmla="*/ 750093 h 1033462"/>
                <a:gd name="connsiteX135" fmla="*/ 69056 w 831056"/>
                <a:gd name="connsiteY135" fmla="*/ 754856 h 1033462"/>
                <a:gd name="connsiteX136" fmla="*/ 42863 w 831056"/>
                <a:gd name="connsiteY136" fmla="*/ 759618 h 1033462"/>
                <a:gd name="connsiteX137" fmla="*/ 64294 w 831056"/>
                <a:gd name="connsiteY137" fmla="*/ 797718 h 1033462"/>
                <a:gd name="connsiteX138" fmla="*/ 59531 w 831056"/>
                <a:gd name="connsiteY138" fmla="*/ 831056 h 1033462"/>
                <a:gd name="connsiteX139" fmla="*/ 52388 w 831056"/>
                <a:gd name="connsiteY139" fmla="*/ 862012 h 1033462"/>
                <a:gd name="connsiteX140" fmla="*/ 78581 w 831056"/>
                <a:gd name="connsiteY140" fmla="*/ 864393 h 1033462"/>
                <a:gd name="connsiteX141" fmla="*/ 85725 w 831056"/>
                <a:gd name="connsiteY141" fmla="*/ 885825 h 1033462"/>
                <a:gd name="connsiteX142" fmla="*/ 111919 w 831056"/>
                <a:gd name="connsiteY142" fmla="*/ 878681 h 1033462"/>
                <a:gd name="connsiteX143" fmla="*/ 126206 w 831056"/>
                <a:gd name="connsiteY143" fmla="*/ 873918 h 1033462"/>
                <a:gd name="connsiteX144" fmla="*/ 154781 w 831056"/>
                <a:gd name="connsiteY144" fmla="*/ 840581 h 1033462"/>
                <a:gd name="connsiteX145" fmla="*/ 173831 w 831056"/>
                <a:gd name="connsiteY145" fmla="*/ 857250 h 1033462"/>
                <a:gd name="connsiteX146" fmla="*/ 192881 w 831056"/>
                <a:gd name="connsiteY146" fmla="*/ 838200 h 1033462"/>
                <a:gd name="connsiteX147" fmla="*/ 223838 w 831056"/>
                <a:gd name="connsiteY147" fmla="*/ 826293 h 1033462"/>
                <a:gd name="connsiteX148" fmla="*/ 233363 w 831056"/>
                <a:gd name="connsiteY148" fmla="*/ 816768 h 1033462"/>
                <a:gd name="connsiteX149" fmla="*/ 259556 w 831056"/>
                <a:gd name="connsiteY149" fmla="*/ 814387 h 1033462"/>
                <a:gd name="connsiteX150" fmla="*/ 273844 w 831056"/>
                <a:gd name="connsiteY150" fmla="*/ 833437 h 1033462"/>
                <a:gd name="connsiteX151" fmla="*/ 288131 w 831056"/>
                <a:gd name="connsiteY151" fmla="*/ 802481 h 1033462"/>
                <a:gd name="connsiteX152" fmla="*/ 300038 w 831056"/>
                <a:gd name="connsiteY152" fmla="*/ 781050 h 1033462"/>
                <a:gd name="connsiteX153" fmla="*/ 300038 w 831056"/>
                <a:gd name="connsiteY153" fmla="*/ 781050 h 1033462"/>
                <a:gd name="connsiteX154" fmla="*/ 307181 w 831056"/>
                <a:gd name="connsiteY154" fmla="*/ 823912 h 1033462"/>
                <a:gd name="connsiteX155" fmla="*/ 321469 w 831056"/>
                <a:gd name="connsiteY155" fmla="*/ 854868 h 1033462"/>
                <a:gd name="connsiteX156" fmla="*/ 359569 w 831056"/>
                <a:gd name="connsiteY156" fmla="*/ 842962 h 1033462"/>
                <a:gd name="connsiteX157" fmla="*/ 371475 w 831056"/>
                <a:gd name="connsiteY157" fmla="*/ 859631 h 1033462"/>
                <a:gd name="connsiteX158" fmla="*/ 383381 w 831056"/>
                <a:gd name="connsiteY158" fmla="*/ 876300 h 1033462"/>
                <a:gd name="connsiteX159" fmla="*/ 402431 w 831056"/>
                <a:gd name="connsiteY159" fmla="*/ 888206 h 1033462"/>
                <a:gd name="connsiteX160" fmla="*/ 404813 w 831056"/>
                <a:gd name="connsiteY160" fmla="*/ 914400 h 1033462"/>
                <a:gd name="connsiteX161" fmla="*/ 409575 w 831056"/>
                <a:gd name="connsiteY161" fmla="*/ 928687 h 1033462"/>
                <a:gd name="connsiteX162" fmla="*/ 438150 w 831056"/>
                <a:gd name="connsiteY162" fmla="*/ 921543 h 1033462"/>
                <a:gd name="connsiteX163" fmla="*/ 447675 w 831056"/>
                <a:gd name="connsiteY163" fmla="*/ 945356 h 1033462"/>
                <a:gd name="connsiteX164" fmla="*/ 452438 w 831056"/>
                <a:gd name="connsiteY164" fmla="*/ 978693 h 1033462"/>
                <a:gd name="connsiteX165" fmla="*/ 481013 w 831056"/>
                <a:gd name="connsiteY165" fmla="*/ 973931 h 1033462"/>
                <a:gd name="connsiteX166" fmla="*/ 495300 w 831056"/>
                <a:gd name="connsiteY166" fmla="*/ 983456 h 1033462"/>
                <a:gd name="connsiteX167" fmla="*/ 500063 w 831056"/>
                <a:gd name="connsiteY167" fmla="*/ 1007268 h 1033462"/>
                <a:gd name="connsiteX168" fmla="*/ 545305 w 831056"/>
                <a:gd name="connsiteY168" fmla="*/ 1033462 h 1033462"/>
                <a:gd name="connsiteX169" fmla="*/ 573881 w 831056"/>
                <a:gd name="connsiteY169" fmla="*/ 1028700 h 1033462"/>
                <a:gd name="connsiteX0" fmla="*/ 573881 w 831056"/>
                <a:gd name="connsiteY0" fmla="*/ 1028700 h 1033462"/>
                <a:gd name="connsiteX1" fmla="*/ 559593 w 831056"/>
                <a:gd name="connsiteY1" fmla="*/ 1004887 h 1033462"/>
                <a:gd name="connsiteX2" fmla="*/ 542925 w 831056"/>
                <a:gd name="connsiteY2" fmla="*/ 966787 h 1033462"/>
                <a:gd name="connsiteX3" fmla="*/ 521494 w 831056"/>
                <a:gd name="connsiteY3" fmla="*/ 947737 h 1033462"/>
                <a:gd name="connsiteX4" fmla="*/ 528638 w 831056"/>
                <a:gd name="connsiteY4" fmla="*/ 921543 h 1033462"/>
                <a:gd name="connsiteX5" fmla="*/ 547688 w 831056"/>
                <a:gd name="connsiteY5" fmla="*/ 916781 h 1033462"/>
                <a:gd name="connsiteX6" fmla="*/ 569119 w 831056"/>
                <a:gd name="connsiteY6" fmla="*/ 871537 h 1033462"/>
                <a:gd name="connsiteX7" fmla="*/ 533400 w 831056"/>
                <a:gd name="connsiteY7" fmla="*/ 845343 h 1033462"/>
                <a:gd name="connsiteX8" fmla="*/ 533400 w 831056"/>
                <a:gd name="connsiteY8" fmla="*/ 821531 h 1033462"/>
                <a:gd name="connsiteX9" fmla="*/ 528638 w 831056"/>
                <a:gd name="connsiteY9" fmla="*/ 788193 h 1033462"/>
                <a:gd name="connsiteX10" fmla="*/ 526256 w 831056"/>
                <a:gd name="connsiteY10" fmla="*/ 759618 h 1033462"/>
                <a:gd name="connsiteX11" fmla="*/ 550069 w 831056"/>
                <a:gd name="connsiteY11" fmla="*/ 759618 h 1033462"/>
                <a:gd name="connsiteX12" fmla="*/ 581025 w 831056"/>
                <a:gd name="connsiteY12" fmla="*/ 754856 h 1033462"/>
                <a:gd name="connsiteX13" fmla="*/ 602456 w 831056"/>
                <a:gd name="connsiteY13" fmla="*/ 711993 h 1033462"/>
                <a:gd name="connsiteX14" fmla="*/ 616744 w 831056"/>
                <a:gd name="connsiteY14" fmla="*/ 690562 h 1033462"/>
                <a:gd name="connsiteX15" fmla="*/ 585788 w 831056"/>
                <a:gd name="connsiteY15" fmla="*/ 671512 h 1033462"/>
                <a:gd name="connsiteX16" fmla="*/ 602456 w 831056"/>
                <a:gd name="connsiteY16" fmla="*/ 652462 h 1033462"/>
                <a:gd name="connsiteX17" fmla="*/ 597694 w 831056"/>
                <a:gd name="connsiteY17" fmla="*/ 626268 h 1033462"/>
                <a:gd name="connsiteX18" fmla="*/ 585788 w 831056"/>
                <a:gd name="connsiteY18" fmla="*/ 609600 h 1033462"/>
                <a:gd name="connsiteX19" fmla="*/ 602456 w 831056"/>
                <a:gd name="connsiteY19" fmla="*/ 588168 h 1033462"/>
                <a:gd name="connsiteX20" fmla="*/ 602456 w 831056"/>
                <a:gd name="connsiteY20" fmla="*/ 588168 h 1033462"/>
                <a:gd name="connsiteX21" fmla="*/ 633413 w 831056"/>
                <a:gd name="connsiteY21" fmla="*/ 545306 h 1033462"/>
                <a:gd name="connsiteX22" fmla="*/ 666750 w 831056"/>
                <a:gd name="connsiteY22" fmla="*/ 569118 h 1033462"/>
                <a:gd name="connsiteX23" fmla="*/ 707231 w 831056"/>
                <a:gd name="connsiteY23" fmla="*/ 569118 h 1033462"/>
                <a:gd name="connsiteX24" fmla="*/ 719138 w 831056"/>
                <a:gd name="connsiteY24" fmla="*/ 535781 h 1033462"/>
                <a:gd name="connsiteX25" fmla="*/ 752475 w 831056"/>
                <a:gd name="connsiteY25" fmla="*/ 535781 h 1033462"/>
                <a:gd name="connsiteX26" fmla="*/ 757238 w 831056"/>
                <a:gd name="connsiteY26" fmla="*/ 571500 h 1033462"/>
                <a:gd name="connsiteX27" fmla="*/ 788194 w 831056"/>
                <a:gd name="connsiteY27" fmla="*/ 559593 h 1033462"/>
                <a:gd name="connsiteX28" fmla="*/ 809625 w 831056"/>
                <a:gd name="connsiteY28" fmla="*/ 552450 h 1033462"/>
                <a:gd name="connsiteX29" fmla="*/ 804863 w 831056"/>
                <a:gd name="connsiteY29" fmla="*/ 528637 h 1033462"/>
                <a:gd name="connsiteX30" fmla="*/ 809625 w 831056"/>
                <a:gd name="connsiteY30" fmla="*/ 507206 h 1033462"/>
                <a:gd name="connsiteX31" fmla="*/ 831056 w 831056"/>
                <a:gd name="connsiteY31" fmla="*/ 488156 h 1033462"/>
                <a:gd name="connsiteX32" fmla="*/ 812006 w 831056"/>
                <a:gd name="connsiteY32" fmla="*/ 469106 h 1033462"/>
                <a:gd name="connsiteX33" fmla="*/ 807244 w 831056"/>
                <a:gd name="connsiteY33" fmla="*/ 454818 h 1033462"/>
                <a:gd name="connsiteX34" fmla="*/ 823913 w 831056"/>
                <a:gd name="connsiteY34" fmla="*/ 431006 h 1033462"/>
                <a:gd name="connsiteX35" fmla="*/ 812006 w 831056"/>
                <a:gd name="connsiteY35" fmla="*/ 411956 h 1033462"/>
                <a:gd name="connsiteX36" fmla="*/ 778669 w 831056"/>
                <a:gd name="connsiteY36" fmla="*/ 414337 h 1033462"/>
                <a:gd name="connsiteX37" fmla="*/ 766763 w 831056"/>
                <a:gd name="connsiteY37" fmla="*/ 411956 h 1033462"/>
                <a:gd name="connsiteX38" fmla="*/ 757238 w 831056"/>
                <a:gd name="connsiteY38" fmla="*/ 383381 h 1033462"/>
                <a:gd name="connsiteX39" fmla="*/ 752475 w 831056"/>
                <a:gd name="connsiteY39" fmla="*/ 369093 h 1033462"/>
                <a:gd name="connsiteX40" fmla="*/ 759619 w 831056"/>
                <a:gd name="connsiteY40" fmla="*/ 345281 h 1033462"/>
                <a:gd name="connsiteX41" fmla="*/ 766763 w 831056"/>
                <a:gd name="connsiteY41" fmla="*/ 326231 h 1033462"/>
                <a:gd name="connsiteX42" fmla="*/ 771525 w 831056"/>
                <a:gd name="connsiteY42" fmla="*/ 307181 h 1033462"/>
                <a:gd name="connsiteX43" fmla="*/ 788194 w 831056"/>
                <a:gd name="connsiteY43" fmla="*/ 285750 h 1033462"/>
                <a:gd name="connsiteX44" fmla="*/ 795338 w 831056"/>
                <a:gd name="connsiteY44" fmla="*/ 261937 h 1033462"/>
                <a:gd name="connsiteX45" fmla="*/ 795338 w 831056"/>
                <a:gd name="connsiteY45" fmla="*/ 223837 h 1033462"/>
                <a:gd name="connsiteX46" fmla="*/ 795338 w 831056"/>
                <a:gd name="connsiteY46" fmla="*/ 195262 h 1033462"/>
                <a:gd name="connsiteX47" fmla="*/ 771525 w 831056"/>
                <a:gd name="connsiteY47" fmla="*/ 178593 h 1033462"/>
                <a:gd name="connsiteX48" fmla="*/ 747713 w 831056"/>
                <a:gd name="connsiteY48" fmla="*/ 188118 h 1033462"/>
                <a:gd name="connsiteX49" fmla="*/ 723900 w 831056"/>
                <a:gd name="connsiteY49" fmla="*/ 195262 h 1033462"/>
                <a:gd name="connsiteX50" fmla="*/ 681038 w 831056"/>
                <a:gd name="connsiteY50" fmla="*/ 192881 h 1033462"/>
                <a:gd name="connsiteX51" fmla="*/ 664369 w 831056"/>
                <a:gd name="connsiteY51" fmla="*/ 185737 h 1033462"/>
                <a:gd name="connsiteX52" fmla="*/ 633413 w 831056"/>
                <a:gd name="connsiteY52" fmla="*/ 164306 h 1033462"/>
                <a:gd name="connsiteX53" fmla="*/ 621506 w 831056"/>
                <a:gd name="connsiteY53" fmla="*/ 159543 h 1033462"/>
                <a:gd name="connsiteX54" fmla="*/ 604838 w 831056"/>
                <a:gd name="connsiteY54" fmla="*/ 188118 h 1033462"/>
                <a:gd name="connsiteX55" fmla="*/ 590550 w 831056"/>
                <a:gd name="connsiteY55" fmla="*/ 214312 h 1033462"/>
                <a:gd name="connsiteX56" fmla="*/ 564356 w 831056"/>
                <a:gd name="connsiteY56" fmla="*/ 240506 h 1033462"/>
                <a:gd name="connsiteX57" fmla="*/ 547688 w 831056"/>
                <a:gd name="connsiteY57" fmla="*/ 235743 h 1033462"/>
                <a:gd name="connsiteX58" fmla="*/ 533400 w 831056"/>
                <a:gd name="connsiteY58" fmla="*/ 219075 h 1033462"/>
                <a:gd name="connsiteX59" fmla="*/ 533400 w 831056"/>
                <a:gd name="connsiteY59" fmla="*/ 219075 h 1033462"/>
                <a:gd name="connsiteX60" fmla="*/ 500063 w 831056"/>
                <a:gd name="connsiteY60" fmla="*/ 247650 h 1033462"/>
                <a:gd name="connsiteX61" fmla="*/ 483394 w 831056"/>
                <a:gd name="connsiteY61" fmla="*/ 261937 h 1033462"/>
                <a:gd name="connsiteX62" fmla="*/ 454819 w 831056"/>
                <a:gd name="connsiteY62" fmla="*/ 266700 h 1033462"/>
                <a:gd name="connsiteX63" fmla="*/ 435769 w 831056"/>
                <a:gd name="connsiteY63" fmla="*/ 271462 h 1033462"/>
                <a:gd name="connsiteX64" fmla="*/ 416719 w 831056"/>
                <a:gd name="connsiteY64" fmla="*/ 288131 h 1033462"/>
                <a:gd name="connsiteX65" fmla="*/ 397669 w 831056"/>
                <a:gd name="connsiteY65" fmla="*/ 285750 h 1033462"/>
                <a:gd name="connsiteX66" fmla="*/ 388144 w 831056"/>
                <a:gd name="connsiteY66" fmla="*/ 314325 h 1033462"/>
                <a:gd name="connsiteX67" fmla="*/ 385763 w 831056"/>
                <a:gd name="connsiteY67" fmla="*/ 342900 h 1033462"/>
                <a:gd name="connsiteX68" fmla="*/ 385763 w 831056"/>
                <a:gd name="connsiteY68" fmla="*/ 378618 h 1033462"/>
                <a:gd name="connsiteX69" fmla="*/ 361950 w 831056"/>
                <a:gd name="connsiteY69" fmla="*/ 388143 h 1033462"/>
                <a:gd name="connsiteX70" fmla="*/ 347663 w 831056"/>
                <a:gd name="connsiteY70" fmla="*/ 376237 h 1033462"/>
                <a:gd name="connsiteX71" fmla="*/ 347663 w 831056"/>
                <a:gd name="connsiteY71" fmla="*/ 354806 h 1033462"/>
                <a:gd name="connsiteX72" fmla="*/ 319088 w 831056"/>
                <a:gd name="connsiteY72" fmla="*/ 338137 h 1033462"/>
                <a:gd name="connsiteX73" fmla="*/ 297656 w 831056"/>
                <a:gd name="connsiteY73" fmla="*/ 328612 h 1033462"/>
                <a:gd name="connsiteX74" fmla="*/ 302419 w 831056"/>
                <a:gd name="connsiteY74" fmla="*/ 300037 h 1033462"/>
                <a:gd name="connsiteX75" fmla="*/ 278606 w 831056"/>
                <a:gd name="connsiteY75" fmla="*/ 297656 h 1033462"/>
                <a:gd name="connsiteX76" fmla="*/ 247650 w 831056"/>
                <a:gd name="connsiteY76" fmla="*/ 283368 h 1033462"/>
                <a:gd name="connsiteX77" fmla="*/ 245269 w 831056"/>
                <a:gd name="connsiteY77" fmla="*/ 235743 h 1033462"/>
                <a:gd name="connsiteX78" fmla="*/ 245269 w 831056"/>
                <a:gd name="connsiteY78" fmla="*/ 200025 h 1033462"/>
                <a:gd name="connsiteX79" fmla="*/ 240506 w 831056"/>
                <a:gd name="connsiteY79" fmla="*/ 185737 h 1033462"/>
                <a:gd name="connsiteX80" fmla="*/ 247650 w 831056"/>
                <a:gd name="connsiteY80" fmla="*/ 159543 h 1033462"/>
                <a:gd name="connsiteX81" fmla="*/ 259556 w 831056"/>
                <a:gd name="connsiteY81" fmla="*/ 150018 h 1033462"/>
                <a:gd name="connsiteX82" fmla="*/ 242888 w 831056"/>
                <a:gd name="connsiteY82" fmla="*/ 135731 h 1033462"/>
                <a:gd name="connsiteX83" fmla="*/ 240506 w 831056"/>
                <a:gd name="connsiteY83" fmla="*/ 104775 h 1033462"/>
                <a:gd name="connsiteX84" fmla="*/ 242888 w 831056"/>
                <a:gd name="connsiteY84" fmla="*/ 78581 h 1033462"/>
                <a:gd name="connsiteX85" fmla="*/ 238125 w 831056"/>
                <a:gd name="connsiteY85" fmla="*/ 52387 h 1033462"/>
                <a:gd name="connsiteX86" fmla="*/ 216694 w 831056"/>
                <a:gd name="connsiteY86" fmla="*/ 38100 h 1033462"/>
                <a:gd name="connsiteX87" fmla="*/ 180975 w 831056"/>
                <a:gd name="connsiteY87" fmla="*/ 38100 h 1033462"/>
                <a:gd name="connsiteX88" fmla="*/ 176213 w 831056"/>
                <a:gd name="connsiteY88" fmla="*/ 14287 h 1033462"/>
                <a:gd name="connsiteX89" fmla="*/ 161925 w 831056"/>
                <a:gd name="connsiteY89" fmla="*/ 0 h 1033462"/>
                <a:gd name="connsiteX90" fmla="*/ 147638 w 831056"/>
                <a:gd name="connsiteY90" fmla="*/ 0 h 1033462"/>
                <a:gd name="connsiteX91" fmla="*/ 121444 w 831056"/>
                <a:gd name="connsiteY91" fmla="*/ 0 h 1033462"/>
                <a:gd name="connsiteX92" fmla="*/ 102394 w 831056"/>
                <a:gd name="connsiteY92" fmla="*/ 0 h 1033462"/>
                <a:gd name="connsiteX93" fmla="*/ 83344 w 831056"/>
                <a:gd name="connsiteY93" fmla="*/ 33337 h 1033462"/>
                <a:gd name="connsiteX94" fmla="*/ 80963 w 831056"/>
                <a:gd name="connsiteY94" fmla="*/ 59531 h 1033462"/>
                <a:gd name="connsiteX95" fmla="*/ 78581 w 831056"/>
                <a:gd name="connsiteY95" fmla="*/ 97631 h 1033462"/>
                <a:gd name="connsiteX96" fmla="*/ 71438 w 831056"/>
                <a:gd name="connsiteY96" fmla="*/ 116681 h 1033462"/>
                <a:gd name="connsiteX97" fmla="*/ 59531 w 831056"/>
                <a:gd name="connsiteY97" fmla="*/ 135731 h 1033462"/>
                <a:gd name="connsiteX98" fmla="*/ 45244 w 831056"/>
                <a:gd name="connsiteY98" fmla="*/ 164306 h 1033462"/>
                <a:gd name="connsiteX99" fmla="*/ 35719 w 831056"/>
                <a:gd name="connsiteY99" fmla="*/ 171450 h 1033462"/>
                <a:gd name="connsiteX100" fmla="*/ 9525 w 831056"/>
                <a:gd name="connsiteY100" fmla="*/ 178593 h 1033462"/>
                <a:gd name="connsiteX101" fmla="*/ 7144 w 831056"/>
                <a:gd name="connsiteY101" fmla="*/ 200025 h 1033462"/>
                <a:gd name="connsiteX102" fmla="*/ 33338 w 831056"/>
                <a:gd name="connsiteY102" fmla="*/ 211931 h 1033462"/>
                <a:gd name="connsiteX103" fmla="*/ 30956 w 831056"/>
                <a:gd name="connsiteY103" fmla="*/ 219075 h 1033462"/>
                <a:gd name="connsiteX104" fmla="*/ 83344 w 831056"/>
                <a:gd name="connsiteY104" fmla="*/ 200025 h 1033462"/>
                <a:gd name="connsiteX105" fmla="*/ 71438 w 831056"/>
                <a:gd name="connsiteY105" fmla="*/ 261937 h 1033462"/>
                <a:gd name="connsiteX106" fmla="*/ 83344 w 831056"/>
                <a:gd name="connsiteY106" fmla="*/ 297656 h 1033462"/>
                <a:gd name="connsiteX107" fmla="*/ 83344 w 831056"/>
                <a:gd name="connsiteY107" fmla="*/ 297656 h 1033462"/>
                <a:gd name="connsiteX108" fmla="*/ 78581 w 831056"/>
                <a:gd name="connsiteY108" fmla="*/ 350043 h 1033462"/>
                <a:gd name="connsiteX109" fmla="*/ 78581 w 831056"/>
                <a:gd name="connsiteY109" fmla="*/ 350043 h 1033462"/>
                <a:gd name="connsiteX110" fmla="*/ 95250 w 831056"/>
                <a:gd name="connsiteY110" fmla="*/ 371475 h 1033462"/>
                <a:gd name="connsiteX111" fmla="*/ 100013 w 831056"/>
                <a:gd name="connsiteY111" fmla="*/ 390525 h 1033462"/>
                <a:gd name="connsiteX112" fmla="*/ 102394 w 831056"/>
                <a:gd name="connsiteY112" fmla="*/ 409575 h 1033462"/>
                <a:gd name="connsiteX113" fmla="*/ 121444 w 831056"/>
                <a:gd name="connsiteY113" fmla="*/ 414337 h 1033462"/>
                <a:gd name="connsiteX114" fmla="*/ 138113 w 831056"/>
                <a:gd name="connsiteY114" fmla="*/ 440531 h 1033462"/>
                <a:gd name="connsiteX115" fmla="*/ 138113 w 831056"/>
                <a:gd name="connsiteY115" fmla="*/ 466725 h 1033462"/>
                <a:gd name="connsiteX116" fmla="*/ 109538 w 831056"/>
                <a:gd name="connsiteY116" fmla="*/ 469106 h 1033462"/>
                <a:gd name="connsiteX117" fmla="*/ 100013 w 831056"/>
                <a:gd name="connsiteY117" fmla="*/ 483393 h 1033462"/>
                <a:gd name="connsiteX118" fmla="*/ 80963 w 831056"/>
                <a:gd name="connsiteY118" fmla="*/ 511968 h 1033462"/>
                <a:gd name="connsiteX119" fmla="*/ 69056 w 831056"/>
                <a:gd name="connsiteY119" fmla="*/ 533400 h 1033462"/>
                <a:gd name="connsiteX120" fmla="*/ 35719 w 831056"/>
                <a:gd name="connsiteY120" fmla="*/ 531018 h 1033462"/>
                <a:gd name="connsiteX121" fmla="*/ 23813 w 831056"/>
                <a:gd name="connsiteY121" fmla="*/ 547687 h 1033462"/>
                <a:gd name="connsiteX122" fmla="*/ 16669 w 831056"/>
                <a:gd name="connsiteY122" fmla="*/ 569118 h 1033462"/>
                <a:gd name="connsiteX123" fmla="*/ 9525 w 831056"/>
                <a:gd name="connsiteY123" fmla="*/ 611981 h 1033462"/>
                <a:gd name="connsiteX124" fmla="*/ 0 w 831056"/>
                <a:gd name="connsiteY124" fmla="*/ 638175 h 1033462"/>
                <a:gd name="connsiteX125" fmla="*/ 42863 w 831056"/>
                <a:gd name="connsiteY125" fmla="*/ 640556 h 1033462"/>
                <a:gd name="connsiteX126" fmla="*/ 88106 w 831056"/>
                <a:gd name="connsiteY126" fmla="*/ 642937 h 1033462"/>
                <a:gd name="connsiteX127" fmla="*/ 116681 w 831056"/>
                <a:gd name="connsiteY127" fmla="*/ 650081 h 1033462"/>
                <a:gd name="connsiteX128" fmla="*/ 147637 w 831056"/>
                <a:gd name="connsiteY128" fmla="*/ 659606 h 1033462"/>
                <a:gd name="connsiteX129" fmla="*/ 159544 w 831056"/>
                <a:gd name="connsiteY129" fmla="*/ 676275 h 1033462"/>
                <a:gd name="connsiteX130" fmla="*/ 157162 w 831056"/>
                <a:gd name="connsiteY130" fmla="*/ 695325 h 1033462"/>
                <a:gd name="connsiteX131" fmla="*/ 145256 w 831056"/>
                <a:gd name="connsiteY131" fmla="*/ 709612 h 1033462"/>
                <a:gd name="connsiteX132" fmla="*/ 135731 w 831056"/>
                <a:gd name="connsiteY132" fmla="*/ 740568 h 1033462"/>
                <a:gd name="connsiteX133" fmla="*/ 97631 w 831056"/>
                <a:gd name="connsiteY133" fmla="*/ 742949 h 1033462"/>
                <a:gd name="connsiteX134" fmla="*/ 85725 w 831056"/>
                <a:gd name="connsiteY134" fmla="*/ 750093 h 1033462"/>
                <a:gd name="connsiteX135" fmla="*/ 69056 w 831056"/>
                <a:gd name="connsiteY135" fmla="*/ 754856 h 1033462"/>
                <a:gd name="connsiteX136" fmla="*/ 42863 w 831056"/>
                <a:gd name="connsiteY136" fmla="*/ 759618 h 1033462"/>
                <a:gd name="connsiteX137" fmla="*/ 64294 w 831056"/>
                <a:gd name="connsiteY137" fmla="*/ 797718 h 1033462"/>
                <a:gd name="connsiteX138" fmla="*/ 59531 w 831056"/>
                <a:gd name="connsiteY138" fmla="*/ 831056 h 1033462"/>
                <a:gd name="connsiteX139" fmla="*/ 52388 w 831056"/>
                <a:gd name="connsiteY139" fmla="*/ 862012 h 1033462"/>
                <a:gd name="connsiteX140" fmla="*/ 78581 w 831056"/>
                <a:gd name="connsiteY140" fmla="*/ 864393 h 1033462"/>
                <a:gd name="connsiteX141" fmla="*/ 85725 w 831056"/>
                <a:gd name="connsiteY141" fmla="*/ 885825 h 1033462"/>
                <a:gd name="connsiteX142" fmla="*/ 111919 w 831056"/>
                <a:gd name="connsiteY142" fmla="*/ 878681 h 1033462"/>
                <a:gd name="connsiteX143" fmla="*/ 126206 w 831056"/>
                <a:gd name="connsiteY143" fmla="*/ 873918 h 1033462"/>
                <a:gd name="connsiteX144" fmla="*/ 154781 w 831056"/>
                <a:gd name="connsiteY144" fmla="*/ 840581 h 1033462"/>
                <a:gd name="connsiteX145" fmla="*/ 173831 w 831056"/>
                <a:gd name="connsiteY145" fmla="*/ 857250 h 1033462"/>
                <a:gd name="connsiteX146" fmla="*/ 192881 w 831056"/>
                <a:gd name="connsiteY146" fmla="*/ 838200 h 1033462"/>
                <a:gd name="connsiteX147" fmla="*/ 223838 w 831056"/>
                <a:gd name="connsiteY147" fmla="*/ 826293 h 1033462"/>
                <a:gd name="connsiteX148" fmla="*/ 233363 w 831056"/>
                <a:gd name="connsiteY148" fmla="*/ 816768 h 1033462"/>
                <a:gd name="connsiteX149" fmla="*/ 259556 w 831056"/>
                <a:gd name="connsiteY149" fmla="*/ 814387 h 1033462"/>
                <a:gd name="connsiteX150" fmla="*/ 273844 w 831056"/>
                <a:gd name="connsiteY150" fmla="*/ 833437 h 1033462"/>
                <a:gd name="connsiteX151" fmla="*/ 288131 w 831056"/>
                <a:gd name="connsiteY151" fmla="*/ 802481 h 1033462"/>
                <a:gd name="connsiteX152" fmla="*/ 300038 w 831056"/>
                <a:gd name="connsiteY152" fmla="*/ 781050 h 1033462"/>
                <a:gd name="connsiteX153" fmla="*/ 300038 w 831056"/>
                <a:gd name="connsiteY153" fmla="*/ 781050 h 1033462"/>
                <a:gd name="connsiteX154" fmla="*/ 307181 w 831056"/>
                <a:gd name="connsiteY154" fmla="*/ 823912 h 1033462"/>
                <a:gd name="connsiteX155" fmla="*/ 321469 w 831056"/>
                <a:gd name="connsiteY155" fmla="*/ 854868 h 1033462"/>
                <a:gd name="connsiteX156" fmla="*/ 359569 w 831056"/>
                <a:gd name="connsiteY156" fmla="*/ 842962 h 1033462"/>
                <a:gd name="connsiteX157" fmla="*/ 371475 w 831056"/>
                <a:gd name="connsiteY157" fmla="*/ 859631 h 1033462"/>
                <a:gd name="connsiteX158" fmla="*/ 383381 w 831056"/>
                <a:gd name="connsiteY158" fmla="*/ 876300 h 1033462"/>
                <a:gd name="connsiteX159" fmla="*/ 402431 w 831056"/>
                <a:gd name="connsiteY159" fmla="*/ 888206 h 1033462"/>
                <a:gd name="connsiteX160" fmla="*/ 404813 w 831056"/>
                <a:gd name="connsiteY160" fmla="*/ 914400 h 1033462"/>
                <a:gd name="connsiteX161" fmla="*/ 409575 w 831056"/>
                <a:gd name="connsiteY161" fmla="*/ 928687 h 1033462"/>
                <a:gd name="connsiteX162" fmla="*/ 438150 w 831056"/>
                <a:gd name="connsiteY162" fmla="*/ 921543 h 1033462"/>
                <a:gd name="connsiteX163" fmla="*/ 447675 w 831056"/>
                <a:gd name="connsiteY163" fmla="*/ 945356 h 1033462"/>
                <a:gd name="connsiteX164" fmla="*/ 452438 w 831056"/>
                <a:gd name="connsiteY164" fmla="*/ 978693 h 1033462"/>
                <a:gd name="connsiteX165" fmla="*/ 481013 w 831056"/>
                <a:gd name="connsiteY165" fmla="*/ 973931 h 1033462"/>
                <a:gd name="connsiteX166" fmla="*/ 495300 w 831056"/>
                <a:gd name="connsiteY166" fmla="*/ 983456 h 1033462"/>
                <a:gd name="connsiteX167" fmla="*/ 500063 w 831056"/>
                <a:gd name="connsiteY167" fmla="*/ 1007268 h 1033462"/>
                <a:gd name="connsiteX168" fmla="*/ 545305 w 831056"/>
                <a:gd name="connsiteY168" fmla="*/ 1033462 h 1033462"/>
                <a:gd name="connsiteX169" fmla="*/ 573881 w 831056"/>
                <a:gd name="connsiteY169" fmla="*/ 1028700 h 1033462"/>
                <a:gd name="connsiteX0" fmla="*/ 573881 w 831056"/>
                <a:gd name="connsiteY0" fmla="*/ 1028700 h 1033462"/>
                <a:gd name="connsiteX1" fmla="*/ 559593 w 831056"/>
                <a:gd name="connsiteY1" fmla="*/ 1004887 h 1033462"/>
                <a:gd name="connsiteX2" fmla="*/ 542925 w 831056"/>
                <a:gd name="connsiteY2" fmla="*/ 966787 h 1033462"/>
                <a:gd name="connsiteX3" fmla="*/ 521494 w 831056"/>
                <a:gd name="connsiteY3" fmla="*/ 947737 h 1033462"/>
                <a:gd name="connsiteX4" fmla="*/ 528638 w 831056"/>
                <a:gd name="connsiteY4" fmla="*/ 921543 h 1033462"/>
                <a:gd name="connsiteX5" fmla="*/ 547688 w 831056"/>
                <a:gd name="connsiteY5" fmla="*/ 916781 h 1033462"/>
                <a:gd name="connsiteX6" fmla="*/ 569119 w 831056"/>
                <a:gd name="connsiteY6" fmla="*/ 871537 h 1033462"/>
                <a:gd name="connsiteX7" fmla="*/ 533400 w 831056"/>
                <a:gd name="connsiteY7" fmla="*/ 845343 h 1033462"/>
                <a:gd name="connsiteX8" fmla="*/ 533400 w 831056"/>
                <a:gd name="connsiteY8" fmla="*/ 821531 h 1033462"/>
                <a:gd name="connsiteX9" fmla="*/ 528638 w 831056"/>
                <a:gd name="connsiteY9" fmla="*/ 788193 h 1033462"/>
                <a:gd name="connsiteX10" fmla="*/ 526256 w 831056"/>
                <a:gd name="connsiteY10" fmla="*/ 759618 h 1033462"/>
                <a:gd name="connsiteX11" fmla="*/ 550069 w 831056"/>
                <a:gd name="connsiteY11" fmla="*/ 759618 h 1033462"/>
                <a:gd name="connsiteX12" fmla="*/ 581025 w 831056"/>
                <a:gd name="connsiteY12" fmla="*/ 754856 h 1033462"/>
                <a:gd name="connsiteX13" fmla="*/ 602456 w 831056"/>
                <a:gd name="connsiteY13" fmla="*/ 711993 h 1033462"/>
                <a:gd name="connsiteX14" fmla="*/ 616744 w 831056"/>
                <a:gd name="connsiteY14" fmla="*/ 690562 h 1033462"/>
                <a:gd name="connsiteX15" fmla="*/ 585788 w 831056"/>
                <a:gd name="connsiteY15" fmla="*/ 671512 h 1033462"/>
                <a:gd name="connsiteX16" fmla="*/ 602456 w 831056"/>
                <a:gd name="connsiteY16" fmla="*/ 652462 h 1033462"/>
                <a:gd name="connsiteX17" fmla="*/ 597694 w 831056"/>
                <a:gd name="connsiteY17" fmla="*/ 626268 h 1033462"/>
                <a:gd name="connsiteX18" fmla="*/ 585788 w 831056"/>
                <a:gd name="connsiteY18" fmla="*/ 609600 h 1033462"/>
                <a:gd name="connsiteX19" fmla="*/ 602456 w 831056"/>
                <a:gd name="connsiteY19" fmla="*/ 588168 h 1033462"/>
                <a:gd name="connsiteX20" fmla="*/ 602456 w 831056"/>
                <a:gd name="connsiteY20" fmla="*/ 588168 h 1033462"/>
                <a:gd name="connsiteX21" fmla="*/ 633413 w 831056"/>
                <a:gd name="connsiteY21" fmla="*/ 545306 h 1033462"/>
                <a:gd name="connsiteX22" fmla="*/ 666750 w 831056"/>
                <a:gd name="connsiteY22" fmla="*/ 569118 h 1033462"/>
                <a:gd name="connsiteX23" fmla="*/ 707231 w 831056"/>
                <a:gd name="connsiteY23" fmla="*/ 569118 h 1033462"/>
                <a:gd name="connsiteX24" fmla="*/ 719138 w 831056"/>
                <a:gd name="connsiteY24" fmla="*/ 535781 h 1033462"/>
                <a:gd name="connsiteX25" fmla="*/ 752475 w 831056"/>
                <a:gd name="connsiteY25" fmla="*/ 535781 h 1033462"/>
                <a:gd name="connsiteX26" fmla="*/ 757238 w 831056"/>
                <a:gd name="connsiteY26" fmla="*/ 571500 h 1033462"/>
                <a:gd name="connsiteX27" fmla="*/ 788194 w 831056"/>
                <a:gd name="connsiteY27" fmla="*/ 559593 h 1033462"/>
                <a:gd name="connsiteX28" fmla="*/ 809625 w 831056"/>
                <a:gd name="connsiteY28" fmla="*/ 552450 h 1033462"/>
                <a:gd name="connsiteX29" fmla="*/ 804863 w 831056"/>
                <a:gd name="connsiteY29" fmla="*/ 528637 h 1033462"/>
                <a:gd name="connsiteX30" fmla="*/ 809625 w 831056"/>
                <a:gd name="connsiteY30" fmla="*/ 507206 h 1033462"/>
                <a:gd name="connsiteX31" fmla="*/ 831056 w 831056"/>
                <a:gd name="connsiteY31" fmla="*/ 488156 h 1033462"/>
                <a:gd name="connsiteX32" fmla="*/ 812006 w 831056"/>
                <a:gd name="connsiteY32" fmla="*/ 469106 h 1033462"/>
                <a:gd name="connsiteX33" fmla="*/ 807244 w 831056"/>
                <a:gd name="connsiteY33" fmla="*/ 454818 h 1033462"/>
                <a:gd name="connsiteX34" fmla="*/ 823913 w 831056"/>
                <a:gd name="connsiteY34" fmla="*/ 431006 h 1033462"/>
                <a:gd name="connsiteX35" fmla="*/ 812006 w 831056"/>
                <a:gd name="connsiteY35" fmla="*/ 411956 h 1033462"/>
                <a:gd name="connsiteX36" fmla="*/ 778669 w 831056"/>
                <a:gd name="connsiteY36" fmla="*/ 414337 h 1033462"/>
                <a:gd name="connsiteX37" fmla="*/ 766763 w 831056"/>
                <a:gd name="connsiteY37" fmla="*/ 411956 h 1033462"/>
                <a:gd name="connsiteX38" fmla="*/ 757238 w 831056"/>
                <a:gd name="connsiteY38" fmla="*/ 383381 h 1033462"/>
                <a:gd name="connsiteX39" fmla="*/ 752475 w 831056"/>
                <a:gd name="connsiteY39" fmla="*/ 369093 h 1033462"/>
                <a:gd name="connsiteX40" fmla="*/ 759619 w 831056"/>
                <a:gd name="connsiteY40" fmla="*/ 345281 h 1033462"/>
                <a:gd name="connsiteX41" fmla="*/ 766763 w 831056"/>
                <a:gd name="connsiteY41" fmla="*/ 326231 h 1033462"/>
                <a:gd name="connsiteX42" fmla="*/ 771525 w 831056"/>
                <a:gd name="connsiteY42" fmla="*/ 307181 h 1033462"/>
                <a:gd name="connsiteX43" fmla="*/ 788194 w 831056"/>
                <a:gd name="connsiteY43" fmla="*/ 285750 h 1033462"/>
                <a:gd name="connsiteX44" fmla="*/ 795338 w 831056"/>
                <a:gd name="connsiteY44" fmla="*/ 261937 h 1033462"/>
                <a:gd name="connsiteX45" fmla="*/ 795338 w 831056"/>
                <a:gd name="connsiteY45" fmla="*/ 223837 h 1033462"/>
                <a:gd name="connsiteX46" fmla="*/ 795338 w 831056"/>
                <a:gd name="connsiteY46" fmla="*/ 195262 h 1033462"/>
                <a:gd name="connsiteX47" fmla="*/ 771525 w 831056"/>
                <a:gd name="connsiteY47" fmla="*/ 178593 h 1033462"/>
                <a:gd name="connsiteX48" fmla="*/ 747713 w 831056"/>
                <a:gd name="connsiteY48" fmla="*/ 188118 h 1033462"/>
                <a:gd name="connsiteX49" fmla="*/ 723900 w 831056"/>
                <a:gd name="connsiteY49" fmla="*/ 195262 h 1033462"/>
                <a:gd name="connsiteX50" fmla="*/ 681038 w 831056"/>
                <a:gd name="connsiteY50" fmla="*/ 192881 h 1033462"/>
                <a:gd name="connsiteX51" fmla="*/ 664369 w 831056"/>
                <a:gd name="connsiteY51" fmla="*/ 185737 h 1033462"/>
                <a:gd name="connsiteX52" fmla="*/ 633413 w 831056"/>
                <a:gd name="connsiteY52" fmla="*/ 164306 h 1033462"/>
                <a:gd name="connsiteX53" fmla="*/ 621506 w 831056"/>
                <a:gd name="connsiteY53" fmla="*/ 159543 h 1033462"/>
                <a:gd name="connsiteX54" fmla="*/ 604838 w 831056"/>
                <a:gd name="connsiteY54" fmla="*/ 188118 h 1033462"/>
                <a:gd name="connsiteX55" fmla="*/ 590550 w 831056"/>
                <a:gd name="connsiteY55" fmla="*/ 214312 h 1033462"/>
                <a:gd name="connsiteX56" fmla="*/ 564356 w 831056"/>
                <a:gd name="connsiteY56" fmla="*/ 240506 h 1033462"/>
                <a:gd name="connsiteX57" fmla="*/ 547688 w 831056"/>
                <a:gd name="connsiteY57" fmla="*/ 235743 h 1033462"/>
                <a:gd name="connsiteX58" fmla="*/ 533400 w 831056"/>
                <a:gd name="connsiteY58" fmla="*/ 219075 h 1033462"/>
                <a:gd name="connsiteX59" fmla="*/ 533400 w 831056"/>
                <a:gd name="connsiteY59" fmla="*/ 219075 h 1033462"/>
                <a:gd name="connsiteX60" fmla="*/ 500063 w 831056"/>
                <a:gd name="connsiteY60" fmla="*/ 247650 h 1033462"/>
                <a:gd name="connsiteX61" fmla="*/ 483394 w 831056"/>
                <a:gd name="connsiteY61" fmla="*/ 261937 h 1033462"/>
                <a:gd name="connsiteX62" fmla="*/ 454819 w 831056"/>
                <a:gd name="connsiteY62" fmla="*/ 266700 h 1033462"/>
                <a:gd name="connsiteX63" fmla="*/ 435769 w 831056"/>
                <a:gd name="connsiteY63" fmla="*/ 271462 h 1033462"/>
                <a:gd name="connsiteX64" fmla="*/ 416719 w 831056"/>
                <a:gd name="connsiteY64" fmla="*/ 288131 h 1033462"/>
                <a:gd name="connsiteX65" fmla="*/ 397669 w 831056"/>
                <a:gd name="connsiteY65" fmla="*/ 285750 h 1033462"/>
                <a:gd name="connsiteX66" fmla="*/ 388144 w 831056"/>
                <a:gd name="connsiteY66" fmla="*/ 314325 h 1033462"/>
                <a:gd name="connsiteX67" fmla="*/ 385763 w 831056"/>
                <a:gd name="connsiteY67" fmla="*/ 342900 h 1033462"/>
                <a:gd name="connsiteX68" fmla="*/ 385763 w 831056"/>
                <a:gd name="connsiteY68" fmla="*/ 378618 h 1033462"/>
                <a:gd name="connsiteX69" fmla="*/ 361950 w 831056"/>
                <a:gd name="connsiteY69" fmla="*/ 388143 h 1033462"/>
                <a:gd name="connsiteX70" fmla="*/ 347663 w 831056"/>
                <a:gd name="connsiteY70" fmla="*/ 376237 h 1033462"/>
                <a:gd name="connsiteX71" fmla="*/ 347663 w 831056"/>
                <a:gd name="connsiteY71" fmla="*/ 354806 h 1033462"/>
                <a:gd name="connsiteX72" fmla="*/ 319088 w 831056"/>
                <a:gd name="connsiteY72" fmla="*/ 338137 h 1033462"/>
                <a:gd name="connsiteX73" fmla="*/ 297656 w 831056"/>
                <a:gd name="connsiteY73" fmla="*/ 328612 h 1033462"/>
                <a:gd name="connsiteX74" fmla="*/ 302419 w 831056"/>
                <a:gd name="connsiteY74" fmla="*/ 300037 h 1033462"/>
                <a:gd name="connsiteX75" fmla="*/ 278606 w 831056"/>
                <a:gd name="connsiteY75" fmla="*/ 297656 h 1033462"/>
                <a:gd name="connsiteX76" fmla="*/ 247650 w 831056"/>
                <a:gd name="connsiteY76" fmla="*/ 283368 h 1033462"/>
                <a:gd name="connsiteX77" fmla="*/ 245269 w 831056"/>
                <a:gd name="connsiteY77" fmla="*/ 235743 h 1033462"/>
                <a:gd name="connsiteX78" fmla="*/ 245269 w 831056"/>
                <a:gd name="connsiteY78" fmla="*/ 200025 h 1033462"/>
                <a:gd name="connsiteX79" fmla="*/ 240506 w 831056"/>
                <a:gd name="connsiteY79" fmla="*/ 185737 h 1033462"/>
                <a:gd name="connsiteX80" fmla="*/ 247650 w 831056"/>
                <a:gd name="connsiteY80" fmla="*/ 159543 h 1033462"/>
                <a:gd name="connsiteX81" fmla="*/ 259556 w 831056"/>
                <a:gd name="connsiteY81" fmla="*/ 150018 h 1033462"/>
                <a:gd name="connsiteX82" fmla="*/ 242888 w 831056"/>
                <a:gd name="connsiteY82" fmla="*/ 135731 h 1033462"/>
                <a:gd name="connsiteX83" fmla="*/ 240506 w 831056"/>
                <a:gd name="connsiteY83" fmla="*/ 104775 h 1033462"/>
                <a:gd name="connsiteX84" fmla="*/ 242888 w 831056"/>
                <a:gd name="connsiteY84" fmla="*/ 78581 h 1033462"/>
                <a:gd name="connsiteX85" fmla="*/ 238125 w 831056"/>
                <a:gd name="connsiteY85" fmla="*/ 52387 h 1033462"/>
                <a:gd name="connsiteX86" fmla="*/ 216694 w 831056"/>
                <a:gd name="connsiteY86" fmla="*/ 38100 h 1033462"/>
                <a:gd name="connsiteX87" fmla="*/ 180975 w 831056"/>
                <a:gd name="connsiteY87" fmla="*/ 38100 h 1033462"/>
                <a:gd name="connsiteX88" fmla="*/ 176213 w 831056"/>
                <a:gd name="connsiteY88" fmla="*/ 14287 h 1033462"/>
                <a:gd name="connsiteX89" fmla="*/ 161925 w 831056"/>
                <a:gd name="connsiteY89" fmla="*/ 0 h 1033462"/>
                <a:gd name="connsiteX90" fmla="*/ 147638 w 831056"/>
                <a:gd name="connsiteY90" fmla="*/ 0 h 1033462"/>
                <a:gd name="connsiteX91" fmla="*/ 121444 w 831056"/>
                <a:gd name="connsiteY91" fmla="*/ 0 h 1033462"/>
                <a:gd name="connsiteX92" fmla="*/ 102394 w 831056"/>
                <a:gd name="connsiteY92" fmla="*/ 0 h 1033462"/>
                <a:gd name="connsiteX93" fmla="*/ 83344 w 831056"/>
                <a:gd name="connsiteY93" fmla="*/ 33337 h 1033462"/>
                <a:gd name="connsiteX94" fmla="*/ 80963 w 831056"/>
                <a:gd name="connsiteY94" fmla="*/ 59531 h 1033462"/>
                <a:gd name="connsiteX95" fmla="*/ 78581 w 831056"/>
                <a:gd name="connsiteY95" fmla="*/ 97631 h 1033462"/>
                <a:gd name="connsiteX96" fmla="*/ 71438 w 831056"/>
                <a:gd name="connsiteY96" fmla="*/ 116681 h 1033462"/>
                <a:gd name="connsiteX97" fmla="*/ 59531 w 831056"/>
                <a:gd name="connsiteY97" fmla="*/ 135731 h 1033462"/>
                <a:gd name="connsiteX98" fmla="*/ 45244 w 831056"/>
                <a:gd name="connsiteY98" fmla="*/ 164306 h 1033462"/>
                <a:gd name="connsiteX99" fmla="*/ 35719 w 831056"/>
                <a:gd name="connsiteY99" fmla="*/ 171450 h 1033462"/>
                <a:gd name="connsiteX100" fmla="*/ 9525 w 831056"/>
                <a:gd name="connsiteY100" fmla="*/ 178593 h 1033462"/>
                <a:gd name="connsiteX101" fmla="*/ 7144 w 831056"/>
                <a:gd name="connsiteY101" fmla="*/ 200025 h 1033462"/>
                <a:gd name="connsiteX102" fmla="*/ 33338 w 831056"/>
                <a:gd name="connsiteY102" fmla="*/ 211931 h 1033462"/>
                <a:gd name="connsiteX103" fmla="*/ 30956 w 831056"/>
                <a:gd name="connsiteY103" fmla="*/ 219075 h 1033462"/>
                <a:gd name="connsiteX104" fmla="*/ 83344 w 831056"/>
                <a:gd name="connsiteY104" fmla="*/ 200025 h 1033462"/>
                <a:gd name="connsiteX105" fmla="*/ 71438 w 831056"/>
                <a:gd name="connsiteY105" fmla="*/ 261937 h 1033462"/>
                <a:gd name="connsiteX106" fmla="*/ 83344 w 831056"/>
                <a:gd name="connsiteY106" fmla="*/ 297656 h 1033462"/>
                <a:gd name="connsiteX107" fmla="*/ 83344 w 831056"/>
                <a:gd name="connsiteY107" fmla="*/ 297656 h 1033462"/>
                <a:gd name="connsiteX108" fmla="*/ 78581 w 831056"/>
                <a:gd name="connsiteY108" fmla="*/ 350043 h 1033462"/>
                <a:gd name="connsiteX109" fmla="*/ 78581 w 831056"/>
                <a:gd name="connsiteY109" fmla="*/ 350043 h 1033462"/>
                <a:gd name="connsiteX110" fmla="*/ 95250 w 831056"/>
                <a:gd name="connsiteY110" fmla="*/ 371475 h 1033462"/>
                <a:gd name="connsiteX111" fmla="*/ 100013 w 831056"/>
                <a:gd name="connsiteY111" fmla="*/ 390525 h 1033462"/>
                <a:gd name="connsiteX112" fmla="*/ 102394 w 831056"/>
                <a:gd name="connsiteY112" fmla="*/ 409575 h 1033462"/>
                <a:gd name="connsiteX113" fmla="*/ 121444 w 831056"/>
                <a:gd name="connsiteY113" fmla="*/ 414337 h 1033462"/>
                <a:gd name="connsiteX114" fmla="*/ 138113 w 831056"/>
                <a:gd name="connsiteY114" fmla="*/ 440531 h 1033462"/>
                <a:gd name="connsiteX115" fmla="*/ 138113 w 831056"/>
                <a:gd name="connsiteY115" fmla="*/ 466725 h 1033462"/>
                <a:gd name="connsiteX116" fmla="*/ 109538 w 831056"/>
                <a:gd name="connsiteY116" fmla="*/ 469106 h 1033462"/>
                <a:gd name="connsiteX117" fmla="*/ 100013 w 831056"/>
                <a:gd name="connsiteY117" fmla="*/ 483393 h 1033462"/>
                <a:gd name="connsiteX118" fmla="*/ 80963 w 831056"/>
                <a:gd name="connsiteY118" fmla="*/ 511968 h 1033462"/>
                <a:gd name="connsiteX119" fmla="*/ 69056 w 831056"/>
                <a:gd name="connsiteY119" fmla="*/ 533400 h 1033462"/>
                <a:gd name="connsiteX120" fmla="*/ 35719 w 831056"/>
                <a:gd name="connsiteY120" fmla="*/ 531018 h 1033462"/>
                <a:gd name="connsiteX121" fmla="*/ 23813 w 831056"/>
                <a:gd name="connsiteY121" fmla="*/ 547687 h 1033462"/>
                <a:gd name="connsiteX122" fmla="*/ 16669 w 831056"/>
                <a:gd name="connsiteY122" fmla="*/ 569118 h 1033462"/>
                <a:gd name="connsiteX123" fmla="*/ 9525 w 831056"/>
                <a:gd name="connsiteY123" fmla="*/ 611981 h 1033462"/>
                <a:gd name="connsiteX124" fmla="*/ 0 w 831056"/>
                <a:gd name="connsiteY124" fmla="*/ 638175 h 1033462"/>
                <a:gd name="connsiteX125" fmla="*/ 42863 w 831056"/>
                <a:gd name="connsiteY125" fmla="*/ 640556 h 1033462"/>
                <a:gd name="connsiteX126" fmla="*/ 88106 w 831056"/>
                <a:gd name="connsiteY126" fmla="*/ 642937 h 1033462"/>
                <a:gd name="connsiteX127" fmla="*/ 116681 w 831056"/>
                <a:gd name="connsiteY127" fmla="*/ 650081 h 1033462"/>
                <a:gd name="connsiteX128" fmla="*/ 147637 w 831056"/>
                <a:gd name="connsiteY128" fmla="*/ 659606 h 1033462"/>
                <a:gd name="connsiteX129" fmla="*/ 159544 w 831056"/>
                <a:gd name="connsiteY129" fmla="*/ 676275 h 1033462"/>
                <a:gd name="connsiteX130" fmla="*/ 157162 w 831056"/>
                <a:gd name="connsiteY130" fmla="*/ 695325 h 1033462"/>
                <a:gd name="connsiteX131" fmla="*/ 145256 w 831056"/>
                <a:gd name="connsiteY131" fmla="*/ 709612 h 1033462"/>
                <a:gd name="connsiteX132" fmla="*/ 135731 w 831056"/>
                <a:gd name="connsiteY132" fmla="*/ 740568 h 1033462"/>
                <a:gd name="connsiteX133" fmla="*/ 97631 w 831056"/>
                <a:gd name="connsiteY133" fmla="*/ 742949 h 1033462"/>
                <a:gd name="connsiteX134" fmla="*/ 85725 w 831056"/>
                <a:gd name="connsiteY134" fmla="*/ 750093 h 1033462"/>
                <a:gd name="connsiteX135" fmla="*/ 69056 w 831056"/>
                <a:gd name="connsiteY135" fmla="*/ 754856 h 1033462"/>
                <a:gd name="connsiteX136" fmla="*/ 50007 w 831056"/>
                <a:gd name="connsiteY136" fmla="*/ 757237 h 1033462"/>
                <a:gd name="connsiteX137" fmla="*/ 64294 w 831056"/>
                <a:gd name="connsiteY137" fmla="*/ 797718 h 1033462"/>
                <a:gd name="connsiteX138" fmla="*/ 59531 w 831056"/>
                <a:gd name="connsiteY138" fmla="*/ 831056 h 1033462"/>
                <a:gd name="connsiteX139" fmla="*/ 52388 w 831056"/>
                <a:gd name="connsiteY139" fmla="*/ 862012 h 1033462"/>
                <a:gd name="connsiteX140" fmla="*/ 78581 w 831056"/>
                <a:gd name="connsiteY140" fmla="*/ 864393 h 1033462"/>
                <a:gd name="connsiteX141" fmla="*/ 85725 w 831056"/>
                <a:gd name="connsiteY141" fmla="*/ 885825 h 1033462"/>
                <a:gd name="connsiteX142" fmla="*/ 111919 w 831056"/>
                <a:gd name="connsiteY142" fmla="*/ 878681 h 1033462"/>
                <a:gd name="connsiteX143" fmla="*/ 126206 w 831056"/>
                <a:gd name="connsiteY143" fmla="*/ 873918 h 1033462"/>
                <a:gd name="connsiteX144" fmla="*/ 154781 w 831056"/>
                <a:gd name="connsiteY144" fmla="*/ 840581 h 1033462"/>
                <a:gd name="connsiteX145" fmla="*/ 173831 w 831056"/>
                <a:gd name="connsiteY145" fmla="*/ 857250 h 1033462"/>
                <a:gd name="connsiteX146" fmla="*/ 192881 w 831056"/>
                <a:gd name="connsiteY146" fmla="*/ 838200 h 1033462"/>
                <a:gd name="connsiteX147" fmla="*/ 223838 w 831056"/>
                <a:gd name="connsiteY147" fmla="*/ 826293 h 1033462"/>
                <a:gd name="connsiteX148" fmla="*/ 233363 w 831056"/>
                <a:gd name="connsiteY148" fmla="*/ 816768 h 1033462"/>
                <a:gd name="connsiteX149" fmla="*/ 259556 w 831056"/>
                <a:gd name="connsiteY149" fmla="*/ 814387 h 1033462"/>
                <a:gd name="connsiteX150" fmla="*/ 273844 w 831056"/>
                <a:gd name="connsiteY150" fmla="*/ 833437 h 1033462"/>
                <a:gd name="connsiteX151" fmla="*/ 288131 w 831056"/>
                <a:gd name="connsiteY151" fmla="*/ 802481 h 1033462"/>
                <a:gd name="connsiteX152" fmla="*/ 300038 w 831056"/>
                <a:gd name="connsiteY152" fmla="*/ 781050 h 1033462"/>
                <a:gd name="connsiteX153" fmla="*/ 300038 w 831056"/>
                <a:gd name="connsiteY153" fmla="*/ 781050 h 1033462"/>
                <a:gd name="connsiteX154" fmla="*/ 307181 w 831056"/>
                <a:gd name="connsiteY154" fmla="*/ 823912 h 1033462"/>
                <a:gd name="connsiteX155" fmla="*/ 321469 w 831056"/>
                <a:gd name="connsiteY155" fmla="*/ 854868 h 1033462"/>
                <a:gd name="connsiteX156" fmla="*/ 359569 w 831056"/>
                <a:gd name="connsiteY156" fmla="*/ 842962 h 1033462"/>
                <a:gd name="connsiteX157" fmla="*/ 371475 w 831056"/>
                <a:gd name="connsiteY157" fmla="*/ 859631 h 1033462"/>
                <a:gd name="connsiteX158" fmla="*/ 383381 w 831056"/>
                <a:gd name="connsiteY158" fmla="*/ 876300 h 1033462"/>
                <a:gd name="connsiteX159" fmla="*/ 402431 w 831056"/>
                <a:gd name="connsiteY159" fmla="*/ 888206 h 1033462"/>
                <a:gd name="connsiteX160" fmla="*/ 404813 w 831056"/>
                <a:gd name="connsiteY160" fmla="*/ 914400 h 1033462"/>
                <a:gd name="connsiteX161" fmla="*/ 409575 w 831056"/>
                <a:gd name="connsiteY161" fmla="*/ 928687 h 1033462"/>
                <a:gd name="connsiteX162" fmla="*/ 438150 w 831056"/>
                <a:gd name="connsiteY162" fmla="*/ 921543 h 1033462"/>
                <a:gd name="connsiteX163" fmla="*/ 447675 w 831056"/>
                <a:gd name="connsiteY163" fmla="*/ 945356 h 1033462"/>
                <a:gd name="connsiteX164" fmla="*/ 452438 w 831056"/>
                <a:gd name="connsiteY164" fmla="*/ 978693 h 1033462"/>
                <a:gd name="connsiteX165" fmla="*/ 481013 w 831056"/>
                <a:gd name="connsiteY165" fmla="*/ 973931 h 1033462"/>
                <a:gd name="connsiteX166" fmla="*/ 495300 w 831056"/>
                <a:gd name="connsiteY166" fmla="*/ 983456 h 1033462"/>
                <a:gd name="connsiteX167" fmla="*/ 500063 w 831056"/>
                <a:gd name="connsiteY167" fmla="*/ 1007268 h 1033462"/>
                <a:gd name="connsiteX168" fmla="*/ 545305 w 831056"/>
                <a:gd name="connsiteY168" fmla="*/ 1033462 h 1033462"/>
                <a:gd name="connsiteX169" fmla="*/ 573881 w 831056"/>
                <a:gd name="connsiteY169" fmla="*/ 1028700 h 1033462"/>
                <a:gd name="connsiteX0" fmla="*/ 573881 w 831056"/>
                <a:gd name="connsiteY0" fmla="*/ 1028700 h 1033462"/>
                <a:gd name="connsiteX1" fmla="*/ 559593 w 831056"/>
                <a:gd name="connsiteY1" fmla="*/ 1004887 h 1033462"/>
                <a:gd name="connsiteX2" fmla="*/ 542925 w 831056"/>
                <a:gd name="connsiteY2" fmla="*/ 966787 h 1033462"/>
                <a:gd name="connsiteX3" fmla="*/ 521494 w 831056"/>
                <a:gd name="connsiteY3" fmla="*/ 947737 h 1033462"/>
                <a:gd name="connsiteX4" fmla="*/ 528638 w 831056"/>
                <a:gd name="connsiteY4" fmla="*/ 921543 h 1033462"/>
                <a:gd name="connsiteX5" fmla="*/ 547688 w 831056"/>
                <a:gd name="connsiteY5" fmla="*/ 916781 h 1033462"/>
                <a:gd name="connsiteX6" fmla="*/ 569119 w 831056"/>
                <a:gd name="connsiteY6" fmla="*/ 871537 h 1033462"/>
                <a:gd name="connsiteX7" fmla="*/ 533400 w 831056"/>
                <a:gd name="connsiteY7" fmla="*/ 845343 h 1033462"/>
                <a:gd name="connsiteX8" fmla="*/ 533400 w 831056"/>
                <a:gd name="connsiteY8" fmla="*/ 821531 h 1033462"/>
                <a:gd name="connsiteX9" fmla="*/ 528638 w 831056"/>
                <a:gd name="connsiteY9" fmla="*/ 788193 h 1033462"/>
                <a:gd name="connsiteX10" fmla="*/ 526256 w 831056"/>
                <a:gd name="connsiteY10" fmla="*/ 759618 h 1033462"/>
                <a:gd name="connsiteX11" fmla="*/ 550069 w 831056"/>
                <a:gd name="connsiteY11" fmla="*/ 759618 h 1033462"/>
                <a:gd name="connsiteX12" fmla="*/ 581025 w 831056"/>
                <a:gd name="connsiteY12" fmla="*/ 754856 h 1033462"/>
                <a:gd name="connsiteX13" fmla="*/ 602456 w 831056"/>
                <a:gd name="connsiteY13" fmla="*/ 711993 h 1033462"/>
                <a:gd name="connsiteX14" fmla="*/ 616744 w 831056"/>
                <a:gd name="connsiteY14" fmla="*/ 690562 h 1033462"/>
                <a:gd name="connsiteX15" fmla="*/ 585788 w 831056"/>
                <a:gd name="connsiteY15" fmla="*/ 671512 h 1033462"/>
                <a:gd name="connsiteX16" fmla="*/ 602456 w 831056"/>
                <a:gd name="connsiteY16" fmla="*/ 652462 h 1033462"/>
                <a:gd name="connsiteX17" fmla="*/ 597694 w 831056"/>
                <a:gd name="connsiteY17" fmla="*/ 626268 h 1033462"/>
                <a:gd name="connsiteX18" fmla="*/ 585788 w 831056"/>
                <a:gd name="connsiteY18" fmla="*/ 609600 h 1033462"/>
                <a:gd name="connsiteX19" fmla="*/ 602456 w 831056"/>
                <a:gd name="connsiteY19" fmla="*/ 588168 h 1033462"/>
                <a:gd name="connsiteX20" fmla="*/ 602456 w 831056"/>
                <a:gd name="connsiteY20" fmla="*/ 588168 h 1033462"/>
                <a:gd name="connsiteX21" fmla="*/ 633413 w 831056"/>
                <a:gd name="connsiteY21" fmla="*/ 545306 h 1033462"/>
                <a:gd name="connsiteX22" fmla="*/ 666750 w 831056"/>
                <a:gd name="connsiteY22" fmla="*/ 569118 h 1033462"/>
                <a:gd name="connsiteX23" fmla="*/ 707231 w 831056"/>
                <a:gd name="connsiteY23" fmla="*/ 569118 h 1033462"/>
                <a:gd name="connsiteX24" fmla="*/ 719138 w 831056"/>
                <a:gd name="connsiteY24" fmla="*/ 535781 h 1033462"/>
                <a:gd name="connsiteX25" fmla="*/ 752475 w 831056"/>
                <a:gd name="connsiteY25" fmla="*/ 535781 h 1033462"/>
                <a:gd name="connsiteX26" fmla="*/ 757238 w 831056"/>
                <a:gd name="connsiteY26" fmla="*/ 571500 h 1033462"/>
                <a:gd name="connsiteX27" fmla="*/ 788194 w 831056"/>
                <a:gd name="connsiteY27" fmla="*/ 559593 h 1033462"/>
                <a:gd name="connsiteX28" fmla="*/ 809625 w 831056"/>
                <a:gd name="connsiteY28" fmla="*/ 552450 h 1033462"/>
                <a:gd name="connsiteX29" fmla="*/ 804863 w 831056"/>
                <a:gd name="connsiteY29" fmla="*/ 528637 h 1033462"/>
                <a:gd name="connsiteX30" fmla="*/ 809625 w 831056"/>
                <a:gd name="connsiteY30" fmla="*/ 507206 h 1033462"/>
                <a:gd name="connsiteX31" fmla="*/ 831056 w 831056"/>
                <a:gd name="connsiteY31" fmla="*/ 488156 h 1033462"/>
                <a:gd name="connsiteX32" fmla="*/ 812006 w 831056"/>
                <a:gd name="connsiteY32" fmla="*/ 469106 h 1033462"/>
                <a:gd name="connsiteX33" fmla="*/ 807244 w 831056"/>
                <a:gd name="connsiteY33" fmla="*/ 454818 h 1033462"/>
                <a:gd name="connsiteX34" fmla="*/ 823913 w 831056"/>
                <a:gd name="connsiteY34" fmla="*/ 431006 h 1033462"/>
                <a:gd name="connsiteX35" fmla="*/ 812006 w 831056"/>
                <a:gd name="connsiteY35" fmla="*/ 411956 h 1033462"/>
                <a:gd name="connsiteX36" fmla="*/ 778669 w 831056"/>
                <a:gd name="connsiteY36" fmla="*/ 414337 h 1033462"/>
                <a:gd name="connsiteX37" fmla="*/ 766763 w 831056"/>
                <a:gd name="connsiteY37" fmla="*/ 411956 h 1033462"/>
                <a:gd name="connsiteX38" fmla="*/ 757238 w 831056"/>
                <a:gd name="connsiteY38" fmla="*/ 383381 h 1033462"/>
                <a:gd name="connsiteX39" fmla="*/ 752475 w 831056"/>
                <a:gd name="connsiteY39" fmla="*/ 369093 h 1033462"/>
                <a:gd name="connsiteX40" fmla="*/ 759619 w 831056"/>
                <a:gd name="connsiteY40" fmla="*/ 345281 h 1033462"/>
                <a:gd name="connsiteX41" fmla="*/ 766763 w 831056"/>
                <a:gd name="connsiteY41" fmla="*/ 326231 h 1033462"/>
                <a:gd name="connsiteX42" fmla="*/ 771525 w 831056"/>
                <a:gd name="connsiteY42" fmla="*/ 307181 h 1033462"/>
                <a:gd name="connsiteX43" fmla="*/ 788194 w 831056"/>
                <a:gd name="connsiteY43" fmla="*/ 285750 h 1033462"/>
                <a:gd name="connsiteX44" fmla="*/ 795338 w 831056"/>
                <a:gd name="connsiteY44" fmla="*/ 261937 h 1033462"/>
                <a:gd name="connsiteX45" fmla="*/ 795338 w 831056"/>
                <a:gd name="connsiteY45" fmla="*/ 223837 h 1033462"/>
                <a:gd name="connsiteX46" fmla="*/ 795338 w 831056"/>
                <a:gd name="connsiteY46" fmla="*/ 195262 h 1033462"/>
                <a:gd name="connsiteX47" fmla="*/ 771525 w 831056"/>
                <a:gd name="connsiteY47" fmla="*/ 178593 h 1033462"/>
                <a:gd name="connsiteX48" fmla="*/ 747713 w 831056"/>
                <a:gd name="connsiteY48" fmla="*/ 188118 h 1033462"/>
                <a:gd name="connsiteX49" fmla="*/ 723900 w 831056"/>
                <a:gd name="connsiteY49" fmla="*/ 195262 h 1033462"/>
                <a:gd name="connsiteX50" fmla="*/ 681038 w 831056"/>
                <a:gd name="connsiteY50" fmla="*/ 192881 h 1033462"/>
                <a:gd name="connsiteX51" fmla="*/ 664369 w 831056"/>
                <a:gd name="connsiteY51" fmla="*/ 185737 h 1033462"/>
                <a:gd name="connsiteX52" fmla="*/ 633413 w 831056"/>
                <a:gd name="connsiteY52" fmla="*/ 164306 h 1033462"/>
                <a:gd name="connsiteX53" fmla="*/ 621506 w 831056"/>
                <a:gd name="connsiteY53" fmla="*/ 159543 h 1033462"/>
                <a:gd name="connsiteX54" fmla="*/ 604838 w 831056"/>
                <a:gd name="connsiteY54" fmla="*/ 188118 h 1033462"/>
                <a:gd name="connsiteX55" fmla="*/ 590550 w 831056"/>
                <a:gd name="connsiteY55" fmla="*/ 214312 h 1033462"/>
                <a:gd name="connsiteX56" fmla="*/ 564356 w 831056"/>
                <a:gd name="connsiteY56" fmla="*/ 240506 h 1033462"/>
                <a:gd name="connsiteX57" fmla="*/ 547688 w 831056"/>
                <a:gd name="connsiteY57" fmla="*/ 235743 h 1033462"/>
                <a:gd name="connsiteX58" fmla="*/ 533400 w 831056"/>
                <a:gd name="connsiteY58" fmla="*/ 219075 h 1033462"/>
                <a:gd name="connsiteX59" fmla="*/ 533400 w 831056"/>
                <a:gd name="connsiteY59" fmla="*/ 219075 h 1033462"/>
                <a:gd name="connsiteX60" fmla="*/ 500063 w 831056"/>
                <a:gd name="connsiteY60" fmla="*/ 247650 h 1033462"/>
                <a:gd name="connsiteX61" fmla="*/ 483394 w 831056"/>
                <a:gd name="connsiteY61" fmla="*/ 261937 h 1033462"/>
                <a:gd name="connsiteX62" fmla="*/ 454819 w 831056"/>
                <a:gd name="connsiteY62" fmla="*/ 266700 h 1033462"/>
                <a:gd name="connsiteX63" fmla="*/ 435769 w 831056"/>
                <a:gd name="connsiteY63" fmla="*/ 271462 h 1033462"/>
                <a:gd name="connsiteX64" fmla="*/ 416719 w 831056"/>
                <a:gd name="connsiteY64" fmla="*/ 288131 h 1033462"/>
                <a:gd name="connsiteX65" fmla="*/ 397669 w 831056"/>
                <a:gd name="connsiteY65" fmla="*/ 285750 h 1033462"/>
                <a:gd name="connsiteX66" fmla="*/ 388144 w 831056"/>
                <a:gd name="connsiteY66" fmla="*/ 314325 h 1033462"/>
                <a:gd name="connsiteX67" fmla="*/ 385763 w 831056"/>
                <a:gd name="connsiteY67" fmla="*/ 342900 h 1033462"/>
                <a:gd name="connsiteX68" fmla="*/ 385763 w 831056"/>
                <a:gd name="connsiteY68" fmla="*/ 378618 h 1033462"/>
                <a:gd name="connsiteX69" fmla="*/ 361950 w 831056"/>
                <a:gd name="connsiteY69" fmla="*/ 388143 h 1033462"/>
                <a:gd name="connsiteX70" fmla="*/ 347663 w 831056"/>
                <a:gd name="connsiteY70" fmla="*/ 376237 h 1033462"/>
                <a:gd name="connsiteX71" fmla="*/ 347663 w 831056"/>
                <a:gd name="connsiteY71" fmla="*/ 354806 h 1033462"/>
                <a:gd name="connsiteX72" fmla="*/ 319088 w 831056"/>
                <a:gd name="connsiteY72" fmla="*/ 338137 h 1033462"/>
                <a:gd name="connsiteX73" fmla="*/ 297656 w 831056"/>
                <a:gd name="connsiteY73" fmla="*/ 328612 h 1033462"/>
                <a:gd name="connsiteX74" fmla="*/ 302419 w 831056"/>
                <a:gd name="connsiteY74" fmla="*/ 300037 h 1033462"/>
                <a:gd name="connsiteX75" fmla="*/ 278606 w 831056"/>
                <a:gd name="connsiteY75" fmla="*/ 297656 h 1033462"/>
                <a:gd name="connsiteX76" fmla="*/ 247650 w 831056"/>
                <a:gd name="connsiteY76" fmla="*/ 283368 h 1033462"/>
                <a:gd name="connsiteX77" fmla="*/ 245269 w 831056"/>
                <a:gd name="connsiteY77" fmla="*/ 235743 h 1033462"/>
                <a:gd name="connsiteX78" fmla="*/ 245269 w 831056"/>
                <a:gd name="connsiteY78" fmla="*/ 200025 h 1033462"/>
                <a:gd name="connsiteX79" fmla="*/ 240506 w 831056"/>
                <a:gd name="connsiteY79" fmla="*/ 185737 h 1033462"/>
                <a:gd name="connsiteX80" fmla="*/ 247650 w 831056"/>
                <a:gd name="connsiteY80" fmla="*/ 159543 h 1033462"/>
                <a:gd name="connsiteX81" fmla="*/ 259556 w 831056"/>
                <a:gd name="connsiteY81" fmla="*/ 150018 h 1033462"/>
                <a:gd name="connsiteX82" fmla="*/ 242888 w 831056"/>
                <a:gd name="connsiteY82" fmla="*/ 135731 h 1033462"/>
                <a:gd name="connsiteX83" fmla="*/ 240506 w 831056"/>
                <a:gd name="connsiteY83" fmla="*/ 104775 h 1033462"/>
                <a:gd name="connsiteX84" fmla="*/ 242888 w 831056"/>
                <a:gd name="connsiteY84" fmla="*/ 78581 h 1033462"/>
                <a:gd name="connsiteX85" fmla="*/ 238125 w 831056"/>
                <a:gd name="connsiteY85" fmla="*/ 52387 h 1033462"/>
                <a:gd name="connsiteX86" fmla="*/ 216694 w 831056"/>
                <a:gd name="connsiteY86" fmla="*/ 38100 h 1033462"/>
                <a:gd name="connsiteX87" fmla="*/ 180975 w 831056"/>
                <a:gd name="connsiteY87" fmla="*/ 38100 h 1033462"/>
                <a:gd name="connsiteX88" fmla="*/ 176213 w 831056"/>
                <a:gd name="connsiteY88" fmla="*/ 14287 h 1033462"/>
                <a:gd name="connsiteX89" fmla="*/ 161925 w 831056"/>
                <a:gd name="connsiteY89" fmla="*/ 0 h 1033462"/>
                <a:gd name="connsiteX90" fmla="*/ 147638 w 831056"/>
                <a:gd name="connsiteY90" fmla="*/ 0 h 1033462"/>
                <a:gd name="connsiteX91" fmla="*/ 121444 w 831056"/>
                <a:gd name="connsiteY91" fmla="*/ 0 h 1033462"/>
                <a:gd name="connsiteX92" fmla="*/ 102394 w 831056"/>
                <a:gd name="connsiteY92" fmla="*/ 0 h 1033462"/>
                <a:gd name="connsiteX93" fmla="*/ 83344 w 831056"/>
                <a:gd name="connsiteY93" fmla="*/ 33337 h 1033462"/>
                <a:gd name="connsiteX94" fmla="*/ 80963 w 831056"/>
                <a:gd name="connsiteY94" fmla="*/ 59531 h 1033462"/>
                <a:gd name="connsiteX95" fmla="*/ 78581 w 831056"/>
                <a:gd name="connsiteY95" fmla="*/ 97631 h 1033462"/>
                <a:gd name="connsiteX96" fmla="*/ 71438 w 831056"/>
                <a:gd name="connsiteY96" fmla="*/ 116681 h 1033462"/>
                <a:gd name="connsiteX97" fmla="*/ 59531 w 831056"/>
                <a:gd name="connsiteY97" fmla="*/ 135731 h 1033462"/>
                <a:gd name="connsiteX98" fmla="*/ 45244 w 831056"/>
                <a:gd name="connsiteY98" fmla="*/ 164306 h 1033462"/>
                <a:gd name="connsiteX99" fmla="*/ 35719 w 831056"/>
                <a:gd name="connsiteY99" fmla="*/ 171450 h 1033462"/>
                <a:gd name="connsiteX100" fmla="*/ 9525 w 831056"/>
                <a:gd name="connsiteY100" fmla="*/ 178593 h 1033462"/>
                <a:gd name="connsiteX101" fmla="*/ 7144 w 831056"/>
                <a:gd name="connsiteY101" fmla="*/ 200025 h 1033462"/>
                <a:gd name="connsiteX102" fmla="*/ 33338 w 831056"/>
                <a:gd name="connsiteY102" fmla="*/ 211931 h 1033462"/>
                <a:gd name="connsiteX103" fmla="*/ 30956 w 831056"/>
                <a:gd name="connsiteY103" fmla="*/ 219075 h 1033462"/>
                <a:gd name="connsiteX104" fmla="*/ 95250 w 831056"/>
                <a:gd name="connsiteY104" fmla="*/ 192882 h 1033462"/>
                <a:gd name="connsiteX105" fmla="*/ 71438 w 831056"/>
                <a:gd name="connsiteY105" fmla="*/ 261937 h 1033462"/>
                <a:gd name="connsiteX106" fmla="*/ 83344 w 831056"/>
                <a:gd name="connsiteY106" fmla="*/ 297656 h 1033462"/>
                <a:gd name="connsiteX107" fmla="*/ 83344 w 831056"/>
                <a:gd name="connsiteY107" fmla="*/ 297656 h 1033462"/>
                <a:gd name="connsiteX108" fmla="*/ 78581 w 831056"/>
                <a:gd name="connsiteY108" fmla="*/ 350043 h 1033462"/>
                <a:gd name="connsiteX109" fmla="*/ 78581 w 831056"/>
                <a:gd name="connsiteY109" fmla="*/ 350043 h 1033462"/>
                <a:gd name="connsiteX110" fmla="*/ 95250 w 831056"/>
                <a:gd name="connsiteY110" fmla="*/ 371475 h 1033462"/>
                <a:gd name="connsiteX111" fmla="*/ 100013 w 831056"/>
                <a:gd name="connsiteY111" fmla="*/ 390525 h 1033462"/>
                <a:gd name="connsiteX112" fmla="*/ 102394 w 831056"/>
                <a:gd name="connsiteY112" fmla="*/ 409575 h 1033462"/>
                <a:gd name="connsiteX113" fmla="*/ 121444 w 831056"/>
                <a:gd name="connsiteY113" fmla="*/ 414337 h 1033462"/>
                <a:gd name="connsiteX114" fmla="*/ 138113 w 831056"/>
                <a:gd name="connsiteY114" fmla="*/ 440531 h 1033462"/>
                <a:gd name="connsiteX115" fmla="*/ 138113 w 831056"/>
                <a:gd name="connsiteY115" fmla="*/ 466725 h 1033462"/>
                <a:gd name="connsiteX116" fmla="*/ 109538 w 831056"/>
                <a:gd name="connsiteY116" fmla="*/ 469106 h 1033462"/>
                <a:gd name="connsiteX117" fmla="*/ 100013 w 831056"/>
                <a:gd name="connsiteY117" fmla="*/ 483393 h 1033462"/>
                <a:gd name="connsiteX118" fmla="*/ 80963 w 831056"/>
                <a:gd name="connsiteY118" fmla="*/ 511968 h 1033462"/>
                <a:gd name="connsiteX119" fmla="*/ 69056 w 831056"/>
                <a:gd name="connsiteY119" fmla="*/ 533400 h 1033462"/>
                <a:gd name="connsiteX120" fmla="*/ 35719 w 831056"/>
                <a:gd name="connsiteY120" fmla="*/ 531018 h 1033462"/>
                <a:gd name="connsiteX121" fmla="*/ 23813 w 831056"/>
                <a:gd name="connsiteY121" fmla="*/ 547687 h 1033462"/>
                <a:gd name="connsiteX122" fmla="*/ 16669 w 831056"/>
                <a:gd name="connsiteY122" fmla="*/ 569118 h 1033462"/>
                <a:gd name="connsiteX123" fmla="*/ 9525 w 831056"/>
                <a:gd name="connsiteY123" fmla="*/ 611981 h 1033462"/>
                <a:gd name="connsiteX124" fmla="*/ 0 w 831056"/>
                <a:gd name="connsiteY124" fmla="*/ 638175 h 1033462"/>
                <a:gd name="connsiteX125" fmla="*/ 42863 w 831056"/>
                <a:gd name="connsiteY125" fmla="*/ 640556 h 1033462"/>
                <a:gd name="connsiteX126" fmla="*/ 88106 w 831056"/>
                <a:gd name="connsiteY126" fmla="*/ 642937 h 1033462"/>
                <a:gd name="connsiteX127" fmla="*/ 116681 w 831056"/>
                <a:gd name="connsiteY127" fmla="*/ 650081 h 1033462"/>
                <a:gd name="connsiteX128" fmla="*/ 147637 w 831056"/>
                <a:gd name="connsiteY128" fmla="*/ 659606 h 1033462"/>
                <a:gd name="connsiteX129" fmla="*/ 159544 w 831056"/>
                <a:gd name="connsiteY129" fmla="*/ 676275 h 1033462"/>
                <a:gd name="connsiteX130" fmla="*/ 157162 w 831056"/>
                <a:gd name="connsiteY130" fmla="*/ 695325 h 1033462"/>
                <a:gd name="connsiteX131" fmla="*/ 145256 w 831056"/>
                <a:gd name="connsiteY131" fmla="*/ 709612 h 1033462"/>
                <a:gd name="connsiteX132" fmla="*/ 135731 w 831056"/>
                <a:gd name="connsiteY132" fmla="*/ 740568 h 1033462"/>
                <a:gd name="connsiteX133" fmla="*/ 97631 w 831056"/>
                <a:gd name="connsiteY133" fmla="*/ 742949 h 1033462"/>
                <a:gd name="connsiteX134" fmla="*/ 85725 w 831056"/>
                <a:gd name="connsiteY134" fmla="*/ 750093 h 1033462"/>
                <a:gd name="connsiteX135" fmla="*/ 69056 w 831056"/>
                <a:gd name="connsiteY135" fmla="*/ 754856 h 1033462"/>
                <a:gd name="connsiteX136" fmla="*/ 50007 w 831056"/>
                <a:gd name="connsiteY136" fmla="*/ 757237 h 1033462"/>
                <a:gd name="connsiteX137" fmla="*/ 64294 w 831056"/>
                <a:gd name="connsiteY137" fmla="*/ 797718 h 1033462"/>
                <a:gd name="connsiteX138" fmla="*/ 59531 w 831056"/>
                <a:gd name="connsiteY138" fmla="*/ 831056 h 1033462"/>
                <a:gd name="connsiteX139" fmla="*/ 52388 w 831056"/>
                <a:gd name="connsiteY139" fmla="*/ 862012 h 1033462"/>
                <a:gd name="connsiteX140" fmla="*/ 78581 w 831056"/>
                <a:gd name="connsiteY140" fmla="*/ 864393 h 1033462"/>
                <a:gd name="connsiteX141" fmla="*/ 85725 w 831056"/>
                <a:gd name="connsiteY141" fmla="*/ 885825 h 1033462"/>
                <a:gd name="connsiteX142" fmla="*/ 111919 w 831056"/>
                <a:gd name="connsiteY142" fmla="*/ 878681 h 1033462"/>
                <a:gd name="connsiteX143" fmla="*/ 126206 w 831056"/>
                <a:gd name="connsiteY143" fmla="*/ 873918 h 1033462"/>
                <a:gd name="connsiteX144" fmla="*/ 154781 w 831056"/>
                <a:gd name="connsiteY144" fmla="*/ 840581 h 1033462"/>
                <a:gd name="connsiteX145" fmla="*/ 173831 w 831056"/>
                <a:gd name="connsiteY145" fmla="*/ 857250 h 1033462"/>
                <a:gd name="connsiteX146" fmla="*/ 192881 w 831056"/>
                <a:gd name="connsiteY146" fmla="*/ 838200 h 1033462"/>
                <a:gd name="connsiteX147" fmla="*/ 223838 w 831056"/>
                <a:gd name="connsiteY147" fmla="*/ 826293 h 1033462"/>
                <a:gd name="connsiteX148" fmla="*/ 233363 w 831056"/>
                <a:gd name="connsiteY148" fmla="*/ 816768 h 1033462"/>
                <a:gd name="connsiteX149" fmla="*/ 259556 w 831056"/>
                <a:gd name="connsiteY149" fmla="*/ 814387 h 1033462"/>
                <a:gd name="connsiteX150" fmla="*/ 273844 w 831056"/>
                <a:gd name="connsiteY150" fmla="*/ 833437 h 1033462"/>
                <a:gd name="connsiteX151" fmla="*/ 288131 w 831056"/>
                <a:gd name="connsiteY151" fmla="*/ 802481 h 1033462"/>
                <a:gd name="connsiteX152" fmla="*/ 300038 w 831056"/>
                <a:gd name="connsiteY152" fmla="*/ 781050 h 1033462"/>
                <a:gd name="connsiteX153" fmla="*/ 300038 w 831056"/>
                <a:gd name="connsiteY153" fmla="*/ 781050 h 1033462"/>
                <a:gd name="connsiteX154" fmla="*/ 307181 w 831056"/>
                <a:gd name="connsiteY154" fmla="*/ 823912 h 1033462"/>
                <a:gd name="connsiteX155" fmla="*/ 321469 w 831056"/>
                <a:gd name="connsiteY155" fmla="*/ 854868 h 1033462"/>
                <a:gd name="connsiteX156" fmla="*/ 359569 w 831056"/>
                <a:gd name="connsiteY156" fmla="*/ 842962 h 1033462"/>
                <a:gd name="connsiteX157" fmla="*/ 371475 w 831056"/>
                <a:gd name="connsiteY157" fmla="*/ 859631 h 1033462"/>
                <a:gd name="connsiteX158" fmla="*/ 383381 w 831056"/>
                <a:gd name="connsiteY158" fmla="*/ 876300 h 1033462"/>
                <a:gd name="connsiteX159" fmla="*/ 402431 w 831056"/>
                <a:gd name="connsiteY159" fmla="*/ 888206 h 1033462"/>
                <a:gd name="connsiteX160" fmla="*/ 404813 w 831056"/>
                <a:gd name="connsiteY160" fmla="*/ 914400 h 1033462"/>
                <a:gd name="connsiteX161" fmla="*/ 409575 w 831056"/>
                <a:gd name="connsiteY161" fmla="*/ 928687 h 1033462"/>
                <a:gd name="connsiteX162" fmla="*/ 438150 w 831056"/>
                <a:gd name="connsiteY162" fmla="*/ 921543 h 1033462"/>
                <a:gd name="connsiteX163" fmla="*/ 447675 w 831056"/>
                <a:gd name="connsiteY163" fmla="*/ 945356 h 1033462"/>
                <a:gd name="connsiteX164" fmla="*/ 452438 w 831056"/>
                <a:gd name="connsiteY164" fmla="*/ 978693 h 1033462"/>
                <a:gd name="connsiteX165" fmla="*/ 481013 w 831056"/>
                <a:gd name="connsiteY165" fmla="*/ 973931 h 1033462"/>
                <a:gd name="connsiteX166" fmla="*/ 495300 w 831056"/>
                <a:gd name="connsiteY166" fmla="*/ 983456 h 1033462"/>
                <a:gd name="connsiteX167" fmla="*/ 500063 w 831056"/>
                <a:gd name="connsiteY167" fmla="*/ 1007268 h 1033462"/>
                <a:gd name="connsiteX168" fmla="*/ 545305 w 831056"/>
                <a:gd name="connsiteY168" fmla="*/ 1033462 h 1033462"/>
                <a:gd name="connsiteX169" fmla="*/ 573881 w 831056"/>
                <a:gd name="connsiteY169" fmla="*/ 1028700 h 1033462"/>
                <a:gd name="connsiteX0" fmla="*/ 573881 w 831056"/>
                <a:gd name="connsiteY0" fmla="*/ 1028700 h 1033462"/>
                <a:gd name="connsiteX1" fmla="*/ 559593 w 831056"/>
                <a:gd name="connsiteY1" fmla="*/ 1004887 h 1033462"/>
                <a:gd name="connsiteX2" fmla="*/ 542925 w 831056"/>
                <a:gd name="connsiteY2" fmla="*/ 966787 h 1033462"/>
                <a:gd name="connsiteX3" fmla="*/ 521494 w 831056"/>
                <a:gd name="connsiteY3" fmla="*/ 947737 h 1033462"/>
                <a:gd name="connsiteX4" fmla="*/ 528638 w 831056"/>
                <a:gd name="connsiteY4" fmla="*/ 921543 h 1033462"/>
                <a:gd name="connsiteX5" fmla="*/ 547688 w 831056"/>
                <a:gd name="connsiteY5" fmla="*/ 916781 h 1033462"/>
                <a:gd name="connsiteX6" fmla="*/ 569119 w 831056"/>
                <a:gd name="connsiteY6" fmla="*/ 871537 h 1033462"/>
                <a:gd name="connsiteX7" fmla="*/ 533400 w 831056"/>
                <a:gd name="connsiteY7" fmla="*/ 845343 h 1033462"/>
                <a:gd name="connsiteX8" fmla="*/ 533400 w 831056"/>
                <a:gd name="connsiteY8" fmla="*/ 821531 h 1033462"/>
                <a:gd name="connsiteX9" fmla="*/ 528638 w 831056"/>
                <a:gd name="connsiteY9" fmla="*/ 788193 h 1033462"/>
                <a:gd name="connsiteX10" fmla="*/ 526256 w 831056"/>
                <a:gd name="connsiteY10" fmla="*/ 759618 h 1033462"/>
                <a:gd name="connsiteX11" fmla="*/ 550069 w 831056"/>
                <a:gd name="connsiteY11" fmla="*/ 759618 h 1033462"/>
                <a:gd name="connsiteX12" fmla="*/ 581025 w 831056"/>
                <a:gd name="connsiteY12" fmla="*/ 754856 h 1033462"/>
                <a:gd name="connsiteX13" fmla="*/ 602456 w 831056"/>
                <a:gd name="connsiteY13" fmla="*/ 711993 h 1033462"/>
                <a:gd name="connsiteX14" fmla="*/ 616744 w 831056"/>
                <a:gd name="connsiteY14" fmla="*/ 690562 h 1033462"/>
                <a:gd name="connsiteX15" fmla="*/ 585788 w 831056"/>
                <a:gd name="connsiteY15" fmla="*/ 671512 h 1033462"/>
                <a:gd name="connsiteX16" fmla="*/ 602456 w 831056"/>
                <a:gd name="connsiteY16" fmla="*/ 652462 h 1033462"/>
                <a:gd name="connsiteX17" fmla="*/ 597694 w 831056"/>
                <a:gd name="connsiteY17" fmla="*/ 626268 h 1033462"/>
                <a:gd name="connsiteX18" fmla="*/ 585788 w 831056"/>
                <a:gd name="connsiteY18" fmla="*/ 609600 h 1033462"/>
                <a:gd name="connsiteX19" fmla="*/ 602456 w 831056"/>
                <a:gd name="connsiteY19" fmla="*/ 588168 h 1033462"/>
                <a:gd name="connsiteX20" fmla="*/ 602456 w 831056"/>
                <a:gd name="connsiteY20" fmla="*/ 588168 h 1033462"/>
                <a:gd name="connsiteX21" fmla="*/ 633413 w 831056"/>
                <a:gd name="connsiteY21" fmla="*/ 545306 h 1033462"/>
                <a:gd name="connsiteX22" fmla="*/ 666750 w 831056"/>
                <a:gd name="connsiteY22" fmla="*/ 569118 h 1033462"/>
                <a:gd name="connsiteX23" fmla="*/ 707231 w 831056"/>
                <a:gd name="connsiteY23" fmla="*/ 569118 h 1033462"/>
                <a:gd name="connsiteX24" fmla="*/ 719138 w 831056"/>
                <a:gd name="connsiteY24" fmla="*/ 535781 h 1033462"/>
                <a:gd name="connsiteX25" fmla="*/ 752475 w 831056"/>
                <a:gd name="connsiteY25" fmla="*/ 535781 h 1033462"/>
                <a:gd name="connsiteX26" fmla="*/ 757238 w 831056"/>
                <a:gd name="connsiteY26" fmla="*/ 571500 h 1033462"/>
                <a:gd name="connsiteX27" fmla="*/ 788194 w 831056"/>
                <a:gd name="connsiteY27" fmla="*/ 559593 h 1033462"/>
                <a:gd name="connsiteX28" fmla="*/ 809625 w 831056"/>
                <a:gd name="connsiteY28" fmla="*/ 552450 h 1033462"/>
                <a:gd name="connsiteX29" fmla="*/ 804863 w 831056"/>
                <a:gd name="connsiteY29" fmla="*/ 528637 h 1033462"/>
                <a:gd name="connsiteX30" fmla="*/ 809625 w 831056"/>
                <a:gd name="connsiteY30" fmla="*/ 507206 h 1033462"/>
                <a:gd name="connsiteX31" fmla="*/ 831056 w 831056"/>
                <a:gd name="connsiteY31" fmla="*/ 488156 h 1033462"/>
                <a:gd name="connsiteX32" fmla="*/ 812006 w 831056"/>
                <a:gd name="connsiteY32" fmla="*/ 469106 h 1033462"/>
                <a:gd name="connsiteX33" fmla="*/ 807244 w 831056"/>
                <a:gd name="connsiteY33" fmla="*/ 454818 h 1033462"/>
                <a:gd name="connsiteX34" fmla="*/ 823913 w 831056"/>
                <a:gd name="connsiteY34" fmla="*/ 431006 h 1033462"/>
                <a:gd name="connsiteX35" fmla="*/ 812006 w 831056"/>
                <a:gd name="connsiteY35" fmla="*/ 411956 h 1033462"/>
                <a:gd name="connsiteX36" fmla="*/ 778669 w 831056"/>
                <a:gd name="connsiteY36" fmla="*/ 414337 h 1033462"/>
                <a:gd name="connsiteX37" fmla="*/ 766763 w 831056"/>
                <a:gd name="connsiteY37" fmla="*/ 411956 h 1033462"/>
                <a:gd name="connsiteX38" fmla="*/ 757238 w 831056"/>
                <a:gd name="connsiteY38" fmla="*/ 383381 h 1033462"/>
                <a:gd name="connsiteX39" fmla="*/ 752475 w 831056"/>
                <a:gd name="connsiteY39" fmla="*/ 369093 h 1033462"/>
                <a:gd name="connsiteX40" fmla="*/ 759619 w 831056"/>
                <a:gd name="connsiteY40" fmla="*/ 345281 h 1033462"/>
                <a:gd name="connsiteX41" fmla="*/ 766763 w 831056"/>
                <a:gd name="connsiteY41" fmla="*/ 326231 h 1033462"/>
                <a:gd name="connsiteX42" fmla="*/ 771525 w 831056"/>
                <a:gd name="connsiteY42" fmla="*/ 307181 h 1033462"/>
                <a:gd name="connsiteX43" fmla="*/ 788194 w 831056"/>
                <a:gd name="connsiteY43" fmla="*/ 285750 h 1033462"/>
                <a:gd name="connsiteX44" fmla="*/ 795338 w 831056"/>
                <a:gd name="connsiteY44" fmla="*/ 261937 h 1033462"/>
                <a:gd name="connsiteX45" fmla="*/ 795338 w 831056"/>
                <a:gd name="connsiteY45" fmla="*/ 223837 h 1033462"/>
                <a:gd name="connsiteX46" fmla="*/ 795338 w 831056"/>
                <a:gd name="connsiteY46" fmla="*/ 195262 h 1033462"/>
                <a:gd name="connsiteX47" fmla="*/ 771525 w 831056"/>
                <a:gd name="connsiteY47" fmla="*/ 178593 h 1033462"/>
                <a:gd name="connsiteX48" fmla="*/ 747713 w 831056"/>
                <a:gd name="connsiteY48" fmla="*/ 188118 h 1033462"/>
                <a:gd name="connsiteX49" fmla="*/ 723900 w 831056"/>
                <a:gd name="connsiteY49" fmla="*/ 195262 h 1033462"/>
                <a:gd name="connsiteX50" fmla="*/ 681038 w 831056"/>
                <a:gd name="connsiteY50" fmla="*/ 192881 h 1033462"/>
                <a:gd name="connsiteX51" fmla="*/ 664369 w 831056"/>
                <a:gd name="connsiteY51" fmla="*/ 185737 h 1033462"/>
                <a:gd name="connsiteX52" fmla="*/ 633413 w 831056"/>
                <a:gd name="connsiteY52" fmla="*/ 164306 h 1033462"/>
                <a:gd name="connsiteX53" fmla="*/ 621506 w 831056"/>
                <a:gd name="connsiteY53" fmla="*/ 159543 h 1033462"/>
                <a:gd name="connsiteX54" fmla="*/ 604838 w 831056"/>
                <a:gd name="connsiteY54" fmla="*/ 188118 h 1033462"/>
                <a:gd name="connsiteX55" fmla="*/ 590550 w 831056"/>
                <a:gd name="connsiteY55" fmla="*/ 214312 h 1033462"/>
                <a:gd name="connsiteX56" fmla="*/ 564356 w 831056"/>
                <a:gd name="connsiteY56" fmla="*/ 240506 h 1033462"/>
                <a:gd name="connsiteX57" fmla="*/ 547688 w 831056"/>
                <a:gd name="connsiteY57" fmla="*/ 235743 h 1033462"/>
                <a:gd name="connsiteX58" fmla="*/ 533400 w 831056"/>
                <a:gd name="connsiteY58" fmla="*/ 219075 h 1033462"/>
                <a:gd name="connsiteX59" fmla="*/ 533400 w 831056"/>
                <a:gd name="connsiteY59" fmla="*/ 219075 h 1033462"/>
                <a:gd name="connsiteX60" fmla="*/ 500063 w 831056"/>
                <a:gd name="connsiteY60" fmla="*/ 247650 h 1033462"/>
                <a:gd name="connsiteX61" fmla="*/ 483394 w 831056"/>
                <a:gd name="connsiteY61" fmla="*/ 261937 h 1033462"/>
                <a:gd name="connsiteX62" fmla="*/ 454819 w 831056"/>
                <a:gd name="connsiteY62" fmla="*/ 266700 h 1033462"/>
                <a:gd name="connsiteX63" fmla="*/ 435769 w 831056"/>
                <a:gd name="connsiteY63" fmla="*/ 271462 h 1033462"/>
                <a:gd name="connsiteX64" fmla="*/ 416719 w 831056"/>
                <a:gd name="connsiteY64" fmla="*/ 288131 h 1033462"/>
                <a:gd name="connsiteX65" fmla="*/ 397669 w 831056"/>
                <a:gd name="connsiteY65" fmla="*/ 285750 h 1033462"/>
                <a:gd name="connsiteX66" fmla="*/ 388144 w 831056"/>
                <a:gd name="connsiteY66" fmla="*/ 314325 h 1033462"/>
                <a:gd name="connsiteX67" fmla="*/ 385763 w 831056"/>
                <a:gd name="connsiteY67" fmla="*/ 342900 h 1033462"/>
                <a:gd name="connsiteX68" fmla="*/ 385763 w 831056"/>
                <a:gd name="connsiteY68" fmla="*/ 378618 h 1033462"/>
                <a:gd name="connsiteX69" fmla="*/ 361950 w 831056"/>
                <a:gd name="connsiteY69" fmla="*/ 388143 h 1033462"/>
                <a:gd name="connsiteX70" fmla="*/ 347663 w 831056"/>
                <a:gd name="connsiteY70" fmla="*/ 376237 h 1033462"/>
                <a:gd name="connsiteX71" fmla="*/ 347663 w 831056"/>
                <a:gd name="connsiteY71" fmla="*/ 354806 h 1033462"/>
                <a:gd name="connsiteX72" fmla="*/ 319088 w 831056"/>
                <a:gd name="connsiteY72" fmla="*/ 338137 h 1033462"/>
                <a:gd name="connsiteX73" fmla="*/ 297656 w 831056"/>
                <a:gd name="connsiteY73" fmla="*/ 328612 h 1033462"/>
                <a:gd name="connsiteX74" fmla="*/ 302419 w 831056"/>
                <a:gd name="connsiteY74" fmla="*/ 300037 h 1033462"/>
                <a:gd name="connsiteX75" fmla="*/ 278606 w 831056"/>
                <a:gd name="connsiteY75" fmla="*/ 297656 h 1033462"/>
                <a:gd name="connsiteX76" fmla="*/ 247650 w 831056"/>
                <a:gd name="connsiteY76" fmla="*/ 283368 h 1033462"/>
                <a:gd name="connsiteX77" fmla="*/ 245269 w 831056"/>
                <a:gd name="connsiteY77" fmla="*/ 235743 h 1033462"/>
                <a:gd name="connsiteX78" fmla="*/ 245269 w 831056"/>
                <a:gd name="connsiteY78" fmla="*/ 200025 h 1033462"/>
                <a:gd name="connsiteX79" fmla="*/ 240506 w 831056"/>
                <a:gd name="connsiteY79" fmla="*/ 185737 h 1033462"/>
                <a:gd name="connsiteX80" fmla="*/ 247650 w 831056"/>
                <a:gd name="connsiteY80" fmla="*/ 159543 h 1033462"/>
                <a:gd name="connsiteX81" fmla="*/ 259556 w 831056"/>
                <a:gd name="connsiteY81" fmla="*/ 150018 h 1033462"/>
                <a:gd name="connsiteX82" fmla="*/ 242888 w 831056"/>
                <a:gd name="connsiteY82" fmla="*/ 135731 h 1033462"/>
                <a:gd name="connsiteX83" fmla="*/ 240506 w 831056"/>
                <a:gd name="connsiteY83" fmla="*/ 104775 h 1033462"/>
                <a:gd name="connsiteX84" fmla="*/ 242888 w 831056"/>
                <a:gd name="connsiteY84" fmla="*/ 78581 h 1033462"/>
                <a:gd name="connsiteX85" fmla="*/ 238125 w 831056"/>
                <a:gd name="connsiteY85" fmla="*/ 52387 h 1033462"/>
                <a:gd name="connsiteX86" fmla="*/ 216694 w 831056"/>
                <a:gd name="connsiteY86" fmla="*/ 38100 h 1033462"/>
                <a:gd name="connsiteX87" fmla="*/ 180975 w 831056"/>
                <a:gd name="connsiteY87" fmla="*/ 38100 h 1033462"/>
                <a:gd name="connsiteX88" fmla="*/ 176213 w 831056"/>
                <a:gd name="connsiteY88" fmla="*/ 14287 h 1033462"/>
                <a:gd name="connsiteX89" fmla="*/ 161925 w 831056"/>
                <a:gd name="connsiteY89" fmla="*/ 0 h 1033462"/>
                <a:gd name="connsiteX90" fmla="*/ 147638 w 831056"/>
                <a:gd name="connsiteY90" fmla="*/ 0 h 1033462"/>
                <a:gd name="connsiteX91" fmla="*/ 121444 w 831056"/>
                <a:gd name="connsiteY91" fmla="*/ 0 h 1033462"/>
                <a:gd name="connsiteX92" fmla="*/ 102394 w 831056"/>
                <a:gd name="connsiteY92" fmla="*/ 0 h 1033462"/>
                <a:gd name="connsiteX93" fmla="*/ 83344 w 831056"/>
                <a:gd name="connsiteY93" fmla="*/ 33337 h 1033462"/>
                <a:gd name="connsiteX94" fmla="*/ 80963 w 831056"/>
                <a:gd name="connsiteY94" fmla="*/ 59531 h 1033462"/>
                <a:gd name="connsiteX95" fmla="*/ 78581 w 831056"/>
                <a:gd name="connsiteY95" fmla="*/ 97631 h 1033462"/>
                <a:gd name="connsiteX96" fmla="*/ 71438 w 831056"/>
                <a:gd name="connsiteY96" fmla="*/ 116681 h 1033462"/>
                <a:gd name="connsiteX97" fmla="*/ 59531 w 831056"/>
                <a:gd name="connsiteY97" fmla="*/ 135731 h 1033462"/>
                <a:gd name="connsiteX98" fmla="*/ 45244 w 831056"/>
                <a:gd name="connsiteY98" fmla="*/ 164306 h 1033462"/>
                <a:gd name="connsiteX99" fmla="*/ 35719 w 831056"/>
                <a:gd name="connsiteY99" fmla="*/ 171450 h 1033462"/>
                <a:gd name="connsiteX100" fmla="*/ 9525 w 831056"/>
                <a:gd name="connsiteY100" fmla="*/ 178593 h 1033462"/>
                <a:gd name="connsiteX101" fmla="*/ 7144 w 831056"/>
                <a:gd name="connsiteY101" fmla="*/ 200025 h 1033462"/>
                <a:gd name="connsiteX102" fmla="*/ 33338 w 831056"/>
                <a:gd name="connsiteY102" fmla="*/ 211931 h 1033462"/>
                <a:gd name="connsiteX103" fmla="*/ 30956 w 831056"/>
                <a:gd name="connsiteY103" fmla="*/ 219075 h 1033462"/>
                <a:gd name="connsiteX104" fmla="*/ 85725 w 831056"/>
                <a:gd name="connsiteY104" fmla="*/ 195263 h 1033462"/>
                <a:gd name="connsiteX105" fmla="*/ 71438 w 831056"/>
                <a:gd name="connsiteY105" fmla="*/ 261937 h 1033462"/>
                <a:gd name="connsiteX106" fmla="*/ 83344 w 831056"/>
                <a:gd name="connsiteY106" fmla="*/ 297656 h 1033462"/>
                <a:gd name="connsiteX107" fmla="*/ 83344 w 831056"/>
                <a:gd name="connsiteY107" fmla="*/ 297656 h 1033462"/>
                <a:gd name="connsiteX108" fmla="*/ 78581 w 831056"/>
                <a:gd name="connsiteY108" fmla="*/ 350043 h 1033462"/>
                <a:gd name="connsiteX109" fmla="*/ 78581 w 831056"/>
                <a:gd name="connsiteY109" fmla="*/ 350043 h 1033462"/>
                <a:gd name="connsiteX110" fmla="*/ 95250 w 831056"/>
                <a:gd name="connsiteY110" fmla="*/ 371475 h 1033462"/>
                <a:gd name="connsiteX111" fmla="*/ 100013 w 831056"/>
                <a:gd name="connsiteY111" fmla="*/ 390525 h 1033462"/>
                <a:gd name="connsiteX112" fmla="*/ 102394 w 831056"/>
                <a:gd name="connsiteY112" fmla="*/ 409575 h 1033462"/>
                <a:gd name="connsiteX113" fmla="*/ 121444 w 831056"/>
                <a:gd name="connsiteY113" fmla="*/ 414337 h 1033462"/>
                <a:gd name="connsiteX114" fmla="*/ 138113 w 831056"/>
                <a:gd name="connsiteY114" fmla="*/ 440531 h 1033462"/>
                <a:gd name="connsiteX115" fmla="*/ 138113 w 831056"/>
                <a:gd name="connsiteY115" fmla="*/ 466725 h 1033462"/>
                <a:gd name="connsiteX116" fmla="*/ 109538 w 831056"/>
                <a:gd name="connsiteY116" fmla="*/ 469106 h 1033462"/>
                <a:gd name="connsiteX117" fmla="*/ 100013 w 831056"/>
                <a:gd name="connsiteY117" fmla="*/ 483393 h 1033462"/>
                <a:gd name="connsiteX118" fmla="*/ 80963 w 831056"/>
                <a:gd name="connsiteY118" fmla="*/ 511968 h 1033462"/>
                <a:gd name="connsiteX119" fmla="*/ 69056 w 831056"/>
                <a:gd name="connsiteY119" fmla="*/ 533400 h 1033462"/>
                <a:gd name="connsiteX120" fmla="*/ 35719 w 831056"/>
                <a:gd name="connsiteY120" fmla="*/ 531018 h 1033462"/>
                <a:gd name="connsiteX121" fmla="*/ 23813 w 831056"/>
                <a:gd name="connsiteY121" fmla="*/ 547687 h 1033462"/>
                <a:gd name="connsiteX122" fmla="*/ 16669 w 831056"/>
                <a:gd name="connsiteY122" fmla="*/ 569118 h 1033462"/>
                <a:gd name="connsiteX123" fmla="*/ 9525 w 831056"/>
                <a:gd name="connsiteY123" fmla="*/ 611981 h 1033462"/>
                <a:gd name="connsiteX124" fmla="*/ 0 w 831056"/>
                <a:gd name="connsiteY124" fmla="*/ 638175 h 1033462"/>
                <a:gd name="connsiteX125" fmla="*/ 42863 w 831056"/>
                <a:gd name="connsiteY125" fmla="*/ 640556 h 1033462"/>
                <a:gd name="connsiteX126" fmla="*/ 88106 w 831056"/>
                <a:gd name="connsiteY126" fmla="*/ 642937 h 1033462"/>
                <a:gd name="connsiteX127" fmla="*/ 116681 w 831056"/>
                <a:gd name="connsiteY127" fmla="*/ 650081 h 1033462"/>
                <a:gd name="connsiteX128" fmla="*/ 147637 w 831056"/>
                <a:gd name="connsiteY128" fmla="*/ 659606 h 1033462"/>
                <a:gd name="connsiteX129" fmla="*/ 159544 w 831056"/>
                <a:gd name="connsiteY129" fmla="*/ 676275 h 1033462"/>
                <a:gd name="connsiteX130" fmla="*/ 157162 w 831056"/>
                <a:gd name="connsiteY130" fmla="*/ 695325 h 1033462"/>
                <a:gd name="connsiteX131" fmla="*/ 145256 w 831056"/>
                <a:gd name="connsiteY131" fmla="*/ 709612 h 1033462"/>
                <a:gd name="connsiteX132" fmla="*/ 135731 w 831056"/>
                <a:gd name="connsiteY132" fmla="*/ 740568 h 1033462"/>
                <a:gd name="connsiteX133" fmla="*/ 97631 w 831056"/>
                <a:gd name="connsiteY133" fmla="*/ 742949 h 1033462"/>
                <a:gd name="connsiteX134" fmla="*/ 85725 w 831056"/>
                <a:gd name="connsiteY134" fmla="*/ 750093 h 1033462"/>
                <a:gd name="connsiteX135" fmla="*/ 69056 w 831056"/>
                <a:gd name="connsiteY135" fmla="*/ 754856 h 1033462"/>
                <a:gd name="connsiteX136" fmla="*/ 50007 w 831056"/>
                <a:gd name="connsiteY136" fmla="*/ 757237 h 1033462"/>
                <a:gd name="connsiteX137" fmla="*/ 64294 w 831056"/>
                <a:gd name="connsiteY137" fmla="*/ 797718 h 1033462"/>
                <a:gd name="connsiteX138" fmla="*/ 59531 w 831056"/>
                <a:gd name="connsiteY138" fmla="*/ 831056 h 1033462"/>
                <a:gd name="connsiteX139" fmla="*/ 52388 w 831056"/>
                <a:gd name="connsiteY139" fmla="*/ 862012 h 1033462"/>
                <a:gd name="connsiteX140" fmla="*/ 78581 w 831056"/>
                <a:gd name="connsiteY140" fmla="*/ 864393 h 1033462"/>
                <a:gd name="connsiteX141" fmla="*/ 85725 w 831056"/>
                <a:gd name="connsiteY141" fmla="*/ 885825 h 1033462"/>
                <a:gd name="connsiteX142" fmla="*/ 111919 w 831056"/>
                <a:gd name="connsiteY142" fmla="*/ 878681 h 1033462"/>
                <a:gd name="connsiteX143" fmla="*/ 126206 w 831056"/>
                <a:gd name="connsiteY143" fmla="*/ 873918 h 1033462"/>
                <a:gd name="connsiteX144" fmla="*/ 154781 w 831056"/>
                <a:gd name="connsiteY144" fmla="*/ 840581 h 1033462"/>
                <a:gd name="connsiteX145" fmla="*/ 173831 w 831056"/>
                <a:gd name="connsiteY145" fmla="*/ 857250 h 1033462"/>
                <a:gd name="connsiteX146" fmla="*/ 192881 w 831056"/>
                <a:gd name="connsiteY146" fmla="*/ 838200 h 1033462"/>
                <a:gd name="connsiteX147" fmla="*/ 223838 w 831056"/>
                <a:gd name="connsiteY147" fmla="*/ 826293 h 1033462"/>
                <a:gd name="connsiteX148" fmla="*/ 233363 w 831056"/>
                <a:gd name="connsiteY148" fmla="*/ 816768 h 1033462"/>
                <a:gd name="connsiteX149" fmla="*/ 259556 w 831056"/>
                <a:gd name="connsiteY149" fmla="*/ 814387 h 1033462"/>
                <a:gd name="connsiteX150" fmla="*/ 273844 w 831056"/>
                <a:gd name="connsiteY150" fmla="*/ 833437 h 1033462"/>
                <a:gd name="connsiteX151" fmla="*/ 288131 w 831056"/>
                <a:gd name="connsiteY151" fmla="*/ 802481 h 1033462"/>
                <a:gd name="connsiteX152" fmla="*/ 300038 w 831056"/>
                <a:gd name="connsiteY152" fmla="*/ 781050 h 1033462"/>
                <a:gd name="connsiteX153" fmla="*/ 300038 w 831056"/>
                <a:gd name="connsiteY153" fmla="*/ 781050 h 1033462"/>
                <a:gd name="connsiteX154" fmla="*/ 307181 w 831056"/>
                <a:gd name="connsiteY154" fmla="*/ 823912 h 1033462"/>
                <a:gd name="connsiteX155" fmla="*/ 321469 w 831056"/>
                <a:gd name="connsiteY155" fmla="*/ 854868 h 1033462"/>
                <a:gd name="connsiteX156" fmla="*/ 359569 w 831056"/>
                <a:gd name="connsiteY156" fmla="*/ 842962 h 1033462"/>
                <a:gd name="connsiteX157" fmla="*/ 371475 w 831056"/>
                <a:gd name="connsiteY157" fmla="*/ 859631 h 1033462"/>
                <a:gd name="connsiteX158" fmla="*/ 383381 w 831056"/>
                <a:gd name="connsiteY158" fmla="*/ 876300 h 1033462"/>
                <a:gd name="connsiteX159" fmla="*/ 402431 w 831056"/>
                <a:gd name="connsiteY159" fmla="*/ 888206 h 1033462"/>
                <a:gd name="connsiteX160" fmla="*/ 404813 w 831056"/>
                <a:gd name="connsiteY160" fmla="*/ 914400 h 1033462"/>
                <a:gd name="connsiteX161" fmla="*/ 409575 w 831056"/>
                <a:gd name="connsiteY161" fmla="*/ 928687 h 1033462"/>
                <a:gd name="connsiteX162" fmla="*/ 438150 w 831056"/>
                <a:gd name="connsiteY162" fmla="*/ 921543 h 1033462"/>
                <a:gd name="connsiteX163" fmla="*/ 447675 w 831056"/>
                <a:gd name="connsiteY163" fmla="*/ 945356 h 1033462"/>
                <a:gd name="connsiteX164" fmla="*/ 452438 w 831056"/>
                <a:gd name="connsiteY164" fmla="*/ 978693 h 1033462"/>
                <a:gd name="connsiteX165" fmla="*/ 481013 w 831056"/>
                <a:gd name="connsiteY165" fmla="*/ 973931 h 1033462"/>
                <a:gd name="connsiteX166" fmla="*/ 495300 w 831056"/>
                <a:gd name="connsiteY166" fmla="*/ 983456 h 1033462"/>
                <a:gd name="connsiteX167" fmla="*/ 500063 w 831056"/>
                <a:gd name="connsiteY167" fmla="*/ 1007268 h 1033462"/>
                <a:gd name="connsiteX168" fmla="*/ 545305 w 831056"/>
                <a:gd name="connsiteY168" fmla="*/ 1033462 h 1033462"/>
                <a:gd name="connsiteX169" fmla="*/ 573881 w 831056"/>
                <a:gd name="connsiteY169" fmla="*/ 1028700 h 1033462"/>
                <a:gd name="connsiteX0" fmla="*/ 573881 w 831056"/>
                <a:gd name="connsiteY0" fmla="*/ 1028700 h 1033462"/>
                <a:gd name="connsiteX1" fmla="*/ 559593 w 831056"/>
                <a:gd name="connsiteY1" fmla="*/ 1004887 h 1033462"/>
                <a:gd name="connsiteX2" fmla="*/ 542925 w 831056"/>
                <a:gd name="connsiteY2" fmla="*/ 966787 h 1033462"/>
                <a:gd name="connsiteX3" fmla="*/ 521494 w 831056"/>
                <a:gd name="connsiteY3" fmla="*/ 947737 h 1033462"/>
                <a:gd name="connsiteX4" fmla="*/ 528638 w 831056"/>
                <a:gd name="connsiteY4" fmla="*/ 921543 h 1033462"/>
                <a:gd name="connsiteX5" fmla="*/ 547688 w 831056"/>
                <a:gd name="connsiteY5" fmla="*/ 916781 h 1033462"/>
                <a:gd name="connsiteX6" fmla="*/ 569119 w 831056"/>
                <a:gd name="connsiteY6" fmla="*/ 871537 h 1033462"/>
                <a:gd name="connsiteX7" fmla="*/ 533400 w 831056"/>
                <a:gd name="connsiteY7" fmla="*/ 845343 h 1033462"/>
                <a:gd name="connsiteX8" fmla="*/ 533400 w 831056"/>
                <a:gd name="connsiteY8" fmla="*/ 821531 h 1033462"/>
                <a:gd name="connsiteX9" fmla="*/ 528638 w 831056"/>
                <a:gd name="connsiteY9" fmla="*/ 788193 h 1033462"/>
                <a:gd name="connsiteX10" fmla="*/ 526256 w 831056"/>
                <a:gd name="connsiteY10" fmla="*/ 759618 h 1033462"/>
                <a:gd name="connsiteX11" fmla="*/ 550069 w 831056"/>
                <a:gd name="connsiteY11" fmla="*/ 759618 h 1033462"/>
                <a:gd name="connsiteX12" fmla="*/ 581025 w 831056"/>
                <a:gd name="connsiteY12" fmla="*/ 754856 h 1033462"/>
                <a:gd name="connsiteX13" fmla="*/ 602456 w 831056"/>
                <a:gd name="connsiteY13" fmla="*/ 711993 h 1033462"/>
                <a:gd name="connsiteX14" fmla="*/ 616744 w 831056"/>
                <a:gd name="connsiteY14" fmla="*/ 690562 h 1033462"/>
                <a:gd name="connsiteX15" fmla="*/ 585788 w 831056"/>
                <a:gd name="connsiteY15" fmla="*/ 671512 h 1033462"/>
                <a:gd name="connsiteX16" fmla="*/ 602456 w 831056"/>
                <a:gd name="connsiteY16" fmla="*/ 652462 h 1033462"/>
                <a:gd name="connsiteX17" fmla="*/ 597694 w 831056"/>
                <a:gd name="connsiteY17" fmla="*/ 626268 h 1033462"/>
                <a:gd name="connsiteX18" fmla="*/ 585788 w 831056"/>
                <a:gd name="connsiteY18" fmla="*/ 609600 h 1033462"/>
                <a:gd name="connsiteX19" fmla="*/ 602456 w 831056"/>
                <a:gd name="connsiteY19" fmla="*/ 588168 h 1033462"/>
                <a:gd name="connsiteX20" fmla="*/ 602456 w 831056"/>
                <a:gd name="connsiteY20" fmla="*/ 588168 h 1033462"/>
                <a:gd name="connsiteX21" fmla="*/ 633413 w 831056"/>
                <a:gd name="connsiteY21" fmla="*/ 545306 h 1033462"/>
                <a:gd name="connsiteX22" fmla="*/ 666750 w 831056"/>
                <a:gd name="connsiteY22" fmla="*/ 569118 h 1033462"/>
                <a:gd name="connsiteX23" fmla="*/ 707231 w 831056"/>
                <a:gd name="connsiteY23" fmla="*/ 569118 h 1033462"/>
                <a:gd name="connsiteX24" fmla="*/ 719138 w 831056"/>
                <a:gd name="connsiteY24" fmla="*/ 535781 h 1033462"/>
                <a:gd name="connsiteX25" fmla="*/ 752475 w 831056"/>
                <a:gd name="connsiteY25" fmla="*/ 535781 h 1033462"/>
                <a:gd name="connsiteX26" fmla="*/ 757238 w 831056"/>
                <a:gd name="connsiteY26" fmla="*/ 571500 h 1033462"/>
                <a:gd name="connsiteX27" fmla="*/ 788194 w 831056"/>
                <a:gd name="connsiteY27" fmla="*/ 559593 h 1033462"/>
                <a:gd name="connsiteX28" fmla="*/ 809625 w 831056"/>
                <a:gd name="connsiteY28" fmla="*/ 552450 h 1033462"/>
                <a:gd name="connsiteX29" fmla="*/ 804863 w 831056"/>
                <a:gd name="connsiteY29" fmla="*/ 528637 h 1033462"/>
                <a:gd name="connsiteX30" fmla="*/ 809625 w 831056"/>
                <a:gd name="connsiteY30" fmla="*/ 507206 h 1033462"/>
                <a:gd name="connsiteX31" fmla="*/ 831056 w 831056"/>
                <a:gd name="connsiteY31" fmla="*/ 488156 h 1033462"/>
                <a:gd name="connsiteX32" fmla="*/ 812006 w 831056"/>
                <a:gd name="connsiteY32" fmla="*/ 469106 h 1033462"/>
                <a:gd name="connsiteX33" fmla="*/ 807244 w 831056"/>
                <a:gd name="connsiteY33" fmla="*/ 454818 h 1033462"/>
                <a:gd name="connsiteX34" fmla="*/ 823913 w 831056"/>
                <a:gd name="connsiteY34" fmla="*/ 431006 h 1033462"/>
                <a:gd name="connsiteX35" fmla="*/ 812006 w 831056"/>
                <a:gd name="connsiteY35" fmla="*/ 411956 h 1033462"/>
                <a:gd name="connsiteX36" fmla="*/ 778669 w 831056"/>
                <a:gd name="connsiteY36" fmla="*/ 414337 h 1033462"/>
                <a:gd name="connsiteX37" fmla="*/ 766763 w 831056"/>
                <a:gd name="connsiteY37" fmla="*/ 411956 h 1033462"/>
                <a:gd name="connsiteX38" fmla="*/ 757238 w 831056"/>
                <a:gd name="connsiteY38" fmla="*/ 383381 h 1033462"/>
                <a:gd name="connsiteX39" fmla="*/ 752475 w 831056"/>
                <a:gd name="connsiteY39" fmla="*/ 369093 h 1033462"/>
                <a:gd name="connsiteX40" fmla="*/ 759619 w 831056"/>
                <a:gd name="connsiteY40" fmla="*/ 345281 h 1033462"/>
                <a:gd name="connsiteX41" fmla="*/ 766763 w 831056"/>
                <a:gd name="connsiteY41" fmla="*/ 326231 h 1033462"/>
                <a:gd name="connsiteX42" fmla="*/ 771525 w 831056"/>
                <a:gd name="connsiteY42" fmla="*/ 307181 h 1033462"/>
                <a:gd name="connsiteX43" fmla="*/ 788194 w 831056"/>
                <a:gd name="connsiteY43" fmla="*/ 285750 h 1033462"/>
                <a:gd name="connsiteX44" fmla="*/ 795338 w 831056"/>
                <a:gd name="connsiteY44" fmla="*/ 261937 h 1033462"/>
                <a:gd name="connsiteX45" fmla="*/ 795338 w 831056"/>
                <a:gd name="connsiteY45" fmla="*/ 223837 h 1033462"/>
                <a:gd name="connsiteX46" fmla="*/ 795338 w 831056"/>
                <a:gd name="connsiteY46" fmla="*/ 195262 h 1033462"/>
                <a:gd name="connsiteX47" fmla="*/ 771525 w 831056"/>
                <a:gd name="connsiteY47" fmla="*/ 178593 h 1033462"/>
                <a:gd name="connsiteX48" fmla="*/ 747713 w 831056"/>
                <a:gd name="connsiteY48" fmla="*/ 188118 h 1033462"/>
                <a:gd name="connsiteX49" fmla="*/ 723900 w 831056"/>
                <a:gd name="connsiteY49" fmla="*/ 195262 h 1033462"/>
                <a:gd name="connsiteX50" fmla="*/ 681038 w 831056"/>
                <a:gd name="connsiteY50" fmla="*/ 192881 h 1033462"/>
                <a:gd name="connsiteX51" fmla="*/ 664369 w 831056"/>
                <a:gd name="connsiteY51" fmla="*/ 185737 h 1033462"/>
                <a:gd name="connsiteX52" fmla="*/ 633413 w 831056"/>
                <a:gd name="connsiteY52" fmla="*/ 164306 h 1033462"/>
                <a:gd name="connsiteX53" fmla="*/ 621506 w 831056"/>
                <a:gd name="connsiteY53" fmla="*/ 159543 h 1033462"/>
                <a:gd name="connsiteX54" fmla="*/ 604838 w 831056"/>
                <a:gd name="connsiteY54" fmla="*/ 188118 h 1033462"/>
                <a:gd name="connsiteX55" fmla="*/ 590550 w 831056"/>
                <a:gd name="connsiteY55" fmla="*/ 214312 h 1033462"/>
                <a:gd name="connsiteX56" fmla="*/ 564356 w 831056"/>
                <a:gd name="connsiteY56" fmla="*/ 240506 h 1033462"/>
                <a:gd name="connsiteX57" fmla="*/ 547688 w 831056"/>
                <a:gd name="connsiteY57" fmla="*/ 235743 h 1033462"/>
                <a:gd name="connsiteX58" fmla="*/ 533400 w 831056"/>
                <a:gd name="connsiteY58" fmla="*/ 219075 h 1033462"/>
                <a:gd name="connsiteX59" fmla="*/ 533400 w 831056"/>
                <a:gd name="connsiteY59" fmla="*/ 219075 h 1033462"/>
                <a:gd name="connsiteX60" fmla="*/ 500063 w 831056"/>
                <a:gd name="connsiteY60" fmla="*/ 247650 h 1033462"/>
                <a:gd name="connsiteX61" fmla="*/ 483394 w 831056"/>
                <a:gd name="connsiteY61" fmla="*/ 261937 h 1033462"/>
                <a:gd name="connsiteX62" fmla="*/ 454819 w 831056"/>
                <a:gd name="connsiteY62" fmla="*/ 266700 h 1033462"/>
                <a:gd name="connsiteX63" fmla="*/ 435769 w 831056"/>
                <a:gd name="connsiteY63" fmla="*/ 271462 h 1033462"/>
                <a:gd name="connsiteX64" fmla="*/ 416719 w 831056"/>
                <a:gd name="connsiteY64" fmla="*/ 288131 h 1033462"/>
                <a:gd name="connsiteX65" fmla="*/ 397669 w 831056"/>
                <a:gd name="connsiteY65" fmla="*/ 285750 h 1033462"/>
                <a:gd name="connsiteX66" fmla="*/ 388144 w 831056"/>
                <a:gd name="connsiteY66" fmla="*/ 314325 h 1033462"/>
                <a:gd name="connsiteX67" fmla="*/ 385763 w 831056"/>
                <a:gd name="connsiteY67" fmla="*/ 342900 h 1033462"/>
                <a:gd name="connsiteX68" fmla="*/ 385763 w 831056"/>
                <a:gd name="connsiteY68" fmla="*/ 378618 h 1033462"/>
                <a:gd name="connsiteX69" fmla="*/ 361950 w 831056"/>
                <a:gd name="connsiteY69" fmla="*/ 388143 h 1033462"/>
                <a:gd name="connsiteX70" fmla="*/ 347663 w 831056"/>
                <a:gd name="connsiteY70" fmla="*/ 376237 h 1033462"/>
                <a:gd name="connsiteX71" fmla="*/ 347663 w 831056"/>
                <a:gd name="connsiteY71" fmla="*/ 354806 h 1033462"/>
                <a:gd name="connsiteX72" fmla="*/ 319088 w 831056"/>
                <a:gd name="connsiteY72" fmla="*/ 338137 h 1033462"/>
                <a:gd name="connsiteX73" fmla="*/ 297656 w 831056"/>
                <a:gd name="connsiteY73" fmla="*/ 328612 h 1033462"/>
                <a:gd name="connsiteX74" fmla="*/ 302419 w 831056"/>
                <a:gd name="connsiteY74" fmla="*/ 300037 h 1033462"/>
                <a:gd name="connsiteX75" fmla="*/ 278606 w 831056"/>
                <a:gd name="connsiteY75" fmla="*/ 297656 h 1033462"/>
                <a:gd name="connsiteX76" fmla="*/ 247650 w 831056"/>
                <a:gd name="connsiteY76" fmla="*/ 283368 h 1033462"/>
                <a:gd name="connsiteX77" fmla="*/ 245269 w 831056"/>
                <a:gd name="connsiteY77" fmla="*/ 235743 h 1033462"/>
                <a:gd name="connsiteX78" fmla="*/ 245269 w 831056"/>
                <a:gd name="connsiteY78" fmla="*/ 200025 h 1033462"/>
                <a:gd name="connsiteX79" fmla="*/ 240506 w 831056"/>
                <a:gd name="connsiteY79" fmla="*/ 185737 h 1033462"/>
                <a:gd name="connsiteX80" fmla="*/ 247650 w 831056"/>
                <a:gd name="connsiteY80" fmla="*/ 159543 h 1033462"/>
                <a:gd name="connsiteX81" fmla="*/ 259556 w 831056"/>
                <a:gd name="connsiteY81" fmla="*/ 150018 h 1033462"/>
                <a:gd name="connsiteX82" fmla="*/ 242888 w 831056"/>
                <a:gd name="connsiteY82" fmla="*/ 135731 h 1033462"/>
                <a:gd name="connsiteX83" fmla="*/ 240506 w 831056"/>
                <a:gd name="connsiteY83" fmla="*/ 104775 h 1033462"/>
                <a:gd name="connsiteX84" fmla="*/ 242888 w 831056"/>
                <a:gd name="connsiteY84" fmla="*/ 78581 h 1033462"/>
                <a:gd name="connsiteX85" fmla="*/ 238125 w 831056"/>
                <a:gd name="connsiteY85" fmla="*/ 52387 h 1033462"/>
                <a:gd name="connsiteX86" fmla="*/ 216694 w 831056"/>
                <a:gd name="connsiteY86" fmla="*/ 38100 h 1033462"/>
                <a:gd name="connsiteX87" fmla="*/ 180975 w 831056"/>
                <a:gd name="connsiteY87" fmla="*/ 38100 h 1033462"/>
                <a:gd name="connsiteX88" fmla="*/ 176213 w 831056"/>
                <a:gd name="connsiteY88" fmla="*/ 14287 h 1033462"/>
                <a:gd name="connsiteX89" fmla="*/ 161925 w 831056"/>
                <a:gd name="connsiteY89" fmla="*/ 0 h 1033462"/>
                <a:gd name="connsiteX90" fmla="*/ 147638 w 831056"/>
                <a:gd name="connsiteY90" fmla="*/ 0 h 1033462"/>
                <a:gd name="connsiteX91" fmla="*/ 121444 w 831056"/>
                <a:gd name="connsiteY91" fmla="*/ 0 h 1033462"/>
                <a:gd name="connsiteX92" fmla="*/ 102394 w 831056"/>
                <a:gd name="connsiteY92" fmla="*/ 0 h 1033462"/>
                <a:gd name="connsiteX93" fmla="*/ 83344 w 831056"/>
                <a:gd name="connsiteY93" fmla="*/ 33337 h 1033462"/>
                <a:gd name="connsiteX94" fmla="*/ 80963 w 831056"/>
                <a:gd name="connsiteY94" fmla="*/ 59531 h 1033462"/>
                <a:gd name="connsiteX95" fmla="*/ 78581 w 831056"/>
                <a:gd name="connsiteY95" fmla="*/ 97631 h 1033462"/>
                <a:gd name="connsiteX96" fmla="*/ 71438 w 831056"/>
                <a:gd name="connsiteY96" fmla="*/ 116681 h 1033462"/>
                <a:gd name="connsiteX97" fmla="*/ 59531 w 831056"/>
                <a:gd name="connsiteY97" fmla="*/ 135731 h 1033462"/>
                <a:gd name="connsiteX98" fmla="*/ 45244 w 831056"/>
                <a:gd name="connsiteY98" fmla="*/ 164306 h 1033462"/>
                <a:gd name="connsiteX99" fmla="*/ 35719 w 831056"/>
                <a:gd name="connsiteY99" fmla="*/ 171450 h 1033462"/>
                <a:gd name="connsiteX100" fmla="*/ 9525 w 831056"/>
                <a:gd name="connsiteY100" fmla="*/ 178593 h 1033462"/>
                <a:gd name="connsiteX101" fmla="*/ 7144 w 831056"/>
                <a:gd name="connsiteY101" fmla="*/ 200025 h 1033462"/>
                <a:gd name="connsiteX102" fmla="*/ 33338 w 831056"/>
                <a:gd name="connsiteY102" fmla="*/ 211931 h 1033462"/>
                <a:gd name="connsiteX103" fmla="*/ 30956 w 831056"/>
                <a:gd name="connsiteY103" fmla="*/ 219075 h 1033462"/>
                <a:gd name="connsiteX104" fmla="*/ 78582 w 831056"/>
                <a:gd name="connsiteY104" fmla="*/ 195263 h 1033462"/>
                <a:gd name="connsiteX105" fmla="*/ 71438 w 831056"/>
                <a:gd name="connsiteY105" fmla="*/ 261937 h 1033462"/>
                <a:gd name="connsiteX106" fmla="*/ 83344 w 831056"/>
                <a:gd name="connsiteY106" fmla="*/ 297656 h 1033462"/>
                <a:gd name="connsiteX107" fmla="*/ 83344 w 831056"/>
                <a:gd name="connsiteY107" fmla="*/ 297656 h 1033462"/>
                <a:gd name="connsiteX108" fmla="*/ 78581 w 831056"/>
                <a:gd name="connsiteY108" fmla="*/ 350043 h 1033462"/>
                <a:gd name="connsiteX109" fmla="*/ 78581 w 831056"/>
                <a:gd name="connsiteY109" fmla="*/ 350043 h 1033462"/>
                <a:gd name="connsiteX110" fmla="*/ 95250 w 831056"/>
                <a:gd name="connsiteY110" fmla="*/ 371475 h 1033462"/>
                <a:gd name="connsiteX111" fmla="*/ 100013 w 831056"/>
                <a:gd name="connsiteY111" fmla="*/ 390525 h 1033462"/>
                <a:gd name="connsiteX112" fmla="*/ 102394 w 831056"/>
                <a:gd name="connsiteY112" fmla="*/ 409575 h 1033462"/>
                <a:gd name="connsiteX113" fmla="*/ 121444 w 831056"/>
                <a:gd name="connsiteY113" fmla="*/ 414337 h 1033462"/>
                <a:gd name="connsiteX114" fmla="*/ 138113 w 831056"/>
                <a:gd name="connsiteY114" fmla="*/ 440531 h 1033462"/>
                <a:gd name="connsiteX115" fmla="*/ 138113 w 831056"/>
                <a:gd name="connsiteY115" fmla="*/ 466725 h 1033462"/>
                <a:gd name="connsiteX116" fmla="*/ 109538 w 831056"/>
                <a:gd name="connsiteY116" fmla="*/ 469106 h 1033462"/>
                <a:gd name="connsiteX117" fmla="*/ 100013 w 831056"/>
                <a:gd name="connsiteY117" fmla="*/ 483393 h 1033462"/>
                <a:gd name="connsiteX118" fmla="*/ 80963 w 831056"/>
                <a:gd name="connsiteY118" fmla="*/ 511968 h 1033462"/>
                <a:gd name="connsiteX119" fmla="*/ 69056 w 831056"/>
                <a:gd name="connsiteY119" fmla="*/ 533400 h 1033462"/>
                <a:gd name="connsiteX120" fmla="*/ 35719 w 831056"/>
                <a:gd name="connsiteY120" fmla="*/ 531018 h 1033462"/>
                <a:gd name="connsiteX121" fmla="*/ 23813 w 831056"/>
                <a:gd name="connsiteY121" fmla="*/ 547687 h 1033462"/>
                <a:gd name="connsiteX122" fmla="*/ 16669 w 831056"/>
                <a:gd name="connsiteY122" fmla="*/ 569118 h 1033462"/>
                <a:gd name="connsiteX123" fmla="*/ 9525 w 831056"/>
                <a:gd name="connsiteY123" fmla="*/ 611981 h 1033462"/>
                <a:gd name="connsiteX124" fmla="*/ 0 w 831056"/>
                <a:gd name="connsiteY124" fmla="*/ 638175 h 1033462"/>
                <a:gd name="connsiteX125" fmla="*/ 42863 w 831056"/>
                <a:gd name="connsiteY125" fmla="*/ 640556 h 1033462"/>
                <a:gd name="connsiteX126" fmla="*/ 88106 w 831056"/>
                <a:gd name="connsiteY126" fmla="*/ 642937 h 1033462"/>
                <a:gd name="connsiteX127" fmla="*/ 116681 w 831056"/>
                <a:gd name="connsiteY127" fmla="*/ 650081 h 1033462"/>
                <a:gd name="connsiteX128" fmla="*/ 147637 w 831056"/>
                <a:gd name="connsiteY128" fmla="*/ 659606 h 1033462"/>
                <a:gd name="connsiteX129" fmla="*/ 159544 w 831056"/>
                <a:gd name="connsiteY129" fmla="*/ 676275 h 1033462"/>
                <a:gd name="connsiteX130" fmla="*/ 157162 w 831056"/>
                <a:gd name="connsiteY130" fmla="*/ 695325 h 1033462"/>
                <a:gd name="connsiteX131" fmla="*/ 145256 w 831056"/>
                <a:gd name="connsiteY131" fmla="*/ 709612 h 1033462"/>
                <a:gd name="connsiteX132" fmla="*/ 135731 w 831056"/>
                <a:gd name="connsiteY132" fmla="*/ 740568 h 1033462"/>
                <a:gd name="connsiteX133" fmla="*/ 97631 w 831056"/>
                <a:gd name="connsiteY133" fmla="*/ 742949 h 1033462"/>
                <a:gd name="connsiteX134" fmla="*/ 85725 w 831056"/>
                <a:gd name="connsiteY134" fmla="*/ 750093 h 1033462"/>
                <a:gd name="connsiteX135" fmla="*/ 69056 w 831056"/>
                <a:gd name="connsiteY135" fmla="*/ 754856 h 1033462"/>
                <a:gd name="connsiteX136" fmla="*/ 50007 w 831056"/>
                <a:gd name="connsiteY136" fmla="*/ 757237 h 1033462"/>
                <a:gd name="connsiteX137" fmla="*/ 64294 w 831056"/>
                <a:gd name="connsiteY137" fmla="*/ 797718 h 1033462"/>
                <a:gd name="connsiteX138" fmla="*/ 59531 w 831056"/>
                <a:gd name="connsiteY138" fmla="*/ 831056 h 1033462"/>
                <a:gd name="connsiteX139" fmla="*/ 52388 w 831056"/>
                <a:gd name="connsiteY139" fmla="*/ 862012 h 1033462"/>
                <a:gd name="connsiteX140" fmla="*/ 78581 w 831056"/>
                <a:gd name="connsiteY140" fmla="*/ 864393 h 1033462"/>
                <a:gd name="connsiteX141" fmla="*/ 85725 w 831056"/>
                <a:gd name="connsiteY141" fmla="*/ 885825 h 1033462"/>
                <a:gd name="connsiteX142" fmla="*/ 111919 w 831056"/>
                <a:gd name="connsiteY142" fmla="*/ 878681 h 1033462"/>
                <a:gd name="connsiteX143" fmla="*/ 126206 w 831056"/>
                <a:gd name="connsiteY143" fmla="*/ 873918 h 1033462"/>
                <a:gd name="connsiteX144" fmla="*/ 154781 w 831056"/>
                <a:gd name="connsiteY144" fmla="*/ 840581 h 1033462"/>
                <a:gd name="connsiteX145" fmla="*/ 173831 w 831056"/>
                <a:gd name="connsiteY145" fmla="*/ 857250 h 1033462"/>
                <a:gd name="connsiteX146" fmla="*/ 192881 w 831056"/>
                <a:gd name="connsiteY146" fmla="*/ 838200 h 1033462"/>
                <a:gd name="connsiteX147" fmla="*/ 223838 w 831056"/>
                <a:gd name="connsiteY147" fmla="*/ 826293 h 1033462"/>
                <a:gd name="connsiteX148" fmla="*/ 233363 w 831056"/>
                <a:gd name="connsiteY148" fmla="*/ 816768 h 1033462"/>
                <a:gd name="connsiteX149" fmla="*/ 259556 w 831056"/>
                <a:gd name="connsiteY149" fmla="*/ 814387 h 1033462"/>
                <a:gd name="connsiteX150" fmla="*/ 273844 w 831056"/>
                <a:gd name="connsiteY150" fmla="*/ 833437 h 1033462"/>
                <a:gd name="connsiteX151" fmla="*/ 288131 w 831056"/>
                <a:gd name="connsiteY151" fmla="*/ 802481 h 1033462"/>
                <a:gd name="connsiteX152" fmla="*/ 300038 w 831056"/>
                <a:gd name="connsiteY152" fmla="*/ 781050 h 1033462"/>
                <a:gd name="connsiteX153" fmla="*/ 300038 w 831056"/>
                <a:gd name="connsiteY153" fmla="*/ 781050 h 1033462"/>
                <a:gd name="connsiteX154" fmla="*/ 307181 w 831056"/>
                <a:gd name="connsiteY154" fmla="*/ 823912 h 1033462"/>
                <a:gd name="connsiteX155" fmla="*/ 321469 w 831056"/>
                <a:gd name="connsiteY155" fmla="*/ 854868 h 1033462"/>
                <a:gd name="connsiteX156" fmla="*/ 359569 w 831056"/>
                <a:gd name="connsiteY156" fmla="*/ 842962 h 1033462"/>
                <a:gd name="connsiteX157" fmla="*/ 371475 w 831056"/>
                <a:gd name="connsiteY157" fmla="*/ 859631 h 1033462"/>
                <a:gd name="connsiteX158" fmla="*/ 383381 w 831056"/>
                <a:gd name="connsiteY158" fmla="*/ 876300 h 1033462"/>
                <a:gd name="connsiteX159" fmla="*/ 402431 w 831056"/>
                <a:gd name="connsiteY159" fmla="*/ 888206 h 1033462"/>
                <a:gd name="connsiteX160" fmla="*/ 404813 w 831056"/>
                <a:gd name="connsiteY160" fmla="*/ 914400 h 1033462"/>
                <a:gd name="connsiteX161" fmla="*/ 409575 w 831056"/>
                <a:gd name="connsiteY161" fmla="*/ 928687 h 1033462"/>
                <a:gd name="connsiteX162" fmla="*/ 438150 w 831056"/>
                <a:gd name="connsiteY162" fmla="*/ 921543 h 1033462"/>
                <a:gd name="connsiteX163" fmla="*/ 447675 w 831056"/>
                <a:gd name="connsiteY163" fmla="*/ 945356 h 1033462"/>
                <a:gd name="connsiteX164" fmla="*/ 452438 w 831056"/>
                <a:gd name="connsiteY164" fmla="*/ 978693 h 1033462"/>
                <a:gd name="connsiteX165" fmla="*/ 481013 w 831056"/>
                <a:gd name="connsiteY165" fmla="*/ 973931 h 1033462"/>
                <a:gd name="connsiteX166" fmla="*/ 495300 w 831056"/>
                <a:gd name="connsiteY166" fmla="*/ 983456 h 1033462"/>
                <a:gd name="connsiteX167" fmla="*/ 500063 w 831056"/>
                <a:gd name="connsiteY167" fmla="*/ 1007268 h 1033462"/>
                <a:gd name="connsiteX168" fmla="*/ 545305 w 831056"/>
                <a:gd name="connsiteY168" fmla="*/ 1033462 h 1033462"/>
                <a:gd name="connsiteX169" fmla="*/ 573881 w 831056"/>
                <a:gd name="connsiteY169" fmla="*/ 1028700 h 1033462"/>
                <a:gd name="connsiteX0" fmla="*/ 573881 w 831056"/>
                <a:gd name="connsiteY0" fmla="*/ 1028700 h 1033462"/>
                <a:gd name="connsiteX1" fmla="*/ 559593 w 831056"/>
                <a:gd name="connsiteY1" fmla="*/ 1004887 h 1033462"/>
                <a:gd name="connsiteX2" fmla="*/ 542925 w 831056"/>
                <a:gd name="connsiteY2" fmla="*/ 966787 h 1033462"/>
                <a:gd name="connsiteX3" fmla="*/ 521494 w 831056"/>
                <a:gd name="connsiteY3" fmla="*/ 947737 h 1033462"/>
                <a:gd name="connsiteX4" fmla="*/ 528638 w 831056"/>
                <a:gd name="connsiteY4" fmla="*/ 921543 h 1033462"/>
                <a:gd name="connsiteX5" fmla="*/ 547688 w 831056"/>
                <a:gd name="connsiteY5" fmla="*/ 916781 h 1033462"/>
                <a:gd name="connsiteX6" fmla="*/ 569119 w 831056"/>
                <a:gd name="connsiteY6" fmla="*/ 871537 h 1033462"/>
                <a:gd name="connsiteX7" fmla="*/ 533400 w 831056"/>
                <a:gd name="connsiteY7" fmla="*/ 845343 h 1033462"/>
                <a:gd name="connsiteX8" fmla="*/ 533400 w 831056"/>
                <a:gd name="connsiteY8" fmla="*/ 821531 h 1033462"/>
                <a:gd name="connsiteX9" fmla="*/ 528638 w 831056"/>
                <a:gd name="connsiteY9" fmla="*/ 788193 h 1033462"/>
                <a:gd name="connsiteX10" fmla="*/ 526256 w 831056"/>
                <a:gd name="connsiteY10" fmla="*/ 759618 h 1033462"/>
                <a:gd name="connsiteX11" fmla="*/ 550069 w 831056"/>
                <a:gd name="connsiteY11" fmla="*/ 759618 h 1033462"/>
                <a:gd name="connsiteX12" fmla="*/ 581025 w 831056"/>
                <a:gd name="connsiteY12" fmla="*/ 754856 h 1033462"/>
                <a:gd name="connsiteX13" fmla="*/ 602456 w 831056"/>
                <a:gd name="connsiteY13" fmla="*/ 711993 h 1033462"/>
                <a:gd name="connsiteX14" fmla="*/ 616744 w 831056"/>
                <a:gd name="connsiteY14" fmla="*/ 690562 h 1033462"/>
                <a:gd name="connsiteX15" fmla="*/ 585788 w 831056"/>
                <a:gd name="connsiteY15" fmla="*/ 671512 h 1033462"/>
                <a:gd name="connsiteX16" fmla="*/ 602456 w 831056"/>
                <a:gd name="connsiteY16" fmla="*/ 652462 h 1033462"/>
                <a:gd name="connsiteX17" fmla="*/ 597694 w 831056"/>
                <a:gd name="connsiteY17" fmla="*/ 626268 h 1033462"/>
                <a:gd name="connsiteX18" fmla="*/ 585788 w 831056"/>
                <a:gd name="connsiteY18" fmla="*/ 609600 h 1033462"/>
                <a:gd name="connsiteX19" fmla="*/ 602456 w 831056"/>
                <a:gd name="connsiteY19" fmla="*/ 588168 h 1033462"/>
                <a:gd name="connsiteX20" fmla="*/ 602456 w 831056"/>
                <a:gd name="connsiteY20" fmla="*/ 588168 h 1033462"/>
                <a:gd name="connsiteX21" fmla="*/ 633413 w 831056"/>
                <a:gd name="connsiteY21" fmla="*/ 545306 h 1033462"/>
                <a:gd name="connsiteX22" fmla="*/ 666750 w 831056"/>
                <a:gd name="connsiteY22" fmla="*/ 569118 h 1033462"/>
                <a:gd name="connsiteX23" fmla="*/ 707231 w 831056"/>
                <a:gd name="connsiteY23" fmla="*/ 569118 h 1033462"/>
                <a:gd name="connsiteX24" fmla="*/ 719138 w 831056"/>
                <a:gd name="connsiteY24" fmla="*/ 535781 h 1033462"/>
                <a:gd name="connsiteX25" fmla="*/ 752475 w 831056"/>
                <a:gd name="connsiteY25" fmla="*/ 535781 h 1033462"/>
                <a:gd name="connsiteX26" fmla="*/ 757238 w 831056"/>
                <a:gd name="connsiteY26" fmla="*/ 571500 h 1033462"/>
                <a:gd name="connsiteX27" fmla="*/ 788194 w 831056"/>
                <a:gd name="connsiteY27" fmla="*/ 559593 h 1033462"/>
                <a:gd name="connsiteX28" fmla="*/ 809625 w 831056"/>
                <a:gd name="connsiteY28" fmla="*/ 552450 h 1033462"/>
                <a:gd name="connsiteX29" fmla="*/ 804863 w 831056"/>
                <a:gd name="connsiteY29" fmla="*/ 528637 h 1033462"/>
                <a:gd name="connsiteX30" fmla="*/ 809625 w 831056"/>
                <a:gd name="connsiteY30" fmla="*/ 507206 h 1033462"/>
                <a:gd name="connsiteX31" fmla="*/ 831056 w 831056"/>
                <a:gd name="connsiteY31" fmla="*/ 488156 h 1033462"/>
                <a:gd name="connsiteX32" fmla="*/ 812006 w 831056"/>
                <a:gd name="connsiteY32" fmla="*/ 469106 h 1033462"/>
                <a:gd name="connsiteX33" fmla="*/ 807244 w 831056"/>
                <a:gd name="connsiteY33" fmla="*/ 454818 h 1033462"/>
                <a:gd name="connsiteX34" fmla="*/ 823913 w 831056"/>
                <a:gd name="connsiteY34" fmla="*/ 431006 h 1033462"/>
                <a:gd name="connsiteX35" fmla="*/ 812006 w 831056"/>
                <a:gd name="connsiteY35" fmla="*/ 411956 h 1033462"/>
                <a:gd name="connsiteX36" fmla="*/ 778669 w 831056"/>
                <a:gd name="connsiteY36" fmla="*/ 414337 h 1033462"/>
                <a:gd name="connsiteX37" fmla="*/ 766763 w 831056"/>
                <a:gd name="connsiteY37" fmla="*/ 411956 h 1033462"/>
                <a:gd name="connsiteX38" fmla="*/ 757238 w 831056"/>
                <a:gd name="connsiteY38" fmla="*/ 383381 h 1033462"/>
                <a:gd name="connsiteX39" fmla="*/ 752475 w 831056"/>
                <a:gd name="connsiteY39" fmla="*/ 369093 h 1033462"/>
                <a:gd name="connsiteX40" fmla="*/ 759619 w 831056"/>
                <a:gd name="connsiteY40" fmla="*/ 345281 h 1033462"/>
                <a:gd name="connsiteX41" fmla="*/ 766763 w 831056"/>
                <a:gd name="connsiteY41" fmla="*/ 326231 h 1033462"/>
                <a:gd name="connsiteX42" fmla="*/ 771525 w 831056"/>
                <a:gd name="connsiteY42" fmla="*/ 307181 h 1033462"/>
                <a:gd name="connsiteX43" fmla="*/ 788194 w 831056"/>
                <a:gd name="connsiteY43" fmla="*/ 285750 h 1033462"/>
                <a:gd name="connsiteX44" fmla="*/ 795338 w 831056"/>
                <a:gd name="connsiteY44" fmla="*/ 261937 h 1033462"/>
                <a:gd name="connsiteX45" fmla="*/ 795338 w 831056"/>
                <a:gd name="connsiteY45" fmla="*/ 223837 h 1033462"/>
                <a:gd name="connsiteX46" fmla="*/ 795338 w 831056"/>
                <a:gd name="connsiteY46" fmla="*/ 195262 h 1033462"/>
                <a:gd name="connsiteX47" fmla="*/ 771525 w 831056"/>
                <a:gd name="connsiteY47" fmla="*/ 178593 h 1033462"/>
                <a:gd name="connsiteX48" fmla="*/ 747713 w 831056"/>
                <a:gd name="connsiteY48" fmla="*/ 188118 h 1033462"/>
                <a:gd name="connsiteX49" fmla="*/ 723900 w 831056"/>
                <a:gd name="connsiteY49" fmla="*/ 195262 h 1033462"/>
                <a:gd name="connsiteX50" fmla="*/ 681038 w 831056"/>
                <a:gd name="connsiteY50" fmla="*/ 192881 h 1033462"/>
                <a:gd name="connsiteX51" fmla="*/ 664369 w 831056"/>
                <a:gd name="connsiteY51" fmla="*/ 185737 h 1033462"/>
                <a:gd name="connsiteX52" fmla="*/ 633413 w 831056"/>
                <a:gd name="connsiteY52" fmla="*/ 164306 h 1033462"/>
                <a:gd name="connsiteX53" fmla="*/ 621506 w 831056"/>
                <a:gd name="connsiteY53" fmla="*/ 159543 h 1033462"/>
                <a:gd name="connsiteX54" fmla="*/ 604838 w 831056"/>
                <a:gd name="connsiteY54" fmla="*/ 188118 h 1033462"/>
                <a:gd name="connsiteX55" fmla="*/ 590550 w 831056"/>
                <a:gd name="connsiteY55" fmla="*/ 214312 h 1033462"/>
                <a:gd name="connsiteX56" fmla="*/ 564356 w 831056"/>
                <a:gd name="connsiteY56" fmla="*/ 240506 h 1033462"/>
                <a:gd name="connsiteX57" fmla="*/ 547688 w 831056"/>
                <a:gd name="connsiteY57" fmla="*/ 235743 h 1033462"/>
                <a:gd name="connsiteX58" fmla="*/ 533400 w 831056"/>
                <a:gd name="connsiteY58" fmla="*/ 219075 h 1033462"/>
                <a:gd name="connsiteX59" fmla="*/ 533400 w 831056"/>
                <a:gd name="connsiteY59" fmla="*/ 219075 h 1033462"/>
                <a:gd name="connsiteX60" fmla="*/ 500063 w 831056"/>
                <a:gd name="connsiteY60" fmla="*/ 247650 h 1033462"/>
                <a:gd name="connsiteX61" fmla="*/ 483394 w 831056"/>
                <a:gd name="connsiteY61" fmla="*/ 261937 h 1033462"/>
                <a:gd name="connsiteX62" fmla="*/ 454819 w 831056"/>
                <a:gd name="connsiteY62" fmla="*/ 266700 h 1033462"/>
                <a:gd name="connsiteX63" fmla="*/ 435769 w 831056"/>
                <a:gd name="connsiteY63" fmla="*/ 271462 h 1033462"/>
                <a:gd name="connsiteX64" fmla="*/ 416719 w 831056"/>
                <a:gd name="connsiteY64" fmla="*/ 288131 h 1033462"/>
                <a:gd name="connsiteX65" fmla="*/ 397669 w 831056"/>
                <a:gd name="connsiteY65" fmla="*/ 285750 h 1033462"/>
                <a:gd name="connsiteX66" fmla="*/ 388144 w 831056"/>
                <a:gd name="connsiteY66" fmla="*/ 314325 h 1033462"/>
                <a:gd name="connsiteX67" fmla="*/ 385763 w 831056"/>
                <a:gd name="connsiteY67" fmla="*/ 342900 h 1033462"/>
                <a:gd name="connsiteX68" fmla="*/ 385763 w 831056"/>
                <a:gd name="connsiteY68" fmla="*/ 378618 h 1033462"/>
                <a:gd name="connsiteX69" fmla="*/ 361950 w 831056"/>
                <a:gd name="connsiteY69" fmla="*/ 388143 h 1033462"/>
                <a:gd name="connsiteX70" fmla="*/ 347663 w 831056"/>
                <a:gd name="connsiteY70" fmla="*/ 376237 h 1033462"/>
                <a:gd name="connsiteX71" fmla="*/ 347663 w 831056"/>
                <a:gd name="connsiteY71" fmla="*/ 354806 h 1033462"/>
                <a:gd name="connsiteX72" fmla="*/ 319088 w 831056"/>
                <a:gd name="connsiteY72" fmla="*/ 338137 h 1033462"/>
                <a:gd name="connsiteX73" fmla="*/ 297656 w 831056"/>
                <a:gd name="connsiteY73" fmla="*/ 328612 h 1033462"/>
                <a:gd name="connsiteX74" fmla="*/ 302419 w 831056"/>
                <a:gd name="connsiteY74" fmla="*/ 300037 h 1033462"/>
                <a:gd name="connsiteX75" fmla="*/ 278606 w 831056"/>
                <a:gd name="connsiteY75" fmla="*/ 297656 h 1033462"/>
                <a:gd name="connsiteX76" fmla="*/ 247650 w 831056"/>
                <a:gd name="connsiteY76" fmla="*/ 283368 h 1033462"/>
                <a:gd name="connsiteX77" fmla="*/ 245269 w 831056"/>
                <a:gd name="connsiteY77" fmla="*/ 235743 h 1033462"/>
                <a:gd name="connsiteX78" fmla="*/ 245269 w 831056"/>
                <a:gd name="connsiteY78" fmla="*/ 200025 h 1033462"/>
                <a:gd name="connsiteX79" fmla="*/ 240506 w 831056"/>
                <a:gd name="connsiteY79" fmla="*/ 185737 h 1033462"/>
                <a:gd name="connsiteX80" fmla="*/ 247650 w 831056"/>
                <a:gd name="connsiteY80" fmla="*/ 159543 h 1033462"/>
                <a:gd name="connsiteX81" fmla="*/ 259556 w 831056"/>
                <a:gd name="connsiteY81" fmla="*/ 150018 h 1033462"/>
                <a:gd name="connsiteX82" fmla="*/ 242888 w 831056"/>
                <a:gd name="connsiteY82" fmla="*/ 135731 h 1033462"/>
                <a:gd name="connsiteX83" fmla="*/ 240506 w 831056"/>
                <a:gd name="connsiteY83" fmla="*/ 104775 h 1033462"/>
                <a:gd name="connsiteX84" fmla="*/ 242888 w 831056"/>
                <a:gd name="connsiteY84" fmla="*/ 78581 h 1033462"/>
                <a:gd name="connsiteX85" fmla="*/ 238125 w 831056"/>
                <a:gd name="connsiteY85" fmla="*/ 52387 h 1033462"/>
                <a:gd name="connsiteX86" fmla="*/ 216694 w 831056"/>
                <a:gd name="connsiteY86" fmla="*/ 38100 h 1033462"/>
                <a:gd name="connsiteX87" fmla="*/ 180975 w 831056"/>
                <a:gd name="connsiteY87" fmla="*/ 38100 h 1033462"/>
                <a:gd name="connsiteX88" fmla="*/ 176213 w 831056"/>
                <a:gd name="connsiteY88" fmla="*/ 14287 h 1033462"/>
                <a:gd name="connsiteX89" fmla="*/ 161925 w 831056"/>
                <a:gd name="connsiteY89" fmla="*/ 0 h 1033462"/>
                <a:gd name="connsiteX90" fmla="*/ 147638 w 831056"/>
                <a:gd name="connsiteY90" fmla="*/ 0 h 1033462"/>
                <a:gd name="connsiteX91" fmla="*/ 121444 w 831056"/>
                <a:gd name="connsiteY91" fmla="*/ 0 h 1033462"/>
                <a:gd name="connsiteX92" fmla="*/ 102394 w 831056"/>
                <a:gd name="connsiteY92" fmla="*/ 0 h 1033462"/>
                <a:gd name="connsiteX93" fmla="*/ 83344 w 831056"/>
                <a:gd name="connsiteY93" fmla="*/ 33337 h 1033462"/>
                <a:gd name="connsiteX94" fmla="*/ 80963 w 831056"/>
                <a:gd name="connsiteY94" fmla="*/ 59531 h 1033462"/>
                <a:gd name="connsiteX95" fmla="*/ 78581 w 831056"/>
                <a:gd name="connsiteY95" fmla="*/ 97631 h 1033462"/>
                <a:gd name="connsiteX96" fmla="*/ 71438 w 831056"/>
                <a:gd name="connsiteY96" fmla="*/ 116681 h 1033462"/>
                <a:gd name="connsiteX97" fmla="*/ 59531 w 831056"/>
                <a:gd name="connsiteY97" fmla="*/ 135731 h 1033462"/>
                <a:gd name="connsiteX98" fmla="*/ 45244 w 831056"/>
                <a:gd name="connsiteY98" fmla="*/ 164306 h 1033462"/>
                <a:gd name="connsiteX99" fmla="*/ 35719 w 831056"/>
                <a:gd name="connsiteY99" fmla="*/ 171450 h 1033462"/>
                <a:gd name="connsiteX100" fmla="*/ 9525 w 831056"/>
                <a:gd name="connsiteY100" fmla="*/ 178593 h 1033462"/>
                <a:gd name="connsiteX101" fmla="*/ 7144 w 831056"/>
                <a:gd name="connsiteY101" fmla="*/ 200025 h 1033462"/>
                <a:gd name="connsiteX102" fmla="*/ 33338 w 831056"/>
                <a:gd name="connsiteY102" fmla="*/ 211931 h 1033462"/>
                <a:gd name="connsiteX103" fmla="*/ 30956 w 831056"/>
                <a:gd name="connsiteY103" fmla="*/ 219075 h 1033462"/>
                <a:gd name="connsiteX104" fmla="*/ 80963 w 831056"/>
                <a:gd name="connsiteY104" fmla="*/ 204788 h 1033462"/>
                <a:gd name="connsiteX105" fmla="*/ 71438 w 831056"/>
                <a:gd name="connsiteY105" fmla="*/ 261937 h 1033462"/>
                <a:gd name="connsiteX106" fmla="*/ 83344 w 831056"/>
                <a:gd name="connsiteY106" fmla="*/ 297656 h 1033462"/>
                <a:gd name="connsiteX107" fmla="*/ 83344 w 831056"/>
                <a:gd name="connsiteY107" fmla="*/ 297656 h 1033462"/>
                <a:gd name="connsiteX108" fmla="*/ 78581 w 831056"/>
                <a:gd name="connsiteY108" fmla="*/ 350043 h 1033462"/>
                <a:gd name="connsiteX109" fmla="*/ 78581 w 831056"/>
                <a:gd name="connsiteY109" fmla="*/ 350043 h 1033462"/>
                <a:gd name="connsiteX110" fmla="*/ 95250 w 831056"/>
                <a:gd name="connsiteY110" fmla="*/ 371475 h 1033462"/>
                <a:gd name="connsiteX111" fmla="*/ 100013 w 831056"/>
                <a:gd name="connsiteY111" fmla="*/ 390525 h 1033462"/>
                <a:gd name="connsiteX112" fmla="*/ 102394 w 831056"/>
                <a:gd name="connsiteY112" fmla="*/ 409575 h 1033462"/>
                <a:gd name="connsiteX113" fmla="*/ 121444 w 831056"/>
                <a:gd name="connsiteY113" fmla="*/ 414337 h 1033462"/>
                <a:gd name="connsiteX114" fmla="*/ 138113 w 831056"/>
                <a:gd name="connsiteY114" fmla="*/ 440531 h 1033462"/>
                <a:gd name="connsiteX115" fmla="*/ 138113 w 831056"/>
                <a:gd name="connsiteY115" fmla="*/ 466725 h 1033462"/>
                <a:gd name="connsiteX116" fmla="*/ 109538 w 831056"/>
                <a:gd name="connsiteY116" fmla="*/ 469106 h 1033462"/>
                <a:gd name="connsiteX117" fmla="*/ 100013 w 831056"/>
                <a:gd name="connsiteY117" fmla="*/ 483393 h 1033462"/>
                <a:gd name="connsiteX118" fmla="*/ 80963 w 831056"/>
                <a:gd name="connsiteY118" fmla="*/ 511968 h 1033462"/>
                <a:gd name="connsiteX119" fmla="*/ 69056 w 831056"/>
                <a:gd name="connsiteY119" fmla="*/ 533400 h 1033462"/>
                <a:gd name="connsiteX120" fmla="*/ 35719 w 831056"/>
                <a:gd name="connsiteY120" fmla="*/ 531018 h 1033462"/>
                <a:gd name="connsiteX121" fmla="*/ 23813 w 831056"/>
                <a:gd name="connsiteY121" fmla="*/ 547687 h 1033462"/>
                <a:gd name="connsiteX122" fmla="*/ 16669 w 831056"/>
                <a:gd name="connsiteY122" fmla="*/ 569118 h 1033462"/>
                <a:gd name="connsiteX123" fmla="*/ 9525 w 831056"/>
                <a:gd name="connsiteY123" fmla="*/ 611981 h 1033462"/>
                <a:gd name="connsiteX124" fmla="*/ 0 w 831056"/>
                <a:gd name="connsiteY124" fmla="*/ 638175 h 1033462"/>
                <a:gd name="connsiteX125" fmla="*/ 42863 w 831056"/>
                <a:gd name="connsiteY125" fmla="*/ 640556 h 1033462"/>
                <a:gd name="connsiteX126" fmla="*/ 88106 w 831056"/>
                <a:gd name="connsiteY126" fmla="*/ 642937 h 1033462"/>
                <a:gd name="connsiteX127" fmla="*/ 116681 w 831056"/>
                <a:gd name="connsiteY127" fmla="*/ 650081 h 1033462"/>
                <a:gd name="connsiteX128" fmla="*/ 147637 w 831056"/>
                <a:gd name="connsiteY128" fmla="*/ 659606 h 1033462"/>
                <a:gd name="connsiteX129" fmla="*/ 159544 w 831056"/>
                <a:gd name="connsiteY129" fmla="*/ 676275 h 1033462"/>
                <a:gd name="connsiteX130" fmla="*/ 157162 w 831056"/>
                <a:gd name="connsiteY130" fmla="*/ 695325 h 1033462"/>
                <a:gd name="connsiteX131" fmla="*/ 145256 w 831056"/>
                <a:gd name="connsiteY131" fmla="*/ 709612 h 1033462"/>
                <a:gd name="connsiteX132" fmla="*/ 135731 w 831056"/>
                <a:gd name="connsiteY132" fmla="*/ 740568 h 1033462"/>
                <a:gd name="connsiteX133" fmla="*/ 97631 w 831056"/>
                <a:gd name="connsiteY133" fmla="*/ 742949 h 1033462"/>
                <a:gd name="connsiteX134" fmla="*/ 85725 w 831056"/>
                <a:gd name="connsiteY134" fmla="*/ 750093 h 1033462"/>
                <a:gd name="connsiteX135" fmla="*/ 69056 w 831056"/>
                <a:gd name="connsiteY135" fmla="*/ 754856 h 1033462"/>
                <a:gd name="connsiteX136" fmla="*/ 50007 w 831056"/>
                <a:gd name="connsiteY136" fmla="*/ 757237 h 1033462"/>
                <a:gd name="connsiteX137" fmla="*/ 64294 w 831056"/>
                <a:gd name="connsiteY137" fmla="*/ 797718 h 1033462"/>
                <a:gd name="connsiteX138" fmla="*/ 59531 w 831056"/>
                <a:gd name="connsiteY138" fmla="*/ 831056 h 1033462"/>
                <a:gd name="connsiteX139" fmla="*/ 52388 w 831056"/>
                <a:gd name="connsiteY139" fmla="*/ 862012 h 1033462"/>
                <a:gd name="connsiteX140" fmla="*/ 78581 w 831056"/>
                <a:gd name="connsiteY140" fmla="*/ 864393 h 1033462"/>
                <a:gd name="connsiteX141" fmla="*/ 85725 w 831056"/>
                <a:gd name="connsiteY141" fmla="*/ 885825 h 1033462"/>
                <a:gd name="connsiteX142" fmla="*/ 111919 w 831056"/>
                <a:gd name="connsiteY142" fmla="*/ 878681 h 1033462"/>
                <a:gd name="connsiteX143" fmla="*/ 126206 w 831056"/>
                <a:gd name="connsiteY143" fmla="*/ 873918 h 1033462"/>
                <a:gd name="connsiteX144" fmla="*/ 154781 w 831056"/>
                <a:gd name="connsiteY144" fmla="*/ 840581 h 1033462"/>
                <a:gd name="connsiteX145" fmla="*/ 173831 w 831056"/>
                <a:gd name="connsiteY145" fmla="*/ 857250 h 1033462"/>
                <a:gd name="connsiteX146" fmla="*/ 192881 w 831056"/>
                <a:gd name="connsiteY146" fmla="*/ 838200 h 1033462"/>
                <a:gd name="connsiteX147" fmla="*/ 223838 w 831056"/>
                <a:gd name="connsiteY147" fmla="*/ 826293 h 1033462"/>
                <a:gd name="connsiteX148" fmla="*/ 233363 w 831056"/>
                <a:gd name="connsiteY148" fmla="*/ 816768 h 1033462"/>
                <a:gd name="connsiteX149" fmla="*/ 259556 w 831056"/>
                <a:gd name="connsiteY149" fmla="*/ 814387 h 1033462"/>
                <a:gd name="connsiteX150" fmla="*/ 273844 w 831056"/>
                <a:gd name="connsiteY150" fmla="*/ 833437 h 1033462"/>
                <a:gd name="connsiteX151" fmla="*/ 288131 w 831056"/>
                <a:gd name="connsiteY151" fmla="*/ 802481 h 1033462"/>
                <a:gd name="connsiteX152" fmla="*/ 300038 w 831056"/>
                <a:gd name="connsiteY152" fmla="*/ 781050 h 1033462"/>
                <a:gd name="connsiteX153" fmla="*/ 300038 w 831056"/>
                <a:gd name="connsiteY153" fmla="*/ 781050 h 1033462"/>
                <a:gd name="connsiteX154" fmla="*/ 307181 w 831056"/>
                <a:gd name="connsiteY154" fmla="*/ 823912 h 1033462"/>
                <a:gd name="connsiteX155" fmla="*/ 321469 w 831056"/>
                <a:gd name="connsiteY155" fmla="*/ 854868 h 1033462"/>
                <a:gd name="connsiteX156" fmla="*/ 359569 w 831056"/>
                <a:gd name="connsiteY156" fmla="*/ 842962 h 1033462"/>
                <a:gd name="connsiteX157" fmla="*/ 371475 w 831056"/>
                <a:gd name="connsiteY157" fmla="*/ 859631 h 1033462"/>
                <a:gd name="connsiteX158" fmla="*/ 383381 w 831056"/>
                <a:gd name="connsiteY158" fmla="*/ 876300 h 1033462"/>
                <a:gd name="connsiteX159" fmla="*/ 402431 w 831056"/>
                <a:gd name="connsiteY159" fmla="*/ 888206 h 1033462"/>
                <a:gd name="connsiteX160" fmla="*/ 404813 w 831056"/>
                <a:gd name="connsiteY160" fmla="*/ 914400 h 1033462"/>
                <a:gd name="connsiteX161" fmla="*/ 409575 w 831056"/>
                <a:gd name="connsiteY161" fmla="*/ 928687 h 1033462"/>
                <a:gd name="connsiteX162" fmla="*/ 438150 w 831056"/>
                <a:gd name="connsiteY162" fmla="*/ 921543 h 1033462"/>
                <a:gd name="connsiteX163" fmla="*/ 447675 w 831056"/>
                <a:gd name="connsiteY163" fmla="*/ 945356 h 1033462"/>
                <a:gd name="connsiteX164" fmla="*/ 452438 w 831056"/>
                <a:gd name="connsiteY164" fmla="*/ 978693 h 1033462"/>
                <a:gd name="connsiteX165" fmla="*/ 481013 w 831056"/>
                <a:gd name="connsiteY165" fmla="*/ 973931 h 1033462"/>
                <a:gd name="connsiteX166" fmla="*/ 495300 w 831056"/>
                <a:gd name="connsiteY166" fmla="*/ 983456 h 1033462"/>
                <a:gd name="connsiteX167" fmla="*/ 500063 w 831056"/>
                <a:gd name="connsiteY167" fmla="*/ 1007268 h 1033462"/>
                <a:gd name="connsiteX168" fmla="*/ 545305 w 831056"/>
                <a:gd name="connsiteY168" fmla="*/ 1033462 h 1033462"/>
                <a:gd name="connsiteX169" fmla="*/ 573881 w 831056"/>
                <a:gd name="connsiteY169" fmla="*/ 1028700 h 1033462"/>
                <a:gd name="connsiteX0" fmla="*/ 573881 w 831056"/>
                <a:gd name="connsiteY0" fmla="*/ 1028700 h 1033462"/>
                <a:gd name="connsiteX1" fmla="*/ 559593 w 831056"/>
                <a:gd name="connsiteY1" fmla="*/ 1004887 h 1033462"/>
                <a:gd name="connsiteX2" fmla="*/ 542925 w 831056"/>
                <a:gd name="connsiteY2" fmla="*/ 966787 h 1033462"/>
                <a:gd name="connsiteX3" fmla="*/ 521494 w 831056"/>
                <a:gd name="connsiteY3" fmla="*/ 947737 h 1033462"/>
                <a:gd name="connsiteX4" fmla="*/ 528638 w 831056"/>
                <a:gd name="connsiteY4" fmla="*/ 921543 h 1033462"/>
                <a:gd name="connsiteX5" fmla="*/ 547688 w 831056"/>
                <a:gd name="connsiteY5" fmla="*/ 916781 h 1033462"/>
                <a:gd name="connsiteX6" fmla="*/ 569119 w 831056"/>
                <a:gd name="connsiteY6" fmla="*/ 871537 h 1033462"/>
                <a:gd name="connsiteX7" fmla="*/ 533400 w 831056"/>
                <a:gd name="connsiteY7" fmla="*/ 845343 h 1033462"/>
                <a:gd name="connsiteX8" fmla="*/ 533400 w 831056"/>
                <a:gd name="connsiteY8" fmla="*/ 821531 h 1033462"/>
                <a:gd name="connsiteX9" fmla="*/ 528638 w 831056"/>
                <a:gd name="connsiteY9" fmla="*/ 788193 h 1033462"/>
                <a:gd name="connsiteX10" fmla="*/ 526256 w 831056"/>
                <a:gd name="connsiteY10" fmla="*/ 759618 h 1033462"/>
                <a:gd name="connsiteX11" fmla="*/ 550069 w 831056"/>
                <a:gd name="connsiteY11" fmla="*/ 759618 h 1033462"/>
                <a:gd name="connsiteX12" fmla="*/ 581025 w 831056"/>
                <a:gd name="connsiteY12" fmla="*/ 754856 h 1033462"/>
                <a:gd name="connsiteX13" fmla="*/ 602456 w 831056"/>
                <a:gd name="connsiteY13" fmla="*/ 711993 h 1033462"/>
                <a:gd name="connsiteX14" fmla="*/ 616744 w 831056"/>
                <a:gd name="connsiteY14" fmla="*/ 690562 h 1033462"/>
                <a:gd name="connsiteX15" fmla="*/ 585788 w 831056"/>
                <a:gd name="connsiteY15" fmla="*/ 671512 h 1033462"/>
                <a:gd name="connsiteX16" fmla="*/ 602456 w 831056"/>
                <a:gd name="connsiteY16" fmla="*/ 652462 h 1033462"/>
                <a:gd name="connsiteX17" fmla="*/ 597694 w 831056"/>
                <a:gd name="connsiteY17" fmla="*/ 626268 h 1033462"/>
                <a:gd name="connsiteX18" fmla="*/ 585788 w 831056"/>
                <a:gd name="connsiteY18" fmla="*/ 609600 h 1033462"/>
                <a:gd name="connsiteX19" fmla="*/ 602456 w 831056"/>
                <a:gd name="connsiteY19" fmla="*/ 588168 h 1033462"/>
                <a:gd name="connsiteX20" fmla="*/ 602456 w 831056"/>
                <a:gd name="connsiteY20" fmla="*/ 588168 h 1033462"/>
                <a:gd name="connsiteX21" fmla="*/ 633413 w 831056"/>
                <a:gd name="connsiteY21" fmla="*/ 545306 h 1033462"/>
                <a:gd name="connsiteX22" fmla="*/ 666750 w 831056"/>
                <a:gd name="connsiteY22" fmla="*/ 569118 h 1033462"/>
                <a:gd name="connsiteX23" fmla="*/ 707231 w 831056"/>
                <a:gd name="connsiteY23" fmla="*/ 569118 h 1033462"/>
                <a:gd name="connsiteX24" fmla="*/ 719138 w 831056"/>
                <a:gd name="connsiteY24" fmla="*/ 535781 h 1033462"/>
                <a:gd name="connsiteX25" fmla="*/ 752475 w 831056"/>
                <a:gd name="connsiteY25" fmla="*/ 535781 h 1033462"/>
                <a:gd name="connsiteX26" fmla="*/ 757238 w 831056"/>
                <a:gd name="connsiteY26" fmla="*/ 571500 h 1033462"/>
                <a:gd name="connsiteX27" fmla="*/ 788194 w 831056"/>
                <a:gd name="connsiteY27" fmla="*/ 559593 h 1033462"/>
                <a:gd name="connsiteX28" fmla="*/ 809625 w 831056"/>
                <a:gd name="connsiteY28" fmla="*/ 552450 h 1033462"/>
                <a:gd name="connsiteX29" fmla="*/ 804863 w 831056"/>
                <a:gd name="connsiteY29" fmla="*/ 528637 h 1033462"/>
                <a:gd name="connsiteX30" fmla="*/ 809625 w 831056"/>
                <a:gd name="connsiteY30" fmla="*/ 507206 h 1033462"/>
                <a:gd name="connsiteX31" fmla="*/ 831056 w 831056"/>
                <a:gd name="connsiteY31" fmla="*/ 488156 h 1033462"/>
                <a:gd name="connsiteX32" fmla="*/ 812006 w 831056"/>
                <a:gd name="connsiteY32" fmla="*/ 469106 h 1033462"/>
                <a:gd name="connsiteX33" fmla="*/ 807244 w 831056"/>
                <a:gd name="connsiteY33" fmla="*/ 454818 h 1033462"/>
                <a:gd name="connsiteX34" fmla="*/ 823913 w 831056"/>
                <a:gd name="connsiteY34" fmla="*/ 431006 h 1033462"/>
                <a:gd name="connsiteX35" fmla="*/ 812006 w 831056"/>
                <a:gd name="connsiteY35" fmla="*/ 411956 h 1033462"/>
                <a:gd name="connsiteX36" fmla="*/ 778669 w 831056"/>
                <a:gd name="connsiteY36" fmla="*/ 414337 h 1033462"/>
                <a:gd name="connsiteX37" fmla="*/ 766763 w 831056"/>
                <a:gd name="connsiteY37" fmla="*/ 411956 h 1033462"/>
                <a:gd name="connsiteX38" fmla="*/ 757238 w 831056"/>
                <a:gd name="connsiteY38" fmla="*/ 383381 h 1033462"/>
                <a:gd name="connsiteX39" fmla="*/ 752475 w 831056"/>
                <a:gd name="connsiteY39" fmla="*/ 369093 h 1033462"/>
                <a:gd name="connsiteX40" fmla="*/ 759619 w 831056"/>
                <a:gd name="connsiteY40" fmla="*/ 345281 h 1033462"/>
                <a:gd name="connsiteX41" fmla="*/ 766763 w 831056"/>
                <a:gd name="connsiteY41" fmla="*/ 326231 h 1033462"/>
                <a:gd name="connsiteX42" fmla="*/ 771525 w 831056"/>
                <a:gd name="connsiteY42" fmla="*/ 307181 h 1033462"/>
                <a:gd name="connsiteX43" fmla="*/ 788194 w 831056"/>
                <a:gd name="connsiteY43" fmla="*/ 285750 h 1033462"/>
                <a:gd name="connsiteX44" fmla="*/ 795338 w 831056"/>
                <a:gd name="connsiteY44" fmla="*/ 261937 h 1033462"/>
                <a:gd name="connsiteX45" fmla="*/ 795338 w 831056"/>
                <a:gd name="connsiteY45" fmla="*/ 223837 h 1033462"/>
                <a:gd name="connsiteX46" fmla="*/ 795338 w 831056"/>
                <a:gd name="connsiteY46" fmla="*/ 195262 h 1033462"/>
                <a:gd name="connsiteX47" fmla="*/ 771525 w 831056"/>
                <a:gd name="connsiteY47" fmla="*/ 178593 h 1033462"/>
                <a:gd name="connsiteX48" fmla="*/ 747713 w 831056"/>
                <a:gd name="connsiteY48" fmla="*/ 188118 h 1033462"/>
                <a:gd name="connsiteX49" fmla="*/ 723900 w 831056"/>
                <a:gd name="connsiteY49" fmla="*/ 195262 h 1033462"/>
                <a:gd name="connsiteX50" fmla="*/ 681038 w 831056"/>
                <a:gd name="connsiteY50" fmla="*/ 192881 h 1033462"/>
                <a:gd name="connsiteX51" fmla="*/ 664369 w 831056"/>
                <a:gd name="connsiteY51" fmla="*/ 185737 h 1033462"/>
                <a:gd name="connsiteX52" fmla="*/ 633413 w 831056"/>
                <a:gd name="connsiteY52" fmla="*/ 164306 h 1033462"/>
                <a:gd name="connsiteX53" fmla="*/ 621506 w 831056"/>
                <a:gd name="connsiteY53" fmla="*/ 159543 h 1033462"/>
                <a:gd name="connsiteX54" fmla="*/ 604838 w 831056"/>
                <a:gd name="connsiteY54" fmla="*/ 188118 h 1033462"/>
                <a:gd name="connsiteX55" fmla="*/ 590550 w 831056"/>
                <a:gd name="connsiteY55" fmla="*/ 214312 h 1033462"/>
                <a:gd name="connsiteX56" fmla="*/ 564356 w 831056"/>
                <a:gd name="connsiteY56" fmla="*/ 240506 h 1033462"/>
                <a:gd name="connsiteX57" fmla="*/ 547688 w 831056"/>
                <a:gd name="connsiteY57" fmla="*/ 235743 h 1033462"/>
                <a:gd name="connsiteX58" fmla="*/ 533400 w 831056"/>
                <a:gd name="connsiteY58" fmla="*/ 219075 h 1033462"/>
                <a:gd name="connsiteX59" fmla="*/ 533400 w 831056"/>
                <a:gd name="connsiteY59" fmla="*/ 219075 h 1033462"/>
                <a:gd name="connsiteX60" fmla="*/ 500063 w 831056"/>
                <a:gd name="connsiteY60" fmla="*/ 247650 h 1033462"/>
                <a:gd name="connsiteX61" fmla="*/ 483394 w 831056"/>
                <a:gd name="connsiteY61" fmla="*/ 261937 h 1033462"/>
                <a:gd name="connsiteX62" fmla="*/ 454819 w 831056"/>
                <a:gd name="connsiteY62" fmla="*/ 266700 h 1033462"/>
                <a:gd name="connsiteX63" fmla="*/ 435769 w 831056"/>
                <a:gd name="connsiteY63" fmla="*/ 271462 h 1033462"/>
                <a:gd name="connsiteX64" fmla="*/ 416719 w 831056"/>
                <a:gd name="connsiteY64" fmla="*/ 288131 h 1033462"/>
                <a:gd name="connsiteX65" fmla="*/ 397669 w 831056"/>
                <a:gd name="connsiteY65" fmla="*/ 285750 h 1033462"/>
                <a:gd name="connsiteX66" fmla="*/ 388144 w 831056"/>
                <a:gd name="connsiteY66" fmla="*/ 314325 h 1033462"/>
                <a:gd name="connsiteX67" fmla="*/ 385763 w 831056"/>
                <a:gd name="connsiteY67" fmla="*/ 342900 h 1033462"/>
                <a:gd name="connsiteX68" fmla="*/ 385763 w 831056"/>
                <a:gd name="connsiteY68" fmla="*/ 378618 h 1033462"/>
                <a:gd name="connsiteX69" fmla="*/ 361950 w 831056"/>
                <a:gd name="connsiteY69" fmla="*/ 388143 h 1033462"/>
                <a:gd name="connsiteX70" fmla="*/ 347663 w 831056"/>
                <a:gd name="connsiteY70" fmla="*/ 376237 h 1033462"/>
                <a:gd name="connsiteX71" fmla="*/ 347663 w 831056"/>
                <a:gd name="connsiteY71" fmla="*/ 354806 h 1033462"/>
                <a:gd name="connsiteX72" fmla="*/ 319088 w 831056"/>
                <a:gd name="connsiteY72" fmla="*/ 338137 h 1033462"/>
                <a:gd name="connsiteX73" fmla="*/ 297656 w 831056"/>
                <a:gd name="connsiteY73" fmla="*/ 328612 h 1033462"/>
                <a:gd name="connsiteX74" fmla="*/ 302419 w 831056"/>
                <a:gd name="connsiteY74" fmla="*/ 300037 h 1033462"/>
                <a:gd name="connsiteX75" fmla="*/ 278606 w 831056"/>
                <a:gd name="connsiteY75" fmla="*/ 297656 h 1033462"/>
                <a:gd name="connsiteX76" fmla="*/ 247650 w 831056"/>
                <a:gd name="connsiteY76" fmla="*/ 283368 h 1033462"/>
                <a:gd name="connsiteX77" fmla="*/ 245269 w 831056"/>
                <a:gd name="connsiteY77" fmla="*/ 235743 h 1033462"/>
                <a:gd name="connsiteX78" fmla="*/ 245269 w 831056"/>
                <a:gd name="connsiteY78" fmla="*/ 200025 h 1033462"/>
                <a:gd name="connsiteX79" fmla="*/ 240506 w 831056"/>
                <a:gd name="connsiteY79" fmla="*/ 185737 h 1033462"/>
                <a:gd name="connsiteX80" fmla="*/ 247650 w 831056"/>
                <a:gd name="connsiteY80" fmla="*/ 159543 h 1033462"/>
                <a:gd name="connsiteX81" fmla="*/ 259556 w 831056"/>
                <a:gd name="connsiteY81" fmla="*/ 150018 h 1033462"/>
                <a:gd name="connsiteX82" fmla="*/ 242888 w 831056"/>
                <a:gd name="connsiteY82" fmla="*/ 135731 h 1033462"/>
                <a:gd name="connsiteX83" fmla="*/ 240506 w 831056"/>
                <a:gd name="connsiteY83" fmla="*/ 104775 h 1033462"/>
                <a:gd name="connsiteX84" fmla="*/ 242888 w 831056"/>
                <a:gd name="connsiteY84" fmla="*/ 78581 h 1033462"/>
                <a:gd name="connsiteX85" fmla="*/ 238125 w 831056"/>
                <a:gd name="connsiteY85" fmla="*/ 52387 h 1033462"/>
                <a:gd name="connsiteX86" fmla="*/ 216694 w 831056"/>
                <a:gd name="connsiteY86" fmla="*/ 38100 h 1033462"/>
                <a:gd name="connsiteX87" fmla="*/ 180975 w 831056"/>
                <a:gd name="connsiteY87" fmla="*/ 38100 h 1033462"/>
                <a:gd name="connsiteX88" fmla="*/ 176213 w 831056"/>
                <a:gd name="connsiteY88" fmla="*/ 14287 h 1033462"/>
                <a:gd name="connsiteX89" fmla="*/ 161925 w 831056"/>
                <a:gd name="connsiteY89" fmla="*/ 0 h 1033462"/>
                <a:gd name="connsiteX90" fmla="*/ 147638 w 831056"/>
                <a:gd name="connsiteY90" fmla="*/ 0 h 1033462"/>
                <a:gd name="connsiteX91" fmla="*/ 121444 w 831056"/>
                <a:gd name="connsiteY91" fmla="*/ 0 h 1033462"/>
                <a:gd name="connsiteX92" fmla="*/ 102394 w 831056"/>
                <a:gd name="connsiteY92" fmla="*/ 0 h 1033462"/>
                <a:gd name="connsiteX93" fmla="*/ 83344 w 831056"/>
                <a:gd name="connsiteY93" fmla="*/ 33337 h 1033462"/>
                <a:gd name="connsiteX94" fmla="*/ 80963 w 831056"/>
                <a:gd name="connsiteY94" fmla="*/ 59531 h 1033462"/>
                <a:gd name="connsiteX95" fmla="*/ 78581 w 831056"/>
                <a:gd name="connsiteY95" fmla="*/ 97631 h 1033462"/>
                <a:gd name="connsiteX96" fmla="*/ 71438 w 831056"/>
                <a:gd name="connsiteY96" fmla="*/ 116681 h 1033462"/>
                <a:gd name="connsiteX97" fmla="*/ 59531 w 831056"/>
                <a:gd name="connsiteY97" fmla="*/ 135731 h 1033462"/>
                <a:gd name="connsiteX98" fmla="*/ 45244 w 831056"/>
                <a:gd name="connsiteY98" fmla="*/ 164306 h 1033462"/>
                <a:gd name="connsiteX99" fmla="*/ 35719 w 831056"/>
                <a:gd name="connsiteY99" fmla="*/ 171450 h 1033462"/>
                <a:gd name="connsiteX100" fmla="*/ 9525 w 831056"/>
                <a:gd name="connsiteY100" fmla="*/ 178593 h 1033462"/>
                <a:gd name="connsiteX101" fmla="*/ 7144 w 831056"/>
                <a:gd name="connsiteY101" fmla="*/ 200025 h 1033462"/>
                <a:gd name="connsiteX102" fmla="*/ 33338 w 831056"/>
                <a:gd name="connsiteY102" fmla="*/ 211931 h 1033462"/>
                <a:gd name="connsiteX103" fmla="*/ 30956 w 831056"/>
                <a:gd name="connsiteY103" fmla="*/ 219075 h 1033462"/>
                <a:gd name="connsiteX104" fmla="*/ 80963 w 831056"/>
                <a:gd name="connsiteY104" fmla="*/ 204788 h 1033462"/>
                <a:gd name="connsiteX105" fmla="*/ 71438 w 831056"/>
                <a:gd name="connsiteY105" fmla="*/ 261937 h 1033462"/>
                <a:gd name="connsiteX106" fmla="*/ 83344 w 831056"/>
                <a:gd name="connsiteY106" fmla="*/ 297656 h 1033462"/>
                <a:gd name="connsiteX107" fmla="*/ 83344 w 831056"/>
                <a:gd name="connsiteY107" fmla="*/ 297656 h 1033462"/>
                <a:gd name="connsiteX108" fmla="*/ 78581 w 831056"/>
                <a:gd name="connsiteY108" fmla="*/ 350043 h 1033462"/>
                <a:gd name="connsiteX109" fmla="*/ 78581 w 831056"/>
                <a:gd name="connsiteY109" fmla="*/ 350043 h 1033462"/>
                <a:gd name="connsiteX110" fmla="*/ 95250 w 831056"/>
                <a:gd name="connsiteY110" fmla="*/ 371475 h 1033462"/>
                <a:gd name="connsiteX111" fmla="*/ 100013 w 831056"/>
                <a:gd name="connsiteY111" fmla="*/ 390525 h 1033462"/>
                <a:gd name="connsiteX112" fmla="*/ 102394 w 831056"/>
                <a:gd name="connsiteY112" fmla="*/ 409575 h 1033462"/>
                <a:gd name="connsiteX113" fmla="*/ 121444 w 831056"/>
                <a:gd name="connsiteY113" fmla="*/ 414337 h 1033462"/>
                <a:gd name="connsiteX114" fmla="*/ 138113 w 831056"/>
                <a:gd name="connsiteY114" fmla="*/ 440531 h 1033462"/>
                <a:gd name="connsiteX115" fmla="*/ 138113 w 831056"/>
                <a:gd name="connsiteY115" fmla="*/ 466725 h 1033462"/>
                <a:gd name="connsiteX116" fmla="*/ 109538 w 831056"/>
                <a:gd name="connsiteY116" fmla="*/ 469106 h 1033462"/>
                <a:gd name="connsiteX117" fmla="*/ 100013 w 831056"/>
                <a:gd name="connsiteY117" fmla="*/ 483393 h 1033462"/>
                <a:gd name="connsiteX118" fmla="*/ 80963 w 831056"/>
                <a:gd name="connsiteY118" fmla="*/ 511968 h 1033462"/>
                <a:gd name="connsiteX119" fmla="*/ 69056 w 831056"/>
                <a:gd name="connsiteY119" fmla="*/ 533400 h 1033462"/>
                <a:gd name="connsiteX120" fmla="*/ 35719 w 831056"/>
                <a:gd name="connsiteY120" fmla="*/ 531018 h 1033462"/>
                <a:gd name="connsiteX121" fmla="*/ 23813 w 831056"/>
                <a:gd name="connsiteY121" fmla="*/ 547687 h 1033462"/>
                <a:gd name="connsiteX122" fmla="*/ 16669 w 831056"/>
                <a:gd name="connsiteY122" fmla="*/ 569118 h 1033462"/>
                <a:gd name="connsiteX123" fmla="*/ 9525 w 831056"/>
                <a:gd name="connsiteY123" fmla="*/ 611981 h 1033462"/>
                <a:gd name="connsiteX124" fmla="*/ 0 w 831056"/>
                <a:gd name="connsiteY124" fmla="*/ 638175 h 1033462"/>
                <a:gd name="connsiteX125" fmla="*/ 42863 w 831056"/>
                <a:gd name="connsiteY125" fmla="*/ 640556 h 1033462"/>
                <a:gd name="connsiteX126" fmla="*/ 88106 w 831056"/>
                <a:gd name="connsiteY126" fmla="*/ 642937 h 1033462"/>
                <a:gd name="connsiteX127" fmla="*/ 116681 w 831056"/>
                <a:gd name="connsiteY127" fmla="*/ 650081 h 1033462"/>
                <a:gd name="connsiteX128" fmla="*/ 147637 w 831056"/>
                <a:gd name="connsiteY128" fmla="*/ 659606 h 1033462"/>
                <a:gd name="connsiteX129" fmla="*/ 159544 w 831056"/>
                <a:gd name="connsiteY129" fmla="*/ 676275 h 1033462"/>
                <a:gd name="connsiteX130" fmla="*/ 157162 w 831056"/>
                <a:gd name="connsiteY130" fmla="*/ 695325 h 1033462"/>
                <a:gd name="connsiteX131" fmla="*/ 145256 w 831056"/>
                <a:gd name="connsiteY131" fmla="*/ 709612 h 1033462"/>
                <a:gd name="connsiteX132" fmla="*/ 135731 w 831056"/>
                <a:gd name="connsiteY132" fmla="*/ 740568 h 1033462"/>
                <a:gd name="connsiteX133" fmla="*/ 97631 w 831056"/>
                <a:gd name="connsiteY133" fmla="*/ 742949 h 1033462"/>
                <a:gd name="connsiteX134" fmla="*/ 85725 w 831056"/>
                <a:gd name="connsiteY134" fmla="*/ 750093 h 1033462"/>
                <a:gd name="connsiteX135" fmla="*/ 69056 w 831056"/>
                <a:gd name="connsiteY135" fmla="*/ 754856 h 1033462"/>
                <a:gd name="connsiteX136" fmla="*/ 50007 w 831056"/>
                <a:gd name="connsiteY136" fmla="*/ 757237 h 1033462"/>
                <a:gd name="connsiteX137" fmla="*/ 47624 w 831056"/>
                <a:gd name="connsiteY137" fmla="*/ 781050 h 1033462"/>
                <a:gd name="connsiteX138" fmla="*/ 64294 w 831056"/>
                <a:gd name="connsiteY138" fmla="*/ 797718 h 1033462"/>
                <a:gd name="connsiteX139" fmla="*/ 59531 w 831056"/>
                <a:gd name="connsiteY139" fmla="*/ 831056 h 1033462"/>
                <a:gd name="connsiteX140" fmla="*/ 52388 w 831056"/>
                <a:gd name="connsiteY140" fmla="*/ 862012 h 1033462"/>
                <a:gd name="connsiteX141" fmla="*/ 78581 w 831056"/>
                <a:gd name="connsiteY141" fmla="*/ 864393 h 1033462"/>
                <a:gd name="connsiteX142" fmla="*/ 85725 w 831056"/>
                <a:gd name="connsiteY142" fmla="*/ 885825 h 1033462"/>
                <a:gd name="connsiteX143" fmla="*/ 111919 w 831056"/>
                <a:gd name="connsiteY143" fmla="*/ 878681 h 1033462"/>
                <a:gd name="connsiteX144" fmla="*/ 126206 w 831056"/>
                <a:gd name="connsiteY144" fmla="*/ 873918 h 1033462"/>
                <a:gd name="connsiteX145" fmla="*/ 154781 w 831056"/>
                <a:gd name="connsiteY145" fmla="*/ 840581 h 1033462"/>
                <a:gd name="connsiteX146" fmla="*/ 173831 w 831056"/>
                <a:gd name="connsiteY146" fmla="*/ 857250 h 1033462"/>
                <a:gd name="connsiteX147" fmla="*/ 192881 w 831056"/>
                <a:gd name="connsiteY147" fmla="*/ 838200 h 1033462"/>
                <a:gd name="connsiteX148" fmla="*/ 223838 w 831056"/>
                <a:gd name="connsiteY148" fmla="*/ 826293 h 1033462"/>
                <a:gd name="connsiteX149" fmla="*/ 233363 w 831056"/>
                <a:gd name="connsiteY149" fmla="*/ 816768 h 1033462"/>
                <a:gd name="connsiteX150" fmla="*/ 259556 w 831056"/>
                <a:gd name="connsiteY150" fmla="*/ 814387 h 1033462"/>
                <a:gd name="connsiteX151" fmla="*/ 273844 w 831056"/>
                <a:gd name="connsiteY151" fmla="*/ 833437 h 1033462"/>
                <a:gd name="connsiteX152" fmla="*/ 288131 w 831056"/>
                <a:gd name="connsiteY152" fmla="*/ 802481 h 1033462"/>
                <a:gd name="connsiteX153" fmla="*/ 300038 w 831056"/>
                <a:gd name="connsiteY153" fmla="*/ 781050 h 1033462"/>
                <a:gd name="connsiteX154" fmla="*/ 300038 w 831056"/>
                <a:gd name="connsiteY154" fmla="*/ 781050 h 1033462"/>
                <a:gd name="connsiteX155" fmla="*/ 307181 w 831056"/>
                <a:gd name="connsiteY155" fmla="*/ 823912 h 1033462"/>
                <a:gd name="connsiteX156" fmla="*/ 321469 w 831056"/>
                <a:gd name="connsiteY156" fmla="*/ 854868 h 1033462"/>
                <a:gd name="connsiteX157" fmla="*/ 359569 w 831056"/>
                <a:gd name="connsiteY157" fmla="*/ 842962 h 1033462"/>
                <a:gd name="connsiteX158" fmla="*/ 371475 w 831056"/>
                <a:gd name="connsiteY158" fmla="*/ 859631 h 1033462"/>
                <a:gd name="connsiteX159" fmla="*/ 383381 w 831056"/>
                <a:gd name="connsiteY159" fmla="*/ 876300 h 1033462"/>
                <a:gd name="connsiteX160" fmla="*/ 402431 w 831056"/>
                <a:gd name="connsiteY160" fmla="*/ 888206 h 1033462"/>
                <a:gd name="connsiteX161" fmla="*/ 404813 w 831056"/>
                <a:gd name="connsiteY161" fmla="*/ 914400 h 1033462"/>
                <a:gd name="connsiteX162" fmla="*/ 409575 w 831056"/>
                <a:gd name="connsiteY162" fmla="*/ 928687 h 1033462"/>
                <a:gd name="connsiteX163" fmla="*/ 438150 w 831056"/>
                <a:gd name="connsiteY163" fmla="*/ 921543 h 1033462"/>
                <a:gd name="connsiteX164" fmla="*/ 447675 w 831056"/>
                <a:gd name="connsiteY164" fmla="*/ 945356 h 1033462"/>
                <a:gd name="connsiteX165" fmla="*/ 452438 w 831056"/>
                <a:gd name="connsiteY165" fmla="*/ 978693 h 1033462"/>
                <a:gd name="connsiteX166" fmla="*/ 481013 w 831056"/>
                <a:gd name="connsiteY166" fmla="*/ 973931 h 1033462"/>
                <a:gd name="connsiteX167" fmla="*/ 495300 w 831056"/>
                <a:gd name="connsiteY167" fmla="*/ 983456 h 1033462"/>
                <a:gd name="connsiteX168" fmla="*/ 500063 w 831056"/>
                <a:gd name="connsiteY168" fmla="*/ 1007268 h 1033462"/>
                <a:gd name="connsiteX169" fmla="*/ 545305 w 831056"/>
                <a:gd name="connsiteY169" fmla="*/ 1033462 h 1033462"/>
                <a:gd name="connsiteX170" fmla="*/ 573881 w 831056"/>
                <a:gd name="connsiteY170" fmla="*/ 1028700 h 1033462"/>
                <a:gd name="connsiteX0" fmla="*/ 573881 w 831056"/>
                <a:gd name="connsiteY0" fmla="*/ 1028700 h 1033462"/>
                <a:gd name="connsiteX1" fmla="*/ 559593 w 831056"/>
                <a:gd name="connsiteY1" fmla="*/ 1004887 h 1033462"/>
                <a:gd name="connsiteX2" fmla="*/ 542925 w 831056"/>
                <a:gd name="connsiteY2" fmla="*/ 966787 h 1033462"/>
                <a:gd name="connsiteX3" fmla="*/ 521494 w 831056"/>
                <a:gd name="connsiteY3" fmla="*/ 947737 h 1033462"/>
                <a:gd name="connsiteX4" fmla="*/ 528638 w 831056"/>
                <a:gd name="connsiteY4" fmla="*/ 921543 h 1033462"/>
                <a:gd name="connsiteX5" fmla="*/ 547688 w 831056"/>
                <a:gd name="connsiteY5" fmla="*/ 916781 h 1033462"/>
                <a:gd name="connsiteX6" fmla="*/ 569119 w 831056"/>
                <a:gd name="connsiteY6" fmla="*/ 871537 h 1033462"/>
                <a:gd name="connsiteX7" fmla="*/ 533400 w 831056"/>
                <a:gd name="connsiteY7" fmla="*/ 845343 h 1033462"/>
                <a:gd name="connsiteX8" fmla="*/ 533400 w 831056"/>
                <a:gd name="connsiteY8" fmla="*/ 821531 h 1033462"/>
                <a:gd name="connsiteX9" fmla="*/ 528638 w 831056"/>
                <a:gd name="connsiteY9" fmla="*/ 788193 h 1033462"/>
                <a:gd name="connsiteX10" fmla="*/ 526256 w 831056"/>
                <a:gd name="connsiteY10" fmla="*/ 759618 h 1033462"/>
                <a:gd name="connsiteX11" fmla="*/ 550069 w 831056"/>
                <a:gd name="connsiteY11" fmla="*/ 759618 h 1033462"/>
                <a:gd name="connsiteX12" fmla="*/ 581025 w 831056"/>
                <a:gd name="connsiteY12" fmla="*/ 754856 h 1033462"/>
                <a:gd name="connsiteX13" fmla="*/ 602456 w 831056"/>
                <a:gd name="connsiteY13" fmla="*/ 711993 h 1033462"/>
                <a:gd name="connsiteX14" fmla="*/ 616744 w 831056"/>
                <a:gd name="connsiteY14" fmla="*/ 690562 h 1033462"/>
                <a:gd name="connsiteX15" fmla="*/ 585788 w 831056"/>
                <a:gd name="connsiteY15" fmla="*/ 671512 h 1033462"/>
                <a:gd name="connsiteX16" fmla="*/ 602456 w 831056"/>
                <a:gd name="connsiteY16" fmla="*/ 652462 h 1033462"/>
                <a:gd name="connsiteX17" fmla="*/ 597694 w 831056"/>
                <a:gd name="connsiteY17" fmla="*/ 626268 h 1033462"/>
                <a:gd name="connsiteX18" fmla="*/ 585788 w 831056"/>
                <a:gd name="connsiteY18" fmla="*/ 609600 h 1033462"/>
                <a:gd name="connsiteX19" fmla="*/ 602456 w 831056"/>
                <a:gd name="connsiteY19" fmla="*/ 588168 h 1033462"/>
                <a:gd name="connsiteX20" fmla="*/ 602456 w 831056"/>
                <a:gd name="connsiteY20" fmla="*/ 588168 h 1033462"/>
                <a:gd name="connsiteX21" fmla="*/ 633413 w 831056"/>
                <a:gd name="connsiteY21" fmla="*/ 545306 h 1033462"/>
                <a:gd name="connsiteX22" fmla="*/ 666750 w 831056"/>
                <a:gd name="connsiteY22" fmla="*/ 569118 h 1033462"/>
                <a:gd name="connsiteX23" fmla="*/ 707231 w 831056"/>
                <a:gd name="connsiteY23" fmla="*/ 569118 h 1033462"/>
                <a:gd name="connsiteX24" fmla="*/ 719138 w 831056"/>
                <a:gd name="connsiteY24" fmla="*/ 535781 h 1033462"/>
                <a:gd name="connsiteX25" fmla="*/ 752475 w 831056"/>
                <a:gd name="connsiteY25" fmla="*/ 535781 h 1033462"/>
                <a:gd name="connsiteX26" fmla="*/ 757238 w 831056"/>
                <a:gd name="connsiteY26" fmla="*/ 571500 h 1033462"/>
                <a:gd name="connsiteX27" fmla="*/ 788194 w 831056"/>
                <a:gd name="connsiteY27" fmla="*/ 559593 h 1033462"/>
                <a:gd name="connsiteX28" fmla="*/ 809625 w 831056"/>
                <a:gd name="connsiteY28" fmla="*/ 552450 h 1033462"/>
                <a:gd name="connsiteX29" fmla="*/ 804863 w 831056"/>
                <a:gd name="connsiteY29" fmla="*/ 528637 h 1033462"/>
                <a:gd name="connsiteX30" fmla="*/ 809625 w 831056"/>
                <a:gd name="connsiteY30" fmla="*/ 507206 h 1033462"/>
                <a:gd name="connsiteX31" fmla="*/ 831056 w 831056"/>
                <a:gd name="connsiteY31" fmla="*/ 488156 h 1033462"/>
                <a:gd name="connsiteX32" fmla="*/ 812006 w 831056"/>
                <a:gd name="connsiteY32" fmla="*/ 469106 h 1033462"/>
                <a:gd name="connsiteX33" fmla="*/ 807244 w 831056"/>
                <a:gd name="connsiteY33" fmla="*/ 454818 h 1033462"/>
                <a:gd name="connsiteX34" fmla="*/ 823913 w 831056"/>
                <a:gd name="connsiteY34" fmla="*/ 431006 h 1033462"/>
                <a:gd name="connsiteX35" fmla="*/ 812006 w 831056"/>
                <a:gd name="connsiteY35" fmla="*/ 411956 h 1033462"/>
                <a:gd name="connsiteX36" fmla="*/ 778669 w 831056"/>
                <a:gd name="connsiteY36" fmla="*/ 414337 h 1033462"/>
                <a:gd name="connsiteX37" fmla="*/ 766763 w 831056"/>
                <a:gd name="connsiteY37" fmla="*/ 411956 h 1033462"/>
                <a:gd name="connsiteX38" fmla="*/ 757238 w 831056"/>
                <a:gd name="connsiteY38" fmla="*/ 383381 h 1033462"/>
                <a:gd name="connsiteX39" fmla="*/ 752475 w 831056"/>
                <a:gd name="connsiteY39" fmla="*/ 369093 h 1033462"/>
                <a:gd name="connsiteX40" fmla="*/ 759619 w 831056"/>
                <a:gd name="connsiteY40" fmla="*/ 345281 h 1033462"/>
                <a:gd name="connsiteX41" fmla="*/ 766763 w 831056"/>
                <a:gd name="connsiteY41" fmla="*/ 326231 h 1033462"/>
                <a:gd name="connsiteX42" fmla="*/ 771525 w 831056"/>
                <a:gd name="connsiteY42" fmla="*/ 307181 h 1033462"/>
                <a:gd name="connsiteX43" fmla="*/ 788194 w 831056"/>
                <a:gd name="connsiteY43" fmla="*/ 285750 h 1033462"/>
                <a:gd name="connsiteX44" fmla="*/ 795338 w 831056"/>
                <a:gd name="connsiteY44" fmla="*/ 261937 h 1033462"/>
                <a:gd name="connsiteX45" fmla="*/ 795338 w 831056"/>
                <a:gd name="connsiteY45" fmla="*/ 223837 h 1033462"/>
                <a:gd name="connsiteX46" fmla="*/ 795338 w 831056"/>
                <a:gd name="connsiteY46" fmla="*/ 195262 h 1033462"/>
                <a:gd name="connsiteX47" fmla="*/ 771525 w 831056"/>
                <a:gd name="connsiteY47" fmla="*/ 178593 h 1033462"/>
                <a:gd name="connsiteX48" fmla="*/ 747713 w 831056"/>
                <a:gd name="connsiteY48" fmla="*/ 188118 h 1033462"/>
                <a:gd name="connsiteX49" fmla="*/ 723900 w 831056"/>
                <a:gd name="connsiteY49" fmla="*/ 195262 h 1033462"/>
                <a:gd name="connsiteX50" fmla="*/ 681038 w 831056"/>
                <a:gd name="connsiteY50" fmla="*/ 192881 h 1033462"/>
                <a:gd name="connsiteX51" fmla="*/ 664369 w 831056"/>
                <a:gd name="connsiteY51" fmla="*/ 185737 h 1033462"/>
                <a:gd name="connsiteX52" fmla="*/ 633413 w 831056"/>
                <a:gd name="connsiteY52" fmla="*/ 164306 h 1033462"/>
                <a:gd name="connsiteX53" fmla="*/ 621506 w 831056"/>
                <a:gd name="connsiteY53" fmla="*/ 159543 h 1033462"/>
                <a:gd name="connsiteX54" fmla="*/ 604838 w 831056"/>
                <a:gd name="connsiteY54" fmla="*/ 188118 h 1033462"/>
                <a:gd name="connsiteX55" fmla="*/ 590550 w 831056"/>
                <a:gd name="connsiteY55" fmla="*/ 214312 h 1033462"/>
                <a:gd name="connsiteX56" fmla="*/ 564356 w 831056"/>
                <a:gd name="connsiteY56" fmla="*/ 240506 h 1033462"/>
                <a:gd name="connsiteX57" fmla="*/ 547688 w 831056"/>
                <a:gd name="connsiteY57" fmla="*/ 235743 h 1033462"/>
                <a:gd name="connsiteX58" fmla="*/ 533400 w 831056"/>
                <a:gd name="connsiteY58" fmla="*/ 219075 h 1033462"/>
                <a:gd name="connsiteX59" fmla="*/ 533400 w 831056"/>
                <a:gd name="connsiteY59" fmla="*/ 219075 h 1033462"/>
                <a:gd name="connsiteX60" fmla="*/ 500063 w 831056"/>
                <a:gd name="connsiteY60" fmla="*/ 247650 h 1033462"/>
                <a:gd name="connsiteX61" fmla="*/ 483394 w 831056"/>
                <a:gd name="connsiteY61" fmla="*/ 261937 h 1033462"/>
                <a:gd name="connsiteX62" fmla="*/ 454819 w 831056"/>
                <a:gd name="connsiteY62" fmla="*/ 266700 h 1033462"/>
                <a:gd name="connsiteX63" fmla="*/ 435769 w 831056"/>
                <a:gd name="connsiteY63" fmla="*/ 271462 h 1033462"/>
                <a:gd name="connsiteX64" fmla="*/ 416719 w 831056"/>
                <a:gd name="connsiteY64" fmla="*/ 288131 h 1033462"/>
                <a:gd name="connsiteX65" fmla="*/ 397669 w 831056"/>
                <a:gd name="connsiteY65" fmla="*/ 285750 h 1033462"/>
                <a:gd name="connsiteX66" fmla="*/ 388144 w 831056"/>
                <a:gd name="connsiteY66" fmla="*/ 314325 h 1033462"/>
                <a:gd name="connsiteX67" fmla="*/ 385763 w 831056"/>
                <a:gd name="connsiteY67" fmla="*/ 342900 h 1033462"/>
                <a:gd name="connsiteX68" fmla="*/ 385763 w 831056"/>
                <a:gd name="connsiteY68" fmla="*/ 378618 h 1033462"/>
                <a:gd name="connsiteX69" fmla="*/ 361950 w 831056"/>
                <a:gd name="connsiteY69" fmla="*/ 388143 h 1033462"/>
                <a:gd name="connsiteX70" fmla="*/ 347663 w 831056"/>
                <a:gd name="connsiteY70" fmla="*/ 376237 h 1033462"/>
                <a:gd name="connsiteX71" fmla="*/ 347663 w 831056"/>
                <a:gd name="connsiteY71" fmla="*/ 354806 h 1033462"/>
                <a:gd name="connsiteX72" fmla="*/ 319088 w 831056"/>
                <a:gd name="connsiteY72" fmla="*/ 338137 h 1033462"/>
                <a:gd name="connsiteX73" fmla="*/ 297656 w 831056"/>
                <a:gd name="connsiteY73" fmla="*/ 328612 h 1033462"/>
                <a:gd name="connsiteX74" fmla="*/ 302419 w 831056"/>
                <a:gd name="connsiteY74" fmla="*/ 300037 h 1033462"/>
                <a:gd name="connsiteX75" fmla="*/ 278606 w 831056"/>
                <a:gd name="connsiteY75" fmla="*/ 297656 h 1033462"/>
                <a:gd name="connsiteX76" fmla="*/ 247650 w 831056"/>
                <a:gd name="connsiteY76" fmla="*/ 283368 h 1033462"/>
                <a:gd name="connsiteX77" fmla="*/ 245269 w 831056"/>
                <a:gd name="connsiteY77" fmla="*/ 235743 h 1033462"/>
                <a:gd name="connsiteX78" fmla="*/ 245269 w 831056"/>
                <a:gd name="connsiteY78" fmla="*/ 200025 h 1033462"/>
                <a:gd name="connsiteX79" fmla="*/ 240506 w 831056"/>
                <a:gd name="connsiteY79" fmla="*/ 185737 h 1033462"/>
                <a:gd name="connsiteX80" fmla="*/ 247650 w 831056"/>
                <a:gd name="connsiteY80" fmla="*/ 159543 h 1033462"/>
                <a:gd name="connsiteX81" fmla="*/ 259556 w 831056"/>
                <a:gd name="connsiteY81" fmla="*/ 150018 h 1033462"/>
                <a:gd name="connsiteX82" fmla="*/ 242888 w 831056"/>
                <a:gd name="connsiteY82" fmla="*/ 135731 h 1033462"/>
                <a:gd name="connsiteX83" fmla="*/ 240506 w 831056"/>
                <a:gd name="connsiteY83" fmla="*/ 104775 h 1033462"/>
                <a:gd name="connsiteX84" fmla="*/ 242888 w 831056"/>
                <a:gd name="connsiteY84" fmla="*/ 78581 h 1033462"/>
                <a:gd name="connsiteX85" fmla="*/ 238125 w 831056"/>
                <a:gd name="connsiteY85" fmla="*/ 52387 h 1033462"/>
                <a:gd name="connsiteX86" fmla="*/ 216694 w 831056"/>
                <a:gd name="connsiteY86" fmla="*/ 38100 h 1033462"/>
                <a:gd name="connsiteX87" fmla="*/ 180975 w 831056"/>
                <a:gd name="connsiteY87" fmla="*/ 38100 h 1033462"/>
                <a:gd name="connsiteX88" fmla="*/ 176213 w 831056"/>
                <a:gd name="connsiteY88" fmla="*/ 14287 h 1033462"/>
                <a:gd name="connsiteX89" fmla="*/ 161925 w 831056"/>
                <a:gd name="connsiteY89" fmla="*/ 0 h 1033462"/>
                <a:gd name="connsiteX90" fmla="*/ 147638 w 831056"/>
                <a:gd name="connsiteY90" fmla="*/ 0 h 1033462"/>
                <a:gd name="connsiteX91" fmla="*/ 121444 w 831056"/>
                <a:gd name="connsiteY91" fmla="*/ 0 h 1033462"/>
                <a:gd name="connsiteX92" fmla="*/ 102394 w 831056"/>
                <a:gd name="connsiteY92" fmla="*/ 0 h 1033462"/>
                <a:gd name="connsiteX93" fmla="*/ 83344 w 831056"/>
                <a:gd name="connsiteY93" fmla="*/ 33337 h 1033462"/>
                <a:gd name="connsiteX94" fmla="*/ 80963 w 831056"/>
                <a:gd name="connsiteY94" fmla="*/ 59531 h 1033462"/>
                <a:gd name="connsiteX95" fmla="*/ 78581 w 831056"/>
                <a:gd name="connsiteY95" fmla="*/ 97631 h 1033462"/>
                <a:gd name="connsiteX96" fmla="*/ 71438 w 831056"/>
                <a:gd name="connsiteY96" fmla="*/ 116681 h 1033462"/>
                <a:gd name="connsiteX97" fmla="*/ 59531 w 831056"/>
                <a:gd name="connsiteY97" fmla="*/ 135731 h 1033462"/>
                <a:gd name="connsiteX98" fmla="*/ 45244 w 831056"/>
                <a:gd name="connsiteY98" fmla="*/ 164306 h 1033462"/>
                <a:gd name="connsiteX99" fmla="*/ 35719 w 831056"/>
                <a:gd name="connsiteY99" fmla="*/ 171450 h 1033462"/>
                <a:gd name="connsiteX100" fmla="*/ 9525 w 831056"/>
                <a:gd name="connsiteY100" fmla="*/ 178593 h 1033462"/>
                <a:gd name="connsiteX101" fmla="*/ 7144 w 831056"/>
                <a:gd name="connsiteY101" fmla="*/ 200025 h 1033462"/>
                <a:gd name="connsiteX102" fmla="*/ 33338 w 831056"/>
                <a:gd name="connsiteY102" fmla="*/ 211931 h 1033462"/>
                <a:gd name="connsiteX103" fmla="*/ 30956 w 831056"/>
                <a:gd name="connsiteY103" fmla="*/ 219075 h 1033462"/>
                <a:gd name="connsiteX104" fmla="*/ 80963 w 831056"/>
                <a:gd name="connsiteY104" fmla="*/ 204788 h 1033462"/>
                <a:gd name="connsiteX105" fmla="*/ 71438 w 831056"/>
                <a:gd name="connsiteY105" fmla="*/ 261937 h 1033462"/>
                <a:gd name="connsiteX106" fmla="*/ 83344 w 831056"/>
                <a:gd name="connsiteY106" fmla="*/ 297656 h 1033462"/>
                <a:gd name="connsiteX107" fmla="*/ 83344 w 831056"/>
                <a:gd name="connsiteY107" fmla="*/ 297656 h 1033462"/>
                <a:gd name="connsiteX108" fmla="*/ 78581 w 831056"/>
                <a:gd name="connsiteY108" fmla="*/ 350043 h 1033462"/>
                <a:gd name="connsiteX109" fmla="*/ 78581 w 831056"/>
                <a:gd name="connsiteY109" fmla="*/ 350043 h 1033462"/>
                <a:gd name="connsiteX110" fmla="*/ 95250 w 831056"/>
                <a:gd name="connsiteY110" fmla="*/ 371475 h 1033462"/>
                <a:gd name="connsiteX111" fmla="*/ 107157 w 831056"/>
                <a:gd name="connsiteY111" fmla="*/ 388144 h 1033462"/>
                <a:gd name="connsiteX112" fmla="*/ 102394 w 831056"/>
                <a:gd name="connsiteY112" fmla="*/ 409575 h 1033462"/>
                <a:gd name="connsiteX113" fmla="*/ 121444 w 831056"/>
                <a:gd name="connsiteY113" fmla="*/ 414337 h 1033462"/>
                <a:gd name="connsiteX114" fmla="*/ 138113 w 831056"/>
                <a:gd name="connsiteY114" fmla="*/ 440531 h 1033462"/>
                <a:gd name="connsiteX115" fmla="*/ 138113 w 831056"/>
                <a:gd name="connsiteY115" fmla="*/ 466725 h 1033462"/>
                <a:gd name="connsiteX116" fmla="*/ 109538 w 831056"/>
                <a:gd name="connsiteY116" fmla="*/ 469106 h 1033462"/>
                <a:gd name="connsiteX117" fmla="*/ 100013 w 831056"/>
                <a:gd name="connsiteY117" fmla="*/ 483393 h 1033462"/>
                <a:gd name="connsiteX118" fmla="*/ 80963 w 831056"/>
                <a:gd name="connsiteY118" fmla="*/ 511968 h 1033462"/>
                <a:gd name="connsiteX119" fmla="*/ 69056 w 831056"/>
                <a:gd name="connsiteY119" fmla="*/ 533400 h 1033462"/>
                <a:gd name="connsiteX120" fmla="*/ 35719 w 831056"/>
                <a:gd name="connsiteY120" fmla="*/ 531018 h 1033462"/>
                <a:gd name="connsiteX121" fmla="*/ 23813 w 831056"/>
                <a:gd name="connsiteY121" fmla="*/ 547687 h 1033462"/>
                <a:gd name="connsiteX122" fmla="*/ 16669 w 831056"/>
                <a:gd name="connsiteY122" fmla="*/ 569118 h 1033462"/>
                <a:gd name="connsiteX123" fmla="*/ 9525 w 831056"/>
                <a:gd name="connsiteY123" fmla="*/ 611981 h 1033462"/>
                <a:gd name="connsiteX124" fmla="*/ 0 w 831056"/>
                <a:gd name="connsiteY124" fmla="*/ 638175 h 1033462"/>
                <a:gd name="connsiteX125" fmla="*/ 42863 w 831056"/>
                <a:gd name="connsiteY125" fmla="*/ 640556 h 1033462"/>
                <a:gd name="connsiteX126" fmla="*/ 88106 w 831056"/>
                <a:gd name="connsiteY126" fmla="*/ 642937 h 1033462"/>
                <a:gd name="connsiteX127" fmla="*/ 116681 w 831056"/>
                <a:gd name="connsiteY127" fmla="*/ 650081 h 1033462"/>
                <a:gd name="connsiteX128" fmla="*/ 147637 w 831056"/>
                <a:gd name="connsiteY128" fmla="*/ 659606 h 1033462"/>
                <a:gd name="connsiteX129" fmla="*/ 159544 w 831056"/>
                <a:gd name="connsiteY129" fmla="*/ 676275 h 1033462"/>
                <a:gd name="connsiteX130" fmla="*/ 157162 w 831056"/>
                <a:gd name="connsiteY130" fmla="*/ 695325 h 1033462"/>
                <a:gd name="connsiteX131" fmla="*/ 145256 w 831056"/>
                <a:gd name="connsiteY131" fmla="*/ 709612 h 1033462"/>
                <a:gd name="connsiteX132" fmla="*/ 135731 w 831056"/>
                <a:gd name="connsiteY132" fmla="*/ 740568 h 1033462"/>
                <a:gd name="connsiteX133" fmla="*/ 97631 w 831056"/>
                <a:gd name="connsiteY133" fmla="*/ 742949 h 1033462"/>
                <a:gd name="connsiteX134" fmla="*/ 85725 w 831056"/>
                <a:gd name="connsiteY134" fmla="*/ 750093 h 1033462"/>
                <a:gd name="connsiteX135" fmla="*/ 69056 w 831056"/>
                <a:gd name="connsiteY135" fmla="*/ 754856 h 1033462"/>
                <a:gd name="connsiteX136" fmla="*/ 50007 w 831056"/>
                <a:gd name="connsiteY136" fmla="*/ 757237 h 1033462"/>
                <a:gd name="connsiteX137" fmla="*/ 47624 w 831056"/>
                <a:gd name="connsiteY137" fmla="*/ 781050 h 1033462"/>
                <a:gd name="connsiteX138" fmla="*/ 64294 w 831056"/>
                <a:gd name="connsiteY138" fmla="*/ 797718 h 1033462"/>
                <a:gd name="connsiteX139" fmla="*/ 59531 w 831056"/>
                <a:gd name="connsiteY139" fmla="*/ 831056 h 1033462"/>
                <a:gd name="connsiteX140" fmla="*/ 52388 w 831056"/>
                <a:gd name="connsiteY140" fmla="*/ 862012 h 1033462"/>
                <a:gd name="connsiteX141" fmla="*/ 78581 w 831056"/>
                <a:gd name="connsiteY141" fmla="*/ 864393 h 1033462"/>
                <a:gd name="connsiteX142" fmla="*/ 85725 w 831056"/>
                <a:gd name="connsiteY142" fmla="*/ 885825 h 1033462"/>
                <a:gd name="connsiteX143" fmla="*/ 111919 w 831056"/>
                <a:gd name="connsiteY143" fmla="*/ 878681 h 1033462"/>
                <a:gd name="connsiteX144" fmla="*/ 126206 w 831056"/>
                <a:gd name="connsiteY144" fmla="*/ 873918 h 1033462"/>
                <a:gd name="connsiteX145" fmla="*/ 154781 w 831056"/>
                <a:gd name="connsiteY145" fmla="*/ 840581 h 1033462"/>
                <a:gd name="connsiteX146" fmla="*/ 173831 w 831056"/>
                <a:gd name="connsiteY146" fmla="*/ 857250 h 1033462"/>
                <a:gd name="connsiteX147" fmla="*/ 192881 w 831056"/>
                <a:gd name="connsiteY147" fmla="*/ 838200 h 1033462"/>
                <a:gd name="connsiteX148" fmla="*/ 223838 w 831056"/>
                <a:gd name="connsiteY148" fmla="*/ 826293 h 1033462"/>
                <a:gd name="connsiteX149" fmla="*/ 233363 w 831056"/>
                <a:gd name="connsiteY149" fmla="*/ 816768 h 1033462"/>
                <a:gd name="connsiteX150" fmla="*/ 259556 w 831056"/>
                <a:gd name="connsiteY150" fmla="*/ 814387 h 1033462"/>
                <a:gd name="connsiteX151" fmla="*/ 273844 w 831056"/>
                <a:gd name="connsiteY151" fmla="*/ 833437 h 1033462"/>
                <a:gd name="connsiteX152" fmla="*/ 288131 w 831056"/>
                <a:gd name="connsiteY152" fmla="*/ 802481 h 1033462"/>
                <a:gd name="connsiteX153" fmla="*/ 300038 w 831056"/>
                <a:gd name="connsiteY153" fmla="*/ 781050 h 1033462"/>
                <a:gd name="connsiteX154" fmla="*/ 300038 w 831056"/>
                <a:gd name="connsiteY154" fmla="*/ 781050 h 1033462"/>
                <a:gd name="connsiteX155" fmla="*/ 307181 w 831056"/>
                <a:gd name="connsiteY155" fmla="*/ 823912 h 1033462"/>
                <a:gd name="connsiteX156" fmla="*/ 321469 w 831056"/>
                <a:gd name="connsiteY156" fmla="*/ 854868 h 1033462"/>
                <a:gd name="connsiteX157" fmla="*/ 359569 w 831056"/>
                <a:gd name="connsiteY157" fmla="*/ 842962 h 1033462"/>
                <a:gd name="connsiteX158" fmla="*/ 371475 w 831056"/>
                <a:gd name="connsiteY158" fmla="*/ 859631 h 1033462"/>
                <a:gd name="connsiteX159" fmla="*/ 383381 w 831056"/>
                <a:gd name="connsiteY159" fmla="*/ 876300 h 1033462"/>
                <a:gd name="connsiteX160" fmla="*/ 402431 w 831056"/>
                <a:gd name="connsiteY160" fmla="*/ 888206 h 1033462"/>
                <a:gd name="connsiteX161" fmla="*/ 404813 w 831056"/>
                <a:gd name="connsiteY161" fmla="*/ 914400 h 1033462"/>
                <a:gd name="connsiteX162" fmla="*/ 409575 w 831056"/>
                <a:gd name="connsiteY162" fmla="*/ 928687 h 1033462"/>
                <a:gd name="connsiteX163" fmla="*/ 438150 w 831056"/>
                <a:gd name="connsiteY163" fmla="*/ 921543 h 1033462"/>
                <a:gd name="connsiteX164" fmla="*/ 447675 w 831056"/>
                <a:gd name="connsiteY164" fmla="*/ 945356 h 1033462"/>
                <a:gd name="connsiteX165" fmla="*/ 452438 w 831056"/>
                <a:gd name="connsiteY165" fmla="*/ 978693 h 1033462"/>
                <a:gd name="connsiteX166" fmla="*/ 481013 w 831056"/>
                <a:gd name="connsiteY166" fmla="*/ 973931 h 1033462"/>
                <a:gd name="connsiteX167" fmla="*/ 495300 w 831056"/>
                <a:gd name="connsiteY167" fmla="*/ 983456 h 1033462"/>
                <a:gd name="connsiteX168" fmla="*/ 500063 w 831056"/>
                <a:gd name="connsiteY168" fmla="*/ 1007268 h 1033462"/>
                <a:gd name="connsiteX169" fmla="*/ 545305 w 831056"/>
                <a:gd name="connsiteY169" fmla="*/ 1033462 h 1033462"/>
                <a:gd name="connsiteX170" fmla="*/ 573881 w 831056"/>
                <a:gd name="connsiteY170" fmla="*/ 1028700 h 1033462"/>
                <a:gd name="connsiteX0" fmla="*/ 569119 w 826294"/>
                <a:gd name="connsiteY0" fmla="*/ 1028700 h 1033462"/>
                <a:gd name="connsiteX1" fmla="*/ 554831 w 826294"/>
                <a:gd name="connsiteY1" fmla="*/ 1004887 h 1033462"/>
                <a:gd name="connsiteX2" fmla="*/ 538163 w 826294"/>
                <a:gd name="connsiteY2" fmla="*/ 966787 h 1033462"/>
                <a:gd name="connsiteX3" fmla="*/ 516732 w 826294"/>
                <a:gd name="connsiteY3" fmla="*/ 947737 h 1033462"/>
                <a:gd name="connsiteX4" fmla="*/ 523876 w 826294"/>
                <a:gd name="connsiteY4" fmla="*/ 921543 h 1033462"/>
                <a:gd name="connsiteX5" fmla="*/ 542926 w 826294"/>
                <a:gd name="connsiteY5" fmla="*/ 916781 h 1033462"/>
                <a:gd name="connsiteX6" fmla="*/ 564357 w 826294"/>
                <a:gd name="connsiteY6" fmla="*/ 871537 h 1033462"/>
                <a:gd name="connsiteX7" fmla="*/ 528638 w 826294"/>
                <a:gd name="connsiteY7" fmla="*/ 845343 h 1033462"/>
                <a:gd name="connsiteX8" fmla="*/ 528638 w 826294"/>
                <a:gd name="connsiteY8" fmla="*/ 821531 h 1033462"/>
                <a:gd name="connsiteX9" fmla="*/ 523876 w 826294"/>
                <a:gd name="connsiteY9" fmla="*/ 788193 h 1033462"/>
                <a:gd name="connsiteX10" fmla="*/ 521494 w 826294"/>
                <a:gd name="connsiteY10" fmla="*/ 759618 h 1033462"/>
                <a:gd name="connsiteX11" fmla="*/ 545307 w 826294"/>
                <a:gd name="connsiteY11" fmla="*/ 759618 h 1033462"/>
                <a:gd name="connsiteX12" fmla="*/ 576263 w 826294"/>
                <a:gd name="connsiteY12" fmla="*/ 754856 h 1033462"/>
                <a:gd name="connsiteX13" fmla="*/ 597694 w 826294"/>
                <a:gd name="connsiteY13" fmla="*/ 711993 h 1033462"/>
                <a:gd name="connsiteX14" fmla="*/ 611982 w 826294"/>
                <a:gd name="connsiteY14" fmla="*/ 690562 h 1033462"/>
                <a:gd name="connsiteX15" fmla="*/ 581026 w 826294"/>
                <a:gd name="connsiteY15" fmla="*/ 671512 h 1033462"/>
                <a:gd name="connsiteX16" fmla="*/ 597694 w 826294"/>
                <a:gd name="connsiteY16" fmla="*/ 652462 h 1033462"/>
                <a:gd name="connsiteX17" fmla="*/ 592932 w 826294"/>
                <a:gd name="connsiteY17" fmla="*/ 626268 h 1033462"/>
                <a:gd name="connsiteX18" fmla="*/ 581026 w 826294"/>
                <a:gd name="connsiteY18" fmla="*/ 609600 h 1033462"/>
                <a:gd name="connsiteX19" fmla="*/ 597694 w 826294"/>
                <a:gd name="connsiteY19" fmla="*/ 588168 h 1033462"/>
                <a:gd name="connsiteX20" fmla="*/ 597694 w 826294"/>
                <a:gd name="connsiteY20" fmla="*/ 588168 h 1033462"/>
                <a:gd name="connsiteX21" fmla="*/ 628651 w 826294"/>
                <a:gd name="connsiteY21" fmla="*/ 545306 h 1033462"/>
                <a:gd name="connsiteX22" fmla="*/ 661988 w 826294"/>
                <a:gd name="connsiteY22" fmla="*/ 569118 h 1033462"/>
                <a:gd name="connsiteX23" fmla="*/ 702469 w 826294"/>
                <a:gd name="connsiteY23" fmla="*/ 569118 h 1033462"/>
                <a:gd name="connsiteX24" fmla="*/ 714376 w 826294"/>
                <a:gd name="connsiteY24" fmla="*/ 535781 h 1033462"/>
                <a:gd name="connsiteX25" fmla="*/ 747713 w 826294"/>
                <a:gd name="connsiteY25" fmla="*/ 535781 h 1033462"/>
                <a:gd name="connsiteX26" fmla="*/ 752476 w 826294"/>
                <a:gd name="connsiteY26" fmla="*/ 571500 h 1033462"/>
                <a:gd name="connsiteX27" fmla="*/ 783432 w 826294"/>
                <a:gd name="connsiteY27" fmla="*/ 559593 h 1033462"/>
                <a:gd name="connsiteX28" fmla="*/ 804863 w 826294"/>
                <a:gd name="connsiteY28" fmla="*/ 552450 h 1033462"/>
                <a:gd name="connsiteX29" fmla="*/ 800101 w 826294"/>
                <a:gd name="connsiteY29" fmla="*/ 528637 h 1033462"/>
                <a:gd name="connsiteX30" fmla="*/ 804863 w 826294"/>
                <a:gd name="connsiteY30" fmla="*/ 507206 h 1033462"/>
                <a:gd name="connsiteX31" fmla="*/ 826294 w 826294"/>
                <a:gd name="connsiteY31" fmla="*/ 488156 h 1033462"/>
                <a:gd name="connsiteX32" fmla="*/ 807244 w 826294"/>
                <a:gd name="connsiteY32" fmla="*/ 469106 h 1033462"/>
                <a:gd name="connsiteX33" fmla="*/ 802482 w 826294"/>
                <a:gd name="connsiteY33" fmla="*/ 454818 h 1033462"/>
                <a:gd name="connsiteX34" fmla="*/ 819151 w 826294"/>
                <a:gd name="connsiteY34" fmla="*/ 431006 h 1033462"/>
                <a:gd name="connsiteX35" fmla="*/ 807244 w 826294"/>
                <a:gd name="connsiteY35" fmla="*/ 411956 h 1033462"/>
                <a:gd name="connsiteX36" fmla="*/ 773907 w 826294"/>
                <a:gd name="connsiteY36" fmla="*/ 414337 h 1033462"/>
                <a:gd name="connsiteX37" fmla="*/ 762001 w 826294"/>
                <a:gd name="connsiteY37" fmla="*/ 411956 h 1033462"/>
                <a:gd name="connsiteX38" fmla="*/ 752476 w 826294"/>
                <a:gd name="connsiteY38" fmla="*/ 383381 h 1033462"/>
                <a:gd name="connsiteX39" fmla="*/ 747713 w 826294"/>
                <a:gd name="connsiteY39" fmla="*/ 369093 h 1033462"/>
                <a:gd name="connsiteX40" fmla="*/ 754857 w 826294"/>
                <a:gd name="connsiteY40" fmla="*/ 345281 h 1033462"/>
                <a:gd name="connsiteX41" fmla="*/ 762001 w 826294"/>
                <a:gd name="connsiteY41" fmla="*/ 326231 h 1033462"/>
                <a:gd name="connsiteX42" fmla="*/ 766763 w 826294"/>
                <a:gd name="connsiteY42" fmla="*/ 307181 h 1033462"/>
                <a:gd name="connsiteX43" fmla="*/ 783432 w 826294"/>
                <a:gd name="connsiteY43" fmla="*/ 285750 h 1033462"/>
                <a:gd name="connsiteX44" fmla="*/ 790576 w 826294"/>
                <a:gd name="connsiteY44" fmla="*/ 261937 h 1033462"/>
                <a:gd name="connsiteX45" fmla="*/ 790576 w 826294"/>
                <a:gd name="connsiteY45" fmla="*/ 223837 h 1033462"/>
                <a:gd name="connsiteX46" fmla="*/ 790576 w 826294"/>
                <a:gd name="connsiteY46" fmla="*/ 195262 h 1033462"/>
                <a:gd name="connsiteX47" fmla="*/ 766763 w 826294"/>
                <a:gd name="connsiteY47" fmla="*/ 178593 h 1033462"/>
                <a:gd name="connsiteX48" fmla="*/ 742951 w 826294"/>
                <a:gd name="connsiteY48" fmla="*/ 188118 h 1033462"/>
                <a:gd name="connsiteX49" fmla="*/ 719138 w 826294"/>
                <a:gd name="connsiteY49" fmla="*/ 195262 h 1033462"/>
                <a:gd name="connsiteX50" fmla="*/ 676276 w 826294"/>
                <a:gd name="connsiteY50" fmla="*/ 192881 h 1033462"/>
                <a:gd name="connsiteX51" fmla="*/ 659607 w 826294"/>
                <a:gd name="connsiteY51" fmla="*/ 185737 h 1033462"/>
                <a:gd name="connsiteX52" fmla="*/ 628651 w 826294"/>
                <a:gd name="connsiteY52" fmla="*/ 164306 h 1033462"/>
                <a:gd name="connsiteX53" fmla="*/ 616744 w 826294"/>
                <a:gd name="connsiteY53" fmla="*/ 159543 h 1033462"/>
                <a:gd name="connsiteX54" fmla="*/ 600076 w 826294"/>
                <a:gd name="connsiteY54" fmla="*/ 188118 h 1033462"/>
                <a:gd name="connsiteX55" fmla="*/ 585788 w 826294"/>
                <a:gd name="connsiteY55" fmla="*/ 214312 h 1033462"/>
                <a:gd name="connsiteX56" fmla="*/ 559594 w 826294"/>
                <a:gd name="connsiteY56" fmla="*/ 240506 h 1033462"/>
                <a:gd name="connsiteX57" fmla="*/ 542926 w 826294"/>
                <a:gd name="connsiteY57" fmla="*/ 235743 h 1033462"/>
                <a:gd name="connsiteX58" fmla="*/ 528638 w 826294"/>
                <a:gd name="connsiteY58" fmla="*/ 219075 h 1033462"/>
                <a:gd name="connsiteX59" fmla="*/ 528638 w 826294"/>
                <a:gd name="connsiteY59" fmla="*/ 219075 h 1033462"/>
                <a:gd name="connsiteX60" fmla="*/ 495301 w 826294"/>
                <a:gd name="connsiteY60" fmla="*/ 247650 h 1033462"/>
                <a:gd name="connsiteX61" fmla="*/ 478632 w 826294"/>
                <a:gd name="connsiteY61" fmla="*/ 261937 h 1033462"/>
                <a:gd name="connsiteX62" fmla="*/ 450057 w 826294"/>
                <a:gd name="connsiteY62" fmla="*/ 266700 h 1033462"/>
                <a:gd name="connsiteX63" fmla="*/ 431007 w 826294"/>
                <a:gd name="connsiteY63" fmla="*/ 271462 h 1033462"/>
                <a:gd name="connsiteX64" fmla="*/ 411957 w 826294"/>
                <a:gd name="connsiteY64" fmla="*/ 288131 h 1033462"/>
                <a:gd name="connsiteX65" fmla="*/ 392907 w 826294"/>
                <a:gd name="connsiteY65" fmla="*/ 285750 h 1033462"/>
                <a:gd name="connsiteX66" fmla="*/ 383382 w 826294"/>
                <a:gd name="connsiteY66" fmla="*/ 314325 h 1033462"/>
                <a:gd name="connsiteX67" fmla="*/ 381001 w 826294"/>
                <a:gd name="connsiteY67" fmla="*/ 342900 h 1033462"/>
                <a:gd name="connsiteX68" fmla="*/ 381001 w 826294"/>
                <a:gd name="connsiteY68" fmla="*/ 378618 h 1033462"/>
                <a:gd name="connsiteX69" fmla="*/ 357188 w 826294"/>
                <a:gd name="connsiteY69" fmla="*/ 388143 h 1033462"/>
                <a:gd name="connsiteX70" fmla="*/ 342901 w 826294"/>
                <a:gd name="connsiteY70" fmla="*/ 376237 h 1033462"/>
                <a:gd name="connsiteX71" fmla="*/ 342901 w 826294"/>
                <a:gd name="connsiteY71" fmla="*/ 354806 h 1033462"/>
                <a:gd name="connsiteX72" fmla="*/ 314326 w 826294"/>
                <a:gd name="connsiteY72" fmla="*/ 338137 h 1033462"/>
                <a:gd name="connsiteX73" fmla="*/ 292894 w 826294"/>
                <a:gd name="connsiteY73" fmla="*/ 328612 h 1033462"/>
                <a:gd name="connsiteX74" fmla="*/ 297657 w 826294"/>
                <a:gd name="connsiteY74" fmla="*/ 300037 h 1033462"/>
                <a:gd name="connsiteX75" fmla="*/ 273844 w 826294"/>
                <a:gd name="connsiteY75" fmla="*/ 297656 h 1033462"/>
                <a:gd name="connsiteX76" fmla="*/ 242888 w 826294"/>
                <a:gd name="connsiteY76" fmla="*/ 283368 h 1033462"/>
                <a:gd name="connsiteX77" fmla="*/ 240507 w 826294"/>
                <a:gd name="connsiteY77" fmla="*/ 235743 h 1033462"/>
                <a:gd name="connsiteX78" fmla="*/ 240507 w 826294"/>
                <a:gd name="connsiteY78" fmla="*/ 200025 h 1033462"/>
                <a:gd name="connsiteX79" fmla="*/ 235744 w 826294"/>
                <a:gd name="connsiteY79" fmla="*/ 185737 h 1033462"/>
                <a:gd name="connsiteX80" fmla="*/ 242888 w 826294"/>
                <a:gd name="connsiteY80" fmla="*/ 159543 h 1033462"/>
                <a:gd name="connsiteX81" fmla="*/ 254794 w 826294"/>
                <a:gd name="connsiteY81" fmla="*/ 150018 h 1033462"/>
                <a:gd name="connsiteX82" fmla="*/ 238126 w 826294"/>
                <a:gd name="connsiteY82" fmla="*/ 135731 h 1033462"/>
                <a:gd name="connsiteX83" fmla="*/ 235744 w 826294"/>
                <a:gd name="connsiteY83" fmla="*/ 104775 h 1033462"/>
                <a:gd name="connsiteX84" fmla="*/ 238126 w 826294"/>
                <a:gd name="connsiteY84" fmla="*/ 78581 h 1033462"/>
                <a:gd name="connsiteX85" fmla="*/ 233363 w 826294"/>
                <a:gd name="connsiteY85" fmla="*/ 52387 h 1033462"/>
                <a:gd name="connsiteX86" fmla="*/ 211932 w 826294"/>
                <a:gd name="connsiteY86" fmla="*/ 38100 h 1033462"/>
                <a:gd name="connsiteX87" fmla="*/ 176213 w 826294"/>
                <a:gd name="connsiteY87" fmla="*/ 38100 h 1033462"/>
                <a:gd name="connsiteX88" fmla="*/ 171451 w 826294"/>
                <a:gd name="connsiteY88" fmla="*/ 14287 h 1033462"/>
                <a:gd name="connsiteX89" fmla="*/ 157163 w 826294"/>
                <a:gd name="connsiteY89" fmla="*/ 0 h 1033462"/>
                <a:gd name="connsiteX90" fmla="*/ 142876 w 826294"/>
                <a:gd name="connsiteY90" fmla="*/ 0 h 1033462"/>
                <a:gd name="connsiteX91" fmla="*/ 116682 w 826294"/>
                <a:gd name="connsiteY91" fmla="*/ 0 h 1033462"/>
                <a:gd name="connsiteX92" fmla="*/ 97632 w 826294"/>
                <a:gd name="connsiteY92" fmla="*/ 0 h 1033462"/>
                <a:gd name="connsiteX93" fmla="*/ 78582 w 826294"/>
                <a:gd name="connsiteY93" fmla="*/ 33337 h 1033462"/>
                <a:gd name="connsiteX94" fmla="*/ 76201 w 826294"/>
                <a:gd name="connsiteY94" fmla="*/ 59531 h 1033462"/>
                <a:gd name="connsiteX95" fmla="*/ 73819 w 826294"/>
                <a:gd name="connsiteY95" fmla="*/ 97631 h 1033462"/>
                <a:gd name="connsiteX96" fmla="*/ 66676 w 826294"/>
                <a:gd name="connsiteY96" fmla="*/ 116681 h 1033462"/>
                <a:gd name="connsiteX97" fmla="*/ 54769 w 826294"/>
                <a:gd name="connsiteY97" fmla="*/ 135731 h 1033462"/>
                <a:gd name="connsiteX98" fmla="*/ 40482 w 826294"/>
                <a:gd name="connsiteY98" fmla="*/ 164306 h 1033462"/>
                <a:gd name="connsiteX99" fmla="*/ 30957 w 826294"/>
                <a:gd name="connsiteY99" fmla="*/ 171450 h 1033462"/>
                <a:gd name="connsiteX100" fmla="*/ 4763 w 826294"/>
                <a:gd name="connsiteY100" fmla="*/ 178593 h 1033462"/>
                <a:gd name="connsiteX101" fmla="*/ 2382 w 826294"/>
                <a:gd name="connsiteY101" fmla="*/ 200025 h 1033462"/>
                <a:gd name="connsiteX102" fmla="*/ 28576 w 826294"/>
                <a:gd name="connsiteY102" fmla="*/ 211931 h 1033462"/>
                <a:gd name="connsiteX103" fmla="*/ 26194 w 826294"/>
                <a:gd name="connsiteY103" fmla="*/ 219075 h 1033462"/>
                <a:gd name="connsiteX104" fmla="*/ 76201 w 826294"/>
                <a:gd name="connsiteY104" fmla="*/ 204788 h 1033462"/>
                <a:gd name="connsiteX105" fmla="*/ 66676 w 826294"/>
                <a:gd name="connsiteY105" fmla="*/ 261937 h 1033462"/>
                <a:gd name="connsiteX106" fmla="*/ 78582 w 826294"/>
                <a:gd name="connsiteY106" fmla="*/ 297656 h 1033462"/>
                <a:gd name="connsiteX107" fmla="*/ 78582 w 826294"/>
                <a:gd name="connsiteY107" fmla="*/ 297656 h 1033462"/>
                <a:gd name="connsiteX108" fmla="*/ 73819 w 826294"/>
                <a:gd name="connsiteY108" fmla="*/ 350043 h 1033462"/>
                <a:gd name="connsiteX109" fmla="*/ 73819 w 826294"/>
                <a:gd name="connsiteY109" fmla="*/ 350043 h 1033462"/>
                <a:gd name="connsiteX110" fmla="*/ 90488 w 826294"/>
                <a:gd name="connsiteY110" fmla="*/ 371475 h 1033462"/>
                <a:gd name="connsiteX111" fmla="*/ 102395 w 826294"/>
                <a:gd name="connsiteY111" fmla="*/ 388144 h 1033462"/>
                <a:gd name="connsiteX112" fmla="*/ 97632 w 826294"/>
                <a:gd name="connsiteY112" fmla="*/ 409575 h 1033462"/>
                <a:gd name="connsiteX113" fmla="*/ 116682 w 826294"/>
                <a:gd name="connsiteY113" fmla="*/ 414337 h 1033462"/>
                <a:gd name="connsiteX114" fmla="*/ 133351 w 826294"/>
                <a:gd name="connsiteY114" fmla="*/ 440531 h 1033462"/>
                <a:gd name="connsiteX115" fmla="*/ 133351 w 826294"/>
                <a:gd name="connsiteY115" fmla="*/ 466725 h 1033462"/>
                <a:gd name="connsiteX116" fmla="*/ 104776 w 826294"/>
                <a:gd name="connsiteY116" fmla="*/ 469106 h 1033462"/>
                <a:gd name="connsiteX117" fmla="*/ 95251 w 826294"/>
                <a:gd name="connsiteY117" fmla="*/ 483393 h 1033462"/>
                <a:gd name="connsiteX118" fmla="*/ 76201 w 826294"/>
                <a:gd name="connsiteY118" fmla="*/ 511968 h 1033462"/>
                <a:gd name="connsiteX119" fmla="*/ 64294 w 826294"/>
                <a:gd name="connsiteY119" fmla="*/ 533400 h 1033462"/>
                <a:gd name="connsiteX120" fmla="*/ 30957 w 826294"/>
                <a:gd name="connsiteY120" fmla="*/ 531018 h 1033462"/>
                <a:gd name="connsiteX121" fmla="*/ 19051 w 826294"/>
                <a:gd name="connsiteY121" fmla="*/ 547687 h 1033462"/>
                <a:gd name="connsiteX122" fmla="*/ 11907 w 826294"/>
                <a:gd name="connsiteY122" fmla="*/ 569118 h 1033462"/>
                <a:gd name="connsiteX123" fmla="*/ 4763 w 826294"/>
                <a:gd name="connsiteY123" fmla="*/ 611981 h 1033462"/>
                <a:gd name="connsiteX124" fmla="*/ 0 w 826294"/>
                <a:gd name="connsiteY124" fmla="*/ 645318 h 1033462"/>
                <a:gd name="connsiteX125" fmla="*/ 38101 w 826294"/>
                <a:gd name="connsiteY125" fmla="*/ 640556 h 1033462"/>
                <a:gd name="connsiteX126" fmla="*/ 83344 w 826294"/>
                <a:gd name="connsiteY126" fmla="*/ 642937 h 1033462"/>
                <a:gd name="connsiteX127" fmla="*/ 111919 w 826294"/>
                <a:gd name="connsiteY127" fmla="*/ 650081 h 1033462"/>
                <a:gd name="connsiteX128" fmla="*/ 142875 w 826294"/>
                <a:gd name="connsiteY128" fmla="*/ 659606 h 1033462"/>
                <a:gd name="connsiteX129" fmla="*/ 154782 w 826294"/>
                <a:gd name="connsiteY129" fmla="*/ 676275 h 1033462"/>
                <a:gd name="connsiteX130" fmla="*/ 152400 w 826294"/>
                <a:gd name="connsiteY130" fmla="*/ 695325 h 1033462"/>
                <a:gd name="connsiteX131" fmla="*/ 140494 w 826294"/>
                <a:gd name="connsiteY131" fmla="*/ 709612 h 1033462"/>
                <a:gd name="connsiteX132" fmla="*/ 130969 w 826294"/>
                <a:gd name="connsiteY132" fmla="*/ 740568 h 1033462"/>
                <a:gd name="connsiteX133" fmla="*/ 92869 w 826294"/>
                <a:gd name="connsiteY133" fmla="*/ 742949 h 1033462"/>
                <a:gd name="connsiteX134" fmla="*/ 80963 w 826294"/>
                <a:gd name="connsiteY134" fmla="*/ 750093 h 1033462"/>
                <a:gd name="connsiteX135" fmla="*/ 64294 w 826294"/>
                <a:gd name="connsiteY135" fmla="*/ 754856 h 1033462"/>
                <a:gd name="connsiteX136" fmla="*/ 45245 w 826294"/>
                <a:gd name="connsiteY136" fmla="*/ 757237 h 1033462"/>
                <a:gd name="connsiteX137" fmla="*/ 42862 w 826294"/>
                <a:gd name="connsiteY137" fmla="*/ 781050 h 1033462"/>
                <a:gd name="connsiteX138" fmla="*/ 59532 w 826294"/>
                <a:gd name="connsiteY138" fmla="*/ 797718 h 1033462"/>
                <a:gd name="connsiteX139" fmla="*/ 54769 w 826294"/>
                <a:gd name="connsiteY139" fmla="*/ 831056 h 1033462"/>
                <a:gd name="connsiteX140" fmla="*/ 47626 w 826294"/>
                <a:gd name="connsiteY140" fmla="*/ 862012 h 1033462"/>
                <a:gd name="connsiteX141" fmla="*/ 73819 w 826294"/>
                <a:gd name="connsiteY141" fmla="*/ 864393 h 1033462"/>
                <a:gd name="connsiteX142" fmla="*/ 80963 w 826294"/>
                <a:gd name="connsiteY142" fmla="*/ 885825 h 1033462"/>
                <a:gd name="connsiteX143" fmla="*/ 107157 w 826294"/>
                <a:gd name="connsiteY143" fmla="*/ 878681 h 1033462"/>
                <a:gd name="connsiteX144" fmla="*/ 121444 w 826294"/>
                <a:gd name="connsiteY144" fmla="*/ 873918 h 1033462"/>
                <a:gd name="connsiteX145" fmla="*/ 150019 w 826294"/>
                <a:gd name="connsiteY145" fmla="*/ 840581 h 1033462"/>
                <a:gd name="connsiteX146" fmla="*/ 169069 w 826294"/>
                <a:gd name="connsiteY146" fmla="*/ 857250 h 1033462"/>
                <a:gd name="connsiteX147" fmla="*/ 188119 w 826294"/>
                <a:gd name="connsiteY147" fmla="*/ 838200 h 1033462"/>
                <a:gd name="connsiteX148" fmla="*/ 219076 w 826294"/>
                <a:gd name="connsiteY148" fmla="*/ 826293 h 1033462"/>
                <a:gd name="connsiteX149" fmla="*/ 228601 w 826294"/>
                <a:gd name="connsiteY149" fmla="*/ 816768 h 1033462"/>
                <a:gd name="connsiteX150" fmla="*/ 254794 w 826294"/>
                <a:gd name="connsiteY150" fmla="*/ 814387 h 1033462"/>
                <a:gd name="connsiteX151" fmla="*/ 269082 w 826294"/>
                <a:gd name="connsiteY151" fmla="*/ 833437 h 1033462"/>
                <a:gd name="connsiteX152" fmla="*/ 283369 w 826294"/>
                <a:gd name="connsiteY152" fmla="*/ 802481 h 1033462"/>
                <a:gd name="connsiteX153" fmla="*/ 295276 w 826294"/>
                <a:gd name="connsiteY153" fmla="*/ 781050 h 1033462"/>
                <a:gd name="connsiteX154" fmla="*/ 295276 w 826294"/>
                <a:gd name="connsiteY154" fmla="*/ 781050 h 1033462"/>
                <a:gd name="connsiteX155" fmla="*/ 302419 w 826294"/>
                <a:gd name="connsiteY155" fmla="*/ 823912 h 1033462"/>
                <a:gd name="connsiteX156" fmla="*/ 316707 w 826294"/>
                <a:gd name="connsiteY156" fmla="*/ 854868 h 1033462"/>
                <a:gd name="connsiteX157" fmla="*/ 354807 w 826294"/>
                <a:gd name="connsiteY157" fmla="*/ 842962 h 1033462"/>
                <a:gd name="connsiteX158" fmla="*/ 366713 w 826294"/>
                <a:gd name="connsiteY158" fmla="*/ 859631 h 1033462"/>
                <a:gd name="connsiteX159" fmla="*/ 378619 w 826294"/>
                <a:gd name="connsiteY159" fmla="*/ 876300 h 1033462"/>
                <a:gd name="connsiteX160" fmla="*/ 397669 w 826294"/>
                <a:gd name="connsiteY160" fmla="*/ 888206 h 1033462"/>
                <a:gd name="connsiteX161" fmla="*/ 400051 w 826294"/>
                <a:gd name="connsiteY161" fmla="*/ 914400 h 1033462"/>
                <a:gd name="connsiteX162" fmla="*/ 404813 w 826294"/>
                <a:gd name="connsiteY162" fmla="*/ 928687 h 1033462"/>
                <a:gd name="connsiteX163" fmla="*/ 433388 w 826294"/>
                <a:gd name="connsiteY163" fmla="*/ 921543 h 1033462"/>
                <a:gd name="connsiteX164" fmla="*/ 442913 w 826294"/>
                <a:gd name="connsiteY164" fmla="*/ 945356 h 1033462"/>
                <a:gd name="connsiteX165" fmla="*/ 447676 w 826294"/>
                <a:gd name="connsiteY165" fmla="*/ 978693 h 1033462"/>
                <a:gd name="connsiteX166" fmla="*/ 476251 w 826294"/>
                <a:gd name="connsiteY166" fmla="*/ 973931 h 1033462"/>
                <a:gd name="connsiteX167" fmla="*/ 490538 w 826294"/>
                <a:gd name="connsiteY167" fmla="*/ 983456 h 1033462"/>
                <a:gd name="connsiteX168" fmla="*/ 495301 w 826294"/>
                <a:gd name="connsiteY168" fmla="*/ 1007268 h 1033462"/>
                <a:gd name="connsiteX169" fmla="*/ 540543 w 826294"/>
                <a:gd name="connsiteY169" fmla="*/ 1033462 h 1033462"/>
                <a:gd name="connsiteX170" fmla="*/ 569119 w 826294"/>
                <a:gd name="connsiteY170" fmla="*/ 1028700 h 1033462"/>
                <a:gd name="connsiteX0" fmla="*/ 569119 w 826294"/>
                <a:gd name="connsiteY0" fmla="*/ 1028700 h 1033462"/>
                <a:gd name="connsiteX1" fmla="*/ 554831 w 826294"/>
                <a:gd name="connsiteY1" fmla="*/ 1004887 h 1033462"/>
                <a:gd name="connsiteX2" fmla="*/ 538163 w 826294"/>
                <a:gd name="connsiteY2" fmla="*/ 966787 h 1033462"/>
                <a:gd name="connsiteX3" fmla="*/ 516732 w 826294"/>
                <a:gd name="connsiteY3" fmla="*/ 947737 h 1033462"/>
                <a:gd name="connsiteX4" fmla="*/ 523876 w 826294"/>
                <a:gd name="connsiteY4" fmla="*/ 921543 h 1033462"/>
                <a:gd name="connsiteX5" fmla="*/ 542926 w 826294"/>
                <a:gd name="connsiteY5" fmla="*/ 916781 h 1033462"/>
                <a:gd name="connsiteX6" fmla="*/ 564357 w 826294"/>
                <a:gd name="connsiteY6" fmla="*/ 871537 h 1033462"/>
                <a:gd name="connsiteX7" fmla="*/ 528638 w 826294"/>
                <a:gd name="connsiteY7" fmla="*/ 845343 h 1033462"/>
                <a:gd name="connsiteX8" fmla="*/ 528638 w 826294"/>
                <a:gd name="connsiteY8" fmla="*/ 821531 h 1033462"/>
                <a:gd name="connsiteX9" fmla="*/ 523876 w 826294"/>
                <a:gd name="connsiteY9" fmla="*/ 788193 h 1033462"/>
                <a:gd name="connsiteX10" fmla="*/ 521494 w 826294"/>
                <a:gd name="connsiteY10" fmla="*/ 759618 h 1033462"/>
                <a:gd name="connsiteX11" fmla="*/ 545307 w 826294"/>
                <a:gd name="connsiteY11" fmla="*/ 759618 h 1033462"/>
                <a:gd name="connsiteX12" fmla="*/ 576263 w 826294"/>
                <a:gd name="connsiteY12" fmla="*/ 754856 h 1033462"/>
                <a:gd name="connsiteX13" fmla="*/ 597694 w 826294"/>
                <a:gd name="connsiteY13" fmla="*/ 711993 h 1033462"/>
                <a:gd name="connsiteX14" fmla="*/ 611982 w 826294"/>
                <a:gd name="connsiteY14" fmla="*/ 690562 h 1033462"/>
                <a:gd name="connsiteX15" fmla="*/ 581026 w 826294"/>
                <a:gd name="connsiteY15" fmla="*/ 671512 h 1033462"/>
                <a:gd name="connsiteX16" fmla="*/ 597694 w 826294"/>
                <a:gd name="connsiteY16" fmla="*/ 652462 h 1033462"/>
                <a:gd name="connsiteX17" fmla="*/ 592932 w 826294"/>
                <a:gd name="connsiteY17" fmla="*/ 626268 h 1033462"/>
                <a:gd name="connsiteX18" fmla="*/ 581026 w 826294"/>
                <a:gd name="connsiteY18" fmla="*/ 609600 h 1033462"/>
                <a:gd name="connsiteX19" fmla="*/ 597694 w 826294"/>
                <a:gd name="connsiteY19" fmla="*/ 588168 h 1033462"/>
                <a:gd name="connsiteX20" fmla="*/ 597694 w 826294"/>
                <a:gd name="connsiteY20" fmla="*/ 588168 h 1033462"/>
                <a:gd name="connsiteX21" fmla="*/ 628651 w 826294"/>
                <a:gd name="connsiteY21" fmla="*/ 545306 h 1033462"/>
                <a:gd name="connsiteX22" fmla="*/ 661988 w 826294"/>
                <a:gd name="connsiteY22" fmla="*/ 569118 h 1033462"/>
                <a:gd name="connsiteX23" fmla="*/ 702469 w 826294"/>
                <a:gd name="connsiteY23" fmla="*/ 569118 h 1033462"/>
                <a:gd name="connsiteX24" fmla="*/ 714376 w 826294"/>
                <a:gd name="connsiteY24" fmla="*/ 535781 h 1033462"/>
                <a:gd name="connsiteX25" fmla="*/ 747713 w 826294"/>
                <a:gd name="connsiteY25" fmla="*/ 535781 h 1033462"/>
                <a:gd name="connsiteX26" fmla="*/ 752476 w 826294"/>
                <a:gd name="connsiteY26" fmla="*/ 571500 h 1033462"/>
                <a:gd name="connsiteX27" fmla="*/ 783432 w 826294"/>
                <a:gd name="connsiteY27" fmla="*/ 559593 h 1033462"/>
                <a:gd name="connsiteX28" fmla="*/ 804863 w 826294"/>
                <a:gd name="connsiteY28" fmla="*/ 552450 h 1033462"/>
                <a:gd name="connsiteX29" fmla="*/ 800101 w 826294"/>
                <a:gd name="connsiteY29" fmla="*/ 528637 h 1033462"/>
                <a:gd name="connsiteX30" fmla="*/ 804863 w 826294"/>
                <a:gd name="connsiteY30" fmla="*/ 507206 h 1033462"/>
                <a:gd name="connsiteX31" fmla="*/ 826294 w 826294"/>
                <a:gd name="connsiteY31" fmla="*/ 488156 h 1033462"/>
                <a:gd name="connsiteX32" fmla="*/ 807244 w 826294"/>
                <a:gd name="connsiteY32" fmla="*/ 469106 h 1033462"/>
                <a:gd name="connsiteX33" fmla="*/ 802482 w 826294"/>
                <a:gd name="connsiteY33" fmla="*/ 454818 h 1033462"/>
                <a:gd name="connsiteX34" fmla="*/ 819151 w 826294"/>
                <a:gd name="connsiteY34" fmla="*/ 431006 h 1033462"/>
                <a:gd name="connsiteX35" fmla="*/ 807244 w 826294"/>
                <a:gd name="connsiteY35" fmla="*/ 411956 h 1033462"/>
                <a:gd name="connsiteX36" fmla="*/ 773907 w 826294"/>
                <a:gd name="connsiteY36" fmla="*/ 414337 h 1033462"/>
                <a:gd name="connsiteX37" fmla="*/ 762001 w 826294"/>
                <a:gd name="connsiteY37" fmla="*/ 411956 h 1033462"/>
                <a:gd name="connsiteX38" fmla="*/ 752476 w 826294"/>
                <a:gd name="connsiteY38" fmla="*/ 383381 h 1033462"/>
                <a:gd name="connsiteX39" fmla="*/ 747713 w 826294"/>
                <a:gd name="connsiteY39" fmla="*/ 369093 h 1033462"/>
                <a:gd name="connsiteX40" fmla="*/ 754857 w 826294"/>
                <a:gd name="connsiteY40" fmla="*/ 345281 h 1033462"/>
                <a:gd name="connsiteX41" fmla="*/ 762001 w 826294"/>
                <a:gd name="connsiteY41" fmla="*/ 326231 h 1033462"/>
                <a:gd name="connsiteX42" fmla="*/ 766763 w 826294"/>
                <a:gd name="connsiteY42" fmla="*/ 307181 h 1033462"/>
                <a:gd name="connsiteX43" fmla="*/ 783432 w 826294"/>
                <a:gd name="connsiteY43" fmla="*/ 285750 h 1033462"/>
                <a:gd name="connsiteX44" fmla="*/ 790576 w 826294"/>
                <a:gd name="connsiteY44" fmla="*/ 261937 h 1033462"/>
                <a:gd name="connsiteX45" fmla="*/ 790576 w 826294"/>
                <a:gd name="connsiteY45" fmla="*/ 223837 h 1033462"/>
                <a:gd name="connsiteX46" fmla="*/ 790576 w 826294"/>
                <a:gd name="connsiteY46" fmla="*/ 195262 h 1033462"/>
                <a:gd name="connsiteX47" fmla="*/ 766763 w 826294"/>
                <a:gd name="connsiteY47" fmla="*/ 178593 h 1033462"/>
                <a:gd name="connsiteX48" fmla="*/ 742951 w 826294"/>
                <a:gd name="connsiteY48" fmla="*/ 188118 h 1033462"/>
                <a:gd name="connsiteX49" fmla="*/ 719138 w 826294"/>
                <a:gd name="connsiteY49" fmla="*/ 195262 h 1033462"/>
                <a:gd name="connsiteX50" fmla="*/ 676276 w 826294"/>
                <a:gd name="connsiteY50" fmla="*/ 192881 h 1033462"/>
                <a:gd name="connsiteX51" fmla="*/ 659607 w 826294"/>
                <a:gd name="connsiteY51" fmla="*/ 185737 h 1033462"/>
                <a:gd name="connsiteX52" fmla="*/ 628651 w 826294"/>
                <a:gd name="connsiteY52" fmla="*/ 164306 h 1033462"/>
                <a:gd name="connsiteX53" fmla="*/ 616744 w 826294"/>
                <a:gd name="connsiteY53" fmla="*/ 159543 h 1033462"/>
                <a:gd name="connsiteX54" fmla="*/ 600076 w 826294"/>
                <a:gd name="connsiteY54" fmla="*/ 188118 h 1033462"/>
                <a:gd name="connsiteX55" fmla="*/ 585788 w 826294"/>
                <a:gd name="connsiteY55" fmla="*/ 214312 h 1033462"/>
                <a:gd name="connsiteX56" fmla="*/ 559594 w 826294"/>
                <a:gd name="connsiteY56" fmla="*/ 240506 h 1033462"/>
                <a:gd name="connsiteX57" fmla="*/ 542926 w 826294"/>
                <a:gd name="connsiteY57" fmla="*/ 235743 h 1033462"/>
                <a:gd name="connsiteX58" fmla="*/ 528638 w 826294"/>
                <a:gd name="connsiteY58" fmla="*/ 219075 h 1033462"/>
                <a:gd name="connsiteX59" fmla="*/ 528638 w 826294"/>
                <a:gd name="connsiteY59" fmla="*/ 219075 h 1033462"/>
                <a:gd name="connsiteX60" fmla="*/ 495301 w 826294"/>
                <a:gd name="connsiteY60" fmla="*/ 247650 h 1033462"/>
                <a:gd name="connsiteX61" fmla="*/ 478632 w 826294"/>
                <a:gd name="connsiteY61" fmla="*/ 261937 h 1033462"/>
                <a:gd name="connsiteX62" fmla="*/ 450057 w 826294"/>
                <a:gd name="connsiteY62" fmla="*/ 266700 h 1033462"/>
                <a:gd name="connsiteX63" fmla="*/ 431007 w 826294"/>
                <a:gd name="connsiteY63" fmla="*/ 271462 h 1033462"/>
                <a:gd name="connsiteX64" fmla="*/ 411957 w 826294"/>
                <a:gd name="connsiteY64" fmla="*/ 288131 h 1033462"/>
                <a:gd name="connsiteX65" fmla="*/ 392907 w 826294"/>
                <a:gd name="connsiteY65" fmla="*/ 285750 h 1033462"/>
                <a:gd name="connsiteX66" fmla="*/ 383382 w 826294"/>
                <a:gd name="connsiteY66" fmla="*/ 314325 h 1033462"/>
                <a:gd name="connsiteX67" fmla="*/ 381001 w 826294"/>
                <a:gd name="connsiteY67" fmla="*/ 342900 h 1033462"/>
                <a:gd name="connsiteX68" fmla="*/ 381001 w 826294"/>
                <a:gd name="connsiteY68" fmla="*/ 378618 h 1033462"/>
                <a:gd name="connsiteX69" fmla="*/ 357188 w 826294"/>
                <a:gd name="connsiteY69" fmla="*/ 388143 h 1033462"/>
                <a:gd name="connsiteX70" fmla="*/ 342901 w 826294"/>
                <a:gd name="connsiteY70" fmla="*/ 376237 h 1033462"/>
                <a:gd name="connsiteX71" fmla="*/ 342901 w 826294"/>
                <a:gd name="connsiteY71" fmla="*/ 354806 h 1033462"/>
                <a:gd name="connsiteX72" fmla="*/ 314326 w 826294"/>
                <a:gd name="connsiteY72" fmla="*/ 338137 h 1033462"/>
                <a:gd name="connsiteX73" fmla="*/ 292894 w 826294"/>
                <a:gd name="connsiteY73" fmla="*/ 328612 h 1033462"/>
                <a:gd name="connsiteX74" fmla="*/ 297657 w 826294"/>
                <a:gd name="connsiteY74" fmla="*/ 300037 h 1033462"/>
                <a:gd name="connsiteX75" fmla="*/ 273844 w 826294"/>
                <a:gd name="connsiteY75" fmla="*/ 297656 h 1033462"/>
                <a:gd name="connsiteX76" fmla="*/ 242888 w 826294"/>
                <a:gd name="connsiteY76" fmla="*/ 283368 h 1033462"/>
                <a:gd name="connsiteX77" fmla="*/ 240507 w 826294"/>
                <a:gd name="connsiteY77" fmla="*/ 235743 h 1033462"/>
                <a:gd name="connsiteX78" fmla="*/ 240507 w 826294"/>
                <a:gd name="connsiteY78" fmla="*/ 200025 h 1033462"/>
                <a:gd name="connsiteX79" fmla="*/ 235744 w 826294"/>
                <a:gd name="connsiteY79" fmla="*/ 185737 h 1033462"/>
                <a:gd name="connsiteX80" fmla="*/ 242888 w 826294"/>
                <a:gd name="connsiteY80" fmla="*/ 159543 h 1033462"/>
                <a:gd name="connsiteX81" fmla="*/ 254794 w 826294"/>
                <a:gd name="connsiteY81" fmla="*/ 150018 h 1033462"/>
                <a:gd name="connsiteX82" fmla="*/ 238126 w 826294"/>
                <a:gd name="connsiteY82" fmla="*/ 135731 h 1033462"/>
                <a:gd name="connsiteX83" fmla="*/ 235744 w 826294"/>
                <a:gd name="connsiteY83" fmla="*/ 104775 h 1033462"/>
                <a:gd name="connsiteX84" fmla="*/ 238126 w 826294"/>
                <a:gd name="connsiteY84" fmla="*/ 78581 h 1033462"/>
                <a:gd name="connsiteX85" fmla="*/ 233363 w 826294"/>
                <a:gd name="connsiteY85" fmla="*/ 52387 h 1033462"/>
                <a:gd name="connsiteX86" fmla="*/ 211932 w 826294"/>
                <a:gd name="connsiteY86" fmla="*/ 38100 h 1033462"/>
                <a:gd name="connsiteX87" fmla="*/ 176213 w 826294"/>
                <a:gd name="connsiteY87" fmla="*/ 38100 h 1033462"/>
                <a:gd name="connsiteX88" fmla="*/ 171451 w 826294"/>
                <a:gd name="connsiteY88" fmla="*/ 14287 h 1033462"/>
                <a:gd name="connsiteX89" fmla="*/ 157163 w 826294"/>
                <a:gd name="connsiteY89" fmla="*/ 0 h 1033462"/>
                <a:gd name="connsiteX90" fmla="*/ 142876 w 826294"/>
                <a:gd name="connsiteY90" fmla="*/ 0 h 1033462"/>
                <a:gd name="connsiteX91" fmla="*/ 116682 w 826294"/>
                <a:gd name="connsiteY91" fmla="*/ 0 h 1033462"/>
                <a:gd name="connsiteX92" fmla="*/ 97632 w 826294"/>
                <a:gd name="connsiteY92" fmla="*/ 0 h 1033462"/>
                <a:gd name="connsiteX93" fmla="*/ 78582 w 826294"/>
                <a:gd name="connsiteY93" fmla="*/ 33337 h 1033462"/>
                <a:gd name="connsiteX94" fmla="*/ 76201 w 826294"/>
                <a:gd name="connsiteY94" fmla="*/ 59531 h 1033462"/>
                <a:gd name="connsiteX95" fmla="*/ 73819 w 826294"/>
                <a:gd name="connsiteY95" fmla="*/ 97631 h 1033462"/>
                <a:gd name="connsiteX96" fmla="*/ 66676 w 826294"/>
                <a:gd name="connsiteY96" fmla="*/ 116681 h 1033462"/>
                <a:gd name="connsiteX97" fmla="*/ 54769 w 826294"/>
                <a:gd name="connsiteY97" fmla="*/ 135731 h 1033462"/>
                <a:gd name="connsiteX98" fmla="*/ 40482 w 826294"/>
                <a:gd name="connsiteY98" fmla="*/ 164306 h 1033462"/>
                <a:gd name="connsiteX99" fmla="*/ 30957 w 826294"/>
                <a:gd name="connsiteY99" fmla="*/ 171450 h 1033462"/>
                <a:gd name="connsiteX100" fmla="*/ 4763 w 826294"/>
                <a:gd name="connsiteY100" fmla="*/ 178593 h 1033462"/>
                <a:gd name="connsiteX101" fmla="*/ 2382 w 826294"/>
                <a:gd name="connsiteY101" fmla="*/ 200025 h 1033462"/>
                <a:gd name="connsiteX102" fmla="*/ 28576 w 826294"/>
                <a:gd name="connsiteY102" fmla="*/ 211931 h 1033462"/>
                <a:gd name="connsiteX103" fmla="*/ 26194 w 826294"/>
                <a:gd name="connsiteY103" fmla="*/ 219075 h 1033462"/>
                <a:gd name="connsiteX104" fmla="*/ 76201 w 826294"/>
                <a:gd name="connsiteY104" fmla="*/ 204788 h 1033462"/>
                <a:gd name="connsiteX105" fmla="*/ 66676 w 826294"/>
                <a:gd name="connsiteY105" fmla="*/ 261937 h 1033462"/>
                <a:gd name="connsiteX106" fmla="*/ 78582 w 826294"/>
                <a:gd name="connsiteY106" fmla="*/ 297656 h 1033462"/>
                <a:gd name="connsiteX107" fmla="*/ 78582 w 826294"/>
                <a:gd name="connsiteY107" fmla="*/ 297656 h 1033462"/>
                <a:gd name="connsiteX108" fmla="*/ 73819 w 826294"/>
                <a:gd name="connsiteY108" fmla="*/ 350043 h 1033462"/>
                <a:gd name="connsiteX109" fmla="*/ 73819 w 826294"/>
                <a:gd name="connsiteY109" fmla="*/ 350043 h 1033462"/>
                <a:gd name="connsiteX110" fmla="*/ 90488 w 826294"/>
                <a:gd name="connsiteY110" fmla="*/ 371475 h 1033462"/>
                <a:gd name="connsiteX111" fmla="*/ 102395 w 826294"/>
                <a:gd name="connsiteY111" fmla="*/ 388144 h 1033462"/>
                <a:gd name="connsiteX112" fmla="*/ 97632 w 826294"/>
                <a:gd name="connsiteY112" fmla="*/ 409575 h 1033462"/>
                <a:gd name="connsiteX113" fmla="*/ 116682 w 826294"/>
                <a:gd name="connsiteY113" fmla="*/ 414337 h 1033462"/>
                <a:gd name="connsiteX114" fmla="*/ 133351 w 826294"/>
                <a:gd name="connsiteY114" fmla="*/ 440531 h 1033462"/>
                <a:gd name="connsiteX115" fmla="*/ 133351 w 826294"/>
                <a:gd name="connsiteY115" fmla="*/ 466725 h 1033462"/>
                <a:gd name="connsiteX116" fmla="*/ 104776 w 826294"/>
                <a:gd name="connsiteY116" fmla="*/ 469106 h 1033462"/>
                <a:gd name="connsiteX117" fmla="*/ 95251 w 826294"/>
                <a:gd name="connsiteY117" fmla="*/ 483393 h 1033462"/>
                <a:gd name="connsiteX118" fmla="*/ 76201 w 826294"/>
                <a:gd name="connsiteY118" fmla="*/ 511968 h 1033462"/>
                <a:gd name="connsiteX119" fmla="*/ 64294 w 826294"/>
                <a:gd name="connsiteY119" fmla="*/ 533400 h 1033462"/>
                <a:gd name="connsiteX120" fmla="*/ 30957 w 826294"/>
                <a:gd name="connsiteY120" fmla="*/ 531018 h 1033462"/>
                <a:gd name="connsiteX121" fmla="*/ 26194 w 826294"/>
                <a:gd name="connsiteY121" fmla="*/ 547687 h 1033462"/>
                <a:gd name="connsiteX122" fmla="*/ 11907 w 826294"/>
                <a:gd name="connsiteY122" fmla="*/ 569118 h 1033462"/>
                <a:gd name="connsiteX123" fmla="*/ 4763 w 826294"/>
                <a:gd name="connsiteY123" fmla="*/ 611981 h 1033462"/>
                <a:gd name="connsiteX124" fmla="*/ 0 w 826294"/>
                <a:gd name="connsiteY124" fmla="*/ 645318 h 1033462"/>
                <a:gd name="connsiteX125" fmla="*/ 38101 w 826294"/>
                <a:gd name="connsiteY125" fmla="*/ 640556 h 1033462"/>
                <a:gd name="connsiteX126" fmla="*/ 83344 w 826294"/>
                <a:gd name="connsiteY126" fmla="*/ 642937 h 1033462"/>
                <a:gd name="connsiteX127" fmla="*/ 111919 w 826294"/>
                <a:gd name="connsiteY127" fmla="*/ 650081 h 1033462"/>
                <a:gd name="connsiteX128" fmla="*/ 142875 w 826294"/>
                <a:gd name="connsiteY128" fmla="*/ 659606 h 1033462"/>
                <a:gd name="connsiteX129" fmla="*/ 154782 w 826294"/>
                <a:gd name="connsiteY129" fmla="*/ 676275 h 1033462"/>
                <a:gd name="connsiteX130" fmla="*/ 152400 w 826294"/>
                <a:gd name="connsiteY130" fmla="*/ 695325 h 1033462"/>
                <a:gd name="connsiteX131" fmla="*/ 140494 w 826294"/>
                <a:gd name="connsiteY131" fmla="*/ 709612 h 1033462"/>
                <a:gd name="connsiteX132" fmla="*/ 130969 w 826294"/>
                <a:gd name="connsiteY132" fmla="*/ 740568 h 1033462"/>
                <a:gd name="connsiteX133" fmla="*/ 92869 w 826294"/>
                <a:gd name="connsiteY133" fmla="*/ 742949 h 1033462"/>
                <a:gd name="connsiteX134" fmla="*/ 80963 w 826294"/>
                <a:gd name="connsiteY134" fmla="*/ 750093 h 1033462"/>
                <a:gd name="connsiteX135" fmla="*/ 64294 w 826294"/>
                <a:gd name="connsiteY135" fmla="*/ 754856 h 1033462"/>
                <a:gd name="connsiteX136" fmla="*/ 45245 w 826294"/>
                <a:gd name="connsiteY136" fmla="*/ 757237 h 1033462"/>
                <a:gd name="connsiteX137" fmla="*/ 42862 w 826294"/>
                <a:gd name="connsiteY137" fmla="*/ 781050 h 1033462"/>
                <a:gd name="connsiteX138" fmla="*/ 59532 w 826294"/>
                <a:gd name="connsiteY138" fmla="*/ 797718 h 1033462"/>
                <a:gd name="connsiteX139" fmla="*/ 54769 w 826294"/>
                <a:gd name="connsiteY139" fmla="*/ 831056 h 1033462"/>
                <a:gd name="connsiteX140" fmla="*/ 47626 w 826294"/>
                <a:gd name="connsiteY140" fmla="*/ 862012 h 1033462"/>
                <a:gd name="connsiteX141" fmla="*/ 73819 w 826294"/>
                <a:gd name="connsiteY141" fmla="*/ 864393 h 1033462"/>
                <a:gd name="connsiteX142" fmla="*/ 80963 w 826294"/>
                <a:gd name="connsiteY142" fmla="*/ 885825 h 1033462"/>
                <a:gd name="connsiteX143" fmla="*/ 107157 w 826294"/>
                <a:gd name="connsiteY143" fmla="*/ 878681 h 1033462"/>
                <a:gd name="connsiteX144" fmla="*/ 121444 w 826294"/>
                <a:gd name="connsiteY144" fmla="*/ 873918 h 1033462"/>
                <a:gd name="connsiteX145" fmla="*/ 150019 w 826294"/>
                <a:gd name="connsiteY145" fmla="*/ 840581 h 1033462"/>
                <a:gd name="connsiteX146" fmla="*/ 169069 w 826294"/>
                <a:gd name="connsiteY146" fmla="*/ 857250 h 1033462"/>
                <a:gd name="connsiteX147" fmla="*/ 188119 w 826294"/>
                <a:gd name="connsiteY147" fmla="*/ 838200 h 1033462"/>
                <a:gd name="connsiteX148" fmla="*/ 219076 w 826294"/>
                <a:gd name="connsiteY148" fmla="*/ 826293 h 1033462"/>
                <a:gd name="connsiteX149" fmla="*/ 228601 w 826294"/>
                <a:gd name="connsiteY149" fmla="*/ 816768 h 1033462"/>
                <a:gd name="connsiteX150" fmla="*/ 254794 w 826294"/>
                <a:gd name="connsiteY150" fmla="*/ 814387 h 1033462"/>
                <a:gd name="connsiteX151" fmla="*/ 269082 w 826294"/>
                <a:gd name="connsiteY151" fmla="*/ 833437 h 1033462"/>
                <a:gd name="connsiteX152" fmla="*/ 283369 w 826294"/>
                <a:gd name="connsiteY152" fmla="*/ 802481 h 1033462"/>
                <a:gd name="connsiteX153" fmla="*/ 295276 w 826294"/>
                <a:gd name="connsiteY153" fmla="*/ 781050 h 1033462"/>
                <a:gd name="connsiteX154" fmla="*/ 295276 w 826294"/>
                <a:gd name="connsiteY154" fmla="*/ 781050 h 1033462"/>
                <a:gd name="connsiteX155" fmla="*/ 302419 w 826294"/>
                <a:gd name="connsiteY155" fmla="*/ 823912 h 1033462"/>
                <a:gd name="connsiteX156" fmla="*/ 316707 w 826294"/>
                <a:gd name="connsiteY156" fmla="*/ 854868 h 1033462"/>
                <a:gd name="connsiteX157" fmla="*/ 354807 w 826294"/>
                <a:gd name="connsiteY157" fmla="*/ 842962 h 1033462"/>
                <a:gd name="connsiteX158" fmla="*/ 366713 w 826294"/>
                <a:gd name="connsiteY158" fmla="*/ 859631 h 1033462"/>
                <a:gd name="connsiteX159" fmla="*/ 378619 w 826294"/>
                <a:gd name="connsiteY159" fmla="*/ 876300 h 1033462"/>
                <a:gd name="connsiteX160" fmla="*/ 397669 w 826294"/>
                <a:gd name="connsiteY160" fmla="*/ 888206 h 1033462"/>
                <a:gd name="connsiteX161" fmla="*/ 400051 w 826294"/>
                <a:gd name="connsiteY161" fmla="*/ 914400 h 1033462"/>
                <a:gd name="connsiteX162" fmla="*/ 404813 w 826294"/>
                <a:gd name="connsiteY162" fmla="*/ 928687 h 1033462"/>
                <a:gd name="connsiteX163" fmla="*/ 433388 w 826294"/>
                <a:gd name="connsiteY163" fmla="*/ 921543 h 1033462"/>
                <a:gd name="connsiteX164" fmla="*/ 442913 w 826294"/>
                <a:gd name="connsiteY164" fmla="*/ 945356 h 1033462"/>
                <a:gd name="connsiteX165" fmla="*/ 447676 w 826294"/>
                <a:gd name="connsiteY165" fmla="*/ 978693 h 1033462"/>
                <a:gd name="connsiteX166" fmla="*/ 476251 w 826294"/>
                <a:gd name="connsiteY166" fmla="*/ 973931 h 1033462"/>
                <a:gd name="connsiteX167" fmla="*/ 490538 w 826294"/>
                <a:gd name="connsiteY167" fmla="*/ 983456 h 1033462"/>
                <a:gd name="connsiteX168" fmla="*/ 495301 w 826294"/>
                <a:gd name="connsiteY168" fmla="*/ 1007268 h 1033462"/>
                <a:gd name="connsiteX169" fmla="*/ 540543 w 826294"/>
                <a:gd name="connsiteY169" fmla="*/ 1033462 h 1033462"/>
                <a:gd name="connsiteX170" fmla="*/ 569119 w 826294"/>
                <a:gd name="connsiteY170" fmla="*/ 1028700 h 1033462"/>
                <a:gd name="connsiteX0" fmla="*/ 569119 w 826294"/>
                <a:gd name="connsiteY0" fmla="*/ 1028700 h 1033462"/>
                <a:gd name="connsiteX1" fmla="*/ 554831 w 826294"/>
                <a:gd name="connsiteY1" fmla="*/ 1004887 h 1033462"/>
                <a:gd name="connsiteX2" fmla="*/ 538163 w 826294"/>
                <a:gd name="connsiteY2" fmla="*/ 966787 h 1033462"/>
                <a:gd name="connsiteX3" fmla="*/ 516732 w 826294"/>
                <a:gd name="connsiteY3" fmla="*/ 947737 h 1033462"/>
                <a:gd name="connsiteX4" fmla="*/ 523876 w 826294"/>
                <a:gd name="connsiteY4" fmla="*/ 921543 h 1033462"/>
                <a:gd name="connsiteX5" fmla="*/ 542926 w 826294"/>
                <a:gd name="connsiteY5" fmla="*/ 916781 h 1033462"/>
                <a:gd name="connsiteX6" fmla="*/ 561975 w 826294"/>
                <a:gd name="connsiteY6" fmla="*/ 866775 h 1033462"/>
                <a:gd name="connsiteX7" fmla="*/ 528638 w 826294"/>
                <a:gd name="connsiteY7" fmla="*/ 845343 h 1033462"/>
                <a:gd name="connsiteX8" fmla="*/ 528638 w 826294"/>
                <a:gd name="connsiteY8" fmla="*/ 821531 h 1033462"/>
                <a:gd name="connsiteX9" fmla="*/ 523876 w 826294"/>
                <a:gd name="connsiteY9" fmla="*/ 788193 h 1033462"/>
                <a:gd name="connsiteX10" fmla="*/ 521494 w 826294"/>
                <a:gd name="connsiteY10" fmla="*/ 759618 h 1033462"/>
                <a:gd name="connsiteX11" fmla="*/ 545307 w 826294"/>
                <a:gd name="connsiteY11" fmla="*/ 759618 h 1033462"/>
                <a:gd name="connsiteX12" fmla="*/ 576263 w 826294"/>
                <a:gd name="connsiteY12" fmla="*/ 754856 h 1033462"/>
                <a:gd name="connsiteX13" fmla="*/ 597694 w 826294"/>
                <a:gd name="connsiteY13" fmla="*/ 711993 h 1033462"/>
                <a:gd name="connsiteX14" fmla="*/ 611982 w 826294"/>
                <a:gd name="connsiteY14" fmla="*/ 690562 h 1033462"/>
                <a:gd name="connsiteX15" fmla="*/ 581026 w 826294"/>
                <a:gd name="connsiteY15" fmla="*/ 671512 h 1033462"/>
                <a:gd name="connsiteX16" fmla="*/ 597694 w 826294"/>
                <a:gd name="connsiteY16" fmla="*/ 652462 h 1033462"/>
                <a:gd name="connsiteX17" fmla="*/ 592932 w 826294"/>
                <a:gd name="connsiteY17" fmla="*/ 626268 h 1033462"/>
                <a:gd name="connsiteX18" fmla="*/ 581026 w 826294"/>
                <a:gd name="connsiteY18" fmla="*/ 609600 h 1033462"/>
                <a:gd name="connsiteX19" fmla="*/ 597694 w 826294"/>
                <a:gd name="connsiteY19" fmla="*/ 588168 h 1033462"/>
                <a:gd name="connsiteX20" fmla="*/ 597694 w 826294"/>
                <a:gd name="connsiteY20" fmla="*/ 588168 h 1033462"/>
                <a:gd name="connsiteX21" fmla="*/ 628651 w 826294"/>
                <a:gd name="connsiteY21" fmla="*/ 545306 h 1033462"/>
                <a:gd name="connsiteX22" fmla="*/ 661988 w 826294"/>
                <a:gd name="connsiteY22" fmla="*/ 569118 h 1033462"/>
                <a:gd name="connsiteX23" fmla="*/ 702469 w 826294"/>
                <a:gd name="connsiteY23" fmla="*/ 569118 h 1033462"/>
                <a:gd name="connsiteX24" fmla="*/ 714376 w 826294"/>
                <a:gd name="connsiteY24" fmla="*/ 535781 h 1033462"/>
                <a:gd name="connsiteX25" fmla="*/ 747713 w 826294"/>
                <a:gd name="connsiteY25" fmla="*/ 535781 h 1033462"/>
                <a:gd name="connsiteX26" fmla="*/ 752476 w 826294"/>
                <a:gd name="connsiteY26" fmla="*/ 571500 h 1033462"/>
                <a:gd name="connsiteX27" fmla="*/ 783432 w 826294"/>
                <a:gd name="connsiteY27" fmla="*/ 559593 h 1033462"/>
                <a:gd name="connsiteX28" fmla="*/ 804863 w 826294"/>
                <a:gd name="connsiteY28" fmla="*/ 552450 h 1033462"/>
                <a:gd name="connsiteX29" fmla="*/ 800101 w 826294"/>
                <a:gd name="connsiteY29" fmla="*/ 528637 h 1033462"/>
                <a:gd name="connsiteX30" fmla="*/ 804863 w 826294"/>
                <a:gd name="connsiteY30" fmla="*/ 507206 h 1033462"/>
                <a:gd name="connsiteX31" fmla="*/ 826294 w 826294"/>
                <a:gd name="connsiteY31" fmla="*/ 488156 h 1033462"/>
                <a:gd name="connsiteX32" fmla="*/ 807244 w 826294"/>
                <a:gd name="connsiteY32" fmla="*/ 469106 h 1033462"/>
                <a:gd name="connsiteX33" fmla="*/ 802482 w 826294"/>
                <a:gd name="connsiteY33" fmla="*/ 454818 h 1033462"/>
                <a:gd name="connsiteX34" fmla="*/ 819151 w 826294"/>
                <a:gd name="connsiteY34" fmla="*/ 431006 h 1033462"/>
                <a:gd name="connsiteX35" fmla="*/ 807244 w 826294"/>
                <a:gd name="connsiteY35" fmla="*/ 411956 h 1033462"/>
                <a:gd name="connsiteX36" fmla="*/ 773907 w 826294"/>
                <a:gd name="connsiteY36" fmla="*/ 414337 h 1033462"/>
                <a:gd name="connsiteX37" fmla="*/ 762001 w 826294"/>
                <a:gd name="connsiteY37" fmla="*/ 411956 h 1033462"/>
                <a:gd name="connsiteX38" fmla="*/ 752476 w 826294"/>
                <a:gd name="connsiteY38" fmla="*/ 383381 h 1033462"/>
                <a:gd name="connsiteX39" fmla="*/ 747713 w 826294"/>
                <a:gd name="connsiteY39" fmla="*/ 369093 h 1033462"/>
                <a:gd name="connsiteX40" fmla="*/ 754857 w 826294"/>
                <a:gd name="connsiteY40" fmla="*/ 345281 h 1033462"/>
                <a:gd name="connsiteX41" fmla="*/ 762001 w 826294"/>
                <a:gd name="connsiteY41" fmla="*/ 326231 h 1033462"/>
                <a:gd name="connsiteX42" fmla="*/ 766763 w 826294"/>
                <a:gd name="connsiteY42" fmla="*/ 307181 h 1033462"/>
                <a:gd name="connsiteX43" fmla="*/ 783432 w 826294"/>
                <a:gd name="connsiteY43" fmla="*/ 285750 h 1033462"/>
                <a:gd name="connsiteX44" fmla="*/ 790576 w 826294"/>
                <a:gd name="connsiteY44" fmla="*/ 261937 h 1033462"/>
                <a:gd name="connsiteX45" fmla="*/ 790576 w 826294"/>
                <a:gd name="connsiteY45" fmla="*/ 223837 h 1033462"/>
                <a:gd name="connsiteX46" fmla="*/ 790576 w 826294"/>
                <a:gd name="connsiteY46" fmla="*/ 195262 h 1033462"/>
                <a:gd name="connsiteX47" fmla="*/ 766763 w 826294"/>
                <a:gd name="connsiteY47" fmla="*/ 178593 h 1033462"/>
                <a:gd name="connsiteX48" fmla="*/ 742951 w 826294"/>
                <a:gd name="connsiteY48" fmla="*/ 188118 h 1033462"/>
                <a:gd name="connsiteX49" fmla="*/ 719138 w 826294"/>
                <a:gd name="connsiteY49" fmla="*/ 195262 h 1033462"/>
                <a:gd name="connsiteX50" fmla="*/ 676276 w 826294"/>
                <a:gd name="connsiteY50" fmla="*/ 192881 h 1033462"/>
                <a:gd name="connsiteX51" fmla="*/ 659607 w 826294"/>
                <a:gd name="connsiteY51" fmla="*/ 185737 h 1033462"/>
                <a:gd name="connsiteX52" fmla="*/ 628651 w 826294"/>
                <a:gd name="connsiteY52" fmla="*/ 164306 h 1033462"/>
                <a:gd name="connsiteX53" fmla="*/ 616744 w 826294"/>
                <a:gd name="connsiteY53" fmla="*/ 159543 h 1033462"/>
                <a:gd name="connsiteX54" fmla="*/ 600076 w 826294"/>
                <a:gd name="connsiteY54" fmla="*/ 188118 h 1033462"/>
                <a:gd name="connsiteX55" fmla="*/ 585788 w 826294"/>
                <a:gd name="connsiteY55" fmla="*/ 214312 h 1033462"/>
                <a:gd name="connsiteX56" fmla="*/ 559594 w 826294"/>
                <a:gd name="connsiteY56" fmla="*/ 240506 h 1033462"/>
                <a:gd name="connsiteX57" fmla="*/ 542926 w 826294"/>
                <a:gd name="connsiteY57" fmla="*/ 235743 h 1033462"/>
                <a:gd name="connsiteX58" fmla="*/ 528638 w 826294"/>
                <a:gd name="connsiteY58" fmla="*/ 219075 h 1033462"/>
                <a:gd name="connsiteX59" fmla="*/ 528638 w 826294"/>
                <a:gd name="connsiteY59" fmla="*/ 219075 h 1033462"/>
                <a:gd name="connsiteX60" fmla="*/ 495301 w 826294"/>
                <a:gd name="connsiteY60" fmla="*/ 247650 h 1033462"/>
                <a:gd name="connsiteX61" fmla="*/ 478632 w 826294"/>
                <a:gd name="connsiteY61" fmla="*/ 261937 h 1033462"/>
                <a:gd name="connsiteX62" fmla="*/ 450057 w 826294"/>
                <a:gd name="connsiteY62" fmla="*/ 266700 h 1033462"/>
                <a:gd name="connsiteX63" fmla="*/ 431007 w 826294"/>
                <a:gd name="connsiteY63" fmla="*/ 271462 h 1033462"/>
                <a:gd name="connsiteX64" fmla="*/ 411957 w 826294"/>
                <a:gd name="connsiteY64" fmla="*/ 288131 h 1033462"/>
                <a:gd name="connsiteX65" fmla="*/ 392907 w 826294"/>
                <a:gd name="connsiteY65" fmla="*/ 285750 h 1033462"/>
                <a:gd name="connsiteX66" fmla="*/ 383382 w 826294"/>
                <a:gd name="connsiteY66" fmla="*/ 314325 h 1033462"/>
                <a:gd name="connsiteX67" fmla="*/ 381001 w 826294"/>
                <a:gd name="connsiteY67" fmla="*/ 342900 h 1033462"/>
                <a:gd name="connsiteX68" fmla="*/ 381001 w 826294"/>
                <a:gd name="connsiteY68" fmla="*/ 378618 h 1033462"/>
                <a:gd name="connsiteX69" fmla="*/ 357188 w 826294"/>
                <a:gd name="connsiteY69" fmla="*/ 388143 h 1033462"/>
                <a:gd name="connsiteX70" fmla="*/ 342901 w 826294"/>
                <a:gd name="connsiteY70" fmla="*/ 376237 h 1033462"/>
                <a:gd name="connsiteX71" fmla="*/ 342901 w 826294"/>
                <a:gd name="connsiteY71" fmla="*/ 354806 h 1033462"/>
                <a:gd name="connsiteX72" fmla="*/ 314326 w 826294"/>
                <a:gd name="connsiteY72" fmla="*/ 338137 h 1033462"/>
                <a:gd name="connsiteX73" fmla="*/ 292894 w 826294"/>
                <a:gd name="connsiteY73" fmla="*/ 328612 h 1033462"/>
                <a:gd name="connsiteX74" fmla="*/ 297657 w 826294"/>
                <a:gd name="connsiteY74" fmla="*/ 300037 h 1033462"/>
                <a:gd name="connsiteX75" fmla="*/ 273844 w 826294"/>
                <a:gd name="connsiteY75" fmla="*/ 297656 h 1033462"/>
                <a:gd name="connsiteX76" fmla="*/ 242888 w 826294"/>
                <a:gd name="connsiteY76" fmla="*/ 283368 h 1033462"/>
                <a:gd name="connsiteX77" fmla="*/ 240507 w 826294"/>
                <a:gd name="connsiteY77" fmla="*/ 235743 h 1033462"/>
                <a:gd name="connsiteX78" fmla="*/ 240507 w 826294"/>
                <a:gd name="connsiteY78" fmla="*/ 200025 h 1033462"/>
                <a:gd name="connsiteX79" fmla="*/ 235744 w 826294"/>
                <a:gd name="connsiteY79" fmla="*/ 185737 h 1033462"/>
                <a:gd name="connsiteX80" fmla="*/ 242888 w 826294"/>
                <a:gd name="connsiteY80" fmla="*/ 159543 h 1033462"/>
                <a:gd name="connsiteX81" fmla="*/ 254794 w 826294"/>
                <a:gd name="connsiteY81" fmla="*/ 150018 h 1033462"/>
                <a:gd name="connsiteX82" fmla="*/ 238126 w 826294"/>
                <a:gd name="connsiteY82" fmla="*/ 135731 h 1033462"/>
                <a:gd name="connsiteX83" fmla="*/ 235744 w 826294"/>
                <a:gd name="connsiteY83" fmla="*/ 104775 h 1033462"/>
                <a:gd name="connsiteX84" fmla="*/ 238126 w 826294"/>
                <a:gd name="connsiteY84" fmla="*/ 78581 h 1033462"/>
                <a:gd name="connsiteX85" fmla="*/ 233363 w 826294"/>
                <a:gd name="connsiteY85" fmla="*/ 52387 h 1033462"/>
                <a:gd name="connsiteX86" fmla="*/ 211932 w 826294"/>
                <a:gd name="connsiteY86" fmla="*/ 38100 h 1033462"/>
                <a:gd name="connsiteX87" fmla="*/ 176213 w 826294"/>
                <a:gd name="connsiteY87" fmla="*/ 38100 h 1033462"/>
                <a:gd name="connsiteX88" fmla="*/ 171451 w 826294"/>
                <a:gd name="connsiteY88" fmla="*/ 14287 h 1033462"/>
                <a:gd name="connsiteX89" fmla="*/ 157163 w 826294"/>
                <a:gd name="connsiteY89" fmla="*/ 0 h 1033462"/>
                <a:gd name="connsiteX90" fmla="*/ 142876 w 826294"/>
                <a:gd name="connsiteY90" fmla="*/ 0 h 1033462"/>
                <a:gd name="connsiteX91" fmla="*/ 116682 w 826294"/>
                <a:gd name="connsiteY91" fmla="*/ 0 h 1033462"/>
                <a:gd name="connsiteX92" fmla="*/ 97632 w 826294"/>
                <a:gd name="connsiteY92" fmla="*/ 0 h 1033462"/>
                <a:gd name="connsiteX93" fmla="*/ 78582 w 826294"/>
                <a:gd name="connsiteY93" fmla="*/ 33337 h 1033462"/>
                <a:gd name="connsiteX94" fmla="*/ 76201 w 826294"/>
                <a:gd name="connsiteY94" fmla="*/ 59531 h 1033462"/>
                <a:gd name="connsiteX95" fmla="*/ 73819 w 826294"/>
                <a:gd name="connsiteY95" fmla="*/ 97631 h 1033462"/>
                <a:gd name="connsiteX96" fmla="*/ 66676 w 826294"/>
                <a:gd name="connsiteY96" fmla="*/ 116681 h 1033462"/>
                <a:gd name="connsiteX97" fmla="*/ 54769 w 826294"/>
                <a:gd name="connsiteY97" fmla="*/ 135731 h 1033462"/>
                <a:gd name="connsiteX98" fmla="*/ 40482 w 826294"/>
                <a:gd name="connsiteY98" fmla="*/ 164306 h 1033462"/>
                <a:gd name="connsiteX99" fmla="*/ 30957 w 826294"/>
                <a:gd name="connsiteY99" fmla="*/ 171450 h 1033462"/>
                <a:gd name="connsiteX100" fmla="*/ 4763 w 826294"/>
                <a:gd name="connsiteY100" fmla="*/ 178593 h 1033462"/>
                <a:gd name="connsiteX101" fmla="*/ 2382 w 826294"/>
                <a:gd name="connsiteY101" fmla="*/ 200025 h 1033462"/>
                <a:gd name="connsiteX102" fmla="*/ 28576 w 826294"/>
                <a:gd name="connsiteY102" fmla="*/ 211931 h 1033462"/>
                <a:gd name="connsiteX103" fmla="*/ 26194 w 826294"/>
                <a:gd name="connsiteY103" fmla="*/ 219075 h 1033462"/>
                <a:gd name="connsiteX104" fmla="*/ 76201 w 826294"/>
                <a:gd name="connsiteY104" fmla="*/ 204788 h 1033462"/>
                <a:gd name="connsiteX105" fmla="*/ 66676 w 826294"/>
                <a:gd name="connsiteY105" fmla="*/ 261937 h 1033462"/>
                <a:gd name="connsiteX106" fmla="*/ 78582 w 826294"/>
                <a:gd name="connsiteY106" fmla="*/ 297656 h 1033462"/>
                <a:gd name="connsiteX107" fmla="*/ 78582 w 826294"/>
                <a:gd name="connsiteY107" fmla="*/ 297656 h 1033462"/>
                <a:gd name="connsiteX108" fmla="*/ 73819 w 826294"/>
                <a:gd name="connsiteY108" fmla="*/ 350043 h 1033462"/>
                <a:gd name="connsiteX109" fmla="*/ 73819 w 826294"/>
                <a:gd name="connsiteY109" fmla="*/ 350043 h 1033462"/>
                <a:gd name="connsiteX110" fmla="*/ 90488 w 826294"/>
                <a:gd name="connsiteY110" fmla="*/ 371475 h 1033462"/>
                <a:gd name="connsiteX111" fmla="*/ 102395 w 826294"/>
                <a:gd name="connsiteY111" fmla="*/ 388144 h 1033462"/>
                <a:gd name="connsiteX112" fmla="*/ 97632 w 826294"/>
                <a:gd name="connsiteY112" fmla="*/ 409575 h 1033462"/>
                <a:gd name="connsiteX113" fmla="*/ 116682 w 826294"/>
                <a:gd name="connsiteY113" fmla="*/ 414337 h 1033462"/>
                <a:gd name="connsiteX114" fmla="*/ 133351 w 826294"/>
                <a:gd name="connsiteY114" fmla="*/ 440531 h 1033462"/>
                <a:gd name="connsiteX115" fmla="*/ 133351 w 826294"/>
                <a:gd name="connsiteY115" fmla="*/ 466725 h 1033462"/>
                <a:gd name="connsiteX116" fmla="*/ 104776 w 826294"/>
                <a:gd name="connsiteY116" fmla="*/ 469106 h 1033462"/>
                <a:gd name="connsiteX117" fmla="*/ 95251 w 826294"/>
                <a:gd name="connsiteY117" fmla="*/ 483393 h 1033462"/>
                <a:gd name="connsiteX118" fmla="*/ 76201 w 826294"/>
                <a:gd name="connsiteY118" fmla="*/ 511968 h 1033462"/>
                <a:gd name="connsiteX119" fmla="*/ 64294 w 826294"/>
                <a:gd name="connsiteY119" fmla="*/ 533400 h 1033462"/>
                <a:gd name="connsiteX120" fmla="*/ 30957 w 826294"/>
                <a:gd name="connsiteY120" fmla="*/ 531018 h 1033462"/>
                <a:gd name="connsiteX121" fmla="*/ 26194 w 826294"/>
                <a:gd name="connsiteY121" fmla="*/ 547687 h 1033462"/>
                <a:gd name="connsiteX122" fmla="*/ 11907 w 826294"/>
                <a:gd name="connsiteY122" fmla="*/ 569118 h 1033462"/>
                <a:gd name="connsiteX123" fmla="*/ 4763 w 826294"/>
                <a:gd name="connsiteY123" fmla="*/ 611981 h 1033462"/>
                <a:gd name="connsiteX124" fmla="*/ 0 w 826294"/>
                <a:gd name="connsiteY124" fmla="*/ 645318 h 1033462"/>
                <a:gd name="connsiteX125" fmla="*/ 38101 w 826294"/>
                <a:gd name="connsiteY125" fmla="*/ 640556 h 1033462"/>
                <a:gd name="connsiteX126" fmla="*/ 83344 w 826294"/>
                <a:gd name="connsiteY126" fmla="*/ 642937 h 1033462"/>
                <a:gd name="connsiteX127" fmla="*/ 111919 w 826294"/>
                <a:gd name="connsiteY127" fmla="*/ 650081 h 1033462"/>
                <a:gd name="connsiteX128" fmla="*/ 142875 w 826294"/>
                <a:gd name="connsiteY128" fmla="*/ 659606 h 1033462"/>
                <a:gd name="connsiteX129" fmla="*/ 154782 w 826294"/>
                <a:gd name="connsiteY129" fmla="*/ 676275 h 1033462"/>
                <a:gd name="connsiteX130" fmla="*/ 152400 w 826294"/>
                <a:gd name="connsiteY130" fmla="*/ 695325 h 1033462"/>
                <a:gd name="connsiteX131" fmla="*/ 140494 w 826294"/>
                <a:gd name="connsiteY131" fmla="*/ 709612 h 1033462"/>
                <a:gd name="connsiteX132" fmla="*/ 130969 w 826294"/>
                <a:gd name="connsiteY132" fmla="*/ 740568 h 1033462"/>
                <a:gd name="connsiteX133" fmla="*/ 92869 w 826294"/>
                <a:gd name="connsiteY133" fmla="*/ 742949 h 1033462"/>
                <a:gd name="connsiteX134" fmla="*/ 80963 w 826294"/>
                <a:gd name="connsiteY134" fmla="*/ 750093 h 1033462"/>
                <a:gd name="connsiteX135" fmla="*/ 64294 w 826294"/>
                <a:gd name="connsiteY135" fmla="*/ 754856 h 1033462"/>
                <a:gd name="connsiteX136" fmla="*/ 45245 w 826294"/>
                <a:gd name="connsiteY136" fmla="*/ 757237 h 1033462"/>
                <a:gd name="connsiteX137" fmla="*/ 42862 w 826294"/>
                <a:gd name="connsiteY137" fmla="*/ 781050 h 1033462"/>
                <a:gd name="connsiteX138" fmla="*/ 59532 w 826294"/>
                <a:gd name="connsiteY138" fmla="*/ 797718 h 1033462"/>
                <a:gd name="connsiteX139" fmla="*/ 54769 w 826294"/>
                <a:gd name="connsiteY139" fmla="*/ 831056 h 1033462"/>
                <a:gd name="connsiteX140" fmla="*/ 47626 w 826294"/>
                <a:gd name="connsiteY140" fmla="*/ 862012 h 1033462"/>
                <a:gd name="connsiteX141" fmla="*/ 73819 w 826294"/>
                <a:gd name="connsiteY141" fmla="*/ 864393 h 1033462"/>
                <a:gd name="connsiteX142" fmla="*/ 80963 w 826294"/>
                <a:gd name="connsiteY142" fmla="*/ 885825 h 1033462"/>
                <a:gd name="connsiteX143" fmla="*/ 107157 w 826294"/>
                <a:gd name="connsiteY143" fmla="*/ 878681 h 1033462"/>
                <a:gd name="connsiteX144" fmla="*/ 121444 w 826294"/>
                <a:gd name="connsiteY144" fmla="*/ 873918 h 1033462"/>
                <a:gd name="connsiteX145" fmla="*/ 150019 w 826294"/>
                <a:gd name="connsiteY145" fmla="*/ 840581 h 1033462"/>
                <a:gd name="connsiteX146" fmla="*/ 169069 w 826294"/>
                <a:gd name="connsiteY146" fmla="*/ 857250 h 1033462"/>
                <a:gd name="connsiteX147" fmla="*/ 188119 w 826294"/>
                <a:gd name="connsiteY147" fmla="*/ 838200 h 1033462"/>
                <a:gd name="connsiteX148" fmla="*/ 219076 w 826294"/>
                <a:gd name="connsiteY148" fmla="*/ 826293 h 1033462"/>
                <a:gd name="connsiteX149" fmla="*/ 228601 w 826294"/>
                <a:gd name="connsiteY149" fmla="*/ 816768 h 1033462"/>
                <a:gd name="connsiteX150" fmla="*/ 254794 w 826294"/>
                <a:gd name="connsiteY150" fmla="*/ 814387 h 1033462"/>
                <a:gd name="connsiteX151" fmla="*/ 269082 w 826294"/>
                <a:gd name="connsiteY151" fmla="*/ 833437 h 1033462"/>
                <a:gd name="connsiteX152" fmla="*/ 283369 w 826294"/>
                <a:gd name="connsiteY152" fmla="*/ 802481 h 1033462"/>
                <a:gd name="connsiteX153" fmla="*/ 295276 w 826294"/>
                <a:gd name="connsiteY153" fmla="*/ 781050 h 1033462"/>
                <a:gd name="connsiteX154" fmla="*/ 295276 w 826294"/>
                <a:gd name="connsiteY154" fmla="*/ 781050 h 1033462"/>
                <a:gd name="connsiteX155" fmla="*/ 302419 w 826294"/>
                <a:gd name="connsiteY155" fmla="*/ 823912 h 1033462"/>
                <a:gd name="connsiteX156" fmla="*/ 316707 w 826294"/>
                <a:gd name="connsiteY156" fmla="*/ 854868 h 1033462"/>
                <a:gd name="connsiteX157" fmla="*/ 354807 w 826294"/>
                <a:gd name="connsiteY157" fmla="*/ 842962 h 1033462"/>
                <a:gd name="connsiteX158" fmla="*/ 366713 w 826294"/>
                <a:gd name="connsiteY158" fmla="*/ 859631 h 1033462"/>
                <a:gd name="connsiteX159" fmla="*/ 378619 w 826294"/>
                <a:gd name="connsiteY159" fmla="*/ 876300 h 1033462"/>
                <a:gd name="connsiteX160" fmla="*/ 397669 w 826294"/>
                <a:gd name="connsiteY160" fmla="*/ 888206 h 1033462"/>
                <a:gd name="connsiteX161" fmla="*/ 400051 w 826294"/>
                <a:gd name="connsiteY161" fmla="*/ 914400 h 1033462"/>
                <a:gd name="connsiteX162" fmla="*/ 404813 w 826294"/>
                <a:gd name="connsiteY162" fmla="*/ 928687 h 1033462"/>
                <a:gd name="connsiteX163" fmla="*/ 433388 w 826294"/>
                <a:gd name="connsiteY163" fmla="*/ 921543 h 1033462"/>
                <a:gd name="connsiteX164" fmla="*/ 442913 w 826294"/>
                <a:gd name="connsiteY164" fmla="*/ 945356 h 1033462"/>
                <a:gd name="connsiteX165" fmla="*/ 447676 w 826294"/>
                <a:gd name="connsiteY165" fmla="*/ 978693 h 1033462"/>
                <a:gd name="connsiteX166" fmla="*/ 476251 w 826294"/>
                <a:gd name="connsiteY166" fmla="*/ 973931 h 1033462"/>
                <a:gd name="connsiteX167" fmla="*/ 490538 w 826294"/>
                <a:gd name="connsiteY167" fmla="*/ 983456 h 1033462"/>
                <a:gd name="connsiteX168" fmla="*/ 495301 w 826294"/>
                <a:gd name="connsiteY168" fmla="*/ 1007268 h 1033462"/>
                <a:gd name="connsiteX169" fmla="*/ 540543 w 826294"/>
                <a:gd name="connsiteY169" fmla="*/ 1033462 h 1033462"/>
                <a:gd name="connsiteX170" fmla="*/ 569119 w 826294"/>
                <a:gd name="connsiteY170" fmla="*/ 1028700 h 1033462"/>
                <a:gd name="connsiteX0" fmla="*/ 569119 w 826294"/>
                <a:gd name="connsiteY0" fmla="*/ 1028700 h 1033462"/>
                <a:gd name="connsiteX1" fmla="*/ 554831 w 826294"/>
                <a:gd name="connsiteY1" fmla="*/ 1004887 h 1033462"/>
                <a:gd name="connsiteX2" fmla="*/ 538163 w 826294"/>
                <a:gd name="connsiteY2" fmla="*/ 966787 h 1033462"/>
                <a:gd name="connsiteX3" fmla="*/ 516732 w 826294"/>
                <a:gd name="connsiteY3" fmla="*/ 947737 h 1033462"/>
                <a:gd name="connsiteX4" fmla="*/ 523876 w 826294"/>
                <a:gd name="connsiteY4" fmla="*/ 921543 h 1033462"/>
                <a:gd name="connsiteX5" fmla="*/ 542926 w 826294"/>
                <a:gd name="connsiteY5" fmla="*/ 916781 h 1033462"/>
                <a:gd name="connsiteX6" fmla="*/ 561975 w 826294"/>
                <a:gd name="connsiteY6" fmla="*/ 866775 h 1033462"/>
                <a:gd name="connsiteX7" fmla="*/ 528638 w 826294"/>
                <a:gd name="connsiteY7" fmla="*/ 845343 h 1033462"/>
                <a:gd name="connsiteX8" fmla="*/ 528638 w 826294"/>
                <a:gd name="connsiteY8" fmla="*/ 821531 h 1033462"/>
                <a:gd name="connsiteX9" fmla="*/ 523876 w 826294"/>
                <a:gd name="connsiteY9" fmla="*/ 788193 h 1033462"/>
                <a:gd name="connsiteX10" fmla="*/ 521494 w 826294"/>
                <a:gd name="connsiteY10" fmla="*/ 759618 h 1033462"/>
                <a:gd name="connsiteX11" fmla="*/ 545307 w 826294"/>
                <a:gd name="connsiteY11" fmla="*/ 759618 h 1033462"/>
                <a:gd name="connsiteX12" fmla="*/ 576263 w 826294"/>
                <a:gd name="connsiteY12" fmla="*/ 754856 h 1033462"/>
                <a:gd name="connsiteX13" fmla="*/ 597694 w 826294"/>
                <a:gd name="connsiteY13" fmla="*/ 711993 h 1033462"/>
                <a:gd name="connsiteX14" fmla="*/ 611982 w 826294"/>
                <a:gd name="connsiteY14" fmla="*/ 690562 h 1033462"/>
                <a:gd name="connsiteX15" fmla="*/ 581026 w 826294"/>
                <a:gd name="connsiteY15" fmla="*/ 671512 h 1033462"/>
                <a:gd name="connsiteX16" fmla="*/ 597694 w 826294"/>
                <a:gd name="connsiteY16" fmla="*/ 652462 h 1033462"/>
                <a:gd name="connsiteX17" fmla="*/ 592932 w 826294"/>
                <a:gd name="connsiteY17" fmla="*/ 626268 h 1033462"/>
                <a:gd name="connsiteX18" fmla="*/ 581026 w 826294"/>
                <a:gd name="connsiteY18" fmla="*/ 609600 h 1033462"/>
                <a:gd name="connsiteX19" fmla="*/ 597694 w 826294"/>
                <a:gd name="connsiteY19" fmla="*/ 588168 h 1033462"/>
                <a:gd name="connsiteX20" fmla="*/ 597694 w 826294"/>
                <a:gd name="connsiteY20" fmla="*/ 588168 h 1033462"/>
                <a:gd name="connsiteX21" fmla="*/ 628651 w 826294"/>
                <a:gd name="connsiteY21" fmla="*/ 545306 h 1033462"/>
                <a:gd name="connsiteX22" fmla="*/ 661988 w 826294"/>
                <a:gd name="connsiteY22" fmla="*/ 569118 h 1033462"/>
                <a:gd name="connsiteX23" fmla="*/ 702469 w 826294"/>
                <a:gd name="connsiteY23" fmla="*/ 569118 h 1033462"/>
                <a:gd name="connsiteX24" fmla="*/ 714376 w 826294"/>
                <a:gd name="connsiteY24" fmla="*/ 535781 h 1033462"/>
                <a:gd name="connsiteX25" fmla="*/ 747713 w 826294"/>
                <a:gd name="connsiteY25" fmla="*/ 535781 h 1033462"/>
                <a:gd name="connsiteX26" fmla="*/ 752476 w 826294"/>
                <a:gd name="connsiteY26" fmla="*/ 571500 h 1033462"/>
                <a:gd name="connsiteX27" fmla="*/ 783432 w 826294"/>
                <a:gd name="connsiteY27" fmla="*/ 559593 h 1033462"/>
                <a:gd name="connsiteX28" fmla="*/ 804863 w 826294"/>
                <a:gd name="connsiteY28" fmla="*/ 552450 h 1033462"/>
                <a:gd name="connsiteX29" fmla="*/ 800101 w 826294"/>
                <a:gd name="connsiteY29" fmla="*/ 528637 h 1033462"/>
                <a:gd name="connsiteX30" fmla="*/ 804863 w 826294"/>
                <a:gd name="connsiteY30" fmla="*/ 507206 h 1033462"/>
                <a:gd name="connsiteX31" fmla="*/ 826294 w 826294"/>
                <a:gd name="connsiteY31" fmla="*/ 488156 h 1033462"/>
                <a:gd name="connsiteX32" fmla="*/ 807244 w 826294"/>
                <a:gd name="connsiteY32" fmla="*/ 469106 h 1033462"/>
                <a:gd name="connsiteX33" fmla="*/ 802482 w 826294"/>
                <a:gd name="connsiteY33" fmla="*/ 454818 h 1033462"/>
                <a:gd name="connsiteX34" fmla="*/ 819151 w 826294"/>
                <a:gd name="connsiteY34" fmla="*/ 431006 h 1033462"/>
                <a:gd name="connsiteX35" fmla="*/ 807244 w 826294"/>
                <a:gd name="connsiteY35" fmla="*/ 411956 h 1033462"/>
                <a:gd name="connsiteX36" fmla="*/ 773907 w 826294"/>
                <a:gd name="connsiteY36" fmla="*/ 414337 h 1033462"/>
                <a:gd name="connsiteX37" fmla="*/ 762001 w 826294"/>
                <a:gd name="connsiteY37" fmla="*/ 411956 h 1033462"/>
                <a:gd name="connsiteX38" fmla="*/ 752476 w 826294"/>
                <a:gd name="connsiteY38" fmla="*/ 383381 h 1033462"/>
                <a:gd name="connsiteX39" fmla="*/ 747713 w 826294"/>
                <a:gd name="connsiteY39" fmla="*/ 369093 h 1033462"/>
                <a:gd name="connsiteX40" fmla="*/ 754857 w 826294"/>
                <a:gd name="connsiteY40" fmla="*/ 345281 h 1033462"/>
                <a:gd name="connsiteX41" fmla="*/ 762001 w 826294"/>
                <a:gd name="connsiteY41" fmla="*/ 326231 h 1033462"/>
                <a:gd name="connsiteX42" fmla="*/ 766763 w 826294"/>
                <a:gd name="connsiteY42" fmla="*/ 307181 h 1033462"/>
                <a:gd name="connsiteX43" fmla="*/ 783432 w 826294"/>
                <a:gd name="connsiteY43" fmla="*/ 285750 h 1033462"/>
                <a:gd name="connsiteX44" fmla="*/ 790576 w 826294"/>
                <a:gd name="connsiteY44" fmla="*/ 261937 h 1033462"/>
                <a:gd name="connsiteX45" fmla="*/ 790576 w 826294"/>
                <a:gd name="connsiteY45" fmla="*/ 223837 h 1033462"/>
                <a:gd name="connsiteX46" fmla="*/ 790576 w 826294"/>
                <a:gd name="connsiteY46" fmla="*/ 195262 h 1033462"/>
                <a:gd name="connsiteX47" fmla="*/ 766763 w 826294"/>
                <a:gd name="connsiteY47" fmla="*/ 178593 h 1033462"/>
                <a:gd name="connsiteX48" fmla="*/ 742951 w 826294"/>
                <a:gd name="connsiteY48" fmla="*/ 188118 h 1033462"/>
                <a:gd name="connsiteX49" fmla="*/ 719138 w 826294"/>
                <a:gd name="connsiteY49" fmla="*/ 195262 h 1033462"/>
                <a:gd name="connsiteX50" fmla="*/ 676276 w 826294"/>
                <a:gd name="connsiteY50" fmla="*/ 192881 h 1033462"/>
                <a:gd name="connsiteX51" fmla="*/ 659607 w 826294"/>
                <a:gd name="connsiteY51" fmla="*/ 185737 h 1033462"/>
                <a:gd name="connsiteX52" fmla="*/ 628651 w 826294"/>
                <a:gd name="connsiteY52" fmla="*/ 164306 h 1033462"/>
                <a:gd name="connsiteX53" fmla="*/ 616744 w 826294"/>
                <a:gd name="connsiteY53" fmla="*/ 159543 h 1033462"/>
                <a:gd name="connsiteX54" fmla="*/ 600076 w 826294"/>
                <a:gd name="connsiteY54" fmla="*/ 188118 h 1033462"/>
                <a:gd name="connsiteX55" fmla="*/ 585788 w 826294"/>
                <a:gd name="connsiteY55" fmla="*/ 214312 h 1033462"/>
                <a:gd name="connsiteX56" fmla="*/ 559594 w 826294"/>
                <a:gd name="connsiteY56" fmla="*/ 240506 h 1033462"/>
                <a:gd name="connsiteX57" fmla="*/ 542926 w 826294"/>
                <a:gd name="connsiteY57" fmla="*/ 235743 h 1033462"/>
                <a:gd name="connsiteX58" fmla="*/ 528638 w 826294"/>
                <a:gd name="connsiteY58" fmla="*/ 219075 h 1033462"/>
                <a:gd name="connsiteX59" fmla="*/ 528638 w 826294"/>
                <a:gd name="connsiteY59" fmla="*/ 219075 h 1033462"/>
                <a:gd name="connsiteX60" fmla="*/ 495301 w 826294"/>
                <a:gd name="connsiteY60" fmla="*/ 247650 h 1033462"/>
                <a:gd name="connsiteX61" fmla="*/ 478632 w 826294"/>
                <a:gd name="connsiteY61" fmla="*/ 261937 h 1033462"/>
                <a:gd name="connsiteX62" fmla="*/ 450057 w 826294"/>
                <a:gd name="connsiteY62" fmla="*/ 266700 h 1033462"/>
                <a:gd name="connsiteX63" fmla="*/ 431007 w 826294"/>
                <a:gd name="connsiteY63" fmla="*/ 271462 h 1033462"/>
                <a:gd name="connsiteX64" fmla="*/ 411957 w 826294"/>
                <a:gd name="connsiteY64" fmla="*/ 288131 h 1033462"/>
                <a:gd name="connsiteX65" fmla="*/ 392907 w 826294"/>
                <a:gd name="connsiteY65" fmla="*/ 285750 h 1033462"/>
                <a:gd name="connsiteX66" fmla="*/ 383382 w 826294"/>
                <a:gd name="connsiteY66" fmla="*/ 314325 h 1033462"/>
                <a:gd name="connsiteX67" fmla="*/ 381001 w 826294"/>
                <a:gd name="connsiteY67" fmla="*/ 342900 h 1033462"/>
                <a:gd name="connsiteX68" fmla="*/ 381001 w 826294"/>
                <a:gd name="connsiteY68" fmla="*/ 378618 h 1033462"/>
                <a:gd name="connsiteX69" fmla="*/ 357188 w 826294"/>
                <a:gd name="connsiteY69" fmla="*/ 388143 h 1033462"/>
                <a:gd name="connsiteX70" fmla="*/ 342901 w 826294"/>
                <a:gd name="connsiteY70" fmla="*/ 376237 h 1033462"/>
                <a:gd name="connsiteX71" fmla="*/ 342901 w 826294"/>
                <a:gd name="connsiteY71" fmla="*/ 354806 h 1033462"/>
                <a:gd name="connsiteX72" fmla="*/ 314326 w 826294"/>
                <a:gd name="connsiteY72" fmla="*/ 338137 h 1033462"/>
                <a:gd name="connsiteX73" fmla="*/ 292894 w 826294"/>
                <a:gd name="connsiteY73" fmla="*/ 328612 h 1033462"/>
                <a:gd name="connsiteX74" fmla="*/ 297657 w 826294"/>
                <a:gd name="connsiteY74" fmla="*/ 300037 h 1033462"/>
                <a:gd name="connsiteX75" fmla="*/ 273844 w 826294"/>
                <a:gd name="connsiteY75" fmla="*/ 297656 h 1033462"/>
                <a:gd name="connsiteX76" fmla="*/ 242888 w 826294"/>
                <a:gd name="connsiteY76" fmla="*/ 283368 h 1033462"/>
                <a:gd name="connsiteX77" fmla="*/ 240507 w 826294"/>
                <a:gd name="connsiteY77" fmla="*/ 235743 h 1033462"/>
                <a:gd name="connsiteX78" fmla="*/ 240507 w 826294"/>
                <a:gd name="connsiteY78" fmla="*/ 200025 h 1033462"/>
                <a:gd name="connsiteX79" fmla="*/ 235744 w 826294"/>
                <a:gd name="connsiteY79" fmla="*/ 185737 h 1033462"/>
                <a:gd name="connsiteX80" fmla="*/ 242888 w 826294"/>
                <a:gd name="connsiteY80" fmla="*/ 159543 h 1033462"/>
                <a:gd name="connsiteX81" fmla="*/ 254794 w 826294"/>
                <a:gd name="connsiteY81" fmla="*/ 150018 h 1033462"/>
                <a:gd name="connsiteX82" fmla="*/ 238126 w 826294"/>
                <a:gd name="connsiteY82" fmla="*/ 135731 h 1033462"/>
                <a:gd name="connsiteX83" fmla="*/ 235744 w 826294"/>
                <a:gd name="connsiteY83" fmla="*/ 104775 h 1033462"/>
                <a:gd name="connsiteX84" fmla="*/ 238126 w 826294"/>
                <a:gd name="connsiteY84" fmla="*/ 78581 h 1033462"/>
                <a:gd name="connsiteX85" fmla="*/ 233363 w 826294"/>
                <a:gd name="connsiteY85" fmla="*/ 52387 h 1033462"/>
                <a:gd name="connsiteX86" fmla="*/ 211932 w 826294"/>
                <a:gd name="connsiteY86" fmla="*/ 38100 h 1033462"/>
                <a:gd name="connsiteX87" fmla="*/ 176213 w 826294"/>
                <a:gd name="connsiteY87" fmla="*/ 38100 h 1033462"/>
                <a:gd name="connsiteX88" fmla="*/ 171451 w 826294"/>
                <a:gd name="connsiteY88" fmla="*/ 14287 h 1033462"/>
                <a:gd name="connsiteX89" fmla="*/ 157163 w 826294"/>
                <a:gd name="connsiteY89" fmla="*/ 0 h 1033462"/>
                <a:gd name="connsiteX90" fmla="*/ 142876 w 826294"/>
                <a:gd name="connsiteY90" fmla="*/ 0 h 1033462"/>
                <a:gd name="connsiteX91" fmla="*/ 116682 w 826294"/>
                <a:gd name="connsiteY91" fmla="*/ 0 h 1033462"/>
                <a:gd name="connsiteX92" fmla="*/ 97632 w 826294"/>
                <a:gd name="connsiteY92" fmla="*/ 0 h 1033462"/>
                <a:gd name="connsiteX93" fmla="*/ 78582 w 826294"/>
                <a:gd name="connsiteY93" fmla="*/ 33337 h 1033462"/>
                <a:gd name="connsiteX94" fmla="*/ 76201 w 826294"/>
                <a:gd name="connsiteY94" fmla="*/ 59531 h 1033462"/>
                <a:gd name="connsiteX95" fmla="*/ 73819 w 826294"/>
                <a:gd name="connsiteY95" fmla="*/ 97631 h 1033462"/>
                <a:gd name="connsiteX96" fmla="*/ 66676 w 826294"/>
                <a:gd name="connsiteY96" fmla="*/ 116681 h 1033462"/>
                <a:gd name="connsiteX97" fmla="*/ 54769 w 826294"/>
                <a:gd name="connsiteY97" fmla="*/ 135731 h 1033462"/>
                <a:gd name="connsiteX98" fmla="*/ 40482 w 826294"/>
                <a:gd name="connsiteY98" fmla="*/ 164306 h 1033462"/>
                <a:gd name="connsiteX99" fmla="*/ 30957 w 826294"/>
                <a:gd name="connsiteY99" fmla="*/ 171450 h 1033462"/>
                <a:gd name="connsiteX100" fmla="*/ 4763 w 826294"/>
                <a:gd name="connsiteY100" fmla="*/ 178593 h 1033462"/>
                <a:gd name="connsiteX101" fmla="*/ 2382 w 826294"/>
                <a:gd name="connsiteY101" fmla="*/ 200025 h 1033462"/>
                <a:gd name="connsiteX102" fmla="*/ 28576 w 826294"/>
                <a:gd name="connsiteY102" fmla="*/ 211931 h 1033462"/>
                <a:gd name="connsiteX103" fmla="*/ 26194 w 826294"/>
                <a:gd name="connsiteY103" fmla="*/ 219075 h 1033462"/>
                <a:gd name="connsiteX104" fmla="*/ 76201 w 826294"/>
                <a:gd name="connsiteY104" fmla="*/ 204788 h 1033462"/>
                <a:gd name="connsiteX105" fmla="*/ 66676 w 826294"/>
                <a:gd name="connsiteY105" fmla="*/ 261937 h 1033462"/>
                <a:gd name="connsiteX106" fmla="*/ 78582 w 826294"/>
                <a:gd name="connsiteY106" fmla="*/ 297656 h 1033462"/>
                <a:gd name="connsiteX107" fmla="*/ 78582 w 826294"/>
                <a:gd name="connsiteY107" fmla="*/ 297656 h 1033462"/>
                <a:gd name="connsiteX108" fmla="*/ 73819 w 826294"/>
                <a:gd name="connsiteY108" fmla="*/ 350043 h 1033462"/>
                <a:gd name="connsiteX109" fmla="*/ 73819 w 826294"/>
                <a:gd name="connsiteY109" fmla="*/ 350043 h 1033462"/>
                <a:gd name="connsiteX110" fmla="*/ 90488 w 826294"/>
                <a:gd name="connsiteY110" fmla="*/ 371475 h 1033462"/>
                <a:gd name="connsiteX111" fmla="*/ 102395 w 826294"/>
                <a:gd name="connsiteY111" fmla="*/ 388144 h 1033462"/>
                <a:gd name="connsiteX112" fmla="*/ 97632 w 826294"/>
                <a:gd name="connsiteY112" fmla="*/ 409575 h 1033462"/>
                <a:gd name="connsiteX113" fmla="*/ 116682 w 826294"/>
                <a:gd name="connsiteY113" fmla="*/ 414337 h 1033462"/>
                <a:gd name="connsiteX114" fmla="*/ 133351 w 826294"/>
                <a:gd name="connsiteY114" fmla="*/ 440531 h 1033462"/>
                <a:gd name="connsiteX115" fmla="*/ 133351 w 826294"/>
                <a:gd name="connsiteY115" fmla="*/ 466725 h 1033462"/>
                <a:gd name="connsiteX116" fmla="*/ 104776 w 826294"/>
                <a:gd name="connsiteY116" fmla="*/ 469106 h 1033462"/>
                <a:gd name="connsiteX117" fmla="*/ 95251 w 826294"/>
                <a:gd name="connsiteY117" fmla="*/ 483393 h 1033462"/>
                <a:gd name="connsiteX118" fmla="*/ 76201 w 826294"/>
                <a:gd name="connsiteY118" fmla="*/ 511968 h 1033462"/>
                <a:gd name="connsiteX119" fmla="*/ 64294 w 826294"/>
                <a:gd name="connsiteY119" fmla="*/ 533400 h 1033462"/>
                <a:gd name="connsiteX120" fmla="*/ 30957 w 826294"/>
                <a:gd name="connsiteY120" fmla="*/ 531018 h 1033462"/>
                <a:gd name="connsiteX121" fmla="*/ 26194 w 826294"/>
                <a:gd name="connsiteY121" fmla="*/ 547687 h 1033462"/>
                <a:gd name="connsiteX122" fmla="*/ 11907 w 826294"/>
                <a:gd name="connsiteY122" fmla="*/ 569118 h 1033462"/>
                <a:gd name="connsiteX123" fmla="*/ 4763 w 826294"/>
                <a:gd name="connsiteY123" fmla="*/ 611981 h 1033462"/>
                <a:gd name="connsiteX124" fmla="*/ 0 w 826294"/>
                <a:gd name="connsiteY124" fmla="*/ 645318 h 1033462"/>
                <a:gd name="connsiteX125" fmla="*/ 38101 w 826294"/>
                <a:gd name="connsiteY125" fmla="*/ 640556 h 1033462"/>
                <a:gd name="connsiteX126" fmla="*/ 83344 w 826294"/>
                <a:gd name="connsiteY126" fmla="*/ 642937 h 1033462"/>
                <a:gd name="connsiteX127" fmla="*/ 111919 w 826294"/>
                <a:gd name="connsiteY127" fmla="*/ 650081 h 1033462"/>
                <a:gd name="connsiteX128" fmla="*/ 142875 w 826294"/>
                <a:gd name="connsiteY128" fmla="*/ 659606 h 1033462"/>
                <a:gd name="connsiteX129" fmla="*/ 154782 w 826294"/>
                <a:gd name="connsiteY129" fmla="*/ 676275 h 1033462"/>
                <a:gd name="connsiteX130" fmla="*/ 152400 w 826294"/>
                <a:gd name="connsiteY130" fmla="*/ 695325 h 1033462"/>
                <a:gd name="connsiteX131" fmla="*/ 140494 w 826294"/>
                <a:gd name="connsiteY131" fmla="*/ 709612 h 1033462"/>
                <a:gd name="connsiteX132" fmla="*/ 130969 w 826294"/>
                <a:gd name="connsiteY132" fmla="*/ 740568 h 1033462"/>
                <a:gd name="connsiteX133" fmla="*/ 92869 w 826294"/>
                <a:gd name="connsiteY133" fmla="*/ 742949 h 1033462"/>
                <a:gd name="connsiteX134" fmla="*/ 80963 w 826294"/>
                <a:gd name="connsiteY134" fmla="*/ 750093 h 1033462"/>
                <a:gd name="connsiteX135" fmla="*/ 64294 w 826294"/>
                <a:gd name="connsiteY135" fmla="*/ 754856 h 1033462"/>
                <a:gd name="connsiteX136" fmla="*/ 45245 w 826294"/>
                <a:gd name="connsiteY136" fmla="*/ 757237 h 1033462"/>
                <a:gd name="connsiteX137" fmla="*/ 42862 w 826294"/>
                <a:gd name="connsiteY137" fmla="*/ 781050 h 1033462"/>
                <a:gd name="connsiteX138" fmla="*/ 59532 w 826294"/>
                <a:gd name="connsiteY138" fmla="*/ 797718 h 1033462"/>
                <a:gd name="connsiteX139" fmla="*/ 54769 w 826294"/>
                <a:gd name="connsiteY139" fmla="*/ 831056 h 1033462"/>
                <a:gd name="connsiteX140" fmla="*/ 47626 w 826294"/>
                <a:gd name="connsiteY140" fmla="*/ 862012 h 1033462"/>
                <a:gd name="connsiteX141" fmla="*/ 73819 w 826294"/>
                <a:gd name="connsiteY141" fmla="*/ 864393 h 1033462"/>
                <a:gd name="connsiteX142" fmla="*/ 80963 w 826294"/>
                <a:gd name="connsiteY142" fmla="*/ 885825 h 1033462"/>
                <a:gd name="connsiteX143" fmla="*/ 107157 w 826294"/>
                <a:gd name="connsiteY143" fmla="*/ 878681 h 1033462"/>
                <a:gd name="connsiteX144" fmla="*/ 121444 w 826294"/>
                <a:gd name="connsiteY144" fmla="*/ 873918 h 1033462"/>
                <a:gd name="connsiteX145" fmla="*/ 150019 w 826294"/>
                <a:gd name="connsiteY145" fmla="*/ 840581 h 1033462"/>
                <a:gd name="connsiteX146" fmla="*/ 169069 w 826294"/>
                <a:gd name="connsiteY146" fmla="*/ 857250 h 1033462"/>
                <a:gd name="connsiteX147" fmla="*/ 188119 w 826294"/>
                <a:gd name="connsiteY147" fmla="*/ 838200 h 1033462"/>
                <a:gd name="connsiteX148" fmla="*/ 219076 w 826294"/>
                <a:gd name="connsiteY148" fmla="*/ 826293 h 1033462"/>
                <a:gd name="connsiteX149" fmla="*/ 228601 w 826294"/>
                <a:gd name="connsiteY149" fmla="*/ 816768 h 1033462"/>
                <a:gd name="connsiteX150" fmla="*/ 254794 w 826294"/>
                <a:gd name="connsiteY150" fmla="*/ 814387 h 1033462"/>
                <a:gd name="connsiteX151" fmla="*/ 269082 w 826294"/>
                <a:gd name="connsiteY151" fmla="*/ 833437 h 1033462"/>
                <a:gd name="connsiteX152" fmla="*/ 283369 w 826294"/>
                <a:gd name="connsiteY152" fmla="*/ 802481 h 1033462"/>
                <a:gd name="connsiteX153" fmla="*/ 295276 w 826294"/>
                <a:gd name="connsiteY153" fmla="*/ 781050 h 1033462"/>
                <a:gd name="connsiteX154" fmla="*/ 295276 w 826294"/>
                <a:gd name="connsiteY154" fmla="*/ 781050 h 1033462"/>
                <a:gd name="connsiteX155" fmla="*/ 307182 w 826294"/>
                <a:gd name="connsiteY155" fmla="*/ 816768 h 1033462"/>
                <a:gd name="connsiteX156" fmla="*/ 316707 w 826294"/>
                <a:gd name="connsiteY156" fmla="*/ 854868 h 1033462"/>
                <a:gd name="connsiteX157" fmla="*/ 354807 w 826294"/>
                <a:gd name="connsiteY157" fmla="*/ 842962 h 1033462"/>
                <a:gd name="connsiteX158" fmla="*/ 366713 w 826294"/>
                <a:gd name="connsiteY158" fmla="*/ 859631 h 1033462"/>
                <a:gd name="connsiteX159" fmla="*/ 378619 w 826294"/>
                <a:gd name="connsiteY159" fmla="*/ 876300 h 1033462"/>
                <a:gd name="connsiteX160" fmla="*/ 397669 w 826294"/>
                <a:gd name="connsiteY160" fmla="*/ 888206 h 1033462"/>
                <a:gd name="connsiteX161" fmla="*/ 400051 w 826294"/>
                <a:gd name="connsiteY161" fmla="*/ 914400 h 1033462"/>
                <a:gd name="connsiteX162" fmla="*/ 404813 w 826294"/>
                <a:gd name="connsiteY162" fmla="*/ 928687 h 1033462"/>
                <a:gd name="connsiteX163" fmla="*/ 433388 w 826294"/>
                <a:gd name="connsiteY163" fmla="*/ 921543 h 1033462"/>
                <a:gd name="connsiteX164" fmla="*/ 442913 w 826294"/>
                <a:gd name="connsiteY164" fmla="*/ 945356 h 1033462"/>
                <a:gd name="connsiteX165" fmla="*/ 447676 w 826294"/>
                <a:gd name="connsiteY165" fmla="*/ 978693 h 1033462"/>
                <a:gd name="connsiteX166" fmla="*/ 476251 w 826294"/>
                <a:gd name="connsiteY166" fmla="*/ 973931 h 1033462"/>
                <a:gd name="connsiteX167" fmla="*/ 490538 w 826294"/>
                <a:gd name="connsiteY167" fmla="*/ 983456 h 1033462"/>
                <a:gd name="connsiteX168" fmla="*/ 495301 w 826294"/>
                <a:gd name="connsiteY168" fmla="*/ 1007268 h 1033462"/>
                <a:gd name="connsiteX169" fmla="*/ 540543 w 826294"/>
                <a:gd name="connsiteY169" fmla="*/ 1033462 h 1033462"/>
                <a:gd name="connsiteX170" fmla="*/ 569119 w 826294"/>
                <a:gd name="connsiteY170" fmla="*/ 1028700 h 1033462"/>
                <a:gd name="connsiteX0" fmla="*/ 569119 w 826294"/>
                <a:gd name="connsiteY0" fmla="*/ 1028700 h 1033462"/>
                <a:gd name="connsiteX1" fmla="*/ 554831 w 826294"/>
                <a:gd name="connsiteY1" fmla="*/ 1004887 h 1033462"/>
                <a:gd name="connsiteX2" fmla="*/ 538163 w 826294"/>
                <a:gd name="connsiteY2" fmla="*/ 966787 h 1033462"/>
                <a:gd name="connsiteX3" fmla="*/ 516732 w 826294"/>
                <a:gd name="connsiteY3" fmla="*/ 947737 h 1033462"/>
                <a:gd name="connsiteX4" fmla="*/ 523876 w 826294"/>
                <a:gd name="connsiteY4" fmla="*/ 921543 h 1033462"/>
                <a:gd name="connsiteX5" fmla="*/ 542926 w 826294"/>
                <a:gd name="connsiteY5" fmla="*/ 916781 h 1033462"/>
                <a:gd name="connsiteX6" fmla="*/ 561975 w 826294"/>
                <a:gd name="connsiteY6" fmla="*/ 866775 h 1033462"/>
                <a:gd name="connsiteX7" fmla="*/ 528638 w 826294"/>
                <a:gd name="connsiteY7" fmla="*/ 845343 h 1033462"/>
                <a:gd name="connsiteX8" fmla="*/ 528638 w 826294"/>
                <a:gd name="connsiteY8" fmla="*/ 821531 h 1033462"/>
                <a:gd name="connsiteX9" fmla="*/ 523876 w 826294"/>
                <a:gd name="connsiteY9" fmla="*/ 788193 h 1033462"/>
                <a:gd name="connsiteX10" fmla="*/ 521494 w 826294"/>
                <a:gd name="connsiteY10" fmla="*/ 759618 h 1033462"/>
                <a:gd name="connsiteX11" fmla="*/ 545307 w 826294"/>
                <a:gd name="connsiteY11" fmla="*/ 759618 h 1033462"/>
                <a:gd name="connsiteX12" fmla="*/ 576263 w 826294"/>
                <a:gd name="connsiteY12" fmla="*/ 754856 h 1033462"/>
                <a:gd name="connsiteX13" fmla="*/ 597694 w 826294"/>
                <a:gd name="connsiteY13" fmla="*/ 711993 h 1033462"/>
                <a:gd name="connsiteX14" fmla="*/ 611982 w 826294"/>
                <a:gd name="connsiteY14" fmla="*/ 690562 h 1033462"/>
                <a:gd name="connsiteX15" fmla="*/ 581026 w 826294"/>
                <a:gd name="connsiteY15" fmla="*/ 671512 h 1033462"/>
                <a:gd name="connsiteX16" fmla="*/ 597694 w 826294"/>
                <a:gd name="connsiteY16" fmla="*/ 652462 h 1033462"/>
                <a:gd name="connsiteX17" fmla="*/ 592932 w 826294"/>
                <a:gd name="connsiteY17" fmla="*/ 626268 h 1033462"/>
                <a:gd name="connsiteX18" fmla="*/ 581026 w 826294"/>
                <a:gd name="connsiteY18" fmla="*/ 609600 h 1033462"/>
                <a:gd name="connsiteX19" fmla="*/ 597694 w 826294"/>
                <a:gd name="connsiteY19" fmla="*/ 588168 h 1033462"/>
                <a:gd name="connsiteX20" fmla="*/ 597694 w 826294"/>
                <a:gd name="connsiteY20" fmla="*/ 588168 h 1033462"/>
                <a:gd name="connsiteX21" fmla="*/ 628651 w 826294"/>
                <a:gd name="connsiteY21" fmla="*/ 545306 h 1033462"/>
                <a:gd name="connsiteX22" fmla="*/ 661988 w 826294"/>
                <a:gd name="connsiteY22" fmla="*/ 569118 h 1033462"/>
                <a:gd name="connsiteX23" fmla="*/ 702469 w 826294"/>
                <a:gd name="connsiteY23" fmla="*/ 569118 h 1033462"/>
                <a:gd name="connsiteX24" fmla="*/ 714376 w 826294"/>
                <a:gd name="connsiteY24" fmla="*/ 535781 h 1033462"/>
                <a:gd name="connsiteX25" fmla="*/ 747713 w 826294"/>
                <a:gd name="connsiteY25" fmla="*/ 535781 h 1033462"/>
                <a:gd name="connsiteX26" fmla="*/ 752476 w 826294"/>
                <a:gd name="connsiteY26" fmla="*/ 571500 h 1033462"/>
                <a:gd name="connsiteX27" fmla="*/ 783432 w 826294"/>
                <a:gd name="connsiteY27" fmla="*/ 559593 h 1033462"/>
                <a:gd name="connsiteX28" fmla="*/ 804863 w 826294"/>
                <a:gd name="connsiteY28" fmla="*/ 552450 h 1033462"/>
                <a:gd name="connsiteX29" fmla="*/ 800101 w 826294"/>
                <a:gd name="connsiteY29" fmla="*/ 528637 h 1033462"/>
                <a:gd name="connsiteX30" fmla="*/ 804863 w 826294"/>
                <a:gd name="connsiteY30" fmla="*/ 507206 h 1033462"/>
                <a:gd name="connsiteX31" fmla="*/ 826294 w 826294"/>
                <a:gd name="connsiteY31" fmla="*/ 488156 h 1033462"/>
                <a:gd name="connsiteX32" fmla="*/ 807244 w 826294"/>
                <a:gd name="connsiteY32" fmla="*/ 469106 h 1033462"/>
                <a:gd name="connsiteX33" fmla="*/ 802482 w 826294"/>
                <a:gd name="connsiteY33" fmla="*/ 454818 h 1033462"/>
                <a:gd name="connsiteX34" fmla="*/ 819151 w 826294"/>
                <a:gd name="connsiteY34" fmla="*/ 431006 h 1033462"/>
                <a:gd name="connsiteX35" fmla="*/ 807244 w 826294"/>
                <a:gd name="connsiteY35" fmla="*/ 411956 h 1033462"/>
                <a:gd name="connsiteX36" fmla="*/ 773907 w 826294"/>
                <a:gd name="connsiteY36" fmla="*/ 414337 h 1033462"/>
                <a:gd name="connsiteX37" fmla="*/ 762001 w 826294"/>
                <a:gd name="connsiteY37" fmla="*/ 411956 h 1033462"/>
                <a:gd name="connsiteX38" fmla="*/ 752476 w 826294"/>
                <a:gd name="connsiteY38" fmla="*/ 383381 h 1033462"/>
                <a:gd name="connsiteX39" fmla="*/ 747713 w 826294"/>
                <a:gd name="connsiteY39" fmla="*/ 369093 h 1033462"/>
                <a:gd name="connsiteX40" fmla="*/ 754857 w 826294"/>
                <a:gd name="connsiteY40" fmla="*/ 345281 h 1033462"/>
                <a:gd name="connsiteX41" fmla="*/ 762001 w 826294"/>
                <a:gd name="connsiteY41" fmla="*/ 326231 h 1033462"/>
                <a:gd name="connsiteX42" fmla="*/ 766763 w 826294"/>
                <a:gd name="connsiteY42" fmla="*/ 307181 h 1033462"/>
                <a:gd name="connsiteX43" fmla="*/ 783432 w 826294"/>
                <a:gd name="connsiteY43" fmla="*/ 285750 h 1033462"/>
                <a:gd name="connsiteX44" fmla="*/ 790576 w 826294"/>
                <a:gd name="connsiteY44" fmla="*/ 261937 h 1033462"/>
                <a:gd name="connsiteX45" fmla="*/ 790576 w 826294"/>
                <a:gd name="connsiteY45" fmla="*/ 223837 h 1033462"/>
                <a:gd name="connsiteX46" fmla="*/ 790576 w 826294"/>
                <a:gd name="connsiteY46" fmla="*/ 195262 h 1033462"/>
                <a:gd name="connsiteX47" fmla="*/ 766763 w 826294"/>
                <a:gd name="connsiteY47" fmla="*/ 178593 h 1033462"/>
                <a:gd name="connsiteX48" fmla="*/ 742951 w 826294"/>
                <a:gd name="connsiteY48" fmla="*/ 188118 h 1033462"/>
                <a:gd name="connsiteX49" fmla="*/ 719138 w 826294"/>
                <a:gd name="connsiteY49" fmla="*/ 195262 h 1033462"/>
                <a:gd name="connsiteX50" fmla="*/ 676276 w 826294"/>
                <a:gd name="connsiteY50" fmla="*/ 192881 h 1033462"/>
                <a:gd name="connsiteX51" fmla="*/ 659607 w 826294"/>
                <a:gd name="connsiteY51" fmla="*/ 185737 h 1033462"/>
                <a:gd name="connsiteX52" fmla="*/ 628651 w 826294"/>
                <a:gd name="connsiteY52" fmla="*/ 164306 h 1033462"/>
                <a:gd name="connsiteX53" fmla="*/ 616744 w 826294"/>
                <a:gd name="connsiteY53" fmla="*/ 159543 h 1033462"/>
                <a:gd name="connsiteX54" fmla="*/ 600076 w 826294"/>
                <a:gd name="connsiteY54" fmla="*/ 188118 h 1033462"/>
                <a:gd name="connsiteX55" fmla="*/ 585788 w 826294"/>
                <a:gd name="connsiteY55" fmla="*/ 214312 h 1033462"/>
                <a:gd name="connsiteX56" fmla="*/ 559594 w 826294"/>
                <a:gd name="connsiteY56" fmla="*/ 240506 h 1033462"/>
                <a:gd name="connsiteX57" fmla="*/ 542926 w 826294"/>
                <a:gd name="connsiteY57" fmla="*/ 235743 h 1033462"/>
                <a:gd name="connsiteX58" fmla="*/ 528638 w 826294"/>
                <a:gd name="connsiteY58" fmla="*/ 219075 h 1033462"/>
                <a:gd name="connsiteX59" fmla="*/ 528638 w 826294"/>
                <a:gd name="connsiteY59" fmla="*/ 219075 h 1033462"/>
                <a:gd name="connsiteX60" fmla="*/ 495301 w 826294"/>
                <a:gd name="connsiteY60" fmla="*/ 247650 h 1033462"/>
                <a:gd name="connsiteX61" fmla="*/ 478632 w 826294"/>
                <a:gd name="connsiteY61" fmla="*/ 261937 h 1033462"/>
                <a:gd name="connsiteX62" fmla="*/ 450057 w 826294"/>
                <a:gd name="connsiteY62" fmla="*/ 266700 h 1033462"/>
                <a:gd name="connsiteX63" fmla="*/ 431007 w 826294"/>
                <a:gd name="connsiteY63" fmla="*/ 271462 h 1033462"/>
                <a:gd name="connsiteX64" fmla="*/ 411957 w 826294"/>
                <a:gd name="connsiteY64" fmla="*/ 288131 h 1033462"/>
                <a:gd name="connsiteX65" fmla="*/ 392907 w 826294"/>
                <a:gd name="connsiteY65" fmla="*/ 285750 h 1033462"/>
                <a:gd name="connsiteX66" fmla="*/ 383382 w 826294"/>
                <a:gd name="connsiteY66" fmla="*/ 314325 h 1033462"/>
                <a:gd name="connsiteX67" fmla="*/ 381001 w 826294"/>
                <a:gd name="connsiteY67" fmla="*/ 342900 h 1033462"/>
                <a:gd name="connsiteX68" fmla="*/ 381001 w 826294"/>
                <a:gd name="connsiteY68" fmla="*/ 378618 h 1033462"/>
                <a:gd name="connsiteX69" fmla="*/ 357188 w 826294"/>
                <a:gd name="connsiteY69" fmla="*/ 388143 h 1033462"/>
                <a:gd name="connsiteX70" fmla="*/ 342901 w 826294"/>
                <a:gd name="connsiteY70" fmla="*/ 376237 h 1033462"/>
                <a:gd name="connsiteX71" fmla="*/ 342901 w 826294"/>
                <a:gd name="connsiteY71" fmla="*/ 354806 h 1033462"/>
                <a:gd name="connsiteX72" fmla="*/ 314326 w 826294"/>
                <a:gd name="connsiteY72" fmla="*/ 338137 h 1033462"/>
                <a:gd name="connsiteX73" fmla="*/ 292894 w 826294"/>
                <a:gd name="connsiteY73" fmla="*/ 328612 h 1033462"/>
                <a:gd name="connsiteX74" fmla="*/ 297657 w 826294"/>
                <a:gd name="connsiteY74" fmla="*/ 300037 h 1033462"/>
                <a:gd name="connsiteX75" fmla="*/ 273844 w 826294"/>
                <a:gd name="connsiteY75" fmla="*/ 297656 h 1033462"/>
                <a:gd name="connsiteX76" fmla="*/ 242888 w 826294"/>
                <a:gd name="connsiteY76" fmla="*/ 283368 h 1033462"/>
                <a:gd name="connsiteX77" fmla="*/ 240507 w 826294"/>
                <a:gd name="connsiteY77" fmla="*/ 235743 h 1033462"/>
                <a:gd name="connsiteX78" fmla="*/ 240507 w 826294"/>
                <a:gd name="connsiteY78" fmla="*/ 200025 h 1033462"/>
                <a:gd name="connsiteX79" fmla="*/ 235744 w 826294"/>
                <a:gd name="connsiteY79" fmla="*/ 185737 h 1033462"/>
                <a:gd name="connsiteX80" fmla="*/ 242888 w 826294"/>
                <a:gd name="connsiteY80" fmla="*/ 159543 h 1033462"/>
                <a:gd name="connsiteX81" fmla="*/ 254794 w 826294"/>
                <a:gd name="connsiteY81" fmla="*/ 150018 h 1033462"/>
                <a:gd name="connsiteX82" fmla="*/ 238126 w 826294"/>
                <a:gd name="connsiteY82" fmla="*/ 135731 h 1033462"/>
                <a:gd name="connsiteX83" fmla="*/ 235744 w 826294"/>
                <a:gd name="connsiteY83" fmla="*/ 104775 h 1033462"/>
                <a:gd name="connsiteX84" fmla="*/ 238126 w 826294"/>
                <a:gd name="connsiteY84" fmla="*/ 78581 h 1033462"/>
                <a:gd name="connsiteX85" fmla="*/ 233363 w 826294"/>
                <a:gd name="connsiteY85" fmla="*/ 52387 h 1033462"/>
                <a:gd name="connsiteX86" fmla="*/ 211932 w 826294"/>
                <a:gd name="connsiteY86" fmla="*/ 38100 h 1033462"/>
                <a:gd name="connsiteX87" fmla="*/ 176213 w 826294"/>
                <a:gd name="connsiteY87" fmla="*/ 38100 h 1033462"/>
                <a:gd name="connsiteX88" fmla="*/ 171451 w 826294"/>
                <a:gd name="connsiteY88" fmla="*/ 14287 h 1033462"/>
                <a:gd name="connsiteX89" fmla="*/ 157163 w 826294"/>
                <a:gd name="connsiteY89" fmla="*/ 0 h 1033462"/>
                <a:gd name="connsiteX90" fmla="*/ 142876 w 826294"/>
                <a:gd name="connsiteY90" fmla="*/ 0 h 1033462"/>
                <a:gd name="connsiteX91" fmla="*/ 116682 w 826294"/>
                <a:gd name="connsiteY91" fmla="*/ 0 h 1033462"/>
                <a:gd name="connsiteX92" fmla="*/ 97632 w 826294"/>
                <a:gd name="connsiteY92" fmla="*/ 0 h 1033462"/>
                <a:gd name="connsiteX93" fmla="*/ 78582 w 826294"/>
                <a:gd name="connsiteY93" fmla="*/ 33337 h 1033462"/>
                <a:gd name="connsiteX94" fmla="*/ 76201 w 826294"/>
                <a:gd name="connsiteY94" fmla="*/ 59531 h 1033462"/>
                <a:gd name="connsiteX95" fmla="*/ 73819 w 826294"/>
                <a:gd name="connsiteY95" fmla="*/ 97631 h 1033462"/>
                <a:gd name="connsiteX96" fmla="*/ 66676 w 826294"/>
                <a:gd name="connsiteY96" fmla="*/ 116681 h 1033462"/>
                <a:gd name="connsiteX97" fmla="*/ 54769 w 826294"/>
                <a:gd name="connsiteY97" fmla="*/ 135731 h 1033462"/>
                <a:gd name="connsiteX98" fmla="*/ 40482 w 826294"/>
                <a:gd name="connsiteY98" fmla="*/ 164306 h 1033462"/>
                <a:gd name="connsiteX99" fmla="*/ 30957 w 826294"/>
                <a:gd name="connsiteY99" fmla="*/ 171450 h 1033462"/>
                <a:gd name="connsiteX100" fmla="*/ 4763 w 826294"/>
                <a:gd name="connsiteY100" fmla="*/ 178593 h 1033462"/>
                <a:gd name="connsiteX101" fmla="*/ 2382 w 826294"/>
                <a:gd name="connsiteY101" fmla="*/ 200025 h 1033462"/>
                <a:gd name="connsiteX102" fmla="*/ 28576 w 826294"/>
                <a:gd name="connsiteY102" fmla="*/ 211931 h 1033462"/>
                <a:gd name="connsiteX103" fmla="*/ 26194 w 826294"/>
                <a:gd name="connsiteY103" fmla="*/ 219075 h 1033462"/>
                <a:gd name="connsiteX104" fmla="*/ 76201 w 826294"/>
                <a:gd name="connsiteY104" fmla="*/ 204788 h 1033462"/>
                <a:gd name="connsiteX105" fmla="*/ 66676 w 826294"/>
                <a:gd name="connsiteY105" fmla="*/ 261937 h 1033462"/>
                <a:gd name="connsiteX106" fmla="*/ 78582 w 826294"/>
                <a:gd name="connsiteY106" fmla="*/ 297656 h 1033462"/>
                <a:gd name="connsiteX107" fmla="*/ 78582 w 826294"/>
                <a:gd name="connsiteY107" fmla="*/ 297656 h 1033462"/>
                <a:gd name="connsiteX108" fmla="*/ 73819 w 826294"/>
                <a:gd name="connsiteY108" fmla="*/ 350043 h 1033462"/>
                <a:gd name="connsiteX109" fmla="*/ 73819 w 826294"/>
                <a:gd name="connsiteY109" fmla="*/ 350043 h 1033462"/>
                <a:gd name="connsiteX110" fmla="*/ 90488 w 826294"/>
                <a:gd name="connsiteY110" fmla="*/ 371475 h 1033462"/>
                <a:gd name="connsiteX111" fmla="*/ 102395 w 826294"/>
                <a:gd name="connsiteY111" fmla="*/ 388144 h 1033462"/>
                <a:gd name="connsiteX112" fmla="*/ 97632 w 826294"/>
                <a:gd name="connsiteY112" fmla="*/ 409575 h 1033462"/>
                <a:gd name="connsiteX113" fmla="*/ 116682 w 826294"/>
                <a:gd name="connsiteY113" fmla="*/ 414337 h 1033462"/>
                <a:gd name="connsiteX114" fmla="*/ 133351 w 826294"/>
                <a:gd name="connsiteY114" fmla="*/ 440531 h 1033462"/>
                <a:gd name="connsiteX115" fmla="*/ 133351 w 826294"/>
                <a:gd name="connsiteY115" fmla="*/ 466725 h 1033462"/>
                <a:gd name="connsiteX116" fmla="*/ 104776 w 826294"/>
                <a:gd name="connsiteY116" fmla="*/ 469106 h 1033462"/>
                <a:gd name="connsiteX117" fmla="*/ 95251 w 826294"/>
                <a:gd name="connsiteY117" fmla="*/ 483393 h 1033462"/>
                <a:gd name="connsiteX118" fmla="*/ 76201 w 826294"/>
                <a:gd name="connsiteY118" fmla="*/ 511968 h 1033462"/>
                <a:gd name="connsiteX119" fmla="*/ 64294 w 826294"/>
                <a:gd name="connsiteY119" fmla="*/ 533400 h 1033462"/>
                <a:gd name="connsiteX120" fmla="*/ 30957 w 826294"/>
                <a:gd name="connsiteY120" fmla="*/ 531018 h 1033462"/>
                <a:gd name="connsiteX121" fmla="*/ 26194 w 826294"/>
                <a:gd name="connsiteY121" fmla="*/ 547687 h 1033462"/>
                <a:gd name="connsiteX122" fmla="*/ 11907 w 826294"/>
                <a:gd name="connsiteY122" fmla="*/ 569118 h 1033462"/>
                <a:gd name="connsiteX123" fmla="*/ 4763 w 826294"/>
                <a:gd name="connsiteY123" fmla="*/ 611981 h 1033462"/>
                <a:gd name="connsiteX124" fmla="*/ 0 w 826294"/>
                <a:gd name="connsiteY124" fmla="*/ 645318 h 1033462"/>
                <a:gd name="connsiteX125" fmla="*/ 38101 w 826294"/>
                <a:gd name="connsiteY125" fmla="*/ 640556 h 1033462"/>
                <a:gd name="connsiteX126" fmla="*/ 83344 w 826294"/>
                <a:gd name="connsiteY126" fmla="*/ 642937 h 1033462"/>
                <a:gd name="connsiteX127" fmla="*/ 111919 w 826294"/>
                <a:gd name="connsiteY127" fmla="*/ 650081 h 1033462"/>
                <a:gd name="connsiteX128" fmla="*/ 142875 w 826294"/>
                <a:gd name="connsiteY128" fmla="*/ 659606 h 1033462"/>
                <a:gd name="connsiteX129" fmla="*/ 154782 w 826294"/>
                <a:gd name="connsiteY129" fmla="*/ 676275 h 1033462"/>
                <a:gd name="connsiteX130" fmla="*/ 140494 w 826294"/>
                <a:gd name="connsiteY130" fmla="*/ 695325 h 1033462"/>
                <a:gd name="connsiteX131" fmla="*/ 140494 w 826294"/>
                <a:gd name="connsiteY131" fmla="*/ 709612 h 1033462"/>
                <a:gd name="connsiteX132" fmla="*/ 130969 w 826294"/>
                <a:gd name="connsiteY132" fmla="*/ 740568 h 1033462"/>
                <a:gd name="connsiteX133" fmla="*/ 92869 w 826294"/>
                <a:gd name="connsiteY133" fmla="*/ 742949 h 1033462"/>
                <a:gd name="connsiteX134" fmla="*/ 80963 w 826294"/>
                <a:gd name="connsiteY134" fmla="*/ 750093 h 1033462"/>
                <a:gd name="connsiteX135" fmla="*/ 64294 w 826294"/>
                <a:gd name="connsiteY135" fmla="*/ 754856 h 1033462"/>
                <a:gd name="connsiteX136" fmla="*/ 45245 w 826294"/>
                <a:gd name="connsiteY136" fmla="*/ 757237 h 1033462"/>
                <a:gd name="connsiteX137" fmla="*/ 42862 w 826294"/>
                <a:gd name="connsiteY137" fmla="*/ 781050 h 1033462"/>
                <a:gd name="connsiteX138" fmla="*/ 59532 w 826294"/>
                <a:gd name="connsiteY138" fmla="*/ 797718 h 1033462"/>
                <a:gd name="connsiteX139" fmla="*/ 54769 w 826294"/>
                <a:gd name="connsiteY139" fmla="*/ 831056 h 1033462"/>
                <a:gd name="connsiteX140" fmla="*/ 47626 w 826294"/>
                <a:gd name="connsiteY140" fmla="*/ 862012 h 1033462"/>
                <a:gd name="connsiteX141" fmla="*/ 73819 w 826294"/>
                <a:gd name="connsiteY141" fmla="*/ 864393 h 1033462"/>
                <a:gd name="connsiteX142" fmla="*/ 80963 w 826294"/>
                <a:gd name="connsiteY142" fmla="*/ 885825 h 1033462"/>
                <a:gd name="connsiteX143" fmla="*/ 107157 w 826294"/>
                <a:gd name="connsiteY143" fmla="*/ 878681 h 1033462"/>
                <a:gd name="connsiteX144" fmla="*/ 121444 w 826294"/>
                <a:gd name="connsiteY144" fmla="*/ 873918 h 1033462"/>
                <a:gd name="connsiteX145" fmla="*/ 150019 w 826294"/>
                <a:gd name="connsiteY145" fmla="*/ 840581 h 1033462"/>
                <a:gd name="connsiteX146" fmla="*/ 169069 w 826294"/>
                <a:gd name="connsiteY146" fmla="*/ 857250 h 1033462"/>
                <a:gd name="connsiteX147" fmla="*/ 188119 w 826294"/>
                <a:gd name="connsiteY147" fmla="*/ 838200 h 1033462"/>
                <a:gd name="connsiteX148" fmla="*/ 219076 w 826294"/>
                <a:gd name="connsiteY148" fmla="*/ 826293 h 1033462"/>
                <a:gd name="connsiteX149" fmla="*/ 228601 w 826294"/>
                <a:gd name="connsiteY149" fmla="*/ 816768 h 1033462"/>
                <a:gd name="connsiteX150" fmla="*/ 254794 w 826294"/>
                <a:gd name="connsiteY150" fmla="*/ 814387 h 1033462"/>
                <a:gd name="connsiteX151" fmla="*/ 269082 w 826294"/>
                <a:gd name="connsiteY151" fmla="*/ 833437 h 1033462"/>
                <a:gd name="connsiteX152" fmla="*/ 283369 w 826294"/>
                <a:gd name="connsiteY152" fmla="*/ 802481 h 1033462"/>
                <a:gd name="connsiteX153" fmla="*/ 295276 w 826294"/>
                <a:gd name="connsiteY153" fmla="*/ 781050 h 1033462"/>
                <a:gd name="connsiteX154" fmla="*/ 295276 w 826294"/>
                <a:gd name="connsiteY154" fmla="*/ 781050 h 1033462"/>
                <a:gd name="connsiteX155" fmla="*/ 307182 w 826294"/>
                <a:gd name="connsiteY155" fmla="*/ 816768 h 1033462"/>
                <a:gd name="connsiteX156" fmla="*/ 316707 w 826294"/>
                <a:gd name="connsiteY156" fmla="*/ 854868 h 1033462"/>
                <a:gd name="connsiteX157" fmla="*/ 354807 w 826294"/>
                <a:gd name="connsiteY157" fmla="*/ 842962 h 1033462"/>
                <a:gd name="connsiteX158" fmla="*/ 366713 w 826294"/>
                <a:gd name="connsiteY158" fmla="*/ 859631 h 1033462"/>
                <a:gd name="connsiteX159" fmla="*/ 378619 w 826294"/>
                <a:gd name="connsiteY159" fmla="*/ 876300 h 1033462"/>
                <a:gd name="connsiteX160" fmla="*/ 397669 w 826294"/>
                <a:gd name="connsiteY160" fmla="*/ 888206 h 1033462"/>
                <a:gd name="connsiteX161" fmla="*/ 400051 w 826294"/>
                <a:gd name="connsiteY161" fmla="*/ 914400 h 1033462"/>
                <a:gd name="connsiteX162" fmla="*/ 404813 w 826294"/>
                <a:gd name="connsiteY162" fmla="*/ 928687 h 1033462"/>
                <a:gd name="connsiteX163" fmla="*/ 433388 w 826294"/>
                <a:gd name="connsiteY163" fmla="*/ 921543 h 1033462"/>
                <a:gd name="connsiteX164" fmla="*/ 442913 w 826294"/>
                <a:gd name="connsiteY164" fmla="*/ 945356 h 1033462"/>
                <a:gd name="connsiteX165" fmla="*/ 447676 w 826294"/>
                <a:gd name="connsiteY165" fmla="*/ 978693 h 1033462"/>
                <a:gd name="connsiteX166" fmla="*/ 476251 w 826294"/>
                <a:gd name="connsiteY166" fmla="*/ 973931 h 1033462"/>
                <a:gd name="connsiteX167" fmla="*/ 490538 w 826294"/>
                <a:gd name="connsiteY167" fmla="*/ 983456 h 1033462"/>
                <a:gd name="connsiteX168" fmla="*/ 495301 w 826294"/>
                <a:gd name="connsiteY168" fmla="*/ 1007268 h 1033462"/>
                <a:gd name="connsiteX169" fmla="*/ 540543 w 826294"/>
                <a:gd name="connsiteY169" fmla="*/ 1033462 h 1033462"/>
                <a:gd name="connsiteX170" fmla="*/ 569119 w 826294"/>
                <a:gd name="connsiteY170" fmla="*/ 1028700 h 1033462"/>
                <a:gd name="connsiteX0" fmla="*/ 569119 w 826294"/>
                <a:gd name="connsiteY0" fmla="*/ 1028700 h 1033462"/>
                <a:gd name="connsiteX1" fmla="*/ 554831 w 826294"/>
                <a:gd name="connsiteY1" fmla="*/ 1004887 h 1033462"/>
                <a:gd name="connsiteX2" fmla="*/ 538163 w 826294"/>
                <a:gd name="connsiteY2" fmla="*/ 966787 h 1033462"/>
                <a:gd name="connsiteX3" fmla="*/ 516732 w 826294"/>
                <a:gd name="connsiteY3" fmla="*/ 947737 h 1033462"/>
                <a:gd name="connsiteX4" fmla="*/ 523876 w 826294"/>
                <a:gd name="connsiteY4" fmla="*/ 921543 h 1033462"/>
                <a:gd name="connsiteX5" fmla="*/ 542926 w 826294"/>
                <a:gd name="connsiteY5" fmla="*/ 916781 h 1033462"/>
                <a:gd name="connsiteX6" fmla="*/ 561975 w 826294"/>
                <a:gd name="connsiteY6" fmla="*/ 866775 h 1033462"/>
                <a:gd name="connsiteX7" fmla="*/ 528638 w 826294"/>
                <a:gd name="connsiteY7" fmla="*/ 845343 h 1033462"/>
                <a:gd name="connsiteX8" fmla="*/ 528638 w 826294"/>
                <a:gd name="connsiteY8" fmla="*/ 821531 h 1033462"/>
                <a:gd name="connsiteX9" fmla="*/ 523876 w 826294"/>
                <a:gd name="connsiteY9" fmla="*/ 788193 h 1033462"/>
                <a:gd name="connsiteX10" fmla="*/ 521494 w 826294"/>
                <a:gd name="connsiteY10" fmla="*/ 759618 h 1033462"/>
                <a:gd name="connsiteX11" fmla="*/ 545307 w 826294"/>
                <a:gd name="connsiteY11" fmla="*/ 759618 h 1033462"/>
                <a:gd name="connsiteX12" fmla="*/ 576263 w 826294"/>
                <a:gd name="connsiteY12" fmla="*/ 754856 h 1033462"/>
                <a:gd name="connsiteX13" fmla="*/ 597694 w 826294"/>
                <a:gd name="connsiteY13" fmla="*/ 711993 h 1033462"/>
                <a:gd name="connsiteX14" fmla="*/ 611982 w 826294"/>
                <a:gd name="connsiteY14" fmla="*/ 690562 h 1033462"/>
                <a:gd name="connsiteX15" fmla="*/ 581026 w 826294"/>
                <a:gd name="connsiteY15" fmla="*/ 671512 h 1033462"/>
                <a:gd name="connsiteX16" fmla="*/ 597694 w 826294"/>
                <a:gd name="connsiteY16" fmla="*/ 652462 h 1033462"/>
                <a:gd name="connsiteX17" fmla="*/ 592932 w 826294"/>
                <a:gd name="connsiteY17" fmla="*/ 626268 h 1033462"/>
                <a:gd name="connsiteX18" fmla="*/ 581026 w 826294"/>
                <a:gd name="connsiteY18" fmla="*/ 609600 h 1033462"/>
                <a:gd name="connsiteX19" fmla="*/ 597694 w 826294"/>
                <a:gd name="connsiteY19" fmla="*/ 588168 h 1033462"/>
                <a:gd name="connsiteX20" fmla="*/ 597694 w 826294"/>
                <a:gd name="connsiteY20" fmla="*/ 588168 h 1033462"/>
                <a:gd name="connsiteX21" fmla="*/ 628651 w 826294"/>
                <a:gd name="connsiteY21" fmla="*/ 545306 h 1033462"/>
                <a:gd name="connsiteX22" fmla="*/ 661988 w 826294"/>
                <a:gd name="connsiteY22" fmla="*/ 569118 h 1033462"/>
                <a:gd name="connsiteX23" fmla="*/ 702469 w 826294"/>
                <a:gd name="connsiteY23" fmla="*/ 569118 h 1033462"/>
                <a:gd name="connsiteX24" fmla="*/ 714376 w 826294"/>
                <a:gd name="connsiteY24" fmla="*/ 535781 h 1033462"/>
                <a:gd name="connsiteX25" fmla="*/ 747713 w 826294"/>
                <a:gd name="connsiteY25" fmla="*/ 535781 h 1033462"/>
                <a:gd name="connsiteX26" fmla="*/ 752476 w 826294"/>
                <a:gd name="connsiteY26" fmla="*/ 571500 h 1033462"/>
                <a:gd name="connsiteX27" fmla="*/ 783432 w 826294"/>
                <a:gd name="connsiteY27" fmla="*/ 559593 h 1033462"/>
                <a:gd name="connsiteX28" fmla="*/ 804863 w 826294"/>
                <a:gd name="connsiteY28" fmla="*/ 552450 h 1033462"/>
                <a:gd name="connsiteX29" fmla="*/ 800101 w 826294"/>
                <a:gd name="connsiteY29" fmla="*/ 528637 h 1033462"/>
                <a:gd name="connsiteX30" fmla="*/ 804863 w 826294"/>
                <a:gd name="connsiteY30" fmla="*/ 507206 h 1033462"/>
                <a:gd name="connsiteX31" fmla="*/ 826294 w 826294"/>
                <a:gd name="connsiteY31" fmla="*/ 488156 h 1033462"/>
                <a:gd name="connsiteX32" fmla="*/ 807244 w 826294"/>
                <a:gd name="connsiteY32" fmla="*/ 469106 h 1033462"/>
                <a:gd name="connsiteX33" fmla="*/ 802482 w 826294"/>
                <a:gd name="connsiteY33" fmla="*/ 454818 h 1033462"/>
                <a:gd name="connsiteX34" fmla="*/ 819151 w 826294"/>
                <a:gd name="connsiteY34" fmla="*/ 431006 h 1033462"/>
                <a:gd name="connsiteX35" fmla="*/ 807244 w 826294"/>
                <a:gd name="connsiteY35" fmla="*/ 411956 h 1033462"/>
                <a:gd name="connsiteX36" fmla="*/ 773907 w 826294"/>
                <a:gd name="connsiteY36" fmla="*/ 414337 h 1033462"/>
                <a:gd name="connsiteX37" fmla="*/ 762001 w 826294"/>
                <a:gd name="connsiteY37" fmla="*/ 411956 h 1033462"/>
                <a:gd name="connsiteX38" fmla="*/ 752476 w 826294"/>
                <a:gd name="connsiteY38" fmla="*/ 383381 h 1033462"/>
                <a:gd name="connsiteX39" fmla="*/ 747713 w 826294"/>
                <a:gd name="connsiteY39" fmla="*/ 369093 h 1033462"/>
                <a:gd name="connsiteX40" fmla="*/ 754857 w 826294"/>
                <a:gd name="connsiteY40" fmla="*/ 345281 h 1033462"/>
                <a:gd name="connsiteX41" fmla="*/ 762001 w 826294"/>
                <a:gd name="connsiteY41" fmla="*/ 326231 h 1033462"/>
                <a:gd name="connsiteX42" fmla="*/ 766763 w 826294"/>
                <a:gd name="connsiteY42" fmla="*/ 307181 h 1033462"/>
                <a:gd name="connsiteX43" fmla="*/ 783432 w 826294"/>
                <a:gd name="connsiteY43" fmla="*/ 285750 h 1033462"/>
                <a:gd name="connsiteX44" fmla="*/ 790576 w 826294"/>
                <a:gd name="connsiteY44" fmla="*/ 261937 h 1033462"/>
                <a:gd name="connsiteX45" fmla="*/ 790576 w 826294"/>
                <a:gd name="connsiteY45" fmla="*/ 223837 h 1033462"/>
                <a:gd name="connsiteX46" fmla="*/ 790576 w 826294"/>
                <a:gd name="connsiteY46" fmla="*/ 195262 h 1033462"/>
                <a:gd name="connsiteX47" fmla="*/ 766763 w 826294"/>
                <a:gd name="connsiteY47" fmla="*/ 178593 h 1033462"/>
                <a:gd name="connsiteX48" fmla="*/ 742951 w 826294"/>
                <a:gd name="connsiteY48" fmla="*/ 188118 h 1033462"/>
                <a:gd name="connsiteX49" fmla="*/ 719138 w 826294"/>
                <a:gd name="connsiteY49" fmla="*/ 195262 h 1033462"/>
                <a:gd name="connsiteX50" fmla="*/ 676276 w 826294"/>
                <a:gd name="connsiteY50" fmla="*/ 192881 h 1033462"/>
                <a:gd name="connsiteX51" fmla="*/ 659607 w 826294"/>
                <a:gd name="connsiteY51" fmla="*/ 185737 h 1033462"/>
                <a:gd name="connsiteX52" fmla="*/ 628651 w 826294"/>
                <a:gd name="connsiteY52" fmla="*/ 164306 h 1033462"/>
                <a:gd name="connsiteX53" fmla="*/ 616744 w 826294"/>
                <a:gd name="connsiteY53" fmla="*/ 159543 h 1033462"/>
                <a:gd name="connsiteX54" fmla="*/ 600076 w 826294"/>
                <a:gd name="connsiteY54" fmla="*/ 188118 h 1033462"/>
                <a:gd name="connsiteX55" fmla="*/ 585788 w 826294"/>
                <a:gd name="connsiteY55" fmla="*/ 214312 h 1033462"/>
                <a:gd name="connsiteX56" fmla="*/ 559594 w 826294"/>
                <a:gd name="connsiteY56" fmla="*/ 240506 h 1033462"/>
                <a:gd name="connsiteX57" fmla="*/ 542926 w 826294"/>
                <a:gd name="connsiteY57" fmla="*/ 235743 h 1033462"/>
                <a:gd name="connsiteX58" fmla="*/ 528638 w 826294"/>
                <a:gd name="connsiteY58" fmla="*/ 219075 h 1033462"/>
                <a:gd name="connsiteX59" fmla="*/ 528638 w 826294"/>
                <a:gd name="connsiteY59" fmla="*/ 219075 h 1033462"/>
                <a:gd name="connsiteX60" fmla="*/ 495301 w 826294"/>
                <a:gd name="connsiteY60" fmla="*/ 247650 h 1033462"/>
                <a:gd name="connsiteX61" fmla="*/ 478632 w 826294"/>
                <a:gd name="connsiteY61" fmla="*/ 261937 h 1033462"/>
                <a:gd name="connsiteX62" fmla="*/ 450057 w 826294"/>
                <a:gd name="connsiteY62" fmla="*/ 266700 h 1033462"/>
                <a:gd name="connsiteX63" fmla="*/ 431007 w 826294"/>
                <a:gd name="connsiteY63" fmla="*/ 271462 h 1033462"/>
                <a:gd name="connsiteX64" fmla="*/ 411957 w 826294"/>
                <a:gd name="connsiteY64" fmla="*/ 288131 h 1033462"/>
                <a:gd name="connsiteX65" fmla="*/ 392907 w 826294"/>
                <a:gd name="connsiteY65" fmla="*/ 285750 h 1033462"/>
                <a:gd name="connsiteX66" fmla="*/ 383382 w 826294"/>
                <a:gd name="connsiteY66" fmla="*/ 314325 h 1033462"/>
                <a:gd name="connsiteX67" fmla="*/ 381001 w 826294"/>
                <a:gd name="connsiteY67" fmla="*/ 342900 h 1033462"/>
                <a:gd name="connsiteX68" fmla="*/ 381001 w 826294"/>
                <a:gd name="connsiteY68" fmla="*/ 378618 h 1033462"/>
                <a:gd name="connsiteX69" fmla="*/ 357188 w 826294"/>
                <a:gd name="connsiteY69" fmla="*/ 388143 h 1033462"/>
                <a:gd name="connsiteX70" fmla="*/ 342901 w 826294"/>
                <a:gd name="connsiteY70" fmla="*/ 376237 h 1033462"/>
                <a:gd name="connsiteX71" fmla="*/ 342901 w 826294"/>
                <a:gd name="connsiteY71" fmla="*/ 354806 h 1033462"/>
                <a:gd name="connsiteX72" fmla="*/ 314326 w 826294"/>
                <a:gd name="connsiteY72" fmla="*/ 338137 h 1033462"/>
                <a:gd name="connsiteX73" fmla="*/ 292894 w 826294"/>
                <a:gd name="connsiteY73" fmla="*/ 328612 h 1033462"/>
                <a:gd name="connsiteX74" fmla="*/ 297657 w 826294"/>
                <a:gd name="connsiteY74" fmla="*/ 300037 h 1033462"/>
                <a:gd name="connsiteX75" fmla="*/ 273844 w 826294"/>
                <a:gd name="connsiteY75" fmla="*/ 297656 h 1033462"/>
                <a:gd name="connsiteX76" fmla="*/ 242888 w 826294"/>
                <a:gd name="connsiteY76" fmla="*/ 283368 h 1033462"/>
                <a:gd name="connsiteX77" fmla="*/ 240507 w 826294"/>
                <a:gd name="connsiteY77" fmla="*/ 235743 h 1033462"/>
                <a:gd name="connsiteX78" fmla="*/ 240507 w 826294"/>
                <a:gd name="connsiteY78" fmla="*/ 200025 h 1033462"/>
                <a:gd name="connsiteX79" fmla="*/ 235744 w 826294"/>
                <a:gd name="connsiteY79" fmla="*/ 185737 h 1033462"/>
                <a:gd name="connsiteX80" fmla="*/ 242888 w 826294"/>
                <a:gd name="connsiteY80" fmla="*/ 159543 h 1033462"/>
                <a:gd name="connsiteX81" fmla="*/ 254794 w 826294"/>
                <a:gd name="connsiteY81" fmla="*/ 150018 h 1033462"/>
                <a:gd name="connsiteX82" fmla="*/ 238126 w 826294"/>
                <a:gd name="connsiteY82" fmla="*/ 135731 h 1033462"/>
                <a:gd name="connsiteX83" fmla="*/ 235744 w 826294"/>
                <a:gd name="connsiteY83" fmla="*/ 104775 h 1033462"/>
                <a:gd name="connsiteX84" fmla="*/ 238126 w 826294"/>
                <a:gd name="connsiteY84" fmla="*/ 78581 h 1033462"/>
                <a:gd name="connsiteX85" fmla="*/ 233363 w 826294"/>
                <a:gd name="connsiteY85" fmla="*/ 52387 h 1033462"/>
                <a:gd name="connsiteX86" fmla="*/ 211932 w 826294"/>
                <a:gd name="connsiteY86" fmla="*/ 38100 h 1033462"/>
                <a:gd name="connsiteX87" fmla="*/ 176213 w 826294"/>
                <a:gd name="connsiteY87" fmla="*/ 38100 h 1033462"/>
                <a:gd name="connsiteX88" fmla="*/ 171451 w 826294"/>
                <a:gd name="connsiteY88" fmla="*/ 14287 h 1033462"/>
                <a:gd name="connsiteX89" fmla="*/ 157163 w 826294"/>
                <a:gd name="connsiteY89" fmla="*/ 0 h 1033462"/>
                <a:gd name="connsiteX90" fmla="*/ 142876 w 826294"/>
                <a:gd name="connsiteY90" fmla="*/ 0 h 1033462"/>
                <a:gd name="connsiteX91" fmla="*/ 116682 w 826294"/>
                <a:gd name="connsiteY91" fmla="*/ 0 h 1033462"/>
                <a:gd name="connsiteX92" fmla="*/ 97632 w 826294"/>
                <a:gd name="connsiteY92" fmla="*/ 0 h 1033462"/>
                <a:gd name="connsiteX93" fmla="*/ 78582 w 826294"/>
                <a:gd name="connsiteY93" fmla="*/ 33337 h 1033462"/>
                <a:gd name="connsiteX94" fmla="*/ 76201 w 826294"/>
                <a:gd name="connsiteY94" fmla="*/ 59531 h 1033462"/>
                <a:gd name="connsiteX95" fmla="*/ 73819 w 826294"/>
                <a:gd name="connsiteY95" fmla="*/ 97631 h 1033462"/>
                <a:gd name="connsiteX96" fmla="*/ 66676 w 826294"/>
                <a:gd name="connsiteY96" fmla="*/ 116681 h 1033462"/>
                <a:gd name="connsiteX97" fmla="*/ 54769 w 826294"/>
                <a:gd name="connsiteY97" fmla="*/ 135731 h 1033462"/>
                <a:gd name="connsiteX98" fmla="*/ 40482 w 826294"/>
                <a:gd name="connsiteY98" fmla="*/ 164306 h 1033462"/>
                <a:gd name="connsiteX99" fmla="*/ 30957 w 826294"/>
                <a:gd name="connsiteY99" fmla="*/ 171450 h 1033462"/>
                <a:gd name="connsiteX100" fmla="*/ 4763 w 826294"/>
                <a:gd name="connsiteY100" fmla="*/ 178593 h 1033462"/>
                <a:gd name="connsiteX101" fmla="*/ 2382 w 826294"/>
                <a:gd name="connsiteY101" fmla="*/ 200025 h 1033462"/>
                <a:gd name="connsiteX102" fmla="*/ 28576 w 826294"/>
                <a:gd name="connsiteY102" fmla="*/ 211931 h 1033462"/>
                <a:gd name="connsiteX103" fmla="*/ 26194 w 826294"/>
                <a:gd name="connsiteY103" fmla="*/ 219075 h 1033462"/>
                <a:gd name="connsiteX104" fmla="*/ 76201 w 826294"/>
                <a:gd name="connsiteY104" fmla="*/ 204788 h 1033462"/>
                <a:gd name="connsiteX105" fmla="*/ 66676 w 826294"/>
                <a:gd name="connsiteY105" fmla="*/ 261937 h 1033462"/>
                <a:gd name="connsiteX106" fmla="*/ 78582 w 826294"/>
                <a:gd name="connsiteY106" fmla="*/ 297656 h 1033462"/>
                <a:gd name="connsiteX107" fmla="*/ 78582 w 826294"/>
                <a:gd name="connsiteY107" fmla="*/ 297656 h 1033462"/>
                <a:gd name="connsiteX108" fmla="*/ 73819 w 826294"/>
                <a:gd name="connsiteY108" fmla="*/ 350043 h 1033462"/>
                <a:gd name="connsiteX109" fmla="*/ 73819 w 826294"/>
                <a:gd name="connsiteY109" fmla="*/ 350043 h 1033462"/>
                <a:gd name="connsiteX110" fmla="*/ 90488 w 826294"/>
                <a:gd name="connsiteY110" fmla="*/ 371475 h 1033462"/>
                <a:gd name="connsiteX111" fmla="*/ 102395 w 826294"/>
                <a:gd name="connsiteY111" fmla="*/ 388144 h 1033462"/>
                <a:gd name="connsiteX112" fmla="*/ 97632 w 826294"/>
                <a:gd name="connsiteY112" fmla="*/ 409575 h 1033462"/>
                <a:gd name="connsiteX113" fmla="*/ 116682 w 826294"/>
                <a:gd name="connsiteY113" fmla="*/ 414337 h 1033462"/>
                <a:gd name="connsiteX114" fmla="*/ 133351 w 826294"/>
                <a:gd name="connsiteY114" fmla="*/ 440531 h 1033462"/>
                <a:gd name="connsiteX115" fmla="*/ 133351 w 826294"/>
                <a:gd name="connsiteY115" fmla="*/ 466725 h 1033462"/>
                <a:gd name="connsiteX116" fmla="*/ 104776 w 826294"/>
                <a:gd name="connsiteY116" fmla="*/ 469106 h 1033462"/>
                <a:gd name="connsiteX117" fmla="*/ 95251 w 826294"/>
                <a:gd name="connsiteY117" fmla="*/ 483393 h 1033462"/>
                <a:gd name="connsiteX118" fmla="*/ 76201 w 826294"/>
                <a:gd name="connsiteY118" fmla="*/ 511968 h 1033462"/>
                <a:gd name="connsiteX119" fmla="*/ 64294 w 826294"/>
                <a:gd name="connsiteY119" fmla="*/ 533400 h 1033462"/>
                <a:gd name="connsiteX120" fmla="*/ 30957 w 826294"/>
                <a:gd name="connsiteY120" fmla="*/ 531018 h 1033462"/>
                <a:gd name="connsiteX121" fmla="*/ 26194 w 826294"/>
                <a:gd name="connsiteY121" fmla="*/ 547687 h 1033462"/>
                <a:gd name="connsiteX122" fmla="*/ 11907 w 826294"/>
                <a:gd name="connsiteY122" fmla="*/ 569118 h 1033462"/>
                <a:gd name="connsiteX123" fmla="*/ 4763 w 826294"/>
                <a:gd name="connsiteY123" fmla="*/ 611981 h 1033462"/>
                <a:gd name="connsiteX124" fmla="*/ 0 w 826294"/>
                <a:gd name="connsiteY124" fmla="*/ 645318 h 1033462"/>
                <a:gd name="connsiteX125" fmla="*/ 38101 w 826294"/>
                <a:gd name="connsiteY125" fmla="*/ 640556 h 1033462"/>
                <a:gd name="connsiteX126" fmla="*/ 83344 w 826294"/>
                <a:gd name="connsiteY126" fmla="*/ 642937 h 1033462"/>
                <a:gd name="connsiteX127" fmla="*/ 111919 w 826294"/>
                <a:gd name="connsiteY127" fmla="*/ 650081 h 1033462"/>
                <a:gd name="connsiteX128" fmla="*/ 142875 w 826294"/>
                <a:gd name="connsiteY128" fmla="*/ 659606 h 1033462"/>
                <a:gd name="connsiteX129" fmla="*/ 154782 w 826294"/>
                <a:gd name="connsiteY129" fmla="*/ 676275 h 1033462"/>
                <a:gd name="connsiteX130" fmla="*/ 140494 w 826294"/>
                <a:gd name="connsiteY130" fmla="*/ 695325 h 1033462"/>
                <a:gd name="connsiteX131" fmla="*/ 140494 w 826294"/>
                <a:gd name="connsiteY131" fmla="*/ 709612 h 1033462"/>
                <a:gd name="connsiteX132" fmla="*/ 133350 w 826294"/>
                <a:gd name="connsiteY132" fmla="*/ 738187 h 1033462"/>
                <a:gd name="connsiteX133" fmla="*/ 92869 w 826294"/>
                <a:gd name="connsiteY133" fmla="*/ 742949 h 1033462"/>
                <a:gd name="connsiteX134" fmla="*/ 80963 w 826294"/>
                <a:gd name="connsiteY134" fmla="*/ 750093 h 1033462"/>
                <a:gd name="connsiteX135" fmla="*/ 64294 w 826294"/>
                <a:gd name="connsiteY135" fmla="*/ 754856 h 1033462"/>
                <a:gd name="connsiteX136" fmla="*/ 45245 w 826294"/>
                <a:gd name="connsiteY136" fmla="*/ 757237 h 1033462"/>
                <a:gd name="connsiteX137" fmla="*/ 42862 w 826294"/>
                <a:gd name="connsiteY137" fmla="*/ 781050 h 1033462"/>
                <a:gd name="connsiteX138" fmla="*/ 59532 w 826294"/>
                <a:gd name="connsiteY138" fmla="*/ 797718 h 1033462"/>
                <a:gd name="connsiteX139" fmla="*/ 54769 w 826294"/>
                <a:gd name="connsiteY139" fmla="*/ 831056 h 1033462"/>
                <a:gd name="connsiteX140" fmla="*/ 47626 w 826294"/>
                <a:gd name="connsiteY140" fmla="*/ 862012 h 1033462"/>
                <a:gd name="connsiteX141" fmla="*/ 73819 w 826294"/>
                <a:gd name="connsiteY141" fmla="*/ 864393 h 1033462"/>
                <a:gd name="connsiteX142" fmla="*/ 80963 w 826294"/>
                <a:gd name="connsiteY142" fmla="*/ 885825 h 1033462"/>
                <a:gd name="connsiteX143" fmla="*/ 107157 w 826294"/>
                <a:gd name="connsiteY143" fmla="*/ 878681 h 1033462"/>
                <a:gd name="connsiteX144" fmla="*/ 121444 w 826294"/>
                <a:gd name="connsiteY144" fmla="*/ 873918 h 1033462"/>
                <a:gd name="connsiteX145" fmla="*/ 150019 w 826294"/>
                <a:gd name="connsiteY145" fmla="*/ 840581 h 1033462"/>
                <a:gd name="connsiteX146" fmla="*/ 169069 w 826294"/>
                <a:gd name="connsiteY146" fmla="*/ 857250 h 1033462"/>
                <a:gd name="connsiteX147" fmla="*/ 188119 w 826294"/>
                <a:gd name="connsiteY147" fmla="*/ 838200 h 1033462"/>
                <a:gd name="connsiteX148" fmla="*/ 219076 w 826294"/>
                <a:gd name="connsiteY148" fmla="*/ 826293 h 1033462"/>
                <a:gd name="connsiteX149" fmla="*/ 228601 w 826294"/>
                <a:gd name="connsiteY149" fmla="*/ 816768 h 1033462"/>
                <a:gd name="connsiteX150" fmla="*/ 254794 w 826294"/>
                <a:gd name="connsiteY150" fmla="*/ 814387 h 1033462"/>
                <a:gd name="connsiteX151" fmla="*/ 269082 w 826294"/>
                <a:gd name="connsiteY151" fmla="*/ 833437 h 1033462"/>
                <a:gd name="connsiteX152" fmla="*/ 283369 w 826294"/>
                <a:gd name="connsiteY152" fmla="*/ 802481 h 1033462"/>
                <a:gd name="connsiteX153" fmla="*/ 295276 w 826294"/>
                <a:gd name="connsiteY153" fmla="*/ 781050 h 1033462"/>
                <a:gd name="connsiteX154" fmla="*/ 295276 w 826294"/>
                <a:gd name="connsiteY154" fmla="*/ 781050 h 1033462"/>
                <a:gd name="connsiteX155" fmla="*/ 307182 w 826294"/>
                <a:gd name="connsiteY155" fmla="*/ 816768 h 1033462"/>
                <a:gd name="connsiteX156" fmla="*/ 316707 w 826294"/>
                <a:gd name="connsiteY156" fmla="*/ 854868 h 1033462"/>
                <a:gd name="connsiteX157" fmla="*/ 354807 w 826294"/>
                <a:gd name="connsiteY157" fmla="*/ 842962 h 1033462"/>
                <a:gd name="connsiteX158" fmla="*/ 366713 w 826294"/>
                <a:gd name="connsiteY158" fmla="*/ 859631 h 1033462"/>
                <a:gd name="connsiteX159" fmla="*/ 378619 w 826294"/>
                <a:gd name="connsiteY159" fmla="*/ 876300 h 1033462"/>
                <a:gd name="connsiteX160" fmla="*/ 397669 w 826294"/>
                <a:gd name="connsiteY160" fmla="*/ 888206 h 1033462"/>
                <a:gd name="connsiteX161" fmla="*/ 400051 w 826294"/>
                <a:gd name="connsiteY161" fmla="*/ 914400 h 1033462"/>
                <a:gd name="connsiteX162" fmla="*/ 404813 w 826294"/>
                <a:gd name="connsiteY162" fmla="*/ 928687 h 1033462"/>
                <a:gd name="connsiteX163" fmla="*/ 433388 w 826294"/>
                <a:gd name="connsiteY163" fmla="*/ 921543 h 1033462"/>
                <a:gd name="connsiteX164" fmla="*/ 442913 w 826294"/>
                <a:gd name="connsiteY164" fmla="*/ 945356 h 1033462"/>
                <a:gd name="connsiteX165" fmla="*/ 447676 w 826294"/>
                <a:gd name="connsiteY165" fmla="*/ 978693 h 1033462"/>
                <a:gd name="connsiteX166" fmla="*/ 476251 w 826294"/>
                <a:gd name="connsiteY166" fmla="*/ 973931 h 1033462"/>
                <a:gd name="connsiteX167" fmla="*/ 490538 w 826294"/>
                <a:gd name="connsiteY167" fmla="*/ 983456 h 1033462"/>
                <a:gd name="connsiteX168" fmla="*/ 495301 w 826294"/>
                <a:gd name="connsiteY168" fmla="*/ 1007268 h 1033462"/>
                <a:gd name="connsiteX169" fmla="*/ 540543 w 826294"/>
                <a:gd name="connsiteY169" fmla="*/ 1033462 h 1033462"/>
                <a:gd name="connsiteX170" fmla="*/ 569119 w 826294"/>
                <a:gd name="connsiteY170" fmla="*/ 1028700 h 1033462"/>
                <a:gd name="connsiteX0" fmla="*/ 569119 w 826294"/>
                <a:gd name="connsiteY0" fmla="*/ 1028700 h 1033462"/>
                <a:gd name="connsiteX1" fmla="*/ 554831 w 826294"/>
                <a:gd name="connsiteY1" fmla="*/ 1004887 h 1033462"/>
                <a:gd name="connsiteX2" fmla="*/ 538163 w 826294"/>
                <a:gd name="connsiteY2" fmla="*/ 966787 h 1033462"/>
                <a:gd name="connsiteX3" fmla="*/ 516732 w 826294"/>
                <a:gd name="connsiteY3" fmla="*/ 947737 h 1033462"/>
                <a:gd name="connsiteX4" fmla="*/ 523876 w 826294"/>
                <a:gd name="connsiteY4" fmla="*/ 921543 h 1033462"/>
                <a:gd name="connsiteX5" fmla="*/ 542926 w 826294"/>
                <a:gd name="connsiteY5" fmla="*/ 916781 h 1033462"/>
                <a:gd name="connsiteX6" fmla="*/ 561975 w 826294"/>
                <a:gd name="connsiteY6" fmla="*/ 866775 h 1033462"/>
                <a:gd name="connsiteX7" fmla="*/ 528638 w 826294"/>
                <a:gd name="connsiteY7" fmla="*/ 845343 h 1033462"/>
                <a:gd name="connsiteX8" fmla="*/ 528638 w 826294"/>
                <a:gd name="connsiteY8" fmla="*/ 821531 h 1033462"/>
                <a:gd name="connsiteX9" fmla="*/ 523876 w 826294"/>
                <a:gd name="connsiteY9" fmla="*/ 788193 h 1033462"/>
                <a:gd name="connsiteX10" fmla="*/ 521494 w 826294"/>
                <a:gd name="connsiteY10" fmla="*/ 759618 h 1033462"/>
                <a:gd name="connsiteX11" fmla="*/ 545307 w 826294"/>
                <a:gd name="connsiteY11" fmla="*/ 759618 h 1033462"/>
                <a:gd name="connsiteX12" fmla="*/ 576263 w 826294"/>
                <a:gd name="connsiteY12" fmla="*/ 754856 h 1033462"/>
                <a:gd name="connsiteX13" fmla="*/ 597694 w 826294"/>
                <a:gd name="connsiteY13" fmla="*/ 711993 h 1033462"/>
                <a:gd name="connsiteX14" fmla="*/ 611982 w 826294"/>
                <a:gd name="connsiteY14" fmla="*/ 690562 h 1033462"/>
                <a:gd name="connsiteX15" fmla="*/ 581026 w 826294"/>
                <a:gd name="connsiteY15" fmla="*/ 671512 h 1033462"/>
                <a:gd name="connsiteX16" fmla="*/ 597694 w 826294"/>
                <a:gd name="connsiteY16" fmla="*/ 652462 h 1033462"/>
                <a:gd name="connsiteX17" fmla="*/ 592932 w 826294"/>
                <a:gd name="connsiteY17" fmla="*/ 626268 h 1033462"/>
                <a:gd name="connsiteX18" fmla="*/ 581026 w 826294"/>
                <a:gd name="connsiteY18" fmla="*/ 609600 h 1033462"/>
                <a:gd name="connsiteX19" fmla="*/ 597694 w 826294"/>
                <a:gd name="connsiteY19" fmla="*/ 588168 h 1033462"/>
                <a:gd name="connsiteX20" fmla="*/ 597694 w 826294"/>
                <a:gd name="connsiteY20" fmla="*/ 588168 h 1033462"/>
                <a:gd name="connsiteX21" fmla="*/ 600075 w 826294"/>
                <a:gd name="connsiteY21" fmla="*/ 569118 h 1033462"/>
                <a:gd name="connsiteX22" fmla="*/ 628651 w 826294"/>
                <a:gd name="connsiteY22" fmla="*/ 545306 h 1033462"/>
                <a:gd name="connsiteX23" fmla="*/ 661988 w 826294"/>
                <a:gd name="connsiteY23" fmla="*/ 569118 h 1033462"/>
                <a:gd name="connsiteX24" fmla="*/ 702469 w 826294"/>
                <a:gd name="connsiteY24" fmla="*/ 569118 h 1033462"/>
                <a:gd name="connsiteX25" fmla="*/ 714376 w 826294"/>
                <a:gd name="connsiteY25" fmla="*/ 535781 h 1033462"/>
                <a:gd name="connsiteX26" fmla="*/ 747713 w 826294"/>
                <a:gd name="connsiteY26" fmla="*/ 535781 h 1033462"/>
                <a:gd name="connsiteX27" fmla="*/ 752476 w 826294"/>
                <a:gd name="connsiteY27" fmla="*/ 571500 h 1033462"/>
                <a:gd name="connsiteX28" fmla="*/ 783432 w 826294"/>
                <a:gd name="connsiteY28" fmla="*/ 559593 h 1033462"/>
                <a:gd name="connsiteX29" fmla="*/ 804863 w 826294"/>
                <a:gd name="connsiteY29" fmla="*/ 552450 h 1033462"/>
                <a:gd name="connsiteX30" fmla="*/ 800101 w 826294"/>
                <a:gd name="connsiteY30" fmla="*/ 528637 h 1033462"/>
                <a:gd name="connsiteX31" fmla="*/ 804863 w 826294"/>
                <a:gd name="connsiteY31" fmla="*/ 507206 h 1033462"/>
                <a:gd name="connsiteX32" fmla="*/ 826294 w 826294"/>
                <a:gd name="connsiteY32" fmla="*/ 488156 h 1033462"/>
                <a:gd name="connsiteX33" fmla="*/ 807244 w 826294"/>
                <a:gd name="connsiteY33" fmla="*/ 469106 h 1033462"/>
                <a:gd name="connsiteX34" fmla="*/ 802482 w 826294"/>
                <a:gd name="connsiteY34" fmla="*/ 454818 h 1033462"/>
                <a:gd name="connsiteX35" fmla="*/ 819151 w 826294"/>
                <a:gd name="connsiteY35" fmla="*/ 431006 h 1033462"/>
                <a:gd name="connsiteX36" fmla="*/ 807244 w 826294"/>
                <a:gd name="connsiteY36" fmla="*/ 411956 h 1033462"/>
                <a:gd name="connsiteX37" fmla="*/ 773907 w 826294"/>
                <a:gd name="connsiteY37" fmla="*/ 414337 h 1033462"/>
                <a:gd name="connsiteX38" fmla="*/ 762001 w 826294"/>
                <a:gd name="connsiteY38" fmla="*/ 411956 h 1033462"/>
                <a:gd name="connsiteX39" fmla="*/ 752476 w 826294"/>
                <a:gd name="connsiteY39" fmla="*/ 383381 h 1033462"/>
                <a:gd name="connsiteX40" fmla="*/ 747713 w 826294"/>
                <a:gd name="connsiteY40" fmla="*/ 369093 h 1033462"/>
                <a:gd name="connsiteX41" fmla="*/ 754857 w 826294"/>
                <a:gd name="connsiteY41" fmla="*/ 345281 h 1033462"/>
                <a:gd name="connsiteX42" fmla="*/ 762001 w 826294"/>
                <a:gd name="connsiteY42" fmla="*/ 326231 h 1033462"/>
                <a:gd name="connsiteX43" fmla="*/ 766763 w 826294"/>
                <a:gd name="connsiteY43" fmla="*/ 307181 h 1033462"/>
                <a:gd name="connsiteX44" fmla="*/ 783432 w 826294"/>
                <a:gd name="connsiteY44" fmla="*/ 285750 h 1033462"/>
                <a:gd name="connsiteX45" fmla="*/ 790576 w 826294"/>
                <a:gd name="connsiteY45" fmla="*/ 261937 h 1033462"/>
                <a:gd name="connsiteX46" fmla="*/ 790576 w 826294"/>
                <a:gd name="connsiteY46" fmla="*/ 223837 h 1033462"/>
                <a:gd name="connsiteX47" fmla="*/ 790576 w 826294"/>
                <a:gd name="connsiteY47" fmla="*/ 195262 h 1033462"/>
                <a:gd name="connsiteX48" fmla="*/ 766763 w 826294"/>
                <a:gd name="connsiteY48" fmla="*/ 178593 h 1033462"/>
                <a:gd name="connsiteX49" fmla="*/ 742951 w 826294"/>
                <a:gd name="connsiteY49" fmla="*/ 188118 h 1033462"/>
                <a:gd name="connsiteX50" fmla="*/ 719138 w 826294"/>
                <a:gd name="connsiteY50" fmla="*/ 195262 h 1033462"/>
                <a:gd name="connsiteX51" fmla="*/ 676276 w 826294"/>
                <a:gd name="connsiteY51" fmla="*/ 192881 h 1033462"/>
                <a:gd name="connsiteX52" fmla="*/ 659607 w 826294"/>
                <a:gd name="connsiteY52" fmla="*/ 185737 h 1033462"/>
                <a:gd name="connsiteX53" fmla="*/ 628651 w 826294"/>
                <a:gd name="connsiteY53" fmla="*/ 164306 h 1033462"/>
                <a:gd name="connsiteX54" fmla="*/ 616744 w 826294"/>
                <a:gd name="connsiteY54" fmla="*/ 159543 h 1033462"/>
                <a:gd name="connsiteX55" fmla="*/ 600076 w 826294"/>
                <a:gd name="connsiteY55" fmla="*/ 188118 h 1033462"/>
                <a:gd name="connsiteX56" fmla="*/ 585788 w 826294"/>
                <a:gd name="connsiteY56" fmla="*/ 214312 h 1033462"/>
                <a:gd name="connsiteX57" fmla="*/ 559594 w 826294"/>
                <a:gd name="connsiteY57" fmla="*/ 240506 h 1033462"/>
                <a:gd name="connsiteX58" fmla="*/ 542926 w 826294"/>
                <a:gd name="connsiteY58" fmla="*/ 235743 h 1033462"/>
                <a:gd name="connsiteX59" fmla="*/ 528638 w 826294"/>
                <a:gd name="connsiteY59" fmla="*/ 219075 h 1033462"/>
                <a:gd name="connsiteX60" fmla="*/ 528638 w 826294"/>
                <a:gd name="connsiteY60" fmla="*/ 219075 h 1033462"/>
                <a:gd name="connsiteX61" fmla="*/ 495301 w 826294"/>
                <a:gd name="connsiteY61" fmla="*/ 247650 h 1033462"/>
                <a:gd name="connsiteX62" fmla="*/ 478632 w 826294"/>
                <a:gd name="connsiteY62" fmla="*/ 261937 h 1033462"/>
                <a:gd name="connsiteX63" fmla="*/ 450057 w 826294"/>
                <a:gd name="connsiteY63" fmla="*/ 266700 h 1033462"/>
                <a:gd name="connsiteX64" fmla="*/ 431007 w 826294"/>
                <a:gd name="connsiteY64" fmla="*/ 271462 h 1033462"/>
                <a:gd name="connsiteX65" fmla="*/ 411957 w 826294"/>
                <a:gd name="connsiteY65" fmla="*/ 288131 h 1033462"/>
                <a:gd name="connsiteX66" fmla="*/ 392907 w 826294"/>
                <a:gd name="connsiteY66" fmla="*/ 285750 h 1033462"/>
                <a:gd name="connsiteX67" fmla="*/ 383382 w 826294"/>
                <a:gd name="connsiteY67" fmla="*/ 314325 h 1033462"/>
                <a:gd name="connsiteX68" fmla="*/ 381001 w 826294"/>
                <a:gd name="connsiteY68" fmla="*/ 342900 h 1033462"/>
                <a:gd name="connsiteX69" fmla="*/ 381001 w 826294"/>
                <a:gd name="connsiteY69" fmla="*/ 378618 h 1033462"/>
                <a:gd name="connsiteX70" fmla="*/ 357188 w 826294"/>
                <a:gd name="connsiteY70" fmla="*/ 388143 h 1033462"/>
                <a:gd name="connsiteX71" fmla="*/ 342901 w 826294"/>
                <a:gd name="connsiteY71" fmla="*/ 376237 h 1033462"/>
                <a:gd name="connsiteX72" fmla="*/ 342901 w 826294"/>
                <a:gd name="connsiteY72" fmla="*/ 354806 h 1033462"/>
                <a:gd name="connsiteX73" fmla="*/ 314326 w 826294"/>
                <a:gd name="connsiteY73" fmla="*/ 338137 h 1033462"/>
                <a:gd name="connsiteX74" fmla="*/ 292894 w 826294"/>
                <a:gd name="connsiteY74" fmla="*/ 328612 h 1033462"/>
                <a:gd name="connsiteX75" fmla="*/ 297657 w 826294"/>
                <a:gd name="connsiteY75" fmla="*/ 300037 h 1033462"/>
                <a:gd name="connsiteX76" fmla="*/ 273844 w 826294"/>
                <a:gd name="connsiteY76" fmla="*/ 297656 h 1033462"/>
                <a:gd name="connsiteX77" fmla="*/ 242888 w 826294"/>
                <a:gd name="connsiteY77" fmla="*/ 283368 h 1033462"/>
                <a:gd name="connsiteX78" fmla="*/ 240507 w 826294"/>
                <a:gd name="connsiteY78" fmla="*/ 235743 h 1033462"/>
                <a:gd name="connsiteX79" fmla="*/ 240507 w 826294"/>
                <a:gd name="connsiteY79" fmla="*/ 200025 h 1033462"/>
                <a:gd name="connsiteX80" fmla="*/ 235744 w 826294"/>
                <a:gd name="connsiteY80" fmla="*/ 185737 h 1033462"/>
                <a:gd name="connsiteX81" fmla="*/ 242888 w 826294"/>
                <a:gd name="connsiteY81" fmla="*/ 159543 h 1033462"/>
                <a:gd name="connsiteX82" fmla="*/ 254794 w 826294"/>
                <a:gd name="connsiteY82" fmla="*/ 150018 h 1033462"/>
                <a:gd name="connsiteX83" fmla="*/ 238126 w 826294"/>
                <a:gd name="connsiteY83" fmla="*/ 135731 h 1033462"/>
                <a:gd name="connsiteX84" fmla="*/ 235744 w 826294"/>
                <a:gd name="connsiteY84" fmla="*/ 104775 h 1033462"/>
                <a:gd name="connsiteX85" fmla="*/ 238126 w 826294"/>
                <a:gd name="connsiteY85" fmla="*/ 78581 h 1033462"/>
                <a:gd name="connsiteX86" fmla="*/ 233363 w 826294"/>
                <a:gd name="connsiteY86" fmla="*/ 52387 h 1033462"/>
                <a:gd name="connsiteX87" fmla="*/ 211932 w 826294"/>
                <a:gd name="connsiteY87" fmla="*/ 38100 h 1033462"/>
                <a:gd name="connsiteX88" fmla="*/ 176213 w 826294"/>
                <a:gd name="connsiteY88" fmla="*/ 38100 h 1033462"/>
                <a:gd name="connsiteX89" fmla="*/ 171451 w 826294"/>
                <a:gd name="connsiteY89" fmla="*/ 14287 h 1033462"/>
                <a:gd name="connsiteX90" fmla="*/ 157163 w 826294"/>
                <a:gd name="connsiteY90" fmla="*/ 0 h 1033462"/>
                <a:gd name="connsiteX91" fmla="*/ 142876 w 826294"/>
                <a:gd name="connsiteY91" fmla="*/ 0 h 1033462"/>
                <a:gd name="connsiteX92" fmla="*/ 116682 w 826294"/>
                <a:gd name="connsiteY92" fmla="*/ 0 h 1033462"/>
                <a:gd name="connsiteX93" fmla="*/ 97632 w 826294"/>
                <a:gd name="connsiteY93" fmla="*/ 0 h 1033462"/>
                <a:gd name="connsiteX94" fmla="*/ 78582 w 826294"/>
                <a:gd name="connsiteY94" fmla="*/ 33337 h 1033462"/>
                <a:gd name="connsiteX95" fmla="*/ 76201 w 826294"/>
                <a:gd name="connsiteY95" fmla="*/ 59531 h 1033462"/>
                <a:gd name="connsiteX96" fmla="*/ 73819 w 826294"/>
                <a:gd name="connsiteY96" fmla="*/ 97631 h 1033462"/>
                <a:gd name="connsiteX97" fmla="*/ 66676 w 826294"/>
                <a:gd name="connsiteY97" fmla="*/ 116681 h 1033462"/>
                <a:gd name="connsiteX98" fmla="*/ 54769 w 826294"/>
                <a:gd name="connsiteY98" fmla="*/ 135731 h 1033462"/>
                <a:gd name="connsiteX99" fmla="*/ 40482 w 826294"/>
                <a:gd name="connsiteY99" fmla="*/ 164306 h 1033462"/>
                <a:gd name="connsiteX100" fmla="*/ 30957 w 826294"/>
                <a:gd name="connsiteY100" fmla="*/ 171450 h 1033462"/>
                <a:gd name="connsiteX101" fmla="*/ 4763 w 826294"/>
                <a:gd name="connsiteY101" fmla="*/ 178593 h 1033462"/>
                <a:gd name="connsiteX102" fmla="*/ 2382 w 826294"/>
                <a:gd name="connsiteY102" fmla="*/ 200025 h 1033462"/>
                <a:gd name="connsiteX103" fmla="*/ 28576 w 826294"/>
                <a:gd name="connsiteY103" fmla="*/ 211931 h 1033462"/>
                <a:gd name="connsiteX104" fmla="*/ 26194 w 826294"/>
                <a:gd name="connsiteY104" fmla="*/ 219075 h 1033462"/>
                <a:gd name="connsiteX105" fmla="*/ 76201 w 826294"/>
                <a:gd name="connsiteY105" fmla="*/ 204788 h 1033462"/>
                <a:gd name="connsiteX106" fmla="*/ 66676 w 826294"/>
                <a:gd name="connsiteY106" fmla="*/ 261937 h 1033462"/>
                <a:gd name="connsiteX107" fmla="*/ 78582 w 826294"/>
                <a:gd name="connsiteY107" fmla="*/ 297656 h 1033462"/>
                <a:gd name="connsiteX108" fmla="*/ 78582 w 826294"/>
                <a:gd name="connsiteY108" fmla="*/ 297656 h 1033462"/>
                <a:gd name="connsiteX109" fmla="*/ 73819 w 826294"/>
                <a:gd name="connsiteY109" fmla="*/ 350043 h 1033462"/>
                <a:gd name="connsiteX110" fmla="*/ 73819 w 826294"/>
                <a:gd name="connsiteY110" fmla="*/ 350043 h 1033462"/>
                <a:gd name="connsiteX111" fmla="*/ 90488 w 826294"/>
                <a:gd name="connsiteY111" fmla="*/ 371475 h 1033462"/>
                <a:gd name="connsiteX112" fmla="*/ 102395 w 826294"/>
                <a:gd name="connsiteY112" fmla="*/ 388144 h 1033462"/>
                <a:gd name="connsiteX113" fmla="*/ 97632 w 826294"/>
                <a:gd name="connsiteY113" fmla="*/ 409575 h 1033462"/>
                <a:gd name="connsiteX114" fmla="*/ 116682 w 826294"/>
                <a:gd name="connsiteY114" fmla="*/ 414337 h 1033462"/>
                <a:gd name="connsiteX115" fmla="*/ 133351 w 826294"/>
                <a:gd name="connsiteY115" fmla="*/ 440531 h 1033462"/>
                <a:gd name="connsiteX116" fmla="*/ 133351 w 826294"/>
                <a:gd name="connsiteY116" fmla="*/ 466725 h 1033462"/>
                <a:gd name="connsiteX117" fmla="*/ 104776 w 826294"/>
                <a:gd name="connsiteY117" fmla="*/ 469106 h 1033462"/>
                <a:gd name="connsiteX118" fmla="*/ 95251 w 826294"/>
                <a:gd name="connsiteY118" fmla="*/ 483393 h 1033462"/>
                <a:gd name="connsiteX119" fmla="*/ 76201 w 826294"/>
                <a:gd name="connsiteY119" fmla="*/ 511968 h 1033462"/>
                <a:gd name="connsiteX120" fmla="*/ 64294 w 826294"/>
                <a:gd name="connsiteY120" fmla="*/ 533400 h 1033462"/>
                <a:gd name="connsiteX121" fmla="*/ 30957 w 826294"/>
                <a:gd name="connsiteY121" fmla="*/ 531018 h 1033462"/>
                <a:gd name="connsiteX122" fmla="*/ 26194 w 826294"/>
                <a:gd name="connsiteY122" fmla="*/ 547687 h 1033462"/>
                <a:gd name="connsiteX123" fmla="*/ 11907 w 826294"/>
                <a:gd name="connsiteY123" fmla="*/ 569118 h 1033462"/>
                <a:gd name="connsiteX124" fmla="*/ 4763 w 826294"/>
                <a:gd name="connsiteY124" fmla="*/ 611981 h 1033462"/>
                <a:gd name="connsiteX125" fmla="*/ 0 w 826294"/>
                <a:gd name="connsiteY125" fmla="*/ 645318 h 1033462"/>
                <a:gd name="connsiteX126" fmla="*/ 38101 w 826294"/>
                <a:gd name="connsiteY126" fmla="*/ 640556 h 1033462"/>
                <a:gd name="connsiteX127" fmla="*/ 83344 w 826294"/>
                <a:gd name="connsiteY127" fmla="*/ 642937 h 1033462"/>
                <a:gd name="connsiteX128" fmla="*/ 111919 w 826294"/>
                <a:gd name="connsiteY128" fmla="*/ 650081 h 1033462"/>
                <a:gd name="connsiteX129" fmla="*/ 142875 w 826294"/>
                <a:gd name="connsiteY129" fmla="*/ 659606 h 1033462"/>
                <a:gd name="connsiteX130" fmla="*/ 154782 w 826294"/>
                <a:gd name="connsiteY130" fmla="*/ 676275 h 1033462"/>
                <a:gd name="connsiteX131" fmla="*/ 140494 w 826294"/>
                <a:gd name="connsiteY131" fmla="*/ 695325 h 1033462"/>
                <a:gd name="connsiteX132" fmla="*/ 140494 w 826294"/>
                <a:gd name="connsiteY132" fmla="*/ 709612 h 1033462"/>
                <a:gd name="connsiteX133" fmla="*/ 133350 w 826294"/>
                <a:gd name="connsiteY133" fmla="*/ 738187 h 1033462"/>
                <a:gd name="connsiteX134" fmla="*/ 92869 w 826294"/>
                <a:gd name="connsiteY134" fmla="*/ 742949 h 1033462"/>
                <a:gd name="connsiteX135" fmla="*/ 80963 w 826294"/>
                <a:gd name="connsiteY135" fmla="*/ 750093 h 1033462"/>
                <a:gd name="connsiteX136" fmla="*/ 64294 w 826294"/>
                <a:gd name="connsiteY136" fmla="*/ 754856 h 1033462"/>
                <a:gd name="connsiteX137" fmla="*/ 45245 w 826294"/>
                <a:gd name="connsiteY137" fmla="*/ 757237 h 1033462"/>
                <a:gd name="connsiteX138" fmla="*/ 42862 w 826294"/>
                <a:gd name="connsiteY138" fmla="*/ 781050 h 1033462"/>
                <a:gd name="connsiteX139" fmla="*/ 59532 w 826294"/>
                <a:gd name="connsiteY139" fmla="*/ 797718 h 1033462"/>
                <a:gd name="connsiteX140" fmla="*/ 54769 w 826294"/>
                <a:gd name="connsiteY140" fmla="*/ 831056 h 1033462"/>
                <a:gd name="connsiteX141" fmla="*/ 47626 w 826294"/>
                <a:gd name="connsiteY141" fmla="*/ 862012 h 1033462"/>
                <a:gd name="connsiteX142" fmla="*/ 73819 w 826294"/>
                <a:gd name="connsiteY142" fmla="*/ 864393 h 1033462"/>
                <a:gd name="connsiteX143" fmla="*/ 80963 w 826294"/>
                <a:gd name="connsiteY143" fmla="*/ 885825 h 1033462"/>
                <a:gd name="connsiteX144" fmla="*/ 107157 w 826294"/>
                <a:gd name="connsiteY144" fmla="*/ 878681 h 1033462"/>
                <a:gd name="connsiteX145" fmla="*/ 121444 w 826294"/>
                <a:gd name="connsiteY145" fmla="*/ 873918 h 1033462"/>
                <a:gd name="connsiteX146" fmla="*/ 150019 w 826294"/>
                <a:gd name="connsiteY146" fmla="*/ 840581 h 1033462"/>
                <a:gd name="connsiteX147" fmla="*/ 169069 w 826294"/>
                <a:gd name="connsiteY147" fmla="*/ 857250 h 1033462"/>
                <a:gd name="connsiteX148" fmla="*/ 188119 w 826294"/>
                <a:gd name="connsiteY148" fmla="*/ 838200 h 1033462"/>
                <a:gd name="connsiteX149" fmla="*/ 219076 w 826294"/>
                <a:gd name="connsiteY149" fmla="*/ 826293 h 1033462"/>
                <a:gd name="connsiteX150" fmla="*/ 228601 w 826294"/>
                <a:gd name="connsiteY150" fmla="*/ 816768 h 1033462"/>
                <a:gd name="connsiteX151" fmla="*/ 254794 w 826294"/>
                <a:gd name="connsiteY151" fmla="*/ 814387 h 1033462"/>
                <a:gd name="connsiteX152" fmla="*/ 269082 w 826294"/>
                <a:gd name="connsiteY152" fmla="*/ 833437 h 1033462"/>
                <a:gd name="connsiteX153" fmla="*/ 283369 w 826294"/>
                <a:gd name="connsiteY153" fmla="*/ 802481 h 1033462"/>
                <a:gd name="connsiteX154" fmla="*/ 295276 w 826294"/>
                <a:gd name="connsiteY154" fmla="*/ 781050 h 1033462"/>
                <a:gd name="connsiteX155" fmla="*/ 295276 w 826294"/>
                <a:gd name="connsiteY155" fmla="*/ 781050 h 1033462"/>
                <a:gd name="connsiteX156" fmla="*/ 307182 w 826294"/>
                <a:gd name="connsiteY156" fmla="*/ 816768 h 1033462"/>
                <a:gd name="connsiteX157" fmla="*/ 316707 w 826294"/>
                <a:gd name="connsiteY157" fmla="*/ 854868 h 1033462"/>
                <a:gd name="connsiteX158" fmla="*/ 354807 w 826294"/>
                <a:gd name="connsiteY158" fmla="*/ 842962 h 1033462"/>
                <a:gd name="connsiteX159" fmla="*/ 366713 w 826294"/>
                <a:gd name="connsiteY159" fmla="*/ 859631 h 1033462"/>
                <a:gd name="connsiteX160" fmla="*/ 378619 w 826294"/>
                <a:gd name="connsiteY160" fmla="*/ 876300 h 1033462"/>
                <a:gd name="connsiteX161" fmla="*/ 397669 w 826294"/>
                <a:gd name="connsiteY161" fmla="*/ 888206 h 1033462"/>
                <a:gd name="connsiteX162" fmla="*/ 400051 w 826294"/>
                <a:gd name="connsiteY162" fmla="*/ 914400 h 1033462"/>
                <a:gd name="connsiteX163" fmla="*/ 404813 w 826294"/>
                <a:gd name="connsiteY163" fmla="*/ 928687 h 1033462"/>
                <a:gd name="connsiteX164" fmla="*/ 433388 w 826294"/>
                <a:gd name="connsiteY164" fmla="*/ 921543 h 1033462"/>
                <a:gd name="connsiteX165" fmla="*/ 442913 w 826294"/>
                <a:gd name="connsiteY165" fmla="*/ 945356 h 1033462"/>
                <a:gd name="connsiteX166" fmla="*/ 447676 w 826294"/>
                <a:gd name="connsiteY166" fmla="*/ 978693 h 1033462"/>
                <a:gd name="connsiteX167" fmla="*/ 476251 w 826294"/>
                <a:gd name="connsiteY167" fmla="*/ 973931 h 1033462"/>
                <a:gd name="connsiteX168" fmla="*/ 490538 w 826294"/>
                <a:gd name="connsiteY168" fmla="*/ 983456 h 1033462"/>
                <a:gd name="connsiteX169" fmla="*/ 495301 w 826294"/>
                <a:gd name="connsiteY169" fmla="*/ 1007268 h 1033462"/>
                <a:gd name="connsiteX170" fmla="*/ 540543 w 826294"/>
                <a:gd name="connsiteY170" fmla="*/ 1033462 h 1033462"/>
                <a:gd name="connsiteX171" fmla="*/ 569119 w 826294"/>
                <a:gd name="connsiteY171" fmla="*/ 1028700 h 1033462"/>
                <a:gd name="connsiteX0" fmla="*/ 569119 w 826294"/>
                <a:gd name="connsiteY0" fmla="*/ 1028700 h 1033462"/>
                <a:gd name="connsiteX1" fmla="*/ 554831 w 826294"/>
                <a:gd name="connsiteY1" fmla="*/ 1004887 h 1033462"/>
                <a:gd name="connsiteX2" fmla="*/ 538163 w 826294"/>
                <a:gd name="connsiteY2" fmla="*/ 966787 h 1033462"/>
                <a:gd name="connsiteX3" fmla="*/ 516732 w 826294"/>
                <a:gd name="connsiteY3" fmla="*/ 947737 h 1033462"/>
                <a:gd name="connsiteX4" fmla="*/ 523876 w 826294"/>
                <a:gd name="connsiteY4" fmla="*/ 921543 h 1033462"/>
                <a:gd name="connsiteX5" fmla="*/ 542926 w 826294"/>
                <a:gd name="connsiteY5" fmla="*/ 916781 h 1033462"/>
                <a:gd name="connsiteX6" fmla="*/ 561975 w 826294"/>
                <a:gd name="connsiteY6" fmla="*/ 866775 h 1033462"/>
                <a:gd name="connsiteX7" fmla="*/ 528638 w 826294"/>
                <a:gd name="connsiteY7" fmla="*/ 845343 h 1033462"/>
                <a:gd name="connsiteX8" fmla="*/ 528638 w 826294"/>
                <a:gd name="connsiteY8" fmla="*/ 821531 h 1033462"/>
                <a:gd name="connsiteX9" fmla="*/ 523876 w 826294"/>
                <a:gd name="connsiteY9" fmla="*/ 788193 h 1033462"/>
                <a:gd name="connsiteX10" fmla="*/ 521494 w 826294"/>
                <a:gd name="connsiteY10" fmla="*/ 759618 h 1033462"/>
                <a:gd name="connsiteX11" fmla="*/ 545307 w 826294"/>
                <a:gd name="connsiteY11" fmla="*/ 759618 h 1033462"/>
                <a:gd name="connsiteX12" fmla="*/ 576263 w 826294"/>
                <a:gd name="connsiteY12" fmla="*/ 754856 h 1033462"/>
                <a:gd name="connsiteX13" fmla="*/ 597694 w 826294"/>
                <a:gd name="connsiteY13" fmla="*/ 711993 h 1033462"/>
                <a:gd name="connsiteX14" fmla="*/ 611982 w 826294"/>
                <a:gd name="connsiteY14" fmla="*/ 690562 h 1033462"/>
                <a:gd name="connsiteX15" fmla="*/ 581026 w 826294"/>
                <a:gd name="connsiteY15" fmla="*/ 671512 h 1033462"/>
                <a:gd name="connsiteX16" fmla="*/ 597694 w 826294"/>
                <a:gd name="connsiteY16" fmla="*/ 652462 h 1033462"/>
                <a:gd name="connsiteX17" fmla="*/ 592932 w 826294"/>
                <a:gd name="connsiteY17" fmla="*/ 626268 h 1033462"/>
                <a:gd name="connsiteX18" fmla="*/ 581026 w 826294"/>
                <a:gd name="connsiteY18" fmla="*/ 609600 h 1033462"/>
                <a:gd name="connsiteX19" fmla="*/ 597694 w 826294"/>
                <a:gd name="connsiteY19" fmla="*/ 588168 h 1033462"/>
                <a:gd name="connsiteX20" fmla="*/ 597694 w 826294"/>
                <a:gd name="connsiteY20" fmla="*/ 588168 h 1033462"/>
                <a:gd name="connsiteX21" fmla="*/ 600075 w 826294"/>
                <a:gd name="connsiteY21" fmla="*/ 569118 h 1033462"/>
                <a:gd name="connsiteX22" fmla="*/ 628651 w 826294"/>
                <a:gd name="connsiteY22" fmla="*/ 545306 h 1033462"/>
                <a:gd name="connsiteX23" fmla="*/ 661988 w 826294"/>
                <a:gd name="connsiteY23" fmla="*/ 569118 h 1033462"/>
                <a:gd name="connsiteX24" fmla="*/ 702469 w 826294"/>
                <a:gd name="connsiteY24" fmla="*/ 569118 h 1033462"/>
                <a:gd name="connsiteX25" fmla="*/ 714376 w 826294"/>
                <a:gd name="connsiteY25" fmla="*/ 535781 h 1033462"/>
                <a:gd name="connsiteX26" fmla="*/ 745332 w 826294"/>
                <a:gd name="connsiteY26" fmla="*/ 542924 h 1033462"/>
                <a:gd name="connsiteX27" fmla="*/ 752476 w 826294"/>
                <a:gd name="connsiteY27" fmla="*/ 571500 h 1033462"/>
                <a:gd name="connsiteX28" fmla="*/ 783432 w 826294"/>
                <a:gd name="connsiteY28" fmla="*/ 559593 h 1033462"/>
                <a:gd name="connsiteX29" fmla="*/ 804863 w 826294"/>
                <a:gd name="connsiteY29" fmla="*/ 552450 h 1033462"/>
                <a:gd name="connsiteX30" fmla="*/ 800101 w 826294"/>
                <a:gd name="connsiteY30" fmla="*/ 528637 h 1033462"/>
                <a:gd name="connsiteX31" fmla="*/ 804863 w 826294"/>
                <a:gd name="connsiteY31" fmla="*/ 507206 h 1033462"/>
                <a:gd name="connsiteX32" fmla="*/ 826294 w 826294"/>
                <a:gd name="connsiteY32" fmla="*/ 488156 h 1033462"/>
                <a:gd name="connsiteX33" fmla="*/ 807244 w 826294"/>
                <a:gd name="connsiteY33" fmla="*/ 469106 h 1033462"/>
                <a:gd name="connsiteX34" fmla="*/ 802482 w 826294"/>
                <a:gd name="connsiteY34" fmla="*/ 454818 h 1033462"/>
                <a:gd name="connsiteX35" fmla="*/ 819151 w 826294"/>
                <a:gd name="connsiteY35" fmla="*/ 431006 h 1033462"/>
                <a:gd name="connsiteX36" fmla="*/ 807244 w 826294"/>
                <a:gd name="connsiteY36" fmla="*/ 411956 h 1033462"/>
                <a:gd name="connsiteX37" fmla="*/ 773907 w 826294"/>
                <a:gd name="connsiteY37" fmla="*/ 414337 h 1033462"/>
                <a:gd name="connsiteX38" fmla="*/ 762001 w 826294"/>
                <a:gd name="connsiteY38" fmla="*/ 411956 h 1033462"/>
                <a:gd name="connsiteX39" fmla="*/ 752476 w 826294"/>
                <a:gd name="connsiteY39" fmla="*/ 383381 h 1033462"/>
                <a:gd name="connsiteX40" fmla="*/ 747713 w 826294"/>
                <a:gd name="connsiteY40" fmla="*/ 369093 h 1033462"/>
                <a:gd name="connsiteX41" fmla="*/ 754857 w 826294"/>
                <a:gd name="connsiteY41" fmla="*/ 345281 h 1033462"/>
                <a:gd name="connsiteX42" fmla="*/ 762001 w 826294"/>
                <a:gd name="connsiteY42" fmla="*/ 326231 h 1033462"/>
                <a:gd name="connsiteX43" fmla="*/ 766763 w 826294"/>
                <a:gd name="connsiteY43" fmla="*/ 307181 h 1033462"/>
                <a:gd name="connsiteX44" fmla="*/ 783432 w 826294"/>
                <a:gd name="connsiteY44" fmla="*/ 285750 h 1033462"/>
                <a:gd name="connsiteX45" fmla="*/ 790576 w 826294"/>
                <a:gd name="connsiteY45" fmla="*/ 261937 h 1033462"/>
                <a:gd name="connsiteX46" fmla="*/ 790576 w 826294"/>
                <a:gd name="connsiteY46" fmla="*/ 223837 h 1033462"/>
                <a:gd name="connsiteX47" fmla="*/ 790576 w 826294"/>
                <a:gd name="connsiteY47" fmla="*/ 195262 h 1033462"/>
                <a:gd name="connsiteX48" fmla="*/ 766763 w 826294"/>
                <a:gd name="connsiteY48" fmla="*/ 178593 h 1033462"/>
                <a:gd name="connsiteX49" fmla="*/ 742951 w 826294"/>
                <a:gd name="connsiteY49" fmla="*/ 188118 h 1033462"/>
                <a:gd name="connsiteX50" fmla="*/ 719138 w 826294"/>
                <a:gd name="connsiteY50" fmla="*/ 195262 h 1033462"/>
                <a:gd name="connsiteX51" fmla="*/ 676276 w 826294"/>
                <a:gd name="connsiteY51" fmla="*/ 192881 h 1033462"/>
                <a:gd name="connsiteX52" fmla="*/ 659607 w 826294"/>
                <a:gd name="connsiteY52" fmla="*/ 185737 h 1033462"/>
                <a:gd name="connsiteX53" fmla="*/ 628651 w 826294"/>
                <a:gd name="connsiteY53" fmla="*/ 164306 h 1033462"/>
                <a:gd name="connsiteX54" fmla="*/ 616744 w 826294"/>
                <a:gd name="connsiteY54" fmla="*/ 159543 h 1033462"/>
                <a:gd name="connsiteX55" fmla="*/ 600076 w 826294"/>
                <a:gd name="connsiteY55" fmla="*/ 188118 h 1033462"/>
                <a:gd name="connsiteX56" fmla="*/ 585788 w 826294"/>
                <a:gd name="connsiteY56" fmla="*/ 214312 h 1033462"/>
                <a:gd name="connsiteX57" fmla="*/ 559594 w 826294"/>
                <a:gd name="connsiteY57" fmla="*/ 240506 h 1033462"/>
                <a:gd name="connsiteX58" fmla="*/ 542926 w 826294"/>
                <a:gd name="connsiteY58" fmla="*/ 235743 h 1033462"/>
                <a:gd name="connsiteX59" fmla="*/ 528638 w 826294"/>
                <a:gd name="connsiteY59" fmla="*/ 219075 h 1033462"/>
                <a:gd name="connsiteX60" fmla="*/ 528638 w 826294"/>
                <a:gd name="connsiteY60" fmla="*/ 219075 h 1033462"/>
                <a:gd name="connsiteX61" fmla="*/ 495301 w 826294"/>
                <a:gd name="connsiteY61" fmla="*/ 247650 h 1033462"/>
                <a:gd name="connsiteX62" fmla="*/ 478632 w 826294"/>
                <a:gd name="connsiteY62" fmla="*/ 261937 h 1033462"/>
                <a:gd name="connsiteX63" fmla="*/ 450057 w 826294"/>
                <a:gd name="connsiteY63" fmla="*/ 266700 h 1033462"/>
                <a:gd name="connsiteX64" fmla="*/ 431007 w 826294"/>
                <a:gd name="connsiteY64" fmla="*/ 271462 h 1033462"/>
                <a:gd name="connsiteX65" fmla="*/ 411957 w 826294"/>
                <a:gd name="connsiteY65" fmla="*/ 288131 h 1033462"/>
                <a:gd name="connsiteX66" fmla="*/ 392907 w 826294"/>
                <a:gd name="connsiteY66" fmla="*/ 285750 h 1033462"/>
                <a:gd name="connsiteX67" fmla="*/ 383382 w 826294"/>
                <a:gd name="connsiteY67" fmla="*/ 314325 h 1033462"/>
                <a:gd name="connsiteX68" fmla="*/ 381001 w 826294"/>
                <a:gd name="connsiteY68" fmla="*/ 342900 h 1033462"/>
                <a:gd name="connsiteX69" fmla="*/ 381001 w 826294"/>
                <a:gd name="connsiteY69" fmla="*/ 378618 h 1033462"/>
                <a:gd name="connsiteX70" fmla="*/ 357188 w 826294"/>
                <a:gd name="connsiteY70" fmla="*/ 388143 h 1033462"/>
                <a:gd name="connsiteX71" fmla="*/ 342901 w 826294"/>
                <a:gd name="connsiteY71" fmla="*/ 376237 h 1033462"/>
                <a:gd name="connsiteX72" fmla="*/ 342901 w 826294"/>
                <a:gd name="connsiteY72" fmla="*/ 354806 h 1033462"/>
                <a:gd name="connsiteX73" fmla="*/ 314326 w 826294"/>
                <a:gd name="connsiteY73" fmla="*/ 338137 h 1033462"/>
                <a:gd name="connsiteX74" fmla="*/ 292894 w 826294"/>
                <a:gd name="connsiteY74" fmla="*/ 328612 h 1033462"/>
                <a:gd name="connsiteX75" fmla="*/ 297657 w 826294"/>
                <a:gd name="connsiteY75" fmla="*/ 300037 h 1033462"/>
                <a:gd name="connsiteX76" fmla="*/ 273844 w 826294"/>
                <a:gd name="connsiteY76" fmla="*/ 297656 h 1033462"/>
                <a:gd name="connsiteX77" fmla="*/ 242888 w 826294"/>
                <a:gd name="connsiteY77" fmla="*/ 283368 h 1033462"/>
                <a:gd name="connsiteX78" fmla="*/ 240507 w 826294"/>
                <a:gd name="connsiteY78" fmla="*/ 235743 h 1033462"/>
                <a:gd name="connsiteX79" fmla="*/ 240507 w 826294"/>
                <a:gd name="connsiteY79" fmla="*/ 200025 h 1033462"/>
                <a:gd name="connsiteX80" fmla="*/ 235744 w 826294"/>
                <a:gd name="connsiteY80" fmla="*/ 185737 h 1033462"/>
                <a:gd name="connsiteX81" fmla="*/ 242888 w 826294"/>
                <a:gd name="connsiteY81" fmla="*/ 159543 h 1033462"/>
                <a:gd name="connsiteX82" fmla="*/ 254794 w 826294"/>
                <a:gd name="connsiteY82" fmla="*/ 150018 h 1033462"/>
                <a:gd name="connsiteX83" fmla="*/ 238126 w 826294"/>
                <a:gd name="connsiteY83" fmla="*/ 135731 h 1033462"/>
                <a:gd name="connsiteX84" fmla="*/ 235744 w 826294"/>
                <a:gd name="connsiteY84" fmla="*/ 104775 h 1033462"/>
                <a:gd name="connsiteX85" fmla="*/ 238126 w 826294"/>
                <a:gd name="connsiteY85" fmla="*/ 78581 h 1033462"/>
                <a:gd name="connsiteX86" fmla="*/ 233363 w 826294"/>
                <a:gd name="connsiteY86" fmla="*/ 52387 h 1033462"/>
                <a:gd name="connsiteX87" fmla="*/ 211932 w 826294"/>
                <a:gd name="connsiteY87" fmla="*/ 38100 h 1033462"/>
                <a:gd name="connsiteX88" fmla="*/ 176213 w 826294"/>
                <a:gd name="connsiteY88" fmla="*/ 38100 h 1033462"/>
                <a:gd name="connsiteX89" fmla="*/ 171451 w 826294"/>
                <a:gd name="connsiteY89" fmla="*/ 14287 h 1033462"/>
                <a:gd name="connsiteX90" fmla="*/ 157163 w 826294"/>
                <a:gd name="connsiteY90" fmla="*/ 0 h 1033462"/>
                <a:gd name="connsiteX91" fmla="*/ 142876 w 826294"/>
                <a:gd name="connsiteY91" fmla="*/ 0 h 1033462"/>
                <a:gd name="connsiteX92" fmla="*/ 116682 w 826294"/>
                <a:gd name="connsiteY92" fmla="*/ 0 h 1033462"/>
                <a:gd name="connsiteX93" fmla="*/ 97632 w 826294"/>
                <a:gd name="connsiteY93" fmla="*/ 0 h 1033462"/>
                <a:gd name="connsiteX94" fmla="*/ 78582 w 826294"/>
                <a:gd name="connsiteY94" fmla="*/ 33337 h 1033462"/>
                <a:gd name="connsiteX95" fmla="*/ 76201 w 826294"/>
                <a:gd name="connsiteY95" fmla="*/ 59531 h 1033462"/>
                <a:gd name="connsiteX96" fmla="*/ 73819 w 826294"/>
                <a:gd name="connsiteY96" fmla="*/ 97631 h 1033462"/>
                <a:gd name="connsiteX97" fmla="*/ 66676 w 826294"/>
                <a:gd name="connsiteY97" fmla="*/ 116681 h 1033462"/>
                <a:gd name="connsiteX98" fmla="*/ 54769 w 826294"/>
                <a:gd name="connsiteY98" fmla="*/ 135731 h 1033462"/>
                <a:gd name="connsiteX99" fmla="*/ 40482 w 826294"/>
                <a:gd name="connsiteY99" fmla="*/ 164306 h 1033462"/>
                <a:gd name="connsiteX100" fmla="*/ 30957 w 826294"/>
                <a:gd name="connsiteY100" fmla="*/ 171450 h 1033462"/>
                <a:gd name="connsiteX101" fmla="*/ 4763 w 826294"/>
                <a:gd name="connsiteY101" fmla="*/ 178593 h 1033462"/>
                <a:gd name="connsiteX102" fmla="*/ 2382 w 826294"/>
                <a:gd name="connsiteY102" fmla="*/ 200025 h 1033462"/>
                <a:gd name="connsiteX103" fmla="*/ 28576 w 826294"/>
                <a:gd name="connsiteY103" fmla="*/ 211931 h 1033462"/>
                <a:gd name="connsiteX104" fmla="*/ 26194 w 826294"/>
                <a:gd name="connsiteY104" fmla="*/ 219075 h 1033462"/>
                <a:gd name="connsiteX105" fmla="*/ 76201 w 826294"/>
                <a:gd name="connsiteY105" fmla="*/ 204788 h 1033462"/>
                <a:gd name="connsiteX106" fmla="*/ 66676 w 826294"/>
                <a:gd name="connsiteY106" fmla="*/ 261937 h 1033462"/>
                <a:gd name="connsiteX107" fmla="*/ 78582 w 826294"/>
                <a:gd name="connsiteY107" fmla="*/ 297656 h 1033462"/>
                <a:gd name="connsiteX108" fmla="*/ 78582 w 826294"/>
                <a:gd name="connsiteY108" fmla="*/ 297656 h 1033462"/>
                <a:gd name="connsiteX109" fmla="*/ 73819 w 826294"/>
                <a:gd name="connsiteY109" fmla="*/ 350043 h 1033462"/>
                <a:gd name="connsiteX110" fmla="*/ 73819 w 826294"/>
                <a:gd name="connsiteY110" fmla="*/ 350043 h 1033462"/>
                <a:gd name="connsiteX111" fmla="*/ 90488 w 826294"/>
                <a:gd name="connsiteY111" fmla="*/ 371475 h 1033462"/>
                <a:gd name="connsiteX112" fmla="*/ 102395 w 826294"/>
                <a:gd name="connsiteY112" fmla="*/ 388144 h 1033462"/>
                <a:gd name="connsiteX113" fmla="*/ 97632 w 826294"/>
                <a:gd name="connsiteY113" fmla="*/ 409575 h 1033462"/>
                <a:gd name="connsiteX114" fmla="*/ 116682 w 826294"/>
                <a:gd name="connsiteY114" fmla="*/ 414337 h 1033462"/>
                <a:gd name="connsiteX115" fmla="*/ 133351 w 826294"/>
                <a:gd name="connsiteY115" fmla="*/ 440531 h 1033462"/>
                <a:gd name="connsiteX116" fmla="*/ 133351 w 826294"/>
                <a:gd name="connsiteY116" fmla="*/ 466725 h 1033462"/>
                <a:gd name="connsiteX117" fmla="*/ 104776 w 826294"/>
                <a:gd name="connsiteY117" fmla="*/ 469106 h 1033462"/>
                <a:gd name="connsiteX118" fmla="*/ 95251 w 826294"/>
                <a:gd name="connsiteY118" fmla="*/ 483393 h 1033462"/>
                <a:gd name="connsiteX119" fmla="*/ 76201 w 826294"/>
                <a:gd name="connsiteY119" fmla="*/ 511968 h 1033462"/>
                <a:gd name="connsiteX120" fmla="*/ 64294 w 826294"/>
                <a:gd name="connsiteY120" fmla="*/ 533400 h 1033462"/>
                <a:gd name="connsiteX121" fmla="*/ 30957 w 826294"/>
                <a:gd name="connsiteY121" fmla="*/ 531018 h 1033462"/>
                <a:gd name="connsiteX122" fmla="*/ 26194 w 826294"/>
                <a:gd name="connsiteY122" fmla="*/ 547687 h 1033462"/>
                <a:gd name="connsiteX123" fmla="*/ 11907 w 826294"/>
                <a:gd name="connsiteY123" fmla="*/ 569118 h 1033462"/>
                <a:gd name="connsiteX124" fmla="*/ 4763 w 826294"/>
                <a:gd name="connsiteY124" fmla="*/ 611981 h 1033462"/>
                <a:gd name="connsiteX125" fmla="*/ 0 w 826294"/>
                <a:gd name="connsiteY125" fmla="*/ 645318 h 1033462"/>
                <a:gd name="connsiteX126" fmla="*/ 38101 w 826294"/>
                <a:gd name="connsiteY126" fmla="*/ 640556 h 1033462"/>
                <a:gd name="connsiteX127" fmla="*/ 83344 w 826294"/>
                <a:gd name="connsiteY127" fmla="*/ 642937 h 1033462"/>
                <a:gd name="connsiteX128" fmla="*/ 111919 w 826294"/>
                <a:gd name="connsiteY128" fmla="*/ 650081 h 1033462"/>
                <a:gd name="connsiteX129" fmla="*/ 142875 w 826294"/>
                <a:gd name="connsiteY129" fmla="*/ 659606 h 1033462"/>
                <a:gd name="connsiteX130" fmla="*/ 154782 w 826294"/>
                <a:gd name="connsiteY130" fmla="*/ 676275 h 1033462"/>
                <a:gd name="connsiteX131" fmla="*/ 140494 w 826294"/>
                <a:gd name="connsiteY131" fmla="*/ 695325 h 1033462"/>
                <a:gd name="connsiteX132" fmla="*/ 140494 w 826294"/>
                <a:gd name="connsiteY132" fmla="*/ 709612 h 1033462"/>
                <a:gd name="connsiteX133" fmla="*/ 133350 w 826294"/>
                <a:gd name="connsiteY133" fmla="*/ 738187 h 1033462"/>
                <a:gd name="connsiteX134" fmla="*/ 92869 w 826294"/>
                <a:gd name="connsiteY134" fmla="*/ 742949 h 1033462"/>
                <a:gd name="connsiteX135" fmla="*/ 80963 w 826294"/>
                <a:gd name="connsiteY135" fmla="*/ 750093 h 1033462"/>
                <a:gd name="connsiteX136" fmla="*/ 64294 w 826294"/>
                <a:gd name="connsiteY136" fmla="*/ 754856 h 1033462"/>
                <a:gd name="connsiteX137" fmla="*/ 45245 w 826294"/>
                <a:gd name="connsiteY137" fmla="*/ 757237 h 1033462"/>
                <a:gd name="connsiteX138" fmla="*/ 42862 w 826294"/>
                <a:gd name="connsiteY138" fmla="*/ 781050 h 1033462"/>
                <a:gd name="connsiteX139" fmla="*/ 59532 w 826294"/>
                <a:gd name="connsiteY139" fmla="*/ 797718 h 1033462"/>
                <a:gd name="connsiteX140" fmla="*/ 54769 w 826294"/>
                <a:gd name="connsiteY140" fmla="*/ 831056 h 1033462"/>
                <a:gd name="connsiteX141" fmla="*/ 47626 w 826294"/>
                <a:gd name="connsiteY141" fmla="*/ 862012 h 1033462"/>
                <a:gd name="connsiteX142" fmla="*/ 73819 w 826294"/>
                <a:gd name="connsiteY142" fmla="*/ 864393 h 1033462"/>
                <a:gd name="connsiteX143" fmla="*/ 80963 w 826294"/>
                <a:gd name="connsiteY143" fmla="*/ 885825 h 1033462"/>
                <a:gd name="connsiteX144" fmla="*/ 107157 w 826294"/>
                <a:gd name="connsiteY144" fmla="*/ 878681 h 1033462"/>
                <a:gd name="connsiteX145" fmla="*/ 121444 w 826294"/>
                <a:gd name="connsiteY145" fmla="*/ 873918 h 1033462"/>
                <a:gd name="connsiteX146" fmla="*/ 150019 w 826294"/>
                <a:gd name="connsiteY146" fmla="*/ 840581 h 1033462"/>
                <a:gd name="connsiteX147" fmla="*/ 169069 w 826294"/>
                <a:gd name="connsiteY147" fmla="*/ 857250 h 1033462"/>
                <a:gd name="connsiteX148" fmla="*/ 188119 w 826294"/>
                <a:gd name="connsiteY148" fmla="*/ 838200 h 1033462"/>
                <a:gd name="connsiteX149" fmla="*/ 219076 w 826294"/>
                <a:gd name="connsiteY149" fmla="*/ 826293 h 1033462"/>
                <a:gd name="connsiteX150" fmla="*/ 228601 w 826294"/>
                <a:gd name="connsiteY150" fmla="*/ 816768 h 1033462"/>
                <a:gd name="connsiteX151" fmla="*/ 254794 w 826294"/>
                <a:gd name="connsiteY151" fmla="*/ 814387 h 1033462"/>
                <a:gd name="connsiteX152" fmla="*/ 269082 w 826294"/>
                <a:gd name="connsiteY152" fmla="*/ 833437 h 1033462"/>
                <a:gd name="connsiteX153" fmla="*/ 283369 w 826294"/>
                <a:gd name="connsiteY153" fmla="*/ 802481 h 1033462"/>
                <a:gd name="connsiteX154" fmla="*/ 295276 w 826294"/>
                <a:gd name="connsiteY154" fmla="*/ 781050 h 1033462"/>
                <a:gd name="connsiteX155" fmla="*/ 295276 w 826294"/>
                <a:gd name="connsiteY155" fmla="*/ 781050 h 1033462"/>
                <a:gd name="connsiteX156" fmla="*/ 307182 w 826294"/>
                <a:gd name="connsiteY156" fmla="*/ 816768 h 1033462"/>
                <a:gd name="connsiteX157" fmla="*/ 316707 w 826294"/>
                <a:gd name="connsiteY157" fmla="*/ 854868 h 1033462"/>
                <a:gd name="connsiteX158" fmla="*/ 354807 w 826294"/>
                <a:gd name="connsiteY158" fmla="*/ 842962 h 1033462"/>
                <a:gd name="connsiteX159" fmla="*/ 366713 w 826294"/>
                <a:gd name="connsiteY159" fmla="*/ 859631 h 1033462"/>
                <a:gd name="connsiteX160" fmla="*/ 378619 w 826294"/>
                <a:gd name="connsiteY160" fmla="*/ 876300 h 1033462"/>
                <a:gd name="connsiteX161" fmla="*/ 397669 w 826294"/>
                <a:gd name="connsiteY161" fmla="*/ 888206 h 1033462"/>
                <a:gd name="connsiteX162" fmla="*/ 400051 w 826294"/>
                <a:gd name="connsiteY162" fmla="*/ 914400 h 1033462"/>
                <a:gd name="connsiteX163" fmla="*/ 404813 w 826294"/>
                <a:gd name="connsiteY163" fmla="*/ 928687 h 1033462"/>
                <a:gd name="connsiteX164" fmla="*/ 433388 w 826294"/>
                <a:gd name="connsiteY164" fmla="*/ 921543 h 1033462"/>
                <a:gd name="connsiteX165" fmla="*/ 442913 w 826294"/>
                <a:gd name="connsiteY165" fmla="*/ 945356 h 1033462"/>
                <a:gd name="connsiteX166" fmla="*/ 447676 w 826294"/>
                <a:gd name="connsiteY166" fmla="*/ 978693 h 1033462"/>
                <a:gd name="connsiteX167" fmla="*/ 476251 w 826294"/>
                <a:gd name="connsiteY167" fmla="*/ 973931 h 1033462"/>
                <a:gd name="connsiteX168" fmla="*/ 490538 w 826294"/>
                <a:gd name="connsiteY168" fmla="*/ 983456 h 1033462"/>
                <a:gd name="connsiteX169" fmla="*/ 495301 w 826294"/>
                <a:gd name="connsiteY169" fmla="*/ 1007268 h 1033462"/>
                <a:gd name="connsiteX170" fmla="*/ 540543 w 826294"/>
                <a:gd name="connsiteY170" fmla="*/ 1033462 h 1033462"/>
                <a:gd name="connsiteX171" fmla="*/ 569119 w 826294"/>
                <a:gd name="connsiteY171" fmla="*/ 1028700 h 1033462"/>
                <a:gd name="connsiteX0" fmla="*/ 569119 w 826294"/>
                <a:gd name="connsiteY0" fmla="*/ 1028700 h 1033462"/>
                <a:gd name="connsiteX1" fmla="*/ 554831 w 826294"/>
                <a:gd name="connsiteY1" fmla="*/ 1004887 h 1033462"/>
                <a:gd name="connsiteX2" fmla="*/ 538163 w 826294"/>
                <a:gd name="connsiteY2" fmla="*/ 966787 h 1033462"/>
                <a:gd name="connsiteX3" fmla="*/ 516732 w 826294"/>
                <a:gd name="connsiteY3" fmla="*/ 947737 h 1033462"/>
                <a:gd name="connsiteX4" fmla="*/ 523876 w 826294"/>
                <a:gd name="connsiteY4" fmla="*/ 921543 h 1033462"/>
                <a:gd name="connsiteX5" fmla="*/ 542926 w 826294"/>
                <a:gd name="connsiteY5" fmla="*/ 916781 h 1033462"/>
                <a:gd name="connsiteX6" fmla="*/ 561975 w 826294"/>
                <a:gd name="connsiteY6" fmla="*/ 866775 h 1033462"/>
                <a:gd name="connsiteX7" fmla="*/ 528638 w 826294"/>
                <a:gd name="connsiteY7" fmla="*/ 845343 h 1033462"/>
                <a:gd name="connsiteX8" fmla="*/ 528638 w 826294"/>
                <a:gd name="connsiteY8" fmla="*/ 821531 h 1033462"/>
                <a:gd name="connsiteX9" fmla="*/ 523876 w 826294"/>
                <a:gd name="connsiteY9" fmla="*/ 788193 h 1033462"/>
                <a:gd name="connsiteX10" fmla="*/ 521494 w 826294"/>
                <a:gd name="connsiteY10" fmla="*/ 759618 h 1033462"/>
                <a:gd name="connsiteX11" fmla="*/ 545307 w 826294"/>
                <a:gd name="connsiteY11" fmla="*/ 759618 h 1033462"/>
                <a:gd name="connsiteX12" fmla="*/ 576263 w 826294"/>
                <a:gd name="connsiteY12" fmla="*/ 754856 h 1033462"/>
                <a:gd name="connsiteX13" fmla="*/ 597694 w 826294"/>
                <a:gd name="connsiteY13" fmla="*/ 711993 h 1033462"/>
                <a:gd name="connsiteX14" fmla="*/ 611982 w 826294"/>
                <a:gd name="connsiteY14" fmla="*/ 690562 h 1033462"/>
                <a:gd name="connsiteX15" fmla="*/ 581026 w 826294"/>
                <a:gd name="connsiteY15" fmla="*/ 671512 h 1033462"/>
                <a:gd name="connsiteX16" fmla="*/ 597694 w 826294"/>
                <a:gd name="connsiteY16" fmla="*/ 652462 h 1033462"/>
                <a:gd name="connsiteX17" fmla="*/ 592932 w 826294"/>
                <a:gd name="connsiteY17" fmla="*/ 626268 h 1033462"/>
                <a:gd name="connsiteX18" fmla="*/ 581026 w 826294"/>
                <a:gd name="connsiteY18" fmla="*/ 609600 h 1033462"/>
                <a:gd name="connsiteX19" fmla="*/ 597694 w 826294"/>
                <a:gd name="connsiteY19" fmla="*/ 588168 h 1033462"/>
                <a:gd name="connsiteX20" fmla="*/ 597694 w 826294"/>
                <a:gd name="connsiteY20" fmla="*/ 588168 h 1033462"/>
                <a:gd name="connsiteX21" fmla="*/ 600075 w 826294"/>
                <a:gd name="connsiteY21" fmla="*/ 569118 h 1033462"/>
                <a:gd name="connsiteX22" fmla="*/ 628651 w 826294"/>
                <a:gd name="connsiteY22" fmla="*/ 545306 h 1033462"/>
                <a:gd name="connsiteX23" fmla="*/ 661988 w 826294"/>
                <a:gd name="connsiteY23" fmla="*/ 569118 h 1033462"/>
                <a:gd name="connsiteX24" fmla="*/ 702469 w 826294"/>
                <a:gd name="connsiteY24" fmla="*/ 569118 h 1033462"/>
                <a:gd name="connsiteX25" fmla="*/ 714376 w 826294"/>
                <a:gd name="connsiteY25" fmla="*/ 535781 h 1033462"/>
                <a:gd name="connsiteX26" fmla="*/ 745332 w 826294"/>
                <a:gd name="connsiteY26" fmla="*/ 542924 h 1033462"/>
                <a:gd name="connsiteX27" fmla="*/ 752476 w 826294"/>
                <a:gd name="connsiteY27" fmla="*/ 571500 h 1033462"/>
                <a:gd name="connsiteX28" fmla="*/ 783432 w 826294"/>
                <a:gd name="connsiteY28" fmla="*/ 559593 h 1033462"/>
                <a:gd name="connsiteX29" fmla="*/ 804863 w 826294"/>
                <a:gd name="connsiteY29" fmla="*/ 552450 h 1033462"/>
                <a:gd name="connsiteX30" fmla="*/ 800101 w 826294"/>
                <a:gd name="connsiteY30" fmla="*/ 528637 h 1033462"/>
                <a:gd name="connsiteX31" fmla="*/ 804863 w 826294"/>
                <a:gd name="connsiteY31" fmla="*/ 507206 h 1033462"/>
                <a:gd name="connsiteX32" fmla="*/ 826294 w 826294"/>
                <a:gd name="connsiteY32" fmla="*/ 488156 h 1033462"/>
                <a:gd name="connsiteX33" fmla="*/ 807244 w 826294"/>
                <a:gd name="connsiteY33" fmla="*/ 469106 h 1033462"/>
                <a:gd name="connsiteX34" fmla="*/ 802482 w 826294"/>
                <a:gd name="connsiteY34" fmla="*/ 454818 h 1033462"/>
                <a:gd name="connsiteX35" fmla="*/ 819151 w 826294"/>
                <a:gd name="connsiteY35" fmla="*/ 431006 h 1033462"/>
                <a:gd name="connsiteX36" fmla="*/ 807244 w 826294"/>
                <a:gd name="connsiteY36" fmla="*/ 411956 h 1033462"/>
                <a:gd name="connsiteX37" fmla="*/ 773907 w 826294"/>
                <a:gd name="connsiteY37" fmla="*/ 414337 h 1033462"/>
                <a:gd name="connsiteX38" fmla="*/ 762001 w 826294"/>
                <a:gd name="connsiteY38" fmla="*/ 411956 h 1033462"/>
                <a:gd name="connsiteX39" fmla="*/ 752476 w 826294"/>
                <a:gd name="connsiteY39" fmla="*/ 383381 h 1033462"/>
                <a:gd name="connsiteX40" fmla="*/ 747713 w 826294"/>
                <a:gd name="connsiteY40" fmla="*/ 369093 h 1033462"/>
                <a:gd name="connsiteX41" fmla="*/ 754857 w 826294"/>
                <a:gd name="connsiteY41" fmla="*/ 345281 h 1033462"/>
                <a:gd name="connsiteX42" fmla="*/ 762001 w 826294"/>
                <a:gd name="connsiteY42" fmla="*/ 326231 h 1033462"/>
                <a:gd name="connsiteX43" fmla="*/ 766763 w 826294"/>
                <a:gd name="connsiteY43" fmla="*/ 307181 h 1033462"/>
                <a:gd name="connsiteX44" fmla="*/ 783432 w 826294"/>
                <a:gd name="connsiteY44" fmla="*/ 285750 h 1033462"/>
                <a:gd name="connsiteX45" fmla="*/ 790576 w 826294"/>
                <a:gd name="connsiteY45" fmla="*/ 261937 h 1033462"/>
                <a:gd name="connsiteX46" fmla="*/ 790576 w 826294"/>
                <a:gd name="connsiteY46" fmla="*/ 223837 h 1033462"/>
                <a:gd name="connsiteX47" fmla="*/ 790576 w 826294"/>
                <a:gd name="connsiteY47" fmla="*/ 195262 h 1033462"/>
                <a:gd name="connsiteX48" fmla="*/ 766763 w 826294"/>
                <a:gd name="connsiteY48" fmla="*/ 178593 h 1033462"/>
                <a:gd name="connsiteX49" fmla="*/ 742951 w 826294"/>
                <a:gd name="connsiteY49" fmla="*/ 188118 h 1033462"/>
                <a:gd name="connsiteX50" fmla="*/ 719138 w 826294"/>
                <a:gd name="connsiteY50" fmla="*/ 195262 h 1033462"/>
                <a:gd name="connsiteX51" fmla="*/ 676276 w 826294"/>
                <a:gd name="connsiteY51" fmla="*/ 192881 h 1033462"/>
                <a:gd name="connsiteX52" fmla="*/ 659607 w 826294"/>
                <a:gd name="connsiteY52" fmla="*/ 185737 h 1033462"/>
                <a:gd name="connsiteX53" fmla="*/ 628651 w 826294"/>
                <a:gd name="connsiteY53" fmla="*/ 164306 h 1033462"/>
                <a:gd name="connsiteX54" fmla="*/ 616744 w 826294"/>
                <a:gd name="connsiteY54" fmla="*/ 159543 h 1033462"/>
                <a:gd name="connsiteX55" fmla="*/ 600076 w 826294"/>
                <a:gd name="connsiteY55" fmla="*/ 188118 h 1033462"/>
                <a:gd name="connsiteX56" fmla="*/ 585788 w 826294"/>
                <a:gd name="connsiteY56" fmla="*/ 214312 h 1033462"/>
                <a:gd name="connsiteX57" fmla="*/ 559594 w 826294"/>
                <a:gd name="connsiteY57" fmla="*/ 240506 h 1033462"/>
                <a:gd name="connsiteX58" fmla="*/ 542926 w 826294"/>
                <a:gd name="connsiteY58" fmla="*/ 235743 h 1033462"/>
                <a:gd name="connsiteX59" fmla="*/ 528638 w 826294"/>
                <a:gd name="connsiteY59" fmla="*/ 219075 h 1033462"/>
                <a:gd name="connsiteX60" fmla="*/ 528638 w 826294"/>
                <a:gd name="connsiteY60" fmla="*/ 219075 h 1033462"/>
                <a:gd name="connsiteX61" fmla="*/ 495301 w 826294"/>
                <a:gd name="connsiteY61" fmla="*/ 247650 h 1033462"/>
                <a:gd name="connsiteX62" fmla="*/ 478632 w 826294"/>
                <a:gd name="connsiteY62" fmla="*/ 261937 h 1033462"/>
                <a:gd name="connsiteX63" fmla="*/ 450057 w 826294"/>
                <a:gd name="connsiteY63" fmla="*/ 266700 h 1033462"/>
                <a:gd name="connsiteX64" fmla="*/ 431007 w 826294"/>
                <a:gd name="connsiteY64" fmla="*/ 271462 h 1033462"/>
                <a:gd name="connsiteX65" fmla="*/ 411957 w 826294"/>
                <a:gd name="connsiteY65" fmla="*/ 288131 h 1033462"/>
                <a:gd name="connsiteX66" fmla="*/ 392907 w 826294"/>
                <a:gd name="connsiteY66" fmla="*/ 285750 h 1033462"/>
                <a:gd name="connsiteX67" fmla="*/ 383382 w 826294"/>
                <a:gd name="connsiteY67" fmla="*/ 314325 h 1033462"/>
                <a:gd name="connsiteX68" fmla="*/ 381001 w 826294"/>
                <a:gd name="connsiteY68" fmla="*/ 342900 h 1033462"/>
                <a:gd name="connsiteX69" fmla="*/ 381001 w 826294"/>
                <a:gd name="connsiteY69" fmla="*/ 378618 h 1033462"/>
                <a:gd name="connsiteX70" fmla="*/ 357188 w 826294"/>
                <a:gd name="connsiteY70" fmla="*/ 388143 h 1033462"/>
                <a:gd name="connsiteX71" fmla="*/ 342901 w 826294"/>
                <a:gd name="connsiteY71" fmla="*/ 376237 h 1033462"/>
                <a:gd name="connsiteX72" fmla="*/ 342901 w 826294"/>
                <a:gd name="connsiteY72" fmla="*/ 354806 h 1033462"/>
                <a:gd name="connsiteX73" fmla="*/ 314326 w 826294"/>
                <a:gd name="connsiteY73" fmla="*/ 338137 h 1033462"/>
                <a:gd name="connsiteX74" fmla="*/ 292894 w 826294"/>
                <a:gd name="connsiteY74" fmla="*/ 328612 h 1033462"/>
                <a:gd name="connsiteX75" fmla="*/ 297657 w 826294"/>
                <a:gd name="connsiteY75" fmla="*/ 300037 h 1033462"/>
                <a:gd name="connsiteX76" fmla="*/ 273844 w 826294"/>
                <a:gd name="connsiteY76" fmla="*/ 297656 h 1033462"/>
                <a:gd name="connsiteX77" fmla="*/ 242888 w 826294"/>
                <a:gd name="connsiteY77" fmla="*/ 283368 h 1033462"/>
                <a:gd name="connsiteX78" fmla="*/ 240507 w 826294"/>
                <a:gd name="connsiteY78" fmla="*/ 235743 h 1033462"/>
                <a:gd name="connsiteX79" fmla="*/ 240507 w 826294"/>
                <a:gd name="connsiteY79" fmla="*/ 200025 h 1033462"/>
                <a:gd name="connsiteX80" fmla="*/ 235744 w 826294"/>
                <a:gd name="connsiteY80" fmla="*/ 185737 h 1033462"/>
                <a:gd name="connsiteX81" fmla="*/ 242888 w 826294"/>
                <a:gd name="connsiteY81" fmla="*/ 159543 h 1033462"/>
                <a:gd name="connsiteX82" fmla="*/ 254794 w 826294"/>
                <a:gd name="connsiteY82" fmla="*/ 150018 h 1033462"/>
                <a:gd name="connsiteX83" fmla="*/ 238126 w 826294"/>
                <a:gd name="connsiteY83" fmla="*/ 135731 h 1033462"/>
                <a:gd name="connsiteX84" fmla="*/ 235744 w 826294"/>
                <a:gd name="connsiteY84" fmla="*/ 104775 h 1033462"/>
                <a:gd name="connsiteX85" fmla="*/ 238126 w 826294"/>
                <a:gd name="connsiteY85" fmla="*/ 78581 h 1033462"/>
                <a:gd name="connsiteX86" fmla="*/ 233363 w 826294"/>
                <a:gd name="connsiteY86" fmla="*/ 52387 h 1033462"/>
                <a:gd name="connsiteX87" fmla="*/ 211932 w 826294"/>
                <a:gd name="connsiteY87" fmla="*/ 38100 h 1033462"/>
                <a:gd name="connsiteX88" fmla="*/ 176213 w 826294"/>
                <a:gd name="connsiteY88" fmla="*/ 38100 h 1033462"/>
                <a:gd name="connsiteX89" fmla="*/ 171451 w 826294"/>
                <a:gd name="connsiteY89" fmla="*/ 14287 h 1033462"/>
                <a:gd name="connsiteX90" fmla="*/ 157163 w 826294"/>
                <a:gd name="connsiteY90" fmla="*/ 0 h 1033462"/>
                <a:gd name="connsiteX91" fmla="*/ 142876 w 826294"/>
                <a:gd name="connsiteY91" fmla="*/ 0 h 1033462"/>
                <a:gd name="connsiteX92" fmla="*/ 116682 w 826294"/>
                <a:gd name="connsiteY92" fmla="*/ 0 h 1033462"/>
                <a:gd name="connsiteX93" fmla="*/ 97632 w 826294"/>
                <a:gd name="connsiteY93" fmla="*/ 0 h 1033462"/>
                <a:gd name="connsiteX94" fmla="*/ 78582 w 826294"/>
                <a:gd name="connsiteY94" fmla="*/ 33337 h 1033462"/>
                <a:gd name="connsiteX95" fmla="*/ 76201 w 826294"/>
                <a:gd name="connsiteY95" fmla="*/ 59531 h 1033462"/>
                <a:gd name="connsiteX96" fmla="*/ 73819 w 826294"/>
                <a:gd name="connsiteY96" fmla="*/ 97631 h 1033462"/>
                <a:gd name="connsiteX97" fmla="*/ 66676 w 826294"/>
                <a:gd name="connsiteY97" fmla="*/ 116681 h 1033462"/>
                <a:gd name="connsiteX98" fmla="*/ 54769 w 826294"/>
                <a:gd name="connsiteY98" fmla="*/ 135731 h 1033462"/>
                <a:gd name="connsiteX99" fmla="*/ 40482 w 826294"/>
                <a:gd name="connsiteY99" fmla="*/ 164306 h 1033462"/>
                <a:gd name="connsiteX100" fmla="*/ 30957 w 826294"/>
                <a:gd name="connsiteY100" fmla="*/ 171450 h 1033462"/>
                <a:gd name="connsiteX101" fmla="*/ 4763 w 826294"/>
                <a:gd name="connsiteY101" fmla="*/ 178593 h 1033462"/>
                <a:gd name="connsiteX102" fmla="*/ 2382 w 826294"/>
                <a:gd name="connsiteY102" fmla="*/ 200025 h 1033462"/>
                <a:gd name="connsiteX103" fmla="*/ 28576 w 826294"/>
                <a:gd name="connsiteY103" fmla="*/ 211931 h 1033462"/>
                <a:gd name="connsiteX104" fmla="*/ 26194 w 826294"/>
                <a:gd name="connsiteY104" fmla="*/ 219075 h 1033462"/>
                <a:gd name="connsiteX105" fmla="*/ 83345 w 826294"/>
                <a:gd name="connsiteY105" fmla="*/ 204788 h 1033462"/>
                <a:gd name="connsiteX106" fmla="*/ 66676 w 826294"/>
                <a:gd name="connsiteY106" fmla="*/ 261937 h 1033462"/>
                <a:gd name="connsiteX107" fmla="*/ 78582 w 826294"/>
                <a:gd name="connsiteY107" fmla="*/ 297656 h 1033462"/>
                <a:gd name="connsiteX108" fmla="*/ 78582 w 826294"/>
                <a:gd name="connsiteY108" fmla="*/ 297656 h 1033462"/>
                <a:gd name="connsiteX109" fmla="*/ 73819 w 826294"/>
                <a:gd name="connsiteY109" fmla="*/ 350043 h 1033462"/>
                <a:gd name="connsiteX110" fmla="*/ 73819 w 826294"/>
                <a:gd name="connsiteY110" fmla="*/ 350043 h 1033462"/>
                <a:gd name="connsiteX111" fmla="*/ 90488 w 826294"/>
                <a:gd name="connsiteY111" fmla="*/ 371475 h 1033462"/>
                <a:gd name="connsiteX112" fmla="*/ 102395 w 826294"/>
                <a:gd name="connsiteY112" fmla="*/ 388144 h 1033462"/>
                <a:gd name="connsiteX113" fmla="*/ 97632 w 826294"/>
                <a:gd name="connsiteY113" fmla="*/ 409575 h 1033462"/>
                <a:gd name="connsiteX114" fmla="*/ 116682 w 826294"/>
                <a:gd name="connsiteY114" fmla="*/ 414337 h 1033462"/>
                <a:gd name="connsiteX115" fmla="*/ 133351 w 826294"/>
                <a:gd name="connsiteY115" fmla="*/ 440531 h 1033462"/>
                <a:gd name="connsiteX116" fmla="*/ 133351 w 826294"/>
                <a:gd name="connsiteY116" fmla="*/ 466725 h 1033462"/>
                <a:gd name="connsiteX117" fmla="*/ 104776 w 826294"/>
                <a:gd name="connsiteY117" fmla="*/ 469106 h 1033462"/>
                <a:gd name="connsiteX118" fmla="*/ 95251 w 826294"/>
                <a:gd name="connsiteY118" fmla="*/ 483393 h 1033462"/>
                <a:gd name="connsiteX119" fmla="*/ 76201 w 826294"/>
                <a:gd name="connsiteY119" fmla="*/ 511968 h 1033462"/>
                <a:gd name="connsiteX120" fmla="*/ 64294 w 826294"/>
                <a:gd name="connsiteY120" fmla="*/ 533400 h 1033462"/>
                <a:gd name="connsiteX121" fmla="*/ 30957 w 826294"/>
                <a:gd name="connsiteY121" fmla="*/ 531018 h 1033462"/>
                <a:gd name="connsiteX122" fmla="*/ 26194 w 826294"/>
                <a:gd name="connsiteY122" fmla="*/ 547687 h 1033462"/>
                <a:gd name="connsiteX123" fmla="*/ 11907 w 826294"/>
                <a:gd name="connsiteY123" fmla="*/ 569118 h 1033462"/>
                <a:gd name="connsiteX124" fmla="*/ 4763 w 826294"/>
                <a:gd name="connsiteY124" fmla="*/ 611981 h 1033462"/>
                <a:gd name="connsiteX125" fmla="*/ 0 w 826294"/>
                <a:gd name="connsiteY125" fmla="*/ 645318 h 1033462"/>
                <a:gd name="connsiteX126" fmla="*/ 38101 w 826294"/>
                <a:gd name="connsiteY126" fmla="*/ 640556 h 1033462"/>
                <a:gd name="connsiteX127" fmla="*/ 83344 w 826294"/>
                <a:gd name="connsiteY127" fmla="*/ 642937 h 1033462"/>
                <a:gd name="connsiteX128" fmla="*/ 111919 w 826294"/>
                <a:gd name="connsiteY128" fmla="*/ 650081 h 1033462"/>
                <a:gd name="connsiteX129" fmla="*/ 142875 w 826294"/>
                <a:gd name="connsiteY129" fmla="*/ 659606 h 1033462"/>
                <a:gd name="connsiteX130" fmla="*/ 154782 w 826294"/>
                <a:gd name="connsiteY130" fmla="*/ 676275 h 1033462"/>
                <a:gd name="connsiteX131" fmla="*/ 140494 w 826294"/>
                <a:gd name="connsiteY131" fmla="*/ 695325 h 1033462"/>
                <a:gd name="connsiteX132" fmla="*/ 140494 w 826294"/>
                <a:gd name="connsiteY132" fmla="*/ 709612 h 1033462"/>
                <a:gd name="connsiteX133" fmla="*/ 133350 w 826294"/>
                <a:gd name="connsiteY133" fmla="*/ 738187 h 1033462"/>
                <a:gd name="connsiteX134" fmla="*/ 92869 w 826294"/>
                <a:gd name="connsiteY134" fmla="*/ 742949 h 1033462"/>
                <a:gd name="connsiteX135" fmla="*/ 80963 w 826294"/>
                <a:gd name="connsiteY135" fmla="*/ 750093 h 1033462"/>
                <a:gd name="connsiteX136" fmla="*/ 64294 w 826294"/>
                <a:gd name="connsiteY136" fmla="*/ 754856 h 1033462"/>
                <a:gd name="connsiteX137" fmla="*/ 45245 w 826294"/>
                <a:gd name="connsiteY137" fmla="*/ 757237 h 1033462"/>
                <a:gd name="connsiteX138" fmla="*/ 42862 w 826294"/>
                <a:gd name="connsiteY138" fmla="*/ 781050 h 1033462"/>
                <a:gd name="connsiteX139" fmla="*/ 59532 w 826294"/>
                <a:gd name="connsiteY139" fmla="*/ 797718 h 1033462"/>
                <a:gd name="connsiteX140" fmla="*/ 54769 w 826294"/>
                <a:gd name="connsiteY140" fmla="*/ 831056 h 1033462"/>
                <a:gd name="connsiteX141" fmla="*/ 47626 w 826294"/>
                <a:gd name="connsiteY141" fmla="*/ 862012 h 1033462"/>
                <a:gd name="connsiteX142" fmla="*/ 73819 w 826294"/>
                <a:gd name="connsiteY142" fmla="*/ 864393 h 1033462"/>
                <a:gd name="connsiteX143" fmla="*/ 80963 w 826294"/>
                <a:gd name="connsiteY143" fmla="*/ 885825 h 1033462"/>
                <a:gd name="connsiteX144" fmla="*/ 107157 w 826294"/>
                <a:gd name="connsiteY144" fmla="*/ 878681 h 1033462"/>
                <a:gd name="connsiteX145" fmla="*/ 121444 w 826294"/>
                <a:gd name="connsiteY145" fmla="*/ 873918 h 1033462"/>
                <a:gd name="connsiteX146" fmla="*/ 150019 w 826294"/>
                <a:gd name="connsiteY146" fmla="*/ 840581 h 1033462"/>
                <a:gd name="connsiteX147" fmla="*/ 169069 w 826294"/>
                <a:gd name="connsiteY147" fmla="*/ 857250 h 1033462"/>
                <a:gd name="connsiteX148" fmla="*/ 188119 w 826294"/>
                <a:gd name="connsiteY148" fmla="*/ 838200 h 1033462"/>
                <a:gd name="connsiteX149" fmla="*/ 219076 w 826294"/>
                <a:gd name="connsiteY149" fmla="*/ 826293 h 1033462"/>
                <a:gd name="connsiteX150" fmla="*/ 228601 w 826294"/>
                <a:gd name="connsiteY150" fmla="*/ 816768 h 1033462"/>
                <a:gd name="connsiteX151" fmla="*/ 254794 w 826294"/>
                <a:gd name="connsiteY151" fmla="*/ 814387 h 1033462"/>
                <a:gd name="connsiteX152" fmla="*/ 269082 w 826294"/>
                <a:gd name="connsiteY152" fmla="*/ 833437 h 1033462"/>
                <a:gd name="connsiteX153" fmla="*/ 283369 w 826294"/>
                <a:gd name="connsiteY153" fmla="*/ 802481 h 1033462"/>
                <a:gd name="connsiteX154" fmla="*/ 295276 w 826294"/>
                <a:gd name="connsiteY154" fmla="*/ 781050 h 1033462"/>
                <a:gd name="connsiteX155" fmla="*/ 295276 w 826294"/>
                <a:gd name="connsiteY155" fmla="*/ 781050 h 1033462"/>
                <a:gd name="connsiteX156" fmla="*/ 307182 w 826294"/>
                <a:gd name="connsiteY156" fmla="*/ 816768 h 1033462"/>
                <a:gd name="connsiteX157" fmla="*/ 316707 w 826294"/>
                <a:gd name="connsiteY157" fmla="*/ 854868 h 1033462"/>
                <a:gd name="connsiteX158" fmla="*/ 354807 w 826294"/>
                <a:gd name="connsiteY158" fmla="*/ 842962 h 1033462"/>
                <a:gd name="connsiteX159" fmla="*/ 366713 w 826294"/>
                <a:gd name="connsiteY159" fmla="*/ 859631 h 1033462"/>
                <a:gd name="connsiteX160" fmla="*/ 378619 w 826294"/>
                <a:gd name="connsiteY160" fmla="*/ 876300 h 1033462"/>
                <a:gd name="connsiteX161" fmla="*/ 397669 w 826294"/>
                <a:gd name="connsiteY161" fmla="*/ 888206 h 1033462"/>
                <a:gd name="connsiteX162" fmla="*/ 400051 w 826294"/>
                <a:gd name="connsiteY162" fmla="*/ 914400 h 1033462"/>
                <a:gd name="connsiteX163" fmla="*/ 404813 w 826294"/>
                <a:gd name="connsiteY163" fmla="*/ 928687 h 1033462"/>
                <a:gd name="connsiteX164" fmla="*/ 433388 w 826294"/>
                <a:gd name="connsiteY164" fmla="*/ 921543 h 1033462"/>
                <a:gd name="connsiteX165" fmla="*/ 442913 w 826294"/>
                <a:gd name="connsiteY165" fmla="*/ 945356 h 1033462"/>
                <a:gd name="connsiteX166" fmla="*/ 447676 w 826294"/>
                <a:gd name="connsiteY166" fmla="*/ 978693 h 1033462"/>
                <a:gd name="connsiteX167" fmla="*/ 476251 w 826294"/>
                <a:gd name="connsiteY167" fmla="*/ 973931 h 1033462"/>
                <a:gd name="connsiteX168" fmla="*/ 490538 w 826294"/>
                <a:gd name="connsiteY168" fmla="*/ 983456 h 1033462"/>
                <a:gd name="connsiteX169" fmla="*/ 495301 w 826294"/>
                <a:gd name="connsiteY169" fmla="*/ 1007268 h 1033462"/>
                <a:gd name="connsiteX170" fmla="*/ 540543 w 826294"/>
                <a:gd name="connsiteY170" fmla="*/ 1033462 h 1033462"/>
                <a:gd name="connsiteX171" fmla="*/ 569119 w 826294"/>
                <a:gd name="connsiteY171" fmla="*/ 1028700 h 1033462"/>
                <a:gd name="connsiteX0" fmla="*/ 569119 w 826294"/>
                <a:gd name="connsiteY0" fmla="*/ 1028700 h 1033462"/>
                <a:gd name="connsiteX1" fmla="*/ 554831 w 826294"/>
                <a:gd name="connsiteY1" fmla="*/ 1004887 h 1033462"/>
                <a:gd name="connsiteX2" fmla="*/ 538163 w 826294"/>
                <a:gd name="connsiteY2" fmla="*/ 966787 h 1033462"/>
                <a:gd name="connsiteX3" fmla="*/ 516732 w 826294"/>
                <a:gd name="connsiteY3" fmla="*/ 947737 h 1033462"/>
                <a:gd name="connsiteX4" fmla="*/ 523876 w 826294"/>
                <a:gd name="connsiteY4" fmla="*/ 921543 h 1033462"/>
                <a:gd name="connsiteX5" fmla="*/ 542926 w 826294"/>
                <a:gd name="connsiteY5" fmla="*/ 916781 h 1033462"/>
                <a:gd name="connsiteX6" fmla="*/ 561975 w 826294"/>
                <a:gd name="connsiteY6" fmla="*/ 866775 h 1033462"/>
                <a:gd name="connsiteX7" fmla="*/ 528638 w 826294"/>
                <a:gd name="connsiteY7" fmla="*/ 845343 h 1033462"/>
                <a:gd name="connsiteX8" fmla="*/ 528638 w 826294"/>
                <a:gd name="connsiteY8" fmla="*/ 821531 h 1033462"/>
                <a:gd name="connsiteX9" fmla="*/ 523876 w 826294"/>
                <a:gd name="connsiteY9" fmla="*/ 788193 h 1033462"/>
                <a:gd name="connsiteX10" fmla="*/ 521494 w 826294"/>
                <a:gd name="connsiteY10" fmla="*/ 759618 h 1033462"/>
                <a:gd name="connsiteX11" fmla="*/ 545307 w 826294"/>
                <a:gd name="connsiteY11" fmla="*/ 759618 h 1033462"/>
                <a:gd name="connsiteX12" fmla="*/ 576263 w 826294"/>
                <a:gd name="connsiteY12" fmla="*/ 754856 h 1033462"/>
                <a:gd name="connsiteX13" fmla="*/ 597694 w 826294"/>
                <a:gd name="connsiteY13" fmla="*/ 711993 h 1033462"/>
                <a:gd name="connsiteX14" fmla="*/ 611982 w 826294"/>
                <a:gd name="connsiteY14" fmla="*/ 690562 h 1033462"/>
                <a:gd name="connsiteX15" fmla="*/ 581026 w 826294"/>
                <a:gd name="connsiteY15" fmla="*/ 671512 h 1033462"/>
                <a:gd name="connsiteX16" fmla="*/ 597694 w 826294"/>
                <a:gd name="connsiteY16" fmla="*/ 652462 h 1033462"/>
                <a:gd name="connsiteX17" fmla="*/ 592932 w 826294"/>
                <a:gd name="connsiteY17" fmla="*/ 626268 h 1033462"/>
                <a:gd name="connsiteX18" fmla="*/ 581026 w 826294"/>
                <a:gd name="connsiteY18" fmla="*/ 609600 h 1033462"/>
                <a:gd name="connsiteX19" fmla="*/ 597694 w 826294"/>
                <a:gd name="connsiteY19" fmla="*/ 588168 h 1033462"/>
                <a:gd name="connsiteX20" fmla="*/ 597694 w 826294"/>
                <a:gd name="connsiteY20" fmla="*/ 588168 h 1033462"/>
                <a:gd name="connsiteX21" fmla="*/ 600075 w 826294"/>
                <a:gd name="connsiteY21" fmla="*/ 569118 h 1033462"/>
                <a:gd name="connsiteX22" fmla="*/ 628651 w 826294"/>
                <a:gd name="connsiteY22" fmla="*/ 545306 h 1033462"/>
                <a:gd name="connsiteX23" fmla="*/ 661988 w 826294"/>
                <a:gd name="connsiteY23" fmla="*/ 569118 h 1033462"/>
                <a:gd name="connsiteX24" fmla="*/ 702469 w 826294"/>
                <a:gd name="connsiteY24" fmla="*/ 569118 h 1033462"/>
                <a:gd name="connsiteX25" fmla="*/ 714376 w 826294"/>
                <a:gd name="connsiteY25" fmla="*/ 535781 h 1033462"/>
                <a:gd name="connsiteX26" fmla="*/ 745332 w 826294"/>
                <a:gd name="connsiteY26" fmla="*/ 542924 h 1033462"/>
                <a:gd name="connsiteX27" fmla="*/ 752476 w 826294"/>
                <a:gd name="connsiteY27" fmla="*/ 571500 h 1033462"/>
                <a:gd name="connsiteX28" fmla="*/ 783432 w 826294"/>
                <a:gd name="connsiteY28" fmla="*/ 559593 h 1033462"/>
                <a:gd name="connsiteX29" fmla="*/ 804863 w 826294"/>
                <a:gd name="connsiteY29" fmla="*/ 552450 h 1033462"/>
                <a:gd name="connsiteX30" fmla="*/ 800101 w 826294"/>
                <a:gd name="connsiteY30" fmla="*/ 528637 h 1033462"/>
                <a:gd name="connsiteX31" fmla="*/ 804863 w 826294"/>
                <a:gd name="connsiteY31" fmla="*/ 507206 h 1033462"/>
                <a:gd name="connsiteX32" fmla="*/ 826294 w 826294"/>
                <a:gd name="connsiteY32" fmla="*/ 488156 h 1033462"/>
                <a:gd name="connsiteX33" fmla="*/ 807244 w 826294"/>
                <a:gd name="connsiteY33" fmla="*/ 469106 h 1033462"/>
                <a:gd name="connsiteX34" fmla="*/ 802482 w 826294"/>
                <a:gd name="connsiteY34" fmla="*/ 454818 h 1033462"/>
                <a:gd name="connsiteX35" fmla="*/ 819151 w 826294"/>
                <a:gd name="connsiteY35" fmla="*/ 431006 h 1033462"/>
                <a:gd name="connsiteX36" fmla="*/ 807244 w 826294"/>
                <a:gd name="connsiteY36" fmla="*/ 411956 h 1033462"/>
                <a:gd name="connsiteX37" fmla="*/ 773907 w 826294"/>
                <a:gd name="connsiteY37" fmla="*/ 414337 h 1033462"/>
                <a:gd name="connsiteX38" fmla="*/ 762001 w 826294"/>
                <a:gd name="connsiteY38" fmla="*/ 411956 h 1033462"/>
                <a:gd name="connsiteX39" fmla="*/ 752476 w 826294"/>
                <a:gd name="connsiteY39" fmla="*/ 383381 h 1033462"/>
                <a:gd name="connsiteX40" fmla="*/ 747713 w 826294"/>
                <a:gd name="connsiteY40" fmla="*/ 369093 h 1033462"/>
                <a:gd name="connsiteX41" fmla="*/ 754857 w 826294"/>
                <a:gd name="connsiteY41" fmla="*/ 345281 h 1033462"/>
                <a:gd name="connsiteX42" fmla="*/ 762001 w 826294"/>
                <a:gd name="connsiteY42" fmla="*/ 326231 h 1033462"/>
                <a:gd name="connsiteX43" fmla="*/ 766763 w 826294"/>
                <a:gd name="connsiteY43" fmla="*/ 307181 h 1033462"/>
                <a:gd name="connsiteX44" fmla="*/ 783432 w 826294"/>
                <a:gd name="connsiteY44" fmla="*/ 285750 h 1033462"/>
                <a:gd name="connsiteX45" fmla="*/ 790576 w 826294"/>
                <a:gd name="connsiteY45" fmla="*/ 261937 h 1033462"/>
                <a:gd name="connsiteX46" fmla="*/ 790576 w 826294"/>
                <a:gd name="connsiteY46" fmla="*/ 223837 h 1033462"/>
                <a:gd name="connsiteX47" fmla="*/ 790576 w 826294"/>
                <a:gd name="connsiteY47" fmla="*/ 195262 h 1033462"/>
                <a:gd name="connsiteX48" fmla="*/ 766763 w 826294"/>
                <a:gd name="connsiteY48" fmla="*/ 178593 h 1033462"/>
                <a:gd name="connsiteX49" fmla="*/ 742951 w 826294"/>
                <a:gd name="connsiteY49" fmla="*/ 188118 h 1033462"/>
                <a:gd name="connsiteX50" fmla="*/ 719138 w 826294"/>
                <a:gd name="connsiteY50" fmla="*/ 195262 h 1033462"/>
                <a:gd name="connsiteX51" fmla="*/ 676276 w 826294"/>
                <a:gd name="connsiteY51" fmla="*/ 192881 h 1033462"/>
                <a:gd name="connsiteX52" fmla="*/ 659607 w 826294"/>
                <a:gd name="connsiteY52" fmla="*/ 185737 h 1033462"/>
                <a:gd name="connsiteX53" fmla="*/ 628651 w 826294"/>
                <a:gd name="connsiteY53" fmla="*/ 164306 h 1033462"/>
                <a:gd name="connsiteX54" fmla="*/ 616744 w 826294"/>
                <a:gd name="connsiteY54" fmla="*/ 159543 h 1033462"/>
                <a:gd name="connsiteX55" fmla="*/ 600076 w 826294"/>
                <a:gd name="connsiteY55" fmla="*/ 188118 h 1033462"/>
                <a:gd name="connsiteX56" fmla="*/ 585788 w 826294"/>
                <a:gd name="connsiteY56" fmla="*/ 214312 h 1033462"/>
                <a:gd name="connsiteX57" fmla="*/ 559594 w 826294"/>
                <a:gd name="connsiteY57" fmla="*/ 240506 h 1033462"/>
                <a:gd name="connsiteX58" fmla="*/ 542926 w 826294"/>
                <a:gd name="connsiteY58" fmla="*/ 235743 h 1033462"/>
                <a:gd name="connsiteX59" fmla="*/ 528638 w 826294"/>
                <a:gd name="connsiteY59" fmla="*/ 219075 h 1033462"/>
                <a:gd name="connsiteX60" fmla="*/ 528638 w 826294"/>
                <a:gd name="connsiteY60" fmla="*/ 219075 h 1033462"/>
                <a:gd name="connsiteX61" fmla="*/ 495301 w 826294"/>
                <a:gd name="connsiteY61" fmla="*/ 247650 h 1033462"/>
                <a:gd name="connsiteX62" fmla="*/ 478632 w 826294"/>
                <a:gd name="connsiteY62" fmla="*/ 261937 h 1033462"/>
                <a:gd name="connsiteX63" fmla="*/ 450057 w 826294"/>
                <a:gd name="connsiteY63" fmla="*/ 266700 h 1033462"/>
                <a:gd name="connsiteX64" fmla="*/ 431007 w 826294"/>
                <a:gd name="connsiteY64" fmla="*/ 271462 h 1033462"/>
                <a:gd name="connsiteX65" fmla="*/ 411957 w 826294"/>
                <a:gd name="connsiteY65" fmla="*/ 288131 h 1033462"/>
                <a:gd name="connsiteX66" fmla="*/ 392907 w 826294"/>
                <a:gd name="connsiteY66" fmla="*/ 285750 h 1033462"/>
                <a:gd name="connsiteX67" fmla="*/ 383382 w 826294"/>
                <a:gd name="connsiteY67" fmla="*/ 314325 h 1033462"/>
                <a:gd name="connsiteX68" fmla="*/ 381001 w 826294"/>
                <a:gd name="connsiteY68" fmla="*/ 342900 h 1033462"/>
                <a:gd name="connsiteX69" fmla="*/ 381001 w 826294"/>
                <a:gd name="connsiteY69" fmla="*/ 378618 h 1033462"/>
                <a:gd name="connsiteX70" fmla="*/ 357188 w 826294"/>
                <a:gd name="connsiteY70" fmla="*/ 388143 h 1033462"/>
                <a:gd name="connsiteX71" fmla="*/ 342901 w 826294"/>
                <a:gd name="connsiteY71" fmla="*/ 376237 h 1033462"/>
                <a:gd name="connsiteX72" fmla="*/ 342901 w 826294"/>
                <a:gd name="connsiteY72" fmla="*/ 354806 h 1033462"/>
                <a:gd name="connsiteX73" fmla="*/ 314326 w 826294"/>
                <a:gd name="connsiteY73" fmla="*/ 338137 h 1033462"/>
                <a:gd name="connsiteX74" fmla="*/ 292894 w 826294"/>
                <a:gd name="connsiteY74" fmla="*/ 328612 h 1033462"/>
                <a:gd name="connsiteX75" fmla="*/ 297657 w 826294"/>
                <a:gd name="connsiteY75" fmla="*/ 300037 h 1033462"/>
                <a:gd name="connsiteX76" fmla="*/ 273844 w 826294"/>
                <a:gd name="connsiteY76" fmla="*/ 297656 h 1033462"/>
                <a:gd name="connsiteX77" fmla="*/ 242888 w 826294"/>
                <a:gd name="connsiteY77" fmla="*/ 283368 h 1033462"/>
                <a:gd name="connsiteX78" fmla="*/ 240507 w 826294"/>
                <a:gd name="connsiteY78" fmla="*/ 235743 h 1033462"/>
                <a:gd name="connsiteX79" fmla="*/ 240507 w 826294"/>
                <a:gd name="connsiteY79" fmla="*/ 200025 h 1033462"/>
                <a:gd name="connsiteX80" fmla="*/ 235744 w 826294"/>
                <a:gd name="connsiteY80" fmla="*/ 185737 h 1033462"/>
                <a:gd name="connsiteX81" fmla="*/ 242888 w 826294"/>
                <a:gd name="connsiteY81" fmla="*/ 159543 h 1033462"/>
                <a:gd name="connsiteX82" fmla="*/ 254794 w 826294"/>
                <a:gd name="connsiteY82" fmla="*/ 150018 h 1033462"/>
                <a:gd name="connsiteX83" fmla="*/ 238126 w 826294"/>
                <a:gd name="connsiteY83" fmla="*/ 135731 h 1033462"/>
                <a:gd name="connsiteX84" fmla="*/ 235744 w 826294"/>
                <a:gd name="connsiteY84" fmla="*/ 104775 h 1033462"/>
                <a:gd name="connsiteX85" fmla="*/ 238126 w 826294"/>
                <a:gd name="connsiteY85" fmla="*/ 78581 h 1033462"/>
                <a:gd name="connsiteX86" fmla="*/ 233363 w 826294"/>
                <a:gd name="connsiteY86" fmla="*/ 52387 h 1033462"/>
                <a:gd name="connsiteX87" fmla="*/ 211932 w 826294"/>
                <a:gd name="connsiteY87" fmla="*/ 38100 h 1033462"/>
                <a:gd name="connsiteX88" fmla="*/ 176213 w 826294"/>
                <a:gd name="connsiteY88" fmla="*/ 38100 h 1033462"/>
                <a:gd name="connsiteX89" fmla="*/ 171451 w 826294"/>
                <a:gd name="connsiteY89" fmla="*/ 14287 h 1033462"/>
                <a:gd name="connsiteX90" fmla="*/ 157163 w 826294"/>
                <a:gd name="connsiteY90" fmla="*/ 0 h 1033462"/>
                <a:gd name="connsiteX91" fmla="*/ 142876 w 826294"/>
                <a:gd name="connsiteY91" fmla="*/ 0 h 1033462"/>
                <a:gd name="connsiteX92" fmla="*/ 116682 w 826294"/>
                <a:gd name="connsiteY92" fmla="*/ 0 h 1033462"/>
                <a:gd name="connsiteX93" fmla="*/ 97632 w 826294"/>
                <a:gd name="connsiteY93" fmla="*/ 0 h 1033462"/>
                <a:gd name="connsiteX94" fmla="*/ 78582 w 826294"/>
                <a:gd name="connsiteY94" fmla="*/ 33337 h 1033462"/>
                <a:gd name="connsiteX95" fmla="*/ 76201 w 826294"/>
                <a:gd name="connsiteY95" fmla="*/ 59531 h 1033462"/>
                <a:gd name="connsiteX96" fmla="*/ 73819 w 826294"/>
                <a:gd name="connsiteY96" fmla="*/ 97631 h 1033462"/>
                <a:gd name="connsiteX97" fmla="*/ 66676 w 826294"/>
                <a:gd name="connsiteY97" fmla="*/ 116681 h 1033462"/>
                <a:gd name="connsiteX98" fmla="*/ 54769 w 826294"/>
                <a:gd name="connsiteY98" fmla="*/ 135731 h 1033462"/>
                <a:gd name="connsiteX99" fmla="*/ 40482 w 826294"/>
                <a:gd name="connsiteY99" fmla="*/ 164306 h 1033462"/>
                <a:gd name="connsiteX100" fmla="*/ 30957 w 826294"/>
                <a:gd name="connsiteY100" fmla="*/ 171450 h 1033462"/>
                <a:gd name="connsiteX101" fmla="*/ 4763 w 826294"/>
                <a:gd name="connsiteY101" fmla="*/ 178593 h 1033462"/>
                <a:gd name="connsiteX102" fmla="*/ 2382 w 826294"/>
                <a:gd name="connsiteY102" fmla="*/ 200025 h 1033462"/>
                <a:gd name="connsiteX103" fmla="*/ 28576 w 826294"/>
                <a:gd name="connsiteY103" fmla="*/ 211931 h 1033462"/>
                <a:gd name="connsiteX104" fmla="*/ 26194 w 826294"/>
                <a:gd name="connsiteY104" fmla="*/ 219075 h 1033462"/>
                <a:gd name="connsiteX105" fmla="*/ 76201 w 826294"/>
                <a:gd name="connsiteY105" fmla="*/ 204788 h 1033462"/>
                <a:gd name="connsiteX106" fmla="*/ 66676 w 826294"/>
                <a:gd name="connsiteY106" fmla="*/ 261937 h 1033462"/>
                <a:gd name="connsiteX107" fmla="*/ 78582 w 826294"/>
                <a:gd name="connsiteY107" fmla="*/ 297656 h 1033462"/>
                <a:gd name="connsiteX108" fmla="*/ 78582 w 826294"/>
                <a:gd name="connsiteY108" fmla="*/ 297656 h 1033462"/>
                <a:gd name="connsiteX109" fmla="*/ 73819 w 826294"/>
                <a:gd name="connsiteY109" fmla="*/ 350043 h 1033462"/>
                <a:gd name="connsiteX110" fmla="*/ 73819 w 826294"/>
                <a:gd name="connsiteY110" fmla="*/ 350043 h 1033462"/>
                <a:gd name="connsiteX111" fmla="*/ 90488 w 826294"/>
                <a:gd name="connsiteY111" fmla="*/ 371475 h 1033462"/>
                <a:gd name="connsiteX112" fmla="*/ 102395 w 826294"/>
                <a:gd name="connsiteY112" fmla="*/ 388144 h 1033462"/>
                <a:gd name="connsiteX113" fmla="*/ 97632 w 826294"/>
                <a:gd name="connsiteY113" fmla="*/ 409575 h 1033462"/>
                <a:gd name="connsiteX114" fmla="*/ 116682 w 826294"/>
                <a:gd name="connsiteY114" fmla="*/ 414337 h 1033462"/>
                <a:gd name="connsiteX115" fmla="*/ 133351 w 826294"/>
                <a:gd name="connsiteY115" fmla="*/ 440531 h 1033462"/>
                <a:gd name="connsiteX116" fmla="*/ 133351 w 826294"/>
                <a:gd name="connsiteY116" fmla="*/ 466725 h 1033462"/>
                <a:gd name="connsiteX117" fmla="*/ 104776 w 826294"/>
                <a:gd name="connsiteY117" fmla="*/ 469106 h 1033462"/>
                <a:gd name="connsiteX118" fmla="*/ 95251 w 826294"/>
                <a:gd name="connsiteY118" fmla="*/ 483393 h 1033462"/>
                <a:gd name="connsiteX119" fmla="*/ 76201 w 826294"/>
                <a:gd name="connsiteY119" fmla="*/ 511968 h 1033462"/>
                <a:gd name="connsiteX120" fmla="*/ 64294 w 826294"/>
                <a:gd name="connsiteY120" fmla="*/ 533400 h 1033462"/>
                <a:gd name="connsiteX121" fmla="*/ 30957 w 826294"/>
                <a:gd name="connsiteY121" fmla="*/ 531018 h 1033462"/>
                <a:gd name="connsiteX122" fmla="*/ 26194 w 826294"/>
                <a:gd name="connsiteY122" fmla="*/ 547687 h 1033462"/>
                <a:gd name="connsiteX123" fmla="*/ 11907 w 826294"/>
                <a:gd name="connsiteY123" fmla="*/ 569118 h 1033462"/>
                <a:gd name="connsiteX124" fmla="*/ 4763 w 826294"/>
                <a:gd name="connsiteY124" fmla="*/ 611981 h 1033462"/>
                <a:gd name="connsiteX125" fmla="*/ 0 w 826294"/>
                <a:gd name="connsiteY125" fmla="*/ 645318 h 1033462"/>
                <a:gd name="connsiteX126" fmla="*/ 38101 w 826294"/>
                <a:gd name="connsiteY126" fmla="*/ 640556 h 1033462"/>
                <a:gd name="connsiteX127" fmla="*/ 83344 w 826294"/>
                <a:gd name="connsiteY127" fmla="*/ 642937 h 1033462"/>
                <a:gd name="connsiteX128" fmla="*/ 111919 w 826294"/>
                <a:gd name="connsiteY128" fmla="*/ 650081 h 1033462"/>
                <a:gd name="connsiteX129" fmla="*/ 142875 w 826294"/>
                <a:gd name="connsiteY129" fmla="*/ 659606 h 1033462"/>
                <a:gd name="connsiteX130" fmla="*/ 154782 w 826294"/>
                <a:gd name="connsiteY130" fmla="*/ 676275 h 1033462"/>
                <a:gd name="connsiteX131" fmla="*/ 140494 w 826294"/>
                <a:gd name="connsiteY131" fmla="*/ 695325 h 1033462"/>
                <a:gd name="connsiteX132" fmla="*/ 140494 w 826294"/>
                <a:gd name="connsiteY132" fmla="*/ 709612 h 1033462"/>
                <a:gd name="connsiteX133" fmla="*/ 133350 w 826294"/>
                <a:gd name="connsiteY133" fmla="*/ 738187 h 1033462"/>
                <a:gd name="connsiteX134" fmla="*/ 92869 w 826294"/>
                <a:gd name="connsiteY134" fmla="*/ 742949 h 1033462"/>
                <a:gd name="connsiteX135" fmla="*/ 80963 w 826294"/>
                <a:gd name="connsiteY135" fmla="*/ 750093 h 1033462"/>
                <a:gd name="connsiteX136" fmla="*/ 64294 w 826294"/>
                <a:gd name="connsiteY136" fmla="*/ 754856 h 1033462"/>
                <a:gd name="connsiteX137" fmla="*/ 45245 w 826294"/>
                <a:gd name="connsiteY137" fmla="*/ 757237 h 1033462"/>
                <a:gd name="connsiteX138" fmla="*/ 42862 w 826294"/>
                <a:gd name="connsiteY138" fmla="*/ 781050 h 1033462"/>
                <a:gd name="connsiteX139" fmla="*/ 59532 w 826294"/>
                <a:gd name="connsiteY139" fmla="*/ 797718 h 1033462"/>
                <a:gd name="connsiteX140" fmla="*/ 54769 w 826294"/>
                <a:gd name="connsiteY140" fmla="*/ 831056 h 1033462"/>
                <a:gd name="connsiteX141" fmla="*/ 47626 w 826294"/>
                <a:gd name="connsiteY141" fmla="*/ 862012 h 1033462"/>
                <a:gd name="connsiteX142" fmla="*/ 73819 w 826294"/>
                <a:gd name="connsiteY142" fmla="*/ 864393 h 1033462"/>
                <a:gd name="connsiteX143" fmla="*/ 80963 w 826294"/>
                <a:gd name="connsiteY143" fmla="*/ 885825 h 1033462"/>
                <a:gd name="connsiteX144" fmla="*/ 107157 w 826294"/>
                <a:gd name="connsiteY144" fmla="*/ 878681 h 1033462"/>
                <a:gd name="connsiteX145" fmla="*/ 121444 w 826294"/>
                <a:gd name="connsiteY145" fmla="*/ 873918 h 1033462"/>
                <a:gd name="connsiteX146" fmla="*/ 150019 w 826294"/>
                <a:gd name="connsiteY146" fmla="*/ 840581 h 1033462"/>
                <a:gd name="connsiteX147" fmla="*/ 169069 w 826294"/>
                <a:gd name="connsiteY147" fmla="*/ 857250 h 1033462"/>
                <a:gd name="connsiteX148" fmla="*/ 188119 w 826294"/>
                <a:gd name="connsiteY148" fmla="*/ 838200 h 1033462"/>
                <a:gd name="connsiteX149" fmla="*/ 219076 w 826294"/>
                <a:gd name="connsiteY149" fmla="*/ 826293 h 1033462"/>
                <a:gd name="connsiteX150" fmla="*/ 228601 w 826294"/>
                <a:gd name="connsiteY150" fmla="*/ 816768 h 1033462"/>
                <a:gd name="connsiteX151" fmla="*/ 254794 w 826294"/>
                <a:gd name="connsiteY151" fmla="*/ 814387 h 1033462"/>
                <a:gd name="connsiteX152" fmla="*/ 269082 w 826294"/>
                <a:gd name="connsiteY152" fmla="*/ 833437 h 1033462"/>
                <a:gd name="connsiteX153" fmla="*/ 283369 w 826294"/>
                <a:gd name="connsiteY153" fmla="*/ 802481 h 1033462"/>
                <a:gd name="connsiteX154" fmla="*/ 295276 w 826294"/>
                <a:gd name="connsiteY154" fmla="*/ 781050 h 1033462"/>
                <a:gd name="connsiteX155" fmla="*/ 295276 w 826294"/>
                <a:gd name="connsiteY155" fmla="*/ 781050 h 1033462"/>
                <a:gd name="connsiteX156" fmla="*/ 307182 w 826294"/>
                <a:gd name="connsiteY156" fmla="*/ 816768 h 1033462"/>
                <a:gd name="connsiteX157" fmla="*/ 316707 w 826294"/>
                <a:gd name="connsiteY157" fmla="*/ 854868 h 1033462"/>
                <a:gd name="connsiteX158" fmla="*/ 354807 w 826294"/>
                <a:gd name="connsiteY158" fmla="*/ 842962 h 1033462"/>
                <a:gd name="connsiteX159" fmla="*/ 366713 w 826294"/>
                <a:gd name="connsiteY159" fmla="*/ 859631 h 1033462"/>
                <a:gd name="connsiteX160" fmla="*/ 378619 w 826294"/>
                <a:gd name="connsiteY160" fmla="*/ 876300 h 1033462"/>
                <a:gd name="connsiteX161" fmla="*/ 397669 w 826294"/>
                <a:gd name="connsiteY161" fmla="*/ 888206 h 1033462"/>
                <a:gd name="connsiteX162" fmla="*/ 400051 w 826294"/>
                <a:gd name="connsiteY162" fmla="*/ 914400 h 1033462"/>
                <a:gd name="connsiteX163" fmla="*/ 404813 w 826294"/>
                <a:gd name="connsiteY163" fmla="*/ 928687 h 1033462"/>
                <a:gd name="connsiteX164" fmla="*/ 433388 w 826294"/>
                <a:gd name="connsiteY164" fmla="*/ 921543 h 1033462"/>
                <a:gd name="connsiteX165" fmla="*/ 442913 w 826294"/>
                <a:gd name="connsiteY165" fmla="*/ 945356 h 1033462"/>
                <a:gd name="connsiteX166" fmla="*/ 447676 w 826294"/>
                <a:gd name="connsiteY166" fmla="*/ 978693 h 1033462"/>
                <a:gd name="connsiteX167" fmla="*/ 476251 w 826294"/>
                <a:gd name="connsiteY167" fmla="*/ 973931 h 1033462"/>
                <a:gd name="connsiteX168" fmla="*/ 490538 w 826294"/>
                <a:gd name="connsiteY168" fmla="*/ 983456 h 1033462"/>
                <a:gd name="connsiteX169" fmla="*/ 495301 w 826294"/>
                <a:gd name="connsiteY169" fmla="*/ 1007268 h 1033462"/>
                <a:gd name="connsiteX170" fmla="*/ 540543 w 826294"/>
                <a:gd name="connsiteY170" fmla="*/ 1033462 h 1033462"/>
                <a:gd name="connsiteX171" fmla="*/ 569119 w 826294"/>
                <a:gd name="connsiteY171" fmla="*/ 1028700 h 1033462"/>
                <a:gd name="connsiteX0" fmla="*/ 569119 w 826294"/>
                <a:gd name="connsiteY0" fmla="*/ 1028700 h 1033462"/>
                <a:gd name="connsiteX1" fmla="*/ 554831 w 826294"/>
                <a:gd name="connsiteY1" fmla="*/ 1004887 h 1033462"/>
                <a:gd name="connsiteX2" fmla="*/ 538163 w 826294"/>
                <a:gd name="connsiteY2" fmla="*/ 966787 h 1033462"/>
                <a:gd name="connsiteX3" fmla="*/ 516732 w 826294"/>
                <a:gd name="connsiteY3" fmla="*/ 947737 h 1033462"/>
                <a:gd name="connsiteX4" fmla="*/ 523876 w 826294"/>
                <a:gd name="connsiteY4" fmla="*/ 921543 h 1033462"/>
                <a:gd name="connsiteX5" fmla="*/ 542926 w 826294"/>
                <a:gd name="connsiteY5" fmla="*/ 916781 h 1033462"/>
                <a:gd name="connsiteX6" fmla="*/ 561975 w 826294"/>
                <a:gd name="connsiteY6" fmla="*/ 866775 h 1033462"/>
                <a:gd name="connsiteX7" fmla="*/ 528638 w 826294"/>
                <a:gd name="connsiteY7" fmla="*/ 845343 h 1033462"/>
                <a:gd name="connsiteX8" fmla="*/ 528638 w 826294"/>
                <a:gd name="connsiteY8" fmla="*/ 821531 h 1033462"/>
                <a:gd name="connsiteX9" fmla="*/ 523876 w 826294"/>
                <a:gd name="connsiteY9" fmla="*/ 788193 h 1033462"/>
                <a:gd name="connsiteX10" fmla="*/ 521494 w 826294"/>
                <a:gd name="connsiteY10" fmla="*/ 759618 h 1033462"/>
                <a:gd name="connsiteX11" fmla="*/ 545307 w 826294"/>
                <a:gd name="connsiteY11" fmla="*/ 759618 h 1033462"/>
                <a:gd name="connsiteX12" fmla="*/ 576263 w 826294"/>
                <a:gd name="connsiteY12" fmla="*/ 754856 h 1033462"/>
                <a:gd name="connsiteX13" fmla="*/ 597694 w 826294"/>
                <a:gd name="connsiteY13" fmla="*/ 711993 h 1033462"/>
                <a:gd name="connsiteX14" fmla="*/ 611982 w 826294"/>
                <a:gd name="connsiteY14" fmla="*/ 690562 h 1033462"/>
                <a:gd name="connsiteX15" fmla="*/ 581026 w 826294"/>
                <a:gd name="connsiteY15" fmla="*/ 671512 h 1033462"/>
                <a:gd name="connsiteX16" fmla="*/ 597694 w 826294"/>
                <a:gd name="connsiteY16" fmla="*/ 652462 h 1033462"/>
                <a:gd name="connsiteX17" fmla="*/ 592932 w 826294"/>
                <a:gd name="connsiteY17" fmla="*/ 626268 h 1033462"/>
                <a:gd name="connsiteX18" fmla="*/ 581026 w 826294"/>
                <a:gd name="connsiteY18" fmla="*/ 609600 h 1033462"/>
                <a:gd name="connsiteX19" fmla="*/ 597694 w 826294"/>
                <a:gd name="connsiteY19" fmla="*/ 588168 h 1033462"/>
                <a:gd name="connsiteX20" fmla="*/ 597694 w 826294"/>
                <a:gd name="connsiteY20" fmla="*/ 588168 h 1033462"/>
                <a:gd name="connsiteX21" fmla="*/ 600075 w 826294"/>
                <a:gd name="connsiteY21" fmla="*/ 569118 h 1033462"/>
                <a:gd name="connsiteX22" fmla="*/ 628651 w 826294"/>
                <a:gd name="connsiteY22" fmla="*/ 545306 h 1033462"/>
                <a:gd name="connsiteX23" fmla="*/ 661988 w 826294"/>
                <a:gd name="connsiteY23" fmla="*/ 569118 h 1033462"/>
                <a:gd name="connsiteX24" fmla="*/ 702469 w 826294"/>
                <a:gd name="connsiteY24" fmla="*/ 569118 h 1033462"/>
                <a:gd name="connsiteX25" fmla="*/ 714376 w 826294"/>
                <a:gd name="connsiteY25" fmla="*/ 535781 h 1033462"/>
                <a:gd name="connsiteX26" fmla="*/ 745332 w 826294"/>
                <a:gd name="connsiteY26" fmla="*/ 542924 h 1033462"/>
                <a:gd name="connsiteX27" fmla="*/ 752476 w 826294"/>
                <a:gd name="connsiteY27" fmla="*/ 571500 h 1033462"/>
                <a:gd name="connsiteX28" fmla="*/ 783432 w 826294"/>
                <a:gd name="connsiteY28" fmla="*/ 559593 h 1033462"/>
                <a:gd name="connsiteX29" fmla="*/ 804863 w 826294"/>
                <a:gd name="connsiteY29" fmla="*/ 552450 h 1033462"/>
                <a:gd name="connsiteX30" fmla="*/ 800101 w 826294"/>
                <a:gd name="connsiteY30" fmla="*/ 528637 h 1033462"/>
                <a:gd name="connsiteX31" fmla="*/ 804863 w 826294"/>
                <a:gd name="connsiteY31" fmla="*/ 507206 h 1033462"/>
                <a:gd name="connsiteX32" fmla="*/ 826294 w 826294"/>
                <a:gd name="connsiteY32" fmla="*/ 488156 h 1033462"/>
                <a:gd name="connsiteX33" fmla="*/ 807244 w 826294"/>
                <a:gd name="connsiteY33" fmla="*/ 469106 h 1033462"/>
                <a:gd name="connsiteX34" fmla="*/ 802482 w 826294"/>
                <a:gd name="connsiteY34" fmla="*/ 454818 h 1033462"/>
                <a:gd name="connsiteX35" fmla="*/ 819151 w 826294"/>
                <a:gd name="connsiteY35" fmla="*/ 431006 h 1033462"/>
                <a:gd name="connsiteX36" fmla="*/ 807244 w 826294"/>
                <a:gd name="connsiteY36" fmla="*/ 411956 h 1033462"/>
                <a:gd name="connsiteX37" fmla="*/ 773907 w 826294"/>
                <a:gd name="connsiteY37" fmla="*/ 414337 h 1033462"/>
                <a:gd name="connsiteX38" fmla="*/ 762001 w 826294"/>
                <a:gd name="connsiteY38" fmla="*/ 411956 h 1033462"/>
                <a:gd name="connsiteX39" fmla="*/ 752476 w 826294"/>
                <a:gd name="connsiteY39" fmla="*/ 383381 h 1033462"/>
                <a:gd name="connsiteX40" fmla="*/ 747713 w 826294"/>
                <a:gd name="connsiteY40" fmla="*/ 369093 h 1033462"/>
                <a:gd name="connsiteX41" fmla="*/ 754857 w 826294"/>
                <a:gd name="connsiteY41" fmla="*/ 345281 h 1033462"/>
                <a:gd name="connsiteX42" fmla="*/ 762001 w 826294"/>
                <a:gd name="connsiteY42" fmla="*/ 326231 h 1033462"/>
                <a:gd name="connsiteX43" fmla="*/ 766763 w 826294"/>
                <a:gd name="connsiteY43" fmla="*/ 307181 h 1033462"/>
                <a:gd name="connsiteX44" fmla="*/ 783432 w 826294"/>
                <a:gd name="connsiteY44" fmla="*/ 285750 h 1033462"/>
                <a:gd name="connsiteX45" fmla="*/ 790576 w 826294"/>
                <a:gd name="connsiteY45" fmla="*/ 261937 h 1033462"/>
                <a:gd name="connsiteX46" fmla="*/ 790576 w 826294"/>
                <a:gd name="connsiteY46" fmla="*/ 223837 h 1033462"/>
                <a:gd name="connsiteX47" fmla="*/ 790576 w 826294"/>
                <a:gd name="connsiteY47" fmla="*/ 195262 h 1033462"/>
                <a:gd name="connsiteX48" fmla="*/ 766763 w 826294"/>
                <a:gd name="connsiteY48" fmla="*/ 178593 h 1033462"/>
                <a:gd name="connsiteX49" fmla="*/ 742951 w 826294"/>
                <a:gd name="connsiteY49" fmla="*/ 188118 h 1033462"/>
                <a:gd name="connsiteX50" fmla="*/ 719138 w 826294"/>
                <a:gd name="connsiteY50" fmla="*/ 195262 h 1033462"/>
                <a:gd name="connsiteX51" fmla="*/ 676276 w 826294"/>
                <a:gd name="connsiteY51" fmla="*/ 192881 h 1033462"/>
                <a:gd name="connsiteX52" fmla="*/ 659607 w 826294"/>
                <a:gd name="connsiteY52" fmla="*/ 185737 h 1033462"/>
                <a:gd name="connsiteX53" fmla="*/ 628651 w 826294"/>
                <a:gd name="connsiteY53" fmla="*/ 164306 h 1033462"/>
                <a:gd name="connsiteX54" fmla="*/ 616744 w 826294"/>
                <a:gd name="connsiteY54" fmla="*/ 159543 h 1033462"/>
                <a:gd name="connsiteX55" fmla="*/ 600076 w 826294"/>
                <a:gd name="connsiteY55" fmla="*/ 188118 h 1033462"/>
                <a:gd name="connsiteX56" fmla="*/ 585788 w 826294"/>
                <a:gd name="connsiteY56" fmla="*/ 214312 h 1033462"/>
                <a:gd name="connsiteX57" fmla="*/ 559594 w 826294"/>
                <a:gd name="connsiteY57" fmla="*/ 240506 h 1033462"/>
                <a:gd name="connsiteX58" fmla="*/ 542926 w 826294"/>
                <a:gd name="connsiteY58" fmla="*/ 235743 h 1033462"/>
                <a:gd name="connsiteX59" fmla="*/ 528638 w 826294"/>
                <a:gd name="connsiteY59" fmla="*/ 219075 h 1033462"/>
                <a:gd name="connsiteX60" fmla="*/ 528638 w 826294"/>
                <a:gd name="connsiteY60" fmla="*/ 219075 h 1033462"/>
                <a:gd name="connsiteX61" fmla="*/ 495301 w 826294"/>
                <a:gd name="connsiteY61" fmla="*/ 247650 h 1033462"/>
                <a:gd name="connsiteX62" fmla="*/ 478632 w 826294"/>
                <a:gd name="connsiteY62" fmla="*/ 261937 h 1033462"/>
                <a:gd name="connsiteX63" fmla="*/ 450057 w 826294"/>
                <a:gd name="connsiteY63" fmla="*/ 266700 h 1033462"/>
                <a:gd name="connsiteX64" fmla="*/ 431007 w 826294"/>
                <a:gd name="connsiteY64" fmla="*/ 271462 h 1033462"/>
                <a:gd name="connsiteX65" fmla="*/ 411957 w 826294"/>
                <a:gd name="connsiteY65" fmla="*/ 288131 h 1033462"/>
                <a:gd name="connsiteX66" fmla="*/ 392907 w 826294"/>
                <a:gd name="connsiteY66" fmla="*/ 285750 h 1033462"/>
                <a:gd name="connsiteX67" fmla="*/ 383382 w 826294"/>
                <a:gd name="connsiteY67" fmla="*/ 314325 h 1033462"/>
                <a:gd name="connsiteX68" fmla="*/ 381001 w 826294"/>
                <a:gd name="connsiteY68" fmla="*/ 342900 h 1033462"/>
                <a:gd name="connsiteX69" fmla="*/ 381001 w 826294"/>
                <a:gd name="connsiteY69" fmla="*/ 378618 h 1033462"/>
                <a:gd name="connsiteX70" fmla="*/ 357188 w 826294"/>
                <a:gd name="connsiteY70" fmla="*/ 388143 h 1033462"/>
                <a:gd name="connsiteX71" fmla="*/ 342901 w 826294"/>
                <a:gd name="connsiteY71" fmla="*/ 376237 h 1033462"/>
                <a:gd name="connsiteX72" fmla="*/ 342901 w 826294"/>
                <a:gd name="connsiteY72" fmla="*/ 354806 h 1033462"/>
                <a:gd name="connsiteX73" fmla="*/ 314326 w 826294"/>
                <a:gd name="connsiteY73" fmla="*/ 338137 h 1033462"/>
                <a:gd name="connsiteX74" fmla="*/ 292894 w 826294"/>
                <a:gd name="connsiteY74" fmla="*/ 328612 h 1033462"/>
                <a:gd name="connsiteX75" fmla="*/ 297657 w 826294"/>
                <a:gd name="connsiteY75" fmla="*/ 300037 h 1033462"/>
                <a:gd name="connsiteX76" fmla="*/ 273844 w 826294"/>
                <a:gd name="connsiteY76" fmla="*/ 297656 h 1033462"/>
                <a:gd name="connsiteX77" fmla="*/ 242888 w 826294"/>
                <a:gd name="connsiteY77" fmla="*/ 283368 h 1033462"/>
                <a:gd name="connsiteX78" fmla="*/ 240507 w 826294"/>
                <a:gd name="connsiteY78" fmla="*/ 235743 h 1033462"/>
                <a:gd name="connsiteX79" fmla="*/ 240507 w 826294"/>
                <a:gd name="connsiteY79" fmla="*/ 200025 h 1033462"/>
                <a:gd name="connsiteX80" fmla="*/ 235744 w 826294"/>
                <a:gd name="connsiteY80" fmla="*/ 185737 h 1033462"/>
                <a:gd name="connsiteX81" fmla="*/ 242888 w 826294"/>
                <a:gd name="connsiteY81" fmla="*/ 159543 h 1033462"/>
                <a:gd name="connsiteX82" fmla="*/ 254794 w 826294"/>
                <a:gd name="connsiteY82" fmla="*/ 150018 h 1033462"/>
                <a:gd name="connsiteX83" fmla="*/ 238126 w 826294"/>
                <a:gd name="connsiteY83" fmla="*/ 135731 h 1033462"/>
                <a:gd name="connsiteX84" fmla="*/ 235744 w 826294"/>
                <a:gd name="connsiteY84" fmla="*/ 104775 h 1033462"/>
                <a:gd name="connsiteX85" fmla="*/ 238126 w 826294"/>
                <a:gd name="connsiteY85" fmla="*/ 78581 h 1033462"/>
                <a:gd name="connsiteX86" fmla="*/ 233363 w 826294"/>
                <a:gd name="connsiteY86" fmla="*/ 52387 h 1033462"/>
                <a:gd name="connsiteX87" fmla="*/ 211932 w 826294"/>
                <a:gd name="connsiteY87" fmla="*/ 38100 h 1033462"/>
                <a:gd name="connsiteX88" fmla="*/ 176213 w 826294"/>
                <a:gd name="connsiteY88" fmla="*/ 38100 h 1033462"/>
                <a:gd name="connsiteX89" fmla="*/ 171451 w 826294"/>
                <a:gd name="connsiteY89" fmla="*/ 14287 h 1033462"/>
                <a:gd name="connsiteX90" fmla="*/ 157163 w 826294"/>
                <a:gd name="connsiteY90" fmla="*/ 0 h 1033462"/>
                <a:gd name="connsiteX91" fmla="*/ 142876 w 826294"/>
                <a:gd name="connsiteY91" fmla="*/ 0 h 1033462"/>
                <a:gd name="connsiteX92" fmla="*/ 116682 w 826294"/>
                <a:gd name="connsiteY92" fmla="*/ 0 h 1033462"/>
                <a:gd name="connsiteX93" fmla="*/ 97632 w 826294"/>
                <a:gd name="connsiteY93" fmla="*/ 0 h 1033462"/>
                <a:gd name="connsiteX94" fmla="*/ 78582 w 826294"/>
                <a:gd name="connsiteY94" fmla="*/ 33337 h 1033462"/>
                <a:gd name="connsiteX95" fmla="*/ 76201 w 826294"/>
                <a:gd name="connsiteY95" fmla="*/ 59531 h 1033462"/>
                <a:gd name="connsiteX96" fmla="*/ 73819 w 826294"/>
                <a:gd name="connsiteY96" fmla="*/ 97631 h 1033462"/>
                <a:gd name="connsiteX97" fmla="*/ 66676 w 826294"/>
                <a:gd name="connsiteY97" fmla="*/ 116681 h 1033462"/>
                <a:gd name="connsiteX98" fmla="*/ 54769 w 826294"/>
                <a:gd name="connsiteY98" fmla="*/ 135731 h 1033462"/>
                <a:gd name="connsiteX99" fmla="*/ 40482 w 826294"/>
                <a:gd name="connsiteY99" fmla="*/ 164306 h 1033462"/>
                <a:gd name="connsiteX100" fmla="*/ 30957 w 826294"/>
                <a:gd name="connsiteY100" fmla="*/ 171450 h 1033462"/>
                <a:gd name="connsiteX101" fmla="*/ 4763 w 826294"/>
                <a:gd name="connsiteY101" fmla="*/ 178593 h 1033462"/>
                <a:gd name="connsiteX102" fmla="*/ 2382 w 826294"/>
                <a:gd name="connsiteY102" fmla="*/ 200025 h 1033462"/>
                <a:gd name="connsiteX103" fmla="*/ 28576 w 826294"/>
                <a:gd name="connsiteY103" fmla="*/ 211931 h 1033462"/>
                <a:gd name="connsiteX104" fmla="*/ 26194 w 826294"/>
                <a:gd name="connsiteY104" fmla="*/ 219075 h 1033462"/>
                <a:gd name="connsiteX105" fmla="*/ 76201 w 826294"/>
                <a:gd name="connsiteY105" fmla="*/ 204788 h 1033462"/>
                <a:gd name="connsiteX106" fmla="*/ 66676 w 826294"/>
                <a:gd name="connsiteY106" fmla="*/ 261937 h 1033462"/>
                <a:gd name="connsiteX107" fmla="*/ 78582 w 826294"/>
                <a:gd name="connsiteY107" fmla="*/ 297656 h 1033462"/>
                <a:gd name="connsiteX108" fmla="*/ 78582 w 826294"/>
                <a:gd name="connsiteY108" fmla="*/ 297656 h 1033462"/>
                <a:gd name="connsiteX109" fmla="*/ 73819 w 826294"/>
                <a:gd name="connsiteY109" fmla="*/ 350043 h 1033462"/>
                <a:gd name="connsiteX110" fmla="*/ 73819 w 826294"/>
                <a:gd name="connsiteY110" fmla="*/ 350043 h 1033462"/>
                <a:gd name="connsiteX111" fmla="*/ 90488 w 826294"/>
                <a:gd name="connsiteY111" fmla="*/ 371475 h 1033462"/>
                <a:gd name="connsiteX112" fmla="*/ 102395 w 826294"/>
                <a:gd name="connsiteY112" fmla="*/ 388144 h 1033462"/>
                <a:gd name="connsiteX113" fmla="*/ 97632 w 826294"/>
                <a:gd name="connsiteY113" fmla="*/ 409575 h 1033462"/>
                <a:gd name="connsiteX114" fmla="*/ 116682 w 826294"/>
                <a:gd name="connsiteY114" fmla="*/ 414337 h 1033462"/>
                <a:gd name="connsiteX115" fmla="*/ 133351 w 826294"/>
                <a:gd name="connsiteY115" fmla="*/ 440531 h 1033462"/>
                <a:gd name="connsiteX116" fmla="*/ 133351 w 826294"/>
                <a:gd name="connsiteY116" fmla="*/ 466725 h 1033462"/>
                <a:gd name="connsiteX117" fmla="*/ 104776 w 826294"/>
                <a:gd name="connsiteY117" fmla="*/ 469106 h 1033462"/>
                <a:gd name="connsiteX118" fmla="*/ 95251 w 826294"/>
                <a:gd name="connsiteY118" fmla="*/ 483393 h 1033462"/>
                <a:gd name="connsiteX119" fmla="*/ 76201 w 826294"/>
                <a:gd name="connsiteY119" fmla="*/ 511968 h 1033462"/>
                <a:gd name="connsiteX120" fmla="*/ 64294 w 826294"/>
                <a:gd name="connsiteY120" fmla="*/ 533400 h 1033462"/>
                <a:gd name="connsiteX121" fmla="*/ 30957 w 826294"/>
                <a:gd name="connsiteY121" fmla="*/ 531018 h 1033462"/>
                <a:gd name="connsiteX122" fmla="*/ 26194 w 826294"/>
                <a:gd name="connsiteY122" fmla="*/ 547687 h 1033462"/>
                <a:gd name="connsiteX123" fmla="*/ 11907 w 826294"/>
                <a:gd name="connsiteY123" fmla="*/ 569118 h 1033462"/>
                <a:gd name="connsiteX124" fmla="*/ 4763 w 826294"/>
                <a:gd name="connsiteY124" fmla="*/ 611981 h 1033462"/>
                <a:gd name="connsiteX125" fmla="*/ 0 w 826294"/>
                <a:gd name="connsiteY125" fmla="*/ 645318 h 1033462"/>
                <a:gd name="connsiteX126" fmla="*/ 38101 w 826294"/>
                <a:gd name="connsiteY126" fmla="*/ 640556 h 1033462"/>
                <a:gd name="connsiteX127" fmla="*/ 83344 w 826294"/>
                <a:gd name="connsiteY127" fmla="*/ 642937 h 1033462"/>
                <a:gd name="connsiteX128" fmla="*/ 111919 w 826294"/>
                <a:gd name="connsiteY128" fmla="*/ 650081 h 1033462"/>
                <a:gd name="connsiteX129" fmla="*/ 142875 w 826294"/>
                <a:gd name="connsiteY129" fmla="*/ 659606 h 1033462"/>
                <a:gd name="connsiteX130" fmla="*/ 154782 w 826294"/>
                <a:gd name="connsiteY130" fmla="*/ 676275 h 1033462"/>
                <a:gd name="connsiteX131" fmla="*/ 140494 w 826294"/>
                <a:gd name="connsiteY131" fmla="*/ 695325 h 1033462"/>
                <a:gd name="connsiteX132" fmla="*/ 140494 w 826294"/>
                <a:gd name="connsiteY132" fmla="*/ 709612 h 1033462"/>
                <a:gd name="connsiteX133" fmla="*/ 133350 w 826294"/>
                <a:gd name="connsiteY133" fmla="*/ 733425 h 1033462"/>
                <a:gd name="connsiteX134" fmla="*/ 92869 w 826294"/>
                <a:gd name="connsiteY134" fmla="*/ 742949 h 1033462"/>
                <a:gd name="connsiteX135" fmla="*/ 80963 w 826294"/>
                <a:gd name="connsiteY135" fmla="*/ 750093 h 1033462"/>
                <a:gd name="connsiteX136" fmla="*/ 64294 w 826294"/>
                <a:gd name="connsiteY136" fmla="*/ 754856 h 1033462"/>
                <a:gd name="connsiteX137" fmla="*/ 45245 w 826294"/>
                <a:gd name="connsiteY137" fmla="*/ 757237 h 1033462"/>
                <a:gd name="connsiteX138" fmla="*/ 42862 w 826294"/>
                <a:gd name="connsiteY138" fmla="*/ 781050 h 1033462"/>
                <a:gd name="connsiteX139" fmla="*/ 59532 w 826294"/>
                <a:gd name="connsiteY139" fmla="*/ 797718 h 1033462"/>
                <a:gd name="connsiteX140" fmla="*/ 54769 w 826294"/>
                <a:gd name="connsiteY140" fmla="*/ 831056 h 1033462"/>
                <a:gd name="connsiteX141" fmla="*/ 47626 w 826294"/>
                <a:gd name="connsiteY141" fmla="*/ 862012 h 1033462"/>
                <a:gd name="connsiteX142" fmla="*/ 73819 w 826294"/>
                <a:gd name="connsiteY142" fmla="*/ 864393 h 1033462"/>
                <a:gd name="connsiteX143" fmla="*/ 80963 w 826294"/>
                <a:gd name="connsiteY143" fmla="*/ 885825 h 1033462"/>
                <a:gd name="connsiteX144" fmla="*/ 107157 w 826294"/>
                <a:gd name="connsiteY144" fmla="*/ 878681 h 1033462"/>
                <a:gd name="connsiteX145" fmla="*/ 121444 w 826294"/>
                <a:gd name="connsiteY145" fmla="*/ 873918 h 1033462"/>
                <a:gd name="connsiteX146" fmla="*/ 150019 w 826294"/>
                <a:gd name="connsiteY146" fmla="*/ 840581 h 1033462"/>
                <a:gd name="connsiteX147" fmla="*/ 169069 w 826294"/>
                <a:gd name="connsiteY147" fmla="*/ 857250 h 1033462"/>
                <a:gd name="connsiteX148" fmla="*/ 188119 w 826294"/>
                <a:gd name="connsiteY148" fmla="*/ 838200 h 1033462"/>
                <a:gd name="connsiteX149" fmla="*/ 219076 w 826294"/>
                <a:gd name="connsiteY149" fmla="*/ 826293 h 1033462"/>
                <a:gd name="connsiteX150" fmla="*/ 228601 w 826294"/>
                <a:gd name="connsiteY150" fmla="*/ 816768 h 1033462"/>
                <a:gd name="connsiteX151" fmla="*/ 254794 w 826294"/>
                <a:gd name="connsiteY151" fmla="*/ 814387 h 1033462"/>
                <a:gd name="connsiteX152" fmla="*/ 269082 w 826294"/>
                <a:gd name="connsiteY152" fmla="*/ 833437 h 1033462"/>
                <a:gd name="connsiteX153" fmla="*/ 283369 w 826294"/>
                <a:gd name="connsiteY153" fmla="*/ 802481 h 1033462"/>
                <a:gd name="connsiteX154" fmla="*/ 295276 w 826294"/>
                <a:gd name="connsiteY154" fmla="*/ 781050 h 1033462"/>
                <a:gd name="connsiteX155" fmla="*/ 295276 w 826294"/>
                <a:gd name="connsiteY155" fmla="*/ 781050 h 1033462"/>
                <a:gd name="connsiteX156" fmla="*/ 307182 w 826294"/>
                <a:gd name="connsiteY156" fmla="*/ 816768 h 1033462"/>
                <a:gd name="connsiteX157" fmla="*/ 316707 w 826294"/>
                <a:gd name="connsiteY157" fmla="*/ 854868 h 1033462"/>
                <a:gd name="connsiteX158" fmla="*/ 354807 w 826294"/>
                <a:gd name="connsiteY158" fmla="*/ 842962 h 1033462"/>
                <a:gd name="connsiteX159" fmla="*/ 366713 w 826294"/>
                <a:gd name="connsiteY159" fmla="*/ 859631 h 1033462"/>
                <a:gd name="connsiteX160" fmla="*/ 378619 w 826294"/>
                <a:gd name="connsiteY160" fmla="*/ 876300 h 1033462"/>
                <a:gd name="connsiteX161" fmla="*/ 397669 w 826294"/>
                <a:gd name="connsiteY161" fmla="*/ 888206 h 1033462"/>
                <a:gd name="connsiteX162" fmla="*/ 400051 w 826294"/>
                <a:gd name="connsiteY162" fmla="*/ 914400 h 1033462"/>
                <a:gd name="connsiteX163" fmla="*/ 404813 w 826294"/>
                <a:gd name="connsiteY163" fmla="*/ 928687 h 1033462"/>
                <a:gd name="connsiteX164" fmla="*/ 433388 w 826294"/>
                <a:gd name="connsiteY164" fmla="*/ 921543 h 1033462"/>
                <a:gd name="connsiteX165" fmla="*/ 442913 w 826294"/>
                <a:gd name="connsiteY165" fmla="*/ 945356 h 1033462"/>
                <a:gd name="connsiteX166" fmla="*/ 447676 w 826294"/>
                <a:gd name="connsiteY166" fmla="*/ 978693 h 1033462"/>
                <a:gd name="connsiteX167" fmla="*/ 476251 w 826294"/>
                <a:gd name="connsiteY167" fmla="*/ 973931 h 1033462"/>
                <a:gd name="connsiteX168" fmla="*/ 490538 w 826294"/>
                <a:gd name="connsiteY168" fmla="*/ 983456 h 1033462"/>
                <a:gd name="connsiteX169" fmla="*/ 495301 w 826294"/>
                <a:gd name="connsiteY169" fmla="*/ 1007268 h 1033462"/>
                <a:gd name="connsiteX170" fmla="*/ 540543 w 826294"/>
                <a:gd name="connsiteY170" fmla="*/ 1033462 h 1033462"/>
                <a:gd name="connsiteX171" fmla="*/ 569119 w 826294"/>
                <a:gd name="connsiteY171" fmla="*/ 1028700 h 1033462"/>
                <a:gd name="connsiteX0" fmla="*/ 569119 w 826294"/>
                <a:gd name="connsiteY0" fmla="*/ 1028700 h 1033462"/>
                <a:gd name="connsiteX1" fmla="*/ 554831 w 826294"/>
                <a:gd name="connsiteY1" fmla="*/ 1004887 h 1033462"/>
                <a:gd name="connsiteX2" fmla="*/ 538163 w 826294"/>
                <a:gd name="connsiteY2" fmla="*/ 966787 h 1033462"/>
                <a:gd name="connsiteX3" fmla="*/ 516732 w 826294"/>
                <a:gd name="connsiteY3" fmla="*/ 947737 h 1033462"/>
                <a:gd name="connsiteX4" fmla="*/ 523876 w 826294"/>
                <a:gd name="connsiteY4" fmla="*/ 921543 h 1033462"/>
                <a:gd name="connsiteX5" fmla="*/ 542926 w 826294"/>
                <a:gd name="connsiteY5" fmla="*/ 916781 h 1033462"/>
                <a:gd name="connsiteX6" fmla="*/ 561975 w 826294"/>
                <a:gd name="connsiteY6" fmla="*/ 866775 h 1033462"/>
                <a:gd name="connsiteX7" fmla="*/ 528638 w 826294"/>
                <a:gd name="connsiteY7" fmla="*/ 845343 h 1033462"/>
                <a:gd name="connsiteX8" fmla="*/ 528638 w 826294"/>
                <a:gd name="connsiteY8" fmla="*/ 821531 h 1033462"/>
                <a:gd name="connsiteX9" fmla="*/ 523876 w 826294"/>
                <a:gd name="connsiteY9" fmla="*/ 788193 h 1033462"/>
                <a:gd name="connsiteX10" fmla="*/ 521494 w 826294"/>
                <a:gd name="connsiteY10" fmla="*/ 759618 h 1033462"/>
                <a:gd name="connsiteX11" fmla="*/ 545307 w 826294"/>
                <a:gd name="connsiteY11" fmla="*/ 759618 h 1033462"/>
                <a:gd name="connsiteX12" fmla="*/ 576263 w 826294"/>
                <a:gd name="connsiteY12" fmla="*/ 754856 h 1033462"/>
                <a:gd name="connsiteX13" fmla="*/ 597694 w 826294"/>
                <a:gd name="connsiteY13" fmla="*/ 711993 h 1033462"/>
                <a:gd name="connsiteX14" fmla="*/ 611982 w 826294"/>
                <a:gd name="connsiteY14" fmla="*/ 690562 h 1033462"/>
                <a:gd name="connsiteX15" fmla="*/ 581026 w 826294"/>
                <a:gd name="connsiteY15" fmla="*/ 671512 h 1033462"/>
                <a:gd name="connsiteX16" fmla="*/ 597694 w 826294"/>
                <a:gd name="connsiteY16" fmla="*/ 652462 h 1033462"/>
                <a:gd name="connsiteX17" fmla="*/ 592932 w 826294"/>
                <a:gd name="connsiteY17" fmla="*/ 626268 h 1033462"/>
                <a:gd name="connsiteX18" fmla="*/ 581026 w 826294"/>
                <a:gd name="connsiteY18" fmla="*/ 609600 h 1033462"/>
                <a:gd name="connsiteX19" fmla="*/ 597694 w 826294"/>
                <a:gd name="connsiteY19" fmla="*/ 588168 h 1033462"/>
                <a:gd name="connsiteX20" fmla="*/ 597694 w 826294"/>
                <a:gd name="connsiteY20" fmla="*/ 588168 h 1033462"/>
                <a:gd name="connsiteX21" fmla="*/ 600075 w 826294"/>
                <a:gd name="connsiteY21" fmla="*/ 569118 h 1033462"/>
                <a:gd name="connsiteX22" fmla="*/ 628651 w 826294"/>
                <a:gd name="connsiteY22" fmla="*/ 545306 h 1033462"/>
                <a:gd name="connsiteX23" fmla="*/ 661988 w 826294"/>
                <a:gd name="connsiteY23" fmla="*/ 569118 h 1033462"/>
                <a:gd name="connsiteX24" fmla="*/ 702469 w 826294"/>
                <a:gd name="connsiteY24" fmla="*/ 569118 h 1033462"/>
                <a:gd name="connsiteX25" fmla="*/ 714376 w 826294"/>
                <a:gd name="connsiteY25" fmla="*/ 535781 h 1033462"/>
                <a:gd name="connsiteX26" fmla="*/ 745332 w 826294"/>
                <a:gd name="connsiteY26" fmla="*/ 542924 h 1033462"/>
                <a:gd name="connsiteX27" fmla="*/ 752476 w 826294"/>
                <a:gd name="connsiteY27" fmla="*/ 571500 h 1033462"/>
                <a:gd name="connsiteX28" fmla="*/ 783432 w 826294"/>
                <a:gd name="connsiteY28" fmla="*/ 559593 h 1033462"/>
                <a:gd name="connsiteX29" fmla="*/ 804863 w 826294"/>
                <a:gd name="connsiteY29" fmla="*/ 552450 h 1033462"/>
                <a:gd name="connsiteX30" fmla="*/ 800101 w 826294"/>
                <a:gd name="connsiteY30" fmla="*/ 528637 h 1033462"/>
                <a:gd name="connsiteX31" fmla="*/ 804863 w 826294"/>
                <a:gd name="connsiteY31" fmla="*/ 507206 h 1033462"/>
                <a:gd name="connsiteX32" fmla="*/ 826294 w 826294"/>
                <a:gd name="connsiteY32" fmla="*/ 488156 h 1033462"/>
                <a:gd name="connsiteX33" fmla="*/ 807244 w 826294"/>
                <a:gd name="connsiteY33" fmla="*/ 469106 h 1033462"/>
                <a:gd name="connsiteX34" fmla="*/ 802482 w 826294"/>
                <a:gd name="connsiteY34" fmla="*/ 454818 h 1033462"/>
                <a:gd name="connsiteX35" fmla="*/ 819151 w 826294"/>
                <a:gd name="connsiteY35" fmla="*/ 431006 h 1033462"/>
                <a:gd name="connsiteX36" fmla="*/ 807244 w 826294"/>
                <a:gd name="connsiteY36" fmla="*/ 411956 h 1033462"/>
                <a:gd name="connsiteX37" fmla="*/ 773907 w 826294"/>
                <a:gd name="connsiteY37" fmla="*/ 414337 h 1033462"/>
                <a:gd name="connsiteX38" fmla="*/ 762001 w 826294"/>
                <a:gd name="connsiteY38" fmla="*/ 411956 h 1033462"/>
                <a:gd name="connsiteX39" fmla="*/ 752476 w 826294"/>
                <a:gd name="connsiteY39" fmla="*/ 383381 h 1033462"/>
                <a:gd name="connsiteX40" fmla="*/ 747713 w 826294"/>
                <a:gd name="connsiteY40" fmla="*/ 369093 h 1033462"/>
                <a:gd name="connsiteX41" fmla="*/ 754857 w 826294"/>
                <a:gd name="connsiteY41" fmla="*/ 345281 h 1033462"/>
                <a:gd name="connsiteX42" fmla="*/ 762001 w 826294"/>
                <a:gd name="connsiteY42" fmla="*/ 326231 h 1033462"/>
                <a:gd name="connsiteX43" fmla="*/ 766763 w 826294"/>
                <a:gd name="connsiteY43" fmla="*/ 307181 h 1033462"/>
                <a:gd name="connsiteX44" fmla="*/ 783432 w 826294"/>
                <a:gd name="connsiteY44" fmla="*/ 285750 h 1033462"/>
                <a:gd name="connsiteX45" fmla="*/ 790576 w 826294"/>
                <a:gd name="connsiteY45" fmla="*/ 261937 h 1033462"/>
                <a:gd name="connsiteX46" fmla="*/ 790576 w 826294"/>
                <a:gd name="connsiteY46" fmla="*/ 223837 h 1033462"/>
                <a:gd name="connsiteX47" fmla="*/ 790576 w 826294"/>
                <a:gd name="connsiteY47" fmla="*/ 195262 h 1033462"/>
                <a:gd name="connsiteX48" fmla="*/ 766763 w 826294"/>
                <a:gd name="connsiteY48" fmla="*/ 178593 h 1033462"/>
                <a:gd name="connsiteX49" fmla="*/ 742951 w 826294"/>
                <a:gd name="connsiteY49" fmla="*/ 188118 h 1033462"/>
                <a:gd name="connsiteX50" fmla="*/ 719138 w 826294"/>
                <a:gd name="connsiteY50" fmla="*/ 195262 h 1033462"/>
                <a:gd name="connsiteX51" fmla="*/ 676276 w 826294"/>
                <a:gd name="connsiteY51" fmla="*/ 192881 h 1033462"/>
                <a:gd name="connsiteX52" fmla="*/ 659607 w 826294"/>
                <a:gd name="connsiteY52" fmla="*/ 185737 h 1033462"/>
                <a:gd name="connsiteX53" fmla="*/ 628651 w 826294"/>
                <a:gd name="connsiteY53" fmla="*/ 164306 h 1033462"/>
                <a:gd name="connsiteX54" fmla="*/ 616744 w 826294"/>
                <a:gd name="connsiteY54" fmla="*/ 159543 h 1033462"/>
                <a:gd name="connsiteX55" fmla="*/ 600076 w 826294"/>
                <a:gd name="connsiteY55" fmla="*/ 188118 h 1033462"/>
                <a:gd name="connsiteX56" fmla="*/ 585788 w 826294"/>
                <a:gd name="connsiteY56" fmla="*/ 214312 h 1033462"/>
                <a:gd name="connsiteX57" fmla="*/ 559594 w 826294"/>
                <a:gd name="connsiteY57" fmla="*/ 240506 h 1033462"/>
                <a:gd name="connsiteX58" fmla="*/ 542926 w 826294"/>
                <a:gd name="connsiteY58" fmla="*/ 235743 h 1033462"/>
                <a:gd name="connsiteX59" fmla="*/ 528638 w 826294"/>
                <a:gd name="connsiteY59" fmla="*/ 219075 h 1033462"/>
                <a:gd name="connsiteX60" fmla="*/ 528638 w 826294"/>
                <a:gd name="connsiteY60" fmla="*/ 219075 h 1033462"/>
                <a:gd name="connsiteX61" fmla="*/ 495301 w 826294"/>
                <a:gd name="connsiteY61" fmla="*/ 247650 h 1033462"/>
                <a:gd name="connsiteX62" fmla="*/ 478632 w 826294"/>
                <a:gd name="connsiteY62" fmla="*/ 261937 h 1033462"/>
                <a:gd name="connsiteX63" fmla="*/ 450057 w 826294"/>
                <a:gd name="connsiteY63" fmla="*/ 266700 h 1033462"/>
                <a:gd name="connsiteX64" fmla="*/ 431007 w 826294"/>
                <a:gd name="connsiteY64" fmla="*/ 271462 h 1033462"/>
                <a:gd name="connsiteX65" fmla="*/ 411957 w 826294"/>
                <a:gd name="connsiteY65" fmla="*/ 288131 h 1033462"/>
                <a:gd name="connsiteX66" fmla="*/ 392907 w 826294"/>
                <a:gd name="connsiteY66" fmla="*/ 285750 h 1033462"/>
                <a:gd name="connsiteX67" fmla="*/ 383382 w 826294"/>
                <a:gd name="connsiteY67" fmla="*/ 314325 h 1033462"/>
                <a:gd name="connsiteX68" fmla="*/ 381001 w 826294"/>
                <a:gd name="connsiteY68" fmla="*/ 342900 h 1033462"/>
                <a:gd name="connsiteX69" fmla="*/ 381001 w 826294"/>
                <a:gd name="connsiteY69" fmla="*/ 378618 h 1033462"/>
                <a:gd name="connsiteX70" fmla="*/ 357188 w 826294"/>
                <a:gd name="connsiteY70" fmla="*/ 388143 h 1033462"/>
                <a:gd name="connsiteX71" fmla="*/ 342901 w 826294"/>
                <a:gd name="connsiteY71" fmla="*/ 376237 h 1033462"/>
                <a:gd name="connsiteX72" fmla="*/ 342901 w 826294"/>
                <a:gd name="connsiteY72" fmla="*/ 354806 h 1033462"/>
                <a:gd name="connsiteX73" fmla="*/ 314326 w 826294"/>
                <a:gd name="connsiteY73" fmla="*/ 338137 h 1033462"/>
                <a:gd name="connsiteX74" fmla="*/ 292894 w 826294"/>
                <a:gd name="connsiteY74" fmla="*/ 328612 h 1033462"/>
                <a:gd name="connsiteX75" fmla="*/ 297657 w 826294"/>
                <a:gd name="connsiteY75" fmla="*/ 300037 h 1033462"/>
                <a:gd name="connsiteX76" fmla="*/ 273844 w 826294"/>
                <a:gd name="connsiteY76" fmla="*/ 297656 h 1033462"/>
                <a:gd name="connsiteX77" fmla="*/ 242888 w 826294"/>
                <a:gd name="connsiteY77" fmla="*/ 283368 h 1033462"/>
                <a:gd name="connsiteX78" fmla="*/ 240507 w 826294"/>
                <a:gd name="connsiteY78" fmla="*/ 235743 h 1033462"/>
                <a:gd name="connsiteX79" fmla="*/ 240507 w 826294"/>
                <a:gd name="connsiteY79" fmla="*/ 200025 h 1033462"/>
                <a:gd name="connsiteX80" fmla="*/ 235744 w 826294"/>
                <a:gd name="connsiteY80" fmla="*/ 185737 h 1033462"/>
                <a:gd name="connsiteX81" fmla="*/ 242888 w 826294"/>
                <a:gd name="connsiteY81" fmla="*/ 159543 h 1033462"/>
                <a:gd name="connsiteX82" fmla="*/ 254794 w 826294"/>
                <a:gd name="connsiteY82" fmla="*/ 150018 h 1033462"/>
                <a:gd name="connsiteX83" fmla="*/ 238126 w 826294"/>
                <a:gd name="connsiteY83" fmla="*/ 135731 h 1033462"/>
                <a:gd name="connsiteX84" fmla="*/ 235744 w 826294"/>
                <a:gd name="connsiteY84" fmla="*/ 104775 h 1033462"/>
                <a:gd name="connsiteX85" fmla="*/ 238126 w 826294"/>
                <a:gd name="connsiteY85" fmla="*/ 78581 h 1033462"/>
                <a:gd name="connsiteX86" fmla="*/ 233363 w 826294"/>
                <a:gd name="connsiteY86" fmla="*/ 52387 h 1033462"/>
                <a:gd name="connsiteX87" fmla="*/ 211932 w 826294"/>
                <a:gd name="connsiteY87" fmla="*/ 38100 h 1033462"/>
                <a:gd name="connsiteX88" fmla="*/ 176213 w 826294"/>
                <a:gd name="connsiteY88" fmla="*/ 38100 h 1033462"/>
                <a:gd name="connsiteX89" fmla="*/ 171451 w 826294"/>
                <a:gd name="connsiteY89" fmla="*/ 14287 h 1033462"/>
                <a:gd name="connsiteX90" fmla="*/ 157163 w 826294"/>
                <a:gd name="connsiteY90" fmla="*/ 0 h 1033462"/>
                <a:gd name="connsiteX91" fmla="*/ 142876 w 826294"/>
                <a:gd name="connsiteY91" fmla="*/ 0 h 1033462"/>
                <a:gd name="connsiteX92" fmla="*/ 116682 w 826294"/>
                <a:gd name="connsiteY92" fmla="*/ 0 h 1033462"/>
                <a:gd name="connsiteX93" fmla="*/ 97632 w 826294"/>
                <a:gd name="connsiteY93" fmla="*/ 0 h 1033462"/>
                <a:gd name="connsiteX94" fmla="*/ 78582 w 826294"/>
                <a:gd name="connsiteY94" fmla="*/ 33337 h 1033462"/>
                <a:gd name="connsiteX95" fmla="*/ 76201 w 826294"/>
                <a:gd name="connsiteY95" fmla="*/ 59531 h 1033462"/>
                <a:gd name="connsiteX96" fmla="*/ 73819 w 826294"/>
                <a:gd name="connsiteY96" fmla="*/ 97631 h 1033462"/>
                <a:gd name="connsiteX97" fmla="*/ 66676 w 826294"/>
                <a:gd name="connsiteY97" fmla="*/ 116681 h 1033462"/>
                <a:gd name="connsiteX98" fmla="*/ 54769 w 826294"/>
                <a:gd name="connsiteY98" fmla="*/ 135731 h 1033462"/>
                <a:gd name="connsiteX99" fmla="*/ 40482 w 826294"/>
                <a:gd name="connsiteY99" fmla="*/ 164306 h 1033462"/>
                <a:gd name="connsiteX100" fmla="*/ 30957 w 826294"/>
                <a:gd name="connsiteY100" fmla="*/ 171450 h 1033462"/>
                <a:gd name="connsiteX101" fmla="*/ 4763 w 826294"/>
                <a:gd name="connsiteY101" fmla="*/ 178593 h 1033462"/>
                <a:gd name="connsiteX102" fmla="*/ 2382 w 826294"/>
                <a:gd name="connsiteY102" fmla="*/ 200025 h 1033462"/>
                <a:gd name="connsiteX103" fmla="*/ 28576 w 826294"/>
                <a:gd name="connsiteY103" fmla="*/ 211931 h 1033462"/>
                <a:gd name="connsiteX104" fmla="*/ 26194 w 826294"/>
                <a:gd name="connsiteY104" fmla="*/ 219075 h 1033462"/>
                <a:gd name="connsiteX105" fmla="*/ 76201 w 826294"/>
                <a:gd name="connsiteY105" fmla="*/ 204788 h 1033462"/>
                <a:gd name="connsiteX106" fmla="*/ 66676 w 826294"/>
                <a:gd name="connsiteY106" fmla="*/ 261937 h 1033462"/>
                <a:gd name="connsiteX107" fmla="*/ 78582 w 826294"/>
                <a:gd name="connsiteY107" fmla="*/ 297656 h 1033462"/>
                <a:gd name="connsiteX108" fmla="*/ 78582 w 826294"/>
                <a:gd name="connsiteY108" fmla="*/ 297656 h 1033462"/>
                <a:gd name="connsiteX109" fmla="*/ 73819 w 826294"/>
                <a:gd name="connsiteY109" fmla="*/ 350043 h 1033462"/>
                <a:gd name="connsiteX110" fmla="*/ 73819 w 826294"/>
                <a:gd name="connsiteY110" fmla="*/ 350043 h 1033462"/>
                <a:gd name="connsiteX111" fmla="*/ 90488 w 826294"/>
                <a:gd name="connsiteY111" fmla="*/ 371475 h 1033462"/>
                <a:gd name="connsiteX112" fmla="*/ 102395 w 826294"/>
                <a:gd name="connsiteY112" fmla="*/ 388144 h 1033462"/>
                <a:gd name="connsiteX113" fmla="*/ 97632 w 826294"/>
                <a:gd name="connsiteY113" fmla="*/ 409575 h 1033462"/>
                <a:gd name="connsiteX114" fmla="*/ 116682 w 826294"/>
                <a:gd name="connsiteY114" fmla="*/ 414337 h 1033462"/>
                <a:gd name="connsiteX115" fmla="*/ 133351 w 826294"/>
                <a:gd name="connsiteY115" fmla="*/ 440531 h 1033462"/>
                <a:gd name="connsiteX116" fmla="*/ 133351 w 826294"/>
                <a:gd name="connsiteY116" fmla="*/ 466725 h 1033462"/>
                <a:gd name="connsiteX117" fmla="*/ 104776 w 826294"/>
                <a:gd name="connsiteY117" fmla="*/ 469106 h 1033462"/>
                <a:gd name="connsiteX118" fmla="*/ 95251 w 826294"/>
                <a:gd name="connsiteY118" fmla="*/ 483393 h 1033462"/>
                <a:gd name="connsiteX119" fmla="*/ 76201 w 826294"/>
                <a:gd name="connsiteY119" fmla="*/ 511968 h 1033462"/>
                <a:gd name="connsiteX120" fmla="*/ 64294 w 826294"/>
                <a:gd name="connsiteY120" fmla="*/ 533400 h 1033462"/>
                <a:gd name="connsiteX121" fmla="*/ 30957 w 826294"/>
                <a:gd name="connsiteY121" fmla="*/ 531018 h 1033462"/>
                <a:gd name="connsiteX122" fmla="*/ 26194 w 826294"/>
                <a:gd name="connsiteY122" fmla="*/ 547687 h 1033462"/>
                <a:gd name="connsiteX123" fmla="*/ 11907 w 826294"/>
                <a:gd name="connsiteY123" fmla="*/ 569118 h 1033462"/>
                <a:gd name="connsiteX124" fmla="*/ 4763 w 826294"/>
                <a:gd name="connsiteY124" fmla="*/ 611981 h 1033462"/>
                <a:gd name="connsiteX125" fmla="*/ 0 w 826294"/>
                <a:gd name="connsiteY125" fmla="*/ 645318 h 1033462"/>
                <a:gd name="connsiteX126" fmla="*/ 38101 w 826294"/>
                <a:gd name="connsiteY126" fmla="*/ 640556 h 1033462"/>
                <a:gd name="connsiteX127" fmla="*/ 83344 w 826294"/>
                <a:gd name="connsiteY127" fmla="*/ 642937 h 1033462"/>
                <a:gd name="connsiteX128" fmla="*/ 111919 w 826294"/>
                <a:gd name="connsiteY128" fmla="*/ 650081 h 1033462"/>
                <a:gd name="connsiteX129" fmla="*/ 142875 w 826294"/>
                <a:gd name="connsiteY129" fmla="*/ 659606 h 1033462"/>
                <a:gd name="connsiteX130" fmla="*/ 154782 w 826294"/>
                <a:gd name="connsiteY130" fmla="*/ 676275 h 1033462"/>
                <a:gd name="connsiteX131" fmla="*/ 140494 w 826294"/>
                <a:gd name="connsiteY131" fmla="*/ 695325 h 1033462"/>
                <a:gd name="connsiteX132" fmla="*/ 140494 w 826294"/>
                <a:gd name="connsiteY132" fmla="*/ 709612 h 1033462"/>
                <a:gd name="connsiteX133" fmla="*/ 133350 w 826294"/>
                <a:gd name="connsiteY133" fmla="*/ 733425 h 1033462"/>
                <a:gd name="connsiteX134" fmla="*/ 92869 w 826294"/>
                <a:gd name="connsiteY134" fmla="*/ 742949 h 1033462"/>
                <a:gd name="connsiteX135" fmla="*/ 80963 w 826294"/>
                <a:gd name="connsiteY135" fmla="*/ 750093 h 1033462"/>
                <a:gd name="connsiteX136" fmla="*/ 64294 w 826294"/>
                <a:gd name="connsiteY136" fmla="*/ 754856 h 1033462"/>
                <a:gd name="connsiteX137" fmla="*/ 54770 w 826294"/>
                <a:gd name="connsiteY137" fmla="*/ 757237 h 1033462"/>
                <a:gd name="connsiteX138" fmla="*/ 42862 w 826294"/>
                <a:gd name="connsiteY138" fmla="*/ 781050 h 1033462"/>
                <a:gd name="connsiteX139" fmla="*/ 59532 w 826294"/>
                <a:gd name="connsiteY139" fmla="*/ 797718 h 1033462"/>
                <a:gd name="connsiteX140" fmla="*/ 54769 w 826294"/>
                <a:gd name="connsiteY140" fmla="*/ 831056 h 1033462"/>
                <a:gd name="connsiteX141" fmla="*/ 47626 w 826294"/>
                <a:gd name="connsiteY141" fmla="*/ 862012 h 1033462"/>
                <a:gd name="connsiteX142" fmla="*/ 73819 w 826294"/>
                <a:gd name="connsiteY142" fmla="*/ 864393 h 1033462"/>
                <a:gd name="connsiteX143" fmla="*/ 80963 w 826294"/>
                <a:gd name="connsiteY143" fmla="*/ 885825 h 1033462"/>
                <a:gd name="connsiteX144" fmla="*/ 107157 w 826294"/>
                <a:gd name="connsiteY144" fmla="*/ 878681 h 1033462"/>
                <a:gd name="connsiteX145" fmla="*/ 121444 w 826294"/>
                <a:gd name="connsiteY145" fmla="*/ 873918 h 1033462"/>
                <a:gd name="connsiteX146" fmla="*/ 150019 w 826294"/>
                <a:gd name="connsiteY146" fmla="*/ 840581 h 1033462"/>
                <a:gd name="connsiteX147" fmla="*/ 169069 w 826294"/>
                <a:gd name="connsiteY147" fmla="*/ 857250 h 1033462"/>
                <a:gd name="connsiteX148" fmla="*/ 188119 w 826294"/>
                <a:gd name="connsiteY148" fmla="*/ 838200 h 1033462"/>
                <a:gd name="connsiteX149" fmla="*/ 219076 w 826294"/>
                <a:gd name="connsiteY149" fmla="*/ 826293 h 1033462"/>
                <a:gd name="connsiteX150" fmla="*/ 228601 w 826294"/>
                <a:gd name="connsiteY150" fmla="*/ 816768 h 1033462"/>
                <a:gd name="connsiteX151" fmla="*/ 254794 w 826294"/>
                <a:gd name="connsiteY151" fmla="*/ 814387 h 1033462"/>
                <a:gd name="connsiteX152" fmla="*/ 269082 w 826294"/>
                <a:gd name="connsiteY152" fmla="*/ 833437 h 1033462"/>
                <a:gd name="connsiteX153" fmla="*/ 283369 w 826294"/>
                <a:gd name="connsiteY153" fmla="*/ 802481 h 1033462"/>
                <a:gd name="connsiteX154" fmla="*/ 295276 w 826294"/>
                <a:gd name="connsiteY154" fmla="*/ 781050 h 1033462"/>
                <a:gd name="connsiteX155" fmla="*/ 295276 w 826294"/>
                <a:gd name="connsiteY155" fmla="*/ 781050 h 1033462"/>
                <a:gd name="connsiteX156" fmla="*/ 307182 w 826294"/>
                <a:gd name="connsiteY156" fmla="*/ 816768 h 1033462"/>
                <a:gd name="connsiteX157" fmla="*/ 316707 w 826294"/>
                <a:gd name="connsiteY157" fmla="*/ 854868 h 1033462"/>
                <a:gd name="connsiteX158" fmla="*/ 354807 w 826294"/>
                <a:gd name="connsiteY158" fmla="*/ 842962 h 1033462"/>
                <a:gd name="connsiteX159" fmla="*/ 366713 w 826294"/>
                <a:gd name="connsiteY159" fmla="*/ 859631 h 1033462"/>
                <a:gd name="connsiteX160" fmla="*/ 378619 w 826294"/>
                <a:gd name="connsiteY160" fmla="*/ 876300 h 1033462"/>
                <a:gd name="connsiteX161" fmla="*/ 397669 w 826294"/>
                <a:gd name="connsiteY161" fmla="*/ 888206 h 1033462"/>
                <a:gd name="connsiteX162" fmla="*/ 400051 w 826294"/>
                <a:gd name="connsiteY162" fmla="*/ 914400 h 1033462"/>
                <a:gd name="connsiteX163" fmla="*/ 404813 w 826294"/>
                <a:gd name="connsiteY163" fmla="*/ 928687 h 1033462"/>
                <a:gd name="connsiteX164" fmla="*/ 433388 w 826294"/>
                <a:gd name="connsiteY164" fmla="*/ 921543 h 1033462"/>
                <a:gd name="connsiteX165" fmla="*/ 442913 w 826294"/>
                <a:gd name="connsiteY165" fmla="*/ 945356 h 1033462"/>
                <a:gd name="connsiteX166" fmla="*/ 447676 w 826294"/>
                <a:gd name="connsiteY166" fmla="*/ 978693 h 1033462"/>
                <a:gd name="connsiteX167" fmla="*/ 476251 w 826294"/>
                <a:gd name="connsiteY167" fmla="*/ 973931 h 1033462"/>
                <a:gd name="connsiteX168" fmla="*/ 490538 w 826294"/>
                <a:gd name="connsiteY168" fmla="*/ 983456 h 1033462"/>
                <a:gd name="connsiteX169" fmla="*/ 495301 w 826294"/>
                <a:gd name="connsiteY169" fmla="*/ 1007268 h 1033462"/>
                <a:gd name="connsiteX170" fmla="*/ 540543 w 826294"/>
                <a:gd name="connsiteY170" fmla="*/ 1033462 h 1033462"/>
                <a:gd name="connsiteX171" fmla="*/ 569119 w 826294"/>
                <a:gd name="connsiteY171" fmla="*/ 1028700 h 1033462"/>
                <a:gd name="connsiteX0" fmla="*/ 569119 w 826294"/>
                <a:gd name="connsiteY0" fmla="*/ 1028700 h 1033462"/>
                <a:gd name="connsiteX1" fmla="*/ 554831 w 826294"/>
                <a:gd name="connsiteY1" fmla="*/ 1004887 h 1033462"/>
                <a:gd name="connsiteX2" fmla="*/ 538163 w 826294"/>
                <a:gd name="connsiteY2" fmla="*/ 966787 h 1033462"/>
                <a:gd name="connsiteX3" fmla="*/ 516732 w 826294"/>
                <a:gd name="connsiteY3" fmla="*/ 947737 h 1033462"/>
                <a:gd name="connsiteX4" fmla="*/ 523876 w 826294"/>
                <a:gd name="connsiteY4" fmla="*/ 921543 h 1033462"/>
                <a:gd name="connsiteX5" fmla="*/ 542926 w 826294"/>
                <a:gd name="connsiteY5" fmla="*/ 916781 h 1033462"/>
                <a:gd name="connsiteX6" fmla="*/ 561975 w 826294"/>
                <a:gd name="connsiteY6" fmla="*/ 866775 h 1033462"/>
                <a:gd name="connsiteX7" fmla="*/ 528638 w 826294"/>
                <a:gd name="connsiteY7" fmla="*/ 845343 h 1033462"/>
                <a:gd name="connsiteX8" fmla="*/ 528638 w 826294"/>
                <a:gd name="connsiteY8" fmla="*/ 821531 h 1033462"/>
                <a:gd name="connsiteX9" fmla="*/ 523876 w 826294"/>
                <a:gd name="connsiteY9" fmla="*/ 788193 h 1033462"/>
                <a:gd name="connsiteX10" fmla="*/ 521494 w 826294"/>
                <a:gd name="connsiteY10" fmla="*/ 759618 h 1033462"/>
                <a:gd name="connsiteX11" fmla="*/ 545307 w 826294"/>
                <a:gd name="connsiteY11" fmla="*/ 759618 h 1033462"/>
                <a:gd name="connsiteX12" fmla="*/ 576263 w 826294"/>
                <a:gd name="connsiteY12" fmla="*/ 754856 h 1033462"/>
                <a:gd name="connsiteX13" fmla="*/ 597694 w 826294"/>
                <a:gd name="connsiteY13" fmla="*/ 711993 h 1033462"/>
                <a:gd name="connsiteX14" fmla="*/ 611982 w 826294"/>
                <a:gd name="connsiteY14" fmla="*/ 690562 h 1033462"/>
                <a:gd name="connsiteX15" fmla="*/ 581026 w 826294"/>
                <a:gd name="connsiteY15" fmla="*/ 671512 h 1033462"/>
                <a:gd name="connsiteX16" fmla="*/ 597694 w 826294"/>
                <a:gd name="connsiteY16" fmla="*/ 652462 h 1033462"/>
                <a:gd name="connsiteX17" fmla="*/ 592932 w 826294"/>
                <a:gd name="connsiteY17" fmla="*/ 626268 h 1033462"/>
                <a:gd name="connsiteX18" fmla="*/ 581026 w 826294"/>
                <a:gd name="connsiteY18" fmla="*/ 609600 h 1033462"/>
                <a:gd name="connsiteX19" fmla="*/ 597694 w 826294"/>
                <a:gd name="connsiteY19" fmla="*/ 588168 h 1033462"/>
                <a:gd name="connsiteX20" fmla="*/ 597694 w 826294"/>
                <a:gd name="connsiteY20" fmla="*/ 588168 h 1033462"/>
                <a:gd name="connsiteX21" fmla="*/ 600075 w 826294"/>
                <a:gd name="connsiteY21" fmla="*/ 569118 h 1033462"/>
                <a:gd name="connsiteX22" fmla="*/ 628651 w 826294"/>
                <a:gd name="connsiteY22" fmla="*/ 545306 h 1033462"/>
                <a:gd name="connsiteX23" fmla="*/ 661988 w 826294"/>
                <a:gd name="connsiteY23" fmla="*/ 569118 h 1033462"/>
                <a:gd name="connsiteX24" fmla="*/ 702469 w 826294"/>
                <a:gd name="connsiteY24" fmla="*/ 569118 h 1033462"/>
                <a:gd name="connsiteX25" fmla="*/ 714376 w 826294"/>
                <a:gd name="connsiteY25" fmla="*/ 535781 h 1033462"/>
                <a:gd name="connsiteX26" fmla="*/ 745332 w 826294"/>
                <a:gd name="connsiteY26" fmla="*/ 542924 h 1033462"/>
                <a:gd name="connsiteX27" fmla="*/ 752476 w 826294"/>
                <a:gd name="connsiteY27" fmla="*/ 571500 h 1033462"/>
                <a:gd name="connsiteX28" fmla="*/ 783432 w 826294"/>
                <a:gd name="connsiteY28" fmla="*/ 559593 h 1033462"/>
                <a:gd name="connsiteX29" fmla="*/ 804863 w 826294"/>
                <a:gd name="connsiteY29" fmla="*/ 552450 h 1033462"/>
                <a:gd name="connsiteX30" fmla="*/ 800101 w 826294"/>
                <a:gd name="connsiteY30" fmla="*/ 528637 h 1033462"/>
                <a:gd name="connsiteX31" fmla="*/ 804863 w 826294"/>
                <a:gd name="connsiteY31" fmla="*/ 507206 h 1033462"/>
                <a:gd name="connsiteX32" fmla="*/ 826294 w 826294"/>
                <a:gd name="connsiteY32" fmla="*/ 488156 h 1033462"/>
                <a:gd name="connsiteX33" fmla="*/ 807244 w 826294"/>
                <a:gd name="connsiteY33" fmla="*/ 469106 h 1033462"/>
                <a:gd name="connsiteX34" fmla="*/ 802482 w 826294"/>
                <a:gd name="connsiteY34" fmla="*/ 454818 h 1033462"/>
                <a:gd name="connsiteX35" fmla="*/ 819151 w 826294"/>
                <a:gd name="connsiteY35" fmla="*/ 431006 h 1033462"/>
                <a:gd name="connsiteX36" fmla="*/ 807244 w 826294"/>
                <a:gd name="connsiteY36" fmla="*/ 411956 h 1033462"/>
                <a:gd name="connsiteX37" fmla="*/ 773907 w 826294"/>
                <a:gd name="connsiteY37" fmla="*/ 414337 h 1033462"/>
                <a:gd name="connsiteX38" fmla="*/ 762001 w 826294"/>
                <a:gd name="connsiteY38" fmla="*/ 411956 h 1033462"/>
                <a:gd name="connsiteX39" fmla="*/ 752476 w 826294"/>
                <a:gd name="connsiteY39" fmla="*/ 383381 h 1033462"/>
                <a:gd name="connsiteX40" fmla="*/ 747713 w 826294"/>
                <a:gd name="connsiteY40" fmla="*/ 369093 h 1033462"/>
                <a:gd name="connsiteX41" fmla="*/ 754857 w 826294"/>
                <a:gd name="connsiteY41" fmla="*/ 345281 h 1033462"/>
                <a:gd name="connsiteX42" fmla="*/ 762001 w 826294"/>
                <a:gd name="connsiteY42" fmla="*/ 326231 h 1033462"/>
                <a:gd name="connsiteX43" fmla="*/ 766763 w 826294"/>
                <a:gd name="connsiteY43" fmla="*/ 307181 h 1033462"/>
                <a:gd name="connsiteX44" fmla="*/ 783432 w 826294"/>
                <a:gd name="connsiteY44" fmla="*/ 285750 h 1033462"/>
                <a:gd name="connsiteX45" fmla="*/ 790576 w 826294"/>
                <a:gd name="connsiteY45" fmla="*/ 261937 h 1033462"/>
                <a:gd name="connsiteX46" fmla="*/ 790576 w 826294"/>
                <a:gd name="connsiteY46" fmla="*/ 223837 h 1033462"/>
                <a:gd name="connsiteX47" fmla="*/ 790576 w 826294"/>
                <a:gd name="connsiteY47" fmla="*/ 195262 h 1033462"/>
                <a:gd name="connsiteX48" fmla="*/ 766763 w 826294"/>
                <a:gd name="connsiteY48" fmla="*/ 178593 h 1033462"/>
                <a:gd name="connsiteX49" fmla="*/ 742951 w 826294"/>
                <a:gd name="connsiteY49" fmla="*/ 188118 h 1033462"/>
                <a:gd name="connsiteX50" fmla="*/ 719138 w 826294"/>
                <a:gd name="connsiteY50" fmla="*/ 195262 h 1033462"/>
                <a:gd name="connsiteX51" fmla="*/ 676276 w 826294"/>
                <a:gd name="connsiteY51" fmla="*/ 192881 h 1033462"/>
                <a:gd name="connsiteX52" fmla="*/ 659607 w 826294"/>
                <a:gd name="connsiteY52" fmla="*/ 185737 h 1033462"/>
                <a:gd name="connsiteX53" fmla="*/ 628651 w 826294"/>
                <a:gd name="connsiteY53" fmla="*/ 164306 h 1033462"/>
                <a:gd name="connsiteX54" fmla="*/ 616744 w 826294"/>
                <a:gd name="connsiteY54" fmla="*/ 159543 h 1033462"/>
                <a:gd name="connsiteX55" fmla="*/ 600076 w 826294"/>
                <a:gd name="connsiteY55" fmla="*/ 188118 h 1033462"/>
                <a:gd name="connsiteX56" fmla="*/ 585788 w 826294"/>
                <a:gd name="connsiteY56" fmla="*/ 214312 h 1033462"/>
                <a:gd name="connsiteX57" fmla="*/ 559594 w 826294"/>
                <a:gd name="connsiteY57" fmla="*/ 240506 h 1033462"/>
                <a:gd name="connsiteX58" fmla="*/ 542926 w 826294"/>
                <a:gd name="connsiteY58" fmla="*/ 235743 h 1033462"/>
                <a:gd name="connsiteX59" fmla="*/ 528638 w 826294"/>
                <a:gd name="connsiteY59" fmla="*/ 219075 h 1033462"/>
                <a:gd name="connsiteX60" fmla="*/ 528638 w 826294"/>
                <a:gd name="connsiteY60" fmla="*/ 219075 h 1033462"/>
                <a:gd name="connsiteX61" fmla="*/ 495301 w 826294"/>
                <a:gd name="connsiteY61" fmla="*/ 247650 h 1033462"/>
                <a:gd name="connsiteX62" fmla="*/ 478632 w 826294"/>
                <a:gd name="connsiteY62" fmla="*/ 261937 h 1033462"/>
                <a:gd name="connsiteX63" fmla="*/ 450057 w 826294"/>
                <a:gd name="connsiteY63" fmla="*/ 266700 h 1033462"/>
                <a:gd name="connsiteX64" fmla="*/ 431007 w 826294"/>
                <a:gd name="connsiteY64" fmla="*/ 271462 h 1033462"/>
                <a:gd name="connsiteX65" fmla="*/ 411957 w 826294"/>
                <a:gd name="connsiteY65" fmla="*/ 288131 h 1033462"/>
                <a:gd name="connsiteX66" fmla="*/ 392907 w 826294"/>
                <a:gd name="connsiteY66" fmla="*/ 285750 h 1033462"/>
                <a:gd name="connsiteX67" fmla="*/ 383382 w 826294"/>
                <a:gd name="connsiteY67" fmla="*/ 314325 h 1033462"/>
                <a:gd name="connsiteX68" fmla="*/ 381001 w 826294"/>
                <a:gd name="connsiteY68" fmla="*/ 342900 h 1033462"/>
                <a:gd name="connsiteX69" fmla="*/ 381001 w 826294"/>
                <a:gd name="connsiteY69" fmla="*/ 378618 h 1033462"/>
                <a:gd name="connsiteX70" fmla="*/ 357188 w 826294"/>
                <a:gd name="connsiteY70" fmla="*/ 388143 h 1033462"/>
                <a:gd name="connsiteX71" fmla="*/ 342901 w 826294"/>
                <a:gd name="connsiteY71" fmla="*/ 376237 h 1033462"/>
                <a:gd name="connsiteX72" fmla="*/ 342901 w 826294"/>
                <a:gd name="connsiteY72" fmla="*/ 354806 h 1033462"/>
                <a:gd name="connsiteX73" fmla="*/ 314326 w 826294"/>
                <a:gd name="connsiteY73" fmla="*/ 338137 h 1033462"/>
                <a:gd name="connsiteX74" fmla="*/ 292894 w 826294"/>
                <a:gd name="connsiteY74" fmla="*/ 328612 h 1033462"/>
                <a:gd name="connsiteX75" fmla="*/ 297657 w 826294"/>
                <a:gd name="connsiteY75" fmla="*/ 300037 h 1033462"/>
                <a:gd name="connsiteX76" fmla="*/ 273844 w 826294"/>
                <a:gd name="connsiteY76" fmla="*/ 297656 h 1033462"/>
                <a:gd name="connsiteX77" fmla="*/ 242888 w 826294"/>
                <a:gd name="connsiteY77" fmla="*/ 283368 h 1033462"/>
                <a:gd name="connsiteX78" fmla="*/ 240507 w 826294"/>
                <a:gd name="connsiteY78" fmla="*/ 235743 h 1033462"/>
                <a:gd name="connsiteX79" fmla="*/ 240507 w 826294"/>
                <a:gd name="connsiteY79" fmla="*/ 200025 h 1033462"/>
                <a:gd name="connsiteX80" fmla="*/ 235744 w 826294"/>
                <a:gd name="connsiteY80" fmla="*/ 185737 h 1033462"/>
                <a:gd name="connsiteX81" fmla="*/ 242888 w 826294"/>
                <a:gd name="connsiteY81" fmla="*/ 159543 h 1033462"/>
                <a:gd name="connsiteX82" fmla="*/ 254794 w 826294"/>
                <a:gd name="connsiteY82" fmla="*/ 150018 h 1033462"/>
                <a:gd name="connsiteX83" fmla="*/ 238126 w 826294"/>
                <a:gd name="connsiteY83" fmla="*/ 135731 h 1033462"/>
                <a:gd name="connsiteX84" fmla="*/ 235744 w 826294"/>
                <a:gd name="connsiteY84" fmla="*/ 104775 h 1033462"/>
                <a:gd name="connsiteX85" fmla="*/ 238126 w 826294"/>
                <a:gd name="connsiteY85" fmla="*/ 78581 h 1033462"/>
                <a:gd name="connsiteX86" fmla="*/ 233363 w 826294"/>
                <a:gd name="connsiteY86" fmla="*/ 52387 h 1033462"/>
                <a:gd name="connsiteX87" fmla="*/ 211932 w 826294"/>
                <a:gd name="connsiteY87" fmla="*/ 38100 h 1033462"/>
                <a:gd name="connsiteX88" fmla="*/ 176213 w 826294"/>
                <a:gd name="connsiteY88" fmla="*/ 38100 h 1033462"/>
                <a:gd name="connsiteX89" fmla="*/ 171451 w 826294"/>
                <a:gd name="connsiteY89" fmla="*/ 14287 h 1033462"/>
                <a:gd name="connsiteX90" fmla="*/ 157163 w 826294"/>
                <a:gd name="connsiteY90" fmla="*/ 0 h 1033462"/>
                <a:gd name="connsiteX91" fmla="*/ 142876 w 826294"/>
                <a:gd name="connsiteY91" fmla="*/ 0 h 1033462"/>
                <a:gd name="connsiteX92" fmla="*/ 116682 w 826294"/>
                <a:gd name="connsiteY92" fmla="*/ 0 h 1033462"/>
                <a:gd name="connsiteX93" fmla="*/ 97632 w 826294"/>
                <a:gd name="connsiteY93" fmla="*/ 0 h 1033462"/>
                <a:gd name="connsiteX94" fmla="*/ 78582 w 826294"/>
                <a:gd name="connsiteY94" fmla="*/ 33337 h 1033462"/>
                <a:gd name="connsiteX95" fmla="*/ 76201 w 826294"/>
                <a:gd name="connsiteY95" fmla="*/ 59531 h 1033462"/>
                <a:gd name="connsiteX96" fmla="*/ 73819 w 826294"/>
                <a:gd name="connsiteY96" fmla="*/ 97631 h 1033462"/>
                <a:gd name="connsiteX97" fmla="*/ 66676 w 826294"/>
                <a:gd name="connsiteY97" fmla="*/ 116681 h 1033462"/>
                <a:gd name="connsiteX98" fmla="*/ 54769 w 826294"/>
                <a:gd name="connsiteY98" fmla="*/ 135731 h 1033462"/>
                <a:gd name="connsiteX99" fmla="*/ 40482 w 826294"/>
                <a:gd name="connsiteY99" fmla="*/ 164306 h 1033462"/>
                <a:gd name="connsiteX100" fmla="*/ 30957 w 826294"/>
                <a:gd name="connsiteY100" fmla="*/ 171450 h 1033462"/>
                <a:gd name="connsiteX101" fmla="*/ 4763 w 826294"/>
                <a:gd name="connsiteY101" fmla="*/ 178593 h 1033462"/>
                <a:gd name="connsiteX102" fmla="*/ 2382 w 826294"/>
                <a:gd name="connsiteY102" fmla="*/ 200025 h 1033462"/>
                <a:gd name="connsiteX103" fmla="*/ 28576 w 826294"/>
                <a:gd name="connsiteY103" fmla="*/ 211931 h 1033462"/>
                <a:gd name="connsiteX104" fmla="*/ 26194 w 826294"/>
                <a:gd name="connsiteY104" fmla="*/ 219075 h 1033462"/>
                <a:gd name="connsiteX105" fmla="*/ 76201 w 826294"/>
                <a:gd name="connsiteY105" fmla="*/ 204788 h 1033462"/>
                <a:gd name="connsiteX106" fmla="*/ 66676 w 826294"/>
                <a:gd name="connsiteY106" fmla="*/ 261937 h 1033462"/>
                <a:gd name="connsiteX107" fmla="*/ 78582 w 826294"/>
                <a:gd name="connsiteY107" fmla="*/ 297656 h 1033462"/>
                <a:gd name="connsiteX108" fmla="*/ 78582 w 826294"/>
                <a:gd name="connsiteY108" fmla="*/ 297656 h 1033462"/>
                <a:gd name="connsiteX109" fmla="*/ 73819 w 826294"/>
                <a:gd name="connsiteY109" fmla="*/ 350043 h 1033462"/>
                <a:gd name="connsiteX110" fmla="*/ 73819 w 826294"/>
                <a:gd name="connsiteY110" fmla="*/ 350043 h 1033462"/>
                <a:gd name="connsiteX111" fmla="*/ 90488 w 826294"/>
                <a:gd name="connsiteY111" fmla="*/ 371475 h 1033462"/>
                <a:gd name="connsiteX112" fmla="*/ 102395 w 826294"/>
                <a:gd name="connsiteY112" fmla="*/ 388144 h 1033462"/>
                <a:gd name="connsiteX113" fmla="*/ 97632 w 826294"/>
                <a:gd name="connsiteY113" fmla="*/ 409575 h 1033462"/>
                <a:gd name="connsiteX114" fmla="*/ 116682 w 826294"/>
                <a:gd name="connsiteY114" fmla="*/ 414337 h 1033462"/>
                <a:gd name="connsiteX115" fmla="*/ 133351 w 826294"/>
                <a:gd name="connsiteY115" fmla="*/ 440531 h 1033462"/>
                <a:gd name="connsiteX116" fmla="*/ 133351 w 826294"/>
                <a:gd name="connsiteY116" fmla="*/ 466725 h 1033462"/>
                <a:gd name="connsiteX117" fmla="*/ 104776 w 826294"/>
                <a:gd name="connsiteY117" fmla="*/ 469106 h 1033462"/>
                <a:gd name="connsiteX118" fmla="*/ 95251 w 826294"/>
                <a:gd name="connsiteY118" fmla="*/ 483393 h 1033462"/>
                <a:gd name="connsiteX119" fmla="*/ 76201 w 826294"/>
                <a:gd name="connsiteY119" fmla="*/ 511968 h 1033462"/>
                <a:gd name="connsiteX120" fmla="*/ 64294 w 826294"/>
                <a:gd name="connsiteY120" fmla="*/ 533400 h 1033462"/>
                <a:gd name="connsiteX121" fmla="*/ 47625 w 826294"/>
                <a:gd name="connsiteY121" fmla="*/ 526256 h 1033462"/>
                <a:gd name="connsiteX122" fmla="*/ 30957 w 826294"/>
                <a:gd name="connsiteY122" fmla="*/ 531018 h 1033462"/>
                <a:gd name="connsiteX123" fmla="*/ 26194 w 826294"/>
                <a:gd name="connsiteY123" fmla="*/ 547687 h 1033462"/>
                <a:gd name="connsiteX124" fmla="*/ 11907 w 826294"/>
                <a:gd name="connsiteY124" fmla="*/ 569118 h 1033462"/>
                <a:gd name="connsiteX125" fmla="*/ 4763 w 826294"/>
                <a:gd name="connsiteY125" fmla="*/ 611981 h 1033462"/>
                <a:gd name="connsiteX126" fmla="*/ 0 w 826294"/>
                <a:gd name="connsiteY126" fmla="*/ 645318 h 1033462"/>
                <a:gd name="connsiteX127" fmla="*/ 38101 w 826294"/>
                <a:gd name="connsiteY127" fmla="*/ 640556 h 1033462"/>
                <a:gd name="connsiteX128" fmla="*/ 83344 w 826294"/>
                <a:gd name="connsiteY128" fmla="*/ 642937 h 1033462"/>
                <a:gd name="connsiteX129" fmla="*/ 111919 w 826294"/>
                <a:gd name="connsiteY129" fmla="*/ 650081 h 1033462"/>
                <a:gd name="connsiteX130" fmla="*/ 142875 w 826294"/>
                <a:gd name="connsiteY130" fmla="*/ 659606 h 1033462"/>
                <a:gd name="connsiteX131" fmla="*/ 154782 w 826294"/>
                <a:gd name="connsiteY131" fmla="*/ 676275 h 1033462"/>
                <a:gd name="connsiteX132" fmla="*/ 140494 w 826294"/>
                <a:gd name="connsiteY132" fmla="*/ 695325 h 1033462"/>
                <a:gd name="connsiteX133" fmla="*/ 140494 w 826294"/>
                <a:gd name="connsiteY133" fmla="*/ 709612 h 1033462"/>
                <a:gd name="connsiteX134" fmla="*/ 133350 w 826294"/>
                <a:gd name="connsiteY134" fmla="*/ 733425 h 1033462"/>
                <a:gd name="connsiteX135" fmla="*/ 92869 w 826294"/>
                <a:gd name="connsiteY135" fmla="*/ 742949 h 1033462"/>
                <a:gd name="connsiteX136" fmla="*/ 80963 w 826294"/>
                <a:gd name="connsiteY136" fmla="*/ 750093 h 1033462"/>
                <a:gd name="connsiteX137" fmla="*/ 64294 w 826294"/>
                <a:gd name="connsiteY137" fmla="*/ 754856 h 1033462"/>
                <a:gd name="connsiteX138" fmla="*/ 54770 w 826294"/>
                <a:gd name="connsiteY138" fmla="*/ 757237 h 1033462"/>
                <a:gd name="connsiteX139" fmla="*/ 42862 w 826294"/>
                <a:gd name="connsiteY139" fmla="*/ 781050 h 1033462"/>
                <a:gd name="connsiteX140" fmla="*/ 59532 w 826294"/>
                <a:gd name="connsiteY140" fmla="*/ 797718 h 1033462"/>
                <a:gd name="connsiteX141" fmla="*/ 54769 w 826294"/>
                <a:gd name="connsiteY141" fmla="*/ 831056 h 1033462"/>
                <a:gd name="connsiteX142" fmla="*/ 47626 w 826294"/>
                <a:gd name="connsiteY142" fmla="*/ 862012 h 1033462"/>
                <a:gd name="connsiteX143" fmla="*/ 73819 w 826294"/>
                <a:gd name="connsiteY143" fmla="*/ 864393 h 1033462"/>
                <a:gd name="connsiteX144" fmla="*/ 80963 w 826294"/>
                <a:gd name="connsiteY144" fmla="*/ 885825 h 1033462"/>
                <a:gd name="connsiteX145" fmla="*/ 107157 w 826294"/>
                <a:gd name="connsiteY145" fmla="*/ 878681 h 1033462"/>
                <a:gd name="connsiteX146" fmla="*/ 121444 w 826294"/>
                <a:gd name="connsiteY146" fmla="*/ 873918 h 1033462"/>
                <a:gd name="connsiteX147" fmla="*/ 150019 w 826294"/>
                <a:gd name="connsiteY147" fmla="*/ 840581 h 1033462"/>
                <a:gd name="connsiteX148" fmla="*/ 169069 w 826294"/>
                <a:gd name="connsiteY148" fmla="*/ 857250 h 1033462"/>
                <a:gd name="connsiteX149" fmla="*/ 188119 w 826294"/>
                <a:gd name="connsiteY149" fmla="*/ 838200 h 1033462"/>
                <a:gd name="connsiteX150" fmla="*/ 219076 w 826294"/>
                <a:gd name="connsiteY150" fmla="*/ 826293 h 1033462"/>
                <a:gd name="connsiteX151" fmla="*/ 228601 w 826294"/>
                <a:gd name="connsiteY151" fmla="*/ 816768 h 1033462"/>
                <a:gd name="connsiteX152" fmla="*/ 254794 w 826294"/>
                <a:gd name="connsiteY152" fmla="*/ 814387 h 1033462"/>
                <a:gd name="connsiteX153" fmla="*/ 269082 w 826294"/>
                <a:gd name="connsiteY153" fmla="*/ 833437 h 1033462"/>
                <a:gd name="connsiteX154" fmla="*/ 283369 w 826294"/>
                <a:gd name="connsiteY154" fmla="*/ 802481 h 1033462"/>
                <a:gd name="connsiteX155" fmla="*/ 295276 w 826294"/>
                <a:gd name="connsiteY155" fmla="*/ 781050 h 1033462"/>
                <a:gd name="connsiteX156" fmla="*/ 295276 w 826294"/>
                <a:gd name="connsiteY156" fmla="*/ 781050 h 1033462"/>
                <a:gd name="connsiteX157" fmla="*/ 307182 w 826294"/>
                <a:gd name="connsiteY157" fmla="*/ 816768 h 1033462"/>
                <a:gd name="connsiteX158" fmla="*/ 316707 w 826294"/>
                <a:gd name="connsiteY158" fmla="*/ 854868 h 1033462"/>
                <a:gd name="connsiteX159" fmla="*/ 354807 w 826294"/>
                <a:gd name="connsiteY159" fmla="*/ 842962 h 1033462"/>
                <a:gd name="connsiteX160" fmla="*/ 366713 w 826294"/>
                <a:gd name="connsiteY160" fmla="*/ 859631 h 1033462"/>
                <a:gd name="connsiteX161" fmla="*/ 378619 w 826294"/>
                <a:gd name="connsiteY161" fmla="*/ 876300 h 1033462"/>
                <a:gd name="connsiteX162" fmla="*/ 397669 w 826294"/>
                <a:gd name="connsiteY162" fmla="*/ 888206 h 1033462"/>
                <a:gd name="connsiteX163" fmla="*/ 400051 w 826294"/>
                <a:gd name="connsiteY163" fmla="*/ 914400 h 1033462"/>
                <a:gd name="connsiteX164" fmla="*/ 404813 w 826294"/>
                <a:gd name="connsiteY164" fmla="*/ 928687 h 1033462"/>
                <a:gd name="connsiteX165" fmla="*/ 433388 w 826294"/>
                <a:gd name="connsiteY165" fmla="*/ 921543 h 1033462"/>
                <a:gd name="connsiteX166" fmla="*/ 442913 w 826294"/>
                <a:gd name="connsiteY166" fmla="*/ 945356 h 1033462"/>
                <a:gd name="connsiteX167" fmla="*/ 447676 w 826294"/>
                <a:gd name="connsiteY167" fmla="*/ 978693 h 1033462"/>
                <a:gd name="connsiteX168" fmla="*/ 476251 w 826294"/>
                <a:gd name="connsiteY168" fmla="*/ 973931 h 1033462"/>
                <a:gd name="connsiteX169" fmla="*/ 490538 w 826294"/>
                <a:gd name="connsiteY169" fmla="*/ 983456 h 1033462"/>
                <a:gd name="connsiteX170" fmla="*/ 495301 w 826294"/>
                <a:gd name="connsiteY170" fmla="*/ 1007268 h 1033462"/>
                <a:gd name="connsiteX171" fmla="*/ 540543 w 826294"/>
                <a:gd name="connsiteY171" fmla="*/ 1033462 h 1033462"/>
                <a:gd name="connsiteX172" fmla="*/ 569119 w 826294"/>
                <a:gd name="connsiteY172" fmla="*/ 1028700 h 1033462"/>
                <a:gd name="connsiteX0" fmla="*/ 569119 w 826294"/>
                <a:gd name="connsiteY0" fmla="*/ 1028700 h 1033462"/>
                <a:gd name="connsiteX1" fmla="*/ 554831 w 826294"/>
                <a:gd name="connsiteY1" fmla="*/ 1004887 h 1033462"/>
                <a:gd name="connsiteX2" fmla="*/ 538163 w 826294"/>
                <a:gd name="connsiteY2" fmla="*/ 966787 h 1033462"/>
                <a:gd name="connsiteX3" fmla="*/ 516732 w 826294"/>
                <a:gd name="connsiteY3" fmla="*/ 947737 h 1033462"/>
                <a:gd name="connsiteX4" fmla="*/ 523876 w 826294"/>
                <a:gd name="connsiteY4" fmla="*/ 921543 h 1033462"/>
                <a:gd name="connsiteX5" fmla="*/ 542926 w 826294"/>
                <a:gd name="connsiteY5" fmla="*/ 916781 h 1033462"/>
                <a:gd name="connsiteX6" fmla="*/ 561975 w 826294"/>
                <a:gd name="connsiteY6" fmla="*/ 866775 h 1033462"/>
                <a:gd name="connsiteX7" fmla="*/ 528638 w 826294"/>
                <a:gd name="connsiteY7" fmla="*/ 845343 h 1033462"/>
                <a:gd name="connsiteX8" fmla="*/ 528638 w 826294"/>
                <a:gd name="connsiteY8" fmla="*/ 821531 h 1033462"/>
                <a:gd name="connsiteX9" fmla="*/ 523876 w 826294"/>
                <a:gd name="connsiteY9" fmla="*/ 788193 h 1033462"/>
                <a:gd name="connsiteX10" fmla="*/ 521494 w 826294"/>
                <a:gd name="connsiteY10" fmla="*/ 759618 h 1033462"/>
                <a:gd name="connsiteX11" fmla="*/ 545307 w 826294"/>
                <a:gd name="connsiteY11" fmla="*/ 759618 h 1033462"/>
                <a:gd name="connsiteX12" fmla="*/ 576263 w 826294"/>
                <a:gd name="connsiteY12" fmla="*/ 754856 h 1033462"/>
                <a:gd name="connsiteX13" fmla="*/ 597694 w 826294"/>
                <a:gd name="connsiteY13" fmla="*/ 711993 h 1033462"/>
                <a:gd name="connsiteX14" fmla="*/ 611982 w 826294"/>
                <a:gd name="connsiteY14" fmla="*/ 690562 h 1033462"/>
                <a:gd name="connsiteX15" fmla="*/ 581026 w 826294"/>
                <a:gd name="connsiteY15" fmla="*/ 671512 h 1033462"/>
                <a:gd name="connsiteX16" fmla="*/ 597694 w 826294"/>
                <a:gd name="connsiteY16" fmla="*/ 652462 h 1033462"/>
                <a:gd name="connsiteX17" fmla="*/ 592932 w 826294"/>
                <a:gd name="connsiteY17" fmla="*/ 626268 h 1033462"/>
                <a:gd name="connsiteX18" fmla="*/ 581026 w 826294"/>
                <a:gd name="connsiteY18" fmla="*/ 609600 h 1033462"/>
                <a:gd name="connsiteX19" fmla="*/ 597694 w 826294"/>
                <a:gd name="connsiteY19" fmla="*/ 588168 h 1033462"/>
                <a:gd name="connsiteX20" fmla="*/ 597694 w 826294"/>
                <a:gd name="connsiteY20" fmla="*/ 588168 h 1033462"/>
                <a:gd name="connsiteX21" fmla="*/ 600075 w 826294"/>
                <a:gd name="connsiteY21" fmla="*/ 569118 h 1033462"/>
                <a:gd name="connsiteX22" fmla="*/ 628651 w 826294"/>
                <a:gd name="connsiteY22" fmla="*/ 545306 h 1033462"/>
                <a:gd name="connsiteX23" fmla="*/ 661988 w 826294"/>
                <a:gd name="connsiteY23" fmla="*/ 569118 h 1033462"/>
                <a:gd name="connsiteX24" fmla="*/ 702469 w 826294"/>
                <a:gd name="connsiteY24" fmla="*/ 569118 h 1033462"/>
                <a:gd name="connsiteX25" fmla="*/ 714376 w 826294"/>
                <a:gd name="connsiteY25" fmla="*/ 535781 h 1033462"/>
                <a:gd name="connsiteX26" fmla="*/ 745332 w 826294"/>
                <a:gd name="connsiteY26" fmla="*/ 542924 h 1033462"/>
                <a:gd name="connsiteX27" fmla="*/ 752476 w 826294"/>
                <a:gd name="connsiteY27" fmla="*/ 571500 h 1033462"/>
                <a:gd name="connsiteX28" fmla="*/ 783432 w 826294"/>
                <a:gd name="connsiteY28" fmla="*/ 559593 h 1033462"/>
                <a:gd name="connsiteX29" fmla="*/ 804863 w 826294"/>
                <a:gd name="connsiteY29" fmla="*/ 552450 h 1033462"/>
                <a:gd name="connsiteX30" fmla="*/ 800101 w 826294"/>
                <a:gd name="connsiteY30" fmla="*/ 528637 h 1033462"/>
                <a:gd name="connsiteX31" fmla="*/ 804863 w 826294"/>
                <a:gd name="connsiteY31" fmla="*/ 507206 h 1033462"/>
                <a:gd name="connsiteX32" fmla="*/ 826294 w 826294"/>
                <a:gd name="connsiteY32" fmla="*/ 488156 h 1033462"/>
                <a:gd name="connsiteX33" fmla="*/ 807244 w 826294"/>
                <a:gd name="connsiteY33" fmla="*/ 469106 h 1033462"/>
                <a:gd name="connsiteX34" fmla="*/ 802482 w 826294"/>
                <a:gd name="connsiteY34" fmla="*/ 454818 h 1033462"/>
                <a:gd name="connsiteX35" fmla="*/ 819151 w 826294"/>
                <a:gd name="connsiteY35" fmla="*/ 431006 h 1033462"/>
                <a:gd name="connsiteX36" fmla="*/ 807244 w 826294"/>
                <a:gd name="connsiteY36" fmla="*/ 411956 h 1033462"/>
                <a:gd name="connsiteX37" fmla="*/ 773907 w 826294"/>
                <a:gd name="connsiteY37" fmla="*/ 414337 h 1033462"/>
                <a:gd name="connsiteX38" fmla="*/ 762001 w 826294"/>
                <a:gd name="connsiteY38" fmla="*/ 411956 h 1033462"/>
                <a:gd name="connsiteX39" fmla="*/ 752476 w 826294"/>
                <a:gd name="connsiteY39" fmla="*/ 383381 h 1033462"/>
                <a:gd name="connsiteX40" fmla="*/ 747713 w 826294"/>
                <a:gd name="connsiteY40" fmla="*/ 369093 h 1033462"/>
                <a:gd name="connsiteX41" fmla="*/ 754857 w 826294"/>
                <a:gd name="connsiteY41" fmla="*/ 345281 h 1033462"/>
                <a:gd name="connsiteX42" fmla="*/ 762001 w 826294"/>
                <a:gd name="connsiteY42" fmla="*/ 326231 h 1033462"/>
                <a:gd name="connsiteX43" fmla="*/ 766763 w 826294"/>
                <a:gd name="connsiteY43" fmla="*/ 307181 h 1033462"/>
                <a:gd name="connsiteX44" fmla="*/ 783432 w 826294"/>
                <a:gd name="connsiteY44" fmla="*/ 285750 h 1033462"/>
                <a:gd name="connsiteX45" fmla="*/ 790576 w 826294"/>
                <a:gd name="connsiteY45" fmla="*/ 261937 h 1033462"/>
                <a:gd name="connsiteX46" fmla="*/ 790576 w 826294"/>
                <a:gd name="connsiteY46" fmla="*/ 223837 h 1033462"/>
                <a:gd name="connsiteX47" fmla="*/ 790576 w 826294"/>
                <a:gd name="connsiteY47" fmla="*/ 195262 h 1033462"/>
                <a:gd name="connsiteX48" fmla="*/ 766763 w 826294"/>
                <a:gd name="connsiteY48" fmla="*/ 178593 h 1033462"/>
                <a:gd name="connsiteX49" fmla="*/ 742951 w 826294"/>
                <a:gd name="connsiteY49" fmla="*/ 188118 h 1033462"/>
                <a:gd name="connsiteX50" fmla="*/ 719138 w 826294"/>
                <a:gd name="connsiteY50" fmla="*/ 195262 h 1033462"/>
                <a:gd name="connsiteX51" fmla="*/ 676276 w 826294"/>
                <a:gd name="connsiteY51" fmla="*/ 192881 h 1033462"/>
                <a:gd name="connsiteX52" fmla="*/ 659607 w 826294"/>
                <a:gd name="connsiteY52" fmla="*/ 185737 h 1033462"/>
                <a:gd name="connsiteX53" fmla="*/ 628651 w 826294"/>
                <a:gd name="connsiteY53" fmla="*/ 164306 h 1033462"/>
                <a:gd name="connsiteX54" fmla="*/ 616744 w 826294"/>
                <a:gd name="connsiteY54" fmla="*/ 159543 h 1033462"/>
                <a:gd name="connsiteX55" fmla="*/ 600076 w 826294"/>
                <a:gd name="connsiteY55" fmla="*/ 188118 h 1033462"/>
                <a:gd name="connsiteX56" fmla="*/ 585788 w 826294"/>
                <a:gd name="connsiteY56" fmla="*/ 214312 h 1033462"/>
                <a:gd name="connsiteX57" fmla="*/ 559594 w 826294"/>
                <a:gd name="connsiteY57" fmla="*/ 240506 h 1033462"/>
                <a:gd name="connsiteX58" fmla="*/ 542926 w 826294"/>
                <a:gd name="connsiteY58" fmla="*/ 235743 h 1033462"/>
                <a:gd name="connsiteX59" fmla="*/ 528638 w 826294"/>
                <a:gd name="connsiteY59" fmla="*/ 219075 h 1033462"/>
                <a:gd name="connsiteX60" fmla="*/ 528638 w 826294"/>
                <a:gd name="connsiteY60" fmla="*/ 219075 h 1033462"/>
                <a:gd name="connsiteX61" fmla="*/ 495301 w 826294"/>
                <a:gd name="connsiteY61" fmla="*/ 247650 h 1033462"/>
                <a:gd name="connsiteX62" fmla="*/ 478632 w 826294"/>
                <a:gd name="connsiteY62" fmla="*/ 261937 h 1033462"/>
                <a:gd name="connsiteX63" fmla="*/ 450057 w 826294"/>
                <a:gd name="connsiteY63" fmla="*/ 266700 h 1033462"/>
                <a:gd name="connsiteX64" fmla="*/ 431007 w 826294"/>
                <a:gd name="connsiteY64" fmla="*/ 271462 h 1033462"/>
                <a:gd name="connsiteX65" fmla="*/ 411957 w 826294"/>
                <a:gd name="connsiteY65" fmla="*/ 288131 h 1033462"/>
                <a:gd name="connsiteX66" fmla="*/ 392907 w 826294"/>
                <a:gd name="connsiteY66" fmla="*/ 285750 h 1033462"/>
                <a:gd name="connsiteX67" fmla="*/ 383382 w 826294"/>
                <a:gd name="connsiteY67" fmla="*/ 314325 h 1033462"/>
                <a:gd name="connsiteX68" fmla="*/ 381001 w 826294"/>
                <a:gd name="connsiteY68" fmla="*/ 342900 h 1033462"/>
                <a:gd name="connsiteX69" fmla="*/ 381001 w 826294"/>
                <a:gd name="connsiteY69" fmla="*/ 378618 h 1033462"/>
                <a:gd name="connsiteX70" fmla="*/ 357188 w 826294"/>
                <a:gd name="connsiteY70" fmla="*/ 388143 h 1033462"/>
                <a:gd name="connsiteX71" fmla="*/ 342901 w 826294"/>
                <a:gd name="connsiteY71" fmla="*/ 376237 h 1033462"/>
                <a:gd name="connsiteX72" fmla="*/ 342901 w 826294"/>
                <a:gd name="connsiteY72" fmla="*/ 354806 h 1033462"/>
                <a:gd name="connsiteX73" fmla="*/ 314326 w 826294"/>
                <a:gd name="connsiteY73" fmla="*/ 338137 h 1033462"/>
                <a:gd name="connsiteX74" fmla="*/ 292894 w 826294"/>
                <a:gd name="connsiteY74" fmla="*/ 328612 h 1033462"/>
                <a:gd name="connsiteX75" fmla="*/ 297657 w 826294"/>
                <a:gd name="connsiteY75" fmla="*/ 300037 h 1033462"/>
                <a:gd name="connsiteX76" fmla="*/ 273844 w 826294"/>
                <a:gd name="connsiteY76" fmla="*/ 297656 h 1033462"/>
                <a:gd name="connsiteX77" fmla="*/ 242888 w 826294"/>
                <a:gd name="connsiteY77" fmla="*/ 283368 h 1033462"/>
                <a:gd name="connsiteX78" fmla="*/ 240507 w 826294"/>
                <a:gd name="connsiteY78" fmla="*/ 235743 h 1033462"/>
                <a:gd name="connsiteX79" fmla="*/ 240507 w 826294"/>
                <a:gd name="connsiteY79" fmla="*/ 200025 h 1033462"/>
                <a:gd name="connsiteX80" fmla="*/ 235744 w 826294"/>
                <a:gd name="connsiteY80" fmla="*/ 185737 h 1033462"/>
                <a:gd name="connsiteX81" fmla="*/ 242888 w 826294"/>
                <a:gd name="connsiteY81" fmla="*/ 159543 h 1033462"/>
                <a:gd name="connsiteX82" fmla="*/ 254794 w 826294"/>
                <a:gd name="connsiteY82" fmla="*/ 150018 h 1033462"/>
                <a:gd name="connsiteX83" fmla="*/ 238126 w 826294"/>
                <a:gd name="connsiteY83" fmla="*/ 135731 h 1033462"/>
                <a:gd name="connsiteX84" fmla="*/ 235744 w 826294"/>
                <a:gd name="connsiteY84" fmla="*/ 104775 h 1033462"/>
                <a:gd name="connsiteX85" fmla="*/ 238126 w 826294"/>
                <a:gd name="connsiteY85" fmla="*/ 78581 h 1033462"/>
                <a:gd name="connsiteX86" fmla="*/ 233363 w 826294"/>
                <a:gd name="connsiteY86" fmla="*/ 52387 h 1033462"/>
                <a:gd name="connsiteX87" fmla="*/ 211932 w 826294"/>
                <a:gd name="connsiteY87" fmla="*/ 38100 h 1033462"/>
                <a:gd name="connsiteX88" fmla="*/ 176213 w 826294"/>
                <a:gd name="connsiteY88" fmla="*/ 38100 h 1033462"/>
                <a:gd name="connsiteX89" fmla="*/ 171451 w 826294"/>
                <a:gd name="connsiteY89" fmla="*/ 14287 h 1033462"/>
                <a:gd name="connsiteX90" fmla="*/ 157163 w 826294"/>
                <a:gd name="connsiteY90" fmla="*/ 0 h 1033462"/>
                <a:gd name="connsiteX91" fmla="*/ 142876 w 826294"/>
                <a:gd name="connsiteY91" fmla="*/ 0 h 1033462"/>
                <a:gd name="connsiteX92" fmla="*/ 116682 w 826294"/>
                <a:gd name="connsiteY92" fmla="*/ 0 h 1033462"/>
                <a:gd name="connsiteX93" fmla="*/ 97632 w 826294"/>
                <a:gd name="connsiteY93" fmla="*/ 0 h 1033462"/>
                <a:gd name="connsiteX94" fmla="*/ 78582 w 826294"/>
                <a:gd name="connsiteY94" fmla="*/ 33337 h 1033462"/>
                <a:gd name="connsiteX95" fmla="*/ 76201 w 826294"/>
                <a:gd name="connsiteY95" fmla="*/ 59531 h 1033462"/>
                <a:gd name="connsiteX96" fmla="*/ 73819 w 826294"/>
                <a:gd name="connsiteY96" fmla="*/ 97631 h 1033462"/>
                <a:gd name="connsiteX97" fmla="*/ 66676 w 826294"/>
                <a:gd name="connsiteY97" fmla="*/ 116681 h 1033462"/>
                <a:gd name="connsiteX98" fmla="*/ 54769 w 826294"/>
                <a:gd name="connsiteY98" fmla="*/ 135731 h 1033462"/>
                <a:gd name="connsiteX99" fmla="*/ 40482 w 826294"/>
                <a:gd name="connsiteY99" fmla="*/ 164306 h 1033462"/>
                <a:gd name="connsiteX100" fmla="*/ 30957 w 826294"/>
                <a:gd name="connsiteY100" fmla="*/ 171450 h 1033462"/>
                <a:gd name="connsiteX101" fmla="*/ 4763 w 826294"/>
                <a:gd name="connsiteY101" fmla="*/ 178593 h 1033462"/>
                <a:gd name="connsiteX102" fmla="*/ 2382 w 826294"/>
                <a:gd name="connsiteY102" fmla="*/ 200025 h 1033462"/>
                <a:gd name="connsiteX103" fmla="*/ 28576 w 826294"/>
                <a:gd name="connsiteY103" fmla="*/ 211931 h 1033462"/>
                <a:gd name="connsiteX104" fmla="*/ 26194 w 826294"/>
                <a:gd name="connsiteY104" fmla="*/ 219075 h 1033462"/>
                <a:gd name="connsiteX105" fmla="*/ 76201 w 826294"/>
                <a:gd name="connsiteY105" fmla="*/ 204788 h 1033462"/>
                <a:gd name="connsiteX106" fmla="*/ 66676 w 826294"/>
                <a:gd name="connsiteY106" fmla="*/ 261937 h 1033462"/>
                <a:gd name="connsiteX107" fmla="*/ 78582 w 826294"/>
                <a:gd name="connsiteY107" fmla="*/ 297656 h 1033462"/>
                <a:gd name="connsiteX108" fmla="*/ 78582 w 826294"/>
                <a:gd name="connsiteY108" fmla="*/ 297656 h 1033462"/>
                <a:gd name="connsiteX109" fmla="*/ 73819 w 826294"/>
                <a:gd name="connsiteY109" fmla="*/ 350043 h 1033462"/>
                <a:gd name="connsiteX110" fmla="*/ 73819 w 826294"/>
                <a:gd name="connsiteY110" fmla="*/ 350043 h 1033462"/>
                <a:gd name="connsiteX111" fmla="*/ 90488 w 826294"/>
                <a:gd name="connsiteY111" fmla="*/ 371475 h 1033462"/>
                <a:gd name="connsiteX112" fmla="*/ 102395 w 826294"/>
                <a:gd name="connsiteY112" fmla="*/ 388144 h 1033462"/>
                <a:gd name="connsiteX113" fmla="*/ 97632 w 826294"/>
                <a:gd name="connsiteY113" fmla="*/ 409575 h 1033462"/>
                <a:gd name="connsiteX114" fmla="*/ 116682 w 826294"/>
                <a:gd name="connsiteY114" fmla="*/ 414337 h 1033462"/>
                <a:gd name="connsiteX115" fmla="*/ 133351 w 826294"/>
                <a:gd name="connsiteY115" fmla="*/ 440531 h 1033462"/>
                <a:gd name="connsiteX116" fmla="*/ 133351 w 826294"/>
                <a:gd name="connsiteY116" fmla="*/ 466725 h 1033462"/>
                <a:gd name="connsiteX117" fmla="*/ 104776 w 826294"/>
                <a:gd name="connsiteY117" fmla="*/ 469106 h 1033462"/>
                <a:gd name="connsiteX118" fmla="*/ 95251 w 826294"/>
                <a:gd name="connsiteY118" fmla="*/ 483393 h 1033462"/>
                <a:gd name="connsiteX119" fmla="*/ 76201 w 826294"/>
                <a:gd name="connsiteY119" fmla="*/ 511968 h 1033462"/>
                <a:gd name="connsiteX120" fmla="*/ 64294 w 826294"/>
                <a:gd name="connsiteY120" fmla="*/ 533400 h 1033462"/>
                <a:gd name="connsiteX121" fmla="*/ 47625 w 826294"/>
                <a:gd name="connsiteY121" fmla="*/ 526256 h 1033462"/>
                <a:gd name="connsiteX122" fmla="*/ 30957 w 826294"/>
                <a:gd name="connsiteY122" fmla="*/ 531018 h 1033462"/>
                <a:gd name="connsiteX123" fmla="*/ 26194 w 826294"/>
                <a:gd name="connsiteY123" fmla="*/ 547687 h 1033462"/>
                <a:gd name="connsiteX124" fmla="*/ 11907 w 826294"/>
                <a:gd name="connsiteY124" fmla="*/ 569118 h 1033462"/>
                <a:gd name="connsiteX125" fmla="*/ 4763 w 826294"/>
                <a:gd name="connsiteY125" fmla="*/ 611981 h 1033462"/>
                <a:gd name="connsiteX126" fmla="*/ 0 w 826294"/>
                <a:gd name="connsiteY126" fmla="*/ 645318 h 1033462"/>
                <a:gd name="connsiteX127" fmla="*/ 38101 w 826294"/>
                <a:gd name="connsiteY127" fmla="*/ 640556 h 1033462"/>
                <a:gd name="connsiteX128" fmla="*/ 83344 w 826294"/>
                <a:gd name="connsiteY128" fmla="*/ 642937 h 1033462"/>
                <a:gd name="connsiteX129" fmla="*/ 111919 w 826294"/>
                <a:gd name="connsiteY129" fmla="*/ 650081 h 1033462"/>
                <a:gd name="connsiteX130" fmla="*/ 142875 w 826294"/>
                <a:gd name="connsiteY130" fmla="*/ 659606 h 1033462"/>
                <a:gd name="connsiteX131" fmla="*/ 154782 w 826294"/>
                <a:gd name="connsiteY131" fmla="*/ 676275 h 1033462"/>
                <a:gd name="connsiteX132" fmla="*/ 140494 w 826294"/>
                <a:gd name="connsiteY132" fmla="*/ 695325 h 1033462"/>
                <a:gd name="connsiteX133" fmla="*/ 140494 w 826294"/>
                <a:gd name="connsiteY133" fmla="*/ 709612 h 1033462"/>
                <a:gd name="connsiteX134" fmla="*/ 133350 w 826294"/>
                <a:gd name="connsiteY134" fmla="*/ 733425 h 1033462"/>
                <a:gd name="connsiteX135" fmla="*/ 92869 w 826294"/>
                <a:gd name="connsiteY135" fmla="*/ 742949 h 1033462"/>
                <a:gd name="connsiteX136" fmla="*/ 80963 w 826294"/>
                <a:gd name="connsiteY136" fmla="*/ 750093 h 1033462"/>
                <a:gd name="connsiteX137" fmla="*/ 64294 w 826294"/>
                <a:gd name="connsiteY137" fmla="*/ 754856 h 1033462"/>
                <a:gd name="connsiteX138" fmla="*/ 54770 w 826294"/>
                <a:gd name="connsiteY138" fmla="*/ 757237 h 1033462"/>
                <a:gd name="connsiteX139" fmla="*/ 42862 w 826294"/>
                <a:gd name="connsiteY139" fmla="*/ 781050 h 1033462"/>
                <a:gd name="connsiteX140" fmla="*/ 59532 w 826294"/>
                <a:gd name="connsiteY140" fmla="*/ 797718 h 1033462"/>
                <a:gd name="connsiteX141" fmla="*/ 54769 w 826294"/>
                <a:gd name="connsiteY141" fmla="*/ 831056 h 1033462"/>
                <a:gd name="connsiteX142" fmla="*/ 47626 w 826294"/>
                <a:gd name="connsiteY142" fmla="*/ 862012 h 1033462"/>
                <a:gd name="connsiteX143" fmla="*/ 73819 w 826294"/>
                <a:gd name="connsiteY143" fmla="*/ 864393 h 1033462"/>
                <a:gd name="connsiteX144" fmla="*/ 80963 w 826294"/>
                <a:gd name="connsiteY144" fmla="*/ 885825 h 1033462"/>
                <a:gd name="connsiteX145" fmla="*/ 107157 w 826294"/>
                <a:gd name="connsiteY145" fmla="*/ 878681 h 1033462"/>
                <a:gd name="connsiteX146" fmla="*/ 121444 w 826294"/>
                <a:gd name="connsiteY146" fmla="*/ 873918 h 1033462"/>
                <a:gd name="connsiteX147" fmla="*/ 150019 w 826294"/>
                <a:gd name="connsiteY147" fmla="*/ 840581 h 1033462"/>
                <a:gd name="connsiteX148" fmla="*/ 169069 w 826294"/>
                <a:gd name="connsiteY148" fmla="*/ 857250 h 1033462"/>
                <a:gd name="connsiteX149" fmla="*/ 188119 w 826294"/>
                <a:gd name="connsiteY149" fmla="*/ 838200 h 1033462"/>
                <a:gd name="connsiteX150" fmla="*/ 219076 w 826294"/>
                <a:gd name="connsiteY150" fmla="*/ 826293 h 1033462"/>
                <a:gd name="connsiteX151" fmla="*/ 228601 w 826294"/>
                <a:gd name="connsiteY151" fmla="*/ 816768 h 1033462"/>
                <a:gd name="connsiteX152" fmla="*/ 254794 w 826294"/>
                <a:gd name="connsiteY152" fmla="*/ 814387 h 1033462"/>
                <a:gd name="connsiteX153" fmla="*/ 269082 w 826294"/>
                <a:gd name="connsiteY153" fmla="*/ 833437 h 1033462"/>
                <a:gd name="connsiteX154" fmla="*/ 283369 w 826294"/>
                <a:gd name="connsiteY154" fmla="*/ 802481 h 1033462"/>
                <a:gd name="connsiteX155" fmla="*/ 295276 w 826294"/>
                <a:gd name="connsiteY155" fmla="*/ 781050 h 1033462"/>
                <a:gd name="connsiteX156" fmla="*/ 295276 w 826294"/>
                <a:gd name="connsiteY156" fmla="*/ 781050 h 1033462"/>
                <a:gd name="connsiteX157" fmla="*/ 307182 w 826294"/>
                <a:gd name="connsiteY157" fmla="*/ 816768 h 1033462"/>
                <a:gd name="connsiteX158" fmla="*/ 316707 w 826294"/>
                <a:gd name="connsiteY158" fmla="*/ 854868 h 1033462"/>
                <a:gd name="connsiteX159" fmla="*/ 354807 w 826294"/>
                <a:gd name="connsiteY159" fmla="*/ 842962 h 1033462"/>
                <a:gd name="connsiteX160" fmla="*/ 366713 w 826294"/>
                <a:gd name="connsiteY160" fmla="*/ 859631 h 1033462"/>
                <a:gd name="connsiteX161" fmla="*/ 378619 w 826294"/>
                <a:gd name="connsiteY161" fmla="*/ 876300 h 1033462"/>
                <a:gd name="connsiteX162" fmla="*/ 397669 w 826294"/>
                <a:gd name="connsiteY162" fmla="*/ 888206 h 1033462"/>
                <a:gd name="connsiteX163" fmla="*/ 400051 w 826294"/>
                <a:gd name="connsiteY163" fmla="*/ 914400 h 1033462"/>
                <a:gd name="connsiteX164" fmla="*/ 404813 w 826294"/>
                <a:gd name="connsiteY164" fmla="*/ 928687 h 1033462"/>
                <a:gd name="connsiteX165" fmla="*/ 433388 w 826294"/>
                <a:gd name="connsiteY165" fmla="*/ 921543 h 1033462"/>
                <a:gd name="connsiteX166" fmla="*/ 442913 w 826294"/>
                <a:gd name="connsiteY166" fmla="*/ 945356 h 1033462"/>
                <a:gd name="connsiteX167" fmla="*/ 447676 w 826294"/>
                <a:gd name="connsiteY167" fmla="*/ 978693 h 1033462"/>
                <a:gd name="connsiteX168" fmla="*/ 476251 w 826294"/>
                <a:gd name="connsiteY168" fmla="*/ 973931 h 1033462"/>
                <a:gd name="connsiteX169" fmla="*/ 490538 w 826294"/>
                <a:gd name="connsiteY169" fmla="*/ 983456 h 1033462"/>
                <a:gd name="connsiteX170" fmla="*/ 495301 w 826294"/>
                <a:gd name="connsiteY170" fmla="*/ 1007268 h 1033462"/>
                <a:gd name="connsiteX171" fmla="*/ 540543 w 826294"/>
                <a:gd name="connsiteY171" fmla="*/ 1033462 h 1033462"/>
                <a:gd name="connsiteX172" fmla="*/ 569119 w 826294"/>
                <a:gd name="connsiteY172" fmla="*/ 1028700 h 1033462"/>
                <a:gd name="connsiteX0" fmla="*/ 569119 w 826294"/>
                <a:gd name="connsiteY0" fmla="*/ 1028700 h 1033462"/>
                <a:gd name="connsiteX1" fmla="*/ 554831 w 826294"/>
                <a:gd name="connsiteY1" fmla="*/ 1004887 h 1033462"/>
                <a:gd name="connsiteX2" fmla="*/ 538163 w 826294"/>
                <a:gd name="connsiteY2" fmla="*/ 966787 h 1033462"/>
                <a:gd name="connsiteX3" fmla="*/ 516732 w 826294"/>
                <a:gd name="connsiteY3" fmla="*/ 947737 h 1033462"/>
                <a:gd name="connsiteX4" fmla="*/ 523876 w 826294"/>
                <a:gd name="connsiteY4" fmla="*/ 921543 h 1033462"/>
                <a:gd name="connsiteX5" fmla="*/ 542926 w 826294"/>
                <a:gd name="connsiteY5" fmla="*/ 916781 h 1033462"/>
                <a:gd name="connsiteX6" fmla="*/ 561975 w 826294"/>
                <a:gd name="connsiteY6" fmla="*/ 866775 h 1033462"/>
                <a:gd name="connsiteX7" fmla="*/ 528638 w 826294"/>
                <a:gd name="connsiteY7" fmla="*/ 845343 h 1033462"/>
                <a:gd name="connsiteX8" fmla="*/ 528638 w 826294"/>
                <a:gd name="connsiteY8" fmla="*/ 821531 h 1033462"/>
                <a:gd name="connsiteX9" fmla="*/ 523876 w 826294"/>
                <a:gd name="connsiteY9" fmla="*/ 788193 h 1033462"/>
                <a:gd name="connsiteX10" fmla="*/ 521494 w 826294"/>
                <a:gd name="connsiteY10" fmla="*/ 759618 h 1033462"/>
                <a:gd name="connsiteX11" fmla="*/ 545307 w 826294"/>
                <a:gd name="connsiteY11" fmla="*/ 759618 h 1033462"/>
                <a:gd name="connsiteX12" fmla="*/ 576263 w 826294"/>
                <a:gd name="connsiteY12" fmla="*/ 754856 h 1033462"/>
                <a:gd name="connsiteX13" fmla="*/ 597694 w 826294"/>
                <a:gd name="connsiteY13" fmla="*/ 711993 h 1033462"/>
                <a:gd name="connsiteX14" fmla="*/ 611982 w 826294"/>
                <a:gd name="connsiteY14" fmla="*/ 690562 h 1033462"/>
                <a:gd name="connsiteX15" fmla="*/ 581026 w 826294"/>
                <a:gd name="connsiteY15" fmla="*/ 671512 h 1033462"/>
                <a:gd name="connsiteX16" fmla="*/ 597694 w 826294"/>
                <a:gd name="connsiteY16" fmla="*/ 652462 h 1033462"/>
                <a:gd name="connsiteX17" fmla="*/ 592932 w 826294"/>
                <a:gd name="connsiteY17" fmla="*/ 626268 h 1033462"/>
                <a:gd name="connsiteX18" fmla="*/ 581026 w 826294"/>
                <a:gd name="connsiteY18" fmla="*/ 609600 h 1033462"/>
                <a:gd name="connsiteX19" fmla="*/ 597694 w 826294"/>
                <a:gd name="connsiteY19" fmla="*/ 588168 h 1033462"/>
                <a:gd name="connsiteX20" fmla="*/ 597694 w 826294"/>
                <a:gd name="connsiteY20" fmla="*/ 588168 h 1033462"/>
                <a:gd name="connsiteX21" fmla="*/ 600075 w 826294"/>
                <a:gd name="connsiteY21" fmla="*/ 569118 h 1033462"/>
                <a:gd name="connsiteX22" fmla="*/ 628651 w 826294"/>
                <a:gd name="connsiteY22" fmla="*/ 545306 h 1033462"/>
                <a:gd name="connsiteX23" fmla="*/ 661988 w 826294"/>
                <a:gd name="connsiteY23" fmla="*/ 569118 h 1033462"/>
                <a:gd name="connsiteX24" fmla="*/ 702469 w 826294"/>
                <a:gd name="connsiteY24" fmla="*/ 569118 h 1033462"/>
                <a:gd name="connsiteX25" fmla="*/ 714376 w 826294"/>
                <a:gd name="connsiteY25" fmla="*/ 535781 h 1033462"/>
                <a:gd name="connsiteX26" fmla="*/ 745332 w 826294"/>
                <a:gd name="connsiteY26" fmla="*/ 542924 h 1033462"/>
                <a:gd name="connsiteX27" fmla="*/ 752476 w 826294"/>
                <a:gd name="connsiteY27" fmla="*/ 571500 h 1033462"/>
                <a:gd name="connsiteX28" fmla="*/ 783432 w 826294"/>
                <a:gd name="connsiteY28" fmla="*/ 559593 h 1033462"/>
                <a:gd name="connsiteX29" fmla="*/ 804863 w 826294"/>
                <a:gd name="connsiteY29" fmla="*/ 552450 h 1033462"/>
                <a:gd name="connsiteX30" fmla="*/ 800101 w 826294"/>
                <a:gd name="connsiteY30" fmla="*/ 528637 h 1033462"/>
                <a:gd name="connsiteX31" fmla="*/ 804863 w 826294"/>
                <a:gd name="connsiteY31" fmla="*/ 507206 h 1033462"/>
                <a:gd name="connsiteX32" fmla="*/ 826294 w 826294"/>
                <a:gd name="connsiteY32" fmla="*/ 488156 h 1033462"/>
                <a:gd name="connsiteX33" fmla="*/ 807244 w 826294"/>
                <a:gd name="connsiteY33" fmla="*/ 469106 h 1033462"/>
                <a:gd name="connsiteX34" fmla="*/ 802482 w 826294"/>
                <a:gd name="connsiteY34" fmla="*/ 454818 h 1033462"/>
                <a:gd name="connsiteX35" fmla="*/ 819151 w 826294"/>
                <a:gd name="connsiteY35" fmla="*/ 431006 h 1033462"/>
                <a:gd name="connsiteX36" fmla="*/ 807244 w 826294"/>
                <a:gd name="connsiteY36" fmla="*/ 411956 h 1033462"/>
                <a:gd name="connsiteX37" fmla="*/ 773907 w 826294"/>
                <a:gd name="connsiteY37" fmla="*/ 414337 h 1033462"/>
                <a:gd name="connsiteX38" fmla="*/ 762001 w 826294"/>
                <a:gd name="connsiteY38" fmla="*/ 411956 h 1033462"/>
                <a:gd name="connsiteX39" fmla="*/ 752476 w 826294"/>
                <a:gd name="connsiteY39" fmla="*/ 383381 h 1033462"/>
                <a:gd name="connsiteX40" fmla="*/ 747713 w 826294"/>
                <a:gd name="connsiteY40" fmla="*/ 369093 h 1033462"/>
                <a:gd name="connsiteX41" fmla="*/ 754857 w 826294"/>
                <a:gd name="connsiteY41" fmla="*/ 345281 h 1033462"/>
                <a:gd name="connsiteX42" fmla="*/ 762001 w 826294"/>
                <a:gd name="connsiteY42" fmla="*/ 326231 h 1033462"/>
                <a:gd name="connsiteX43" fmla="*/ 766763 w 826294"/>
                <a:gd name="connsiteY43" fmla="*/ 307181 h 1033462"/>
                <a:gd name="connsiteX44" fmla="*/ 783432 w 826294"/>
                <a:gd name="connsiteY44" fmla="*/ 285750 h 1033462"/>
                <a:gd name="connsiteX45" fmla="*/ 790576 w 826294"/>
                <a:gd name="connsiteY45" fmla="*/ 261937 h 1033462"/>
                <a:gd name="connsiteX46" fmla="*/ 790576 w 826294"/>
                <a:gd name="connsiteY46" fmla="*/ 223837 h 1033462"/>
                <a:gd name="connsiteX47" fmla="*/ 790576 w 826294"/>
                <a:gd name="connsiteY47" fmla="*/ 195262 h 1033462"/>
                <a:gd name="connsiteX48" fmla="*/ 766763 w 826294"/>
                <a:gd name="connsiteY48" fmla="*/ 178593 h 1033462"/>
                <a:gd name="connsiteX49" fmla="*/ 742951 w 826294"/>
                <a:gd name="connsiteY49" fmla="*/ 188118 h 1033462"/>
                <a:gd name="connsiteX50" fmla="*/ 719138 w 826294"/>
                <a:gd name="connsiteY50" fmla="*/ 195262 h 1033462"/>
                <a:gd name="connsiteX51" fmla="*/ 676276 w 826294"/>
                <a:gd name="connsiteY51" fmla="*/ 192881 h 1033462"/>
                <a:gd name="connsiteX52" fmla="*/ 659607 w 826294"/>
                <a:gd name="connsiteY52" fmla="*/ 185737 h 1033462"/>
                <a:gd name="connsiteX53" fmla="*/ 628651 w 826294"/>
                <a:gd name="connsiteY53" fmla="*/ 164306 h 1033462"/>
                <a:gd name="connsiteX54" fmla="*/ 616744 w 826294"/>
                <a:gd name="connsiteY54" fmla="*/ 159543 h 1033462"/>
                <a:gd name="connsiteX55" fmla="*/ 600076 w 826294"/>
                <a:gd name="connsiteY55" fmla="*/ 188118 h 1033462"/>
                <a:gd name="connsiteX56" fmla="*/ 585788 w 826294"/>
                <a:gd name="connsiteY56" fmla="*/ 214312 h 1033462"/>
                <a:gd name="connsiteX57" fmla="*/ 559594 w 826294"/>
                <a:gd name="connsiteY57" fmla="*/ 240506 h 1033462"/>
                <a:gd name="connsiteX58" fmla="*/ 542926 w 826294"/>
                <a:gd name="connsiteY58" fmla="*/ 235743 h 1033462"/>
                <a:gd name="connsiteX59" fmla="*/ 528638 w 826294"/>
                <a:gd name="connsiteY59" fmla="*/ 219075 h 1033462"/>
                <a:gd name="connsiteX60" fmla="*/ 528638 w 826294"/>
                <a:gd name="connsiteY60" fmla="*/ 219075 h 1033462"/>
                <a:gd name="connsiteX61" fmla="*/ 495301 w 826294"/>
                <a:gd name="connsiteY61" fmla="*/ 247650 h 1033462"/>
                <a:gd name="connsiteX62" fmla="*/ 478632 w 826294"/>
                <a:gd name="connsiteY62" fmla="*/ 261937 h 1033462"/>
                <a:gd name="connsiteX63" fmla="*/ 450057 w 826294"/>
                <a:gd name="connsiteY63" fmla="*/ 266700 h 1033462"/>
                <a:gd name="connsiteX64" fmla="*/ 431007 w 826294"/>
                <a:gd name="connsiteY64" fmla="*/ 271462 h 1033462"/>
                <a:gd name="connsiteX65" fmla="*/ 411957 w 826294"/>
                <a:gd name="connsiteY65" fmla="*/ 288131 h 1033462"/>
                <a:gd name="connsiteX66" fmla="*/ 392907 w 826294"/>
                <a:gd name="connsiteY66" fmla="*/ 285750 h 1033462"/>
                <a:gd name="connsiteX67" fmla="*/ 383382 w 826294"/>
                <a:gd name="connsiteY67" fmla="*/ 314325 h 1033462"/>
                <a:gd name="connsiteX68" fmla="*/ 381001 w 826294"/>
                <a:gd name="connsiteY68" fmla="*/ 342900 h 1033462"/>
                <a:gd name="connsiteX69" fmla="*/ 381001 w 826294"/>
                <a:gd name="connsiteY69" fmla="*/ 378618 h 1033462"/>
                <a:gd name="connsiteX70" fmla="*/ 357188 w 826294"/>
                <a:gd name="connsiteY70" fmla="*/ 388143 h 1033462"/>
                <a:gd name="connsiteX71" fmla="*/ 342901 w 826294"/>
                <a:gd name="connsiteY71" fmla="*/ 376237 h 1033462"/>
                <a:gd name="connsiteX72" fmla="*/ 342901 w 826294"/>
                <a:gd name="connsiteY72" fmla="*/ 354806 h 1033462"/>
                <a:gd name="connsiteX73" fmla="*/ 314326 w 826294"/>
                <a:gd name="connsiteY73" fmla="*/ 338137 h 1033462"/>
                <a:gd name="connsiteX74" fmla="*/ 292894 w 826294"/>
                <a:gd name="connsiteY74" fmla="*/ 328612 h 1033462"/>
                <a:gd name="connsiteX75" fmla="*/ 297657 w 826294"/>
                <a:gd name="connsiteY75" fmla="*/ 300037 h 1033462"/>
                <a:gd name="connsiteX76" fmla="*/ 273844 w 826294"/>
                <a:gd name="connsiteY76" fmla="*/ 297656 h 1033462"/>
                <a:gd name="connsiteX77" fmla="*/ 242888 w 826294"/>
                <a:gd name="connsiteY77" fmla="*/ 283368 h 1033462"/>
                <a:gd name="connsiteX78" fmla="*/ 240507 w 826294"/>
                <a:gd name="connsiteY78" fmla="*/ 235743 h 1033462"/>
                <a:gd name="connsiteX79" fmla="*/ 240507 w 826294"/>
                <a:gd name="connsiteY79" fmla="*/ 200025 h 1033462"/>
                <a:gd name="connsiteX80" fmla="*/ 235744 w 826294"/>
                <a:gd name="connsiteY80" fmla="*/ 185737 h 1033462"/>
                <a:gd name="connsiteX81" fmla="*/ 242888 w 826294"/>
                <a:gd name="connsiteY81" fmla="*/ 159543 h 1033462"/>
                <a:gd name="connsiteX82" fmla="*/ 254794 w 826294"/>
                <a:gd name="connsiteY82" fmla="*/ 150018 h 1033462"/>
                <a:gd name="connsiteX83" fmla="*/ 238126 w 826294"/>
                <a:gd name="connsiteY83" fmla="*/ 135731 h 1033462"/>
                <a:gd name="connsiteX84" fmla="*/ 235744 w 826294"/>
                <a:gd name="connsiteY84" fmla="*/ 104775 h 1033462"/>
                <a:gd name="connsiteX85" fmla="*/ 238126 w 826294"/>
                <a:gd name="connsiteY85" fmla="*/ 78581 h 1033462"/>
                <a:gd name="connsiteX86" fmla="*/ 233363 w 826294"/>
                <a:gd name="connsiteY86" fmla="*/ 52387 h 1033462"/>
                <a:gd name="connsiteX87" fmla="*/ 211932 w 826294"/>
                <a:gd name="connsiteY87" fmla="*/ 38100 h 1033462"/>
                <a:gd name="connsiteX88" fmla="*/ 176213 w 826294"/>
                <a:gd name="connsiteY88" fmla="*/ 38100 h 1033462"/>
                <a:gd name="connsiteX89" fmla="*/ 171451 w 826294"/>
                <a:gd name="connsiteY89" fmla="*/ 14287 h 1033462"/>
                <a:gd name="connsiteX90" fmla="*/ 157163 w 826294"/>
                <a:gd name="connsiteY90" fmla="*/ 0 h 1033462"/>
                <a:gd name="connsiteX91" fmla="*/ 142876 w 826294"/>
                <a:gd name="connsiteY91" fmla="*/ 0 h 1033462"/>
                <a:gd name="connsiteX92" fmla="*/ 116682 w 826294"/>
                <a:gd name="connsiteY92" fmla="*/ 0 h 1033462"/>
                <a:gd name="connsiteX93" fmla="*/ 97632 w 826294"/>
                <a:gd name="connsiteY93" fmla="*/ 0 h 1033462"/>
                <a:gd name="connsiteX94" fmla="*/ 78582 w 826294"/>
                <a:gd name="connsiteY94" fmla="*/ 33337 h 1033462"/>
                <a:gd name="connsiteX95" fmla="*/ 76201 w 826294"/>
                <a:gd name="connsiteY95" fmla="*/ 59531 h 1033462"/>
                <a:gd name="connsiteX96" fmla="*/ 73819 w 826294"/>
                <a:gd name="connsiteY96" fmla="*/ 97631 h 1033462"/>
                <a:gd name="connsiteX97" fmla="*/ 66676 w 826294"/>
                <a:gd name="connsiteY97" fmla="*/ 116681 h 1033462"/>
                <a:gd name="connsiteX98" fmla="*/ 54769 w 826294"/>
                <a:gd name="connsiteY98" fmla="*/ 135731 h 1033462"/>
                <a:gd name="connsiteX99" fmla="*/ 40482 w 826294"/>
                <a:gd name="connsiteY99" fmla="*/ 164306 h 1033462"/>
                <a:gd name="connsiteX100" fmla="*/ 30957 w 826294"/>
                <a:gd name="connsiteY100" fmla="*/ 171450 h 1033462"/>
                <a:gd name="connsiteX101" fmla="*/ 4763 w 826294"/>
                <a:gd name="connsiteY101" fmla="*/ 178593 h 1033462"/>
                <a:gd name="connsiteX102" fmla="*/ 2382 w 826294"/>
                <a:gd name="connsiteY102" fmla="*/ 200025 h 1033462"/>
                <a:gd name="connsiteX103" fmla="*/ 28576 w 826294"/>
                <a:gd name="connsiteY103" fmla="*/ 211931 h 1033462"/>
                <a:gd name="connsiteX104" fmla="*/ 26194 w 826294"/>
                <a:gd name="connsiteY104" fmla="*/ 219075 h 1033462"/>
                <a:gd name="connsiteX105" fmla="*/ 76201 w 826294"/>
                <a:gd name="connsiteY105" fmla="*/ 204788 h 1033462"/>
                <a:gd name="connsiteX106" fmla="*/ 66676 w 826294"/>
                <a:gd name="connsiteY106" fmla="*/ 261937 h 1033462"/>
                <a:gd name="connsiteX107" fmla="*/ 78582 w 826294"/>
                <a:gd name="connsiteY107" fmla="*/ 297656 h 1033462"/>
                <a:gd name="connsiteX108" fmla="*/ 78582 w 826294"/>
                <a:gd name="connsiteY108" fmla="*/ 297656 h 1033462"/>
                <a:gd name="connsiteX109" fmla="*/ 73819 w 826294"/>
                <a:gd name="connsiteY109" fmla="*/ 350043 h 1033462"/>
                <a:gd name="connsiteX110" fmla="*/ 73819 w 826294"/>
                <a:gd name="connsiteY110" fmla="*/ 350043 h 1033462"/>
                <a:gd name="connsiteX111" fmla="*/ 90488 w 826294"/>
                <a:gd name="connsiteY111" fmla="*/ 371475 h 1033462"/>
                <a:gd name="connsiteX112" fmla="*/ 102395 w 826294"/>
                <a:gd name="connsiteY112" fmla="*/ 388144 h 1033462"/>
                <a:gd name="connsiteX113" fmla="*/ 109539 w 826294"/>
                <a:gd name="connsiteY113" fmla="*/ 409575 h 1033462"/>
                <a:gd name="connsiteX114" fmla="*/ 116682 w 826294"/>
                <a:gd name="connsiteY114" fmla="*/ 414337 h 1033462"/>
                <a:gd name="connsiteX115" fmla="*/ 133351 w 826294"/>
                <a:gd name="connsiteY115" fmla="*/ 440531 h 1033462"/>
                <a:gd name="connsiteX116" fmla="*/ 133351 w 826294"/>
                <a:gd name="connsiteY116" fmla="*/ 466725 h 1033462"/>
                <a:gd name="connsiteX117" fmla="*/ 104776 w 826294"/>
                <a:gd name="connsiteY117" fmla="*/ 469106 h 1033462"/>
                <a:gd name="connsiteX118" fmla="*/ 95251 w 826294"/>
                <a:gd name="connsiteY118" fmla="*/ 483393 h 1033462"/>
                <a:gd name="connsiteX119" fmla="*/ 76201 w 826294"/>
                <a:gd name="connsiteY119" fmla="*/ 511968 h 1033462"/>
                <a:gd name="connsiteX120" fmla="*/ 64294 w 826294"/>
                <a:gd name="connsiteY120" fmla="*/ 533400 h 1033462"/>
                <a:gd name="connsiteX121" fmla="*/ 47625 w 826294"/>
                <a:gd name="connsiteY121" fmla="*/ 526256 h 1033462"/>
                <a:gd name="connsiteX122" fmla="*/ 30957 w 826294"/>
                <a:gd name="connsiteY122" fmla="*/ 531018 h 1033462"/>
                <a:gd name="connsiteX123" fmla="*/ 26194 w 826294"/>
                <a:gd name="connsiteY123" fmla="*/ 547687 h 1033462"/>
                <a:gd name="connsiteX124" fmla="*/ 11907 w 826294"/>
                <a:gd name="connsiteY124" fmla="*/ 569118 h 1033462"/>
                <a:gd name="connsiteX125" fmla="*/ 4763 w 826294"/>
                <a:gd name="connsiteY125" fmla="*/ 611981 h 1033462"/>
                <a:gd name="connsiteX126" fmla="*/ 0 w 826294"/>
                <a:gd name="connsiteY126" fmla="*/ 645318 h 1033462"/>
                <a:gd name="connsiteX127" fmla="*/ 38101 w 826294"/>
                <a:gd name="connsiteY127" fmla="*/ 640556 h 1033462"/>
                <a:gd name="connsiteX128" fmla="*/ 83344 w 826294"/>
                <a:gd name="connsiteY128" fmla="*/ 642937 h 1033462"/>
                <a:gd name="connsiteX129" fmla="*/ 111919 w 826294"/>
                <a:gd name="connsiteY129" fmla="*/ 650081 h 1033462"/>
                <a:gd name="connsiteX130" fmla="*/ 142875 w 826294"/>
                <a:gd name="connsiteY130" fmla="*/ 659606 h 1033462"/>
                <a:gd name="connsiteX131" fmla="*/ 154782 w 826294"/>
                <a:gd name="connsiteY131" fmla="*/ 676275 h 1033462"/>
                <a:gd name="connsiteX132" fmla="*/ 140494 w 826294"/>
                <a:gd name="connsiteY132" fmla="*/ 695325 h 1033462"/>
                <a:gd name="connsiteX133" fmla="*/ 140494 w 826294"/>
                <a:gd name="connsiteY133" fmla="*/ 709612 h 1033462"/>
                <a:gd name="connsiteX134" fmla="*/ 133350 w 826294"/>
                <a:gd name="connsiteY134" fmla="*/ 733425 h 1033462"/>
                <a:gd name="connsiteX135" fmla="*/ 92869 w 826294"/>
                <a:gd name="connsiteY135" fmla="*/ 742949 h 1033462"/>
                <a:gd name="connsiteX136" fmla="*/ 80963 w 826294"/>
                <a:gd name="connsiteY136" fmla="*/ 750093 h 1033462"/>
                <a:gd name="connsiteX137" fmla="*/ 64294 w 826294"/>
                <a:gd name="connsiteY137" fmla="*/ 754856 h 1033462"/>
                <a:gd name="connsiteX138" fmla="*/ 54770 w 826294"/>
                <a:gd name="connsiteY138" fmla="*/ 757237 h 1033462"/>
                <a:gd name="connsiteX139" fmla="*/ 42862 w 826294"/>
                <a:gd name="connsiteY139" fmla="*/ 781050 h 1033462"/>
                <a:gd name="connsiteX140" fmla="*/ 59532 w 826294"/>
                <a:gd name="connsiteY140" fmla="*/ 797718 h 1033462"/>
                <a:gd name="connsiteX141" fmla="*/ 54769 w 826294"/>
                <a:gd name="connsiteY141" fmla="*/ 831056 h 1033462"/>
                <a:gd name="connsiteX142" fmla="*/ 47626 w 826294"/>
                <a:gd name="connsiteY142" fmla="*/ 862012 h 1033462"/>
                <a:gd name="connsiteX143" fmla="*/ 73819 w 826294"/>
                <a:gd name="connsiteY143" fmla="*/ 864393 h 1033462"/>
                <a:gd name="connsiteX144" fmla="*/ 80963 w 826294"/>
                <a:gd name="connsiteY144" fmla="*/ 885825 h 1033462"/>
                <a:gd name="connsiteX145" fmla="*/ 107157 w 826294"/>
                <a:gd name="connsiteY145" fmla="*/ 878681 h 1033462"/>
                <a:gd name="connsiteX146" fmla="*/ 121444 w 826294"/>
                <a:gd name="connsiteY146" fmla="*/ 873918 h 1033462"/>
                <a:gd name="connsiteX147" fmla="*/ 150019 w 826294"/>
                <a:gd name="connsiteY147" fmla="*/ 840581 h 1033462"/>
                <a:gd name="connsiteX148" fmla="*/ 169069 w 826294"/>
                <a:gd name="connsiteY148" fmla="*/ 857250 h 1033462"/>
                <a:gd name="connsiteX149" fmla="*/ 188119 w 826294"/>
                <a:gd name="connsiteY149" fmla="*/ 838200 h 1033462"/>
                <a:gd name="connsiteX150" fmla="*/ 219076 w 826294"/>
                <a:gd name="connsiteY150" fmla="*/ 826293 h 1033462"/>
                <a:gd name="connsiteX151" fmla="*/ 228601 w 826294"/>
                <a:gd name="connsiteY151" fmla="*/ 816768 h 1033462"/>
                <a:gd name="connsiteX152" fmla="*/ 254794 w 826294"/>
                <a:gd name="connsiteY152" fmla="*/ 814387 h 1033462"/>
                <a:gd name="connsiteX153" fmla="*/ 269082 w 826294"/>
                <a:gd name="connsiteY153" fmla="*/ 833437 h 1033462"/>
                <a:gd name="connsiteX154" fmla="*/ 283369 w 826294"/>
                <a:gd name="connsiteY154" fmla="*/ 802481 h 1033462"/>
                <a:gd name="connsiteX155" fmla="*/ 295276 w 826294"/>
                <a:gd name="connsiteY155" fmla="*/ 781050 h 1033462"/>
                <a:gd name="connsiteX156" fmla="*/ 295276 w 826294"/>
                <a:gd name="connsiteY156" fmla="*/ 781050 h 1033462"/>
                <a:gd name="connsiteX157" fmla="*/ 307182 w 826294"/>
                <a:gd name="connsiteY157" fmla="*/ 816768 h 1033462"/>
                <a:gd name="connsiteX158" fmla="*/ 316707 w 826294"/>
                <a:gd name="connsiteY158" fmla="*/ 854868 h 1033462"/>
                <a:gd name="connsiteX159" fmla="*/ 354807 w 826294"/>
                <a:gd name="connsiteY159" fmla="*/ 842962 h 1033462"/>
                <a:gd name="connsiteX160" fmla="*/ 366713 w 826294"/>
                <a:gd name="connsiteY160" fmla="*/ 859631 h 1033462"/>
                <a:gd name="connsiteX161" fmla="*/ 378619 w 826294"/>
                <a:gd name="connsiteY161" fmla="*/ 876300 h 1033462"/>
                <a:gd name="connsiteX162" fmla="*/ 397669 w 826294"/>
                <a:gd name="connsiteY162" fmla="*/ 888206 h 1033462"/>
                <a:gd name="connsiteX163" fmla="*/ 400051 w 826294"/>
                <a:gd name="connsiteY163" fmla="*/ 914400 h 1033462"/>
                <a:gd name="connsiteX164" fmla="*/ 404813 w 826294"/>
                <a:gd name="connsiteY164" fmla="*/ 928687 h 1033462"/>
                <a:gd name="connsiteX165" fmla="*/ 433388 w 826294"/>
                <a:gd name="connsiteY165" fmla="*/ 921543 h 1033462"/>
                <a:gd name="connsiteX166" fmla="*/ 442913 w 826294"/>
                <a:gd name="connsiteY166" fmla="*/ 945356 h 1033462"/>
                <a:gd name="connsiteX167" fmla="*/ 447676 w 826294"/>
                <a:gd name="connsiteY167" fmla="*/ 978693 h 1033462"/>
                <a:gd name="connsiteX168" fmla="*/ 476251 w 826294"/>
                <a:gd name="connsiteY168" fmla="*/ 973931 h 1033462"/>
                <a:gd name="connsiteX169" fmla="*/ 490538 w 826294"/>
                <a:gd name="connsiteY169" fmla="*/ 983456 h 1033462"/>
                <a:gd name="connsiteX170" fmla="*/ 495301 w 826294"/>
                <a:gd name="connsiteY170" fmla="*/ 1007268 h 1033462"/>
                <a:gd name="connsiteX171" fmla="*/ 540543 w 826294"/>
                <a:gd name="connsiteY171" fmla="*/ 1033462 h 1033462"/>
                <a:gd name="connsiteX172" fmla="*/ 569119 w 826294"/>
                <a:gd name="connsiteY172" fmla="*/ 1028700 h 1033462"/>
                <a:gd name="connsiteX0" fmla="*/ 569119 w 826294"/>
                <a:gd name="connsiteY0" fmla="*/ 1028700 h 1033462"/>
                <a:gd name="connsiteX1" fmla="*/ 554831 w 826294"/>
                <a:gd name="connsiteY1" fmla="*/ 1004887 h 1033462"/>
                <a:gd name="connsiteX2" fmla="*/ 538163 w 826294"/>
                <a:gd name="connsiteY2" fmla="*/ 966787 h 1033462"/>
                <a:gd name="connsiteX3" fmla="*/ 516732 w 826294"/>
                <a:gd name="connsiteY3" fmla="*/ 947737 h 1033462"/>
                <a:gd name="connsiteX4" fmla="*/ 523876 w 826294"/>
                <a:gd name="connsiteY4" fmla="*/ 921543 h 1033462"/>
                <a:gd name="connsiteX5" fmla="*/ 542926 w 826294"/>
                <a:gd name="connsiteY5" fmla="*/ 916781 h 1033462"/>
                <a:gd name="connsiteX6" fmla="*/ 561975 w 826294"/>
                <a:gd name="connsiteY6" fmla="*/ 866775 h 1033462"/>
                <a:gd name="connsiteX7" fmla="*/ 528638 w 826294"/>
                <a:gd name="connsiteY7" fmla="*/ 845343 h 1033462"/>
                <a:gd name="connsiteX8" fmla="*/ 528638 w 826294"/>
                <a:gd name="connsiteY8" fmla="*/ 821531 h 1033462"/>
                <a:gd name="connsiteX9" fmla="*/ 523876 w 826294"/>
                <a:gd name="connsiteY9" fmla="*/ 788193 h 1033462"/>
                <a:gd name="connsiteX10" fmla="*/ 521494 w 826294"/>
                <a:gd name="connsiteY10" fmla="*/ 759618 h 1033462"/>
                <a:gd name="connsiteX11" fmla="*/ 545307 w 826294"/>
                <a:gd name="connsiteY11" fmla="*/ 759618 h 1033462"/>
                <a:gd name="connsiteX12" fmla="*/ 576263 w 826294"/>
                <a:gd name="connsiteY12" fmla="*/ 754856 h 1033462"/>
                <a:gd name="connsiteX13" fmla="*/ 597694 w 826294"/>
                <a:gd name="connsiteY13" fmla="*/ 711993 h 1033462"/>
                <a:gd name="connsiteX14" fmla="*/ 611982 w 826294"/>
                <a:gd name="connsiteY14" fmla="*/ 690562 h 1033462"/>
                <a:gd name="connsiteX15" fmla="*/ 581026 w 826294"/>
                <a:gd name="connsiteY15" fmla="*/ 671512 h 1033462"/>
                <a:gd name="connsiteX16" fmla="*/ 597694 w 826294"/>
                <a:gd name="connsiteY16" fmla="*/ 652462 h 1033462"/>
                <a:gd name="connsiteX17" fmla="*/ 592932 w 826294"/>
                <a:gd name="connsiteY17" fmla="*/ 626268 h 1033462"/>
                <a:gd name="connsiteX18" fmla="*/ 581026 w 826294"/>
                <a:gd name="connsiteY18" fmla="*/ 609600 h 1033462"/>
                <a:gd name="connsiteX19" fmla="*/ 597694 w 826294"/>
                <a:gd name="connsiteY19" fmla="*/ 588168 h 1033462"/>
                <a:gd name="connsiteX20" fmla="*/ 597694 w 826294"/>
                <a:gd name="connsiteY20" fmla="*/ 588168 h 1033462"/>
                <a:gd name="connsiteX21" fmla="*/ 600075 w 826294"/>
                <a:gd name="connsiteY21" fmla="*/ 569118 h 1033462"/>
                <a:gd name="connsiteX22" fmla="*/ 628651 w 826294"/>
                <a:gd name="connsiteY22" fmla="*/ 545306 h 1033462"/>
                <a:gd name="connsiteX23" fmla="*/ 661988 w 826294"/>
                <a:gd name="connsiteY23" fmla="*/ 569118 h 1033462"/>
                <a:gd name="connsiteX24" fmla="*/ 702469 w 826294"/>
                <a:gd name="connsiteY24" fmla="*/ 569118 h 1033462"/>
                <a:gd name="connsiteX25" fmla="*/ 714376 w 826294"/>
                <a:gd name="connsiteY25" fmla="*/ 535781 h 1033462"/>
                <a:gd name="connsiteX26" fmla="*/ 745332 w 826294"/>
                <a:gd name="connsiteY26" fmla="*/ 542924 h 1033462"/>
                <a:gd name="connsiteX27" fmla="*/ 752476 w 826294"/>
                <a:gd name="connsiteY27" fmla="*/ 571500 h 1033462"/>
                <a:gd name="connsiteX28" fmla="*/ 783432 w 826294"/>
                <a:gd name="connsiteY28" fmla="*/ 559593 h 1033462"/>
                <a:gd name="connsiteX29" fmla="*/ 804863 w 826294"/>
                <a:gd name="connsiteY29" fmla="*/ 552450 h 1033462"/>
                <a:gd name="connsiteX30" fmla="*/ 800101 w 826294"/>
                <a:gd name="connsiteY30" fmla="*/ 528637 h 1033462"/>
                <a:gd name="connsiteX31" fmla="*/ 804863 w 826294"/>
                <a:gd name="connsiteY31" fmla="*/ 507206 h 1033462"/>
                <a:gd name="connsiteX32" fmla="*/ 826294 w 826294"/>
                <a:gd name="connsiteY32" fmla="*/ 488156 h 1033462"/>
                <a:gd name="connsiteX33" fmla="*/ 807244 w 826294"/>
                <a:gd name="connsiteY33" fmla="*/ 469106 h 1033462"/>
                <a:gd name="connsiteX34" fmla="*/ 802482 w 826294"/>
                <a:gd name="connsiteY34" fmla="*/ 454818 h 1033462"/>
                <a:gd name="connsiteX35" fmla="*/ 819151 w 826294"/>
                <a:gd name="connsiteY35" fmla="*/ 431006 h 1033462"/>
                <a:gd name="connsiteX36" fmla="*/ 807244 w 826294"/>
                <a:gd name="connsiteY36" fmla="*/ 411956 h 1033462"/>
                <a:gd name="connsiteX37" fmla="*/ 773907 w 826294"/>
                <a:gd name="connsiteY37" fmla="*/ 414337 h 1033462"/>
                <a:gd name="connsiteX38" fmla="*/ 762001 w 826294"/>
                <a:gd name="connsiteY38" fmla="*/ 411956 h 1033462"/>
                <a:gd name="connsiteX39" fmla="*/ 752476 w 826294"/>
                <a:gd name="connsiteY39" fmla="*/ 383381 h 1033462"/>
                <a:gd name="connsiteX40" fmla="*/ 747713 w 826294"/>
                <a:gd name="connsiteY40" fmla="*/ 369093 h 1033462"/>
                <a:gd name="connsiteX41" fmla="*/ 754857 w 826294"/>
                <a:gd name="connsiteY41" fmla="*/ 345281 h 1033462"/>
                <a:gd name="connsiteX42" fmla="*/ 762001 w 826294"/>
                <a:gd name="connsiteY42" fmla="*/ 326231 h 1033462"/>
                <a:gd name="connsiteX43" fmla="*/ 766763 w 826294"/>
                <a:gd name="connsiteY43" fmla="*/ 307181 h 1033462"/>
                <a:gd name="connsiteX44" fmla="*/ 783432 w 826294"/>
                <a:gd name="connsiteY44" fmla="*/ 285750 h 1033462"/>
                <a:gd name="connsiteX45" fmla="*/ 790576 w 826294"/>
                <a:gd name="connsiteY45" fmla="*/ 261937 h 1033462"/>
                <a:gd name="connsiteX46" fmla="*/ 790576 w 826294"/>
                <a:gd name="connsiteY46" fmla="*/ 223837 h 1033462"/>
                <a:gd name="connsiteX47" fmla="*/ 790576 w 826294"/>
                <a:gd name="connsiteY47" fmla="*/ 195262 h 1033462"/>
                <a:gd name="connsiteX48" fmla="*/ 766763 w 826294"/>
                <a:gd name="connsiteY48" fmla="*/ 178593 h 1033462"/>
                <a:gd name="connsiteX49" fmla="*/ 742951 w 826294"/>
                <a:gd name="connsiteY49" fmla="*/ 188118 h 1033462"/>
                <a:gd name="connsiteX50" fmla="*/ 719138 w 826294"/>
                <a:gd name="connsiteY50" fmla="*/ 195262 h 1033462"/>
                <a:gd name="connsiteX51" fmla="*/ 676276 w 826294"/>
                <a:gd name="connsiteY51" fmla="*/ 192881 h 1033462"/>
                <a:gd name="connsiteX52" fmla="*/ 659607 w 826294"/>
                <a:gd name="connsiteY52" fmla="*/ 185737 h 1033462"/>
                <a:gd name="connsiteX53" fmla="*/ 628651 w 826294"/>
                <a:gd name="connsiteY53" fmla="*/ 164306 h 1033462"/>
                <a:gd name="connsiteX54" fmla="*/ 616744 w 826294"/>
                <a:gd name="connsiteY54" fmla="*/ 159543 h 1033462"/>
                <a:gd name="connsiteX55" fmla="*/ 600076 w 826294"/>
                <a:gd name="connsiteY55" fmla="*/ 188118 h 1033462"/>
                <a:gd name="connsiteX56" fmla="*/ 585788 w 826294"/>
                <a:gd name="connsiteY56" fmla="*/ 214312 h 1033462"/>
                <a:gd name="connsiteX57" fmla="*/ 559594 w 826294"/>
                <a:gd name="connsiteY57" fmla="*/ 240506 h 1033462"/>
                <a:gd name="connsiteX58" fmla="*/ 542926 w 826294"/>
                <a:gd name="connsiteY58" fmla="*/ 235743 h 1033462"/>
                <a:gd name="connsiteX59" fmla="*/ 528638 w 826294"/>
                <a:gd name="connsiteY59" fmla="*/ 219075 h 1033462"/>
                <a:gd name="connsiteX60" fmla="*/ 528638 w 826294"/>
                <a:gd name="connsiteY60" fmla="*/ 219075 h 1033462"/>
                <a:gd name="connsiteX61" fmla="*/ 495301 w 826294"/>
                <a:gd name="connsiteY61" fmla="*/ 247650 h 1033462"/>
                <a:gd name="connsiteX62" fmla="*/ 478632 w 826294"/>
                <a:gd name="connsiteY62" fmla="*/ 261937 h 1033462"/>
                <a:gd name="connsiteX63" fmla="*/ 450057 w 826294"/>
                <a:gd name="connsiteY63" fmla="*/ 266700 h 1033462"/>
                <a:gd name="connsiteX64" fmla="*/ 431007 w 826294"/>
                <a:gd name="connsiteY64" fmla="*/ 271462 h 1033462"/>
                <a:gd name="connsiteX65" fmla="*/ 411957 w 826294"/>
                <a:gd name="connsiteY65" fmla="*/ 288131 h 1033462"/>
                <a:gd name="connsiteX66" fmla="*/ 392907 w 826294"/>
                <a:gd name="connsiteY66" fmla="*/ 285750 h 1033462"/>
                <a:gd name="connsiteX67" fmla="*/ 383382 w 826294"/>
                <a:gd name="connsiteY67" fmla="*/ 314325 h 1033462"/>
                <a:gd name="connsiteX68" fmla="*/ 381001 w 826294"/>
                <a:gd name="connsiteY68" fmla="*/ 342900 h 1033462"/>
                <a:gd name="connsiteX69" fmla="*/ 381001 w 826294"/>
                <a:gd name="connsiteY69" fmla="*/ 378618 h 1033462"/>
                <a:gd name="connsiteX70" fmla="*/ 357188 w 826294"/>
                <a:gd name="connsiteY70" fmla="*/ 388143 h 1033462"/>
                <a:gd name="connsiteX71" fmla="*/ 342901 w 826294"/>
                <a:gd name="connsiteY71" fmla="*/ 376237 h 1033462"/>
                <a:gd name="connsiteX72" fmla="*/ 342901 w 826294"/>
                <a:gd name="connsiteY72" fmla="*/ 354806 h 1033462"/>
                <a:gd name="connsiteX73" fmla="*/ 314326 w 826294"/>
                <a:gd name="connsiteY73" fmla="*/ 338137 h 1033462"/>
                <a:gd name="connsiteX74" fmla="*/ 292894 w 826294"/>
                <a:gd name="connsiteY74" fmla="*/ 328612 h 1033462"/>
                <a:gd name="connsiteX75" fmla="*/ 297657 w 826294"/>
                <a:gd name="connsiteY75" fmla="*/ 300037 h 1033462"/>
                <a:gd name="connsiteX76" fmla="*/ 273844 w 826294"/>
                <a:gd name="connsiteY76" fmla="*/ 297656 h 1033462"/>
                <a:gd name="connsiteX77" fmla="*/ 242888 w 826294"/>
                <a:gd name="connsiteY77" fmla="*/ 283368 h 1033462"/>
                <a:gd name="connsiteX78" fmla="*/ 240507 w 826294"/>
                <a:gd name="connsiteY78" fmla="*/ 235743 h 1033462"/>
                <a:gd name="connsiteX79" fmla="*/ 240507 w 826294"/>
                <a:gd name="connsiteY79" fmla="*/ 200025 h 1033462"/>
                <a:gd name="connsiteX80" fmla="*/ 235744 w 826294"/>
                <a:gd name="connsiteY80" fmla="*/ 185737 h 1033462"/>
                <a:gd name="connsiteX81" fmla="*/ 242888 w 826294"/>
                <a:gd name="connsiteY81" fmla="*/ 159543 h 1033462"/>
                <a:gd name="connsiteX82" fmla="*/ 254794 w 826294"/>
                <a:gd name="connsiteY82" fmla="*/ 150018 h 1033462"/>
                <a:gd name="connsiteX83" fmla="*/ 238126 w 826294"/>
                <a:gd name="connsiteY83" fmla="*/ 135731 h 1033462"/>
                <a:gd name="connsiteX84" fmla="*/ 235744 w 826294"/>
                <a:gd name="connsiteY84" fmla="*/ 104775 h 1033462"/>
                <a:gd name="connsiteX85" fmla="*/ 238126 w 826294"/>
                <a:gd name="connsiteY85" fmla="*/ 78581 h 1033462"/>
                <a:gd name="connsiteX86" fmla="*/ 233363 w 826294"/>
                <a:gd name="connsiteY86" fmla="*/ 52387 h 1033462"/>
                <a:gd name="connsiteX87" fmla="*/ 211932 w 826294"/>
                <a:gd name="connsiteY87" fmla="*/ 38100 h 1033462"/>
                <a:gd name="connsiteX88" fmla="*/ 176213 w 826294"/>
                <a:gd name="connsiteY88" fmla="*/ 38100 h 1033462"/>
                <a:gd name="connsiteX89" fmla="*/ 171451 w 826294"/>
                <a:gd name="connsiteY89" fmla="*/ 14287 h 1033462"/>
                <a:gd name="connsiteX90" fmla="*/ 157163 w 826294"/>
                <a:gd name="connsiteY90" fmla="*/ 0 h 1033462"/>
                <a:gd name="connsiteX91" fmla="*/ 142876 w 826294"/>
                <a:gd name="connsiteY91" fmla="*/ 0 h 1033462"/>
                <a:gd name="connsiteX92" fmla="*/ 116682 w 826294"/>
                <a:gd name="connsiteY92" fmla="*/ 0 h 1033462"/>
                <a:gd name="connsiteX93" fmla="*/ 97632 w 826294"/>
                <a:gd name="connsiteY93" fmla="*/ 0 h 1033462"/>
                <a:gd name="connsiteX94" fmla="*/ 78582 w 826294"/>
                <a:gd name="connsiteY94" fmla="*/ 33337 h 1033462"/>
                <a:gd name="connsiteX95" fmla="*/ 76201 w 826294"/>
                <a:gd name="connsiteY95" fmla="*/ 59531 h 1033462"/>
                <a:gd name="connsiteX96" fmla="*/ 73819 w 826294"/>
                <a:gd name="connsiteY96" fmla="*/ 97631 h 1033462"/>
                <a:gd name="connsiteX97" fmla="*/ 66676 w 826294"/>
                <a:gd name="connsiteY97" fmla="*/ 116681 h 1033462"/>
                <a:gd name="connsiteX98" fmla="*/ 54769 w 826294"/>
                <a:gd name="connsiteY98" fmla="*/ 135731 h 1033462"/>
                <a:gd name="connsiteX99" fmla="*/ 40482 w 826294"/>
                <a:gd name="connsiteY99" fmla="*/ 164306 h 1033462"/>
                <a:gd name="connsiteX100" fmla="*/ 30957 w 826294"/>
                <a:gd name="connsiteY100" fmla="*/ 171450 h 1033462"/>
                <a:gd name="connsiteX101" fmla="*/ 4763 w 826294"/>
                <a:gd name="connsiteY101" fmla="*/ 178593 h 1033462"/>
                <a:gd name="connsiteX102" fmla="*/ 2382 w 826294"/>
                <a:gd name="connsiteY102" fmla="*/ 200025 h 1033462"/>
                <a:gd name="connsiteX103" fmla="*/ 28576 w 826294"/>
                <a:gd name="connsiteY103" fmla="*/ 211931 h 1033462"/>
                <a:gd name="connsiteX104" fmla="*/ 26194 w 826294"/>
                <a:gd name="connsiteY104" fmla="*/ 219075 h 1033462"/>
                <a:gd name="connsiteX105" fmla="*/ 76201 w 826294"/>
                <a:gd name="connsiteY105" fmla="*/ 204788 h 1033462"/>
                <a:gd name="connsiteX106" fmla="*/ 66676 w 826294"/>
                <a:gd name="connsiteY106" fmla="*/ 261937 h 1033462"/>
                <a:gd name="connsiteX107" fmla="*/ 78582 w 826294"/>
                <a:gd name="connsiteY107" fmla="*/ 297656 h 1033462"/>
                <a:gd name="connsiteX108" fmla="*/ 78582 w 826294"/>
                <a:gd name="connsiteY108" fmla="*/ 297656 h 1033462"/>
                <a:gd name="connsiteX109" fmla="*/ 73819 w 826294"/>
                <a:gd name="connsiteY109" fmla="*/ 350043 h 1033462"/>
                <a:gd name="connsiteX110" fmla="*/ 73819 w 826294"/>
                <a:gd name="connsiteY110" fmla="*/ 350043 h 1033462"/>
                <a:gd name="connsiteX111" fmla="*/ 90488 w 826294"/>
                <a:gd name="connsiteY111" fmla="*/ 371475 h 1033462"/>
                <a:gd name="connsiteX112" fmla="*/ 102395 w 826294"/>
                <a:gd name="connsiteY112" fmla="*/ 388144 h 1033462"/>
                <a:gd name="connsiteX113" fmla="*/ 109539 w 826294"/>
                <a:gd name="connsiteY113" fmla="*/ 409575 h 1033462"/>
                <a:gd name="connsiteX114" fmla="*/ 116682 w 826294"/>
                <a:gd name="connsiteY114" fmla="*/ 414337 h 1033462"/>
                <a:gd name="connsiteX115" fmla="*/ 133351 w 826294"/>
                <a:gd name="connsiteY115" fmla="*/ 440531 h 1033462"/>
                <a:gd name="connsiteX116" fmla="*/ 133351 w 826294"/>
                <a:gd name="connsiteY116" fmla="*/ 466725 h 1033462"/>
                <a:gd name="connsiteX117" fmla="*/ 104776 w 826294"/>
                <a:gd name="connsiteY117" fmla="*/ 469106 h 1033462"/>
                <a:gd name="connsiteX118" fmla="*/ 95251 w 826294"/>
                <a:gd name="connsiteY118" fmla="*/ 483393 h 1033462"/>
                <a:gd name="connsiteX119" fmla="*/ 76201 w 826294"/>
                <a:gd name="connsiteY119" fmla="*/ 511968 h 1033462"/>
                <a:gd name="connsiteX120" fmla="*/ 64294 w 826294"/>
                <a:gd name="connsiteY120" fmla="*/ 533400 h 1033462"/>
                <a:gd name="connsiteX121" fmla="*/ 47625 w 826294"/>
                <a:gd name="connsiteY121" fmla="*/ 526256 h 1033462"/>
                <a:gd name="connsiteX122" fmla="*/ 30957 w 826294"/>
                <a:gd name="connsiteY122" fmla="*/ 531018 h 1033462"/>
                <a:gd name="connsiteX123" fmla="*/ 26194 w 826294"/>
                <a:gd name="connsiteY123" fmla="*/ 547687 h 1033462"/>
                <a:gd name="connsiteX124" fmla="*/ 11907 w 826294"/>
                <a:gd name="connsiteY124" fmla="*/ 569118 h 1033462"/>
                <a:gd name="connsiteX125" fmla="*/ 4763 w 826294"/>
                <a:gd name="connsiteY125" fmla="*/ 611981 h 1033462"/>
                <a:gd name="connsiteX126" fmla="*/ 0 w 826294"/>
                <a:gd name="connsiteY126" fmla="*/ 645318 h 1033462"/>
                <a:gd name="connsiteX127" fmla="*/ 38101 w 826294"/>
                <a:gd name="connsiteY127" fmla="*/ 640556 h 1033462"/>
                <a:gd name="connsiteX128" fmla="*/ 83344 w 826294"/>
                <a:gd name="connsiteY128" fmla="*/ 642937 h 1033462"/>
                <a:gd name="connsiteX129" fmla="*/ 111919 w 826294"/>
                <a:gd name="connsiteY129" fmla="*/ 650081 h 1033462"/>
                <a:gd name="connsiteX130" fmla="*/ 142875 w 826294"/>
                <a:gd name="connsiteY130" fmla="*/ 659606 h 1033462"/>
                <a:gd name="connsiteX131" fmla="*/ 154782 w 826294"/>
                <a:gd name="connsiteY131" fmla="*/ 676275 h 1033462"/>
                <a:gd name="connsiteX132" fmla="*/ 140494 w 826294"/>
                <a:gd name="connsiteY132" fmla="*/ 695325 h 1033462"/>
                <a:gd name="connsiteX133" fmla="*/ 140494 w 826294"/>
                <a:gd name="connsiteY133" fmla="*/ 709612 h 1033462"/>
                <a:gd name="connsiteX134" fmla="*/ 133350 w 826294"/>
                <a:gd name="connsiteY134" fmla="*/ 733425 h 1033462"/>
                <a:gd name="connsiteX135" fmla="*/ 92869 w 826294"/>
                <a:gd name="connsiteY135" fmla="*/ 742949 h 1033462"/>
                <a:gd name="connsiteX136" fmla="*/ 80963 w 826294"/>
                <a:gd name="connsiteY136" fmla="*/ 750093 h 1033462"/>
                <a:gd name="connsiteX137" fmla="*/ 64294 w 826294"/>
                <a:gd name="connsiteY137" fmla="*/ 754856 h 1033462"/>
                <a:gd name="connsiteX138" fmla="*/ 54770 w 826294"/>
                <a:gd name="connsiteY138" fmla="*/ 757237 h 1033462"/>
                <a:gd name="connsiteX139" fmla="*/ 42862 w 826294"/>
                <a:gd name="connsiteY139" fmla="*/ 781050 h 1033462"/>
                <a:gd name="connsiteX140" fmla="*/ 59532 w 826294"/>
                <a:gd name="connsiteY140" fmla="*/ 797718 h 1033462"/>
                <a:gd name="connsiteX141" fmla="*/ 54769 w 826294"/>
                <a:gd name="connsiteY141" fmla="*/ 831056 h 1033462"/>
                <a:gd name="connsiteX142" fmla="*/ 47626 w 826294"/>
                <a:gd name="connsiteY142" fmla="*/ 862012 h 1033462"/>
                <a:gd name="connsiteX143" fmla="*/ 73819 w 826294"/>
                <a:gd name="connsiteY143" fmla="*/ 864393 h 1033462"/>
                <a:gd name="connsiteX144" fmla="*/ 80963 w 826294"/>
                <a:gd name="connsiteY144" fmla="*/ 885825 h 1033462"/>
                <a:gd name="connsiteX145" fmla="*/ 107157 w 826294"/>
                <a:gd name="connsiteY145" fmla="*/ 878681 h 1033462"/>
                <a:gd name="connsiteX146" fmla="*/ 121444 w 826294"/>
                <a:gd name="connsiteY146" fmla="*/ 873918 h 1033462"/>
                <a:gd name="connsiteX147" fmla="*/ 150019 w 826294"/>
                <a:gd name="connsiteY147" fmla="*/ 840581 h 1033462"/>
                <a:gd name="connsiteX148" fmla="*/ 169069 w 826294"/>
                <a:gd name="connsiteY148" fmla="*/ 857250 h 1033462"/>
                <a:gd name="connsiteX149" fmla="*/ 188119 w 826294"/>
                <a:gd name="connsiteY149" fmla="*/ 838200 h 1033462"/>
                <a:gd name="connsiteX150" fmla="*/ 219076 w 826294"/>
                <a:gd name="connsiteY150" fmla="*/ 826293 h 1033462"/>
                <a:gd name="connsiteX151" fmla="*/ 228601 w 826294"/>
                <a:gd name="connsiteY151" fmla="*/ 816768 h 1033462"/>
                <a:gd name="connsiteX152" fmla="*/ 254794 w 826294"/>
                <a:gd name="connsiteY152" fmla="*/ 821531 h 1033462"/>
                <a:gd name="connsiteX153" fmla="*/ 269082 w 826294"/>
                <a:gd name="connsiteY153" fmla="*/ 833437 h 1033462"/>
                <a:gd name="connsiteX154" fmla="*/ 283369 w 826294"/>
                <a:gd name="connsiteY154" fmla="*/ 802481 h 1033462"/>
                <a:gd name="connsiteX155" fmla="*/ 295276 w 826294"/>
                <a:gd name="connsiteY155" fmla="*/ 781050 h 1033462"/>
                <a:gd name="connsiteX156" fmla="*/ 295276 w 826294"/>
                <a:gd name="connsiteY156" fmla="*/ 781050 h 1033462"/>
                <a:gd name="connsiteX157" fmla="*/ 307182 w 826294"/>
                <a:gd name="connsiteY157" fmla="*/ 816768 h 1033462"/>
                <a:gd name="connsiteX158" fmla="*/ 316707 w 826294"/>
                <a:gd name="connsiteY158" fmla="*/ 854868 h 1033462"/>
                <a:gd name="connsiteX159" fmla="*/ 354807 w 826294"/>
                <a:gd name="connsiteY159" fmla="*/ 842962 h 1033462"/>
                <a:gd name="connsiteX160" fmla="*/ 366713 w 826294"/>
                <a:gd name="connsiteY160" fmla="*/ 859631 h 1033462"/>
                <a:gd name="connsiteX161" fmla="*/ 378619 w 826294"/>
                <a:gd name="connsiteY161" fmla="*/ 876300 h 1033462"/>
                <a:gd name="connsiteX162" fmla="*/ 397669 w 826294"/>
                <a:gd name="connsiteY162" fmla="*/ 888206 h 1033462"/>
                <a:gd name="connsiteX163" fmla="*/ 400051 w 826294"/>
                <a:gd name="connsiteY163" fmla="*/ 914400 h 1033462"/>
                <a:gd name="connsiteX164" fmla="*/ 404813 w 826294"/>
                <a:gd name="connsiteY164" fmla="*/ 928687 h 1033462"/>
                <a:gd name="connsiteX165" fmla="*/ 433388 w 826294"/>
                <a:gd name="connsiteY165" fmla="*/ 921543 h 1033462"/>
                <a:gd name="connsiteX166" fmla="*/ 442913 w 826294"/>
                <a:gd name="connsiteY166" fmla="*/ 945356 h 1033462"/>
                <a:gd name="connsiteX167" fmla="*/ 447676 w 826294"/>
                <a:gd name="connsiteY167" fmla="*/ 978693 h 1033462"/>
                <a:gd name="connsiteX168" fmla="*/ 476251 w 826294"/>
                <a:gd name="connsiteY168" fmla="*/ 973931 h 1033462"/>
                <a:gd name="connsiteX169" fmla="*/ 490538 w 826294"/>
                <a:gd name="connsiteY169" fmla="*/ 983456 h 1033462"/>
                <a:gd name="connsiteX170" fmla="*/ 495301 w 826294"/>
                <a:gd name="connsiteY170" fmla="*/ 1007268 h 1033462"/>
                <a:gd name="connsiteX171" fmla="*/ 540543 w 826294"/>
                <a:gd name="connsiteY171" fmla="*/ 1033462 h 1033462"/>
                <a:gd name="connsiteX172" fmla="*/ 569119 w 826294"/>
                <a:gd name="connsiteY172" fmla="*/ 1028700 h 1033462"/>
                <a:gd name="connsiteX0" fmla="*/ 569119 w 826294"/>
                <a:gd name="connsiteY0" fmla="*/ 1028700 h 1033462"/>
                <a:gd name="connsiteX1" fmla="*/ 554831 w 826294"/>
                <a:gd name="connsiteY1" fmla="*/ 1004887 h 1033462"/>
                <a:gd name="connsiteX2" fmla="*/ 538163 w 826294"/>
                <a:gd name="connsiteY2" fmla="*/ 966787 h 1033462"/>
                <a:gd name="connsiteX3" fmla="*/ 516732 w 826294"/>
                <a:gd name="connsiteY3" fmla="*/ 947737 h 1033462"/>
                <a:gd name="connsiteX4" fmla="*/ 523876 w 826294"/>
                <a:gd name="connsiteY4" fmla="*/ 921543 h 1033462"/>
                <a:gd name="connsiteX5" fmla="*/ 542926 w 826294"/>
                <a:gd name="connsiteY5" fmla="*/ 916781 h 1033462"/>
                <a:gd name="connsiteX6" fmla="*/ 561975 w 826294"/>
                <a:gd name="connsiteY6" fmla="*/ 866775 h 1033462"/>
                <a:gd name="connsiteX7" fmla="*/ 528638 w 826294"/>
                <a:gd name="connsiteY7" fmla="*/ 845343 h 1033462"/>
                <a:gd name="connsiteX8" fmla="*/ 528638 w 826294"/>
                <a:gd name="connsiteY8" fmla="*/ 821531 h 1033462"/>
                <a:gd name="connsiteX9" fmla="*/ 523876 w 826294"/>
                <a:gd name="connsiteY9" fmla="*/ 788193 h 1033462"/>
                <a:gd name="connsiteX10" fmla="*/ 521494 w 826294"/>
                <a:gd name="connsiteY10" fmla="*/ 759618 h 1033462"/>
                <a:gd name="connsiteX11" fmla="*/ 545307 w 826294"/>
                <a:gd name="connsiteY11" fmla="*/ 759618 h 1033462"/>
                <a:gd name="connsiteX12" fmla="*/ 576263 w 826294"/>
                <a:gd name="connsiteY12" fmla="*/ 754856 h 1033462"/>
                <a:gd name="connsiteX13" fmla="*/ 597694 w 826294"/>
                <a:gd name="connsiteY13" fmla="*/ 711993 h 1033462"/>
                <a:gd name="connsiteX14" fmla="*/ 611982 w 826294"/>
                <a:gd name="connsiteY14" fmla="*/ 690562 h 1033462"/>
                <a:gd name="connsiteX15" fmla="*/ 581026 w 826294"/>
                <a:gd name="connsiteY15" fmla="*/ 671512 h 1033462"/>
                <a:gd name="connsiteX16" fmla="*/ 597694 w 826294"/>
                <a:gd name="connsiteY16" fmla="*/ 652462 h 1033462"/>
                <a:gd name="connsiteX17" fmla="*/ 592932 w 826294"/>
                <a:gd name="connsiteY17" fmla="*/ 626268 h 1033462"/>
                <a:gd name="connsiteX18" fmla="*/ 581026 w 826294"/>
                <a:gd name="connsiteY18" fmla="*/ 609600 h 1033462"/>
                <a:gd name="connsiteX19" fmla="*/ 597694 w 826294"/>
                <a:gd name="connsiteY19" fmla="*/ 588168 h 1033462"/>
                <a:gd name="connsiteX20" fmla="*/ 597694 w 826294"/>
                <a:gd name="connsiteY20" fmla="*/ 588168 h 1033462"/>
                <a:gd name="connsiteX21" fmla="*/ 600075 w 826294"/>
                <a:gd name="connsiteY21" fmla="*/ 569118 h 1033462"/>
                <a:gd name="connsiteX22" fmla="*/ 628651 w 826294"/>
                <a:gd name="connsiteY22" fmla="*/ 545306 h 1033462"/>
                <a:gd name="connsiteX23" fmla="*/ 661988 w 826294"/>
                <a:gd name="connsiteY23" fmla="*/ 569118 h 1033462"/>
                <a:gd name="connsiteX24" fmla="*/ 702469 w 826294"/>
                <a:gd name="connsiteY24" fmla="*/ 569118 h 1033462"/>
                <a:gd name="connsiteX25" fmla="*/ 714376 w 826294"/>
                <a:gd name="connsiteY25" fmla="*/ 535781 h 1033462"/>
                <a:gd name="connsiteX26" fmla="*/ 745332 w 826294"/>
                <a:gd name="connsiteY26" fmla="*/ 542924 h 1033462"/>
                <a:gd name="connsiteX27" fmla="*/ 752476 w 826294"/>
                <a:gd name="connsiteY27" fmla="*/ 571500 h 1033462"/>
                <a:gd name="connsiteX28" fmla="*/ 783432 w 826294"/>
                <a:gd name="connsiteY28" fmla="*/ 559593 h 1033462"/>
                <a:gd name="connsiteX29" fmla="*/ 804863 w 826294"/>
                <a:gd name="connsiteY29" fmla="*/ 552450 h 1033462"/>
                <a:gd name="connsiteX30" fmla="*/ 800101 w 826294"/>
                <a:gd name="connsiteY30" fmla="*/ 528637 h 1033462"/>
                <a:gd name="connsiteX31" fmla="*/ 804863 w 826294"/>
                <a:gd name="connsiteY31" fmla="*/ 507206 h 1033462"/>
                <a:gd name="connsiteX32" fmla="*/ 826294 w 826294"/>
                <a:gd name="connsiteY32" fmla="*/ 488156 h 1033462"/>
                <a:gd name="connsiteX33" fmla="*/ 807244 w 826294"/>
                <a:gd name="connsiteY33" fmla="*/ 469106 h 1033462"/>
                <a:gd name="connsiteX34" fmla="*/ 802482 w 826294"/>
                <a:gd name="connsiteY34" fmla="*/ 454818 h 1033462"/>
                <a:gd name="connsiteX35" fmla="*/ 819151 w 826294"/>
                <a:gd name="connsiteY35" fmla="*/ 431006 h 1033462"/>
                <a:gd name="connsiteX36" fmla="*/ 807244 w 826294"/>
                <a:gd name="connsiteY36" fmla="*/ 411956 h 1033462"/>
                <a:gd name="connsiteX37" fmla="*/ 773907 w 826294"/>
                <a:gd name="connsiteY37" fmla="*/ 414337 h 1033462"/>
                <a:gd name="connsiteX38" fmla="*/ 762001 w 826294"/>
                <a:gd name="connsiteY38" fmla="*/ 411956 h 1033462"/>
                <a:gd name="connsiteX39" fmla="*/ 752476 w 826294"/>
                <a:gd name="connsiteY39" fmla="*/ 383381 h 1033462"/>
                <a:gd name="connsiteX40" fmla="*/ 747713 w 826294"/>
                <a:gd name="connsiteY40" fmla="*/ 369093 h 1033462"/>
                <a:gd name="connsiteX41" fmla="*/ 754857 w 826294"/>
                <a:gd name="connsiteY41" fmla="*/ 345281 h 1033462"/>
                <a:gd name="connsiteX42" fmla="*/ 762001 w 826294"/>
                <a:gd name="connsiteY42" fmla="*/ 326231 h 1033462"/>
                <a:gd name="connsiteX43" fmla="*/ 766763 w 826294"/>
                <a:gd name="connsiteY43" fmla="*/ 307181 h 1033462"/>
                <a:gd name="connsiteX44" fmla="*/ 783432 w 826294"/>
                <a:gd name="connsiteY44" fmla="*/ 285750 h 1033462"/>
                <a:gd name="connsiteX45" fmla="*/ 790576 w 826294"/>
                <a:gd name="connsiteY45" fmla="*/ 261937 h 1033462"/>
                <a:gd name="connsiteX46" fmla="*/ 790576 w 826294"/>
                <a:gd name="connsiteY46" fmla="*/ 223837 h 1033462"/>
                <a:gd name="connsiteX47" fmla="*/ 790576 w 826294"/>
                <a:gd name="connsiteY47" fmla="*/ 195262 h 1033462"/>
                <a:gd name="connsiteX48" fmla="*/ 766763 w 826294"/>
                <a:gd name="connsiteY48" fmla="*/ 178593 h 1033462"/>
                <a:gd name="connsiteX49" fmla="*/ 742951 w 826294"/>
                <a:gd name="connsiteY49" fmla="*/ 188118 h 1033462"/>
                <a:gd name="connsiteX50" fmla="*/ 719138 w 826294"/>
                <a:gd name="connsiteY50" fmla="*/ 195262 h 1033462"/>
                <a:gd name="connsiteX51" fmla="*/ 676276 w 826294"/>
                <a:gd name="connsiteY51" fmla="*/ 192881 h 1033462"/>
                <a:gd name="connsiteX52" fmla="*/ 659607 w 826294"/>
                <a:gd name="connsiteY52" fmla="*/ 185737 h 1033462"/>
                <a:gd name="connsiteX53" fmla="*/ 628651 w 826294"/>
                <a:gd name="connsiteY53" fmla="*/ 164306 h 1033462"/>
                <a:gd name="connsiteX54" fmla="*/ 616744 w 826294"/>
                <a:gd name="connsiteY54" fmla="*/ 159543 h 1033462"/>
                <a:gd name="connsiteX55" fmla="*/ 600076 w 826294"/>
                <a:gd name="connsiteY55" fmla="*/ 188118 h 1033462"/>
                <a:gd name="connsiteX56" fmla="*/ 585788 w 826294"/>
                <a:gd name="connsiteY56" fmla="*/ 214312 h 1033462"/>
                <a:gd name="connsiteX57" fmla="*/ 559594 w 826294"/>
                <a:gd name="connsiteY57" fmla="*/ 240506 h 1033462"/>
                <a:gd name="connsiteX58" fmla="*/ 542926 w 826294"/>
                <a:gd name="connsiteY58" fmla="*/ 235743 h 1033462"/>
                <a:gd name="connsiteX59" fmla="*/ 528638 w 826294"/>
                <a:gd name="connsiteY59" fmla="*/ 219075 h 1033462"/>
                <a:gd name="connsiteX60" fmla="*/ 528638 w 826294"/>
                <a:gd name="connsiteY60" fmla="*/ 219075 h 1033462"/>
                <a:gd name="connsiteX61" fmla="*/ 495301 w 826294"/>
                <a:gd name="connsiteY61" fmla="*/ 247650 h 1033462"/>
                <a:gd name="connsiteX62" fmla="*/ 478632 w 826294"/>
                <a:gd name="connsiteY62" fmla="*/ 261937 h 1033462"/>
                <a:gd name="connsiteX63" fmla="*/ 450057 w 826294"/>
                <a:gd name="connsiteY63" fmla="*/ 266700 h 1033462"/>
                <a:gd name="connsiteX64" fmla="*/ 431007 w 826294"/>
                <a:gd name="connsiteY64" fmla="*/ 271462 h 1033462"/>
                <a:gd name="connsiteX65" fmla="*/ 411957 w 826294"/>
                <a:gd name="connsiteY65" fmla="*/ 288131 h 1033462"/>
                <a:gd name="connsiteX66" fmla="*/ 392907 w 826294"/>
                <a:gd name="connsiteY66" fmla="*/ 285750 h 1033462"/>
                <a:gd name="connsiteX67" fmla="*/ 383382 w 826294"/>
                <a:gd name="connsiteY67" fmla="*/ 314325 h 1033462"/>
                <a:gd name="connsiteX68" fmla="*/ 381001 w 826294"/>
                <a:gd name="connsiteY68" fmla="*/ 342900 h 1033462"/>
                <a:gd name="connsiteX69" fmla="*/ 381001 w 826294"/>
                <a:gd name="connsiteY69" fmla="*/ 378618 h 1033462"/>
                <a:gd name="connsiteX70" fmla="*/ 357188 w 826294"/>
                <a:gd name="connsiteY70" fmla="*/ 388143 h 1033462"/>
                <a:gd name="connsiteX71" fmla="*/ 342901 w 826294"/>
                <a:gd name="connsiteY71" fmla="*/ 376237 h 1033462"/>
                <a:gd name="connsiteX72" fmla="*/ 342901 w 826294"/>
                <a:gd name="connsiteY72" fmla="*/ 354806 h 1033462"/>
                <a:gd name="connsiteX73" fmla="*/ 314326 w 826294"/>
                <a:gd name="connsiteY73" fmla="*/ 338137 h 1033462"/>
                <a:gd name="connsiteX74" fmla="*/ 292894 w 826294"/>
                <a:gd name="connsiteY74" fmla="*/ 328612 h 1033462"/>
                <a:gd name="connsiteX75" fmla="*/ 297657 w 826294"/>
                <a:gd name="connsiteY75" fmla="*/ 300037 h 1033462"/>
                <a:gd name="connsiteX76" fmla="*/ 273844 w 826294"/>
                <a:gd name="connsiteY76" fmla="*/ 297656 h 1033462"/>
                <a:gd name="connsiteX77" fmla="*/ 242888 w 826294"/>
                <a:gd name="connsiteY77" fmla="*/ 283368 h 1033462"/>
                <a:gd name="connsiteX78" fmla="*/ 240507 w 826294"/>
                <a:gd name="connsiteY78" fmla="*/ 235743 h 1033462"/>
                <a:gd name="connsiteX79" fmla="*/ 240507 w 826294"/>
                <a:gd name="connsiteY79" fmla="*/ 200025 h 1033462"/>
                <a:gd name="connsiteX80" fmla="*/ 235744 w 826294"/>
                <a:gd name="connsiteY80" fmla="*/ 185737 h 1033462"/>
                <a:gd name="connsiteX81" fmla="*/ 242888 w 826294"/>
                <a:gd name="connsiteY81" fmla="*/ 159543 h 1033462"/>
                <a:gd name="connsiteX82" fmla="*/ 254794 w 826294"/>
                <a:gd name="connsiteY82" fmla="*/ 150018 h 1033462"/>
                <a:gd name="connsiteX83" fmla="*/ 238126 w 826294"/>
                <a:gd name="connsiteY83" fmla="*/ 135731 h 1033462"/>
                <a:gd name="connsiteX84" fmla="*/ 235744 w 826294"/>
                <a:gd name="connsiteY84" fmla="*/ 104775 h 1033462"/>
                <a:gd name="connsiteX85" fmla="*/ 238126 w 826294"/>
                <a:gd name="connsiteY85" fmla="*/ 78581 h 1033462"/>
                <a:gd name="connsiteX86" fmla="*/ 233363 w 826294"/>
                <a:gd name="connsiteY86" fmla="*/ 52387 h 1033462"/>
                <a:gd name="connsiteX87" fmla="*/ 211932 w 826294"/>
                <a:gd name="connsiteY87" fmla="*/ 38100 h 1033462"/>
                <a:gd name="connsiteX88" fmla="*/ 176213 w 826294"/>
                <a:gd name="connsiteY88" fmla="*/ 38100 h 1033462"/>
                <a:gd name="connsiteX89" fmla="*/ 157164 w 826294"/>
                <a:gd name="connsiteY89" fmla="*/ 16668 h 1033462"/>
                <a:gd name="connsiteX90" fmla="*/ 157163 w 826294"/>
                <a:gd name="connsiteY90" fmla="*/ 0 h 1033462"/>
                <a:gd name="connsiteX91" fmla="*/ 142876 w 826294"/>
                <a:gd name="connsiteY91" fmla="*/ 0 h 1033462"/>
                <a:gd name="connsiteX92" fmla="*/ 116682 w 826294"/>
                <a:gd name="connsiteY92" fmla="*/ 0 h 1033462"/>
                <a:gd name="connsiteX93" fmla="*/ 97632 w 826294"/>
                <a:gd name="connsiteY93" fmla="*/ 0 h 1033462"/>
                <a:gd name="connsiteX94" fmla="*/ 78582 w 826294"/>
                <a:gd name="connsiteY94" fmla="*/ 33337 h 1033462"/>
                <a:gd name="connsiteX95" fmla="*/ 76201 w 826294"/>
                <a:gd name="connsiteY95" fmla="*/ 59531 h 1033462"/>
                <a:gd name="connsiteX96" fmla="*/ 73819 w 826294"/>
                <a:gd name="connsiteY96" fmla="*/ 97631 h 1033462"/>
                <a:gd name="connsiteX97" fmla="*/ 66676 w 826294"/>
                <a:gd name="connsiteY97" fmla="*/ 116681 h 1033462"/>
                <a:gd name="connsiteX98" fmla="*/ 54769 w 826294"/>
                <a:gd name="connsiteY98" fmla="*/ 135731 h 1033462"/>
                <a:gd name="connsiteX99" fmla="*/ 40482 w 826294"/>
                <a:gd name="connsiteY99" fmla="*/ 164306 h 1033462"/>
                <a:gd name="connsiteX100" fmla="*/ 30957 w 826294"/>
                <a:gd name="connsiteY100" fmla="*/ 171450 h 1033462"/>
                <a:gd name="connsiteX101" fmla="*/ 4763 w 826294"/>
                <a:gd name="connsiteY101" fmla="*/ 178593 h 1033462"/>
                <a:gd name="connsiteX102" fmla="*/ 2382 w 826294"/>
                <a:gd name="connsiteY102" fmla="*/ 200025 h 1033462"/>
                <a:gd name="connsiteX103" fmla="*/ 28576 w 826294"/>
                <a:gd name="connsiteY103" fmla="*/ 211931 h 1033462"/>
                <a:gd name="connsiteX104" fmla="*/ 26194 w 826294"/>
                <a:gd name="connsiteY104" fmla="*/ 219075 h 1033462"/>
                <a:gd name="connsiteX105" fmla="*/ 76201 w 826294"/>
                <a:gd name="connsiteY105" fmla="*/ 204788 h 1033462"/>
                <a:gd name="connsiteX106" fmla="*/ 66676 w 826294"/>
                <a:gd name="connsiteY106" fmla="*/ 261937 h 1033462"/>
                <a:gd name="connsiteX107" fmla="*/ 78582 w 826294"/>
                <a:gd name="connsiteY107" fmla="*/ 297656 h 1033462"/>
                <a:gd name="connsiteX108" fmla="*/ 78582 w 826294"/>
                <a:gd name="connsiteY108" fmla="*/ 297656 h 1033462"/>
                <a:gd name="connsiteX109" fmla="*/ 73819 w 826294"/>
                <a:gd name="connsiteY109" fmla="*/ 350043 h 1033462"/>
                <a:gd name="connsiteX110" fmla="*/ 73819 w 826294"/>
                <a:gd name="connsiteY110" fmla="*/ 350043 h 1033462"/>
                <a:gd name="connsiteX111" fmla="*/ 90488 w 826294"/>
                <a:gd name="connsiteY111" fmla="*/ 371475 h 1033462"/>
                <a:gd name="connsiteX112" fmla="*/ 102395 w 826294"/>
                <a:gd name="connsiteY112" fmla="*/ 388144 h 1033462"/>
                <a:gd name="connsiteX113" fmla="*/ 109539 w 826294"/>
                <a:gd name="connsiteY113" fmla="*/ 409575 h 1033462"/>
                <a:gd name="connsiteX114" fmla="*/ 116682 w 826294"/>
                <a:gd name="connsiteY114" fmla="*/ 414337 h 1033462"/>
                <a:gd name="connsiteX115" fmla="*/ 133351 w 826294"/>
                <a:gd name="connsiteY115" fmla="*/ 440531 h 1033462"/>
                <a:gd name="connsiteX116" fmla="*/ 133351 w 826294"/>
                <a:gd name="connsiteY116" fmla="*/ 466725 h 1033462"/>
                <a:gd name="connsiteX117" fmla="*/ 104776 w 826294"/>
                <a:gd name="connsiteY117" fmla="*/ 469106 h 1033462"/>
                <a:gd name="connsiteX118" fmla="*/ 95251 w 826294"/>
                <a:gd name="connsiteY118" fmla="*/ 483393 h 1033462"/>
                <a:gd name="connsiteX119" fmla="*/ 76201 w 826294"/>
                <a:gd name="connsiteY119" fmla="*/ 511968 h 1033462"/>
                <a:gd name="connsiteX120" fmla="*/ 64294 w 826294"/>
                <a:gd name="connsiteY120" fmla="*/ 533400 h 1033462"/>
                <a:gd name="connsiteX121" fmla="*/ 47625 w 826294"/>
                <a:gd name="connsiteY121" fmla="*/ 526256 h 1033462"/>
                <a:gd name="connsiteX122" fmla="*/ 30957 w 826294"/>
                <a:gd name="connsiteY122" fmla="*/ 531018 h 1033462"/>
                <a:gd name="connsiteX123" fmla="*/ 26194 w 826294"/>
                <a:gd name="connsiteY123" fmla="*/ 547687 h 1033462"/>
                <a:gd name="connsiteX124" fmla="*/ 11907 w 826294"/>
                <a:gd name="connsiteY124" fmla="*/ 569118 h 1033462"/>
                <a:gd name="connsiteX125" fmla="*/ 4763 w 826294"/>
                <a:gd name="connsiteY125" fmla="*/ 611981 h 1033462"/>
                <a:gd name="connsiteX126" fmla="*/ 0 w 826294"/>
                <a:gd name="connsiteY126" fmla="*/ 645318 h 1033462"/>
                <a:gd name="connsiteX127" fmla="*/ 38101 w 826294"/>
                <a:gd name="connsiteY127" fmla="*/ 640556 h 1033462"/>
                <a:gd name="connsiteX128" fmla="*/ 83344 w 826294"/>
                <a:gd name="connsiteY128" fmla="*/ 642937 h 1033462"/>
                <a:gd name="connsiteX129" fmla="*/ 111919 w 826294"/>
                <a:gd name="connsiteY129" fmla="*/ 650081 h 1033462"/>
                <a:gd name="connsiteX130" fmla="*/ 142875 w 826294"/>
                <a:gd name="connsiteY130" fmla="*/ 659606 h 1033462"/>
                <a:gd name="connsiteX131" fmla="*/ 154782 w 826294"/>
                <a:gd name="connsiteY131" fmla="*/ 676275 h 1033462"/>
                <a:gd name="connsiteX132" fmla="*/ 140494 w 826294"/>
                <a:gd name="connsiteY132" fmla="*/ 695325 h 1033462"/>
                <a:gd name="connsiteX133" fmla="*/ 140494 w 826294"/>
                <a:gd name="connsiteY133" fmla="*/ 709612 h 1033462"/>
                <a:gd name="connsiteX134" fmla="*/ 133350 w 826294"/>
                <a:gd name="connsiteY134" fmla="*/ 733425 h 1033462"/>
                <a:gd name="connsiteX135" fmla="*/ 92869 w 826294"/>
                <a:gd name="connsiteY135" fmla="*/ 742949 h 1033462"/>
                <a:gd name="connsiteX136" fmla="*/ 80963 w 826294"/>
                <a:gd name="connsiteY136" fmla="*/ 750093 h 1033462"/>
                <a:gd name="connsiteX137" fmla="*/ 64294 w 826294"/>
                <a:gd name="connsiteY137" fmla="*/ 754856 h 1033462"/>
                <a:gd name="connsiteX138" fmla="*/ 54770 w 826294"/>
                <a:gd name="connsiteY138" fmla="*/ 757237 h 1033462"/>
                <a:gd name="connsiteX139" fmla="*/ 42862 w 826294"/>
                <a:gd name="connsiteY139" fmla="*/ 781050 h 1033462"/>
                <a:gd name="connsiteX140" fmla="*/ 59532 w 826294"/>
                <a:gd name="connsiteY140" fmla="*/ 797718 h 1033462"/>
                <a:gd name="connsiteX141" fmla="*/ 54769 w 826294"/>
                <a:gd name="connsiteY141" fmla="*/ 831056 h 1033462"/>
                <a:gd name="connsiteX142" fmla="*/ 47626 w 826294"/>
                <a:gd name="connsiteY142" fmla="*/ 862012 h 1033462"/>
                <a:gd name="connsiteX143" fmla="*/ 73819 w 826294"/>
                <a:gd name="connsiteY143" fmla="*/ 864393 h 1033462"/>
                <a:gd name="connsiteX144" fmla="*/ 80963 w 826294"/>
                <a:gd name="connsiteY144" fmla="*/ 885825 h 1033462"/>
                <a:gd name="connsiteX145" fmla="*/ 107157 w 826294"/>
                <a:gd name="connsiteY145" fmla="*/ 878681 h 1033462"/>
                <a:gd name="connsiteX146" fmla="*/ 121444 w 826294"/>
                <a:gd name="connsiteY146" fmla="*/ 873918 h 1033462"/>
                <a:gd name="connsiteX147" fmla="*/ 150019 w 826294"/>
                <a:gd name="connsiteY147" fmla="*/ 840581 h 1033462"/>
                <a:gd name="connsiteX148" fmla="*/ 169069 w 826294"/>
                <a:gd name="connsiteY148" fmla="*/ 857250 h 1033462"/>
                <a:gd name="connsiteX149" fmla="*/ 188119 w 826294"/>
                <a:gd name="connsiteY149" fmla="*/ 838200 h 1033462"/>
                <a:gd name="connsiteX150" fmla="*/ 219076 w 826294"/>
                <a:gd name="connsiteY150" fmla="*/ 826293 h 1033462"/>
                <a:gd name="connsiteX151" fmla="*/ 228601 w 826294"/>
                <a:gd name="connsiteY151" fmla="*/ 816768 h 1033462"/>
                <a:gd name="connsiteX152" fmla="*/ 254794 w 826294"/>
                <a:gd name="connsiteY152" fmla="*/ 821531 h 1033462"/>
                <a:gd name="connsiteX153" fmla="*/ 269082 w 826294"/>
                <a:gd name="connsiteY153" fmla="*/ 833437 h 1033462"/>
                <a:gd name="connsiteX154" fmla="*/ 283369 w 826294"/>
                <a:gd name="connsiteY154" fmla="*/ 802481 h 1033462"/>
                <a:gd name="connsiteX155" fmla="*/ 295276 w 826294"/>
                <a:gd name="connsiteY155" fmla="*/ 781050 h 1033462"/>
                <a:gd name="connsiteX156" fmla="*/ 295276 w 826294"/>
                <a:gd name="connsiteY156" fmla="*/ 781050 h 1033462"/>
                <a:gd name="connsiteX157" fmla="*/ 307182 w 826294"/>
                <a:gd name="connsiteY157" fmla="*/ 816768 h 1033462"/>
                <a:gd name="connsiteX158" fmla="*/ 316707 w 826294"/>
                <a:gd name="connsiteY158" fmla="*/ 854868 h 1033462"/>
                <a:gd name="connsiteX159" fmla="*/ 354807 w 826294"/>
                <a:gd name="connsiteY159" fmla="*/ 842962 h 1033462"/>
                <a:gd name="connsiteX160" fmla="*/ 366713 w 826294"/>
                <a:gd name="connsiteY160" fmla="*/ 859631 h 1033462"/>
                <a:gd name="connsiteX161" fmla="*/ 378619 w 826294"/>
                <a:gd name="connsiteY161" fmla="*/ 876300 h 1033462"/>
                <a:gd name="connsiteX162" fmla="*/ 397669 w 826294"/>
                <a:gd name="connsiteY162" fmla="*/ 888206 h 1033462"/>
                <a:gd name="connsiteX163" fmla="*/ 400051 w 826294"/>
                <a:gd name="connsiteY163" fmla="*/ 914400 h 1033462"/>
                <a:gd name="connsiteX164" fmla="*/ 404813 w 826294"/>
                <a:gd name="connsiteY164" fmla="*/ 928687 h 1033462"/>
                <a:gd name="connsiteX165" fmla="*/ 433388 w 826294"/>
                <a:gd name="connsiteY165" fmla="*/ 921543 h 1033462"/>
                <a:gd name="connsiteX166" fmla="*/ 442913 w 826294"/>
                <a:gd name="connsiteY166" fmla="*/ 945356 h 1033462"/>
                <a:gd name="connsiteX167" fmla="*/ 447676 w 826294"/>
                <a:gd name="connsiteY167" fmla="*/ 978693 h 1033462"/>
                <a:gd name="connsiteX168" fmla="*/ 476251 w 826294"/>
                <a:gd name="connsiteY168" fmla="*/ 973931 h 1033462"/>
                <a:gd name="connsiteX169" fmla="*/ 490538 w 826294"/>
                <a:gd name="connsiteY169" fmla="*/ 983456 h 1033462"/>
                <a:gd name="connsiteX170" fmla="*/ 495301 w 826294"/>
                <a:gd name="connsiteY170" fmla="*/ 1007268 h 1033462"/>
                <a:gd name="connsiteX171" fmla="*/ 540543 w 826294"/>
                <a:gd name="connsiteY171" fmla="*/ 1033462 h 1033462"/>
                <a:gd name="connsiteX172" fmla="*/ 569119 w 826294"/>
                <a:gd name="connsiteY172" fmla="*/ 1028700 h 1033462"/>
                <a:gd name="connsiteX0" fmla="*/ 569119 w 826294"/>
                <a:gd name="connsiteY0" fmla="*/ 1028700 h 1033462"/>
                <a:gd name="connsiteX1" fmla="*/ 554831 w 826294"/>
                <a:gd name="connsiteY1" fmla="*/ 1004887 h 1033462"/>
                <a:gd name="connsiteX2" fmla="*/ 538163 w 826294"/>
                <a:gd name="connsiteY2" fmla="*/ 966787 h 1033462"/>
                <a:gd name="connsiteX3" fmla="*/ 516732 w 826294"/>
                <a:gd name="connsiteY3" fmla="*/ 947737 h 1033462"/>
                <a:gd name="connsiteX4" fmla="*/ 523876 w 826294"/>
                <a:gd name="connsiteY4" fmla="*/ 921543 h 1033462"/>
                <a:gd name="connsiteX5" fmla="*/ 542926 w 826294"/>
                <a:gd name="connsiteY5" fmla="*/ 916781 h 1033462"/>
                <a:gd name="connsiteX6" fmla="*/ 561975 w 826294"/>
                <a:gd name="connsiteY6" fmla="*/ 866775 h 1033462"/>
                <a:gd name="connsiteX7" fmla="*/ 528638 w 826294"/>
                <a:gd name="connsiteY7" fmla="*/ 845343 h 1033462"/>
                <a:gd name="connsiteX8" fmla="*/ 528638 w 826294"/>
                <a:gd name="connsiteY8" fmla="*/ 821531 h 1033462"/>
                <a:gd name="connsiteX9" fmla="*/ 523876 w 826294"/>
                <a:gd name="connsiteY9" fmla="*/ 788193 h 1033462"/>
                <a:gd name="connsiteX10" fmla="*/ 521494 w 826294"/>
                <a:gd name="connsiteY10" fmla="*/ 759618 h 1033462"/>
                <a:gd name="connsiteX11" fmla="*/ 545307 w 826294"/>
                <a:gd name="connsiteY11" fmla="*/ 759618 h 1033462"/>
                <a:gd name="connsiteX12" fmla="*/ 576263 w 826294"/>
                <a:gd name="connsiteY12" fmla="*/ 754856 h 1033462"/>
                <a:gd name="connsiteX13" fmla="*/ 597694 w 826294"/>
                <a:gd name="connsiteY13" fmla="*/ 711993 h 1033462"/>
                <a:gd name="connsiteX14" fmla="*/ 611982 w 826294"/>
                <a:gd name="connsiteY14" fmla="*/ 690562 h 1033462"/>
                <a:gd name="connsiteX15" fmla="*/ 581026 w 826294"/>
                <a:gd name="connsiteY15" fmla="*/ 671512 h 1033462"/>
                <a:gd name="connsiteX16" fmla="*/ 597694 w 826294"/>
                <a:gd name="connsiteY16" fmla="*/ 652462 h 1033462"/>
                <a:gd name="connsiteX17" fmla="*/ 592932 w 826294"/>
                <a:gd name="connsiteY17" fmla="*/ 626268 h 1033462"/>
                <a:gd name="connsiteX18" fmla="*/ 581026 w 826294"/>
                <a:gd name="connsiteY18" fmla="*/ 609600 h 1033462"/>
                <a:gd name="connsiteX19" fmla="*/ 597694 w 826294"/>
                <a:gd name="connsiteY19" fmla="*/ 588168 h 1033462"/>
                <a:gd name="connsiteX20" fmla="*/ 597694 w 826294"/>
                <a:gd name="connsiteY20" fmla="*/ 588168 h 1033462"/>
                <a:gd name="connsiteX21" fmla="*/ 600075 w 826294"/>
                <a:gd name="connsiteY21" fmla="*/ 569118 h 1033462"/>
                <a:gd name="connsiteX22" fmla="*/ 628651 w 826294"/>
                <a:gd name="connsiteY22" fmla="*/ 545306 h 1033462"/>
                <a:gd name="connsiteX23" fmla="*/ 661988 w 826294"/>
                <a:gd name="connsiteY23" fmla="*/ 569118 h 1033462"/>
                <a:gd name="connsiteX24" fmla="*/ 702469 w 826294"/>
                <a:gd name="connsiteY24" fmla="*/ 569118 h 1033462"/>
                <a:gd name="connsiteX25" fmla="*/ 714376 w 826294"/>
                <a:gd name="connsiteY25" fmla="*/ 535781 h 1033462"/>
                <a:gd name="connsiteX26" fmla="*/ 745332 w 826294"/>
                <a:gd name="connsiteY26" fmla="*/ 542924 h 1033462"/>
                <a:gd name="connsiteX27" fmla="*/ 752476 w 826294"/>
                <a:gd name="connsiteY27" fmla="*/ 571500 h 1033462"/>
                <a:gd name="connsiteX28" fmla="*/ 783432 w 826294"/>
                <a:gd name="connsiteY28" fmla="*/ 559593 h 1033462"/>
                <a:gd name="connsiteX29" fmla="*/ 804863 w 826294"/>
                <a:gd name="connsiteY29" fmla="*/ 552450 h 1033462"/>
                <a:gd name="connsiteX30" fmla="*/ 800101 w 826294"/>
                <a:gd name="connsiteY30" fmla="*/ 528637 h 1033462"/>
                <a:gd name="connsiteX31" fmla="*/ 804863 w 826294"/>
                <a:gd name="connsiteY31" fmla="*/ 507206 h 1033462"/>
                <a:gd name="connsiteX32" fmla="*/ 826294 w 826294"/>
                <a:gd name="connsiteY32" fmla="*/ 488156 h 1033462"/>
                <a:gd name="connsiteX33" fmla="*/ 807244 w 826294"/>
                <a:gd name="connsiteY33" fmla="*/ 469106 h 1033462"/>
                <a:gd name="connsiteX34" fmla="*/ 802482 w 826294"/>
                <a:gd name="connsiteY34" fmla="*/ 454818 h 1033462"/>
                <a:gd name="connsiteX35" fmla="*/ 819151 w 826294"/>
                <a:gd name="connsiteY35" fmla="*/ 431006 h 1033462"/>
                <a:gd name="connsiteX36" fmla="*/ 807244 w 826294"/>
                <a:gd name="connsiteY36" fmla="*/ 411956 h 1033462"/>
                <a:gd name="connsiteX37" fmla="*/ 773907 w 826294"/>
                <a:gd name="connsiteY37" fmla="*/ 414337 h 1033462"/>
                <a:gd name="connsiteX38" fmla="*/ 762001 w 826294"/>
                <a:gd name="connsiteY38" fmla="*/ 411956 h 1033462"/>
                <a:gd name="connsiteX39" fmla="*/ 752476 w 826294"/>
                <a:gd name="connsiteY39" fmla="*/ 383381 h 1033462"/>
                <a:gd name="connsiteX40" fmla="*/ 747713 w 826294"/>
                <a:gd name="connsiteY40" fmla="*/ 369093 h 1033462"/>
                <a:gd name="connsiteX41" fmla="*/ 754857 w 826294"/>
                <a:gd name="connsiteY41" fmla="*/ 345281 h 1033462"/>
                <a:gd name="connsiteX42" fmla="*/ 762001 w 826294"/>
                <a:gd name="connsiteY42" fmla="*/ 326231 h 1033462"/>
                <a:gd name="connsiteX43" fmla="*/ 766763 w 826294"/>
                <a:gd name="connsiteY43" fmla="*/ 307181 h 1033462"/>
                <a:gd name="connsiteX44" fmla="*/ 783432 w 826294"/>
                <a:gd name="connsiteY44" fmla="*/ 285750 h 1033462"/>
                <a:gd name="connsiteX45" fmla="*/ 790576 w 826294"/>
                <a:gd name="connsiteY45" fmla="*/ 261937 h 1033462"/>
                <a:gd name="connsiteX46" fmla="*/ 790576 w 826294"/>
                <a:gd name="connsiteY46" fmla="*/ 223837 h 1033462"/>
                <a:gd name="connsiteX47" fmla="*/ 790576 w 826294"/>
                <a:gd name="connsiteY47" fmla="*/ 195262 h 1033462"/>
                <a:gd name="connsiteX48" fmla="*/ 766763 w 826294"/>
                <a:gd name="connsiteY48" fmla="*/ 178593 h 1033462"/>
                <a:gd name="connsiteX49" fmla="*/ 742951 w 826294"/>
                <a:gd name="connsiteY49" fmla="*/ 188118 h 1033462"/>
                <a:gd name="connsiteX50" fmla="*/ 719138 w 826294"/>
                <a:gd name="connsiteY50" fmla="*/ 195262 h 1033462"/>
                <a:gd name="connsiteX51" fmla="*/ 676276 w 826294"/>
                <a:gd name="connsiteY51" fmla="*/ 192881 h 1033462"/>
                <a:gd name="connsiteX52" fmla="*/ 659607 w 826294"/>
                <a:gd name="connsiteY52" fmla="*/ 185737 h 1033462"/>
                <a:gd name="connsiteX53" fmla="*/ 628651 w 826294"/>
                <a:gd name="connsiteY53" fmla="*/ 164306 h 1033462"/>
                <a:gd name="connsiteX54" fmla="*/ 616744 w 826294"/>
                <a:gd name="connsiteY54" fmla="*/ 159543 h 1033462"/>
                <a:gd name="connsiteX55" fmla="*/ 600076 w 826294"/>
                <a:gd name="connsiteY55" fmla="*/ 188118 h 1033462"/>
                <a:gd name="connsiteX56" fmla="*/ 585788 w 826294"/>
                <a:gd name="connsiteY56" fmla="*/ 214312 h 1033462"/>
                <a:gd name="connsiteX57" fmla="*/ 559594 w 826294"/>
                <a:gd name="connsiteY57" fmla="*/ 240506 h 1033462"/>
                <a:gd name="connsiteX58" fmla="*/ 542926 w 826294"/>
                <a:gd name="connsiteY58" fmla="*/ 235743 h 1033462"/>
                <a:gd name="connsiteX59" fmla="*/ 528638 w 826294"/>
                <a:gd name="connsiteY59" fmla="*/ 219075 h 1033462"/>
                <a:gd name="connsiteX60" fmla="*/ 528638 w 826294"/>
                <a:gd name="connsiteY60" fmla="*/ 219075 h 1033462"/>
                <a:gd name="connsiteX61" fmla="*/ 495301 w 826294"/>
                <a:gd name="connsiteY61" fmla="*/ 247650 h 1033462"/>
                <a:gd name="connsiteX62" fmla="*/ 478632 w 826294"/>
                <a:gd name="connsiteY62" fmla="*/ 261937 h 1033462"/>
                <a:gd name="connsiteX63" fmla="*/ 450057 w 826294"/>
                <a:gd name="connsiteY63" fmla="*/ 266700 h 1033462"/>
                <a:gd name="connsiteX64" fmla="*/ 431007 w 826294"/>
                <a:gd name="connsiteY64" fmla="*/ 271462 h 1033462"/>
                <a:gd name="connsiteX65" fmla="*/ 411957 w 826294"/>
                <a:gd name="connsiteY65" fmla="*/ 288131 h 1033462"/>
                <a:gd name="connsiteX66" fmla="*/ 392907 w 826294"/>
                <a:gd name="connsiteY66" fmla="*/ 285750 h 1033462"/>
                <a:gd name="connsiteX67" fmla="*/ 383382 w 826294"/>
                <a:gd name="connsiteY67" fmla="*/ 314325 h 1033462"/>
                <a:gd name="connsiteX68" fmla="*/ 381001 w 826294"/>
                <a:gd name="connsiteY68" fmla="*/ 342900 h 1033462"/>
                <a:gd name="connsiteX69" fmla="*/ 381001 w 826294"/>
                <a:gd name="connsiteY69" fmla="*/ 378618 h 1033462"/>
                <a:gd name="connsiteX70" fmla="*/ 357188 w 826294"/>
                <a:gd name="connsiteY70" fmla="*/ 388143 h 1033462"/>
                <a:gd name="connsiteX71" fmla="*/ 342901 w 826294"/>
                <a:gd name="connsiteY71" fmla="*/ 376237 h 1033462"/>
                <a:gd name="connsiteX72" fmla="*/ 342901 w 826294"/>
                <a:gd name="connsiteY72" fmla="*/ 354806 h 1033462"/>
                <a:gd name="connsiteX73" fmla="*/ 314326 w 826294"/>
                <a:gd name="connsiteY73" fmla="*/ 338137 h 1033462"/>
                <a:gd name="connsiteX74" fmla="*/ 292894 w 826294"/>
                <a:gd name="connsiteY74" fmla="*/ 328612 h 1033462"/>
                <a:gd name="connsiteX75" fmla="*/ 297657 w 826294"/>
                <a:gd name="connsiteY75" fmla="*/ 300037 h 1033462"/>
                <a:gd name="connsiteX76" fmla="*/ 273844 w 826294"/>
                <a:gd name="connsiteY76" fmla="*/ 297656 h 1033462"/>
                <a:gd name="connsiteX77" fmla="*/ 242888 w 826294"/>
                <a:gd name="connsiteY77" fmla="*/ 283368 h 1033462"/>
                <a:gd name="connsiteX78" fmla="*/ 240507 w 826294"/>
                <a:gd name="connsiteY78" fmla="*/ 235743 h 1033462"/>
                <a:gd name="connsiteX79" fmla="*/ 240507 w 826294"/>
                <a:gd name="connsiteY79" fmla="*/ 200025 h 1033462"/>
                <a:gd name="connsiteX80" fmla="*/ 235744 w 826294"/>
                <a:gd name="connsiteY80" fmla="*/ 185737 h 1033462"/>
                <a:gd name="connsiteX81" fmla="*/ 242888 w 826294"/>
                <a:gd name="connsiteY81" fmla="*/ 159543 h 1033462"/>
                <a:gd name="connsiteX82" fmla="*/ 254794 w 826294"/>
                <a:gd name="connsiteY82" fmla="*/ 150018 h 1033462"/>
                <a:gd name="connsiteX83" fmla="*/ 238126 w 826294"/>
                <a:gd name="connsiteY83" fmla="*/ 135731 h 1033462"/>
                <a:gd name="connsiteX84" fmla="*/ 235744 w 826294"/>
                <a:gd name="connsiteY84" fmla="*/ 104775 h 1033462"/>
                <a:gd name="connsiteX85" fmla="*/ 238126 w 826294"/>
                <a:gd name="connsiteY85" fmla="*/ 78581 h 1033462"/>
                <a:gd name="connsiteX86" fmla="*/ 233363 w 826294"/>
                <a:gd name="connsiteY86" fmla="*/ 52387 h 1033462"/>
                <a:gd name="connsiteX87" fmla="*/ 211932 w 826294"/>
                <a:gd name="connsiteY87" fmla="*/ 38100 h 1033462"/>
                <a:gd name="connsiteX88" fmla="*/ 176213 w 826294"/>
                <a:gd name="connsiteY88" fmla="*/ 38100 h 1033462"/>
                <a:gd name="connsiteX89" fmla="*/ 164308 w 826294"/>
                <a:gd name="connsiteY89" fmla="*/ 14287 h 1033462"/>
                <a:gd name="connsiteX90" fmla="*/ 157163 w 826294"/>
                <a:gd name="connsiteY90" fmla="*/ 0 h 1033462"/>
                <a:gd name="connsiteX91" fmla="*/ 142876 w 826294"/>
                <a:gd name="connsiteY91" fmla="*/ 0 h 1033462"/>
                <a:gd name="connsiteX92" fmla="*/ 116682 w 826294"/>
                <a:gd name="connsiteY92" fmla="*/ 0 h 1033462"/>
                <a:gd name="connsiteX93" fmla="*/ 97632 w 826294"/>
                <a:gd name="connsiteY93" fmla="*/ 0 h 1033462"/>
                <a:gd name="connsiteX94" fmla="*/ 78582 w 826294"/>
                <a:gd name="connsiteY94" fmla="*/ 33337 h 1033462"/>
                <a:gd name="connsiteX95" fmla="*/ 76201 w 826294"/>
                <a:gd name="connsiteY95" fmla="*/ 59531 h 1033462"/>
                <a:gd name="connsiteX96" fmla="*/ 73819 w 826294"/>
                <a:gd name="connsiteY96" fmla="*/ 97631 h 1033462"/>
                <a:gd name="connsiteX97" fmla="*/ 66676 w 826294"/>
                <a:gd name="connsiteY97" fmla="*/ 116681 h 1033462"/>
                <a:gd name="connsiteX98" fmla="*/ 54769 w 826294"/>
                <a:gd name="connsiteY98" fmla="*/ 135731 h 1033462"/>
                <a:gd name="connsiteX99" fmla="*/ 40482 w 826294"/>
                <a:gd name="connsiteY99" fmla="*/ 164306 h 1033462"/>
                <a:gd name="connsiteX100" fmla="*/ 30957 w 826294"/>
                <a:gd name="connsiteY100" fmla="*/ 171450 h 1033462"/>
                <a:gd name="connsiteX101" fmla="*/ 4763 w 826294"/>
                <a:gd name="connsiteY101" fmla="*/ 178593 h 1033462"/>
                <a:gd name="connsiteX102" fmla="*/ 2382 w 826294"/>
                <a:gd name="connsiteY102" fmla="*/ 200025 h 1033462"/>
                <a:gd name="connsiteX103" fmla="*/ 28576 w 826294"/>
                <a:gd name="connsiteY103" fmla="*/ 211931 h 1033462"/>
                <a:gd name="connsiteX104" fmla="*/ 26194 w 826294"/>
                <a:gd name="connsiteY104" fmla="*/ 219075 h 1033462"/>
                <a:gd name="connsiteX105" fmla="*/ 76201 w 826294"/>
                <a:gd name="connsiteY105" fmla="*/ 204788 h 1033462"/>
                <a:gd name="connsiteX106" fmla="*/ 66676 w 826294"/>
                <a:gd name="connsiteY106" fmla="*/ 261937 h 1033462"/>
                <a:gd name="connsiteX107" fmla="*/ 78582 w 826294"/>
                <a:gd name="connsiteY107" fmla="*/ 297656 h 1033462"/>
                <a:gd name="connsiteX108" fmla="*/ 78582 w 826294"/>
                <a:gd name="connsiteY108" fmla="*/ 297656 h 1033462"/>
                <a:gd name="connsiteX109" fmla="*/ 73819 w 826294"/>
                <a:gd name="connsiteY109" fmla="*/ 350043 h 1033462"/>
                <a:gd name="connsiteX110" fmla="*/ 73819 w 826294"/>
                <a:gd name="connsiteY110" fmla="*/ 350043 h 1033462"/>
                <a:gd name="connsiteX111" fmla="*/ 90488 w 826294"/>
                <a:gd name="connsiteY111" fmla="*/ 371475 h 1033462"/>
                <a:gd name="connsiteX112" fmla="*/ 102395 w 826294"/>
                <a:gd name="connsiteY112" fmla="*/ 388144 h 1033462"/>
                <a:gd name="connsiteX113" fmla="*/ 109539 w 826294"/>
                <a:gd name="connsiteY113" fmla="*/ 409575 h 1033462"/>
                <a:gd name="connsiteX114" fmla="*/ 116682 w 826294"/>
                <a:gd name="connsiteY114" fmla="*/ 414337 h 1033462"/>
                <a:gd name="connsiteX115" fmla="*/ 133351 w 826294"/>
                <a:gd name="connsiteY115" fmla="*/ 440531 h 1033462"/>
                <a:gd name="connsiteX116" fmla="*/ 133351 w 826294"/>
                <a:gd name="connsiteY116" fmla="*/ 466725 h 1033462"/>
                <a:gd name="connsiteX117" fmla="*/ 104776 w 826294"/>
                <a:gd name="connsiteY117" fmla="*/ 469106 h 1033462"/>
                <a:gd name="connsiteX118" fmla="*/ 95251 w 826294"/>
                <a:gd name="connsiteY118" fmla="*/ 483393 h 1033462"/>
                <a:gd name="connsiteX119" fmla="*/ 76201 w 826294"/>
                <a:gd name="connsiteY119" fmla="*/ 511968 h 1033462"/>
                <a:gd name="connsiteX120" fmla="*/ 64294 w 826294"/>
                <a:gd name="connsiteY120" fmla="*/ 533400 h 1033462"/>
                <a:gd name="connsiteX121" fmla="*/ 47625 w 826294"/>
                <a:gd name="connsiteY121" fmla="*/ 526256 h 1033462"/>
                <a:gd name="connsiteX122" fmla="*/ 30957 w 826294"/>
                <a:gd name="connsiteY122" fmla="*/ 531018 h 1033462"/>
                <a:gd name="connsiteX123" fmla="*/ 26194 w 826294"/>
                <a:gd name="connsiteY123" fmla="*/ 547687 h 1033462"/>
                <a:gd name="connsiteX124" fmla="*/ 11907 w 826294"/>
                <a:gd name="connsiteY124" fmla="*/ 569118 h 1033462"/>
                <a:gd name="connsiteX125" fmla="*/ 4763 w 826294"/>
                <a:gd name="connsiteY125" fmla="*/ 611981 h 1033462"/>
                <a:gd name="connsiteX126" fmla="*/ 0 w 826294"/>
                <a:gd name="connsiteY126" fmla="*/ 645318 h 1033462"/>
                <a:gd name="connsiteX127" fmla="*/ 38101 w 826294"/>
                <a:gd name="connsiteY127" fmla="*/ 640556 h 1033462"/>
                <a:gd name="connsiteX128" fmla="*/ 83344 w 826294"/>
                <a:gd name="connsiteY128" fmla="*/ 642937 h 1033462"/>
                <a:gd name="connsiteX129" fmla="*/ 111919 w 826294"/>
                <a:gd name="connsiteY129" fmla="*/ 650081 h 1033462"/>
                <a:gd name="connsiteX130" fmla="*/ 142875 w 826294"/>
                <a:gd name="connsiteY130" fmla="*/ 659606 h 1033462"/>
                <a:gd name="connsiteX131" fmla="*/ 154782 w 826294"/>
                <a:gd name="connsiteY131" fmla="*/ 676275 h 1033462"/>
                <a:gd name="connsiteX132" fmla="*/ 140494 w 826294"/>
                <a:gd name="connsiteY132" fmla="*/ 695325 h 1033462"/>
                <a:gd name="connsiteX133" fmla="*/ 140494 w 826294"/>
                <a:gd name="connsiteY133" fmla="*/ 709612 h 1033462"/>
                <a:gd name="connsiteX134" fmla="*/ 133350 w 826294"/>
                <a:gd name="connsiteY134" fmla="*/ 733425 h 1033462"/>
                <a:gd name="connsiteX135" fmla="*/ 92869 w 826294"/>
                <a:gd name="connsiteY135" fmla="*/ 742949 h 1033462"/>
                <a:gd name="connsiteX136" fmla="*/ 80963 w 826294"/>
                <a:gd name="connsiteY136" fmla="*/ 750093 h 1033462"/>
                <a:gd name="connsiteX137" fmla="*/ 64294 w 826294"/>
                <a:gd name="connsiteY137" fmla="*/ 754856 h 1033462"/>
                <a:gd name="connsiteX138" fmla="*/ 54770 w 826294"/>
                <a:gd name="connsiteY138" fmla="*/ 757237 h 1033462"/>
                <a:gd name="connsiteX139" fmla="*/ 42862 w 826294"/>
                <a:gd name="connsiteY139" fmla="*/ 781050 h 1033462"/>
                <a:gd name="connsiteX140" fmla="*/ 59532 w 826294"/>
                <a:gd name="connsiteY140" fmla="*/ 797718 h 1033462"/>
                <a:gd name="connsiteX141" fmla="*/ 54769 w 826294"/>
                <a:gd name="connsiteY141" fmla="*/ 831056 h 1033462"/>
                <a:gd name="connsiteX142" fmla="*/ 47626 w 826294"/>
                <a:gd name="connsiteY142" fmla="*/ 862012 h 1033462"/>
                <a:gd name="connsiteX143" fmla="*/ 73819 w 826294"/>
                <a:gd name="connsiteY143" fmla="*/ 864393 h 1033462"/>
                <a:gd name="connsiteX144" fmla="*/ 80963 w 826294"/>
                <a:gd name="connsiteY144" fmla="*/ 885825 h 1033462"/>
                <a:gd name="connsiteX145" fmla="*/ 107157 w 826294"/>
                <a:gd name="connsiteY145" fmla="*/ 878681 h 1033462"/>
                <a:gd name="connsiteX146" fmla="*/ 121444 w 826294"/>
                <a:gd name="connsiteY146" fmla="*/ 873918 h 1033462"/>
                <a:gd name="connsiteX147" fmla="*/ 150019 w 826294"/>
                <a:gd name="connsiteY147" fmla="*/ 840581 h 1033462"/>
                <a:gd name="connsiteX148" fmla="*/ 169069 w 826294"/>
                <a:gd name="connsiteY148" fmla="*/ 857250 h 1033462"/>
                <a:gd name="connsiteX149" fmla="*/ 188119 w 826294"/>
                <a:gd name="connsiteY149" fmla="*/ 838200 h 1033462"/>
                <a:gd name="connsiteX150" fmla="*/ 219076 w 826294"/>
                <a:gd name="connsiteY150" fmla="*/ 826293 h 1033462"/>
                <a:gd name="connsiteX151" fmla="*/ 228601 w 826294"/>
                <a:gd name="connsiteY151" fmla="*/ 816768 h 1033462"/>
                <a:gd name="connsiteX152" fmla="*/ 254794 w 826294"/>
                <a:gd name="connsiteY152" fmla="*/ 821531 h 1033462"/>
                <a:gd name="connsiteX153" fmla="*/ 269082 w 826294"/>
                <a:gd name="connsiteY153" fmla="*/ 833437 h 1033462"/>
                <a:gd name="connsiteX154" fmla="*/ 283369 w 826294"/>
                <a:gd name="connsiteY154" fmla="*/ 802481 h 1033462"/>
                <a:gd name="connsiteX155" fmla="*/ 295276 w 826294"/>
                <a:gd name="connsiteY155" fmla="*/ 781050 h 1033462"/>
                <a:gd name="connsiteX156" fmla="*/ 295276 w 826294"/>
                <a:gd name="connsiteY156" fmla="*/ 781050 h 1033462"/>
                <a:gd name="connsiteX157" fmla="*/ 307182 w 826294"/>
                <a:gd name="connsiteY157" fmla="*/ 816768 h 1033462"/>
                <a:gd name="connsiteX158" fmla="*/ 316707 w 826294"/>
                <a:gd name="connsiteY158" fmla="*/ 854868 h 1033462"/>
                <a:gd name="connsiteX159" fmla="*/ 354807 w 826294"/>
                <a:gd name="connsiteY159" fmla="*/ 842962 h 1033462"/>
                <a:gd name="connsiteX160" fmla="*/ 366713 w 826294"/>
                <a:gd name="connsiteY160" fmla="*/ 859631 h 1033462"/>
                <a:gd name="connsiteX161" fmla="*/ 378619 w 826294"/>
                <a:gd name="connsiteY161" fmla="*/ 876300 h 1033462"/>
                <a:gd name="connsiteX162" fmla="*/ 397669 w 826294"/>
                <a:gd name="connsiteY162" fmla="*/ 888206 h 1033462"/>
                <a:gd name="connsiteX163" fmla="*/ 400051 w 826294"/>
                <a:gd name="connsiteY163" fmla="*/ 914400 h 1033462"/>
                <a:gd name="connsiteX164" fmla="*/ 404813 w 826294"/>
                <a:gd name="connsiteY164" fmla="*/ 928687 h 1033462"/>
                <a:gd name="connsiteX165" fmla="*/ 433388 w 826294"/>
                <a:gd name="connsiteY165" fmla="*/ 921543 h 1033462"/>
                <a:gd name="connsiteX166" fmla="*/ 442913 w 826294"/>
                <a:gd name="connsiteY166" fmla="*/ 945356 h 1033462"/>
                <a:gd name="connsiteX167" fmla="*/ 447676 w 826294"/>
                <a:gd name="connsiteY167" fmla="*/ 978693 h 1033462"/>
                <a:gd name="connsiteX168" fmla="*/ 476251 w 826294"/>
                <a:gd name="connsiteY168" fmla="*/ 973931 h 1033462"/>
                <a:gd name="connsiteX169" fmla="*/ 490538 w 826294"/>
                <a:gd name="connsiteY169" fmla="*/ 983456 h 1033462"/>
                <a:gd name="connsiteX170" fmla="*/ 495301 w 826294"/>
                <a:gd name="connsiteY170" fmla="*/ 1007268 h 1033462"/>
                <a:gd name="connsiteX171" fmla="*/ 540543 w 826294"/>
                <a:gd name="connsiteY171" fmla="*/ 1033462 h 1033462"/>
                <a:gd name="connsiteX172" fmla="*/ 569119 w 826294"/>
                <a:gd name="connsiteY172" fmla="*/ 1028700 h 103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</a:cxnLst>
              <a:rect l="l" t="t" r="r" b="b"/>
              <a:pathLst>
                <a:path w="826294" h="1033462">
                  <a:moveTo>
                    <a:pt x="569119" y="1028700"/>
                  </a:moveTo>
                  <a:cubicBezTo>
                    <a:pt x="566738" y="1020762"/>
                    <a:pt x="557212" y="1012825"/>
                    <a:pt x="554831" y="1004887"/>
                  </a:cubicBezTo>
                  <a:lnTo>
                    <a:pt x="538163" y="966787"/>
                  </a:lnTo>
                  <a:lnTo>
                    <a:pt x="516732" y="947737"/>
                  </a:lnTo>
                  <a:lnTo>
                    <a:pt x="523876" y="921543"/>
                  </a:lnTo>
                  <a:lnTo>
                    <a:pt x="542926" y="916781"/>
                  </a:lnTo>
                  <a:lnTo>
                    <a:pt x="561975" y="866775"/>
                  </a:lnTo>
                  <a:lnTo>
                    <a:pt x="528638" y="845343"/>
                  </a:lnTo>
                  <a:lnTo>
                    <a:pt x="528638" y="821531"/>
                  </a:lnTo>
                  <a:lnTo>
                    <a:pt x="523876" y="788193"/>
                  </a:lnTo>
                  <a:lnTo>
                    <a:pt x="521494" y="759618"/>
                  </a:lnTo>
                  <a:lnTo>
                    <a:pt x="545307" y="759618"/>
                  </a:lnTo>
                  <a:lnTo>
                    <a:pt x="576263" y="754856"/>
                  </a:lnTo>
                  <a:lnTo>
                    <a:pt x="597694" y="711993"/>
                  </a:lnTo>
                  <a:lnTo>
                    <a:pt x="611982" y="690562"/>
                  </a:lnTo>
                  <a:lnTo>
                    <a:pt x="581026" y="671512"/>
                  </a:lnTo>
                  <a:lnTo>
                    <a:pt x="597694" y="652462"/>
                  </a:lnTo>
                  <a:lnTo>
                    <a:pt x="592932" y="626268"/>
                  </a:lnTo>
                  <a:lnTo>
                    <a:pt x="581026" y="609600"/>
                  </a:lnTo>
                  <a:lnTo>
                    <a:pt x="597694" y="588168"/>
                  </a:lnTo>
                  <a:lnTo>
                    <a:pt x="597694" y="588168"/>
                  </a:lnTo>
                  <a:cubicBezTo>
                    <a:pt x="598091" y="584993"/>
                    <a:pt x="594519" y="575468"/>
                    <a:pt x="600075" y="569118"/>
                  </a:cubicBezTo>
                  <a:lnTo>
                    <a:pt x="628651" y="545306"/>
                  </a:lnTo>
                  <a:lnTo>
                    <a:pt x="661988" y="569118"/>
                  </a:lnTo>
                  <a:lnTo>
                    <a:pt x="702469" y="569118"/>
                  </a:lnTo>
                  <a:lnTo>
                    <a:pt x="714376" y="535781"/>
                  </a:lnTo>
                  <a:lnTo>
                    <a:pt x="745332" y="542924"/>
                  </a:lnTo>
                  <a:lnTo>
                    <a:pt x="752476" y="571500"/>
                  </a:lnTo>
                  <a:lnTo>
                    <a:pt x="783432" y="559593"/>
                  </a:lnTo>
                  <a:lnTo>
                    <a:pt x="804863" y="552450"/>
                  </a:lnTo>
                  <a:lnTo>
                    <a:pt x="800101" y="528637"/>
                  </a:lnTo>
                  <a:lnTo>
                    <a:pt x="804863" y="507206"/>
                  </a:lnTo>
                  <a:lnTo>
                    <a:pt x="826294" y="488156"/>
                  </a:lnTo>
                  <a:lnTo>
                    <a:pt x="807244" y="469106"/>
                  </a:lnTo>
                  <a:lnTo>
                    <a:pt x="802482" y="454818"/>
                  </a:lnTo>
                  <a:lnTo>
                    <a:pt x="819151" y="431006"/>
                  </a:lnTo>
                  <a:lnTo>
                    <a:pt x="807244" y="411956"/>
                  </a:lnTo>
                  <a:lnTo>
                    <a:pt x="773907" y="414337"/>
                  </a:lnTo>
                  <a:lnTo>
                    <a:pt x="762001" y="411956"/>
                  </a:lnTo>
                  <a:lnTo>
                    <a:pt x="752476" y="383381"/>
                  </a:lnTo>
                  <a:lnTo>
                    <a:pt x="747713" y="369093"/>
                  </a:lnTo>
                  <a:lnTo>
                    <a:pt x="754857" y="345281"/>
                  </a:lnTo>
                  <a:lnTo>
                    <a:pt x="762001" y="326231"/>
                  </a:lnTo>
                  <a:lnTo>
                    <a:pt x="766763" y="307181"/>
                  </a:lnTo>
                  <a:lnTo>
                    <a:pt x="783432" y="285750"/>
                  </a:lnTo>
                  <a:lnTo>
                    <a:pt x="790576" y="261937"/>
                  </a:lnTo>
                  <a:lnTo>
                    <a:pt x="790576" y="223837"/>
                  </a:lnTo>
                  <a:lnTo>
                    <a:pt x="790576" y="195262"/>
                  </a:lnTo>
                  <a:lnTo>
                    <a:pt x="766763" y="178593"/>
                  </a:lnTo>
                  <a:lnTo>
                    <a:pt x="742951" y="188118"/>
                  </a:lnTo>
                  <a:lnTo>
                    <a:pt x="719138" y="195262"/>
                  </a:lnTo>
                  <a:lnTo>
                    <a:pt x="676276" y="192881"/>
                  </a:lnTo>
                  <a:lnTo>
                    <a:pt x="659607" y="185737"/>
                  </a:lnTo>
                  <a:lnTo>
                    <a:pt x="628651" y="164306"/>
                  </a:lnTo>
                  <a:lnTo>
                    <a:pt x="616744" y="159543"/>
                  </a:lnTo>
                  <a:lnTo>
                    <a:pt x="600076" y="188118"/>
                  </a:lnTo>
                  <a:lnTo>
                    <a:pt x="585788" y="214312"/>
                  </a:lnTo>
                  <a:lnTo>
                    <a:pt x="559594" y="240506"/>
                  </a:lnTo>
                  <a:lnTo>
                    <a:pt x="542926" y="235743"/>
                  </a:lnTo>
                  <a:lnTo>
                    <a:pt x="528638" y="219075"/>
                  </a:lnTo>
                  <a:lnTo>
                    <a:pt x="528638" y="219075"/>
                  </a:lnTo>
                  <a:lnTo>
                    <a:pt x="495301" y="247650"/>
                  </a:lnTo>
                  <a:lnTo>
                    <a:pt x="478632" y="261937"/>
                  </a:lnTo>
                  <a:lnTo>
                    <a:pt x="450057" y="266700"/>
                  </a:lnTo>
                  <a:lnTo>
                    <a:pt x="431007" y="271462"/>
                  </a:lnTo>
                  <a:lnTo>
                    <a:pt x="411957" y="288131"/>
                  </a:lnTo>
                  <a:lnTo>
                    <a:pt x="392907" y="285750"/>
                  </a:lnTo>
                  <a:lnTo>
                    <a:pt x="383382" y="314325"/>
                  </a:lnTo>
                  <a:lnTo>
                    <a:pt x="381001" y="342900"/>
                  </a:lnTo>
                  <a:lnTo>
                    <a:pt x="381001" y="378618"/>
                  </a:lnTo>
                  <a:lnTo>
                    <a:pt x="357188" y="388143"/>
                  </a:lnTo>
                  <a:lnTo>
                    <a:pt x="342901" y="376237"/>
                  </a:lnTo>
                  <a:lnTo>
                    <a:pt x="342901" y="354806"/>
                  </a:lnTo>
                  <a:lnTo>
                    <a:pt x="314326" y="338137"/>
                  </a:lnTo>
                  <a:lnTo>
                    <a:pt x="292894" y="328612"/>
                  </a:lnTo>
                  <a:lnTo>
                    <a:pt x="297657" y="300037"/>
                  </a:lnTo>
                  <a:lnTo>
                    <a:pt x="273844" y="297656"/>
                  </a:lnTo>
                  <a:lnTo>
                    <a:pt x="242888" y="283368"/>
                  </a:lnTo>
                  <a:lnTo>
                    <a:pt x="240507" y="235743"/>
                  </a:lnTo>
                  <a:lnTo>
                    <a:pt x="240507" y="200025"/>
                  </a:lnTo>
                  <a:lnTo>
                    <a:pt x="235744" y="185737"/>
                  </a:lnTo>
                  <a:lnTo>
                    <a:pt x="242888" y="159543"/>
                  </a:lnTo>
                  <a:lnTo>
                    <a:pt x="254794" y="150018"/>
                  </a:lnTo>
                  <a:lnTo>
                    <a:pt x="238126" y="135731"/>
                  </a:lnTo>
                  <a:lnTo>
                    <a:pt x="235744" y="104775"/>
                  </a:lnTo>
                  <a:lnTo>
                    <a:pt x="238126" y="78581"/>
                  </a:lnTo>
                  <a:lnTo>
                    <a:pt x="233363" y="52387"/>
                  </a:lnTo>
                  <a:lnTo>
                    <a:pt x="211932" y="38100"/>
                  </a:lnTo>
                  <a:lnTo>
                    <a:pt x="176213" y="38100"/>
                  </a:lnTo>
                  <a:lnTo>
                    <a:pt x="164308" y="14287"/>
                  </a:lnTo>
                  <a:cubicBezTo>
                    <a:pt x="164308" y="8731"/>
                    <a:pt x="157163" y="5556"/>
                    <a:pt x="157163" y="0"/>
                  </a:cubicBezTo>
                  <a:lnTo>
                    <a:pt x="142876" y="0"/>
                  </a:lnTo>
                  <a:lnTo>
                    <a:pt x="116682" y="0"/>
                  </a:lnTo>
                  <a:lnTo>
                    <a:pt x="97632" y="0"/>
                  </a:lnTo>
                  <a:lnTo>
                    <a:pt x="78582" y="33337"/>
                  </a:lnTo>
                  <a:lnTo>
                    <a:pt x="76201" y="59531"/>
                  </a:lnTo>
                  <a:lnTo>
                    <a:pt x="73819" y="97631"/>
                  </a:lnTo>
                  <a:lnTo>
                    <a:pt x="66676" y="116681"/>
                  </a:lnTo>
                  <a:lnTo>
                    <a:pt x="54769" y="135731"/>
                  </a:lnTo>
                  <a:lnTo>
                    <a:pt x="40482" y="164306"/>
                  </a:lnTo>
                  <a:lnTo>
                    <a:pt x="30957" y="171450"/>
                  </a:lnTo>
                  <a:lnTo>
                    <a:pt x="4763" y="178593"/>
                  </a:lnTo>
                  <a:lnTo>
                    <a:pt x="2382" y="200025"/>
                  </a:lnTo>
                  <a:lnTo>
                    <a:pt x="28576" y="211931"/>
                  </a:lnTo>
                  <a:lnTo>
                    <a:pt x="26194" y="219075"/>
                  </a:lnTo>
                  <a:lnTo>
                    <a:pt x="76201" y="204788"/>
                  </a:lnTo>
                  <a:lnTo>
                    <a:pt x="66676" y="261937"/>
                  </a:lnTo>
                  <a:lnTo>
                    <a:pt x="78582" y="297656"/>
                  </a:lnTo>
                  <a:lnTo>
                    <a:pt x="78582" y="297656"/>
                  </a:lnTo>
                  <a:lnTo>
                    <a:pt x="73819" y="350043"/>
                  </a:lnTo>
                  <a:lnTo>
                    <a:pt x="73819" y="350043"/>
                  </a:lnTo>
                  <a:lnTo>
                    <a:pt x="90488" y="371475"/>
                  </a:lnTo>
                  <a:lnTo>
                    <a:pt x="102395" y="388144"/>
                  </a:lnTo>
                  <a:lnTo>
                    <a:pt x="109539" y="409575"/>
                  </a:lnTo>
                  <a:lnTo>
                    <a:pt x="116682" y="414337"/>
                  </a:lnTo>
                  <a:lnTo>
                    <a:pt x="133351" y="440531"/>
                  </a:lnTo>
                  <a:lnTo>
                    <a:pt x="133351" y="466725"/>
                  </a:lnTo>
                  <a:lnTo>
                    <a:pt x="104776" y="469106"/>
                  </a:lnTo>
                  <a:lnTo>
                    <a:pt x="95251" y="483393"/>
                  </a:lnTo>
                  <a:lnTo>
                    <a:pt x="76201" y="511968"/>
                  </a:lnTo>
                  <a:lnTo>
                    <a:pt x="64294" y="533400"/>
                  </a:lnTo>
                  <a:cubicBezTo>
                    <a:pt x="58738" y="533400"/>
                    <a:pt x="53181" y="526256"/>
                    <a:pt x="47625" y="526256"/>
                  </a:cubicBezTo>
                  <a:lnTo>
                    <a:pt x="30957" y="531018"/>
                  </a:lnTo>
                  <a:lnTo>
                    <a:pt x="26194" y="547687"/>
                  </a:lnTo>
                  <a:lnTo>
                    <a:pt x="11907" y="569118"/>
                  </a:lnTo>
                  <a:lnTo>
                    <a:pt x="4763" y="611981"/>
                  </a:lnTo>
                  <a:lnTo>
                    <a:pt x="0" y="645318"/>
                  </a:lnTo>
                  <a:cubicBezTo>
                    <a:pt x="12700" y="643731"/>
                    <a:pt x="24210" y="640953"/>
                    <a:pt x="38101" y="640556"/>
                  </a:cubicBezTo>
                  <a:cubicBezTo>
                    <a:pt x="51992" y="640159"/>
                    <a:pt x="68263" y="642143"/>
                    <a:pt x="83344" y="642937"/>
                  </a:cubicBezTo>
                  <a:lnTo>
                    <a:pt x="111919" y="650081"/>
                  </a:lnTo>
                  <a:cubicBezTo>
                    <a:pt x="120650" y="655637"/>
                    <a:pt x="134144" y="654050"/>
                    <a:pt x="142875" y="659606"/>
                  </a:cubicBezTo>
                  <a:lnTo>
                    <a:pt x="154782" y="676275"/>
                  </a:lnTo>
                  <a:cubicBezTo>
                    <a:pt x="150813" y="682625"/>
                    <a:pt x="144463" y="688975"/>
                    <a:pt x="140494" y="695325"/>
                  </a:cubicBezTo>
                  <a:lnTo>
                    <a:pt x="140494" y="709612"/>
                  </a:lnTo>
                  <a:lnTo>
                    <a:pt x="133350" y="733425"/>
                  </a:lnTo>
                  <a:lnTo>
                    <a:pt x="92869" y="742949"/>
                  </a:lnTo>
                  <a:lnTo>
                    <a:pt x="80963" y="750093"/>
                  </a:lnTo>
                  <a:lnTo>
                    <a:pt x="64294" y="754856"/>
                  </a:lnTo>
                  <a:lnTo>
                    <a:pt x="54770" y="757237"/>
                  </a:lnTo>
                  <a:cubicBezTo>
                    <a:pt x="57151" y="763587"/>
                    <a:pt x="40481" y="774700"/>
                    <a:pt x="42862" y="781050"/>
                  </a:cubicBezTo>
                  <a:lnTo>
                    <a:pt x="59532" y="797718"/>
                  </a:lnTo>
                  <a:lnTo>
                    <a:pt x="54769" y="831056"/>
                  </a:lnTo>
                  <a:lnTo>
                    <a:pt x="47626" y="862012"/>
                  </a:lnTo>
                  <a:lnTo>
                    <a:pt x="73819" y="864393"/>
                  </a:lnTo>
                  <a:lnTo>
                    <a:pt x="80963" y="885825"/>
                  </a:lnTo>
                  <a:lnTo>
                    <a:pt x="107157" y="878681"/>
                  </a:lnTo>
                  <a:lnTo>
                    <a:pt x="121444" y="873918"/>
                  </a:lnTo>
                  <a:lnTo>
                    <a:pt x="150019" y="840581"/>
                  </a:lnTo>
                  <a:lnTo>
                    <a:pt x="169069" y="857250"/>
                  </a:lnTo>
                  <a:lnTo>
                    <a:pt x="188119" y="838200"/>
                  </a:lnTo>
                  <a:lnTo>
                    <a:pt x="219076" y="826293"/>
                  </a:lnTo>
                  <a:lnTo>
                    <a:pt x="228601" y="816768"/>
                  </a:lnTo>
                  <a:lnTo>
                    <a:pt x="254794" y="821531"/>
                  </a:lnTo>
                  <a:lnTo>
                    <a:pt x="269082" y="833437"/>
                  </a:lnTo>
                  <a:lnTo>
                    <a:pt x="283369" y="802481"/>
                  </a:lnTo>
                  <a:lnTo>
                    <a:pt x="295276" y="781050"/>
                  </a:lnTo>
                  <a:lnTo>
                    <a:pt x="295276" y="781050"/>
                  </a:lnTo>
                  <a:lnTo>
                    <a:pt x="307182" y="816768"/>
                  </a:lnTo>
                  <a:lnTo>
                    <a:pt x="316707" y="854868"/>
                  </a:lnTo>
                  <a:lnTo>
                    <a:pt x="354807" y="842962"/>
                  </a:lnTo>
                  <a:lnTo>
                    <a:pt x="366713" y="859631"/>
                  </a:lnTo>
                  <a:lnTo>
                    <a:pt x="378619" y="876300"/>
                  </a:lnTo>
                  <a:lnTo>
                    <a:pt x="397669" y="888206"/>
                  </a:lnTo>
                  <a:lnTo>
                    <a:pt x="400051" y="914400"/>
                  </a:lnTo>
                  <a:lnTo>
                    <a:pt x="404813" y="928687"/>
                  </a:lnTo>
                  <a:lnTo>
                    <a:pt x="433388" y="921543"/>
                  </a:lnTo>
                  <a:lnTo>
                    <a:pt x="442913" y="945356"/>
                  </a:lnTo>
                  <a:lnTo>
                    <a:pt x="447676" y="978693"/>
                  </a:lnTo>
                  <a:lnTo>
                    <a:pt x="476251" y="973931"/>
                  </a:lnTo>
                  <a:lnTo>
                    <a:pt x="490538" y="983456"/>
                  </a:lnTo>
                  <a:lnTo>
                    <a:pt x="495301" y="1007268"/>
                  </a:lnTo>
                  <a:cubicBezTo>
                    <a:pt x="511969" y="1012824"/>
                    <a:pt x="523875" y="1027906"/>
                    <a:pt x="540543" y="1033462"/>
                  </a:cubicBezTo>
                  <a:lnTo>
                    <a:pt x="569119" y="102870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700">
                <a:latin typeface="Arial Narrow" pitchFamily="34" charset="0"/>
              </a:endParaRPr>
            </a:p>
          </p:txBody>
        </p:sp>
        <p:sp>
          <p:nvSpPr>
            <p:cNvPr id="36" name="Марий Эл"/>
            <p:cNvSpPr/>
            <p:nvPr/>
          </p:nvSpPr>
          <p:spPr>
            <a:xfrm>
              <a:off x="4730750" y="8286750"/>
              <a:ext cx="498475" cy="285750"/>
            </a:xfrm>
            <a:custGeom>
              <a:avLst/>
              <a:gdLst>
                <a:gd name="connsiteX0" fmla="*/ 309562 w 500062"/>
                <a:gd name="connsiteY0" fmla="*/ 285750 h 285750"/>
                <a:gd name="connsiteX1" fmla="*/ 354806 w 500062"/>
                <a:gd name="connsiteY1" fmla="*/ 254793 h 285750"/>
                <a:gd name="connsiteX2" fmla="*/ 366712 w 500062"/>
                <a:gd name="connsiteY2" fmla="*/ 230981 h 285750"/>
                <a:gd name="connsiteX3" fmla="*/ 357187 w 500062"/>
                <a:gd name="connsiteY3" fmla="*/ 216693 h 285750"/>
                <a:gd name="connsiteX4" fmla="*/ 378619 w 500062"/>
                <a:gd name="connsiteY4" fmla="*/ 195262 h 285750"/>
                <a:gd name="connsiteX5" fmla="*/ 400050 w 500062"/>
                <a:gd name="connsiteY5" fmla="*/ 195262 h 285750"/>
                <a:gd name="connsiteX6" fmla="*/ 421481 w 500062"/>
                <a:gd name="connsiteY6" fmla="*/ 171450 h 285750"/>
                <a:gd name="connsiteX7" fmla="*/ 454819 w 500062"/>
                <a:gd name="connsiteY7" fmla="*/ 161925 h 285750"/>
                <a:gd name="connsiteX8" fmla="*/ 464344 w 500062"/>
                <a:gd name="connsiteY8" fmla="*/ 185737 h 285750"/>
                <a:gd name="connsiteX9" fmla="*/ 495300 w 500062"/>
                <a:gd name="connsiteY9" fmla="*/ 171450 h 285750"/>
                <a:gd name="connsiteX10" fmla="*/ 500062 w 500062"/>
                <a:gd name="connsiteY10" fmla="*/ 150018 h 285750"/>
                <a:gd name="connsiteX11" fmla="*/ 483394 w 500062"/>
                <a:gd name="connsiteY11" fmla="*/ 145256 h 285750"/>
                <a:gd name="connsiteX12" fmla="*/ 481012 w 500062"/>
                <a:gd name="connsiteY12" fmla="*/ 109537 h 285750"/>
                <a:gd name="connsiteX13" fmla="*/ 466725 w 500062"/>
                <a:gd name="connsiteY13" fmla="*/ 97631 h 285750"/>
                <a:gd name="connsiteX14" fmla="*/ 447675 w 500062"/>
                <a:gd name="connsiteY14" fmla="*/ 78581 h 285750"/>
                <a:gd name="connsiteX15" fmla="*/ 431006 w 500062"/>
                <a:gd name="connsiteY15" fmla="*/ 59531 h 285750"/>
                <a:gd name="connsiteX16" fmla="*/ 404812 w 500062"/>
                <a:gd name="connsiteY16" fmla="*/ 76200 h 285750"/>
                <a:gd name="connsiteX17" fmla="*/ 397669 w 500062"/>
                <a:gd name="connsiteY17" fmla="*/ 57150 h 285750"/>
                <a:gd name="connsiteX18" fmla="*/ 390525 w 500062"/>
                <a:gd name="connsiteY18" fmla="*/ 33337 h 285750"/>
                <a:gd name="connsiteX19" fmla="*/ 381000 w 500062"/>
                <a:gd name="connsiteY19" fmla="*/ 0 h 285750"/>
                <a:gd name="connsiteX20" fmla="*/ 361950 w 500062"/>
                <a:gd name="connsiteY20" fmla="*/ 52387 h 285750"/>
                <a:gd name="connsiteX21" fmla="*/ 347662 w 500062"/>
                <a:gd name="connsiteY21" fmla="*/ 33337 h 285750"/>
                <a:gd name="connsiteX22" fmla="*/ 314325 w 500062"/>
                <a:gd name="connsiteY22" fmla="*/ 35718 h 285750"/>
                <a:gd name="connsiteX23" fmla="*/ 297656 w 500062"/>
                <a:gd name="connsiteY23" fmla="*/ 52387 h 285750"/>
                <a:gd name="connsiteX24" fmla="*/ 273844 w 500062"/>
                <a:gd name="connsiteY24" fmla="*/ 61912 h 285750"/>
                <a:gd name="connsiteX25" fmla="*/ 257175 w 500062"/>
                <a:gd name="connsiteY25" fmla="*/ 76200 h 285750"/>
                <a:gd name="connsiteX26" fmla="*/ 240506 w 500062"/>
                <a:gd name="connsiteY26" fmla="*/ 59531 h 285750"/>
                <a:gd name="connsiteX27" fmla="*/ 228600 w 500062"/>
                <a:gd name="connsiteY27" fmla="*/ 66675 h 285750"/>
                <a:gd name="connsiteX28" fmla="*/ 209550 w 500062"/>
                <a:gd name="connsiteY28" fmla="*/ 88106 h 285750"/>
                <a:gd name="connsiteX29" fmla="*/ 183356 w 500062"/>
                <a:gd name="connsiteY29" fmla="*/ 100012 h 285750"/>
                <a:gd name="connsiteX30" fmla="*/ 166687 w 500062"/>
                <a:gd name="connsiteY30" fmla="*/ 102393 h 285750"/>
                <a:gd name="connsiteX31" fmla="*/ 159544 w 500062"/>
                <a:gd name="connsiteY31" fmla="*/ 85725 h 285750"/>
                <a:gd name="connsiteX32" fmla="*/ 128587 w 500062"/>
                <a:gd name="connsiteY32" fmla="*/ 80962 h 285750"/>
                <a:gd name="connsiteX33" fmla="*/ 102394 w 500062"/>
                <a:gd name="connsiteY33" fmla="*/ 83343 h 285750"/>
                <a:gd name="connsiteX34" fmla="*/ 64294 w 500062"/>
                <a:gd name="connsiteY34" fmla="*/ 88106 h 285750"/>
                <a:gd name="connsiteX35" fmla="*/ 35719 w 500062"/>
                <a:gd name="connsiteY35" fmla="*/ 97631 h 285750"/>
                <a:gd name="connsiteX36" fmla="*/ 40481 w 500062"/>
                <a:gd name="connsiteY36" fmla="*/ 121443 h 285750"/>
                <a:gd name="connsiteX37" fmla="*/ 26194 w 500062"/>
                <a:gd name="connsiteY37" fmla="*/ 133350 h 285750"/>
                <a:gd name="connsiteX38" fmla="*/ 0 w 500062"/>
                <a:gd name="connsiteY38" fmla="*/ 150018 h 285750"/>
                <a:gd name="connsiteX39" fmla="*/ 21431 w 500062"/>
                <a:gd name="connsiteY39" fmla="*/ 178593 h 285750"/>
                <a:gd name="connsiteX40" fmla="*/ 40481 w 500062"/>
                <a:gd name="connsiteY40" fmla="*/ 188118 h 285750"/>
                <a:gd name="connsiteX41" fmla="*/ 35719 w 500062"/>
                <a:gd name="connsiteY41" fmla="*/ 204787 h 285750"/>
                <a:gd name="connsiteX42" fmla="*/ 26194 w 500062"/>
                <a:gd name="connsiteY42" fmla="*/ 214312 h 285750"/>
                <a:gd name="connsiteX43" fmla="*/ 52387 w 500062"/>
                <a:gd name="connsiteY43" fmla="*/ 233362 h 285750"/>
                <a:gd name="connsiteX44" fmla="*/ 52387 w 500062"/>
                <a:gd name="connsiteY44" fmla="*/ 259556 h 285750"/>
                <a:gd name="connsiteX45" fmla="*/ 57150 w 500062"/>
                <a:gd name="connsiteY45" fmla="*/ 261937 h 285750"/>
                <a:gd name="connsiteX46" fmla="*/ 83344 w 500062"/>
                <a:gd name="connsiteY46" fmla="*/ 247650 h 285750"/>
                <a:gd name="connsiteX47" fmla="*/ 114300 w 500062"/>
                <a:gd name="connsiteY47" fmla="*/ 240506 h 285750"/>
                <a:gd name="connsiteX48" fmla="*/ 130969 w 500062"/>
                <a:gd name="connsiteY48" fmla="*/ 221456 h 285750"/>
                <a:gd name="connsiteX49" fmla="*/ 147637 w 500062"/>
                <a:gd name="connsiteY49" fmla="*/ 216693 h 285750"/>
                <a:gd name="connsiteX50" fmla="*/ 166687 w 500062"/>
                <a:gd name="connsiteY50" fmla="*/ 216693 h 285750"/>
                <a:gd name="connsiteX51" fmla="*/ 183356 w 500062"/>
                <a:gd name="connsiteY51" fmla="*/ 207168 h 285750"/>
                <a:gd name="connsiteX52" fmla="*/ 200025 w 500062"/>
                <a:gd name="connsiteY52" fmla="*/ 211931 h 285750"/>
                <a:gd name="connsiteX53" fmla="*/ 207169 w 500062"/>
                <a:gd name="connsiteY53" fmla="*/ 238125 h 285750"/>
                <a:gd name="connsiteX54" fmla="*/ 238125 w 500062"/>
                <a:gd name="connsiteY54" fmla="*/ 242887 h 285750"/>
                <a:gd name="connsiteX55" fmla="*/ 264319 w 500062"/>
                <a:gd name="connsiteY55" fmla="*/ 264318 h 285750"/>
                <a:gd name="connsiteX56" fmla="*/ 309562 w 500062"/>
                <a:gd name="connsiteY56" fmla="*/ 285750 h 285750"/>
                <a:gd name="connsiteX0" fmla="*/ 309562 w 500062"/>
                <a:gd name="connsiteY0" fmla="*/ 285750 h 285750"/>
                <a:gd name="connsiteX1" fmla="*/ 354806 w 500062"/>
                <a:gd name="connsiteY1" fmla="*/ 254793 h 285750"/>
                <a:gd name="connsiteX2" fmla="*/ 366712 w 500062"/>
                <a:gd name="connsiteY2" fmla="*/ 230981 h 285750"/>
                <a:gd name="connsiteX3" fmla="*/ 357187 w 500062"/>
                <a:gd name="connsiteY3" fmla="*/ 216693 h 285750"/>
                <a:gd name="connsiteX4" fmla="*/ 378619 w 500062"/>
                <a:gd name="connsiteY4" fmla="*/ 195262 h 285750"/>
                <a:gd name="connsiteX5" fmla="*/ 400050 w 500062"/>
                <a:gd name="connsiteY5" fmla="*/ 195262 h 285750"/>
                <a:gd name="connsiteX6" fmla="*/ 421481 w 500062"/>
                <a:gd name="connsiteY6" fmla="*/ 171450 h 285750"/>
                <a:gd name="connsiteX7" fmla="*/ 454819 w 500062"/>
                <a:gd name="connsiteY7" fmla="*/ 161925 h 285750"/>
                <a:gd name="connsiteX8" fmla="*/ 464344 w 500062"/>
                <a:gd name="connsiteY8" fmla="*/ 185737 h 285750"/>
                <a:gd name="connsiteX9" fmla="*/ 495300 w 500062"/>
                <a:gd name="connsiteY9" fmla="*/ 171450 h 285750"/>
                <a:gd name="connsiteX10" fmla="*/ 500062 w 500062"/>
                <a:gd name="connsiteY10" fmla="*/ 150018 h 285750"/>
                <a:gd name="connsiteX11" fmla="*/ 483394 w 500062"/>
                <a:gd name="connsiteY11" fmla="*/ 145256 h 285750"/>
                <a:gd name="connsiteX12" fmla="*/ 481012 w 500062"/>
                <a:gd name="connsiteY12" fmla="*/ 109537 h 285750"/>
                <a:gd name="connsiteX13" fmla="*/ 466725 w 500062"/>
                <a:gd name="connsiteY13" fmla="*/ 97631 h 285750"/>
                <a:gd name="connsiteX14" fmla="*/ 447675 w 500062"/>
                <a:gd name="connsiteY14" fmla="*/ 78581 h 285750"/>
                <a:gd name="connsiteX15" fmla="*/ 431006 w 500062"/>
                <a:gd name="connsiteY15" fmla="*/ 59531 h 285750"/>
                <a:gd name="connsiteX16" fmla="*/ 404812 w 500062"/>
                <a:gd name="connsiteY16" fmla="*/ 76200 h 285750"/>
                <a:gd name="connsiteX17" fmla="*/ 397669 w 500062"/>
                <a:gd name="connsiteY17" fmla="*/ 57150 h 285750"/>
                <a:gd name="connsiteX18" fmla="*/ 390525 w 500062"/>
                <a:gd name="connsiteY18" fmla="*/ 33337 h 285750"/>
                <a:gd name="connsiteX19" fmla="*/ 381000 w 500062"/>
                <a:gd name="connsiteY19" fmla="*/ 0 h 285750"/>
                <a:gd name="connsiteX20" fmla="*/ 361950 w 500062"/>
                <a:gd name="connsiteY20" fmla="*/ 52387 h 285750"/>
                <a:gd name="connsiteX21" fmla="*/ 347662 w 500062"/>
                <a:gd name="connsiteY21" fmla="*/ 33337 h 285750"/>
                <a:gd name="connsiteX22" fmla="*/ 314325 w 500062"/>
                <a:gd name="connsiteY22" fmla="*/ 35718 h 285750"/>
                <a:gd name="connsiteX23" fmla="*/ 297656 w 500062"/>
                <a:gd name="connsiteY23" fmla="*/ 52387 h 285750"/>
                <a:gd name="connsiteX24" fmla="*/ 273844 w 500062"/>
                <a:gd name="connsiteY24" fmla="*/ 61912 h 285750"/>
                <a:gd name="connsiteX25" fmla="*/ 257175 w 500062"/>
                <a:gd name="connsiteY25" fmla="*/ 76200 h 285750"/>
                <a:gd name="connsiteX26" fmla="*/ 240506 w 500062"/>
                <a:gd name="connsiteY26" fmla="*/ 59531 h 285750"/>
                <a:gd name="connsiteX27" fmla="*/ 228600 w 500062"/>
                <a:gd name="connsiteY27" fmla="*/ 66675 h 285750"/>
                <a:gd name="connsiteX28" fmla="*/ 209550 w 500062"/>
                <a:gd name="connsiteY28" fmla="*/ 88106 h 285750"/>
                <a:gd name="connsiteX29" fmla="*/ 183356 w 500062"/>
                <a:gd name="connsiteY29" fmla="*/ 100012 h 285750"/>
                <a:gd name="connsiteX30" fmla="*/ 166687 w 500062"/>
                <a:gd name="connsiteY30" fmla="*/ 102393 h 285750"/>
                <a:gd name="connsiteX31" fmla="*/ 159544 w 500062"/>
                <a:gd name="connsiteY31" fmla="*/ 85725 h 285750"/>
                <a:gd name="connsiteX32" fmla="*/ 128587 w 500062"/>
                <a:gd name="connsiteY32" fmla="*/ 80962 h 285750"/>
                <a:gd name="connsiteX33" fmla="*/ 102394 w 500062"/>
                <a:gd name="connsiteY33" fmla="*/ 83343 h 285750"/>
                <a:gd name="connsiteX34" fmla="*/ 64294 w 500062"/>
                <a:gd name="connsiteY34" fmla="*/ 88106 h 285750"/>
                <a:gd name="connsiteX35" fmla="*/ 35719 w 500062"/>
                <a:gd name="connsiteY35" fmla="*/ 97631 h 285750"/>
                <a:gd name="connsiteX36" fmla="*/ 40481 w 500062"/>
                <a:gd name="connsiteY36" fmla="*/ 121443 h 285750"/>
                <a:gd name="connsiteX37" fmla="*/ 26194 w 500062"/>
                <a:gd name="connsiteY37" fmla="*/ 133350 h 285750"/>
                <a:gd name="connsiteX38" fmla="*/ 0 w 500062"/>
                <a:gd name="connsiteY38" fmla="*/ 150018 h 285750"/>
                <a:gd name="connsiteX39" fmla="*/ 21431 w 500062"/>
                <a:gd name="connsiteY39" fmla="*/ 178593 h 285750"/>
                <a:gd name="connsiteX40" fmla="*/ 40481 w 500062"/>
                <a:gd name="connsiteY40" fmla="*/ 188118 h 285750"/>
                <a:gd name="connsiteX41" fmla="*/ 35719 w 500062"/>
                <a:gd name="connsiteY41" fmla="*/ 204787 h 285750"/>
                <a:gd name="connsiteX42" fmla="*/ 26194 w 500062"/>
                <a:gd name="connsiteY42" fmla="*/ 214312 h 285750"/>
                <a:gd name="connsiteX43" fmla="*/ 52387 w 500062"/>
                <a:gd name="connsiteY43" fmla="*/ 233362 h 285750"/>
                <a:gd name="connsiteX44" fmla="*/ 61912 w 500062"/>
                <a:gd name="connsiteY44" fmla="*/ 259556 h 285750"/>
                <a:gd name="connsiteX45" fmla="*/ 57150 w 500062"/>
                <a:gd name="connsiteY45" fmla="*/ 261937 h 285750"/>
                <a:gd name="connsiteX46" fmla="*/ 83344 w 500062"/>
                <a:gd name="connsiteY46" fmla="*/ 247650 h 285750"/>
                <a:gd name="connsiteX47" fmla="*/ 114300 w 500062"/>
                <a:gd name="connsiteY47" fmla="*/ 240506 h 285750"/>
                <a:gd name="connsiteX48" fmla="*/ 130969 w 500062"/>
                <a:gd name="connsiteY48" fmla="*/ 221456 h 285750"/>
                <a:gd name="connsiteX49" fmla="*/ 147637 w 500062"/>
                <a:gd name="connsiteY49" fmla="*/ 216693 h 285750"/>
                <a:gd name="connsiteX50" fmla="*/ 166687 w 500062"/>
                <a:gd name="connsiteY50" fmla="*/ 216693 h 285750"/>
                <a:gd name="connsiteX51" fmla="*/ 183356 w 500062"/>
                <a:gd name="connsiteY51" fmla="*/ 207168 h 285750"/>
                <a:gd name="connsiteX52" fmla="*/ 200025 w 500062"/>
                <a:gd name="connsiteY52" fmla="*/ 211931 h 285750"/>
                <a:gd name="connsiteX53" fmla="*/ 207169 w 500062"/>
                <a:gd name="connsiteY53" fmla="*/ 238125 h 285750"/>
                <a:gd name="connsiteX54" fmla="*/ 238125 w 500062"/>
                <a:gd name="connsiteY54" fmla="*/ 242887 h 285750"/>
                <a:gd name="connsiteX55" fmla="*/ 264319 w 500062"/>
                <a:gd name="connsiteY55" fmla="*/ 264318 h 285750"/>
                <a:gd name="connsiteX56" fmla="*/ 309562 w 500062"/>
                <a:gd name="connsiteY56" fmla="*/ 285750 h 285750"/>
                <a:gd name="connsiteX0" fmla="*/ 309562 w 500062"/>
                <a:gd name="connsiteY0" fmla="*/ 285750 h 285750"/>
                <a:gd name="connsiteX1" fmla="*/ 354806 w 500062"/>
                <a:gd name="connsiteY1" fmla="*/ 254793 h 285750"/>
                <a:gd name="connsiteX2" fmla="*/ 366712 w 500062"/>
                <a:gd name="connsiteY2" fmla="*/ 230981 h 285750"/>
                <a:gd name="connsiteX3" fmla="*/ 357187 w 500062"/>
                <a:gd name="connsiteY3" fmla="*/ 216693 h 285750"/>
                <a:gd name="connsiteX4" fmla="*/ 378619 w 500062"/>
                <a:gd name="connsiteY4" fmla="*/ 195262 h 285750"/>
                <a:gd name="connsiteX5" fmla="*/ 400050 w 500062"/>
                <a:gd name="connsiteY5" fmla="*/ 195262 h 285750"/>
                <a:gd name="connsiteX6" fmla="*/ 421481 w 500062"/>
                <a:gd name="connsiteY6" fmla="*/ 171450 h 285750"/>
                <a:gd name="connsiteX7" fmla="*/ 454819 w 500062"/>
                <a:gd name="connsiteY7" fmla="*/ 161925 h 285750"/>
                <a:gd name="connsiteX8" fmla="*/ 464344 w 500062"/>
                <a:gd name="connsiteY8" fmla="*/ 185737 h 285750"/>
                <a:gd name="connsiteX9" fmla="*/ 495300 w 500062"/>
                <a:gd name="connsiteY9" fmla="*/ 171450 h 285750"/>
                <a:gd name="connsiteX10" fmla="*/ 500062 w 500062"/>
                <a:gd name="connsiteY10" fmla="*/ 150018 h 285750"/>
                <a:gd name="connsiteX11" fmla="*/ 483394 w 500062"/>
                <a:gd name="connsiteY11" fmla="*/ 145256 h 285750"/>
                <a:gd name="connsiteX12" fmla="*/ 481012 w 500062"/>
                <a:gd name="connsiteY12" fmla="*/ 109537 h 285750"/>
                <a:gd name="connsiteX13" fmla="*/ 466725 w 500062"/>
                <a:gd name="connsiteY13" fmla="*/ 97631 h 285750"/>
                <a:gd name="connsiteX14" fmla="*/ 447675 w 500062"/>
                <a:gd name="connsiteY14" fmla="*/ 78581 h 285750"/>
                <a:gd name="connsiteX15" fmla="*/ 431006 w 500062"/>
                <a:gd name="connsiteY15" fmla="*/ 59531 h 285750"/>
                <a:gd name="connsiteX16" fmla="*/ 404812 w 500062"/>
                <a:gd name="connsiteY16" fmla="*/ 76200 h 285750"/>
                <a:gd name="connsiteX17" fmla="*/ 397669 w 500062"/>
                <a:gd name="connsiteY17" fmla="*/ 57150 h 285750"/>
                <a:gd name="connsiteX18" fmla="*/ 390525 w 500062"/>
                <a:gd name="connsiteY18" fmla="*/ 33337 h 285750"/>
                <a:gd name="connsiteX19" fmla="*/ 381000 w 500062"/>
                <a:gd name="connsiteY19" fmla="*/ 0 h 285750"/>
                <a:gd name="connsiteX20" fmla="*/ 361950 w 500062"/>
                <a:gd name="connsiteY20" fmla="*/ 52387 h 285750"/>
                <a:gd name="connsiteX21" fmla="*/ 347662 w 500062"/>
                <a:gd name="connsiteY21" fmla="*/ 33337 h 285750"/>
                <a:gd name="connsiteX22" fmla="*/ 314325 w 500062"/>
                <a:gd name="connsiteY22" fmla="*/ 35718 h 285750"/>
                <a:gd name="connsiteX23" fmla="*/ 297656 w 500062"/>
                <a:gd name="connsiteY23" fmla="*/ 52387 h 285750"/>
                <a:gd name="connsiteX24" fmla="*/ 273844 w 500062"/>
                <a:gd name="connsiteY24" fmla="*/ 61912 h 285750"/>
                <a:gd name="connsiteX25" fmla="*/ 257175 w 500062"/>
                <a:gd name="connsiteY25" fmla="*/ 76200 h 285750"/>
                <a:gd name="connsiteX26" fmla="*/ 240506 w 500062"/>
                <a:gd name="connsiteY26" fmla="*/ 59531 h 285750"/>
                <a:gd name="connsiteX27" fmla="*/ 228600 w 500062"/>
                <a:gd name="connsiteY27" fmla="*/ 66675 h 285750"/>
                <a:gd name="connsiteX28" fmla="*/ 209550 w 500062"/>
                <a:gd name="connsiteY28" fmla="*/ 88106 h 285750"/>
                <a:gd name="connsiteX29" fmla="*/ 183356 w 500062"/>
                <a:gd name="connsiteY29" fmla="*/ 100012 h 285750"/>
                <a:gd name="connsiteX30" fmla="*/ 166687 w 500062"/>
                <a:gd name="connsiteY30" fmla="*/ 102393 h 285750"/>
                <a:gd name="connsiteX31" fmla="*/ 159544 w 500062"/>
                <a:gd name="connsiteY31" fmla="*/ 85725 h 285750"/>
                <a:gd name="connsiteX32" fmla="*/ 128587 w 500062"/>
                <a:gd name="connsiteY32" fmla="*/ 80962 h 285750"/>
                <a:gd name="connsiteX33" fmla="*/ 102394 w 500062"/>
                <a:gd name="connsiteY33" fmla="*/ 83343 h 285750"/>
                <a:gd name="connsiteX34" fmla="*/ 64294 w 500062"/>
                <a:gd name="connsiteY34" fmla="*/ 88106 h 285750"/>
                <a:gd name="connsiteX35" fmla="*/ 35719 w 500062"/>
                <a:gd name="connsiteY35" fmla="*/ 97631 h 285750"/>
                <a:gd name="connsiteX36" fmla="*/ 40481 w 500062"/>
                <a:gd name="connsiteY36" fmla="*/ 121443 h 285750"/>
                <a:gd name="connsiteX37" fmla="*/ 26194 w 500062"/>
                <a:gd name="connsiteY37" fmla="*/ 133350 h 285750"/>
                <a:gd name="connsiteX38" fmla="*/ 0 w 500062"/>
                <a:gd name="connsiteY38" fmla="*/ 150018 h 285750"/>
                <a:gd name="connsiteX39" fmla="*/ 7144 w 500062"/>
                <a:gd name="connsiteY39" fmla="*/ 166687 h 285750"/>
                <a:gd name="connsiteX40" fmla="*/ 21431 w 500062"/>
                <a:gd name="connsiteY40" fmla="*/ 178593 h 285750"/>
                <a:gd name="connsiteX41" fmla="*/ 40481 w 500062"/>
                <a:gd name="connsiteY41" fmla="*/ 188118 h 285750"/>
                <a:gd name="connsiteX42" fmla="*/ 35719 w 500062"/>
                <a:gd name="connsiteY42" fmla="*/ 204787 h 285750"/>
                <a:gd name="connsiteX43" fmla="*/ 26194 w 500062"/>
                <a:gd name="connsiteY43" fmla="*/ 214312 h 285750"/>
                <a:gd name="connsiteX44" fmla="*/ 52387 w 500062"/>
                <a:gd name="connsiteY44" fmla="*/ 233362 h 285750"/>
                <a:gd name="connsiteX45" fmla="*/ 61912 w 500062"/>
                <a:gd name="connsiteY45" fmla="*/ 259556 h 285750"/>
                <a:gd name="connsiteX46" fmla="*/ 57150 w 500062"/>
                <a:gd name="connsiteY46" fmla="*/ 261937 h 285750"/>
                <a:gd name="connsiteX47" fmla="*/ 83344 w 500062"/>
                <a:gd name="connsiteY47" fmla="*/ 247650 h 285750"/>
                <a:gd name="connsiteX48" fmla="*/ 114300 w 500062"/>
                <a:gd name="connsiteY48" fmla="*/ 240506 h 285750"/>
                <a:gd name="connsiteX49" fmla="*/ 130969 w 500062"/>
                <a:gd name="connsiteY49" fmla="*/ 221456 h 285750"/>
                <a:gd name="connsiteX50" fmla="*/ 147637 w 500062"/>
                <a:gd name="connsiteY50" fmla="*/ 216693 h 285750"/>
                <a:gd name="connsiteX51" fmla="*/ 166687 w 500062"/>
                <a:gd name="connsiteY51" fmla="*/ 216693 h 285750"/>
                <a:gd name="connsiteX52" fmla="*/ 183356 w 500062"/>
                <a:gd name="connsiteY52" fmla="*/ 207168 h 285750"/>
                <a:gd name="connsiteX53" fmla="*/ 200025 w 500062"/>
                <a:gd name="connsiteY53" fmla="*/ 211931 h 285750"/>
                <a:gd name="connsiteX54" fmla="*/ 207169 w 500062"/>
                <a:gd name="connsiteY54" fmla="*/ 238125 h 285750"/>
                <a:gd name="connsiteX55" fmla="*/ 238125 w 500062"/>
                <a:gd name="connsiteY55" fmla="*/ 242887 h 285750"/>
                <a:gd name="connsiteX56" fmla="*/ 264319 w 500062"/>
                <a:gd name="connsiteY56" fmla="*/ 264318 h 285750"/>
                <a:gd name="connsiteX57" fmla="*/ 309562 w 500062"/>
                <a:gd name="connsiteY57" fmla="*/ 285750 h 285750"/>
                <a:gd name="connsiteX0" fmla="*/ 309562 w 500062"/>
                <a:gd name="connsiteY0" fmla="*/ 285750 h 285750"/>
                <a:gd name="connsiteX1" fmla="*/ 354806 w 500062"/>
                <a:gd name="connsiteY1" fmla="*/ 254793 h 285750"/>
                <a:gd name="connsiteX2" fmla="*/ 366712 w 500062"/>
                <a:gd name="connsiteY2" fmla="*/ 230981 h 285750"/>
                <a:gd name="connsiteX3" fmla="*/ 357187 w 500062"/>
                <a:gd name="connsiteY3" fmla="*/ 216693 h 285750"/>
                <a:gd name="connsiteX4" fmla="*/ 378619 w 500062"/>
                <a:gd name="connsiteY4" fmla="*/ 195262 h 285750"/>
                <a:gd name="connsiteX5" fmla="*/ 400050 w 500062"/>
                <a:gd name="connsiteY5" fmla="*/ 195262 h 285750"/>
                <a:gd name="connsiteX6" fmla="*/ 421481 w 500062"/>
                <a:gd name="connsiteY6" fmla="*/ 171450 h 285750"/>
                <a:gd name="connsiteX7" fmla="*/ 454819 w 500062"/>
                <a:gd name="connsiteY7" fmla="*/ 161925 h 285750"/>
                <a:gd name="connsiteX8" fmla="*/ 464344 w 500062"/>
                <a:gd name="connsiteY8" fmla="*/ 185737 h 285750"/>
                <a:gd name="connsiteX9" fmla="*/ 495300 w 500062"/>
                <a:gd name="connsiteY9" fmla="*/ 171450 h 285750"/>
                <a:gd name="connsiteX10" fmla="*/ 500062 w 500062"/>
                <a:gd name="connsiteY10" fmla="*/ 150018 h 285750"/>
                <a:gd name="connsiteX11" fmla="*/ 483394 w 500062"/>
                <a:gd name="connsiteY11" fmla="*/ 145256 h 285750"/>
                <a:gd name="connsiteX12" fmla="*/ 481012 w 500062"/>
                <a:gd name="connsiteY12" fmla="*/ 109537 h 285750"/>
                <a:gd name="connsiteX13" fmla="*/ 466725 w 500062"/>
                <a:gd name="connsiteY13" fmla="*/ 97631 h 285750"/>
                <a:gd name="connsiteX14" fmla="*/ 447675 w 500062"/>
                <a:gd name="connsiteY14" fmla="*/ 78581 h 285750"/>
                <a:gd name="connsiteX15" fmla="*/ 431006 w 500062"/>
                <a:gd name="connsiteY15" fmla="*/ 59531 h 285750"/>
                <a:gd name="connsiteX16" fmla="*/ 404812 w 500062"/>
                <a:gd name="connsiteY16" fmla="*/ 76200 h 285750"/>
                <a:gd name="connsiteX17" fmla="*/ 397669 w 500062"/>
                <a:gd name="connsiteY17" fmla="*/ 57150 h 285750"/>
                <a:gd name="connsiteX18" fmla="*/ 390525 w 500062"/>
                <a:gd name="connsiteY18" fmla="*/ 33337 h 285750"/>
                <a:gd name="connsiteX19" fmla="*/ 381000 w 500062"/>
                <a:gd name="connsiteY19" fmla="*/ 0 h 285750"/>
                <a:gd name="connsiteX20" fmla="*/ 361950 w 500062"/>
                <a:gd name="connsiteY20" fmla="*/ 52387 h 285750"/>
                <a:gd name="connsiteX21" fmla="*/ 347662 w 500062"/>
                <a:gd name="connsiteY21" fmla="*/ 33337 h 285750"/>
                <a:gd name="connsiteX22" fmla="*/ 314325 w 500062"/>
                <a:gd name="connsiteY22" fmla="*/ 35718 h 285750"/>
                <a:gd name="connsiteX23" fmla="*/ 297656 w 500062"/>
                <a:gd name="connsiteY23" fmla="*/ 52387 h 285750"/>
                <a:gd name="connsiteX24" fmla="*/ 273844 w 500062"/>
                <a:gd name="connsiteY24" fmla="*/ 61912 h 285750"/>
                <a:gd name="connsiteX25" fmla="*/ 257175 w 500062"/>
                <a:gd name="connsiteY25" fmla="*/ 76200 h 285750"/>
                <a:gd name="connsiteX26" fmla="*/ 240506 w 500062"/>
                <a:gd name="connsiteY26" fmla="*/ 59531 h 285750"/>
                <a:gd name="connsiteX27" fmla="*/ 228600 w 500062"/>
                <a:gd name="connsiteY27" fmla="*/ 66675 h 285750"/>
                <a:gd name="connsiteX28" fmla="*/ 209550 w 500062"/>
                <a:gd name="connsiteY28" fmla="*/ 88106 h 285750"/>
                <a:gd name="connsiteX29" fmla="*/ 183356 w 500062"/>
                <a:gd name="connsiteY29" fmla="*/ 100012 h 285750"/>
                <a:gd name="connsiteX30" fmla="*/ 166687 w 500062"/>
                <a:gd name="connsiteY30" fmla="*/ 102393 h 285750"/>
                <a:gd name="connsiteX31" fmla="*/ 159544 w 500062"/>
                <a:gd name="connsiteY31" fmla="*/ 85725 h 285750"/>
                <a:gd name="connsiteX32" fmla="*/ 128587 w 500062"/>
                <a:gd name="connsiteY32" fmla="*/ 80962 h 285750"/>
                <a:gd name="connsiteX33" fmla="*/ 102394 w 500062"/>
                <a:gd name="connsiteY33" fmla="*/ 83343 h 285750"/>
                <a:gd name="connsiteX34" fmla="*/ 64294 w 500062"/>
                <a:gd name="connsiteY34" fmla="*/ 88106 h 285750"/>
                <a:gd name="connsiteX35" fmla="*/ 35719 w 500062"/>
                <a:gd name="connsiteY35" fmla="*/ 97631 h 285750"/>
                <a:gd name="connsiteX36" fmla="*/ 40481 w 500062"/>
                <a:gd name="connsiteY36" fmla="*/ 121443 h 285750"/>
                <a:gd name="connsiteX37" fmla="*/ 35719 w 500062"/>
                <a:gd name="connsiteY37" fmla="*/ 133350 h 285750"/>
                <a:gd name="connsiteX38" fmla="*/ 0 w 500062"/>
                <a:gd name="connsiteY38" fmla="*/ 150018 h 285750"/>
                <a:gd name="connsiteX39" fmla="*/ 7144 w 500062"/>
                <a:gd name="connsiteY39" fmla="*/ 166687 h 285750"/>
                <a:gd name="connsiteX40" fmla="*/ 21431 w 500062"/>
                <a:gd name="connsiteY40" fmla="*/ 178593 h 285750"/>
                <a:gd name="connsiteX41" fmla="*/ 40481 w 500062"/>
                <a:gd name="connsiteY41" fmla="*/ 188118 h 285750"/>
                <a:gd name="connsiteX42" fmla="*/ 35719 w 500062"/>
                <a:gd name="connsiteY42" fmla="*/ 204787 h 285750"/>
                <a:gd name="connsiteX43" fmla="*/ 26194 w 500062"/>
                <a:gd name="connsiteY43" fmla="*/ 214312 h 285750"/>
                <a:gd name="connsiteX44" fmla="*/ 52387 w 500062"/>
                <a:gd name="connsiteY44" fmla="*/ 233362 h 285750"/>
                <a:gd name="connsiteX45" fmla="*/ 61912 w 500062"/>
                <a:gd name="connsiteY45" fmla="*/ 259556 h 285750"/>
                <a:gd name="connsiteX46" fmla="*/ 57150 w 500062"/>
                <a:gd name="connsiteY46" fmla="*/ 261937 h 285750"/>
                <a:gd name="connsiteX47" fmla="*/ 83344 w 500062"/>
                <a:gd name="connsiteY47" fmla="*/ 247650 h 285750"/>
                <a:gd name="connsiteX48" fmla="*/ 114300 w 500062"/>
                <a:gd name="connsiteY48" fmla="*/ 240506 h 285750"/>
                <a:gd name="connsiteX49" fmla="*/ 130969 w 500062"/>
                <a:gd name="connsiteY49" fmla="*/ 221456 h 285750"/>
                <a:gd name="connsiteX50" fmla="*/ 147637 w 500062"/>
                <a:gd name="connsiteY50" fmla="*/ 216693 h 285750"/>
                <a:gd name="connsiteX51" fmla="*/ 166687 w 500062"/>
                <a:gd name="connsiteY51" fmla="*/ 216693 h 285750"/>
                <a:gd name="connsiteX52" fmla="*/ 183356 w 500062"/>
                <a:gd name="connsiteY52" fmla="*/ 207168 h 285750"/>
                <a:gd name="connsiteX53" fmla="*/ 200025 w 500062"/>
                <a:gd name="connsiteY53" fmla="*/ 211931 h 285750"/>
                <a:gd name="connsiteX54" fmla="*/ 207169 w 500062"/>
                <a:gd name="connsiteY54" fmla="*/ 238125 h 285750"/>
                <a:gd name="connsiteX55" fmla="*/ 238125 w 500062"/>
                <a:gd name="connsiteY55" fmla="*/ 242887 h 285750"/>
                <a:gd name="connsiteX56" fmla="*/ 264319 w 500062"/>
                <a:gd name="connsiteY56" fmla="*/ 264318 h 285750"/>
                <a:gd name="connsiteX57" fmla="*/ 309562 w 500062"/>
                <a:gd name="connsiteY57" fmla="*/ 285750 h 285750"/>
                <a:gd name="connsiteX0" fmla="*/ 309562 w 500062"/>
                <a:gd name="connsiteY0" fmla="*/ 285750 h 285750"/>
                <a:gd name="connsiteX1" fmla="*/ 354806 w 500062"/>
                <a:gd name="connsiteY1" fmla="*/ 254793 h 285750"/>
                <a:gd name="connsiteX2" fmla="*/ 366712 w 500062"/>
                <a:gd name="connsiteY2" fmla="*/ 230981 h 285750"/>
                <a:gd name="connsiteX3" fmla="*/ 357187 w 500062"/>
                <a:gd name="connsiteY3" fmla="*/ 216693 h 285750"/>
                <a:gd name="connsiteX4" fmla="*/ 378619 w 500062"/>
                <a:gd name="connsiteY4" fmla="*/ 195262 h 285750"/>
                <a:gd name="connsiteX5" fmla="*/ 400050 w 500062"/>
                <a:gd name="connsiteY5" fmla="*/ 195262 h 285750"/>
                <a:gd name="connsiteX6" fmla="*/ 421481 w 500062"/>
                <a:gd name="connsiteY6" fmla="*/ 171450 h 285750"/>
                <a:gd name="connsiteX7" fmla="*/ 454819 w 500062"/>
                <a:gd name="connsiteY7" fmla="*/ 161925 h 285750"/>
                <a:gd name="connsiteX8" fmla="*/ 464344 w 500062"/>
                <a:gd name="connsiteY8" fmla="*/ 185737 h 285750"/>
                <a:gd name="connsiteX9" fmla="*/ 495300 w 500062"/>
                <a:gd name="connsiteY9" fmla="*/ 171450 h 285750"/>
                <a:gd name="connsiteX10" fmla="*/ 500062 w 500062"/>
                <a:gd name="connsiteY10" fmla="*/ 150018 h 285750"/>
                <a:gd name="connsiteX11" fmla="*/ 483394 w 500062"/>
                <a:gd name="connsiteY11" fmla="*/ 145256 h 285750"/>
                <a:gd name="connsiteX12" fmla="*/ 481012 w 500062"/>
                <a:gd name="connsiteY12" fmla="*/ 109537 h 285750"/>
                <a:gd name="connsiteX13" fmla="*/ 466725 w 500062"/>
                <a:gd name="connsiteY13" fmla="*/ 97631 h 285750"/>
                <a:gd name="connsiteX14" fmla="*/ 447675 w 500062"/>
                <a:gd name="connsiteY14" fmla="*/ 78581 h 285750"/>
                <a:gd name="connsiteX15" fmla="*/ 431006 w 500062"/>
                <a:gd name="connsiteY15" fmla="*/ 59531 h 285750"/>
                <a:gd name="connsiteX16" fmla="*/ 404812 w 500062"/>
                <a:gd name="connsiteY16" fmla="*/ 76200 h 285750"/>
                <a:gd name="connsiteX17" fmla="*/ 397669 w 500062"/>
                <a:gd name="connsiteY17" fmla="*/ 57150 h 285750"/>
                <a:gd name="connsiteX18" fmla="*/ 390525 w 500062"/>
                <a:gd name="connsiteY18" fmla="*/ 33337 h 285750"/>
                <a:gd name="connsiteX19" fmla="*/ 381000 w 500062"/>
                <a:gd name="connsiteY19" fmla="*/ 0 h 285750"/>
                <a:gd name="connsiteX20" fmla="*/ 361950 w 500062"/>
                <a:gd name="connsiteY20" fmla="*/ 33337 h 285750"/>
                <a:gd name="connsiteX21" fmla="*/ 361950 w 500062"/>
                <a:gd name="connsiteY21" fmla="*/ 52387 h 285750"/>
                <a:gd name="connsiteX22" fmla="*/ 347662 w 500062"/>
                <a:gd name="connsiteY22" fmla="*/ 33337 h 285750"/>
                <a:gd name="connsiteX23" fmla="*/ 314325 w 500062"/>
                <a:gd name="connsiteY23" fmla="*/ 35718 h 285750"/>
                <a:gd name="connsiteX24" fmla="*/ 297656 w 500062"/>
                <a:gd name="connsiteY24" fmla="*/ 52387 h 285750"/>
                <a:gd name="connsiteX25" fmla="*/ 273844 w 500062"/>
                <a:gd name="connsiteY25" fmla="*/ 61912 h 285750"/>
                <a:gd name="connsiteX26" fmla="*/ 257175 w 500062"/>
                <a:gd name="connsiteY26" fmla="*/ 76200 h 285750"/>
                <a:gd name="connsiteX27" fmla="*/ 240506 w 500062"/>
                <a:gd name="connsiteY27" fmla="*/ 59531 h 285750"/>
                <a:gd name="connsiteX28" fmla="*/ 228600 w 500062"/>
                <a:gd name="connsiteY28" fmla="*/ 66675 h 285750"/>
                <a:gd name="connsiteX29" fmla="*/ 209550 w 500062"/>
                <a:gd name="connsiteY29" fmla="*/ 88106 h 285750"/>
                <a:gd name="connsiteX30" fmla="*/ 183356 w 500062"/>
                <a:gd name="connsiteY30" fmla="*/ 100012 h 285750"/>
                <a:gd name="connsiteX31" fmla="*/ 166687 w 500062"/>
                <a:gd name="connsiteY31" fmla="*/ 102393 h 285750"/>
                <a:gd name="connsiteX32" fmla="*/ 159544 w 500062"/>
                <a:gd name="connsiteY32" fmla="*/ 85725 h 285750"/>
                <a:gd name="connsiteX33" fmla="*/ 128587 w 500062"/>
                <a:gd name="connsiteY33" fmla="*/ 80962 h 285750"/>
                <a:gd name="connsiteX34" fmla="*/ 102394 w 500062"/>
                <a:gd name="connsiteY34" fmla="*/ 83343 h 285750"/>
                <a:gd name="connsiteX35" fmla="*/ 64294 w 500062"/>
                <a:gd name="connsiteY35" fmla="*/ 88106 h 285750"/>
                <a:gd name="connsiteX36" fmla="*/ 35719 w 500062"/>
                <a:gd name="connsiteY36" fmla="*/ 97631 h 285750"/>
                <a:gd name="connsiteX37" fmla="*/ 40481 w 500062"/>
                <a:gd name="connsiteY37" fmla="*/ 121443 h 285750"/>
                <a:gd name="connsiteX38" fmla="*/ 35719 w 500062"/>
                <a:gd name="connsiteY38" fmla="*/ 133350 h 285750"/>
                <a:gd name="connsiteX39" fmla="*/ 0 w 500062"/>
                <a:gd name="connsiteY39" fmla="*/ 150018 h 285750"/>
                <a:gd name="connsiteX40" fmla="*/ 7144 w 500062"/>
                <a:gd name="connsiteY40" fmla="*/ 166687 h 285750"/>
                <a:gd name="connsiteX41" fmla="*/ 21431 w 500062"/>
                <a:gd name="connsiteY41" fmla="*/ 178593 h 285750"/>
                <a:gd name="connsiteX42" fmla="*/ 40481 w 500062"/>
                <a:gd name="connsiteY42" fmla="*/ 188118 h 285750"/>
                <a:gd name="connsiteX43" fmla="*/ 35719 w 500062"/>
                <a:gd name="connsiteY43" fmla="*/ 204787 h 285750"/>
                <a:gd name="connsiteX44" fmla="*/ 26194 w 500062"/>
                <a:gd name="connsiteY44" fmla="*/ 214312 h 285750"/>
                <a:gd name="connsiteX45" fmla="*/ 52387 w 500062"/>
                <a:gd name="connsiteY45" fmla="*/ 233362 h 285750"/>
                <a:gd name="connsiteX46" fmla="*/ 61912 w 500062"/>
                <a:gd name="connsiteY46" fmla="*/ 259556 h 285750"/>
                <a:gd name="connsiteX47" fmla="*/ 57150 w 500062"/>
                <a:gd name="connsiteY47" fmla="*/ 261937 h 285750"/>
                <a:gd name="connsiteX48" fmla="*/ 83344 w 500062"/>
                <a:gd name="connsiteY48" fmla="*/ 247650 h 285750"/>
                <a:gd name="connsiteX49" fmla="*/ 114300 w 500062"/>
                <a:gd name="connsiteY49" fmla="*/ 240506 h 285750"/>
                <a:gd name="connsiteX50" fmla="*/ 130969 w 500062"/>
                <a:gd name="connsiteY50" fmla="*/ 221456 h 285750"/>
                <a:gd name="connsiteX51" fmla="*/ 147637 w 500062"/>
                <a:gd name="connsiteY51" fmla="*/ 216693 h 285750"/>
                <a:gd name="connsiteX52" fmla="*/ 166687 w 500062"/>
                <a:gd name="connsiteY52" fmla="*/ 216693 h 285750"/>
                <a:gd name="connsiteX53" fmla="*/ 183356 w 500062"/>
                <a:gd name="connsiteY53" fmla="*/ 207168 h 285750"/>
                <a:gd name="connsiteX54" fmla="*/ 200025 w 500062"/>
                <a:gd name="connsiteY54" fmla="*/ 211931 h 285750"/>
                <a:gd name="connsiteX55" fmla="*/ 207169 w 500062"/>
                <a:gd name="connsiteY55" fmla="*/ 238125 h 285750"/>
                <a:gd name="connsiteX56" fmla="*/ 238125 w 500062"/>
                <a:gd name="connsiteY56" fmla="*/ 242887 h 285750"/>
                <a:gd name="connsiteX57" fmla="*/ 264319 w 500062"/>
                <a:gd name="connsiteY57" fmla="*/ 264318 h 285750"/>
                <a:gd name="connsiteX58" fmla="*/ 309562 w 500062"/>
                <a:gd name="connsiteY58" fmla="*/ 285750 h 285750"/>
                <a:gd name="connsiteX0" fmla="*/ 309562 w 500062"/>
                <a:gd name="connsiteY0" fmla="*/ 285750 h 285750"/>
                <a:gd name="connsiteX1" fmla="*/ 354806 w 500062"/>
                <a:gd name="connsiteY1" fmla="*/ 254793 h 285750"/>
                <a:gd name="connsiteX2" fmla="*/ 366712 w 500062"/>
                <a:gd name="connsiteY2" fmla="*/ 230981 h 285750"/>
                <a:gd name="connsiteX3" fmla="*/ 357187 w 500062"/>
                <a:gd name="connsiteY3" fmla="*/ 216693 h 285750"/>
                <a:gd name="connsiteX4" fmla="*/ 378619 w 500062"/>
                <a:gd name="connsiteY4" fmla="*/ 195262 h 285750"/>
                <a:gd name="connsiteX5" fmla="*/ 400050 w 500062"/>
                <a:gd name="connsiteY5" fmla="*/ 195262 h 285750"/>
                <a:gd name="connsiteX6" fmla="*/ 421481 w 500062"/>
                <a:gd name="connsiteY6" fmla="*/ 171450 h 285750"/>
                <a:gd name="connsiteX7" fmla="*/ 454819 w 500062"/>
                <a:gd name="connsiteY7" fmla="*/ 161925 h 285750"/>
                <a:gd name="connsiteX8" fmla="*/ 464344 w 500062"/>
                <a:gd name="connsiteY8" fmla="*/ 185737 h 285750"/>
                <a:gd name="connsiteX9" fmla="*/ 495300 w 500062"/>
                <a:gd name="connsiteY9" fmla="*/ 171450 h 285750"/>
                <a:gd name="connsiteX10" fmla="*/ 500062 w 500062"/>
                <a:gd name="connsiteY10" fmla="*/ 150018 h 285750"/>
                <a:gd name="connsiteX11" fmla="*/ 483394 w 500062"/>
                <a:gd name="connsiteY11" fmla="*/ 145256 h 285750"/>
                <a:gd name="connsiteX12" fmla="*/ 481012 w 500062"/>
                <a:gd name="connsiteY12" fmla="*/ 109537 h 285750"/>
                <a:gd name="connsiteX13" fmla="*/ 466725 w 500062"/>
                <a:gd name="connsiteY13" fmla="*/ 97631 h 285750"/>
                <a:gd name="connsiteX14" fmla="*/ 447675 w 500062"/>
                <a:gd name="connsiteY14" fmla="*/ 78581 h 285750"/>
                <a:gd name="connsiteX15" fmla="*/ 431006 w 500062"/>
                <a:gd name="connsiteY15" fmla="*/ 59531 h 285750"/>
                <a:gd name="connsiteX16" fmla="*/ 404812 w 500062"/>
                <a:gd name="connsiteY16" fmla="*/ 76200 h 285750"/>
                <a:gd name="connsiteX17" fmla="*/ 397669 w 500062"/>
                <a:gd name="connsiteY17" fmla="*/ 57150 h 285750"/>
                <a:gd name="connsiteX18" fmla="*/ 390525 w 500062"/>
                <a:gd name="connsiteY18" fmla="*/ 33337 h 285750"/>
                <a:gd name="connsiteX19" fmla="*/ 381000 w 500062"/>
                <a:gd name="connsiteY19" fmla="*/ 0 h 285750"/>
                <a:gd name="connsiteX20" fmla="*/ 361950 w 500062"/>
                <a:gd name="connsiteY20" fmla="*/ 33337 h 285750"/>
                <a:gd name="connsiteX21" fmla="*/ 361950 w 500062"/>
                <a:gd name="connsiteY21" fmla="*/ 52387 h 285750"/>
                <a:gd name="connsiteX22" fmla="*/ 347662 w 500062"/>
                <a:gd name="connsiteY22" fmla="*/ 33337 h 285750"/>
                <a:gd name="connsiteX23" fmla="*/ 314325 w 500062"/>
                <a:gd name="connsiteY23" fmla="*/ 35718 h 285750"/>
                <a:gd name="connsiteX24" fmla="*/ 297656 w 500062"/>
                <a:gd name="connsiteY24" fmla="*/ 52387 h 285750"/>
                <a:gd name="connsiteX25" fmla="*/ 273844 w 500062"/>
                <a:gd name="connsiteY25" fmla="*/ 61912 h 285750"/>
                <a:gd name="connsiteX26" fmla="*/ 257175 w 500062"/>
                <a:gd name="connsiteY26" fmla="*/ 76200 h 285750"/>
                <a:gd name="connsiteX27" fmla="*/ 240506 w 500062"/>
                <a:gd name="connsiteY27" fmla="*/ 59531 h 285750"/>
                <a:gd name="connsiteX28" fmla="*/ 228600 w 500062"/>
                <a:gd name="connsiteY28" fmla="*/ 66675 h 285750"/>
                <a:gd name="connsiteX29" fmla="*/ 209550 w 500062"/>
                <a:gd name="connsiteY29" fmla="*/ 88106 h 285750"/>
                <a:gd name="connsiteX30" fmla="*/ 183356 w 500062"/>
                <a:gd name="connsiteY30" fmla="*/ 100012 h 285750"/>
                <a:gd name="connsiteX31" fmla="*/ 166687 w 500062"/>
                <a:gd name="connsiteY31" fmla="*/ 102393 h 285750"/>
                <a:gd name="connsiteX32" fmla="*/ 159544 w 500062"/>
                <a:gd name="connsiteY32" fmla="*/ 85725 h 285750"/>
                <a:gd name="connsiteX33" fmla="*/ 128587 w 500062"/>
                <a:gd name="connsiteY33" fmla="*/ 80962 h 285750"/>
                <a:gd name="connsiteX34" fmla="*/ 102394 w 500062"/>
                <a:gd name="connsiteY34" fmla="*/ 83343 h 285750"/>
                <a:gd name="connsiteX35" fmla="*/ 64294 w 500062"/>
                <a:gd name="connsiteY35" fmla="*/ 88106 h 285750"/>
                <a:gd name="connsiteX36" fmla="*/ 35719 w 500062"/>
                <a:gd name="connsiteY36" fmla="*/ 97631 h 285750"/>
                <a:gd name="connsiteX37" fmla="*/ 40481 w 500062"/>
                <a:gd name="connsiteY37" fmla="*/ 121443 h 285750"/>
                <a:gd name="connsiteX38" fmla="*/ 35719 w 500062"/>
                <a:gd name="connsiteY38" fmla="*/ 133350 h 285750"/>
                <a:gd name="connsiteX39" fmla="*/ 21431 w 500062"/>
                <a:gd name="connsiteY39" fmla="*/ 147637 h 285750"/>
                <a:gd name="connsiteX40" fmla="*/ 0 w 500062"/>
                <a:gd name="connsiteY40" fmla="*/ 150018 h 285750"/>
                <a:gd name="connsiteX41" fmla="*/ 7144 w 500062"/>
                <a:gd name="connsiteY41" fmla="*/ 166687 h 285750"/>
                <a:gd name="connsiteX42" fmla="*/ 21431 w 500062"/>
                <a:gd name="connsiteY42" fmla="*/ 178593 h 285750"/>
                <a:gd name="connsiteX43" fmla="*/ 40481 w 500062"/>
                <a:gd name="connsiteY43" fmla="*/ 188118 h 285750"/>
                <a:gd name="connsiteX44" fmla="*/ 35719 w 500062"/>
                <a:gd name="connsiteY44" fmla="*/ 204787 h 285750"/>
                <a:gd name="connsiteX45" fmla="*/ 26194 w 500062"/>
                <a:gd name="connsiteY45" fmla="*/ 214312 h 285750"/>
                <a:gd name="connsiteX46" fmla="*/ 52387 w 500062"/>
                <a:gd name="connsiteY46" fmla="*/ 233362 h 285750"/>
                <a:gd name="connsiteX47" fmla="*/ 61912 w 500062"/>
                <a:gd name="connsiteY47" fmla="*/ 259556 h 285750"/>
                <a:gd name="connsiteX48" fmla="*/ 57150 w 500062"/>
                <a:gd name="connsiteY48" fmla="*/ 261937 h 285750"/>
                <a:gd name="connsiteX49" fmla="*/ 83344 w 500062"/>
                <a:gd name="connsiteY49" fmla="*/ 247650 h 285750"/>
                <a:gd name="connsiteX50" fmla="*/ 114300 w 500062"/>
                <a:gd name="connsiteY50" fmla="*/ 240506 h 285750"/>
                <a:gd name="connsiteX51" fmla="*/ 130969 w 500062"/>
                <a:gd name="connsiteY51" fmla="*/ 221456 h 285750"/>
                <a:gd name="connsiteX52" fmla="*/ 147637 w 500062"/>
                <a:gd name="connsiteY52" fmla="*/ 216693 h 285750"/>
                <a:gd name="connsiteX53" fmla="*/ 166687 w 500062"/>
                <a:gd name="connsiteY53" fmla="*/ 216693 h 285750"/>
                <a:gd name="connsiteX54" fmla="*/ 183356 w 500062"/>
                <a:gd name="connsiteY54" fmla="*/ 207168 h 285750"/>
                <a:gd name="connsiteX55" fmla="*/ 200025 w 500062"/>
                <a:gd name="connsiteY55" fmla="*/ 211931 h 285750"/>
                <a:gd name="connsiteX56" fmla="*/ 207169 w 500062"/>
                <a:gd name="connsiteY56" fmla="*/ 238125 h 285750"/>
                <a:gd name="connsiteX57" fmla="*/ 238125 w 500062"/>
                <a:gd name="connsiteY57" fmla="*/ 242887 h 285750"/>
                <a:gd name="connsiteX58" fmla="*/ 264319 w 500062"/>
                <a:gd name="connsiteY58" fmla="*/ 264318 h 285750"/>
                <a:gd name="connsiteX59" fmla="*/ 309562 w 500062"/>
                <a:gd name="connsiteY59" fmla="*/ 285750 h 285750"/>
                <a:gd name="connsiteX0" fmla="*/ 309562 w 500062"/>
                <a:gd name="connsiteY0" fmla="*/ 285750 h 285750"/>
                <a:gd name="connsiteX1" fmla="*/ 354806 w 500062"/>
                <a:gd name="connsiteY1" fmla="*/ 254793 h 285750"/>
                <a:gd name="connsiteX2" fmla="*/ 366712 w 500062"/>
                <a:gd name="connsiteY2" fmla="*/ 230981 h 285750"/>
                <a:gd name="connsiteX3" fmla="*/ 357187 w 500062"/>
                <a:gd name="connsiteY3" fmla="*/ 216693 h 285750"/>
                <a:gd name="connsiteX4" fmla="*/ 378619 w 500062"/>
                <a:gd name="connsiteY4" fmla="*/ 195262 h 285750"/>
                <a:gd name="connsiteX5" fmla="*/ 400050 w 500062"/>
                <a:gd name="connsiteY5" fmla="*/ 195262 h 285750"/>
                <a:gd name="connsiteX6" fmla="*/ 421481 w 500062"/>
                <a:gd name="connsiteY6" fmla="*/ 171450 h 285750"/>
                <a:gd name="connsiteX7" fmla="*/ 454819 w 500062"/>
                <a:gd name="connsiteY7" fmla="*/ 161925 h 285750"/>
                <a:gd name="connsiteX8" fmla="*/ 464344 w 500062"/>
                <a:gd name="connsiteY8" fmla="*/ 185737 h 285750"/>
                <a:gd name="connsiteX9" fmla="*/ 495300 w 500062"/>
                <a:gd name="connsiteY9" fmla="*/ 171450 h 285750"/>
                <a:gd name="connsiteX10" fmla="*/ 500062 w 500062"/>
                <a:gd name="connsiteY10" fmla="*/ 150018 h 285750"/>
                <a:gd name="connsiteX11" fmla="*/ 483394 w 500062"/>
                <a:gd name="connsiteY11" fmla="*/ 145256 h 285750"/>
                <a:gd name="connsiteX12" fmla="*/ 481012 w 500062"/>
                <a:gd name="connsiteY12" fmla="*/ 109537 h 285750"/>
                <a:gd name="connsiteX13" fmla="*/ 466725 w 500062"/>
                <a:gd name="connsiteY13" fmla="*/ 97631 h 285750"/>
                <a:gd name="connsiteX14" fmla="*/ 447675 w 500062"/>
                <a:gd name="connsiteY14" fmla="*/ 78581 h 285750"/>
                <a:gd name="connsiteX15" fmla="*/ 431006 w 500062"/>
                <a:gd name="connsiteY15" fmla="*/ 59531 h 285750"/>
                <a:gd name="connsiteX16" fmla="*/ 404812 w 500062"/>
                <a:gd name="connsiteY16" fmla="*/ 76200 h 285750"/>
                <a:gd name="connsiteX17" fmla="*/ 397669 w 500062"/>
                <a:gd name="connsiteY17" fmla="*/ 57150 h 285750"/>
                <a:gd name="connsiteX18" fmla="*/ 390525 w 500062"/>
                <a:gd name="connsiteY18" fmla="*/ 33337 h 285750"/>
                <a:gd name="connsiteX19" fmla="*/ 381000 w 500062"/>
                <a:gd name="connsiteY19" fmla="*/ 0 h 285750"/>
                <a:gd name="connsiteX20" fmla="*/ 361950 w 500062"/>
                <a:gd name="connsiteY20" fmla="*/ 33337 h 285750"/>
                <a:gd name="connsiteX21" fmla="*/ 361950 w 500062"/>
                <a:gd name="connsiteY21" fmla="*/ 52387 h 285750"/>
                <a:gd name="connsiteX22" fmla="*/ 347662 w 500062"/>
                <a:gd name="connsiteY22" fmla="*/ 33337 h 285750"/>
                <a:gd name="connsiteX23" fmla="*/ 314325 w 500062"/>
                <a:gd name="connsiteY23" fmla="*/ 35718 h 285750"/>
                <a:gd name="connsiteX24" fmla="*/ 297656 w 500062"/>
                <a:gd name="connsiteY24" fmla="*/ 52387 h 285750"/>
                <a:gd name="connsiteX25" fmla="*/ 283369 w 500062"/>
                <a:gd name="connsiteY25" fmla="*/ 66675 h 285750"/>
                <a:gd name="connsiteX26" fmla="*/ 257175 w 500062"/>
                <a:gd name="connsiteY26" fmla="*/ 76200 h 285750"/>
                <a:gd name="connsiteX27" fmla="*/ 240506 w 500062"/>
                <a:gd name="connsiteY27" fmla="*/ 59531 h 285750"/>
                <a:gd name="connsiteX28" fmla="*/ 228600 w 500062"/>
                <a:gd name="connsiteY28" fmla="*/ 66675 h 285750"/>
                <a:gd name="connsiteX29" fmla="*/ 209550 w 500062"/>
                <a:gd name="connsiteY29" fmla="*/ 88106 h 285750"/>
                <a:gd name="connsiteX30" fmla="*/ 183356 w 500062"/>
                <a:gd name="connsiteY30" fmla="*/ 100012 h 285750"/>
                <a:gd name="connsiteX31" fmla="*/ 166687 w 500062"/>
                <a:gd name="connsiteY31" fmla="*/ 102393 h 285750"/>
                <a:gd name="connsiteX32" fmla="*/ 159544 w 500062"/>
                <a:gd name="connsiteY32" fmla="*/ 85725 h 285750"/>
                <a:gd name="connsiteX33" fmla="*/ 128587 w 500062"/>
                <a:gd name="connsiteY33" fmla="*/ 80962 h 285750"/>
                <a:gd name="connsiteX34" fmla="*/ 102394 w 500062"/>
                <a:gd name="connsiteY34" fmla="*/ 83343 h 285750"/>
                <a:gd name="connsiteX35" fmla="*/ 64294 w 500062"/>
                <a:gd name="connsiteY35" fmla="*/ 88106 h 285750"/>
                <a:gd name="connsiteX36" fmla="*/ 35719 w 500062"/>
                <a:gd name="connsiteY36" fmla="*/ 97631 h 285750"/>
                <a:gd name="connsiteX37" fmla="*/ 40481 w 500062"/>
                <a:gd name="connsiteY37" fmla="*/ 121443 h 285750"/>
                <a:gd name="connsiteX38" fmla="*/ 35719 w 500062"/>
                <a:gd name="connsiteY38" fmla="*/ 133350 h 285750"/>
                <a:gd name="connsiteX39" fmla="*/ 21431 w 500062"/>
                <a:gd name="connsiteY39" fmla="*/ 147637 h 285750"/>
                <a:gd name="connsiteX40" fmla="*/ 0 w 500062"/>
                <a:gd name="connsiteY40" fmla="*/ 150018 h 285750"/>
                <a:gd name="connsiteX41" fmla="*/ 7144 w 500062"/>
                <a:gd name="connsiteY41" fmla="*/ 166687 h 285750"/>
                <a:gd name="connsiteX42" fmla="*/ 21431 w 500062"/>
                <a:gd name="connsiteY42" fmla="*/ 178593 h 285750"/>
                <a:gd name="connsiteX43" fmla="*/ 40481 w 500062"/>
                <a:gd name="connsiteY43" fmla="*/ 188118 h 285750"/>
                <a:gd name="connsiteX44" fmla="*/ 35719 w 500062"/>
                <a:gd name="connsiteY44" fmla="*/ 204787 h 285750"/>
                <a:gd name="connsiteX45" fmla="*/ 26194 w 500062"/>
                <a:gd name="connsiteY45" fmla="*/ 214312 h 285750"/>
                <a:gd name="connsiteX46" fmla="*/ 52387 w 500062"/>
                <a:gd name="connsiteY46" fmla="*/ 233362 h 285750"/>
                <a:gd name="connsiteX47" fmla="*/ 61912 w 500062"/>
                <a:gd name="connsiteY47" fmla="*/ 259556 h 285750"/>
                <a:gd name="connsiteX48" fmla="*/ 57150 w 500062"/>
                <a:gd name="connsiteY48" fmla="*/ 261937 h 285750"/>
                <a:gd name="connsiteX49" fmla="*/ 83344 w 500062"/>
                <a:gd name="connsiteY49" fmla="*/ 247650 h 285750"/>
                <a:gd name="connsiteX50" fmla="*/ 114300 w 500062"/>
                <a:gd name="connsiteY50" fmla="*/ 240506 h 285750"/>
                <a:gd name="connsiteX51" fmla="*/ 130969 w 500062"/>
                <a:gd name="connsiteY51" fmla="*/ 221456 h 285750"/>
                <a:gd name="connsiteX52" fmla="*/ 147637 w 500062"/>
                <a:gd name="connsiteY52" fmla="*/ 216693 h 285750"/>
                <a:gd name="connsiteX53" fmla="*/ 166687 w 500062"/>
                <a:gd name="connsiteY53" fmla="*/ 216693 h 285750"/>
                <a:gd name="connsiteX54" fmla="*/ 183356 w 500062"/>
                <a:gd name="connsiteY54" fmla="*/ 207168 h 285750"/>
                <a:gd name="connsiteX55" fmla="*/ 200025 w 500062"/>
                <a:gd name="connsiteY55" fmla="*/ 211931 h 285750"/>
                <a:gd name="connsiteX56" fmla="*/ 207169 w 500062"/>
                <a:gd name="connsiteY56" fmla="*/ 238125 h 285750"/>
                <a:gd name="connsiteX57" fmla="*/ 238125 w 500062"/>
                <a:gd name="connsiteY57" fmla="*/ 242887 h 285750"/>
                <a:gd name="connsiteX58" fmla="*/ 264319 w 500062"/>
                <a:gd name="connsiteY58" fmla="*/ 264318 h 285750"/>
                <a:gd name="connsiteX59" fmla="*/ 309562 w 500062"/>
                <a:gd name="connsiteY59" fmla="*/ 285750 h 285750"/>
                <a:gd name="connsiteX0" fmla="*/ 309562 w 500062"/>
                <a:gd name="connsiteY0" fmla="*/ 285750 h 285750"/>
                <a:gd name="connsiteX1" fmla="*/ 354806 w 500062"/>
                <a:gd name="connsiteY1" fmla="*/ 254793 h 285750"/>
                <a:gd name="connsiteX2" fmla="*/ 366712 w 500062"/>
                <a:gd name="connsiteY2" fmla="*/ 230981 h 285750"/>
                <a:gd name="connsiteX3" fmla="*/ 357187 w 500062"/>
                <a:gd name="connsiteY3" fmla="*/ 216693 h 285750"/>
                <a:gd name="connsiteX4" fmla="*/ 378619 w 500062"/>
                <a:gd name="connsiteY4" fmla="*/ 195262 h 285750"/>
                <a:gd name="connsiteX5" fmla="*/ 400050 w 500062"/>
                <a:gd name="connsiteY5" fmla="*/ 195262 h 285750"/>
                <a:gd name="connsiteX6" fmla="*/ 421481 w 500062"/>
                <a:gd name="connsiteY6" fmla="*/ 171450 h 285750"/>
                <a:gd name="connsiteX7" fmla="*/ 454819 w 500062"/>
                <a:gd name="connsiteY7" fmla="*/ 161925 h 285750"/>
                <a:gd name="connsiteX8" fmla="*/ 464344 w 500062"/>
                <a:gd name="connsiteY8" fmla="*/ 185737 h 285750"/>
                <a:gd name="connsiteX9" fmla="*/ 495300 w 500062"/>
                <a:gd name="connsiteY9" fmla="*/ 171450 h 285750"/>
                <a:gd name="connsiteX10" fmla="*/ 500062 w 500062"/>
                <a:gd name="connsiteY10" fmla="*/ 150018 h 285750"/>
                <a:gd name="connsiteX11" fmla="*/ 483394 w 500062"/>
                <a:gd name="connsiteY11" fmla="*/ 145256 h 285750"/>
                <a:gd name="connsiteX12" fmla="*/ 481012 w 500062"/>
                <a:gd name="connsiteY12" fmla="*/ 109537 h 285750"/>
                <a:gd name="connsiteX13" fmla="*/ 466725 w 500062"/>
                <a:gd name="connsiteY13" fmla="*/ 97631 h 285750"/>
                <a:gd name="connsiteX14" fmla="*/ 447675 w 500062"/>
                <a:gd name="connsiteY14" fmla="*/ 78581 h 285750"/>
                <a:gd name="connsiteX15" fmla="*/ 431006 w 500062"/>
                <a:gd name="connsiteY15" fmla="*/ 59531 h 285750"/>
                <a:gd name="connsiteX16" fmla="*/ 404812 w 500062"/>
                <a:gd name="connsiteY16" fmla="*/ 76200 h 285750"/>
                <a:gd name="connsiteX17" fmla="*/ 397669 w 500062"/>
                <a:gd name="connsiteY17" fmla="*/ 57150 h 285750"/>
                <a:gd name="connsiteX18" fmla="*/ 390525 w 500062"/>
                <a:gd name="connsiteY18" fmla="*/ 33337 h 285750"/>
                <a:gd name="connsiteX19" fmla="*/ 381000 w 500062"/>
                <a:gd name="connsiteY19" fmla="*/ 0 h 285750"/>
                <a:gd name="connsiteX20" fmla="*/ 361950 w 500062"/>
                <a:gd name="connsiteY20" fmla="*/ 33337 h 285750"/>
                <a:gd name="connsiteX21" fmla="*/ 361950 w 500062"/>
                <a:gd name="connsiteY21" fmla="*/ 52387 h 285750"/>
                <a:gd name="connsiteX22" fmla="*/ 347662 w 500062"/>
                <a:gd name="connsiteY22" fmla="*/ 33337 h 285750"/>
                <a:gd name="connsiteX23" fmla="*/ 314325 w 500062"/>
                <a:gd name="connsiteY23" fmla="*/ 35718 h 285750"/>
                <a:gd name="connsiteX24" fmla="*/ 297656 w 500062"/>
                <a:gd name="connsiteY24" fmla="*/ 52387 h 285750"/>
                <a:gd name="connsiteX25" fmla="*/ 278606 w 500062"/>
                <a:gd name="connsiteY25" fmla="*/ 57150 h 285750"/>
                <a:gd name="connsiteX26" fmla="*/ 257175 w 500062"/>
                <a:gd name="connsiteY26" fmla="*/ 76200 h 285750"/>
                <a:gd name="connsiteX27" fmla="*/ 240506 w 500062"/>
                <a:gd name="connsiteY27" fmla="*/ 59531 h 285750"/>
                <a:gd name="connsiteX28" fmla="*/ 228600 w 500062"/>
                <a:gd name="connsiteY28" fmla="*/ 66675 h 285750"/>
                <a:gd name="connsiteX29" fmla="*/ 209550 w 500062"/>
                <a:gd name="connsiteY29" fmla="*/ 88106 h 285750"/>
                <a:gd name="connsiteX30" fmla="*/ 183356 w 500062"/>
                <a:gd name="connsiteY30" fmla="*/ 100012 h 285750"/>
                <a:gd name="connsiteX31" fmla="*/ 166687 w 500062"/>
                <a:gd name="connsiteY31" fmla="*/ 102393 h 285750"/>
                <a:gd name="connsiteX32" fmla="*/ 159544 w 500062"/>
                <a:gd name="connsiteY32" fmla="*/ 85725 h 285750"/>
                <a:gd name="connsiteX33" fmla="*/ 128587 w 500062"/>
                <a:gd name="connsiteY33" fmla="*/ 80962 h 285750"/>
                <a:gd name="connsiteX34" fmla="*/ 102394 w 500062"/>
                <a:gd name="connsiteY34" fmla="*/ 83343 h 285750"/>
                <a:gd name="connsiteX35" fmla="*/ 64294 w 500062"/>
                <a:gd name="connsiteY35" fmla="*/ 88106 h 285750"/>
                <a:gd name="connsiteX36" fmla="*/ 35719 w 500062"/>
                <a:gd name="connsiteY36" fmla="*/ 97631 h 285750"/>
                <a:gd name="connsiteX37" fmla="*/ 40481 w 500062"/>
                <a:gd name="connsiteY37" fmla="*/ 121443 h 285750"/>
                <a:gd name="connsiteX38" fmla="*/ 35719 w 500062"/>
                <a:gd name="connsiteY38" fmla="*/ 133350 h 285750"/>
                <a:gd name="connsiteX39" fmla="*/ 21431 w 500062"/>
                <a:gd name="connsiteY39" fmla="*/ 147637 h 285750"/>
                <a:gd name="connsiteX40" fmla="*/ 0 w 500062"/>
                <a:gd name="connsiteY40" fmla="*/ 150018 h 285750"/>
                <a:gd name="connsiteX41" fmla="*/ 7144 w 500062"/>
                <a:gd name="connsiteY41" fmla="*/ 166687 h 285750"/>
                <a:gd name="connsiteX42" fmla="*/ 21431 w 500062"/>
                <a:gd name="connsiteY42" fmla="*/ 178593 h 285750"/>
                <a:gd name="connsiteX43" fmla="*/ 40481 w 500062"/>
                <a:gd name="connsiteY43" fmla="*/ 188118 h 285750"/>
                <a:gd name="connsiteX44" fmla="*/ 35719 w 500062"/>
                <a:gd name="connsiteY44" fmla="*/ 204787 h 285750"/>
                <a:gd name="connsiteX45" fmla="*/ 26194 w 500062"/>
                <a:gd name="connsiteY45" fmla="*/ 214312 h 285750"/>
                <a:gd name="connsiteX46" fmla="*/ 52387 w 500062"/>
                <a:gd name="connsiteY46" fmla="*/ 233362 h 285750"/>
                <a:gd name="connsiteX47" fmla="*/ 61912 w 500062"/>
                <a:gd name="connsiteY47" fmla="*/ 259556 h 285750"/>
                <a:gd name="connsiteX48" fmla="*/ 57150 w 500062"/>
                <a:gd name="connsiteY48" fmla="*/ 261937 h 285750"/>
                <a:gd name="connsiteX49" fmla="*/ 83344 w 500062"/>
                <a:gd name="connsiteY49" fmla="*/ 247650 h 285750"/>
                <a:gd name="connsiteX50" fmla="*/ 114300 w 500062"/>
                <a:gd name="connsiteY50" fmla="*/ 240506 h 285750"/>
                <a:gd name="connsiteX51" fmla="*/ 130969 w 500062"/>
                <a:gd name="connsiteY51" fmla="*/ 221456 h 285750"/>
                <a:gd name="connsiteX52" fmla="*/ 147637 w 500062"/>
                <a:gd name="connsiteY52" fmla="*/ 216693 h 285750"/>
                <a:gd name="connsiteX53" fmla="*/ 166687 w 500062"/>
                <a:gd name="connsiteY53" fmla="*/ 216693 h 285750"/>
                <a:gd name="connsiteX54" fmla="*/ 183356 w 500062"/>
                <a:gd name="connsiteY54" fmla="*/ 207168 h 285750"/>
                <a:gd name="connsiteX55" fmla="*/ 200025 w 500062"/>
                <a:gd name="connsiteY55" fmla="*/ 211931 h 285750"/>
                <a:gd name="connsiteX56" fmla="*/ 207169 w 500062"/>
                <a:gd name="connsiteY56" fmla="*/ 238125 h 285750"/>
                <a:gd name="connsiteX57" fmla="*/ 238125 w 500062"/>
                <a:gd name="connsiteY57" fmla="*/ 242887 h 285750"/>
                <a:gd name="connsiteX58" fmla="*/ 264319 w 500062"/>
                <a:gd name="connsiteY58" fmla="*/ 264318 h 285750"/>
                <a:gd name="connsiteX59" fmla="*/ 309562 w 500062"/>
                <a:gd name="connsiteY59" fmla="*/ 285750 h 285750"/>
                <a:gd name="connsiteX0" fmla="*/ 309562 w 500062"/>
                <a:gd name="connsiteY0" fmla="*/ 285750 h 285750"/>
                <a:gd name="connsiteX1" fmla="*/ 354806 w 500062"/>
                <a:gd name="connsiteY1" fmla="*/ 254793 h 285750"/>
                <a:gd name="connsiteX2" fmla="*/ 366712 w 500062"/>
                <a:gd name="connsiteY2" fmla="*/ 230981 h 285750"/>
                <a:gd name="connsiteX3" fmla="*/ 357187 w 500062"/>
                <a:gd name="connsiteY3" fmla="*/ 216693 h 285750"/>
                <a:gd name="connsiteX4" fmla="*/ 378619 w 500062"/>
                <a:gd name="connsiteY4" fmla="*/ 195262 h 285750"/>
                <a:gd name="connsiteX5" fmla="*/ 400050 w 500062"/>
                <a:gd name="connsiteY5" fmla="*/ 195262 h 285750"/>
                <a:gd name="connsiteX6" fmla="*/ 421481 w 500062"/>
                <a:gd name="connsiteY6" fmla="*/ 171450 h 285750"/>
                <a:gd name="connsiteX7" fmla="*/ 454819 w 500062"/>
                <a:gd name="connsiteY7" fmla="*/ 161925 h 285750"/>
                <a:gd name="connsiteX8" fmla="*/ 464344 w 500062"/>
                <a:gd name="connsiteY8" fmla="*/ 185737 h 285750"/>
                <a:gd name="connsiteX9" fmla="*/ 495300 w 500062"/>
                <a:gd name="connsiteY9" fmla="*/ 171450 h 285750"/>
                <a:gd name="connsiteX10" fmla="*/ 500062 w 500062"/>
                <a:gd name="connsiteY10" fmla="*/ 150018 h 285750"/>
                <a:gd name="connsiteX11" fmla="*/ 483394 w 500062"/>
                <a:gd name="connsiteY11" fmla="*/ 145256 h 285750"/>
                <a:gd name="connsiteX12" fmla="*/ 481012 w 500062"/>
                <a:gd name="connsiteY12" fmla="*/ 109537 h 285750"/>
                <a:gd name="connsiteX13" fmla="*/ 466725 w 500062"/>
                <a:gd name="connsiteY13" fmla="*/ 97631 h 285750"/>
                <a:gd name="connsiteX14" fmla="*/ 447675 w 500062"/>
                <a:gd name="connsiteY14" fmla="*/ 78581 h 285750"/>
                <a:gd name="connsiteX15" fmla="*/ 431006 w 500062"/>
                <a:gd name="connsiteY15" fmla="*/ 59531 h 285750"/>
                <a:gd name="connsiteX16" fmla="*/ 404812 w 500062"/>
                <a:gd name="connsiteY16" fmla="*/ 76200 h 285750"/>
                <a:gd name="connsiteX17" fmla="*/ 397669 w 500062"/>
                <a:gd name="connsiteY17" fmla="*/ 57150 h 285750"/>
                <a:gd name="connsiteX18" fmla="*/ 390525 w 500062"/>
                <a:gd name="connsiteY18" fmla="*/ 33337 h 285750"/>
                <a:gd name="connsiteX19" fmla="*/ 381000 w 500062"/>
                <a:gd name="connsiteY19" fmla="*/ 0 h 285750"/>
                <a:gd name="connsiteX20" fmla="*/ 361950 w 500062"/>
                <a:gd name="connsiteY20" fmla="*/ 33337 h 285750"/>
                <a:gd name="connsiteX21" fmla="*/ 361950 w 500062"/>
                <a:gd name="connsiteY21" fmla="*/ 52387 h 285750"/>
                <a:gd name="connsiteX22" fmla="*/ 347662 w 500062"/>
                <a:gd name="connsiteY22" fmla="*/ 33337 h 285750"/>
                <a:gd name="connsiteX23" fmla="*/ 314325 w 500062"/>
                <a:gd name="connsiteY23" fmla="*/ 35718 h 285750"/>
                <a:gd name="connsiteX24" fmla="*/ 297656 w 500062"/>
                <a:gd name="connsiteY24" fmla="*/ 42862 h 285750"/>
                <a:gd name="connsiteX25" fmla="*/ 278606 w 500062"/>
                <a:gd name="connsiteY25" fmla="*/ 57150 h 285750"/>
                <a:gd name="connsiteX26" fmla="*/ 257175 w 500062"/>
                <a:gd name="connsiteY26" fmla="*/ 76200 h 285750"/>
                <a:gd name="connsiteX27" fmla="*/ 240506 w 500062"/>
                <a:gd name="connsiteY27" fmla="*/ 59531 h 285750"/>
                <a:gd name="connsiteX28" fmla="*/ 228600 w 500062"/>
                <a:gd name="connsiteY28" fmla="*/ 66675 h 285750"/>
                <a:gd name="connsiteX29" fmla="*/ 209550 w 500062"/>
                <a:gd name="connsiteY29" fmla="*/ 88106 h 285750"/>
                <a:gd name="connsiteX30" fmla="*/ 183356 w 500062"/>
                <a:gd name="connsiteY30" fmla="*/ 100012 h 285750"/>
                <a:gd name="connsiteX31" fmla="*/ 166687 w 500062"/>
                <a:gd name="connsiteY31" fmla="*/ 102393 h 285750"/>
                <a:gd name="connsiteX32" fmla="*/ 159544 w 500062"/>
                <a:gd name="connsiteY32" fmla="*/ 85725 h 285750"/>
                <a:gd name="connsiteX33" fmla="*/ 128587 w 500062"/>
                <a:gd name="connsiteY33" fmla="*/ 80962 h 285750"/>
                <a:gd name="connsiteX34" fmla="*/ 102394 w 500062"/>
                <a:gd name="connsiteY34" fmla="*/ 83343 h 285750"/>
                <a:gd name="connsiteX35" fmla="*/ 64294 w 500062"/>
                <a:gd name="connsiteY35" fmla="*/ 88106 h 285750"/>
                <a:gd name="connsiteX36" fmla="*/ 35719 w 500062"/>
                <a:gd name="connsiteY36" fmla="*/ 97631 h 285750"/>
                <a:gd name="connsiteX37" fmla="*/ 40481 w 500062"/>
                <a:gd name="connsiteY37" fmla="*/ 121443 h 285750"/>
                <a:gd name="connsiteX38" fmla="*/ 35719 w 500062"/>
                <a:gd name="connsiteY38" fmla="*/ 133350 h 285750"/>
                <a:gd name="connsiteX39" fmla="*/ 21431 w 500062"/>
                <a:gd name="connsiteY39" fmla="*/ 147637 h 285750"/>
                <a:gd name="connsiteX40" fmla="*/ 0 w 500062"/>
                <a:gd name="connsiteY40" fmla="*/ 150018 h 285750"/>
                <a:gd name="connsiteX41" fmla="*/ 7144 w 500062"/>
                <a:gd name="connsiteY41" fmla="*/ 166687 h 285750"/>
                <a:gd name="connsiteX42" fmla="*/ 21431 w 500062"/>
                <a:gd name="connsiteY42" fmla="*/ 178593 h 285750"/>
                <a:gd name="connsiteX43" fmla="*/ 40481 w 500062"/>
                <a:gd name="connsiteY43" fmla="*/ 188118 h 285750"/>
                <a:gd name="connsiteX44" fmla="*/ 35719 w 500062"/>
                <a:gd name="connsiteY44" fmla="*/ 204787 h 285750"/>
                <a:gd name="connsiteX45" fmla="*/ 26194 w 500062"/>
                <a:gd name="connsiteY45" fmla="*/ 214312 h 285750"/>
                <a:gd name="connsiteX46" fmla="*/ 52387 w 500062"/>
                <a:gd name="connsiteY46" fmla="*/ 233362 h 285750"/>
                <a:gd name="connsiteX47" fmla="*/ 61912 w 500062"/>
                <a:gd name="connsiteY47" fmla="*/ 259556 h 285750"/>
                <a:gd name="connsiteX48" fmla="*/ 57150 w 500062"/>
                <a:gd name="connsiteY48" fmla="*/ 261937 h 285750"/>
                <a:gd name="connsiteX49" fmla="*/ 83344 w 500062"/>
                <a:gd name="connsiteY49" fmla="*/ 247650 h 285750"/>
                <a:gd name="connsiteX50" fmla="*/ 114300 w 500062"/>
                <a:gd name="connsiteY50" fmla="*/ 240506 h 285750"/>
                <a:gd name="connsiteX51" fmla="*/ 130969 w 500062"/>
                <a:gd name="connsiteY51" fmla="*/ 221456 h 285750"/>
                <a:gd name="connsiteX52" fmla="*/ 147637 w 500062"/>
                <a:gd name="connsiteY52" fmla="*/ 216693 h 285750"/>
                <a:gd name="connsiteX53" fmla="*/ 166687 w 500062"/>
                <a:gd name="connsiteY53" fmla="*/ 216693 h 285750"/>
                <a:gd name="connsiteX54" fmla="*/ 183356 w 500062"/>
                <a:gd name="connsiteY54" fmla="*/ 207168 h 285750"/>
                <a:gd name="connsiteX55" fmla="*/ 200025 w 500062"/>
                <a:gd name="connsiteY55" fmla="*/ 211931 h 285750"/>
                <a:gd name="connsiteX56" fmla="*/ 207169 w 500062"/>
                <a:gd name="connsiteY56" fmla="*/ 238125 h 285750"/>
                <a:gd name="connsiteX57" fmla="*/ 238125 w 500062"/>
                <a:gd name="connsiteY57" fmla="*/ 242887 h 285750"/>
                <a:gd name="connsiteX58" fmla="*/ 264319 w 500062"/>
                <a:gd name="connsiteY58" fmla="*/ 264318 h 285750"/>
                <a:gd name="connsiteX59" fmla="*/ 309562 w 500062"/>
                <a:gd name="connsiteY59" fmla="*/ 285750 h 285750"/>
                <a:gd name="connsiteX0" fmla="*/ 309562 w 500062"/>
                <a:gd name="connsiteY0" fmla="*/ 285750 h 285750"/>
                <a:gd name="connsiteX1" fmla="*/ 354806 w 500062"/>
                <a:gd name="connsiteY1" fmla="*/ 254793 h 285750"/>
                <a:gd name="connsiteX2" fmla="*/ 366712 w 500062"/>
                <a:gd name="connsiteY2" fmla="*/ 230981 h 285750"/>
                <a:gd name="connsiteX3" fmla="*/ 357187 w 500062"/>
                <a:gd name="connsiteY3" fmla="*/ 216693 h 285750"/>
                <a:gd name="connsiteX4" fmla="*/ 378619 w 500062"/>
                <a:gd name="connsiteY4" fmla="*/ 195262 h 285750"/>
                <a:gd name="connsiteX5" fmla="*/ 400050 w 500062"/>
                <a:gd name="connsiteY5" fmla="*/ 195262 h 285750"/>
                <a:gd name="connsiteX6" fmla="*/ 421481 w 500062"/>
                <a:gd name="connsiteY6" fmla="*/ 171450 h 285750"/>
                <a:gd name="connsiteX7" fmla="*/ 454819 w 500062"/>
                <a:gd name="connsiteY7" fmla="*/ 161925 h 285750"/>
                <a:gd name="connsiteX8" fmla="*/ 464344 w 500062"/>
                <a:gd name="connsiteY8" fmla="*/ 185737 h 285750"/>
                <a:gd name="connsiteX9" fmla="*/ 495300 w 500062"/>
                <a:gd name="connsiteY9" fmla="*/ 171450 h 285750"/>
                <a:gd name="connsiteX10" fmla="*/ 500062 w 500062"/>
                <a:gd name="connsiteY10" fmla="*/ 150018 h 285750"/>
                <a:gd name="connsiteX11" fmla="*/ 483394 w 500062"/>
                <a:gd name="connsiteY11" fmla="*/ 145256 h 285750"/>
                <a:gd name="connsiteX12" fmla="*/ 481012 w 500062"/>
                <a:gd name="connsiteY12" fmla="*/ 109537 h 285750"/>
                <a:gd name="connsiteX13" fmla="*/ 466725 w 500062"/>
                <a:gd name="connsiteY13" fmla="*/ 97631 h 285750"/>
                <a:gd name="connsiteX14" fmla="*/ 447675 w 500062"/>
                <a:gd name="connsiteY14" fmla="*/ 78581 h 285750"/>
                <a:gd name="connsiteX15" fmla="*/ 431006 w 500062"/>
                <a:gd name="connsiteY15" fmla="*/ 59531 h 285750"/>
                <a:gd name="connsiteX16" fmla="*/ 404812 w 500062"/>
                <a:gd name="connsiteY16" fmla="*/ 76200 h 285750"/>
                <a:gd name="connsiteX17" fmla="*/ 397669 w 500062"/>
                <a:gd name="connsiteY17" fmla="*/ 57150 h 285750"/>
                <a:gd name="connsiteX18" fmla="*/ 390525 w 500062"/>
                <a:gd name="connsiteY18" fmla="*/ 33337 h 285750"/>
                <a:gd name="connsiteX19" fmla="*/ 381000 w 500062"/>
                <a:gd name="connsiteY19" fmla="*/ 0 h 285750"/>
                <a:gd name="connsiteX20" fmla="*/ 361950 w 500062"/>
                <a:gd name="connsiteY20" fmla="*/ 33337 h 285750"/>
                <a:gd name="connsiteX21" fmla="*/ 361950 w 500062"/>
                <a:gd name="connsiteY21" fmla="*/ 52387 h 285750"/>
                <a:gd name="connsiteX22" fmla="*/ 347662 w 500062"/>
                <a:gd name="connsiteY22" fmla="*/ 47624 h 285750"/>
                <a:gd name="connsiteX23" fmla="*/ 314325 w 500062"/>
                <a:gd name="connsiteY23" fmla="*/ 35718 h 285750"/>
                <a:gd name="connsiteX24" fmla="*/ 297656 w 500062"/>
                <a:gd name="connsiteY24" fmla="*/ 42862 h 285750"/>
                <a:gd name="connsiteX25" fmla="*/ 278606 w 500062"/>
                <a:gd name="connsiteY25" fmla="*/ 57150 h 285750"/>
                <a:gd name="connsiteX26" fmla="*/ 257175 w 500062"/>
                <a:gd name="connsiteY26" fmla="*/ 76200 h 285750"/>
                <a:gd name="connsiteX27" fmla="*/ 240506 w 500062"/>
                <a:gd name="connsiteY27" fmla="*/ 59531 h 285750"/>
                <a:gd name="connsiteX28" fmla="*/ 228600 w 500062"/>
                <a:gd name="connsiteY28" fmla="*/ 66675 h 285750"/>
                <a:gd name="connsiteX29" fmla="*/ 209550 w 500062"/>
                <a:gd name="connsiteY29" fmla="*/ 88106 h 285750"/>
                <a:gd name="connsiteX30" fmla="*/ 183356 w 500062"/>
                <a:gd name="connsiteY30" fmla="*/ 100012 h 285750"/>
                <a:gd name="connsiteX31" fmla="*/ 166687 w 500062"/>
                <a:gd name="connsiteY31" fmla="*/ 102393 h 285750"/>
                <a:gd name="connsiteX32" fmla="*/ 159544 w 500062"/>
                <a:gd name="connsiteY32" fmla="*/ 85725 h 285750"/>
                <a:gd name="connsiteX33" fmla="*/ 128587 w 500062"/>
                <a:gd name="connsiteY33" fmla="*/ 80962 h 285750"/>
                <a:gd name="connsiteX34" fmla="*/ 102394 w 500062"/>
                <a:gd name="connsiteY34" fmla="*/ 83343 h 285750"/>
                <a:gd name="connsiteX35" fmla="*/ 64294 w 500062"/>
                <a:gd name="connsiteY35" fmla="*/ 88106 h 285750"/>
                <a:gd name="connsiteX36" fmla="*/ 35719 w 500062"/>
                <a:gd name="connsiteY36" fmla="*/ 97631 h 285750"/>
                <a:gd name="connsiteX37" fmla="*/ 40481 w 500062"/>
                <a:gd name="connsiteY37" fmla="*/ 121443 h 285750"/>
                <a:gd name="connsiteX38" fmla="*/ 35719 w 500062"/>
                <a:gd name="connsiteY38" fmla="*/ 133350 h 285750"/>
                <a:gd name="connsiteX39" fmla="*/ 21431 w 500062"/>
                <a:gd name="connsiteY39" fmla="*/ 147637 h 285750"/>
                <a:gd name="connsiteX40" fmla="*/ 0 w 500062"/>
                <a:gd name="connsiteY40" fmla="*/ 150018 h 285750"/>
                <a:gd name="connsiteX41" fmla="*/ 7144 w 500062"/>
                <a:gd name="connsiteY41" fmla="*/ 166687 h 285750"/>
                <a:gd name="connsiteX42" fmla="*/ 21431 w 500062"/>
                <a:gd name="connsiteY42" fmla="*/ 178593 h 285750"/>
                <a:gd name="connsiteX43" fmla="*/ 40481 w 500062"/>
                <a:gd name="connsiteY43" fmla="*/ 188118 h 285750"/>
                <a:gd name="connsiteX44" fmla="*/ 35719 w 500062"/>
                <a:gd name="connsiteY44" fmla="*/ 204787 h 285750"/>
                <a:gd name="connsiteX45" fmla="*/ 26194 w 500062"/>
                <a:gd name="connsiteY45" fmla="*/ 214312 h 285750"/>
                <a:gd name="connsiteX46" fmla="*/ 52387 w 500062"/>
                <a:gd name="connsiteY46" fmla="*/ 233362 h 285750"/>
                <a:gd name="connsiteX47" fmla="*/ 61912 w 500062"/>
                <a:gd name="connsiteY47" fmla="*/ 259556 h 285750"/>
                <a:gd name="connsiteX48" fmla="*/ 57150 w 500062"/>
                <a:gd name="connsiteY48" fmla="*/ 261937 h 285750"/>
                <a:gd name="connsiteX49" fmla="*/ 83344 w 500062"/>
                <a:gd name="connsiteY49" fmla="*/ 247650 h 285750"/>
                <a:gd name="connsiteX50" fmla="*/ 114300 w 500062"/>
                <a:gd name="connsiteY50" fmla="*/ 240506 h 285750"/>
                <a:gd name="connsiteX51" fmla="*/ 130969 w 500062"/>
                <a:gd name="connsiteY51" fmla="*/ 221456 h 285750"/>
                <a:gd name="connsiteX52" fmla="*/ 147637 w 500062"/>
                <a:gd name="connsiteY52" fmla="*/ 216693 h 285750"/>
                <a:gd name="connsiteX53" fmla="*/ 166687 w 500062"/>
                <a:gd name="connsiteY53" fmla="*/ 216693 h 285750"/>
                <a:gd name="connsiteX54" fmla="*/ 183356 w 500062"/>
                <a:gd name="connsiteY54" fmla="*/ 207168 h 285750"/>
                <a:gd name="connsiteX55" fmla="*/ 200025 w 500062"/>
                <a:gd name="connsiteY55" fmla="*/ 211931 h 285750"/>
                <a:gd name="connsiteX56" fmla="*/ 207169 w 500062"/>
                <a:gd name="connsiteY56" fmla="*/ 238125 h 285750"/>
                <a:gd name="connsiteX57" fmla="*/ 238125 w 500062"/>
                <a:gd name="connsiteY57" fmla="*/ 242887 h 285750"/>
                <a:gd name="connsiteX58" fmla="*/ 264319 w 500062"/>
                <a:gd name="connsiteY58" fmla="*/ 264318 h 285750"/>
                <a:gd name="connsiteX59" fmla="*/ 309562 w 500062"/>
                <a:gd name="connsiteY59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500062" h="285750">
                  <a:moveTo>
                    <a:pt x="309562" y="285750"/>
                  </a:moveTo>
                  <a:lnTo>
                    <a:pt x="354806" y="254793"/>
                  </a:lnTo>
                  <a:lnTo>
                    <a:pt x="366712" y="230981"/>
                  </a:lnTo>
                  <a:lnTo>
                    <a:pt x="357187" y="216693"/>
                  </a:lnTo>
                  <a:lnTo>
                    <a:pt x="378619" y="195262"/>
                  </a:lnTo>
                  <a:lnTo>
                    <a:pt x="400050" y="195262"/>
                  </a:lnTo>
                  <a:lnTo>
                    <a:pt x="421481" y="171450"/>
                  </a:lnTo>
                  <a:lnTo>
                    <a:pt x="454819" y="161925"/>
                  </a:lnTo>
                  <a:lnTo>
                    <a:pt x="464344" y="185737"/>
                  </a:lnTo>
                  <a:lnTo>
                    <a:pt x="495300" y="171450"/>
                  </a:lnTo>
                  <a:lnTo>
                    <a:pt x="500062" y="150018"/>
                  </a:lnTo>
                  <a:lnTo>
                    <a:pt x="483394" y="145256"/>
                  </a:lnTo>
                  <a:lnTo>
                    <a:pt x="481012" y="109537"/>
                  </a:lnTo>
                  <a:lnTo>
                    <a:pt x="466725" y="97631"/>
                  </a:lnTo>
                  <a:lnTo>
                    <a:pt x="447675" y="78581"/>
                  </a:lnTo>
                  <a:lnTo>
                    <a:pt x="431006" y="59531"/>
                  </a:lnTo>
                  <a:lnTo>
                    <a:pt x="404812" y="76200"/>
                  </a:lnTo>
                  <a:lnTo>
                    <a:pt x="397669" y="57150"/>
                  </a:lnTo>
                  <a:lnTo>
                    <a:pt x="390525" y="33337"/>
                  </a:lnTo>
                  <a:lnTo>
                    <a:pt x="381000" y="0"/>
                  </a:lnTo>
                  <a:cubicBezTo>
                    <a:pt x="377825" y="11112"/>
                    <a:pt x="365125" y="22225"/>
                    <a:pt x="361950" y="33337"/>
                  </a:cubicBezTo>
                  <a:lnTo>
                    <a:pt x="361950" y="52387"/>
                  </a:lnTo>
                  <a:lnTo>
                    <a:pt x="347662" y="47624"/>
                  </a:lnTo>
                  <a:lnTo>
                    <a:pt x="314325" y="35718"/>
                  </a:lnTo>
                  <a:lnTo>
                    <a:pt x="297656" y="42862"/>
                  </a:lnTo>
                  <a:lnTo>
                    <a:pt x="278606" y="57150"/>
                  </a:lnTo>
                  <a:lnTo>
                    <a:pt x="257175" y="76200"/>
                  </a:lnTo>
                  <a:lnTo>
                    <a:pt x="240506" y="59531"/>
                  </a:lnTo>
                  <a:lnTo>
                    <a:pt x="228600" y="66675"/>
                  </a:lnTo>
                  <a:lnTo>
                    <a:pt x="209550" y="88106"/>
                  </a:lnTo>
                  <a:lnTo>
                    <a:pt x="183356" y="100012"/>
                  </a:lnTo>
                  <a:lnTo>
                    <a:pt x="166687" y="102393"/>
                  </a:lnTo>
                  <a:lnTo>
                    <a:pt x="159544" y="85725"/>
                  </a:lnTo>
                  <a:lnTo>
                    <a:pt x="128587" y="80962"/>
                  </a:lnTo>
                  <a:lnTo>
                    <a:pt x="102394" y="83343"/>
                  </a:lnTo>
                  <a:lnTo>
                    <a:pt x="64294" y="88106"/>
                  </a:lnTo>
                  <a:lnTo>
                    <a:pt x="35719" y="97631"/>
                  </a:lnTo>
                  <a:lnTo>
                    <a:pt x="40481" y="121443"/>
                  </a:lnTo>
                  <a:lnTo>
                    <a:pt x="35719" y="133350"/>
                  </a:lnTo>
                  <a:cubicBezTo>
                    <a:pt x="28575" y="134937"/>
                    <a:pt x="28575" y="146050"/>
                    <a:pt x="21431" y="147637"/>
                  </a:cubicBezTo>
                  <a:lnTo>
                    <a:pt x="0" y="150018"/>
                  </a:lnTo>
                  <a:cubicBezTo>
                    <a:pt x="3175" y="154781"/>
                    <a:pt x="3969" y="161924"/>
                    <a:pt x="7144" y="166687"/>
                  </a:cubicBezTo>
                  <a:lnTo>
                    <a:pt x="21431" y="178593"/>
                  </a:lnTo>
                  <a:lnTo>
                    <a:pt x="40481" y="188118"/>
                  </a:lnTo>
                  <a:lnTo>
                    <a:pt x="35719" y="204787"/>
                  </a:lnTo>
                  <a:lnTo>
                    <a:pt x="26194" y="214312"/>
                  </a:lnTo>
                  <a:lnTo>
                    <a:pt x="52387" y="233362"/>
                  </a:lnTo>
                  <a:lnTo>
                    <a:pt x="61912" y="259556"/>
                  </a:lnTo>
                  <a:lnTo>
                    <a:pt x="57150" y="261937"/>
                  </a:lnTo>
                  <a:lnTo>
                    <a:pt x="83344" y="247650"/>
                  </a:lnTo>
                  <a:lnTo>
                    <a:pt x="114300" y="240506"/>
                  </a:lnTo>
                  <a:lnTo>
                    <a:pt x="130969" y="221456"/>
                  </a:lnTo>
                  <a:lnTo>
                    <a:pt x="147637" y="216693"/>
                  </a:lnTo>
                  <a:lnTo>
                    <a:pt x="166687" y="216693"/>
                  </a:lnTo>
                  <a:lnTo>
                    <a:pt x="183356" y="207168"/>
                  </a:lnTo>
                  <a:lnTo>
                    <a:pt x="200025" y="211931"/>
                  </a:lnTo>
                  <a:lnTo>
                    <a:pt x="207169" y="238125"/>
                  </a:lnTo>
                  <a:lnTo>
                    <a:pt x="238125" y="242887"/>
                  </a:lnTo>
                  <a:lnTo>
                    <a:pt x="264319" y="264318"/>
                  </a:lnTo>
                  <a:lnTo>
                    <a:pt x="309562" y="28575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700">
                <a:latin typeface="Arial Narrow" pitchFamily="34" charset="0"/>
              </a:endParaRPr>
            </a:p>
          </p:txBody>
        </p:sp>
        <p:sp>
          <p:nvSpPr>
            <p:cNvPr id="37" name="Чувашия"/>
            <p:cNvSpPr/>
            <p:nvPr/>
          </p:nvSpPr>
          <p:spPr>
            <a:xfrm>
              <a:off x="4772025" y="8499475"/>
              <a:ext cx="261938" cy="304800"/>
            </a:xfrm>
            <a:custGeom>
              <a:avLst/>
              <a:gdLst>
                <a:gd name="connsiteX0" fmla="*/ 192881 w 264319"/>
                <a:gd name="connsiteY0" fmla="*/ 192881 h 304800"/>
                <a:gd name="connsiteX1" fmla="*/ 235744 w 264319"/>
                <a:gd name="connsiteY1" fmla="*/ 145256 h 304800"/>
                <a:gd name="connsiteX2" fmla="*/ 223838 w 264319"/>
                <a:gd name="connsiteY2" fmla="*/ 123825 h 304800"/>
                <a:gd name="connsiteX3" fmla="*/ 264319 w 264319"/>
                <a:gd name="connsiteY3" fmla="*/ 92869 h 304800"/>
                <a:gd name="connsiteX4" fmla="*/ 264319 w 264319"/>
                <a:gd name="connsiteY4" fmla="*/ 78581 h 304800"/>
                <a:gd name="connsiteX5" fmla="*/ 242888 w 264319"/>
                <a:gd name="connsiteY5" fmla="*/ 71437 h 304800"/>
                <a:gd name="connsiteX6" fmla="*/ 221456 w 264319"/>
                <a:gd name="connsiteY6" fmla="*/ 45244 h 304800"/>
                <a:gd name="connsiteX7" fmla="*/ 221456 w 264319"/>
                <a:gd name="connsiteY7" fmla="*/ 45244 h 304800"/>
                <a:gd name="connsiteX8" fmla="*/ 183356 w 264319"/>
                <a:gd name="connsiteY8" fmla="*/ 30956 h 304800"/>
                <a:gd name="connsiteX9" fmla="*/ 183356 w 264319"/>
                <a:gd name="connsiteY9" fmla="*/ 30956 h 304800"/>
                <a:gd name="connsiteX10" fmla="*/ 145256 w 264319"/>
                <a:gd name="connsiteY10" fmla="*/ 0 h 304800"/>
                <a:gd name="connsiteX11" fmla="*/ 123825 w 264319"/>
                <a:gd name="connsiteY11" fmla="*/ 7144 h 304800"/>
                <a:gd name="connsiteX12" fmla="*/ 104775 w 264319"/>
                <a:gd name="connsiteY12" fmla="*/ 11906 h 304800"/>
                <a:gd name="connsiteX13" fmla="*/ 80963 w 264319"/>
                <a:gd name="connsiteY13" fmla="*/ 14287 h 304800"/>
                <a:gd name="connsiteX14" fmla="*/ 30956 w 264319"/>
                <a:gd name="connsiteY14" fmla="*/ 42862 h 304800"/>
                <a:gd name="connsiteX15" fmla="*/ 9525 w 264319"/>
                <a:gd name="connsiteY15" fmla="*/ 69056 h 304800"/>
                <a:gd name="connsiteX16" fmla="*/ 0 w 264319"/>
                <a:gd name="connsiteY16" fmla="*/ 114300 h 304800"/>
                <a:gd name="connsiteX17" fmla="*/ 14288 w 264319"/>
                <a:gd name="connsiteY17" fmla="*/ 138112 h 304800"/>
                <a:gd name="connsiteX18" fmla="*/ 42863 w 264319"/>
                <a:gd name="connsiteY18" fmla="*/ 150019 h 304800"/>
                <a:gd name="connsiteX19" fmla="*/ 33338 w 264319"/>
                <a:gd name="connsiteY19" fmla="*/ 180975 h 304800"/>
                <a:gd name="connsiteX20" fmla="*/ 19050 w 264319"/>
                <a:gd name="connsiteY20" fmla="*/ 200025 h 304800"/>
                <a:gd name="connsiteX21" fmla="*/ 19050 w 264319"/>
                <a:gd name="connsiteY21" fmla="*/ 200025 h 304800"/>
                <a:gd name="connsiteX22" fmla="*/ 7144 w 264319"/>
                <a:gd name="connsiteY22" fmla="*/ 235744 h 304800"/>
                <a:gd name="connsiteX23" fmla="*/ 21431 w 264319"/>
                <a:gd name="connsiteY23" fmla="*/ 247650 h 304800"/>
                <a:gd name="connsiteX24" fmla="*/ 50006 w 264319"/>
                <a:gd name="connsiteY24" fmla="*/ 271462 h 304800"/>
                <a:gd name="connsiteX25" fmla="*/ 57150 w 264319"/>
                <a:gd name="connsiteY25" fmla="*/ 302419 h 304800"/>
                <a:gd name="connsiteX26" fmla="*/ 85725 w 264319"/>
                <a:gd name="connsiteY26" fmla="*/ 302419 h 304800"/>
                <a:gd name="connsiteX27" fmla="*/ 100013 w 264319"/>
                <a:gd name="connsiteY27" fmla="*/ 302419 h 304800"/>
                <a:gd name="connsiteX28" fmla="*/ 126206 w 264319"/>
                <a:gd name="connsiteY28" fmla="*/ 302419 h 304800"/>
                <a:gd name="connsiteX29" fmla="*/ 147638 w 264319"/>
                <a:gd name="connsiteY29" fmla="*/ 304800 h 304800"/>
                <a:gd name="connsiteX30" fmla="*/ 154781 w 264319"/>
                <a:gd name="connsiteY30" fmla="*/ 266700 h 304800"/>
                <a:gd name="connsiteX31" fmla="*/ 190500 w 264319"/>
                <a:gd name="connsiteY31" fmla="*/ 273844 h 304800"/>
                <a:gd name="connsiteX32" fmla="*/ 207169 w 264319"/>
                <a:gd name="connsiteY32" fmla="*/ 254794 h 304800"/>
                <a:gd name="connsiteX33" fmla="*/ 192881 w 264319"/>
                <a:gd name="connsiteY33" fmla="*/ 192881 h 304800"/>
                <a:gd name="connsiteX0" fmla="*/ 192881 w 264319"/>
                <a:gd name="connsiteY0" fmla="*/ 192881 h 304800"/>
                <a:gd name="connsiteX1" fmla="*/ 235744 w 264319"/>
                <a:gd name="connsiteY1" fmla="*/ 145256 h 304800"/>
                <a:gd name="connsiteX2" fmla="*/ 223838 w 264319"/>
                <a:gd name="connsiteY2" fmla="*/ 123825 h 304800"/>
                <a:gd name="connsiteX3" fmla="*/ 264319 w 264319"/>
                <a:gd name="connsiteY3" fmla="*/ 92869 h 304800"/>
                <a:gd name="connsiteX4" fmla="*/ 264319 w 264319"/>
                <a:gd name="connsiteY4" fmla="*/ 78581 h 304800"/>
                <a:gd name="connsiteX5" fmla="*/ 242888 w 264319"/>
                <a:gd name="connsiteY5" fmla="*/ 71437 h 304800"/>
                <a:gd name="connsiteX6" fmla="*/ 221456 w 264319"/>
                <a:gd name="connsiteY6" fmla="*/ 45244 h 304800"/>
                <a:gd name="connsiteX7" fmla="*/ 221456 w 264319"/>
                <a:gd name="connsiteY7" fmla="*/ 45244 h 304800"/>
                <a:gd name="connsiteX8" fmla="*/ 183356 w 264319"/>
                <a:gd name="connsiteY8" fmla="*/ 30956 h 304800"/>
                <a:gd name="connsiteX9" fmla="*/ 183356 w 264319"/>
                <a:gd name="connsiteY9" fmla="*/ 30956 h 304800"/>
                <a:gd name="connsiteX10" fmla="*/ 145256 w 264319"/>
                <a:gd name="connsiteY10" fmla="*/ 0 h 304800"/>
                <a:gd name="connsiteX11" fmla="*/ 123825 w 264319"/>
                <a:gd name="connsiteY11" fmla="*/ 7144 h 304800"/>
                <a:gd name="connsiteX12" fmla="*/ 104775 w 264319"/>
                <a:gd name="connsiteY12" fmla="*/ 11906 h 304800"/>
                <a:gd name="connsiteX13" fmla="*/ 80963 w 264319"/>
                <a:gd name="connsiteY13" fmla="*/ 14287 h 304800"/>
                <a:gd name="connsiteX14" fmla="*/ 30956 w 264319"/>
                <a:gd name="connsiteY14" fmla="*/ 42862 h 304800"/>
                <a:gd name="connsiteX15" fmla="*/ 9525 w 264319"/>
                <a:gd name="connsiteY15" fmla="*/ 69056 h 304800"/>
                <a:gd name="connsiteX16" fmla="*/ 0 w 264319"/>
                <a:gd name="connsiteY16" fmla="*/ 114300 h 304800"/>
                <a:gd name="connsiteX17" fmla="*/ 14288 w 264319"/>
                <a:gd name="connsiteY17" fmla="*/ 138112 h 304800"/>
                <a:gd name="connsiteX18" fmla="*/ 45244 w 264319"/>
                <a:gd name="connsiteY18" fmla="*/ 145257 h 304800"/>
                <a:gd name="connsiteX19" fmla="*/ 33338 w 264319"/>
                <a:gd name="connsiteY19" fmla="*/ 180975 h 304800"/>
                <a:gd name="connsiteX20" fmla="*/ 19050 w 264319"/>
                <a:gd name="connsiteY20" fmla="*/ 200025 h 304800"/>
                <a:gd name="connsiteX21" fmla="*/ 19050 w 264319"/>
                <a:gd name="connsiteY21" fmla="*/ 200025 h 304800"/>
                <a:gd name="connsiteX22" fmla="*/ 7144 w 264319"/>
                <a:gd name="connsiteY22" fmla="*/ 235744 h 304800"/>
                <a:gd name="connsiteX23" fmla="*/ 21431 w 264319"/>
                <a:gd name="connsiteY23" fmla="*/ 247650 h 304800"/>
                <a:gd name="connsiteX24" fmla="*/ 50006 w 264319"/>
                <a:gd name="connsiteY24" fmla="*/ 271462 h 304800"/>
                <a:gd name="connsiteX25" fmla="*/ 57150 w 264319"/>
                <a:gd name="connsiteY25" fmla="*/ 302419 h 304800"/>
                <a:gd name="connsiteX26" fmla="*/ 85725 w 264319"/>
                <a:gd name="connsiteY26" fmla="*/ 302419 h 304800"/>
                <a:gd name="connsiteX27" fmla="*/ 100013 w 264319"/>
                <a:gd name="connsiteY27" fmla="*/ 302419 h 304800"/>
                <a:gd name="connsiteX28" fmla="*/ 126206 w 264319"/>
                <a:gd name="connsiteY28" fmla="*/ 302419 h 304800"/>
                <a:gd name="connsiteX29" fmla="*/ 147638 w 264319"/>
                <a:gd name="connsiteY29" fmla="*/ 304800 h 304800"/>
                <a:gd name="connsiteX30" fmla="*/ 154781 w 264319"/>
                <a:gd name="connsiteY30" fmla="*/ 266700 h 304800"/>
                <a:gd name="connsiteX31" fmla="*/ 190500 w 264319"/>
                <a:gd name="connsiteY31" fmla="*/ 273844 h 304800"/>
                <a:gd name="connsiteX32" fmla="*/ 207169 w 264319"/>
                <a:gd name="connsiteY32" fmla="*/ 254794 h 304800"/>
                <a:gd name="connsiteX33" fmla="*/ 192881 w 264319"/>
                <a:gd name="connsiteY33" fmla="*/ 192881 h 304800"/>
                <a:gd name="connsiteX0" fmla="*/ 192881 w 264319"/>
                <a:gd name="connsiteY0" fmla="*/ 185737 h 304800"/>
                <a:gd name="connsiteX1" fmla="*/ 235744 w 264319"/>
                <a:gd name="connsiteY1" fmla="*/ 145256 h 304800"/>
                <a:gd name="connsiteX2" fmla="*/ 223838 w 264319"/>
                <a:gd name="connsiteY2" fmla="*/ 123825 h 304800"/>
                <a:gd name="connsiteX3" fmla="*/ 264319 w 264319"/>
                <a:gd name="connsiteY3" fmla="*/ 92869 h 304800"/>
                <a:gd name="connsiteX4" fmla="*/ 264319 w 264319"/>
                <a:gd name="connsiteY4" fmla="*/ 78581 h 304800"/>
                <a:gd name="connsiteX5" fmla="*/ 242888 w 264319"/>
                <a:gd name="connsiteY5" fmla="*/ 71437 h 304800"/>
                <a:gd name="connsiteX6" fmla="*/ 221456 w 264319"/>
                <a:gd name="connsiteY6" fmla="*/ 45244 h 304800"/>
                <a:gd name="connsiteX7" fmla="*/ 221456 w 264319"/>
                <a:gd name="connsiteY7" fmla="*/ 45244 h 304800"/>
                <a:gd name="connsiteX8" fmla="*/ 183356 w 264319"/>
                <a:gd name="connsiteY8" fmla="*/ 30956 h 304800"/>
                <a:gd name="connsiteX9" fmla="*/ 183356 w 264319"/>
                <a:gd name="connsiteY9" fmla="*/ 30956 h 304800"/>
                <a:gd name="connsiteX10" fmla="*/ 145256 w 264319"/>
                <a:gd name="connsiteY10" fmla="*/ 0 h 304800"/>
                <a:gd name="connsiteX11" fmla="*/ 123825 w 264319"/>
                <a:gd name="connsiteY11" fmla="*/ 7144 h 304800"/>
                <a:gd name="connsiteX12" fmla="*/ 104775 w 264319"/>
                <a:gd name="connsiteY12" fmla="*/ 11906 h 304800"/>
                <a:gd name="connsiteX13" fmla="*/ 80963 w 264319"/>
                <a:gd name="connsiteY13" fmla="*/ 14287 h 304800"/>
                <a:gd name="connsiteX14" fmla="*/ 30956 w 264319"/>
                <a:gd name="connsiteY14" fmla="*/ 42862 h 304800"/>
                <a:gd name="connsiteX15" fmla="*/ 9525 w 264319"/>
                <a:gd name="connsiteY15" fmla="*/ 69056 h 304800"/>
                <a:gd name="connsiteX16" fmla="*/ 0 w 264319"/>
                <a:gd name="connsiteY16" fmla="*/ 114300 h 304800"/>
                <a:gd name="connsiteX17" fmla="*/ 14288 w 264319"/>
                <a:gd name="connsiteY17" fmla="*/ 138112 h 304800"/>
                <a:gd name="connsiteX18" fmla="*/ 45244 w 264319"/>
                <a:gd name="connsiteY18" fmla="*/ 145257 h 304800"/>
                <a:gd name="connsiteX19" fmla="*/ 33338 w 264319"/>
                <a:gd name="connsiteY19" fmla="*/ 180975 h 304800"/>
                <a:gd name="connsiteX20" fmla="*/ 19050 w 264319"/>
                <a:gd name="connsiteY20" fmla="*/ 200025 h 304800"/>
                <a:gd name="connsiteX21" fmla="*/ 19050 w 264319"/>
                <a:gd name="connsiteY21" fmla="*/ 200025 h 304800"/>
                <a:gd name="connsiteX22" fmla="*/ 7144 w 264319"/>
                <a:gd name="connsiteY22" fmla="*/ 235744 h 304800"/>
                <a:gd name="connsiteX23" fmla="*/ 21431 w 264319"/>
                <a:gd name="connsiteY23" fmla="*/ 247650 h 304800"/>
                <a:gd name="connsiteX24" fmla="*/ 50006 w 264319"/>
                <a:gd name="connsiteY24" fmla="*/ 271462 h 304800"/>
                <a:gd name="connsiteX25" fmla="*/ 57150 w 264319"/>
                <a:gd name="connsiteY25" fmla="*/ 302419 h 304800"/>
                <a:gd name="connsiteX26" fmla="*/ 85725 w 264319"/>
                <a:gd name="connsiteY26" fmla="*/ 302419 h 304800"/>
                <a:gd name="connsiteX27" fmla="*/ 100013 w 264319"/>
                <a:gd name="connsiteY27" fmla="*/ 302419 h 304800"/>
                <a:gd name="connsiteX28" fmla="*/ 126206 w 264319"/>
                <a:gd name="connsiteY28" fmla="*/ 302419 h 304800"/>
                <a:gd name="connsiteX29" fmla="*/ 147638 w 264319"/>
                <a:gd name="connsiteY29" fmla="*/ 304800 h 304800"/>
                <a:gd name="connsiteX30" fmla="*/ 154781 w 264319"/>
                <a:gd name="connsiteY30" fmla="*/ 266700 h 304800"/>
                <a:gd name="connsiteX31" fmla="*/ 190500 w 264319"/>
                <a:gd name="connsiteY31" fmla="*/ 273844 h 304800"/>
                <a:gd name="connsiteX32" fmla="*/ 207169 w 264319"/>
                <a:gd name="connsiteY32" fmla="*/ 254794 h 304800"/>
                <a:gd name="connsiteX33" fmla="*/ 192881 w 264319"/>
                <a:gd name="connsiteY33" fmla="*/ 185737 h 304800"/>
                <a:gd name="connsiteX0" fmla="*/ 192881 w 264319"/>
                <a:gd name="connsiteY0" fmla="*/ 185737 h 304800"/>
                <a:gd name="connsiteX1" fmla="*/ 226219 w 264319"/>
                <a:gd name="connsiteY1" fmla="*/ 145256 h 304800"/>
                <a:gd name="connsiteX2" fmla="*/ 223838 w 264319"/>
                <a:gd name="connsiteY2" fmla="*/ 123825 h 304800"/>
                <a:gd name="connsiteX3" fmla="*/ 264319 w 264319"/>
                <a:gd name="connsiteY3" fmla="*/ 92869 h 304800"/>
                <a:gd name="connsiteX4" fmla="*/ 264319 w 264319"/>
                <a:gd name="connsiteY4" fmla="*/ 78581 h 304800"/>
                <a:gd name="connsiteX5" fmla="*/ 242888 w 264319"/>
                <a:gd name="connsiteY5" fmla="*/ 71437 h 304800"/>
                <a:gd name="connsiteX6" fmla="*/ 221456 w 264319"/>
                <a:gd name="connsiteY6" fmla="*/ 45244 h 304800"/>
                <a:gd name="connsiteX7" fmla="*/ 221456 w 264319"/>
                <a:gd name="connsiteY7" fmla="*/ 45244 h 304800"/>
                <a:gd name="connsiteX8" fmla="*/ 183356 w 264319"/>
                <a:gd name="connsiteY8" fmla="*/ 30956 h 304800"/>
                <a:gd name="connsiteX9" fmla="*/ 183356 w 264319"/>
                <a:gd name="connsiteY9" fmla="*/ 30956 h 304800"/>
                <a:gd name="connsiteX10" fmla="*/ 145256 w 264319"/>
                <a:gd name="connsiteY10" fmla="*/ 0 h 304800"/>
                <a:gd name="connsiteX11" fmla="*/ 123825 w 264319"/>
                <a:gd name="connsiteY11" fmla="*/ 7144 h 304800"/>
                <a:gd name="connsiteX12" fmla="*/ 104775 w 264319"/>
                <a:gd name="connsiteY12" fmla="*/ 11906 h 304800"/>
                <a:gd name="connsiteX13" fmla="*/ 80963 w 264319"/>
                <a:gd name="connsiteY13" fmla="*/ 14287 h 304800"/>
                <a:gd name="connsiteX14" fmla="*/ 30956 w 264319"/>
                <a:gd name="connsiteY14" fmla="*/ 42862 h 304800"/>
                <a:gd name="connsiteX15" fmla="*/ 9525 w 264319"/>
                <a:gd name="connsiteY15" fmla="*/ 69056 h 304800"/>
                <a:gd name="connsiteX16" fmla="*/ 0 w 264319"/>
                <a:gd name="connsiteY16" fmla="*/ 114300 h 304800"/>
                <a:gd name="connsiteX17" fmla="*/ 14288 w 264319"/>
                <a:gd name="connsiteY17" fmla="*/ 138112 h 304800"/>
                <a:gd name="connsiteX18" fmla="*/ 45244 w 264319"/>
                <a:gd name="connsiteY18" fmla="*/ 145257 h 304800"/>
                <a:gd name="connsiteX19" fmla="*/ 33338 w 264319"/>
                <a:gd name="connsiteY19" fmla="*/ 180975 h 304800"/>
                <a:gd name="connsiteX20" fmla="*/ 19050 w 264319"/>
                <a:gd name="connsiteY20" fmla="*/ 200025 h 304800"/>
                <a:gd name="connsiteX21" fmla="*/ 19050 w 264319"/>
                <a:gd name="connsiteY21" fmla="*/ 200025 h 304800"/>
                <a:gd name="connsiteX22" fmla="*/ 7144 w 264319"/>
                <a:gd name="connsiteY22" fmla="*/ 235744 h 304800"/>
                <a:gd name="connsiteX23" fmla="*/ 21431 w 264319"/>
                <a:gd name="connsiteY23" fmla="*/ 247650 h 304800"/>
                <a:gd name="connsiteX24" fmla="*/ 50006 w 264319"/>
                <a:gd name="connsiteY24" fmla="*/ 271462 h 304800"/>
                <a:gd name="connsiteX25" fmla="*/ 57150 w 264319"/>
                <a:gd name="connsiteY25" fmla="*/ 302419 h 304800"/>
                <a:gd name="connsiteX26" fmla="*/ 85725 w 264319"/>
                <a:gd name="connsiteY26" fmla="*/ 302419 h 304800"/>
                <a:gd name="connsiteX27" fmla="*/ 100013 w 264319"/>
                <a:gd name="connsiteY27" fmla="*/ 302419 h 304800"/>
                <a:gd name="connsiteX28" fmla="*/ 126206 w 264319"/>
                <a:gd name="connsiteY28" fmla="*/ 302419 h 304800"/>
                <a:gd name="connsiteX29" fmla="*/ 147638 w 264319"/>
                <a:gd name="connsiteY29" fmla="*/ 304800 h 304800"/>
                <a:gd name="connsiteX30" fmla="*/ 154781 w 264319"/>
                <a:gd name="connsiteY30" fmla="*/ 266700 h 304800"/>
                <a:gd name="connsiteX31" fmla="*/ 190500 w 264319"/>
                <a:gd name="connsiteY31" fmla="*/ 273844 h 304800"/>
                <a:gd name="connsiteX32" fmla="*/ 207169 w 264319"/>
                <a:gd name="connsiteY32" fmla="*/ 254794 h 304800"/>
                <a:gd name="connsiteX33" fmla="*/ 192881 w 264319"/>
                <a:gd name="connsiteY33" fmla="*/ 185737 h 304800"/>
                <a:gd name="connsiteX0" fmla="*/ 192881 w 264319"/>
                <a:gd name="connsiteY0" fmla="*/ 185737 h 304800"/>
                <a:gd name="connsiteX1" fmla="*/ 226219 w 264319"/>
                <a:gd name="connsiteY1" fmla="*/ 145256 h 304800"/>
                <a:gd name="connsiteX2" fmla="*/ 223838 w 264319"/>
                <a:gd name="connsiteY2" fmla="*/ 123825 h 304800"/>
                <a:gd name="connsiteX3" fmla="*/ 264319 w 264319"/>
                <a:gd name="connsiteY3" fmla="*/ 92869 h 304800"/>
                <a:gd name="connsiteX4" fmla="*/ 264319 w 264319"/>
                <a:gd name="connsiteY4" fmla="*/ 78581 h 304800"/>
                <a:gd name="connsiteX5" fmla="*/ 242888 w 264319"/>
                <a:gd name="connsiteY5" fmla="*/ 71437 h 304800"/>
                <a:gd name="connsiteX6" fmla="*/ 221456 w 264319"/>
                <a:gd name="connsiteY6" fmla="*/ 45244 h 304800"/>
                <a:gd name="connsiteX7" fmla="*/ 221456 w 264319"/>
                <a:gd name="connsiteY7" fmla="*/ 45244 h 304800"/>
                <a:gd name="connsiteX8" fmla="*/ 183356 w 264319"/>
                <a:gd name="connsiteY8" fmla="*/ 30956 h 304800"/>
                <a:gd name="connsiteX9" fmla="*/ 183356 w 264319"/>
                <a:gd name="connsiteY9" fmla="*/ 30956 h 304800"/>
                <a:gd name="connsiteX10" fmla="*/ 145256 w 264319"/>
                <a:gd name="connsiteY10" fmla="*/ 0 h 304800"/>
                <a:gd name="connsiteX11" fmla="*/ 123825 w 264319"/>
                <a:gd name="connsiteY11" fmla="*/ 7144 h 304800"/>
                <a:gd name="connsiteX12" fmla="*/ 104775 w 264319"/>
                <a:gd name="connsiteY12" fmla="*/ 11906 h 304800"/>
                <a:gd name="connsiteX13" fmla="*/ 80963 w 264319"/>
                <a:gd name="connsiteY13" fmla="*/ 14287 h 304800"/>
                <a:gd name="connsiteX14" fmla="*/ 30956 w 264319"/>
                <a:gd name="connsiteY14" fmla="*/ 42862 h 304800"/>
                <a:gd name="connsiteX15" fmla="*/ 9525 w 264319"/>
                <a:gd name="connsiteY15" fmla="*/ 69056 h 304800"/>
                <a:gd name="connsiteX16" fmla="*/ 0 w 264319"/>
                <a:gd name="connsiteY16" fmla="*/ 114300 h 304800"/>
                <a:gd name="connsiteX17" fmla="*/ 14288 w 264319"/>
                <a:gd name="connsiteY17" fmla="*/ 138112 h 304800"/>
                <a:gd name="connsiteX18" fmla="*/ 45244 w 264319"/>
                <a:gd name="connsiteY18" fmla="*/ 145257 h 304800"/>
                <a:gd name="connsiteX19" fmla="*/ 33338 w 264319"/>
                <a:gd name="connsiteY19" fmla="*/ 180975 h 304800"/>
                <a:gd name="connsiteX20" fmla="*/ 19050 w 264319"/>
                <a:gd name="connsiteY20" fmla="*/ 200025 h 304800"/>
                <a:gd name="connsiteX21" fmla="*/ 19050 w 264319"/>
                <a:gd name="connsiteY21" fmla="*/ 200025 h 304800"/>
                <a:gd name="connsiteX22" fmla="*/ 7144 w 264319"/>
                <a:gd name="connsiteY22" fmla="*/ 235744 h 304800"/>
                <a:gd name="connsiteX23" fmla="*/ 21431 w 264319"/>
                <a:gd name="connsiteY23" fmla="*/ 247650 h 304800"/>
                <a:gd name="connsiteX24" fmla="*/ 50006 w 264319"/>
                <a:gd name="connsiteY24" fmla="*/ 271462 h 304800"/>
                <a:gd name="connsiteX25" fmla="*/ 57150 w 264319"/>
                <a:gd name="connsiteY25" fmla="*/ 302419 h 304800"/>
                <a:gd name="connsiteX26" fmla="*/ 85725 w 264319"/>
                <a:gd name="connsiteY26" fmla="*/ 302419 h 304800"/>
                <a:gd name="connsiteX27" fmla="*/ 100013 w 264319"/>
                <a:gd name="connsiteY27" fmla="*/ 302419 h 304800"/>
                <a:gd name="connsiteX28" fmla="*/ 126206 w 264319"/>
                <a:gd name="connsiteY28" fmla="*/ 302419 h 304800"/>
                <a:gd name="connsiteX29" fmla="*/ 147638 w 264319"/>
                <a:gd name="connsiteY29" fmla="*/ 304800 h 304800"/>
                <a:gd name="connsiteX30" fmla="*/ 154781 w 264319"/>
                <a:gd name="connsiteY30" fmla="*/ 266700 h 304800"/>
                <a:gd name="connsiteX31" fmla="*/ 190500 w 264319"/>
                <a:gd name="connsiteY31" fmla="*/ 273844 h 304800"/>
                <a:gd name="connsiteX32" fmla="*/ 207169 w 264319"/>
                <a:gd name="connsiteY32" fmla="*/ 254794 h 304800"/>
                <a:gd name="connsiteX33" fmla="*/ 235744 w 264319"/>
                <a:gd name="connsiteY33" fmla="*/ 207169 h 304800"/>
                <a:gd name="connsiteX34" fmla="*/ 192881 w 264319"/>
                <a:gd name="connsiteY34" fmla="*/ 185737 h 304800"/>
                <a:gd name="connsiteX0" fmla="*/ 192881 w 264319"/>
                <a:gd name="connsiteY0" fmla="*/ 185737 h 304800"/>
                <a:gd name="connsiteX1" fmla="*/ 226219 w 264319"/>
                <a:gd name="connsiteY1" fmla="*/ 145256 h 304800"/>
                <a:gd name="connsiteX2" fmla="*/ 223838 w 264319"/>
                <a:gd name="connsiteY2" fmla="*/ 123825 h 304800"/>
                <a:gd name="connsiteX3" fmla="*/ 264319 w 264319"/>
                <a:gd name="connsiteY3" fmla="*/ 92869 h 304800"/>
                <a:gd name="connsiteX4" fmla="*/ 264319 w 264319"/>
                <a:gd name="connsiteY4" fmla="*/ 78581 h 304800"/>
                <a:gd name="connsiteX5" fmla="*/ 242888 w 264319"/>
                <a:gd name="connsiteY5" fmla="*/ 71437 h 304800"/>
                <a:gd name="connsiteX6" fmla="*/ 221456 w 264319"/>
                <a:gd name="connsiteY6" fmla="*/ 45244 h 304800"/>
                <a:gd name="connsiteX7" fmla="*/ 221456 w 264319"/>
                <a:gd name="connsiteY7" fmla="*/ 45244 h 304800"/>
                <a:gd name="connsiteX8" fmla="*/ 183356 w 264319"/>
                <a:gd name="connsiteY8" fmla="*/ 30956 h 304800"/>
                <a:gd name="connsiteX9" fmla="*/ 183356 w 264319"/>
                <a:gd name="connsiteY9" fmla="*/ 30956 h 304800"/>
                <a:gd name="connsiteX10" fmla="*/ 145256 w 264319"/>
                <a:gd name="connsiteY10" fmla="*/ 0 h 304800"/>
                <a:gd name="connsiteX11" fmla="*/ 123825 w 264319"/>
                <a:gd name="connsiteY11" fmla="*/ 7144 h 304800"/>
                <a:gd name="connsiteX12" fmla="*/ 104775 w 264319"/>
                <a:gd name="connsiteY12" fmla="*/ 11906 h 304800"/>
                <a:gd name="connsiteX13" fmla="*/ 80963 w 264319"/>
                <a:gd name="connsiteY13" fmla="*/ 14287 h 304800"/>
                <a:gd name="connsiteX14" fmla="*/ 30956 w 264319"/>
                <a:gd name="connsiteY14" fmla="*/ 42862 h 304800"/>
                <a:gd name="connsiteX15" fmla="*/ 9525 w 264319"/>
                <a:gd name="connsiteY15" fmla="*/ 69056 h 304800"/>
                <a:gd name="connsiteX16" fmla="*/ 0 w 264319"/>
                <a:gd name="connsiteY16" fmla="*/ 114300 h 304800"/>
                <a:gd name="connsiteX17" fmla="*/ 14288 w 264319"/>
                <a:gd name="connsiteY17" fmla="*/ 138112 h 304800"/>
                <a:gd name="connsiteX18" fmla="*/ 45244 w 264319"/>
                <a:gd name="connsiteY18" fmla="*/ 145257 h 304800"/>
                <a:gd name="connsiteX19" fmla="*/ 33338 w 264319"/>
                <a:gd name="connsiteY19" fmla="*/ 180975 h 304800"/>
                <a:gd name="connsiteX20" fmla="*/ 19050 w 264319"/>
                <a:gd name="connsiteY20" fmla="*/ 200025 h 304800"/>
                <a:gd name="connsiteX21" fmla="*/ 19050 w 264319"/>
                <a:gd name="connsiteY21" fmla="*/ 200025 h 304800"/>
                <a:gd name="connsiteX22" fmla="*/ 7144 w 264319"/>
                <a:gd name="connsiteY22" fmla="*/ 235744 h 304800"/>
                <a:gd name="connsiteX23" fmla="*/ 21431 w 264319"/>
                <a:gd name="connsiteY23" fmla="*/ 247650 h 304800"/>
                <a:gd name="connsiteX24" fmla="*/ 50006 w 264319"/>
                <a:gd name="connsiteY24" fmla="*/ 271462 h 304800"/>
                <a:gd name="connsiteX25" fmla="*/ 57150 w 264319"/>
                <a:gd name="connsiteY25" fmla="*/ 302419 h 304800"/>
                <a:gd name="connsiteX26" fmla="*/ 85725 w 264319"/>
                <a:gd name="connsiteY26" fmla="*/ 302419 h 304800"/>
                <a:gd name="connsiteX27" fmla="*/ 100013 w 264319"/>
                <a:gd name="connsiteY27" fmla="*/ 302419 h 304800"/>
                <a:gd name="connsiteX28" fmla="*/ 126206 w 264319"/>
                <a:gd name="connsiteY28" fmla="*/ 302419 h 304800"/>
                <a:gd name="connsiteX29" fmla="*/ 147638 w 264319"/>
                <a:gd name="connsiteY29" fmla="*/ 304800 h 304800"/>
                <a:gd name="connsiteX30" fmla="*/ 154781 w 264319"/>
                <a:gd name="connsiteY30" fmla="*/ 266700 h 304800"/>
                <a:gd name="connsiteX31" fmla="*/ 190500 w 264319"/>
                <a:gd name="connsiteY31" fmla="*/ 273844 h 304800"/>
                <a:gd name="connsiteX32" fmla="*/ 207169 w 264319"/>
                <a:gd name="connsiteY32" fmla="*/ 254794 h 304800"/>
                <a:gd name="connsiteX33" fmla="*/ 228600 w 264319"/>
                <a:gd name="connsiteY33" fmla="*/ 242887 h 304800"/>
                <a:gd name="connsiteX34" fmla="*/ 235744 w 264319"/>
                <a:gd name="connsiteY34" fmla="*/ 207169 h 304800"/>
                <a:gd name="connsiteX35" fmla="*/ 192881 w 264319"/>
                <a:gd name="connsiteY35" fmla="*/ 185737 h 304800"/>
                <a:gd name="connsiteX0" fmla="*/ 192881 w 264319"/>
                <a:gd name="connsiteY0" fmla="*/ 185737 h 304800"/>
                <a:gd name="connsiteX1" fmla="*/ 226219 w 264319"/>
                <a:gd name="connsiteY1" fmla="*/ 145256 h 304800"/>
                <a:gd name="connsiteX2" fmla="*/ 223838 w 264319"/>
                <a:gd name="connsiteY2" fmla="*/ 123825 h 304800"/>
                <a:gd name="connsiteX3" fmla="*/ 264319 w 264319"/>
                <a:gd name="connsiteY3" fmla="*/ 92869 h 304800"/>
                <a:gd name="connsiteX4" fmla="*/ 264319 w 264319"/>
                <a:gd name="connsiteY4" fmla="*/ 78581 h 304800"/>
                <a:gd name="connsiteX5" fmla="*/ 242888 w 264319"/>
                <a:gd name="connsiteY5" fmla="*/ 71437 h 304800"/>
                <a:gd name="connsiteX6" fmla="*/ 221456 w 264319"/>
                <a:gd name="connsiteY6" fmla="*/ 45244 h 304800"/>
                <a:gd name="connsiteX7" fmla="*/ 221456 w 264319"/>
                <a:gd name="connsiteY7" fmla="*/ 45244 h 304800"/>
                <a:gd name="connsiteX8" fmla="*/ 183356 w 264319"/>
                <a:gd name="connsiteY8" fmla="*/ 30956 h 304800"/>
                <a:gd name="connsiteX9" fmla="*/ 183356 w 264319"/>
                <a:gd name="connsiteY9" fmla="*/ 30956 h 304800"/>
                <a:gd name="connsiteX10" fmla="*/ 145256 w 264319"/>
                <a:gd name="connsiteY10" fmla="*/ 0 h 304800"/>
                <a:gd name="connsiteX11" fmla="*/ 123825 w 264319"/>
                <a:gd name="connsiteY11" fmla="*/ 7144 h 304800"/>
                <a:gd name="connsiteX12" fmla="*/ 104775 w 264319"/>
                <a:gd name="connsiteY12" fmla="*/ 11906 h 304800"/>
                <a:gd name="connsiteX13" fmla="*/ 80963 w 264319"/>
                <a:gd name="connsiteY13" fmla="*/ 14287 h 304800"/>
                <a:gd name="connsiteX14" fmla="*/ 69056 w 264319"/>
                <a:gd name="connsiteY14" fmla="*/ 30956 h 304800"/>
                <a:gd name="connsiteX15" fmla="*/ 30956 w 264319"/>
                <a:gd name="connsiteY15" fmla="*/ 42862 h 304800"/>
                <a:gd name="connsiteX16" fmla="*/ 9525 w 264319"/>
                <a:gd name="connsiteY16" fmla="*/ 69056 h 304800"/>
                <a:gd name="connsiteX17" fmla="*/ 0 w 264319"/>
                <a:gd name="connsiteY17" fmla="*/ 114300 h 304800"/>
                <a:gd name="connsiteX18" fmla="*/ 14288 w 264319"/>
                <a:gd name="connsiteY18" fmla="*/ 138112 h 304800"/>
                <a:gd name="connsiteX19" fmla="*/ 45244 w 264319"/>
                <a:gd name="connsiteY19" fmla="*/ 145257 h 304800"/>
                <a:gd name="connsiteX20" fmla="*/ 33338 w 264319"/>
                <a:gd name="connsiteY20" fmla="*/ 180975 h 304800"/>
                <a:gd name="connsiteX21" fmla="*/ 19050 w 264319"/>
                <a:gd name="connsiteY21" fmla="*/ 200025 h 304800"/>
                <a:gd name="connsiteX22" fmla="*/ 19050 w 264319"/>
                <a:gd name="connsiteY22" fmla="*/ 200025 h 304800"/>
                <a:gd name="connsiteX23" fmla="*/ 7144 w 264319"/>
                <a:gd name="connsiteY23" fmla="*/ 235744 h 304800"/>
                <a:gd name="connsiteX24" fmla="*/ 21431 w 264319"/>
                <a:gd name="connsiteY24" fmla="*/ 247650 h 304800"/>
                <a:gd name="connsiteX25" fmla="*/ 50006 w 264319"/>
                <a:gd name="connsiteY25" fmla="*/ 271462 h 304800"/>
                <a:gd name="connsiteX26" fmla="*/ 57150 w 264319"/>
                <a:gd name="connsiteY26" fmla="*/ 302419 h 304800"/>
                <a:gd name="connsiteX27" fmla="*/ 85725 w 264319"/>
                <a:gd name="connsiteY27" fmla="*/ 302419 h 304800"/>
                <a:gd name="connsiteX28" fmla="*/ 100013 w 264319"/>
                <a:gd name="connsiteY28" fmla="*/ 302419 h 304800"/>
                <a:gd name="connsiteX29" fmla="*/ 126206 w 264319"/>
                <a:gd name="connsiteY29" fmla="*/ 302419 h 304800"/>
                <a:gd name="connsiteX30" fmla="*/ 147638 w 264319"/>
                <a:gd name="connsiteY30" fmla="*/ 304800 h 304800"/>
                <a:gd name="connsiteX31" fmla="*/ 154781 w 264319"/>
                <a:gd name="connsiteY31" fmla="*/ 266700 h 304800"/>
                <a:gd name="connsiteX32" fmla="*/ 190500 w 264319"/>
                <a:gd name="connsiteY32" fmla="*/ 273844 h 304800"/>
                <a:gd name="connsiteX33" fmla="*/ 207169 w 264319"/>
                <a:gd name="connsiteY33" fmla="*/ 254794 h 304800"/>
                <a:gd name="connsiteX34" fmla="*/ 228600 w 264319"/>
                <a:gd name="connsiteY34" fmla="*/ 242887 h 304800"/>
                <a:gd name="connsiteX35" fmla="*/ 235744 w 264319"/>
                <a:gd name="connsiteY35" fmla="*/ 207169 h 304800"/>
                <a:gd name="connsiteX36" fmla="*/ 192881 w 264319"/>
                <a:gd name="connsiteY36" fmla="*/ 185737 h 304800"/>
                <a:gd name="connsiteX0" fmla="*/ 192881 w 264319"/>
                <a:gd name="connsiteY0" fmla="*/ 185737 h 304800"/>
                <a:gd name="connsiteX1" fmla="*/ 226219 w 264319"/>
                <a:gd name="connsiteY1" fmla="*/ 145256 h 304800"/>
                <a:gd name="connsiteX2" fmla="*/ 223838 w 264319"/>
                <a:gd name="connsiteY2" fmla="*/ 123825 h 304800"/>
                <a:gd name="connsiteX3" fmla="*/ 264319 w 264319"/>
                <a:gd name="connsiteY3" fmla="*/ 92869 h 304800"/>
                <a:gd name="connsiteX4" fmla="*/ 264319 w 264319"/>
                <a:gd name="connsiteY4" fmla="*/ 78581 h 304800"/>
                <a:gd name="connsiteX5" fmla="*/ 250032 w 264319"/>
                <a:gd name="connsiteY5" fmla="*/ 69055 h 304800"/>
                <a:gd name="connsiteX6" fmla="*/ 221456 w 264319"/>
                <a:gd name="connsiteY6" fmla="*/ 45244 h 304800"/>
                <a:gd name="connsiteX7" fmla="*/ 221456 w 264319"/>
                <a:gd name="connsiteY7" fmla="*/ 45244 h 304800"/>
                <a:gd name="connsiteX8" fmla="*/ 183356 w 264319"/>
                <a:gd name="connsiteY8" fmla="*/ 30956 h 304800"/>
                <a:gd name="connsiteX9" fmla="*/ 183356 w 264319"/>
                <a:gd name="connsiteY9" fmla="*/ 30956 h 304800"/>
                <a:gd name="connsiteX10" fmla="*/ 145256 w 264319"/>
                <a:gd name="connsiteY10" fmla="*/ 0 h 304800"/>
                <a:gd name="connsiteX11" fmla="*/ 123825 w 264319"/>
                <a:gd name="connsiteY11" fmla="*/ 7144 h 304800"/>
                <a:gd name="connsiteX12" fmla="*/ 104775 w 264319"/>
                <a:gd name="connsiteY12" fmla="*/ 11906 h 304800"/>
                <a:gd name="connsiteX13" fmla="*/ 80963 w 264319"/>
                <a:gd name="connsiteY13" fmla="*/ 14287 h 304800"/>
                <a:gd name="connsiteX14" fmla="*/ 69056 w 264319"/>
                <a:gd name="connsiteY14" fmla="*/ 30956 h 304800"/>
                <a:gd name="connsiteX15" fmla="*/ 30956 w 264319"/>
                <a:gd name="connsiteY15" fmla="*/ 42862 h 304800"/>
                <a:gd name="connsiteX16" fmla="*/ 9525 w 264319"/>
                <a:gd name="connsiteY16" fmla="*/ 69056 h 304800"/>
                <a:gd name="connsiteX17" fmla="*/ 0 w 264319"/>
                <a:gd name="connsiteY17" fmla="*/ 114300 h 304800"/>
                <a:gd name="connsiteX18" fmla="*/ 14288 w 264319"/>
                <a:gd name="connsiteY18" fmla="*/ 138112 h 304800"/>
                <a:gd name="connsiteX19" fmla="*/ 45244 w 264319"/>
                <a:gd name="connsiteY19" fmla="*/ 145257 h 304800"/>
                <a:gd name="connsiteX20" fmla="*/ 33338 w 264319"/>
                <a:gd name="connsiteY20" fmla="*/ 180975 h 304800"/>
                <a:gd name="connsiteX21" fmla="*/ 19050 w 264319"/>
                <a:gd name="connsiteY21" fmla="*/ 200025 h 304800"/>
                <a:gd name="connsiteX22" fmla="*/ 19050 w 264319"/>
                <a:gd name="connsiteY22" fmla="*/ 200025 h 304800"/>
                <a:gd name="connsiteX23" fmla="*/ 7144 w 264319"/>
                <a:gd name="connsiteY23" fmla="*/ 235744 h 304800"/>
                <a:gd name="connsiteX24" fmla="*/ 21431 w 264319"/>
                <a:gd name="connsiteY24" fmla="*/ 247650 h 304800"/>
                <a:gd name="connsiteX25" fmla="*/ 50006 w 264319"/>
                <a:gd name="connsiteY25" fmla="*/ 271462 h 304800"/>
                <a:gd name="connsiteX26" fmla="*/ 57150 w 264319"/>
                <a:gd name="connsiteY26" fmla="*/ 302419 h 304800"/>
                <a:gd name="connsiteX27" fmla="*/ 85725 w 264319"/>
                <a:gd name="connsiteY27" fmla="*/ 302419 h 304800"/>
                <a:gd name="connsiteX28" fmla="*/ 100013 w 264319"/>
                <a:gd name="connsiteY28" fmla="*/ 302419 h 304800"/>
                <a:gd name="connsiteX29" fmla="*/ 126206 w 264319"/>
                <a:gd name="connsiteY29" fmla="*/ 302419 h 304800"/>
                <a:gd name="connsiteX30" fmla="*/ 147638 w 264319"/>
                <a:gd name="connsiteY30" fmla="*/ 304800 h 304800"/>
                <a:gd name="connsiteX31" fmla="*/ 154781 w 264319"/>
                <a:gd name="connsiteY31" fmla="*/ 266700 h 304800"/>
                <a:gd name="connsiteX32" fmla="*/ 190500 w 264319"/>
                <a:gd name="connsiteY32" fmla="*/ 273844 h 304800"/>
                <a:gd name="connsiteX33" fmla="*/ 207169 w 264319"/>
                <a:gd name="connsiteY33" fmla="*/ 254794 h 304800"/>
                <a:gd name="connsiteX34" fmla="*/ 228600 w 264319"/>
                <a:gd name="connsiteY34" fmla="*/ 242887 h 304800"/>
                <a:gd name="connsiteX35" fmla="*/ 235744 w 264319"/>
                <a:gd name="connsiteY35" fmla="*/ 207169 h 304800"/>
                <a:gd name="connsiteX36" fmla="*/ 192881 w 264319"/>
                <a:gd name="connsiteY36" fmla="*/ 185737 h 304800"/>
                <a:gd name="connsiteX0" fmla="*/ 192881 w 264319"/>
                <a:gd name="connsiteY0" fmla="*/ 185737 h 304800"/>
                <a:gd name="connsiteX1" fmla="*/ 226219 w 264319"/>
                <a:gd name="connsiteY1" fmla="*/ 145256 h 304800"/>
                <a:gd name="connsiteX2" fmla="*/ 223838 w 264319"/>
                <a:gd name="connsiteY2" fmla="*/ 123825 h 304800"/>
                <a:gd name="connsiteX3" fmla="*/ 264319 w 264319"/>
                <a:gd name="connsiteY3" fmla="*/ 92869 h 304800"/>
                <a:gd name="connsiteX4" fmla="*/ 264319 w 264319"/>
                <a:gd name="connsiteY4" fmla="*/ 78581 h 304800"/>
                <a:gd name="connsiteX5" fmla="*/ 250032 w 264319"/>
                <a:gd name="connsiteY5" fmla="*/ 69055 h 304800"/>
                <a:gd name="connsiteX6" fmla="*/ 221456 w 264319"/>
                <a:gd name="connsiteY6" fmla="*/ 45244 h 304800"/>
                <a:gd name="connsiteX7" fmla="*/ 221456 w 264319"/>
                <a:gd name="connsiteY7" fmla="*/ 45244 h 304800"/>
                <a:gd name="connsiteX8" fmla="*/ 183356 w 264319"/>
                <a:gd name="connsiteY8" fmla="*/ 30956 h 304800"/>
                <a:gd name="connsiteX9" fmla="*/ 183356 w 264319"/>
                <a:gd name="connsiteY9" fmla="*/ 30956 h 304800"/>
                <a:gd name="connsiteX10" fmla="*/ 166688 w 264319"/>
                <a:gd name="connsiteY10" fmla="*/ 7144 h 304800"/>
                <a:gd name="connsiteX11" fmla="*/ 145256 w 264319"/>
                <a:gd name="connsiteY11" fmla="*/ 0 h 304800"/>
                <a:gd name="connsiteX12" fmla="*/ 123825 w 264319"/>
                <a:gd name="connsiteY12" fmla="*/ 7144 h 304800"/>
                <a:gd name="connsiteX13" fmla="*/ 104775 w 264319"/>
                <a:gd name="connsiteY13" fmla="*/ 11906 h 304800"/>
                <a:gd name="connsiteX14" fmla="*/ 80963 w 264319"/>
                <a:gd name="connsiteY14" fmla="*/ 14287 h 304800"/>
                <a:gd name="connsiteX15" fmla="*/ 69056 w 264319"/>
                <a:gd name="connsiteY15" fmla="*/ 30956 h 304800"/>
                <a:gd name="connsiteX16" fmla="*/ 30956 w 264319"/>
                <a:gd name="connsiteY16" fmla="*/ 42862 h 304800"/>
                <a:gd name="connsiteX17" fmla="*/ 9525 w 264319"/>
                <a:gd name="connsiteY17" fmla="*/ 69056 h 304800"/>
                <a:gd name="connsiteX18" fmla="*/ 0 w 264319"/>
                <a:gd name="connsiteY18" fmla="*/ 114300 h 304800"/>
                <a:gd name="connsiteX19" fmla="*/ 14288 w 264319"/>
                <a:gd name="connsiteY19" fmla="*/ 138112 h 304800"/>
                <a:gd name="connsiteX20" fmla="*/ 45244 w 264319"/>
                <a:gd name="connsiteY20" fmla="*/ 145257 h 304800"/>
                <a:gd name="connsiteX21" fmla="*/ 33338 w 264319"/>
                <a:gd name="connsiteY21" fmla="*/ 180975 h 304800"/>
                <a:gd name="connsiteX22" fmla="*/ 19050 w 264319"/>
                <a:gd name="connsiteY22" fmla="*/ 200025 h 304800"/>
                <a:gd name="connsiteX23" fmla="*/ 19050 w 264319"/>
                <a:gd name="connsiteY23" fmla="*/ 200025 h 304800"/>
                <a:gd name="connsiteX24" fmla="*/ 7144 w 264319"/>
                <a:gd name="connsiteY24" fmla="*/ 235744 h 304800"/>
                <a:gd name="connsiteX25" fmla="*/ 21431 w 264319"/>
                <a:gd name="connsiteY25" fmla="*/ 247650 h 304800"/>
                <a:gd name="connsiteX26" fmla="*/ 50006 w 264319"/>
                <a:gd name="connsiteY26" fmla="*/ 271462 h 304800"/>
                <a:gd name="connsiteX27" fmla="*/ 57150 w 264319"/>
                <a:gd name="connsiteY27" fmla="*/ 302419 h 304800"/>
                <a:gd name="connsiteX28" fmla="*/ 85725 w 264319"/>
                <a:gd name="connsiteY28" fmla="*/ 302419 h 304800"/>
                <a:gd name="connsiteX29" fmla="*/ 100013 w 264319"/>
                <a:gd name="connsiteY29" fmla="*/ 302419 h 304800"/>
                <a:gd name="connsiteX30" fmla="*/ 126206 w 264319"/>
                <a:gd name="connsiteY30" fmla="*/ 302419 h 304800"/>
                <a:gd name="connsiteX31" fmla="*/ 147638 w 264319"/>
                <a:gd name="connsiteY31" fmla="*/ 304800 h 304800"/>
                <a:gd name="connsiteX32" fmla="*/ 154781 w 264319"/>
                <a:gd name="connsiteY32" fmla="*/ 266700 h 304800"/>
                <a:gd name="connsiteX33" fmla="*/ 190500 w 264319"/>
                <a:gd name="connsiteY33" fmla="*/ 273844 h 304800"/>
                <a:gd name="connsiteX34" fmla="*/ 207169 w 264319"/>
                <a:gd name="connsiteY34" fmla="*/ 254794 h 304800"/>
                <a:gd name="connsiteX35" fmla="*/ 228600 w 264319"/>
                <a:gd name="connsiteY35" fmla="*/ 242887 h 304800"/>
                <a:gd name="connsiteX36" fmla="*/ 235744 w 264319"/>
                <a:gd name="connsiteY36" fmla="*/ 207169 h 304800"/>
                <a:gd name="connsiteX37" fmla="*/ 192881 w 264319"/>
                <a:gd name="connsiteY37" fmla="*/ 185737 h 304800"/>
                <a:gd name="connsiteX0" fmla="*/ 192881 w 264319"/>
                <a:gd name="connsiteY0" fmla="*/ 185737 h 304800"/>
                <a:gd name="connsiteX1" fmla="*/ 226219 w 264319"/>
                <a:gd name="connsiteY1" fmla="*/ 145256 h 304800"/>
                <a:gd name="connsiteX2" fmla="*/ 223838 w 264319"/>
                <a:gd name="connsiteY2" fmla="*/ 123825 h 304800"/>
                <a:gd name="connsiteX3" fmla="*/ 264319 w 264319"/>
                <a:gd name="connsiteY3" fmla="*/ 92869 h 304800"/>
                <a:gd name="connsiteX4" fmla="*/ 264319 w 264319"/>
                <a:gd name="connsiteY4" fmla="*/ 78581 h 304800"/>
                <a:gd name="connsiteX5" fmla="*/ 250032 w 264319"/>
                <a:gd name="connsiteY5" fmla="*/ 69055 h 304800"/>
                <a:gd name="connsiteX6" fmla="*/ 221456 w 264319"/>
                <a:gd name="connsiteY6" fmla="*/ 45244 h 304800"/>
                <a:gd name="connsiteX7" fmla="*/ 221456 w 264319"/>
                <a:gd name="connsiteY7" fmla="*/ 45244 h 304800"/>
                <a:gd name="connsiteX8" fmla="*/ 183356 w 264319"/>
                <a:gd name="connsiteY8" fmla="*/ 30956 h 304800"/>
                <a:gd name="connsiteX9" fmla="*/ 183356 w 264319"/>
                <a:gd name="connsiteY9" fmla="*/ 30956 h 304800"/>
                <a:gd name="connsiteX10" fmla="*/ 166688 w 264319"/>
                <a:gd name="connsiteY10" fmla="*/ 26194 h 304800"/>
                <a:gd name="connsiteX11" fmla="*/ 166688 w 264319"/>
                <a:gd name="connsiteY11" fmla="*/ 7144 h 304800"/>
                <a:gd name="connsiteX12" fmla="*/ 145256 w 264319"/>
                <a:gd name="connsiteY12" fmla="*/ 0 h 304800"/>
                <a:gd name="connsiteX13" fmla="*/ 123825 w 264319"/>
                <a:gd name="connsiteY13" fmla="*/ 7144 h 304800"/>
                <a:gd name="connsiteX14" fmla="*/ 104775 w 264319"/>
                <a:gd name="connsiteY14" fmla="*/ 11906 h 304800"/>
                <a:gd name="connsiteX15" fmla="*/ 80963 w 264319"/>
                <a:gd name="connsiteY15" fmla="*/ 14287 h 304800"/>
                <a:gd name="connsiteX16" fmla="*/ 69056 w 264319"/>
                <a:gd name="connsiteY16" fmla="*/ 30956 h 304800"/>
                <a:gd name="connsiteX17" fmla="*/ 30956 w 264319"/>
                <a:gd name="connsiteY17" fmla="*/ 42862 h 304800"/>
                <a:gd name="connsiteX18" fmla="*/ 9525 w 264319"/>
                <a:gd name="connsiteY18" fmla="*/ 69056 h 304800"/>
                <a:gd name="connsiteX19" fmla="*/ 0 w 264319"/>
                <a:gd name="connsiteY19" fmla="*/ 114300 h 304800"/>
                <a:gd name="connsiteX20" fmla="*/ 14288 w 264319"/>
                <a:gd name="connsiteY20" fmla="*/ 138112 h 304800"/>
                <a:gd name="connsiteX21" fmla="*/ 45244 w 264319"/>
                <a:gd name="connsiteY21" fmla="*/ 145257 h 304800"/>
                <a:gd name="connsiteX22" fmla="*/ 33338 w 264319"/>
                <a:gd name="connsiteY22" fmla="*/ 180975 h 304800"/>
                <a:gd name="connsiteX23" fmla="*/ 19050 w 264319"/>
                <a:gd name="connsiteY23" fmla="*/ 200025 h 304800"/>
                <a:gd name="connsiteX24" fmla="*/ 19050 w 264319"/>
                <a:gd name="connsiteY24" fmla="*/ 200025 h 304800"/>
                <a:gd name="connsiteX25" fmla="*/ 7144 w 264319"/>
                <a:gd name="connsiteY25" fmla="*/ 235744 h 304800"/>
                <a:gd name="connsiteX26" fmla="*/ 21431 w 264319"/>
                <a:gd name="connsiteY26" fmla="*/ 247650 h 304800"/>
                <a:gd name="connsiteX27" fmla="*/ 50006 w 264319"/>
                <a:gd name="connsiteY27" fmla="*/ 271462 h 304800"/>
                <a:gd name="connsiteX28" fmla="*/ 57150 w 264319"/>
                <a:gd name="connsiteY28" fmla="*/ 302419 h 304800"/>
                <a:gd name="connsiteX29" fmla="*/ 85725 w 264319"/>
                <a:gd name="connsiteY29" fmla="*/ 302419 h 304800"/>
                <a:gd name="connsiteX30" fmla="*/ 100013 w 264319"/>
                <a:gd name="connsiteY30" fmla="*/ 302419 h 304800"/>
                <a:gd name="connsiteX31" fmla="*/ 126206 w 264319"/>
                <a:gd name="connsiteY31" fmla="*/ 302419 h 304800"/>
                <a:gd name="connsiteX32" fmla="*/ 147638 w 264319"/>
                <a:gd name="connsiteY32" fmla="*/ 304800 h 304800"/>
                <a:gd name="connsiteX33" fmla="*/ 154781 w 264319"/>
                <a:gd name="connsiteY33" fmla="*/ 266700 h 304800"/>
                <a:gd name="connsiteX34" fmla="*/ 190500 w 264319"/>
                <a:gd name="connsiteY34" fmla="*/ 273844 h 304800"/>
                <a:gd name="connsiteX35" fmla="*/ 207169 w 264319"/>
                <a:gd name="connsiteY35" fmla="*/ 254794 h 304800"/>
                <a:gd name="connsiteX36" fmla="*/ 228600 w 264319"/>
                <a:gd name="connsiteY36" fmla="*/ 242887 h 304800"/>
                <a:gd name="connsiteX37" fmla="*/ 235744 w 264319"/>
                <a:gd name="connsiteY37" fmla="*/ 207169 h 304800"/>
                <a:gd name="connsiteX38" fmla="*/ 192881 w 264319"/>
                <a:gd name="connsiteY38" fmla="*/ 185737 h 304800"/>
                <a:gd name="connsiteX0" fmla="*/ 192881 w 264319"/>
                <a:gd name="connsiteY0" fmla="*/ 185737 h 304800"/>
                <a:gd name="connsiteX1" fmla="*/ 226219 w 264319"/>
                <a:gd name="connsiteY1" fmla="*/ 145256 h 304800"/>
                <a:gd name="connsiteX2" fmla="*/ 223838 w 264319"/>
                <a:gd name="connsiteY2" fmla="*/ 123825 h 304800"/>
                <a:gd name="connsiteX3" fmla="*/ 264319 w 264319"/>
                <a:gd name="connsiteY3" fmla="*/ 92869 h 304800"/>
                <a:gd name="connsiteX4" fmla="*/ 264319 w 264319"/>
                <a:gd name="connsiteY4" fmla="*/ 78581 h 304800"/>
                <a:gd name="connsiteX5" fmla="*/ 250032 w 264319"/>
                <a:gd name="connsiteY5" fmla="*/ 69055 h 304800"/>
                <a:gd name="connsiteX6" fmla="*/ 221456 w 264319"/>
                <a:gd name="connsiteY6" fmla="*/ 45244 h 304800"/>
                <a:gd name="connsiteX7" fmla="*/ 221456 w 264319"/>
                <a:gd name="connsiteY7" fmla="*/ 45244 h 304800"/>
                <a:gd name="connsiteX8" fmla="*/ 183356 w 264319"/>
                <a:gd name="connsiteY8" fmla="*/ 30956 h 304800"/>
                <a:gd name="connsiteX9" fmla="*/ 183356 w 264319"/>
                <a:gd name="connsiteY9" fmla="*/ 30956 h 304800"/>
                <a:gd name="connsiteX10" fmla="*/ 166688 w 264319"/>
                <a:gd name="connsiteY10" fmla="*/ 26194 h 304800"/>
                <a:gd name="connsiteX11" fmla="*/ 166688 w 264319"/>
                <a:gd name="connsiteY11" fmla="*/ 7144 h 304800"/>
                <a:gd name="connsiteX12" fmla="*/ 145256 w 264319"/>
                <a:gd name="connsiteY12" fmla="*/ 0 h 304800"/>
                <a:gd name="connsiteX13" fmla="*/ 123825 w 264319"/>
                <a:gd name="connsiteY13" fmla="*/ 7144 h 304800"/>
                <a:gd name="connsiteX14" fmla="*/ 104775 w 264319"/>
                <a:gd name="connsiteY14" fmla="*/ 11906 h 304800"/>
                <a:gd name="connsiteX15" fmla="*/ 80963 w 264319"/>
                <a:gd name="connsiteY15" fmla="*/ 14287 h 304800"/>
                <a:gd name="connsiteX16" fmla="*/ 69056 w 264319"/>
                <a:gd name="connsiteY16" fmla="*/ 30956 h 304800"/>
                <a:gd name="connsiteX17" fmla="*/ 30956 w 264319"/>
                <a:gd name="connsiteY17" fmla="*/ 42862 h 304800"/>
                <a:gd name="connsiteX18" fmla="*/ 9525 w 264319"/>
                <a:gd name="connsiteY18" fmla="*/ 69056 h 304800"/>
                <a:gd name="connsiteX19" fmla="*/ 0 w 264319"/>
                <a:gd name="connsiteY19" fmla="*/ 114300 h 304800"/>
                <a:gd name="connsiteX20" fmla="*/ 14288 w 264319"/>
                <a:gd name="connsiteY20" fmla="*/ 138112 h 304800"/>
                <a:gd name="connsiteX21" fmla="*/ 45244 w 264319"/>
                <a:gd name="connsiteY21" fmla="*/ 145257 h 304800"/>
                <a:gd name="connsiteX22" fmla="*/ 33338 w 264319"/>
                <a:gd name="connsiteY22" fmla="*/ 180975 h 304800"/>
                <a:gd name="connsiteX23" fmla="*/ 19050 w 264319"/>
                <a:gd name="connsiteY23" fmla="*/ 200025 h 304800"/>
                <a:gd name="connsiteX24" fmla="*/ 19050 w 264319"/>
                <a:gd name="connsiteY24" fmla="*/ 200025 h 304800"/>
                <a:gd name="connsiteX25" fmla="*/ 7144 w 264319"/>
                <a:gd name="connsiteY25" fmla="*/ 235744 h 304800"/>
                <a:gd name="connsiteX26" fmla="*/ 21431 w 264319"/>
                <a:gd name="connsiteY26" fmla="*/ 247650 h 304800"/>
                <a:gd name="connsiteX27" fmla="*/ 50006 w 264319"/>
                <a:gd name="connsiteY27" fmla="*/ 271462 h 304800"/>
                <a:gd name="connsiteX28" fmla="*/ 57150 w 264319"/>
                <a:gd name="connsiteY28" fmla="*/ 302419 h 304800"/>
                <a:gd name="connsiteX29" fmla="*/ 85725 w 264319"/>
                <a:gd name="connsiteY29" fmla="*/ 302419 h 304800"/>
                <a:gd name="connsiteX30" fmla="*/ 100013 w 264319"/>
                <a:gd name="connsiteY30" fmla="*/ 302419 h 304800"/>
                <a:gd name="connsiteX31" fmla="*/ 126206 w 264319"/>
                <a:gd name="connsiteY31" fmla="*/ 302419 h 304800"/>
                <a:gd name="connsiteX32" fmla="*/ 147638 w 264319"/>
                <a:gd name="connsiteY32" fmla="*/ 304800 h 304800"/>
                <a:gd name="connsiteX33" fmla="*/ 154781 w 264319"/>
                <a:gd name="connsiteY33" fmla="*/ 266700 h 304800"/>
                <a:gd name="connsiteX34" fmla="*/ 190500 w 264319"/>
                <a:gd name="connsiteY34" fmla="*/ 273844 h 304800"/>
                <a:gd name="connsiteX35" fmla="*/ 207169 w 264319"/>
                <a:gd name="connsiteY35" fmla="*/ 254794 h 304800"/>
                <a:gd name="connsiteX36" fmla="*/ 228600 w 264319"/>
                <a:gd name="connsiteY36" fmla="*/ 242887 h 304800"/>
                <a:gd name="connsiteX37" fmla="*/ 223838 w 264319"/>
                <a:gd name="connsiteY37" fmla="*/ 221456 h 304800"/>
                <a:gd name="connsiteX38" fmla="*/ 235744 w 264319"/>
                <a:gd name="connsiteY38" fmla="*/ 207169 h 304800"/>
                <a:gd name="connsiteX39" fmla="*/ 192881 w 264319"/>
                <a:gd name="connsiteY39" fmla="*/ 185737 h 304800"/>
                <a:gd name="connsiteX0" fmla="*/ 192881 w 264319"/>
                <a:gd name="connsiteY0" fmla="*/ 185737 h 304800"/>
                <a:gd name="connsiteX1" fmla="*/ 226219 w 264319"/>
                <a:gd name="connsiteY1" fmla="*/ 145256 h 304800"/>
                <a:gd name="connsiteX2" fmla="*/ 223838 w 264319"/>
                <a:gd name="connsiteY2" fmla="*/ 123825 h 304800"/>
                <a:gd name="connsiteX3" fmla="*/ 264319 w 264319"/>
                <a:gd name="connsiteY3" fmla="*/ 92869 h 304800"/>
                <a:gd name="connsiteX4" fmla="*/ 264319 w 264319"/>
                <a:gd name="connsiteY4" fmla="*/ 78581 h 304800"/>
                <a:gd name="connsiteX5" fmla="*/ 250032 w 264319"/>
                <a:gd name="connsiteY5" fmla="*/ 69055 h 304800"/>
                <a:gd name="connsiteX6" fmla="*/ 221456 w 264319"/>
                <a:gd name="connsiteY6" fmla="*/ 45244 h 304800"/>
                <a:gd name="connsiteX7" fmla="*/ 221456 w 264319"/>
                <a:gd name="connsiteY7" fmla="*/ 45244 h 304800"/>
                <a:gd name="connsiteX8" fmla="*/ 183356 w 264319"/>
                <a:gd name="connsiteY8" fmla="*/ 30956 h 304800"/>
                <a:gd name="connsiteX9" fmla="*/ 183356 w 264319"/>
                <a:gd name="connsiteY9" fmla="*/ 30956 h 304800"/>
                <a:gd name="connsiteX10" fmla="*/ 166688 w 264319"/>
                <a:gd name="connsiteY10" fmla="*/ 26194 h 304800"/>
                <a:gd name="connsiteX11" fmla="*/ 166688 w 264319"/>
                <a:gd name="connsiteY11" fmla="*/ 7144 h 304800"/>
                <a:gd name="connsiteX12" fmla="*/ 145256 w 264319"/>
                <a:gd name="connsiteY12" fmla="*/ 0 h 304800"/>
                <a:gd name="connsiteX13" fmla="*/ 123825 w 264319"/>
                <a:gd name="connsiteY13" fmla="*/ 7144 h 304800"/>
                <a:gd name="connsiteX14" fmla="*/ 104775 w 264319"/>
                <a:gd name="connsiteY14" fmla="*/ 11906 h 304800"/>
                <a:gd name="connsiteX15" fmla="*/ 80963 w 264319"/>
                <a:gd name="connsiteY15" fmla="*/ 14287 h 304800"/>
                <a:gd name="connsiteX16" fmla="*/ 69056 w 264319"/>
                <a:gd name="connsiteY16" fmla="*/ 30956 h 304800"/>
                <a:gd name="connsiteX17" fmla="*/ 30956 w 264319"/>
                <a:gd name="connsiteY17" fmla="*/ 42862 h 304800"/>
                <a:gd name="connsiteX18" fmla="*/ 9525 w 264319"/>
                <a:gd name="connsiteY18" fmla="*/ 69056 h 304800"/>
                <a:gd name="connsiteX19" fmla="*/ 0 w 264319"/>
                <a:gd name="connsiteY19" fmla="*/ 114300 h 304800"/>
                <a:gd name="connsiteX20" fmla="*/ 14288 w 264319"/>
                <a:gd name="connsiteY20" fmla="*/ 138112 h 304800"/>
                <a:gd name="connsiteX21" fmla="*/ 45244 w 264319"/>
                <a:gd name="connsiteY21" fmla="*/ 145257 h 304800"/>
                <a:gd name="connsiteX22" fmla="*/ 33338 w 264319"/>
                <a:gd name="connsiteY22" fmla="*/ 180975 h 304800"/>
                <a:gd name="connsiteX23" fmla="*/ 19050 w 264319"/>
                <a:gd name="connsiteY23" fmla="*/ 200025 h 304800"/>
                <a:gd name="connsiteX24" fmla="*/ 19050 w 264319"/>
                <a:gd name="connsiteY24" fmla="*/ 200025 h 304800"/>
                <a:gd name="connsiteX25" fmla="*/ 7144 w 264319"/>
                <a:gd name="connsiteY25" fmla="*/ 235744 h 304800"/>
                <a:gd name="connsiteX26" fmla="*/ 21431 w 264319"/>
                <a:gd name="connsiteY26" fmla="*/ 247650 h 304800"/>
                <a:gd name="connsiteX27" fmla="*/ 50006 w 264319"/>
                <a:gd name="connsiteY27" fmla="*/ 271462 h 304800"/>
                <a:gd name="connsiteX28" fmla="*/ 57150 w 264319"/>
                <a:gd name="connsiteY28" fmla="*/ 302419 h 304800"/>
                <a:gd name="connsiteX29" fmla="*/ 85725 w 264319"/>
                <a:gd name="connsiteY29" fmla="*/ 302419 h 304800"/>
                <a:gd name="connsiteX30" fmla="*/ 100013 w 264319"/>
                <a:gd name="connsiteY30" fmla="*/ 302419 h 304800"/>
                <a:gd name="connsiteX31" fmla="*/ 126206 w 264319"/>
                <a:gd name="connsiteY31" fmla="*/ 302419 h 304800"/>
                <a:gd name="connsiteX32" fmla="*/ 147638 w 264319"/>
                <a:gd name="connsiteY32" fmla="*/ 304800 h 304800"/>
                <a:gd name="connsiteX33" fmla="*/ 154781 w 264319"/>
                <a:gd name="connsiteY33" fmla="*/ 266700 h 304800"/>
                <a:gd name="connsiteX34" fmla="*/ 190500 w 264319"/>
                <a:gd name="connsiteY34" fmla="*/ 273844 h 304800"/>
                <a:gd name="connsiteX35" fmla="*/ 207169 w 264319"/>
                <a:gd name="connsiteY35" fmla="*/ 254794 h 304800"/>
                <a:gd name="connsiteX36" fmla="*/ 228600 w 264319"/>
                <a:gd name="connsiteY36" fmla="*/ 242887 h 304800"/>
                <a:gd name="connsiteX37" fmla="*/ 223838 w 264319"/>
                <a:gd name="connsiteY37" fmla="*/ 221456 h 304800"/>
                <a:gd name="connsiteX38" fmla="*/ 235744 w 264319"/>
                <a:gd name="connsiteY38" fmla="*/ 207169 h 304800"/>
                <a:gd name="connsiteX39" fmla="*/ 219075 w 264319"/>
                <a:gd name="connsiteY39" fmla="*/ 185737 h 304800"/>
                <a:gd name="connsiteX40" fmla="*/ 192881 w 264319"/>
                <a:gd name="connsiteY40" fmla="*/ 185737 h 304800"/>
                <a:gd name="connsiteX0" fmla="*/ 195262 w 264319"/>
                <a:gd name="connsiteY0" fmla="*/ 192881 h 304800"/>
                <a:gd name="connsiteX1" fmla="*/ 226219 w 264319"/>
                <a:gd name="connsiteY1" fmla="*/ 145256 h 304800"/>
                <a:gd name="connsiteX2" fmla="*/ 223838 w 264319"/>
                <a:gd name="connsiteY2" fmla="*/ 123825 h 304800"/>
                <a:gd name="connsiteX3" fmla="*/ 264319 w 264319"/>
                <a:gd name="connsiteY3" fmla="*/ 92869 h 304800"/>
                <a:gd name="connsiteX4" fmla="*/ 264319 w 264319"/>
                <a:gd name="connsiteY4" fmla="*/ 78581 h 304800"/>
                <a:gd name="connsiteX5" fmla="*/ 250032 w 264319"/>
                <a:gd name="connsiteY5" fmla="*/ 69055 h 304800"/>
                <a:gd name="connsiteX6" fmla="*/ 221456 w 264319"/>
                <a:gd name="connsiteY6" fmla="*/ 45244 h 304800"/>
                <a:gd name="connsiteX7" fmla="*/ 221456 w 264319"/>
                <a:gd name="connsiteY7" fmla="*/ 45244 h 304800"/>
                <a:gd name="connsiteX8" fmla="*/ 183356 w 264319"/>
                <a:gd name="connsiteY8" fmla="*/ 30956 h 304800"/>
                <a:gd name="connsiteX9" fmla="*/ 183356 w 264319"/>
                <a:gd name="connsiteY9" fmla="*/ 30956 h 304800"/>
                <a:gd name="connsiteX10" fmla="*/ 166688 w 264319"/>
                <a:gd name="connsiteY10" fmla="*/ 26194 h 304800"/>
                <a:gd name="connsiteX11" fmla="*/ 166688 w 264319"/>
                <a:gd name="connsiteY11" fmla="*/ 7144 h 304800"/>
                <a:gd name="connsiteX12" fmla="*/ 145256 w 264319"/>
                <a:gd name="connsiteY12" fmla="*/ 0 h 304800"/>
                <a:gd name="connsiteX13" fmla="*/ 123825 w 264319"/>
                <a:gd name="connsiteY13" fmla="*/ 7144 h 304800"/>
                <a:gd name="connsiteX14" fmla="*/ 104775 w 264319"/>
                <a:gd name="connsiteY14" fmla="*/ 11906 h 304800"/>
                <a:gd name="connsiteX15" fmla="*/ 80963 w 264319"/>
                <a:gd name="connsiteY15" fmla="*/ 14287 h 304800"/>
                <a:gd name="connsiteX16" fmla="*/ 69056 w 264319"/>
                <a:gd name="connsiteY16" fmla="*/ 30956 h 304800"/>
                <a:gd name="connsiteX17" fmla="*/ 30956 w 264319"/>
                <a:gd name="connsiteY17" fmla="*/ 42862 h 304800"/>
                <a:gd name="connsiteX18" fmla="*/ 9525 w 264319"/>
                <a:gd name="connsiteY18" fmla="*/ 69056 h 304800"/>
                <a:gd name="connsiteX19" fmla="*/ 0 w 264319"/>
                <a:gd name="connsiteY19" fmla="*/ 114300 h 304800"/>
                <a:gd name="connsiteX20" fmla="*/ 14288 w 264319"/>
                <a:gd name="connsiteY20" fmla="*/ 138112 h 304800"/>
                <a:gd name="connsiteX21" fmla="*/ 45244 w 264319"/>
                <a:gd name="connsiteY21" fmla="*/ 145257 h 304800"/>
                <a:gd name="connsiteX22" fmla="*/ 33338 w 264319"/>
                <a:gd name="connsiteY22" fmla="*/ 180975 h 304800"/>
                <a:gd name="connsiteX23" fmla="*/ 19050 w 264319"/>
                <a:gd name="connsiteY23" fmla="*/ 200025 h 304800"/>
                <a:gd name="connsiteX24" fmla="*/ 19050 w 264319"/>
                <a:gd name="connsiteY24" fmla="*/ 200025 h 304800"/>
                <a:gd name="connsiteX25" fmla="*/ 7144 w 264319"/>
                <a:gd name="connsiteY25" fmla="*/ 235744 h 304800"/>
                <a:gd name="connsiteX26" fmla="*/ 21431 w 264319"/>
                <a:gd name="connsiteY26" fmla="*/ 247650 h 304800"/>
                <a:gd name="connsiteX27" fmla="*/ 50006 w 264319"/>
                <a:gd name="connsiteY27" fmla="*/ 271462 h 304800"/>
                <a:gd name="connsiteX28" fmla="*/ 57150 w 264319"/>
                <a:gd name="connsiteY28" fmla="*/ 302419 h 304800"/>
                <a:gd name="connsiteX29" fmla="*/ 85725 w 264319"/>
                <a:gd name="connsiteY29" fmla="*/ 302419 h 304800"/>
                <a:gd name="connsiteX30" fmla="*/ 100013 w 264319"/>
                <a:gd name="connsiteY30" fmla="*/ 302419 h 304800"/>
                <a:gd name="connsiteX31" fmla="*/ 126206 w 264319"/>
                <a:gd name="connsiteY31" fmla="*/ 302419 h 304800"/>
                <a:gd name="connsiteX32" fmla="*/ 147638 w 264319"/>
                <a:gd name="connsiteY32" fmla="*/ 304800 h 304800"/>
                <a:gd name="connsiteX33" fmla="*/ 154781 w 264319"/>
                <a:gd name="connsiteY33" fmla="*/ 266700 h 304800"/>
                <a:gd name="connsiteX34" fmla="*/ 190500 w 264319"/>
                <a:gd name="connsiteY34" fmla="*/ 273844 h 304800"/>
                <a:gd name="connsiteX35" fmla="*/ 207169 w 264319"/>
                <a:gd name="connsiteY35" fmla="*/ 254794 h 304800"/>
                <a:gd name="connsiteX36" fmla="*/ 228600 w 264319"/>
                <a:gd name="connsiteY36" fmla="*/ 242887 h 304800"/>
                <a:gd name="connsiteX37" fmla="*/ 223838 w 264319"/>
                <a:gd name="connsiteY37" fmla="*/ 221456 h 304800"/>
                <a:gd name="connsiteX38" fmla="*/ 235744 w 264319"/>
                <a:gd name="connsiteY38" fmla="*/ 207169 h 304800"/>
                <a:gd name="connsiteX39" fmla="*/ 219075 w 264319"/>
                <a:gd name="connsiteY39" fmla="*/ 185737 h 304800"/>
                <a:gd name="connsiteX40" fmla="*/ 195262 w 264319"/>
                <a:gd name="connsiteY40" fmla="*/ 192881 h 304800"/>
                <a:gd name="connsiteX0" fmla="*/ 195262 w 264319"/>
                <a:gd name="connsiteY0" fmla="*/ 192881 h 304800"/>
                <a:gd name="connsiteX1" fmla="*/ 207169 w 264319"/>
                <a:gd name="connsiteY1" fmla="*/ 166687 h 304800"/>
                <a:gd name="connsiteX2" fmla="*/ 226219 w 264319"/>
                <a:gd name="connsiteY2" fmla="*/ 145256 h 304800"/>
                <a:gd name="connsiteX3" fmla="*/ 223838 w 264319"/>
                <a:gd name="connsiteY3" fmla="*/ 123825 h 304800"/>
                <a:gd name="connsiteX4" fmla="*/ 264319 w 264319"/>
                <a:gd name="connsiteY4" fmla="*/ 92869 h 304800"/>
                <a:gd name="connsiteX5" fmla="*/ 264319 w 264319"/>
                <a:gd name="connsiteY5" fmla="*/ 78581 h 304800"/>
                <a:gd name="connsiteX6" fmla="*/ 250032 w 264319"/>
                <a:gd name="connsiteY6" fmla="*/ 69055 h 304800"/>
                <a:gd name="connsiteX7" fmla="*/ 221456 w 264319"/>
                <a:gd name="connsiteY7" fmla="*/ 45244 h 304800"/>
                <a:gd name="connsiteX8" fmla="*/ 221456 w 264319"/>
                <a:gd name="connsiteY8" fmla="*/ 45244 h 304800"/>
                <a:gd name="connsiteX9" fmla="*/ 183356 w 264319"/>
                <a:gd name="connsiteY9" fmla="*/ 30956 h 304800"/>
                <a:gd name="connsiteX10" fmla="*/ 183356 w 264319"/>
                <a:gd name="connsiteY10" fmla="*/ 30956 h 304800"/>
                <a:gd name="connsiteX11" fmla="*/ 166688 w 264319"/>
                <a:gd name="connsiteY11" fmla="*/ 26194 h 304800"/>
                <a:gd name="connsiteX12" fmla="*/ 166688 w 264319"/>
                <a:gd name="connsiteY12" fmla="*/ 7144 h 304800"/>
                <a:gd name="connsiteX13" fmla="*/ 145256 w 264319"/>
                <a:gd name="connsiteY13" fmla="*/ 0 h 304800"/>
                <a:gd name="connsiteX14" fmla="*/ 123825 w 264319"/>
                <a:gd name="connsiteY14" fmla="*/ 7144 h 304800"/>
                <a:gd name="connsiteX15" fmla="*/ 104775 w 264319"/>
                <a:gd name="connsiteY15" fmla="*/ 11906 h 304800"/>
                <a:gd name="connsiteX16" fmla="*/ 80963 w 264319"/>
                <a:gd name="connsiteY16" fmla="*/ 14287 h 304800"/>
                <a:gd name="connsiteX17" fmla="*/ 69056 w 264319"/>
                <a:gd name="connsiteY17" fmla="*/ 30956 h 304800"/>
                <a:gd name="connsiteX18" fmla="*/ 30956 w 264319"/>
                <a:gd name="connsiteY18" fmla="*/ 42862 h 304800"/>
                <a:gd name="connsiteX19" fmla="*/ 9525 w 264319"/>
                <a:gd name="connsiteY19" fmla="*/ 69056 h 304800"/>
                <a:gd name="connsiteX20" fmla="*/ 0 w 264319"/>
                <a:gd name="connsiteY20" fmla="*/ 114300 h 304800"/>
                <a:gd name="connsiteX21" fmla="*/ 14288 w 264319"/>
                <a:gd name="connsiteY21" fmla="*/ 138112 h 304800"/>
                <a:gd name="connsiteX22" fmla="*/ 45244 w 264319"/>
                <a:gd name="connsiteY22" fmla="*/ 145257 h 304800"/>
                <a:gd name="connsiteX23" fmla="*/ 33338 w 264319"/>
                <a:gd name="connsiteY23" fmla="*/ 180975 h 304800"/>
                <a:gd name="connsiteX24" fmla="*/ 19050 w 264319"/>
                <a:gd name="connsiteY24" fmla="*/ 200025 h 304800"/>
                <a:gd name="connsiteX25" fmla="*/ 19050 w 264319"/>
                <a:gd name="connsiteY25" fmla="*/ 200025 h 304800"/>
                <a:gd name="connsiteX26" fmla="*/ 7144 w 264319"/>
                <a:gd name="connsiteY26" fmla="*/ 235744 h 304800"/>
                <a:gd name="connsiteX27" fmla="*/ 21431 w 264319"/>
                <a:gd name="connsiteY27" fmla="*/ 247650 h 304800"/>
                <a:gd name="connsiteX28" fmla="*/ 50006 w 264319"/>
                <a:gd name="connsiteY28" fmla="*/ 271462 h 304800"/>
                <a:gd name="connsiteX29" fmla="*/ 57150 w 264319"/>
                <a:gd name="connsiteY29" fmla="*/ 302419 h 304800"/>
                <a:gd name="connsiteX30" fmla="*/ 85725 w 264319"/>
                <a:gd name="connsiteY30" fmla="*/ 302419 h 304800"/>
                <a:gd name="connsiteX31" fmla="*/ 100013 w 264319"/>
                <a:gd name="connsiteY31" fmla="*/ 302419 h 304800"/>
                <a:gd name="connsiteX32" fmla="*/ 126206 w 264319"/>
                <a:gd name="connsiteY32" fmla="*/ 302419 h 304800"/>
                <a:gd name="connsiteX33" fmla="*/ 147638 w 264319"/>
                <a:gd name="connsiteY33" fmla="*/ 304800 h 304800"/>
                <a:gd name="connsiteX34" fmla="*/ 154781 w 264319"/>
                <a:gd name="connsiteY34" fmla="*/ 266700 h 304800"/>
                <a:gd name="connsiteX35" fmla="*/ 190500 w 264319"/>
                <a:gd name="connsiteY35" fmla="*/ 273844 h 304800"/>
                <a:gd name="connsiteX36" fmla="*/ 207169 w 264319"/>
                <a:gd name="connsiteY36" fmla="*/ 254794 h 304800"/>
                <a:gd name="connsiteX37" fmla="*/ 228600 w 264319"/>
                <a:gd name="connsiteY37" fmla="*/ 242887 h 304800"/>
                <a:gd name="connsiteX38" fmla="*/ 223838 w 264319"/>
                <a:gd name="connsiteY38" fmla="*/ 221456 h 304800"/>
                <a:gd name="connsiteX39" fmla="*/ 235744 w 264319"/>
                <a:gd name="connsiteY39" fmla="*/ 207169 h 304800"/>
                <a:gd name="connsiteX40" fmla="*/ 219075 w 264319"/>
                <a:gd name="connsiteY40" fmla="*/ 185737 h 304800"/>
                <a:gd name="connsiteX41" fmla="*/ 195262 w 264319"/>
                <a:gd name="connsiteY41" fmla="*/ 192881 h 304800"/>
                <a:gd name="connsiteX0" fmla="*/ 195262 w 264319"/>
                <a:gd name="connsiteY0" fmla="*/ 192881 h 304800"/>
                <a:gd name="connsiteX1" fmla="*/ 207169 w 264319"/>
                <a:gd name="connsiteY1" fmla="*/ 166687 h 304800"/>
                <a:gd name="connsiteX2" fmla="*/ 226219 w 264319"/>
                <a:gd name="connsiteY2" fmla="*/ 145256 h 304800"/>
                <a:gd name="connsiteX3" fmla="*/ 223838 w 264319"/>
                <a:gd name="connsiteY3" fmla="*/ 123825 h 304800"/>
                <a:gd name="connsiteX4" fmla="*/ 264319 w 264319"/>
                <a:gd name="connsiteY4" fmla="*/ 92869 h 304800"/>
                <a:gd name="connsiteX5" fmla="*/ 264319 w 264319"/>
                <a:gd name="connsiteY5" fmla="*/ 78581 h 304800"/>
                <a:gd name="connsiteX6" fmla="*/ 250032 w 264319"/>
                <a:gd name="connsiteY6" fmla="*/ 69055 h 304800"/>
                <a:gd name="connsiteX7" fmla="*/ 221456 w 264319"/>
                <a:gd name="connsiteY7" fmla="*/ 45244 h 304800"/>
                <a:gd name="connsiteX8" fmla="*/ 221456 w 264319"/>
                <a:gd name="connsiteY8" fmla="*/ 45244 h 304800"/>
                <a:gd name="connsiteX9" fmla="*/ 183356 w 264319"/>
                <a:gd name="connsiteY9" fmla="*/ 30956 h 304800"/>
                <a:gd name="connsiteX10" fmla="*/ 183356 w 264319"/>
                <a:gd name="connsiteY10" fmla="*/ 30956 h 304800"/>
                <a:gd name="connsiteX11" fmla="*/ 166688 w 264319"/>
                <a:gd name="connsiteY11" fmla="*/ 26194 h 304800"/>
                <a:gd name="connsiteX12" fmla="*/ 166688 w 264319"/>
                <a:gd name="connsiteY12" fmla="*/ 7144 h 304800"/>
                <a:gd name="connsiteX13" fmla="*/ 145256 w 264319"/>
                <a:gd name="connsiteY13" fmla="*/ 0 h 304800"/>
                <a:gd name="connsiteX14" fmla="*/ 123825 w 264319"/>
                <a:gd name="connsiteY14" fmla="*/ 7144 h 304800"/>
                <a:gd name="connsiteX15" fmla="*/ 104775 w 264319"/>
                <a:gd name="connsiteY15" fmla="*/ 11906 h 304800"/>
                <a:gd name="connsiteX16" fmla="*/ 80963 w 264319"/>
                <a:gd name="connsiteY16" fmla="*/ 14287 h 304800"/>
                <a:gd name="connsiteX17" fmla="*/ 69056 w 264319"/>
                <a:gd name="connsiteY17" fmla="*/ 30956 h 304800"/>
                <a:gd name="connsiteX18" fmla="*/ 30956 w 264319"/>
                <a:gd name="connsiteY18" fmla="*/ 42862 h 304800"/>
                <a:gd name="connsiteX19" fmla="*/ 9525 w 264319"/>
                <a:gd name="connsiteY19" fmla="*/ 69056 h 304800"/>
                <a:gd name="connsiteX20" fmla="*/ 0 w 264319"/>
                <a:gd name="connsiteY20" fmla="*/ 114300 h 304800"/>
                <a:gd name="connsiteX21" fmla="*/ 14288 w 264319"/>
                <a:gd name="connsiteY21" fmla="*/ 138112 h 304800"/>
                <a:gd name="connsiteX22" fmla="*/ 45244 w 264319"/>
                <a:gd name="connsiteY22" fmla="*/ 145257 h 304800"/>
                <a:gd name="connsiteX23" fmla="*/ 33338 w 264319"/>
                <a:gd name="connsiteY23" fmla="*/ 180975 h 304800"/>
                <a:gd name="connsiteX24" fmla="*/ 19050 w 264319"/>
                <a:gd name="connsiteY24" fmla="*/ 200025 h 304800"/>
                <a:gd name="connsiteX25" fmla="*/ 19050 w 264319"/>
                <a:gd name="connsiteY25" fmla="*/ 200025 h 304800"/>
                <a:gd name="connsiteX26" fmla="*/ 7144 w 264319"/>
                <a:gd name="connsiteY26" fmla="*/ 235744 h 304800"/>
                <a:gd name="connsiteX27" fmla="*/ 21431 w 264319"/>
                <a:gd name="connsiteY27" fmla="*/ 247650 h 304800"/>
                <a:gd name="connsiteX28" fmla="*/ 26194 w 264319"/>
                <a:gd name="connsiteY28" fmla="*/ 261937 h 304800"/>
                <a:gd name="connsiteX29" fmla="*/ 50006 w 264319"/>
                <a:gd name="connsiteY29" fmla="*/ 271462 h 304800"/>
                <a:gd name="connsiteX30" fmla="*/ 57150 w 264319"/>
                <a:gd name="connsiteY30" fmla="*/ 302419 h 304800"/>
                <a:gd name="connsiteX31" fmla="*/ 85725 w 264319"/>
                <a:gd name="connsiteY31" fmla="*/ 302419 h 304800"/>
                <a:gd name="connsiteX32" fmla="*/ 100013 w 264319"/>
                <a:gd name="connsiteY32" fmla="*/ 302419 h 304800"/>
                <a:gd name="connsiteX33" fmla="*/ 126206 w 264319"/>
                <a:gd name="connsiteY33" fmla="*/ 302419 h 304800"/>
                <a:gd name="connsiteX34" fmla="*/ 147638 w 264319"/>
                <a:gd name="connsiteY34" fmla="*/ 304800 h 304800"/>
                <a:gd name="connsiteX35" fmla="*/ 154781 w 264319"/>
                <a:gd name="connsiteY35" fmla="*/ 266700 h 304800"/>
                <a:gd name="connsiteX36" fmla="*/ 190500 w 264319"/>
                <a:gd name="connsiteY36" fmla="*/ 273844 h 304800"/>
                <a:gd name="connsiteX37" fmla="*/ 207169 w 264319"/>
                <a:gd name="connsiteY37" fmla="*/ 254794 h 304800"/>
                <a:gd name="connsiteX38" fmla="*/ 228600 w 264319"/>
                <a:gd name="connsiteY38" fmla="*/ 242887 h 304800"/>
                <a:gd name="connsiteX39" fmla="*/ 223838 w 264319"/>
                <a:gd name="connsiteY39" fmla="*/ 221456 h 304800"/>
                <a:gd name="connsiteX40" fmla="*/ 235744 w 264319"/>
                <a:gd name="connsiteY40" fmla="*/ 207169 h 304800"/>
                <a:gd name="connsiteX41" fmla="*/ 219075 w 264319"/>
                <a:gd name="connsiteY41" fmla="*/ 185737 h 304800"/>
                <a:gd name="connsiteX42" fmla="*/ 195262 w 264319"/>
                <a:gd name="connsiteY42" fmla="*/ 192881 h 304800"/>
                <a:gd name="connsiteX0" fmla="*/ 195262 w 264319"/>
                <a:gd name="connsiteY0" fmla="*/ 192881 h 304800"/>
                <a:gd name="connsiteX1" fmla="*/ 207169 w 264319"/>
                <a:gd name="connsiteY1" fmla="*/ 166687 h 304800"/>
                <a:gd name="connsiteX2" fmla="*/ 226219 w 264319"/>
                <a:gd name="connsiteY2" fmla="*/ 145256 h 304800"/>
                <a:gd name="connsiteX3" fmla="*/ 223838 w 264319"/>
                <a:gd name="connsiteY3" fmla="*/ 123825 h 304800"/>
                <a:gd name="connsiteX4" fmla="*/ 264319 w 264319"/>
                <a:gd name="connsiteY4" fmla="*/ 92869 h 304800"/>
                <a:gd name="connsiteX5" fmla="*/ 264319 w 264319"/>
                <a:gd name="connsiteY5" fmla="*/ 78581 h 304800"/>
                <a:gd name="connsiteX6" fmla="*/ 250032 w 264319"/>
                <a:gd name="connsiteY6" fmla="*/ 69055 h 304800"/>
                <a:gd name="connsiteX7" fmla="*/ 221456 w 264319"/>
                <a:gd name="connsiteY7" fmla="*/ 45244 h 304800"/>
                <a:gd name="connsiteX8" fmla="*/ 221456 w 264319"/>
                <a:gd name="connsiteY8" fmla="*/ 45244 h 304800"/>
                <a:gd name="connsiteX9" fmla="*/ 183356 w 264319"/>
                <a:gd name="connsiteY9" fmla="*/ 30956 h 304800"/>
                <a:gd name="connsiteX10" fmla="*/ 183356 w 264319"/>
                <a:gd name="connsiteY10" fmla="*/ 30956 h 304800"/>
                <a:gd name="connsiteX11" fmla="*/ 166688 w 264319"/>
                <a:gd name="connsiteY11" fmla="*/ 26194 h 304800"/>
                <a:gd name="connsiteX12" fmla="*/ 166688 w 264319"/>
                <a:gd name="connsiteY12" fmla="*/ 7144 h 304800"/>
                <a:gd name="connsiteX13" fmla="*/ 145256 w 264319"/>
                <a:gd name="connsiteY13" fmla="*/ 0 h 304800"/>
                <a:gd name="connsiteX14" fmla="*/ 123825 w 264319"/>
                <a:gd name="connsiteY14" fmla="*/ 7144 h 304800"/>
                <a:gd name="connsiteX15" fmla="*/ 104775 w 264319"/>
                <a:gd name="connsiteY15" fmla="*/ 11906 h 304800"/>
                <a:gd name="connsiteX16" fmla="*/ 80963 w 264319"/>
                <a:gd name="connsiteY16" fmla="*/ 14287 h 304800"/>
                <a:gd name="connsiteX17" fmla="*/ 69056 w 264319"/>
                <a:gd name="connsiteY17" fmla="*/ 30956 h 304800"/>
                <a:gd name="connsiteX18" fmla="*/ 30956 w 264319"/>
                <a:gd name="connsiteY18" fmla="*/ 42862 h 304800"/>
                <a:gd name="connsiteX19" fmla="*/ 9525 w 264319"/>
                <a:gd name="connsiteY19" fmla="*/ 69056 h 304800"/>
                <a:gd name="connsiteX20" fmla="*/ 0 w 264319"/>
                <a:gd name="connsiteY20" fmla="*/ 114300 h 304800"/>
                <a:gd name="connsiteX21" fmla="*/ 14288 w 264319"/>
                <a:gd name="connsiteY21" fmla="*/ 138112 h 304800"/>
                <a:gd name="connsiteX22" fmla="*/ 45244 w 264319"/>
                <a:gd name="connsiteY22" fmla="*/ 145257 h 304800"/>
                <a:gd name="connsiteX23" fmla="*/ 33338 w 264319"/>
                <a:gd name="connsiteY23" fmla="*/ 180975 h 304800"/>
                <a:gd name="connsiteX24" fmla="*/ 19050 w 264319"/>
                <a:gd name="connsiteY24" fmla="*/ 200025 h 304800"/>
                <a:gd name="connsiteX25" fmla="*/ 19050 w 264319"/>
                <a:gd name="connsiteY25" fmla="*/ 200025 h 304800"/>
                <a:gd name="connsiteX26" fmla="*/ 7144 w 264319"/>
                <a:gd name="connsiteY26" fmla="*/ 235744 h 304800"/>
                <a:gd name="connsiteX27" fmla="*/ 19050 w 264319"/>
                <a:gd name="connsiteY27" fmla="*/ 254794 h 304800"/>
                <a:gd name="connsiteX28" fmla="*/ 26194 w 264319"/>
                <a:gd name="connsiteY28" fmla="*/ 261937 h 304800"/>
                <a:gd name="connsiteX29" fmla="*/ 50006 w 264319"/>
                <a:gd name="connsiteY29" fmla="*/ 271462 h 304800"/>
                <a:gd name="connsiteX30" fmla="*/ 57150 w 264319"/>
                <a:gd name="connsiteY30" fmla="*/ 302419 h 304800"/>
                <a:gd name="connsiteX31" fmla="*/ 85725 w 264319"/>
                <a:gd name="connsiteY31" fmla="*/ 302419 h 304800"/>
                <a:gd name="connsiteX32" fmla="*/ 100013 w 264319"/>
                <a:gd name="connsiteY32" fmla="*/ 302419 h 304800"/>
                <a:gd name="connsiteX33" fmla="*/ 126206 w 264319"/>
                <a:gd name="connsiteY33" fmla="*/ 302419 h 304800"/>
                <a:gd name="connsiteX34" fmla="*/ 147638 w 264319"/>
                <a:gd name="connsiteY34" fmla="*/ 304800 h 304800"/>
                <a:gd name="connsiteX35" fmla="*/ 154781 w 264319"/>
                <a:gd name="connsiteY35" fmla="*/ 266700 h 304800"/>
                <a:gd name="connsiteX36" fmla="*/ 190500 w 264319"/>
                <a:gd name="connsiteY36" fmla="*/ 273844 h 304800"/>
                <a:gd name="connsiteX37" fmla="*/ 207169 w 264319"/>
                <a:gd name="connsiteY37" fmla="*/ 254794 h 304800"/>
                <a:gd name="connsiteX38" fmla="*/ 228600 w 264319"/>
                <a:gd name="connsiteY38" fmla="*/ 242887 h 304800"/>
                <a:gd name="connsiteX39" fmla="*/ 223838 w 264319"/>
                <a:gd name="connsiteY39" fmla="*/ 221456 h 304800"/>
                <a:gd name="connsiteX40" fmla="*/ 235744 w 264319"/>
                <a:gd name="connsiteY40" fmla="*/ 207169 h 304800"/>
                <a:gd name="connsiteX41" fmla="*/ 219075 w 264319"/>
                <a:gd name="connsiteY41" fmla="*/ 185737 h 304800"/>
                <a:gd name="connsiteX42" fmla="*/ 195262 w 264319"/>
                <a:gd name="connsiteY42" fmla="*/ 192881 h 304800"/>
                <a:gd name="connsiteX0" fmla="*/ 195262 w 271463"/>
                <a:gd name="connsiteY0" fmla="*/ 192881 h 304800"/>
                <a:gd name="connsiteX1" fmla="*/ 207169 w 271463"/>
                <a:gd name="connsiteY1" fmla="*/ 166687 h 304800"/>
                <a:gd name="connsiteX2" fmla="*/ 226219 w 271463"/>
                <a:gd name="connsiteY2" fmla="*/ 145256 h 304800"/>
                <a:gd name="connsiteX3" fmla="*/ 223838 w 271463"/>
                <a:gd name="connsiteY3" fmla="*/ 123825 h 304800"/>
                <a:gd name="connsiteX4" fmla="*/ 264319 w 271463"/>
                <a:gd name="connsiteY4" fmla="*/ 92869 h 304800"/>
                <a:gd name="connsiteX5" fmla="*/ 271463 w 271463"/>
                <a:gd name="connsiteY5" fmla="*/ 76199 h 304800"/>
                <a:gd name="connsiteX6" fmla="*/ 250032 w 271463"/>
                <a:gd name="connsiteY6" fmla="*/ 69055 h 304800"/>
                <a:gd name="connsiteX7" fmla="*/ 221456 w 271463"/>
                <a:gd name="connsiteY7" fmla="*/ 45244 h 304800"/>
                <a:gd name="connsiteX8" fmla="*/ 221456 w 271463"/>
                <a:gd name="connsiteY8" fmla="*/ 45244 h 304800"/>
                <a:gd name="connsiteX9" fmla="*/ 183356 w 271463"/>
                <a:gd name="connsiteY9" fmla="*/ 30956 h 304800"/>
                <a:gd name="connsiteX10" fmla="*/ 183356 w 271463"/>
                <a:gd name="connsiteY10" fmla="*/ 30956 h 304800"/>
                <a:gd name="connsiteX11" fmla="*/ 166688 w 271463"/>
                <a:gd name="connsiteY11" fmla="*/ 26194 h 304800"/>
                <a:gd name="connsiteX12" fmla="*/ 166688 w 271463"/>
                <a:gd name="connsiteY12" fmla="*/ 7144 h 304800"/>
                <a:gd name="connsiteX13" fmla="*/ 145256 w 271463"/>
                <a:gd name="connsiteY13" fmla="*/ 0 h 304800"/>
                <a:gd name="connsiteX14" fmla="*/ 123825 w 271463"/>
                <a:gd name="connsiteY14" fmla="*/ 7144 h 304800"/>
                <a:gd name="connsiteX15" fmla="*/ 104775 w 271463"/>
                <a:gd name="connsiteY15" fmla="*/ 11906 h 304800"/>
                <a:gd name="connsiteX16" fmla="*/ 80963 w 271463"/>
                <a:gd name="connsiteY16" fmla="*/ 14287 h 304800"/>
                <a:gd name="connsiteX17" fmla="*/ 69056 w 271463"/>
                <a:gd name="connsiteY17" fmla="*/ 30956 h 304800"/>
                <a:gd name="connsiteX18" fmla="*/ 30956 w 271463"/>
                <a:gd name="connsiteY18" fmla="*/ 42862 h 304800"/>
                <a:gd name="connsiteX19" fmla="*/ 9525 w 271463"/>
                <a:gd name="connsiteY19" fmla="*/ 69056 h 304800"/>
                <a:gd name="connsiteX20" fmla="*/ 0 w 271463"/>
                <a:gd name="connsiteY20" fmla="*/ 114300 h 304800"/>
                <a:gd name="connsiteX21" fmla="*/ 14288 w 271463"/>
                <a:gd name="connsiteY21" fmla="*/ 138112 h 304800"/>
                <a:gd name="connsiteX22" fmla="*/ 45244 w 271463"/>
                <a:gd name="connsiteY22" fmla="*/ 145257 h 304800"/>
                <a:gd name="connsiteX23" fmla="*/ 33338 w 271463"/>
                <a:gd name="connsiteY23" fmla="*/ 180975 h 304800"/>
                <a:gd name="connsiteX24" fmla="*/ 19050 w 271463"/>
                <a:gd name="connsiteY24" fmla="*/ 200025 h 304800"/>
                <a:gd name="connsiteX25" fmla="*/ 19050 w 271463"/>
                <a:gd name="connsiteY25" fmla="*/ 200025 h 304800"/>
                <a:gd name="connsiteX26" fmla="*/ 7144 w 271463"/>
                <a:gd name="connsiteY26" fmla="*/ 235744 h 304800"/>
                <a:gd name="connsiteX27" fmla="*/ 19050 w 271463"/>
                <a:gd name="connsiteY27" fmla="*/ 254794 h 304800"/>
                <a:gd name="connsiteX28" fmla="*/ 26194 w 271463"/>
                <a:gd name="connsiteY28" fmla="*/ 261937 h 304800"/>
                <a:gd name="connsiteX29" fmla="*/ 50006 w 271463"/>
                <a:gd name="connsiteY29" fmla="*/ 271462 h 304800"/>
                <a:gd name="connsiteX30" fmla="*/ 57150 w 271463"/>
                <a:gd name="connsiteY30" fmla="*/ 302419 h 304800"/>
                <a:gd name="connsiteX31" fmla="*/ 85725 w 271463"/>
                <a:gd name="connsiteY31" fmla="*/ 302419 h 304800"/>
                <a:gd name="connsiteX32" fmla="*/ 100013 w 271463"/>
                <a:gd name="connsiteY32" fmla="*/ 302419 h 304800"/>
                <a:gd name="connsiteX33" fmla="*/ 126206 w 271463"/>
                <a:gd name="connsiteY33" fmla="*/ 302419 h 304800"/>
                <a:gd name="connsiteX34" fmla="*/ 147638 w 271463"/>
                <a:gd name="connsiteY34" fmla="*/ 304800 h 304800"/>
                <a:gd name="connsiteX35" fmla="*/ 154781 w 271463"/>
                <a:gd name="connsiteY35" fmla="*/ 266700 h 304800"/>
                <a:gd name="connsiteX36" fmla="*/ 190500 w 271463"/>
                <a:gd name="connsiteY36" fmla="*/ 273844 h 304800"/>
                <a:gd name="connsiteX37" fmla="*/ 207169 w 271463"/>
                <a:gd name="connsiteY37" fmla="*/ 254794 h 304800"/>
                <a:gd name="connsiteX38" fmla="*/ 228600 w 271463"/>
                <a:gd name="connsiteY38" fmla="*/ 242887 h 304800"/>
                <a:gd name="connsiteX39" fmla="*/ 223838 w 271463"/>
                <a:gd name="connsiteY39" fmla="*/ 221456 h 304800"/>
                <a:gd name="connsiteX40" fmla="*/ 235744 w 271463"/>
                <a:gd name="connsiteY40" fmla="*/ 207169 h 304800"/>
                <a:gd name="connsiteX41" fmla="*/ 219075 w 271463"/>
                <a:gd name="connsiteY41" fmla="*/ 185737 h 304800"/>
                <a:gd name="connsiteX42" fmla="*/ 195262 w 271463"/>
                <a:gd name="connsiteY42" fmla="*/ 192881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71463" h="304800">
                  <a:moveTo>
                    <a:pt x="195262" y="192881"/>
                  </a:moveTo>
                  <a:cubicBezTo>
                    <a:pt x="202406" y="184150"/>
                    <a:pt x="200025" y="175418"/>
                    <a:pt x="207169" y="166687"/>
                  </a:cubicBezTo>
                  <a:lnTo>
                    <a:pt x="226219" y="145256"/>
                  </a:lnTo>
                  <a:lnTo>
                    <a:pt x="223838" y="123825"/>
                  </a:lnTo>
                  <a:lnTo>
                    <a:pt x="264319" y="92869"/>
                  </a:lnTo>
                  <a:lnTo>
                    <a:pt x="271463" y="76199"/>
                  </a:lnTo>
                  <a:lnTo>
                    <a:pt x="250032" y="69055"/>
                  </a:lnTo>
                  <a:lnTo>
                    <a:pt x="221456" y="45244"/>
                  </a:lnTo>
                  <a:lnTo>
                    <a:pt x="221456" y="45244"/>
                  </a:lnTo>
                  <a:lnTo>
                    <a:pt x="183356" y="30956"/>
                  </a:lnTo>
                  <a:lnTo>
                    <a:pt x="183356" y="30956"/>
                  </a:lnTo>
                  <a:cubicBezTo>
                    <a:pt x="180578" y="30162"/>
                    <a:pt x="169466" y="30163"/>
                    <a:pt x="166688" y="26194"/>
                  </a:cubicBezTo>
                  <a:cubicBezTo>
                    <a:pt x="163910" y="22225"/>
                    <a:pt x="171054" y="10319"/>
                    <a:pt x="166688" y="7144"/>
                  </a:cubicBezTo>
                  <a:lnTo>
                    <a:pt x="145256" y="0"/>
                  </a:lnTo>
                  <a:lnTo>
                    <a:pt x="123825" y="7144"/>
                  </a:lnTo>
                  <a:lnTo>
                    <a:pt x="104775" y="11906"/>
                  </a:lnTo>
                  <a:lnTo>
                    <a:pt x="80963" y="14287"/>
                  </a:lnTo>
                  <a:cubicBezTo>
                    <a:pt x="74613" y="17462"/>
                    <a:pt x="75406" y="27781"/>
                    <a:pt x="69056" y="30956"/>
                  </a:cubicBezTo>
                  <a:lnTo>
                    <a:pt x="30956" y="42862"/>
                  </a:lnTo>
                  <a:lnTo>
                    <a:pt x="9525" y="69056"/>
                  </a:lnTo>
                  <a:lnTo>
                    <a:pt x="0" y="114300"/>
                  </a:lnTo>
                  <a:lnTo>
                    <a:pt x="14288" y="138112"/>
                  </a:lnTo>
                  <a:lnTo>
                    <a:pt x="45244" y="145257"/>
                  </a:lnTo>
                  <a:lnTo>
                    <a:pt x="33338" y="180975"/>
                  </a:lnTo>
                  <a:lnTo>
                    <a:pt x="19050" y="200025"/>
                  </a:lnTo>
                  <a:lnTo>
                    <a:pt x="19050" y="200025"/>
                  </a:lnTo>
                  <a:lnTo>
                    <a:pt x="7144" y="235744"/>
                  </a:lnTo>
                  <a:cubicBezTo>
                    <a:pt x="11906" y="239713"/>
                    <a:pt x="15875" y="250429"/>
                    <a:pt x="19050" y="254794"/>
                  </a:cubicBezTo>
                  <a:cubicBezTo>
                    <a:pt x="22225" y="259159"/>
                    <a:pt x="22225" y="259556"/>
                    <a:pt x="26194" y="261937"/>
                  </a:cubicBezTo>
                  <a:lnTo>
                    <a:pt x="50006" y="271462"/>
                  </a:lnTo>
                  <a:lnTo>
                    <a:pt x="57150" y="302419"/>
                  </a:lnTo>
                  <a:lnTo>
                    <a:pt x="85725" y="302419"/>
                  </a:lnTo>
                  <a:lnTo>
                    <a:pt x="100013" y="302419"/>
                  </a:lnTo>
                  <a:lnTo>
                    <a:pt x="126206" y="302419"/>
                  </a:lnTo>
                  <a:lnTo>
                    <a:pt x="147638" y="304800"/>
                  </a:lnTo>
                  <a:lnTo>
                    <a:pt x="154781" y="266700"/>
                  </a:lnTo>
                  <a:lnTo>
                    <a:pt x="190500" y="273844"/>
                  </a:lnTo>
                  <a:lnTo>
                    <a:pt x="207169" y="254794"/>
                  </a:lnTo>
                  <a:cubicBezTo>
                    <a:pt x="211932" y="249238"/>
                    <a:pt x="223838" y="250825"/>
                    <a:pt x="228600" y="242887"/>
                  </a:cubicBezTo>
                  <a:cubicBezTo>
                    <a:pt x="233363" y="237331"/>
                    <a:pt x="222647" y="227409"/>
                    <a:pt x="223838" y="221456"/>
                  </a:cubicBezTo>
                  <a:cubicBezTo>
                    <a:pt x="225029" y="215503"/>
                    <a:pt x="238125" y="211535"/>
                    <a:pt x="235744" y="207169"/>
                  </a:cubicBezTo>
                  <a:cubicBezTo>
                    <a:pt x="227013" y="203200"/>
                    <a:pt x="227806" y="189706"/>
                    <a:pt x="219075" y="185737"/>
                  </a:cubicBezTo>
                  <a:lnTo>
                    <a:pt x="195262" y="19288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700">
                <a:latin typeface="Arial Narrow" pitchFamily="34" charset="0"/>
              </a:endParaRPr>
            </a:p>
          </p:txBody>
        </p:sp>
        <p:sp>
          <p:nvSpPr>
            <p:cNvPr id="38" name="Мордовия"/>
            <p:cNvSpPr/>
            <p:nvPr/>
          </p:nvSpPr>
          <p:spPr>
            <a:xfrm>
              <a:off x="4365625" y="8720138"/>
              <a:ext cx="477838" cy="277812"/>
            </a:xfrm>
            <a:custGeom>
              <a:avLst/>
              <a:gdLst>
                <a:gd name="connsiteX0" fmla="*/ 252413 w 471488"/>
                <a:gd name="connsiteY0" fmla="*/ 240506 h 269081"/>
                <a:gd name="connsiteX1" fmla="*/ 300038 w 471488"/>
                <a:gd name="connsiteY1" fmla="*/ 204788 h 269081"/>
                <a:gd name="connsiteX2" fmla="*/ 326231 w 471488"/>
                <a:gd name="connsiteY2" fmla="*/ 216694 h 269081"/>
                <a:gd name="connsiteX3" fmla="*/ 335756 w 471488"/>
                <a:gd name="connsiteY3" fmla="*/ 238125 h 269081"/>
                <a:gd name="connsiteX4" fmla="*/ 369094 w 471488"/>
                <a:gd name="connsiteY4" fmla="*/ 228600 h 269081"/>
                <a:gd name="connsiteX5" fmla="*/ 383381 w 471488"/>
                <a:gd name="connsiteY5" fmla="*/ 214313 h 269081"/>
                <a:gd name="connsiteX6" fmla="*/ 404813 w 471488"/>
                <a:gd name="connsiteY6" fmla="*/ 180975 h 269081"/>
                <a:gd name="connsiteX7" fmla="*/ 435769 w 471488"/>
                <a:gd name="connsiteY7" fmla="*/ 173831 h 269081"/>
                <a:gd name="connsiteX8" fmla="*/ 471488 w 471488"/>
                <a:gd name="connsiteY8" fmla="*/ 152400 h 269081"/>
                <a:gd name="connsiteX9" fmla="*/ 471488 w 471488"/>
                <a:gd name="connsiteY9" fmla="*/ 152400 h 269081"/>
                <a:gd name="connsiteX10" fmla="*/ 450056 w 471488"/>
                <a:gd name="connsiteY10" fmla="*/ 130969 h 269081"/>
                <a:gd name="connsiteX11" fmla="*/ 457200 w 471488"/>
                <a:gd name="connsiteY11" fmla="*/ 95250 h 269081"/>
                <a:gd name="connsiteX12" fmla="*/ 459581 w 471488"/>
                <a:gd name="connsiteY12" fmla="*/ 73819 h 269081"/>
                <a:gd name="connsiteX13" fmla="*/ 445294 w 471488"/>
                <a:gd name="connsiteY13" fmla="*/ 50006 h 269081"/>
                <a:gd name="connsiteX14" fmla="*/ 423863 w 471488"/>
                <a:gd name="connsiteY14" fmla="*/ 40481 h 269081"/>
                <a:gd name="connsiteX15" fmla="*/ 407194 w 471488"/>
                <a:gd name="connsiteY15" fmla="*/ 23813 h 269081"/>
                <a:gd name="connsiteX16" fmla="*/ 388144 w 471488"/>
                <a:gd name="connsiteY16" fmla="*/ 9525 h 269081"/>
                <a:gd name="connsiteX17" fmla="*/ 371475 w 471488"/>
                <a:gd name="connsiteY17" fmla="*/ 0 h 269081"/>
                <a:gd name="connsiteX18" fmla="*/ 352425 w 471488"/>
                <a:gd name="connsiteY18" fmla="*/ 9525 h 269081"/>
                <a:gd name="connsiteX19" fmla="*/ 333375 w 471488"/>
                <a:gd name="connsiteY19" fmla="*/ 42863 h 269081"/>
                <a:gd name="connsiteX20" fmla="*/ 323850 w 471488"/>
                <a:gd name="connsiteY20" fmla="*/ 64294 h 269081"/>
                <a:gd name="connsiteX21" fmla="*/ 295275 w 471488"/>
                <a:gd name="connsiteY21" fmla="*/ 76200 h 269081"/>
                <a:gd name="connsiteX22" fmla="*/ 285750 w 471488"/>
                <a:gd name="connsiteY22" fmla="*/ 111919 h 269081"/>
                <a:gd name="connsiteX23" fmla="*/ 254794 w 471488"/>
                <a:gd name="connsiteY23" fmla="*/ 107156 h 269081"/>
                <a:gd name="connsiteX24" fmla="*/ 209550 w 471488"/>
                <a:gd name="connsiteY24" fmla="*/ 88106 h 269081"/>
                <a:gd name="connsiteX25" fmla="*/ 185738 w 471488"/>
                <a:gd name="connsiteY25" fmla="*/ 66675 h 269081"/>
                <a:gd name="connsiteX26" fmla="*/ 154781 w 471488"/>
                <a:gd name="connsiteY26" fmla="*/ 45244 h 269081"/>
                <a:gd name="connsiteX27" fmla="*/ 140494 w 471488"/>
                <a:gd name="connsiteY27" fmla="*/ 50006 h 269081"/>
                <a:gd name="connsiteX28" fmla="*/ 116681 w 471488"/>
                <a:gd name="connsiteY28" fmla="*/ 59531 h 269081"/>
                <a:gd name="connsiteX29" fmla="*/ 104775 w 471488"/>
                <a:gd name="connsiteY29" fmla="*/ 38100 h 269081"/>
                <a:gd name="connsiteX30" fmla="*/ 85725 w 471488"/>
                <a:gd name="connsiteY30" fmla="*/ 35719 h 269081"/>
                <a:gd name="connsiteX31" fmla="*/ 80963 w 471488"/>
                <a:gd name="connsiteY31" fmla="*/ 69056 h 269081"/>
                <a:gd name="connsiteX32" fmla="*/ 47625 w 471488"/>
                <a:gd name="connsiteY32" fmla="*/ 64294 h 269081"/>
                <a:gd name="connsiteX33" fmla="*/ 9525 w 471488"/>
                <a:gd name="connsiteY33" fmla="*/ 64294 h 269081"/>
                <a:gd name="connsiteX34" fmla="*/ 45244 w 471488"/>
                <a:gd name="connsiteY34" fmla="*/ 102394 h 269081"/>
                <a:gd name="connsiteX35" fmla="*/ 35719 w 471488"/>
                <a:gd name="connsiteY35" fmla="*/ 150019 h 269081"/>
                <a:gd name="connsiteX36" fmla="*/ 19050 w 471488"/>
                <a:gd name="connsiteY36" fmla="*/ 190500 h 269081"/>
                <a:gd name="connsiteX37" fmla="*/ 0 w 471488"/>
                <a:gd name="connsiteY37" fmla="*/ 242888 h 269081"/>
                <a:gd name="connsiteX38" fmla="*/ 21431 w 471488"/>
                <a:gd name="connsiteY38" fmla="*/ 250031 h 269081"/>
                <a:gd name="connsiteX39" fmla="*/ 57150 w 471488"/>
                <a:gd name="connsiteY39" fmla="*/ 245269 h 269081"/>
                <a:gd name="connsiteX40" fmla="*/ 92869 w 471488"/>
                <a:gd name="connsiteY40" fmla="*/ 242888 h 269081"/>
                <a:gd name="connsiteX41" fmla="*/ 92869 w 471488"/>
                <a:gd name="connsiteY41" fmla="*/ 221456 h 269081"/>
                <a:gd name="connsiteX42" fmla="*/ 123825 w 471488"/>
                <a:gd name="connsiteY42" fmla="*/ 200025 h 269081"/>
                <a:gd name="connsiteX43" fmla="*/ 154781 w 471488"/>
                <a:gd name="connsiteY43" fmla="*/ 216694 h 269081"/>
                <a:gd name="connsiteX44" fmla="*/ 176213 w 471488"/>
                <a:gd name="connsiteY44" fmla="*/ 235744 h 269081"/>
                <a:gd name="connsiteX45" fmla="*/ 173831 w 471488"/>
                <a:gd name="connsiteY45" fmla="*/ 259556 h 269081"/>
                <a:gd name="connsiteX46" fmla="*/ 204788 w 471488"/>
                <a:gd name="connsiteY46" fmla="*/ 269081 h 269081"/>
                <a:gd name="connsiteX47" fmla="*/ 252413 w 471488"/>
                <a:gd name="connsiteY47" fmla="*/ 240506 h 269081"/>
                <a:gd name="connsiteX0" fmla="*/ 252413 w 471488"/>
                <a:gd name="connsiteY0" fmla="*/ 240506 h 277495"/>
                <a:gd name="connsiteX1" fmla="*/ 300038 w 471488"/>
                <a:gd name="connsiteY1" fmla="*/ 204788 h 277495"/>
                <a:gd name="connsiteX2" fmla="*/ 326231 w 471488"/>
                <a:gd name="connsiteY2" fmla="*/ 216694 h 277495"/>
                <a:gd name="connsiteX3" fmla="*/ 335756 w 471488"/>
                <a:gd name="connsiteY3" fmla="*/ 238125 h 277495"/>
                <a:gd name="connsiteX4" fmla="*/ 369094 w 471488"/>
                <a:gd name="connsiteY4" fmla="*/ 228600 h 277495"/>
                <a:gd name="connsiteX5" fmla="*/ 383381 w 471488"/>
                <a:gd name="connsiteY5" fmla="*/ 214313 h 277495"/>
                <a:gd name="connsiteX6" fmla="*/ 404813 w 471488"/>
                <a:gd name="connsiteY6" fmla="*/ 180975 h 277495"/>
                <a:gd name="connsiteX7" fmla="*/ 435769 w 471488"/>
                <a:gd name="connsiteY7" fmla="*/ 173831 h 277495"/>
                <a:gd name="connsiteX8" fmla="*/ 471488 w 471488"/>
                <a:gd name="connsiteY8" fmla="*/ 152400 h 277495"/>
                <a:gd name="connsiteX9" fmla="*/ 471488 w 471488"/>
                <a:gd name="connsiteY9" fmla="*/ 152400 h 277495"/>
                <a:gd name="connsiteX10" fmla="*/ 450056 w 471488"/>
                <a:gd name="connsiteY10" fmla="*/ 130969 h 277495"/>
                <a:gd name="connsiteX11" fmla="*/ 457200 w 471488"/>
                <a:gd name="connsiteY11" fmla="*/ 95250 h 277495"/>
                <a:gd name="connsiteX12" fmla="*/ 459581 w 471488"/>
                <a:gd name="connsiteY12" fmla="*/ 73819 h 277495"/>
                <a:gd name="connsiteX13" fmla="*/ 445294 w 471488"/>
                <a:gd name="connsiteY13" fmla="*/ 50006 h 277495"/>
                <a:gd name="connsiteX14" fmla="*/ 423863 w 471488"/>
                <a:gd name="connsiteY14" fmla="*/ 40481 h 277495"/>
                <a:gd name="connsiteX15" fmla="*/ 407194 w 471488"/>
                <a:gd name="connsiteY15" fmla="*/ 23813 h 277495"/>
                <a:gd name="connsiteX16" fmla="*/ 388144 w 471488"/>
                <a:gd name="connsiteY16" fmla="*/ 9525 h 277495"/>
                <a:gd name="connsiteX17" fmla="*/ 371475 w 471488"/>
                <a:gd name="connsiteY17" fmla="*/ 0 h 277495"/>
                <a:gd name="connsiteX18" fmla="*/ 352425 w 471488"/>
                <a:gd name="connsiteY18" fmla="*/ 9525 h 277495"/>
                <a:gd name="connsiteX19" fmla="*/ 333375 w 471488"/>
                <a:gd name="connsiteY19" fmla="*/ 42863 h 277495"/>
                <a:gd name="connsiteX20" fmla="*/ 323850 w 471488"/>
                <a:gd name="connsiteY20" fmla="*/ 64294 h 277495"/>
                <a:gd name="connsiteX21" fmla="*/ 295275 w 471488"/>
                <a:gd name="connsiteY21" fmla="*/ 76200 h 277495"/>
                <a:gd name="connsiteX22" fmla="*/ 285750 w 471488"/>
                <a:gd name="connsiteY22" fmla="*/ 111919 h 277495"/>
                <a:gd name="connsiteX23" fmla="*/ 254794 w 471488"/>
                <a:gd name="connsiteY23" fmla="*/ 107156 h 277495"/>
                <a:gd name="connsiteX24" fmla="*/ 209550 w 471488"/>
                <a:gd name="connsiteY24" fmla="*/ 88106 h 277495"/>
                <a:gd name="connsiteX25" fmla="*/ 185738 w 471488"/>
                <a:gd name="connsiteY25" fmla="*/ 66675 h 277495"/>
                <a:gd name="connsiteX26" fmla="*/ 154781 w 471488"/>
                <a:gd name="connsiteY26" fmla="*/ 45244 h 277495"/>
                <a:gd name="connsiteX27" fmla="*/ 140494 w 471488"/>
                <a:gd name="connsiteY27" fmla="*/ 50006 h 277495"/>
                <a:gd name="connsiteX28" fmla="*/ 116681 w 471488"/>
                <a:gd name="connsiteY28" fmla="*/ 59531 h 277495"/>
                <a:gd name="connsiteX29" fmla="*/ 104775 w 471488"/>
                <a:gd name="connsiteY29" fmla="*/ 38100 h 277495"/>
                <a:gd name="connsiteX30" fmla="*/ 85725 w 471488"/>
                <a:gd name="connsiteY30" fmla="*/ 35719 h 277495"/>
                <a:gd name="connsiteX31" fmla="*/ 80963 w 471488"/>
                <a:gd name="connsiteY31" fmla="*/ 69056 h 277495"/>
                <a:gd name="connsiteX32" fmla="*/ 47625 w 471488"/>
                <a:gd name="connsiteY32" fmla="*/ 64294 h 277495"/>
                <a:gd name="connsiteX33" fmla="*/ 9525 w 471488"/>
                <a:gd name="connsiteY33" fmla="*/ 64294 h 277495"/>
                <a:gd name="connsiteX34" fmla="*/ 45244 w 471488"/>
                <a:gd name="connsiteY34" fmla="*/ 102394 h 277495"/>
                <a:gd name="connsiteX35" fmla="*/ 35719 w 471488"/>
                <a:gd name="connsiteY35" fmla="*/ 150019 h 277495"/>
                <a:gd name="connsiteX36" fmla="*/ 19050 w 471488"/>
                <a:gd name="connsiteY36" fmla="*/ 190500 h 277495"/>
                <a:gd name="connsiteX37" fmla="*/ 0 w 471488"/>
                <a:gd name="connsiteY37" fmla="*/ 242888 h 277495"/>
                <a:gd name="connsiteX38" fmla="*/ 21431 w 471488"/>
                <a:gd name="connsiteY38" fmla="*/ 250031 h 277495"/>
                <a:gd name="connsiteX39" fmla="*/ 57150 w 471488"/>
                <a:gd name="connsiteY39" fmla="*/ 245269 h 277495"/>
                <a:gd name="connsiteX40" fmla="*/ 92869 w 471488"/>
                <a:gd name="connsiteY40" fmla="*/ 242888 h 277495"/>
                <a:gd name="connsiteX41" fmla="*/ 92869 w 471488"/>
                <a:gd name="connsiteY41" fmla="*/ 221456 h 277495"/>
                <a:gd name="connsiteX42" fmla="*/ 123825 w 471488"/>
                <a:gd name="connsiteY42" fmla="*/ 200025 h 277495"/>
                <a:gd name="connsiteX43" fmla="*/ 154781 w 471488"/>
                <a:gd name="connsiteY43" fmla="*/ 216694 h 277495"/>
                <a:gd name="connsiteX44" fmla="*/ 176213 w 471488"/>
                <a:gd name="connsiteY44" fmla="*/ 235744 h 277495"/>
                <a:gd name="connsiteX45" fmla="*/ 173831 w 471488"/>
                <a:gd name="connsiteY45" fmla="*/ 259556 h 277495"/>
                <a:gd name="connsiteX46" fmla="*/ 204788 w 471488"/>
                <a:gd name="connsiteY46" fmla="*/ 269081 h 277495"/>
                <a:gd name="connsiteX47" fmla="*/ 261938 w 471488"/>
                <a:gd name="connsiteY47" fmla="*/ 276225 h 277495"/>
                <a:gd name="connsiteX48" fmla="*/ 252413 w 471488"/>
                <a:gd name="connsiteY48" fmla="*/ 240506 h 277495"/>
                <a:gd name="connsiteX0" fmla="*/ 252413 w 471488"/>
                <a:gd name="connsiteY0" fmla="*/ 240506 h 277495"/>
                <a:gd name="connsiteX1" fmla="*/ 300038 w 471488"/>
                <a:gd name="connsiteY1" fmla="*/ 204788 h 277495"/>
                <a:gd name="connsiteX2" fmla="*/ 316706 w 471488"/>
                <a:gd name="connsiteY2" fmla="*/ 223838 h 277495"/>
                <a:gd name="connsiteX3" fmla="*/ 335756 w 471488"/>
                <a:gd name="connsiteY3" fmla="*/ 238125 h 277495"/>
                <a:gd name="connsiteX4" fmla="*/ 369094 w 471488"/>
                <a:gd name="connsiteY4" fmla="*/ 228600 h 277495"/>
                <a:gd name="connsiteX5" fmla="*/ 383381 w 471488"/>
                <a:gd name="connsiteY5" fmla="*/ 214313 h 277495"/>
                <a:gd name="connsiteX6" fmla="*/ 404813 w 471488"/>
                <a:gd name="connsiteY6" fmla="*/ 180975 h 277495"/>
                <a:gd name="connsiteX7" fmla="*/ 435769 w 471488"/>
                <a:gd name="connsiteY7" fmla="*/ 173831 h 277495"/>
                <a:gd name="connsiteX8" fmla="*/ 471488 w 471488"/>
                <a:gd name="connsiteY8" fmla="*/ 152400 h 277495"/>
                <a:gd name="connsiteX9" fmla="*/ 471488 w 471488"/>
                <a:gd name="connsiteY9" fmla="*/ 152400 h 277495"/>
                <a:gd name="connsiteX10" fmla="*/ 450056 w 471488"/>
                <a:gd name="connsiteY10" fmla="*/ 130969 h 277495"/>
                <a:gd name="connsiteX11" fmla="*/ 457200 w 471488"/>
                <a:gd name="connsiteY11" fmla="*/ 95250 h 277495"/>
                <a:gd name="connsiteX12" fmla="*/ 459581 w 471488"/>
                <a:gd name="connsiteY12" fmla="*/ 73819 h 277495"/>
                <a:gd name="connsiteX13" fmla="*/ 445294 w 471488"/>
                <a:gd name="connsiteY13" fmla="*/ 50006 h 277495"/>
                <a:gd name="connsiteX14" fmla="*/ 423863 w 471488"/>
                <a:gd name="connsiteY14" fmla="*/ 40481 h 277495"/>
                <a:gd name="connsiteX15" fmla="*/ 407194 w 471488"/>
                <a:gd name="connsiteY15" fmla="*/ 23813 h 277495"/>
                <a:gd name="connsiteX16" fmla="*/ 388144 w 471488"/>
                <a:gd name="connsiteY16" fmla="*/ 9525 h 277495"/>
                <a:gd name="connsiteX17" fmla="*/ 371475 w 471488"/>
                <a:gd name="connsiteY17" fmla="*/ 0 h 277495"/>
                <a:gd name="connsiteX18" fmla="*/ 352425 w 471488"/>
                <a:gd name="connsiteY18" fmla="*/ 9525 h 277495"/>
                <a:gd name="connsiteX19" fmla="*/ 333375 w 471488"/>
                <a:gd name="connsiteY19" fmla="*/ 42863 h 277495"/>
                <a:gd name="connsiteX20" fmla="*/ 323850 w 471488"/>
                <a:gd name="connsiteY20" fmla="*/ 64294 h 277495"/>
                <a:gd name="connsiteX21" fmla="*/ 295275 w 471488"/>
                <a:gd name="connsiteY21" fmla="*/ 76200 h 277495"/>
                <a:gd name="connsiteX22" fmla="*/ 285750 w 471488"/>
                <a:gd name="connsiteY22" fmla="*/ 111919 h 277495"/>
                <a:gd name="connsiteX23" fmla="*/ 254794 w 471488"/>
                <a:gd name="connsiteY23" fmla="*/ 107156 h 277495"/>
                <a:gd name="connsiteX24" fmla="*/ 209550 w 471488"/>
                <a:gd name="connsiteY24" fmla="*/ 88106 h 277495"/>
                <a:gd name="connsiteX25" fmla="*/ 185738 w 471488"/>
                <a:gd name="connsiteY25" fmla="*/ 66675 h 277495"/>
                <a:gd name="connsiteX26" fmla="*/ 154781 w 471488"/>
                <a:gd name="connsiteY26" fmla="*/ 45244 h 277495"/>
                <a:gd name="connsiteX27" fmla="*/ 140494 w 471488"/>
                <a:gd name="connsiteY27" fmla="*/ 50006 h 277495"/>
                <a:gd name="connsiteX28" fmla="*/ 116681 w 471488"/>
                <a:gd name="connsiteY28" fmla="*/ 59531 h 277495"/>
                <a:gd name="connsiteX29" fmla="*/ 104775 w 471488"/>
                <a:gd name="connsiteY29" fmla="*/ 38100 h 277495"/>
                <a:gd name="connsiteX30" fmla="*/ 85725 w 471488"/>
                <a:gd name="connsiteY30" fmla="*/ 35719 h 277495"/>
                <a:gd name="connsiteX31" fmla="*/ 80963 w 471488"/>
                <a:gd name="connsiteY31" fmla="*/ 69056 h 277495"/>
                <a:gd name="connsiteX32" fmla="*/ 47625 w 471488"/>
                <a:gd name="connsiteY32" fmla="*/ 64294 h 277495"/>
                <a:gd name="connsiteX33" fmla="*/ 9525 w 471488"/>
                <a:gd name="connsiteY33" fmla="*/ 64294 h 277495"/>
                <a:gd name="connsiteX34" fmla="*/ 45244 w 471488"/>
                <a:gd name="connsiteY34" fmla="*/ 102394 h 277495"/>
                <a:gd name="connsiteX35" fmla="*/ 35719 w 471488"/>
                <a:gd name="connsiteY35" fmla="*/ 150019 h 277495"/>
                <a:gd name="connsiteX36" fmla="*/ 19050 w 471488"/>
                <a:gd name="connsiteY36" fmla="*/ 190500 h 277495"/>
                <a:gd name="connsiteX37" fmla="*/ 0 w 471488"/>
                <a:gd name="connsiteY37" fmla="*/ 242888 h 277495"/>
                <a:gd name="connsiteX38" fmla="*/ 21431 w 471488"/>
                <a:gd name="connsiteY38" fmla="*/ 250031 h 277495"/>
                <a:gd name="connsiteX39" fmla="*/ 57150 w 471488"/>
                <a:gd name="connsiteY39" fmla="*/ 245269 h 277495"/>
                <a:gd name="connsiteX40" fmla="*/ 92869 w 471488"/>
                <a:gd name="connsiteY40" fmla="*/ 242888 h 277495"/>
                <a:gd name="connsiteX41" fmla="*/ 92869 w 471488"/>
                <a:gd name="connsiteY41" fmla="*/ 221456 h 277495"/>
                <a:gd name="connsiteX42" fmla="*/ 123825 w 471488"/>
                <a:gd name="connsiteY42" fmla="*/ 200025 h 277495"/>
                <a:gd name="connsiteX43" fmla="*/ 154781 w 471488"/>
                <a:gd name="connsiteY43" fmla="*/ 216694 h 277495"/>
                <a:gd name="connsiteX44" fmla="*/ 176213 w 471488"/>
                <a:gd name="connsiteY44" fmla="*/ 235744 h 277495"/>
                <a:gd name="connsiteX45" fmla="*/ 173831 w 471488"/>
                <a:gd name="connsiteY45" fmla="*/ 259556 h 277495"/>
                <a:gd name="connsiteX46" fmla="*/ 204788 w 471488"/>
                <a:gd name="connsiteY46" fmla="*/ 269081 h 277495"/>
                <a:gd name="connsiteX47" fmla="*/ 261938 w 471488"/>
                <a:gd name="connsiteY47" fmla="*/ 276225 h 277495"/>
                <a:gd name="connsiteX48" fmla="*/ 252413 w 471488"/>
                <a:gd name="connsiteY48" fmla="*/ 240506 h 277495"/>
                <a:gd name="connsiteX0" fmla="*/ 252413 w 471488"/>
                <a:gd name="connsiteY0" fmla="*/ 240506 h 277495"/>
                <a:gd name="connsiteX1" fmla="*/ 278606 w 471488"/>
                <a:gd name="connsiteY1" fmla="*/ 216694 h 277495"/>
                <a:gd name="connsiteX2" fmla="*/ 300038 w 471488"/>
                <a:gd name="connsiteY2" fmla="*/ 204788 h 277495"/>
                <a:gd name="connsiteX3" fmla="*/ 316706 w 471488"/>
                <a:gd name="connsiteY3" fmla="*/ 223838 h 277495"/>
                <a:gd name="connsiteX4" fmla="*/ 335756 w 471488"/>
                <a:gd name="connsiteY4" fmla="*/ 238125 h 277495"/>
                <a:gd name="connsiteX5" fmla="*/ 369094 w 471488"/>
                <a:gd name="connsiteY5" fmla="*/ 228600 h 277495"/>
                <a:gd name="connsiteX6" fmla="*/ 383381 w 471488"/>
                <a:gd name="connsiteY6" fmla="*/ 214313 h 277495"/>
                <a:gd name="connsiteX7" fmla="*/ 404813 w 471488"/>
                <a:gd name="connsiteY7" fmla="*/ 180975 h 277495"/>
                <a:gd name="connsiteX8" fmla="*/ 435769 w 471488"/>
                <a:gd name="connsiteY8" fmla="*/ 173831 h 277495"/>
                <a:gd name="connsiteX9" fmla="*/ 471488 w 471488"/>
                <a:gd name="connsiteY9" fmla="*/ 152400 h 277495"/>
                <a:gd name="connsiteX10" fmla="*/ 471488 w 471488"/>
                <a:gd name="connsiteY10" fmla="*/ 152400 h 277495"/>
                <a:gd name="connsiteX11" fmla="*/ 450056 w 471488"/>
                <a:gd name="connsiteY11" fmla="*/ 130969 h 277495"/>
                <a:gd name="connsiteX12" fmla="*/ 457200 w 471488"/>
                <a:gd name="connsiteY12" fmla="*/ 95250 h 277495"/>
                <a:gd name="connsiteX13" fmla="*/ 459581 w 471488"/>
                <a:gd name="connsiteY13" fmla="*/ 73819 h 277495"/>
                <a:gd name="connsiteX14" fmla="*/ 445294 w 471488"/>
                <a:gd name="connsiteY14" fmla="*/ 50006 h 277495"/>
                <a:gd name="connsiteX15" fmla="*/ 423863 w 471488"/>
                <a:gd name="connsiteY15" fmla="*/ 40481 h 277495"/>
                <a:gd name="connsiteX16" fmla="*/ 407194 w 471488"/>
                <a:gd name="connsiteY16" fmla="*/ 23813 h 277495"/>
                <a:gd name="connsiteX17" fmla="*/ 388144 w 471488"/>
                <a:gd name="connsiteY17" fmla="*/ 9525 h 277495"/>
                <a:gd name="connsiteX18" fmla="*/ 371475 w 471488"/>
                <a:gd name="connsiteY18" fmla="*/ 0 h 277495"/>
                <a:gd name="connsiteX19" fmla="*/ 352425 w 471488"/>
                <a:gd name="connsiteY19" fmla="*/ 9525 h 277495"/>
                <a:gd name="connsiteX20" fmla="*/ 333375 w 471488"/>
                <a:gd name="connsiteY20" fmla="*/ 42863 h 277495"/>
                <a:gd name="connsiteX21" fmla="*/ 323850 w 471488"/>
                <a:gd name="connsiteY21" fmla="*/ 64294 h 277495"/>
                <a:gd name="connsiteX22" fmla="*/ 295275 w 471488"/>
                <a:gd name="connsiteY22" fmla="*/ 76200 h 277495"/>
                <a:gd name="connsiteX23" fmla="*/ 285750 w 471488"/>
                <a:gd name="connsiteY23" fmla="*/ 111919 h 277495"/>
                <a:gd name="connsiteX24" fmla="*/ 254794 w 471488"/>
                <a:gd name="connsiteY24" fmla="*/ 107156 h 277495"/>
                <a:gd name="connsiteX25" fmla="*/ 209550 w 471488"/>
                <a:gd name="connsiteY25" fmla="*/ 88106 h 277495"/>
                <a:gd name="connsiteX26" fmla="*/ 185738 w 471488"/>
                <a:gd name="connsiteY26" fmla="*/ 66675 h 277495"/>
                <a:gd name="connsiteX27" fmla="*/ 154781 w 471488"/>
                <a:gd name="connsiteY27" fmla="*/ 45244 h 277495"/>
                <a:gd name="connsiteX28" fmla="*/ 140494 w 471488"/>
                <a:gd name="connsiteY28" fmla="*/ 50006 h 277495"/>
                <a:gd name="connsiteX29" fmla="*/ 116681 w 471488"/>
                <a:gd name="connsiteY29" fmla="*/ 59531 h 277495"/>
                <a:gd name="connsiteX30" fmla="*/ 104775 w 471488"/>
                <a:gd name="connsiteY30" fmla="*/ 38100 h 277495"/>
                <a:gd name="connsiteX31" fmla="*/ 85725 w 471488"/>
                <a:gd name="connsiteY31" fmla="*/ 35719 h 277495"/>
                <a:gd name="connsiteX32" fmla="*/ 80963 w 471488"/>
                <a:gd name="connsiteY32" fmla="*/ 69056 h 277495"/>
                <a:gd name="connsiteX33" fmla="*/ 47625 w 471488"/>
                <a:gd name="connsiteY33" fmla="*/ 64294 h 277495"/>
                <a:gd name="connsiteX34" fmla="*/ 9525 w 471488"/>
                <a:gd name="connsiteY34" fmla="*/ 64294 h 277495"/>
                <a:gd name="connsiteX35" fmla="*/ 45244 w 471488"/>
                <a:gd name="connsiteY35" fmla="*/ 102394 h 277495"/>
                <a:gd name="connsiteX36" fmla="*/ 35719 w 471488"/>
                <a:gd name="connsiteY36" fmla="*/ 150019 h 277495"/>
                <a:gd name="connsiteX37" fmla="*/ 19050 w 471488"/>
                <a:gd name="connsiteY37" fmla="*/ 190500 h 277495"/>
                <a:gd name="connsiteX38" fmla="*/ 0 w 471488"/>
                <a:gd name="connsiteY38" fmla="*/ 242888 h 277495"/>
                <a:gd name="connsiteX39" fmla="*/ 21431 w 471488"/>
                <a:gd name="connsiteY39" fmla="*/ 250031 h 277495"/>
                <a:gd name="connsiteX40" fmla="*/ 57150 w 471488"/>
                <a:gd name="connsiteY40" fmla="*/ 245269 h 277495"/>
                <a:gd name="connsiteX41" fmla="*/ 92869 w 471488"/>
                <a:gd name="connsiteY41" fmla="*/ 242888 h 277495"/>
                <a:gd name="connsiteX42" fmla="*/ 92869 w 471488"/>
                <a:gd name="connsiteY42" fmla="*/ 221456 h 277495"/>
                <a:gd name="connsiteX43" fmla="*/ 123825 w 471488"/>
                <a:gd name="connsiteY43" fmla="*/ 200025 h 277495"/>
                <a:gd name="connsiteX44" fmla="*/ 154781 w 471488"/>
                <a:gd name="connsiteY44" fmla="*/ 216694 h 277495"/>
                <a:gd name="connsiteX45" fmla="*/ 176213 w 471488"/>
                <a:gd name="connsiteY45" fmla="*/ 235744 h 277495"/>
                <a:gd name="connsiteX46" fmla="*/ 173831 w 471488"/>
                <a:gd name="connsiteY46" fmla="*/ 259556 h 277495"/>
                <a:gd name="connsiteX47" fmla="*/ 204788 w 471488"/>
                <a:gd name="connsiteY47" fmla="*/ 269081 h 277495"/>
                <a:gd name="connsiteX48" fmla="*/ 261938 w 471488"/>
                <a:gd name="connsiteY48" fmla="*/ 276225 h 277495"/>
                <a:gd name="connsiteX49" fmla="*/ 252413 w 471488"/>
                <a:gd name="connsiteY49" fmla="*/ 240506 h 277495"/>
                <a:gd name="connsiteX0" fmla="*/ 252413 w 471488"/>
                <a:gd name="connsiteY0" fmla="*/ 240506 h 277495"/>
                <a:gd name="connsiteX1" fmla="*/ 278606 w 471488"/>
                <a:gd name="connsiteY1" fmla="*/ 216694 h 277495"/>
                <a:gd name="connsiteX2" fmla="*/ 300038 w 471488"/>
                <a:gd name="connsiteY2" fmla="*/ 204788 h 277495"/>
                <a:gd name="connsiteX3" fmla="*/ 316706 w 471488"/>
                <a:gd name="connsiteY3" fmla="*/ 223838 h 277495"/>
                <a:gd name="connsiteX4" fmla="*/ 335756 w 471488"/>
                <a:gd name="connsiteY4" fmla="*/ 238125 h 277495"/>
                <a:gd name="connsiteX5" fmla="*/ 369094 w 471488"/>
                <a:gd name="connsiteY5" fmla="*/ 228600 h 277495"/>
                <a:gd name="connsiteX6" fmla="*/ 383381 w 471488"/>
                <a:gd name="connsiteY6" fmla="*/ 214313 h 277495"/>
                <a:gd name="connsiteX7" fmla="*/ 404813 w 471488"/>
                <a:gd name="connsiteY7" fmla="*/ 180975 h 277495"/>
                <a:gd name="connsiteX8" fmla="*/ 435769 w 471488"/>
                <a:gd name="connsiteY8" fmla="*/ 173831 h 277495"/>
                <a:gd name="connsiteX9" fmla="*/ 471488 w 471488"/>
                <a:gd name="connsiteY9" fmla="*/ 152400 h 277495"/>
                <a:gd name="connsiteX10" fmla="*/ 471488 w 471488"/>
                <a:gd name="connsiteY10" fmla="*/ 152400 h 277495"/>
                <a:gd name="connsiteX11" fmla="*/ 450056 w 471488"/>
                <a:gd name="connsiteY11" fmla="*/ 130969 h 277495"/>
                <a:gd name="connsiteX12" fmla="*/ 457200 w 471488"/>
                <a:gd name="connsiteY12" fmla="*/ 95250 h 277495"/>
                <a:gd name="connsiteX13" fmla="*/ 459581 w 471488"/>
                <a:gd name="connsiteY13" fmla="*/ 73819 h 277495"/>
                <a:gd name="connsiteX14" fmla="*/ 445294 w 471488"/>
                <a:gd name="connsiteY14" fmla="*/ 50006 h 277495"/>
                <a:gd name="connsiteX15" fmla="*/ 423863 w 471488"/>
                <a:gd name="connsiteY15" fmla="*/ 40481 h 277495"/>
                <a:gd name="connsiteX16" fmla="*/ 407194 w 471488"/>
                <a:gd name="connsiteY16" fmla="*/ 23813 h 277495"/>
                <a:gd name="connsiteX17" fmla="*/ 388144 w 471488"/>
                <a:gd name="connsiteY17" fmla="*/ 9525 h 277495"/>
                <a:gd name="connsiteX18" fmla="*/ 371475 w 471488"/>
                <a:gd name="connsiteY18" fmla="*/ 0 h 277495"/>
                <a:gd name="connsiteX19" fmla="*/ 352425 w 471488"/>
                <a:gd name="connsiteY19" fmla="*/ 9525 h 277495"/>
                <a:gd name="connsiteX20" fmla="*/ 333375 w 471488"/>
                <a:gd name="connsiteY20" fmla="*/ 42863 h 277495"/>
                <a:gd name="connsiteX21" fmla="*/ 323850 w 471488"/>
                <a:gd name="connsiteY21" fmla="*/ 64294 h 277495"/>
                <a:gd name="connsiteX22" fmla="*/ 295275 w 471488"/>
                <a:gd name="connsiteY22" fmla="*/ 76200 h 277495"/>
                <a:gd name="connsiteX23" fmla="*/ 314325 w 471488"/>
                <a:gd name="connsiteY23" fmla="*/ 116682 h 277495"/>
                <a:gd name="connsiteX24" fmla="*/ 254794 w 471488"/>
                <a:gd name="connsiteY24" fmla="*/ 107156 h 277495"/>
                <a:gd name="connsiteX25" fmla="*/ 209550 w 471488"/>
                <a:gd name="connsiteY25" fmla="*/ 88106 h 277495"/>
                <a:gd name="connsiteX26" fmla="*/ 185738 w 471488"/>
                <a:gd name="connsiteY26" fmla="*/ 66675 h 277495"/>
                <a:gd name="connsiteX27" fmla="*/ 154781 w 471488"/>
                <a:gd name="connsiteY27" fmla="*/ 45244 h 277495"/>
                <a:gd name="connsiteX28" fmla="*/ 140494 w 471488"/>
                <a:gd name="connsiteY28" fmla="*/ 50006 h 277495"/>
                <a:gd name="connsiteX29" fmla="*/ 116681 w 471488"/>
                <a:gd name="connsiteY29" fmla="*/ 59531 h 277495"/>
                <a:gd name="connsiteX30" fmla="*/ 104775 w 471488"/>
                <a:gd name="connsiteY30" fmla="*/ 38100 h 277495"/>
                <a:gd name="connsiteX31" fmla="*/ 85725 w 471488"/>
                <a:gd name="connsiteY31" fmla="*/ 35719 h 277495"/>
                <a:gd name="connsiteX32" fmla="*/ 80963 w 471488"/>
                <a:gd name="connsiteY32" fmla="*/ 69056 h 277495"/>
                <a:gd name="connsiteX33" fmla="*/ 47625 w 471488"/>
                <a:gd name="connsiteY33" fmla="*/ 64294 h 277495"/>
                <a:gd name="connsiteX34" fmla="*/ 9525 w 471488"/>
                <a:gd name="connsiteY34" fmla="*/ 64294 h 277495"/>
                <a:gd name="connsiteX35" fmla="*/ 45244 w 471488"/>
                <a:gd name="connsiteY35" fmla="*/ 102394 h 277495"/>
                <a:gd name="connsiteX36" fmla="*/ 35719 w 471488"/>
                <a:gd name="connsiteY36" fmla="*/ 150019 h 277495"/>
                <a:gd name="connsiteX37" fmla="*/ 19050 w 471488"/>
                <a:gd name="connsiteY37" fmla="*/ 190500 h 277495"/>
                <a:gd name="connsiteX38" fmla="*/ 0 w 471488"/>
                <a:gd name="connsiteY38" fmla="*/ 242888 h 277495"/>
                <a:gd name="connsiteX39" fmla="*/ 21431 w 471488"/>
                <a:gd name="connsiteY39" fmla="*/ 250031 h 277495"/>
                <a:gd name="connsiteX40" fmla="*/ 57150 w 471488"/>
                <a:gd name="connsiteY40" fmla="*/ 245269 h 277495"/>
                <a:gd name="connsiteX41" fmla="*/ 92869 w 471488"/>
                <a:gd name="connsiteY41" fmla="*/ 242888 h 277495"/>
                <a:gd name="connsiteX42" fmla="*/ 92869 w 471488"/>
                <a:gd name="connsiteY42" fmla="*/ 221456 h 277495"/>
                <a:gd name="connsiteX43" fmla="*/ 123825 w 471488"/>
                <a:gd name="connsiteY43" fmla="*/ 200025 h 277495"/>
                <a:gd name="connsiteX44" fmla="*/ 154781 w 471488"/>
                <a:gd name="connsiteY44" fmla="*/ 216694 h 277495"/>
                <a:gd name="connsiteX45" fmla="*/ 176213 w 471488"/>
                <a:gd name="connsiteY45" fmla="*/ 235744 h 277495"/>
                <a:gd name="connsiteX46" fmla="*/ 173831 w 471488"/>
                <a:gd name="connsiteY46" fmla="*/ 259556 h 277495"/>
                <a:gd name="connsiteX47" fmla="*/ 204788 w 471488"/>
                <a:gd name="connsiteY47" fmla="*/ 269081 h 277495"/>
                <a:gd name="connsiteX48" fmla="*/ 261938 w 471488"/>
                <a:gd name="connsiteY48" fmla="*/ 276225 h 277495"/>
                <a:gd name="connsiteX49" fmla="*/ 252413 w 471488"/>
                <a:gd name="connsiteY49" fmla="*/ 240506 h 277495"/>
                <a:gd name="connsiteX0" fmla="*/ 252413 w 471488"/>
                <a:gd name="connsiteY0" fmla="*/ 240506 h 277495"/>
                <a:gd name="connsiteX1" fmla="*/ 278606 w 471488"/>
                <a:gd name="connsiteY1" fmla="*/ 216694 h 277495"/>
                <a:gd name="connsiteX2" fmla="*/ 300038 w 471488"/>
                <a:gd name="connsiteY2" fmla="*/ 204788 h 277495"/>
                <a:gd name="connsiteX3" fmla="*/ 316706 w 471488"/>
                <a:gd name="connsiteY3" fmla="*/ 223838 h 277495"/>
                <a:gd name="connsiteX4" fmla="*/ 335756 w 471488"/>
                <a:gd name="connsiteY4" fmla="*/ 238125 h 277495"/>
                <a:gd name="connsiteX5" fmla="*/ 369094 w 471488"/>
                <a:gd name="connsiteY5" fmla="*/ 228600 h 277495"/>
                <a:gd name="connsiteX6" fmla="*/ 383381 w 471488"/>
                <a:gd name="connsiteY6" fmla="*/ 214313 h 277495"/>
                <a:gd name="connsiteX7" fmla="*/ 404813 w 471488"/>
                <a:gd name="connsiteY7" fmla="*/ 180975 h 277495"/>
                <a:gd name="connsiteX8" fmla="*/ 435769 w 471488"/>
                <a:gd name="connsiteY8" fmla="*/ 173831 h 277495"/>
                <a:gd name="connsiteX9" fmla="*/ 471488 w 471488"/>
                <a:gd name="connsiteY9" fmla="*/ 152400 h 277495"/>
                <a:gd name="connsiteX10" fmla="*/ 471488 w 471488"/>
                <a:gd name="connsiteY10" fmla="*/ 152400 h 277495"/>
                <a:gd name="connsiteX11" fmla="*/ 450056 w 471488"/>
                <a:gd name="connsiteY11" fmla="*/ 130969 h 277495"/>
                <a:gd name="connsiteX12" fmla="*/ 457200 w 471488"/>
                <a:gd name="connsiteY12" fmla="*/ 95250 h 277495"/>
                <a:gd name="connsiteX13" fmla="*/ 459581 w 471488"/>
                <a:gd name="connsiteY13" fmla="*/ 73819 h 277495"/>
                <a:gd name="connsiteX14" fmla="*/ 445294 w 471488"/>
                <a:gd name="connsiteY14" fmla="*/ 50006 h 277495"/>
                <a:gd name="connsiteX15" fmla="*/ 423863 w 471488"/>
                <a:gd name="connsiteY15" fmla="*/ 40481 h 277495"/>
                <a:gd name="connsiteX16" fmla="*/ 407194 w 471488"/>
                <a:gd name="connsiteY16" fmla="*/ 23813 h 277495"/>
                <a:gd name="connsiteX17" fmla="*/ 388144 w 471488"/>
                <a:gd name="connsiteY17" fmla="*/ 9525 h 277495"/>
                <a:gd name="connsiteX18" fmla="*/ 371475 w 471488"/>
                <a:gd name="connsiteY18" fmla="*/ 0 h 277495"/>
                <a:gd name="connsiteX19" fmla="*/ 352425 w 471488"/>
                <a:gd name="connsiteY19" fmla="*/ 9525 h 277495"/>
                <a:gd name="connsiteX20" fmla="*/ 333375 w 471488"/>
                <a:gd name="connsiteY20" fmla="*/ 42863 h 277495"/>
                <a:gd name="connsiteX21" fmla="*/ 323850 w 471488"/>
                <a:gd name="connsiteY21" fmla="*/ 64294 h 277495"/>
                <a:gd name="connsiteX22" fmla="*/ 304800 w 471488"/>
                <a:gd name="connsiteY22" fmla="*/ 76200 h 277495"/>
                <a:gd name="connsiteX23" fmla="*/ 314325 w 471488"/>
                <a:gd name="connsiteY23" fmla="*/ 116682 h 277495"/>
                <a:gd name="connsiteX24" fmla="*/ 254794 w 471488"/>
                <a:gd name="connsiteY24" fmla="*/ 107156 h 277495"/>
                <a:gd name="connsiteX25" fmla="*/ 209550 w 471488"/>
                <a:gd name="connsiteY25" fmla="*/ 88106 h 277495"/>
                <a:gd name="connsiteX26" fmla="*/ 185738 w 471488"/>
                <a:gd name="connsiteY26" fmla="*/ 66675 h 277495"/>
                <a:gd name="connsiteX27" fmla="*/ 154781 w 471488"/>
                <a:gd name="connsiteY27" fmla="*/ 45244 h 277495"/>
                <a:gd name="connsiteX28" fmla="*/ 140494 w 471488"/>
                <a:gd name="connsiteY28" fmla="*/ 50006 h 277495"/>
                <a:gd name="connsiteX29" fmla="*/ 116681 w 471488"/>
                <a:gd name="connsiteY29" fmla="*/ 59531 h 277495"/>
                <a:gd name="connsiteX30" fmla="*/ 104775 w 471488"/>
                <a:gd name="connsiteY30" fmla="*/ 38100 h 277495"/>
                <a:gd name="connsiteX31" fmla="*/ 85725 w 471488"/>
                <a:gd name="connsiteY31" fmla="*/ 35719 h 277495"/>
                <a:gd name="connsiteX32" fmla="*/ 80963 w 471488"/>
                <a:gd name="connsiteY32" fmla="*/ 69056 h 277495"/>
                <a:gd name="connsiteX33" fmla="*/ 47625 w 471488"/>
                <a:gd name="connsiteY33" fmla="*/ 64294 h 277495"/>
                <a:gd name="connsiteX34" fmla="*/ 9525 w 471488"/>
                <a:gd name="connsiteY34" fmla="*/ 64294 h 277495"/>
                <a:gd name="connsiteX35" fmla="*/ 45244 w 471488"/>
                <a:gd name="connsiteY35" fmla="*/ 102394 h 277495"/>
                <a:gd name="connsiteX36" fmla="*/ 35719 w 471488"/>
                <a:gd name="connsiteY36" fmla="*/ 150019 h 277495"/>
                <a:gd name="connsiteX37" fmla="*/ 19050 w 471488"/>
                <a:gd name="connsiteY37" fmla="*/ 190500 h 277495"/>
                <a:gd name="connsiteX38" fmla="*/ 0 w 471488"/>
                <a:gd name="connsiteY38" fmla="*/ 242888 h 277495"/>
                <a:gd name="connsiteX39" fmla="*/ 21431 w 471488"/>
                <a:gd name="connsiteY39" fmla="*/ 250031 h 277495"/>
                <a:gd name="connsiteX40" fmla="*/ 57150 w 471488"/>
                <a:gd name="connsiteY40" fmla="*/ 245269 h 277495"/>
                <a:gd name="connsiteX41" fmla="*/ 92869 w 471488"/>
                <a:gd name="connsiteY41" fmla="*/ 242888 h 277495"/>
                <a:gd name="connsiteX42" fmla="*/ 92869 w 471488"/>
                <a:gd name="connsiteY42" fmla="*/ 221456 h 277495"/>
                <a:gd name="connsiteX43" fmla="*/ 123825 w 471488"/>
                <a:gd name="connsiteY43" fmla="*/ 200025 h 277495"/>
                <a:gd name="connsiteX44" fmla="*/ 154781 w 471488"/>
                <a:gd name="connsiteY44" fmla="*/ 216694 h 277495"/>
                <a:gd name="connsiteX45" fmla="*/ 176213 w 471488"/>
                <a:gd name="connsiteY45" fmla="*/ 235744 h 277495"/>
                <a:gd name="connsiteX46" fmla="*/ 173831 w 471488"/>
                <a:gd name="connsiteY46" fmla="*/ 259556 h 277495"/>
                <a:gd name="connsiteX47" fmla="*/ 204788 w 471488"/>
                <a:gd name="connsiteY47" fmla="*/ 269081 h 277495"/>
                <a:gd name="connsiteX48" fmla="*/ 261938 w 471488"/>
                <a:gd name="connsiteY48" fmla="*/ 276225 h 277495"/>
                <a:gd name="connsiteX49" fmla="*/ 252413 w 471488"/>
                <a:gd name="connsiteY49" fmla="*/ 240506 h 277495"/>
                <a:gd name="connsiteX0" fmla="*/ 252413 w 471488"/>
                <a:gd name="connsiteY0" fmla="*/ 240506 h 277495"/>
                <a:gd name="connsiteX1" fmla="*/ 278606 w 471488"/>
                <a:gd name="connsiteY1" fmla="*/ 216694 h 277495"/>
                <a:gd name="connsiteX2" fmla="*/ 300038 w 471488"/>
                <a:gd name="connsiteY2" fmla="*/ 204788 h 277495"/>
                <a:gd name="connsiteX3" fmla="*/ 316706 w 471488"/>
                <a:gd name="connsiteY3" fmla="*/ 223838 h 277495"/>
                <a:gd name="connsiteX4" fmla="*/ 335756 w 471488"/>
                <a:gd name="connsiteY4" fmla="*/ 238125 h 277495"/>
                <a:gd name="connsiteX5" fmla="*/ 369094 w 471488"/>
                <a:gd name="connsiteY5" fmla="*/ 228600 h 277495"/>
                <a:gd name="connsiteX6" fmla="*/ 383381 w 471488"/>
                <a:gd name="connsiteY6" fmla="*/ 214313 h 277495"/>
                <a:gd name="connsiteX7" fmla="*/ 404813 w 471488"/>
                <a:gd name="connsiteY7" fmla="*/ 180975 h 277495"/>
                <a:gd name="connsiteX8" fmla="*/ 435769 w 471488"/>
                <a:gd name="connsiteY8" fmla="*/ 173831 h 277495"/>
                <a:gd name="connsiteX9" fmla="*/ 471488 w 471488"/>
                <a:gd name="connsiteY9" fmla="*/ 152400 h 277495"/>
                <a:gd name="connsiteX10" fmla="*/ 471488 w 471488"/>
                <a:gd name="connsiteY10" fmla="*/ 152400 h 277495"/>
                <a:gd name="connsiteX11" fmla="*/ 450056 w 471488"/>
                <a:gd name="connsiteY11" fmla="*/ 130969 h 277495"/>
                <a:gd name="connsiteX12" fmla="*/ 457200 w 471488"/>
                <a:gd name="connsiteY12" fmla="*/ 95250 h 277495"/>
                <a:gd name="connsiteX13" fmla="*/ 459581 w 471488"/>
                <a:gd name="connsiteY13" fmla="*/ 73819 h 277495"/>
                <a:gd name="connsiteX14" fmla="*/ 445294 w 471488"/>
                <a:gd name="connsiteY14" fmla="*/ 50006 h 277495"/>
                <a:gd name="connsiteX15" fmla="*/ 423863 w 471488"/>
                <a:gd name="connsiteY15" fmla="*/ 40481 h 277495"/>
                <a:gd name="connsiteX16" fmla="*/ 407194 w 471488"/>
                <a:gd name="connsiteY16" fmla="*/ 23813 h 277495"/>
                <a:gd name="connsiteX17" fmla="*/ 388144 w 471488"/>
                <a:gd name="connsiteY17" fmla="*/ 9525 h 277495"/>
                <a:gd name="connsiteX18" fmla="*/ 371475 w 471488"/>
                <a:gd name="connsiteY18" fmla="*/ 0 h 277495"/>
                <a:gd name="connsiteX19" fmla="*/ 352425 w 471488"/>
                <a:gd name="connsiteY19" fmla="*/ 9525 h 277495"/>
                <a:gd name="connsiteX20" fmla="*/ 333375 w 471488"/>
                <a:gd name="connsiteY20" fmla="*/ 42863 h 277495"/>
                <a:gd name="connsiteX21" fmla="*/ 323850 w 471488"/>
                <a:gd name="connsiteY21" fmla="*/ 64294 h 277495"/>
                <a:gd name="connsiteX22" fmla="*/ 304800 w 471488"/>
                <a:gd name="connsiteY22" fmla="*/ 76200 h 277495"/>
                <a:gd name="connsiteX23" fmla="*/ 314325 w 471488"/>
                <a:gd name="connsiteY23" fmla="*/ 116682 h 277495"/>
                <a:gd name="connsiteX24" fmla="*/ 254794 w 471488"/>
                <a:gd name="connsiteY24" fmla="*/ 114299 h 277495"/>
                <a:gd name="connsiteX25" fmla="*/ 209550 w 471488"/>
                <a:gd name="connsiteY25" fmla="*/ 88106 h 277495"/>
                <a:gd name="connsiteX26" fmla="*/ 185738 w 471488"/>
                <a:gd name="connsiteY26" fmla="*/ 66675 h 277495"/>
                <a:gd name="connsiteX27" fmla="*/ 154781 w 471488"/>
                <a:gd name="connsiteY27" fmla="*/ 45244 h 277495"/>
                <a:gd name="connsiteX28" fmla="*/ 140494 w 471488"/>
                <a:gd name="connsiteY28" fmla="*/ 50006 h 277495"/>
                <a:gd name="connsiteX29" fmla="*/ 116681 w 471488"/>
                <a:gd name="connsiteY29" fmla="*/ 59531 h 277495"/>
                <a:gd name="connsiteX30" fmla="*/ 104775 w 471488"/>
                <a:gd name="connsiteY30" fmla="*/ 38100 h 277495"/>
                <a:gd name="connsiteX31" fmla="*/ 85725 w 471488"/>
                <a:gd name="connsiteY31" fmla="*/ 35719 h 277495"/>
                <a:gd name="connsiteX32" fmla="*/ 80963 w 471488"/>
                <a:gd name="connsiteY32" fmla="*/ 69056 h 277495"/>
                <a:gd name="connsiteX33" fmla="*/ 47625 w 471488"/>
                <a:gd name="connsiteY33" fmla="*/ 64294 h 277495"/>
                <a:gd name="connsiteX34" fmla="*/ 9525 w 471488"/>
                <a:gd name="connsiteY34" fmla="*/ 64294 h 277495"/>
                <a:gd name="connsiteX35" fmla="*/ 45244 w 471488"/>
                <a:gd name="connsiteY35" fmla="*/ 102394 h 277495"/>
                <a:gd name="connsiteX36" fmla="*/ 35719 w 471488"/>
                <a:gd name="connsiteY36" fmla="*/ 150019 h 277495"/>
                <a:gd name="connsiteX37" fmla="*/ 19050 w 471488"/>
                <a:gd name="connsiteY37" fmla="*/ 190500 h 277495"/>
                <a:gd name="connsiteX38" fmla="*/ 0 w 471488"/>
                <a:gd name="connsiteY38" fmla="*/ 242888 h 277495"/>
                <a:gd name="connsiteX39" fmla="*/ 21431 w 471488"/>
                <a:gd name="connsiteY39" fmla="*/ 250031 h 277495"/>
                <a:gd name="connsiteX40" fmla="*/ 57150 w 471488"/>
                <a:gd name="connsiteY40" fmla="*/ 245269 h 277495"/>
                <a:gd name="connsiteX41" fmla="*/ 92869 w 471488"/>
                <a:gd name="connsiteY41" fmla="*/ 242888 h 277495"/>
                <a:gd name="connsiteX42" fmla="*/ 92869 w 471488"/>
                <a:gd name="connsiteY42" fmla="*/ 221456 h 277495"/>
                <a:gd name="connsiteX43" fmla="*/ 123825 w 471488"/>
                <a:gd name="connsiteY43" fmla="*/ 200025 h 277495"/>
                <a:gd name="connsiteX44" fmla="*/ 154781 w 471488"/>
                <a:gd name="connsiteY44" fmla="*/ 216694 h 277495"/>
                <a:gd name="connsiteX45" fmla="*/ 176213 w 471488"/>
                <a:gd name="connsiteY45" fmla="*/ 235744 h 277495"/>
                <a:gd name="connsiteX46" fmla="*/ 173831 w 471488"/>
                <a:gd name="connsiteY46" fmla="*/ 259556 h 277495"/>
                <a:gd name="connsiteX47" fmla="*/ 204788 w 471488"/>
                <a:gd name="connsiteY47" fmla="*/ 269081 h 277495"/>
                <a:gd name="connsiteX48" fmla="*/ 261938 w 471488"/>
                <a:gd name="connsiteY48" fmla="*/ 276225 h 277495"/>
                <a:gd name="connsiteX49" fmla="*/ 252413 w 471488"/>
                <a:gd name="connsiteY49" fmla="*/ 240506 h 277495"/>
                <a:gd name="connsiteX0" fmla="*/ 252413 w 471488"/>
                <a:gd name="connsiteY0" fmla="*/ 240506 h 277495"/>
                <a:gd name="connsiteX1" fmla="*/ 278606 w 471488"/>
                <a:gd name="connsiteY1" fmla="*/ 216694 h 277495"/>
                <a:gd name="connsiteX2" fmla="*/ 300038 w 471488"/>
                <a:gd name="connsiteY2" fmla="*/ 204788 h 277495"/>
                <a:gd name="connsiteX3" fmla="*/ 316706 w 471488"/>
                <a:gd name="connsiteY3" fmla="*/ 223838 h 277495"/>
                <a:gd name="connsiteX4" fmla="*/ 335756 w 471488"/>
                <a:gd name="connsiteY4" fmla="*/ 238125 h 277495"/>
                <a:gd name="connsiteX5" fmla="*/ 369094 w 471488"/>
                <a:gd name="connsiteY5" fmla="*/ 228600 h 277495"/>
                <a:gd name="connsiteX6" fmla="*/ 383381 w 471488"/>
                <a:gd name="connsiteY6" fmla="*/ 214313 h 277495"/>
                <a:gd name="connsiteX7" fmla="*/ 404813 w 471488"/>
                <a:gd name="connsiteY7" fmla="*/ 180975 h 277495"/>
                <a:gd name="connsiteX8" fmla="*/ 435769 w 471488"/>
                <a:gd name="connsiteY8" fmla="*/ 173831 h 277495"/>
                <a:gd name="connsiteX9" fmla="*/ 471488 w 471488"/>
                <a:gd name="connsiteY9" fmla="*/ 152400 h 277495"/>
                <a:gd name="connsiteX10" fmla="*/ 471488 w 471488"/>
                <a:gd name="connsiteY10" fmla="*/ 152400 h 277495"/>
                <a:gd name="connsiteX11" fmla="*/ 450056 w 471488"/>
                <a:gd name="connsiteY11" fmla="*/ 130969 h 277495"/>
                <a:gd name="connsiteX12" fmla="*/ 457200 w 471488"/>
                <a:gd name="connsiteY12" fmla="*/ 95250 h 277495"/>
                <a:gd name="connsiteX13" fmla="*/ 459581 w 471488"/>
                <a:gd name="connsiteY13" fmla="*/ 73819 h 277495"/>
                <a:gd name="connsiteX14" fmla="*/ 445294 w 471488"/>
                <a:gd name="connsiteY14" fmla="*/ 50006 h 277495"/>
                <a:gd name="connsiteX15" fmla="*/ 423863 w 471488"/>
                <a:gd name="connsiteY15" fmla="*/ 40481 h 277495"/>
                <a:gd name="connsiteX16" fmla="*/ 407194 w 471488"/>
                <a:gd name="connsiteY16" fmla="*/ 23813 h 277495"/>
                <a:gd name="connsiteX17" fmla="*/ 388144 w 471488"/>
                <a:gd name="connsiteY17" fmla="*/ 9525 h 277495"/>
                <a:gd name="connsiteX18" fmla="*/ 371475 w 471488"/>
                <a:gd name="connsiteY18" fmla="*/ 0 h 277495"/>
                <a:gd name="connsiteX19" fmla="*/ 352425 w 471488"/>
                <a:gd name="connsiteY19" fmla="*/ 9525 h 277495"/>
                <a:gd name="connsiteX20" fmla="*/ 333375 w 471488"/>
                <a:gd name="connsiteY20" fmla="*/ 42863 h 277495"/>
                <a:gd name="connsiteX21" fmla="*/ 323850 w 471488"/>
                <a:gd name="connsiteY21" fmla="*/ 64294 h 277495"/>
                <a:gd name="connsiteX22" fmla="*/ 304800 w 471488"/>
                <a:gd name="connsiteY22" fmla="*/ 76200 h 277495"/>
                <a:gd name="connsiteX23" fmla="*/ 314325 w 471488"/>
                <a:gd name="connsiteY23" fmla="*/ 116682 h 277495"/>
                <a:gd name="connsiteX24" fmla="*/ 254794 w 471488"/>
                <a:gd name="connsiteY24" fmla="*/ 114299 h 277495"/>
                <a:gd name="connsiteX25" fmla="*/ 209550 w 471488"/>
                <a:gd name="connsiteY25" fmla="*/ 88106 h 277495"/>
                <a:gd name="connsiteX26" fmla="*/ 185738 w 471488"/>
                <a:gd name="connsiteY26" fmla="*/ 66675 h 277495"/>
                <a:gd name="connsiteX27" fmla="*/ 154781 w 471488"/>
                <a:gd name="connsiteY27" fmla="*/ 45244 h 277495"/>
                <a:gd name="connsiteX28" fmla="*/ 140494 w 471488"/>
                <a:gd name="connsiteY28" fmla="*/ 50006 h 277495"/>
                <a:gd name="connsiteX29" fmla="*/ 116681 w 471488"/>
                <a:gd name="connsiteY29" fmla="*/ 59531 h 277495"/>
                <a:gd name="connsiteX30" fmla="*/ 104775 w 471488"/>
                <a:gd name="connsiteY30" fmla="*/ 38100 h 277495"/>
                <a:gd name="connsiteX31" fmla="*/ 85725 w 471488"/>
                <a:gd name="connsiteY31" fmla="*/ 35719 h 277495"/>
                <a:gd name="connsiteX32" fmla="*/ 80963 w 471488"/>
                <a:gd name="connsiteY32" fmla="*/ 61913 h 277495"/>
                <a:gd name="connsiteX33" fmla="*/ 47625 w 471488"/>
                <a:gd name="connsiteY33" fmla="*/ 64294 h 277495"/>
                <a:gd name="connsiteX34" fmla="*/ 9525 w 471488"/>
                <a:gd name="connsiteY34" fmla="*/ 64294 h 277495"/>
                <a:gd name="connsiteX35" fmla="*/ 45244 w 471488"/>
                <a:gd name="connsiteY35" fmla="*/ 102394 h 277495"/>
                <a:gd name="connsiteX36" fmla="*/ 35719 w 471488"/>
                <a:gd name="connsiteY36" fmla="*/ 150019 h 277495"/>
                <a:gd name="connsiteX37" fmla="*/ 19050 w 471488"/>
                <a:gd name="connsiteY37" fmla="*/ 190500 h 277495"/>
                <a:gd name="connsiteX38" fmla="*/ 0 w 471488"/>
                <a:gd name="connsiteY38" fmla="*/ 242888 h 277495"/>
                <a:gd name="connsiteX39" fmla="*/ 21431 w 471488"/>
                <a:gd name="connsiteY39" fmla="*/ 250031 h 277495"/>
                <a:gd name="connsiteX40" fmla="*/ 57150 w 471488"/>
                <a:gd name="connsiteY40" fmla="*/ 245269 h 277495"/>
                <a:gd name="connsiteX41" fmla="*/ 92869 w 471488"/>
                <a:gd name="connsiteY41" fmla="*/ 242888 h 277495"/>
                <a:gd name="connsiteX42" fmla="*/ 92869 w 471488"/>
                <a:gd name="connsiteY42" fmla="*/ 221456 h 277495"/>
                <a:gd name="connsiteX43" fmla="*/ 123825 w 471488"/>
                <a:gd name="connsiteY43" fmla="*/ 200025 h 277495"/>
                <a:gd name="connsiteX44" fmla="*/ 154781 w 471488"/>
                <a:gd name="connsiteY44" fmla="*/ 216694 h 277495"/>
                <a:gd name="connsiteX45" fmla="*/ 176213 w 471488"/>
                <a:gd name="connsiteY45" fmla="*/ 235744 h 277495"/>
                <a:gd name="connsiteX46" fmla="*/ 173831 w 471488"/>
                <a:gd name="connsiteY46" fmla="*/ 259556 h 277495"/>
                <a:gd name="connsiteX47" fmla="*/ 204788 w 471488"/>
                <a:gd name="connsiteY47" fmla="*/ 269081 h 277495"/>
                <a:gd name="connsiteX48" fmla="*/ 261938 w 471488"/>
                <a:gd name="connsiteY48" fmla="*/ 276225 h 277495"/>
                <a:gd name="connsiteX49" fmla="*/ 252413 w 471488"/>
                <a:gd name="connsiteY49" fmla="*/ 240506 h 277495"/>
                <a:gd name="connsiteX0" fmla="*/ 252413 w 471488"/>
                <a:gd name="connsiteY0" fmla="*/ 240506 h 277495"/>
                <a:gd name="connsiteX1" fmla="*/ 278606 w 471488"/>
                <a:gd name="connsiteY1" fmla="*/ 216694 h 277495"/>
                <a:gd name="connsiteX2" fmla="*/ 300038 w 471488"/>
                <a:gd name="connsiteY2" fmla="*/ 204788 h 277495"/>
                <a:gd name="connsiteX3" fmla="*/ 316706 w 471488"/>
                <a:gd name="connsiteY3" fmla="*/ 223838 h 277495"/>
                <a:gd name="connsiteX4" fmla="*/ 335756 w 471488"/>
                <a:gd name="connsiteY4" fmla="*/ 238125 h 277495"/>
                <a:gd name="connsiteX5" fmla="*/ 369094 w 471488"/>
                <a:gd name="connsiteY5" fmla="*/ 228600 h 277495"/>
                <a:gd name="connsiteX6" fmla="*/ 383381 w 471488"/>
                <a:gd name="connsiteY6" fmla="*/ 214313 h 277495"/>
                <a:gd name="connsiteX7" fmla="*/ 404813 w 471488"/>
                <a:gd name="connsiteY7" fmla="*/ 180975 h 277495"/>
                <a:gd name="connsiteX8" fmla="*/ 435769 w 471488"/>
                <a:gd name="connsiteY8" fmla="*/ 173831 h 277495"/>
                <a:gd name="connsiteX9" fmla="*/ 471488 w 471488"/>
                <a:gd name="connsiteY9" fmla="*/ 152400 h 277495"/>
                <a:gd name="connsiteX10" fmla="*/ 471488 w 471488"/>
                <a:gd name="connsiteY10" fmla="*/ 152400 h 277495"/>
                <a:gd name="connsiteX11" fmla="*/ 450056 w 471488"/>
                <a:gd name="connsiteY11" fmla="*/ 130969 h 277495"/>
                <a:gd name="connsiteX12" fmla="*/ 457200 w 471488"/>
                <a:gd name="connsiteY12" fmla="*/ 95250 h 277495"/>
                <a:gd name="connsiteX13" fmla="*/ 459581 w 471488"/>
                <a:gd name="connsiteY13" fmla="*/ 73819 h 277495"/>
                <a:gd name="connsiteX14" fmla="*/ 445294 w 471488"/>
                <a:gd name="connsiteY14" fmla="*/ 50006 h 277495"/>
                <a:gd name="connsiteX15" fmla="*/ 423863 w 471488"/>
                <a:gd name="connsiteY15" fmla="*/ 40481 h 277495"/>
                <a:gd name="connsiteX16" fmla="*/ 407194 w 471488"/>
                <a:gd name="connsiteY16" fmla="*/ 23813 h 277495"/>
                <a:gd name="connsiteX17" fmla="*/ 388144 w 471488"/>
                <a:gd name="connsiteY17" fmla="*/ 9525 h 277495"/>
                <a:gd name="connsiteX18" fmla="*/ 371475 w 471488"/>
                <a:gd name="connsiteY18" fmla="*/ 0 h 277495"/>
                <a:gd name="connsiteX19" fmla="*/ 352425 w 471488"/>
                <a:gd name="connsiteY19" fmla="*/ 9525 h 277495"/>
                <a:gd name="connsiteX20" fmla="*/ 333375 w 471488"/>
                <a:gd name="connsiteY20" fmla="*/ 42863 h 277495"/>
                <a:gd name="connsiteX21" fmla="*/ 323850 w 471488"/>
                <a:gd name="connsiteY21" fmla="*/ 64294 h 277495"/>
                <a:gd name="connsiteX22" fmla="*/ 304800 w 471488"/>
                <a:gd name="connsiteY22" fmla="*/ 76200 h 277495"/>
                <a:gd name="connsiteX23" fmla="*/ 314325 w 471488"/>
                <a:gd name="connsiteY23" fmla="*/ 116682 h 277495"/>
                <a:gd name="connsiteX24" fmla="*/ 254794 w 471488"/>
                <a:gd name="connsiteY24" fmla="*/ 114299 h 277495"/>
                <a:gd name="connsiteX25" fmla="*/ 209550 w 471488"/>
                <a:gd name="connsiteY25" fmla="*/ 88106 h 277495"/>
                <a:gd name="connsiteX26" fmla="*/ 185738 w 471488"/>
                <a:gd name="connsiteY26" fmla="*/ 66675 h 277495"/>
                <a:gd name="connsiteX27" fmla="*/ 154781 w 471488"/>
                <a:gd name="connsiteY27" fmla="*/ 45244 h 277495"/>
                <a:gd name="connsiteX28" fmla="*/ 140494 w 471488"/>
                <a:gd name="connsiteY28" fmla="*/ 50006 h 277495"/>
                <a:gd name="connsiteX29" fmla="*/ 123824 w 471488"/>
                <a:gd name="connsiteY29" fmla="*/ 47625 h 277495"/>
                <a:gd name="connsiteX30" fmla="*/ 104775 w 471488"/>
                <a:gd name="connsiteY30" fmla="*/ 38100 h 277495"/>
                <a:gd name="connsiteX31" fmla="*/ 85725 w 471488"/>
                <a:gd name="connsiteY31" fmla="*/ 35719 h 277495"/>
                <a:gd name="connsiteX32" fmla="*/ 80963 w 471488"/>
                <a:gd name="connsiteY32" fmla="*/ 61913 h 277495"/>
                <a:gd name="connsiteX33" fmla="*/ 47625 w 471488"/>
                <a:gd name="connsiteY33" fmla="*/ 64294 h 277495"/>
                <a:gd name="connsiteX34" fmla="*/ 9525 w 471488"/>
                <a:gd name="connsiteY34" fmla="*/ 64294 h 277495"/>
                <a:gd name="connsiteX35" fmla="*/ 45244 w 471488"/>
                <a:gd name="connsiteY35" fmla="*/ 102394 h 277495"/>
                <a:gd name="connsiteX36" fmla="*/ 35719 w 471488"/>
                <a:gd name="connsiteY36" fmla="*/ 150019 h 277495"/>
                <a:gd name="connsiteX37" fmla="*/ 19050 w 471488"/>
                <a:gd name="connsiteY37" fmla="*/ 190500 h 277495"/>
                <a:gd name="connsiteX38" fmla="*/ 0 w 471488"/>
                <a:gd name="connsiteY38" fmla="*/ 242888 h 277495"/>
                <a:gd name="connsiteX39" fmla="*/ 21431 w 471488"/>
                <a:gd name="connsiteY39" fmla="*/ 250031 h 277495"/>
                <a:gd name="connsiteX40" fmla="*/ 57150 w 471488"/>
                <a:gd name="connsiteY40" fmla="*/ 245269 h 277495"/>
                <a:gd name="connsiteX41" fmla="*/ 92869 w 471488"/>
                <a:gd name="connsiteY41" fmla="*/ 242888 h 277495"/>
                <a:gd name="connsiteX42" fmla="*/ 92869 w 471488"/>
                <a:gd name="connsiteY42" fmla="*/ 221456 h 277495"/>
                <a:gd name="connsiteX43" fmla="*/ 123825 w 471488"/>
                <a:gd name="connsiteY43" fmla="*/ 200025 h 277495"/>
                <a:gd name="connsiteX44" fmla="*/ 154781 w 471488"/>
                <a:gd name="connsiteY44" fmla="*/ 216694 h 277495"/>
                <a:gd name="connsiteX45" fmla="*/ 176213 w 471488"/>
                <a:gd name="connsiteY45" fmla="*/ 235744 h 277495"/>
                <a:gd name="connsiteX46" fmla="*/ 173831 w 471488"/>
                <a:gd name="connsiteY46" fmla="*/ 259556 h 277495"/>
                <a:gd name="connsiteX47" fmla="*/ 204788 w 471488"/>
                <a:gd name="connsiteY47" fmla="*/ 269081 h 277495"/>
                <a:gd name="connsiteX48" fmla="*/ 261938 w 471488"/>
                <a:gd name="connsiteY48" fmla="*/ 276225 h 277495"/>
                <a:gd name="connsiteX49" fmla="*/ 252413 w 471488"/>
                <a:gd name="connsiteY49" fmla="*/ 240506 h 277495"/>
                <a:gd name="connsiteX0" fmla="*/ 252413 w 471488"/>
                <a:gd name="connsiteY0" fmla="*/ 240506 h 277495"/>
                <a:gd name="connsiteX1" fmla="*/ 278606 w 471488"/>
                <a:gd name="connsiteY1" fmla="*/ 216694 h 277495"/>
                <a:gd name="connsiteX2" fmla="*/ 300038 w 471488"/>
                <a:gd name="connsiteY2" fmla="*/ 204788 h 277495"/>
                <a:gd name="connsiteX3" fmla="*/ 316706 w 471488"/>
                <a:gd name="connsiteY3" fmla="*/ 223838 h 277495"/>
                <a:gd name="connsiteX4" fmla="*/ 335756 w 471488"/>
                <a:gd name="connsiteY4" fmla="*/ 238125 h 277495"/>
                <a:gd name="connsiteX5" fmla="*/ 369094 w 471488"/>
                <a:gd name="connsiteY5" fmla="*/ 228600 h 277495"/>
                <a:gd name="connsiteX6" fmla="*/ 383381 w 471488"/>
                <a:gd name="connsiteY6" fmla="*/ 214313 h 277495"/>
                <a:gd name="connsiteX7" fmla="*/ 404813 w 471488"/>
                <a:gd name="connsiteY7" fmla="*/ 180975 h 277495"/>
                <a:gd name="connsiteX8" fmla="*/ 435769 w 471488"/>
                <a:gd name="connsiteY8" fmla="*/ 173831 h 277495"/>
                <a:gd name="connsiteX9" fmla="*/ 471488 w 471488"/>
                <a:gd name="connsiteY9" fmla="*/ 152400 h 277495"/>
                <a:gd name="connsiteX10" fmla="*/ 471488 w 471488"/>
                <a:gd name="connsiteY10" fmla="*/ 152400 h 277495"/>
                <a:gd name="connsiteX11" fmla="*/ 450056 w 471488"/>
                <a:gd name="connsiteY11" fmla="*/ 130969 h 277495"/>
                <a:gd name="connsiteX12" fmla="*/ 457200 w 471488"/>
                <a:gd name="connsiteY12" fmla="*/ 95250 h 277495"/>
                <a:gd name="connsiteX13" fmla="*/ 459581 w 471488"/>
                <a:gd name="connsiteY13" fmla="*/ 73819 h 277495"/>
                <a:gd name="connsiteX14" fmla="*/ 445294 w 471488"/>
                <a:gd name="connsiteY14" fmla="*/ 50006 h 277495"/>
                <a:gd name="connsiteX15" fmla="*/ 423863 w 471488"/>
                <a:gd name="connsiteY15" fmla="*/ 40481 h 277495"/>
                <a:gd name="connsiteX16" fmla="*/ 407194 w 471488"/>
                <a:gd name="connsiteY16" fmla="*/ 23813 h 277495"/>
                <a:gd name="connsiteX17" fmla="*/ 388144 w 471488"/>
                <a:gd name="connsiteY17" fmla="*/ 9525 h 277495"/>
                <a:gd name="connsiteX18" fmla="*/ 371475 w 471488"/>
                <a:gd name="connsiteY18" fmla="*/ 0 h 277495"/>
                <a:gd name="connsiteX19" fmla="*/ 352425 w 471488"/>
                <a:gd name="connsiteY19" fmla="*/ 9525 h 277495"/>
                <a:gd name="connsiteX20" fmla="*/ 333375 w 471488"/>
                <a:gd name="connsiteY20" fmla="*/ 42863 h 277495"/>
                <a:gd name="connsiteX21" fmla="*/ 323850 w 471488"/>
                <a:gd name="connsiteY21" fmla="*/ 64294 h 277495"/>
                <a:gd name="connsiteX22" fmla="*/ 304800 w 471488"/>
                <a:gd name="connsiteY22" fmla="*/ 76200 h 277495"/>
                <a:gd name="connsiteX23" fmla="*/ 314325 w 471488"/>
                <a:gd name="connsiteY23" fmla="*/ 121444 h 277495"/>
                <a:gd name="connsiteX24" fmla="*/ 254794 w 471488"/>
                <a:gd name="connsiteY24" fmla="*/ 114299 h 277495"/>
                <a:gd name="connsiteX25" fmla="*/ 209550 w 471488"/>
                <a:gd name="connsiteY25" fmla="*/ 88106 h 277495"/>
                <a:gd name="connsiteX26" fmla="*/ 185738 w 471488"/>
                <a:gd name="connsiteY26" fmla="*/ 66675 h 277495"/>
                <a:gd name="connsiteX27" fmla="*/ 154781 w 471488"/>
                <a:gd name="connsiteY27" fmla="*/ 45244 h 277495"/>
                <a:gd name="connsiteX28" fmla="*/ 140494 w 471488"/>
                <a:gd name="connsiteY28" fmla="*/ 50006 h 277495"/>
                <a:gd name="connsiteX29" fmla="*/ 123824 w 471488"/>
                <a:gd name="connsiteY29" fmla="*/ 47625 h 277495"/>
                <a:gd name="connsiteX30" fmla="*/ 104775 w 471488"/>
                <a:gd name="connsiteY30" fmla="*/ 38100 h 277495"/>
                <a:gd name="connsiteX31" fmla="*/ 85725 w 471488"/>
                <a:gd name="connsiteY31" fmla="*/ 35719 h 277495"/>
                <a:gd name="connsiteX32" fmla="*/ 80963 w 471488"/>
                <a:gd name="connsiteY32" fmla="*/ 61913 h 277495"/>
                <a:gd name="connsiteX33" fmla="*/ 47625 w 471488"/>
                <a:gd name="connsiteY33" fmla="*/ 64294 h 277495"/>
                <a:gd name="connsiteX34" fmla="*/ 9525 w 471488"/>
                <a:gd name="connsiteY34" fmla="*/ 64294 h 277495"/>
                <a:gd name="connsiteX35" fmla="*/ 45244 w 471488"/>
                <a:gd name="connsiteY35" fmla="*/ 102394 h 277495"/>
                <a:gd name="connsiteX36" fmla="*/ 35719 w 471488"/>
                <a:gd name="connsiteY36" fmla="*/ 150019 h 277495"/>
                <a:gd name="connsiteX37" fmla="*/ 19050 w 471488"/>
                <a:gd name="connsiteY37" fmla="*/ 190500 h 277495"/>
                <a:gd name="connsiteX38" fmla="*/ 0 w 471488"/>
                <a:gd name="connsiteY38" fmla="*/ 242888 h 277495"/>
                <a:gd name="connsiteX39" fmla="*/ 21431 w 471488"/>
                <a:gd name="connsiteY39" fmla="*/ 250031 h 277495"/>
                <a:gd name="connsiteX40" fmla="*/ 57150 w 471488"/>
                <a:gd name="connsiteY40" fmla="*/ 245269 h 277495"/>
                <a:gd name="connsiteX41" fmla="*/ 92869 w 471488"/>
                <a:gd name="connsiteY41" fmla="*/ 242888 h 277495"/>
                <a:gd name="connsiteX42" fmla="*/ 92869 w 471488"/>
                <a:gd name="connsiteY42" fmla="*/ 221456 h 277495"/>
                <a:gd name="connsiteX43" fmla="*/ 123825 w 471488"/>
                <a:gd name="connsiteY43" fmla="*/ 200025 h 277495"/>
                <a:gd name="connsiteX44" fmla="*/ 154781 w 471488"/>
                <a:gd name="connsiteY44" fmla="*/ 216694 h 277495"/>
                <a:gd name="connsiteX45" fmla="*/ 176213 w 471488"/>
                <a:gd name="connsiteY45" fmla="*/ 235744 h 277495"/>
                <a:gd name="connsiteX46" fmla="*/ 173831 w 471488"/>
                <a:gd name="connsiteY46" fmla="*/ 259556 h 277495"/>
                <a:gd name="connsiteX47" fmla="*/ 204788 w 471488"/>
                <a:gd name="connsiteY47" fmla="*/ 269081 h 277495"/>
                <a:gd name="connsiteX48" fmla="*/ 261938 w 471488"/>
                <a:gd name="connsiteY48" fmla="*/ 276225 h 277495"/>
                <a:gd name="connsiteX49" fmla="*/ 252413 w 471488"/>
                <a:gd name="connsiteY49" fmla="*/ 240506 h 277495"/>
                <a:gd name="connsiteX0" fmla="*/ 252413 w 471488"/>
                <a:gd name="connsiteY0" fmla="*/ 240506 h 277495"/>
                <a:gd name="connsiteX1" fmla="*/ 278606 w 471488"/>
                <a:gd name="connsiteY1" fmla="*/ 216694 h 277495"/>
                <a:gd name="connsiteX2" fmla="*/ 300038 w 471488"/>
                <a:gd name="connsiteY2" fmla="*/ 204788 h 277495"/>
                <a:gd name="connsiteX3" fmla="*/ 316706 w 471488"/>
                <a:gd name="connsiteY3" fmla="*/ 223838 h 277495"/>
                <a:gd name="connsiteX4" fmla="*/ 335756 w 471488"/>
                <a:gd name="connsiteY4" fmla="*/ 238125 h 277495"/>
                <a:gd name="connsiteX5" fmla="*/ 369094 w 471488"/>
                <a:gd name="connsiteY5" fmla="*/ 228600 h 277495"/>
                <a:gd name="connsiteX6" fmla="*/ 383381 w 471488"/>
                <a:gd name="connsiteY6" fmla="*/ 214313 h 277495"/>
                <a:gd name="connsiteX7" fmla="*/ 404813 w 471488"/>
                <a:gd name="connsiteY7" fmla="*/ 180975 h 277495"/>
                <a:gd name="connsiteX8" fmla="*/ 435769 w 471488"/>
                <a:gd name="connsiteY8" fmla="*/ 173831 h 277495"/>
                <a:gd name="connsiteX9" fmla="*/ 471488 w 471488"/>
                <a:gd name="connsiteY9" fmla="*/ 152400 h 277495"/>
                <a:gd name="connsiteX10" fmla="*/ 471488 w 471488"/>
                <a:gd name="connsiteY10" fmla="*/ 152400 h 277495"/>
                <a:gd name="connsiteX11" fmla="*/ 450056 w 471488"/>
                <a:gd name="connsiteY11" fmla="*/ 130969 h 277495"/>
                <a:gd name="connsiteX12" fmla="*/ 457200 w 471488"/>
                <a:gd name="connsiteY12" fmla="*/ 95250 h 277495"/>
                <a:gd name="connsiteX13" fmla="*/ 459581 w 471488"/>
                <a:gd name="connsiteY13" fmla="*/ 73819 h 277495"/>
                <a:gd name="connsiteX14" fmla="*/ 445294 w 471488"/>
                <a:gd name="connsiteY14" fmla="*/ 50006 h 277495"/>
                <a:gd name="connsiteX15" fmla="*/ 423863 w 471488"/>
                <a:gd name="connsiteY15" fmla="*/ 40481 h 277495"/>
                <a:gd name="connsiteX16" fmla="*/ 407194 w 471488"/>
                <a:gd name="connsiteY16" fmla="*/ 23813 h 277495"/>
                <a:gd name="connsiteX17" fmla="*/ 388144 w 471488"/>
                <a:gd name="connsiteY17" fmla="*/ 9525 h 277495"/>
                <a:gd name="connsiteX18" fmla="*/ 371475 w 471488"/>
                <a:gd name="connsiteY18" fmla="*/ 0 h 277495"/>
                <a:gd name="connsiteX19" fmla="*/ 352425 w 471488"/>
                <a:gd name="connsiteY19" fmla="*/ 9525 h 277495"/>
                <a:gd name="connsiteX20" fmla="*/ 333375 w 471488"/>
                <a:gd name="connsiteY20" fmla="*/ 42863 h 277495"/>
                <a:gd name="connsiteX21" fmla="*/ 323850 w 471488"/>
                <a:gd name="connsiteY21" fmla="*/ 64294 h 277495"/>
                <a:gd name="connsiteX22" fmla="*/ 304800 w 471488"/>
                <a:gd name="connsiteY22" fmla="*/ 76200 h 277495"/>
                <a:gd name="connsiteX23" fmla="*/ 316707 w 471488"/>
                <a:gd name="connsiteY23" fmla="*/ 126206 h 277495"/>
                <a:gd name="connsiteX24" fmla="*/ 254794 w 471488"/>
                <a:gd name="connsiteY24" fmla="*/ 114299 h 277495"/>
                <a:gd name="connsiteX25" fmla="*/ 209550 w 471488"/>
                <a:gd name="connsiteY25" fmla="*/ 88106 h 277495"/>
                <a:gd name="connsiteX26" fmla="*/ 185738 w 471488"/>
                <a:gd name="connsiteY26" fmla="*/ 66675 h 277495"/>
                <a:gd name="connsiteX27" fmla="*/ 154781 w 471488"/>
                <a:gd name="connsiteY27" fmla="*/ 45244 h 277495"/>
                <a:gd name="connsiteX28" fmla="*/ 140494 w 471488"/>
                <a:gd name="connsiteY28" fmla="*/ 50006 h 277495"/>
                <a:gd name="connsiteX29" fmla="*/ 123824 w 471488"/>
                <a:gd name="connsiteY29" fmla="*/ 47625 h 277495"/>
                <a:gd name="connsiteX30" fmla="*/ 104775 w 471488"/>
                <a:gd name="connsiteY30" fmla="*/ 38100 h 277495"/>
                <a:gd name="connsiteX31" fmla="*/ 85725 w 471488"/>
                <a:gd name="connsiteY31" fmla="*/ 35719 h 277495"/>
                <a:gd name="connsiteX32" fmla="*/ 80963 w 471488"/>
                <a:gd name="connsiteY32" fmla="*/ 61913 h 277495"/>
                <a:gd name="connsiteX33" fmla="*/ 47625 w 471488"/>
                <a:gd name="connsiteY33" fmla="*/ 64294 h 277495"/>
                <a:gd name="connsiteX34" fmla="*/ 9525 w 471488"/>
                <a:gd name="connsiteY34" fmla="*/ 64294 h 277495"/>
                <a:gd name="connsiteX35" fmla="*/ 45244 w 471488"/>
                <a:gd name="connsiteY35" fmla="*/ 102394 h 277495"/>
                <a:gd name="connsiteX36" fmla="*/ 35719 w 471488"/>
                <a:gd name="connsiteY36" fmla="*/ 150019 h 277495"/>
                <a:gd name="connsiteX37" fmla="*/ 19050 w 471488"/>
                <a:gd name="connsiteY37" fmla="*/ 190500 h 277495"/>
                <a:gd name="connsiteX38" fmla="*/ 0 w 471488"/>
                <a:gd name="connsiteY38" fmla="*/ 242888 h 277495"/>
                <a:gd name="connsiteX39" fmla="*/ 21431 w 471488"/>
                <a:gd name="connsiteY39" fmla="*/ 250031 h 277495"/>
                <a:gd name="connsiteX40" fmla="*/ 57150 w 471488"/>
                <a:gd name="connsiteY40" fmla="*/ 245269 h 277495"/>
                <a:gd name="connsiteX41" fmla="*/ 92869 w 471488"/>
                <a:gd name="connsiteY41" fmla="*/ 242888 h 277495"/>
                <a:gd name="connsiteX42" fmla="*/ 92869 w 471488"/>
                <a:gd name="connsiteY42" fmla="*/ 221456 h 277495"/>
                <a:gd name="connsiteX43" fmla="*/ 123825 w 471488"/>
                <a:gd name="connsiteY43" fmla="*/ 200025 h 277495"/>
                <a:gd name="connsiteX44" fmla="*/ 154781 w 471488"/>
                <a:gd name="connsiteY44" fmla="*/ 216694 h 277495"/>
                <a:gd name="connsiteX45" fmla="*/ 176213 w 471488"/>
                <a:gd name="connsiteY45" fmla="*/ 235744 h 277495"/>
                <a:gd name="connsiteX46" fmla="*/ 173831 w 471488"/>
                <a:gd name="connsiteY46" fmla="*/ 259556 h 277495"/>
                <a:gd name="connsiteX47" fmla="*/ 204788 w 471488"/>
                <a:gd name="connsiteY47" fmla="*/ 269081 h 277495"/>
                <a:gd name="connsiteX48" fmla="*/ 261938 w 471488"/>
                <a:gd name="connsiteY48" fmla="*/ 276225 h 277495"/>
                <a:gd name="connsiteX49" fmla="*/ 252413 w 471488"/>
                <a:gd name="connsiteY49" fmla="*/ 240506 h 277495"/>
                <a:gd name="connsiteX0" fmla="*/ 252413 w 471488"/>
                <a:gd name="connsiteY0" fmla="*/ 240506 h 277495"/>
                <a:gd name="connsiteX1" fmla="*/ 278606 w 471488"/>
                <a:gd name="connsiteY1" fmla="*/ 216694 h 277495"/>
                <a:gd name="connsiteX2" fmla="*/ 300038 w 471488"/>
                <a:gd name="connsiteY2" fmla="*/ 204788 h 277495"/>
                <a:gd name="connsiteX3" fmla="*/ 316706 w 471488"/>
                <a:gd name="connsiteY3" fmla="*/ 223838 h 277495"/>
                <a:gd name="connsiteX4" fmla="*/ 335756 w 471488"/>
                <a:gd name="connsiteY4" fmla="*/ 238125 h 277495"/>
                <a:gd name="connsiteX5" fmla="*/ 369094 w 471488"/>
                <a:gd name="connsiteY5" fmla="*/ 228600 h 277495"/>
                <a:gd name="connsiteX6" fmla="*/ 383381 w 471488"/>
                <a:gd name="connsiteY6" fmla="*/ 214313 h 277495"/>
                <a:gd name="connsiteX7" fmla="*/ 404813 w 471488"/>
                <a:gd name="connsiteY7" fmla="*/ 180975 h 277495"/>
                <a:gd name="connsiteX8" fmla="*/ 435769 w 471488"/>
                <a:gd name="connsiteY8" fmla="*/ 173831 h 277495"/>
                <a:gd name="connsiteX9" fmla="*/ 471488 w 471488"/>
                <a:gd name="connsiteY9" fmla="*/ 152400 h 277495"/>
                <a:gd name="connsiteX10" fmla="*/ 471488 w 471488"/>
                <a:gd name="connsiteY10" fmla="*/ 152400 h 277495"/>
                <a:gd name="connsiteX11" fmla="*/ 450056 w 471488"/>
                <a:gd name="connsiteY11" fmla="*/ 130969 h 277495"/>
                <a:gd name="connsiteX12" fmla="*/ 457200 w 471488"/>
                <a:gd name="connsiteY12" fmla="*/ 95250 h 277495"/>
                <a:gd name="connsiteX13" fmla="*/ 459581 w 471488"/>
                <a:gd name="connsiteY13" fmla="*/ 73819 h 277495"/>
                <a:gd name="connsiteX14" fmla="*/ 445294 w 471488"/>
                <a:gd name="connsiteY14" fmla="*/ 50006 h 277495"/>
                <a:gd name="connsiteX15" fmla="*/ 423863 w 471488"/>
                <a:gd name="connsiteY15" fmla="*/ 40481 h 277495"/>
                <a:gd name="connsiteX16" fmla="*/ 407194 w 471488"/>
                <a:gd name="connsiteY16" fmla="*/ 23813 h 277495"/>
                <a:gd name="connsiteX17" fmla="*/ 388144 w 471488"/>
                <a:gd name="connsiteY17" fmla="*/ 9525 h 277495"/>
                <a:gd name="connsiteX18" fmla="*/ 371475 w 471488"/>
                <a:gd name="connsiteY18" fmla="*/ 0 h 277495"/>
                <a:gd name="connsiteX19" fmla="*/ 352425 w 471488"/>
                <a:gd name="connsiteY19" fmla="*/ 9525 h 277495"/>
                <a:gd name="connsiteX20" fmla="*/ 333375 w 471488"/>
                <a:gd name="connsiteY20" fmla="*/ 42863 h 277495"/>
                <a:gd name="connsiteX21" fmla="*/ 323850 w 471488"/>
                <a:gd name="connsiteY21" fmla="*/ 64294 h 277495"/>
                <a:gd name="connsiteX22" fmla="*/ 304800 w 471488"/>
                <a:gd name="connsiteY22" fmla="*/ 76200 h 277495"/>
                <a:gd name="connsiteX23" fmla="*/ 311945 w 471488"/>
                <a:gd name="connsiteY23" fmla="*/ 116681 h 277495"/>
                <a:gd name="connsiteX24" fmla="*/ 254794 w 471488"/>
                <a:gd name="connsiteY24" fmla="*/ 114299 h 277495"/>
                <a:gd name="connsiteX25" fmla="*/ 209550 w 471488"/>
                <a:gd name="connsiteY25" fmla="*/ 88106 h 277495"/>
                <a:gd name="connsiteX26" fmla="*/ 185738 w 471488"/>
                <a:gd name="connsiteY26" fmla="*/ 66675 h 277495"/>
                <a:gd name="connsiteX27" fmla="*/ 154781 w 471488"/>
                <a:gd name="connsiteY27" fmla="*/ 45244 h 277495"/>
                <a:gd name="connsiteX28" fmla="*/ 140494 w 471488"/>
                <a:gd name="connsiteY28" fmla="*/ 50006 h 277495"/>
                <a:gd name="connsiteX29" fmla="*/ 123824 w 471488"/>
                <a:gd name="connsiteY29" fmla="*/ 47625 h 277495"/>
                <a:gd name="connsiteX30" fmla="*/ 104775 w 471488"/>
                <a:gd name="connsiteY30" fmla="*/ 38100 h 277495"/>
                <a:gd name="connsiteX31" fmla="*/ 85725 w 471488"/>
                <a:gd name="connsiteY31" fmla="*/ 35719 h 277495"/>
                <a:gd name="connsiteX32" fmla="*/ 80963 w 471488"/>
                <a:gd name="connsiteY32" fmla="*/ 61913 h 277495"/>
                <a:gd name="connsiteX33" fmla="*/ 47625 w 471488"/>
                <a:gd name="connsiteY33" fmla="*/ 64294 h 277495"/>
                <a:gd name="connsiteX34" fmla="*/ 9525 w 471488"/>
                <a:gd name="connsiteY34" fmla="*/ 64294 h 277495"/>
                <a:gd name="connsiteX35" fmla="*/ 45244 w 471488"/>
                <a:gd name="connsiteY35" fmla="*/ 102394 h 277495"/>
                <a:gd name="connsiteX36" fmla="*/ 35719 w 471488"/>
                <a:gd name="connsiteY36" fmla="*/ 150019 h 277495"/>
                <a:gd name="connsiteX37" fmla="*/ 19050 w 471488"/>
                <a:gd name="connsiteY37" fmla="*/ 190500 h 277495"/>
                <a:gd name="connsiteX38" fmla="*/ 0 w 471488"/>
                <a:gd name="connsiteY38" fmla="*/ 242888 h 277495"/>
                <a:gd name="connsiteX39" fmla="*/ 21431 w 471488"/>
                <a:gd name="connsiteY39" fmla="*/ 250031 h 277495"/>
                <a:gd name="connsiteX40" fmla="*/ 57150 w 471488"/>
                <a:gd name="connsiteY40" fmla="*/ 245269 h 277495"/>
                <a:gd name="connsiteX41" fmla="*/ 92869 w 471488"/>
                <a:gd name="connsiteY41" fmla="*/ 242888 h 277495"/>
                <a:gd name="connsiteX42" fmla="*/ 92869 w 471488"/>
                <a:gd name="connsiteY42" fmla="*/ 221456 h 277495"/>
                <a:gd name="connsiteX43" fmla="*/ 123825 w 471488"/>
                <a:gd name="connsiteY43" fmla="*/ 200025 h 277495"/>
                <a:gd name="connsiteX44" fmla="*/ 154781 w 471488"/>
                <a:gd name="connsiteY44" fmla="*/ 216694 h 277495"/>
                <a:gd name="connsiteX45" fmla="*/ 176213 w 471488"/>
                <a:gd name="connsiteY45" fmla="*/ 235744 h 277495"/>
                <a:gd name="connsiteX46" fmla="*/ 173831 w 471488"/>
                <a:gd name="connsiteY46" fmla="*/ 259556 h 277495"/>
                <a:gd name="connsiteX47" fmla="*/ 204788 w 471488"/>
                <a:gd name="connsiteY47" fmla="*/ 269081 h 277495"/>
                <a:gd name="connsiteX48" fmla="*/ 261938 w 471488"/>
                <a:gd name="connsiteY48" fmla="*/ 276225 h 277495"/>
                <a:gd name="connsiteX49" fmla="*/ 252413 w 471488"/>
                <a:gd name="connsiteY49" fmla="*/ 240506 h 277495"/>
                <a:gd name="connsiteX0" fmla="*/ 252413 w 471488"/>
                <a:gd name="connsiteY0" fmla="*/ 240506 h 277495"/>
                <a:gd name="connsiteX1" fmla="*/ 278606 w 471488"/>
                <a:gd name="connsiteY1" fmla="*/ 216694 h 277495"/>
                <a:gd name="connsiteX2" fmla="*/ 300038 w 471488"/>
                <a:gd name="connsiteY2" fmla="*/ 204788 h 277495"/>
                <a:gd name="connsiteX3" fmla="*/ 316706 w 471488"/>
                <a:gd name="connsiteY3" fmla="*/ 223838 h 277495"/>
                <a:gd name="connsiteX4" fmla="*/ 335756 w 471488"/>
                <a:gd name="connsiteY4" fmla="*/ 238125 h 277495"/>
                <a:gd name="connsiteX5" fmla="*/ 369094 w 471488"/>
                <a:gd name="connsiteY5" fmla="*/ 228600 h 277495"/>
                <a:gd name="connsiteX6" fmla="*/ 383381 w 471488"/>
                <a:gd name="connsiteY6" fmla="*/ 214313 h 277495"/>
                <a:gd name="connsiteX7" fmla="*/ 404813 w 471488"/>
                <a:gd name="connsiteY7" fmla="*/ 180975 h 277495"/>
                <a:gd name="connsiteX8" fmla="*/ 435769 w 471488"/>
                <a:gd name="connsiteY8" fmla="*/ 173831 h 277495"/>
                <a:gd name="connsiteX9" fmla="*/ 471488 w 471488"/>
                <a:gd name="connsiteY9" fmla="*/ 152400 h 277495"/>
                <a:gd name="connsiteX10" fmla="*/ 471488 w 471488"/>
                <a:gd name="connsiteY10" fmla="*/ 152400 h 277495"/>
                <a:gd name="connsiteX11" fmla="*/ 450056 w 471488"/>
                <a:gd name="connsiteY11" fmla="*/ 130969 h 277495"/>
                <a:gd name="connsiteX12" fmla="*/ 457200 w 471488"/>
                <a:gd name="connsiteY12" fmla="*/ 95250 h 277495"/>
                <a:gd name="connsiteX13" fmla="*/ 459581 w 471488"/>
                <a:gd name="connsiteY13" fmla="*/ 73819 h 277495"/>
                <a:gd name="connsiteX14" fmla="*/ 445294 w 471488"/>
                <a:gd name="connsiteY14" fmla="*/ 50006 h 277495"/>
                <a:gd name="connsiteX15" fmla="*/ 423863 w 471488"/>
                <a:gd name="connsiteY15" fmla="*/ 40481 h 277495"/>
                <a:gd name="connsiteX16" fmla="*/ 407194 w 471488"/>
                <a:gd name="connsiteY16" fmla="*/ 23813 h 277495"/>
                <a:gd name="connsiteX17" fmla="*/ 388144 w 471488"/>
                <a:gd name="connsiteY17" fmla="*/ 9525 h 277495"/>
                <a:gd name="connsiteX18" fmla="*/ 371475 w 471488"/>
                <a:gd name="connsiteY18" fmla="*/ 0 h 277495"/>
                <a:gd name="connsiteX19" fmla="*/ 352425 w 471488"/>
                <a:gd name="connsiteY19" fmla="*/ 9525 h 277495"/>
                <a:gd name="connsiteX20" fmla="*/ 333375 w 471488"/>
                <a:gd name="connsiteY20" fmla="*/ 42863 h 277495"/>
                <a:gd name="connsiteX21" fmla="*/ 323850 w 471488"/>
                <a:gd name="connsiteY21" fmla="*/ 64294 h 277495"/>
                <a:gd name="connsiteX22" fmla="*/ 304800 w 471488"/>
                <a:gd name="connsiteY22" fmla="*/ 76200 h 277495"/>
                <a:gd name="connsiteX23" fmla="*/ 311945 w 471488"/>
                <a:gd name="connsiteY23" fmla="*/ 116681 h 277495"/>
                <a:gd name="connsiteX24" fmla="*/ 254794 w 471488"/>
                <a:gd name="connsiteY24" fmla="*/ 114299 h 277495"/>
                <a:gd name="connsiteX25" fmla="*/ 209550 w 471488"/>
                <a:gd name="connsiteY25" fmla="*/ 88106 h 277495"/>
                <a:gd name="connsiteX26" fmla="*/ 178594 w 471488"/>
                <a:gd name="connsiteY26" fmla="*/ 73819 h 277495"/>
                <a:gd name="connsiteX27" fmla="*/ 154781 w 471488"/>
                <a:gd name="connsiteY27" fmla="*/ 45244 h 277495"/>
                <a:gd name="connsiteX28" fmla="*/ 140494 w 471488"/>
                <a:gd name="connsiteY28" fmla="*/ 50006 h 277495"/>
                <a:gd name="connsiteX29" fmla="*/ 123824 w 471488"/>
                <a:gd name="connsiteY29" fmla="*/ 47625 h 277495"/>
                <a:gd name="connsiteX30" fmla="*/ 104775 w 471488"/>
                <a:gd name="connsiteY30" fmla="*/ 38100 h 277495"/>
                <a:gd name="connsiteX31" fmla="*/ 85725 w 471488"/>
                <a:gd name="connsiteY31" fmla="*/ 35719 h 277495"/>
                <a:gd name="connsiteX32" fmla="*/ 80963 w 471488"/>
                <a:gd name="connsiteY32" fmla="*/ 61913 h 277495"/>
                <a:gd name="connsiteX33" fmla="*/ 47625 w 471488"/>
                <a:gd name="connsiteY33" fmla="*/ 64294 h 277495"/>
                <a:gd name="connsiteX34" fmla="*/ 9525 w 471488"/>
                <a:gd name="connsiteY34" fmla="*/ 64294 h 277495"/>
                <a:gd name="connsiteX35" fmla="*/ 45244 w 471488"/>
                <a:gd name="connsiteY35" fmla="*/ 102394 h 277495"/>
                <a:gd name="connsiteX36" fmla="*/ 35719 w 471488"/>
                <a:gd name="connsiteY36" fmla="*/ 150019 h 277495"/>
                <a:gd name="connsiteX37" fmla="*/ 19050 w 471488"/>
                <a:gd name="connsiteY37" fmla="*/ 190500 h 277495"/>
                <a:gd name="connsiteX38" fmla="*/ 0 w 471488"/>
                <a:gd name="connsiteY38" fmla="*/ 242888 h 277495"/>
                <a:gd name="connsiteX39" fmla="*/ 21431 w 471488"/>
                <a:gd name="connsiteY39" fmla="*/ 250031 h 277495"/>
                <a:gd name="connsiteX40" fmla="*/ 57150 w 471488"/>
                <a:gd name="connsiteY40" fmla="*/ 245269 h 277495"/>
                <a:gd name="connsiteX41" fmla="*/ 92869 w 471488"/>
                <a:gd name="connsiteY41" fmla="*/ 242888 h 277495"/>
                <a:gd name="connsiteX42" fmla="*/ 92869 w 471488"/>
                <a:gd name="connsiteY42" fmla="*/ 221456 h 277495"/>
                <a:gd name="connsiteX43" fmla="*/ 123825 w 471488"/>
                <a:gd name="connsiteY43" fmla="*/ 200025 h 277495"/>
                <a:gd name="connsiteX44" fmla="*/ 154781 w 471488"/>
                <a:gd name="connsiteY44" fmla="*/ 216694 h 277495"/>
                <a:gd name="connsiteX45" fmla="*/ 176213 w 471488"/>
                <a:gd name="connsiteY45" fmla="*/ 235744 h 277495"/>
                <a:gd name="connsiteX46" fmla="*/ 173831 w 471488"/>
                <a:gd name="connsiteY46" fmla="*/ 259556 h 277495"/>
                <a:gd name="connsiteX47" fmla="*/ 204788 w 471488"/>
                <a:gd name="connsiteY47" fmla="*/ 269081 h 277495"/>
                <a:gd name="connsiteX48" fmla="*/ 261938 w 471488"/>
                <a:gd name="connsiteY48" fmla="*/ 276225 h 277495"/>
                <a:gd name="connsiteX49" fmla="*/ 252413 w 471488"/>
                <a:gd name="connsiteY49" fmla="*/ 240506 h 277495"/>
                <a:gd name="connsiteX0" fmla="*/ 252413 w 471488"/>
                <a:gd name="connsiteY0" fmla="*/ 240506 h 277495"/>
                <a:gd name="connsiteX1" fmla="*/ 278606 w 471488"/>
                <a:gd name="connsiteY1" fmla="*/ 216694 h 277495"/>
                <a:gd name="connsiteX2" fmla="*/ 300038 w 471488"/>
                <a:gd name="connsiteY2" fmla="*/ 204788 h 277495"/>
                <a:gd name="connsiteX3" fmla="*/ 316706 w 471488"/>
                <a:gd name="connsiteY3" fmla="*/ 223838 h 277495"/>
                <a:gd name="connsiteX4" fmla="*/ 335756 w 471488"/>
                <a:gd name="connsiteY4" fmla="*/ 238125 h 277495"/>
                <a:gd name="connsiteX5" fmla="*/ 369094 w 471488"/>
                <a:gd name="connsiteY5" fmla="*/ 228600 h 277495"/>
                <a:gd name="connsiteX6" fmla="*/ 383381 w 471488"/>
                <a:gd name="connsiteY6" fmla="*/ 214313 h 277495"/>
                <a:gd name="connsiteX7" fmla="*/ 404813 w 471488"/>
                <a:gd name="connsiteY7" fmla="*/ 180975 h 277495"/>
                <a:gd name="connsiteX8" fmla="*/ 435769 w 471488"/>
                <a:gd name="connsiteY8" fmla="*/ 173831 h 277495"/>
                <a:gd name="connsiteX9" fmla="*/ 471488 w 471488"/>
                <a:gd name="connsiteY9" fmla="*/ 152400 h 277495"/>
                <a:gd name="connsiteX10" fmla="*/ 471488 w 471488"/>
                <a:gd name="connsiteY10" fmla="*/ 152400 h 277495"/>
                <a:gd name="connsiteX11" fmla="*/ 450056 w 471488"/>
                <a:gd name="connsiteY11" fmla="*/ 130969 h 277495"/>
                <a:gd name="connsiteX12" fmla="*/ 457200 w 471488"/>
                <a:gd name="connsiteY12" fmla="*/ 95250 h 277495"/>
                <a:gd name="connsiteX13" fmla="*/ 459581 w 471488"/>
                <a:gd name="connsiteY13" fmla="*/ 73819 h 277495"/>
                <a:gd name="connsiteX14" fmla="*/ 445294 w 471488"/>
                <a:gd name="connsiteY14" fmla="*/ 50006 h 277495"/>
                <a:gd name="connsiteX15" fmla="*/ 423863 w 471488"/>
                <a:gd name="connsiteY15" fmla="*/ 40481 h 277495"/>
                <a:gd name="connsiteX16" fmla="*/ 407194 w 471488"/>
                <a:gd name="connsiteY16" fmla="*/ 23813 h 277495"/>
                <a:gd name="connsiteX17" fmla="*/ 388144 w 471488"/>
                <a:gd name="connsiteY17" fmla="*/ 9525 h 277495"/>
                <a:gd name="connsiteX18" fmla="*/ 371475 w 471488"/>
                <a:gd name="connsiteY18" fmla="*/ 0 h 277495"/>
                <a:gd name="connsiteX19" fmla="*/ 352425 w 471488"/>
                <a:gd name="connsiteY19" fmla="*/ 9525 h 277495"/>
                <a:gd name="connsiteX20" fmla="*/ 333375 w 471488"/>
                <a:gd name="connsiteY20" fmla="*/ 42863 h 277495"/>
                <a:gd name="connsiteX21" fmla="*/ 323850 w 471488"/>
                <a:gd name="connsiteY21" fmla="*/ 64294 h 277495"/>
                <a:gd name="connsiteX22" fmla="*/ 304800 w 471488"/>
                <a:gd name="connsiteY22" fmla="*/ 76200 h 277495"/>
                <a:gd name="connsiteX23" fmla="*/ 311945 w 471488"/>
                <a:gd name="connsiteY23" fmla="*/ 116681 h 277495"/>
                <a:gd name="connsiteX24" fmla="*/ 254794 w 471488"/>
                <a:gd name="connsiteY24" fmla="*/ 114299 h 277495"/>
                <a:gd name="connsiteX25" fmla="*/ 209550 w 471488"/>
                <a:gd name="connsiteY25" fmla="*/ 88106 h 277495"/>
                <a:gd name="connsiteX26" fmla="*/ 185738 w 471488"/>
                <a:gd name="connsiteY26" fmla="*/ 71438 h 277495"/>
                <a:gd name="connsiteX27" fmla="*/ 154781 w 471488"/>
                <a:gd name="connsiteY27" fmla="*/ 45244 h 277495"/>
                <a:gd name="connsiteX28" fmla="*/ 140494 w 471488"/>
                <a:gd name="connsiteY28" fmla="*/ 50006 h 277495"/>
                <a:gd name="connsiteX29" fmla="*/ 123824 w 471488"/>
                <a:gd name="connsiteY29" fmla="*/ 47625 h 277495"/>
                <a:gd name="connsiteX30" fmla="*/ 104775 w 471488"/>
                <a:gd name="connsiteY30" fmla="*/ 38100 h 277495"/>
                <a:gd name="connsiteX31" fmla="*/ 85725 w 471488"/>
                <a:gd name="connsiteY31" fmla="*/ 35719 h 277495"/>
                <a:gd name="connsiteX32" fmla="*/ 80963 w 471488"/>
                <a:gd name="connsiteY32" fmla="*/ 61913 h 277495"/>
                <a:gd name="connsiteX33" fmla="*/ 47625 w 471488"/>
                <a:gd name="connsiteY33" fmla="*/ 64294 h 277495"/>
                <a:gd name="connsiteX34" fmla="*/ 9525 w 471488"/>
                <a:gd name="connsiteY34" fmla="*/ 64294 h 277495"/>
                <a:gd name="connsiteX35" fmla="*/ 45244 w 471488"/>
                <a:gd name="connsiteY35" fmla="*/ 102394 h 277495"/>
                <a:gd name="connsiteX36" fmla="*/ 35719 w 471488"/>
                <a:gd name="connsiteY36" fmla="*/ 150019 h 277495"/>
                <a:gd name="connsiteX37" fmla="*/ 19050 w 471488"/>
                <a:gd name="connsiteY37" fmla="*/ 190500 h 277495"/>
                <a:gd name="connsiteX38" fmla="*/ 0 w 471488"/>
                <a:gd name="connsiteY38" fmla="*/ 242888 h 277495"/>
                <a:gd name="connsiteX39" fmla="*/ 21431 w 471488"/>
                <a:gd name="connsiteY39" fmla="*/ 250031 h 277495"/>
                <a:gd name="connsiteX40" fmla="*/ 57150 w 471488"/>
                <a:gd name="connsiteY40" fmla="*/ 245269 h 277495"/>
                <a:gd name="connsiteX41" fmla="*/ 92869 w 471488"/>
                <a:gd name="connsiteY41" fmla="*/ 242888 h 277495"/>
                <a:gd name="connsiteX42" fmla="*/ 92869 w 471488"/>
                <a:gd name="connsiteY42" fmla="*/ 221456 h 277495"/>
                <a:gd name="connsiteX43" fmla="*/ 123825 w 471488"/>
                <a:gd name="connsiteY43" fmla="*/ 200025 h 277495"/>
                <a:gd name="connsiteX44" fmla="*/ 154781 w 471488"/>
                <a:gd name="connsiteY44" fmla="*/ 216694 h 277495"/>
                <a:gd name="connsiteX45" fmla="*/ 176213 w 471488"/>
                <a:gd name="connsiteY45" fmla="*/ 235744 h 277495"/>
                <a:gd name="connsiteX46" fmla="*/ 173831 w 471488"/>
                <a:gd name="connsiteY46" fmla="*/ 259556 h 277495"/>
                <a:gd name="connsiteX47" fmla="*/ 204788 w 471488"/>
                <a:gd name="connsiteY47" fmla="*/ 269081 h 277495"/>
                <a:gd name="connsiteX48" fmla="*/ 261938 w 471488"/>
                <a:gd name="connsiteY48" fmla="*/ 276225 h 277495"/>
                <a:gd name="connsiteX49" fmla="*/ 252413 w 471488"/>
                <a:gd name="connsiteY49" fmla="*/ 240506 h 277495"/>
                <a:gd name="connsiteX0" fmla="*/ 252413 w 471488"/>
                <a:gd name="connsiteY0" fmla="*/ 240506 h 277495"/>
                <a:gd name="connsiteX1" fmla="*/ 278606 w 471488"/>
                <a:gd name="connsiteY1" fmla="*/ 216694 h 277495"/>
                <a:gd name="connsiteX2" fmla="*/ 300038 w 471488"/>
                <a:gd name="connsiteY2" fmla="*/ 204788 h 277495"/>
                <a:gd name="connsiteX3" fmla="*/ 316706 w 471488"/>
                <a:gd name="connsiteY3" fmla="*/ 223838 h 277495"/>
                <a:gd name="connsiteX4" fmla="*/ 335756 w 471488"/>
                <a:gd name="connsiteY4" fmla="*/ 238125 h 277495"/>
                <a:gd name="connsiteX5" fmla="*/ 369094 w 471488"/>
                <a:gd name="connsiteY5" fmla="*/ 228600 h 277495"/>
                <a:gd name="connsiteX6" fmla="*/ 383381 w 471488"/>
                <a:gd name="connsiteY6" fmla="*/ 214313 h 277495"/>
                <a:gd name="connsiteX7" fmla="*/ 404813 w 471488"/>
                <a:gd name="connsiteY7" fmla="*/ 180975 h 277495"/>
                <a:gd name="connsiteX8" fmla="*/ 435769 w 471488"/>
                <a:gd name="connsiteY8" fmla="*/ 173831 h 277495"/>
                <a:gd name="connsiteX9" fmla="*/ 471488 w 471488"/>
                <a:gd name="connsiteY9" fmla="*/ 152400 h 277495"/>
                <a:gd name="connsiteX10" fmla="*/ 471488 w 471488"/>
                <a:gd name="connsiteY10" fmla="*/ 152400 h 277495"/>
                <a:gd name="connsiteX11" fmla="*/ 450056 w 471488"/>
                <a:gd name="connsiteY11" fmla="*/ 130969 h 277495"/>
                <a:gd name="connsiteX12" fmla="*/ 457200 w 471488"/>
                <a:gd name="connsiteY12" fmla="*/ 95250 h 277495"/>
                <a:gd name="connsiteX13" fmla="*/ 459581 w 471488"/>
                <a:gd name="connsiteY13" fmla="*/ 73819 h 277495"/>
                <a:gd name="connsiteX14" fmla="*/ 445294 w 471488"/>
                <a:gd name="connsiteY14" fmla="*/ 50006 h 277495"/>
                <a:gd name="connsiteX15" fmla="*/ 423863 w 471488"/>
                <a:gd name="connsiteY15" fmla="*/ 40481 h 277495"/>
                <a:gd name="connsiteX16" fmla="*/ 407194 w 471488"/>
                <a:gd name="connsiteY16" fmla="*/ 23813 h 277495"/>
                <a:gd name="connsiteX17" fmla="*/ 388144 w 471488"/>
                <a:gd name="connsiteY17" fmla="*/ 9525 h 277495"/>
                <a:gd name="connsiteX18" fmla="*/ 371475 w 471488"/>
                <a:gd name="connsiteY18" fmla="*/ 0 h 277495"/>
                <a:gd name="connsiteX19" fmla="*/ 352425 w 471488"/>
                <a:gd name="connsiteY19" fmla="*/ 9525 h 277495"/>
                <a:gd name="connsiteX20" fmla="*/ 333375 w 471488"/>
                <a:gd name="connsiteY20" fmla="*/ 42863 h 277495"/>
                <a:gd name="connsiteX21" fmla="*/ 319088 w 471488"/>
                <a:gd name="connsiteY21" fmla="*/ 59531 h 277495"/>
                <a:gd name="connsiteX22" fmla="*/ 304800 w 471488"/>
                <a:gd name="connsiteY22" fmla="*/ 76200 h 277495"/>
                <a:gd name="connsiteX23" fmla="*/ 311945 w 471488"/>
                <a:gd name="connsiteY23" fmla="*/ 116681 h 277495"/>
                <a:gd name="connsiteX24" fmla="*/ 254794 w 471488"/>
                <a:gd name="connsiteY24" fmla="*/ 114299 h 277495"/>
                <a:gd name="connsiteX25" fmla="*/ 209550 w 471488"/>
                <a:gd name="connsiteY25" fmla="*/ 88106 h 277495"/>
                <a:gd name="connsiteX26" fmla="*/ 185738 w 471488"/>
                <a:gd name="connsiteY26" fmla="*/ 71438 h 277495"/>
                <a:gd name="connsiteX27" fmla="*/ 154781 w 471488"/>
                <a:gd name="connsiteY27" fmla="*/ 45244 h 277495"/>
                <a:gd name="connsiteX28" fmla="*/ 140494 w 471488"/>
                <a:gd name="connsiteY28" fmla="*/ 50006 h 277495"/>
                <a:gd name="connsiteX29" fmla="*/ 123824 w 471488"/>
                <a:gd name="connsiteY29" fmla="*/ 47625 h 277495"/>
                <a:gd name="connsiteX30" fmla="*/ 104775 w 471488"/>
                <a:gd name="connsiteY30" fmla="*/ 38100 h 277495"/>
                <a:gd name="connsiteX31" fmla="*/ 85725 w 471488"/>
                <a:gd name="connsiteY31" fmla="*/ 35719 h 277495"/>
                <a:gd name="connsiteX32" fmla="*/ 80963 w 471488"/>
                <a:gd name="connsiteY32" fmla="*/ 61913 h 277495"/>
                <a:gd name="connsiteX33" fmla="*/ 47625 w 471488"/>
                <a:gd name="connsiteY33" fmla="*/ 64294 h 277495"/>
                <a:gd name="connsiteX34" fmla="*/ 9525 w 471488"/>
                <a:gd name="connsiteY34" fmla="*/ 64294 h 277495"/>
                <a:gd name="connsiteX35" fmla="*/ 45244 w 471488"/>
                <a:gd name="connsiteY35" fmla="*/ 102394 h 277495"/>
                <a:gd name="connsiteX36" fmla="*/ 35719 w 471488"/>
                <a:gd name="connsiteY36" fmla="*/ 150019 h 277495"/>
                <a:gd name="connsiteX37" fmla="*/ 19050 w 471488"/>
                <a:gd name="connsiteY37" fmla="*/ 190500 h 277495"/>
                <a:gd name="connsiteX38" fmla="*/ 0 w 471488"/>
                <a:gd name="connsiteY38" fmla="*/ 242888 h 277495"/>
                <a:gd name="connsiteX39" fmla="*/ 21431 w 471488"/>
                <a:gd name="connsiteY39" fmla="*/ 250031 h 277495"/>
                <a:gd name="connsiteX40" fmla="*/ 57150 w 471488"/>
                <a:gd name="connsiteY40" fmla="*/ 245269 h 277495"/>
                <a:gd name="connsiteX41" fmla="*/ 92869 w 471488"/>
                <a:gd name="connsiteY41" fmla="*/ 242888 h 277495"/>
                <a:gd name="connsiteX42" fmla="*/ 92869 w 471488"/>
                <a:gd name="connsiteY42" fmla="*/ 221456 h 277495"/>
                <a:gd name="connsiteX43" fmla="*/ 123825 w 471488"/>
                <a:gd name="connsiteY43" fmla="*/ 200025 h 277495"/>
                <a:gd name="connsiteX44" fmla="*/ 154781 w 471488"/>
                <a:gd name="connsiteY44" fmla="*/ 216694 h 277495"/>
                <a:gd name="connsiteX45" fmla="*/ 176213 w 471488"/>
                <a:gd name="connsiteY45" fmla="*/ 235744 h 277495"/>
                <a:gd name="connsiteX46" fmla="*/ 173831 w 471488"/>
                <a:gd name="connsiteY46" fmla="*/ 259556 h 277495"/>
                <a:gd name="connsiteX47" fmla="*/ 204788 w 471488"/>
                <a:gd name="connsiteY47" fmla="*/ 269081 h 277495"/>
                <a:gd name="connsiteX48" fmla="*/ 261938 w 471488"/>
                <a:gd name="connsiteY48" fmla="*/ 276225 h 277495"/>
                <a:gd name="connsiteX49" fmla="*/ 252413 w 471488"/>
                <a:gd name="connsiteY49" fmla="*/ 240506 h 277495"/>
                <a:gd name="connsiteX0" fmla="*/ 252413 w 471488"/>
                <a:gd name="connsiteY0" fmla="*/ 240506 h 277495"/>
                <a:gd name="connsiteX1" fmla="*/ 278606 w 471488"/>
                <a:gd name="connsiteY1" fmla="*/ 216694 h 277495"/>
                <a:gd name="connsiteX2" fmla="*/ 300038 w 471488"/>
                <a:gd name="connsiteY2" fmla="*/ 204788 h 277495"/>
                <a:gd name="connsiteX3" fmla="*/ 316706 w 471488"/>
                <a:gd name="connsiteY3" fmla="*/ 223838 h 277495"/>
                <a:gd name="connsiteX4" fmla="*/ 335756 w 471488"/>
                <a:gd name="connsiteY4" fmla="*/ 238125 h 277495"/>
                <a:gd name="connsiteX5" fmla="*/ 369094 w 471488"/>
                <a:gd name="connsiteY5" fmla="*/ 228600 h 277495"/>
                <a:gd name="connsiteX6" fmla="*/ 383381 w 471488"/>
                <a:gd name="connsiteY6" fmla="*/ 214313 h 277495"/>
                <a:gd name="connsiteX7" fmla="*/ 404813 w 471488"/>
                <a:gd name="connsiteY7" fmla="*/ 180975 h 277495"/>
                <a:gd name="connsiteX8" fmla="*/ 435769 w 471488"/>
                <a:gd name="connsiteY8" fmla="*/ 173831 h 277495"/>
                <a:gd name="connsiteX9" fmla="*/ 471488 w 471488"/>
                <a:gd name="connsiteY9" fmla="*/ 152400 h 277495"/>
                <a:gd name="connsiteX10" fmla="*/ 471488 w 471488"/>
                <a:gd name="connsiteY10" fmla="*/ 152400 h 277495"/>
                <a:gd name="connsiteX11" fmla="*/ 450056 w 471488"/>
                <a:gd name="connsiteY11" fmla="*/ 130969 h 277495"/>
                <a:gd name="connsiteX12" fmla="*/ 457200 w 471488"/>
                <a:gd name="connsiteY12" fmla="*/ 95250 h 277495"/>
                <a:gd name="connsiteX13" fmla="*/ 459581 w 471488"/>
                <a:gd name="connsiteY13" fmla="*/ 73819 h 277495"/>
                <a:gd name="connsiteX14" fmla="*/ 445294 w 471488"/>
                <a:gd name="connsiteY14" fmla="*/ 50006 h 277495"/>
                <a:gd name="connsiteX15" fmla="*/ 423863 w 471488"/>
                <a:gd name="connsiteY15" fmla="*/ 40481 h 277495"/>
                <a:gd name="connsiteX16" fmla="*/ 407194 w 471488"/>
                <a:gd name="connsiteY16" fmla="*/ 23813 h 277495"/>
                <a:gd name="connsiteX17" fmla="*/ 388144 w 471488"/>
                <a:gd name="connsiteY17" fmla="*/ 9525 h 277495"/>
                <a:gd name="connsiteX18" fmla="*/ 371475 w 471488"/>
                <a:gd name="connsiteY18" fmla="*/ 0 h 277495"/>
                <a:gd name="connsiteX19" fmla="*/ 352425 w 471488"/>
                <a:gd name="connsiteY19" fmla="*/ 9525 h 277495"/>
                <a:gd name="connsiteX20" fmla="*/ 333375 w 471488"/>
                <a:gd name="connsiteY20" fmla="*/ 42863 h 277495"/>
                <a:gd name="connsiteX21" fmla="*/ 319088 w 471488"/>
                <a:gd name="connsiteY21" fmla="*/ 59531 h 277495"/>
                <a:gd name="connsiteX22" fmla="*/ 304800 w 471488"/>
                <a:gd name="connsiteY22" fmla="*/ 76200 h 277495"/>
                <a:gd name="connsiteX23" fmla="*/ 311945 w 471488"/>
                <a:gd name="connsiteY23" fmla="*/ 116681 h 277495"/>
                <a:gd name="connsiteX24" fmla="*/ 254794 w 471488"/>
                <a:gd name="connsiteY24" fmla="*/ 114299 h 277495"/>
                <a:gd name="connsiteX25" fmla="*/ 209550 w 471488"/>
                <a:gd name="connsiteY25" fmla="*/ 88106 h 277495"/>
                <a:gd name="connsiteX26" fmla="*/ 185738 w 471488"/>
                <a:gd name="connsiteY26" fmla="*/ 71438 h 277495"/>
                <a:gd name="connsiteX27" fmla="*/ 154781 w 471488"/>
                <a:gd name="connsiteY27" fmla="*/ 45244 h 277495"/>
                <a:gd name="connsiteX28" fmla="*/ 140494 w 471488"/>
                <a:gd name="connsiteY28" fmla="*/ 50006 h 277495"/>
                <a:gd name="connsiteX29" fmla="*/ 123824 w 471488"/>
                <a:gd name="connsiteY29" fmla="*/ 47625 h 277495"/>
                <a:gd name="connsiteX30" fmla="*/ 104775 w 471488"/>
                <a:gd name="connsiteY30" fmla="*/ 38100 h 277495"/>
                <a:gd name="connsiteX31" fmla="*/ 85725 w 471488"/>
                <a:gd name="connsiteY31" fmla="*/ 35719 h 277495"/>
                <a:gd name="connsiteX32" fmla="*/ 80963 w 471488"/>
                <a:gd name="connsiteY32" fmla="*/ 61913 h 277495"/>
                <a:gd name="connsiteX33" fmla="*/ 47625 w 471488"/>
                <a:gd name="connsiteY33" fmla="*/ 64294 h 277495"/>
                <a:gd name="connsiteX34" fmla="*/ 19050 w 471488"/>
                <a:gd name="connsiteY34" fmla="*/ 61913 h 277495"/>
                <a:gd name="connsiteX35" fmla="*/ 45244 w 471488"/>
                <a:gd name="connsiteY35" fmla="*/ 102394 h 277495"/>
                <a:gd name="connsiteX36" fmla="*/ 35719 w 471488"/>
                <a:gd name="connsiteY36" fmla="*/ 150019 h 277495"/>
                <a:gd name="connsiteX37" fmla="*/ 19050 w 471488"/>
                <a:gd name="connsiteY37" fmla="*/ 190500 h 277495"/>
                <a:gd name="connsiteX38" fmla="*/ 0 w 471488"/>
                <a:gd name="connsiteY38" fmla="*/ 242888 h 277495"/>
                <a:gd name="connsiteX39" fmla="*/ 21431 w 471488"/>
                <a:gd name="connsiteY39" fmla="*/ 250031 h 277495"/>
                <a:gd name="connsiteX40" fmla="*/ 57150 w 471488"/>
                <a:gd name="connsiteY40" fmla="*/ 245269 h 277495"/>
                <a:gd name="connsiteX41" fmla="*/ 92869 w 471488"/>
                <a:gd name="connsiteY41" fmla="*/ 242888 h 277495"/>
                <a:gd name="connsiteX42" fmla="*/ 92869 w 471488"/>
                <a:gd name="connsiteY42" fmla="*/ 221456 h 277495"/>
                <a:gd name="connsiteX43" fmla="*/ 123825 w 471488"/>
                <a:gd name="connsiteY43" fmla="*/ 200025 h 277495"/>
                <a:gd name="connsiteX44" fmla="*/ 154781 w 471488"/>
                <a:gd name="connsiteY44" fmla="*/ 216694 h 277495"/>
                <a:gd name="connsiteX45" fmla="*/ 176213 w 471488"/>
                <a:gd name="connsiteY45" fmla="*/ 235744 h 277495"/>
                <a:gd name="connsiteX46" fmla="*/ 173831 w 471488"/>
                <a:gd name="connsiteY46" fmla="*/ 259556 h 277495"/>
                <a:gd name="connsiteX47" fmla="*/ 204788 w 471488"/>
                <a:gd name="connsiteY47" fmla="*/ 269081 h 277495"/>
                <a:gd name="connsiteX48" fmla="*/ 261938 w 471488"/>
                <a:gd name="connsiteY48" fmla="*/ 276225 h 277495"/>
                <a:gd name="connsiteX49" fmla="*/ 252413 w 471488"/>
                <a:gd name="connsiteY49" fmla="*/ 240506 h 27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71488" h="277495">
                  <a:moveTo>
                    <a:pt x="252413" y="240506"/>
                  </a:moveTo>
                  <a:cubicBezTo>
                    <a:pt x="261144" y="234950"/>
                    <a:pt x="269875" y="222250"/>
                    <a:pt x="278606" y="216694"/>
                  </a:cubicBezTo>
                  <a:lnTo>
                    <a:pt x="300038" y="204788"/>
                  </a:lnTo>
                  <a:lnTo>
                    <a:pt x="316706" y="223838"/>
                  </a:lnTo>
                  <a:cubicBezTo>
                    <a:pt x="323056" y="228600"/>
                    <a:pt x="327025" y="237331"/>
                    <a:pt x="335756" y="238125"/>
                  </a:cubicBezTo>
                  <a:cubicBezTo>
                    <a:pt x="344487" y="238919"/>
                    <a:pt x="357981" y="231775"/>
                    <a:pt x="369094" y="228600"/>
                  </a:cubicBezTo>
                  <a:lnTo>
                    <a:pt x="383381" y="214313"/>
                  </a:lnTo>
                  <a:lnTo>
                    <a:pt x="404813" y="180975"/>
                  </a:lnTo>
                  <a:lnTo>
                    <a:pt x="435769" y="173831"/>
                  </a:lnTo>
                  <a:lnTo>
                    <a:pt x="471488" y="152400"/>
                  </a:lnTo>
                  <a:lnTo>
                    <a:pt x="471488" y="152400"/>
                  </a:lnTo>
                  <a:lnTo>
                    <a:pt x="450056" y="130969"/>
                  </a:lnTo>
                  <a:lnTo>
                    <a:pt x="457200" y="95250"/>
                  </a:lnTo>
                  <a:lnTo>
                    <a:pt x="459581" y="73819"/>
                  </a:lnTo>
                  <a:lnTo>
                    <a:pt x="445294" y="50006"/>
                  </a:lnTo>
                  <a:lnTo>
                    <a:pt x="423863" y="40481"/>
                  </a:lnTo>
                  <a:lnTo>
                    <a:pt x="407194" y="23813"/>
                  </a:lnTo>
                  <a:lnTo>
                    <a:pt x="388144" y="9525"/>
                  </a:lnTo>
                  <a:lnTo>
                    <a:pt x="371475" y="0"/>
                  </a:lnTo>
                  <a:lnTo>
                    <a:pt x="352425" y="9525"/>
                  </a:lnTo>
                  <a:lnTo>
                    <a:pt x="333375" y="42863"/>
                  </a:lnTo>
                  <a:lnTo>
                    <a:pt x="319088" y="59531"/>
                  </a:lnTo>
                  <a:lnTo>
                    <a:pt x="304800" y="76200"/>
                  </a:lnTo>
                  <a:lnTo>
                    <a:pt x="311945" y="116681"/>
                  </a:lnTo>
                  <a:lnTo>
                    <a:pt x="254794" y="114299"/>
                  </a:lnTo>
                  <a:lnTo>
                    <a:pt x="209550" y="88106"/>
                  </a:lnTo>
                  <a:lnTo>
                    <a:pt x="185738" y="71438"/>
                  </a:lnTo>
                  <a:lnTo>
                    <a:pt x="154781" y="45244"/>
                  </a:lnTo>
                  <a:lnTo>
                    <a:pt x="140494" y="50006"/>
                  </a:lnTo>
                  <a:lnTo>
                    <a:pt x="123824" y="47625"/>
                  </a:lnTo>
                  <a:lnTo>
                    <a:pt x="104775" y="38100"/>
                  </a:lnTo>
                  <a:lnTo>
                    <a:pt x="85725" y="35719"/>
                  </a:lnTo>
                  <a:lnTo>
                    <a:pt x="80963" y="61913"/>
                  </a:lnTo>
                  <a:lnTo>
                    <a:pt x="47625" y="64294"/>
                  </a:lnTo>
                  <a:lnTo>
                    <a:pt x="19050" y="61913"/>
                  </a:lnTo>
                  <a:lnTo>
                    <a:pt x="45244" y="102394"/>
                  </a:lnTo>
                  <a:lnTo>
                    <a:pt x="35719" y="150019"/>
                  </a:lnTo>
                  <a:lnTo>
                    <a:pt x="19050" y="190500"/>
                  </a:lnTo>
                  <a:lnTo>
                    <a:pt x="0" y="242888"/>
                  </a:lnTo>
                  <a:lnTo>
                    <a:pt x="21431" y="250031"/>
                  </a:lnTo>
                  <a:lnTo>
                    <a:pt x="57150" y="245269"/>
                  </a:lnTo>
                  <a:lnTo>
                    <a:pt x="92869" y="242888"/>
                  </a:lnTo>
                  <a:lnTo>
                    <a:pt x="92869" y="221456"/>
                  </a:lnTo>
                  <a:lnTo>
                    <a:pt x="123825" y="200025"/>
                  </a:lnTo>
                  <a:lnTo>
                    <a:pt x="154781" y="216694"/>
                  </a:lnTo>
                  <a:lnTo>
                    <a:pt x="176213" y="235744"/>
                  </a:lnTo>
                  <a:lnTo>
                    <a:pt x="173831" y="259556"/>
                  </a:lnTo>
                  <a:lnTo>
                    <a:pt x="204788" y="269081"/>
                  </a:lnTo>
                  <a:cubicBezTo>
                    <a:pt x="215107" y="262731"/>
                    <a:pt x="251619" y="282575"/>
                    <a:pt x="261938" y="276225"/>
                  </a:cubicBezTo>
                  <a:lnTo>
                    <a:pt x="252413" y="24050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700">
                <a:latin typeface="Arial Narrow" pitchFamily="34" charset="0"/>
              </a:endParaRPr>
            </a:p>
          </p:txBody>
        </p:sp>
        <p:sp>
          <p:nvSpPr>
            <p:cNvPr id="39" name="Пензенская обл."/>
            <p:cNvSpPr/>
            <p:nvPr/>
          </p:nvSpPr>
          <p:spPr>
            <a:xfrm>
              <a:off x="4351338" y="8924925"/>
              <a:ext cx="525462" cy="314325"/>
            </a:xfrm>
            <a:custGeom>
              <a:avLst/>
              <a:gdLst>
                <a:gd name="connsiteX0" fmla="*/ 514350 w 521493"/>
                <a:gd name="connsiteY0" fmla="*/ 211931 h 314325"/>
                <a:gd name="connsiteX1" fmla="*/ 521493 w 521493"/>
                <a:gd name="connsiteY1" fmla="*/ 157162 h 314325"/>
                <a:gd name="connsiteX2" fmla="*/ 516731 w 521493"/>
                <a:gd name="connsiteY2" fmla="*/ 130968 h 314325"/>
                <a:gd name="connsiteX3" fmla="*/ 492918 w 521493"/>
                <a:gd name="connsiteY3" fmla="*/ 107156 h 314325"/>
                <a:gd name="connsiteX4" fmla="*/ 466725 w 521493"/>
                <a:gd name="connsiteY4" fmla="*/ 85725 h 314325"/>
                <a:gd name="connsiteX5" fmla="*/ 466725 w 521493"/>
                <a:gd name="connsiteY5" fmla="*/ 64293 h 314325"/>
                <a:gd name="connsiteX6" fmla="*/ 447675 w 521493"/>
                <a:gd name="connsiteY6" fmla="*/ 52387 h 314325"/>
                <a:gd name="connsiteX7" fmla="*/ 438150 w 521493"/>
                <a:gd name="connsiteY7" fmla="*/ 40481 h 314325"/>
                <a:gd name="connsiteX8" fmla="*/ 438150 w 521493"/>
                <a:gd name="connsiteY8" fmla="*/ 23812 h 314325"/>
                <a:gd name="connsiteX9" fmla="*/ 419100 w 521493"/>
                <a:gd name="connsiteY9" fmla="*/ 7143 h 314325"/>
                <a:gd name="connsiteX10" fmla="*/ 400050 w 521493"/>
                <a:gd name="connsiteY10" fmla="*/ 0 h 314325"/>
                <a:gd name="connsiteX11" fmla="*/ 385762 w 521493"/>
                <a:gd name="connsiteY11" fmla="*/ 26193 h 314325"/>
                <a:gd name="connsiteX12" fmla="*/ 357187 w 521493"/>
                <a:gd name="connsiteY12" fmla="*/ 26193 h 314325"/>
                <a:gd name="connsiteX13" fmla="*/ 333375 w 521493"/>
                <a:gd name="connsiteY13" fmla="*/ 26193 h 314325"/>
                <a:gd name="connsiteX14" fmla="*/ 321468 w 521493"/>
                <a:gd name="connsiteY14" fmla="*/ 2381 h 314325"/>
                <a:gd name="connsiteX15" fmla="*/ 300037 w 521493"/>
                <a:gd name="connsiteY15" fmla="*/ 7143 h 314325"/>
                <a:gd name="connsiteX16" fmla="*/ 280987 w 521493"/>
                <a:gd name="connsiteY16" fmla="*/ 21431 h 314325"/>
                <a:gd name="connsiteX17" fmla="*/ 266700 w 521493"/>
                <a:gd name="connsiteY17" fmla="*/ 42862 h 314325"/>
                <a:gd name="connsiteX18" fmla="*/ 273843 w 521493"/>
                <a:gd name="connsiteY18" fmla="*/ 73818 h 314325"/>
                <a:gd name="connsiteX19" fmla="*/ 235743 w 521493"/>
                <a:gd name="connsiteY19" fmla="*/ 64293 h 314325"/>
                <a:gd name="connsiteX20" fmla="*/ 209550 w 521493"/>
                <a:gd name="connsiteY20" fmla="*/ 57150 h 314325"/>
                <a:gd name="connsiteX21" fmla="*/ 183356 w 521493"/>
                <a:gd name="connsiteY21" fmla="*/ 57150 h 314325"/>
                <a:gd name="connsiteX22" fmla="*/ 188118 w 521493"/>
                <a:gd name="connsiteY22" fmla="*/ 33337 h 314325"/>
                <a:gd name="connsiteX23" fmla="*/ 173831 w 521493"/>
                <a:gd name="connsiteY23" fmla="*/ 19050 h 314325"/>
                <a:gd name="connsiteX24" fmla="*/ 154781 w 521493"/>
                <a:gd name="connsiteY24" fmla="*/ 2381 h 314325"/>
                <a:gd name="connsiteX25" fmla="*/ 135731 w 521493"/>
                <a:gd name="connsiteY25" fmla="*/ 0 h 314325"/>
                <a:gd name="connsiteX26" fmla="*/ 123825 w 521493"/>
                <a:gd name="connsiteY26" fmla="*/ 11906 h 314325"/>
                <a:gd name="connsiteX27" fmla="*/ 109537 w 521493"/>
                <a:gd name="connsiteY27" fmla="*/ 19050 h 314325"/>
                <a:gd name="connsiteX28" fmla="*/ 104775 w 521493"/>
                <a:gd name="connsiteY28" fmla="*/ 47625 h 314325"/>
                <a:gd name="connsiteX29" fmla="*/ 64293 w 521493"/>
                <a:gd name="connsiteY29" fmla="*/ 42862 h 314325"/>
                <a:gd name="connsiteX30" fmla="*/ 40481 w 521493"/>
                <a:gd name="connsiteY30" fmla="*/ 42862 h 314325"/>
                <a:gd name="connsiteX31" fmla="*/ 23812 w 521493"/>
                <a:gd name="connsiteY31" fmla="*/ 38100 h 314325"/>
                <a:gd name="connsiteX32" fmla="*/ 0 w 521493"/>
                <a:gd name="connsiteY32" fmla="*/ 38100 h 314325"/>
                <a:gd name="connsiteX33" fmla="*/ 0 w 521493"/>
                <a:gd name="connsiteY33" fmla="*/ 83343 h 314325"/>
                <a:gd name="connsiteX34" fmla="*/ 4762 w 521493"/>
                <a:gd name="connsiteY34" fmla="*/ 107156 h 314325"/>
                <a:gd name="connsiteX35" fmla="*/ 9525 w 521493"/>
                <a:gd name="connsiteY35" fmla="*/ 128587 h 314325"/>
                <a:gd name="connsiteX36" fmla="*/ 30956 w 521493"/>
                <a:gd name="connsiteY36" fmla="*/ 150018 h 314325"/>
                <a:gd name="connsiteX37" fmla="*/ 83343 w 521493"/>
                <a:gd name="connsiteY37" fmla="*/ 192881 h 314325"/>
                <a:gd name="connsiteX38" fmla="*/ 109537 w 521493"/>
                <a:gd name="connsiteY38" fmla="*/ 230981 h 314325"/>
                <a:gd name="connsiteX39" fmla="*/ 109537 w 521493"/>
                <a:gd name="connsiteY39" fmla="*/ 247650 h 314325"/>
                <a:gd name="connsiteX40" fmla="*/ 95250 w 521493"/>
                <a:gd name="connsiteY40" fmla="*/ 266700 h 314325"/>
                <a:gd name="connsiteX41" fmla="*/ 95250 w 521493"/>
                <a:gd name="connsiteY41" fmla="*/ 295275 h 314325"/>
                <a:gd name="connsiteX42" fmla="*/ 119062 w 521493"/>
                <a:gd name="connsiteY42" fmla="*/ 288131 h 314325"/>
                <a:gd name="connsiteX43" fmla="*/ 128587 w 521493"/>
                <a:gd name="connsiteY43" fmla="*/ 307181 h 314325"/>
                <a:gd name="connsiteX44" fmla="*/ 161925 w 521493"/>
                <a:gd name="connsiteY44" fmla="*/ 300037 h 314325"/>
                <a:gd name="connsiteX45" fmla="*/ 171450 w 521493"/>
                <a:gd name="connsiteY45" fmla="*/ 288131 h 314325"/>
                <a:gd name="connsiteX46" fmla="*/ 209550 w 521493"/>
                <a:gd name="connsiteY46" fmla="*/ 304800 h 314325"/>
                <a:gd name="connsiteX47" fmla="*/ 228600 w 521493"/>
                <a:gd name="connsiteY47" fmla="*/ 314325 h 314325"/>
                <a:gd name="connsiteX48" fmla="*/ 238125 w 521493"/>
                <a:gd name="connsiteY48" fmla="*/ 300037 h 314325"/>
                <a:gd name="connsiteX49" fmla="*/ 247650 w 521493"/>
                <a:gd name="connsiteY49" fmla="*/ 280987 h 314325"/>
                <a:gd name="connsiteX50" fmla="*/ 264318 w 521493"/>
                <a:gd name="connsiteY50" fmla="*/ 276225 h 314325"/>
                <a:gd name="connsiteX51" fmla="*/ 288131 w 521493"/>
                <a:gd name="connsiteY51" fmla="*/ 292893 h 314325"/>
                <a:gd name="connsiteX52" fmla="*/ 300037 w 521493"/>
                <a:gd name="connsiteY52" fmla="*/ 302418 h 314325"/>
                <a:gd name="connsiteX53" fmla="*/ 300037 w 521493"/>
                <a:gd name="connsiteY53" fmla="*/ 302418 h 314325"/>
                <a:gd name="connsiteX54" fmla="*/ 323850 w 521493"/>
                <a:gd name="connsiteY54" fmla="*/ 295275 h 314325"/>
                <a:gd name="connsiteX55" fmla="*/ 354806 w 521493"/>
                <a:gd name="connsiteY55" fmla="*/ 295275 h 314325"/>
                <a:gd name="connsiteX56" fmla="*/ 381000 w 521493"/>
                <a:gd name="connsiteY56" fmla="*/ 283368 h 314325"/>
                <a:gd name="connsiteX57" fmla="*/ 383381 w 521493"/>
                <a:gd name="connsiteY57" fmla="*/ 276225 h 314325"/>
                <a:gd name="connsiteX58" fmla="*/ 397668 w 521493"/>
                <a:gd name="connsiteY58" fmla="*/ 295275 h 314325"/>
                <a:gd name="connsiteX59" fmla="*/ 404812 w 521493"/>
                <a:gd name="connsiteY59" fmla="*/ 304800 h 314325"/>
                <a:gd name="connsiteX60" fmla="*/ 416718 w 521493"/>
                <a:gd name="connsiteY60" fmla="*/ 269081 h 314325"/>
                <a:gd name="connsiteX61" fmla="*/ 454818 w 521493"/>
                <a:gd name="connsiteY61" fmla="*/ 252412 h 314325"/>
                <a:gd name="connsiteX62" fmla="*/ 469106 w 521493"/>
                <a:gd name="connsiteY62" fmla="*/ 245268 h 314325"/>
                <a:gd name="connsiteX63" fmla="*/ 514350 w 521493"/>
                <a:gd name="connsiteY63" fmla="*/ 211931 h 314325"/>
                <a:gd name="connsiteX0" fmla="*/ 514350 w 523875"/>
                <a:gd name="connsiteY0" fmla="*/ 211931 h 314325"/>
                <a:gd name="connsiteX1" fmla="*/ 521493 w 523875"/>
                <a:gd name="connsiteY1" fmla="*/ 157162 h 314325"/>
                <a:gd name="connsiteX2" fmla="*/ 516731 w 523875"/>
                <a:gd name="connsiteY2" fmla="*/ 130968 h 314325"/>
                <a:gd name="connsiteX3" fmla="*/ 492918 w 523875"/>
                <a:gd name="connsiteY3" fmla="*/ 107156 h 314325"/>
                <a:gd name="connsiteX4" fmla="*/ 466725 w 523875"/>
                <a:gd name="connsiteY4" fmla="*/ 85725 h 314325"/>
                <a:gd name="connsiteX5" fmla="*/ 466725 w 523875"/>
                <a:gd name="connsiteY5" fmla="*/ 64293 h 314325"/>
                <a:gd name="connsiteX6" fmla="*/ 447675 w 523875"/>
                <a:gd name="connsiteY6" fmla="*/ 52387 h 314325"/>
                <a:gd name="connsiteX7" fmla="*/ 438150 w 523875"/>
                <a:gd name="connsiteY7" fmla="*/ 40481 h 314325"/>
                <a:gd name="connsiteX8" fmla="*/ 438150 w 523875"/>
                <a:gd name="connsiteY8" fmla="*/ 23812 h 314325"/>
                <a:gd name="connsiteX9" fmla="*/ 419100 w 523875"/>
                <a:gd name="connsiteY9" fmla="*/ 7143 h 314325"/>
                <a:gd name="connsiteX10" fmla="*/ 400050 w 523875"/>
                <a:gd name="connsiteY10" fmla="*/ 0 h 314325"/>
                <a:gd name="connsiteX11" fmla="*/ 385762 w 523875"/>
                <a:gd name="connsiteY11" fmla="*/ 26193 h 314325"/>
                <a:gd name="connsiteX12" fmla="*/ 357187 w 523875"/>
                <a:gd name="connsiteY12" fmla="*/ 26193 h 314325"/>
                <a:gd name="connsiteX13" fmla="*/ 333375 w 523875"/>
                <a:gd name="connsiteY13" fmla="*/ 26193 h 314325"/>
                <a:gd name="connsiteX14" fmla="*/ 321468 w 523875"/>
                <a:gd name="connsiteY14" fmla="*/ 2381 h 314325"/>
                <a:gd name="connsiteX15" fmla="*/ 300037 w 523875"/>
                <a:gd name="connsiteY15" fmla="*/ 7143 h 314325"/>
                <a:gd name="connsiteX16" fmla="*/ 280987 w 523875"/>
                <a:gd name="connsiteY16" fmla="*/ 21431 h 314325"/>
                <a:gd name="connsiteX17" fmla="*/ 266700 w 523875"/>
                <a:gd name="connsiteY17" fmla="*/ 42862 h 314325"/>
                <a:gd name="connsiteX18" fmla="*/ 273843 w 523875"/>
                <a:gd name="connsiteY18" fmla="*/ 73818 h 314325"/>
                <a:gd name="connsiteX19" fmla="*/ 235743 w 523875"/>
                <a:gd name="connsiteY19" fmla="*/ 64293 h 314325"/>
                <a:gd name="connsiteX20" fmla="*/ 209550 w 523875"/>
                <a:gd name="connsiteY20" fmla="*/ 57150 h 314325"/>
                <a:gd name="connsiteX21" fmla="*/ 183356 w 523875"/>
                <a:gd name="connsiteY21" fmla="*/ 57150 h 314325"/>
                <a:gd name="connsiteX22" fmla="*/ 188118 w 523875"/>
                <a:gd name="connsiteY22" fmla="*/ 33337 h 314325"/>
                <a:gd name="connsiteX23" fmla="*/ 173831 w 523875"/>
                <a:gd name="connsiteY23" fmla="*/ 19050 h 314325"/>
                <a:gd name="connsiteX24" fmla="*/ 154781 w 523875"/>
                <a:gd name="connsiteY24" fmla="*/ 2381 h 314325"/>
                <a:gd name="connsiteX25" fmla="*/ 135731 w 523875"/>
                <a:gd name="connsiteY25" fmla="*/ 0 h 314325"/>
                <a:gd name="connsiteX26" fmla="*/ 123825 w 523875"/>
                <a:gd name="connsiteY26" fmla="*/ 11906 h 314325"/>
                <a:gd name="connsiteX27" fmla="*/ 109537 w 523875"/>
                <a:gd name="connsiteY27" fmla="*/ 19050 h 314325"/>
                <a:gd name="connsiteX28" fmla="*/ 104775 w 523875"/>
                <a:gd name="connsiteY28" fmla="*/ 47625 h 314325"/>
                <a:gd name="connsiteX29" fmla="*/ 64293 w 523875"/>
                <a:gd name="connsiteY29" fmla="*/ 42862 h 314325"/>
                <a:gd name="connsiteX30" fmla="*/ 40481 w 523875"/>
                <a:gd name="connsiteY30" fmla="*/ 42862 h 314325"/>
                <a:gd name="connsiteX31" fmla="*/ 23812 w 523875"/>
                <a:gd name="connsiteY31" fmla="*/ 38100 h 314325"/>
                <a:gd name="connsiteX32" fmla="*/ 0 w 523875"/>
                <a:gd name="connsiteY32" fmla="*/ 38100 h 314325"/>
                <a:gd name="connsiteX33" fmla="*/ 0 w 523875"/>
                <a:gd name="connsiteY33" fmla="*/ 83343 h 314325"/>
                <a:gd name="connsiteX34" fmla="*/ 4762 w 523875"/>
                <a:gd name="connsiteY34" fmla="*/ 107156 h 314325"/>
                <a:gd name="connsiteX35" fmla="*/ 9525 w 523875"/>
                <a:gd name="connsiteY35" fmla="*/ 128587 h 314325"/>
                <a:gd name="connsiteX36" fmla="*/ 30956 w 523875"/>
                <a:gd name="connsiteY36" fmla="*/ 150018 h 314325"/>
                <a:gd name="connsiteX37" fmla="*/ 83343 w 523875"/>
                <a:gd name="connsiteY37" fmla="*/ 192881 h 314325"/>
                <a:gd name="connsiteX38" fmla="*/ 109537 w 523875"/>
                <a:gd name="connsiteY38" fmla="*/ 230981 h 314325"/>
                <a:gd name="connsiteX39" fmla="*/ 109537 w 523875"/>
                <a:gd name="connsiteY39" fmla="*/ 247650 h 314325"/>
                <a:gd name="connsiteX40" fmla="*/ 95250 w 523875"/>
                <a:gd name="connsiteY40" fmla="*/ 266700 h 314325"/>
                <a:gd name="connsiteX41" fmla="*/ 95250 w 523875"/>
                <a:gd name="connsiteY41" fmla="*/ 295275 h 314325"/>
                <a:gd name="connsiteX42" fmla="*/ 119062 w 523875"/>
                <a:gd name="connsiteY42" fmla="*/ 288131 h 314325"/>
                <a:gd name="connsiteX43" fmla="*/ 128587 w 523875"/>
                <a:gd name="connsiteY43" fmla="*/ 307181 h 314325"/>
                <a:gd name="connsiteX44" fmla="*/ 161925 w 523875"/>
                <a:gd name="connsiteY44" fmla="*/ 300037 h 314325"/>
                <a:gd name="connsiteX45" fmla="*/ 171450 w 523875"/>
                <a:gd name="connsiteY45" fmla="*/ 288131 h 314325"/>
                <a:gd name="connsiteX46" fmla="*/ 209550 w 523875"/>
                <a:gd name="connsiteY46" fmla="*/ 304800 h 314325"/>
                <a:gd name="connsiteX47" fmla="*/ 228600 w 523875"/>
                <a:gd name="connsiteY47" fmla="*/ 314325 h 314325"/>
                <a:gd name="connsiteX48" fmla="*/ 238125 w 523875"/>
                <a:gd name="connsiteY48" fmla="*/ 300037 h 314325"/>
                <a:gd name="connsiteX49" fmla="*/ 247650 w 523875"/>
                <a:gd name="connsiteY49" fmla="*/ 280987 h 314325"/>
                <a:gd name="connsiteX50" fmla="*/ 264318 w 523875"/>
                <a:gd name="connsiteY50" fmla="*/ 276225 h 314325"/>
                <a:gd name="connsiteX51" fmla="*/ 288131 w 523875"/>
                <a:gd name="connsiteY51" fmla="*/ 292893 h 314325"/>
                <a:gd name="connsiteX52" fmla="*/ 300037 w 523875"/>
                <a:gd name="connsiteY52" fmla="*/ 302418 h 314325"/>
                <a:gd name="connsiteX53" fmla="*/ 300037 w 523875"/>
                <a:gd name="connsiteY53" fmla="*/ 302418 h 314325"/>
                <a:gd name="connsiteX54" fmla="*/ 323850 w 523875"/>
                <a:gd name="connsiteY54" fmla="*/ 295275 h 314325"/>
                <a:gd name="connsiteX55" fmla="*/ 354806 w 523875"/>
                <a:gd name="connsiteY55" fmla="*/ 295275 h 314325"/>
                <a:gd name="connsiteX56" fmla="*/ 381000 w 523875"/>
                <a:gd name="connsiteY56" fmla="*/ 283368 h 314325"/>
                <a:gd name="connsiteX57" fmla="*/ 383381 w 523875"/>
                <a:gd name="connsiteY57" fmla="*/ 276225 h 314325"/>
                <a:gd name="connsiteX58" fmla="*/ 397668 w 523875"/>
                <a:gd name="connsiteY58" fmla="*/ 295275 h 314325"/>
                <a:gd name="connsiteX59" fmla="*/ 404812 w 523875"/>
                <a:gd name="connsiteY59" fmla="*/ 304800 h 314325"/>
                <a:gd name="connsiteX60" fmla="*/ 416718 w 523875"/>
                <a:gd name="connsiteY60" fmla="*/ 269081 h 314325"/>
                <a:gd name="connsiteX61" fmla="*/ 454818 w 523875"/>
                <a:gd name="connsiteY61" fmla="*/ 252412 h 314325"/>
                <a:gd name="connsiteX62" fmla="*/ 469106 w 523875"/>
                <a:gd name="connsiteY62" fmla="*/ 245268 h 314325"/>
                <a:gd name="connsiteX63" fmla="*/ 523875 w 523875"/>
                <a:gd name="connsiteY63" fmla="*/ 245268 h 314325"/>
                <a:gd name="connsiteX64" fmla="*/ 514350 w 523875"/>
                <a:gd name="connsiteY64" fmla="*/ 211931 h 314325"/>
                <a:gd name="connsiteX0" fmla="*/ 514350 w 523875"/>
                <a:gd name="connsiteY0" fmla="*/ 211931 h 314325"/>
                <a:gd name="connsiteX1" fmla="*/ 521493 w 523875"/>
                <a:gd name="connsiteY1" fmla="*/ 157162 h 314325"/>
                <a:gd name="connsiteX2" fmla="*/ 516731 w 523875"/>
                <a:gd name="connsiteY2" fmla="*/ 130968 h 314325"/>
                <a:gd name="connsiteX3" fmla="*/ 492918 w 523875"/>
                <a:gd name="connsiteY3" fmla="*/ 107156 h 314325"/>
                <a:gd name="connsiteX4" fmla="*/ 466725 w 523875"/>
                <a:gd name="connsiteY4" fmla="*/ 85725 h 314325"/>
                <a:gd name="connsiteX5" fmla="*/ 466725 w 523875"/>
                <a:gd name="connsiteY5" fmla="*/ 64293 h 314325"/>
                <a:gd name="connsiteX6" fmla="*/ 447675 w 523875"/>
                <a:gd name="connsiteY6" fmla="*/ 52387 h 314325"/>
                <a:gd name="connsiteX7" fmla="*/ 438150 w 523875"/>
                <a:gd name="connsiteY7" fmla="*/ 40481 h 314325"/>
                <a:gd name="connsiteX8" fmla="*/ 438150 w 523875"/>
                <a:gd name="connsiteY8" fmla="*/ 23812 h 314325"/>
                <a:gd name="connsiteX9" fmla="*/ 419100 w 523875"/>
                <a:gd name="connsiteY9" fmla="*/ 7143 h 314325"/>
                <a:gd name="connsiteX10" fmla="*/ 400050 w 523875"/>
                <a:gd name="connsiteY10" fmla="*/ 0 h 314325"/>
                <a:gd name="connsiteX11" fmla="*/ 385762 w 523875"/>
                <a:gd name="connsiteY11" fmla="*/ 26193 h 314325"/>
                <a:gd name="connsiteX12" fmla="*/ 357187 w 523875"/>
                <a:gd name="connsiteY12" fmla="*/ 26193 h 314325"/>
                <a:gd name="connsiteX13" fmla="*/ 333375 w 523875"/>
                <a:gd name="connsiteY13" fmla="*/ 26193 h 314325"/>
                <a:gd name="connsiteX14" fmla="*/ 321468 w 523875"/>
                <a:gd name="connsiteY14" fmla="*/ 2381 h 314325"/>
                <a:gd name="connsiteX15" fmla="*/ 300037 w 523875"/>
                <a:gd name="connsiteY15" fmla="*/ 7143 h 314325"/>
                <a:gd name="connsiteX16" fmla="*/ 280987 w 523875"/>
                <a:gd name="connsiteY16" fmla="*/ 21431 h 314325"/>
                <a:gd name="connsiteX17" fmla="*/ 266700 w 523875"/>
                <a:gd name="connsiteY17" fmla="*/ 42862 h 314325"/>
                <a:gd name="connsiteX18" fmla="*/ 273843 w 523875"/>
                <a:gd name="connsiteY18" fmla="*/ 73818 h 314325"/>
                <a:gd name="connsiteX19" fmla="*/ 235743 w 523875"/>
                <a:gd name="connsiteY19" fmla="*/ 64293 h 314325"/>
                <a:gd name="connsiteX20" fmla="*/ 209550 w 523875"/>
                <a:gd name="connsiteY20" fmla="*/ 57150 h 314325"/>
                <a:gd name="connsiteX21" fmla="*/ 183356 w 523875"/>
                <a:gd name="connsiteY21" fmla="*/ 57150 h 314325"/>
                <a:gd name="connsiteX22" fmla="*/ 188118 w 523875"/>
                <a:gd name="connsiteY22" fmla="*/ 33337 h 314325"/>
                <a:gd name="connsiteX23" fmla="*/ 173831 w 523875"/>
                <a:gd name="connsiteY23" fmla="*/ 19050 h 314325"/>
                <a:gd name="connsiteX24" fmla="*/ 154781 w 523875"/>
                <a:gd name="connsiteY24" fmla="*/ 2381 h 314325"/>
                <a:gd name="connsiteX25" fmla="*/ 135731 w 523875"/>
                <a:gd name="connsiteY25" fmla="*/ 0 h 314325"/>
                <a:gd name="connsiteX26" fmla="*/ 123825 w 523875"/>
                <a:gd name="connsiteY26" fmla="*/ 11906 h 314325"/>
                <a:gd name="connsiteX27" fmla="*/ 109537 w 523875"/>
                <a:gd name="connsiteY27" fmla="*/ 19050 h 314325"/>
                <a:gd name="connsiteX28" fmla="*/ 104775 w 523875"/>
                <a:gd name="connsiteY28" fmla="*/ 47625 h 314325"/>
                <a:gd name="connsiteX29" fmla="*/ 64293 w 523875"/>
                <a:gd name="connsiteY29" fmla="*/ 42862 h 314325"/>
                <a:gd name="connsiteX30" fmla="*/ 40481 w 523875"/>
                <a:gd name="connsiteY30" fmla="*/ 42862 h 314325"/>
                <a:gd name="connsiteX31" fmla="*/ 23812 w 523875"/>
                <a:gd name="connsiteY31" fmla="*/ 38100 h 314325"/>
                <a:gd name="connsiteX32" fmla="*/ 0 w 523875"/>
                <a:gd name="connsiteY32" fmla="*/ 38100 h 314325"/>
                <a:gd name="connsiteX33" fmla="*/ 0 w 523875"/>
                <a:gd name="connsiteY33" fmla="*/ 83343 h 314325"/>
                <a:gd name="connsiteX34" fmla="*/ 4762 w 523875"/>
                <a:gd name="connsiteY34" fmla="*/ 107156 h 314325"/>
                <a:gd name="connsiteX35" fmla="*/ 9525 w 523875"/>
                <a:gd name="connsiteY35" fmla="*/ 128587 h 314325"/>
                <a:gd name="connsiteX36" fmla="*/ 30956 w 523875"/>
                <a:gd name="connsiteY36" fmla="*/ 150018 h 314325"/>
                <a:gd name="connsiteX37" fmla="*/ 83343 w 523875"/>
                <a:gd name="connsiteY37" fmla="*/ 192881 h 314325"/>
                <a:gd name="connsiteX38" fmla="*/ 109537 w 523875"/>
                <a:gd name="connsiteY38" fmla="*/ 230981 h 314325"/>
                <a:gd name="connsiteX39" fmla="*/ 109537 w 523875"/>
                <a:gd name="connsiteY39" fmla="*/ 247650 h 314325"/>
                <a:gd name="connsiteX40" fmla="*/ 95250 w 523875"/>
                <a:gd name="connsiteY40" fmla="*/ 266700 h 314325"/>
                <a:gd name="connsiteX41" fmla="*/ 95250 w 523875"/>
                <a:gd name="connsiteY41" fmla="*/ 295275 h 314325"/>
                <a:gd name="connsiteX42" fmla="*/ 119062 w 523875"/>
                <a:gd name="connsiteY42" fmla="*/ 288131 h 314325"/>
                <a:gd name="connsiteX43" fmla="*/ 128587 w 523875"/>
                <a:gd name="connsiteY43" fmla="*/ 307181 h 314325"/>
                <a:gd name="connsiteX44" fmla="*/ 161925 w 523875"/>
                <a:gd name="connsiteY44" fmla="*/ 300037 h 314325"/>
                <a:gd name="connsiteX45" fmla="*/ 171450 w 523875"/>
                <a:gd name="connsiteY45" fmla="*/ 288131 h 314325"/>
                <a:gd name="connsiteX46" fmla="*/ 209550 w 523875"/>
                <a:gd name="connsiteY46" fmla="*/ 304800 h 314325"/>
                <a:gd name="connsiteX47" fmla="*/ 228600 w 523875"/>
                <a:gd name="connsiteY47" fmla="*/ 314325 h 314325"/>
                <a:gd name="connsiteX48" fmla="*/ 238125 w 523875"/>
                <a:gd name="connsiteY48" fmla="*/ 300037 h 314325"/>
                <a:gd name="connsiteX49" fmla="*/ 247650 w 523875"/>
                <a:gd name="connsiteY49" fmla="*/ 280987 h 314325"/>
                <a:gd name="connsiteX50" fmla="*/ 264318 w 523875"/>
                <a:gd name="connsiteY50" fmla="*/ 276225 h 314325"/>
                <a:gd name="connsiteX51" fmla="*/ 288131 w 523875"/>
                <a:gd name="connsiteY51" fmla="*/ 292893 h 314325"/>
                <a:gd name="connsiteX52" fmla="*/ 300037 w 523875"/>
                <a:gd name="connsiteY52" fmla="*/ 302418 h 314325"/>
                <a:gd name="connsiteX53" fmla="*/ 300037 w 523875"/>
                <a:gd name="connsiteY53" fmla="*/ 302418 h 314325"/>
                <a:gd name="connsiteX54" fmla="*/ 323850 w 523875"/>
                <a:gd name="connsiteY54" fmla="*/ 295275 h 314325"/>
                <a:gd name="connsiteX55" fmla="*/ 354806 w 523875"/>
                <a:gd name="connsiteY55" fmla="*/ 295275 h 314325"/>
                <a:gd name="connsiteX56" fmla="*/ 381000 w 523875"/>
                <a:gd name="connsiteY56" fmla="*/ 283368 h 314325"/>
                <a:gd name="connsiteX57" fmla="*/ 383381 w 523875"/>
                <a:gd name="connsiteY57" fmla="*/ 276225 h 314325"/>
                <a:gd name="connsiteX58" fmla="*/ 397668 w 523875"/>
                <a:gd name="connsiteY58" fmla="*/ 295275 h 314325"/>
                <a:gd name="connsiteX59" fmla="*/ 404812 w 523875"/>
                <a:gd name="connsiteY59" fmla="*/ 304800 h 314325"/>
                <a:gd name="connsiteX60" fmla="*/ 416718 w 523875"/>
                <a:gd name="connsiteY60" fmla="*/ 269081 h 314325"/>
                <a:gd name="connsiteX61" fmla="*/ 454818 w 523875"/>
                <a:gd name="connsiteY61" fmla="*/ 252412 h 314325"/>
                <a:gd name="connsiteX62" fmla="*/ 478631 w 523875"/>
                <a:gd name="connsiteY62" fmla="*/ 245268 h 314325"/>
                <a:gd name="connsiteX63" fmla="*/ 523875 w 523875"/>
                <a:gd name="connsiteY63" fmla="*/ 245268 h 314325"/>
                <a:gd name="connsiteX64" fmla="*/ 514350 w 523875"/>
                <a:gd name="connsiteY64" fmla="*/ 211931 h 314325"/>
                <a:gd name="connsiteX0" fmla="*/ 514350 w 528638"/>
                <a:gd name="connsiteY0" fmla="*/ 211931 h 314325"/>
                <a:gd name="connsiteX1" fmla="*/ 521493 w 528638"/>
                <a:gd name="connsiteY1" fmla="*/ 157162 h 314325"/>
                <a:gd name="connsiteX2" fmla="*/ 516731 w 528638"/>
                <a:gd name="connsiteY2" fmla="*/ 130968 h 314325"/>
                <a:gd name="connsiteX3" fmla="*/ 492918 w 528638"/>
                <a:gd name="connsiteY3" fmla="*/ 107156 h 314325"/>
                <a:gd name="connsiteX4" fmla="*/ 466725 w 528638"/>
                <a:gd name="connsiteY4" fmla="*/ 85725 h 314325"/>
                <a:gd name="connsiteX5" fmla="*/ 466725 w 528638"/>
                <a:gd name="connsiteY5" fmla="*/ 64293 h 314325"/>
                <a:gd name="connsiteX6" fmla="*/ 447675 w 528638"/>
                <a:gd name="connsiteY6" fmla="*/ 52387 h 314325"/>
                <a:gd name="connsiteX7" fmla="*/ 438150 w 528638"/>
                <a:gd name="connsiteY7" fmla="*/ 40481 h 314325"/>
                <a:gd name="connsiteX8" fmla="*/ 438150 w 528638"/>
                <a:gd name="connsiteY8" fmla="*/ 23812 h 314325"/>
                <a:gd name="connsiteX9" fmla="*/ 419100 w 528638"/>
                <a:gd name="connsiteY9" fmla="*/ 7143 h 314325"/>
                <a:gd name="connsiteX10" fmla="*/ 400050 w 528638"/>
                <a:gd name="connsiteY10" fmla="*/ 0 h 314325"/>
                <a:gd name="connsiteX11" fmla="*/ 385762 w 528638"/>
                <a:gd name="connsiteY11" fmla="*/ 26193 h 314325"/>
                <a:gd name="connsiteX12" fmla="*/ 357187 w 528638"/>
                <a:gd name="connsiteY12" fmla="*/ 26193 h 314325"/>
                <a:gd name="connsiteX13" fmla="*/ 333375 w 528638"/>
                <a:gd name="connsiteY13" fmla="*/ 26193 h 314325"/>
                <a:gd name="connsiteX14" fmla="*/ 321468 w 528638"/>
                <a:gd name="connsiteY14" fmla="*/ 2381 h 314325"/>
                <a:gd name="connsiteX15" fmla="*/ 300037 w 528638"/>
                <a:gd name="connsiteY15" fmla="*/ 7143 h 314325"/>
                <a:gd name="connsiteX16" fmla="*/ 280987 w 528638"/>
                <a:gd name="connsiteY16" fmla="*/ 21431 h 314325"/>
                <a:gd name="connsiteX17" fmla="*/ 266700 w 528638"/>
                <a:gd name="connsiteY17" fmla="*/ 42862 h 314325"/>
                <a:gd name="connsiteX18" fmla="*/ 273843 w 528638"/>
                <a:gd name="connsiteY18" fmla="*/ 73818 h 314325"/>
                <a:gd name="connsiteX19" fmla="*/ 235743 w 528638"/>
                <a:gd name="connsiteY19" fmla="*/ 64293 h 314325"/>
                <a:gd name="connsiteX20" fmla="*/ 209550 w 528638"/>
                <a:gd name="connsiteY20" fmla="*/ 57150 h 314325"/>
                <a:gd name="connsiteX21" fmla="*/ 183356 w 528638"/>
                <a:gd name="connsiteY21" fmla="*/ 57150 h 314325"/>
                <a:gd name="connsiteX22" fmla="*/ 188118 w 528638"/>
                <a:gd name="connsiteY22" fmla="*/ 33337 h 314325"/>
                <a:gd name="connsiteX23" fmla="*/ 173831 w 528638"/>
                <a:gd name="connsiteY23" fmla="*/ 19050 h 314325"/>
                <a:gd name="connsiteX24" fmla="*/ 154781 w 528638"/>
                <a:gd name="connsiteY24" fmla="*/ 2381 h 314325"/>
                <a:gd name="connsiteX25" fmla="*/ 135731 w 528638"/>
                <a:gd name="connsiteY25" fmla="*/ 0 h 314325"/>
                <a:gd name="connsiteX26" fmla="*/ 123825 w 528638"/>
                <a:gd name="connsiteY26" fmla="*/ 11906 h 314325"/>
                <a:gd name="connsiteX27" fmla="*/ 109537 w 528638"/>
                <a:gd name="connsiteY27" fmla="*/ 19050 h 314325"/>
                <a:gd name="connsiteX28" fmla="*/ 104775 w 528638"/>
                <a:gd name="connsiteY28" fmla="*/ 47625 h 314325"/>
                <a:gd name="connsiteX29" fmla="*/ 64293 w 528638"/>
                <a:gd name="connsiteY29" fmla="*/ 42862 h 314325"/>
                <a:gd name="connsiteX30" fmla="*/ 40481 w 528638"/>
                <a:gd name="connsiteY30" fmla="*/ 42862 h 314325"/>
                <a:gd name="connsiteX31" fmla="*/ 23812 w 528638"/>
                <a:gd name="connsiteY31" fmla="*/ 38100 h 314325"/>
                <a:gd name="connsiteX32" fmla="*/ 0 w 528638"/>
                <a:gd name="connsiteY32" fmla="*/ 38100 h 314325"/>
                <a:gd name="connsiteX33" fmla="*/ 0 w 528638"/>
                <a:gd name="connsiteY33" fmla="*/ 83343 h 314325"/>
                <a:gd name="connsiteX34" fmla="*/ 4762 w 528638"/>
                <a:gd name="connsiteY34" fmla="*/ 107156 h 314325"/>
                <a:gd name="connsiteX35" fmla="*/ 9525 w 528638"/>
                <a:gd name="connsiteY35" fmla="*/ 128587 h 314325"/>
                <a:gd name="connsiteX36" fmla="*/ 30956 w 528638"/>
                <a:gd name="connsiteY36" fmla="*/ 150018 h 314325"/>
                <a:gd name="connsiteX37" fmla="*/ 83343 w 528638"/>
                <a:gd name="connsiteY37" fmla="*/ 192881 h 314325"/>
                <a:gd name="connsiteX38" fmla="*/ 109537 w 528638"/>
                <a:gd name="connsiteY38" fmla="*/ 230981 h 314325"/>
                <a:gd name="connsiteX39" fmla="*/ 109537 w 528638"/>
                <a:gd name="connsiteY39" fmla="*/ 247650 h 314325"/>
                <a:gd name="connsiteX40" fmla="*/ 95250 w 528638"/>
                <a:gd name="connsiteY40" fmla="*/ 266700 h 314325"/>
                <a:gd name="connsiteX41" fmla="*/ 95250 w 528638"/>
                <a:gd name="connsiteY41" fmla="*/ 295275 h 314325"/>
                <a:gd name="connsiteX42" fmla="*/ 119062 w 528638"/>
                <a:gd name="connsiteY42" fmla="*/ 288131 h 314325"/>
                <a:gd name="connsiteX43" fmla="*/ 128587 w 528638"/>
                <a:gd name="connsiteY43" fmla="*/ 307181 h 314325"/>
                <a:gd name="connsiteX44" fmla="*/ 161925 w 528638"/>
                <a:gd name="connsiteY44" fmla="*/ 300037 h 314325"/>
                <a:gd name="connsiteX45" fmla="*/ 171450 w 528638"/>
                <a:gd name="connsiteY45" fmla="*/ 288131 h 314325"/>
                <a:gd name="connsiteX46" fmla="*/ 209550 w 528638"/>
                <a:gd name="connsiteY46" fmla="*/ 304800 h 314325"/>
                <a:gd name="connsiteX47" fmla="*/ 228600 w 528638"/>
                <a:gd name="connsiteY47" fmla="*/ 314325 h 314325"/>
                <a:gd name="connsiteX48" fmla="*/ 238125 w 528638"/>
                <a:gd name="connsiteY48" fmla="*/ 300037 h 314325"/>
                <a:gd name="connsiteX49" fmla="*/ 247650 w 528638"/>
                <a:gd name="connsiteY49" fmla="*/ 280987 h 314325"/>
                <a:gd name="connsiteX50" fmla="*/ 264318 w 528638"/>
                <a:gd name="connsiteY50" fmla="*/ 276225 h 314325"/>
                <a:gd name="connsiteX51" fmla="*/ 288131 w 528638"/>
                <a:gd name="connsiteY51" fmla="*/ 292893 h 314325"/>
                <a:gd name="connsiteX52" fmla="*/ 300037 w 528638"/>
                <a:gd name="connsiteY52" fmla="*/ 302418 h 314325"/>
                <a:gd name="connsiteX53" fmla="*/ 300037 w 528638"/>
                <a:gd name="connsiteY53" fmla="*/ 302418 h 314325"/>
                <a:gd name="connsiteX54" fmla="*/ 323850 w 528638"/>
                <a:gd name="connsiteY54" fmla="*/ 295275 h 314325"/>
                <a:gd name="connsiteX55" fmla="*/ 354806 w 528638"/>
                <a:gd name="connsiteY55" fmla="*/ 295275 h 314325"/>
                <a:gd name="connsiteX56" fmla="*/ 381000 w 528638"/>
                <a:gd name="connsiteY56" fmla="*/ 283368 h 314325"/>
                <a:gd name="connsiteX57" fmla="*/ 383381 w 528638"/>
                <a:gd name="connsiteY57" fmla="*/ 276225 h 314325"/>
                <a:gd name="connsiteX58" fmla="*/ 397668 w 528638"/>
                <a:gd name="connsiteY58" fmla="*/ 295275 h 314325"/>
                <a:gd name="connsiteX59" fmla="*/ 404812 w 528638"/>
                <a:gd name="connsiteY59" fmla="*/ 304800 h 314325"/>
                <a:gd name="connsiteX60" fmla="*/ 416718 w 528638"/>
                <a:gd name="connsiteY60" fmla="*/ 269081 h 314325"/>
                <a:gd name="connsiteX61" fmla="*/ 454818 w 528638"/>
                <a:gd name="connsiteY61" fmla="*/ 252412 h 314325"/>
                <a:gd name="connsiteX62" fmla="*/ 478631 w 528638"/>
                <a:gd name="connsiteY62" fmla="*/ 245268 h 314325"/>
                <a:gd name="connsiteX63" fmla="*/ 528638 w 528638"/>
                <a:gd name="connsiteY63" fmla="*/ 254793 h 314325"/>
                <a:gd name="connsiteX64" fmla="*/ 514350 w 528638"/>
                <a:gd name="connsiteY64" fmla="*/ 211931 h 314325"/>
                <a:gd name="connsiteX0" fmla="*/ 514350 w 528638"/>
                <a:gd name="connsiteY0" fmla="*/ 211931 h 314325"/>
                <a:gd name="connsiteX1" fmla="*/ 521493 w 528638"/>
                <a:gd name="connsiteY1" fmla="*/ 157162 h 314325"/>
                <a:gd name="connsiteX2" fmla="*/ 516731 w 528638"/>
                <a:gd name="connsiteY2" fmla="*/ 130968 h 314325"/>
                <a:gd name="connsiteX3" fmla="*/ 492918 w 528638"/>
                <a:gd name="connsiteY3" fmla="*/ 107156 h 314325"/>
                <a:gd name="connsiteX4" fmla="*/ 466725 w 528638"/>
                <a:gd name="connsiteY4" fmla="*/ 85725 h 314325"/>
                <a:gd name="connsiteX5" fmla="*/ 466725 w 528638"/>
                <a:gd name="connsiteY5" fmla="*/ 64293 h 314325"/>
                <a:gd name="connsiteX6" fmla="*/ 447675 w 528638"/>
                <a:gd name="connsiteY6" fmla="*/ 52387 h 314325"/>
                <a:gd name="connsiteX7" fmla="*/ 438150 w 528638"/>
                <a:gd name="connsiteY7" fmla="*/ 40481 h 314325"/>
                <a:gd name="connsiteX8" fmla="*/ 438150 w 528638"/>
                <a:gd name="connsiteY8" fmla="*/ 23812 h 314325"/>
                <a:gd name="connsiteX9" fmla="*/ 419100 w 528638"/>
                <a:gd name="connsiteY9" fmla="*/ 7143 h 314325"/>
                <a:gd name="connsiteX10" fmla="*/ 400050 w 528638"/>
                <a:gd name="connsiteY10" fmla="*/ 0 h 314325"/>
                <a:gd name="connsiteX11" fmla="*/ 385762 w 528638"/>
                <a:gd name="connsiteY11" fmla="*/ 26193 h 314325"/>
                <a:gd name="connsiteX12" fmla="*/ 357187 w 528638"/>
                <a:gd name="connsiteY12" fmla="*/ 26193 h 314325"/>
                <a:gd name="connsiteX13" fmla="*/ 333375 w 528638"/>
                <a:gd name="connsiteY13" fmla="*/ 26193 h 314325"/>
                <a:gd name="connsiteX14" fmla="*/ 321468 w 528638"/>
                <a:gd name="connsiteY14" fmla="*/ 2381 h 314325"/>
                <a:gd name="connsiteX15" fmla="*/ 300037 w 528638"/>
                <a:gd name="connsiteY15" fmla="*/ 7143 h 314325"/>
                <a:gd name="connsiteX16" fmla="*/ 280987 w 528638"/>
                <a:gd name="connsiteY16" fmla="*/ 21431 h 314325"/>
                <a:gd name="connsiteX17" fmla="*/ 266700 w 528638"/>
                <a:gd name="connsiteY17" fmla="*/ 42862 h 314325"/>
                <a:gd name="connsiteX18" fmla="*/ 273843 w 528638"/>
                <a:gd name="connsiteY18" fmla="*/ 73818 h 314325"/>
                <a:gd name="connsiteX19" fmla="*/ 235743 w 528638"/>
                <a:gd name="connsiteY19" fmla="*/ 64293 h 314325"/>
                <a:gd name="connsiteX20" fmla="*/ 209550 w 528638"/>
                <a:gd name="connsiteY20" fmla="*/ 57150 h 314325"/>
                <a:gd name="connsiteX21" fmla="*/ 183356 w 528638"/>
                <a:gd name="connsiteY21" fmla="*/ 57150 h 314325"/>
                <a:gd name="connsiteX22" fmla="*/ 188118 w 528638"/>
                <a:gd name="connsiteY22" fmla="*/ 33337 h 314325"/>
                <a:gd name="connsiteX23" fmla="*/ 173831 w 528638"/>
                <a:gd name="connsiteY23" fmla="*/ 19050 h 314325"/>
                <a:gd name="connsiteX24" fmla="*/ 154781 w 528638"/>
                <a:gd name="connsiteY24" fmla="*/ 2381 h 314325"/>
                <a:gd name="connsiteX25" fmla="*/ 135731 w 528638"/>
                <a:gd name="connsiteY25" fmla="*/ 0 h 314325"/>
                <a:gd name="connsiteX26" fmla="*/ 123825 w 528638"/>
                <a:gd name="connsiteY26" fmla="*/ 11906 h 314325"/>
                <a:gd name="connsiteX27" fmla="*/ 109537 w 528638"/>
                <a:gd name="connsiteY27" fmla="*/ 19050 h 314325"/>
                <a:gd name="connsiteX28" fmla="*/ 104775 w 528638"/>
                <a:gd name="connsiteY28" fmla="*/ 47625 h 314325"/>
                <a:gd name="connsiteX29" fmla="*/ 64293 w 528638"/>
                <a:gd name="connsiteY29" fmla="*/ 42862 h 314325"/>
                <a:gd name="connsiteX30" fmla="*/ 40481 w 528638"/>
                <a:gd name="connsiteY30" fmla="*/ 42862 h 314325"/>
                <a:gd name="connsiteX31" fmla="*/ 23812 w 528638"/>
                <a:gd name="connsiteY31" fmla="*/ 38100 h 314325"/>
                <a:gd name="connsiteX32" fmla="*/ 0 w 528638"/>
                <a:gd name="connsiteY32" fmla="*/ 38100 h 314325"/>
                <a:gd name="connsiteX33" fmla="*/ 0 w 528638"/>
                <a:gd name="connsiteY33" fmla="*/ 83343 h 314325"/>
                <a:gd name="connsiteX34" fmla="*/ 4762 w 528638"/>
                <a:gd name="connsiteY34" fmla="*/ 107156 h 314325"/>
                <a:gd name="connsiteX35" fmla="*/ 9525 w 528638"/>
                <a:gd name="connsiteY35" fmla="*/ 128587 h 314325"/>
                <a:gd name="connsiteX36" fmla="*/ 30956 w 528638"/>
                <a:gd name="connsiteY36" fmla="*/ 150018 h 314325"/>
                <a:gd name="connsiteX37" fmla="*/ 83343 w 528638"/>
                <a:gd name="connsiteY37" fmla="*/ 192881 h 314325"/>
                <a:gd name="connsiteX38" fmla="*/ 109537 w 528638"/>
                <a:gd name="connsiteY38" fmla="*/ 230981 h 314325"/>
                <a:gd name="connsiteX39" fmla="*/ 109537 w 528638"/>
                <a:gd name="connsiteY39" fmla="*/ 247650 h 314325"/>
                <a:gd name="connsiteX40" fmla="*/ 95250 w 528638"/>
                <a:gd name="connsiteY40" fmla="*/ 266700 h 314325"/>
                <a:gd name="connsiteX41" fmla="*/ 95250 w 528638"/>
                <a:gd name="connsiteY41" fmla="*/ 295275 h 314325"/>
                <a:gd name="connsiteX42" fmla="*/ 119062 w 528638"/>
                <a:gd name="connsiteY42" fmla="*/ 288131 h 314325"/>
                <a:gd name="connsiteX43" fmla="*/ 128587 w 528638"/>
                <a:gd name="connsiteY43" fmla="*/ 307181 h 314325"/>
                <a:gd name="connsiteX44" fmla="*/ 161925 w 528638"/>
                <a:gd name="connsiteY44" fmla="*/ 300037 h 314325"/>
                <a:gd name="connsiteX45" fmla="*/ 171450 w 528638"/>
                <a:gd name="connsiteY45" fmla="*/ 288131 h 314325"/>
                <a:gd name="connsiteX46" fmla="*/ 209550 w 528638"/>
                <a:gd name="connsiteY46" fmla="*/ 304800 h 314325"/>
                <a:gd name="connsiteX47" fmla="*/ 228600 w 528638"/>
                <a:gd name="connsiteY47" fmla="*/ 314325 h 314325"/>
                <a:gd name="connsiteX48" fmla="*/ 238125 w 528638"/>
                <a:gd name="connsiteY48" fmla="*/ 300037 h 314325"/>
                <a:gd name="connsiteX49" fmla="*/ 247650 w 528638"/>
                <a:gd name="connsiteY49" fmla="*/ 280987 h 314325"/>
                <a:gd name="connsiteX50" fmla="*/ 264318 w 528638"/>
                <a:gd name="connsiteY50" fmla="*/ 276225 h 314325"/>
                <a:gd name="connsiteX51" fmla="*/ 288131 w 528638"/>
                <a:gd name="connsiteY51" fmla="*/ 292893 h 314325"/>
                <a:gd name="connsiteX52" fmla="*/ 300037 w 528638"/>
                <a:gd name="connsiteY52" fmla="*/ 302418 h 314325"/>
                <a:gd name="connsiteX53" fmla="*/ 300037 w 528638"/>
                <a:gd name="connsiteY53" fmla="*/ 302418 h 314325"/>
                <a:gd name="connsiteX54" fmla="*/ 323850 w 528638"/>
                <a:gd name="connsiteY54" fmla="*/ 295275 h 314325"/>
                <a:gd name="connsiteX55" fmla="*/ 354806 w 528638"/>
                <a:gd name="connsiteY55" fmla="*/ 295275 h 314325"/>
                <a:gd name="connsiteX56" fmla="*/ 381000 w 528638"/>
                <a:gd name="connsiteY56" fmla="*/ 283368 h 314325"/>
                <a:gd name="connsiteX57" fmla="*/ 383381 w 528638"/>
                <a:gd name="connsiteY57" fmla="*/ 276225 h 314325"/>
                <a:gd name="connsiteX58" fmla="*/ 397668 w 528638"/>
                <a:gd name="connsiteY58" fmla="*/ 295275 h 314325"/>
                <a:gd name="connsiteX59" fmla="*/ 404812 w 528638"/>
                <a:gd name="connsiteY59" fmla="*/ 304800 h 314325"/>
                <a:gd name="connsiteX60" fmla="*/ 416718 w 528638"/>
                <a:gd name="connsiteY60" fmla="*/ 269081 h 314325"/>
                <a:gd name="connsiteX61" fmla="*/ 454818 w 528638"/>
                <a:gd name="connsiteY61" fmla="*/ 252412 h 314325"/>
                <a:gd name="connsiteX62" fmla="*/ 478631 w 528638"/>
                <a:gd name="connsiteY62" fmla="*/ 245268 h 314325"/>
                <a:gd name="connsiteX63" fmla="*/ 528638 w 528638"/>
                <a:gd name="connsiteY63" fmla="*/ 254793 h 314325"/>
                <a:gd name="connsiteX64" fmla="*/ 526255 w 528638"/>
                <a:gd name="connsiteY64" fmla="*/ 228600 h 314325"/>
                <a:gd name="connsiteX65" fmla="*/ 514350 w 528638"/>
                <a:gd name="connsiteY65" fmla="*/ 211931 h 314325"/>
                <a:gd name="connsiteX0" fmla="*/ 514350 w 528638"/>
                <a:gd name="connsiteY0" fmla="*/ 211931 h 314325"/>
                <a:gd name="connsiteX1" fmla="*/ 521493 w 528638"/>
                <a:gd name="connsiteY1" fmla="*/ 157162 h 314325"/>
                <a:gd name="connsiteX2" fmla="*/ 516731 w 528638"/>
                <a:gd name="connsiteY2" fmla="*/ 130968 h 314325"/>
                <a:gd name="connsiteX3" fmla="*/ 492918 w 528638"/>
                <a:gd name="connsiteY3" fmla="*/ 107156 h 314325"/>
                <a:gd name="connsiteX4" fmla="*/ 466725 w 528638"/>
                <a:gd name="connsiteY4" fmla="*/ 85725 h 314325"/>
                <a:gd name="connsiteX5" fmla="*/ 466725 w 528638"/>
                <a:gd name="connsiteY5" fmla="*/ 64293 h 314325"/>
                <a:gd name="connsiteX6" fmla="*/ 447675 w 528638"/>
                <a:gd name="connsiteY6" fmla="*/ 52387 h 314325"/>
                <a:gd name="connsiteX7" fmla="*/ 438150 w 528638"/>
                <a:gd name="connsiteY7" fmla="*/ 40481 h 314325"/>
                <a:gd name="connsiteX8" fmla="*/ 438150 w 528638"/>
                <a:gd name="connsiteY8" fmla="*/ 23812 h 314325"/>
                <a:gd name="connsiteX9" fmla="*/ 419100 w 528638"/>
                <a:gd name="connsiteY9" fmla="*/ 7143 h 314325"/>
                <a:gd name="connsiteX10" fmla="*/ 400050 w 528638"/>
                <a:gd name="connsiteY10" fmla="*/ 0 h 314325"/>
                <a:gd name="connsiteX11" fmla="*/ 385762 w 528638"/>
                <a:gd name="connsiteY11" fmla="*/ 26193 h 314325"/>
                <a:gd name="connsiteX12" fmla="*/ 357187 w 528638"/>
                <a:gd name="connsiteY12" fmla="*/ 26193 h 314325"/>
                <a:gd name="connsiteX13" fmla="*/ 333375 w 528638"/>
                <a:gd name="connsiteY13" fmla="*/ 26193 h 314325"/>
                <a:gd name="connsiteX14" fmla="*/ 321468 w 528638"/>
                <a:gd name="connsiteY14" fmla="*/ 2381 h 314325"/>
                <a:gd name="connsiteX15" fmla="*/ 300037 w 528638"/>
                <a:gd name="connsiteY15" fmla="*/ 7143 h 314325"/>
                <a:gd name="connsiteX16" fmla="*/ 280987 w 528638"/>
                <a:gd name="connsiteY16" fmla="*/ 21431 h 314325"/>
                <a:gd name="connsiteX17" fmla="*/ 266700 w 528638"/>
                <a:gd name="connsiteY17" fmla="*/ 42862 h 314325"/>
                <a:gd name="connsiteX18" fmla="*/ 273843 w 528638"/>
                <a:gd name="connsiteY18" fmla="*/ 73818 h 314325"/>
                <a:gd name="connsiteX19" fmla="*/ 235743 w 528638"/>
                <a:gd name="connsiteY19" fmla="*/ 64293 h 314325"/>
                <a:gd name="connsiteX20" fmla="*/ 209550 w 528638"/>
                <a:gd name="connsiteY20" fmla="*/ 57150 h 314325"/>
                <a:gd name="connsiteX21" fmla="*/ 183356 w 528638"/>
                <a:gd name="connsiteY21" fmla="*/ 57150 h 314325"/>
                <a:gd name="connsiteX22" fmla="*/ 188118 w 528638"/>
                <a:gd name="connsiteY22" fmla="*/ 33337 h 314325"/>
                <a:gd name="connsiteX23" fmla="*/ 173831 w 528638"/>
                <a:gd name="connsiteY23" fmla="*/ 19050 h 314325"/>
                <a:gd name="connsiteX24" fmla="*/ 154781 w 528638"/>
                <a:gd name="connsiteY24" fmla="*/ 2381 h 314325"/>
                <a:gd name="connsiteX25" fmla="*/ 135731 w 528638"/>
                <a:gd name="connsiteY25" fmla="*/ 0 h 314325"/>
                <a:gd name="connsiteX26" fmla="*/ 123825 w 528638"/>
                <a:gd name="connsiteY26" fmla="*/ 11906 h 314325"/>
                <a:gd name="connsiteX27" fmla="*/ 109537 w 528638"/>
                <a:gd name="connsiteY27" fmla="*/ 19050 h 314325"/>
                <a:gd name="connsiteX28" fmla="*/ 104775 w 528638"/>
                <a:gd name="connsiteY28" fmla="*/ 47625 h 314325"/>
                <a:gd name="connsiteX29" fmla="*/ 64293 w 528638"/>
                <a:gd name="connsiteY29" fmla="*/ 42862 h 314325"/>
                <a:gd name="connsiteX30" fmla="*/ 40481 w 528638"/>
                <a:gd name="connsiteY30" fmla="*/ 42862 h 314325"/>
                <a:gd name="connsiteX31" fmla="*/ 23812 w 528638"/>
                <a:gd name="connsiteY31" fmla="*/ 38100 h 314325"/>
                <a:gd name="connsiteX32" fmla="*/ 0 w 528638"/>
                <a:gd name="connsiteY32" fmla="*/ 38100 h 314325"/>
                <a:gd name="connsiteX33" fmla="*/ 0 w 528638"/>
                <a:gd name="connsiteY33" fmla="*/ 83343 h 314325"/>
                <a:gd name="connsiteX34" fmla="*/ 4762 w 528638"/>
                <a:gd name="connsiteY34" fmla="*/ 107156 h 314325"/>
                <a:gd name="connsiteX35" fmla="*/ 16669 w 528638"/>
                <a:gd name="connsiteY35" fmla="*/ 126206 h 314325"/>
                <a:gd name="connsiteX36" fmla="*/ 30956 w 528638"/>
                <a:gd name="connsiteY36" fmla="*/ 150018 h 314325"/>
                <a:gd name="connsiteX37" fmla="*/ 83343 w 528638"/>
                <a:gd name="connsiteY37" fmla="*/ 192881 h 314325"/>
                <a:gd name="connsiteX38" fmla="*/ 109537 w 528638"/>
                <a:gd name="connsiteY38" fmla="*/ 230981 h 314325"/>
                <a:gd name="connsiteX39" fmla="*/ 109537 w 528638"/>
                <a:gd name="connsiteY39" fmla="*/ 247650 h 314325"/>
                <a:gd name="connsiteX40" fmla="*/ 95250 w 528638"/>
                <a:gd name="connsiteY40" fmla="*/ 266700 h 314325"/>
                <a:gd name="connsiteX41" fmla="*/ 95250 w 528638"/>
                <a:gd name="connsiteY41" fmla="*/ 295275 h 314325"/>
                <a:gd name="connsiteX42" fmla="*/ 119062 w 528638"/>
                <a:gd name="connsiteY42" fmla="*/ 288131 h 314325"/>
                <a:gd name="connsiteX43" fmla="*/ 128587 w 528638"/>
                <a:gd name="connsiteY43" fmla="*/ 307181 h 314325"/>
                <a:gd name="connsiteX44" fmla="*/ 161925 w 528638"/>
                <a:gd name="connsiteY44" fmla="*/ 300037 h 314325"/>
                <a:gd name="connsiteX45" fmla="*/ 171450 w 528638"/>
                <a:gd name="connsiteY45" fmla="*/ 288131 h 314325"/>
                <a:gd name="connsiteX46" fmla="*/ 209550 w 528638"/>
                <a:gd name="connsiteY46" fmla="*/ 304800 h 314325"/>
                <a:gd name="connsiteX47" fmla="*/ 228600 w 528638"/>
                <a:gd name="connsiteY47" fmla="*/ 314325 h 314325"/>
                <a:gd name="connsiteX48" fmla="*/ 238125 w 528638"/>
                <a:gd name="connsiteY48" fmla="*/ 300037 h 314325"/>
                <a:gd name="connsiteX49" fmla="*/ 247650 w 528638"/>
                <a:gd name="connsiteY49" fmla="*/ 280987 h 314325"/>
                <a:gd name="connsiteX50" fmla="*/ 264318 w 528638"/>
                <a:gd name="connsiteY50" fmla="*/ 276225 h 314325"/>
                <a:gd name="connsiteX51" fmla="*/ 288131 w 528638"/>
                <a:gd name="connsiteY51" fmla="*/ 292893 h 314325"/>
                <a:gd name="connsiteX52" fmla="*/ 300037 w 528638"/>
                <a:gd name="connsiteY52" fmla="*/ 302418 h 314325"/>
                <a:gd name="connsiteX53" fmla="*/ 300037 w 528638"/>
                <a:gd name="connsiteY53" fmla="*/ 302418 h 314325"/>
                <a:gd name="connsiteX54" fmla="*/ 323850 w 528638"/>
                <a:gd name="connsiteY54" fmla="*/ 295275 h 314325"/>
                <a:gd name="connsiteX55" fmla="*/ 354806 w 528638"/>
                <a:gd name="connsiteY55" fmla="*/ 295275 h 314325"/>
                <a:gd name="connsiteX56" fmla="*/ 381000 w 528638"/>
                <a:gd name="connsiteY56" fmla="*/ 283368 h 314325"/>
                <a:gd name="connsiteX57" fmla="*/ 383381 w 528638"/>
                <a:gd name="connsiteY57" fmla="*/ 276225 h 314325"/>
                <a:gd name="connsiteX58" fmla="*/ 397668 w 528638"/>
                <a:gd name="connsiteY58" fmla="*/ 295275 h 314325"/>
                <a:gd name="connsiteX59" fmla="*/ 404812 w 528638"/>
                <a:gd name="connsiteY59" fmla="*/ 304800 h 314325"/>
                <a:gd name="connsiteX60" fmla="*/ 416718 w 528638"/>
                <a:gd name="connsiteY60" fmla="*/ 269081 h 314325"/>
                <a:gd name="connsiteX61" fmla="*/ 454818 w 528638"/>
                <a:gd name="connsiteY61" fmla="*/ 252412 h 314325"/>
                <a:gd name="connsiteX62" fmla="*/ 478631 w 528638"/>
                <a:gd name="connsiteY62" fmla="*/ 245268 h 314325"/>
                <a:gd name="connsiteX63" fmla="*/ 528638 w 528638"/>
                <a:gd name="connsiteY63" fmla="*/ 254793 h 314325"/>
                <a:gd name="connsiteX64" fmla="*/ 526255 w 528638"/>
                <a:gd name="connsiteY64" fmla="*/ 228600 h 314325"/>
                <a:gd name="connsiteX65" fmla="*/ 514350 w 528638"/>
                <a:gd name="connsiteY65" fmla="*/ 211931 h 314325"/>
                <a:gd name="connsiteX0" fmla="*/ 514350 w 528638"/>
                <a:gd name="connsiteY0" fmla="*/ 211931 h 314325"/>
                <a:gd name="connsiteX1" fmla="*/ 521493 w 528638"/>
                <a:gd name="connsiteY1" fmla="*/ 157162 h 314325"/>
                <a:gd name="connsiteX2" fmla="*/ 516731 w 528638"/>
                <a:gd name="connsiteY2" fmla="*/ 130968 h 314325"/>
                <a:gd name="connsiteX3" fmla="*/ 492918 w 528638"/>
                <a:gd name="connsiteY3" fmla="*/ 107156 h 314325"/>
                <a:gd name="connsiteX4" fmla="*/ 466725 w 528638"/>
                <a:gd name="connsiteY4" fmla="*/ 85725 h 314325"/>
                <a:gd name="connsiteX5" fmla="*/ 466725 w 528638"/>
                <a:gd name="connsiteY5" fmla="*/ 64293 h 314325"/>
                <a:gd name="connsiteX6" fmla="*/ 447675 w 528638"/>
                <a:gd name="connsiteY6" fmla="*/ 52387 h 314325"/>
                <a:gd name="connsiteX7" fmla="*/ 438150 w 528638"/>
                <a:gd name="connsiteY7" fmla="*/ 40481 h 314325"/>
                <a:gd name="connsiteX8" fmla="*/ 438150 w 528638"/>
                <a:gd name="connsiteY8" fmla="*/ 23812 h 314325"/>
                <a:gd name="connsiteX9" fmla="*/ 419100 w 528638"/>
                <a:gd name="connsiteY9" fmla="*/ 7143 h 314325"/>
                <a:gd name="connsiteX10" fmla="*/ 400050 w 528638"/>
                <a:gd name="connsiteY10" fmla="*/ 0 h 314325"/>
                <a:gd name="connsiteX11" fmla="*/ 385762 w 528638"/>
                <a:gd name="connsiteY11" fmla="*/ 26193 h 314325"/>
                <a:gd name="connsiteX12" fmla="*/ 357187 w 528638"/>
                <a:gd name="connsiteY12" fmla="*/ 26193 h 314325"/>
                <a:gd name="connsiteX13" fmla="*/ 333375 w 528638"/>
                <a:gd name="connsiteY13" fmla="*/ 26193 h 314325"/>
                <a:gd name="connsiteX14" fmla="*/ 321468 w 528638"/>
                <a:gd name="connsiteY14" fmla="*/ 2381 h 314325"/>
                <a:gd name="connsiteX15" fmla="*/ 300037 w 528638"/>
                <a:gd name="connsiteY15" fmla="*/ 7143 h 314325"/>
                <a:gd name="connsiteX16" fmla="*/ 280987 w 528638"/>
                <a:gd name="connsiteY16" fmla="*/ 21431 h 314325"/>
                <a:gd name="connsiteX17" fmla="*/ 266700 w 528638"/>
                <a:gd name="connsiteY17" fmla="*/ 42862 h 314325"/>
                <a:gd name="connsiteX18" fmla="*/ 273843 w 528638"/>
                <a:gd name="connsiteY18" fmla="*/ 73818 h 314325"/>
                <a:gd name="connsiteX19" fmla="*/ 235743 w 528638"/>
                <a:gd name="connsiteY19" fmla="*/ 64293 h 314325"/>
                <a:gd name="connsiteX20" fmla="*/ 209550 w 528638"/>
                <a:gd name="connsiteY20" fmla="*/ 57150 h 314325"/>
                <a:gd name="connsiteX21" fmla="*/ 183356 w 528638"/>
                <a:gd name="connsiteY21" fmla="*/ 57150 h 314325"/>
                <a:gd name="connsiteX22" fmla="*/ 188118 w 528638"/>
                <a:gd name="connsiteY22" fmla="*/ 33337 h 314325"/>
                <a:gd name="connsiteX23" fmla="*/ 173831 w 528638"/>
                <a:gd name="connsiteY23" fmla="*/ 19050 h 314325"/>
                <a:gd name="connsiteX24" fmla="*/ 154781 w 528638"/>
                <a:gd name="connsiteY24" fmla="*/ 2381 h 314325"/>
                <a:gd name="connsiteX25" fmla="*/ 135731 w 528638"/>
                <a:gd name="connsiteY25" fmla="*/ 0 h 314325"/>
                <a:gd name="connsiteX26" fmla="*/ 123825 w 528638"/>
                <a:gd name="connsiteY26" fmla="*/ 11906 h 314325"/>
                <a:gd name="connsiteX27" fmla="*/ 109537 w 528638"/>
                <a:gd name="connsiteY27" fmla="*/ 19050 h 314325"/>
                <a:gd name="connsiteX28" fmla="*/ 104775 w 528638"/>
                <a:gd name="connsiteY28" fmla="*/ 47625 h 314325"/>
                <a:gd name="connsiteX29" fmla="*/ 64293 w 528638"/>
                <a:gd name="connsiteY29" fmla="*/ 42862 h 314325"/>
                <a:gd name="connsiteX30" fmla="*/ 40481 w 528638"/>
                <a:gd name="connsiteY30" fmla="*/ 42862 h 314325"/>
                <a:gd name="connsiteX31" fmla="*/ 23812 w 528638"/>
                <a:gd name="connsiteY31" fmla="*/ 38100 h 314325"/>
                <a:gd name="connsiteX32" fmla="*/ 0 w 528638"/>
                <a:gd name="connsiteY32" fmla="*/ 38100 h 314325"/>
                <a:gd name="connsiteX33" fmla="*/ 0 w 528638"/>
                <a:gd name="connsiteY33" fmla="*/ 83343 h 314325"/>
                <a:gd name="connsiteX34" fmla="*/ 4762 w 528638"/>
                <a:gd name="connsiteY34" fmla="*/ 107156 h 314325"/>
                <a:gd name="connsiteX35" fmla="*/ 16669 w 528638"/>
                <a:gd name="connsiteY35" fmla="*/ 126206 h 314325"/>
                <a:gd name="connsiteX36" fmla="*/ 30956 w 528638"/>
                <a:gd name="connsiteY36" fmla="*/ 150018 h 314325"/>
                <a:gd name="connsiteX37" fmla="*/ 83343 w 528638"/>
                <a:gd name="connsiteY37" fmla="*/ 192881 h 314325"/>
                <a:gd name="connsiteX38" fmla="*/ 119062 w 528638"/>
                <a:gd name="connsiteY38" fmla="*/ 226218 h 314325"/>
                <a:gd name="connsiteX39" fmla="*/ 109537 w 528638"/>
                <a:gd name="connsiteY39" fmla="*/ 247650 h 314325"/>
                <a:gd name="connsiteX40" fmla="*/ 95250 w 528638"/>
                <a:gd name="connsiteY40" fmla="*/ 266700 h 314325"/>
                <a:gd name="connsiteX41" fmla="*/ 95250 w 528638"/>
                <a:gd name="connsiteY41" fmla="*/ 295275 h 314325"/>
                <a:gd name="connsiteX42" fmla="*/ 119062 w 528638"/>
                <a:gd name="connsiteY42" fmla="*/ 288131 h 314325"/>
                <a:gd name="connsiteX43" fmla="*/ 128587 w 528638"/>
                <a:gd name="connsiteY43" fmla="*/ 307181 h 314325"/>
                <a:gd name="connsiteX44" fmla="*/ 161925 w 528638"/>
                <a:gd name="connsiteY44" fmla="*/ 300037 h 314325"/>
                <a:gd name="connsiteX45" fmla="*/ 171450 w 528638"/>
                <a:gd name="connsiteY45" fmla="*/ 288131 h 314325"/>
                <a:gd name="connsiteX46" fmla="*/ 209550 w 528638"/>
                <a:gd name="connsiteY46" fmla="*/ 304800 h 314325"/>
                <a:gd name="connsiteX47" fmla="*/ 228600 w 528638"/>
                <a:gd name="connsiteY47" fmla="*/ 314325 h 314325"/>
                <a:gd name="connsiteX48" fmla="*/ 238125 w 528638"/>
                <a:gd name="connsiteY48" fmla="*/ 300037 h 314325"/>
                <a:gd name="connsiteX49" fmla="*/ 247650 w 528638"/>
                <a:gd name="connsiteY49" fmla="*/ 280987 h 314325"/>
                <a:gd name="connsiteX50" fmla="*/ 264318 w 528638"/>
                <a:gd name="connsiteY50" fmla="*/ 276225 h 314325"/>
                <a:gd name="connsiteX51" fmla="*/ 288131 w 528638"/>
                <a:gd name="connsiteY51" fmla="*/ 292893 h 314325"/>
                <a:gd name="connsiteX52" fmla="*/ 300037 w 528638"/>
                <a:gd name="connsiteY52" fmla="*/ 302418 h 314325"/>
                <a:gd name="connsiteX53" fmla="*/ 300037 w 528638"/>
                <a:gd name="connsiteY53" fmla="*/ 302418 h 314325"/>
                <a:gd name="connsiteX54" fmla="*/ 323850 w 528638"/>
                <a:gd name="connsiteY54" fmla="*/ 295275 h 314325"/>
                <a:gd name="connsiteX55" fmla="*/ 354806 w 528638"/>
                <a:gd name="connsiteY55" fmla="*/ 295275 h 314325"/>
                <a:gd name="connsiteX56" fmla="*/ 381000 w 528638"/>
                <a:gd name="connsiteY56" fmla="*/ 283368 h 314325"/>
                <a:gd name="connsiteX57" fmla="*/ 383381 w 528638"/>
                <a:gd name="connsiteY57" fmla="*/ 276225 h 314325"/>
                <a:gd name="connsiteX58" fmla="*/ 397668 w 528638"/>
                <a:gd name="connsiteY58" fmla="*/ 295275 h 314325"/>
                <a:gd name="connsiteX59" fmla="*/ 404812 w 528638"/>
                <a:gd name="connsiteY59" fmla="*/ 304800 h 314325"/>
                <a:gd name="connsiteX60" fmla="*/ 416718 w 528638"/>
                <a:gd name="connsiteY60" fmla="*/ 269081 h 314325"/>
                <a:gd name="connsiteX61" fmla="*/ 454818 w 528638"/>
                <a:gd name="connsiteY61" fmla="*/ 252412 h 314325"/>
                <a:gd name="connsiteX62" fmla="*/ 478631 w 528638"/>
                <a:gd name="connsiteY62" fmla="*/ 245268 h 314325"/>
                <a:gd name="connsiteX63" fmla="*/ 528638 w 528638"/>
                <a:gd name="connsiteY63" fmla="*/ 254793 h 314325"/>
                <a:gd name="connsiteX64" fmla="*/ 526255 w 528638"/>
                <a:gd name="connsiteY64" fmla="*/ 228600 h 314325"/>
                <a:gd name="connsiteX65" fmla="*/ 514350 w 528638"/>
                <a:gd name="connsiteY65" fmla="*/ 211931 h 314325"/>
                <a:gd name="connsiteX0" fmla="*/ 514350 w 528638"/>
                <a:gd name="connsiteY0" fmla="*/ 211931 h 314325"/>
                <a:gd name="connsiteX1" fmla="*/ 521493 w 528638"/>
                <a:gd name="connsiteY1" fmla="*/ 157162 h 314325"/>
                <a:gd name="connsiteX2" fmla="*/ 516731 w 528638"/>
                <a:gd name="connsiteY2" fmla="*/ 130968 h 314325"/>
                <a:gd name="connsiteX3" fmla="*/ 492918 w 528638"/>
                <a:gd name="connsiteY3" fmla="*/ 107156 h 314325"/>
                <a:gd name="connsiteX4" fmla="*/ 466725 w 528638"/>
                <a:gd name="connsiteY4" fmla="*/ 85725 h 314325"/>
                <a:gd name="connsiteX5" fmla="*/ 466725 w 528638"/>
                <a:gd name="connsiteY5" fmla="*/ 64293 h 314325"/>
                <a:gd name="connsiteX6" fmla="*/ 447675 w 528638"/>
                <a:gd name="connsiteY6" fmla="*/ 52387 h 314325"/>
                <a:gd name="connsiteX7" fmla="*/ 438150 w 528638"/>
                <a:gd name="connsiteY7" fmla="*/ 40481 h 314325"/>
                <a:gd name="connsiteX8" fmla="*/ 438150 w 528638"/>
                <a:gd name="connsiteY8" fmla="*/ 23812 h 314325"/>
                <a:gd name="connsiteX9" fmla="*/ 419100 w 528638"/>
                <a:gd name="connsiteY9" fmla="*/ 7143 h 314325"/>
                <a:gd name="connsiteX10" fmla="*/ 400050 w 528638"/>
                <a:gd name="connsiteY10" fmla="*/ 0 h 314325"/>
                <a:gd name="connsiteX11" fmla="*/ 385762 w 528638"/>
                <a:gd name="connsiteY11" fmla="*/ 26193 h 314325"/>
                <a:gd name="connsiteX12" fmla="*/ 357187 w 528638"/>
                <a:gd name="connsiteY12" fmla="*/ 33336 h 314325"/>
                <a:gd name="connsiteX13" fmla="*/ 333375 w 528638"/>
                <a:gd name="connsiteY13" fmla="*/ 26193 h 314325"/>
                <a:gd name="connsiteX14" fmla="*/ 321468 w 528638"/>
                <a:gd name="connsiteY14" fmla="*/ 2381 h 314325"/>
                <a:gd name="connsiteX15" fmla="*/ 300037 w 528638"/>
                <a:gd name="connsiteY15" fmla="*/ 7143 h 314325"/>
                <a:gd name="connsiteX16" fmla="*/ 280987 w 528638"/>
                <a:gd name="connsiteY16" fmla="*/ 21431 h 314325"/>
                <a:gd name="connsiteX17" fmla="*/ 266700 w 528638"/>
                <a:gd name="connsiteY17" fmla="*/ 42862 h 314325"/>
                <a:gd name="connsiteX18" fmla="*/ 273843 w 528638"/>
                <a:gd name="connsiteY18" fmla="*/ 73818 h 314325"/>
                <a:gd name="connsiteX19" fmla="*/ 235743 w 528638"/>
                <a:gd name="connsiteY19" fmla="*/ 64293 h 314325"/>
                <a:gd name="connsiteX20" fmla="*/ 209550 w 528638"/>
                <a:gd name="connsiteY20" fmla="*/ 57150 h 314325"/>
                <a:gd name="connsiteX21" fmla="*/ 183356 w 528638"/>
                <a:gd name="connsiteY21" fmla="*/ 57150 h 314325"/>
                <a:gd name="connsiteX22" fmla="*/ 188118 w 528638"/>
                <a:gd name="connsiteY22" fmla="*/ 33337 h 314325"/>
                <a:gd name="connsiteX23" fmla="*/ 173831 w 528638"/>
                <a:gd name="connsiteY23" fmla="*/ 19050 h 314325"/>
                <a:gd name="connsiteX24" fmla="*/ 154781 w 528638"/>
                <a:gd name="connsiteY24" fmla="*/ 2381 h 314325"/>
                <a:gd name="connsiteX25" fmla="*/ 135731 w 528638"/>
                <a:gd name="connsiteY25" fmla="*/ 0 h 314325"/>
                <a:gd name="connsiteX26" fmla="*/ 123825 w 528638"/>
                <a:gd name="connsiteY26" fmla="*/ 11906 h 314325"/>
                <a:gd name="connsiteX27" fmla="*/ 109537 w 528638"/>
                <a:gd name="connsiteY27" fmla="*/ 19050 h 314325"/>
                <a:gd name="connsiteX28" fmla="*/ 104775 w 528638"/>
                <a:gd name="connsiteY28" fmla="*/ 47625 h 314325"/>
                <a:gd name="connsiteX29" fmla="*/ 64293 w 528638"/>
                <a:gd name="connsiteY29" fmla="*/ 42862 h 314325"/>
                <a:gd name="connsiteX30" fmla="*/ 40481 w 528638"/>
                <a:gd name="connsiteY30" fmla="*/ 42862 h 314325"/>
                <a:gd name="connsiteX31" fmla="*/ 23812 w 528638"/>
                <a:gd name="connsiteY31" fmla="*/ 38100 h 314325"/>
                <a:gd name="connsiteX32" fmla="*/ 0 w 528638"/>
                <a:gd name="connsiteY32" fmla="*/ 38100 h 314325"/>
                <a:gd name="connsiteX33" fmla="*/ 0 w 528638"/>
                <a:gd name="connsiteY33" fmla="*/ 83343 h 314325"/>
                <a:gd name="connsiteX34" fmla="*/ 4762 w 528638"/>
                <a:gd name="connsiteY34" fmla="*/ 107156 h 314325"/>
                <a:gd name="connsiteX35" fmla="*/ 16669 w 528638"/>
                <a:gd name="connsiteY35" fmla="*/ 126206 h 314325"/>
                <a:gd name="connsiteX36" fmla="*/ 30956 w 528638"/>
                <a:gd name="connsiteY36" fmla="*/ 150018 h 314325"/>
                <a:gd name="connsiteX37" fmla="*/ 83343 w 528638"/>
                <a:gd name="connsiteY37" fmla="*/ 192881 h 314325"/>
                <a:gd name="connsiteX38" fmla="*/ 119062 w 528638"/>
                <a:gd name="connsiteY38" fmla="*/ 226218 h 314325"/>
                <a:gd name="connsiteX39" fmla="*/ 109537 w 528638"/>
                <a:gd name="connsiteY39" fmla="*/ 247650 h 314325"/>
                <a:gd name="connsiteX40" fmla="*/ 95250 w 528638"/>
                <a:gd name="connsiteY40" fmla="*/ 266700 h 314325"/>
                <a:gd name="connsiteX41" fmla="*/ 95250 w 528638"/>
                <a:gd name="connsiteY41" fmla="*/ 295275 h 314325"/>
                <a:gd name="connsiteX42" fmla="*/ 119062 w 528638"/>
                <a:gd name="connsiteY42" fmla="*/ 288131 h 314325"/>
                <a:gd name="connsiteX43" fmla="*/ 128587 w 528638"/>
                <a:gd name="connsiteY43" fmla="*/ 307181 h 314325"/>
                <a:gd name="connsiteX44" fmla="*/ 161925 w 528638"/>
                <a:gd name="connsiteY44" fmla="*/ 300037 h 314325"/>
                <a:gd name="connsiteX45" fmla="*/ 171450 w 528638"/>
                <a:gd name="connsiteY45" fmla="*/ 288131 h 314325"/>
                <a:gd name="connsiteX46" fmla="*/ 209550 w 528638"/>
                <a:gd name="connsiteY46" fmla="*/ 304800 h 314325"/>
                <a:gd name="connsiteX47" fmla="*/ 228600 w 528638"/>
                <a:gd name="connsiteY47" fmla="*/ 314325 h 314325"/>
                <a:gd name="connsiteX48" fmla="*/ 238125 w 528638"/>
                <a:gd name="connsiteY48" fmla="*/ 300037 h 314325"/>
                <a:gd name="connsiteX49" fmla="*/ 247650 w 528638"/>
                <a:gd name="connsiteY49" fmla="*/ 280987 h 314325"/>
                <a:gd name="connsiteX50" fmla="*/ 264318 w 528638"/>
                <a:gd name="connsiteY50" fmla="*/ 276225 h 314325"/>
                <a:gd name="connsiteX51" fmla="*/ 288131 w 528638"/>
                <a:gd name="connsiteY51" fmla="*/ 292893 h 314325"/>
                <a:gd name="connsiteX52" fmla="*/ 300037 w 528638"/>
                <a:gd name="connsiteY52" fmla="*/ 302418 h 314325"/>
                <a:gd name="connsiteX53" fmla="*/ 300037 w 528638"/>
                <a:gd name="connsiteY53" fmla="*/ 302418 h 314325"/>
                <a:gd name="connsiteX54" fmla="*/ 323850 w 528638"/>
                <a:gd name="connsiteY54" fmla="*/ 295275 h 314325"/>
                <a:gd name="connsiteX55" fmla="*/ 354806 w 528638"/>
                <a:gd name="connsiteY55" fmla="*/ 295275 h 314325"/>
                <a:gd name="connsiteX56" fmla="*/ 381000 w 528638"/>
                <a:gd name="connsiteY56" fmla="*/ 283368 h 314325"/>
                <a:gd name="connsiteX57" fmla="*/ 383381 w 528638"/>
                <a:gd name="connsiteY57" fmla="*/ 276225 h 314325"/>
                <a:gd name="connsiteX58" fmla="*/ 397668 w 528638"/>
                <a:gd name="connsiteY58" fmla="*/ 295275 h 314325"/>
                <a:gd name="connsiteX59" fmla="*/ 404812 w 528638"/>
                <a:gd name="connsiteY59" fmla="*/ 304800 h 314325"/>
                <a:gd name="connsiteX60" fmla="*/ 416718 w 528638"/>
                <a:gd name="connsiteY60" fmla="*/ 269081 h 314325"/>
                <a:gd name="connsiteX61" fmla="*/ 454818 w 528638"/>
                <a:gd name="connsiteY61" fmla="*/ 252412 h 314325"/>
                <a:gd name="connsiteX62" fmla="*/ 478631 w 528638"/>
                <a:gd name="connsiteY62" fmla="*/ 245268 h 314325"/>
                <a:gd name="connsiteX63" fmla="*/ 528638 w 528638"/>
                <a:gd name="connsiteY63" fmla="*/ 254793 h 314325"/>
                <a:gd name="connsiteX64" fmla="*/ 526255 w 528638"/>
                <a:gd name="connsiteY64" fmla="*/ 228600 h 314325"/>
                <a:gd name="connsiteX65" fmla="*/ 514350 w 528638"/>
                <a:gd name="connsiteY65" fmla="*/ 211931 h 314325"/>
                <a:gd name="connsiteX0" fmla="*/ 514350 w 528638"/>
                <a:gd name="connsiteY0" fmla="*/ 211931 h 314325"/>
                <a:gd name="connsiteX1" fmla="*/ 521493 w 528638"/>
                <a:gd name="connsiteY1" fmla="*/ 157162 h 314325"/>
                <a:gd name="connsiteX2" fmla="*/ 516731 w 528638"/>
                <a:gd name="connsiteY2" fmla="*/ 130968 h 314325"/>
                <a:gd name="connsiteX3" fmla="*/ 492918 w 528638"/>
                <a:gd name="connsiteY3" fmla="*/ 107156 h 314325"/>
                <a:gd name="connsiteX4" fmla="*/ 466725 w 528638"/>
                <a:gd name="connsiteY4" fmla="*/ 85725 h 314325"/>
                <a:gd name="connsiteX5" fmla="*/ 466725 w 528638"/>
                <a:gd name="connsiteY5" fmla="*/ 64293 h 314325"/>
                <a:gd name="connsiteX6" fmla="*/ 447675 w 528638"/>
                <a:gd name="connsiteY6" fmla="*/ 52387 h 314325"/>
                <a:gd name="connsiteX7" fmla="*/ 438150 w 528638"/>
                <a:gd name="connsiteY7" fmla="*/ 40481 h 314325"/>
                <a:gd name="connsiteX8" fmla="*/ 438150 w 528638"/>
                <a:gd name="connsiteY8" fmla="*/ 23812 h 314325"/>
                <a:gd name="connsiteX9" fmla="*/ 419100 w 528638"/>
                <a:gd name="connsiteY9" fmla="*/ 7143 h 314325"/>
                <a:gd name="connsiteX10" fmla="*/ 400050 w 528638"/>
                <a:gd name="connsiteY10" fmla="*/ 0 h 314325"/>
                <a:gd name="connsiteX11" fmla="*/ 385762 w 528638"/>
                <a:gd name="connsiteY11" fmla="*/ 26193 h 314325"/>
                <a:gd name="connsiteX12" fmla="*/ 357187 w 528638"/>
                <a:gd name="connsiteY12" fmla="*/ 33336 h 314325"/>
                <a:gd name="connsiteX13" fmla="*/ 333375 w 528638"/>
                <a:gd name="connsiteY13" fmla="*/ 26193 h 314325"/>
                <a:gd name="connsiteX14" fmla="*/ 321468 w 528638"/>
                <a:gd name="connsiteY14" fmla="*/ 2381 h 314325"/>
                <a:gd name="connsiteX15" fmla="*/ 300037 w 528638"/>
                <a:gd name="connsiteY15" fmla="*/ 7143 h 314325"/>
                <a:gd name="connsiteX16" fmla="*/ 280987 w 528638"/>
                <a:gd name="connsiteY16" fmla="*/ 21431 h 314325"/>
                <a:gd name="connsiteX17" fmla="*/ 266700 w 528638"/>
                <a:gd name="connsiteY17" fmla="*/ 42862 h 314325"/>
                <a:gd name="connsiteX18" fmla="*/ 273843 w 528638"/>
                <a:gd name="connsiteY18" fmla="*/ 73818 h 314325"/>
                <a:gd name="connsiteX19" fmla="*/ 235743 w 528638"/>
                <a:gd name="connsiteY19" fmla="*/ 64293 h 314325"/>
                <a:gd name="connsiteX20" fmla="*/ 209550 w 528638"/>
                <a:gd name="connsiteY20" fmla="*/ 57150 h 314325"/>
                <a:gd name="connsiteX21" fmla="*/ 183356 w 528638"/>
                <a:gd name="connsiteY21" fmla="*/ 57150 h 314325"/>
                <a:gd name="connsiteX22" fmla="*/ 188118 w 528638"/>
                <a:gd name="connsiteY22" fmla="*/ 33337 h 314325"/>
                <a:gd name="connsiteX23" fmla="*/ 173831 w 528638"/>
                <a:gd name="connsiteY23" fmla="*/ 19050 h 314325"/>
                <a:gd name="connsiteX24" fmla="*/ 154781 w 528638"/>
                <a:gd name="connsiteY24" fmla="*/ 2381 h 314325"/>
                <a:gd name="connsiteX25" fmla="*/ 135731 w 528638"/>
                <a:gd name="connsiteY25" fmla="*/ 0 h 314325"/>
                <a:gd name="connsiteX26" fmla="*/ 123825 w 528638"/>
                <a:gd name="connsiteY26" fmla="*/ 11906 h 314325"/>
                <a:gd name="connsiteX27" fmla="*/ 109537 w 528638"/>
                <a:gd name="connsiteY27" fmla="*/ 19050 h 314325"/>
                <a:gd name="connsiteX28" fmla="*/ 102394 w 528638"/>
                <a:gd name="connsiteY28" fmla="*/ 45244 h 314325"/>
                <a:gd name="connsiteX29" fmla="*/ 64293 w 528638"/>
                <a:gd name="connsiteY29" fmla="*/ 42862 h 314325"/>
                <a:gd name="connsiteX30" fmla="*/ 40481 w 528638"/>
                <a:gd name="connsiteY30" fmla="*/ 42862 h 314325"/>
                <a:gd name="connsiteX31" fmla="*/ 23812 w 528638"/>
                <a:gd name="connsiteY31" fmla="*/ 38100 h 314325"/>
                <a:gd name="connsiteX32" fmla="*/ 0 w 528638"/>
                <a:gd name="connsiteY32" fmla="*/ 38100 h 314325"/>
                <a:gd name="connsiteX33" fmla="*/ 0 w 528638"/>
                <a:gd name="connsiteY33" fmla="*/ 83343 h 314325"/>
                <a:gd name="connsiteX34" fmla="*/ 4762 w 528638"/>
                <a:gd name="connsiteY34" fmla="*/ 107156 h 314325"/>
                <a:gd name="connsiteX35" fmla="*/ 16669 w 528638"/>
                <a:gd name="connsiteY35" fmla="*/ 126206 h 314325"/>
                <a:gd name="connsiteX36" fmla="*/ 30956 w 528638"/>
                <a:gd name="connsiteY36" fmla="*/ 150018 h 314325"/>
                <a:gd name="connsiteX37" fmla="*/ 83343 w 528638"/>
                <a:gd name="connsiteY37" fmla="*/ 192881 h 314325"/>
                <a:gd name="connsiteX38" fmla="*/ 119062 w 528638"/>
                <a:gd name="connsiteY38" fmla="*/ 226218 h 314325"/>
                <a:gd name="connsiteX39" fmla="*/ 109537 w 528638"/>
                <a:gd name="connsiteY39" fmla="*/ 247650 h 314325"/>
                <a:gd name="connsiteX40" fmla="*/ 95250 w 528638"/>
                <a:gd name="connsiteY40" fmla="*/ 266700 h 314325"/>
                <a:gd name="connsiteX41" fmla="*/ 95250 w 528638"/>
                <a:gd name="connsiteY41" fmla="*/ 295275 h 314325"/>
                <a:gd name="connsiteX42" fmla="*/ 119062 w 528638"/>
                <a:gd name="connsiteY42" fmla="*/ 288131 h 314325"/>
                <a:gd name="connsiteX43" fmla="*/ 128587 w 528638"/>
                <a:gd name="connsiteY43" fmla="*/ 307181 h 314325"/>
                <a:gd name="connsiteX44" fmla="*/ 161925 w 528638"/>
                <a:gd name="connsiteY44" fmla="*/ 300037 h 314325"/>
                <a:gd name="connsiteX45" fmla="*/ 171450 w 528638"/>
                <a:gd name="connsiteY45" fmla="*/ 288131 h 314325"/>
                <a:gd name="connsiteX46" fmla="*/ 209550 w 528638"/>
                <a:gd name="connsiteY46" fmla="*/ 304800 h 314325"/>
                <a:gd name="connsiteX47" fmla="*/ 228600 w 528638"/>
                <a:gd name="connsiteY47" fmla="*/ 314325 h 314325"/>
                <a:gd name="connsiteX48" fmla="*/ 238125 w 528638"/>
                <a:gd name="connsiteY48" fmla="*/ 300037 h 314325"/>
                <a:gd name="connsiteX49" fmla="*/ 247650 w 528638"/>
                <a:gd name="connsiteY49" fmla="*/ 280987 h 314325"/>
                <a:gd name="connsiteX50" fmla="*/ 264318 w 528638"/>
                <a:gd name="connsiteY50" fmla="*/ 276225 h 314325"/>
                <a:gd name="connsiteX51" fmla="*/ 288131 w 528638"/>
                <a:gd name="connsiteY51" fmla="*/ 292893 h 314325"/>
                <a:gd name="connsiteX52" fmla="*/ 300037 w 528638"/>
                <a:gd name="connsiteY52" fmla="*/ 302418 h 314325"/>
                <a:gd name="connsiteX53" fmla="*/ 300037 w 528638"/>
                <a:gd name="connsiteY53" fmla="*/ 302418 h 314325"/>
                <a:gd name="connsiteX54" fmla="*/ 323850 w 528638"/>
                <a:gd name="connsiteY54" fmla="*/ 295275 h 314325"/>
                <a:gd name="connsiteX55" fmla="*/ 354806 w 528638"/>
                <a:gd name="connsiteY55" fmla="*/ 295275 h 314325"/>
                <a:gd name="connsiteX56" fmla="*/ 381000 w 528638"/>
                <a:gd name="connsiteY56" fmla="*/ 283368 h 314325"/>
                <a:gd name="connsiteX57" fmla="*/ 383381 w 528638"/>
                <a:gd name="connsiteY57" fmla="*/ 276225 h 314325"/>
                <a:gd name="connsiteX58" fmla="*/ 397668 w 528638"/>
                <a:gd name="connsiteY58" fmla="*/ 295275 h 314325"/>
                <a:gd name="connsiteX59" fmla="*/ 404812 w 528638"/>
                <a:gd name="connsiteY59" fmla="*/ 304800 h 314325"/>
                <a:gd name="connsiteX60" fmla="*/ 416718 w 528638"/>
                <a:gd name="connsiteY60" fmla="*/ 269081 h 314325"/>
                <a:gd name="connsiteX61" fmla="*/ 454818 w 528638"/>
                <a:gd name="connsiteY61" fmla="*/ 252412 h 314325"/>
                <a:gd name="connsiteX62" fmla="*/ 478631 w 528638"/>
                <a:gd name="connsiteY62" fmla="*/ 245268 h 314325"/>
                <a:gd name="connsiteX63" fmla="*/ 528638 w 528638"/>
                <a:gd name="connsiteY63" fmla="*/ 254793 h 314325"/>
                <a:gd name="connsiteX64" fmla="*/ 526255 w 528638"/>
                <a:gd name="connsiteY64" fmla="*/ 228600 h 314325"/>
                <a:gd name="connsiteX65" fmla="*/ 514350 w 528638"/>
                <a:gd name="connsiteY65" fmla="*/ 211931 h 314325"/>
                <a:gd name="connsiteX0" fmla="*/ 514350 w 528638"/>
                <a:gd name="connsiteY0" fmla="*/ 211931 h 314325"/>
                <a:gd name="connsiteX1" fmla="*/ 521493 w 528638"/>
                <a:gd name="connsiteY1" fmla="*/ 157162 h 314325"/>
                <a:gd name="connsiteX2" fmla="*/ 516731 w 528638"/>
                <a:gd name="connsiteY2" fmla="*/ 130968 h 314325"/>
                <a:gd name="connsiteX3" fmla="*/ 492918 w 528638"/>
                <a:gd name="connsiteY3" fmla="*/ 107156 h 314325"/>
                <a:gd name="connsiteX4" fmla="*/ 466725 w 528638"/>
                <a:gd name="connsiteY4" fmla="*/ 85725 h 314325"/>
                <a:gd name="connsiteX5" fmla="*/ 466725 w 528638"/>
                <a:gd name="connsiteY5" fmla="*/ 64293 h 314325"/>
                <a:gd name="connsiteX6" fmla="*/ 447675 w 528638"/>
                <a:gd name="connsiteY6" fmla="*/ 52387 h 314325"/>
                <a:gd name="connsiteX7" fmla="*/ 438150 w 528638"/>
                <a:gd name="connsiteY7" fmla="*/ 40481 h 314325"/>
                <a:gd name="connsiteX8" fmla="*/ 438150 w 528638"/>
                <a:gd name="connsiteY8" fmla="*/ 23812 h 314325"/>
                <a:gd name="connsiteX9" fmla="*/ 419100 w 528638"/>
                <a:gd name="connsiteY9" fmla="*/ 7143 h 314325"/>
                <a:gd name="connsiteX10" fmla="*/ 400050 w 528638"/>
                <a:gd name="connsiteY10" fmla="*/ 0 h 314325"/>
                <a:gd name="connsiteX11" fmla="*/ 385762 w 528638"/>
                <a:gd name="connsiteY11" fmla="*/ 26193 h 314325"/>
                <a:gd name="connsiteX12" fmla="*/ 357187 w 528638"/>
                <a:gd name="connsiteY12" fmla="*/ 33336 h 314325"/>
                <a:gd name="connsiteX13" fmla="*/ 333375 w 528638"/>
                <a:gd name="connsiteY13" fmla="*/ 26193 h 314325"/>
                <a:gd name="connsiteX14" fmla="*/ 321468 w 528638"/>
                <a:gd name="connsiteY14" fmla="*/ 2381 h 314325"/>
                <a:gd name="connsiteX15" fmla="*/ 300037 w 528638"/>
                <a:gd name="connsiteY15" fmla="*/ 7143 h 314325"/>
                <a:gd name="connsiteX16" fmla="*/ 280987 w 528638"/>
                <a:gd name="connsiteY16" fmla="*/ 21431 h 314325"/>
                <a:gd name="connsiteX17" fmla="*/ 266700 w 528638"/>
                <a:gd name="connsiteY17" fmla="*/ 42862 h 314325"/>
                <a:gd name="connsiteX18" fmla="*/ 273843 w 528638"/>
                <a:gd name="connsiteY18" fmla="*/ 73818 h 314325"/>
                <a:gd name="connsiteX19" fmla="*/ 235743 w 528638"/>
                <a:gd name="connsiteY19" fmla="*/ 64293 h 314325"/>
                <a:gd name="connsiteX20" fmla="*/ 209550 w 528638"/>
                <a:gd name="connsiteY20" fmla="*/ 57150 h 314325"/>
                <a:gd name="connsiteX21" fmla="*/ 183356 w 528638"/>
                <a:gd name="connsiteY21" fmla="*/ 57150 h 314325"/>
                <a:gd name="connsiteX22" fmla="*/ 188118 w 528638"/>
                <a:gd name="connsiteY22" fmla="*/ 33337 h 314325"/>
                <a:gd name="connsiteX23" fmla="*/ 173831 w 528638"/>
                <a:gd name="connsiteY23" fmla="*/ 19050 h 314325"/>
                <a:gd name="connsiteX24" fmla="*/ 154781 w 528638"/>
                <a:gd name="connsiteY24" fmla="*/ 2381 h 314325"/>
                <a:gd name="connsiteX25" fmla="*/ 135731 w 528638"/>
                <a:gd name="connsiteY25" fmla="*/ 0 h 314325"/>
                <a:gd name="connsiteX26" fmla="*/ 123825 w 528638"/>
                <a:gd name="connsiteY26" fmla="*/ 11906 h 314325"/>
                <a:gd name="connsiteX27" fmla="*/ 109537 w 528638"/>
                <a:gd name="connsiteY27" fmla="*/ 19050 h 314325"/>
                <a:gd name="connsiteX28" fmla="*/ 102394 w 528638"/>
                <a:gd name="connsiteY28" fmla="*/ 45244 h 314325"/>
                <a:gd name="connsiteX29" fmla="*/ 64293 w 528638"/>
                <a:gd name="connsiteY29" fmla="*/ 42862 h 314325"/>
                <a:gd name="connsiteX30" fmla="*/ 40481 w 528638"/>
                <a:gd name="connsiteY30" fmla="*/ 42862 h 314325"/>
                <a:gd name="connsiteX31" fmla="*/ 23812 w 528638"/>
                <a:gd name="connsiteY31" fmla="*/ 38100 h 314325"/>
                <a:gd name="connsiteX32" fmla="*/ 0 w 528638"/>
                <a:gd name="connsiteY32" fmla="*/ 38100 h 314325"/>
                <a:gd name="connsiteX33" fmla="*/ 0 w 528638"/>
                <a:gd name="connsiteY33" fmla="*/ 83343 h 314325"/>
                <a:gd name="connsiteX34" fmla="*/ 4762 w 528638"/>
                <a:gd name="connsiteY34" fmla="*/ 107156 h 314325"/>
                <a:gd name="connsiteX35" fmla="*/ 16669 w 528638"/>
                <a:gd name="connsiteY35" fmla="*/ 126206 h 314325"/>
                <a:gd name="connsiteX36" fmla="*/ 30956 w 528638"/>
                <a:gd name="connsiteY36" fmla="*/ 150018 h 314325"/>
                <a:gd name="connsiteX37" fmla="*/ 83343 w 528638"/>
                <a:gd name="connsiteY37" fmla="*/ 192881 h 314325"/>
                <a:gd name="connsiteX38" fmla="*/ 111918 w 528638"/>
                <a:gd name="connsiteY38" fmla="*/ 226218 h 314325"/>
                <a:gd name="connsiteX39" fmla="*/ 109537 w 528638"/>
                <a:gd name="connsiteY39" fmla="*/ 247650 h 314325"/>
                <a:gd name="connsiteX40" fmla="*/ 95250 w 528638"/>
                <a:gd name="connsiteY40" fmla="*/ 266700 h 314325"/>
                <a:gd name="connsiteX41" fmla="*/ 95250 w 528638"/>
                <a:gd name="connsiteY41" fmla="*/ 295275 h 314325"/>
                <a:gd name="connsiteX42" fmla="*/ 119062 w 528638"/>
                <a:gd name="connsiteY42" fmla="*/ 288131 h 314325"/>
                <a:gd name="connsiteX43" fmla="*/ 128587 w 528638"/>
                <a:gd name="connsiteY43" fmla="*/ 307181 h 314325"/>
                <a:gd name="connsiteX44" fmla="*/ 161925 w 528638"/>
                <a:gd name="connsiteY44" fmla="*/ 300037 h 314325"/>
                <a:gd name="connsiteX45" fmla="*/ 171450 w 528638"/>
                <a:gd name="connsiteY45" fmla="*/ 288131 h 314325"/>
                <a:gd name="connsiteX46" fmla="*/ 209550 w 528638"/>
                <a:gd name="connsiteY46" fmla="*/ 304800 h 314325"/>
                <a:gd name="connsiteX47" fmla="*/ 228600 w 528638"/>
                <a:gd name="connsiteY47" fmla="*/ 314325 h 314325"/>
                <a:gd name="connsiteX48" fmla="*/ 238125 w 528638"/>
                <a:gd name="connsiteY48" fmla="*/ 300037 h 314325"/>
                <a:gd name="connsiteX49" fmla="*/ 247650 w 528638"/>
                <a:gd name="connsiteY49" fmla="*/ 280987 h 314325"/>
                <a:gd name="connsiteX50" fmla="*/ 264318 w 528638"/>
                <a:gd name="connsiteY50" fmla="*/ 276225 h 314325"/>
                <a:gd name="connsiteX51" fmla="*/ 288131 w 528638"/>
                <a:gd name="connsiteY51" fmla="*/ 292893 h 314325"/>
                <a:gd name="connsiteX52" fmla="*/ 300037 w 528638"/>
                <a:gd name="connsiteY52" fmla="*/ 302418 h 314325"/>
                <a:gd name="connsiteX53" fmla="*/ 300037 w 528638"/>
                <a:gd name="connsiteY53" fmla="*/ 302418 h 314325"/>
                <a:gd name="connsiteX54" fmla="*/ 323850 w 528638"/>
                <a:gd name="connsiteY54" fmla="*/ 295275 h 314325"/>
                <a:gd name="connsiteX55" fmla="*/ 354806 w 528638"/>
                <a:gd name="connsiteY55" fmla="*/ 295275 h 314325"/>
                <a:gd name="connsiteX56" fmla="*/ 381000 w 528638"/>
                <a:gd name="connsiteY56" fmla="*/ 283368 h 314325"/>
                <a:gd name="connsiteX57" fmla="*/ 383381 w 528638"/>
                <a:gd name="connsiteY57" fmla="*/ 276225 h 314325"/>
                <a:gd name="connsiteX58" fmla="*/ 397668 w 528638"/>
                <a:gd name="connsiteY58" fmla="*/ 295275 h 314325"/>
                <a:gd name="connsiteX59" fmla="*/ 404812 w 528638"/>
                <a:gd name="connsiteY59" fmla="*/ 304800 h 314325"/>
                <a:gd name="connsiteX60" fmla="*/ 416718 w 528638"/>
                <a:gd name="connsiteY60" fmla="*/ 269081 h 314325"/>
                <a:gd name="connsiteX61" fmla="*/ 454818 w 528638"/>
                <a:gd name="connsiteY61" fmla="*/ 252412 h 314325"/>
                <a:gd name="connsiteX62" fmla="*/ 478631 w 528638"/>
                <a:gd name="connsiteY62" fmla="*/ 245268 h 314325"/>
                <a:gd name="connsiteX63" fmla="*/ 528638 w 528638"/>
                <a:gd name="connsiteY63" fmla="*/ 254793 h 314325"/>
                <a:gd name="connsiteX64" fmla="*/ 526255 w 528638"/>
                <a:gd name="connsiteY64" fmla="*/ 228600 h 314325"/>
                <a:gd name="connsiteX65" fmla="*/ 514350 w 528638"/>
                <a:gd name="connsiteY65" fmla="*/ 211931 h 314325"/>
                <a:gd name="connsiteX0" fmla="*/ 514350 w 528638"/>
                <a:gd name="connsiteY0" fmla="*/ 211931 h 314325"/>
                <a:gd name="connsiteX1" fmla="*/ 521493 w 528638"/>
                <a:gd name="connsiteY1" fmla="*/ 157162 h 314325"/>
                <a:gd name="connsiteX2" fmla="*/ 516731 w 528638"/>
                <a:gd name="connsiteY2" fmla="*/ 130968 h 314325"/>
                <a:gd name="connsiteX3" fmla="*/ 492918 w 528638"/>
                <a:gd name="connsiteY3" fmla="*/ 107156 h 314325"/>
                <a:gd name="connsiteX4" fmla="*/ 466725 w 528638"/>
                <a:gd name="connsiteY4" fmla="*/ 85725 h 314325"/>
                <a:gd name="connsiteX5" fmla="*/ 466725 w 528638"/>
                <a:gd name="connsiteY5" fmla="*/ 64293 h 314325"/>
                <a:gd name="connsiteX6" fmla="*/ 447675 w 528638"/>
                <a:gd name="connsiteY6" fmla="*/ 52387 h 314325"/>
                <a:gd name="connsiteX7" fmla="*/ 438150 w 528638"/>
                <a:gd name="connsiteY7" fmla="*/ 40481 h 314325"/>
                <a:gd name="connsiteX8" fmla="*/ 438150 w 528638"/>
                <a:gd name="connsiteY8" fmla="*/ 23812 h 314325"/>
                <a:gd name="connsiteX9" fmla="*/ 419100 w 528638"/>
                <a:gd name="connsiteY9" fmla="*/ 7143 h 314325"/>
                <a:gd name="connsiteX10" fmla="*/ 400050 w 528638"/>
                <a:gd name="connsiteY10" fmla="*/ 0 h 314325"/>
                <a:gd name="connsiteX11" fmla="*/ 385762 w 528638"/>
                <a:gd name="connsiteY11" fmla="*/ 26193 h 314325"/>
                <a:gd name="connsiteX12" fmla="*/ 357187 w 528638"/>
                <a:gd name="connsiteY12" fmla="*/ 33336 h 314325"/>
                <a:gd name="connsiteX13" fmla="*/ 333375 w 528638"/>
                <a:gd name="connsiteY13" fmla="*/ 26193 h 314325"/>
                <a:gd name="connsiteX14" fmla="*/ 321468 w 528638"/>
                <a:gd name="connsiteY14" fmla="*/ 2381 h 314325"/>
                <a:gd name="connsiteX15" fmla="*/ 300037 w 528638"/>
                <a:gd name="connsiteY15" fmla="*/ 7143 h 314325"/>
                <a:gd name="connsiteX16" fmla="*/ 280987 w 528638"/>
                <a:gd name="connsiteY16" fmla="*/ 21431 h 314325"/>
                <a:gd name="connsiteX17" fmla="*/ 266700 w 528638"/>
                <a:gd name="connsiteY17" fmla="*/ 42862 h 314325"/>
                <a:gd name="connsiteX18" fmla="*/ 273843 w 528638"/>
                <a:gd name="connsiteY18" fmla="*/ 73818 h 314325"/>
                <a:gd name="connsiteX19" fmla="*/ 235743 w 528638"/>
                <a:gd name="connsiteY19" fmla="*/ 64293 h 314325"/>
                <a:gd name="connsiteX20" fmla="*/ 209550 w 528638"/>
                <a:gd name="connsiteY20" fmla="*/ 57150 h 314325"/>
                <a:gd name="connsiteX21" fmla="*/ 183356 w 528638"/>
                <a:gd name="connsiteY21" fmla="*/ 57150 h 314325"/>
                <a:gd name="connsiteX22" fmla="*/ 188118 w 528638"/>
                <a:gd name="connsiteY22" fmla="*/ 33337 h 314325"/>
                <a:gd name="connsiteX23" fmla="*/ 173831 w 528638"/>
                <a:gd name="connsiteY23" fmla="*/ 19050 h 314325"/>
                <a:gd name="connsiteX24" fmla="*/ 154781 w 528638"/>
                <a:gd name="connsiteY24" fmla="*/ 2381 h 314325"/>
                <a:gd name="connsiteX25" fmla="*/ 135731 w 528638"/>
                <a:gd name="connsiteY25" fmla="*/ 0 h 314325"/>
                <a:gd name="connsiteX26" fmla="*/ 123825 w 528638"/>
                <a:gd name="connsiteY26" fmla="*/ 11906 h 314325"/>
                <a:gd name="connsiteX27" fmla="*/ 109537 w 528638"/>
                <a:gd name="connsiteY27" fmla="*/ 19050 h 314325"/>
                <a:gd name="connsiteX28" fmla="*/ 102394 w 528638"/>
                <a:gd name="connsiteY28" fmla="*/ 45244 h 314325"/>
                <a:gd name="connsiteX29" fmla="*/ 64293 w 528638"/>
                <a:gd name="connsiteY29" fmla="*/ 42862 h 314325"/>
                <a:gd name="connsiteX30" fmla="*/ 40481 w 528638"/>
                <a:gd name="connsiteY30" fmla="*/ 42862 h 314325"/>
                <a:gd name="connsiteX31" fmla="*/ 23812 w 528638"/>
                <a:gd name="connsiteY31" fmla="*/ 38100 h 314325"/>
                <a:gd name="connsiteX32" fmla="*/ 0 w 528638"/>
                <a:gd name="connsiteY32" fmla="*/ 38100 h 314325"/>
                <a:gd name="connsiteX33" fmla="*/ 0 w 528638"/>
                <a:gd name="connsiteY33" fmla="*/ 83343 h 314325"/>
                <a:gd name="connsiteX34" fmla="*/ 4762 w 528638"/>
                <a:gd name="connsiteY34" fmla="*/ 107156 h 314325"/>
                <a:gd name="connsiteX35" fmla="*/ 16669 w 528638"/>
                <a:gd name="connsiteY35" fmla="*/ 126206 h 314325"/>
                <a:gd name="connsiteX36" fmla="*/ 30956 w 528638"/>
                <a:gd name="connsiteY36" fmla="*/ 150018 h 314325"/>
                <a:gd name="connsiteX37" fmla="*/ 83343 w 528638"/>
                <a:gd name="connsiteY37" fmla="*/ 192881 h 314325"/>
                <a:gd name="connsiteX38" fmla="*/ 111918 w 528638"/>
                <a:gd name="connsiteY38" fmla="*/ 226218 h 314325"/>
                <a:gd name="connsiteX39" fmla="*/ 109537 w 528638"/>
                <a:gd name="connsiteY39" fmla="*/ 247650 h 314325"/>
                <a:gd name="connsiteX40" fmla="*/ 95250 w 528638"/>
                <a:gd name="connsiteY40" fmla="*/ 266700 h 314325"/>
                <a:gd name="connsiteX41" fmla="*/ 95250 w 528638"/>
                <a:gd name="connsiteY41" fmla="*/ 295275 h 314325"/>
                <a:gd name="connsiteX42" fmla="*/ 114300 w 528638"/>
                <a:gd name="connsiteY42" fmla="*/ 300038 h 314325"/>
                <a:gd name="connsiteX43" fmla="*/ 128587 w 528638"/>
                <a:gd name="connsiteY43" fmla="*/ 307181 h 314325"/>
                <a:gd name="connsiteX44" fmla="*/ 161925 w 528638"/>
                <a:gd name="connsiteY44" fmla="*/ 300037 h 314325"/>
                <a:gd name="connsiteX45" fmla="*/ 171450 w 528638"/>
                <a:gd name="connsiteY45" fmla="*/ 288131 h 314325"/>
                <a:gd name="connsiteX46" fmla="*/ 209550 w 528638"/>
                <a:gd name="connsiteY46" fmla="*/ 304800 h 314325"/>
                <a:gd name="connsiteX47" fmla="*/ 228600 w 528638"/>
                <a:gd name="connsiteY47" fmla="*/ 314325 h 314325"/>
                <a:gd name="connsiteX48" fmla="*/ 238125 w 528638"/>
                <a:gd name="connsiteY48" fmla="*/ 300037 h 314325"/>
                <a:gd name="connsiteX49" fmla="*/ 247650 w 528638"/>
                <a:gd name="connsiteY49" fmla="*/ 280987 h 314325"/>
                <a:gd name="connsiteX50" fmla="*/ 264318 w 528638"/>
                <a:gd name="connsiteY50" fmla="*/ 276225 h 314325"/>
                <a:gd name="connsiteX51" fmla="*/ 288131 w 528638"/>
                <a:gd name="connsiteY51" fmla="*/ 292893 h 314325"/>
                <a:gd name="connsiteX52" fmla="*/ 300037 w 528638"/>
                <a:gd name="connsiteY52" fmla="*/ 302418 h 314325"/>
                <a:gd name="connsiteX53" fmla="*/ 300037 w 528638"/>
                <a:gd name="connsiteY53" fmla="*/ 302418 h 314325"/>
                <a:gd name="connsiteX54" fmla="*/ 323850 w 528638"/>
                <a:gd name="connsiteY54" fmla="*/ 295275 h 314325"/>
                <a:gd name="connsiteX55" fmla="*/ 354806 w 528638"/>
                <a:gd name="connsiteY55" fmla="*/ 295275 h 314325"/>
                <a:gd name="connsiteX56" fmla="*/ 381000 w 528638"/>
                <a:gd name="connsiteY56" fmla="*/ 283368 h 314325"/>
                <a:gd name="connsiteX57" fmla="*/ 383381 w 528638"/>
                <a:gd name="connsiteY57" fmla="*/ 276225 h 314325"/>
                <a:gd name="connsiteX58" fmla="*/ 397668 w 528638"/>
                <a:gd name="connsiteY58" fmla="*/ 295275 h 314325"/>
                <a:gd name="connsiteX59" fmla="*/ 404812 w 528638"/>
                <a:gd name="connsiteY59" fmla="*/ 304800 h 314325"/>
                <a:gd name="connsiteX60" fmla="*/ 416718 w 528638"/>
                <a:gd name="connsiteY60" fmla="*/ 269081 h 314325"/>
                <a:gd name="connsiteX61" fmla="*/ 454818 w 528638"/>
                <a:gd name="connsiteY61" fmla="*/ 252412 h 314325"/>
                <a:gd name="connsiteX62" fmla="*/ 478631 w 528638"/>
                <a:gd name="connsiteY62" fmla="*/ 245268 h 314325"/>
                <a:gd name="connsiteX63" fmla="*/ 528638 w 528638"/>
                <a:gd name="connsiteY63" fmla="*/ 254793 h 314325"/>
                <a:gd name="connsiteX64" fmla="*/ 526255 w 528638"/>
                <a:gd name="connsiteY64" fmla="*/ 228600 h 314325"/>
                <a:gd name="connsiteX65" fmla="*/ 514350 w 528638"/>
                <a:gd name="connsiteY65" fmla="*/ 211931 h 314325"/>
                <a:gd name="connsiteX0" fmla="*/ 514350 w 528638"/>
                <a:gd name="connsiteY0" fmla="*/ 211931 h 314325"/>
                <a:gd name="connsiteX1" fmla="*/ 521493 w 528638"/>
                <a:gd name="connsiteY1" fmla="*/ 157162 h 314325"/>
                <a:gd name="connsiteX2" fmla="*/ 516731 w 528638"/>
                <a:gd name="connsiteY2" fmla="*/ 130968 h 314325"/>
                <a:gd name="connsiteX3" fmla="*/ 492918 w 528638"/>
                <a:gd name="connsiteY3" fmla="*/ 107156 h 314325"/>
                <a:gd name="connsiteX4" fmla="*/ 466725 w 528638"/>
                <a:gd name="connsiteY4" fmla="*/ 85725 h 314325"/>
                <a:gd name="connsiteX5" fmla="*/ 466725 w 528638"/>
                <a:gd name="connsiteY5" fmla="*/ 64293 h 314325"/>
                <a:gd name="connsiteX6" fmla="*/ 447675 w 528638"/>
                <a:gd name="connsiteY6" fmla="*/ 52387 h 314325"/>
                <a:gd name="connsiteX7" fmla="*/ 438150 w 528638"/>
                <a:gd name="connsiteY7" fmla="*/ 40481 h 314325"/>
                <a:gd name="connsiteX8" fmla="*/ 438150 w 528638"/>
                <a:gd name="connsiteY8" fmla="*/ 23812 h 314325"/>
                <a:gd name="connsiteX9" fmla="*/ 419100 w 528638"/>
                <a:gd name="connsiteY9" fmla="*/ 7143 h 314325"/>
                <a:gd name="connsiteX10" fmla="*/ 400050 w 528638"/>
                <a:gd name="connsiteY10" fmla="*/ 0 h 314325"/>
                <a:gd name="connsiteX11" fmla="*/ 385762 w 528638"/>
                <a:gd name="connsiteY11" fmla="*/ 26193 h 314325"/>
                <a:gd name="connsiteX12" fmla="*/ 357187 w 528638"/>
                <a:gd name="connsiteY12" fmla="*/ 33336 h 314325"/>
                <a:gd name="connsiteX13" fmla="*/ 333375 w 528638"/>
                <a:gd name="connsiteY13" fmla="*/ 26193 h 314325"/>
                <a:gd name="connsiteX14" fmla="*/ 321468 w 528638"/>
                <a:gd name="connsiteY14" fmla="*/ 2381 h 314325"/>
                <a:gd name="connsiteX15" fmla="*/ 300037 w 528638"/>
                <a:gd name="connsiteY15" fmla="*/ 7143 h 314325"/>
                <a:gd name="connsiteX16" fmla="*/ 280987 w 528638"/>
                <a:gd name="connsiteY16" fmla="*/ 21431 h 314325"/>
                <a:gd name="connsiteX17" fmla="*/ 266700 w 528638"/>
                <a:gd name="connsiteY17" fmla="*/ 42862 h 314325"/>
                <a:gd name="connsiteX18" fmla="*/ 273843 w 528638"/>
                <a:gd name="connsiteY18" fmla="*/ 73818 h 314325"/>
                <a:gd name="connsiteX19" fmla="*/ 235743 w 528638"/>
                <a:gd name="connsiteY19" fmla="*/ 64293 h 314325"/>
                <a:gd name="connsiteX20" fmla="*/ 209550 w 528638"/>
                <a:gd name="connsiteY20" fmla="*/ 57150 h 314325"/>
                <a:gd name="connsiteX21" fmla="*/ 183356 w 528638"/>
                <a:gd name="connsiteY21" fmla="*/ 57150 h 314325"/>
                <a:gd name="connsiteX22" fmla="*/ 188118 w 528638"/>
                <a:gd name="connsiteY22" fmla="*/ 33337 h 314325"/>
                <a:gd name="connsiteX23" fmla="*/ 173831 w 528638"/>
                <a:gd name="connsiteY23" fmla="*/ 19050 h 314325"/>
                <a:gd name="connsiteX24" fmla="*/ 154781 w 528638"/>
                <a:gd name="connsiteY24" fmla="*/ 2381 h 314325"/>
                <a:gd name="connsiteX25" fmla="*/ 135731 w 528638"/>
                <a:gd name="connsiteY25" fmla="*/ 0 h 314325"/>
                <a:gd name="connsiteX26" fmla="*/ 123825 w 528638"/>
                <a:gd name="connsiteY26" fmla="*/ 11906 h 314325"/>
                <a:gd name="connsiteX27" fmla="*/ 109537 w 528638"/>
                <a:gd name="connsiteY27" fmla="*/ 19050 h 314325"/>
                <a:gd name="connsiteX28" fmla="*/ 102394 w 528638"/>
                <a:gd name="connsiteY28" fmla="*/ 45244 h 314325"/>
                <a:gd name="connsiteX29" fmla="*/ 64293 w 528638"/>
                <a:gd name="connsiteY29" fmla="*/ 42862 h 314325"/>
                <a:gd name="connsiteX30" fmla="*/ 40481 w 528638"/>
                <a:gd name="connsiteY30" fmla="*/ 42862 h 314325"/>
                <a:gd name="connsiteX31" fmla="*/ 23812 w 528638"/>
                <a:gd name="connsiteY31" fmla="*/ 38100 h 314325"/>
                <a:gd name="connsiteX32" fmla="*/ 0 w 528638"/>
                <a:gd name="connsiteY32" fmla="*/ 38100 h 314325"/>
                <a:gd name="connsiteX33" fmla="*/ 0 w 528638"/>
                <a:gd name="connsiteY33" fmla="*/ 83343 h 314325"/>
                <a:gd name="connsiteX34" fmla="*/ 4762 w 528638"/>
                <a:gd name="connsiteY34" fmla="*/ 107156 h 314325"/>
                <a:gd name="connsiteX35" fmla="*/ 16669 w 528638"/>
                <a:gd name="connsiteY35" fmla="*/ 126206 h 314325"/>
                <a:gd name="connsiteX36" fmla="*/ 30956 w 528638"/>
                <a:gd name="connsiteY36" fmla="*/ 150018 h 314325"/>
                <a:gd name="connsiteX37" fmla="*/ 83343 w 528638"/>
                <a:gd name="connsiteY37" fmla="*/ 192881 h 314325"/>
                <a:gd name="connsiteX38" fmla="*/ 111918 w 528638"/>
                <a:gd name="connsiteY38" fmla="*/ 226218 h 314325"/>
                <a:gd name="connsiteX39" fmla="*/ 109537 w 528638"/>
                <a:gd name="connsiteY39" fmla="*/ 247650 h 314325"/>
                <a:gd name="connsiteX40" fmla="*/ 95250 w 528638"/>
                <a:gd name="connsiteY40" fmla="*/ 266700 h 314325"/>
                <a:gd name="connsiteX41" fmla="*/ 95250 w 528638"/>
                <a:gd name="connsiteY41" fmla="*/ 295275 h 314325"/>
                <a:gd name="connsiteX42" fmla="*/ 114300 w 528638"/>
                <a:gd name="connsiteY42" fmla="*/ 300038 h 314325"/>
                <a:gd name="connsiteX43" fmla="*/ 128587 w 528638"/>
                <a:gd name="connsiteY43" fmla="*/ 307181 h 314325"/>
                <a:gd name="connsiteX44" fmla="*/ 161925 w 528638"/>
                <a:gd name="connsiteY44" fmla="*/ 300037 h 314325"/>
                <a:gd name="connsiteX45" fmla="*/ 171450 w 528638"/>
                <a:gd name="connsiteY45" fmla="*/ 288131 h 314325"/>
                <a:gd name="connsiteX46" fmla="*/ 209550 w 528638"/>
                <a:gd name="connsiteY46" fmla="*/ 304800 h 314325"/>
                <a:gd name="connsiteX47" fmla="*/ 228600 w 528638"/>
                <a:gd name="connsiteY47" fmla="*/ 314325 h 314325"/>
                <a:gd name="connsiteX48" fmla="*/ 238125 w 528638"/>
                <a:gd name="connsiteY48" fmla="*/ 300037 h 314325"/>
                <a:gd name="connsiteX49" fmla="*/ 247650 w 528638"/>
                <a:gd name="connsiteY49" fmla="*/ 280987 h 314325"/>
                <a:gd name="connsiteX50" fmla="*/ 264318 w 528638"/>
                <a:gd name="connsiteY50" fmla="*/ 276225 h 314325"/>
                <a:gd name="connsiteX51" fmla="*/ 288131 w 528638"/>
                <a:gd name="connsiteY51" fmla="*/ 292893 h 314325"/>
                <a:gd name="connsiteX52" fmla="*/ 300037 w 528638"/>
                <a:gd name="connsiteY52" fmla="*/ 302418 h 314325"/>
                <a:gd name="connsiteX53" fmla="*/ 300037 w 528638"/>
                <a:gd name="connsiteY53" fmla="*/ 302418 h 314325"/>
                <a:gd name="connsiteX54" fmla="*/ 323850 w 528638"/>
                <a:gd name="connsiteY54" fmla="*/ 295275 h 314325"/>
                <a:gd name="connsiteX55" fmla="*/ 354806 w 528638"/>
                <a:gd name="connsiteY55" fmla="*/ 295275 h 314325"/>
                <a:gd name="connsiteX56" fmla="*/ 381000 w 528638"/>
                <a:gd name="connsiteY56" fmla="*/ 283368 h 314325"/>
                <a:gd name="connsiteX57" fmla="*/ 383381 w 528638"/>
                <a:gd name="connsiteY57" fmla="*/ 276225 h 314325"/>
                <a:gd name="connsiteX58" fmla="*/ 397668 w 528638"/>
                <a:gd name="connsiteY58" fmla="*/ 295275 h 314325"/>
                <a:gd name="connsiteX59" fmla="*/ 404812 w 528638"/>
                <a:gd name="connsiteY59" fmla="*/ 304800 h 314325"/>
                <a:gd name="connsiteX60" fmla="*/ 416718 w 528638"/>
                <a:gd name="connsiteY60" fmla="*/ 269081 h 314325"/>
                <a:gd name="connsiteX61" fmla="*/ 454818 w 528638"/>
                <a:gd name="connsiteY61" fmla="*/ 252412 h 314325"/>
                <a:gd name="connsiteX62" fmla="*/ 478631 w 528638"/>
                <a:gd name="connsiteY62" fmla="*/ 252412 h 314325"/>
                <a:gd name="connsiteX63" fmla="*/ 528638 w 528638"/>
                <a:gd name="connsiteY63" fmla="*/ 254793 h 314325"/>
                <a:gd name="connsiteX64" fmla="*/ 526255 w 528638"/>
                <a:gd name="connsiteY64" fmla="*/ 228600 h 314325"/>
                <a:gd name="connsiteX65" fmla="*/ 514350 w 528638"/>
                <a:gd name="connsiteY65" fmla="*/ 211931 h 314325"/>
                <a:gd name="connsiteX0" fmla="*/ 514350 w 528638"/>
                <a:gd name="connsiteY0" fmla="*/ 211931 h 314325"/>
                <a:gd name="connsiteX1" fmla="*/ 521493 w 528638"/>
                <a:gd name="connsiteY1" fmla="*/ 157162 h 314325"/>
                <a:gd name="connsiteX2" fmla="*/ 516731 w 528638"/>
                <a:gd name="connsiteY2" fmla="*/ 130968 h 314325"/>
                <a:gd name="connsiteX3" fmla="*/ 492918 w 528638"/>
                <a:gd name="connsiteY3" fmla="*/ 107156 h 314325"/>
                <a:gd name="connsiteX4" fmla="*/ 466725 w 528638"/>
                <a:gd name="connsiteY4" fmla="*/ 85725 h 314325"/>
                <a:gd name="connsiteX5" fmla="*/ 466725 w 528638"/>
                <a:gd name="connsiteY5" fmla="*/ 64293 h 314325"/>
                <a:gd name="connsiteX6" fmla="*/ 447675 w 528638"/>
                <a:gd name="connsiteY6" fmla="*/ 52387 h 314325"/>
                <a:gd name="connsiteX7" fmla="*/ 438150 w 528638"/>
                <a:gd name="connsiteY7" fmla="*/ 40481 h 314325"/>
                <a:gd name="connsiteX8" fmla="*/ 438150 w 528638"/>
                <a:gd name="connsiteY8" fmla="*/ 23812 h 314325"/>
                <a:gd name="connsiteX9" fmla="*/ 419100 w 528638"/>
                <a:gd name="connsiteY9" fmla="*/ 7143 h 314325"/>
                <a:gd name="connsiteX10" fmla="*/ 400050 w 528638"/>
                <a:gd name="connsiteY10" fmla="*/ 0 h 314325"/>
                <a:gd name="connsiteX11" fmla="*/ 385762 w 528638"/>
                <a:gd name="connsiteY11" fmla="*/ 26193 h 314325"/>
                <a:gd name="connsiteX12" fmla="*/ 357187 w 528638"/>
                <a:gd name="connsiteY12" fmla="*/ 33336 h 314325"/>
                <a:gd name="connsiteX13" fmla="*/ 333375 w 528638"/>
                <a:gd name="connsiteY13" fmla="*/ 26193 h 314325"/>
                <a:gd name="connsiteX14" fmla="*/ 321468 w 528638"/>
                <a:gd name="connsiteY14" fmla="*/ 2381 h 314325"/>
                <a:gd name="connsiteX15" fmla="*/ 300037 w 528638"/>
                <a:gd name="connsiteY15" fmla="*/ 7143 h 314325"/>
                <a:gd name="connsiteX16" fmla="*/ 280987 w 528638"/>
                <a:gd name="connsiteY16" fmla="*/ 21431 h 314325"/>
                <a:gd name="connsiteX17" fmla="*/ 266700 w 528638"/>
                <a:gd name="connsiteY17" fmla="*/ 42862 h 314325"/>
                <a:gd name="connsiteX18" fmla="*/ 273843 w 528638"/>
                <a:gd name="connsiteY18" fmla="*/ 73818 h 314325"/>
                <a:gd name="connsiteX19" fmla="*/ 235743 w 528638"/>
                <a:gd name="connsiteY19" fmla="*/ 64293 h 314325"/>
                <a:gd name="connsiteX20" fmla="*/ 209550 w 528638"/>
                <a:gd name="connsiteY20" fmla="*/ 57150 h 314325"/>
                <a:gd name="connsiteX21" fmla="*/ 183356 w 528638"/>
                <a:gd name="connsiteY21" fmla="*/ 57150 h 314325"/>
                <a:gd name="connsiteX22" fmla="*/ 188118 w 528638"/>
                <a:gd name="connsiteY22" fmla="*/ 33337 h 314325"/>
                <a:gd name="connsiteX23" fmla="*/ 173831 w 528638"/>
                <a:gd name="connsiteY23" fmla="*/ 19050 h 314325"/>
                <a:gd name="connsiteX24" fmla="*/ 154781 w 528638"/>
                <a:gd name="connsiteY24" fmla="*/ 2381 h 314325"/>
                <a:gd name="connsiteX25" fmla="*/ 135731 w 528638"/>
                <a:gd name="connsiteY25" fmla="*/ 0 h 314325"/>
                <a:gd name="connsiteX26" fmla="*/ 123825 w 528638"/>
                <a:gd name="connsiteY26" fmla="*/ 11906 h 314325"/>
                <a:gd name="connsiteX27" fmla="*/ 109537 w 528638"/>
                <a:gd name="connsiteY27" fmla="*/ 19050 h 314325"/>
                <a:gd name="connsiteX28" fmla="*/ 102394 w 528638"/>
                <a:gd name="connsiteY28" fmla="*/ 45244 h 314325"/>
                <a:gd name="connsiteX29" fmla="*/ 64293 w 528638"/>
                <a:gd name="connsiteY29" fmla="*/ 42862 h 314325"/>
                <a:gd name="connsiteX30" fmla="*/ 40481 w 528638"/>
                <a:gd name="connsiteY30" fmla="*/ 42862 h 314325"/>
                <a:gd name="connsiteX31" fmla="*/ 23812 w 528638"/>
                <a:gd name="connsiteY31" fmla="*/ 38100 h 314325"/>
                <a:gd name="connsiteX32" fmla="*/ 0 w 528638"/>
                <a:gd name="connsiteY32" fmla="*/ 38100 h 314325"/>
                <a:gd name="connsiteX33" fmla="*/ 0 w 528638"/>
                <a:gd name="connsiteY33" fmla="*/ 83343 h 314325"/>
                <a:gd name="connsiteX34" fmla="*/ 4762 w 528638"/>
                <a:gd name="connsiteY34" fmla="*/ 107156 h 314325"/>
                <a:gd name="connsiteX35" fmla="*/ 16669 w 528638"/>
                <a:gd name="connsiteY35" fmla="*/ 126206 h 314325"/>
                <a:gd name="connsiteX36" fmla="*/ 30956 w 528638"/>
                <a:gd name="connsiteY36" fmla="*/ 150018 h 314325"/>
                <a:gd name="connsiteX37" fmla="*/ 83343 w 528638"/>
                <a:gd name="connsiteY37" fmla="*/ 192881 h 314325"/>
                <a:gd name="connsiteX38" fmla="*/ 111918 w 528638"/>
                <a:gd name="connsiteY38" fmla="*/ 226218 h 314325"/>
                <a:gd name="connsiteX39" fmla="*/ 109537 w 528638"/>
                <a:gd name="connsiteY39" fmla="*/ 247650 h 314325"/>
                <a:gd name="connsiteX40" fmla="*/ 95250 w 528638"/>
                <a:gd name="connsiteY40" fmla="*/ 266700 h 314325"/>
                <a:gd name="connsiteX41" fmla="*/ 95250 w 528638"/>
                <a:gd name="connsiteY41" fmla="*/ 295275 h 314325"/>
                <a:gd name="connsiteX42" fmla="*/ 114300 w 528638"/>
                <a:gd name="connsiteY42" fmla="*/ 300038 h 314325"/>
                <a:gd name="connsiteX43" fmla="*/ 128587 w 528638"/>
                <a:gd name="connsiteY43" fmla="*/ 307181 h 314325"/>
                <a:gd name="connsiteX44" fmla="*/ 161925 w 528638"/>
                <a:gd name="connsiteY44" fmla="*/ 300037 h 314325"/>
                <a:gd name="connsiteX45" fmla="*/ 171450 w 528638"/>
                <a:gd name="connsiteY45" fmla="*/ 288131 h 314325"/>
                <a:gd name="connsiteX46" fmla="*/ 209550 w 528638"/>
                <a:gd name="connsiteY46" fmla="*/ 304800 h 314325"/>
                <a:gd name="connsiteX47" fmla="*/ 228600 w 528638"/>
                <a:gd name="connsiteY47" fmla="*/ 314325 h 314325"/>
                <a:gd name="connsiteX48" fmla="*/ 238125 w 528638"/>
                <a:gd name="connsiteY48" fmla="*/ 300037 h 314325"/>
                <a:gd name="connsiteX49" fmla="*/ 247650 w 528638"/>
                <a:gd name="connsiteY49" fmla="*/ 280987 h 314325"/>
                <a:gd name="connsiteX50" fmla="*/ 264318 w 528638"/>
                <a:gd name="connsiteY50" fmla="*/ 276225 h 314325"/>
                <a:gd name="connsiteX51" fmla="*/ 288131 w 528638"/>
                <a:gd name="connsiteY51" fmla="*/ 292893 h 314325"/>
                <a:gd name="connsiteX52" fmla="*/ 300037 w 528638"/>
                <a:gd name="connsiteY52" fmla="*/ 302418 h 314325"/>
                <a:gd name="connsiteX53" fmla="*/ 300037 w 528638"/>
                <a:gd name="connsiteY53" fmla="*/ 302418 h 314325"/>
                <a:gd name="connsiteX54" fmla="*/ 323850 w 528638"/>
                <a:gd name="connsiteY54" fmla="*/ 295275 h 314325"/>
                <a:gd name="connsiteX55" fmla="*/ 354806 w 528638"/>
                <a:gd name="connsiteY55" fmla="*/ 295275 h 314325"/>
                <a:gd name="connsiteX56" fmla="*/ 381000 w 528638"/>
                <a:gd name="connsiteY56" fmla="*/ 283368 h 314325"/>
                <a:gd name="connsiteX57" fmla="*/ 383381 w 528638"/>
                <a:gd name="connsiteY57" fmla="*/ 276225 h 314325"/>
                <a:gd name="connsiteX58" fmla="*/ 397668 w 528638"/>
                <a:gd name="connsiteY58" fmla="*/ 295275 h 314325"/>
                <a:gd name="connsiteX59" fmla="*/ 404812 w 528638"/>
                <a:gd name="connsiteY59" fmla="*/ 304800 h 314325"/>
                <a:gd name="connsiteX60" fmla="*/ 423862 w 528638"/>
                <a:gd name="connsiteY60" fmla="*/ 271462 h 314325"/>
                <a:gd name="connsiteX61" fmla="*/ 454818 w 528638"/>
                <a:gd name="connsiteY61" fmla="*/ 252412 h 314325"/>
                <a:gd name="connsiteX62" fmla="*/ 478631 w 528638"/>
                <a:gd name="connsiteY62" fmla="*/ 252412 h 314325"/>
                <a:gd name="connsiteX63" fmla="*/ 528638 w 528638"/>
                <a:gd name="connsiteY63" fmla="*/ 254793 h 314325"/>
                <a:gd name="connsiteX64" fmla="*/ 526255 w 528638"/>
                <a:gd name="connsiteY64" fmla="*/ 228600 h 314325"/>
                <a:gd name="connsiteX65" fmla="*/ 514350 w 528638"/>
                <a:gd name="connsiteY65" fmla="*/ 211931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528638" h="314325">
                  <a:moveTo>
                    <a:pt x="514350" y="211931"/>
                  </a:moveTo>
                  <a:lnTo>
                    <a:pt x="521493" y="157162"/>
                  </a:lnTo>
                  <a:lnTo>
                    <a:pt x="516731" y="130968"/>
                  </a:lnTo>
                  <a:lnTo>
                    <a:pt x="492918" y="107156"/>
                  </a:lnTo>
                  <a:lnTo>
                    <a:pt x="466725" y="85725"/>
                  </a:lnTo>
                  <a:lnTo>
                    <a:pt x="466725" y="64293"/>
                  </a:lnTo>
                  <a:lnTo>
                    <a:pt x="447675" y="52387"/>
                  </a:lnTo>
                  <a:lnTo>
                    <a:pt x="438150" y="40481"/>
                  </a:lnTo>
                  <a:lnTo>
                    <a:pt x="438150" y="23812"/>
                  </a:lnTo>
                  <a:lnTo>
                    <a:pt x="419100" y="7143"/>
                  </a:lnTo>
                  <a:lnTo>
                    <a:pt x="400050" y="0"/>
                  </a:lnTo>
                  <a:lnTo>
                    <a:pt x="385762" y="26193"/>
                  </a:lnTo>
                  <a:lnTo>
                    <a:pt x="357187" y="33336"/>
                  </a:lnTo>
                  <a:lnTo>
                    <a:pt x="333375" y="26193"/>
                  </a:lnTo>
                  <a:lnTo>
                    <a:pt x="321468" y="2381"/>
                  </a:lnTo>
                  <a:lnTo>
                    <a:pt x="300037" y="7143"/>
                  </a:lnTo>
                  <a:lnTo>
                    <a:pt x="280987" y="21431"/>
                  </a:lnTo>
                  <a:lnTo>
                    <a:pt x="266700" y="42862"/>
                  </a:lnTo>
                  <a:lnTo>
                    <a:pt x="273843" y="73818"/>
                  </a:lnTo>
                  <a:lnTo>
                    <a:pt x="235743" y="64293"/>
                  </a:lnTo>
                  <a:lnTo>
                    <a:pt x="209550" y="57150"/>
                  </a:lnTo>
                  <a:lnTo>
                    <a:pt x="183356" y="57150"/>
                  </a:lnTo>
                  <a:lnTo>
                    <a:pt x="188118" y="33337"/>
                  </a:lnTo>
                  <a:lnTo>
                    <a:pt x="173831" y="19050"/>
                  </a:lnTo>
                  <a:lnTo>
                    <a:pt x="154781" y="2381"/>
                  </a:lnTo>
                  <a:lnTo>
                    <a:pt x="135731" y="0"/>
                  </a:lnTo>
                  <a:lnTo>
                    <a:pt x="123825" y="11906"/>
                  </a:lnTo>
                  <a:lnTo>
                    <a:pt x="109537" y="19050"/>
                  </a:lnTo>
                  <a:lnTo>
                    <a:pt x="102394" y="45244"/>
                  </a:lnTo>
                  <a:lnTo>
                    <a:pt x="64293" y="42862"/>
                  </a:lnTo>
                  <a:lnTo>
                    <a:pt x="40481" y="42862"/>
                  </a:lnTo>
                  <a:lnTo>
                    <a:pt x="23812" y="38100"/>
                  </a:lnTo>
                  <a:lnTo>
                    <a:pt x="0" y="38100"/>
                  </a:lnTo>
                  <a:lnTo>
                    <a:pt x="0" y="83343"/>
                  </a:lnTo>
                  <a:lnTo>
                    <a:pt x="4762" y="107156"/>
                  </a:lnTo>
                  <a:lnTo>
                    <a:pt x="16669" y="126206"/>
                  </a:lnTo>
                  <a:lnTo>
                    <a:pt x="30956" y="150018"/>
                  </a:lnTo>
                  <a:lnTo>
                    <a:pt x="83343" y="192881"/>
                  </a:lnTo>
                  <a:lnTo>
                    <a:pt x="111918" y="226218"/>
                  </a:lnTo>
                  <a:lnTo>
                    <a:pt x="109537" y="247650"/>
                  </a:lnTo>
                  <a:lnTo>
                    <a:pt x="95250" y="266700"/>
                  </a:lnTo>
                  <a:lnTo>
                    <a:pt x="95250" y="295275"/>
                  </a:lnTo>
                  <a:lnTo>
                    <a:pt x="114300" y="300038"/>
                  </a:lnTo>
                  <a:lnTo>
                    <a:pt x="128587" y="307181"/>
                  </a:lnTo>
                  <a:lnTo>
                    <a:pt x="161925" y="300037"/>
                  </a:lnTo>
                  <a:lnTo>
                    <a:pt x="171450" y="288131"/>
                  </a:lnTo>
                  <a:lnTo>
                    <a:pt x="209550" y="304800"/>
                  </a:lnTo>
                  <a:lnTo>
                    <a:pt x="228600" y="314325"/>
                  </a:lnTo>
                  <a:lnTo>
                    <a:pt x="238125" y="300037"/>
                  </a:lnTo>
                  <a:lnTo>
                    <a:pt x="247650" y="280987"/>
                  </a:lnTo>
                  <a:lnTo>
                    <a:pt x="264318" y="276225"/>
                  </a:lnTo>
                  <a:lnTo>
                    <a:pt x="288131" y="292893"/>
                  </a:lnTo>
                  <a:lnTo>
                    <a:pt x="300037" y="302418"/>
                  </a:lnTo>
                  <a:lnTo>
                    <a:pt x="300037" y="302418"/>
                  </a:lnTo>
                  <a:lnTo>
                    <a:pt x="323850" y="295275"/>
                  </a:lnTo>
                  <a:lnTo>
                    <a:pt x="354806" y="295275"/>
                  </a:lnTo>
                  <a:lnTo>
                    <a:pt x="381000" y="283368"/>
                  </a:lnTo>
                  <a:lnTo>
                    <a:pt x="383381" y="276225"/>
                  </a:lnTo>
                  <a:lnTo>
                    <a:pt x="397668" y="295275"/>
                  </a:lnTo>
                  <a:lnTo>
                    <a:pt x="404812" y="304800"/>
                  </a:lnTo>
                  <a:lnTo>
                    <a:pt x="423862" y="271462"/>
                  </a:lnTo>
                  <a:lnTo>
                    <a:pt x="454818" y="252412"/>
                  </a:lnTo>
                  <a:lnTo>
                    <a:pt x="478631" y="252412"/>
                  </a:lnTo>
                  <a:cubicBezTo>
                    <a:pt x="487362" y="247650"/>
                    <a:pt x="519907" y="259555"/>
                    <a:pt x="528638" y="254793"/>
                  </a:cubicBezTo>
                  <a:cubicBezTo>
                    <a:pt x="525462" y="246062"/>
                    <a:pt x="529431" y="237331"/>
                    <a:pt x="526255" y="228600"/>
                  </a:cubicBezTo>
                  <a:lnTo>
                    <a:pt x="514350" y="21193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700">
                <a:latin typeface="Arial Narrow" pitchFamily="34" charset="0"/>
              </a:endParaRPr>
            </a:p>
          </p:txBody>
        </p:sp>
        <p:sp>
          <p:nvSpPr>
            <p:cNvPr id="40" name="Саратовская обл."/>
            <p:cNvSpPr/>
            <p:nvPr/>
          </p:nvSpPr>
          <p:spPr>
            <a:xfrm>
              <a:off x="4391025" y="9144000"/>
              <a:ext cx="892175" cy="509588"/>
            </a:xfrm>
            <a:custGeom>
              <a:avLst/>
              <a:gdLst>
                <a:gd name="connsiteX0" fmla="*/ 790575 w 888206"/>
                <a:gd name="connsiteY0" fmla="*/ 295275 h 509587"/>
                <a:gd name="connsiteX1" fmla="*/ 828675 w 888206"/>
                <a:gd name="connsiteY1" fmla="*/ 259556 h 509587"/>
                <a:gd name="connsiteX2" fmla="*/ 854869 w 888206"/>
                <a:gd name="connsiteY2" fmla="*/ 245268 h 509587"/>
                <a:gd name="connsiteX3" fmla="*/ 876300 w 888206"/>
                <a:gd name="connsiteY3" fmla="*/ 223837 h 509587"/>
                <a:gd name="connsiteX4" fmla="*/ 885825 w 888206"/>
                <a:gd name="connsiteY4" fmla="*/ 188118 h 509587"/>
                <a:gd name="connsiteX5" fmla="*/ 888206 w 888206"/>
                <a:gd name="connsiteY5" fmla="*/ 164306 h 509587"/>
                <a:gd name="connsiteX6" fmla="*/ 862012 w 888206"/>
                <a:gd name="connsiteY6" fmla="*/ 145256 h 509587"/>
                <a:gd name="connsiteX7" fmla="*/ 838200 w 888206"/>
                <a:gd name="connsiteY7" fmla="*/ 150018 h 509587"/>
                <a:gd name="connsiteX8" fmla="*/ 821531 w 888206"/>
                <a:gd name="connsiteY8" fmla="*/ 119062 h 509587"/>
                <a:gd name="connsiteX9" fmla="*/ 797719 w 888206"/>
                <a:gd name="connsiteY9" fmla="*/ 111918 h 509587"/>
                <a:gd name="connsiteX10" fmla="*/ 771525 w 888206"/>
                <a:gd name="connsiteY10" fmla="*/ 83343 h 509587"/>
                <a:gd name="connsiteX11" fmla="*/ 742950 w 888206"/>
                <a:gd name="connsiteY11" fmla="*/ 80962 h 509587"/>
                <a:gd name="connsiteX12" fmla="*/ 731044 w 888206"/>
                <a:gd name="connsiteY12" fmla="*/ 66675 h 509587"/>
                <a:gd name="connsiteX13" fmla="*/ 726281 w 888206"/>
                <a:gd name="connsiteY13" fmla="*/ 54768 h 509587"/>
                <a:gd name="connsiteX14" fmla="*/ 692944 w 888206"/>
                <a:gd name="connsiteY14" fmla="*/ 66675 h 509587"/>
                <a:gd name="connsiteX15" fmla="*/ 681037 w 888206"/>
                <a:gd name="connsiteY15" fmla="*/ 47625 h 509587"/>
                <a:gd name="connsiteX16" fmla="*/ 659606 w 888206"/>
                <a:gd name="connsiteY16" fmla="*/ 21431 h 509587"/>
                <a:gd name="connsiteX17" fmla="*/ 638175 w 888206"/>
                <a:gd name="connsiteY17" fmla="*/ 9525 h 509587"/>
                <a:gd name="connsiteX18" fmla="*/ 614362 w 888206"/>
                <a:gd name="connsiteY18" fmla="*/ 0 h 509587"/>
                <a:gd name="connsiteX19" fmla="*/ 602456 w 888206"/>
                <a:gd name="connsiteY19" fmla="*/ 28575 h 509587"/>
                <a:gd name="connsiteX20" fmla="*/ 585787 w 888206"/>
                <a:gd name="connsiteY20" fmla="*/ 11906 h 509587"/>
                <a:gd name="connsiteX21" fmla="*/ 566737 w 888206"/>
                <a:gd name="connsiteY21" fmla="*/ 30956 h 509587"/>
                <a:gd name="connsiteX22" fmla="*/ 552450 w 888206"/>
                <a:gd name="connsiteY22" fmla="*/ 38100 h 509587"/>
                <a:gd name="connsiteX23" fmla="*/ 519112 w 888206"/>
                <a:gd name="connsiteY23" fmla="*/ 45243 h 509587"/>
                <a:gd name="connsiteX24" fmla="*/ 492919 w 888206"/>
                <a:gd name="connsiteY24" fmla="*/ 45243 h 509587"/>
                <a:gd name="connsiteX25" fmla="*/ 461962 w 888206"/>
                <a:gd name="connsiteY25" fmla="*/ 33337 h 509587"/>
                <a:gd name="connsiteX26" fmla="*/ 435769 w 888206"/>
                <a:gd name="connsiteY26" fmla="*/ 33337 h 509587"/>
                <a:gd name="connsiteX27" fmla="*/ 407194 w 888206"/>
                <a:gd name="connsiteY27" fmla="*/ 38100 h 509587"/>
                <a:gd name="connsiteX28" fmla="*/ 383381 w 888206"/>
                <a:gd name="connsiteY28" fmla="*/ 54768 h 509587"/>
                <a:gd name="connsiteX29" fmla="*/ 371475 w 888206"/>
                <a:gd name="connsiteY29" fmla="*/ 78581 h 509587"/>
                <a:gd name="connsiteX30" fmla="*/ 357187 w 888206"/>
                <a:gd name="connsiteY30" fmla="*/ 78581 h 509587"/>
                <a:gd name="connsiteX31" fmla="*/ 338137 w 888206"/>
                <a:gd name="connsiteY31" fmla="*/ 64293 h 509587"/>
                <a:gd name="connsiteX32" fmla="*/ 314325 w 888206"/>
                <a:gd name="connsiteY32" fmla="*/ 76200 h 509587"/>
                <a:gd name="connsiteX33" fmla="*/ 278606 w 888206"/>
                <a:gd name="connsiteY33" fmla="*/ 80962 h 509587"/>
                <a:gd name="connsiteX34" fmla="*/ 252412 w 888206"/>
                <a:gd name="connsiteY34" fmla="*/ 76200 h 509587"/>
                <a:gd name="connsiteX35" fmla="*/ 226219 w 888206"/>
                <a:gd name="connsiteY35" fmla="*/ 54768 h 509587"/>
                <a:gd name="connsiteX36" fmla="*/ 207169 w 888206"/>
                <a:gd name="connsiteY36" fmla="*/ 57150 h 509587"/>
                <a:gd name="connsiteX37" fmla="*/ 202406 w 888206"/>
                <a:gd name="connsiteY37" fmla="*/ 76200 h 509587"/>
                <a:gd name="connsiteX38" fmla="*/ 190500 w 888206"/>
                <a:gd name="connsiteY38" fmla="*/ 95250 h 509587"/>
                <a:gd name="connsiteX39" fmla="*/ 159544 w 888206"/>
                <a:gd name="connsiteY39" fmla="*/ 78581 h 509587"/>
                <a:gd name="connsiteX40" fmla="*/ 133350 w 888206"/>
                <a:gd name="connsiteY40" fmla="*/ 73818 h 509587"/>
                <a:gd name="connsiteX41" fmla="*/ 119062 w 888206"/>
                <a:gd name="connsiteY41" fmla="*/ 78581 h 509587"/>
                <a:gd name="connsiteX42" fmla="*/ 88106 w 888206"/>
                <a:gd name="connsiteY42" fmla="*/ 88106 h 509587"/>
                <a:gd name="connsiteX43" fmla="*/ 69056 w 888206"/>
                <a:gd name="connsiteY43" fmla="*/ 76200 h 509587"/>
                <a:gd name="connsiteX44" fmla="*/ 52387 w 888206"/>
                <a:gd name="connsiteY44" fmla="*/ 71437 h 509587"/>
                <a:gd name="connsiteX45" fmla="*/ 30956 w 888206"/>
                <a:gd name="connsiteY45" fmla="*/ 107156 h 509587"/>
                <a:gd name="connsiteX46" fmla="*/ 23812 w 888206"/>
                <a:gd name="connsiteY46" fmla="*/ 119062 h 509587"/>
                <a:gd name="connsiteX47" fmla="*/ 33337 w 888206"/>
                <a:gd name="connsiteY47" fmla="*/ 147637 h 509587"/>
                <a:gd name="connsiteX48" fmla="*/ 19050 w 888206"/>
                <a:gd name="connsiteY48" fmla="*/ 161925 h 509587"/>
                <a:gd name="connsiteX49" fmla="*/ 9525 w 888206"/>
                <a:gd name="connsiteY49" fmla="*/ 188118 h 509587"/>
                <a:gd name="connsiteX50" fmla="*/ 0 w 888206"/>
                <a:gd name="connsiteY50" fmla="*/ 214312 h 509587"/>
                <a:gd name="connsiteX51" fmla="*/ 26194 w 888206"/>
                <a:gd name="connsiteY51" fmla="*/ 242887 h 509587"/>
                <a:gd name="connsiteX52" fmla="*/ 38100 w 888206"/>
                <a:gd name="connsiteY52" fmla="*/ 266700 h 509587"/>
                <a:gd name="connsiteX53" fmla="*/ 52387 w 888206"/>
                <a:gd name="connsiteY53" fmla="*/ 288131 h 509587"/>
                <a:gd name="connsiteX54" fmla="*/ 97631 w 888206"/>
                <a:gd name="connsiteY54" fmla="*/ 321468 h 509587"/>
                <a:gd name="connsiteX55" fmla="*/ 145256 w 888206"/>
                <a:gd name="connsiteY55" fmla="*/ 295275 h 509587"/>
                <a:gd name="connsiteX56" fmla="*/ 169069 w 888206"/>
                <a:gd name="connsiteY56" fmla="*/ 297656 h 509587"/>
                <a:gd name="connsiteX57" fmla="*/ 209550 w 888206"/>
                <a:gd name="connsiteY57" fmla="*/ 280987 h 509587"/>
                <a:gd name="connsiteX58" fmla="*/ 235744 w 888206"/>
                <a:gd name="connsiteY58" fmla="*/ 288131 h 509587"/>
                <a:gd name="connsiteX59" fmla="*/ 280987 w 888206"/>
                <a:gd name="connsiteY59" fmla="*/ 302418 h 509587"/>
                <a:gd name="connsiteX60" fmla="*/ 280987 w 888206"/>
                <a:gd name="connsiteY60" fmla="*/ 302418 h 509587"/>
                <a:gd name="connsiteX61" fmla="*/ 300037 w 888206"/>
                <a:gd name="connsiteY61" fmla="*/ 328612 h 509587"/>
                <a:gd name="connsiteX62" fmla="*/ 300037 w 888206"/>
                <a:gd name="connsiteY62" fmla="*/ 354806 h 509587"/>
                <a:gd name="connsiteX63" fmla="*/ 295275 w 888206"/>
                <a:gd name="connsiteY63" fmla="*/ 388143 h 509587"/>
                <a:gd name="connsiteX64" fmla="*/ 314325 w 888206"/>
                <a:gd name="connsiteY64" fmla="*/ 392906 h 509587"/>
                <a:gd name="connsiteX65" fmla="*/ 338137 w 888206"/>
                <a:gd name="connsiteY65" fmla="*/ 390525 h 509587"/>
                <a:gd name="connsiteX66" fmla="*/ 354806 w 888206"/>
                <a:gd name="connsiteY66" fmla="*/ 366712 h 509587"/>
                <a:gd name="connsiteX67" fmla="*/ 366712 w 888206"/>
                <a:gd name="connsiteY67" fmla="*/ 354806 h 509587"/>
                <a:gd name="connsiteX68" fmla="*/ 385762 w 888206"/>
                <a:gd name="connsiteY68" fmla="*/ 376237 h 509587"/>
                <a:gd name="connsiteX69" fmla="*/ 395287 w 888206"/>
                <a:gd name="connsiteY69" fmla="*/ 404812 h 509587"/>
                <a:gd name="connsiteX70" fmla="*/ 423862 w 888206"/>
                <a:gd name="connsiteY70" fmla="*/ 400050 h 509587"/>
                <a:gd name="connsiteX71" fmla="*/ 442912 w 888206"/>
                <a:gd name="connsiteY71" fmla="*/ 385762 h 509587"/>
                <a:gd name="connsiteX72" fmla="*/ 457200 w 888206"/>
                <a:gd name="connsiteY72" fmla="*/ 357187 h 509587"/>
                <a:gd name="connsiteX73" fmla="*/ 473869 w 888206"/>
                <a:gd name="connsiteY73" fmla="*/ 388143 h 509587"/>
                <a:gd name="connsiteX74" fmla="*/ 483394 w 888206"/>
                <a:gd name="connsiteY74" fmla="*/ 407193 h 509587"/>
                <a:gd name="connsiteX75" fmla="*/ 507206 w 888206"/>
                <a:gd name="connsiteY75" fmla="*/ 407193 h 509587"/>
                <a:gd name="connsiteX76" fmla="*/ 514350 w 888206"/>
                <a:gd name="connsiteY76" fmla="*/ 419100 h 509587"/>
                <a:gd name="connsiteX77" fmla="*/ 533400 w 888206"/>
                <a:gd name="connsiteY77" fmla="*/ 411956 h 509587"/>
                <a:gd name="connsiteX78" fmla="*/ 550069 w 888206"/>
                <a:gd name="connsiteY78" fmla="*/ 407193 h 509587"/>
                <a:gd name="connsiteX79" fmla="*/ 573881 w 888206"/>
                <a:gd name="connsiteY79" fmla="*/ 431006 h 509587"/>
                <a:gd name="connsiteX80" fmla="*/ 609600 w 888206"/>
                <a:gd name="connsiteY80" fmla="*/ 469106 h 509587"/>
                <a:gd name="connsiteX81" fmla="*/ 626269 w 888206"/>
                <a:gd name="connsiteY81" fmla="*/ 495300 h 509587"/>
                <a:gd name="connsiteX82" fmla="*/ 645319 w 888206"/>
                <a:gd name="connsiteY82" fmla="*/ 509587 h 509587"/>
                <a:gd name="connsiteX83" fmla="*/ 671512 w 888206"/>
                <a:gd name="connsiteY83" fmla="*/ 490537 h 509587"/>
                <a:gd name="connsiteX84" fmla="*/ 676275 w 888206"/>
                <a:gd name="connsiteY84" fmla="*/ 469106 h 509587"/>
                <a:gd name="connsiteX85" fmla="*/ 659606 w 888206"/>
                <a:gd name="connsiteY85" fmla="*/ 423862 h 509587"/>
                <a:gd name="connsiteX86" fmla="*/ 661987 w 888206"/>
                <a:gd name="connsiteY86" fmla="*/ 400050 h 509587"/>
                <a:gd name="connsiteX87" fmla="*/ 650081 w 888206"/>
                <a:gd name="connsiteY87" fmla="*/ 383381 h 509587"/>
                <a:gd name="connsiteX88" fmla="*/ 659606 w 888206"/>
                <a:gd name="connsiteY88" fmla="*/ 369093 h 509587"/>
                <a:gd name="connsiteX89" fmla="*/ 692944 w 888206"/>
                <a:gd name="connsiteY89" fmla="*/ 376237 h 509587"/>
                <a:gd name="connsiteX90" fmla="*/ 707231 w 888206"/>
                <a:gd name="connsiteY90" fmla="*/ 352425 h 509587"/>
                <a:gd name="connsiteX91" fmla="*/ 745331 w 888206"/>
                <a:gd name="connsiteY91" fmla="*/ 338137 h 509587"/>
                <a:gd name="connsiteX92" fmla="*/ 740569 w 888206"/>
                <a:gd name="connsiteY92" fmla="*/ 307181 h 509587"/>
                <a:gd name="connsiteX93" fmla="*/ 790575 w 888206"/>
                <a:gd name="connsiteY93" fmla="*/ 295275 h 509587"/>
                <a:gd name="connsiteX0" fmla="*/ 790575 w 888206"/>
                <a:gd name="connsiteY0" fmla="*/ 295275 h 509587"/>
                <a:gd name="connsiteX1" fmla="*/ 828675 w 888206"/>
                <a:gd name="connsiteY1" fmla="*/ 259556 h 509587"/>
                <a:gd name="connsiteX2" fmla="*/ 854869 w 888206"/>
                <a:gd name="connsiteY2" fmla="*/ 245268 h 509587"/>
                <a:gd name="connsiteX3" fmla="*/ 876300 w 888206"/>
                <a:gd name="connsiteY3" fmla="*/ 223837 h 509587"/>
                <a:gd name="connsiteX4" fmla="*/ 885825 w 888206"/>
                <a:gd name="connsiteY4" fmla="*/ 188118 h 509587"/>
                <a:gd name="connsiteX5" fmla="*/ 888206 w 888206"/>
                <a:gd name="connsiteY5" fmla="*/ 164306 h 509587"/>
                <a:gd name="connsiteX6" fmla="*/ 862012 w 888206"/>
                <a:gd name="connsiteY6" fmla="*/ 145256 h 509587"/>
                <a:gd name="connsiteX7" fmla="*/ 838200 w 888206"/>
                <a:gd name="connsiteY7" fmla="*/ 150018 h 509587"/>
                <a:gd name="connsiteX8" fmla="*/ 821531 w 888206"/>
                <a:gd name="connsiteY8" fmla="*/ 119062 h 509587"/>
                <a:gd name="connsiteX9" fmla="*/ 797719 w 888206"/>
                <a:gd name="connsiteY9" fmla="*/ 111918 h 509587"/>
                <a:gd name="connsiteX10" fmla="*/ 771525 w 888206"/>
                <a:gd name="connsiteY10" fmla="*/ 83343 h 509587"/>
                <a:gd name="connsiteX11" fmla="*/ 742950 w 888206"/>
                <a:gd name="connsiteY11" fmla="*/ 80962 h 509587"/>
                <a:gd name="connsiteX12" fmla="*/ 731044 w 888206"/>
                <a:gd name="connsiteY12" fmla="*/ 66675 h 509587"/>
                <a:gd name="connsiteX13" fmla="*/ 726281 w 888206"/>
                <a:gd name="connsiteY13" fmla="*/ 54768 h 509587"/>
                <a:gd name="connsiteX14" fmla="*/ 692944 w 888206"/>
                <a:gd name="connsiteY14" fmla="*/ 66675 h 509587"/>
                <a:gd name="connsiteX15" fmla="*/ 681037 w 888206"/>
                <a:gd name="connsiteY15" fmla="*/ 47625 h 509587"/>
                <a:gd name="connsiteX16" fmla="*/ 659606 w 888206"/>
                <a:gd name="connsiteY16" fmla="*/ 21431 h 509587"/>
                <a:gd name="connsiteX17" fmla="*/ 638175 w 888206"/>
                <a:gd name="connsiteY17" fmla="*/ 9525 h 509587"/>
                <a:gd name="connsiteX18" fmla="*/ 614362 w 888206"/>
                <a:gd name="connsiteY18" fmla="*/ 0 h 509587"/>
                <a:gd name="connsiteX19" fmla="*/ 602456 w 888206"/>
                <a:gd name="connsiteY19" fmla="*/ 28575 h 509587"/>
                <a:gd name="connsiteX20" fmla="*/ 585787 w 888206"/>
                <a:gd name="connsiteY20" fmla="*/ 11906 h 509587"/>
                <a:gd name="connsiteX21" fmla="*/ 566737 w 888206"/>
                <a:gd name="connsiteY21" fmla="*/ 30956 h 509587"/>
                <a:gd name="connsiteX22" fmla="*/ 552450 w 888206"/>
                <a:gd name="connsiteY22" fmla="*/ 38100 h 509587"/>
                <a:gd name="connsiteX23" fmla="*/ 519112 w 888206"/>
                <a:gd name="connsiteY23" fmla="*/ 45243 h 509587"/>
                <a:gd name="connsiteX24" fmla="*/ 492919 w 888206"/>
                <a:gd name="connsiteY24" fmla="*/ 45243 h 509587"/>
                <a:gd name="connsiteX25" fmla="*/ 461962 w 888206"/>
                <a:gd name="connsiteY25" fmla="*/ 33337 h 509587"/>
                <a:gd name="connsiteX26" fmla="*/ 435769 w 888206"/>
                <a:gd name="connsiteY26" fmla="*/ 33337 h 509587"/>
                <a:gd name="connsiteX27" fmla="*/ 407194 w 888206"/>
                <a:gd name="connsiteY27" fmla="*/ 38100 h 509587"/>
                <a:gd name="connsiteX28" fmla="*/ 388143 w 888206"/>
                <a:gd name="connsiteY28" fmla="*/ 54768 h 509587"/>
                <a:gd name="connsiteX29" fmla="*/ 371475 w 888206"/>
                <a:gd name="connsiteY29" fmla="*/ 78581 h 509587"/>
                <a:gd name="connsiteX30" fmla="*/ 357187 w 888206"/>
                <a:gd name="connsiteY30" fmla="*/ 78581 h 509587"/>
                <a:gd name="connsiteX31" fmla="*/ 338137 w 888206"/>
                <a:gd name="connsiteY31" fmla="*/ 64293 h 509587"/>
                <a:gd name="connsiteX32" fmla="*/ 314325 w 888206"/>
                <a:gd name="connsiteY32" fmla="*/ 76200 h 509587"/>
                <a:gd name="connsiteX33" fmla="*/ 278606 w 888206"/>
                <a:gd name="connsiteY33" fmla="*/ 80962 h 509587"/>
                <a:gd name="connsiteX34" fmla="*/ 252412 w 888206"/>
                <a:gd name="connsiteY34" fmla="*/ 76200 h 509587"/>
                <a:gd name="connsiteX35" fmla="*/ 226219 w 888206"/>
                <a:gd name="connsiteY35" fmla="*/ 54768 h 509587"/>
                <a:gd name="connsiteX36" fmla="*/ 207169 w 888206"/>
                <a:gd name="connsiteY36" fmla="*/ 57150 h 509587"/>
                <a:gd name="connsiteX37" fmla="*/ 202406 w 888206"/>
                <a:gd name="connsiteY37" fmla="*/ 76200 h 509587"/>
                <a:gd name="connsiteX38" fmla="*/ 190500 w 888206"/>
                <a:gd name="connsiteY38" fmla="*/ 95250 h 509587"/>
                <a:gd name="connsiteX39" fmla="*/ 159544 w 888206"/>
                <a:gd name="connsiteY39" fmla="*/ 78581 h 509587"/>
                <a:gd name="connsiteX40" fmla="*/ 133350 w 888206"/>
                <a:gd name="connsiteY40" fmla="*/ 73818 h 509587"/>
                <a:gd name="connsiteX41" fmla="*/ 119062 w 888206"/>
                <a:gd name="connsiteY41" fmla="*/ 78581 h 509587"/>
                <a:gd name="connsiteX42" fmla="*/ 88106 w 888206"/>
                <a:gd name="connsiteY42" fmla="*/ 88106 h 509587"/>
                <a:gd name="connsiteX43" fmla="*/ 69056 w 888206"/>
                <a:gd name="connsiteY43" fmla="*/ 76200 h 509587"/>
                <a:gd name="connsiteX44" fmla="*/ 52387 w 888206"/>
                <a:gd name="connsiteY44" fmla="*/ 71437 h 509587"/>
                <a:gd name="connsiteX45" fmla="*/ 30956 w 888206"/>
                <a:gd name="connsiteY45" fmla="*/ 107156 h 509587"/>
                <a:gd name="connsiteX46" fmla="*/ 23812 w 888206"/>
                <a:gd name="connsiteY46" fmla="*/ 119062 h 509587"/>
                <a:gd name="connsiteX47" fmla="*/ 33337 w 888206"/>
                <a:gd name="connsiteY47" fmla="*/ 147637 h 509587"/>
                <a:gd name="connsiteX48" fmla="*/ 19050 w 888206"/>
                <a:gd name="connsiteY48" fmla="*/ 161925 h 509587"/>
                <a:gd name="connsiteX49" fmla="*/ 9525 w 888206"/>
                <a:gd name="connsiteY49" fmla="*/ 188118 h 509587"/>
                <a:gd name="connsiteX50" fmla="*/ 0 w 888206"/>
                <a:gd name="connsiteY50" fmla="*/ 214312 h 509587"/>
                <a:gd name="connsiteX51" fmla="*/ 26194 w 888206"/>
                <a:gd name="connsiteY51" fmla="*/ 242887 h 509587"/>
                <a:gd name="connsiteX52" fmla="*/ 38100 w 888206"/>
                <a:gd name="connsiteY52" fmla="*/ 266700 h 509587"/>
                <a:gd name="connsiteX53" fmla="*/ 52387 w 888206"/>
                <a:gd name="connsiteY53" fmla="*/ 288131 h 509587"/>
                <a:gd name="connsiteX54" fmla="*/ 97631 w 888206"/>
                <a:gd name="connsiteY54" fmla="*/ 321468 h 509587"/>
                <a:gd name="connsiteX55" fmla="*/ 145256 w 888206"/>
                <a:gd name="connsiteY55" fmla="*/ 295275 h 509587"/>
                <a:gd name="connsiteX56" fmla="*/ 169069 w 888206"/>
                <a:gd name="connsiteY56" fmla="*/ 297656 h 509587"/>
                <a:gd name="connsiteX57" fmla="*/ 209550 w 888206"/>
                <a:gd name="connsiteY57" fmla="*/ 280987 h 509587"/>
                <a:gd name="connsiteX58" fmla="*/ 235744 w 888206"/>
                <a:gd name="connsiteY58" fmla="*/ 288131 h 509587"/>
                <a:gd name="connsiteX59" fmla="*/ 280987 w 888206"/>
                <a:gd name="connsiteY59" fmla="*/ 302418 h 509587"/>
                <a:gd name="connsiteX60" fmla="*/ 280987 w 888206"/>
                <a:gd name="connsiteY60" fmla="*/ 302418 h 509587"/>
                <a:gd name="connsiteX61" fmla="*/ 300037 w 888206"/>
                <a:gd name="connsiteY61" fmla="*/ 328612 h 509587"/>
                <a:gd name="connsiteX62" fmla="*/ 300037 w 888206"/>
                <a:gd name="connsiteY62" fmla="*/ 354806 h 509587"/>
                <a:gd name="connsiteX63" fmla="*/ 295275 w 888206"/>
                <a:gd name="connsiteY63" fmla="*/ 388143 h 509587"/>
                <a:gd name="connsiteX64" fmla="*/ 314325 w 888206"/>
                <a:gd name="connsiteY64" fmla="*/ 392906 h 509587"/>
                <a:gd name="connsiteX65" fmla="*/ 338137 w 888206"/>
                <a:gd name="connsiteY65" fmla="*/ 390525 h 509587"/>
                <a:gd name="connsiteX66" fmla="*/ 354806 w 888206"/>
                <a:gd name="connsiteY66" fmla="*/ 366712 h 509587"/>
                <a:gd name="connsiteX67" fmla="*/ 366712 w 888206"/>
                <a:gd name="connsiteY67" fmla="*/ 354806 h 509587"/>
                <a:gd name="connsiteX68" fmla="*/ 385762 w 888206"/>
                <a:gd name="connsiteY68" fmla="*/ 376237 h 509587"/>
                <a:gd name="connsiteX69" fmla="*/ 395287 w 888206"/>
                <a:gd name="connsiteY69" fmla="*/ 404812 h 509587"/>
                <a:gd name="connsiteX70" fmla="*/ 423862 w 888206"/>
                <a:gd name="connsiteY70" fmla="*/ 400050 h 509587"/>
                <a:gd name="connsiteX71" fmla="*/ 442912 w 888206"/>
                <a:gd name="connsiteY71" fmla="*/ 385762 h 509587"/>
                <a:gd name="connsiteX72" fmla="*/ 457200 w 888206"/>
                <a:gd name="connsiteY72" fmla="*/ 357187 h 509587"/>
                <a:gd name="connsiteX73" fmla="*/ 473869 w 888206"/>
                <a:gd name="connsiteY73" fmla="*/ 388143 h 509587"/>
                <a:gd name="connsiteX74" fmla="*/ 483394 w 888206"/>
                <a:gd name="connsiteY74" fmla="*/ 407193 h 509587"/>
                <a:gd name="connsiteX75" fmla="*/ 507206 w 888206"/>
                <a:gd name="connsiteY75" fmla="*/ 407193 h 509587"/>
                <a:gd name="connsiteX76" fmla="*/ 514350 w 888206"/>
                <a:gd name="connsiteY76" fmla="*/ 419100 h 509587"/>
                <a:gd name="connsiteX77" fmla="*/ 533400 w 888206"/>
                <a:gd name="connsiteY77" fmla="*/ 411956 h 509587"/>
                <a:gd name="connsiteX78" fmla="*/ 550069 w 888206"/>
                <a:gd name="connsiteY78" fmla="*/ 407193 h 509587"/>
                <a:gd name="connsiteX79" fmla="*/ 573881 w 888206"/>
                <a:gd name="connsiteY79" fmla="*/ 431006 h 509587"/>
                <a:gd name="connsiteX80" fmla="*/ 609600 w 888206"/>
                <a:gd name="connsiteY80" fmla="*/ 469106 h 509587"/>
                <a:gd name="connsiteX81" fmla="*/ 626269 w 888206"/>
                <a:gd name="connsiteY81" fmla="*/ 495300 h 509587"/>
                <a:gd name="connsiteX82" fmla="*/ 645319 w 888206"/>
                <a:gd name="connsiteY82" fmla="*/ 509587 h 509587"/>
                <a:gd name="connsiteX83" fmla="*/ 671512 w 888206"/>
                <a:gd name="connsiteY83" fmla="*/ 490537 h 509587"/>
                <a:gd name="connsiteX84" fmla="*/ 676275 w 888206"/>
                <a:gd name="connsiteY84" fmla="*/ 469106 h 509587"/>
                <a:gd name="connsiteX85" fmla="*/ 659606 w 888206"/>
                <a:gd name="connsiteY85" fmla="*/ 423862 h 509587"/>
                <a:gd name="connsiteX86" fmla="*/ 661987 w 888206"/>
                <a:gd name="connsiteY86" fmla="*/ 400050 h 509587"/>
                <a:gd name="connsiteX87" fmla="*/ 650081 w 888206"/>
                <a:gd name="connsiteY87" fmla="*/ 383381 h 509587"/>
                <a:gd name="connsiteX88" fmla="*/ 659606 w 888206"/>
                <a:gd name="connsiteY88" fmla="*/ 369093 h 509587"/>
                <a:gd name="connsiteX89" fmla="*/ 692944 w 888206"/>
                <a:gd name="connsiteY89" fmla="*/ 376237 h 509587"/>
                <a:gd name="connsiteX90" fmla="*/ 707231 w 888206"/>
                <a:gd name="connsiteY90" fmla="*/ 352425 h 509587"/>
                <a:gd name="connsiteX91" fmla="*/ 745331 w 888206"/>
                <a:gd name="connsiteY91" fmla="*/ 338137 h 509587"/>
                <a:gd name="connsiteX92" fmla="*/ 740569 w 888206"/>
                <a:gd name="connsiteY92" fmla="*/ 307181 h 509587"/>
                <a:gd name="connsiteX93" fmla="*/ 790575 w 888206"/>
                <a:gd name="connsiteY93" fmla="*/ 295275 h 509587"/>
                <a:gd name="connsiteX0" fmla="*/ 790575 w 888206"/>
                <a:gd name="connsiteY0" fmla="*/ 295275 h 509587"/>
                <a:gd name="connsiteX1" fmla="*/ 828675 w 888206"/>
                <a:gd name="connsiteY1" fmla="*/ 259556 h 509587"/>
                <a:gd name="connsiteX2" fmla="*/ 854869 w 888206"/>
                <a:gd name="connsiteY2" fmla="*/ 245268 h 509587"/>
                <a:gd name="connsiteX3" fmla="*/ 876300 w 888206"/>
                <a:gd name="connsiteY3" fmla="*/ 223837 h 509587"/>
                <a:gd name="connsiteX4" fmla="*/ 885825 w 888206"/>
                <a:gd name="connsiteY4" fmla="*/ 188118 h 509587"/>
                <a:gd name="connsiteX5" fmla="*/ 888206 w 888206"/>
                <a:gd name="connsiteY5" fmla="*/ 164306 h 509587"/>
                <a:gd name="connsiteX6" fmla="*/ 862012 w 888206"/>
                <a:gd name="connsiteY6" fmla="*/ 145256 h 509587"/>
                <a:gd name="connsiteX7" fmla="*/ 838200 w 888206"/>
                <a:gd name="connsiteY7" fmla="*/ 150018 h 509587"/>
                <a:gd name="connsiteX8" fmla="*/ 821531 w 888206"/>
                <a:gd name="connsiteY8" fmla="*/ 119062 h 509587"/>
                <a:gd name="connsiteX9" fmla="*/ 797719 w 888206"/>
                <a:gd name="connsiteY9" fmla="*/ 111918 h 509587"/>
                <a:gd name="connsiteX10" fmla="*/ 771525 w 888206"/>
                <a:gd name="connsiteY10" fmla="*/ 83343 h 509587"/>
                <a:gd name="connsiteX11" fmla="*/ 742950 w 888206"/>
                <a:gd name="connsiteY11" fmla="*/ 80962 h 509587"/>
                <a:gd name="connsiteX12" fmla="*/ 731044 w 888206"/>
                <a:gd name="connsiteY12" fmla="*/ 66675 h 509587"/>
                <a:gd name="connsiteX13" fmla="*/ 726281 w 888206"/>
                <a:gd name="connsiteY13" fmla="*/ 54768 h 509587"/>
                <a:gd name="connsiteX14" fmla="*/ 692944 w 888206"/>
                <a:gd name="connsiteY14" fmla="*/ 66675 h 509587"/>
                <a:gd name="connsiteX15" fmla="*/ 681037 w 888206"/>
                <a:gd name="connsiteY15" fmla="*/ 47625 h 509587"/>
                <a:gd name="connsiteX16" fmla="*/ 659606 w 888206"/>
                <a:gd name="connsiteY16" fmla="*/ 21431 h 509587"/>
                <a:gd name="connsiteX17" fmla="*/ 638175 w 888206"/>
                <a:gd name="connsiteY17" fmla="*/ 9525 h 509587"/>
                <a:gd name="connsiteX18" fmla="*/ 614362 w 888206"/>
                <a:gd name="connsiteY18" fmla="*/ 0 h 509587"/>
                <a:gd name="connsiteX19" fmla="*/ 602456 w 888206"/>
                <a:gd name="connsiteY19" fmla="*/ 28575 h 509587"/>
                <a:gd name="connsiteX20" fmla="*/ 585787 w 888206"/>
                <a:gd name="connsiteY20" fmla="*/ 11906 h 509587"/>
                <a:gd name="connsiteX21" fmla="*/ 566737 w 888206"/>
                <a:gd name="connsiteY21" fmla="*/ 30956 h 509587"/>
                <a:gd name="connsiteX22" fmla="*/ 552450 w 888206"/>
                <a:gd name="connsiteY22" fmla="*/ 38100 h 509587"/>
                <a:gd name="connsiteX23" fmla="*/ 519112 w 888206"/>
                <a:gd name="connsiteY23" fmla="*/ 45243 h 509587"/>
                <a:gd name="connsiteX24" fmla="*/ 492919 w 888206"/>
                <a:gd name="connsiteY24" fmla="*/ 45243 h 509587"/>
                <a:gd name="connsiteX25" fmla="*/ 461962 w 888206"/>
                <a:gd name="connsiteY25" fmla="*/ 33337 h 509587"/>
                <a:gd name="connsiteX26" fmla="*/ 435769 w 888206"/>
                <a:gd name="connsiteY26" fmla="*/ 33337 h 509587"/>
                <a:gd name="connsiteX27" fmla="*/ 407194 w 888206"/>
                <a:gd name="connsiteY27" fmla="*/ 38100 h 509587"/>
                <a:gd name="connsiteX28" fmla="*/ 385762 w 888206"/>
                <a:gd name="connsiteY28" fmla="*/ 42861 h 509587"/>
                <a:gd name="connsiteX29" fmla="*/ 371475 w 888206"/>
                <a:gd name="connsiteY29" fmla="*/ 78581 h 509587"/>
                <a:gd name="connsiteX30" fmla="*/ 357187 w 888206"/>
                <a:gd name="connsiteY30" fmla="*/ 78581 h 509587"/>
                <a:gd name="connsiteX31" fmla="*/ 338137 w 888206"/>
                <a:gd name="connsiteY31" fmla="*/ 64293 h 509587"/>
                <a:gd name="connsiteX32" fmla="*/ 314325 w 888206"/>
                <a:gd name="connsiteY32" fmla="*/ 76200 h 509587"/>
                <a:gd name="connsiteX33" fmla="*/ 278606 w 888206"/>
                <a:gd name="connsiteY33" fmla="*/ 80962 h 509587"/>
                <a:gd name="connsiteX34" fmla="*/ 252412 w 888206"/>
                <a:gd name="connsiteY34" fmla="*/ 76200 h 509587"/>
                <a:gd name="connsiteX35" fmla="*/ 226219 w 888206"/>
                <a:gd name="connsiteY35" fmla="*/ 54768 h 509587"/>
                <a:gd name="connsiteX36" fmla="*/ 207169 w 888206"/>
                <a:gd name="connsiteY36" fmla="*/ 57150 h 509587"/>
                <a:gd name="connsiteX37" fmla="*/ 202406 w 888206"/>
                <a:gd name="connsiteY37" fmla="*/ 76200 h 509587"/>
                <a:gd name="connsiteX38" fmla="*/ 190500 w 888206"/>
                <a:gd name="connsiteY38" fmla="*/ 95250 h 509587"/>
                <a:gd name="connsiteX39" fmla="*/ 159544 w 888206"/>
                <a:gd name="connsiteY39" fmla="*/ 78581 h 509587"/>
                <a:gd name="connsiteX40" fmla="*/ 133350 w 888206"/>
                <a:gd name="connsiteY40" fmla="*/ 73818 h 509587"/>
                <a:gd name="connsiteX41" fmla="*/ 119062 w 888206"/>
                <a:gd name="connsiteY41" fmla="*/ 78581 h 509587"/>
                <a:gd name="connsiteX42" fmla="*/ 88106 w 888206"/>
                <a:gd name="connsiteY42" fmla="*/ 88106 h 509587"/>
                <a:gd name="connsiteX43" fmla="*/ 69056 w 888206"/>
                <a:gd name="connsiteY43" fmla="*/ 76200 h 509587"/>
                <a:gd name="connsiteX44" fmla="*/ 52387 w 888206"/>
                <a:gd name="connsiteY44" fmla="*/ 71437 h 509587"/>
                <a:gd name="connsiteX45" fmla="*/ 30956 w 888206"/>
                <a:gd name="connsiteY45" fmla="*/ 107156 h 509587"/>
                <a:gd name="connsiteX46" fmla="*/ 23812 w 888206"/>
                <a:gd name="connsiteY46" fmla="*/ 119062 h 509587"/>
                <a:gd name="connsiteX47" fmla="*/ 33337 w 888206"/>
                <a:gd name="connsiteY47" fmla="*/ 147637 h 509587"/>
                <a:gd name="connsiteX48" fmla="*/ 19050 w 888206"/>
                <a:gd name="connsiteY48" fmla="*/ 161925 h 509587"/>
                <a:gd name="connsiteX49" fmla="*/ 9525 w 888206"/>
                <a:gd name="connsiteY49" fmla="*/ 188118 h 509587"/>
                <a:gd name="connsiteX50" fmla="*/ 0 w 888206"/>
                <a:gd name="connsiteY50" fmla="*/ 214312 h 509587"/>
                <a:gd name="connsiteX51" fmla="*/ 26194 w 888206"/>
                <a:gd name="connsiteY51" fmla="*/ 242887 h 509587"/>
                <a:gd name="connsiteX52" fmla="*/ 38100 w 888206"/>
                <a:gd name="connsiteY52" fmla="*/ 266700 h 509587"/>
                <a:gd name="connsiteX53" fmla="*/ 52387 w 888206"/>
                <a:gd name="connsiteY53" fmla="*/ 288131 h 509587"/>
                <a:gd name="connsiteX54" fmla="*/ 97631 w 888206"/>
                <a:gd name="connsiteY54" fmla="*/ 321468 h 509587"/>
                <a:gd name="connsiteX55" fmla="*/ 145256 w 888206"/>
                <a:gd name="connsiteY55" fmla="*/ 295275 h 509587"/>
                <a:gd name="connsiteX56" fmla="*/ 169069 w 888206"/>
                <a:gd name="connsiteY56" fmla="*/ 297656 h 509587"/>
                <a:gd name="connsiteX57" fmla="*/ 209550 w 888206"/>
                <a:gd name="connsiteY57" fmla="*/ 280987 h 509587"/>
                <a:gd name="connsiteX58" fmla="*/ 235744 w 888206"/>
                <a:gd name="connsiteY58" fmla="*/ 288131 h 509587"/>
                <a:gd name="connsiteX59" fmla="*/ 280987 w 888206"/>
                <a:gd name="connsiteY59" fmla="*/ 302418 h 509587"/>
                <a:gd name="connsiteX60" fmla="*/ 280987 w 888206"/>
                <a:gd name="connsiteY60" fmla="*/ 302418 h 509587"/>
                <a:gd name="connsiteX61" fmla="*/ 300037 w 888206"/>
                <a:gd name="connsiteY61" fmla="*/ 328612 h 509587"/>
                <a:gd name="connsiteX62" fmla="*/ 300037 w 888206"/>
                <a:gd name="connsiteY62" fmla="*/ 354806 h 509587"/>
                <a:gd name="connsiteX63" fmla="*/ 295275 w 888206"/>
                <a:gd name="connsiteY63" fmla="*/ 388143 h 509587"/>
                <a:gd name="connsiteX64" fmla="*/ 314325 w 888206"/>
                <a:gd name="connsiteY64" fmla="*/ 392906 h 509587"/>
                <a:gd name="connsiteX65" fmla="*/ 338137 w 888206"/>
                <a:gd name="connsiteY65" fmla="*/ 390525 h 509587"/>
                <a:gd name="connsiteX66" fmla="*/ 354806 w 888206"/>
                <a:gd name="connsiteY66" fmla="*/ 366712 h 509587"/>
                <a:gd name="connsiteX67" fmla="*/ 366712 w 888206"/>
                <a:gd name="connsiteY67" fmla="*/ 354806 h 509587"/>
                <a:gd name="connsiteX68" fmla="*/ 385762 w 888206"/>
                <a:gd name="connsiteY68" fmla="*/ 376237 h 509587"/>
                <a:gd name="connsiteX69" fmla="*/ 395287 w 888206"/>
                <a:gd name="connsiteY69" fmla="*/ 404812 h 509587"/>
                <a:gd name="connsiteX70" fmla="*/ 423862 w 888206"/>
                <a:gd name="connsiteY70" fmla="*/ 400050 h 509587"/>
                <a:gd name="connsiteX71" fmla="*/ 442912 w 888206"/>
                <a:gd name="connsiteY71" fmla="*/ 385762 h 509587"/>
                <a:gd name="connsiteX72" fmla="*/ 457200 w 888206"/>
                <a:gd name="connsiteY72" fmla="*/ 357187 h 509587"/>
                <a:gd name="connsiteX73" fmla="*/ 473869 w 888206"/>
                <a:gd name="connsiteY73" fmla="*/ 388143 h 509587"/>
                <a:gd name="connsiteX74" fmla="*/ 483394 w 888206"/>
                <a:gd name="connsiteY74" fmla="*/ 407193 h 509587"/>
                <a:gd name="connsiteX75" fmla="*/ 507206 w 888206"/>
                <a:gd name="connsiteY75" fmla="*/ 407193 h 509587"/>
                <a:gd name="connsiteX76" fmla="*/ 514350 w 888206"/>
                <a:gd name="connsiteY76" fmla="*/ 419100 h 509587"/>
                <a:gd name="connsiteX77" fmla="*/ 533400 w 888206"/>
                <a:gd name="connsiteY77" fmla="*/ 411956 h 509587"/>
                <a:gd name="connsiteX78" fmla="*/ 550069 w 888206"/>
                <a:gd name="connsiteY78" fmla="*/ 407193 h 509587"/>
                <a:gd name="connsiteX79" fmla="*/ 573881 w 888206"/>
                <a:gd name="connsiteY79" fmla="*/ 431006 h 509587"/>
                <a:gd name="connsiteX80" fmla="*/ 609600 w 888206"/>
                <a:gd name="connsiteY80" fmla="*/ 469106 h 509587"/>
                <a:gd name="connsiteX81" fmla="*/ 626269 w 888206"/>
                <a:gd name="connsiteY81" fmla="*/ 495300 h 509587"/>
                <a:gd name="connsiteX82" fmla="*/ 645319 w 888206"/>
                <a:gd name="connsiteY82" fmla="*/ 509587 h 509587"/>
                <a:gd name="connsiteX83" fmla="*/ 671512 w 888206"/>
                <a:gd name="connsiteY83" fmla="*/ 490537 h 509587"/>
                <a:gd name="connsiteX84" fmla="*/ 676275 w 888206"/>
                <a:gd name="connsiteY84" fmla="*/ 469106 h 509587"/>
                <a:gd name="connsiteX85" fmla="*/ 659606 w 888206"/>
                <a:gd name="connsiteY85" fmla="*/ 423862 h 509587"/>
                <a:gd name="connsiteX86" fmla="*/ 661987 w 888206"/>
                <a:gd name="connsiteY86" fmla="*/ 400050 h 509587"/>
                <a:gd name="connsiteX87" fmla="*/ 650081 w 888206"/>
                <a:gd name="connsiteY87" fmla="*/ 383381 h 509587"/>
                <a:gd name="connsiteX88" fmla="*/ 659606 w 888206"/>
                <a:gd name="connsiteY88" fmla="*/ 369093 h 509587"/>
                <a:gd name="connsiteX89" fmla="*/ 692944 w 888206"/>
                <a:gd name="connsiteY89" fmla="*/ 376237 h 509587"/>
                <a:gd name="connsiteX90" fmla="*/ 707231 w 888206"/>
                <a:gd name="connsiteY90" fmla="*/ 352425 h 509587"/>
                <a:gd name="connsiteX91" fmla="*/ 745331 w 888206"/>
                <a:gd name="connsiteY91" fmla="*/ 338137 h 509587"/>
                <a:gd name="connsiteX92" fmla="*/ 740569 w 888206"/>
                <a:gd name="connsiteY92" fmla="*/ 307181 h 509587"/>
                <a:gd name="connsiteX93" fmla="*/ 790575 w 888206"/>
                <a:gd name="connsiteY93" fmla="*/ 295275 h 509587"/>
                <a:gd name="connsiteX0" fmla="*/ 790575 w 888206"/>
                <a:gd name="connsiteY0" fmla="*/ 295275 h 509587"/>
                <a:gd name="connsiteX1" fmla="*/ 828675 w 888206"/>
                <a:gd name="connsiteY1" fmla="*/ 259556 h 509587"/>
                <a:gd name="connsiteX2" fmla="*/ 854869 w 888206"/>
                <a:gd name="connsiteY2" fmla="*/ 245268 h 509587"/>
                <a:gd name="connsiteX3" fmla="*/ 876300 w 888206"/>
                <a:gd name="connsiteY3" fmla="*/ 223837 h 509587"/>
                <a:gd name="connsiteX4" fmla="*/ 885825 w 888206"/>
                <a:gd name="connsiteY4" fmla="*/ 188118 h 509587"/>
                <a:gd name="connsiteX5" fmla="*/ 888206 w 888206"/>
                <a:gd name="connsiteY5" fmla="*/ 164306 h 509587"/>
                <a:gd name="connsiteX6" fmla="*/ 862012 w 888206"/>
                <a:gd name="connsiteY6" fmla="*/ 145256 h 509587"/>
                <a:gd name="connsiteX7" fmla="*/ 838200 w 888206"/>
                <a:gd name="connsiteY7" fmla="*/ 150018 h 509587"/>
                <a:gd name="connsiteX8" fmla="*/ 821531 w 888206"/>
                <a:gd name="connsiteY8" fmla="*/ 119062 h 509587"/>
                <a:gd name="connsiteX9" fmla="*/ 797719 w 888206"/>
                <a:gd name="connsiteY9" fmla="*/ 111918 h 509587"/>
                <a:gd name="connsiteX10" fmla="*/ 771525 w 888206"/>
                <a:gd name="connsiteY10" fmla="*/ 83343 h 509587"/>
                <a:gd name="connsiteX11" fmla="*/ 742950 w 888206"/>
                <a:gd name="connsiteY11" fmla="*/ 80962 h 509587"/>
                <a:gd name="connsiteX12" fmla="*/ 731044 w 888206"/>
                <a:gd name="connsiteY12" fmla="*/ 66675 h 509587"/>
                <a:gd name="connsiteX13" fmla="*/ 726281 w 888206"/>
                <a:gd name="connsiteY13" fmla="*/ 54768 h 509587"/>
                <a:gd name="connsiteX14" fmla="*/ 692944 w 888206"/>
                <a:gd name="connsiteY14" fmla="*/ 66675 h 509587"/>
                <a:gd name="connsiteX15" fmla="*/ 681037 w 888206"/>
                <a:gd name="connsiteY15" fmla="*/ 47625 h 509587"/>
                <a:gd name="connsiteX16" fmla="*/ 659606 w 888206"/>
                <a:gd name="connsiteY16" fmla="*/ 21431 h 509587"/>
                <a:gd name="connsiteX17" fmla="*/ 638175 w 888206"/>
                <a:gd name="connsiteY17" fmla="*/ 9525 h 509587"/>
                <a:gd name="connsiteX18" fmla="*/ 614362 w 888206"/>
                <a:gd name="connsiteY18" fmla="*/ 0 h 509587"/>
                <a:gd name="connsiteX19" fmla="*/ 602456 w 888206"/>
                <a:gd name="connsiteY19" fmla="*/ 28575 h 509587"/>
                <a:gd name="connsiteX20" fmla="*/ 585787 w 888206"/>
                <a:gd name="connsiteY20" fmla="*/ 11906 h 509587"/>
                <a:gd name="connsiteX21" fmla="*/ 566737 w 888206"/>
                <a:gd name="connsiteY21" fmla="*/ 30956 h 509587"/>
                <a:gd name="connsiteX22" fmla="*/ 552450 w 888206"/>
                <a:gd name="connsiteY22" fmla="*/ 38100 h 509587"/>
                <a:gd name="connsiteX23" fmla="*/ 519112 w 888206"/>
                <a:gd name="connsiteY23" fmla="*/ 45243 h 509587"/>
                <a:gd name="connsiteX24" fmla="*/ 492919 w 888206"/>
                <a:gd name="connsiteY24" fmla="*/ 45243 h 509587"/>
                <a:gd name="connsiteX25" fmla="*/ 461962 w 888206"/>
                <a:gd name="connsiteY25" fmla="*/ 33337 h 509587"/>
                <a:gd name="connsiteX26" fmla="*/ 435769 w 888206"/>
                <a:gd name="connsiteY26" fmla="*/ 33337 h 509587"/>
                <a:gd name="connsiteX27" fmla="*/ 407194 w 888206"/>
                <a:gd name="connsiteY27" fmla="*/ 38100 h 509587"/>
                <a:gd name="connsiteX28" fmla="*/ 385762 w 888206"/>
                <a:gd name="connsiteY28" fmla="*/ 42861 h 509587"/>
                <a:gd name="connsiteX29" fmla="*/ 371475 w 888206"/>
                <a:gd name="connsiteY29" fmla="*/ 78581 h 509587"/>
                <a:gd name="connsiteX30" fmla="*/ 357187 w 888206"/>
                <a:gd name="connsiteY30" fmla="*/ 78581 h 509587"/>
                <a:gd name="connsiteX31" fmla="*/ 338137 w 888206"/>
                <a:gd name="connsiteY31" fmla="*/ 64293 h 509587"/>
                <a:gd name="connsiteX32" fmla="*/ 314325 w 888206"/>
                <a:gd name="connsiteY32" fmla="*/ 76200 h 509587"/>
                <a:gd name="connsiteX33" fmla="*/ 278606 w 888206"/>
                <a:gd name="connsiteY33" fmla="*/ 80962 h 509587"/>
                <a:gd name="connsiteX34" fmla="*/ 252412 w 888206"/>
                <a:gd name="connsiteY34" fmla="*/ 76200 h 509587"/>
                <a:gd name="connsiteX35" fmla="*/ 226219 w 888206"/>
                <a:gd name="connsiteY35" fmla="*/ 54768 h 509587"/>
                <a:gd name="connsiteX36" fmla="*/ 207169 w 888206"/>
                <a:gd name="connsiteY36" fmla="*/ 57150 h 509587"/>
                <a:gd name="connsiteX37" fmla="*/ 202406 w 888206"/>
                <a:gd name="connsiteY37" fmla="*/ 76200 h 509587"/>
                <a:gd name="connsiteX38" fmla="*/ 190500 w 888206"/>
                <a:gd name="connsiteY38" fmla="*/ 95250 h 509587"/>
                <a:gd name="connsiteX39" fmla="*/ 159544 w 888206"/>
                <a:gd name="connsiteY39" fmla="*/ 78581 h 509587"/>
                <a:gd name="connsiteX40" fmla="*/ 133350 w 888206"/>
                <a:gd name="connsiteY40" fmla="*/ 73818 h 509587"/>
                <a:gd name="connsiteX41" fmla="*/ 119062 w 888206"/>
                <a:gd name="connsiteY41" fmla="*/ 78581 h 509587"/>
                <a:gd name="connsiteX42" fmla="*/ 88106 w 888206"/>
                <a:gd name="connsiteY42" fmla="*/ 88106 h 509587"/>
                <a:gd name="connsiteX43" fmla="*/ 69056 w 888206"/>
                <a:gd name="connsiteY43" fmla="*/ 76200 h 509587"/>
                <a:gd name="connsiteX44" fmla="*/ 52387 w 888206"/>
                <a:gd name="connsiteY44" fmla="*/ 71437 h 509587"/>
                <a:gd name="connsiteX45" fmla="*/ 30956 w 888206"/>
                <a:gd name="connsiteY45" fmla="*/ 107156 h 509587"/>
                <a:gd name="connsiteX46" fmla="*/ 23812 w 888206"/>
                <a:gd name="connsiteY46" fmla="*/ 119062 h 509587"/>
                <a:gd name="connsiteX47" fmla="*/ 33337 w 888206"/>
                <a:gd name="connsiteY47" fmla="*/ 147637 h 509587"/>
                <a:gd name="connsiteX48" fmla="*/ 19050 w 888206"/>
                <a:gd name="connsiteY48" fmla="*/ 161925 h 509587"/>
                <a:gd name="connsiteX49" fmla="*/ 9525 w 888206"/>
                <a:gd name="connsiteY49" fmla="*/ 188118 h 509587"/>
                <a:gd name="connsiteX50" fmla="*/ 0 w 888206"/>
                <a:gd name="connsiteY50" fmla="*/ 214312 h 509587"/>
                <a:gd name="connsiteX51" fmla="*/ 33338 w 888206"/>
                <a:gd name="connsiteY51" fmla="*/ 238125 h 509587"/>
                <a:gd name="connsiteX52" fmla="*/ 38100 w 888206"/>
                <a:gd name="connsiteY52" fmla="*/ 266700 h 509587"/>
                <a:gd name="connsiteX53" fmla="*/ 52387 w 888206"/>
                <a:gd name="connsiteY53" fmla="*/ 288131 h 509587"/>
                <a:gd name="connsiteX54" fmla="*/ 97631 w 888206"/>
                <a:gd name="connsiteY54" fmla="*/ 321468 h 509587"/>
                <a:gd name="connsiteX55" fmla="*/ 145256 w 888206"/>
                <a:gd name="connsiteY55" fmla="*/ 295275 h 509587"/>
                <a:gd name="connsiteX56" fmla="*/ 169069 w 888206"/>
                <a:gd name="connsiteY56" fmla="*/ 297656 h 509587"/>
                <a:gd name="connsiteX57" fmla="*/ 209550 w 888206"/>
                <a:gd name="connsiteY57" fmla="*/ 280987 h 509587"/>
                <a:gd name="connsiteX58" fmla="*/ 235744 w 888206"/>
                <a:gd name="connsiteY58" fmla="*/ 288131 h 509587"/>
                <a:gd name="connsiteX59" fmla="*/ 280987 w 888206"/>
                <a:gd name="connsiteY59" fmla="*/ 302418 h 509587"/>
                <a:gd name="connsiteX60" fmla="*/ 280987 w 888206"/>
                <a:gd name="connsiteY60" fmla="*/ 302418 h 509587"/>
                <a:gd name="connsiteX61" fmla="*/ 300037 w 888206"/>
                <a:gd name="connsiteY61" fmla="*/ 328612 h 509587"/>
                <a:gd name="connsiteX62" fmla="*/ 300037 w 888206"/>
                <a:gd name="connsiteY62" fmla="*/ 354806 h 509587"/>
                <a:gd name="connsiteX63" fmla="*/ 295275 w 888206"/>
                <a:gd name="connsiteY63" fmla="*/ 388143 h 509587"/>
                <a:gd name="connsiteX64" fmla="*/ 314325 w 888206"/>
                <a:gd name="connsiteY64" fmla="*/ 392906 h 509587"/>
                <a:gd name="connsiteX65" fmla="*/ 338137 w 888206"/>
                <a:gd name="connsiteY65" fmla="*/ 390525 h 509587"/>
                <a:gd name="connsiteX66" fmla="*/ 354806 w 888206"/>
                <a:gd name="connsiteY66" fmla="*/ 366712 h 509587"/>
                <a:gd name="connsiteX67" fmla="*/ 366712 w 888206"/>
                <a:gd name="connsiteY67" fmla="*/ 354806 h 509587"/>
                <a:gd name="connsiteX68" fmla="*/ 385762 w 888206"/>
                <a:gd name="connsiteY68" fmla="*/ 376237 h 509587"/>
                <a:gd name="connsiteX69" fmla="*/ 395287 w 888206"/>
                <a:gd name="connsiteY69" fmla="*/ 404812 h 509587"/>
                <a:gd name="connsiteX70" fmla="*/ 423862 w 888206"/>
                <a:gd name="connsiteY70" fmla="*/ 400050 h 509587"/>
                <a:gd name="connsiteX71" fmla="*/ 442912 w 888206"/>
                <a:gd name="connsiteY71" fmla="*/ 385762 h 509587"/>
                <a:gd name="connsiteX72" fmla="*/ 457200 w 888206"/>
                <a:gd name="connsiteY72" fmla="*/ 357187 h 509587"/>
                <a:gd name="connsiteX73" fmla="*/ 473869 w 888206"/>
                <a:gd name="connsiteY73" fmla="*/ 388143 h 509587"/>
                <a:gd name="connsiteX74" fmla="*/ 483394 w 888206"/>
                <a:gd name="connsiteY74" fmla="*/ 407193 h 509587"/>
                <a:gd name="connsiteX75" fmla="*/ 507206 w 888206"/>
                <a:gd name="connsiteY75" fmla="*/ 407193 h 509587"/>
                <a:gd name="connsiteX76" fmla="*/ 514350 w 888206"/>
                <a:gd name="connsiteY76" fmla="*/ 419100 h 509587"/>
                <a:gd name="connsiteX77" fmla="*/ 533400 w 888206"/>
                <a:gd name="connsiteY77" fmla="*/ 411956 h 509587"/>
                <a:gd name="connsiteX78" fmla="*/ 550069 w 888206"/>
                <a:gd name="connsiteY78" fmla="*/ 407193 h 509587"/>
                <a:gd name="connsiteX79" fmla="*/ 573881 w 888206"/>
                <a:gd name="connsiteY79" fmla="*/ 431006 h 509587"/>
                <a:gd name="connsiteX80" fmla="*/ 609600 w 888206"/>
                <a:gd name="connsiteY80" fmla="*/ 469106 h 509587"/>
                <a:gd name="connsiteX81" fmla="*/ 626269 w 888206"/>
                <a:gd name="connsiteY81" fmla="*/ 495300 h 509587"/>
                <a:gd name="connsiteX82" fmla="*/ 645319 w 888206"/>
                <a:gd name="connsiteY82" fmla="*/ 509587 h 509587"/>
                <a:gd name="connsiteX83" fmla="*/ 671512 w 888206"/>
                <a:gd name="connsiteY83" fmla="*/ 490537 h 509587"/>
                <a:gd name="connsiteX84" fmla="*/ 676275 w 888206"/>
                <a:gd name="connsiteY84" fmla="*/ 469106 h 509587"/>
                <a:gd name="connsiteX85" fmla="*/ 659606 w 888206"/>
                <a:gd name="connsiteY85" fmla="*/ 423862 h 509587"/>
                <a:gd name="connsiteX86" fmla="*/ 661987 w 888206"/>
                <a:gd name="connsiteY86" fmla="*/ 400050 h 509587"/>
                <a:gd name="connsiteX87" fmla="*/ 650081 w 888206"/>
                <a:gd name="connsiteY87" fmla="*/ 383381 h 509587"/>
                <a:gd name="connsiteX88" fmla="*/ 659606 w 888206"/>
                <a:gd name="connsiteY88" fmla="*/ 369093 h 509587"/>
                <a:gd name="connsiteX89" fmla="*/ 692944 w 888206"/>
                <a:gd name="connsiteY89" fmla="*/ 376237 h 509587"/>
                <a:gd name="connsiteX90" fmla="*/ 707231 w 888206"/>
                <a:gd name="connsiteY90" fmla="*/ 352425 h 509587"/>
                <a:gd name="connsiteX91" fmla="*/ 745331 w 888206"/>
                <a:gd name="connsiteY91" fmla="*/ 338137 h 509587"/>
                <a:gd name="connsiteX92" fmla="*/ 740569 w 888206"/>
                <a:gd name="connsiteY92" fmla="*/ 307181 h 509587"/>
                <a:gd name="connsiteX93" fmla="*/ 790575 w 888206"/>
                <a:gd name="connsiteY93" fmla="*/ 295275 h 509587"/>
                <a:gd name="connsiteX0" fmla="*/ 790575 w 888206"/>
                <a:gd name="connsiteY0" fmla="*/ 295275 h 509587"/>
                <a:gd name="connsiteX1" fmla="*/ 828675 w 888206"/>
                <a:gd name="connsiteY1" fmla="*/ 259556 h 509587"/>
                <a:gd name="connsiteX2" fmla="*/ 854869 w 888206"/>
                <a:gd name="connsiteY2" fmla="*/ 245268 h 509587"/>
                <a:gd name="connsiteX3" fmla="*/ 876300 w 888206"/>
                <a:gd name="connsiteY3" fmla="*/ 223837 h 509587"/>
                <a:gd name="connsiteX4" fmla="*/ 885825 w 888206"/>
                <a:gd name="connsiteY4" fmla="*/ 188118 h 509587"/>
                <a:gd name="connsiteX5" fmla="*/ 888206 w 888206"/>
                <a:gd name="connsiteY5" fmla="*/ 164306 h 509587"/>
                <a:gd name="connsiteX6" fmla="*/ 862012 w 888206"/>
                <a:gd name="connsiteY6" fmla="*/ 145256 h 509587"/>
                <a:gd name="connsiteX7" fmla="*/ 838200 w 888206"/>
                <a:gd name="connsiteY7" fmla="*/ 150018 h 509587"/>
                <a:gd name="connsiteX8" fmla="*/ 821531 w 888206"/>
                <a:gd name="connsiteY8" fmla="*/ 119062 h 509587"/>
                <a:gd name="connsiteX9" fmla="*/ 797719 w 888206"/>
                <a:gd name="connsiteY9" fmla="*/ 111918 h 509587"/>
                <a:gd name="connsiteX10" fmla="*/ 771525 w 888206"/>
                <a:gd name="connsiteY10" fmla="*/ 83343 h 509587"/>
                <a:gd name="connsiteX11" fmla="*/ 742950 w 888206"/>
                <a:gd name="connsiteY11" fmla="*/ 80962 h 509587"/>
                <a:gd name="connsiteX12" fmla="*/ 731044 w 888206"/>
                <a:gd name="connsiteY12" fmla="*/ 66675 h 509587"/>
                <a:gd name="connsiteX13" fmla="*/ 726281 w 888206"/>
                <a:gd name="connsiteY13" fmla="*/ 54768 h 509587"/>
                <a:gd name="connsiteX14" fmla="*/ 692944 w 888206"/>
                <a:gd name="connsiteY14" fmla="*/ 66675 h 509587"/>
                <a:gd name="connsiteX15" fmla="*/ 681037 w 888206"/>
                <a:gd name="connsiteY15" fmla="*/ 47625 h 509587"/>
                <a:gd name="connsiteX16" fmla="*/ 659606 w 888206"/>
                <a:gd name="connsiteY16" fmla="*/ 21431 h 509587"/>
                <a:gd name="connsiteX17" fmla="*/ 638175 w 888206"/>
                <a:gd name="connsiteY17" fmla="*/ 9525 h 509587"/>
                <a:gd name="connsiteX18" fmla="*/ 614362 w 888206"/>
                <a:gd name="connsiteY18" fmla="*/ 0 h 509587"/>
                <a:gd name="connsiteX19" fmla="*/ 602456 w 888206"/>
                <a:gd name="connsiteY19" fmla="*/ 28575 h 509587"/>
                <a:gd name="connsiteX20" fmla="*/ 585787 w 888206"/>
                <a:gd name="connsiteY20" fmla="*/ 11906 h 509587"/>
                <a:gd name="connsiteX21" fmla="*/ 566737 w 888206"/>
                <a:gd name="connsiteY21" fmla="*/ 30956 h 509587"/>
                <a:gd name="connsiteX22" fmla="*/ 552450 w 888206"/>
                <a:gd name="connsiteY22" fmla="*/ 38100 h 509587"/>
                <a:gd name="connsiteX23" fmla="*/ 519112 w 888206"/>
                <a:gd name="connsiteY23" fmla="*/ 45243 h 509587"/>
                <a:gd name="connsiteX24" fmla="*/ 492919 w 888206"/>
                <a:gd name="connsiteY24" fmla="*/ 45243 h 509587"/>
                <a:gd name="connsiteX25" fmla="*/ 461962 w 888206"/>
                <a:gd name="connsiteY25" fmla="*/ 33337 h 509587"/>
                <a:gd name="connsiteX26" fmla="*/ 435769 w 888206"/>
                <a:gd name="connsiteY26" fmla="*/ 33337 h 509587"/>
                <a:gd name="connsiteX27" fmla="*/ 407194 w 888206"/>
                <a:gd name="connsiteY27" fmla="*/ 38100 h 509587"/>
                <a:gd name="connsiteX28" fmla="*/ 385762 w 888206"/>
                <a:gd name="connsiteY28" fmla="*/ 42861 h 509587"/>
                <a:gd name="connsiteX29" fmla="*/ 371475 w 888206"/>
                <a:gd name="connsiteY29" fmla="*/ 78581 h 509587"/>
                <a:gd name="connsiteX30" fmla="*/ 357187 w 888206"/>
                <a:gd name="connsiteY30" fmla="*/ 78581 h 509587"/>
                <a:gd name="connsiteX31" fmla="*/ 338137 w 888206"/>
                <a:gd name="connsiteY31" fmla="*/ 64293 h 509587"/>
                <a:gd name="connsiteX32" fmla="*/ 314325 w 888206"/>
                <a:gd name="connsiteY32" fmla="*/ 76200 h 509587"/>
                <a:gd name="connsiteX33" fmla="*/ 278606 w 888206"/>
                <a:gd name="connsiteY33" fmla="*/ 80962 h 509587"/>
                <a:gd name="connsiteX34" fmla="*/ 252412 w 888206"/>
                <a:gd name="connsiteY34" fmla="*/ 76200 h 509587"/>
                <a:gd name="connsiteX35" fmla="*/ 226219 w 888206"/>
                <a:gd name="connsiteY35" fmla="*/ 54768 h 509587"/>
                <a:gd name="connsiteX36" fmla="*/ 207169 w 888206"/>
                <a:gd name="connsiteY36" fmla="*/ 57150 h 509587"/>
                <a:gd name="connsiteX37" fmla="*/ 202406 w 888206"/>
                <a:gd name="connsiteY37" fmla="*/ 76200 h 509587"/>
                <a:gd name="connsiteX38" fmla="*/ 190500 w 888206"/>
                <a:gd name="connsiteY38" fmla="*/ 95250 h 509587"/>
                <a:gd name="connsiteX39" fmla="*/ 159544 w 888206"/>
                <a:gd name="connsiteY39" fmla="*/ 78581 h 509587"/>
                <a:gd name="connsiteX40" fmla="*/ 133350 w 888206"/>
                <a:gd name="connsiteY40" fmla="*/ 73818 h 509587"/>
                <a:gd name="connsiteX41" fmla="*/ 119062 w 888206"/>
                <a:gd name="connsiteY41" fmla="*/ 78581 h 509587"/>
                <a:gd name="connsiteX42" fmla="*/ 88106 w 888206"/>
                <a:gd name="connsiteY42" fmla="*/ 88106 h 509587"/>
                <a:gd name="connsiteX43" fmla="*/ 69056 w 888206"/>
                <a:gd name="connsiteY43" fmla="*/ 76200 h 509587"/>
                <a:gd name="connsiteX44" fmla="*/ 52387 w 888206"/>
                <a:gd name="connsiteY44" fmla="*/ 71437 h 509587"/>
                <a:gd name="connsiteX45" fmla="*/ 30956 w 888206"/>
                <a:gd name="connsiteY45" fmla="*/ 107156 h 509587"/>
                <a:gd name="connsiteX46" fmla="*/ 23812 w 888206"/>
                <a:gd name="connsiteY46" fmla="*/ 119062 h 509587"/>
                <a:gd name="connsiteX47" fmla="*/ 33337 w 888206"/>
                <a:gd name="connsiteY47" fmla="*/ 147637 h 509587"/>
                <a:gd name="connsiteX48" fmla="*/ 19050 w 888206"/>
                <a:gd name="connsiteY48" fmla="*/ 161925 h 509587"/>
                <a:gd name="connsiteX49" fmla="*/ 9525 w 888206"/>
                <a:gd name="connsiteY49" fmla="*/ 188118 h 509587"/>
                <a:gd name="connsiteX50" fmla="*/ 0 w 888206"/>
                <a:gd name="connsiteY50" fmla="*/ 214312 h 509587"/>
                <a:gd name="connsiteX51" fmla="*/ 19051 w 888206"/>
                <a:gd name="connsiteY51" fmla="*/ 247650 h 509587"/>
                <a:gd name="connsiteX52" fmla="*/ 38100 w 888206"/>
                <a:gd name="connsiteY52" fmla="*/ 266700 h 509587"/>
                <a:gd name="connsiteX53" fmla="*/ 52387 w 888206"/>
                <a:gd name="connsiteY53" fmla="*/ 288131 h 509587"/>
                <a:gd name="connsiteX54" fmla="*/ 97631 w 888206"/>
                <a:gd name="connsiteY54" fmla="*/ 321468 h 509587"/>
                <a:gd name="connsiteX55" fmla="*/ 145256 w 888206"/>
                <a:gd name="connsiteY55" fmla="*/ 295275 h 509587"/>
                <a:gd name="connsiteX56" fmla="*/ 169069 w 888206"/>
                <a:gd name="connsiteY56" fmla="*/ 297656 h 509587"/>
                <a:gd name="connsiteX57" fmla="*/ 209550 w 888206"/>
                <a:gd name="connsiteY57" fmla="*/ 280987 h 509587"/>
                <a:gd name="connsiteX58" fmla="*/ 235744 w 888206"/>
                <a:gd name="connsiteY58" fmla="*/ 288131 h 509587"/>
                <a:gd name="connsiteX59" fmla="*/ 280987 w 888206"/>
                <a:gd name="connsiteY59" fmla="*/ 302418 h 509587"/>
                <a:gd name="connsiteX60" fmla="*/ 280987 w 888206"/>
                <a:gd name="connsiteY60" fmla="*/ 302418 h 509587"/>
                <a:gd name="connsiteX61" fmla="*/ 300037 w 888206"/>
                <a:gd name="connsiteY61" fmla="*/ 328612 h 509587"/>
                <a:gd name="connsiteX62" fmla="*/ 300037 w 888206"/>
                <a:gd name="connsiteY62" fmla="*/ 354806 h 509587"/>
                <a:gd name="connsiteX63" fmla="*/ 295275 w 888206"/>
                <a:gd name="connsiteY63" fmla="*/ 388143 h 509587"/>
                <a:gd name="connsiteX64" fmla="*/ 314325 w 888206"/>
                <a:gd name="connsiteY64" fmla="*/ 392906 h 509587"/>
                <a:gd name="connsiteX65" fmla="*/ 338137 w 888206"/>
                <a:gd name="connsiteY65" fmla="*/ 390525 h 509587"/>
                <a:gd name="connsiteX66" fmla="*/ 354806 w 888206"/>
                <a:gd name="connsiteY66" fmla="*/ 366712 h 509587"/>
                <a:gd name="connsiteX67" fmla="*/ 366712 w 888206"/>
                <a:gd name="connsiteY67" fmla="*/ 354806 h 509587"/>
                <a:gd name="connsiteX68" fmla="*/ 385762 w 888206"/>
                <a:gd name="connsiteY68" fmla="*/ 376237 h 509587"/>
                <a:gd name="connsiteX69" fmla="*/ 395287 w 888206"/>
                <a:gd name="connsiteY69" fmla="*/ 404812 h 509587"/>
                <a:gd name="connsiteX70" fmla="*/ 423862 w 888206"/>
                <a:gd name="connsiteY70" fmla="*/ 400050 h 509587"/>
                <a:gd name="connsiteX71" fmla="*/ 442912 w 888206"/>
                <a:gd name="connsiteY71" fmla="*/ 385762 h 509587"/>
                <a:gd name="connsiteX72" fmla="*/ 457200 w 888206"/>
                <a:gd name="connsiteY72" fmla="*/ 357187 h 509587"/>
                <a:gd name="connsiteX73" fmla="*/ 473869 w 888206"/>
                <a:gd name="connsiteY73" fmla="*/ 388143 h 509587"/>
                <a:gd name="connsiteX74" fmla="*/ 483394 w 888206"/>
                <a:gd name="connsiteY74" fmla="*/ 407193 h 509587"/>
                <a:gd name="connsiteX75" fmla="*/ 507206 w 888206"/>
                <a:gd name="connsiteY75" fmla="*/ 407193 h 509587"/>
                <a:gd name="connsiteX76" fmla="*/ 514350 w 888206"/>
                <a:gd name="connsiteY76" fmla="*/ 419100 h 509587"/>
                <a:gd name="connsiteX77" fmla="*/ 533400 w 888206"/>
                <a:gd name="connsiteY77" fmla="*/ 411956 h 509587"/>
                <a:gd name="connsiteX78" fmla="*/ 550069 w 888206"/>
                <a:gd name="connsiteY78" fmla="*/ 407193 h 509587"/>
                <a:gd name="connsiteX79" fmla="*/ 573881 w 888206"/>
                <a:gd name="connsiteY79" fmla="*/ 431006 h 509587"/>
                <a:gd name="connsiteX80" fmla="*/ 609600 w 888206"/>
                <a:gd name="connsiteY80" fmla="*/ 469106 h 509587"/>
                <a:gd name="connsiteX81" fmla="*/ 626269 w 888206"/>
                <a:gd name="connsiteY81" fmla="*/ 495300 h 509587"/>
                <a:gd name="connsiteX82" fmla="*/ 645319 w 888206"/>
                <a:gd name="connsiteY82" fmla="*/ 509587 h 509587"/>
                <a:gd name="connsiteX83" fmla="*/ 671512 w 888206"/>
                <a:gd name="connsiteY83" fmla="*/ 490537 h 509587"/>
                <a:gd name="connsiteX84" fmla="*/ 676275 w 888206"/>
                <a:gd name="connsiteY84" fmla="*/ 469106 h 509587"/>
                <a:gd name="connsiteX85" fmla="*/ 659606 w 888206"/>
                <a:gd name="connsiteY85" fmla="*/ 423862 h 509587"/>
                <a:gd name="connsiteX86" fmla="*/ 661987 w 888206"/>
                <a:gd name="connsiteY86" fmla="*/ 400050 h 509587"/>
                <a:gd name="connsiteX87" fmla="*/ 650081 w 888206"/>
                <a:gd name="connsiteY87" fmla="*/ 383381 h 509587"/>
                <a:gd name="connsiteX88" fmla="*/ 659606 w 888206"/>
                <a:gd name="connsiteY88" fmla="*/ 369093 h 509587"/>
                <a:gd name="connsiteX89" fmla="*/ 692944 w 888206"/>
                <a:gd name="connsiteY89" fmla="*/ 376237 h 509587"/>
                <a:gd name="connsiteX90" fmla="*/ 707231 w 888206"/>
                <a:gd name="connsiteY90" fmla="*/ 352425 h 509587"/>
                <a:gd name="connsiteX91" fmla="*/ 745331 w 888206"/>
                <a:gd name="connsiteY91" fmla="*/ 338137 h 509587"/>
                <a:gd name="connsiteX92" fmla="*/ 740569 w 888206"/>
                <a:gd name="connsiteY92" fmla="*/ 307181 h 509587"/>
                <a:gd name="connsiteX93" fmla="*/ 790575 w 888206"/>
                <a:gd name="connsiteY93" fmla="*/ 295275 h 509587"/>
                <a:gd name="connsiteX0" fmla="*/ 790575 w 888206"/>
                <a:gd name="connsiteY0" fmla="*/ 295275 h 509587"/>
                <a:gd name="connsiteX1" fmla="*/ 828675 w 888206"/>
                <a:gd name="connsiteY1" fmla="*/ 259556 h 509587"/>
                <a:gd name="connsiteX2" fmla="*/ 854869 w 888206"/>
                <a:gd name="connsiteY2" fmla="*/ 245268 h 509587"/>
                <a:gd name="connsiteX3" fmla="*/ 876300 w 888206"/>
                <a:gd name="connsiteY3" fmla="*/ 223837 h 509587"/>
                <a:gd name="connsiteX4" fmla="*/ 885825 w 888206"/>
                <a:gd name="connsiteY4" fmla="*/ 188118 h 509587"/>
                <a:gd name="connsiteX5" fmla="*/ 888206 w 888206"/>
                <a:gd name="connsiteY5" fmla="*/ 164306 h 509587"/>
                <a:gd name="connsiteX6" fmla="*/ 862012 w 888206"/>
                <a:gd name="connsiteY6" fmla="*/ 145256 h 509587"/>
                <a:gd name="connsiteX7" fmla="*/ 838200 w 888206"/>
                <a:gd name="connsiteY7" fmla="*/ 150018 h 509587"/>
                <a:gd name="connsiteX8" fmla="*/ 821531 w 888206"/>
                <a:gd name="connsiteY8" fmla="*/ 119062 h 509587"/>
                <a:gd name="connsiteX9" fmla="*/ 797719 w 888206"/>
                <a:gd name="connsiteY9" fmla="*/ 111918 h 509587"/>
                <a:gd name="connsiteX10" fmla="*/ 771525 w 888206"/>
                <a:gd name="connsiteY10" fmla="*/ 83343 h 509587"/>
                <a:gd name="connsiteX11" fmla="*/ 742950 w 888206"/>
                <a:gd name="connsiteY11" fmla="*/ 80962 h 509587"/>
                <a:gd name="connsiteX12" fmla="*/ 731044 w 888206"/>
                <a:gd name="connsiteY12" fmla="*/ 66675 h 509587"/>
                <a:gd name="connsiteX13" fmla="*/ 726281 w 888206"/>
                <a:gd name="connsiteY13" fmla="*/ 54768 h 509587"/>
                <a:gd name="connsiteX14" fmla="*/ 692944 w 888206"/>
                <a:gd name="connsiteY14" fmla="*/ 66675 h 509587"/>
                <a:gd name="connsiteX15" fmla="*/ 681037 w 888206"/>
                <a:gd name="connsiteY15" fmla="*/ 47625 h 509587"/>
                <a:gd name="connsiteX16" fmla="*/ 659606 w 888206"/>
                <a:gd name="connsiteY16" fmla="*/ 21431 h 509587"/>
                <a:gd name="connsiteX17" fmla="*/ 638175 w 888206"/>
                <a:gd name="connsiteY17" fmla="*/ 9525 h 509587"/>
                <a:gd name="connsiteX18" fmla="*/ 614362 w 888206"/>
                <a:gd name="connsiteY18" fmla="*/ 0 h 509587"/>
                <a:gd name="connsiteX19" fmla="*/ 602456 w 888206"/>
                <a:gd name="connsiteY19" fmla="*/ 28575 h 509587"/>
                <a:gd name="connsiteX20" fmla="*/ 585787 w 888206"/>
                <a:gd name="connsiteY20" fmla="*/ 11906 h 509587"/>
                <a:gd name="connsiteX21" fmla="*/ 566737 w 888206"/>
                <a:gd name="connsiteY21" fmla="*/ 30956 h 509587"/>
                <a:gd name="connsiteX22" fmla="*/ 552450 w 888206"/>
                <a:gd name="connsiteY22" fmla="*/ 38100 h 509587"/>
                <a:gd name="connsiteX23" fmla="*/ 519112 w 888206"/>
                <a:gd name="connsiteY23" fmla="*/ 45243 h 509587"/>
                <a:gd name="connsiteX24" fmla="*/ 492919 w 888206"/>
                <a:gd name="connsiteY24" fmla="*/ 45243 h 509587"/>
                <a:gd name="connsiteX25" fmla="*/ 461962 w 888206"/>
                <a:gd name="connsiteY25" fmla="*/ 33337 h 509587"/>
                <a:gd name="connsiteX26" fmla="*/ 435769 w 888206"/>
                <a:gd name="connsiteY26" fmla="*/ 33337 h 509587"/>
                <a:gd name="connsiteX27" fmla="*/ 407194 w 888206"/>
                <a:gd name="connsiteY27" fmla="*/ 38100 h 509587"/>
                <a:gd name="connsiteX28" fmla="*/ 385762 w 888206"/>
                <a:gd name="connsiteY28" fmla="*/ 42861 h 509587"/>
                <a:gd name="connsiteX29" fmla="*/ 371475 w 888206"/>
                <a:gd name="connsiteY29" fmla="*/ 78581 h 509587"/>
                <a:gd name="connsiteX30" fmla="*/ 357187 w 888206"/>
                <a:gd name="connsiteY30" fmla="*/ 78581 h 509587"/>
                <a:gd name="connsiteX31" fmla="*/ 338137 w 888206"/>
                <a:gd name="connsiteY31" fmla="*/ 64293 h 509587"/>
                <a:gd name="connsiteX32" fmla="*/ 314325 w 888206"/>
                <a:gd name="connsiteY32" fmla="*/ 76200 h 509587"/>
                <a:gd name="connsiteX33" fmla="*/ 278606 w 888206"/>
                <a:gd name="connsiteY33" fmla="*/ 80962 h 509587"/>
                <a:gd name="connsiteX34" fmla="*/ 252412 w 888206"/>
                <a:gd name="connsiteY34" fmla="*/ 76200 h 509587"/>
                <a:gd name="connsiteX35" fmla="*/ 226219 w 888206"/>
                <a:gd name="connsiteY35" fmla="*/ 54768 h 509587"/>
                <a:gd name="connsiteX36" fmla="*/ 207169 w 888206"/>
                <a:gd name="connsiteY36" fmla="*/ 57150 h 509587"/>
                <a:gd name="connsiteX37" fmla="*/ 202406 w 888206"/>
                <a:gd name="connsiteY37" fmla="*/ 76200 h 509587"/>
                <a:gd name="connsiteX38" fmla="*/ 190500 w 888206"/>
                <a:gd name="connsiteY38" fmla="*/ 95250 h 509587"/>
                <a:gd name="connsiteX39" fmla="*/ 159544 w 888206"/>
                <a:gd name="connsiteY39" fmla="*/ 78581 h 509587"/>
                <a:gd name="connsiteX40" fmla="*/ 133350 w 888206"/>
                <a:gd name="connsiteY40" fmla="*/ 73818 h 509587"/>
                <a:gd name="connsiteX41" fmla="*/ 119062 w 888206"/>
                <a:gd name="connsiteY41" fmla="*/ 78581 h 509587"/>
                <a:gd name="connsiteX42" fmla="*/ 88106 w 888206"/>
                <a:gd name="connsiteY42" fmla="*/ 88106 h 509587"/>
                <a:gd name="connsiteX43" fmla="*/ 69056 w 888206"/>
                <a:gd name="connsiteY43" fmla="*/ 76200 h 509587"/>
                <a:gd name="connsiteX44" fmla="*/ 52387 w 888206"/>
                <a:gd name="connsiteY44" fmla="*/ 71437 h 509587"/>
                <a:gd name="connsiteX45" fmla="*/ 30956 w 888206"/>
                <a:gd name="connsiteY45" fmla="*/ 107156 h 509587"/>
                <a:gd name="connsiteX46" fmla="*/ 23812 w 888206"/>
                <a:gd name="connsiteY46" fmla="*/ 119062 h 509587"/>
                <a:gd name="connsiteX47" fmla="*/ 33337 w 888206"/>
                <a:gd name="connsiteY47" fmla="*/ 147637 h 509587"/>
                <a:gd name="connsiteX48" fmla="*/ 19050 w 888206"/>
                <a:gd name="connsiteY48" fmla="*/ 161925 h 509587"/>
                <a:gd name="connsiteX49" fmla="*/ 9525 w 888206"/>
                <a:gd name="connsiteY49" fmla="*/ 188118 h 509587"/>
                <a:gd name="connsiteX50" fmla="*/ 0 w 888206"/>
                <a:gd name="connsiteY50" fmla="*/ 214312 h 509587"/>
                <a:gd name="connsiteX51" fmla="*/ 19051 w 888206"/>
                <a:gd name="connsiteY51" fmla="*/ 247650 h 509587"/>
                <a:gd name="connsiteX52" fmla="*/ 38100 w 888206"/>
                <a:gd name="connsiteY52" fmla="*/ 266700 h 509587"/>
                <a:gd name="connsiteX53" fmla="*/ 52387 w 888206"/>
                <a:gd name="connsiteY53" fmla="*/ 288131 h 509587"/>
                <a:gd name="connsiteX54" fmla="*/ 97631 w 888206"/>
                <a:gd name="connsiteY54" fmla="*/ 321468 h 509587"/>
                <a:gd name="connsiteX55" fmla="*/ 145256 w 888206"/>
                <a:gd name="connsiteY55" fmla="*/ 295275 h 509587"/>
                <a:gd name="connsiteX56" fmla="*/ 169069 w 888206"/>
                <a:gd name="connsiteY56" fmla="*/ 297656 h 509587"/>
                <a:gd name="connsiteX57" fmla="*/ 209550 w 888206"/>
                <a:gd name="connsiteY57" fmla="*/ 280987 h 509587"/>
                <a:gd name="connsiteX58" fmla="*/ 235744 w 888206"/>
                <a:gd name="connsiteY58" fmla="*/ 288131 h 509587"/>
                <a:gd name="connsiteX59" fmla="*/ 280987 w 888206"/>
                <a:gd name="connsiteY59" fmla="*/ 302418 h 509587"/>
                <a:gd name="connsiteX60" fmla="*/ 280987 w 888206"/>
                <a:gd name="connsiteY60" fmla="*/ 302418 h 509587"/>
                <a:gd name="connsiteX61" fmla="*/ 300037 w 888206"/>
                <a:gd name="connsiteY61" fmla="*/ 328612 h 509587"/>
                <a:gd name="connsiteX62" fmla="*/ 300037 w 888206"/>
                <a:gd name="connsiteY62" fmla="*/ 354806 h 509587"/>
                <a:gd name="connsiteX63" fmla="*/ 295275 w 888206"/>
                <a:gd name="connsiteY63" fmla="*/ 388143 h 509587"/>
                <a:gd name="connsiteX64" fmla="*/ 314325 w 888206"/>
                <a:gd name="connsiteY64" fmla="*/ 392906 h 509587"/>
                <a:gd name="connsiteX65" fmla="*/ 338137 w 888206"/>
                <a:gd name="connsiteY65" fmla="*/ 390525 h 509587"/>
                <a:gd name="connsiteX66" fmla="*/ 354806 w 888206"/>
                <a:gd name="connsiteY66" fmla="*/ 366712 h 509587"/>
                <a:gd name="connsiteX67" fmla="*/ 366712 w 888206"/>
                <a:gd name="connsiteY67" fmla="*/ 354806 h 509587"/>
                <a:gd name="connsiteX68" fmla="*/ 385762 w 888206"/>
                <a:gd name="connsiteY68" fmla="*/ 376237 h 509587"/>
                <a:gd name="connsiteX69" fmla="*/ 395287 w 888206"/>
                <a:gd name="connsiteY69" fmla="*/ 404812 h 509587"/>
                <a:gd name="connsiteX70" fmla="*/ 423862 w 888206"/>
                <a:gd name="connsiteY70" fmla="*/ 400050 h 509587"/>
                <a:gd name="connsiteX71" fmla="*/ 442912 w 888206"/>
                <a:gd name="connsiteY71" fmla="*/ 385762 h 509587"/>
                <a:gd name="connsiteX72" fmla="*/ 457200 w 888206"/>
                <a:gd name="connsiteY72" fmla="*/ 357187 h 509587"/>
                <a:gd name="connsiteX73" fmla="*/ 473869 w 888206"/>
                <a:gd name="connsiteY73" fmla="*/ 388143 h 509587"/>
                <a:gd name="connsiteX74" fmla="*/ 483394 w 888206"/>
                <a:gd name="connsiteY74" fmla="*/ 407193 h 509587"/>
                <a:gd name="connsiteX75" fmla="*/ 507206 w 888206"/>
                <a:gd name="connsiteY75" fmla="*/ 407193 h 509587"/>
                <a:gd name="connsiteX76" fmla="*/ 514350 w 888206"/>
                <a:gd name="connsiteY76" fmla="*/ 419100 h 509587"/>
                <a:gd name="connsiteX77" fmla="*/ 533400 w 888206"/>
                <a:gd name="connsiteY77" fmla="*/ 411956 h 509587"/>
                <a:gd name="connsiteX78" fmla="*/ 550069 w 888206"/>
                <a:gd name="connsiteY78" fmla="*/ 407193 h 509587"/>
                <a:gd name="connsiteX79" fmla="*/ 573881 w 888206"/>
                <a:gd name="connsiteY79" fmla="*/ 431006 h 509587"/>
                <a:gd name="connsiteX80" fmla="*/ 609600 w 888206"/>
                <a:gd name="connsiteY80" fmla="*/ 469106 h 509587"/>
                <a:gd name="connsiteX81" fmla="*/ 626269 w 888206"/>
                <a:gd name="connsiteY81" fmla="*/ 495300 h 509587"/>
                <a:gd name="connsiteX82" fmla="*/ 645319 w 888206"/>
                <a:gd name="connsiteY82" fmla="*/ 509587 h 509587"/>
                <a:gd name="connsiteX83" fmla="*/ 671512 w 888206"/>
                <a:gd name="connsiteY83" fmla="*/ 490537 h 509587"/>
                <a:gd name="connsiteX84" fmla="*/ 676275 w 888206"/>
                <a:gd name="connsiteY84" fmla="*/ 469106 h 509587"/>
                <a:gd name="connsiteX85" fmla="*/ 659606 w 888206"/>
                <a:gd name="connsiteY85" fmla="*/ 423862 h 509587"/>
                <a:gd name="connsiteX86" fmla="*/ 661987 w 888206"/>
                <a:gd name="connsiteY86" fmla="*/ 400050 h 509587"/>
                <a:gd name="connsiteX87" fmla="*/ 650081 w 888206"/>
                <a:gd name="connsiteY87" fmla="*/ 383381 h 509587"/>
                <a:gd name="connsiteX88" fmla="*/ 659606 w 888206"/>
                <a:gd name="connsiteY88" fmla="*/ 369093 h 509587"/>
                <a:gd name="connsiteX89" fmla="*/ 692944 w 888206"/>
                <a:gd name="connsiteY89" fmla="*/ 376237 h 509587"/>
                <a:gd name="connsiteX90" fmla="*/ 707231 w 888206"/>
                <a:gd name="connsiteY90" fmla="*/ 352425 h 509587"/>
                <a:gd name="connsiteX91" fmla="*/ 745331 w 888206"/>
                <a:gd name="connsiteY91" fmla="*/ 338137 h 509587"/>
                <a:gd name="connsiteX92" fmla="*/ 740569 w 888206"/>
                <a:gd name="connsiteY92" fmla="*/ 307181 h 509587"/>
                <a:gd name="connsiteX93" fmla="*/ 759619 w 888206"/>
                <a:gd name="connsiteY93" fmla="*/ 292893 h 509587"/>
                <a:gd name="connsiteX94" fmla="*/ 790575 w 888206"/>
                <a:gd name="connsiteY94" fmla="*/ 295275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888206" h="509587">
                  <a:moveTo>
                    <a:pt x="790575" y="295275"/>
                  </a:moveTo>
                  <a:lnTo>
                    <a:pt x="828675" y="259556"/>
                  </a:lnTo>
                  <a:lnTo>
                    <a:pt x="854869" y="245268"/>
                  </a:lnTo>
                  <a:lnTo>
                    <a:pt x="876300" y="223837"/>
                  </a:lnTo>
                  <a:lnTo>
                    <a:pt x="885825" y="188118"/>
                  </a:lnTo>
                  <a:lnTo>
                    <a:pt x="888206" y="164306"/>
                  </a:lnTo>
                  <a:lnTo>
                    <a:pt x="862012" y="145256"/>
                  </a:lnTo>
                  <a:lnTo>
                    <a:pt x="838200" y="150018"/>
                  </a:lnTo>
                  <a:lnTo>
                    <a:pt x="821531" y="119062"/>
                  </a:lnTo>
                  <a:lnTo>
                    <a:pt x="797719" y="111918"/>
                  </a:lnTo>
                  <a:lnTo>
                    <a:pt x="771525" y="83343"/>
                  </a:lnTo>
                  <a:lnTo>
                    <a:pt x="742950" y="80962"/>
                  </a:lnTo>
                  <a:lnTo>
                    <a:pt x="731044" y="66675"/>
                  </a:lnTo>
                  <a:lnTo>
                    <a:pt x="726281" y="54768"/>
                  </a:lnTo>
                  <a:lnTo>
                    <a:pt x="692944" y="66675"/>
                  </a:lnTo>
                  <a:lnTo>
                    <a:pt x="681037" y="47625"/>
                  </a:lnTo>
                  <a:lnTo>
                    <a:pt x="659606" y="21431"/>
                  </a:lnTo>
                  <a:lnTo>
                    <a:pt x="638175" y="9525"/>
                  </a:lnTo>
                  <a:lnTo>
                    <a:pt x="614362" y="0"/>
                  </a:lnTo>
                  <a:lnTo>
                    <a:pt x="602456" y="28575"/>
                  </a:lnTo>
                  <a:lnTo>
                    <a:pt x="585787" y="11906"/>
                  </a:lnTo>
                  <a:lnTo>
                    <a:pt x="566737" y="30956"/>
                  </a:lnTo>
                  <a:lnTo>
                    <a:pt x="552450" y="38100"/>
                  </a:lnTo>
                  <a:lnTo>
                    <a:pt x="519112" y="45243"/>
                  </a:lnTo>
                  <a:lnTo>
                    <a:pt x="492919" y="45243"/>
                  </a:lnTo>
                  <a:lnTo>
                    <a:pt x="461962" y="33337"/>
                  </a:lnTo>
                  <a:lnTo>
                    <a:pt x="435769" y="33337"/>
                  </a:lnTo>
                  <a:lnTo>
                    <a:pt x="407194" y="38100"/>
                  </a:lnTo>
                  <a:lnTo>
                    <a:pt x="385762" y="42861"/>
                  </a:lnTo>
                  <a:lnTo>
                    <a:pt x="371475" y="78581"/>
                  </a:lnTo>
                  <a:lnTo>
                    <a:pt x="357187" y="78581"/>
                  </a:lnTo>
                  <a:lnTo>
                    <a:pt x="338137" y="64293"/>
                  </a:lnTo>
                  <a:lnTo>
                    <a:pt x="314325" y="76200"/>
                  </a:lnTo>
                  <a:lnTo>
                    <a:pt x="278606" y="80962"/>
                  </a:lnTo>
                  <a:lnTo>
                    <a:pt x="252412" y="76200"/>
                  </a:lnTo>
                  <a:lnTo>
                    <a:pt x="226219" y="54768"/>
                  </a:lnTo>
                  <a:lnTo>
                    <a:pt x="207169" y="57150"/>
                  </a:lnTo>
                  <a:lnTo>
                    <a:pt x="202406" y="76200"/>
                  </a:lnTo>
                  <a:lnTo>
                    <a:pt x="190500" y="95250"/>
                  </a:lnTo>
                  <a:lnTo>
                    <a:pt x="159544" y="78581"/>
                  </a:lnTo>
                  <a:lnTo>
                    <a:pt x="133350" y="73818"/>
                  </a:lnTo>
                  <a:lnTo>
                    <a:pt x="119062" y="78581"/>
                  </a:lnTo>
                  <a:lnTo>
                    <a:pt x="88106" y="88106"/>
                  </a:lnTo>
                  <a:lnTo>
                    <a:pt x="69056" y="76200"/>
                  </a:lnTo>
                  <a:lnTo>
                    <a:pt x="52387" y="71437"/>
                  </a:lnTo>
                  <a:lnTo>
                    <a:pt x="30956" y="107156"/>
                  </a:lnTo>
                  <a:lnTo>
                    <a:pt x="23812" y="119062"/>
                  </a:lnTo>
                  <a:lnTo>
                    <a:pt x="33337" y="147637"/>
                  </a:lnTo>
                  <a:lnTo>
                    <a:pt x="19050" y="161925"/>
                  </a:lnTo>
                  <a:lnTo>
                    <a:pt x="9525" y="188118"/>
                  </a:lnTo>
                  <a:lnTo>
                    <a:pt x="0" y="214312"/>
                  </a:lnTo>
                  <a:lnTo>
                    <a:pt x="19051" y="247650"/>
                  </a:lnTo>
                  <a:lnTo>
                    <a:pt x="38100" y="266700"/>
                  </a:lnTo>
                  <a:lnTo>
                    <a:pt x="52387" y="288131"/>
                  </a:lnTo>
                  <a:lnTo>
                    <a:pt x="97631" y="321468"/>
                  </a:lnTo>
                  <a:lnTo>
                    <a:pt x="145256" y="295275"/>
                  </a:lnTo>
                  <a:lnTo>
                    <a:pt x="169069" y="297656"/>
                  </a:lnTo>
                  <a:lnTo>
                    <a:pt x="209550" y="280987"/>
                  </a:lnTo>
                  <a:lnTo>
                    <a:pt x="235744" y="288131"/>
                  </a:lnTo>
                  <a:lnTo>
                    <a:pt x="280987" y="302418"/>
                  </a:lnTo>
                  <a:lnTo>
                    <a:pt x="280987" y="302418"/>
                  </a:lnTo>
                  <a:lnTo>
                    <a:pt x="300037" y="328612"/>
                  </a:lnTo>
                  <a:lnTo>
                    <a:pt x="300037" y="354806"/>
                  </a:lnTo>
                  <a:lnTo>
                    <a:pt x="295275" y="388143"/>
                  </a:lnTo>
                  <a:lnTo>
                    <a:pt x="314325" y="392906"/>
                  </a:lnTo>
                  <a:lnTo>
                    <a:pt x="338137" y="390525"/>
                  </a:lnTo>
                  <a:lnTo>
                    <a:pt x="354806" y="366712"/>
                  </a:lnTo>
                  <a:lnTo>
                    <a:pt x="366712" y="354806"/>
                  </a:lnTo>
                  <a:lnTo>
                    <a:pt x="385762" y="376237"/>
                  </a:lnTo>
                  <a:lnTo>
                    <a:pt x="395287" y="404812"/>
                  </a:lnTo>
                  <a:lnTo>
                    <a:pt x="423862" y="400050"/>
                  </a:lnTo>
                  <a:lnTo>
                    <a:pt x="442912" y="385762"/>
                  </a:lnTo>
                  <a:lnTo>
                    <a:pt x="457200" y="357187"/>
                  </a:lnTo>
                  <a:lnTo>
                    <a:pt x="473869" y="388143"/>
                  </a:lnTo>
                  <a:lnTo>
                    <a:pt x="483394" y="407193"/>
                  </a:lnTo>
                  <a:lnTo>
                    <a:pt x="507206" y="407193"/>
                  </a:lnTo>
                  <a:lnTo>
                    <a:pt x="514350" y="419100"/>
                  </a:lnTo>
                  <a:lnTo>
                    <a:pt x="533400" y="411956"/>
                  </a:lnTo>
                  <a:lnTo>
                    <a:pt x="550069" y="407193"/>
                  </a:lnTo>
                  <a:lnTo>
                    <a:pt x="573881" y="431006"/>
                  </a:lnTo>
                  <a:lnTo>
                    <a:pt x="609600" y="469106"/>
                  </a:lnTo>
                  <a:lnTo>
                    <a:pt x="626269" y="495300"/>
                  </a:lnTo>
                  <a:lnTo>
                    <a:pt x="645319" y="509587"/>
                  </a:lnTo>
                  <a:lnTo>
                    <a:pt x="671512" y="490537"/>
                  </a:lnTo>
                  <a:lnTo>
                    <a:pt x="676275" y="469106"/>
                  </a:lnTo>
                  <a:lnTo>
                    <a:pt x="659606" y="423862"/>
                  </a:lnTo>
                  <a:lnTo>
                    <a:pt x="661987" y="400050"/>
                  </a:lnTo>
                  <a:lnTo>
                    <a:pt x="650081" y="383381"/>
                  </a:lnTo>
                  <a:lnTo>
                    <a:pt x="659606" y="369093"/>
                  </a:lnTo>
                  <a:lnTo>
                    <a:pt x="692944" y="376237"/>
                  </a:lnTo>
                  <a:lnTo>
                    <a:pt x="707231" y="352425"/>
                  </a:lnTo>
                  <a:lnTo>
                    <a:pt x="745331" y="338137"/>
                  </a:lnTo>
                  <a:lnTo>
                    <a:pt x="740569" y="307181"/>
                  </a:lnTo>
                  <a:cubicBezTo>
                    <a:pt x="746919" y="305593"/>
                    <a:pt x="753269" y="294481"/>
                    <a:pt x="759619" y="292893"/>
                  </a:cubicBezTo>
                  <a:lnTo>
                    <a:pt x="790575" y="29527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700">
                <a:latin typeface="Arial Narrow" pitchFamily="34" charset="0"/>
              </a:endParaRPr>
            </a:p>
          </p:txBody>
        </p:sp>
        <p:sp>
          <p:nvSpPr>
            <p:cNvPr id="41" name="Волгоградская обл."/>
            <p:cNvSpPr/>
            <p:nvPr/>
          </p:nvSpPr>
          <p:spPr>
            <a:xfrm>
              <a:off x="4238625" y="9420225"/>
              <a:ext cx="665163" cy="636588"/>
            </a:xfrm>
            <a:custGeom>
              <a:avLst/>
              <a:gdLst>
                <a:gd name="connsiteX0" fmla="*/ 611981 w 669131"/>
                <a:gd name="connsiteY0" fmla="*/ 326231 h 635793"/>
                <a:gd name="connsiteX1" fmla="*/ 621506 w 669131"/>
                <a:gd name="connsiteY1" fmla="*/ 245268 h 635793"/>
                <a:gd name="connsiteX2" fmla="*/ 635794 w 669131"/>
                <a:gd name="connsiteY2" fmla="*/ 230981 h 635793"/>
                <a:gd name="connsiteX3" fmla="*/ 659606 w 669131"/>
                <a:gd name="connsiteY3" fmla="*/ 209550 h 635793"/>
                <a:gd name="connsiteX4" fmla="*/ 669131 w 669131"/>
                <a:gd name="connsiteY4" fmla="*/ 183356 h 635793"/>
                <a:gd name="connsiteX5" fmla="*/ 669131 w 669131"/>
                <a:gd name="connsiteY5" fmla="*/ 157162 h 635793"/>
                <a:gd name="connsiteX6" fmla="*/ 669131 w 669131"/>
                <a:gd name="connsiteY6" fmla="*/ 142875 h 635793"/>
                <a:gd name="connsiteX7" fmla="*/ 664369 w 669131"/>
                <a:gd name="connsiteY7" fmla="*/ 135731 h 635793"/>
                <a:gd name="connsiteX8" fmla="*/ 638175 w 669131"/>
                <a:gd name="connsiteY8" fmla="*/ 133350 h 635793"/>
                <a:gd name="connsiteX9" fmla="*/ 638175 w 669131"/>
                <a:gd name="connsiteY9" fmla="*/ 133350 h 635793"/>
                <a:gd name="connsiteX10" fmla="*/ 604837 w 669131"/>
                <a:gd name="connsiteY10" fmla="*/ 76200 h 635793"/>
                <a:gd name="connsiteX11" fmla="*/ 592931 w 669131"/>
                <a:gd name="connsiteY11" fmla="*/ 104775 h 635793"/>
                <a:gd name="connsiteX12" fmla="*/ 578644 w 669131"/>
                <a:gd name="connsiteY12" fmla="*/ 121443 h 635793"/>
                <a:gd name="connsiteX13" fmla="*/ 550069 w 669131"/>
                <a:gd name="connsiteY13" fmla="*/ 128587 h 635793"/>
                <a:gd name="connsiteX14" fmla="*/ 542925 w 669131"/>
                <a:gd name="connsiteY14" fmla="*/ 119062 h 635793"/>
                <a:gd name="connsiteX15" fmla="*/ 531019 w 669131"/>
                <a:gd name="connsiteY15" fmla="*/ 100012 h 635793"/>
                <a:gd name="connsiteX16" fmla="*/ 507206 w 669131"/>
                <a:gd name="connsiteY16" fmla="*/ 76200 h 635793"/>
                <a:gd name="connsiteX17" fmla="*/ 495300 w 669131"/>
                <a:gd name="connsiteY17" fmla="*/ 119062 h 635793"/>
                <a:gd name="connsiteX18" fmla="*/ 473869 w 669131"/>
                <a:gd name="connsiteY18" fmla="*/ 119062 h 635793"/>
                <a:gd name="connsiteX19" fmla="*/ 442912 w 669131"/>
                <a:gd name="connsiteY19" fmla="*/ 116681 h 635793"/>
                <a:gd name="connsiteX20" fmla="*/ 450056 w 669131"/>
                <a:gd name="connsiteY20" fmla="*/ 69056 h 635793"/>
                <a:gd name="connsiteX21" fmla="*/ 450056 w 669131"/>
                <a:gd name="connsiteY21" fmla="*/ 54768 h 635793"/>
                <a:gd name="connsiteX22" fmla="*/ 435769 w 669131"/>
                <a:gd name="connsiteY22" fmla="*/ 33337 h 635793"/>
                <a:gd name="connsiteX23" fmla="*/ 416719 w 669131"/>
                <a:gd name="connsiteY23" fmla="*/ 23812 h 635793"/>
                <a:gd name="connsiteX24" fmla="*/ 376237 w 669131"/>
                <a:gd name="connsiteY24" fmla="*/ 11906 h 635793"/>
                <a:gd name="connsiteX25" fmla="*/ 338137 w 669131"/>
                <a:gd name="connsiteY25" fmla="*/ 7143 h 635793"/>
                <a:gd name="connsiteX26" fmla="*/ 321469 w 669131"/>
                <a:gd name="connsiteY26" fmla="*/ 28575 h 635793"/>
                <a:gd name="connsiteX27" fmla="*/ 285750 w 669131"/>
                <a:gd name="connsiteY27" fmla="*/ 11906 h 635793"/>
                <a:gd name="connsiteX28" fmla="*/ 261937 w 669131"/>
                <a:gd name="connsiteY28" fmla="*/ 35718 h 635793"/>
                <a:gd name="connsiteX29" fmla="*/ 242887 w 669131"/>
                <a:gd name="connsiteY29" fmla="*/ 42862 h 635793"/>
                <a:gd name="connsiteX30" fmla="*/ 216694 w 669131"/>
                <a:gd name="connsiteY30" fmla="*/ 11906 h 635793"/>
                <a:gd name="connsiteX31" fmla="*/ 190500 w 669131"/>
                <a:gd name="connsiteY31" fmla="*/ 0 h 635793"/>
                <a:gd name="connsiteX32" fmla="*/ 173831 w 669131"/>
                <a:gd name="connsiteY32" fmla="*/ 11906 h 635793"/>
                <a:gd name="connsiteX33" fmla="*/ 154781 w 669131"/>
                <a:gd name="connsiteY33" fmla="*/ 21431 h 635793"/>
                <a:gd name="connsiteX34" fmla="*/ 133350 w 669131"/>
                <a:gd name="connsiteY34" fmla="*/ 26193 h 635793"/>
                <a:gd name="connsiteX35" fmla="*/ 104775 w 669131"/>
                <a:gd name="connsiteY35" fmla="*/ 21431 h 635793"/>
                <a:gd name="connsiteX36" fmla="*/ 85725 w 669131"/>
                <a:gd name="connsiteY36" fmla="*/ 23812 h 635793"/>
                <a:gd name="connsiteX37" fmla="*/ 69056 w 669131"/>
                <a:gd name="connsiteY37" fmla="*/ 35718 h 635793"/>
                <a:gd name="connsiteX38" fmla="*/ 47625 w 669131"/>
                <a:gd name="connsiteY38" fmla="*/ 45243 h 635793"/>
                <a:gd name="connsiteX39" fmla="*/ 38100 w 669131"/>
                <a:gd name="connsiteY39" fmla="*/ 71437 h 635793"/>
                <a:gd name="connsiteX40" fmla="*/ 0 w 669131"/>
                <a:gd name="connsiteY40" fmla="*/ 78581 h 635793"/>
                <a:gd name="connsiteX41" fmla="*/ 28575 w 669131"/>
                <a:gd name="connsiteY41" fmla="*/ 100012 h 635793"/>
                <a:gd name="connsiteX42" fmla="*/ 28575 w 669131"/>
                <a:gd name="connsiteY42" fmla="*/ 100012 h 635793"/>
                <a:gd name="connsiteX43" fmla="*/ 42862 w 669131"/>
                <a:gd name="connsiteY43" fmla="*/ 133350 h 635793"/>
                <a:gd name="connsiteX44" fmla="*/ 42862 w 669131"/>
                <a:gd name="connsiteY44" fmla="*/ 159543 h 635793"/>
                <a:gd name="connsiteX45" fmla="*/ 33337 w 669131"/>
                <a:gd name="connsiteY45" fmla="*/ 180975 h 635793"/>
                <a:gd name="connsiteX46" fmla="*/ 28575 w 669131"/>
                <a:gd name="connsiteY46" fmla="*/ 192881 h 635793"/>
                <a:gd name="connsiteX47" fmla="*/ 47625 w 669131"/>
                <a:gd name="connsiteY47" fmla="*/ 200025 h 635793"/>
                <a:gd name="connsiteX48" fmla="*/ 76200 w 669131"/>
                <a:gd name="connsiteY48" fmla="*/ 230981 h 635793"/>
                <a:gd name="connsiteX49" fmla="*/ 97631 w 669131"/>
                <a:gd name="connsiteY49" fmla="*/ 242887 h 635793"/>
                <a:gd name="connsiteX50" fmla="*/ 107156 w 669131"/>
                <a:gd name="connsiteY50" fmla="*/ 254793 h 635793"/>
                <a:gd name="connsiteX51" fmla="*/ 111919 w 669131"/>
                <a:gd name="connsiteY51" fmla="*/ 278606 h 635793"/>
                <a:gd name="connsiteX52" fmla="*/ 102394 w 669131"/>
                <a:gd name="connsiteY52" fmla="*/ 321468 h 635793"/>
                <a:gd name="connsiteX53" fmla="*/ 97631 w 669131"/>
                <a:gd name="connsiteY53" fmla="*/ 359568 h 635793"/>
                <a:gd name="connsiteX54" fmla="*/ 116681 w 669131"/>
                <a:gd name="connsiteY54" fmla="*/ 354806 h 635793"/>
                <a:gd name="connsiteX55" fmla="*/ 140494 w 669131"/>
                <a:gd name="connsiteY55" fmla="*/ 361950 h 635793"/>
                <a:gd name="connsiteX56" fmla="*/ 145256 w 669131"/>
                <a:gd name="connsiteY56" fmla="*/ 383381 h 635793"/>
                <a:gd name="connsiteX57" fmla="*/ 169069 w 669131"/>
                <a:gd name="connsiteY57" fmla="*/ 388143 h 635793"/>
                <a:gd name="connsiteX58" fmla="*/ 173831 w 669131"/>
                <a:gd name="connsiteY58" fmla="*/ 404812 h 635793"/>
                <a:gd name="connsiteX59" fmla="*/ 171450 w 669131"/>
                <a:gd name="connsiteY59" fmla="*/ 419100 h 635793"/>
                <a:gd name="connsiteX60" fmla="*/ 171450 w 669131"/>
                <a:gd name="connsiteY60" fmla="*/ 440531 h 635793"/>
                <a:gd name="connsiteX61" fmla="*/ 161925 w 669131"/>
                <a:gd name="connsiteY61" fmla="*/ 457200 h 635793"/>
                <a:gd name="connsiteX62" fmla="*/ 133350 w 669131"/>
                <a:gd name="connsiteY62" fmla="*/ 457200 h 635793"/>
                <a:gd name="connsiteX63" fmla="*/ 109537 w 669131"/>
                <a:gd name="connsiteY63" fmla="*/ 469106 h 635793"/>
                <a:gd name="connsiteX64" fmla="*/ 107156 w 669131"/>
                <a:gd name="connsiteY64" fmla="*/ 490537 h 635793"/>
                <a:gd name="connsiteX65" fmla="*/ 104775 w 669131"/>
                <a:gd name="connsiteY65" fmla="*/ 511968 h 635793"/>
                <a:gd name="connsiteX66" fmla="*/ 102394 w 669131"/>
                <a:gd name="connsiteY66" fmla="*/ 533400 h 635793"/>
                <a:gd name="connsiteX67" fmla="*/ 102394 w 669131"/>
                <a:gd name="connsiteY67" fmla="*/ 533400 h 635793"/>
                <a:gd name="connsiteX68" fmla="*/ 102394 w 669131"/>
                <a:gd name="connsiteY68" fmla="*/ 533400 h 635793"/>
                <a:gd name="connsiteX69" fmla="*/ 133350 w 669131"/>
                <a:gd name="connsiteY69" fmla="*/ 533400 h 635793"/>
                <a:gd name="connsiteX70" fmla="*/ 145256 w 669131"/>
                <a:gd name="connsiteY70" fmla="*/ 538162 h 635793"/>
                <a:gd name="connsiteX71" fmla="*/ 180975 w 669131"/>
                <a:gd name="connsiteY71" fmla="*/ 569118 h 635793"/>
                <a:gd name="connsiteX72" fmla="*/ 192881 w 669131"/>
                <a:gd name="connsiteY72" fmla="*/ 623887 h 635793"/>
                <a:gd name="connsiteX73" fmla="*/ 209550 w 669131"/>
                <a:gd name="connsiteY73" fmla="*/ 614362 h 635793"/>
                <a:gd name="connsiteX74" fmla="*/ 219075 w 669131"/>
                <a:gd name="connsiteY74" fmla="*/ 614362 h 635793"/>
                <a:gd name="connsiteX75" fmla="*/ 233362 w 669131"/>
                <a:gd name="connsiteY75" fmla="*/ 635793 h 635793"/>
                <a:gd name="connsiteX76" fmla="*/ 261937 w 669131"/>
                <a:gd name="connsiteY76" fmla="*/ 628650 h 635793"/>
                <a:gd name="connsiteX77" fmla="*/ 280987 w 669131"/>
                <a:gd name="connsiteY77" fmla="*/ 623887 h 635793"/>
                <a:gd name="connsiteX78" fmla="*/ 280987 w 669131"/>
                <a:gd name="connsiteY78" fmla="*/ 585787 h 635793"/>
                <a:gd name="connsiteX79" fmla="*/ 307181 w 669131"/>
                <a:gd name="connsiteY79" fmla="*/ 578643 h 635793"/>
                <a:gd name="connsiteX80" fmla="*/ 323850 w 669131"/>
                <a:gd name="connsiteY80" fmla="*/ 557212 h 635793"/>
                <a:gd name="connsiteX81" fmla="*/ 350044 w 669131"/>
                <a:gd name="connsiteY81" fmla="*/ 561975 h 635793"/>
                <a:gd name="connsiteX82" fmla="*/ 357187 w 669131"/>
                <a:gd name="connsiteY82" fmla="*/ 540543 h 635793"/>
                <a:gd name="connsiteX83" fmla="*/ 347662 w 669131"/>
                <a:gd name="connsiteY83" fmla="*/ 504825 h 635793"/>
                <a:gd name="connsiteX84" fmla="*/ 369094 w 669131"/>
                <a:gd name="connsiteY84" fmla="*/ 507206 h 635793"/>
                <a:gd name="connsiteX85" fmla="*/ 376237 w 669131"/>
                <a:gd name="connsiteY85" fmla="*/ 528637 h 635793"/>
                <a:gd name="connsiteX86" fmla="*/ 402431 w 669131"/>
                <a:gd name="connsiteY86" fmla="*/ 528637 h 635793"/>
                <a:gd name="connsiteX87" fmla="*/ 419100 w 669131"/>
                <a:gd name="connsiteY87" fmla="*/ 507206 h 635793"/>
                <a:gd name="connsiteX88" fmla="*/ 421481 w 669131"/>
                <a:gd name="connsiteY88" fmla="*/ 473868 h 635793"/>
                <a:gd name="connsiteX89" fmla="*/ 442912 w 669131"/>
                <a:gd name="connsiteY89" fmla="*/ 461962 h 635793"/>
                <a:gd name="connsiteX90" fmla="*/ 473869 w 669131"/>
                <a:gd name="connsiteY90" fmla="*/ 459581 h 635793"/>
                <a:gd name="connsiteX91" fmla="*/ 500062 w 669131"/>
                <a:gd name="connsiteY91" fmla="*/ 438150 h 635793"/>
                <a:gd name="connsiteX92" fmla="*/ 523875 w 669131"/>
                <a:gd name="connsiteY92" fmla="*/ 419100 h 635793"/>
                <a:gd name="connsiteX93" fmla="*/ 531019 w 669131"/>
                <a:gd name="connsiteY93" fmla="*/ 395287 h 635793"/>
                <a:gd name="connsiteX94" fmla="*/ 557212 w 669131"/>
                <a:gd name="connsiteY94" fmla="*/ 404812 h 635793"/>
                <a:gd name="connsiteX95" fmla="*/ 592931 w 669131"/>
                <a:gd name="connsiteY95" fmla="*/ 421481 h 635793"/>
                <a:gd name="connsiteX96" fmla="*/ 604837 w 669131"/>
                <a:gd name="connsiteY96" fmla="*/ 390525 h 635793"/>
                <a:gd name="connsiteX97" fmla="*/ 611981 w 669131"/>
                <a:gd name="connsiteY97" fmla="*/ 326231 h 635793"/>
                <a:gd name="connsiteX0" fmla="*/ 611981 w 669131"/>
                <a:gd name="connsiteY0" fmla="*/ 326231 h 635793"/>
                <a:gd name="connsiteX1" fmla="*/ 621506 w 669131"/>
                <a:gd name="connsiteY1" fmla="*/ 245268 h 635793"/>
                <a:gd name="connsiteX2" fmla="*/ 635794 w 669131"/>
                <a:gd name="connsiteY2" fmla="*/ 230981 h 635793"/>
                <a:gd name="connsiteX3" fmla="*/ 659606 w 669131"/>
                <a:gd name="connsiteY3" fmla="*/ 209550 h 635793"/>
                <a:gd name="connsiteX4" fmla="*/ 669131 w 669131"/>
                <a:gd name="connsiteY4" fmla="*/ 183356 h 635793"/>
                <a:gd name="connsiteX5" fmla="*/ 669131 w 669131"/>
                <a:gd name="connsiteY5" fmla="*/ 157162 h 635793"/>
                <a:gd name="connsiteX6" fmla="*/ 669131 w 669131"/>
                <a:gd name="connsiteY6" fmla="*/ 142875 h 635793"/>
                <a:gd name="connsiteX7" fmla="*/ 664369 w 669131"/>
                <a:gd name="connsiteY7" fmla="*/ 135731 h 635793"/>
                <a:gd name="connsiteX8" fmla="*/ 638175 w 669131"/>
                <a:gd name="connsiteY8" fmla="*/ 133350 h 635793"/>
                <a:gd name="connsiteX9" fmla="*/ 638175 w 669131"/>
                <a:gd name="connsiteY9" fmla="*/ 133350 h 635793"/>
                <a:gd name="connsiteX10" fmla="*/ 604837 w 669131"/>
                <a:gd name="connsiteY10" fmla="*/ 76200 h 635793"/>
                <a:gd name="connsiteX11" fmla="*/ 592931 w 669131"/>
                <a:gd name="connsiteY11" fmla="*/ 104775 h 635793"/>
                <a:gd name="connsiteX12" fmla="*/ 578644 w 669131"/>
                <a:gd name="connsiteY12" fmla="*/ 121443 h 635793"/>
                <a:gd name="connsiteX13" fmla="*/ 550069 w 669131"/>
                <a:gd name="connsiteY13" fmla="*/ 128587 h 635793"/>
                <a:gd name="connsiteX14" fmla="*/ 542925 w 669131"/>
                <a:gd name="connsiteY14" fmla="*/ 119062 h 635793"/>
                <a:gd name="connsiteX15" fmla="*/ 531019 w 669131"/>
                <a:gd name="connsiteY15" fmla="*/ 100012 h 635793"/>
                <a:gd name="connsiteX16" fmla="*/ 507206 w 669131"/>
                <a:gd name="connsiteY16" fmla="*/ 76200 h 635793"/>
                <a:gd name="connsiteX17" fmla="*/ 495300 w 669131"/>
                <a:gd name="connsiteY17" fmla="*/ 119062 h 635793"/>
                <a:gd name="connsiteX18" fmla="*/ 473869 w 669131"/>
                <a:gd name="connsiteY18" fmla="*/ 119062 h 635793"/>
                <a:gd name="connsiteX19" fmla="*/ 442912 w 669131"/>
                <a:gd name="connsiteY19" fmla="*/ 116681 h 635793"/>
                <a:gd name="connsiteX20" fmla="*/ 450056 w 669131"/>
                <a:gd name="connsiteY20" fmla="*/ 69056 h 635793"/>
                <a:gd name="connsiteX21" fmla="*/ 450056 w 669131"/>
                <a:gd name="connsiteY21" fmla="*/ 54768 h 635793"/>
                <a:gd name="connsiteX22" fmla="*/ 435769 w 669131"/>
                <a:gd name="connsiteY22" fmla="*/ 33337 h 635793"/>
                <a:gd name="connsiteX23" fmla="*/ 416719 w 669131"/>
                <a:gd name="connsiteY23" fmla="*/ 23812 h 635793"/>
                <a:gd name="connsiteX24" fmla="*/ 376237 w 669131"/>
                <a:gd name="connsiteY24" fmla="*/ 11906 h 635793"/>
                <a:gd name="connsiteX25" fmla="*/ 338137 w 669131"/>
                <a:gd name="connsiteY25" fmla="*/ 7143 h 635793"/>
                <a:gd name="connsiteX26" fmla="*/ 321469 w 669131"/>
                <a:gd name="connsiteY26" fmla="*/ 28575 h 635793"/>
                <a:gd name="connsiteX27" fmla="*/ 285750 w 669131"/>
                <a:gd name="connsiteY27" fmla="*/ 11906 h 635793"/>
                <a:gd name="connsiteX28" fmla="*/ 261937 w 669131"/>
                <a:gd name="connsiteY28" fmla="*/ 35718 h 635793"/>
                <a:gd name="connsiteX29" fmla="*/ 242887 w 669131"/>
                <a:gd name="connsiteY29" fmla="*/ 42862 h 635793"/>
                <a:gd name="connsiteX30" fmla="*/ 216694 w 669131"/>
                <a:gd name="connsiteY30" fmla="*/ 11906 h 635793"/>
                <a:gd name="connsiteX31" fmla="*/ 190500 w 669131"/>
                <a:gd name="connsiteY31" fmla="*/ 0 h 635793"/>
                <a:gd name="connsiteX32" fmla="*/ 173831 w 669131"/>
                <a:gd name="connsiteY32" fmla="*/ 11906 h 635793"/>
                <a:gd name="connsiteX33" fmla="*/ 154781 w 669131"/>
                <a:gd name="connsiteY33" fmla="*/ 21431 h 635793"/>
                <a:gd name="connsiteX34" fmla="*/ 133350 w 669131"/>
                <a:gd name="connsiteY34" fmla="*/ 26193 h 635793"/>
                <a:gd name="connsiteX35" fmla="*/ 104775 w 669131"/>
                <a:gd name="connsiteY35" fmla="*/ 21431 h 635793"/>
                <a:gd name="connsiteX36" fmla="*/ 85725 w 669131"/>
                <a:gd name="connsiteY36" fmla="*/ 23812 h 635793"/>
                <a:gd name="connsiteX37" fmla="*/ 69056 w 669131"/>
                <a:gd name="connsiteY37" fmla="*/ 35718 h 635793"/>
                <a:gd name="connsiteX38" fmla="*/ 47625 w 669131"/>
                <a:gd name="connsiteY38" fmla="*/ 45243 h 635793"/>
                <a:gd name="connsiteX39" fmla="*/ 38100 w 669131"/>
                <a:gd name="connsiteY39" fmla="*/ 71437 h 635793"/>
                <a:gd name="connsiteX40" fmla="*/ 0 w 669131"/>
                <a:gd name="connsiteY40" fmla="*/ 78581 h 635793"/>
                <a:gd name="connsiteX41" fmla="*/ 28575 w 669131"/>
                <a:gd name="connsiteY41" fmla="*/ 100012 h 635793"/>
                <a:gd name="connsiteX42" fmla="*/ 28575 w 669131"/>
                <a:gd name="connsiteY42" fmla="*/ 100012 h 635793"/>
                <a:gd name="connsiteX43" fmla="*/ 42862 w 669131"/>
                <a:gd name="connsiteY43" fmla="*/ 133350 h 635793"/>
                <a:gd name="connsiteX44" fmla="*/ 42862 w 669131"/>
                <a:gd name="connsiteY44" fmla="*/ 159543 h 635793"/>
                <a:gd name="connsiteX45" fmla="*/ 33337 w 669131"/>
                <a:gd name="connsiteY45" fmla="*/ 180975 h 635793"/>
                <a:gd name="connsiteX46" fmla="*/ 28575 w 669131"/>
                <a:gd name="connsiteY46" fmla="*/ 192881 h 635793"/>
                <a:gd name="connsiteX47" fmla="*/ 47625 w 669131"/>
                <a:gd name="connsiteY47" fmla="*/ 200025 h 635793"/>
                <a:gd name="connsiteX48" fmla="*/ 76200 w 669131"/>
                <a:gd name="connsiteY48" fmla="*/ 230981 h 635793"/>
                <a:gd name="connsiteX49" fmla="*/ 97631 w 669131"/>
                <a:gd name="connsiteY49" fmla="*/ 242887 h 635793"/>
                <a:gd name="connsiteX50" fmla="*/ 107156 w 669131"/>
                <a:gd name="connsiteY50" fmla="*/ 254793 h 635793"/>
                <a:gd name="connsiteX51" fmla="*/ 111919 w 669131"/>
                <a:gd name="connsiteY51" fmla="*/ 278606 h 635793"/>
                <a:gd name="connsiteX52" fmla="*/ 102394 w 669131"/>
                <a:gd name="connsiteY52" fmla="*/ 321468 h 635793"/>
                <a:gd name="connsiteX53" fmla="*/ 97631 w 669131"/>
                <a:gd name="connsiteY53" fmla="*/ 359568 h 635793"/>
                <a:gd name="connsiteX54" fmla="*/ 116681 w 669131"/>
                <a:gd name="connsiteY54" fmla="*/ 354806 h 635793"/>
                <a:gd name="connsiteX55" fmla="*/ 140494 w 669131"/>
                <a:gd name="connsiteY55" fmla="*/ 361950 h 635793"/>
                <a:gd name="connsiteX56" fmla="*/ 145256 w 669131"/>
                <a:gd name="connsiteY56" fmla="*/ 383381 h 635793"/>
                <a:gd name="connsiteX57" fmla="*/ 169069 w 669131"/>
                <a:gd name="connsiteY57" fmla="*/ 388143 h 635793"/>
                <a:gd name="connsiteX58" fmla="*/ 173831 w 669131"/>
                <a:gd name="connsiteY58" fmla="*/ 404812 h 635793"/>
                <a:gd name="connsiteX59" fmla="*/ 171450 w 669131"/>
                <a:gd name="connsiteY59" fmla="*/ 419100 h 635793"/>
                <a:gd name="connsiteX60" fmla="*/ 171450 w 669131"/>
                <a:gd name="connsiteY60" fmla="*/ 440531 h 635793"/>
                <a:gd name="connsiteX61" fmla="*/ 161925 w 669131"/>
                <a:gd name="connsiteY61" fmla="*/ 457200 h 635793"/>
                <a:gd name="connsiteX62" fmla="*/ 133350 w 669131"/>
                <a:gd name="connsiteY62" fmla="*/ 457200 h 635793"/>
                <a:gd name="connsiteX63" fmla="*/ 109537 w 669131"/>
                <a:gd name="connsiteY63" fmla="*/ 469106 h 635793"/>
                <a:gd name="connsiteX64" fmla="*/ 107156 w 669131"/>
                <a:gd name="connsiteY64" fmla="*/ 490537 h 635793"/>
                <a:gd name="connsiteX65" fmla="*/ 104775 w 669131"/>
                <a:gd name="connsiteY65" fmla="*/ 511968 h 635793"/>
                <a:gd name="connsiteX66" fmla="*/ 102394 w 669131"/>
                <a:gd name="connsiteY66" fmla="*/ 533400 h 635793"/>
                <a:gd name="connsiteX67" fmla="*/ 102394 w 669131"/>
                <a:gd name="connsiteY67" fmla="*/ 533400 h 635793"/>
                <a:gd name="connsiteX68" fmla="*/ 102394 w 669131"/>
                <a:gd name="connsiteY68" fmla="*/ 533400 h 635793"/>
                <a:gd name="connsiteX69" fmla="*/ 133350 w 669131"/>
                <a:gd name="connsiteY69" fmla="*/ 533400 h 635793"/>
                <a:gd name="connsiteX70" fmla="*/ 145256 w 669131"/>
                <a:gd name="connsiteY70" fmla="*/ 538162 h 635793"/>
                <a:gd name="connsiteX71" fmla="*/ 180975 w 669131"/>
                <a:gd name="connsiteY71" fmla="*/ 569118 h 635793"/>
                <a:gd name="connsiteX72" fmla="*/ 192881 w 669131"/>
                <a:gd name="connsiteY72" fmla="*/ 623887 h 635793"/>
                <a:gd name="connsiteX73" fmla="*/ 209550 w 669131"/>
                <a:gd name="connsiteY73" fmla="*/ 614362 h 635793"/>
                <a:gd name="connsiteX74" fmla="*/ 219075 w 669131"/>
                <a:gd name="connsiteY74" fmla="*/ 614362 h 635793"/>
                <a:gd name="connsiteX75" fmla="*/ 233362 w 669131"/>
                <a:gd name="connsiteY75" fmla="*/ 635793 h 635793"/>
                <a:gd name="connsiteX76" fmla="*/ 261937 w 669131"/>
                <a:gd name="connsiteY76" fmla="*/ 628650 h 635793"/>
                <a:gd name="connsiteX77" fmla="*/ 280987 w 669131"/>
                <a:gd name="connsiteY77" fmla="*/ 623887 h 635793"/>
                <a:gd name="connsiteX78" fmla="*/ 280987 w 669131"/>
                <a:gd name="connsiteY78" fmla="*/ 585787 h 635793"/>
                <a:gd name="connsiteX79" fmla="*/ 307181 w 669131"/>
                <a:gd name="connsiteY79" fmla="*/ 578643 h 635793"/>
                <a:gd name="connsiteX80" fmla="*/ 323850 w 669131"/>
                <a:gd name="connsiteY80" fmla="*/ 557212 h 635793"/>
                <a:gd name="connsiteX81" fmla="*/ 350044 w 669131"/>
                <a:gd name="connsiteY81" fmla="*/ 561975 h 635793"/>
                <a:gd name="connsiteX82" fmla="*/ 357187 w 669131"/>
                <a:gd name="connsiteY82" fmla="*/ 540543 h 635793"/>
                <a:gd name="connsiteX83" fmla="*/ 347662 w 669131"/>
                <a:gd name="connsiteY83" fmla="*/ 504825 h 635793"/>
                <a:gd name="connsiteX84" fmla="*/ 369094 w 669131"/>
                <a:gd name="connsiteY84" fmla="*/ 507206 h 635793"/>
                <a:gd name="connsiteX85" fmla="*/ 376237 w 669131"/>
                <a:gd name="connsiteY85" fmla="*/ 528637 h 635793"/>
                <a:gd name="connsiteX86" fmla="*/ 402431 w 669131"/>
                <a:gd name="connsiteY86" fmla="*/ 528637 h 635793"/>
                <a:gd name="connsiteX87" fmla="*/ 419100 w 669131"/>
                <a:gd name="connsiteY87" fmla="*/ 507206 h 635793"/>
                <a:gd name="connsiteX88" fmla="*/ 421481 w 669131"/>
                <a:gd name="connsiteY88" fmla="*/ 473868 h 635793"/>
                <a:gd name="connsiteX89" fmla="*/ 442912 w 669131"/>
                <a:gd name="connsiteY89" fmla="*/ 461962 h 635793"/>
                <a:gd name="connsiteX90" fmla="*/ 473869 w 669131"/>
                <a:gd name="connsiteY90" fmla="*/ 459581 h 635793"/>
                <a:gd name="connsiteX91" fmla="*/ 500062 w 669131"/>
                <a:gd name="connsiteY91" fmla="*/ 438150 h 635793"/>
                <a:gd name="connsiteX92" fmla="*/ 523875 w 669131"/>
                <a:gd name="connsiteY92" fmla="*/ 419100 h 635793"/>
                <a:gd name="connsiteX93" fmla="*/ 531019 w 669131"/>
                <a:gd name="connsiteY93" fmla="*/ 395287 h 635793"/>
                <a:gd name="connsiteX94" fmla="*/ 557212 w 669131"/>
                <a:gd name="connsiteY94" fmla="*/ 404812 h 635793"/>
                <a:gd name="connsiteX95" fmla="*/ 592931 w 669131"/>
                <a:gd name="connsiteY95" fmla="*/ 421481 h 635793"/>
                <a:gd name="connsiteX96" fmla="*/ 604837 w 669131"/>
                <a:gd name="connsiteY96" fmla="*/ 390525 h 635793"/>
                <a:gd name="connsiteX97" fmla="*/ 635794 w 669131"/>
                <a:gd name="connsiteY97" fmla="*/ 352425 h 635793"/>
                <a:gd name="connsiteX98" fmla="*/ 611981 w 669131"/>
                <a:gd name="connsiteY98" fmla="*/ 326231 h 635793"/>
                <a:gd name="connsiteX0" fmla="*/ 611981 w 669131"/>
                <a:gd name="connsiteY0" fmla="*/ 326231 h 635793"/>
                <a:gd name="connsiteX1" fmla="*/ 621506 w 669131"/>
                <a:gd name="connsiteY1" fmla="*/ 245268 h 635793"/>
                <a:gd name="connsiteX2" fmla="*/ 635794 w 669131"/>
                <a:gd name="connsiteY2" fmla="*/ 230981 h 635793"/>
                <a:gd name="connsiteX3" fmla="*/ 659606 w 669131"/>
                <a:gd name="connsiteY3" fmla="*/ 209550 h 635793"/>
                <a:gd name="connsiteX4" fmla="*/ 669131 w 669131"/>
                <a:gd name="connsiteY4" fmla="*/ 183356 h 635793"/>
                <a:gd name="connsiteX5" fmla="*/ 669131 w 669131"/>
                <a:gd name="connsiteY5" fmla="*/ 157162 h 635793"/>
                <a:gd name="connsiteX6" fmla="*/ 669131 w 669131"/>
                <a:gd name="connsiteY6" fmla="*/ 142875 h 635793"/>
                <a:gd name="connsiteX7" fmla="*/ 664369 w 669131"/>
                <a:gd name="connsiteY7" fmla="*/ 135731 h 635793"/>
                <a:gd name="connsiteX8" fmla="*/ 638175 w 669131"/>
                <a:gd name="connsiteY8" fmla="*/ 133350 h 635793"/>
                <a:gd name="connsiteX9" fmla="*/ 638175 w 669131"/>
                <a:gd name="connsiteY9" fmla="*/ 133350 h 635793"/>
                <a:gd name="connsiteX10" fmla="*/ 604837 w 669131"/>
                <a:gd name="connsiteY10" fmla="*/ 76200 h 635793"/>
                <a:gd name="connsiteX11" fmla="*/ 592931 w 669131"/>
                <a:gd name="connsiteY11" fmla="*/ 104775 h 635793"/>
                <a:gd name="connsiteX12" fmla="*/ 578644 w 669131"/>
                <a:gd name="connsiteY12" fmla="*/ 121443 h 635793"/>
                <a:gd name="connsiteX13" fmla="*/ 550069 w 669131"/>
                <a:gd name="connsiteY13" fmla="*/ 128587 h 635793"/>
                <a:gd name="connsiteX14" fmla="*/ 542925 w 669131"/>
                <a:gd name="connsiteY14" fmla="*/ 119062 h 635793"/>
                <a:gd name="connsiteX15" fmla="*/ 531019 w 669131"/>
                <a:gd name="connsiteY15" fmla="*/ 100012 h 635793"/>
                <a:gd name="connsiteX16" fmla="*/ 507206 w 669131"/>
                <a:gd name="connsiteY16" fmla="*/ 76200 h 635793"/>
                <a:gd name="connsiteX17" fmla="*/ 495300 w 669131"/>
                <a:gd name="connsiteY17" fmla="*/ 119062 h 635793"/>
                <a:gd name="connsiteX18" fmla="*/ 473869 w 669131"/>
                <a:gd name="connsiteY18" fmla="*/ 119062 h 635793"/>
                <a:gd name="connsiteX19" fmla="*/ 442912 w 669131"/>
                <a:gd name="connsiteY19" fmla="*/ 116681 h 635793"/>
                <a:gd name="connsiteX20" fmla="*/ 450056 w 669131"/>
                <a:gd name="connsiteY20" fmla="*/ 69056 h 635793"/>
                <a:gd name="connsiteX21" fmla="*/ 450056 w 669131"/>
                <a:gd name="connsiteY21" fmla="*/ 54768 h 635793"/>
                <a:gd name="connsiteX22" fmla="*/ 435769 w 669131"/>
                <a:gd name="connsiteY22" fmla="*/ 33337 h 635793"/>
                <a:gd name="connsiteX23" fmla="*/ 416719 w 669131"/>
                <a:gd name="connsiteY23" fmla="*/ 23812 h 635793"/>
                <a:gd name="connsiteX24" fmla="*/ 376237 w 669131"/>
                <a:gd name="connsiteY24" fmla="*/ 11906 h 635793"/>
                <a:gd name="connsiteX25" fmla="*/ 338137 w 669131"/>
                <a:gd name="connsiteY25" fmla="*/ 7143 h 635793"/>
                <a:gd name="connsiteX26" fmla="*/ 321469 w 669131"/>
                <a:gd name="connsiteY26" fmla="*/ 28575 h 635793"/>
                <a:gd name="connsiteX27" fmla="*/ 285750 w 669131"/>
                <a:gd name="connsiteY27" fmla="*/ 11906 h 635793"/>
                <a:gd name="connsiteX28" fmla="*/ 261937 w 669131"/>
                <a:gd name="connsiteY28" fmla="*/ 35718 h 635793"/>
                <a:gd name="connsiteX29" fmla="*/ 242887 w 669131"/>
                <a:gd name="connsiteY29" fmla="*/ 42862 h 635793"/>
                <a:gd name="connsiteX30" fmla="*/ 216694 w 669131"/>
                <a:gd name="connsiteY30" fmla="*/ 11906 h 635793"/>
                <a:gd name="connsiteX31" fmla="*/ 190500 w 669131"/>
                <a:gd name="connsiteY31" fmla="*/ 0 h 635793"/>
                <a:gd name="connsiteX32" fmla="*/ 173831 w 669131"/>
                <a:gd name="connsiteY32" fmla="*/ 11906 h 635793"/>
                <a:gd name="connsiteX33" fmla="*/ 154781 w 669131"/>
                <a:gd name="connsiteY33" fmla="*/ 21431 h 635793"/>
                <a:gd name="connsiteX34" fmla="*/ 133350 w 669131"/>
                <a:gd name="connsiteY34" fmla="*/ 26193 h 635793"/>
                <a:gd name="connsiteX35" fmla="*/ 104775 w 669131"/>
                <a:gd name="connsiteY35" fmla="*/ 21431 h 635793"/>
                <a:gd name="connsiteX36" fmla="*/ 85725 w 669131"/>
                <a:gd name="connsiteY36" fmla="*/ 23812 h 635793"/>
                <a:gd name="connsiteX37" fmla="*/ 69056 w 669131"/>
                <a:gd name="connsiteY37" fmla="*/ 35718 h 635793"/>
                <a:gd name="connsiteX38" fmla="*/ 47625 w 669131"/>
                <a:gd name="connsiteY38" fmla="*/ 45243 h 635793"/>
                <a:gd name="connsiteX39" fmla="*/ 38100 w 669131"/>
                <a:gd name="connsiteY39" fmla="*/ 71437 h 635793"/>
                <a:gd name="connsiteX40" fmla="*/ 0 w 669131"/>
                <a:gd name="connsiteY40" fmla="*/ 78581 h 635793"/>
                <a:gd name="connsiteX41" fmla="*/ 28575 w 669131"/>
                <a:gd name="connsiteY41" fmla="*/ 100012 h 635793"/>
                <a:gd name="connsiteX42" fmla="*/ 28575 w 669131"/>
                <a:gd name="connsiteY42" fmla="*/ 100012 h 635793"/>
                <a:gd name="connsiteX43" fmla="*/ 40481 w 669131"/>
                <a:gd name="connsiteY43" fmla="*/ 114300 h 635793"/>
                <a:gd name="connsiteX44" fmla="*/ 42862 w 669131"/>
                <a:gd name="connsiteY44" fmla="*/ 133350 h 635793"/>
                <a:gd name="connsiteX45" fmla="*/ 42862 w 669131"/>
                <a:gd name="connsiteY45" fmla="*/ 159543 h 635793"/>
                <a:gd name="connsiteX46" fmla="*/ 33337 w 669131"/>
                <a:gd name="connsiteY46" fmla="*/ 180975 h 635793"/>
                <a:gd name="connsiteX47" fmla="*/ 28575 w 669131"/>
                <a:gd name="connsiteY47" fmla="*/ 192881 h 635793"/>
                <a:gd name="connsiteX48" fmla="*/ 47625 w 669131"/>
                <a:gd name="connsiteY48" fmla="*/ 200025 h 635793"/>
                <a:gd name="connsiteX49" fmla="*/ 76200 w 669131"/>
                <a:gd name="connsiteY49" fmla="*/ 230981 h 635793"/>
                <a:gd name="connsiteX50" fmla="*/ 97631 w 669131"/>
                <a:gd name="connsiteY50" fmla="*/ 242887 h 635793"/>
                <a:gd name="connsiteX51" fmla="*/ 107156 w 669131"/>
                <a:gd name="connsiteY51" fmla="*/ 254793 h 635793"/>
                <a:gd name="connsiteX52" fmla="*/ 111919 w 669131"/>
                <a:gd name="connsiteY52" fmla="*/ 278606 h 635793"/>
                <a:gd name="connsiteX53" fmla="*/ 102394 w 669131"/>
                <a:gd name="connsiteY53" fmla="*/ 321468 h 635793"/>
                <a:gd name="connsiteX54" fmla="*/ 97631 w 669131"/>
                <a:gd name="connsiteY54" fmla="*/ 359568 h 635793"/>
                <a:gd name="connsiteX55" fmla="*/ 116681 w 669131"/>
                <a:gd name="connsiteY55" fmla="*/ 354806 h 635793"/>
                <a:gd name="connsiteX56" fmla="*/ 140494 w 669131"/>
                <a:gd name="connsiteY56" fmla="*/ 361950 h 635793"/>
                <a:gd name="connsiteX57" fmla="*/ 145256 w 669131"/>
                <a:gd name="connsiteY57" fmla="*/ 383381 h 635793"/>
                <a:gd name="connsiteX58" fmla="*/ 169069 w 669131"/>
                <a:gd name="connsiteY58" fmla="*/ 388143 h 635793"/>
                <a:gd name="connsiteX59" fmla="*/ 173831 w 669131"/>
                <a:gd name="connsiteY59" fmla="*/ 404812 h 635793"/>
                <a:gd name="connsiteX60" fmla="*/ 171450 w 669131"/>
                <a:gd name="connsiteY60" fmla="*/ 419100 h 635793"/>
                <a:gd name="connsiteX61" fmla="*/ 171450 w 669131"/>
                <a:gd name="connsiteY61" fmla="*/ 440531 h 635793"/>
                <a:gd name="connsiteX62" fmla="*/ 161925 w 669131"/>
                <a:gd name="connsiteY62" fmla="*/ 457200 h 635793"/>
                <a:gd name="connsiteX63" fmla="*/ 133350 w 669131"/>
                <a:gd name="connsiteY63" fmla="*/ 457200 h 635793"/>
                <a:gd name="connsiteX64" fmla="*/ 109537 w 669131"/>
                <a:gd name="connsiteY64" fmla="*/ 469106 h 635793"/>
                <a:gd name="connsiteX65" fmla="*/ 107156 w 669131"/>
                <a:gd name="connsiteY65" fmla="*/ 490537 h 635793"/>
                <a:gd name="connsiteX66" fmla="*/ 104775 w 669131"/>
                <a:gd name="connsiteY66" fmla="*/ 511968 h 635793"/>
                <a:gd name="connsiteX67" fmla="*/ 102394 w 669131"/>
                <a:gd name="connsiteY67" fmla="*/ 533400 h 635793"/>
                <a:gd name="connsiteX68" fmla="*/ 102394 w 669131"/>
                <a:gd name="connsiteY68" fmla="*/ 533400 h 635793"/>
                <a:gd name="connsiteX69" fmla="*/ 102394 w 669131"/>
                <a:gd name="connsiteY69" fmla="*/ 533400 h 635793"/>
                <a:gd name="connsiteX70" fmla="*/ 133350 w 669131"/>
                <a:gd name="connsiteY70" fmla="*/ 533400 h 635793"/>
                <a:gd name="connsiteX71" fmla="*/ 145256 w 669131"/>
                <a:gd name="connsiteY71" fmla="*/ 538162 h 635793"/>
                <a:gd name="connsiteX72" fmla="*/ 180975 w 669131"/>
                <a:gd name="connsiteY72" fmla="*/ 569118 h 635793"/>
                <a:gd name="connsiteX73" fmla="*/ 192881 w 669131"/>
                <a:gd name="connsiteY73" fmla="*/ 623887 h 635793"/>
                <a:gd name="connsiteX74" fmla="*/ 209550 w 669131"/>
                <a:gd name="connsiteY74" fmla="*/ 614362 h 635793"/>
                <a:gd name="connsiteX75" fmla="*/ 219075 w 669131"/>
                <a:gd name="connsiteY75" fmla="*/ 614362 h 635793"/>
                <a:gd name="connsiteX76" fmla="*/ 233362 w 669131"/>
                <a:gd name="connsiteY76" fmla="*/ 635793 h 635793"/>
                <a:gd name="connsiteX77" fmla="*/ 261937 w 669131"/>
                <a:gd name="connsiteY77" fmla="*/ 628650 h 635793"/>
                <a:gd name="connsiteX78" fmla="*/ 280987 w 669131"/>
                <a:gd name="connsiteY78" fmla="*/ 623887 h 635793"/>
                <a:gd name="connsiteX79" fmla="*/ 280987 w 669131"/>
                <a:gd name="connsiteY79" fmla="*/ 585787 h 635793"/>
                <a:gd name="connsiteX80" fmla="*/ 307181 w 669131"/>
                <a:gd name="connsiteY80" fmla="*/ 578643 h 635793"/>
                <a:gd name="connsiteX81" fmla="*/ 323850 w 669131"/>
                <a:gd name="connsiteY81" fmla="*/ 557212 h 635793"/>
                <a:gd name="connsiteX82" fmla="*/ 350044 w 669131"/>
                <a:gd name="connsiteY82" fmla="*/ 561975 h 635793"/>
                <a:gd name="connsiteX83" fmla="*/ 357187 w 669131"/>
                <a:gd name="connsiteY83" fmla="*/ 540543 h 635793"/>
                <a:gd name="connsiteX84" fmla="*/ 347662 w 669131"/>
                <a:gd name="connsiteY84" fmla="*/ 504825 h 635793"/>
                <a:gd name="connsiteX85" fmla="*/ 369094 w 669131"/>
                <a:gd name="connsiteY85" fmla="*/ 507206 h 635793"/>
                <a:gd name="connsiteX86" fmla="*/ 376237 w 669131"/>
                <a:gd name="connsiteY86" fmla="*/ 528637 h 635793"/>
                <a:gd name="connsiteX87" fmla="*/ 402431 w 669131"/>
                <a:gd name="connsiteY87" fmla="*/ 528637 h 635793"/>
                <a:gd name="connsiteX88" fmla="*/ 419100 w 669131"/>
                <a:gd name="connsiteY88" fmla="*/ 507206 h 635793"/>
                <a:gd name="connsiteX89" fmla="*/ 421481 w 669131"/>
                <a:gd name="connsiteY89" fmla="*/ 473868 h 635793"/>
                <a:gd name="connsiteX90" fmla="*/ 442912 w 669131"/>
                <a:gd name="connsiteY90" fmla="*/ 461962 h 635793"/>
                <a:gd name="connsiteX91" fmla="*/ 473869 w 669131"/>
                <a:gd name="connsiteY91" fmla="*/ 459581 h 635793"/>
                <a:gd name="connsiteX92" fmla="*/ 500062 w 669131"/>
                <a:gd name="connsiteY92" fmla="*/ 438150 h 635793"/>
                <a:gd name="connsiteX93" fmla="*/ 523875 w 669131"/>
                <a:gd name="connsiteY93" fmla="*/ 419100 h 635793"/>
                <a:gd name="connsiteX94" fmla="*/ 531019 w 669131"/>
                <a:gd name="connsiteY94" fmla="*/ 395287 h 635793"/>
                <a:gd name="connsiteX95" fmla="*/ 557212 w 669131"/>
                <a:gd name="connsiteY95" fmla="*/ 404812 h 635793"/>
                <a:gd name="connsiteX96" fmla="*/ 592931 w 669131"/>
                <a:gd name="connsiteY96" fmla="*/ 421481 h 635793"/>
                <a:gd name="connsiteX97" fmla="*/ 604837 w 669131"/>
                <a:gd name="connsiteY97" fmla="*/ 390525 h 635793"/>
                <a:gd name="connsiteX98" fmla="*/ 635794 w 669131"/>
                <a:gd name="connsiteY98" fmla="*/ 352425 h 635793"/>
                <a:gd name="connsiteX99" fmla="*/ 611981 w 669131"/>
                <a:gd name="connsiteY99" fmla="*/ 326231 h 635793"/>
                <a:gd name="connsiteX0" fmla="*/ 611981 w 669131"/>
                <a:gd name="connsiteY0" fmla="*/ 326231 h 635793"/>
                <a:gd name="connsiteX1" fmla="*/ 621506 w 669131"/>
                <a:gd name="connsiteY1" fmla="*/ 245268 h 635793"/>
                <a:gd name="connsiteX2" fmla="*/ 635794 w 669131"/>
                <a:gd name="connsiteY2" fmla="*/ 230981 h 635793"/>
                <a:gd name="connsiteX3" fmla="*/ 659606 w 669131"/>
                <a:gd name="connsiteY3" fmla="*/ 209550 h 635793"/>
                <a:gd name="connsiteX4" fmla="*/ 669131 w 669131"/>
                <a:gd name="connsiteY4" fmla="*/ 183356 h 635793"/>
                <a:gd name="connsiteX5" fmla="*/ 669131 w 669131"/>
                <a:gd name="connsiteY5" fmla="*/ 157162 h 635793"/>
                <a:gd name="connsiteX6" fmla="*/ 669131 w 669131"/>
                <a:gd name="connsiteY6" fmla="*/ 142875 h 635793"/>
                <a:gd name="connsiteX7" fmla="*/ 664369 w 669131"/>
                <a:gd name="connsiteY7" fmla="*/ 135731 h 635793"/>
                <a:gd name="connsiteX8" fmla="*/ 638175 w 669131"/>
                <a:gd name="connsiteY8" fmla="*/ 133350 h 635793"/>
                <a:gd name="connsiteX9" fmla="*/ 638175 w 669131"/>
                <a:gd name="connsiteY9" fmla="*/ 133350 h 635793"/>
                <a:gd name="connsiteX10" fmla="*/ 604837 w 669131"/>
                <a:gd name="connsiteY10" fmla="*/ 76200 h 635793"/>
                <a:gd name="connsiteX11" fmla="*/ 592931 w 669131"/>
                <a:gd name="connsiteY11" fmla="*/ 104775 h 635793"/>
                <a:gd name="connsiteX12" fmla="*/ 578644 w 669131"/>
                <a:gd name="connsiteY12" fmla="*/ 121443 h 635793"/>
                <a:gd name="connsiteX13" fmla="*/ 550069 w 669131"/>
                <a:gd name="connsiteY13" fmla="*/ 128587 h 635793"/>
                <a:gd name="connsiteX14" fmla="*/ 542925 w 669131"/>
                <a:gd name="connsiteY14" fmla="*/ 119062 h 635793"/>
                <a:gd name="connsiteX15" fmla="*/ 531019 w 669131"/>
                <a:gd name="connsiteY15" fmla="*/ 100012 h 635793"/>
                <a:gd name="connsiteX16" fmla="*/ 523875 w 669131"/>
                <a:gd name="connsiteY16" fmla="*/ 80963 h 635793"/>
                <a:gd name="connsiteX17" fmla="*/ 495300 w 669131"/>
                <a:gd name="connsiteY17" fmla="*/ 119062 h 635793"/>
                <a:gd name="connsiteX18" fmla="*/ 473869 w 669131"/>
                <a:gd name="connsiteY18" fmla="*/ 119062 h 635793"/>
                <a:gd name="connsiteX19" fmla="*/ 442912 w 669131"/>
                <a:gd name="connsiteY19" fmla="*/ 116681 h 635793"/>
                <a:gd name="connsiteX20" fmla="*/ 450056 w 669131"/>
                <a:gd name="connsiteY20" fmla="*/ 69056 h 635793"/>
                <a:gd name="connsiteX21" fmla="*/ 450056 w 669131"/>
                <a:gd name="connsiteY21" fmla="*/ 54768 h 635793"/>
                <a:gd name="connsiteX22" fmla="*/ 435769 w 669131"/>
                <a:gd name="connsiteY22" fmla="*/ 33337 h 635793"/>
                <a:gd name="connsiteX23" fmla="*/ 416719 w 669131"/>
                <a:gd name="connsiteY23" fmla="*/ 23812 h 635793"/>
                <a:gd name="connsiteX24" fmla="*/ 376237 w 669131"/>
                <a:gd name="connsiteY24" fmla="*/ 11906 h 635793"/>
                <a:gd name="connsiteX25" fmla="*/ 338137 w 669131"/>
                <a:gd name="connsiteY25" fmla="*/ 7143 h 635793"/>
                <a:gd name="connsiteX26" fmla="*/ 321469 w 669131"/>
                <a:gd name="connsiteY26" fmla="*/ 28575 h 635793"/>
                <a:gd name="connsiteX27" fmla="*/ 285750 w 669131"/>
                <a:gd name="connsiteY27" fmla="*/ 11906 h 635793"/>
                <a:gd name="connsiteX28" fmla="*/ 261937 w 669131"/>
                <a:gd name="connsiteY28" fmla="*/ 35718 h 635793"/>
                <a:gd name="connsiteX29" fmla="*/ 242887 w 669131"/>
                <a:gd name="connsiteY29" fmla="*/ 42862 h 635793"/>
                <a:gd name="connsiteX30" fmla="*/ 216694 w 669131"/>
                <a:gd name="connsiteY30" fmla="*/ 11906 h 635793"/>
                <a:gd name="connsiteX31" fmla="*/ 190500 w 669131"/>
                <a:gd name="connsiteY31" fmla="*/ 0 h 635793"/>
                <a:gd name="connsiteX32" fmla="*/ 173831 w 669131"/>
                <a:gd name="connsiteY32" fmla="*/ 11906 h 635793"/>
                <a:gd name="connsiteX33" fmla="*/ 154781 w 669131"/>
                <a:gd name="connsiteY33" fmla="*/ 21431 h 635793"/>
                <a:gd name="connsiteX34" fmla="*/ 133350 w 669131"/>
                <a:gd name="connsiteY34" fmla="*/ 26193 h 635793"/>
                <a:gd name="connsiteX35" fmla="*/ 104775 w 669131"/>
                <a:gd name="connsiteY35" fmla="*/ 21431 h 635793"/>
                <a:gd name="connsiteX36" fmla="*/ 85725 w 669131"/>
                <a:gd name="connsiteY36" fmla="*/ 23812 h 635793"/>
                <a:gd name="connsiteX37" fmla="*/ 69056 w 669131"/>
                <a:gd name="connsiteY37" fmla="*/ 35718 h 635793"/>
                <a:gd name="connsiteX38" fmla="*/ 47625 w 669131"/>
                <a:gd name="connsiteY38" fmla="*/ 45243 h 635793"/>
                <a:gd name="connsiteX39" fmla="*/ 38100 w 669131"/>
                <a:gd name="connsiteY39" fmla="*/ 71437 h 635793"/>
                <a:gd name="connsiteX40" fmla="*/ 0 w 669131"/>
                <a:gd name="connsiteY40" fmla="*/ 78581 h 635793"/>
                <a:gd name="connsiteX41" fmla="*/ 28575 w 669131"/>
                <a:gd name="connsiteY41" fmla="*/ 100012 h 635793"/>
                <a:gd name="connsiteX42" fmla="*/ 28575 w 669131"/>
                <a:gd name="connsiteY42" fmla="*/ 100012 h 635793"/>
                <a:gd name="connsiteX43" fmla="*/ 40481 w 669131"/>
                <a:gd name="connsiteY43" fmla="*/ 114300 h 635793"/>
                <a:gd name="connsiteX44" fmla="*/ 42862 w 669131"/>
                <a:gd name="connsiteY44" fmla="*/ 133350 h 635793"/>
                <a:gd name="connsiteX45" fmla="*/ 42862 w 669131"/>
                <a:gd name="connsiteY45" fmla="*/ 159543 h 635793"/>
                <a:gd name="connsiteX46" fmla="*/ 33337 w 669131"/>
                <a:gd name="connsiteY46" fmla="*/ 180975 h 635793"/>
                <a:gd name="connsiteX47" fmla="*/ 28575 w 669131"/>
                <a:gd name="connsiteY47" fmla="*/ 192881 h 635793"/>
                <a:gd name="connsiteX48" fmla="*/ 47625 w 669131"/>
                <a:gd name="connsiteY48" fmla="*/ 200025 h 635793"/>
                <a:gd name="connsiteX49" fmla="*/ 76200 w 669131"/>
                <a:gd name="connsiteY49" fmla="*/ 230981 h 635793"/>
                <a:gd name="connsiteX50" fmla="*/ 97631 w 669131"/>
                <a:gd name="connsiteY50" fmla="*/ 242887 h 635793"/>
                <a:gd name="connsiteX51" fmla="*/ 107156 w 669131"/>
                <a:gd name="connsiteY51" fmla="*/ 254793 h 635793"/>
                <a:gd name="connsiteX52" fmla="*/ 111919 w 669131"/>
                <a:gd name="connsiteY52" fmla="*/ 278606 h 635793"/>
                <a:gd name="connsiteX53" fmla="*/ 102394 w 669131"/>
                <a:gd name="connsiteY53" fmla="*/ 321468 h 635793"/>
                <a:gd name="connsiteX54" fmla="*/ 97631 w 669131"/>
                <a:gd name="connsiteY54" fmla="*/ 359568 h 635793"/>
                <a:gd name="connsiteX55" fmla="*/ 116681 w 669131"/>
                <a:gd name="connsiteY55" fmla="*/ 354806 h 635793"/>
                <a:gd name="connsiteX56" fmla="*/ 140494 w 669131"/>
                <a:gd name="connsiteY56" fmla="*/ 361950 h 635793"/>
                <a:gd name="connsiteX57" fmla="*/ 145256 w 669131"/>
                <a:gd name="connsiteY57" fmla="*/ 383381 h 635793"/>
                <a:gd name="connsiteX58" fmla="*/ 169069 w 669131"/>
                <a:gd name="connsiteY58" fmla="*/ 388143 h 635793"/>
                <a:gd name="connsiteX59" fmla="*/ 173831 w 669131"/>
                <a:gd name="connsiteY59" fmla="*/ 404812 h 635793"/>
                <a:gd name="connsiteX60" fmla="*/ 171450 w 669131"/>
                <a:gd name="connsiteY60" fmla="*/ 419100 h 635793"/>
                <a:gd name="connsiteX61" fmla="*/ 171450 w 669131"/>
                <a:gd name="connsiteY61" fmla="*/ 440531 h 635793"/>
                <a:gd name="connsiteX62" fmla="*/ 161925 w 669131"/>
                <a:gd name="connsiteY62" fmla="*/ 457200 h 635793"/>
                <a:gd name="connsiteX63" fmla="*/ 133350 w 669131"/>
                <a:gd name="connsiteY63" fmla="*/ 457200 h 635793"/>
                <a:gd name="connsiteX64" fmla="*/ 109537 w 669131"/>
                <a:gd name="connsiteY64" fmla="*/ 469106 h 635793"/>
                <a:gd name="connsiteX65" fmla="*/ 107156 w 669131"/>
                <a:gd name="connsiteY65" fmla="*/ 490537 h 635793"/>
                <a:gd name="connsiteX66" fmla="*/ 104775 w 669131"/>
                <a:gd name="connsiteY66" fmla="*/ 511968 h 635793"/>
                <a:gd name="connsiteX67" fmla="*/ 102394 w 669131"/>
                <a:gd name="connsiteY67" fmla="*/ 533400 h 635793"/>
                <a:gd name="connsiteX68" fmla="*/ 102394 w 669131"/>
                <a:gd name="connsiteY68" fmla="*/ 533400 h 635793"/>
                <a:gd name="connsiteX69" fmla="*/ 102394 w 669131"/>
                <a:gd name="connsiteY69" fmla="*/ 533400 h 635793"/>
                <a:gd name="connsiteX70" fmla="*/ 133350 w 669131"/>
                <a:gd name="connsiteY70" fmla="*/ 533400 h 635793"/>
                <a:gd name="connsiteX71" fmla="*/ 145256 w 669131"/>
                <a:gd name="connsiteY71" fmla="*/ 538162 h 635793"/>
                <a:gd name="connsiteX72" fmla="*/ 180975 w 669131"/>
                <a:gd name="connsiteY72" fmla="*/ 569118 h 635793"/>
                <a:gd name="connsiteX73" fmla="*/ 192881 w 669131"/>
                <a:gd name="connsiteY73" fmla="*/ 623887 h 635793"/>
                <a:gd name="connsiteX74" fmla="*/ 209550 w 669131"/>
                <a:gd name="connsiteY74" fmla="*/ 614362 h 635793"/>
                <a:gd name="connsiteX75" fmla="*/ 219075 w 669131"/>
                <a:gd name="connsiteY75" fmla="*/ 614362 h 635793"/>
                <a:gd name="connsiteX76" fmla="*/ 233362 w 669131"/>
                <a:gd name="connsiteY76" fmla="*/ 635793 h 635793"/>
                <a:gd name="connsiteX77" fmla="*/ 261937 w 669131"/>
                <a:gd name="connsiteY77" fmla="*/ 628650 h 635793"/>
                <a:gd name="connsiteX78" fmla="*/ 280987 w 669131"/>
                <a:gd name="connsiteY78" fmla="*/ 623887 h 635793"/>
                <a:gd name="connsiteX79" fmla="*/ 280987 w 669131"/>
                <a:gd name="connsiteY79" fmla="*/ 585787 h 635793"/>
                <a:gd name="connsiteX80" fmla="*/ 307181 w 669131"/>
                <a:gd name="connsiteY80" fmla="*/ 578643 h 635793"/>
                <a:gd name="connsiteX81" fmla="*/ 323850 w 669131"/>
                <a:gd name="connsiteY81" fmla="*/ 557212 h 635793"/>
                <a:gd name="connsiteX82" fmla="*/ 350044 w 669131"/>
                <a:gd name="connsiteY82" fmla="*/ 561975 h 635793"/>
                <a:gd name="connsiteX83" fmla="*/ 357187 w 669131"/>
                <a:gd name="connsiteY83" fmla="*/ 540543 h 635793"/>
                <a:gd name="connsiteX84" fmla="*/ 347662 w 669131"/>
                <a:gd name="connsiteY84" fmla="*/ 504825 h 635793"/>
                <a:gd name="connsiteX85" fmla="*/ 369094 w 669131"/>
                <a:gd name="connsiteY85" fmla="*/ 507206 h 635793"/>
                <a:gd name="connsiteX86" fmla="*/ 376237 w 669131"/>
                <a:gd name="connsiteY86" fmla="*/ 528637 h 635793"/>
                <a:gd name="connsiteX87" fmla="*/ 402431 w 669131"/>
                <a:gd name="connsiteY87" fmla="*/ 528637 h 635793"/>
                <a:gd name="connsiteX88" fmla="*/ 419100 w 669131"/>
                <a:gd name="connsiteY88" fmla="*/ 507206 h 635793"/>
                <a:gd name="connsiteX89" fmla="*/ 421481 w 669131"/>
                <a:gd name="connsiteY89" fmla="*/ 473868 h 635793"/>
                <a:gd name="connsiteX90" fmla="*/ 442912 w 669131"/>
                <a:gd name="connsiteY90" fmla="*/ 461962 h 635793"/>
                <a:gd name="connsiteX91" fmla="*/ 473869 w 669131"/>
                <a:gd name="connsiteY91" fmla="*/ 459581 h 635793"/>
                <a:gd name="connsiteX92" fmla="*/ 500062 w 669131"/>
                <a:gd name="connsiteY92" fmla="*/ 438150 h 635793"/>
                <a:gd name="connsiteX93" fmla="*/ 523875 w 669131"/>
                <a:gd name="connsiteY93" fmla="*/ 419100 h 635793"/>
                <a:gd name="connsiteX94" fmla="*/ 531019 w 669131"/>
                <a:gd name="connsiteY94" fmla="*/ 395287 h 635793"/>
                <a:gd name="connsiteX95" fmla="*/ 557212 w 669131"/>
                <a:gd name="connsiteY95" fmla="*/ 404812 h 635793"/>
                <a:gd name="connsiteX96" fmla="*/ 592931 w 669131"/>
                <a:gd name="connsiteY96" fmla="*/ 421481 h 635793"/>
                <a:gd name="connsiteX97" fmla="*/ 604837 w 669131"/>
                <a:gd name="connsiteY97" fmla="*/ 390525 h 635793"/>
                <a:gd name="connsiteX98" fmla="*/ 635794 w 669131"/>
                <a:gd name="connsiteY98" fmla="*/ 352425 h 635793"/>
                <a:gd name="connsiteX99" fmla="*/ 611981 w 669131"/>
                <a:gd name="connsiteY99" fmla="*/ 326231 h 635793"/>
                <a:gd name="connsiteX0" fmla="*/ 611981 w 669131"/>
                <a:gd name="connsiteY0" fmla="*/ 326231 h 635793"/>
                <a:gd name="connsiteX1" fmla="*/ 621506 w 669131"/>
                <a:gd name="connsiteY1" fmla="*/ 245268 h 635793"/>
                <a:gd name="connsiteX2" fmla="*/ 635794 w 669131"/>
                <a:gd name="connsiteY2" fmla="*/ 230981 h 635793"/>
                <a:gd name="connsiteX3" fmla="*/ 659606 w 669131"/>
                <a:gd name="connsiteY3" fmla="*/ 209550 h 635793"/>
                <a:gd name="connsiteX4" fmla="*/ 669131 w 669131"/>
                <a:gd name="connsiteY4" fmla="*/ 183356 h 635793"/>
                <a:gd name="connsiteX5" fmla="*/ 669131 w 669131"/>
                <a:gd name="connsiteY5" fmla="*/ 157162 h 635793"/>
                <a:gd name="connsiteX6" fmla="*/ 669131 w 669131"/>
                <a:gd name="connsiteY6" fmla="*/ 142875 h 635793"/>
                <a:gd name="connsiteX7" fmla="*/ 664369 w 669131"/>
                <a:gd name="connsiteY7" fmla="*/ 135731 h 635793"/>
                <a:gd name="connsiteX8" fmla="*/ 638175 w 669131"/>
                <a:gd name="connsiteY8" fmla="*/ 133350 h 635793"/>
                <a:gd name="connsiteX9" fmla="*/ 638175 w 669131"/>
                <a:gd name="connsiteY9" fmla="*/ 133350 h 635793"/>
                <a:gd name="connsiteX10" fmla="*/ 604837 w 669131"/>
                <a:gd name="connsiteY10" fmla="*/ 76200 h 635793"/>
                <a:gd name="connsiteX11" fmla="*/ 592931 w 669131"/>
                <a:gd name="connsiteY11" fmla="*/ 104775 h 635793"/>
                <a:gd name="connsiteX12" fmla="*/ 578644 w 669131"/>
                <a:gd name="connsiteY12" fmla="*/ 121443 h 635793"/>
                <a:gd name="connsiteX13" fmla="*/ 550069 w 669131"/>
                <a:gd name="connsiteY13" fmla="*/ 128587 h 635793"/>
                <a:gd name="connsiteX14" fmla="*/ 542925 w 669131"/>
                <a:gd name="connsiteY14" fmla="*/ 119062 h 635793"/>
                <a:gd name="connsiteX15" fmla="*/ 531019 w 669131"/>
                <a:gd name="connsiteY15" fmla="*/ 100012 h 635793"/>
                <a:gd name="connsiteX16" fmla="*/ 523875 w 669131"/>
                <a:gd name="connsiteY16" fmla="*/ 80963 h 635793"/>
                <a:gd name="connsiteX17" fmla="*/ 495300 w 669131"/>
                <a:gd name="connsiteY17" fmla="*/ 119062 h 635793"/>
                <a:gd name="connsiteX18" fmla="*/ 473869 w 669131"/>
                <a:gd name="connsiteY18" fmla="*/ 119062 h 635793"/>
                <a:gd name="connsiteX19" fmla="*/ 442912 w 669131"/>
                <a:gd name="connsiteY19" fmla="*/ 116681 h 635793"/>
                <a:gd name="connsiteX20" fmla="*/ 450056 w 669131"/>
                <a:gd name="connsiteY20" fmla="*/ 69056 h 635793"/>
                <a:gd name="connsiteX21" fmla="*/ 450056 w 669131"/>
                <a:gd name="connsiteY21" fmla="*/ 54768 h 635793"/>
                <a:gd name="connsiteX22" fmla="*/ 435769 w 669131"/>
                <a:gd name="connsiteY22" fmla="*/ 33337 h 635793"/>
                <a:gd name="connsiteX23" fmla="*/ 416719 w 669131"/>
                <a:gd name="connsiteY23" fmla="*/ 23812 h 635793"/>
                <a:gd name="connsiteX24" fmla="*/ 376237 w 669131"/>
                <a:gd name="connsiteY24" fmla="*/ 11906 h 635793"/>
                <a:gd name="connsiteX25" fmla="*/ 338137 w 669131"/>
                <a:gd name="connsiteY25" fmla="*/ 7143 h 635793"/>
                <a:gd name="connsiteX26" fmla="*/ 321469 w 669131"/>
                <a:gd name="connsiteY26" fmla="*/ 28575 h 635793"/>
                <a:gd name="connsiteX27" fmla="*/ 285750 w 669131"/>
                <a:gd name="connsiteY27" fmla="*/ 11906 h 635793"/>
                <a:gd name="connsiteX28" fmla="*/ 261937 w 669131"/>
                <a:gd name="connsiteY28" fmla="*/ 35718 h 635793"/>
                <a:gd name="connsiteX29" fmla="*/ 242887 w 669131"/>
                <a:gd name="connsiteY29" fmla="*/ 42862 h 635793"/>
                <a:gd name="connsiteX30" fmla="*/ 216694 w 669131"/>
                <a:gd name="connsiteY30" fmla="*/ 11906 h 635793"/>
                <a:gd name="connsiteX31" fmla="*/ 190500 w 669131"/>
                <a:gd name="connsiteY31" fmla="*/ 0 h 635793"/>
                <a:gd name="connsiteX32" fmla="*/ 173831 w 669131"/>
                <a:gd name="connsiteY32" fmla="*/ 11906 h 635793"/>
                <a:gd name="connsiteX33" fmla="*/ 154781 w 669131"/>
                <a:gd name="connsiteY33" fmla="*/ 21431 h 635793"/>
                <a:gd name="connsiteX34" fmla="*/ 133350 w 669131"/>
                <a:gd name="connsiteY34" fmla="*/ 26193 h 635793"/>
                <a:gd name="connsiteX35" fmla="*/ 104775 w 669131"/>
                <a:gd name="connsiteY35" fmla="*/ 21431 h 635793"/>
                <a:gd name="connsiteX36" fmla="*/ 85725 w 669131"/>
                <a:gd name="connsiteY36" fmla="*/ 23812 h 635793"/>
                <a:gd name="connsiteX37" fmla="*/ 69056 w 669131"/>
                <a:gd name="connsiteY37" fmla="*/ 35718 h 635793"/>
                <a:gd name="connsiteX38" fmla="*/ 47625 w 669131"/>
                <a:gd name="connsiteY38" fmla="*/ 45243 h 635793"/>
                <a:gd name="connsiteX39" fmla="*/ 38100 w 669131"/>
                <a:gd name="connsiteY39" fmla="*/ 71437 h 635793"/>
                <a:gd name="connsiteX40" fmla="*/ 0 w 669131"/>
                <a:gd name="connsiteY40" fmla="*/ 78581 h 635793"/>
                <a:gd name="connsiteX41" fmla="*/ 28575 w 669131"/>
                <a:gd name="connsiteY41" fmla="*/ 100012 h 635793"/>
                <a:gd name="connsiteX42" fmla="*/ 28575 w 669131"/>
                <a:gd name="connsiteY42" fmla="*/ 100012 h 635793"/>
                <a:gd name="connsiteX43" fmla="*/ 40481 w 669131"/>
                <a:gd name="connsiteY43" fmla="*/ 114300 h 635793"/>
                <a:gd name="connsiteX44" fmla="*/ 42862 w 669131"/>
                <a:gd name="connsiteY44" fmla="*/ 133350 h 635793"/>
                <a:gd name="connsiteX45" fmla="*/ 42862 w 669131"/>
                <a:gd name="connsiteY45" fmla="*/ 159543 h 635793"/>
                <a:gd name="connsiteX46" fmla="*/ 33337 w 669131"/>
                <a:gd name="connsiteY46" fmla="*/ 180975 h 635793"/>
                <a:gd name="connsiteX47" fmla="*/ 28575 w 669131"/>
                <a:gd name="connsiteY47" fmla="*/ 192881 h 635793"/>
                <a:gd name="connsiteX48" fmla="*/ 47625 w 669131"/>
                <a:gd name="connsiteY48" fmla="*/ 200025 h 635793"/>
                <a:gd name="connsiteX49" fmla="*/ 76200 w 669131"/>
                <a:gd name="connsiteY49" fmla="*/ 230981 h 635793"/>
                <a:gd name="connsiteX50" fmla="*/ 97631 w 669131"/>
                <a:gd name="connsiteY50" fmla="*/ 242887 h 635793"/>
                <a:gd name="connsiteX51" fmla="*/ 107156 w 669131"/>
                <a:gd name="connsiteY51" fmla="*/ 254793 h 635793"/>
                <a:gd name="connsiteX52" fmla="*/ 111919 w 669131"/>
                <a:gd name="connsiteY52" fmla="*/ 278606 h 635793"/>
                <a:gd name="connsiteX53" fmla="*/ 102394 w 669131"/>
                <a:gd name="connsiteY53" fmla="*/ 321468 h 635793"/>
                <a:gd name="connsiteX54" fmla="*/ 97631 w 669131"/>
                <a:gd name="connsiteY54" fmla="*/ 359568 h 635793"/>
                <a:gd name="connsiteX55" fmla="*/ 116681 w 669131"/>
                <a:gd name="connsiteY55" fmla="*/ 354806 h 635793"/>
                <a:gd name="connsiteX56" fmla="*/ 140494 w 669131"/>
                <a:gd name="connsiteY56" fmla="*/ 361950 h 635793"/>
                <a:gd name="connsiteX57" fmla="*/ 145256 w 669131"/>
                <a:gd name="connsiteY57" fmla="*/ 383381 h 635793"/>
                <a:gd name="connsiteX58" fmla="*/ 169069 w 669131"/>
                <a:gd name="connsiteY58" fmla="*/ 388143 h 635793"/>
                <a:gd name="connsiteX59" fmla="*/ 173831 w 669131"/>
                <a:gd name="connsiteY59" fmla="*/ 404812 h 635793"/>
                <a:gd name="connsiteX60" fmla="*/ 171450 w 669131"/>
                <a:gd name="connsiteY60" fmla="*/ 419100 h 635793"/>
                <a:gd name="connsiteX61" fmla="*/ 171450 w 669131"/>
                <a:gd name="connsiteY61" fmla="*/ 440531 h 635793"/>
                <a:gd name="connsiteX62" fmla="*/ 161925 w 669131"/>
                <a:gd name="connsiteY62" fmla="*/ 457200 h 635793"/>
                <a:gd name="connsiteX63" fmla="*/ 133350 w 669131"/>
                <a:gd name="connsiteY63" fmla="*/ 457200 h 635793"/>
                <a:gd name="connsiteX64" fmla="*/ 109537 w 669131"/>
                <a:gd name="connsiteY64" fmla="*/ 469106 h 635793"/>
                <a:gd name="connsiteX65" fmla="*/ 107156 w 669131"/>
                <a:gd name="connsiteY65" fmla="*/ 490537 h 635793"/>
                <a:gd name="connsiteX66" fmla="*/ 104775 w 669131"/>
                <a:gd name="connsiteY66" fmla="*/ 511968 h 635793"/>
                <a:gd name="connsiteX67" fmla="*/ 102394 w 669131"/>
                <a:gd name="connsiteY67" fmla="*/ 533400 h 635793"/>
                <a:gd name="connsiteX68" fmla="*/ 102394 w 669131"/>
                <a:gd name="connsiteY68" fmla="*/ 533400 h 635793"/>
                <a:gd name="connsiteX69" fmla="*/ 102394 w 669131"/>
                <a:gd name="connsiteY69" fmla="*/ 533400 h 635793"/>
                <a:gd name="connsiteX70" fmla="*/ 133350 w 669131"/>
                <a:gd name="connsiteY70" fmla="*/ 533400 h 635793"/>
                <a:gd name="connsiteX71" fmla="*/ 145256 w 669131"/>
                <a:gd name="connsiteY71" fmla="*/ 538162 h 635793"/>
                <a:gd name="connsiteX72" fmla="*/ 180975 w 669131"/>
                <a:gd name="connsiteY72" fmla="*/ 569118 h 635793"/>
                <a:gd name="connsiteX73" fmla="*/ 192881 w 669131"/>
                <a:gd name="connsiteY73" fmla="*/ 623887 h 635793"/>
                <a:gd name="connsiteX74" fmla="*/ 209550 w 669131"/>
                <a:gd name="connsiteY74" fmla="*/ 614362 h 635793"/>
                <a:gd name="connsiteX75" fmla="*/ 219075 w 669131"/>
                <a:gd name="connsiteY75" fmla="*/ 614362 h 635793"/>
                <a:gd name="connsiteX76" fmla="*/ 233362 w 669131"/>
                <a:gd name="connsiteY76" fmla="*/ 635793 h 635793"/>
                <a:gd name="connsiteX77" fmla="*/ 261937 w 669131"/>
                <a:gd name="connsiteY77" fmla="*/ 628650 h 635793"/>
                <a:gd name="connsiteX78" fmla="*/ 280987 w 669131"/>
                <a:gd name="connsiteY78" fmla="*/ 623887 h 635793"/>
                <a:gd name="connsiteX79" fmla="*/ 280987 w 669131"/>
                <a:gd name="connsiteY79" fmla="*/ 585787 h 635793"/>
                <a:gd name="connsiteX80" fmla="*/ 307181 w 669131"/>
                <a:gd name="connsiteY80" fmla="*/ 578643 h 635793"/>
                <a:gd name="connsiteX81" fmla="*/ 323850 w 669131"/>
                <a:gd name="connsiteY81" fmla="*/ 557212 h 635793"/>
                <a:gd name="connsiteX82" fmla="*/ 350044 w 669131"/>
                <a:gd name="connsiteY82" fmla="*/ 561975 h 635793"/>
                <a:gd name="connsiteX83" fmla="*/ 357187 w 669131"/>
                <a:gd name="connsiteY83" fmla="*/ 540543 h 635793"/>
                <a:gd name="connsiteX84" fmla="*/ 347662 w 669131"/>
                <a:gd name="connsiteY84" fmla="*/ 504825 h 635793"/>
                <a:gd name="connsiteX85" fmla="*/ 369094 w 669131"/>
                <a:gd name="connsiteY85" fmla="*/ 507206 h 635793"/>
                <a:gd name="connsiteX86" fmla="*/ 376237 w 669131"/>
                <a:gd name="connsiteY86" fmla="*/ 528637 h 635793"/>
                <a:gd name="connsiteX87" fmla="*/ 402431 w 669131"/>
                <a:gd name="connsiteY87" fmla="*/ 528637 h 635793"/>
                <a:gd name="connsiteX88" fmla="*/ 419100 w 669131"/>
                <a:gd name="connsiteY88" fmla="*/ 507206 h 635793"/>
                <a:gd name="connsiteX89" fmla="*/ 421481 w 669131"/>
                <a:gd name="connsiteY89" fmla="*/ 473868 h 635793"/>
                <a:gd name="connsiteX90" fmla="*/ 442912 w 669131"/>
                <a:gd name="connsiteY90" fmla="*/ 461962 h 635793"/>
                <a:gd name="connsiteX91" fmla="*/ 473869 w 669131"/>
                <a:gd name="connsiteY91" fmla="*/ 459581 h 635793"/>
                <a:gd name="connsiteX92" fmla="*/ 500062 w 669131"/>
                <a:gd name="connsiteY92" fmla="*/ 438150 h 635793"/>
                <a:gd name="connsiteX93" fmla="*/ 523875 w 669131"/>
                <a:gd name="connsiteY93" fmla="*/ 419100 h 635793"/>
                <a:gd name="connsiteX94" fmla="*/ 531019 w 669131"/>
                <a:gd name="connsiteY94" fmla="*/ 395287 h 635793"/>
                <a:gd name="connsiteX95" fmla="*/ 557212 w 669131"/>
                <a:gd name="connsiteY95" fmla="*/ 404812 h 635793"/>
                <a:gd name="connsiteX96" fmla="*/ 592931 w 669131"/>
                <a:gd name="connsiteY96" fmla="*/ 421481 h 635793"/>
                <a:gd name="connsiteX97" fmla="*/ 604837 w 669131"/>
                <a:gd name="connsiteY97" fmla="*/ 390525 h 635793"/>
                <a:gd name="connsiteX98" fmla="*/ 635794 w 669131"/>
                <a:gd name="connsiteY98" fmla="*/ 352425 h 635793"/>
                <a:gd name="connsiteX99" fmla="*/ 611981 w 669131"/>
                <a:gd name="connsiteY99" fmla="*/ 326231 h 635793"/>
                <a:gd name="connsiteX0" fmla="*/ 611981 w 669131"/>
                <a:gd name="connsiteY0" fmla="*/ 326231 h 635793"/>
                <a:gd name="connsiteX1" fmla="*/ 621506 w 669131"/>
                <a:gd name="connsiteY1" fmla="*/ 245268 h 635793"/>
                <a:gd name="connsiteX2" fmla="*/ 635794 w 669131"/>
                <a:gd name="connsiteY2" fmla="*/ 230981 h 635793"/>
                <a:gd name="connsiteX3" fmla="*/ 659606 w 669131"/>
                <a:gd name="connsiteY3" fmla="*/ 209550 h 635793"/>
                <a:gd name="connsiteX4" fmla="*/ 669131 w 669131"/>
                <a:gd name="connsiteY4" fmla="*/ 183356 h 635793"/>
                <a:gd name="connsiteX5" fmla="*/ 669131 w 669131"/>
                <a:gd name="connsiteY5" fmla="*/ 157162 h 635793"/>
                <a:gd name="connsiteX6" fmla="*/ 669131 w 669131"/>
                <a:gd name="connsiteY6" fmla="*/ 142875 h 635793"/>
                <a:gd name="connsiteX7" fmla="*/ 664369 w 669131"/>
                <a:gd name="connsiteY7" fmla="*/ 135731 h 635793"/>
                <a:gd name="connsiteX8" fmla="*/ 638175 w 669131"/>
                <a:gd name="connsiteY8" fmla="*/ 133350 h 635793"/>
                <a:gd name="connsiteX9" fmla="*/ 638175 w 669131"/>
                <a:gd name="connsiteY9" fmla="*/ 133350 h 635793"/>
                <a:gd name="connsiteX10" fmla="*/ 609600 w 669131"/>
                <a:gd name="connsiteY10" fmla="*/ 83344 h 635793"/>
                <a:gd name="connsiteX11" fmla="*/ 592931 w 669131"/>
                <a:gd name="connsiteY11" fmla="*/ 104775 h 635793"/>
                <a:gd name="connsiteX12" fmla="*/ 578644 w 669131"/>
                <a:gd name="connsiteY12" fmla="*/ 121443 h 635793"/>
                <a:gd name="connsiteX13" fmla="*/ 550069 w 669131"/>
                <a:gd name="connsiteY13" fmla="*/ 128587 h 635793"/>
                <a:gd name="connsiteX14" fmla="*/ 542925 w 669131"/>
                <a:gd name="connsiteY14" fmla="*/ 119062 h 635793"/>
                <a:gd name="connsiteX15" fmla="*/ 531019 w 669131"/>
                <a:gd name="connsiteY15" fmla="*/ 100012 h 635793"/>
                <a:gd name="connsiteX16" fmla="*/ 523875 w 669131"/>
                <a:gd name="connsiteY16" fmla="*/ 80963 h 635793"/>
                <a:gd name="connsiteX17" fmla="*/ 495300 w 669131"/>
                <a:gd name="connsiteY17" fmla="*/ 119062 h 635793"/>
                <a:gd name="connsiteX18" fmla="*/ 473869 w 669131"/>
                <a:gd name="connsiteY18" fmla="*/ 119062 h 635793"/>
                <a:gd name="connsiteX19" fmla="*/ 442912 w 669131"/>
                <a:gd name="connsiteY19" fmla="*/ 116681 h 635793"/>
                <a:gd name="connsiteX20" fmla="*/ 450056 w 669131"/>
                <a:gd name="connsiteY20" fmla="*/ 69056 h 635793"/>
                <a:gd name="connsiteX21" fmla="*/ 450056 w 669131"/>
                <a:gd name="connsiteY21" fmla="*/ 54768 h 635793"/>
                <a:gd name="connsiteX22" fmla="*/ 435769 w 669131"/>
                <a:gd name="connsiteY22" fmla="*/ 33337 h 635793"/>
                <a:gd name="connsiteX23" fmla="*/ 416719 w 669131"/>
                <a:gd name="connsiteY23" fmla="*/ 23812 h 635793"/>
                <a:gd name="connsiteX24" fmla="*/ 376237 w 669131"/>
                <a:gd name="connsiteY24" fmla="*/ 11906 h 635793"/>
                <a:gd name="connsiteX25" fmla="*/ 338137 w 669131"/>
                <a:gd name="connsiteY25" fmla="*/ 7143 h 635793"/>
                <a:gd name="connsiteX26" fmla="*/ 321469 w 669131"/>
                <a:gd name="connsiteY26" fmla="*/ 28575 h 635793"/>
                <a:gd name="connsiteX27" fmla="*/ 285750 w 669131"/>
                <a:gd name="connsiteY27" fmla="*/ 11906 h 635793"/>
                <a:gd name="connsiteX28" fmla="*/ 261937 w 669131"/>
                <a:gd name="connsiteY28" fmla="*/ 35718 h 635793"/>
                <a:gd name="connsiteX29" fmla="*/ 242887 w 669131"/>
                <a:gd name="connsiteY29" fmla="*/ 42862 h 635793"/>
                <a:gd name="connsiteX30" fmla="*/ 216694 w 669131"/>
                <a:gd name="connsiteY30" fmla="*/ 11906 h 635793"/>
                <a:gd name="connsiteX31" fmla="*/ 190500 w 669131"/>
                <a:gd name="connsiteY31" fmla="*/ 0 h 635793"/>
                <a:gd name="connsiteX32" fmla="*/ 173831 w 669131"/>
                <a:gd name="connsiteY32" fmla="*/ 11906 h 635793"/>
                <a:gd name="connsiteX33" fmla="*/ 154781 w 669131"/>
                <a:gd name="connsiteY33" fmla="*/ 21431 h 635793"/>
                <a:gd name="connsiteX34" fmla="*/ 133350 w 669131"/>
                <a:gd name="connsiteY34" fmla="*/ 26193 h 635793"/>
                <a:gd name="connsiteX35" fmla="*/ 104775 w 669131"/>
                <a:gd name="connsiteY35" fmla="*/ 21431 h 635793"/>
                <a:gd name="connsiteX36" fmla="*/ 85725 w 669131"/>
                <a:gd name="connsiteY36" fmla="*/ 23812 h 635793"/>
                <a:gd name="connsiteX37" fmla="*/ 69056 w 669131"/>
                <a:gd name="connsiteY37" fmla="*/ 35718 h 635793"/>
                <a:gd name="connsiteX38" fmla="*/ 47625 w 669131"/>
                <a:gd name="connsiteY38" fmla="*/ 45243 h 635793"/>
                <a:gd name="connsiteX39" fmla="*/ 38100 w 669131"/>
                <a:gd name="connsiteY39" fmla="*/ 71437 h 635793"/>
                <a:gd name="connsiteX40" fmla="*/ 0 w 669131"/>
                <a:gd name="connsiteY40" fmla="*/ 78581 h 635793"/>
                <a:gd name="connsiteX41" fmla="*/ 28575 w 669131"/>
                <a:gd name="connsiteY41" fmla="*/ 100012 h 635793"/>
                <a:gd name="connsiteX42" fmla="*/ 28575 w 669131"/>
                <a:gd name="connsiteY42" fmla="*/ 100012 h 635793"/>
                <a:gd name="connsiteX43" fmla="*/ 40481 w 669131"/>
                <a:gd name="connsiteY43" fmla="*/ 114300 h 635793"/>
                <a:gd name="connsiteX44" fmla="*/ 42862 w 669131"/>
                <a:gd name="connsiteY44" fmla="*/ 133350 h 635793"/>
                <a:gd name="connsiteX45" fmla="*/ 42862 w 669131"/>
                <a:gd name="connsiteY45" fmla="*/ 159543 h 635793"/>
                <a:gd name="connsiteX46" fmla="*/ 33337 w 669131"/>
                <a:gd name="connsiteY46" fmla="*/ 180975 h 635793"/>
                <a:gd name="connsiteX47" fmla="*/ 28575 w 669131"/>
                <a:gd name="connsiteY47" fmla="*/ 192881 h 635793"/>
                <a:gd name="connsiteX48" fmla="*/ 47625 w 669131"/>
                <a:gd name="connsiteY48" fmla="*/ 200025 h 635793"/>
                <a:gd name="connsiteX49" fmla="*/ 76200 w 669131"/>
                <a:gd name="connsiteY49" fmla="*/ 230981 h 635793"/>
                <a:gd name="connsiteX50" fmla="*/ 97631 w 669131"/>
                <a:gd name="connsiteY50" fmla="*/ 242887 h 635793"/>
                <a:gd name="connsiteX51" fmla="*/ 107156 w 669131"/>
                <a:gd name="connsiteY51" fmla="*/ 254793 h 635793"/>
                <a:gd name="connsiteX52" fmla="*/ 111919 w 669131"/>
                <a:gd name="connsiteY52" fmla="*/ 278606 h 635793"/>
                <a:gd name="connsiteX53" fmla="*/ 102394 w 669131"/>
                <a:gd name="connsiteY53" fmla="*/ 321468 h 635793"/>
                <a:gd name="connsiteX54" fmla="*/ 97631 w 669131"/>
                <a:gd name="connsiteY54" fmla="*/ 359568 h 635793"/>
                <a:gd name="connsiteX55" fmla="*/ 116681 w 669131"/>
                <a:gd name="connsiteY55" fmla="*/ 354806 h 635793"/>
                <a:gd name="connsiteX56" fmla="*/ 140494 w 669131"/>
                <a:gd name="connsiteY56" fmla="*/ 361950 h 635793"/>
                <a:gd name="connsiteX57" fmla="*/ 145256 w 669131"/>
                <a:gd name="connsiteY57" fmla="*/ 383381 h 635793"/>
                <a:gd name="connsiteX58" fmla="*/ 169069 w 669131"/>
                <a:gd name="connsiteY58" fmla="*/ 388143 h 635793"/>
                <a:gd name="connsiteX59" fmla="*/ 173831 w 669131"/>
                <a:gd name="connsiteY59" fmla="*/ 404812 h 635793"/>
                <a:gd name="connsiteX60" fmla="*/ 171450 w 669131"/>
                <a:gd name="connsiteY60" fmla="*/ 419100 h 635793"/>
                <a:gd name="connsiteX61" fmla="*/ 171450 w 669131"/>
                <a:gd name="connsiteY61" fmla="*/ 440531 h 635793"/>
                <a:gd name="connsiteX62" fmla="*/ 161925 w 669131"/>
                <a:gd name="connsiteY62" fmla="*/ 457200 h 635793"/>
                <a:gd name="connsiteX63" fmla="*/ 133350 w 669131"/>
                <a:gd name="connsiteY63" fmla="*/ 457200 h 635793"/>
                <a:gd name="connsiteX64" fmla="*/ 109537 w 669131"/>
                <a:gd name="connsiteY64" fmla="*/ 469106 h 635793"/>
                <a:gd name="connsiteX65" fmla="*/ 107156 w 669131"/>
                <a:gd name="connsiteY65" fmla="*/ 490537 h 635793"/>
                <a:gd name="connsiteX66" fmla="*/ 104775 w 669131"/>
                <a:gd name="connsiteY66" fmla="*/ 511968 h 635793"/>
                <a:gd name="connsiteX67" fmla="*/ 102394 w 669131"/>
                <a:gd name="connsiteY67" fmla="*/ 533400 h 635793"/>
                <a:gd name="connsiteX68" fmla="*/ 102394 w 669131"/>
                <a:gd name="connsiteY68" fmla="*/ 533400 h 635793"/>
                <a:gd name="connsiteX69" fmla="*/ 102394 w 669131"/>
                <a:gd name="connsiteY69" fmla="*/ 533400 h 635793"/>
                <a:gd name="connsiteX70" fmla="*/ 133350 w 669131"/>
                <a:gd name="connsiteY70" fmla="*/ 533400 h 635793"/>
                <a:gd name="connsiteX71" fmla="*/ 145256 w 669131"/>
                <a:gd name="connsiteY71" fmla="*/ 538162 h 635793"/>
                <a:gd name="connsiteX72" fmla="*/ 180975 w 669131"/>
                <a:gd name="connsiteY72" fmla="*/ 569118 h 635793"/>
                <a:gd name="connsiteX73" fmla="*/ 192881 w 669131"/>
                <a:gd name="connsiteY73" fmla="*/ 623887 h 635793"/>
                <a:gd name="connsiteX74" fmla="*/ 209550 w 669131"/>
                <a:gd name="connsiteY74" fmla="*/ 614362 h 635793"/>
                <a:gd name="connsiteX75" fmla="*/ 219075 w 669131"/>
                <a:gd name="connsiteY75" fmla="*/ 614362 h 635793"/>
                <a:gd name="connsiteX76" fmla="*/ 233362 w 669131"/>
                <a:gd name="connsiteY76" fmla="*/ 635793 h 635793"/>
                <a:gd name="connsiteX77" fmla="*/ 261937 w 669131"/>
                <a:gd name="connsiteY77" fmla="*/ 628650 h 635793"/>
                <a:gd name="connsiteX78" fmla="*/ 280987 w 669131"/>
                <a:gd name="connsiteY78" fmla="*/ 623887 h 635793"/>
                <a:gd name="connsiteX79" fmla="*/ 280987 w 669131"/>
                <a:gd name="connsiteY79" fmla="*/ 585787 h 635793"/>
                <a:gd name="connsiteX80" fmla="*/ 307181 w 669131"/>
                <a:gd name="connsiteY80" fmla="*/ 578643 h 635793"/>
                <a:gd name="connsiteX81" fmla="*/ 323850 w 669131"/>
                <a:gd name="connsiteY81" fmla="*/ 557212 h 635793"/>
                <a:gd name="connsiteX82" fmla="*/ 350044 w 669131"/>
                <a:gd name="connsiteY82" fmla="*/ 561975 h 635793"/>
                <a:gd name="connsiteX83" fmla="*/ 357187 w 669131"/>
                <a:gd name="connsiteY83" fmla="*/ 540543 h 635793"/>
                <a:gd name="connsiteX84" fmla="*/ 347662 w 669131"/>
                <a:gd name="connsiteY84" fmla="*/ 504825 h 635793"/>
                <a:gd name="connsiteX85" fmla="*/ 369094 w 669131"/>
                <a:gd name="connsiteY85" fmla="*/ 507206 h 635793"/>
                <a:gd name="connsiteX86" fmla="*/ 376237 w 669131"/>
                <a:gd name="connsiteY86" fmla="*/ 528637 h 635793"/>
                <a:gd name="connsiteX87" fmla="*/ 402431 w 669131"/>
                <a:gd name="connsiteY87" fmla="*/ 528637 h 635793"/>
                <a:gd name="connsiteX88" fmla="*/ 419100 w 669131"/>
                <a:gd name="connsiteY88" fmla="*/ 507206 h 635793"/>
                <a:gd name="connsiteX89" fmla="*/ 421481 w 669131"/>
                <a:gd name="connsiteY89" fmla="*/ 473868 h 635793"/>
                <a:gd name="connsiteX90" fmla="*/ 442912 w 669131"/>
                <a:gd name="connsiteY90" fmla="*/ 461962 h 635793"/>
                <a:gd name="connsiteX91" fmla="*/ 473869 w 669131"/>
                <a:gd name="connsiteY91" fmla="*/ 459581 h 635793"/>
                <a:gd name="connsiteX92" fmla="*/ 500062 w 669131"/>
                <a:gd name="connsiteY92" fmla="*/ 438150 h 635793"/>
                <a:gd name="connsiteX93" fmla="*/ 523875 w 669131"/>
                <a:gd name="connsiteY93" fmla="*/ 419100 h 635793"/>
                <a:gd name="connsiteX94" fmla="*/ 531019 w 669131"/>
                <a:gd name="connsiteY94" fmla="*/ 395287 h 635793"/>
                <a:gd name="connsiteX95" fmla="*/ 557212 w 669131"/>
                <a:gd name="connsiteY95" fmla="*/ 404812 h 635793"/>
                <a:gd name="connsiteX96" fmla="*/ 592931 w 669131"/>
                <a:gd name="connsiteY96" fmla="*/ 421481 h 635793"/>
                <a:gd name="connsiteX97" fmla="*/ 604837 w 669131"/>
                <a:gd name="connsiteY97" fmla="*/ 390525 h 635793"/>
                <a:gd name="connsiteX98" fmla="*/ 635794 w 669131"/>
                <a:gd name="connsiteY98" fmla="*/ 352425 h 635793"/>
                <a:gd name="connsiteX99" fmla="*/ 611981 w 669131"/>
                <a:gd name="connsiteY99" fmla="*/ 326231 h 635793"/>
                <a:gd name="connsiteX0" fmla="*/ 611981 w 669131"/>
                <a:gd name="connsiteY0" fmla="*/ 326231 h 635793"/>
                <a:gd name="connsiteX1" fmla="*/ 621506 w 669131"/>
                <a:gd name="connsiteY1" fmla="*/ 245268 h 635793"/>
                <a:gd name="connsiteX2" fmla="*/ 635794 w 669131"/>
                <a:gd name="connsiteY2" fmla="*/ 230981 h 635793"/>
                <a:gd name="connsiteX3" fmla="*/ 659606 w 669131"/>
                <a:gd name="connsiteY3" fmla="*/ 209550 h 635793"/>
                <a:gd name="connsiteX4" fmla="*/ 669131 w 669131"/>
                <a:gd name="connsiteY4" fmla="*/ 183356 h 635793"/>
                <a:gd name="connsiteX5" fmla="*/ 669131 w 669131"/>
                <a:gd name="connsiteY5" fmla="*/ 157162 h 635793"/>
                <a:gd name="connsiteX6" fmla="*/ 669131 w 669131"/>
                <a:gd name="connsiteY6" fmla="*/ 142875 h 635793"/>
                <a:gd name="connsiteX7" fmla="*/ 664369 w 669131"/>
                <a:gd name="connsiteY7" fmla="*/ 135731 h 635793"/>
                <a:gd name="connsiteX8" fmla="*/ 638175 w 669131"/>
                <a:gd name="connsiteY8" fmla="*/ 133350 h 635793"/>
                <a:gd name="connsiteX9" fmla="*/ 638175 w 669131"/>
                <a:gd name="connsiteY9" fmla="*/ 133350 h 635793"/>
                <a:gd name="connsiteX10" fmla="*/ 609600 w 669131"/>
                <a:gd name="connsiteY10" fmla="*/ 83344 h 635793"/>
                <a:gd name="connsiteX11" fmla="*/ 592931 w 669131"/>
                <a:gd name="connsiteY11" fmla="*/ 104775 h 635793"/>
                <a:gd name="connsiteX12" fmla="*/ 578644 w 669131"/>
                <a:gd name="connsiteY12" fmla="*/ 121443 h 635793"/>
                <a:gd name="connsiteX13" fmla="*/ 550069 w 669131"/>
                <a:gd name="connsiteY13" fmla="*/ 128587 h 635793"/>
                <a:gd name="connsiteX14" fmla="*/ 542925 w 669131"/>
                <a:gd name="connsiteY14" fmla="*/ 119062 h 635793"/>
                <a:gd name="connsiteX15" fmla="*/ 531019 w 669131"/>
                <a:gd name="connsiteY15" fmla="*/ 100012 h 635793"/>
                <a:gd name="connsiteX16" fmla="*/ 523875 w 669131"/>
                <a:gd name="connsiteY16" fmla="*/ 80963 h 635793"/>
                <a:gd name="connsiteX17" fmla="*/ 495300 w 669131"/>
                <a:gd name="connsiteY17" fmla="*/ 119062 h 635793"/>
                <a:gd name="connsiteX18" fmla="*/ 473869 w 669131"/>
                <a:gd name="connsiteY18" fmla="*/ 119062 h 635793"/>
                <a:gd name="connsiteX19" fmla="*/ 442912 w 669131"/>
                <a:gd name="connsiteY19" fmla="*/ 116681 h 635793"/>
                <a:gd name="connsiteX20" fmla="*/ 450056 w 669131"/>
                <a:gd name="connsiteY20" fmla="*/ 69056 h 635793"/>
                <a:gd name="connsiteX21" fmla="*/ 450056 w 669131"/>
                <a:gd name="connsiteY21" fmla="*/ 54768 h 635793"/>
                <a:gd name="connsiteX22" fmla="*/ 435769 w 669131"/>
                <a:gd name="connsiteY22" fmla="*/ 33337 h 635793"/>
                <a:gd name="connsiteX23" fmla="*/ 416719 w 669131"/>
                <a:gd name="connsiteY23" fmla="*/ 23812 h 635793"/>
                <a:gd name="connsiteX24" fmla="*/ 376237 w 669131"/>
                <a:gd name="connsiteY24" fmla="*/ 11906 h 635793"/>
                <a:gd name="connsiteX25" fmla="*/ 338137 w 669131"/>
                <a:gd name="connsiteY25" fmla="*/ 7143 h 635793"/>
                <a:gd name="connsiteX26" fmla="*/ 321469 w 669131"/>
                <a:gd name="connsiteY26" fmla="*/ 28575 h 635793"/>
                <a:gd name="connsiteX27" fmla="*/ 300038 w 669131"/>
                <a:gd name="connsiteY27" fmla="*/ 19049 h 635793"/>
                <a:gd name="connsiteX28" fmla="*/ 261937 w 669131"/>
                <a:gd name="connsiteY28" fmla="*/ 35718 h 635793"/>
                <a:gd name="connsiteX29" fmla="*/ 242887 w 669131"/>
                <a:gd name="connsiteY29" fmla="*/ 42862 h 635793"/>
                <a:gd name="connsiteX30" fmla="*/ 216694 w 669131"/>
                <a:gd name="connsiteY30" fmla="*/ 11906 h 635793"/>
                <a:gd name="connsiteX31" fmla="*/ 190500 w 669131"/>
                <a:gd name="connsiteY31" fmla="*/ 0 h 635793"/>
                <a:gd name="connsiteX32" fmla="*/ 173831 w 669131"/>
                <a:gd name="connsiteY32" fmla="*/ 11906 h 635793"/>
                <a:gd name="connsiteX33" fmla="*/ 154781 w 669131"/>
                <a:gd name="connsiteY33" fmla="*/ 21431 h 635793"/>
                <a:gd name="connsiteX34" fmla="*/ 133350 w 669131"/>
                <a:gd name="connsiteY34" fmla="*/ 26193 h 635793"/>
                <a:gd name="connsiteX35" fmla="*/ 104775 w 669131"/>
                <a:gd name="connsiteY35" fmla="*/ 21431 h 635793"/>
                <a:gd name="connsiteX36" fmla="*/ 85725 w 669131"/>
                <a:gd name="connsiteY36" fmla="*/ 23812 h 635793"/>
                <a:gd name="connsiteX37" fmla="*/ 69056 w 669131"/>
                <a:gd name="connsiteY37" fmla="*/ 35718 h 635793"/>
                <a:gd name="connsiteX38" fmla="*/ 47625 w 669131"/>
                <a:gd name="connsiteY38" fmla="*/ 45243 h 635793"/>
                <a:gd name="connsiteX39" fmla="*/ 38100 w 669131"/>
                <a:gd name="connsiteY39" fmla="*/ 71437 h 635793"/>
                <a:gd name="connsiteX40" fmla="*/ 0 w 669131"/>
                <a:gd name="connsiteY40" fmla="*/ 78581 h 635793"/>
                <a:gd name="connsiteX41" fmla="*/ 28575 w 669131"/>
                <a:gd name="connsiteY41" fmla="*/ 100012 h 635793"/>
                <a:gd name="connsiteX42" fmla="*/ 28575 w 669131"/>
                <a:gd name="connsiteY42" fmla="*/ 100012 h 635793"/>
                <a:gd name="connsiteX43" fmla="*/ 40481 w 669131"/>
                <a:gd name="connsiteY43" fmla="*/ 114300 h 635793"/>
                <a:gd name="connsiteX44" fmla="*/ 42862 w 669131"/>
                <a:gd name="connsiteY44" fmla="*/ 133350 h 635793"/>
                <a:gd name="connsiteX45" fmla="*/ 42862 w 669131"/>
                <a:gd name="connsiteY45" fmla="*/ 159543 h 635793"/>
                <a:gd name="connsiteX46" fmla="*/ 33337 w 669131"/>
                <a:gd name="connsiteY46" fmla="*/ 180975 h 635793"/>
                <a:gd name="connsiteX47" fmla="*/ 28575 w 669131"/>
                <a:gd name="connsiteY47" fmla="*/ 192881 h 635793"/>
                <a:gd name="connsiteX48" fmla="*/ 47625 w 669131"/>
                <a:gd name="connsiteY48" fmla="*/ 200025 h 635793"/>
                <a:gd name="connsiteX49" fmla="*/ 76200 w 669131"/>
                <a:gd name="connsiteY49" fmla="*/ 230981 h 635793"/>
                <a:gd name="connsiteX50" fmla="*/ 97631 w 669131"/>
                <a:gd name="connsiteY50" fmla="*/ 242887 h 635793"/>
                <a:gd name="connsiteX51" fmla="*/ 107156 w 669131"/>
                <a:gd name="connsiteY51" fmla="*/ 254793 h 635793"/>
                <a:gd name="connsiteX52" fmla="*/ 111919 w 669131"/>
                <a:gd name="connsiteY52" fmla="*/ 278606 h 635793"/>
                <a:gd name="connsiteX53" fmla="*/ 102394 w 669131"/>
                <a:gd name="connsiteY53" fmla="*/ 321468 h 635793"/>
                <a:gd name="connsiteX54" fmla="*/ 97631 w 669131"/>
                <a:gd name="connsiteY54" fmla="*/ 359568 h 635793"/>
                <a:gd name="connsiteX55" fmla="*/ 116681 w 669131"/>
                <a:gd name="connsiteY55" fmla="*/ 354806 h 635793"/>
                <a:gd name="connsiteX56" fmla="*/ 140494 w 669131"/>
                <a:gd name="connsiteY56" fmla="*/ 361950 h 635793"/>
                <a:gd name="connsiteX57" fmla="*/ 145256 w 669131"/>
                <a:gd name="connsiteY57" fmla="*/ 383381 h 635793"/>
                <a:gd name="connsiteX58" fmla="*/ 169069 w 669131"/>
                <a:gd name="connsiteY58" fmla="*/ 388143 h 635793"/>
                <a:gd name="connsiteX59" fmla="*/ 173831 w 669131"/>
                <a:gd name="connsiteY59" fmla="*/ 404812 h 635793"/>
                <a:gd name="connsiteX60" fmla="*/ 171450 w 669131"/>
                <a:gd name="connsiteY60" fmla="*/ 419100 h 635793"/>
                <a:gd name="connsiteX61" fmla="*/ 171450 w 669131"/>
                <a:gd name="connsiteY61" fmla="*/ 440531 h 635793"/>
                <a:gd name="connsiteX62" fmla="*/ 161925 w 669131"/>
                <a:gd name="connsiteY62" fmla="*/ 457200 h 635793"/>
                <a:gd name="connsiteX63" fmla="*/ 133350 w 669131"/>
                <a:gd name="connsiteY63" fmla="*/ 457200 h 635793"/>
                <a:gd name="connsiteX64" fmla="*/ 109537 w 669131"/>
                <a:gd name="connsiteY64" fmla="*/ 469106 h 635793"/>
                <a:gd name="connsiteX65" fmla="*/ 107156 w 669131"/>
                <a:gd name="connsiteY65" fmla="*/ 490537 h 635793"/>
                <a:gd name="connsiteX66" fmla="*/ 104775 w 669131"/>
                <a:gd name="connsiteY66" fmla="*/ 511968 h 635793"/>
                <a:gd name="connsiteX67" fmla="*/ 102394 w 669131"/>
                <a:gd name="connsiteY67" fmla="*/ 533400 h 635793"/>
                <a:gd name="connsiteX68" fmla="*/ 102394 w 669131"/>
                <a:gd name="connsiteY68" fmla="*/ 533400 h 635793"/>
                <a:gd name="connsiteX69" fmla="*/ 102394 w 669131"/>
                <a:gd name="connsiteY69" fmla="*/ 533400 h 635793"/>
                <a:gd name="connsiteX70" fmla="*/ 133350 w 669131"/>
                <a:gd name="connsiteY70" fmla="*/ 533400 h 635793"/>
                <a:gd name="connsiteX71" fmla="*/ 145256 w 669131"/>
                <a:gd name="connsiteY71" fmla="*/ 538162 h 635793"/>
                <a:gd name="connsiteX72" fmla="*/ 180975 w 669131"/>
                <a:gd name="connsiteY72" fmla="*/ 569118 h 635793"/>
                <a:gd name="connsiteX73" fmla="*/ 192881 w 669131"/>
                <a:gd name="connsiteY73" fmla="*/ 623887 h 635793"/>
                <a:gd name="connsiteX74" fmla="*/ 209550 w 669131"/>
                <a:gd name="connsiteY74" fmla="*/ 614362 h 635793"/>
                <a:gd name="connsiteX75" fmla="*/ 219075 w 669131"/>
                <a:gd name="connsiteY75" fmla="*/ 614362 h 635793"/>
                <a:gd name="connsiteX76" fmla="*/ 233362 w 669131"/>
                <a:gd name="connsiteY76" fmla="*/ 635793 h 635793"/>
                <a:gd name="connsiteX77" fmla="*/ 261937 w 669131"/>
                <a:gd name="connsiteY77" fmla="*/ 628650 h 635793"/>
                <a:gd name="connsiteX78" fmla="*/ 280987 w 669131"/>
                <a:gd name="connsiteY78" fmla="*/ 623887 h 635793"/>
                <a:gd name="connsiteX79" fmla="*/ 280987 w 669131"/>
                <a:gd name="connsiteY79" fmla="*/ 585787 h 635793"/>
                <a:gd name="connsiteX80" fmla="*/ 307181 w 669131"/>
                <a:gd name="connsiteY80" fmla="*/ 578643 h 635793"/>
                <a:gd name="connsiteX81" fmla="*/ 323850 w 669131"/>
                <a:gd name="connsiteY81" fmla="*/ 557212 h 635793"/>
                <a:gd name="connsiteX82" fmla="*/ 350044 w 669131"/>
                <a:gd name="connsiteY82" fmla="*/ 561975 h 635793"/>
                <a:gd name="connsiteX83" fmla="*/ 357187 w 669131"/>
                <a:gd name="connsiteY83" fmla="*/ 540543 h 635793"/>
                <a:gd name="connsiteX84" fmla="*/ 347662 w 669131"/>
                <a:gd name="connsiteY84" fmla="*/ 504825 h 635793"/>
                <a:gd name="connsiteX85" fmla="*/ 369094 w 669131"/>
                <a:gd name="connsiteY85" fmla="*/ 507206 h 635793"/>
                <a:gd name="connsiteX86" fmla="*/ 376237 w 669131"/>
                <a:gd name="connsiteY86" fmla="*/ 528637 h 635793"/>
                <a:gd name="connsiteX87" fmla="*/ 402431 w 669131"/>
                <a:gd name="connsiteY87" fmla="*/ 528637 h 635793"/>
                <a:gd name="connsiteX88" fmla="*/ 419100 w 669131"/>
                <a:gd name="connsiteY88" fmla="*/ 507206 h 635793"/>
                <a:gd name="connsiteX89" fmla="*/ 421481 w 669131"/>
                <a:gd name="connsiteY89" fmla="*/ 473868 h 635793"/>
                <a:gd name="connsiteX90" fmla="*/ 442912 w 669131"/>
                <a:gd name="connsiteY90" fmla="*/ 461962 h 635793"/>
                <a:gd name="connsiteX91" fmla="*/ 473869 w 669131"/>
                <a:gd name="connsiteY91" fmla="*/ 459581 h 635793"/>
                <a:gd name="connsiteX92" fmla="*/ 500062 w 669131"/>
                <a:gd name="connsiteY92" fmla="*/ 438150 h 635793"/>
                <a:gd name="connsiteX93" fmla="*/ 523875 w 669131"/>
                <a:gd name="connsiteY93" fmla="*/ 419100 h 635793"/>
                <a:gd name="connsiteX94" fmla="*/ 531019 w 669131"/>
                <a:gd name="connsiteY94" fmla="*/ 395287 h 635793"/>
                <a:gd name="connsiteX95" fmla="*/ 557212 w 669131"/>
                <a:gd name="connsiteY95" fmla="*/ 404812 h 635793"/>
                <a:gd name="connsiteX96" fmla="*/ 592931 w 669131"/>
                <a:gd name="connsiteY96" fmla="*/ 421481 h 635793"/>
                <a:gd name="connsiteX97" fmla="*/ 604837 w 669131"/>
                <a:gd name="connsiteY97" fmla="*/ 390525 h 635793"/>
                <a:gd name="connsiteX98" fmla="*/ 635794 w 669131"/>
                <a:gd name="connsiteY98" fmla="*/ 352425 h 635793"/>
                <a:gd name="connsiteX99" fmla="*/ 611981 w 669131"/>
                <a:gd name="connsiteY99" fmla="*/ 326231 h 635793"/>
                <a:gd name="connsiteX0" fmla="*/ 611981 w 669131"/>
                <a:gd name="connsiteY0" fmla="*/ 326231 h 635793"/>
                <a:gd name="connsiteX1" fmla="*/ 621506 w 669131"/>
                <a:gd name="connsiteY1" fmla="*/ 245268 h 635793"/>
                <a:gd name="connsiteX2" fmla="*/ 635794 w 669131"/>
                <a:gd name="connsiteY2" fmla="*/ 230981 h 635793"/>
                <a:gd name="connsiteX3" fmla="*/ 659606 w 669131"/>
                <a:gd name="connsiteY3" fmla="*/ 209550 h 635793"/>
                <a:gd name="connsiteX4" fmla="*/ 669131 w 669131"/>
                <a:gd name="connsiteY4" fmla="*/ 183356 h 635793"/>
                <a:gd name="connsiteX5" fmla="*/ 669131 w 669131"/>
                <a:gd name="connsiteY5" fmla="*/ 157162 h 635793"/>
                <a:gd name="connsiteX6" fmla="*/ 669131 w 669131"/>
                <a:gd name="connsiteY6" fmla="*/ 142875 h 635793"/>
                <a:gd name="connsiteX7" fmla="*/ 664369 w 669131"/>
                <a:gd name="connsiteY7" fmla="*/ 135731 h 635793"/>
                <a:gd name="connsiteX8" fmla="*/ 638175 w 669131"/>
                <a:gd name="connsiteY8" fmla="*/ 133350 h 635793"/>
                <a:gd name="connsiteX9" fmla="*/ 638175 w 669131"/>
                <a:gd name="connsiteY9" fmla="*/ 133350 h 635793"/>
                <a:gd name="connsiteX10" fmla="*/ 609600 w 669131"/>
                <a:gd name="connsiteY10" fmla="*/ 83344 h 635793"/>
                <a:gd name="connsiteX11" fmla="*/ 592931 w 669131"/>
                <a:gd name="connsiteY11" fmla="*/ 104775 h 635793"/>
                <a:gd name="connsiteX12" fmla="*/ 578644 w 669131"/>
                <a:gd name="connsiteY12" fmla="*/ 121443 h 635793"/>
                <a:gd name="connsiteX13" fmla="*/ 550069 w 669131"/>
                <a:gd name="connsiteY13" fmla="*/ 128587 h 635793"/>
                <a:gd name="connsiteX14" fmla="*/ 542925 w 669131"/>
                <a:gd name="connsiteY14" fmla="*/ 119062 h 635793"/>
                <a:gd name="connsiteX15" fmla="*/ 531019 w 669131"/>
                <a:gd name="connsiteY15" fmla="*/ 100012 h 635793"/>
                <a:gd name="connsiteX16" fmla="*/ 523875 w 669131"/>
                <a:gd name="connsiteY16" fmla="*/ 80963 h 635793"/>
                <a:gd name="connsiteX17" fmla="*/ 495300 w 669131"/>
                <a:gd name="connsiteY17" fmla="*/ 119062 h 635793"/>
                <a:gd name="connsiteX18" fmla="*/ 473869 w 669131"/>
                <a:gd name="connsiteY18" fmla="*/ 119062 h 635793"/>
                <a:gd name="connsiteX19" fmla="*/ 442912 w 669131"/>
                <a:gd name="connsiteY19" fmla="*/ 116681 h 635793"/>
                <a:gd name="connsiteX20" fmla="*/ 450056 w 669131"/>
                <a:gd name="connsiteY20" fmla="*/ 69056 h 635793"/>
                <a:gd name="connsiteX21" fmla="*/ 450056 w 669131"/>
                <a:gd name="connsiteY21" fmla="*/ 54768 h 635793"/>
                <a:gd name="connsiteX22" fmla="*/ 435769 w 669131"/>
                <a:gd name="connsiteY22" fmla="*/ 33337 h 635793"/>
                <a:gd name="connsiteX23" fmla="*/ 416719 w 669131"/>
                <a:gd name="connsiteY23" fmla="*/ 23812 h 635793"/>
                <a:gd name="connsiteX24" fmla="*/ 376237 w 669131"/>
                <a:gd name="connsiteY24" fmla="*/ 11906 h 635793"/>
                <a:gd name="connsiteX25" fmla="*/ 338137 w 669131"/>
                <a:gd name="connsiteY25" fmla="*/ 7143 h 635793"/>
                <a:gd name="connsiteX26" fmla="*/ 321469 w 669131"/>
                <a:gd name="connsiteY26" fmla="*/ 28575 h 635793"/>
                <a:gd name="connsiteX27" fmla="*/ 300038 w 669131"/>
                <a:gd name="connsiteY27" fmla="*/ 19049 h 635793"/>
                <a:gd name="connsiteX28" fmla="*/ 261937 w 669131"/>
                <a:gd name="connsiteY28" fmla="*/ 35718 h 635793"/>
                <a:gd name="connsiteX29" fmla="*/ 242887 w 669131"/>
                <a:gd name="connsiteY29" fmla="*/ 42862 h 635793"/>
                <a:gd name="connsiteX30" fmla="*/ 214313 w 669131"/>
                <a:gd name="connsiteY30" fmla="*/ 19050 h 635793"/>
                <a:gd name="connsiteX31" fmla="*/ 190500 w 669131"/>
                <a:gd name="connsiteY31" fmla="*/ 0 h 635793"/>
                <a:gd name="connsiteX32" fmla="*/ 173831 w 669131"/>
                <a:gd name="connsiteY32" fmla="*/ 11906 h 635793"/>
                <a:gd name="connsiteX33" fmla="*/ 154781 w 669131"/>
                <a:gd name="connsiteY33" fmla="*/ 21431 h 635793"/>
                <a:gd name="connsiteX34" fmla="*/ 133350 w 669131"/>
                <a:gd name="connsiteY34" fmla="*/ 26193 h 635793"/>
                <a:gd name="connsiteX35" fmla="*/ 104775 w 669131"/>
                <a:gd name="connsiteY35" fmla="*/ 21431 h 635793"/>
                <a:gd name="connsiteX36" fmla="*/ 85725 w 669131"/>
                <a:gd name="connsiteY36" fmla="*/ 23812 h 635793"/>
                <a:gd name="connsiteX37" fmla="*/ 69056 w 669131"/>
                <a:gd name="connsiteY37" fmla="*/ 35718 h 635793"/>
                <a:gd name="connsiteX38" fmla="*/ 47625 w 669131"/>
                <a:gd name="connsiteY38" fmla="*/ 45243 h 635793"/>
                <a:gd name="connsiteX39" fmla="*/ 38100 w 669131"/>
                <a:gd name="connsiteY39" fmla="*/ 71437 h 635793"/>
                <a:gd name="connsiteX40" fmla="*/ 0 w 669131"/>
                <a:gd name="connsiteY40" fmla="*/ 78581 h 635793"/>
                <a:gd name="connsiteX41" fmla="*/ 28575 w 669131"/>
                <a:gd name="connsiteY41" fmla="*/ 100012 h 635793"/>
                <a:gd name="connsiteX42" fmla="*/ 28575 w 669131"/>
                <a:gd name="connsiteY42" fmla="*/ 100012 h 635793"/>
                <a:gd name="connsiteX43" fmla="*/ 40481 w 669131"/>
                <a:gd name="connsiteY43" fmla="*/ 114300 h 635793"/>
                <a:gd name="connsiteX44" fmla="*/ 42862 w 669131"/>
                <a:gd name="connsiteY44" fmla="*/ 133350 h 635793"/>
                <a:gd name="connsiteX45" fmla="*/ 42862 w 669131"/>
                <a:gd name="connsiteY45" fmla="*/ 159543 h 635793"/>
                <a:gd name="connsiteX46" fmla="*/ 33337 w 669131"/>
                <a:gd name="connsiteY46" fmla="*/ 180975 h 635793"/>
                <a:gd name="connsiteX47" fmla="*/ 28575 w 669131"/>
                <a:gd name="connsiteY47" fmla="*/ 192881 h 635793"/>
                <a:gd name="connsiteX48" fmla="*/ 47625 w 669131"/>
                <a:gd name="connsiteY48" fmla="*/ 200025 h 635793"/>
                <a:gd name="connsiteX49" fmla="*/ 76200 w 669131"/>
                <a:gd name="connsiteY49" fmla="*/ 230981 h 635793"/>
                <a:gd name="connsiteX50" fmla="*/ 97631 w 669131"/>
                <a:gd name="connsiteY50" fmla="*/ 242887 h 635793"/>
                <a:gd name="connsiteX51" fmla="*/ 107156 w 669131"/>
                <a:gd name="connsiteY51" fmla="*/ 254793 h 635793"/>
                <a:gd name="connsiteX52" fmla="*/ 111919 w 669131"/>
                <a:gd name="connsiteY52" fmla="*/ 278606 h 635793"/>
                <a:gd name="connsiteX53" fmla="*/ 102394 w 669131"/>
                <a:gd name="connsiteY53" fmla="*/ 321468 h 635793"/>
                <a:gd name="connsiteX54" fmla="*/ 97631 w 669131"/>
                <a:gd name="connsiteY54" fmla="*/ 359568 h 635793"/>
                <a:gd name="connsiteX55" fmla="*/ 116681 w 669131"/>
                <a:gd name="connsiteY55" fmla="*/ 354806 h 635793"/>
                <a:gd name="connsiteX56" fmla="*/ 140494 w 669131"/>
                <a:gd name="connsiteY56" fmla="*/ 361950 h 635793"/>
                <a:gd name="connsiteX57" fmla="*/ 145256 w 669131"/>
                <a:gd name="connsiteY57" fmla="*/ 383381 h 635793"/>
                <a:gd name="connsiteX58" fmla="*/ 169069 w 669131"/>
                <a:gd name="connsiteY58" fmla="*/ 388143 h 635793"/>
                <a:gd name="connsiteX59" fmla="*/ 173831 w 669131"/>
                <a:gd name="connsiteY59" fmla="*/ 404812 h 635793"/>
                <a:gd name="connsiteX60" fmla="*/ 171450 w 669131"/>
                <a:gd name="connsiteY60" fmla="*/ 419100 h 635793"/>
                <a:gd name="connsiteX61" fmla="*/ 171450 w 669131"/>
                <a:gd name="connsiteY61" fmla="*/ 440531 h 635793"/>
                <a:gd name="connsiteX62" fmla="*/ 161925 w 669131"/>
                <a:gd name="connsiteY62" fmla="*/ 457200 h 635793"/>
                <a:gd name="connsiteX63" fmla="*/ 133350 w 669131"/>
                <a:gd name="connsiteY63" fmla="*/ 457200 h 635793"/>
                <a:gd name="connsiteX64" fmla="*/ 109537 w 669131"/>
                <a:gd name="connsiteY64" fmla="*/ 469106 h 635793"/>
                <a:gd name="connsiteX65" fmla="*/ 107156 w 669131"/>
                <a:gd name="connsiteY65" fmla="*/ 490537 h 635793"/>
                <a:gd name="connsiteX66" fmla="*/ 104775 w 669131"/>
                <a:gd name="connsiteY66" fmla="*/ 511968 h 635793"/>
                <a:gd name="connsiteX67" fmla="*/ 102394 w 669131"/>
                <a:gd name="connsiteY67" fmla="*/ 533400 h 635793"/>
                <a:gd name="connsiteX68" fmla="*/ 102394 w 669131"/>
                <a:gd name="connsiteY68" fmla="*/ 533400 h 635793"/>
                <a:gd name="connsiteX69" fmla="*/ 102394 w 669131"/>
                <a:gd name="connsiteY69" fmla="*/ 533400 h 635793"/>
                <a:gd name="connsiteX70" fmla="*/ 133350 w 669131"/>
                <a:gd name="connsiteY70" fmla="*/ 533400 h 635793"/>
                <a:gd name="connsiteX71" fmla="*/ 145256 w 669131"/>
                <a:gd name="connsiteY71" fmla="*/ 538162 h 635793"/>
                <a:gd name="connsiteX72" fmla="*/ 180975 w 669131"/>
                <a:gd name="connsiteY72" fmla="*/ 569118 h 635793"/>
                <a:gd name="connsiteX73" fmla="*/ 192881 w 669131"/>
                <a:gd name="connsiteY73" fmla="*/ 623887 h 635793"/>
                <a:gd name="connsiteX74" fmla="*/ 209550 w 669131"/>
                <a:gd name="connsiteY74" fmla="*/ 614362 h 635793"/>
                <a:gd name="connsiteX75" fmla="*/ 219075 w 669131"/>
                <a:gd name="connsiteY75" fmla="*/ 614362 h 635793"/>
                <a:gd name="connsiteX76" fmla="*/ 233362 w 669131"/>
                <a:gd name="connsiteY76" fmla="*/ 635793 h 635793"/>
                <a:gd name="connsiteX77" fmla="*/ 261937 w 669131"/>
                <a:gd name="connsiteY77" fmla="*/ 628650 h 635793"/>
                <a:gd name="connsiteX78" fmla="*/ 280987 w 669131"/>
                <a:gd name="connsiteY78" fmla="*/ 623887 h 635793"/>
                <a:gd name="connsiteX79" fmla="*/ 280987 w 669131"/>
                <a:gd name="connsiteY79" fmla="*/ 585787 h 635793"/>
                <a:gd name="connsiteX80" fmla="*/ 307181 w 669131"/>
                <a:gd name="connsiteY80" fmla="*/ 578643 h 635793"/>
                <a:gd name="connsiteX81" fmla="*/ 323850 w 669131"/>
                <a:gd name="connsiteY81" fmla="*/ 557212 h 635793"/>
                <a:gd name="connsiteX82" fmla="*/ 350044 w 669131"/>
                <a:gd name="connsiteY82" fmla="*/ 561975 h 635793"/>
                <a:gd name="connsiteX83" fmla="*/ 357187 w 669131"/>
                <a:gd name="connsiteY83" fmla="*/ 540543 h 635793"/>
                <a:gd name="connsiteX84" fmla="*/ 347662 w 669131"/>
                <a:gd name="connsiteY84" fmla="*/ 504825 h 635793"/>
                <a:gd name="connsiteX85" fmla="*/ 369094 w 669131"/>
                <a:gd name="connsiteY85" fmla="*/ 507206 h 635793"/>
                <a:gd name="connsiteX86" fmla="*/ 376237 w 669131"/>
                <a:gd name="connsiteY86" fmla="*/ 528637 h 635793"/>
                <a:gd name="connsiteX87" fmla="*/ 402431 w 669131"/>
                <a:gd name="connsiteY87" fmla="*/ 528637 h 635793"/>
                <a:gd name="connsiteX88" fmla="*/ 419100 w 669131"/>
                <a:gd name="connsiteY88" fmla="*/ 507206 h 635793"/>
                <a:gd name="connsiteX89" fmla="*/ 421481 w 669131"/>
                <a:gd name="connsiteY89" fmla="*/ 473868 h 635793"/>
                <a:gd name="connsiteX90" fmla="*/ 442912 w 669131"/>
                <a:gd name="connsiteY90" fmla="*/ 461962 h 635793"/>
                <a:gd name="connsiteX91" fmla="*/ 473869 w 669131"/>
                <a:gd name="connsiteY91" fmla="*/ 459581 h 635793"/>
                <a:gd name="connsiteX92" fmla="*/ 500062 w 669131"/>
                <a:gd name="connsiteY92" fmla="*/ 438150 h 635793"/>
                <a:gd name="connsiteX93" fmla="*/ 523875 w 669131"/>
                <a:gd name="connsiteY93" fmla="*/ 419100 h 635793"/>
                <a:gd name="connsiteX94" fmla="*/ 531019 w 669131"/>
                <a:gd name="connsiteY94" fmla="*/ 395287 h 635793"/>
                <a:gd name="connsiteX95" fmla="*/ 557212 w 669131"/>
                <a:gd name="connsiteY95" fmla="*/ 404812 h 635793"/>
                <a:gd name="connsiteX96" fmla="*/ 592931 w 669131"/>
                <a:gd name="connsiteY96" fmla="*/ 421481 h 635793"/>
                <a:gd name="connsiteX97" fmla="*/ 604837 w 669131"/>
                <a:gd name="connsiteY97" fmla="*/ 390525 h 635793"/>
                <a:gd name="connsiteX98" fmla="*/ 635794 w 669131"/>
                <a:gd name="connsiteY98" fmla="*/ 352425 h 635793"/>
                <a:gd name="connsiteX99" fmla="*/ 611981 w 669131"/>
                <a:gd name="connsiteY99" fmla="*/ 326231 h 635793"/>
                <a:gd name="connsiteX0" fmla="*/ 611981 w 669131"/>
                <a:gd name="connsiteY0" fmla="*/ 326231 h 635793"/>
                <a:gd name="connsiteX1" fmla="*/ 621506 w 669131"/>
                <a:gd name="connsiteY1" fmla="*/ 245268 h 635793"/>
                <a:gd name="connsiteX2" fmla="*/ 635794 w 669131"/>
                <a:gd name="connsiteY2" fmla="*/ 230981 h 635793"/>
                <a:gd name="connsiteX3" fmla="*/ 659606 w 669131"/>
                <a:gd name="connsiteY3" fmla="*/ 209550 h 635793"/>
                <a:gd name="connsiteX4" fmla="*/ 669131 w 669131"/>
                <a:gd name="connsiteY4" fmla="*/ 183356 h 635793"/>
                <a:gd name="connsiteX5" fmla="*/ 669131 w 669131"/>
                <a:gd name="connsiteY5" fmla="*/ 157162 h 635793"/>
                <a:gd name="connsiteX6" fmla="*/ 669131 w 669131"/>
                <a:gd name="connsiteY6" fmla="*/ 142875 h 635793"/>
                <a:gd name="connsiteX7" fmla="*/ 664369 w 669131"/>
                <a:gd name="connsiteY7" fmla="*/ 135731 h 635793"/>
                <a:gd name="connsiteX8" fmla="*/ 638175 w 669131"/>
                <a:gd name="connsiteY8" fmla="*/ 133350 h 635793"/>
                <a:gd name="connsiteX9" fmla="*/ 638175 w 669131"/>
                <a:gd name="connsiteY9" fmla="*/ 133350 h 635793"/>
                <a:gd name="connsiteX10" fmla="*/ 609600 w 669131"/>
                <a:gd name="connsiteY10" fmla="*/ 83344 h 635793"/>
                <a:gd name="connsiteX11" fmla="*/ 592931 w 669131"/>
                <a:gd name="connsiteY11" fmla="*/ 104775 h 635793"/>
                <a:gd name="connsiteX12" fmla="*/ 578644 w 669131"/>
                <a:gd name="connsiteY12" fmla="*/ 121443 h 635793"/>
                <a:gd name="connsiteX13" fmla="*/ 550069 w 669131"/>
                <a:gd name="connsiteY13" fmla="*/ 128587 h 635793"/>
                <a:gd name="connsiteX14" fmla="*/ 542925 w 669131"/>
                <a:gd name="connsiteY14" fmla="*/ 119062 h 635793"/>
                <a:gd name="connsiteX15" fmla="*/ 531019 w 669131"/>
                <a:gd name="connsiteY15" fmla="*/ 100012 h 635793"/>
                <a:gd name="connsiteX16" fmla="*/ 523875 w 669131"/>
                <a:gd name="connsiteY16" fmla="*/ 80963 h 635793"/>
                <a:gd name="connsiteX17" fmla="*/ 495300 w 669131"/>
                <a:gd name="connsiteY17" fmla="*/ 119062 h 635793"/>
                <a:gd name="connsiteX18" fmla="*/ 473869 w 669131"/>
                <a:gd name="connsiteY18" fmla="*/ 119062 h 635793"/>
                <a:gd name="connsiteX19" fmla="*/ 442912 w 669131"/>
                <a:gd name="connsiteY19" fmla="*/ 116681 h 635793"/>
                <a:gd name="connsiteX20" fmla="*/ 450056 w 669131"/>
                <a:gd name="connsiteY20" fmla="*/ 69056 h 635793"/>
                <a:gd name="connsiteX21" fmla="*/ 450056 w 669131"/>
                <a:gd name="connsiteY21" fmla="*/ 54768 h 635793"/>
                <a:gd name="connsiteX22" fmla="*/ 435769 w 669131"/>
                <a:gd name="connsiteY22" fmla="*/ 33337 h 635793"/>
                <a:gd name="connsiteX23" fmla="*/ 416719 w 669131"/>
                <a:gd name="connsiteY23" fmla="*/ 23812 h 635793"/>
                <a:gd name="connsiteX24" fmla="*/ 376237 w 669131"/>
                <a:gd name="connsiteY24" fmla="*/ 11906 h 635793"/>
                <a:gd name="connsiteX25" fmla="*/ 338137 w 669131"/>
                <a:gd name="connsiteY25" fmla="*/ 7143 h 635793"/>
                <a:gd name="connsiteX26" fmla="*/ 321469 w 669131"/>
                <a:gd name="connsiteY26" fmla="*/ 28575 h 635793"/>
                <a:gd name="connsiteX27" fmla="*/ 300038 w 669131"/>
                <a:gd name="connsiteY27" fmla="*/ 19049 h 635793"/>
                <a:gd name="connsiteX28" fmla="*/ 261937 w 669131"/>
                <a:gd name="connsiteY28" fmla="*/ 35718 h 635793"/>
                <a:gd name="connsiteX29" fmla="*/ 242887 w 669131"/>
                <a:gd name="connsiteY29" fmla="*/ 42862 h 635793"/>
                <a:gd name="connsiteX30" fmla="*/ 214313 w 669131"/>
                <a:gd name="connsiteY30" fmla="*/ 19050 h 635793"/>
                <a:gd name="connsiteX31" fmla="*/ 190500 w 669131"/>
                <a:gd name="connsiteY31" fmla="*/ 0 h 635793"/>
                <a:gd name="connsiteX32" fmla="*/ 173831 w 669131"/>
                <a:gd name="connsiteY32" fmla="*/ 11906 h 635793"/>
                <a:gd name="connsiteX33" fmla="*/ 154781 w 669131"/>
                <a:gd name="connsiteY33" fmla="*/ 21431 h 635793"/>
                <a:gd name="connsiteX34" fmla="*/ 133350 w 669131"/>
                <a:gd name="connsiteY34" fmla="*/ 26193 h 635793"/>
                <a:gd name="connsiteX35" fmla="*/ 104775 w 669131"/>
                <a:gd name="connsiteY35" fmla="*/ 21431 h 635793"/>
                <a:gd name="connsiteX36" fmla="*/ 85725 w 669131"/>
                <a:gd name="connsiteY36" fmla="*/ 23812 h 635793"/>
                <a:gd name="connsiteX37" fmla="*/ 69056 w 669131"/>
                <a:gd name="connsiteY37" fmla="*/ 35718 h 635793"/>
                <a:gd name="connsiteX38" fmla="*/ 47625 w 669131"/>
                <a:gd name="connsiteY38" fmla="*/ 45243 h 635793"/>
                <a:gd name="connsiteX39" fmla="*/ 38100 w 669131"/>
                <a:gd name="connsiteY39" fmla="*/ 71437 h 635793"/>
                <a:gd name="connsiteX40" fmla="*/ 0 w 669131"/>
                <a:gd name="connsiteY40" fmla="*/ 78581 h 635793"/>
                <a:gd name="connsiteX41" fmla="*/ 28575 w 669131"/>
                <a:gd name="connsiteY41" fmla="*/ 100012 h 635793"/>
                <a:gd name="connsiteX42" fmla="*/ 28575 w 669131"/>
                <a:gd name="connsiteY42" fmla="*/ 100012 h 635793"/>
                <a:gd name="connsiteX43" fmla="*/ 40481 w 669131"/>
                <a:gd name="connsiteY43" fmla="*/ 114300 h 635793"/>
                <a:gd name="connsiteX44" fmla="*/ 42862 w 669131"/>
                <a:gd name="connsiteY44" fmla="*/ 133350 h 635793"/>
                <a:gd name="connsiteX45" fmla="*/ 42862 w 669131"/>
                <a:gd name="connsiteY45" fmla="*/ 159543 h 635793"/>
                <a:gd name="connsiteX46" fmla="*/ 33337 w 669131"/>
                <a:gd name="connsiteY46" fmla="*/ 180975 h 635793"/>
                <a:gd name="connsiteX47" fmla="*/ 28575 w 669131"/>
                <a:gd name="connsiteY47" fmla="*/ 192881 h 635793"/>
                <a:gd name="connsiteX48" fmla="*/ 47625 w 669131"/>
                <a:gd name="connsiteY48" fmla="*/ 200025 h 635793"/>
                <a:gd name="connsiteX49" fmla="*/ 76200 w 669131"/>
                <a:gd name="connsiteY49" fmla="*/ 230981 h 635793"/>
                <a:gd name="connsiteX50" fmla="*/ 97631 w 669131"/>
                <a:gd name="connsiteY50" fmla="*/ 242887 h 635793"/>
                <a:gd name="connsiteX51" fmla="*/ 107156 w 669131"/>
                <a:gd name="connsiteY51" fmla="*/ 254793 h 635793"/>
                <a:gd name="connsiteX52" fmla="*/ 111919 w 669131"/>
                <a:gd name="connsiteY52" fmla="*/ 278606 h 635793"/>
                <a:gd name="connsiteX53" fmla="*/ 102394 w 669131"/>
                <a:gd name="connsiteY53" fmla="*/ 321468 h 635793"/>
                <a:gd name="connsiteX54" fmla="*/ 97631 w 669131"/>
                <a:gd name="connsiteY54" fmla="*/ 359568 h 635793"/>
                <a:gd name="connsiteX55" fmla="*/ 116681 w 669131"/>
                <a:gd name="connsiteY55" fmla="*/ 354806 h 635793"/>
                <a:gd name="connsiteX56" fmla="*/ 140494 w 669131"/>
                <a:gd name="connsiteY56" fmla="*/ 361950 h 635793"/>
                <a:gd name="connsiteX57" fmla="*/ 145256 w 669131"/>
                <a:gd name="connsiteY57" fmla="*/ 383381 h 635793"/>
                <a:gd name="connsiteX58" fmla="*/ 169069 w 669131"/>
                <a:gd name="connsiteY58" fmla="*/ 388143 h 635793"/>
                <a:gd name="connsiteX59" fmla="*/ 173831 w 669131"/>
                <a:gd name="connsiteY59" fmla="*/ 404812 h 635793"/>
                <a:gd name="connsiteX60" fmla="*/ 171450 w 669131"/>
                <a:gd name="connsiteY60" fmla="*/ 419100 h 635793"/>
                <a:gd name="connsiteX61" fmla="*/ 171450 w 669131"/>
                <a:gd name="connsiteY61" fmla="*/ 440531 h 635793"/>
                <a:gd name="connsiteX62" fmla="*/ 161925 w 669131"/>
                <a:gd name="connsiteY62" fmla="*/ 457200 h 635793"/>
                <a:gd name="connsiteX63" fmla="*/ 133350 w 669131"/>
                <a:gd name="connsiteY63" fmla="*/ 457200 h 635793"/>
                <a:gd name="connsiteX64" fmla="*/ 109537 w 669131"/>
                <a:gd name="connsiteY64" fmla="*/ 469106 h 635793"/>
                <a:gd name="connsiteX65" fmla="*/ 107156 w 669131"/>
                <a:gd name="connsiteY65" fmla="*/ 490537 h 635793"/>
                <a:gd name="connsiteX66" fmla="*/ 104775 w 669131"/>
                <a:gd name="connsiteY66" fmla="*/ 511968 h 635793"/>
                <a:gd name="connsiteX67" fmla="*/ 102394 w 669131"/>
                <a:gd name="connsiteY67" fmla="*/ 533400 h 635793"/>
                <a:gd name="connsiteX68" fmla="*/ 102394 w 669131"/>
                <a:gd name="connsiteY68" fmla="*/ 533400 h 635793"/>
                <a:gd name="connsiteX69" fmla="*/ 102394 w 669131"/>
                <a:gd name="connsiteY69" fmla="*/ 533400 h 635793"/>
                <a:gd name="connsiteX70" fmla="*/ 133350 w 669131"/>
                <a:gd name="connsiteY70" fmla="*/ 533400 h 635793"/>
                <a:gd name="connsiteX71" fmla="*/ 145256 w 669131"/>
                <a:gd name="connsiteY71" fmla="*/ 538162 h 635793"/>
                <a:gd name="connsiteX72" fmla="*/ 180975 w 669131"/>
                <a:gd name="connsiteY72" fmla="*/ 569118 h 635793"/>
                <a:gd name="connsiteX73" fmla="*/ 192881 w 669131"/>
                <a:gd name="connsiteY73" fmla="*/ 623887 h 635793"/>
                <a:gd name="connsiteX74" fmla="*/ 209550 w 669131"/>
                <a:gd name="connsiteY74" fmla="*/ 614362 h 635793"/>
                <a:gd name="connsiteX75" fmla="*/ 219075 w 669131"/>
                <a:gd name="connsiteY75" fmla="*/ 614362 h 635793"/>
                <a:gd name="connsiteX76" fmla="*/ 233362 w 669131"/>
                <a:gd name="connsiteY76" fmla="*/ 635793 h 635793"/>
                <a:gd name="connsiteX77" fmla="*/ 261937 w 669131"/>
                <a:gd name="connsiteY77" fmla="*/ 628650 h 635793"/>
                <a:gd name="connsiteX78" fmla="*/ 280987 w 669131"/>
                <a:gd name="connsiteY78" fmla="*/ 623887 h 635793"/>
                <a:gd name="connsiteX79" fmla="*/ 280987 w 669131"/>
                <a:gd name="connsiteY79" fmla="*/ 585787 h 635793"/>
                <a:gd name="connsiteX80" fmla="*/ 307181 w 669131"/>
                <a:gd name="connsiteY80" fmla="*/ 578643 h 635793"/>
                <a:gd name="connsiteX81" fmla="*/ 323850 w 669131"/>
                <a:gd name="connsiteY81" fmla="*/ 557212 h 635793"/>
                <a:gd name="connsiteX82" fmla="*/ 350044 w 669131"/>
                <a:gd name="connsiteY82" fmla="*/ 561975 h 635793"/>
                <a:gd name="connsiteX83" fmla="*/ 364331 w 669131"/>
                <a:gd name="connsiteY83" fmla="*/ 542924 h 635793"/>
                <a:gd name="connsiteX84" fmla="*/ 347662 w 669131"/>
                <a:gd name="connsiteY84" fmla="*/ 504825 h 635793"/>
                <a:gd name="connsiteX85" fmla="*/ 369094 w 669131"/>
                <a:gd name="connsiteY85" fmla="*/ 507206 h 635793"/>
                <a:gd name="connsiteX86" fmla="*/ 376237 w 669131"/>
                <a:gd name="connsiteY86" fmla="*/ 528637 h 635793"/>
                <a:gd name="connsiteX87" fmla="*/ 402431 w 669131"/>
                <a:gd name="connsiteY87" fmla="*/ 528637 h 635793"/>
                <a:gd name="connsiteX88" fmla="*/ 419100 w 669131"/>
                <a:gd name="connsiteY88" fmla="*/ 507206 h 635793"/>
                <a:gd name="connsiteX89" fmla="*/ 421481 w 669131"/>
                <a:gd name="connsiteY89" fmla="*/ 473868 h 635793"/>
                <a:gd name="connsiteX90" fmla="*/ 442912 w 669131"/>
                <a:gd name="connsiteY90" fmla="*/ 461962 h 635793"/>
                <a:gd name="connsiteX91" fmla="*/ 473869 w 669131"/>
                <a:gd name="connsiteY91" fmla="*/ 459581 h 635793"/>
                <a:gd name="connsiteX92" fmla="*/ 500062 w 669131"/>
                <a:gd name="connsiteY92" fmla="*/ 438150 h 635793"/>
                <a:gd name="connsiteX93" fmla="*/ 523875 w 669131"/>
                <a:gd name="connsiteY93" fmla="*/ 419100 h 635793"/>
                <a:gd name="connsiteX94" fmla="*/ 531019 w 669131"/>
                <a:gd name="connsiteY94" fmla="*/ 395287 h 635793"/>
                <a:gd name="connsiteX95" fmla="*/ 557212 w 669131"/>
                <a:gd name="connsiteY95" fmla="*/ 404812 h 635793"/>
                <a:gd name="connsiteX96" fmla="*/ 592931 w 669131"/>
                <a:gd name="connsiteY96" fmla="*/ 421481 h 635793"/>
                <a:gd name="connsiteX97" fmla="*/ 604837 w 669131"/>
                <a:gd name="connsiteY97" fmla="*/ 390525 h 635793"/>
                <a:gd name="connsiteX98" fmla="*/ 635794 w 669131"/>
                <a:gd name="connsiteY98" fmla="*/ 352425 h 635793"/>
                <a:gd name="connsiteX99" fmla="*/ 611981 w 669131"/>
                <a:gd name="connsiteY99" fmla="*/ 326231 h 635793"/>
                <a:gd name="connsiteX0" fmla="*/ 611981 w 669131"/>
                <a:gd name="connsiteY0" fmla="*/ 326231 h 635793"/>
                <a:gd name="connsiteX1" fmla="*/ 621506 w 669131"/>
                <a:gd name="connsiteY1" fmla="*/ 245268 h 635793"/>
                <a:gd name="connsiteX2" fmla="*/ 635794 w 669131"/>
                <a:gd name="connsiteY2" fmla="*/ 230981 h 635793"/>
                <a:gd name="connsiteX3" fmla="*/ 659606 w 669131"/>
                <a:gd name="connsiteY3" fmla="*/ 209550 h 635793"/>
                <a:gd name="connsiteX4" fmla="*/ 669131 w 669131"/>
                <a:gd name="connsiteY4" fmla="*/ 183356 h 635793"/>
                <a:gd name="connsiteX5" fmla="*/ 669131 w 669131"/>
                <a:gd name="connsiteY5" fmla="*/ 157162 h 635793"/>
                <a:gd name="connsiteX6" fmla="*/ 669131 w 669131"/>
                <a:gd name="connsiteY6" fmla="*/ 142875 h 635793"/>
                <a:gd name="connsiteX7" fmla="*/ 664369 w 669131"/>
                <a:gd name="connsiteY7" fmla="*/ 135731 h 635793"/>
                <a:gd name="connsiteX8" fmla="*/ 638175 w 669131"/>
                <a:gd name="connsiteY8" fmla="*/ 133350 h 635793"/>
                <a:gd name="connsiteX9" fmla="*/ 638175 w 669131"/>
                <a:gd name="connsiteY9" fmla="*/ 133350 h 635793"/>
                <a:gd name="connsiteX10" fmla="*/ 609600 w 669131"/>
                <a:gd name="connsiteY10" fmla="*/ 83344 h 635793"/>
                <a:gd name="connsiteX11" fmla="*/ 592931 w 669131"/>
                <a:gd name="connsiteY11" fmla="*/ 104775 h 635793"/>
                <a:gd name="connsiteX12" fmla="*/ 578644 w 669131"/>
                <a:gd name="connsiteY12" fmla="*/ 121443 h 635793"/>
                <a:gd name="connsiteX13" fmla="*/ 550069 w 669131"/>
                <a:gd name="connsiteY13" fmla="*/ 128587 h 635793"/>
                <a:gd name="connsiteX14" fmla="*/ 542925 w 669131"/>
                <a:gd name="connsiteY14" fmla="*/ 119062 h 635793"/>
                <a:gd name="connsiteX15" fmla="*/ 531019 w 669131"/>
                <a:gd name="connsiteY15" fmla="*/ 100012 h 635793"/>
                <a:gd name="connsiteX16" fmla="*/ 523875 w 669131"/>
                <a:gd name="connsiteY16" fmla="*/ 80963 h 635793"/>
                <a:gd name="connsiteX17" fmla="*/ 495300 w 669131"/>
                <a:gd name="connsiteY17" fmla="*/ 119062 h 635793"/>
                <a:gd name="connsiteX18" fmla="*/ 473869 w 669131"/>
                <a:gd name="connsiteY18" fmla="*/ 119062 h 635793"/>
                <a:gd name="connsiteX19" fmla="*/ 442912 w 669131"/>
                <a:gd name="connsiteY19" fmla="*/ 116681 h 635793"/>
                <a:gd name="connsiteX20" fmla="*/ 450056 w 669131"/>
                <a:gd name="connsiteY20" fmla="*/ 69056 h 635793"/>
                <a:gd name="connsiteX21" fmla="*/ 450056 w 669131"/>
                <a:gd name="connsiteY21" fmla="*/ 54768 h 635793"/>
                <a:gd name="connsiteX22" fmla="*/ 435769 w 669131"/>
                <a:gd name="connsiteY22" fmla="*/ 33337 h 635793"/>
                <a:gd name="connsiteX23" fmla="*/ 416719 w 669131"/>
                <a:gd name="connsiteY23" fmla="*/ 23812 h 635793"/>
                <a:gd name="connsiteX24" fmla="*/ 376237 w 669131"/>
                <a:gd name="connsiteY24" fmla="*/ 11906 h 635793"/>
                <a:gd name="connsiteX25" fmla="*/ 338137 w 669131"/>
                <a:gd name="connsiteY25" fmla="*/ 7143 h 635793"/>
                <a:gd name="connsiteX26" fmla="*/ 321469 w 669131"/>
                <a:gd name="connsiteY26" fmla="*/ 28575 h 635793"/>
                <a:gd name="connsiteX27" fmla="*/ 300038 w 669131"/>
                <a:gd name="connsiteY27" fmla="*/ 19049 h 635793"/>
                <a:gd name="connsiteX28" fmla="*/ 261937 w 669131"/>
                <a:gd name="connsiteY28" fmla="*/ 35718 h 635793"/>
                <a:gd name="connsiteX29" fmla="*/ 242887 w 669131"/>
                <a:gd name="connsiteY29" fmla="*/ 42862 h 635793"/>
                <a:gd name="connsiteX30" fmla="*/ 214313 w 669131"/>
                <a:gd name="connsiteY30" fmla="*/ 19050 h 635793"/>
                <a:gd name="connsiteX31" fmla="*/ 190500 w 669131"/>
                <a:gd name="connsiteY31" fmla="*/ 0 h 635793"/>
                <a:gd name="connsiteX32" fmla="*/ 173831 w 669131"/>
                <a:gd name="connsiteY32" fmla="*/ 11906 h 635793"/>
                <a:gd name="connsiteX33" fmla="*/ 154781 w 669131"/>
                <a:gd name="connsiteY33" fmla="*/ 21431 h 635793"/>
                <a:gd name="connsiteX34" fmla="*/ 133350 w 669131"/>
                <a:gd name="connsiteY34" fmla="*/ 26193 h 635793"/>
                <a:gd name="connsiteX35" fmla="*/ 104775 w 669131"/>
                <a:gd name="connsiteY35" fmla="*/ 21431 h 635793"/>
                <a:gd name="connsiteX36" fmla="*/ 85725 w 669131"/>
                <a:gd name="connsiteY36" fmla="*/ 23812 h 635793"/>
                <a:gd name="connsiteX37" fmla="*/ 69056 w 669131"/>
                <a:gd name="connsiteY37" fmla="*/ 35718 h 635793"/>
                <a:gd name="connsiteX38" fmla="*/ 47625 w 669131"/>
                <a:gd name="connsiteY38" fmla="*/ 45243 h 635793"/>
                <a:gd name="connsiteX39" fmla="*/ 38100 w 669131"/>
                <a:gd name="connsiteY39" fmla="*/ 71437 h 635793"/>
                <a:gd name="connsiteX40" fmla="*/ 0 w 669131"/>
                <a:gd name="connsiteY40" fmla="*/ 78581 h 635793"/>
                <a:gd name="connsiteX41" fmla="*/ 28575 w 669131"/>
                <a:gd name="connsiteY41" fmla="*/ 100012 h 635793"/>
                <a:gd name="connsiteX42" fmla="*/ 28575 w 669131"/>
                <a:gd name="connsiteY42" fmla="*/ 100012 h 635793"/>
                <a:gd name="connsiteX43" fmla="*/ 40481 w 669131"/>
                <a:gd name="connsiteY43" fmla="*/ 114300 h 635793"/>
                <a:gd name="connsiteX44" fmla="*/ 42862 w 669131"/>
                <a:gd name="connsiteY44" fmla="*/ 133350 h 635793"/>
                <a:gd name="connsiteX45" fmla="*/ 42862 w 669131"/>
                <a:gd name="connsiteY45" fmla="*/ 159543 h 635793"/>
                <a:gd name="connsiteX46" fmla="*/ 33337 w 669131"/>
                <a:gd name="connsiteY46" fmla="*/ 180975 h 635793"/>
                <a:gd name="connsiteX47" fmla="*/ 28575 w 669131"/>
                <a:gd name="connsiteY47" fmla="*/ 192881 h 635793"/>
                <a:gd name="connsiteX48" fmla="*/ 47625 w 669131"/>
                <a:gd name="connsiteY48" fmla="*/ 200025 h 635793"/>
                <a:gd name="connsiteX49" fmla="*/ 76200 w 669131"/>
                <a:gd name="connsiteY49" fmla="*/ 230981 h 635793"/>
                <a:gd name="connsiteX50" fmla="*/ 97631 w 669131"/>
                <a:gd name="connsiteY50" fmla="*/ 242887 h 635793"/>
                <a:gd name="connsiteX51" fmla="*/ 107156 w 669131"/>
                <a:gd name="connsiteY51" fmla="*/ 254793 h 635793"/>
                <a:gd name="connsiteX52" fmla="*/ 111919 w 669131"/>
                <a:gd name="connsiteY52" fmla="*/ 278606 h 635793"/>
                <a:gd name="connsiteX53" fmla="*/ 102394 w 669131"/>
                <a:gd name="connsiteY53" fmla="*/ 321468 h 635793"/>
                <a:gd name="connsiteX54" fmla="*/ 97631 w 669131"/>
                <a:gd name="connsiteY54" fmla="*/ 359568 h 635793"/>
                <a:gd name="connsiteX55" fmla="*/ 116681 w 669131"/>
                <a:gd name="connsiteY55" fmla="*/ 354806 h 635793"/>
                <a:gd name="connsiteX56" fmla="*/ 140494 w 669131"/>
                <a:gd name="connsiteY56" fmla="*/ 361950 h 635793"/>
                <a:gd name="connsiteX57" fmla="*/ 145256 w 669131"/>
                <a:gd name="connsiteY57" fmla="*/ 383381 h 635793"/>
                <a:gd name="connsiteX58" fmla="*/ 169069 w 669131"/>
                <a:gd name="connsiteY58" fmla="*/ 388143 h 635793"/>
                <a:gd name="connsiteX59" fmla="*/ 173831 w 669131"/>
                <a:gd name="connsiteY59" fmla="*/ 404812 h 635793"/>
                <a:gd name="connsiteX60" fmla="*/ 171450 w 669131"/>
                <a:gd name="connsiteY60" fmla="*/ 419100 h 635793"/>
                <a:gd name="connsiteX61" fmla="*/ 171450 w 669131"/>
                <a:gd name="connsiteY61" fmla="*/ 440531 h 635793"/>
                <a:gd name="connsiteX62" fmla="*/ 161925 w 669131"/>
                <a:gd name="connsiteY62" fmla="*/ 457200 h 635793"/>
                <a:gd name="connsiteX63" fmla="*/ 133350 w 669131"/>
                <a:gd name="connsiteY63" fmla="*/ 457200 h 635793"/>
                <a:gd name="connsiteX64" fmla="*/ 109537 w 669131"/>
                <a:gd name="connsiteY64" fmla="*/ 469106 h 635793"/>
                <a:gd name="connsiteX65" fmla="*/ 107156 w 669131"/>
                <a:gd name="connsiteY65" fmla="*/ 490537 h 635793"/>
                <a:gd name="connsiteX66" fmla="*/ 104775 w 669131"/>
                <a:gd name="connsiteY66" fmla="*/ 511968 h 635793"/>
                <a:gd name="connsiteX67" fmla="*/ 102394 w 669131"/>
                <a:gd name="connsiteY67" fmla="*/ 533400 h 635793"/>
                <a:gd name="connsiteX68" fmla="*/ 102394 w 669131"/>
                <a:gd name="connsiteY68" fmla="*/ 533400 h 635793"/>
                <a:gd name="connsiteX69" fmla="*/ 102394 w 669131"/>
                <a:gd name="connsiteY69" fmla="*/ 533400 h 635793"/>
                <a:gd name="connsiteX70" fmla="*/ 133350 w 669131"/>
                <a:gd name="connsiteY70" fmla="*/ 533400 h 635793"/>
                <a:gd name="connsiteX71" fmla="*/ 145256 w 669131"/>
                <a:gd name="connsiteY71" fmla="*/ 538162 h 635793"/>
                <a:gd name="connsiteX72" fmla="*/ 180975 w 669131"/>
                <a:gd name="connsiteY72" fmla="*/ 569118 h 635793"/>
                <a:gd name="connsiteX73" fmla="*/ 192881 w 669131"/>
                <a:gd name="connsiteY73" fmla="*/ 623887 h 635793"/>
                <a:gd name="connsiteX74" fmla="*/ 209550 w 669131"/>
                <a:gd name="connsiteY74" fmla="*/ 614362 h 635793"/>
                <a:gd name="connsiteX75" fmla="*/ 219075 w 669131"/>
                <a:gd name="connsiteY75" fmla="*/ 614362 h 635793"/>
                <a:gd name="connsiteX76" fmla="*/ 233362 w 669131"/>
                <a:gd name="connsiteY76" fmla="*/ 635793 h 635793"/>
                <a:gd name="connsiteX77" fmla="*/ 261937 w 669131"/>
                <a:gd name="connsiteY77" fmla="*/ 628650 h 635793"/>
                <a:gd name="connsiteX78" fmla="*/ 280987 w 669131"/>
                <a:gd name="connsiteY78" fmla="*/ 623887 h 635793"/>
                <a:gd name="connsiteX79" fmla="*/ 280987 w 669131"/>
                <a:gd name="connsiteY79" fmla="*/ 585787 h 635793"/>
                <a:gd name="connsiteX80" fmla="*/ 307181 w 669131"/>
                <a:gd name="connsiteY80" fmla="*/ 578643 h 635793"/>
                <a:gd name="connsiteX81" fmla="*/ 323850 w 669131"/>
                <a:gd name="connsiteY81" fmla="*/ 557212 h 635793"/>
                <a:gd name="connsiteX82" fmla="*/ 350044 w 669131"/>
                <a:gd name="connsiteY82" fmla="*/ 561975 h 635793"/>
                <a:gd name="connsiteX83" fmla="*/ 364331 w 669131"/>
                <a:gd name="connsiteY83" fmla="*/ 542924 h 635793"/>
                <a:gd name="connsiteX84" fmla="*/ 347662 w 669131"/>
                <a:gd name="connsiteY84" fmla="*/ 504825 h 635793"/>
                <a:gd name="connsiteX85" fmla="*/ 369094 w 669131"/>
                <a:gd name="connsiteY85" fmla="*/ 507206 h 635793"/>
                <a:gd name="connsiteX86" fmla="*/ 376237 w 669131"/>
                <a:gd name="connsiteY86" fmla="*/ 528637 h 635793"/>
                <a:gd name="connsiteX87" fmla="*/ 402431 w 669131"/>
                <a:gd name="connsiteY87" fmla="*/ 528637 h 635793"/>
                <a:gd name="connsiteX88" fmla="*/ 419100 w 669131"/>
                <a:gd name="connsiteY88" fmla="*/ 507206 h 635793"/>
                <a:gd name="connsiteX89" fmla="*/ 421481 w 669131"/>
                <a:gd name="connsiteY89" fmla="*/ 473868 h 635793"/>
                <a:gd name="connsiteX90" fmla="*/ 442912 w 669131"/>
                <a:gd name="connsiteY90" fmla="*/ 461962 h 635793"/>
                <a:gd name="connsiteX91" fmla="*/ 473869 w 669131"/>
                <a:gd name="connsiteY91" fmla="*/ 459581 h 635793"/>
                <a:gd name="connsiteX92" fmla="*/ 500062 w 669131"/>
                <a:gd name="connsiteY92" fmla="*/ 438150 h 635793"/>
                <a:gd name="connsiteX93" fmla="*/ 523875 w 669131"/>
                <a:gd name="connsiteY93" fmla="*/ 419100 h 635793"/>
                <a:gd name="connsiteX94" fmla="*/ 531019 w 669131"/>
                <a:gd name="connsiteY94" fmla="*/ 395287 h 635793"/>
                <a:gd name="connsiteX95" fmla="*/ 557212 w 669131"/>
                <a:gd name="connsiteY95" fmla="*/ 404812 h 635793"/>
                <a:gd name="connsiteX96" fmla="*/ 595312 w 669131"/>
                <a:gd name="connsiteY96" fmla="*/ 431006 h 635793"/>
                <a:gd name="connsiteX97" fmla="*/ 604837 w 669131"/>
                <a:gd name="connsiteY97" fmla="*/ 390525 h 635793"/>
                <a:gd name="connsiteX98" fmla="*/ 635794 w 669131"/>
                <a:gd name="connsiteY98" fmla="*/ 352425 h 635793"/>
                <a:gd name="connsiteX99" fmla="*/ 611981 w 669131"/>
                <a:gd name="connsiteY99" fmla="*/ 326231 h 635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669131" h="635793">
                  <a:moveTo>
                    <a:pt x="611981" y="326231"/>
                  </a:moveTo>
                  <a:lnTo>
                    <a:pt x="621506" y="245268"/>
                  </a:lnTo>
                  <a:lnTo>
                    <a:pt x="635794" y="230981"/>
                  </a:lnTo>
                  <a:lnTo>
                    <a:pt x="659606" y="209550"/>
                  </a:lnTo>
                  <a:lnTo>
                    <a:pt x="669131" y="183356"/>
                  </a:lnTo>
                  <a:lnTo>
                    <a:pt x="669131" y="157162"/>
                  </a:lnTo>
                  <a:lnTo>
                    <a:pt x="669131" y="142875"/>
                  </a:lnTo>
                  <a:lnTo>
                    <a:pt x="664369" y="135731"/>
                  </a:lnTo>
                  <a:lnTo>
                    <a:pt x="638175" y="133350"/>
                  </a:lnTo>
                  <a:lnTo>
                    <a:pt x="638175" y="133350"/>
                  </a:lnTo>
                  <a:lnTo>
                    <a:pt x="609600" y="83344"/>
                  </a:lnTo>
                  <a:lnTo>
                    <a:pt x="592931" y="104775"/>
                  </a:lnTo>
                  <a:lnTo>
                    <a:pt x="578644" y="121443"/>
                  </a:lnTo>
                  <a:lnTo>
                    <a:pt x="550069" y="128587"/>
                  </a:lnTo>
                  <a:lnTo>
                    <a:pt x="542925" y="119062"/>
                  </a:lnTo>
                  <a:lnTo>
                    <a:pt x="531019" y="100012"/>
                  </a:lnTo>
                  <a:lnTo>
                    <a:pt x="523875" y="80963"/>
                  </a:lnTo>
                  <a:cubicBezTo>
                    <a:pt x="509588" y="86519"/>
                    <a:pt x="504825" y="106362"/>
                    <a:pt x="495300" y="119062"/>
                  </a:cubicBezTo>
                  <a:lnTo>
                    <a:pt x="473869" y="119062"/>
                  </a:lnTo>
                  <a:lnTo>
                    <a:pt x="442912" y="116681"/>
                  </a:lnTo>
                  <a:lnTo>
                    <a:pt x="450056" y="69056"/>
                  </a:lnTo>
                  <a:lnTo>
                    <a:pt x="450056" y="54768"/>
                  </a:lnTo>
                  <a:lnTo>
                    <a:pt x="435769" y="33337"/>
                  </a:lnTo>
                  <a:lnTo>
                    <a:pt x="416719" y="23812"/>
                  </a:lnTo>
                  <a:lnTo>
                    <a:pt x="376237" y="11906"/>
                  </a:lnTo>
                  <a:lnTo>
                    <a:pt x="338137" y="7143"/>
                  </a:lnTo>
                  <a:lnTo>
                    <a:pt x="321469" y="28575"/>
                  </a:lnTo>
                  <a:lnTo>
                    <a:pt x="300038" y="19049"/>
                  </a:lnTo>
                  <a:lnTo>
                    <a:pt x="261937" y="35718"/>
                  </a:lnTo>
                  <a:lnTo>
                    <a:pt x="242887" y="42862"/>
                  </a:lnTo>
                  <a:lnTo>
                    <a:pt x="214313" y="19050"/>
                  </a:lnTo>
                  <a:lnTo>
                    <a:pt x="190500" y="0"/>
                  </a:lnTo>
                  <a:lnTo>
                    <a:pt x="173831" y="11906"/>
                  </a:lnTo>
                  <a:lnTo>
                    <a:pt x="154781" y="21431"/>
                  </a:lnTo>
                  <a:lnTo>
                    <a:pt x="133350" y="26193"/>
                  </a:lnTo>
                  <a:lnTo>
                    <a:pt x="104775" y="21431"/>
                  </a:lnTo>
                  <a:lnTo>
                    <a:pt x="85725" y="23812"/>
                  </a:lnTo>
                  <a:lnTo>
                    <a:pt x="69056" y="35718"/>
                  </a:lnTo>
                  <a:lnTo>
                    <a:pt x="47625" y="45243"/>
                  </a:lnTo>
                  <a:lnTo>
                    <a:pt x="38100" y="71437"/>
                  </a:lnTo>
                  <a:lnTo>
                    <a:pt x="0" y="78581"/>
                  </a:lnTo>
                  <a:lnTo>
                    <a:pt x="28575" y="100012"/>
                  </a:lnTo>
                  <a:lnTo>
                    <a:pt x="28575" y="100012"/>
                  </a:lnTo>
                  <a:cubicBezTo>
                    <a:pt x="30559" y="102393"/>
                    <a:pt x="38894" y="109537"/>
                    <a:pt x="40481" y="114300"/>
                  </a:cubicBezTo>
                  <a:lnTo>
                    <a:pt x="42862" y="133350"/>
                  </a:lnTo>
                  <a:lnTo>
                    <a:pt x="42862" y="159543"/>
                  </a:lnTo>
                  <a:lnTo>
                    <a:pt x="33337" y="180975"/>
                  </a:lnTo>
                  <a:lnTo>
                    <a:pt x="28575" y="192881"/>
                  </a:lnTo>
                  <a:lnTo>
                    <a:pt x="47625" y="200025"/>
                  </a:lnTo>
                  <a:lnTo>
                    <a:pt x="76200" y="230981"/>
                  </a:lnTo>
                  <a:lnTo>
                    <a:pt x="97631" y="242887"/>
                  </a:lnTo>
                  <a:lnTo>
                    <a:pt x="107156" y="254793"/>
                  </a:lnTo>
                  <a:lnTo>
                    <a:pt x="111919" y="278606"/>
                  </a:lnTo>
                  <a:lnTo>
                    <a:pt x="102394" y="321468"/>
                  </a:lnTo>
                  <a:lnTo>
                    <a:pt x="97631" y="359568"/>
                  </a:lnTo>
                  <a:lnTo>
                    <a:pt x="116681" y="354806"/>
                  </a:lnTo>
                  <a:lnTo>
                    <a:pt x="140494" y="361950"/>
                  </a:lnTo>
                  <a:lnTo>
                    <a:pt x="145256" y="383381"/>
                  </a:lnTo>
                  <a:lnTo>
                    <a:pt x="169069" y="388143"/>
                  </a:lnTo>
                  <a:lnTo>
                    <a:pt x="173831" y="404812"/>
                  </a:lnTo>
                  <a:lnTo>
                    <a:pt x="171450" y="419100"/>
                  </a:lnTo>
                  <a:lnTo>
                    <a:pt x="171450" y="440531"/>
                  </a:lnTo>
                  <a:lnTo>
                    <a:pt x="161925" y="457200"/>
                  </a:lnTo>
                  <a:lnTo>
                    <a:pt x="133350" y="457200"/>
                  </a:lnTo>
                  <a:lnTo>
                    <a:pt x="109537" y="469106"/>
                  </a:lnTo>
                  <a:lnTo>
                    <a:pt x="107156" y="490537"/>
                  </a:lnTo>
                  <a:lnTo>
                    <a:pt x="104775" y="511968"/>
                  </a:lnTo>
                  <a:lnTo>
                    <a:pt x="102394" y="533400"/>
                  </a:lnTo>
                  <a:lnTo>
                    <a:pt x="102394" y="533400"/>
                  </a:lnTo>
                  <a:lnTo>
                    <a:pt x="102394" y="533400"/>
                  </a:lnTo>
                  <a:lnTo>
                    <a:pt x="133350" y="533400"/>
                  </a:lnTo>
                  <a:lnTo>
                    <a:pt x="145256" y="538162"/>
                  </a:lnTo>
                  <a:lnTo>
                    <a:pt x="180975" y="569118"/>
                  </a:lnTo>
                  <a:lnTo>
                    <a:pt x="192881" y="623887"/>
                  </a:lnTo>
                  <a:lnTo>
                    <a:pt x="209550" y="614362"/>
                  </a:lnTo>
                  <a:lnTo>
                    <a:pt x="219075" y="614362"/>
                  </a:lnTo>
                  <a:lnTo>
                    <a:pt x="233362" y="635793"/>
                  </a:lnTo>
                  <a:lnTo>
                    <a:pt x="261937" y="628650"/>
                  </a:lnTo>
                  <a:lnTo>
                    <a:pt x="280987" y="623887"/>
                  </a:lnTo>
                  <a:lnTo>
                    <a:pt x="280987" y="585787"/>
                  </a:lnTo>
                  <a:lnTo>
                    <a:pt x="307181" y="578643"/>
                  </a:lnTo>
                  <a:lnTo>
                    <a:pt x="323850" y="557212"/>
                  </a:lnTo>
                  <a:lnTo>
                    <a:pt x="350044" y="561975"/>
                  </a:lnTo>
                  <a:lnTo>
                    <a:pt x="364331" y="542924"/>
                  </a:lnTo>
                  <a:lnTo>
                    <a:pt x="347662" y="504825"/>
                  </a:lnTo>
                  <a:lnTo>
                    <a:pt x="369094" y="507206"/>
                  </a:lnTo>
                  <a:lnTo>
                    <a:pt x="376237" y="528637"/>
                  </a:lnTo>
                  <a:lnTo>
                    <a:pt x="402431" y="528637"/>
                  </a:lnTo>
                  <a:lnTo>
                    <a:pt x="419100" y="507206"/>
                  </a:lnTo>
                  <a:lnTo>
                    <a:pt x="421481" y="473868"/>
                  </a:lnTo>
                  <a:lnTo>
                    <a:pt x="442912" y="461962"/>
                  </a:lnTo>
                  <a:lnTo>
                    <a:pt x="473869" y="459581"/>
                  </a:lnTo>
                  <a:lnTo>
                    <a:pt x="500062" y="438150"/>
                  </a:lnTo>
                  <a:lnTo>
                    <a:pt x="523875" y="419100"/>
                  </a:lnTo>
                  <a:lnTo>
                    <a:pt x="531019" y="395287"/>
                  </a:lnTo>
                  <a:lnTo>
                    <a:pt x="557212" y="404812"/>
                  </a:lnTo>
                  <a:lnTo>
                    <a:pt x="595312" y="431006"/>
                  </a:lnTo>
                  <a:lnTo>
                    <a:pt x="604837" y="390525"/>
                  </a:lnTo>
                  <a:cubicBezTo>
                    <a:pt x="604837" y="377825"/>
                    <a:pt x="635794" y="365125"/>
                    <a:pt x="635794" y="352425"/>
                  </a:cubicBezTo>
                  <a:lnTo>
                    <a:pt x="611981" y="32623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700">
                <a:latin typeface="Arial Narrow" pitchFamily="34" charset="0"/>
              </a:endParaRPr>
            </a:p>
          </p:txBody>
        </p:sp>
        <p:sp>
          <p:nvSpPr>
            <p:cNvPr id="42" name="Ростовская обл."/>
            <p:cNvSpPr/>
            <p:nvPr/>
          </p:nvSpPr>
          <p:spPr>
            <a:xfrm>
              <a:off x="3940175" y="9615488"/>
              <a:ext cx="647700" cy="671512"/>
            </a:xfrm>
            <a:custGeom>
              <a:avLst/>
              <a:gdLst>
                <a:gd name="connsiteX0" fmla="*/ 597694 w 650081"/>
                <a:gd name="connsiteY0" fmla="*/ 573881 h 671513"/>
                <a:gd name="connsiteX1" fmla="*/ 631031 w 650081"/>
                <a:gd name="connsiteY1" fmla="*/ 535781 h 671513"/>
                <a:gd name="connsiteX2" fmla="*/ 647700 w 650081"/>
                <a:gd name="connsiteY2" fmla="*/ 521494 h 671513"/>
                <a:gd name="connsiteX3" fmla="*/ 650081 w 650081"/>
                <a:gd name="connsiteY3" fmla="*/ 476250 h 671513"/>
                <a:gd name="connsiteX4" fmla="*/ 642937 w 650081"/>
                <a:gd name="connsiteY4" fmla="*/ 423863 h 671513"/>
                <a:gd name="connsiteX5" fmla="*/ 631031 w 650081"/>
                <a:gd name="connsiteY5" fmla="*/ 447675 h 671513"/>
                <a:gd name="connsiteX6" fmla="*/ 616744 w 650081"/>
                <a:gd name="connsiteY6" fmla="*/ 471488 h 671513"/>
                <a:gd name="connsiteX7" fmla="*/ 595312 w 650081"/>
                <a:gd name="connsiteY7" fmla="*/ 464344 h 671513"/>
                <a:gd name="connsiteX8" fmla="*/ 588169 w 650081"/>
                <a:gd name="connsiteY8" fmla="*/ 440531 h 671513"/>
                <a:gd name="connsiteX9" fmla="*/ 583406 w 650081"/>
                <a:gd name="connsiteY9" fmla="*/ 428625 h 671513"/>
                <a:gd name="connsiteX10" fmla="*/ 545306 w 650081"/>
                <a:gd name="connsiteY10" fmla="*/ 438150 h 671513"/>
                <a:gd name="connsiteX11" fmla="*/ 531019 w 650081"/>
                <a:gd name="connsiteY11" fmla="*/ 440531 h 671513"/>
                <a:gd name="connsiteX12" fmla="*/ 523875 w 650081"/>
                <a:gd name="connsiteY12" fmla="*/ 421481 h 671513"/>
                <a:gd name="connsiteX13" fmla="*/ 500062 w 650081"/>
                <a:gd name="connsiteY13" fmla="*/ 423863 h 671513"/>
                <a:gd name="connsiteX14" fmla="*/ 490537 w 650081"/>
                <a:gd name="connsiteY14" fmla="*/ 416719 h 671513"/>
                <a:gd name="connsiteX15" fmla="*/ 485775 w 650081"/>
                <a:gd name="connsiteY15" fmla="*/ 392906 h 671513"/>
                <a:gd name="connsiteX16" fmla="*/ 485775 w 650081"/>
                <a:gd name="connsiteY16" fmla="*/ 378619 h 671513"/>
                <a:gd name="connsiteX17" fmla="*/ 471487 w 650081"/>
                <a:gd name="connsiteY17" fmla="*/ 361950 h 671513"/>
                <a:gd name="connsiteX18" fmla="*/ 447675 w 650081"/>
                <a:gd name="connsiteY18" fmla="*/ 342900 h 671513"/>
                <a:gd name="connsiteX19" fmla="*/ 428625 w 650081"/>
                <a:gd name="connsiteY19" fmla="*/ 342900 h 671513"/>
                <a:gd name="connsiteX20" fmla="*/ 397669 w 650081"/>
                <a:gd name="connsiteY20" fmla="*/ 333375 h 671513"/>
                <a:gd name="connsiteX21" fmla="*/ 414337 w 650081"/>
                <a:gd name="connsiteY21" fmla="*/ 285750 h 671513"/>
                <a:gd name="connsiteX22" fmla="*/ 411956 w 650081"/>
                <a:gd name="connsiteY22" fmla="*/ 278606 h 671513"/>
                <a:gd name="connsiteX23" fmla="*/ 433387 w 650081"/>
                <a:gd name="connsiteY23" fmla="*/ 257175 h 671513"/>
                <a:gd name="connsiteX24" fmla="*/ 464344 w 650081"/>
                <a:gd name="connsiteY24" fmla="*/ 261938 h 671513"/>
                <a:gd name="connsiteX25" fmla="*/ 478631 w 650081"/>
                <a:gd name="connsiteY25" fmla="*/ 245269 h 671513"/>
                <a:gd name="connsiteX26" fmla="*/ 478631 w 650081"/>
                <a:gd name="connsiteY26" fmla="*/ 214313 h 671513"/>
                <a:gd name="connsiteX27" fmla="*/ 473869 w 650081"/>
                <a:gd name="connsiteY27" fmla="*/ 195263 h 671513"/>
                <a:gd name="connsiteX28" fmla="*/ 461962 w 650081"/>
                <a:gd name="connsiteY28" fmla="*/ 195263 h 671513"/>
                <a:gd name="connsiteX29" fmla="*/ 450056 w 650081"/>
                <a:gd name="connsiteY29" fmla="*/ 185738 h 671513"/>
                <a:gd name="connsiteX30" fmla="*/ 447675 w 650081"/>
                <a:gd name="connsiteY30" fmla="*/ 166688 h 671513"/>
                <a:gd name="connsiteX31" fmla="*/ 423862 w 650081"/>
                <a:gd name="connsiteY31" fmla="*/ 161925 h 671513"/>
                <a:gd name="connsiteX32" fmla="*/ 400050 w 650081"/>
                <a:gd name="connsiteY32" fmla="*/ 161925 h 671513"/>
                <a:gd name="connsiteX33" fmla="*/ 411956 w 650081"/>
                <a:gd name="connsiteY33" fmla="*/ 121444 h 671513"/>
                <a:gd name="connsiteX34" fmla="*/ 414337 w 650081"/>
                <a:gd name="connsiteY34" fmla="*/ 83344 h 671513"/>
                <a:gd name="connsiteX35" fmla="*/ 414337 w 650081"/>
                <a:gd name="connsiteY35" fmla="*/ 64294 h 671513"/>
                <a:gd name="connsiteX36" fmla="*/ 404812 w 650081"/>
                <a:gd name="connsiteY36" fmla="*/ 42863 h 671513"/>
                <a:gd name="connsiteX37" fmla="*/ 378619 w 650081"/>
                <a:gd name="connsiteY37" fmla="*/ 28575 h 671513"/>
                <a:gd name="connsiteX38" fmla="*/ 357187 w 650081"/>
                <a:gd name="connsiteY38" fmla="*/ 11906 h 671513"/>
                <a:gd name="connsiteX39" fmla="*/ 338137 w 650081"/>
                <a:gd name="connsiteY39" fmla="*/ 0 h 671513"/>
                <a:gd name="connsiteX40" fmla="*/ 319087 w 650081"/>
                <a:gd name="connsiteY40" fmla="*/ 23813 h 671513"/>
                <a:gd name="connsiteX41" fmla="*/ 307181 w 650081"/>
                <a:gd name="connsiteY41" fmla="*/ 42863 h 671513"/>
                <a:gd name="connsiteX42" fmla="*/ 297656 w 650081"/>
                <a:gd name="connsiteY42" fmla="*/ 69056 h 671513"/>
                <a:gd name="connsiteX43" fmla="*/ 261937 w 650081"/>
                <a:gd name="connsiteY43" fmla="*/ 73819 h 671513"/>
                <a:gd name="connsiteX44" fmla="*/ 230981 w 650081"/>
                <a:gd name="connsiteY44" fmla="*/ 88106 h 671513"/>
                <a:gd name="connsiteX45" fmla="*/ 195262 w 650081"/>
                <a:gd name="connsiteY45" fmla="*/ 85725 h 671513"/>
                <a:gd name="connsiteX46" fmla="*/ 197644 w 650081"/>
                <a:gd name="connsiteY46" fmla="*/ 102394 h 671513"/>
                <a:gd name="connsiteX47" fmla="*/ 216694 w 650081"/>
                <a:gd name="connsiteY47" fmla="*/ 126206 h 671513"/>
                <a:gd name="connsiteX48" fmla="*/ 216694 w 650081"/>
                <a:gd name="connsiteY48" fmla="*/ 147638 h 671513"/>
                <a:gd name="connsiteX49" fmla="*/ 192881 w 650081"/>
                <a:gd name="connsiteY49" fmla="*/ 169069 h 671513"/>
                <a:gd name="connsiteX50" fmla="*/ 164306 w 650081"/>
                <a:gd name="connsiteY50" fmla="*/ 180975 h 671513"/>
                <a:gd name="connsiteX51" fmla="*/ 164306 w 650081"/>
                <a:gd name="connsiteY51" fmla="*/ 180975 h 671513"/>
                <a:gd name="connsiteX52" fmla="*/ 200025 w 650081"/>
                <a:gd name="connsiteY52" fmla="*/ 197644 h 671513"/>
                <a:gd name="connsiteX53" fmla="*/ 197644 w 650081"/>
                <a:gd name="connsiteY53" fmla="*/ 219075 h 671513"/>
                <a:gd name="connsiteX54" fmla="*/ 161925 w 650081"/>
                <a:gd name="connsiteY54" fmla="*/ 230981 h 671513"/>
                <a:gd name="connsiteX55" fmla="*/ 159544 w 650081"/>
                <a:gd name="connsiteY55" fmla="*/ 250031 h 671513"/>
                <a:gd name="connsiteX56" fmla="*/ 178594 w 650081"/>
                <a:gd name="connsiteY56" fmla="*/ 269081 h 671513"/>
                <a:gd name="connsiteX57" fmla="*/ 188119 w 650081"/>
                <a:gd name="connsiteY57" fmla="*/ 302419 h 671513"/>
                <a:gd name="connsiteX58" fmla="*/ 185737 w 650081"/>
                <a:gd name="connsiteY58" fmla="*/ 338138 h 671513"/>
                <a:gd name="connsiteX59" fmla="*/ 169069 w 650081"/>
                <a:gd name="connsiteY59" fmla="*/ 378619 h 671513"/>
                <a:gd name="connsiteX60" fmla="*/ 152400 w 650081"/>
                <a:gd name="connsiteY60" fmla="*/ 378619 h 671513"/>
                <a:gd name="connsiteX61" fmla="*/ 111919 w 650081"/>
                <a:gd name="connsiteY61" fmla="*/ 369094 h 671513"/>
                <a:gd name="connsiteX62" fmla="*/ 69056 w 650081"/>
                <a:gd name="connsiteY62" fmla="*/ 373856 h 671513"/>
                <a:gd name="connsiteX63" fmla="*/ 52387 w 650081"/>
                <a:gd name="connsiteY63" fmla="*/ 395288 h 671513"/>
                <a:gd name="connsiteX64" fmla="*/ 47625 w 650081"/>
                <a:gd name="connsiteY64" fmla="*/ 409575 h 671513"/>
                <a:gd name="connsiteX65" fmla="*/ 11906 w 650081"/>
                <a:gd name="connsiteY65" fmla="*/ 421481 h 671513"/>
                <a:gd name="connsiteX66" fmla="*/ 0 w 650081"/>
                <a:gd name="connsiteY66" fmla="*/ 461963 h 671513"/>
                <a:gd name="connsiteX67" fmla="*/ 0 w 650081"/>
                <a:gd name="connsiteY67" fmla="*/ 461963 h 671513"/>
                <a:gd name="connsiteX68" fmla="*/ 40481 w 650081"/>
                <a:gd name="connsiteY68" fmla="*/ 461963 h 671513"/>
                <a:gd name="connsiteX69" fmla="*/ 95250 w 650081"/>
                <a:gd name="connsiteY69" fmla="*/ 461963 h 671513"/>
                <a:gd name="connsiteX70" fmla="*/ 109537 w 650081"/>
                <a:gd name="connsiteY70" fmla="*/ 469106 h 671513"/>
                <a:gd name="connsiteX71" fmla="*/ 97631 w 650081"/>
                <a:gd name="connsiteY71" fmla="*/ 504825 h 671513"/>
                <a:gd name="connsiteX72" fmla="*/ 59531 w 650081"/>
                <a:gd name="connsiteY72" fmla="*/ 507206 h 671513"/>
                <a:gd name="connsiteX73" fmla="*/ 28575 w 650081"/>
                <a:gd name="connsiteY73" fmla="*/ 523875 h 671513"/>
                <a:gd name="connsiteX74" fmla="*/ 59531 w 650081"/>
                <a:gd name="connsiteY74" fmla="*/ 531019 h 671513"/>
                <a:gd name="connsiteX75" fmla="*/ 69056 w 650081"/>
                <a:gd name="connsiteY75" fmla="*/ 545306 h 671513"/>
                <a:gd name="connsiteX76" fmla="*/ 66675 w 650081"/>
                <a:gd name="connsiteY76" fmla="*/ 566738 h 671513"/>
                <a:gd name="connsiteX77" fmla="*/ 95250 w 650081"/>
                <a:gd name="connsiteY77" fmla="*/ 569119 h 671513"/>
                <a:gd name="connsiteX78" fmla="*/ 107156 w 650081"/>
                <a:gd name="connsiteY78" fmla="*/ 542925 h 671513"/>
                <a:gd name="connsiteX79" fmla="*/ 145256 w 650081"/>
                <a:gd name="connsiteY79" fmla="*/ 542925 h 671513"/>
                <a:gd name="connsiteX80" fmla="*/ 178594 w 650081"/>
                <a:gd name="connsiteY80" fmla="*/ 538163 h 671513"/>
                <a:gd name="connsiteX81" fmla="*/ 207169 w 650081"/>
                <a:gd name="connsiteY81" fmla="*/ 538163 h 671513"/>
                <a:gd name="connsiteX82" fmla="*/ 190500 w 650081"/>
                <a:gd name="connsiteY82" fmla="*/ 566738 h 671513"/>
                <a:gd name="connsiteX83" fmla="*/ 204787 w 650081"/>
                <a:gd name="connsiteY83" fmla="*/ 578644 h 671513"/>
                <a:gd name="connsiteX84" fmla="*/ 219075 w 650081"/>
                <a:gd name="connsiteY84" fmla="*/ 592931 h 671513"/>
                <a:gd name="connsiteX85" fmla="*/ 216694 w 650081"/>
                <a:gd name="connsiteY85" fmla="*/ 626269 h 671513"/>
                <a:gd name="connsiteX86" fmla="*/ 252412 w 650081"/>
                <a:gd name="connsiteY86" fmla="*/ 619125 h 671513"/>
                <a:gd name="connsiteX87" fmla="*/ 285750 w 650081"/>
                <a:gd name="connsiteY87" fmla="*/ 621506 h 671513"/>
                <a:gd name="connsiteX88" fmla="*/ 304800 w 650081"/>
                <a:gd name="connsiteY88" fmla="*/ 645319 h 671513"/>
                <a:gd name="connsiteX89" fmla="*/ 304800 w 650081"/>
                <a:gd name="connsiteY89" fmla="*/ 671513 h 671513"/>
                <a:gd name="connsiteX90" fmla="*/ 340519 w 650081"/>
                <a:gd name="connsiteY90" fmla="*/ 664369 h 671513"/>
                <a:gd name="connsiteX91" fmla="*/ 371475 w 650081"/>
                <a:gd name="connsiteY91" fmla="*/ 657225 h 671513"/>
                <a:gd name="connsiteX92" fmla="*/ 366712 w 650081"/>
                <a:gd name="connsiteY92" fmla="*/ 631031 h 671513"/>
                <a:gd name="connsiteX93" fmla="*/ 390525 w 650081"/>
                <a:gd name="connsiteY93" fmla="*/ 631031 h 671513"/>
                <a:gd name="connsiteX94" fmla="*/ 414337 w 650081"/>
                <a:gd name="connsiteY94" fmla="*/ 616744 h 671513"/>
                <a:gd name="connsiteX95" fmla="*/ 407194 w 650081"/>
                <a:gd name="connsiteY95" fmla="*/ 588169 h 671513"/>
                <a:gd name="connsiteX96" fmla="*/ 421481 w 650081"/>
                <a:gd name="connsiteY96" fmla="*/ 573881 h 671513"/>
                <a:gd name="connsiteX97" fmla="*/ 452437 w 650081"/>
                <a:gd name="connsiteY97" fmla="*/ 578644 h 671513"/>
                <a:gd name="connsiteX98" fmla="*/ 478631 w 650081"/>
                <a:gd name="connsiteY98" fmla="*/ 611981 h 671513"/>
                <a:gd name="connsiteX99" fmla="*/ 509587 w 650081"/>
                <a:gd name="connsiteY99" fmla="*/ 595313 h 671513"/>
                <a:gd name="connsiteX100" fmla="*/ 540544 w 650081"/>
                <a:gd name="connsiteY100" fmla="*/ 631031 h 671513"/>
                <a:gd name="connsiteX101" fmla="*/ 578644 w 650081"/>
                <a:gd name="connsiteY101" fmla="*/ 635794 h 671513"/>
                <a:gd name="connsiteX102" fmla="*/ 597694 w 650081"/>
                <a:gd name="connsiteY102" fmla="*/ 573881 h 671513"/>
                <a:gd name="connsiteX0" fmla="*/ 597694 w 650081"/>
                <a:gd name="connsiteY0" fmla="*/ 573881 h 671513"/>
                <a:gd name="connsiteX1" fmla="*/ 631031 w 650081"/>
                <a:gd name="connsiteY1" fmla="*/ 535781 h 671513"/>
                <a:gd name="connsiteX2" fmla="*/ 647700 w 650081"/>
                <a:gd name="connsiteY2" fmla="*/ 521494 h 671513"/>
                <a:gd name="connsiteX3" fmla="*/ 650081 w 650081"/>
                <a:gd name="connsiteY3" fmla="*/ 476250 h 671513"/>
                <a:gd name="connsiteX4" fmla="*/ 642937 w 650081"/>
                <a:gd name="connsiteY4" fmla="*/ 423863 h 671513"/>
                <a:gd name="connsiteX5" fmla="*/ 631031 w 650081"/>
                <a:gd name="connsiteY5" fmla="*/ 447675 h 671513"/>
                <a:gd name="connsiteX6" fmla="*/ 616744 w 650081"/>
                <a:gd name="connsiteY6" fmla="*/ 471488 h 671513"/>
                <a:gd name="connsiteX7" fmla="*/ 595312 w 650081"/>
                <a:gd name="connsiteY7" fmla="*/ 464344 h 671513"/>
                <a:gd name="connsiteX8" fmla="*/ 588169 w 650081"/>
                <a:gd name="connsiteY8" fmla="*/ 440531 h 671513"/>
                <a:gd name="connsiteX9" fmla="*/ 583406 w 650081"/>
                <a:gd name="connsiteY9" fmla="*/ 428625 h 671513"/>
                <a:gd name="connsiteX10" fmla="*/ 545306 w 650081"/>
                <a:gd name="connsiteY10" fmla="*/ 438150 h 671513"/>
                <a:gd name="connsiteX11" fmla="*/ 531019 w 650081"/>
                <a:gd name="connsiteY11" fmla="*/ 440531 h 671513"/>
                <a:gd name="connsiteX12" fmla="*/ 523875 w 650081"/>
                <a:gd name="connsiteY12" fmla="*/ 421481 h 671513"/>
                <a:gd name="connsiteX13" fmla="*/ 500062 w 650081"/>
                <a:gd name="connsiteY13" fmla="*/ 423863 h 671513"/>
                <a:gd name="connsiteX14" fmla="*/ 490537 w 650081"/>
                <a:gd name="connsiteY14" fmla="*/ 416719 h 671513"/>
                <a:gd name="connsiteX15" fmla="*/ 485775 w 650081"/>
                <a:gd name="connsiteY15" fmla="*/ 392906 h 671513"/>
                <a:gd name="connsiteX16" fmla="*/ 485775 w 650081"/>
                <a:gd name="connsiteY16" fmla="*/ 378619 h 671513"/>
                <a:gd name="connsiteX17" fmla="*/ 471487 w 650081"/>
                <a:gd name="connsiteY17" fmla="*/ 361950 h 671513"/>
                <a:gd name="connsiteX18" fmla="*/ 447675 w 650081"/>
                <a:gd name="connsiteY18" fmla="*/ 342900 h 671513"/>
                <a:gd name="connsiteX19" fmla="*/ 428625 w 650081"/>
                <a:gd name="connsiteY19" fmla="*/ 342900 h 671513"/>
                <a:gd name="connsiteX20" fmla="*/ 397669 w 650081"/>
                <a:gd name="connsiteY20" fmla="*/ 333375 h 671513"/>
                <a:gd name="connsiteX21" fmla="*/ 414337 w 650081"/>
                <a:gd name="connsiteY21" fmla="*/ 285750 h 671513"/>
                <a:gd name="connsiteX22" fmla="*/ 411956 w 650081"/>
                <a:gd name="connsiteY22" fmla="*/ 278606 h 671513"/>
                <a:gd name="connsiteX23" fmla="*/ 433387 w 650081"/>
                <a:gd name="connsiteY23" fmla="*/ 257175 h 671513"/>
                <a:gd name="connsiteX24" fmla="*/ 464344 w 650081"/>
                <a:gd name="connsiteY24" fmla="*/ 261938 h 671513"/>
                <a:gd name="connsiteX25" fmla="*/ 478631 w 650081"/>
                <a:gd name="connsiteY25" fmla="*/ 245269 h 671513"/>
                <a:gd name="connsiteX26" fmla="*/ 478631 w 650081"/>
                <a:gd name="connsiteY26" fmla="*/ 214313 h 671513"/>
                <a:gd name="connsiteX27" fmla="*/ 473869 w 650081"/>
                <a:gd name="connsiteY27" fmla="*/ 195263 h 671513"/>
                <a:gd name="connsiteX28" fmla="*/ 461962 w 650081"/>
                <a:gd name="connsiteY28" fmla="*/ 195263 h 671513"/>
                <a:gd name="connsiteX29" fmla="*/ 450056 w 650081"/>
                <a:gd name="connsiteY29" fmla="*/ 185738 h 671513"/>
                <a:gd name="connsiteX30" fmla="*/ 447675 w 650081"/>
                <a:gd name="connsiteY30" fmla="*/ 166688 h 671513"/>
                <a:gd name="connsiteX31" fmla="*/ 423862 w 650081"/>
                <a:gd name="connsiteY31" fmla="*/ 161925 h 671513"/>
                <a:gd name="connsiteX32" fmla="*/ 400050 w 650081"/>
                <a:gd name="connsiteY32" fmla="*/ 161925 h 671513"/>
                <a:gd name="connsiteX33" fmla="*/ 411956 w 650081"/>
                <a:gd name="connsiteY33" fmla="*/ 121444 h 671513"/>
                <a:gd name="connsiteX34" fmla="*/ 414337 w 650081"/>
                <a:gd name="connsiteY34" fmla="*/ 83344 h 671513"/>
                <a:gd name="connsiteX35" fmla="*/ 414337 w 650081"/>
                <a:gd name="connsiteY35" fmla="*/ 64294 h 671513"/>
                <a:gd name="connsiteX36" fmla="*/ 404812 w 650081"/>
                <a:gd name="connsiteY36" fmla="*/ 42863 h 671513"/>
                <a:gd name="connsiteX37" fmla="*/ 378619 w 650081"/>
                <a:gd name="connsiteY37" fmla="*/ 28575 h 671513"/>
                <a:gd name="connsiteX38" fmla="*/ 357187 w 650081"/>
                <a:gd name="connsiteY38" fmla="*/ 11906 h 671513"/>
                <a:gd name="connsiteX39" fmla="*/ 338137 w 650081"/>
                <a:gd name="connsiteY39" fmla="*/ 0 h 671513"/>
                <a:gd name="connsiteX40" fmla="*/ 319087 w 650081"/>
                <a:gd name="connsiteY40" fmla="*/ 23813 h 671513"/>
                <a:gd name="connsiteX41" fmla="*/ 307181 w 650081"/>
                <a:gd name="connsiteY41" fmla="*/ 42863 h 671513"/>
                <a:gd name="connsiteX42" fmla="*/ 297656 w 650081"/>
                <a:gd name="connsiteY42" fmla="*/ 69056 h 671513"/>
                <a:gd name="connsiteX43" fmla="*/ 261937 w 650081"/>
                <a:gd name="connsiteY43" fmla="*/ 73819 h 671513"/>
                <a:gd name="connsiteX44" fmla="*/ 230981 w 650081"/>
                <a:gd name="connsiteY44" fmla="*/ 88106 h 671513"/>
                <a:gd name="connsiteX45" fmla="*/ 195262 w 650081"/>
                <a:gd name="connsiteY45" fmla="*/ 85725 h 671513"/>
                <a:gd name="connsiteX46" fmla="*/ 197644 w 650081"/>
                <a:gd name="connsiteY46" fmla="*/ 102394 h 671513"/>
                <a:gd name="connsiteX47" fmla="*/ 216694 w 650081"/>
                <a:gd name="connsiteY47" fmla="*/ 126206 h 671513"/>
                <a:gd name="connsiteX48" fmla="*/ 216694 w 650081"/>
                <a:gd name="connsiteY48" fmla="*/ 147638 h 671513"/>
                <a:gd name="connsiteX49" fmla="*/ 192881 w 650081"/>
                <a:gd name="connsiteY49" fmla="*/ 169069 h 671513"/>
                <a:gd name="connsiteX50" fmla="*/ 164306 w 650081"/>
                <a:gd name="connsiteY50" fmla="*/ 180975 h 671513"/>
                <a:gd name="connsiteX51" fmla="*/ 164306 w 650081"/>
                <a:gd name="connsiteY51" fmla="*/ 180975 h 671513"/>
                <a:gd name="connsiteX52" fmla="*/ 200025 w 650081"/>
                <a:gd name="connsiteY52" fmla="*/ 197644 h 671513"/>
                <a:gd name="connsiteX53" fmla="*/ 197644 w 650081"/>
                <a:gd name="connsiteY53" fmla="*/ 219075 h 671513"/>
                <a:gd name="connsiteX54" fmla="*/ 161925 w 650081"/>
                <a:gd name="connsiteY54" fmla="*/ 230981 h 671513"/>
                <a:gd name="connsiteX55" fmla="*/ 159544 w 650081"/>
                <a:gd name="connsiteY55" fmla="*/ 250031 h 671513"/>
                <a:gd name="connsiteX56" fmla="*/ 178594 w 650081"/>
                <a:gd name="connsiteY56" fmla="*/ 269081 h 671513"/>
                <a:gd name="connsiteX57" fmla="*/ 188119 w 650081"/>
                <a:gd name="connsiteY57" fmla="*/ 302419 h 671513"/>
                <a:gd name="connsiteX58" fmla="*/ 185737 w 650081"/>
                <a:gd name="connsiteY58" fmla="*/ 338138 h 671513"/>
                <a:gd name="connsiteX59" fmla="*/ 169069 w 650081"/>
                <a:gd name="connsiteY59" fmla="*/ 378619 h 671513"/>
                <a:gd name="connsiteX60" fmla="*/ 152400 w 650081"/>
                <a:gd name="connsiteY60" fmla="*/ 378619 h 671513"/>
                <a:gd name="connsiteX61" fmla="*/ 111919 w 650081"/>
                <a:gd name="connsiteY61" fmla="*/ 369094 h 671513"/>
                <a:gd name="connsiteX62" fmla="*/ 69056 w 650081"/>
                <a:gd name="connsiteY62" fmla="*/ 373856 h 671513"/>
                <a:gd name="connsiteX63" fmla="*/ 52387 w 650081"/>
                <a:gd name="connsiteY63" fmla="*/ 395288 h 671513"/>
                <a:gd name="connsiteX64" fmla="*/ 47625 w 650081"/>
                <a:gd name="connsiteY64" fmla="*/ 409575 h 671513"/>
                <a:gd name="connsiteX65" fmla="*/ 11906 w 650081"/>
                <a:gd name="connsiteY65" fmla="*/ 421481 h 671513"/>
                <a:gd name="connsiteX66" fmla="*/ 0 w 650081"/>
                <a:gd name="connsiteY66" fmla="*/ 461963 h 671513"/>
                <a:gd name="connsiteX67" fmla="*/ 0 w 650081"/>
                <a:gd name="connsiteY67" fmla="*/ 461963 h 671513"/>
                <a:gd name="connsiteX68" fmla="*/ 40481 w 650081"/>
                <a:gd name="connsiteY68" fmla="*/ 461963 h 671513"/>
                <a:gd name="connsiteX69" fmla="*/ 95250 w 650081"/>
                <a:gd name="connsiteY69" fmla="*/ 461963 h 671513"/>
                <a:gd name="connsiteX70" fmla="*/ 109537 w 650081"/>
                <a:gd name="connsiteY70" fmla="*/ 469106 h 671513"/>
                <a:gd name="connsiteX71" fmla="*/ 97631 w 650081"/>
                <a:gd name="connsiteY71" fmla="*/ 504825 h 671513"/>
                <a:gd name="connsiteX72" fmla="*/ 59531 w 650081"/>
                <a:gd name="connsiteY72" fmla="*/ 507206 h 671513"/>
                <a:gd name="connsiteX73" fmla="*/ 28575 w 650081"/>
                <a:gd name="connsiteY73" fmla="*/ 523875 h 671513"/>
                <a:gd name="connsiteX74" fmla="*/ 59531 w 650081"/>
                <a:gd name="connsiteY74" fmla="*/ 531019 h 671513"/>
                <a:gd name="connsiteX75" fmla="*/ 69056 w 650081"/>
                <a:gd name="connsiteY75" fmla="*/ 545306 h 671513"/>
                <a:gd name="connsiteX76" fmla="*/ 66675 w 650081"/>
                <a:gd name="connsiteY76" fmla="*/ 566738 h 671513"/>
                <a:gd name="connsiteX77" fmla="*/ 95250 w 650081"/>
                <a:gd name="connsiteY77" fmla="*/ 569119 h 671513"/>
                <a:gd name="connsiteX78" fmla="*/ 107156 w 650081"/>
                <a:gd name="connsiteY78" fmla="*/ 542925 h 671513"/>
                <a:gd name="connsiteX79" fmla="*/ 145256 w 650081"/>
                <a:gd name="connsiteY79" fmla="*/ 542925 h 671513"/>
                <a:gd name="connsiteX80" fmla="*/ 178594 w 650081"/>
                <a:gd name="connsiteY80" fmla="*/ 538163 h 671513"/>
                <a:gd name="connsiteX81" fmla="*/ 207169 w 650081"/>
                <a:gd name="connsiteY81" fmla="*/ 538163 h 671513"/>
                <a:gd name="connsiteX82" fmla="*/ 190500 w 650081"/>
                <a:gd name="connsiteY82" fmla="*/ 566738 h 671513"/>
                <a:gd name="connsiteX83" fmla="*/ 204787 w 650081"/>
                <a:gd name="connsiteY83" fmla="*/ 578644 h 671513"/>
                <a:gd name="connsiteX84" fmla="*/ 219075 w 650081"/>
                <a:gd name="connsiteY84" fmla="*/ 592931 h 671513"/>
                <a:gd name="connsiteX85" fmla="*/ 216694 w 650081"/>
                <a:gd name="connsiteY85" fmla="*/ 626269 h 671513"/>
                <a:gd name="connsiteX86" fmla="*/ 252412 w 650081"/>
                <a:gd name="connsiteY86" fmla="*/ 619125 h 671513"/>
                <a:gd name="connsiteX87" fmla="*/ 285750 w 650081"/>
                <a:gd name="connsiteY87" fmla="*/ 621506 h 671513"/>
                <a:gd name="connsiteX88" fmla="*/ 304800 w 650081"/>
                <a:gd name="connsiteY88" fmla="*/ 645319 h 671513"/>
                <a:gd name="connsiteX89" fmla="*/ 304800 w 650081"/>
                <a:gd name="connsiteY89" fmla="*/ 671513 h 671513"/>
                <a:gd name="connsiteX90" fmla="*/ 340519 w 650081"/>
                <a:gd name="connsiteY90" fmla="*/ 664369 h 671513"/>
                <a:gd name="connsiteX91" fmla="*/ 371475 w 650081"/>
                <a:gd name="connsiteY91" fmla="*/ 657225 h 671513"/>
                <a:gd name="connsiteX92" fmla="*/ 366712 w 650081"/>
                <a:gd name="connsiteY92" fmla="*/ 631031 h 671513"/>
                <a:gd name="connsiteX93" fmla="*/ 390525 w 650081"/>
                <a:gd name="connsiteY93" fmla="*/ 631031 h 671513"/>
                <a:gd name="connsiteX94" fmla="*/ 414337 w 650081"/>
                <a:gd name="connsiteY94" fmla="*/ 616744 h 671513"/>
                <a:gd name="connsiteX95" fmla="*/ 407194 w 650081"/>
                <a:gd name="connsiteY95" fmla="*/ 588169 h 671513"/>
                <a:gd name="connsiteX96" fmla="*/ 421481 w 650081"/>
                <a:gd name="connsiteY96" fmla="*/ 573881 h 671513"/>
                <a:gd name="connsiteX97" fmla="*/ 452437 w 650081"/>
                <a:gd name="connsiteY97" fmla="*/ 578644 h 671513"/>
                <a:gd name="connsiteX98" fmla="*/ 478631 w 650081"/>
                <a:gd name="connsiteY98" fmla="*/ 611981 h 671513"/>
                <a:gd name="connsiteX99" fmla="*/ 509587 w 650081"/>
                <a:gd name="connsiteY99" fmla="*/ 595313 h 671513"/>
                <a:gd name="connsiteX100" fmla="*/ 540544 w 650081"/>
                <a:gd name="connsiteY100" fmla="*/ 631031 h 671513"/>
                <a:gd name="connsiteX101" fmla="*/ 578644 w 650081"/>
                <a:gd name="connsiteY101" fmla="*/ 635794 h 671513"/>
                <a:gd name="connsiteX102" fmla="*/ 614362 w 650081"/>
                <a:gd name="connsiteY102" fmla="*/ 600075 h 671513"/>
                <a:gd name="connsiteX103" fmla="*/ 597694 w 650081"/>
                <a:gd name="connsiteY103" fmla="*/ 573881 h 671513"/>
                <a:gd name="connsiteX0" fmla="*/ 597694 w 650081"/>
                <a:gd name="connsiteY0" fmla="*/ 573881 h 671513"/>
                <a:gd name="connsiteX1" fmla="*/ 631031 w 650081"/>
                <a:gd name="connsiteY1" fmla="*/ 535781 h 671513"/>
                <a:gd name="connsiteX2" fmla="*/ 647700 w 650081"/>
                <a:gd name="connsiteY2" fmla="*/ 521494 h 671513"/>
                <a:gd name="connsiteX3" fmla="*/ 650081 w 650081"/>
                <a:gd name="connsiteY3" fmla="*/ 476250 h 671513"/>
                <a:gd name="connsiteX4" fmla="*/ 642937 w 650081"/>
                <a:gd name="connsiteY4" fmla="*/ 423863 h 671513"/>
                <a:gd name="connsiteX5" fmla="*/ 631031 w 650081"/>
                <a:gd name="connsiteY5" fmla="*/ 447675 h 671513"/>
                <a:gd name="connsiteX6" fmla="*/ 616744 w 650081"/>
                <a:gd name="connsiteY6" fmla="*/ 471488 h 671513"/>
                <a:gd name="connsiteX7" fmla="*/ 595312 w 650081"/>
                <a:gd name="connsiteY7" fmla="*/ 464344 h 671513"/>
                <a:gd name="connsiteX8" fmla="*/ 588169 w 650081"/>
                <a:gd name="connsiteY8" fmla="*/ 440531 h 671513"/>
                <a:gd name="connsiteX9" fmla="*/ 583406 w 650081"/>
                <a:gd name="connsiteY9" fmla="*/ 428625 h 671513"/>
                <a:gd name="connsiteX10" fmla="*/ 545306 w 650081"/>
                <a:gd name="connsiteY10" fmla="*/ 438150 h 671513"/>
                <a:gd name="connsiteX11" fmla="*/ 531019 w 650081"/>
                <a:gd name="connsiteY11" fmla="*/ 440531 h 671513"/>
                <a:gd name="connsiteX12" fmla="*/ 523875 w 650081"/>
                <a:gd name="connsiteY12" fmla="*/ 421481 h 671513"/>
                <a:gd name="connsiteX13" fmla="*/ 500062 w 650081"/>
                <a:gd name="connsiteY13" fmla="*/ 423863 h 671513"/>
                <a:gd name="connsiteX14" fmla="*/ 490537 w 650081"/>
                <a:gd name="connsiteY14" fmla="*/ 416719 h 671513"/>
                <a:gd name="connsiteX15" fmla="*/ 485775 w 650081"/>
                <a:gd name="connsiteY15" fmla="*/ 392906 h 671513"/>
                <a:gd name="connsiteX16" fmla="*/ 485775 w 650081"/>
                <a:gd name="connsiteY16" fmla="*/ 378619 h 671513"/>
                <a:gd name="connsiteX17" fmla="*/ 471487 w 650081"/>
                <a:gd name="connsiteY17" fmla="*/ 361950 h 671513"/>
                <a:gd name="connsiteX18" fmla="*/ 447675 w 650081"/>
                <a:gd name="connsiteY18" fmla="*/ 342900 h 671513"/>
                <a:gd name="connsiteX19" fmla="*/ 428625 w 650081"/>
                <a:gd name="connsiteY19" fmla="*/ 342900 h 671513"/>
                <a:gd name="connsiteX20" fmla="*/ 397669 w 650081"/>
                <a:gd name="connsiteY20" fmla="*/ 333375 h 671513"/>
                <a:gd name="connsiteX21" fmla="*/ 414337 w 650081"/>
                <a:gd name="connsiteY21" fmla="*/ 285750 h 671513"/>
                <a:gd name="connsiteX22" fmla="*/ 411956 w 650081"/>
                <a:gd name="connsiteY22" fmla="*/ 278606 h 671513"/>
                <a:gd name="connsiteX23" fmla="*/ 433387 w 650081"/>
                <a:gd name="connsiteY23" fmla="*/ 257175 h 671513"/>
                <a:gd name="connsiteX24" fmla="*/ 464344 w 650081"/>
                <a:gd name="connsiteY24" fmla="*/ 261938 h 671513"/>
                <a:gd name="connsiteX25" fmla="*/ 478631 w 650081"/>
                <a:gd name="connsiteY25" fmla="*/ 245269 h 671513"/>
                <a:gd name="connsiteX26" fmla="*/ 478631 w 650081"/>
                <a:gd name="connsiteY26" fmla="*/ 214313 h 671513"/>
                <a:gd name="connsiteX27" fmla="*/ 473869 w 650081"/>
                <a:gd name="connsiteY27" fmla="*/ 195263 h 671513"/>
                <a:gd name="connsiteX28" fmla="*/ 461962 w 650081"/>
                <a:gd name="connsiteY28" fmla="*/ 195263 h 671513"/>
                <a:gd name="connsiteX29" fmla="*/ 450056 w 650081"/>
                <a:gd name="connsiteY29" fmla="*/ 185738 h 671513"/>
                <a:gd name="connsiteX30" fmla="*/ 447675 w 650081"/>
                <a:gd name="connsiteY30" fmla="*/ 166688 h 671513"/>
                <a:gd name="connsiteX31" fmla="*/ 423862 w 650081"/>
                <a:gd name="connsiteY31" fmla="*/ 161925 h 671513"/>
                <a:gd name="connsiteX32" fmla="*/ 400050 w 650081"/>
                <a:gd name="connsiteY32" fmla="*/ 161925 h 671513"/>
                <a:gd name="connsiteX33" fmla="*/ 411956 w 650081"/>
                <a:gd name="connsiteY33" fmla="*/ 121444 h 671513"/>
                <a:gd name="connsiteX34" fmla="*/ 414337 w 650081"/>
                <a:gd name="connsiteY34" fmla="*/ 83344 h 671513"/>
                <a:gd name="connsiteX35" fmla="*/ 414337 w 650081"/>
                <a:gd name="connsiteY35" fmla="*/ 64294 h 671513"/>
                <a:gd name="connsiteX36" fmla="*/ 404812 w 650081"/>
                <a:gd name="connsiteY36" fmla="*/ 42863 h 671513"/>
                <a:gd name="connsiteX37" fmla="*/ 378619 w 650081"/>
                <a:gd name="connsiteY37" fmla="*/ 28575 h 671513"/>
                <a:gd name="connsiteX38" fmla="*/ 357187 w 650081"/>
                <a:gd name="connsiteY38" fmla="*/ 11906 h 671513"/>
                <a:gd name="connsiteX39" fmla="*/ 338137 w 650081"/>
                <a:gd name="connsiteY39" fmla="*/ 0 h 671513"/>
                <a:gd name="connsiteX40" fmla="*/ 319087 w 650081"/>
                <a:gd name="connsiteY40" fmla="*/ 23813 h 671513"/>
                <a:gd name="connsiteX41" fmla="*/ 307181 w 650081"/>
                <a:gd name="connsiteY41" fmla="*/ 42863 h 671513"/>
                <a:gd name="connsiteX42" fmla="*/ 297656 w 650081"/>
                <a:gd name="connsiteY42" fmla="*/ 69056 h 671513"/>
                <a:gd name="connsiteX43" fmla="*/ 261937 w 650081"/>
                <a:gd name="connsiteY43" fmla="*/ 73819 h 671513"/>
                <a:gd name="connsiteX44" fmla="*/ 230981 w 650081"/>
                <a:gd name="connsiteY44" fmla="*/ 88106 h 671513"/>
                <a:gd name="connsiteX45" fmla="*/ 195262 w 650081"/>
                <a:gd name="connsiteY45" fmla="*/ 85725 h 671513"/>
                <a:gd name="connsiteX46" fmla="*/ 197644 w 650081"/>
                <a:gd name="connsiteY46" fmla="*/ 102394 h 671513"/>
                <a:gd name="connsiteX47" fmla="*/ 216694 w 650081"/>
                <a:gd name="connsiteY47" fmla="*/ 126206 h 671513"/>
                <a:gd name="connsiteX48" fmla="*/ 216694 w 650081"/>
                <a:gd name="connsiteY48" fmla="*/ 147638 h 671513"/>
                <a:gd name="connsiteX49" fmla="*/ 192881 w 650081"/>
                <a:gd name="connsiteY49" fmla="*/ 169069 h 671513"/>
                <a:gd name="connsiteX50" fmla="*/ 164306 w 650081"/>
                <a:gd name="connsiteY50" fmla="*/ 180975 h 671513"/>
                <a:gd name="connsiteX51" fmla="*/ 164306 w 650081"/>
                <a:gd name="connsiteY51" fmla="*/ 180975 h 671513"/>
                <a:gd name="connsiteX52" fmla="*/ 200025 w 650081"/>
                <a:gd name="connsiteY52" fmla="*/ 197644 h 671513"/>
                <a:gd name="connsiteX53" fmla="*/ 197644 w 650081"/>
                <a:gd name="connsiteY53" fmla="*/ 219075 h 671513"/>
                <a:gd name="connsiteX54" fmla="*/ 161925 w 650081"/>
                <a:gd name="connsiteY54" fmla="*/ 230981 h 671513"/>
                <a:gd name="connsiteX55" fmla="*/ 159544 w 650081"/>
                <a:gd name="connsiteY55" fmla="*/ 250031 h 671513"/>
                <a:gd name="connsiteX56" fmla="*/ 178594 w 650081"/>
                <a:gd name="connsiteY56" fmla="*/ 269081 h 671513"/>
                <a:gd name="connsiteX57" fmla="*/ 188119 w 650081"/>
                <a:gd name="connsiteY57" fmla="*/ 302419 h 671513"/>
                <a:gd name="connsiteX58" fmla="*/ 185737 w 650081"/>
                <a:gd name="connsiteY58" fmla="*/ 338138 h 671513"/>
                <a:gd name="connsiteX59" fmla="*/ 169069 w 650081"/>
                <a:gd name="connsiteY59" fmla="*/ 378619 h 671513"/>
                <a:gd name="connsiteX60" fmla="*/ 152400 w 650081"/>
                <a:gd name="connsiteY60" fmla="*/ 378619 h 671513"/>
                <a:gd name="connsiteX61" fmla="*/ 111919 w 650081"/>
                <a:gd name="connsiteY61" fmla="*/ 369094 h 671513"/>
                <a:gd name="connsiteX62" fmla="*/ 69056 w 650081"/>
                <a:gd name="connsiteY62" fmla="*/ 373856 h 671513"/>
                <a:gd name="connsiteX63" fmla="*/ 52387 w 650081"/>
                <a:gd name="connsiteY63" fmla="*/ 395288 h 671513"/>
                <a:gd name="connsiteX64" fmla="*/ 47625 w 650081"/>
                <a:gd name="connsiteY64" fmla="*/ 409575 h 671513"/>
                <a:gd name="connsiteX65" fmla="*/ 11906 w 650081"/>
                <a:gd name="connsiteY65" fmla="*/ 421481 h 671513"/>
                <a:gd name="connsiteX66" fmla="*/ 0 w 650081"/>
                <a:gd name="connsiteY66" fmla="*/ 461963 h 671513"/>
                <a:gd name="connsiteX67" fmla="*/ 0 w 650081"/>
                <a:gd name="connsiteY67" fmla="*/ 461963 h 671513"/>
                <a:gd name="connsiteX68" fmla="*/ 21431 w 650081"/>
                <a:gd name="connsiteY68" fmla="*/ 478631 h 671513"/>
                <a:gd name="connsiteX69" fmla="*/ 40481 w 650081"/>
                <a:gd name="connsiteY69" fmla="*/ 461963 h 671513"/>
                <a:gd name="connsiteX70" fmla="*/ 95250 w 650081"/>
                <a:gd name="connsiteY70" fmla="*/ 461963 h 671513"/>
                <a:gd name="connsiteX71" fmla="*/ 109537 w 650081"/>
                <a:gd name="connsiteY71" fmla="*/ 469106 h 671513"/>
                <a:gd name="connsiteX72" fmla="*/ 97631 w 650081"/>
                <a:gd name="connsiteY72" fmla="*/ 504825 h 671513"/>
                <a:gd name="connsiteX73" fmla="*/ 59531 w 650081"/>
                <a:gd name="connsiteY73" fmla="*/ 507206 h 671513"/>
                <a:gd name="connsiteX74" fmla="*/ 28575 w 650081"/>
                <a:gd name="connsiteY74" fmla="*/ 523875 h 671513"/>
                <a:gd name="connsiteX75" fmla="*/ 59531 w 650081"/>
                <a:gd name="connsiteY75" fmla="*/ 531019 h 671513"/>
                <a:gd name="connsiteX76" fmla="*/ 69056 w 650081"/>
                <a:gd name="connsiteY76" fmla="*/ 545306 h 671513"/>
                <a:gd name="connsiteX77" fmla="*/ 66675 w 650081"/>
                <a:gd name="connsiteY77" fmla="*/ 566738 h 671513"/>
                <a:gd name="connsiteX78" fmla="*/ 95250 w 650081"/>
                <a:gd name="connsiteY78" fmla="*/ 569119 h 671513"/>
                <a:gd name="connsiteX79" fmla="*/ 107156 w 650081"/>
                <a:gd name="connsiteY79" fmla="*/ 542925 h 671513"/>
                <a:gd name="connsiteX80" fmla="*/ 145256 w 650081"/>
                <a:gd name="connsiteY80" fmla="*/ 542925 h 671513"/>
                <a:gd name="connsiteX81" fmla="*/ 178594 w 650081"/>
                <a:gd name="connsiteY81" fmla="*/ 538163 h 671513"/>
                <a:gd name="connsiteX82" fmla="*/ 207169 w 650081"/>
                <a:gd name="connsiteY82" fmla="*/ 538163 h 671513"/>
                <a:gd name="connsiteX83" fmla="*/ 190500 w 650081"/>
                <a:gd name="connsiteY83" fmla="*/ 566738 h 671513"/>
                <a:gd name="connsiteX84" fmla="*/ 204787 w 650081"/>
                <a:gd name="connsiteY84" fmla="*/ 578644 h 671513"/>
                <a:gd name="connsiteX85" fmla="*/ 219075 w 650081"/>
                <a:gd name="connsiteY85" fmla="*/ 592931 h 671513"/>
                <a:gd name="connsiteX86" fmla="*/ 216694 w 650081"/>
                <a:gd name="connsiteY86" fmla="*/ 626269 h 671513"/>
                <a:gd name="connsiteX87" fmla="*/ 252412 w 650081"/>
                <a:gd name="connsiteY87" fmla="*/ 619125 h 671513"/>
                <a:gd name="connsiteX88" fmla="*/ 285750 w 650081"/>
                <a:gd name="connsiteY88" fmla="*/ 621506 h 671513"/>
                <a:gd name="connsiteX89" fmla="*/ 304800 w 650081"/>
                <a:gd name="connsiteY89" fmla="*/ 645319 h 671513"/>
                <a:gd name="connsiteX90" fmla="*/ 304800 w 650081"/>
                <a:gd name="connsiteY90" fmla="*/ 671513 h 671513"/>
                <a:gd name="connsiteX91" fmla="*/ 340519 w 650081"/>
                <a:gd name="connsiteY91" fmla="*/ 664369 h 671513"/>
                <a:gd name="connsiteX92" fmla="*/ 371475 w 650081"/>
                <a:gd name="connsiteY92" fmla="*/ 657225 h 671513"/>
                <a:gd name="connsiteX93" fmla="*/ 366712 w 650081"/>
                <a:gd name="connsiteY93" fmla="*/ 631031 h 671513"/>
                <a:gd name="connsiteX94" fmla="*/ 390525 w 650081"/>
                <a:gd name="connsiteY94" fmla="*/ 631031 h 671513"/>
                <a:gd name="connsiteX95" fmla="*/ 414337 w 650081"/>
                <a:gd name="connsiteY95" fmla="*/ 616744 h 671513"/>
                <a:gd name="connsiteX96" fmla="*/ 407194 w 650081"/>
                <a:gd name="connsiteY96" fmla="*/ 588169 h 671513"/>
                <a:gd name="connsiteX97" fmla="*/ 421481 w 650081"/>
                <a:gd name="connsiteY97" fmla="*/ 573881 h 671513"/>
                <a:gd name="connsiteX98" fmla="*/ 452437 w 650081"/>
                <a:gd name="connsiteY98" fmla="*/ 578644 h 671513"/>
                <a:gd name="connsiteX99" fmla="*/ 478631 w 650081"/>
                <a:gd name="connsiteY99" fmla="*/ 611981 h 671513"/>
                <a:gd name="connsiteX100" fmla="*/ 509587 w 650081"/>
                <a:gd name="connsiteY100" fmla="*/ 595313 h 671513"/>
                <a:gd name="connsiteX101" fmla="*/ 540544 w 650081"/>
                <a:gd name="connsiteY101" fmla="*/ 631031 h 671513"/>
                <a:gd name="connsiteX102" fmla="*/ 578644 w 650081"/>
                <a:gd name="connsiteY102" fmla="*/ 635794 h 671513"/>
                <a:gd name="connsiteX103" fmla="*/ 614362 w 650081"/>
                <a:gd name="connsiteY103" fmla="*/ 600075 h 671513"/>
                <a:gd name="connsiteX104" fmla="*/ 597694 w 650081"/>
                <a:gd name="connsiteY104" fmla="*/ 573881 h 671513"/>
                <a:gd name="connsiteX0" fmla="*/ 597694 w 650081"/>
                <a:gd name="connsiteY0" fmla="*/ 573881 h 671513"/>
                <a:gd name="connsiteX1" fmla="*/ 631031 w 650081"/>
                <a:gd name="connsiteY1" fmla="*/ 535781 h 671513"/>
                <a:gd name="connsiteX2" fmla="*/ 647700 w 650081"/>
                <a:gd name="connsiteY2" fmla="*/ 521494 h 671513"/>
                <a:gd name="connsiteX3" fmla="*/ 650081 w 650081"/>
                <a:gd name="connsiteY3" fmla="*/ 476250 h 671513"/>
                <a:gd name="connsiteX4" fmla="*/ 642937 w 650081"/>
                <a:gd name="connsiteY4" fmla="*/ 423863 h 671513"/>
                <a:gd name="connsiteX5" fmla="*/ 631031 w 650081"/>
                <a:gd name="connsiteY5" fmla="*/ 447675 h 671513"/>
                <a:gd name="connsiteX6" fmla="*/ 616744 w 650081"/>
                <a:gd name="connsiteY6" fmla="*/ 471488 h 671513"/>
                <a:gd name="connsiteX7" fmla="*/ 595312 w 650081"/>
                <a:gd name="connsiteY7" fmla="*/ 464344 h 671513"/>
                <a:gd name="connsiteX8" fmla="*/ 588169 w 650081"/>
                <a:gd name="connsiteY8" fmla="*/ 440531 h 671513"/>
                <a:gd name="connsiteX9" fmla="*/ 583406 w 650081"/>
                <a:gd name="connsiteY9" fmla="*/ 428625 h 671513"/>
                <a:gd name="connsiteX10" fmla="*/ 545306 w 650081"/>
                <a:gd name="connsiteY10" fmla="*/ 438150 h 671513"/>
                <a:gd name="connsiteX11" fmla="*/ 531019 w 650081"/>
                <a:gd name="connsiteY11" fmla="*/ 440531 h 671513"/>
                <a:gd name="connsiteX12" fmla="*/ 523875 w 650081"/>
                <a:gd name="connsiteY12" fmla="*/ 421481 h 671513"/>
                <a:gd name="connsiteX13" fmla="*/ 500062 w 650081"/>
                <a:gd name="connsiteY13" fmla="*/ 423863 h 671513"/>
                <a:gd name="connsiteX14" fmla="*/ 490537 w 650081"/>
                <a:gd name="connsiteY14" fmla="*/ 416719 h 671513"/>
                <a:gd name="connsiteX15" fmla="*/ 485775 w 650081"/>
                <a:gd name="connsiteY15" fmla="*/ 392906 h 671513"/>
                <a:gd name="connsiteX16" fmla="*/ 485775 w 650081"/>
                <a:gd name="connsiteY16" fmla="*/ 378619 h 671513"/>
                <a:gd name="connsiteX17" fmla="*/ 471487 w 650081"/>
                <a:gd name="connsiteY17" fmla="*/ 361950 h 671513"/>
                <a:gd name="connsiteX18" fmla="*/ 447675 w 650081"/>
                <a:gd name="connsiteY18" fmla="*/ 342900 h 671513"/>
                <a:gd name="connsiteX19" fmla="*/ 428625 w 650081"/>
                <a:gd name="connsiteY19" fmla="*/ 342900 h 671513"/>
                <a:gd name="connsiteX20" fmla="*/ 397669 w 650081"/>
                <a:gd name="connsiteY20" fmla="*/ 333375 h 671513"/>
                <a:gd name="connsiteX21" fmla="*/ 414337 w 650081"/>
                <a:gd name="connsiteY21" fmla="*/ 285750 h 671513"/>
                <a:gd name="connsiteX22" fmla="*/ 411956 w 650081"/>
                <a:gd name="connsiteY22" fmla="*/ 278606 h 671513"/>
                <a:gd name="connsiteX23" fmla="*/ 433387 w 650081"/>
                <a:gd name="connsiteY23" fmla="*/ 257175 h 671513"/>
                <a:gd name="connsiteX24" fmla="*/ 464344 w 650081"/>
                <a:gd name="connsiteY24" fmla="*/ 261938 h 671513"/>
                <a:gd name="connsiteX25" fmla="*/ 478631 w 650081"/>
                <a:gd name="connsiteY25" fmla="*/ 245269 h 671513"/>
                <a:gd name="connsiteX26" fmla="*/ 478631 w 650081"/>
                <a:gd name="connsiteY26" fmla="*/ 214313 h 671513"/>
                <a:gd name="connsiteX27" fmla="*/ 473869 w 650081"/>
                <a:gd name="connsiteY27" fmla="*/ 195263 h 671513"/>
                <a:gd name="connsiteX28" fmla="*/ 461962 w 650081"/>
                <a:gd name="connsiteY28" fmla="*/ 195263 h 671513"/>
                <a:gd name="connsiteX29" fmla="*/ 450056 w 650081"/>
                <a:gd name="connsiteY29" fmla="*/ 185738 h 671513"/>
                <a:gd name="connsiteX30" fmla="*/ 447675 w 650081"/>
                <a:gd name="connsiteY30" fmla="*/ 166688 h 671513"/>
                <a:gd name="connsiteX31" fmla="*/ 423862 w 650081"/>
                <a:gd name="connsiteY31" fmla="*/ 161925 h 671513"/>
                <a:gd name="connsiteX32" fmla="*/ 400050 w 650081"/>
                <a:gd name="connsiteY32" fmla="*/ 161925 h 671513"/>
                <a:gd name="connsiteX33" fmla="*/ 411956 w 650081"/>
                <a:gd name="connsiteY33" fmla="*/ 121444 h 671513"/>
                <a:gd name="connsiteX34" fmla="*/ 414337 w 650081"/>
                <a:gd name="connsiteY34" fmla="*/ 83344 h 671513"/>
                <a:gd name="connsiteX35" fmla="*/ 414337 w 650081"/>
                <a:gd name="connsiteY35" fmla="*/ 64294 h 671513"/>
                <a:gd name="connsiteX36" fmla="*/ 404812 w 650081"/>
                <a:gd name="connsiteY36" fmla="*/ 42863 h 671513"/>
                <a:gd name="connsiteX37" fmla="*/ 378619 w 650081"/>
                <a:gd name="connsiteY37" fmla="*/ 28575 h 671513"/>
                <a:gd name="connsiteX38" fmla="*/ 357187 w 650081"/>
                <a:gd name="connsiteY38" fmla="*/ 11906 h 671513"/>
                <a:gd name="connsiteX39" fmla="*/ 338137 w 650081"/>
                <a:gd name="connsiteY39" fmla="*/ 0 h 671513"/>
                <a:gd name="connsiteX40" fmla="*/ 319087 w 650081"/>
                <a:gd name="connsiteY40" fmla="*/ 23813 h 671513"/>
                <a:gd name="connsiteX41" fmla="*/ 307181 w 650081"/>
                <a:gd name="connsiteY41" fmla="*/ 42863 h 671513"/>
                <a:gd name="connsiteX42" fmla="*/ 297656 w 650081"/>
                <a:gd name="connsiteY42" fmla="*/ 69056 h 671513"/>
                <a:gd name="connsiteX43" fmla="*/ 261937 w 650081"/>
                <a:gd name="connsiteY43" fmla="*/ 73819 h 671513"/>
                <a:gd name="connsiteX44" fmla="*/ 230981 w 650081"/>
                <a:gd name="connsiteY44" fmla="*/ 88106 h 671513"/>
                <a:gd name="connsiteX45" fmla="*/ 195262 w 650081"/>
                <a:gd name="connsiteY45" fmla="*/ 85725 h 671513"/>
                <a:gd name="connsiteX46" fmla="*/ 197644 w 650081"/>
                <a:gd name="connsiteY46" fmla="*/ 102394 h 671513"/>
                <a:gd name="connsiteX47" fmla="*/ 216694 w 650081"/>
                <a:gd name="connsiteY47" fmla="*/ 126206 h 671513"/>
                <a:gd name="connsiteX48" fmla="*/ 216694 w 650081"/>
                <a:gd name="connsiteY48" fmla="*/ 147638 h 671513"/>
                <a:gd name="connsiteX49" fmla="*/ 192881 w 650081"/>
                <a:gd name="connsiteY49" fmla="*/ 169069 h 671513"/>
                <a:gd name="connsiteX50" fmla="*/ 164306 w 650081"/>
                <a:gd name="connsiteY50" fmla="*/ 180975 h 671513"/>
                <a:gd name="connsiteX51" fmla="*/ 164306 w 650081"/>
                <a:gd name="connsiteY51" fmla="*/ 180975 h 671513"/>
                <a:gd name="connsiteX52" fmla="*/ 200025 w 650081"/>
                <a:gd name="connsiteY52" fmla="*/ 197644 h 671513"/>
                <a:gd name="connsiteX53" fmla="*/ 197644 w 650081"/>
                <a:gd name="connsiteY53" fmla="*/ 219075 h 671513"/>
                <a:gd name="connsiteX54" fmla="*/ 161925 w 650081"/>
                <a:gd name="connsiteY54" fmla="*/ 230981 h 671513"/>
                <a:gd name="connsiteX55" fmla="*/ 159544 w 650081"/>
                <a:gd name="connsiteY55" fmla="*/ 250031 h 671513"/>
                <a:gd name="connsiteX56" fmla="*/ 178594 w 650081"/>
                <a:gd name="connsiteY56" fmla="*/ 269081 h 671513"/>
                <a:gd name="connsiteX57" fmla="*/ 188119 w 650081"/>
                <a:gd name="connsiteY57" fmla="*/ 302419 h 671513"/>
                <a:gd name="connsiteX58" fmla="*/ 185737 w 650081"/>
                <a:gd name="connsiteY58" fmla="*/ 338138 h 671513"/>
                <a:gd name="connsiteX59" fmla="*/ 169069 w 650081"/>
                <a:gd name="connsiteY59" fmla="*/ 378619 h 671513"/>
                <a:gd name="connsiteX60" fmla="*/ 152400 w 650081"/>
                <a:gd name="connsiteY60" fmla="*/ 378619 h 671513"/>
                <a:gd name="connsiteX61" fmla="*/ 111919 w 650081"/>
                <a:gd name="connsiteY61" fmla="*/ 369094 h 671513"/>
                <a:gd name="connsiteX62" fmla="*/ 69056 w 650081"/>
                <a:gd name="connsiteY62" fmla="*/ 373856 h 671513"/>
                <a:gd name="connsiteX63" fmla="*/ 52387 w 650081"/>
                <a:gd name="connsiteY63" fmla="*/ 395288 h 671513"/>
                <a:gd name="connsiteX64" fmla="*/ 47625 w 650081"/>
                <a:gd name="connsiteY64" fmla="*/ 409575 h 671513"/>
                <a:gd name="connsiteX65" fmla="*/ 11906 w 650081"/>
                <a:gd name="connsiteY65" fmla="*/ 421481 h 671513"/>
                <a:gd name="connsiteX66" fmla="*/ 0 w 650081"/>
                <a:gd name="connsiteY66" fmla="*/ 461963 h 671513"/>
                <a:gd name="connsiteX67" fmla="*/ 0 w 650081"/>
                <a:gd name="connsiteY67" fmla="*/ 461963 h 671513"/>
                <a:gd name="connsiteX68" fmla="*/ 21431 w 650081"/>
                <a:gd name="connsiteY68" fmla="*/ 478631 h 671513"/>
                <a:gd name="connsiteX69" fmla="*/ 52387 w 650081"/>
                <a:gd name="connsiteY69" fmla="*/ 476250 h 671513"/>
                <a:gd name="connsiteX70" fmla="*/ 95250 w 650081"/>
                <a:gd name="connsiteY70" fmla="*/ 461963 h 671513"/>
                <a:gd name="connsiteX71" fmla="*/ 109537 w 650081"/>
                <a:gd name="connsiteY71" fmla="*/ 469106 h 671513"/>
                <a:gd name="connsiteX72" fmla="*/ 97631 w 650081"/>
                <a:gd name="connsiteY72" fmla="*/ 504825 h 671513"/>
                <a:gd name="connsiteX73" fmla="*/ 59531 w 650081"/>
                <a:gd name="connsiteY73" fmla="*/ 507206 h 671513"/>
                <a:gd name="connsiteX74" fmla="*/ 28575 w 650081"/>
                <a:gd name="connsiteY74" fmla="*/ 523875 h 671513"/>
                <a:gd name="connsiteX75" fmla="*/ 59531 w 650081"/>
                <a:gd name="connsiteY75" fmla="*/ 531019 h 671513"/>
                <a:gd name="connsiteX76" fmla="*/ 69056 w 650081"/>
                <a:gd name="connsiteY76" fmla="*/ 545306 h 671513"/>
                <a:gd name="connsiteX77" fmla="*/ 66675 w 650081"/>
                <a:gd name="connsiteY77" fmla="*/ 566738 h 671513"/>
                <a:gd name="connsiteX78" fmla="*/ 95250 w 650081"/>
                <a:gd name="connsiteY78" fmla="*/ 569119 h 671513"/>
                <a:gd name="connsiteX79" fmla="*/ 107156 w 650081"/>
                <a:gd name="connsiteY79" fmla="*/ 542925 h 671513"/>
                <a:gd name="connsiteX80" fmla="*/ 145256 w 650081"/>
                <a:gd name="connsiteY80" fmla="*/ 542925 h 671513"/>
                <a:gd name="connsiteX81" fmla="*/ 178594 w 650081"/>
                <a:gd name="connsiteY81" fmla="*/ 538163 h 671513"/>
                <a:gd name="connsiteX82" fmla="*/ 207169 w 650081"/>
                <a:gd name="connsiteY82" fmla="*/ 538163 h 671513"/>
                <a:gd name="connsiteX83" fmla="*/ 190500 w 650081"/>
                <a:gd name="connsiteY83" fmla="*/ 566738 h 671513"/>
                <a:gd name="connsiteX84" fmla="*/ 204787 w 650081"/>
                <a:gd name="connsiteY84" fmla="*/ 578644 h 671513"/>
                <a:gd name="connsiteX85" fmla="*/ 219075 w 650081"/>
                <a:gd name="connsiteY85" fmla="*/ 592931 h 671513"/>
                <a:gd name="connsiteX86" fmla="*/ 216694 w 650081"/>
                <a:gd name="connsiteY86" fmla="*/ 626269 h 671513"/>
                <a:gd name="connsiteX87" fmla="*/ 252412 w 650081"/>
                <a:gd name="connsiteY87" fmla="*/ 619125 h 671513"/>
                <a:gd name="connsiteX88" fmla="*/ 285750 w 650081"/>
                <a:gd name="connsiteY88" fmla="*/ 621506 h 671513"/>
                <a:gd name="connsiteX89" fmla="*/ 304800 w 650081"/>
                <a:gd name="connsiteY89" fmla="*/ 645319 h 671513"/>
                <a:gd name="connsiteX90" fmla="*/ 304800 w 650081"/>
                <a:gd name="connsiteY90" fmla="*/ 671513 h 671513"/>
                <a:gd name="connsiteX91" fmla="*/ 340519 w 650081"/>
                <a:gd name="connsiteY91" fmla="*/ 664369 h 671513"/>
                <a:gd name="connsiteX92" fmla="*/ 371475 w 650081"/>
                <a:gd name="connsiteY92" fmla="*/ 657225 h 671513"/>
                <a:gd name="connsiteX93" fmla="*/ 366712 w 650081"/>
                <a:gd name="connsiteY93" fmla="*/ 631031 h 671513"/>
                <a:gd name="connsiteX94" fmla="*/ 390525 w 650081"/>
                <a:gd name="connsiteY94" fmla="*/ 631031 h 671513"/>
                <a:gd name="connsiteX95" fmla="*/ 414337 w 650081"/>
                <a:gd name="connsiteY95" fmla="*/ 616744 h 671513"/>
                <a:gd name="connsiteX96" fmla="*/ 407194 w 650081"/>
                <a:gd name="connsiteY96" fmla="*/ 588169 h 671513"/>
                <a:gd name="connsiteX97" fmla="*/ 421481 w 650081"/>
                <a:gd name="connsiteY97" fmla="*/ 573881 h 671513"/>
                <a:gd name="connsiteX98" fmla="*/ 452437 w 650081"/>
                <a:gd name="connsiteY98" fmla="*/ 578644 h 671513"/>
                <a:gd name="connsiteX99" fmla="*/ 478631 w 650081"/>
                <a:gd name="connsiteY99" fmla="*/ 611981 h 671513"/>
                <a:gd name="connsiteX100" fmla="*/ 509587 w 650081"/>
                <a:gd name="connsiteY100" fmla="*/ 595313 h 671513"/>
                <a:gd name="connsiteX101" fmla="*/ 540544 w 650081"/>
                <a:gd name="connsiteY101" fmla="*/ 631031 h 671513"/>
                <a:gd name="connsiteX102" fmla="*/ 578644 w 650081"/>
                <a:gd name="connsiteY102" fmla="*/ 635794 h 671513"/>
                <a:gd name="connsiteX103" fmla="*/ 614362 w 650081"/>
                <a:gd name="connsiteY103" fmla="*/ 600075 h 671513"/>
                <a:gd name="connsiteX104" fmla="*/ 597694 w 650081"/>
                <a:gd name="connsiteY104" fmla="*/ 573881 h 671513"/>
                <a:gd name="connsiteX0" fmla="*/ 597694 w 650081"/>
                <a:gd name="connsiteY0" fmla="*/ 573881 h 671513"/>
                <a:gd name="connsiteX1" fmla="*/ 631031 w 650081"/>
                <a:gd name="connsiteY1" fmla="*/ 535781 h 671513"/>
                <a:gd name="connsiteX2" fmla="*/ 647700 w 650081"/>
                <a:gd name="connsiteY2" fmla="*/ 521494 h 671513"/>
                <a:gd name="connsiteX3" fmla="*/ 650081 w 650081"/>
                <a:gd name="connsiteY3" fmla="*/ 476250 h 671513"/>
                <a:gd name="connsiteX4" fmla="*/ 642937 w 650081"/>
                <a:gd name="connsiteY4" fmla="*/ 423863 h 671513"/>
                <a:gd name="connsiteX5" fmla="*/ 631031 w 650081"/>
                <a:gd name="connsiteY5" fmla="*/ 447675 h 671513"/>
                <a:gd name="connsiteX6" fmla="*/ 616744 w 650081"/>
                <a:gd name="connsiteY6" fmla="*/ 471488 h 671513"/>
                <a:gd name="connsiteX7" fmla="*/ 595312 w 650081"/>
                <a:gd name="connsiteY7" fmla="*/ 464344 h 671513"/>
                <a:gd name="connsiteX8" fmla="*/ 588169 w 650081"/>
                <a:gd name="connsiteY8" fmla="*/ 440531 h 671513"/>
                <a:gd name="connsiteX9" fmla="*/ 583406 w 650081"/>
                <a:gd name="connsiteY9" fmla="*/ 428625 h 671513"/>
                <a:gd name="connsiteX10" fmla="*/ 545306 w 650081"/>
                <a:gd name="connsiteY10" fmla="*/ 438150 h 671513"/>
                <a:gd name="connsiteX11" fmla="*/ 531019 w 650081"/>
                <a:gd name="connsiteY11" fmla="*/ 440531 h 671513"/>
                <a:gd name="connsiteX12" fmla="*/ 523875 w 650081"/>
                <a:gd name="connsiteY12" fmla="*/ 421481 h 671513"/>
                <a:gd name="connsiteX13" fmla="*/ 500062 w 650081"/>
                <a:gd name="connsiteY13" fmla="*/ 423863 h 671513"/>
                <a:gd name="connsiteX14" fmla="*/ 490537 w 650081"/>
                <a:gd name="connsiteY14" fmla="*/ 416719 h 671513"/>
                <a:gd name="connsiteX15" fmla="*/ 485775 w 650081"/>
                <a:gd name="connsiteY15" fmla="*/ 392906 h 671513"/>
                <a:gd name="connsiteX16" fmla="*/ 485775 w 650081"/>
                <a:gd name="connsiteY16" fmla="*/ 378619 h 671513"/>
                <a:gd name="connsiteX17" fmla="*/ 471487 w 650081"/>
                <a:gd name="connsiteY17" fmla="*/ 361950 h 671513"/>
                <a:gd name="connsiteX18" fmla="*/ 447675 w 650081"/>
                <a:gd name="connsiteY18" fmla="*/ 342900 h 671513"/>
                <a:gd name="connsiteX19" fmla="*/ 428625 w 650081"/>
                <a:gd name="connsiteY19" fmla="*/ 342900 h 671513"/>
                <a:gd name="connsiteX20" fmla="*/ 397669 w 650081"/>
                <a:gd name="connsiteY20" fmla="*/ 333375 h 671513"/>
                <a:gd name="connsiteX21" fmla="*/ 414337 w 650081"/>
                <a:gd name="connsiteY21" fmla="*/ 285750 h 671513"/>
                <a:gd name="connsiteX22" fmla="*/ 411956 w 650081"/>
                <a:gd name="connsiteY22" fmla="*/ 278606 h 671513"/>
                <a:gd name="connsiteX23" fmla="*/ 433387 w 650081"/>
                <a:gd name="connsiteY23" fmla="*/ 257175 h 671513"/>
                <a:gd name="connsiteX24" fmla="*/ 464344 w 650081"/>
                <a:gd name="connsiteY24" fmla="*/ 261938 h 671513"/>
                <a:gd name="connsiteX25" fmla="*/ 478631 w 650081"/>
                <a:gd name="connsiteY25" fmla="*/ 245269 h 671513"/>
                <a:gd name="connsiteX26" fmla="*/ 478631 w 650081"/>
                <a:gd name="connsiteY26" fmla="*/ 214313 h 671513"/>
                <a:gd name="connsiteX27" fmla="*/ 473869 w 650081"/>
                <a:gd name="connsiteY27" fmla="*/ 195263 h 671513"/>
                <a:gd name="connsiteX28" fmla="*/ 461962 w 650081"/>
                <a:gd name="connsiteY28" fmla="*/ 195263 h 671513"/>
                <a:gd name="connsiteX29" fmla="*/ 450056 w 650081"/>
                <a:gd name="connsiteY29" fmla="*/ 185738 h 671513"/>
                <a:gd name="connsiteX30" fmla="*/ 447675 w 650081"/>
                <a:gd name="connsiteY30" fmla="*/ 166688 h 671513"/>
                <a:gd name="connsiteX31" fmla="*/ 423862 w 650081"/>
                <a:gd name="connsiteY31" fmla="*/ 161925 h 671513"/>
                <a:gd name="connsiteX32" fmla="*/ 400050 w 650081"/>
                <a:gd name="connsiteY32" fmla="*/ 161925 h 671513"/>
                <a:gd name="connsiteX33" fmla="*/ 411956 w 650081"/>
                <a:gd name="connsiteY33" fmla="*/ 121444 h 671513"/>
                <a:gd name="connsiteX34" fmla="*/ 414337 w 650081"/>
                <a:gd name="connsiteY34" fmla="*/ 83344 h 671513"/>
                <a:gd name="connsiteX35" fmla="*/ 414337 w 650081"/>
                <a:gd name="connsiteY35" fmla="*/ 64294 h 671513"/>
                <a:gd name="connsiteX36" fmla="*/ 404812 w 650081"/>
                <a:gd name="connsiteY36" fmla="*/ 42863 h 671513"/>
                <a:gd name="connsiteX37" fmla="*/ 378619 w 650081"/>
                <a:gd name="connsiteY37" fmla="*/ 28575 h 671513"/>
                <a:gd name="connsiteX38" fmla="*/ 357187 w 650081"/>
                <a:gd name="connsiteY38" fmla="*/ 11906 h 671513"/>
                <a:gd name="connsiteX39" fmla="*/ 338137 w 650081"/>
                <a:gd name="connsiteY39" fmla="*/ 0 h 671513"/>
                <a:gd name="connsiteX40" fmla="*/ 319087 w 650081"/>
                <a:gd name="connsiteY40" fmla="*/ 23813 h 671513"/>
                <a:gd name="connsiteX41" fmla="*/ 307181 w 650081"/>
                <a:gd name="connsiteY41" fmla="*/ 42863 h 671513"/>
                <a:gd name="connsiteX42" fmla="*/ 297656 w 650081"/>
                <a:gd name="connsiteY42" fmla="*/ 69056 h 671513"/>
                <a:gd name="connsiteX43" fmla="*/ 261937 w 650081"/>
                <a:gd name="connsiteY43" fmla="*/ 73819 h 671513"/>
                <a:gd name="connsiteX44" fmla="*/ 230981 w 650081"/>
                <a:gd name="connsiteY44" fmla="*/ 88106 h 671513"/>
                <a:gd name="connsiteX45" fmla="*/ 195262 w 650081"/>
                <a:gd name="connsiteY45" fmla="*/ 85725 h 671513"/>
                <a:gd name="connsiteX46" fmla="*/ 197644 w 650081"/>
                <a:gd name="connsiteY46" fmla="*/ 102394 h 671513"/>
                <a:gd name="connsiteX47" fmla="*/ 216694 w 650081"/>
                <a:gd name="connsiteY47" fmla="*/ 126206 h 671513"/>
                <a:gd name="connsiteX48" fmla="*/ 216694 w 650081"/>
                <a:gd name="connsiteY48" fmla="*/ 147638 h 671513"/>
                <a:gd name="connsiteX49" fmla="*/ 192881 w 650081"/>
                <a:gd name="connsiteY49" fmla="*/ 169069 h 671513"/>
                <a:gd name="connsiteX50" fmla="*/ 164306 w 650081"/>
                <a:gd name="connsiteY50" fmla="*/ 180975 h 671513"/>
                <a:gd name="connsiteX51" fmla="*/ 164306 w 650081"/>
                <a:gd name="connsiteY51" fmla="*/ 180975 h 671513"/>
                <a:gd name="connsiteX52" fmla="*/ 200025 w 650081"/>
                <a:gd name="connsiteY52" fmla="*/ 197644 h 671513"/>
                <a:gd name="connsiteX53" fmla="*/ 197644 w 650081"/>
                <a:gd name="connsiteY53" fmla="*/ 219075 h 671513"/>
                <a:gd name="connsiteX54" fmla="*/ 161925 w 650081"/>
                <a:gd name="connsiteY54" fmla="*/ 230981 h 671513"/>
                <a:gd name="connsiteX55" fmla="*/ 159544 w 650081"/>
                <a:gd name="connsiteY55" fmla="*/ 250031 h 671513"/>
                <a:gd name="connsiteX56" fmla="*/ 178594 w 650081"/>
                <a:gd name="connsiteY56" fmla="*/ 269081 h 671513"/>
                <a:gd name="connsiteX57" fmla="*/ 188119 w 650081"/>
                <a:gd name="connsiteY57" fmla="*/ 302419 h 671513"/>
                <a:gd name="connsiteX58" fmla="*/ 185737 w 650081"/>
                <a:gd name="connsiteY58" fmla="*/ 338138 h 671513"/>
                <a:gd name="connsiteX59" fmla="*/ 169069 w 650081"/>
                <a:gd name="connsiteY59" fmla="*/ 378619 h 671513"/>
                <a:gd name="connsiteX60" fmla="*/ 152400 w 650081"/>
                <a:gd name="connsiteY60" fmla="*/ 378619 h 671513"/>
                <a:gd name="connsiteX61" fmla="*/ 111919 w 650081"/>
                <a:gd name="connsiteY61" fmla="*/ 369094 h 671513"/>
                <a:gd name="connsiteX62" fmla="*/ 69056 w 650081"/>
                <a:gd name="connsiteY62" fmla="*/ 373856 h 671513"/>
                <a:gd name="connsiteX63" fmla="*/ 52387 w 650081"/>
                <a:gd name="connsiteY63" fmla="*/ 395288 h 671513"/>
                <a:gd name="connsiteX64" fmla="*/ 47625 w 650081"/>
                <a:gd name="connsiteY64" fmla="*/ 409575 h 671513"/>
                <a:gd name="connsiteX65" fmla="*/ 11906 w 650081"/>
                <a:gd name="connsiteY65" fmla="*/ 421481 h 671513"/>
                <a:gd name="connsiteX66" fmla="*/ 0 w 650081"/>
                <a:gd name="connsiteY66" fmla="*/ 461963 h 671513"/>
                <a:gd name="connsiteX67" fmla="*/ 0 w 650081"/>
                <a:gd name="connsiteY67" fmla="*/ 461963 h 671513"/>
                <a:gd name="connsiteX68" fmla="*/ 21431 w 650081"/>
                <a:gd name="connsiteY68" fmla="*/ 478631 h 671513"/>
                <a:gd name="connsiteX69" fmla="*/ 52387 w 650081"/>
                <a:gd name="connsiteY69" fmla="*/ 476250 h 671513"/>
                <a:gd name="connsiteX70" fmla="*/ 95250 w 650081"/>
                <a:gd name="connsiteY70" fmla="*/ 461963 h 671513"/>
                <a:gd name="connsiteX71" fmla="*/ 109537 w 650081"/>
                <a:gd name="connsiteY71" fmla="*/ 469106 h 671513"/>
                <a:gd name="connsiteX72" fmla="*/ 104775 w 650081"/>
                <a:gd name="connsiteY72" fmla="*/ 504825 h 671513"/>
                <a:gd name="connsiteX73" fmla="*/ 59531 w 650081"/>
                <a:gd name="connsiteY73" fmla="*/ 507206 h 671513"/>
                <a:gd name="connsiteX74" fmla="*/ 28575 w 650081"/>
                <a:gd name="connsiteY74" fmla="*/ 523875 h 671513"/>
                <a:gd name="connsiteX75" fmla="*/ 59531 w 650081"/>
                <a:gd name="connsiteY75" fmla="*/ 531019 h 671513"/>
                <a:gd name="connsiteX76" fmla="*/ 69056 w 650081"/>
                <a:gd name="connsiteY76" fmla="*/ 545306 h 671513"/>
                <a:gd name="connsiteX77" fmla="*/ 66675 w 650081"/>
                <a:gd name="connsiteY77" fmla="*/ 566738 h 671513"/>
                <a:gd name="connsiteX78" fmla="*/ 95250 w 650081"/>
                <a:gd name="connsiteY78" fmla="*/ 569119 h 671513"/>
                <a:gd name="connsiteX79" fmla="*/ 107156 w 650081"/>
                <a:gd name="connsiteY79" fmla="*/ 542925 h 671513"/>
                <a:gd name="connsiteX80" fmla="*/ 145256 w 650081"/>
                <a:gd name="connsiteY80" fmla="*/ 542925 h 671513"/>
                <a:gd name="connsiteX81" fmla="*/ 178594 w 650081"/>
                <a:gd name="connsiteY81" fmla="*/ 538163 h 671513"/>
                <a:gd name="connsiteX82" fmla="*/ 207169 w 650081"/>
                <a:gd name="connsiteY82" fmla="*/ 538163 h 671513"/>
                <a:gd name="connsiteX83" fmla="*/ 190500 w 650081"/>
                <a:gd name="connsiteY83" fmla="*/ 566738 h 671513"/>
                <a:gd name="connsiteX84" fmla="*/ 204787 w 650081"/>
                <a:gd name="connsiteY84" fmla="*/ 578644 h 671513"/>
                <a:gd name="connsiteX85" fmla="*/ 219075 w 650081"/>
                <a:gd name="connsiteY85" fmla="*/ 592931 h 671513"/>
                <a:gd name="connsiteX86" fmla="*/ 216694 w 650081"/>
                <a:gd name="connsiteY86" fmla="*/ 626269 h 671513"/>
                <a:gd name="connsiteX87" fmla="*/ 252412 w 650081"/>
                <a:gd name="connsiteY87" fmla="*/ 619125 h 671513"/>
                <a:gd name="connsiteX88" fmla="*/ 285750 w 650081"/>
                <a:gd name="connsiteY88" fmla="*/ 621506 h 671513"/>
                <a:gd name="connsiteX89" fmla="*/ 304800 w 650081"/>
                <a:gd name="connsiteY89" fmla="*/ 645319 h 671513"/>
                <a:gd name="connsiteX90" fmla="*/ 304800 w 650081"/>
                <a:gd name="connsiteY90" fmla="*/ 671513 h 671513"/>
                <a:gd name="connsiteX91" fmla="*/ 340519 w 650081"/>
                <a:gd name="connsiteY91" fmla="*/ 664369 h 671513"/>
                <a:gd name="connsiteX92" fmla="*/ 371475 w 650081"/>
                <a:gd name="connsiteY92" fmla="*/ 657225 h 671513"/>
                <a:gd name="connsiteX93" fmla="*/ 366712 w 650081"/>
                <a:gd name="connsiteY93" fmla="*/ 631031 h 671513"/>
                <a:gd name="connsiteX94" fmla="*/ 390525 w 650081"/>
                <a:gd name="connsiteY94" fmla="*/ 631031 h 671513"/>
                <a:gd name="connsiteX95" fmla="*/ 414337 w 650081"/>
                <a:gd name="connsiteY95" fmla="*/ 616744 h 671513"/>
                <a:gd name="connsiteX96" fmla="*/ 407194 w 650081"/>
                <a:gd name="connsiteY96" fmla="*/ 588169 h 671513"/>
                <a:gd name="connsiteX97" fmla="*/ 421481 w 650081"/>
                <a:gd name="connsiteY97" fmla="*/ 573881 h 671513"/>
                <a:gd name="connsiteX98" fmla="*/ 452437 w 650081"/>
                <a:gd name="connsiteY98" fmla="*/ 578644 h 671513"/>
                <a:gd name="connsiteX99" fmla="*/ 478631 w 650081"/>
                <a:gd name="connsiteY99" fmla="*/ 611981 h 671513"/>
                <a:gd name="connsiteX100" fmla="*/ 509587 w 650081"/>
                <a:gd name="connsiteY100" fmla="*/ 595313 h 671513"/>
                <a:gd name="connsiteX101" fmla="*/ 540544 w 650081"/>
                <a:gd name="connsiteY101" fmla="*/ 631031 h 671513"/>
                <a:gd name="connsiteX102" fmla="*/ 578644 w 650081"/>
                <a:gd name="connsiteY102" fmla="*/ 635794 h 671513"/>
                <a:gd name="connsiteX103" fmla="*/ 614362 w 650081"/>
                <a:gd name="connsiteY103" fmla="*/ 600075 h 671513"/>
                <a:gd name="connsiteX104" fmla="*/ 597694 w 650081"/>
                <a:gd name="connsiteY104" fmla="*/ 573881 h 671513"/>
                <a:gd name="connsiteX0" fmla="*/ 597694 w 650081"/>
                <a:gd name="connsiteY0" fmla="*/ 573881 h 671513"/>
                <a:gd name="connsiteX1" fmla="*/ 631031 w 650081"/>
                <a:gd name="connsiteY1" fmla="*/ 535781 h 671513"/>
                <a:gd name="connsiteX2" fmla="*/ 647700 w 650081"/>
                <a:gd name="connsiteY2" fmla="*/ 521494 h 671513"/>
                <a:gd name="connsiteX3" fmla="*/ 650081 w 650081"/>
                <a:gd name="connsiteY3" fmla="*/ 476250 h 671513"/>
                <a:gd name="connsiteX4" fmla="*/ 642937 w 650081"/>
                <a:gd name="connsiteY4" fmla="*/ 423863 h 671513"/>
                <a:gd name="connsiteX5" fmla="*/ 631031 w 650081"/>
                <a:gd name="connsiteY5" fmla="*/ 447675 h 671513"/>
                <a:gd name="connsiteX6" fmla="*/ 616744 w 650081"/>
                <a:gd name="connsiteY6" fmla="*/ 471488 h 671513"/>
                <a:gd name="connsiteX7" fmla="*/ 595312 w 650081"/>
                <a:gd name="connsiteY7" fmla="*/ 464344 h 671513"/>
                <a:gd name="connsiteX8" fmla="*/ 588169 w 650081"/>
                <a:gd name="connsiteY8" fmla="*/ 440531 h 671513"/>
                <a:gd name="connsiteX9" fmla="*/ 583406 w 650081"/>
                <a:gd name="connsiteY9" fmla="*/ 428625 h 671513"/>
                <a:gd name="connsiteX10" fmla="*/ 545306 w 650081"/>
                <a:gd name="connsiteY10" fmla="*/ 438150 h 671513"/>
                <a:gd name="connsiteX11" fmla="*/ 531019 w 650081"/>
                <a:gd name="connsiteY11" fmla="*/ 440531 h 671513"/>
                <a:gd name="connsiteX12" fmla="*/ 523875 w 650081"/>
                <a:gd name="connsiteY12" fmla="*/ 421481 h 671513"/>
                <a:gd name="connsiteX13" fmla="*/ 500062 w 650081"/>
                <a:gd name="connsiteY13" fmla="*/ 423863 h 671513"/>
                <a:gd name="connsiteX14" fmla="*/ 490537 w 650081"/>
                <a:gd name="connsiteY14" fmla="*/ 416719 h 671513"/>
                <a:gd name="connsiteX15" fmla="*/ 485775 w 650081"/>
                <a:gd name="connsiteY15" fmla="*/ 392906 h 671513"/>
                <a:gd name="connsiteX16" fmla="*/ 485775 w 650081"/>
                <a:gd name="connsiteY16" fmla="*/ 378619 h 671513"/>
                <a:gd name="connsiteX17" fmla="*/ 471487 w 650081"/>
                <a:gd name="connsiteY17" fmla="*/ 361950 h 671513"/>
                <a:gd name="connsiteX18" fmla="*/ 447675 w 650081"/>
                <a:gd name="connsiteY18" fmla="*/ 342900 h 671513"/>
                <a:gd name="connsiteX19" fmla="*/ 428625 w 650081"/>
                <a:gd name="connsiteY19" fmla="*/ 342900 h 671513"/>
                <a:gd name="connsiteX20" fmla="*/ 397669 w 650081"/>
                <a:gd name="connsiteY20" fmla="*/ 333375 h 671513"/>
                <a:gd name="connsiteX21" fmla="*/ 414337 w 650081"/>
                <a:gd name="connsiteY21" fmla="*/ 285750 h 671513"/>
                <a:gd name="connsiteX22" fmla="*/ 411956 w 650081"/>
                <a:gd name="connsiteY22" fmla="*/ 278606 h 671513"/>
                <a:gd name="connsiteX23" fmla="*/ 433387 w 650081"/>
                <a:gd name="connsiteY23" fmla="*/ 257175 h 671513"/>
                <a:gd name="connsiteX24" fmla="*/ 464344 w 650081"/>
                <a:gd name="connsiteY24" fmla="*/ 261938 h 671513"/>
                <a:gd name="connsiteX25" fmla="*/ 478631 w 650081"/>
                <a:gd name="connsiteY25" fmla="*/ 245269 h 671513"/>
                <a:gd name="connsiteX26" fmla="*/ 478631 w 650081"/>
                <a:gd name="connsiteY26" fmla="*/ 214313 h 671513"/>
                <a:gd name="connsiteX27" fmla="*/ 473869 w 650081"/>
                <a:gd name="connsiteY27" fmla="*/ 195263 h 671513"/>
                <a:gd name="connsiteX28" fmla="*/ 461962 w 650081"/>
                <a:gd name="connsiteY28" fmla="*/ 195263 h 671513"/>
                <a:gd name="connsiteX29" fmla="*/ 450056 w 650081"/>
                <a:gd name="connsiteY29" fmla="*/ 185738 h 671513"/>
                <a:gd name="connsiteX30" fmla="*/ 447675 w 650081"/>
                <a:gd name="connsiteY30" fmla="*/ 166688 h 671513"/>
                <a:gd name="connsiteX31" fmla="*/ 423862 w 650081"/>
                <a:gd name="connsiteY31" fmla="*/ 161925 h 671513"/>
                <a:gd name="connsiteX32" fmla="*/ 400050 w 650081"/>
                <a:gd name="connsiteY32" fmla="*/ 161925 h 671513"/>
                <a:gd name="connsiteX33" fmla="*/ 411956 w 650081"/>
                <a:gd name="connsiteY33" fmla="*/ 121444 h 671513"/>
                <a:gd name="connsiteX34" fmla="*/ 414337 w 650081"/>
                <a:gd name="connsiteY34" fmla="*/ 83344 h 671513"/>
                <a:gd name="connsiteX35" fmla="*/ 414337 w 650081"/>
                <a:gd name="connsiteY35" fmla="*/ 64294 h 671513"/>
                <a:gd name="connsiteX36" fmla="*/ 404812 w 650081"/>
                <a:gd name="connsiteY36" fmla="*/ 42863 h 671513"/>
                <a:gd name="connsiteX37" fmla="*/ 378619 w 650081"/>
                <a:gd name="connsiteY37" fmla="*/ 28575 h 671513"/>
                <a:gd name="connsiteX38" fmla="*/ 357187 w 650081"/>
                <a:gd name="connsiteY38" fmla="*/ 11906 h 671513"/>
                <a:gd name="connsiteX39" fmla="*/ 338137 w 650081"/>
                <a:gd name="connsiteY39" fmla="*/ 0 h 671513"/>
                <a:gd name="connsiteX40" fmla="*/ 319087 w 650081"/>
                <a:gd name="connsiteY40" fmla="*/ 23813 h 671513"/>
                <a:gd name="connsiteX41" fmla="*/ 307181 w 650081"/>
                <a:gd name="connsiteY41" fmla="*/ 42863 h 671513"/>
                <a:gd name="connsiteX42" fmla="*/ 297656 w 650081"/>
                <a:gd name="connsiteY42" fmla="*/ 69056 h 671513"/>
                <a:gd name="connsiteX43" fmla="*/ 261937 w 650081"/>
                <a:gd name="connsiteY43" fmla="*/ 73819 h 671513"/>
                <a:gd name="connsiteX44" fmla="*/ 230981 w 650081"/>
                <a:gd name="connsiteY44" fmla="*/ 88106 h 671513"/>
                <a:gd name="connsiteX45" fmla="*/ 195262 w 650081"/>
                <a:gd name="connsiteY45" fmla="*/ 85725 h 671513"/>
                <a:gd name="connsiteX46" fmla="*/ 197644 w 650081"/>
                <a:gd name="connsiteY46" fmla="*/ 102394 h 671513"/>
                <a:gd name="connsiteX47" fmla="*/ 216694 w 650081"/>
                <a:gd name="connsiteY47" fmla="*/ 126206 h 671513"/>
                <a:gd name="connsiteX48" fmla="*/ 216694 w 650081"/>
                <a:gd name="connsiteY48" fmla="*/ 147638 h 671513"/>
                <a:gd name="connsiteX49" fmla="*/ 192881 w 650081"/>
                <a:gd name="connsiteY49" fmla="*/ 169069 h 671513"/>
                <a:gd name="connsiteX50" fmla="*/ 164306 w 650081"/>
                <a:gd name="connsiteY50" fmla="*/ 180975 h 671513"/>
                <a:gd name="connsiteX51" fmla="*/ 164306 w 650081"/>
                <a:gd name="connsiteY51" fmla="*/ 180975 h 671513"/>
                <a:gd name="connsiteX52" fmla="*/ 200025 w 650081"/>
                <a:gd name="connsiteY52" fmla="*/ 197644 h 671513"/>
                <a:gd name="connsiteX53" fmla="*/ 197644 w 650081"/>
                <a:gd name="connsiteY53" fmla="*/ 219075 h 671513"/>
                <a:gd name="connsiteX54" fmla="*/ 161925 w 650081"/>
                <a:gd name="connsiteY54" fmla="*/ 230981 h 671513"/>
                <a:gd name="connsiteX55" fmla="*/ 159544 w 650081"/>
                <a:gd name="connsiteY55" fmla="*/ 250031 h 671513"/>
                <a:gd name="connsiteX56" fmla="*/ 178594 w 650081"/>
                <a:gd name="connsiteY56" fmla="*/ 269081 h 671513"/>
                <a:gd name="connsiteX57" fmla="*/ 188119 w 650081"/>
                <a:gd name="connsiteY57" fmla="*/ 302419 h 671513"/>
                <a:gd name="connsiteX58" fmla="*/ 185737 w 650081"/>
                <a:gd name="connsiteY58" fmla="*/ 338138 h 671513"/>
                <a:gd name="connsiteX59" fmla="*/ 169069 w 650081"/>
                <a:gd name="connsiteY59" fmla="*/ 378619 h 671513"/>
                <a:gd name="connsiteX60" fmla="*/ 152400 w 650081"/>
                <a:gd name="connsiteY60" fmla="*/ 378619 h 671513"/>
                <a:gd name="connsiteX61" fmla="*/ 111919 w 650081"/>
                <a:gd name="connsiteY61" fmla="*/ 369094 h 671513"/>
                <a:gd name="connsiteX62" fmla="*/ 69056 w 650081"/>
                <a:gd name="connsiteY62" fmla="*/ 373856 h 671513"/>
                <a:gd name="connsiteX63" fmla="*/ 52387 w 650081"/>
                <a:gd name="connsiteY63" fmla="*/ 395288 h 671513"/>
                <a:gd name="connsiteX64" fmla="*/ 47625 w 650081"/>
                <a:gd name="connsiteY64" fmla="*/ 409575 h 671513"/>
                <a:gd name="connsiteX65" fmla="*/ 11906 w 650081"/>
                <a:gd name="connsiteY65" fmla="*/ 421481 h 671513"/>
                <a:gd name="connsiteX66" fmla="*/ 0 w 650081"/>
                <a:gd name="connsiteY66" fmla="*/ 461963 h 671513"/>
                <a:gd name="connsiteX67" fmla="*/ 0 w 650081"/>
                <a:gd name="connsiteY67" fmla="*/ 461963 h 671513"/>
                <a:gd name="connsiteX68" fmla="*/ 21431 w 650081"/>
                <a:gd name="connsiteY68" fmla="*/ 478631 h 671513"/>
                <a:gd name="connsiteX69" fmla="*/ 57149 w 650081"/>
                <a:gd name="connsiteY69" fmla="*/ 464344 h 671513"/>
                <a:gd name="connsiteX70" fmla="*/ 95250 w 650081"/>
                <a:gd name="connsiteY70" fmla="*/ 461963 h 671513"/>
                <a:gd name="connsiteX71" fmla="*/ 109537 w 650081"/>
                <a:gd name="connsiteY71" fmla="*/ 469106 h 671513"/>
                <a:gd name="connsiteX72" fmla="*/ 104775 w 650081"/>
                <a:gd name="connsiteY72" fmla="*/ 504825 h 671513"/>
                <a:gd name="connsiteX73" fmla="*/ 59531 w 650081"/>
                <a:gd name="connsiteY73" fmla="*/ 507206 h 671513"/>
                <a:gd name="connsiteX74" fmla="*/ 28575 w 650081"/>
                <a:gd name="connsiteY74" fmla="*/ 523875 h 671513"/>
                <a:gd name="connsiteX75" fmla="*/ 59531 w 650081"/>
                <a:gd name="connsiteY75" fmla="*/ 531019 h 671513"/>
                <a:gd name="connsiteX76" fmla="*/ 69056 w 650081"/>
                <a:gd name="connsiteY76" fmla="*/ 545306 h 671513"/>
                <a:gd name="connsiteX77" fmla="*/ 66675 w 650081"/>
                <a:gd name="connsiteY77" fmla="*/ 566738 h 671513"/>
                <a:gd name="connsiteX78" fmla="*/ 95250 w 650081"/>
                <a:gd name="connsiteY78" fmla="*/ 569119 h 671513"/>
                <a:gd name="connsiteX79" fmla="*/ 107156 w 650081"/>
                <a:gd name="connsiteY79" fmla="*/ 542925 h 671513"/>
                <a:gd name="connsiteX80" fmla="*/ 145256 w 650081"/>
                <a:gd name="connsiteY80" fmla="*/ 542925 h 671513"/>
                <a:gd name="connsiteX81" fmla="*/ 178594 w 650081"/>
                <a:gd name="connsiteY81" fmla="*/ 538163 h 671513"/>
                <a:gd name="connsiteX82" fmla="*/ 207169 w 650081"/>
                <a:gd name="connsiteY82" fmla="*/ 538163 h 671513"/>
                <a:gd name="connsiteX83" fmla="*/ 190500 w 650081"/>
                <a:gd name="connsiteY83" fmla="*/ 566738 h 671513"/>
                <a:gd name="connsiteX84" fmla="*/ 204787 w 650081"/>
                <a:gd name="connsiteY84" fmla="*/ 578644 h 671513"/>
                <a:gd name="connsiteX85" fmla="*/ 219075 w 650081"/>
                <a:gd name="connsiteY85" fmla="*/ 592931 h 671513"/>
                <a:gd name="connsiteX86" fmla="*/ 216694 w 650081"/>
                <a:gd name="connsiteY86" fmla="*/ 626269 h 671513"/>
                <a:gd name="connsiteX87" fmla="*/ 252412 w 650081"/>
                <a:gd name="connsiteY87" fmla="*/ 619125 h 671513"/>
                <a:gd name="connsiteX88" fmla="*/ 285750 w 650081"/>
                <a:gd name="connsiteY88" fmla="*/ 621506 h 671513"/>
                <a:gd name="connsiteX89" fmla="*/ 304800 w 650081"/>
                <a:gd name="connsiteY89" fmla="*/ 645319 h 671513"/>
                <a:gd name="connsiteX90" fmla="*/ 304800 w 650081"/>
                <a:gd name="connsiteY90" fmla="*/ 671513 h 671513"/>
                <a:gd name="connsiteX91" fmla="*/ 340519 w 650081"/>
                <a:gd name="connsiteY91" fmla="*/ 664369 h 671513"/>
                <a:gd name="connsiteX92" fmla="*/ 371475 w 650081"/>
                <a:gd name="connsiteY92" fmla="*/ 657225 h 671513"/>
                <a:gd name="connsiteX93" fmla="*/ 366712 w 650081"/>
                <a:gd name="connsiteY93" fmla="*/ 631031 h 671513"/>
                <a:gd name="connsiteX94" fmla="*/ 390525 w 650081"/>
                <a:gd name="connsiteY94" fmla="*/ 631031 h 671513"/>
                <a:gd name="connsiteX95" fmla="*/ 414337 w 650081"/>
                <a:gd name="connsiteY95" fmla="*/ 616744 h 671513"/>
                <a:gd name="connsiteX96" fmla="*/ 407194 w 650081"/>
                <a:gd name="connsiteY96" fmla="*/ 588169 h 671513"/>
                <a:gd name="connsiteX97" fmla="*/ 421481 w 650081"/>
                <a:gd name="connsiteY97" fmla="*/ 573881 h 671513"/>
                <a:gd name="connsiteX98" fmla="*/ 452437 w 650081"/>
                <a:gd name="connsiteY98" fmla="*/ 578644 h 671513"/>
                <a:gd name="connsiteX99" fmla="*/ 478631 w 650081"/>
                <a:gd name="connsiteY99" fmla="*/ 611981 h 671513"/>
                <a:gd name="connsiteX100" fmla="*/ 509587 w 650081"/>
                <a:gd name="connsiteY100" fmla="*/ 595313 h 671513"/>
                <a:gd name="connsiteX101" fmla="*/ 540544 w 650081"/>
                <a:gd name="connsiteY101" fmla="*/ 631031 h 671513"/>
                <a:gd name="connsiteX102" fmla="*/ 578644 w 650081"/>
                <a:gd name="connsiteY102" fmla="*/ 635794 h 671513"/>
                <a:gd name="connsiteX103" fmla="*/ 614362 w 650081"/>
                <a:gd name="connsiteY103" fmla="*/ 600075 h 671513"/>
                <a:gd name="connsiteX104" fmla="*/ 597694 w 650081"/>
                <a:gd name="connsiteY104" fmla="*/ 573881 h 671513"/>
                <a:gd name="connsiteX0" fmla="*/ 597694 w 650081"/>
                <a:gd name="connsiteY0" fmla="*/ 573881 h 671513"/>
                <a:gd name="connsiteX1" fmla="*/ 631031 w 650081"/>
                <a:gd name="connsiteY1" fmla="*/ 535781 h 671513"/>
                <a:gd name="connsiteX2" fmla="*/ 647700 w 650081"/>
                <a:gd name="connsiteY2" fmla="*/ 521494 h 671513"/>
                <a:gd name="connsiteX3" fmla="*/ 650081 w 650081"/>
                <a:gd name="connsiteY3" fmla="*/ 476250 h 671513"/>
                <a:gd name="connsiteX4" fmla="*/ 642937 w 650081"/>
                <a:gd name="connsiteY4" fmla="*/ 423863 h 671513"/>
                <a:gd name="connsiteX5" fmla="*/ 631031 w 650081"/>
                <a:gd name="connsiteY5" fmla="*/ 447675 h 671513"/>
                <a:gd name="connsiteX6" fmla="*/ 616744 w 650081"/>
                <a:gd name="connsiteY6" fmla="*/ 471488 h 671513"/>
                <a:gd name="connsiteX7" fmla="*/ 595312 w 650081"/>
                <a:gd name="connsiteY7" fmla="*/ 464344 h 671513"/>
                <a:gd name="connsiteX8" fmla="*/ 588169 w 650081"/>
                <a:gd name="connsiteY8" fmla="*/ 440531 h 671513"/>
                <a:gd name="connsiteX9" fmla="*/ 583406 w 650081"/>
                <a:gd name="connsiteY9" fmla="*/ 428625 h 671513"/>
                <a:gd name="connsiteX10" fmla="*/ 545306 w 650081"/>
                <a:gd name="connsiteY10" fmla="*/ 438150 h 671513"/>
                <a:gd name="connsiteX11" fmla="*/ 531019 w 650081"/>
                <a:gd name="connsiteY11" fmla="*/ 440531 h 671513"/>
                <a:gd name="connsiteX12" fmla="*/ 523875 w 650081"/>
                <a:gd name="connsiteY12" fmla="*/ 421481 h 671513"/>
                <a:gd name="connsiteX13" fmla="*/ 500062 w 650081"/>
                <a:gd name="connsiteY13" fmla="*/ 423863 h 671513"/>
                <a:gd name="connsiteX14" fmla="*/ 490537 w 650081"/>
                <a:gd name="connsiteY14" fmla="*/ 416719 h 671513"/>
                <a:gd name="connsiteX15" fmla="*/ 485775 w 650081"/>
                <a:gd name="connsiteY15" fmla="*/ 392906 h 671513"/>
                <a:gd name="connsiteX16" fmla="*/ 485775 w 650081"/>
                <a:gd name="connsiteY16" fmla="*/ 378619 h 671513"/>
                <a:gd name="connsiteX17" fmla="*/ 471487 w 650081"/>
                <a:gd name="connsiteY17" fmla="*/ 361950 h 671513"/>
                <a:gd name="connsiteX18" fmla="*/ 447675 w 650081"/>
                <a:gd name="connsiteY18" fmla="*/ 342900 h 671513"/>
                <a:gd name="connsiteX19" fmla="*/ 428625 w 650081"/>
                <a:gd name="connsiteY19" fmla="*/ 342900 h 671513"/>
                <a:gd name="connsiteX20" fmla="*/ 409575 w 650081"/>
                <a:gd name="connsiteY20" fmla="*/ 328613 h 671513"/>
                <a:gd name="connsiteX21" fmla="*/ 414337 w 650081"/>
                <a:gd name="connsiteY21" fmla="*/ 285750 h 671513"/>
                <a:gd name="connsiteX22" fmla="*/ 411956 w 650081"/>
                <a:gd name="connsiteY22" fmla="*/ 278606 h 671513"/>
                <a:gd name="connsiteX23" fmla="*/ 433387 w 650081"/>
                <a:gd name="connsiteY23" fmla="*/ 257175 h 671513"/>
                <a:gd name="connsiteX24" fmla="*/ 464344 w 650081"/>
                <a:gd name="connsiteY24" fmla="*/ 261938 h 671513"/>
                <a:gd name="connsiteX25" fmla="*/ 478631 w 650081"/>
                <a:gd name="connsiteY25" fmla="*/ 245269 h 671513"/>
                <a:gd name="connsiteX26" fmla="*/ 478631 w 650081"/>
                <a:gd name="connsiteY26" fmla="*/ 214313 h 671513"/>
                <a:gd name="connsiteX27" fmla="*/ 473869 w 650081"/>
                <a:gd name="connsiteY27" fmla="*/ 195263 h 671513"/>
                <a:gd name="connsiteX28" fmla="*/ 461962 w 650081"/>
                <a:gd name="connsiteY28" fmla="*/ 195263 h 671513"/>
                <a:gd name="connsiteX29" fmla="*/ 450056 w 650081"/>
                <a:gd name="connsiteY29" fmla="*/ 185738 h 671513"/>
                <a:gd name="connsiteX30" fmla="*/ 447675 w 650081"/>
                <a:gd name="connsiteY30" fmla="*/ 166688 h 671513"/>
                <a:gd name="connsiteX31" fmla="*/ 423862 w 650081"/>
                <a:gd name="connsiteY31" fmla="*/ 161925 h 671513"/>
                <a:gd name="connsiteX32" fmla="*/ 400050 w 650081"/>
                <a:gd name="connsiteY32" fmla="*/ 161925 h 671513"/>
                <a:gd name="connsiteX33" fmla="*/ 411956 w 650081"/>
                <a:gd name="connsiteY33" fmla="*/ 121444 h 671513"/>
                <a:gd name="connsiteX34" fmla="*/ 414337 w 650081"/>
                <a:gd name="connsiteY34" fmla="*/ 83344 h 671513"/>
                <a:gd name="connsiteX35" fmla="*/ 414337 w 650081"/>
                <a:gd name="connsiteY35" fmla="*/ 64294 h 671513"/>
                <a:gd name="connsiteX36" fmla="*/ 404812 w 650081"/>
                <a:gd name="connsiteY36" fmla="*/ 42863 h 671513"/>
                <a:gd name="connsiteX37" fmla="*/ 378619 w 650081"/>
                <a:gd name="connsiteY37" fmla="*/ 28575 h 671513"/>
                <a:gd name="connsiteX38" fmla="*/ 357187 w 650081"/>
                <a:gd name="connsiteY38" fmla="*/ 11906 h 671513"/>
                <a:gd name="connsiteX39" fmla="*/ 338137 w 650081"/>
                <a:gd name="connsiteY39" fmla="*/ 0 h 671513"/>
                <a:gd name="connsiteX40" fmla="*/ 319087 w 650081"/>
                <a:gd name="connsiteY40" fmla="*/ 23813 h 671513"/>
                <a:gd name="connsiteX41" fmla="*/ 307181 w 650081"/>
                <a:gd name="connsiteY41" fmla="*/ 42863 h 671513"/>
                <a:gd name="connsiteX42" fmla="*/ 297656 w 650081"/>
                <a:gd name="connsiteY42" fmla="*/ 69056 h 671513"/>
                <a:gd name="connsiteX43" fmla="*/ 261937 w 650081"/>
                <a:gd name="connsiteY43" fmla="*/ 73819 h 671513"/>
                <a:gd name="connsiteX44" fmla="*/ 230981 w 650081"/>
                <a:gd name="connsiteY44" fmla="*/ 88106 h 671513"/>
                <a:gd name="connsiteX45" fmla="*/ 195262 w 650081"/>
                <a:gd name="connsiteY45" fmla="*/ 85725 h 671513"/>
                <a:gd name="connsiteX46" fmla="*/ 197644 w 650081"/>
                <a:gd name="connsiteY46" fmla="*/ 102394 h 671513"/>
                <a:gd name="connsiteX47" fmla="*/ 216694 w 650081"/>
                <a:gd name="connsiteY47" fmla="*/ 126206 h 671513"/>
                <a:gd name="connsiteX48" fmla="*/ 216694 w 650081"/>
                <a:gd name="connsiteY48" fmla="*/ 147638 h 671513"/>
                <a:gd name="connsiteX49" fmla="*/ 192881 w 650081"/>
                <a:gd name="connsiteY49" fmla="*/ 169069 h 671513"/>
                <a:gd name="connsiteX50" fmla="*/ 164306 w 650081"/>
                <a:gd name="connsiteY50" fmla="*/ 180975 h 671513"/>
                <a:gd name="connsiteX51" fmla="*/ 164306 w 650081"/>
                <a:gd name="connsiteY51" fmla="*/ 180975 h 671513"/>
                <a:gd name="connsiteX52" fmla="*/ 200025 w 650081"/>
                <a:gd name="connsiteY52" fmla="*/ 197644 h 671513"/>
                <a:gd name="connsiteX53" fmla="*/ 197644 w 650081"/>
                <a:gd name="connsiteY53" fmla="*/ 219075 h 671513"/>
                <a:gd name="connsiteX54" fmla="*/ 161925 w 650081"/>
                <a:gd name="connsiteY54" fmla="*/ 230981 h 671513"/>
                <a:gd name="connsiteX55" fmla="*/ 159544 w 650081"/>
                <a:gd name="connsiteY55" fmla="*/ 250031 h 671513"/>
                <a:gd name="connsiteX56" fmla="*/ 178594 w 650081"/>
                <a:gd name="connsiteY56" fmla="*/ 269081 h 671513"/>
                <a:gd name="connsiteX57" fmla="*/ 188119 w 650081"/>
                <a:gd name="connsiteY57" fmla="*/ 302419 h 671513"/>
                <a:gd name="connsiteX58" fmla="*/ 185737 w 650081"/>
                <a:gd name="connsiteY58" fmla="*/ 338138 h 671513"/>
                <a:gd name="connsiteX59" fmla="*/ 169069 w 650081"/>
                <a:gd name="connsiteY59" fmla="*/ 378619 h 671513"/>
                <a:gd name="connsiteX60" fmla="*/ 152400 w 650081"/>
                <a:gd name="connsiteY60" fmla="*/ 378619 h 671513"/>
                <a:gd name="connsiteX61" fmla="*/ 111919 w 650081"/>
                <a:gd name="connsiteY61" fmla="*/ 369094 h 671513"/>
                <a:gd name="connsiteX62" fmla="*/ 69056 w 650081"/>
                <a:gd name="connsiteY62" fmla="*/ 373856 h 671513"/>
                <a:gd name="connsiteX63" fmla="*/ 52387 w 650081"/>
                <a:gd name="connsiteY63" fmla="*/ 395288 h 671513"/>
                <a:gd name="connsiteX64" fmla="*/ 47625 w 650081"/>
                <a:gd name="connsiteY64" fmla="*/ 409575 h 671513"/>
                <a:gd name="connsiteX65" fmla="*/ 11906 w 650081"/>
                <a:gd name="connsiteY65" fmla="*/ 421481 h 671513"/>
                <a:gd name="connsiteX66" fmla="*/ 0 w 650081"/>
                <a:gd name="connsiteY66" fmla="*/ 461963 h 671513"/>
                <a:gd name="connsiteX67" fmla="*/ 0 w 650081"/>
                <a:gd name="connsiteY67" fmla="*/ 461963 h 671513"/>
                <a:gd name="connsiteX68" fmla="*/ 21431 w 650081"/>
                <a:gd name="connsiteY68" fmla="*/ 478631 h 671513"/>
                <a:gd name="connsiteX69" fmla="*/ 57149 w 650081"/>
                <a:gd name="connsiteY69" fmla="*/ 464344 h 671513"/>
                <a:gd name="connsiteX70" fmla="*/ 95250 w 650081"/>
                <a:gd name="connsiteY70" fmla="*/ 461963 h 671513"/>
                <a:gd name="connsiteX71" fmla="*/ 109537 w 650081"/>
                <a:gd name="connsiteY71" fmla="*/ 469106 h 671513"/>
                <a:gd name="connsiteX72" fmla="*/ 104775 w 650081"/>
                <a:gd name="connsiteY72" fmla="*/ 504825 h 671513"/>
                <a:gd name="connsiteX73" fmla="*/ 59531 w 650081"/>
                <a:gd name="connsiteY73" fmla="*/ 507206 h 671513"/>
                <a:gd name="connsiteX74" fmla="*/ 28575 w 650081"/>
                <a:gd name="connsiteY74" fmla="*/ 523875 h 671513"/>
                <a:gd name="connsiteX75" fmla="*/ 59531 w 650081"/>
                <a:gd name="connsiteY75" fmla="*/ 531019 h 671513"/>
                <a:gd name="connsiteX76" fmla="*/ 69056 w 650081"/>
                <a:gd name="connsiteY76" fmla="*/ 545306 h 671513"/>
                <a:gd name="connsiteX77" fmla="*/ 66675 w 650081"/>
                <a:gd name="connsiteY77" fmla="*/ 566738 h 671513"/>
                <a:gd name="connsiteX78" fmla="*/ 95250 w 650081"/>
                <a:gd name="connsiteY78" fmla="*/ 569119 h 671513"/>
                <a:gd name="connsiteX79" fmla="*/ 107156 w 650081"/>
                <a:gd name="connsiteY79" fmla="*/ 542925 h 671513"/>
                <a:gd name="connsiteX80" fmla="*/ 145256 w 650081"/>
                <a:gd name="connsiteY80" fmla="*/ 542925 h 671513"/>
                <a:gd name="connsiteX81" fmla="*/ 178594 w 650081"/>
                <a:gd name="connsiteY81" fmla="*/ 538163 h 671513"/>
                <a:gd name="connsiteX82" fmla="*/ 207169 w 650081"/>
                <a:gd name="connsiteY82" fmla="*/ 538163 h 671513"/>
                <a:gd name="connsiteX83" fmla="*/ 190500 w 650081"/>
                <a:gd name="connsiteY83" fmla="*/ 566738 h 671513"/>
                <a:gd name="connsiteX84" fmla="*/ 204787 w 650081"/>
                <a:gd name="connsiteY84" fmla="*/ 578644 h 671513"/>
                <a:gd name="connsiteX85" fmla="*/ 219075 w 650081"/>
                <a:gd name="connsiteY85" fmla="*/ 592931 h 671513"/>
                <a:gd name="connsiteX86" fmla="*/ 216694 w 650081"/>
                <a:gd name="connsiteY86" fmla="*/ 626269 h 671513"/>
                <a:gd name="connsiteX87" fmla="*/ 252412 w 650081"/>
                <a:gd name="connsiteY87" fmla="*/ 619125 h 671513"/>
                <a:gd name="connsiteX88" fmla="*/ 285750 w 650081"/>
                <a:gd name="connsiteY88" fmla="*/ 621506 h 671513"/>
                <a:gd name="connsiteX89" fmla="*/ 304800 w 650081"/>
                <a:gd name="connsiteY89" fmla="*/ 645319 h 671513"/>
                <a:gd name="connsiteX90" fmla="*/ 304800 w 650081"/>
                <a:gd name="connsiteY90" fmla="*/ 671513 h 671513"/>
                <a:gd name="connsiteX91" fmla="*/ 340519 w 650081"/>
                <a:gd name="connsiteY91" fmla="*/ 664369 h 671513"/>
                <a:gd name="connsiteX92" fmla="*/ 371475 w 650081"/>
                <a:gd name="connsiteY92" fmla="*/ 657225 h 671513"/>
                <a:gd name="connsiteX93" fmla="*/ 366712 w 650081"/>
                <a:gd name="connsiteY93" fmla="*/ 631031 h 671513"/>
                <a:gd name="connsiteX94" fmla="*/ 390525 w 650081"/>
                <a:gd name="connsiteY94" fmla="*/ 631031 h 671513"/>
                <a:gd name="connsiteX95" fmla="*/ 414337 w 650081"/>
                <a:gd name="connsiteY95" fmla="*/ 616744 h 671513"/>
                <a:gd name="connsiteX96" fmla="*/ 407194 w 650081"/>
                <a:gd name="connsiteY96" fmla="*/ 588169 h 671513"/>
                <a:gd name="connsiteX97" fmla="*/ 421481 w 650081"/>
                <a:gd name="connsiteY97" fmla="*/ 573881 h 671513"/>
                <a:gd name="connsiteX98" fmla="*/ 452437 w 650081"/>
                <a:gd name="connsiteY98" fmla="*/ 578644 h 671513"/>
                <a:gd name="connsiteX99" fmla="*/ 478631 w 650081"/>
                <a:gd name="connsiteY99" fmla="*/ 611981 h 671513"/>
                <a:gd name="connsiteX100" fmla="*/ 509587 w 650081"/>
                <a:gd name="connsiteY100" fmla="*/ 595313 h 671513"/>
                <a:gd name="connsiteX101" fmla="*/ 540544 w 650081"/>
                <a:gd name="connsiteY101" fmla="*/ 631031 h 671513"/>
                <a:gd name="connsiteX102" fmla="*/ 578644 w 650081"/>
                <a:gd name="connsiteY102" fmla="*/ 635794 h 671513"/>
                <a:gd name="connsiteX103" fmla="*/ 614362 w 650081"/>
                <a:gd name="connsiteY103" fmla="*/ 600075 h 671513"/>
                <a:gd name="connsiteX104" fmla="*/ 597694 w 650081"/>
                <a:gd name="connsiteY104" fmla="*/ 573881 h 671513"/>
                <a:gd name="connsiteX0" fmla="*/ 597694 w 650081"/>
                <a:gd name="connsiteY0" fmla="*/ 573881 h 671513"/>
                <a:gd name="connsiteX1" fmla="*/ 631031 w 650081"/>
                <a:gd name="connsiteY1" fmla="*/ 535781 h 671513"/>
                <a:gd name="connsiteX2" fmla="*/ 647700 w 650081"/>
                <a:gd name="connsiteY2" fmla="*/ 521494 h 671513"/>
                <a:gd name="connsiteX3" fmla="*/ 650081 w 650081"/>
                <a:gd name="connsiteY3" fmla="*/ 476250 h 671513"/>
                <a:gd name="connsiteX4" fmla="*/ 642937 w 650081"/>
                <a:gd name="connsiteY4" fmla="*/ 423863 h 671513"/>
                <a:gd name="connsiteX5" fmla="*/ 631031 w 650081"/>
                <a:gd name="connsiteY5" fmla="*/ 447675 h 671513"/>
                <a:gd name="connsiteX6" fmla="*/ 616744 w 650081"/>
                <a:gd name="connsiteY6" fmla="*/ 471488 h 671513"/>
                <a:gd name="connsiteX7" fmla="*/ 595312 w 650081"/>
                <a:gd name="connsiteY7" fmla="*/ 464344 h 671513"/>
                <a:gd name="connsiteX8" fmla="*/ 588169 w 650081"/>
                <a:gd name="connsiteY8" fmla="*/ 440531 h 671513"/>
                <a:gd name="connsiteX9" fmla="*/ 583406 w 650081"/>
                <a:gd name="connsiteY9" fmla="*/ 428625 h 671513"/>
                <a:gd name="connsiteX10" fmla="*/ 545306 w 650081"/>
                <a:gd name="connsiteY10" fmla="*/ 438150 h 671513"/>
                <a:gd name="connsiteX11" fmla="*/ 531019 w 650081"/>
                <a:gd name="connsiteY11" fmla="*/ 440531 h 671513"/>
                <a:gd name="connsiteX12" fmla="*/ 523875 w 650081"/>
                <a:gd name="connsiteY12" fmla="*/ 421481 h 671513"/>
                <a:gd name="connsiteX13" fmla="*/ 500062 w 650081"/>
                <a:gd name="connsiteY13" fmla="*/ 423863 h 671513"/>
                <a:gd name="connsiteX14" fmla="*/ 490537 w 650081"/>
                <a:gd name="connsiteY14" fmla="*/ 416719 h 671513"/>
                <a:gd name="connsiteX15" fmla="*/ 485775 w 650081"/>
                <a:gd name="connsiteY15" fmla="*/ 392906 h 671513"/>
                <a:gd name="connsiteX16" fmla="*/ 485775 w 650081"/>
                <a:gd name="connsiteY16" fmla="*/ 378619 h 671513"/>
                <a:gd name="connsiteX17" fmla="*/ 471487 w 650081"/>
                <a:gd name="connsiteY17" fmla="*/ 361950 h 671513"/>
                <a:gd name="connsiteX18" fmla="*/ 447675 w 650081"/>
                <a:gd name="connsiteY18" fmla="*/ 342900 h 671513"/>
                <a:gd name="connsiteX19" fmla="*/ 428625 w 650081"/>
                <a:gd name="connsiteY19" fmla="*/ 342900 h 671513"/>
                <a:gd name="connsiteX20" fmla="*/ 409575 w 650081"/>
                <a:gd name="connsiteY20" fmla="*/ 328613 h 671513"/>
                <a:gd name="connsiteX21" fmla="*/ 414337 w 650081"/>
                <a:gd name="connsiteY21" fmla="*/ 285750 h 671513"/>
                <a:gd name="connsiteX22" fmla="*/ 411956 w 650081"/>
                <a:gd name="connsiteY22" fmla="*/ 278606 h 671513"/>
                <a:gd name="connsiteX23" fmla="*/ 433387 w 650081"/>
                <a:gd name="connsiteY23" fmla="*/ 257175 h 671513"/>
                <a:gd name="connsiteX24" fmla="*/ 464344 w 650081"/>
                <a:gd name="connsiteY24" fmla="*/ 261938 h 671513"/>
                <a:gd name="connsiteX25" fmla="*/ 478631 w 650081"/>
                <a:gd name="connsiteY25" fmla="*/ 245269 h 671513"/>
                <a:gd name="connsiteX26" fmla="*/ 478631 w 650081"/>
                <a:gd name="connsiteY26" fmla="*/ 214313 h 671513"/>
                <a:gd name="connsiteX27" fmla="*/ 473869 w 650081"/>
                <a:gd name="connsiteY27" fmla="*/ 195263 h 671513"/>
                <a:gd name="connsiteX28" fmla="*/ 461962 w 650081"/>
                <a:gd name="connsiteY28" fmla="*/ 195263 h 671513"/>
                <a:gd name="connsiteX29" fmla="*/ 450056 w 650081"/>
                <a:gd name="connsiteY29" fmla="*/ 185738 h 671513"/>
                <a:gd name="connsiteX30" fmla="*/ 447675 w 650081"/>
                <a:gd name="connsiteY30" fmla="*/ 166688 h 671513"/>
                <a:gd name="connsiteX31" fmla="*/ 423862 w 650081"/>
                <a:gd name="connsiteY31" fmla="*/ 161925 h 671513"/>
                <a:gd name="connsiteX32" fmla="*/ 400050 w 650081"/>
                <a:gd name="connsiteY32" fmla="*/ 161925 h 671513"/>
                <a:gd name="connsiteX33" fmla="*/ 411956 w 650081"/>
                <a:gd name="connsiteY33" fmla="*/ 121444 h 671513"/>
                <a:gd name="connsiteX34" fmla="*/ 414337 w 650081"/>
                <a:gd name="connsiteY34" fmla="*/ 83344 h 671513"/>
                <a:gd name="connsiteX35" fmla="*/ 414337 w 650081"/>
                <a:gd name="connsiteY35" fmla="*/ 64294 h 671513"/>
                <a:gd name="connsiteX36" fmla="*/ 404812 w 650081"/>
                <a:gd name="connsiteY36" fmla="*/ 42863 h 671513"/>
                <a:gd name="connsiteX37" fmla="*/ 378619 w 650081"/>
                <a:gd name="connsiteY37" fmla="*/ 28575 h 671513"/>
                <a:gd name="connsiteX38" fmla="*/ 357187 w 650081"/>
                <a:gd name="connsiteY38" fmla="*/ 11906 h 671513"/>
                <a:gd name="connsiteX39" fmla="*/ 338137 w 650081"/>
                <a:gd name="connsiteY39" fmla="*/ 0 h 671513"/>
                <a:gd name="connsiteX40" fmla="*/ 319087 w 650081"/>
                <a:gd name="connsiteY40" fmla="*/ 23813 h 671513"/>
                <a:gd name="connsiteX41" fmla="*/ 307181 w 650081"/>
                <a:gd name="connsiteY41" fmla="*/ 42863 h 671513"/>
                <a:gd name="connsiteX42" fmla="*/ 295275 w 650081"/>
                <a:gd name="connsiteY42" fmla="*/ 64294 h 671513"/>
                <a:gd name="connsiteX43" fmla="*/ 261937 w 650081"/>
                <a:gd name="connsiteY43" fmla="*/ 73819 h 671513"/>
                <a:gd name="connsiteX44" fmla="*/ 230981 w 650081"/>
                <a:gd name="connsiteY44" fmla="*/ 88106 h 671513"/>
                <a:gd name="connsiteX45" fmla="*/ 195262 w 650081"/>
                <a:gd name="connsiteY45" fmla="*/ 85725 h 671513"/>
                <a:gd name="connsiteX46" fmla="*/ 197644 w 650081"/>
                <a:gd name="connsiteY46" fmla="*/ 102394 h 671513"/>
                <a:gd name="connsiteX47" fmla="*/ 216694 w 650081"/>
                <a:gd name="connsiteY47" fmla="*/ 126206 h 671513"/>
                <a:gd name="connsiteX48" fmla="*/ 216694 w 650081"/>
                <a:gd name="connsiteY48" fmla="*/ 147638 h 671513"/>
                <a:gd name="connsiteX49" fmla="*/ 192881 w 650081"/>
                <a:gd name="connsiteY49" fmla="*/ 169069 h 671513"/>
                <a:gd name="connsiteX50" fmla="*/ 164306 w 650081"/>
                <a:gd name="connsiteY50" fmla="*/ 180975 h 671513"/>
                <a:gd name="connsiteX51" fmla="*/ 164306 w 650081"/>
                <a:gd name="connsiteY51" fmla="*/ 180975 h 671513"/>
                <a:gd name="connsiteX52" fmla="*/ 200025 w 650081"/>
                <a:gd name="connsiteY52" fmla="*/ 197644 h 671513"/>
                <a:gd name="connsiteX53" fmla="*/ 197644 w 650081"/>
                <a:gd name="connsiteY53" fmla="*/ 219075 h 671513"/>
                <a:gd name="connsiteX54" fmla="*/ 161925 w 650081"/>
                <a:gd name="connsiteY54" fmla="*/ 230981 h 671513"/>
                <a:gd name="connsiteX55" fmla="*/ 159544 w 650081"/>
                <a:gd name="connsiteY55" fmla="*/ 250031 h 671513"/>
                <a:gd name="connsiteX56" fmla="*/ 178594 w 650081"/>
                <a:gd name="connsiteY56" fmla="*/ 269081 h 671513"/>
                <a:gd name="connsiteX57" fmla="*/ 188119 w 650081"/>
                <a:gd name="connsiteY57" fmla="*/ 302419 h 671513"/>
                <a:gd name="connsiteX58" fmla="*/ 185737 w 650081"/>
                <a:gd name="connsiteY58" fmla="*/ 338138 h 671513"/>
                <a:gd name="connsiteX59" fmla="*/ 169069 w 650081"/>
                <a:gd name="connsiteY59" fmla="*/ 378619 h 671513"/>
                <a:gd name="connsiteX60" fmla="*/ 152400 w 650081"/>
                <a:gd name="connsiteY60" fmla="*/ 378619 h 671513"/>
                <a:gd name="connsiteX61" fmla="*/ 111919 w 650081"/>
                <a:gd name="connsiteY61" fmla="*/ 369094 h 671513"/>
                <a:gd name="connsiteX62" fmla="*/ 69056 w 650081"/>
                <a:gd name="connsiteY62" fmla="*/ 373856 h 671513"/>
                <a:gd name="connsiteX63" fmla="*/ 52387 w 650081"/>
                <a:gd name="connsiteY63" fmla="*/ 395288 h 671513"/>
                <a:gd name="connsiteX64" fmla="*/ 47625 w 650081"/>
                <a:gd name="connsiteY64" fmla="*/ 409575 h 671513"/>
                <a:gd name="connsiteX65" fmla="*/ 11906 w 650081"/>
                <a:gd name="connsiteY65" fmla="*/ 421481 h 671513"/>
                <a:gd name="connsiteX66" fmla="*/ 0 w 650081"/>
                <a:gd name="connsiteY66" fmla="*/ 461963 h 671513"/>
                <a:gd name="connsiteX67" fmla="*/ 0 w 650081"/>
                <a:gd name="connsiteY67" fmla="*/ 461963 h 671513"/>
                <a:gd name="connsiteX68" fmla="*/ 21431 w 650081"/>
                <a:gd name="connsiteY68" fmla="*/ 478631 h 671513"/>
                <a:gd name="connsiteX69" fmla="*/ 57149 w 650081"/>
                <a:gd name="connsiteY69" fmla="*/ 464344 h 671513"/>
                <a:gd name="connsiteX70" fmla="*/ 95250 w 650081"/>
                <a:gd name="connsiteY70" fmla="*/ 461963 h 671513"/>
                <a:gd name="connsiteX71" fmla="*/ 109537 w 650081"/>
                <a:gd name="connsiteY71" fmla="*/ 469106 h 671513"/>
                <a:gd name="connsiteX72" fmla="*/ 104775 w 650081"/>
                <a:gd name="connsiteY72" fmla="*/ 504825 h 671513"/>
                <a:gd name="connsiteX73" fmla="*/ 59531 w 650081"/>
                <a:gd name="connsiteY73" fmla="*/ 507206 h 671513"/>
                <a:gd name="connsiteX74" fmla="*/ 28575 w 650081"/>
                <a:gd name="connsiteY74" fmla="*/ 523875 h 671513"/>
                <a:gd name="connsiteX75" fmla="*/ 59531 w 650081"/>
                <a:gd name="connsiteY75" fmla="*/ 531019 h 671513"/>
                <a:gd name="connsiteX76" fmla="*/ 69056 w 650081"/>
                <a:gd name="connsiteY76" fmla="*/ 545306 h 671513"/>
                <a:gd name="connsiteX77" fmla="*/ 66675 w 650081"/>
                <a:gd name="connsiteY77" fmla="*/ 566738 h 671513"/>
                <a:gd name="connsiteX78" fmla="*/ 95250 w 650081"/>
                <a:gd name="connsiteY78" fmla="*/ 569119 h 671513"/>
                <a:gd name="connsiteX79" fmla="*/ 107156 w 650081"/>
                <a:gd name="connsiteY79" fmla="*/ 542925 h 671513"/>
                <a:gd name="connsiteX80" fmla="*/ 145256 w 650081"/>
                <a:gd name="connsiteY80" fmla="*/ 542925 h 671513"/>
                <a:gd name="connsiteX81" fmla="*/ 178594 w 650081"/>
                <a:gd name="connsiteY81" fmla="*/ 538163 h 671513"/>
                <a:gd name="connsiteX82" fmla="*/ 207169 w 650081"/>
                <a:gd name="connsiteY82" fmla="*/ 538163 h 671513"/>
                <a:gd name="connsiteX83" fmla="*/ 190500 w 650081"/>
                <a:gd name="connsiteY83" fmla="*/ 566738 h 671513"/>
                <a:gd name="connsiteX84" fmla="*/ 204787 w 650081"/>
                <a:gd name="connsiteY84" fmla="*/ 578644 h 671513"/>
                <a:gd name="connsiteX85" fmla="*/ 219075 w 650081"/>
                <a:gd name="connsiteY85" fmla="*/ 592931 h 671513"/>
                <a:gd name="connsiteX86" fmla="*/ 216694 w 650081"/>
                <a:gd name="connsiteY86" fmla="*/ 626269 h 671513"/>
                <a:gd name="connsiteX87" fmla="*/ 252412 w 650081"/>
                <a:gd name="connsiteY87" fmla="*/ 619125 h 671513"/>
                <a:gd name="connsiteX88" fmla="*/ 285750 w 650081"/>
                <a:gd name="connsiteY88" fmla="*/ 621506 h 671513"/>
                <a:gd name="connsiteX89" fmla="*/ 304800 w 650081"/>
                <a:gd name="connsiteY89" fmla="*/ 645319 h 671513"/>
                <a:gd name="connsiteX90" fmla="*/ 304800 w 650081"/>
                <a:gd name="connsiteY90" fmla="*/ 671513 h 671513"/>
                <a:gd name="connsiteX91" fmla="*/ 340519 w 650081"/>
                <a:gd name="connsiteY91" fmla="*/ 664369 h 671513"/>
                <a:gd name="connsiteX92" fmla="*/ 371475 w 650081"/>
                <a:gd name="connsiteY92" fmla="*/ 657225 h 671513"/>
                <a:gd name="connsiteX93" fmla="*/ 366712 w 650081"/>
                <a:gd name="connsiteY93" fmla="*/ 631031 h 671513"/>
                <a:gd name="connsiteX94" fmla="*/ 390525 w 650081"/>
                <a:gd name="connsiteY94" fmla="*/ 631031 h 671513"/>
                <a:gd name="connsiteX95" fmla="*/ 414337 w 650081"/>
                <a:gd name="connsiteY95" fmla="*/ 616744 h 671513"/>
                <a:gd name="connsiteX96" fmla="*/ 407194 w 650081"/>
                <a:gd name="connsiteY96" fmla="*/ 588169 h 671513"/>
                <a:gd name="connsiteX97" fmla="*/ 421481 w 650081"/>
                <a:gd name="connsiteY97" fmla="*/ 573881 h 671513"/>
                <a:gd name="connsiteX98" fmla="*/ 452437 w 650081"/>
                <a:gd name="connsiteY98" fmla="*/ 578644 h 671513"/>
                <a:gd name="connsiteX99" fmla="*/ 478631 w 650081"/>
                <a:gd name="connsiteY99" fmla="*/ 611981 h 671513"/>
                <a:gd name="connsiteX100" fmla="*/ 509587 w 650081"/>
                <a:gd name="connsiteY100" fmla="*/ 595313 h 671513"/>
                <a:gd name="connsiteX101" fmla="*/ 540544 w 650081"/>
                <a:gd name="connsiteY101" fmla="*/ 631031 h 671513"/>
                <a:gd name="connsiteX102" fmla="*/ 578644 w 650081"/>
                <a:gd name="connsiteY102" fmla="*/ 635794 h 671513"/>
                <a:gd name="connsiteX103" fmla="*/ 614362 w 650081"/>
                <a:gd name="connsiteY103" fmla="*/ 600075 h 671513"/>
                <a:gd name="connsiteX104" fmla="*/ 597694 w 650081"/>
                <a:gd name="connsiteY104" fmla="*/ 573881 h 671513"/>
                <a:gd name="connsiteX0" fmla="*/ 597694 w 650081"/>
                <a:gd name="connsiteY0" fmla="*/ 573881 h 671513"/>
                <a:gd name="connsiteX1" fmla="*/ 631031 w 650081"/>
                <a:gd name="connsiteY1" fmla="*/ 535781 h 671513"/>
                <a:gd name="connsiteX2" fmla="*/ 647700 w 650081"/>
                <a:gd name="connsiteY2" fmla="*/ 521494 h 671513"/>
                <a:gd name="connsiteX3" fmla="*/ 650081 w 650081"/>
                <a:gd name="connsiteY3" fmla="*/ 476250 h 671513"/>
                <a:gd name="connsiteX4" fmla="*/ 642937 w 650081"/>
                <a:gd name="connsiteY4" fmla="*/ 423863 h 671513"/>
                <a:gd name="connsiteX5" fmla="*/ 631031 w 650081"/>
                <a:gd name="connsiteY5" fmla="*/ 447675 h 671513"/>
                <a:gd name="connsiteX6" fmla="*/ 616744 w 650081"/>
                <a:gd name="connsiteY6" fmla="*/ 471488 h 671513"/>
                <a:gd name="connsiteX7" fmla="*/ 595312 w 650081"/>
                <a:gd name="connsiteY7" fmla="*/ 464344 h 671513"/>
                <a:gd name="connsiteX8" fmla="*/ 588169 w 650081"/>
                <a:gd name="connsiteY8" fmla="*/ 440531 h 671513"/>
                <a:gd name="connsiteX9" fmla="*/ 583406 w 650081"/>
                <a:gd name="connsiteY9" fmla="*/ 428625 h 671513"/>
                <a:gd name="connsiteX10" fmla="*/ 545306 w 650081"/>
                <a:gd name="connsiteY10" fmla="*/ 438150 h 671513"/>
                <a:gd name="connsiteX11" fmla="*/ 531019 w 650081"/>
                <a:gd name="connsiteY11" fmla="*/ 440531 h 671513"/>
                <a:gd name="connsiteX12" fmla="*/ 523875 w 650081"/>
                <a:gd name="connsiteY12" fmla="*/ 421481 h 671513"/>
                <a:gd name="connsiteX13" fmla="*/ 500062 w 650081"/>
                <a:gd name="connsiteY13" fmla="*/ 423863 h 671513"/>
                <a:gd name="connsiteX14" fmla="*/ 490537 w 650081"/>
                <a:gd name="connsiteY14" fmla="*/ 416719 h 671513"/>
                <a:gd name="connsiteX15" fmla="*/ 485775 w 650081"/>
                <a:gd name="connsiteY15" fmla="*/ 392906 h 671513"/>
                <a:gd name="connsiteX16" fmla="*/ 485775 w 650081"/>
                <a:gd name="connsiteY16" fmla="*/ 378619 h 671513"/>
                <a:gd name="connsiteX17" fmla="*/ 471487 w 650081"/>
                <a:gd name="connsiteY17" fmla="*/ 361950 h 671513"/>
                <a:gd name="connsiteX18" fmla="*/ 447675 w 650081"/>
                <a:gd name="connsiteY18" fmla="*/ 342900 h 671513"/>
                <a:gd name="connsiteX19" fmla="*/ 428625 w 650081"/>
                <a:gd name="connsiteY19" fmla="*/ 342900 h 671513"/>
                <a:gd name="connsiteX20" fmla="*/ 409575 w 650081"/>
                <a:gd name="connsiteY20" fmla="*/ 328613 h 671513"/>
                <a:gd name="connsiteX21" fmla="*/ 414337 w 650081"/>
                <a:gd name="connsiteY21" fmla="*/ 285750 h 671513"/>
                <a:gd name="connsiteX22" fmla="*/ 411956 w 650081"/>
                <a:gd name="connsiteY22" fmla="*/ 278606 h 671513"/>
                <a:gd name="connsiteX23" fmla="*/ 433387 w 650081"/>
                <a:gd name="connsiteY23" fmla="*/ 257175 h 671513"/>
                <a:gd name="connsiteX24" fmla="*/ 464344 w 650081"/>
                <a:gd name="connsiteY24" fmla="*/ 261938 h 671513"/>
                <a:gd name="connsiteX25" fmla="*/ 478631 w 650081"/>
                <a:gd name="connsiteY25" fmla="*/ 245269 h 671513"/>
                <a:gd name="connsiteX26" fmla="*/ 478631 w 650081"/>
                <a:gd name="connsiteY26" fmla="*/ 214313 h 671513"/>
                <a:gd name="connsiteX27" fmla="*/ 473869 w 650081"/>
                <a:gd name="connsiteY27" fmla="*/ 195263 h 671513"/>
                <a:gd name="connsiteX28" fmla="*/ 461962 w 650081"/>
                <a:gd name="connsiteY28" fmla="*/ 195263 h 671513"/>
                <a:gd name="connsiteX29" fmla="*/ 450056 w 650081"/>
                <a:gd name="connsiteY29" fmla="*/ 185738 h 671513"/>
                <a:gd name="connsiteX30" fmla="*/ 447675 w 650081"/>
                <a:gd name="connsiteY30" fmla="*/ 166688 h 671513"/>
                <a:gd name="connsiteX31" fmla="*/ 423862 w 650081"/>
                <a:gd name="connsiteY31" fmla="*/ 161925 h 671513"/>
                <a:gd name="connsiteX32" fmla="*/ 400050 w 650081"/>
                <a:gd name="connsiteY32" fmla="*/ 161925 h 671513"/>
                <a:gd name="connsiteX33" fmla="*/ 411956 w 650081"/>
                <a:gd name="connsiteY33" fmla="*/ 121444 h 671513"/>
                <a:gd name="connsiteX34" fmla="*/ 414337 w 650081"/>
                <a:gd name="connsiteY34" fmla="*/ 83344 h 671513"/>
                <a:gd name="connsiteX35" fmla="*/ 414337 w 650081"/>
                <a:gd name="connsiteY35" fmla="*/ 64294 h 671513"/>
                <a:gd name="connsiteX36" fmla="*/ 404812 w 650081"/>
                <a:gd name="connsiteY36" fmla="*/ 42863 h 671513"/>
                <a:gd name="connsiteX37" fmla="*/ 378619 w 650081"/>
                <a:gd name="connsiteY37" fmla="*/ 28575 h 671513"/>
                <a:gd name="connsiteX38" fmla="*/ 357187 w 650081"/>
                <a:gd name="connsiteY38" fmla="*/ 11906 h 671513"/>
                <a:gd name="connsiteX39" fmla="*/ 338137 w 650081"/>
                <a:gd name="connsiteY39" fmla="*/ 0 h 671513"/>
                <a:gd name="connsiteX40" fmla="*/ 319087 w 650081"/>
                <a:gd name="connsiteY40" fmla="*/ 23813 h 671513"/>
                <a:gd name="connsiteX41" fmla="*/ 307181 w 650081"/>
                <a:gd name="connsiteY41" fmla="*/ 42863 h 671513"/>
                <a:gd name="connsiteX42" fmla="*/ 295275 w 650081"/>
                <a:gd name="connsiteY42" fmla="*/ 64294 h 671513"/>
                <a:gd name="connsiteX43" fmla="*/ 261937 w 650081"/>
                <a:gd name="connsiteY43" fmla="*/ 73819 h 671513"/>
                <a:gd name="connsiteX44" fmla="*/ 230981 w 650081"/>
                <a:gd name="connsiteY44" fmla="*/ 88106 h 671513"/>
                <a:gd name="connsiteX45" fmla="*/ 195262 w 650081"/>
                <a:gd name="connsiteY45" fmla="*/ 85725 h 671513"/>
                <a:gd name="connsiteX46" fmla="*/ 197644 w 650081"/>
                <a:gd name="connsiteY46" fmla="*/ 102394 h 671513"/>
                <a:gd name="connsiteX47" fmla="*/ 216694 w 650081"/>
                <a:gd name="connsiteY47" fmla="*/ 126206 h 671513"/>
                <a:gd name="connsiteX48" fmla="*/ 216694 w 650081"/>
                <a:gd name="connsiteY48" fmla="*/ 147638 h 671513"/>
                <a:gd name="connsiteX49" fmla="*/ 192881 w 650081"/>
                <a:gd name="connsiteY49" fmla="*/ 169069 h 671513"/>
                <a:gd name="connsiteX50" fmla="*/ 164306 w 650081"/>
                <a:gd name="connsiteY50" fmla="*/ 180975 h 671513"/>
                <a:gd name="connsiteX51" fmla="*/ 164306 w 650081"/>
                <a:gd name="connsiteY51" fmla="*/ 180975 h 671513"/>
                <a:gd name="connsiteX52" fmla="*/ 200025 w 650081"/>
                <a:gd name="connsiteY52" fmla="*/ 197644 h 671513"/>
                <a:gd name="connsiteX53" fmla="*/ 197644 w 650081"/>
                <a:gd name="connsiteY53" fmla="*/ 219075 h 671513"/>
                <a:gd name="connsiteX54" fmla="*/ 161925 w 650081"/>
                <a:gd name="connsiteY54" fmla="*/ 230981 h 671513"/>
                <a:gd name="connsiteX55" fmla="*/ 159544 w 650081"/>
                <a:gd name="connsiteY55" fmla="*/ 250031 h 671513"/>
                <a:gd name="connsiteX56" fmla="*/ 178594 w 650081"/>
                <a:gd name="connsiteY56" fmla="*/ 269081 h 671513"/>
                <a:gd name="connsiteX57" fmla="*/ 188119 w 650081"/>
                <a:gd name="connsiteY57" fmla="*/ 302419 h 671513"/>
                <a:gd name="connsiteX58" fmla="*/ 185737 w 650081"/>
                <a:gd name="connsiteY58" fmla="*/ 338138 h 671513"/>
                <a:gd name="connsiteX59" fmla="*/ 169069 w 650081"/>
                <a:gd name="connsiteY59" fmla="*/ 378619 h 671513"/>
                <a:gd name="connsiteX60" fmla="*/ 152400 w 650081"/>
                <a:gd name="connsiteY60" fmla="*/ 378619 h 671513"/>
                <a:gd name="connsiteX61" fmla="*/ 111919 w 650081"/>
                <a:gd name="connsiteY61" fmla="*/ 369094 h 671513"/>
                <a:gd name="connsiteX62" fmla="*/ 69056 w 650081"/>
                <a:gd name="connsiteY62" fmla="*/ 373856 h 671513"/>
                <a:gd name="connsiteX63" fmla="*/ 52387 w 650081"/>
                <a:gd name="connsiteY63" fmla="*/ 395288 h 671513"/>
                <a:gd name="connsiteX64" fmla="*/ 47625 w 650081"/>
                <a:gd name="connsiteY64" fmla="*/ 409575 h 671513"/>
                <a:gd name="connsiteX65" fmla="*/ 11906 w 650081"/>
                <a:gd name="connsiteY65" fmla="*/ 421481 h 671513"/>
                <a:gd name="connsiteX66" fmla="*/ 0 w 650081"/>
                <a:gd name="connsiteY66" fmla="*/ 461963 h 671513"/>
                <a:gd name="connsiteX67" fmla="*/ 0 w 650081"/>
                <a:gd name="connsiteY67" fmla="*/ 461963 h 671513"/>
                <a:gd name="connsiteX68" fmla="*/ 21431 w 650081"/>
                <a:gd name="connsiteY68" fmla="*/ 478631 h 671513"/>
                <a:gd name="connsiteX69" fmla="*/ 57149 w 650081"/>
                <a:gd name="connsiteY69" fmla="*/ 464344 h 671513"/>
                <a:gd name="connsiteX70" fmla="*/ 95250 w 650081"/>
                <a:gd name="connsiteY70" fmla="*/ 461963 h 671513"/>
                <a:gd name="connsiteX71" fmla="*/ 109537 w 650081"/>
                <a:gd name="connsiteY71" fmla="*/ 469106 h 671513"/>
                <a:gd name="connsiteX72" fmla="*/ 104775 w 650081"/>
                <a:gd name="connsiteY72" fmla="*/ 504825 h 671513"/>
                <a:gd name="connsiteX73" fmla="*/ 59531 w 650081"/>
                <a:gd name="connsiteY73" fmla="*/ 507206 h 671513"/>
                <a:gd name="connsiteX74" fmla="*/ 28575 w 650081"/>
                <a:gd name="connsiteY74" fmla="*/ 523875 h 671513"/>
                <a:gd name="connsiteX75" fmla="*/ 59531 w 650081"/>
                <a:gd name="connsiteY75" fmla="*/ 531019 h 671513"/>
                <a:gd name="connsiteX76" fmla="*/ 69056 w 650081"/>
                <a:gd name="connsiteY76" fmla="*/ 545306 h 671513"/>
                <a:gd name="connsiteX77" fmla="*/ 66675 w 650081"/>
                <a:gd name="connsiteY77" fmla="*/ 566738 h 671513"/>
                <a:gd name="connsiteX78" fmla="*/ 95250 w 650081"/>
                <a:gd name="connsiteY78" fmla="*/ 569119 h 671513"/>
                <a:gd name="connsiteX79" fmla="*/ 107156 w 650081"/>
                <a:gd name="connsiteY79" fmla="*/ 542925 h 671513"/>
                <a:gd name="connsiteX80" fmla="*/ 145256 w 650081"/>
                <a:gd name="connsiteY80" fmla="*/ 542925 h 671513"/>
                <a:gd name="connsiteX81" fmla="*/ 178594 w 650081"/>
                <a:gd name="connsiteY81" fmla="*/ 538163 h 671513"/>
                <a:gd name="connsiteX82" fmla="*/ 207169 w 650081"/>
                <a:gd name="connsiteY82" fmla="*/ 538163 h 671513"/>
                <a:gd name="connsiteX83" fmla="*/ 190500 w 650081"/>
                <a:gd name="connsiteY83" fmla="*/ 566738 h 671513"/>
                <a:gd name="connsiteX84" fmla="*/ 204787 w 650081"/>
                <a:gd name="connsiteY84" fmla="*/ 578644 h 671513"/>
                <a:gd name="connsiteX85" fmla="*/ 219075 w 650081"/>
                <a:gd name="connsiteY85" fmla="*/ 592931 h 671513"/>
                <a:gd name="connsiteX86" fmla="*/ 216694 w 650081"/>
                <a:gd name="connsiteY86" fmla="*/ 626269 h 671513"/>
                <a:gd name="connsiteX87" fmla="*/ 252412 w 650081"/>
                <a:gd name="connsiteY87" fmla="*/ 619125 h 671513"/>
                <a:gd name="connsiteX88" fmla="*/ 285750 w 650081"/>
                <a:gd name="connsiteY88" fmla="*/ 621506 h 671513"/>
                <a:gd name="connsiteX89" fmla="*/ 304800 w 650081"/>
                <a:gd name="connsiteY89" fmla="*/ 645319 h 671513"/>
                <a:gd name="connsiteX90" fmla="*/ 304800 w 650081"/>
                <a:gd name="connsiteY90" fmla="*/ 671513 h 671513"/>
                <a:gd name="connsiteX91" fmla="*/ 340519 w 650081"/>
                <a:gd name="connsiteY91" fmla="*/ 664369 h 671513"/>
                <a:gd name="connsiteX92" fmla="*/ 371475 w 650081"/>
                <a:gd name="connsiteY92" fmla="*/ 657225 h 671513"/>
                <a:gd name="connsiteX93" fmla="*/ 366712 w 650081"/>
                <a:gd name="connsiteY93" fmla="*/ 631031 h 671513"/>
                <a:gd name="connsiteX94" fmla="*/ 390525 w 650081"/>
                <a:gd name="connsiteY94" fmla="*/ 631031 h 671513"/>
                <a:gd name="connsiteX95" fmla="*/ 414337 w 650081"/>
                <a:gd name="connsiteY95" fmla="*/ 616744 h 671513"/>
                <a:gd name="connsiteX96" fmla="*/ 407194 w 650081"/>
                <a:gd name="connsiteY96" fmla="*/ 588169 h 671513"/>
                <a:gd name="connsiteX97" fmla="*/ 421481 w 650081"/>
                <a:gd name="connsiteY97" fmla="*/ 573881 h 671513"/>
                <a:gd name="connsiteX98" fmla="*/ 452437 w 650081"/>
                <a:gd name="connsiteY98" fmla="*/ 578644 h 671513"/>
                <a:gd name="connsiteX99" fmla="*/ 478631 w 650081"/>
                <a:gd name="connsiteY99" fmla="*/ 611981 h 671513"/>
                <a:gd name="connsiteX100" fmla="*/ 509587 w 650081"/>
                <a:gd name="connsiteY100" fmla="*/ 595313 h 671513"/>
                <a:gd name="connsiteX101" fmla="*/ 540544 w 650081"/>
                <a:gd name="connsiteY101" fmla="*/ 631031 h 671513"/>
                <a:gd name="connsiteX102" fmla="*/ 578644 w 650081"/>
                <a:gd name="connsiteY102" fmla="*/ 635794 h 671513"/>
                <a:gd name="connsiteX103" fmla="*/ 585787 w 650081"/>
                <a:gd name="connsiteY103" fmla="*/ 604838 h 671513"/>
                <a:gd name="connsiteX104" fmla="*/ 614362 w 650081"/>
                <a:gd name="connsiteY104" fmla="*/ 600075 h 671513"/>
                <a:gd name="connsiteX105" fmla="*/ 597694 w 650081"/>
                <a:gd name="connsiteY105" fmla="*/ 573881 h 671513"/>
                <a:gd name="connsiteX0" fmla="*/ 597694 w 650081"/>
                <a:gd name="connsiteY0" fmla="*/ 573881 h 671513"/>
                <a:gd name="connsiteX1" fmla="*/ 631031 w 650081"/>
                <a:gd name="connsiteY1" fmla="*/ 535781 h 671513"/>
                <a:gd name="connsiteX2" fmla="*/ 647700 w 650081"/>
                <a:gd name="connsiteY2" fmla="*/ 521494 h 671513"/>
                <a:gd name="connsiteX3" fmla="*/ 650081 w 650081"/>
                <a:gd name="connsiteY3" fmla="*/ 476250 h 671513"/>
                <a:gd name="connsiteX4" fmla="*/ 642937 w 650081"/>
                <a:gd name="connsiteY4" fmla="*/ 423863 h 671513"/>
                <a:gd name="connsiteX5" fmla="*/ 631031 w 650081"/>
                <a:gd name="connsiteY5" fmla="*/ 447675 h 671513"/>
                <a:gd name="connsiteX6" fmla="*/ 616744 w 650081"/>
                <a:gd name="connsiteY6" fmla="*/ 471488 h 671513"/>
                <a:gd name="connsiteX7" fmla="*/ 595312 w 650081"/>
                <a:gd name="connsiteY7" fmla="*/ 464344 h 671513"/>
                <a:gd name="connsiteX8" fmla="*/ 588169 w 650081"/>
                <a:gd name="connsiteY8" fmla="*/ 440531 h 671513"/>
                <a:gd name="connsiteX9" fmla="*/ 583406 w 650081"/>
                <a:gd name="connsiteY9" fmla="*/ 428625 h 671513"/>
                <a:gd name="connsiteX10" fmla="*/ 545306 w 650081"/>
                <a:gd name="connsiteY10" fmla="*/ 438150 h 671513"/>
                <a:gd name="connsiteX11" fmla="*/ 531019 w 650081"/>
                <a:gd name="connsiteY11" fmla="*/ 440531 h 671513"/>
                <a:gd name="connsiteX12" fmla="*/ 523875 w 650081"/>
                <a:gd name="connsiteY12" fmla="*/ 421481 h 671513"/>
                <a:gd name="connsiteX13" fmla="*/ 500062 w 650081"/>
                <a:gd name="connsiteY13" fmla="*/ 423863 h 671513"/>
                <a:gd name="connsiteX14" fmla="*/ 490537 w 650081"/>
                <a:gd name="connsiteY14" fmla="*/ 416719 h 671513"/>
                <a:gd name="connsiteX15" fmla="*/ 485775 w 650081"/>
                <a:gd name="connsiteY15" fmla="*/ 392906 h 671513"/>
                <a:gd name="connsiteX16" fmla="*/ 485775 w 650081"/>
                <a:gd name="connsiteY16" fmla="*/ 378619 h 671513"/>
                <a:gd name="connsiteX17" fmla="*/ 471487 w 650081"/>
                <a:gd name="connsiteY17" fmla="*/ 361950 h 671513"/>
                <a:gd name="connsiteX18" fmla="*/ 447675 w 650081"/>
                <a:gd name="connsiteY18" fmla="*/ 342900 h 671513"/>
                <a:gd name="connsiteX19" fmla="*/ 428625 w 650081"/>
                <a:gd name="connsiteY19" fmla="*/ 342900 h 671513"/>
                <a:gd name="connsiteX20" fmla="*/ 409575 w 650081"/>
                <a:gd name="connsiteY20" fmla="*/ 328613 h 671513"/>
                <a:gd name="connsiteX21" fmla="*/ 414337 w 650081"/>
                <a:gd name="connsiteY21" fmla="*/ 285750 h 671513"/>
                <a:gd name="connsiteX22" fmla="*/ 411956 w 650081"/>
                <a:gd name="connsiteY22" fmla="*/ 278606 h 671513"/>
                <a:gd name="connsiteX23" fmla="*/ 433387 w 650081"/>
                <a:gd name="connsiteY23" fmla="*/ 257175 h 671513"/>
                <a:gd name="connsiteX24" fmla="*/ 464344 w 650081"/>
                <a:gd name="connsiteY24" fmla="*/ 261938 h 671513"/>
                <a:gd name="connsiteX25" fmla="*/ 478631 w 650081"/>
                <a:gd name="connsiteY25" fmla="*/ 245269 h 671513"/>
                <a:gd name="connsiteX26" fmla="*/ 478631 w 650081"/>
                <a:gd name="connsiteY26" fmla="*/ 214313 h 671513"/>
                <a:gd name="connsiteX27" fmla="*/ 473869 w 650081"/>
                <a:gd name="connsiteY27" fmla="*/ 195263 h 671513"/>
                <a:gd name="connsiteX28" fmla="*/ 461962 w 650081"/>
                <a:gd name="connsiteY28" fmla="*/ 195263 h 671513"/>
                <a:gd name="connsiteX29" fmla="*/ 450056 w 650081"/>
                <a:gd name="connsiteY29" fmla="*/ 185738 h 671513"/>
                <a:gd name="connsiteX30" fmla="*/ 447675 w 650081"/>
                <a:gd name="connsiteY30" fmla="*/ 166688 h 671513"/>
                <a:gd name="connsiteX31" fmla="*/ 423862 w 650081"/>
                <a:gd name="connsiteY31" fmla="*/ 161925 h 671513"/>
                <a:gd name="connsiteX32" fmla="*/ 400050 w 650081"/>
                <a:gd name="connsiteY32" fmla="*/ 161925 h 671513"/>
                <a:gd name="connsiteX33" fmla="*/ 411956 w 650081"/>
                <a:gd name="connsiteY33" fmla="*/ 121444 h 671513"/>
                <a:gd name="connsiteX34" fmla="*/ 414337 w 650081"/>
                <a:gd name="connsiteY34" fmla="*/ 83344 h 671513"/>
                <a:gd name="connsiteX35" fmla="*/ 414337 w 650081"/>
                <a:gd name="connsiteY35" fmla="*/ 64294 h 671513"/>
                <a:gd name="connsiteX36" fmla="*/ 404812 w 650081"/>
                <a:gd name="connsiteY36" fmla="*/ 42863 h 671513"/>
                <a:gd name="connsiteX37" fmla="*/ 378619 w 650081"/>
                <a:gd name="connsiteY37" fmla="*/ 28575 h 671513"/>
                <a:gd name="connsiteX38" fmla="*/ 357187 w 650081"/>
                <a:gd name="connsiteY38" fmla="*/ 11906 h 671513"/>
                <a:gd name="connsiteX39" fmla="*/ 338137 w 650081"/>
                <a:gd name="connsiteY39" fmla="*/ 0 h 671513"/>
                <a:gd name="connsiteX40" fmla="*/ 319087 w 650081"/>
                <a:gd name="connsiteY40" fmla="*/ 23813 h 671513"/>
                <a:gd name="connsiteX41" fmla="*/ 307181 w 650081"/>
                <a:gd name="connsiteY41" fmla="*/ 42863 h 671513"/>
                <a:gd name="connsiteX42" fmla="*/ 295275 w 650081"/>
                <a:gd name="connsiteY42" fmla="*/ 64294 h 671513"/>
                <a:gd name="connsiteX43" fmla="*/ 261937 w 650081"/>
                <a:gd name="connsiteY43" fmla="*/ 73819 h 671513"/>
                <a:gd name="connsiteX44" fmla="*/ 230981 w 650081"/>
                <a:gd name="connsiteY44" fmla="*/ 88106 h 671513"/>
                <a:gd name="connsiteX45" fmla="*/ 195262 w 650081"/>
                <a:gd name="connsiteY45" fmla="*/ 85725 h 671513"/>
                <a:gd name="connsiteX46" fmla="*/ 197644 w 650081"/>
                <a:gd name="connsiteY46" fmla="*/ 102394 h 671513"/>
                <a:gd name="connsiteX47" fmla="*/ 216694 w 650081"/>
                <a:gd name="connsiteY47" fmla="*/ 126206 h 671513"/>
                <a:gd name="connsiteX48" fmla="*/ 216694 w 650081"/>
                <a:gd name="connsiteY48" fmla="*/ 147638 h 671513"/>
                <a:gd name="connsiteX49" fmla="*/ 192881 w 650081"/>
                <a:gd name="connsiteY49" fmla="*/ 169069 h 671513"/>
                <a:gd name="connsiteX50" fmla="*/ 164306 w 650081"/>
                <a:gd name="connsiteY50" fmla="*/ 180975 h 671513"/>
                <a:gd name="connsiteX51" fmla="*/ 164306 w 650081"/>
                <a:gd name="connsiteY51" fmla="*/ 180975 h 671513"/>
                <a:gd name="connsiteX52" fmla="*/ 200025 w 650081"/>
                <a:gd name="connsiteY52" fmla="*/ 197644 h 671513"/>
                <a:gd name="connsiteX53" fmla="*/ 197644 w 650081"/>
                <a:gd name="connsiteY53" fmla="*/ 219075 h 671513"/>
                <a:gd name="connsiteX54" fmla="*/ 161925 w 650081"/>
                <a:gd name="connsiteY54" fmla="*/ 230981 h 671513"/>
                <a:gd name="connsiteX55" fmla="*/ 159544 w 650081"/>
                <a:gd name="connsiteY55" fmla="*/ 250031 h 671513"/>
                <a:gd name="connsiteX56" fmla="*/ 178594 w 650081"/>
                <a:gd name="connsiteY56" fmla="*/ 269081 h 671513"/>
                <a:gd name="connsiteX57" fmla="*/ 188119 w 650081"/>
                <a:gd name="connsiteY57" fmla="*/ 302419 h 671513"/>
                <a:gd name="connsiteX58" fmla="*/ 185737 w 650081"/>
                <a:gd name="connsiteY58" fmla="*/ 338138 h 671513"/>
                <a:gd name="connsiteX59" fmla="*/ 169069 w 650081"/>
                <a:gd name="connsiteY59" fmla="*/ 378619 h 671513"/>
                <a:gd name="connsiteX60" fmla="*/ 152400 w 650081"/>
                <a:gd name="connsiteY60" fmla="*/ 378619 h 671513"/>
                <a:gd name="connsiteX61" fmla="*/ 111919 w 650081"/>
                <a:gd name="connsiteY61" fmla="*/ 369094 h 671513"/>
                <a:gd name="connsiteX62" fmla="*/ 69056 w 650081"/>
                <a:gd name="connsiteY62" fmla="*/ 373856 h 671513"/>
                <a:gd name="connsiteX63" fmla="*/ 52387 w 650081"/>
                <a:gd name="connsiteY63" fmla="*/ 395288 h 671513"/>
                <a:gd name="connsiteX64" fmla="*/ 47625 w 650081"/>
                <a:gd name="connsiteY64" fmla="*/ 409575 h 671513"/>
                <a:gd name="connsiteX65" fmla="*/ 11906 w 650081"/>
                <a:gd name="connsiteY65" fmla="*/ 421481 h 671513"/>
                <a:gd name="connsiteX66" fmla="*/ 0 w 650081"/>
                <a:gd name="connsiteY66" fmla="*/ 461963 h 671513"/>
                <a:gd name="connsiteX67" fmla="*/ 0 w 650081"/>
                <a:gd name="connsiteY67" fmla="*/ 461963 h 671513"/>
                <a:gd name="connsiteX68" fmla="*/ 21431 w 650081"/>
                <a:gd name="connsiteY68" fmla="*/ 478631 h 671513"/>
                <a:gd name="connsiteX69" fmla="*/ 57149 w 650081"/>
                <a:gd name="connsiteY69" fmla="*/ 464344 h 671513"/>
                <a:gd name="connsiteX70" fmla="*/ 95250 w 650081"/>
                <a:gd name="connsiteY70" fmla="*/ 461963 h 671513"/>
                <a:gd name="connsiteX71" fmla="*/ 109537 w 650081"/>
                <a:gd name="connsiteY71" fmla="*/ 469106 h 671513"/>
                <a:gd name="connsiteX72" fmla="*/ 104775 w 650081"/>
                <a:gd name="connsiteY72" fmla="*/ 504825 h 671513"/>
                <a:gd name="connsiteX73" fmla="*/ 59531 w 650081"/>
                <a:gd name="connsiteY73" fmla="*/ 507206 h 671513"/>
                <a:gd name="connsiteX74" fmla="*/ 28575 w 650081"/>
                <a:gd name="connsiteY74" fmla="*/ 523875 h 671513"/>
                <a:gd name="connsiteX75" fmla="*/ 59531 w 650081"/>
                <a:gd name="connsiteY75" fmla="*/ 531019 h 671513"/>
                <a:gd name="connsiteX76" fmla="*/ 69056 w 650081"/>
                <a:gd name="connsiteY76" fmla="*/ 545306 h 671513"/>
                <a:gd name="connsiteX77" fmla="*/ 66675 w 650081"/>
                <a:gd name="connsiteY77" fmla="*/ 566738 h 671513"/>
                <a:gd name="connsiteX78" fmla="*/ 95250 w 650081"/>
                <a:gd name="connsiteY78" fmla="*/ 569119 h 671513"/>
                <a:gd name="connsiteX79" fmla="*/ 107156 w 650081"/>
                <a:gd name="connsiteY79" fmla="*/ 542925 h 671513"/>
                <a:gd name="connsiteX80" fmla="*/ 145256 w 650081"/>
                <a:gd name="connsiteY80" fmla="*/ 542925 h 671513"/>
                <a:gd name="connsiteX81" fmla="*/ 178594 w 650081"/>
                <a:gd name="connsiteY81" fmla="*/ 538163 h 671513"/>
                <a:gd name="connsiteX82" fmla="*/ 207169 w 650081"/>
                <a:gd name="connsiteY82" fmla="*/ 538163 h 671513"/>
                <a:gd name="connsiteX83" fmla="*/ 190500 w 650081"/>
                <a:gd name="connsiteY83" fmla="*/ 566738 h 671513"/>
                <a:gd name="connsiteX84" fmla="*/ 204787 w 650081"/>
                <a:gd name="connsiteY84" fmla="*/ 578644 h 671513"/>
                <a:gd name="connsiteX85" fmla="*/ 219075 w 650081"/>
                <a:gd name="connsiteY85" fmla="*/ 592931 h 671513"/>
                <a:gd name="connsiteX86" fmla="*/ 216694 w 650081"/>
                <a:gd name="connsiteY86" fmla="*/ 626269 h 671513"/>
                <a:gd name="connsiteX87" fmla="*/ 252412 w 650081"/>
                <a:gd name="connsiteY87" fmla="*/ 619125 h 671513"/>
                <a:gd name="connsiteX88" fmla="*/ 285750 w 650081"/>
                <a:gd name="connsiteY88" fmla="*/ 621506 h 671513"/>
                <a:gd name="connsiteX89" fmla="*/ 304800 w 650081"/>
                <a:gd name="connsiteY89" fmla="*/ 645319 h 671513"/>
                <a:gd name="connsiteX90" fmla="*/ 304800 w 650081"/>
                <a:gd name="connsiteY90" fmla="*/ 671513 h 671513"/>
                <a:gd name="connsiteX91" fmla="*/ 340519 w 650081"/>
                <a:gd name="connsiteY91" fmla="*/ 664369 h 671513"/>
                <a:gd name="connsiteX92" fmla="*/ 371475 w 650081"/>
                <a:gd name="connsiteY92" fmla="*/ 657225 h 671513"/>
                <a:gd name="connsiteX93" fmla="*/ 366712 w 650081"/>
                <a:gd name="connsiteY93" fmla="*/ 631031 h 671513"/>
                <a:gd name="connsiteX94" fmla="*/ 390525 w 650081"/>
                <a:gd name="connsiteY94" fmla="*/ 631031 h 671513"/>
                <a:gd name="connsiteX95" fmla="*/ 414337 w 650081"/>
                <a:gd name="connsiteY95" fmla="*/ 616744 h 671513"/>
                <a:gd name="connsiteX96" fmla="*/ 407194 w 650081"/>
                <a:gd name="connsiteY96" fmla="*/ 588169 h 671513"/>
                <a:gd name="connsiteX97" fmla="*/ 421481 w 650081"/>
                <a:gd name="connsiteY97" fmla="*/ 573881 h 671513"/>
                <a:gd name="connsiteX98" fmla="*/ 452437 w 650081"/>
                <a:gd name="connsiteY98" fmla="*/ 578644 h 671513"/>
                <a:gd name="connsiteX99" fmla="*/ 478631 w 650081"/>
                <a:gd name="connsiteY99" fmla="*/ 611981 h 671513"/>
                <a:gd name="connsiteX100" fmla="*/ 509587 w 650081"/>
                <a:gd name="connsiteY100" fmla="*/ 595313 h 671513"/>
                <a:gd name="connsiteX101" fmla="*/ 540544 w 650081"/>
                <a:gd name="connsiteY101" fmla="*/ 631031 h 671513"/>
                <a:gd name="connsiteX102" fmla="*/ 578644 w 650081"/>
                <a:gd name="connsiteY102" fmla="*/ 635794 h 671513"/>
                <a:gd name="connsiteX103" fmla="*/ 585787 w 650081"/>
                <a:gd name="connsiteY103" fmla="*/ 604838 h 671513"/>
                <a:gd name="connsiteX104" fmla="*/ 614362 w 650081"/>
                <a:gd name="connsiteY104" fmla="*/ 619125 h 671513"/>
                <a:gd name="connsiteX105" fmla="*/ 597694 w 650081"/>
                <a:gd name="connsiteY105" fmla="*/ 573881 h 671513"/>
                <a:gd name="connsiteX0" fmla="*/ 597694 w 650081"/>
                <a:gd name="connsiteY0" fmla="*/ 573881 h 671513"/>
                <a:gd name="connsiteX1" fmla="*/ 631031 w 650081"/>
                <a:gd name="connsiteY1" fmla="*/ 535781 h 671513"/>
                <a:gd name="connsiteX2" fmla="*/ 647700 w 650081"/>
                <a:gd name="connsiteY2" fmla="*/ 521494 h 671513"/>
                <a:gd name="connsiteX3" fmla="*/ 650081 w 650081"/>
                <a:gd name="connsiteY3" fmla="*/ 476250 h 671513"/>
                <a:gd name="connsiteX4" fmla="*/ 642937 w 650081"/>
                <a:gd name="connsiteY4" fmla="*/ 423863 h 671513"/>
                <a:gd name="connsiteX5" fmla="*/ 631031 w 650081"/>
                <a:gd name="connsiteY5" fmla="*/ 447675 h 671513"/>
                <a:gd name="connsiteX6" fmla="*/ 616744 w 650081"/>
                <a:gd name="connsiteY6" fmla="*/ 471488 h 671513"/>
                <a:gd name="connsiteX7" fmla="*/ 595312 w 650081"/>
                <a:gd name="connsiteY7" fmla="*/ 464344 h 671513"/>
                <a:gd name="connsiteX8" fmla="*/ 588169 w 650081"/>
                <a:gd name="connsiteY8" fmla="*/ 440531 h 671513"/>
                <a:gd name="connsiteX9" fmla="*/ 583406 w 650081"/>
                <a:gd name="connsiteY9" fmla="*/ 428625 h 671513"/>
                <a:gd name="connsiteX10" fmla="*/ 545306 w 650081"/>
                <a:gd name="connsiteY10" fmla="*/ 438150 h 671513"/>
                <a:gd name="connsiteX11" fmla="*/ 531019 w 650081"/>
                <a:gd name="connsiteY11" fmla="*/ 440531 h 671513"/>
                <a:gd name="connsiteX12" fmla="*/ 523875 w 650081"/>
                <a:gd name="connsiteY12" fmla="*/ 421481 h 671513"/>
                <a:gd name="connsiteX13" fmla="*/ 500062 w 650081"/>
                <a:gd name="connsiteY13" fmla="*/ 423863 h 671513"/>
                <a:gd name="connsiteX14" fmla="*/ 490537 w 650081"/>
                <a:gd name="connsiteY14" fmla="*/ 416719 h 671513"/>
                <a:gd name="connsiteX15" fmla="*/ 485775 w 650081"/>
                <a:gd name="connsiteY15" fmla="*/ 392906 h 671513"/>
                <a:gd name="connsiteX16" fmla="*/ 485775 w 650081"/>
                <a:gd name="connsiteY16" fmla="*/ 378619 h 671513"/>
                <a:gd name="connsiteX17" fmla="*/ 471487 w 650081"/>
                <a:gd name="connsiteY17" fmla="*/ 361950 h 671513"/>
                <a:gd name="connsiteX18" fmla="*/ 447675 w 650081"/>
                <a:gd name="connsiteY18" fmla="*/ 342900 h 671513"/>
                <a:gd name="connsiteX19" fmla="*/ 428625 w 650081"/>
                <a:gd name="connsiteY19" fmla="*/ 342900 h 671513"/>
                <a:gd name="connsiteX20" fmla="*/ 409575 w 650081"/>
                <a:gd name="connsiteY20" fmla="*/ 328613 h 671513"/>
                <a:gd name="connsiteX21" fmla="*/ 414337 w 650081"/>
                <a:gd name="connsiteY21" fmla="*/ 285750 h 671513"/>
                <a:gd name="connsiteX22" fmla="*/ 411956 w 650081"/>
                <a:gd name="connsiteY22" fmla="*/ 278606 h 671513"/>
                <a:gd name="connsiteX23" fmla="*/ 433387 w 650081"/>
                <a:gd name="connsiteY23" fmla="*/ 257175 h 671513"/>
                <a:gd name="connsiteX24" fmla="*/ 464344 w 650081"/>
                <a:gd name="connsiteY24" fmla="*/ 261938 h 671513"/>
                <a:gd name="connsiteX25" fmla="*/ 478631 w 650081"/>
                <a:gd name="connsiteY25" fmla="*/ 245269 h 671513"/>
                <a:gd name="connsiteX26" fmla="*/ 478631 w 650081"/>
                <a:gd name="connsiteY26" fmla="*/ 214313 h 671513"/>
                <a:gd name="connsiteX27" fmla="*/ 473869 w 650081"/>
                <a:gd name="connsiteY27" fmla="*/ 195263 h 671513"/>
                <a:gd name="connsiteX28" fmla="*/ 461962 w 650081"/>
                <a:gd name="connsiteY28" fmla="*/ 195263 h 671513"/>
                <a:gd name="connsiteX29" fmla="*/ 450056 w 650081"/>
                <a:gd name="connsiteY29" fmla="*/ 185738 h 671513"/>
                <a:gd name="connsiteX30" fmla="*/ 447675 w 650081"/>
                <a:gd name="connsiteY30" fmla="*/ 166688 h 671513"/>
                <a:gd name="connsiteX31" fmla="*/ 423862 w 650081"/>
                <a:gd name="connsiteY31" fmla="*/ 161925 h 671513"/>
                <a:gd name="connsiteX32" fmla="*/ 400050 w 650081"/>
                <a:gd name="connsiteY32" fmla="*/ 161925 h 671513"/>
                <a:gd name="connsiteX33" fmla="*/ 411956 w 650081"/>
                <a:gd name="connsiteY33" fmla="*/ 121444 h 671513"/>
                <a:gd name="connsiteX34" fmla="*/ 414337 w 650081"/>
                <a:gd name="connsiteY34" fmla="*/ 83344 h 671513"/>
                <a:gd name="connsiteX35" fmla="*/ 414337 w 650081"/>
                <a:gd name="connsiteY35" fmla="*/ 64294 h 671513"/>
                <a:gd name="connsiteX36" fmla="*/ 404812 w 650081"/>
                <a:gd name="connsiteY36" fmla="*/ 42863 h 671513"/>
                <a:gd name="connsiteX37" fmla="*/ 378619 w 650081"/>
                <a:gd name="connsiteY37" fmla="*/ 28575 h 671513"/>
                <a:gd name="connsiteX38" fmla="*/ 357187 w 650081"/>
                <a:gd name="connsiteY38" fmla="*/ 11906 h 671513"/>
                <a:gd name="connsiteX39" fmla="*/ 338137 w 650081"/>
                <a:gd name="connsiteY39" fmla="*/ 0 h 671513"/>
                <a:gd name="connsiteX40" fmla="*/ 319087 w 650081"/>
                <a:gd name="connsiteY40" fmla="*/ 23813 h 671513"/>
                <a:gd name="connsiteX41" fmla="*/ 307181 w 650081"/>
                <a:gd name="connsiteY41" fmla="*/ 42863 h 671513"/>
                <a:gd name="connsiteX42" fmla="*/ 295275 w 650081"/>
                <a:gd name="connsiteY42" fmla="*/ 64294 h 671513"/>
                <a:gd name="connsiteX43" fmla="*/ 261937 w 650081"/>
                <a:gd name="connsiteY43" fmla="*/ 73819 h 671513"/>
                <a:gd name="connsiteX44" fmla="*/ 230981 w 650081"/>
                <a:gd name="connsiteY44" fmla="*/ 88106 h 671513"/>
                <a:gd name="connsiteX45" fmla="*/ 195262 w 650081"/>
                <a:gd name="connsiteY45" fmla="*/ 85725 h 671513"/>
                <a:gd name="connsiteX46" fmla="*/ 197644 w 650081"/>
                <a:gd name="connsiteY46" fmla="*/ 102394 h 671513"/>
                <a:gd name="connsiteX47" fmla="*/ 216694 w 650081"/>
                <a:gd name="connsiteY47" fmla="*/ 126206 h 671513"/>
                <a:gd name="connsiteX48" fmla="*/ 216694 w 650081"/>
                <a:gd name="connsiteY48" fmla="*/ 147638 h 671513"/>
                <a:gd name="connsiteX49" fmla="*/ 192881 w 650081"/>
                <a:gd name="connsiteY49" fmla="*/ 169069 h 671513"/>
                <a:gd name="connsiteX50" fmla="*/ 164306 w 650081"/>
                <a:gd name="connsiteY50" fmla="*/ 180975 h 671513"/>
                <a:gd name="connsiteX51" fmla="*/ 164306 w 650081"/>
                <a:gd name="connsiteY51" fmla="*/ 180975 h 671513"/>
                <a:gd name="connsiteX52" fmla="*/ 200025 w 650081"/>
                <a:gd name="connsiteY52" fmla="*/ 197644 h 671513"/>
                <a:gd name="connsiteX53" fmla="*/ 197644 w 650081"/>
                <a:gd name="connsiteY53" fmla="*/ 219075 h 671513"/>
                <a:gd name="connsiteX54" fmla="*/ 161925 w 650081"/>
                <a:gd name="connsiteY54" fmla="*/ 230981 h 671513"/>
                <a:gd name="connsiteX55" fmla="*/ 159544 w 650081"/>
                <a:gd name="connsiteY55" fmla="*/ 250031 h 671513"/>
                <a:gd name="connsiteX56" fmla="*/ 178594 w 650081"/>
                <a:gd name="connsiteY56" fmla="*/ 269081 h 671513"/>
                <a:gd name="connsiteX57" fmla="*/ 188119 w 650081"/>
                <a:gd name="connsiteY57" fmla="*/ 302419 h 671513"/>
                <a:gd name="connsiteX58" fmla="*/ 185737 w 650081"/>
                <a:gd name="connsiteY58" fmla="*/ 338138 h 671513"/>
                <a:gd name="connsiteX59" fmla="*/ 169069 w 650081"/>
                <a:gd name="connsiteY59" fmla="*/ 378619 h 671513"/>
                <a:gd name="connsiteX60" fmla="*/ 152400 w 650081"/>
                <a:gd name="connsiteY60" fmla="*/ 378619 h 671513"/>
                <a:gd name="connsiteX61" fmla="*/ 111919 w 650081"/>
                <a:gd name="connsiteY61" fmla="*/ 369094 h 671513"/>
                <a:gd name="connsiteX62" fmla="*/ 69056 w 650081"/>
                <a:gd name="connsiteY62" fmla="*/ 373856 h 671513"/>
                <a:gd name="connsiteX63" fmla="*/ 52387 w 650081"/>
                <a:gd name="connsiteY63" fmla="*/ 395288 h 671513"/>
                <a:gd name="connsiteX64" fmla="*/ 47625 w 650081"/>
                <a:gd name="connsiteY64" fmla="*/ 409575 h 671513"/>
                <a:gd name="connsiteX65" fmla="*/ 11906 w 650081"/>
                <a:gd name="connsiteY65" fmla="*/ 421481 h 671513"/>
                <a:gd name="connsiteX66" fmla="*/ 0 w 650081"/>
                <a:gd name="connsiteY66" fmla="*/ 461963 h 671513"/>
                <a:gd name="connsiteX67" fmla="*/ 0 w 650081"/>
                <a:gd name="connsiteY67" fmla="*/ 461963 h 671513"/>
                <a:gd name="connsiteX68" fmla="*/ 21431 w 650081"/>
                <a:gd name="connsiteY68" fmla="*/ 478631 h 671513"/>
                <a:gd name="connsiteX69" fmla="*/ 57149 w 650081"/>
                <a:gd name="connsiteY69" fmla="*/ 464344 h 671513"/>
                <a:gd name="connsiteX70" fmla="*/ 95250 w 650081"/>
                <a:gd name="connsiteY70" fmla="*/ 461963 h 671513"/>
                <a:gd name="connsiteX71" fmla="*/ 109537 w 650081"/>
                <a:gd name="connsiteY71" fmla="*/ 469106 h 671513"/>
                <a:gd name="connsiteX72" fmla="*/ 104775 w 650081"/>
                <a:gd name="connsiteY72" fmla="*/ 504825 h 671513"/>
                <a:gd name="connsiteX73" fmla="*/ 59531 w 650081"/>
                <a:gd name="connsiteY73" fmla="*/ 507206 h 671513"/>
                <a:gd name="connsiteX74" fmla="*/ 28575 w 650081"/>
                <a:gd name="connsiteY74" fmla="*/ 523875 h 671513"/>
                <a:gd name="connsiteX75" fmla="*/ 59531 w 650081"/>
                <a:gd name="connsiteY75" fmla="*/ 531019 h 671513"/>
                <a:gd name="connsiteX76" fmla="*/ 69056 w 650081"/>
                <a:gd name="connsiteY76" fmla="*/ 545306 h 671513"/>
                <a:gd name="connsiteX77" fmla="*/ 66675 w 650081"/>
                <a:gd name="connsiteY77" fmla="*/ 566738 h 671513"/>
                <a:gd name="connsiteX78" fmla="*/ 95250 w 650081"/>
                <a:gd name="connsiteY78" fmla="*/ 569119 h 671513"/>
                <a:gd name="connsiteX79" fmla="*/ 107156 w 650081"/>
                <a:gd name="connsiteY79" fmla="*/ 542925 h 671513"/>
                <a:gd name="connsiteX80" fmla="*/ 145256 w 650081"/>
                <a:gd name="connsiteY80" fmla="*/ 542925 h 671513"/>
                <a:gd name="connsiteX81" fmla="*/ 178594 w 650081"/>
                <a:gd name="connsiteY81" fmla="*/ 538163 h 671513"/>
                <a:gd name="connsiteX82" fmla="*/ 207169 w 650081"/>
                <a:gd name="connsiteY82" fmla="*/ 538163 h 671513"/>
                <a:gd name="connsiteX83" fmla="*/ 190500 w 650081"/>
                <a:gd name="connsiteY83" fmla="*/ 566738 h 671513"/>
                <a:gd name="connsiteX84" fmla="*/ 204787 w 650081"/>
                <a:gd name="connsiteY84" fmla="*/ 578644 h 671513"/>
                <a:gd name="connsiteX85" fmla="*/ 219075 w 650081"/>
                <a:gd name="connsiteY85" fmla="*/ 592931 h 671513"/>
                <a:gd name="connsiteX86" fmla="*/ 216694 w 650081"/>
                <a:gd name="connsiteY86" fmla="*/ 626269 h 671513"/>
                <a:gd name="connsiteX87" fmla="*/ 252412 w 650081"/>
                <a:gd name="connsiteY87" fmla="*/ 619125 h 671513"/>
                <a:gd name="connsiteX88" fmla="*/ 285750 w 650081"/>
                <a:gd name="connsiteY88" fmla="*/ 621506 h 671513"/>
                <a:gd name="connsiteX89" fmla="*/ 304800 w 650081"/>
                <a:gd name="connsiteY89" fmla="*/ 645319 h 671513"/>
                <a:gd name="connsiteX90" fmla="*/ 304800 w 650081"/>
                <a:gd name="connsiteY90" fmla="*/ 671513 h 671513"/>
                <a:gd name="connsiteX91" fmla="*/ 340519 w 650081"/>
                <a:gd name="connsiteY91" fmla="*/ 664369 h 671513"/>
                <a:gd name="connsiteX92" fmla="*/ 371475 w 650081"/>
                <a:gd name="connsiteY92" fmla="*/ 657225 h 671513"/>
                <a:gd name="connsiteX93" fmla="*/ 366712 w 650081"/>
                <a:gd name="connsiteY93" fmla="*/ 631031 h 671513"/>
                <a:gd name="connsiteX94" fmla="*/ 390525 w 650081"/>
                <a:gd name="connsiteY94" fmla="*/ 631031 h 671513"/>
                <a:gd name="connsiteX95" fmla="*/ 414337 w 650081"/>
                <a:gd name="connsiteY95" fmla="*/ 616744 h 671513"/>
                <a:gd name="connsiteX96" fmla="*/ 407194 w 650081"/>
                <a:gd name="connsiteY96" fmla="*/ 588169 h 671513"/>
                <a:gd name="connsiteX97" fmla="*/ 421481 w 650081"/>
                <a:gd name="connsiteY97" fmla="*/ 573881 h 671513"/>
                <a:gd name="connsiteX98" fmla="*/ 452437 w 650081"/>
                <a:gd name="connsiteY98" fmla="*/ 578644 h 671513"/>
                <a:gd name="connsiteX99" fmla="*/ 478631 w 650081"/>
                <a:gd name="connsiteY99" fmla="*/ 611981 h 671513"/>
                <a:gd name="connsiteX100" fmla="*/ 509587 w 650081"/>
                <a:gd name="connsiteY100" fmla="*/ 595313 h 671513"/>
                <a:gd name="connsiteX101" fmla="*/ 540544 w 650081"/>
                <a:gd name="connsiteY101" fmla="*/ 631031 h 671513"/>
                <a:gd name="connsiteX102" fmla="*/ 578644 w 650081"/>
                <a:gd name="connsiteY102" fmla="*/ 635794 h 671513"/>
                <a:gd name="connsiteX103" fmla="*/ 585787 w 650081"/>
                <a:gd name="connsiteY103" fmla="*/ 604838 h 671513"/>
                <a:gd name="connsiteX104" fmla="*/ 614362 w 650081"/>
                <a:gd name="connsiteY104" fmla="*/ 619125 h 671513"/>
                <a:gd name="connsiteX105" fmla="*/ 597694 w 650081"/>
                <a:gd name="connsiteY105" fmla="*/ 573881 h 671513"/>
                <a:gd name="connsiteX0" fmla="*/ 597694 w 650081"/>
                <a:gd name="connsiteY0" fmla="*/ 573881 h 671513"/>
                <a:gd name="connsiteX1" fmla="*/ 631031 w 650081"/>
                <a:gd name="connsiteY1" fmla="*/ 535781 h 671513"/>
                <a:gd name="connsiteX2" fmla="*/ 647700 w 650081"/>
                <a:gd name="connsiteY2" fmla="*/ 521494 h 671513"/>
                <a:gd name="connsiteX3" fmla="*/ 650081 w 650081"/>
                <a:gd name="connsiteY3" fmla="*/ 476250 h 671513"/>
                <a:gd name="connsiteX4" fmla="*/ 642937 w 650081"/>
                <a:gd name="connsiteY4" fmla="*/ 423863 h 671513"/>
                <a:gd name="connsiteX5" fmla="*/ 631031 w 650081"/>
                <a:gd name="connsiteY5" fmla="*/ 447675 h 671513"/>
                <a:gd name="connsiteX6" fmla="*/ 616744 w 650081"/>
                <a:gd name="connsiteY6" fmla="*/ 471488 h 671513"/>
                <a:gd name="connsiteX7" fmla="*/ 595312 w 650081"/>
                <a:gd name="connsiteY7" fmla="*/ 464344 h 671513"/>
                <a:gd name="connsiteX8" fmla="*/ 588169 w 650081"/>
                <a:gd name="connsiteY8" fmla="*/ 440531 h 671513"/>
                <a:gd name="connsiteX9" fmla="*/ 583406 w 650081"/>
                <a:gd name="connsiteY9" fmla="*/ 428625 h 671513"/>
                <a:gd name="connsiteX10" fmla="*/ 545306 w 650081"/>
                <a:gd name="connsiteY10" fmla="*/ 438150 h 671513"/>
                <a:gd name="connsiteX11" fmla="*/ 531019 w 650081"/>
                <a:gd name="connsiteY11" fmla="*/ 440531 h 671513"/>
                <a:gd name="connsiteX12" fmla="*/ 523875 w 650081"/>
                <a:gd name="connsiteY12" fmla="*/ 421481 h 671513"/>
                <a:gd name="connsiteX13" fmla="*/ 500062 w 650081"/>
                <a:gd name="connsiteY13" fmla="*/ 423863 h 671513"/>
                <a:gd name="connsiteX14" fmla="*/ 490537 w 650081"/>
                <a:gd name="connsiteY14" fmla="*/ 416719 h 671513"/>
                <a:gd name="connsiteX15" fmla="*/ 485775 w 650081"/>
                <a:gd name="connsiteY15" fmla="*/ 392906 h 671513"/>
                <a:gd name="connsiteX16" fmla="*/ 485775 w 650081"/>
                <a:gd name="connsiteY16" fmla="*/ 378619 h 671513"/>
                <a:gd name="connsiteX17" fmla="*/ 471487 w 650081"/>
                <a:gd name="connsiteY17" fmla="*/ 361950 h 671513"/>
                <a:gd name="connsiteX18" fmla="*/ 447675 w 650081"/>
                <a:gd name="connsiteY18" fmla="*/ 342900 h 671513"/>
                <a:gd name="connsiteX19" fmla="*/ 428625 w 650081"/>
                <a:gd name="connsiteY19" fmla="*/ 342900 h 671513"/>
                <a:gd name="connsiteX20" fmla="*/ 409575 w 650081"/>
                <a:gd name="connsiteY20" fmla="*/ 328613 h 671513"/>
                <a:gd name="connsiteX21" fmla="*/ 414337 w 650081"/>
                <a:gd name="connsiteY21" fmla="*/ 285750 h 671513"/>
                <a:gd name="connsiteX22" fmla="*/ 411956 w 650081"/>
                <a:gd name="connsiteY22" fmla="*/ 278606 h 671513"/>
                <a:gd name="connsiteX23" fmla="*/ 433387 w 650081"/>
                <a:gd name="connsiteY23" fmla="*/ 257175 h 671513"/>
                <a:gd name="connsiteX24" fmla="*/ 464344 w 650081"/>
                <a:gd name="connsiteY24" fmla="*/ 261938 h 671513"/>
                <a:gd name="connsiteX25" fmla="*/ 478631 w 650081"/>
                <a:gd name="connsiteY25" fmla="*/ 245269 h 671513"/>
                <a:gd name="connsiteX26" fmla="*/ 478631 w 650081"/>
                <a:gd name="connsiteY26" fmla="*/ 214313 h 671513"/>
                <a:gd name="connsiteX27" fmla="*/ 473869 w 650081"/>
                <a:gd name="connsiteY27" fmla="*/ 195263 h 671513"/>
                <a:gd name="connsiteX28" fmla="*/ 461962 w 650081"/>
                <a:gd name="connsiteY28" fmla="*/ 195263 h 671513"/>
                <a:gd name="connsiteX29" fmla="*/ 450056 w 650081"/>
                <a:gd name="connsiteY29" fmla="*/ 185738 h 671513"/>
                <a:gd name="connsiteX30" fmla="*/ 447675 w 650081"/>
                <a:gd name="connsiteY30" fmla="*/ 166688 h 671513"/>
                <a:gd name="connsiteX31" fmla="*/ 423862 w 650081"/>
                <a:gd name="connsiteY31" fmla="*/ 161925 h 671513"/>
                <a:gd name="connsiteX32" fmla="*/ 400050 w 650081"/>
                <a:gd name="connsiteY32" fmla="*/ 161925 h 671513"/>
                <a:gd name="connsiteX33" fmla="*/ 411956 w 650081"/>
                <a:gd name="connsiteY33" fmla="*/ 121444 h 671513"/>
                <a:gd name="connsiteX34" fmla="*/ 414337 w 650081"/>
                <a:gd name="connsiteY34" fmla="*/ 83344 h 671513"/>
                <a:gd name="connsiteX35" fmla="*/ 414337 w 650081"/>
                <a:gd name="connsiteY35" fmla="*/ 64294 h 671513"/>
                <a:gd name="connsiteX36" fmla="*/ 404812 w 650081"/>
                <a:gd name="connsiteY36" fmla="*/ 42863 h 671513"/>
                <a:gd name="connsiteX37" fmla="*/ 378619 w 650081"/>
                <a:gd name="connsiteY37" fmla="*/ 28575 h 671513"/>
                <a:gd name="connsiteX38" fmla="*/ 357187 w 650081"/>
                <a:gd name="connsiteY38" fmla="*/ 11906 h 671513"/>
                <a:gd name="connsiteX39" fmla="*/ 338137 w 650081"/>
                <a:gd name="connsiteY39" fmla="*/ 0 h 671513"/>
                <a:gd name="connsiteX40" fmla="*/ 319087 w 650081"/>
                <a:gd name="connsiteY40" fmla="*/ 23813 h 671513"/>
                <a:gd name="connsiteX41" fmla="*/ 307181 w 650081"/>
                <a:gd name="connsiteY41" fmla="*/ 42863 h 671513"/>
                <a:gd name="connsiteX42" fmla="*/ 295275 w 650081"/>
                <a:gd name="connsiteY42" fmla="*/ 64294 h 671513"/>
                <a:gd name="connsiteX43" fmla="*/ 261937 w 650081"/>
                <a:gd name="connsiteY43" fmla="*/ 73819 h 671513"/>
                <a:gd name="connsiteX44" fmla="*/ 230981 w 650081"/>
                <a:gd name="connsiteY44" fmla="*/ 88106 h 671513"/>
                <a:gd name="connsiteX45" fmla="*/ 195262 w 650081"/>
                <a:gd name="connsiteY45" fmla="*/ 85725 h 671513"/>
                <a:gd name="connsiteX46" fmla="*/ 197644 w 650081"/>
                <a:gd name="connsiteY46" fmla="*/ 102394 h 671513"/>
                <a:gd name="connsiteX47" fmla="*/ 216694 w 650081"/>
                <a:gd name="connsiteY47" fmla="*/ 126206 h 671513"/>
                <a:gd name="connsiteX48" fmla="*/ 216694 w 650081"/>
                <a:gd name="connsiteY48" fmla="*/ 147638 h 671513"/>
                <a:gd name="connsiteX49" fmla="*/ 192881 w 650081"/>
                <a:gd name="connsiteY49" fmla="*/ 169069 h 671513"/>
                <a:gd name="connsiteX50" fmla="*/ 164306 w 650081"/>
                <a:gd name="connsiteY50" fmla="*/ 180975 h 671513"/>
                <a:gd name="connsiteX51" fmla="*/ 164306 w 650081"/>
                <a:gd name="connsiteY51" fmla="*/ 180975 h 671513"/>
                <a:gd name="connsiteX52" fmla="*/ 200025 w 650081"/>
                <a:gd name="connsiteY52" fmla="*/ 197644 h 671513"/>
                <a:gd name="connsiteX53" fmla="*/ 197644 w 650081"/>
                <a:gd name="connsiteY53" fmla="*/ 219075 h 671513"/>
                <a:gd name="connsiteX54" fmla="*/ 161925 w 650081"/>
                <a:gd name="connsiteY54" fmla="*/ 230981 h 671513"/>
                <a:gd name="connsiteX55" fmla="*/ 159544 w 650081"/>
                <a:gd name="connsiteY55" fmla="*/ 250031 h 671513"/>
                <a:gd name="connsiteX56" fmla="*/ 178594 w 650081"/>
                <a:gd name="connsiteY56" fmla="*/ 269081 h 671513"/>
                <a:gd name="connsiteX57" fmla="*/ 188119 w 650081"/>
                <a:gd name="connsiteY57" fmla="*/ 302419 h 671513"/>
                <a:gd name="connsiteX58" fmla="*/ 185737 w 650081"/>
                <a:gd name="connsiteY58" fmla="*/ 338138 h 671513"/>
                <a:gd name="connsiteX59" fmla="*/ 169069 w 650081"/>
                <a:gd name="connsiteY59" fmla="*/ 378619 h 671513"/>
                <a:gd name="connsiteX60" fmla="*/ 152400 w 650081"/>
                <a:gd name="connsiteY60" fmla="*/ 378619 h 671513"/>
                <a:gd name="connsiteX61" fmla="*/ 111919 w 650081"/>
                <a:gd name="connsiteY61" fmla="*/ 369094 h 671513"/>
                <a:gd name="connsiteX62" fmla="*/ 69056 w 650081"/>
                <a:gd name="connsiteY62" fmla="*/ 373856 h 671513"/>
                <a:gd name="connsiteX63" fmla="*/ 52387 w 650081"/>
                <a:gd name="connsiteY63" fmla="*/ 395288 h 671513"/>
                <a:gd name="connsiteX64" fmla="*/ 47625 w 650081"/>
                <a:gd name="connsiteY64" fmla="*/ 409575 h 671513"/>
                <a:gd name="connsiteX65" fmla="*/ 11906 w 650081"/>
                <a:gd name="connsiteY65" fmla="*/ 421481 h 671513"/>
                <a:gd name="connsiteX66" fmla="*/ 0 w 650081"/>
                <a:gd name="connsiteY66" fmla="*/ 461963 h 671513"/>
                <a:gd name="connsiteX67" fmla="*/ 0 w 650081"/>
                <a:gd name="connsiteY67" fmla="*/ 461963 h 671513"/>
                <a:gd name="connsiteX68" fmla="*/ 21431 w 650081"/>
                <a:gd name="connsiteY68" fmla="*/ 478631 h 671513"/>
                <a:gd name="connsiteX69" fmla="*/ 57149 w 650081"/>
                <a:gd name="connsiteY69" fmla="*/ 464344 h 671513"/>
                <a:gd name="connsiteX70" fmla="*/ 95250 w 650081"/>
                <a:gd name="connsiteY70" fmla="*/ 461963 h 671513"/>
                <a:gd name="connsiteX71" fmla="*/ 109537 w 650081"/>
                <a:gd name="connsiteY71" fmla="*/ 469106 h 671513"/>
                <a:gd name="connsiteX72" fmla="*/ 104775 w 650081"/>
                <a:gd name="connsiteY72" fmla="*/ 504825 h 671513"/>
                <a:gd name="connsiteX73" fmla="*/ 59531 w 650081"/>
                <a:gd name="connsiteY73" fmla="*/ 507206 h 671513"/>
                <a:gd name="connsiteX74" fmla="*/ 28575 w 650081"/>
                <a:gd name="connsiteY74" fmla="*/ 523875 h 671513"/>
                <a:gd name="connsiteX75" fmla="*/ 59531 w 650081"/>
                <a:gd name="connsiteY75" fmla="*/ 531019 h 671513"/>
                <a:gd name="connsiteX76" fmla="*/ 69056 w 650081"/>
                <a:gd name="connsiteY76" fmla="*/ 545306 h 671513"/>
                <a:gd name="connsiteX77" fmla="*/ 66675 w 650081"/>
                <a:gd name="connsiteY77" fmla="*/ 566738 h 671513"/>
                <a:gd name="connsiteX78" fmla="*/ 95250 w 650081"/>
                <a:gd name="connsiteY78" fmla="*/ 569119 h 671513"/>
                <a:gd name="connsiteX79" fmla="*/ 107156 w 650081"/>
                <a:gd name="connsiteY79" fmla="*/ 542925 h 671513"/>
                <a:gd name="connsiteX80" fmla="*/ 145256 w 650081"/>
                <a:gd name="connsiteY80" fmla="*/ 542925 h 671513"/>
                <a:gd name="connsiteX81" fmla="*/ 178594 w 650081"/>
                <a:gd name="connsiteY81" fmla="*/ 538163 h 671513"/>
                <a:gd name="connsiteX82" fmla="*/ 207169 w 650081"/>
                <a:gd name="connsiteY82" fmla="*/ 538163 h 671513"/>
                <a:gd name="connsiteX83" fmla="*/ 190500 w 650081"/>
                <a:gd name="connsiteY83" fmla="*/ 566738 h 671513"/>
                <a:gd name="connsiteX84" fmla="*/ 204787 w 650081"/>
                <a:gd name="connsiteY84" fmla="*/ 578644 h 671513"/>
                <a:gd name="connsiteX85" fmla="*/ 219075 w 650081"/>
                <a:gd name="connsiteY85" fmla="*/ 592931 h 671513"/>
                <a:gd name="connsiteX86" fmla="*/ 216694 w 650081"/>
                <a:gd name="connsiteY86" fmla="*/ 626269 h 671513"/>
                <a:gd name="connsiteX87" fmla="*/ 252412 w 650081"/>
                <a:gd name="connsiteY87" fmla="*/ 619125 h 671513"/>
                <a:gd name="connsiteX88" fmla="*/ 285750 w 650081"/>
                <a:gd name="connsiteY88" fmla="*/ 621506 h 671513"/>
                <a:gd name="connsiteX89" fmla="*/ 304800 w 650081"/>
                <a:gd name="connsiteY89" fmla="*/ 645319 h 671513"/>
                <a:gd name="connsiteX90" fmla="*/ 304800 w 650081"/>
                <a:gd name="connsiteY90" fmla="*/ 671513 h 671513"/>
                <a:gd name="connsiteX91" fmla="*/ 340519 w 650081"/>
                <a:gd name="connsiteY91" fmla="*/ 664369 h 671513"/>
                <a:gd name="connsiteX92" fmla="*/ 371475 w 650081"/>
                <a:gd name="connsiteY92" fmla="*/ 657225 h 671513"/>
                <a:gd name="connsiteX93" fmla="*/ 366712 w 650081"/>
                <a:gd name="connsiteY93" fmla="*/ 631031 h 671513"/>
                <a:gd name="connsiteX94" fmla="*/ 390525 w 650081"/>
                <a:gd name="connsiteY94" fmla="*/ 631031 h 671513"/>
                <a:gd name="connsiteX95" fmla="*/ 414337 w 650081"/>
                <a:gd name="connsiteY95" fmla="*/ 616744 h 671513"/>
                <a:gd name="connsiteX96" fmla="*/ 407194 w 650081"/>
                <a:gd name="connsiteY96" fmla="*/ 588169 h 671513"/>
                <a:gd name="connsiteX97" fmla="*/ 421481 w 650081"/>
                <a:gd name="connsiteY97" fmla="*/ 573881 h 671513"/>
                <a:gd name="connsiteX98" fmla="*/ 452437 w 650081"/>
                <a:gd name="connsiteY98" fmla="*/ 578644 h 671513"/>
                <a:gd name="connsiteX99" fmla="*/ 478631 w 650081"/>
                <a:gd name="connsiteY99" fmla="*/ 611981 h 671513"/>
                <a:gd name="connsiteX100" fmla="*/ 490537 w 650081"/>
                <a:gd name="connsiteY100" fmla="*/ 595313 h 671513"/>
                <a:gd name="connsiteX101" fmla="*/ 509587 w 650081"/>
                <a:gd name="connsiteY101" fmla="*/ 595313 h 671513"/>
                <a:gd name="connsiteX102" fmla="*/ 540544 w 650081"/>
                <a:gd name="connsiteY102" fmla="*/ 631031 h 671513"/>
                <a:gd name="connsiteX103" fmla="*/ 578644 w 650081"/>
                <a:gd name="connsiteY103" fmla="*/ 635794 h 671513"/>
                <a:gd name="connsiteX104" fmla="*/ 585787 w 650081"/>
                <a:gd name="connsiteY104" fmla="*/ 604838 h 671513"/>
                <a:gd name="connsiteX105" fmla="*/ 614362 w 650081"/>
                <a:gd name="connsiteY105" fmla="*/ 619125 h 671513"/>
                <a:gd name="connsiteX106" fmla="*/ 597694 w 650081"/>
                <a:gd name="connsiteY106" fmla="*/ 573881 h 671513"/>
                <a:gd name="connsiteX0" fmla="*/ 597694 w 650081"/>
                <a:gd name="connsiteY0" fmla="*/ 573881 h 671513"/>
                <a:gd name="connsiteX1" fmla="*/ 631031 w 650081"/>
                <a:gd name="connsiteY1" fmla="*/ 535781 h 671513"/>
                <a:gd name="connsiteX2" fmla="*/ 647700 w 650081"/>
                <a:gd name="connsiteY2" fmla="*/ 521494 h 671513"/>
                <a:gd name="connsiteX3" fmla="*/ 650081 w 650081"/>
                <a:gd name="connsiteY3" fmla="*/ 476250 h 671513"/>
                <a:gd name="connsiteX4" fmla="*/ 642937 w 650081"/>
                <a:gd name="connsiteY4" fmla="*/ 423863 h 671513"/>
                <a:gd name="connsiteX5" fmla="*/ 631031 w 650081"/>
                <a:gd name="connsiteY5" fmla="*/ 447675 h 671513"/>
                <a:gd name="connsiteX6" fmla="*/ 616744 w 650081"/>
                <a:gd name="connsiteY6" fmla="*/ 471488 h 671513"/>
                <a:gd name="connsiteX7" fmla="*/ 595312 w 650081"/>
                <a:gd name="connsiteY7" fmla="*/ 464344 h 671513"/>
                <a:gd name="connsiteX8" fmla="*/ 588169 w 650081"/>
                <a:gd name="connsiteY8" fmla="*/ 440531 h 671513"/>
                <a:gd name="connsiteX9" fmla="*/ 583406 w 650081"/>
                <a:gd name="connsiteY9" fmla="*/ 428625 h 671513"/>
                <a:gd name="connsiteX10" fmla="*/ 545306 w 650081"/>
                <a:gd name="connsiteY10" fmla="*/ 438150 h 671513"/>
                <a:gd name="connsiteX11" fmla="*/ 531019 w 650081"/>
                <a:gd name="connsiteY11" fmla="*/ 440531 h 671513"/>
                <a:gd name="connsiteX12" fmla="*/ 523875 w 650081"/>
                <a:gd name="connsiteY12" fmla="*/ 421481 h 671513"/>
                <a:gd name="connsiteX13" fmla="*/ 500062 w 650081"/>
                <a:gd name="connsiteY13" fmla="*/ 423863 h 671513"/>
                <a:gd name="connsiteX14" fmla="*/ 490537 w 650081"/>
                <a:gd name="connsiteY14" fmla="*/ 416719 h 671513"/>
                <a:gd name="connsiteX15" fmla="*/ 485775 w 650081"/>
                <a:gd name="connsiteY15" fmla="*/ 392906 h 671513"/>
                <a:gd name="connsiteX16" fmla="*/ 485775 w 650081"/>
                <a:gd name="connsiteY16" fmla="*/ 378619 h 671513"/>
                <a:gd name="connsiteX17" fmla="*/ 471487 w 650081"/>
                <a:gd name="connsiteY17" fmla="*/ 361950 h 671513"/>
                <a:gd name="connsiteX18" fmla="*/ 447675 w 650081"/>
                <a:gd name="connsiteY18" fmla="*/ 342900 h 671513"/>
                <a:gd name="connsiteX19" fmla="*/ 428625 w 650081"/>
                <a:gd name="connsiteY19" fmla="*/ 342900 h 671513"/>
                <a:gd name="connsiteX20" fmla="*/ 409575 w 650081"/>
                <a:gd name="connsiteY20" fmla="*/ 328613 h 671513"/>
                <a:gd name="connsiteX21" fmla="*/ 414337 w 650081"/>
                <a:gd name="connsiteY21" fmla="*/ 285750 h 671513"/>
                <a:gd name="connsiteX22" fmla="*/ 411956 w 650081"/>
                <a:gd name="connsiteY22" fmla="*/ 278606 h 671513"/>
                <a:gd name="connsiteX23" fmla="*/ 433387 w 650081"/>
                <a:gd name="connsiteY23" fmla="*/ 257175 h 671513"/>
                <a:gd name="connsiteX24" fmla="*/ 464344 w 650081"/>
                <a:gd name="connsiteY24" fmla="*/ 261938 h 671513"/>
                <a:gd name="connsiteX25" fmla="*/ 478631 w 650081"/>
                <a:gd name="connsiteY25" fmla="*/ 245269 h 671513"/>
                <a:gd name="connsiteX26" fmla="*/ 478631 w 650081"/>
                <a:gd name="connsiteY26" fmla="*/ 214313 h 671513"/>
                <a:gd name="connsiteX27" fmla="*/ 473869 w 650081"/>
                <a:gd name="connsiteY27" fmla="*/ 195263 h 671513"/>
                <a:gd name="connsiteX28" fmla="*/ 461962 w 650081"/>
                <a:gd name="connsiteY28" fmla="*/ 195263 h 671513"/>
                <a:gd name="connsiteX29" fmla="*/ 450056 w 650081"/>
                <a:gd name="connsiteY29" fmla="*/ 185738 h 671513"/>
                <a:gd name="connsiteX30" fmla="*/ 447675 w 650081"/>
                <a:gd name="connsiteY30" fmla="*/ 166688 h 671513"/>
                <a:gd name="connsiteX31" fmla="*/ 423862 w 650081"/>
                <a:gd name="connsiteY31" fmla="*/ 161925 h 671513"/>
                <a:gd name="connsiteX32" fmla="*/ 400050 w 650081"/>
                <a:gd name="connsiteY32" fmla="*/ 161925 h 671513"/>
                <a:gd name="connsiteX33" fmla="*/ 411956 w 650081"/>
                <a:gd name="connsiteY33" fmla="*/ 121444 h 671513"/>
                <a:gd name="connsiteX34" fmla="*/ 414337 w 650081"/>
                <a:gd name="connsiteY34" fmla="*/ 83344 h 671513"/>
                <a:gd name="connsiteX35" fmla="*/ 414337 w 650081"/>
                <a:gd name="connsiteY35" fmla="*/ 64294 h 671513"/>
                <a:gd name="connsiteX36" fmla="*/ 404812 w 650081"/>
                <a:gd name="connsiteY36" fmla="*/ 42863 h 671513"/>
                <a:gd name="connsiteX37" fmla="*/ 378619 w 650081"/>
                <a:gd name="connsiteY37" fmla="*/ 28575 h 671513"/>
                <a:gd name="connsiteX38" fmla="*/ 357187 w 650081"/>
                <a:gd name="connsiteY38" fmla="*/ 11906 h 671513"/>
                <a:gd name="connsiteX39" fmla="*/ 338137 w 650081"/>
                <a:gd name="connsiteY39" fmla="*/ 0 h 671513"/>
                <a:gd name="connsiteX40" fmla="*/ 319087 w 650081"/>
                <a:gd name="connsiteY40" fmla="*/ 23813 h 671513"/>
                <a:gd name="connsiteX41" fmla="*/ 307181 w 650081"/>
                <a:gd name="connsiteY41" fmla="*/ 42863 h 671513"/>
                <a:gd name="connsiteX42" fmla="*/ 295275 w 650081"/>
                <a:gd name="connsiteY42" fmla="*/ 64294 h 671513"/>
                <a:gd name="connsiteX43" fmla="*/ 261937 w 650081"/>
                <a:gd name="connsiteY43" fmla="*/ 73819 h 671513"/>
                <a:gd name="connsiteX44" fmla="*/ 230981 w 650081"/>
                <a:gd name="connsiteY44" fmla="*/ 88106 h 671513"/>
                <a:gd name="connsiteX45" fmla="*/ 195262 w 650081"/>
                <a:gd name="connsiteY45" fmla="*/ 85725 h 671513"/>
                <a:gd name="connsiteX46" fmla="*/ 197644 w 650081"/>
                <a:gd name="connsiteY46" fmla="*/ 102394 h 671513"/>
                <a:gd name="connsiteX47" fmla="*/ 216694 w 650081"/>
                <a:gd name="connsiteY47" fmla="*/ 126206 h 671513"/>
                <a:gd name="connsiteX48" fmla="*/ 216694 w 650081"/>
                <a:gd name="connsiteY48" fmla="*/ 147638 h 671513"/>
                <a:gd name="connsiteX49" fmla="*/ 192881 w 650081"/>
                <a:gd name="connsiteY49" fmla="*/ 169069 h 671513"/>
                <a:gd name="connsiteX50" fmla="*/ 164306 w 650081"/>
                <a:gd name="connsiteY50" fmla="*/ 180975 h 671513"/>
                <a:gd name="connsiteX51" fmla="*/ 164306 w 650081"/>
                <a:gd name="connsiteY51" fmla="*/ 180975 h 671513"/>
                <a:gd name="connsiteX52" fmla="*/ 200025 w 650081"/>
                <a:gd name="connsiteY52" fmla="*/ 197644 h 671513"/>
                <a:gd name="connsiteX53" fmla="*/ 197644 w 650081"/>
                <a:gd name="connsiteY53" fmla="*/ 219075 h 671513"/>
                <a:gd name="connsiteX54" fmla="*/ 161925 w 650081"/>
                <a:gd name="connsiteY54" fmla="*/ 230981 h 671513"/>
                <a:gd name="connsiteX55" fmla="*/ 159544 w 650081"/>
                <a:gd name="connsiteY55" fmla="*/ 250031 h 671513"/>
                <a:gd name="connsiteX56" fmla="*/ 178594 w 650081"/>
                <a:gd name="connsiteY56" fmla="*/ 269081 h 671513"/>
                <a:gd name="connsiteX57" fmla="*/ 188119 w 650081"/>
                <a:gd name="connsiteY57" fmla="*/ 302419 h 671513"/>
                <a:gd name="connsiteX58" fmla="*/ 185737 w 650081"/>
                <a:gd name="connsiteY58" fmla="*/ 338138 h 671513"/>
                <a:gd name="connsiteX59" fmla="*/ 169069 w 650081"/>
                <a:gd name="connsiteY59" fmla="*/ 378619 h 671513"/>
                <a:gd name="connsiteX60" fmla="*/ 152400 w 650081"/>
                <a:gd name="connsiteY60" fmla="*/ 378619 h 671513"/>
                <a:gd name="connsiteX61" fmla="*/ 111919 w 650081"/>
                <a:gd name="connsiteY61" fmla="*/ 369094 h 671513"/>
                <a:gd name="connsiteX62" fmla="*/ 69056 w 650081"/>
                <a:gd name="connsiteY62" fmla="*/ 373856 h 671513"/>
                <a:gd name="connsiteX63" fmla="*/ 52387 w 650081"/>
                <a:gd name="connsiteY63" fmla="*/ 395288 h 671513"/>
                <a:gd name="connsiteX64" fmla="*/ 47625 w 650081"/>
                <a:gd name="connsiteY64" fmla="*/ 409575 h 671513"/>
                <a:gd name="connsiteX65" fmla="*/ 11906 w 650081"/>
                <a:gd name="connsiteY65" fmla="*/ 421481 h 671513"/>
                <a:gd name="connsiteX66" fmla="*/ 0 w 650081"/>
                <a:gd name="connsiteY66" fmla="*/ 461963 h 671513"/>
                <a:gd name="connsiteX67" fmla="*/ 0 w 650081"/>
                <a:gd name="connsiteY67" fmla="*/ 461963 h 671513"/>
                <a:gd name="connsiteX68" fmla="*/ 21431 w 650081"/>
                <a:gd name="connsiteY68" fmla="*/ 478631 h 671513"/>
                <a:gd name="connsiteX69" fmla="*/ 57149 w 650081"/>
                <a:gd name="connsiteY69" fmla="*/ 464344 h 671513"/>
                <a:gd name="connsiteX70" fmla="*/ 95250 w 650081"/>
                <a:gd name="connsiteY70" fmla="*/ 461963 h 671513"/>
                <a:gd name="connsiteX71" fmla="*/ 109537 w 650081"/>
                <a:gd name="connsiteY71" fmla="*/ 469106 h 671513"/>
                <a:gd name="connsiteX72" fmla="*/ 104775 w 650081"/>
                <a:gd name="connsiteY72" fmla="*/ 504825 h 671513"/>
                <a:gd name="connsiteX73" fmla="*/ 59531 w 650081"/>
                <a:gd name="connsiteY73" fmla="*/ 507206 h 671513"/>
                <a:gd name="connsiteX74" fmla="*/ 28575 w 650081"/>
                <a:gd name="connsiteY74" fmla="*/ 523875 h 671513"/>
                <a:gd name="connsiteX75" fmla="*/ 59531 w 650081"/>
                <a:gd name="connsiteY75" fmla="*/ 531019 h 671513"/>
                <a:gd name="connsiteX76" fmla="*/ 69056 w 650081"/>
                <a:gd name="connsiteY76" fmla="*/ 545306 h 671513"/>
                <a:gd name="connsiteX77" fmla="*/ 66675 w 650081"/>
                <a:gd name="connsiteY77" fmla="*/ 566738 h 671513"/>
                <a:gd name="connsiteX78" fmla="*/ 95250 w 650081"/>
                <a:gd name="connsiteY78" fmla="*/ 569119 h 671513"/>
                <a:gd name="connsiteX79" fmla="*/ 107156 w 650081"/>
                <a:gd name="connsiteY79" fmla="*/ 542925 h 671513"/>
                <a:gd name="connsiteX80" fmla="*/ 145256 w 650081"/>
                <a:gd name="connsiteY80" fmla="*/ 542925 h 671513"/>
                <a:gd name="connsiteX81" fmla="*/ 178594 w 650081"/>
                <a:gd name="connsiteY81" fmla="*/ 538163 h 671513"/>
                <a:gd name="connsiteX82" fmla="*/ 207169 w 650081"/>
                <a:gd name="connsiteY82" fmla="*/ 538163 h 671513"/>
                <a:gd name="connsiteX83" fmla="*/ 190500 w 650081"/>
                <a:gd name="connsiteY83" fmla="*/ 566738 h 671513"/>
                <a:gd name="connsiteX84" fmla="*/ 204787 w 650081"/>
                <a:gd name="connsiteY84" fmla="*/ 578644 h 671513"/>
                <a:gd name="connsiteX85" fmla="*/ 219075 w 650081"/>
                <a:gd name="connsiteY85" fmla="*/ 592931 h 671513"/>
                <a:gd name="connsiteX86" fmla="*/ 216694 w 650081"/>
                <a:gd name="connsiteY86" fmla="*/ 626269 h 671513"/>
                <a:gd name="connsiteX87" fmla="*/ 252412 w 650081"/>
                <a:gd name="connsiteY87" fmla="*/ 619125 h 671513"/>
                <a:gd name="connsiteX88" fmla="*/ 285750 w 650081"/>
                <a:gd name="connsiteY88" fmla="*/ 621506 h 671513"/>
                <a:gd name="connsiteX89" fmla="*/ 304800 w 650081"/>
                <a:gd name="connsiteY89" fmla="*/ 645319 h 671513"/>
                <a:gd name="connsiteX90" fmla="*/ 304800 w 650081"/>
                <a:gd name="connsiteY90" fmla="*/ 671513 h 671513"/>
                <a:gd name="connsiteX91" fmla="*/ 340519 w 650081"/>
                <a:gd name="connsiteY91" fmla="*/ 664369 h 671513"/>
                <a:gd name="connsiteX92" fmla="*/ 371475 w 650081"/>
                <a:gd name="connsiteY92" fmla="*/ 657225 h 671513"/>
                <a:gd name="connsiteX93" fmla="*/ 366712 w 650081"/>
                <a:gd name="connsiteY93" fmla="*/ 631031 h 671513"/>
                <a:gd name="connsiteX94" fmla="*/ 390525 w 650081"/>
                <a:gd name="connsiteY94" fmla="*/ 631031 h 671513"/>
                <a:gd name="connsiteX95" fmla="*/ 414337 w 650081"/>
                <a:gd name="connsiteY95" fmla="*/ 616744 h 671513"/>
                <a:gd name="connsiteX96" fmla="*/ 407194 w 650081"/>
                <a:gd name="connsiteY96" fmla="*/ 588169 h 671513"/>
                <a:gd name="connsiteX97" fmla="*/ 421481 w 650081"/>
                <a:gd name="connsiteY97" fmla="*/ 573881 h 671513"/>
                <a:gd name="connsiteX98" fmla="*/ 452437 w 650081"/>
                <a:gd name="connsiteY98" fmla="*/ 578644 h 671513"/>
                <a:gd name="connsiteX99" fmla="*/ 478631 w 650081"/>
                <a:gd name="connsiteY99" fmla="*/ 611981 h 671513"/>
                <a:gd name="connsiteX100" fmla="*/ 490537 w 650081"/>
                <a:gd name="connsiteY100" fmla="*/ 595313 h 671513"/>
                <a:gd name="connsiteX101" fmla="*/ 509587 w 650081"/>
                <a:gd name="connsiteY101" fmla="*/ 595313 h 671513"/>
                <a:gd name="connsiteX102" fmla="*/ 540544 w 650081"/>
                <a:gd name="connsiteY102" fmla="*/ 631031 h 671513"/>
                <a:gd name="connsiteX103" fmla="*/ 578644 w 650081"/>
                <a:gd name="connsiteY103" fmla="*/ 635794 h 671513"/>
                <a:gd name="connsiteX104" fmla="*/ 585787 w 650081"/>
                <a:gd name="connsiteY104" fmla="*/ 604838 h 671513"/>
                <a:gd name="connsiteX105" fmla="*/ 614362 w 650081"/>
                <a:gd name="connsiteY105" fmla="*/ 619125 h 671513"/>
                <a:gd name="connsiteX106" fmla="*/ 616744 w 650081"/>
                <a:gd name="connsiteY106" fmla="*/ 604838 h 671513"/>
                <a:gd name="connsiteX107" fmla="*/ 597694 w 650081"/>
                <a:gd name="connsiteY107" fmla="*/ 573881 h 671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</a:cxnLst>
              <a:rect l="l" t="t" r="r" b="b"/>
              <a:pathLst>
                <a:path w="650081" h="671513">
                  <a:moveTo>
                    <a:pt x="597694" y="573881"/>
                  </a:moveTo>
                  <a:lnTo>
                    <a:pt x="631031" y="535781"/>
                  </a:lnTo>
                  <a:lnTo>
                    <a:pt x="647700" y="521494"/>
                  </a:lnTo>
                  <a:lnTo>
                    <a:pt x="650081" y="476250"/>
                  </a:lnTo>
                  <a:lnTo>
                    <a:pt x="642937" y="423863"/>
                  </a:lnTo>
                  <a:lnTo>
                    <a:pt x="631031" y="447675"/>
                  </a:lnTo>
                  <a:lnTo>
                    <a:pt x="616744" y="471488"/>
                  </a:lnTo>
                  <a:lnTo>
                    <a:pt x="595312" y="464344"/>
                  </a:lnTo>
                  <a:lnTo>
                    <a:pt x="588169" y="440531"/>
                  </a:lnTo>
                  <a:lnTo>
                    <a:pt x="583406" y="428625"/>
                  </a:lnTo>
                  <a:lnTo>
                    <a:pt x="545306" y="438150"/>
                  </a:lnTo>
                  <a:lnTo>
                    <a:pt x="531019" y="440531"/>
                  </a:lnTo>
                  <a:lnTo>
                    <a:pt x="523875" y="421481"/>
                  </a:lnTo>
                  <a:lnTo>
                    <a:pt x="500062" y="423863"/>
                  </a:lnTo>
                  <a:lnTo>
                    <a:pt x="490537" y="416719"/>
                  </a:lnTo>
                  <a:lnTo>
                    <a:pt x="485775" y="392906"/>
                  </a:lnTo>
                  <a:lnTo>
                    <a:pt x="485775" y="378619"/>
                  </a:lnTo>
                  <a:lnTo>
                    <a:pt x="471487" y="361950"/>
                  </a:lnTo>
                  <a:lnTo>
                    <a:pt x="447675" y="342900"/>
                  </a:lnTo>
                  <a:lnTo>
                    <a:pt x="428625" y="342900"/>
                  </a:lnTo>
                  <a:lnTo>
                    <a:pt x="409575" y="328613"/>
                  </a:lnTo>
                  <a:lnTo>
                    <a:pt x="414337" y="285750"/>
                  </a:lnTo>
                  <a:lnTo>
                    <a:pt x="411956" y="278606"/>
                  </a:lnTo>
                  <a:lnTo>
                    <a:pt x="433387" y="257175"/>
                  </a:lnTo>
                  <a:lnTo>
                    <a:pt x="464344" y="261938"/>
                  </a:lnTo>
                  <a:lnTo>
                    <a:pt x="478631" y="245269"/>
                  </a:lnTo>
                  <a:lnTo>
                    <a:pt x="478631" y="214313"/>
                  </a:lnTo>
                  <a:lnTo>
                    <a:pt x="473869" y="195263"/>
                  </a:lnTo>
                  <a:lnTo>
                    <a:pt x="461962" y="195263"/>
                  </a:lnTo>
                  <a:lnTo>
                    <a:pt x="450056" y="185738"/>
                  </a:lnTo>
                  <a:lnTo>
                    <a:pt x="447675" y="166688"/>
                  </a:lnTo>
                  <a:lnTo>
                    <a:pt x="423862" y="161925"/>
                  </a:lnTo>
                  <a:lnTo>
                    <a:pt x="400050" y="161925"/>
                  </a:lnTo>
                  <a:lnTo>
                    <a:pt x="411956" y="121444"/>
                  </a:lnTo>
                  <a:lnTo>
                    <a:pt x="414337" y="83344"/>
                  </a:lnTo>
                  <a:lnTo>
                    <a:pt x="414337" y="64294"/>
                  </a:lnTo>
                  <a:lnTo>
                    <a:pt x="404812" y="42863"/>
                  </a:lnTo>
                  <a:lnTo>
                    <a:pt x="378619" y="28575"/>
                  </a:lnTo>
                  <a:lnTo>
                    <a:pt x="357187" y="11906"/>
                  </a:lnTo>
                  <a:lnTo>
                    <a:pt x="338137" y="0"/>
                  </a:lnTo>
                  <a:lnTo>
                    <a:pt x="319087" y="23813"/>
                  </a:lnTo>
                  <a:lnTo>
                    <a:pt x="307181" y="42863"/>
                  </a:lnTo>
                  <a:lnTo>
                    <a:pt x="295275" y="64294"/>
                  </a:lnTo>
                  <a:lnTo>
                    <a:pt x="261937" y="73819"/>
                  </a:lnTo>
                  <a:lnTo>
                    <a:pt x="230981" y="88106"/>
                  </a:lnTo>
                  <a:lnTo>
                    <a:pt x="195262" y="85725"/>
                  </a:lnTo>
                  <a:lnTo>
                    <a:pt x="197644" y="102394"/>
                  </a:lnTo>
                  <a:lnTo>
                    <a:pt x="216694" y="126206"/>
                  </a:lnTo>
                  <a:lnTo>
                    <a:pt x="216694" y="147638"/>
                  </a:lnTo>
                  <a:lnTo>
                    <a:pt x="192881" y="169069"/>
                  </a:lnTo>
                  <a:lnTo>
                    <a:pt x="164306" y="180975"/>
                  </a:lnTo>
                  <a:lnTo>
                    <a:pt x="164306" y="180975"/>
                  </a:lnTo>
                  <a:lnTo>
                    <a:pt x="200025" y="197644"/>
                  </a:lnTo>
                  <a:lnTo>
                    <a:pt x="197644" y="219075"/>
                  </a:lnTo>
                  <a:lnTo>
                    <a:pt x="161925" y="230981"/>
                  </a:lnTo>
                  <a:lnTo>
                    <a:pt x="159544" y="250031"/>
                  </a:lnTo>
                  <a:lnTo>
                    <a:pt x="178594" y="269081"/>
                  </a:lnTo>
                  <a:lnTo>
                    <a:pt x="188119" y="302419"/>
                  </a:lnTo>
                  <a:lnTo>
                    <a:pt x="185737" y="338138"/>
                  </a:lnTo>
                  <a:lnTo>
                    <a:pt x="169069" y="378619"/>
                  </a:lnTo>
                  <a:lnTo>
                    <a:pt x="152400" y="378619"/>
                  </a:lnTo>
                  <a:lnTo>
                    <a:pt x="111919" y="369094"/>
                  </a:lnTo>
                  <a:lnTo>
                    <a:pt x="69056" y="373856"/>
                  </a:lnTo>
                  <a:lnTo>
                    <a:pt x="52387" y="395288"/>
                  </a:lnTo>
                  <a:lnTo>
                    <a:pt x="47625" y="409575"/>
                  </a:lnTo>
                  <a:lnTo>
                    <a:pt x="11906" y="421481"/>
                  </a:lnTo>
                  <a:lnTo>
                    <a:pt x="0" y="461963"/>
                  </a:lnTo>
                  <a:lnTo>
                    <a:pt x="0" y="461963"/>
                  </a:lnTo>
                  <a:cubicBezTo>
                    <a:pt x="3572" y="464741"/>
                    <a:pt x="14287" y="478631"/>
                    <a:pt x="21431" y="478631"/>
                  </a:cubicBezTo>
                  <a:cubicBezTo>
                    <a:pt x="27781" y="473075"/>
                    <a:pt x="44846" y="467122"/>
                    <a:pt x="57149" y="464344"/>
                  </a:cubicBezTo>
                  <a:cubicBezTo>
                    <a:pt x="69452" y="461566"/>
                    <a:pt x="76994" y="461963"/>
                    <a:pt x="95250" y="461963"/>
                  </a:cubicBezTo>
                  <a:lnTo>
                    <a:pt x="109537" y="469106"/>
                  </a:lnTo>
                  <a:lnTo>
                    <a:pt x="104775" y="504825"/>
                  </a:lnTo>
                  <a:lnTo>
                    <a:pt x="59531" y="507206"/>
                  </a:lnTo>
                  <a:lnTo>
                    <a:pt x="28575" y="523875"/>
                  </a:lnTo>
                  <a:lnTo>
                    <a:pt x="59531" y="531019"/>
                  </a:lnTo>
                  <a:lnTo>
                    <a:pt x="69056" y="545306"/>
                  </a:lnTo>
                  <a:lnTo>
                    <a:pt x="66675" y="566738"/>
                  </a:lnTo>
                  <a:lnTo>
                    <a:pt x="95250" y="569119"/>
                  </a:lnTo>
                  <a:lnTo>
                    <a:pt x="107156" y="542925"/>
                  </a:lnTo>
                  <a:lnTo>
                    <a:pt x="145256" y="542925"/>
                  </a:lnTo>
                  <a:lnTo>
                    <a:pt x="178594" y="538163"/>
                  </a:lnTo>
                  <a:lnTo>
                    <a:pt x="207169" y="538163"/>
                  </a:lnTo>
                  <a:lnTo>
                    <a:pt x="190500" y="566738"/>
                  </a:lnTo>
                  <a:lnTo>
                    <a:pt x="204787" y="578644"/>
                  </a:lnTo>
                  <a:lnTo>
                    <a:pt x="219075" y="592931"/>
                  </a:lnTo>
                  <a:lnTo>
                    <a:pt x="216694" y="626269"/>
                  </a:lnTo>
                  <a:lnTo>
                    <a:pt x="252412" y="619125"/>
                  </a:lnTo>
                  <a:lnTo>
                    <a:pt x="285750" y="621506"/>
                  </a:lnTo>
                  <a:lnTo>
                    <a:pt x="304800" y="645319"/>
                  </a:lnTo>
                  <a:lnTo>
                    <a:pt x="304800" y="671513"/>
                  </a:lnTo>
                  <a:lnTo>
                    <a:pt x="340519" y="664369"/>
                  </a:lnTo>
                  <a:lnTo>
                    <a:pt x="371475" y="657225"/>
                  </a:lnTo>
                  <a:lnTo>
                    <a:pt x="366712" y="631031"/>
                  </a:lnTo>
                  <a:lnTo>
                    <a:pt x="390525" y="631031"/>
                  </a:lnTo>
                  <a:lnTo>
                    <a:pt x="414337" y="616744"/>
                  </a:lnTo>
                  <a:lnTo>
                    <a:pt x="407194" y="588169"/>
                  </a:lnTo>
                  <a:lnTo>
                    <a:pt x="421481" y="573881"/>
                  </a:lnTo>
                  <a:lnTo>
                    <a:pt x="452437" y="578644"/>
                  </a:lnTo>
                  <a:lnTo>
                    <a:pt x="478631" y="611981"/>
                  </a:lnTo>
                  <a:cubicBezTo>
                    <a:pt x="485775" y="608806"/>
                    <a:pt x="483393" y="598488"/>
                    <a:pt x="490537" y="595313"/>
                  </a:cubicBezTo>
                  <a:lnTo>
                    <a:pt x="509587" y="595313"/>
                  </a:lnTo>
                  <a:lnTo>
                    <a:pt x="540544" y="631031"/>
                  </a:lnTo>
                  <a:lnTo>
                    <a:pt x="578644" y="635794"/>
                  </a:lnTo>
                  <a:cubicBezTo>
                    <a:pt x="588566" y="633413"/>
                    <a:pt x="579834" y="610791"/>
                    <a:pt x="585787" y="604838"/>
                  </a:cubicBezTo>
                  <a:cubicBezTo>
                    <a:pt x="591740" y="598885"/>
                    <a:pt x="610790" y="619125"/>
                    <a:pt x="614362" y="619125"/>
                  </a:cubicBezTo>
                  <a:cubicBezTo>
                    <a:pt x="617934" y="619125"/>
                    <a:pt x="619522" y="612379"/>
                    <a:pt x="616744" y="604838"/>
                  </a:cubicBezTo>
                  <a:cubicBezTo>
                    <a:pt x="613966" y="597297"/>
                    <a:pt x="593725" y="585390"/>
                    <a:pt x="597694" y="57388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700">
                <a:latin typeface="Arial Narrow" pitchFamily="34" charset="0"/>
              </a:endParaRPr>
            </a:p>
          </p:txBody>
        </p:sp>
        <p:sp>
          <p:nvSpPr>
            <p:cNvPr id="43" name="Калмыкия"/>
            <p:cNvSpPr/>
            <p:nvPr/>
          </p:nvSpPr>
          <p:spPr>
            <a:xfrm>
              <a:off x="4298950" y="9925050"/>
              <a:ext cx="633413" cy="542925"/>
            </a:xfrm>
            <a:custGeom>
              <a:avLst/>
              <a:gdLst>
                <a:gd name="connsiteX0" fmla="*/ 578643 w 650081"/>
                <a:gd name="connsiteY0" fmla="*/ 550069 h 550069"/>
                <a:gd name="connsiteX1" fmla="*/ 635793 w 650081"/>
                <a:gd name="connsiteY1" fmla="*/ 476250 h 550069"/>
                <a:gd name="connsiteX2" fmla="*/ 645318 w 650081"/>
                <a:gd name="connsiteY2" fmla="*/ 435769 h 550069"/>
                <a:gd name="connsiteX3" fmla="*/ 650081 w 650081"/>
                <a:gd name="connsiteY3" fmla="*/ 421481 h 550069"/>
                <a:gd name="connsiteX4" fmla="*/ 616743 w 650081"/>
                <a:gd name="connsiteY4" fmla="*/ 421481 h 550069"/>
                <a:gd name="connsiteX5" fmla="*/ 592931 w 650081"/>
                <a:gd name="connsiteY5" fmla="*/ 438150 h 550069"/>
                <a:gd name="connsiteX6" fmla="*/ 557212 w 650081"/>
                <a:gd name="connsiteY6" fmla="*/ 438150 h 550069"/>
                <a:gd name="connsiteX7" fmla="*/ 550068 w 650081"/>
                <a:gd name="connsiteY7" fmla="*/ 411956 h 550069"/>
                <a:gd name="connsiteX8" fmla="*/ 540543 w 650081"/>
                <a:gd name="connsiteY8" fmla="*/ 397669 h 550069"/>
                <a:gd name="connsiteX9" fmla="*/ 514350 w 650081"/>
                <a:gd name="connsiteY9" fmla="*/ 378619 h 550069"/>
                <a:gd name="connsiteX10" fmla="*/ 528637 w 650081"/>
                <a:gd name="connsiteY10" fmla="*/ 361950 h 550069"/>
                <a:gd name="connsiteX11" fmla="*/ 535781 w 650081"/>
                <a:gd name="connsiteY11" fmla="*/ 345281 h 550069"/>
                <a:gd name="connsiteX12" fmla="*/ 533400 w 650081"/>
                <a:gd name="connsiteY12" fmla="*/ 307181 h 550069"/>
                <a:gd name="connsiteX13" fmla="*/ 561975 w 650081"/>
                <a:gd name="connsiteY13" fmla="*/ 295275 h 550069"/>
                <a:gd name="connsiteX14" fmla="*/ 578643 w 650081"/>
                <a:gd name="connsiteY14" fmla="*/ 285750 h 550069"/>
                <a:gd name="connsiteX15" fmla="*/ 581025 w 650081"/>
                <a:gd name="connsiteY15" fmla="*/ 276225 h 550069"/>
                <a:gd name="connsiteX16" fmla="*/ 581025 w 650081"/>
                <a:gd name="connsiteY16" fmla="*/ 276225 h 550069"/>
                <a:gd name="connsiteX17" fmla="*/ 583406 w 650081"/>
                <a:gd name="connsiteY17" fmla="*/ 230981 h 550069"/>
                <a:gd name="connsiteX18" fmla="*/ 583406 w 650081"/>
                <a:gd name="connsiteY18" fmla="*/ 209550 h 550069"/>
                <a:gd name="connsiteX19" fmla="*/ 566737 w 650081"/>
                <a:gd name="connsiteY19" fmla="*/ 192881 h 550069"/>
                <a:gd name="connsiteX20" fmla="*/ 542925 w 650081"/>
                <a:gd name="connsiteY20" fmla="*/ 161925 h 550069"/>
                <a:gd name="connsiteX21" fmla="*/ 542925 w 650081"/>
                <a:gd name="connsiteY21" fmla="*/ 150019 h 550069"/>
                <a:gd name="connsiteX22" fmla="*/ 561975 w 650081"/>
                <a:gd name="connsiteY22" fmla="*/ 135731 h 550069"/>
                <a:gd name="connsiteX23" fmla="*/ 571500 w 650081"/>
                <a:gd name="connsiteY23" fmla="*/ 111919 h 550069"/>
                <a:gd name="connsiteX24" fmla="*/ 557212 w 650081"/>
                <a:gd name="connsiteY24" fmla="*/ 111919 h 550069"/>
                <a:gd name="connsiteX25" fmla="*/ 535781 w 650081"/>
                <a:gd name="connsiteY25" fmla="*/ 126206 h 550069"/>
                <a:gd name="connsiteX26" fmla="*/ 511968 w 650081"/>
                <a:gd name="connsiteY26" fmla="*/ 138112 h 550069"/>
                <a:gd name="connsiteX27" fmla="*/ 488156 w 650081"/>
                <a:gd name="connsiteY27" fmla="*/ 116681 h 550069"/>
                <a:gd name="connsiteX28" fmla="*/ 461962 w 650081"/>
                <a:gd name="connsiteY28" fmla="*/ 95250 h 550069"/>
                <a:gd name="connsiteX29" fmla="*/ 461962 w 650081"/>
                <a:gd name="connsiteY29" fmla="*/ 71437 h 550069"/>
                <a:gd name="connsiteX30" fmla="*/ 457200 w 650081"/>
                <a:gd name="connsiteY30" fmla="*/ 45244 h 550069"/>
                <a:gd name="connsiteX31" fmla="*/ 440531 w 650081"/>
                <a:gd name="connsiteY31" fmla="*/ 40481 h 550069"/>
                <a:gd name="connsiteX32" fmla="*/ 426243 w 650081"/>
                <a:gd name="connsiteY32" fmla="*/ 42862 h 550069"/>
                <a:gd name="connsiteX33" fmla="*/ 407193 w 650081"/>
                <a:gd name="connsiteY33" fmla="*/ 26194 h 550069"/>
                <a:gd name="connsiteX34" fmla="*/ 381000 w 650081"/>
                <a:gd name="connsiteY34" fmla="*/ 9525 h 550069"/>
                <a:gd name="connsiteX35" fmla="*/ 366712 w 650081"/>
                <a:gd name="connsiteY35" fmla="*/ 0 h 550069"/>
                <a:gd name="connsiteX36" fmla="*/ 364331 w 650081"/>
                <a:gd name="connsiteY36" fmla="*/ 33337 h 550069"/>
                <a:gd name="connsiteX37" fmla="*/ 347662 w 650081"/>
                <a:gd name="connsiteY37" fmla="*/ 35719 h 550069"/>
                <a:gd name="connsiteX38" fmla="*/ 335756 w 650081"/>
                <a:gd name="connsiteY38" fmla="*/ 33337 h 550069"/>
                <a:gd name="connsiteX39" fmla="*/ 323850 w 650081"/>
                <a:gd name="connsiteY39" fmla="*/ 7144 h 550069"/>
                <a:gd name="connsiteX40" fmla="*/ 304800 w 650081"/>
                <a:gd name="connsiteY40" fmla="*/ 7144 h 550069"/>
                <a:gd name="connsiteX41" fmla="*/ 304800 w 650081"/>
                <a:gd name="connsiteY41" fmla="*/ 7144 h 550069"/>
                <a:gd name="connsiteX42" fmla="*/ 307181 w 650081"/>
                <a:gd name="connsiteY42" fmla="*/ 57150 h 550069"/>
                <a:gd name="connsiteX43" fmla="*/ 292893 w 650081"/>
                <a:gd name="connsiteY43" fmla="*/ 54769 h 550069"/>
                <a:gd name="connsiteX44" fmla="*/ 269081 w 650081"/>
                <a:gd name="connsiteY44" fmla="*/ 66675 h 550069"/>
                <a:gd name="connsiteX45" fmla="*/ 269081 w 650081"/>
                <a:gd name="connsiteY45" fmla="*/ 76200 h 550069"/>
                <a:gd name="connsiteX46" fmla="*/ 245268 w 650081"/>
                <a:gd name="connsiteY46" fmla="*/ 83344 h 550069"/>
                <a:gd name="connsiteX47" fmla="*/ 233362 w 650081"/>
                <a:gd name="connsiteY47" fmla="*/ 88106 h 550069"/>
                <a:gd name="connsiteX48" fmla="*/ 230981 w 650081"/>
                <a:gd name="connsiteY48" fmla="*/ 133350 h 550069"/>
                <a:gd name="connsiteX49" fmla="*/ 242887 w 650081"/>
                <a:gd name="connsiteY49" fmla="*/ 159544 h 550069"/>
                <a:gd name="connsiteX50" fmla="*/ 266700 w 650081"/>
                <a:gd name="connsiteY50" fmla="*/ 169069 h 550069"/>
                <a:gd name="connsiteX51" fmla="*/ 288131 w 650081"/>
                <a:gd name="connsiteY51" fmla="*/ 123825 h 550069"/>
                <a:gd name="connsiteX52" fmla="*/ 292893 w 650081"/>
                <a:gd name="connsiteY52" fmla="*/ 159544 h 550069"/>
                <a:gd name="connsiteX53" fmla="*/ 297656 w 650081"/>
                <a:gd name="connsiteY53" fmla="*/ 228600 h 550069"/>
                <a:gd name="connsiteX54" fmla="*/ 266700 w 650081"/>
                <a:gd name="connsiteY54" fmla="*/ 247650 h 550069"/>
                <a:gd name="connsiteX55" fmla="*/ 245268 w 650081"/>
                <a:gd name="connsiteY55" fmla="*/ 266700 h 550069"/>
                <a:gd name="connsiteX56" fmla="*/ 257175 w 650081"/>
                <a:gd name="connsiteY56" fmla="*/ 300037 h 550069"/>
                <a:gd name="connsiteX57" fmla="*/ 257175 w 650081"/>
                <a:gd name="connsiteY57" fmla="*/ 314325 h 550069"/>
                <a:gd name="connsiteX58" fmla="*/ 238125 w 650081"/>
                <a:gd name="connsiteY58" fmla="*/ 307181 h 550069"/>
                <a:gd name="connsiteX59" fmla="*/ 228600 w 650081"/>
                <a:gd name="connsiteY59" fmla="*/ 323850 h 550069"/>
                <a:gd name="connsiteX60" fmla="*/ 221456 w 650081"/>
                <a:gd name="connsiteY60" fmla="*/ 333375 h 550069"/>
                <a:gd name="connsiteX61" fmla="*/ 195262 w 650081"/>
                <a:gd name="connsiteY61" fmla="*/ 326231 h 550069"/>
                <a:gd name="connsiteX62" fmla="*/ 180975 w 650081"/>
                <a:gd name="connsiteY62" fmla="*/ 316706 h 550069"/>
                <a:gd name="connsiteX63" fmla="*/ 161925 w 650081"/>
                <a:gd name="connsiteY63" fmla="*/ 295275 h 550069"/>
                <a:gd name="connsiteX64" fmla="*/ 145256 w 650081"/>
                <a:gd name="connsiteY64" fmla="*/ 292894 h 550069"/>
                <a:gd name="connsiteX65" fmla="*/ 135731 w 650081"/>
                <a:gd name="connsiteY65" fmla="*/ 304800 h 550069"/>
                <a:gd name="connsiteX66" fmla="*/ 114300 w 650081"/>
                <a:gd name="connsiteY66" fmla="*/ 290512 h 550069"/>
                <a:gd name="connsiteX67" fmla="*/ 90487 w 650081"/>
                <a:gd name="connsiteY67" fmla="*/ 276225 h 550069"/>
                <a:gd name="connsiteX68" fmla="*/ 64293 w 650081"/>
                <a:gd name="connsiteY68" fmla="*/ 276225 h 550069"/>
                <a:gd name="connsiteX69" fmla="*/ 59531 w 650081"/>
                <a:gd name="connsiteY69" fmla="*/ 285750 h 550069"/>
                <a:gd name="connsiteX70" fmla="*/ 59531 w 650081"/>
                <a:gd name="connsiteY70" fmla="*/ 300037 h 550069"/>
                <a:gd name="connsiteX71" fmla="*/ 59531 w 650081"/>
                <a:gd name="connsiteY71" fmla="*/ 300037 h 550069"/>
                <a:gd name="connsiteX72" fmla="*/ 38100 w 650081"/>
                <a:gd name="connsiteY72" fmla="*/ 328612 h 550069"/>
                <a:gd name="connsiteX73" fmla="*/ 14287 w 650081"/>
                <a:gd name="connsiteY73" fmla="*/ 330994 h 550069"/>
                <a:gd name="connsiteX74" fmla="*/ 0 w 650081"/>
                <a:gd name="connsiteY74" fmla="*/ 347662 h 550069"/>
                <a:gd name="connsiteX75" fmla="*/ 33337 w 650081"/>
                <a:gd name="connsiteY75" fmla="*/ 364331 h 550069"/>
                <a:gd name="connsiteX76" fmla="*/ 57150 w 650081"/>
                <a:gd name="connsiteY76" fmla="*/ 369094 h 550069"/>
                <a:gd name="connsiteX77" fmla="*/ 69056 w 650081"/>
                <a:gd name="connsiteY77" fmla="*/ 352425 h 550069"/>
                <a:gd name="connsiteX78" fmla="*/ 73818 w 650081"/>
                <a:gd name="connsiteY78" fmla="*/ 347662 h 550069"/>
                <a:gd name="connsiteX79" fmla="*/ 85725 w 650081"/>
                <a:gd name="connsiteY79" fmla="*/ 342900 h 550069"/>
                <a:gd name="connsiteX80" fmla="*/ 90487 w 650081"/>
                <a:gd name="connsiteY80" fmla="*/ 369094 h 550069"/>
                <a:gd name="connsiteX81" fmla="*/ 107156 w 650081"/>
                <a:gd name="connsiteY81" fmla="*/ 352425 h 550069"/>
                <a:gd name="connsiteX82" fmla="*/ 130968 w 650081"/>
                <a:gd name="connsiteY82" fmla="*/ 342900 h 550069"/>
                <a:gd name="connsiteX83" fmla="*/ 152400 w 650081"/>
                <a:gd name="connsiteY83" fmla="*/ 335756 h 550069"/>
                <a:gd name="connsiteX84" fmla="*/ 169068 w 650081"/>
                <a:gd name="connsiteY84" fmla="*/ 335756 h 550069"/>
                <a:gd name="connsiteX85" fmla="*/ 180975 w 650081"/>
                <a:gd name="connsiteY85" fmla="*/ 354806 h 550069"/>
                <a:gd name="connsiteX86" fmla="*/ 200025 w 650081"/>
                <a:gd name="connsiteY86" fmla="*/ 361950 h 550069"/>
                <a:gd name="connsiteX87" fmla="*/ 223837 w 650081"/>
                <a:gd name="connsiteY87" fmla="*/ 369094 h 550069"/>
                <a:gd name="connsiteX88" fmla="*/ 254793 w 650081"/>
                <a:gd name="connsiteY88" fmla="*/ 369094 h 550069"/>
                <a:gd name="connsiteX89" fmla="*/ 288131 w 650081"/>
                <a:gd name="connsiteY89" fmla="*/ 402431 h 550069"/>
                <a:gd name="connsiteX90" fmla="*/ 300037 w 650081"/>
                <a:gd name="connsiteY90" fmla="*/ 428625 h 550069"/>
                <a:gd name="connsiteX91" fmla="*/ 359568 w 650081"/>
                <a:gd name="connsiteY91" fmla="*/ 447675 h 550069"/>
                <a:gd name="connsiteX92" fmla="*/ 411956 w 650081"/>
                <a:gd name="connsiteY92" fmla="*/ 478631 h 550069"/>
                <a:gd name="connsiteX93" fmla="*/ 438150 w 650081"/>
                <a:gd name="connsiteY93" fmla="*/ 495300 h 550069"/>
                <a:gd name="connsiteX94" fmla="*/ 452437 w 650081"/>
                <a:gd name="connsiteY94" fmla="*/ 514350 h 550069"/>
                <a:gd name="connsiteX95" fmla="*/ 483393 w 650081"/>
                <a:gd name="connsiteY95" fmla="*/ 514350 h 550069"/>
                <a:gd name="connsiteX96" fmla="*/ 516731 w 650081"/>
                <a:gd name="connsiteY96" fmla="*/ 514350 h 550069"/>
                <a:gd name="connsiteX97" fmla="*/ 578643 w 650081"/>
                <a:gd name="connsiteY97" fmla="*/ 550069 h 550069"/>
                <a:gd name="connsiteX0" fmla="*/ 578643 w 650081"/>
                <a:gd name="connsiteY0" fmla="*/ 550069 h 550069"/>
                <a:gd name="connsiteX1" fmla="*/ 635793 w 650081"/>
                <a:gd name="connsiteY1" fmla="*/ 476250 h 550069"/>
                <a:gd name="connsiteX2" fmla="*/ 645318 w 650081"/>
                <a:gd name="connsiteY2" fmla="*/ 435769 h 550069"/>
                <a:gd name="connsiteX3" fmla="*/ 650081 w 650081"/>
                <a:gd name="connsiteY3" fmla="*/ 421481 h 550069"/>
                <a:gd name="connsiteX4" fmla="*/ 616743 w 650081"/>
                <a:gd name="connsiteY4" fmla="*/ 421481 h 550069"/>
                <a:gd name="connsiteX5" fmla="*/ 592931 w 650081"/>
                <a:gd name="connsiteY5" fmla="*/ 438150 h 550069"/>
                <a:gd name="connsiteX6" fmla="*/ 557212 w 650081"/>
                <a:gd name="connsiteY6" fmla="*/ 438150 h 550069"/>
                <a:gd name="connsiteX7" fmla="*/ 550068 w 650081"/>
                <a:gd name="connsiteY7" fmla="*/ 411956 h 550069"/>
                <a:gd name="connsiteX8" fmla="*/ 540543 w 650081"/>
                <a:gd name="connsiteY8" fmla="*/ 397669 h 550069"/>
                <a:gd name="connsiteX9" fmla="*/ 514350 w 650081"/>
                <a:gd name="connsiteY9" fmla="*/ 378619 h 550069"/>
                <a:gd name="connsiteX10" fmla="*/ 528637 w 650081"/>
                <a:gd name="connsiteY10" fmla="*/ 361950 h 550069"/>
                <a:gd name="connsiteX11" fmla="*/ 535781 w 650081"/>
                <a:gd name="connsiteY11" fmla="*/ 345281 h 550069"/>
                <a:gd name="connsiteX12" fmla="*/ 533400 w 650081"/>
                <a:gd name="connsiteY12" fmla="*/ 307181 h 550069"/>
                <a:gd name="connsiteX13" fmla="*/ 561975 w 650081"/>
                <a:gd name="connsiteY13" fmla="*/ 295275 h 550069"/>
                <a:gd name="connsiteX14" fmla="*/ 578643 w 650081"/>
                <a:gd name="connsiteY14" fmla="*/ 285750 h 550069"/>
                <a:gd name="connsiteX15" fmla="*/ 581025 w 650081"/>
                <a:gd name="connsiteY15" fmla="*/ 276225 h 550069"/>
                <a:gd name="connsiteX16" fmla="*/ 581025 w 650081"/>
                <a:gd name="connsiteY16" fmla="*/ 276225 h 550069"/>
                <a:gd name="connsiteX17" fmla="*/ 583406 w 650081"/>
                <a:gd name="connsiteY17" fmla="*/ 230981 h 550069"/>
                <a:gd name="connsiteX18" fmla="*/ 583406 w 650081"/>
                <a:gd name="connsiteY18" fmla="*/ 209550 h 550069"/>
                <a:gd name="connsiteX19" fmla="*/ 566737 w 650081"/>
                <a:gd name="connsiteY19" fmla="*/ 192881 h 550069"/>
                <a:gd name="connsiteX20" fmla="*/ 542925 w 650081"/>
                <a:gd name="connsiteY20" fmla="*/ 161925 h 550069"/>
                <a:gd name="connsiteX21" fmla="*/ 542925 w 650081"/>
                <a:gd name="connsiteY21" fmla="*/ 150019 h 550069"/>
                <a:gd name="connsiteX22" fmla="*/ 561975 w 650081"/>
                <a:gd name="connsiteY22" fmla="*/ 135731 h 550069"/>
                <a:gd name="connsiteX23" fmla="*/ 571500 w 650081"/>
                <a:gd name="connsiteY23" fmla="*/ 111919 h 550069"/>
                <a:gd name="connsiteX24" fmla="*/ 557212 w 650081"/>
                <a:gd name="connsiteY24" fmla="*/ 111919 h 550069"/>
                <a:gd name="connsiteX25" fmla="*/ 535781 w 650081"/>
                <a:gd name="connsiteY25" fmla="*/ 126206 h 550069"/>
                <a:gd name="connsiteX26" fmla="*/ 511968 w 650081"/>
                <a:gd name="connsiteY26" fmla="*/ 138112 h 550069"/>
                <a:gd name="connsiteX27" fmla="*/ 488156 w 650081"/>
                <a:gd name="connsiteY27" fmla="*/ 116681 h 550069"/>
                <a:gd name="connsiteX28" fmla="*/ 461962 w 650081"/>
                <a:gd name="connsiteY28" fmla="*/ 95250 h 550069"/>
                <a:gd name="connsiteX29" fmla="*/ 461962 w 650081"/>
                <a:gd name="connsiteY29" fmla="*/ 71437 h 550069"/>
                <a:gd name="connsiteX30" fmla="*/ 457200 w 650081"/>
                <a:gd name="connsiteY30" fmla="*/ 45244 h 550069"/>
                <a:gd name="connsiteX31" fmla="*/ 440531 w 650081"/>
                <a:gd name="connsiteY31" fmla="*/ 40481 h 550069"/>
                <a:gd name="connsiteX32" fmla="*/ 426243 w 650081"/>
                <a:gd name="connsiteY32" fmla="*/ 42862 h 550069"/>
                <a:gd name="connsiteX33" fmla="*/ 407193 w 650081"/>
                <a:gd name="connsiteY33" fmla="*/ 26194 h 550069"/>
                <a:gd name="connsiteX34" fmla="*/ 381000 w 650081"/>
                <a:gd name="connsiteY34" fmla="*/ 9525 h 550069"/>
                <a:gd name="connsiteX35" fmla="*/ 366712 w 650081"/>
                <a:gd name="connsiteY35" fmla="*/ 0 h 550069"/>
                <a:gd name="connsiteX36" fmla="*/ 364331 w 650081"/>
                <a:gd name="connsiteY36" fmla="*/ 33337 h 550069"/>
                <a:gd name="connsiteX37" fmla="*/ 347662 w 650081"/>
                <a:gd name="connsiteY37" fmla="*/ 35719 h 550069"/>
                <a:gd name="connsiteX38" fmla="*/ 335756 w 650081"/>
                <a:gd name="connsiteY38" fmla="*/ 33337 h 550069"/>
                <a:gd name="connsiteX39" fmla="*/ 323850 w 650081"/>
                <a:gd name="connsiteY39" fmla="*/ 7144 h 550069"/>
                <a:gd name="connsiteX40" fmla="*/ 304800 w 650081"/>
                <a:gd name="connsiteY40" fmla="*/ 7144 h 550069"/>
                <a:gd name="connsiteX41" fmla="*/ 304800 w 650081"/>
                <a:gd name="connsiteY41" fmla="*/ 7144 h 550069"/>
                <a:gd name="connsiteX42" fmla="*/ 307181 w 650081"/>
                <a:gd name="connsiteY42" fmla="*/ 57150 h 550069"/>
                <a:gd name="connsiteX43" fmla="*/ 292893 w 650081"/>
                <a:gd name="connsiteY43" fmla="*/ 54769 h 550069"/>
                <a:gd name="connsiteX44" fmla="*/ 269081 w 650081"/>
                <a:gd name="connsiteY44" fmla="*/ 66675 h 550069"/>
                <a:gd name="connsiteX45" fmla="*/ 269081 w 650081"/>
                <a:gd name="connsiteY45" fmla="*/ 76200 h 550069"/>
                <a:gd name="connsiteX46" fmla="*/ 245268 w 650081"/>
                <a:gd name="connsiteY46" fmla="*/ 83344 h 550069"/>
                <a:gd name="connsiteX47" fmla="*/ 233362 w 650081"/>
                <a:gd name="connsiteY47" fmla="*/ 88106 h 550069"/>
                <a:gd name="connsiteX48" fmla="*/ 230981 w 650081"/>
                <a:gd name="connsiteY48" fmla="*/ 133350 h 550069"/>
                <a:gd name="connsiteX49" fmla="*/ 242887 w 650081"/>
                <a:gd name="connsiteY49" fmla="*/ 159544 h 550069"/>
                <a:gd name="connsiteX50" fmla="*/ 266700 w 650081"/>
                <a:gd name="connsiteY50" fmla="*/ 169069 h 550069"/>
                <a:gd name="connsiteX51" fmla="*/ 288131 w 650081"/>
                <a:gd name="connsiteY51" fmla="*/ 123825 h 550069"/>
                <a:gd name="connsiteX52" fmla="*/ 292893 w 650081"/>
                <a:gd name="connsiteY52" fmla="*/ 159544 h 550069"/>
                <a:gd name="connsiteX53" fmla="*/ 297656 w 650081"/>
                <a:gd name="connsiteY53" fmla="*/ 228600 h 550069"/>
                <a:gd name="connsiteX54" fmla="*/ 266700 w 650081"/>
                <a:gd name="connsiteY54" fmla="*/ 247650 h 550069"/>
                <a:gd name="connsiteX55" fmla="*/ 245268 w 650081"/>
                <a:gd name="connsiteY55" fmla="*/ 266700 h 550069"/>
                <a:gd name="connsiteX56" fmla="*/ 257175 w 650081"/>
                <a:gd name="connsiteY56" fmla="*/ 300037 h 550069"/>
                <a:gd name="connsiteX57" fmla="*/ 257175 w 650081"/>
                <a:gd name="connsiteY57" fmla="*/ 314325 h 550069"/>
                <a:gd name="connsiteX58" fmla="*/ 238125 w 650081"/>
                <a:gd name="connsiteY58" fmla="*/ 307181 h 550069"/>
                <a:gd name="connsiteX59" fmla="*/ 228600 w 650081"/>
                <a:gd name="connsiteY59" fmla="*/ 323850 h 550069"/>
                <a:gd name="connsiteX60" fmla="*/ 221456 w 650081"/>
                <a:gd name="connsiteY60" fmla="*/ 333375 h 550069"/>
                <a:gd name="connsiteX61" fmla="*/ 195262 w 650081"/>
                <a:gd name="connsiteY61" fmla="*/ 326231 h 550069"/>
                <a:gd name="connsiteX62" fmla="*/ 180975 w 650081"/>
                <a:gd name="connsiteY62" fmla="*/ 316706 h 550069"/>
                <a:gd name="connsiteX63" fmla="*/ 161925 w 650081"/>
                <a:gd name="connsiteY63" fmla="*/ 295275 h 550069"/>
                <a:gd name="connsiteX64" fmla="*/ 145256 w 650081"/>
                <a:gd name="connsiteY64" fmla="*/ 292894 h 550069"/>
                <a:gd name="connsiteX65" fmla="*/ 135731 w 650081"/>
                <a:gd name="connsiteY65" fmla="*/ 304800 h 550069"/>
                <a:gd name="connsiteX66" fmla="*/ 114300 w 650081"/>
                <a:gd name="connsiteY66" fmla="*/ 290512 h 550069"/>
                <a:gd name="connsiteX67" fmla="*/ 90487 w 650081"/>
                <a:gd name="connsiteY67" fmla="*/ 276225 h 550069"/>
                <a:gd name="connsiteX68" fmla="*/ 64293 w 650081"/>
                <a:gd name="connsiteY68" fmla="*/ 276225 h 550069"/>
                <a:gd name="connsiteX69" fmla="*/ 59531 w 650081"/>
                <a:gd name="connsiteY69" fmla="*/ 285750 h 550069"/>
                <a:gd name="connsiteX70" fmla="*/ 59531 w 650081"/>
                <a:gd name="connsiteY70" fmla="*/ 300037 h 550069"/>
                <a:gd name="connsiteX71" fmla="*/ 59531 w 650081"/>
                <a:gd name="connsiteY71" fmla="*/ 300037 h 550069"/>
                <a:gd name="connsiteX72" fmla="*/ 61912 w 650081"/>
                <a:gd name="connsiteY72" fmla="*/ 314325 h 550069"/>
                <a:gd name="connsiteX73" fmla="*/ 38100 w 650081"/>
                <a:gd name="connsiteY73" fmla="*/ 328612 h 550069"/>
                <a:gd name="connsiteX74" fmla="*/ 14287 w 650081"/>
                <a:gd name="connsiteY74" fmla="*/ 330994 h 550069"/>
                <a:gd name="connsiteX75" fmla="*/ 0 w 650081"/>
                <a:gd name="connsiteY75" fmla="*/ 347662 h 550069"/>
                <a:gd name="connsiteX76" fmla="*/ 33337 w 650081"/>
                <a:gd name="connsiteY76" fmla="*/ 364331 h 550069"/>
                <a:gd name="connsiteX77" fmla="*/ 57150 w 650081"/>
                <a:gd name="connsiteY77" fmla="*/ 369094 h 550069"/>
                <a:gd name="connsiteX78" fmla="*/ 69056 w 650081"/>
                <a:gd name="connsiteY78" fmla="*/ 352425 h 550069"/>
                <a:gd name="connsiteX79" fmla="*/ 73818 w 650081"/>
                <a:gd name="connsiteY79" fmla="*/ 347662 h 550069"/>
                <a:gd name="connsiteX80" fmla="*/ 85725 w 650081"/>
                <a:gd name="connsiteY80" fmla="*/ 342900 h 550069"/>
                <a:gd name="connsiteX81" fmla="*/ 90487 w 650081"/>
                <a:gd name="connsiteY81" fmla="*/ 369094 h 550069"/>
                <a:gd name="connsiteX82" fmla="*/ 107156 w 650081"/>
                <a:gd name="connsiteY82" fmla="*/ 352425 h 550069"/>
                <a:gd name="connsiteX83" fmla="*/ 130968 w 650081"/>
                <a:gd name="connsiteY83" fmla="*/ 342900 h 550069"/>
                <a:gd name="connsiteX84" fmla="*/ 152400 w 650081"/>
                <a:gd name="connsiteY84" fmla="*/ 335756 h 550069"/>
                <a:gd name="connsiteX85" fmla="*/ 169068 w 650081"/>
                <a:gd name="connsiteY85" fmla="*/ 335756 h 550069"/>
                <a:gd name="connsiteX86" fmla="*/ 180975 w 650081"/>
                <a:gd name="connsiteY86" fmla="*/ 354806 h 550069"/>
                <a:gd name="connsiteX87" fmla="*/ 200025 w 650081"/>
                <a:gd name="connsiteY87" fmla="*/ 361950 h 550069"/>
                <a:gd name="connsiteX88" fmla="*/ 223837 w 650081"/>
                <a:gd name="connsiteY88" fmla="*/ 369094 h 550069"/>
                <a:gd name="connsiteX89" fmla="*/ 254793 w 650081"/>
                <a:gd name="connsiteY89" fmla="*/ 369094 h 550069"/>
                <a:gd name="connsiteX90" fmla="*/ 288131 w 650081"/>
                <a:gd name="connsiteY90" fmla="*/ 402431 h 550069"/>
                <a:gd name="connsiteX91" fmla="*/ 300037 w 650081"/>
                <a:gd name="connsiteY91" fmla="*/ 428625 h 550069"/>
                <a:gd name="connsiteX92" fmla="*/ 359568 w 650081"/>
                <a:gd name="connsiteY92" fmla="*/ 447675 h 550069"/>
                <a:gd name="connsiteX93" fmla="*/ 411956 w 650081"/>
                <a:gd name="connsiteY93" fmla="*/ 478631 h 550069"/>
                <a:gd name="connsiteX94" fmla="*/ 438150 w 650081"/>
                <a:gd name="connsiteY94" fmla="*/ 495300 h 550069"/>
                <a:gd name="connsiteX95" fmla="*/ 452437 w 650081"/>
                <a:gd name="connsiteY95" fmla="*/ 514350 h 550069"/>
                <a:gd name="connsiteX96" fmla="*/ 483393 w 650081"/>
                <a:gd name="connsiteY96" fmla="*/ 514350 h 550069"/>
                <a:gd name="connsiteX97" fmla="*/ 516731 w 650081"/>
                <a:gd name="connsiteY97" fmla="*/ 514350 h 550069"/>
                <a:gd name="connsiteX98" fmla="*/ 578643 w 650081"/>
                <a:gd name="connsiteY98" fmla="*/ 550069 h 550069"/>
                <a:gd name="connsiteX0" fmla="*/ 578643 w 650081"/>
                <a:gd name="connsiteY0" fmla="*/ 550069 h 550069"/>
                <a:gd name="connsiteX1" fmla="*/ 635793 w 650081"/>
                <a:gd name="connsiteY1" fmla="*/ 476250 h 550069"/>
                <a:gd name="connsiteX2" fmla="*/ 645318 w 650081"/>
                <a:gd name="connsiteY2" fmla="*/ 435769 h 550069"/>
                <a:gd name="connsiteX3" fmla="*/ 650081 w 650081"/>
                <a:gd name="connsiteY3" fmla="*/ 421481 h 550069"/>
                <a:gd name="connsiteX4" fmla="*/ 616743 w 650081"/>
                <a:gd name="connsiteY4" fmla="*/ 421481 h 550069"/>
                <a:gd name="connsiteX5" fmla="*/ 592931 w 650081"/>
                <a:gd name="connsiteY5" fmla="*/ 438150 h 550069"/>
                <a:gd name="connsiteX6" fmla="*/ 557212 w 650081"/>
                <a:gd name="connsiteY6" fmla="*/ 438150 h 550069"/>
                <a:gd name="connsiteX7" fmla="*/ 550068 w 650081"/>
                <a:gd name="connsiteY7" fmla="*/ 411956 h 550069"/>
                <a:gd name="connsiteX8" fmla="*/ 540543 w 650081"/>
                <a:gd name="connsiteY8" fmla="*/ 397669 h 550069"/>
                <a:gd name="connsiteX9" fmla="*/ 514350 w 650081"/>
                <a:gd name="connsiteY9" fmla="*/ 378619 h 550069"/>
                <a:gd name="connsiteX10" fmla="*/ 528637 w 650081"/>
                <a:gd name="connsiteY10" fmla="*/ 361950 h 550069"/>
                <a:gd name="connsiteX11" fmla="*/ 535781 w 650081"/>
                <a:gd name="connsiteY11" fmla="*/ 345281 h 550069"/>
                <a:gd name="connsiteX12" fmla="*/ 533400 w 650081"/>
                <a:gd name="connsiteY12" fmla="*/ 307181 h 550069"/>
                <a:gd name="connsiteX13" fmla="*/ 561975 w 650081"/>
                <a:gd name="connsiteY13" fmla="*/ 295275 h 550069"/>
                <a:gd name="connsiteX14" fmla="*/ 578643 w 650081"/>
                <a:gd name="connsiteY14" fmla="*/ 285750 h 550069"/>
                <a:gd name="connsiteX15" fmla="*/ 581025 w 650081"/>
                <a:gd name="connsiteY15" fmla="*/ 276225 h 550069"/>
                <a:gd name="connsiteX16" fmla="*/ 581025 w 650081"/>
                <a:gd name="connsiteY16" fmla="*/ 276225 h 550069"/>
                <a:gd name="connsiteX17" fmla="*/ 583406 w 650081"/>
                <a:gd name="connsiteY17" fmla="*/ 230981 h 550069"/>
                <a:gd name="connsiteX18" fmla="*/ 583406 w 650081"/>
                <a:gd name="connsiteY18" fmla="*/ 209550 h 550069"/>
                <a:gd name="connsiteX19" fmla="*/ 566737 w 650081"/>
                <a:gd name="connsiteY19" fmla="*/ 192881 h 550069"/>
                <a:gd name="connsiteX20" fmla="*/ 542925 w 650081"/>
                <a:gd name="connsiteY20" fmla="*/ 161925 h 550069"/>
                <a:gd name="connsiteX21" fmla="*/ 542925 w 650081"/>
                <a:gd name="connsiteY21" fmla="*/ 150019 h 550069"/>
                <a:gd name="connsiteX22" fmla="*/ 561975 w 650081"/>
                <a:gd name="connsiteY22" fmla="*/ 135731 h 550069"/>
                <a:gd name="connsiteX23" fmla="*/ 571500 w 650081"/>
                <a:gd name="connsiteY23" fmla="*/ 111919 h 550069"/>
                <a:gd name="connsiteX24" fmla="*/ 557212 w 650081"/>
                <a:gd name="connsiteY24" fmla="*/ 111919 h 550069"/>
                <a:gd name="connsiteX25" fmla="*/ 535781 w 650081"/>
                <a:gd name="connsiteY25" fmla="*/ 126206 h 550069"/>
                <a:gd name="connsiteX26" fmla="*/ 511968 w 650081"/>
                <a:gd name="connsiteY26" fmla="*/ 138112 h 550069"/>
                <a:gd name="connsiteX27" fmla="*/ 488156 w 650081"/>
                <a:gd name="connsiteY27" fmla="*/ 116681 h 550069"/>
                <a:gd name="connsiteX28" fmla="*/ 461962 w 650081"/>
                <a:gd name="connsiteY28" fmla="*/ 95250 h 550069"/>
                <a:gd name="connsiteX29" fmla="*/ 461962 w 650081"/>
                <a:gd name="connsiteY29" fmla="*/ 71437 h 550069"/>
                <a:gd name="connsiteX30" fmla="*/ 457200 w 650081"/>
                <a:gd name="connsiteY30" fmla="*/ 45244 h 550069"/>
                <a:gd name="connsiteX31" fmla="*/ 440531 w 650081"/>
                <a:gd name="connsiteY31" fmla="*/ 40481 h 550069"/>
                <a:gd name="connsiteX32" fmla="*/ 426243 w 650081"/>
                <a:gd name="connsiteY32" fmla="*/ 42862 h 550069"/>
                <a:gd name="connsiteX33" fmla="*/ 407193 w 650081"/>
                <a:gd name="connsiteY33" fmla="*/ 26194 h 550069"/>
                <a:gd name="connsiteX34" fmla="*/ 381000 w 650081"/>
                <a:gd name="connsiteY34" fmla="*/ 9525 h 550069"/>
                <a:gd name="connsiteX35" fmla="*/ 366712 w 650081"/>
                <a:gd name="connsiteY35" fmla="*/ 0 h 550069"/>
                <a:gd name="connsiteX36" fmla="*/ 364331 w 650081"/>
                <a:gd name="connsiteY36" fmla="*/ 33337 h 550069"/>
                <a:gd name="connsiteX37" fmla="*/ 347662 w 650081"/>
                <a:gd name="connsiteY37" fmla="*/ 35719 h 550069"/>
                <a:gd name="connsiteX38" fmla="*/ 335756 w 650081"/>
                <a:gd name="connsiteY38" fmla="*/ 33337 h 550069"/>
                <a:gd name="connsiteX39" fmla="*/ 323850 w 650081"/>
                <a:gd name="connsiteY39" fmla="*/ 7144 h 550069"/>
                <a:gd name="connsiteX40" fmla="*/ 304800 w 650081"/>
                <a:gd name="connsiteY40" fmla="*/ 7144 h 550069"/>
                <a:gd name="connsiteX41" fmla="*/ 304800 w 650081"/>
                <a:gd name="connsiteY41" fmla="*/ 7144 h 550069"/>
                <a:gd name="connsiteX42" fmla="*/ 307181 w 650081"/>
                <a:gd name="connsiteY42" fmla="*/ 57150 h 550069"/>
                <a:gd name="connsiteX43" fmla="*/ 292893 w 650081"/>
                <a:gd name="connsiteY43" fmla="*/ 54769 h 550069"/>
                <a:gd name="connsiteX44" fmla="*/ 269081 w 650081"/>
                <a:gd name="connsiteY44" fmla="*/ 66675 h 550069"/>
                <a:gd name="connsiteX45" fmla="*/ 269081 w 650081"/>
                <a:gd name="connsiteY45" fmla="*/ 76200 h 550069"/>
                <a:gd name="connsiteX46" fmla="*/ 245268 w 650081"/>
                <a:gd name="connsiteY46" fmla="*/ 83344 h 550069"/>
                <a:gd name="connsiteX47" fmla="*/ 233362 w 650081"/>
                <a:gd name="connsiteY47" fmla="*/ 88106 h 550069"/>
                <a:gd name="connsiteX48" fmla="*/ 230981 w 650081"/>
                <a:gd name="connsiteY48" fmla="*/ 133350 h 550069"/>
                <a:gd name="connsiteX49" fmla="*/ 242887 w 650081"/>
                <a:gd name="connsiteY49" fmla="*/ 159544 h 550069"/>
                <a:gd name="connsiteX50" fmla="*/ 266700 w 650081"/>
                <a:gd name="connsiteY50" fmla="*/ 169069 h 550069"/>
                <a:gd name="connsiteX51" fmla="*/ 288131 w 650081"/>
                <a:gd name="connsiteY51" fmla="*/ 123825 h 550069"/>
                <a:gd name="connsiteX52" fmla="*/ 300037 w 650081"/>
                <a:gd name="connsiteY52" fmla="*/ 161926 h 550069"/>
                <a:gd name="connsiteX53" fmla="*/ 297656 w 650081"/>
                <a:gd name="connsiteY53" fmla="*/ 228600 h 550069"/>
                <a:gd name="connsiteX54" fmla="*/ 266700 w 650081"/>
                <a:gd name="connsiteY54" fmla="*/ 247650 h 550069"/>
                <a:gd name="connsiteX55" fmla="*/ 245268 w 650081"/>
                <a:gd name="connsiteY55" fmla="*/ 266700 h 550069"/>
                <a:gd name="connsiteX56" fmla="*/ 257175 w 650081"/>
                <a:gd name="connsiteY56" fmla="*/ 300037 h 550069"/>
                <a:gd name="connsiteX57" fmla="*/ 257175 w 650081"/>
                <a:gd name="connsiteY57" fmla="*/ 314325 h 550069"/>
                <a:gd name="connsiteX58" fmla="*/ 238125 w 650081"/>
                <a:gd name="connsiteY58" fmla="*/ 307181 h 550069"/>
                <a:gd name="connsiteX59" fmla="*/ 228600 w 650081"/>
                <a:gd name="connsiteY59" fmla="*/ 323850 h 550069"/>
                <a:gd name="connsiteX60" fmla="*/ 221456 w 650081"/>
                <a:gd name="connsiteY60" fmla="*/ 333375 h 550069"/>
                <a:gd name="connsiteX61" fmla="*/ 195262 w 650081"/>
                <a:gd name="connsiteY61" fmla="*/ 326231 h 550069"/>
                <a:gd name="connsiteX62" fmla="*/ 180975 w 650081"/>
                <a:gd name="connsiteY62" fmla="*/ 316706 h 550069"/>
                <a:gd name="connsiteX63" fmla="*/ 161925 w 650081"/>
                <a:gd name="connsiteY63" fmla="*/ 295275 h 550069"/>
                <a:gd name="connsiteX64" fmla="*/ 145256 w 650081"/>
                <a:gd name="connsiteY64" fmla="*/ 292894 h 550069"/>
                <a:gd name="connsiteX65" fmla="*/ 135731 w 650081"/>
                <a:gd name="connsiteY65" fmla="*/ 304800 h 550069"/>
                <a:gd name="connsiteX66" fmla="*/ 114300 w 650081"/>
                <a:gd name="connsiteY66" fmla="*/ 290512 h 550069"/>
                <a:gd name="connsiteX67" fmla="*/ 90487 w 650081"/>
                <a:gd name="connsiteY67" fmla="*/ 276225 h 550069"/>
                <a:gd name="connsiteX68" fmla="*/ 64293 w 650081"/>
                <a:gd name="connsiteY68" fmla="*/ 276225 h 550069"/>
                <a:gd name="connsiteX69" fmla="*/ 59531 w 650081"/>
                <a:gd name="connsiteY69" fmla="*/ 285750 h 550069"/>
                <a:gd name="connsiteX70" fmla="*/ 59531 w 650081"/>
                <a:gd name="connsiteY70" fmla="*/ 300037 h 550069"/>
                <a:gd name="connsiteX71" fmla="*/ 59531 w 650081"/>
                <a:gd name="connsiteY71" fmla="*/ 300037 h 550069"/>
                <a:gd name="connsiteX72" fmla="*/ 61912 w 650081"/>
                <a:gd name="connsiteY72" fmla="*/ 314325 h 550069"/>
                <a:gd name="connsiteX73" fmla="*/ 38100 w 650081"/>
                <a:gd name="connsiteY73" fmla="*/ 328612 h 550069"/>
                <a:gd name="connsiteX74" fmla="*/ 14287 w 650081"/>
                <a:gd name="connsiteY74" fmla="*/ 330994 h 550069"/>
                <a:gd name="connsiteX75" fmla="*/ 0 w 650081"/>
                <a:gd name="connsiteY75" fmla="*/ 347662 h 550069"/>
                <a:gd name="connsiteX76" fmla="*/ 33337 w 650081"/>
                <a:gd name="connsiteY76" fmla="*/ 364331 h 550069"/>
                <a:gd name="connsiteX77" fmla="*/ 57150 w 650081"/>
                <a:gd name="connsiteY77" fmla="*/ 369094 h 550069"/>
                <a:gd name="connsiteX78" fmla="*/ 69056 w 650081"/>
                <a:gd name="connsiteY78" fmla="*/ 352425 h 550069"/>
                <a:gd name="connsiteX79" fmla="*/ 73818 w 650081"/>
                <a:gd name="connsiteY79" fmla="*/ 347662 h 550069"/>
                <a:gd name="connsiteX80" fmla="*/ 85725 w 650081"/>
                <a:gd name="connsiteY80" fmla="*/ 342900 h 550069"/>
                <a:gd name="connsiteX81" fmla="*/ 90487 w 650081"/>
                <a:gd name="connsiteY81" fmla="*/ 369094 h 550069"/>
                <a:gd name="connsiteX82" fmla="*/ 107156 w 650081"/>
                <a:gd name="connsiteY82" fmla="*/ 352425 h 550069"/>
                <a:gd name="connsiteX83" fmla="*/ 130968 w 650081"/>
                <a:gd name="connsiteY83" fmla="*/ 342900 h 550069"/>
                <a:gd name="connsiteX84" fmla="*/ 152400 w 650081"/>
                <a:gd name="connsiteY84" fmla="*/ 335756 h 550069"/>
                <a:gd name="connsiteX85" fmla="*/ 169068 w 650081"/>
                <a:gd name="connsiteY85" fmla="*/ 335756 h 550069"/>
                <a:gd name="connsiteX86" fmla="*/ 180975 w 650081"/>
                <a:gd name="connsiteY86" fmla="*/ 354806 h 550069"/>
                <a:gd name="connsiteX87" fmla="*/ 200025 w 650081"/>
                <a:gd name="connsiteY87" fmla="*/ 361950 h 550069"/>
                <a:gd name="connsiteX88" fmla="*/ 223837 w 650081"/>
                <a:gd name="connsiteY88" fmla="*/ 369094 h 550069"/>
                <a:gd name="connsiteX89" fmla="*/ 254793 w 650081"/>
                <a:gd name="connsiteY89" fmla="*/ 369094 h 550069"/>
                <a:gd name="connsiteX90" fmla="*/ 288131 w 650081"/>
                <a:gd name="connsiteY90" fmla="*/ 402431 h 550069"/>
                <a:gd name="connsiteX91" fmla="*/ 300037 w 650081"/>
                <a:gd name="connsiteY91" fmla="*/ 428625 h 550069"/>
                <a:gd name="connsiteX92" fmla="*/ 359568 w 650081"/>
                <a:gd name="connsiteY92" fmla="*/ 447675 h 550069"/>
                <a:gd name="connsiteX93" fmla="*/ 411956 w 650081"/>
                <a:gd name="connsiteY93" fmla="*/ 478631 h 550069"/>
                <a:gd name="connsiteX94" fmla="*/ 438150 w 650081"/>
                <a:gd name="connsiteY94" fmla="*/ 495300 h 550069"/>
                <a:gd name="connsiteX95" fmla="*/ 452437 w 650081"/>
                <a:gd name="connsiteY95" fmla="*/ 514350 h 550069"/>
                <a:gd name="connsiteX96" fmla="*/ 483393 w 650081"/>
                <a:gd name="connsiteY96" fmla="*/ 514350 h 550069"/>
                <a:gd name="connsiteX97" fmla="*/ 516731 w 650081"/>
                <a:gd name="connsiteY97" fmla="*/ 514350 h 550069"/>
                <a:gd name="connsiteX98" fmla="*/ 578643 w 650081"/>
                <a:gd name="connsiteY98" fmla="*/ 550069 h 550069"/>
                <a:gd name="connsiteX0" fmla="*/ 578643 w 650081"/>
                <a:gd name="connsiteY0" fmla="*/ 550069 h 550069"/>
                <a:gd name="connsiteX1" fmla="*/ 635793 w 650081"/>
                <a:gd name="connsiteY1" fmla="*/ 476250 h 550069"/>
                <a:gd name="connsiteX2" fmla="*/ 645318 w 650081"/>
                <a:gd name="connsiteY2" fmla="*/ 435769 h 550069"/>
                <a:gd name="connsiteX3" fmla="*/ 650081 w 650081"/>
                <a:gd name="connsiteY3" fmla="*/ 421481 h 550069"/>
                <a:gd name="connsiteX4" fmla="*/ 616743 w 650081"/>
                <a:gd name="connsiteY4" fmla="*/ 421481 h 550069"/>
                <a:gd name="connsiteX5" fmla="*/ 592931 w 650081"/>
                <a:gd name="connsiteY5" fmla="*/ 438150 h 550069"/>
                <a:gd name="connsiteX6" fmla="*/ 557212 w 650081"/>
                <a:gd name="connsiteY6" fmla="*/ 438150 h 550069"/>
                <a:gd name="connsiteX7" fmla="*/ 550068 w 650081"/>
                <a:gd name="connsiteY7" fmla="*/ 411956 h 550069"/>
                <a:gd name="connsiteX8" fmla="*/ 540543 w 650081"/>
                <a:gd name="connsiteY8" fmla="*/ 397669 h 550069"/>
                <a:gd name="connsiteX9" fmla="*/ 514350 w 650081"/>
                <a:gd name="connsiteY9" fmla="*/ 378619 h 550069"/>
                <a:gd name="connsiteX10" fmla="*/ 528637 w 650081"/>
                <a:gd name="connsiteY10" fmla="*/ 361950 h 550069"/>
                <a:gd name="connsiteX11" fmla="*/ 535781 w 650081"/>
                <a:gd name="connsiteY11" fmla="*/ 345281 h 550069"/>
                <a:gd name="connsiteX12" fmla="*/ 533400 w 650081"/>
                <a:gd name="connsiteY12" fmla="*/ 307181 h 550069"/>
                <a:gd name="connsiteX13" fmla="*/ 561975 w 650081"/>
                <a:gd name="connsiteY13" fmla="*/ 295275 h 550069"/>
                <a:gd name="connsiteX14" fmla="*/ 578643 w 650081"/>
                <a:gd name="connsiteY14" fmla="*/ 285750 h 550069"/>
                <a:gd name="connsiteX15" fmla="*/ 581025 w 650081"/>
                <a:gd name="connsiteY15" fmla="*/ 276225 h 550069"/>
                <a:gd name="connsiteX16" fmla="*/ 581025 w 650081"/>
                <a:gd name="connsiteY16" fmla="*/ 276225 h 550069"/>
                <a:gd name="connsiteX17" fmla="*/ 583406 w 650081"/>
                <a:gd name="connsiteY17" fmla="*/ 230981 h 550069"/>
                <a:gd name="connsiteX18" fmla="*/ 583406 w 650081"/>
                <a:gd name="connsiteY18" fmla="*/ 209550 h 550069"/>
                <a:gd name="connsiteX19" fmla="*/ 566737 w 650081"/>
                <a:gd name="connsiteY19" fmla="*/ 192881 h 550069"/>
                <a:gd name="connsiteX20" fmla="*/ 542925 w 650081"/>
                <a:gd name="connsiteY20" fmla="*/ 161925 h 550069"/>
                <a:gd name="connsiteX21" fmla="*/ 542925 w 650081"/>
                <a:gd name="connsiteY21" fmla="*/ 150019 h 550069"/>
                <a:gd name="connsiteX22" fmla="*/ 561975 w 650081"/>
                <a:gd name="connsiteY22" fmla="*/ 135731 h 550069"/>
                <a:gd name="connsiteX23" fmla="*/ 571500 w 650081"/>
                <a:gd name="connsiteY23" fmla="*/ 111919 h 550069"/>
                <a:gd name="connsiteX24" fmla="*/ 557212 w 650081"/>
                <a:gd name="connsiteY24" fmla="*/ 111919 h 550069"/>
                <a:gd name="connsiteX25" fmla="*/ 535781 w 650081"/>
                <a:gd name="connsiteY25" fmla="*/ 126206 h 550069"/>
                <a:gd name="connsiteX26" fmla="*/ 511968 w 650081"/>
                <a:gd name="connsiteY26" fmla="*/ 138112 h 550069"/>
                <a:gd name="connsiteX27" fmla="*/ 488156 w 650081"/>
                <a:gd name="connsiteY27" fmla="*/ 116681 h 550069"/>
                <a:gd name="connsiteX28" fmla="*/ 461962 w 650081"/>
                <a:gd name="connsiteY28" fmla="*/ 95250 h 550069"/>
                <a:gd name="connsiteX29" fmla="*/ 461962 w 650081"/>
                <a:gd name="connsiteY29" fmla="*/ 71437 h 550069"/>
                <a:gd name="connsiteX30" fmla="*/ 457200 w 650081"/>
                <a:gd name="connsiteY30" fmla="*/ 45244 h 550069"/>
                <a:gd name="connsiteX31" fmla="*/ 440531 w 650081"/>
                <a:gd name="connsiteY31" fmla="*/ 40481 h 550069"/>
                <a:gd name="connsiteX32" fmla="*/ 426243 w 650081"/>
                <a:gd name="connsiteY32" fmla="*/ 42862 h 550069"/>
                <a:gd name="connsiteX33" fmla="*/ 407193 w 650081"/>
                <a:gd name="connsiteY33" fmla="*/ 26194 h 550069"/>
                <a:gd name="connsiteX34" fmla="*/ 381000 w 650081"/>
                <a:gd name="connsiteY34" fmla="*/ 9525 h 550069"/>
                <a:gd name="connsiteX35" fmla="*/ 366712 w 650081"/>
                <a:gd name="connsiteY35" fmla="*/ 0 h 550069"/>
                <a:gd name="connsiteX36" fmla="*/ 364331 w 650081"/>
                <a:gd name="connsiteY36" fmla="*/ 33337 h 550069"/>
                <a:gd name="connsiteX37" fmla="*/ 347662 w 650081"/>
                <a:gd name="connsiteY37" fmla="*/ 35719 h 550069"/>
                <a:gd name="connsiteX38" fmla="*/ 335756 w 650081"/>
                <a:gd name="connsiteY38" fmla="*/ 33337 h 550069"/>
                <a:gd name="connsiteX39" fmla="*/ 323850 w 650081"/>
                <a:gd name="connsiteY39" fmla="*/ 7144 h 550069"/>
                <a:gd name="connsiteX40" fmla="*/ 304800 w 650081"/>
                <a:gd name="connsiteY40" fmla="*/ 7144 h 550069"/>
                <a:gd name="connsiteX41" fmla="*/ 304800 w 650081"/>
                <a:gd name="connsiteY41" fmla="*/ 7144 h 550069"/>
                <a:gd name="connsiteX42" fmla="*/ 314325 w 650081"/>
                <a:gd name="connsiteY42" fmla="*/ 38100 h 550069"/>
                <a:gd name="connsiteX43" fmla="*/ 307181 w 650081"/>
                <a:gd name="connsiteY43" fmla="*/ 57150 h 550069"/>
                <a:gd name="connsiteX44" fmla="*/ 292893 w 650081"/>
                <a:gd name="connsiteY44" fmla="*/ 54769 h 550069"/>
                <a:gd name="connsiteX45" fmla="*/ 269081 w 650081"/>
                <a:gd name="connsiteY45" fmla="*/ 66675 h 550069"/>
                <a:gd name="connsiteX46" fmla="*/ 269081 w 650081"/>
                <a:gd name="connsiteY46" fmla="*/ 76200 h 550069"/>
                <a:gd name="connsiteX47" fmla="*/ 245268 w 650081"/>
                <a:gd name="connsiteY47" fmla="*/ 83344 h 550069"/>
                <a:gd name="connsiteX48" fmla="*/ 233362 w 650081"/>
                <a:gd name="connsiteY48" fmla="*/ 88106 h 550069"/>
                <a:gd name="connsiteX49" fmla="*/ 230981 w 650081"/>
                <a:gd name="connsiteY49" fmla="*/ 133350 h 550069"/>
                <a:gd name="connsiteX50" fmla="*/ 242887 w 650081"/>
                <a:gd name="connsiteY50" fmla="*/ 159544 h 550069"/>
                <a:gd name="connsiteX51" fmla="*/ 266700 w 650081"/>
                <a:gd name="connsiteY51" fmla="*/ 169069 h 550069"/>
                <a:gd name="connsiteX52" fmla="*/ 288131 w 650081"/>
                <a:gd name="connsiteY52" fmla="*/ 123825 h 550069"/>
                <a:gd name="connsiteX53" fmla="*/ 300037 w 650081"/>
                <a:gd name="connsiteY53" fmla="*/ 161926 h 550069"/>
                <a:gd name="connsiteX54" fmla="*/ 297656 w 650081"/>
                <a:gd name="connsiteY54" fmla="*/ 228600 h 550069"/>
                <a:gd name="connsiteX55" fmla="*/ 266700 w 650081"/>
                <a:gd name="connsiteY55" fmla="*/ 247650 h 550069"/>
                <a:gd name="connsiteX56" fmla="*/ 245268 w 650081"/>
                <a:gd name="connsiteY56" fmla="*/ 266700 h 550069"/>
                <a:gd name="connsiteX57" fmla="*/ 257175 w 650081"/>
                <a:gd name="connsiteY57" fmla="*/ 300037 h 550069"/>
                <a:gd name="connsiteX58" fmla="*/ 257175 w 650081"/>
                <a:gd name="connsiteY58" fmla="*/ 314325 h 550069"/>
                <a:gd name="connsiteX59" fmla="*/ 238125 w 650081"/>
                <a:gd name="connsiteY59" fmla="*/ 307181 h 550069"/>
                <a:gd name="connsiteX60" fmla="*/ 228600 w 650081"/>
                <a:gd name="connsiteY60" fmla="*/ 323850 h 550069"/>
                <a:gd name="connsiteX61" fmla="*/ 221456 w 650081"/>
                <a:gd name="connsiteY61" fmla="*/ 333375 h 550069"/>
                <a:gd name="connsiteX62" fmla="*/ 195262 w 650081"/>
                <a:gd name="connsiteY62" fmla="*/ 326231 h 550069"/>
                <a:gd name="connsiteX63" fmla="*/ 180975 w 650081"/>
                <a:gd name="connsiteY63" fmla="*/ 316706 h 550069"/>
                <a:gd name="connsiteX64" fmla="*/ 161925 w 650081"/>
                <a:gd name="connsiteY64" fmla="*/ 295275 h 550069"/>
                <a:gd name="connsiteX65" fmla="*/ 145256 w 650081"/>
                <a:gd name="connsiteY65" fmla="*/ 292894 h 550069"/>
                <a:gd name="connsiteX66" fmla="*/ 135731 w 650081"/>
                <a:gd name="connsiteY66" fmla="*/ 304800 h 550069"/>
                <a:gd name="connsiteX67" fmla="*/ 114300 w 650081"/>
                <a:gd name="connsiteY67" fmla="*/ 290512 h 550069"/>
                <a:gd name="connsiteX68" fmla="*/ 90487 w 650081"/>
                <a:gd name="connsiteY68" fmla="*/ 276225 h 550069"/>
                <a:gd name="connsiteX69" fmla="*/ 64293 w 650081"/>
                <a:gd name="connsiteY69" fmla="*/ 276225 h 550069"/>
                <a:gd name="connsiteX70" fmla="*/ 59531 w 650081"/>
                <a:gd name="connsiteY70" fmla="*/ 285750 h 550069"/>
                <a:gd name="connsiteX71" fmla="*/ 59531 w 650081"/>
                <a:gd name="connsiteY71" fmla="*/ 300037 h 550069"/>
                <a:gd name="connsiteX72" fmla="*/ 59531 w 650081"/>
                <a:gd name="connsiteY72" fmla="*/ 300037 h 550069"/>
                <a:gd name="connsiteX73" fmla="*/ 61912 w 650081"/>
                <a:gd name="connsiteY73" fmla="*/ 314325 h 550069"/>
                <a:gd name="connsiteX74" fmla="*/ 38100 w 650081"/>
                <a:gd name="connsiteY74" fmla="*/ 328612 h 550069"/>
                <a:gd name="connsiteX75" fmla="*/ 14287 w 650081"/>
                <a:gd name="connsiteY75" fmla="*/ 330994 h 550069"/>
                <a:gd name="connsiteX76" fmla="*/ 0 w 650081"/>
                <a:gd name="connsiteY76" fmla="*/ 347662 h 550069"/>
                <a:gd name="connsiteX77" fmla="*/ 33337 w 650081"/>
                <a:gd name="connsiteY77" fmla="*/ 364331 h 550069"/>
                <a:gd name="connsiteX78" fmla="*/ 57150 w 650081"/>
                <a:gd name="connsiteY78" fmla="*/ 369094 h 550069"/>
                <a:gd name="connsiteX79" fmla="*/ 69056 w 650081"/>
                <a:gd name="connsiteY79" fmla="*/ 352425 h 550069"/>
                <a:gd name="connsiteX80" fmla="*/ 73818 w 650081"/>
                <a:gd name="connsiteY80" fmla="*/ 347662 h 550069"/>
                <a:gd name="connsiteX81" fmla="*/ 85725 w 650081"/>
                <a:gd name="connsiteY81" fmla="*/ 342900 h 550069"/>
                <a:gd name="connsiteX82" fmla="*/ 90487 w 650081"/>
                <a:gd name="connsiteY82" fmla="*/ 369094 h 550069"/>
                <a:gd name="connsiteX83" fmla="*/ 107156 w 650081"/>
                <a:gd name="connsiteY83" fmla="*/ 352425 h 550069"/>
                <a:gd name="connsiteX84" fmla="*/ 130968 w 650081"/>
                <a:gd name="connsiteY84" fmla="*/ 342900 h 550069"/>
                <a:gd name="connsiteX85" fmla="*/ 152400 w 650081"/>
                <a:gd name="connsiteY85" fmla="*/ 335756 h 550069"/>
                <a:gd name="connsiteX86" fmla="*/ 169068 w 650081"/>
                <a:gd name="connsiteY86" fmla="*/ 335756 h 550069"/>
                <a:gd name="connsiteX87" fmla="*/ 180975 w 650081"/>
                <a:gd name="connsiteY87" fmla="*/ 354806 h 550069"/>
                <a:gd name="connsiteX88" fmla="*/ 200025 w 650081"/>
                <a:gd name="connsiteY88" fmla="*/ 361950 h 550069"/>
                <a:gd name="connsiteX89" fmla="*/ 223837 w 650081"/>
                <a:gd name="connsiteY89" fmla="*/ 369094 h 550069"/>
                <a:gd name="connsiteX90" fmla="*/ 254793 w 650081"/>
                <a:gd name="connsiteY90" fmla="*/ 369094 h 550069"/>
                <a:gd name="connsiteX91" fmla="*/ 288131 w 650081"/>
                <a:gd name="connsiteY91" fmla="*/ 402431 h 550069"/>
                <a:gd name="connsiteX92" fmla="*/ 300037 w 650081"/>
                <a:gd name="connsiteY92" fmla="*/ 428625 h 550069"/>
                <a:gd name="connsiteX93" fmla="*/ 359568 w 650081"/>
                <a:gd name="connsiteY93" fmla="*/ 447675 h 550069"/>
                <a:gd name="connsiteX94" fmla="*/ 411956 w 650081"/>
                <a:gd name="connsiteY94" fmla="*/ 478631 h 550069"/>
                <a:gd name="connsiteX95" fmla="*/ 438150 w 650081"/>
                <a:gd name="connsiteY95" fmla="*/ 495300 h 550069"/>
                <a:gd name="connsiteX96" fmla="*/ 452437 w 650081"/>
                <a:gd name="connsiteY96" fmla="*/ 514350 h 550069"/>
                <a:gd name="connsiteX97" fmla="*/ 483393 w 650081"/>
                <a:gd name="connsiteY97" fmla="*/ 514350 h 550069"/>
                <a:gd name="connsiteX98" fmla="*/ 516731 w 650081"/>
                <a:gd name="connsiteY98" fmla="*/ 514350 h 550069"/>
                <a:gd name="connsiteX99" fmla="*/ 578643 w 650081"/>
                <a:gd name="connsiteY99" fmla="*/ 550069 h 550069"/>
                <a:gd name="connsiteX0" fmla="*/ 578643 w 650081"/>
                <a:gd name="connsiteY0" fmla="*/ 550069 h 550069"/>
                <a:gd name="connsiteX1" fmla="*/ 635793 w 650081"/>
                <a:gd name="connsiteY1" fmla="*/ 476250 h 550069"/>
                <a:gd name="connsiteX2" fmla="*/ 645318 w 650081"/>
                <a:gd name="connsiteY2" fmla="*/ 435769 h 550069"/>
                <a:gd name="connsiteX3" fmla="*/ 650081 w 650081"/>
                <a:gd name="connsiteY3" fmla="*/ 421481 h 550069"/>
                <a:gd name="connsiteX4" fmla="*/ 616743 w 650081"/>
                <a:gd name="connsiteY4" fmla="*/ 421481 h 550069"/>
                <a:gd name="connsiteX5" fmla="*/ 592931 w 650081"/>
                <a:gd name="connsiteY5" fmla="*/ 438150 h 550069"/>
                <a:gd name="connsiteX6" fmla="*/ 557212 w 650081"/>
                <a:gd name="connsiteY6" fmla="*/ 438150 h 550069"/>
                <a:gd name="connsiteX7" fmla="*/ 550068 w 650081"/>
                <a:gd name="connsiteY7" fmla="*/ 411956 h 550069"/>
                <a:gd name="connsiteX8" fmla="*/ 540543 w 650081"/>
                <a:gd name="connsiteY8" fmla="*/ 397669 h 550069"/>
                <a:gd name="connsiteX9" fmla="*/ 514350 w 650081"/>
                <a:gd name="connsiteY9" fmla="*/ 378619 h 550069"/>
                <a:gd name="connsiteX10" fmla="*/ 528637 w 650081"/>
                <a:gd name="connsiteY10" fmla="*/ 361950 h 550069"/>
                <a:gd name="connsiteX11" fmla="*/ 535781 w 650081"/>
                <a:gd name="connsiteY11" fmla="*/ 345281 h 550069"/>
                <a:gd name="connsiteX12" fmla="*/ 533400 w 650081"/>
                <a:gd name="connsiteY12" fmla="*/ 307181 h 550069"/>
                <a:gd name="connsiteX13" fmla="*/ 561975 w 650081"/>
                <a:gd name="connsiteY13" fmla="*/ 295275 h 550069"/>
                <a:gd name="connsiteX14" fmla="*/ 578643 w 650081"/>
                <a:gd name="connsiteY14" fmla="*/ 285750 h 550069"/>
                <a:gd name="connsiteX15" fmla="*/ 581025 w 650081"/>
                <a:gd name="connsiteY15" fmla="*/ 276225 h 550069"/>
                <a:gd name="connsiteX16" fmla="*/ 581025 w 650081"/>
                <a:gd name="connsiteY16" fmla="*/ 276225 h 550069"/>
                <a:gd name="connsiteX17" fmla="*/ 583406 w 650081"/>
                <a:gd name="connsiteY17" fmla="*/ 230981 h 550069"/>
                <a:gd name="connsiteX18" fmla="*/ 583406 w 650081"/>
                <a:gd name="connsiteY18" fmla="*/ 209550 h 550069"/>
                <a:gd name="connsiteX19" fmla="*/ 566737 w 650081"/>
                <a:gd name="connsiteY19" fmla="*/ 192881 h 550069"/>
                <a:gd name="connsiteX20" fmla="*/ 542925 w 650081"/>
                <a:gd name="connsiteY20" fmla="*/ 161925 h 550069"/>
                <a:gd name="connsiteX21" fmla="*/ 542925 w 650081"/>
                <a:gd name="connsiteY21" fmla="*/ 150019 h 550069"/>
                <a:gd name="connsiteX22" fmla="*/ 561975 w 650081"/>
                <a:gd name="connsiteY22" fmla="*/ 135731 h 550069"/>
                <a:gd name="connsiteX23" fmla="*/ 571500 w 650081"/>
                <a:gd name="connsiteY23" fmla="*/ 111919 h 550069"/>
                <a:gd name="connsiteX24" fmla="*/ 557212 w 650081"/>
                <a:gd name="connsiteY24" fmla="*/ 111919 h 550069"/>
                <a:gd name="connsiteX25" fmla="*/ 535781 w 650081"/>
                <a:gd name="connsiteY25" fmla="*/ 126206 h 550069"/>
                <a:gd name="connsiteX26" fmla="*/ 511968 w 650081"/>
                <a:gd name="connsiteY26" fmla="*/ 138112 h 550069"/>
                <a:gd name="connsiteX27" fmla="*/ 488156 w 650081"/>
                <a:gd name="connsiteY27" fmla="*/ 116681 h 550069"/>
                <a:gd name="connsiteX28" fmla="*/ 461962 w 650081"/>
                <a:gd name="connsiteY28" fmla="*/ 95250 h 550069"/>
                <a:gd name="connsiteX29" fmla="*/ 461962 w 650081"/>
                <a:gd name="connsiteY29" fmla="*/ 71437 h 550069"/>
                <a:gd name="connsiteX30" fmla="*/ 457200 w 650081"/>
                <a:gd name="connsiteY30" fmla="*/ 45244 h 550069"/>
                <a:gd name="connsiteX31" fmla="*/ 440531 w 650081"/>
                <a:gd name="connsiteY31" fmla="*/ 40481 h 550069"/>
                <a:gd name="connsiteX32" fmla="*/ 426243 w 650081"/>
                <a:gd name="connsiteY32" fmla="*/ 42862 h 550069"/>
                <a:gd name="connsiteX33" fmla="*/ 407193 w 650081"/>
                <a:gd name="connsiteY33" fmla="*/ 26194 h 550069"/>
                <a:gd name="connsiteX34" fmla="*/ 381000 w 650081"/>
                <a:gd name="connsiteY34" fmla="*/ 9525 h 550069"/>
                <a:gd name="connsiteX35" fmla="*/ 366712 w 650081"/>
                <a:gd name="connsiteY35" fmla="*/ 0 h 550069"/>
                <a:gd name="connsiteX36" fmla="*/ 364331 w 650081"/>
                <a:gd name="connsiteY36" fmla="*/ 33337 h 550069"/>
                <a:gd name="connsiteX37" fmla="*/ 347662 w 650081"/>
                <a:gd name="connsiteY37" fmla="*/ 35719 h 550069"/>
                <a:gd name="connsiteX38" fmla="*/ 335756 w 650081"/>
                <a:gd name="connsiteY38" fmla="*/ 33337 h 550069"/>
                <a:gd name="connsiteX39" fmla="*/ 323850 w 650081"/>
                <a:gd name="connsiteY39" fmla="*/ 7144 h 550069"/>
                <a:gd name="connsiteX40" fmla="*/ 304800 w 650081"/>
                <a:gd name="connsiteY40" fmla="*/ 7144 h 550069"/>
                <a:gd name="connsiteX41" fmla="*/ 304800 w 650081"/>
                <a:gd name="connsiteY41" fmla="*/ 7144 h 550069"/>
                <a:gd name="connsiteX42" fmla="*/ 314325 w 650081"/>
                <a:gd name="connsiteY42" fmla="*/ 38100 h 550069"/>
                <a:gd name="connsiteX43" fmla="*/ 307181 w 650081"/>
                <a:gd name="connsiteY43" fmla="*/ 57150 h 550069"/>
                <a:gd name="connsiteX44" fmla="*/ 292893 w 650081"/>
                <a:gd name="connsiteY44" fmla="*/ 54769 h 550069"/>
                <a:gd name="connsiteX45" fmla="*/ 269081 w 650081"/>
                <a:gd name="connsiteY45" fmla="*/ 66675 h 550069"/>
                <a:gd name="connsiteX46" fmla="*/ 269081 w 650081"/>
                <a:gd name="connsiteY46" fmla="*/ 76200 h 550069"/>
                <a:gd name="connsiteX47" fmla="*/ 245268 w 650081"/>
                <a:gd name="connsiteY47" fmla="*/ 83344 h 550069"/>
                <a:gd name="connsiteX48" fmla="*/ 233362 w 650081"/>
                <a:gd name="connsiteY48" fmla="*/ 88106 h 550069"/>
                <a:gd name="connsiteX49" fmla="*/ 235743 w 650081"/>
                <a:gd name="connsiteY49" fmla="*/ 138112 h 550069"/>
                <a:gd name="connsiteX50" fmla="*/ 242887 w 650081"/>
                <a:gd name="connsiteY50" fmla="*/ 159544 h 550069"/>
                <a:gd name="connsiteX51" fmla="*/ 266700 w 650081"/>
                <a:gd name="connsiteY51" fmla="*/ 169069 h 550069"/>
                <a:gd name="connsiteX52" fmla="*/ 288131 w 650081"/>
                <a:gd name="connsiteY52" fmla="*/ 123825 h 550069"/>
                <a:gd name="connsiteX53" fmla="*/ 300037 w 650081"/>
                <a:gd name="connsiteY53" fmla="*/ 161926 h 550069"/>
                <a:gd name="connsiteX54" fmla="*/ 297656 w 650081"/>
                <a:gd name="connsiteY54" fmla="*/ 228600 h 550069"/>
                <a:gd name="connsiteX55" fmla="*/ 266700 w 650081"/>
                <a:gd name="connsiteY55" fmla="*/ 247650 h 550069"/>
                <a:gd name="connsiteX56" fmla="*/ 245268 w 650081"/>
                <a:gd name="connsiteY56" fmla="*/ 266700 h 550069"/>
                <a:gd name="connsiteX57" fmla="*/ 257175 w 650081"/>
                <a:gd name="connsiteY57" fmla="*/ 300037 h 550069"/>
                <a:gd name="connsiteX58" fmla="*/ 257175 w 650081"/>
                <a:gd name="connsiteY58" fmla="*/ 314325 h 550069"/>
                <a:gd name="connsiteX59" fmla="*/ 238125 w 650081"/>
                <a:gd name="connsiteY59" fmla="*/ 307181 h 550069"/>
                <a:gd name="connsiteX60" fmla="*/ 228600 w 650081"/>
                <a:gd name="connsiteY60" fmla="*/ 323850 h 550069"/>
                <a:gd name="connsiteX61" fmla="*/ 221456 w 650081"/>
                <a:gd name="connsiteY61" fmla="*/ 333375 h 550069"/>
                <a:gd name="connsiteX62" fmla="*/ 195262 w 650081"/>
                <a:gd name="connsiteY62" fmla="*/ 326231 h 550069"/>
                <a:gd name="connsiteX63" fmla="*/ 180975 w 650081"/>
                <a:gd name="connsiteY63" fmla="*/ 316706 h 550069"/>
                <a:gd name="connsiteX64" fmla="*/ 161925 w 650081"/>
                <a:gd name="connsiteY64" fmla="*/ 295275 h 550069"/>
                <a:gd name="connsiteX65" fmla="*/ 145256 w 650081"/>
                <a:gd name="connsiteY65" fmla="*/ 292894 h 550069"/>
                <a:gd name="connsiteX66" fmla="*/ 135731 w 650081"/>
                <a:gd name="connsiteY66" fmla="*/ 304800 h 550069"/>
                <a:gd name="connsiteX67" fmla="*/ 114300 w 650081"/>
                <a:gd name="connsiteY67" fmla="*/ 290512 h 550069"/>
                <a:gd name="connsiteX68" fmla="*/ 90487 w 650081"/>
                <a:gd name="connsiteY68" fmla="*/ 276225 h 550069"/>
                <a:gd name="connsiteX69" fmla="*/ 64293 w 650081"/>
                <a:gd name="connsiteY69" fmla="*/ 276225 h 550069"/>
                <a:gd name="connsiteX70" fmla="*/ 59531 w 650081"/>
                <a:gd name="connsiteY70" fmla="*/ 285750 h 550069"/>
                <a:gd name="connsiteX71" fmla="*/ 59531 w 650081"/>
                <a:gd name="connsiteY71" fmla="*/ 300037 h 550069"/>
                <a:gd name="connsiteX72" fmla="*/ 59531 w 650081"/>
                <a:gd name="connsiteY72" fmla="*/ 300037 h 550069"/>
                <a:gd name="connsiteX73" fmla="*/ 61912 w 650081"/>
                <a:gd name="connsiteY73" fmla="*/ 314325 h 550069"/>
                <a:gd name="connsiteX74" fmla="*/ 38100 w 650081"/>
                <a:gd name="connsiteY74" fmla="*/ 328612 h 550069"/>
                <a:gd name="connsiteX75" fmla="*/ 14287 w 650081"/>
                <a:gd name="connsiteY75" fmla="*/ 330994 h 550069"/>
                <a:gd name="connsiteX76" fmla="*/ 0 w 650081"/>
                <a:gd name="connsiteY76" fmla="*/ 347662 h 550069"/>
                <a:gd name="connsiteX77" fmla="*/ 33337 w 650081"/>
                <a:gd name="connsiteY77" fmla="*/ 364331 h 550069"/>
                <a:gd name="connsiteX78" fmla="*/ 57150 w 650081"/>
                <a:gd name="connsiteY78" fmla="*/ 369094 h 550069"/>
                <a:gd name="connsiteX79" fmla="*/ 69056 w 650081"/>
                <a:gd name="connsiteY79" fmla="*/ 352425 h 550069"/>
                <a:gd name="connsiteX80" fmla="*/ 73818 w 650081"/>
                <a:gd name="connsiteY80" fmla="*/ 347662 h 550069"/>
                <a:gd name="connsiteX81" fmla="*/ 85725 w 650081"/>
                <a:gd name="connsiteY81" fmla="*/ 342900 h 550069"/>
                <a:gd name="connsiteX82" fmla="*/ 90487 w 650081"/>
                <a:gd name="connsiteY82" fmla="*/ 369094 h 550069"/>
                <a:gd name="connsiteX83" fmla="*/ 107156 w 650081"/>
                <a:gd name="connsiteY83" fmla="*/ 352425 h 550069"/>
                <a:gd name="connsiteX84" fmla="*/ 130968 w 650081"/>
                <a:gd name="connsiteY84" fmla="*/ 342900 h 550069"/>
                <a:gd name="connsiteX85" fmla="*/ 152400 w 650081"/>
                <a:gd name="connsiteY85" fmla="*/ 335756 h 550069"/>
                <a:gd name="connsiteX86" fmla="*/ 169068 w 650081"/>
                <a:gd name="connsiteY86" fmla="*/ 335756 h 550069"/>
                <a:gd name="connsiteX87" fmla="*/ 180975 w 650081"/>
                <a:gd name="connsiteY87" fmla="*/ 354806 h 550069"/>
                <a:gd name="connsiteX88" fmla="*/ 200025 w 650081"/>
                <a:gd name="connsiteY88" fmla="*/ 361950 h 550069"/>
                <a:gd name="connsiteX89" fmla="*/ 223837 w 650081"/>
                <a:gd name="connsiteY89" fmla="*/ 369094 h 550069"/>
                <a:gd name="connsiteX90" fmla="*/ 254793 w 650081"/>
                <a:gd name="connsiteY90" fmla="*/ 369094 h 550069"/>
                <a:gd name="connsiteX91" fmla="*/ 288131 w 650081"/>
                <a:gd name="connsiteY91" fmla="*/ 402431 h 550069"/>
                <a:gd name="connsiteX92" fmla="*/ 300037 w 650081"/>
                <a:gd name="connsiteY92" fmla="*/ 428625 h 550069"/>
                <a:gd name="connsiteX93" fmla="*/ 359568 w 650081"/>
                <a:gd name="connsiteY93" fmla="*/ 447675 h 550069"/>
                <a:gd name="connsiteX94" fmla="*/ 411956 w 650081"/>
                <a:gd name="connsiteY94" fmla="*/ 478631 h 550069"/>
                <a:gd name="connsiteX95" fmla="*/ 438150 w 650081"/>
                <a:gd name="connsiteY95" fmla="*/ 495300 h 550069"/>
                <a:gd name="connsiteX96" fmla="*/ 452437 w 650081"/>
                <a:gd name="connsiteY96" fmla="*/ 514350 h 550069"/>
                <a:gd name="connsiteX97" fmla="*/ 483393 w 650081"/>
                <a:gd name="connsiteY97" fmla="*/ 514350 h 550069"/>
                <a:gd name="connsiteX98" fmla="*/ 516731 w 650081"/>
                <a:gd name="connsiteY98" fmla="*/ 514350 h 550069"/>
                <a:gd name="connsiteX99" fmla="*/ 578643 w 650081"/>
                <a:gd name="connsiteY99" fmla="*/ 550069 h 550069"/>
                <a:gd name="connsiteX0" fmla="*/ 566737 w 638175"/>
                <a:gd name="connsiteY0" fmla="*/ 550069 h 550069"/>
                <a:gd name="connsiteX1" fmla="*/ 623887 w 638175"/>
                <a:gd name="connsiteY1" fmla="*/ 476250 h 550069"/>
                <a:gd name="connsiteX2" fmla="*/ 633412 w 638175"/>
                <a:gd name="connsiteY2" fmla="*/ 435769 h 550069"/>
                <a:gd name="connsiteX3" fmla="*/ 638175 w 638175"/>
                <a:gd name="connsiteY3" fmla="*/ 421481 h 550069"/>
                <a:gd name="connsiteX4" fmla="*/ 604837 w 638175"/>
                <a:gd name="connsiteY4" fmla="*/ 421481 h 550069"/>
                <a:gd name="connsiteX5" fmla="*/ 581025 w 638175"/>
                <a:gd name="connsiteY5" fmla="*/ 438150 h 550069"/>
                <a:gd name="connsiteX6" fmla="*/ 545306 w 638175"/>
                <a:gd name="connsiteY6" fmla="*/ 438150 h 550069"/>
                <a:gd name="connsiteX7" fmla="*/ 538162 w 638175"/>
                <a:gd name="connsiteY7" fmla="*/ 411956 h 550069"/>
                <a:gd name="connsiteX8" fmla="*/ 528637 w 638175"/>
                <a:gd name="connsiteY8" fmla="*/ 397669 h 550069"/>
                <a:gd name="connsiteX9" fmla="*/ 502444 w 638175"/>
                <a:gd name="connsiteY9" fmla="*/ 378619 h 550069"/>
                <a:gd name="connsiteX10" fmla="*/ 516731 w 638175"/>
                <a:gd name="connsiteY10" fmla="*/ 361950 h 550069"/>
                <a:gd name="connsiteX11" fmla="*/ 523875 w 638175"/>
                <a:gd name="connsiteY11" fmla="*/ 345281 h 550069"/>
                <a:gd name="connsiteX12" fmla="*/ 521494 w 638175"/>
                <a:gd name="connsiteY12" fmla="*/ 307181 h 550069"/>
                <a:gd name="connsiteX13" fmla="*/ 550069 w 638175"/>
                <a:gd name="connsiteY13" fmla="*/ 295275 h 550069"/>
                <a:gd name="connsiteX14" fmla="*/ 566737 w 638175"/>
                <a:gd name="connsiteY14" fmla="*/ 285750 h 550069"/>
                <a:gd name="connsiteX15" fmla="*/ 569119 w 638175"/>
                <a:gd name="connsiteY15" fmla="*/ 276225 h 550069"/>
                <a:gd name="connsiteX16" fmla="*/ 569119 w 638175"/>
                <a:gd name="connsiteY16" fmla="*/ 276225 h 550069"/>
                <a:gd name="connsiteX17" fmla="*/ 571500 w 638175"/>
                <a:gd name="connsiteY17" fmla="*/ 230981 h 550069"/>
                <a:gd name="connsiteX18" fmla="*/ 571500 w 638175"/>
                <a:gd name="connsiteY18" fmla="*/ 209550 h 550069"/>
                <a:gd name="connsiteX19" fmla="*/ 554831 w 638175"/>
                <a:gd name="connsiteY19" fmla="*/ 192881 h 550069"/>
                <a:gd name="connsiteX20" fmla="*/ 531019 w 638175"/>
                <a:gd name="connsiteY20" fmla="*/ 161925 h 550069"/>
                <a:gd name="connsiteX21" fmla="*/ 531019 w 638175"/>
                <a:gd name="connsiteY21" fmla="*/ 150019 h 550069"/>
                <a:gd name="connsiteX22" fmla="*/ 550069 w 638175"/>
                <a:gd name="connsiteY22" fmla="*/ 135731 h 550069"/>
                <a:gd name="connsiteX23" fmla="*/ 559594 w 638175"/>
                <a:gd name="connsiteY23" fmla="*/ 111919 h 550069"/>
                <a:gd name="connsiteX24" fmla="*/ 545306 w 638175"/>
                <a:gd name="connsiteY24" fmla="*/ 111919 h 550069"/>
                <a:gd name="connsiteX25" fmla="*/ 523875 w 638175"/>
                <a:gd name="connsiteY25" fmla="*/ 126206 h 550069"/>
                <a:gd name="connsiteX26" fmla="*/ 500062 w 638175"/>
                <a:gd name="connsiteY26" fmla="*/ 138112 h 550069"/>
                <a:gd name="connsiteX27" fmla="*/ 476250 w 638175"/>
                <a:gd name="connsiteY27" fmla="*/ 116681 h 550069"/>
                <a:gd name="connsiteX28" fmla="*/ 450056 w 638175"/>
                <a:gd name="connsiteY28" fmla="*/ 95250 h 550069"/>
                <a:gd name="connsiteX29" fmla="*/ 450056 w 638175"/>
                <a:gd name="connsiteY29" fmla="*/ 71437 h 550069"/>
                <a:gd name="connsiteX30" fmla="*/ 445294 w 638175"/>
                <a:gd name="connsiteY30" fmla="*/ 45244 h 550069"/>
                <a:gd name="connsiteX31" fmla="*/ 428625 w 638175"/>
                <a:gd name="connsiteY31" fmla="*/ 40481 h 550069"/>
                <a:gd name="connsiteX32" fmla="*/ 414337 w 638175"/>
                <a:gd name="connsiteY32" fmla="*/ 42862 h 550069"/>
                <a:gd name="connsiteX33" fmla="*/ 395287 w 638175"/>
                <a:gd name="connsiteY33" fmla="*/ 26194 h 550069"/>
                <a:gd name="connsiteX34" fmla="*/ 369094 w 638175"/>
                <a:gd name="connsiteY34" fmla="*/ 9525 h 550069"/>
                <a:gd name="connsiteX35" fmla="*/ 354806 w 638175"/>
                <a:gd name="connsiteY35" fmla="*/ 0 h 550069"/>
                <a:gd name="connsiteX36" fmla="*/ 352425 w 638175"/>
                <a:gd name="connsiteY36" fmla="*/ 33337 h 550069"/>
                <a:gd name="connsiteX37" fmla="*/ 335756 w 638175"/>
                <a:gd name="connsiteY37" fmla="*/ 35719 h 550069"/>
                <a:gd name="connsiteX38" fmla="*/ 323850 w 638175"/>
                <a:gd name="connsiteY38" fmla="*/ 33337 h 550069"/>
                <a:gd name="connsiteX39" fmla="*/ 311944 w 638175"/>
                <a:gd name="connsiteY39" fmla="*/ 7144 h 550069"/>
                <a:gd name="connsiteX40" fmla="*/ 292894 w 638175"/>
                <a:gd name="connsiteY40" fmla="*/ 7144 h 550069"/>
                <a:gd name="connsiteX41" fmla="*/ 292894 w 638175"/>
                <a:gd name="connsiteY41" fmla="*/ 7144 h 550069"/>
                <a:gd name="connsiteX42" fmla="*/ 302419 w 638175"/>
                <a:gd name="connsiteY42" fmla="*/ 38100 h 550069"/>
                <a:gd name="connsiteX43" fmla="*/ 295275 w 638175"/>
                <a:gd name="connsiteY43" fmla="*/ 57150 h 550069"/>
                <a:gd name="connsiteX44" fmla="*/ 280987 w 638175"/>
                <a:gd name="connsiteY44" fmla="*/ 54769 h 550069"/>
                <a:gd name="connsiteX45" fmla="*/ 257175 w 638175"/>
                <a:gd name="connsiteY45" fmla="*/ 66675 h 550069"/>
                <a:gd name="connsiteX46" fmla="*/ 257175 w 638175"/>
                <a:gd name="connsiteY46" fmla="*/ 76200 h 550069"/>
                <a:gd name="connsiteX47" fmla="*/ 233362 w 638175"/>
                <a:gd name="connsiteY47" fmla="*/ 83344 h 550069"/>
                <a:gd name="connsiteX48" fmla="*/ 221456 w 638175"/>
                <a:gd name="connsiteY48" fmla="*/ 88106 h 550069"/>
                <a:gd name="connsiteX49" fmla="*/ 223837 w 638175"/>
                <a:gd name="connsiteY49" fmla="*/ 138112 h 550069"/>
                <a:gd name="connsiteX50" fmla="*/ 230981 w 638175"/>
                <a:gd name="connsiteY50" fmla="*/ 159544 h 550069"/>
                <a:gd name="connsiteX51" fmla="*/ 254794 w 638175"/>
                <a:gd name="connsiteY51" fmla="*/ 169069 h 550069"/>
                <a:gd name="connsiteX52" fmla="*/ 276225 w 638175"/>
                <a:gd name="connsiteY52" fmla="*/ 123825 h 550069"/>
                <a:gd name="connsiteX53" fmla="*/ 288131 w 638175"/>
                <a:gd name="connsiteY53" fmla="*/ 161926 h 550069"/>
                <a:gd name="connsiteX54" fmla="*/ 285750 w 638175"/>
                <a:gd name="connsiteY54" fmla="*/ 228600 h 550069"/>
                <a:gd name="connsiteX55" fmla="*/ 254794 w 638175"/>
                <a:gd name="connsiteY55" fmla="*/ 247650 h 550069"/>
                <a:gd name="connsiteX56" fmla="*/ 233362 w 638175"/>
                <a:gd name="connsiteY56" fmla="*/ 266700 h 550069"/>
                <a:gd name="connsiteX57" fmla="*/ 245269 w 638175"/>
                <a:gd name="connsiteY57" fmla="*/ 300037 h 550069"/>
                <a:gd name="connsiteX58" fmla="*/ 245269 w 638175"/>
                <a:gd name="connsiteY58" fmla="*/ 314325 h 550069"/>
                <a:gd name="connsiteX59" fmla="*/ 226219 w 638175"/>
                <a:gd name="connsiteY59" fmla="*/ 307181 h 550069"/>
                <a:gd name="connsiteX60" fmla="*/ 216694 w 638175"/>
                <a:gd name="connsiteY60" fmla="*/ 323850 h 550069"/>
                <a:gd name="connsiteX61" fmla="*/ 209550 w 638175"/>
                <a:gd name="connsiteY61" fmla="*/ 333375 h 550069"/>
                <a:gd name="connsiteX62" fmla="*/ 183356 w 638175"/>
                <a:gd name="connsiteY62" fmla="*/ 326231 h 550069"/>
                <a:gd name="connsiteX63" fmla="*/ 169069 w 638175"/>
                <a:gd name="connsiteY63" fmla="*/ 316706 h 550069"/>
                <a:gd name="connsiteX64" fmla="*/ 150019 w 638175"/>
                <a:gd name="connsiteY64" fmla="*/ 295275 h 550069"/>
                <a:gd name="connsiteX65" fmla="*/ 133350 w 638175"/>
                <a:gd name="connsiteY65" fmla="*/ 292894 h 550069"/>
                <a:gd name="connsiteX66" fmla="*/ 123825 w 638175"/>
                <a:gd name="connsiteY66" fmla="*/ 304800 h 550069"/>
                <a:gd name="connsiteX67" fmla="*/ 102394 w 638175"/>
                <a:gd name="connsiteY67" fmla="*/ 290512 h 550069"/>
                <a:gd name="connsiteX68" fmla="*/ 78581 w 638175"/>
                <a:gd name="connsiteY68" fmla="*/ 276225 h 550069"/>
                <a:gd name="connsiteX69" fmla="*/ 52387 w 638175"/>
                <a:gd name="connsiteY69" fmla="*/ 276225 h 550069"/>
                <a:gd name="connsiteX70" fmla="*/ 47625 w 638175"/>
                <a:gd name="connsiteY70" fmla="*/ 285750 h 550069"/>
                <a:gd name="connsiteX71" fmla="*/ 47625 w 638175"/>
                <a:gd name="connsiteY71" fmla="*/ 300037 h 550069"/>
                <a:gd name="connsiteX72" fmla="*/ 47625 w 638175"/>
                <a:gd name="connsiteY72" fmla="*/ 300037 h 550069"/>
                <a:gd name="connsiteX73" fmla="*/ 50006 w 638175"/>
                <a:gd name="connsiteY73" fmla="*/ 314325 h 550069"/>
                <a:gd name="connsiteX74" fmla="*/ 26194 w 638175"/>
                <a:gd name="connsiteY74" fmla="*/ 328612 h 550069"/>
                <a:gd name="connsiteX75" fmla="*/ 2381 w 638175"/>
                <a:gd name="connsiteY75" fmla="*/ 330994 h 550069"/>
                <a:gd name="connsiteX76" fmla="*/ 0 w 638175"/>
                <a:gd name="connsiteY76" fmla="*/ 347662 h 550069"/>
                <a:gd name="connsiteX77" fmla="*/ 21431 w 638175"/>
                <a:gd name="connsiteY77" fmla="*/ 364331 h 550069"/>
                <a:gd name="connsiteX78" fmla="*/ 45244 w 638175"/>
                <a:gd name="connsiteY78" fmla="*/ 369094 h 550069"/>
                <a:gd name="connsiteX79" fmla="*/ 57150 w 638175"/>
                <a:gd name="connsiteY79" fmla="*/ 352425 h 550069"/>
                <a:gd name="connsiteX80" fmla="*/ 61912 w 638175"/>
                <a:gd name="connsiteY80" fmla="*/ 347662 h 550069"/>
                <a:gd name="connsiteX81" fmla="*/ 73819 w 638175"/>
                <a:gd name="connsiteY81" fmla="*/ 342900 h 550069"/>
                <a:gd name="connsiteX82" fmla="*/ 78581 w 638175"/>
                <a:gd name="connsiteY82" fmla="*/ 369094 h 550069"/>
                <a:gd name="connsiteX83" fmla="*/ 95250 w 638175"/>
                <a:gd name="connsiteY83" fmla="*/ 352425 h 550069"/>
                <a:gd name="connsiteX84" fmla="*/ 119062 w 638175"/>
                <a:gd name="connsiteY84" fmla="*/ 342900 h 550069"/>
                <a:gd name="connsiteX85" fmla="*/ 140494 w 638175"/>
                <a:gd name="connsiteY85" fmla="*/ 335756 h 550069"/>
                <a:gd name="connsiteX86" fmla="*/ 157162 w 638175"/>
                <a:gd name="connsiteY86" fmla="*/ 335756 h 550069"/>
                <a:gd name="connsiteX87" fmla="*/ 169069 w 638175"/>
                <a:gd name="connsiteY87" fmla="*/ 354806 h 550069"/>
                <a:gd name="connsiteX88" fmla="*/ 188119 w 638175"/>
                <a:gd name="connsiteY88" fmla="*/ 361950 h 550069"/>
                <a:gd name="connsiteX89" fmla="*/ 211931 w 638175"/>
                <a:gd name="connsiteY89" fmla="*/ 369094 h 550069"/>
                <a:gd name="connsiteX90" fmla="*/ 242887 w 638175"/>
                <a:gd name="connsiteY90" fmla="*/ 369094 h 550069"/>
                <a:gd name="connsiteX91" fmla="*/ 276225 w 638175"/>
                <a:gd name="connsiteY91" fmla="*/ 402431 h 550069"/>
                <a:gd name="connsiteX92" fmla="*/ 288131 w 638175"/>
                <a:gd name="connsiteY92" fmla="*/ 428625 h 550069"/>
                <a:gd name="connsiteX93" fmla="*/ 347662 w 638175"/>
                <a:gd name="connsiteY93" fmla="*/ 447675 h 550069"/>
                <a:gd name="connsiteX94" fmla="*/ 400050 w 638175"/>
                <a:gd name="connsiteY94" fmla="*/ 478631 h 550069"/>
                <a:gd name="connsiteX95" fmla="*/ 426244 w 638175"/>
                <a:gd name="connsiteY95" fmla="*/ 495300 h 550069"/>
                <a:gd name="connsiteX96" fmla="*/ 440531 w 638175"/>
                <a:gd name="connsiteY96" fmla="*/ 514350 h 550069"/>
                <a:gd name="connsiteX97" fmla="*/ 471487 w 638175"/>
                <a:gd name="connsiteY97" fmla="*/ 514350 h 550069"/>
                <a:gd name="connsiteX98" fmla="*/ 504825 w 638175"/>
                <a:gd name="connsiteY98" fmla="*/ 514350 h 550069"/>
                <a:gd name="connsiteX99" fmla="*/ 566737 w 638175"/>
                <a:gd name="connsiteY99" fmla="*/ 550069 h 550069"/>
                <a:gd name="connsiteX0" fmla="*/ 564356 w 635794"/>
                <a:gd name="connsiteY0" fmla="*/ 550069 h 550069"/>
                <a:gd name="connsiteX1" fmla="*/ 621506 w 635794"/>
                <a:gd name="connsiteY1" fmla="*/ 476250 h 550069"/>
                <a:gd name="connsiteX2" fmla="*/ 631031 w 635794"/>
                <a:gd name="connsiteY2" fmla="*/ 435769 h 550069"/>
                <a:gd name="connsiteX3" fmla="*/ 635794 w 635794"/>
                <a:gd name="connsiteY3" fmla="*/ 421481 h 550069"/>
                <a:gd name="connsiteX4" fmla="*/ 602456 w 635794"/>
                <a:gd name="connsiteY4" fmla="*/ 421481 h 550069"/>
                <a:gd name="connsiteX5" fmla="*/ 578644 w 635794"/>
                <a:gd name="connsiteY5" fmla="*/ 438150 h 550069"/>
                <a:gd name="connsiteX6" fmla="*/ 542925 w 635794"/>
                <a:gd name="connsiteY6" fmla="*/ 438150 h 550069"/>
                <a:gd name="connsiteX7" fmla="*/ 535781 w 635794"/>
                <a:gd name="connsiteY7" fmla="*/ 411956 h 550069"/>
                <a:gd name="connsiteX8" fmla="*/ 526256 w 635794"/>
                <a:gd name="connsiteY8" fmla="*/ 397669 h 550069"/>
                <a:gd name="connsiteX9" fmla="*/ 500063 w 635794"/>
                <a:gd name="connsiteY9" fmla="*/ 378619 h 550069"/>
                <a:gd name="connsiteX10" fmla="*/ 514350 w 635794"/>
                <a:gd name="connsiteY10" fmla="*/ 361950 h 550069"/>
                <a:gd name="connsiteX11" fmla="*/ 521494 w 635794"/>
                <a:gd name="connsiteY11" fmla="*/ 345281 h 550069"/>
                <a:gd name="connsiteX12" fmla="*/ 519113 w 635794"/>
                <a:gd name="connsiteY12" fmla="*/ 307181 h 550069"/>
                <a:gd name="connsiteX13" fmla="*/ 547688 w 635794"/>
                <a:gd name="connsiteY13" fmla="*/ 295275 h 550069"/>
                <a:gd name="connsiteX14" fmla="*/ 564356 w 635794"/>
                <a:gd name="connsiteY14" fmla="*/ 285750 h 550069"/>
                <a:gd name="connsiteX15" fmla="*/ 566738 w 635794"/>
                <a:gd name="connsiteY15" fmla="*/ 276225 h 550069"/>
                <a:gd name="connsiteX16" fmla="*/ 566738 w 635794"/>
                <a:gd name="connsiteY16" fmla="*/ 276225 h 550069"/>
                <a:gd name="connsiteX17" fmla="*/ 569119 w 635794"/>
                <a:gd name="connsiteY17" fmla="*/ 230981 h 550069"/>
                <a:gd name="connsiteX18" fmla="*/ 569119 w 635794"/>
                <a:gd name="connsiteY18" fmla="*/ 209550 h 550069"/>
                <a:gd name="connsiteX19" fmla="*/ 552450 w 635794"/>
                <a:gd name="connsiteY19" fmla="*/ 192881 h 550069"/>
                <a:gd name="connsiteX20" fmla="*/ 528638 w 635794"/>
                <a:gd name="connsiteY20" fmla="*/ 161925 h 550069"/>
                <a:gd name="connsiteX21" fmla="*/ 528638 w 635794"/>
                <a:gd name="connsiteY21" fmla="*/ 150019 h 550069"/>
                <a:gd name="connsiteX22" fmla="*/ 547688 w 635794"/>
                <a:gd name="connsiteY22" fmla="*/ 135731 h 550069"/>
                <a:gd name="connsiteX23" fmla="*/ 557213 w 635794"/>
                <a:gd name="connsiteY23" fmla="*/ 111919 h 550069"/>
                <a:gd name="connsiteX24" fmla="*/ 542925 w 635794"/>
                <a:gd name="connsiteY24" fmla="*/ 111919 h 550069"/>
                <a:gd name="connsiteX25" fmla="*/ 521494 w 635794"/>
                <a:gd name="connsiteY25" fmla="*/ 126206 h 550069"/>
                <a:gd name="connsiteX26" fmla="*/ 497681 w 635794"/>
                <a:gd name="connsiteY26" fmla="*/ 138112 h 550069"/>
                <a:gd name="connsiteX27" fmla="*/ 473869 w 635794"/>
                <a:gd name="connsiteY27" fmla="*/ 116681 h 550069"/>
                <a:gd name="connsiteX28" fmla="*/ 447675 w 635794"/>
                <a:gd name="connsiteY28" fmla="*/ 95250 h 550069"/>
                <a:gd name="connsiteX29" fmla="*/ 447675 w 635794"/>
                <a:gd name="connsiteY29" fmla="*/ 71437 h 550069"/>
                <a:gd name="connsiteX30" fmla="*/ 442913 w 635794"/>
                <a:gd name="connsiteY30" fmla="*/ 45244 h 550069"/>
                <a:gd name="connsiteX31" fmla="*/ 426244 w 635794"/>
                <a:gd name="connsiteY31" fmla="*/ 40481 h 550069"/>
                <a:gd name="connsiteX32" fmla="*/ 411956 w 635794"/>
                <a:gd name="connsiteY32" fmla="*/ 42862 h 550069"/>
                <a:gd name="connsiteX33" fmla="*/ 392906 w 635794"/>
                <a:gd name="connsiteY33" fmla="*/ 26194 h 550069"/>
                <a:gd name="connsiteX34" fmla="*/ 366713 w 635794"/>
                <a:gd name="connsiteY34" fmla="*/ 9525 h 550069"/>
                <a:gd name="connsiteX35" fmla="*/ 352425 w 635794"/>
                <a:gd name="connsiteY35" fmla="*/ 0 h 550069"/>
                <a:gd name="connsiteX36" fmla="*/ 350044 w 635794"/>
                <a:gd name="connsiteY36" fmla="*/ 33337 h 550069"/>
                <a:gd name="connsiteX37" fmla="*/ 333375 w 635794"/>
                <a:gd name="connsiteY37" fmla="*/ 35719 h 550069"/>
                <a:gd name="connsiteX38" fmla="*/ 321469 w 635794"/>
                <a:gd name="connsiteY38" fmla="*/ 33337 h 550069"/>
                <a:gd name="connsiteX39" fmla="*/ 309563 w 635794"/>
                <a:gd name="connsiteY39" fmla="*/ 7144 h 550069"/>
                <a:gd name="connsiteX40" fmla="*/ 290513 w 635794"/>
                <a:gd name="connsiteY40" fmla="*/ 7144 h 550069"/>
                <a:gd name="connsiteX41" fmla="*/ 290513 w 635794"/>
                <a:gd name="connsiteY41" fmla="*/ 7144 h 550069"/>
                <a:gd name="connsiteX42" fmla="*/ 300038 w 635794"/>
                <a:gd name="connsiteY42" fmla="*/ 38100 h 550069"/>
                <a:gd name="connsiteX43" fmla="*/ 292894 w 635794"/>
                <a:gd name="connsiteY43" fmla="*/ 57150 h 550069"/>
                <a:gd name="connsiteX44" fmla="*/ 278606 w 635794"/>
                <a:gd name="connsiteY44" fmla="*/ 54769 h 550069"/>
                <a:gd name="connsiteX45" fmla="*/ 254794 w 635794"/>
                <a:gd name="connsiteY45" fmla="*/ 66675 h 550069"/>
                <a:gd name="connsiteX46" fmla="*/ 254794 w 635794"/>
                <a:gd name="connsiteY46" fmla="*/ 76200 h 550069"/>
                <a:gd name="connsiteX47" fmla="*/ 230981 w 635794"/>
                <a:gd name="connsiteY47" fmla="*/ 83344 h 550069"/>
                <a:gd name="connsiteX48" fmla="*/ 219075 w 635794"/>
                <a:gd name="connsiteY48" fmla="*/ 88106 h 550069"/>
                <a:gd name="connsiteX49" fmla="*/ 221456 w 635794"/>
                <a:gd name="connsiteY49" fmla="*/ 138112 h 550069"/>
                <a:gd name="connsiteX50" fmla="*/ 228600 w 635794"/>
                <a:gd name="connsiteY50" fmla="*/ 159544 h 550069"/>
                <a:gd name="connsiteX51" fmla="*/ 252413 w 635794"/>
                <a:gd name="connsiteY51" fmla="*/ 169069 h 550069"/>
                <a:gd name="connsiteX52" fmla="*/ 273844 w 635794"/>
                <a:gd name="connsiteY52" fmla="*/ 123825 h 550069"/>
                <a:gd name="connsiteX53" fmla="*/ 285750 w 635794"/>
                <a:gd name="connsiteY53" fmla="*/ 161926 h 550069"/>
                <a:gd name="connsiteX54" fmla="*/ 283369 w 635794"/>
                <a:gd name="connsiteY54" fmla="*/ 228600 h 550069"/>
                <a:gd name="connsiteX55" fmla="*/ 252413 w 635794"/>
                <a:gd name="connsiteY55" fmla="*/ 247650 h 550069"/>
                <a:gd name="connsiteX56" fmla="*/ 230981 w 635794"/>
                <a:gd name="connsiteY56" fmla="*/ 266700 h 550069"/>
                <a:gd name="connsiteX57" fmla="*/ 242888 w 635794"/>
                <a:gd name="connsiteY57" fmla="*/ 300037 h 550069"/>
                <a:gd name="connsiteX58" fmla="*/ 242888 w 635794"/>
                <a:gd name="connsiteY58" fmla="*/ 314325 h 550069"/>
                <a:gd name="connsiteX59" fmla="*/ 223838 w 635794"/>
                <a:gd name="connsiteY59" fmla="*/ 307181 h 550069"/>
                <a:gd name="connsiteX60" fmla="*/ 214313 w 635794"/>
                <a:gd name="connsiteY60" fmla="*/ 323850 h 550069"/>
                <a:gd name="connsiteX61" fmla="*/ 207169 w 635794"/>
                <a:gd name="connsiteY61" fmla="*/ 333375 h 550069"/>
                <a:gd name="connsiteX62" fmla="*/ 180975 w 635794"/>
                <a:gd name="connsiteY62" fmla="*/ 326231 h 550069"/>
                <a:gd name="connsiteX63" fmla="*/ 166688 w 635794"/>
                <a:gd name="connsiteY63" fmla="*/ 316706 h 550069"/>
                <a:gd name="connsiteX64" fmla="*/ 147638 w 635794"/>
                <a:gd name="connsiteY64" fmla="*/ 295275 h 550069"/>
                <a:gd name="connsiteX65" fmla="*/ 130969 w 635794"/>
                <a:gd name="connsiteY65" fmla="*/ 292894 h 550069"/>
                <a:gd name="connsiteX66" fmla="*/ 121444 w 635794"/>
                <a:gd name="connsiteY66" fmla="*/ 304800 h 550069"/>
                <a:gd name="connsiteX67" fmla="*/ 100013 w 635794"/>
                <a:gd name="connsiteY67" fmla="*/ 290512 h 550069"/>
                <a:gd name="connsiteX68" fmla="*/ 76200 w 635794"/>
                <a:gd name="connsiteY68" fmla="*/ 276225 h 550069"/>
                <a:gd name="connsiteX69" fmla="*/ 50006 w 635794"/>
                <a:gd name="connsiteY69" fmla="*/ 276225 h 550069"/>
                <a:gd name="connsiteX70" fmla="*/ 45244 w 635794"/>
                <a:gd name="connsiteY70" fmla="*/ 285750 h 550069"/>
                <a:gd name="connsiteX71" fmla="*/ 45244 w 635794"/>
                <a:gd name="connsiteY71" fmla="*/ 300037 h 550069"/>
                <a:gd name="connsiteX72" fmla="*/ 45244 w 635794"/>
                <a:gd name="connsiteY72" fmla="*/ 300037 h 550069"/>
                <a:gd name="connsiteX73" fmla="*/ 47625 w 635794"/>
                <a:gd name="connsiteY73" fmla="*/ 314325 h 550069"/>
                <a:gd name="connsiteX74" fmla="*/ 23813 w 635794"/>
                <a:gd name="connsiteY74" fmla="*/ 328612 h 550069"/>
                <a:gd name="connsiteX75" fmla="*/ 0 w 635794"/>
                <a:gd name="connsiteY75" fmla="*/ 330994 h 550069"/>
                <a:gd name="connsiteX76" fmla="*/ 7144 w 635794"/>
                <a:gd name="connsiteY76" fmla="*/ 347662 h 550069"/>
                <a:gd name="connsiteX77" fmla="*/ 19050 w 635794"/>
                <a:gd name="connsiteY77" fmla="*/ 364331 h 550069"/>
                <a:gd name="connsiteX78" fmla="*/ 42863 w 635794"/>
                <a:gd name="connsiteY78" fmla="*/ 369094 h 550069"/>
                <a:gd name="connsiteX79" fmla="*/ 54769 w 635794"/>
                <a:gd name="connsiteY79" fmla="*/ 352425 h 550069"/>
                <a:gd name="connsiteX80" fmla="*/ 59531 w 635794"/>
                <a:gd name="connsiteY80" fmla="*/ 347662 h 550069"/>
                <a:gd name="connsiteX81" fmla="*/ 71438 w 635794"/>
                <a:gd name="connsiteY81" fmla="*/ 342900 h 550069"/>
                <a:gd name="connsiteX82" fmla="*/ 76200 w 635794"/>
                <a:gd name="connsiteY82" fmla="*/ 369094 h 550069"/>
                <a:gd name="connsiteX83" fmla="*/ 92869 w 635794"/>
                <a:gd name="connsiteY83" fmla="*/ 352425 h 550069"/>
                <a:gd name="connsiteX84" fmla="*/ 116681 w 635794"/>
                <a:gd name="connsiteY84" fmla="*/ 342900 h 550069"/>
                <a:gd name="connsiteX85" fmla="*/ 138113 w 635794"/>
                <a:gd name="connsiteY85" fmla="*/ 335756 h 550069"/>
                <a:gd name="connsiteX86" fmla="*/ 154781 w 635794"/>
                <a:gd name="connsiteY86" fmla="*/ 335756 h 550069"/>
                <a:gd name="connsiteX87" fmla="*/ 166688 w 635794"/>
                <a:gd name="connsiteY87" fmla="*/ 354806 h 550069"/>
                <a:gd name="connsiteX88" fmla="*/ 185738 w 635794"/>
                <a:gd name="connsiteY88" fmla="*/ 361950 h 550069"/>
                <a:gd name="connsiteX89" fmla="*/ 209550 w 635794"/>
                <a:gd name="connsiteY89" fmla="*/ 369094 h 550069"/>
                <a:gd name="connsiteX90" fmla="*/ 240506 w 635794"/>
                <a:gd name="connsiteY90" fmla="*/ 369094 h 550069"/>
                <a:gd name="connsiteX91" fmla="*/ 273844 w 635794"/>
                <a:gd name="connsiteY91" fmla="*/ 402431 h 550069"/>
                <a:gd name="connsiteX92" fmla="*/ 285750 w 635794"/>
                <a:gd name="connsiteY92" fmla="*/ 428625 h 550069"/>
                <a:gd name="connsiteX93" fmla="*/ 345281 w 635794"/>
                <a:gd name="connsiteY93" fmla="*/ 447675 h 550069"/>
                <a:gd name="connsiteX94" fmla="*/ 397669 w 635794"/>
                <a:gd name="connsiteY94" fmla="*/ 478631 h 550069"/>
                <a:gd name="connsiteX95" fmla="*/ 423863 w 635794"/>
                <a:gd name="connsiteY95" fmla="*/ 495300 h 550069"/>
                <a:gd name="connsiteX96" fmla="*/ 438150 w 635794"/>
                <a:gd name="connsiteY96" fmla="*/ 514350 h 550069"/>
                <a:gd name="connsiteX97" fmla="*/ 469106 w 635794"/>
                <a:gd name="connsiteY97" fmla="*/ 514350 h 550069"/>
                <a:gd name="connsiteX98" fmla="*/ 502444 w 635794"/>
                <a:gd name="connsiteY98" fmla="*/ 514350 h 550069"/>
                <a:gd name="connsiteX99" fmla="*/ 564356 w 635794"/>
                <a:gd name="connsiteY99" fmla="*/ 550069 h 550069"/>
                <a:gd name="connsiteX0" fmla="*/ 564356 w 635794"/>
                <a:gd name="connsiteY0" fmla="*/ 550069 h 550069"/>
                <a:gd name="connsiteX1" fmla="*/ 621506 w 635794"/>
                <a:gd name="connsiteY1" fmla="*/ 476250 h 550069"/>
                <a:gd name="connsiteX2" fmla="*/ 631031 w 635794"/>
                <a:gd name="connsiteY2" fmla="*/ 435769 h 550069"/>
                <a:gd name="connsiteX3" fmla="*/ 635794 w 635794"/>
                <a:gd name="connsiteY3" fmla="*/ 421481 h 550069"/>
                <a:gd name="connsiteX4" fmla="*/ 602456 w 635794"/>
                <a:gd name="connsiteY4" fmla="*/ 421481 h 550069"/>
                <a:gd name="connsiteX5" fmla="*/ 578644 w 635794"/>
                <a:gd name="connsiteY5" fmla="*/ 438150 h 550069"/>
                <a:gd name="connsiteX6" fmla="*/ 542925 w 635794"/>
                <a:gd name="connsiteY6" fmla="*/ 438150 h 550069"/>
                <a:gd name="connsiteX7" fmla="*/ 535781 w 635794"/>
                <a:gd name="connsiteY7" fmla="*/ 411956 h 550069"/>
                <a:gd name="connsiteX8" fmla="*/ 526256 w 635794"/>
                <a:gd name="connsiteY8" fmla="*/ 397669 h 550069"/>
                <a:gd name="connsiteX9" fmla="*/ 500063 w 635794"/>
                <a:gd name="connsiteY9" fmla="*/ 378619 h 550069"/>
                <a:gd name="connsiteX10" fmla="*/ 514350 w 635794"/>
                <a:gd name="connsiteY10" fmla="*/ 361950 h 550069"/>
                <a:gd name="connsiteX11" fmla="*/ 521494 w 635794"/>
                <a:gd name="connsiteY11" fmla="*/ 345281 h 550069"/>
                <a:gd name="connsiteX12" fmla="*/ 519113 w 635794"/>
                <a:gd name="connsiteY12" fmla="*/ 307181 h 550069"/>
                <a:gd name="connsiteX13" fmla="*/ 547688 w 635794"/>
                <a:gd name="connsiteY13" fmla="*/ 295275 h 550069"/>
                <a:gd name="connsiteX14" fmla="*/ 564356 w 635794"/>
                <a:gd name="connsiteY14" fmla="*/ 285750 h 550069"/>
                <a:gd name="connsiteX15" fmla="*/ 566738 w 635794"/>
                <a:gd name="connsiteY15" fmla="*/ 276225 h 550069"/>
                <a:gd name="connsiteX16" fmla="*/ 566738 w 635794"/>
                <a:gd name="connsiteY16" fmla="*/ 276225 h 550069"/>
                <a:gd name="connsiteX17" fmla="*/ 569119 w 635794"/>
                <a:gd name="connsiteY17" fmla="*/ 230981 h 550069"/>
                <a:gd name="connsiteX18" fmla="*/ 569119 w 635794"/>
                <a:gd name="connsiteY18" fmla="*/ 209550 h 550069"/>
                <a:gd name="connsiteX19" fmla="*/ 552450 w 635794"/>
                <a:gd name="connsiteY19" fmla="*/ 192881 h 550069"/>
                <a:gd name="connsiteX20" fmla="*/ 528638 w 635794"/>
                <a:gd name="connsiteY20" fmla="*/ 161925 h 550069"/>
                <a:gd name="connsiteX21" fmla="*/ 528638 w 635794"/>
                <a:gd name="connsiteY21" fmla="*/ 150019 h 550069"/>
                <a:gd name="connsiteX22" fmla="*/ 547688 w 635794"/>
                <a:gd name="connsiteY22" fmla="*/ 135731 h 550069"/>
                <a:gd name="connsiteX23" fmla="*/ 557213 w 635794"/>
                <a:gd name="connsiteY23" fmla="*/ 111919 h 550069"/>
                <a:gd name="connsiteX24" fmla="*/ 542925 w 635794"/>
                <a:gd name="connsiteY24" fmla="*/ 111919 h 550069"/>
                <a:gd name="connsiteX25" fmla="*/ 521494 w 635794"/>
                <a:gd name="connsiteY25" fmla="*/ 126206 h 550069"/>
                <a:gd name="connsiteX26" fmla="*/ 497681 w 635794"/>
                <a:gd name="connsiteY26" fmla="*/ 138112 h 550069"/>
                <a:gd name="connsiteX27" fmla="*/ 473869 w 635794"/>
                <a:gd name="connsiteY27" fmla="*/ 116681 h 550069"/>
                <a:gd name="connsiteX28" fmla="*/ 447675 w 635794"/>
                <a:gd name="connsiteY28" fmla="*/ 95250 h 550069"/>
                <a:gd name="connsiteX29" fmla="*/ 447675 w 635794"/>
                <a:gd name="connsiteY29" fmla="*/ 71437 h 550069"/>
                <a:gd name="connsiteX30" fmla="*/ 442913 w 635794"/>
                <a:gd name="connsiteY30" fmla="*/ 45244 h 550069"/>
                <a:gd name="connsiteX31" fmla="*/ 426244 w 635794"/>
                <a:gd name="connsiteY31" fmla="*/ 40481 h 550069"/>
                <a:gd name="connsiteX32" fmla="*/ 411956 w 635794"/>
                <a:gd name="connsiteY32" fmla="*/ 42862 h 550069"/>
                <a:gd name="connsiteX33" fmla="*/ 392906 w 635794"/>
                <a:gd name="connsiteY33" fmla="*/ 26194 h 550069"/>
                <a:gd name="connsiteX34" fmla="*/ 366713 w 635794"/>
                <a:gd name="connsiteY34" fmla="*/ 9525 h 550069"/>
                <a:gd name="connsiteX35" fmla="*/ 352425 w 635794"/>
                <a:gd name="connsiteY35" fmla="*/ 0 h 550069"/>
                <a:gd name="connsiteX36" fmla="*/ 350044 w 635794"/>
                <a:gd name="connsiteY36" fmla="*/ 33337 h 550069"/>
                <a:gd name="connsiteX37" fmla="*/ 333375 w 635794"/>
                <a:gd name="connsiteY37" fmla="*/ 35719 h 550069"/>
                <a:gd name="connsiteX38" fmla="*/ 321469 w 635794"/>
                <a:gd name="connsiteY38" fmla="*/ 33337 h 550069"/>
                <a:gd name="connsiteX39" fmla="*/ 309563 w 635794"/>
                <a:gd name="connsiteY39" fmla="*/ 7144 h 550069"/>
                <a:gd name="connsiteX40" fmla="*/ 290513 w 635794"/>
                <a:gd name="connsiteY40" fmla="*/ 7144 h 550069"/>
                <a:gd name="connsiteX41" fmla="*/ 290513 w 635794"/>
                <a:gd name="connsiteY41" fmla="*/ 7144 h 550069"/>
                <a:gd name="connsiteX42" fmla="*/ 300038 w 635794"/>
                <a:gd name="connsiteY42" fmla="*/ 38100 h 550069"/>
                <a:gd name="connsiteX43" fmla="*/ 292894 w 635794"/>
                <a:gd name="connsiteY43" fmla="*/ 57150 h 550069"/>
                <a:gd name="connsiteX44" fmla="*/ 278606 w 635794"/>
                <a:gd name="connsiteY44" fmla="*/ 54769 h 550069"/>
                <a:gd name="connsiteX45" fmla="*/ 254794 w 635794"/>
                <a:gd name="connsiteY45" fmla="*/ 66675 h 550069"/>
                <a:gd name="connsiteX46" fmla="*/ 254794 w 635794"/>
                <a:gd name="connsiteY46" fmla="*/ 76200 h 550069"/>
                <a:gd name="connsiteX47" fmla="*/ 230981 w 635794"/>
                <a:gd name="connsiteY47" fmla="*/ 83344 h 550069"/>
                <a:gd name="connsiteX48" fmla="*/ 219075 w 635794"/>
                <a:gd name="connsiteY48" fmla="*/ 88106 h 550069"/>
                <a:gd name="connsiteX49" fmla="*/ 221456 w 635794"/>
                <a:gd name="connsiteY49" fmla="*/ 138112 h 550069"/>
                <a:gd name="connsiteX50" fmla="*/ 228600 w 635794"/>
                <a:gd name="connsiteY50" fmla="*/ 159544 h 550069"/>
                <a:gd name="connsiteX51" fmla="*/ 252413 w 635794"/>
                <a:gd name="connsiteY51" fmla="*/ 169069 h 550069"/>
                <a:gd name="connsiteX52" fmla="*/ 273844 w 635794"/>
                <a:gd name="connsiteY52" fmla="*/ 123825 h 550069"/>
                <a:gd name="connsiteX53" fmla="*/ 285750 w 635794"/>
                <a:gd name="connsiteY53" fmla="*/ 161926 h 550069"/>
                <a:gd name="connsiteX54" fmla="*/ 283369 w 635794"/>
                <a:gd name="connsiteY54" fmla="*/ 228600 h 550069"/>
                <a:gd name="connsiteX55" fmla="*/ 252413 w 635794"/>
                <a:gd name="connsiteY55" fmla="*/ 247650 h 550069"/>
                <a:gd name="connsiteX56" fmla="*/ 230981 w 635794"/>
                <a:gd name="connsiteY56" fmla="*/ 266700 h 550069"/>
                <a:gd name="connsiteX57" fmla="*/ 242888 w 635794"/>
                <a:gd name="connsiteY57" fmla="*/ 300037 h 550069"/>
                <a:gd name="connsiteX58" fmla="*/ 242888 w 635794"/>
                <a:gd name="connsiteY58" fmla="*/ 314325 h 550069"/>
                <a:gd name="connsiteX59" fmla="*/ 230981 w 635794"/>
                <a:gd name="connsiteY59" fmla="*/ 314325 h 550069"/>
                <a:gd name="connsiteX60" fmla="*/ 214313 w 635794"/>
                <a:gd name="connsiteY60" fmla="*/ 323850 h 550069"/>
                <a:gd name="connsiteX61" fmla="*/ 207169 w 635794"/>
                <a:gd name="connsiteY61" fmla="*/ 333375 h 550069"/>
                <a:gd name="connsiteX62" fmla="*/ 180975 w 635794"/>
                <a:gd name="connsiteY62" fmla="*/ 326231 h 550069"/>
                <a:gd name="connsiteX63" fmla="*/ 166688 w 635794"/>
                <a:gd name="connsiteY63" fmla="*/ 316706 h 550069"/>
                <a:gd name="connsiteX64" fmla="*/ 147638 w 635794"/>
                <a:gd name="connsiteY64" fmla="*/ 295275 h 550069"/>
                <a:gd name="connsiteX65" fmla="*/ 130969 w 635794"/>
                <a:gd name="connsiteY65" fmla="*/ 292894 h 550069"/>
                <a:gd name="connsiteX66" fmla="*/ 121444 w 635794"/>
                <a:gd name="connsiteY66" fmla="*/ 304800 h 550069"/>
                <a:gd name="connsiteX67" fmla="*/ 100013 w 635794"/>
                <a:gd name="connsiteY67" fmla="*/ 290512 h 550069"/>
                <a:gd name="connsiteX68" fmla="*/ 76200 w 635794"/>
                <a:gd name="connsiteY68" fmla="*/ 276225 h 550069"/>
                <a:gd name="connsiteX69" fmla="*/ 50006 w 635794"/>
                <a:gd name="connsiteY69" fmla="*/ 276225 h 550069"/>
                <a:gd name="connsiteX70" fmla="*/ 45244 w 635794"/>
                <a:gd name="connsiteY70" fmla="*/ 285750 h 550069"/>
                <a:gd name="connsiteX71" fmla="*/ 45244 w 635794"/>
                <a:gd name="connsiteY71" fmla="*/ 300037 h 550069"/>
                <a:gd name="connsiteX72" fmla="*/ 45244 w 635794"/>
                <a:gd name="connsiteY72" fmla="*/ 300037 h 550069"/>
                <a:gd name="connsiteX73" fmla="*/ 47625 w 635794"/>
                <a:gd name="connsiteY73" fmla="*/ 314325 h 550069"/>
                <a:gd name="connsiteX74" fmla="*/ 23813 w 635794"/>
                <a:gd name="connsiteY74" fmla="*/ 328612 h 550069"/>
                <a:gd name="connsiteX75" fmla="*/ 0 w 635794"/>
                <a:gd name="connsiteY75" fmla="*/ 330994 h 550069"/>
                <a:gd name="connsiteX76" fmla="*/ 7144 w 635794"/>
                <a:gd name="connsiteY76" fmla="*/ 347662 h 550069"/>
                <a:gd name="connsiteX77" fmla="*/ 19050 w 635794"/>
                <a:gd name="connsiteY77" fmla="*/ 364331 h 550069"/>
                <a:gd name="connsiteX78" fmla="*/ 42863 w 635794"/>
                <a:gd name="connsiteY78" fmla="*/ 369094 h 550069"/>
                <a:gd name="connsiteX79" fmla="*/ 54769 w 635794"/>
                <a:gd name="connsiteY79" fmla="*/ 352425 h 550069"/>
                <a:gd name="connsiteX80" fmla="*/ 59531 w 635794"/>
                <a:gd name="connsiteY80" fmla="*/ 347662 h 550069"/>
                <a:gd name="connsiteX81" fmla="*/ 71438 w 635794"/>
                <a:gd name="connsiteY81" fmla="*/ 342900 h 550069"/>
                <a:gd name="connsiteX82" fmla="*/ 76200 w 635794"/>
                <a:gd name="connsiteY82" fmla="*/ 369094 h 550069"/>
                <a:gd name="connsiteX83" fmla="*/ 92869 w 635794"/>
                <a:gd name="connsiteY83" fmla="*/ 352425 h 550069"/>
                <a:gd name="connsiteX84" fmla="*/ 116681 w 635794"/>
                <a:gd name="connsiteY84" fmla="*/ 342900 h 550069"/>
                <a:gd name="connsiteX85" fmla="*/ 138113 w 635794"/>
                <a:gd name="connsiteY85" fmla="*/ 335756 h 550069"/>
                <a:gd name="connsiteX86" fmla="*/ 154781 w 635794"/>
                <a:gd name="connsiteY86" fmla="*/ 335756 h 550069"/>
                <a:gd name="connsiteX87" fmla="*/ 166688 w 635794"/>
                <a:gd name="connsiteY87" fmla="*/ 354806 h 550069"/>
                <a:gd name="connsiteX88" fmla="*/ 185738 w 635794"/>
                <a:gd name="connsiteY88" fmla="*/ 361950 h 550069"/>
                <a:gd name="connsiteX89" fmla="*/ 209550 w 635794"/>
                <a:gd name="connsiteY89" fmla="*/ 369094 h 550069"/>
                <a:gd name="connsiteX90" fmla="*/ 240506 w 635794"/>
                <a:gd name="connsiteY90" fmla="*/ 369094 h 550069"/>
                <a:gd name="connsiteX91" fmla="*/ 273844 w 635794"/>
                <a:gd name="connsiteY91" fmla="*/ 402431 h 550069"/>
                <a:gd name="connsiteX92" fmla="*/ 285750 w 635794"/>
                <a:gd name="connsiteY92" fmla="*/ 428625 h 550069"/>
                <a:gd name="connsiteX93" fmla="*/ 345281 w 635794"/>
                <a:gd name="connsiteY93" fmla="*/ 447675 h 550069"/>
                <a:gd name="connsiteX94" fmla="*/ 397669 w 635794"/>
                <a:gd name="connsiteY94" fmla="*/ 478631 h 550069"/>
                <a:gd name="connsiteX95" fmla="*/ 423863 w 635794"/>
                <a:gd name="connsiteY95" fmla="*/ 495300 h 550069"/>
                <a:gd name="connsiteX96" fmla="*/ 438150 w 635794"/>
                <a:gd name="connsiteY96" fmla="*/ 514350 h 550069"/>
                <a:gd name="connsiteX97" fmla="*/ 469106 w 635794"/>
                <a:gd name="connsiteY97" fmla="*/ 514350 h 550069"/>
                <a:gd name="connsiteX98" fmla="*/ 502444 w 635794"/>
                <a:gd name="connsiteY98" fmla="*/ 514350 h 550069"/>
                <a:gd name="connsiteX99" fmla="*/ 564356 w 635794"/>
                <a:gd name="connsiteY99" fmla="*/ 550069 h 550069"/>
                <a:gd name="connsiteX0" fmla="*/ 564356 w 635794"/>
                <a:gd name="connsiteY0" fmla="*/ 550069 h 550069"/>
                <a:gd name="connsiteX1" fmla="*/ 621506 w 635794"/>
                <a:gd name="connsiteY1" fmla="*/ 476250 h 550069"/>
                <a:gd name="connsiteX2" fmla="*/ 631031 w 635794"/>
                <a:gd name="connsiteY2" fmla="*/ 435769 h 550069"/>
                <a:gd name="connsiteX3" fmla="*/ 635794 w 635794"/>
                <a:gd name="connsiteY3" fmla="*/ 421481 h 550069"/>
                <a:gd name="connsiteX4" fmla="*/ 602456 w 635794"/>
                <a:gd name="connsiteY4" fmla="*/ 421481 h 550069"/>
                <a:gd name="connsiteX5" fmla="*/ 578644 w 635794"/>
                <a:gd name="connsiteY5" fmla="*/ 438150 h 550069"/>
                <a:gd name="connsiteX6" fmla="*/ 542925 w 635794"/>
                <a:gd name="connsiteY6" fmla="*/ 438150 h 550069"/>
                <a:gd name="connsiteX7" fmla="*/ 535781 w 635794"/>
                <a:gd name="connsiteY7" fmla="*/ 411956 h 550069"/>
                <a:gd name="connsiteX8" fmla="*/ 526256 w 635794"/>
                <a:gd name="connsiteY8" fmla="*/ 397669 h 550069"/>
                <a:gd name="connsiteX9" fmla="*/ 500063 w 635794"/>
                <a:gd name="connsiteY9" fmla="*/ 378619 h 550069"/>
                <a:gd name="connsiteX10" fmla="*/ 514350 w 635794"/>
                <a:gd name="connsiteY10" fmla="*/ 361950 h 550069"/>
                <a:gd name="connsiteX11" fmla="*/ 521494 w 635794"/>
                <a:gd name="connsiteY11" fmla="*/ 345281 h 550069"/>
                <a:gd name="connsiteX12" fmla="*/ 519113 w 635794"/>
                <a:gd name="connsiteY12" fmla="*/ 307181 h 550069"/>
                <a:gd name="connsiteX13" fmla="*/ 547688 w 635794"/>
                <a:gd name="connsiteY13" fmla="*/ 295275 h 550069"/>
                <a:gd name="connsiteX14" fmla="*/ 564356 w 635794"/>
                <a:gd name="connsiteY14" fmla="*/ 285750 h 550069"/>
                <a:gd name="connsiteX15" fmla="*/ 566738 w 635794"/>
                <a:gd name="connsiteY15" fmla="*/ 276225 h 550069"/>
                <a:gd name="connsiteX16" fmla="*/ 566738 w 635794"/>
                <a:gd name="connsiteY16" fmla="*/ 276225 h 550069"/>
                <a:gd name="connsiteX17" fmla="*/ 569119 w 635794"/>
                <a:gd name="connsiteY17" fmla="*/ 230981 h 550069"/>
                <a:gd name="connsiteX18" fmla="*/ 569119 w 635794"/>
                <a:gd name="connsiteY18" fmla="*/ 209550 h 550069"/>
                <a:gd name="connsiteX19" fmla="*/ 552450 w 635794"/>
                <a:gd name="connsiteY19" fmla="*/ 192881 h 550069"/>
                <a:gd name="connsiteX20" fmla="*/ 528638 w 635794"/>
                <a:gd name="connsiteY20" fmla="*/ 161925 h 550069"/>
                <a:gd name="connsiteX21" fmla="*/ 528638 w 635794"/>
                <a:gd name="connsiteY21" fmla="*/ 150019 h 550069"/>
                <a:gd name="connsiteX22" fmla="*/ 547688 w 635794"/>
                <a:gd name="connsiteY22" fmla="*/ 135731 h 550069"/>
                <a:gd name="connsiteX23" fmla="*/ 557213 w 635794"/>
                <a:gd name="connsiteY23" fmla="*/ 111919 h 550069"/>
                <a:gd name="connsiteX24" fmla="*/ 542925 w 635794"/>
                <a:gd name="connsiteY24" fmla="*/ 111919 h 550069"/>
                <a:gd name="connsiteX25" fmla="*/ 521494 w 635794"/>
                <a:gd name="connsiteY25" fmla="*/ 126206 h 550069"/>
                <a:gd name="connsiteX26" fmla="*/ 497681 w 635794"/>
                <a:gd name="connsiteY26" fmla="*/ 138112 h 550069"/>
                <a:gd name="connsiteX27" fmla="*/ 473869 w 635794"/>
                <a:gd name="connsiteY27" fmla="*/ 116681 h 550069"/>
                <a:gd name="connsiteX28" fmla="*/ 447675 w 635794"/>
                <a:gd name="connsiteY28" fmla="*/ 95250 h 550069"/>
                <a:gd name="connsiteX29" fmla="*/ 447675 w 635794"/>
                <a:gd name="connsiteY29" fmla="*/ 71437 h 550069"/>
                <a:gd name="connsiteX30" fmla="*/ 442913 w 635794"/>
                <a:gd name="connsiteY30" fmla="*/ 45244 h 550069"/>
                <a:gd name="connsiteX31" fmla="*/ 426244 w 635794"/>
                <a:gd name="connsiteY31" fmla="*/ 40481 h 550069"/>
                <a:gd name="connsiteX32" fmla="*/ 411956 w 635794"/>
                <a:gd name="connsiteY32" fmla="*/ 42862 h 550069"/>
                <a:gd name="connsiteX33" fmla="*/ 392906 w 635794"/>
                <a:gd name="connsiteY33" fmla="*/ 26194 h 550069"/>
                <a:gd name="connsiteX34" fmla="*/ 366713 w 635794"/>
                <a:gd name="connsiteY34" fmla="*/ 9525 h 550069"/>
                <a:gd name="connsiteX35" fmla="*/ 352425 w 635794"/>
                <a:gd name="connsiteY35" fmla="*/ 0 h 550069"/>
                <a:gd name="connsiteX36" fmla="*/ 350044 w 635794"/>
                <a:gd name="connsiteY36" fmla="*/ 33337 h 550069"/>
                <a:gd name="connsiteX37" fmla="*/ 333375 w 635794"/>
                <a:gd name="connsiteY37" fmla="*/ 35719 h 550069"/>
                <a:gd name="connsiteX38" fmla="*/ 321469 w 635794"/>
                <a:gd name="connsiteY38" fmla="*/ 33337 h 550069"/>
                <a:gd name="connsiteX39" fmla="*/ 309563 w 635794"/>
                <a:gd name="connsiteY39" fmla="*/ 7144 h 550069"/>
                <a:gd name="connsiteX40" fmla="*/ 290513 w 635794"/>
                <a:gd name="connsiteY40" fmla="*/ 7144 h 550069"/>
                <a:gd name="connsiteX41" fmla="*/ 290513 w 635794"/>
                <a:gd name="connsiteY41" fmla="*/ 7144 h 550069"/>
                <a:gd name="connsiteX42" fmla="*/ 300038 w 635794"/>
                <a:gd name="connsiteY42" fmla="*/ 38100 h 550069"/>
                <a:gd name="connsiteX43" fmla="*/ 292894 w 635794"/>
                <a:gd name="connsiteY43" fmla="*/ 57150 h 550069"/>
                <a:gd name="connsiteX44" fmla="*/ 278606 w 635794"/>
                <a:gd name="connsiteY44" fmla="*/ 54769 h 550069"/>
                <a:gd name="connsiteX45" fmla="*/ 254794 w 635794"/>
                <a:gd name="connsiteY45" fmla="*/ 66675 h 550069"/>
                <a:gd name="connsiteX46" fmla="*/ 254794 w 635794"/>
                <a:gd name="connsiteY46" fmla="*/ 76200 h 550069"/>
                <a:gd name="connsiteX47" fmla="*/ 230981 w 635794"/>
                <a:gd name="connsiteY47" fmla="*/ 83344 h 550069"/>
                <a:gd name="connsiteX48" fmla="*/ 219075 w 635794"/>
                <a:gd name="connsiteY48" fmla="*/ 88106 h 550069"/>
                <a:gd name="connsiteX49" fmla="*/ 221456 w 635794"/>
                <a:gd name="connsiteY49" fmla="*/ 138112 h 550069"/>
                <a:gd name="connsiteX50" fmla="*/ 228600 w 635794"/>
                <a:gd name="connsiteY50" fmla="*/ 159544 h 550069"/>
                <a:gd name="connsiteX51" fmla="*/ 252413 w 635794"/>
                <a:gd name="connsiteY51" fmla="*/ 169069 h 550069"/>
                <a:gd name="connsiteX52" fmla="*/ 273844 w 635794"/>
                <a:gd name="connsiteY52" fmla="*/ 123825 h 550069"/>
                <a:gd name="connsiteX53" fmla="*/ 285750 w 635794"/>
                <a:gd name="connsiteY53" fmla="*/ 161926 h 550069"/>
                <a:gd name="connsiteX54" fmla="*/ 283369 w 635794"/>
                <a:gd name="connsiteY54" fmla="*/ 228600 h 550069"/>
                <a:gd name="connsiteX55" fmla="*/ 252413 w 635794"/>
                <a:gd name="connsiteY55" fmla="*/ 247650 h 550069"/>
                <a:gd name="connsiteX56" fmla="*/ 230981 w 635794"/>
                <a:gd name="connsiteY56" fmla="*/ 266700 h 550069"/>
                <a:gd name="connsiteX57" fmla="*/ 242888 w 635794"/>
                <a:gd name="connsiteY57" fmla="*/ 300037 h 550069"/>
                <a:gd name="connsiteX58" fmla="*/ 242888 w 635794"/>
                <a:gd name="connsiteY58" fmla="*/ 314325 h 550069"/>
                <a:gd name="connsiteX59" fmla="*/ 230981 w 635794"/>
                <a:gd name="connsiteY59" fmla="*/ 314325 h 550069"/>
                <a:gd name="connsiteX60" fmla="*/ 214313 w 635794"/>
                <a:gd name="connsiteY60" fmla="*/ 323850 h 550069"/>
                <a:gd name="connsiteX61" fmla="*/ 216694 w 635794"/>
                <a:gd name="connsiteY61" fmla="*/ 333375 h 550069"/>
                <a:gd name="connsiteX62" fmla="*/ 180975 w 635794"/>
                <a:gd name="connsiteY62" fmla="*/ 326231 h 550069"/>
                <a:gd name="connsiteX63" fmla="*/ 166688 w 635794"/>
                <a:gd name="connsiteY63" fmla="*/ 316706 h 550069"/>
                <a:gd name="connsiteX64" fmla="*/ 147638 w 635794"/>
                <a:gd name="connsiteY64" fmla="*/ 295275 h 550069"/>
                <a:gd name="connsiteX65" fmla="*/ 130969 w 635794"/>
                <a:gd name="connsiteY65" fmla="*/ 292894 h 550069"/>
                <a:gd name="connsiteX66" fmla="*/ 121444 w 635794"/>
                <a:gd name="connsiteY66" fmla="*/ 304800 h 550069"/>
                <a:gd name="connsiteX67" fmla="*/ 100013 w 635794"/>
                <a:gd name="connsiteY67" fmla="*/ 290512 h 550069"/>
                <a:gd name="connsiteX68" fmla="*/ 76200 w 635794"/>
                <a:gd name="connsiteY68" fmla="*/ 276225 h 550069"/>
                <a:gd name="connsiteX69" fmla="*/ 50006 w 635794"/>
                <a:gd name="connsiteY69" fmla="*/ 276225 h 550069"/>
                <a:gd name="connsiteX70" fmla="*/ 45244 w 635794"/>
                <a:gd name="connsiteY70" fmla="*/ 285750 h 550069"/>
                <a:gd name="connsiteX71" fmla="*/ 45244 w 635794"/>
                <a:gd name="connsiteY71" fmla="*/ 300037 h 550069"/>
                <a:gd name="connsiteX72" fmla="*/ 45244 w 635794"/>
                <a:gd name="connsiteY72" fmla="*/ 300037 h 550069"/>
                <a:gd name="connsiteX73" fmla="*/ 47625 w 635794"/>
                <a:gd name="connsiteY73" fmla="*/ 314325 h 550069"/>
                <a:gd name="connsiteX74" fmla="*/ 23813 w 635794"/>
                <a:gd name="connsiteY74" fmla="*/ 328612 h 550069"/>
                <a:gd name="connsiteX75" fmla="*/ 0 w 635794"/>
                <a:gd name="connsiteY75" fmla="*/ 330994 h 550069"/>
                <a:gd name="connsiteX76" fmla="*/ 7144 w 635794"/>
                <a:gd name="connsiteY76" fmla="*/ 347662 h 550069"/>
                <a:gd name="connsiteX77" fmla="*/ 19050 w 635794"/>
                <a:gd name="connsiteY77" fmla="*/ 364331 h 550069"/>
                <a:gd name="connsiteX78" fmla="*/ 42863 w 635794"/>
                <a:gd name="connsiteY78" fmla="*/ 369094 h 550069"/>
                <a:gd name="connsiteX79" fmla="*/ 54769 w 635794"/>
                <a:gd name="connsiteY79" fmla="*/ 352425 h 550069"/>
                <a:gd name="connsiteX80" fmla="*/ 59531 w 635794"/>
                <a:gd name="connsiteY80" fmla="*/ 347662 h 550069"/>
                <a:gd name="connsiteX81" fmla="*/ 71438 w 635794"/>
                <a:gd name="connsiteY81" fmla="*/ 342900 h 550069"/>
                <a:gd name="connsiteX82" fmla="*/ 76200 w 635794"/>
                <a:gd name="connsiteY82" fmla="*/ 369094 h 550069"/>
                <a:gd name="connsiteX83" fmla="*/ 92869 w 635794"/>
                <a:gd name="connsiteY83" fmla="*/ 352425 h 550069"/>
                <a:gd name="connsiteX84" fmla="*/ 116681 w 635794"/>
                <a:gd name="connsiteY84" fmla="*/ 342900 h 550069"/>
                <a:gd name="connsiteX85" fmla="*/ 138113 w 635794"/>
                <a:gd name="connsiteY85" fmla="*/ 335756 h 550069"/>
                <a:gd name="connsiteX86" fmla="*/ 154781 w 635794"/>
                <a:gd name="connsiteY86" fmla="*/ 335756 h 550069"/>
                <a:gd name="connsiteX87" fmla="*/ 166688 w 635794"/>
                <a:gd name="connsiteY87" fmla="*/ 354806 h 550069"/>
                <a:gd name="connsiteX88" fmla="*/ 185738 w 635794"/>
                <a:gd name="connsiteY88" fmla="*/ 361950 h 550069"/>
                <a:gd name="connsiteX89" fmla="*/ 209550 w 635794"/>
                <a:gd name="connsiteY89" fmla="*/ 369094 h 550069"/>
                <a:gd name="connsiteX90" fmla="*/ 240506 w 635794"/>
                <a:gd name="connsiteY90" fmla="*/ 369094 h 550069"/>
                <a:gd name="connsiteX91" fmla="*/ 273844 w 635794"/>
                <a:gd name="connsiteY91" fmla="*/ 402431 h 550069"/>
                <a:gd name="connsiteX92" fmla="*/ 285750 w 635794"/>
                <a:gd name="connsiteY92" fmla="*/ 428625 h 550069"/>
                <a:gd name="connsiteX93" fmla="*/ 345281 w 635794"/>
                <a:gd name="connsiteY93" fmla="*/ 447675 h 550069"/>
                <a:gd name="connsiteX94" fmla="*/ 397669 w 635794"/>
                <a:gd name="connsiteY94" fmla="*/ 478631 h 550069"/>
                <a:gd name="connsiteX95" fmla="*/ 423863 w 635794"/>
                <a:gd name="connsiteY95" fmla="*/ 495300 h 550069"/>
                <a:gd name="connsiteX96" fmla="*/ 438150 w 635794"/>
                <a:gd name="connsiteY96" fmla="*/ 514350 h 550069"/>
                <a:gd name="connsiteX97" fmla="*/ 469106 w 635794"/>
                <a:gd name="connsiteY97" fmla="*/ 514350 h 550069"/>
                <a:gd name="connsiteX98" fmla="*/ 502444 w 635794"/>
                <a:gd name="connsiteY98" fmla="*/ 514350 h 550069"/>
                <a:gd name="connsiteX99" fmla="*/ 564356 w 635794"/>
                <a:gd name="connsiteY99" fmla="*/ 550069 h 550069"/>
                <a:gd name="connsiteX0" fmla="*/ 564356 w 635794"/>
                <a:gd name="connsiteY0" fmla="*/ 550069 h 550069"/>
                <a:gd name="connsiteX1" fmla="*/ 621506 w 635794"/>
                <a:gd name="connsiteY1" fmla="*/ 476250 h 550069"/>
                <a:gd name="connsiteX2" fmla="*/ 631031 w 635794"/>
                <a:gd name="connsiteY2" fmla="*/ 435769 h 550069"/>
                <a:gd name="connsiteX3" fmla="*/ 635794 w 635794"/>
                <a:gd name="connsiteY3" fmla="*/ 421481 h 550069"/>
                <a:gd name="connsiteX4" fmla="*/ 602456 w 635794"/>
                <a:gd name="connsiteY4" fmla="*/ 421481 h 550069"/>
                <a:gd name="connsiteX5" fmla="*/ 578644 w 635794"/>
                <a:gd name="connsiteY5" fmla="*/ 438150 h 550069"/>
                <a:gd name="connsiteX6" fmla="*/ 542925 w 635794"/>
                <a:gd name="connsiteY6" fmla="*/ 438150 h 550069"/>
                <a:gd name="connsiteX7" fmla="*/ 535781 w 635794"/>
                <a:gd name="connsiteY7" fmla="*/ 411956 h 550069"/>
                <a:gd name="connsiteX8" fmla="*/ 526256 w 635794"/>
                <a:gd name="connsiteY8" fmla="*/ 397669 h 550069"/>
                <a:gd name="connsiteX9" fmla="*/ 500063 w 635794"/>
                <a:gd name="connsiteY9" fmla="*/ 378619 h 550069"/>
                <a:gd name="connsiteX10" fmla="*/ 514350 w 635794"/>
                <a:gd name="connsiteY10" fmla="*/ 361950 h 550069"/>
                <a:gd name="connsiteX11" fmla="*/ 521494 w 635794"/>
                <a:gd name="connsiteY11" fmla="*/ 345281 h 550069"/>
                <a:gd name="connsiteX12" fmla="*/ 519113 w 635794"/>
                <a:gd name="connsiteY12" fmla="*/ 307181 h 550069"/>
                <a:gd name="connsiteX13" fmla="*/ 547688 w 635794"/>
                <a:gd name="connsiteY13" fmla="*/ 295275 h 550069"/>
                <a:gd name="connsiteX14" fmla="*/ 564356 w 635794"/>
                <a:gd name="connsiteY14" fmla="*/ 285750 h 550069"/>
                <a:gd name="connsiteX15" fmla="*/ 566738 w 635794"/>
                <a:gd name="connsiteY15" fmla="*/ 276225 h 550069"/>
                <a:gd name="connsiteX16" fmla="*/ 566738 w 635794"/>
                <a:gd name="connsiteY16" fmla="*/ 276225 h 550069"/>
                <a:gd name="connsiteX17" fmla="*/ 569119 w 635794"/>
                <a:gd name="connsiteY17" fmla="*/ 230981 h 550069"/>
                <a:gd name="connsiteX18" fmla="*/ 569119 w 635794"/>
                <a:gd name="connsiteY18" fmla="*/ 209550 h 550069"/>
                <a:gd name="connsiteX19" fmla="*/ 552450 w 635794"/>
                <a:gd name="connsiteY19" fmla="*/ 192881 h 550069"/>
                <a:gd name="connsiteX20" fmla="*/ 528638 w 635794"/>
                <a:gd name="connsiteY20" fmla="*/ 161925 h 550069"/>
                <a:gd name="connsiteX21" fmla="*/ 528638 w 635794"/>
                <a:gd name="connsiteY21" fmla="*/ 150019 h 550069"/>
                <a:gd name="connsiteX22" fmla="*/ 547688 w 635794"/>
                <a:gd name="connsiteY22" fmla="*/ 135731 h 550069"/>
                <a:gd name="connsiteX23" fmla="*/ 557213 w 635794"/>
                <a:gd name="connsiteY23" fmla="*/ 111919 h 550069"/>
                <a:gd name="connsiteX24" fmla="*/ 542925 w 635794"/>
                <a:gd name="connsiteY24" fmla="*/ 111919 h 550069"/>
                <a:gd name="connsiteX25" fmla="*/ 521494 w 635794"/>
                <a:gd name="connsiteY25" fmla="*/ 126206 h 550069"/>
                <a:gd name="connsiteX26" fmla="*/ 497681 w 635794"/>
                <a:gd name="connsiteY26" fmla="*/ 138112 h 550069"/>
                <a:gd name="connsiteX27" fmla="*/ 473869 w 635794"/>
                <a:gd name="connsiteY27" fmla="*/ 116681 h 550069"/>
                <a:gd name="connsiteX28" fmla="*/ 447675 w 635794"/>
                <a:gd name="connsiteY28" fmla="*/ 95250 h 550069"/>
                <a:gd name="connsiteX29" fmla="*/ 447675 w 635794"/>
                <a:gd name="connsiteY29" fmla="*/ 71437 h 550069"/>
                <a:gd name="connsiteX30" fmla="*/ 442913 w 635794"/>
                <a:gd name="connsiteY30" fmla="*/ 45244 h 550069"/>
                <a:gd name="connsiteX31" fmla="*/ 426244 w 635794"/>
                <a:gd name="connsiteY31" fmla="*/ 40481 h 550069"/>
                <a:gd name="connsiteX32" fmla="*/ 411956 w 635794"/>
                <a:gd name="connsiteY32" fmla="*/ 42862 h 550069"/>
                <a:gd name="connsiteX33" fmla="*/ 392906 w 635794"/>
                <a:gd name="connsiteY33" fmla="*/ 26194 h 550069"/>
                <a:gd name="connsiteX34" fmla="*/ 366713 w 635794"/>
                <a:gd name="connsiteY34" fmla="*/ 9525 h 550069"/>
                <a:gd name="connsiteX35" fmla="*/ 352425 w 635794"/>
                <a:gd name="connsiteY35" fmla="*/ 0 h 550069"/>
                <a:gd name="connsiteX36" fmla="*/ 350044 w 635794"/>
                <a:gd name="connsiteY36" fmla="*/ 33337 h 550069"/>
                <a:gd name="connsiteX37" fmla="*/ 333375 w 635794"/>
                <a:gd name="connsiteY37" fmla="*/ 35719 h 550069"/>
                <a:gd name="connsiteX38" fmla="*/ 321469 w 635794"/>
                <a:gd name="connsiteY38" fmla="*/ 33337 h 550069"/>
                <a:gd name="connsiteX39" fmla="*/ 309563 w 635794"/>
                <a:gd name="connsiteY39" fmla="*/ 7144 h 550069"/>
                <a:gd name="connsiteX40" fmla="*/ 290513 w 635794"/>
                <a:gd name="connsiteY40" fmla="*/ 7144 h 550069"/>
                <a:gd name="connsiteX41" fmla="*/ 290513 w 635794"/>
                <a:gd name="connsiteY41" fmla="*/ 7144 h 550069"/>
                <a:gd name="connsiteX42" fmla="*/ 300038 w 635794"/>
                <a:gd name="connsiteY42" fmla="*/ 38100 h 550069"/>
                <a:gd name="connsiteX43" fmla="*/ 292894 w 635794"/>
                <a:gd name="connsiteY43" fmla="*/ 57150 h 550069"/>
                <a:gd name="connsiteX44" fmla="*/ 278606 w 635794"/>
                <a:gd name="connsiteY44" fmla="*/ 54769 h 550069"/>
                <a:gd name="connsiteX45" fmla="*/ 254794 w 635794"/>
                <a:gd name="connsiteY45" fmla="*/ 66675 h 550069"/>
                <a:gd name="connsiteX46" fmla="*/ 254794 w 635794"/>
                <a:gd name="connsiteY46" fmla="*/ 76200 h 550069"/>
                <a:gd name="connsiteX47" fmla="*/ 230981 w 635794"/>
                <a:gd name="connsiteY47" fmla="*/ 83344 h 550069"/>
                <a:gd name="connsiteX48" fmla="*/ 219075 w 635794"/>
                <a:gd name="connsiteY48" fmla="*/ 88106 h 550069"/>
                <a:gd name="connsiteX49" fmla="*/ 221456 w 635794"/>
                <a:gd name="connsiteY49" fmla="*/ 138112 h 550069"/>
                <a:gd name="connsiteX50" fmla="*/ 228600 w 635794"/>
                <a:gd name="connsiteY50" fmla="*/ 159544 h 550069"/>
                <a:gd name="connsiteX51" fmla="*/ 252413 w 635794"/>
                <a:gd name="connsiteY51" fmla="*/ 169069 h 550069"/>
                <a:gd name="connsiteX52" fmla="*/ 273844 w 635794"/>
                <a:gd name="connsiteY52" fmla="*/ 123825 h 550069"/>
                <a:gd name="connsiteX53" fmla="*/ 285750 w 635794"/>
                <a:gd name="connsiteY53" fmla="*/ 161926 h 550069"/>
                <a:gd name="connsiteX54" fmla="*/ 283369 w 635794"/>
                <a:gd name="connsiteY54" fmla="*/ 228600 h 550069"/>
                <a:gd name="connsiteX55" fmla="*/ 252413 w 635794"/>
                <a:gd name="connsiteY55" fmla="*/ 247650 h 550069"/>
                <a:gd name="connsiteX56" fmla="*/ 230981 w 635794"/>
                <a:gd name="connsiteY56" fmla="*/ 266700 h 550069"/>
                <a:gd name="connsiteX57" fmla="*/ 242888 w 635794"/>
                <a:gd name="connsiteY57" fmla="*/ 300037 h 550069"/>
                <a:gd name="connsiteX58" fmla="*/ 242888 w 635794"/>
                <a:gd name="connsiteY58" fmla="*/ 314325 h 550069"/>
                <a:gd name="connsiteX59" fmla="*/ 228599 w 635794"/>
                <a:gd name="connsiteY59" fmla="*/ 304800 h 550069"/>
                <a:gd name="connsiteX60" fmla="*/ 214313 w 635794"/>
                <a:gd name="connsiteY60" fmla="*/ 323850 h 550069"/>
                <a:gd name="connsiteX61" fmla="*/ 216694 w 635794"/>
                <a:gd name="connsiteY61" fmla="*/ 333375 h 550069"/>
                <a:gd name="connsiteX62" fmla="*/ 180975 w 635794"/>
                <a:gd name="connsiteY62" fmla="*/ 326231 h 550069"/>
                <a:gd name="connsiteX63" fmla="*/ 166688 w 635794"/>
                <a:gd name="connsiteY63" fmla="*/ 316706 h 550069"/>
                <a:gd name="connsiteX64" fmla="*/ 147638 w 635794"/>
                <a:gd name="connsiteY64" fmla="*/ 295275 h 550069"/>
                <a:gd name="connsiteX65" fmla="*/ 130969 w 635794"/>
                <a:gd name="connsiteY65" fmla="*/ 292894 h 550069"/>
                <a:gd name="connsiteX66" fmla="*/ 121444 w 635794"/>
                <a:gd name="connsiteY66" fmla="*/ 304800 h 550069"/>
                <a:gd name="connsiteX67" fmla="*/ 100013 w 635794"/>
                <a:gd name="connsiteY67" fmla="*/ 290512 h 550069"/>
                <a:gd name="connsiteX68" fmla="*/ 76200 w 635794"/>
                <a:gd name="connsiteY68" fmla="*/ 276225 h 550069"/>
                <a:gd name="connsiteX69" fmla="*/ 50006 w 635794"/>
                <a:gd name="connsiteY69" fmla="*/ 276225 h 550069"/>
                <a:gd name="connsiteX70" fmla="*/ 45244 w 635794"/>
                <a:gd name="connsiteY70" fmla="*/ 285750 h 550069"/>
                <a:gd name="connsiteX71" fmla="*/ 45244 w 635794"/>
                <a:gd name="connsiteY71" fmla="*/ 300037 h 550069"/>
                <a:gd name="connsiteX72" fmla="*/ 45244 w 635794"/>
                <a:gd name="connsiteY72" fmla="*/ 300037 h 550069"/>
                <a:gd name="connsiteX73" fmla="*/ 47625 w 635794"/>
                <a:gd name="connsiteY73" fmla="*/ 314325 h 550069"/>
                <a:gd name="connsiteX74" fmla="*/ 23813 w 635794"/>
                <a:gd name="connsiteY74" fmla="*/ 328612 h 550069"/>
                <a:gd name="connsiteX75" fmla="*/ 0 w 635794"/>
                <a:gd name="connsiteY75" fmla="*/ 330994 h 550069"/>
                <a:gd name="connsiteX76" fmla="*/ 7144 w 635794"/>
                <a:gd name="connsiteY76" fmla="*/ 347662 h 550069"/>
                <a:gd name="connsiteX77" fmla="*/ 19050 w 635794"/>
                <a:gd name="connsiteY77" fmla="*/ 364331 h 550069"/>
                <a:gd name="connsiteX78" fmla="*/ 42863 w 635794"/>
                <a:gd name="connsiteY78" fmla="*/ 369094 h 550069"/>
                <a:gd name="connsiteX79" fmla="*/ 54769 w 635794"/>
                <a:gd name="connsiteY79" fmla="*/ 352425 h 550069"/>
                <a:gd name="connsiteX80" fmla="*/ 59531 w 635794"/>
                <a:gd name="connsiteY80" fmla="*/ 347662 h 550069"/>
                <a:gd name="connsiteX81" fmla="*/ 71438 w 635794"/>
                <a:gd name="connsiteY81" fmla="*/ 342900 h 550069"/>
                <a:gd name="connsiteX82" fmla="*/ 76200 w 635794"/>
                <a:gd name="connsiteY82" fmla="*/ 369094 h 550069"/>
                <a:gd name="connsiteX83" fmla="*/ 92869 w 635794"/>
                <a:gd name="connsiteY83" fmla="*/ 352425 h 550069"/>
                <a:gd name="connsiteX84" fmla="*/ 116681 w 635794"/>
                <a:gd name="connsiteY84" fmla="*/ 342900 h 550069"/>
                <a:gd name="connsiteX85" fmla="*/ 138113 w 635794"/>
                <a:gd name="connsiteY85" fmla="*/ 335756 h 550069"/>
                <a:gd name="connsiteX86" fmla="*/ 154781 w 635794"/>
                <a:gd name="connsiteY86" fmla="*/ 335756 h 550069"/>
                <a:gd name="connsiteX87" fmla="*/ 166688 w 635794"/>
                <a:gd name="connsiteY87" fmla="*/ 354806 h 550069"/>
                <a:gd name="connsiteX88" fmla="*/ 185738 w 635794"/>
                <a:gd name="connsiteY88" fmla="*/ 361950 h 550069"/>
                <a:gd name="connsiteX89" fmla="*/ 209550 w 635794"/>
                <a:gd name="connsiteY89" fmla="*/ 369094 h 550069"/>
                <a:gd name="connsiteX90" fmla="*/ 240506 w 635794"/>
                <a:gd name="connsiteY90" fmla="*/ 369094 h 550069"/>
                <a:gd name="connsiteX91" fmla="*/ 273844 w 635794"/>
                <a:gd name="connsiteY91" fmla="*/ 402431 h 550069"/>
                <a:gd name="connsiteX92" fmla="*/ 285750 w 635794"/>
                <a:gd name="connsiteY92" fmla="*/ 428625 h 550069"/>
                <a:gd name="connsiteX93" fmla="*/ 345281 w 635794"/>
                <a:gd name="connsiteY93" fmla="*/ 447675 h 550069"/>
                <a:gd name="connsiteX94" fmla="*/ 397669 w 635794"/>
                <a:gd name="connsiteY94" fmla="*/ 478631 h 550069"/>
                <a:gd name="connsiteX95" fmla="*/ 423863 w 635794"/>
                <a:gd name="connsiteY95" fmla="*/ 495300 h 550069"/>
                <a:gd name="connsiteX96" fmla="*/ 438150 w 635794"/>
                <a:gd name="connsiteY96" fmla="*/ 514350 h 550069"/>
                <a:gd name="connsiteX97" fmla="*/ 469106 w 635794"/>
                <a:gd name="connsiteY97" fmla="*/ 514350 h 550069"/>
                <a:gd name="connsiteX98" fmla="*/ 502444 w 635794"/>
                <a:gd name="connsiteY98" fmla="*/ 514350 h 550069"/>
                <a:gd name="connsiteX99" fmla="*/ 564356 w 635794"/>
                <a:gd name="connsiteY99" fmla="*/ 550069 h 550069"/>
                <a:gd name="connsiteX0" fmla="*/ 564356 w 635794"/>
                <a:gd name="connsiteY0" fmla="*/ 550069 h 550069"/>
                <a:gd name="connsiteX1" fmla="*/ 621506 w 635794"/>
                <a:gd name="connsiteY1" fmla="*/ 476250 h 550069"/>
                <a:gd name="connsiteX2" fmla="*/ 631031 w 635794"/>
                <a:gd name="connsiteY2" fmla="*/ 435769 h 550069"/>
                <a:gd name="connsiteX3" fmla="*/ 635794 w 635794"/>
                <a:gd name="connsiteY3" fmla="*/ 421481 h 550069"/>
                <a:gd name="connsiteX4" fmla="*/ 602456 w 635794"/>
                <a:gd name="connsiteY4" fmla="*/ 421481 h 550069"/>
                <a:gd name="connsiteX5" fmla="*/ 578644 w 635794"/>
                <a:gd name="connsiteY5" fmla="*/ 438150 h 550069"/>
                <a:gd name="connsiteX6" fmla="*/ 542925 w 635794"/>
                <a:gd name="connsiteY6" fmla="*/ 438150 h 550069"/>
                <a:gd name="connsiteX7" fmla="*/ 535781 w 635794"/>
                <a:gd name="connsiteY7" fmla="*/ 411956 h 550069"/>
                <a:gd name="connsiteX8" fmla="*/ 526256 w 635794"/>
                <a:gd name="connsiteY8" fmla="*/ 397669 h 550069"/>
                <a:gd name="connsiteX9" fmla="*/ 500063 w 635794"/>
                <a:gd name="connsiteY9" fmla="*/ 378619 h 550069"/>
                <a:gd name="connsiteX10" fmla="*/ 514350 w 635794"/>
                <a:gd name="connsiteY10" fmla="*/ 361950 h 550069"/>
                <a:gd name="connsiteX11" fmla="*/ 521494 w 635794"/>
                <a:gd name="connsiteY11" fmla="*/ 345281 h 550069"/>
                <a:gd name="connsiteX12" fmla="*/ 519113 w 635794"/>
                <a:gd name="connsiteY12" fmla="*/ 307181 h 550069"/>
                <a:gd name="connsiteX13" fmla="*/ 547688 w 635794"/>
                <a:gd name="connsiteY13" fmla="*/ 295275 h 550069"/>
                <a:gd name="connsiteX14" fmla="*/ 564356 w 635794"/>
                <a:gd name="connsiteY14" fmla="*/ 285750 h 550069"/>
                <a:gd name="connsiteX15" fmla="*/ 566738 w 635794"/>
                <a:gd name="connsiteY15" fmla="*/ 276225 h 550069"/>
                <a:gd name="connsiteX16" fmla="*/ 566738 w 635794"/>
                <a:gd name="connsiteY16" fmla="*/ 276225 h 550069"/>
                <a:gd name="connsiteX17" fmla="*/ 569119 w 635794"/>
                <a:gd name="connsiteY17" fmla="*/ 230981 h 550069"/>
                <a:gd name="connsiteX18" fmla="*/ 569119 w 635794"/>
                <a:gd name="connsiteY18" fmla="*/ 209550 h 550069"/>
                <a:gd name="connsiteX19" fmla="*/ 552450 w 635794"/>
                <a:gd name="connsiteY19" fmla="*/ 192881 h 550069"/>
                <a:gd name="connsiteX20" fmla="*/ 528638 w 635794"/>
                <a:gd name="connsiteY20" fmla="*/ 161925 h 550069"/>
                <a:gd name="connsiteX21" fmla="*/ 528638 w 635794"/>
                <a:gd name="connsiteY21" fmla="*/ 150019 h 550069"/>
                <a:gd name="connsiteX22" fmla="*/ 547688 w 635794"/>
                <a:gd name="connsiteY22" fmla="*/ 135731 h 550069"/>
                <a:gd name="connsiteX23" fmla="*/ 557213 w 635794"/>
                <a:gd name="connsiteY23" fmla="*/ 111919 h 550069"/>
                <a:gd name="connsiteX24" fmla="*/ 542925 w 635794"/>
                <a:gd name="connsiteY24" fmla="*/ 111919 h 550069"/>
                <a:gd name="connsiteX25" fmla="*/ 521494 w 635794"/>
                <a:gd name="connsiteY25" fmla="*/ 126206 h 550069"/>
                <a:gd name="connsiteX26" fmla="*/ 497681 w 635794"/>
                <a:gd name="connsiteY26" fmla="*/ 138112 h 550069"/>
                <a:gd name="connsiteX27" fmla="*/ 473869 w 635794"/>
                <a:gd name="connsiteY27" fmla="*/ 116681 h 550069"/>
                <a:gd name="connsiteX28" fmla="*/ 447675 w 635794"/>
                <a:gd name="connsiteY28" fmla="*/ 95250 h 550069"/>
                <a:gd name="connsiteX29" fmla="*/ 447675 w 635794"/>
                <a:gd name="connsiteY29" fmla="*/ 71437 h 550069"/>
                <a:gd name="connsiteX30" fmla="*/ 442913 w 635794"/>
                <a:gd name="connsiteY30" fmla="*/ 45244 h 550069"/>
                <a:gd name="connsiteX31" fmla="*/ 426244 w 635794"/>
                <a:gd name="connsiteY31" fmla="*/ 40481 h 550069"/>
                <a:gd name="connsiteX32" fmla="*/ 411956 w 635794"/>
                <a:gd name="connsiteY32" fmla="*/ 42862 h 550069"/>
                <a:gd name="connsiteX33" fmla="*/ 392906 w 635794"/>
                <a:gd name="connsiteY33" fmla="*/ 26194 h 550069"/>
                <a:gd name="connsiteX34" fmla="*/ 366713 w 635794"/>
                <a:gd name="connsiteY34" fmla="*/ 9525 h 550069"/>
                <a:gd name="connsiteX35" fmla="*/ 352425 w 635794"/>
                <a:gd name="connsiteY35" fmla="*/ 0 h 550069"/>
                <a:gd name="connsiteX36" fmla="*/ 350044 w 635794"/>
                <a:gd name="connsiteY36" fmla="*/ 33337 h 550069"/>
                <a:gd name="connsiteX37" fmla="*/ 333375 w 635794"/>
                <a:gd name="connsiteY37" fmla="*/ 35719 h 550069"/>
                <a:gd name="connsiteX38" fmla="*/ 321469 w 635794"/>
                <a:gd name="connsiteY38" fmla="*/ 33337 h 550069"/>
                <a:gd name="connsiteX39" fmla="*/ 309563 w 635794"/>
                <a:gd name="connsiteY39" fmla="*/ 7144 h 550069"/>
                <a:gd name="connsiteX40" fmla="*/ 290513 w 635794"/>
                <a:gd name="connsiteY40" fmla="*/ 7144 h 550069"/>
                <a:gd name="connsiteX41" fmla="*/ 290513 w 635794"/>
                <a:gd name="connsiteY41" fmla="*/ 7144 h 550069"/>
                <a:gd name="connsiteX42" fmla="*/ 300038 w 635794"/>
                <a:gd name="connsiteY42" fmla="*/ 38100 h 550069"/>
                <a:gd name="connsiteX43" fmla="*/ 292894 w 635794"/>
                <a:gd name="connsiteY43" fmla="*/ 57150 h 550069"/>
                <a:gd name="connsiteX44" fmla="*/ 278606 w 635794"/>
                <a:gd name="connsiteY44" fmla="*/ 54769 h 550069"/>
                <a:gd name="connsiteX45" fmla="*/ 254794 w 635794"/>
                <a:gd name="connsiteY45" fmla="*/ 66675 h 550069"/>
                <a:gd name="connsiteX46" fmla="*/ 254794 w 635794"/>
                <a:gd name="connsiteY46" fmla="*/ 76200 h 550069"/>
                <a:gd name="connsiteX47" fmla="*/ 230981 w 635794"/>
                <a:gd name="connsiteY47" fmla="*/ 83344 h 550069"/>
                <a:gd name="connsiteX48" fmla="*/ 219075 w 635794"/>
                <a:gd name="connsiteY48" fmla="*/ 88106 h 550069"/>
                <a:gd name="connsiteX49" fmla="*/ 221456 w 635794"/>
                <a:gd name="connsiteY49" fmla="*/ 138112 h 550069"/>
                <a:gd name="connsiteX50" fmla="*/ 228600 w 635794"/>
                <a:gd name="connsiteY50" fmla="*/ 159544 h 550069"/>
                <a:gd name="connsiteX51" fmla="*/ 252413 w 635794"/>
                <a:gd name="connsiteY51" fmla="*/ 169069 h 550069"/>
                <a:gd name="connsiteX52" fmla="*/ 273844 w 635794"/>
                <a:gd name="connsiteY52" fmla="*/ 123825 h 550069"/>
                <a:gd name="connsiteX53" fmla="*/ 285750 w 635794"/>
                <a:gd name="connsiteY53" fmla="*/ 161926 h 550069"/>
                <a:gd name="connsiteX54" fmla="*/ 283369 w 635794"/>
                <a:gd name="connsiteY54" fmla="*/ 228600 h 550069"/>
                <a:gd name="connsiteX55" fmla="*/ 252413 w 635794"/>
                <a:gd name="connsiteY55" fmla="*/ 247650 h 550069"/>
                <a:gd name="connsiteX56" fmla="*/ 240506 w 635794"/>
                <a:gd name="connsiteY56" fmla="*/ 266700 h 550069"/>
                <a:gd name="connsiteX57" fmla="*/ 242888 w 635794"/>
                <a:gd name="connsiteY57" fmla="*/ 300037 h 550069"/>
                <a:gd name="connsiteX58" fmla="*/ 242888 w 635794"/>
                <a:gd name="connsiteY58" fmla="*/ 314325 h 550069"/>
                <a:gd name="connsiteX59" fmla="*/ 228599 w 635794"/>
                <a:gd name="connsiteY59" fmla="*/ 304800 h 550069"/>
                <a:gd name="connsiteX60" fmla="*/ 214313 w 635794"/>
                <a:gd name="connsiteY60" fmla="*/ 323850 h 550069"/>
                <a:gd name="connsiteX61" fmla="*/ 216694 w 635794"/>
                <a:gd name="connsiteY61" fmla="*/ 333375 h 550069"/>
                <a:gd name="connsiteX62" fmla="*/ 180975 w 635794"/>
                <a:gd name="connsiteY62" fmla="*/ 326231 h 550069"/>
                <a:gd name="connsiteX63" fmla="*/ 166688 w 635794"/>
                <a:gd name="connsiteY63" fmla="*/ 316706 h 550069"/>
                <a:gd name="connsiteX64" fmla="*/ 147638 w 635794"/>
                <a:gd name="connsiteY64" fmla="*/ 295275 h 550069"/>
                <a:gd name="connsiteX65" fmla="*/ 130969 w 635794"/>
                <a:gd name="connsiteY65" fmla="*/ 292894 h 550069"/>
                <a:gd name="connsiteX66" fmla="*/ 121444 w 635794"/>
                <a:gd name="connsiteY66" fmla="*/ 304800 h 550069"/>
                <a:gd name="connsiteX67" fmla="*/ 100013 w 635794"/>
                <a:gd name="connsiteY67" fmla="*/ 290512 h 550069"/>
                <a:gd name="connsiteX68" fmla="*/ 76200 w 635794"/>
                <a:gd name="connsiteY68" fmla="*/ 276225 h 550069"/>
                <a:gd name="connsiteX69" fmla="*/ 50006 w 635794"/>
                <a:gd name="connsiteY69" fmla="*/ 276225 h 550069"/>
                <a:gd name="connsiteX70" fmla="*/ 45244 w 635794"/>
                <a:gd name="connsiteY70" fmla="*/ 285750 h 550069"/>
                <a:gd name="connsiteX71" fmla="*/ 45244 w 635794"/>
                <a:gd name="connsiteY71" fmla="*/ 300037 h 550069"/>
                <a:gd name="connsiteX72" fmla="*/ 45244 w 635794"/>
                <a:gd name="connsiteY72" fmla="*/ 300037 h 550069"/>
                <a:gd name="connsiteX73" fmla="*/ 47625 w 635794"/>
                <a:gd name="connsiteY73" fmla="*/ 314325 h 550069"/>
                <a:gd name="connsiteX74" fmla="*/ 23813 w 635794"/>
                <a:gd name="connsiteY74" fmla="*/ 328612 h 550069"/>
                <a:gd name="connsiteX75" fmla="*/ 0 w 635794"/>
                <a:gd name="connsiteY75" fmla="*/ 330994 h 550069"/>
                <a:gd name="connsiteX76" fmla="*/ 7144 w 635794"/>
                <a:gd name="connsiteY76" fmla="*/ 347662 h 550069"/>
                <a:gd name="connsiteX77" fmla="*/ 19050 w 635794"/>
                <a:gd name="connsiteY77" fmla="*/ 364331 h 550069"/>
                <a:gd name="connsiteX78" fmla="*/ 42863 w 635794"/>
                <a:gd name="connsiteY78" fmla="*/ 369094 h 550069"/>
                <a:gd name="connsiteX79" fmla="*/ 54769 w 635794"/>
                <a:gd name="connsiteY79" fmla="*/ 352425 h 550069"/>
                <a:gd name="connsiteX80" fmla="*/ 59531 w 635794"/>
                <a:gd name="connsiteY80" fmla="*/ 347662 h 550069"/>
                <a:gd name="connsiteX81" fmla="*/ 71438 w 635794"/>
                <a:gd name="connsiteY81" fmla="*/ 342900 h 550069"/>
                <a:gd name="connsiteX82" fmla="*/ 76200 w 635794"/>
                <a:gd name="connsiteY82" fmla="*/ 369094 h 550069"/>
                <a:gd name="connsiteX83" fmla="*/ 92869 w 635794"/>
                <a:gd name="connsiteY83" fmla="*/ 352425 h 550069"/>
                <a:gd name="connsiteX84" fmla="*/ 116681 w 635794"/>
                <a:gd name="connsiteY84" fmla="*/ 342900 h 550069"/>
                <a:gd name="connsiteX85" fmla="*/ 138113 w 635794"/>
                <a:gd name="connsiteY85" fmla="*/ 335756 h 550069"/>
                <a:gd name="connsiteX86" fmla="*/ 154781 w 635794"/>
                <a:gd name="connsiteY86" fmla="*/ 335756 h 550069"/>
                <a:gd name="connsiteX87" fmla="*/ 166688 w 635794"/>
                <a:gd name="connsiteY87" fmla="*/ 354806 h 550069"/>
                <a:gd name="connsiteX88" fmla="*/ 185738 w 635794"/>
                <a:gd name="connsiteY88" fmla="*/ 361950 h 550069"/>
                <a:gd name="connsiteX89" fmla="*/ 209550 w 635794"/>
                <a:gd name="connsiteY89" fmla="*/ 369094 h 550069"/>
                <a:gd name="connsiteX90" fmla="*/ 240506 w 635794"/>
                <a:gd name="connsiteY90" fmla="*/ 369094 h 550069"/>
                <a:gd name="connsiteX91" fmla="*/ 273844 w 635794"/>
                <a:gd name="connsiteY91" fmla="*/ 402431 h 550069"/>
                <a:gd name="connsiteX92" fmla="*/ 285750 w 635794"/>
                <a:gd name="connsiteY92" fmla="*/ 428625 h 550069"/>
                <a:gd name="connsiteX93" fmla="*/ 345281 w 635794"/>
                <a:gd name="connsiteY93" fmla="*/ 447675 h 550069"/>
                <a:gd name="connsiteX94" fmla="*/ 397669 w 635794"/>
                <a:gd name="connsiteY94" fmla="*/ 478631 h 550069"/>
                <a:gd name="connsiteX95" fmla="*/ 423863 w 635794"/>
                <a:gd name="connsiteY95" fmla="*/ 495300 h 550069"/>
                <a:gd name="connsiteX96" fmla="*/ 438150 w 635794"/>
                <a:gd name="connsiteY96" fmla="*/ 514350 h 550069"/>
                <a:gd name="connsiteX97" fmla="*/ 469106 w 635794"/>
                <a:gd name="connsiteY97" fmla="*/ 514350 h 550069"/>
                <a:gd name="connsiteX98" fmla="*/ 502444 w 635794"/>
                <a:gd name="connsiteY98" fmla="*/ 514350 h 550069"/>
                <a:gd name="connsiteX99" fmla="*/ 564356 w 635794"/>
                <a:gd name="connsiteY99" fmla="*/ 550069 h 550069"/>
                <a:gd name="connsiteX0" fmla="*/ 564356 w 635794"/>
                <a:gd name="connsiteY0" fmla="*/ 550069 h 550069"/>
                <a:gd name="connsiteX1" fmla="*/ 621506 w 635794"/>
                <a:gd name="connsiteY1" fmla="*/ 476250 h 550069"/>
                <a:gd name="connsiteX2" fmla="*/ 631031 w 635794"/>
                <a:gd name="connsiteY2" fmla="*/ 435769 h 550069"/>
                <a:gd name="connsiteX3" fmla="*/ 635794 w 635794"/>
                <a:gd name="connsiteY3" fmla="*/ 421481 h 550069"/>
                <a:gd name="connsiteX4" fmla="*/ 602456 w 635794"/>
                <a:gd name="connsiteY4" fmla="*/ 421481 h 550069"/>
                <a:gd name="connsiteX5" fmla="*/ 578644 w 635794"/>
                <a:gd name="connsiteY5" fmla="*/ 438150 h 550069"/>
                <a:gd name="connsiteX6" fmla="*/ 542925 w 635794"/>
                <a:gd name="connsiteY6" fmla="*/ 438150 h 550069"/>
                <a:gd name="connsiteX7" fmla="*/ 535781 w 635794"/>
                <a:gd name="connsiteY7" fmla="*/ 411956 h 550069"/>
                <a:gd name="connsiteX8" fmla="*/ 526256 w 635794"/>
                <a:gd name="connsiteY8" fmla="*/ 397669 h 550069"/>
                <a:gd name="connsiteX9" fmla="*/ 500063 w 635794"/>
                <a:gd name="connsiteY9" fmla="*/ 378619 h 550069"/>
                <a:gd name="connsiteX10" fmla="*/ 514350 w 635794"/>
                <a:gd name="connsiteY10" fmla="*/ 361950 h 550069"/>
                <a:gd name="connsiteX11" fmla="*/ 521494 w 635794"/>
                <a:gd name="connsiteY11" fmla="*/ 345281 h 550069"/>
                <a:gd name="connsiteX12" fmla="*/ 519113 w 635794"/>
                <a:gd name="connsiteY12" fmla="*/ 307181 h 550069"/>
                <a:gd name="connsiteX13" fmla="*/ 547688 w 635794"/>
                <a:gd name="connsiteY13" fmla="*/ 295275 h 550069"/>
                <a:gd name="connsiteX14" fmla="*/ 564356 w 635794"/>
                <a:gd name="connsiteY14" fmla="*/ 285750 h 550069"/>
                <a:gd name="connsiteX15" fmla="*/ 566738 w 635794"/>
                <a:gd name="connsiteY15" fmla="*/ 276225 h 550069"/>
                <a:gd name="connsiteX16" fmla="*/ 566738 w 635794"/>
                <a:gd name="connsiteY16" fmla="*/ 276225 h 550069"/>
                <a:gd name="connsiteX17" fmla="*/ 569119 w 635794"/>
                <a:gd name="connsiteY17" fmla="*/ 230981 h 550069"/>
                <a:gd name="connsiteX18" fmla="*/ 569119 w 635794"/>
                <a:gd name="connsiteY18" fmla="*/ 209550 h 550069"/>
                <a:gd name="connsiteX19" fmla="*/ 552450 w 635794"/>
                <a:gd name="connsiteY19" fmla="*/ 192881 h 550069"/>
                <a:gd name="connsiteX20" fmla="*/ 528638 w 635794"/>
                <a:gd name="connsiteY20" fmla="*/ 161925 h 550069"/>
                <a:gd name="connsiteX21" fmla="*/ 528638 w 635794"/>
                <a:gd name="connsiteY21" fmla="*/ 150019 h 550069"/>
                <a:gd name="connsiteX22" fmla="*/ 547688 w 635794"/>
                <a:gd name="connsiteY22" fmla="*/ 135731 h 550069"/>
                <a:gd name="connsiteX23" fmla="*/ 557213 w 635794"/>
                <a:gd name="connsiteY23" fmla="*/ 111919 h 550069"/>
                <a:gd name="connsiteX24" fmla="*/ 542925 w 635794"/>
                <a:gd name="connsiteY24" fmla="*/ 111919 h 550069"/>
                <a:gd name="connsiteX25" fmla="*/ 521494 w 635794"/>
                <a:gd name="connsiteY25" fmla="*/ 126206 h 550069"/>
                <a:gd name="connsiteX26" fmla="*/ 497681 w 635794"/>
                <a:gd name="connsiteY26" fmla="*/ 138112 h 550069"/>
                <a:gd name="connsiteX27" fmla="*/ 473869 w 635794"/>
                <a:gd name="connsiteY27" fmla="*/ 116681 h 550069"/>
                <a:gd name="connsiteX28" fmla="*/ 447675 w 635794"/>
                <a:gd name="connsiteY28" fmla="*/ 95250 h 550069"/>
                <a:gd name="connsiteX29" fmla="*/ 447675 w 635794"/>
                <a:gd name="connsiteY29" fmla="*/ 71437 h 550069"/>
                <a:gd name="connsiteX30" fmla="*/ 442913 w 635794"/>
                <a:gd name="connsiteY30" fmla="*/ 45244 h 550069"/>
                <a:gd name="connsiteX31" fmla="*/ 426244 w 635794"/>
                <a:gd name="connsiteY31" fmla="*/ 40481 h 550069"/>
                <a:gd name="connsiteX32" fmla="*/ 411956 w 635794"/>
                <a:gd name="connsiteY32" fmla="*/ 42862 h 550069"/>
                <a:gd name="connsiteX33" fmla="*/ 392906 w 635794"/>
                <a:gd name="connsiteY33" fmla="*/ 26194 h 550069"/>
                <a:gd name="connsiteX34" fmla="*/ 366713 w 635794"/>
                <a:gd name="connsiteY34" fmla="*/ 9525 h 550069"/>
                <a:gd name="connsiteX35" fmla="*/ 352425 w 635794"/>
                <a:gd name="connsiteY35" fmla="*/ 0 h 550069"/>
                <a:gd name="connsiteX36" fmla="*/ 350044 w 635794"/>
                <a:gd name="connsiteY36" fmla="*/ 33337 h 550069"/>
                <a:gd name="connsiteX37" fmla="*/ 333375 w 635794"/>
                <a:gd name="connsiteY37" fmla="*/ 35719 h 550069"/>
                <a:gd name="connsiteX38" fmla="*/ 321469 w 635794"/>
                <a:gd name="connsiteY38" fmla="*/ 33337 h 550069"/>
                <a:gd name="connsiteX39" fmla="*/ 309563 w 635794"/>
                <a:gd name="connsiteY39" fmla="*/ 7144 h 550069"/>
                <a:gd name="connsiteX40" fmla="*/ 290513 w 635794"/>
                <a:gd name="connsiteY40" fmla="*/ 7144 h 550069"/>
                <a:gd name="connsiteX41" fmla="*/ 290513 w 635794"/>
                <a:gd name="connsiteY41" fmla="*/ 7144 h 550069"/>
                <a:gd name="connsiteX42" fmla="*/ 300038 w 635794"/>
                <a:gd name="connsiteY42" fmla="*/ 38100 h 550069"/>
                <a:gd name="connsiteX43" fmla="*/ 292894 w 635794"/>
                <a:gd name="connsiteY43" fmla="*/ 57150 h 550069"/>
                <a:gd name="connsiteX44" fmla="*/ 278606 w 635794"/>
                <a:gd name="connsiteY44" fmla="*/ 54769 h 550069"/>
                <a:gd name="connsiteX45" fmla="*/ 254794 w 635794"/>
                <a:gd name="connsiteY45" fmla="*/ 66675 h 550069"/>
                <a:gd name="connsiteX46" fmla="*/ 254794 w 635794"/>
                <a:gd name="connsiteY46" fmla="*/ 76200 h 550069"/>
                <a:gd name="connsiteX47" fmla="*/ 230981 w 635794"/>
                <a:gd name="connsiteY47" fmla="*/ 83344 h 550069"/>
                <a:gd name="connsiteX48" fmla="*/ 219075 w 635794"/>
                <a:gd name="connsiteY48" fmla="*/ 88106 h 550069"/>
                <a:gd name="connsiteX49" fmla="*/ 221456 w 635794"/>
                <a:gd name="connsiteY49" fmla="*/ 138112 h 550069"/>
                <a:gd name="connsiteX50" fmla="*/ 228600 w 635794"/>
                <a:gd name="connsiteY50" fmla="*/ 159544 h 550069"/>
                <a:gd name="connsiteX51" fmla="*/ 252413 w 635794"/>
                <a:gd name="connsiteY51" fmla="*/ 169069 h 550069"/>
                <a:gd name="connsiteX52" fmla="*/ 273844 w 635794"/>
                <a:gd name="connsiteY52" fmla="*/ 123825 h 550069"/>
                <a:gd name="connsiteX53" fmla="*/ 285750 w 635794"/>
                <a:gd name="connsiteY53" fmla="*/ 161926 h 550069"/>
                <a:gd name="connsiteX54" fmla="*/ 283369 w 635794"/>
                <a:gd name="connsiteY54" fmla="*/ 228600 h 550069"/>
                <a:gd name="connsiteX55" fmla="*/ 252413 w 635794"/>
                <a:gd name="connsiteY55" fmla="*/ 247650 h 550069"/>
                <a:gd name="connsiteX56" fmla="*/ 240506 w 635794"/>
                <a:gd name="connsiteY56" fmla="*/ 266700 h 550069"/>
                <a:gd name="connsiteX57" fmla="*/ 242888 w 635794"/>
                <a:gd name="connsiteY57" fmla="*/ 300037 h 550069"/>
                <a:gd name="connsiteX58" fmla="*/ 250032 w 635794"/>
                <a:gd name="connsiteY58" fmla="*/ 316706 h 550069"/>
                <a:gd name="connsiteX59" fmla="*/ 228599 w 635794"/>
                <a:gd name="connsiteY59" fmla="*/ 304800 h 550069"/>
                <a:gd name="connsiteX60" fmla="*/ 214313 w 635794"/>
                <a:gd name="connsiteY60" fmla="*/ 323850 h 550069"/>
                <a:gd name="connsiteX61" fmla="*/ 216694 w 635794"/>
                <a:gd name="connsiteY61" fmla="*/ 333375 h 550069"/>
                <a:gd name="connsiteX62" fmla="*/ 180975 w 635794"/>
                <a:gd name="connsiteY62" fmla="*/ 326231 h 550069"/>
                <a:gd name="connsiteX63" fmla="*/ 166688 w 635794"/>
                <a:gd name="connsiteY63" fmla="*/ 316706 h 550069"/>
                <a:gd name="connsiteX64" fmla="*/ 147638 w 635794"/>
                <a:gd name="connsiteY64" fmla="*/ 295275 h 550069"/>
                <a:gd name="connsiteX65" fmla="*/ 130969 w 635794"/>
                <a:gd name="connsiteY65" fmla="*/ 292894 h 550069"/>
                <a:gd name="connsiteX66" fmla="*/ 121444 w 635794"/>
                <a:gd name="connsiteY66" fmla="*/ 304800 h 550069"/>
                <a:gd name="connsiteX67" fmla="*/ 100013 w 635794"/>
                <a:gd name="connsiteY67" fmla="*/ 290512 h 550069"/>
                <a:gd name="connsiteX68" fmla="*/ 76200 w 635794"/>
                <a:gd name="connsiteY68" fmla="*/ 276225 h 550069"/>
                <a:gd name="connsiteX69" fmla="*/ 50006 w 635794"/>
                <a:gd name="connsiteY69" fmla="*/ 276225 h 550069"/>
                <a:gd name="connsiteX70" fmla="*/ 45244 w 635794"/>
                <a:gd name="connsiteY70" fmla="*/ 285750 h 550069"/>
                <a:gd name="connsiteX71" fmla="*/ 45244 w 635794"/>
                <a:gd name="connsiteY71" fmla="*/ 300037 h 550069"/>
                <a:gd name="connsiteX72" fmla="*/ 45244 w 635794"/>
                <a:gd name="connsiteY72" fmla="*/ 300037 h 550069"/>
                <a:gd name="connsiteX73" fmla="*/ 47625 w 635794"/>
                <a:gd name="connsiteY73" fmla="*/ 314325 h 550069"/>
                <a:gd name="connsiteX74" fmla="*/ 23813 w 635794"/>
                <a:gd name="connsiteY74" fmla="*/ 328612 h 550069"/>
                <a:gd name="connsiteX75" fmla="*/ 0 w 635794"/>
                <a:gd name="connsiteY75" fmla="*/ 330994 h 550069"/>
                <a:gd name="connsiteX76" fmla="*/ 7144 w 635794"/>
                <a:gd name="connsiteY76" fmla="*/ 347662 h 550069"/>
                <a:gd name="connsiteX77" fmla="*/ 19050 w 635794"/>
                <a:gd name="connsiteY77" fmla="*/ 364331 h 550069"/>
                <a:gd name="connsiteX78" fmla="*/ 42863 w 635794"/>
                <a:gd name="connsiteY78" fmla="*/ 369094 h 550069"/>
                <a:gd name="connsiteX79" fmla="*/ 54769 w 635794"/>
                <a:gd name="connsiteY79" fmla="*/ 352425 h 550069"/>
                <a:gd name="connsiteX80" fmla="*/ 59531 w 635794"/>
                <a:gd name="connsiteY80" fmla="*/ 347662 h 550069"/>
                <a:gd name="connsiteX81" fmla="*/ 71438 w 635794"/>
                <a:gd name="connsiteY81" fmla="*/ 342900 h 550069"/>
                <a:gd name="connsiteX82" fmla="*/ 76200 w 635794"/>
                <a:gd name="connsiteY82" fmla="*/ 369094 h 550069"/>
                <a:gd name="connsiteX83" fmla="*/ 92869 w 635794"/>
                <a:gd name="connsiteY83" fmla="*/ 352425 h 550069"/>
                <a:gd name="connsiteX84" fmla="*/ 116681 w 635794"/>
                <a:gd name="connsiteY84" fmla="*/ 342900 h 550069"/>
                <a:gd name="connsiteX85" fmla="*/ 138113 w 635794"/>
                <a:gd name="connsiteY85" fmla="*/ 335756 h 550069"/>
                <a:gd name="connsiteX86" fmla="*/ 154781 w 635794"/>
                <a:gd name="connsiteY86" fmla="*/ 335756 h 550069"/>
                <a:gd name="connsiteX87" fmla="*/ 166688 w 635794"/>
                <a:gd name="connsiteY87" fmla="*/ 354806 h 550069"/>
                <a:gd name="connsiteX88" fmla="*/ 185738 w 635794"/>
                <a:gd name="connsiteY88" fmla="*/ 361950 h 550069"/>
                <a:gd name="connsiteX89" fmla="*/ 209550 w 635794"/>
                <a:gd name="connsiteY89" fmla="*/ 369094 h 550069"/>
                <a:gd name="connsiteX90" fmla="*/ 240506 w 635794"/>
                <a:gd name="connsiteY90" fmla="*/ 369094 h 550069"/>
                <a:gd name="connsiteX91" fmla="*/ 273844 w 635794"/>
                <a:gd name="connsiteY91" fmla="*/ 402431 h 550069"/>
                <a:gd name="connsiteX92" fmla="*/ 285750 w 635794"/>
                <a:gd name="connsiteY92" fmla="*/ 428625 h 550069"/>
                <a:gd name="connsiteX93" fmla="*/ 345281 w 635794"/>
                <a:gd name="connsiteY93" fmla="*/ 447675 h 550069"/>
                <a:gd name="connsiteX94" fmla="*/ 397669 w 635794"/>
                <a:gd name="connsiteY94" fmla="*/ 478631 h 550069"/>
                <a:gd name="connsiteX95" fmla="*/ 423863 w 635794"/>
                <a:gd name="connsiteY95" fmla="*/ 495300 h 550069"/>
                <a:gd name="connsiteX96" fmla="*/ 438150 w 635794"/>
                <a:gd name="connsiteY96" fmla="*/ 514350 h 550069"/>
                <a:gd name="connsiteX97" fmla="*/ 469106 w 635794"/>
                <a:gd name="connsiteY97" fmla="*/ 514350 h 550069"/>
                <a:gd name="connsiteX98" fmla="*/ 502444 w 635794"/>
                <a:gd name="connsiteY98" fmla="*/ 514350 h 550069"/>
                <a:gd name="connsiteX99" fmla="*/ 564356 w 635794"/>
                <a:gd name="connsiteY99" fmla="*/ 550069 h 550069"/>
                <a:gd name="connsiteX0" fmla="*/ 564356 w 635794"/>
                <a:gd name="connsiteY0" fmla="*/ 550069 h 550069"/>
                <a:gd name="connsiteX1" fmla="*/ 621506 w 635794"/>
                <a:gd name="connsiteY1" fmla="*/ 476250 h 550069"/>
                <a:gd name="connsiteX2" fmla="*/ 631031 w 635794"/>
                <a:gd name="connsiteY2" fmla="*/ 435769 h 550069"/>
                <a:gd name="connsiteX3" fmla="*/ 635794 w 635794"/>
                <a:gd name="connsiteY3" fmla="*/ 421481 h 550069"/>
                <a:gd name="connsiteX4" fmla="*/ 602456 w 635794"/>
                <a:gd name="connsiteY4" fmla="*/ 421481 h 550069"/>
                <a:gd name="connsiteX5" fmla="*/ 578644 w 635794"/>
                <a:gd name="connsiteY5" fmla="*/ 438150 h 550069"/>
                <a:gd name="connsiteX6" fmla="*/ 542925 w 635794"/>
                <a:gd name="connsiteY6" fmla="*/ 438150 h 550069"/>
                <a:gd name="connsiteX7" fmla="*/ 535781 w 635794"/>
                <a:gd name="connsiteY7" fmla="*/ 411956 h 550069"/>
                <a:gd name="connsiteX8" fmla="*/ 526256 w 635794"/>
                <a:gd name="connsiteY8" fmla="*/ 397669 h 550069"/>
                <a:gd name="connsiteX9" fmla="*/ 500063 w 635794"/>
                <a:gd name="connsiteY9" fmla="*/ 378619 h 550069"/>
                <a:gd name="connsiteX10" fmla="*/ 514350 w 635794"/>
                <a:gd name="connsiteY10" fmla="*/ 361950 h 550069"/>
                <a:gd name="connsiteX11" fmla="*/ 521494 w 635794"/>
                <a:gd name="connsiteY11" fmla="*/ 345281 h 550069"/>
                <a:gd name="connsiteX12" fmla="*/ 519113 w 635794"/>
                <a:gd name="connsiteY12" fmla="*/ 307181 h 550069"/>
                <a:gd name="connsiteX13" fmla="*/ 547688 w 635794"/>
                <a:gd name="connsiteY13" fmla="*/ 295275 h 550069"/>
                <a:gd name="connsiteX14" fmla="*/ 564356 w 635794"/>
                <a:gd name="connsiteY14" fmla="*/ 285750 h 550069"/>
                <a:gd name="connsiteX15" fmla="*/ 566738 w 635794"/>
                <a:gd name="connsiteY15" fmla="*/ 276225 h 550069"/>
                <a:gd name="connsiteX16" fmla="*/ 566738 w 635794"/>
                <a:gd name="connsiteY16" fmla="*/ 276225 h 550069"/>
                <a:gd name="connsiteX17" fmla="*/ 569119 w 635794"/>
                <a:gd name="connsiteY17" fmla="*/ 230981 h 550069"/>
                <a:gd name="connsiteX18" fmla="*/ 569119 w 635794"/>
                <a:gd name="connsiteY18" fmla="*/ 209550 h 550069"/>
                <a:gd name="connsiteX19" fmla="*/ 552450 w 635794"/>
                <a:gd name="connsiteY19" fmla="*/ 192881 h 550069"/>
                <a:gd name="connsiteX20" fmla="*/ 528638 w 635794"/>
                <a:gd name="connsiteY20" fmla="*/ 161925 h 550069"/>
                <a:gd name="connsiteX21" fmla="*/ 528638 w 635794"/>
                <a:gd name="connsiteY21" fmla="*/ 150019 h 550069"/>
                <a:gd name="connsiteX22" fmla="*/ 547688 w 635794"/>
                <a:gd name="connsiteY22" fmla="*/ 135731 h 550069"/>
                <a:gd name="connsiteX23" fmla="*/ 557213 w 635794"/>
                <a:gd name="connsiteY23" fmla="*/ 111919 h 550069"/>
                <a:gd name="connsiteX24" fmla="*/ 542925 w 635794"/>
                <a:gd name="connsiteY24" fmla="*/ 111919 h 550069"/>
                <a:gd name="connsiteX25" fmla="*/ 521494 w 635794"/>
                <a:gd name="connsiteY25" fmla="*/ 126206 h 550069"/>
                <a:gd name="connsiteX26" fmla="*/ 497681 w 635794"/>
                <a:gd name="connsiteY26" fmla="*/ 138112 h 550069"/>
                <a:gd name="connsiteX27" fmla="*/ 473869 w 635794"/>
                <a:gd name="connsiteY27" fmla="*/ 116681 h 550069"/>
                <a:gd name="connsiteX28" fmla="*/ 447675 w 635794"/>
                <a:gd name="connsiteY28" fmla="*/ 95250 h 550069"/>
                <a:gd name="connsiteX29" fmla="*/ 447675 w 635794"/>
                <a:gd name="connsiteY29" fmla="*/ 71437 h 550069"/>
                <a:gd name="connsiteX30" fmla="*/ 442913 w 635794"/>
                <a:gd name="connsiteY30" fmla="*/ 45244 h 550069"/>
                <a:gd name="connsiteX31" fmla="*/ 426244 w 635794"/>
                <a:gd name="connsiteY31" fmla="*/ 40481 h 550069"/>
                <a:gd name="connsiteX32" fmla="*/ 411956 w 635794"/>
                <a:gd name="connsiteY32" fmla="*/ 42862 h 550069"/>
                <a:gd name="connsiteX33" fmla="*/ 392906 w 635794"/>
                <a:gd name="connsiteY33" fmla="*/ 26194 h 550069"/>
                <a:gd name="connsiteX34" fmla="*/ 366713 w 635794"/>
                <a:gd name="connsiteY34" fmla="*/ 9525 h 550069"/>
                <a:gd name="connsiteX35" fmla="*/ 352425 w 635794"/>
                <a:gd name="connsiteY35" fmla="*/ 0 h 550069"/>
                <a:gd name="connsiteX36" fmla="*/ 350044 w 635794"/>
                <a:gd name="connsiteY36" fmla="*/ 33337 h 550069"/>
                <a:gd name="connsiteX37" fmla="*/ 333375 w 635794"/>
                <a:gd name="connsiteY37" fmla="*/ 35719 h 550069"/>
                <a:gd name="connsiteX38" fmla="*/ 321469 w 635794"/>
                <a:gd name="connsiteY38" fmla="*/ 33337 h 550069"/>
                <a:gd name="connsiteX39" fmla="*/ 309563 w 635794"/>
                <a:gd name="connsiteY39" fmla="*/ 7144 h 550069"/>
                <a:gd name="connsiteX40" fmla="*/ 290513 w 635794"/>
                <a:gd name="connsiteY40" fmla="*/ 7144 h 550069"/>
                <a:gd name="connsiteX41" fmla="*/ 290513 w 635794"/>
                <a:gd name="connsiteY41" fmla="*/ 7144 h 550069"/>
                <a:gd name="connsiteX42" fmla="*/ 300038 w 635794"/>
                <a:gd name="connsiteY42" fmla="*/ 38100 h 550069"/>
                <a:gd name="connsiteX43" fmla="*/ 292894 w 635794"/>
                <a:gd name="connsiteY43" fmla="*/ 57150 h 550069"/>
                <a:gd name="connsiteX44" fmla="*/ 278606 w 635794"/>
                <a:gd name="connsiteY44" fmla="*/ 54769 h 550069"/>
                <a:gd name="connsiteX45" fmla="*/ 254794 w 635794"/>
                <a:gd name="connsiteY45" fmla="*/ 66675 h 550069"/>
                <a:gd name="connsiteX46" fmla="*/ 254794 w 635794"/>
                <a:gd name="connsiteY46" fmla="*/ 76200 h 550069"/>
                <a:gd name="connsiteX47" fmla="*/ 230981 w 635794"/>
                <a:gd name="connsiteY47" fmla="*/ 83344 h 550069"/>
                <a:gd name="connsiteX48" fmla="*/ 219075 w 635794"/>
                <a:gd name="connsiteY48" fmla="*/ 88106 h 550069"/>
                <a:gd name="connsiteX49" fmla="*/ 221456 w 635794"/>
                <a:gd name="connsiteY49" fmla="*/ 138112 h 550069"/>
                <a:gd name="connsiteX50" fmla="*/ 228600 w 635794"/>
                <a:gd name="connsiteY50" fmla="*/ 159544 h 550069"/>
                <a:gd name="connsiteX51" fmla="*/ 252413 w 635794"/>
                <a:gd name="connsiteY51" fmla="*/ 169069 h 550069"/>
                <a:gd name="connsiteX52" fmla="*/ 273844 w 635794"/>
                <a:gd name="connsiteY52" fmla="*/ 123825 h 550069"/>
                <a:gd name="connsiteX53" fmla="*/ 285750 w 635794"/>
                <a:gd name="connsiteY53" fmla="*/ 161926 h 550069"/>
                <a:gd name="connsiteX54" fmla="*/ 283369 w 635794"/>
                <a:gd name="connsiteY54" fmla="*/ 228600 h 550069"/>
                <a:gd name="connsiteX55" fmla="*/ 252413 w 635794"/>
                <a:gd name="connsiteY55" fmla="*/ 247650 h 550069"/>
                <a:gd name="connsiteX56" fmla="*/ 233363 w 635794"/>
                <a:gd name="connsiteY56" fmla="*/ 269081 h 550069"/>
                <a:gd name="connsiteX57" fmla="*/ 242888 w 635794"/>
                <a:gd name="connsiteY57" fmla="*/ 300037 h 550069"/>
                <a:gd name="connsiteX58" fmla="*/ 250032 w 635794"/>
                <a:gd name="connsiteY58" fmla="*/ 316706 h 550069"/>
                <a:gd name="connsiteX59" fmla="*/ 228599 w 635794"/>
                <a:gd name="connsiteY59" fmla="*/ 304800 h 550069"/>
                <a:gd name="connsiteX60" fmla="*/ 214313 w 635794"/>
                <a:gd name="connsiteY60" fmla="*/ 323850 h 550069"/>
                <a:gd name="connsiteX61" fmla="*/ 216694 w 635794"/>
                <a:gd name="connsiteY61" fmla="*/ 333375 h 550069"/>
                <a:gd name="connsiteX62" fmla="*/ 180975 w 635794"/>
                <a:gd name="connsiteY62" fmla="*/ 326231 h 550069"/>
                <a:gd name="connsiteX63" fmla="*/ 166688 w 635794"/>
                <a:gd name="connsiteY63" fmla="*/ 316706 h 550069"/>
                <a:gd name="connsiteX64" fmla="*/ 147638 w 635794"/>
                <a:gd name="connsiteY64" fmla="*/ 295275 h 550069"/>
                <a:gd name="connsiteX65" fmla="*/ 130969 w 635794"/>
                <a:gd name="connsiteY65" fmla="*/ 292894 h 550069"/>
                <a:gd name="connsiteX66" fmla="*/ 121444 w 635794"/>
                <a:gd name="connsiteY66" fmla="*/ 304800 h 550069"/>
                <a:gd name="connsiteX67" fmla="*/ 100013 w 635794"/>
                <a:gd name="connsiteY67" fmla="*/ 290512 h 550069"/>
                <a:gd name="connsiteX68" fmla="*/ 76200 w 635794"/>
                <a:gd name="connsiteY68" fmla="*/ 276225 h 550069"/>
                <a:gd name="connsiteX69" fmla="*/ 50006 w 635794"/>
                <a:gd name="connsiteY69" fmla="*/ 276225 h 550069"/>
                <a:gd name="connsiteX70" fmla="*/ 45244 w 635794"/>
                <a:gd name="connsiteY70" fmla="*/ 285750 h 550069"/>
                <a:gd name="connsiteX71" fmla="*/ 45244 w 635794"/>
                <a:gd name="connsiteY71" fmla="*/ 300037 h 550069"/>
                <a:gd name="connsiteX72" fmla="*/ 45244 w 635794"/>
                <a:gd name="connsiteY72" fmla="*/ 300037 h 550069"/>
                <a:gd name="connsiteX73" fmla="*/ 47625 w 635794"/>
                <a:gd name="connsiteY73" fmla="*/ 314325 h 550069"/>
                <a:gd name="connsiteX74" fmla="*/ 23813 w 635794"/>
                <a:gd name="connsiteY74" fmla="*/ 328612 h 550069"/>
                <a:gd name="connsiteX75" fmla="*/ 0 w 635794"/>
                <a:gd name="connsiteY75" fmla="*/ 330994 h 550069"/>
                <a:gd name="connsiteX76" fmla="*/ 7144 w 635794"/>
                <a:gd name="connsiteY76" fmla="*/ 347662 h 550069"/>
                <a:gd name="connsiteX77" fmla="*/ 19050 w 635794"/>
                <a:gd name="connsiteY77" fmla="*/ 364331 h 550069"/>
                <a:gd name="connsiteX78" fmla="*/ 42863 w 635794"/>
                <a:gd name="connsiteY78" fmla="*/ 369094 h 550069"/>
                <a:gd name="connsiteX79" fmla="*/ 54769 w 635794"/>
                <a:gd name="connsiteY79" fmla="*/ 352425 h 550069"/>
                <a:gd name="connsiteX80" fmla="*/ 59531 w 635794"/>
                <a:gd name="connsiteY80" fmla="*/ 347662 h 550069"/>
                <a:gd name="connsiteX81" fmla="*/ 71438 w 635794"/>
                <a:gd name="connsiteY81" fmla="*/ 342900 h 550069"/>
                <a:gd name="connsiteX82" fmla="*/ 76200 w 635794"/>
                <a:gd name="connsiteY82" fmla="*/ 369094 h 550069"/>
                <a:gd name="connsiteX83" fmla="*/ 92869 w 635794"/>
                <a:gd name="connsiteY83" fmla="*/ 352425 h 550069"/>
                <a:gd name="connsiteX84" fmla="*/ 116681 w 635794"/>
                <a:gd name="connsiteY84" fmla="*/ 342900 h 550069"/>
                <a:gd name="connsiteX85" fmla="*/ 138113 w 635794"/>
                <a:gd name="connsiteY85" fmla="*/ 335756 h 550069"/>
                <a:gd name="connsiteX86" fmla="*/ 154781 w 635794"/>
                <a:gd name="connsiteY86" fmla="*/ 335756 h 550069"/>
                <a:gd name="connsiteX87" fmla="*/ 166688 w 635794"/>
                <a:gd name="connsiteY87" fmla="*/ 354806 h 550069"/>
                <a:gd name="connsiteX88" fmla="*/ 185738 w 635794"/>
                <a:gd name="connsiteY88" fmla="*/ 361950 h 550069"/>
                <a:gd name="connsiteX89" fmla="*/ 209550 w 635794"/>
                <a:gd name="connsiteY89" fmla="*/ 369094 h 550069"/>
                <a:gd name="connsiteX90" fmla="*/ 240506 w 635794"/>
                <a:gd name="connsiteY90" fmla="*/ 369094 h 550069"/>
                <a:gd name="connsiteX91" fmla="*/ 273844 w 635794"/>
                <a:gd name="connsiteY91" fmla="*/ 402431 h 550069"/>
                <a:gd name="connsiteX92" fmla="*/ 285750 w 635794"/>
                <a:gd name="connsiteY92" fmla="*/ 428625 h 550069"/>
                <a:gd name="connsiteX93" fmla="*/ 345281 w 635794"/>
                <a:gd name="connsiteY93" fmla="*/ 447675 h 550069"/>
                <a:gd name="connsiteX94" fmla="*/ 397669 w 635794"/>
                <a:gd name="connsiteY94" fmla="*/ 478631 h 550069"/>
                <a:gd name="connsiteX95" fmla="*/ 423863 w 635794"/>
                <a:gd name="connsiteY95" fmla="*/ 495300 h 550069"/>
                <a:gd name="connsiteX96" fmla="*/ 438150 w 635794"/>
                <a:gd name="connsiteY96" fmla="*/ 514350 h 550069"/>
                <a:gd name="connsiteX97" fmla="*/ 469106 w 635794"/>
                <a:gd name="connsiteY97" fmla="*/ 514350 h 550069"/>
                <a:gd name="connsiteX98" fmla="*/ 502444 w 635794"/>
                <a:gd name="connsiteY98" fmla="*/ 514350 h 550069"/>
                <a:gd name="connsiteX99" fmla="*/ 564356 w 635794"/>
                <a:gd name="connsiteY99" fmla="*/ 550069 h 550069"/>
                <a:gd name="connsiteX0" fmla="*/ 564356 w 635794"/>
                <a:gd name="connsiteY0" fmla="*/ 550069 h 550069"/>
                <a:gd name="connsiteX1" fmla="*/ 621506 w 635794"/>
                <a:gd name="connsiteY1" fmla="*/ 476250 h 550069"/>
                <a:gd name="connsiteX2" fmla="*/ 631031 w 635794"/>
                <a:gd name="connsiteY2" fmla="*/ 435769 h 550069"/>
                <a:gd name="connsiteX3" fmla="*/ 635794 w 635794"/>
                <a:gd name="connsiteY3" fmla="*/ 421481 h 550069"/>
                <a:gd name="connsiteX4" fmla="*/ 602456 w 635794"/>
                <a:gd name="connsiteY4" fmla="*/ 421481 h 550069"/>
                <a:gd name="connsiteX5" fmla="*/ 578644 w 635794"/>
                <a:gd name="connsiteY5" fmla="*/ 438150 h 550069"/>
                <a:gd name="connsiteX6" fmla="*/ 542925 w 635794"/>
                <a:gd name="connsiteY6" fmla="*/ 438150 h 550069"/>
                <a:gd name="connsiteX7" fmla="*/ 535781 w 635794"/>
                <a:gd name="connsiteY7" fmla="*/ 411956 h 550069"/>
                <a:gd name="connsiteX8" fmla="*/ 526256 w 635794"/>
                <a:gd name="connsiteY8" fmla="*/ 397669 h 550069"/>
                <a:gd name="connsiteX9" fmla="*/ 500063 w 635794"/>
                <a:gd name="connsiteY9" fmla="*/ 378619 h 550069"/>
                <a:gd name="connsiteX10" fmla="*/ 514350 w 635794"/>
                <a:gd name="connsiteY10" fmla="*/ 361950 h 550069"/>
                <a:gd name="connsiteX11" fmla="*/ 521494 w 635794"/>
                <a:gd name="connsiteY11" fmla="*/ 345281 h 550069"/>
                <a:gd name="connsiteX12" fmla="*/ 519113 w 635794"/>
                <a:gd name="connsiteY12" fmla="*/ 307181 h 550069"/>
                <a:gd name="connsiteX13" fmla="*/ 547688 w 635794"/>
                <a:gd name="connsiteY13" fmla="*/ 295275 h 550069"/>
                <a:gd name="connsiteX14" fmla="*/ 564356 w 635794"/>
                <a:gd name="connsiteY14" fmla="*/ 285750 h 550069"/>
                <a:gd name="connsiteX15" fmla="*/ 566738 w 635794"/>
                <a:gd name="connsiteY15" fmla="*/ 276225 h 550069"/>
                <a:gd name="connsiteX16" fmla="*/ 566738 w 635794"/>
                <a:gd name="connsiteY16" fmla="*/ 276225 h 550069"/>
                <a:gd name="connsiteX17" fmla="*/ 569119 w 635794"/>
                <a:gd name="connsiteY17" fmla="*/ 230981 h 550069"/>
                <a:gd name="connsiteX18" fmla="*/ 569119 w 635794"/>
                <a:gd name="connsiteY18" fmla="*/ 209550 h 550069"/>
                <a:gd name="connsiteX19" fmla="*/ 552450 w 635794"/>
                <a:gd name="connsiteY19" fmla="*/ 192881 h 550069"/>
                <a:gd name="connsiteX20" fmla="*/ 528638 w 635794"/>
                <a:gd name="connsiteY20" fmla="*/ 161925 h 550069"/>
                <a:gd name="connsiteX21" fmla="*/ 528638 w 635794"/>
                <a:gd name="connsiteY21" fmla="*/ 150019 h 550069"/>
                <a:gd name="connsiteX22" fmla="*/ 547688 w 635794"/>
                <a:gd name="connsiteY22" fmla="*/ 135731 h 550069"/>
                <a:gd name="connsiteX23" fmla="*/ 557213 w 635794"/>
                <a:gd name="connsiteY23" fmla="*/ 111919 h 550069"/>
                <a:gd name="connsiteX24" fmla="*/ 542925 w 635794"/>
                <a:gd name="connsiteY24" fmla="*/ 111919 h 550069"/>
                <a:gd name="connsiteX25" fmla="*/ 521494 w 635794"/>
                <a:gd name="connsiteY25" fmla="*/ 126206 h 550069"/>
                <a:gd name="connsiteX26" fmla="*/ 497681 w 635794"/>
                <a:gd name="connsiteY26" fmla="*/ 138112 h 550069"/>
                <a:gd name="connsiteX27" fmla="*/ 473869 w 635794"/>
                <a:gd name="connsiteY27" fmla="*/ 116681 h 550069"/>
                <a:gd name="connsiteX28" fmla="*/ 447675 w 635794"/>
                <a:gd name="connsiteY28" fmla="*/ 95250 h 550069"/>
                <a:gd name="connsiteX29" fmla="*/ 447675 w 635794"/>
                <a:gd name="connsiteY29" fmla="*/ 71437 h 550069"/>
                <a:gd name="connsiteX30" fmla="*/ 442913 w 635794"/>
                <a:gd name="connsiteY30" fmla="*/ 45244 h 550069"/>
                <a:gd name="connsiteX31" fmla="*/ 426244 w 635794"/>
                <a:gd name="connsiteY31" fmla="*/ 40481 h 550069"/>
                <a:gd name="connsiteX32" fmla="*/ 411956 w 635794"/>
                <a:gd name="connsiteY32" fmla="*/ 42862 h 550069"/>
                <a:gd name="connsiteX33" fmla="*/ 392906 w 635794"/>
                <a:gd name="connsiteY33" fmla="*/ 26194 h 550069"/>
                <a:gd name="connsiteX34" fmla="*/ 366713 w 635794"/>
                <a:gd name="connsiteY34" fmla="*/ 9525 h 550069"/>
                <a:gd name="connsiteX35" fmla="*/ 352425 w 635794"/>
                <a:gd name="connsiteY35" fmla="*/ 0 h 550069"/>
                <a:gd name="connsiteX36" fmla="*/ 350044 w 635794"/>
                <a:gd name="connsiteY36" fmla="*/ 33337 h 550069"/>
                <a:gd name="connsiteX37" fmla="*/ 333375 w 635794"/>
                <a:gd name="connsiteY37" fmla="*/ 35719 h 550069"/>
                <a:gd name="connsiteX38" fmla="*/ 321469 w 635794"/>
                <a:gd name="connsiteY38" fmla="*/ 33337 h 550069"/>
                <a:gd name="connsiteX39" fmla="*/ 309563 w 635794"/>
                <a:gd name="connsiteY39" fmla="*/ 7144 h 550069"/>
                <a:gd name="connsiteX40" fmla="*/ 290513 w 635794"/>
                <a:gd name="connsiteY40" fmla="*/ 7144 h 550069"/>
                <a:gd name="connsiteX41" fmla="*/ 290513 w 635794"/>
                <a:gd name="connsiteY41" fmla="*/ 7144 h 550069"/>
                <a:gd name="connsiteX42" fmla="*/ 300038 w 635794"/>
                <a:gd name="connsiteY42" fmla="*/ 38100 h 550069"/>
                <a:gd name="connsiteX43" fmla="*/ 292894 w 635794"/>
                <a:gd name="connsiteY43" fmla="*/ 64294 h 550069"/>
                <a:gd name="connsiteX44" fmla="*/ 278606 w 635794"/>
                <a:gd name="connsiteY44" fmla="*/ 54769 h 550069"/>
                <a:gd name="connsiteX45" fmla="*/ 254794 w 635794"/>
                <a:gd name="connsiteY45" fmla="*/ 66675 h 550069"/>
                <a:gd name="connsiteX46" fmla="*/ 254794 w 635794"/>
                <a:gd name="connsiteY46" fmla="*/ 76200 h 550069"/>
                <a:gd name="connsiteX47" fmla="*/ 230981 w 635794"/>
                <a:gd name="connsiteY47" fmla="*/ 83344 h 550069"/>
                <a:gd name="connsiteX48" fmla="*/ 219075 w 635794"/>
                <a:gd name="connsiteY48" fmla="*/ 88106 h 550069"/>
                <a:gd name="connsiteX49" fmla="*/ 221456 w 635794"/>
                <a:gd name="connsiteY49" fmla="*/ 138112 h 550069"/>
                <a:gd name="connsiteX50" fmla="*/ 228600 w 635794"/>
                <a:gd name="connsiteY50" fmla="*/ 159544 h 550069"/>
                <a:gd name="connsiteX51" fmla="*/ 252413 w 635794"/>
                <a:gd name="connsiteY51" fmla="*/ 169069 h 550069"/>
                <a:gd name="connsiteX52" fmla="*/ 273844 w 635794"/>
                <a:gd name="connsiteY52" fmla="*/ 123825 h 550069"/>
                <a:gd name="connsiteX53" fmla="*/ 285750 w 635794"/>
                <a:gd name="connsiteY53" fmla="*/ 161926 h 550069"/>
                <a:gd name="connsiteX54" fmla="*/ 283369 w 635794"/>
                <a:gd name="connsiteY54" fmla="*/ 228600 h 550069"/>
                <a:gd name="connsiteX55" fmla="*/ 252413 w 635794"/>
                <a:gd name="connsiteY55" fmla="*/ 247650 h 550069"/>
                <a:gd name="connsiteX56" fmla="*/ 233363 w 635794"/>
                <a:gd name="connsiteY56" fmla="*/ 269081 h 550069"/>
                <a:gd name="connsiteX57" fmla="*/ 242888 w 635794"/>
                <a:gd name="connsiteY57" fmla="*/ 300037 h 550069"/>
                <a:gd name="connsiteX58" fmla="*/ 250032 w 635794"/>
                <a:gd name="connsiteY58" fmla="*/ 316706 h 550069"/>
                <a:gd name="connsiteX59" fmla="*/ 228599 w 635794"/>
                <a:gd name="connsiteY59" fmla="*/ 304800 h 550069"/>
                <a:gd name="connsiteX60" fmla="*/ 214313 w 635794"/>
                <a:gd name="connsiteY60" fmla="*/ 323850 h 550069"/>
                <a:gd name="connsiteX61" fmla="*/ 216694 w 635794"/>
                <a:gd name="connsiteY61" fmla="*/ 333375 h 550069"/>
                <a:gd name="connsiteX62" fmla="*/ 180975 w 635794"/>
                <a:gd name="connsiteY62" fmla="*/ 326231 h 550069"/>
                <a:gd name="connsiteX63" fmla="*/ 166688 w 635794"/>
                <a:gd name="connsiteY63" fmla="*/ 316706 h 550069"/>
                <a:gd name="connsiteX64" fmla="*/ 147638 w 635794"/>
                <a:gd name="connsiteY64" fmla="*/ 295275 h 550069"/>
                <a:gd name="connsiteX65" fmla="*/ 130969 w 635794"/>
                <a:gd name="connsiteY65" fmla="*/ 292894 h 550069"/>
                <a:gd name="connsiteX66" fmla="*/ 121444 w 635794"/>
                <a:gd name="connsiteY66" fmla="*/ 304800 h 550069"/>
                <a:gd name="connsiteX67" fmla="*/ 100013 w 635794"/>
                <a:gd name="connsiteY67" fmla="*/ 290512 h 550069"/>
                <a:gd name="connsiteX68" fmla="*/ 76200 w 635794"/>
                <a:gd name="connsiteY68" fmla="*/ 276225 h 550069"/>
                <a:gd name="connsiteX69" fmla="*/ 50006 w 635794"/>
                <a:gd name="connsiteY69" fmla="*/ 276225 h 550069"/>
                <a:gd name="connsiteX70" fmla="*/ 45244 w 635794"/>
                <a:gd name="connsiteY70" fmla="*/ 285750 h 550069"/>
                <a:gd name="connsiteX71" fmla="*/ 45244 w 635794"/>
                <a:gd name="connsiteY71" fmla="*/ 300037 h 550069"/>
                <a:gd name="connsiteX72" fmla="*/ 45244 w 635794"/>
                <a:gd name="connsiteY72" fmla="*/ 300037 h 550069"/>
                <a:gd name="connsiteX73" fmla="*/ 47625 w 635794"/>
                <a:gd name="connsiteY73" fmla="*/ 314325 h 550069"/>
                <a:gd name="connsiteX74" fmla="*/ 23813 w 635794"/>
                <a:gd name="connsiteY74" fmla="*/ 328612 h 550069"/>
                <a:gd name="connsiteX75" fmla="*/ 0 w 635794"/>
                <a:gd name="connsiteY75" fmla="*/ 330994 h 550069"/>
                <a:gd name="connsiteX76" fmla="*/ 7144 w 635794"/>
                <a:gd name="connsiteY76" fmla="*/ 347662 h 550069"/>
                <a:gd name="connsiteX77" fmla="*/ 19050 w 635794"/>
                <a:gd name="connsiteY77" fmla="*/ 364331 h 550069"/>
                <a:gd name="connsiteX78" fmla="*/ 42863 w 635794"/>
                <a:gd name="connsiteY78" fmla="*/ 369094 h 550069"/>
                <a:gd name="connsiteX79" fmla="*/ 54769 w 635794"/>
                <a:gd name="connsiteY79" fmla="*/ 352425 h 550069"/>
                <a:gd name="connsiteX80" fmla="*/ 59531 w 635794"/>
                <a:gd name="connsiteY80" fmla="*/ 347662 h 550069"/>
                <a:gd name="connsiteX81" fmla="*/ 71438 w 635794"/>
                <a:gd name="connsiteY81" fmla="*/ 342900 h 550069"/>
                <a:gd name="connsiteX82" fmla="*/ 76200 w 635794"/>
                <a:gd name="connsiteY82" fmla="*/ 369094 h 550069"/>
                <a:gd name="connsiteX83" fmla="*/ 92869 w 635794"/>
                <a:gd name="connsiteY83" fmla="*/ 352425 h 550069"/>
                <a:gd name="connsiteX84" fmla="*/ 116681 w 635794"/>
                <a:gd name="connsiteY84" fmla="*/ 342900 h 550069"/>
                <a:gd name="connsiteX85" fmla="*/ 138113 w 635794"/>
                <a:gd name="connsiteY85" fmla="*/ 335756 h 550069"/>
                <a:gd name="connsiteX86" fmla="*/ 154781 w 635794"/>
                <a:gd name="connsiteY86" fmla="*/ 335756 h 550069"/>
                <a:gd name="connsiteX87" fmla="*/ 166688 w 635794"/>
                <a:gd name="connsiteY87" fmla="*/ 354806 h 550069"/>
                <a:gd name="connsiteX88" fmla="*/ 185738 w 635794"/>
                <a:gd name="connsiteY88" fmla="*/ 361950 h 550069"/>
                <a:gd name="connsiteX89" fmla="*/ 209550 w 635794"/>
                <a:gd name="connsiteY89" fmla="*/ 369094 h 550069"/>
                <a:gd name="connsiteX90" fmla="*/ 240506 w 635794"/>
                <a:gd name="connsiteY90" fmla="*/ 369094 h 550069"/>
                <a:gd name="connsiteX91" fmla="*/ 273844 w 635794"/>
                <a:gd name="connsiteY91" fmla="*/ 402431 h 550069"/>
                <a:gd name="connsiteX92" fmla="*/ 285750 w 635794"/>
                <a:gd name="connsiteY92" fmla="*/ 428625 h 550069"/>
                <a:gd name="connsiteX93" fmla="*/ 345281 w 635794"/>
                <a:gd name="connsiteY93" fmla="*/ 447675 h 550069"/>
                <a:gd name="connsiteX94" fmla="*/ 397669 w 635794"/>
                <a:gd name="connsiteY94" fmla="*/ 478631 h 550069"/>
                <a:gd name="connsiteX95" fmla="*/ 423863 w 635794"/>
                <a:gd name="connsiteY95" fmla="*/ 495300 h 550069"/>
                <a:gd name="connsiteX96" fmla="*/ 438150 w 635794"/>
                <a:gd name="connsiteY96" fmla="*/ 514350 h 550069"/>
                <a:gd name="connsiteX97" fmla="*/ 469106 w 635794"/>
                <a:gd name="connsiteY97" fmla="*/ 514350 h 550069"/>
                <a:gd name="connsiteX98" fmla="*/ 502444 w 635794"/>
                <a:gd name="connsiteY98" fmla="*/ 514350 h 550069"/>
                <a:gd name="connsiteX99" fmla="*/ 564356 w 635794"/>
                <a:gd name="connsiteY99" fmla="*/ 550069 h 550069"/>
                <a:gd name="connsiteX0" fmla="*/ 564356 w 635794"/>
                <a:gd name="connsiteY0" fmla="*/ 550069 h 550069"/>
                <a:gd name="connsiteX1" fmla="*/ 621506 w 635794"/>
                <a:gd name="connsiteY1" fmla="*/ 476250 h 550069"/>
                <a:gd name="connsiteX2" fmla="*/ 631031 w 635794"/>
                <a:gd name="connsiteY2" fmla="*/ 435769 h 550069"/>
                <a:gd name="connsiteX3" fmla="*/ 635794 w 635794"/>
                <a:gd name="connsiteY3" fmla="*/ 421481 h 550069"/>
                <a:gd name="connsiteX4" fmla="*/ 602456 w 635794"/>
                <a:gd name="connsiteY4" fmla="*/ 421481 h 550069"/>
                <a:gd name="connsiteX5" fmla="*/ 578644 w 635794"/>
                <a:gd name="connsiteY5" fmla="*/ 438150 h 550069"/>
                <a:gd name="connsiteX6" fmla="*/ 542925 w 635794"/>
                <a:gd name="connsiteY6" fmla="*/ 438150 h 550069"/>
                <a:gd name="connsiteX7" fmla="*/ 535781 w 635794"/>
                <a:gd name="connsiteY7" fmla="*/ 411956 h 550069"/>
                <a:gd name="connsiteX8" fmla="*/ 526256 w 635794"/>
                <a:gd name="connsiteY8" fmla="*/ 397669 h 550069"/>
                <a:gd name="connsiteX9" fmla="*/ 500063 w 635794"/>
                <a:gd name="connsiteY9" fmla="*/ 378619 h 550069"/>
                <a:gd name="connsiteX10" fmla="*/ 514350 w 635794"/>
                <a:gd name="connsiteY10" fmla="*/ 361950 h 550069"/>
                <a:gd name="connsiteX11" fmla="*/ 521494 w 635794"/>
                <a:gd name="connsiteY11" fmla="*/ 345281 h 550069"/>
                <a:gd name="connsiteX12" fmla="*/ 519113 w 635794"/>
                <a:gd name="connsiteY12" fmla="*/ 307181 h 550069"/>
                <a:gd name="connsiteX13" fmla="*/ 547688 w 635794"/>
                <a:gd name="connsiteY13" fmla="*/ 295275 h 550069"/>
                <a:gd name="connsiteX14" fmla="*/ 564356 w 635794"/>
                <a:gd name="connsiteY14" fmla="*/ 285750 h 550069"/>
                <a:gd name="connsiteX15" fmla="*/ 566738 w 635794"/>
                <a:gd name="connsiteY15" fmla="*/ 276225 h 550069"/>
                <a:gd name="connsiteX16" fmla="*/ 566738 w 635794"/>
                <a:gd name="connsiteY16" fmla="*/ 276225 h 550069"/>
                <a:gd name="connsiteX17" fmla="*/ 569119 w 635794"/>
                <a:gd name="connsiteY17" fmla="*/ 230981 h 550069"/>
                <a:gd name="connsiteX18" fmla="*/ 569119 w 635794"/>
                <a:gd name="connsiteY18" fmla="*/ 209550 h 550069"/>
                <a:gd name="connsiteX19" fmla="*/ 552450 w 635794"/>
                <a:gd name="connsiteY19" fmla="*/ 192881 h 550069"/>
                <a:gd name="connsiteX20" fmla="*/ 528638 w 635794"/>
                <a:gd name="connsiteY20" fmla="*/ 161925 h 550069"/>
                <a:gd name="connsiteX21" fmla="*/ 528638 w 635794"/>
                <a:gd name="connsiteY21" fmla="*/ 150019 h 550069"/>
                <a:gd name="connsiteX22" fmla="*/ 547688 w 635794"/>
                <a:gd name="connsiteY22" fmla="*/ 135731 h 550069"/>
                <a:gd name="connsiteX23" fmla="*/ 557213 w 635794"/>
                <a:gd name="connsiteY23" fmla="*/ 111919 h 550069"/>
                <a:gd name="connsiteX24" fmla="*/ 542925 w 635794"/>
                <a:gd name="connsiteY24" fmla="*/ 111919 h 550069"/>
                <a:gd name="connsiteX25" fmla="*/ 521494 w 635794"/>
                <a:gd name="connsiteY25" fmla="*/ 126206 h 550069"/>
                <a:gd name="connsiteX26" fmla="*/ 497681 w 635794"/>
                <a:gd name="connsiteY26" fmla="*/ 138112 h 550069"/>
                <a:gd name="connsiteX27" fmla="*/ 473869 w 635794"/>
                <a:gd name="connsiteY27" fmla="*/ 116681 h 550069"/>
                <a:gd name="connsiteX28" fmla="*/ 447675 w 635794"/>
                <a:gd name="connsiteY28" fmla="*/ 95250 h 550069"/>
                <a:gd name="connsiteX29" fmla="*/ 447675 w 635794"/>
                <a:gd name="connsiteY29" fmla="*/ 71437 h 550069"/>
                <a:gd name="connsiteX30" fmla="*/ 442913 w 635794"/>
                <a:gd name="connsiteY30" fmla="*/ 45244 h 550069"/>
                <a:gd name="connsiteX31" fmla="*/ 426244 w 635794"/>
                <a:gd name="connsiteY31" fmla="*/ 40481 h 550069"/>
                <a:gd name="connsiteX32" fmla="*/ 411956 w 635794"/>
                <a:gd name="connsiteY32" fmla="*/ 42862 h 550069"/>
                <a:gd name="connsiteX33" fmla="*/ 392906 w 635794"/>
                <a:gd name="connsiteY33" fmla="*/ 26194 h 550069"/>
                <a:gd name="connsiteX34" fmla="*/ 366713 w 635794"/>
                <a:gd name="connsiteY34" fmla="*/ 9525 h 550069"/>
                <a:gd name="connsiteX35" fmla="*/ 352425 w 635794"/>
                <a:gd name="connsiteY35" fmla="*/ 0 h 550069"/>
                <a:gd name="connsiteX36" fmla="*/ 350044 w 635794"/>
                <a:gd name="connsiteY36" fmla="*/ 33337 h 550069"/>
                <a:gd name="connsiteX37" fmla="*/ 333375 w 635794"/>
                <a:gd name="connsiteY37" fmla="*/ 35719 h 550069"/>
                <a:gd name="connsiteX38" fmla="*/ 321469 w 635794"/>
                <a:gd name="connsiteY38" fmla="*/ 33337 h 550069"/>
                <a:gd name="connsiteX39" fmla="*/ 309563 w 635794"/>
                <a:gd name="connsiteY39" fmla="*/ 7144 h 550069"/>
                <a:gd name="connsiteX40" fmla="*/ 290513 w 635794"/>
                <a:gd name="connsiteY40" fmla="*/ 7144 h 550069"/>
                <a:gd name="connsiteX41" fmla="*/ 290513 w 635794"/>
                <a:gd name="connsiteY41" fmla="*/ 7144 h 550069"/>
                <a:gd name="connsiteX42" fmla="*/ 300038 w 635794"/>
                <a:gd name="connsiteY42" fmla="*/ 38100 h 550069"/>
                <a:gd name="connsiteX43" fmla="*/ 292894 w 635794"/>
                <a:gd name="connsiteY43" fmla="*/ 64294 h 550069"/>
                <a:gd name="connsiteX44" fmla="*/ 278606 w 635794"/>
                <a:gd name="connsiteY44" fmla="*/ 54769 h 550069"/>
                <a:gd name="connsiteX45" fmla="*/ 254794 w 635794"/>
                <a:gd name="connsiteY45" fmla="*/ 66675 h 550069"/>
                <a:gd name="connsiteX46" fmla="*/ 254794 w 635794"/>
                <a:gd name="connsiteY46" fmla="*/ 76200 h 550069"/>
                <a:gd name="connsiteX47" fmla="*/ 230981 w 635794"/>
                <a:gd name="connsiteY47" fmla="*/ 83344 h 550069"/>
                <a:gd name="connsiteX48" fmla="*/ 219075 w 635794"/>
                <a:gd name="connsiteY48" fmla="*/ 88106 h 550069"/>
                <a:gd name="connsiteX49" fmla="*/ 221456 w 635794"/>
                <a:gd name="connsiteY49" fmla="*/ 138112 h 550069"/>
                <a:gd name="connsiteX50" fmla="*/ 228600 w 635794"/>
                <a:gd name="connsiteY50" fmla="*/ 159544 h 550069"/>
                <a:gd name="connsiteX51" fmla="*/ 252413 w 635794"/>
                <a:gd name="connsiteY51" fmla="*/ 169069 h 550069"/>
                <a:gd name="connsiteX52" fmla="*/ 280987 w 635794"/>
                <a:gd name="connsiteY52" fmla="*/ 123825 h 550069"/>
                <a:gd name="connsiteX53" fmla="*/ 285750 w 635794"/>
                <a:gd name="connsiteY53" fmla="*/ 161926 h 550069"/>
                <a:gd name="connsiteX54" fmla="*/ 283369 w 635794"/>
                <a:gd name="connsiteY54" fmla="*/ 228600 h 550069"/>
                <a:gd name="connsiteX55" fmla="*/ 252413 w 635794"/>
                <a:gd name="connsiteY55" fmla="*/ 247650 h 550069"/>
                <a:gd name="connsiteX56" fmla="*/ 233363 w 635794"/>
                <a:gd name="connsiteY56" fmla="*/ 269081 h 550069"/>
                <a:gd name="connsiteX57" fmla="*/ 242888 w 635794"/>
                <a:gd name="connsiteY57" fmla="*/ 300037 h 550069"/>
                <a:gd name="connsiteX58" fmla="*/ 250032 w 635794"/>
                <a:gd name="connsiteY58" fmla="*/ 316706 h 550069"/>
                <a:gd name="connsiteX59" fmla="*/ 228599 w 635794"/>
                <a:gd name="connsiteY59" fmla="*/ 304800 h 550069"/>
                <a:gd name="connsiteX60" fmla="*/ 214313 w 635794"/>
                <a:gd name="connsiteY60" fmla="*/ 323850 h 550069"/>
                <a:gd name="connsiteX61" fmla="*/ 216694 w 635794"/>
                <a:gd name="connsiteY61" fmla="*/ 333375 h 550069"/>
                <a:gd name="connsiteX62" fmla="*/ 180975 w 635794"/>
                <a:gd name="connsiteY62" fmla="*/ 326231 h 550069"/>
                <a:gd name="connsiteX63" fmla="*/ 166688 w 635794"/>
                <a:gd name="connsiteY63" fmla="*/ 316706 h 550069"/>
                <a:gd name="connsiteX64" fmla="*/ 147638 w 635794"/>
                <a:gd name="connsiteY64" fmla="*/ 295275 h 550069"/>
                <a:gd name="connsiteX65" fmla="*/ 130969 w 635794"/>
                <a:gd name="connsiteY65" fmla="*/ 292894 h 550069"/>
                <a:gd name="connsiteX66" fmla="*/ 121444 w 635794"/>
                <a:gd name="connsiteY66" fmla="*/ 304800 h 550069"/>
                <a:gd name="connsiteX67" fmla="*/ 100013 w 635794"/>
                <a:gd name="connsiteY67" fmla="*/ 290512 h 550069"/>
                <a:gd name="connsiteX68" fmla="*/ 76200 w 635794"/>
                <a:gd name="connsiteY68" fmla="*/ 276225 h 550069"/>
                <a:gd name="connsiteX69" fmla="*/ 50006 w 635794"/>
                <a:gd name="connsiteY69" fmla="*/ 276225 h 550069"/>
                <a:gd name="connsiteX70" fmla="*/ 45244 w 635794"/>
                <a:gd name="connsiteY70" fmla="*/ 285750 h 550069"/>
                <a:gd name="connsiteX71" fmla="*/ 45244 w 635794"/>
                <a:gd name="connsiteY71" fmla="*/ 300037 h 550069"/>
                <a:gd name="connsiteX72" fmla="*/ 45244 w 635794"/>
                <a:gd name="connsiteY72" fmla="*/ 300037 h 550069"/>
                <a:gd name="connsiteX73" fmla="*/ 47625 w 635794"/>
                <a:gd name="connsiteY73" fmla="*/ 314325 h 550069"/>
                <a:gd name="connsiteX74" fmla="*/ 23813 w 635794"/>
                <a:gd name="connsiteY74" fmla="*/ 328612 h 550069"/>
                <a:gd name="connsiteX75" fmla="*/ 0 w 635794"/>
                <a:gd name="connsiteY75" fmla="*/ 330994 h 550069"/>
                <a:gd name="connsiteX76" fmla="*/ 7144 w 635794"/>
                <a:gd name="connsiteY76" fmla="*/ 347662 h 550069"/>
                <a:gd name="connsiteX77" fmla="*/ 19050 w 635794"/>
                <a:gd name="connsiteY77" fmla="*/ 364331 h 550069"/>
                <a:gd name="connsiteX78" fmla="*/ 42863 w 635794"/>
                <a:gd name="connsiteY78" fmla="*/ 369094 h 550069"/>
                <a:gd name="connsiteX79" fmla="*/ 54769 w 635794"/>
                <a:gd name="connsiteY79" fmla="*/ 352425 h 550069"/>
                <a:gd name="connsiteX80" fmla="*/ 59531 w 635794"/>
                <a:gd name="connsiteY80" fmla="*/ 347662 h 550069"/>
                <a:gd name="connsiteX81" fmla="*/ 71438 w 635794"/>
                <a:gd name="connsiteY81" fmla="*/ 342900 h 550069"/>
                <a:gd name="connsiteX82" fmla="*/ 76200 w 635794"/>
                <a:gd name="connsiteY82" fmla="*/ 369094 h 550069"/>
                <a:gd name="connsiteX83" fmla="*/ 92869 w 635794"/>
                <a:gd name="connsiteY83" fmla="*/ 352425 h 550069"/>
                <a:gd name="connsiteX84" fmla="*/ 116681 w 635794"/>
                <a:gd name="connsiteY84" fmla="*/ 342900 h 550069"/>
                <a:gd name="connsiteX85" fmla="*/ 138113 w 635794"/>
                <a:gd name="connsiteY85" fmla="*/ 335756 h 550069"/>
                <a:gd name="connsiteX86" fmla="*/ 154781 w 635794"/>
                <a:gd name="connsiteY86" fmla="*/ 335756 h 550069"/>
                <a:gd name="connsiteX87" fmla="*/ 166688 w 635794"/>
                <a:gd name="connsiteY87" fmla="*/ 354806 h 550069"/>
                <a:gd name="connsiteX88" fmla="*/ 185738 w 635794"/>
                <a:gd name="connsiteY88" fmla="*/ 361950 h 550069"/>
                <a:gd name="connsiteX89" fmla="*/ 209550 w 635794"/>
                <a:gd name="connsiteY89" fmla="*/ 369094 h 550069"/>
                <a:gd name="connsiteX90" fmla="*/ 240506 w 635794"/>
                <a:gd name="connsiteY90" fmla="*/ 369094 h 550069"/>
                <a:gd name="connsiteX91" fmla="*/ 273844 w 635794"/>
                <a:gd name="connsiteY91" fmla="*/ 402431 h 550069"/>
                <a:gd name="connsiteX92" fmla="*/ 285750 w 635794"/>
                <a:gd name="connsiteY92" fmla="*/ 428625 h 550069"/>
                <a:gd name="connsiteX93" fmla="*/ 345281 w 635794"/>
                <a:gd name="connsiteY93" fmla="*/ 447675 h 550069"/>
                <a:gd name="connsiteX94" fmla="*/ 397669 w 635794"/>
                <a:gd name="connsiteY94" fmla="*/ 478631 h 550069"/>
                <a:gd name="connsiteX95" fmla="*/ 423863 w 635794"/>
                <a:gd name="connsiteY95" fmla="*/ 495300 h 550069"/>
                <a:gd name="connsiteX96" fmla="*/ 438150 w 635794"/>
                <a:gd name="connsiteY96" fmla="*/ 514350 h 550069"/>
                <a:gd name="connsiteX97" fmla="*/ 469106 w 635794"/>
                <a:gd name="connsiteY97" fmla="*/ 514350 h 550069"/>
                <a:gd name="connsiteX98" fmla="*/ 502444 w 635794"/>
                <a:gd name="connsiteY98" fmla="*/ 514350 h 550069"/>
                <a:gd name="connsiteX99" fmla="*/ 564356 w 635794"/>
                <a:gd name="connsiteY99" fmla="*/ 550069 h 550069"/>
                <a:gd name="connsiteX0" fmla="*/ 564356 w 635794"/>
                <a:gd name="connsiteY0" fmla="*/ 550069 h 550069"/>
                <a:gd name="connsiteX1" fmla="*/ 621506 w 635794"/>
                <a:gd name="connsiteY1" fmla="*/ 476250 h 550069"/>
                <a:gd name="connsiteX2" fmla="*/ 631031 w 635794"/>
                <a:gd name="connsiteY2" fmla="*/ 435769 h 550069"/>
                <a:gd name="connsiteX3" fmla="*/ 635794 w 635794"/>
                <a:gd name="connsiteY3" fmla="*/ 421481 h 550069"/>
                <a:gd name="connsiteX4" fmla="*/ 602456 w 635794"/>
                <a:gd name="connsiteY4" fmla="*/ 421481 h 550069"/>
                <a:gd name="connsiteX5" fmla="*/ 578644 w 635794"/>
                <a:gd name="connsiteY5" fmla="*/ 438150 h 550069"/>
                <a:gd name="connsiteX6" fmla="*/ 542925 w 635794"/>
                <a:gd name="connsiteY6" fmla="*/ 438150 h 550069"/>
                <a:gd name="connsiteX7" fmla="*/ 535781 w 635794"/>
                <a:gd name="connsiteY7" fmla="*/ 411956 h 550069"/>
                <a:gd name="connsiteX8" fmla="*/ 526256 w 635794"/>
                <a:gd name="connsiteY8" fmla="*/ 397669 h 550069"/>
                <a:gd name="connsiteX9" fmla="*/ 500063 w 635794"/>
                <a:gd name="connsiteY9" fmla="*/ 378619 h 550069"/>
                <a:gd name="connsiteX10" fmla="*/ 514350 w 635794"/>
                <a:gd name="connsiteY10" fmla="*/ 361950 h 550069"/>
                <a:gd name="connsiteX11" fmla="*/ 521494 w 635794"/>
                <a:gd name="connsiteY11" fmla="*/ 345281 h 550069"/>
                <a:gd name="connsiteX12" fmla="*/ 519113 w 635794"/>
                <a:gd name="connsiteY12" fmla="*/ 307181 h 550069"/>
                <a:gd name="connsiteX13" fmla="*/ 547688 w 635794"/>
                <a:gd name="connsiteY13" fmla="*/ 295275 h 550069"/>
                <a:gd name="connsiteX14" fmla="*/ 564356 w 635794"/>
                <a:gd name="connsiteY14" fmla="*/ 285750 h 550069"/>
                <a:gd name="connsiteX15" fmla="*/ 566738 w 635794"/>
                <a:gd name="connsiteY15" fmla="*/ 276225 h 550069"/>
                <a:gd name="connsiteX16" fmla="*/ 566738 w 635794"/>
                <a:gd name="connsiteY16" fmla="*/ 276225 h 550069"/>
                <a:gd name="connsiteX17" fmla="*/ 569119 w 635794"/>
                <a:gd name="connsiteY17" fmla="*/ 230981 h 550069"/>
                <a:gd name="connsiteX18" fmla="*/ 569119 w 635794"/>
                <a:gd name="connsiteY18" fmla="*/ 209550 h 550069"/>
                <a:gd name="connsiteX19" fmla="*/ 552450 w 635794"/>
                <a:gd name="connsiteY19" fmla="*/ 192881 h 550069"/>
                <a:gd name="connsiteX20" fmla="*/ 528638 w 635794"/>
                <a:gd name="connsiteY20" fmla="*/ 161925 h 550069"/>
                <a:gd name="connsiteX21" fmla="*/ 528638 w 635794"/>
                <a:gd name="connsiteY21" fmla="*/ 150019 h 550069"/>
                <a:gd name="connsiteX22" fmla="*/ 547688 w 635794"/>
                <a:gd name="connsiteY22" fmla="*/ 135731 h 550069"/>
                <a:gd name="connsiteX23" fmla="*/ 557213 w 635794"/>
                <a:gd name="connsiteY23" fmla="*/ 111919 h 550069"/>
                <a:gd name="connsiteX24" fmla="*/ 542925 w 635794"/>
                <a:gd name="connsiteY24" fmla="*/ 111919 h 550069"/>
                <a:gd name="connsiteX25" fmla="*/ 521494 w 635794"/>
                <a:gd name="connsiteY25" fmla="*/ 126206 h 550069"/>
                <a:gd name="connsiteX26" fmla="*/ 497681 w 635794"/>
                <a:gd name="connsiteY26" fmla="*/ 138112 h 550069"/>
                <a:gd name="connsiteX27" fmla="*/ 473869 w 635794"/>
                <a:gd name="connsiteY27" fmla="*/ 116681 h 550069"/>
                <a:gd name="connsiteX28" fmla="*/ 447675 w 635794"/>
                <a:gd name="connsiteY28" fmla="*/ 95250 h 550069"/>
                <a:gd name="connsiteX29" fmla="*/ 447675 w 635794"/>
                <a:gd name="connsiteY29" fmla="*/ 71437 h 550069"/>
                <a:gd name="connsiteX30" fmla="*/ 442913 w 635794"/>
                <a:gd name="connsiteY30" fmla="*/ 45244 h 550069"/>
                <a:gd name="connsiteX31" fmla="*/ 426244 w 635794"/>
                <a:gd name="connsiteY31" fmla="*/ 40481 h 550069"/>
                <a:gd name="connsiteX32" fmla="*/ 411956 w 635794"/>
                <a:gd name="connsiteY32" fmla="*/ 42862 h 550069"/>
                <a:gd name="connsiteX33" fmla="*/ 392906 w 635794"/>
                <a:gd name="connsiteY33" fmla="*/ 26194 h 550069"/>
                <a:gd name="connsiteX34" fmla="*/ 366713 w 635794"/>
                <a:gd name="connsiteY34" fmla="*/ 9525 h 550069"/>
                <a:gd name="connsiteX35" fmla="*/ 352425 w 635794"/>
                <a:gd name="connsiteY35" fmla="*/ 0 h 550069"/>
                <a:gd name="connsiteX36" fmla="*/ 350044 w 635794"/>
                <a:gd name="connsiteY36" fmla="*/ 33337 h 550069"/>
                <a:gd name="connsiteX37" fmla="*/ 333375 w 635794"/>
                <a:gd name="connsiteY37" fmla="*/ 35719 h 550069"/>
                <a:gd name="connsiteX38" fmla="*/ 321469 w 635794"/>
                <a:gd name="connsiteY38" fmla="*/ 33337 h 550069"/>
                <a:gd name="connsiteX39" fmla="*/ 309563 w 635794"/>
                <a:gd name="connsiteY39" fmla="*/ 7144 h 550069"/>
                <a:gd name="connsiteX40" fmla="*/ 290513 w 635794"/>
                <a:gd name="connsiteY40" fmla="*/ 7144 h 550069"/>
                <a:gd name="connsiteX41" fmla="*/ 290513 w 635794"/>
                <a:gd name="connsiteY41" fmla="*/ 7144 h 550069"/>
                <a:gd name="connsiteX42" fmla="*/ 304801 w 635794"/>
                <a:gd name="connsiteY42" fmla="*/ 40481 h 550069"/>
                <a:gd name="connsiteX43" fmla="*/ 292894 w 635794"/>
                <a:gd name="connsiteY43" fmla="*/ 64294 h 550069"/>
                <a:gd name="connsiteX44" fmla="*/ 278606 w 635794"/>
                <a:gd name="connsiteY44" fmla="*/ 54769 h 550069"/>
                <a:gd name="connsiteX45" fmla="*/ 254794 w 635794"/>
                <a:gd name="connsiteY45" fmla="*/ 66675 h 550069"/>
                <a:gd name="connsiteX46" fmla="*/ 254794 w 635794"/>
                <a:gd name="connsiteY46" fmla="*/ 76200 h 550069"/>
                <a:gd name="connsiteX47" fmla="*/ 230981 w 635794"/>
                <a:gd name="connsiteY47" fmla="*/ 83344 h 550069"/>
                <a:gd name="connsiteX48" fmla="*/ 219075 w 635794"/>
                <a:gd name="connsiteY48" fmla="*/ 88106 h 550069"/>
                <a:gd name="connsiteX49" fmla="*/ 221456 w 635794"/>
                <a:gd name="connsiteY49" fmla="*/ 138112 h 550069"/>
                <a:gd name="connsiteX50" fmla="*/ 228600 w 635794"/>
                <a:gd name="connsiteY50" fmla="*/ 159544 h 550069"/>
                <a:gd name="connsiteX51" fmla="*/ 252413 w 635794"/>
                <a:gd name="connsiteY51" fmla="*/ 169069 h 550069"/>
                <a:gd name="connsiteX52" fmla="*/ 280987 w 635794"/>
                <a:gd name="connsiteY52" fmla="*/ 123825 h 550069"/>
                <a:gd name="connsiteX53" fmla="*/ 285750 w 635794"/>
                <a:gd name="connsiteY53" fmla="*/ 161926 h 550069"/>
                <a:gd name="connsiteX54" fmla="*/ 283369 w 635794"/>
                <a:gd name="connsiteY54" fmla="*/ 228600 h 550069"/>
                <a:gd name="connsiteX55" fmla="*/ 252413 w 635794"/>
                <a:gd name="connsiteY55" fmla="*/ 247650 h 550069"/>
                <a:gd name="connsiteX56" fmla="*/ 233363 w 635794"/>
                <a:gd name="connsiteY56" fmla="*/ 269081 h 550069"/>
                <a:gd name="connsiteX57" fmla="*/ 242888 w 635794"/>
                <a:gd name="connsiteY57" fmla="*/ 300037 h 550069"/>
                <a:gd name="connsiteX58" fmla="*/ 250032 w 635794"/>
                <a:gd name="connsiteY58" fmla="*/ 316706 h 550069"/>
                <a:gd name="connsiteX59" fmla="*/ 228599 w 635794"/>
                <a:gd name="connsiteY59" fmla="*/ 304800 h 550069"/>
                <a:gd name="connsiteX60" fmla="*/ 214313 w 635794"/>
                <a:gd name="connsiteY60" fmla="*/ 323850 h 550069"/>
                <a:gd name="connsiteX61" fmla="*/ 216694 w 635794"/>
                <a:gd name="connsiteY61" fmla="*/ 333375 h 550069"/>
                <a:gd name="connsiteX62" fmla="*/ 180975 w 635794"/>
                <a:gd name="connsiteY62" fmla="*/ 326231 h 550069"/>
                <a:gd name="connsiteX63" fmla="*/ 166688 w 635794"/>
                <a:gd name="connsiteY63" fmla="*/ 316706 h 550069"/>
                <a:gd name="connsiteX64" fmla="*/ 147638 w 635794"/>
                <a:gd name="connsiteY64" fmla="*/ 295275 h 550069"/>
                <a:gd name="connsiteX65" fmla="*/ 130969 w 635794"/>
                <a:gd name="connsiteY65" fmla="*/ 292894 h 550069"/>
                <a:gd name="connsiteX66" fmla="*/ 121444 w 635794"/>
                <a:gd name="connsiteY66" fmla="*/ 304800 h 550069"/>
                <a:gd name="connsiteX67" fmla="*/ 100013 w 635794"/>
                <a:gd name="connsiteY67" fmla="*/ 290512 h 550069"/>
                <a:gd name="connsiteX68" fmla="*/ 76200 w 635794"/>
                <a:gd name="connsiteY68" fmla="*/ 276225 h 550069"/>
                <a:gd name="connsiteX69" fmla="*/ 50006 w 635794"/>
                <a:gd name="connsiteY69" fmla="*/ 276225 h 550069"/>
                <a:gd name="connsiteX70" fmla="*/ 45244 w 635794"/>
                <a:gd name="connsiteY70" fmla="*/ 285750 h 550069"/>
                <a:gd name="connsiteX71" fmla="*/ 45244 w 635794"/>
                <a:gd name="connsiteY71" fmla="*/ 300037 h 550069"/>
                <a:gd name="connsiteX72" fmla="*/ 45244 w 635794"/>
                <a:gd name="connsiteY72" fmla="*/ 300037 h 550069"/>
                <a:gd name="connsiteX73" fmla="*/ 47625 w 635794"/>
                <a:gd name="connsiteY73" fmla="*/ 314325 h 550069"/>
                <a:gd name="connsiteX74" fmla="*/ 23813 w 635794"/>
                <a:gd name="connsiteY74" fmla="*/ 328612 h 550069"/>
                <a:gd name="connsiteX75" fmla="*/ 0 w 635794"/>
                <a:gd name="connsiteY75" fmla="*/ 330994 h 550069"/>
                <a:gd name="connsiteX76" fmla="*/ 7144 w 635794"/>
                <a:gd name="connsiteY76" fmla="*/ 347662 h 550069"/>
                <a:gd name="connsiteX77" fmla="*/ 19050 w 635794"/>
                <a:gd name="connsiteY77" fmla="*/ 364331 h 550069"/>
                <a:gd name="connsiteX78" fmla="*/ 42863 w 635794"/>
                <a:gd name="connsiteY78" fmla="*/ 369094 h 550069"/>
                <a:gd name="connsiteX79" fmla="*/ 54769 w 635794"/>
                <a:gd name="connsiteY79" fmla="*/ 352425 h 550069"/>
                <a:gd name="connsiteX80" fmla="*/ 59531 w 635794"/>
                <a:gd name="connsiteY80" fmla="*/ 347662 h 550069"/>
                <a:gd name="connsiteX81" fmla="*/ 71438 w 635794"/>
                <a:gd name="connsiteY81" fmla="*/ 342900 h 550069"/>
                <a:gd name="connsiteX82" fmla="*/ 76200 w 635794"/>
                <a:gd name="connsiteY82" fmla="*/ 369094 h 550069"/>
                <a:gd name="connsiteX83" fmla="*/ 92869 w 635794"/>
                <a:gd name="connsiteY83" fmla="*/ 352425 h 550069"/>
                <a:gd name="connsiteX84" fmla="*/ 116681 w 635794"/>
                <a:gd name="connsiteY84" fmla="*/ 342900 h 550069"/>
                <a:gd name="connsiteX85" fmla="*/ 138113 w 635794"/>
                <a:gd name="connsiteY85" fmla="*/ 335756 h 550069"/>
                <a:gd name="connsiteX86" fmla="*/ 154781 w 635794"/>
                <a:gd name="connsiteY86" fmla="*/ 335756 h 550069"/>
                <a:gd name="connsiteX87" fmla="*/ 166688 w 635794"/>
                <a:gd name="connsiteY87" fmla="*/ 354806 h 550069"/>
                <a:gd name="connsiteX88" fmla="*/ 185738 w 635794"/>
                <a:gd name="connsiteY88" fmla="*/ 361950 h 550069"/>
                <a:gd name="connsiteX89" fmla="*/ 209550 w 635794"/>
                <a:gd name="connsiteY89" fmla="*/ 369094 h 550069"/>
                <a:gd name="connsiteX90" fmla="*/ 240506 w 635794"/>
                <a:gd name="connsiteY90" fmla="*/ 369094 h 550069"/>
                <a:gd name="connsiteX91" fmla="*/ 273844 w 635794"/>
                <a:gd name="connsiteY91" fmla="*/ 402431 h 550069"/>
                <a:gd name="connsiteX92" fmla="*/ 285750 w 635794"/>
                <a:gd name="connsiteY92" fmla="*/ 428625 h 550069"/>
                <a:gd name="connsiteX93" fmla="*/ 345281 w 635794"/>
                <a:gd name="connsiteY93" fmla="*/ 447675 h 550069"/>
                <a:gd name="connsiteX94" fmla="*/ 397669 w 635794"/>
                <a:gd name="connsiteY94" fmla="*/ 478631 h 550069"/>
                <a:gd name="connsiteX95" fmla="*/ 423863 w 635794"/>
                <a:gd name="connsiteY95" fmla="*/ 495300 h 550069"/>
                <a:gd name="connsiteX96" fmla="*/ 438150 w 635794"/>
                <a:gd name="connsiteY96" fmla="*/ 514350 h 550069"/>
                <a:gd name="connsiteX97" fmla="*/ 469106 w 635794"/>
                <a:gd name="connsiteY97" fmla="*/ 514350 h 550069"/>
                <a:gd name="connsiteX98" fmla="*/ 502444 w 635794"/>
                <a:gd name="connsiteY98" fmla="*/ 514350 h 550069"/>
                <a:gd name="connsiteX99" fmla="*/ 564356 w 635794"/>
                <a:gd name="connsiteY99" fmla="*/ 550069 h 550069"/>
                <a:gd name="connsiteX0" fmla="*/ 564356 w 635794"/>
                <a:gd name="connsiteY0" fmla="*/ 550069 h 550069"/>
                <a:gd name="connsiteX1" fmla="*/ 621506 w 635794"/>
                <a:gd name="connsiteY1" fmla="*/ 476250 h 550069"/>
                <a:gd name="connsiteX2" fmla="*/ 631031 w 635794"/>
                <a:gd name="connsiteY2" fmla="*/ 435769 h 550069"/>
                <a:gd name="connsiteX3" fmla="*/ 635794 w 635794"/>
                <a:gd name="connsiteY3" fmla="*/ 421481 h 550069"/>
                <a:gd name="connsiteX4" fmla="*/ 602456 w 635794"/>
                <a:gd name="connsiteY4" fmla="*/ 421481 h 550069"/>
                <a:gd name="connsiteX5" fmla="*/ 578644 w 635794"/>
                <a:gd name="connsiteY5" fmla="*/ 438150 h 550069"/>
                <a:gd name="connsiteX6" fmla="*/ 542925 w 635794"/>
                <a:gd name="connsiteY6" fmla="*/ 438150 h 550069"/>
                <a:gd name="connsiteX7" fmla="*/ 535781 w 635794"/>
                <a:gd name="connsiteY7" fmla="*/ 411956 h 550069"/>
                <a:gd name="connsiteX8" fmla="*/ 526256 w 635794"/>
                <a:gd name="connsiteY8" fmla="*/ 397669 h 550069"/>
                <a:gd name="connsiteX9" fmla="*/ 500063 w 635794"/>
                <a:gd name="connsiteY9" fmla="*/ 378619 h 550069"/>
                <a:gd name="connsiteX10" fmla="*/ 514350 w 635794"/>
                <a:gd name="connsiteY10" fmla="*/ 361950 h 550069"/>
                <a:gd name="connsiteX11" fmla="*/ 521494 w 635794"/>
                <a:gd name="connsiteY11" fmla="*/ 345281 h 550069"/>
                <a:gd name="connsiteX12" fmla="*/ 519113 w 635794"/>
                <a:gd name="connsiteY12" fmla="*/ 307181 h 550069"/>
                <a:gd name="connsiteX13" fmla="*/ 547688 w 635794"/>
                <a:gd name="connsiteY13" fmla="*/ 295275 h 550069"/>
                <a:gd name="connsiteX14" fmla="*/ 564356 w 635794"/>
                <a:gd name="connsiteY14" fmla="*/ 285750 h 550069"/>
                <a:gd name="connsiteX15" fmla="*/ 566738 w 635794"/>
                <a:gd name="connsiteY15" fmla="*/ 276225 h 550069"/>
                <a:gd name="connsiteX16" fmla="*/ 566738 w 635794"/>
                <a:gd name="connsiteY16" fmla="*/ 276225 h 550069"/>
                <a:gd name="connsiteX17" fmla="*/ 569119 w 635794"/>
                <a:gd name="connsiteY17" fmla="*/ 230981 h 550069"/>
                <a:gd name="connsiteX18" fmla="*/ 569119 w 635794"/>
                <a:gd name="connsiteY18" fmla="*/ 209550 h 550069"/>
                <a:gd name="connsiteX19" fmla="*/ 552450 w 635794"/>
                <a:gd name="connsiteY19" fmla="*/ 192881 h 550069"/>
                <a:gd name="connsiteX20" fmla="*/ 528638 w 635794"/>
                <a:gd name="connsiteY20" fmla="*/ 161925 h 550069"/>
                <a:gd name="connsiteX21" fmla="*/ 528638 w 635794"/>
                <a:gd name="connsiteY21" fmla="*/ 150019 h 550069"/>
                <a:gd name="connsiteX22" fmla="*/ 547688 w 635794"/>
                <a:gd name="connsiteY22" fmla="*/ 135731 h 550069"/>
                <a:gd name="connsiteX23" fmla="*/ 557213 w 635794"/>
                <a:gd name="connsiteY23" fmla="*/ 111919 h 550069"/>
                <a:gd name="connsiteX24" fmla="*/ 542925 w 635794"/>
                <a:gd name="connsiteY24" fmla="*/ 111919 h 550069"/>
                <a:gd name="connsiteX25" fmla="*/ 521494 w 635794"/>
                <a:gd name="connsiteY25" fmla="*/ 126206 h 550069"/>
                <a:gd name="connsiteX26" fmla="*/ 497681 w 635794"/>
                <a:gd name="connsiteY26" fmla="*/ 138112 h 550069"/>
                <a:gd name="connsiteX27" fmla="*/ 473869 w 635794"/>
                <a:gd name="connsiteY27" fmla="*/ 116681 h 550069"/>
                <a:gd name="connsiteX28" fmla="*/ 447675 w 635794"/>
                <a:gd name="connsiteY28" fmla="*/ 95250 h 550069"/>
                <a:gd name="connsiteX29" fmla="*/ 447675 w 635794"/>
                <a:gd name="connsiteY29" fmla="*/ 71437 h 550069"/>
                <a:gd name="connsiteX30" fmla="*/ 442913 w 635794"/>
                <a:gd name="connsiteY30" fmla="*/ 45244 h 550069"/>
                <a:gd name="connsiteX31" fmla="*/ 426244 w 635794"/>
                <a:gd name="connsiteY31" fmla="*/ 40481 h 550069"/>
                <a:gd name="connsiteX32" fmla="*/ 411956 w 635794"/>
                <a:gd name="connsiteY32" fmla="*/ 42862 h 550069"/>
                <a:gd name="connsiteX33" fmla="*/ 392906 w 635794"/>
                <a:gd name="connsiteY33" fmla="*/ 26194 h 550069"/>
                <a:gd name="connsiteX34" fmla="*/ 366713 w 635794"/>
                <a:gd name="connsiteY34" fmla="*/ 9525 h 550069"/>
                <a:gd name="connsiteX35" fmla="*/ 352425 w 635794"/>
                <a:gd name="connsiteY35" fmla="*/ 0 h 550069"/>
                <a:gd name="connsiteX36" fmla="*/ 350044 w 635794"/>
                <a:gd name="connsiteY36" fmla="*/ 33337 h 550069"/>
                <a:gd name="connsiteX37" fmla="*/ 333375 w 635794"/>
                <a:gd name="connsiteY37" fmla="*/ 35719 h 550069"/>
                <a:gd name="connsiteX38" fmla="*/ 321469 w 635794"/>
                <a:gd name="connsiteY38" fmla="*/ 33337 h 550069"/>
                <a:gd name="connsiteX39" fmla="*/ 309563 w 635794"/>
                <a:gd name="connsiteY39" fmla="*/ 7144 h 550069"/>
                <a:gd name="connsiteX40" fmla="*/ 290513 w 635794"/>
                <a:gd name="connsiteY40" fmla="*/ 7144 h 550069"/>
                <a:gd name="connsiteX41" fmla="*/ 290513 w 635794"/>
                <a:gd name="connsiteY41" fmla="*/ 7144 h 550069"/>
                <a:gd name="connsiteX42" fmla="*/ 304801 w 635794"/>
                <a:gd name="connsiteY42" fmla="*/ 40481 h 550069"/>
                <a:gd name="connsiteX43" fmla="*/ 292894 w 635794"/>
                <a:gd name="connsiteY43" fmla="*/ 64294 h 550069"/>
                <a:gd name="connsiteX44" fmla="*/ 278606 w 635794"/>
                <a:gd name="connsiteY44" fmla="*/ 54769 h 550069"/>
                <a:gd name="connsiteX45" fmla="*/ 254794 w 635794"/>
                <a:gd name="connsiteY45" fmla="*/ 66675 h 550069"/>
                <a:gd name="connsiteX46" fmla="*/ 254794 w 635794"/>
                <a:gd name="connsiteY46" fmla="*/ 76200 h 550069"/>
                <a:gd name="connsiteX47" fmla="*/ 230981 w 635794"/>
                <a:gd name="connsiteY47" fmla="*/ 83344 h 550069"/>
                <a:gd name="connsiteX48" fmla="*/ 219075 w 635794"/>
                <a:gd name="connsiteY48" fmla="*/ 88106 h 550069"/>
                <a:gd name="connsiteX49" fmla="*/ 221456 w 635794"/>
                <a:gd name="connsiteY49" fmla="*/ 138112 h 550069"/>
                <a:gd name="connsiteX50" fmla="*/ 228600 w 635794"/>
                <a:gd name="connsiteY50" fmla="*/ 159544 h 550069"/>
                <a:gd name="connsiteX51" fmla="*/ 252413 w 635794"/>
                <a:gd name="connsiteY51" fmla="*/ 169069 h 550069"/>
                <a:gd name="connsiteX52" fmla="*/ 280987 w 635794"/>
                <a:gd name="connsiteY52" fmla="*/ 123825 h 550069"/>
                <a:gd name="connsiteX53" fmla="*/ 285750 w 635794"/>
                <a:gd name="connsiteY53" fmla="*/ 161926 h 550069"/>
                <a:gd name="connsiteX54" fmla="*/ 283369 w 635794"/>
                <a:gd name="connsiteY54" fmla="*/ 228600 h 550069"/>
                <a:gd name="connsiteX55" fmla="*/ 252413 w 635794"/>
                <a:gd name="connsiteY55" fmla="*/ 247650 h 550069"/>
                <a:gd name="connsiteX56" fmla="*/ 233363 w 635794"/>
                <a:gd name="connsiteY56" fmla="*/ 269081 h 550069"/>
                <a:gd name="connsiteX57" fmla="*/ 250032 w 635794"/>
                <a:gd name="connsiteY57" fmla="*/ 297656 h 550069"/>
                <a:gd name="connsiteX58" fmla="*/ 250032 w 635794"/>
                <a:gd name="connsiteY58" fmla="*/ 316706 h 550069"/>
                <a:gd name="connsiteX59" fmla="*/ 228599 w 635794"/>
                <a:gd name="connsiteY59" fmla="*/ 304800 h 550069"/>
                <a:gd name="connsiteX60" fmla="*/ 214313 w 635794"/>
                <a:gd name="connsiteY60" fmla="*/ 323850 h 550069"/>
                <a:gd name="connsiteX61" fmla="*/ 216694 w 635794"/>
                <a:gd name="connsiteY61" fmla="*/ 333375 h 550069"/>
                <a:gd name="connsiteX62" fmla="*/ 180975 w 635794"/>
                <a:gd name="connsiteY62" fmla="*/ 326231 h 550069"/>
                <a:gd name="connsiteX63" fmla="*/ 166688 w 635794"/>
                <a:gd name="connsiteY63" fmla="*/ 316706 h 550069"/>
                <a:gd name="connsiteX64" fmla="*/ 147638 w 635794"/>
                <a:gd name="connsiteY64" fmla="*/ 295275 h 550069"/>
                <a:gd name="connsiteX65" fmla="*/ 130969 w 635794"/>
                <a:gd name="connsiteY65" fmla="*/ 292894 h 550069"/>
                <a:gd name="connsiteX66" fmla="*/ 121444 w 635794"/>
                <a:gd name="connsiteY66" fmla="*/ 304800 h 550069"/>
                <a:gd name="connsiteX67" fmla="*/ 100013 w 635794"/>
                <a:gd name="connsiteY67" fmla="*/ 290512 h 550069"/>
                <a:gd name="connsiteX68" fmla="*/ 76200 w 635794"/>
                <a:gd name="connsiteY68" fmla="*/ 276225 h 550069"/>
                <a:gd name="connsiteX69" fmla="*/ 50006 w 635794"/>
                <a:gd name="connsiteY69" fmla="*/ 276225 h 550069"/>
                <a:gd name="connsiteX70" fmla="*/ 45244 w 635794"/>
                <a:gd name="connsiteY70" fmla="*/ 285750 h 550069"/>
                <a:gd name="connsiteX71" fmla="*/ 45244 w 635794"/>
                <a:gd name="connsiteY71" fmla="*/ 300037 h 550069"/>
                <a:gd name="connsiteX72" fmla="*/ 45244 w 635794"/>
                <a:gd name="connsiteY72" fmla="*/ 300037 h 550069"/>
                <a:gd name="connsiteX73" fmla="*/ 47625 w 635794"/>
                <a:gd name="connsiteY73" fmla="*/ 314325 h 550069"/>
                <a:gd name="connsiteX74" fmla="*/ 23813 w 635794"/>
                <a:gd name="connsiteY74" fmla="*/ 328612 h 550069"/>
                <a:gd name="connsiteX75" fmla="*/ 0 w 635794"/>
                <a:gd name="connsiteY75" fmla="*/ 330994 h 550069"/>
                <a:gd name="connsiteX76" fmla="*/ 7144 w 635794"/>
                <a:gd name="connsiteY76" fmla="*/ 347662 h 550069"/>
                <a:gd name="connsiteX77" fmla="*/ 19050 w 635794"/>
                <a:gd name="connsiteY77" fmla="*/ 364331 h 550069"/>
                <a:gd name="connsiteX78" fmla="*/ 42863 w 635794"/>
                <a:gd name="connsiteY78" fmla="*/ 369094 h 550069"/>
                <a:gd name="connsiteX79" fmla="*/ 54769 w 635794"/>
                <a:gd name="connsiteY79" fmla="*/ 352425 h 550069"/>
                <a:gd name="connsiteX80" fmla="*/ 59531 w 635794"/>
                <a:gd name="connsiteY80" fmla="*/ 347662 h 550069"/>
                <a:gd name="connsiteX81" fmla="*/ 71438 w 635794"/>
                <a:gd name="connsiteY81" fmla="*/ 342900 h 550069"/>
                <a:gd name="connsiteX82" fmla="*/ 76200 w 635794"/>
                <a:gd name="connsiteY82" fmla="*/ 369094 h 550069"/>
                <a:gd name="connsiteX83" fmla="*/ 92869 w 635794"/>
                <a:gd name="connsiteY83" fmla="*/ 352425 h 550069"/>
                <a:gd name="connsiteX84" fmla="*/ 116681 w 635794"/>
                <a:gd name="connsiteY84" fmla="*/ 342900 h 550069"/>
                <a:gd name="connsiteX85" fmla="*/ 138113 w 635794"/>
                <a:gd name="connsiteY85" fmla="*/ 335756 h 550069"/>
                <a:gd name="connsiteX86" fmla="*/ 154781 w 635794"/>
                <a:gd name="connsiteY86" fmla="*/ 335756 h 550069"/>
                <a:gd name="connsiteX87" fmla="*/ 166688 w 635794"/>
                <a:gd name="connsiteY87" fmla="*/ 354806 h 550069"/>
                <a:gd name="connsiteX88" fmla="*/ 185738 w 635794"/>
                <a:gd name="connsiteY88" fmla="*/ 361950 h 550069"/>
                <a:gd name="connsiteX89" fmla="*/ 209550 w 635794"/>
                <a:gd name="connsiteY89" fmla="*/ 369094 h 550069"/>
                <a:gd name="connsiteX90" fmla="*/ 240506 w 635794"/>
                <a:gd name="connsiteY90" fmla="*/ 369094 h 550069"/>
                <a:gd name="connsiteX91" fmla="*/ 273844 w 635794"/>
                <a:gd name="connsiteY91" fmla="*/ 402431 h 550069"/>
                <a:gd name="connsiteX92" fmla="*/ 285750 w 635794"/>
                <a:gd name="connsiteY92" fmla="*/ 428625 h 550069"/>
                <a:gd name="connsiteX93" fmla="*/ 345281 w 635794"/>
                <a:gd name="connsiteY93" fmla="*/ 447675 h 550069"/>
                <a:gd name="connsiteX94" fmla="*/ 397669 w 635794"/>
                <a:gd name="connsiteY94" fmla="*/ 478631 h 550069"/>
                <a:gd name="connsiteX95" fmla="*/ 423863 w 635794"/>
                <a:gd name="connsiteY95" fmla="*/ 495300 h 550069"/>
                <a:gd name="connsiteX96" fmla="*/ 438150 w 635794"/>
                <a:gd name="connsiteY96" fmla="*/ 514350 h 550069"/>
                <a:gd name="connsiteX97" fmla="*/ 469106 w 635794"/>
                <a:gd name="connsiteY97" fmla="*/ 514350 h 550069"/>
                <a:gd name="connsiteX98" fmla="*/ 502444 w 635794"/>
                <a:gd name="connsiteY98" fmla="*/ 514350 h 550069"/>
                <a:gd name="connsiteX99" fmla="*/ 564356 w 635794"/>
                <a:gd name="connsiteY99" fmla="*/ 550069 h 550069"/>
                <a:gd name="connsiteX0" fmla="*/ 564356 w 635794"/>
                <a:gd name="connsiteY0" fmla="*/ 542926 h 542926"/>
                <a:gd name="connsiteX1" fmla="*/ 621506 w 635794"/>
                <a:gd name="connsiteY1" fmla="*/ 469107 h 542926"/>
                <a:gd name="connsiteX2" fmla="*/ 631031 w 635794"/>
                <a:gd name="connsiteY2" fmla="*/ 428626 h 542926"/>
                <a:gd name="connsiteX3" fmla="*/ 635794 w 635794"/>
                <a:gd name="connsiteY3" fmla="*/ 414338 h 542926"/>
                <a:gd name="connsiteX4" fmla="*/ 602456 w 635794"/>
                <a:gd name="connsiteY4" fmla="*/ 414338 h 542926"/>
                <a:gd name="connsiteX5" fmla="*/ 578644 w 635794"/>
                <a:gd name="connsiteY5" fmla="*/ 431007 h 542926"/>
                <a:gd name="connsiteX6" fmla="*/ 542925 w 635794"/>
                <a:gd name="connsiteY6" fmla="*/ 431007 h 542926"/>
                <a:gd name="connsiteX7" fmla="*/ 535781 w 635794"/>
                <a:gd name="connsiteY7" fmla="*/ 404813 h 542926"/>
                <a:gd name="connsiteX8" fmla="*/ 526256 w 635794"/>
                <a:gd name="connsiteY8" fmla="*/ 390526 h 542926"/>
                <a:gd name="connsiteX9" fmla="*/ 500063 w 635794"/>
                <a:gd name="connsiteY9" fmla="*/ 371476 h 542926"/>
                <a:gd name="connsiteX10" fmla="*/ 514350 w 635794"/>
                <a:gd name="connsiteY10" fmla="*/ 354807 h 542926"/>
                <a:gd name="connsiteX11" fmla="*/ 521494 w 635794"/>
                <a:gd name="connsiteY11" fmla="*/ 338138 h 542926"/>
                <a:gd name="connsiteX12" fmla="*/ 519113 w 635794"/>
                <a:gd name="connsiteY12" fmla="*/ 300038 h 542926"/>
                <a:gd name="connsiteX13" fmla="*/ 547688 w 635794"/>
                <a:gd name="connsiteY13" fmla="*/ 288132 h 542926"/>
                <a:gd name="connsiteX14" fmla="*/ 564356 w 635794"/>
                <a:gd name="connsiteY14" fmla="*/ 278607 h 542926"/>
                <a:gd name="connsiteX15" fmla="*/ 566738 w 635794"/>
                <a:gd name="connsiteY15" fmla="*/ 269082 h 542926"/>
                <a:gd name="connsiteX16" fmla="*/ 566738 w 635794"/>
                <a:gd name="connsiteY16" fmla="*/ 269082 h 542926"/>
                <a:gd name="connsiteX17" fmla="*/ 569119 w 635794"/>
                <a:gd name="connsiteY17" fmla="*/ 223838 h 542926"/>
                <a:gd name="connsiteX18" fmla="*/ 569119 w 635794"/>
                <a:gd name="connsiteY18" fmla="*/ 202407 h 542926"/>
                <a:gd name="connsiteX19" fmla="*/ 552450 w 635794"/>
                <a:gd name="connsiteY19" fmla="*/ 185738 h 542926"/>
                <a:gd name="connsiteX20" fmla="*/ 528638 w 635794"/>
                <a:gd name="connsiteY20" fmla="*/ 154782 h 542926"/>
                <a:gd name="connsiteX21" fmla="*/ 528638 w 635794"/>
                <a:gd name="connsiteY21" fmla="*/ 142876 h 542926"/>
                <a:gd name="connsiteX22" fmla="*/ 547688 w 635794"/>
                <a:gd name="connsiteY22" fmla="*/ 128588 h 542926"/>
                <a:gd name="connsiteX23" fmla="*/ 557213 w 635794"/>
                <a:gd name="connsiteY23" fmla="*/ 104776 h 542926"/>
                <a:gd name="connsiteX24" fmla="*/ 542925 w 635794"/>
                <a:gd name="connsiteY24" fmla="*/ 104776 h 542926"/>
                <a:gd name="connsiteX25" fmla="*/ 521494 w 635794"/>
                <a:gd name="connsiteY25" fmla="*/ 119063 h 542926"/>
                <a:gd name="connsiteX26" fmla="*/ 497681 w 635794"/>
                <a:gd name="connsiteY26" fmla="*/ 130969 h 542926"/>
                <a:gd name="connsiteX27" fmla="*/ 473869 w 635794"/>
                <a:gd name="connsiteY27" fmla="*/ 109538 h 542926"/>
                <a:gd name="connsiteX28" fmla="*/ 447675 w 635794"/>
                <a:gd name="connsiteY28" fmla="*/ 88107 h 542926"/>
                <a:gd name="connsiteX29" fmla="*/ 447675 w 635794"/>
                <a:gd name="connsiteY29" fmla="*/ 64294 h 542926"/>
                <a:gd name="connsiteX30" fmla="*/ 442913 w 635794"/>
                <a:gd name="connsiteY30" fmla="*/ 38101 h 542926"/>
                <a:gd name="connsiteX31" fmla="*/ 426244 w 635794"/>
                <a:gd name="connsiteY31" fmla="*/ 33338 h 542926"/>
                <a:gd name="connsiteX32" fmla="*/ 411956 w 635794"/>
                <a:gd name="connsiteY32" fmla="*/ 35719 h 542926"/>
                <a:gd name="connsiteX33" fmla="*/ 392906 w 635794"/>
                <a:gd name="connsiteY33" fmla="*/ 19051 h 542926"/>
                <a:gd name="connsiteX34" fmla="*/ 366713 w 635794"/>
                <a:gd name="connsiteY34" fmla="*/ 2382 h 542926"/>
                <a:gd name="connsiteX35" fmla="*/ 357187 w 635794"/>
                <a:gd name="connsiteY35" fmla="*/ 0 h 542926"/>
                <a:gd name="connsiteX36" fmla="*/ 350044 w 635794"/>
                <a:gd name="connsiteY36" fmla="*/ 26194 h 542926"/>
                <a:gd name="connsiteX37" fmla="*/ 333375 w 635794"/>
                <a:gd name="connsiteY37" fmla="*/ 28576 h 542926"/>
                <a:gd name="connsiteX38" fmla="*/ 321469 w 635794"/>
                <a:gd name="connsiteY38" fmla="*/ 26194 h 542926"/>
                <a:gd name="connsiteX39" fmla="*/ 309563 w 635794"/>
                <a:gd name="connsiteY39" fmla="*/ 1 h 542926"/>
                <a:gd name="connsiteX40" fmla="*/ 290513 w 635794"/>
                <a:gd name="connsiteY40" fmla="*/ 1 h 542926"/>
                <a:gd name="connsiteX41" fmla="*/ 290513 w 635794"/>
                <a:gd name="connsiteY41" fmla="*/ 1 h 542926"/>
                <a:gd name="connsiteX42" fmla="*/ 304801 w 635794"/>
                <a:gd name="connsiteY42" fmla="*/ 33338 h 542926"/>
                <a:gd name="connsiteX43" fmla="*/ 292894 w 635794"/>
                <a:gd name="connsiteY43" fmla="*/ 57151 h 542926"/>
                <a:gd name="connsiteX44" fmla="*/ 278606 w 635794"/>
                <a:gd name="connsiteY44" fmla="*/ 47626 h 542926"/>
                <a:gd name="connsiteX45" fmla="*/ 254794 w 635794"/>
                <a:gd name="connsiteY45" fmla="*/ 59532 h 542926"/>
                <a:gd name="connsiteX46" fmla="*/ 254794 w 635794"/>
                <a:gd name="connsiteY46" fmla="*/ 69057 h 542926"/>
                <a:gd name="connsiteX47" fmla="*/ 230981 w 635794"/>
                <a:gd name="connsiteY47" fmla="*/ 76201 h 542926"/>
                <a:gd name="connsiteX48" fmla="*/ 219075 w 635794"/>
                <a:gd name="connsiteY48" fmla="*/ 80963 h 542926"/>
                <a:gd name="connsiteX49" fmla="*/ 221456 w 635794"/>
                <a:gd name="connsiteY49" fmla="*/ 130969 h 542926"/>
                <a:gd name="connsiteX50" fmla="*/ 228600 w 635794"/>
                <a:gd name="connsiteY50" fmla="*/ 152401 h 542926"/>
                <a:gd name="connsiteX51" fmla="*/ 252413 w 635794"/>
                <a:gd name="connsiteY51" fmla="*/ 161926 h 542926"/>
                <a:gd name="connsiteX52" fmla="*/ 280987 w 635794"/>
                <a:gd name="connsiteY52" fmla="*/ 116682 h 542926"/>
                <a:gd name="connsiteX53" fmla="*/ 285750 w 635794"/>
                <a:gd name="connsiteY53" fmla="*/ 154783 h 542926"/>
                <a:gd name="connsiteX54" fmla="*/ 283369 w 635794"/>
                <a:gd name="connsiteY54" fmla="*/ 221457 h 542926"/>
                <a:gd name="connsiteX55" fmla="*/ 252413 w 635794"/>
                <a:gd name="connsiteY55" fmla="*/ 240507 h 542926"/>
                <a:gd name="connsiteX56" fmla="*/ 233363 w 635794"/>
                <a:gd name="connsiteY56" fmla="*/ 261938 h 542926"/>
                <a:gd name="connsiteX57" fmla="*/ 250032 w 635794"/>
                <a:gd name="connsiteY57" fmla="*/ 290513 h 542926"/>
                <a:gd name="connsiteX58" fmla="*/ 250032 w 635794"/>
                <a:gd name="connsiteY58" fmla="*/ 309563 h 542926"/>
                <a:gd name="connsiteX59" fmla="*/ 228599 w 635794"/>
                <a:gd name="connsiteY59" fmla="*/ 297657 h 542926"/>
                <a:gd name="connsiteX60" fmla="*/ 214313 w 635794"/>
                <a:gd name="connsiteY60" fmla="*/ 316707 h 542926"/>
                <a:gd name="connsiteX61" fmla="*/ 216694 w 635794"/>
                <a:gd name="connsiteY61" fmla="*/ 326232 h 542926"/>
                <a:gd name="connsiteX62" fmla="*/ 180975 w 635794"/>
                <a:gd name="connsiteY62" fmla="*/ 319088 h 542926"/>
                <a:gd name="connsiteX63" fmla="*/ 166688 w 635794"/>
                <a:gd name="connsiteY63" fmla="*/ 309563 h 542926"/>
                <a:gd name="connsiteX64" fmla="*/ 147638 w 635794"/>
                <a:gd name="connsiteY64" fmla="*/ 288132 h 542926"/>
                <a:gd name="connsiteX65" fmla="*/ 130969 w 635794"/>
                <a:gd name="connsiteY65" fmla="*/ 285751 h 542926"/>
                <a:gd name="connsiteX66" fmla="*/ 121444 w 635794"/>
                <a:gd name="connsiteY66" fmla="*/ 297657 h 542926"/>
                <a:gd name="connsiteX67" fmla="*/ 100013 w 635794"/>
                <a:gd name="connsiteY67" fmla="*/ 283369 h 542926"/>
                <a:gd name="connsiteX68" fmla="*/ 76200 w 635794"/>
                <a:gd name="connsiteY68" fmla="*/ 269082 h 542926"/>
                <a:gd name="connsiteX69" fmla="*/ 50006 w 635794"/>
                <a:gd name="connsiteY69" fmla="*/ 269082 h 542926"/>
                <a:gd name="connsiteX70" fmla="*/ 45244 w 635794"/>
                <a:gd name="connsiteY70" fmla="*/ 278607 h 542926"/>
                <a:gd name="connsiteX71" fmla="*/ 45244 w 635794"/>
                <a:gd name="connsiteY71" fmla="*/ 292894 h 542926"/>
                <a:gd name="connsiteX72" fmla="*/ 45244 w 635794"/>
                <a:gd name="connsiteY72" fmla="*/ 292894 h 542926"/>
                <a:gd name="connsiteX73" fmla="*/ 47625 w 635794"/>
                <a:gd name="connsiteY73" fmla="*/ 307182 h 542926"/>
                <a:gd name="connsiteX74" fmla="*/ 23813 w 635794"/>
                <a:gd name="connsiteY74" fmla="*/ 321469 h 542926"/>
                <a:gd name="connsiteX75" fmla="*/ 0 w 635794"/>
                <a:gd name="connsiteY75" fmla="*/ 323851 h 542926"/>
                <a:gd name="connsiteX76" fmla="*/ 7144 w 635794"/>
                <a:gd name="connsiteY76" fmla="*/ 340519 h 542926"/>
                <a:gd name="connsiteX77" fmla="*/ 19050 w 635794"/>
                <a:gd name="connsiteY77" fmla="*/ 357188 h 542926"/>
                <a:gd name="connsiteX78" fmla="*/ 42863 w 635794"/>
                <a:gd name="connsiteY78" fmla="*/ 361951 h 542926"/>
                <a:gd name="connsiteX79" fmla="*/ 54769 w 635794"/>
                <a:gd name="connsiteY79" fmla="*/ 345282 h 542926"/>
                <a:gd name="connsiteX80" fmla="*/ 59531 w 635794"/>
                <a:gd name="connsiteY80" fmla="*/ 340519 h 542926"/>
                <a:gd name="connsiteX81" fmla="*/ 71438 w 635794"/>
                <a:gd name="connsiteY81" fmla="*/ 335757 h 542926"/>
                <a:gd name="connsiteX82" fmla="*/ 76200 w 635794"/>
                <a:gd name="connsiteY82" fmla="*/ 361951 h 542926"/>
                <a:gd name="connsiteX83" fmla="*/ 92869 w 635794"/>
                <a:gd name="connsiteY83" fmla="*/ 345282 h 542926"/>
                <a:gd name="connsiteX84" fmla="*/ 116681 w 635794"/>
                <a:gd name="connsiteY84" fmla="*/ 335757 h 542926"/>
                <a:gd name="connsiteX85" fmla="*/ 138113 w 635794"/>
                <a:gd name="connsiteY85" fmla="*/ 328613 h 542926"/>
                <a:gd name="connsiteX86" fmla="*/ 154781 w 635794"/>
                <a:gd name="connsiteY86" fmla="*/ 328613 h 542926"/>
                <a:gd name="connsiteX87" fmla="*/ 166688 w 635794"/>
                <a:gd name="connsiteY87" fmla="*/ 347663 h 542926"/>
                <a:gd name="connsiteX88" fmla="*/ 185738 w 635794"/>
                <a:gd name="connsiteY88" fmla="*/ 354807 h 542926"/>
                <a:gd name="connsiteX89" fmla="*/ 209550 w 635794"/>
                <a:gd name="connsiteY89" fmla="*/ 361951 h 542926"/>
                <a:gd name="connsiteX90" fmla="*/ 240506 w 635794"/>
                <a:gd name="connsiteY90" fmla="*/ 361951 h 542926"/>
                <a:gd name="connsiteX91" fmla="*/ 273844 w 635794"/>
                <a:gd name="connsiteY91" fmla="*/ 395288 h 542926"/>
                <a:gd name="connsiteX92" fmla="*/ 285750 w 635794"/>
                <a:gd name="connsiteY92" fmla="*/ 421482 h 542926"/>
                <a:gd name="connsiteX93" fmla="*/ 345281 w 635794"/>
                <a:gd name="connsiteY93" fmla="*/ 440532 h 542926"/>
                <a:gd name="connsiteX94" fmla="*/ 397669 w 635794"/>
                <a:gd name="connsiteY94" fmla="*/ 471488 h 542926"/>
                <a:gd name="connsiteX95" fmla="*/ 423863 w 635794"/>
                <a:gd name="connsiteY95" fmla="*/ 488157 h 542926"/>
                <a:gd name="connsiteX96" fmla="*/ 438150 w 635794"/>
                <a:gd name="connsiteY96" fmla="*/ 507207 h 542926"/>
                <a:gd name="connsiteX97" fmla="*/ 469106 w 635794"/>
                <a:gd name="connsiteY97" fmla="*/ 507207 h 542926"/>
                <a:gd name="connsiteX98" fmla="*/ 502444 w 635794"/>
                <a:gd name="connsiteY98" fmla="*/ 507207 h 542926"/>
                <a:gd name="connsiteX99" fmla="*/ 564356 w 635794"/>
                <a:gd name="connsiteY99" fmla="*/ 542926 h 54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635794" h="542926">
                  <a:moveTo>
                    <a:pt x="564356" y="542926"/>
                  </a:moveTo>
                  <a:lnTo>
                    <a:pt x="621506" y="469107"/>
                  </a:lnTo>
                  <a:lnTo>
                    <a:pt x="631031" y="428626"/>
                  </a:lnTo>
                  <a:lnTo>
                    <a:pt x="635794" y="414338"/>
                  </a:lnTo>
                  <a:lnTo>
                    <a:pt x="602456" y="414338"/>
                  </a:lnTo>
                  <a:lnTo>
                    <a:pt x="578644" y="431007"/>
                  </a:lnTo>
                  <a:lnTo>
                    <a:pt x="542925" y="431007"/>
                  </a:lnTo>
                  <a:lnTo>
                    <a:pt x="535781" y="404813"/>
                  </a:lnTo>
                  <a:lnTo>
                    <a:pt x="526256" y="390526"/>
                  </a:lnTo>
                  <a:lnTo>
                    <a:pt x="500063" y="371476"/>
                  </a:lnTo>
                  <a:lnTo>
                    <a:pt x="514350" y="354807"/>
                  </a:lnTo>
                  <a:lnTo>
                    <a:pt x="521494" y="338138"/>
                  </a:lnTo>
                  <a:lnTo>
                    <a:pt x="519113" y="300038"/>
                  </a:lnTo>
                  <a:lnTo>
                    <a:pt x="547688" y="288132"/>
                  </a:lnTo>
                  <a:lnTo>
                    <a:pt x="564356" y="278607"/>
                  </a:lnTo>
                  <a:lnTo>
                    <a:pt x="566738" y="269082"/>
                  </a:lnTo>
                  <a:lnTo>
                    <a:pt x="566738" y="269082"/>
                  </a:lnTo>
                  <a:lnTo>
                    <a:pt x="569119" y="223838"/>
                  </a:lnTo>
                  <a:lnTo>
                    <a:pt x="569119" y="202407"/>
                  </a:lnTo>
                  <a:lnTo>
                    <a:pt x="552450" y="185738"/>
                  </a:lnTo>
                  <a:lnTo>
                    <a:pt x="528638" y="154782"/>
                  </a:lnTo>
                  <a:lnTo>
                    <a:pt x="528638" y="142876"/>
                  </a:lnTo>
                  <a:lnTo>
                    <a:pt x="547688" y="128588"/>
                  </a:lnTo>
                  <a:lnTo>
                    <a:pt x="557213" y="104776"/>
                  </a:lnTo>
                  <a:lnTo>
                    <a:pt x="542925" y="104776"/>
                  </a:lnTo>
                  <a:lnTo>
                    <a:pt x="521494" y="119063"/>
                  </a:lnTo>
                  <a:lnTo>
                    <a:pt x="497681" y="130969"/>
                  </a:lnTo>
                  <a:lnTo>
                    <a:pt x="473869" y="109538"/>
                  </a:lnTo>
                  <a:lnTo>
                    <a:pt x="447675" y="88107"/>
                  </a:lnTo>
                  <a:lnTo>
                    <a:pt x="447675" y="64294"/>
                  </a:lnTo>
                  <a:lnTo>
                    <a:pt x="442913" y="38101"/>
                  </a:lnTo>
                  <a:lnTo>
                    <a:pt x="426244" y="33338"/>
                  </a:lnTo>
                  <a:lnTo>
                    <a:pt x="411956" y="35719"/>
                  </a:lnTo>
                  <a:lnTo>
                    <a:pt x="392906" y="19051"/>
                  </a:lnTo>
                  <a:lnTo>
                    <a:pt x="366713" y="2382"/>
                  </a:lnTo>
                  <a:lnTo>
                    <a:pt x="357187" y="0"/>
                  </a:lnTo>
                  <a:lnTo>
                    <a:pt x="350044" y="26194"/>
                  </a:lnTo>
                  <a:lnTo>
                    <a:pt x="333375" y="28576"/>
                  </a:lnTo>
                  <a:lnTo>
                    <a:pt x="321469" y="26194"/>
                  </a:lnTo>
                  <a:lnTo>
                    <a:pt x="309563" y="1"/>
                  </a:lnTo>
                  <a:lnTo>
                    <a:pt x="290513" y="1"/>
                  </a:lnTo>
                  <a:lnTo>
                    <a:pt x="290513" y="1"/>
                  </a:lnTo>
                  <a:cubicBezTo>
                    <a:pt x="292894" y="5557"/>
                    <a:pt x="304007" y="23019"/>
                    <a:pt x="304801" y="33338"/>
                  </a:cubicBezTo>
                  <a:lnTo>
                    <a:pt x="292894" y="57151"/>
                  </a:lnTo>
                  <a:lnTo>
                    <a:pt x="278606" y="47626"/>
                  </a:lnTo>
                  <a:lnTo>
                    <a:pt x="254794" y="59532"/>
                  </a:lnTo>
                  <a:lnTo>
                    <a:pt x="254794" y="69057"/>
                  </a:lnTo>
                  <a:lnTo>
                    <a:pt x="230981" y="76201"/>
                  </a:lnTo>
                  <a:lnTo>
                    <a:pt x="219075" y="80963"/>
                  </a:lnTo>
                  <a:lnTo>
                    <a:pt x="221456" y="130969"/>
                  </a:lnTo>
                  <a:lnTo>
                    <a:pt x="228600" y="152401"/>
                  </a:lnTo>
                  <a:lnTo>
                    <a:pt x="252413" y="161926"/>
                  </a:lnTo>
                  <a:lnTo>
                    <a:pt x="280987" y="116682"/>
                  </a:lnTo>
                  <a:lnTo>
                    <a:pt x="285750" y="154783"/>
                  </a:lnTo>
                  <a:cubicBezTo>
                    <a:pt x="284956" y="177008"/>
                    <a:pt x="284163" y="199232"/>
                    <a:pt x="283369" y="221457"/>
                  </a:cubicBezTo>
                  <a:lnTo>
                    <a:pt x="252413" y="240507"/>
                  </a:lnTo>
                  <a:lnTo>
                    <a:pt x="233363" y="261938"/>
                  </a:lnTo>
                  <a:lnTo>
                    <a:pt x="250032" y="290513"/>
                  </a:lnTo>
                  <a:cubicBezTo>
                    <a:pt x="250032" y="295276"/>
                    <a:pt x="253604" y="308372"/>
                    <a:pt x="250032" y="309563"/>
                  </a:cubicBezTo>
                  <a:cubicBezTo>
                    <a:pt x="246460" y="310754"/>
                    <a:pt x="232568" y="297657"/>
                    <a:pt x="228599" y="297657"/>
                  </a:cubicBezTo>
                  <a:lnTo>
                    <a:pt x="214313" y="316707"/>
                  </a:lnTo>
                  <a:lnTo>
                    <a:pt x="216694" y="326232"/>
                  </a:lnTo>
                  <a:lnTo>
                    <a:pt x="180975" y="319088"/>
                  </a:lnTo>
                  <a:lnTo>
                    <a:pt x="166688" y="309563"/>
                  </a:lnTo>
                  <a:lnTo>
                    <a:pt x="147638" y="288132"/>
                  </a:lnTo>
                  <a:lnTo>
                    <a:pt x="130969" y="285751"/>
                  </a:lnTo>
                  <a:lnTo>
                    <a:pt x="121444" y="297657"/>
                  </a:lnTo>
                  <a:lnTo>
                    <a:pt x="100013" y="283369"/>
                  </a:lnTo>
                  <a:lnTo>
                    <a:pt x="76200" y="269082"/>
                  </a:lnTo>
                  <a:lnTo>
                    <a:pt x="50006" y="269082"/>
                  </a:lnTo>
                  <a:lnTo>
                    <a:pt x="45244" y="278607"/>
                  </a:lnTo>
                  <a:lnTo>
                    <a:pt x="45244" y="292894"/>
                  </a:lnTo>
                  <a:lnTo>
                    <a:pt x="45244" y="292894"/>
                  </a:lnTo>
                  <a:cubicBezTo>
                    <a:pt x="45641" y="295275"/>
                    <a:pt x="50006" y="303213"/>
                    <a:pt x="47625" y="307182"/>
                  </a:cubicBezTo>
                  <a:lnTo>
                    <a:pt x="23813" y="321469"/>
                  </a:lnTo>
                  <a:lnTo>
                    <a:pt x="0" y="323851"/>
                  </a:lnTo>
                  <a:lnTo>
                    <a:pt x="7144" y="340519"/>
                  </a:lnTo>
                  <a:lnTo>
                    <a:pt x="19050" y="357188"/>
                  </a:lnTo>
                  <a:lnTo>
                    <a:pt x="42863" y="361951"/>
                  </a:lnTo>
                  <a:lnTo>
                    <a:pt x="54769" y="345282"/>
                  </a:lnTo>
                  <a:lnTo>
                    <a:pt x="59531" y="340519"/>
                  </a:lnTo>
                  <a:lnTo>
                    <a:pt x="71438" y="335757"/>
                  </a:lnTo>
                  <a:lnTo>
                    <a:pt x="76200" y="361951"/>
                  </a:lnTo>
                  <a:lnTo>
                    <a:pt x="92869" y="345282"/>
                  </a:lnTo>
                  <a:lnTo>
                    <a:pt x="116681" y="335757"/>
                  </a:lnTo>
                  <a:lnTo>
                    <a:pt x="138113" y="328613"/>
                  </a:lnTo>
                  <a:lnTo>
                    <a:pt x="154781" y="328613"/>
                  </a:lnTo>
                  <a:lnTo>
                    <a:pt x="166688" y="347663"/>
                  </a:lnTo>
                  <a:lnTo>
                    <a:pt x="185738" y="354807"/>
                  </a:lnTo>
                  <a:lnTo>
                    <a:pt x="209550" y="361951"/>
                  </a:lnTo>
                  <a:lnTo>
                    <a:pt x="240506" y="361951"/>
                  </a:lnTo>
                  <a:lnTo>
                    <a:pt x="273844" y="395288"/>
                  </a:lnTo>
                  <a:lnTo>
                    <a:pt x="285750" y="421482"/>
                  </a:lnTo>
                  <a:lnTo>
                    <a:pt x="345281" y="440532"/>
                  </a:lnTo>
                  <a:lnTo>
                    <a:pt x="397669" y="471488"/>
                  </a:lnTo>
                  <a:lnTo>
                    <a:pt x="423863" y="488157"/>
                  </a:lnTo>
                  <a:lnTo>
                    <a:pt x="438150" y="507207"/>
                  </a:lnTo>
                  <a:lnTo>
                    <a:pt x="469106" y="507207"/>
                  </a:lnTo>
                  <a:lnTo>
                    <a:pt x="502444" y="507207"/>
                  </a:lnTo>
                  <a:lnTo>
                    <a:pt x="564356" y="54292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700">
                <a:latin typeface="Arial Narrow" pitchFamily="34" charset="0"/>
              </a:endParaRPr>
            </a:p>
          </p:txBody>
        </p:sp>
        <p:sp>
          <p:nvSpPr>
            <p:cNvPr id="44" name="Астраханская обл."/>
            <p:cNvSpPr/>
            <p:nvPr/>
          </p:nvSpPr>
          <p:spPr>
            <a:xfrm>
              <a:off x="4662488" y="9818688"/>
              <a:ext cx="466725" cy="539750"/>
            </a:xfrm>
            <a:custGeom>
              <a:avLst/>
              <a:gdLst>
                <a:gd name="connsiteX0" fmla="*/ 435768 w 459581"/>
                <a:gd name="connsiteY0" fmla="*/ 342900 h 540544"/>
                <a:gd name="connsiteX1" fmla="*/ 390525 w 459581"/>
                <a:gd name="connsiteY1" fmla="*/ 276225 h 540544"/>
                <a:gd name="connsiteX2" fmla="*/ 385762 w 459581"/>
                <a:gd name="connsiteY2" fmla="*/ 247650 h 540544"/>
                <a:gd name="connsiteX3" fmla="*/ 364331 w 459581"/>
                <a:gd name="connsiteY3" fmla="*/ 223838 h 540544"/>
                <a:gd name="connsiteX4" fmla="*/ 347662 w 459581"/>
                <a:gd name="connsiteY4" fmla="*/ 200025 h 540544"/>
                <a:gd name="connsiteX5" fmla="*/ 321468 w 459581"/>
                <a:gd name="connsiteY5" fmla="*/ 192882 h 540544"/>
                <a:gd name="connsiteX6" fmla="*/ 297656 w 459581"/>
                <a:gd name="connsiteY6" fmla="*/ 192882 h 540544"/>
                <a:gd name="connsiteX7" fmla="*/ 271462 w 459581"/>
                <a:gd name="connsiteY7" fmla="*/ 188119 h 540544"/>
                <a:gd name="connsiteX8" fmla="*/ 261937 w 459581"/>
                <a:gd name="connsiteY8" fmla="*/ 204788 h 540544"/>
                <a:gd name="connsiteX9" fmla="*/ 238125 w 459581"/>
                <a:gd name="connsiteY9" fmla="*/ 178594 h 540544"/>
                <a:gd name="connsiteX10" fmla="*/ 223837 w 459581"/>
                <a:gd name="connsiteY10" fmla="*/ 169069 h 540544"/>
                <a:gd name="connsiteX11" fmla="*/ 228600 w 459581"/>
                <a:gd name="connsiteY11" fmla="*/ 147638 h 540544"/>
                <a:gd name="connsiteX12" fmla="*/ 228600 w 459581"/>
                <a:gd name="connsiteY12" fmla="*/ 126207 h 540544"/>
                <a:gd name="connsiteX13" fmla="*/ 228600 w 459581"/>
                <a:gd name="connsiteY13" fmla="*/ 104775 h 540544"/>
                <a:gd name="connsiteX14" fmla="*/ 211931 w 459581"/>
                <a:gd name="connsiteY14" fmla="*/ 102394 h 540544"/>
                <a:gd name="connsiteX15" fmla="*/ 180975 w 459581"/>
                <a:gd name="connsiteY15" fmla="*/ 95250 h 540544"/>
                <a:gd name="connsiteX16" fmla="*/ 166687 w 459581"/>
                <a:gd name="connsiteY16" fmla="*/ 78582 h 540544"/>
                <a:gd name="connsiteX17" fmla="*/ 166687 w 459581"/>
                <a:gd name="connsiteY17" fmla="*/ 64294 h 540544"/>
                <a:gd name="connsiteX18" fmla="*/ 176212 w 459581"/>
                <a:gd name="connsiteY18" fmla="*/ 42863 h 540544"/>
                <a:gd name="connsiteX19" fmla="*/ 176212 w 459581"/>
                <a:gd name="connsiteY19" fmla="*/ 42863 h 540544"/>
                <a:gd name="connsiteX20" fmla="*/ 159543 w 459581"/>
                <a:gd name="connsiteY20" fmla="*/ 16669 h 540544"/>
                <a:gd name="connsiteX21" fmla="*/ 111918 w 459581"/>
                <a:gd name="connsiteY21" fmla="*/ 0 h 540544"/>
                <a:gd name="connsiteX22" fmla="*/ 102393 w 459581"/>
                <a:gd name="connsiteY22" fmla="*/ 30957 h 540544"/>
                <a:gd name="connsiteX23" fmla="*/ 92868 w 459581"/>
                <a:gd name="connsiteY23" fmla="*/ 45244 h 540544"/>
                <a:gd name="connsiteX24" fmla="*/ 66675 w 459581"/>
                <a:gd name="connsiteY24" fmla="*/ 54769 h 540544"/>
                <a:gd name="connsiteX25" fmla="*/ 54768 w 459581"/>
                <a:gd name="connsiteY25" fmla="*/ 61913 h 540544"/>
                <a:gd name="connsiteX26" fmla="*/ 26193 w 459581"/>
                <a:gd name="connsiteY26" fmla="*/ 64294 h 540544"/>
                <a:gd name="connsiteX27" fmla="*/ 0 w 459581"/>
                <a:gd name="connsiteY27" fmla="*/ 80963 h 540544"/>
                <a:gd name="connsiteX28" fmla="*/ 4762 w 459581"/>
                <a:gd name="connsiteY28" fmla="*/ 109538 h 540544"/>
                <a:gd name="connsiteX29" fmla="*/ 33337 w 459581"/>
                <a:gd name="connsiteY29" fmla="*/ 130969 h 540544"/>
                <a:gd name="connsiteX30" fmla="*/ 54768 w 459581"/>
                <a:gd name="connsiteY30" fmla="*/ 140494 h 540544"/>
                <a:gd name="connsiteX31" fmla="*/ 76200 w 459581"/>
                <a:gd name="connsiteY31" fmla="*/ 145257 h 540544"/>
                <a:gd name="connsiteX32" fmla="*/ 97631 w 459581"/>
                <a:gd name="connsiteY32" fmla="*/ 145257 h 540544"/>
                <a:gd name="connsiteX33" fmla="*/ 90487 w 459581"/>
                <a:gd name="connsiteY33" fmla="*/ 200025 h 540544"/>
                <a:gd name="connsiteX34" fmla="*/ 119062 w 459581"/>
                <a:gd name="connsiteY34" fmla="*/ 216694 h 540544"/>
                <a:gd name="connsiteX35" fmla="*/ 150018 w 459581"/>
                <a:gd name="connsiteY35" fmla="*/ 242888 h 540544"/>
                <a:gd name="connsiteX36" fmla="*/ 166687 w 459581"/>
                <a:gd name="connsiteY36" fmla="*/ 219075 h 540544"/>
                <a:gd name="connsiteX37" fmla="*/ 190500 w 459581"/>
                <a:gd name="connsiteY37" fmla="*/ 211932 h 540544"/>
                <a:gd name="connsiteX38" fmla="*/ 200025 w 459581"/>
                <a:gd name="connsiteY38" fmla="*/ 214313 h 540544"/>
                <a:gd name="connsiteX39" fmla="*/ 192881 w 459581"/>
                <a:gd name="connsiteY39" fmla="*/ 233363 h 540544"/>
                <a:gd name="connsiteX40" fmla="*/ 171450 w 459581"/>
                <a:gd name="connsiteY40" fmla="*/ 242888 h 540544"/>
                <a:gd name="connsiteX41" fmla="*/ 171450 w 459581"/>
                <a:gd name="connsiteY41" fmla="*/ 242888 h 540544"/>
                <a:gd name="connsiteX42" fmla="*/ 190500 w 459581"/>
                <a:gd name="connsiteY42" fmla="*/ 288132 h 540544"/>
                <a:gd name="connsiteX43" fmla="*/ 204787 w 459581"/>
                <a:gd name="connsiteY43" fmla="*/ 300038 h 540544"/>
                <a:gd name="connsiteX44" fmla="*/ 214312 w 459581"/>
                <a:gd name="connsiteY44" fmla="*/ 330994 h 540544"/>
                <a:gd name="connsiteX45" fmla="*/ 207168 w 459581"/>
                <a:gd name="connsiteY45" fmla="*/ 392907 h 540544"/>
                <a:gd name="connsiteX46" fmla="*/ 159543 w 459581"/>
                <a:gd name="connsiteY46" fmla="*/ 411957 h 540544"/>
                <a:gd name="connsiteX47" fmla="*/ 161925 w 459581"/>
                <a:gd name="connsiteY47" fmla="*/ 452438 h 540544"/>
                <a:gd name="connsiteX48" fmla="*/ 150018 w 459581"/>
                <a:gd name="connsiteY48" fmla="*/ 481013 h 540544"/>
                <a:gd name="connsiteX49" fmla="*/ 171450 w 459581"/>
                <a:gd name="connsiteY49" fmla="*/ 504825 h 540544"/>
                <a:gd name="connsiteX50" fmla="*/ 185737 w 459581"/>
                <a:gd name="connsiteY50" fmla="*/ 540544 h 540544"/>
                <a:gd name="connsiteX51" fmla="*/ 219075 w 459581"/>
                <a:gd name="connsiteY51" fmla="*/ 535782 h 540544"/>
                <a:gd name="connsiteX52" fmla="*/ 242887 w 459581"/>
                <a:gd name="connsiteY52" fmla="*/ 533400 h 540544"/>
                <a:gd name="connsiteX53" fmla="*/ 269081 w 459581"/>
                <a:gd name="connsiteY53" fmla="*/ 523875 h 540544"/>
                <a:gd name="connsiteX54" fmla="*/ 283368 w 459581"/>
                <a:gd name="connsiteY54" fmla="*/ 523875 h 540544"/>
                <a:gd name="connsiteX55" fmla="*/ 307181 w 459581"/>
                <a:gd name="connsiteY55" fmla="*/ 523875 h 540544"/>
                <a:gd name="connsiteX56" fmla="*/ 333375 w 459581"/>
                <a:gd name="connsiteY56" fmla="*/ 511969 h 540544"/>
                <a:gd name="connsiteX57" fmla="*/ 333375 w 459581"/>
                <a:gd name="connsiteY57" fmla="*/ 511969 h 540544"/>
                <a:gd name="connsiteX58" fmla="*/ 373856 w 459581"/>
                <a:gd name="connsiteY58" fmla="*/ 511969 h 540544"/>
                <a:gd name="connsiteX59" fmla="*/ 397668 w 459581"/>
                <a:gd name="connsiteY59" fmla="*/ 514350 h 540544"/>
                <a:gd name="connsiteX60" fmla="*/ 411956 w 459581"/>
                <a:gd name="connsiteY60" fmla="*/ 492919 h 540544"/>
                <a:gd name="connsiteX61" fmla="*/ 421481 w 459581"/>
                <a:gd name="connsiteY61" fmla="*/ 471488 h 540544"/>
                <a:gd name="connsiteX62" fmla="*/ 450056 w 459581"/>
                <a:gd name="connsiteY62" fmla="*/ 464344 h 540544"/>
                <a:gd name="connsiteX63" fmla="*/ 450056 w 459581"/>
                <a:gd name="connsiteY63" fmla="*/ 464344 h 540544"/>
                <a:gd name="connsiteX64" fmla="*/ 459581 w 459581"/>
                <a:gd name="connsiteY64" fmla="*/ 409575 h 540544"/>
                <a:gd name="connsiteX65" fmla="*/ 431006 w 459581"/>
                <a:gd name="connsiteY65" fmla="*/ 400050 h 540544"/>
                <a:gd name="connsiteX66" fmla="*/ 404812 w 459581"/>
                <a:gd name="connsiteY66" fmla="*/ 385763 h 540544"/>
                <a:gd name="connsiteX67" fmla="*/ 385762 w 459581"/>
                <a:gd name="connsiteY67" fmla="*/ 369094 h 540544"/>
                <a:gd name="connsiteX68" fmla="*/ 376237 w 459581"/>
                <a:gd name="connsiteY68" fmla="*/ 357188 h 540544"/>
                <a:gd name="connsiteX69" fmla="*/ 435768 w 459581"/>
                <a:gd name="connsiteY69" fmla="*/ 342900 h 540544"/>
                <a:gd name="connsiteX0" fmla="*/ 435768 w 459581"/>
                <a:gd name="connsiteY0" fmla="*/ 342900 h 540544"/>
                <a:gd name="connsiteX1" fmla="*/ 390525 w 459581"/>
                <a:gd name="connsiteY1" fmla="*/ 276225 h 540544"/>
                <a:gd name="connsiteX2" fmla="*/ 385762 w 459581"/>
                <a:gd name="connsiteY2" fmla="*/ 247650 h 540544"/>
                <a:gd name="connsiteX3" fmla="*/ 364331 w 459581"/>
                <a:gd name="connsiteY3" fmla="*/ 223838 h 540544"/>
                <a:gd name="connsiteX4" fmla="*/ 347662 w 459581"/>
                <a:gd name="connsiteY4" fmla="*/ 200025 h 540544"/>
                <a:gd name="connsiteX5" fmla="*/ 321468 w 459581"/>
                <a:gd name="connsiteY5" fmla="*/ 192882 h 540544"/>
                <a:gd name="connsiteX6" fmla="*/ 297656 w 459581"/>
                <a:gd name="connsiteY6" fmla="*/ 192882 h 540544"/>
                <a:gd name="connsiteX7" fmla="*/ 271462 w 459581"/>
                <a:gd name="connsiteY7" fmla="*/ 188119 h 540544"/>
                <a:gd name="connsiteX8" fmla="*/ 261937 w 459581"/>
                <a:gd name="connsiteY8" fmla="*/ 204788 h 540544"/>
                <a:gd name="connsiteX9" fmla="*/ 238125 w 459581"/>
                <a:gd name="connsiteY9" fmla="*/ 178594 h 540544"/>
                <a:gd name="connsiteX10" fmla="*/ 223837 w 459581"/>
                <a:gd name="connsiteY10" fmla="*/ 169069 h 540544"/>
                <a:gd name="connsiteX11" fmla="*/ 228600 w 459581"/>
                <a:gd name="connsiteY11" fmla="*/ 147638 h 540544"/>
                <a:gd name="connsiteX12" fmla="*/ 228600 w 459581"/>
                <a:gd name="connsiteY12" fmla="*/ 126207 h 540544"/>
                <a:gd name="connsiteX13" fmla="*/ 228600 w 459581"/>
                <a:gd name="connsiteY13" fmla="*/ 104775 h 540544"/>
                <a:gd name="connsiteX14" fmla="*/ 211931 w 459581"/>
                <a:gd name="connsiteY14" fmla="*/ 102394 h 540544"/>
                <a:gd name="connsiteX15" fmla="*/ 180975 w 459581"/>
                <a:gd name="connsiteY15" fmla="*/ 95250 h 540544"/>
                <a:gd name="connsiteX16" fmla="*/ 166687 w 459581"/>
                <a:gd name="connsiteY16" fmla="*/ 78582 h 540544"/>
                <a:gd name="connsiteX17" fmla="*/ 166687 w 459581"/>
                <a:gd name="connsiteY17" fmla="*/ 64294 h 540544"/>
                <a:gd name="connsiteX18" fmla="*/ 176212 w 459581"/>
                <a:gd name="connsiteY18" fmla="*/ 42863 h 540544"/>
                <a:gd name="connsiteX19" fmla="*/ 176212 w 459581"/>
                <a:gd name="connsiteY19" fmla="*/ 42863 h 540544"/>
                <a:gd name="connsiteX20" fmla="*/ 159543 w 459581"/>
                <a:gd name="connsiteY20" fmla="*/ 16669 h 540544"/>
                <a:gd name="connsiteX21" fmla="*/ 111918 w 459581"/>
                <a:gd name="connsiteY21" fmla="*/ 0 h 540544"/>
                <a:gd name="connsiteX22" fmla="*/ 102393 w 459581"/>
                <a:gd name="connsiteY22" fmla="*/ 30957 h 540544"/>
                <a:gd name="connsiteX23" fmla="*/ 92868 w 459581"/>
                <a:gd name="connsiteY23" fmla="*/ 45244 h 540544"/>
                <a:gd name="connsiteX24" fmla="*/ 66675 w 459581"/>
                <a:gd name="connsiteY24" fmla="*/ 54769 h 540544"/>
                <a:gd name="connsiteX25" fmla="*/ 54768 w 459581"/>
                <a:gd name="connsiteY25" fmla="*/ 61913 h 540544"/>
                <a:gd name="connsiteX26" fmla="*/ 26193 w 459581"/>
                <a:gd name="connsiteY26" fmla="*/ 64294 h 540544"/>
                <a:gd name="connsiteX27" fmla="*/ 0 w 459581"/>
                <a:gd name="connsiteY27" fmla="*/ 80963 h 540544"/>
                <a:gd name="connsiteX28" fmla="*/ 4762 w 459581"/>
                <a:gd name="connsiteY28" fmla="*/ 109538 h 540544"/>
                <a:gd name="connsiteX29" fmla="*/ 33337 w 459581"/>
                <a:gd name="connsiteY29" fmla="*/ 130969 h 540544"/>
                <a:gd name="connsiteX30" fmla="*/ 54768 w 459581"/>
                <a:gd name="connsiteY30" fmla="*/ 140494 h 540544"/>
                <a:gd name="connsiteX31" fmla="*/ 76200 w 459581"/>
                <a:gd name="connsiteY31" fmla="*/ 145257 h 540544"/>
                <a:gd name="connsiteX32" fmla="*/ 90487 w 459581"/>
                <a:gd name="connsiteY32" fmla="*/ 145257 h 540544"/>
                <a:gd name="connsiteX33" fmla="*/ 90487 w 459581"/>
                <a:gd name="connsiteY33" fmla="*/ 200025 h 540544"/>
                <a:gd name="connsiteX34" fmla="*/ 119062 w 459581"/>
                <a:gd name="connsiteY34" fmla="*/ 216694 h 540544"/>
                <a:gd name="connsiteX35" fmla="*/ 150018 w 459581"/>
                <a:gd name="connsiteY35" fmla="*/ 242888 h 540544"/>
                <a:gd name="connsiteX36" fmla="*/ 166687 w 459581"/>
                <a:gd name="connsiteY36" fmla="*/ 219075 h 540544"/>
                <a:gd name="connsiteX37" fmla="*/ 190500 w 459581"/>
                <a:gd name="connsiteY37" fmla="*/ 211932 h 540544"/>
                <a:gd name="connsiteX38" fmla="*/ 200025 w 459581"/>
                <a:gd name="connsiteY38" fmla="*/ 214313 h 540544"/>
                <a:gd name="connsiteX39" fmla="*/ 192881 w 459581"/>
                <a:gd name="connsiteY39" fmla="*/ 233363 h 540544"/>
                <a:gd name="connsiteX40" fmla="*/ 171450 w 459581"/>
                <a:gd name="connsiteY40" fmla="*/ 242888 h 540544"/>
                <a:gd name="connsiteX41" fmla="*/ 171450 w 459581"/>
                <a:gd name="connsiteY41" fmla="*/ 242888 h 540544"/>
                <a:gd name="connsiteX42" fmla="*/ 190500 w 459581"/>
                <a:gd name="connsiteY42" fmla="*/ 288132 h 540544"/>
                <a:gd name="connsiteX43" fmla="*/ 204787 w 459581"/>
                <a:gd name="connsiteY43" fmla="*/ 300038 h 540544"/>
                <a:gd name="connsiteX44" fmla="*/ 214312 w 459581"/>
                <a:gd name="connsiteY44" fmla="*/ 330994 h 540544"/>
                <a:gd name="connsiteX45" fmla="*/ 207168 w 459581"/>
                <a:gd name="connsiteY45" fmla="*/ 392907 h 540544"/>
                <a:gd name="connsiteX46" fmla="*/ 159543 w 459581"/>
                <a:gd name="connsiteY46" fmla="*/ 411957 h 540544"/>
                <a:gd name="connsiteX47" fmla="*/ 161925 w 459581"/>
                <a:gd name="connsiteY47" fmla="*/ 452438 h 540544"/>
                <a:gd name="connsiteX48" fmla="*/ 150018 w 459581"/>
                <a:gd name="connsiteY48" fmla="*/ 481013 h 540544"/>
                <a:gd name="connsiteX49" fmla="*/ 171450 w 459581"/>
                <a:gd name="connsiteY49" fmla="*/ 504825 h 540544"/>
                <a:gd name="connsiteX50" fmla="*/ 185737 w 459581"/>
                <a:gd name="connsiteY50" fmla="*/ 540544 h 540544"/>
                <a:gd name="connsiteX51" fmla="*/ 219075 w 459581"/>
                <a:gd name="connsiteY51" fmla="*/ 535782 h 540544"/>
                <a:gd name="connsiteX52" fmla="*/ 242887 w 459581"/>
                <a:gd name="connsiteY52" fmla="*/ 533400 h 540544"/>
                <a:gd name="connsiteX53" fmla="*/ 269081 w 459581"/>
                <a:gd name="connsiteY53" fmla="*/ 523875 h 540544"/>
                <a:gd name="connsiteX54" fmla="*/ 283368 w 459581"/>
                <a:gd name="connsiteY54" fmla="*/ 523875 h 540544"/>
                <a:gd name="connsiteX55" fmla="*/ 307181 w 459581"/>
                <a:gd name="connsiteY55" fmla="*/ 523875 h 540544"/>
                <a:gd name="connsiteX56" fmla="*/ 333375 w 459581"/>
                <a:gd name="connsiteY56" fmla="*/ 511969 h 540544"/>
                <a:gd name="connsiteX57" fmla="*/ 333375 w 459581"/>
                <a:gd name="connsiteY57" fmla="*/ 511969 h 540544"/>
                <a:gd name="connsiteX58" fmla="*/ 373856 w 459581"/>
                <a:gd name="connsiteY58" fmla="*/ 511969 h 540544"/>
                <a:gd name="connsiteX59" fmla="*/ 397668 w 459581"/>
                <a:gd name="connsiteY59" fmla="*/ 514350 h 540544"/>
                <a:gd name="connsiteX60" fmla="*/ 411956 w 459581"/>
                <a:gd name="connsiteY60" fmla="*/ 492919 h 540544"/>
                <a:gd name="connsiteX61" fmla="*/ 421481 w 459581"/>
                <a:gd name="connsiteY61" fmla="*/ 471488 h 540544"/>
                <a:gd name="connsiteX62" fmla="*/ 450056 w 459581"/>
                <a:gd name="connsiteY62" fmla="*/ 464344 h 540544"/>
                <a:gd name="connsiteX63" fmla="*/ 450056 w 459581"/>
                <a:gd name="connsiteY63" fmla="*/ 464344 h 540544"/>
                <a:gd name="connsiteX64" fmla="*/ 459581 w 459581"/>
                <a:gd name="connsiteY64" fmla="*/ 409575 h 540544"/>
                <a:gd name="connsiteX65" fmla="*/ 431006 w 459581"/>
                <a:gd name="connsiteY65" fmla="*/ 400050 h 540544"/>
                <a:gd name="connsiteX66" fmla="*/ 404812 w 459581"/>
                <a:gd name="connsiteY66" fmla="*/ 385763 h 540544"/>
                <a:gd name="connsiteX67" fmla="*/ 385762 w 459581"/>
                <a:gd name="connsiteY67" fmla="*/ 369094 h 540544"/>
                <a:gd name="connsiteX68" fmla="*/ 376237 w 459581"/>
                <a:gd name="connsiteY68" fmla="*/ 357188 h 540544"/>
                <a:gd name="connsiteX69" fmla="*/ 435768 w 459581"/>
                <a:gd name="connsiteY69" fmla="*/ 342900 h 540544"/>
                <a:gd name="connsiteX0" fmla="*/ 435768 w 459581"/>
                <a:gd name="connsiteY0" fmla="*/ 342900 h 540544"/>
                <a:gd name="connsiteX1" fmla="*/ 390525 w 459581"/>
                <a:gd name="connsiteY1" fmla="*/ 276225 h 540544"/>
                <a:gd name="connsiteX2" fmla="*/ 385762 w 459581"/>
                <a:gd name="connsiteY2" fmla="*/ 247650 h 540544"/>
                <a:gd name="connsiteX3" fmla="*/ 364331 w 459581"/>
                <a:gd name="connsiteY3" fmla="*/ 223838 h 540544"/>
                <a:gd name="connsiteX4" fmla="*/ 347662 w 459581"/>
                <a:gd name="connsiteY4" fmla="*/ 200025 h 540544"/>
                <a:gd name="connsiteX5" fmla="*/ 321468 w 459581"/>
                <a:gd name="connsiteY5" fmla="*/ 192882 h 540544"/>
                <a:gd name="connsiteX6" fmla="*/ 297656 w 459581"/>
                <a:gd name="connsiteY6" fmla="*/ 192882 h 540544"/>
                <a:gd name="connsiteX7" fmla="*/ 271462 w 459581"/>
                <a:gd name="connsiteY7" fmla="*/ 188119 h 540544"/>
                <a:gd name="connsiteX8" fmla="*/ 261937 w 459581"/>
                <a:gd name="connsiteY8" fmla="*/ 204788 h 540544"/>
                <a:gd name="connsiteX9" fmla="*/ 238125 w 459581"/>
                <a:gd name="connsiteY9" fmla="*/ 178594 h 540544"/>
                <a:gd name="connsiteX10" fmla="*/ 223837 w 459581"/>
                <a:gd name="connsiteY10" fmla="*/ 169069 h 540544"/>
                <a:gd name="connsiteX11" fmla="*/ 228600 w 459581"/>
                <a:gd name="connsiteY11" fmla="*/ 147638 h 540544"/>
                <a:gd name="connsiteX12" fmla="*/ 228600 w 459581"/>
                <a:gd name="connsiteY12" fmla="*/ 126207 h 540544"/>
                <a:gd name="connsiteX13" fmla="*/ 228600 w 459581"/>
                <a:gd name="connsiteY13" fmla="*/ 104775 h 540544"/>
                <a:gd name="connsiteX14" fmla="*/ 211931 w 459581"/>
                <a:gd name="connsiteY14" fmla="*/ 102394 h 540544"/>
                <a:gd name="connsiteX15" fmla="*/ 180975 w 459581"/>
                <a:gd name="connsiteY15" fmla="*/ 95250 h 540544"/>
                <a:gd name="connsiteX16" fmla="*/ 166687 w 459581"/>
                <a:gd name="connsiteY16" fmla="*/ 78582 h 540544"/>
                <a:gd name="connsiteX17" fmla="*/ 166687 w 459581"/>
                <a:gd name="connsiteY17" fmla="*/ 64294 h 540544"/>
                <a:gd name="connsiteX18" fmla="*/ 176212 w 459581"/>
                <a:gd name="connsiteY18" fmla="*/ 42863 h 540544"/>
                <a:gd name="connsiteX19" fmla="*/ 176212 w 459581"/>
                <a:gd name="connsiteY19" fmla="*/ 42863 h 540544"/>
                <a:gd name="connsiteX20" fmla="*/ 159543 w 459581"/>
                <a:gd name="connsiteY20" fmla="*/ 16669 h 540544"/>
                <a:gd name="connsiteX21" fmla="*/ 111918 w 459581"/>
                <a:gd name="connsiteY21" fmla="*/ 0 h 540544"/>
                <a:gd name="connsiteX22" fmla="*/ 102393 w 459581"/>
                <a:gd name="connsiteY22" fmla="*/ 30957 h 540544"/>
                <a:gd name="connsiteX23" fmla="*/ 92868 w 459581"/>
                <a:gd name="connsiteY23" fmla="*/ 45244 h 540544"/>
                <a:gd name="connsiteX24" fmla="*/ 66675 w 459581"/>
                <a:gd name="connsiteY24" fmla="*/ 54769 h 540544"/>
                <a:gd name="connsiteX25" fmla="*/ 54768 w 459581"/>
                <a:gd name="connsiteY25" fmla="*/ 61913 h 540544"/>
                <a:gd name="connsiteX26" fmla="*/ 26193 w 459581"/>
                <a:gd name="connsiteY26" fmla="*/ 64294 h 540544"/>
                <a:gd name="connsiteX27" fmla="*/ 0 w 459581"/>
                <a:gd name="connsiteY27" fmla="*/ 80963 h 540544"/>
                <a:gd name="connsiteX28" fmla="*/ 4762 w 459581"/>
                <a:gd name="connsiteY28" fmla="*/ 109538 h 540544"/>
                <a:gd name="connsiteX29" fmla="*/ 33337 w 459581"/>
                <a:gd name="connsiteY29" fmla="*/ 130969 h 540544"/>
                <a:gd name="connsiteX30" fmla="*/ 54768 w 459581"/>
                <a:gd name="connsiteY30" fmla="*/ 140494 h 540544"/>
                <a:gd name="connsiteX31" fmla="*/ 76200 w 459581"/>
                <a:gd name="connsiteY31" fmla="*/ 145257 h 540544"/>
                <a:gd name="connsiteX32" fmla="*/ 90487 w 459581"/>
                <a:gd name="connsiteY32" fmla="*/ 145257 h 540544"/>
                <a:gd name="connsiteX33" fmla="*/ 90487 w 459581"/>
                <a:gd name="connsiteY33" fmla="*/ 200025 h 540544"/>
                <a:gd name="connsiteX34" fmla="*/ 119062 w 459581"/>
                <a:gd name="connsiteY34" fmla="*/ 216694 h 540544"/>
                <a:gd name="connsiteX35" fmla="*/ 150018 w 459581"/>
                <a:gd name="connsiteY35" fmla="*/ 242888 h 540544"/>
                <a:gd name="connsiteX36" fmla="*/ 166687 w 459581"/>
                <a:gd name="connsiteY36" fmla="*/ 219075 h 540544"/>
                <a:gd name="connsiteX37" fmla="*/ 190500 w 459581"/>
                <a:gd name="connsiteY37" fmla="*/ 211932 h 540544"/>
                <a:gd name="connsiteX38" fmla="*/ 200025 w 459581"/>
                <a:gd name="connsiteY38" fmla="*/ 214313 h 540544"/>
                <a:gd name="connsiteX39" fmla="*/ 192881 w 459581"/>
                <a:gd name="connsiteY39" fmla="*/ 233363 h 540544"/>
                <a:gd name="connsiteX40" fmla="*/ 171450 w 459581"/>
                <a:gd name="connsiteY40" fmla="*/ 242888 h 540544"/>
                <a:gd name="connsiteX41" fmla="*/ 171450 w 459581"/>
                <a:gd name="connsiteY41" fmla="*/ 242888 h 540544"/>
                <a:gd name="connsiteX42" fmla="*/ 176212 w 459581"/>
                <a:gd name="connsiteY42" fmla="*/ 266700 h 540544"/>
                <a:gd name="connsiteX43" fmla="*/ 190500 w 459581"/>
                <a:gd name="connsiteY43" fmla="*/ 288132 h 540544"/>
                <a:gd name="connsiteX44" fmla="*/ 204787 w 459581"/>
                <a:gd name="connsiteY44" fmla="*/ 300038 h 540544"/>
                <a:gd name="connsiteX45" fmla="*/ 214312 w 459581"/>
                <a:gd name="connsiteY45" fmla="*/ 330994 h 540544"/>
                <a:gd name="connsiteX46" fmla="*/ 207168 w 459581"/>
                <a:gd name="connsiteY46" fmla="*/ 392907 h 540544"/>
                <a:gd name="connsiteX47" fmla="*/ 159543 w 459581"/>
                <a:gd name="connsiteY47" fmla="*/ 411957 h 540544"/>
                <a:gd name="connsiteX48" fmla="*/ 161925 w 459581"/>
                <a:gd name="connsiteY48" fmla="*/ 452438 h 540544"/>
                <a:gd name="connsiteX49" fmla="*/ 150018 w 459581"/>
                <a:gd name="connsiteY49" fmla="*/ 481013 h 540544"/>
                <a:gd name="connsiteX50" fmla="*/ 171450 w 459581"/>
                <a:gd name="connsiteY50" fmla="*/ 504825 h 540544"/>
                <a:gd name="connsiteX51" fmla="*/ 185737 w 459581"/>
                <a:gd name="connsiteY51" fmla="*/ 540544 h 540544"/>
                <a:gd name="connsiteX52" fmla="*/ 219075 w 459581"/>
                <a:gd name="connsiteY52" fmla="*/ 535782 h 540544"/>
                <a:gd name="connsiteX53" fmla="*/ 242887 w 459581"/>
                <a:gd name="connsiteY53" fmla="*/ 533400 h 540544"/>
                <a:gd name="connsiteX54" fmla="*/ 269081 w 459581"/>
                <a:gd name="connsiteY54" fmla="*/ 523875 h 540544"/>
                <a:gd name="connsiteX55" fmla="*/ 283368 w 459581"/>
                <a:gd name="connsiteY55" fmla="*/ 523875 h 540544"/>
                <a:gd name="connsiteX56" fmla="*/ 307181 w 459581"/>
                <a:gd name="connsiteY56" fmla="*/ 523875 h 540544"/>
                <a:gd name="connsiteX57" fmla="*/ 333375 w 459581"/>
                <a:gd name="connsiteY57" fmla="*/ 511969 h 540544"/>
                <a:gd name="connsiteX58" fmla="*/ 333375 w 459581"/>
                <a:gd name="connsiteY58" fmla="*/ 511969 h 540544"/>
                <a:gd name="connsiteX59" fmla="*/ 373856 w 459581"/>
                <a:gd name="connsiteY59" fmla="*/ 511969 h 540544"/>
                <a:gd name="connsiteX60" fmla="*/ 397668 w 459581"/>
                <a:gd name="connsiteY60" fmla="*/ 514350 h 540544"/>
                <a:gd name="connsiteX61" fmla="*/ 411956 w 459581"/>
                <a:gd name="connsiteY61" fmla="*/ 492919 h 540544"/>
                <a:gd name="connsiteX62" fmla="*/ 421481 w 459581"/>
                <a:gd name="connsiteY62" fmla="*/ 471488 h 540544"/>
                <a:gd name="connsiteX63" fmla="*/ 450056 w 459581"/>
                <a:gd name="connsiteY63" fmla="*/ 464344 h 540544"/>
                <a:gd name="connsiteX64" fmla="*/ 450056 w 459581"/>
                <a:gd name="connsiteY64" fmla="*/ 464344 h 540544"/>
                <a:gd name="connsiteX65" fmla="*/ 459581 w 459581"/>
                <a:gd name="connsiteY65" fmla="*/ 409575 h 540544"/>
                <a:gd name="connsiteX66" fmla="*/ 431006 w 459581"/>
                <a:gd name="connsiteY66" fmla="*/ 400050 h 540544"/>
                <a:gd name="connsiteX67" fmla="*/ 404812 w 459581"/>
                <a:gd name="connsiteY67" fmla="*/ 385763 h 540544"/>
                <a:gd name="connsiteX68" fmla="*/ 385762 w 459581"/>
                <a:gd name="connsiteY68" fmla="*/ 369094 h 540544"/>
                <a:gd name="connsiteX69" fmla="*/ 376237 w 459581"/>
                <a:gd name="connsiteY69" fmla="*/ 357188 h 540544"/>
                <a:gd name="connsiteX70" fmla="*/ 435768 w 459581"/>
                <a:gd name="connsiteY70" fmla="*/ 342900 h 540544"/>
                <a:gd name="connsiteX0" fmla="*/ 435768 w 459581"/>
                <a:gd name="connsiteY0" fmla="*/ 342900 h 540544"/>
                <a:gd name="connsiteX1" fmla="*/ 390525 w 459581"/>
                <a:gd name="connsiteY1" fmla="*/ 276225 h 540544"/>
                <a:gd name="connsiteX2" fmla="*/ 385762 w 459581"/>
                <a:gd name="connsiteY2" fmla="*/ 247650 h 540544"/>
                <a:gd name="connsiteX3" fmla="*/ 364331 w 459581"/>
                <a:gd name="connsiteY3" fmla="*/ 223838 h 540544"/>
                <a:gd name="connsiteX4" fmla="*/ 347662 w 459581"/>
                <a:gd name="connsiteY4" fmla="*/ 200025 h 540544"/>
                <a:gd name="connsiteX5" fmla="*/ 321468 w 459581"/>
                <a:gd name="connsiteY5" fmla="*/ 192882 h 540544"/>
                <a:gd name="connsiteX6" fmla="*/ 297656 w 459581"/>
                <a:gd name="connsiteY6" fmla="*/ 192882 h 540544"/>
                <a:gd name="connsiteX7" fmla="*/ 271462 w 459581"/>
                <a:gd name="connsiteY7" fmla="*/ 188119 h 540544"/>
                <a:gd name="connsiteX8" fmla="*/ 261937 w 459581"/>
                <a:gd name="connsiteY8" fmla="*/ 204788 h 540544"/>
                <a:gd name="connsiteX9" fmla="*/ 238125 w 459581"/>
                <a:gd name="connsiteY9" fmla="*/ 178594 h 540544"/>
                <a:gd name="connsiteX10" fmla="*/ 223837 w 459581"/>
                <a:gd name="connsiteY10" fmla="*/ 169069 h 540544"/>
                <a:gd name="connsiteX11" fmla="*/ 228600 w 459581"/>
                <a:gd name="connsiteY11" fmla="*/ 147638 h 540544"/>
                <a:gd name="connsiteX12" fmla="*/ 228600 w 459581"/>
                <a:gd name="connsiteY12" fmla="*/ 126207 h 540544"/>
                <a:gd name="connsiteX13" fmla="*/ 228600 w 459581"/>
                <a:gd name="connsiteY13" fmla="*/ 104775 h 540544"/>
                <a:gd name="connsiteX14" fmla="*/ 211931 w 459581"/>
                <a:gd name="connsiteY14" fmla="*/ 102394 h 540544"/>
                <a:gd name="connsiteX15" fmla="*/ 180975 w 459581"/>
                <a:gd name="connsiteY15" fmla="*/ 95250 h 540544"/>
                <a:gd name="connsiteX16" fmla="*/ 166687 w 459581"/>
                <a:gd name="connsiteY16" fmla="*/ 78582 h 540544"/>
                <a:gd name="connsiteX17" fmla="*/ 166687 w 459581"/>
                <a:gd name="connsiteY17" fmla="*/ 64294 h 540544"/>
                <a:gd name="connsiteX18" fmla="*/ 176212 w 459581"/>
                <a:gd name="connsiteY18" fmla="*/ 42863 h 540544"/>
                <a:gd name="connsiteX19" fmla="*/ 176212 w 459581"/>
                <a:gd name="connsiteY19" fmla="*/ 33338 h 540544"/>
                <a:gd name="connsiteX20" fmla="*/ 159543 w 459581"/>
                <a:gd name="connsiteY20" fmla="*/ 16669 h 540544"/>
                <a:gd name="connsiteX21" fmla="*/ 111918 w 459581"/>
                <a:gd name="connsiteY21" fmla="*/ 0 h 540544"/>
                <a:gd name="connsiteX22" fmla="*/ 102393 w 459581"/>
                <a:gd name="connsiteY22" fmla="*/ 30957 h 540544"/>
                <a:gd name="connsiteX23" fmla="*/ 92868 w 459581"/>
                <a:gd name="connsiteY23" fmla="*/ 45244 h 540544"/>
                <a:gd name="connsiteX24" fmla="*/ 66675 w 459581"/>
                <a:gd name="connsiteY24" fmla="*/ 54769 h 540544"/>
                <a:gd name="connsiteX25" fmla="*/ 54768 w 459581"/>
                <a:gd name="connsiteY25" fmla="*/ 61913 h 540544"/>
                <a:gd name="connsiteX26" fmla="*/ 26193 w 459581"/>
                <a:gd name="connsiteY26" fmla="*/ 64294 h 540544"/>
                <a:gd name="connsiteX27" fmla="*/ 0 w 459581"/>
                <a:gd name="connsiteY27" fmla="*/ 80963 h 540544"/>
                <a:gd name="connsiteX28" fmla="*/ 4762 w 459581"/>
                <a:gd name="connsiteY28" fmla="*/ 109538 h 540544"/>
                <a:gd name="connsiteX29" fmla="*/ 33337 w 459581"/>
                <a:gd name="connsiteY29" fmla="*/ 130969 h 540544"/>
                <a:gd name="connsiteX30" fmla="*/ 54768 w 459581"/>
                <a:gd name="connsiteY30" fmla="*/ 140494 h 540544"/>
                <a:gd name="connsiteX31" fmla="*/ 76200 w 459581"/>
                <a:gd name="connsiteY31" fmla="*/ 145257 h 540544"/>
                <a:gd name="connsiteX32" fmla="*/ 90487 w 459581"/>
                <a:gd name="connsiteY32" fmla="*/ 145257 h 540544"/>
                <a:gd name="connsiteX33" fmla="*/ 90487 w 459581"/>
                <a:gd name="connsiteY33" fmla="*/ 200025 h 540544"/>
                <a:gd name="connsiteX34" fmla="*/ 119062 w 459581"/>
                <a:gd name="connsiteY34" fmla="*/ 216694 h 540544"/>
                <a:gd name="connsiteX35" fmla="*/ 150018 w 459581"/>
                <a:gd name="connsiteY35" fmla="*/ 242888 h 540544"/>
                <a:gd name="connsiteX36" fmla="*/ 166687 w 459581"/>
                <a:gd name="connsiteY36" fmla="*/ 219075 h 540544"/>
                <a:gd name="connsiteX37" fmla="*/ 190500 w 459581"/>
                <a:gd name="connsiteY37" fmla="*/ 211932 h 540544"/>
                <a:gd name="connsiteX38" fmla="*/ 200025 w 459581"/>
                <a:gd name="connsiteY38" fmla="*/ 214313 h 540544"/>
                <a:gd name="connsiteX39" fmla="*/ 192881 w 459581"/>
                <a:gd name="connsiteY39" fmla="*/ 233363 h 540544"/>
                <a:gd name="connsiteX40" fmla="*/ 171450 w 459581"/>
                <a:gd name="connsiteY40" fmla="*/ 242888 h 540544"/>
                <a:gd name="connsiteX41" fmla="*/ 171450 w 459581"/>
                <a:gd name="connsiteY41" fmla="*/ 242888 h 540544"/>
                <a:gd name="connsiteX42" fmla="*/ 176212 w 459581"/>
                <a:gd name="connsiteY42" fmla="*/ 266700 h 540544"/>
                <a:gd name="connsiteX43" fmla="*/ 190500 w 459581"/>
                <a:gd name="connsiteY43" fmla="*/ 288132 h 540544"/>
                <a:gd name="connsiteX44" fmla="*/ 204787 w 459581"/>
                <a:gd name="connsiteY44" fmla="*/ 300038 h 540544"/>
                <a:gd name="connsiteX45" fmla="*/ 214312 w 459581"/>
                <a:gd name="connsiteY45" fmla="*/ 330994 h 540544"/>
                <a:gd name="connsiteX46" fmla="*/ 207168 w 459581"/>
                <a:gd name="connsiteY46" fmla="*/ 392907 h 540544"/>
                <a:gd name="connsiteX47" fmla="*/ 159543 w 459581"/>
                <a:gd name="connsiteY47" fmla="*/ 411957 h 540544"/>
                <a:gd name="connsiteX48" fmla="*/ 161925 w 459581"/>
                <a:gd name="connsiteY48" fmla="*/ 452438 h 540544"/>
                <a:gd name="connsiteX49" fmla="*/ 150018 w 459581"/>
                <a:gd name="connsiteY49" fmla="*/ 481013 h 540544"/>
                <a:gd name="connsiteX50" fmla="*/ 171450 w 459581"/>
                <a:gd name="connsiteY50" fmla="*/ 504825 h 540544"/>
                <a:gd name="connsiteX51" fmla="*/ 185737 w 459581"/>
                <a:gd name="connsiteY51" fmla="*/ 540544 h 540544"/>
                <a:gd name="connsiteX52" fmla="*/ 219075 w 459581"/>
                <a:gd name="connsiteY52" fmla="*/ 535782 h 540544"/>
                <a:gd name="connsiteX53" fmla="*/ 242887 w 459581"/>
                <a:gd name="connsiteY53" fmla="*/ 533400 h 540544"/>
                <a:gd name="connsiteX54" fmla="*/ 269081 w 459581"/>
                <a:gd name="connsiteY54" fmla="*/ 523875 h 540544"/>
                <a:gd name="connsiteX55" fmla="*/ 283368 w 459581"/>
                <a:gd name="connsiteY55" fmla="*/ 523875 h 540544"/>
                <a:gd name="connsiteX56" fmla="*/ 307181 w 459581"/>
                <a:gd name="connsiteY56" fmla="*/ 523875 h 540544"/>
                <a:gd name="connsiteX57" fmla="*/ 333375 w 459581"/>
                <a:gd name="connsiteY57" fmla="*/ 511969 h 540544"/>
                <a:gd name="connsiteX58" fmla="*/ 333375 w 459581"/>
                <a:gd name="connsiteY58" fmla="*/ 511969 h 540544"/>
                <a:gd name="connsiteX59" fmla="*/ 373856 w 459581"/>
                <a:gd name="connsiteY59" fmla="*/ 511969 h 540544"/>
                <a:gd name="connsiteX60" fmla="*/ 397668 w 459581"/>
                <a:gd name="connsiteY60" fmla="*/ 514350 h 540544"/>
                <a:gd name="connsiteX61" fmla="*/ 411956 w 459581"/>
                <a:gd name="connsiteY61" fmla="*/ 492919 h 540544"/>
                <a:gd name="connsiteX62" fmla="*/ 421481 w 459581"/>
                <a:gd name="connsiteY62" fmla="*/ 471488 h 540544"/>
                <a:gd name="connsiteX63" fmla="*/ 450056 w 459581"/>
                <a:gd name="connsiteY63" fmla="*/ 464344 h 540544"/>
                <a:gd name="connsiteX64" fmla="*/ 450056 w 459581"/>
                <a:gd name="connsiteY64" fmla="*/ 464344 h 540544"/>
                <a:gd name="connsiteX65" fmla="*/ 459581 w 459581"/>
                <a:gd name="connsiteY65" fmla="*/ 409575 h 540544"/>
                <a:gd name="connsiteX66" fmla="*/ 431006 w 459581"/>
                <a:gd name="connsiteY66" fmla="*/ 400050 h 540544"/>
                <a:gd name="connsiteX67" fmla="*/ 404812 w 459581"/>
                <a:gd name="connsiteY67" fmla="*/ 385763 h 540544"/>
                <a:gd name="connsiteX68" fmla="*/ 385762 w 459581"/>
                <a:gd name="connsiteY68" fmla="*/ 369094 h 540544"/>
                <a:gd name="connsiteX69" fmla="*/ 376237 w 459581"/>
                <a:gd name="connsiteY69" fmla="*/ 357188 h 540544"/>
                <a:gd name="connsiteX70" fmla="*/ 435768 w 459581"/>
                <a:gd name="connsiteY70" fmla="*/ 342900 h 540544"/>
                <a:gd name="connsiteX0" fmla="*/ 435768 w 469106"/>
                <a:gd name="connsiteY0" fmla="*/ 342900 h 540544"/>
                <a:gd name="connsiteX1" fmla="*/ 390525 w 469106"/>
                <a:gd name="connsiteY1" fmla="*/ 276225 h 540544"/>
                <a:gd name="connsiteX2" fmla="*/ 385762 w 469106"/>
                <a:gd name="connsiteY2" fmla="*/ 247650 h 540544"/>
                <a:gd name="connsiteX3" fmla="*/ 364331 w 469106"/>
                <a:gd name="connsiteY3" fmla="*/ 223838 h 540544"/>
                <a:gd name="connsiteX4" fmla="*/ 347662 w 469106"/>
                <a:gd name="connsiteY4" fmla="*/ 200025 h 540544"/>
                <a:gd name="connsiteX5" fmla="*/ 321468 w 469106"/>
                <a:gd name="connsiteY5" fmla="*/ 192882 h 540544"/>
                <a:gd name="connsiteX6" fmla="*/ 297656 w 469106"/>
                <a:gd name="connsiteY6" fmla="*/ 192882 h 540544"/>
                <a:gd name="connsiteX7" fmla="*/ 271462 w 469106"/>
                <a:gd name="connsiteY7" fmla="*/ 188119 h 540544"/>
                <a:gd name="connsiteX8" fmla="*/ 261937 w 469106"/>
                <a:gd name="connsiteY8" fmla="*/ 204788 h 540544"/>
                <a:gd name="connsiteX9" fmla="*/ 238125 w 469106"/>
                <a:gd name="connsiteY9" fmla="*/ 178594 h 540544"/>
                <a:gd name="connsiteX10" fmla="*/ 223837 w 469106"/>
                <a:gd name="connsiteY10" fmla="*/ 169069 h 540544"/>
                <a:gd name="connsiteX11" fmla="*/ 228600 w 469106"/>
                <a:gd name="connsiteY11" fmla="*/ 147638 h 540544"/>
                <a:gd name="connsiteX12" fmla="*/ 228600 w 469106"/>
                <a:gd name="connsiteY12" fmla="*/ 126207 h 540544"/>
                <a:gd name="connsiteX13" fmla="*/ 228600 w 469106"/>
                <a:gd name="connsiteY13" fmla="*/ 104775 h 540544"/>
                <a:gd name="connsiteX14" fmla="*/ 211931 w 469106"/>
                <a:gd name="connsiteY14" fmla="*/ 102394 h 540544"/>
                <a:gd name="connsiteX15" fmla="*/ 180975 w 469106"/>
                <a:gd name="connsiteY15" fmla="*/ 95250 h 540544"/>
                <a:gd name="connsiteX16" fmla="*/ 166687 w 469106"/>
                <a:gd name="connsiteY16" fmla="*/ 78582 h 540544"/>
                <a:gd name="connsiteX17" fmla="*/ 166687 w 469106"/>
                <a:gd name="connsiteY17" fmla="*/ 64294 h 540544"/>
                <a:gd name="connsiteX18" fmla="*/ 176212 w 469106"/>
                <a:gd name="connsiteY18" fmla="*/ 42863 h 540544"/>
                <a:gd name="connsiteX19" fmla="*/ 176212 w 469106"/>
                <a:gd name="connsiteY19" fmla="*/ 33338 h 540544"/>
                <a:gd name="connsiteX20" fmla="*/ 159543 w 469106"/>
                <a:gd name="connsiteY20" fmla="*/ 16669 h 540544"/>
                <a:gd name="connsiteX21" fmla="*/ 111918 w 469106"/>
                <a:gd name="connsiteY21" fmla="*/ 0 h 540544"/>
                <a:gd name="connsiteX22" fmla="*/ 102393 w 469106"/>
                <a:gd name="connsiteY22" fmla="*/ 30957 h 540544"/>
                <a:gd name="connsiteX23" fmla="*/ 92868 w 469106"/>
                <a:gd name="connsiteY23" fmla="*/ 45244 h 540544"/>
                <a:gd name="connsiteX24" fmla="*/ 66675 w 469106"/>
                <a:gd name="connsiteY24" fmla="*/ 54769 h 540544"/>
                <a:gd name="connsiteX25" fmla="*/ 54768 w 469106"/>
                <a:gd name="connsiteY25" fmla="*/ 61913 h 540544"/>
                <a:gd name="connsiteX26" fmla="*/ 26193 w 469106"/>
                <a:gd name="connsiteY26" fmla="*/ 64294 h 540544"/>
                <a:gd name="connsiteX27" fmla="*/ 0 w 469106"/>
                <a:gd name="connsiteY27" fmla="*/ 80963 h 540544"/>
                <a:gd name="connsiteX28" fmla="*/ 4762 w 469106"/>
                <a:gd name="connsiteY28" fmla="*/ 109538 h 540544"/>
                <a:gd name="connsiteX29" fmla="*/ 33337 w 469106"/>
                <a:gd name="connsiteY29" fmla="*/ 130969 h 540544"/>
                <a:gd name="connsiteX30" fmla="*/ 54768 w 469106"/>
                <a:gd name="connsiteY30" fmla="*/ 140494 h 540544"/>
                <a:gd name="connsiteX31" fmla="*/ 76200 w 469106"/>
                <a:gd name="connsiteY31" fmla="*/ 145257 h 540544"/>
                <a:gd name="connsiteX32" fmla="*/ 90487 w 469106"/>
                <a:gd name="connsiteY32" fmla="*/ 145257 h 540544"/>
                <a:gd name="connsiteX33" fmla="*/ 90487 w 469106"/>
                <a:gd name="connsiteY33" fmla="*/ 200025 h 540544"/>
                <a:gd name="connsiteX34" fmla="*/ 119062 w 469106"/>
                <a:gd name="connsiteY34" fmla="*/ 216694 h 540544"/>
                <a:gd name="connsiteX35" fmla="*/ 150018 w 469106"/>
                <a:gd name="connsiteY35" fmla="*/ 242888 h 540544"/>
                <a:gd name="connsiteX36" fmla="*/ 166687 w 469106"/>
                <a:gd name="connsiteY36" fmla="*/ 219075 h 540544"/>
                <a:gd name="connsiteX37" fmla="*/ 190500 w 469106"/>
                <a:gd name="connsiteY37" fmla="*/ 211932 h 540544"/>
                <a:gd name="connsiteX38" fmla="*/ 200025 w 469106"/>
                <a:gd name="connsiteY38" fmla="*/ 214313 h 540544"/>
                <a:gd name="connsiteX39" fmla="*/ 192881 w 469106"/>
                <a:gd name="connsiteY39" fmla="*/ 233363 h 540544"/>
                <a:gd name="connsiteX40" fmla="*/ 171450 w 469106"/>
                <a:gd name="connsiteY40" fmla="*/ 242888 h 540544"/>
                <a:gd name="connsiteX41" fmla="*/ 171450 w 469106"/>
                <a:gd name="connsiteY41" fmla="*/ 242888 h 540544"/>
                <a:gd name="connsiteX42" fmla="*/ 176212 w 469106"/>
                <a:gd name="connsiteY42" fmla="*/ 266700 h 540544"/>
                <a:gd name="connsiteX43" fmla="*/ 190500 w 469106"/>
                <a:gd name="connsiteY43" fmla="*/ 288132 h 540544"/>
                <a:gd name="connsiteX44" fmla="*/ 204787 w 469106"/>
                <a:gd name="connsiteY44" fmla="*/ 300038 h 540544"/>
                <a:gd name="connsiteX45" fmla="*/ 214312 w 469106"/>
                <a:gd name="connsiteY45" fmla="*/ 330994 h 540544"/>
                <a:gd name="connsiteX46" fmla="*/ 207168 w 469106"/>
                <a:gd name="connsiteY46" fmla="*/ 392907 h 540544"/>
                <a:gd name="connsiteX47" fmla="*/ 159543 w 469106"/>
                <a:gd name="connsiteY47" fmla="*/ 411957 h 540544"/>
                <a:gd name="connsiteX48" fmla="*/ 161925 w 469106"/>
                <a:gd name="connsiteY48" fmla="*/ 452438 h 540544"/>
                <a:gd name="connsiteX49" fmla="*/ 150018 w 469106"/>
                <a:gd name="connsiteY49" fmla="*/ 481013 h 540544"/>
                <a:gd name="connsiteX50" fmla="*/ 171450 w 469106"/>
                <a:gd name="connsiteY50" fmla="*/ 504825 h 540544"/>
                <a:gd name="connsiteX51" fmla="*/ 185737 w 469106"/>
                <a:gd name="connsiteY51" fmla="*/ 540544 h 540544"/>
                <a:gd name="connsiteX52" fmla="*/ 219075 w 469106"/>
                <a:gd name="connsiteY52" fmla="*/ 535782 h 540544"/>
                <a:gd name="connsiteX53" fmla="*/ 242887 w 469106"/>
                <a:gd name="connsiteY53" fmla="*/ 533400 h 540544"/>
                <a:gd name="connsiteX54" fmla="*/ 269081 w 469106"/>
                <a:gd name="connsiteY54" fmla="*/ 523875 h 540544"/>
                <a:gd name="connsiteX55" fmla="*/ 283368 w 469106"/>
                <a:gd name="connsiteY55" fmla="*/ 523875 h 540544"/>
                <a:gd name="connsiteX56" fmla="*/ 307181 w 469106"/>
                <a:gd name="connsiteY56" fmla="*/ 523875 h 540544"/>
                <a:gd name="connsiteX57" fmla="*/ 333375 w 469106"/>
                <a:gd name="connsiteY57" fmla="*/ 511969 h 540544"/>
                <a:gd name="connsiteX58" fmla="*/ 333375 w 469106"/>
                <a:gd name="connsiteY58" fmla="*/ 511969 h 540544"/>
                <a:gd name="connsiteX59" fmla="*/ 373856 w 469106"/>
                <a:gd name="connsiteY59" fmla="*/ 511969 h 540544"/>
                <a:gd name="connsiteX60" fmla="*/ 397668 w 469106"/>
                <a:gd name="connsiteY60" fmla="*/ 514350 h 540544"/>
                <a:gd name="connsiteX61" fmla="*/ 411956 w 469106"/>
                <a:gd name="connsiteY61" fmla="*/ 492919 h 540544"/>
                <a:gd name="connsiteX62" fmla="*/ 421481 w 469106"/>
                <a:gd name="connsiteY62" fmla="*/ 471488 h 540544"/>
                <a:gd name="connsiteX63" fmla="*/ 450056 w 469106"/>
                <a:gd name="connsiteY63" fmla="*/ 464344 h 540544"/>
                <a:gd name="connsiteX64" fmla="*/ 450056 w 469106"/>
                <a:gd name="connsiteY64" fmla="*/ 464344 h 540544"/>
                <a:gd name="connsiteX65" fmla="*/ 469106 w 469106"/>
                <a:gd name="connsiteY65" fmla="*/ 431007 h 540544"/>
                <a:gd name="connsiteX66" fmla="*/ 459581 w 469106"/>
                <a:gd name="connsiteY66" fmla="*/ 409575 h 540544"/>
                <a:gd name="connsiteX67" fmla="*/ 431006 w 469106"/>
                <a:gd name="connsiteY67" fmla="*/ 400050 h 540544"/>
                <a:gd name="connsiteX68" fmla="*/ 404812 w 469106"/>
                <a:gd name="connsiteY68" fmla="*/ 385763 h 540544"/>
                <a:gd name="connsiteX69" fmla="*/ 385762 w 469106"/>
                <a:gd name="connsiteY69" fmla="*/ 369094 h 540544"/>
                <a:gd name="connsiteX70" fmla="*/ 376237 w 469106"/>
                <a:gd name="connsiteY70" fmla="*/ 357188 h 540544"/>
                <a:gd name="connsiteX71" fmla="*/ 435768 w 469106"/>
                <a:gd name="connsiteY71" fmla="*/ 342900 h 540544"/>
                <a:gd name="connsiteX0" fmla="*/ 435768 w 469106"/>
                <a:gd name="connsiteY0" fmla="*/ 342900 h 540544"/>
                <a:gd name="connsiteX1" fmla="*/ 390525 w 469106"/>
                <a:gd name="connsiteY1" fmla="*/ 276225 h 540544"/>
                <a:gd name="connsiteX2" fmla="*/ 385762 w 469106"/>
                <a:gd name="connsiteY2" fmla="*/ 247650 h 540544"/>
                <a:gd name="connsiteX3" fmla="*/ 364331 w 469106"/>
                <a:gd name="connsiteY3" fmla="*/ 223838 h 540544"/>
                <a:gd name="connsiteX4" fmla="*/ 347662 w 469106"/>
                <a:gd name="connsiteY4" fmla="*/ 200025 h 540544"/>
                <a:gd name="connsiteX5" fmla="*/ 321468 w 469106"/>
                <a:gd name="connsiteY5" fmla="*/ 192882 h 540544"/>
                <a:gd name="connsiteX6" fmla="*/ 297656 w 469106"/>
                <a:gd name="connsiteY6" fmla="*/ 192882 h 540544"/>
                <a:gd name="connsiteX7" fmla="*/ 271462 w 469106"/>
                <a:gd name="connsiteY7" fmla="*/ 188119 h 540544"/>
                <a:gd name="connsiteX8" fmla="*/ 261937 w 469106"/>
                <a:gd name="connsiteY8" fmla="*/ 204788 h 540544"/>
                <a:gd name="connsiteX9" fmla="*/ 238125 w 469106"/>
                <a:gd name="connsiteY9" fmla="*/ 178594 h 540544"/>
                <a:gd name="connsiteX10" fmla="*/ 223837 w 469106"/>
                <a:gd name="connsiteY10" fmla="*/ 169069 h 540544"/>
                <a:gd name="connsiteX11" fmla="*/ 228600 w 469106"/>
                <a:gd name="connsiteY11" fmla="*/ 147638 h 540544"/>
                <a:gd name="connsiteX12" fmla="*/ 228600 w 469106"/>
                <a:gd name="connsiteY12" fmla="*/ 126207 h 540544"/>
                <a:gd name="connsiteX13" fmla="*/ 228600 w 469106"/>
                <a:gd name="connsiteY13" fmla="*/ 104775 h 540544"/>
                <a:gd name="connsiteX14" fmla="*/ 211931 w 469106"/>
                <a:gd name="connsiteY14" fmla="*/ 102394 h 540544"/>
                <a:gd name="connsiteX15" fmla="*/ 180975 w 469106"/>
                <a:gd name="connsiteY15" fmla="*/ 95250 h 540544"/>
                <a:gd name="connsiteX16" fmla="*/ 166687 w 469106"/>
                <a:gd name="connsiteY16" fmla="*/ 78582 h 540544"/>
                <a:gd name="connsiteX17" fmla="*/ 166687 w 469106"/>
                <a:gd name="connsiteY17" fmla="*/ 64294 h 540544"/>
                <a:gd name="connsiteX18" fmla="*/ 176212 w 469106"/>
                <a:gd name="connsiteY18" fmla="*/ 42863 h 540544"/>
                <a:gd name="connsiteX19" fmla="*/ 176212 w 469106"/>
                <a:gd name="connsiteY19" fmla="*/ 33338 h 540544"/>
                <a:gd name="connsiteX20" fmla="*/ 159543 w 469106"/>
                <a:gd name="connsiteY20" fmla="*/ 16669 h 540544"/>
                <a:gd name="connsiteX21" fmla="*/ 111918 w 469106"/>
                <a:gd name="connsiteY21" fmla="*/ 0 h 540544"/>
                <a:gd name="connsiteX22" fmla="*/ 102393 w 469106"/>
                <a:gd name="connsiteY22" fmla="*/ 30957 h 540544"/>
                <a:gd name="connsiteX23" fmla="*/ 92868 w 469106"/>
                <a:gd name="connsiteY23" fmla="*/ 45244 h 540544"/>
                <a:gd name="connsiteX24" fmla="*/ 66675 w 469106"/>
                <a:gd name="connsiteY24" fmla="*/ 54769 h 540544"/>
                <a:gd name="connsiteX25" fmla="*/ 54768 w 469106"/>
                <a:gd name="connsiteY25" fmla="*/ 61913 h 540544"/>
                <a:gd name="connsiteX26" fmla="*/ 26193 w 469106"/>
                <a:gd name="connsiteY26" fmla="*/ 64294 h 540544"/>
                <a:gd name="connsiteX27" fmla="*/ 0 w 469106"/>
                <a:gd name="connsiteY27" fmla="*/ 80963 h 540544"/>
                <a:gd name="connsiteX28" fmla="*/ 4762 w 469106"/>
                <a:gd name="connsiteY28" fmla="*/ 109538 h 540544"/>
                <a:gd name="connsiteX29" fmla="*/ 33337 w 469106"/>
                <a:gd name="connsiteY29" fmla="*/ 130969 h 540544"/>
                <a:gd name="connsiteX30" fmla="*/ 54768 w 469106"/>
                <a:gd name="connsiteY30" fmla="*/ 140494 h 540544"/>
                <a:gd name="connsiteX31" fmla="*/ 76200 w 469106"/>
                <a:gd name="connsiteY31" fmla="*/ 145257 h 540544"/>
                <a:gd name="connsiteX32" fmla="*/ 90487 w 469106"/>
                <a:gd name="connsiteY32" fmla="*/ 145257 h 540544"/>
                <a:gd name="connsiteX33" fmla="*/ 90487 w 469106"/>
                <a:gd name="connsiteY33" fmla="*/ 200025 h 540544"/>
                <a:gd name="connsiteX34" fmla="*/ 119062 w 469106"/>
                <a:gd name="connsiteY34" fmla="*/ 216694 h 540544"/>
                <a:gd name="connsiteX35" fmla="*/ 150018 w 469106"/>
                <a:gd name="connsiteY35" fmla="*/ 242888 h 540544"/>
                <a:gd name="connsiteX36" fmla="*/ 166687 w 469106"/>
                <a:gd name="connsiteY36" fmla="*/ 219075 h 540544"/>
                <a:gd name="connsiteX37" fmla="*/ 190500 w 469106"/>
                <a:gd name="connsiteY37" fmla="*/ 211932 h 540544"/>
                <a:gd name="connsiteX38" fmla="*/ 200025 w 469106"/>
                <a:gd name="connsiteY38" fmla="*/ 214313 h 540544"/>
                <a:gd name="connsiteX39" fmla="*/ 192881 w 469106"/>
                <a:gd name="connsiteY39" fmla="*/ 233363 h 540544"/>
                <a:gd name="connsiteX40" fmla="*/ 171450 w 469106"/>
                <a:gd name="connsiteY40" fmla="*/ 242888 h 540544"/>
                <a:gd name="connsiteX41" fmla="*/ 171450 w 469106"/>
                <a:gd name="connsiteY41" fmla="*/ 242888 h 540544"/>
                <a:gd name="connsiteX42" fmla="*/ 176212 w 469106"/>
                <a:gd name="connsiteY42" fmla="*/ 266700 h 540544"/>
                <a:gd name="connsiteX43" fmla="*/ 190500 w 469106"/>
                <a:gd name="connsiteY43" fmla="*/ 288132 h 540544"/>
                <a:gd name="connsiteX44" fmla="*/ 204787 w 469106"/>
                <a:gd name="connsiteY44" fmla="*/ 300038 h 540544"/>
                <a:gd name="connsiteX45" fmla="*/ 214312 w 469106"/>
                <a:gd name="connsiteY45" fmla="*/ 330994 h 540544"/>
                <a:gd name="connsiteX46" fmla="*/ 207168 w 469106"/>
                <a:gd name="connsiteY46" fmla="*/ 392907 h 540544"/>
                <a:gd name="connsiteX47" fmla="*/ 159543 w 469106"/>
                <a:gd name="connsiteY47" fmla="*/ 411957 h 540544"/>
                <a:gd name="connsiteX48" fmla="*/ 161925 w 469106"/>
                <a:gd name="connsiteY48" fmla="*/ 452438 h 540544"/>
                <a:gd name="connsiteX49" fmla="*/ 150018 w 469106"/>
                <a:gd name="connsiteY49" fmla="*/ 481013 h 540544"/>
                <a:gd name="connsiteX50" fmla="*/ 171450 w 469106"/>
                <a:gd name="connsiteY50" fmla="*/ 504825 h 540544"/>
                <a:gd name="connsiteX51" fmla="*/ 185737 w 469106"/>
                <a:gd name="connsiteY51" fmla="*/ 540544 h 540544"/>
                <a:gd name="connsiteX52" fmla="*/ 219075 w 469106"/>
                <a:gd name="connsiteY52" fmla="*/ 535782 h 540544"/>
                <a:gd name="connsiteX53" fmla="*/ 242887 w 469106"/>
                <a:gd name="connsiteY53" fmla="*/ 533400 h 540544"/>
                <a:gd name="connsiteX54" fmla="*/ 269081 w 469106"/>
                <a:gd name="connsiteY54" fmla="*/ 523875 h 540544"/>
                <a:gd name="connsiteX55" fmla="*/ 283368 w 469106"/>
                <a:gd name="connsiteY55" fmla="*/ 523875 h 540544"/>
                <a:gd name="connsiteX56" fmla="*/ 307181 w 469106"/>
                <a:gd name="connsiteY56" fmla="*/ 523875 h 540544"/>
                <a:gd name="connsiteX57" fmla="*/ 333375 w 469106"/>
                <a:gd name="connsiteY57" fmla="*/ 511969 h 540544"/>
                <a:gd name="connsiteX58" fmla="*/ 333375 w 469106"/>
                <a:gd name="connsiteY58" fmla="*/ 511969 h 540544"/>
                <a:gd name="connsiteX59" fmla="*/ 373856 w 469106"/>
                <a:gd name="connsiteY59" fmla="*/ 511969 h 540544"/>
                <a:gd name="connsiteX60" fmla="*/ 397668 w 469106"/>
                <a:gd name="connsiteY60" fmla="*/ 514350 h 540544"/>
                <a:gd name="connsiteX61" fmla="*/ 411956 w 469106"/>
                <a:gd name="connsiteY61" fmla="*/ 492919 h 540544"/>
                <a:gd name="connsiteX62" fmla="*/ 421481 w 469106"/>
                <a:gd name="connsiteY62" fmla="*/ 471488 h 540544"/>
                <a:gd name="connsiteX63" fmla="*/ 450056 w 469106"/>
                <a:gd name="connsiteY63" fmla="*/ 464344 h 540544"/>
                <a:gd name="connsiteX64" fmla="*/ 450056 w 469106"/>
                <a:gd name="connsiteY64" fmla="*/ 464344 h 540544"/>
                <a:gd name="connsiteX65" fmla="*/ 469106 w 469106"/>
                <a:gd name="connsiteY65" fmla="*/ 431007 h 540544"/>
                <a:gd name="connsiteX66" fmla="*/ 459581 w 469106"/>
                <a:gd name="connsiteY66" fmla="*/ 409575 h 540544"/>
                <a:gd name="connsiteX67" fmla="*/ 431006 w 469106"/>
                <a:gd name="connsiteY67" fmla="*/ 400050 h 540544"/>
                <a:gd name="connsiteX68" fmla="*/ 404812 w 469106"/>
                <a:gd name="connsiteY68" fmla="*/ 385763 h 540544"/>
                <a:gd name="connsiteX69" fmla="*/ 385762 w 469106"/>
                <a:gd name="connsiteY69" fmla="*/ 369094 h 540544"/>
                <a:gd name="connsiteX70" fmla="*/ 376237 w 469106"/>
                <a:gd name="connsiteY70" fmla="*/ 357188 h 540544"/>
                <a:gd name="connsiteX71" fmla="*/ 397667 w 469106"/>
                <a:gd name="connsiteY71" fmla="*/ 338138 h 540544"/>
                <a:gd name="connsiteX72" fmla="*/ 435768 w 469106"/>
                <a:gd name="connsiteY72" fmla="*/ 342900 h 540544"/>
                <a:gd name="connsiteX0" fmla="*/ 435768 w 469106"/>
                <a:gd name="connsiteY0" fmla="*/ 342900 h 540544"/>
                <a:gd name="connsiteX1" fmla="*/ 390525 w 469106"/>
                <a:gd name="connsiteY1" fmla="*/ 276225 h 540544"/>
                <a:gd name="connsiteX2" fmla="*/ 385762 w 469106"/>
                <a:gd name="connsiteY2" fmla="*/ 247650 h 540544"/>
                <a:gd name="connsiteX3" fmla="*/ 364331 w 469106"/>
                <a:gd name="connsiteY3" fmla="*/ 223838 h 540544"/>
                <a:gd name="connsiteX4" fmla="*/ 347662 w 469106"/>
                <a:gd name="connsiteY4" fmla="*/ 200025 h 540544"/>
                <a:gd name="connsiteX5" fmla="*/ 321468 w 469106"/>
                <a:gd name="connsiteY5" fmla="*/ 192882 h 540544"/>
                <a:gd name="connsiteX6" fmla="*/ 297656 w 469106"/>
                <a:gd name="connsiteY6" fmla="*/ 192882 h 540544"/>
                <a:gd name="connsiteX7" fmla="*/ 271462 w 469106"/>
                <a:gd name="connsiteY7" fmla="*/ 188119 h 540544"/>
                <a:gd name="connsiteX8" fmla="*/ 261937 w 469106"/>
                <a:gd name="connsiteY8" fmla="*/ 204788 h 540544"/>
                <a:gd name="connsiteX9" fmla="*/ 238125 w 469106"/>
                <a:gd name="connsiteY9" fmla="*/ 178594 h 540544"/>
                <a:gd name="connsiteX10" fmla="*/ 223837 w 469106"/>
                <a:gd name="connsiteY10" fmla="*/ 169069 h 540544"/>
                <a:gd name="connsiteX11" fmla="*/ 228600 w 469106"/>
                <a:gd name="connsiteY11" fmla="*/ 147638 h 540544"/>
                <a:gd name="connsiteX12" fmla="*/ 228600 w 469106"/>
                <a:gd name="connsiteY12" fmla="*/ 126207 h 540544"/>
                <a:gd name="connsiteX13" fmla="*/ 228600 w 469106"/>
                <a:gd name="connsiteY13" fmla="*/ 104775 h 540544"/>
                <a:gd name="connsiteX14" fmla="*/ 211931 w 469106"/>
                <a:gd name="connsiteY14" fmla="*/ 102394 h 540544"/>
                <a:gd name="connsiteX15" fmla="*/ 180975 w 469106"/>
                <a:gd name="connsiteY15" fmla="*/ 95250 h 540544"/>
                <a:gd name="connsiteX16" fmla="*/ 166687 w 469106"/>
                <a:gd name="connsiteY16" fmla="*/ 78582 h 540544"/>
                <a:gd name="connsiteX17" fmla="*/ 166687 w 469106"/>
                <a:gd name="connsiteY17" fmla="*/ 64294 h 540544"/>
                <a:gd name="connsiteX18" fmla="*/ 176212 w 469106"/>
                <a:gd name="connsiteY18" fmla="*/ 42863 h 540544"/>
                <a:gd name="connsiteX19" fmla="*/ 176212 w 469106"/>
                <a:gd name="connsiteY19" fmla="*/ 33338 h 540544"/>
                <a:gd name="connsiteX20" fmla="*/ 159543 w 469106"/>
                <a:gd name="connsiteY20" fmla="*/ 16669 h 540544"/>
                <a:gd name="connsiteX21" fmla="*/ 111918 w 469106"/>
                <a:gd name="connsiteY21" fmla="*/ 0 h 540544"/>
                <a:gd name="connsiteX22" fmla="*/ 102393 w 469106"/>
                <a:gd name="connsiteY22" fmla="*/ 30957 h 540544"/>
                <a:gd name="connsiteX23" fmla="*/ 92868 w 469106"/>
                <a:gd name="connsiteY23" fmla="*/ 45244 h 540544"/>
                <a:gd name="connsiteX24" fmla="*/ 66675 w 469106"/>
                <a:gd name="connsiteY24" fmla="*/ 54769 h 540544"/>
                <a:gd name="connsiteX25" fmla="*/ 54768 w 469106"/>
                <a:gd name="connsiteY25" fmla="*/ 61913 h 540544"/>
                <a:gd name="connsiteX26" fmla="*/ 26193 w 469106"/>
                <a:gd name="connsiteY26" fmla="*/ 64294 h 540544"/>
                <a:gd name="connsiteX27" fmla="*/ 0 w 469106"/>
                <a:gd name="connsiteY27" fmla="*/ 80963 h 540544"/>
                <a:gd name="connsiteX28" fmla="*/ 4762 w 469106"/>
                <a:gd name="connsiteY28" fmla="*/ 109538 h 540544"/>
                <a:gd name="connsiteX29" fmla="*/ 33337 w 469106"/>
                <a:gd name="connsiteY29" fmla="*/ 130969 h 540544"/>
                <a:gd name="connsiteX30" fmla="*/ 54768 w 469106"/>
                <a:gd name="connsiteY30" fmla="*/ 140494 h 540544"/>
                <a:gd name="connsiteX31" fmla="*/ 76200 w 469106"/>
                <a:gd name="connsiteY31" fmla="*/ 145257 h 540544"/>
                <a:gd name="connsiteX32" fmla="*/ 90487 w 469106"/>
                <a:gd name="connsiteY32" fmla="*/ 145257 h 540544"/>
                <a:gd name="connsiteX33" fmla="*/ 90487 w 469106"/>
                <a:gd name="connsiteY33" fmla="*/ 200025 h 540544"/>
                <a:gd name="connsiteX34" fmla="*/ 119062 w 469106"/>
                <a:gd name="connsiteY34" fmla="*/ 216694 h 540544"/>
                <a:gd name="connsiteX35" fmla="*/ 150018 w 469106"/>
                <a:gd name="connsiteY35" fmla="*/ 242888 h 540544"/>
                <a:gd name="connsiteX36" fmla="*/ 166687 w 469106"/>
                <a:gd name="connsiteY36" fmla="*/ 219075 h 540544"/>
                <a:gd name="connsiteX37" fmla="*/ 190500 w 469106"/>
                <a:gd name="connsiteY37" fmla="*/ 211932 h 540544"/>
                <a:gd name="connsiteX38" fmla="*/ 200025 w 469106"/>
                <a:gd name="connsiteY38" fmla="*/ 214313 h 540544"/>
                <a:gd name="connsiteX39" fmla="*/ 192881 w 469106"/>
                <a:gd name="connsiteY39" fmla="*/ 233363 h 540544"/>
                <a:gd name="connsiteX40" fmla="*/ 171450 w 469106"/>
                <a:gd name="connsiteY40" fmla="*/ 242888 h 540544"/>
                <a:gd name="connsiteX41" fmla="*/ 171450 w 469106"/>
                <a:gd name="connsiteY41" fmla="*/ 242888 h 540544"/>
                <a:gd name="connsiteX42" fmla="*/ 176212 w 469106"/>
                <a:gd name="connsiteY42" fmla="*/ 266700 h 540544"/>
                <a:gd name="connsiteX43" fmla="*/ 190500 w 469106"/>
                <a:gd name="connsiteY43" fmla="*/ 288132 h 540544"/>
                <a:gd name="connsiteX44" fmla="*/ 204787 w 469106"/>
                <a:gd name="connsiteY44" fmla="*/ 300038 h 540544"/>
                <a:gd name="connsiteX45" fmla="*/ 214312 w 469106"/>
                <a:gd name="connsiteY45" fmla="*/ 330994 h 540544"/>
                <a:gd name="connsiteX46" fmla="*/ 207168 w 469106"/>
                <a:gd name="connsiteY46" fmla="*/ 392907 h 540544"/>
                <a:gd name="connsiteX47" fmla="*/ 159543 w 469106"/>
                <a:gd name="connsiteY47" fmla="*/ 411957 h 540544"/>
                <a:gd name="connsiteX48" fmla="*/ 166686 w 469106"/>
                <a:gd name="connsiteY48" fmla="*/ 431007 h 540544"/>
                <a:gd name="connsiteX49" fmla="*/ 161925 w 469106"/>
                <a:gd name="connsiteY49" fmla="*/ 452438 h 540544"/>
                <a:gd name="connsiteX50" fmla="*/ 150018 w 469106"/>
                <a:gd name="connsiteY50" fmla="*/ 481013 h 540544"/>
                <a:gd name="connsiteX51" fmla="*/ 171450 w 469106"/>
                <a:gd name="connsiteY51" fmla="*/ 504825 h 540544"/>
                <a:gd name="connsiteX52" fmla="*/ 185737 w 469106"/>
                <a:gd name="connsiteY52" fmla="*/ 540544 h 540544"/>
                <a:gd name="connsiteX53" fmla="*/ 219075 w 469106"/>
                <a:gd name="connsiteY53" fmla="*/ 535782 h 540544"/>
                <a:gd name="connsiteX54" fmla="*/ 242887 w 469106"/>
                <a:gd name="connsiteY54" fmla="*/ 533400 h 540544"/>
                <a:gd name="connsiteX55" fmla="*/ 269081 w 469106"/>
                <a:gd name="connsiteY55" fmla="*/ 523875 h 540544"/>
                <a:gd name="connsiteX56" fmla="*/ 283368 w 469106"/>
                <a:gd name="connsiteY56" fmla="*/ 523875 h 540544"/>
                <a:gd name="connsiteX57" fmla="*/ 307181 w 469106"/>
                <a:gd name="connsiteY57" fmla="*/ 523875 h 540544"/>
                <a:gd name="connsiteX58" fmla="*/ 333375 w 469106"/>
                <a:gd name="connsiteY58" fmla="*/ 511969 h 540544"/>
                <a:gd name="connsiteX59" fmla="*/ 333375 w 469106"/>
                <a:gd name="connsiteY59" fmla="*/ 511969 h 540544"/>
                <a:gd name="connsiteX60" fmla="*/ 373856 w 469106"/>
                <a:gd name="connsiteY60" fmla="*/ 511969 h 540544"/>
                <a:gd name="connsiteX61" fmla="*/ 397668 w 469106"/>
                <a:gd name="connsiteY61" fmla="*/ 514350 h 540544"/>
                <a:gd name="connsiteX62" fmla="*/ 411956 w 469106"/>
                <a:gd name="connsiteY62" fmla="*/ 492919 h 540544"/>
                <a:gd name="connsiteX63" fmla="*/ 421481 w 469106"/>
                <a:gd name="connsiteY63" fmla="*/ 471488 h 540544"/>
                <a:gd name="connsiteX64" fmla="*/ 450056 w 469106"/>
                <a:gd name="connsiteY64" fmla="*/ 464344 h 540544"/>
                <a:gd name="connsiteX65" fmla="*/ 450056 w 469106"/>
                <a:gd name="connsiteY65" fmla="*/ 464344 h 540544"/>
                <a:gd name="connsiteX66" fmla="*/ 469106 w 469106"/>
                <a:gd name="connsiteY66" fmla="*/ 431007 h 540544"/>
                <a:gd name="connsiteX67" fmla="*/ 459581 w 469106"/>
                <a:gd name="connsiteY67" fmla="*/ 409575 h 540544"/>
                <a:gd name="connsiteX68" fmla="*/ 431006 w 469106"/>
                <a:gd name="connsiteY68" fmla="*/ 400050 h 540544"/>
                <a:gd name="connsiteX69" fmla="*/ 404812 w 469106"/>
                <a:gd name="connsiteY69" fmla="*/ 385763 h 540544"/>
                <a:gd name="connsiteX70" fmla="*/ 385762 w 469106"/>
                <a:gd name="connsiteY70" fmla="*/ 369094 h 540544"/>
                <a:gd name="connsiteX71" fmla="*/ 376237 w 469106"/>
                <a:gd name="connsiteY71" fmla="*/ 357188 h 540544"/>
                <a:gd name="connsiteX72" fmla="*/ 397667 w 469106"/>
                <a:gd name="connsiteY72" fmla="*/ 338138 h 540544"/>
                <a:gd name="connsiteX73" fmla="*/ 435768 w 469106"/>
                <a:gd name="connsiteY73" fmla="*/ 342900 h 540544"/>
                <a:gd name="connsiteX0" fmla="*/ 435768 w 469106"/>
                <a:gd name="connsiteY0" fmla="*/ 342900 h 540544"/>
                <a:gd name="connsiteX1" fmla="*/ 390525 w 469106"/>
                <a:gd name="connsiteY1" fmla="*/ 276225 h 540544"/>
                <a:gd name="connsiteX2" fmla="*/ 385762 w 469106"/>
                <a:gd name="connsiteY2" fmla="*/ 247650 h 540544"/>
                <a:gd name="connsiteX3" fmla="*/ 364331 w 469106"/>
                <a:gd name="connsiteY3" fmla="*/ 223838 h 540544"/>
                <a:gd name="connsiteX4" fmla="*/ 347662 w 469106"/>
                <a:gd name="connsiteY4" fmla="*/ 200025 h 540544"/>
                <a:gd name="connsiteX5" fmla="*/ 321468 w 469106"/>
                <a:gd name="connsiteY5" fmla="*/ 192882 h 540544"/>
                <a:gd name="connsiteX6" fmla="*/ 297656 w 469106"/>
                <a:gd name="connsiteY6" fmla="*/ 192882 h 540544"/>
                <a:gd name="connsiteX7" fmla="*/ 271462 w 469106"/>
                <a:gd name="connsiteY7" fmla="*/ 188119 h 540544"/>
                <a:gd name="connsiteX8" fmla="*/ 261937 w 469106"/>
                <a:gd name="connsiteY8" fmla="*/ 204788 h 540544"/>
                <a:gd name="connsiteX9" fmla="*/ 238125 w 469106"/>
                <a:gd name="connsiteY9" fmla="*/ 178594 h 540544"/>
                <a:gd name="connsiteX10" fmla="*/ 223837 w 469106"/>
                <a:gd name="connsiteY10" fmla="*/ 169069 h 540544"/>
                <a:gd name="connsiteX11" fmla="*/ 228600 w 469106"/>
                <a:gd name="connsiteY11" fmla="*/ 147638 h 540544"/>
                <a:gd name="connsiteX12" fmla="*/ 228600 w 469106"/>
                <a:gd name="connsiteY12" fmla="*/ 126207 h 540544"/>
                <a:gd name="connsiteX13" fmla="*/ 228600 w 469106"/>
                <a:gd name="connsiteY13" fmla="*/ 104775 h 540544"/>
                <a:gd name="connsiteX14" fmla="*/ 211931 w 469106"/>
                <a:gd name="connsiteY14" fmla="*/ 102394 h 540544"/>
                <a:gd name="connsiteX15" fmla="*/ 180975 w 469106"/>
                <a:gd name="connsiteY15" fmla="*/ 95250 h 540544"/>
                <a:gd name="connsiteX16" fmla="*/ 166687 w 469106"/>
                <a:gd name="connsiteY16" fmla="*/ 78582 h 540544"/>
                <a:gd name="connsiteX17" fmla="*/ 166687 w 469106"/>
                <a:gd name="connsiteY17" fmla="*/ 64294 h 540544"/>
                <a:gd name="connsiteX18" fmla="*/ 176212 w 469106"/>
                <a:gd name="connsiteY18" fmla="*/ 42863 h 540544"/>
                <a:gd name="connsiteX19" fmla="*/ 176212 w 469106"/>
                <a:gd name="connsiteY19" fmla="*/ 33338 h 540544"/>
                <a:gd name="connsiteX20" fmla="*/ 159543 w 469106"/>
                <a:gd name="connsiteY20" fmla="*/ 16669 h 540544"/>
                <a:gd name="connsiteX21" fmla="*/ 111918 w 469106"/>
                <a:gd name="connsiteY21" fmla="*/ 0 h 540544"/>
                <a:gd name="connsiteX22" fmla="*/ 102393 w 469106"/>
                <a:gd name="connsiteY22" fmla="*/ 30957 h 540544"/>
                <a:gd name="connsiteX23" fmla="*/ 92868 w 469106"/>
                <a:gd name="connsiteY23" fmla="*/ 45244 h 540544"/>
                <a:gd name="connsiteX24" fmla="*/ 66675 w 469106"/>
                <a:gd name="connsiteY24" fmla="*/ 54769 h 540544"/>
                <a:gd name="connsiteX25" fmla="*/ 54768 w 469106"/>
                <a:gd name="connsiteY25" fmla="*/ 61913 h 540544"/>
                <a:gd name="connsiteX26" fmla="*/ 26193 w 469106"/>
                <a:gd name="connsiteY26" fmla="*/ 64294 h 540544"/>
                <a:gd name="connsiteX27" fmla="*/ 0 w 469106"/>
                <a:gd name="connsiteY27" fmla="*/ 80963 h 540544"/>
                <a:gd name="connsiteX28" fmla="*/ 4762 w 469106"/>
                <a:gd name="connsiteY28" fmla="*/ 109538 h 540544"/>
                <a:gd name="connsiteX29" fmla="*/ 33337 w 469106"/>
                <a:gd name="connsiteY29" fmla="*/ 130969 h 540544"/>
                <a:gd name="connsiteX30" fmla="*/ 54768 w 469106"/>
                <a:gd name="connsiteY30" fmla="*/ 140494 h 540544"/>
                <a:gd name="connsiteX31" fmla="*/ 76200 w 469106"/>
                <a:gd name="connsiteY31" fmla="*/ 145257 h 540544"/>
                <a:gd name="connsiteX32" fmla="*/ 90487 w 469106"/>
                <a:gd name="connsiteY32" fmla="*/ 145257 h 540544"/>
                <a:gd name="connsiteX33" fmla="*/ 90487 w 469106"/>
                <a:gd name="connsiteY33" fmla="*/ 200025 h 540544"/>
                <a:gd name="connsiteX34" fmla="*/ 119062 w 469106"/>
                <a:gd name="connsiteY34" fmla="*/ 216694 h 540544"/>
                <a:gd name="connsiteX35" fmla="*/ 150018 w 469106"/>
                <a:gd name="connsiteY35" fmla="*/ 242888 h 540544"/>
                <a:gd name="connsiteX36" fmla="*/ 166687 w 469106"/>
                <a:gd name="connsiteY36" fmla="*/ 219075 h 540544"/>
                <a:gd name="connsiteX37" fmla="*/ 190500 w 469106"/>
                <a:gd name="connsiteY37" fmla="*/ 211932 h 540544"/>
                <a:gd name="connsiteX38" fmla="*/ 200025 w 469106"/>
                <a:gd name="connsiteY38" fmla="*/ 214313 h 540544"/>
                <a:gd name="connsiteX39" fmla="*/ 192881 w 469106"/>
                <a:gd name="connsiteY39" fmla="*/ 233363 h 540544"/>
                <a:gd name="connsiteX40" fmla="*/ 171450 w 469106"/>
                <a:gd name="connsiteY40" fmla="*/ 242888 h 540544"/>
                <a:gd name="connsiteX41" fmla="*/ 171450 w 469106"/>
                <a:gd name="connsiteY41" fmla="*/ 242888 h 540544"/>
                <a:gd name="connsiteX42" fmla="*/ 176212 w 469106"/>
                <a:gd name="connsiteY42" fmla="*/ 266700 h 540544"/>
                <a:gd name="connsiteX43" fmla="*/ 190500 w 469106"/>
                <a:gd name="connsiteY43" fmla="*/ 288132 h 540544"/>
                <a:gd name="connsiteX44" fmla="*/ 204787 w 469106"/>
                <a:gd name="connsiteY44" fmla="*/ 300038 h 540544"/>
                <a:gd name="connsiteX45" fmla="*/ 214312 w 469106"/>
                <a:gd name="connsiteY45" fmla="*/ 330994 h 540544"/>
                <a:gd name="connsiteX46" fmla="*/ 207168 w 469106"/>
                <a:gd name="connsiteY46" fmla="*/ 392907 h 540544"/>
                <a:gd name="connsiteX47" fmla="*/ 159543 w 469106"/>
                <a:gd name="connsiteY47" fmla="*/ 411957 h 540544"/>
                <a:gd name="connsiteX48" fmla="*/ 166686 w 469106"/>
                <a:gd name="connsiteY48" fmla="*/ 431007 h 540544"/>
                <a:gd name="connsiteX49" fmla="*/ 161925 w 469106"/>
                <a:gd name="connsiteY49" fmla="*/ 452438 h 540544"/>
                <a:gd name="connsiteX50" fmla="*/ 150018 w 469106"/>
                <a:gd name="connsiteY50" fmla="*/ 481013 h 540544"/>
                <a:gd name="connsiteX51" fmla="*/ 171450 w 469106"/>
                <a:gd name="connsiteY51" fmla="*/ 504825 h 540544"/>
                <a:gd name="connsiteX52" fmla="*/ 185737 w 469106"/>
                <a:gd name="connsiteY52" fmla="*/ 540544 h 540544"/>
                <a:gd name="connsiteX53" fmla="*/ 219075 w 469106"/>
                <a:gd name="connsiteY53" fmla="*/ 535782 h 540544"/>
                <a:gd name="connsiteX54" fmla="*/ 245268 w 469106"/>
                <a:gd name="connsiteY54" fmla="*/ 523875 h 540544"/>
                <a:gd name="connsiteX55" fmla="*/ 269081 w 469106"/>
                <a:gd name="connsiteY55" fmla="*/ 523875 h 540544"/>
                <a:gd name="connsiteX56" fmla="*/ 283368 w 469106"/>
                <a:gd name="connsiteY56" fmla="*/ 523875 h 540544"/>
                <a:gd name="connsiteX57" fmla="*/ 307181 w 469106"/>
                <a:gd name="connsiteY57" fmla="*/ 523875 h 540544"/>
                <a:gd name="connsiteX58" fmla="*/ 333375 w 469106"/>
                <a:gd name="connsiteY58" fmla="*/ 511969 h 540544"/>
                <a:gd name="connsiteX59" fmla="*/ 333375 w 469106"/>
                <a:gd name="connsiteY59" fmla="*/ 511969 h 540544"/>
                <a:gd name="connsiteX60" fmla="*/ 373856 w 469106"/>
                <a:gd name="connsiteY60" fmla="*/ 511969 h 540544"/>
                <a:gd name="connsiteX61" fmla="*/ 397668 w 469106"/>
                <a:gd name="connsiteY61" fmla="*/ 514350 h 540544"/>
                <a:gd name="connsiteX62" fmla="*/ 411956 w 469106"/>
                <a:gd name="connsiteY62" fmla="*/ 492919 h 540544"/>
                <a:gd name="connsiteX63" fmla="*/ 421481 w 469106"/>
                <a:gd name="connsiteY63" fmla="*/ 471488 h 540544"/>
                <a:gd name="connsiteX64" fmla="*/ 450056 w 469106"/>
                <a:gd name="connsiteY64" fmla="*/ 464344 h 540544"/>
                <a:gd name="connsiteX65" fmla="*/ 450056 w 469106"/>
                <a:gd name="connsiteY65" fmla="*/ 464344 h 540544"/>
                <a:gd name="connsiteX66" fmla="*/ 469106 w 469106"/>
                <a:gd name="connsiteY66" fmla="*/ 431007 h 540544"/>
                <a:gd name="connsiteX67" fmla="*/ 459581 w 469106"/>
                <a:gd name="connsiteY67" fmla="*/ 409575 h 540544"/>
                <a:gd name="connsiteX68" fmla="*/ 431006 w 469106"/>
                <a:gd name="connsiteY68" fmla="*/ 400050 h 540544"/>
                <a:gd name="connsiteX69" fmla="*/ 404812 w 469106"/>
                <a:gd name="connsiteY69" fmla="*/ 385763 h 540544"/>
                <a:gd name="connsiteX70" fmla="*/ 385762 w 469106"/>
                <a:gd name="connsiteY70" fmla="*/ 369094 h 540544"/>
                <a:gd name="connsiteX71" fmla="*/ 376237 w 469106"/>
                <a:gd name="connsiteY71" fmla="*/ 357188 h 540544"/>
                <a:gd name="connsiteX72" fmla="*/ 397667 w 469106"/>
                <a:gd name="connsiteY72" fmla="*/ 338138 h 540544"/>
                <a:gd name="connsiteX73" fmla="*/ 435768 w 469106"/>
                <a:gd name="connsiteY73" fmla="*/ 342900 h 540544"/>
                <a:gd name="connsiteX0" fmla="*/ 435768 w 469106"/>
                <a:gd name="connsiteY0" fmla="*/ 342900 h 540544"/>
                <a:gd name="connsiteX1" fmla="*/ 390525 w 469106"/>
                <a:gd name="connsiteY1" fmla="*/ 276225 h 540544"/>
                <a:gd name="connsiteX2" fmla="*/ 385762 w 469106"/>
                <a:gd name="connsiteY2" fmla="*/ 247650 h 540544"/>
                <a:gd name="connsiteX3" fmla="*/ 364331 w 469106"/>
                <a:gd name="connsiteY3" fmla="*/ 223838 h 540544"/>
                <a:gd name="connsiteX4" fmla="*/ 347662 w 469106"/>
                <a:gd name="connsiteY4" fmla="*/ 200025 h 540544"/>
                <a:gd name="connsiteX5" fmla="*/ 321468 w 469106"/>
                <a:gd name="connsiteY5" fmla="*/ 192882 h 540544"/>
                <a:gd name="connsiteX6" fmla="*/ 297656 w 469106"/>
                <a:gd name="connsiteY6" fmla="*/ 192882 h 540544"/>
                <a:gd name="connsiteX7" fmla="*/ 271462 w 469106"/>
                <a:gd name="connsiteY7" fmla="*/ 188119 h 540544"/>
                <a:gd name="connsiteX8" fmla="*/ 261937 w 469106"/>
                <a:gd name="connsiteY8" fmla="*/ 204788 h 540544"/>
                <a:gd name="connsiteX9" fmla="*/ 238125 w 469106"/>
                <a:gd name="connsiteY9" fmla="*/ 178594 h 540544"/>
                <a:gd name="connsiteX10" fmla="*/ 223837 w 469106"/>
                <a:gd name="connsiteY10" fmla="*/ 169069 h 540544"/>
                <a:gd name="connsiteX11" fmla="*/ 228600 w 469106"/>
                <a:gd name="connsiteY11" fmla="*/ 147638 h 540544"/>
                <a:gd name="connsiteX12" fmla="*/ 228600 w 469106"/>
                <a:gd name="connsiteY12" fmla="*/ 126207 h 540544"/>
                <a:gd name="connsiteX13" fmla="*/ 228600 w 469106"/>
                <a:gd name="connsiteY13" fmla="*/ 104775 h 540544"/>
                <a:gd name="connsiteX14" fmla="*/ 211931 w 469106"/>
                <a:gd name="connsiteY14" fmla="*/ 102394 h 540544"/>
                <a:gd name="connsiteX15" fmla="*/ 180975 w 469106"/>
                <a:gd name="connsiteY15" fmla="*/ 95250 h 540544"/>
                <a:gd name="connsiteX16" fmla="*/ 166687 w 469106"/>
                <a:gd name="connsiteY16" fmla="*/ 78582 h 540544"/>
                <a:gd name="connsiteX17" fmla="*/ 166687 w 469106"/>
                <a:gd name="connsiteY17" fmla="*/ 64294 h 540544"/>
                <a:gd name="connsiteX18" fmla="*/ 176212 w 469106"/>
                <a:gd name="connsiteY18" fmla="*/ 42863 h 540544"/>
                <a:gd name="connsiteX19" fmla="*/ 176212 w 469106"/>
                <a:gd name="connsiteY19" fmla="*/ 33338 h 540544"/>
                <a:gd name="connsiteX20" fmla="*/ 159543 w 469106"/>
                <a:gd name="connsiteY20" fmla="*/ 16669 h 540544"/>
                <a:gd name="connsiteX21" fmla="*/ 111918 w 469106"/>
                <a:gd name="connsiteY21" fmla="*/ 0 h 540544"/>
                <a:gd name="connsiteX22" fmla="*/ 102393 w 469106"/>
                <a:gd name="connsiteY22" fmla="*/ 30957 h 540544"/>
                <a:gd name="connsiteX23" fmla="*/ 92868 w 469106"/>
                <a:gd name="connsiteY23" fmla="*/ 38100 h 540544"/>
                <a:gd name="connsiteX24" fmla="*/ 66675 w 469106"/>
                <a:gd name="connsiteY24" fmla="*/ 54769 h 540544"/>
                <a:gd name="connsiteX25" fmla="*/ 54768 w 469106"/>
                <a:gd name="connsiteY25" fmla="*/ 61913 h 540544"/>
                <a:gd name="connsiteX26" fmla="*/ 26193 w 469106"/>
                <a:gd name="connsiteY26" fmla="*/ 64294 h 540544"/>
                <a:gd name="connsiteX27" fmla="*/ 0 w 469106"/>
                <a:gd name="connsiteY27" fmla="*/ 80963 h 540544"/>
                <a:gd name="connsiteX28" fmla="*/ 4762 w 469106"/>
                <a:gd name="connsiteY28" fmla="*/ 109538 h 540544"/>
                <a:gd name="connsiteX29" fmla="*/ 33337 w 469106"/>
                <a:gd name="connsiteY29" fmla="*/ 130969 h 540544"/>
                <a:gd name="connsiteX30" fmla="*/ 54768 w 469106"/>
                <a:gd name="connsiteY30" fmla="*/ 140494 h 540544"/>
                <a:gd name="connsiteX31" fmla="*/ 76200 w 469106"/>
                <a:gd name="connsiteY31" fmla="*/ 145257 h 540544"/>
                <a:gd name="connsiteX32" fmla="*/ 90487 w 469106"/>
                <a:gd name="connsiteY32" fmla="*/ 145257 h 540544"/>
                <a:gd name="connsiteX33" fmla="*/ 90487 w 469106"/>
                <a:gd name="connsiteY33" fmla="*/ 200025 h 540544"/>
                <a:gd name="connsiteX34" fmla="*/ 119062 w 469106"/>
                <a:gd name="connsiteY34" fmla="*/ 216694 h 540544"/>
                <a:gd name="connsiteX35" fmla="*/ 150018 w 469106"/>
                <a:gd name="connsiteY35" fmla="*/ 242888 h 540544"/>
                <a:gd name="connsiteX36" fmla="*/ 166687 w 469106"/>
                <a:gd name="connsiteY36" fmla="*/ 219075 h 540544"/>
                <a:gd name="connsiteX37" fmla="*/ 190500 w 469106"/>
                <a:gd name="connsiteY37" fmla="*/ 211932 h 540544"/>
                <a:gd name="connsiteX38" fmla="*/ 200025 w 469106"/>
                <a:gd name="connsiteY38" fmla="*/ 214313 h 540544"/>
                <a:gd name="connsiteX39" fmla="*/ 192881 w 469106"/>
                <a:gd name="connsiteY39" fmla="*/ 233363 h 540544"/>
                <a:gd name="connsiteX40" fmla="*/ 171450 w 469106"/>
                <a:gd name="connsiteY40" fmla="*/ 242888 h 540544"/>
                <a:gd name="connsiteX41" fmla="*/ 171450 w 469106"/>
                <a:gd name="connsiteY41" fmla="*/ 242888 h 540544"/>
                <a:gd name="connsiteX42" fmla="*/ 176212 w 469106"/>
                <a:gd name="connsiteY42" fmla="*/ 266700 h 540544"/>
                <a:gd name="connsiteX43" fmla="*/ 190500 w 469106"/>
                <a:gd name="connsiteY43" fmla="*/ 288132 h 540544"/>
                <a:gd name="connsiteX44" fmla="*/ 204787 w 469106"/>
                <a:gd name="connsiteY44" fmla="*/ 300038 h 540544"/>
                <a:gd name="connsiteX45" fmla="*/ 214312 w 469106"/>
                <a:gd name="connsiteY45" fmla="*/ 330994 h 540544"/>
                <a:gd name="connsiteX46" fmla="*/ 207168 w 469106"/>
                <a:gd name="connsiteY46" fmla="*/ 392907 h 540544"/>
                <a:gd name="connsiteX47" fmla="*/ 159543 w 469106"/>
                <a:gd name="connsiteY47" fmla="*/ 411957 h 540544"/>
                <a:gd name="connsiteX48" fmla="*/ 166686 w 469106"/>
                <a:gd name="connsiteY48" fmla="*/ 431007 h 540544"/>
                <a:gd name="connsiteX49" fmla="*/ 161925 w 469106"/>
                <a:gd name="connsiteY49" fmla="*/ 452438 h 540544"/>
                <a:gd name="connsiteX50" fmla="*/ 150018 w 469106"/>
                <a:gd name="connsiteY50" fmla="*/ 481013 h 540544"/>
                <a:gd name="connsiteX51" fmla="*/ 171450 w 469106"/>
                <a:gd name="connsiteY51" fmla="*/ 504825 h 540544"/>
                <a:gd name="connsiteX52" fmla="*/ 185737 w 469106"/>
                <a:gd name="connsiteY52" fmla="*/ 540544 h 540544"/>
                <a:gd name="connsiteX53" fmla="*/ 219075 w 469106"/>
                <a:gd name="connsiteY53" fmla="*/ 535782 h 540544"/>
                <a:gd name="connsiteX54" fmla="*/ 245268 w 469106"/>
                <a:gd name="connsiteY54" fmla="*/ 523875 h 540544"/>
                <a:gd name="connsiteX55" fmla="*/ 269081 w 469106"/>
                <a:gd name="connsiteY55" fmla="*/ 523875 h 540544"/>
                <a:gd name="connsiteX56" fmla="*/ 283368 w 469106"/>
                <a:gd name="connsiteY56" fmla="*/ 523875 h 540544"/>
                <a:gd name="connsiteX57" fmla="*/ 307181 w 469106"/>
                <a:gd name="connsiteY57" fmla="*/ 523875 h 540544"/>
                <a:gd name="connsiteX58" fmla="*/ 333375 w 469106"/>
                <a:gd name="connsiteY58" fmla="*/ 511969 h 540544"/>
                <a:gd name="connsiteX59" fmla="*/ 333375 w 469106"/>
                <a:gd name="connsiteY59" fmla="*/ 511969 h 540544"/>
                <a:gd name="connsiteX60" fmla="*/ 373856 w 469106"/>
                <a:gd name="connsiteY60" fmla="*/ 511969 h 540544"/>
                <a:gd name="connsiteX61" fmla="*/ 397668 w 469106"/>
                <a:gd name="connsiteY61" fmla="*/ 514350 h 540544"/>
                <a:gd name="connsiteX62" fmla="*/ 411956 w 469106"/>
                <a:gd name="connsiteY62" fmla="*/ 492919 h 540544"/>
                <a:gd name="connsiteX63" fmla="*/ 421481 w 469106"/>
                <a:gd name="connsiteY63" fmla="*/ 471488 h 540544"/>
                <a:gd name="connsiteX64" fmla="*/ 450056 w 469106"/>
                <a:gd name="connsiteY64" fmla="*/ 464344 h 540544"/>
                <a:gd name="connsiteX65" fmla="*/ 450056 w 469106"/>
                <a:gd name="connsiteY65" fmla="*/ 464344 h 540544"/>
                <a:gd name="connsiteX66" fmla="*/ 469106 w 469106"/>
                <a:gd name="connsiteY66" fmla="*/ 431007 h 540544"/>
                <a:gd name="connsiteX67" fmla="*/ 459581 w 469106"/>
                <a:gd name="connsiteY67" fmla="*/ 409575 h 540544"/>
                <a:gd name="connsiteX68" fmla="*/ 431006 w 469106"/>
                <a:gd name="connsiteY68" fmla="*/ 400050 h 540544"/>
                <a:gd name="connsiteX69" fmla="*/ 404812 w 469106"/>
                <a:gd name="connsiteY69" fmla="*/ 385763 h 540544"/>
                <a:gd name="connsiteX70" fmla="*/ 385762 w 469106"/>
                <a:gd name="connsiteY70" fmla="*/ 369094 h 540544"/>
                <a:gd name="connsiteX71" fmla="*/ 376237 w 469106"/>
                <a:gd name="connsiteY71" fmla="*/ 357188 h 540544"/>
                <a:gd name="connsiteX72" fmla="*/ 397667 w 469106"/>
                <a:gd name="connsiteY72" fmla="*/ 338138 h 540544"/>
                <a:gd name="connsiteX73" fmla="*/ 435768 w 469106"/>
                <a:gd name="connsiteY73" fmla="*/ 342900 h 540544"/>
                <a:gd name="connsiteX0" fmla="*/ 435768 w 469106"/>
                <a:gd name="connsiteY0" fmla="*/ 342900 h 540544"/>
                <a:gd name="connsiteX1" fmla="*/ 390525 w 469106"/>
                <a:gd name="connsiteY1" fmla="*/ 276225 h 540544"/>
                <a:gd name="connsiteX2" fmla="*/ 385762 w 469106"/>
                <a:gd name="connsiteY2" fmla="*/ 247650 h 540544"/>
                <a:gd name="connsiteX3" fmla="*/ 364331 w 469106"/>
                <a:gd name="connsiteY3" fmla="*/ 223838 h 540544"/>
                <a:gd name="connsiteX4" fmla="*/ 347662 w 469106"/>
                <a:gd name="connsiteY4" fmla="*/ 200025 h 540544"/>
                <a:gd name="connsiteX5" fmla="*/ 321468 w 469106"/>
                <a:gd name="connsiteY5" fmla="*/ 192882 h 540544"/>
                <a:gd name="connsiteX6" fmla="*/ 297656 w 469106"/>
                <a:gd name="connsiteY6" fmla="*/ 192882 h 540544"/>
                <a:gd name="connsiteX7" fmla="*/ 271462 w 469106"/>
                <a:gd name="connsiteY7" fmla="*/ 188119 h 540544"/>
                <a:gd name="connsiteX8" fmla="*/ 261937 w 469106"/>
                <a:gd name="connsiteY8" fmla="*/ 204788 h 540544"/>
                <a:gd name="connsiteX9" fmla="*/ 238125 w 469106"/>
                <a:gd name="connsiteY9" fmla="*/ 178594 h 540544"/>
                <a:gd name="connsiteX10" fmla="*/ 223837 w 469106"/>
                <a:gd name="connsiteY10" fmla="*/ 169069 h 540544"/>
                <a:gd name="connsiteX11" fmla="*/ 228600 w 469106"/>
                <a:gd name="connsiteY11" fmla="*/ 147638 h 540544"/>
                <a:gd name="connsiteX12" fmla="*/ 228600 w 469106"/>
                <a:gd name="connsiteY12" fmla="*/ 126207 h 540544"/>
                <a:gd name="connsiteX13" fmla="*/ 228600 w 469106"/>
                <a:gd name="connsiteY13" fmla="*/ 104775 h 540544"/>
                <a:gd name="connsiteX14" fmla="*/ 211931 w 469106"/>
                <a:gd name="connsiteY14" fmla="*/ 102394 h 540544"/>
                <a:gd name="connsiteX15" fmla="*/ 180975 w 469106"/>
                <a:gd name="connsiteY15" fmla="*/ 95250 h 540544"/>
                <a:gd name="connsiteX16" fmla="*/ 166687 w 469106"/>
                <a:gd name="connsiteY16" fmla="*/ 78582 h 540544"/>
                <a:gd name="connsiteX17" fmla="*/ 166687 w 469106"/>
                <a:gd name="connsiteY17" fmla="*/ 64294 h 540544"/>
                <a:gd name="connsiteX18" fmla="*/ 176212 w 469106"/>
                <a:gd name="connsiteY18" fmla="*/ 42863 h 540544"/>
                <a:gd name="connsiteX19" fmla="*/ 176212 w 469106"/>
                <a:gd name="connsiteY19" fmla="*/ 33338 h 540544"/>
                <a:gd name="connsiteX20" fmla="*/ 159543 w 469106"/>
                <a:gd name="connsiteY20" fmla="*/ 16669 h 540544"/>
                <a:gd name="connsiteX21" fmla="*/ 111918 w 469106"/>
                <a:gd name="connsiteY21" fmla="*/ 0 h 540544"/>
                <a:gd name="connsiteX22" fmla="*/ 102393 w 469106"/>
                <a:gd name="connsiteY22" fmla="*/ 30957 h 540544"/>
                <a:gd name="connsiteX23" fmla="*/ 92868 w 469106"/>
                <a:gd name="connsiteY23" fmla="*/ 38100 h 540544"/>
                <a:gd name="connsiteX24" fmla="*/ 66675 w 469106"/>
                <a:gd name="connsiteY24" fmla="*/ 54769 h 540544"/>
                <a:gd name="connsiteX25" fmla="*/ 54768 w 469106"/>
                <a:gd name="connsiteY25" fmla="*/ 61913 h 540544"/>
                <a:gd name="connsiteX26" fmla="*/ 26193 w 469106"/>
                <a:gd name="connsiteY26" fmla="*/ 64294 h 540544"/>
                <a:gd name="connsiteX27" fmla="*/ 0 w 469106"/>
                <a:gd name="connsiteY27" fmla="*/ 80963 h 540544"/>
                <a:gd name="connsiteX28" fmla="*/ 4762 w 469106"/>
                <a:gd name="connsiteY28" fmla="*/ 109538 h 540544"/>
                <a:gd name="connsiteX29" fmla="*/ 33337 w 469106"/>
                <a:gd name="connsiteY29" fmla="*/ 130969 h 540544"/>
                <a:gd name="connsiteX30" fmla="*/ 54768 w 469106"/>
                <a:gd name="connsiteY30" fmla="*/ 140494 h 540544"/>
                <a:gd name="connsiteX31" fmla="*/ 76200 w 469106"/>
                <a:gd name="connsiteY31" fmla="*/ 145257 h 540544"/>
                <a:gd name="connsiteX32" fmla="*/ 90487 w 469106"/>
                <a:gd name="connsiteY32" fmla="*/ 145257 h 540544"/>
                <a:gd name="connsiteX33" fmla="*/ 90487 w 469106"/>
                <a:gd name="connsiteY33" fmla="*/ 200025 h 540544"/>
                <a:gd name="connsiteX34" fmla="*/ 119062 w 469106"/>
                <a:gd name="connsiteY34" fmla="*/ 216694 h 540544"/>
                <a:gd name="connsiteX35" fmla="*/ 150018 w 469106"/>
                <a:gd name="connsiteY35" fmla="*/ 242888 h 540544"/>
                <a:gd name="connsiteX36" fmla="*/ 166687 w 469106"/>
                <a:gd name="connsiteY36" fmla="*/ 219075 h 540544"/>
                <a:gd name="connsiteX37" fmla="*/ 190500 w 469106"/>
                <a:gd name="connsiteY37" fmla="*/ 211932 h 540544"/>
                <a:gd name="connsiteX38" fmla="*/ 200025 w 469106"/>
                <a:gd name="connsiteY38" fmla="*/ 214313 h 540544"/>
                <a:gd name="connsiteX39" fmla="*/ 192881 w 469106"/>
                <a:gd name="connsiteY39" fmla="*/ 233363 h 540544"/>
                <a:gd name="connsiteX40" fmla="*/ 171450 w 469106"/>
                <a:gd name="connsiteY40" fmla="*/ 242888 h 540544"/>
                <a:gd name="connsiteX41" fmla="*/ 171450 w 469106"/>
                <a:gd name="connsiteY41" fmla="*/ 242888 h 540544"/>
                <a:gd name="connsiteX42" fmla="*/ 176212 w 469106"/>
                <a:gd name="connsiteY42" fmla="*/ 266700 h 540544"/>
                <a:gd name="connsiteX43" fmla="*/ 190500 w 469106"/>
                <a:gd name="connsiteY43" fmla="*/ 288132 h 540544"/>
                <a:gd name="connsiteX44" fmla="*/ 204787 w 469106"/>
                <a:gd name="connsiteY44" fmla="*/ 300038 h 540544"/>
                <a:gd name="connsiteX45" fmla="*/ 214312 w 469106"/>
                <a:gd name="connsiteY45" fmla="*/ 330994 h 540544"/>
                <a:gd name="connsiteX46" fmla="*/ 207168 w 469106"/>
                <a:gd name="connsiteY46" fmla="*/ 392907 h 540544"/>
                <a:gd name="connsiteX47" fmla="*/ 159543 w 469106"/>
                <a:gd name="connsiteY47" fmla="*/ 411957 h 540544"/>
                <a:gd name="connsiteX48" fmla="*/ 166686 w 469106"/>
                <a:gd name="connsiteY48" fmla="*/ 431007 h 540544"/>
                <a:gd name="connsiteX49" fmla="*/ 161925 w 469106"/>
                <a:gd name="connsiteY49" fmla="*/ 452438 h 540544"/>
                <a:gd name="connsiteX50" fmla="*/ 147637 w 469106"/>
                <a:gd name="connsiteY50" fmla="*/ 473869 h 540544"/>
                <a:gd name="connsiteX51" fmla="*/ 171450 w 469106"/>
                <a:gd name="connsiteY51" fmla="*/ 504825 h 540544"/>
                <a:gd name="connsiteX52" fmla="*/ 185737 w 469106"/>
                <a:gd name="connsiteY52" fmla="*/ 540544 h 540544"/>
                <a:gd name="connsiteX53" fmla="*/ 219075 w 469106"/>
                <a:gd name="connsiteY53" fmla="*/ 535782 h 540544"/>
                <a:gd name="connsiteX54" fmla="*/ 245268 w 469106"/>
                <a:gd name="connsiteY54" fmla="*/ 523875 h 540544"/>
                <a:gd name="connsiteX55" fmla="*/ 269081 w 469106"/>
                <a:gd name="connsiteY55" fmla="*/ 523875 h 540544"/>
                <a:gd name="connsiteX56" fmla="*/ 283368 w 469106"/>
                <a:gd name="connsiteY56" fmla="*/ 523875 h 540544"/>
                <a:gd name="connsiteX57" fmla="*/ 307181 w 469106"/>
                <a:gd name="connsiteY57" fmla="*/ 523875 h 540544"/>
                <a:gd name="connsiteX58" fmla="*/ 333375 w 469106"/>
                <a:gd name="connsiteY58" fmla="*/ 511969 h 540544"/>
                <a:gd name="connsiteX59" fmla="*/ 333375 w 469106"/>
                <a:gd name="connsiteY59" fmla="*/ 511969 h 540544"/>
                <a:gd name="connsiteX60" fmla="*/ 373856 w 469106"/>
                <a:gd name="connsiteY60" fmla="*/ 511969 h 540544"/>
                <a:gd name="connsiteX61" fmla="*/ 397668 w 469106"/>
                <a:gd name="connsiteY61" fmla="*/ 514350 h 540544"/>
                <a:gd name="connsiteX62" fmla="*/ 411956 w 469106"/>
                <a:gd name="connsiteY62" fmla="*/ 492919 h 540544"/>
                <a:gd name="connsiteX63" fmla="*/ 421481 w 469106"/>
                <a:gd name="connsiteY63" fmla="*/ 471488 h 540544"/>
                <a:gd name="connsiteX64" fmla="*/ 450056 w 469106"/>
                <a:gd name="connsiteY64" fmla="*/ 464344 h 540544"/>
                <a:gd name="connsiteX65" fmla="*/ 450056 w 469106"/>
                <a:gd name="connsiteY65" fmla="*/ 464344 h 540544"/>
                <a:gd name="connsiteX66" fmla="*/ 469106 w 469106"/>
                <a:gd name="connsiteY66" fmla="*/ 431007 h 540544"/>
                <a:gd name="connsiteX67" fmla="*/ 459581 w 469106"/>
                <a:gd name="connsiteY67" fmla="*/ 409575 h 540544"/>
                <a:gd name="connsiteX68" fmla="*/ 431006 w 469106"/>
                <a:gd name="connsiteY68" fmla="*/ 400050 h 540544"/>
                <a:gd name="connsiteX69" fmla="*/ 404812 w 469106"/>
                <a:gd name="connsiteY69" fmla="*/ 385763 h 540544"/>
                <a:gd name="connsiteX70" fmla="*/ 385762 w 469106"/>
                <a:gd name="connsiteY70" fmla="*/ 369094 h 540544"/>
                <a:gd name="connsiteX71" fmla="*/ 376237 w 469106"/>
                <a:gd name="connsiteY71" fmla="*/ 357188 h 540544"/>
                <a:gd name="connsiteX72" fmla="*/ 397667 w 469106"/>
                <a:gd name="connsiteY72" fmla="*/ 338138 h 540544"/>
                <a:gd name="connsiteX73" fmla="*/ 435768 w 469106"/>
                <a:gd name="connsiteY73" fmla="*/ 342900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69106" h="540544">
                  <a:moveTo>
                    <a:pt x="435768" y="342900"/>
                  </a:moveTo>
                  <a:lnTo>
                    <a:pt x="390525" y="276225"/>
                  </a:lnTo>
                  <a:lnTo>
                    <a:pt x="385762" y="247650"/>
                  </a:lnTo>
                  <a:lnTo>
                    <a:pt x="364331" y="223838"/>
                  </a:lnTo>
                  <a:lnTo>
                    <a:pt x="347662" y="200025"/>
                  </a:lnTo>
                  <a:lnTo>
                    <a:pt x="321468" y="192882"/>
                  </a:lnTo>
                  <a:lnTo>
                    <a:pt x="297656" y="192882"/>
                  </a:lnTo>
                  <a:lnTo>
                    <a:pt x="271462" y="188119"/>
                  </a:lnTo>
                  <a:lnTo>
                    <a:pt x="261937" y="204788"/>
                  </a:lnTo>
                  <a:lnTo>
                    <a:pt x="238125" y="178594"/>
                  </a:lnTo>
                  <a:lnTo>
                    <a:pt x="223837" y="169069"/>
                  </a:lnTo>
                  <a:lnTo>
                    <a:pt x="228600" y="147638"/>
                  </a:lnTo>
                  <a:lnTo>
                    <a:pt x="228600" y="126207"/>
                  </a:lnTo>
                  <a:lnTo>
                    <a:pt x="228600" y="104775"/>
                  </a:lnTo>
                  <a:lnTo>
                    <a:pt x="211931" y="102394"/>
                  </a:lnTo>
                  <a:lnTo>
                    <a:pt x="180975" y="95250"/>
                  </a:lnTo>
                  <a:lnTo>
                    <a:pt x="166687" y="78582"/>
                  </a:lnTo>
                  <a:lnTo>
                    <a:pt x="166687" y="64294"/>
                  </a:lnTo>
                  <a:cubicBezTo>
                    <a:pt x="169862" y="57150"/>
                    <a:pt x="174625" y="48022"/>
                    <a:pt x="176212" y="42863"/>
                  </a:cubicBezTo>
                  <a:cubicBezTo>
                    <a:pt x="177799" y="37704"/>
                    <a:pt x="176212" y="36513"/>
                    <a:pt x="176212" y="33338"/>
                  </a:cubicBezTo>
                  <a:lnTo>
                    <a:pt x="159543" y="16669"/>
                  </a:lnTo>
                  <a:lnTo>
                    <a:pt x="111918" y="0"/>
                  </a:lnTo>
                  <a:lnTo>
                    <a:pt x="102393" y="30957"/>
                  </a:lnTo>
                  <a:lnTo>
                    <a:pt x="92868" y="38100"/>
                  </a:lnTo>
                  <a:lnTo>
                    <a:pt x="66675" y="54769"/>
                  </a:lnTo>
                  <a:lnTo>
                    <a:pt x="54768" y="61913"/>
                  </a:lnTo>
                  <a:lnTo>
                    <a:pt x="26193" y="64294"/>
                  </a:lnTo>
                  <a:lnTo>
                    <a:pt x="0" y="80963"/>
                  </a:lnTo>
                  <a:lnTo>
                    <a:pt x="4762" y="109538"/>
                  </a:lnTo>
                  <a:lnTo>
                    <a:pt x="33337" y="130969"/>
                  </a:lnTo>
                  <a:lnTo>
                    <a:pt x="54768" y="140494"/>
                  </a:lnTo>
                  <a:lnTo>
                    <a:pt x="76200" y="145257"/>
                  </a:lnTo>
                  <a:lnTo>
                    <a:pt x="90487" y="145257"/>
                  </a:lnTo>
                  <a:lnTo>
                    <a:pt x="90487" y="200025"/>
                  </a:lnTo>
                  <a:lnTo>
                    <a:pt x="119062" y="216694"/>
                  </a:lnTo>
                  <a:lnTo>
                    <a:pt x="150018" y="242888"/>
                  </a:lnTo>
                  <a:lnTo>
                    <a:pt x="166687" y="219075"/>
                  </a:lnTo>
                  <a:lnTo>
                    <a:pt x="190500" y="211932"/>
                  </a:lnTo>
                  <a:lnTo>
                    <a:pt x="200025" y="214313"/>
                  </a:lnTo>
                  <a:lnTo>
                    <a:pt x="192881" y="233363"/>
                  </a:lnTo>
                  <a:lnTo>
                    <a:pt x="171450" y="242888"/>
                  </a:lnTo>
                  <a:lnTo>
                    <a:pt x="171450" y="242888"/>
                  </a:lnTo>
                  <a:cubicBezTo>
                    <a:pt x="172244" y="246857"/>
                    <a:pt x="172243" y="259556"/>
                    <a:pt x="176212" y="266700"/>
                  </a:cubicBezTo>
                  <a:lnTo>
                    <a:pt x="190500" y="288132"/>
                  </a:lnTo>
                  <a:lnTo>
                    <a:pt x="204787" y="300038"/>
                  </a:lnTo>
                  <a:lnTo>
                    <a:pt x="214312" y="330994"/>
                  </a:lnTo>
                  <a:lnTo>
                    <a:pt x="207168" y="392907"/>
                  </a:lnTo>
                  <a:lnTo>
                    <a:pt x="159543" y="411957"/>
                  </a:lnTo>
                  <a:cubicBezTo>
                    <a:pt x="159543" y="418307"/>
                    <a:pt x="166686" y="424657"/>
                    <a:pt x="166686" y="431007"/>
                  </a:cubicBezTo>
                  <a:lnTo>
                    <a:pt x="161925" y="452438"/>
                  </a:lnTo>
                  <a:lnTo>
                    <a:pt x="147637" y="473869"/>
                  </a:lnTo>
                  <a:lnTo>
                    <a:pt x="171450" y="504825"/>
                  </a:lnTo>
                  <a:lnTo>
                    <a:pt x="185737" y="540544"/>
                  </a:lnTo>
                  <a:lnTo>
                    <a:pt x="219075" y="535782"/>
                  </a:lnTo>
                  <a:lnTo>
                    <a:pt x="245268" y="523875"/>
                  </a:lnTo>
                  <a:lnTo>
                    <a:pt x="269081" y="523875"/>
                  </a:lnTo>
                  <a:lnTo>
                    <a:pt x="283368" y="523875"/>
                  </a:lnTo>
                  <a:lnTo>
                    <a:pt x="307181" y="523875"/>
                  </a:lnTo>
                  <a:lnTo>
                    <a:pt x="333375" y="511969"/>
                  </a:lnTo>
                  <a:lnTo>
                    <a:pt x="333375" y="511969"/>
                  </a:lnTo>
                  <a:lnTo>
                    <a:pt x="373856" y="511969"/>
                  </a:lnTo>
                  <a:lnTo>
                    <a:pt x="397668" y="514350"/>
                  </a:lnTo>
                  <a:lnTo>
                    <a:pt x="411956" y="492919"/>
                  </a:lnTo>
                  <a:lnTo>
                    <a:pt x="421481" y="471488"/>
                  </a:lnTo>
                  <a:lnTo>
                    <a:pt x="450056" y="464344"/>
                  </a:lnTo>
                  <a:lnTo>
                    <a:pt x="450056" y="464344"/>
                  </a:lnTo>
                  <a:cubicBezTo>
                    <a:pt x="453231" y="458788"/>
                    <a:pt x="467519" y="441326"/>
                    <a:pt x="469106" y="431007"/>
                  </a:cubicBezTo>
                  <a:lnTo>
                    <a:pt x="459581" y="409575"/>
                  </a:lnTo>
                  <a:lnTo>
                    <a:pt x="431006" y="400050"/>
                  </a:lnTo>
                  <a:lnTo>
                    <a:pt x="404812" y="385763"/>
                  </a:lnTo>
                  <a:lnTo>
                    <a:pt x="385762" y="369094"/>
                  </a:lnTo>
                  <a:lnTo>
                    <a:pt x="376237" y="357188"/>
                  </a:lnTo>
                  <a:cubicBezTo>
                    <a:pt x="383380" y="354013"/>
                    <a:pt x="390524" y="341313"/>
                    <a:pt x="397667" y="338138"/>
                  </a:cubicBezTo>
                  <a:lnTo>
                    <a:pt x="435768" y="34290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700">
                <a:latin typeface="Arial Narrow" pitchFamily="34" charset="0"/>
              </a:endParaRPr>
            </a:p>
          </p:txBody>
        </p:sp>
        <p:sp>
          <p:nvSpPr>
            <p:cNvPr id="45" name="Крым"/>
            <p:cNvSpPr/>
            <p:nvPr/>
          </p:nvSpPr>
          <p:spPr>
            <a:xfrm>
              <a:off x="3306763" y="10256838"/>
              <a:ext cx="431800" cy="268287"/>
            </a:xfrm>
            <a:custGeom>
              <a:avLst/>
              <a:gdLst>
                <a:gd name="connsiteX0" fmla="*/ 288132 w 440532"/>
                <a:gd name="connsiteY0" fmla="*/ 204788 h 269082"/>
                <a:gd name="connsiteX1" fmla="*/ 330994 w 440532"/>
                <a:gd name="connsiteY1" fmla="*/ 154782 h 269082"/>
                <a:gd name="connsiteX2" fmla="*/ 330994 w 440532"/>
                <a:gd name="connsiteY2" fmla="*/ 154782 h 269082"/>
                <a:gd name="connsiteX3" fmla="*/ 364332 w 440532"/>
                <a:gd name="connsiteY3" fmla="*/ 169069 h 269082"/>
                <a:gd name="connsiteX4" fmla="*/ 397669 w 440532"/>
                <a:gd name="connsiteY4" fmla="*/ 171450 h 269082"/>
                <a:gd name="connsiteX5" fmla="*/ 421482 w 440532"/>
                <a:gd name="connsiteY5" fmla="*/ 166688 h 269082"/>
                <a:gd name="connsiteX6" fmla="*/ 421482 w 440532"/>
                <a:gd name="connsiteY6" fmla="*/ 142875 h 269082"/>
                <a:gd name="connsiteX7" fmla="*/ 440532 w 440532"/>
                <a:gd name="connsiteY7" fmla="*/ 130969 h 269082"/>
                <a:gd name="connsiteX8" fmla="*/ 423863 w 440532"/>
                <a:gd name="connsiteY8" fmla="*/ 102394 h 269082"/>
                <a:gd name="connsiteX9" fmla="*/ 423863 w 440532"/>
                <a:gd name="connsiteY9" fmla="*/ 102394 h 269082"/>
                <a:gd name="connsiteX10" fmla="*/ 388144 w 440532"/>
                <a:gd name="connsiteY10" fmla="*/ 116682 h 269082"/>
                <a:gd name="connsiteX11" fmla="*/ 373857 w 440532"/>
                <a:gd name="connsiteY11" fmla="*/ 107157 h 269082"/>
                <a:gd name="connsiteX12" fmla="*/ 345282 w 440532"/>
                <a:gd name="connsiteY12" fmla="*/ 128588 h 269082"/>
                <a:gd name="connsiteX13" fmla="*/ 316707 w 440532"/>
                <a:gd name="connsiteY13" fmla="*/ 128588 h 269082"/>
                <a:gd name="connsiteX14" fmla="*/ 283369 w 440532"/>
                <a:gd name="connsiteY14" fmla="*/ 109538 h 269082"/>
                <a:gd name="connsiteX15" fmla="*/ 280988 w 440532"/>
                <a:gd name="connsiteY15" fmla="*/ 85725 h 269082"/>
                <a:gd name="connsiteX16" fmla="*/ 276225 w 440532"/>
                <a:gd name="connsiteY16" fmla="*/ 73819 h 269082"/>
                <a:gd name="connsiteX17" fmla="*/ 242888 w 440532"/>
                <a:gd name="connsiteY17" fmla="*/ 47625 h 269082"/>
                <a:gd name="connsiteX18" fmla="*/ 228600 w 440532"/>
                <a:gd name="connsiteY18" fmla="*/ 50007 h 269082"/>
                <a:gd name="connsiteX19" fmla="*/ 207169 w 440532"/>
                <a:gd name="connsiteY19" fmla="*/ 30957 h 269082"/>
                <a:gd name="connsiteX20" fmla="*/ 207169 w 440532"/>
                <a:gd name="connsiteY20" fmla="*/ 26194 h 269082"/>
                <a:gd name="connsiteX21" fmla="*/ 183357 w 440532"/>
                <a:gd name="connsiteY21" fmla="*/ 14288 h 269082"/>
                <a:gd name="connsiteX22" fmla="*/ 119063 w 440532"/>
                <a:gd name="connsiteY22" fmla="*/ 0 h 269082"/>
                <a:gd name="connsiteX23" fmla="*/ 130969 w 440532"/>
                <a:gd name="connsiteY23" fmla="*/ 42863 h 269082"/>
                <a:gd name="connsiteX24" fmla="*/ 95250 w 440532"/>
                <a:gd name="connsiteY24" fmla="*/ 54769 h 269082"/>
                <a:gd name="connsiteX25" fmla="*/ 66675 w 440532"/>
                <a:gd name="connsiteY25" fmla="*/ 66675 h 269082"/>
                <a:gd name="connsiteX26" fmla="*/ 40482 w 440532"/>
                <a:gd name="connsiteY26" fmla="*/ 83344 h 269082"/>
                <a:gd name="connsiteX27" fmla="*/ 16669 w 440532"/>
                <a:gd name="connsiteY27" fmla="*/ 95250 h 269082"/>
                <a:gd name="connsiteX28" fmla="*/ 0 w 440532"/>
                <a:gd name="connsiteY28" fmla="*/ 116682 h 269082"/>
                <a:gd name="connsiteX29" fmla="*/ 4763 w 440532"/>
                <a:gd name="connsiteY29" fmla="*/ 128588 h 269082"/>
                <a:gd name="connsiteX30" fmla="*/ 30957 w 440532"/>
                <a:gd name="connsiteY30" fmla="*/ 121444 h 269082"/>
                <a:gd name="connsiteX31" fmla="*/ 52388 w 440532"/>
                <a:gd name="connsiteY31" fmla="*/ 121444 h 269082"/>
                <a:gd name="connsiteX32" fmla="*/ 73819 w 440532"/>
                <a:gd name="connsiteY32" fmla="*/ 114300 h 269082"/>
                <a:gd name="connsiteX33" fmla="*/ 71438 w 440532"/>
                <a:gd name="connsiteY33" fmla="*/ 130969 h 269082"/>
                <a:gd name="connsiteX34" fmla="*/ 73819 w 440532"/>
                <a:gd name="connsiteY34" fmla="*/ 140494 h 269082"/>
                <a:gd name="connsiteX35" fmla="*/ 95250 w 440532"/>
                <a:gd name="connsiteY35" fmla="*/ 150019 h 269082"/>
                <a:gd name="connsiteX36" fmla="*/ 114300 w 440532"/>
                <a:gd name="connsiteY36" fmla="*/ 154782 h 269082"/>
                <a:gd name="connsiteX37" fmla="*/ 114300 w 440532"/>
                <a:gd name="connsiteY37" fmla="*/ 154782 h 269082"/>
                <a:gd name="connsiteX38" fmla="*/ 116682 w 440532"/>
                <a:gd name="connsiteY38" fmla="*/ 190500 h 269082"/>
                <a:gd name="connsiteX39" fmla="*/ 116682 w 440532"/>
                <a:gd name="connsiteY39" fmla="*/ 209550 h 269082"/>
                <a:gd name="connsiteX40" fmla="*/ 102394 w 440532"/>
                <a:gd name="connsiteY40" fmla="*/ 230982 h 269082"/>
                <a:gd name="connsiteX41" fmla="*/ 102394 w 440532"/>
                <a:gd name="connsiteY41" fmla="*/ 250032 h 269082"/>
                <a:gd name="connsiteX42" fmla="*/ 128588 w 440532"/>
                <a:gd name="connsiteY42" fmla="*/ 269082 h 269082"/>
                <a:gd name="connsiteX43" fmla="*/ 159544 w 440532"/>
                <a:gd name="connsiteY43" fmla="*/ 269082 h 269082"/>
                <a:gd name="connsiteX44" fmla="*/ 195263 w 440532"/>
                <a:gd name="connsiteY44" fmla="*/ 257175 h 269082"/>
                <a:gd name="connsiteX45" fmla="*/ 209550 w 440532"/>
                <a:gd name="connsiteY45" fmla="*/ 235744 h 269082"/>
                <a:gd name="connsiteX46" fmla="*/ 223838 w 440532"/>
                <a:gd name="connsiteY46" fmla="*/ 209550 h 269082"/>
                <a:gd name="connsiteX47" fmla="*/ 288132 w 440532"/>
                <a:gd name="connsiteY47" fmla="*/ 204788 h 269082"/>
                <a:gd name="connsiteX0" fmla="*/ 288132 w 440532"/>
                <a:gd name="connsiteY0" fmla="*/ 204788 h 269082"/>
                <a:gd name="connsiteX1" fmla="*/ 330994 w 440532"/>
                <a:gd name="connsiteY1" fmla="*/ 154782 h 269082"/>
                <a:gd name="connsiteX2" fmla="*/ 330994 w 440532"/>
                <a:gd name="connsiteY2" fmla="*/ 154782 h 269082"/>
                <a:gd name="connsiteX3" fmla="*/ 364332 w 440532"/>
                <a:gd name="connsiteY3" fmla="*/ 169069 h 269082"/>
                <a:gd name="connsiteX4" fmla="*/ 397669 w 440532"/>
                <a:gd name="connsiteY4" fmla="*/ 171450 h 269082"/>
                <a:gd name="connsiteX5" fmla="*/ 421482 w 440532"/>
                <a:gd name="connsiteY5" fmla="*/ 166688 h 269082"/>
                <a:gd name="connsiteX6" fmla="*/ 421482 w 440532"/>
                <a:gd name="connsiteY6" fmla="*/ 142875 h 269082"/>
                <a:gd name="connsiteX7" fmla="*/ 440532 w 440532"/>
                <a:gd name="connsiteY7" fmla="*/ 130969 h 269082"/>
                <a:gd name="connsiteX8" fmla="*/ 423863 w 440532"/>
                <a:gd name="connsiteY8" fmla="*/ 102394 h 269082"/>
                <a:gd name="connsiteX9" fmla="*/ 423863 w 440532"/>
                <a:gd name="connsiteY9" fmla="*/ 102394 h 269082"/>
                <a:gd name="connsiteX10" fmla="*/ 388144 w 440532"/>
                <a:gd name="connsiteY10" fmla="*/ 116682 h 269082"/>
                <a:gd name="connsiteX11" fmla="*/ 373857 w 440532"/>
                <a:gd name="connsiteY11" fmla="*/ 107157 h 269082"/>
                <a:gd name="connsiteX12" fmla="*/ 345282 w 440532"/>
                <a:gd name="connsiteY12" fmla="*/ 128588 h 269082"/>
                <a:gd name="connsiteX13" fmla="*/ 316707 w 440532"/>
                <a:gd name="connsiteY13" fmla="*/ 128588 h 269082"/>
                <a:gd name="connsiteX14" fmla="*/ 283369 w 440532"/>
                <a:gd name="connsiteY14" fmla="*/ 109538 h 269082"/>
                <a:gd name="connsiteX15" fmla="*/ 280988 w 440532"/>
                <a:gd name="connsiteY15" fmla="*/ 85725 h 269082"/>
                <a:gd name="connsiteX16" fmla="*/ 276225 w 440532"/>
                <a:gd name="connsiteY16" fmla="*/ 73819 h 269082"/>
                <a:gd name="connsiteX17" fmla="*/ 242888 w 440532"/>
                <a:gd name="connsiteY17" fmla="*/ 47625 h 269082"/>
                <a:gd name="connsiteX18" fmla="*/ 228600 w 440532"/>
                <a:gd name="connsiteY18" fmla="*/ 50007 h 269082"/>
                <a:gd name="connsiteX19" fmla="*/ 207169 w 440532"/>
                <a:gd name="connsiteY19" fmla="*/ 30957 h 269082"/>
                <a:gd name="connsiteX20" fmla="*/ 207169 w 440532"/>
                <a:gd name="connsiteY20" fmla="*/ 26194 h 269082"/>
                <a:gd name="connsiteX21" fmla="*/ 183357 w 440532"/>
                <a:gd name="connsiteY21" fmla="*/ 14288 h 269082"/>
                <a:gd name="connsiteX22" fmla="*/ 119063 w 440532"/>
                <a:gd name="connsiteY22" fmla="*/ 0 h 269082"/>
                <a:gd name="connsiteX23" fmla="*/ 130969 w 440532"/>
                <a:gd name="connsiteY23" fmla="*/ 42863 h 269082"/>
                <a:gd name="connsiteX24" fmla="*/ 95250 w 440532"/>
                <a:gd name="connsiteY24" fmla="*/ 54769 h 269082"/>
                <a:gd name="connsiteX25" fmla="*/ 66675 w 440532"/>
                <a:gd name="connsiteY25" fmla="*/ 66675 h 269082"/>
                <a:gd name="connsiteX26" fmla="*/ 40482 w 440532"/>
                <a:gd name="connsiteY26" fmla="*/ 83344 h 269082"/>
                <a:gd name="connsiteX27" fmla="*/ 16669 w 440532"/>
                <a:gd name="connsiteY27" fmla="*/ 95250 h 269082"/>
                <a:gd name="connsiteX28" fmla="*/ 0 w 440532"/>
                <a:gd name="connsiteY28" fmla="*/ 116682 h 269082"/>
                <a:gd name="connsiteX29" fmla="*/ 4763 w 440532"/>
                <a:gd name="connsiteY29" fmla="*/ 128588 h 269082"/>
                <a:gd name="connsiteX30" fmla="*/ 30957 w 440532"/>
                <a:gd name="connsiteY30" fmla="*/ 121444 h 269082"/>
                <a:gd name="connsiteX31" fmla="*/ 52388 w 440532"/>
                <a:gd name="connsiteY31" fmla="*/ 121444 h 269082"/>
                <a:gd name="connsiteX32" fmla="*/ 73819 w 440532"/>
                <a:gd name="connsiteY32" fmla="*/ 114300 h 269082"/>
                <a:gd name="connsiteX33" fmla="*/ 71438 w 440532"/>
                <a:gd name="connsiteY33" fmla="*/ 130969 h 269082"/>
                <a:gd name="connsiteX34" fmla="*/ 73819 w 440532"/>
                <a:gd name="connsiteY34" fmla="*/ 140494 h 269082"/>
                <a:gd name="connsiteX35" fmla="*/ 95250 w 440532"/>
                <a:gd name="connsiteY35" fmla="*/ 150019 h 269082"/>
                <a:gd name="connsiteX36" fmla="*/ 114300 w 440532"/>
                <a:gd name="connsiteY36" fmla="*/ 154782 h 269082"/>
                <a:gd name="connsiteX37" fmla="*/ 114300 w 440532"/>
                <a:gd name="connsiteY37" fmla="*/ 154782 h 269082"/>
                <a:gd name="connsiteX38" fmla="*/ 116682 w 440532"/>
                <a:gd name="connsiteY38" fmla="*/ 190500 h 269082"/>
                <a:gd name="connsiteX39" fmla="*/ 116682 w 440532"/>
                <a:gd name="connsiteY39" fmla="*/ 209550 h 269082"/>
                <a:gd name="connsiteX40" fmla="*/ 102394 w 440532"/>
                <a:gd name="connsiteY40" fmla="*/ 230982 h 269082"/>
                <a:gd name="connsiteX41" fmla="*/ 102394 w 440532"/>
                <a:gd name="connsiteY41" fmla="*/ 250032 h 269082"/>
                <a:gd name="connsiteX42" fmla="*/ 128588 w 440532"/>
                <a:gd name="connsiteY42" fmla="*/ 269082 h 269082"/>
                <a:gd name="connsiteX43" fmla="*/ 159544 w 440532"/>
                <a:gd name="connsiteY43" fmla="*/ 269082 h 269082"/>
                <a:gd name="connsiteX44" fmla="*/ 195263 w 440532"/>
                <a:gd name="connsiteY44" fmla="*/ 257175 h 269082"/>
                <a:gd name="connsiteX45" fmla="*/ 209550 w 440532"/>
                <a:gd name="connsiteY45" fmla="*/ 235744 h 269082"/>
                <a:gd name="connsiteX46" fmla="*/ 223838 w 440532"/>
                <a:gd name="connsiteY46" fmla="*/ 209550 h 269082"/>
                <a:gd name="connsiteX47" fmla="*/ 288132 w 440532"/>
                <a:gd name="connsiteY47" fmla="*/ 204788 h 269082"/>
                <a:gd name="connsiteX0" fmla="*/ 288132 w 440532"/>
                <a:gd name="connsiteY0" fmla="*/ 204788 h 269082"/>
                <a:gd name="connsiteX1" fmla="*/ 330994 w 440532"/>
                <a:gd name="connsiteY1" fmla="*/ 154782 h 269082"/>
                <a:gd name="connsiteX2" fmla="*/ 330994 w 440532"/>
                <a:gd name="connsiteY2" fmla="*/ 154782 h 269082"/>
                <a:gd name="connsiteX3" fmla="*/ 364332 w 440532"/>
                <a:gd name="connsiteY3" fmla="*/ 169069 h 269082"/>
                <a:gd name="connsiteX4" fmla="*/ 397669 w 440532"/>
                <a:gd name="connsiteY4" fmla="*/ 171450 h 269082"/>
                <a:gd name="connsiteX5" fmla="*/ 421482 w 440532"/>
                <a:gd name="connsiteY5" fmla="*/ 166688 h 269082"/>
                <a:gd name="connsiteX6" fmla="*/ 421482 w 440532"/>
                <a:gd name="connsiteY6" fmla="*/ 142875 h 269082"/>
                <a:gd name="connsiteX7" fmla="*/ 440532 w 440532"/>
                <a:gd name="connsiteY7" fmla="*/ 130969 h 269082"/>
                <a:gd name="connsiteX8" fmla="*/ 423863 w 440532"/>
                <a:gd name="connsiteY8" fmla="*/ 102394 h 269082"/>
                <a:gd name="connsiteX9" fmla="*/ 423863 w 440532"/>
                <a:gd name="connsiteY9" fmla="*/ 102394 h 269082"/>
                <a:gd name="connsiteX10" fmla="*/ 388144 w 440532"/>
                <a:gd name="connsiteY10" fmla="*/ 116682 h 269082"/>
                <a:gd name="connsiteX11" fmla="*/ 373857 w 440532"/>
                <a:gd name="connsiteY11" fmla="*/ 107157 h 269082"/>
                <a:gd name="connsiteX12" fmla="*/ 345282 w 440532"/>
                <a:gd name="connsiteY12" fmla="*/ 128588 h 269082"/>
                <a:gd name="connsiteX13" fmla="*/ 316707 w 440532"/>
                <a:gd name="connsiteY13" fmla="*/ 128588 h 269082"/>
                <a:gd name="connsiteX14" fmla="*/ 283369 w 440532"/>
                <a:gd name="connsiteY14" fmla="*/ 109538 h 269082"/>
                <a:gd name="connsiteX15" fmla="*/ 280988 w 440532"/>
                <a:gd name="connsiteY15" fmla="*/ 85725 h 269082"/>
                <a:gd name="connsiteX16" fmla="*/ 276225 w 440532"/>
                <a:gd name="connsiteY16" fmla="*/ 73819 h 269082"/>
                <a:gd name="connsiteX17" fmla="*/ 242888 w 440532"/>
                <a:gd name="connsiteY17" fmla="*/ 47625 h 269082"/>
                <a:gd name="connsiteX18" fmla="*/ 228600 w 440532"/>
                <a:gd name="connsiteY18" fmla="*/ 45244 h 269082"/>
                <a:gd name="connsiteX19" fmla="*/ 207169 w 440532"/>
                <a:gd name="connsiteY19" fmla="*/ 30957 h 269082"/>
                <a:gd name="connsiteX20" fmla="*/ 207169 w 440532"/>
                <a:gd name="connsiteY20" fmla="*/ 26194 h 269082"/>
                <a:gd name="connsiteX21" fmla="*/ 183357 w 440532"/>
                <a:gd name="connsiteY21" fmla="*/ 14288 h 269082"/>
                <a:gd name="connsiteX22" fmla="*/ 119063 w 440532"/>
                <a:gd name="connsiteY22" fmla="*/ 0 h 269082"/>
                <a:gd name="connsiteX23" fmla="*/ 130969 w 440532"/>
                <a:gd name="connsiteY23" fmla="*/ 42863 h 269082"/>
                <a:gd name="connsiteX24" fmla="*/ 95250 w 440532"/>
                <a:gd name="connsiteY24" fmla="*/ 54769 h 269082"/>
                <a:gd name="connsiteX25" fmla="*/ 66675 w 440532"/>
                <a:gd name="connsiteY25" fmla="*/ 66675 h 269082"/>
                <a:gd name="connsiteX26" fmla="*/ 40482 w 440532"/>
                <a:gd name="connsiteY26" fmla="*/ 83344 h 269082"/>
                <a:gd name="connsiteX27" fmla="*/ 16669 w 440532"/>
                <a:gd name="connsiteY27" fmla="*/ 95250 h 269082"/>
                <a:gd name="connsiteX28" fmla="*/ 0 w 440532"/>
                <a:gd name="connsiteY28" fmla="*/ 116682 h 269082"/>
                <a:gd name="connsiteX29" fmla="*/ 4763 w 440532"/>
                <a:gd name="connsiteY29" fmla="*/ 128588 h 269082"/>
                <a:gd name="connsiteX30" fmla="*/ 30957 w 440532"/>
                <a:gd name="connsiteY30" fmla="*/ 121444 h 269082"/>
                <a:gd name="connsiteX31" fmla="*/ 52388 w 440532"/>
                <a:gd name="connsiteY31" fmla="*/ 121444 h 269082"/>
                <a:gd name="connsiteX32" fmla="*/ 73819 w 440532"/>
                <a:gd name="connsiteY32" fmla="*/ 114300 h 269082"/>
                <a:gd name="connsiteX33" fmla="*/ 71438 w 440532"/>
                <a:gd name="connsiteY33" fmla="*/ 130969 h 269082"/>
                <a:gd name="connsiteX34" fmla="*/ 73819 w 440532"/>
                <a:gd name="connsiteY34" fmla="*/ 140494 h 269082"/>
                <a:gd name="connsiteX35" fmla="*/ 95250 w 440532"/>
                <a:gd name="connsiteY35" fmla="*/ 150019 h 269082"/>
                <a:gd name="connsiteX36" fmla="*/ 114300 w 440532"/>
                <a:gd name="connsiteY36" fmla="*/ 154782 h 269082"/>
                <a:gd name="connsiteX37" fmla="*/ 114300 w 440532"/>
                <a:gd name="connsiteY37" fmla="*/ 154782 h 269082"/>
                <a:gd name="connsiteX38" fmla="*/ 116682 w 440532"/>
                <a:gd name="connsiteY38" fmla="*/ 190500 h 269082"/>
                <a:gd name="connsiteX39" fmla="*/ 116682 w 440532"/>
                <a:gd name="connsiteY39" fmla="*/ 209550 h 269082"/>
                <a:gd name="connsiteX40" fmla="*/ 102394 w 440532"/>
                <a:gd name="connsiteY40" fmla="*/ 230982 h 269082"/>
                <a:gd name="connsiteX41" fmla="*/ 102394 w 440532"/>
                <a:gd name="connsiteY41" fmla="*/ 250032 h 269082"/>
                <a:gd name="connsiteX42" fmla="*/ 128588 w 440532"/>
                <a:gd name="connsiteY42" fmla="*/ 269082 h 269082"/>
                <a:gd name="connsiteX43" fmla="*/ 159544 w 440532"/>
                <a:gd name="connsiteY43" fmla="*/ 269082 h 269082"/>
                <a:gd name="connsiteX44" fmla="*/ 195263 w 440532"/>
                <a:gd name="connsiteY44" fmla="*/ 257175 h 269082"/>
                <a:gd name="connsiteX45" fmla="*/ 209550 w 440532"/>
                <a:gd name="connsiteY45" fmla="*/ 235744 h 269082"/>
                <a:gd name="connsiteX46" fmla="*/ 223838 w 440532"/>
                <a:gd name="connsiteY46" fmla="*/ 209550 h 269082"/>
                <a:gd name="connsiteX47" fmla="*/ 288132 w 440532"/>
                <a:gd name="connsiteY47" fmla="*/ 204788 h 269082"/>
                <a:gd name="connsiteX0" fmla="*/ 288132 w 440532"/>
                <a:gd name="connsiteY0" fmla="*/ 204788 h 269082"/>
                <a:gd name="connsiteX1" fmla="*/ 330994 w 440532"/>
                <a:gd name="connsiteY1" fmla="*/ 154782 h 269082"/>
                <a:gd name="connsiteX2" fmla="*/ 330994 w 440532"/>
                <a:gd name="connsiteY2" fmla="*/ 154782 h 269082"/>
                <a:gd name="connsiteX3" fmla="*/ 364332 w 440532"/>
                <a:gd name="connsiteY3" fmla="*/ 169069 h 269082"/>
                <a:gd name="connsiteX4" fmla="*/ 397669 w 440532"/>
                <a:gd name="connsiteY4" fmla="*/ 171450 h 269082"/>
                <a:gd name="connsiteX5" fmla="*/ 421482 w 440532"/>
                <a:gd name="connsiteY5" fmla="*/ 166688 h 269082"/>
                <a:gd name="connsiteX6" fmla="*/ 421482 w 440532"/>
                <a:gd name="connsiteY6" fmla="*/ 142875 h 269082"/>
                <a:gd name="connsiteX7" fmla="*/ 440532 w 440532"/>
                <a:gd name="connsiteY7" fmla="*/ 130969 h 269082"/>
                <a:gd name="connsiteX8" fmla="*/ 423863 w 440532"/>
                <a:gd name="connsiteY8" fmla="*/ 102394 h 269082"/>
                <a:gd name="connsiteX9" fmla="*/ 423863 w 440532"/>
                <a:gd name="connsiteY9" fmla="*/ 102394 h 269082"/>
                <a:gd name="connsiteX10" fmla="*/ 388144 w 440532"/>
                <a:gd name="connsiteY10" fmla="*/ 116682 h 269082"/>
                <a:gd name="connsiteX11" fmla="*/ 373857 w 440532"/>
                <a:gd name="connsiteY11" fmla="*/ 107157 h 269082"/>
                <a:gd name="connsiteX12" fmla="*/ 345282 w 440532"/>
                <a:gd name="connsiteY12" fmla="*/ 128588 h 269082"/>
                <a:gd name="connsiteX13" fmla="*/ 316707 w 440532"/>
                <a:gd name="connsiteY13" fmla="*/ 128588 h 269082"/>
                <a:gd name="connsiteX14" fmla="*/ 283369 w 440532"/>
                <a:gd name="connsiteY14" fmla="*/ 109538 h 269082"/>
                <a:gd name="connsiteX15" fmla="*/ 280988 w 440532"/>
                <a:gd name="connsiteY15" fmla="*/ 85725 h 269082"/>
                <a:gd name="connsiteX16" fmla="*/ 276225 w 440532"/>
                <a:gd name="connsiteY16" fmla="*/ 73819 h 269082"/>
                <a:gd name="connsiteX17" fmla="*/ 242888 w 440532"/>
                <a:gd name="connsiteY17" fmla="*/ 47625 h 269082"/>
                <a:gd name="connsiteX18" fmla="*/ 228600 w 440532"/>
                <a:gd name="connsiteY18" fmla="*/ 45244 h 269082"/>
                <a:gd name="connsiteX19" fmla="*/ 207169 w 440532"/>
                <a:gd name="connsiteY19" fmla="*/ 30957 h 269082"/>
                <a:gd name="connsiteX20" fmla="*/ 207169 w 440532"/>
                <a:gd name="connsiteY20" fmla="*/ 26194 h 269082"/>
                <a:gd name="connsiteX21" fmla="*/ 183357 w 440532"/>
                <a:gd name="connsiteY21" fmla="*/ 14288 h 269082"/>
                <a:gd name="connsiteX22" fmla="*/ 119063 w 440532"/>
                <a:gd name="connsiteY22" fmla="*/ 0 h 269082"/>
                <a:gd name="connsiteX23" fmla="*/ 130969 w 440532"/>
                <a:gd name="connsiteY23" fmla="*/ 42863 h 269082"/>
                <a:gd name="connsiteX24" fmla="*/ 95250 w 440532"/>
                <a:gd name="connsiteY24" fmla="*/ 54769 h 269082"/>
                <a:gd name="connsiteX25" fmla="*/ 66675 w 440532"/>
                <a:gd name="connsiteY25" fmla="*/ 66675 h 269082"/>
                <a:gd name="connsiteX26" fmla="*/ 40482 w 440532"/>
                <a:gd name="connsiteY26" fmla="*/ 83344 h 269082"/>
                <a:gd name="connsiteX27" fmla="*/ 16669 w 440532"/>
                <a:gd name="connsiteY27" fmla="*/ 95250 h 269082"/>
                <a:gd name="connsiteX28" fmla="*/ 0 w 440532"/>
                <a:gd name="connsiteY28" fmla="*/ 116682 h 269082"/>
                <a:gd name="connsiteX29" fmla="*/ 4763 w 440532"/>
                <a:gd name="connsiteY29" fmla="*/ 128588 h 269082"/>
                <a:gd name="connsiteX30" fmla="*/ 30957 w 440532"/>
                <a:gd name="connsiteY30" fmla="*/ 121444 h 269082"/>
                <a:gd name="connsiteX31" fmla="*/ 52388 w 440532"/>
                <a:gd name="connsiteY31" fmla="*/ 121444 h 269082"/>
                <a:gd name="connsiteX32" fmla="*/ 73819 w 440532"/>
                <a:gd name="connsiteY32" fmla="*/ 114300 h 269082"/>
                <a:gd name="connsiteX33" fmla="*/ 71438 w 440532"/>
                <a:gd name="connsiteY33" fmla="*/ 130969 h 269082"/>
                <a:gd name="connsiteX34" fmla="*/ 73819 w 440532"/>
                <a:gd name="connsiteY34" fmla="*/ 140494 h 269082"/>
                <a:gd name="connsiteX35" fmla="*/ 95250 w 440532"/>
                <a:gd name="connsiteY35" fmla="*/ 150019 h 269082"/>
                <a:gd name="connsiteX36" fmla="*/ 114300 w 440532"/>
                <a:gd name="connsiteY36" fmla="*/ 154782 h 269082"/>
                <a:gd name="connsiteX37" fmla="*/ 114300 w 440532"/>
                <a:gd name="connsiteY37" fmla="*/ 154782 h 269082"/>
                <a:gd name="connsiteX38" fmla="*/ 116682 w 440532"/>
                <a:gd name="connsiteY38" fmla="*/ 190500 h 269082"/>
                <a:gd name="connsiteX39" fmla="*/ 116682 w 440532"/>
                <a:gd name="connsiteY39" fmla="*/ 209550 h 269082"/>
                <a:gd name="connsiteX40" fmla="*/ 102394 w 440532"/>
                <a:gd name="connsiteY40" fmla="*/ 230982 h 269082"/>
                <a:gd name="connsiteX41" fmla="*/ 102394 w 440532"/>
                <a:gd name="connsiteY41" fmla="*/ 250032 h 269082"/>
                <a:gd name="connsiteX42" fmla="*/ 128588 w 440532"/>
                <a:gd name="connsiteY42" fmla="*/ 269082 h 269082"/>
                <a:gd name="connsiteX43" fmla="*/ 159544 w 440532"/>
                <a:gd name="connsiteY43" fmla="*/ 269082 h 269082"/>
                <a:gd name="connsiteX44" fmla="*/ 195263 w 440532"/>
                <a:gd name="connsiteY44" fmla="*/ 257175 h 269082"/>
                <a:gd name="connsiteX45" fmla="*/ 209550 w 440532"/>
                <a:gd name="connsiteY45" fmla="*/ 235744 h 269082"/>
                <a:gd name="connsiteX46" fmla="*/ 223838 w 440532"/>
                <a:gd name="connsiteY46" fmla="*/ 209550 h 269082"/>
                <a:gd name="connsiteX47" fmla="*/ 288132 w 440532"/>
                <a:gd name="connsiteY47" fmla="*/ 204788 h 269082"/>
                <a:gd name="connsiteX0" fmla="*/ 288132 w 440532"/>
                <a:gd name="connsiteY0" fmla="*/ 204788 h 269082"/>
                <a:gd name="connsiteX1" fmla="*/ 330994 w 440532"/>
                <a:gd name="connsiteY1" fmla="*/ 154782 h 269082"/>
                <a:gd name="connsiteX2" fmla="*/ 330994 w 440532"/>
                <a:gd name="connsiteY2" fmla="*/ 154782 h 269082"/>
                <a:gd name="connsiteX3" fmla="*/ 364332 w 440532"/>
                <a:gd name="connsiteY3" fmla="*/ 169069 h 269082"/>
                <a:gd name="connsiteX4" fmla="*/ 397669 w 440532"/>
                <a:gd name="connsiteY4" fmla="*/ 171450 h 269082"/>
                <a:gd name="connsiteX5" fmla="*/ 421482 w 440532"/>
                <a:gd name="connsiteY5" fmla="*/ 166688 h 269082"/>
                <a:gd name="connsiteX6" fmla="*/ 428625 w 440532"/>
                <a:gd name="connsiteY6" fmla="*/ 142875 h 269082"/>
                <a:gd name="connsiteX7" fmla="*/ 440532 w 440532"/>
                <a:gd name="connsiteY7" fmla="*/ 130969 h 269082"/>
                <a:gd name="connsiteX8" fmla="*/ 423863 w 440532"/>
                <a:gd name="connsiteY8" fmla="*/ 102394 h 269082"/>
                <a:gd name="connsiteX9" fmla="*/ 423863 w 440532"/>
                <a:gd name="connsiteY9" fmla="*/ 102394 h 269082"/>
                <a:gd name="connsiteX10" fmla="*/ 388144 w 440532"/>
                <a:gd name="connsiteY10" fmla="*/ 116682 h 269082"/>
                <a:gd name="connsiteX11" fmla="*/ 373857 w 440532"/>
                <a:gd name="connsiteY11" fmla="*/ 107157 h 269082"/>
                <a:gd name="connsiteX12" fmla="*/ 345282 w 440532"/>
                <a:gd name="connsiteY12" fmla="*/ 128588 h 269082"/>
                <a:gd name="connsiteX13" fmla="*/ 316707 w 440532"/>
                <a:gd name="connsiteY13" fmla="*/ 128588 h 269082"/>
                <a:gd name="connsiteX14" fmla="*/ 283369 w 440532"/>
                <a:gd name="connsiteY14" fmla="*/ 109538 h 269082"/>
                <a:gd name="connsiteX15" fmla="*/ 280988 w 440532"/>
                <a:gd name="connsiteY15" fmla="*/ 85725 h 269082"/>
                <a:gd name="connsiteX16" fmla="*/ 276225 w 440532"/>
                <a:gd name="connsiteY16" fmla="*/ 73819 h 269082"/>
                <a:gd name="connsiteX17" fmla="*/ 242888 w 440532"/>
                <a:gd name="connsiteY17" fmla="*/ 47625 h 269082"/>
                <a:gd name="connsiteX18" fmla="*/ 228600 w 440532"/>
                <a:gd name="connsiteY18" fmla="*/ 45244 h 269082"/>
                <a:gd name="connsiteX19" fmla="*/ 207169 w 440532"/>
                <a:gd name="connsiteY19" fmla="*/ 30957 h 269082"/>
                <a:gd name="connsiteX20" fmla="*/ 207169 w 440532"/>
                <a:gd name="connsiteY20" fmla="*/ 26194 h 269082"/>
                <a:gd name="connsiteX21" fmla="*/ 183357 w 440532"/>
                <a:gd name="connsiteY21" fmla="*/ 14288 h 269082"/>
                <a:gd name="connsiteX22" fmla="*/ 119063 w 440532"/>
                <a:gd name="connsiteY22" fmla="*/ 0 h 269082"/>
                <a:gd name="connsiteX23" fmla="*/ 130969 w 440532"/>
                <a:gd name="connsiteY23" fmla="*/ 42863 h 269082"/>
                <a:gd name="connsiteX24" fmla="*/ 95250 w 440532"/>
                <a:gd name="connsiteY24" fmla="*/ 54769 h 269082"/>
                <a:gd name="connsiteX25" fmla="*/ 66675 w 440532"/>
                <a:gd name="connsiteY25" fmla="*/ 66675 h 269082"/>
                <a:gd name="connsiteX26" fmla="*/ 40482 w 440532"/>
                <a:gd name="connsiteY26" fmla="*/ 83344 h 269082"/>
                <a:gd name="connsiteX27" fmla="*/ 16669 w 440532"/>
                <a:gd name="connsiteY27" fmla="*/ 95250 h 269082"/>
                <a:gd name="connsiteX28" fmla="*/ 0 w 440532"/>
                <a:gd name="connsiteY28" fmla="*/ 116682 h 269082"/>
                <a:gd name="connsiteX29" fmla="*/ 4763 w 440532"/>
                <a:gd name="connsiteY29" fmla="*/ 128588 h 269082"/>
                <a:gd name="connsiteX30" fmla="*/ 30957 w 440532"/>
                <a:gd name="connsiteY30" fmla="*/ 121444 h 269082"/>
                <a:gd name="connsiteX31" fmla="*/ 52388 w 440532"/>
                <a:gd name="connsiteY31" fmla="*/ 121444 h 269082"/>
                <a:gd name="connsiteX32" fmla="*/ 73819 w 440532"/>
                <a:gd name="connsiteY32" fmla="*/ 114300 h 269082"/>
                <a:gd name="connsiteX33" fmla="*/ 71438 w 440532"/>
                <a:gd name="connsiteY33" fmla="*/ 130969 h 269082"/>
                <a:gd name="connsiteX34" fmla="*/ 73819 w 440532"/>
                <a:gd name="connsiteY34" fmla="*/ 140494 h 269082"/>
                <a:gd name="connsiteX35" fmla="*/ 95250 w 440532"/>
                <a:gd name="connsiteY35" fmla="*/ 150019 h 269082"/>
                <a:gd name="connsiteX36" fmla="*/ 114300 w 440532"/>
                <a:gd name="connsiteY36" fmla="*/ 154782 h 269082"/>
                <a:gd name="connsiteX37" fmla="*/ 114300 w 440532"/>
                <a:gd name="connsiteY37" fmla="*/ 154782 h 269082"/>
                <a:gd name="connsiteX38" fmla="*/ 116682 w 440532"/>
                <a:gd name="connsiteY38" fmla="*/ 190500 h 269082"/>
                <a:gd name="connsiteX39" fmla="*/ 116682 w 440532"/>
                <a:gd name="connsiteY39" fmla="*/ 209550 h 269082"/>
                <a:gd name="connsiteX40" fmla="*/ 102394 w 440532"/>
                <a:gd name="connsiteY40" fmla="*/ 230982 h 269082"/>
                <a:gd name="connsiteX41" fmla="*/ 102394 w 440532"/>
                <a:gd name="connsiteY41" fmla="*/ 250032 h 269082"/>
                <a:gd name="connsiteX42" fmla="*/ 128588 w 440532"/>
                <a:gd name="connsiteY42" fmla="*/ 269082 h 269082"/>
                <a:gd name="connsiteX43" fmla="*/ 159544 w 440532"/>
                <a:gd name="connsiteY43" fmla="*/ 269082 h 269082"/>
                <a:gd name="connsiteX44" fmla="*/ 195263 w 440532"/>
                <a:gd name="connsiteY44" fmla="*/ 257175 h 269082"/>
                <a:gd name="connsiteX45" fmla="*/ 209550 w 440532"/>
                <a:gd name="connsiteY45" fmla="*/ 235744 h 269082"/>
                <a:gd name="connsiteX46" fmla="*/ 223838 w 440532"/>
                <a:gd name="connsiteY46" fmla="*/ 209550 h 269082"/>
                <a:gd name="connsiteX47" fmla="*/ 288132 w 440532"/>
                <a:gd name="connsiteY47" fmla="*/ 204788 h 269082"/>
                <a:gd name="connsiteX0" fmla="*/ 288132 w 440532"/>
                <a:gd name="connsiteY0" fmla="*/ 204788 h 269082"/>
                <a:gd name="connsiteX1" fmla="*/ 330994 w 440532"/>
                <a:gd name="connsiteY1" fmla="*/ 154782 h 269082"/>
                <a:gd name="connsiteX2" fmla="*/ 330994 w 440532"/>
                <a:gd name="connsiteY2" fmla="*/ 154782 h 269082"/>
                <a:gd name="connsiteX3" fmla="*/ 364332 w 440532"/>
                <a:gd name="connsiteY3" fmla="*/ 169069 h 269082"/>
                <a:gd name="connsiteX4" fmla="*/ 397669 w 440532"/>
                <a:gd name="connsiteY4" fmla="*/ 171450 h 269082"/>
                <a:gd name="connsiteX5" fmla="*/ 421482 w 440532"/>
                <a:gd name="connsiteY5" fmla="*/ 166688 h 269082"/>
                <a:gd name="connsiteX6" fmla="*/ 428625 w 440532"/>
                <a:gd name="connsiteY6" fmla="*/ 142875 h 269082"/>
                <a:gd name="connsiteX7" fmla="*/ 440532 w 440532"/>
                <a:gd name="connsiteY7" fmla="*/ 130969 h 269082"/>
                <a:gd name="connsiteX8" fmla="*/ 423863 w 440532"/>
                <a:gd name="connsiteY8" fmla="*/ 102394 h 269082"/>
                <a:gd name="connsiteX9" fmla="*/ 423863 w 440532"/>
                <a:gd name="connsiteY9" fmla="*/ 102394 h 269082"/>
                <a:gd name="connsiteX10" fmla="*/ 388144 w 440532"/>
                <a:gd name="connsiteY10" fmla="*/ 116682 h 269082"/>
                <a:gd name="connsiteX11" fmla="*/ 373857 w 440532"/>
                <a:gd name="connsiteY11" fmla="*/ 107157 h 269082"/>
                <a:gd name="connsiteX12" fmla="*/ 345282 w 440532"/>
                <a:gd name="connsiteY12" fmla="*/ 128588 h 269082"/>
                <a:gd name="connsiteX13" fmla="*/ 316707 w 440532"/>
                <a:gd name="connsiteY13" fmla="*/ 128588 h 269082"/>
                <a:gd name="connsiteX14" fmla="*/ 283369 w 440532"/>
                <a:gd name="connsiteY14" fmla="*/ 109538 h 269082"/>
                <a:gd name="connsiteX15" fmla="*/ 280988 w 440532"/>
                <a:gd name="connsiteY15" fmla="*/ 85725 h 269082"/>
                <a:gd name="connsiteX16" fmla="*/ 276225 w 440532"/>
                <a:gd name="connsiteY16" fmla="*/ 73819 h 269082"/>
                <a:gd name="connsiteX17" fmla="*/ 242888 w 440532"/>
                <a:gd name="connsiteY17" fmla="*/ 47625 h 269082"/>
                <a:gd name="connsiteX18" fmla="*/ 228600 w 440532"/>
                <a:gd name="connsiteY18" fmla="*/ 38100 h 269082"/>
                <a:gd name="connsiteX19" fmla="*/ 207169 w 440532"/>
                <a:gd name="connsiteY19" fmla="*/ 30957 h 269082"/>
                <a:gd name="connsiteX20" fmla="*/ 207169 w 440532"/>
                <a:gd name="connsiteY20" fmla="*/ 26194 h 269082"/>
                <a:gd name="connsiteX21" fmla="*/ 183357 w 440532"/>
                <a:gd name="connsiteY21" fmla="*/ 14288 h 269082"/>
                <a:gd name="connsiteX22" fmla="*/ 119063 w 440532"/>
                <a:gd name="connsiteY22" fmla="*/ 0 h 269082"/>
                <a:gd name="connsiteX23" fmla="*/ 130969 w 440532"/>
                <a:gd name="connsiteY23" fmla="*/ 42863 h 269082"/>
                <a:gd name="connsiteX24" fmla="*/ 95250 w 440532"/>
                <a:gd name="connsiteY24" fmla="*/ 54769 h 269082"/>
                <a:gd name="connsiteX25" fmla="*/ 66675 w 440532"/>
                <a:gd name="connsiteY25" fmla="*/ 66675 h 269082"/>
                <a:gd name="connsiteX26" fmla="*/ 40482 w 440532"/>
                <a:gd name="connsiteY26" fmla="*/ 83344 h 269082"/>
                <a:gd name="connsiteX27" fmla="*/ 16669 w 440532"/>
                <a:gd name="connsiteY27" fmla="*/ 95250 h 269082"/>
                <a:gd name="connsiteX28" fmla="*/ 0 w 440532"/>
                <a:gd name="connsiteY28" fmla="*/ 116682 h 269082"/>
                <a:gd name="connsiteX29" fmla="*/ 4763 w 440532"/>
                <a:gd name="connsiteY29" fmla="*/ 128588 h 269082"/>
                <a:gd name="connsiteX30" fmla="*/ 30957 w 440532"/>
                <a:gd name="connsiteY30" fmla="*/ 121444 h 269082"/>
                <a:gd name="connsiteX31" fmla="*/ 52388 w 440532"/>
                <a:gd name="connsiteY31" fmla="*/ 121444 h 269082"/>
                <a:gd name="connsiteX32" fmla="*/ 73819 w 440532"/>
                <a:gd name="connsiteY32" fmla="*/ 114300 h 269082"/>
                <a:gd name="connsiteX33" fmla="*/ 71438 w 440532"/>
                <a:gd name="connsiteY33" fmla="*/ 130969 h 269082"/>
                <a:gd name="connsiteX34" fmla="*/ 73819 w 440532"/>
                <a:gd name="connsiteY34" fmla="*/ 140494 h 269082"/>
                <a:gd name="connsiteX35" fmla="*/ 95250 w 440532"/>
                <a:gd name="connsiteY35" fmla="*/ 150019 h 269082"/>
                <a:gd name="connsiteX36" fmla="*/ 114300 w 440532"/>
                <a:gd name="connsiteY36" fmla="*/ 154782 h 269082"/>
                <a:gd name="connsiteX37" fmla="*/ 114300 w 440532"/>
                <a:gd name="connsiteY37" fmla="*/ 154782 h 269082"/>
                <a:gd name="connsiteX38" fmla="*/ 116682 w 440532"/>
                <a:gd name="connsiteY38" fmla="*/ 190500 h 269082"/>
                <a:gd name="connsiteX39" fmla="*/ 116682 w 440532"/>
                <a:gd name="connsiteY39" fmla="*/ 209550 h 269082"/>
                <a:gd name="connsiteX40" fmla="*/ 102394 w 440532"/>
                <a:gd name="connsiteY40" fmla="*/ 230982 h 269082"/>
                <a:gd name="connsiteX41" fmla="*/ 102394 w 440532"/>
                <a:gd name="connsiteY41" fmla="*/ 250032 h 269082"/>
                <a:gd name="connsiteX42" fmla="*/ 128588 w 440532"/>
                <a:gd name="connsiteY42" fmla="*/ 269082 h 269082"/>
                <a:gd name="connsiteX43" fmla="*/ 159544 w 440532"/>
                <a:gd name="connsiteY43" fmla="*/ 269082 h 269082"/>
                <a:gd name="connsiteX44" fmla="*/ 195263 w 440532"/>
                <a:gd name="connsiteY44" fmla="*/ 257175 h 269082"/>
                <a:gd name="connsiteX45" fmla="*/ 209550 w 440532"/>
                <a:gd name="connsiteY45" fmla="*/ 235744 h 269082"/>
                <a:gd name="connsiteX46" fmla="*/ 223838 w 440532"/>
                <a:gd name="connsiteY46" fmla="*/ 209550 h 269082"/>
                <a:gd name="connsiteX47" fmla="*/ 288132 w 440532"/>
                <a:gd name="connsiteY47" fmla="*/ 204788 h 269082"/>
                <a:gd name="connsiteX0" fmla="*/ 288132 w 440532"/>
                <a:gd name="connsiteY0" fmla="*/ 204788 h 269082"/>
                <a:gd name="connsiteX1" fmla="*/ 330994 w 440532"/>
                <a:gd name="connsiteY1" fmla="*/ 154782 h 269082"/>
                <a:gd name="connsiteX2" fmla="*/ 330994 w 440532"/>
                <a:gd name="connsiteY2" fmla="*/ 154782 h 269082"/>
                <a:gd name="connsiteX3" fmla="*/ 364332 w 440532"/>
                <a:gd name="connsiteY3" fmla="*/ 169069 h 269082"/>
                <a:gd name="connsiteX4" fmla="*/ 397669 w 440532"/>
                <a:gd name="connsiteY4" fmla="*/ 171450 h 269082"/>
                <a:gd name="connsiteX5" fmla="*/ 421482 w 440532"/>
                <a:gd name="connsiteY5" fmla="*/ 166688 h 269082"/>
                <a:gd name="connsiteX6" fmla="*/ 428625 w 440532"/>
                <a:gd name="connsiteY6" fmla="*/ 142875 h 269082"/>
                <a:gd name="connsiteX7" fmla="*/ 440532 w 440532"/>
                <a:gd name="connsiteY7" fmla="*/ 130969 h 269082"/>
                <a:gd name="connsiteX8" fmla="*/ 423863 w 440532"/>
                <a:gd name="connsiteY8" fmla="*/ 102394 h 269082"/>
                <a:gd name="connsiteX9" fmla="*/ 423863 w 440532"/>
                <a:gd name="connsiteY9" fmla="*/ 102394 h 269082"/>
                <a:gd name="connsiteX10" fmla="*/ 388144 w 440532"/>
                <a:gd name="connsiteY10" fmla="*/ 116682 h 269082"/>
                <a:gd name="connsiteX11" fmla="*/ 373857 w 440532"/>
                <a:gd name="connsiteY11" fmla="*/ 107157 h 269082"/>
                <a:gd name="connsiteX12" fmla="*/ 345282 w 440532"/>
                <a:gd name="connsiteY12" fmla="*/ 128588 h 269082"/>
                <a:gd name="connsiteX13" fmla="*/ 316707 w 440532"/>
                <a:gd name="connsiteY13" fmla="*/ 128588 h 269082"/>
                <a:gd name="connsiteX14" fmla="*/ 283369 w 440532"/>
                <a:gd name="connsiteY14" fmla="*/ 109538 h 269082"/>
                <a:gd name="connsiteX15" fmla="*/ 280988 w 440532"/>
                <a:gd name="connsiteY15" fmla="*/ 85725 h 269082"/>
                <a:gd name="connsiteX16" fmla="*/ 276225 w 440532"/>
                <a:gd name="connsiteY16" fmla="*/ 73819 h 269082"/>
                <a:gd name="connsiteX17" fmla="*/ 242888 w 440532"/>
                <a:gd name="connsiteY17" fmla="*/ 47625 h 269082"/>
                <a:gd name="connsiteX18" fmla="*/ 228600 w 440532"/>
                <a:gd name="connsiteY18" fmla="*/ 38100 h 269082"/>
                <a:gd name="connsiteX19" fmla="*/ 207169 w 440532"/>
                <a:gd name="connsiteY19" fmla="*/ 30957 h 269082"/>
                <a:gd name="connsiteX20" fmla="*/ 207169 w 440532"/>
                <a:gd name="connsiteY20" fmla="*/ 26194 h 269082"/>
                <a:gd name="connsiteX21" fmla="*/ 183357 w 440532"/>
                <a:gd name="connsiteY21" fmla="*/ 14288 h 269082"/>
                <a:gd name="connsiteX22" fmla="*/ 119063 w 440532"/>
                <a:gd name="connsiteY22" fmla="*/ 0 h 269082"/>
                <a:gd name="connsiteX23" fmla="*/ 130969 w 440532"/>
                <a:gd name="connsiteY23" fmla="*/ 28575 h 269082"/>
                <a:gd name="connsiteX24" fmla="*/ 130969 w 440532"/>
                <a:gd name="connsiteY24" fmla="*/ 42863 h 269082"/>
                <a:gd name="connsiteX25" fmla="*/ 95250 w 440532"/>
                <a:gd name="connsiteY25" fmla="*/ 54769 h 269082"/>
                <a:gd name="connsiteX26" fmla="*/ 66675 w 440532"/>
                <a:gd name="connsiteY26" fmla="*/ 66675 h 269082"/>
                <a:gd name="connsiteX27" fmla="*/ 40482 w 440532"/>
                <a:gd name="connsiteY27" fmla="*/ 83344 h 269082"/>
                <a:gd name="connsiteX28" fmla="*/ 16669 w 440532"/>
                <a:gd name="connsiteY28" fmla="*/ 95250 h 269082"/>
                <a:gd name="connsiteX29" fmla="*/ 0 w 440532"/>
                <a:gd name="connsiteY29" fmla="*/ 116682 h 269082"/>
                <a:gd name="connsiteX30" fmla="*/ 4763 w 440532"/>
                <a:gd name="connsiteY30" fmla="*/ 128588 h 269082"/>
                <a:gd name="connsiteX31" fmla="*/ 30957 w 440532"/>
                <a:gd name="connsiteY31" fmla="*/ 121444 h 269082"/>
                <a:gd name="connsiteX32" fmla="*/ 52388 w 440532"/>
                <a:gd name="connsiteY32" fmla="*/ 121444 h 269082"/>
                <a:gd name="connsiteX33" fmla="*/ 73819 w 440532"/>
                <a:gd name="connsiteY33" fmla="*/ 114300 h 269082"/>
                <a:gd name="connsiteX34" fmla="*/ 71438 w 440532"/>
                <a:gd name="connsiteY34" fmla="*/ 130969 h 269082"/>
                <a:gd name="connsiteX35" fmla="*/ 73819 w 440532"/>
                <a:gd name="connsiteY35" fmla="*/ 140494 h 269082"/>
                <a:gd name="connsiteX36" fmla="*/ 95250 w 440532"/>
                <a:gd name="connsiteY36" fmla="*/ 150019 h 269082"/>
                <a:gd name="connsiteX37" fmla="*/ 114300 w 440532"/>
                <a:gd name="connsiteY37" fmla="*/ 154782 h 269082"/>
                <a:gd name="connsiteX38" fmla="*/ 114300 w 440532"/>
                <a:gd name="connsiteY38" fmla="*/ 154782 h 269082"/>
                <a:gd name="connsiteX39" fmla="*/ 116682 w 440532"/>
                <a:gd name="connsiteY39" fmla="*/ 190500 h 269082"/>
                <a:gd name="connsiteX40" fmla="*/ 116682 w 440532"/>
                <a:gd name="connsiteY40" fmla="*/ 209550 h 269082"/>
                <a:gd name="connsiteX41" fmla="*/ 102394 w 440532"/>
                <a:gd name="connsiteY41" fmla="*/ 230982 h 269082"/>
                <a:gd name="connsiteX42" fmla="*/ 102394 w 440532"/>
                <a:gd name="connsiteY42" fmla="*/ 250032 h 269082"/>
                <a:gd name="connsiteX43" fmla="*/ 128588 w 440532"/>
                <a:gd name="connsiteY43" fmla="*/ 269082 h 269082"/>
                <a:gd name="connsiteX44" fmla="*/ 159544 w 440532"/>
                <a:gd name="connsiteY44" fmla="*/ 269082 h 269082"/>
                <a:gd name="connsiteX45" fmla="*/ 195263 w 440532"/>
                <a:gd name="connsiteY45" fmla="*/ 257175 h 269082"/>
                <a:gd name="connsiteX46" fmla="*/ 209550 w 440532"/>
                <a:gd name="connsiteY46" fmla="*/ 235744 h 269082"/>
                <a:gd name="connsiteX47" fmla="*/ 223838 w 440532"/>
                <a:gd name="connsiteY47" fmla="*/ 209550 h 269082"/>
                <a:gd name="connsiteX48" fmla="*/ 288132 w 440532"/>
                <a:gd name="connsiteY48" fmla="*/ 204788 h 269082"/>
                <a:gd name="connsiteX0" fmla="*/ 288132 w 440532"/>
                <a:gd name="connsiteY0" fmla="*/ 204788 h 269082"/>
                <a:gd name="connsiteX1" fmla="*/ 330994 w 440532"/>
                <a:gd name="connsiteY1" fmla="*/ 154782 h 269082"/>
                <a:gd name="connsiteX2" fmla="*/ 330994 w 440532"/>
                <a:gd name="connsiteY2" fmla="*/ 154782 h 269082"/>
                <a:gd name="connsiteX3" fmla="*/ 364332 w 440532"/>
                <a:gd name="connsiteY3" fmla="*/ 169069 h 269082"/>
                <a:gd name="connsiteX4" fmla="*/ 397669 w 440532"/>
                <a:gd name="connsiteY4" fmla="*/ 171450 h 269082"/>
                <a:gd name="connsiteX5" fmla="*/ 421482 w 440532"/>
                <a:gd name="connsiteY5" fmla="*/ 166688 h 269082"/>
                <a:gd name="connsiteX6" fmla="*/ 428625 w 440532"/>
                <a:gd name="connsiteY6" fmla="*/ 142875 h 269082"/>
                <a:gd name="connsiteX7" fmla="*/ 440532 w 440532"/>
                <a:gd name="connsiteY7" fmla="*/ 130969 h 269082"/>
                <a:gd name="connsiteX8" fmla="*/ 423863 w 440532"/>
                <a:gd name="connsiteY8" fmla="*/ 102394 h 269082"/>
                <a:gd name="connsiteX9" fmla="*/ 423863 w 440532"/>
                <a:gd name="connsiteY9" fmla="*/ 102394 h 269082"/>
                <a:gd name="connsiteX10" fmla="*/ 388144 w 440532"/>
                <a:gd name="connsiteY10" fmla="*/ 116682 h 269082"/>
                <a:gd name="connsiteX11" fmla="*/ 373857 w 440532"/>
                <a:gd name="connsiteY11" fmla="*/ 107157 h 269082"/>
                <a:gd name="connsiteX12" fmla="*/ 345282 w 440532"/>
                <a:gd name="connsiteY12" fmla="*/ 128588 h 269082"/>
                <a:gd name="connsiteX13" fmla="*/ 316707 w 440532"/>
                <a:gd name="connsiteY13" fmla="*/ 128588 h 269082"/>
                <a:gd name="connsiteX14" fmla="*/ 283369 w 440532"/>
                <a:gd name="connsiteY14" fmla="*/ 109538 h 269082"/>
                <a:gd name="connsiteX15" fmla="*/ 280988 w 440532"/>
                <a:gd name="connsiteY15" fmla="*/ 85725 h 269082"/>
                <a:gd name="connsiteX16" fmla="*/ 276225 w 440532"/>
                <a:gd name="connsiteY16" fmla="*/ 73819 h 269082"/>
                <a:gd name="connsiteX17" fmla="*/ 242888 w 440532"/>
                <a:gd name="connsiteY17" fmla="*/ 47625 h 269082"/>
                <a:gd name="connsiteX18" fmla="*/ 228600 w 440532"/>
                <a:gd name="connsiteY18" fmla="*/ 38100 h 269082"/>
                <a:gd name="connsiteX19" fmla="*/ 207169 w 440532"/>
                <a:gd name="connsiteY19" fmla="*/ 30957 h 269082"/>
                <a:gd name="connsiteX20" fmla="*/ 207169 w 440532"/>
                <a:gd name="connsiteY20" fmla="*/ 26194 h 269082"/>
                <a:gd name="connsiteX21" fmla="*/ 183357 w 440532"/>
                <a:gd name="connsiteY21" fmla="*/ 14288 h 269082"/>
                <a:gd name="connsiteX22" fmla="*/ 119063 w 440532"/>
                <a:gd name="connsiteY22" fmla="*/ 0 h 269082"/>
                <a:gd name="connsiteX23" fmla="*/ 130969 w 440532"/>
                <a:gd name="connsiteY23" fmla="*/ 28575 h 269082"/>
                <a:gd name="connsiteX24" fmla="*/ 130969 w 440532"/>
                <a:gd name="connsiteY24" fmla="*/ 42863 h 269082"/>
                <a:gd name="connsiteX25" fmla="*/ 95250 w 440532"/>
                <a:gd name="connsiteY25" fmla="*/ 54769 h 269082"/>
                <a:gd name="connsiteX26" fmla="*/ 85725 w 440532"/>
                <a:gd name="connsiteY26" fmla="*/ 52388 h 269082"/>
                <a:gd name="connsiteX27" fmla="*/ 66675 w 440532"/>
                <a:gd name="connsiteY27" fmla="*/ 66675 h 269082"/>
                <a:gd name="connsiteX28" fmla="*/ 40482 w 440532"/>
                <a:gd name="connsiteY28" fmla="*/ 83344 h 269082"/>
                <a:gd name="connsiteX29" fmla="*/ 16669 w 440532"/>
                <a:gd name="connsiteY29" fmla="*/ 95250 h 269082"/>
                <a:gd name="connsiteX30" fmla="*/ 0 w 440532"/>
                <a:gd name="connsiteY30" fmla="*/ 116682 h 269082"/>
                <a:gd name="connsiteX31" fmla="*/ 4763 w 440532"/>
                <a:gd name="connsiteY31" fmla="*/ 128588 h 269082"/>
                <a:gd name="connsiteX32" fmla="*/ 30957 w 440532"/>
                <a:gd name="connsiteY32" fmla="*/ 121444 h 269082"/>
                <a:gd name="connsiteX33" fmla="*/ 52388 w 440532"/>
                <a:gd name="connsiteY33" fmla="*/ 121444 h 269082"/>
                <a:gd name="connsiteX34" fmla="*/ 73819 w 440532"/>
                <a:gd name="connsiteY34" fmla="*/ 114300 h 269082"/>
                <a:gd name="connsiteX35" fmla="*/ 71438 w 440532"/>
                <a:gd name="connsiteY35" fmla="*/ 130969 h 269082"/>
                <a:gd name="connsiteX36" fmla="*/ 73819 w 440532"/>
                <a:gd name="connsiteY36" fmla="*/ 140494 h 269082"/>
                <a:gd name="connsiteX37" fmla="*/ 95250 w 440532"/>
                <a:gd name="connsiteY37" fmla="*/ 150019 h 269082"/>
                <a:gd name="connsiteX38" fmla="*/ 114300 w 440532"/>
                <a:gd name="connsiteY38" fmla="*/ 154782 h 269082"/>
                <a:gd name="connsiteX39" fmla="*/ 114300 w 440532"/>
                <a:gd name="connsiteY39" fmla="*/ 154782 h 269082"/>
                <a:gd name="connsiteX40" fmla="*/ 116682 w 440532"/>
                <a:gd name="connsiteY40" fmla="*/ 190500 h 269082"/>
                <a:gd name="connsiteX41" fmla="*/ 116682 w 440532"/>
                <a:gd name="connsiteY41" fmla="*/ 209550 h 269082"/>
                <a:gd name="connsiteX42" fmla="*/ 102394 w 440532"/>
                <a:gd name="connsiteY42" fmla="*/ 230982 h 269082"/>
                <a:gd name="connsiteX43" fmla="*/ 102394 w 440532"/>
                <a:gd name="connsiteY43" fmla="*/ 250032 h 269082"/>
                <a:gd name="connsiteX44" fmla="*/ 128588 w 440532"/>
                <a:gd name="connsiteY44" fmla="*/ 269082 h 269082"/>
                <a:gd name="connsiteX45" fmla="*/ 159544 w 440532"/>
                <a:gd name="connsiteY45" fmla="*/ 269082 h 269082"/>
                <a:gd name="connsiteX46" fmla="*/ 195263 w 440532"/>
                <a:gd name="connsiteY46" fmla="*/ 257175 h 269082"/>
                <a:gd name="connsiteX47" fmla="*/ 209550 w 440532"/>
                <a:gd name="connsiteY47" fmla="*/ 235744 h 269082"/>
                <a:gd name="connsiteX48" fmla="*/ 223838 w 440532"/>
                <a:gd name="connsiteY48" fmla="*/ 209550 h 269082"/>
                <a:gd name="connsiteX49" fmla="*/ 288132 w 440532"/>
                <a:gd name="connsiteY49" fmla="*/ 204788 h 26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40532" h="269082">
                  <a:moveTo>
                    <a:pt x="288132" y="204788"/>
                  </a:moveTo>
                  <a:lnTo>
                    <a:pt x="330994" y="154782"/>
                  </a:lnTo>
                  <a:lnTo>
                    <a:pt x="330994" y="154782"/>
                  </a:lnTo>
                  <a:lnTo>
                    <a:pt x="364332" y="169069"/>
                  </a:lnTo>
                  <a:lnTo>
                    <a:pt x="397669" y="171450"/>
                  </a:lnTo>
                  <a:lnTo>
                    <a:pt x="421482" y="166688"/>
                  </a:lnTo>
                  <a:lnTo>
                    <a:pt x="428625" y="142875"/>
                  </a:lnTo>
                  <a:lnTo>
                    <a:pt x="440532" y="130969"/>
                  </a:lnTo>
                  <a:lnTo>
                    <a:pt x="423863" y="102394"/>
                  </a:lnTo>
                  <a:lnTo>
                    <a:pt x="423863" y="102394"/>
                  </a:lnTo>
                  <a:lnTo>
                    <a:pt x="388144" y="116682"/>
                  </a:lnTo>
                  <a:lnTo>
                    <a:pt x="373857" y="107157"/>
                  </a:lnTo>
                  <a:lnTo>
                    <a:pt x="345282" y="128588"/>
                  </a:lnTo>
                  <a:lnTo>
                    <a:pt x="316707" y="128588"/>
                  </a:lnTo>
                  <a:lnTo>
                    <a:pt x="283369" y="109538"/>
                  </a:lnTo>
                  <a:lnTo>
                    <a:pt x="280988" y="85725"/>
                  </a:lnTo>
                  <a:lnTo>
                    <a:pt x="276225" y="73819"/>
                  </a:lnTo>
                  <a:lnTo>
                    <a:pt x="242888" y="47625"/>
                  </a:lnTo>
                  <a:lnTo>
                    <a:pt x="228600" y="38100"/>
                  </a:lnTo>
                  <a:cubicBezTo>
                    <a:pt x="230982" y="31750"/>
                    <a:pt x="214313" y="37307"/>
                    <a:pt x="207169" y="30957"/>
                  </a:cubicBezTo>
                  <a:lnTo>
                    <a:pt x="207169" y="26194"/>
                  </a:lnTo>
                  <a:lnTo>
                    <a:pt x="183357" y="14288"/>
                  </a:lnTo>
                  <a:lnTo>
                    <a:pt x="119063" y="0"/>
                  </a:lnTo>
                  <a:cubicBezTo>
                    <a:pt x="121444" y="7938"/>
                    <a:pt x="128588" y="20637"/>
                    <a:pt x="130969" y="28575"/>
                  </a:cubicBezTo>
                  <a:lnTo>
                    <a:pt x="130969" y="42863"/>
                  </a:lnTo>
                  <a:lnTo>
                    <a:pt x="95250" y="54769"/>
                  </a:lnTo>
                  <a:cubicBezTo>
                    <a:pt x="92869" y="57150"/>
                    <a:pt x="88106" y="50007"/>
                    <a:pt x="85725" y="52388"/>
                  </a:cubicBezTo>
                  <a:lnTo>
                    <a:pt x="66675" y="66675"/>
                  </a:lnTo>
                  <a:lnTo>
                    <a:pt x="40482" y="83344"/>
                  </a:lnTo>
                  <a:lnTo>
                    <a:pt x="16669" y="95250"/>
                  </a:lnTo>
                  <a:lnTo>
                    <a:pt x="0" y="116682"/>
                  </a:lnTo>
                  <a:lnTo>
                    <a:pt x="4763" y="128588"/>
                  </a:lnTo>
                  <a:lnTo>
                    <a:pt x="30957" y="121444"/>
                  </a:lnTo>
                  <a:lnTo>
                    <a:pt x="52388" y="121444"/>
                  </a:lnTo>
                  <a:lnTo>
                    <a:pt x="73819" y="114300"/>
                  </a:lnTo>
                  <a:lnTo>
                    <a:pt x="71438" y="130969"/>
                  </a:lnTo>
                  <a:lnTo>
                    <a:pt x="73819" y="140494"/>
                  </a:lnTo>
                  <a:lnTo>
                    <a:pt x="95250" y="150019"/>
                  </a:lnTo>
                  <a:lnTo>
                    <a:pt x="114300" y="154782"/>
                  </a:lnTo>
                  <a:lnTo>
                    <a:pt x="114300" y="154782"/>
                  </a:lnTo>
                  <a:lnTo>
                    <a:pt x="116682" y="190500"/>
                  </a:lnTo>
                  <a:lnTo>
                    <a:pt x="116682" y="209550"/>
                  </a:lnTo>
                  <a:lnTo>
                    <a:pt x="102394" y="230982"/>
                  </a:lnTo>
                  <a:lnTo>
                    <a:pt x="102394" y="250032"/>
                  </a:lnTo>
                  <a:lnTo>
                    <a:pt x="128588" y="269082"/>
                  </a:lnTo>
                  <a:lnTo>
                    <a:pt x="159544" y="269082"/>
                  </a:lnTo>
                  <a:lnTo>
                    <a:pt x="195263" y="257175"/>
                  </a:lnTo>
                  <a:lnTo>
                    <a:pt x="209550" y="235744"/>
                  </a:lnTo>
                  <a:lnTo>
                    <a:pt x="223838" y="209550"/>
                  </a:lnTo>
                  <a:lnTo>
                    <a:pt x="288132" y="20478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700">
                <a:latin typeface="Arial Narrow" pitchFamily="34" charset="0"/>
              </a:endParaRPr>
            </a:p>
          </p:txBody>
        </p:sp>
        <p:sp>
          <p:nvSpPr>
            <p:cNvPr id="46" name="Краснодарский край"/>
            <p:cNvSpPr/>
            <p:nvPr/>
          </p:nvSpPr>
          <p:spPr>
            <a:xfrm>
              <a:off x="3757613" y="10139363"/>
              <a:ext cx="550862" cy="527050"/>
            </a:xfrm>
            <a:custGeom>
              <a:avLst/>
              <a:gdLst>
                <a:gd name="connsiteX0" fmla="*/ 509588 w 552450"/>
                <a:gd name="connsiteY0" fmla="*/ 447675 h 526256"/>
                <a:gd name="connsiteX1" fmla="*/ 552450 w 552450"/>
                <a:gd name="connsiteY1" fmla="*/ 409575 h 526256"/>
                <a:gd name="connsiteX2" fmla="*/ 538163 w 552450"/>
                <a:gd name="connsiteY2" fmla="*/ 383381 h 526256"/>
                <a:gd name="connsiteX3" fmla="*/ 507207 w 552450"/>
                <a:gd name="connsiteY3" fmla="*/ 345281 h 526256"/>
                <a:gd name="connsiteX4" fmla="*/ 535782 w 552450"/>
                <a:gd name="connsiteY4" fmla="*/ 323850 h 526256"/>
                <a:gd name="connsiteX5" fmla="*/ 538163 w 552450"/>
                <a:gd name="connsiteY5" fmla="*/ 302419 h 526256"/>
                <a:gd name="connsiteX6" fmla="*/ 521494 w 552450"/>
                <a:gd name="connsiteY6" fmla="*/ 300038 h 526256"/>
                <a:gd name="connsiteX7" fmla="*/ 509588 w 552450"/>
                <a:gd name="connsiteY7" fmla="*/ 269081 h 526256"/>
                <a:gd name="connsiteX8" fmla="*/ 500063 w 552450"/>
                <a:gd name="connsiteY8" fmla="*/ 254794 h 526256"/>
                <a:gd name="connsiteX9" fmla="*/ 473869 w 552450"/>
                <a:gd name="connsiteY9" fmla="*/ 264319 h 526256"/>
                <a:gd name="connsiteX10" fmla="*/ 469107 w 552450"/>
                <a:gd name="connsiteY10" fmla="*/ 238125 h 526256"/>
                <a:gd name="connsiteX11" fmla="*/ 461963 w 552450"/>
                <a:gd name="connsiteY11" fmla="*/ 219075 h 526256"/>
                <a:gd name="connsiteX12" fmla="*/ 450057 w 552450"/>
                <a:gd name="connsiteY12" fmla="*/ 200025 h 526256"/>
                <a:gd name="connsiteX13" fmla="*/ 461963 w 552450"/>
                <a:gd name="connsiteY13" fmla="*/ 185738 h 526256"/>
                <a:gd name="connsiteX14" fmla="*/ 490538 w 552450"/>
                <a:gd name="connsiteY14" fmla="*/ 188119 h 526256"/>
                <a:gd name="connsiteX15" fmla="*/ 502444 w 552450"/>
                <a:gd name="connsiteY15" fmla="*/ 176213 h 526256"/>
                <a:gd name="connsiteX16" fmla="*/ 483394 w 552450"/>
                <a:gd name="connsiteY16" fmla="*/ 142875 h 526256"/>
                <a:gd name="connsiteX17" fmla="*/ 483394 w 552450"/>
                <a:gd name="connsiteY17" fmla="*/ 114300 h 526256"/>
                <a:gd name="connsiteX18" fmla="*/ 459582 w 552450"/>
                <a:gd name="connsiteY18" fmla="*/ 95250 h 526256"/>
                <a:gd name="connsiteX19" fmla="*/ 431007 w 552450"/>
                <a:gd name="connsiteY19" fmla="*/ 95250 h 526256"/>
                <a:gd name="connsiteX20" fmla="*/ 388144 w 552450"/>
                <a:gd name="connsiteY20" fmla="*/ 100013 h 526256"/>
                <a:gd name="connsiteX21" fmla="*/ 395288 w 552450"/>
                <a:gd name="connsiteY21" fmla="*/ 64294 h 526256"/>
                <a:gd name="connsiteX22" fmla="*/ 369094 w 552450"/>
                <a:gd name="connsiteY22" fmla="*/ 45244 h 526256"/>
                <a:gd name="connsiteX23" fmla="*/ 383382 w 552450"/>
                <a:gd name="connsiteY23" fmla="*/ 14288 h 526256"/>
                <a:gd name="connsiteX24" fmla="*/ 345282 w 552450"/>
                <a:gd name="connsiteY24" fmla="*/ 16669 h 526256"/>
                <a:gd name="connsiteX25" fmla="*/ 309563 w 552450"/>
                <a:gd name="connsiteY25" fmla="*/ 16669 h 526256"/>
                <a:gd name="connsiteX26" fmla="*/ 278607 w 552450"/>
                <a:gd name="connsiteY26" fmla="*/ 16669 h 526256"/>
                <a:gd name="connsiteX27" fmla="*/ 271463 w 552450"/>
                <a:gd name="connsiteY27" fmla="*/ 50006 h 526256"/>
                <a:gd name="connsiteX28" fmla="*/ 240507 w 552450"/>
                <a:gd name="connsiteY28" fmla="*/ 42863 h 526256"/>
                <a:gd name="connsiteX29" fmla="*/ 245269 w 552450"/>
                <a:gd name="connsiteY29" fmla="*/ 19050 h 526256"/>
                <a:gd name="connsiteX30" fmla="*/ 209550 w 552450"/>
                <a:gd name="connsiteY30" fmla="*/ 0 h 526256"/>
                <a:gd name="connsiteX31" fmla="*/ 176213 w 552450"/>
                <a:gd name="connsiteY31" fmla="*/ 30956 h 526256"/>
                <a:gd name="connsiteX32" fmla="*/ 150019 w 552450"/>
                <a:gd name="connsiteY32" fmla="*/ 35719 h 526256"/>
                <a:gd name="connsiteX33" fmla="*/ 116682 w 552450"/>
                <a:gd name="connsiteY33" fmla="*/ 33338 h 526256"/>
                <a:gd name="connsiteX34" fmla="*/ 140494 w 552450"/>
                <a:gd name="connsiteY34" fmla="*/ 76200 h 526256"/>
                <a:gd name="connsiteX35" fmla="*/ 166688 w 552450"/>
                <a:gd name="connsiteY35" fmla="*/ 95250 h 526256"/>
                <a:gd name="connsiteX36" fmla="*/ 176213 w 552450"/>
                <a:gd name="connsiteY36" fmla="*/ 119063 h 526256"/>
                <a:gd name="connsiteX37" fmla="*/ 157163 w 552450"/>
                <a:gd name="connsiteY37" fmla="*/ 135731 h 526256"/>
                <a:gd name="connsiteX38" fmla="*/ 138113 w 552450"/>
                <a:gd name="connsiteY38" fmla="*/ 142875 h 526256"/>
                <a:gd name="connsiteX39" fmla="*/ 133350 w 552450"/>
                <a:gd name="connsiteY39" fmla="*/ 176213 h 526256"/>
                <a:gd name="connsiteX40" fmla="*/ 102394 w 552450"/>
                <a:gd name="connsiteY40" fmla="*/ 200025 h 526256"/>
                <a:gd name="connsiteX41" fmla="*/ 95250 w 552450"/>
                <a:gd name="connsiteY41" fmla="*/ 226219 h 526256"/>
                <a:gd name="connsiteX42" fmla="*/ 88107 w 552450"/>
                <a:gd name="connsiteY42" fmla="*/ 245269 h 526256"/>
                <a:gd name="connsiteX43" fmla="*/ 57150 w 552450"/>
                <a:gd name="connsiteY43" fmla="*/ 242888 h 526256"/>
                <a:gd name="connsiteX44" fmla="*/ 33338 w 552450"/>
                <a:gd name="connsiteY44" fmla="*/ 238125 h 526256"/>
                <a:gd name="connsiteX45" fmla="*/ 7144 w 552450"/>
                <a:gd name="connsiteY45" fmla="*/ 238125 h 526256"/>
                <a:gd name="connsiteX46" fmla="*/ 0 w 552450"/>
                <a:gd name="connsiteY46" fmla="*/ 252413 h 526256"/>
                <a:gd name="connsiteX47" fmla="*/ 4763 w 552450"/>
                <a:gd name="connsiteY47" fmla="*/ 269081 h 526256"/>
                <a:gd name="connsiteX48" fmla="*/ 26194 w 552450"/>
                <a:gd name="connsiteY48" fmla="*/ 283369 h 526256"/>
                <a:gd name="connsiteX49" fmla="*/ 26194 w 552450"/>
                <a:gd name="connsiteY49" fmla="*/ 283369 h 526256"/>
                <a:gd name="connsiteX50" fmla="*/ 59532 w 552450"/>
                <a:gd name="connsiteY50" fmla="*/ 290513 h 526256"/>
                <a:gd name="connsiteX51" fmla="*/ 80963 w 552450"/>
                <a:gd name="connsiteY51" fmla="*/ 321469 h 526256"/>
                <a:gd name="connsiteX52" fmla="*/ 85725 w 552450"/>
                <a:gd name="connsiteY52" fmla="*/ 338138 h 526256"/>
                <a:gd name="connsiteX53" fmla="*/ 92869 w 552450"/>
                <a:gd name="connsiteY53" fmla="*/ 345281 h 526256"/>
                <a:gd name="connsiteX54" fmla="*/ 123825 w 552450"/>
                <a:gd name="connsiteY54" fmla="*/ 335756 h 526256"/>
                <a:gd name="connsiteX55" fmla="*/ 145257 w 552450"/>
                <a:gd name="connsiteY55" fmla="*/ 354806 h 526256"/>
                <a:gd name="connsiteX56" fmla="*/ 171450 w 552450"/>
                <a:gd name="connsiteY56" fmla="*/ 390525 h 526256"/>
                <a:gd name="connsiteX57" fmla="*/ 209550 w 552450"/>
                <a:gd name="connsiteY57" fmla="*/ 395288 h 526256"/>
                <a:gd name="connsiteX58" fmla="*/ 230982 w 552450"/>
                <a:gd name="connsiteY58" fmla="*/ 402431 h 526256"/>
                <a:gd name="connsiteX59" fmla="*/ 269082 w 552450"/>
                <a:gd name="connsiteY59" fmla="*/ 440531 h 526256"/>
                <a:gd name="connsiteX60" fmla="*/ 300038 w 552450"/>
                <a:gd name="connsiteY60" fmla="*/ 466725 h 526256"/>
                <a:gd name="connsiteX61" fmla="*/ 338138 w 552450"/>
                <a:gd name="connsiteY61" fmla="*/ 497681 h 526256"/>
                <a:gd name="connsiteX62" fmla="*/ 350044 w 552450"/>
                <a:gd name="connsiteY62" fmla="*/ 526256 h 526256"/>
                <a:gd name="connsiteX63" fmla="*/ 378619 w 552450"/>
                <a:gd name="connsiteY63" fmla="*/ 511969 h 526256"/>
                <a:gd name="connsiteX64" fmla="*/ 411957 w 552450"/>
                <a:gd name="connsiteY64" fmla="*/ 509588 h 526256"/>
                <a:gd name="connsiteX65" fmla="*/ 440532 w 552450"/>
                <a:gd name="connsiteY65" fmla="*/ 502444 h 526256"/>
                <a:gd name="connsiteX66" fmla="*/ 447675 w 552450"/>
                <a:gd name="connsiteY66" fmla="*/ 469106 h 526256"/>
                <a:gd name="connsiteX67" fmla="*/ 452438 w 552450"/>
                <a:gd name="connsiteY67" fmla="*/ 442913 h 526256"/>
                <a:gd name="connsiteX68" fmla="*/ 459582 w 552450"/>
                <a:gd name="connsiteY68" fmla="*/ 426244 h 526256"/>
                <a:gd name="connsiteX69" fmla="*/ 509588 w 552450"/>
                <a:gd name="connsiteY69" fmla="*/ 447675 h 52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552450" h="526256">
                  <a:moveTo>
                    <a:pt x="509588" y="447675"/>
                  </a:moveTo>
                  <a:lnTo>
                    <a:pt x="552450" y="409575"/>
                  </a:lnTo>
                  <a:lnTo>
                    <a:pt x="538163" y="383381"/>
                  </a:lnTo>
                  <a:lnTo>
                    <a:pt x="507207" y="345281"/>
                  </a:lnTo>
                  <a:lnTo>
                    <a:pt x="535782" y="323850"/>
                  </a:lnTo>
                  <a:lnTo>
                    <a:pt x="538163" y="302419"/>
                  </a:lnTo>
                  <a:lnTo>
                    <a:pt x="521494" y="300038"/>
                  </a:lnTo>
                  <a:lnTo>
                    <a:pt x="509588" y="269081"/>
                  </a:lnTo>
                  <a:lnTo>
                    <a:pt x="500063" y="254794"/>
                  </a:lnTo>
                  <a:lnTo>
                    <a:pt x="473869" y="264319"/>
                  </a:lnTo>
                  <a:lnTo>
                    <a:pt x="469107" y="238125"/>
                  </a:lnTo>
                  <a:lnTo>
                    <a:pt x="461963" y="219075"/>
                  </a:lnTo>
                  <a:lnTo>
                    <a:pt x="450057" y="200025"/>
                  </a:lnTo>
                  <a:lnTo>
                    <a:pt x="461963" y="185738"/>
                  </a:lnTo>
                  <a:lnTo>
                    <a:pt x="490538" y="188119"/>
                  </a:lnTo>
                  <a:lnTo>
                    <a:pt x="502444" y="176213"/>
                  </a:lnTo>
                  <a:lnTo>
                    <a:pt x="483394" y="142875"/>
                  </a:lnTo>
                  <a:lnTo>
                    <a:pt x="483394" y="114300"/>
                  </a:lnTo>
                  <a:lnTo>
                    <a:pt x="459582" y="95250"/>
                  </a:lnTo>
                  <a:lnTo>
                    <a:pt x="431007" y="95250"/>
                  </a:lnTo>
                  <a:lnTo>
                    <a:pt x="388144" y="100013"/>
                  </a:lnTo>
                  <a:lnTo>
                    <a:pt x="395288" y="64294"/>
                  </a:lnTo>
                  <a:lnTo>
                    <a:pt x="369094" y="45244"/>
                  </a:lnTo>
                  <a:lnTo>
                    <a:pt x="383382" y="14288"/>
                  </a:lnTo>
                  <a:lnTo>
                    <a:pt x="345282" y="16669"/>
                  </a:lnTo>
                  <a:lnTo>
                    <a:pt x="309563" y="16669"/>
                  </a:lnTo>
                  <a:lnTo>
                    <a:pt x="278607" y="16669"/>
                  </a:lnTo>
                  <a:lnTo>
                    <a:pt x="271463" y="50006"/>
                  </a:lnTo>
                  <a:lnTo>
                    <a:pt x="240507" y="42863"/>
                  </a:lnTo>
                  <a:lnTo>
                    <a:pt x="245269" y="19050"/>
                  </a:lnTo>
                  <a:lnTo>
                    <a:pt x="209550" y="0"/>
                  </a:lnTo>
                  <a:lnTo>
                    <a:pt x="176213" y="30956"/>
                  </a:lnTo>
                  <a:lnTo>
                    <a:pt x="150019" y="35719"/>
                  </a:lnTo>
                  <a:lnTo>
                    <a:pt x="116682" y="33338"/>
                  </a:lnTo>
                  <a:lnTo>
                    <a:pt x="140494" y="76200"/>
                  </a:lnTo>
                  <a:lnTo>
                    <a:pt x="166688" y="95250"/>
                  </a:lnTo>
                  <a:lnTo>
                    <a:pt x="176213" y="119063"/>
                  </a:lnTo>
                  <a:lnTo>
                    <a:pt x="157163" y="135731"/>
                  </a:lnTo>
                  <a:lnTo>
                    <a:pt x="138113" y="142875"/>
                  </a:lnTo>
                  <a:lnTo>
                    <a:pt x="133350" y="176213"/>
                  </a:lnTo>
                  <a:lnTo>
                    <a:pt x="102394" y="200025"/>
                  </a:lnTo>
                  <a:lnTo>
                    <a:pt x="95250" y="226219"/>
                  </a:lnTo>
                  <a:lnTo>
                    <a:pt x="88107" y="245269"/>
                  </a:lnTo>
                  <a:lnTo>
                    <a:pt x="57150" y="242888"/>
                  </a:lnTo>
                  <a:lnTo>
                    <a:pt x="33338" y="238125"/>
                  </a:lnTo>
                  <a:lnTo>
                    <a:pt x="7144" y="238125"/>
                  </a:lnTo>
                  <a:lnTo>
                    <a:pt x="0" y="252413"/>
                  </a:lnTo>
                  <a:lnTo>
                    <a:pt x="4763" y="269081"/>
                  </a:lnTo>
                  <a:lnTo>
                    <a:pt x="26194" y="283369"/>
                  </a:lnTo>
                  <a:lnTo>
                    <a:pt x="26194" y="283369"/>
                  </a:lnTo>
                  <a:lnTo>
                    <a:pt x="59532" y="290513"/>
                  </a:lnTo>
                  <a:lnTo>
                    <a:pt x="80963" y="321469"/>
                  </a:lnTo>
                  <a:lnTo>
                    <a:pt x="85725" y="338138"/>
                  </a:lnTo>
                  <a:lnTo>
                    <a:pt x="92869" y="345281"/>
                  </a:lnTo>
                  <a:lnTo>
                    <a:pt x="123825" y="335756"/>
                  </a:lnTo>
                  <a:lnTo>
                    <a:pt x="145257" y="354806"/>
                  </a:lnTo>
                  <a:lnTo>
                    <a:pt x="171450" y="390525"/>
                  </a:lnTo>
                  <a:lnTo>
                    <a:pt x="209550" y="395288"/>
                  </a:lnTo>
                  <a:lnTo>
                    <a:pt x="230982" y="402431"/>
                  </a:lnTo>
                  <a:lnTo>
                    <a:pt x="269082" y="440531"/>
                  </a:lnTo>
                  <a:lnTo>
                    <a:pt x="300038" y="466725"/>
                  </a:lnTo>
                  <a:lnTo>
                    <a:pt x="338138" y="497681"/>
                  </a:lnTo>
                  <a:lnTo>
                    <a:pt x="350044" y="526256"/>
                  </a:lnTo>
                  <a:lnTo>
                    <a:pt x="378619" y="511969"/>
                  </a:lnTo>
                  <a:lnTo>
                    <a:pt x="411957" y="509588"/>
                  </a:lnTo>
                  <a:lnTo>
                    <a:pt x="440532" y="502444"/>
                  </a:lnTo>
                  <a:lnTo>
                    <a:pt x="447675" y="469106"/>
                  </a:lnTo>
                  <a:lnTo>
                    <a:pt x="452438" y="442913"/>
                  </a:lnTo>
                  <a:lnTo>
                    <a:pt x="459582" y="426244"/>
                  </a:lnTo>
                  <a:lnTo>
                    <a:pt x="509588" y="44767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700">
                <a:latin typeface="Arial Narrow" pitchFamily="34" charset="0"/>
              </a:endParaRPr>
            </a:p>
          </p:txBody>
        </p:sp>
        <p:sp>
          <p:nvSpPr>
            <p:cNvPr id="47" name="Адыгея"/>
            <p:cNvSpPr/>
            <p:nvPr/>
          </p:nvSpPr>
          <p:spPr>
            <a:xfrm>
              <a:off x="3978275" y="10401300"/>
              <a:ext cx="222250" cy="222250"/>
            </a:xfrm>
            <a:custGeom>
              <a:avLst/>
              <a:gdLst>
                <a:gd name="connsiteX0" fmla="*/ 185737 w 221456"/>
                <a:gd name="connsiteY0" fmla="*/ 221456 h 221456"/>
                <a:gd name="connsiteX1" fmla="*/ 188119 w 221456"/>
                <a:gd name="connsiteY1" fmla="*/ 152400 h 221456"/>
                <a:gd name="connsiteX2" fmla="*/ 202406 w 221456"/>
                <a:gd name="connsiteY2" fmla="*/ 130968 h 221456"/>
                <a:gd name="connsiteX3" fmla="*/ 180975 w 221456"/>
                <a:gd name="connsiteY3" fmla="*/ 90487 h 221456"/>
                <a:gd name="connsiteX4" fmla="*/ 180975 w 221456"/>
                <a:gd name="connsiteY4" fmla="*/ 64293 h 221456"/>
                <a:gd name="connsiteX5" fmla="*/ 200025 w 221456"/>
                <a:gd name="connsiteY5" fmla="*/ 66675 h 221456"/>
                <a:gd name="connsiteX6" fmla="*/ 207169 w 221456"/>
                <a:gd name="connsiteY6" fmla="*/ 107156 h 221456"/>
                <a:gd name="connsiteX7" fmla="*/ 221456 w 221456"/>
                <a:gd name="connsiteY7" fmla="*/ 109537 h 221456"/>
                <a:gd name="connsiteX8" fmla="*/ 221456 w 221456"/>
                <a:gd name="connsiteY8" fmla="*/ 83343 h 221456"/>
                <a:gd name="connsiteX9" fmla="*/ 204787 w 221456"/>
                <a:gd name="connsiteY9" fmla="*/ 52387 h 221456"/>
                <a:gd name="connsiteX10" fmla="*/ 183356 w 221456"/>
                <a:gd name="connsiteY10" fmla="*/ 28575 h 221456"/>
                <a:gd name="connsiteX11" fmla="*/ 171450 w 221456"/>
                <a:gd name="connsiteY11" fmla="*/ 11906 h 221456"/>
                <a:gd name="connsiteX12" fmla="*/ 150019 w 221456"/>
                <a:gd name="connsiteY12" fmla="*/ 14287 h 221456"/>
                <a:gd name="connsiteX13" fmla="*/ 130969 w 221456"/>
                <a:gd name="connsiteY13" fmla="*/ 16668 h 221456"/>
                <a:gd name="connsiteX14" fmla="*/ 114300 w 221456"/>
                <a:gd name="connsiteY14" fmla="*/ 0 h 221456"/>
                <a:gd name="connsiteX15" fmla="*/ 90487 w 221456"/>
                <a:gd name="connsiteY15" fmla="*/ 9525 h 221456"/>
                <a:gd name="connsiteX16" fmla="*/ 71437 w 221456"/>
                <a:gd name="connsiteY16" fmla="*/ 21431 h 221456"/>
                <a:gd name="connsiteX17" fmla="*/ 57150 w 221456"/>
                <a:gd name="connsiteY17" fmla="*/ 26193 h 221456"/>
                <a:gd name="connsiteX18" fmla="*/ 28575 w 221456"/>
                <a:gd name="connsiteY18" fmla="*/ 23812 h 221456"/>
                <a:gd name="connsiteX19" fmla="*/ 0 w 221456"/>
                <a:gd name="connsiteY19" fmla="*/ 21431 h 221456"/>
                <a:gd name="connsiteX20" fmla="*/ 14287 w 221456"/>
                <a:gd name="connsiteY20" fmla="*/ 47625 h 221456"/>
                <a:gd name="connsiteX21" fmla="*/ 40481 w 221456"/>
                <a:gd name="connsiteY21" fmla="*/ 59531 h 221456"/>
                <a:gd name="connsiteX22" fmla="*/ 73819 w 221456"/>
                <a:gd name="connsiteY22" fmla="*/ 64293 h 221456"/>
                <a:gd name="connsiteX23" fmla="*/ 95250 w 221456"/>
                <a:gd name="connsiteY23" fmla="*/ 59531 h 221456"/>
                <a:gd name="connsiteX24" fmla="*/ 104775 w 221456"/>
                <a:gd name="connsiteY24" fmla="*/ 42862 h 221456"/>
                <a:gd name="connsiteX25" fmla="*/ 121444 w 221456"/>
                <a:gd name="connsiteY25" fmla="*/ 45243 h 221456"/>
                <a:gd name="connsiteX26" fmla="*/ 121444 w 221456"/>
                <a:gd name="connsiteY26" fmla="*/ 45243 h 221456"/>
                <a:gd name="connsiteX27" fmla="*/ 145256 w 221456"/>
                <a:gd name="connsiteY27" fmla="*/ 64293 h 221456"/>
                <a:gd name="connsiteX28" fmla="*/ 145256 w 221456"/>
                <a:gd name="connsiteY28" fmla="*/ 64293 h 221456"/>
                <a:gd name="connsiteX29" fmla="*/ 128587 w 221456"/>
                <a:gd name="connsiteY29" fmla="*/ 100012 h 221456"/>
                <a:gd name="connsiteX30" fmla="*/ 135731 w 221456"/>
                <a:gd name="connsiteY30" fmla="*/ 121443 h 221456"/>
                <a:gd name="connsiteX31" fmla="*/ 142875 w 221456"/>
                <a:gd name="connsiteY31" fmla="*/ 138112 h 221456"/>
                <a:gd name="connsiteX32" fmla="*/ 161925 w 221456"/>
                <a:gd name="connsiteY32" fmla="*/ 147637 h 221456"/>
                <a:gd name="connsiteX33" fmla="*/ 157162 w 221456"/>
                <a:gd name="connsiteY33" fmla="*/ 164306 h 221456"/>
                <a:gd name="connsiteX34" fmla="*/ 133350 w 221456"/>
                <a:gd name="connsiteY34" fmla="*/ 161925 h 221456"/>
                <a:gd name="connsiteX35" fmla="*/ 119062 w 221456"/>
                <a:gd name="connsiteY35" fmla="*/ 166687 h 221456"/>
                <a:gd name="connsiteX36" fmla="*/ 119062 w 221456"/>
                <a:gd name="connsiteY36" fmla="*/ 188118 h 221456"/>
                <a:gd name="connsiteX37" fmla="*/ 138112 w 221456"/>
                <a:gd name="connsiteY37" fmla="*/ 200025 h 221456"/>
                <a:gd name="connsiteX38" fmla="*/ 185737 w 221456"/>
                <a:gd name="connsiteY38" fmla="*/ 221456 h 221456"/>
                <a:gd name="connsiteX0" fmla="*/ 185737 w 221456"/>
                <a:gd name="connsiteY0" fmla="*/ 221456 h 221456"/>
                <a:gd name="connsiteX1" fmla="*/ 197644 w 221456"/>
                <a:gd name="connsiteY1" fmla="*/ 180975 h 221456"/>
                <a:gd name="connsiteX2" fmla="*/ 188119 w 221456"/>
                <a:gd name="connsiteY2" fmla="*/ 152400 h 221456"/>
                <a:gd name="connsiteX3" fmla="*/ 202406 w 221456"/>
                <a:gd name="connsiteY3" fmla="*/ 130968 h 221456"/>
                <a:gd name="connsiteX4" fmla="*/ 180975 w 221456"/>
                <a:gd name="connsiteY4" fmla="*/ 90487 h 221456"/>
                <a:gd name="connsiteX5" fmla="*/ 180975 w 221456"/>
                <a:gd name="connsiteY5" fmla="*/ 64293 h 221456"/>
                <a:gd name="connsiteX6" fmla="*/ 200025 w 221456"/>
                <a:gd name="connsiteY6" fmla="*/ 66675 h 221456"/>
                <a:gd name="connsiteX7" fmla="*/ 207169 w 221456"/>
                <a:gd name="connsiteY7" fmla="*/ 107156 h 221456"/>
                <a:gd name="connsiteX8" fmla="*/ 221456 w 221456"/>
                <a:gd name="connsiteY8" fmla="*/ 109537 h 221456"/>
                <a:gd name="connsiteX9" fmla="*/ 221456 w 221456"/>
                <a:gd name="connsiteY9" fmla="*/ 83343 h 221456"/>
                <a:gd name="connsiteX10" fmla="*/ 204787 w 221456"/>
                <a:gd name="connsiteY10" fmla="*/ 52387 h 221456"/>
                <a:gd name="connsiteX11" fmla="*/ 183356 w 221456"/>
                <a:gd name="connsiteY11" fmla="*/ 28575 h 221456"/>
                <a:gd name="connsiteX12" fmla="*/ 171450 w 221456"/>
                <a:gd name="connsiteY12" fmla="*/ 11906 h 221456"/>
                <a:gd name="connsiteX13" fmla="*/ 150019 w 221456"/>
                <a:gd name="connsiteY13" fmla="*/ 14287 h 221456"/>
                <a:gd name="connsiteX14" fmla="*/ 130969 w 221456"/>
                <a:gd name="connsiteY14" fmla="*/ 16668 h 221456"/>
                <a:gd name="connsiteX15" fmla="*/ 114300 w 221456"/>
                <a:gd name="connsiteY15" fmla="*/ 0 h 221456"/>
                <a:gd name="connsiteX16" fmla="*/ 90487 w 221456"/>
                <a:gd name="connsiteY16" fmla="*/ 9525 h 221456"/>
                <a:gd name="connsiteX17" fmla="*/ 71437 w 221456"/>
                <a:gd name="connsiteY17" fmla="*/ 21431 h 221456"/>
                <a:gd name="connsiteX18" fmla="*/ 57150 w 221456"/>
                <a:gd name="connsiteY18" fmla="*/ 26193 h 221456"/>
                <a:gd name="connsiteX19" fmla="*/ 28575 w 221456"/>
                <a:gd name="connsiteY19" fmla="*/ 23812 h 221456"/>
                <a:gd name="connsiteX20" fmla="*/ 0 w 221456"/>
                <a:gd name="connsiteY20" fmla="*/ 21431 h 221456"/>
                <a:gd name="connsiteX21" fmla="*/ 14287 w 221456"/>
                <a:gd name="connsiteY21" fmla="*/ 47625 h 221456"/>
                <a:gd name="connsiteX22" fmla="*/ 40481 w 221456"/>
                <a:gd name="connsiteY22" fmla="*/ 59531 h 221456"/>
                <a:gd name="connsiteX23" fmla="*/ 73819 w 221456"/>
                <a:gd name="connsiteY23" fmla="*/ 64293 h 221456"/>
                <a:gd name="connsiteX24" fmla="*/ 95250 w 221456"/>
                <a:gd name="connsiteY24" fmla="*/ 59531 h 221456"/>
                <a:gd name="connsiteX25" fmla="*/ 104775 w 221456"/>
                <a:gd name="connsiteY25" fmla="*/ 42862 h 221456"/>
                <a:gd name="connsiteX26" fmla="*/ 121444 w 221456"/>
                <a:gd name="connsiteY26" fmla="*/ 45243 h 221456"/>
                <a:gd name="connsiteX27" fmla="*/ 121444 w 221456"/>
                <a:gd name="connsiteY27" fmla="*/ 45243 h 221456"/>
                <a:gd name="connsiteX28" fmla="*/ 145256 w 221456"/>
                <a:gd name="connsiteY28" fmla="*/ 64293 h 221456"/>
                <a:gd name="connsiteX29" fmla="*/ 145256 w 221456"/>
                <a:gd name="connsiteY29" fmla="*/ 64293 h 221456"/>
                <a:gd name="connsiteX30" fmla="*/ 128587 w 221456"/>
                <a:gd name="connsiteY30" fmla="*/ 100012 h 221456"/>
                <a:gd name="connsiteX31" fmla="*/ 135731 w 221456"/>
                <a:gd name="connsiteY31" fmla="*/ 121443 h 221456"/>
                <a:gd name="connsiteX32" fmla="*/ 142875 w 221456"/>
                <a:gd name="connsiteY32" fmla="*/ 138112 h 221456"/>
                <a:gd name="connsiteX33" fmla="*/ 161925 w 221456"/>
                <a:gd name="connsiteY33" fmla="*/ 147637 h 221456"/>
                <a:gd name="connsiteX34" fmla="*/ 157162 w 221456"/>
                <a:gd name="connsiteY34" fmla="*/ 164306 h 221456"/>
                <a:gd name="connsiteX35" fmla="*/ 133350 w 221456"/>
                <a:gd name="connsiteY35" fmla="*/ 161925 h 221456"/>
                <a:gd name="connsiteX36" fmla="*/ 119062 w 221456"/>
                <a:gd name="connsiteY36" fmla="*/ 166687 h 221456"/>
                <a:gd name="connsiteX37" fmla="*/ 119062 w 221456"/>
                <a:gd name="connsiteY37" fmla="*/ 188118 h 221456"/>
                <a:gd name="connsiteX38" fmla="*/ 138112 w 221456"/>
                <a:gd name="connsiteY38" fmla="*/ 200025 h 221456"/>
                <a:gd name="connsiteX39" fmla="*/ 185737 w 221456"/>
                <a:gd name="connsiteY39" fmla="*/ 221456 h 221456"/>
                <a:gd name="connsiteX0" fmla="*/ 185737 w 221456"/>
                <a:gd name="connsiteY0" fmla="*/ 221456 h 221456"/>
                <a:gd name="connsiteX1" fmla="*/ 197644 w 221456"/>
                <a:gd name="connsiteY1" fmla="*/ 180975 h 221456"/>
                <a:gd name="connsiteX2" fmla="*/ 188119 w 221456"/>
                <a:gd name="connsiteY2" fmla="*/ 152400 h 221456"/>
                <a:gd name="connsiteX3" fmla="*/ 202406 w 221456"/>
                <a:gd name="connsiteY3" fmla="*/ 130968 h 221456"/>
                <a:gd name="connsiteX4" fmla="*/ 180975 w 221456"/>
                <a:gd name="connsiteY4" fmla="*/ 90487 h 221456"/>
                <a:gd name="connsiteX5" fmla="*/ 180975 w 221456"/>
                <a:gd name="connsiteY5" fmla="*/ 64293 h 221456"/>
                <a:gd name="connsiteX6" fmla="*/ 200025 w 221456"/>
                <a:gd name="connsiteY6" fmla="*/ 66675 h 221456"/>
                <a:gd name="connsiteX7" fmla="*/ 207169 w 221456"/>
                <a:gd name="connsiteY7" fmla="*/ 107156 h 221456"/>
                <a:gd name="connsiteX8" fmla="*/ 221456 w 221456"/>
                <a:gd name="connsiteY8" fmla="*/ 109537 h 221456"/>
                <a:gd name="connsiteX9" fmla="*/ 221456 w 221456"/>
                <a:gd name="connsiteY9" fmla="*/ 83343 h 221456"/>
                <a:gd name="connsiteX10" fmla="*/ 204787 w 221456"/>
                <a:gd name="connsiteY10" fmla="*/ 52387 h 221456"/>
                <a:gd name="connsiteX11" fmla="*/ 183356 w 221456"/>
                <a:gd name="connsiteY11" fmla="*/ 28575 h 221456"/>
                <a:gd name="connsiteX12" fmla="*/ 171450 w 221456"/>
                <a:gd name="connsiteY12" fmla="*/ 11906 h 221456"/>
                <a:gd name="connsiteX13" fmla="*/ 150019 w 221456"/>
                <a:gd name="connsiteY13" fmla="*/ 14287 h 221456"/>
                <a:gd name="connsiteX14" fmla="*/ 130969 w 221456"/>
                <a:gd name="connsiteY14" fmla="*/ 16668 h 221456"/>
                <a:gd name="connsiteX15" fmla="*/ 114300 w 221456"/>
                <a:gd name="connsiteY15" fmla="*/ 0 h 221456"/>
                <a:gd name="connsiteX16" fmla="*/ 90487 w 221456"/>
                <a:gd name="connsiteY16" fmla="*/ 9525 h 221456"/>
                <a:gd name="connsiteX17" fmla="*/ 71437 w 221456"/>
                <a:gd name="connsiteY17" fmla="*/ 21431 h 221456"/>
                <a:gd name="connsiteX18" fmla="*/ 57150 w 221456"/>
                <a:gd name="connsiteY18" fmla="*/ 26193 h 221456"/>
                <a:gd name="connsiteX19" fmla="*/ 28575 w 221456"/>
                <a:gd name="connsiteY19" fmla="*/ 23812 h 221456"/>
                <a:gd name="connsiteX20" fmla="*/ 0 w 221456"/>
                <a:gd name="connsiteY20" fmla="*/ 21431 h 221456"/>
                <a:gd name="connsiteX21" fmla="*/ 14287 w 221456"/>
                <a:gd name="connsiteY21" fmla="*/ 47625 h 221456"/>
                <a:gd name="connsiteX22" fmla="*/ 40481 w 221456"/>
                <a:gd name="connsiteY22" fmla="*/ 59531 h 221456"/>
                <a:gd name="connsiteX23" fmla="*/ 73819 w 221456"/>
                <a:gd name="connsiteY23" fmla="*/ 64293 h 221456"/>
                <a:gd name="connsiteX24" fmla="*/ 95250 w 221456"/>
                <a:gd name="connsiteY24" fmla="*/ 59531 h 221456"/>
                <a:gd name="connsiteX25" fmla="*/ 104775 w 221456"/>
                <a:gd name="connsiteY25" fmla="*/ 42862 h 221456"/>
                <a:gd name="connsiteX26" fmla="*/ 121444 w 221456"/>
                <a:gd name="connsiteY26" fmla="*/ 45243 h 221456"/>
                <a:gd name="connsiteX27" fmla="*/ 121444 w 221456"/>
                <a:gd name="connsiteY27" fmla="*/ 45243 h 221456"/>
                <a:gd name="connsiteX28" fmla="*/ 145256 w 221456"/>
                <a:gd name="connsiteY28" fmla="*/ 64293 h 221456"/>
                <a:gd name="connsiteX29" fmla="*/ 145256 w 221456"/>
                <a:gd name="connsiteY29" fmla="*/ 64293 h 221456"/>
                <a:gd name="connsiteX30" fmla="*/ 128587 w 221456"/>
                <a:gd name="connsiteY30" fmla="*/ 100012 h 221456"/>
                <a:gd name="connsiteX31" fmla="*/ 135731 w 221456"/>
                <a:gd name="connsiteY31" fmla="*/ 121443 h 221456"/>
                <a:gd name="connsiteX32" fmla="*/ 142875 w 221456"/>
                <a:gd name="connsiteY32" fmla="*/ 138112 h 221456"/>
                <a:gd name="connsiteX33" fmla="*/ 161925 w 221456"/>
                <a:gd name="connsiteY33" fmla="*/ 147637 h 221456"/>
                <a:gd name="connsiteX34" fmla="*/ 157162 w 221456"/>
                <a:gd name="connsiteY34" fmla="*/ 164306 h 221456"/>
                <a:gd name="connsiteX35" fmla="*/ 133350 w 221456"/>
                <a:gd name="connsiteY35" fmla="*/ 161925 h 221456"/>
                <a:gd name="connsiteX36" fmla="*/ 119062 w 221456"/>
                <a:gd name="connsiteY36" fmla="*/ 166687 h 221456"/>
                <a:gd name="connsiteX37" fmla="*/ 119062 w 221456"/>
                <a:gd name="connsiteY37" fmla="*/ 188118 h 221456"/>
                <a:gd name="connsiteX38" fmla="*/ 138112 w 221456"/>
                <a:gd name="connsiteY38" fmla="*/ 200025 h 221456"/>
                <a:gd name="connsiteX39" fmla="*/ 161925 w 221456"/>
                <a:gd name="connsiteY39" fmla="*/ 197643 h 221456"/>
                <a:gd name="connsiteX40" fmla="*/ 185737 w 221456"/>
                <a:gd name="connsiteY40" fmla="*/ 221456 h 221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21456" h="221456">
                  <a:moveTo>
                    <a:pt x="185737" y="221456"/>
                  </a:moveTo>
                  <a:cubicBezTo>
                    <a:pt x="185737" y="207962"/>
                    <a:pt x="197644" y="194469"/>
                    <a:pt x="197644" y="180975"/>
                  </a:cubicBezTo>
                  <a:lnTo>
                    <a:pt x="188119" y="152400"/>
                  </a:lnTo>
                  <a:lnTo>
                    <a:pt x="202406" y="130968"/>
                  </a:lnTo>
                  <a:lnTo>
                    <a:pt x="180975" y="90487"/>
                  </a:lnTo>
                  <a:lnTo>
                    <a:pt x="180975" y="64293"/>
                  </a:lnTo>
                  <a:lnTo>
                    <a:pt x="200025" y="66675"/>
                  </a:lnTo>
                  <a:lnTo>
                    <a:pt x="207169" y="107156"/>
                  </a:lnTo>
                  <a:lnTo>
                    <a:pt x="221456" y="109537"/>
                  </a:lnTo>
                  <a:lnTo>
                    <a:pt x="221456" y="83343"/>
                  </a:lnTo>
                  <a:lnTo>
                    <a:pt x="204787" y="52387"/>
                  </a:lnTo>
                  <a:lnTo>
                    <a:pt x="183356" y="28575"/>
                  </a:lnTo>
                  <a:lnTo>
                    <a:pt x="171450" y="11906"/>
                  </a:lnTo>
                  <a:lnTo>
                    <a:pt x="150019" y="14287"/>
                  </a:lnTo>
                  <a:lnTo>
                    <a:pt x="130969" y="16668"/>
                  </a:lnTo>
                  <a:lnTo>
                    <a:pt x="114300" y="0"/>
                  </a:lnTo>
                  <a:lnTo>
                    <a:pt x="90487" y="9525"/>
                  </a:lnTo>
                  <a:lnTo>
                    <a:pt x="71437" y="21431"/>
                  </a:lnTo>
                  <a:lnTo>
                    <a:pt x="57150" y="26193"/>
                  </a:lnTo>
                  <a:lnTo>
                    <a:pt x="28575" y="23812"/>
                  </a:lnTo>
                  <a:lnTo>
                    <a:pt x="0" y="21431"/>
                  </a:lnTo>
                  <a:lnTo>
                    <a:pt x="14287" y="47625"/>
                  </a:lnTo>
                  <a:lnTo>
                    <a:pt x="40481" y="59531"/>
                  </a:lnTo>
                  <a:lnTo>
                    <a:pt x="73819" y="64293"/>
                  </a:lnTo>
                  <a:lnTo>
                    <a:pt x="95250" y="59531"/>
                  </a:lnTo>
                  <a:lnTo>
                    <a:pt x="104775" y="42862"/>
                  </a:lnTo>
                  <a:lnTo>
                    <a:pt x="121444" y="45243"/>
                  </a:lnTo>
                  <a:lnTo>
                    <a:pt x="121444" y="45243"/>
                  </a:lnTo>
                  <a:lnTo>
                    <a:pt x="145256" y="64293"/>
                  </a:lnTo>
                  <a:lnTo>
                    <a:pt x="145256" y="64293"/>
                  </a:lnTo>
                  <a:lnTo>
                    <a:pt x="128587" y="100012"/>
                  </a:lnTo>
                  <a:lnTo>
                    <a:pt x="135731" y="121443"/>
                  </a:lnTo>
                  <a:lnTo>
                    <a:pt x="142875" y="138112"/>
                  </a:lnTo>
                  <a:lnTo>
                    <a:pt x="161925" y="147637"/>
                  </a:lnTo>
                  <a:lnTo>
                    <a:pt x="157162" y="164306"/>
                  </a:lnTo>
                  <a:lnTo>
                    <a:pt x="133350" y="161925"/>
                  </a:lnTo>
                  <a:lnTo>
                    <a:pt x="119062" y="166687"/>
                  </a:lnTo>
                  <a:lnTo>
                    <a:pt x="119062" y="188118"/>
                  </a:lnTo>
                  <a:lnTo>
                    <a:pt x="138112" y="200025"/>
                  </a:lnTo>
                  <a:cubicBezTo>
                    <a:pt x="143668" y="202406"/>
                    <a:pt x="156369" y="195262"/>
                    <a:pt x="161925" y="197643"/>
                  </a:cubicBezTo>
                  <a:lnTo>
                    <a:pt x="185737" y="22145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700">
                <a:latin typeface="Arial Narrow" pitchFamily="34" charset="0"/>
              </a:endParaRPr>
            </a:p>
          </p:txBody>
        </p:sp>
        <p:sp>
          <p:nvSpPr>
            <p:cNvPr id="48" name="Дагестан"/>
            <p:cNvSpPr/>
            <p:nvPr/>
          </p:nvSpPr>
          <p:spPr>
            <a:xfrm>
              <a:off x="4695825" y="10433050"/>
              <a:ext cx="352425" cy="557213"/>
            </a:xfrm>
            <a:custGeom>
              <a:avLst/>
              <a:gdLst>
                <a:gd name="connsiteX0" fmla="*/ 361950 w 361950"/>
                <a:gd name="connsiteY0" fmla="*/ 473869 h 545306"/>
                <a:gd name="connsiteX1" fmla="*/ 304800 w 361950"/>
                <a:gd name="connsiteY1" fmla="*/ 411956 h 545306"/>
                <a:gd name="connsiteX2" fmla="*/ 295275 w 361950"/>
                <a:gd name="connsiteY2" fmla="*/ 376237 h 545306"/>
                <a:gd name="connsiteX3" fmla="*/ 280988 w 361950"/>
                <a:gd name="connsiteY3" fmla="*/ 352425 h 545306"/>
                <a:gd name="connsiteX4" fmla="*/ 254794 w 361950"/>
                <a:gd name="connsiteY4" fmla="*/ 335756 h 545306"/>
                <a:gd name="connsiteX5" fmla="*/ 259556 w 361950"/>
                <a:gd name="connsiteY5" fmla="*/ 311944 h 545306"/>
                <a:gd name="connsiteX6" fmla="*/ 242888 w 361950"/>
                <a:gd name="connsiteY6" fmla="*/ 304800 h 545306"/>
                <a:gd name="connsiteX7" fmla="*/ 247650 w 361950"/>
                <a:gd name="connsiteY7" fmla="*/ 264319 h 545306"/>
                <a:gd name="connsiteX8" fmla="*/ 247650 w 361950"/>
                <a:gd name="connsiteY8" fmla="*/ 240506 h 545306"/>
                <a:gd name="connsiteX9" fmla="*/ 254794 w 361950"/>
                <a:gd name="connsiteY9" fmla="*/ 202406 h 545306"/>
                <a:gd name="connsiteX10" fmla="*/ 259556 w 361950"/>
                <a:gd name="connsiteY10" fmla="*/ 169069 h 545306"/>
                <a:gd name="connsiteX11" fmla="*/ 238125 w 361950"/>
                <a:gd name="connsiteY11" fmla="*/ 178594 h 545306"/>
                <a:gd name="connsiteX12" fmla="*/ 228600 w 361950"/>
                <a:gd name="connsiteY12" fmla="*/ 154781 h 545306"/>
                <a:gd name="connsiteX13" fmla="*/ 211931 w 361950"/>
                <a:gd name="connsiteY13" fmla="*/ 123825 h 545306"/>
                <a:gd name="connsiteX14" fmla="*/ 200025 w 361950"/>
                <a:gd name="connsiteY14" fmla="*/ 111919 h 545306"/>
                <a:gd name="connsiteX15" fmla="*/ 185738 w 361950"/>
                <a:gd name="connsiteY15" fmla="*/ 97631 h 545306"/>
                <a:gd name="connsiteX16" fmla="*/ 154781 w 361950"/>
                <a:gd name="connsiteY16" fmla="*/ 95250 h 545306"/>
                <a:gd name="connsiteX17" fmla="*/ 157163 w 361950"/>
                <a:gd name="connsiteY17" fmla="*/ 69056 h 545306"/>
                <a:gd name="connsiteX18" fmla="*/ 159544 w 361950"/>
                <a:gd name="connsiteY18" fmla="*/ 47625 h 545306"/>
                <a:gd name="connsiteX19" fmla="*/ 166688 w 361950"/>
                <a:gd name="connsiteY19" fmla="*/ 28575 h 545306"/>
                <a:gd name="connsiteX20" fmla="*/ 145256 w 361950"/>
                <a:gd name="connsiteY20" fmla="*/ 16669 h 545306"/>
                <a:gd name="connsiteX21" fmla="*/ 116681 w 361950"/>
                <a:gd name="connsiteY21" fmla="*/ 0 h 545306"/>
                <a:gd name="connsiteX22" fmla="*/ 92869 w 361950"/>
                <a:gd name="connsiteY22" fmla="*/ 0 h 545306"/>
                <a:gd name="connsiteX23" fmla="*/ 47625 w 361950"/>
                <a:gd name="connsiteY23" fmla="*/ 0 h 545306"/>
                <a:gd name="connsiteX24" fmla="*/ 42863 w 361950"/>
                <a:gd name="connsiteY24" fmla="*/ 9525 h 545306"/>
                <a:gd name="connsiteX25" fmla="*/ 38100 w 361950"/>
                <a:gd name="connsiteY25" fmla="*/ 33337 h 545306"/>
                <a:gd name="connsiteX26" fmla="*/ 35719 w 361950"/>
                <a:gd name="connsiteY26" fmla="*/ 54769 h 545306"/>
                <a:gd name="connsiteX27" fmla="*/ 7144 w 361950"/>
                <a:gd name="connsiteY27" fmla="*/ 66675 h 545306"/>
                <a:gd name="connsiteX28" fmla="*/ 0 w 361950"/>
                <a:gd name="connsiteY28" fmla="*/ 69056 h 545306"/>
                <a:gd name="connsiteX29" fmla="*/ 16669 w 361950"/>
                <a:gd name="connsiteY29" fmla="*/ 95250 h 545306"/>
                <a:gd name="connsiteX30" fmla="*/ 0 w 361950"/>
                <a:gd name="connsiteY30" fmla="*/ 104775 h 545306"/>
                <a:gd name="connsiteX31" fmla="*/ 0 w 361950"/>
                <a:gd name="connsiteY31" fmla="*/ 104775 h 545306"/>
                <a:gd name="connsiteX32" fmla="*/ 16669 w 361950"/>
                <a:gd name="connsiteY32" fmla="*/ 119062 h 545306"/>
                <a:gd name="connsiteX33" fmla="*/ 23813 w 361950"/>
                <a:gd name="connsiteY33" fmla="*/ 152400 h 545306"/>
                <a:gd name="connsiteX34" fmla="*/ 64294 w 361950"/>
                <a:gd name="connsiteY34" fmla="*/ 154781 h 545306"/>
                <a:gd name="connsiteX35" fmla="*/ 92869 w 361950"/>
                <a:gd name="connsiteY35" fmla="*/ 173831 h 545306"/>
                <a:gd name="connsiteX36" fmla="*/ 107156 w 361950"/>
                <a:gd name="connsiteY36" fmla="*/ 159544 h 545306"/>
                <a:gd name="connsiteX37" fmla="*/ 130969 w 361950"/>
                <a:gd name="connsiteY37" fmla="*/ 150019 h 545306"/>
                <a:gd name="connsiteX38" fmla="*/ 135731 w 361950"/>
                <a:gd name="connsiteY38" fmla="*/ 173831 h 545306"/>
                <a:gd name="connsiteX39" fmla="*/ 135731 w 361950"/>
                <a:gd name="connsiteY39" fmla="*/ 173831 h 545306"/>
                <a:gd name="connsiteX40" fmla="*/ 159544 w 361950"/>
                <a:gd name="connsiteY40" fmla="*/ 195262 h 545306"/>
                <a:gd name="connsiteX41" fmla="*/ 121444 w 361950"/>
                <a:gd name="connsiteY41" fmla="*/ 235744 h 545306"/>
                <a:gd name="connsiteX42" fmla="*/ 128588 w 361950"/>
                <a:gd name="connsiteY42" fmla="*/ 257175 h 545306"/>
                <a:gd name="connsiteX43" fmla="*/ 138113 w 361950"/>
                <a:gd name="connsiteY43" fmla="*/ 297656 h 545306"/>
                <a:gd name="connsiteX44" fmla="*/ 140494 w 361950"/>
                <a:gd name="connsiteY44" fmla="*/ 319087 h 545306"/>
                <a:gd name="connsiteX45" fmla="*/ 111919 w 361950"/>
                <a:gd name="connsiteY45" fmla="*/ 321469 h 545306"/>
                <a:gd name="connsiteX46" fmla="*/ 100013 w 361950"/>
                <a:gd name="connsiteY46" fmla="*/ 333375 h 545306"/>
                <a:gd name="connsiteX47" fmla="*/ 85725 w 361950"/>
                <a:gd name="connsiteY47" fmla="*/ 350044 h 545306"/>
                <a:gd name="connsiteX48" fmla="*/ 73819 w 361950"/>
                <a:gd name="connsiteY48" fmla="*/ 366712 h 545306"/>
                <a:gd name="connsiteX49" fmla="*/ 64294 w 361950"/>
                <a:gd name="connsiteY49" fmla="*/ 381000 h 545306"/>
                <a:gd name="connsiteX50" fmla="*/ 54769 w 361950"/>
                <a:gd name="connsiteY50" fmla="*/ 411956 h 545306"/>
                <a:gd name="connsiteX51" fmla="*/ 83344 w 361950"/>
                <a:gd name="connsiteY51" fmla="*/ 416719 h 545306"/>
                <a:gd name="connsiteX52" fmla="*/ 119063 w 361950"/>
                <a:gd name="connsiteY52" fmla="*/ 438150 h 545306"/>
                <a:gd name="connsiteX53" fmla="*/ 145256 w 361950"/>
                <a:gd name="connsiteY53" fmla="*/ 459581 h 545306"/>
                <a:gd name="connsiteX54" fmla="*/ 166688 w 361950"/>
                <a:gd name="connsiteY54" fmla="*/ 466725 h 545306"/>
                <a:gd name="connsiteX55" fmla="*/ 185738 w 361950"/>
                <a:gd name="connsiteY55" fmla="*/ 485775 h 545306"/>
                <a:gd name="connsiteX56" fmla="*/ 197644 w 361950"/>
                <a:gd name="connsiteY56" fmla="*/ 497681 h 545306"/>
                <a:gd name="connsiteX57" fmla="*/ 211931 w 361950"/>
                <a:gd name="connsiteY57" fmla="*/ 516731 h 545306"/>
                <a:gd name="connsiteX58" fmla="*/ 238125 w 361950"/>
                <a:gd name="connsiteY58" fmla="*/ 535781 h 545306"/>
                <a:gd name="connsiteX59" fmla="*/ 264319 w 361950"/>
                <a:gd name="connsiteY59" fmla="*/ 545306 h 545306"/>
                <a:gd name="connsiteX60" fmla="*/ 292894 w 361950"/>
                <a:gd name="connsiteY60" fmla="*/ 528637 h 545306"/>
                <a:gd name="connsiteX61" fmla="*/ 314325 w 361950"/>
                <a:gd name="connsiteY61" fmla="*/ 514350 h 545306"/>
                <a:gd name="connsiteX62" fmla="*/ 361950 w 361950"/>
                <a:gd name="connsiteY62" fmla="*/ 473869 h 545306"/>
                <a:gd name="connsiteX0" fmla="*/ 361950 w 361950"/>
                <a:gd name="connsiteY0" fmla="*/ 473869 h 557212"/>
                <a:gd name="connsiteX1" fmla="*/ 304800 w 361950"/>
                <a:gd name="connsiteY1" fmla="*/ 411956 h 557212"/>
                <a:gd name="connsiteX2" fmla="*/ 295275 w 361950"/>
                <a:gd name="connsiteY2" fmla="*/ 376237 h 557212"/>
                <a:gd name="connsiteX3" fmla="*/ 280988 w 361950"/>
                <a:gd name="connsiteY3" fmla="*/ 352425 h 557212"/>
                <a:gd name="connsiteX4" fmla="*/ 254794 w 361950"/>
                <a:gd name="connsiteY4" fmla="*/ 335756 h 557212"/>
                <a:gd name="connsiteX5" fmla="*/ 259556 w 361950"/>
                <a:gd name="connsiteY5" fmla="*/ 311944 h 557212"/>
                <a:gd name="connsiteX6" fmla="*/ 242888 w 361950"/>
                <a:gd name="connsiteY6" fmla="*/ 304800 h 557212"/>
                <a:gd name="connsiteX7" fmla="*/ 247650 w 361950"/>
                <a:gd name="connsiteY7" fmla="*/ 264319 h 557212"/>
                <a:gd name="connsiteX8" fmla="*/ 247650 w 361950"/>
                <a:gd name="connsiteY8" fmla="*/ 240506 h 557212"/>
                <a:gd name="connsiteX9" fmla="*/ 254794 w 361950"/>
                <a:gd name="connsiteY9" fmla="*/ 202406 h 557212"/>
                <a:gd name="connsiteX10" fmla="*/ 259556 w 361950"/>
                <a:gd name="connsiteY10" fmla="*/ 169069 h 557212"/>
                <a:gd name="connsiteX11" fmla="*/ 238125 w 361950"/>
                <a:gd name="connsiteY11" fmla="*/ 178594 h 557212"/>
                <a:gd name="connsiteX12" fmla="*/ 228600 w 361950"/>
                <a:gd name="connsiteY12" fmla="*/ 154781 h 557212"/>
                <a:gd name="connsiteX13" fmla="*/ 211931 w 361950"/>
                <a:gd name="connsiteY13" fmla="*/ 123825 h 557212"/>
                <a:gd name="connsiteX14" fmla="*/ 200025 w 361950"/>
                <a:gd name="connsiteY14" fmla="*/ 111919 h 557212"/>
                <a:gd name="connsiteX15" fmla="*/ 185738 w 361950"/>
                <a:gd name="connsiteY15" fmla="*/ 97631 h 557212"/>
                <a:gd name="connsiteX16" fmla="*/ 154781 w 361950"/>
                <a:gd name="connsiteY16" fmla="*/ 95250 h 557212"/>
                <a:gd name="connsiteX17" fmla="*/ 157163 w 361950"/>
                <a:gd name="connsiteY17" fmla="*/ 69056 h 557212"/>
                <a:gd name="connsiteX18" fmla="*/ 159544 w 361950"/>
                <a:gd name="connsiteY18" fmla="*/ 47625 h 557212"/>
                <a:gd name="connsiteX19" fmla="*/ 166688 w 361950"/>
                <a:gd name="connsiteY19" fmla="*/ 28575 h 557212"/>
                <a:gd name="connsiteX20" fmla="*/ 145256 w 361950"/>
                <a:gd name="connsiteY20" fmla="*/ 16669 h 557212"/>
                <a:gd name="connsiteX21" fmla="*/ 116681 w 361950"/>
                <a:gd name="connsiteY21" fmla="*/ 0 h 557212"/>
                <a:gd name="connsiteX22" fmla="*/ 92869 w 361950"/>
                <a:gd name="connsiteY22" fmla="*/ 0 h 557212"/>
                <a:gd name="connsiteX23" fmla="*/ 47625 w 361950"/>
                <a:gd name="connsiteY23" fmla="*/ 0 h 557212"/>
                <a:gd name="connsiteX24" fmla="*/ 42863 w 361950"/>
                <a:gd name="connsiteY24" fmla="*/ 9525 h 557212"/>
                <a:gd name="connsiteX25" fmla="*/ 38100 w 361950"/>
                <a:gd name="connsiteY25" fmla="*/ 33337 h 557212"/>
                <a:gd name="connsiteX26" fmla="*/ 35719 w 361950"/>
                <a:gd name="connsiteY26" fmla="*/ 54769 h 557212"/>
                <a:gd name="connsiteX27" fmla="*/ 7144 w 361950"/>
                <a:gd name="connsiteY27" fmla="*/ 66675 h 557212"/>
                <a:gd name="connsiteX28" fmla="*/ 0 w 361950"/>
                <a:gd name="connsiteY28" fmla="*/ 69056 h 557212"/>
                <a:gd name="connsiteX29" fmla="*/ 16669 w 361950"/>
                <a:gd name="connsiteY29" fmla="*/ 95250 h 557212"/>
                <a:gd name="connsiteX30" fmla="*/ 0 w 361950"/>
                <a:gd name="connsiteY30" fmla="*/ 104775 h 557212"/>
                <a:gd name="connsiteX31" fmla="*/ 0 w 361950"/>
                <a:gd name="connsiteY31" fmla="*/ 104775 h 557212"/>
                <a:gd name="connsiteX32" fmla="*/ 16669 w 361950"/>
                <a:gd name="connsiteY32" fmla="*/ 119062 h 557212"/>
                <a:gd name="connsiteX33" fmla="*/ 23813 w 361950"/>
                <a:gd name="connsiteY33" fmla="*/ 152400 h 557212"/>
                <a:gd name="connsiteX34" fmla="*/ 64294 w 361950"/>
                <a:gd name="connsiteY34" fmla="*/ 154781 h 557212"/>
                <a:gd name="connsiteX35" fmla="*/ 92869 w 361950"/>
                <a:gd name="connsiteY35" fmla="*/ 173831 h 557212"/>
                <a:gd name="connsiteX36" fmla="*/ 107156 w 361950"/>
                <a:gd name="connsiteY36" fmla="*/ 159544 h 557212"/>
                <a:gd name="connsiteX37" fmla="*/ 130969 w 361950"/>
                <a:gd name="connsiteY37" fmla="*/ 150019 h 557212"/>
                <a:gd name="connsiteX38" fmla="*/ 135731 w 361950"/>
                <a:gd name="connsiteY38" fmla="*/ 173831 h 557212"/>
                <a:gd name="connsiteX39" fmla="*/ 135731 w 361950"/>
                <a:gd name="connsiteY39" fmla="*/ 173831 h 557212"/>
                <a:gd name="connsiteX40" fmla="*/ 159544 w 361950"/>
                <a:gd name="connsiteY40" fmla="*/ 195262 h 557212"/>
                <a:gd name="connsiteX41" fmla="*/ 121444 w 361950"/>
                <a:gd name="connsiteY41" fmla="*/ 235744 h 557212"/>
                <a:gd name="connsiteX42" fmla="*/ 128588 w 361950"/>
                <a:gd name="connsiteY42" fmla="*/ 257175 h 557212"/>
                <a:gd name="connsiteX43" fmla="*/ 138113 w 361950"/>
                <a:gd name="connsiteY43" fmla="*/ 297656 h 557212"/>
                <a:gd name="connsiteX44" fmla="*/ 140494 w 361950"/>
                <a:gd name="connsiteY44" fmla="*/ 319087 h 557212"/>
                <a:gd name="connsiteX45" fmla="*/ 111919 w 361950"/>
                <a:gd name="connsiteY45" fmla="*/ 321469 h 557212"/>
                <a:gd name="connsiteX46" fmla="*/ 100013 w 361950"/>
                <a:gd name="connsiteY46" fmla="*/ 333375 h 557212"/>
                <a:gd name="connsiteX47" fmla="*/ 85725 w 361950"/>
                <a:gd name="connsiteY47" fmla="*/ 350044 h 557212"/>
                <a:gd name="connsiteX48" fmla="*/ 73819 w 361950"/>
                <a:gd name="connsiteY48" fmla="*/ 366712 h 557212"/>
                <a:gd name="connsiteX49" fmla="*/ 64294 w 361950"/>
                <a:gd name="connsiteY49" fmla="*/ 381000 h 557212"/>
                <a:gd name="connsiteX50" fmla="*/ 54769 w 361950"/>
                <a:gd name="connsiteY50" fmla="*/ 411956 h 557212"/>
                <a:gd name="connsiteX51" fmla="*/ 83344 w 361950"/>
                <a:gd name="connsiteY51" fmla="*/ 416719 h 557212"/>
                <a:gd name="connsiteX52" fmla="*/ 119063 w 361950"/>
                <a:gd name="connsiteY52" fmla="*/ 438150 h 557212"/>
                <a:gd name="connsiteX53" fmla="*/ 145256 w 361950"/>
                <a:gd name="connsiteY53" fmla="*/ 459581 h 557212"/>
                <a:gd name="connsiteX54" fmla="*/ 166688 w 361950"/>
                <a:gd name="connsiteY54" fmla="*/ 466725 h 557212"/>
                <a:gd name="connsiteX55" fmla="*/ 185738 w 361950"/>
                <a:gd name="connsiteY55" fmla="*/ 485775 h 557212"/>
                <a:gd name="connsiteX56" fmla="*/ 197644 w 361950"/>
                <a:gd name="connsiteY56" fmla="*/ 497681 h 557212"/>
                <a:gd name="connsiteX57" fmla="*/ 211931 w 361950"/>
                <a:gd name="connsiteY57" fmla="*/ 516731 h 557212"/>
                <a:gd name="connsiteX58" fmla="*/ 238125 w 361950"/>
                <a:gd name="connsiteY58" fmla="*/ 535781 h 557212"/>
                <a:gd name="connsiteX59" fmla="*/ 273844 w 361950"/>
                <a:gd name="connsiteY59" fmla="*/ 557212 h 557212"/>
                <a:gd name="connsiteX60" fmla="*/ 292894 w 361950"/>
                <a:gd name="connsiteY60" fmla="*/ 528637 h 557212"/>
                <a:gd name="connsiteX61" fmla="*/ 314325 w 361950"/>
                <a:gd name="connsiteY61" fmla="*/ 514350 h 557212"/>
                <a:gd name="connsiteX62" fmla="*/ 361950 w 361950"/>
                <a:gd name="connsiteY62" fmla="*/ 473869 h 557212"/>
                <a:gd name="connsiteX0" fmla="*/ 361950 w 361950"/>
                <a:gd name="connsiteY0" fmla="*/ 473869 h 557212"/>
                <a:gd name="connsiteX1" fmla="*/ 304800 w 361950"/>
                <a:gd name="connsiteY1" fmla="*/ 411956 h 557212"/>
                <a:gd name="connsiteX2" fmla="*/ 295275 w 361950"/>
                <a:gd name="connsiteY2" fmla="*/ 376237 h 557212"/>
                <a:gd name="connsiteX3" fmla="*/ 280988 w 361950"/>
                <a:gd name="connsiteY3" fmla="*/ 352425 h 557212"/>
                <a:gd name="connsiteX4" fmla="*/ 254794 w 361950"/>
                <a:gd name="connsiteY4" fmla="*/ 335756 h 557212"/>
                <a:gd name="connsiteX5" fmla="*/ 259556 w 361950"/>
                <a:gd name="connsiteY5" fmla="*/ 311944 h 557212"/>
                <a:gd name="connsiteX6" fmla="*/ 242888 w 361950"/>
                <a:gd name="connsiteY6" fmla="*/ 304800 h 557212"/>
                <a:gd name="connsiteX7" fmla="*/ 247650 w 361950"/>
                <a:gd name="connsiteY7" fmla="*/ 264319 h 557212"/>
                <a:gd name="connsiteX8" fmla="*/ 247650 w 361950"/>
                <a:gd name="connsiteY8" fmla="*/ 240506 h 557212"/>
                <a:gd name="connsiteX9" fmla="*/ 254794 w 361950"/>
                <a:gd name="connsiteY9" fmla="*/ 202406 h 557212"/>
                <a:gd name="connsiteX10" fmla="*/ 259556 w 361950"/>
                <a:gd name="connsiteY10" fmla="*/ 169069 h 557212"/>
                <a:gd name="connsiteX11" fmla="*/ 238125 w 361950"/>
                <a:gd name="connsiteY11" fmla="*/ 178594 h 557212"/>
                <a:gd name="connsiteX12" fmla="*/ 228600 w 361950"/>
                <a:gd name="connsiteY12" fmla="*/ 154781 h 557212"/>
                <a:gd name="connsiteX13" fmla="*/ 211931 w 361950"/>
                <a:gd name="connsiteY13" fmla="*/ 123825 h 557212"/>
                <a:gd name="connsiteX14" fmla="*/ 200025 w 361950"/>
                <a:gd name="connsiteY14" fmla="*/ 111919 h 557212"/>
                <a:gd name="connsiteX15" fmla="*/ 185738 w 361950"/>
                <a:gd name="connsiteY15" fmla="*/ 97631 h 557212"/>
                <a:gd name="connsiteX16" fmla="*/ 154781 w 361950"/>
                <a:gd name="connsiteY16" fmla="*/ 95250 h 557212"/>
                <a:gd name="connsiteX17" fmla="*/ 157163 w 361950"/>
                <a:gd name="connsiteY17" fmla="*/ 69056 h 557212"/>
                <a:gd name="connsiteX18" fmla="*/ 159544 w 361950"/>
                <a:gd name="connsiteY18" fmla="*/ 47625 h 557212"/>
                <a:gd name="connsiteX19" fmla="*/ 166688 w 361950"/>
                <a:gd name="connsiteY19" fmla="*/ 28575 h 557212"/>
                <a:gd name="connsiteX20" fmla="*/ 145256 w 361950"/>
                <a:gd name="connsiteY20" fmla="*/ 16669 h 557212"/>
                <a:gd name="connsiteX21" fmla="*/ 116681 w 361950"/>
                <a:gd name="connsiteY21" fmla="*/ 0 h 557212"/>
                <a:gd name="connsiteX22" fmla="*/ 92869 w 361950"/>
                <a:gd name="connsiteY22" fmla="*/ 0 h 557212"/>
                <a:gd name="connsiteX23" fmla="*/ 47625 w 361950"/>
                <a:gd name="connsiteY23" fmla="*/ 0 h 557212"/>
                <a:gd name="connsiteX24" fmla="*/ 42863 w 361950"/>
                <a:gd name="connsiteY24" fmla="*/ 9525 h 557212"/>
                <a:gd name="connsiteX25" fmla="*/ 38100 w 361950"/>
                <a:gd name="connsiteY25" fmla="*/ 33337 h 557212"/>
                <a:gd name="connsiteX26" fmla="*/ 35719 w 361950"/>
                <a:gd name="connsiteY26" fmla="*/ 54769 h 557212"/>
                <a:gd name="connsiteX27" fmla="*/ 7144 w 361950"/>
                <a:gd name="connsiteY27" fmla="*/ 66675 h 557212"/>
                <a:gd name="connsiteX28" fmla="*/ 0 w 361950"/>
                <a:gd name="connsiteY28" fmla="*/ 69056 h 557212"/>
                <a:gd name="connsiteX29" fmla="*/ 16669 w 361950"/>
                <a:gd name="connsiteY29" fmla="*/ 95250 h 557212"/>
                <a:gd name="connsiteX30" fmla="*/ 0 w 361950"/>
                <a:gd name="connsiteY30" fmla="*/ 104775 h 557212"/>
                <a:gd name="connsiteX31" fmla="*/ 0 w 361950"/>
                <a:gd name="connsiteY31" fmla="*/ 104775 h 557212"/>
                <a:gd name="connsiteX32" fmla="*/ 16669 w 361950"/>
                <a:gd name="connsiteY32" fmla="*/ 119062 h 557212"/>
                <a:gd name="connsiteX33" fmla="*/ 23813 w 361950"/>
                <a:gd name="connsiteY33" fmla="*/ 152400 h 557212"/>
                <a:gd name="connsiteX34" fmla="*/ 64294 w 361950"/>
                <a:gd name="connsiteY34" fmla="*/ 154781 h 557212"/>
                <a:gd name="connsiteX35" fmla="*/ 92869 w 361950"/>
                <a:gd name="connsiteY35" fmla="*/ 173831 h 557212"/>
                <a:gd name="connsiteX36" fmla="*/ 107156 w 361950"/>
                <a:gd name="connsiteY36" fmla="*/ 159544 h 557212"/>
                <a:gd name="connsiteX37" fmla="*/ 130969 w 361950"/>
                <a:gd name="connsiteY37" fmla="*/ 150019 h 557212"/>
                <a:gd name="connsiteX38" fmla="*/ 135731 w 361950"/>
                <a:gd name="connsiteY38" fmla="*/ 173831 h 557212"/>
                <a:gd name="connsiteX39" fmla="*/ 135731 w 361950"/>
                <a:gd name="connsiteY39" fmla="*/ 173831 h 557212"/>
                <a:gd name="connsiteX40" fmla="*/ 159544 w 361950"/>
                <a:gd name="connsiteY40" fmla="*/ 195262 h 557212"/>
                <a:gd name="connsiteX41" fmla="*/ 121444 w 361950"/>
                <a:gd name="connsiteY41" fmla="*/ 235744 h 557212"/>
                <a:gd name="connsiteX42" fmla="*/ 128588 w 361950"/>
                <a:gd name="connsiteY42" fmla="*/ 257175 h 557212"/>
                <a:gd name="connsiteX43" fmla="*/ 138113 w 361950"/>
                <a:gd name="connsiteY43" fmla="*/ 297656 h 557212"/>
                <a:gd name="connsiteX44" fmla="*/ 140494 w 361950"/>
                <a:gd name="connsiteY44" fmla="*/ 319087 h 557212"/>
                <a:gd name="connsiteX45" fmla="*/ 111919 w 361950"/>
                <a:gd name="connsiteY45" fmla="*/ 321469 h 557212"/>
                <a:gd name="connsiteX46" fmla="*/ 100013 w 361950"/>
                <a:gd name="connsiteY46" fmla="*/ 333375 h 557212"/>
                <a:gd name="connsiteX47" fmla="*/ 85725 w 361950"/>
                <a:gd name="connsiteY47" fmla="*/ 350044 h 557212"/>
                <a:gd name="connsiteX48" fmla="*/ 73819 w 361950"/>
                <a:gd name="connsiteY48" fmla="*/ 366712 h 557212"/>
                <a:gd name="connsiteX49" fmla="*/ 64294 w 361950"/>
                <a:gd name="connsiteY49" fmla="*/ 381000 h 557212"/>
                <a:gd name="connsiteX50" fmla="*/ 54769 w 361950"/>
                <a:gd name="connsiteY50" fmla="*/ 411956 h 557212"/>
                <a:gd name="connsiteX51" fmla="*/ 83344 w 361950"/>
                <a:gd name="connsiteY51" fmla="*/ 416719 h 557212"/>
                <a:gd name="connsiteX52" fmla="*/ 119063 w 361950"/>
                <a:gd name="connsiteY52" fmla="*/ 438150 h 557212"/>
                <a:gd name="connsiteX53" fmla="*/ 145256 w 361950"/>
                <a:gd name="connsiteY53" fmla="*/ 459581 h 557212"/>
                <a:gd name="connsiteX54" fmla="*/ 166688 w 361950"/>
                <a:gd name="connsiteY54" fmla="*/ 466725 h 557212"/>
                <a:gd name="connsiteX55" fmla="*/ 185738 w 361950"/>
                <a:gd name="connsiteY55" fmla="*/ 485775 h 557212"/>
                <a:gd name="connsiteX56" fmla="*/ 197644 w 361950"/>
                <a:gd name="connsiteY56" fmla="*/ 497681 h 557212"/>
                <a:gd name="connsiteX57" fmla="*/ 211931 w 361950"/>
                <a:gd name="connsiteY57" fmla="*/ 516731 h 557212"/>
                <a:gd name="connsiteX58" fmla="*/ 235743 w 361950"/>
                <a:gd name="connsiteY58" fmla="*/ 545306 h 557212"/>
                <a:gd name="connsiteX59" fmla="*/ 273844 w 361950"/>
                <a:gd name="connsiteY59" fmla="*/ 557212 h 557212"/>
                <a:gd name="connsiteX60" fmla="*/ 292894 w 361950"/>
                <a:gd name="connsiteY60" fmla="*/ 528637 h 557212"/>
                <a:gd name="connsiteX61" fmla="*/ 314325 w 361950"/>
                <a:gd name="connsiteY61" fmla="*/ 514350 h 557212"/>
                <a:gd name="connsiteX62" fmla="*/ 361950 w 361950"/>
                <a:gd name="connsiteY62" fmla="*/ 473869 h 557212"/>
                <a:gd name="connsiteX0" fmla="*/ 361950 w 361950"/>
                <a:gd name="connsiteY0" fmla="*/ 473869 h 557212"/>
                <a:gd name="connsiteX1" fmla="*/ 335756 w 361950"/>
                <a:gd name="connsiteY1" fmla="*/ 452437 h 557212"/>
                <a:gd name="connsiteX2" fmla="*/ 304800 w 361950"/>
                <a:gd name="connsiteY2" fmla="*/ 411956 h 557212"/>
                <a:gd name="connsiteX3" fmla="*/ 295275 w 361950"/>
                <a:gd name="connsiteY3" fmla="*/ 376237 h 557212"/>
                <a:gd name="connsiteX4" fmla="*/ 280988 w 361950"/>
                <a:gd name="connsiteY4" fmla="*/ 352425 h 557212"/>
                <a:gd name="connsiteX5" fmla="*/ 254794 w 361950"/>
                <a:gd name="connsiteY5" fmla="*/ 335756 h 557212"/>
                <a:gd name="connsiteX6" fmla="*/ 259556 w 361950"/>
                <a:gd name="connsiteY6" fmla="*/ 311944 h 557212"/>
                <a:gd name="connsiteX7" fmla="*/ 242888 w 361950"/>
                <a:gd name="connsiteY7" fmla="*/ 304800 h 557212"/>
                <a:gd name="connsiteX8" fmla="*/ 247650 w 361950"/>
                <a:gd name="connsiteY8" fmla="*/ 264319 h 557212"/>
                <a:gd name="connsiteX9" fmla="*/ 247650 w 361950"/>
                <a:gd name="connsiteY9" fmla="*/ 240506 h 557212"/>
                <a:gd name="connsiteX10" fmla="*/ 254794 w 361950"/>
                <a:gd name="connsiteY10" fmla="*/ 202406 h 557212"/>
                <a:gd name="connsiteX11" fmla="*/ 259556 w 361950"/>
                <a:gd name="connsiteY11" fmla="*/ 169069 h 557212"/>
                <a:gd name="connsiteX12" fmla="*/ 238125 w 361950"/>
                <a:gd name="connsiteY12" fmla="*/ 178594 h 557212"/>
                <a:gd name="connsiteX13" fmla="*/ 228600 w 361950"/>
                <a:gd name="connsiteY13" fmla="*/ 154781 h 557212"/>
                <a:gd name="connsiteX14" fmla="*/ 211931 w 361950"/>
                <a:gd name="connsiteY14" fmla="*/ 123825 h 557212"/>
                <a:gd name="connsiteX15" fmla="*/ 200025 w 361950"/>
                <a:gd name="connsiteY15" fmla="*/ 111919 h 557212"/>
                <a:gd name="connsiteX16" fmla="*/ 185738 w 361950"/>
                <a:gd name="connsiteY16" fmla="*/ 97631 h 557212"/>
                <a:gd name="connsiteX17" fmla="*/ 154781 w 361950"/>
                <a:gd name="connsiteY17" fmla="*/ 95250 h 557212"/>
                <a:gd name="connsiteX18" fmla="*/ 157163 w 361950"/>
                <a:gd name="connsiteY18" fmla="*/ 69056 h 557212"/>
                <a:gd name="connsiteX19" fmla="*/ 159544 w 361950"/>
                <a:gd name="connsiteY19" fmla="*/ 47625 h 557212"/>
                <a:gd name="connsiteX20" fmla="*/ 166688 w 361950"/>
                <a:gd name="connsiteY20" fmla="*/ 28575 h 557212"/>
                <a:gd name="connsiteX21" fmla="*/ 145256 w 361950"/>
                <a:gd name="connsiteY21" fmla="*/ 16669 h 557212"/>
                <a:gd name="connsiteX22" fmla="*/ 116681 w 361950"/>
                <a:gd name="connsiteY22" fmla="*/ 0 h 557212"/>
                <a:gd name="connsiteX23" fmla="*/ 92869 w 361950"/>
                <a:gd name="connsiteY23" fmla="*/ 0 h 557212"/>
                <a:gd name="connsiteX24" fmla="*/ 47625 w 361950"/>
                <a:gd name="connsiteY24" fmla="*/ 0 h 557212"/>
                <a:gd name="connsiteX25" fmla="*/ 42863 w 361950"/>
                <a:gd name="connsiteY25" fmla="*/ 9525 h 557212"/>
                <a:gd name="connsiteX26" fmla="*/ 38100 w 361950"/>
                <a:gd name="connsiteY26" fmla="*/ 33337 h 557212"/>
                <a:gd name="connsiteX27" fmla="*/ 35719 w 361950"/>
                <a:gd name="connsiteY27" fmla="*/ 54769 h 557212"/>
                <a:gd name="connsiteX28" fmla="*/ 7144 w 361950"/>
                <a:gd name="connsiteY28" fmla="*/ 66675 h 557212"/>
                <a:gd name="connsiteX29" fmla="*/ 0 w 361950"/>
                <a:gd name="connsiteY29" fmla="*/ 69056 h 557212"/>
                <a:gd name="connsiteX30" fmla="*/ 16669 w 361950"/>
                <a:gd name="connsiteY30" fmla="*/ 95250 h 557212"/>
                <a:gd name="connsiteX31" fmla="*/ 0 w 361950"/>
                <a:gd name="connsiteY31" fmla="*/ 104775 h 557212"/>
                <a:gd name="connsiteX32" fmla="*/ 0 w 361950"/>
                <a:gd name="connsiteY32" fmla="*/ 104775 h 557212"/>
                <a:gd name="connsiteX33" fmla="*/ 16669 w 361950"/>
                <a:gd name="connsiteY33" fmla="*/ 119062 h 557212"/>
                <a:gd name="connsiteX34" fmla="*/ 23813 w 361950"/>
                <a:gd name="connsiteY34" fmla="*/ 152400 h 557212"/>
                <a:gd name="connsiteX35" fmla="*/ 64294 w 361950"/>
                <a:gd name="connsiteY35" fmla="*/ 154781 h 557212"/>
                <a:gd name="connsiteX36" fmla="*/ 92869 w 361950"/>
                <a:gd name="connsiteY36" fmla="*/ 173831 h 557212"/>
                <a:gd name="connsiteX37" fmla="*/ 107156 w 361950"/>
                <a:gd name="connsiteY37" fmla="*/ 159544 h 557212"/>
                <a:gd name="connsiteX38" fmla="*/ 130969 w 361950"/>
                <a:gd name="connsiteY38" fmla="*/ 150019 h 557212"/>
                <a:gd name="connsiteX39" fmla="*/ 135731 w 361950"/>
                <a:gd name="connsiteY39" fmla="*/ 173831 h 557212"/>
                <a:gd name="connsiteX40" fmla="*/ 135731 w 361950"/>
                <a:gd name="connsiteY40" fmla="*/ 173831 h 557212"/>
                <a:gd name="connsiteX41" fmla="*/ 159544 w 361950"/>
                <a:gd name="connsiteY41" fmla="*/ 195262 h 557212"/>
                <a:gd name="connsiteX42" fmla="*/ 121444 w 361950"/>
                <a:gd name="connsiteY42" fmla="*/ 235744 h 557212"/>
                <a:gd name="connsiteX43" fmla="*/ 128588 w 361950"/>
                <a:gd name="connsiteY43" fmla="*/ 257175 h 557212"/>
                <a:gd name="connsiteX44" fmla="*/ 138113 w 361950"/>
                <a:gd name="connsiteY44" fmla="*/ 297656 h 557212"/>
                <a:gd name="connsiteX45" fmla="*/ 140494 w 361950"/>
                <a:gd name="connsiteY45" fmla="*/ 319087 h 557212"/>
                <a:gd name="connsiteX46" fmla="*/ 111919 w 361950"/>
                <a:gd name="connsiteY46" fmla="*/ 321469 h 557212"/>
                <a:gd name="connsiteX47" fmla="*/ 100013 w 361950"/>
                <a:gd name="connsiteY47" fmla="*/ 333375 h 557212"/>
                <a:gd name="connsiteX48" fmla="*/ 85725 w 361950"/>
                <a:gd name="connsiteY48" fmla="*/ 350044 h 557212"/>
                <a:gd name="connsiteX49" fmla="*/ 73819 w 361950"/>
                <a:gd name="connsiteY49" fmla="*/ 366712 h 557212"/>
                <a:gd name="connsiteX50" fmla="*/ 64294 w 361950"/>
                <a:gd name="connsiteY50" fmla="*/ 381000 h 557212"/>
                <a:gd name="connsiteX51" fmla="*/ 54769 w 361950"/>
                <a:gd name="connsiteY51" fmla="*/ 411956 h 557212"/>
                <a:gd name="connsiteX52" fmla="*/ 83344 w 361950"/>
                <a:gd name="connsiteY52" fmla="*/ 416719 h 557212"/>
                <a:gd name="connsiteX53" fmla="*/ 119063 w 361950"/>
                <a:gd name="connsiteY53" fmla="*/ 438150 h 557212"/>
                <a:gd name="connsiteX54" fmla="*/ 145256 w 361950"/>
                <a:gd name="connsiteY54" fmla="*/ 459581 h 557212"/>
                <a:gd name="connsiteX55" fmla="*/ 166688 w 361950"/>
                <a:gd name="connsiteY55" fmla="*/ 466725 h 557212"/>
                <a:gd name="connsiteX56" fmla="*/ 185738 w 361950"/>
                <a:gd name="connsiteY56" fmla="*/ 485775 h 557212"/>
                <a:gd name="connsiteX57" fmla="*/ 197644 w 361950"/>
                <a:gd name="connsiteY57" fmla="*/ 497681 h 557212"/>
                <a:gd name="connsiteX58" fmla="*/ 211931 w 361950"/>
                <a:gd name="connsiteY58" fmla="*/ 516731 h 557212"/>
                <a:gd name="connsiteX59" fmla="*/ 235743 w 361950"/>
                <a:gd name="connsiteY59" fmla="*/ 545306 h 557212"/>
                <a:gd name="connsiteX60" fmla="*/ 273844 w 361950"/>
                <a:gd name="connsiteY60" fmla="*/ 557212 h 557212"/>
                <a:gd name="connsiteX61" fmla="*/ 292894 w 361950"/>
                <a:gd name="connsiteY61" fmla="*/ 528637 h 557212"/>
                <a:gd name="connsiteX62" fmla="*/ 314325 w 361950"/>
                <a:gd name="connsiteY62" fmla="*/ 514350 h 557212"/>
                <a:gd name="connsiteX63" fmla="*/ 361950 w 361950"/>
                <a:gd name="connsiteY63" fmla="*/ 473869 h 557212"/>
                <a:gd name="connsiteX0" fmla="*/ 361950 w 361950"/>
                <a:gd name="connsiteY0" fmla="*/ 473869 h 557212"/>
                <a:gd name="connsiteX1" fmla="*/ 335756 w 361950"/>
                <a:gd name="connsiteY1" fmla="*/ 452437 h 557212"/>
                <a:gd name="connsiteX2" fmla="*/ 304800 w 361950"/>
                <a:gd name="connsiteY2" fmla="*/ 411956 h 557212"/>
                <a:gd name="connsiteX3" fmla="*/ 295275 w 361950"/>
                <a:gd name="connsiteY3" fmla="*/ 376237 h 557212"/>
                <a:gd name="connsiteX4" fmla="*/ 280988 w 361950"/>
                <a:gd name="connsiteY4" fmla="*/ 352425 h 557212"/>
                <a:gd name="connsiteX5" fmla="*/ 254794 w 361950"/>
                <a:gd name="connsiteY5" fmla="*/ 335756 h 557212"/>
                <a:gd name="connsiteX6" fmla="*/ 259556 w 361950"/>
                <a:gd name="connsiteY6" fmla="*/ 311944 h 557212"/>
                <a:gd name="connsiteX7" fmla="*/ 242888 w 361950"/>
                <a:gd name="connsiteY7" fmla="*/ 304800 h 557212"/>
                <a:gd name="connsiteX8" fmla="*/ 247650 w 361950"/>
                <a:gd name="connsiteY8" fmla="*/ 264319 h 557212"/>
                <a:gd name="connsiteX9" fmla="*/ 247650 w 361950"/>
                <a:gd name="connsiteY9" fmla="*/ 240506 h 557212"/>
                <a:gd name="connsiteX10" fmla="*/ 254794 w 361950"/>
                <a:gd name="connsiteY10" fmla="*/ 202406 h 557212"/>
                <a:gd name="connsiteX11" fmla="*/ 259556 w 361950"/>
                <a:gd name="connsiteY11" fmla="*/ 169069 h 557212"/>
                <a:gd name="connsiteX12" fmla="*/ 238125 w 361950"/>
                <a:gd name="connsiteY12" fmla="*/ 178594 h 557212"/>
                <a:gd name="connsiteX13" fmla="*/ 228600 w 361950"/>
                <a:gd name="connsiteY13" fmla="*/ 154781 h 557212"/>
                <a:gd name="connsiteX14" fmla="*/ 211931 w 361950"/>
                <a:gd name="connsiteY14" fmla="*/ 123825 h 557212"/>
                <a:gd name="connsiteX15" fmla="*/ 200025 w 361950"/>
                <a:gd name="connsiteY15" fmla="*/ 111919 h 557212"/>
                <a:gd name="connsiteX16" fmla="*/ 185738 w 361950"/>
                <a:gd name="connsiteY16" fmla="*/ 97631 h 557212"/>
                <a:gd name="connsiteX17" fmla="*/ 154781 w 361950"/>
                <a:gd name="connsiteY17" fmla="*/ 95250 h 557212"/>
                <a:gd name="connsiteX18" fmla="*/ 157163 w 361950"/>
                <a:gd name="connsiteY18" fmla="*/ 69056 h 557212"/>
                <a:gd name="connsiteX19" fmla="*/ 159544 w 361950"/>
                <a:gd name="connsiteY19" fmla="*/ 47625 h 557212"/>
                <a:gd name="connsiteX20" fmla="*/ 166688 w 361950"/>
                <a:gd name="connsiteY20" fmla="*/ 28575 h 557212"/>
                <a:gd name="connsiteX21" fmla="*/ 145256 w 361950"/>
                <a:gd name="connsiteY21" fmla="*/ 16669 h 557212"/>
                <a:gd name="connsiteX22" fmla="*/ 116681 w 361950"/>
                <a:gd name="connsiteY22" fmla="*/ 0 h 557212"/>
                <a:gd name="connsiteX23" fmla="*/ 92869 w 361950"/>
                <a:gd name="connsiteY23" fmla="*/ 0 h 557212"/>
                <a:gd name="connsiteX24" fmla="*/ 47625 w 361950"/>
                <a:gd name="connsiteY24" fmla="*/ 0 h 557212"/>
                <a:gd name="connsiteX25" fmla="*/ 42863 w 361950"/>
                <a:gd name="connsiteY25" fmla="*/ 9525 h 557212"/>
                <a:gd name="connsiteX26" fmla="*/ 38100 w 361950"/>
                <a:gd name="connsiteY26" fmla="*/ 33337 h 557212"/>
                <a:gd name="connsiteX27" fmla="*/ 35719 w 361950"/>
                <a:gd name="connsiteY27" fmla="*/ 54769 h 557212"/>
                <a:gd name="connsiteX28" fmla="*/ 7144 w 361950"/>
                <a:gd name="connsiteY28" fmla="*/ 66675 h 557212"/>
                <a:gd name="connsiteX29" fmla="*/ 0 w 361950"/>
                <a:gd name="connsiteY29" fmla="*/ 69056 h 557212"/>
                <a:gd name="connsiteX30" fmla="*/ 16669 w 361950"/>
                <a:gd name="connsiteY30" fmla="*/ 95250 h 557212"/>
                <a:gd name="connsiteX31" fmla="*/ 0 w 361950"/>
                <a:gd name="connsiteY31" fmla="*/ 104775 h 557212"/>
                <a:gd name="connsiteX32" fmla="*/ 0 w 361950"/>
                <a:gd name="connsiteY32" fmla="*/ 104775 h 557212"/>
                <a:gd name="connsiteX33" fmla="*/ 16669 w 361950"/>
                <a:gd name="connsiteY33" fmla="*/ 119062 h 557212"/>
                <a:gd name="connsiteX34" fmla="*/ 23813 w 361950"/>
                <a:gd name="connsiteY34" fmla="*/ 152400 h 557212"/>
                <a:gd name="connsiteX35" fmla="*/ 64294 w 361950"/>
                <a:gd name="connsiteY35" fmla="*/ 154781 h 557212"/>
                <a:gd name="connsiteX36" fmla="*/ 92869 w 361950"/>
                <a:gd name="connsiteY36" fmla="*/ 173831 h 557212"/>
                <a:gd name="connsiteX37" fmla="*/ 107156 w 361950"/>
                <a:gd name="connsiteY37" fmla="*/ 159544 h 557212"/>
                <a:gd name="connsiteX38" fmla="*/ 130969 w 361950"/>
                <a:gd name="connsiteY38" fmla="*/ 150019 h 557212"/>
                <a:gd name="connsiteX39" fmla="*/ 135731 w 361950"/>
                <a:gd name="connsiteY39" fmla="*/ 173831 h 557212"/>
                <a:gd name="connsiteX40" fmla="*/ 135731 w 361950"/>
                <a:gd name="connsiteY40" fmla="*/ 173831 h 557212"/>
                <a:gd name="connsiteX41" fmla="*/ 159544 w 361950"/>
                <a:gd name="connsiteY41" fmla="*/ 195262 h 557212"/>
                <a:gd name="connsiteX42" fmla="*/ 121444 w 361950"/>
                <a:gd name="connsiteY42" fmla="*/ 235744 h 557212"/>
                <a:gd name="connsiteX43" fmla="*/ 128588 w 361950"/>
                <a:gd name="connsiteY43" fmla="*/ 257175 h 557212"/>
                <a:gd name="connsiteX44" fmla="*/ 138113 w 361950"/>
                <a:gd name="connsiteY44" fmla="*/ 297656 h 557212"/>
                <a:gd name="connsiteX45" fmla="*/ 140494 w 361950"/>
                <a:gd name="connsiteY45" fmla="*/ 319087 h 557212"/>
                <a:gd name="connsiteX46" fmla="*/ 111919 w 361950"/>
                <a:gd name="connsiteY46" fmla="*/ 321469 h 557212"/>
                <a:gd name="connsiteX47" fmla="*/ 100013 w 361950"/>
                <a:gd name="connsiteY47" fmla="*/ 333375 h 557212"/>
                <a:gd name="connsiteX48" fmla="*/ 85725 w 361950"/>
                <a:gd name="connsiteY48" fmla="*/ 350044 h 557212"/>
                <a:gd name="connsiteX49" fmla="*/ 73819 w 361950"/>
                <a:gd name="connsiteY49" fmla="*/ 366712 h 557212"/>
                <a:gd name="connsiteX50" fmla="*/ 64294 w 361950"/>
                <a:gd name="connsiteY50" fmla="*/ 381000 h 557212"/>
                <a:gd name="connsiteX51" fmla="*/ 54769 w 361950"/>
                <a:gd name="connsiteY51" fmla="*/ 411956 h 557212"/>
                <a:gd name="connsiteX52" fmla="*/ 88107 w 361950"/>
                <a:gd name="connsiteY52" fmla="*/ 423863 h 557212"/>
                <a:gd name="connsiteX53" fmla="*/ 119063 w 361950"/>
                <a:gd name="connsiteY53" fmla="*/ 438150 h 557212"/>
                <a:gd name="connsiteX54" fmla="*/ 145256 w 361950"/>
                <a:gd name="connsiteY54" fmla="*/ 459581 h 557212"/>
                <a:gd name="connsiteX55" fmla="*/ 166688 w 361950"/>
                <a:gd name="connsiteY55" fmla="*/ 466725 h 557212"/>
                <a:gd name="connsiteX56" fmla="*/ 185738 w 361950"/>
                <a:gd name="connsiteY56" fmla="*/ 485775 h 557212"/>
                <a:gd name="connsiteX57" fmla="*/ 197644 w 361950"/>
                <a:gd name="connsiteY57" fmla="*/ 497681 h 557212"/>
                <a:gd name="connsiteX58" fmla="*/ 211931 w 361950"/>
                <a:gd name="connsiteY58" fmla="*/ 516731 h 557212"/>
                <a:gd name="connsiteX59" fmla="*/ 235743 w 361950"/>
                <a:gd name="connsiteY59" fmla="*/ 545306 h 557212"/>
                <a:gd name="connsiteX60" fmla="*/ 273844 w 361950"/>
                <a:gd name="connsiteY60" fmla="*/ 557212 h 557212"/>
                <a:gd name="connsiteX61" fmla="*/ 292894 w 361950"/>
                <a:gd name="connsiteY61" fmla="*/ 528637 h 557212"/>
                <a:gd name="connsiteX62" fmla="*/ 314325 w 361950"/>
                <a:gd name="connsiteY62" fmla="*/ 514350 h 557212"/>
                <a:gd name="connsiteX63" fmla="*/ 361950 w 361950"/>
                <a:gd name="connsiteY63" fmla="*/ 473869 h 557212"/>
                <a:gd name="connsiteX0" fmla="*/ 361950 w 361950"/>
                <a:gd name="connsiteY0" fmla="*/ 473869 h 557212"/>
                <a:gd name="connsiteX1" fmla="*/ 335756 w 361950"/>
                <a:gd name="connsiteY1" fmla="*/ 452437 h 557212"/>
                <a:gd name="connsiteX2" fmla="*/ 304800 w 361950"/>
                <a:gd name="connsiteY2" fmla="*/ 411956 h 557212"/>
                <a:gd name="connsiteX3" fmla="*/ 295275 w 361950"/>
                <a:gd name="connsiteY3" fmla="*/ 376237 h 557212"/>
                <a:gd name="connsiteX4" fmla="*/ 280988 w 361950"/>
                <a:gd name="connsiteY4" fmla="*/ 352425 h 557212"/>
                <a:gd name="connsiteX5" fmla="*/ 254794 w 361950"/>
                <a:gd name="connsiteY5" fmla="*/ 335756 h 557212"/>
                <a:gd name="connsiteX6" fmla="*/ 259556 w 361950"/>
                <a:gd name="connsiteY6" fmla="*/ 311944 h 557212"/>
                <a:gd name="connsiteX7" fmla="*/ 242888 w 361950"/>
                <a:gd name="connsiteY7" fmla="*/ 304800 h 557212"/>
                <a:gd name="connsiteX8" fmla="*/ 247650 w 361950"/>
                <a:gd name="connsiteY8" fmla="*/ 264319 h 557212"/>
                <a:gd name="connsiteX9" fmla="*/ 247650 w 361950"/>
                <a:gd name="connsiteY9" fmla="*/ 240506 h 557212"/>
                <a:gd name="connsiteX10" fmla="*/ 254794 w 361950"/>
                <a:gd name="connsiteY10" fmla="*/ 202406 h 557212"/>
                <a:gd name="connsiteX11" fmla="*/ 259556 w 361950"/>
                <a:gd name="connsiteY11" fmla="*/ 169069 h 557212"/>
                <a:gd name="connsiteX12" fmla="*/ 238125 w 361950"/>
                <a:gd name="connsiteY12" fmla="*/ 178594 h 557212"/>
                <a:gd name="connsiteX13" fmla="*/ 228600 w 361950"/>
                <a:gd name="connsiteY13" fmla="*/ 154781 h 557212"/>
                <a:gd name="connsiteX14" fmla="*/ 211931 w 361950"/>
                <a:gd name="connsiteY14" fmla="*/ 123825 h 557212"/>
                <a:gd name="connsiteX15" fmla="*/ 200025 w 361950"/>
                <a:gd name="connsiteY15" fmla="*/ 111919 h 557212"/>
                <a:gd name="connsiteX16" fmla="*/ 185738 w 361950"/>
                <a:gd name="connsiteY16" fmla="*/ 97631 h 557212"/>
                <a:gd name="connsiteX17" fmla="*/ 154781 w 361950"/>
                <a:gd name="connsiteY17" fmla="*/ 95250 h 557212"/>
                <a:gd name="connsiteX18" fmla="*/ 157163 w 361950"/>
                <a:gd name="connsiteY18" fmla="*/ 69056 h 557212"/>
                <a:gd name="connsiteX19" fmla="*/ 159544 w 361950"/>
                <a:gd name="connsiteY19" fmla="*/ 47625 h 557212"/>
                <a:gd name="connsiteX20" fmla="*/ 166688 w 361950"/>
                <a:gd name="connsiteY20" fmla="*/ 28575 h 557212"/>
                <a:gd name="connsiteX21" fmla="*/ 145256 w 361950"/>
                <a:gd name="connsiteY21" fmla="*/ 16669 h 557212"/>
                <a:gd name="connsiteX22" fmla="*/ 116681 w 361950"/>
                <a:gd name="connsiteY22" fmla="*/ 0 h 557212"/>
                <a:gd name="connsiteX23" fmla="*/ 92869 w 361950"/>
                <a:gd name="connsiteY23" fmla="*/ 0 h 557212"/>
                <a:gd name="connsiteX24" fmla="*/ 47625 w 361950"/>
                <a:gd name="connsiteY24" fmla="*/ 0 h 557212"/>
                <a:gd name="connsiteX25" fmla="*/ 42863 w 361950"/>
                <a:gd name="connsiteY25" fmla="*/ 9525 h 557212"/>
                <a:gd name="connsiteX26" fmla="*/ 38100 w 361950"/>
                <a:gd name="connsiteY26" fmla="*/ 33337 h 557212"/>
                <a:gd name="connsiteX27" fmla="*/ 35719 w 361950"/>
                <a:gd name="connsiteY27" fmla="*/ 54769 h 557212"/>
                <a:gd name="connsiteX28" fmla="*/ 7144 w 361950"/>
                <a:gd name="connsiteY28" fmla="*/ 66675 h 557212"/>
                <a:gd name="connsiteX29" fmla="*/ 0 w 361950"/>
                <a:gd name="connsiteY29" fmla="*/ 69056 h 557212"/>
                <a:gd name="connsiteX30" fmla="*/ 16669 w 361950"/>
                <a:gd name="connsiteY30" fmla="*/ 95250 h 557212"/>
                <a:gd name="connsiteX31" fmla="*/ 0 w 361950"/>
                <a:gd name="connsiteY31" fmla="*/ 104775 h 557212"/>
                <a:gd name="connsiteX32" fmla="*/ 0 w 361950"/>
                <a:gd name="connsiteY32" fmla="*/ 104775 h 557212"/>
                <a:gd name="connsiteX33" fmla="*/ 16669 w 361950"/>
                <a:gd name="connsiteY33" fmla="*/ 119062 h 557212"/>
                <a:gd name="connsiteX34" fmla="*/ 23813 w 361950"/>
                <a:gd name="connsiteY34" fmla="*/ 152400 h 557212"/>
                <a:gd name="connsiteX35" fmla="*/ 64294 w 361950"/>
                <a:gd name="connsiteY35" fmla="*/ 154781 h 557212"/>
                <a:gd name="connsiteX36" fmla="*/ 92869 w 361950"/>
                <a:gd name="connsiteY36" fmla="*/ 173831 h 557212"/>
                <a:gd name="connsiteX37" fmla="*/ 107156 w 361950"/>
                <a:gd name="connsiteY37" fmla="*/ 159544 h 557212"/>
                <a:gd name="connsiteX38" fmla="*/ 130969 w 361950"/>
                <a:gd name="connsiteY38" fmla="*/ 150019 h 557212"/>
                <a:gd name="connsiteX39" fmla="*/ 135731 w 361950"/>
                <a:gd name="connsiteY39" fmla="*/ 173831 h 557212"/>
                <a:gd name="connsiteX40" fmla="*/ 135731 w 361950"/>
                <a:gd name="connsiteY40" fmla="*/ 173831 h 557212"/>
                <a:gd name="connsiteX41" fmla="*/ 159544 w 361950"/>
                <a:gd name="connsiteY41" fmla="*/ 195262 h 557212"/>
                <a:gd name="connsiteX42" fmla="*/ 121444 w 361950"/>
                <a:gd name="connsiteY42" fmla="*/ 235744 h 557212"/>
                <a:gd name="connsiteX43" fmla="*/ 128588 w 361950"/>
                <a:gd name="connsiteY43" fmla="*/ 257175 h 557212"/>
                <a:gd name="connsiteX44" fmla="*/ 138113 w 361950"/>
                <a:gd name="connsiteY44" fmla="*/ 297656 h 557212"/>
                <a:gd name="connsiteX45" fmla="*/ 140494 w 361950"/>
                <a:gd name="connsiteY45" fmla="*/ 319087 h 557212"/>
                <a:gd name="connsiteX46" fmla="*/ 111919 w 361950"/>
                <a:gd name="connsiteY46" fmla="*/ 321469 h 557212"/>
                <a:gd name="connsiteX47" fmla="*/ 100013 w 361950"/>
                <a:gd name="connsiteY47" fmla="*/ 333375 h 557212"/>
                <a:gd name="connsiteX48" fmla="*/ 85725 w 361950"/>
                <a:gd name="connsiteY48" fmla="*/ 350044 h 557212"/>
                <a:gd name="connsiteX49" fmla="*/ 73819 w 361950"/>
                <a:gd name="connsiteY49" fmla="*/ 366712 h 557212"/>
                <a:gd name="connsiteX50" fmla="*/ 64294 w 361950"/>
                <a:gd name="connsiteY50" fmla="*/ 381000 h 557212"/>
                <a:gd name="connsiteX51" fmla="*/ 54769 w 361950"/>
                <a:gd name="connsiteY51" fmla="*/ 411956 h 557212"/>
                <a:gd name="connsiteX52" fmla="*/ 88107 w 361950"/>
                <a:gd name="connsiteY52" fmla="*/ 423863 h 557212"/>
                <a:gd name="connsiteX53" fmla="*/ 119063 w 361950"/>
                <a:gd name="connsiteY53" fmla="*/ 438150 h 557212"/>
                <a:gd name="connsiteX54" fmla="*/ 126206 w 361950"/>
                <a:gd name="connsiteY54" fmla="*/ 450056 h 557212"/>
                <a:gd name="connsiteX55" fmla="*/ 145256 w 361950"/>
                <a:gd name="connsiteY55" fmla="*/ 459581 h 557212"/>
                <a:gd name="connsiteX56" fmla="*/ 166688 w 361950"/>
                <a:gd name="connsiteY56" fmla="*/ 466725 h 557212"/>
                <a:gd name="connsiteX57" fmla="*/ 185738 w 361950"/>
                <a:gd name="connsiteY57" fmla="*/ 485775 h 557212"/>
                <a:gd name="connsiteX58" fmla="*/ 197644 w 361950"/>
                <a:gd name="connsiteY58" fmla="*/ 497681 h 557212"/>
                <a:gd name="connsiteX59" fmla="*/ 211931 w 361950"/>
                <a:gd name="connsiteY59" fmla="*/ 516731 h 557212"/>
                <a:gd name="connsiteX60" fmla="*/ 235743 w 361950"/>
                <a:gd name="connsiteY60" fmla="*/ 545306 h 557212"/>
                <a:gd name="connsiteX61" fmla="*/ 273844 w 361950"/>
                <a:gd name="connsiteY61" fmla="*/ 557212 h 557212"/>
                <a:gd name="connsiteX62" fmla="*/ 292894 w 361950"/>
                <a:gd name="connsiteY62" fmla="*/ 528637 h 557212"/>
                <a:gd name="connsiteX63" fmla="*/ 314325 w 361950"/>
                <a:gd name="connsiteY63" fmla="*/ 514350 h 557212"/>
                <a:gd name="connsiteX64" fmla="*/ 361950 w 361950"/>
                <a:gd name="connsiteY64" fmla="*/ 473869 h 557212"/>
                <a:gd name="connsiteX0" fmla="*/ 361950 w 361950"/>
                <a:gd name="connsiteY0" fmla="*/ 473869 h 557212"/>
                <a:gd name="connsiteX1" fmla="*/ 335756 w 361950"/>
                <a:gd name="connsiteY1" fmla="*/ 452437 h 557212"/>
                <a:gd name="connsiteX2" fmla="*/ 304800 w 361950"/>
                <a:gd name="connsiteY2" fmla="*/ 411956 h 557212"/>
                <a:gd name="connsiteX3" fmla="*/ 295275 w 361950"/>
                <a:gd name="connsiteY3" fmla="*/ 376237 h 557212"/>
                <a:gd name="connsiteX4" fmla="*/ 280988 w 361950"/>
                <a:gd name="connsiteY4" fmla="*/ 352425 h 557212"/>
                <a:gd name="connsiteX5" fmla="*/ 254794 w 361950"/>
                <a:gd name="connsiteY5" fmla="*/ 335756 h 557212"/>
                <a:gd name="connsiteX6" fmla="*/ 259556 w 361950"/>
                <a:gd name="connsiteY6" fmla="*/ 311944 h 557212"/>
                <a:gd name="connsiteX7" fmla="*/ 242888 w 361950"/>
                <a:gd name="connsiteY7" fmla="*/ 304800 h 557212"/>
                <a:gd name="connsiteX8" fmla="*/ 247650 w 361950"/>
                <a:gd name="connsiteY8" fmla="*/ 264319 h 557212"/>
                <a:gd name="connsiteX9" fmla="*/ 247650 w 361950"/>
                <a:gd name="connsiteY9" fmla="*/ 240506 h 557212"/>
                <a:gd name="connsiteX10" fmla="*/ 254794 w 361950"/>
                <a:gd name="connsiteY10" fmla="*/ 202406 h 557212"/>
                <a:gd name="connsiteX11" fmla="*/ 259556 w 361950"/>
                <a:gd name="connsiteY11" fmla="*/ 169069 h 557212"/>
                <a:gd name="connsiteX12" fmla="*/ 238125 w 361950"/>
                <a:gd name="connsiteY12" fmla="*/ 178594 h 557212"/>
                <a:gd name="connsiteX13" fmla="*/ 228600 w 361950"/>
                <a:gd name="connsiteY13" fmla="*/ 154781 h 557212"/>
                <a:gd name="connsiteX14" fmla="*/ 211931 w 361950"/>
                <a:gd name="connsiteY14" fmla="*/ 123825 h 557212"/>
                <a:gd name="connsiteX15" fmla="*/ 200025 w 361950"/>
                <a:gd name="connsiteY15" fmla="*/ 111919 h 557212"/>
                <a:gd name="connsiteX16" fmla="*/ 185738 w 361950"/>
                <a:gd name="connsiteY16" fmla="*/ 97631 h 557212"/>
                <a:gd name="connsiteX17" fmla="*/ 154781 w 361950"/>
                <a:gd name="connsiteY17" fmla="*/ 95250 h 557212"/>
                <a:gd name="connsiteX18" fmla="*/ 157163 w 361950"/>
                <a:gd name="connsiteY18" fmla="*/ 69056 h 557212"/>
                <a:gd name="connsiteX19" fmla="*/ 159544 w 361950"/>
                <a:gd name="connsiteY19" fmla="*/ 47625 h 557212"/>
                <a:gd name="connsiteX20" fmla="*/ 166688 w 361950"/>
                <a:gd name="connsiteY20" fmla="*/ 28575 h 557212"/>
                <a:gd name="connsiteX21" fmla="*/ 145256 w 361950"/>
                <a:gd name="connsiteY21" fmla="*/ 16669 h 557212"/>
                <a:gd name="connsiteX22" fmla="*/ 116681 w 361950"/>
                <a:gd name="connsiteY22" fmla="*/ 0 h 557212"/>
                <a:gd name="connsiteX23" fmla="*/ 92869 w 361950"/>
                <a:gd name="connsiteY23" fmla="*/ 0 h 557212"/>
                <a:gd name="connsiteX24" fmla="*/ 47625 w 361950"/>
                <a:gd name="connsiteY24" fmla="*/ 0 h 557212"/>
                <a:gd name="connsiteX25" fmla="*/ 42863 w 361950"/>
                <a:gd name="connsiteY25" fmla="*/ 9525 h 557212"/>
                <a:gd name="connsiteX26" fmla="*/ 38100 w 361950"/>
                <a:gd name="connsiteY26" fmla="*/ 33337 h 557212"/>
                <a:gd name="connsiteX27" fmla="*/ 35719 w 361950"/>
                <a:gd name="connsiteY27" fmla="*/ 54769 h 557212"/>
                <a:gd name="connsiteX28" fmla="*/ 7144 w 361950"/>
                <a:gd name="connsiteY28" fmla="*/ 66675 h 557212"/>
                <a:gd name="connsiteX29" fmla="*/ 0 w 361950"/>
                <a:gd name="connsiteY29" fmla="*/ 69056 h 557212"/>
                <a:gd name="connsiteX30" fmla="*/ 16669 w 361950"/>
                <a:gd name="connsiteY30" fmla="*/ 95250 h 557212"/>
                <a:gd name="connsiteX31" fmla="*/ 0 w 361950"/>
                <a:gd name="connsiteY31" fmla="*/ 104775 h 557212"/>
                <a:gd name="connsiteX32" fmla="*/ 0 w 361950"/>
                <a:gd name="connsiteY32" fmla="*/ 104775 h 557212"/>
                <a:gd name="connsiteX33" fmla="*/ 16669 w 361950"/>
                <a:gd name="connsiteY33" fmla="*/ 119062 h 557212"/>
                <a:gd name="connsiteX34" fmla="*/ 23813 w 361950"/>
                <a:gd name="connsiteY34" fmla="*/ 152400 h 557212"/>
                <a:gd name="connsiteX35" fmla="*/ 64294 w 361950"/>
                <a:gd name="connsiteY35" fmla="*/ 154781 h 557212"/>
                <a:gd name="connsiteX36" fmla="*/ 92869 w 361950"/>
                <a:gd name="connsiteY36" fmla="*/ 173831 h 557212"/>
                <a:gd name="connsiteX37" fmla="*/ 107156 w 361950"/>
                <a:gd name="connsiteY37" fmla="*/ 159544 h 557212"/>
                <a:gd name="connsiteX38" fmla="*/ 130969 w 361950"/>
                <a:gd name="connsiteY38" fmla="*/ 150019 h 557212"/>
                <a:gd name="connsiteX39" fmla="*/ 135731 w 361950"/>
                <a:gd name="connsiteY39" fmla="*/ 173831 h 557212"/>
                <a:gd name="connsiteX40" fmla="*/ 135731 w 361950"/>
                <a:gd name="connsiteY40" fmla="*/ 173831 h 557212"/>
                <a:gd name="connsiteX41" fmla="*/ 159544 w 361950"/>
                <a:gd name="connsiteY41" fmla="*/ 195262 h 557212"/>
                <a:gd name="connsiteX42" fmla="*/ 121444 w 361950"/>
                <a:gd name="connsiteY42" fmla="*/ 235744 h 557212"/>
                <a:gd name="connsiteX43" fmla="*/ 128588 w 361950"/>
                <a:gd name="connsiteY43" fmla="*/ 257175 h 557212"/>
                <a:gd name="connsiteX44" fmla="*/ 138113 w 361950"/>
                <a:gd name="connsiteY44" fmla="*/ 297656 h 557212"/>
                <a:gd name="connsiteX45" fmla="*/ 140494 w 361950"/>
                <a:gd name="connsiteY45" fmla="*/ 319087 h 557212"/>
                <a:gd name="connsiteX46" fmla="*/ 111919 w 361950"/>
                <a:gd name="connsiteY46" fmla="*/ 321469 h 557212"/>
                <a:gd name="connsiteX47" fmla="*/ 100013 w 361950"/>
                <a:gd name="connsiteY47" fmla="*/ 333375 h 557212"/>
                <a:gd name="connsiteX48" fmla="*/ 85725 w 361950"/>
                <a:gd name="connsiteY48" fmla="*/ 350044 h 557212"/>
                <a:gd name="connsiteX49" fmla="*/ 73819 w 361950"/>
                <a:gd name="connsiteY49" fmla="*/ 366712 h 557212"/>
                <a:gd name="connsiteX50" fmla="*/ 64294 w 361950"/>
                <a:gd name="connsiteY50" fmla="*/ 381000 h 557212"/>
                <a:gd name="connsiteX51" fmla="*/ 54769 w 361950"/>
                <a:gd name="connsiteY51" fmla="*/ 411956 h 557212"/>
                <a:gd name="connsiteX52" fmla="*/ 88107 w 361950"/>
                <a:gd name="connsiteY52" fmla="*/ 423863 h 557212"/>
                <a:gd name="connsiteX53" fmla="*/ 121444 w 361950"/>
                <a:gd name="connsiteY53" fmla="*/ 447675 h 557212"/>
                <a:gd name="connsiteX54" fmla="*/ 126206 w 361950"/>
                <a:gd name="connsiteY54" fmla="*/ 450056 h 557212"/>
                <a:gd name="connsiteX55" fmla="*/ 145256 w 361950"/>
                <a:gd name="connsiteY55" fmla="*/ 459581 h 557212"/>
                <a:gd name="connsiteX56" fmla="*/ 166688 w 361950"/>
                <a:gd name="connsiteY56" fmla="*/ 466725 h 557212"/>
                <a:gd name="connsiteX57" fmla="*/ 185738 w 361950"/>
                <a:gd name="connsiteY57" fmla="*/ 485775 h 557212"/>
                <a:gd name="connsiteX58" fmla="*/ 197644 w 361950"/>
                <a:gd name="connsiteY58" fmla="*/ 497681 h 557212"/>
                <a:gd name="connsiteX59" fmla="*/ 211931 w 361950"/>
                <a:gd name="connsiteY59" fmla="*/ 516731 h 557212"/>
                <a:gd name="connsiteX60" fmla="*/ 235743 w 361950"/>
                <a:gd name="connsiteY60" fmla="*/ 545306 h 557212"/>
                <a:gd name="connsiteX61" fmla="*/ 273844 w 361950"/>
                <a:gd name="connsiteY61" fmla="*/ 557212 h 557212"/>
                <a:gd name="connsiteX62" fmla="*/ 292894 w 361950"/>
                <a:gd name="connsiteY62" fmla="*/ 528637 h 557212"/>
                <a:gd name="connsiteX63" fmla="*/ 314325 w 361950"/>
                <a:gd name="connsiteY63" fmla="*/ 514350 h 557212"/>
                <a:gd name="connsiteX64" fmla="*/ 361950 w 361950"/>
                <a:gd name="connsiteY64" fmla="*/ 473869 h 557212"/>
                <a:gd name="connsiteX0" fmla="*/ 361950 w 361950"/>
                <a:gd name="connsiteY0" fmla="*/ 473869 h 557212"/>
                <a:gd name="connsiteX1" fmla="*/ 335756 w 361950"/>
                <a:gd name="connsiteY1" fmla="*/ 452437 h 557212"/>
                <a:gd name="connsiteX2" fmla="*/ 304800 w 361950"/>
                <a:gd name="connsiteY2" fmla="*/ 411956 h 557212"/>
                <a:gd name="connsiteX3" fmla="*/ 295275 w 361950"/>
                <a:gd name="connsiteY3" fmla="*/ 376237 h 557212"/>
                <a:gd name="connsiteX4" fmla="*/ 280988 w 361950"/>
                <a:gd name="connsiteY4" fmla="*/ 352425 h 557212"/>
                <a:gd name="connsiteX5" fmla="*/ 254794 w 361950"/>
                <a:gd name="connsiteY5" fmla="*/ 335756 h 557212"/>
                <a:gd name="connsiteX6" fmla="*/ 259556 w 361950"/>
                <a:gd name="connsiteY6" fmla="*/ 311944 h 557212"/>
                <a:gd name="connsiteX7" fmla="*/ 242888 w 361950"/>
                <a:gd name="connsiteY7" fmla="*/ 304800 h 557212"/>
                <a:gd name="connsiteX8" fmla="*/ 247650 w 361950"/>
                <a:gd name="connsiteY8" fmla="*/ 264319 h 557212"/>
                <a:gd name="connsiteX9" fmla="*/ 247650 w 361950"/>
                <a:gd name="connsiteY9" fmla="*/ 240506 h 557212"/>
                <a:gd name="connsiteX10" fmla="*/ 254794 w 361950"/>
                <a:gd name="connsiteY10" fmla="*/ 202406 h 557212"/>
                <a:gd name="connsiteX11" fmla="*/ 259556 w 361950"/>
                <a:gd name="connsiteY11" fmla="*/ 169069 h 557212"/>
                <a:gd name="connsiteX12" fmla="*/ 238125 w 361950"/>
                <a:gd name="connsiteY12" fmla="*/ 178594 h 557212"/>
                <a:gd name="connsiteX13" fmla="*/ 228600 w 361950"/>
                <a:gd name="connsiteY13" fmla="*/ 154781 h 557212"/>
                <a:gd name="connsiteX14" fmla="*/ 211931 w 361950"/>
                <a:gd name="connsiteY14" fmla="*/ 123825 h 557212"/>
                <a:gd name="connsiteX15" fmla="*/ 200025 w 361950"/>
                <a:gd name="connsiteY15" fmla="*/ 111919 h 557212"/>
                <a:gd name="connsiteX16" fmla="*/ 185738 w 361950"/>
                <a:gd name="connsiteY16" fmla="*/ 97631 h 557212"/>
                <a:gd name="connsiteX17" fmla="*/ 154781 w 361950"/>
                <a:gd name="connsiteY17" fmla="*/ 95250 h 557212"/>
                <a:gd name="connsiteX18" fmla="*/ 157163 w 361950"/>
                <a:gd name="connsiteY18" fmla="*/ 69056 h 557212"/>
                <a:gd name="connsiteX19" fmla="*/ 159544 w 361950"/>
                <a:gd name="connsiteY19" fmla="*/ 47625 h 557212"/>
                <a:gd name="connsiteX20" fmla="*/ 166688 w 361950"/>
                <a:gd name="connsiteY20" fmla="*/ 28575 h 557212"/>
                <a:gd name="connsiteX21" fmla="*/ 145256 w 361950"/>
                <a:gd name="connsiteY21" fmla="*/ 16669 h 557212"/>
                <a:gd name="connsiteX22" fmla="*/ 116681 w 361950"/>
                <a:gd name="connsiteY22" fmla="*/ 0 h 557212"/>
                <a:gd name="connsiteX23" fmla="*/ 92869 w 361950"/>
                <a:gd name="connsiteY23" fmla="*/ 0 h 557212"/>
                <a:gd name="connsiteX24" fmla="*/ 47625 w 361950"/>
                <a:gd name="connsiteY24" fmla="*/ 0 h 557212"/>
                <a:gd name="connsiteX25" fmla="*/ 42863 w 361950"/>
                <a:gd name="connsiteY25" fmla="*/ 9525 h 557212"/>
                <a:gd name="connsiteX26" fmla="*/ 38100 w 361950"/>
                <a:gd name="connsiteY26" fmla="*/ 33337 h 557212"/>
                <a:gd name="connsiteX27" fmla="*/ 35719 w 361950"/>
                <a:gd name="connsiteY27" fmla="*/ 54769 h 557212"/>
                <a:gd name="connsiteX28" fmla="*/ 7144 w 361950"/>
                <a:gd name="connsiteY28" fmla="*/ 66675 h 557212"/>
                <a:gd name="connsiteX29" fmla="*/ 0 w 361950"/>
                <a:gd name="connsiteY29" fmla="*/ 69056 h 557212"/>
                <a:gd name="connsiteX30" fmla="*/ 16669 w 361950"/>
                <a:gd name="connsiteY30" fmla="*/ 95250 h 557212"/>
                <a:gd name="connsiteX31" fmla="*/ 0 w 361950"/>
                <a:gd name="connsiteY31" fmla="*/ 104775 h 557212"/>
                <a:gd name="connsiteX32" fmla="*/ 0 w 361950"/>
                <a:gd name="connsiteY32" fmla="*/ 104775 h 557212"/>
                <a:gd name="connsiteX33" fmla="*/ 16669 w 361950"/>
                <a:gd name="connsiteY33" fmla="*/ 119062 h 557212"/>
                <a:gd name="connsiteX34" fmla="*/ 23813 w 361950"/>
                <a:gd name="connsiteY34" fmla="*/ 152400 h 557212"/>
                <a:gd name="connsiteX35" fmla="*/ 64294 w 361950"/>
                <a:gd name="connsiteY35" fmla="*/ 154781 h 557212"/>
                <a:gd name="connsiteX36" fmla="*/ 92869 w 361950"/>
                <a:gd name="connsiteY36" fmla="*/ 173831 h 557212"/>
                <a:gd name="connsiteX37" fmla="*/ 107156 w 361950"/>
                <a:gd name="connsiteY37" fmla="*/ 159544 h 557212"/>
                <a:gd name="connsiteX38" fmla="*/ 130969 w 361950"/>
                <a:gd name="connsiteY38" fmla="*/ 150019 h 557212"/>
                <a:gd name="connsiteX39" fmla="*/ 135731 w 361950"/>
                <a:gd name="connsiteY39" fmla="*/ 173831 h 557212"/>
                <a:gd name="connsiteX40" fmla="*/ 147638 w 361950"/>
                <a:gd name="connsiteY40" fmla="*/ 171450 h 557212"/>
                <a:gd name="connsiteX41" fmla="*/ 159544 w 361950"/>
                <a:gd name="connsiteY41" fmla="*/ 195262 h 557212"/>
                <a:gd name="connsiteX42" fmla="*/ 121444 w 361950"/>
                <a:gd name="connsiteY42" fmla="*/ 235744 h 557212"/>
                <a:gd name="connsiteX43" fmla="*/ 128588 w 361950"/>
                <a:gd name="connsiteY43" fmla="*/ 257175 h 557212"/>
                <a:gd name="connsiteX44" fmla="*/ 138113 w 361950"/>
                <a:gd name="connsiteY44" fmla="*/ 297656 h 557212"/>
                <a:gd name="connsiteX45" fmla="*/ 140494 w 361950"/>
                <a:gd name="connsiteY45" fmla="*/ 319087 h 557212"/>
                <a:gd name="connsiteX46" fmla="*/ 111919 w 361950"/>
                <a:gd name="connsiteY46" fmla="*/ 321469 h 557212"/>
                <a:gd name="connsiteX47" fmla="*/ 100013 w 361950"/>
                <a:gd name="connsiteY47" fmla="*/ 333375 h 557212"/>
                <a:gd name="connsiteX48" fmla="*/ 85725 w 361950"/>
                <a:gd name="connsiteY48" fmla="*/ 350044 h 557212"/>
                <a:gd name="connsiteX49" fmla="*/ 73819 w 361950"/>
                <a:gd name="connsiteY49" fmla="*/ 366712 h 557212"/>
                <a:gd name="connsiteX50" fmla="*/ 64294 w 361950"/>
                <a:gd name="connsiteY50" fmla="*/ 381000 h 557212"/>
                <a:gd name="connsiteX51" fmla="*/ 54769 w 361950"/>
                <a:gd name="connsiteY51" fmla="*/ 411956 h 557212"/>
                <a:gd name="connsiteX52" fmla="*/ 88107 w 361950"/>
                <a:gd name="connsiteY52" fmla="*/ 423863 h 557212"/>
                <a:gd name="connsiteX53" fmla="*/ 121444 w 361950"/>
                <a:gd name="connsiteY53" fmla="*/ 447675 h 557212"/>
                <a:gd name="connsiteX54" fmla="*/ 126206 w 361950"/>
                <a:gd name="connsiteY54" fmla="*/ 450056 h 557212"/>
                <a:gd name="connsiteX55" fmla="*/ 145256 w 361950"/>
                <a:gd name="connsiteY55" fmla="*/ 459581 h 557212"/>
                <a:gd name="connsiteX56" fmla="*/ 166688 w 361950"/>
                <a:gd name="connsiteY56" fmla="*/ 466725 h 557212"/>
                <a:gd name="connsiteX57" fmla="*/ 185738 w 361950"/>
                <a:gd name="connsiteY57" fmla="*/ 485775 h 557212"/>
                <a:gd name="connsiteX58" fmla="*/ 197644 w 361950"/>
                <a:gd name="connsiteY58" fmla="*/ 497681 h 557212"/>
                <a:gd name="connsiteX59" fmla="*/ 211931 w 361950"/>
                <a:gd name="connsiteY59" fmla="*/ 516731 h 557212"/>
                <a:gd name="connsiteX60" fmla="*/ 235743 w 361950"/>
                <a:gd name="connsiteY60" fmla="*/ 545306 h 557212"/>
                <a:gd name="connsiteX61" fmla="*/ 273844 w 361950"/>
                <a:gd name="connsiteY61" fmla="*/ 557212 h 557212"/>
                <a:gd name="connsiteX62" fmla="*/ 292894 w 361950"/>
                <a:gd name="connsiteY62" fmla="*/ 528637 h 557212"/>
                <a:gd name="connsiteX63" fmla="*/ 314325 w 361950"/>
                <a:gd name="connsiteY63" fmla="*/ 514350 h 557212"/>
                <a:gd name="connsiteX64" fmla="*/ 361950 w 361950"/>
                <a:gd name="connsiteY64" fmla="*/ 473869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61950" h="557212">
                  <a:moveTo>
                    <a:pt x="361950" y="473869"/>
                  </a:moveTo>
                  <a:cubicBezTo>
                    <a:pt x="355600" y="465931"/>
                    <a:pt x="342106" y="460375"/>
                    <a:pt x="335756" y="452437"/>
                  </a:cubicBezTo>
                  <a:lnTo>
                    <a:pt x="304800" y="411956"/>
                  </a:lnTo>
                  <a:lnTo>
                    <a:pt x="295275" y="376237"/>
                  </a:lnTo>
                  <a:lnTo>
                    <a:pt x="280988" y="352425"/>
                  </a:lnTo>
                  <a:lnTo>
                    <a:pt x="254794" y="335756"/>
                  </a:lnTo>
                  <a:lnTo>
                    <a:pt x="259556" y="311944"/>
                  </a:lnTo>
                  <a:lnTo>
                    <a:pt x="242888" y="304800"/>
                  </a:lnTo>
                  <a:lnTo>
                    <a:pt x="247650" y="264319"/>
                  </a:lnTo>
                  <a:lnTo>
                    <a:pt x="247650" y="240506"/>
                  </a:lnTo>
                  <a:lnTo>
                    <a:pt x="254794" y="202406"/>
                  </a:lnTo>
                  <a:lnTo>
                    <a:pt x="259556" y="169069"/>
                  </a:lnTo>
                  <a:lnTo>
                    <a:pt x="238125" y="178594"/>
                  </a:lnTo>
                  <a:lnTo>
                    <a:pt x="228600" y="154781"/>
                  </a:lnTo>
                  <a:lnTo>
                    <a:pt x="211931" y="123825"/>
                  </a:lnTo>
                  <a:lnTo>
                    <a:pt x="200025" y="111919"/>
                  </a:lnTo>
                  <a:lnTo>
                    <a:pt x="185738" y="97631"/>
                  </a:lnTo>
                  <a:lnTo>
                    <a:pt x="154781" y="95250"/>
                  </a:lnTo>
                  <a:lnTo>
                    <a:pt x="157163" y="69056"/>
                  </a:lnTo>
                  <a:lnTo>
                    <a:pt x="159544" y="47625"/>
                  </a:lnTo>
                  <a:lnTo>
                    <a:pt x="166688" y="28575"/>
                  </a:lnTo>
                  <a:lnTo>
                    <a:pt x="145256" y="16669"/>
                  </a:lnTo>
                  <a:lnTo>
                    <a:pt x="116681" y="0"/>
                  </a:lnTo>
                  <a:lnTo>
                    <a:pt x="92869" y="0"/>
                  </a:lnTo>
                  <a:lnTo>
                    <a:pt x="47625" y="0"/>
                  </a:lnTo>
                  <a:lnTo>
                    <a:pt x="42863" y="9525"/>
                  </a:lnTo>
                  <a:lnTo>
                    <a:pt x="38100" y="33337"/>
                  </a:lnTo>
                  <a:lnTo>
                    <a:pt x="35719" y="54769"/>
                  </a:lnTo>
                  <a:lnTo>
                    <a:pt x="7144" y="66675"/>
                  </a:lnTo>
                  <a:lnTo>
                    <a:pt x="0" y="69056"/>
                  </a:lnTo>
                  <a:lnTo>
                    <a:pt x="16669" y="95250"/>
                  </a:lnTo>
                  <a:lnTo>
                    <a:pt x="0" y="104775"/>
                  </a:lnTo>
                  <a:lnTo>
                    <a:pt x="0" y="104775"/>
                  </a:lnTo>
                  <a:lnTo>
                    <a:pt x="16669" y="119062"/>
                  </a:lnTo>
                  <a:lnTo>
                    <a:pt x="23813" y="152400"/>
                  </a:lnTo>
                  <a:lnTo>
                    <a:pt x="64294" y="154781"/>
                  </a:lnTo>
                  <a:lnTo>
                    <a:pt x="92869" y="173831"/>
                  </a:lnTo>
                  <a:lnTo>
                    <a:pt x="107156" y="159544"/>
                  </a:lnTo>
                  <a:lnTo>
                    <a:pt x="130969" y="150019"/>
                  </a:lnTo>
                  <a:cubicBezTo>
                    <a:pt x="132556" y="157956"/>
                    <a:pt x="132953" y="170259"/>
                    <a:pt x="135731" y="173831"/>
                  </a:cubicBezTo>
                  <a:cubicBezTo>
                    <a:pt x="138509" y="177403"/>
                    <a:pt x="143669" y="172244"/>
                    <a:pt x="147638" y="171450"/>
                  </a:cubicBezTo>
                  <a:lnTo>
                    <a:pt x="159544" y="195262"/>
                  </a:lnTo>
                  <a:lnTo>
                    <a:pt x="121444" y="235744"/>
                  </a:lnTo>
                  <a:lnTo>
                    <a:pt x="128588" y="257175"/>
                  </a:lnTo>
                  <a:lnTo>
                    <a:pt x="138113" y="297656"/>
                  </a:lnTo>
                  <a:lnTo>
                    <a:pt x="140494" y="319087"/>
                  </a:lnTo>
                  <a:lnTo>
                    <a:pt x="111919" y="321469"/>
                  </a:lnTo>
                  <a:lnTo>
                    <a:pt x="100013" y="333375"/>
                  </a:lnTo>
                  <a:lnTo>
                    <a:pt x="85725" y="350044"/>
                  </a:lnTo>
                  <a:lnTo>
                    <a:pt x="73819" y="366712"/>
                  </a:lnTo>
                  <a:lnTo>
                    <a:pt x="64294" y="381000"/>
                  </a:lnTo>
                  <a:lnTo>
                    <a:pt x="54769" y="411956"/>
                  </a:lnTo>
                  <a:lnTo>
                    <a:pt x="88107" y="423863"/>
                  </a:lnTo>
                  <a:lnTo>
                    <a:pt x="121444" y="447675"/>
                  </a:lnTo>
                  <a:cubicBezTo>
                    <a:pt x="123825" y="447675"/>
                    <a:pt x="123825" y="450056"/>
                    <a:pt x="126206" y="450056"/>
                  </a:cubicBezTo>
                  <a:lnTo>
                    <a:pt x="145256" y="459581"/>
                  </a:lnTo>
                  <a:lnTo>
                    <a:pt x="166688" y="466725"/>
                  </a:lnTo>
                  <a:lnTo>
                    <a:pt x="185738" y="485775"/>
                  </a:lnTo>
                  <a:lnTo>
                    <a:pt x="197644" y="497681"/>
                  </a:lnTo>
                  <a:lnTo>
                    <a:pt x="211931" y="516731"/>
                  </a:lnTo>
                  <a:lnTo>
                    <a:pt x="235743" y="545306"/>
                  </a:lnTo>
                  <a:lnTo>
                    <a:pt x="273844" y="557212"/>
                  </a:lnTo>
                  <a:lnTo>
                    <a:pt x="292894" y="528637"/>
                  </a:lnTo>
                  <a:lnTo>
                    <a:pt x="314325" y="514350"/>
                  </a:lnTo>
                  <a:lnTo>
                    <a:pt x="361950" y="47386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700">
                <a:latin typeface="Arial Narrow" pitchFamily="34" charset="0"/>
              </a:endParaRPr>
            </a:p>
          </p:txBody>
        </p:sp>
        <p:sp>
          <p:nvSpPr>
            <p:cNvPr id="49" name="Карачаево-Черкесия"/>
            <p:cNvSpPr/>
            <p:nvPr/>
          </p:nvSpPr>
          <p:spPr>
            <a:xfrm>
              <a:off x="4205288" y="10506075"/>
              <a:ext cx="203200" cy="193675"/>
            </a:xfrm>
            <a:custGeom>
              <a:avLst/>
              <a:gdLst>
                <a:gd name="connsiteX0" fmla="*/ 173831 w 211931"/>
                <a:gd name="connsiteY0" fmla="*/ 192881 h 192881"/>
                <a:gd name="connsiteX1" fmla="*/ 188118 w 211931"/>
                <a:gd name="connsiteY1" fmla="*/ 133350 h 192881"/>
                <a:gd name="connsiteX2" fmla="*/ 211931 w 211931"/>
                <a:gd name="connsiteY2" fmla="*/ 114300 h 192881"/>
                <a:gd name="connsiteX3" fmla="*/ 207168 w 211931"/>
                <a:gd name="connsiteY3" fmla="*/ 97631 h 192881"/>
                <a:gd name="connsiteX4" fmla="*/ 197643 w 211931"/>
                <a:gd name="connsiteY4" fmla="*/ 85725 h 192881"/>
                <a:gd name="connsiteX5" fmla="*/ 176212 w 211931"/>
                <a:gd name="connsiteY5" fmla="*/ 80962 h 192881"/>
                <a:gd name="connsiteX6" fmla="*/ 171450 w 211931"/>
                <a:gd name="connsiteY6" fmla="*/ 69056 h 192881"/>
                <a:gd name="connsiteX7" fmla="*/ 204787 w 211931"/>
                <a:gd name="connsiteY7" fmla="*/ 59531 h 192881"/>
                <a:gd name="connsiteX8" fmla="*/ 200025 w 211931"/>
                <a:gd name="connsiteY8" fmla="*/ 28575 h 192881"/>
                <a:gd name="connsiteX9" fmla="*/ 200025 w 211931"/>
                <a:gd name="connsiteY9" fmla="*/ 14287 h 192881"/>
                <a:gd name="connsiteX10" fmla="*/ 185737 w 211931"/>
                <a:gd name="connsiteY10" fmla="*/ 33337 h 192881"/>
                <a:gd name="connsiteX11" fmla="*/ 169068 w 211931"/>
                <a:gd name="connsiteY11" fmla="*/ 35718 h 192881"/>
                <a:gd name="connsiteX12" fmla="*/ 152400 w 211931"/>
                <a:gd name="connsiteY12" fmla="*/ 21431 h 192881"/>
                <a:gd name="connsiteX13" fmla="*/ 138112 w 211931"/>
                <a:gd name="connsiteY13" fmla="*/ 14287 h 192881"/>
                <a:gd name="connsiteX14" fmla="*/ 128587 w 211931"/>
                <a:gd name="connsiteY14" fmla="*/ 0 h 192881"/>
                <a:gd name="connsiteX15" fmla="*/ 100012 w 211931"/>
                <a:gd name="connsiteY15" fmla="*/ 2381 h 192881"/>
                <a:gd name="connsiteX16" fmla="*/ 88106 w 211931"/>
                <a:gd name="connsiteY16" fmla="*/ 11906 h 192881"/>
                <a:gd name="connsiteX17" fmla="*/ 100012 w 211931"/>
                <a:gd name="connsiteY17" fmla="*/ 33337 h 192881"/>
                <a:gd name="connsiteX18" fmla="*/ 109537 w 211931"/>
                <a:gd name="connsiteY18" fmla="*/ 47625 h 192881"/>
                <a:gd name="connsiteX19" fmla="*/ 83343 w 211931"/>
                <a:gd name="connsiteY19" fmla="*/ 66675 h 192881"/>
                <a:gd name="connsiteX20" fmla="*/ 78581 w 211931"/>
                <a:gd name="connsiteY20" fmla="*/ 83343 h 192881"/>
                <a:gd name="connsiteX21" fmla="*/ 54768 w 211931"/>
                <a:gd name="connsiteY21" fmla="*/ 76200 h 192881"/>
                <a:gd name="connsiteX22" fmla="*/ 26193 w 211931"/>
                <a:gd name="connsiteY22" fmla="*/ 69056 h 192881"/>
                <a:gd name="connsiteX23" fmla="*/ 14287 w 211931"/>
                <a:gd name="connsiteY23" fmla="*/ 66675 h 192881"/>
                <a:gd name="connsiteX24" fmla="*/ 7143 w 211931"/>
                <a:gd name="connsiteY24" fmla="*/ 104775 h 192881"/>
                <a:gd name="connsiteX25" fmla="*/ 2381 w 211931"/>
                <a:gd name="connsiteY25" fmla="*/ 126206 h 192881"/>
                <a:gd name="connsiteX26" fmla="*/ 0 w 211931"/>
                <a:gd name="connsiteY26" fmla="*/ 142875 h 192881"/>
                <a:gd name="connsiteX27" fmla="*/ 16668 w 211931"/>
                <a:gd name="connsiteY27" fmla="*/ 154781 h 192881"/>
                <a:gd name="connsiteX28" fmla="*/ 52387 w 211931"/>
                <a:gd name="connsiteY28" fmla="*/ 166687 h 192881"/>
                <a:gd name="connsiteX29" fmla="*/ 78581 w 211931"/>
                <a:gd name="connsiteY29" fmla="*/ 176212 h 192881"/>
                <a:gd name="connsiteX30" fmla="*/ 102393 w 211931"/>
                <a:gd name="connsiteY30" fmla="*/ 178593 h 192881"/>
                <a:gd name="connsiteX31" fmla="*/ 173831 w 211931"/>
                <a:gd name="connsiteY31" fmla="*/ 192881 h 192881"/>
                <a:gd name="connsiteX0" fmla="*/ 173831 w 211931"/>
                <a:gd name="connsiteY0" fmla="*/ 192881 h 192881"/>
                <a:gd name="connsiteX1" fmla="*/ 188118 w 211931"/>
                <a:gd name="connsiteY1" fmla="*/ 133350 h 192881"/>
                <a:gd name="connsiteX2" fmla="*/ 211931 w 211931"/>
                <a:gd name="connsiteY2" fmla="*/ 114300 h 192881"/>
                <a:gd name="connsiteX3" fmla="*/ 207168 w 211931"/>
                <a:gd name="connsiteY3" fmla="*/ 97631 h 192881"/>
                <a:gd name="connsiteX4" fmla="*/ 197643 w 211931"/>
                <a:gd name="connsiteY4" fmla="*/ 85725 h 192881"/>
                <a:gd name="connsiteX5" fmla="*/ 176212 w 211931"/>
                <a:gd name="connsiteY5" fmla="*/ 80962 h 192881"/>
                <a:gd name="connsiteX6" fmla="*/ 171450 w 211931"/>
                <a:gd name="connsiteY6" fmla="*/ 69056 h 192881"/>
                <a:gd name="connsiteX7" fmla="*/ 204787 w 211931"/>
                <a:gd name="connsiteY7" fmla="*/ 59531 h 192881"/>
                <a:gd name="connsiteX8" fmla="*/ 200025 w 211931"/>
                <a:gd name="connsiteY8" fmla="*/ 28575 h 192881"/>
                <a:gd name="connsiteX9" fmla="*/ 200025 w 211931"/>
                <a:gd name="connsiteY9" fmla="*/ 14287 h 192881"/>
                <a:gd name="connsiteX10" fmla="*/ 185737 w 211931"/>
                <a:gd name="connsiteY10" fmla="*/ 33337 h 192881"/>
                <a:gd name="connsiteX11" fmla="*/ 169068 w 211931"/>
                <a:gd name="connsiteY11" fmla="*/ 35718 h 192881"/>
                <a:gd name="connsiteX12" fmla="*/ 152400 w 211931"/>
                <a:gd name="connsiteY12" fmla="*/ 21431 h 192881"/>
                <a:gd name="connsiteX13" fmla="*/ 138112 w 211931"/>
                <a:gd name="connsiteY13" fmla="*/ 14287 h 192881"/>
                <a:gd name="connsiteX14" fmla="*/ 128587 w 211931"/>
                <a:gd name="connsiteY14" fmla="*/ 0 h 192881"/>
                <a:gd name="connsiteX15" fmla="*/ 100012 w 211931"/>
                <a:gd name="connsiteY15" fmla="*/ 2381 h 192881"/>
                <a:gd name="connsiteX16" fmla="*/ 88106 w 211931"/>
                <a:gd name="connsiteY16" fmla="*/ 11906 h 192881"/>
                <a:gd name="connsiteX17" fmla="*/ 100012 w 211931"/>
                <a:gd name="connsiteY17" fmla="*/ 33337 h 192881"/>
                <a:gd name="connsiteX18" fmla="*/ 109537 w 211931"/>
                <a:gd name="connsiteY18" fmla="*/ 47625 h 192881"/>
                <a:gd name="connsiteX19" fmla="*/ 83343 w 211931"/>
                <a:gd name="connsiteY19" fmla="*/ 66675 h 192881"/>
                <a:gd name="connsiteX20" fmla="*/ 78581 w 211931"/>
                <a:gd name="connsiteY20" fmla="*/ 83343 h 192881"/>
                <a:gd name="connsiteX21" fmla="*/ 54768 w 211931"/>
                <a:gd name="connsiteY21" fmla="*/ 76200 h 192881"/>
                <a:gd name="connsiteX22" fmla="*/ 26193 w 211931"/>
                <a:gd name="connsiteY22" fmla="*/ 69056 h 192881"/>
                <a:gd name="connsiteX23" fmla="*/ 23812 w 211931"/>
                <a:gd name="connsiteY23" fmla="*/ 66675 h 192881"/>
                <a:gd name="connsiteX24" fmla="*/ 7143 w 211931"/>
                <a:gd name="connsiteY24" fmla="*/ 104775 h 192881"/>
                <a:gd name="connsiteX25" fmla="*/ 2381 w 211931"/>
                <a:gd name="connsiteY25" fmla="*/ 126206 h 192881"/>
                <a:gd name="connsiteX26" fmla="*/ 0 w 211931"/>
                <a:gd name="connsiteY26" fmla="*/ 142875 h 192881"/>
                <a:gd name="connsiteX27" fmla="*/ 16668 w 211931"/>
                <a:gd name="connsiteY27" fmla="*/ 154781 h 192881"/>
                <a:gd name="connsiteX28" fmla="*/ 52387 w 211931"/>
                <a:gd name="connsiteY28" fmla="*/ 166687 h 192881"/>
                <a:gd name="connsiteX29" fmla="*/ 78581 w 211931"/>
                <a:gd name="connsiteY29" fmla="*/ 176212 h 192881"/>
                <a:gd name="connsiteX30" fmla="*/ 102393 w 211931"/>
                <a:gd name="connsiteY30" fmla="*/ 178593 h 192881"/>
                <a:gd name="connsiteX31" fmla="*/ 173831 w 211931"/>
                <a:gd name="connsiteY31" fmla="*/ 192881 h 192881"/>
                <a:gd name="connsiteX0" fmla="*/ 173831 w 211931"/>
                <a:gd name="connsiteY0" fmla="*/ 192881 h 192881"/>
                <a:gd name="connsiteX1" fmla="*/ 188118 w 211931"/>
                <a:gd name="connsiteY1" fmla="*/ 133350 h 192881"/>
                <a:gd name="connsiteX2" fmla="*/ 211931 w 211931"/>
                <a:gd name="connsiteY2" fmla="*/ 114300 h 192881"/>
                <a:gd name="connsiteX3" fmla="*/ 207168 w 211931"/>
                <a:gd name="connsiteY3" fmla="*/ 97631 h 192881"/>
                <a:gd name="connsiteX4" fmla="*/ 197643 w 211931"/>
                <a:gd name="connsiteY4" fmla="*/ 85725 h 192881"/>
                <a:gd name="connsiteX5" fmla="*/ 176212 w 211931"/>
                <a:gd name="connsiteY5" fmla="*/ 80962 h 192881"/>
                <a:gd name="connsiteX6" fmla="*/ 171450 w 211931"/>
                <a:gd name="connsiteY6" fmla="*/ 69056 h 192881"/>
                <a:gd name="connsiteX7" fmla="*/ 204787 w 211931"/>
                <a:gd name="connsiteY7" fmla="*/ 59531 h 192881"/>
                <a:gd name="connsiteX8" fmla="*/ 200025 w 211931"/>
                <a:gd name="connsiteY8" fmla="*/ 28575 h 192881"/>
                <a:gd name="connsiteX9" fmla="*/ 200025 w 211931"/>
                <a:gd name="connsiteY9" fmla="*/ 14287 h 192881"/>
                <a:gd name="connsiteX10" fmla="*/ 185737 w 211931"/>
                <a:gd name="connsiteY10" fmla="*/ 33337 h 192881"/>
                <a:gd name="connsiteX11" fmla="*/ 169068 w 211931"/>
                <a:gd name="connsiteY11" fmla="*/ 35718 h 192881"/>
                <a:gd name="connsiteX12" fmla="*/ 152400 w 211931"/>
                <a:gd name="connsiteY12" fmla="*/ 21431 h 192881"/>
                <a:gd name="connsiteX13" fmla="*/ 138112 w 211931"/>
                <a:gd name="connsiteY13" fmla="*/ 14287 h 192881"/>
                <a:gd name="connsiteX14" fmla="*/ 128587 w 211931"/>
                <a:gd name="connsiteY14" fmla="*/ 0 h 192881"/>
                <a:gd name="connsiteX15" fmla="*/ 100012 w 211931"/>
                <a:gd name="connsiteY15" fmla="*/ 2381 h 192881"/>
                <a:gd name="connsiteX16" fmla="*/ 88106 w 211931"/>
                <a:gd name="connsiteY16" fmla="*/ 11906 h 192881"/>
                <a:gd name="connsiteX17" fmla="*/ 100012 w 211931"/>
                <a:gd name="connsiteY17" fmla="*/ 33337 h 192881"/>
                <a:gd name="connsiteX18" fmla="*/ 109537 w 211931"/>
                <a:gd name="connsiteY18" fmla="*/ 47625 h 192881"/>
                <a:gd name="connsiteX19" fmla="*/ 83343 w 211931"/>
                <a:gd name="connsiteY19" fmla="*/ 66675 h 192881"/>
                <a:gd name="connsiteX20" fmla="*/ 78581 w 211931"/>
                <a:gd name="connsiteY20" fmla="*/ 83343 h 192881"/>
                <a:gd name="connsiteX21" fmla="*/ 54768 w 211931"/>
                <a:gd name="connsiteY21" fmla="*/ 76200 h 192881"/>
                <a:gd name="connsiteX22" fmla="*/ 26193 w 211931"/>
                <a:gd name="connsiteY22" fmla="*/ 69056 h 192881"/>
                <a:gd name="connsiteX23" fmla="*/ 23812 w 211931"/>
                <a:gd name="connsiteY23" fmla="*/ 66675 h 192881"/>
                <a:gd name="connsiteX24" fmla="*/ 7143 w 211931"/>
                <a:gd name="connsiteY24" fmla="*/ 104775 h 192881"/>
                <a:gd name="connsiteX25" fmla="*/ 2381 w 211931"/>
                <a:gd name="connsiteY25" fmla="*/ 126206 h 192881"/>
                <a:gd name="connsiteX26" fmla="*/ 0 w 211931"/>
                <a:gd name="connsiteY26" fmla="*/ 142875 h 192881"/>
                <a:gd name="connsiteX27" fmla="*/ 16668 w 211931"/>
                <a:gd name="connsiteY27" fmla="*/ 154781 h 192881"/>
                <a:gd name="connsiteX28" fmla="*/ 52387 w 211931"/>
                <a:gd name="connsiteY28" fmla="*/ 166687 h 192881"/>
                <a:gd name="connsiteX29" fmla="*/ 78581 w 211931"/>
                <a:gd name="connsiteY29" fmla="*/ 176212 h 192881"/>
                <a:gd name="connsiteX30" fmla="*/ 102393 w 211931"/>
                <a:gd name="connsiteY30" fmla="*/ 178593 h 192881"/>
                <a:gd name="connsiteX31" fmla="*/ 173831 w 211931"/>
                <a:gd name="connsiteY31" fmla="*/ 192881 h 192881"/>
                <a:gd name="connsiteX0" fmla="*/ 173831 w 211931"/>
                <a:gd name="connsiteY0" fmla="*/ 192881 h 192881"/>
                <a:gd name="connsiteX1" fmla="*/ 188118 w 211931"/>
                <a:gd name="connsiteY1" fmla="*/ 133350 h 192881"/>
                <a:gd name="connsiteX2" fmla="*/ 211931 w 211931"/>
                <a:gd name="connsiteY2" fmla="*/ 114300 h 192881"/>
                <a:gd name="connsiteX3" fmla="*/ 207168 w 211931"/>
                <a:gd name="connsiteY3" fmla="*/ 97631 h 192881"/>
                <a:gd name="connsiteX4" fmla="*/ 197643 w 211931"/>
                <a:gd name="connsiteY4" fmla="*/ 85725 h 192881"/>
                <a:gd name="connsiteX5" fmla="*/ 176212 w 211931"/>
                <a:gd name="connsiteY5" fmla="*/ 80962 h 192881"/>
                <a:gd name="connsiteX6" fmla="*/ 171450 w 211931"/>
                <a:gd name="connsiteY6" fmla="*/ 69056 h 192881"/>
                <a:gd name="connsiteX7" fmla="*/ 204787 w 211931"/>
                <a:gd name="connsiteY7" fmla="*/ 59531 h 192881"/>
                <a:gd name="connsiteX8" fmla="*/ 200025 w 211931"/>
                <a:gd name="connsiteY8" fmla="*/ 28575 h 192881"/>
                <a:gd name="connsiteX9" fmla="*/ 200025 w 211931"/>
                <a:gd name="connsiteY9" fmla="*/ 14287 h 192881"/>
                <a:gd name="connsiteX10" fmla="*/ 185737 w 211931"/>
                <a:gd name="connsiteY10" fmla="*/ 33337 h 192881"/>
                <a:gd name="connsiteX11" fmla="*/ 169068 w 211931"/>
                <a:gd name="connsiteY11" fmla="*/ 35718 h 192881"/>
                <a:gd name="connsiteX12" fmla="*/ 152400 w 211931"/>
                <a:gd name="connsiteY12" fmla="*/ 21431 h 192881"/>
                <a:gd name="connsiteX13" fmla="*/ 138112 w 211931"/>
                <a:gd name="connsiteY13" fmla="*/ 14287 h 192881"/>
                <a:gd name="connsiteX14" fmla="*/ 128587 w 211931"/>
                <a:gd name="connsiteY14" fmla="*/ 0 h 192881"/>
                <a:gd name="connsiteX15" fmla="*/ 100012 w 211931"/>
                <a:gd name="connsiteY15" fmla="*/ 2381 h 192881"/>
                <a:gd name="connsiteX16" fmla="*/ 88106 w 211931"/>
                <a:gd name="connsiteY16" fmla="*/ 11906 h 192881"/>
                <a:gd name="connsiteX17" fmla="*/ 104775 w 211931"/>
                <a:gd name="connsiteY17" fmla="*/ 28574 h 192881"/>
                <a:gd name="connsiteX18" fmla="*/ 109537 w 211931"/>
                <a:gd name="connsiteY18" fmla="*/ 47625 h 192881"/>
                <a:gd name="connsiteX19" fmla="*/ 83343 w 211931"/>
                <a:gd name="connsiteY19" fmla="*/ 66675 h 192881"/>
                <a:gd name="connsiteX20" fmla="*/ 78581 w 211931"/>
                <a:gd name="connsiteY20" fmla="*/ 83343 h 192881"/>
                <a:gd name="connsiteX21" fmla="*/ 54768 w 211931"/>
                <a:gd name="connsiteY21" fmla="*/ 76200 h 192881"/>
                <a:gd name="connsiteX22" fmla="*/ 26193 w 211931"/>
                <a:gd name="connsiteY22" fmla="*/ 69056 h 192881"/>
                <a:gd name="connsiteX23" fmla="*/ 23812 w 211931"/>
                <a:gd name="connsiteY23" fmla="*/ 66675 h 192881"/>
                <a:gd name="connsiteX24" fmla="*/ 7143 w 211931"/>
                <a:gd name="connsiteY24" fmla="*/ 104775 h 192881"/>
                <a:gd name="connsiteX25" fmla="*/ 2381 w 211931"/>
                <a:gd name="connsiteY25" fmla="*/ 126206 h 192881"/>
                <a:gd name="connsiteX26" fmla="*/ 0 w 211931"/>
                <a:gd name="connsiteY26" fmla="*/ 142875 h 192881"/>
                <a:gd name="connsiteX27" fmla="*/ 16668 w 211931"/>
                <a:gd name="connsiteY27" fmla="*/ 154781 h 192881"/>
                <a:gd name="connsiteX28" fmla="*/ 52387 w 211931"/>
                <a:gd name="connsiteY28" fmla="*/ 166687 h 192881"/>
                <a:gd name="connsiteX29" fmla="*/ 78581 w 211931"/>
                <a:gd name="connsiteY29" fmla="*/ 176212 h 192881"/>
                <a:gd name="connsiteX30" fmla="*/ 102393 w 211931"/>
                <a:gd name="connsiteY30" fmla="*/ 178593 h 192881"/>
                <a:gd name="connsiteX31" fmla="*/ 173831 w 211931"/>
                <a:gd name="connsiteY31" fmla="*/ 192881 h 192881"/>
                <a:gd name="connsiteX0" fmla="*/ 173831 w 211931"/>
                <a:gd name="connsiteY0" fmla="*/ 192881 h 192881"/>
                <a:gd name="connsiteX1" fmla="*/ 188118 w 211931"/>
                <a:gd name="connsiteY1" fmla="*/ 133350 h 192881"/>
                <a:gd name="connsiteX2" fmla="*/ 211931 w 211931"/>
                <a:gd name="connsiteY2" fmla="*/ 114300 h 192881"/>
                <a:gd name="connsiteX3" fmla="*/ 207168 w 211931"/>
                <a:gd name="connsiteY3" fmla="*/ 97631 h 192881"/>
                <a:gd name="connsiteX4" fmla="*/ 197643 w 211931"/>
                <a:gd name="connsiteY4" fmla="*/ 85725 h 192881"/>
                <a:gd name="connsiteX5" fmla="*/ 176212 w 211931"/>
                <a:gd name="connsiteY5" fmla="*/ 80962 h 192881"/>
                <a:gd name="connsiteX6" fmla="*/ 171450 w 211931"/>
                <a:gd name="connsiteY6" fmla="*/ 69056 h 192881"/>
                <a:gd name="connsiteX7" fmla="*/ 204787 w 211931"/>
                <a:gd name="connsiteY7" fmla="*/ 59531 h 192881"/>
                <a:gd name="connsiteX8" fmla="*/ 200025 w 211931"/>
                <a:gd name="connsiteY8" fmla="*/ 28575 h 192881"/>
                <a:gd name="connsiteX9" fmla="*/ 200025 w 211931"/>
                <a:gd name="connsiteY9" fmla="*/ 14287 h 192881"/>
                <a:gd name="connsiteX10" fmla="*/ 185737 w 211931"/>
                <a:gd name="connsiteY10" fmla="*/ 33337 h 192881"/>
                <a:gd name="connsiteX11" fmla="*/ 169068 w 211931"/>
                <a:gd name="connsiteY11" fmla="*/ 35718 h 192881"/>
                <a:gd name="connsiteX12" fmla="*/ 152400 w 211931"/>
                <a:gd name="connsiteY12" fmla="*/ 21431 h 192881"/>
                <a:gd name="connsiteX13" fmla="*/ 138112 w 211931"/>
                <a:gd name="connsiteY13" fmla="*/ 14287 h 192881"/>
                <a:gd name="connsiteX14" fmla="*/ 128587 w 211931"/>
                <a:gd name="connsiteY14" fmla="*/ 0 h 192881"/>
                <a:gd name="connsiteX15" fmla="*/ 100012 w 211931"/>
                <a:gd name="connsiteY15" fmla="*/ 2381 h 192881"/>
                <a:gd name="connsiteX16" fmla="*/ 88106 w 211931"/>
                <a:gd name="connsiteY16" fmla="*/ 11906 h 192881"/>
                <a:gd name="connsiteX17" fmla="*/ 104775 w 211931"/>
                <a:gd name="connsiteY17" fmla="*/ 28574 h 192881"/>
                <a:gd name="connsiteX18" fmla="*/ 109537 w 211931"/>
                <a:gd name="connsiteY18" fmla="*/ 47625 h 192881"/>
                <a:gd name="connsiteX19" fmla="*/ 83343 w 211931"/>
                <a:gd name="connsiteY19" fmla="*/ 66675 h 192881"/>
                <a:gd name="connsiteX20" fmla="*/ 78581 w 211931"/>
                <a:gd name="connsiteY20" fmla="*/ 83343 h 192881"/>
                <a:gd name="connsiteX21" fmla="*/ 54768 w 211931"/>
                <a:gd name="connsiteY21" fmla="*/ 76200 h 192881"/>
                <a:gd name="connsiteX22" fmla="*/ 26193 w 211931"/>
                <a:gd name="connsiteY22" fmla="*/ 69056 h 192881"/>
                <a:gd name="connsiteX23" fmla="*/ 28574 w 211931"/>
                <a:gd name="connsiteY23" fmla="*/ 61913 h 192881"/>
                <a:gd name="connsiteX24" fmla="*/ 7143 w 211931"/>
                <a:gd name="connsiteY24" fmla="*/ 104775 h 192881"/>
                <a:gd name="connsiteX25" fmla="*/ 2381 w 211931"/>
                <a:gd name="connsiteY25" fmla="*/ 126206 h 192881"/>
                <a:gd name="connsiteX26" fmla="*/ 0 w 211931"/>
                <a:gd name="connsiteY26" fmla="*/ 142875 h 192881"/>
                <a:gd name="connsiteX27" fmla="*/ 16668 w 211931"/>
                <a:gd name="connsiteY27" fmla="*/ 154781 h 192881"/>
                <a:gd name="connsiteX28" fmla="*/ 52387 w 211931"/>
                <a:gd name="connsiteY28" fmla="*/ 166687 h 192881"/>
                <a:gd name="connsiteX29" fmla="*/ 78581 w 211931"/>
                <a:gd name="connsiteY29" fmla="*/ 176212 h 192881"/>
                <a:gd name="connsiteX30" fmla="*/ 102393 w 211931"/>
                <a:gd name="connsiteY30" fmla="*/ 178593 h 192881"/>
                <a:gd name="connsiteX31" fmla="*/ 173831 w 211931"/>
                <a:gd name="connsiteY31" fmla="*/ 192881 h 192881"/>
                <a:gd name="connsiteX0" fmla="*/ 173831 w 211931"/>
                <a:gd name="connsiteY0" fmla="*/ 192881 h 192881"/>
                <a:gd name="connsiteX1" fmla="*/ 188118 w 211931"/>
                <a:gd name="connsiteY1" fmla="*/ 133350 h 192881"/>
                <a:gd name="connsiteX2" fmla="*/ 211931 w 211931"/>
                <a:gd name="connsiteY2" fmla="*/ 114300 h 192881"/>
                <a:gd name="connsiteX3" fmla="*/ 207168 w 211931"/>
                <a:gd name="connsiteY3" fmla="*/ 97631 h 192881"/>
                <a:gd name="connsiteX4" fmla="*/ 197643 w 211931"/>
                <a:gd name="connsiteY4" fmla="*/ 85725 h 192881"/>
                <a:gd name="connsiteX5" fmla="*/ 176212 w 211931"/>
                <a:gd name="connsiteY5" fmla="*/ 80962 h 192881"/>
                <a:gd name="connsiteX6" fmla="*/ 171450 w 211931"/>
                <a:gd name="connsiteY6" fmla="*/ 69056 h 192881"/>
                <a:gd name="connsiteX7" fmla="*/ 204787 w 211931"/>
                <a:gd name="connsiteY7" fmla="*/ 59531 h 192881"/>
                <a:gd name="connsiteX8" fmla="*/ 200025 w 211931"/>
                <a:gd name="connsiteY8" fmla="*/ 28575 h 192881"/>
                <a:gd name="connsiteX9" fmla="*/ 200025 w 211931"/>
                <a:gd name="connsiteY9" fmla="*/ 14287 h 192881"/>
                <a:gd name="connsiteX10" fmla="*/ 185737 w 211931"/>
                <a:gd name="connsiteY10" fmla="*/ 33337 h 192881"/>
                <a:gd name="connsiteX11" fmla="*/ 169068 w 211931"/>
                <a:gd name="connsiteY11" fmla="*/ 35718 h 192881"/>
                <a:gd name="connsiteX12" fmla="*/ 152400 w 211931"/>
                <a:gd name="connsiteY12" fmla="*/ 21431 h 192881"/>
                <a:gd name="connsiteX13" fmla="*/ 138112 w 211931"/>
                <a:gd name="connsiteY13" fmla="*/ 14287 h 192881"/>
                <a:gd name="connsiteX14" fmla="*/ 128587 w 211931"/>
                <a:gd name="connsiteY14" fmla="*/ 0 h 192881"/>
                <a:gd name="connsiteX15" fmla="*/ 100012 w 211931"/>
                <a:gd name="connsiteY15" fmla="*/ 2381 h 192881"/>
                <a:gd name="connsiteX16" fmla="*/ 88106 w 211931"/>
                <a:gd name="connsiteY16" fmla="*/ 11906 h 192881"/>
                <a:gd name="connsiteX17" fmla="*/ 104775 w 211931"/>
                <a:gd name="connsiteY17" fmla="*/ 28574 h 192881"/>
                <a:gd name="connsiteX18" fmla="*/ 109537 w 211931"/>
                <a:gd name="connsiteY18" fmla="*/ 47625 h 192881"/>
                <a:gd name="connsiteX19" fmla="*/ 83343 w 211931"/>
                <a:gd name="connsiteY19" fmla="*/ 66675 h 192881"/>
                <a:gd name="connsiteX20" fmla="*/ 78581 w 211931"/>
                <a:gd name="connsiteY20" fmla="*/ 83343 h 192881"/>
                <a:gd name="connsiteX21" fmla="*/ 54768 w 211931"/>
                <a:gd name="connsiteY21" fmla="*/ 76200 h 192881"/>
                <a:gd name="connsiteX22" fmla="*/ 26193 w 211931"/>
                <a:gd name="connsiteY22" fmla="*/ 69056 h 192881"/>
                <a:gd name="connsiteX23" fmla="*/ 28574 w 211931"/>
                <a:gd name="connsiteY23" fmla="*/ 61913 h 192881"/>
                <a:gd name="connsiteX24" fmla="*/ 7143 w 211931"/>
                <a:gd name="connsiteY24" fmla="*/ 104775 h 192881"/>
                <a:gd name="connsiteX25" fmla="*/ 2381 w 211931"/>
                <a:gd name="connsiteY25" fmla="*/ 126206 h 192881"/>
                <a:gd name="connsiteX26" fmla="*/ 0 w 211931"/>
                <a:gd name="connsiteY26" fmla="*/ 142875 h 192881"/>
                <a:gd name="connsiteX27" fmla="*/ 16668 w 211931"/>
                <a:gd name="connsiteY27" fmla="*/ 154781 h 192881"/>
                <a:gd name="connsiteX28" fmla="*/ 52387 w 211931"/>
                <a:gd name="connsiteY28" fmla="*/ 166687 h 192881"/>
                <a:gd name="connsiteX29" fmla="*/ 78581 w 211931"/>
                <a:gd name="connsiteY29" fmla="*/ 176212 h 192881"/>
                <a:gd name="connsiteX30" fmla="*/ 102393 w 211931"/>
                <a:gd name="connsiteY30" fmla="*/ 178593 h 192881"/>
                <a:gd name="connsiteX31" fmla="*/ 173831 w 211931"/>
                <a:gd name="connsiteY31" fmla="*/ 192881 h 192881"/>
                <a:gd name="connsiteX0" fmla="*/ 173831 w 211931"/>
                <a:gd name="connsiteY0" fmla="*/ 192881 h 192881"/>
                <a:gd name="connsiteX1" fmla="*/ 188118 w 211931"/>
                <a:gd name="connsiteY1" fmla="*/ 133350 h 192881"/>
                <a:gd name="connsiteX2" fmla="*/ 211931 w 211931"/>
                <a:gd name="connsiteY2" fmla="*/ 114300 h 192881"/>
                <a:gd name="connsiteX3" fmla="*/ 207168 w 211931"/>
                <a:gd name="connsiteY3" fmla="*/ 97631 h 192881"/>
                <a:gd name="connsiteX4" fmla="*/ 197643 w 211931"/>
                <a:gd name="connsiteY4" fmla="*/ 85725 h 192881"/>
                <a:gd name="connsiteX5" fmla="*/ 176212 w 211931"/>
                <a:gd name="connsiteY5" fmla="*/ 80962 h 192881"/>
                <a:gd name="connsiteX6" fmla="*/ 171450 w 211931"/>
                <a:gd name="connsiteY6" fmla="*/ 69056 h 192881"/>
                <a:gd name="connsiteX7" fmla="*/ 204787 w 211931"/>
                <a:gd name="connsiteY7" fmla="*/ 59531 h 192881"/>
                <a:gd name="connsiteX8" fmla="*/ 200025 w 211931"/>
                <a:gd name="connsiteY8" fmla="*/ 28575 h 192881"/>
                <a:gd name="connsiteX9" fmla="*/ 200025 w 211931"/>
                <a:gd name="connsiteY9" fmla="*/ 14287 h 192881"/>
                <a:gd name="connsiteX10" fmla="*/ 185737 w 211931"/>
                <a:gd name="connsiteY10" fmla="*/ 33337 h 192881"/>
                <a:gd name="connsiteX11" fmla="*/ 169068 w 211931"/>
                <a:gd name="connsiteY11" fmla="*/ 35718 h 192881"/>
                <a:gd name="connsiteX12" fmla="*/ 152400 w 211931"/>
                <a:gd name="connsiteY12" fmla="*/ 21431 h 192881"/>
                <a:gd name="connsiteX13" fmla="*/ 147637 w 211931"/>
                <a:gd name="connsiteY13" fmla="*/ 11906 h 192881"/>
                <a:gd name="connsiteX14" fmla="*/ 128587 w 211931"/>
                <a:gd name="connsiteY14" fmla="*/ 0 h 192881"/>
                <a:gd name="connsiteX15" fmla="*/ 100012 w 211931"/>
                <a:gd name="connsiteY15" fmla="*/ 2381 h 192881"/>
                <a:gd name="connsiteX16" fmla="*/ 88106 w 211931"/>
                <a:gd name="connsiteY16" fmla="*/ 11906 h 192881"/>
                <a:gd name="connsiteX17" fmla="*/ 104775 w 211931"/>
                <a:gd name="connsiteY17" fmla="*/ 28574 h 192881"/>
                <a:gd name="connsiteX18" fmla="*/ 109537 w 211931"/>
                <a:gd name="connsiteY18" fmla="*/ 47625 h 192881"/>
                <a:gd name="connsiteX19" fmla="*/ 83343 w 211931"/>
                <a:gd name="connsiteY19" fmla="*/ 66675 h 192881"/>
                <a:gd name="connsiteX20" fmla="*/ 78581 w 211931"/>
                <a:gd name="connsiteY20" fmla="*/ 83343 h 192881"/>
                <a:gd name="connsiteX21" fmla="*/ 54768 w 211931"/>
                <a:gd name="connsiteY21" fmla="*/ 76200 h 192881"/>
                <a:gd name="connsiteX22" fmla="*/ 26193 w 211931"/>
                <a:gd name="connsiteY22" fmla="*/ 69056 h 192881"/>
                <a:gd name="connsiteX23" fmla="*/ 28574 w 211931"/>
                <a:gd name="connsiteY23" fmla="*/ 61913 h 192881"/>
                <a:gd name="connsiteX24" fmla="*/ 7143 w 211931"/>
                <a:gd name="connsiteY24" fmla="*/ 104775 h 192881"/>
                <a:gd name="connsiteX25" fmla="*/ 2381 w 211931"/>
                <a:gd name="connsiteY25" fmla="*/ 126206 h 192881"/>
                <a:gd name="connsiteX26" fmla="*/ 0 w 211931"/>
                <a:gd name="connsiteY26" fmla="*/ 142875 h 192881"/>
                <a:gd name="connsiteX27" fmla="*/ 16668 w 211931"/>
                <a:gd name="connsiteY27" fmla="*/ 154781 h 192881"/>
                <a:gd name="connsiteX28" fmla="*/ 52387 w 211931"/>
                <a:gd name="connsiteY28" fmla="*/ 166687 h 192881"/>
                <a:gd name="connsiteX29" fmla="*/ 78581 w 211931"/>
                <a:gd name="connsiteY29" fmla="*/ 176212 h 192881"/>
                <a:gd name="connsiteX30" fmla="*/ 102393 w 211931"/>
                <a:gd name="connsiteY30" fmla="*/ 178593 h 192881"/>
                <a:gd name="connsiteX31" fmla="*/ 173831 w 211931"/>
                <a:gd name="connsiteY31" fmla="*/ 192881 h 192881"/>
                <a:gd name="connsiteX0" fmla="*/ 173831 w 211931"/>
                <a:gd name="connsiteY0" fmla="*/ 192881 h 192881"/>
                <a:gd name="connsiteX1" fmla="*/ 188118 w 211931"/>
                <a:gd name="connsiteY1" fmla="*/ 133350 h 192881"/>
                <a:gd name="connsiteX2" fmla="*/ 211931 w 211931"/>
                <a:gd name="connsiteY2" fmla="*/ 114300 h 192881"/>
                <a:gd name="connsiteX3" fmla="*/ 207168 w 211931"/>
                <a:gd name="connsiteY3" fmla="*/ 97631 h 192881"/>
                <a:gd name="connsiteX4" fmla="*/ 197643 w 211931"/>
                <a:gd name="connsiteY4" fmla="*/ 85725 h 192881"/>
                <a:gd name="connsiteX5" fmla="*/ 176212 w 211931"/>
                <a:gd name="connsiteY5" fmla="*/ 80962 h 192881"/>
                <a:gd name="connsiteX6" fmla="*/ 171450 w 211931"/>
                <a:gd name="connsiteY6" fmla="*/ 69056 h 192881"/>
                <a:gd name="connsiteX7" fmla="*/ 204787 w 211931"/>
                <a:gd name="connsiteY7" fmla="*/ 59531 h 192881"/>
                <a:gd name="connsiteX8" fmla="*/ 200025 w 211931"/>
                <a:gd name="connsiteY8" fmla="*/ 28575 h 192881"/>
                <a:gd name="connsiteX9" fmla="*/ 200025 w 211931"/>
                <a:gd name="connsiteY9" fmla="*/ 14287 h 192881"/>
                <a:gd name="connsiteX10" fmla="*/ 185737 w 211931"/>
                <a:gd name="connsiteY10" fmla="*/ 33337 h 192881"/>
                <a:gd name="connsiteX11" fmla="*/ 169068 w 211931"/>
                <a:gd name="connsiteY11" fmla="*/ 35718 h 192881"/>
                <a:gd name="connsiteX12" fmla="*/ 152400 w 211931"/>
                <a:gd name="connsiteY12" fmla="*/ 21431 h 192881"/>
                <a:gd name="connsiteX13" fmla="*/ 147637 w 211931"/>
                <a:gd name="connsiteY13" fmla="*/ 11906 h 192881"/>
                <a:gd name="connsiteX14" fmla="*/ 128587 w 211931"/>
                <a:gd name="connsiteY14" fmla="*/ 0 h 192881"/>
                <a:gd name="connsiteX15" fmla="*/ 100012 w 211931"/>
                <a:gd name="connsiteY15" fmla="*/ 2381 h 192881"/>
                <a:gd name="connsiteX16" fmla="*/ 88106 w 211931"/>
                <a:gd name="connsiteY16" fmla="*/ 11906 h 192881"/>
                <a:gd name="connsiteX17" fmla="*/ 104775 w 211931"/>
                <a:gd name="connsiteY17" fmla="*/ 28574 h 192881"/>
                <a:gd name="connsiteX18" fmla="*/ 109537 w 211931"/>
                <a:gd name="connsiteY18" fmla="*/ 47625 h 192881"/>
                <a:gd name="connsiteX19" fmla="*/ 83343 w 211931"/>
                <a:gd name="connsiteY19" fmla="*/ 66675 h 192881"/>
                <a:gd name="connsiteX20" fmla="*/ 78581 w 211931"/>
                <a:gd name="connsiteY20" fmla="*/ 83343 h 192881"/>
                <a:gd name="connsiteX21" fmla="*/ 54768 w 211931"/>
                <a:gd name="connsiteY21" fmla="*/ 76200 h 192881"/>
                <a:gd name="connsiteX22" fmla="*/ 26193 w 211931"/>
                <a:gd name="connsiteY22" fmla="*/ 69056 h 192881"/>
                <a:gd name="connsiteX23" fmla="*/ 28574 w 211931"/>
                <a:gd name="connsiteY23" fmla="*/ 61913 h 192881"/>
                <a:gd name="connsiteX24" fmla="*/ 7143 w 211931"/>
                <a:gd name="connsiteY24" fmla="*/ 104775 h 192881"/>
                <a:gd name="connsiteX25" fmla="*/ 2381 w 211931"/>
                <a:gd name="connsiteY25" fmla="*/ 126206 h 192881"/>
                <a:gd name="connsiteX26" fmla="*/ 0 w 211931"/>
                <a:gd name="connsiteY26" fmla="*/ 142875 h 192881"/>
                <a:gd name="connsiteX27" fmla="*/ 16668 w 211931"/>
                <a:gd name="connsiteY27" fmla="*/ 154781 h 192881"/>
                <a:gd name="connsiteX28" fmla="*/ 52387 w 211931"/>
                <a:gd name="connsiteY28" fmla="*/ 166687 h 192881"/>
                <a:gd name="connsiteX29" fmla="*/ 78581 w 211931"/>
                <a:gd name="connsiteY29" fmla="*/ 176212 h 192881"/>
                <a:gd name="connsiteX30" fmla="*/ 102393 w 211931"/>
                <a:gd name="connsiteY30" fmla="*/ 178593 h 192881"/>
                <a:gd name="connsiteX31" fmla="*/ 173831 w 211931"/>
                <a:gd name="connsiteY31" fmla="*/ 192881 h 19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11931" h="192881">
                  <a:moveTo>
                    <a:pt x="173831" y="192881"/>
                  </a:moveTo>
                  <a:lnTo>
                    <a:pt x="188118" y="133350"/>
                  </a:lnTo>
                  <a:lnTo>
                    <a:pt x="211931" y="114300"/>
                  </a:lnTo>
                  <a:lnTo>
                    <a:pt x="207168" y="97631"/>
                  </a:lnTo>
                  <a:lnTo>
                    <a:pt x="197643" y="85725"/>
                  </a:lnTo>
                  <a:lnTo>
                    <a:pt x="176212" y="80962"/>
                  </a:lnTo>
                  <a:lnTo>
                    <a:pt x="171450" y="69056"/>
                  </a:lnTo>
                  <a:lnTo>
                    <a:pt x="204787" y="59531"/>
                  </a:lnTo>
                  <a:lnTo>
                    <a:pt x="200025" y="28575"/>
                  </a:lnTo>
                  <a:lnTo>
                    <a:pt x="200025" y="14287"/>
                  </a:lnTo>
                  <a:lnTo>
                    <a:pt x="185737" y="33337"/>
                  </a:lnTo>
                  <a:lnTo>
                    <a:pt x="169068" y="35718"/>
                  </a:lnTo>
                  <a:lnTo>
                    <a:pt x="152400" y="21431"/>
                  </a:lnTo>
                  <a:lnTo>
                    <a:pt x="147637" y="11906"/>
                  </a:lnTo>
                  <a:lnTo>
                    <a:pt x="128587" y="0"/>
                  </a:lnTo>
                  <a:lnTo>
                    <a:pt x="100012" y="2381"/>
                  </a:lnTo>
                  <a:lnTo>
                    <a:pt x="88106" y="11906"/>
                  </a:lnTo>
                  <a:lnTo>
                    <a:pt x="104775" y="28574"/>
                  </a:lnTo>
                  <a:lnTo>
                    <a:pt x="109537" y="47625"/>
                  </a:lnTo>
                  <a:lnTo>
                    <a:pt x="83343" y="66675"/>
                  </a:lnTo>
                  <a:lnTo>
                    <a:pt x="78581" y="83343"/>
                  </a:lnTo>
                  <a:lnTo>
                    <a:pt x="54768" y="76200"/>
                  </a:lnTo>
                  <a:lnTo>
                    <a:pt x="26193" y="69056"/>
                  </a:lnTo>
                  <a:lnTo>
                    <a:pt x="28574" y="61913"/>
                  </a:lnTo>
                  <a:cubicBezTo>
                    <a:pt x="8730" y="74613"/>
                    <a:pt x="12699" y="92075"/>
                    <a:pt x="7143" y="104775"/>
                  </a:cubicBezTo>
                  <a:lnTo>
                    <a:pt x="2381" y="126206"/>
                  </a:lnTo>
                  <a:lnTo>
                    <a:pt x="0" y="142875"/>
                  </a:lnTo>
                  <a:lnTo>
                    <a:pt x="16668" y="154781"/>
                  </a:lnTo>
                  <a:lnTo>
                    <a:pt x="52387" y="166687"/>
                  </a:lnTo>
                  <a:lnTo>
                    <a:pt x="78581" y="176212"/>
                  </a:lnTo>
                  <a:lnTo>
                    <a:pt x="102393" y="178593"/>
                  </a:lnTo>
                  <a:lnTo>
                    <a:pt x="173831" y="19288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700">
                <a:latin typeface="Arial Narrow" pitchFamily="34" charset="0"/>
              </a:endParaRPr>
            </a:p>
          </p:txBody>
        </p:sp>
        <p:sp>
          <p:nvSpPr>
            <p:cNvPr id="50" name="Чечня"/>
            <p:cNvSpPr/>
            <p:nvPr/>
          </p:nvSpPr>
          <p:spPr>
            <a:xfrm>
              <a:off x="4651375" y="10582275"/>
              <a:ext cx="200025" cy="242888"/>
            </a:xfrm>
            <a:custGeom>
              <a:avLst/>
              <a:gdLst>
                <a:gd name="connsiteX0" fmla="*/ 100012 w 202406"/>
                <a:gd name="connsiteY0" fmla="*/ 242887 h 242887"/>
                <a:gd name="connsiteX1" fmla="*/ 145256 w 202406"/>
                <a:gd name="connsiteY1" fmla="*/ 173831 h 242887"/>
                <a:gd name="connsiteX2" fmla="*/ 183356 w 202406"/>
                <a:gd name="connsiteY2" fmla="*/ 159543 h 242887"/>
                <a:gd name="connsiteX3" fmla="*/ 164306 w 202406"/>
                <a:gd name="connsiteY3" fmla="*/ 78581 h 242887"/>
                <a:gd name="connsiteX4" fmla="*/ 202406 w 202406"/>
                <a:gd name="connsiteY4" fmla="*/ 45243 h 242887"/>
                <a:gd name="connsiteX5" fmla="*/ 185737 w 202406"/>
                <a:gd name="connsiteY5" fmla="*/ 26193 h 242887"/>
                <a:gd name="connsiteX6" fmla="*/ 176212 w 202406"/>
                <a:gd name="connsiteY6" fmla="*/ 16668 h 242887"/>
                <a:gd name="connsiteX7" fmla="*/ 166687 w 202406"/>
                <a:gd name="connsiteY7" fmla="*/ 4762 h 242887"/>
                <a:gd name="connsiteX8" fmla="*/ 152400 w 202406"/>
                <a:gd name="connsiteY8" fmla="*/ 9525 h 242887"/>
                <a:gd name="connsiteX9" fmla="*/ 138112 w 202406"/>
                <a:gd name="connsiteY9" fmla="*/ 21431 h 242887"/>
                <a:gd name="connsiteX10" fmla="*/ 133350 w 202406"/>
                <a:gd name="connsiteY10" fmla="*/ 21431 h 242887"/>
                <a:gd name="connsiteX11" fmla="*/ 111919 w 202406"/>
                <a:gd name="connsiteY11" fmla="*/ 9525 h 242887"/>
                <a:gd name="connsiteX12" fmla="*/ 97631 w 202406"/>
                <a:gd name="connsiteY12" fmla="*/ 7143 h 242887"/>
                <a:gd name="connsiteX13" fmla="*/ 73819 w 202406"/>
                <a:gd name="connsiteY13" fmla="*/ 7143 h 242887"/>
                <a:gd name="connsiteX14" fmla="*/ 54769 w 202406"/>
                <a:gd name="connsiteY14" fmla="*/ 9525 h 242887"/>
                <a:gd name="connsiteX15" fmla="*/ 52387 w 202406"/>
                <a:gd name="connsiteY15" fmla="*/ 26193 h 242887"/>
                <a:gd name="connsiteX16" fmla="*/ 38100 w 202406"/>
                <a:gd name="connsiteY16" fmla="*/ 11906 h 242887"/>
                <a:gd name="connsiteX17" fmla="*/ 19050 w 202406"/>
                <a:gd name="connsiteY17" fmla="*/ 0 h 242887"/>
                <a:gd name="connsiteX18" fmla="*/ 19050 w 202406"/>
                <a:gd name="connsiteY18" fmla="*/ 28575 h 242887"/>
                <a:gd name="connsiteX19" fmla="*/ 0 w 202406"/>
                <a:gd name="connsiteY19" fmla="*/ 45243 h 242887"/>
                <a:gd name="connsiteX20" fmla="*/ 0 w 202406"/>
                <a:gd name="connsiteY20" fmla="*/ 45243 h 242887"/>
                <a:gd name="connsiteX21" fmla="*/ 23812 w 202406"/>
                <a:gd name="connsiteY21" fmla="*/ 78581 h 242887"/>
                <a:gd name="connsiteX22" fmla="*/ 38100 w 202406"/>
                <a:gd name="connsiteY22" fmla="*/ 85725 h 242887"/>
                <a:gd name="connsiteX23" fmla="*/ 38100 w 202406"/>
                <a:gd name="connsiteY23" fmla="*/ 123825 h 242887"/>
                <a:gd name="connsiteX24" fmla="*/ 38100 w 202406"/>
                <a:gd name="connsiteY24" fmla="*/ 147637 h 242887"/>
                <a:gd name="connsiteX25" fmla="*/ 38100 w 202406"/>
                <a:gd name="connsiteY25" fmla="*/ 147637 h 242887"/>
                <a:gd name="connsiteX26" fmla="*/ 21431 w 202406"/>
                <a:gd name="connsiteY26" fmla="*/ 192881 h 242887"/>
                <a:gd name="connsiteX27" fmla="*/ 54769 w 202406"/>
                <a:gd name="connsiteY27" fmla="*/ 216693 h 242887"/>
                <a:gd name="connsiteX28" fmla="*/ 100012 w 202406"/>
                <a:gd name="connsiteY28" fmla="*/ 242887 h 242887"/>
                <a:gd name="connsiteX0" fmla="*/ 100012 w 202406"/>
                <a:gd name="connsiteY0" fmla="*/ 242887 h 242887"/>
                <a:gd name="connsiteX1" fmla="*/ 145256 w 202406"/>
                <a:gd name="connsiteY1" fmla="*/ 173831 h 242887"/>
                <a:gd name="connsiteX2" fmla="*/ 188118 w 202406"/>
                <a:gd name="connsiteY2" fmla="*/ 171449 h 242887"/>
                <a:gd name="connsiteX3" fmla="*/ 164306 w 202406"/>
                <a:gd name="connsiteY3" fmla="*/ 78581 h 242887"/>
                <a:gd name="connsiteX4" fmla="*/ 202406 w 202406"/>
                <a:gd name="connsiteY4" fmla="*/ 45243 h 242887"/>
                <a:gd name="connsiteX5" fmla="*/ 185737 w 202406"/>
                <a:gd name="connsiteY5" fmla="*/ 26193 h 242887"/>
                <a:gd name="connsiteX6" fmla="*/ 176212 w 202406"/>
                <a:gd name="connsiteY6" fmla="*/ 16668 h 242887"/>
                <a:gd name="connsiteX7" fmla="*/ 166687 w 202406"/>
                <a:gd name="connsiteY7" fmla="*/ 4762 h 242887"/>
                <a:gd name="connsiteX8" fmla="*/ 152400 w 202406"/>
                <a:gd name="connsiteY8" fmla="*/ 9525 h 242887"/>
                <a:gd name="connsiteX9" fmla="*/ 138112 w 202406"/>
                <a:gd name="connsiteY9" fmla="*/ 21431 h 242887"/>
                <a:gd name="connsiteX10" fmla="*/ 133350 w 202406"/>
                <a:gd name="connsiteY10" fmla="*/ 21431 h 242887"/>
                <a:gd name="connsiteX11" fmla="*/ 111919 w 202406"/>
                <a:gd name="connsiteY11" fmla="*/ 9525 h 242887"/>
                <a:gd name="connsiteX12" fmla="*/ 97631 w 202406"/>
                <a:gd name="connsiteY12" fmla="*/ 7143 h 242887"/>
                <a:gd name="connsiteX13" fmla="*/ 73819 w 202406"/>
                <a:gd name="connsiteY13" fmla="*/ 7143 h 242887"/>
                <a:gd name="connsiteX14" fmla="*/ 54769 w 202406"/>
                <a:gd name="connsiteY14" fmla="*/ 9525 h 242887"/>
                <a:gd name="connsiteX15" fmla="*/ 52387 w 202406"/>
                <a:gd name="connsiteY15" fmla="*/ 26193 h 242887"/>
                <a:gd name="connsiteX16" fmla="*/ 38100 w 202406"/>
                <a:gd name="connsiteY16" fmla="*/ 11906 h 242887"/>
                <a:gd name="connsiteX17" fmla="*/ 19050 w 202406"/>
                <a:gd name="connsiteY17" fmla="*/ 0 h 242887"/>
                <a:gd name="connsiteX18" fmla="*/ 19050 w 202406"/>
                <a:gd name="connsiteY18" fmla="*/ 28575 h 242887"/>
                <a:gd name="connsiteX19" fmla="*/ 0 w 202406"/>
                <a:gd name="connsiteY19" fmla="*/ 45243 h 242887"/>
                <a:gd name="connsiteX20" fmla="*/ 0 w 202406"/>
                <a:gd name="connsiteY20" fmla="*/ 45243 h 242887"/>
                <a:gd name="connsiteX21" fmla="*/ 23812 w 202406"/>
                <a:gd name="connsiteY21" fmla="*/ 78581 h 242887"/>
                <a:gd name="connsiteX22" fmla="*/ 38100 w 202406"/>
                <a:gd name="connsiteY22" fmla="*/ 85725 h 242887"/>
                <a:gd name="connsiteX23" fmla="*/ 38100 w 202406"/>
                <a:gd name="connsiteY23" fmla="*/ 123825 h 242887"/>
                <a:gd name="connsiteX24" fmla="*/ 38100 w 202406"/>
                <a:gd name="connsiteY24" fmla="*/ 147637 h 242887"/>
                <a:gd name="connsiteX25" fmla="*/ 38100 w 202406"/>
                <a:gd name="connsiteY25" fmla="*/ 147637 h 242887"/>
                <a:gd name="connsiteX26" fmla="*/ 21431 w 202406"/>
                <a:gd name="connsiteY26" fmla="*/ 192881 h 242887"/>
                <a:gd name="connsiteX27" fmla="*/ 54769 w 202406"/>
                <a:gd name="connsiteY27" fmla="*/ 216693 h 242887"/>
                <a:gd name="connsiteX28" fmla="*/ 100012 w 202406"/>
                <a:gd name="connsiteY28" fmla="*/ 242887 h 242887"/>
                <a:gd name="connsiteX0" fmla="*/ 100012 w 202406"/>
                <a:gd name="connsiteY0" fmla="*/ 242887 h 242887"/>
                <a:gd name="connsiteX1" fmla="*/ 145256 w 202406"/>
                <a:gd name="connsiteY1" fmla="*/ 173831 h 242887"/>
                <a:gd name="connsiteX2" fmla="*/ 188118 w 202406"/>
                <a:gd name="connsiteY2" fmla="*/ 171449 h 242887"/>
                <a:gd name="connsiteX3" fmla="*/ 164306 w 202406"/>
                <a:gd name="connsiteY3" fmla="*/ 78581 h 242887"/>
                <a:gd name="connsiteX4" fmla="*/ 202406 w 202406"/>
                <a:gd name="connsiteY4" fmla="*/ 45243 h 242887"/>
                <a:gd name="connsiteX5" fmla="*/ 185737 w 202406"/>
                <a:gd name="connsiteY5" fmla="*/ 26193 h 242887"/>
                <a:gd name="connsiteX6" fmla="*/ 176212 w 202406"/>
                <a:gd name="connsiteY6" fmla="*/ 16668 h 242887"/>
                <a:gd name="connsiteX7" fmla="*/ 166687 w 202406"/>
                <a:gd name="connsiteY7" fmla="*/ 4762 h 242887"/>
                <a:gd name="connsiteX8" fmla="*/ 152400 w 202406"/>
                <a:gd name="connsiteY8" fmla="*/ 9525 h 242887"/>
                <a:gd name="connsiteX9" fmla="*/ 138112 w 202406"/>
                <a:gd name="connsiteY9" fmla="*/ 21431 h 242887"/>
                <a:gd name="connsiteX10" fmla="*/ 133350 w 202406"/>
                <a:gd name="connsiteY10" fmla="*/ 21431 h 242887"/>
                <a:gd name="connsiteX11" fmla="*/ 111919 w 202406"/>
                <a:gd name="connsiteY11" fmla="*/ 9525 h 242887"/>
                <a:gd name="connsiteX12" fmla="*/ 97631 w 202406"/>
                <a:gd name="connsiteY12" fmla="*/ 7143 h 242887"/>
                <a:gd name="connsiteX13" fmla="*/ 73819 w 202406"/>
                <a:gd name="connsiteY13" fmla="*/ 7143 h 242887"/>
                <a:gd name="connsiteX14" fmla="*/ 54769 w 202406"/>
                <a:gd name="connsiteY14" fmla="*/ 9525 h 242887"/>
                <a:gd name="connsiteX15" fmla="*/ 52387 w 202406"/>
                <a:gd name="connsiteY15" fmla="*/ 26193 h 242887"/>
                <a:gd name="connsiteX16" fmla="*/ 38100 w 202406"/>
                <a:gd name="connsiteY16" fmla="*/ 11906 h 242887"/>
                <a:gd name="connsiteX17" fmla="*/ 19050 w 202406"/>
                <a:gd name="connsiteY17" fmla="*/ 0 h 242887"/>
                <a:gd name="connsiteX18" fmla="*/ 19050 w 202406"/>
                <a:gd name="connsiteY18" fmla="*/ 28575 h 242887"/>
                <a:gd name="connsiteX19" fmla="*/ 0 w 202406"/>
                <a:gd name="connsiteY19" fmla="*/ 45243 h 242887"/>
                <a:gd name="connsiteX20" fmla="*/ 0 w 202406"/>
                <a:gd name="connsiteY20" fmla="*/ 45243 h 242887"/>
                <a:gd name="connsiteX21" fmla="*/ 23812 w 202406"/>
                <a:gd name="connsiteY21" fmla="*/ 78581 h 242887"/>
                <a:gd name="connsiteX22" fmla="*/ 38100 w 202406"/>
                <a:gd name="connsiteY22" fmla="*/ 85725 h 242887"/>
                <a:gd name="connsiteX23" fmla="*/ 38100 w 202406"/>
                <a:gd name="connsiteY23" fmla="*/ 123825 h 242887"/>
                <a:gd name="connsiteX24" fmla="*/ 38100 w 202406"/>
                <a:gd name="connsiteY24" fmla="*/ 147637 h 242887"/>
                <a:gd name="connsiteX25" fmla="*/ 38100 w 202406"/>
                <a:gd name="connsiteY25" fmla="*/ 147637 h 242887"/>
                <a:gd name="connsiteX26" fmla="*/ 21431 w 202406"/>
                <a:gd name="connsiteY26" fmla="*/ 192881 h 242887"/>
                <a:gd name="connsiteX27" fmla="*/ 54769 w 202406"/>
                <a:gd name="connsiteY27" fmla="*/ 216693 h 242887"/>
                <a:gd name="connsiteX28" fmla="*/ 85725 w 202406"/>
                <a:gd name="connsiteY28" fmla="*/ 221456 h 242887"/>
                <a:gd name="connsiteX29" fmla="*/ 100012 w 202406"/>
                <a:gd name="connsiteY29" fmla="*/ 242887 h 242887"/>
                <a:gd name="connsiteX0" fmla="*/ 100012 w 202406"/>
                <a:gd name="connsiteY0" fmla="*/ 242887 h 242887"/>
                <a:gd name="connsiteX1" fmla="*/ 145256 w 202406"/>
                <a:gd name="connsiteY1" fmla="*/ 173831 h 242887"/>
                <a:gd name="connsiteX2" fmla="*/ 188118 w 202406"/>
                <a:gd name="connsiteY2" fmla="*/ 171449 h 242887"/>
                <a:gd name="connsiteX3" fmla="*/ 164306 w 202406"/>
                <a:gd name="connsiteY3" fmla="*/ 78581 h 242887"/>
                <a:gd name="connsiteX4" fmla="*/ 202406 w 202406"/>
                <a:gd name="connsiteY4" fmla="*/ 45243 h 242887"/>
                <a:gd name="connsiteX5" fmla="*/ 185737 w 202406"/>
                <a:gd name="connsiteY5" fmla="*/ 26193 h 242887"/>
                <a:gd name="connsiteX6" fmla="*/ 176212 w 202406"/>
                <a:gd name="connsiteY6" fmla="*/ 16668 h 242887"/>
                <a:gd name="connsiteX7" fmla="*/ 166687 w 202406"/>
                <a:gd name="connsiteY7" fmla="*/ 4762 h 242887"/>
                <a:gd name="connsiteX8" fmla="*/ 152400 w 202406"/>
                <a:gd name="connsiteY8" fmla="*/ 9525 h 242887"/>
                <a:gd name="connsiteX9" fmla="*/ 138112 w 202406"/>
                <a:gd name="connsiteY9" fmla="*/ 21431 h 242887"/>
                <a:gd name="connsiteX10" fmla="*/ 133350 w 202406"/>
                <a:gd name="connsiteY10" fmla="*/ 21431 h 242887"/>
                <a:gd name="connsiteX11" fmla="*/ 111919 w 202406"/>
                <a:gd name="connsiteY11" fmla="*/ 9525 h 242887"/>
                <a:gd name="connsiteX12" fmla="*/ 97631 w 202406"/>
                <a:gd name="connsiteY12" fmla="*/ 7143 h 242887"/>
                <a:gd name="connsiteX13" fmla="*/ 73819 w 202406"/>
                <a:gd name="connsiteY13" fmla="*/ 7143 h 242887"/>
                <a:gd name="connsiteX14" fmla="*/ 54769 w 202406"/>
                <a:gd name="connsiteY14" fmla="*/ 9525 h 242887"/>
                <a:gd name="connsiteX15" fmla="*/ 52387 w 202406"/>
                <a:gd name="connsiteY15" fmla="*/ 26193 h 242887"/>
                <a:gd name="connsiteX16" fmla="*/ 38100 w 202406"/>
                <a:gd name="connsiteY16" fmla="*/ 11906 h 242887"/>
                <a:gd name="connsiteX17" fmla="*/ 19050 w 202406"/>
                <a:gd name="connsiteY17" fmla="*/ 0 h 242887"/>
                <a:gd name="connsiteX18" fmla="*/ 19050 w 202406"/>
                <a:gd name="connsiteY18" fmla="*/ 28575 h 242887"/>
                <a:gd name="connsiteX19" fmla="*/ 0 w 202406"/>
                <a:gd name="connsiteY19" fmla="*/ 45243 h 242887"/>
                <a:gd name="connsiteX20" fmla="*/ 0 w 202406"/>
                <a:gd name="connsiteY20" fmla="*/ 45243 h 242887"/>
                <a:gd name="connsiteX21" fmla="*/ 23812 w 202406"/>
                <a:gd name="connsiteY21" fmla="*/ 78581 h 242887"/>
                <a:gd name="connsiteX22" fmla="*/ 38100 w 202406"/>
                <a:gd name="connsiteY22" fmla="*/ 85725 h 242887"/>
                <a:gd name="connsiteX23" fmla="*/ 30956 w 202406"/>
                <a:gd name="connsiteY23" fmla="*/ 123825 h 242887"/>
                <a:gd name="connsiteX24" fmla="*/ 38100 w 202406"/>
                <a:gd name="connsiteY24" fmla="*/ 147637 h 242887"/>
                <a:gd name="connsiteX25" fmla="*/ 38100 w 202406"/>
                <a:gd name="connsiteY25" fmla="*/ 147637 h 242887"/>
                <a:gd name="connsiteX26" fmla="*/ 21431 w 202406"/>
                <a:gd name="connsiteY26" fmla="*/ 192881 h 242887"/>
                <a:gd name="connsiteX27" fmla="*/ 54769 w 202406"/>
                <a:gd name="connsiteY27" fmla="*/ 216693 h 242887"/>
                <a:gd name="connsiteX28" fmla="*/ 85725 w 202406"/>
                <a:gd name="connsiteY28" fmla="*/ 221456 h 242887"/>
                <a:gd name="connsiteX29" fmla="*/ 100012 w 202406"/>
                <a:gd name="connsiteY29" fmla="*/ 242887 h 242887"/>
                <a:gd name="connsiteX0" fmla="*/ 100012 w 202406"/>
                <a:gd name="connsiteY0" fmla="*/ 242887 h 242887"/>
                <a:gd name="connsiteX1" fmla="*/ 145256 w 202406"/>
                <a:gd name="connsiteY1" fmla="*/ 173831 h 242887"/>
                <a:gd name="connsiteX2" fmla="*/ 190499 w 202406"/>
                <a:gd name="connsiteY2" fmla="*/ 171449 h 242887"/>
                <a:gd name="connsiteX3" fmla="*/ 164306 w 202406"/>
                <a:gd name="connsiteY3" fmla="*/ 78581 h 242887"/>
                <a:gd name="connsiteX4" fmla="*/ 202406 w 202406"/>
                <a:gd name="connsiteY4" fmla="*/ 45243 h 242887"/>
                <a:gd name="connsiteX5" fmla="*/ 185737 w 202406"/>
                <a:gd name="connsiteY5" fmla="*/ 26193 h 242887"/>
                <a:gd name="connsiteX6" fmla="*/ 176212 w 202406"/>
                <a:gd name="connsiteY6" fmla="*/ 16668 h 242887"/>
                <a:gd name="connsiteX7" fmla="*/ 166687 w 202406"/>
                <a:gd name="connsiteY7" fmla="*/ 4762 h 242887"/>
                <a:gd name="connsiteX8" fmla="*/ 152400 w 202406"/>
                <a:gd name="connsiteY8" fmla="*/ 9525 h 242887"/>
                <a:gd name="connsiteX9" fmla="*/ 138112 w 202406"/>
                <a:gd name="connsiteY9" fmla="*/ 21431 h 242887"/>
                <a:gd name="connsiteX10" fmla="*/ 133350 w 202406"/>
                <a:gd name="connsiteY10" fmla="*/ 21431 h 242887"/>
                <a:gd name="connsiteX11" fmla="*/ 111919 w 202406"/>
                <a:gd name="connsiteY11" fmla="*/ 9525 h 242887"/>
                <a:gd name="connsiteX12" fmla="*/ 97631 w 202406"/>
                <a:gd name="connsiteY12" fmla="*/ 7143 h 242887"/>
                <a:gd name="connsiteX13" fmla="*/ 73819 w 202406"/>
                <a:gd name="connsiteY13" fmla="*/ 7143 h 242887"/>
                <a:gd name="connsiteX14" fmla="*/ 54769 w 202406"/>
                <a:gd name="connsiteY14" fmla="*/ 9525 h 242887"/>
                <a:gd name="connsiteX15" fmla="*/ 52387 w 202406"/>
                <a:gd name="connsiteY15" fmla="*/ 26193 h 242887"/>
                <a:gd name="connsiteX16" fmla="*/ 38100 w 202406"/>
                <a:gd name="connsiteY16" fmla="*/ 11906 h 242887"/>
                <a:gd name="connsiteX17" fmla="*/ 19050 w 202406"/>
                <a:gd name="connsiteY17" fmla="*/ 0 h 242887"/>
                <a:gd name="connsiteX18" fmla="*/ 19050 w 202406"/>
                <a:gd name="connsiteY18" fmla="*/ 28575 h 242887"/>
                <a:gd name="connsiteX19" fmla="*/ 0 w 202406"/>
                <a:gd name="connsiteY19" fmla="*/ 45243 h 242887"/>
                <a:gd name="connsiteX20" fmla="*/ 0 w 202406"/>
                <a:gd name="connsiteY20" fmla="*/ 45243 h 242887"/>
                <a:gd name="connsiteX21" fmla="*/ 23812 w 202406"/>
                <a:gd name="connsiteY21" fmla="*/ 78581 h 242887"/>
                <a:gd name="connsiteX22" fmla="*/ 38100 w 202406"/>
                <a:gd name="connsiteY22" fmla="*/ 85725 h 242887"/>
                <a:gd name="connsiteX23" fmla="*/ 30956 w 202406"/>
                <a:gd name="connsiteY23" fmla="*/ 123825 h 242887"/>
                <a:gd name="connsiteX24" fmla="*/ 38100 w 202406"/>
                <a:gd name="connsiteY24" fmla="*/ 147637 h 242887"/>
                <a:gd name="connsiteX25" fmla="*/ 38100 w 202406"/>
                <a:gd name="connsiteY25" fmla="*/ 147637 h 242887"/>
                <a:gd name="connsiteX26" fmla="*/ 21431 w 202406"/>
                <a:gd name="connsiteY26" fmla="*/ 192881 h 242887"/>
                <a:gd name="connsiteX27" fmla="*/ 54769 w 202406"/>
                <a:gd name="connsiteY27" fmla="*/ 216693 h 242887"/>
                <a:gd name="connsiteX28" fmla="*/ 85725 w 202406"/>
                <a:gd name="connsiteY28" fmla="*/ 221456 h 242887"/>
                <a:gd name="connsiteX29" fmla="*/ 100012 w 202406"/>
                <a:gd name="connsiteY29" fmla="*/ 242887 h 242887"/>
                <a:gd name="connsiteX0" fmla="*/ 100012 w 202406"/>
                <a:gd name="connsiteY0" fmla="*/ 242887 h 242887"/>
                <a:gd name="connsiteX1" fmla="*/ 145256 w 202406"/>
                <a:gd name="connsiteY1" fmla="*/ 173831 h 242887"/>
                <a:gd name="connsiteX2" fmla="*/ 183355 w 202406"/>
                <a:gd name="connsiteY2" fmla="*/ 171449 h 242887"/>
                <a:gd name="connsiteX3" fmla="*/ 164306 w 202406"/>
                <a:gd name="connsiteY3" fmla="*/ 78581 h 242887"/>
                <a:gd name="connsiteX4" fmla="*/ 202406 w 202406"/>
                <a:gd name="connsiteY4" fmla="*/ 45243 h 242887"/>
                <a:gd name="connsiteX5" fmla="*/ 185737 w 202406"/>
                <a:gd name="connsiteY5" fmla="*/ 26193 h 242887"/>
                <a:gd name="connsiteX6" fmla="*/ 176212 w 202406"/>
                <a:gd name="connsiteY6" fmla="*/ 16668 h 242887"/>
                <a:gd name="connsiteX7" fmla="*/ 166687 w 202406"/>
                <a:gd name="connsiteY7" fmla="*/ 4762 h 242887"/>
                <a:gd name="connsiteX8" fmla="*/ 152400 w 202406"/>
                <a:gd name="connsiteY8" fmla="*/ 9525 h 242887"/>
                <a:gd name="connsiteX9" fmla="*/ 138112 w 202406"/>
                <a:gd name="connsiteY9" fmla="*/ 21431 h 242887"/>
                <a:gd name="connsiteX10" fmla="*/ 133350 w 202406"/>
                <a:gd name="connsiteY10" fmla="*/ 21431 h 242887"/>
                <a:gd name="connsiteX11" fmla="*/ 111919 w 202406"/>
                <a:gd name="connsiteY11" fmla="*/ 9525 h 242887"/>
                <a:gd name="connsiteX12" fmla="*/ 97631 w 202406"/>
                <a:gd name="connsiteY12" fmla="*/ 7143 h 242887"/>
                <a:gd name="connsiteX13" fmla="*/ 73819 w 202406"/>
                <a:gd name="connsiteY13" fmla="*/ 7143 h 242887"/>
                <a:gd name="connsiteX14" fmla="*/ 54769 w 202406"/>
                <a:gd name="connsiteY14" fmla="*/ 9525 h 242887"/>
                <a:gd name="connsiteX15" fmla="*/ 52387 w 202406"/>
                <a:gd name="connsiteY15" fmla="*/ 26193 h 242887"/>
                <a:gd name="connsiteX16" fmla="*/ 38100 w 202406"/>
                <a:gd name="connsiteY16" fmla="*/ 11906 h 242887"/>
                <a:gd name="connsiteX17" fmla="*/ 19050 w 202406"/>
                <a:gd name="connsiteY17" fmla="*/ 0 h 242887"/>
                <a:gd name="connsiteX18" fmla="*/ 19050 w 202406"/>
                <a:gd name="connsiteY18" fmla="*/ 28575 h 242887"/>
                <a:gd name="connsiteX19" fmla="*/ 0 w 202406"/>
                <a:gd name="connsiteY19" fmla="*/ 45243 h 242887"/>
                <a:gd name="connsiteX20" fmla="*/ 0 w 202406"/>
                <a:gd name="connsiteY20" fmla="*/ 45243 h 242887"/>
                <a:gd name="connsiteX21" fmla="*/ 23812 w 202406"/>
                <a:gd name="connsiteY21" fmla="*/ 78581 h 242887"/>
                <a:gd name="connsiteX22" fmla="*/ 38100 w 202406"/>
                <a:gd name="connsiteY22" fmla="*/ 85725 h 242887"/>
                <a:gd name="connsiteX23" fmla="*/ 30956 w 202406"/>
                <a:gd name="connsiteY23" fmla="*/ 123825 h 242887"/>
                <a:gd name="connsiteX24" fmla="*/ 38100 w 202406"/>
                <a:gd name="connsiteY24" fmla="*/ 147637 h 242887"/>
                <a:gd name="connsiteX25" fmla="*/ 38100 w 202406"/>
                <a:gd name="connsiteY25" fmla="*/ 147637 h 242887"/>
                <a:gd name="connsiteX26" fmla="*/ 21431 w 202406"/>
                <a:gd name="connsiteY26" fmla="*/ 192881 h 242887"/>
                <a:gd name="connsiteX27" fmla="*/ 54769 w 202406"/>
                <a:gd name="connsiteY27" fmla="*/ 216693 h 242887"/>
                <a:gd name="connsiteX28" fmla="*/ 85725 w 202406"/>
                <a:gd name="connsiteY28" fmla="*/ 221456 h 242887"/>
                <a:gd name="connsiteX29" fmla="*/ 100012 w 202406"/>
                <a:gd name="connsiteY29" fmla="*/ 242887 h 242887"/>
                <a:gd name="connsiteX0" fmla="*/ 100012 w 202406"/>
                <a:gd name="connsiteY0" fmla="*/ 242887 h 242887"/>
                <a:gd name="connsiteX1" fmla="*/ 145256 w 202406"/>
                <a:gd name="connsiteY1" fmla="*/ 173831 h 242887"/>
                <a:gd name="connsiteX2" fmla="*/ 183355 w 202406"/>
                <a:gd name="connsiteY2" fmla="*/ 171449 h 242887"/>
                <a:gd name="connsiteX3" fmla="*/ 164306 w 202406"/>
                <a:gd name="connsiteY3" fmla="*/ 78581 h 242887"/>
                <a:gd name="connsiteX4" fmla="*/ 202406 w 202406"/>
                <a:gd name="connsiteY4" fmla="*/ 45243 h 242887"/>
                <a:gd name="connsiteX5" fmla="*/ 185737 w 202406"/>
                <a:gd name="connsiteY5" fmla="*/ 26193 h 242887"/>
                <a:gd name="connsiteX6" fmla="*/ 176212 w 202406"/>
                <a:gd name="connsiteY6" fmla="*/ 16668 h 242887"/>
                <a:gd name="connsiteX7" fmla="*/ 166687 w 202406"/>
                <a:gd name="connsiteY7" fmla="*/ 4762 h 242887"/>
                <a:gd name="connsiteX8" fmla="*/ 152400 w 202406"/>
                <a:gd name="connsiteY8" fmla="*/ 9525 h 242887"/>
                <a:gd name="connsiteX9" fmla="*/ 138112 w 202406"/>
                <a:gd name="connsiteY9" fmla="*/ 21431 h 242887"/>
                <a:gd name="connsiteX10" fmla="*/ 133350 w 202406"/>
                <a:gd name="connsiteY10" fmla="*/ 21431 h 242887"/>
                <a:gd name="connsiteX11" fmla="*/ 111919 w 202406"/>
                <a:gd name="connsiteY11" fmla="*/ 9525 h 242887"/>
                <a:gd name="connsiteX12" fmla="*/ 97631 w 202406"/>
                <a:gd name="connsiteY12" fmla="*/ 7143 h 242887"/>
                <a:gd name="connsiteX13" fmla="*/ 73819 w 202406"/>
                <a:gd name="connsiteY13" fmla="*/ 7143 h 242887"/>
                <a:gd name="connsiteX14" fmla="*/ 54769 w 202406"/>
                <a:gd name="connsiteY14" fmla="*/ 9525 h 242887"/>
                <a:gd name="connsiteX15" fmla="*/ 52387 w 202406"/>
                <a:gd name="connsiteY15" fmla="*/ 26193 h 242887"/>
                <a:gd name="connsiteX16" fmla="*/ 38100 w 202406"/>
                <a:gd name="connsiteY16" fmla="*/ 11906 h 242887"/>
                <a:gd name="connsiteX17" fmla="*/ 19050 w 202406"/>
                <a:gd name="connsiteY17" fmla="*/ 0 h 242887"/>
                <a:gd name="connsiteX18" fmla="*/ 19050 w 202406"/>
                <a:gd name="connsiteY18" fmla="*/ 28575 h 242887"/>
                <a:gd name="connsiteX19" fmla="*/ 0 w 202406"/>
                <a:gd name="connsiteY19" fmla="*/ 45243 h 242887"/>
                <a:gd name="connsiteX20" fmla="*/ 0 w 202406"/>
                <a:gd name="connsiteY20" fmla="*/ 45243 h 242887"/>
                <a:gd name="connsiteX21" fmla="*/ 4762 w 202406"/>
                <a:gd name="connsiteY21" fmla="*/ 64293 h 242887"/>
                <a:gd name="connsiteX22" fmla="*/ 23812 w 202406"/>
                <a:gd name="connsiteY22" fmla="*/ 78581 h 242887"/>
                <a:gd name="connsiteX23" fmla="*/ 38100 w 202406"/>
                <a:gd name="connsiteY23" fmla="*/ 85725 h 242887"/>
                <a:gd name="connsiteX24" fmla="*/ 30956 w 202406"/>
                <a:gd name="connsiteY24" fmla="*/ 123825 h 242887"/>
                <a:gd name="connsiteX25" fmla="*/ 38100 w 202406"/>
                <a:gd name="connsiteY25" fmla="*/ 147637 h 242887"/>
                <a:gd name="connsiteX26" fmla="*/ 38100 w 202406"/>
                <a:gd name="connsiteY26" fmla="*/ 147637 h 242887"/>
                <a:gd name="connsiteX27" fmla="*/ 21431 w 202406"/>
                <a:gd name="connsiteY27" fmla="*/ 192881 h 242887"/>
                <a:gd name="connsiteX28" fmla="*/ 54769 w 202406"/>
                <a:gd name="connsiteY28" fmla="*/ 216693 h 242887"/>
                <a:gd name="connsiteX29" fmla="*/ 85725 w 202406"/>
                <a:gd name="connsiteY29" fmla="*/ 221456 h 242887"/>
                <a:gd name="connsiteX30" fmla="*/ 100012 w 202406"/>
                <a:gd name="connsiteY30" fmla="*/ 242887 h 242887"/>
                <a:gd name="connsiteX0" fmla="*/ 100012 w 202406"/>
                <a:gd name="connsiteY0" fmla="*/ 242887 h 242887"/>
                <a:gd name="connsiteX1" fmla="*/ 145256 w 202406"/>
                <a:gd name="connsiteY1" fmla="*/ 173831 h 242887"/>
                <a:gd name="connsiteX2" fmla="*/ 183355 w 202406"/>
                <a:gd name="connsiteY2" fmla="*/ 171449 h 242887"/>
                <a:gd name="connsiteX3" fmla="*/ 164306 w 202406"/>
                <a:gd name="connsiteY3" fmla="*/ 78581 h 242887"/>
                <a:gd name="connsiteX4" fmla="*/ 202406 w 202406"/>
                <a:gd name="connsiteY4" fmla="*/ 45243 h 242887"/>
                <a:gd name="connsiteX5" fmla="*/ 185737 w 202406"/>
                <a:gd name="connsiteY5" fmla="*/ 26193 h 242887"/>
                <a:gd name="connsiteX6" fmla="*/ 176212 w 202406"/>
                <a:gd name="connsiteY6" fmla="*/ 16668 h 242887"/>
                <a:gd name="connsiteX7" fmla="*/ 166687 w 202406"/>
                <a:gd name="connsiteY7" fmla="*/ 4762 h 242887"/>
                <a:gd name="connsiteX8" fmla="*/ 152400 w 202406"/>
                <a:gd name="connsiteY8" fmla="*/ 9525 h 242887"/>
                <a:gd name="connsiteX9" fmla="*/ 138112 w 202406"/>
                <a:gd name="connsiteY9" fmla="*/ 21431 h 242887"/>
                <a:gd name="connsiteX10" fmla="*/ 133350 w 202406"/>
                <a:gd name="connsiteY10" fmla="*/ 21431 h 242887"/>
                <a:gd name="connsiteX11" fmla="*/ 111919 w 202406"/>
                <a:gd name="connsiteY11" fmla="*/ 9525 h 242887"/>
                <a:gd name="connsiteX12" fmla="*/ 97631 w 202406"/>
                <a:gd name="connsiteY12" fmla="*/ 7143 h 242887"/>
                <a:gd name="connsiteX13" fmla="*/ 73819 w 202406"/>
                <a:gd name="connsiteY13" fmla="*/ 7143 h 242887"/>
                <a:gd name="connsiteX14" fmla="*/ 54769 w 202406"/>
                <a:gd name="connsiteY14" fmla="*/ 9525 h 242887"/>
                <a:gd name="connsiteX15" fmla="*/ 52387 w 202406"/>
                <a:gd name="connsiteY15" fmla="*/ 26193 h 242887"/>
                <a:gd name="connsiteX16" fmla="*/ 38100 w 202406"/>
                <a:gd name="connsiteY16" fmla="*/ 11906 h 242887"/>
                <a:gd name="connsiteX17" fmla="*/ 19050 w 202406"/>
                <a:gd name="connsiteY17" fmla="*/ 0 h 242887"/>
                <a:gd name="connsiteX18" fmla="*/ 19050 w 202406"/>
                <a:gd name="connsiteY18" fmla="*/ 28575 h 242887"/>
                <a:gd name="connsiteX19" fmla="*/ 0 w 202406"/>
                <a:gd name="connsiteY19" fmla="*/ 45243 h 242887"/>
                <a:gd name="connsiteX20" fmla="*/ 0 w 202406"/>
                <a:gd name="connsiteY20" fmla="*/ 45243 h 242887"/>
                <a:gd name="connsiteX21" fmla="*/ 4762 w 202406"/>
                <a:gd name="connsiteY21" fmla="*/ 69056 h 242887"/>
                <a:gd name="connsiteX22" fmla="*/ 23812 w 202406"/>
                <a:gd name="connsiteY22" fmla="*/ 78581 h 242887"/>
                <a:gd name="connsiteX23" fmla="*/ 38100 w 202406"/>
                <a:gd name="connsiteY23" fmla="*/ 85725 h 242887"/>
                <a:gd name="connsiteX24" fmla="*/ 30956 w 202406"/>
                <a:gd name="connsiteY24" fmla="*/ 123825 h 242887"/>
                <a:gd name="connsiteX25" fmla="*/ 38100 w 202406"/>
                <a:gd name="connsiteY25" fmla="*/ 147637 h 242887"/>
                <a:gd name="connsiteX26" fmla="*/ 38100 w 202406"/>
                <a:gd name="connsiteY26" fmla="*/ 147637 h 242887"/>
                <a:gd name="connsiteX27" fmla="*/ 21431 w 202406"/>
                <a:gd name="connsiteY27" fmla="*/ 192881 h 242887"/>
                <a:gd name="connsiteX28" fmla="*/ 54769 w 202406"/>
                <a:gd name="connsiteY28" fmla="*/ 216693 h 242887"/>
                <a:gd name="connsiteX29" fmla="*/ 85725 w 202406"/>
                <a:gd name="connsiteY29" fmla="*/ 221456 h 242887"/>
                <a:gd name="connsiteX30" fmla="*/ 100012 w 202406"/>
                <a:gd name="connsiteY30" fmla="*/ 242887 h 242887"/>
                <a:gd name="connsiteX0" fmla="*/ 103420 w 205814"/>
                <a:gd name="connsiteY0" fmla="*/ 242887 h 242887"/>
                <a:gd name="connsiteX1" fmla="*/ 148664 w 205814"/>
                <a:gd name="connsiteY1" fmla="*/ 173831 h 242887"/>
                <a:gd name="connsiteX2" fmla="*/ 186763 w 205814"/>
                <a:gd name="connsiteY2" fmla="*/ 171449 h 242887"/>
                <a:gd name="connsiteX3" fmla="*/ 167714 w 205814"/>
                <a:gd name="connsiteY3" fmla="*/ 78581 h 242887"/>
                <a:gd name="connsiteX4" fmla="*/ 205814 w 205814"/>
                <a:gd name="connsiteY4" fmla="*/ 45243 h 242887"/>
                <a:gd name="connsiteX5" fmla="*/ 189145 w 205814"/>
                <a:gd name="connsiteY5" fmla="*/ 26193 h 242887"/>
                <a:gd name="connsiteX6" fmla="*/ 179620 w 205814"/>
                <a:gd name="connsiteY6" fmla="*/ 16668 h 242887"/>
                <a:gd name="connsiteX7" fmla="*/ 170095 w 205814"/>
                <a:gd name="connsiteY7" fmla="*/ 4762 h 242887"/>
                <a:gd name="connsiteX8" fmla="*/ 155808 w 205814"/>
                <a:gd name="connsiteY8" fmla="*/ 9525 h 242887"/>
                <a:gd name="connsiteX9" fmla="*/ 141520 w 205814"/>
                <a:gd name="connsiteY9" fmla="*/ 21431 h 242887"/>
                <a:gd name="connsiteX10" fmla="*/ 136758 w 205814"/>
                <a:gd name="connsiteY10" fmla="*/ 21431 h 242887"/>
                <a:gd name="connsiteX11" fmla="*/ 115327 w 205814"/>
                <a:gd name="connsiteY11" fmla="*/ 9525 h 242887"/>
                <a:gd name="connsiteX12" fmla="*/ 101039 w 205814"/>
                <a:gd name="connsiteY12" fmla="*/ 7143 h 242887"/>
                <a:gd name="connsiteX13" fmla="*/ 77227 w 205814"/>
                <a:gd name="connsiteY13" fmla="*/ 7143 h 242887"/>
                <a:gd name="connsiteX14" fmla="*/ 58177 w 205814"/>
                <a:gd name="connsiteY14" fmla="*/ 9525 h 242887"/>
                <a:gd name="connsiteX15" fmla="*/ 55795 w 205814"/>
                <a:gd name="connsiteY15" fmla="*/ 26193 h 242887"/>
                <a:gd name="connsiteX16" fmla="*/ 41508 w 205814"/>
                <a:gd name="connsiteY16" fmla="*/ 11906 h 242887"/>
                <a:gd name="connsiteX17" fmla="*/ 22458 w 205814"/>
                <a:gd name="connsiteY17" fmla="*/ 0 h 242887"/>
                <a:gd name="connsiteX18" fmla="*/ 22458 w 205814"/>
                <a:gd name="connsiteY18" fmla="*/ 28575 h 242887"/>
                <a:gd name="connsiteX19" fmla="*/ 3408 w 205814"/>
                <a:gd name="connsiteY19" fmla="*/ 45243 h 242887"/>
                <a:gd name="connsiteX20" fmla="*/ 3408 w 205814"/>
                <a:gd name="connsiteY20" fmla="*/ 45243 h 242887"/>
                <a:gd name="connsiteX21" fmla="*/ 1027 w 205814"/>
                <a:gd name="connsiteY21" fmla="*/ 69056 h 242887"/>
                <a:gd name="connsiteX22" fmla="*/ 27220 w 205814"/>
                <a:gd name="connsiteY22" fmla="*/ 78581 h 242887"/>
                <a:gd name="connsiteX23" fmla="*/ 41508 w 205814"/>
                <a:gd name="connsiteY23" fmla="*/ 85725 h 242887"/>
                <a:gd name="connsiteX24" fmla="*/ 34364 w 205814"/>
                <a:gd name="connsiteY24" fmla="*/ 123825 h 242887"/>
                <a:gd name="connsiteX25" fmla="*/ 41508 w 205814"/>
                <a:gd name="connsiteY25" fmla="*/ 147637 h 242887"/>
                <a:gd name="connsiteX26" fmla="*/ 41508 w 205814"/>
                <a:gd name="connsiteY26" fmla="*/ 147637 h 242887"/>
                <a:gd name="connsiteX27" fmla="*/ 24839 w 205814"/>
                <a:gd name="connsiteY27" fmla="*/ 192881 h 242887"/>
                <a:gd name="connsiteX28" fmla="*/ 58177 w 205814"/>
                <a:gd name="connsiteY28" fmla="*/ 216693 h 242887"/>
                <a:gd name="connsiteX29" fmla="*/ 89133 w 205814"/>
                <a:gd name="connsiteY29" fmla="*/ 221456 h 242887"/>
                <a:gd name="connsiteX30" fmla="*/ 103420 w 205814"/>
                <a:gd name="connsiteY30" fmla="*/ 242887 h 242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05814" h="242887">
                  <a:moveTo>
                    <a:pt x="103420" y="242887"/>
                  </a:moveTo>
                  <a:lnTo>
                    <a:pt x="148664" y="173831"/>
                  </a:lnTo>
                  <a:lnTo>
                    <a:pt x="186763" y="171449"/>
                  </a:lnTo>
                  <a:lnTo>
                    <a:pt x="167714" y="78581"/>
                  </a:lnTo>
                  <a:lnTo>
                    <a:pt x="205814" y="45243"/>
                  </a:lnTo>
                  <a:lnTo>
                    <a:pt x="189145" y="26193"/>
                  </a:lnTo>
                  <a:lnTo>
                    <a:pt x="179620" y="16668"/>
                  </a:lnTo>
                  <a:lnTo>
                    <a:pt x="170095" y="4762"/>
                  </a:lnTo>
                  <a:lnTo>
                    <a:pt x="155808" y="9525"/>
                  </a:lnTo>
                  <a:lnTo>
                    <a:pt x="141520" y="21431"/>
                  </a:lnTo>
                  <a:lnTo>
                    <a:pt x="136758" y="21431"/>
                  </a:lnTo>
                  <a:lnTo>
                    <a:pt x="115327" y="9525"/>
                  </a:lnTo>
                  <a:lnTo>
                    <a:pt x="101039" y="7143"/>
                  </a:lnTo>
                  <a:lnTo>
                    <a:pt x="77227" y="7143"/>
                  </a:lnTo>
                  <a:lnTo>
                    <a:pt x="58177" y="9525"/>
                  </a:lnTo>
                  <a:lnTo>
                    <a:pt x="55795" y="26193"/>
                  </a:lnTo>
                  <a:lnTo>
                    <a:pt x="41508" y="11906"/>
                  </a:lnTo>
                  <a:lnTo>
                    <a:pt x="22458" y="0"/>
                  </a:lnTo>
                  <a:lnTo>
                    <a:pt x="22458" y="28575"/>
                  </a:lnTo>
                  <a:lnTo>
                    <a:pt x="3408" y="45243"/>
                  </a:lnTo>
                  <a:lnTo>
                    <a:pt x="3408" y="45243"/>
                  </a:lnTo>
                  <a:cubicBezTo>
                    <a:pt x="3011" y="49212"/>
                    <a:pt x="-2148" y="63500"/>
                    <a:pt x="1027" y="69056"/>
                  </a:cubicBezTo>
                  <a:lnTo>
                    <a:pt x="27220" y="78581"/>
                  </a:lnTo>
                  <a:lnTo>
                    <a:pt x="41508" y="85725"/>
                  </a:lnTo>
                  <a:lnTo>
                    <a:pt x="34364" y="123825"/>
                  </a:lnTo>
                  <a:lnTo>
                    <a:pt x="41508" y="147637"/>
                  </a:lnTo>
                  <a:lnTo>
                    <a:pt x="41508" y="147637"/>
                  </a:lnTo>
                  <a:lnTo>
                    <a:pt x="24839" y="192881"/>
                  </a:lnTo>
                  <a:lnTo>
                    <a:pt x="58177" y="216693"/>
                  </a:lnTo>
                  <a:cubicBezTo>
                    <a:pt x="66114" y="220662"/>
                    <a:pt x="81196" y="217487"/>
                    <a:pt x="89133" y="221456"/>
                  </a:cubicBezTo>
                  <a:lnTo>
                    <a:pt x="103420" y="24288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700">
                <a:latin typeface="Arial Narrow" pitchFamily="34" charset="0"/>
              </a:endParaRPr>
            </a:p>
          </p:txBody>
        </p:sp>
        <p:sp>
          <p:nvSpPr>
            <p:cNvPr id="51" name="Ингушетия"/>
            <p:cNvSpPr/>
            <p:nvPr/>
          </p:nvSpPr>
          <p:spPr>
            <a:xfrm>
              <a:off x="4624388" y="10653713"/>
              <a:ext cx="71437" cy="133350"/>
            </a:xfrm>
            <a:custGeom>
              <a:avLst/>
              <a:gdLst>
                <a:gd name="connsiteX0" fmla="*/ 64293 w 80962"/>
                <a:gd name="connsiteY0" fmla="*/ 130969 h 130969"/>
                <a:gd name="connsiteX1" fmla="*/ 80962 w 80962"/>
                <a:gd name="connsiteY1" fmla="*/ 71438 h 130969"/>
                <a:gd name="connsiteX2" fmla="*/ 78581 w 80962"/>
                <a:gd name="connsiteY2" fmla="*/ 54769 h 130969"/>
                <a:gd name="connsiteX3" fmla="*/ 78581 w 80962"/>
                <a:gd name="connsiteY3" fmla="*/ 14288 h 130969"/>
                <a:gd name="connsiteX4" fmla="*/ 57150 w 80962"/>
                <a:gd name="connsiteY4" fmla="*/ 4763 h 130969"/>
                <a:gd name="connsiteX5" fmla="*/ 38100 w 80962"/>
                <a:gd name="connsiteY5" fmla="*/ 0 h 130969"/>
                <a:gd name="connsiteX6" fmla="*/ 11906 w 80962"/>
                <a:gd name="connsiteY6" fmla="*/ 0 h 130969"/>
                <a:gd name="connsiteX7" fmla="*/ 0 w 80962"/>
                <a:gd name="connsiteY7" fmla="*/ 2381 h 130969"/>
                <a:gd name="connsiteX8" fmla="*/ 7143 w 80962"/>
                <a:gd name="connsiteY8" fmla="*/ 19050 h 130969"/>
                <a:gd name="connsiteX9" fmla="*/ 19050 w 80962"/>
                <a:gd name="connsiteY9" fmla="*/ 40481 h 130969"/>
                <a:gd name="connsiteX10" fmla="*/ 19050 w 80962"/>
                <a:gd name="connsiteY10" fmla="*/ 40481 h 130969"/>
                <a:gd name="connsiteX11" fmla="*/ 42862 w 80962"/>
                <a:gd name="connsiteY11" fmla="*/ 64294 h 130969"/>
                <a:gd name="connsiteX12" fmla="*/ 42862 w 80962"/>
                <a:gd name="connsiteY12" fmla="*/ 78581 h 130969"/>
                <a:gd name="connsiteX13" fmla="*/ 26193 w 80962"/>
                <a:gd name="connsiteY13" fmla="*/ 85725 h 130969"/>
                <a:gd name="connsiteX14" fmla="*/ 4762 w 80962"/>
                <a:gd name="connsiteY14" fmla="*/ 102394 h 130969"/>
                <a:gd name="connsiteX15" fmla="*/ 64293 w 80962"/>
                <a:gd name="connsiteY15" fmla="*/ 130969 h 130969"/>
                <a:gd name="connsiteX0" fmla="*/ 64293 w 80962"/>
                <a:gd name="connsiteY0" fmla="*/ 130969 h 130969"/>
                <a:gd name="connsiteX1" fmla="*/ 80962 w 80962"/>
                <a:gd name="connsiteY1" fmla="*/ 71438 h 130969"/>
                <a:gd name="connsiteX2" fmla="*/ 78581 w 80962"/>
                <a:gd name="connsiteY2" fmla="*/ 54769 h 130969"/>
                <a:gd name="connsiteX3" fmla="*/ 78581 w 80962"/>
                <a:gd name="connsiteY3" fmla="*/ 14288 h 130969"/>
                <a:gd name="connsiteX4" fmla="*/ 57150 w 80962"/>
                <a:gd name="connsiteY4" fmla="*/ 4763 h 130969"/>
                <a:gd name="connsiteX5" fmla="*/ 38100 w 80962"/>
                <a:gd name="connsiteY5" fmla="*/ 0 h 130969"/>
                <a:gd name="connsiteX6" fmla="*/ 11906 w 80962"/>
                <a:gd name="connsiteY6" fmla="*/ 0 h 130969"/>
                <a:gd name="connsiteX7" fmla="*/ 0 w 80962"/>
                <a:gd name="connsiteY7" fmla="*/ 2381 h 130969"/>
                <a:gd name="connsiteX8" fmla="*/ 7143 w 80962"/>
                <a:gd name="connsiteY8" fmla="*/ 19050 h 130969"/>
                <a:gd name="connsiteX9" fmla="*/ 19050 w 80962"/>
                <a:gd name="connsiteY9" fmla="*/ 40481 h 130969"/>
                <a:gd name="connsiteX10" fmla="*/ 19050 w 80962"/>
                <a:gd name="connsiteY10" fmla="*/ 40481 h 130969"/>
                <a:gd name="connsiteX11" fmla="*/ 42862 w 80962"/>
                <a:gd name="connsiteY11" fmla="*/ 64294 h 130969"/>
                <a:gd name="connsiteX12" fmla="*/ 42862 w 80962"/>
                <a:gd name="connsiteY12" fmla="*/ 78581 h 130969"/>
                <a:gd name="connsiteX13" fmla="*/ 26193 w 80962"/>
                <a:gd name="connsiteY13" fmla="*/ 85725 h 130969"/>
                <a:gd name="connsiteX14" fmla="*/ 4762 w 80962"/>
                <a:gd name="connsiteY14" fmla="*/ 102394 h 130969"/>
                <a:gd name="connsiteX15" fmla="*/ 35718 w 80962"/>
                <a:gd name="connsiteY15" fmla="*/ 123825 h 130969"/>
                <a:gd name="connsiteX16" fmla="*/ 64293 w 80962"/>
                <a:gd name="connsiteY16" fmla="*/ 130969 h 130969"/>
                <a:gd name="connsiteX0" fmla="*/ 61912 w 80962"/>
                <a:gd name="connsiteY0" fmla="*/ 133350 h 133350"/>
                <a:gd name="connsiteX1" fmla="*/ 80962 w 80962"/>
                <a:gd name="connsiteY1" fmla="*/ 71438 h 133350"/>
                <a:gd name="connsiteX2" fmla="*/ 78581 w 80962"/>
                <a:gd name="connsiteY2" fmla="*/ 54769 h 133350"/>
                <a:gd name="connsiteX3" fmla="*/ 78581 w 80962"/>
                <a:gd name="connsiteY3" fmla="*/ 14288 h 133350"/>
                <a:gd name="connsiteX4" fmla="*/ 57150 w 80962"/>
                <a:gd name="connsiteY4" fmla="*/ 4763 h 133350"/>
                <a:gd name="connsiteX5" fmla="*/ 38100 w 80962"/>
                <a:gd name="connsiteY5" fmla="*/ 0 h 133350"/>
                <a:gd name="connsiteX6" fmla="*/ 11906 w 80962"/>
                <a:gd name="connsiteY6" fmla="*/ 0 h 133350"/>
                <a:gd name="connsiteX7" fmla="*/ 0 w 80962"/>
                <a:gd name="connsiteY7" fmla="*/ 2381 h 133350"/>
                <a:gd name="connsiteX8" fmla="*/ 7143 w 80962"/>
                <a:gd name="connsiteY8" fmla="*/ 19050 h 133350"/>
                <a:gd name="connsiteX9" fmla="*/ 19050 w 80962"/>
                <a:gd name="connsiteY9" fmla="*/ 40481 h 133350"/>
                <a:gd name="connsiteX10" fmla="*/ 19050 w 80962"/>
                <a:gd name="connsiteY10" fmla="*/ 40481 h 133350"/>
                <a:gd name="connsiteX11" fmla="*/ 42862 w 80962"/>
                <a:gd name="connsiteY11" fmla="*/ 64294 h 133350"/>
                <a:gd name="connsiteX12" fmla="*/ 42862 w 80962"/>
                <a:gd name="connsiteY12" fmla="*/ 78581 h 133350"/>
                <a:gd name="connsiteX13" fmla="*/ 26193 w 80962"/>
                <a:gd name="connsiteY13" fmla="*/ 85725 h 133350"/>
                <a:gd name="connsiteX14" fmla="*/ 4762 w 80962"/>
                <a:gd name="connsiteY14" fmla="*/ 102394 h 133350"/>
                <a:gd name="connsiteX15" fmla="*/ 35718 w 80962"/>
                <a:gd name="connsiteY15" fmla="*/ 123825 h 133350"/>
                <a:gd name="connsiteX16" fmla="*/ 61912 w 80962"/>
                <a:gd name="connsiteY16" fmla="*/ 133350 h 133350"/>
                <a:gd name="connsiteX0" fmla="*/ 61912 w 80962"/>
                <a:gd name="connsiteY0" fmla="*/ 133350 h 133350"/>
                <a:gd name="connsiteX1" fmla="*/ 80962 w 80962"/>
                <a:gd name="connsiteY1" fmla="*/ 71438 h 133350"/>
                <a:gd name="connsiteX2" fmla="*/ 76200 w 80962"/>
                <a:gd name="connsiteY2" fmla="*/ 54769 h 133350"/>
                <a:gd name="connsiteX3" fmla="*/ 78581 w 80962"/>
                <a:gd name="connsiteY3" fmla="*/ 14288 h 133350"/>
                <a:gd name="connsiteX4" fmla="*/ 57150 w 80962"/>
                <a:gd name="connsiteY4" fmla="*/ 4763 h 133350"/>
                <a:gd name="connsiteX5" fmla="*/ 38100 w 80962"/>
                <a:gd name="connsiteY5" fmla="*/ 0 h 133350"/>
                <a:gd name="connsiteX6" fmla="*/ 11906 w 80962"/>
                <a:gd name="connsiteY6" fmla="*/ 0 h 133350"/>
                <a:gd name="connsiteX7" fmla="*/ 0 w 80962"/>
                <a:gd name="connsiteY7" fmla="*/ 2381 h 133350"/>
                <a:gd name="connsiteX8" fmla="*/ 7143 w 80962"/>
                <a:gd name="connsiteY8" fmla="*/ 19050 h 133350"/>
                <a:gd name="connsiteX9" fmla="*/ 19050 w 80962"/>
                <a:gd name="connsiteY9" fmla="*/ 40481 h 133350"/>
                <a:gd name="connsiteX10" fmla="*/ 19050 w 80962"/>
                <a:gd name="connsiteY10" fmla="*/ 40481 h 133350"/>
                <a:gd name="connsiteX11" fmla="*/ 42862 w 80962"/>
                <a:gd name="connsiteY11" fmla="*/ 64294 h 133350"/>
                <a:gd name="connsiteX12" fmla="*/ 42862 w 80962"/>
                <a:gd name="connsiteY12" fmla="*/ 78581 h 133350"/>
                <a:gd name="connsiteX13" fmla="*/ 26193 w 80962"/>
                <a:gd name="connsiteY13" fmla="*/ 85725 h 133350"/>
                <a:gd name="connsiteX14" fmla="*/ 4762 w 80962"/>
                <a:gd name="connsiteY14" fmla="*/ 102394 h 133350"/>
                <a:gd name="connsiteX15" fmla="*/ 35718 w 80962"/>
                <a:gd name="connsiteY15" fmla="*/ 123825 h 133350"/>
                <a:gd name="connsiteX16" fmla="*/ 61912 w 80962"/>
                <a:gd name="connsiteY16" fmla="*/ 133350 h 133350"/>
                <a:gd name="connsiteX0" fmla="*/ 57150 w 76200"/>
                <a:gd name="connsiteY0" fmla="*/ 133350 h 133350"/>
                <a:gd name="connsiteX1" fmla="*/ 76200 w 76200"/>
                <a:gd name="connsiteY1" fmla="*/ 71438 h 133350"/>
                <a:gd name="connsiteX2" fmla="*/ 71438 w 76200"/>
                <a:gd name="connsiteY2" fmla="*/ 54769 h 133350"/>
                <a:gd name="connsiteX3" fmla="*/ 73819 w 76200"/>
                <a:gd name="connsiteY3" fmla="*/ 14288 h 133350"/>
                <a:gd name="connsiteX4" fmla="*/ 52388 w 76200"/>
                <a:gd name="connsiteY4" fmla="*/ 4763 h 133350"/>
                <a:gd name="connsiteX5" fmla="*/ 33338 w 76200"/>
                <a:gd name="connsiteY5" fmla="*/ 0 h 133350"/>
                <a:gd name="connsiteX6" fmla="*/ 7144 w 76200"/>
                <a:gd name="connsiteY6" fmla="*/ 0 h 133350"/>
                <a:gd name="connsiteX7" fmla="*/ 4763 w 76200"/>
                <a:gd name="connsiteY7" fmla="*/ 7144 h 133350"/>
                <a:gd name="connsiteX8" fmla="*/ 2381 w 76200"/>
                <a:gd name="connsiteY8" fmla="*/ 19050 h 133350"/>
                <a:gd name="connsiteX9" fmla="*/ 14288 w 76200"/>
                <a:gd name="connsiteY9" fmla="*/ 40481 h 133350"/>
                <a:gd name="connsiteX10" fmla="*/ 14288 w 76200"/>
                <a:gd name="connsiteY10" fmla="*/ 40481 h 133350"/>
                <a:gd name="connsiteX11" fmla="*/ 38100 w 76200"/>
                <a:gd name="connsiteY11" fmla="*/ 64294 h 133350"/>
                <a:gd name="connsiteX12" fmla="*/ 38100 w 76200"/>
                <a:gd name="connsiteY12" fmla="*/ 78581 h 133350"/>
                <a:gd name="connsiteX13" fmla="*/ 21431 w 76200"/>
                <a:gd name="connsiteY13" fmla="*/ 85725 h 133350"/>
                <a:gd name="connsiteX14" fmla="*/ 0 w 76200"/>
                <a:gd name="connsiteY14" fmla="*/ 102394 h 133350"/>
                <a:gd name="connsiteX15" fmla="*/ 30956 w 76200"/>
                <a:gd name="connsiteY15" fmla="*/ 123825 h 133350"/>
                <a:gd name="connsiteX16" fmla="*/ 57150 w 76200"/>
                <a:gd name="connsiteY16" fmla="*/ 133350 h 133350"/>
                <a:gd name="connsiteX0" fmla="*/ 57150 w 76200"/>
                <a:gd name="connsiteY0" fmla="*/ 133350 h 133350"/>
                <a:gd name="connsiteX1" fmla="*/ 76200 w 76200"/>
                <a:gd name="connsiteY1" fmla="*/ 71438 h 133350"/>
                <a:gd name="connsiteX2" fmla="*/ 71438 w 76200"/>
                <a:gd name="connsiteY2" fmla="*/ 54769 h 133350"/>
                <a:gd name="connsiteX3" fmla="*/ 73819 w 76200"/>
                <a:gd name="connsiteY3" fmla="*/ 14288 h 133350"/>
                <a:gd name="connsiteX4" fmla="*/ 52388 w 76200"/>
                <a:gd name="connsiteY4" fmla="*/ 4763 h 133350"/>
                <a:gd name="connsiteX5" fmla="*/ 33338 w 76200"/>
                <a:gd name="connsiteY5" fmla="*/ 0 h 133350"/>
                <a:gd name="connsiteX6" fmla="*/ 7144 w 76200"/>
                <a:gd name="connsiteY6" fmla="*/ 0 h 133350"/>
                <a:gd name="connsiteX7" fmla="*/ 4763 w 76200"/>
                <a:gd name="connsiteY7" fmla="*/ 7144 h 133350"/>
                <a:gd name="connsiteX8" fmla="*/ 9525 w 76200"/>
                <a:gd name="connsiteY8" fmla="*/ 19050 h 133350"/>
                <a:gd name="connsiteX9" fmla="*/ 14288 w 76200"/>
                <a:gd name="connsiteY9" fmla="*/ 40481 h 133350"/>
                <a:gd name="connsiteX10" fmla="*/ 14288 w 76200"/>
                <a:gd name="connsiteY10" fmla="*/ 40481 h 133350"/>
                <a:gd name="connsiteX11" fmla="*/ 38100 w 76200"/>
                <a:gd name="connsiteY11" fmla="*/ 64294 h 133350"/>
                <a:gd name="connsiteX12" fmla="*/ 38100 w 76200"/>
                <a:gd name="connsiteY12" fmla="*/ 78581 h 133350"/>
                <a:gd name="connsiteX13" fmla="*/ 21431 w 76200"/>
                <a:gd name="connsiteY13" fmla="*/ 85725 h 133350"/>
                <a:gd name="connsiteX14" fmla="*/ 0 w 76200"/>
                <a:gd name="connsiteY14" fmla="*/ 102394 h 133350"/>
                <a:gd name="connsiteX15" fmla="*/ 30956 w 76200"/>
                <a:gd name="connsiteY15" fmla="*/ 123825 h 133350"/>
                <a:gd name="connsiteX16" fmla="*/ 57150 w 76200"/>
                <a:gd name="connsiteY16" fmla="*/ 133350 h 133350"/>
                <a:gd name="connsiteX0" fmla="*/ 57150 w 76200"/>
                <a:gd name="connsiteY0" fmla="*/ 133350 h 133350"/>
                <a:gd name="connsiteX1" fmla="*/ 76200 w 76200"/>
                <a:gd name="connsiteY1" fmla="*/ 71438 h 133350"/>
                <a:gd name="connsiteX2" fmla="*/ 71438 w 76200"/>
                <a:gd name="connsiteY2" fmla="*/ 54769 h 133350"/>
                <a:gd name="connsiteX3" fmla="*/ 73819 w 76200"/>
                <a:gd name="connsiteY3" fmla="*/ 14288 h 133350"/>
                <a:gd name="connsiteX4" fmla="*/ 52388 w 76200"/>
                <a:gd name="connsiteY4" fmla="*/ 4763 h 133350"/>
                <a:gd name="connsiteX5" fmla="*/ 33338 w 76200"/>
                <a:gd name="connsiteY5" fmla="*/ 0 h 133350"/>
                <a:gd name="connsiteX6" fmla="*/ 7144 w 76200"/>
                <a:gd name="connsiteY6" fmla="*/ 0 h 133350"/>
                <a:gd name="connsiteX7" fmla="*/ 4763 w 76200"/>
                <a:gd name="connsiteY7" fmla="*/ 7144 h 133350"/>
                <a:gd name="connsiteX8" fmla="*/ 9525 w 76200"/>
                <a:gd name="connsiteY8" fmla="*/ 19050 h 133350"/>
                <a:gd name="connsiteX9" fmla="*/ 14288 w 76200"/>
                <a:gd name="connsiteY9" fmla="*/ 40481 h 133350"/>
                <a:gd name="connsiteX10" fmla="*/ 11906 w 76200"/>
                <a:gd name="connsiteY10" fmla="*/ 45244 h 133350"/>
                <a:gd name="connsiteX11" fmla="*/ 38100 w 76200"/>
                <a:gd name="connsiteY11" fmla="*/ 64294 h 133350"/>
                <a:gd name="connsiteX12" fmla="*/ 38100 w 76200"/>
                <a:gd name="connsiteY12" fmla="*/ 78581 h 133350"/>
                <a:gd name="connsiteX13" fmla="*/ 21431 w 76200"/>
                <a:gd name="connsiteY13" fmla="*/ 85725 h 133350"/>
                <a:gd name="connsiteX14" fmla="*/ 0 w 76200"/>
                <a:gd name="connsiteY14" fmla="*/ 102394 h 133350"/>
                <a:gd name="connsiteX15" fmla="*/ 30956 w 76200"/>
                <a:gd name="connsiteY15" fmla="*/ 123825 h 133350"/>
                <a:gd name="connsiteX16" fmla="*/ 57150 w 76200"/>
                <a:gd name="connsiteY16" fmla="*/ 133350 h 133350"/>
                <a:gd name="connsiteX0" fmla="*/ 52387 w 71437"/>
                <a:gd name="connsiteY0" fmla="*/ 133350 h 133350"/>
                <a:gd name="connsiteX1" fmla="*/ 71437 w 71437"/>
                <a:gd name="connsiteY1" fmla="*/ 71438 h 133350"/>
                <a:gd name="connsiteX2" fmla="*/ 66675 w 71437"/>
                <a:gd name="connsiteY2" fmla="*/ 54769 h 133350"/>
                <a:gd name="connsiteX3" fmla="*/ 69056 w 71437"/>
                <a:gd name="connsiteY3" fmla="*/ 14288 h 133350"/>
                <a:gd name="connsiteX4" fmla="*/ 47625 w 71437"/>
                <a:gd name="connsiteY4" fmla="*/ 4763 h 133350"/>
                <a:gd name="connsiteX5" fmla="*/ 28575 w 71437"/>
                <a:gd name="connsiteY5" fmla="*/ 0 h 133350"/>
                <a:gd name="connsiteX6" fmla="*/ 2381 w 71437"/>
                <a:gd name="connsiteY6" fmla="*/ 0 h 133350"/>
                <a:gd name="connsiteX7" fmla="*/ 0 w 71437"/>
                <a:gd name="connsiteY7" fmla="*/ 7144 h 133350"/>
                <a:gd name="connsiteX8" fmla="*/ 4762 w 71437"/>
                <a:gd name="connsiteY8" fmla="*/ 19050 h 133350"/>
                <a:gd name="connsiteX9" fmla="*/ 9525 w 71437"/>
                <a:gd name="connsiteY9" fmla="*/ 40481 h 133350"/>
                <a:gd name="connsiteX10" fmla="*/ 7143 w 71437"/>
                <a:gd name="connsiteY10" fmla="*/ 45244 h 133350"/>
                <a:gd name="connsiteX11" fmla="*/ 33337 w 71437"/>
                <a:gd name="connsiteY11" fmla="*/ 64294 h 133350"/>
                <a:gd name="connsiteX12" fmla="*/ 33337 w 71437"/>
                <a:gd name="connsiteY12" fmla="*/ 78581 h 133350"/>
                <a:gd name="connsiteX13" fmla="*/ 16668 w 71437"/>
                <a:gd name="connsiteY13" fmla="*/ 85725 h 133350"/>
                <a:gd name="connsiteX14" fmla="*/ 4762 w 71437"/>
                <a:gd name="connsiteY14" fmla="*/ 102394 h 133350"/>
                <a:gd name="connsiteX15" fmla="*/ 26193 w 71437"/>
                <a:gd name="connsiteY15" fmla="*/ 123825 h 133350"/>
                <a:gd name="connsiteX16" fmla="*/ 52387 w 71437"/>
                <a:gd name="connsiteY16" fmla="*/ 13335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437" h="133350">
                  <a:moveTo>
                    <a:pt x="52387" y="133350"/>
                  </a:moveTo>
                  <a:lnTo>
                    <a:pt x="71437" y="71438"/>
                  </a:lnTo>
                  <a:lnTo>
                    <a:pt x="66675" y="54769"/>
                  </a:lnTo>
                  <a:lnTo>
                    <a:pt x="69056" y="14288"/>
                  </a:lnTo>
                  <a:lnTo>
                    <a:pt x="47625" y="4763"/>
                  </a:lnTo>
                  <a:lnTo>
                    <a:pt x="28575" y="0"/>
                  </a:lnTo>
                  <a:lnTo>
                    <a:pt x="2381" y="0"/>
                  </a:lnTo>
                  <a:lnTo>
                    <a:pt x="0" y="7144"/>
                  </a:lnTo>
                  <a:lnTo>
                    <a:pt x="4762" y="19050"/>
                  </a:lnTo>
                  <a:cubicBezTo>
                    <a:pt x="6350" y="26194"/>
                    <a:pt x="9128" y="36115"/>
                    <a:pt x="9525" y="40481"/>
                  </a:cubicBezTo>
                  <a:cubicBezTo>
                    <a:pt x="9922" y="44847"/>
                    <a:pt x="7937" y="43656"/>
                    <a:pt x="7143" y="45244"/>
                  </a:cubicBezTo>
                  <a:lnTo>
                    <a:pt x="33337" y="64294"/>
                  </a:lnTo>
                  <a:lnTo>
                    <a:pt x="33337" y="78581"/>
                  </a:lnTo>
                  <a:lnTo>
                    <a:pt x="16668" y="85725"/>
                  </a:lnTo>
                  <a:lnTo>
                    <a:pt x="4762" y="102394"/>
                  </a:lnTo>
                  <a:cubicBezTo>
                    <a:pt x="15875" y="107156"/>
                    <a:pt x="15080" y="119063"/>
                    <a:pt x="26193" y="123825"/>
                  </a:cubicBezTo>
                  <a:lnTo>
                    <a:pt x="52387" y="13335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700">
                <a:latin typeface="Arial Narrow" pitchFamily="34" charset="0"/>
              </a:endParaRPr>
            </a:p>
          </p:txBody>
        </p:sp>
        <p:sp>
          <p:nvSpPr>
            <p:cNvPr id="52" name="Северная Осетия-Алания"/>
            <p:cNvSpPr/>
            <p:nvPr/>
          </p:nvSpPr>
          <p:spPr>
            <a:xfrm>
              <a:off x="4506913" y="10606088"/>
              <a:ext cx="152400" cy="190500"/>
            </a:xfrm>
            <a:custGeom>
              <a:avLst/>
              <a:gdLst>
                <a:gd name="connsiteX0" fmla="*/ 123825 w 164306"/>
                <a:gd name="connsiteY0" fmla="*/ 145256 h 183356"/>
                <a:gd name="connsiteX1" fmla="*/ 164306 w 164306"/>
                <a:gd name="connsiteY1" fmla="*/ 114300 h 183356"/>
                <a:gd name="connsiteX2" fmla="*/ 159544 w 164306"/>
                <a:gd name="connsiteY2" fmla="*/ 102394 h 183356"/>
                <a:gd name="connsiteX3" fmla="*/ 138113 w 164306"/>
                <a:gd name="connsiteY3" fmla="*/ 88106 h 183356"/>
                <a:gd name="connsiteX4" fmla="*/ 133350 w 164306"/>
                <a:gd name="connsiteY4" fmla="*/ 69056 h 183356"/>
                <a:gd name="connsiteX5" fmla="*/ 126206 w 164306"/>
                <a:gd name="connsiteY5" fmla="*/ 47625 h 183356"/>
                <a:gd name="connsiteX6" fmla="*/ 142875 w 164306"/>
                <a:gd name="connsiteY6" fmla="*/ 42862 h 183356"/>
                <a:gd name="connsiteX7" fmla="*/ 157163 w 164306"/>
                <a:gd name="connsiteY7" fmla="*/ 26194 h 183356"/>
                <a:gd name="connsiteX8" fmla="*/ 157163 w 164306"/>
                <a:gd name="connsiteY8" fmla="*/ 7144 h 183356"/>
                <a:gd name="connsiteX9" fmla="*/ 135731 w 164306"/>
                <a:gd name="connsiteY9" fmla="*/ 0 h 183356"/>
                <a:gd name="connsiteX10" fmla="*/ 107156 w 164306"/>
                <a:gd name="connsiteY10" fmla="*/ 2381 h 183356"/>
                <a:gd name="connsiteX11" fmla="*/ 92869 w 164306"/>
                <a:gd name="connsiteY11" fmla="*/ 2381 h 183356"/>
                <a:gd name="connsiteX12" fmla="*/ 102394 w 164306"/>
                <a:gd name="connsiteY12" fmla="*/ 23812 h 183356"/>
                <a:gd name="connsiteX13" fmla="*/ 104775 w 164306"/>
                <a:gd name="connsiteY13" fmla="*/ 47625 h 183356"/>
                <a:gd name="connsiteX14" fmla="*/ 83344 w 164306"/>
                <a:gd name="connsiteY14" fmla="*/ 59531 h 183356"/>
                <a:gd name="connsiteX15" fmla="*/ 69056 w 164306"/>
                <a:gd name="connsiteY15" fmla="*/ 76200 h 183356"/>
                <a:gd name="connsiteX16" fmla="*/ 59531 w 164306"/>
                <a:gd name="connsiteY16" fmla="*/ 85725 h 183356"/>
                <a:gd name="connsiteX17" fmla="*/ 42863 w 164306"/>
                <a:gd name="connsiteY17" fmla="*/ 76200 h 183356"/>
                <a:gd name="connsiteX18" fmla="*/ 21431 w 164306"/>
                <a:gd name="connsiteY18" fmla="*/ 92869 h 183356"/>
                <a:gd name="connsiteX19" fmla="*/ 0 w 164306"/>
                <a:gd name="connsiteY19" fmla="*/ 121444 h 183356"/>
                <a:gd name="connsiteX20" fmla="*/ 0 w 164306"/>
                <a:gd name="connsiteY20" fmla="*/ 121444 h 183356"/>
                <a:gd name="connsiteX21" fmla="*/ 28575 w 164306"/>
                <a:gd name="connsiteY21" fmla="*/ 147637 h 183356"/>
                <a:gd name="connsiteX22" fmla="*/ 42863 w 164306"/>
                <a:gd name="connsiteY22" fmla="*/ 164306 h 183356"/>
                <a:gd name="connsiteX23" fmla="*/ 47625 w 164306"/>
                <a:gd name="connsiteY23" fmla="*/ 183356 h 183356"/>
                <a:gd name="connsiteX24" fmla="*/ 123825 w 164306"/>
                <a:gd name="connsiteY24" fmla="*/ 145256 h 183356"/>
                <a:gd name="connsiteX0" fmla="*/ 123825 w 164306"/>
                <a:gd name="connsiteY0" fmla="*/ 145256 h 183356"/>
                <a:gd name="connsiteX1" fmla="*/ 164306 w 164306"/>
                <a:gd name="connsiteY1" fmla="*/ 114300 h 183356"/>
                <a:gd name="connsiteX2" fmla="*/ 159544 w 164306"/>
                <a:gd name="connsiteY2" fmla="*/ 102394 h 183356"/>
                <a:gd name="connsiteX3" fmla="*/ 138113 w 164306"/>
                <a:gd name="connsiteY3" fmla="*/ 88106 h 183356"/>
                <a:gd name="connsiteX4" fmla="*/ 133350 w 164306"/>
                <a:gd name="connsiteY4" fmla="*/ 69056 h 183356"/>
                <a:gd name="connsiteX5" fmla="*/ 126206 w 164306"/>
                <a:gd name="connsiteY5" fmla="*/ 47625 h 183356"/>
                <a:gd name="connsiteX6" fmla="*/ 142875 w 164306"/>
                <a:gd name="connsiteY6" fmla="*/ 42862 h 183356"/>
                <a:gd name="connsiteX7" fmla="*/ 157163 w 164306"/>
                <a:gd name="connsiteY7" fmla="*/ 26194 h 183356"/>
                <a:gd name="connsiteX8" fmla="*/ 157163 w 164306"/>
                <a:gd name="connsiteY8" fmla="*/ 7144 h 183356"/>
                <a:gd name="connsiteX9" fmla="*/ 135731 w 164306"/>
                <a:gd name="connsiteY9" fmla="*/ 0 h 183356"/>
                <a:gd name="connsiteX10" fmla="*/ 107156 w 164306"/>
                <a:gd name="connsiteY10" fmla="*/ 2381 h 183356"/>
                <a:gd name="connsiteX11" fmla="*/ 92869 w 164306"/>
                <a:gd name="connsiteY11" fmla="*/ 2381 h 183356"/>
                <a:gd name="connsiteX12" fmla="*/ 102394 w 164306"/>
                <a:gd name="connsiteY12" fmla="*/ 23812 h 183356"/>
                <a:gd name="connsiteX13" fmla="*/ 104775 w 164306"/>
                <a:gd name="connsiteY13" fmla="*/ 47625 h 183356"/>
                <a:gd name="connsiteX14" fmla="*/ 83344 w 164306"/>
                <a:gd name="connsiteY14" fmla="*/ 59531 h 183356"/>
                <a:gd name="connsiteX15" fmla="*/ 69056 w 164306"/>
                <a:gd name="connsiteY15" fmla="*/ 76200 h 183356"/>
                <a:gd name="connsiteX16" fmla="*/ 59531 w 164306"/>
                <a:gd name="connsiteY16" fmla="*/ 85725 h 183356"/>
                <a:gd name="connsiteX17" fmla="*/ 42863 w 164306"/>
                <a:gd name="connsiteY17" fmla="*/ 76200 h 183356"/>
                <a:gd name="connsiteX18" fmla="*/ 21431 w 164306"/>
                <a:gd name="connsiteY18" fmla="*/ 92869 h 183356"/>
                <a:gd name="connsiteX19" fmla="*/ 0 w 164306"/>
                <a:gd name="connsiteY19" fmla="*/ 121444 h 183356"/>
                <a:gd name="connsiteX20" fmla="*/ 0 w 164306"/>
                <a:gd name="connsiteY20" fmla="*/ 121444 h 183356"/>
                <a:gd name="connsiteX21" fmla="*/ 28575 w 164306"/>
                <a:gd name="connsiteY21" fmla="*/ 147637 h 183356"/>
                <a:gd name="connsiteX22" fmla="*/ 42863 w 164306"/>
                <a:gd name="connsiteY22" fmla="*/ 164306 h 183356"/>
                <a:gd name="connsiteX23" fmla="*/ 47625 w 164306"/>
                <a:gd name="connsiteY23" fmla="*/ 183356 h 183356"/>
                <a:gd name="connsiteX24" fmla="*/ 102394 w 164306"/>
                <a:gd name="connsiteY24" fmla="*/ 173831 h 183356"/>
                <a:gd name="connsiteX25" fmla="*/ 123825 w 164306"/>
                <a:gd name="connsiteY25" fmla="*/ 145256 h 183356"/>
                <a:gd name="connsiteX0" fmla="*/ 123825 w 164306"/>
                <a:gd name="connsiteY0" fmla="*/ 154781 h 183356"/>
                <a:gd name="connsiteX1" fmla="*/ 164306 w 164306"/>
                <a:gd name="connsiteY1" fmla="*/ 114300 h 183356"/>
                <a:gd name="connsiteX2" fmla="*/ 159544 w 164306"/>
                <a:gd name="connsiteY2" fmla="*/ 102394 h 183356"/>
                <a:gd name="connsiteX3" fmla="*/ 138113 w 164306"/>
                <a:gd name="connsiteY3" fmla="*/ 88106 h 183356"/>
                <a:gd name="connsiteX4" fmla="*/ 133350 w 164306"/>
                <a:gd name="connsiteY4" fmla="*/ 69056 h 183356"/>
                <a:gd name="connsiteX5" fmla="*/ 126206 w 164306"/>
                <a:gd name="connsiteY5" fmla="*/ 47625 h 183356"/>
                <a:gd name="connsiteX6" fmla="*/ 142875 w 164306"/>
                <a:gd name="connsiteY6" fmla="*/ 42862 h 183356"/>
                <a:gd name="connsiteX7" fmla="*/ 157163 w 164306"/>
                <a:gd name="connsiteY7" fmla="*/ 26194 h 183356"/>
                <a:gd name="connsiteX8" fmla="*/ 157163 w 164306"/>
                <a:gd name="connsiteY8" fmla="*/ 7144 h 183356"/>
                <a:gd name="connsiteX9" fmla="*/ 135731 w 164306"/>
                <a:gd name="connsiteY9" fmla="*/ 0 h 183356"/>
                <a:gd name="connsiteX10" fmla="*/ 107156 w 164306"/>
                <a:gd name="connsiteY10" fmla="*/ 2381 h 183356"/>
                <a:gd name="connsiteX11" fmla="*/ 92869 w 164306"/>
                <a:gd name="connsiteY11" fmla="*/ 2381 h 183356"/>
                <a:gd name="connsiteX12" fmla="*/ 102394 w 164306"/>
                <a:gd name="connsiteY12" fmla="*/ 23812 h 183356"/>
                <a:gd name="connsiteX13" fmla="*/ 104775 w 164306"/>
                <a:gd name="connsiteY13" fmla="*/ 47625 h 183356"/>
                <a:gd name="connsiteX14" fmla="*/ 83344 w 164306"/>
                <a:gd name="connsiteY14" fmla="*/ 59531 h 183356"/>
                <a:gd name="connsiteX15" fmla="*/ 69056 w 164306"/>
                <a:gd name="connsiteY15" fmla="*/ 76200 h 183356"/>
                <a:gd name="connsiteX16" fmla="*/ 59531 w 164306"/>
                <a:gd name="connsiteY16" fmla="*/ 85725 h 183356"/>
                <a:gd name="connsiteX17" fmla="*/ 42863 w 164306"/>
                <a:gd name="connsiteY17" fmla="*/ 76200 h 183356"/>
                <a:gd name="connsiteX18" fmla="*/ 21431 w 164306"/>
                <a:gd name="connsiteY18" fmla="*/ 92869 h 183356"/>
                <a:gd name="connsiteX19" fmla="*/ 0 w 164306"/>
                <a:gd name="connsiteY19" fmla="*/ 121444 h 183356"/>
                <a:gd name="connsiteX20" fmla="*/ 0 w 164306"/>
                <a:gd name="connsiteY20" fmla="*/ 121444 h 183356"/>
                <a:gd name="connsiteX21" fmla="*/ 28575 w 164306"/>
                <a:gd name="connsiteY21" fmla="*/ 147637 h 183356"/>
                <a:gd name="connsiteX22" fmla="*/ 42863 w 164306"/>
                <a:gd name="connsiteY22" fmla="*/ 164306 h 183356"/>
                <a:gd name="connsiteX23" fmla="*/ 47625 w 164306"/>
                <a:gd name="connsiteY23" fmla="*/ 183356 h 183356"/>
                <a:gd name="connsiteX24" fmla="*/ 102394 w 164306"/>
                <a:gd name="connsiteY24" fmla="*/ 173831 h 183356"/>
                <a:gd name="connsiteX25" fmla="*/ 123825 w 164306"/>
                <a:gd name="connsiteY25" fmla="*/ 154781 h 183356"/>
                <a:gd name="connsiteX0" fmla="*/ 126207 w 164306"/>
                <a:gd name="connsiteY0" fmla="*/ 145256 h 183356"/>
                <a:gd name="connsiteX1" fmla="*/ 164306 w 164306"/>
                <a:gd name="connsiteY1" fmla="*/ 114300 h 183356"/>
                <a:gd name="connsiteX2" fmla="*/ 159544 w 164306"/>
                <a:gd name="connsiteY2" fmla="*/ 102394 h 183356"/>
                <a:gd name="connsiteX3" fmla="*/ 138113 w 164306"/>
                <a:gd name="connsiteY3" fmla="*/ 88106 h 183356"/>
                <a:gd name="connsiteX4" fmla="*/ 133350 w 164306"/>
                <a:gd name="connsiteY4" fmla="*/ 69056 h 183356"/>
                <a:gd name="connsiteX5" fmla="*/ 126206 w 164306"/>
                <a:gd name="connsiteY5" fmla="*/ 47625 h 183356"/>
                <a:gd name="connsiteX6" fmla="*/ 142875 w 164306"/>
                <a:gd name="connsiteY6" fmla="*/ 42862 h 183356"/>
                <a:gd name="connsiteX7" fmla="*/ 157163 w 164306"/>
                <a:gd name="connsiteY7" fmla="*/ 26194 h 183356"/>
                <a:gd name="connsiteX8" fmla="*/ 157163 w 164306"/>
                <a:gd name="connsiteY8" fmla="*/ 7144 h 183356"/>
                <a:gd name="connsiteX9" fmla="*/ 135731 w 164306"/>
                <a:gd name="connsiteY9" fmla="*/ 0 h 183356"/>
                <a:gd name="connsiteX10" fmla="*/ 107156 w 164306"/>
                <a:gd name="connsiteY10" fmla="*/ 2381 h 183356"/>
                <a:gd name="connsiteX11" fmla="*/ 92869 w 164306"/>
                <a:gd name="connsiteY11" fmla="*/ 2381 h 183356"/>
                <a:gd name="connsiteX12" fmla="*/ 102394 w 164306"/>
                <a:gd name="connsiteY12" fmla="*/ 23812 h 183356"/>
                <a:gd name="connsiteX13" fmla="*/ 104775 w 164306"/>
                <a:gd name="connsiteY13" fmla="*/ 47625 h 183356"/>
                <a:gd name="connsiteX14" fmla="*/ 83344 w 164306"/>
                <a:gd name="connsiteY14" fmla="*/ 59531 h 183356"/>
                <a:gd name="connsiteX15" fmla="*/ 69056 w 164306"/>
                <a:gd name="connsiteY15" fmla="*/ 76200 h 183356"/>
                <a:gd name="connsiteX16" fmla="*/ 59531 w 164306"/>
                <a:gd name="connsiteY16" fmla="*/ 85725 h 183356"/>
                <a:gd name="connsiteX17" fmla="*/ 42863 w 164306"/>
                <a:gd name="connsiteY17" fmla="*/ 76200 h 183356"/>
                <a:gd name="connsiteX18" fmla="*/ 21431 w 164306"/>
                <a:gd name="connsiteY18" fmla="*/ 92869 h 183356"/>
                <a:gd name="connsiteX19" fmla="*/ 0 w 164306"/>
                <a:gd name="connsiteY19" fmla="*/ 121444 h 183356"/>
                <a:gd name="connsiteX20" fmla="*/ 0 w 164306"/>
                <a:gd name="connsiteY20" fmla="*/ 121444 h 183356"/>
                <a:gd name="connsiteX21" fmla="*/ 28575 w 164306"/>
                <a:gd name="connsiteY21" fmla="*/ 147637 h 183356"/>
                <a:gd name="connsiteX22" fmla="*/ 42863 w 164306"/>
                <a:gd name="connsiteY22" fmla="*/ 164306 h 183356"/>
                <a:gd name="connsiteX23" fmla="*/ 47625 w 164306"/>
                <a:gd name="connsiteY23" fmla="*/ 183356 h 183356"/>
                <a:gd name="connsiteX24" fmla="*/ 102394 w 164306"/>
                <a:gd name="connsiteY24" fmla="*/ 173831 h 183356"/>
                <a:gd name="connsiteX25" fmla="*/ 126207 w 164306"/>
                <a:gd name="connsiteY25" fmla="*/ 145256 h 183356"/>
                <a:gd name="connsiteX0" fmla="*/ 126207 w 164306"/>
                <a:gd name="connsiteY0" fmla="*/ 145256 h 183356"/>
                <a:gd name="connsiteX1" fmla="*/ 164306 w 164306"/>
                <a:gd name="connsiteY1" fmla="*/ 114300 h 183356"/>
                <a:gd name="connsiteX2" fmla="*/ 159544 w 164306"/>
                <a:gd name="connsiteY2" fmla="*/ 102394 h 183356"/>
                <a:gd name="connsiteX3" fmla="*/ 138113 w 164306"/>
                <a:gd name="connsiteY3" fmla="*/ 88106 h 183356"/>
                <a:gd name="connsiteX4" fmla="*/ 133350 w 164306"/>
                <a:gd name="connsiteY4" fmla="*/ 69056 h 183356"/>
                <a:gd name="connsiteX5" fmla="*/ 126206 w 164306"/>
                <a:gd name="connsiteY5" fmla="*/ 47625 h 183356"/>
                <a:gd name="connsiteX6" fmla="*/ 142875 w 164306"/>
                <a:gd name="connsiteY6" fmla="*/ 42862 h 183356"/>
                <a:gd name="connsiteX7" fmla="*/ 157163 w 164306"/>
                <a:gd name="connsiteY7" fmla="*/ 26194 h 183356"/>
                <a:gd name="connsiteX8" fmla="*/ 157163 w 164306"/>
                <a:gd name="connsiteY8" fmla="*/ 7144 h 183356"/>
                <a:gd name="connsiteX9" fmla="*/ 135731 w 164306"/>
                <a:gd name="connsiteY9" fmla="*/ 0 h 183356"/>
                <a:gd name="connsiteX10" fmla="*/ 107156 w 164306"/>
                <a:gd name="connsiteY10" fmla="*/ 2381 h 183356"/>
                <a:gd name="connsiteX11" fmla="*/ 92869 w 164306"/>
                <a:gd name="connsiteY11" fmla="*/ 2381 h 183356"/>
                <a:gd name="connsiteX12" fmla="*/ 102394 w 164306"/>
                <a:gd name="connsiteY12" fmla="*/ 23812 h 183356"/>
                <a:gd name="connsiteX13" fmla="*/ 104775 w 164306"/>
                <a:gd name="connsiteY13" fmla="*/ 47625 h 183356"/>
                <a:gd name="connsiteX14" fmla="*/ 83344 w 164306"/>
                <a:gd name="connsiteY14" fmla="*/ 59531 h 183356"/>
                <a:gd name="connsiteX15" fmla="*/ 69056 w 164306"/>
                <a:gd name="connsiteY15" fmla="*/ 76200 h 183356"/>
                <a:gd name="connsiteX16" fmla="*/ 59531 w 164306"/>
                <a:gd name="connsiteY16" fmla="*/ 85725 h 183356"/>
                <a:gd name="connsiteX17" fmla="*/ 42863 w 164306"/>
                <a:gd name="connsiteY17" fmla="*/ 76200 h 183356"/>
                <a:gd name="connsiteX18" fmla="*/ 21431 w 164306"/>
                <a:gd name="connsiteY18" fmla="*/ 92869 h 183356"/>
                <a:gd name="connsiteX19" fmla="*/ 0 w 164306"/>
                <a:gd name="connsiteY19" fmla="*/ 121444 h 183356"/>
                <a:gd name="connsiteX20" fmla="*/ 0 w 164306"/>
                <a:gd name="connsiteY20" fmla="*/ 121444 h 183356"/>
                <a:gd name="connsiteX21" fmla="*/ 28575 w 164306"/>
                <a:gd name="connsiteY21" fmla="*/ 147637 h 183356"/>
                <a:gd name="connsiteX22" fmla="*/ 42863 w 164306"/>
                <a:gd name="connsiteY22" fmla="*/ 164306 h 183356"/>
                <a:gd name="connsiteX23" fmla="*/ 47625 w 164306"/>
                <a:gd name="connsiteY23" fmla="*/ 183356 h 183356"/>
                <a:gd name="connsiteX24" fmla="*/ 102394 w 164306"/>
                <a:gd name="connsiteY24" fmla="*/ 173831 h 183356"/>
                <a:gd name="connsiteX25" fmla="*/ 126207 w 164306"/>
                <a:gd name="connsiteY25" fmla="*/ 145256 h 183356"/>
                <a:gd name="connsiteX0" fmla="*/ 126207 w 164306"/>
                <a:gd name="connsiteY0" fmla="*/ 145256 h 183356"/>
                <a:gd name="connsiteX1" fmla="*/ 164306 w 164306"/>
                <a:gd name="connsiteY1" fmla="*/ 114300 h 183356"/>
                <a:gd name="connsiteX2" fmla="*/ 159544 w 164306"/>
                <a:gd name="connsiteY2" fmla="*/ 102394 h 183356"/>
                <a:gd name="connsiteX3" fmla="*/ 138113 w 164306"/>
                <a:gd name="connsiteY3" fmla="*/ 88106 h 183356"/>
                <a:gd name="connsiteX4" fmla="*/ 133350 w 164306"/>
                <a:gd name="connsiteY4" fmla="*/ 69056 h 183356"/>
                <a:gd name="connsiteX5" fmla="*/ 126206 w 164306"/>
                <a:gd name="connsiteY5" fmla="*/ 47625 h 183356"/>
                <a:gd name="connsiteX6" fmla="*/ 142875 w 164306"/>
                <a:gd name="connsiteY6" fmla="*/ 42862 h 183356"/>
                <a:gd name="connsiteX7" fmla="*/ 164306 w 164306"/>
                <a:gd name="connsiteY7" fmla="*/ 28575 h 183356"/>
                <a:gd name="connsiteX8" fmla="*/ 157163 w 164306"/>
                <a:gd name="connsiteY8" fmla="*/ 7144 h 183356"/>
                <a:gd name="connsiteX9" fmla="*/ 135731 w 164306"/>
                <a:gd name="connsiteY9" fmla="*/ 0 h 183356"/>
                <a:gd name="connsiteX10" fmla="*/ 107156 w 164306"/>
                <a:gd name="connsiteY10" fmla="*/ 2381 h 183356"/>
                <a:gd name="connsiteX11" fmla="*/ 92869 w 164306"/>
                <a:gd name="connsiteY11" fmla="*/ 2381 h 183356"/>
                <a:gd name="connsiteX12" fmla="*/ 102394 w 164306"/>
                <a:gd name="connsiteY12" fmla="*/ 23812 h 183356"/>
                <a:gd name="connsiteX13" fmla="*/ 104775 w 164306"/>
                <a:gd name="connsiteY13" fmla="*/ 47625 h 183356"/>
                <a:gd name="connsiteX14" fmla="*/ 83344 w 164306"/>
                <a:gd name="connsiteY14" fmla="*/ 59531 h 183356"/>
                <a:gd name="connsiteX15" fmla="*/ 69056 w 164306"/>
                <a:gd name="connsiteY15" fmla="*/ 76200 h 183356"/>
                <a:gd name="connsiteX16" fmla="*/ 59531 w 164306"/>
                <a:gd name="connsiteY16" fmla="*/ 85725 h 183356"/>
                <a:gd name="connsiteX17" fmla="*/ 42863 w 164306"/>
                <a:gd name="connsiteY17" fmla="*/ 76200 h 183356"/>
                <a:gd name="connsiteX18" fmla="*/ 21431 w 164306"/>
                <a:gd name="connsiteY18" fmla="*/ 92869 h 183356"/>
                <a:gd name="connsiteX19" fmla="*/ 0 w 164306"/>
                <a:gd name="connsiteY19" fmla="*/ 121444 h 183356"/>
                <a:gd name="connsiteX20" fmla="*/ 0 w 164306"/>
                <a:gd name="connsiteY20" fmla="*/ 121444 h 183356"/>
                <a:gd name="connsiteX21" fmla="*/ 28575 w 164306"/>
                <a:gd name="connsiteY21" fmla="*/ 147637 h 183356"/>
                <a:gd name="connsiteX22" fmla="*/ 42863 w 164306"/>
                <a:gd name="connsiteY22" fmla="*/ 164306 h 183356"/>
                <a:gd name="connsiteX23" fmla="*/ 47625 w 164306"/>
                <a:gd name="connsiteY23" fmla="*/ 183356 h 183356"/>
                <a:gd name="connsiteX24" fmla="*/ 102394 w 164306"/>
                <a:gd name="connsiteY24" fmla="*/ 173831 h 183356"/>
                <a:gd name="connsiteX25" fmla="*/ 126207 w 164306"/>
                <a:gd name="connsiteY25" fmla="*/ 145256 h 183356"/>
                <a:gd name="connsiteX0" fmla="*/ 126207 w 164306"/>
                <a:gd name="connsiteY0" fmla="*/ 145256 h 183356"/>
                <a:gd name="connsiteX1" fmla="*/ 164306 w 164306"/>
                <a:gd name="connsiteY1" fmla="*/ 114300 h 183356"/>
                <a:gd name="connsiteX2" fmla="*/ 159544 w 164306"/>
                <a:gd name="connsiteY2" fmla="*/ 102394 h 183356"/>
                <a:gd name="connsiteX3" fmla="*/ 138113 w 164306"/>
                <a:gd name="connsiteY3" fmla="*/ 88106 h 183356"/>
                <a:gd name="connsiteX4" fmla="*/ 133350 w 164306"/>
                <a:gd name="connsiteY4" fmla="*/ 69056 h 183356"/>
                <a:gd name="connsiteX5" fmla="*/ 126206 w 164306"/>
                <a:gd name="connsiteY5" fmla="*/ 47625 h 183356"/>
                <a:gd name="connsiteX6" fmla="*/ 142875 w 164306"/>
                <a:gd name="connsiteY6" fmla="*/ 42862 h 183356"/>
                <a:gd name="connsiteX7" fmla="*/ 159543 w 164306"/>
                <a:gd name="connsiteY7" fmla="*/ 28575 h 183356"/>
                <a:gd name="connsiteX8" fmla="*/ 157163 w 164306"/>
                <a:gd name="connsiteY8" fmla="*/ 7144 h 183356"/>
                <a:gd name="connsiteX9" fmla="*/ 135731 w 164306"/>
                <a:gd name="connsiteY9" fmla="*/ 0 h 183356"/>
                <a:gd name="connsiteX10" fmla="*/ 107156 w 164306"/>
                <a:gd name="connsiteY10" fmla="*/ 2381 h 183356"/>
                <a:gd name="connsiteX11" fmla="*/ 92869 w 164306"/>
                <a:gd name="connsiteY11" fmla="*/ 2381 h 183356"/>
                <a:gd name="connsiteX12" fmla="*/ 102394 w 164306"/>
                <a:gd name="connsiteY12" fmla="*/ 23812 h 183356"/>
                <a:gd name="connsiteX13" fmla="*/ 104775 w 164306"/>
                <a:gd name="connsiteY13" fmla="*/ 47625 h 183356"/>
                <a:gd name="connsiteX14" fmla="*/ 83344 w 164306"/>
                <a:gd name="connsiteY14" fmla="*/ 59531 h 183356"/>
                <a:gd name="connsiteX15" fmla="*/ 69056 w 164306"/>
                <a:gd name="connsiteY15" fmla="*/ 76200 h 183356"/>
                <a:gd name="connsiteX16" fmla="*/ 59531 w 164306"/>
                <a:gd name="connsiteY16" fmla="*/ 85725 h 183356"/>
                <a:gd name="connsiteX17" fmla="*/ 42863 w 164306"/>
                <a:gd name="connsiteY17" fmla="*/ 76200 h 183356"/>
                <a:gd name="connsiteX18" fmla="*/ 21431 w 164306"/>
                <a:gd name="connsiteY18" fmla="*/ 92869 h 183356"/>
                <a:gd name="connsiteX19" fmla="*/ 0 w 164306"/>
                <a:gd name="connsiteY19" fmla="*/ 121444 h 183356"/>
                <a:gd name="connsiteX20" fmla="*/ 0 w 164306"/>
                <a:gd name="connsiteY20" fmla="*/ 121444 h 183356"/>
                <a:gd name="connsiteX21" fmla="*/ 28575 w 164306"/>
                <a:gd name="connsiteY21" fmla="*/ 147637 h 183356"/>
                <a:gd name="connsiteX22" fmla="*/ 42863 w 164306"/>
                <a:gd name="connsiteY22" fmla="*/ 164306 h 183356"/>
                <a:gd name="connsiteX23" fmla="*/ 47625 w 164306"/>
                <a:gd name="connsiteY23" fmla="*/ 183356 h 183356"/>
                <a:gd name="connsiteX24" fmla="*/ 102394 w 164306"/>
                <a:gd name="connsiteY24" fmla="*/ 173831 h 183356"/>
                <a:gd name="connsiteX25" fmla="*/ 126207 w 164306"/>
                <a:gd name="connsiteY25" fmla="*/ 145256 h 183356"/>
                <a:gd name="connsiteX0" fmla="*/ 126207 w 164306"/>
                <a:gd name="connsiteY0" fmla="*/ 145256 h 183356"/>
                <a:gd name="connsiteX1" fmla="*/ 164306 w 164306"/>
                <a:gd name="connsiteY1" fmla="*/ 114300 h 183356"/>
                <a:gd name="connsiteX2" fmla="*/ 159544 w 164306"/>
                <a:gd name="connsiteY2" fmla="*/ 102394 h 183356"/>
                <a:gd name="connsiteX3" fmla="*/ 138113 w 164306"/>
                <a:gd name="connsiteY3" fmla="*/ 88106 h 183356"/>
                <a:gd name="connsiteX4" fmla="*/ 133350 w 164306"/>
                <a:gd name="connsiteY4" fmla="*/ 69056 h 183356"/>
                <a:gd name="connsiteX5" fmla="*/ 126206 w 164306"/>
                <a:gd name="connsiteY5" fmla="*/ 47625 h 183356"/>
                <a:gd name="connsiteX6" fmla="*/ 150019 w 164306"/>
                <a:gd name="connsiteY6" fmla="*/ 42862 h 183356"/>
                <a:gd name="connsiteX7" fmla="*/ 159543 w 164306"/>
                <a:gd name="connsiteY7" fmla="*/ 28575 h 183356"/>
                <a:gd name="connsiteX8" fmla="*/ 157163 w 164306"/>
                <a:gd name="connsiteY8" fmla="*/ 7144 h 183356"/>
                <a:gd name="connsiteX9" fmla="*/ 135731 w 164306"/>
                <a:gd name="connsiteY9" fmla="*/ 0 h 183356"/>
                <a:gd name="connsiteX10" fmla="*/ 107156 w 164306"/>
                <a:gd name="connsiteY10" fmla="*/ 2381 h 183356"/>
                <a:gd name="connsiteX11" fmla="*/ 92869 w 164306"/>
                <a:gd name="connsiteY11" fmla="*/ 2381 h 183356"/>
                <a:gd name="connsiteX12" fmla="*/ 102394 w 164306"/>
                <a:gd name="connsiteY12" fmla="*/ 23812 h 183356"/>
                <a:gd name="connsiteX13" fmla="*/ 104775 w 164306"/>
                <a:gd name="connsiteY13" fmla="*/ 47625 h 183356"/>
                <a:gd name="connsiteX14" fmla="*/ 83344 w 164306"/>
                <a:gd name="connsiteY14" fmla="*/ 59531 h 183356"/>
                <a:gd name="connsiteX15" fmla="*/ 69056 w 164306"/>
                <a:gd name="connsiteY15" fmla="*/ 76200 h 183356"/>
                <a:gd name="connsiteX16" fmla="*/ 59531 w 164306"/>
                <a:gd name="connsiteY16" fmla="*/ 85725 h 183356"/>
                <a:gd name="connsiteX17" fmla="*/ 42863 w 164306"/>
                <a:gd name="connsiteY17" fmla="*/ 76200 h 183356"/>
                <a:gd name="connsiteX18" fmla="*/ 21431 w 164306"/>
                <a:gd name="connsiteY18" fmla="*/ 92869 h 183356"/>
                <a:gd name="connsiteX19" fmla="*/ 0 w 164306"/>
                <a:gd name="connsiteY19" fmla="*/ 121444 h 183356"/>
                <a:gd name="connsiteX20" fmla="*/ 0 w 164306"/>
                <a:gd name="connsiteY20" fmla="*/ 121444 h 183356"/>
                <a:gd name="connsiteX21" fmla="*/ 28575 w 164306"/>
                <a:gd name="connsiteY21" fmla="*/ 147637 h 183356"/>
                <a:gd name="connsiteX22" fmla="*/ 42863 w 164306"/>
                <a:gd name="connsiteY22" fmla="*/ 164306 h 183356"/>
                <a:gd name="connsiteX23" fmla="*/ 47625 w 164306"/>
                <a:gd name="connsiteY23" fmla="*/ 183356 h 183356"/>
                <a:gd name="connsiteX24" fmla="*/ 102394 w 164306"/>
                <a:gd name="connsiteY24" fmla="*/ 173831 h 183356"/>
                <a:gd name="connsiteX25" fmla="*/ 126207 w 164306"/>
                <a:gd name="connsiteY25" fmla="*/ 145256 h 183356"/>
                <a:gd name="connsiteX0" fmla="*/ 126298 w 164397"/>
                <a:gd name="connsiteY0" fmla="*/ 145256 h 183356"/>
                <a:gd name="connsiteX1" fmla="*/ 164397 w 164397"/>
                <a:gd name="connsiteY1" fmla="*/ 114300 h 183356"/>
                <a:gd name="connsiteX2" fmla="*/ 159635 w 164397"/>
                <a:gd name="connsiteY2" fmla="*/ 102394 h 183356"/>
                <a:gd name="connsiteX3" fmla="*/ 138204 w 164397"/>
                <a:gd name="connsiteY3" fmla="*/ 88106 h 183356"/>
                <a:gd name="connsiteX4" fmla="*/ 133441 w 164397"/>
                <a:gd name="connsiteY4" fmla="*/ 69056 h 183356"/>
                <a:gd name="connsiteX5" fmla="*/ 126297 w 164397"/>
                <a:gd name="connsiteY5" fmla="*/ 47625 h 183356"/>
                <a:gd name="connsiteX6" fmla="*/ 150110 w 164397"/>
                <a:gd name="connsiteY6" fmla="*/ 42862 h 183356"/>
                <a:gd name="connsiteX7" fmla="*/ 159634 w 164397"/>
                <a:gd name="connsiteY7" fmla="*/ 28575 h 183356"/>
                <a:gd name="connsiteX8" fmla="*/ 157254 w 164397"/>
                <a:gd name="connsiteY8" fmla="*/ 7144 h 183356"/>
                <a:gd name="connsiteX9" fmla="*/ 135822 w 164397"/>
                <a:gd name="connsiteY9" fmla="*/ 0 h 183356"/>
                <a:gd name="connsiteX10" fmla="*/ 107247 w 164397"/>
                <a:gd name="connsiteY10" fmla="*/ 2381 h 183356"/>
                <a:gd name="connsiteX11" fmla="*/ 92960 w 164397"/>
                <a:gd name="connsiteY11" fmla="*/ 2381 h 183356"/>
                <a:gd name="connsiteX12" fmla="*/ 102485 w 164397"/>
                <a:gd name="connsiteY12" fmla="*/ 23812 h 183356"/>
                <a:gd name="connsiteX13" fmla="*/ 104866 w 164397"/>
                <a:gd name="connsiteY13" fmla="*/ 47625 h 183356"/>
                <a:gd name="connsiteX14" fmla="*/ 83435 w 164397"/>
                <a:gd name="connsiteY14" fmla="*/ 59531 h 183356"/>
                <a:gd name="connsiteX15" fmla="*/ 69147 w 164397"/>
                <a:gd name="connsiteY15" fmla="*/ 76200 h 183356"/>
                <a:gd name="connsiteX16" fmla="*/ 59622 w 164397"/>
                <a:gd name="connsiteY16" fmla="*/ 85725 h 183356"/>
                <a:gd name="connsiteX17" fmla="*/ 42954 w 164397"/>
                <a:gd name="connsiteY17" fmla="*/ 76200 h 183356"/>
                <a:gd name="connsiteX18" fmla="*/ 21522 w 164397"/>
                <a:gd name="connsiteY18" fmla="*/ 92869 h 183356"/>
                <a:gd name="connsiteX19" fmla="*/ 91 w 164397"/>
                <a:gd name="connsiteY19" fmla="*/ 121444 h 183356"/>
                <a:gd name="connsiteX20" fmla="*/ 14378 w 164397"/>
                <a:gd name="connsiteY20" fmla="*/ 126207 h 183356"/>
                <a:gd name="connsiteX21" fmla="*/ 28666 w 164397"/>
                <a:gd name="connsiteY21" fmla="*/ 147637 h 183356"/>
                <a:gd name="connsiteX22" fmla="*/ 42954 w 164397"/>
                <a:gd name="connsiteY22" fmla="*/ 164306 h 183356"/>
                <a:gd name="connsiteX23" fmla="*/ 47716 w 164397"/>
                <a:gd name="connsiteY23" fmla="*/ 183356 h 183356"/>
                <a:gd name="connsiteX24" fmla="*/ 102485 w 164397"/>
                <a:gd name="connsiteY24" fmla="*/ 173831 h 183356"/>
                <a:gd name="connsiteX25" fmla="*/ 126298 w 164397"/>
                <a:gd name="connsiteY25" fmla="*/ 145256 h 183356"/>
                <a:gd name="connsiteX0" fmla="*/ 126207 w 164306"/>
                <a:gd name="connsiteY0" fmla="*/ 145256 h 183356"/>
                <a:gd name="connsiteX1" fmla="*/ 164306 w 164306"/>
                <a:gd name="connsiteY1" fmla="*/ 114300 h 183356"/>
                <a:gd name="connsiteX2" fmla="*/ 159544 w 164306"/>
                <a:gd name="connsiteY2" fmla="*/ 102394 h 183356"/>
                <a:gd name="connsiteX3" fmla="*/ 138113 w 164306"/>
                <a:gd name="connsiteY3" fmla="*/ 88106 h 183356"/>
                <a:gd name="connsiteX4" fmla="*/ 133350 w 164306"/>
                <a:gd name="connsiteY4" fmla="*/ 69056 h 183356"/>
                <a:gd name="connsiteX5" fmla="*/ 126206 w 164306"/>
                <a:gd name="connsiteY5" fmla="*/ 47625 h 183356"/>
                <a:gd name="connsiteX6" fmla="*/ 150019 w 164306"/>
                <a:gd name="connsiteY6" fmla="*/ 42862 h 183356"/>
                <a:gd name="connsiteX7" fmla="*/ 159543 w 164306"/>
                <a:gd name="connsiteY7" fmla="*/ 28575 h 183356"/>
                <a:gd name="connsiteX8" fmla="*/ 157163 w 164306"/>
                <a:gd name="connsiteY8" fmla="*/ 7144 h 183356"/>
                <a:gd name="connsiteX9" fmla="*/ 135731 w 164306"/>
                <a:gd name="connsiteY9" fmla="*/ 0 h 183356"/>
                <a:gd name="connsiteX10" fmla="*/ 107156 w 164306"/>
                <a:gd name="connsiteY10" fmla="*/ 2381 h 183356"/>
                <a:gd name="connsiteX11" fmla="*/ 92869 w 164306"/>
                <a:gd name="connsiteY11" fmla="*/ 2381 h 183356"/>
                <a:gd name="connsiteX12" fmla="*/ 102394 w 164306"/>
                <a:gd name="connsiteY12" fmla="*/ 23812 h 183356"/>
                <a:gd name="connsiteX13" fmla="*/ 104775 w 164306"/>
                <a:gd name="connsiteY13" fmla="*/ 47625 h 183356"/>
                <a:gd name="connsiteX14" fmla="*/ 83344 w 164306"/>
                <a:gd name="connsiteY14" fmla="*/ 59531 h 183356"/>
                <a:gd name="connsiteX15" fmla="*/ 69056 w 164306"/>
                <a:gd name="connsiteY15" fmla="*/ 76200 h 183356"/>
                <a:gd name="connsiteX16" fmla="*/ 59531 w 164306"/>
                <a:gd name="connsiteY16" fmla="*/ 85725 h 183356"/>
                <a:gd name="connsiteX17" fmla="*/ 42863 w 164306"/>
                <a:gd name="connsiteY17" fmla="*/ 76200 h 183356"/>
                <a:gd name="connsiteX18" fmla="*/ 21431 w 164306"/>
                <a:gd name="connsiteY18" fmla="*/ 92869 h 183356"/>
                <a:gd name="connsiteX19" fmla="*/ 14289 w 164306"/>
                <a:gd name="connsiteY19" fmla="*/ 111919 h 183356"/>
                <a:gd name="connsiteX20" fmla="*/ 0 w 164306"/>
                <a:gd name="connsiteY20" fmla="*/ 121444 h 183356"/>
                <a:gd name="connsiteX21" fmla="*/ 14287 w 164306"/>
                <a:gd name="connsiteY21" fmla="*/ 126207 h 183356"/>
                <a:gd name="connsiteX22" fmla="*/ 28575 w 164306"/>
                <a:gd name="connsiteY22" fmla="*/ 147637 h 183356"/>
                <a:gd name="connsiteX23" fmla="*/ 42863 w 164306"/>
                <a:gd name="connsiteY23" fmla="*/ 164306 h 183356"/>
                <a:gd name="connsiteX24" fmla="*/ 47625 w 164306"/>
                <a:gd name="connsiteY24" fmla="*/ 183356 h 183356"/>
                <a:gd name="connsiteX25" fmla="*/ 102394 w 164306"/>
                <a:gd name="connsiteY25" fmla="*/ 173831 h 183356"/>
                <a:gd name="connsiteX26" fmla="*/ 126207 w 164306"/>
                <a:gd name="connsiteY26" fmla="*/ 145256 h 183356"/>
                <a:gd name="connsiteX0" fmla="*/ 113506 w 151605"/>
                <a:gd name="connsiteY0" fmla="*/ 145256 h 183356"/>
                <a:gd name="connsiteX1" fmla="*/ 151605 w 151605"/>
                <a:gd name="connsiteY1" fmla="*/ 114300 h 183356"/>
                <a:gd name="connsiteX2" fmla="*/ 146843 w 151605"/>
                <a:gd name="connsiteY2" fmla="*/ 102394 h 183356"/>
                <a:gd name="connsiteX3" fmla="*/ 125412 w 151605"/>
                <a:gd name="connsiteY3" fmla="*/ 88106 h 183356"/>
                <a:gd name="connsiteX4" fmla="*/ 120649 w 151605"/>
                <a:gd name="connsiteY4" fmla="*/ 69056 h 183356"/>
                <a:gd name="connsiteX5" fmla="*/ 113505 w 151605"/>
                <a:gd name="connsiteY5" fmla="*/ 47625 h 183356"/>
                <a:gd name="connsiteX6" fmla="*/ 137318 w 151605"/>
                <a:gd name="connsiteY6" fmla="*/ 42862 h 183356"/>
                <a:gd name="connsiteX7" fmla="*/ 146842 w 151605"/>
                <a:gd name="connsiteY7" fmla="*/ 28575 h 183356"/>
                <a:gd name="connsiteX8" fmla="*/ 144462 w 151605"/>
                <a:gd name="connsiteY8" fmla="*/ 7144 h 183356"/>
                <a:gd name="connsiteX9" fmla="*/ 123030 w 151605"/>
                <a:gd name="connsiteY9" fmla="*/ 0 h 183356"/>
                <a:gd name="connsiteX10" fmla="*/ 94455 w 151605"/>
                <a:gd name="connsiteY10" fmla="*/ 2381 h 183356"/>
                <a:gd name="connsiteX11" fmla="*/ 80168 w 151605"/>
                <a:gd name="connsiteY11" fmla="*/ 2381 h 183356"/>
                <a:gd name="connsiteX12" fmla="*/ 89693 w 151605"/>
                <a:gd name="connsiteY12" fmla="*/ 23812 h 183356"/>
                <a:gd name="connsiteX13" fmla="*/ 92074 w 151605"/>
                <a:gd name="connsiteY13" fmla="*/ 47625 h 183356"/>
                <a:gd name="connsiteX14" fmla="*/ 70643 w 151605"/>
                <a:gd name="connsiteY14" fmla="*/ 59531 h 183356"/>
                <a:gd name="connsiteX15" fmla="*/ 56355 w 151605"/>
                <a:gd name="connsiteY15" fmla="*/ 76200 h 183356"/>
                <a:gd name="connsiteX16" fmla="*/ 46830 w 151605"/>
                <a:gd name="connsiteY16" fmla="*/ 85725 h 183356"/>
                <a:gd name="connsiteX17" fmla="*/ 30162 w 151605"/>
                <a:gd name="connsiteY17" fmla="*/ 76200 h 183356"/>
                <a:gd name="connsiteX18" fmla="*/ 8730 w 151605"/>
                <a:gd name="connsiteY18" fmla="*/ 92869 h 183356"/>
                <a:gd name="connsiteX19" fmla="*/ 1588 w 151605"/>
                <a:gd name="connsiteY19" fmla="*/ 111919 h 183356"/>
                <a:gd name="connsiteX20" fmla="*/ 1587 w 151605"/>
                <a:gd name="connsiteY20" fmla="*/ 121444 h 183356"/>
                <a:gd name="connsiteX21" fmla="*/ 1586 w 151605"/>
                <a:gd name="connsiteY21" fmla="*/ 126207 h 183356"/>
                <a:gd name="connsiteX22" fmla="*/ 15874 w 151605"/>
                <a:gd name="connsiteY22" fmla="*/ 147637 h 183356"/>
                <a:gd name="connsiteX23" fmla="*/ 30162 w 151605"/>
                <a:gd name="connsiteY23" fmla="*/ 164306 h 183356"/>
                <a:gd name="connsiteX24" fmla="*/ 34924 w 151605"/>
                <a:gd name="connsiteY24" fmla="*/ 183356 h 183356"/>
                <a:gd name="connsiteX25" fmla="*/ 89693 w 151605"/>
                <a:gd name="connsiteY25" fmla="*/ 173831 h 183356"/>
                <a:gd name="connsiteX26" fmla="*/ 113506 w 151605"/>
                <a:gd name="connsiteY26" fmla="*/ 145256 h 183356"/>
                <a:gd name="connsiteX0" fmla="*/ 113560 w 151659"/>
                <a:gd name="connsiteY0" fmla="*/ 145256 h 183356"/>
                <a:gd name="connsiteX1" fmla="*/ 151659 w 151659"/>
                <a:gd name="connsiteY1" fmla="*/ 114300 h 183356"/>
                <a:gd name="connsiteX2" fmla="*/ 146897 w 151659"/>
                <a:gd name="connsiteY2" fmla="*/ 102394 h 183356"/>
                <a:gd name="connsiteX3" fmla="*/ 125466 w 151659"/>
                <a:gd name="connsiteY3" fmla="*/ 88106 h 183356"/>
                <a:gd name="connsiteX4" fmla="*/ 120703 w 151659"/>
                <a:gd name="connsiteY4" fmla="*/ 69056 h 183356"/>
                <a:gd name="connsiteX5" fmla="*/ 113559 w 151659"/>
                <a:gd name="connsiteY5" fmla="*/ 47625 h 183356"/>
                <a:gd name="connsiteX6" fmla="*/ 137372 w 151659"/>
                <a:gd name="connsiteY6" fmla="*/ 42862 h 183356"/>
                <a:gd name="connsiteX7" fmla="*/ 146896 w 151659"/>
                <a:gd name="connsiteY7" fmla="*/ 28575 h 183356"/>
                <a:gd name="connsiteX8" fmla="*/ 144516 w 151659"/>
                <a:gd name="connsiteY8" fmla="*/ 7144 h 183356"/>
                <a:gd name="connsiteX9" fmla="*/ 123084 w 151659"/>
                <a:gd name="connsiteY9" fmla="*/ 0 h 183356"/>
                <a:gd name="connsiteX10" fmla="*/ 94509 w 151659"/>
                <a:gd name="connsiteY10" fmla="*/ 2381 h 183356"/>
                <a:gd name="connsiteX11" fmla="*/ 80222 w 151659"/>
                <a:gd name="connsiteY11" fmla="*/ 2381 h 183356"/>
                <a:gd name="connsiteX12" fmla="*/ 89747 w 151659"/>
                <a:gd name="connsiteY12" fmla="*/ 23812 h 183356"/>
                <a:gd name="connsiteX13" fmla="*/ 92128 w 151659"/>
                <a:gd name="connsiteY13" fmla="*/ 47625 h 183356"/>
                <a:gd name="connsiteX14" fmla="*/ 70697 w 151659"/>
                <a:gd name="connsiteY14" fmla="*/ 59531 h 183356"/>
                <a:gd name="connsiteX15" fmla="*/ 56409 w 151659"/>
                <a:gd name="connsiteY15" fmla="*/ 76200 h 183356"/>
                <a:gd name="connsiteX16" fmla="*/ 46884 w 151659"/>
                <a:gd name="connsiteY16" fmla="*/ 85725 h 183356"/>
                <a:gd name="connsiteX17" fmla="*/ 30216 w 151659"/>
                <a:gd name="connsiteY17" fmla="*/ 76200 h 183356"/>
                <a:gd name="connsiteX18" fmla="*/ 8784 w 151659"/>
                <a:gd name="connsiteY18" fmla="*/ 92869 h 183356"/>
                <a:gd name="connsiteX19" fmla="*/ 13548 w 151659"/>
                <a:gd name="connsiteY19" fmla="*/ 116682 h 183356"/>
                <a:gd name="connsiteX20" fmla="*/ 1641 w 151659"/>
                <a:gd name="connsiteY20" fmla="*/ 121444 h 183356"/>
                <a:gd name="connsiteX21" fmla="*/ 1640 w 151659"/>
                <a:gd name="connsiteY21" fmla="*/ 126207 h 183356"/>
                <a:gd name="connsiteX22" fmla="*/ 15928 w 151659"/>
                <a:gd name="connsiteY22" fmla="*/ 147637 h 183356"/>
                <a:gd name="connsiteX23" fmla="*/ 30216 w 151659"/>
                <a:gd name="connsiteY23" fmla="*/ 164306 h 183356"/>
                <a:gd name="connsiteX24" fmla="*/ 34978 w 151659"/>
                <a:gd name="connsiteY24" fmla="*/ 183356 h 183356"/>
                <a:gd name="connsiteX25" fmla="*/ 89747 w 151659"/>
                <a:gd name="connsiteY25" fmla="*/ 173831 h 183356"/>
                <a:gd name="connsiteX26" fmla="*/ 113560 w 151659"/>
                <a:gd name="connsiteY26" fmla="*/ 145256 h 183356"/>
                <a:gd name="connsiteX0" fmla="*/ 113560 w 151659"/>
                <a:gd name="connsiteY0" fmla="*/ 145256 h 183356"/>
                <a:gd name="connsiteX1" fmla="*/ 151659 w 151659"/>
                <a:gd name="connsiteY1" fmla="*/ 114300 h 183356"/>
                <a:gd name="connsiteX2" fmla="*/ 146897 w 151659"/>
                <a:gd name="connsiteY2" fmla="*/ 102394 h 183356"/>
                <a:gd name="connsiteX3" fmla="*/ 125466 w 151659"/>
                <a:gd name="connsiteY3" fmla="*/ 88106 h 183356"/>
                <a:gd name="connsiteX4" fmla="*/ 120703 w 151659"/>
                <a:gd name="connsiteY4" fmla="*/ 69056 h 183356"/>
                <a:gd name="connsiteX5" fmla="*/ 113559 w 151659"/>
                <a:gd name="connsiteY5" fmla="*/ 47625 h 183356"/>
                <a:gd name="connsiteX6" fmla="*/ 137372 w 151659"/>
                <a:gd name="connsiteY6" fmla="*/ 42862 h 183356"/>
                <a:gd name="connsiteX7" fmla="*/ 146896 w 151659"/>
                <a:gd name="connsiteY7" fmla="*/ 28575 h 183356"/>
                <a:gd name="connsiteX8" fmla="*/ 144516 w 151659"/>
                <a:gd name="connsiteY8" fmla="*/ 7144 h 183356"/>
                <a:gd name="connsiteX9" fmla="*/ 123084 w 151659"/>
                <a:gd name="connsiteY9" fmla="*/ 0 h 183356"/>
                <a:gd name="connsiteX10" fmla="*/ 94509 w 151659"/>
                <a:gd name="connsiteY10" fmla="*/ 2381 h 183356"/>
                <a:gd name="connsiteX11" fmla="*/ 80222 w 151659"/>
                <a:gd name="connsiteY11" fmla="*/ 2381 h 183356"/>
                <a:gd name="connsiteX12" fmla="*/ 89747 w 151659"/>
                <a:gd name="connsiteY12" fmla="*/ 23812 h 183356"/>
                <a:gd name="connsiteX13" fmla="*/ 92128 w 151659"/>
                <a:gd name="connsiteY13" fmla="*/ 47625 h 183356"/>
                <a:gd name="connsiteX14" fmla="*/ 70697 w 151659"/>
                <a:gd name="connsiteY14" fmla="*/ 59531 h 183356"/>
                <a:gd name="connsiteX15" fmla="*/ 56409 w 151659"/>
                <a:gd name="connsiteY15" fmla="*/ 76200 h 183356"/>
                <a:gd name="connsiteX16" fmla="*/ 46884 w 151659"/>
                <a:gd name="connsiteY16" fmla="*/ 85725 h 183356"/>
                <a:gd name="connsiteX17" fmla="*/ 30216 w 151659"/>
                <a:gd name="connsiteY17" fmla="*/ 76200 h 183356"/>
                <a:gd name="connsiteX18" fmla="*/ 18309 w 151659"/>
                <a:gd name="connsiteY18" fmla="*/ 100013 h 183356"/>
                <a:gd name="connsiteX19" fmla="*/ 13548 w 151659"/>
                <a:gd name="connsiteY19" fmla="*/ 116682 h 183356"/>
                <a:gd name="connsiteX20" fmla="*/ 1641 w 151659"/>
                <a:gd name="connsiteY20" fmla="*/ 121444 h 183356"/>
                <a:gd name="connsiteX21" fmla="*/ 1640 w 151659"/>
                <a:gd name="connsiteY21" fmla="*/ 126207 h 183356"/>
                <a:gd name="connsiteX22" fmla="*/ 15928 w 151659"/>
                <a:gd name="connsiteY22" fmla="*/ 147637 h 183356"/>
                <a:gd name="connsiteX23" fmla="*/ 30216 w 151659"/>
                <a:gd name="connsiteY23" fmla="*/ 164306 h 183356"/>
                <a:gd name="connsiteX24" fmla="*/ 34978 w 151659"/>
                <a:gd name="connsiteY24" fmla="*/ 183356 h 183356"/>
                <a:gd name="connsiteX25" fmla="*/ 89747 w 151659"/>
                <a:gd name="connsiteY25" fmla="*/ 173831 h 183356"/>
                <a:gd name="connsiteX26" fmla="*/ 113560 w 151659"/>
                <a:gd name="connsiteY26" fmla="*/ 145256 h 183356"/>
                <a:gd name="connsiteX0" fmla="*/ 115287 w 153386"/>
                <a:gd name="connsiteY0" fmla="*/ 145256 h 183356"/>
                <a:gd name="connsiteX1" fmla="*/ 153386 w 153386"/>
                <a:gd name="connsiteY1" fmla="*/ 114300 h 183356"/>
                <a:gd name="connsiteX2" fmla="*/ 148624 w 153386"/>
                <a:gd name="connsiteY2" fmla="*/ 102394 h 183356"/>
                <a:gd name="connsiteX3" fmla="*/ 127193 w 153386"/>
                <a:gd name="connsiteY3" fmla="*/ 88106 h 183356"/>
                <a:gd name="connsiteX4" fmla="*/ 122430 w 153386"/>
                <a:gd name="connsiteY4" fmla="*/ 69056 h 183356"/>
                <a:gd name="connsiteX5" fmla="*/ 115286 w 153386"/>
                <a:gd name="connsiteY5" fmla="*/ 47625 h 183356"/>
                <a:gd name="connsiteX6" fmla="*/ 139099 w 153386"/>
                <a:gd name="connsiteY6" fmla="*/ 42862 h 183356"/>
                <a:gd name="connsiteX7" fmla="*/ 148623 w 153386"/>
                <a:gd name="connsiteY7" fmla="*/ 28575 h 183356"/>
                <a:gd name="connsiteX8" fmla="*/ 146243 w 153386"/>
                <a:gd name="connsiteY8" fmla="*/ 7144 h 183356"/>
                <a:gd name="connsiteX9" fmla="*/ 124811 w 153386"/>
                <a:gd name="connsiteY9" fmla="*/ 0 h 183356"/>
                <a:gd name="connsiteX10" fmla="*/ 96236 w 153386"/>
                <a:gd name="connsiteY10" fmla="*/ 2381 h 183356"/>
                <a:gd name="connsiteX11" fmla="*/ 81949 w 153386"/>
                <a:gd name="connsiteY11" fmla="*/ 2381 h 183356"/>
                <a:gd name="connsiteX12" fmla="*/ 91474 w 153386"/>
                <a:gd name="connsiteY12" fmla="*/ 23812 h 183356"/>
                <a:gd name="connsiteX13" fmla="*/ 93855 w 153386"/>
                <a:gd name="connsiteY13" fmla="*/ 47625 h 183356"/>
                <a:gd name="connsiteX14" fmla="*/ 72424 w 153386"/>
                <a:gd name="connsiteY14" fmla="*/ 59531 h 183356"/>
                <a:gd name="connsiteX15" fmla="*/ 58136 w 153386"/>
                <a:gd name="connsiteY15" fmla="*/ 76200 h 183356"/>
                <a:gd name="connsiteX16" fmla="*/ 48611 w 153386"/>
                <a:gd name="connsiteY16" fmla="*/ 85725 h 183356"/>
                <a:gd name="connsiteX17" fmla="*/ 31943 w 153386"/>
                <a:gd name="connsiteY17" fmla="*/ 76200 h 183356"/>
                <a:gd name="connsiteX18" fmla="*/ 20036 w 153386"/>
                <a:gd name="connsiteY18" fmla="*/ 100013 h 183356"/>
                <a:gd name="connsiteX19" fmla="*/ 15275 w 153386"/>
                <a:gd name="connsiteY19" fmla="*/ 116682 h 183356"/>
                <a:gd name="connsiteX20" fmla="*/ 3368 w 153386"/>
                <a:gd name="connsiteY20" fmla="*/ 121444 h 183356"/>
                <a:gd name="connsiteX21" fmla="*/ 986 w 153386"/>
                <a:gd name="connsiteY21" fmla="*/ 130970 h 183356"/>
                <a:gd name="connsiteX22" fmla="*/ 17655 w 153386"/>
                <a:gd name="connsiteY22" fmla="*/ 147637 h 183356"/>
                <a:gd name="connsiteX23" fmla="*/ 31943 w 153386"/>
                <a:gd name="connsiteY23" fmla="*/ 164306 h 183356"/>
                <a:gd name="connsiteX24" fmla="*/ 36705 w 153386"/>
                <a:gd name="connsiteY24" fmla="*/ 183356 h 183356"/>
                <a:gd name="connsiteX25" fmla="*/ 91474 w 153386"/>
                <a:gd name="connsiteY25" fmla="*/ 173831 h 183356"/>
                <a:gd name="connsiteX26" fmla="*/ 115287 w 153386"/>
                <a:gd name="connsiteY26" fmla="*/ 145256 h 183356"/>
                <a:gd name="connsiteX0" fmla="*/ 115287 w 153386"/>
                <a:gd name="connsiteY0" fmla="*/ 152400 h 190500"/>
                <a:gd name="connsiteX1" fmla="*/ 153386 w 153386"/>
                <a:gd name="connsiteY1" fmla="*/ 121444 h 190500"/>
                <a:gd name="connsiteX2" fmla="*/ 148624 w 153386"/>
                <a:gd name="connsiteY2" fmla="*/ 109538 h 190500"/>
                <a:gd name="connsiteX3" fmla="*/ 127193 w 153386"/>
                <a:gd name="connsiteY3" fmla="*/ 95250 h 190500"/>
                <a:gd name="connsiteX4" fmla="*/ 122430 w 153386"/>
                <a:gd name="connsiteY4" fmla="*/ 76200 h 190500"/>
                <a:gd name="connsiteX5" fmla="*/ 115286 w 153386"/>
                <a:gd name="connsiteY5" fmla="*/ 54769 h 190500"/>
                <a:gd name="connsiteX6" fmla="*/ 139099 w 153386"/>
                <a:gd name="connsiteY6" fmla="*/ 50006 h 190500"/>
                <a:gd name="connsiteX7" fmla="*/ 148623 w 153386"/>
                <a:gd name="connsiteY7" fmla="*/ 35719 h 190500"/>
                <a:gd name="connsiteX8" fmla="*/ 146243 w 153386"/>
                <a:gd name="connsiteY8" fmla="*/ 14288 h 190500"/>
                <a:gd name="connsiteX9" fmla="*/ 124811 w 153386"/>
                <a:gd name="connsiteY9" fmla="*/ 7144 h 190500"/>
                <a:gd name="connsiteX10" fmla="*/ 96236 w 153386"/>
                <a:gd name="connsiteY10" fmla="*/ 9525 h 190500"/>
                <a:gd name="connsiteX11" fmla="*/ 81949 w 153386"/>
                <a:gd name="connsiteY11" fmla="*/ 0 h 190500"/>
                <a:gd name="connsiteX12" fmla="*/ 91474 w 153386"/>
                <a:gd name="connsiteY12" fmla="*/ 30956 h 190500"/>
                <a:gd name="connsiteX13" fmla="*/ 93855 w 153386"/>
                <a:gd name="connsiteY13" fmla="*/ 54769 h 190500"/>
                <a:gd name="connsiteX14" fmla="*/ 72424 w 153386"/>
                <a:gd name="connsiteY14" fmla="*/ 66675 h 190500"/>
                <a:gd name="connsiteX15" fmla="*/ 58136 w 153386"/>
                <a:gd name="connsiteY15" fmla="*/ 83344 h 190500"/>
                <a:gd name="connsiteX16" fmla="*/ 48611 w 153386"/>
                <a:gd name="connsiteY16" fmla="*/ 92869 h 190500"/>
                <a:gd name="connsiteX17" fmla="*/ 31943 w 153386"/>
                <a:gd name="connsiteY17" fmla="*/ 83344 h 190500"/>
                <a:gd name="connsiteX18" fmla="*/ 20036 w 153386"/>
                <a:gd name="connsiteY18" fmla="*/ 107157 h 190500"/>
                <a:gd name="connsiteX19" fmla="*/ 15275 w 153386"/>
                <a:gd name="connsiteY19" fmla="*/ 123826 h 190500"/>
                <a:gd name="connsiteX20" fmla="*/ 3368 w 153386"/>
                <a:gd name="connsiteY20" fmla="*/ 128588 h 190500"/>
                <a:gd name="connsiteX21" fmla="*/ 986 w 153386"/>
                <a:gd name="connsiteY21" fmla="*/ 138114 h 190500"/>
                <a:gd name="connsiteX22" fmla="*/ 17655 w 153386"/>
                <a:gd name="connsiteY22" fmla="*/ 154781 h 190500"/>
                <a:gd name="connsiteX23" fmla="*/ 31943 w 153386"/>
                <a:gd name="connsiteY23" fmla="*/ 171450 h 190500"/>
                <a:gd name="connsiteX24" fmla="*/ 36705 w 153386"/>
                <a:gd name="connsiteY24" fmla="*/ 190500 h 190500"/>
                <a:gd name="connsiteX25" fmla="*/ 91474 w 153386"/>
                <a:gd name="connsiteY25" fmla="*/ 180975 h 190500"/>
                <a:gd name="connsiteX26" fmla="*/ 115287 w 153386"/>
                <a:gd name="connsiteY26" fmla="*/ 152400 h 190500"/>
                <a:gd name="connsiteX0" fmla="*/ 115287 w 153386"/>
                <a:gd name="connsiteY0" fmla="*/ 152400 h 190500"/>
                <a:gd name="connsiteX1" fmla="*/ 153386 w 153386"/>
                <a:gd name="connsiteY1" fmla="*/ 121444 h 190500"/>
                <a:gd name="connsiteX2" fmla="*/ 148624 w 153386"/>
                <a:gd name="connsiteY2" fmla="*/ 109538 h 190500"/>
                <a:gd name="connsiteX3" fmla="*/ 127193 w 153386"/>
                <a:gd name="connsiteY3" fmla="*/ 95250 h 190500"/>
                <a:gd name="connsiteX4" fmla="*/ 122430 w 153386"/>
                <a:gd name="connsiteY4" fmla="*/ 76200 h 190500"/>
                <a:gd name="connsiteX5" fmla="*/ 115286 w 153386"/>
                <a:gd name="connsiteY5" fmla="*/ 54769 h 190500"/>
                <a:gd name="connsiteX6" fmla="*/ 139099 w 153386"/>
                <a:gd name="connsiteY6" fmla="*/ 50006 h 190500"/>
                <a:gd name="connsiteX7" fmla="*/ 148623 w 153386"/>
                <a:gd name="connsiteY7" fmla="*/ 35719 h 190500"/>
                <a:gd name="connsiteX8" fmla="*/ 146243 w 153386"/>
                <a:gd name="connsiteY8" fmla="*/ 14288 h 190500"/>
                <a:gd name="connsiteX9" fmla="*/ 124811 w 153386"/>
                <a:gd name="connsiteY9" fmla="*/ 7144 h 190500"/>
                <a:gd name="connsiteX10" fmla="*/ 96236 w 153386"/>
                <a:gd name="connsiteY10" fmla="*/ 9525 h 190500"/>
                <a:gd name="connsiteX11" fmla="*/ 81949 w 153386"/>
                <a:gd name="connsiteY11" fmla="*/ 0 h 190500"/>
                <a:gd name="connsiteX12" fmla="*/ 91474 w 153386"/>
                <a:gd name="connsiteY12" fmla="*/ 30956 h 190500"/>
                <a:gd name="connsiteX13" fmla="*/ 93855 w 153386"/>
                <a:gd name="connsiteY13" fmla="*/ 54769 h 190500"/>
                <a:gd name="connsiteX14" fmla="*/ 84330 w 153386"/>
                <a:gd name="connsiteY14" fmla="*/ 69056 h 190500"/>
                <a:gd name="connsiteX15" fmla="*/ 58136 w 153386"/>
                <a:gd name="connsiteY15" fmla="*/ 83344 h 190500"/>
                <a:gd name="connsiteX16" fmla="*/ 48611 w 153386"/>
                <a:gd name="connsiteY16" fmla="*/ 92869 h 190500"/>
                <a:gd name="connsiteX17" fmla="*/ 31943 w 153386"/>
                <a:gd name="connsiteY17" fmla="*/ 83344 h 190500"/>
                <a:gd name="connsiteX18" fmla="*/ 20036 w 153386"/>
                <a:gd name="connsiteY18" fmla="*/ 107157 h 190500"/>
                <a:gd name="connsiteX19" fmla="*/ 15275 w 153386"/>
                <a:gd name="connsiteY19" fmla="*/ 123826 h 190500"/>
                <a:gd name="connsiteX20" fmla="*/ 3368 w 153386"/>
                <a:gd name="connsiteY20" fmla="*/ 128588 h 190500"/>
                <a:gd name="connsiteX21" fmla="*/ 986 w 153386"/>
                <a:gd name="connsiteY21" fmla="*/ 138114 h 190500"/>
                <a:gd name="connsiteX22" fmla="*/ 17655 w 153386"/>
                <a:gd name="connsiteY22" fmla="*/ 154781 h 190500"/>
                <a:gd name="connsiteX23" fmla="*/ 31943 w 153386"/>
                <a:gd name="connsiteY23" fmla="*/ 171450 h 190500"/>
                <a:gd name="connsiteX24" fmla="*/ 36705 w 153386"/>
                <a:gd name="connsiteY24" fmla="*/ 190500 h 190500"/>
                <a:gd name="connsiteX25" fmla="*/ 91474 w 153386"/>
                <a:gd name="connsiteY25" fmla="*/ 180975 h 190500"/>
                <a:gd name="connsiteX26" fmla="*/ 115287 w 153386"/>
                <a:gd name="connsiteY26" fmla="*/ 15240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3386" h="190500">
                  <a:moveTo>
                    <a:pt x="115287" y="152400"/>
                  </a:moveTo>
                  <a:lnTo>
                    <a:pt x="153386" y="121444"/>
                  </a:lnTo>
                  <a:lnTo>
                    <a:pt x="148624" y="109538"/>
                  </a:lnTo>
                  <a:lnTo>
                    <a:pt x="127193" y="95250"/>
                  </a:lnTo>
                  <a:lnTo>
                    <a:pt x="122430" y="76200"/>
                  </a:lnTo>
                  <a:lnTo>
                    <a:pt x="115286" y="54769"/>
                  </a:lnTo>
                  <a:lnTo>
                    <a:pt x="139099" y="50006"/>
                  </a:lnTo>
                  <a:lnTo>
                    <a:pt x="148623" y="35719"/>
                  </a:lnTo>
                  <a:lnTo>
                    <a:pt x="146243" y="14288"/>
                  </a:lnTo>
                  <a:lnTo>
                    <a:pt x="124811" y="7144"/>
                  </a:lnTo>
                  <a:lnTo>
                    <a:pt x="96236" y="9525"/>
                  </a:lnTo>
                  <a:lnTo>
                    <a:pt x="81949" y="0"/>
                  </a:lnTo>
                  <a:lnTo>
                    <a:pt x="91474" y="30956"/>
                  </a:lnTo>
                  <a:lnTo>
                    <a:pt x="93855" y="54769"/>
                  </a:lnTo>
                  <a:lnTo>
                    <a:pt x="84330" y="69056"/>
                  </a:lnTo>
                  <a:lnTo>
                    <a:pt x="58136" y="83344"/>
                  </a:lnTo>
                  <a:lnTo>
                    <a:pt x="48611" y="92869"/>
                  </a:lnTo>
                  <a:lnTo>
                    <a:pt x="31943" y="83344"/>
                  </a:lnTo>
                  <a:lnTo>
                    <a:pt x="20036" y="107157"/>
                  </a:lnTo>
                  <a:cubicBezTo>
                    <a:pt x="13289" y="112316"/>
                    <a:pt x="18847" y="119064"/>
                    <a:pt x="15275" y="123826"/>
                  </a:cubicBezTo>
                  <a:cubicBezTo>
                    <a:pt x="11703" y="128588"/>
                    <a:pt x="5749" y="126207"/>
                    <a:pt x="3368" y="128588"/>
                  </a:cubicBezTo>
                  <a:cubicBezTo>
                    <a:pt x="987" y="130969"/>
                    <a:pt x="-1395" y="133748"/>
                    <a:pt x="986" y="138114"/>
                  </a:cubicBezTo>
                  <a:cubicBezTo>
                    <a:pt x="3367" y="142480"/>
                    <a:pt x="12892" y="147638"/>
                    <a:pt x="17655" y="154781"/>
                  </a:cubicBezTo>
                  <a:lnTo>
                    <a:pt x="31943" y="171450"/>
                  </a:lnTo>
                  <a:lnTo>
                    <a:pt x="36705" y="190500"/>
                  </a:lnTo>
                  <a:cubicBezTo>
                    <a:pt x="52580" y="184150"/>
                    <a:pt x="75599" y="187325"/>
                    <a:pt x="91474" y="180975"/>
                  </a:cubicBezTo>
                  <a:cubicBezTo>
                    <a:pt x="99412" y="171450"/>
                    <a:pt x="114492" y="161925"/>
                    <a:pt x="115287" y="15240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700">
                <a:latin typeface="Arial Narrow" pitchFamily="34" charset="0"/>
              </a:endParaRPr>
            </a:p>
          </p:txBody>
        </p:sp>
        <p:sp>
          <p:nvSpPr>
            <p:cNvPr id="53" name="Ставропольский край"/>
            <p:cNvSpPr/>
            <p:nvPr/>
          </p:nvSpPr>
          <p:spPr>
            <a:xfrm>
              <a:off x="4219575" y="10256838"/>
              <a:ext cx="520700" cy="366712"/>
            </a:xfrm>
            <a:custGeom>
              <a:avLst/>
              <a:gdLst>
                <a:gd name="connsiteX0" fmla="*/ 473869 w 523875"/>
                <a:gd name="connsiteY0" fmla="*/ 242888 h 371475"/>
                <a:gd name="connsiteX1" fmla="*/ 523875 w 523875"/>
                <a:gd name="connsiteY1" fmla="*/ 223838 h 371475"/>
                <a:gd name="connsiteX2" fmla="*/ 523875 w 523875"/>
                <a:gd name="connsiteY2" fmla="*/ 180975 h 371475"/>
                <a:gd name="connsiteX3" fmla="*/ 511969 w 523875"/>
                <a:gd name="connsiteY3" fmla="*/ 161925 h 371475"/>
                <a:gd name="connsiteX4" fmla="*/ 481013 w 523875"/>
                <a:gd name="connsiteY4" fmla="*/ 138113 h 371475"/>
                <a:gd name="connsiteX5" fmla="*/ 445294 w 523875"/>
                <a:gd name="connsiteY5" fmla="*/ 116682 h 371475"/>
                <a:gd name="connsiteX6" fmla="*/ 419100 w 523875"/>
                <a:gd name="connsiteY6" fmla="*/ 109538 h 371475"/>
                <a:gd name="connsiteX7" fmla="*/ 361950 w 523875"/>
                <a:gd name="connsiteY7" fmla="*/ 92869 h 371475"/>
                <a:gd name="connsiteX8" fmla="*/ 357188 w 523875"/>
                <a:gd name="connsiteY8" fmla="*/ 66675 h 371475"/>
                <a:gd name="connsiteX9" fmla="*/ 338138 w 523875"/>
                <a:gd name="connsiteY9" fmla="*/ 52388 h 371475"/>
                <a:gd name="connsiteX10" fmla="*/ 316706 w 523875"/>
                <a:gd name="connsiteY10" fmla="*/ 30957 h 371475"/>
                <a:gd name="connsiteX11" fmla="*/ 307181 w 523875"/>
                <a:gd name="connsiteY11" fmla="*/ 26194 h 371475"/>
                <a:gd name="connsiteX12" fmla="*/ 283369 w 523875"/>
                <a:gd name="connsiteY12" fmla="*/ 26194 h 371475"/>
                <a:gd name="connsiteX13" fmla="*/ 264319 w 523875"/>
                <a:gd name="connsiteY13" fmla="*/ 26194 h 371475"/>
                <a:gd name="connsiteX14" fmla="*/ 247650 w 523875"/>
                <a:gd name="connsiteY14" fmla="*/ 19050 h 371475"/>
                <a:gd name="connsiteX15" fmla="*/ 240506 w 523875"/>
                <a:gd name="connsiteY15" fmla="*/ 0 h 371475"/>
                <a:gd name="connsiteX16" fmla="*/ 211931 w 523875"/>
                <a:gd name="connsiteY16" fmla="*/ 0 h 371475"/>
                <a:gd name="connsiteX17" fmla="*/ 195263 w 523875"/>
                <a:gd name="connsiteY17" fmla="*/ 7144 h 371475"/>
                <a:gd name="connsiteX18" fmla="*/ 159544 w 523875"/>
                <a:gd name="connsiteY18" fmla="*/ 26194 h 371475"/>
                <a:gd name="connsiteX19" fmla="*/ 154781 w 523875"/>
                <a:gd name="connsiteY19" fmla="*/ 4763 h 371475"/>
                <a:gd name="connsiteX20" fmla="*/ 147638 w 523875"/>
                <a:gd name="connsiteY20" fmla="*/ 14288 h 371475"/>
                <a:gd name="connsiteX21" fmla="*/ 138113 w 523875"/>
                <a:gd name="connsiteY21" fmla="*/ 33338 h 371475"/>
                <a:gd name="connsiteX22" fmla="*/ 121444 w 523875"/>
                <a:gd name="connsiteY22" fmla="*/ 26194 h 371475"/>
                <a:gd name="connsiteX23" fmla="*/ 100013 w 523875"/>
                <a:gd name="connsiteY23" fmla="*/ 16669 h 371475"/>
                <a:gd name="connsiteX24" fmla="*/ 100013 w 523875"/>
                <a:gd name="connsiteY24" fmla="*/ 16669 h 371475"/>
                <a:gd name="connsiteX25" fmla="*/ 66675 w 523875"/>
                <a:gd name="connsiteY25" fmla="*/ 23813 h 371475"/>
                <a:gd name="connsiteX26" fmla="*/ 40481 w 523875"/>
                <a:gd name="connsiteY26" fmla="*/ 23813 h 371475"/>
                <a:gd name="connsiteX27" fmla="*/ 26194 w 523875"/>
                <a:gd name="connsiteY27" fmla="*/ 28575 h 371475"/>
                <a:gd name="connsiteX28" fmla="*/ 42863 w 523875"/>
                <a:gd name="connsiteY28" fmla="*/ 54769 h 371475"/>
                <a:gd name="connsiteX29" fmla="*/ 45244 w 523875"/>
                <a:gd name="connsiteY29" fmla="*/ 66675 h 371475"/>
                <a:gd name="connsiteX30" fmla="*/ 35719 w 523875"/>
                <a:gd name="connsiteY30" fmla="*/ 69057 h 371475"/>
                <a:gd name="connsiteX31" fmla="*/ 19050 w 523875"/>
                <a:gd name="connsiteY31" fmla="*/ 69057 h 371475"/>
                <a:gd name="connsiteX32" fmla="*/ 2381 w 523875"/>
                <a:gd name="connsiteY32" fmla="*/ 69057 h 371475"/>
                <a:gd name="connsiteX33" fmla="*/ 0 w 523875"/>
                <a:gd name="connsiteY33" fmla="*/ 83344 h 371475"/>
                <a:gd name="connsiteX34" fmla="*/ 4763 w 523875"/>
                <a:gd name="connsiteY34" fmla="*/ 111919 h 371475"/>
                <a:gd name="connsiteX35" fmla="*/ 14288 w 523875"/>
                <a:gd name="connsiteY35" fmla="*/ 150019 h 371475"/>
                <a:gd name="connsiteX36" fmla="*/ 47625 w 523875"/>
                <a:gd name="connsiteY36" fmla="*/ 135732 h 371475"/>
                <a:gd name="connsiteX37" fmla="*/ 54769 w 523875"/>
                <a:gd name="connsiteY37" fmla="*/ 166688 h 371475"/>
                <a:gd name="connsiteX38" fmla="*/ 57150 w 523875"/>
                <a:gd name="connsiteY38" fmla="*/ 185738 h 371475"/>
                <a:gd name="connsiteX39" fmla="*/ 85725 w 523875"/>
                <a:gd name="connsiteY39" fmla="*/ 183357 h 371475"/>
                <a:gd name="connsiteX40" fmla="*/ 80963 w 523875"/>
                <a:gd name="connsiteY40" fmla="*/ 211932 h 371475"/>
                <a:gd name="connsiteX41" fmla="*/ 57150 w 523875"/>
                <a:gd name="connsiteY41" fmla="*/ 219075 h 371475"/>
                <a:gd name="connsiteX42" fmla="*/ 71438 w 523875"/>
                <a:gd name="connsiteY42" fmla="*/ 247650 h 371475"/>
                <a:gd name="connsiteX43" fmla="*/ 71438 w 523875"/>
                <a:gd name="connsiteY43" fmla="*/ 269082 h 371475"/>
                <a:gd name="connsiteX44" fmla="*/ 90488 w 523875"/>
                <a:gd name="connsiteY44" fmla="*/ 254794 h 371475"/>
                <a:gd name="connsiteX45" fmla="*/ 109538 w 523875"/>
                <a:gd name="connsiteY45" fmla="*/ 254794 h 371475"/>
                <a:gd name="connsiteX46" fmla="*/ 135731 w 523875"/>
                <a:gd name="connsiteY46" fmla="*/ 261938 h 371475"/>
                <a:gd name="connsiteX47" fmla="*/ 145256 w 523875"/>
                <a:gd name="connsiteY47" fmla="*/ 276225 h 371475"/>
                <a:gd name="connsiteX48" fmla="*/ 159544 w 523875"/>
                <a:gd name="connsiteY48" fmla="*/ 280988 h 371475"/>
                <a:gd name="connsiteX49" fmla="*/ 188119 w 523875"/>
                <a:gd name="connsiteY49" fmla="*/ 264319 h 371475"/>
                <a:gd name="connsiteX50" fmla="*/ 190500 w 523875"/>
                <a:gd name="connsiteY50" fmla="*/ 295275 h 371475"/>
                <a:gd name="connsiteX51" fmla="*/ 190500 w 523875"/>
                <a:gd name="connsiteY51" fmla="*/ 295275 h 371475"/>
                <a:gd name="connsiteX52" fmla="*/ 157163 w 523875"/>
                <a:gd name="connsiteY52" fmla="*/ 321469 h 371475"/>
                <a:gd name="connsiteX53" fmla="*/ 178594 w 523875"/>
                <a:gd name="connsiteY53" fmla="*/ 335757 h 371475"/>
                <a:gd name="connsiteX54" fmla="*/ 195263 w 523875"/>
                <a:gd name="connsiteY54" fmla="*/ 350044 h 371475"/>
                <a:gd name="connsiteX55" fmla="*/ 202406 w 523875"/>
                <a:gd name="connsiteY55" fmla="*/ 359569 h 371475"/>
                <a:gd name="connsiteX56" fmla="*/ 223838 w 523875"/>
                <a:gd name="connsiteY56" fmla="*/ 350044 h 371475"/>
                <a:gd name="connsiteX57" fmla="*/ 254794 w 523875"/>
                <a:gd name="connsiteY57" fmla="*/ 345282 h 371475"/>
                <a:gd name="connsiteX58" fmla="*/ 264319 w 523875"/>
                <a:gd name="connsiteY58" fmla="*/ 357188 h 371475"/>
                <a:gd name="connsiteX59" fmla="*/ 292894 w 523875"/>
                <a:gd name="connsiteY59" fmla="*/ 357188 h 371475"/>
                <a:gd name="connsiteX60" fmla="*/ 314325 w 523875"/>
                <a:gd name="connsiteY60" fmla="*/ 357188 h 371475"/>
                <a:gd name="connsiteX61" fmla="*/ 330994 w 523875"/>
                <a:gd name="connsiteY61" fmla="*/ 333375 h 371475"/>
                <a:gd name="connsiteX62" fmla="*/ 342900 w 523875"/>
                <a:gd name="connsiteY62" fmla="*/ 333375 h 371475"/>
                <a:gd name="connsiteX63" fmla="*/ 361950 w 523875"/>
                <a:gd name="connsiteY63" fmla="*/ 345282 h 371475"/>
                <a:gd name="connsiteX64" fmla="*/ 381000 w 523875"/>
                <a:gd name="connsiteY64" fmla="*/ 352425 h 371475"/>
                <a:gd name="connsiteX65" fmla="*/ 407194 w 523875"/>
                <a:gd name="connsiteY65" fmla="*/ 354807 h 371475"/>
                <a:gd name="connsiteX66" fmla="*/ 426244 w 523875"/>
                <a:gd name="connsiteY66" fmla="*/ 371475 h 371475"/>
                <a:gd name="connsiteX67" fmla="*/ 442913 w 523875"/>
                <a:gd name="connsiteY67" fmla="*/ 366713 h 371475"/>
                <a:gd name="connsiteX68" fmla="*/ 445294 w 523875"/>
                <a:gd name="connsiteY68" fmla="*/ 347663 h 371475"/>
                <a:gd name="connsiteX69" fmla="*/ 452438 w 523875"/>
                <a:gd name="connsiteY69" fmla="*/ 323850 h 371475"/>
                <a:gd name="connsiteX70" fmla="*/ 490538 w 523875"/>
                <a:gd name="connsiteY70" fmla="*/ 345282 h 371475"/>
                <a:gd name="connsiteX71" fmla="*/ 490538 w 523875"/>
                <a:gd name="connsiteY71" fmla="*/ 345282 h 371475"/>
                <a:gd name="connsiteX72" fmla="*/ 488156 w 523875"/>
                <a:gd name="connsiteY72" fmla="*/ 297657 h 371475"/>
                <a:gd name="connsiteX73" fmla="*/ 473869 w 523875"/>
                <a:gd name="connsiteY73" fmla="*/ 242888 h 371475"/>
                <a:gd name="connsiteX0" fmla="*/ 473869 w 523875"/>
                <a:gd name="connsiteY0" fmla="*/ 242888 h 371475"/>
                <a:gd name="connsiteX1" fmla="*/ 523875 w 523875"/>
                <a:gd name="connsiteY1" fmla="*/ 223838 h 371475"/>
                <a:gd name="connsiteX2" fmla="*/ 523875 w 523875"/>
                <a:gd name="connsiteY2" fmla="*/ 180975 h 371475"/>
                <a:gd name="connsiteX3" fmla="*/ 511969 w 523875"/>
                <a:gd name="connsiteY3" fmla="*/ 161925 h 371475"/>
                <a:gd name="connsiteX4" fmla="*/ 481013 w 523875"/>
                <a:gd name="connsiteY4" fmla="*/ 138113 h 371475"/>
                <a:gd name="connsiteX5" fmla="*/ 445294 w 523875"/>
                <a:gd name="connsiteY5" fmla="*/ 116682 h 371475"/>
                <a:gd name="connsiteX6" fmla="*/ 419100 w 523875"/>
                <a:gd name="connsiteY6" fmla="*/ 109538 h 371475"/>
                <a:gd name="connsiteX7" fmla="*/ 361950 w 523875"/>
                <a:gd name="connsiteY7" fmla="*/ 92869 h 371475"/>
                <a:gd name="connsiteX8" fmla="*/ 357188 w 523875"/>
                <a:gd name="connsiteY8" fmla="*/ 66675 h 371475"/>
                <a:gd name="connsiteX9" fmla="*/ 338138 w 523875"/>
                <a:gd name="connsiteY9" fmla="*/ 52388 h 371475"/>
                <a:gd name="connsiteX10" fmla="*/ 316706 w 523875"/>
                <a:gd name="connsiteY10" fmla="*/ 30957 h 371475"/>
                <a:gd name="connsiteX11" fmla="*/ 307181 w 523875"/>
                <a:gd name="connsiteY11" fmla="*/ 26194 h 371475"/>
                <a:gd name="connsiteX12" fmla="*/ 283369 w 523875"/>
                <a:gd name="connsiteY12" fmla="*/ 26194 h 371475"/>
                <a:gd name="connsiteX13" fmla="*/ 264319 w 523875"/>
                <a:gd name="connsiteY13" fmla="*/ 26194 h 371475"/>
                <a:gd name="connsiteX14" fmla="*/ 247650 w 523875"/>
                <a:gd name="connsiteY14" fmla="*/ 19050 h 371475"/>
                <a:gd name="connsiteX15" fmla="*/ 240506 w 523875"/>
                <a:gd name="connsiteY15" fmla="*/ 0 h 371475"/>
                <a:gd name="connsiteX16" fmla="*/ 211931 w 523875"/>
                <a:gd name="connsiteY16" fmla="*/ 0 h 371475"/>
                <a:gd name="connsiteX17" fmla="*/ 195263 w 523875"/>
                <a:gd name="connsiteY17" fmla="*/ 7144 h 371475"/>
                <a:gd name="connsiteX18" fmla="*/ 159544 w 523875"/>
                <a:gd name="connsiteY18" fmla="*/ 26194 h 371475"/>
                <a:gd name="connsiteX19" fmla="*/ 154781 w 523875"/>
                <a:gd name="connsiteY19" fmla="*/ 4763 h 371475"/>
                <a:gd name="connsiteX20" fmla="*/ 147638 w 523875"/>
                <a:gd name="connsiteY20" fmla="*/ 14288 h 371475"/>
                <a:gd name="connsiteX21" fmla="*/ 138113 w 523875"/>
                <a:gd name="connsiteY21" fmla="*/ 33338 h 371475"/>
                <a:gd name="connsiteX22" fmla="*/ 121444 w 523875"/>
                <a:gd name="connsiteY22" fmla="*/ 26194 h 371475"/>
                <a:gd name="connsiteX23" fmla="*/ 100013 w 523875"/>
                <a:gd name="connsiteY23" fmla="*/ 16669 h 371475"/>
                <a:gd name="connsiteX24" fmla="*/ 100013 w 523875"/>
                <a:gd name="connsiteY24" fmla="*/ 16669 h 371475"/>
                <a:gd name="connsiteX25" fmla="*/ 66675 w 523875"/>
                <a:gd name="connsiteY25" fmla="*/ 23813 h 371475"/>
                <a:gd name="connsiteX26" fmla="*/ 40481 w 523875"/>
                <a:gd name="connsiteY26" fmla="*/ 23813 h 371475"/>
                <a:gd name="connsiteX27" fmla="*/ 26194 w 523875"/>
                <a:gd name="connsiteY27" fmla="*/ 28575 h 371475"/>
                <a:gd name="connsiteX28" fmla="*/ 42863 w 523875"/>
                <a:gd name="connsiteY28" fmla="*/ 54769 h 371475"/>
                <a:gd name="connsiteX29" fmla="*/ 45244 w 523875"/>
                <a:gd name="connsiteY29" fmla="*/ 66675 h 371475"/>
                <a:gd name="connsiteX30" fmla="*/ 35719 w 523875"/>
                <a:gd name="connsiteY30" fmla="*/ 69057 h 371475"/>
                <a:gd name="connsiteX31" fmla="*/ 19050 w 523875"/>
                <a:gd name="connsiteY31" fmla="*/ 69057 h 371475"/>
                <a:gd name="connsiteX32" fmla="*/ 2381 w 523875"/>
                <a:gd name="connsiteY32" fmla="*/ 69057 h 371475"/>
                <a:gd name="connsiteX33" fmla="*/ 0 w 523875"/>
                <a:gd name="connsiteY33" fmla="*/ 83344 h 371475"/>
                <a:gd name="connsiteX34" fmla="*/ 16670 w 523875"/>
                <a:gd name="connsiteY34" fmla="*/ 109537 h 371475"/>
                <a:gd name="connsiteX35" fmla="*/ 14288 w 523875"/>
                <a:gd name="connsiteY35" fmla="*/ 150019 h 371475"/>
                <a:gd name="connsiteX36" fmla="*/ 47625 w 523875"/>
                <a:gd name="connsiteY36" fmla="*/ 135732 h 371475"/>
                <a:gd name="connsiteX37" fmla="*/ 54769 w 523875"/>
                <a:gd name="connsiteY37" fmla="*/ 166688 h 371475"/>
                <a:gd name="connsiteX38" fmla="*/ 57150 w 523875"/>
                <a:gd name="connsiteY38" fmla="*/ 185738 h 371475"/>
                <a:gd name="connsiteX39" fmla="*/ 85725 w 523875"/>
                <a:gd name="connsiteY39" fmla="*/ 183357 h 371475"/>
                <a:gd name="connsiteX40" fmla="*/ 80963 w 523875"/>
                <a:gd name="connsiteY40" fmla="*/ 211932 h 371475"/>
                <a:gd name="connsiteX41" fmla="*/ 57150 w 523875"/>
                <a:gd name="connsiteY41" fmla="*/ 219075 h 371475"/>
                <a:gd name="connsiteX42" fmla="*/ 71438 w 523875"/>
                <a:gd name="connsiteY42" fmla="*/ 247650 h 371475"/>
                <a:gd name="connsiteX43" fmla="*/ 71438 w 523875"/>
                <a:gd name="connsiteY43" fmla="*/ 269082 h 371475"/>
                <a:gd name="connsiteX44" fmla="*/ 90488 w 523875"/>
                <a:gd name="connsiteY44" fmla="*/ 254794 h 371475"/>
                <a:gd name="connsiteX45" fmla="*/ 109538 w 523875"/>
                <a:gd name="connsiteY45" fmla="*/ 254794 h 371475"/>
                <a:gd name="connsiteX46" fmla="*/ 135731 w 523875"/>
                <a:gd name="connsiteY46" fmla="*/ 261938 h 371475"/>
                <a:gd name="connsiteX47" fmla="*/ 145256 w 523875"/>
                <a:gd name="connsiteY47" fmla="*/ 276225 h 371475"/>
                <a:gd name="connsiteX48" fmla="*/ 159544 w 523875"/>
                <a:gd name="connsiteY48" fmla="*/ 280988 h 371475"/>
                <a:gd name="connsiteX49" fmla="*/ 188119 w 523875"/>
                <a:gd name="connsiteY49" fmla="*/ 264319 h 371475"/>
                <a:gd name="connsiteX50" fmla="*/ 190500 w 523875"/>
                <a:gd name="connsiteY50" fmla="*/ 295275 h 371475"/>
                <a:gd name="connsiteX51" fmla="*/ 190500 w 523875"/>
                <a:gd name="connsiteY51" fmla="*/ 295275 h 371475"/>
                <a:gd name="connsiteX52" fmla="*/ 157163 w 523875"/>
                <a:gd name="connsiteY52" fmla="*/ 321469 h 371475"/>
                <a:gd name="connsiteX53" fmla="*/ 178594 w 523875"/>
                <a:gd name="connsiteY53" fmla="*/ 335757 h 371475"/>
                <a:gd name="connsiteX54" fmla="*/ 195263 w 523875"/>
                <a:gd name="connsiteY54" fmla="*/ 350044 h 371475"/>
                <a:gd name="connsiteX55" fmla="*/ 202406 w 523875"/>
                <a:gd name="connsiteY55" fmla="*/ 359569 h 371475"/>
                <a:gd name="connsiteX56" fmla="*/ 223838 w 523875"/>
                <a:gd name="connsiteY56" fmla="*/ 350044 h 371475"/>
                <a:gd name="connsiteX57" fmla="*/ 254794 w 523875"/>
                <a:gd name="connsiteY57" fmla="*/ 345282 h 371475"/>
                <a:gd name="connsiteX58" fmla="*/ 264319 w 523875"/>
                <a:gd name="connsiteY58" fmla="*/ 357188 h 371475"/>
                <a:gd name="connsiteX59" fmla="*/ 292894 w 523875"/>
                <a:gd name="connsiteY59" fmla="*/ 357188 h 371475"/>
                <a:gd name="connsiteX60" fmla="*/ 314325 w 523875"/>
                <a:gd name="connsiteY60" fmla="*/ 357188 h 371475"/>
                <a:gd name="connsiteX61" fmla="*/ 330994 w 523875"/>
                <a:gd name="connsiteY61" fmla="*/ 333375 h 371475"/>
                <a:gd name="connsiteX62" fmla="*/ 342900 w 523875"/>
                <a:gd name="connsiteY62" fmla="*/ 333375 h 371475"/>
                <a:gd name="connsiteX63" fmla="*/ 361950 w 523875"/>
                <a:gd name="connsiteY63" fmla="*/ 345282 h 371475"/>
                <a:gd name="connsiteX64" fmla="*/ 381000 w 523875"/>
                <a:gd name="connsiteY64" fmla="*/ 352425 h 371475"/>
                <a:gd name="connsiteX65" fmla="*/ 407194 w 523875"/>
                <a:gd name="connsiteY65" fmla="*/ 354807 h 371475"/>
                <a:gd name="connsiteX66" fmla="*/ 426244 w 523875"/>
                <a:gd name="connsiteY66" fmla="*/ 371475 h 371475"/>
                <a:gd name="connsiteX67" fmla="*/ 442913 w 523875"/>
                <a:gd name="connsiteY67" fmla="*/ 366713 h 371475"/>
                <a:gd name="connsiteX68" fmla="*/ 445294 w 523875"/>
                <a:gd name="connsiteY68" fmla="*/ 347663 h 371475"/>
                <a:gd name="connsiteX69" fmla="*/ 452438 w 523875"/>
                <a:gd name="connsiteY69" fmla="*/ 323850 h 371475"/>
                <a:gd name="connsiteX70" fmla="*/ 490538 w 523875"/>
                <a:gd name="connsiteY70" fmla="*/ 345282 h 371475"/>
                <a:gd name="connsiteX71" fmla="*/ 490538 w 523875"/>
                <a:gd name="connsiteY71" fmla="*/ 345282 h 371475"/>
                <a:gd name="connsiteX72" fmla="*/ 488156 w 523875"/>
                <a:gd name="connsiteY72" fmla="*/ 297657 h 371475"/>
                <a:gd name="connsiteX73" fmla="*/ 473869 w 523875"/>
                <a:gd name="connsiteY73" fmla="*/ 242888 h 371475"/>
                <a:gd name="connsiteX0" fmla="*/ 473869 w 523875"/>
                <a:gd name="connsiteY0" fmla="*/ 242888 h 371475"/>
                <a:gd name="connsiteX1" fmla="*/ 523875 w 523875"/>
                <a:gd name="connsiteY1" fmla="*/ 223838 h 371475"/>
                <a:gd name="connsiteX2" fmla="*/ 523875 w 523875"/>
                <a:gd name="connsiteY2" fmla="*/ 180975 h 371475"/>
                <a:gd name="connsiteX3" fmla="*/ 511969 w 523875"/>
                <a:gd name="connsiteY3" fmla="*/ 161925 h 371475"/>
                <a:gd name="connsiteX4" fmla="*/ 481013 w 523875"/>
                <a:gd name="connsiteY4" fmla="*/ 138113 h 371475"/>
                <a:gd name="connsiteX5" fmla="*/ 445294 w 523875"/>
                <a:gd name="connsiteY5" fmla="*/ 116682 h 371475"/>
                <a:gd name="connsiteX6" fmla="*/ 419100 w 523875"/>
                <a:gd name="connsiteY6" fmla="*/ 109538 h 371475"/>
                <a:gd name="connsiteX7" fmla="*/ 361950 w 523875"/>
                <a:gd name="connsiteY7" fmla="*/ 92869 h 371475"/>
                <a:gd name="connsiteX8" fmla="*/ 357188 w 523875"/>
                <a:gd name="connsiteY8" fmla="*/ 66675 h 371475"/>
                <a:gd name="connsiteX9" fmla="*/ 335757 w 523875"/>
                <a:gd name="connsiteY9" fmla="*/ 40481 h 371475"/>
                <a:gd name="connsiteX10" fmla="*/ 316706 w 523875"/>
                <a:gd name="connsiteY10" fmla="*/ 30957 h 371475"/>
                <a:gd name="connsiteX11" fmla="*/ 307181 w 523875"/>
                <a:gd name="connsiteY11" fmla="*/ 26194 h 371475"/>
                <a:gd name="connsiteX12" fmla="*/ 283369 w 523875"/>
                <a:gd name="connsiteY12" fmla="*/ 26194 h 371475"/>
                <a:gd name="connsiteX13" fmla="*/ 264319 w 523875"/>
                <a:gd name="connsiteY13" fmla="*/ 26194 h 371475"/>
                <a:gd name="connsiteX14" fmla="*/ 247650 w 523875"/>
                <a:gd name="connsiteY14" fmla="*/ 19050 h 371475"/>
                <a:gd name="connsiteX15" fmla="*/ 240506 w 523875"/>
                <a:gd name="connsiteY15" fmla="*/ 0 h 371475"/>
                <a:gd name="connsiteX16" fmla="*/ 211931 w 523875"/>
                <a:gd name="connsiteY16" fmla="*/ 0 h 371475"/>
                <a:gd name="connsiteX17" fmla="*/ 195263 w 523875"/>
                <a:gd name="connsiteY17" fmla="*/ 7144 h 371475"/>
                <a:gd name="connsiteX18" fmla="*/ 159544 w 523875"/>
                <a:gd name="connsiteY18" fmla="*/ 26194 h 371475"/>
                <a:gd name="connsiteX19" fmla="*/ 154781 w 523875"/>
                <a:gd name="connsiteY19" fmla="*/ 4763 h 371475"/>
                <a:gd name="connsiteX20" fmla="*/ 147638 w 523875"/>
                <a:gd name="connsiteY20" fmla="*/ 14288 h 371475"/>
                <a:gd name="connsiteX21" fmla="*/ 138113 w 523875"/>
                <a:gd name="connsiteY21" fmla="*/ 33338 h 371475"/>
                <a:gd name="connsiteX22" fmla="*/ 121444 w 523875"/>
                <a:gd name="connsiteY22" fmla="*/ 26194 h 371475"/>
                <a:gd name="connsiteX23" fmla="*/ 100013 w 523875"/>
                <a:gd name="connsiteY23" fmla="*/ 16669 h 371475"/>
                <a:gd name="connsiteX24" fmla="*/ 100013 w 523875"/>
                <a:gd name="connsiteY24" fmla="*/ 16669 h 371475"/>
                <a:gd name="connsiteX25" fmla="*/ 66675 w 523875"/>
                <a:gd name="connsiteY25" fmla="*/ 23813 h 371475"/>
                <a:gd name="connsiteX26" fmla="*/ 40481 w 523875"/>
                <a:gd name="connsiteY26" fmla="*/ 23813 h 371475"/>
                <a:gd name="connsiteX27" fmla="*/ 26194 w 523875"/>
                <a:gd name="connsiteY27" fmla="*/ 28575 h 371475"/>
                <a:gd name="connsiteX28" fmla="*/ 42863 w 523875"/>
                <a:gd name="connsiteY28" fmla="*/ 54769 h 371475"/>
                <a:gd name="connsiteX29" fmla="*/ 45244 w 523875"/>
                <a:gd name="connsiteY29" fmla="*/ 66675 h 371475"/>
                <a:gd name="connsiteX30" fmla="*/ 35719 w 523875"/>
                <a:gd name="connsiteY30" fmla="*/ 69057 h 371475"/>
                <a:gd name="connsiteX31" fmla="*/ 19050 w 523875"/>
                <a:gd name="connsiteY31" fmla="*/ 69057 h 371475"/>
                <a:gd name="connsiteX32" fmla="*/ 2381 w 523875"/>
                <a:gd name="connsiteY32" fmla="*/ 69057 h 371475"/>
                <a:gd name="connsiteX33" fmla="*/ 0 w 523875"/>
                <a:gd name="connsiteY33" fmla="*/ 83344 h 371475"/>
                <a:gd name="connsiteX34" fmla="*/ 16670 w 523875"/>
                <a:gd name="connsiteY34" fmla="*/ 109537 h 371475"/>
                <a:gd name="connsiteX35" fmla="*/ 14288 w 523875"/>
                <a:gd name="connsiteY35" fmla="*/ 150019 h 371475"/>
                <a:gd name="connsiteX36" fmla="*/ 47625 w 523875"/>
                <a:gd name="connsiteY36" fmla="*/ 135732 h 371475"/>
                <a:gd name="connsiteX37" fmla="*/ 54769 w 523875"/>
                <a:gd name="connsiteY37" fmla="*/ 166688 h 371475"/>
                <a:gd name="connsiteX38" fmla="*/ 57150 w 523875"/>
                <a:gd name="connsiteY38" fmla="*/ 185738 h 371475"/>
                <a:gd name="connsiteX39" fmla="*/ 85725 w 523875"/>
                <a:gd name="connsiteY39" fmla="*/ 183357 h 371475"/>
                <a:gd name="connsiteX40" fmla="*/ 80963 w 523875"/>
                <a:gd name="connsiteY40" fmla="*/ 211932 h 371475"/>
                <a:gd name="connsiteX41" fmla="*/ 57150 w 523875"/>
                <a:gd name="connsiteY41" fmla="*/ 219075 h 371475"/>
                <a:gd name="connsiteX42" fmla="*/ 71438 w 523875"/>
                <a:gd name="connsiteY42" fmla="*/ 247650 h 371475"/>
                <a:gd name="connsiteX43" fmla="*/ 71438 w 523875"/>
                <a:gd name="connsiteY43" fmla="*/ 269082 h 371475"/>
                <a:gd name="connsiteX44" fmla="*/ 90488 w 523875"/>
                <a:gd name="connsiteY44" fmla="*/ 254794 h 371475"/>
                <a:gd name="connsiteX45" fmla="*/ 109538 w 523875"/>
                <a:gd name="connsiteY45" fmla="*/ 254794 h 371475"/>
                <a:gd name="connsiteX46" fmla="*/ 135731 w 523875"/>
                <a:gd name="connsiteY46" fmla="*/ 261938 h 371475"/>
                <a:gd name="connsiteX47" fmla="*/ 145256 w 523875"/>
                <a:gd name="connsiteY47" fmla="*/ 276225 h 371475"/>
                <a:gd name="connsiteX48" fmla="*/ 159544 w 523875"/>
                <a:gd name="connsiteY48" fmla="*/ 280988 h 371475"/>
                <a:gd name="connsiteX49" fmla="*/ 188119 w 523875"/>
                <a:gd name="connsiteY49" fmla="*/ 264319 h 371475"/>
                <a:gd name="connsiteX50" fmla="*/ 190500 w 523875"/>
                <a:gd name="connsiteY50" fmla="*/ 295275 h 371475"/>
                <a:gd name="connsiteX51" fmla="*/ 190500 w 523875"/>
                <a:gd name="connsiteY51" fmla="*/ 295275 h 371475"/>
                <a:gd name="connsiteX52" fmla="*/ 157163 w 523875"/>
                <a:gd name="connsiteY52" fmla="*/ 321469 h 371475"/>
                <a:gd name="connsiteX53" fmla="*/ 178594 w 523875"/>
                <a:gd name="connsiteY53" fmla="*/ 335757 h 371475"/>
                <a:gd name="connsiteX54" fmla="*/ 195263 w 523875"/>
                <a:gd name="connsiteY54" fmla="*/ 350044 h 371475"/>
                <a:gd name="connsiteX55" fmla="*/ 202406 w 523875"/>
                <a:gd name="connsiteY55" fmla="*/ 359569 h 371475"/>
                <a:gd name="connsiteX56" fmla="*/ 223838 w 523875"/>
                <a:gd name="connsiteY56" fmla="*/ 350044 h 371475"/>
                <a:gd name="connsiteX57" fmla="*/ 254794 w 523875"/>
                <a:gd name="connsiteY57" fmla="*/ 345282 h 371475"/>
                <a:gd name="connsiteX58" fmla="*/ 264319 w 523875"/>
                <a:gd name="connsiteY58" fmla="*/ 357188 h 371475"/>
                <a:gd name="connsiteX59" fmla="*/ 292894 w 523875"/>
                <a:gd name="connsiteY59" fmla="*/ 357188 h 371475"/>
                <a:gd name="connsiteX60" fmla="*/ 314325 w 523875"/>
                <a:gd name="connsiteY60" fmla="*/ 357188 h 371475"/>
                <a:gd name="connsiteX61" fmla="*/ 330994 w 523875"/>
                <a:gd name="connsiteY61" fmla="*/ 333375 h 371475"/>
                <a:gd name="connsiteX62" fmla="*/ 342900 w 523875"/>
                <a:gd name="connsiteY62" fmla="*/ 333375 h 371475"/>
                <a:gd name="connsiteX63" fmla="*/ 361950 w 523875"/>
                <a:gd name="connsiteY63" fmla="*/ 345282 h 371475"/>
                <a:gd name="connsiteX64" fmla="*/ 381000 w 523875"/>
                <a:gd name="connsiteY64" fmla="*/ 352425 h 371475"/>
                <a:gd name="connsiteX65" fmla="*/ 407194 w 523875"/>
                <a:gd name="connsiteY65" fmla="*/ 354807 h 371475"/>
                <a:gd name="connsiteX66" fmla="*/ 426244 w 523875"/>
                <a:gd name="connsiteY66" fmla="*/ 371475 h 371475"/>
                <a:gd name="connsiteX67" fmla="*/ 442913 w 523875"/>
                <a:gd name="connsiteY67" fmla="*/ 366713 h 371475"/>
                <a:gd name="connsiteX68" fmla="*/ 445294 w 523875"/>
                <a:gd name="connsiteY68" fmla="*/ 347663 h 371475"/>
                <a:gd name="connsiteX69" fmla="*/ 452438 w 523875"/>
                <a:gd name="connsiteY69" fmla="*/ 323850 h 371475"/>
                <a:gd name="connsiteX70" fmla="*/ 490538 w 523875"/>
                <a:gd name="connsiteY70" fmla="*/ 345282 h 371475"/>
                <a:gd name="connsiteX71" fmla="*/ 490538 w 523875"/>
                <a:gd name="connsiteY71" fmla="*/ 345282 h 371475"/>
                <a:gd name="connsiteX72" fmla="*/ 488156 w 523875"/>
                <a:gd name="connsiteY72" fmla="*/ 297657 h 371475"/>
                <a:gd name="connsiteX73" fmla="*/ 473869 w 523875"/>
                <a:gd name="connsiteY73" fmla="*/ 242888 h 371475"/>
                <a:gd name="connsiteX0" fmla="*/ 473869 w 523875"/>
                <a:gd name="connsiteY0" fmla="*/ 242888 h 371475"/>
                <a:gd name="connsiteX1" fmla="*/ 523875 w 523875"/>
                <a:gd name="connsiteY1" fmla="*/ 223838 h 371475"/>
                <a:gd name="connsiteX2" fmla="*/ 523875 w 523875"/>
                <a:gd name="connsiteY2" fmla="*/ 180975 h 371475"/>
                <a:gd name="connsiteX3" fmla="*/ 511969 w 523875"/>
                <a:gd name="connsiteY3" fmla="*/ 161925 h 371475"/>
                <a:gd name="connsiteX4" fmla="*/ 481013 w 523875"/>
                <a:gd name="connsiteY4" fmla="*/ 138113 h 371475"/>
                <a:gd name="connsiteX5" fmla="*/ 445294 w 523875"/>
                <a:gd name="connsiteY5" fmla="*/ 116682 h 371475"/>
                <a:gd name="connsiteX6" fmla="*/ 419100 w 523875"/>
                <a:gd name="connsiteY6" fmla="*/ 109538 h 371475"/>
                <a:gd name="connsiteX7" fmla="*/ 371475 w 523875"/>
                <a:gd name="connsiteY7" fmla="*/ 88106 h 371475"/>
                <a:gd name="connsiteX8" fmla="*/ 357188 w 523875"/>
                <a:gd name="connsiteY8" fmla="*/ 66675 h 371475"/>
                <a:gd name="connsiteX9" fmla="*/ 335757 w 523875"/>
                <a:gd name="connsiteY9" fmla="*/ 40481 h 371475"/>
                <a:gd name="connsiteX10" fmla="*/ 316706 w 523875"/>
                <a:gd name="connsiteY10" fmla="*/ 30957 h 371475"/>
                <a:gd name="connsiteX11" fmla="*/ 307181 w 523875"/>
                <a:gd name="connsiteY11" fmla="*/ 26194 h 371475"/>
                <a:gd name="connsiteX12" fmla="*/ 283369 w 523875"/>
                <a:gd name="connsiteY12" fmla="*/ 26194 h 371475"/>
                <a:gd name="connsiteX13" fmla="*/ 264319 w 523875"/>
                <a:gd name="connsiteY13" fmla="*/ 26194 h 371475"/>
                <a:gd name="connsiteX14" fmla="*/ 247650 w 523875"/>
                <a:gd name="connsiteY14" fmla="*/ 19050 h 371475"/>
                <a:gd name="connsiteX15" fmla="*/ 240506 w 523875"/>
                <a:gd name="connsiteY15" fmla="*/ 0 h 371475"/>
                <a:gd name="connsiteX16" fmla="*/ 211931 w 523875"/>
                <a:gd name="connsiteY16" fmla="*/ 0 h 371475"/>
                <a:gd name="connsiteX17" fmla="*/ 195263 w 523875"/>
                <a:gd name="connsiteY17" fmla="*/ 7144 h 371475"/>
                <a:gd name="connsiteX18" fmla="*/ 159544 w 523875"/>
                <a:gd name="connsiteY18" fmla="*/ 26194 h 371475"/>
                <a:gd name="connsiteX19" fmla="*/ 154781 w 523875"/>
                <a:gd name="connsiteY19" fmla="*/ 4763 h 371475"/>
                <a:gd name="connsiteX20" fmla="*/ 147638 w 523875"/>
                <a:gd name="connsiteY20" fmla="*/ 14288 h 371475"/>
                <a:gd name="connsiteX21" fmla="*/ 138113 w 523875"/>
                <a:gd name="connsiteY21" fmla="*/ 33338 h 371475"/>
                <a:gd name="connsiteX22" fmla="*/ 121444 w 523875"/>
                <a:gd name="connsiteY22" fmla="*/ 26194 h 371475"/>
                <a:gd name="connsiteX23" fmla="*/ 100013 w 523875"/>
                <a:gd name="connsiteY23" fmla="*/ 16669 h 371475"/>
                <a:gd name="connsiteX24" fmla="*/ 100013 w 523875"/>
                <a:gd name="connsiteY24" fmla="*/ 16669 h 371475"/>
                <a:gd name="connsiteX25" fmla="*/ 66675 w 523875"/>
                <a:gd name="connsiteY25" fmla="*/ 23813 h 371475"/>
                <a:gd name="connsiteX26" fmla="*/ 40481 w 523875"/>
                <a:gd name="connsiteY26" fmla="*/ 23813 h 371475"/>
                <a:gd name="connsiteX27" fmla="*/ 26194 w 523875"/>
                <a:gd name="connsiteY27" fmla="*/ 28575 h 371475"/>
                <a:gd name="connsiteX28" fmla="*/ 42863 w 523875"/>
                <a:gd name="connsiteY28" fmla="*/ 54769 h 371475"/>
                <a:gd name="connsiteX29" fmla="*/ 45244 w 523875"/>
                <a:gd name="connsiteY29" fmla="*/ 66675 h 371475"/>
                <a:gd name="connsiteX30" fmla="*/ 35719 w 523875"/>
                <a:gd name="connsiteY30" fmla="*/ 69057 h 371475"/>
                <a:gd name="connsiteX31" fmla="*/ 19050 w 523875"/>
                <a:gd name="connsiteY31" fmla="*/ 69057 h 371475"/>
                <a:gd name="connsiteX32" fmla="*/ 2381 w 523875"/>
                <a:gd name="connsiteY32" fmla="*/ 69057 h 371475"/>
                <a:gd name="connsiteX33" fmla="*/ 0 w 523875"/>
                <a:gd name="connsiteY33" fmla="*/ 83344 h 371475"/>
                <a:gd name="connsiteX34" fmla="*/ 16670 w 523875"/>
                <a:gd name="connsiteY34" fmla="*/ 109537 h 371475"/>
                <a:gd name="connsiteX35" fmla="*/ 14288 w 523875"/>
                <a:gd name="connsiteY35" fmla="*/ 150019 h 371475"/>
                <a:gd name="connsiteX36" fmla="*/ 47625 w 523875"/>
                <a:gd name="connsiteY36" fmla="*/ 135732 h 371475"/>
                <a:gd name="connsiteX37" fmla="*/ 54769 w 523875"/>
                <a:gd name="connsiteY37" fmla="*/ 166688 h 371475"/>
                <a:gd name="connsiteX38" fmla="*/ 57150 w 523875"/>
                <a:gd name="connsiteY38" fmla="*/ 185738 h 371475"/>
                <a:gd name="connsiteX39" fmla="*/ 85725 w 523875"/>
                <a:gd name="connsiteY39" fmla="*/ 183357 h 371475"/>
                <a:gd name="connsiteX40" fmla="*/ 80963 w 523875"/>
                <a:gd name="connsiteY40" fmla="*/ 211932 h 371475"/>
                <a:gd name="connsiteX41" fmla="*/ 57150 w 523875"/>
                <a:gd name="connsiteY41" fmla="*/ 219075 h 371475"/>
                <a:gd name="connsiteX42" fmla="*/ 71438 w 523875"/>
                <a:gd name="connsiteY42" fmla="*/ 247650 h 371475"/>
                <a:gd name="connsiteX43" fmla="*/ 71438 w 523875"/>
                <a:gd name="connsiteY43" fmla="*/ 269082 h 371475"/>
                <a:gd name="connsiteX44" fmla="*/ 90488 w 523875"/>
                <a:gd name="connsiteY44" fmla="*/ 254794 h 371475"/>
                <a:gd name="connsiteX45" fmla="*/ 109538 w 523875"/>
                <a:gd name="connsiteY45" fmla="*/ 254794 h 371475"/>
                <a:gd name="connsiteX46" fmla="*/ 135731 w 523875"/>
                <a:gd name="connsiteY46" fmla="*/ 261938 h 371475"/>
                <a:gd name="connsiteX47" fmla="*/ 145256 w 523875"/>
                <a:gd name="connsiteY47" fmla="*/ 276225 h 371475"/>
                <a:gd name="connsiteX48" fmla="*/ 159544 w 523875"/>
                <a:gd name="connsiteY48" fmla="*/ 280988 h 371475"/>
                <a:gd name="connsiteX49" fmla="*/ 188119 w 523875"/>
                <a:gd name="connsiteY49" fmla="*/ 264319 h 371475"/>
                <a:gd name="connsiteX50" fmla="*/ 190500 w 523875"/>
                <a:gd name="connsiteY50" fmla="*/ 295275 h 371475"/>
                <a:gd name="connsiteX51" fmla="*/ 190500 w 523875"/>
                <a:gd name="connsiteY51" fmla="*/ 295275 h 371475"/>
                <a:gd name="connsiteX52" fmla="*/ 157163 w 523875"/>
                <a:gd name="connsiteY52" fmla="*/ 321469 h 371475"/>
                <a:gd name="connsiteX53" fmla="*/ 178594 w 523875"/>
                <a:gd name="connsiteY53" fmla="*/ 335757 h 371475"/>
                <a:gd name="connsiteX54" fmla="*/ 195263 w 523875"/>
                <a:gd name="connsiteY54" fmla="*/ 350044 h 371475"/>
                <a:gd name="connsiteX55" fmla="*/ 202406 w 523875"/>
                <a:gd name="connsiteY55" fmla="*/ 359569 h 371475"/>
                <a:gd name="connsiteX56" fmla="*/ 223838 w 523875"/>
                <a:gd name="connsiteY56" fmla="*/ 350044 h 371475"/>
                <a:gd name="connsiteX57" fmla="*/ 254794 w 523875"/>
                <a:gd name="connsiteY57" fmla="*/ 345282 h 371475"/>
                <a:gd name="connsiteX58" fmla="*/ 264319 w 523875"/>
                <a:gd name="connsiteY58" fmla="*/ 357188 h 371475"/>
                <a:gd name="connsiteX59" fmla="*/ 292894 w 523875"/>
                <a:gd name="connsiteY59" fmla="*/ 357188 h 371475"/>
                <a:gd name="connsiteX60" fmla="*/ 314325 w 523875"/>
                <a:gd name="connsiteY60" fmla="*/ 357188 h 371475"/>
                <a:gd name="connsiteX61" fmla="*/ 330994 w 523875"/>
                <a:gd name="connsiteY61" fmla="*/ 333375 h 371475"/>
                <a:gd name="connsiteX62" fmla="*/ 342900 w 523875"/>
                <a:gd name="connsiteY62" fmla="*/ 333375 h 371475"/>
                <a:gd name="connsiteX63" fmla="*/ 361950 w 523875"/>
                <a:gd name="connsiteY63" fmla="*/ 345282 h 371475"/>
                <a:gd name="connsiteX64" fmla="*/ 381000 w 523875"/>
                <a:gd name="connsiteY64" fmla="*/ 352425 h 371475"/>
                <a:gd name="connsiteX65" fmla="*/ 407194 w 523875"/>
                <a:gd name="connsiteY65" fmla="*/ 354807 h 371475"/>
                <a:gd name="connsiteX66" fmla="*/ 426244 w 523875"/>
                <a:gd name="connsiteY66" fmla="*/ 371475 h 371475"/>
                <a:gd name="connsiteX67" fmla="*/ 442913 w 523875"/>
                <a:gd name="connsiteY67" fmla="*/ 366713 h 371475"/>
                <a:gd name="connsiteX68" fmla="*/ 445294 w 523875"/>
                <a:gd name="connsiteY68" fmla="*/ 347663 h 371475"/>
                <a:gd name="connsiteX69" fmla="*/ 452438 w 523875"/>
                <a:gd name="connsiteY69" fmla="*/ 323850 h 371475"/>
                <a:gd name="connsiteX70" fmla="*/ 490538 w 523875"/>
                <a:gd name="connsiteY70" fmla="*/ 345282 h 371475"/>
                <a:gd name="connsiteX71" fmla="*/ 490538 w 523875"/>
                <a:gd name="connsiteY71" fmla="*/ 345282 h 371475"/>
                <a:gd name="connsiteX72" fmla="*/ 488156 w 523875"/>
                <a:gd name="connsiteY72" fmla="*/ 297657 h 371475"/>
                <a:gd name="connsiteX73" fmla="*/ 473869 w 523875"/>
                <a:gd name="connsiteY73" fmla="*/ 242888 h 371475"/>
                <a:gd name="connsiteX0" fmla="*/ 473869 w 523875"/>
                <a:gd name="connsiteY0" fmla="*/ 242888 h 371475"/>
                <a:gd name="connsiteX1" fmla="*/ 523875 w 523875"/>
                <a:gd name="connsiteY1" fmla="*/ 223838 h 371475"/>
                <a:gd name="connsiteX2" fmla="*/ 523875 w 523875"/>
                <a:gd name="connsiteY2" fmla="*/ 180975 h 371475"/>
                <a:gd name="connsiteX3" fmla="*/ 511969 w 523875"/>
                <a:gd name="connsiteY3" fmla="*/ 161925 h 371475"/>
                <a:gd name="connsiteX4" fmla="*/ 481013 w 523875"/>
                <a:gd name="connsiteY4" fmla="*/ 138113 h 371475"/>
                <a:gd name="connsiteX5" fmla="*/ 445294 w 523875"/>
                <a:gd name="connsiteY5" fmla="*/ 116682 h 371475"/>
                <a:gd name="connsiteX6" fmla="*/ 419100 w 523875"/>
                <a:gd name="connsiteY6" fmla="*/ 109538 h 371475"/>
                <a:gd name="connsiteX7" fmla="*/ 371475 w 523875"/>
                <a:gd name="connsiteY7" fmla="*/ 88106 h 371475"/>
                <a:gd name="connsiteX8" fmla="*/ 357188 w 523875"/>
                <a:gd name="connsiteY8" fmla="*/ 66675 h 371475"/>
                <a:gd name="connsiteX9" fmla="*/ 335757 w 523875"/>
                <a:gd name="connsiteY9" fmla="*/ 40481 h 371475"/>
                <a:gd name="connsiteX10" fmla="*/ 316706 w 523875"/>
                <a:gd name="connsiteY10" fmla="*/ 30957 h 371475"/>
                <a:gd name="connsiteX11" fmla="*/ 307181 w 523875"/>
                <a:gd name="connsiteY11" fmla="*/ 26194 h 371475"/>
                <a:gd name="connsiteX12" fmla="*/ 283369 w 523875"/>
                <a:gd name="connsiteY12" fmla="*/ 26194 h 371475"/>
                <a:gd name="connsiteX13" fmla="*/ 264319 w 523875"/>
                <a:gd name="connsiteY13" fmla="*/ 26194 h 371475"/>
                <a:gd name="connsiteX14" fmla="*/ 247650 w 523875"/>
                <a:gd name="connsiteY14" fmla="*/ 19050 h 371475"/>
                <a:gd name="connsiteX15" fmla="*/ 240506 w 523875"/>
                <a:gd name="connsiteY15" fmla="*/ 0 h 371475"/>
                <a:gd name="connsiteX16" fmla="*/ 211931 w 523875"/>
                <a:gd name="connsiteY16" fmla="*/ 0 h 371475"/>
                <a:gd name="connsiteX17" fmla="*/ 195263 w 523875"/>
                <a:gd name="connsiteY17" fmla="*/ 7144 h 371475"/>
                <a:gd name="connsiteX18" fmla="*/ 159544 w 523875"/>
                <a:gd name="connsiteY18" fmla="*/ 26194 h 371475"/>
                <a:gd name="connsiteX19" fmla="*/ 154781 w 523875"/>
                <a:gd name="connsiteY19" fmla="*/ 4763 h 371475"/>
                <a:gd name="connsiteX20" fmla="*/ 147638 w 523875"/>
                <a:gd name="connsiteY20" fmla="*/ 14288 h 371475"/>
                <a:gd name="connsiteX21" fmla="*/ 138113 w 523875"/>
                <a:gd name="connsiteY21" fmla="*/ 33338 h 371475"/>
                <a:gd name="connsiteX22" fmla="*/ 121444 w 523875"/>
                <a:gd name="connsiteY22" fmla="*/ 26194 h 371475"/>
                <a:gd name="connsiteX23" fmla="*/ 100013 w 523875"/>
                <a:gd name="connsiteY23" fmla="*/ 16669 h 371475"/>
                <a:gd name="connsiteX24" fmla="*/ 100013 w 523875"/>
                <a:gd name="connsiteY24" fmla="*/ 16669 h 371475"/>
                <a:gd name="connsiteX25" fmla="*/ 66675 w 523875"/>
                <a:gd name="connsiteY25" fmla="*/ 23813 h 371475"/>
                <a:gd name="connsiteX26" fmla="*/ 40481 w 523875"/>
                <a:gd name="connsiteY26" fmla="*/ 23813 h 371475"/>
                <a:gd name="connsiteX27" fmla="*/ 26194 w 523875"/>
                <a:gd name="connsiteY27" fmla="*/ 28575 h 371475"/>
                <a:gd name="connsiteX28" fmla="*/ 42863 w 523875"/>
                <a:gd name="connsiteY28" fmla="*/ 54769 h 371475"/>
                <a:gd name="connsiteX29" fmla="*/ 45244 w 523875"/>
                <a:gd name="connsiteY29" fmla="*/ 66675 h 371475"/>
                <a:gd name="connsiteX30" fmla="*/ 35719 w 523875"/>
                <a:gd name="connsiteY30" fmla="*/ 69057 h 371475"/>
                <a:gd name="connsiteX31" fmla="*/ 19050 w 523875"/>
                <a:gd name="connsiteY31" fmla="*/ 69057 h 371475"/>
                <a:gd name="connsiteX32" fmla="*/ 2381 w 523875"/>
                <a:gd name="connsiteY32" fmla="*/ 69057 h 371475"/>
                <a:gd name="connsiteX33" fmla="*/ 0 w 523875"/>
                <a:gd name="connsiteY33" fmla="*/ 83344 h 371475"/>
                <a:gd name="connsiteX34" fmla="*/ 16670 w 523875"/>
                <a:gd name="connsiteY34" fmla="*/ 109537 h 371475"/>
                <a:gd name="connsiteX35" fmla="*/ 14288 w 523875"/>
                <a:gd name="connsiteY35" fmla="*/ 150019 h 371475"/>
                <a:gd name="connsiteX36" fmla="*/ 47625 w 523875"/>
                <a:gd name="connsiteY36" fmla="*/ 135732 h 371475"/>
                <a:gd name="connsiteX37" fmla="*/ 54769 w 523875"/>
                <a:gd name="connsiteY37" fmla="*/ 166688 h 371475"/>
                <a:gd name="connsiteX38" fmla="*/ 57150 w 523875"/>
                <a:gd name="connsiteY38" fmla="*/ 185738 h 371475"/>
                <a:gd name="connsiteX39" fmla="*/ 85725 w 523875"/>
                <a:gd name="connsiteY39" fmla="*/ 183357 h 371475"/>
                <a:gd name="connsiteX40" fmla="*/ 80963 w 523875"/>
                <a:gd name="connsiteY40" fmla="*/ 211932 h 371475"/>
                <a:gd name="connsiteX41" fmla="*/ 57150 w 523875"/>
                <a:gd name="connsiteY41" fmla="*/ 219075 h 371475"/>
                <a:gd name="connsiteX42" fmla="*/ 71438 w 523875"/>
                <a:gd name="connsiteY42" fmla="*/ 247650 h 371475"/>
                <a:gd name="connsiteX43" fmla="*/ 71438 w 523875"/>
                <a:gd name="connsiteY43" fmla="*/ 269082 h 371475"/>
                <a:gd name="connsiteX44" fmla="*/ 90488 w 523875"/>
                <a:gd name="connsiteY44" fmla="*/ 254794 h 371475"/>
                <a:gd name="connsiteX45" fmla="*/ 109538 w 523875"/>
                <a:gd name="connsiteY45" fmla="*/ 254794 h 371475"/>
                <a:gd name="connsiteX46" fmla="*/ 135731 w 523875"/>
                <a:gd name="connsiteY46" fmla="*/ 261938 h 371475"/>
                <a:gd name="connsiteX47" fmla="*/ 145256 w 523875"/>
                <a:gd name="connsiteY47" fmla="*/ 276225 h 371475"/>
                <a:gd name="connsiteX48" fmla="*/ 159544 w 523875"/>
                <a:gd name="connsiteY48" fmla="*/ 280988 h 371475"/>
                <a:gd name="connsiteX49" fmla="*/ 188119 w 523875"/>
                <a:gd name="connsiteY49" fmla="*/ 264319 h 371475"/>
                <a:gd name="connsiteX50" fmla="*/ 190500 w 523875"/>
                <a:gd name="connsiteY50" fmla="*/ 295275 h 371475"/>
                <a:gd name="connsiteX51" fmla="*/ 190500 w 523875"/>
                <a:gd name="connsiteY51" fmla="*/ 295275 h 371475"/>
                <a:gd name="connsiteX52" fmla="*/ 192881 w 523875"/>
                <a:gd name="connsiteY52" fmla="*/ 311944 h 371475"/>
                <a:gd name="connsiteX53" fmla="*/ 157163 w 523875"/>
                <a:gd name="connsiteY53" fmla="*/ 321469 h 371475"/>
                <a:gd name="connsiteX54" fmla="*/ 178594 w 523875"/>
                <a:gd name="connsiteY54" fmla="*/ 335757 h 371475"/>
                <a:gd name="connsiteX55" fmla="*/ 195263 w 523875"/>
                <a:gd name="connsiteY55" fmla="*/ 350044 h 371475"/>
                <a:gd name="connsiteX56" fmla="*/ 202406 w 523875"/>
                <a:gd name="connsiteY56" fmla="*/ 359569 h 371475"/>
                <a:gd name="connsiteX57" fmla="*/ 223838 w 523875"/>
                <a:gd name="connsiteY57" fmla="*/ 350044 h 371475"/>
                <a:gd name="connsiteX58" fmla="*/ 254794 w 523875"/>
                <a:gd name="connsiteY58" fmla="*/ 345282 h 371475"/>
                <a:gd name="connsiteX59" fmla="*/ 264319 w 523875"/>
                <a:gd name="connsiteY59" fmla="*/ 357188 h 371475"/>
                <a:gd name="connsiteX60" fmla="*/ 292894 w 523875"/>
                <a:gd name="connsiteY60" fmla="*/ 357188 h 371475"/>
                <a:gd name="connsiteX61" fmla="*/ 314325 w 523875"/>
                <a:gd name="connsiteY61" fmla="*/ 357188 h 371475"/>
                <a:gd name="connsiteX62" fmla="*/ 330994 w 523875"/>
                <a:gd name="connsiteY62" fmla="*/ 333375 h 371475"/>
                <a:gd name="connsiteX63" fmla="*/ 342900 w 523875"/>
                <a:gd name="connsiteY63" fmla="*/ 333375 h 371475"/>
                <a:gd name="connsiteX64" fmla="*/ 361950 w 523875"/>
                <a:gd name="connsiteY64" fmla="*/ 345282 h 371475"/>
                <a:gd name="connsiteX65" fmla="*/ 381000 w 523875"/>
                <a:gd name="connsiteY65" fmla="*/ 352425 h 371475"/>
                <a:gd name="connsiteX66" fmla="*/ 407194 w 523875"/>
                <a:gd name="connsiteY66" fmla="*/ 354807 h 371475"/>
                <a:gd name="connsiteX67" fmla="*/ 426244 w 523875"/>
                <a:gd name="connsiteY67" fmla="*/ 371475 h 371475"/>
                <a:gd name="connsiteX68" fmla="*/ 442913 w 523875"/>
                <a:gd name="connsiteY68" fmla="*/ 366713 h 371475"/>
                <a:gd name="connsiteX69" fmla="*/ 445294 w 523875"/>
                <a:gd name="connsiteY69" fmla="*/ 347663 h 371475"/>
                <a:gd name="connsiteX70" fmla="*/ 452438 w 523875"/>
                <a:gd name="connsiteY70" fmla="*/ 323850 h 371475"/>
                <a:gd name="connsiteX71" fmla="*/ 490538 w 523875"/>
                <a:gd name="connsiteY71" fmla="*/ 345282 h 371475"/>
                <a:gd name="connsiteX72" fmla="*/ 490538 w 523875"/>
                <a:gd name="connsiteY72" fmla="*/ 345282 h 371475"/>
                <a:gd name="connsiteX73" fmla="*/ 488156 w 523875"/>
                <a:gd name="connsiteY73" fmla="*/ 297657 h 371475"/>
                <a:gd name="connsiteX74" fmla="*/ 473869 w 523875"/>
                <a:gd name="connsiteY74" fmla="*/ 242888 h 371475"/>
                <a:gd name="connsiteX0" fmla="*/ 473869 w 523875"/>
                <a:gd name="connsiteY0" fmla="*/ 242888 h 371475"/>
                <a:gd name="connsiteX1" fmla="*/ 523875 w 523875"/>
                <a:gd name="connsiteY1" fmla="*/ 223838 h 371475"/>
                <a:gd name="connsiteX2" fmla="*/ 523875 w 523875"/>
                <a:gd name="connsiteY2" fmla="*/ 180975 h 371475"/>
                <a:gd name="connsiteX3" fmla="*/ 511969 w 523875"/>
                <a:gd name="connsiteY3" fmla="*/ 161925 h 371475"/>
                <a:gd name="connsiteX4" fmla="*/ 481013 w 523875"/>
                <a:gd name="connsiteY4" fmla="*/ 138113 h 371475"/>
                <a:gd name="connsiteX5" fmla="*/ 445294 w 523875"/>
                <a:gd name="connsiteY5" fmla="*/ 116682 h 371475"/>
                <a:gd name="connsiteX6" fmla="*/ 419100 w 523875"/>
                <a:gd name="connsiteY6" fmla="*/ 109538 h 371475"/>
                <a:gd name="connsiteX7" fmla="*/ 371475 w 523875"/>
                <a:gd name="connsiteY7" fmla="*/ 88106 h 371475"/>
                <a:gd name="connsiteX8" fmla="*/ 357188 w 523875"/>
                <a:gd name="connsiteY8" fmla="*/ 66675 h 371475"/>
                <a:gd name="connsiteX9" fmla="*/ 335757 w 523875"/>
                <a:gd name="connsiteY9" fmla="*/ 40481 h 371475"/>
                <a:gd name="connsiteX10" fmla="*/ 316706 w 523875"/>
                <a:gd name="connsiteY10" fmla="*/ 30957 h 371475"/>
                <a:gd name="connsiteX11" fmla="*/ 307181 w 523875"/>
                <a:gd name="connsiteY11" fmla="*/ 26194 h 371475"/>
                <a:gd name="connsiteX12" fmla="*/ 283369 w 523875"/>
                <a:gd name="connsiteY12" fmla="*/ 26194 h 371475"/>
                <a:gd name="connsiteX13" fmla="*/ 264319 w 523875"/>
                <a:gd name="connsiteY13" fmla="*/ 26194 h 371475"/>
                <a:gd name="connsiteX14" fmla="*/ 247650 w 523875"/>
                <a:gd name="connsiteY14" fmla="*/ 19050 h 371475"/>
                <a:gd name="connsiteX15" fmla="*/ 240506 w 523875"/>
                <a:gd name="connsiteY15" fmla="*/ 0 h 371475"/>
                <a:gd name="connsiteX16" fmla="*/ 211931 w 523875"/>
                <a:gd name="connsiteY16" fmla="*/ 0 h 371475"/>
                <a:gd name="connsiteX17" fmla="*/ 195263 w 523875"/>
                <a:gd name="connsiteY17" fmla="*/ 7144 h 371475"/>
                <a:gd name="connsiteX18" fmla="*/ 159544 w 523875"/>
                <a:gd name="connsiteY18" fmla="*/ 26194 h 371475"/>
                <a:gd name="connsiteX19" fmla="*/ 154781 w 523875"/>
                <a:gd name="connsiteY19" fmla="*/ 4763 h 371475"/>
                <a:gd name="connsiteX20" fmla="*/ 147638 w 523875"/>
                <a:gd name="connsiteY20" fmla="*/ 14288 h 371475"/>
                <a:gd name="connsiteX21" fmla="*/ 138113 w 523875"/>
                <a:gd name="connsiteY21" fmla="*/ 33338 h 371475"/>
                <a:gd name="connsiteX22" fmla="*/ 121444 w 523875"/>
                <a:gd name="connsiteY22" fmla="*/ 26194 h 371475"/>
                <a:gd name="connsiteX23" fmla="*/ 100013 w 523875"/>
                <a:gd name="connsiteY23" fmla="*/ 16669 h 371475"/>
                <a:gd name="connsiteX24" fmla="*/ 100013 w 523875"/>
                <a:gd name="connsiteY24" fmla="*/ 16669 h 371475"/>
                <a:gd name="connsiteX25" fmla="*/ 66675 w 523875"/>
                <a:gd name="connsiteY25" fmla="*/ 23813 h 371475"/>
                <a:gd name="connsiteX26" fmla="*/ 40481 w 523875"/>
                <a:gd name="connsiteY26" fmla="*/ 23813 h 371475"/>
                <a:gd name="connsiteX27" fmla="*/ 26194 w 523875"/>
                <a:gd name="connsiteY27" fmla="*/ 28575 h 371475"/>
                <a:gd name="connsiteX28" fmla="*/ 42863 w 523875"/>
                <a:gd name="connsiteY28" fmla="*/ 54769 h 371475"/>
                <a:gd name="connsiteX29" fmla="*/ 45244 w 523875"/>
                <a:gd name="connsiteY29" fmla="*/ 66675 h 371475"/>
                <a:gd name="connsiteX30" fmla="*/ 35719 w 523875"/>
                <a:gd name="connsiteY30" fmla="*/ 69057 h 371475"/>
                <a:gd name="connsiteX31" fmla="*/ 19050 w 523875"/>
                <a:gd name="connsiteY31" fmla="*/ 69057 h 371475"/>
                <a:gd name="connsiteX32" fmla="*/ 2381 w 523875"/>
                <a:gd name="connsiteY32" fmla="*/ 69057 h 371475"/>
                <a:gd name="connsiteX33" fmla="*/ 0 w 523875"/>
                <a:gd name="connsiteY33" fmla="*/ 83344 h 371475"/>
                <a:gd name="connsiteX34" fmla="*/ 16670 w 523875"/>
                <a:gd name="connsiteY34" fmla="*/ 109537 h 371475"/>
                <a:gd name="connsiteX35" fmla="*/ 14288 w 523875"/>
                <a:gd name="connsiteY35" fmla="*/ 150019 h 371475"/>
                <a:gd name="connsiteX36" fmla="*/ 47625 w 523875"/>
                <a:gd name="connsiteY36" fmla="*/ 135732 h 371475"/>
                <a:gd name="connsiteX37" fmla="*/ 54769 w 523875"/>
                <a:gd name="connsiteY37" fmla="*/ 166688 h 371475"/>
                <a:gd name="connsiteX38" fmla="*/ 57150 w 523875"/>
                <a:gd name="connsiteY38" fmla="*/ 185738 h 371475"/>
                <a:gd name="connsiteX39" fmla="*/ 85725 w 523875"/>
                <a:gd name="connsiteY39" fmla="*/ 183357 h 371475"/>
                <a:gd name="connsiteX40" fmla="*/ 80963 w 523875"/>
                <a:gd name="connsiteY40" fmla="*/ 211932 h 371475"/>
                <a:gd name="connsiteX41" fmla="*/ 57150 w 523875"/>
                <a:gd name="connsiteY41" fmla="*/ 219075 h 371475"/>
                <a:gd name="connsiteX42" fmla="*/ 71438 w 523875"/>
                <a:gd name="connsiteY42" fmla="*/ 247650 h 371475"/>
                <a:gd name="connsiteX43" fmla="*/ 71438 w 523875"/>
                <a:gd name="connsiteY43" fmla="*/ 269082 h 371475"/>
                <a:gd name="connsiteX44" fmla="*/ 90488 w 523875"/>
                <a:gd name="connsiteY44" fmla="*/ 254794 h 371475"/>
                <a:gd name="connsiteX45" fmla="*/ 109538 w 523875"/>
                <a:gd name="connsiteY45" fmla="*/ 254794 h 371475"/>
                <a:gd name="connsiteX46" fmla="*/ 135731 w 523875"/>
                <a:gd name="connsiteY46" fmla="*/ 261938 h 371475"/>
                <a:gd name="connsiteX47" fmla="*/ 145256 w 523875"/>
                <a:gd name="connsiteY47" fmla="*/ 276225 h 371475"/>
                <a:gd name="connsiteX48" fmla="*/ 171450 w 523875"/>
                <a:gd name="connsiteY48" fmla="*/ 285751 h 371475"/>
                <a:gd name="connsiteX49" fmla="*/ 188119 w 523875"/>
                <a:gd name="connsiteY49" fmla="*/ 264319 h 371475"/>
                <a:gd name="connsiteX50" fmla="*/ 190500 w 523875"/>
                <a:gd name="connsiteY50" fmla="*/ 295275 h 371475"/>
                <a:gd name="connsiteX51" fmla="*/ 190500 w 523875"/>
                <a:gd name="connsiteY51" fmla="*/ 295275 h 371475"/>
                <a:gd name="connsiteX52" fmla="*/ 192881 w 523875"/>
                <a:gd name="connsiteY52" fmla="*/ 311944 h 371475"/>
                <a:gd name="connsiteX53" fmla="*/ 157163 w 523875"/>
                <a:gd name="connsiteY53" fmla="*/ 321469 h 371475"/>
                <a:gd name="connsiteX54" fmla="*/ 178594 w 523875"/>
                <a:gd name="connsiteY54" fmla="*/ 335757 h 371475"/>
                <a:gd name="connsiteX55" fmla="*/ 195263 w 523875"/>
                <a:gd name="connsiteY55" fmla="*/ 350044 h 371475"/>
                <a:gd name="connsiteX56" fmla="*/ 202406 w 523875"/>
                <a:gd name="connsiteY56" fmla="*/ 359569 h 371475"/>
                <a:gd name="connsiteX57" fmla="*/ 223838 w 523875"/>
                <a:gd name="connsiteY57" fmla="*/ 350044 h 371475"/>
                <a:gd name="connsiteX58" fmla="*/ 254794 w 523875"/>
                <a:gd name="connsiteY58" fmla="*/ 345282 h 371475"/>
                <a:gd name="connsiteX59" fmla="*/ 264319 w 523875"/>
                <a:gd name="connsiteY59" fmla="*/ 357188 h 371475"/>
                <a:gd name="connsiteX60" fmla="*/ 292894 w 523875"/>
                <a:gd name="connsiteY60" fmla="*/ 357188 h 371475"/>
                <a:gd name="connsiteX61" fmla="*/ 314325 w 523875"/>
                <a:gd name="connsiteY61" fmla="*/ 357188 h 371475"/>
                <a:gd name="connsiteX62" fmla="*/ 330994 w 523875"/>
                <a:gd name="connsiteY62" fmla="*/ 333375 h 371475"/>
                <a:gd name="connsiteX63" fmla="*/ 342900 w 523875"/>
                <a:gd name="connsiteY63" fmla="*/ 333375 h 371475"/>
                <a:gd name="connsiteX64" fmla="*/ 361950 w 523875"/>
                <a:gd name="connsiteY64" fmla="*/ 345282 h 371475"/>
                <a:gd name="connsiteX65" fmla="*/ 381000 w 523875"/>
                <a:gd name="connsiteY65" fmla="*/ 352425 h 371475"/>
                <a:gd name="connsiteX66" fmla="*/ 407194 w 523875"/>
                <a:gd name="connsiteY66" fmla="*/ 354807 h 371475"/>
                <a:gd name="connsiteX67" fmla="*/ 426244 w 523875"/>
                <a:gd name="connsiteY67" fmla="*/ 371475 h 371475"/>
                <a:gd name="connsiteX68" fmla="*/ 442913 w 523875"/>
                <a:gd name="connsiteY68" fmla="*/ 366713 h 371475"/>
                <a:gd name="connsiteX69" fmla="*/ 445294 w 523875"/>
                <a:gd name="connsiteY69" fmla="*/ 347663 h 371475"/>
                <a:gd name="connsiteX70" fmla="*/ 452438 w 523875"/>
                <a:gd name="connsiteY70" fmla="*/ 323850 h 371475"/>
                <a:gd name="connsiteX71" fmla="*/ 490538 w 523875"/>
                <a:gd name="connsiteY71" fmla="*/ 345282 h 371475"/>
                <a:gd name="connsiteX72" fmla="*/ 490538 w 523875"/>
                <a:gd name="connsiteY72" fmla="*/ 345282 h 371475"/>
                <a:gd name="connsiteX73" fmla="*/ 488156 w 523875"/>
                <a:gd name="connsiteY73" fmla="*/ 297657 h 371475"/>
                <a:gd name="connsiteX74" fmla="*/ 473869 w 523875"/>
                <a:gd name="connsiteY74" fmla="*/ 242888 h 371475"/>
                <a:gd name="connsiteX0" fmla="*/ 473869 w 523875"/>
                <a:gd name="connsiteY0" fmla="*/ 242888 h 371475"/>
                <a:gd name="connsiteX1" fmla="*/ 523875 w 523875"/>
                <a:gd name="connsiteY1" fmla="*/ 223838 h 371475"/>
                <a:gd name="connsiteX2" fmla="*/ 523875 w 523875"/>
                <a:gd name="connsiteY2" fmla="*/ 180975 h 371475"/>
                <a:gd name="connsiteX3" fmla="*/ 511969 w 523875"/>
                <a:gd name="connsiteY3" fmla="*/ 161925 h 371475"/>
                <a:gd name="connsiteX4" fmla="*/ 481013 w 523875"/>
                <a:gd name="connsiteY4" fmla="*/ 138113 h 371475"/>
                <a:gd name="connsiteX5" fmla="*/ 445294 w 523875"/>
                <a:gd name="connsiteY5" fmla="*/ 116682 h 371475"/>
                <a:gd name="connsiteX6" fmla="*/ 419100 w 523875"/>
                <a:gd name="connsiteY6" fmla="*/ 109538 h 371475"/>
                <a:gd name="connsiteX7" fmla="*/ 371475 w 523875"/>
                <a:gd name="connsiteY7" fmla="*/ 88106 h 371475"/>
                <a:gd name="connsiteX8" fmla="*/ 357188 w 523875"/>
                <a:gd name="connsiteY8" fmla="*/ 66675 h 371475"/>
                <a:gd name="connsiteX9" fmla="*/ 335757 w 523875"/>
                <a:gd name="connsiteY9" fmla="*/ 40481 h 371475"/>
                <a:gd name="connsiteX10" fmla="*/ 316706 w 523875"/>
                <a:gd name="connsiteY10" fmla="*/ 30957 h 371475"/>
                <a:gd name="connsiteX11" fmla="*/ 307181 w 523875"/>
                <a:gd name="connsiteY11" fmla="*/ 26194 h 371475"/>
                <a:gd name="connsiteX12" fmla="*/ 283369 w 523875"/>
                <a:gd name="connsiteY12" fmla="*/ 26194 h 371475"/>
                <a:gd name="connsiteX13" fmla="*/ 264319 w 523875"/>
                <a:gd name="connsiteY13" fmla="*/ 26194 h 371475"/>
                <a:gd name="connsiteX14" fmla="*/ 247650 w 523875"/>
                <a:gd name="connsiteY14" fmla="*/ 19050 h 371475"/>
                <a:gd name="connsiteX15" fmla="*/ 240506 w 523875"/>
                <a:gd name="connsiteY15" fmla="*/ 0 h 371475"/>
                <a:gd name="connsiteX16" fmla="*/ 211931 w 523875"/>
                <a:gd name="connsiteY16" fmla="*/ 0 h 371475"/>
                <a:gd name="connsiteX17" fmla="*/ 195263 w 523875"/>
                <a:gd name="connsiteY17" fmla="*/ 7144 h 371475"/>
                <a:gd name="connsiteX18" fmla="*/ 159544 w 523875"/>
                <a:gd name="connsiteY18" fmla="*/ 26194 h 371475"/>
                <a:gd name="connsiteX19" fmla="*/ 154781 w 523875"/>
                <a:gd name="connsiteY19" fmla="*/ 4763 h 371475"/>
                <a:gd name="connsiteX20" fmla="*/ 147638 w 523875"/>
                <a:gd name="connsiteY20" fmla="*/ 14288 h 371475"/>
                <a:gd name="connsiteX21" fmla="*/ 138113 w 523875"/>
                <a:gd name="connsiteY21" fmla="*/ 33338 h 371475"/>
                <a:gd name="connsiteX22" fmla="*/ 121444 w 523875"/>
                <a:gd name="connsiteY22" fmla="*/ 26194 h 371475"/>
                <a:gd name="connsiteX23" fmla="*/ 100013 w 523875"/>
                <a:gd name="connsiteY23" fmla="*/ 16669 h 371475"/>
                <a:gd name="connsiteX24" fmla="*/ 100013 w 523875"/>
                <a:gd name="connsiteY24" fmla="*/ 16669 h 371475"/>
                <a:gd name="connsiteX25" fmla="*/ 66675 w 523875"/>
                <a:gd name="connsiteY25" fmla="*/ 23813 h 371475"/>
                <a:gd name="connsiteX26" fmla="*/ 40481 w 523875"/>
                <a:gd name="connsiteY26" fmla="*/ 23813 h 371475"/>
                <a:gd name="connsiteX27" fmla="*/ 26194 w 523875"/>
                <a:gd name="connsiteY27" fmla="*/ 28575 h 371475"/>
                <a:gd name="connsiteX28" fmla="*/ 42863 w 523875"/>
                <a:gd name="connsiteY28" fmla="*/ 54769 h 371475"/>
                <a:gd name="connsiteX29" fmla="*/ 45244 w 523875"/>
                <a:gd name="connsiteY29" fmla="*/ 66675 h 371475"/>
                <a:gd name="connsiteX30" fmla="*/ 35719 w 523875"/>
                <a:gd name="connsiteY30" fmla="*/ 69057 h 371475"/>
                <a:gd name="connsiteX31" fmla="*/ 19050 w 523875"/>
                <a:gd name="connsiteY31" fmla="*/ 69057 h 371475"/>
                <a:gd name="connsiteX32" fmla="*/ 2381 w 523875"/>
                <a:gd name="connsiteY32" fmla="*/ 69057 h 371475"/>
                <a:gd name="connsiteX33" fmla="*/ 0 w 523875"/>
                <a:gd name="connsiteY33" fmla="*/ 83344 h 371475"/>
                <a:gd name="connsiteX34" fmla="*/ 16670 w 523875"/>
                <a:gd name="connsiteY34" fmla="*/ 109537 h 371475"/>
                <a:gd name="connsiteX35" fmla="*/ 14288 w 523875"/>
                <a:gd name="connsiteY35" fmla="*/ 150019 h 371475"/>
                <a:gd name="connsiteX36" fmla="*/ 47625 w 523875"/>
                <a:gd name="connsiteY36" fmla="*/ 135732 h 371475"/>
                <a:gd name="connsiteX37" fmla="*/ 54769 w 523875"/>
                <a:gd name="connsiteY37" fmla="*/ 166688 h 371475"/>
                <a:gd name="connsiteX38" fmla="*/ 57150 w 523875"/>
                <a:gd name="connsiteY38" fmla="*/ 185738 h 371475"/>
                <a:gd name="connsiteX39" fmla="*/ 85725 w 523875"/>
                <a:gd name="connsiteY39" fmla="*/ 183357 h 371475"/>
                <a:gd name="connsiteX40" fmla="*/ 80963 w 523875"/>
                <a:gd name="connsiteY40" fmla="*/ 211932 h 371475"/>
                <a:gd name="connsiteX41" fmla="*/ 59531 w 523875"/>
                <a:gd name="connsiteY41" fmla="*/ 226219 h 371475"/>
                <a:gd name="connsiteX42" fmla="*/ 71438 w 523875"/>
                <a:gd name="connsiteY42" fmla="*/ 247650 h 371475"/>
                <a:gd name="connsiteX43" fmla="*/ 71438 w 523875"/>
                <a:gd name="connsiteY43" fmla="*/ 269082 h 371475"/>
                <a:gd name="connsiteX44" fmla="*/ 90488 w 523875"/>
                <a:gd name="connsiteY44" fmla="*/ 254794 h 371475"/>
                <a:gd name="connsiteX45" fmla="*/ 109538 w 523875"/>
                <a:gd name="connsiteY45" fmla="*/ 254794 h 371475"/>
                <a:gd name="connsiteX46" fmla="*/ 135731 w 523875"/>
                <a:gd name="connsiteY46" fmla="*/ 261938 h 371475"/>
                <a:gd name="connsiteX47" fmla="*/ 145256 w 523875"/>
                <a:gd name="connsiteY47" fmla="*/ 276225 h 371475"/>
                <a:gd name="connsiteX48" fmla="*/ 171450 w 523875"/>
                <a:gd name="connsiteY48" fmla="*/ 285751 h 371475"/>
                <a:gd name="connsiteX49" fmla="*/ 188119 w 523875"/>
                <a:gd name="connsiteY49" fmla="*/ 264319 h 371475"/>
                <a:gd name="connsiteX50" fmla="*/ 190500 w 523875"/>
                <a:gd name="connsiteY50" fmla="*/ 295275 h 371475"/>
                <a:gd name="connsiteX51" fmla="*/ 190500 w 523875"/>
                <a:gd name="connsiteY51" fmla="*/ 295275 h 371475"/>
                <a:gd name="connsiteX52" fmla="*/ 192881 w 523875"/>
                <a:gd name="connsiteY52" fmla="*/ 311944 h 371475"/>
                <a:gd name="connsiteX53" fmla="*/ 157163 w 523875"/>
                <a:gd name="connsiteY53" fmla="*/ 321469 h 371475"/>
                <a:gd name="connsiteX54" fmla="*/ 178594 w 523875"/>
                <a:gd name="connsiteY54" fmla="*/ 335757 h 371475"/>
                <a:gd name="connsiteX55" fmla="*/ 195263 w 523875"/>
                <a:gd name="connsiteY55" fmla="*/ 350044 h 371475"/>
                <a:gd name="connsiteX56" fmla="*/ 202406 w 523875"/>
                <a:gd name="connsiteY56" fmla="*/ 359569 h 371475"/>
                <a:gd name="connsiteX57" fmla="*/ 223838 w 523875"/>
                <a:gd name="connsiteY57" fmla="*/ 350044 h 371475"/>
                <a:gd name="connsiteX58" fmla="*/ 254794 w 523875"/>
                <a:gd name="connsiteY58" fmla="*/ 345282 h 371475"/>
                <a:gd name="connsiteX59" fmla="*/ 264319 w 523875"/>
                <a:gd name="connsiteY59" fmla="*/ 357188 h 371475"/>
                <a:gd name="connsiteX60" fmla="*/ 292894 w 523875"/>
                <a:gd name="connsiteY60" fmla="*/ 357188 h 371475"/>
                <a:gd name="connsiteX61" fmla="*/ 314325 w 523875"/>
                <a:gd name="connsiteY61" fmla="*/ 357188 h 371475"/>
                <a:gd name="connsiteX62" fmla="*/ 330994 w 523875"/>
                <a:gd name="connsiteY62" fmla="*/ 333375 h 371475"/>
                <a:gd name="connsiteX63" fmla="*/ 342900 w 523875"/>
                <a:gd name="connsiteY63" fmla="*/ 333375 h 371475"/>
                <a:gd name="connsiteX64" fmla="*/ 361950 w 523875"/>
                <a:gd name="connsiteY64" fmla="*/ 345282 h 371475"/>
                <a:gd name="connsiteX65" fmla="*/ 381000 w 523875"/>
                <a:gd name="connsiteY65" fmla="*/ 352425 h 371475"/>
                <a:gd name="connsiteX66" fmla="*/ 407194 w 523875"/>
                <a:gd name="connsiteY66" fmla="*/ 354807 h 371475"/>
                <a:gd name="connsiteX67" fmla="*/ 426244 w 523875"/>
                <a:gd name="connsiteY67" fmla="*/ 371475 h 371475"/>
                <a:gd name="connsiteX68" fmla="*/ 442913 w 523875"/>
                <a:gd name="connsiteY68" fmla="*/ 366713 h 371475"/>
                <a:gd name="connsiteX69" fmla="*/ 445294 w 523875"/>
                <a:gd name="connsiteY69" fmla="*/ 347663 h 371475"/>
                <a:gd name="connsiteX70" fmla="*/ 452438 w 523875"/>
                <a:gd name="connsiteY70" fmla="*/ 323850 h 371475"/>
                <a:gd name="connsiteX71" fmla="*/ 490538 w 523875"/>
                <a:gd name="connsiteY71" fmla="*/ 345282 h 371475"/>
                <a:gd name="connsiteX72" fmla="*/ 490538 w 523875"/>
                <a:gd name="connsiteY72" fmla="*/ 345282 h 371475"/>
                <a:gd name="connsiteX73" fmla="*/ 488156 w 523875"/>
                <a:gd name="connsiteY73" fmla="*/ 297657 h 371475"/>
                <a:gd name="connsiteX74" fmla="*/ 473869 w 523875"/>
                <a:gd name="connsiteY74" fmla="*/ 242888 h 371475"/>
                <a:gd name="connsiteX0" fmla="*/ 473869 w 523875"/>
                <a:gd name="connsiteY0" fmla="*/ 242888 h 371475"/>
                <a:gd name="connsiteX1" fmla="*/ 523875 w 523875"/>
                <a:gd name="connsiteY1" fmla="*/ 223838 h 371475"/>
                <a:gd name="connsiteX2" fmla="*/ 523875 w 523875"/>
                <a:gd name="connsiteY2" fmla="*/ 180975 h 371475"/>
                <a:gd name="connsiteX3" fmla="*/ 511969 w 523875"/>
                <a:gd name="connsiteY3" fmla="*/ 161925 h 371475"/>
                <a:gd name="connsiteX4" fmla="*/ 481013 w 523875"/>
                <a:gd name="connsiteY4" fmla="*/ 138113 h 371475"/>
                <a:gd name="connsiteX5" fmla="*/ 445294 w 523875"/>
                <a:gd name="connsiteY5" fmla="*/ 116682 h 371475"/>
                <a:gd name="connsiteX6" fmla="*/ 419100 w 523875"/>
                <a:gd name="connsiteY6" fmla="*/ 109538 h 371475"/>
                <a:gd name="connsiteX7" fmla="*/ 371475 w 523875"/>
                <a:gd name="connsiteY7" fmla="*/ 88106 h 371475"/>
                <a:gd name="connsiteX8" fmla="*/ 357188 w 523875"/>
                <a:gd name="connsiteY8" fmla="*/ 66675 h 371475"/>
                <a:gd name="connsiteX9" fmla="*/ 335757 w 523875"/>
                <a:gd name="connsiteY9" fmla="*/ 40481 h 371475"/>
                <a:gd name="connsiteX10" fmla="*/ 316706 w 523875"/>
                <a:gd name="connsiteY10" fmla="*/ 30957 h 371475"/>
                <a:gd name="connsiteX11" fmla="*/ 307181 w 523875"/>
                <a:gd name="connsiteY11" fmla="*/ 26194 h 371475"/>
                <a:gd name="connsiteX12" fmla="*/ 283369 w 523875"/>
                <a:gd name="connsiteY12" fmla="*/ 26194 h 371475"/>
                <a:gd name="connsiteX13" fmla="*/ 264319 w 523875"/>
                <a:gd name="connsiteY13" fmla="*/ 26194 h 371475"/>
                <a:gd name="connsiteX14" fmla="*/ 247650 w 523875"/>
                <a:gd name="connsiteY14" fmla="*/ 19050 h 371475"/>
                <a:gd name="connsiteX15" fmla="*/ 240506 w 523875"/>
                <a:gd name="connsiteY15" fmla="*/ 0 h 371475"/>
                <a:gd name="connsiteX16" fmla="*/ 211931 w 523875"/>
                <a:gd name="connsiteY16" fmla="*/ 0 h 371475"/>
                <a:gd name="connsiteX17" fmla="*/ 195263 w 523875"/>
                <a:gd name="connsiteY17" fmla="*/ 7144 h 371475"/>
                <a:gd name="connsiteX18" fmla="*/ 159544 w 523875"/>
                <a:gd name="connsiteY18" fmla="*/ 26194 h 371475"/>
                <a:gd name="connsiteX19" fmla="*/ 154781 w 523875"/>
                <a:gd name="connsiteY19" fmla="*/ 4763 h 371475"/>
                <a:gd name="connsiteX20" fmla="*/ 147638 w 523875"/>
                <a:gd name="connsiteY20" fmla="*/ 14288 h 371475"/>
                <a:gd name="connsiteX21" fmla="*/ 138113 w 523875"/>
                <a:gd name="connsiteY21" fmla="*/ 33338 h 371475"/>
                <a:gd name="connsiteX22" fmla="*/ 121444 w 523875"/>
                <a:gd name="connsiteY22" fmla="*/ 26194 h 371475"/>
                <a:gd name="connsiteX23" fmla="*/ 100013 w 523875"/>
                <a:gd name="connsiteY23" fmla="*/ 16669 h 371475"/>
                <a:gd name="connsiteX24" fmla="*/ 100013 w 523875"/>
                <a:gd name="connsiteY24" fmla="*/ 16669 h 371475"/>
                <a:gd name="connsiteX25" fmla="*/ 66675 w 523875"/>
                <a:gd name="connsiteY25" fmla="*/ 23813 h 371475"/>
                <a:gd name="connsiteX26" fmla="*/ 40481 w 523875"/>
                <a:gd name="connsiteY26" fmla="*/ 23813 h 371475"/>
                <a:gd name="connsiteX27" fmla="*/ 26194 w 523875"/>
                <a:gd name="connsiteY27" fmla="*/ 28575 h 371475"/>
                <a:gd name="connsiteX28" fmla="*/ 42863 w 523875"/>
                <a:gd name="connsiteY28" fmla="*/ 54769 h 371475"/>
                <a:gd name="connsiteX29" fmla="*/ 45244 w 523875"/>
                <a:gd name="connsiteY29" fmla="*/ 66675 h 371475"/>
                <a:gd name="connsiteX30" fmla="*/ 35719 w 523875"/>
                <a:gd name="connsiteY30" fmla="*/ 69057 h 371475"/>
                <a:gd name="connsiteX31" fmla="*/ 19050 w 523875"/>
                <a:gd name="connsiteY31" fmla="*/ 69057 h 371475"/>
                <a:gd name="connsiteX32" fmla="*/ 2381 w 523875"/>
                <a:gd name="connsiteY32" fmla="*/ 69057 h 371475"/>
                <a:gd name="connsiteX33" fmla="*/ 0 w 523875"/>
                <a:gd name="connsiteY33" fmla="*/ 83344 h 371475"/>
                <a:gd name="connsiteX34" fmla="*/ 16670 w 523875"/>
                <a:gd name="connsiteY34" fmla="*/ 109537 h 371475"/>
                <a:gd name="connsiteX35" fmla="*/ 14288 w 523875"/>
                <a:gd name="connsiteY35" fmla="*/ 150019 h 371475"/>
                <a:gd name="connsiteX36" fmla="*/ 47625 w 523875"/>
                <a:gd name="connsiteY36" fmla="*/ 135732 h 371475"/>
                <a:gd name="connsiteX37" fmla="*/ 54769 w 523875"/>
                <a:gd name="connsiteY37" fmla="*/ 166688 h 371475"/>
                <a:gd name="connsiteX38" fmla="*/ 57150 w 523875"/>
                <a:gd name="connsiteY38" fmla="*/ 185738 h 371475"/>
                <a:gd name="connsiteX39" fmla="*/ 85725 w 523875"/>
                <a:gd name="connsiteY39" fmla="*/ 183357 h 371475"/>
                <a:gd name="connsiteX40" fmla="*/ 80963 w 523875"/>
                <a:gd name="connsiteY40" fmla="*/ 211932 h 371475"/>
                <a:gd name="connsiteX41" fmla="*/ 59531 w 523875"/>
                <a:gd name="connsiteY41" fmla="*/ 226219 h 371475"/>
                <a:gd name="connsiteX42" fmla="*/ 71438 w 523875"/>
                <a:gd name="connsiteY42" fmla="*/ 247650 h 371475"/>
                <a:gd name="connsiteX43" fmla="*/ 71438 w 523875"/>
                <a:gd name="connsiteY43" fmla="*/ 269082 h 371475"/>
                <a:gd name="connsiteX44" fmla="*/ 90488 w 523875"/>
                <a:gd name="connsiteY44" fmla="*/ 254794 h 371475"/>
                <a:gd name="connsiteX45" fmla="*/ 109538 w 523875"/>
                <a:gd name="connsiteY45" fmla="*/ 254794 h 371475"/>
                <a:gd name="connsiteX46" fmla="*/ 135731 w 523875"/>
                <a:gd name="connsiteY46" fmla="*/ 261938 h 371475"/>
                <a:gd name="connsiteX47" fmla="*/ 145256 w 523875"/>
                <a:gd name="connsiteY47" fmla="*/ 276225 h 371475"/>
                <a:gd name="connsiteX48" fmla="*/ 171450 w 523875"/>
                <a:gd name="connsiteY48" fmla="*/ 285751 h 371475"/>
                <a:gd name="connsiteX49" fmla="*/ 188119 w 523875"/>
                <a:gd name="connsiteY49" fmla="*/ 264319 h 371475"/>
                <a:gd name="connsiteX50" fmla="*/ 190500 w 523875"/>
                <a:gd name="connsiteY50" fmla="*/ 295275 h 371475"/>
                <a:gd name="connsiteX51" fmla="*/ 190500 w 523875"/>
                <a:gd name="connsiteY51" fmla="*/ 295275 h 371475"/>
                <a:gd name="connsiteX52" fmla="*/ 192881 w 523875"/>
                <a:gd name="connsiteY52" fmla="*/ 311944 h 371475"/>
                <a:gd name="connsiteX53" fmla="*/ 157163 w 523875"/>
                <a:gd name="connsiteY53" fmla="*/ 321469 h 371475"/>
                <a:gd name="connsiteX54" fmla="*/ 178594 w 523875"/>
                <a:gd name="connsiteY54" fmla="*/ 335757 h 371475"/>
                <a:gd name="connsiteX55" fmla="*/ 195263 w 523875"/>
                <a:gd name="connsiteY55" fmla="*/ 350044 h 371475"/>
                <a:gd name="connsiteX56" fmla="*/ 202406 w 523875"/>
                <a:gd name="connsiteY56" fmla="*/ 359569 h 371475"/>
                <a:gd name="connsiteX57" fmla="*/ 223838 w 523875"/>
                <a:gd name="connsiteY57" fmla="*/ 350044 h 371475"/>
                <a:gd name="connsiteX58" fmla="*/ 254794 w 523875"/>
                <a:gd name="connsiteY58" fmla="*/ 345282 h 371475"/>
                <a:gd name="connsiteX59" fmla="*/ 264319 w 523875"/>
                <a:gd name="connsiteY59" fmla="*/ 357188 h 371475"/>
                <a:gd name="connsiteX60" fmla="*/ 292894 w 523875"/>
                <a:gd name="connsiteY60" fmla="*/ 357188 h 371475"/>
                <a:gd name="connsiteX61" fmla="*/ 314325 w 523875"/>
                <a:gd name="connsiteY61" fmla="*/ 357188 h 371475"/>
                <a:gd name="connsiteX62" fmla="*/ 330994 w 523875"/>
                <a:gd name="connsiteY62" fmla="*/ 333375 h 371475"/>
                <a:gd name="connsiteX63" fmla="*/ 342900 w 523875"/>
                <a:gd name="connsiteY63" fmla="*/ 333375 h 371475"/>
                <a:gd name="connsiteX64" fmla="*/ 361950 w 523875"/>
                <a:gd name="connsiteY64" fmla="*/ 345282 h 371475"/>
                <a:gd name="connsiteX65" fmla="*/ 381000 w 523875"/>
                <a:gd name="connsiteY65" fmla="*/ 352425 h 371475"/>
                <a:gd name="connsiteX66" fmla="*/ 407194 w 523875"/>
                <a:gd name="connsiteY66" fmla="*/ 354807 h 371475"/>
                <a:gd name="connsiteX67" fmla="*/ 426244 w 523875"/>
                <a:gd name="connsiteY67" fmla="*/ 371475 h 371475"/>
                <a:gd name="connsiteX68" fmla="*/ 442913 w 523875"/>
                <a:gd name="connsiteY68" fmla="*/ 366713 h 371475"/>
                <a:gd name="connsiteX69" fmla="*/ 445294 w 523875"/>
                <a:gd name="connsiteY69" fmla="*/ 347663 h 371475"/>
                <a:gd name="connsiteX70" fmla="*/ 452438 w 523875"/>
                <a:gd name="connsiteY70" fmla="*/ 323850 h 371475"/>
                <a:gd name="connsiteX71" fmla="*/ 490538 w 523875"/>
                <a:gd name="connsiteY71" fmla="*/ 345282 h 371475"/>
                <a:gd name="connsiteX72" fmla="*/ 490538 w 523875"/>
                <a:gd name="connsiteY72" fmla="*/ 345282 h 371475"/>
                <a:gd name="connsiteX73" fmla="*/ 488156 w 523875"/>
                <a:gd name="connsiteY73" fmla="*/ 297657 h 371475"/>
                <a:gd name="connsiteX74" fmla="*/ 490538 w 523875"/>
                <a:gd name="connsiteY74" fmla="*/ 264319 h 371475"/>
                <a:gd name="connsiteX75" fmla="*/ 473869 w 523875"/>
                <a:gd name="connsiteY75" fmla="*/ 242888 h 371475"/>
                <a:gd name="connsiteX0" fmla="*/ 473869 w 523875"/>
                <a:gd name="connsiteY0" fmla="*/ 242888 h 371475"/>
                <a:gd name="connsiteX1" fmla="*/ 523875 w 523875"/>
                <a:gd name="connsiteY1" fmla="*/ 223838 h 371475"/>
                <a:gd name="connsiteX2" fmla="*/ 523875 w 523875"/>
                <a:gd name="connsiteY2" fmla="*/ 180975 h 371475"/>
                <a:gd name="connsiteX3" fmla="*/ 511969 w 523875"/>
                <a:gd name="connsiteY3" fmla="*/ 161925 h 371475"/>
                <a:gd name="connsiteX4" fmla="*/ 481013 w 523875"/>
                <a:gd name="connsiteY4" fmla="*/ 138113 h 371475"/>
                <a:gd name="connsiteX5" fmla="*/ 445294 w 523875"/>
                <a:gd name="connsiteY5" fmla="*/ 116682 h 371475"/>
                <a:gd name="connsiteX6" fmla="*/ 419100 w 523875"/>
                <a:gd name="connsiteY6" fmla="*/ 109538 h 371475"/>
                <a:gd name="connsiteX7" fmla="*/ 371475 w 523875"/>
                <a:gd name="connsiteY7" fmla="*/ 88106 h 371475"/>
                <a:gd name="connsiteX8" fmla="*/ 357188 w 523875"/>
                <a:gd name="connsiteY8" fmla="*/ 66675 h 371475"/>
                <a:gd name="connsiteX9" fmla="*/ 335757 w 523875"/>
                <a:gd name="connsiteY9" fmla="*/ 40481 h 371475"/>
                <a:gd name="connsiteX10" fmla="*/ 316706 w 523875"/>
                <a:gd name="connsiteY10" fmla="*/ 30957 h 371475"/>
                <a:gd name="connsiteX11" fmla="*/ 307181 w 523875"/>
                <a:gd name="connsiteY11" fmla="*/ 26194 h 371475"/>
                <a:gd name="connsiteX12" fmla="*/ 283369 w 523875"/>
                <a:gd name="connsiteY12" fmla="*/ 26194 h 371475"/>
                <a:gd name="connsiteX13" fmla="*/ 264319 w 523875"/>
                <a:gd name="connsiteY13" fmla="*/ 26194 h 371475"/>
                <a:gd name="connsiteX14" fmla="*/ 247650 w 523875"/>
                <a:gd name="connsiteY14" fmla="*/ 19050 h 371475"/>
                <a:gd name="connsiteX15" fmla="*/ 240506 w 523875"/>
                <a:gd name="connsiteY15" fmla="*/ 0 h 371475"/>
                <a:gd name="connsiteX16" fmla="*/ 211931 w 523875"/>
                <a:gd name="connsiteY16" fmla="*/ 0 h 371475"/>
                <a:gd name="connsiteX17" fmla="*/ 195263 w 523875"/>
                <a:gd name="connsiteY17" fmla="*/ 7144 h 371475"/>
                <a:gd name="connsiteX18" fmla="*/ 159544 w 523875"/>
                <a:gd name="connsiteY18" fmla="*/ 26194 h 371475"/>
                <a:gd name="connsiteX19" fmla="*/ 154781 w 523875"/>
                <a:gd name="connsiteY19" fmla="*/ 4763 h 371475"/>
                <a:gd name="connsiteX20" fmla="*/ 147638 w 523875"/>
                <a:gd name="connsiteY20" fmla="*/ 14288 h 371475"/>
                <a:gd name="connsiteX21" fmla="*/ 138113 w 523875"/>
                <a:gd name="connsiteY21" fmla="*/ 33338 h 371475"/>
                <a:gd name="connsiteX22" fmla="*/ 121444 w 523875"/>
                <a:gd name="connsiteY22" fmla="*/ 26194 h 371475"/>
                <a:gd name="connsiteX23" fmla="*/ 100013 w 523875"/>
                <a:gd name="connsiteY23" fmla="*/ 16669 h 371475"/>
                <a:gd name="connsiteX24" fmla="*/ 100013 w 523875"/>
                <a:gd name="connsiteY24" fmla="*/ 16669 h 371475"/>
                <a:gd name="connsiteX25" fmla="*/ 66675 w 523875"/>
                <a:gd name="connsiteY25" fmla="*/ 23813 h 371475"/>
                <a:gd name="connsiteX26" fmla="*/ 40481 w 523875"/>
                <a:gd name="connsiteY26" fmla="*/ 23813 h 371475"/>
                <a:gd name="connsiteX27" fmla="*/ 26194 w 523875"/>
                <a:gd name="connsiteY27" fmla="*/ 28575 h 371475"/>
                <a:gd name="connsiteX28" fmla="*/ 42863 w 523875"/>
                <a:gd name="connsiteY28" fmla="*/ 54769 h 371475"/>
                <a:gd name="connsiteX29" fmla="*/ 45244 w 523875"/>
                <a:gd name="connsiteY29" fmla="*/ 66675 h 371475"/>
                <a:gd name="connsiteX30" fmla="*/ 35719 w 523875"/>
                <a:gd name="connsiteY30" fmla="*/ 69057 h 371475"/>
                <a:gd name="connsiteX31" fmla="*/ 19050 w 523875"/>
                <a:gd name="connsiteY31" fmla="*/ 69057 h 371475"/>
                <a:gd name="connsiteX32" fmla="*/ 2381 w 523875"/>
                <a:gd name="connsiteY32" fmla="*/ 69057 h 371475"/>
                <a:gd name="connsiteX33" fmla="*/ 0 w 523875"/>
                <a:gd name="connsiteY33" fmla="*/ 83344 h 371475"/>
                <a:gd name="connsiteX34" fmla="*/ 16670 w 523875"/>
                <a:gd name="connsiteY34" fmla="*/ 109537 h 371475"/>
                <a:gd name="connsiteX35" fmla="*/ 14288 w 523875"/>
                <a:gd name="connsiteY35" fmla="*/ 150019 h 371475"/>
                <a:gd name="connsiteX36" fmla="*/ 47625 w 523875"/>
                <a:gd name="connsiteY36" fmla="*/ 135732 h 371475"/>
                <a:gd name="connsiteX37" fmla="*/ 54769 w 523875"/>
                <a:gd name="connsiteY37" fmla="*/ 166688 h 371475"/>
                <a:gd name="connsiteX38" fmla="*/ 57150 w 523875"/>
                <a:gd name="connsiteY38" fmla="*/ 185738 h 371475"/>
                <a:gd name="connsiteX39" fmla="*/ 85725 w 523875"/>
                <a:gd name="connsiteY39" fmla="*/ 183357 h 371475"/>
                <a:gd name="connsiteX40" fmla="*/ 80963 w 523875"/>
                <a:gd name="connsiteY40" fmla="*/ 211932 h 371475"/>
                <a:gd name="connsiteX41" fmla="*/ 59531 w 523875"/>
                <a:gd name="connsiteY41" fmla="*/ 226219 h 371475"/>
                <a:gd name="connsiteX42" fmla="*/ 71438 w 523875"/>
                <a:gd name="connsiteY42" fmla="*/ 247650 h 371475"/>
                <a:gd name="connsiteX43" fmla="*/ 71438 w 523875"/>
                <a:gd name="connsiteY43" fmla="*/ 269082 h 371475"/>
                <a:gd name="connsiteX44" fmla="*/ 90488 w 523875"/>
                <a:gd name="connsiteY44" fmla="*/ 254794 h 371475"/>
                <a:gd name="connsiteX45" fmla="*/ 109538 w 523875"/>
                <a:gd name="connsiteY45" fmla="*/ 254794 h 371475"/>
                <a:gd name="connsiteX46" fmla="*/ 135731 w 523875"/>
                <a:gd name="connsiteY46" fmla="*/ 261938 h 371475"/>
                <a:gd name="connsiteX47" fmla="*/ 145256 w 523875"/>
                <a:gd name="connsiteY47" fmla="*/ 276225 h 371475"/>
                <a:gd name="connsiteX48" fmla="*/ 171450 w 523875"/>
                <a:gd name="connsiteY48" fmla="*/ 285751 h 371475"/>
                <a:gd name="connsiteX49" fmla="*/ 188119 w 523875"/>
                <a:gd name="connsiteY49" fmla="*/ 264319 h 371475"/>
                <a:gd name="connsiteX50" fmla="*/ 190500 w 523875"/>
                <a:gd name="connsiteY50" fmla="*/ 295275 h 371475"/>
                <a:gd name="connsiteX51" fmla="*/ 190500 w 523875"/>
                <a:gd name="connsiteY51" fmla="*/ 295275 h 371475"/>
                <a:gd name="connsiteX52" fmla="*/ 192881 w 523875"/>
                <a:gd name="connsiteY52" fmla="*/ 311944 h 371475"/>
                <a:gd name="connsiteX53" fmla="*/ 157163 w 523875"/>
                <a:gd name="connsiteY53" fmla="*/ 321469 h 371475"/>
                <a:gd name="connsiteX54" fmla="*/ 178594 w 523875"/>
                <a:gd name="connsiteY54" fmla="*/ 335757 h 371475"/>
                <a:gd name="connsiteX55" fmla="*/ 195263 w 523875"/>
                <a:gd name="connsiteY55" fmla="*/ 350044 h 371475"/>
                <a:gd name="connsiteX56" fmla="*/ 202406 w 523875"/>
                <a:gd name="connsiteY56" fmla="*/ 359569 h 371475"/>
                <a:gd name="connsiteX57" fmla="*/ 223838 w 523875"/>
                <a:gd name="connsiteY57" fmla="*/ 350044 h 371475"/>
                <a:gd name="connsiteX58" fmla="*/ 254794 w 523875"/>
                <a:gd name="connsiteY58" fmla="*/ 345282 h 371475"/>
                <a:gd name="connsiteX59" fmla="*/ 264319 w 523875"/>
                <a:gd name="connsiteY59" fmla="*/ 357188 h 371475"/>
                <a:gd name="connsiteX60" fmla="*/ 292894 w 523875"/>
                <a:gd name="connsiteY60" fmla="*/ 357188 h 371475"/>
                <a:gd name="connsiteX61" fmla="*/ 314325 w 523875"/>
                <a:gd name="connsiteY61" fmla="*/ 357188 h 371475"/>
                <a:gd name="connsiteX62" fmla="*/ 330994 w 523875"/>
                <a:gd name="connsiteY62" fmla="*/ 333375 h 371475"/>
                <a:gd name="connsiteX63" fmla="*/ 342900 w 523875"/>
                <a:gd name="connsiteY63" fmla="*/ 333375 h 371475"/>
                <a:gd name="connsiteX64" fmla="*/ 361950 w 523875"/>
                <a:gd name="connsiteY64" fmla="*/ 345282 h 371475"/>
                <a:gd name="connsiteX65" fmla="*/ 381000 w 523875"/>
                <a:gd name="connsiteY65" fmla="*/ 352425 h 371475"/>
                <a:gd name="connsiteX66" fmla="*/ 407194 w 523875"/>
                <a:gd name="connsiteY66" fmla="*/ 354807 h 371475"/>
                <a:gd name="connsiteX67" fmla="*/ 426244 w 523875"/>
                <a:gd name="connsiteY67" fmla="*/ 371475 h 371475"/>
                <a:gd name="connsiteX68" fmla="*/ 442913 w 523875"/>
                <a:gd name="connsiteY68" fmla="*/ 366713 h 371475"/>
                <a:gd name="connsiteX69" fmla="*/ 445294 w 523875"/>
                <a:gd name="connsiteY69" fmla="*/ 347663 h 371475"/>
                <a:gd name="connsiteX70" fmla="*/ 452438 w 523875"/>
                <a:gd name="connsiteY70" fmla="*/ 323850 h 371475"/>
                <a:gd name="connsiteX71" fmla="*/ 490538 w 523875"/>
                <a:gd name="connsiteY71" fmla="*/ 345282 h 371475"/>
                <a:gd name="connsiteX72" fmla="*/ 490538 w 523875"/>
                <a:gd name="connsiteY72" fmla="*/ 345282 h 371475"/>
                <a:gd name="connsiteX73" fmla="*/ 481012 w 523875"/>
                <a:gd name="connsiteY73" fmla="*/ 290514 h 371475"/>
                <a:gd name="connsiteX74" fmla="*/ 490538 w 523875"/>
                <a:gd name="connsiteY74" fmla="*/ 264319 h 371475"/>
                <a:gd name="connsiteX75" fmla="*/ 473869 w 523875"/>
                <a:gd name="connsiteY75" fmla="*/ 242888 h 371475"/>
                <a:gd name="connsiteX0" fmla="*/ 473869 w 523875"/>
                <a:gd name="connsiteY0" fmla="*/ 242888 h 371475"/>
                <a:gd name="connsiteX1" fmla="*/ 523875 w 523875"/>
                <a:gd name="connsiteY1" fmla="*/ 223838 h 371475"/>
                <a:gd name="connsiteX2" fmla="*/ 523875 w 523875"/>
                <a:gd name="connsiteY2" fmla="*/ 180975 h 371475"/>
                <a:gd name="connsiteX3" fmla="*/ 511969 w 523875"/>
                <a:gd name="connsiteY3" fmla="*/ 161925 h 371475"/>
                <a:gd name="connsiteX4" fmla="*/ 481013 w 523875"/>
                <a:gd name="connsiteY4" fmla="*/ 138113 h 371475"/>
                <a:gd name="connsiteX5" fmla="*/ 445294 w 523875"/>
                <a:gd name="connsiteY5" fmla="*/ 116682 h 371475"/>
                <a:gd name="connsiteX6" fmla="*/ 419100 w 523875"/>
                <a:gd name="connsiteY6" fmla="*/ 109538 h 371475"/>
                <a:gd name="connsiteX7" fmla="*/ 371475 w 523875"/>
                <a:gd name="connsiteY7" fmla="*/ 88106 h 371475"/>
                <a:gd name="connsiteX8" fmla="*/ 357188 w 523875"/>
                <a:gd name="connsiteY8" fmla="*/ 66675 h 371475"/>
                <a:gd name="connsiteX9" fmla="*/ 335757 w 523875"/>
                <a:gd name="connsiteY9" fmla="*/ 40481 h 371475"/>
                <a:gd name="connsiteX10" fmla="*/ 316706 w 523875"/>
                <a:gd name="connsiteY10" fmla="*/ 30957 h 371475"/>
                <a:gd name="connsiteX11" fmla="*/ 307181 w 523875"/>
                <a:gd name="connsiteY11" fmla="*/ 26194 h 371475"/>
                <a:gd name="connsiteX12" fmla="*/ 283369 w 523875"/>
                <a:gd name="connsiteY12" fmla="*/ 26194 h 371475"/>
                <a:gd name="connsiteX13" fmla="*/ 264319 w 523875"/>
                <a:gd name="connsiteY13" fmla="*/ 26194 h 371475"/>
                <a:gd name="connsiteX14" fmla="*/ 247650 w 523875"/>
                <a:gd name="connsiteY14" fmla="*/ 19050 h 371475"/>
                <a:gd name="connsiteX15" fmla="*/ 240506 w 523875"/>
                <a:gd name="connsiteY15" fmla="*/ 0 h 371475"/>
                <a:gd name="connsiteX16" fmla="*/ 211931 w 523875"/>
                <a:gd name="connsiteY16" fmla="*/ 0 h 371475"/>
                <a:gd name="connsiteX17" fmla="*/ 195263 w 523875"/>
                <a:gd name="connsiteY17" fmla="*/ 7144 h 371475"/>
                <a:gd name="connsiteX18" fmla="*/ 159544 w 523875"/>
                <a:gd name="connsiteY18" fmla="*/ 26194 h 371475"/>
                <a:gd name="connsiteX19" fmla="*/ 154781 w 523875"/>
                <a:gd name="connsiteY19" fmla="*/ 4763 h 371475"/>
                <a:gd name="connsiteX20" fmla="*/ 147638 w 523875"/>
                <a:gd name="connsiteY20" fmla="*/ 14288 h 371475"/>
                <a:gd name="connsiteX21" fmla="*/ 138113 w 523875"/>
                <a:gd name="connsiteY21" fmla="*/ 33338 h 371475"/>
                <a:gd name="connsiteX22" fmla="*/ 121444 w 523875"/>
                <a:gd name="connsiteY22" fmla="*/ 26194 h 371475"/>
                <a:gd name="connsiteX23" fmla="*/ 100013 w 523875"/>
                <a:gd name="connsiteY23" fmla="*/ 16669 h 371475"/>
                <a:gd name="connsiteX24" fmla="*/ 100013 w 523875"/>
                <a:gd name="connsiteY24" fmla="*/ 16669 h 371475"/>
                <a:gd name="connsiteX25" fmla="*/ 66675 w 523875"/>
                <a:gd name="connsiteY25" fmla="*/ 23813 h 371475"/>
                <a:gd name="connsiteX26" fmla="*/ 40481 w 523875"/>
                <a:gd name="connsiteY26" fmla="*/ 23813 h 371475"/>
                <a:gd name="connsiteX27" fmla="*/ 26194 w 523875"/>
                <a:gd name="connsiteY27" fmla="*/ 28575 h 371475"/>
                <a:gd name="connsiteX28" fmla="*/ 42863 w 523875"/>
                <a:gd name="connsiteY28" fmla="*/ 54769 h 371475"/>
                <a:gd name="connsiteX29" fmla="*/ 45244 w 523875"/>
                <a:gd name="connsiteY29" fmla="*/ 66675 h 371475"/>
                <a:gd name="connsiteX30" fmla="*/ 35719 w 523875"/>
                <a:gd name="connsiteY30" fmla="*/ 69057 h 371475"/>
                <a:gd name="connsiteX31" fmla="*/ 19050 w 523875"/>
                <a:gd name="connsiteY31" fmla="*/ 69057 h 371475"/>
                <a:gd name="connsiteX32" fmla="*/ 2381 w 523875"/>
                <a:gd name="connsiteY32" fmla="*/ 69057 h 371475"/>
                <a:gd name="connsiteX33" fmla="*/ 0 w 523875"/>
                <a:gd name="connsiteY33" fmla="*/ 83344 h 371475"/>
                <a:gd name="connsiteX34" fmla="*/ 16670 w 523875"/>
                <a:gd name="connsiteY34" fmla="*/ 109537 h 371475"/>
                <a:gd name="connsiteX35" fmla="*/ 14288 w 523875"/>
                <a:gd name="connsiteY35" fmla="*/ 150019 h 371475"/>
                <a:gd name="connsiteX36" fmla="*/ 47625 w 523875"/>
                <a:gd name="connsiteY36" fmla="*/ 135732 h 371475"/>
                <a:gd name="connsiteX37" fmla="*/ 54769 w 523875"/>
                <a:gd name="connsiteY37" fmla="*/ 166688 h 371475"/>
                <a:gd name="connsiteX38" fmla="*/ 57150 w 523875"/>
                <a:gd name="connsiteY38" fmla="*/ 185738 h 371475"/>
                <a:gd name="connsiteX39" fmla="*/ 85725 w 523875"/>
                <a:gd name="connsiteY39" fmla="*/ 183357 h 371475"/>
                <a:gd name="connsiteX40" fmla="*/ 80963 w 523875"/>
                <a:gd name="connsiteY40" fmla="*/ 211932 h 371475"/>
                <a:gd name="connsiteX41" fmla="*/ 59531 w 523875"/>
                <a:gd name="connsiteY41" fmla="*/ 226219 h 371475"/>
                <a:gd name="connsiteX42" fmla="*/ 71438 w 523875"/>
                <a:gd name="connsiteY42" fmla="*/ 247650 h 371475"/>
                <a:gd name="connsiteX43" fmla="*/ 71438 w 523875"/>
                <a:gd name="connsiteY43" fmla="*/ 269082 h 371475"/>
                <a:gd name="connsiteX44" fmla="*/ 90488 w 523875"/>
                <a:gd name="connsiteY44" fmla="*/ 254794 h 371475"/>
                <a:gd name="connsiteX45" fmla="*/ 109538 w 523875"/>
                <a:gd name="connsiteY45" fmla="*/ 254794 h 371475"/>
                <a:gd name="connsiteX46" fmla="*/ 135731 w 523875"/>
                <a:gd name="connsiteY46" fmla="*/ 261938 h 371475"/>
                <a:gd name="connsiteX47" fmla="*/ 145256 w 523875"/>
                <a:gd name="connsiteY47" fmla="*/ 276225 h 371475"/>
                <a:gd name="connsiteX48" fmla="*/ 171450 w 523875"/>
                <a:gd name="connsiteY48" fmla="*/ 285751 h 371475"/>
                <a:gd name="connsiteX49" fmla="*/ 188119 w 523875"/>
                <a:gd name="connsiteY49" fmla="*/ 264319 h 371475"/>
                <a:gd name="connsiteX50" fmla="*/ 190500 w 523875"/>
                <a:gd name="connsiteY50" fmla="*/ 295275 h 371475"/>
                <a:gd name="connsiteX51" fmla="*/ 190500 w 523875"/>
                <a:gd name="connsiteY51" fmla="*/ 295275 h 371475"/>
                <a:gd name="connsiteX52" fmla="*/ 192881 w 523875"/>
                <a:gd name="connsiteY52" fmla="*/ 311944 h 371475"/>
                <a:gd name="connsiteX53" fmla="*/ 157163 w 523875"/>
                <a:gd name="connsiteY53" fmla="*/ 321469 h 371475"/>
                <a:gd name="connsiteX54" fmla="*/ 178594 w 523875"/>
                <a:gd name="connsiteY54" fmla="*/ 335757 h 371475"/>
                <a:gd name="connsiteX55" fmla="*/ 195263 w 523875"/>
                <a:gd name="connsiteY55" fmla="*/ 350044 h 371475"/>
                <a:gd name="connsiteX56" fmla="*/ 202406 w 523875"/>
                <a:gd name="connsiteY56" fmla="*/ 359569 h 371475"/>
                <a:gd name="connsiteX57" fmla="*/ 223838 w 523875"/>
                <a:gd name="connsiteY57" fmla="*/ 350044 h 371475"/>
                <a:gd name="connsiteX58" fmla="*/ 254794 w 523875"/>
                <a:gd name="connsiteY58" fmla="*/ 345282 h 371475"/>
                <a:gd name="connsiteX59" fmla="*/ 264319 w 523875"/>
                <a:gd name="connsiteY59" fmla="*/ 357188 h 371475"/>
                <a:gd name="connsiteX60" fmla="*/ 292894 w 523875"/>
                <a:gd name="connsiteY60" fmla="*/ 357188 h 371475"/>
                <a:gd name="connsiteX61" fmla="*/ 314325 w 523875"/>
                <a:gd name="connsiteY61" fmla="*/ 357188 h 371475"/>
                <a:gd name="connsiteX62" fmla="*/ 330994 w 523875"/>
                <a:gd name="connsiteY62" fmla="*/ 333375 h 371475"/>
                <a:gd name="connsiteX63" fmla="*/ 342900 w 523875"/>
                <a:gd name="connsiteY63" fmla="*/ 333375 h 371475"/>
                <a:gd name="connsiteX64" fmla="*/ 361950 w 523875"/>
                <a:gd name="connsiteY64" fmla="*/ 345282 h 371475"/>
                <a:gd name="connsiteX65" fmla="*/ 381000 w 523875"/>
                <a:gd name="connsiteY65" fmla="*/ 352425 h 371475"/>
                <a:gd name="connsiteX66" fmla="*/ 407194 w 523875"/>
                <a:gd name="connsiteY66" fmla="*/ 354807 h 371475"/>
                <a:gd name="connsiteX67" fmla="*/ 426244 w 523875"/>
                <a:gd name="connsiteY67" fmla="*/ 371475 h 371475"/>
                <a:gd name="connsiteX68" fmla="*/ 442913 w 523875"/>
                <a:gd name="connsiteY68" fmla="*/ 366713 h 371475"/>
                <a:gd name="connsiteX69" fmla="*/ 445294 w 523875"/>
                <a:gd name="connsiteY69" fmla="*/ 347663 h 371475"/>
                <a:gd name="connsiteX70" fmla="*/ 452438 w 523875"/>
                <a:gd name="connsiteY70" fmla="*/ 323850 h 371475"/>
                <a:gd name="connsiteX71" fmla="*/ 490538 w 523875"/>
                <a:gd name="connsiteY71" fmla="*/ 345282 h 371475"/>
                <a:gd name="connsiteX72" fmla="*/ 490538 w 523875"/>
                <a:gd name="connsiteY72" fmla="*/ 345282 h 371475"/>
                <a:gd name="connsiteX73" fmla="*/ 497681 w 523875"/>
                <a:gd name="connsiteY73" fmla="*/ 326232 h 371475"/>
                <a:gd name="connsiteX74" fmla="*/ 481012 w 523875"/>
                <a:gd name="connsiteY74" fmla="*/ 290514 h 371475"/>
                <a:gd name="connsiteX75" fmla="*/ 490538 w 523875"/>
                <a:gd name="connsiteY75" fmla="*/ 264319 h 371475"/>
                <a:gd name="connsiteX76" fmla="*/ 473869 w 523875"/>
                <a:gd name="connsiteY76" fmla="*/ 242888 h 371475"/>
                <a:gd name="connsiteX0" fmla="*/ 473869 w 523875"/>
                <a:gd name="connsiteY0" fmla="*/ 242888 h 371475"/>
                <a:gd name="connsiteX1" fmla="*/ 523875 w 523875"/>
                <a:gd name="connsiteY1" fmla="*/ 223838 h 371475"/>
                <a:gd name="connsiteX2" fmla="*/ 523875 w 523875"/>
                <a:gd name="connsiteY2" fmla="*/ 180975 h 371475"/>
                <a:gd name="connsiteX3" fmla="*/ 511969 w 523875"/>
                <a:gd name="connsiteY3" fmla="*/ 161925 h 371475"/>
                <a:gd name="connsiteX4" fmla="*/ 481013 w 523875"/>
                <a:gd name="connsiteY4" fmla="*/ 138113 h 371475"/>
                <a:gd name="connsiteX5" fmla="*/ 445294 w 523875"/>
                <a:gd name="connsiteY5" fmla="*/ 116682 h 371475"/>
                <a:gd name="connsiteX6" fmla="*/ 419100 w 523875"/>
                <a:gd name="connsiteY6" fmla="*/ 109538 h 371475"/>
                <a:gd name="connsiteX7" fmla="*/ 371475 w 523875"/>
                <a:gd name="connsiteY7" fmla="*/ 88106 h 371475"/>
                <a:gd name="connsiteX8" fmla="*/ 357188 w 523875"/>
                <a:gd name="connsiteY8" fmla="*/ 66675 h 371475"/>
                <a:gd name="connsiteX9" fmla="*/ 335757 w 523875"/>
                <a:gd name="connsiteY9" fmla="*/ 40481 h 371475"/>
                <a:gd name="connsiteX10" fmla="*/ 316706 w 523875"/>
                <a:gd name="connsiteY10" fmla="*/ 30957 h 371475"/>
                <a:gd name="connsiteX11" fmla="*/ 307181 w 523875"/>
                <a:gd name="connsiteY11" fmla="*/ 26194 h 371475"/>
                <a:gd name="connsiteX12" fmla="*/ 283369 w 523875"/>
                <a:gd name="connsiteY12" fmla="*/ 26194 h 371475"/>
                <a:gd name="connsiteX13" fmla="*/ 264319 w 523875"/>
                <a:gd name="connsiteY13" fmla="*/ 26194 h 371475"/>
                <a:gd name="connsiteX14" fmla="*/ 247650 w 523875"/>
                <a:gd name="connsiteY14" fmla="*/ 19050 h 371475"/>
                <a:gd name="connsiteX15" fmla="*/ 240506 w 523875"/>
                <a:gd name="connsiteY15" fmla="*/ 0 h 371475"/>
                <a:gd name="connsiteX16" fmla="*/ 211931 w 523875"/>
                <a:gd name="connsiteY16" fmla="*/ 0 h 371475"/>
                <a:gd name="connsiteX17" fmla="*/ 195263 w 523875"/>
                <a:gd name="connsiteY17" fmla="*/ 7144 h 371475"/>
                <a:gd name="connsiteX18" fmla="*/ 159544 w 523875"/>
                <a:gd name="connsiteY18" fmla="*/ 26194 h 371475"/>
                <a:gd name="connsiteX19" fmla="*/ 154781 w 523875"/>
                <a:gd name="connsiteY19" fmla="*/ 4763 h 371475"/>
                <a:gd name="connsiteX20" fmla="*/ 147638 w 523875"/>
                <a:gd name="connsiteY20" fmla="*/ 14288 h 371475"/>
                <a:gd name="connsiteX21" fmla="*/ 138113 w 523875"/>
                <a:gd name="connsiteY21" fmla="*/ 33338 h 371475"/>
                <a:gd name="connsiteX22" fmla="*/ 121444 w 523875"/>
                <a:gd name="connsiteY22" fmla="*/ 26194 h 371475"/>
                <a:gd name="connsiteX23" fmla="*/ 100013 w 523875"/>
                <a:gd name="connsiteY23" fmla="*/ 16669 h 371475"/>
                <a:gd name="connsiteX24" fmla="*/ 100013 w 523875"/>
                <a:gd name="connsiteY24" fmla="*/ 16669 h 371475"/>
                <a:gd name="connsiteX25" fmla="*/ 66675 w 523875"/>
                <a:gd name="connsiteY25" fmla="*/ 23813 h 371475"/>
                <a:gd name="connsiteX26" fmla="*/ 40481 w 523875"/>
                <a:gd name="connsiteY26" fmla="*/ 23813 h 371475"/>
                <a:gd name="connsiteX27" fmla="*/ 26194 w 523875"/>
                <a:gd name="connsiteY27" fmla="*/ 28575 h 371475"/>
                <a:gd name="connsiteX28" fmla="*/ 42863 w 523875"/>
                <a:gd name="connsiteY28" fmla="*/ 54769 h 371475"/>
                <a:gd name="connsiteX29" fmla="*/ 45244 w 523875"/>
                <a:gd name="connsiteY29" fmla="*/ 66675 h 371475"/>
                <a:gd name="connsiteX30" fmla="*/ 35719 w 523875"/>
                <a:gd name="connsiteY30" fmla="*/ 69057 h 371475"/>
                <a:gd name="connsiteX31" fmla="*/ 19050 w 523875"/>
                <a:gd name="connsiteY31" fmla="*/ 69057 h 371475"/>
                <a:gd name="connsiteX32" fmla="*/ 2381 w 523875"/>
                <a:gd name="connsiteY32" fmla="*/ 69057 h 371475"/>
                <a:gd name="connsiteX33" fmla="*/ 0 w 523875"/>
                <a:gd name="connsiteY33" fmla="*/ 83344 h 371475"/>
                <a:gd name="connsiteX34" fmla="*/ 16670 w 523875"/>
                <a:gd name="connsiteY34" fmla="*/ 109537 h 371475"/>
                <a:gd name="connsiteX35" fmla="*/ 14288 w 523875"/>
                <a:gd name="connsiteY35" fmla="*/ 150019 h 371475"/>
                <a:gd name="connsiteX36" fmla="*/ 47625 w 523875"/>
                <a:gd name="connsiteY36" fmla="*/ 135732 h 371475"/>
                <a:gd name="connsiteX37" fmla="*/ 54769 w 523875"/>
                <a:gd name="connsiteY37" fmla="*/ 166688 h 371475"/>
                <a:gd name="connsiteX38" fmla="*/ 57150 w 523875"/>
                <a:gd name="connsiteY38" fmla="*/ 185738 h 371475"/>
                <a:gd name="connsiteX39" fmla="*/ 85725 w 523875"/>
                <a:gd name="connsiteY39" fmla="*/ 183357 h 371475"/>
                <a:gd name="connsiteX40" fmla="*/ 80963 w 523875"/>
                <a:gd name="connsiteY40" fmla="*/ 211932 h 371475"/>
                <a:gd name="connsiteX41" fmla="*/ 59531 w 523875"/>
                <a:gd name="connsiteY41" fmla="*/ 226219 h 371475"/>
                <a:gd name="connsiteX42" fmla="*/ 71438 w 523875"/>
                <a:gd name="connsiteY42" fmla="*/ 247650 h 371475"/>
                <a:gd name="connsiteX43" fmla="*/ 71438 w 523875"/>
                <a:gd name="connsiteY43" fmla="*/ 269082 h 371475"/>
                <a:gd name="connsiteX44" fmla="*/ 90488 w 523875"/>
                <a:gd name="connsiteY44" fmla="*/ 254794 h 371475"/>
                <a:gd name="connsiteX45" fmla="*/ 109538 w 523875"/>
                <a:gd name="connsiteY45" fmla="*/ 254794 h 371475"/>
                <a:gd name="connsiteX46" fmla="*/ 135731 w 523875"/>
                <a:gd name="connsiteY46" fmla="*/ 261938 h 371475"/>
                <a:gd name="connsiteX47" fmla="*/ 145256 w 523875"/>
                <a:gd name="connsiteY47" fmla="*/ 276225 h 371475"/>
                <a:gd name="connsiteX48" fmla="*/ 171450 w 523875"/>
                <a:gd name="connsiteY48" fmla="*/ 285751 h 371475"/>
                <a:gd name="connsiteX49" fmla="*/ 188119 w 523875"/>
                <a:gd name="connsiteY49" fmla="*/ 264319 h 371475"/>
                <a:gd name="connsiteX50" fmla="*/ 190500 w 523875"/>
                <a:gd name="connsiteY50" fmla="*/ 295275 h 371475"/>
                <a:gd name="connsiteX51" fmla="*/ 190500 w 523875"/>
                <a:gd name="connsiteY51" fmla="*/ 295275 h 371475"/>
                <a:gd name="connsiteX52" fmla="*/ 192881 w 523875"/>
                <a:gd name="connsiteY52" fmla="*/ 311944 h 371475"/>
                <a:gd name="connsiteX53" fmla="*/ 157163 w 523875"/>
                <a:gd name="connsiteY53" fmla="*/ 321469 h 371475"/>
                <a:gd name="connsiteX54" fmla="*/ 178594 w 523875"/>
                <a:gd name="connsiteY54" fmla="*/ 335757 h 371475"/>
                <a:gd name="connsiteX55" fmla="*/ 195263 w 523875"/>
                <a:gd name="connsiteY55" fmla="*/ 350044 h 371475"/>
                <a:gd name="connsiteX56" fmla="*/ 202406 w 523875"/>
                <a:gd name="connsiteY56" fmla="*/ 359569 h 371475"/>
                <a:gd name="connsiteX57" fmla="*/ 223838 w 523875"/>
                <a:gd name="connsiteY57" fmla="*/ 350044 h 371475"/>
                <a:gd name="connsiteX58" fmla="*/ 254794 w 523875"/>
                <a:gd name="connsiteY58" fmla="*/ 345282 h 371475"/>
                <a:gd name="connsiteX59" fmla="*/ 264319 w 523875"/>
                <a:gd name="connsiteY59" fmla="*/ 357188 h 371475"/>
                <a:gd name="connsiteX60" fmla="*/ 292894 w 523875"/>
                <a:gd name="connsiteY60" fmla="*/ 357188 h 371475"/>
                <a:gd name="connsiteX61" fmla="*/ 314325 w 523875"/>
                <a:gd name="connsiteY61" fmla="*/ 357188 h 371475"/>
                <a:gd name="connsiteX62" fmla="*/ 330994 w 523875"/>
                <a:gd name="connsiteY62" fmla="*/ 333375 h 371475"/>
                <a:gd name="connsiteX63" fmla="*/ 342900 w 523875"/>
                <a:gd name="connsiteY63" fmla="*/ 333375 h 371475"/>
                <a:gd name="connsiteX64" fmla="*/ 361950 w 523875"/>
                <a:gd name="connsiteY64" fmla="*/ 345282 h 371475"/>
                <a:gd name="connsiteX65" fmla="*/ 381000 w 523875"/>
                <a:gd name="connsiteY65" fmla="*/ 352425 h 371475"/>
                <a:gd name="connsiteX66" fmla="*/ 407194 w 523875"/>
                <a:gd name="connsiteY66" fmla="*/ 354807 h 371475"/>
                <a:gd name="connsiteX67" fmla="*/ 426244 w 523875"/>
                <a:gd name="connsiteY67" fmla="*/ 371475 h 371475"/>
                <a:gd name="connsiteX68" fmla="*/ 442913 w 523875"/>
                <a:gd name="connsiteY68" fmla="*/ 366713 h 371475"/>
                <a:gd name="connsiteX69" fmla="*/ 459581 w 523875"/>
                <a:gd name="connsiteY69" fmla="*/ 350044 h 371475"/>
                <a:gd name="connsiteX70" fmla="*/ 452438 w 523875"/>
                <a:gd name="connsiteY70" fmla="*/ 323850 h 371475"/>
                <a:gd name="connsiteX71" fmla="*/ 490538 w 523875"/>
                <a:gd name="connsiteY71" fmla="*/ 345282 h 371475"/>
                <a:gd name="connsiteX72" fmla="*/ 490538 w 523875"/>
                <a:gd name="connsiteY72" fmla="*/ 345282 h 371475"/>
                <a:gd name="connsiteX73" fmla="*/ 497681 w 523875"/>
                <a:gd name="connsiteY73" fmla="*/ 326232 h 371475"/>
                <a:gd name="connsiteX74" fmla="*/ 481012 w 523875"/>
                <a:gd name="connsiteY74" fmla="*/ 290514 h 371475"/>
                <a:gd name="connsiteX75" fmla="*/ 490538 w 523875"/>
                <a:gd name="connsiteY75" fmla="*/ 264319 h 371475"/>
                <a:gd name="connsiteX76" fmla="*/ 473869 w 523875"/>
                <a:gd name="connsiteY76" fmla="*/ 242888 h 371475"/>
                <a:gd name="connsiteX0" fmla="*/ 473869 w 523875"/>
                <a:gd name="connsiteY0" fmla="*/ 242888 h 371475"/>
                <a:gd name="connsiteX1" fmla="*/ 523875 w 523875"/>
                <a:gd name="connsiteY1" fmla="*/ 223838 h 371475"/>
                <a:gd name="connsiteX2" fmla="*/ 523875 w 523875"/>
                <a:gd name="connsiteY2" fmla="*/ 180975 h 371475"/>
                <a:gd name="connsiteX3" fmla="*/ 511969 w 523875"/>
                <a:gd name="connsiteY3" fmla="*/ 161925 h 371475"/>
                <a:gd name="connsiteX4" fmla="*/ 481013 w 523875"/>
                <a:gd name="connsiteY4" fmla="*/ 138113 h 371475"/>
                <a:gd name="connsiteX5" fmla="*/ 445294 w 523875"/>
                <a:gd name="connsiteY5" fmla="*/ 116682 h 371475"/>
                <a:gd name="connsiteX6" fmla="*/ 419100 w 523875"/>
                <a:gd name="connsiteY6" fmla="*/ 109538 h 371475"/>
                <a:gd name="connsiteX7" fmla="*/ 371475 w 523875"/>
                <a:gd name="connsiteY7" fmla="*/ 88106 h 371475"/>
                <a:gd name="connsiteX8" fmla="*/ 357188 w 523875"/>
                <a:gd name="connsiteY8" fmla="*/ 66675 h 371475"/>
                <a:gd name="connsiteX9" fmla="*/ 335757 w 523875"/>
                <a:gd name="connsiteY9" fmla="*/ 40481 h 371475"/>
                <a:gd name="connsiteX10" fmla="*/ 316706 w 523875"/>
                <a:gd name="connsiteY10" fmla="*/ 30957 h 371475"/>
                <a:gd name="connsiteX11" fmla="*/ 307181 w 523875"/>
                <a:gd name="connsiteY11" fmla="*/ 26194 h 371475"/>
                <a:gd name="connsiteX12" fmla="*/ 283369 w 523875"/>
                <a:gd name="connsiteY12" fmla="*/ 26194 h 371475"/>
                <a:gd name="connsiteX13" fmla="*/ 264319 w 523875"/>
                <a:gd name="connsiteY13" fmla="*/ 26194 h 371475"/>
                <a:gd name="connsiteX14" fmla="*/ 247650 w 523875"/>
                <a:gd name="connsiteY14" fmla="*/ 19050 h 371475"/>
                <a:gd name="connsiteX15" fmla="*/ 240506 w 523875"/>
                <a:gd name="connsiteY15" fmla="*/ 0 h 371475"/>
                <a:gd name="connsiteX16" fmla="*/ 211931 w 523875"/>
                <a:gd name="connsiteY16" fmla="*/ 0 h 371475"/>
                <a:gd name="connsiteX17" fmla="*/ 195263 w 523875"/>
                <a:gd name="connsiteY17" fmla="*/ 7144 h 371475"/>
                <a:gd name="connsiteX18" fmla="*/ 159544 w 523875"/>
                <a:gd name="connsiteY18" fmla="*/ 26194 h 371475"/>
                <a:gd name="connsiteX19" fmla="*/ 154781 w 523875"/>
                <a:gd name="connsiteY19" fmla="*/ 4763 h 371475"/>
                <a:gd name="connsiteX20" fmla="*/ 147638 w 523875"/>
                <a:gd name="connsiteY20" fmla="*/ 14288 h 371475"/>
                <a:gd name="connsiteX21" fmla="*/ 138113 w 523875"/>
                <a:gd name="connsiteY21" fmla="*/ 33338 h 371475"/>
                <a:gd name="connsiteX22" fmla="*/ 121444 w 523875"/>
                <a:gd name="connsiteY22" fmla="*/ 26194 h 371475"/>
                <a:gd name="connsiteX23" fmla="*/ 100013 w 523875"/>
                <a:gd name="connsiteY23" fmla="*/ 16669 h 371475"/>
                <a:gd name="connsiteX24" fmla="*/ 100013 w 523875"/>
                <a:gd name="connsiteY24" fmla="*/ 16669 h 371475"/>
                <a:gd name="connsiteX25" fmla="*/ 66675 w 523875"/>
                <a:gd name="connsiteY25" fmla="*/ 23813 h 371475"/>
                <a:gd name="connsiteX26" fmla="*/ 40481 w 523875"/>
                <a:gd name="connsiteY26" fmla="*/ 23813 h 371475"/>
                <a:gd name="connsiteX27" fmla="*/ 26194 w 523875"/>
                <a:gd name="connsiteY27" fmla="*/ 28575 h 371475"/>
                <a:gd name="connsiteX28" fmla="*/ 42863 w 523875"/>
                <a:gd name="connsiteY28" fmla="*/ 54769 h 371475"/>
                <a:gd name="connsiteX29" fmla="*/ 45244 w 523875"/>
                <a:gd name="connsiteY29" fmla="*/ 66675 h 371475"/>
                <a:gd name="connsiteX30" fmla="*/ 35719 w 523875"/>
                <a:gd name="connsiteY30" fmla="*/ 69057 h 371475"/>
                <a:gd name="connsiteX31" fmla="*/ 19050 w 523875"/>
                <a:gd name="connsiteY31" fmla="*/ 69057 h 371475"/>
                <a:gd name="connsiteX32" fmla="*/ 2381 w 523875"/>
                <a:gd name="connsiteY32" fmla="*/ 69057 h 371475"/>
                <a:gd name="connsiteX33" fmla="*/ 0 w 523875"/>
                <a:gd name="connsiteY33" fmla="*/ 83344 h 371475"/>
                <a:gd name="connsiteX34" fmla="*/ 16670 w 523875"/>
                <a:gd name="connsiteY34" fmla="*/ 109537 h 371475"/>
                <a:gd name="connsiteX35" fmla="*/ 14288 w 523875"/>
                <a:gd name="connsiteY35" fmla="*/ 150019 h 371475"/>
                <a:gd name="connsiteX36" fmla="*/ 47625 w 523875"/>
                <a:gd name="connsiteY36" fmla="*/ 135732 h 371475"/>
                <a:gd name="connsiteX37" fmla="*/ 54769 w 523875"/>
                <a:gd name="connsiteY37" fmla="*/ 166688 h 371475"/>
                <a:gd name="connsiteX38" fmla="*/ 57150 w 523875"/>
                <a:gd name="connsiteY38" fmla="*/ 185738 h 371475"/>
                <a:gd name="connsiteX39" fmla="*/ 85725 w 523875"/>
                <a:gd name="connsiteY39" fmla="*/ 183357 h 371475"/>
                <a:gd name="connsiteX40" fmla="*/ 80963 w 523875"/>
                <a:gd name="connsiteY40" fmla="*/ 211932 h 371475"/>
                <a:gd name="connsiteX41" fmla="*/ 59531 w 523875"/>
                <a:gd name="connsiteY41" fmla="*/ 226219 h 371475"/>
                <a:gd name="connsiteX42" fmla="*/ 71438 w 523875"/>
                <a:gd name="connsiteY42" fmla="*/ 247650 h 371475"/>
                <a:gd name="connsiteX43" fmla="*/ 71438 w 523875"/>
                <a:gd name="connsiteY43" fmla="*/ 269082 h 371475"/>
                <a:gd name="connsiteX44" fmla="*/ 90488 w 523875"/>
                <a:gd name="connsiteY44" fmla="*/ 254794 h 371475"/>
                <a:gd name="connsiteX45" fmla="*/ 109538 w 523875"/>
                <a:gd name="connsiteY45" fmla="*/ 254794 h 371475"/>
                <a:gd name="connsiteX46" fmla="*/ 135731 w 523875"/>
                <a:gd name="connsiteY46" fmla="*/ 261938 h 371475"/>
                <a:gd name="connsiteX47" fmla="*/ 145256 w 523875"/>
                <a:gd name="connsiteY47" fmla="*/ 276225 h 371475"/>
                <a:gd name="connsiteX48" fmla="*/ 171450 w 523875"/>
                <a:gd name="connsiteY48" fmla="*/ 285751 h 371475"/>
                <a:gd name="connsiteX49" fmla="*/ 188119 w 523875"/>
                <a:gd name="connsiteY49" fmla="*/ 264319 h 371475"/>
                <a:gd name="connsiteX50" fmla="*/ 190500 w 523875"/>
                <a:gd name="connsiteY50" fmla="*/ 295275 h 371475"/>
                <a:gd name="connsiteX51" fmla="*/ 190500 w 523875"/>
                <a:gd name="connsiteY51" fmla="*/ 295275 h 371475"/>
                <a:gd name="connsiteX52" fmla="*/ 192881 w 523875"/>
                <a:gd name="connsiteY52" fmla="*/ 311944 h 371475"/>
                <a:gd name="connsiteX53" fmla="*/ 157163 w 523875"/>
                <a:gd name="connsiteY53" fmla="*/ 321469 h 371475"/>
                <a:gd name="connsiteX54" fmla="*/ 178594 w 523875"/>
                <a:gd name="connsiteY54" fmla="*/ 335757 h 371475"/>
                <a:gd name="connsiteX55" fmla="*/ 195263 w 523875"/>
                <a:gd name="connsiteY55" fmla="*/ 350044 h 371475"/>
                <a:gd name="connsiteX56" fmla="*/ 202406 w 523875"/>
                <a:gd name="connsiteY56" fmla="*/ 359569 h 371475"/>
                <a:gd name="connsiteX57" fmla="*/ 223838 w 523875"/>
                <a:gd name="connsiteY57" fmla="*/ 350044 h 371475"/>
                <a:gd name="connsiteX58" fmla="*/ 254794 w 523875"/>
                <a:gd name="connsiteY58" fmla="*/ 345282 h 371475"/>
                <a:gd name="connsiteX59" fmla="*/ 264319 w 523875"/>
                <a:gd name="connsiteY59" fmla="*/ 357188 h 371475"/>
                <a:gd name="connsiteX60" fmla="*/ 292894 w 523875"/>
                <a:gd name="connsiteY60" fmla="*/ 357188 h 371475"/>
                <a:gd name="connsiteX61" fmla="*/ 314325 w 523875"/>
                <a:gd name="connsiteY61" fmla="*/ 357188 h 371475"/>
                <a:gd name="connsiteX62" fmla="*/ 330994 w 523875"/>
                <a:gd name="connsiteY62" fmla="*/ 333375 h 371475"/>
                <a:gd name="connsiteX63" fmla="*/ 342900 w 523875"/>
                <a:gd name="connsiteY63" fmla="*/ 333375 h 371475"/>
                <a:gd name="connsiteX64" fmla="*/ 361950 w 523875"/>
                <a:gd name="connsiteY64" fmla="*/ 345282 h 371475"/>
                <a:gd name="connsiteX65" fmla="*/ 381000 w 523875"/>
                <a:gd name="connsiteY65" fmla="*/ 352425 h 371475"/>
                <a:gd name="connsiteX66" fmla="*/ 407194 w 523875"/>
                <a:gd name="connsiteY66" fmla="*/ 354807 h 371475"/>
                <a:gd name="connsiteX67" fmla="*/ 426244 w 523875"/>
                <a:gd name="connsiteY67" fmla="*/ 371475 h 371475"/>
                <a:gd name="connsiteX68" fmla="*/ 442913 w 523875"/>
                <a:gd name="connsiteY68" fmla="*/ 366713 h 371475"/>
                <a:gd name="connsiteX69" fmla="*/ 459581 w 523875"/>
                <a:gd name="connsiteY69" fmla="*/ 350044 h 371475"/>
                <a:gd name="connsiteX70" fmla="*/ 452438 w 523875"/>
                <a:gd name="connsiteY70" fmla="*/ 323850 h 371475"/>
                <a:gd name="connsiteX71" fmla="*/ 490538 w 523875"/>
                <a:gd name="connsiteY71" fmla="*/ 345282 h 371475"/>
                <a:gd name="connsiteX72" fmla="*/ 490538 w 523875"/>
                <a:gd name="connsiteY72" fmla="*/ 345282 h 371475"/>
                <a:gd name="connsiteX73" fmla="*/ 497681 w 523875"/>
                <a:gd name="connsiteY73" fmla="*/ 326232 h 371475"/>
                <a:gd name="connsiteX74" fmla="*/ 497681 w 523875"/>
                <a:gd name="connsiteY74" fmla="*/ 302419 h 371475"/>
                <a:gd name="connsiteX75" fmla="*/ 481012 w 523875"/>
                <a:gd name="connsiteY75" fmla="*/ 290514 h 371475"/>
                <a:gd name="connsiteX76" fmla="*/ 490538 w 523875"/>
                <a:gd name="connsiteY76" fmla="*/ 264319 h 371475"/>
                <a:gd name="connsiteX77" fmla="*/ 473869 w 523875"/>
                <a:gd name="connsiteY77" fmla="*/ 242888 h 371475"/>
                <a:gd name="connsiteX0" fmla="*/ 473869 w 523875"/>
                <a:gd name="connsiteY0" fmla="*/ 242888 h 371475"/>
                <a:gd name="connsiteX1" fmla="*/ 516731 w 523875"/>
                <a:gd name="connsiteY1" fmla="*/ 223838 h 371475"/>
                <a:gd name="connsiteX2" fmla="*/ 523875 w 523875"/>
                <a:gd name="connsiteY2" fmla="*/ 180975 h 371475"/>
                <a:gd name="connsiteX3" fmla="*/ 511969 w 523875"/>
                <a:gd name="connsiteY3" fmla="*/ 161925 h 371475"/>
                <a:gd name="connsiteX4" fmla="*/ 481013 w 523875"/>
                <a:gd name="connsiteY4" fmla="*/ 138113 h 371475"/>
                <a:gd name="connsiteX5" fmla="*/ 445294 w 523875"/>
                <a:gd name="connsiteY5" fmla="*/ 116682 h 371475"/>
                <a:gd name="connsiteX6" fmla="*/ 419100 w 523875"/>
                <a:gd name="connsiteY6" fmla="*/ 109538 h 371475"/>
                <a:gd name="connsiteX7" fmla="*/ 371475 w 523875"/>
                <a:gd name="connsiteY7" fmla="*/ 88106 h 371475"/>
                <a:gd name="connsiteX8" fmla="*/ 357188 w 523875"/>
                <a:gd name="connsiteY8" fmla="*/ 66675 h 371475"/>
                <a:gd name="connsiteX9" fmla="*/ 335757 w 523875"/>
                <a:gd name="connsiteY9" fmla="*/ 40481 h 371475"/>
                <a:gd name="connsiteX10" fmla="*/ 316706 w 523875"/>
                <a:gd name="connsiteY10" fmla="*/ 30957 h 371475"/>
                <a:gd name="connsiteX11" fmla="*/ 307181 w 523875"/>
                <a:gd name="connsiteY11" fmla="*/ 26194 h 371475"/>
                <a:gd name="connsiteX12" fmla="*/ 283369 w 523875"/>
                <a:gd name="connsiteY12" fmla="*/ 26194 h 371475"/>
                <a:gd name="connsiteX13" fmla="*/ 264319 w 523875"/>
                <a:gd name="connsiteY13" fmla="*/ 26194 h 371475"/>
                <a:gd name="connsiteX14" fmla="*/ 247650 w 523875"/>
                <a:gd name="connsiteY14" fmla="*/ 19050 h 371475"/>
                <a:gd name="connsiteX15" fmla="*/ 240506 w 523875"/>
                <a:gd name="connsiteY15" fmla="*/ 0 h 371475"/>
                <a:gd name="connsiteX16" fmla="*/ 211931 w 523875"/>
                <a:gd name="connsiteY16" fmla="*/ 0 h 371475"/>
                <a:gd name="connsiteX17" fmla="*/ 195263 w 523875"/>
                <a:gd name="connsiteY17" fmla="*/ 7144 h 371475"/>
                <a:gd name="connsiteX18" fmla="*/ 159544 w 523875"/>
                <a:gd name="connsiteY18" fmla="*/ 26194 h 371475"/>
                <a:gd name="connsiteX19" fmla="*/ 154781 w 523875"/>
                <a:gd name="connsiteY19" fmla="*/ 4763 h 371475"/>
                <a:gd name="connsiteX20" fmla="*/ 147638 w 523875"/>
                <a:gd name="connsiteY20" fmla="*/ 14288 h 371475"/>
                <a:gd name="connsiteX21" fmla="*/ 138113 w 523875"/>
                <a:gd name="connsiteY21" fmla="*/ 33338 h 371475"/>
                <a:gd name="connsiteX22" fmla="*/ 121444 w 523875"/>
                <a:gd name="connsiteY22" fmla="*/ 26194 h 371475"/>
                <a:gd name="connsiteX23" fmla="*/ 100013 w 523875"/>
                <a:gd name="connsiteY23" fmla="*/ 16669 h 371475"/>
                <a:gd name="connsiteX24" fmla="*/ 100013 w 523875"/>
                <a:gd name="connsiteY24" fmla="*/ 16669 h 371475"/>
                <a:gd name="connsiteX25" fmla="*/ 66675 w 523875"/>
                <a:gd name="connsiteY25" fmla="*/ 23813 h 371475"/>
                <a:gd name="connsiteX26" fmla="*/ 40481 w 523875"/>
                <a:gd name="connsiteY26" fmla="*/ 23813 h 371475"/>
                <a:gd name="connsiteX27" fmla="*/ 26194 w 523875"/>
                <a:gd name="connsiteY27" fmla="*/ 28575 h 371475"/>
                <a:gd name="connsiteX28" fmla="*/ 42863 w 523875"/>
                <a:gd name="connsiteY28" fmla="*/ 54769 h 371475"/>
                <a:gd name="connsiteX29" fmla="*/ 45244 w 523875"/>
                <a:gd name="connsiteY29" fmla="*/ 66675 h 371475"/>
                <a:gd name="connsiteX30" fmla="*/ 35719 w 523875"/>
                <a:gd name="connsiteY30" fmla="*/ 69057 h 371475"/>
                <a:gd name="connsiteX31" fmla="*/ 19050 w 523875"/>
                <a:gd name="connsiteY31" fmla="*/ 69057 h 371475"/>
                <a:gd name="connsiteX32" fmla="*/ 2381 w 523875"/>
                <a:gd name="connsiteY32" fmla="*/ 69057 h 371475"/>
                <a:gd name="connsiteX33" fmla="*/ 0 w 523875"/>
                <a:gd name="connsiteY33" fmla="*/ 83344 h 371475"/>
                <a:gd name="connsiteX34" fmla="*/ 16670 w 523875"/>
                <a:gd name="connsiteY34" fmla="*/ 109537 h 371475"/>
                <a:gd name="connsiteX35" fmla="*/ 14288 w 523875"/>
                <a:gd name="connsiteY35" fmla="*/ 150019 h 371475"/>
                <a:gd name="connsiteX36" fmla="*/ 47625 w 523875"/>
                <a:gd name="connsiteY36" fmla="*/ 135732 h 371475"/>
                <a:gd name="connsiteX37" fmla="*/ 54769 w 523875"/>
                <a:gd name="connsiteY37" fmla="*/ 166688 h 371475"/>
                <a:gd name="connsiteX38" fmla="*/ 57150 w 523875"/>
                <a:gd name="connsiteY38" fmla="*/ 185738 h 371475"/>
                <a:gd name="connsiteX39" fmla="*/ 85725 w 523875"/>
                <a:gd name="connsiteY39" fmla="*/ 183357 h 371475"/>
                <a:gd name="connsiteX40" fmla="*/ 80963 w 523875"/>
                <a:gd name="connsiteY40" fmla="*/ 211932 h 371475"/>
                <a:gd name="connsiteX41" fmla="*/ 59531 w 523875"/>
                <a:gd name="connsiteY41" fmla="*/ 226219 h 371475"/>
                <a:gd name="connsiteX42" fmla="*/ 71438 w 523875"/>
                <a:gd name="connsiteY42" fmla="*/ 247650 h 371475"/>
                <a:gd name="connsiteX43" fmla="*/ 71438 w 523875"/>
                <a:gd name="connsiteY43" fmla="*/ 269082 h 371475"/>
                <a:gd name="connsiteX44" fmla="*/ 90488 w 523875"/>
                <a:gd name="connsiteY44" fmla="*/ 254794 h 371475"/>
                <a:gd name="connsiteX45" fmla="*/ 109538 w 523875"/>
                <a:gd name="connsiteY45" fmla="*/ 254794 h 371475"/>
                <a:gd name="connsiteX46" fmla="*/ 135731 w 523875"/>
                <a:gd name="connsiteY46" fmla="*/ 261938 h 371475"/>
                <a:gd name="connsiteX47" fmla="*/ 145256 w 523875"/>
                <a:gd name="connsiteY47" fmla="*/ 276225 h 371475"/>
                <a:gd name="connsiteX48" fmla="*/ 171450 w 523875"/>
                <a:gd name="connsiteY48" fmla="*/ 285751 h 371475"/>
                <a:gd name="connsiteX49" fmla="*/ 188119 w 523875"/>
                <a:gd name="connsiteY49" fmla="*/ 264319 h 371475"/>
                <a:gd name="connsiteX50" fmla="*/ 190500 w 523875"/>
                <a:gd name="connsiteY50" fmla="*/ 295275 h 371475"/>
                <a:gd name="connsiteX51" fmla="*/ 190500 w 523875"/>
                <a:gd name="connsiteY51" fmla="*/ 295275 h 371475"/>
                <a:gd name="connsiteX52" fmla="*/ 192881 w 523875"/>
                <a:gd name="connsiteY52" fmla="*/ 311944 h 371475"/>
                <a:gd name="connsiteX53" fmla="*/ 157163 w 523875"/>
                <a:gd name="connsiteY53" fmla="*/ 321469 h 371475"/>
                <a:gd name="connsiteX54" fmla="*/ 178594 w 523875"/>
                <a:gd name="connsiteY54" fmla="*/ 335757 h 371475"/>
                <a:gd name="connsiteX55" fmla="*/ 195263 w 523875"/>
                <a:gd name="connsiteY55" fmla="*/ 350044 h 371475"/>
                <a:gd name="connsiteX56" fmla="*/ 202406 w 523875"/>
                <a:gd name="connsiteY56" fmla="*/ 359569 h 371475"/>
                <a:gd name="connsiteX57" fmla="*/ 223838 w 523875"/>
                <a:gd name="connsiteY57" fmla="*/ 350044 h 371475"/>
                <a:gd name="connsiteX58" fmla="*/ 254794 w 523875"/>
                <a:gd name="connsiteY58" fmla="*/ 345282 h 371475"/>
                <a:gd name="connsiteX59" fmla="*/ 264319 w 523875"/>
                <a:gd name="connsiteY59" fmla="*/ 357188 h 371475"/>
                <a:gd name="connsiteX60" fmla="*/ 292894 w 523875"/>
                <a:gd name="connsiteY60" fmla="*/ 357188 h 371475"/>
                <a:gd name="connsiteX61" fmla="*/ 314325 w 523875"/>
                <a:gd name="connsiteY61" fmla="*/ 357188 h 371475"/>
                <a:gd name="connsiteX62" fmla="*/ 330994 w 523875"/>
                <a:gd name="connsiteY62" fmla="*/ 333375 h 371475"/>
                <a:gd name="connsiteX63" fmla="*/ 342900 w 523875"/>
                <a:gd name="connsiteY63" fmla="*/ 333375 h 371475"/>
                <a:gd name="connsiteX64" fmla="*/ 361950 w 523875"/>
                <a:gd name="connsiteY64" fmla="*/ 345282 h 371475"/>
                <a:gd name="connsiteX65" fmla="*/ 381000 w 523875"/>
                <a:gd name="connsiteY65" fmla="*/ 352425 h 371475"/>
                <a:gd name="connsiteX66" fmla="*/ 407194 w 523875"/>
                <a:gd name="connsiteY66" fmla="*/ 354807 h 371475"/>
                <a:gd name="connsiteX67" fmla="*/ 426244 w 523875"/>
                <a:gd name="connsiteY67" fmla="*/ 371475 h 371475"/>
                <a:gd name="connsiteX68" fmla="*/ 442913 w 523875"/>
                <a:gd name="connsiteY68" fmla="*/ 366713 h 371475"/>
                <a:gd name="connsiteX69" fmla="*/ 459581 w 523875"/>
                <a:gd name="connsiteY69" fmla="*/ 350044 h 371475"/>
                <a:gd name="connsiteX70" fmla="*/ 452438 w 523875"/>
                <a:gd name="connsiteY70" fmla="*/ 323850 h 371475"/>
                <a:gd name="connsiteX71" fmla="*/ 490538 w 523875"/>
                <a:gd name="connsiteY71" fmla="*/ 345282 h 371475"/>
                <a:gd name="connsiteX72" fmla="*/ 490538 w 523875"/>
                <a:gd name="connsiteY72" fmla="*/ 345282 h 371475"/>
                <a:gd name="connsiteX73" fmla="*/ 497681 w 523875"/>
                <a:gd name="connsiteY73" fmla="*/ 326232 h 371475"/>
                <a:gd name="connsiteX74" fmla="*/ 497681 w 523875"/>
                <a:gd name="connsiteY74" fmla="*/ 302419 h 371475"/>
                <a:gd name="connsiteX75" fmla="*/ 481012 w 523875"/>
                <a:gd name="connsiteY75" fmla="*/ 290514 h 371475"/>
                <a:gd name="connsiteX76" fmla="*/ 490538 w 523875"/>
                <a:gd name="connsiteY76" fmla="*/ 264319 h 371475"/>
                <a:gd name="connsiteX77" fmla="*/ 473869 w 523875"/>
                <a:gd name="connsiteY77" fmla="*/ 242888 h 371475"/>
                <a:gd name="connsiteX0" fmla="*/ 478631 w 523875"/>
                <a:gd name="connsiteY0" fmla="*/ 245269 h 371475"/>
                <a:gd name="connsiteX1" fmla="*/ 516731 w 523875"/>
                <a:gd name="connsiteY1" fmla="*/ 223838 h 371475"/>
                <a:gd name="connsiteX2" fmla="*/ 523875 w 523875"/>
                <a:gd name="connsiteY2" fmla="*/ 180975 h 371475"/>
                <a:gd name="connsiteX3" fmla="*/ 511969 w 523875"/>
                <a:gd name="connsiteY3" fmla="*/ 161925 h 371475"/>
                <a:gd name="connsiteX4" fmla="*/ 481013 w 523875"/>
                <a:gd name="connsiteY4" fmla="*/ 138113 h 371475"/>
                <a:gd name="connsiteX5" fmla="*/ 445294 w 523875"/>
                <a:gd name="connsiteY5" fmla="*/ 116682 h 371475"/>
                <a:gd name="connsiteX6" fmla="*/ 419100 w 523875"/>
                <a:gd name="connsiteY6" fmla="*/ 109538 h 371475"/>
                <a:gd name="connsiteX7" fmla="*/ 371475 w 523875"/>
                <a:gd name="connsiteY7" fmla="*/ 88106 h 371475"/>
                <a:gd name="connsiteX8" fmla="*/ 357188 w 523875"/>
                <a:gd name="connsiteY8" fmla="*/ 66675 h 371475"/>
                <a:gd name="connsiteX9" fmla="*/ 335757 w 523875"/>
                <a:gd name="connsiteY9" fmla="*/ 40481 h 371475"/>
                <a:gd name="connsiteX10" fmla="*/ 316706 w 523875"/>
                <a:gd name="connsiteY10" fmla="*/ 30957 h 371475"/>
                <a:gd name="connsiteX11" fmla="*/ 307181 w 523875"/>
                <a:gd name="connsiteY11" fmla="*/ 26194 h 371475"/>
                <a:gd name="connsiteX12" fmla="*/ 283369 w 523875"/>
                <a:gd name="connsiteY12" fmla="*/ 26194 h 371475"/>
                <a:gd name="connsiteX13" fmla="*/ 264319 w 523875"/>
                <a:gd name="connsiteY13" fmla="*/ 26194 h 371475"/>
                <a:gd name="connsiteX14" fmla="*/ 247650 w 523875"/>
                <a:gd name="connsiteY14" fmla="*/ 19050 h 371475"/>
                <a:gd name="connsiteX15" fmla="*/ 240506 w 523875"/>
                <a:gd name="connsiteY15" fmla="*/ 0 h 371475"/>
                <a:gd name="connsiteX16" fmla="*/ 211931 w 523875"/>
                <a:gd name="connsiteY16" fmla="*/ 0 h 371475"/>
                <a:gd name="connsiteX17" fmla="*/ 195263 w 523875"/>
                <a:gd name="connsiteY17" fmla="*/ 7144 h 371475"/>
                <a:gd name="connsiteX18" fmla="*/ 159544 w 523875"/>
                <a:gd name="connsiteY18" fmla="*/ 26194 h 371475"/>
                <a:gd name="connsiteX19" fmla="*/ 154781 w 523875"/>
                <a:gd name="connsiteY19" fmla="*/ 4763 h 371475"/>
                <a:gd name="connsiteX20" fmla="*/ 147638 w 523875"/>
                <a:gd name="connsiteY20" fmla="*/ 14288 h 371475"/>
                <a:gd name="connsiteX21" fmla="*/ 138113 w 523875"/>
                <a:gd name="connsiteY21" fmla="*/ 33338 h 371475"/>
                <a:gd name="connsiteX22" fmla="*/ 121444 w 523875"/>
                <a:gd name="connsiteY22" fmla="*/ 26194 h 371475"/>
                <a:gd name="connsiteX23" fmla="*/ 100013 w 523875"/>
                <a:gd name="connsiteY23" fmla="*/ 16669 h 371475"/>
                <a:gd name="connsiteX24" fmla="*/ 100013 w 523875"/>
                <a:gd name="connsiteY24" fmla="*/ 16669 h 371475"/>
                <a:gd name="connsiteX25" fmla="*/ 66675 w 523875"/>
                <a:gd name="connsiteY25" fmla="*/ 23813 h 371475"/>
                <a:gd name="connsiteX26" fmla="*/ 40481 w 523875"/>
                <a:gd name="connsiteY26" fmla="*/ 23813 h 371475"/>
                <a:gd name="connsiteX27" fmla="*/ 26194 w 523875"/>
                <a:gd name="connsiteY27" fmla="*/ 28575 h 371475"/>
                <a:gd name="connsiteX28" fmla="*/ 42863 w 523875"/>
                <a:gd name="connsiteY28" fmla="*/ 54769 h 371475"/>
                <a:gd name="connsiteX29" fmla="*/ 45244 w 523875"/>
                <a:gd name="connsiteY29" fmla="*/ 66675 h 371475"/>
                <a:gd name="connsiteX30" fmla="*/ 35719 w 523875"/>
                <a:gd name="connsiteY30" fmla="*/ 69057 h 371475"/>
                <a:gd name="connsiteX31" fmla="*/ 19050 w 523875"/>
                <a:gd name="connsiteY31" fmla="*/ 69057 h 371475"/>
                <a:gd name="connsiteX32" fmla="*/ 2381 w 523875"/>
                <a:gd name="connsiteY32" fmla="*/ 69057 h 371475"/>
                <a:gd name="connsiteX33" fmla="*/ 0 w 523875"/>
                <a:gd name="connsiteY33" fmla="*/ 83344 h 371475"/>
                <a:gd name="connsiteX34" fmla="*/ 16670 w 523875"/>
                <a:gd name="connsiteY34" fmla="*/ 109537 h 371475"/>
                <a:gd name="connsiteX35" fmla="*/ 14288 w 523875"/>
                <a:gd name="connsiteY35" fmla="*/ 150019 h 371475"/>
                <a:gd name="connsiteX36" fmla="*/ 47625 w 523875"/>
                <a:gd name="connsiteY36" fmla="*/ 135732 h 371475"/>
                <a:gd name="connsiteX37" fmla="*/ 54769 w 523875"/>
                <a:gd name="connsiteY37" fmla="*/ 166688 h 371475"/>
                <a:gd name="connsiteX38" fmla="*/ 57150 w 523875"/>
                <a:gd name="connsiteY38" fmla="*/ 185738 h 371475"/>
                <a:gd name="connsiteX39" fmla="*/ 85725 w 523875"/>
                <a:gd name="connsiteY39" fmla="*/ 183357 h 371475"/>
                <a:gd name="connsiteX40" fmla="*/ 80963 w 523875"/>
                <a:gd name="connsiteY40" fmla="*/ 211932 h 371475"/>
                <a:gd name="connsiteX41" fmla="*/ 59531 w 523875"/>
                <a:gd name="connsiteY41" fmla="*/ 226219 h 371475"/>
                <a:gd name="connsiteX42" fmla="*/ 71438 w 523875"/>
                <a:gd name="connsiteY42" fmla="*/ 247650 h 371475"/>
                <a:gd name="connsiteX43" fmla="*/ 71438 w 523875"/>
                <a:gd name="connsiteY43" fmla="*/ 269082 h 371475"/>
                <a:gd name="connsiteX44" fmla="*/ 90488 w 523875"/>
                <a:gd name="connsiteY44" fmla="*/ 254794 h 371475"/>
                <a:gd name="connsiteX45" fmla="*/ 109538 w 523875"/>
                <a:gd name="connsiteY45" fmla="*/ 254794 h 371475"/>
                <a:gd name="connsiteX46" fmla="*/ 135731 w 523875"/>
                <a:gd name="connsiteY46" fmla="*/ 261938 h 371475"/>
                <a:gd name="connsiteX47" fmla="*/ 145256 w 523875"/>
                <a:gd name="connsiteY47" fmla="*/ 276225 h 371475"/>
                <a:gd name="connsiteX48" fmla="*/ 171450 w 523875"/>
                <a:gd name="connsiteY48" fmla="*/ 285751 h 371475"/>
                <a:gd name="connsiteX49" fmla="*/ 188119 w 523875"/>
                <a:gd name="connsiteY49" fmla="*/ 264319 h 371475"/>
                <a:gd name="connsiteX50" fmla="*/ 190500 w 523875"/>
                <a:gd name="connsiteY50" fmla="*/ 295275 h 371475"/>
                <a:gd name="connsiteX51" fmla="*/ 190500 w 523875"/>
                <a:gd name="connsiteY51" fmla="*/ 295275 h 371475"/>
                <a:gd name="connsiteX52" fmla="*/ 192881 w 523875"/>
                <a:gd name="connsiteY52" fmla="*/ 311944 h 371475"/>
                <a:gd name="connsiteX53" fmla="*/ 157163 w 523875"/>
                <a:gd name="connsiteY53" fmla="*/ 321469 h 371475"/>
                <a:gd name="connsiteX54" fmla="*/ 178594 w 523875"/>
                <a:gd name="connsiteY54" fmla="*/ 335757 h 371475"/>
                <a:gd name="connsiteX55" fmla="*/ 195263 w 523875"/>
                <a:gd name="connsiteY55" fmla="*/ 350044 h 371475"/>
                <a:gd name="connsiteX56" fmla="*/ 202406 w 523875"/>
                <a:gd name="connsiteY56" fmla="*/ 359569 h 371475"/>
                <a:gd name="connsiteX57" fmla="*/ 223838 w 523875"/>
                <a:gd name="connsiteY57" fmla="*/ 350044 h 371475"/>
                <a:gd name="connsiteX58" fmla="*/ 254794 w 523875"/>
                <a:gd name="connsiteY58" fmla="*/ 345282 h 371475"/>
                <a:gd name="connsiteX59" fmla="*/ 264319 w 523875"/>
                <a:gd name="connsiteY59" fmla="*/ 357188 h 371475"/>
                <a:gd name="connsiteX60" fmla="*/ 292894 w 523875"/>
                <a:gd name="connsiteY60" fmla="*/ 357188 h 371475"/>
                <a:gd name="connsiteX61" fmla="*/ 314325 w 523875"/>
                <a:gd name="connsiteY61" fmla="*/ 357188 h 371475"/>
                <a:gd name="connsiteX62" fmla="*/ 330994 w 523875"/>
                <a:gd name="connsiteY62" fmla="*/ 333375 h 371475"/>
                <a:gd name="connsiteX63" fmla="*/ 342900 w 523875"/>
                <a:gd name="connsiteY63" fmla="*/ 333375 h 371475"/>
                <a:gd name="connsiteX64" fmla="*/ 361950 w 523875"/>
                <a:gd name="connsiteY64" fmla="*/ 345282 h 371475"/>
                <a:gd name="connsiteX65" fmla="*/ 381000 w 523875"/>
                <a:gd name="connsiteY65" fmla="*/ 352425 h 371475"/>
                <a:gd name="connsiteX66" fmla="*/ 407194 w 523875"/>
                <a:gd name="connsiteY66" fmla="*/ 354807 h 371475"/>
                <a:gd name="connsiteX67" fmla="*/ 426244 w 523875"/>
                <a:gd name="connsiteY67" fmla="*/ 371475 h 371475"/>
                <a:gd name="connsiteX68" fmla="*/ 442913 w 523875"/>
                <a:gd name="connsiteY68" fmla="*/ 366713 h 371475"/>
                <a:gd name="connsiteX69" fmla="*/ 459581 w 523875"/>
                <a:gd name="connsiteY69" fmla="*/ 350044 h 371475"/>
                <a:gd name="connsiteX70" fmla="*/ 452438 w 523875"/>
                <a:gd name="connsiteY70" fmla="*/ 323850 h 371475"/>
                <a:gd name="connsiteX71" fmla="*/ 490538 w 523875"/>
                <a:gd name="connsiteY71" fmla="*/ 345282 h 371475"/>
                <a:gd name="connsiteX72" fmla="*/ 490538 w 523875"/>
                <a:gd name="connsiteY72" fmla="*/ 345282 h 371475"/>
                <a:gd name="connsiteX73" fmla="*/ 497681 w 523875"/>
                <a:gd name="connsiteY73" fmla="*/ 326232 h 371475"/>
                <a:gd name="connsiteX74" fmla="*/ 497681 w 523875"/>
                <a:gd name="connsiteY74" fmla="*/ 302419 h 371475"/>
                <a:gd name="connsiteX75" fmla="*/ 481012 w 523875"/>
                <a:gd name="connsiteY75" fmla="*/ 290514 h 371475"/>
                <a:gd name="connsiteX76" fmla="*/ 490538 w 523875"/>
                <a:gd name="connsiteY76" fmla="*/ 264319 h 371475"/>
                <a:gd name="connsiteX77" fmla="*/ 478631 w 523875"/>
                <a:gd name="connsiteY77" fmla="*/ 245269 h 371475"/>
                <a:gd name="connsiteX0" fmla="*/ 478631 w 523875"/>
                <a:gd name="connsiteY0" fmla="*/ 245269 h 371475"/>
                <a:gd name="connsiteX1" fmla="*/ 516731 w 523875"/>
                <a:gd name="connsiteY1" fmla="*/ 223838 h 371475"/>
                <a:gd name="connsiteX2" fmla="*/ 523875 w 523875"/>
                <a:gd name="connsiteY2" fmla="*/ 180975 h 371475"/>
                <a:gd name="connsiteX3" fmla="*/ 511969 w 523875"/>
                <a:gd name="connsiteY3" fmla="*/ 161925 h 371475"/>
                <a:gd name="connsiteX4" fmla="*/ 481013 w 523875"/>
                <a:gd name="connsiteY4" fmla="*/ 138113 h 371475"/>
                <a:gd name="connsiteX5" fmla="*/ 445294 w 523875"/>
                <a:gd name="connsiteY5" fmla="*/ 116682 h 371475"/>
                <a:gd name="connsiteX6" fmla="*/ 419100 w 523875"/>
                <a:gd name="connsiteY6" fmla="*/ 109538 h 371475"/>
                <a:gd name="connsiteX7" fmla="*/ 371475 w 523875"/>
                <a:gd name="connsiteY7" fmla="*/ 88106 h 371475"/>
                <a:gd name="connsiteX8" fmla="*/ 357188 w 523875"/>
                <a:gd name="connsiteY8" fmla="*/ 66675 h 371475"/>
                <a:gd name="connsiteX9" fmla="*/ 335757 w 523875"/>
                <a:gd name="connsiteY9" fmla="*/ 40481 h 371475"/>
                <a:gd name="connsiteX10" fmla="*/ 316706 w 523875"/>
                <a:gd name="connsiteY10" fmla="*/ 30957 h 371475"/>
                <a:gd name="connsiteX11" fmla="*/ 307181 w 523875"/>
                <a:gd name="connsiteY11" fmla="*/ 26194 h 371475"/>
                <a:gd name="connsiteX12" fmla="*/ 283369 w 523875"/>
                <a:gd name="connsiteY12" fmla="*/ 26194 h 371475"/>
                <a:gd name="connsiteX13" fmla="*/ 264319 w 523875"/>
                <a:gd name="connsiteY13" fmla="*/ 26194 h 371475"/>
                <a:gd name="connsiteX14" fmla="*/ 247650 w 523875"/>
                <a:gd name="connsiteY14" fmla="*/ 19050 h 371475"/>
                <a:gd name="connsiteX15" fmla="*/ 240506 w 523875"/>
                <a:gd name="connsiteY15" fmla="*/ 0 h 371475"/>
                <a:gd name="connsiteX16" fmla="*/ 211931 w 523875"/>
                <a:gd name="connsiteY16" fmla="*/ 0 h 371475"/>
                <a:gd name="connsiteX17" fmla="*/ 195263 w 523875"/>
                <a:gd name="connsiteY17" fmla="*/ 7144 h 371475"/>
                <a:gd name="connsiteX18" fmla="*/ 159544 w 523875"/>
                <a:gd name="connsiteY18" fmla="*/ 26194 h 371475"/>
                <a:gd name="connsiteX19" fmla="*/ 154781 w 523875"/>
                <a:gd name="connsiteY19" fmla="*/ 4763 h 371475"/>
                <a:gd name="connsiteX20" fmla="*/ 147638 w 523875"/>
                <a:gd name="connsiteY20" fmla="*/ 14288 h 371475"/>
                <a:gd name="connsiteX21" fmla="*/ 138113 w 523875"/>
                <a:gd name="connsiteY21" fmla="*/ 33338 h 371475"/>
                <a:gd name="connsiteX22" fmla="*/ 114300 w 523875"/>
                <a:gd name="connsiteY22" fmla="*/ 26194 h 371475"/>
                <a:gd name="connsiteX23" fmla="*/ 100013 w 523875"/>
                <a:gd name="connsiteY23" fmla="*/ 16669 h 371475"/>
                <a:gd name="connsiteX24" fmla="*/ 100013 w 523875"/>
                <a:gd name="connsiteY24" fmla="*/ 16669 h 371475"/>
                <a:gd name="connsiteX25" fmla="*/ 66675 w 523875"/>
                <a:gd name="connsiteY25" fmla="*/ 23813 h 371475"/>
                <a:gd name="connsiteX26" fmla="*/ 40481 w 523875"/>
                <a:gd name="connsiteY26" fmla="*/ 23813 h 371475"/>
                <a:gd name="connsiteX27" fmla="*/ 26194 w 523875"/>
                <a:gd name="connsiteY27" fmla="*/ 28575 h 371475"/>
                <a:gd name="connsiteX28" fmla="*/ 42863 w 523875"/>
                <a:gd name="connsiteY28" fmla="*/ 54769 h 371475"/>
                <a:gd name="connsiteX29" fmla="*/ 45244 w 523875"/>
                <a:gd name="connsiteY29" fmla="*/ 66675 h 371475"/>
                <a:gd name="connsiteX30" fmla="*/ 35719 w 523875"/>
                <a:gd name="connsiteY30" fmla="*/ 69057 h 371475"/>
                <a:gd name="connsiteX31" fmla="*/ 19050 w 523875"/>
                <a:gd name="connsiteY31" fmla="*/ 69057 h 371475"/>
                <a:gd name="connsiteX32" fmla="*/ 2381 w 523875"/>
                <a:gd name="connsiteY32" fmla="*/ 69057 h 371475"/>
                <a:gd name="connsiteX33" fmla="*/ 0 w 523875"/>
                <a:gd name="connsiteY33" fmla="*/ 83344 h 371475"/>
                <a:gd name="connsiteX34" fmla="*/ 16670 w 523875"/>
                <a:gd name="connsiteY34" fmla="*/ 109537 h 371475"/>
                <a:gd name="connsiteX35" fmla="*/ 14288 w 523875"/>
                <a:gd name="connsiteY35" fmla="*/ 150019 h 371475"/>
                <a:gd name="connsiteX36" fmla="*/ 47625 w 523875"/>
                <a:gd name="connsiteY36" fmla="*/ 135732 h 371475"/>
                <a:gd name="connsiteX37" fmla="*/ 54769 w 523875"/>
                <a:gd name="connsiteY37" fmla="*/ 166688 h 371475"/>
                <a:gd name="connsiteX38" fmla="*/ 57150 w 523875"/>
                <a:gd name="connsiteY38" fmla="*/ 185738 h 371475"/>
                <a:gd name="connsiteX39" fmla="*/ 85725 w 523875"/>
                <a:gd name="connsiteY39" fmla="*/ 183357 h 371475"/>
                <a:gd name="connsiteX40" fmla="*/ 80963 w 523875"/>
                <a:gd name="connsiteY40" fmla="*/ 211932 h 371475"/>
                <a:gd name="connsiteX41" fmla="*/ 59531 w 523875"/>
                <a:gd name="connsiteY41" fmla="*/ 226219 h 371475"/>
                <a:gd name="connsiteX42" fmla="*/ 71438 w 523875"/>
                <a:gd name="connsiteY42" fmla="*/ 247650 h 371475"/>
                <a:gd name="connsiteX43" fmla="*/ 71438 w 523875"/>
                <a:gd name="connsiteY43" fmla="*/ 269082 h 371475"/>
                <a:gd name="connsiteX44" fmla="*/ 90488 w 523875"/>
                <a:gd name="connsiteY44" fmla="*/ 254794 h 371475"/>
                <a:gd name="connsiteX45" fmla="*/ 109538 w 523875"/>
                <a:gd name="connsiteY45" fmla="*/ 254794 h 371475"/>
                <a:gd name="connsiteX46" fmla="*/ 135731 w 523875"/>
                <a:gd name="connsiteY46" fmla="*/ 261938 h 371475"/>
                <a:gd name="connsiteX47" fmla="*/ 145256 w 523875"/>
                <a:gd name="connsiteY47" fmla="*/ 276225 h 371475"/>
                <a:gd name="connsiteX48" fmla="*/ 171450 w 523875"/>
                <a:gd name="connsiteY48" fmla="*/ 285751 h 371475"/>
                <a:gd name="connsiteX49" fmla="*/ 188119 w 523875"/>
                <a:gd name="connsiteY49" fmla="*/ 264319 h 371475"/>
                <a:gd name="connsiteX50" fmla="*/ 190500 w 523875"/>
                <a:gd name="connsiteY50" fmla="*/ 295275 h 371475"/>
                <a:gd name="connsiteX51" fmla="*/ 190500 w 523875"/>
                <a:gd name="connsiteY51" fmla="*/ 295275 h 371475"/>
                <a:gd name="connsiteX52" fmla="*/ 192881 w 523875"/>
                <a:gd name="connsiteY52" fmla="*/ 311944 h 371475"/>
                <a:gd name="connsiteX53" fmla="*/ 157163 w 523875"/>
                <a:gd name="connsiteY53" fmla="*/ 321469 h 371475"/>
                <a:gd name="connsiteX54" fmla="*/ 178594 w 523875"/>
                <a:gd name="connsiteY54" fmla="*/ 335757 h 371475"/>
                <a:gd name="connsiteX55" fmla="*/ 195263 w 523875"/>
                <a:gd name="connsiteY55" fmla="*/ 350044 h 371475"/>
                <a:gd name="connsiteX56" fmla="*/ 202406 w 523875"/>
                <a:gd name="connsiteY56" fmla="*/ 359569 h 371475"/>
                <a:gd name="connsiteX57" fmla="*/ 223838 w 523875"/>
                <a:gd name="connsiteY57" fmla="*/ 350044 h 371475"/>
                <a:gd name="connsiteX58" fmla="*/ 254794 w 523875"/>
                <a:gd name="connsiteY58" fmla="*/ 345282 h 371475"/>
                <a:gd name="connsiteX59" fmla="*/ 264319 w 523875"/>
                <a:gd name="connsiteY59" fmla="*/ 357188 h 371475"/>
                <a:gd name="connsiteX60" fmla="*/ 292894 w 523875"/>
                <a:gd name="connsiteY60" fmla="*/ 357188 h 371475"/>
                <a:gd name="connsiteX61" fmla="*/ 314325 w 523875"/>
                <a:gd name="connsiteY61" fmla="*/ 357188 h 371475"/>
                <a:gd name="connsiteX62" fmla="*/ 330994 w 523875"/>
                <a:gd name="connsiteY62" fmla="*/ 333375 h 371475"/>
                <a:gd name="connsiteX63" fmla="*/ 342900 w 523875"/>
                <a:gd name="connsiteY63" fmla="*/ 333375 h 371475"/>
                <a:gd name="connsiteX64" fmla="*/ 361950 w 523875"/>
                <a:gd name="connsiteY64" fmla="*/ 345282 h 371475"/>
                <a:gd name="connsiteX65" fmla="*/ 381000 w 523875"/>
                <a:gd name="connsiteY65" fmla="*/ 352425 h 371475"/>
                <a:gd name="connsiteX66" fmla="*/ 407194 w 523875"/>
                <a:gd name="connsiteY66" fmla="*/ 354807 h 371475"/>
                <a:gd name="connsiteX67" fmla="*/ 426244 w 523875"/>
                <a:gd name="connsiteY67" fmla="*/ 371475 h 371475"/>
                <a:gd name="connsiteX68" fmla="*/ 442913 w 523875"/>
                <a:gd name="connsiteY68" fmla="*/ 366713 h 371475"/>
                <a:gd name="connsiteX69" fmla="*/ 459581 w 523875"/>
                <a:gd name="connsiteY69" fmla="*/ 350044 h 371475"/>
                <a:gd name="connsiteX70" fmla="*/ 452438 w 523875"/>
                <a:gd name="connsiteY70" fmla="*/ 323850 h 371475"/>
                <a:gd name="connsiteX71" fmla="*/ 490538 w 523875"/>
                <a:gd name="connsiteY71" fmla="*/ 345282 h 371475"/>
                <a:gd name="connsiteX72" fmla="*/ 490538 w 523875"/>
                <a:gd name="connsiteY72" fmla="*/ 345282 h 371475"/>
                <a:gd name="connsiteX73" fmla="*/ 497681 w 523875"/>
                <a:gd name="connsiteY73" fmla="*/ 326232 h 371475"/>
                <a:gd name="connsiteX74" fmla="*/ 497681 w 523875"/>
                <a:gd name="connsiteY74" fmla="*/ 302419 h 371475"/>
                <a:gd name="connsiteX75" fmla="*/ 481012 w 523875"/>
                <a:gd name="connsiteY75" fmla="*/ 290514 h 371475"/>
                <a:gd name="connsiteX76" fmla="*/ 490538 w 523875"/>
                <a:gd name="connsiteY76" fmla="*/ 264319 h 371475"/>
                <a:gd name="connsiteX77" fmla="*/ 478631 w 523875"/>
                <a:gd name="connsiteY77" fmla="*/ 245269 h 371475"/>
                <a:gd name="connsiteX0" fmla="*/ 478631 w 523875"/>
                <a:gd name="connsiteY0" fmla="*/ 245269 h 371475"/>
                <a:gd name="connsiteX1" fmla="*/ 516731 w 523875"/>
                <a:gd name="connsiteY1" fmla="*/ 223838 h 371475"/>
                <a:gd name="connsiteX2" fmla="*/ 523875 w 523875"/>
                <a:gd name="connsiteY2" fmla="*/ 180975 h 371475"/>
                <a:gd name="connsiteX3" fmla="*/ 511969 w 523875"/>
                <a:gd name="connsiteY3" fmla="*/ 161925 h 371475"/>
                <a:gd name="connsiteX4" fmla="*/ 481013 w 523875"/>
                <a:gd name="connsiteY4" fmla="*/ 138113 h 371475"/>
                <a:gd name="connsiteX5" fmla="*/ 445294 w 523875"/>
                <a:gd name="connsiteY5" fmla="*/ 116682 h 371475"/>
                <a:gd name="connsiteX6" fmla="*/ 419100 w 523875"/>
                <a:gd name="connsiteY6" fmla="*/ 109538 h 371475"/>
                <a:gd name="connsiteX7" fmla="*/ 371475 w 523875"/>
                <a:gd name="connsiteY7" fmla="*/ 88106 h 371475"/>
                <a:gd name="connsiteX8" fmla="*/ 357188 w 523875"/>
                <a:gd name="connsiteY8" fmla="*/ 66675 h 371475"/>
                <a:gd name="connsiteX9" fmla="*/ 335757 w 523875"/>
                <a:gd name="connsiteY9" fmla="*/ 40481 h 371475"/>
                <a:gd name="connsiteX10" fmla="*/ 316706 w 523875"/>
                <a:gd name="connsiteY10" fmla="*/ 30957 h 371475"/>
                <a:gd name="connsiteX11" fmla="*/ 307181 w 523875"/>
                <a:gd name="connsiteY11" fmla="*/ 26194 h 371475"/>
                <a:gd name="connsiteX12" fmla="*/ 283369 w 523875"/>
                <a:gd name="connsiteY12" fmla="*/ 26194 h 371475"/>
                <a:gd name="connsiteX13" fmla="*/ 264319 w 523875"/>
                <a:gd name="connsiteY13" fmla="*/ 26194 h 371475"/>
                <a:gd name="connsiteX14" fmla="*/ 247650 w 523875"/>
                <a:gd name="connsiteY14" fmla="*/ 19050 h 371475"/>
                <a:gd name="connsiteX15" fmla="*/ 240506 w 523875"/>
                <a:gd name="connsiteY15" fmla="*/ 0 h 371475"/>
                <a:gd name="connsiteX16" fmla="*/ 211931 w 523875"/>
                <a:gd name="connsiteY16" fmla="*/ 0 h 371475"/>
                <a:gd name="connsiteX17" fmla="*/ 195263 w 523875"/>
                <a:gd name="connsiteY17" fmla="*/ 7144 h 371475"/>
                <a:gd name="connsiteX18" fmla="*/ 159544 w 523875"/>
                <a:gd name="connsiteY18" fmla="*/ 26194 h 371475"/>
                <a:gd name="connsiteX19" fmla="*/ 154781 w 523875"/>
                <a:gd name="connsiteY19" fmla="*/ 4763 h 371475"/>
                <a:gd name="connsiteX20" fmla="*/ 147638 w 523875"/>
                <a:gd name="connsiteY20" fmla="*/ 14288 h 371475"/>
                <a:gd name="connsiteX21" fmla="*/ 138113 w 523875"/>
                <a:gd name="connsiteY21" fmla="*/ 33338 h 371475"/>
                <a:gd name="connsiteX22" fmla="*/ 114300 w 523875"/>
                <a:gd name="connsiteY22" fmla="*/ 26194 h 371475"/>
                <a:gd name="connsiteX23" fmla="*/ 100013 w 523875"/>
                <a:gd name="connsiteY23" fmla="*/ 16669 h 371475"/>
                <a:gd name="connsiteX24" fmla="*/ 100013 w 523875"/>
                <a:gd name="connsiteY24" fmla="*/ 16669 h 371475"/>
                <a:gd name="connsiteX25" fmla="*/ 66675 w 523875"/>
                <a:gd name="connsiteY25" fmla="*/ 23813 h 371475"/>
                <a:gd name="connsiteX26" fmla="*/ 40481 w 523875"/>
                <a:gd name="connsiteY26" fmla="*/ 23813 h 371475"/>
                <a:gd name="connsiteX27" fmla="*/ 26194 w 523875"/>
                <a:gd name="connsiteY27" fmla="*/ 28575 h 371475"/>
                <a:gd name="connsiteX28" fmla="*/ 42863 w 523875"/>
                <a:gd name="connsiteY28" fmla="*/ 54769 h 371475"/>
                <a:gd name="connsiteX29" fmla="*/ 45244 w 523875"/>
                <a:gd name="connsiteY29" fmla="*/ 66675 h 371475"/>
                <a:gd name="connsiteX30" fmla="*/ 35719 w 523875"/>
                <a:gd name="connsiteY30" fmla="*/ 69057 h 371475"/>
                <a:gd name="connsiteX31" fmla="*/ 19050 w 523875"/>
                <a:gd name="connsiteY31" fmla="*/ 69057 h 371475"/>
                <a:gd name="connsiteX32" fmla="*/ 2381 w 523875"/>
                <a:gd name="connsiteY32" fmla="*/ 69057 h 371475"/>
                <a:gd name="connsiteX33" fmla="*/ 0 w 523875"/>
                <a:gd name="connsiteY33" fmla="*/ 83344 h 371475"/>
                <a:gd name="connsiteX34" fmla="*/ 16670 w 523875"/>
                <a:gd name="connsiteY34" fmla="*/ 109537 h 371475"/>
                <a:gd name="connsiteX35" fmla="*/ 14288 w 523875"/>
                <a:gd name="connsiteY35" fmla="*/ 150019 h 371475"/>
                <a:gd name="connsiteX36" fmla="*/ 47625 w 523875"/>
                <a:gd name="connsiteY36" fmla="*/ 135732 h 371475"/>
                <a:gd name="connsiteX37" fmla="*/ 54769 w 523875"/>
                <a:gd name="connsiteY37" fmla="*/ 166688 h 371475"/>
                <a:gd name="connsiteX38" fmla="*/ 64294 w 523875"/>
                <a:gd name="connsiteY38" fmla="*/ 183357 h 371475"/>
                <a:gd name="connsiteX39" fmla="*/ 85725 w 523875"/>
                <a:gd name="connsiteY39" fmla="*/ 183357 h 371475"/>
                <a:gd name="connsiteX40" fmla="*/ 80963 w 523875"/>
                <a:gd name="connsiteY40" fmla="*/ 211932 h 371475"/>
                <a:gd name="connsiteX41" fmla="*/ 59531 w 523875"/>
                <a:gd name="connsiteY41" fmla="*/ 226219 h 371475"/>
                <a:gd name="connsiteX42" fmla="*/ 71438 w 523875"/>
                <a:gd name="connsiteY42" fmla="*/ 247650 h 371475"/>
                <a:gd name="connsiteX43" fmla="*/ 71438 w 523875"/>
                <a:gd name="connsiteY43" fmla="*/ 269082 h 371475"/>
                <a:gd name="connsiteX44" fmla="*/ 90488 w 523875"/>
                <a:gd name="connsiteY44" fmla="*/ 254794 h 371475"/>
                <a:gd name="connsiteX45" fmla="*/ 109538 w 523875"/>
                <a:gd name="connsiteY45" fmla="*/ 254794 h 371475"/>
                <a:gd name="connsiteX46" fmla="*/ 135731 w 523875"/>
                <a:gd name="connsiteY46" fmla="*/ 261938 h 371475"/>
                <a:gd name="connsiteX47" fmla="*/ 145256 w 523875"/>
                <a:gd name="connsiteY47" fmla="*/ 276225 h 371475"/>
                <a:gd name="connsiteX48" fmla="*/ 171450 w 523875"/>
                <a:gd name="connsiteY48" fmla="*/ 285751 h 371475"/>
                <a:gd name="connsiteX49" fmla="*/ 188119 w 523875"/>
                <a:gd name="connsiteY49" fmla="*/ 264319 h 371475"/>
                <a:gd name="connsiteX50" fmla="*/ 190500 w 523875"/>
                <a:gd name="connsiteY50" fmla="*/ 295275 h 371475"/>
                <a:gd name="connsiteX51" fmla="*/ 190500 w 523875"/>
                <a:gd name="connsiteY51" fmla="*/ 295275 h 371475"/>
                <a:gd name="connsiteX52" fmla="*/ 192881 w 523875"/>
                <a:gd name="connsiteY52" fmla="*/ 311944 h 371475"/>
                <a:gd name="connsiteX53" fmla="*/ 157163 w 523875"/>
                <a:gd name="connsiteY53" fmla="*/ 321469 h 371475"/>
                <a:gd name="connsiteX54" fmla="*/ 178594 w 523875"/>
                <a:gd name="connsiteY54" fmla="*/ 335757 h 371475"/>
                <a:gd name="connsiteX55" fmla="*/ 195263 w 523875"/>
                <a:gd name="connsiteY55" fmla="*/ 350044 h 371475"/>
                <a:gd name="connsiteX56" fmla="*/ 202406 w 523875"/>
                <a:gd name="connsiteY56" fmla="*/ 359569 h 371475"/>
                <a:gd name="connsiteX57" fmla="*/ 223838 w 523875"/>
                <a:gd name="connsiteY57" fmla="*/ 350044 h 371475"/>
                <a:gd name="connsiteX58" fmla="*/ 254794 w 523875"/>
                <a:gd name="connsiteY58" fmla="*/ 345282 h 371475"/>
                <a:gd name="connsiteX59" fmla="*/ 264319 w 523875"/>
                <a:gd name="connsiteY59" fmla="*/ 357188 h 371475"/>
                <a:gd name="connsiteX60" fmla="*/ 292894 w 523875"/>
                <a:gd name="connsiteY60" fmla="*/ 357188 h 371475"/>
                <a:gd name="connsiteX61" fmla="*/ 314325 w 523875"/>
                <a:gd name="connsiteY61" fmla="*/ 357188 h 371475"/>
                <a:gd name="connsiteX62" fmla="*/ 330994 w 523875"/>
                <a:gd name="connsiteY62" fmla="*/ 333375 h 371475"/>
                <a:gd name="connsiteX63" fmla="*/ 342900 w 523875"/>
                <a:gd name="connsiteY63" fmla="*/ 333375 h 371475"/>
                <a:gd name="connsiteX64" fmla="*/ 361950 w 523875"/>
                <a:gd name="connsiteY64" fmla="*/ 345282 h 371475"/>
                <a:gd name="connsiteX65" fmla="*/ 381000 w 523875"/>
                <a:gd name="connsiteY65" fmla="*/ 352425 h 371475"/>
                <a:gd name="connsiteX66" fmla="*/ 407194 w 523875"/>
                <a:gd name="connsiteY66" fmla="*/ 354807 h 371475"/>
                <a:gd name="connsiteX67" fmla="*/ 426244 w 523875"/>
                <a:gd name="connsiteY67" fmla="*/ 371475 h 371475"/>
                <a:gd name="connsiteX68" fmla="*/ 442913 w 523875"/>
                <a:gd name="connsiteY68" fmla="*/ 366713 h 371475"/>
                <a:gd name="connsiteX69" fmla="*/ 459581 w 523875"/>
                <a:gd name="connsiteY69" fmla="*/ 350044 h 371475"/>
                <a:gd name="connsiteX70" fmla="*/ 452438 w 523875"/>
                <a:gd name="connsiteY70" fmla="*/ 323850 h 371475"/>
                <a:gd name="connsiteX71" fmla="*/ 490538 w 523875"/>
                <a:gd name="connsiteY71" fmla="*/ 345282 h 371475"/>
                <a:gd name="connsiteX72" fmla="*/ 490538 w 523875"/>
                <a:gd name="connsiteY72" fmla="*/ 345282 h 371475"/>
                <a:gd name="connsiteX73" fmla="*/ 497681 w 523875"/>
                <a:gd name="connsiteY73" fmla="*/ 326232 h 371475"/>
                <a:gd name="connsiteX74" fmla="*/ 497681 w 523875"/>
                <a:gd name="connsiteY74" fmla="*/ 302419 h 371475"/>
                <a:gd name="connsiteX75" fmla="*/ 481012 w 523875"/>
                <a:gd name="connsiteY75" fmla="*/ 290514 h 371475"/>
                <a:gd name="connsiteX76" fmla="*/ 490538 w 523875"/>
                <a:gd name="connsiteY76" fmla="*/ 264319 h 371475"/>
                <a:gd name="connsiteX77" fmla="*/ 478631 w 523875"/>
                <a:gd name="connsiteY77" fmla="*/ 245269 h 371475"/>
                <a:gd name="connsiteX0" fmla="*/ 478631 w 523875"/>
                <a:gd name="connsiteY0" fmla="*/ 245269 h 371475"/>
                <a:gd name="connsiteX1" fmla="*/ 516731 w 523875"/>
                <a:gd name="connsiteY1" fmla="*/ 223838 h 371475"/>
                <a:gd name="connsiteX2" fmla="*/ 523875 w 523875"/>
                <a:gd name="connsiteY2" fmla="*/ 180975 h 371475"/>
                <a:gd name="connsiteX3" fmla="*/ 511969 w 523875"/>
                <a:gd name="connsiteY3" fmla="*/ 161925 h 371475"/>
                <a:gd name="connsiteX4" fmla="*/ 481013 w 523875"/>
                <a:gd name="connsiteY4" fmla="*/ 138113 h 371475"/>
                <a:gd name="connsiteX5" fmla="*/ 445294 w 523875"/>
                <a:gd name="connsiteY5" fmla="*/ 116682 h 371475"/>
                <a:gd name="connsiteX6" fmla="*/ 419100 w 523875"/>
                <a:gd name="connsiteY6" fmla="*/ 109538 h 371475"/>
                <a:gd name="connsiteX7" fmla="*/ 371475 w 523875"/>
                <a:gd name="connsiteY7" fmla="*/ 88106 h 371475"/>
                <a:gd name="connsiteX8" fmla="*/ 357188 w 523875"/>
                <a:gd name="connsiteY8" fmla="*/ 66675 h 371475"/>
                <a:gd name="connsiteX9" fmla="*/ 335757 w 523875"/>
                <a:gd name="connsiteY9" fmla="*/ 40481 h 371475"/>
                <a:gd name="connsiteX10" fmla="*/ 316706 w 523875"/>
                <a:gd name="connsiteY10" fmla="*/ 30957 h 371475"/>
                <a:gd name="connsiteX11" fmla="*/ 307181 w 523875"/>
                <a:gd name="connsiteY11" fmla="*/ 26194 h 371475"/>
                <a:gd name="connsiteX12" fmla="*/ 283369 w 523875"/>
                <a:gd name="connsiteY12" fmla="*/ 26194 h 371475"/>
                <a:gd name="connsiteX13" fmla="*/ 264319 w 523875"/>
                <a:gd name="connsiteY13" fmla="*/ 26194 h 371475"/>
                <a:gd name="connsiteX14" fmla="*/ 247650 w 523875"/>
                <a:gd name="connsiteY14" fmla="*/ 19050 h 371475"/>
                <a:gd name="connsiteX15" fmla="*/ 240506 w 523875"/>
                <a:gd name="connsiteY15" fmla="*/ 0 h 371475"/>
                <a:gd name="connsiteX16" fmla="*/ 211931 w 523875"/>
                <a:gd name="connsiteY16" fmla="*/ 0 h 371475"/>
                <a:gd name="connsiteX17" fmla="*/ 195263 w 523875"/>
                <a:gd name="connsiteY17" fmla="*/ 7144 h 371475"/>
                <a:gd name="connsiteX18" fmla="*/ 159544 w 523875"/>
                <a:gd name="connsiteY18" fmla="*/ 26194 h 371475"/>
                <a:gd name="connsiteX19" fmla="*/ 154781 w 523875"/>
                <a:gd name="connsiteY19" fmla="*/ 4763 h 371475"/>
                <a:gd name="connsiteX20" fmla="*/ 147638 w 523875"/>
                <a:gd name="connsiteY20" fmla="*/ 14288 h 371475"/>
                <a:gd name="connsiteX21" fmla="*/ 138113 w 523875"/>
                <a:gd name="connsiteY21" fmla="*/ 33338 h 371475"/>
                <a:gd name="connsiteX22" fmla="*/ 114300 w 523875"/>
                <a:gd name="connsiteY22" fmla="*/ 26194 h 371475"/>
                <a:gd name="connsiteX23" fmla="*/ 100013 w 523875"/>
                <a:gd name="connsiteY23" fmla="*/ 16669 h 371475"/>
                <a:gd name="connsiteX24" fmla="*/ 100013 w 523875"/>
                <a:gd name="connsiteY24" fmla="*/ 16669 h 371475"/>
                <a:gd name="connsiteX25" fmla="*/ 66675 w 523875"/>
                <a:gd name="connsiteY25" fmla="*/ 23813 h 371475"/>
                <a:gd name="connsiteX26" fmla="*/ 40481 w 523875"/>
                <a:gd name="connsiteY26" fmla="*/ 23813 h 371475"/>
                <a:gd name="connsiteX27" fmla="*/ 26194 w 523875"/>
                <a:gd name="connsiteY27" fmla="*/ 28575 h 371475"/>
                <a:gd name="connsiteX28" fmla="*/ 42863 w 523875"/>
                <a:gd name="connsiteY28" fmla="*/ 54769 h 371475"/>
                <a:gd name="connsiteX29" fmla="*/ 45244 w 523875"/>
                <a:gd name="connsiteY29" fmla="*/ 66675 h 371475"/>
                <a:gd name="connsiteX30" fmla="*/ 35719 w 523875"/>
                <a:gd name="connsiteY30" fmla="*/ 69057 h 371475"/>
                <a:gd name="connsiteX31" fmla="*/ 19050 w 523875"/>
                <a:gd name="connsiteY31" fmla="*/ 69057 h 371475"/>
                <a:gd name="connsiteX32" fmla="*/ 2381 w 523875"/>
                <a:gd name="connsiteY32" fmla="*/ 69057 h 371475"/>
                <a:gd name="connsiteX33" fmla="*/ 0 w 523875"/>
                <a:gd name="connsiteY33" fmla="*/ 83344 h 371475"/>
                <a:gd name="connsiteX34" fmla="*/ 16670 w 523875"/>
                <a:gd name="connsiteY34" fmla="*/ 111918 h 371475"/>
                <a:gd name="connsiteX35" fmla="*/ 14288 w 523875"/>
                <a:gd name="connsiteY35" fmla="*/ 150019 h 371475"/>
                <a:gd name="connsiteX36" fmla="*/ 47625 w 523875"/>
                <a:gd name="connsiteY36" fmla="*/ 135732 h 371475"/>
                <a:gd name="connsiteX37" fmla="*/ 54769 w 523875"/>
                <a:gd name="connsiteY37" fmla="*/ 166688 h 371475"/>
                <a:gd name="connsiteX38" fmla="*/ 64294 w 523875"/>
                <a:gd name="connsiteY38" fmla="*/ 183357 h 371475"/>
                <a:gd name="connsiteX39" fmla="*/ 85725 w 523875"/>
                <a:gd name="connsiteY39" fmla="*/ 183357 h 371475"/>
                <a:gd name="connsiteX40" fmla="*/ 80963 w 523875"/>
                <a:gd name="connsiteY40" fmla="*/ 211932 h 371475"/>
                <a:gd name="connsiteX41" fmla="*/ 59531 w 523875"/>
                <a:gd name="connsiteY41" fmla="*/ 226219 h 371475"/>
                <a:gd name="connsiteX42" fmla="*/ 71438 w 523875"/>
                <a:gd name="connsiteY42" fmla="*/ 247650 h 371475"/>
                <a:gd name="connsiteX43" fmla="*/ 71438 w 523875"/>
                <a:gd name="connsiteY43" fmla="*/ 269082 h 371475"/>
                <a:gd name="connsiteX44" fmla="*/ 90488 w 523875"/>
                <a:gd name="connsiteY44" fmla="*/ 254794 h 371475"/>
                <a:gd name="connsiteX45" fmla="*/ 109538 w 523875"/>
                <a:gd name="connsiteY45" fmla="*/ 254794 h 371475"/>
                <a:gd name="connsiteX46" fmla="*/ 135731 w 523875"/>
                <a:gd name="connsiteY46" fmla="*/ 261938 h 371475"/>
                <a:gd name="connsiteX47" fmla="*/ 145256 w 523875"/>
                <a:gd name="connsiteY47" fmla="*/ 276225 h 371475"/>
                <a:gd name="connsiteX48" fmla="*/ 171450 w 523875"/>
                <a:gd name="connsiteY48" fmla="*/ 285751 h 371475"/>
                <a:gd name="connsiteX49" fmla="*/ 188119 w 523875"/>
                <a:gd name="connsiteY49" fmla="*/ 264319 h 371475"/>
                <a:gd name="connsiteX50" fmla="*/ 190500 w 523875"/>
                <a:gd name="connsiteY50" fmla="*/ 295275 h 371475"/>
                <a:gd name="connsiteX51" fmla="*/ 190500 w 523875"/>
                <a:gd name="connsiteY51" fmla="*/ 295275 h 371475"/>
                <a:gd name="connsiteX52" fmla="*/ 192881 w 523875"/>
                <a:gd name="connsiteY52" fmla="*/ 311944 h 371475"/>
                <a:gd name="connsiteX53" fmla="*/ 157163 w 523875"/>
                <a:gd name="connsiteY53" fmla="*/ 321469 h 371475"/>
                <a:gd name="connsiteX54" fmla="*/ 178594 w 523875"/>
                <a:gd name="connsiteY54" fmla="*/ 335757 h 371475"/>
                <a:gd name="connsiteX55" fmla="*/ 195263 w 523875"/>
                <a:gd name="connsiteY55" fmla="*/ 350044 h 371475"/>
                <a:gd name="connsiteX56" fmla="*/ 202406 w 523875"/>
                <a:gd name="connsiteY56" fmla="*/ 359569 h 371475"/>
                <a:gd name="connsiteX57" fmla="*/ 223838 w 523875"/>
                <a:gd name="connsiteY57" fmla="*/ 350044 h 371475"/>
                <a:gd name="connsiteX58" fmla="*/ 254794 w 523875"/>
                <a:gd name="connsiteY58" fmla="*/ 345282 h 371475"/>
                <a:gd name="connsiteX59" fmla="*/ 264319 w 523875"/>
                <a:gd name="connsiteY59" fmla="*/ 357188 h 371475"/>
                <a:gd name="connsiteX60" fmla="*/ 292894 w 523875"/>
                <a:gd name="connsiteY60" fmla="*/ 357188 h 371475"/>
                <a:gd name="connsiteX61" fmla="*/ 314325 w 523875"/>
                <a:gd name="connsiteY61" fmla="*/ 357188 h 371475"/>
                <a:gd name="connsiteX62" fmla="*/ 330994 w 523875"/>
                <a:gd name="connsiteY62" fmla="*/ 333375 h 371475"/>
                <a:gd name="connsiteX63" fmla="*/ 342900 w 523875"/>
                <a:gd name="connsiteY63" fmla="*/ 333375 h 371475"/>
                <a:gd name="connsiteX64" fmla="*/ 361950 w 523875"/>
                <a:gd name="connsiteY64" fmla="*/ 345282 h 371475"/>
                <a:gd name="connsiteX65" fmla="*/ 381000 w 523875"/>
                <a:gd name="connsiteY65" fmla="*/ 352425 h 371475"/>
                <a:gd name="connsiteX66" fmla="*/ 407194 w 523875"/>
                <a:gd name="connsiteY66" fmla="*/ 354807 h 371475"/>
                <a:gd name="connsiteX67" fmla="*/ 426244 w 523875"/>
                <a:gd name="connsiteY67" fmla="*/ 371475 h 371475"/>
                <a:gd name="connsiteX68" fmla="*/ 442913 w 523875"/>
                <a:gd name="connsiteY68" fmla="*/ 366713 h 371475"/>
                <a:gd name="connsiteX69" fmla="*/ 459581 w 523875"/>
                <a:gd name="connsiteY69" fmla="*/ 350044 h 371475"/>
                <a:gd name="connsiteX70" fmla="*/ 452438 w 523875"/>
                <a:gd name="connsiteY70" fmla="*/ 323850 h 371475"/>
                <a:gd name="connsiteX71" fmla="*/ 490538 w 523875"/>
                <a:gd name="connsiteY71" fmla="*/ 345282 h 371475"/>
                <a:gd name="connsiteX72" fmla="*/ 490538 w 523875"/>
                <a:gd name="connsiteY72" fmla="*/ 345282 h 371475"/>
                <a:gd name="connsiteX73" fmla="*/ 497681 w 523875"/>
                <a:gd name="connsiteY73" fmla="*/ 326232 h 371475"/>
                <a:gd name="connsiteX74" fmla="*/ 497681 w 523875"/>
                <a:gd name="connsiteY74" fmla="*/ 302419 h 371475"/>
                <a:gd name="connsiteX75" fmla="*/ 481012 w 523875"/>
                <a:gd name="connsiteY75" fmla="*/ 290514 h 371475"/>
                <a:gd name="connsiteX76" fmla="*/ 490538 w 523875"/>
                <a:gd name="connsiteY76" fmla="*/ 264319 h 371475"/>
                <a:gd name="connsiteX77" fmla="*/ 478631 w 523875"/>
                <a:gd name="connsiteY77" fmla="*/ 245269 h 371475"/>
                <a:gd name="connsiteX0" fmla="*/ 478631 w 523875"/>
                <a:gd name="connsiteY0" fmla="*/ 245269 h 371475"/>
                <a:gd name="connsiteX1" fmla="*/ 516731 w 523875"/>
                <a:gd name="connsiteY1" fmla="*/ 223838 h 371475"/>
                <a:gd name="connsiteX2" fmla="*/ 523875 w 523875"/>
                <a:gd name="connsiteY2" fmla="*/ 180975 h 371475"/>
                <a:gd name="connsiteX3" fmla="*/ 511969 w 523875"/>
                <a:gd name="connsiteY3" fmla="*/ 161925 h 371475"/>
                <a:gd name="connsiteX4" fmla="*/ 481013 w 523875"/>
                <a:gd name="connsiteY4" fmla="*/ 138113 h 371475"/>
                <a:gd name="connsiteX5" fmla="*/ 445294 w 523875"/>
                <a:gd name="connsiteY5" fmla="*/ 116682 h 371475"/>
                <a:gd name="connsiteX6" fmla="*/ 419100 w 523875"/>
                <a:gd name="connsiteY6" fmla="*/ 109538 h 371475"/>
                <a:gd name="connsiteX7" fmla="*/ 371475 w 523875"/>
                <a:gd name="connsiteY7" fmla="*/ 88106 h 371475"/>
                <a:gd name="connsiteX8" fmla="*/ 357188 w 523875"/>
                <a:gd name="connsiteY8" fmla="*/ 66675 h 371475"/>
                <a:gd name="connsiteX9" fmla="*/ 335757 w 523875"/>
                <a:gd name="connsiteY9" fmla="*/ 40481 h 371475"/>
                <a:gd name="connsiteX10" fmla="*/ 316706 w 523875"/>
                <a:gd name="connsiteY10" fmla="*/ 30957 h 371475"/>
                <a:gd name="connsiteX11" fmla="*/ 307181 w 523875"/>
                <a:gd name="connsiteY11" fmla="*/ 26194 h 371475"/>
                <a:gd name="connsiteX12" fmla="*/ 283369 w 523875"/>
                <a:gd name="connsiteY12" fmla="*/ 26194 h 371475"/>
                <a:gd name="connsiteX13" fmla="*/ 264319 w 523875"/>
                <a:gd name="connsiteY13" fmla="*/ 26194 h 371475"/>
                <a:gd name="connsiteX14" fmla="*/ 247650 w 523875"/>
                <a:gd name="connsiteY14" fmla="*/ 19050 h 371475"/>
                <a:gd name="connsiteX15" fmla="*/ 240506 w 523875"/>
                <a:gd name="connsiteY15" fmla="*/ 0 h 371475"/>
                <a:gd name="connsiteX16" fmla="*/ 211931 w 523875"/>
                <a:gd name="connsiteY16" fmla="*/ 0 h 371475"/>
                <a:gd name="connsiteX17" fmla="*/ 195263 w 523875"/>
                <a:gd name="connsiteY17" fmla="*/ 7144 h 371475"/>
                <a:gd name="connsiteX18" fmla="*/ 159544 w 523875"/>
                <a:gd name="connsiteY18" fmla="*/ 26194 h 371475"/>
                <a:gd name="connsiteX19" fmla="*/ 154781 w 523875"/>
                <a:gd name="connsiteY19" fmla="*/ 4763 h 371475"/>
                <a:gd name="connsiteX20" fmla="*/ 135732 w 523875"/>
                <a:gd name="connsiteY20" fmla="*/ 14288 h 371475"/>
                <a:gd name="connsiteX21" fmla="*/ 138113 w 523875"/>
                <a:gd name="connsiteY21" fmla="*/ 33338 h 371475"/>
                <a:gd name="connsiteX22" fmla="*/ 114300 w 523875"/>
                <a:gd name="connsiteY22" fmla="*/ 26194 h 371475"/>
                <a:gd name="connsiteX23" fmla="*/ 100013 w 523875"/>
                <a:gd name="connsiteY23" fmla="*/ 16669 h 371475"/>
                <a:gd name="connsiteX24" fmla="*/ 100013 w 523875"/>
                <a:gd name="connsiteY24" fmla="*/ 16669 h 371475"/>
                <a:gd name="connsiteX25" fmla="*/ 66675 w 523875"/>
                <a:gd name="connsiteY25" fmla="*/ 23813 h 371475"/>
                <a:gd name="connsiteX26" fmla="*/ 40481 w 523875"/>
                <a:gd name="connsiteY26" fmla="*/ 23813 h 371475"/>
                <a:gd name="connsiteX27" fmla="*/ 26194 w 523875"/>
                <a:gd name="connsiteY27" fmla="*/ 28575 h 371475"/>
                <a:gd name="connsiteX28" fmla="*/ 42863 w 523875"/>
                <a:gd name="connsiteY28" fmla="*/ 54769 h 371475"/>
                <a:gd name="connsiteX29" fmla="*/ 45244 w 523875"/>
                <a:gd name="connsiteY29" fmla="*/ 66675 h 371475"/>
                <a:gd name="connsiteX30" fmla="*/ 35719 w 523875"/>
                <a:gd name="connsiteY30" fmla="*/ 69057 h 371475"/>
                <a:gd name="connsiteX31" fmla="*/ 19050 w 523875"/>
                <a:gd name="connsiteY31" fmla="*/ 69057 h 371475"/>
                <a:gd name="connsiteX32" fmla="*/ 2381 w 523875"/>
                <a:gd name="connsiteY32" fmla="*/ 69057 h 371475"/>
                <a:gd name="connsiteX33" fmla="*/ 0 w 523875"/>
                <a:gd name="connsiteY33" fmla="*/ 83344 h 371475"/>
                <a:gd name="connsiteX34" fmla="*/ 16670 w 523875"/>
                <a:gd name="connsiteY34" fmla="*/ 111918 h 371475"/>
                <a:gd name="connsiteX35" fmla="*/ 14288 w 523875"/>
                <a:gd name="connsiteY35" fmla="*/ 150019 h 371475"/>
                <a:gd name="connsiteX36" fmla="*/ 47625 w 523875"/>
                <a:gd name="connsiteY36" fmla="*/ 135732 h 371475"/>
                <a:gd name="connsiteX37" fmla="*/ 54769 w 523875"/>
                <a:gd name="connsiteY37" fmla="*/ 166688 h 371475"/>
                <a:gd name="connsiteX38" fmla="*/ 64294 w 523875"/>
                <a:gd name="connsiteY38" fmla="*/ 183357 h 371475"/>
                <a:gd name="connsiteX39" fmla="*/ 85725 w 523875"/>
                <a:gd name="connsiteY39" fmla="*/ 183357 h 371475"/>
                <a:gd name="connsiteX40" fmla="*/ 80963 w 523875"/>
                <a:gd name="connsiteY40" fmla="*/ 211932 h 371475"/>
                <a:gd name="connsiteX41" fmla="*/ 59531 w 523875"/>
                <a:gd name="connsiteY41" fmla="*/ 226219 h 371475"/>
                <a:gd name="connsiteX42" fmla="*/ 71438 w 523875"/>
                <a:gd name="connsiteY42" fmla="*/ 247650 h 371475"/>
                <a:gd name="connsiteX43" fmla="*/ 71438 w 523875"/>
                <a:gd name="connsiteY43" fmla="*/ 269082 h 371475"/>
                <a:gd name="connsiteX44" fmla="*/ 90488 w 523875"/>
                <a:gd name="connsiteY44" fmla="*/ 254794 h 371475"/>
                <a:gd name="connsiteX45" fmla="*/ 109538 w 523875"/>
                <a:gd name="connsiteY45" fmla="*/ 254794 h 371475"/>
                <a:gd name="connsiteX46" fmla="*/ 135731 w 523875"/>
                <a:gd name="connsiteY46" fmla="*/ 261938 h 371475"/>
                <a:gd name="connsiteX47" fmla="*/ 145256 w 523875"/>
                <a:gd name="connsiteY47" fmla="*/ 276225 h 371475"/>
                <a:gd name="connsiteX48" fmla="*/ 171450 w 523875"/>
                <a:gd name="connsiteY48" fmla="*/ 285751 h 371475"/>
                <a:gd name="connsiteX49" fmla="*/ 188119 w 523875"/>
                <a:gd name="connsiteY49" fmla="*/ 264319 h 371475"/>
                <a:gd name="connsiteX50" fmla="*/ 190500 w 523875"/>
                <a:gd name="connsiteY50" fmla="*/ 295275 h 371475"/>
                <a:gd name="connsiteX51" fmla="*/ 190500 w 523875"/>
                <a:gd name="connsiteY51" fmla="*/ 295275 h 371475"/>
                <a:gd name="connsiteX52" fmla="*/ 192881 w 523875"/>
                <a:gd name="connsiteY52" fmla="*/ 311944 h 371475"/>
                <a:gd name="connsiteX53" fmla="*/ 157163 w 523875"/>
                <a:gd name="connsiteY53" fmla="*/ 321469 h 371475"/>
                <a:gd name="connsiteX54" fmla="*/ 178594 w 523875"/>
                <a:gd name="connsiteY54" fmla="*/ 335757 h 371475"/>
                <a:gd name="connsiteX55" fmla="*/ 195263 w 523875"/>
                <a:gd name="connsiteY55" fmla="*/ 350044 h 371475"/>
                <a:gd name="connsiteX56" fmla="*/ 202406 w 523875"/>
                <a:gd name="connsiteY56" fmla="*/ 359569 h 371475"/>
                <a:gd name="connsiteX57" fmla="*/ 223838 w 523875"/>
                <a:gd name="connsiteY57" fmla="*/ 350044 h 371475"/>
                <a:gd name="connsiteX58" fmla="*/ 254794 w 523875"/>
                <a:gd name="connsiteY58" fmla="*/ 345282 h 371475"/>
                <a:gd name="connsiteX59" fmla="*/ 264319 w 523875"/>
                <a:gd name="connsiteY59" fmla="*/ 357188 h 371475"/>
                <a:gd name="connsiteX60" fmla="*/ 292894 w 523875"/>
                <a:gd name="connsiteY60" fmla="*/ 357188 h 371475"/>
                <a:gd name="connsiteX61" fmla="*/ 314325 w 523875"/>
                <a:gd name="connsiteY61" fmla="*/ 357188 h 371475"/>
                <a:gd name="connsiteX62" fmla="*/ 330994 w 523875"/>
                <a:gd name="connsiteY62" fmla="*/ 333375 h 371475"/>
                <a:gd name="connsiteX63" fmla="*/ 342900 w 523875"/>
                <a:gd name="connsiteY63" fmla="*/ 333375 h 371475"/>
                <a:gd name="connsiteX64" fmla="*/ 361950 w 523875"/>
                <a:gd name="connsiteY64" fmla="*/ 345282 h 371475"/>
                <a:gd name="connsiteX65" fmla="*/ 381000 w 523875"/>
                <a:gd name="connsiteY65" fmla="*/ 352425 h 371475"/>
                <a:gd name="connsiteX66" fmla="*/ 407194 w 523875"/>
                <a:gd name="connsiteY66" fmla="*/ 354807 h 371475"/>
                <a:gd name="connsiteX67" fmla="*/ 426244 w 523875"/>
                <a:gd name="connsiteY67" fmla="*/ 371475 h 371475"/>
                <a:gd name="connsiteX68" fmla="*/ 442913 w 523875"/>
                <a:gd name="connsiteY68" fmla="*/ 366713 h 371475"/>
                <a:gd name="connsiteX69" fmla="*/ 459581 w 523875"/>
                <a:gd name="connsiteY69" fmla="*/ 350044 h 371475"/>
                <a:gd name="connsiteX70" fmla="*/ 452438 w 523875"/>
                <a:gd name="connsiteY70" fmla="*/ 323850 h 371475"/>
                <a:gd name="connsiteX71" fmla="*/ 490538 w 523875"/>
                <a:gd name="connsiteY71" fmla="*/ 345282 h 371475"/>
                <a:gd name="connsiteX72" fmla="*/ 490538 w 523875"/>
                <a:gd name="connsiteY72" fmla="*/ 345282 h 371475"/>
                <a:gd name="connsiteX73" fmla="*/ 497681 w 523875"/>
                <a:gd name="connsiteY73" fmla="*/ 326232 h 371475"/>
                <a:gd name="connsiteX74" fmla="*/ 497681 w 523875"/>
                <a:gd name="connsiteY74" fmla="*/ 302419 h 371475"/>
                <a:gd name="connsiteX75" fmla="*/ 481012 w 523875"/>
                <a:gd name="connsiteY75" fmla="*/ 290514 h 371475"/>
                <a:gd name="connsiteX76" fmla="*/ 490538 w 523875"/>
                <a:gd name="connsiteY76" fmla="*/ 264319 h 371475"/>
                <a:gd name="connsiteX77" fmla="*/ 478631 w 523875"/>
                <a:gd name="connsiteY77" fmla="*/ 245269 h 371475"/>
                <a:gd name="connsiteX0" fmla="*/ 478631 w 523875"/>
                <a:gd name="connsiteY0" fmla="*/ 245269 h 366713"/>
                <a:gd name="connsiteX1" fmla="*/ 516731 w 523875"/>
                <a:gd name="connsiteY1" fmla="*/ 223838 h 366713"/>
                <a:gd name="connsiteX2" fmla="*/ 523875 w 523875"/>
                <a:gd name="connsiteY2" fmla="*/ 180975 h 366713"/>
                <a:gd name="connsiteX3" fmla="*/ 511969 w 523875"/>
                <a:gd name="connsiteY3" fmla="*/ 161925 h 366713"/>
                <a:gd name="connsiteX4" fmla="*/ 481013 w 523875"/>
                <a:gd name="connsiteY4" fmla="*/ 138113 h 366713"/>
                <a:gd name="connsiteX5" fmla="*/ 445294 w 523875"/>
                <a:gd name="connsiteY5" fmla="*/ 116682 h 366713"/>
                <a:gd name="connsiteX6" fmla="*/ 419100 w 523875"/>
                <a:gd name="connsiteY6" fmla="*/ 109538 h 366713"/>
                <a:gd name="connsiteX7" fmla="*/ 371475 w 523875"/>
                <a:gd name="connsiteY7" fmla="*/ 88106 h 366713"/>
                <a:gd name="connsiteX8" fmla="*/ 357188 w 523875"/>
                <a:gd name="connsiteY8" fmla="*/ 66675 h 366713"/>
                <a:gd name="connsiteX9" fmla="*/ 335757 w 523875"/>
                <a:gd name="connsiteY9" fmla="*/ 40481 h 366713"/>
                <a:gd name="connsiteX10" fmla="*/ 316706 w 523875"/>
                <a:gd name="connsiteY10" fmla="*/ 30957 h 366713"/>
                <a:gd name="connsiteX11" fmla="*/ 307181 w 523875"/>
                <a:gd name="connsiteY11" fmla="*/ 26194 h 366713"/>
                <a:gd name="connsiteX12" fmla="*/ 283369 w 523875"/>
                <a:gd name="connsiteY12" fmla="*/ 26194 h 366713"/>
                <a:gd name="connsiteX13" fmla="*/ 264319 w 523875"/>
                <a:gd name="connsiteY13" fmla="*/ 26194 h 366713"/>
                <a:gd name="connsiteX14" fmla="*/ 247650 w 523875"/>
                <a:gd name="connsiteY14" fmla="*/ 19050 h 366713"/>
                <a:gd name="connsiteX15" fmla="*/ 240506 w 523875"/>
                <a:gd name="connsiteY15" fmla="*/ 0 h 366713"/>
                <a:gd name="connsiteX16" fmla="*/ 211931 w 523875"/>
                <a:gd name="connsiteY16" fmla="*/ 0 h 366713"/>
                <a:gd name="connsiteX17" fmla="*/ 195263 w 523875"/>
                <a:gd name="connsiteY17" fmla="*/ 7144 h 366713"/>
                <a:gd name="connsiteX18" fmla="*/ 159544 w 523875"/>
                <a:gd name="connsiteY18" fmla="*/ 26194 h 366713"/>
                <a:gd name="connsiteX19" fmla="*/ 154781 w 523875"/>
                <a:gd name="connsiteY19" fmla="*/ 4763 h 366713"/>
                <a:gd name="connsiteX20" fmla="*/ 135732 w 523875"/>
                <a:gd name="connsiteY20" fmla="*/ 14288 h 366713"/>
                <a:gd name="connsiteX21" fmla="*/ 138113 w 523875"/>
                <a:gd name="connsiteY21" fmla="*/ 33338 h 366713"/>
                <a:gd name="connsiteX22" fmla="*/ 114300 w 523875"/>
                <a:gd name="connsiteY22" fmla="*/ 26194 h 366713"/>
                <a:gd name="connsiteX23" fmla="*/ 100013 w 523875"/>
                <a:gd name="connsiteY23" fmla="*/ 16669 h 366713"/>
                <a:gd name="connsiteX24" fmla="*/ 100013 w 523875"/>
                <a:gd name="connsiteY24" fmla="*/ 16669 h 366713"/>
                <a:gd name="connsiteX25" fmla="*/ 66675 w 523875"/>
                <a:gd name="connsiteY25" fmla="*/ 23813 h 366713"/>
                <a:gd name="connsiteX26" fmla="*/ 40481 w 523875"/>
                <a:gd name="connsiteY26" fmla="*/ 23813 h 366713"/>
                <a:gd name="connsiteX27" fmla="*/ 26194 w 523875"/>
                <a:gd name="connsiteY27" fmla="*/ 28575 h 366713"/>
                <a:gd name="connsiteX28" fmla="*/ 42863 w 523875"/>
                <a:gd name="connsiteY28" fmla="*/ 54769 h 366713"/>
                <a:gd name="connsiteX29" fmla="*/ 45244 w 523875"/>
                <a:gd name="connsiteY29" fmla="*/ 66675 h 366713"/>
                <a:gd name="connsiteX30" fmla="*/ 35719 w 523875"/>
                <a:gd name="connsiteY30" fmla="*/ 69057 h 366713"/>
                <a:gd name="connsiteX31" fmla="*/ 19050 w 523875"/>
                <a:gd name="connsiteY31" fmla="*/ 69057 h 366713"/>
                <a:gd name="connsiteX32" fmla="*/ 2381 w 523875"/>
                <a:gd name="connsiteY32" fmla="*/ 69057 h 366713"/>
                <a:gd name="connsiteX33" fmla="*/ 0 w 523875"/>
                <a:gd name="connsiteY33" fmla="*/ 83344 h 366713"/>
                <a:gd name="connsiteX34" fmla="*/ 16670 w 523875"/>
                <a:gd name="connsiteY34" fmla="*/ 111918 h 366713"/>
                <a:gd name="connsiteX35" fmla="*/ 14288 w 523875"/>
                <a:gd name="connsiteY35" fmla="*/ 150019 h 366713"/>
                <a:gd name="connsiteX36" fmla="*/ 47625 w 523875"/>
                <a:gd name="connsiteY36" fmla="*/ 135732 h 366713"/>
                <a:gd name="connsiteX37" fmla="*/ 54769 w 523875"/>
                <a:gd name="connsiteY37" fmla="*/ 166688 h 366713"/>
                <a:gd name="connsiteX38" fmla="*/ 64294 w 523875"/>
                <a:gd name="connsiteY38" fmla="*/ 183357 h 366713"/>
                <a:gd name="connsiteX39" fmla="*/ 85725 w 523875"/>
                <a:gd name="connsiteY39" fmla="*/ 183357 h 366713"/>
                <a:gd name="connsiteX40" fmla="*/ 80963 w 523875"/>
                <a:gd name="connsiteY40" fmla="*/ 211932 h 366713"/>
                <a:gd name="connsiteX41" fmla="*/ 59531 w 523875"/>
                <a:gd name="connsiteY41" fmla="*/ 226219 h 366713"/>
                <a:gd name="connsiteX42" fmla="*/ 71438 w 523875"/>
                <a:gd name="connsiteY42" fmla="*/ 247650 h 366713"/>
                <a:gd name="connsiteX43" fmla="*/ 71438 w 523875"/>
                <a:gd name="connsiteY43" fmla="*/ 269082 h 366713"/>
                <a:gd name="connsiteX44" fmla="*/ 90488 w 523875"/>
                <a:gd name="connsiteY44" fmla="*/ 254794 h 366713"/>
                <a:gd name="connsiteX45" fmla="*/ 109538 w 523875"/>
                <a:gd name="connsiteY45" fmla="*/ 254794 h 366713"/>
                <a:gd name="connsiteX46" fmla="*/ 135731 w 523875"/>
                <a:gd name="connsiteY46" fmla="*/ 261938 h 366713"/>
                <a:gd name="connsiteX47" fmla="*/ 145256 w 523875"/>
                <a:gd name="connsiteY47" fmla="*/ 276225 h 366713"/>
                <a:gd name="connsiteX48" fmla="*/ 171450 w 523875"/>
                <a:gd name="connsiteY48" fmla="*/ 285751 h 366713"/>
                <a:gd name="connsiteX49" fmla="*/ 188119 w 523875"/>
                <a:gd name="connsiteY49" fmla="*/ 264319 h 366713"/>
                <a:gd name="connsiteX50" fmla="*/ 190500 w 523875"/>
                <a:gd name="connsiteY50" fmla="*/ 295275 h 366713"/>
                <a:gd name="connsiteX51" fmla="*/ 190500 w 523875"/>
                <a:gd name="connsiteY51" fmla="*/ 295275 h 366713"/>
                <a:gd name="connsiteX52" fmla="*/ 192881 w 523875"/>
                <a:gd name="connsiteY52" fmla="*/ 311944 h 366713"/>
                <a:gd name="connsiteX53" fmla="*/ 157163 w 523875"/>
                <a:gd name="connsiteY53" fmla="*/ 321469 h 366713"/>
                <a:gd name="connsiteX54" fmla="*/ 178594 w 523875"/>
                <a:gd name="connsiteY54" fmla="*/ 335757 h 366713"/>
                <a:gd name="connsiteX55" fmla="*/ 195263 w 523875"/>
                <a:gd name="connsiteY55" fmla="*/ 350044 h 366713"/>
                <a:gd name="connsiteX56" fmla="*/ 202406 w 523875"/>
                <a:gd name="connsiteY56" fmla="*/ 359569 h 366713"/>
                <a:gd name="connsiteX57" fmla="*/ 223838 w 523875"/>
                <a:gd name="connsiteY57" fmla="*/ 350044 h 366713"/>
                <a:gd name="connsiteX58" fmla="*/ 254794 w 523875"/>
                <a:gd name="connsiteY58" fmla="*/ 345282 h 366713"/>
                <a:gd name="connsiteX59" fmla="*/ 264319 w 523875"/>
                <a:gd name="connsiteY59" fmla="*/ 357188 h 366713"/>
                <a:gd name="connsiteX60" fmla="*/ 292894 w 523875"/>
                <a:gd name="connsiteY60" fmla="*/ 357188 h 366713"/>
                <a:gd name="connsiteX61" fmla="*/ 314325 w 523875"/>
                <a:gd name="connsiteY61" fmla="*/ 357188 h 366713"/>
                <a:gd name="connsiteX62" fmla="*/ 330994 w 523875"/>
                <a:gd name="connsiteY62" fmla="*/ 333375 h 366713"/>
                <a:gd name="connsiteX63" fmla="*/ 342900 w 523875"/>
                <a:gd name="connsiteY63" fmla="*/ 333375 h 366713"/>
                <a:gd name="connsiteX64" fmla="*/ 361950 w 523875"/>
                <a:gd name="connsiteY64" fmla="*/ 345282 h 366713"/>
                <a:gd name="connsiteX65" fmla="*/ 381000 w 523875"/>
                <a:gd name="connsiteY65" fmla="*/ 352425 h 366713"/>
                <a:gd name="connsiteX66" fmla="*/ 407194 w 523875"/>
                <a:gd name="connsiteY66" fmla="*/ 354807 h 366713"/>
                <a:gd name="connsiteX67" fmla="*/ 433388 w 523875"/>
                <a:gd name="connsiteY67" fmla="*/ 366712 h 366713"/>
                <a:gd name="connsiteX68" fmla="*/ 442913 w 523875"/>
                <a:gd name="connsiteY68" fmla="*/ 366713 h 366713"/>
                <a:gd name="connsiteX69" fmla="*/ 459581 w 523875"/>
                <a:gd name="connsiteY69" fmla="*/ 350044 h 366713"/>
                <a:gd name="connsiteX70" fmla="*/ 452438 w 523875"/>
                <a:gd name="connsiteY70" fmla="*/ 323850 h 366713"/>
                <a:gd name="connsiteX71" fmla="*/ 490538 w 523875"/>
                <a:gd name="connsiteY71" fmla="*/ 345282 h 366713"/>
                <a:gd name="connsiteX72" fmla="*/ 490538 w 523875"/>
                <a:gd name="connsiteY72" fmla="*/ 345282 h 366713"/>
                <a:gd name="connsiteX73" fmla="*/ 497681 w 523875"/>
                <a:gd name="connsiteY73" fmla="*/ 326232 h 366713"/>
                <a:gd name="connsiteX74" fmla="*/ 497681 w 523875"/>
                <a:gd name="connsiteY74" fmla="*/ 302419 h 366713"/>
                <a:gd name="connsiteX75" fmla="*/ 481012 w 523875"/>
                <a:gd name="connsiteY75" fmla="*/ 290514 h 366713"/>
                <a:gd name="connsiteX76" fmla="*/ 490538 w 523875"/>
                <a:gd name="connsiteY76" fmla="*/ 264319 h 366713"/>
                <a:gd name="connsiteX77" fmla="*/ 478631 w 523875"/>
                <a:gd name="connsiteY77" fmla="*/ 245269 h 366713"/>
                <a:gd name="connsiteX0" fmla="*/ 478631 w 523875"/>
                <a:gd name="connsiteY0" fmla="*/ 245269 h 366713"/>
                <a:gd name="connsiteX1" fmla="*/ 516731 w 523875"/>
                <a:gd name="connsiteY1" fmla="*/ 223838 h 366713"/>
                <a:gd name="connsiteX2" fmla="*/ 523875 w 523875"/>
                <a:gd name="connsiteY2" fmla="*/ 180975 h 366713"/>
                <a:gd name="connsiteX3" fmla="*/ 511969 w 523875"/>
                <a:gd name="connsiteY3" fmla="*/ 161925 h 366713"/>
                <a:gd name="connsiteX4" fmla="*/ 481013 w 523875"/>
                <a:gd name="connsiteY4" fmla="*/ 138113 h 366713"/>
                <a:gd name="connsiteX5" fmla="*/ 445294 w 523875"/>
                <a:gd name="connsiteY5" fmla="*/ 116682 h 366713"/>
                <a:gd name="connsiteX6" fmla="*/ 419100 w 523875"/>
                <a:gd name="connsiteY6" fmla="*/ 109538 h 366713"/>
                <a:gd name="connsiteX7" fmla="*/ 371475 w 523875"/>
                <a:gd name="connsiteY7" fmla="*/ 88106 h 366713"/>
                <a:gd name="connsiteX8" fmla="*/ 357188 w 523875"/>
                <a:gd name="connsiteY8" fmla="*/ 66675 h 366713"/>
                <a:gd name="connsiteX9" fmla="*/ 335757 w 523875"/>
                <a:gd name="connsiteY9" fmla="*/ 40481 h 366713"/>
                <a:gd name="connsiteX10" fmla="*/ 316706 w 523875"/>
                <a:gd name="connsiteY10" fmla="*/ 30957 h 366713"/>
                <a:gd name="connsiteX11" fmla="*/ 307181 w 523875"/>
                <a:gd name="connsiteY11" fmla="*/ 26194 h 366713"/>
                <a:gd name="connsiteX12" fmla="*/ 283369 w 523875"/>
                <a:gd name="connsiteY12" fmla="*/ 26194 h 366713"/>
                <a:gd name="connsiteX13" fmla="*/ 264319 w 523875"/>
                <a:gd name="connsiteY13" fmla="*/ 26194 h 366713"/>
                <a:gd name="connsiteX14" fmla="*/ 247650 w 523875"/>
                <a:gd name="connsiteY14" fmla="*/ 19050 h 366713"/>
                <a:gd name="connsiteX15" fmla="*/ 240506 w 523875"/>
                <a:gd name="connsiteY15" fmla="*/ 0 h 366713"/>
                <a:gd name="connsiteX16" fmla="*/ 211931 w 523875"/>
                <a:gd name="connsiteY16" fmla="*/ 0 h 366713"/>
                <a:gd name="connsiteX17" fmla="*/ 195263 w 523875"/>
                <a:gd name="connsiteY17" fmla="*/ 7144 h 366713"/>
                <a:gd name="connsiteX18" fmla="*/ 159544 w 523875"/>
                <a:gd name="connsiteY18" fmla="*/ 26194 h 366713"/>
                <a:gd name="connsiteX19" fmla="*/ 154781 w 523875"/>
                <a:gd name="connsiteY19" fmla="*/ 4763 h 366713"/>
                <a:gd name="connsiteX20" fmla="*/ 135732 w 523875"/>
                <a:gd name="connsiteY20" fmla="*/ 14288 h 366713"/>
                <a:gd name="connsiteX21" fmla="*/ 138113 w 523875"/>
                <a:gd name="connsiteY21" fmla="*/ 33338 h 366713"/>
                <a:gd name="connsiteX22" fmla="*/ 114300 w 523875"/>
                <a:gd name="connsiteY22" fmla="*/ 26194 h 366713"/>
                <a:gd name="connsiteX23" fmla="*/ 100013 w 523875"/>
                <a:gd name="connsiteY23" fmla="*/ 16669 h 366713"/>
                <a:gd name="connsiteX24" fmla="*/ 100013 w 523875"/>
                <a:gd name="connsiteY24" fmla="*/ 16669 h 366713"/>
                <a:gd name="connsiteX25" fmla="*/ 66675 w 523875"/>
                <a:gd name="connsiteY25" fmla="*/ 23813 h 366713"/>
                <a:gd name="connsiteX26" fmla="*/ 40481 w 523875"/>
                <a:gd name="connsiteY26" fmla="*/ 23813 h 366713"/>
                <a:gd name="connsiteX27" fmla="*/ 26194 w 523875"/>
                <a:gd name="connsiteY27" fmla="*/ 28575 h 366713"/>
                <a:gd name="connsiteX28" fmla="*/ 42863 w 523875"/>
                <a:gd name="connsiteY28" fmla="*/ 54769 h 366713"/>
                <a:gd name="connsiteX29" fmla="*/ 45244 w 523875"/>
                <a:gd name="connsiteY29" fmla="*/ 66675 h 366713"/>
                <a:gd name="connsiteX30" fmla="*/ 35719 w 523875"/>
                <a:gd name="connsiteY30" fmla="*/ 69057 h 366713"/>
                <a:gd name="connsiteX31" fmla="*/ 19050 w 523875"/>
                <a:gd name="connsiteY31" fmla="*/ 69057 h 366713"/>
                <a:gd name="connsiteX32" fmla="*/ 2381 w 523875"/>
                <a:gd name="connsiteY32" fmla="*/ 69057 h 366713"/>
                <a:gd name="connsiteX33" fmla="*/ 0 w 523875"/>
                <a:gd name="connsiteY33" fmla="*/ 83344 h 366713"/>
                <a:gd name="connsiteX34" fmla="*/ 16670 w 523875"/>
                <a:gd name="connsiteY34" fmla="*/ 111918 h 366713"/>
                <a:gd name="connsiteX35" fmla="*/ 14288 w 523875"/>
                <a:gd name="connsiteY35" fmla="*/ 150019 h 366713"/>
                <a:gd name="connsiteX36" fmla="*/ 47625 w 523875"/>
                <a:gd name="connsiteY36" fmla="*/ 135732 h 366713"/>
                <a:gd name="connsiteX37" fmla="*/ 54769 w 523875"/>
                <a:gd name="connsiteY37" fmla="*/ 166688 h 366713"/>
                <a:gd name="connsiteX38" fmla="*/ 64294 w 523875"/>
                <a:gd name="connsiteY38" fmla="*/ 183357 h 366713"/>
                <a:gd name="connsiteX39" fmla="*/ 85725 w 523875"/>
                <a:gd name="connsiteY39" fmla="*/ 183357 h 366713"/>
                <a:gd name="connsiteX40" fmla="*/ 80963 w 523875"/>
                <a:gd name="connsiteY40" fmla="*/ 211932 h 366713"/>
                <a:gd name="connsiteX41" fmla="*/ 59531 w 523875"/>
                <a:gd name="connsiteY41" fmla="*/ 233363 h 366713"/>
                <a:gd name="connsiteX42" fmla="*/ 71438 w 523875"/>
                <a:gd name="connsiteY42" fmla="*/ 247650 h 366713"/>
                <a:gd name="connsiteX43" fmla="*/ 71438 w 523875"/>
                <a:gd name="connsiteY43" fmla="*/ 269082 h 366713"/>
                <a:gd name="connsiteX44" fmla="*/ 90488 w 523875"/>
                <a:gd name="connsiteY44" fmla="*/ 254794 h 366713"/>
                <a:gd name="connsiteX45" fmla="*/ 109538 w 523875"/>
                <a:gd name="connsiteY45" fmla="*/ 254794 h 366713"/>
                <a:gd name="connsiteX46" fmla="*/ 135731 w 523875"/>
                <a:gd name="connsiteY46" fmla="*/ 261938 h 366713"/>
                <a:gd name="connsiteX47" fmla="*/ 145256 w 523875"/>
                <a:gd name="connsiteY47" fmla="*/ 276225 h 366713"/>
                <a:gd name="connsiteX48" fmla="*/ 171450 w 523875"/>
                <a:gd name="connsiteY48" fmla="*/ 285751 h 366713"/>
                <a:gd name="connsiteX49" fmla="*/ 188119 w 523875"/>
                <a:gd name="connsiteY49" fmla="*/ 264319 h 366713"/>
                <a:gd name="connsiteX50" fmla="*/ 190500 w 523875"/>
                <a:gd name="connsiteY50" fmla="*/ 295275 h 366713"/>
                <a:gd name="connsiteX51" fmla="*/ 190500 w 523875"/>
                <a:gd name="connsiteY51" fmla="*/ 295275 h 366713"/>
                <a:gd name="connsiteX52" fmla="*/ 192881 w 523875"/>
                <a:gd name="connsiteY52" fmla="*/ 311944 h 366713"/>
                <a:gd name="connsiteX53" fmla="*/ 157163 w 523875"/>
                <a:gd name="connsiteY53" fmla="*/ 321469 h 366713"/>
                <a:gd name="connsiteX54" fmla="*/ 178594 w 523875"/>
                <a:gd name="connsiteY54" fmla="*/ 335757 h 366713"/>
                <a:gd name="connsiteX55" fmla="*/ 195263 w 523875"/>
                <a:gd name="connsiteY55" fmla="*/ 350044 h 366713"/>
                <a:gd name="connsiteX56" fmla="*/ 202406 w 523875"/>
                <a:gd name="connsiteY56" fmla="*/ 359569 h 366713"/>
                <a:gd name="connsiteX57" fmla="*/ 223838 w 523875"/>
                <a:gd name="connsiteY57" fmla="*/ 350044 h 366713"/>
                <a:gd name="connsiteX58" fmla="*/ 254794 w 523875"/>
                <a:gd name="connsiteY58" fmla="*/ 345282 h 366713"/>
                <a:gd name="connsiteX59" fmla="*/ 264319 w 523875"/>
                <a:gd name="connsiteY59" fmla="*/ 357188 h 366713"/>
                <a:gd name="connsiteX60" fmla="*/ 292894 w 523875"/>
                <a:gd name="connsiteY60" fmla="*/ 357188 h 366713"/>
                <a:gd name="connsiteX61" fmla="*/ 314325 w 523875"/>
                <a:gd name="connsiteY61" fmla="*/ 357188 h 366713"/>
                <a:gd name="connsiteX62" fmla="*/ 330994 w 523875"/>
                <a:gd name="connsiteY62" fmla="*/ 333375 h 366713"/>
                <a:gd name="connsiteX63" fmla="*/ 342900 w 523875"/>
                <a:gd name="connsiteY63" fmla="*/ 333375 h 366713"/>
                <a:gd name="connsiteX64" fmla="*/ 361950 w 523875"/>
                <a:gd name="connsiteY64" fmla="*/ 345282 h 366713"/>
                <a:gd name="connsiteX65" fmla="*/ 381000 w 523875"/>
                <a:gd name="connsiteY65" fmla="*/ 352425 h 366713"/>
                <a:gd name="connsiteX66" fmla="*/ 407194 w 523875"/>
                <a:gd name="connsiteY66" fmla="*/ 354807 h 366713"/>
                <a:gd name="connsiteX67" fmla="*/ 433388 w 523875"/>
                <a:gd name="connsiteY67" fmla="*/ 366712 h 366713"/>
                <a:gd name="connsiteX68" fmla="*/ 442913 w 523875"/>
                <a:gd name="connsiteY68" fmla="*/ 366713 h 366713"/>
                <a:gd name="connsiteX69" fmla="*/ 459581 w 523875"/>
                <a:gd name="connsiteY69" fmla="*/ 350044 h 366713"/>
                <a:gd name="connsiteX70" fmla="*/ 452438 w 523875"/>
                <a:gd name="connsiteY70" fmla="*/ 323850 h 366713"/>
                <a:gd name="connsiteX71" fmla="*/ 490538 w 523875"/>
                <a:gd name="connsiteY71" fmla="*/ 345282 h 366713"/>
                <a:gd name="connsiteX72" fmla="*/ 490538 w 523875"/>
                <a:gd name="connsiteY72" fmla="*/ 345282 h 366713"/>
                <a:gd name="connsiteX73" fmla="*/ 497681 w 523875"/>
                <a:gd name="connsiteY73" fmla="*/ 326232 h 366713"/>
                <a:gd name="connsiteX74" fmla="*/ 497681 w 523875"/>
                <a:gd name="connsiteY74" fmla="*/ 302419 h 366713"/>
                <a:gd name="connsiteX75" fmla="*/ 481012 w 523875"/>
                <a:gd name="connsiteY75" fmla="*/ 290514 h 366713"/>
                <a:gd name="connsiteX76" fmla="*/ 490538 w 523875"/>
                <a:gd name="connsiteY76" fmla="*/ 264319 h 366713"/>
                <a:gd name="connsiteX77" fmla="*/ 478631 w 523875"/>
                <a:gd name="connsiteY77" fmla="*/ 245269 h 366713"/>
                <a:gd name="connsiteX0" fmla="*/ 478631 w 523875"/>
                <a:gd name="connsiteY0" fmla="*/ 245269 h 366713"/>
                <a:gd name="connsiteX1" fmla="*/ 516731 w 523875"/>
                <a:gd name="connsiteY1" fmla="*/ 223838 h 366713"/>
                <a:gd name="connsiteX2" fmla="*/ 523875 w 523875"/>
                <a:gd name="connsiteY2" fmla="*/ 180975 h 366713"/>
                <a:gd name="connsiteX3" fmla="*/ 511969 w 523875"/>
                <a:gd name="connsiteY3" fmla="*/ 161925 h 366713"/>
                <a:gd name="connsiteX4" fmla="*/ 481013 w 523875"/>
                <a:gd name="connsiteY4" fmla="*/ 138113 h 366713"/>
                <a:gd name="connsiteX5" fmla="*/ 445294 w 523875"/>
                <a:gd name="connsiteY5" fmla="*/ 116682 h 366713"/>
                <a:gd name="connsiteX6" fmla="*/ 419100 w 523875"/>
                <a:gd name="connsiteY6" fmla="*/ 109538 h 366713"/>
                <a:gd name="connsiteX7" fmla="*/ 371475 w 523875"/>
                <a:gd name="connsiteY7" fmla="*/ 88106 h 366713"/>
                <a:gd name="connsiteX8" fmla="*/ 357188 w 523875"/>
                <a:gd name="connsiteY8" fmla="*/ 66675 h 366713"/>
                <a:gd name="connsiteX9" fmla="*/ 335757 w 523875"/>
                <a:gd name="connsiteY9" fmla="*/ 40481 h 366713"/>
                <a:gd name="connsiteX10" fmla="*/ 316706 w 523875"/>
                <a:gd name="connsiteY10" fmla="*/ 30957 h 366713"/>
                <a:gd name="connsiteX11" fmla="*/ 307181 w 523875"/>
                <a:gd name="connsiteY11" fmla="*/ 26194 h 366713"/>
                <a:gd name="connsiteX12" fmla="*/ 283369 w 523875"/>
                <a:gd name="connsiteY12" fmla="*/ 26194 h 366713"/>
                <a:gd name="connsiteX13" fmla="*/ 264319 w 523875"/>
                <a:gd name="connsiteY13" fmla="*/ 26194 h 366713"/>
                <a:gd name="connsiteX14" fmla="*/ 247650 w 523875"/>
                <a:gd name="connsiteY14" fmla="*/ 19050 h 366713"/>
                <a:gd name="connsiteX15" fmla="*/ 240506 w 523875"/>
                <a:gd name="connsiteY15" fmla="*/ 0 h 366713"/>
                <a:gd name="connsiteX16" fmla="*/ 211931 w 523875"/>
                <a:gd name="connsiteY16" fmla="*/ 0 h 366713"/>
                <a:gd name="connsiteX17" fmla="*/ 195263 w 523875"/>
                <a:gd name="connsiteY17" fmla="*/ 7144 h 366713"/>
                <a:gd name="connsiteX18" fmla="*/ 159544 w 523875"/>
                <a:gd name="connsiteY18" fmla="*/ 26194 h 366713"/>
                <a:gd name="connsiteX19" fmla="*/ 154781 w 523875"/>
                <a:gd name="connsiteY19" fmla="*/ 4763 h 366713"/>
                <a:gd name="connsiteX20" fmla="*/ 135732 w 523875"/>
                <a:gd name="connsiteY20" fmla="*/ 14288 h 366713"/>
                <a:gd name="connsiteX21" fmla="*/ 138113 w 523875"/>
                <a:gd name="connsiteY21" fmla="*/ 33338 h 366713"/>
                <a:gd name="connsiteX22" fmla="*/ 114300 w 523875"/>
                <a:gd name="connsiteY22" fmla="*/ 26194 h 366713"/>
                <a:gd name="connsiteX23" fmla="*/ 100013 w 523875"/>
                <a:gd name="connsiteY23" fmla="*/ 16669 h 366713"/>
                <a:gd name="connsiteX24" fmla="*/ 100013 w 523875"/>
                <a:gd name="connsiteY24" fmla="*/ 16669 h 366713"/>
                <a:gd name="connsiteX25" fmla="*/ 66675 w 523875"/>
                <a:gd name="connsiteY25" fmla="*/ 23813 h 366713"/>
                <a:gd name="connsiteX26" fmla="*/ 40481 w 523875"/>
                <a:gd name="connsiteY26" fmla="*/ 23813 h 366713"/>
                <a:gd name="connsiteX27" fmla="*/ 26194 w 523875"/>
                <a:gd name="connsiteY27" fmla="*/ 28575 h 366713"/>
                <a:gd name="connsiteX28" fmla="*/ 42863 w 523875"/>
                <a:gd name="connsiteY28" fmla="*/ 54769 h 366713"/>
                <a:gd name="connsiteX29" fmla="*/ 45244 w 523875"/>
                <a:gd name="connsiteY29" fmla="*/ 66675 h 366713"/>
                <a:gd name="connsiteX30" fmla="*/ 35719 w 523875"/>
                <a:gd name="connsiteY30" fmla="*/ 69057 h 366713"/>
                <a:gd name="connsiteX31" fmla="*/ 19050 w 523875"/>
                <a:gd name="connsiteY31" fmla="*/ 69057 h 366713"/>
                <a:gd name="connsiteX32" fmla="*/ 2381 w 523875"/>
                <a:gd name="connsiteY32" fmla="*/ 69057 h 366713"/>
                <a:gd name="connsiteX33" fmla="*/ 0 w 523875"/>
                <a:gd name="connsiteY33" fmla="*/ 83344 h 366713"/>
                <a:gd name="connsiteX34" fmla="*/ 16670 w 523875"/>
                <a:gd name="connsiteY34" fmla="*/ 111918 h 366713"/>
                <a:gd name="connsiteX35" fmla="*/ 14288 w 523875"/>
                <a:gd name="connsiteY35" fmla="*/ 150019 h 366713"/>
                <a:gd name="connsiteX36" fmla="*/ 47625 w 523875"/>
                <a:gd name="connsiteY36" fmla="*/ 135732 h 366713"/>
                <a:gd name="connsiteX37" fmla="*/ 54769 w 523875"/>
                <a:gd name="connsiteY37" fmla="*/ 166688 h 366713"/>
                <a:gd name="connsiteX38" fmla="*/ 64294 w 523875"/>
                <a:gd name="connsiteY38" fmla="*/ 183357 h 366713"/>
                <a:gd name="connsiteX39" fmla="*/ 85725 w 523875"/>
                <a:gd name="connsiteY39" fmla="*/ 183357 h 366713"/>
                <a:gd name="connsiteX40" fmla="*/ 80963 w 523875"/>
                <a:gd name="connsiteY40" fmla="*/ 211932 h 366713"/>
                <a:gd name="connsiteX41" fmla="*/ 54768 w 523875"/>
                <a:gd name="connsiteY41" fmla="*/ 235744 h 366713"/>
                <a:gd name="connsiteX42" fmla="*/ 71438 w 523875"/>
                <a:gd name="connsiteY42" fmla="*/ 247650 h 366713"/>
                <a:gd name="connsiteX43" fmla="*/ 71438 w 523875"/>
                <a:gd name="connsiteY43" fmla="*/ 269082 h 366713"/>
                <a:gd name="connsiteX44" fmla="*/ 90488 w 523875"/>
                <a:gd name="connsiteY44" fmla="*/ 254794 h 366713"/>
                <a:gd name="connsiteX45" fmla="*/ 109538 w 523875"/>
                <a:gd name="connsiteY45" fmla="*/ 254794 h 366713"/>
                <a:gd name="connsiteX46" fmla="*/ 135731 w 523875"/>
                <a:gd name="connsiteY46" fmla="*/ 261938 h 366713"/>
                <a:gd name="connsiteX47" fmla="*/ 145256 w 523875"/>
                <a:gd name="connsiteY47" fmla="*/ 276225 h 366713"/>
                <a:gd name="connsiteX48" fmla="*/ 171450 w 523875"/>
                <a:gd name="connsiteY48" fmla="*/ 285751 h 366713"/>
                <a:gd name="connsiteX49" fmla="*/ 188119 w 523875"/>
                <a:gd name="connsiteY49" fmla="*/ 264319 h 366713"/>
                <a:gd name="connsiteX50" fmla="*/ 190500 w 523875"/>
                <a:gd name="connsiteY50" fmla="*/ 295275 h 366713"/>
                <a:gd name="connsiteX51" fmla="*/ 190500 w 523875"/>
                <a:gd name="connsiteY51" fmla="*/ 295275 h 366713"/>
                <a:gd name="connsiteX52" fmla="*/ 192881 w 523875"/>
                <a:gd name="connsiteY52" fmla="*/ 311944 h 366713"/>
                <a:gd name="connsiteX53" fmla="*/ 157163 w 523875"/>
                <a:gd name="connsiteY53" fmla="*/ 321469 h 366713"/>
                <a:gd name="connsiteX54" fmla="*/ 178594 w 523875"/>
                <a:gd name="connsiteY54" fmla="*/ 335757 h 366713"/>
                <a:gd name="connsiteX55" fmla="*/ 195263 w 523875"/>
                <a:gd name="connsiteY55" fmla="*/ 350044 h 366713"/>
                <a:gd name="connsiteX56" fmla="*/ 202406 w 523875"/>
                <a:gd name="connsiteY56" fmla="*/ 359569 h 366713"/>
                <a:gd name="connsiteX57" fmla="*/ 223838 w 523875"/>
                <a:gd name="connsiteY57" fmla="*/ 350044 h 366713"/>
                <a:gd name="connsiteX58" fmla="*/ 254794 w 523875"/>
                <a:gd name="connsiteY58" fmla="*/ 345282 h 366713"/>
                <a:gd name="connsiteX59" fmla="*/ 264319 w 523875"/>
                <a:gd name="connsiteY59" fmla="*/ 357188 h 366713"/>
                <a:gd name="connsiteX60" fmla="*/ 292894 w 523875"/>
                <a:gd name="connsiteY60" fmla="*/ 357188 h 366713"/>
                <a:gd name="connsiteX61" fmla="*/ 314325 w 523875"/>
                <a:gd name="connsiteY61" fmla="*/ 357188 h 366713"/>
                <a:gd name="connsiteX62" fmla="*/ 330994 w 523875"/>
                <a:gd name="connsiteY62" fmla="*/ 333375 h 366713"/>
                <a:gd name="connsiteX63" fmla="*/ 342900 w 523875"/>
                <a:gd name="connsiteY63" fmla="*/ 333375 h 366713"/>
                <a:gd name="connsiteX64" fmla="*/ 361950 w 523875"/>
                <a:gd name="connsiteY64" fmla="*/ 345282 h 366713"/>
                <a:gd name="connsiteX65" fmla="*/ 381000 w 523875"/>
                <a:gd name="connsiteY65" fmla="*/ 352425 h 366713"/>
                <a:gd name="connsiteX66" fmla="*/ 407194 w 523875"/>
                <a:gd name="connsiteY66" fmla="*/ 354807 h 366713"/>
                <a:gd name="connsiteX67" fmla="*/ 433388 w 523875"/>
                <a:gd name="connsiteY67" fmla="*/ 366712 h 366713"/>
                <a:gd name="connsiteX68" fmla="*/ 442913 w 523875"/>
                <a:gd name="connsiteY68" fmla="*/ 366713 h 366713"/>
                <a:gd name="connsiteX69" fmla="*/ 459581 w 523875"/>
                <a:gd name="connsiteY69" fmla="*/ 350044 h 366713"/>
                <a:gd name="connsiteX70" fmla="*/ 452438 w 523875"/>
                <a:gd name="connsiteY70" fmla="*/ 323850 h 366713"/>
                <a:gd name="connsiteX71" fmla="*/ 490538 w 523875"/>
                <a:gd name="connsiteY71" fmla="*/ 345282 h 366713"/>
                <a:gd name="connsiteX72" fmla="*/ 490538 w 523875"/>
                <a:gd name="connsiteY72" fmla="*/ 345282 h 366713"/>
                <a:gd name="connsiteX73" fmla="*/ 497681 w 523875"/>
                <a:gd name="connsiteY73" fmla="*/ 326232 h 366713"/>
                <a:gd name="connsiteX74" fmla="*/ 497681 w 523875"/>
                <a:gd name="connsiteY74" fmla="*/ 302419 h 366713"/>
                <a:gd name="connsiteX75" fmla="*/ 481012 w 523875"/>
                <a:gd name="connsiteY75" fmla="*/ 290514 h 366713"/>
                <a:gd name="connsiteX76" fmla="*/ 490538 w 523875"/>
                <a:gd name="connsiteY76" fmla="*/ 264319 h 366713"/>
                <a:gd name="connsiteX77" fmla="*/ 478631 w 523875"/>
                <a:gd name="connsiteY77" fmla="*/ 245269 h 366713"/>
                <a:gd name="connsiteX0" fmla="*/ 478631 w 523875"/>
                <a:gd name="connsiteY0" fmla="*/ 245269 h 366713"/>
                <a:gd name="connsiteX1" fmla="*/ 516731 w 523875"/>
                <a:gd name="connsiteY1" fmla="*/ 223838 h 366713"/>
                <a:gd name="connsiteX2" fmla="*/ 523875 w 523875"/>
                <a:gd name="connsiteY2" fmla="*/ 180975 h 366713"/>
                <a:gd name="connsiteX3" fmla="*/ 511969 w 523875"/>
                <a:gd name="connsiteY3" fmla="*/ 161925 h 366713"/>
                <a:gd name="connsiteX4" fmla="*/ 481013 w 523875"/>
                <a:gd name="connsiteY4" fmla="*/ 138113 h 366713"/>
                <a:gd name="connsiteX5" fmla="*/ 445294 w 523875"/>
                <a:gd name="connsiteY5" fmla="*/ 116682 h 366713"/>
                <a:gd name="connsiteX6" fmla="*/ 419100 w 523875"/>
                <a:gd name="connsiteY6" fmla="*/ 109538 h 366713"/>
                <a:gd name="connsiteX7" fmla="*/ 371475 w 523875"/>
                <a:gd name="connsiteY7" fmla="*/ 88106 h 366713"/>
                <a:gd name="connsiteX8" fmla="*/ 357188 w 523875"/>
                <a:gd name="connsiteY8" fmla="*/ 66675 h 366713"/>
                <a:gd name="connsiteX9" fmla="*/ 335757 w 523875"/>
                <a:gd name="connsiteY9" fmla="*/ 40481 h 366713"/>
                <a:gd name="connsiteX10" fmla="*/ 316706 w 523875"/>
                <a:gd name="connsiteY10" fmla="*/ 30957 h 366713"/>
                <a:gd name="connsiteX11" fmla="*/ 307181 w 523875"/>
                <a:gd name="connsiteY11" fmla="*/ 26194 h 366713"/>
                <a:gd name="connsiteX12" fmla="*/ 283369 w 523875"/>
                <a:gd name="connsiteY12" fmla="*/ 26194 h 366713"/>
                <a:gd name="connsiteX13" fmla="*/ 264319 w 523875"/>
                <a:gd name="connsiteY13" fmla="*/ 26194 h 366713"/>
                <a:gd name="connsiteX14" fmla="*/ 247650 w 523875"/>
                <a:gd name="connsiteY14" fmla="*/ 19050 h 366713"/>
                <a:gd name="connsiteX15" fmla="*/ 240506 w 523875"/>
                <a:gd name="connsiteY15" fmla="*/ 0 h 366713"/>
                <a:gd name="connsiteX16" fmla="*/ 211931 w 523875"/>
                <a:gd name="connsiteY16" fmla="*/ 0 h 366713"/>
                <a:gd name="connsiteX17" fmla="*/ 195263 w 523875"/>
                <a:gd name="connsiteY17" fmla="*/ 7144 h 366713"/>
                <a:gd name="connsiteX18" fmla="*/ 159544 w 523875"/>
                <a:gd name="connsiteY18" fmla="*/ 26194 h 366713"/>
                <a:gd name="connsiteX19" fmla="*/ 154781 w 523875"/>
                <a:gd name="connsiteY19" fmla="*/ 4763 h 366713"/>
                <a:gd name="connsiteX20" fmla="*/ 135732 w 523875"/>
                <a:gd name="connsiteY20" fmla="*/ 14288 h 366713"/>
                <a:gd name="connsiteX21" fmla="*/ 138113 w 523875"/>
                <a:gd name="connsiteY21" fmla="*/ 33338 h 366713"/>
                <a:gd name="connsiteX22" fmla="*/ 114300 w 523875"/>
                <a:gd name="connsiteY22" fmla="*/ 26194 h 366713"/>
                <a:gd name="connsiteX23" fmla="*/ 100013 w 523875"/>
                <a:gd name="connsiteY23" fmla="*/ 16669 h 366713"/>
                <a:gd name="connsiteX24" fmla="*/ 100013 w 523875"/>
                <a:gd name="connsiteY24" fmla="*/ 16669 h 366713"/>
                <a:gd name="connsiteX25" fmla="*/ 66675 w 523875"/>
                <a:gd name="connsiteY25" fmla="*/ 23813 h 366713"/>
                <a:gd name="connsiteX26" fmla="*/ 40481 w 523875"/>
                <a:gd name="connsiteY26" fmla="*/ 23813 h 366713"/>
                <a:gd name="connsiteX27" fmla="*/ 26194 w 523875"/>
                <a:gd name="connsiteY27" fmla="*/ 28575 h 366713"/>
                <a:gd name="connsiteX28" fmla="*/ 42863 w 523875"/>
                <a:gd name="connsiteY28" fmla="*/ 54769 h 366713"/>
                <a:gd name="connsiteX29" fmla="*/ 45244 w 523875"/>
                <a:gd name="connsiteY29" fmla="*/ 66675 h 366713"/>
                <a:gd name="connsiteX30" fmla="*/ 35719 w 523875"/>
                <a:gd name="connsiteY30" fmla="*/ 69057 h 366713"/>
                <a:gd name="connsiteX31" fmla="*/ 19050 w 523875"/>
                <a:gd name="connsiteY31" fmla="*/ 69057 h 366713"/>
                <a:gd name="connsiteX32" fmla="*/ 2381 w 523875"/>
                <a:gd name="connsiteY32" fmla="*/ 69057 h 366713"/>
                <a:gd name="connsiteX33" fmla="*/ 0 w 523875"/>
                <a:gd name="connsiteY33" fmla="*/ 83344 h 366713"/>
                <a:gd name="connsiteX34" fmla="*/ 16670 w 523875"/>
                <a:gd name="connsiteY34" fmla="*/ 111918 h 366713"/>
                <a:gd name="connsiteX35" fmla="*/ 14288 w 523875"/>
                <a:gd name="connsiteY35" fmla="*/ 150019 h 366713"/>
                <a:gd name="connsiteX36" fmla="*/ 47625 w 523875"/>
                <a:gd name="connsiteY36" fmla="*/ 135732 h 366713"/>
                <a:gd name="connsiteX37" fmla="*/ 54769 w 523875"/>
                <a:gd name="connsiteY37" fmla="*/ 166688 h 366713"/>
                <a:gd name="connsiteX38" fmla="*/ 64294 w 523875"/>
                <a:gd name="connsiteY38" fmla="*/ 183357 h 366713"/>
                <a:gd name="connsiteX39" fmla="*/ 85725 w 523875"/>
                <a:gd name="connsiteY39" fmla="*/ 183357 h 366713"/>
                <a:gd name="connsiteX40" fmla="*/ 80963 w 523875"/>
                <a:gd name="connsiteY40" fmla="*/ 211932 h 366713"/>
                <a:gd name="connsiteX41" fmla="*/ 54768 w 523875"/>
                <a:gd name="connsiteY41" fmla="*/ 226219 h 366713"/>
                <a:gd name="connsiteX42" fmla="*/ 71438 w 523875"/>
                <a:gd name="connsiteY42" fmla="*/ 247650 h 366713"/>
                <a:gd name="connsiteX43" fmla="*/ 71438 w 523875"/>
                <a:gd name="connsiteY43" fmla="*/ 269082 h 366713"/>
                <a:gd name="connsiteX44" fmla="*/ 90488 w 523875"/>
                <a:gd name="connsiteY44" fmla="*/ 254794 h 366713"/>
                <a:gd name="connsiteX45" fmla="*/ 109538 w 523875"/>
                <a:gd name="connsiteY45" fmla="*/ 254794 h 366713"/>
                <a:gd name="connsiteX46" fmla="*/ 135731 w 523875"/>
                <a:gd name="connsiteY46" fmla="*/ 261938 h 366713"/>
                <a:gd name="connsiteX47" fmla="*/ 145256 w 523875"/>
                <a:gd name="connsiteY47" fmla="*/ 276225 h 366713"/>
                <a:gd name="connsiteX48" fmla="*/ 171450 w 523875"/>
                <a:gd name="connsiteY48" fmla="*/ 285751 h 366713"/>
                <a:gd name="connsiteX49" fmla="*/ 188119 w 523875"/>
                <a:gd name="connsiteY49" fmla="*/ 264319 h 366713"/>
                <a:gd name="connsiteX50" fmla="*/ 190500 w 523875"/>
                <a:gd name="connsiteY50" fmla="*/ 295275 h 366713"/>
                <a:gd name="connsiteX51" fmla="*/ 190500 w 523875"/>
                <a:gd name="connsiteY51" fmla="*/ 295275 h 366713"/>
                <a:gd name="connsiteX52" fmla="*/ 192881 w 523875"/>
                <a:gd name="connsiteY52" fmla="*/ 311944 h 366713"/>
                <a:gd name="connsiteX53" fmla="*/ 157163 w 523875"/>
                <a:gd name="connsiteY53" fmla="*/ 321469 h 366713"/>
                <a:gd name="connsiteX54" fmla="*/ 178594 w 523875"/>
                <a:gd name="connsiteY54" fmla="*/ 335757 h 366713"/>
                <a:gd name="connsiteX55" fmla="*/ 195263 w 523875"/>
                <a:gd name="connsiteY55" fmla="*/ 350044 h 366713"/>
                <a:gd name="connsiteX56" fmla="*/ 202406 w 523875"/>
                <a:gd name="connsiteY56" fmla="*/ 359569 h 366713"/>
                <a:gd name="connsiteX57" fmla="*/ 223838 w 523875"/>
                <a:gd name="connsiteY57" fmla="*/ 350044 h 366713"/>
                <a:gd name="connsiteX58" fmla="*/ 254794 w 523875"/>
                <a:gd name="connsiteY58" fmla="*/ 345282 h 366713"/>
                <a:gd name="connsiteX59" fmla="*/ 264319 w 523875"/>
                <a:gd name="connsiteY59" fmla="*/ 357188 h 366713"/>
                <a:gd name="connsiteX60" fmla="*/ 292894 w 523875"/>
                <a:gd name="connsiteY60" fmla="*/ 357188 h 366713"/>
                <a:gd name="connsiteX61" fmla="*/ 314325 w 523875"/>
                <a:gd name="connsiteY61" fmla="*/ 357188 h 366713"/>
                <a:gd name="connsiteX62" fmla="*/ 330994 w 523875"/>
                <a:gd name="connsiteY62" fmla="*/ 333375 h 366713"/>
                <a:gd name="connsiteX63" fmla="*/ 342900 w 523875"/>
                <a:gd name="connsiteY63" fmla="*/ 333375 h 366713"/>
                <a:gd name="connsiteX64" fmla="*/ 361950 w 523875"/>
                <a:gd name="connsiteY64" fmla="*/ 345282 h 366713"/>
                <a:gd name="connsiteX65" fmla="*/ 381000 w 523875"/>
                <a:gd name="connsiteY65" fmla="*/ 352425 h 366713"/>
                <a:gd name="connsiteX66" fmla="*/ 407194 w 523875"/>
                <a:gd name="connsiteY66" fmla="*/ 354807 h 366713"/>
                <a:gd name="connsiteX67" fmla="*/ 433388 w 523875"/>
                <a:gd name="connsiteY67" fmla="*/ 366712 h 366713"/>
                <a:gd name="connsiteX68" fmla="*/ 442913 w 523875"/>
                <a:gd name="connsiteY68" fmla="*/ 366713 h 366713"/>
                <a:gd name="connsiteX69" fmla="*/ 459581 w 523875"/>
                <a:gd name="connsiteY69" fmla="*/ 350044 h 366713"/>
                <a:gd name="connsiteX70" fmla="*/ 452438 w 523875"/>
                <a:gd name="connsiteY70" fmla="*/ 323850 h 366713"/>
                <a:gd name="connsiteX71" fmla="*/ 490538 w 523875"/>
                <a:gd name="connsiteY71" fmla="*/ 345282 h 366713"/>
                <a:gd name="connsiteX72" fmla="*/ 490538 w 523875"/>
                <a:gd name="connsiteY72" fmla="*/ 345282 h 366713"/>
                <a:gd name="connsiteX73" fmla="*/ 497681 w 523875"/>
                <a:gd name="connsiteY73" fmla="*/ 326232 h 366713"/>
                <a:gd name="connsiteX74" fmla="*/ 497681 w 523875"/>
                <a:gd name="connsiteY74" fmla="*/ 302419 h 366713"/>
                <a:gd name="connsiteX75" fmla="*/ 481012 w 523875"/>
                <a:gd name="connsiteY75" fmla="*/ 290514 h 366713"/>
                <a:gd name="connsiteX76" fmla="*/ 490538 w 523875"/>
                <a:gd name="connsiteY76" fmla="*/ 264319 h 366713"/>
                <a:gd name="connsiteX77" fmla="*/ 478631 w 523875"/>
                <a:gd name="connsiteY77" fmla="*/ 245269 h 366713"/>
                <a:gd name="connsiteX0" fmla="*/ 478631 w 523875"/>
                <a:gd name="connsiteY0" fmla="*/ 245269 h 366713"/>
                <a:gd name="connsiteX1" fmla="*/ 516731 w 523875"/>
                <a:gd name="connsiteY1" fmla="*/ 223838 h 366713"/>
                <a:gd name="connsiteX2" fmla="*/ 523875 w 523875"/>
                <a:gd name="connsiteY2" fmla="*/ 180975 h 366713"/>
                <a:gd name="connsiteX3" fmla="*/ 511969 w 523875"/>
                <a:gd name="connsiteY3" fmla="*/ 161925 h 366713"/>
                <a:gd name="connsiteX4" fmla="*/ 481013 w 523875"/>
                <a:gd name="connsiteY4" fmla="*/ 138113 h 366713"/>
                <a:gd name="connsiteX5" fmla="*/ 445294 w 523875"/>
                <a:gd name="connsiteY5" fmla="*/ 116682 h 366713"/>
                <a:gd name="connsiteX6" fmla="*/ 419100 w 523875"/>
                <a:gd name="connsiteY6" fmla="*/ 109538 h 366713"/>
                <a:gd name="connsiteX7" fmla="*/ 371475 w 523875"/>
                <a:gd name="connsiteY7" fmla="*/ 88106 h 366713"/>
                <a:gd name="connsiteX8" fmla="*/ 357188 w 523875"/>
                <a:gd name="connsiteY8" fmla="*/ 66675 h 366713"/>
                <a:gd name="connsiteX9" fmla="*/ 335757 w 523875"/>
                <a:gd name="connsiteY9" fmla="*/ 40481 h 366713"/>
                <a:gd name="connsiteX10" fmla="*/ 316706 w 523875"/>
                <a:gd name="connsiteY10" fmla="*/ 30957 h 366713"/>
                <a:gd name="connsiteX11" fmla="*/ 307181 w 523875"/>
                <a:gd name="connsiteY11" fmla="*/ 26194 h 366713"/>
                <a:gd name="connsiteX12" fmla="*/ 283369 w 523875"/>
                <a:gd name="connsiteY12" fmla="*/ 26194 h 366713"/>
                <a:gd name="connsiteX13" fmla="*/ 264319 w 523875"/>
                <a:gd name="connsiteY13" fmla="*/ 26194 h 366713"/>
                <a:gd name="connsiteX14" fmla="*/ 247650 w 523875"/>
                <a:gd name="connsiteY14" fmla="*/ 19050 h 366713"/>
                <a:gd name="connsiteX15" fmla="*/ 240506 w 523875"/>
                <a:gd name="connsiteY15" fmla="*/ 0 h 366713"/>
                <a:gd name="connsiteX16" fmla="*/ 211931 w 523875"/>
                <a:gd name="connsiteY16" fmla="*/ 0 h 366713"/>
                <a:gd name="connsiteX17" fmla="*/ 195263 w 523875"/>
                <a:gd name="connsiteY17" fmla="*/ 7144 h 366713"/>
                <a:gd name="connsiteX18" fmla="*/ 159544 w 523875"/>
                <a:gd name="connsiteY18" fmla="*/ 26194 h 366713"/>
                <a:gd name="connsiteX19" fmla="*/ 154781 w 523875"/>
                <a:gd name="connsiteY19" fmla="*/ 4763 h 366713"/>
                <a:gd name="connsiteX20" fmla="*/ 135732 w 523875"/>
                <a:gd name="connsiteY20" fmla="*/ 14288 h 366713"/>
                <a:gd name="connsiteX21" fmla="*/ 138113 w 523875"/>
                <a:gd name="connsiteY21" fmla="*/ 33338 h 366713"/>
                <a:gd name="connsiteX22" fmla="*/ 114300 w 523875"/>
                <a:gd name="connsiteY22" fmla="*/ 26194 h 366713"/>
                <a:gd name="connsiteX23" fmla="*/ 100013 w 523875"/>
                <a:gd name="connsiteY23" fmla="*/ 16669 h 366713"/>
                <a:gd name="connsiteX24" fmla="*/ 100013 w 523875"/>
                <a:gd name="connsiteY24" fmla="*/ 16669 h 366713"/>
                <a:gd name="connsiteX25" fmla="*/ 66675 w 523875"/>
                <a:gd name="connsiteY25" fmla="*/ 23813 h 366713"/>
                <a:gd name="connsiteX26" fmla="*/ 40481 w 523875"/>
                <a:gd name="connsiteY26" fmla="*/ 23813 h 366713"/>
                <a:gd name="connsiteX27" fmla="*/ 26194 w 523875"/>
                <a:gd name="connsiteY27" fmla="*/ 28575 h 366713"/>
                <a:gd name="connsiteX28" fmla="*/ 42863 w 523875"/>
                <a:gd name="connsiteY28" fmla="*/ 54769 h 366713"/>
                <a:gd name="connsiteX29" fmla="*/ 45244 w 523875"/>
                <a:gd name="connsiteY29" fmla="*/ 66675 h 366713"/>
                <a:gd name="connsiteX30" fmla="*/ 35719 w 523875"/>
                <a:gd name="connsiteY30" fmla="*/ 69057 h 366713"/>
                <a:gd name="connsiteX31" fmla="*/ 19050 w 523875"/>
                <a:gd name="connsiteY31" fmla="*/ 69057 h 366713"/>
                <a:gd name="connsiteX32" fmla="*/ 2381 w 523875"/>
                <a:gd name="connsiteY32" fmla="*/ 69057 h 366713"/>
                <a:gd name="connsiteX33" fmla="*/ 0 w 523875"/>
                <a:gd name="connsiteY33" fmla="*/ 83344 h 366713"/>
                <a:gd name="connsiteX34" fmla="*/ 16670 w 523875"/>
                <a:gd name="connsiteY34" fmla="*/ 111918 h 366713"/>
                <a:gd name="connsiteX35" fmla="*/ 14288 w 523875"/>
                <a:gd name="connsiteY35" fmla="*/ 150019 h 366713"/>
                <a:gd name="connsiteX36" fmla="*/ 47625 w 523875"/>
                <a:gd name="connsiteY36" fmla="*/ 135732 h 366713"/>
                <a:gd name="connsiteX37" fmla="*/ 54769 w 523875"/>
                <a:gd name="connsiteY37" fmla="*/ 166688 h 366713"/>
                <a:gd name="connsiteX38" fmla="*/ 64294 w 523875"/>
                <a:gd name="connsiteY38" fmla="*/ 183357 h 366713"/>
                <a:gd name="connsiteX39" fmla="*/ 85725 w 523875"/>
                <a:gd name="connsiteY39" fmla="*/ 183357 h 366713"/>
                <a:gd name="connsiteX40" fmla="*/ 80963 w 523875"/>
                <a:gd name="connsiteY40" fmla="*/ 211932 h 366713"/>
                <a:gd name="connsiteX41" fmla="*/ 54768 w 523875"/>
                <a:gd name="connsiteY41" fmla="*/ 226219 h 366713"/>
                <a:gd name="connsiteX42" fmla="*/ 71438 w 523875"/>
                <a:gd name="connsiteY42" fmla="*/ 247650 h 366713"/>
                <a:gd name="connsiteX43" fmla="*/ 71438 w 523875"/>
                <a:gd name="connsiteY43" fmla="*/ 269082 h 366713"/>
                <a:gd name="connsiteX44" fmla="*/ 90488 w 523875"/>
                <a:gd name="connsiteY44" fmla="*/ 254794 h 366713"/>
                <a:gd name="connsiteX45" fmla="*/ 109538 w 523875"/>
                <a:gd name="connsiteY45" fmla="*/ 254794 h 366713"/>
                <a:gd name="connsiteX46" fmla="*/ 135731 w 523875"/>
                <a:gd name="connsiteY46" fmla="*/ 261938 h 366713"/>
                <a:gd name="connsiteX47" fmla="*/ 145256 w 523875"/>
                <a:gd name="connsiteY47" fmla="*/ 276225 h 366713"/>
                <a:gd name="connsiteX48" fmla="*/ 171450 w 523875"/>
                <a:gd name="connsiteY48" fmla="*/ 285751 h 366713"/>
                <a:gd name="connsiteX49" fmla="*/ 188119 w 523875"/>
                <a:gd name="connsiteY49" fmla="*/ 264319 h 366713"/>
                <a:gd name="connsiteX50" fmla="*/ 190500 w 523875"/>
                <a:gd name="connsiteY50" fmla="*/ 295275 h 366713"/>
                <a:gd name="connsiteX51" fmla="*/ 190500 w 523875"/>
                <a:gd name="connsiteY51" fmla="*/ 295275 h 366713"/>
                <a:gd name="connsiteX52" fmla="*/ 192881 w 523875"/>
                <a:gd name="connsiteY52" fmla="*/ 311944 h 366713"/>
                <a:gd name="connsiteX53" fmla="*/ 157163 w 523875"/>
                <a:gd name="connsiteY53" fmla="*/ 321469 h 366713"/>
                <a:gd name="connsiteX54" fmla="*/ 178594 w 523875"/>
                <a:gd name="connsiteY54" fmla="*/ 335757 h 366713"/>
                <a:gd name="connsiteX55" fmla="*/ 195263 w 523875"/>
                <a:gd name="connsiteY55" fmla="*/ 350044 h 366713"/>
                <a:gd name="connsiteX56" fmla="*/ 202406 w 523875"/>
                <a:gd name="connsiteY56" fmla="*/ 359569 h 366713"/>
                <a:gd name="connsiteX57" fmla="*/ 223838 w 523875"/>
                <a:gd name="connsiteY57" fmla="*/ 350044 h 366713"/>
                <a:gd name="connsiteX58" fmla="*/ 254794 w 523875"/>
                <a:gd name="connsiteY58" fmla="*/ 345282 h 366713"/>
                <a:gd name="connsiteX59" fmla="*/ 264319 w 523875"/>
                <a:gd name="connsiteY59" fmla="*/ 357188 h 366713"/>
                <a:gd name="connsiteX60" fmla="*/ 292894 w 523875"/>
                <a:gd name="connsiteY60" fmla="*/ 357188 h 366713"/>
                <a:gd name="connsiteX61" fmla="*/ 314325 w 523875"/>
                <a:gd name="connsiteY61" fmla="*/ 357188 h 366713"/>
                <a:gd name="connsiteX62" fmla="*/ 330994 w 523875"/>
                <a:gd name="connsiteY62" fmla="*/ 333375 h 366713"/>
                <a:gd name="connsiteX63" fmla="*/ 342900 w 523875"/>
                <a:gd name="connsiteY63" fmla="*/ 333375 h 366713"/>
                <a:gd name="connsiteX64" fmla="*/ 361950 w 523875"/>
                <a:gd name="connsiteY64" fmla="*/ 345282 h 366713"/>
                <a:gd name="connsiteX65" fmla="*/ 381000 w 523875"/>
                <a:gd name="connsiteY65" fmla="*/ 352425 h 366713"/>
                <a:gd name="connsiteX66" fmla="*/ 390525 w 523875"/>
                <a:gd name="connsiteY66" fmla="*/ 357188 h 366713"/>
                <a:gd name="connsiteX67" fmla="*/ 407194 w 523875"/>
                <a:gd name="connsiteY67" fmla="*/ 354807 h 366713"/>
                <a:gd name="connsiteX68" fmla="*/ 433388 w 523875"/>
                <a:gd name="connsiteY68" fmla="*/ 366712 h 366713"/>
                <a:gd name="connsiteX69" fmla="*/ 442913 w 523875"/>
                <a:gd name="connsiteY69" fmla="*/ 366713 h 366713"/>
                <a:gd name="connsiteX70" fmla="*/ 459581 w 523875"/>
                <a:gd name="connsiteY70" fmla="*/ 350044 h 366713"/>
                <a:gd name="connsiteX71" fmla="*/ 452438 w 523875"/>
                <a:gd name="connsiteY71" fmla="*/ 323850 h 366713"/>
                <a:gd name="connsiteX72" fmla="*/ 490538 w 523875"/>
                <a:gd name="connsiteY72" fmla="*/ 345282 h 366713"/>
                <a:gd name="connsiteX73" fmla="*/ 490538 w 523875"/>
                <a:gd name="connsiteY73" fmla="*/ 345282 h 366713"/>
                <a:gd name="connsiteX74" fmla="*/ 497681 w 523875"/>
                <a:gd name="connsiteY74" fmla="*/ 326232 h 366713"/>
                <a:gd name="connsiteX75" fmla="*/ 497681 w 523875"/>
                <a:gd name="connsiteY75" fmla="*/ 302419 h 366713"/>
                <a:gd name="connsiteX76" fmla="*/ 481012 w 523875"/>
                <a:gd name="connsiteY76" fmla="*/ 290514 h 366713"/>
                <a:gd name="connsiteX77" fmla="*/ 490538 w 523875"/>
                <a:gd name="connsiteY77" fmla="*/ 264319 h 366713"/>
                <a:gd name="connsiteX78" fmla="*/ 478631 w 523875"/>
                <a:gd name="connsiteY78" fmla="*/ 245269 h 366713"/>
                <a:gd name="connsiteX0" fmla="*/ 478631 w 523875"/>
                <a:gd name="connsiteY0" fmla="*/ 245269 h 366713"/>
                <a:gd name="connsiteX1" fmla="*/ 516731 w 523875"/>
                <a:gd name="connsiteY1" fmla="*/ 223838 h 366713"/>
                <a:gd name="connsiteX2" fmla="*/ 523875 w 523875"/>
                <a:gd name="connsiteY2" fmla="*/ 180975 h 366713"/>
                <a:gd name="connsiteX3" fmla="*/ 511969 w 523875"/>
                <a:gd name="connsiteY3" fmla="*/ 161925 h 366713"/>
                <a:gd name="connsiteX4" fmla="*/ 481013 w 523875"/>
                <a:gd name="connsiteY4" fmla="*/ 138113 h 366713"/>
                <a:gd name="connsiteX5" fmla="*/ 445294 w 523875"/>
                <a:gd name="connsiteY5" fmla="*/ 116682 h 366713"/>
                <a:gd name="connsiteX6" fmla="*/ 419100 w 523875"/>
                <a:gd name="connsiteY6" fmla="*/ 109538 h 366713"/>
                <a:gd name="connsiteX7" fmla="*/ 371475 w 523875"/>
                <a:gd name="connsiteY7" fmla="*/ 88106 h 366713"/>
                <a:gd name="connsiteX8" fmla="*/ 357188 w 523875"/>
                <a:gd name="connsiteY8" fmla="*/ 66675 h 366713"/>
                <a:gd name="connsiteX9" fmla="*/ 335757 w 523875"/>
                <a:gd name="connsiteY9" fmla="*/ 40481 h 366713"/>
                <a:gd name="connsiteX10" fmla="*/ 316706 w 523875"/>
                <a:gd name="connsiteY10" fmla="*/ 30957 h 366713"/>
                <a:gd name="connsiteX11" fmla="*/ 307181 w 523875"/>
                <a:gd name="connsiteY11" fmla="*/ 26194 h 366713"/>
                <a:gd name="connsiteX12" fmla="*/ 283369 w 523875"/>
                <a:gd name="connsiteY12" fmla="*/ 26194 h 366713"/>
                <a:gd name="connsiteX13" fmla="*/ 264319 w 523875"/>
                <a:gd name="connsiteY13" fmla="*/ 26194 h 366713"/>
                <a:gd name="connsiteX14" fmla="*/ 247650 w 523875"/>
                <a:gd name="connsiteY14" fmla="*/ 19050 h 366713"/>
                <a:gd name="connsiteX15" fmla="*/ 240506 w 523875"/>
                <a:gd name="connsiteY15" fmla="*/ 0 h 366713"/>
                <a:gd name="connsiteX16" fmla="*/ 211931 w 523875"/>
                <a:gd name="connsiteY16" fmla="*/ 0 h 366713"/>
                <a:gd name="connsiteX17" fmla="*/ 195263 w 523875"/>
                <a:gd name="connsiteY17" fmla="*/ 7144 h 366713"/>
                <a:gd name="connsiteX18" fmla="*/ 159544 w 523875"/>
                <a:gd name="connsiteY18" fmla="*/ 26194 h 366713"/>
                <a:gd name="connsiteX19" fmla="*/ 154781 w 523875"/>
                <a:gd name="connsiteY19" fmla="*/ 4763 h 366713"/>
                <a:gd name="connsiteX20" fmla="*/ 135732 w 523875"/>
                <a:gd name="connsiteY20" fmla="*/ 14288 h 366713"/>
                <a:gd name="connsiteX21" fmla="*/ 138113 w 523875"/>
                <a:gd name="connsiteY21" fmla="*/ 33338 h 366713"/>
                <a:gd name="connsiteX22" fmla="*/ 114300 w 523875"/>
                <a:gd name="connsiteY22" fmla="*/ 26194 h 366713"/>
                <a:gd name="connsiteX23" fmla="*/ 100013 w 523875"/>
                <a:gd name="connsiteY23" fmla="*/ 16669 h 366713"/>
                <a:gd name="connsiteX24" fmla="*/ 100013 w 523875"/>
                <a:gd name="connsiteY24" fmla="*/ 16669 h 366713"/>
                <a:gd name="connsiteX25" fmla="*/ 66675 w 523875"/>
                <a:gd name="connsiteY25" fmla="*/ 23813 h 366713"/>
                <a:gd name="connsiteX26" fmla="*/ 40481 w 523875"/>
                <a:gd name="connsiteY26" fmla="*/ 23813 h 366713"/>
                <a:gd name="connsiteX27" fmla="*/ 26194 w 523875"/>
                <a:gd name="connsiteY27" fmla="*/ 28575 h 366713"/>
                <a:gd name="connsiteX28" fmla="*/ 42863 w 523875"/>
                <a:gd name="connsiteY28" fmla="*/ 54769 h 366713"/>
                <a:gd name="connsiteX29" fmla="*/ 45244 w 523875"/>
                <a:gd name="connsiteY29" fmla="*/ 66675 h 366713"/>
                <a:gd name="connsiteX30" fmla="*/ 35719 w 523875"/>
                <a:gd name="connsiteY30" fmla="*/ 69057 h 366713"/>
                <a:gd name="connsiteX31" fmla="*/ 19050 w 523875"/>
                <a:gd name="connsiteY31" fmla="*/ 69057 h 366713"/>
                <a:gd name="connsiteX32" fmla="*/ 2381 w 523875"/>
                <a:gd name="connsiteY32" fmla="*/ 69057 h 366713"/>
                <a:gd name="connsiteX33" fmla="*/ 0 w 523875"/>
                <a:gd name="connsiteY33" fmla="*/ 83344 h 366713"/>
                <a:gd name="connsiteX34" fmla="*/ 16670 w 523875"/>
                <a:gd name="connsiteY34" fmla="*/ 111918 h 366713"/>
                <a:gd name="connsiteX35" fmla="*/ 14288 w 523875"/>
                <a:gd name="connsiteY35" fmla="*/ 150019 h 366713"/>
                <a:gd name="connsiteX36" fmla="*/ 47625 w 523875"/>
                <a:gd name="connsiteY36" fmla="*/ 135732 h 366713"/>
                <a:gd name="connsiteX37" fmla="*/ 54769 w 523875"/>
                <a:gd name="connsiteY37" fmla="*/ 166688 h 366713"/>
                <a:gd name="connsiteX38" fmla="*/ 64294 w 523875"/>
                <a:gd name="connsiteY38" fmla="*/ 183357 h 366713"/>
                <a:gd name="connsiteX39" fmla="*/ 85725 w 523875"/>
                <a:gd name="connsiteY39" fmla="*/ 183357 h 366713"/>
                <a:gd name="connsiteX40" fmla="*/ 80963 w 523875"/>
                <a:gd name="connsiteY40" fmla="*/ 211932 h 366713"/>
                <a:gd name="connsiteX41" fmla="*/ 54768 w 523875"/>
                <a:gd name="connsiteY41" fmla="*/ 226219 h 366713"/>
                <a:gd name="connsiteX42" fmla="*/ 71438 w 523875"/>
                <a:gd name="connsiteY42" fmla="*/ 247650 h 366713"/>
                <a:gd name="connsiteX43" fmla="*/ 78582 w 523875"/>
                <a:gd name="connsiteY43" fmla="*/ 259557 h 366713"/>
                <a:gd name="connsiteX44" fmla="*/ 90488 w 523875"/>
                <a:gd name="connsiteY44" fmla="*/ 254794 h 366713"/>
                <a:gd name="connsiteX45" fmla="*/ 109538 w 523875"/>
                <a:gd name="connsiteY45" fmla="*/ 254794 h 366713"/>
                <a:gd name="connsiteX46" fmla="*/ 135731 w 523875"/>
                <a:gd name="connsiteY46" fmla="*/ 261938 h 366713"/>
                <a:gd name="connsiteX47" fmla="*/ 145256 w 523875"/>
                <a:gd name="connsiteY47" fmla="*/ 276225 h 366713"/>
                <a:gd name="connsiteX48" fmla="*/ 171450 w 523875"/>
                <a:gd name="connsiteY48" fmla="*/ 285751 h 366713"/>
                <a:gd name="connsiteX49" fmla="*/ 188119 w 523875"/>
                <a:gd name="connsiteY49" fmla="*/ 264319 h 366713"/>
                <a:gd name="connsiteX50" fmla="*/ 190500 w 523875"/>
                <a:gd name="connsiteY50" fmla="*/ 295275 h 366713"/>
                <a:gd name="connsiteX51" fmla="*/ 190500 w 523875"/>
                <a:gd name="connsiteY51" fmla="*/ 295275 h 366713"/>
                <a:gd name="connsiteX52" fmla="*/ 192881 w 523875"/>
                <a:gd name="connsiteY52" fmla="*/ 311944 h 366713"/>
                <a:gd name="connsiteX53" fmla="*/ 157163 w 523875"/>
                <a:gd name="connsiteY53" fmla="*/ 321469 h 366713"/>
                <a:gd name="connsiteX54" fmla="*/ 178594 w 523875"/>
                <a:gd name="connsiteY54" fmla="*/ 335757 h 366713"/>
                <a:gd name="connsiteX55" fmla="*/ 195263 w 523875"/>
                <a:gd name="connsiteY55" fmla="*/ 350044 h 366713"/>
                <a:gd name="connsiteX56" fmla="*/ 202406 w 523875"/>
                <a:gd name="connsiteY56" fmla="*/ 359569 h 366713"/>
                <a:gd name="connsiteX57" fmla="*/ 223838 w 523875"/>
                <a:gd name="connsiteY57" fmla="*/ 350044 h 366713"/>
                <a:gd name="connsiteX58" fmla="*/ 254794 w 523875"/>
                <a:gd name="connsiteY58" fmla="*/ 345282 h 366713"/>
                <a:gd name="connsiteX59" fmla="*/ 264319 w 523875"/>
                <a:gd name="connsiteY59" fmla="*/ 357188 h 366713"/>
                <a:gd name="connsiteX60" fmla="*/ 292894 w 523875"/>
                <a:gd name="connsiteY60" fmla="*/ 357188 h 366713"/>
                <a:gd name="connsiteX61" fmla="*/ 314325 w 523875"/>
                <a:gd name="connsiteY61" fmla="*/ 357188 h 366713"/>
                <a:gd name="connsiteX62" fmla="*/ 330994 w 523875"/>
                <a:gd name="connsiteY62" fmla="*/ 333375 h 366713"/>
                <a:gd name="connsiteX63" fmla="*/ 342900 w 523875"/>
                <a:gd name="connsiteY63" fmla="*/ 333375 h 366713"/>
                <a:gd name="connsiteX64" fmla="*/ 361950 w 523875"/>
                <a:gd name="connsiteY64" fmla="*/ 345282 h 366713"/>
                <a:gd name="connsiteX65" fmla="*/ 381000 w 523875"/>
                <a:gd name="connsiteY65" fmla="*/ 352425 h 366713"/>
                <a:gd name="connsiteX66" fmla="*/ 390525 w 523875"/>
                <a:gd name="connsiteY66" fmla="*/ 357188 h 366713"/>
                <a:gd name="connsiteX67" fmla="*/ 407194 w 523875"/>
                <a:gd name="connsiteY67" fmla="*/ 354807 h 366713"/>
                <a:gd name="connsiteX68" fmla="*/ 433388 w 523875"/>
                <a:gd name="connsiteY68" fmla="*/ 366712 h 366713"/>
                <a:gd name="connsiteX69" fmla="*/ 442913 w 523875"/>
                <a:gd name="connsiteY69" fmla="*/ 366713 h 366713"/>
                <a:gd name="connsiteX70" fmla="*/ 459581 w 523875"/>
                <a:gd name="connsiteY70" fmla="*/ 350044 h 366713"/>
                <a:gd name="connsiteX71" fmla="*/ 452438 w 523875"/>
                <a:gd name="connsiteY71" fmla="*/ 323850 h 366713"/>
                <a:gd name="connsiteX72" fmla="*/ 490538 w 523875"/>
                <a:gd name="connsiteY72" fmla="*/ 345282 h 366713"/>
                <a:gd name="connsiteX73" fmla="*/ 490538 w 523875"/>
                <a:gd name="connsiteY73" fmla="*/ 345282 h 366713"/>
                <a:gd name="connsiteX74" fmla="*/ 497681 w 523875"/>
                <a:gd name="connsiteY74" fmla="*/ 326232 h 366713"/>
                <a:gd name="connsiteX75" fmla="*/ 497681 w 523875"/>
                <a:gd name="connsiteY75" fmla="*/ 302419 h 366713"/>
                <a:gd name="connsiteX76" fmla="*/ 481012 w 523875"/>
                <a:gd name="connsiteY76" fmla="*/ 290514 h 366713"/>
                <a:gd name="connsiteX77" fmla="*/ 490538 w 523875"/>
                <a:gd name="connsiteY77" fmla="*/ 264319 h 366713"/>
                <a:gd name="connsiteX78" fmla="*/ 478631 w 523875"/>
                <a:gd name="connsiteY78" fmla="*/ 245269 h 366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523875" h="366713">
                  <a:moveTo>
                    <a:pt x="478631" y="245269"/>
                  </a:moveTo>
                  <a:lnTo>
                    <a:pt x="516731" y="223838"/>
                  </a:lnTo>
                  <a:lnTo>
                    <a:pt x="523875" y="180975"/>
                  </a:lnTo>
                  <a:lnTo>
                    <a:pt x="511969" y="161925"/>
                  </a:lnTo>
                  <a:lnTo>
                    <a:pt x="481013" y="138113"/>
                  </a:lnTo>
                  <a:lnTo>
                    <a:pt x="445294" y="116682"/>
                  </a:lnTo>
                  <a:cubicBezTo>
                    <a:pt x="436563" y="114301"/>
                    <a:pt x="431403" y="114301"/>
                    <a:pt x="419100" y="109538"/>
                  </a:cubicBezTo>
                  <a:cubicBezTo>
                    <a:pt x="406797" y="104775"/>
                    <a:pt x="387350" y="95250"/>
                    <a:pt x="371475" y="88106"/>
                  </a:cubicBezTo>
                  <a:lnTo>
                    <a:pt x="357188" y="66675"/>
                  </a:lnTo>
                  <a:lnTo>
                    <a:pt x="335757" y="40481"/>
                  </a:lnTo>
                  <a:lnTo>
                    <a:pt x="316706" y="30957"/>
                  </a:lnTo>
                  <a:lnTo>
                    <a:pt x="307181" y="26194"/>
                  </a:lnTo>
                  <a:lnTo>
                    <a:pt x="283369" y="26194"/>
                  </a:lnTo>
                  <a:lnTo>
                    <a:pt x="264319" y="26194"/>
                  </a:lnTo>
                  <a:lnTo>
                    <a:pt x="247650" y="19050"/>
                  </a:lnTo>
                  <a:lnTo>
                    <a:pt x="240506" y="0"/>
                  </a:lnTo>
                  <a:lnTo>
                    <a:pt x="211931" y="0"/>
                  </a:lnTo>
                  <a:lnTo>
                    <a:pt x="195263" y="7144"/>
                  </a:lnTo>
                  <a:lnTo>
                    <a:pt x="159544" y="26194"/>
                  </a:lnTo>
                  <a:lnTo>
                    <a:pt x="154781" y="4763"/>
                  </a:lnTo>
                  <a:lnTo>
                    <a:pt x="135732" y="14288"/>
                  </a:lnTo>
                  <a:lnTo>
                    <a:pt x="138113" y="33338"/>
                  </a:lnTo>
                  <a:lnTo>
                    <a:pt x="114300" y="26194"/>
                  </a:lnTo>
                  <a:lnTo>
                    <a:pt x="100013" y="16669"/>
                  </a:lnTo>
                  <a:lnTo>
                    <a:pt x="100013" y="16669"/>
                  </a:lnTo>
                  <a:lnTo>
                    <a:pt x="66675" y="23813"/>
                  </a:lnTo>
                  <a:lnTo>
                    <a:pt x="40481" y="23813"/>
                  </a:lnTo>
                  <a:lnTo>
                    <a:pt x="26194" y="28575"/>
                  </a:lnTo>
                  <a:lnTo>
                    <a:pt x="42863" y="54769"/>
                  </a:lnTo>
                  <a:lnTo>
                    <a:pt x="45244" y="66675"/>
                  </a:lnTo>
                  <a:lnTo>
                    <a:pt x="35719" y="69057"/>
                  </a:lnTo>
                  <a:lnTo>
                    <a:pt x="19050" y="69057"/>
                  </a:lnTo>
                  <a:lnTo>
                    <a:pt x="2381" y="69057"/>
                  </a:lnTo>
                  <a:lnTo>
                    <a:pt x="0" y="83344"/>
                  </a:lnTo>
                  <a:lnTo>
                    <a:pt x="16670" y="111918"/>
                  </a:lnTo>
                  <a:lnTo>
                    <a:pt x="14288" y="150019"/>
                  </a:lnTo>
                  <a:lnTo>
                    <a:pt x="47625" y="135732"/>
                  </a:lnTo>
                  <a:lnTo>
                    <a:pt x="54769" y="166688"/>
                  </a:lnTo>
                  <a:lnTo>
                    <a:pt x="64294" y="183357"/>
                  </a:lnTo>
                  <a:lnTo>
                    <a:pt x="85725" y="183357"/>
                  </a:lnTo>
                  <a:lnTo>
                    <a:pt x="80963" y="211932"/>
                  </a:lnTo>
                  <a:lnTo>
                    <a:pt x="54768" y="226219"/>
                  </a:lnTo>
                  <a:lnTo>
                    <a:pt x="71438" y="247650"/>
                  </a:lnTo>
                  <a:lnTo>
                    <a:pt x="78582" y="259557"/>
                  </a:lnTo>
                  <a:lnTo>
                    <a:pt x="90488" y="254794"/>
                  </a:lnTo>
                  <a:lnTo>
                    <a:pt x="109538" y="254794"/>
                  </a:lnTo>
                  <a:lnTo>
                    <a:pt x="135731" y="261938"/>
                  </a:lnTo>
                  <a:lnTo>
                    <a:pt x="145256" y="276225"/>
                  </a:lnTo>
                  <a:lnTo>
                    <a:pt x="171450" y="285751"/>
                  </a:lnTo>
                  <a:lnTo>
                    <a:pt x="188119" y="264319"/>
                  </a:lnTo>
                  <a:lnTo>
                    <a:pt x="190500" y="295275"/>
                  </a:lnTo>
                  <a:lnTo>
                    <a:pt x="190500" y="295275"/>
                  </a:lnTo>
                  <a:cubicBezTo>
                    <a:pt x="190897" y="298053"/>
                    <a:pt x="196056" y="308769"/>
                    <a:pt x="192881" y="311944"/>
                  </a:cubicBezTo>
                  <a:lnTo>
                    <a:pt x="157163" y="321469"/>
                  </a:lnTo>
                  <a:lnTo>
                    <a:pt x="178594" y="335757"/>
                  </a:lnTo>
                  <a:lnTo>
                    <a:pt x="195263" y="350044"/>
                  </a:lnTo>
                  <a:lnTo>
                    <a:pt x="202406" y="359569"/>
                  </a:lnTo>
                  <a:lnTo>
                    <a:pt x="223838" y="350044"/>
                  </a:lnTo>
                  <a:lnTo>
                    <a:pt x="254794" y="345282"/>
                  </a:lnTo>
                  <a:lnTo>
                    <a:pt x="264319" y="357188"/>
                  </a:lnTo>
                  <a:lnTo>
                    <a:pt x="292894" y="357188"/>
                  </a:lnTo>
                  <a:lnTo>
                    <a:pt x="314325" y="357188"/>
                  </a:lnTo>
                  <a:lnTo>
                    <a:pt x="330994" y="333375"/>
                  </a:lnTo>
                  <a:lnTo>
                    <a:pt x="342900" y="333375"/>
                  </a:lnTo>
                  <a:lnTo>
                    <a:pt x="361950" y="345282"/>
                  </a:lnTo>
                  <a:lnTo>
                    <a:pt x="381000" y="352425"/>
                  </a:lnTo>
                  <a:cubicBezTo>
                    <a:pt x="384175" y="352425"/>
                    <a:pt x="387350" y="357188"/>
                    <a:pt x="390525" y="357188"/>
                  </a:cubicBezTo>
                  <a:lnTo>
                    <a:pt x="407194" y="354807"/>
                  </a:lnTo>
                  <a:lnTo>
                    <a:pt x="433388" y="366712"/>
                  </a:lnTo>
                  <a:lnTo>
                    <a:pt x="442913" y="366713"/>
                  </a:lnTo>
                  <a:lnTo>
                    <a:pt x="459581" y="350044"/>
                  </a:lnTo>
                  <a:lnTo>
                    <a:pt x="452438" y="323850"/>
                  </a:lnTo>
                  <a:lnTo>
                    <a:pt x="490538" y="345282"/>
                  </a:lnTo>
                  <a:lnTo>
                    <a:pt x="490538" y="345282"/>
                  </a:lnTo>
                  <a:cubicBezTo>
                    <a:pt x="489744" y="339726"/>
                    <a:pt x="498475" y="331788"/>
                    <a:pt x="497681" y="326232"/>
                  </a:cubicBezTo>
                  <a:cubicBezTo>
                    <a:pt x="495300" y="321469"/>
                    <a:pt x="500062" y="307182"/>
                    <a:pt x="497681" y="302419"/>
                  </a:cubicBezTo>
                  <a:lnTo>
                    <a:pt x="481012" y="290514"/>
                  </a:lnTo>
                  <a:cubicBezTo>
                    <a:pt x="478631" y="280195"/>
                    <a:pt x="492919" y="274638"/>
                    <a:pt x="490538" y="264319"/>
                  </a:cubicBezTo>
                  <a:lnTo>
                    <a:pt x="478631" y="24526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700">
                <a:latin typeface="Arial Narrow" pitchFamily="34" charset="0"/>
              </a:endParaRPr>
            </a:p>
          </p:txBody>
        </p:sp>
        <p:sp>
          <p:nvSpPr>
            <p:cNvPr id="54" name="Кабардино-Балкария"/>
            <p:cNvSpPr/>
            <p:nvPr/>
          </p:nvSpPr>
          <p:spPr>
            <a:xfrm>
              <a:off x="4375150" y="10590213"/>
              <a:ext cx="220663" cy="147637"/>
            </a:xfrm>
            <a:custGeom>
              <a:avLst/>
              <a:gdLst>
                <a:gd name="connsiteX0" fmla="*/ 0 w 214313"/>
                <a:gd name="connsiteY0" fmla="*/ 111919 h 147638"/>
                <a:gd name="connsiteX1" fmla="*/ 14288 w 214313"/>
                <a:gd name="connsiteY1" fmla="*/ 61913 h 147638"/>
                <a:gd name="connsiteX2" fmla="*/ 33338 w 214313"/>
                <a:gd name="connsiteY2" fmla="*/ 40482 h 147638"/>
                <a:gd name="connsiteX3" fmla="*/ 40481 w 214313"/>
                <a:gd name="connsiteY3" fmla="*/ 21432 h 147638"/>
                <a:gd name="connsiteX4" fmla="*/ 71438 w 214313"/>
                <a:gd name="connsiteY4" fmla="*/ 21432 h 147638"/>
                <a:gd name="connsiteX5" fmla="*/ 92869 w 214313"/>
                <a:gd name="connsiteY5" fmla="*/ 14288 h 147638"/>
                <a:gd name="connsiteX6" fmla="*/ 111919 w 214313"/>
                <a:gd name="connsiteY6" fmla="*/ 26194 h 147638"/>
                <a:gd name="connsiteX7" fmla="*/ 152400 w 214313"/>
                <a:gd name="connsiteY7" fmla="*/ 26194 h 147638"/>
                <a:gd name="connsiteX8" fmla="*/ 173831 w 214313"/>
                <a:gd name="connsiteY8" fmla="*/ 0 h 147638"/>
                <a:gd name="connsiteX9" fmla="*/ 209550 w 214313"/>
                <a:gd name="connsiteY9" fmla="*/ 16669 h 147638"/>
                <a:gd name="connsiteX10" fmla="*/ 211931 w 214313"/>
                <a:gd name="connsiteY10" fmla="*/ 42863 h 147638"/>
                <a:gd name="connsiteX11" fmla="*/ 214313 w 214313"/>
                <a:gd name="connsiteY11" fmla="*/ 69057 h 147638"/>
                <a:gd name="connsiteX12" fmla="*/ 209550 w 214313"/>
                <a:gd name="connsiteY12" fmla="*/ 88107 h 147638"/>
                <a:gd name="connsiteX13" fmla="*/ 195263 w 214313"/>
                <a:gd name="connsiteY13" fmla="*/ 92869 h 147638"/>
                <a:gd name="connsiteX14" fmla="*/ 183356 w 214313"/>
                <a:gd name="connsiteY14" fmla="*/ 107157 h 147638"/>
                <a:gd name="connsiteX15" fmla="*/ 159544 w 214313"/>
                <a:gd name="connsiteY15" fmla="*/ 100013 h 147638"/>
                <a:gd name="connsiteX16" fmla="*/ 154781 w 214313"/>
                <a:gd name="connsiteY16" fmla="*/ 107157 h 147638"/>
                <a:gd name="connsiteX17" fmla="*/ 154781 w 214313"/>
                <a:gd name="connsiteY17" fmla="*/ 107157 h 147638"/>
                <a:gd name="connsiteX18" fmla="*/ 145256 w 214313"/>
                <a:gd name="connsiteY18" fmla="*/ 140494 h 147638"/>
                <a:gd name="connsiteX19" fmla="*/ 145256 w 214313"/>
                <a:gd name="connsiteY19" fmla="*/ 140494 h 147638"/>
                <a:gd name="connsiteX20" fmla="*/ 114300 w 214313"/>
                <a:gd name="connsiteY20" fmla="*/ 147638 h 147638"/>
                <a:gd name="connsiteX21" fmla="*/ 83344 w 214313"/>
                <a:gd name="connsiteY21" fmla="*/ 145257 h 147638"/>
                <a:gd name="connsiteX22" fmla="*/ 71438 w 214313"/>
                <a:gd name="connsiteY22" fmla="*/ 128588 h 147638"/>
                <a:gd name="connsiteX23" fmla="*/ 69056 w 214313"/>
                <a:gd name="connsiteY23" fmla="*/ 111919 h 147638"/>
                <a:gd name="connsiteX24" fmla="*/ 0 w 214313"/>
                <a:gd name="connsiteY24" fmla="*/ 111919 h 147638"/>
                <a:gd name="connsiteX0" fmla="*/ 0 w 214313"/>
                <a:gd name="connsiteY0" fmla="*/ 111919 h 147638"/>
                <a:gd name="connsiteX1" fmla="*/ 7144 w 214313"/>
                <a:gd name="connsiteY1" fmla="*/ 54770 h 147638"/>
                <a:gd name="connsiteX2" fmla="*/ 33338 w 214313"/>
                <a:gd name="connsiteY2" fmla="*/ 40482 h 147638"/>
                <a:gd name="connsiteX3" fmla="*/ 40481 w 214313"/>
                <a:gd name="connsiteY3" fmla="*/ 21432 h 147638"/>
                <a:gd name="connsiteX4" fmla="*/ 71438 w 214313"/>
                <a:gd name="connsiteY4" fmla="*/ 21432 h 147638"/>
                <a:gd name="connsiteX5" fmla="*/ 92869 w 214313"/>
                <a:gd name="connsiteY5" fmla="*/ 14288 h 147638"/>
                <a:gd name="connsiteX6" fmla="*/ 111919 w 214313"/>
                <a:gd name="connsiteY6" fmla="*/ 26194 h 147638"/>
                <a:gd name="connsiteX7" fmla="*/ 152400 w 214313"/>
                <a:gd name="connsiteY7" fmla="*/ 26194 h 147638"/>
                <a:gd name="connsiteX8" fmla="*/ 173831 w 214313"/>
                <a:gd name="connsiteY8" fmla="*/ 0 h 147638"/>
                <a:gd name="connsiteX9" fmla="*/ 209550 w 214313"/>
                <a:gd name="connsiteY9" fmla="*/ 16669 h 147638"/>
                <a:gd name="connsiteX10" fmla="*/ 211931 w 214313"/>
                <a:gd name="connsiteY10" fmla="*/ 42863 h 147638"/>
                <a:gd name="connsiteX11" fmla="*/ 214313 w 214313"/>
                <a:gd name="connsiteY11" fmla="*/ 69057 h 147638"/>
                <a:gd name="connsiteX12" fmla="*/ 209550 w 214313"/>
                <a:gd name="connsiteY12" fmla="*/ 88107 h 147638"/>
                <a:gd name="connsiteX13" fmla="*/ 195263 w 214313"/>
                <a:gd name="connsiteY13" fmla="*/ 92869 h 147638"/>
                <a:gd name="connsiteX14" fmla="*/ 183356 w 214313"/>
                <a:gd name="connsiteY14" fmla="*/ 107157 h 147638"/>
                <a:gd name="connsiteX15" fmla="*/ 159544 w 214313"/>
                <a:gd name="connsiteY15" fmla="*/ 100013 h 147638"/>
                <a:gd name="connsiteX16" fmla="*/ 154781 w 214313"/>
                <a:gd name="connsiteY16" fmla="*/ 107157 h 147638"/>
                <a:gd name="connsiteX17" fmla="*/ 154781 w 214313"/>
                <a:gd name="connsiteY17" fmla="*/ 107157 h 147638"/>
                <a:gd name="connsiteX18" fmla="*/ 145256 w 214313"/>
                <a:gd name="connsiteY18" fmla="*/ 140494 h 147638"/>
                <a:gd name="connsiteX19" fmla="*/ 145256 w 214313"/>
                <a:gd name="connsiteY19" fmla="*/ 140494 h 147638"/>
                <a:gd name="connsiteX20" fmla="*/ 114300 w 214313"/>
                <a:gd name="connsiteY20" fmla="*/ 147638 h 147638"/>
                <a:gd name="connsiteX21" fmla="*/ 83344 w 214313"/>
                <a:gd name="connsiteY21" fmla="*/ 145257 h 147638"/>
                <a:gd name="connsiteX22" fmla="*/ 71438 w 214313"/>
                <a:gd name="connsiteY22" fmla="*/ 128588 h 147638"/>
                <a:gd name="connsiteX23" fmla="*/ 69056 w 214313"/>
                <a:gd name="connsiteY23" fmla="*/ 111919 h 147638"/>
                <a:gd name="connsiteX24" fmla="*/ 0 w 214313"/>
                <a:gd name="connsiteY24" fmla="*/ 111919 h 147638"/>
                <a:gd name="connsiteX0" fmla="*/ 0 w 214313"/>
                <a:gd name="connsiteY0" fmla="*/ 111919 h 147638"/>
                <a:gd name="connsiteX1" fmla="*/ 7144 w 214313"/>
                <a:gd name="connsiteY1" fmla="*/ 54770 h 147638"/>
                <a:gd name="connsiteX2" fmla="*/ 33338 w 214313"/>
                <a:gd name="connsiteY2" fmla="*/ 40482 h 147638"/>
                <a:gd name="connsiteX3" fmla="*/ 40481 w 214313"/>
                <a:gd name="connsiteY3" fmla="*/ 21432 h 147638"/>
                <a:gd name="connsiteX4" fmla="*/ 71438 w 214313"/>
                <a:gd name="connsiteY4" fmla="*/ 21432 h 147638"/>
                <a:gd name="connsiteX5" fmla="*/ 92869 w 214313"/>
                <a:gd name="connsiteY5" fmla="*/ 14288 h 147638"/>
                <a:gd name="connsiteX6" fmla="*/ 111919 w 214313"/>
                <a:gd name="connsiteY6" fmla="*/ 26194 h 147638"/>
                <a:gd name="connsiteX7" fmla="*/ 152400 w 214313"/>
                <a:gd name="connsiteY7" fmla="*/ 26194 h 147638"/>
                <a:gd name="connsiteX8" fmla="*/ 173831 w 214313"/>
                <a:gd name="connsiteY8" fmla="*/ 0 h 147638"/>
                <a:gd name="connsiteX9" fmla="*/ 209550 w 214313"/>
                <a:gd name="connsiteY9" fmla="*/ 16669 h 147638"/>
                <a:gd name="connsiteX10" fmla="*/ 211931 w 214313"/>
                <a:gd name="connsiteY10" fmla="*/ 42863 h 147638"/>
                <a:gd name="connsiteX11" fmla="*/ 214313 w 214313"/>
                <a:gd name="connsiteY11" fmla="*/ 69057 h 147638"/>
                <a:gd name="connsiteX12" fmla="*/ 209550 w 214313"/>
                <a:gd name="connsiteY12" fmla="*/ 88107 h 147638"/>
                <a:gd name="connsiteX13" fmla="*/ 204788 w 214313"/>
                <a:gd name="connsiteY13" fmla="*/ 95250 h 147638"/>
                <a:gd name="connsiteX14" fmla="*/ 183356 w 214313"/>
                <a:gd name="connsiteY14" fmla="*/ 107157 h 147638"/>
                <a:gd name="connsiteX15" fmla="*/ 159544 w 214313"/>
                <a:gd name="connsiteY15" fmla="*/ 100013 h 147638"/>
                <a:gd name="connsiteX16" fmla="*/ 154781 w 214313"/>
                <a:gd name="connsiteY16" fmla="*/ 107157 h 147638"/>
                <a:gd name="connsiteX17" fmla="*/ 154781 w 214313"/>
                <a:gd name="connsiteY17" fmla="*/ 107157 h 147638"/>
                <a:gd name="connsiteX18" fmla="*/ 145256 w 214313"/>
                <a:gd name="connsiteY18" fmla="*/ 140494 h 147638"/>
                <a:gd name="connsiteX19" fmla="*/ 145256 w 214313"/>
                <a:gd name="connsiteY19" fmla="*/ 140494 h 147638"/>
                <a:gd name="connsiteX20" fmla="*/ 114300 w 214313"/>
                <a:gd name="connsiteY20" fmla="*/ 147638 h 147638"/>
                <a:gd name="connsiteX21" fmla="*/ 83344 w 214313"/>
                <a:gd name="connsiteY21" fmla="*/ 145257 h 147638"/>
                <a:gd name="connsiteX22" fmla="*/ 71438 w 214313"/>
                <a:gd name="connsiteY22" fmla="*/ 128588 h 147638"/>
                <a:gd name="connsiteX23" fmla="*/ 69056 w 214313"/>
                <a:gd name="connsiteY23" fmla="*/ 111919 h 147638"/>
                <a:gd name="connsiteX24" fmla="*/ 0 w 214313"/>
                <a:gd name="connsiteY24" fmla="*/ 111919 h 147638"/>
                <a:gd name="connsiteX0" fmla="*/ 0 w 214313"/>
                <a:gd name="connsiteY0" fmla="*/ 111919 h 148389"/>
                <a:gd name="connsiteX1" fmla="*/ 7144 w 214313"/>
                <a:gd name="connsiteY1" fmla="*/ 54770 h 148389"/>
                <a:gd name="connsiteX2" fmla="*/ 33338 w 214313"/>
                <a:gd name="connsiteY2" fmla="*/ 40482 h 148389"/>
                <a:gd name="connsiteX3" fmla="*/ 40481 w 214313"/>
                <a:gd name="connsiteY3" fmla="*/ 21432 h 148389"/>
                <a:gd name="connsiteX4" fmla="*/ 71438 w 214313"/>
                <a:gd name="connsiteY4" fmla="*/ 21432 h 148389"/>
                <a:gd name="connsiteX5" fmla="*/ 92869 w 214313"/>
                <a:gd name="connsiteY5" fmla="*/ 14288 h 148389"/>
                <a:gd name="connsiteX6" fmla="*/ 111919 w 214313"/>
                <a:gd name="connsiteY6" fmla="*/ 26194 h 148389"/>
                <a:gd name="connsiteX7" fmla="*/ 152400 w 214313"/>
                <a:gd name="connsiteY7" fmla="*/ 26194 h 148389"/>
                <a:gd name="connsiteX8" fmla="*/ 173831 w 214313"/>
                <a:gd name="connsiteY8" fmla="*/ 0 h 148389"/>
                <a:gd name="connsiteX9" fmla="*/ 209550 w 214313"/>
                <a:gd name="connsiteY9" fmla="*/ 16669 h 148389"/>
                <a:gd name="connsiteX10" fmla="*/ 211931 w 214313"/>
                <a:gd name="connsiteY10" fmla="*/ 42863 h 148389"/>
                <a:gd name="connsiteX11" fmla="*/ 214313 w 214313"/>
                <a:gd name="connsiteY11" fmla="*/ 69057 h 148389"/>
                <a:gd name="connsiteX12" fmla="*/ 209550 w 214313"/>
                <a:gd name="connsiteY12" fmla="*/ 88107 h 148389"/>
                <a:gd name="connsiteX13" fmla="*/ 204788 w 214313"/>
                <a:gd name="connsiteY13" fmla="*/ 95250 h 148389"/>
                <a:gd name="connsiteX14" fmla="*/ 183356 w 214313"/>
                <a:gd name="connsiteY14" fmla="*/ 107157 h 148389"/>
                <a:gd name="connsiteX15" fmla="*/ 159544 w 214313"/>
                <a:gd name="connsiteY15" fmla="*/ 100013 h 148389"/>
                <a:gd name="connsiteX16" fmla="*/ 154781 w 214313"/>
                <a:gd name="connsiteY16" fmla="*/ 107157 h 148389"/>
                <a:gd name="connsiteX17" fmla="*/ 154781 w 214313"/>
                <a:gd name="connsiteY17" fmla="*/ 107157 h 148389"/>
                <a:gd name="connsiteX18" fmla="*/ 145256 w 214313"/>
                <a:gd name="connsiteY18" fmla="*/ 140494 h 148389"/>
                <a:gd name="connsiteX19" fmla="*/ 138112 w 214313"/>
                <a:gd name="connsiteY19" fmla="*/ 130969 h 148389"/>
                <a:gd name="connsiteX20" fmla="*/ 114300 w 214313"/>
                <a:gd name="connsiteY20" fmla="*/ 147638 h 148389"/>
                <a:gd name="connsiteX21" fmla="*/ 83344 w 214313"/>
                <a:gd name="connsiteY21" fmla="*/ 145257 h 148389"/>
                <a:gd name="connsiteX22" fmla="*/ 71438 w 214313"/>
                <a:gd name="connsiteY22" fmla="*/ 128588 h 148389"/>
                <a:gd name="connsiteX23" fmla="*/ 69056 w 214313"/>
                <a:gd name="connsiteY23" fmla="*/ 111919 h 148389"/>
                <a:gd name="connsiteX24" fmla="*/ 0 w 214313"/>
                <a:gd name="connsiteY24" fmla="*/ 111919 h 148389"/>
                <a:gd name="connsiteX0" fmla="*/ 0 w 214313"/>
                <a:gd name="connsiteY0" fmla="*/ 111919 h 148389"/>
                <a:gd name="connsiteX1" fmla="*/ 7144 w 214313"/>
                <a:gd name="connsiteY1" fmla="*/ 54770 h 148389"/>
                <a:gd name="connsiteX2" fmla="*/ 33338 w 214313"/>
                <a:gd name="connsiteY2" fmla="*/ 40482 h 148389"/>
                <a:gd name="connsiteX3" fmla="*/ 40481 w 214313"/>
                <a:gd name="connsiteY3" fmla="*/ 21432 h 148389"/>
                <a:gd name="connsiteX4" fmla="*/ 71438 w 214313"/>
                <a:gd name="connsiteY4" fmla="*/ 21432 h 148389"/>
                <a:gd name="connsiteX5" fmla="*/ 92869 w 214313"/>
                <a:gd name="connsiteY5" fmla="*/ 14288 h 148389"/>
                <a:gd name="connsiteX6" fmla="*/ 111919 w 214313"/>
                <a:gd name="connsiteY6" fmla="*/ 26194 h 148389"/>
                <a:gd name="connsiteX7" fmla="*/ 152400 w 214313"/>
                <a:gd name="connsiteY7" fmla="*/ 26194 h 148389"/>
                <a:gd name="connsiteX8" fmla="*/ 173831 w 214313"/>
                <a:gd name="connsiteY8" fmla="*/ 0 h 148389"/>
                <a:gd name="connsiteX9" fmla="*/ 209550 w 214313"/>
                <a:gd name="connsiteY9" fmla="*/ 16669 h 148389"/>
                <a:gd name="connsiteX10" fmla="*/ 211931 w 214313"/>
                <a:gd name="connsiteY10" fmla="*/ 42863 h 148389"/>
                <a:gd name="connsiteX11" fmla="*/ 214313 w 214313"/>
                <a:gd name="connsiteY11" fmla="*/ 69057 h 148389"/>
                <a:gd name="connsiteX12" fmla="*/ 209550 w 214313"/>
                <a:gd name="connsiteY12" fmla="*/ 88107 h 148389"/>
                <a:gd name="connsiteX13" fmla="*/ 197645 w 214313"/>
                <a:gd name="connsiteY13" fmla="*/ 88107 h 148389"/>
                <a:gd name="connsiteX14" fmla="*/ 183356 w 214313"/>
                <a:gd name="connsiteY14" fmla="*/ 107157 h 148389"/>
                <a:gd name="connsiteX15" fmla="*/ 159544 w 214313"/>
                <a:gd name="connsiteY15" fmla="*/ 100013 h 148389"/>
                <a:gd name="connsiteX16" fmla="*/ 154781 w 214313"/>
                <a:gd name="connsiteY16" fmla="*/ 107157 h 148389"/>
                <a:gd name="connsiteX17" fmla="*/ 154781 w 214313"/>
                <a:gd name="connsiteY17" fmla="*/ 107157 h 148389"/>
                <a:gd name="connsiteX18" fmla="*/ 145256 w 214313"/>
                <a:gd name="connsiteY18" fmla="*/ 140494 h 148389"/>
                <a:gd name="connsiteX19" fmla="*/ 138112 w 214313"/>
                <a:gd name="connsiteY19" fmla="*/ 130969 h 148389"/>
                <a:gd name="connsiteX20" fmla="*/ 114300 w 214313"/>
                <a:gd name="connsiteY20" fmla="*/ 147638 h 148389"/>
                <a:gd name="connsiteX21" fmla="*/ 83344 w 214313"/>
                <a:gd name="connsiteY21" fmla="*/ 145257 h 148389"/>
                <a:gd name="connsiteX22" fmla="*/ 71438 w 214313"/>
                <a:gd name="connsiteY22" fmla="*/ 128588 h 148389"/>
                <a:gd name="connsiteX23" fmla="*/ 69056 w 214313"/>
                <a:gd name="connsiteY23" fmla="*/ 111919 h 148389"/>
                <a:gd name="connsiteX24" fmla="*/ 0 w 214313"/>
                <a:gd name="connsiteY24" fmla="*/ 111919 h 148389"/>
                <a:gd name="connsiteX0" fmla="*/ 0 w 214313"/>
                <a:gd name="connsiteY0" fmla="*/ 111919 h 148389"/>
                <a:gd name="connsiteX1" fmla="*/ 7144 w 214313"/>
                <a:gd name="connsiteY1" fmla="*/ 54770 h 148389"/>
                <a:gd name="connsiteX2" fmla="*/ 33338 w 214313"/>
                <a:gd name="connsiteY2" fmla="*/ 40482 h 148389"/>
                <a:gd name="connsiteX3" fmla="*/ 40481 w 214313"/>
                <a:gd name="connsiteY3" fmla="*/ 21432 h 148389"/>
                <a:gd name="connsiteX4" fmla="*/ 71438 w 214313"/>
                <a:gd name="connsiteY4" fmla="*/ 21432 h 148389"/>
                <a:gd name="connsiteX5" fmla="*/ 92869 w 214313"/>
                <a:gd name="connsiteY5" fmla="*/ 14288 h 148389"/>
                <a:gd name="connsiteX6" fmla="*/ 111919 w 214313"/>
                <a:gd name="connsiteY6" fmla="*/ 26194 h 148389"/>
                <a:gd name="connsiteX7" fmla="*/ 152400 w 214313"/>
                <a:gd name="connsiteY7" fmla="*/ 26194 h 148389"/>
                <a:gd name="connsiteX8" fmla="*/ 173831 w 214313"/>
                <a:gd name="connsiteY8" fmla="*/ 0 h 148389"/>
                <a:gd name="connsiteX9" fmla="*/ 209550 w 214313"/>
                <a:gd name="connsiteY9" fmla="*/ 16669 h 148389"/>
                <a:gd name="connsiteX10" fmla="*/ 211931 w 214313"/>
                <a:gd name="connsiteY10" fmla="*/ 42863 h 148389"/>
                <a:gd name="connsiteX11" fmla="*/ 214313 w 214313"/>
                <a:gd name="connsiteY11" fmla="*/ 69057 h 148389"/>
                <a:gd name="connsiteX12" fmla="*/ 209550 w 214313"/>
                <a:gd name="connsiteY12" fmla="*/ 88107 h 148389"/>
                <a:gd name="connsiteX13" fmla="*/ 197645 w 214313"/>
                <a:gd name="connsiteY13" fmla="*/ 88107 h 148389"/>
                <a:gd name="connsiteX14" fmla="*/ 183356 w 214313"/>
                <a:gd name="connsiteY14" fmla="*/ 107157 h 148389"/>
                <a:gd name="connsiteX15" fmla="*/ 159544 w 214313"/>
                <a:gd name="connsiteY15" fmla="*/ 100013 h 148389"/>
                <a:gd name="connsiteX16" fmla="*/ 154781 w 214313"/>
                <a:gd name="connsiteY16" fmla="*/ 107157 h 148389"/>
                <a:gd name="connsiteX17" fmla="*/ 154781 w 214313"/>
                <a:gd name="connsiteY17" fmla="*/ 107157 h 148389"/>
                <a:gd name="connsiteX18" fmla="*/ 145256 w 214313"/>
                <a:gd name="connsiteY18" fmla="*/ 140494 h 148389"/>
                <a:gd name="connsiteX19" fmla="*/ 138112 w 214313"/>
                <a:gd name="connsiteY19" fmla="*/ 130969 h 148389"/>
                <a:gd name="connsiteX20" fmla="*/ 121444 w 214313"/>
                <a:gd name="connsiteY20" fmla="*/ 147638 h 148389"/>
                <a:gd name="connsiteX21" fmla="*/ 83344 w 214313"/>
                <a:gd name="connsiteY21" fmla="*/ 145257 h 148389"/>
                <a:gd name="connsiteX22" fmla="*/ 71438 w 214313"/>
                <a:gd name="connsiteY22" fmla="*/ 128588 h 148389"/>
                <a:gd name="connsiteX23" fmla="*/ 69056 w 214313"/>
                <a:gd name="connsiteY23" fmla="*/ 111919 h 148389"/>
                <a:gd name="connsiteX24" fmla="*/ 0 w 214313"/>
                <a:gd name="connsiteY24" fmla="*/ 111919 h 148389"/>
                <a:gd name="connsiteX0" fmla="*/ 0 w 214313"/>
                <a:gd name="connsiteY0" fmla="*/ 111919 h 147930"/>
                <a:gd name="connsiteX1" fmla="*/ 7144 w 214313"/>
                <a:gd name="connsiteY1" fmla="*/ 54770 h 147930"/>
                <a:gd name="connsiteX2" fmla="*/ 33338 w 214313"/>
                <a:gd name="connsiteY2" fmla="*/ 40482 h 147930"/>
                <a:gd name="connsiteX3" fmla="*/ 40481 w 214313"/>
                <a:gd name="connsiteY3" fmla="*/ 21432 h 147930"/>
                <a:gd name="connsiteX4" fmla="*/ 71438 w 214313"/>
                <a:gd name="connsiteY4" fmla="*/ 21432 h 147930"/>
                <a:gd name="connsiteX5" fmla="*/ 92869 w 214313"/>
                <a:gd name="connsiteY5" fmla="*/ 14288 h 147930"/>
                <a:gd name="connsiteX6" fmla="*/ 111919 w 214313"/>
                <a:gd name="connsiteY6" fmla="*/ 26194 h 147930"/>
                <a:gd name="connsiteX7" fmla="*/ 152400 w 214313"/>
                <a:gd name="connsiteY7" fmla="*/ 26194 h 147930"/>
                <a:gd name="connsiteX8" fmla="*/ 173831 w 214313"/>
                <a:gd name="connsiteY8" fmla="*/ 0 h 147930"/>
                <a:gd name="connsiteX9" fmla="*/ 209550 w 214313"/>
                <a:gd name="connsiteY9" fmla="*/ 16669 h 147930"/>
                <a:gd name="connsiteX10" fmla="*/ 211931 w 214313"/>
                <a:gd name="connsiteY10" fmla="*/ 42863 h 147930"/>
                <a:gd name="connsiteX11" fmla="*/ 214313 w 214313"/>
                <a:gd name="connsiteY11" fmla="*/ 69057 h 147930"/>
                <a:gd name="connsiteX12" fmla="*/ 209550 w 214313"/>
                <a:gd name="connsiteY12" fmla="*/ 88107 h 147930"/>
                <a:gd name="connsiteX13" fmla="*/ 197645 w 214313"/>
                <a:gd name="connsiteY13" fmla="*/ 88107 h 147930"/>
                <a:gd name="connsiteX14" fmla="*/ 183356 w 214313"/>
                <a:gd name="connsiteY14" fmla="*/ 107157 h 147930"/>
                <a:gd name="connsiteX15" fmla="*/ 159544 w 214313"/>
                <a:gd name="connsiteY15" fmla="*/ 100013 h 147930"/>
                <a:gd name="connsiteX16" fmla="*/ 154781 w 214313"/>
                <a:gd name="connsiteY16" fmla="*/ 107157 h 147930"/>
                <a:gd name="connsiteX17" fmla="*/ 154781 w 214313"/>
                <a:gd name="connsiteY17" fmla="*/ 107157 h 147930"/>
                <a:gd name="connsiteX18" fmla="*/ 145256 w 214313"/>
                <a:gd name="connsiteY18" fmla="*/ 140494 h 147930"/>
                <a:gd name="connsiteX19" fmla="*/ 145256 w 214313"/>
                <a:gd name="connsiteY19" fmla="*/ 138112 h 147930"/>
                <a:gd name="connsiteX20" fmla="*/ 121444 w 214313"/>
                <a:gd name="connsiteY20" fmla="*/ 147638 h 147930"/>
                <a:gd name="connsiteX21" fmla="*/ 83344 w 214313"/>
                <a:gd name="connsiteY21" fmla="*/ 145257 h 147930"/>
                <a:gd name="connsiteX22" fmla="*/ 71438 w 214313"/>
                <a:gd name="connsiteY22" fmla="*/ 128588 h 147930"/>
                <a:gd name="connsiteX23" fmla="*/ 69056 w 214313"/>
                <a:gd name="connsiteY23" fmla="*/ 111919 h 147930"/>
                <a:gd name="connsiteX24" fmla="*/ 0 w 214313"/>
                <a:gd name="connsiteY24" fmla="*/ 111919 h 14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14313" h="147930">
                  <a:moveTo>
                    <a:pt x="0" y="111919"/>
                  </a:moveTo>
                  <a:lnTo>
                    <a:pt x="7144" y="54770"/>
                  </a:lnTo>
                  <a:lnTo>
                    <a:pt x="33338" y="40482"/>
                  </a:lnTo>
                  <a:lnTo>
                    <a:pt x="40481" y="21432"/>
                  </a:lnTo>
                  <a:lnTo>
                    <a:pt x="71438" y="21432"/>
                  </a:lnTo>
                  <a:lnTo>
                    <a:pt x="92869" y="14288"/>
                  </a:lnTo>
                  <a:lnTo>
                    <a:pt x="111919" y="26194"/>
                  </a:lnTo>
                  <a:lnTo>
                    <a:pt x="152400" y="26194"/>
                  </a:lnTo>
                  <a:lnTo>
                    <a:pt x="173831" y="0"/>
                  </a:lnTo>
                  <a:lnTo>
                    <a:pt x="209550" y="16669"/>
                  </a:lnTo>
                  <a:lnTo>
                    <a:pt x="211931" y="42863"/>
                  </a:lnTo>
                  <a:lnTo>
                    <a:pt x="214313" y="69057"/>
                  </a:lnTo>
                  <a:lnTo>
                    <a:pt x="209550" y="88107"/>
                  </a:lnTo>
                  <a:lnTo>
                    <a:pt x="197645" y="88107"/>
                  </a:lnTo>
                  <a:lnTo>
                    <a:pt x="183356" y="107157"/>
                  </a:lnTo>
                  <a:lnTo>
                    <a:pt x="159544" y="100013"/>
                  </a:lnTo>
                  <a:lnTo>
                    <a:pt x="154781" y="107157"/>
                  </a:lnTo>
                  <a:lnTo>
                    <a:pt x="154781" y="107157"/>
                  </a:lnTo>
                  <a:cubicBezTo>
                    <a:pt x="151606" y="118269"/>
                    <a:pt x="146843" y="135335"/>
                    <a:pt x="145256" y="140494"/>
                  </a:cubicBezTo>
                  <a:cubicBezTo>
                    <a:pt x="143669" y="145653"/>
                    <a:pt x="149225" y="136921"/>
                    <a:pt x="145256" y="138112"/>
                  </a:cubicBezTo>
                  <a:cubicBezTo>
                    <a:pt x="141287" y="139303"/>
                    <a:pt x="131763" y="146447"/>
                    <a:pt x="121444" y="147638"/>
                  </a:cubicBezTo>
                  <a:cubicBezTo>
                    <a:pt x="111125" y="148829"/>
                    <a:pt x="93663" y="146051"/>
                    <a:pt x="83344" y="145257"/>
                  </a:cubicBezTo>
                  <a:lnTo>
                    <a:pt x="71438" y="128588"/>
                  </a:lnTo>
                  <a:lnTo>
                    <a:pt x="69056" y="111919"/>
                  </a:lnTo>
                  <a:lnTo>
                    <a:pt x="0" y="11191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700">
                <a:latin typeface="Arial Narrow" pitchFamily="34" charset="0"/>
              </a:endParaRPr>
            </a:p>
          </p:txBody>
        </p:sp>
        <p:sp>
          <p:nvSpPr>
            <p:cNvPr id="55" name="Карелия"/>
            <p:cNvSpPr/>
            <p:nvPr/>
          </p:nvSpPr>
          <p:spPr>
            <a:xfrm>
              <a:off x="2967038" y="6116638"/>
              <a:ext cx="935037" cy="1465262"/>
            </a:xfrm>
            <a:custGeom>
              <a:avLst/>
              <a:gdLst>
                <a:gd name="connsiteX0" fmla="*/ 909637 w 940593"/>
                <a:gd name="connsiteY0" fmla="*/ 1285875 h 1469232"/>
                <a:gd name="connsiteX1" fmla="*/ 940593 w 940593"/>
                <a:gd name="connsiteY1" fmla="*/ 1202532 h 1469232"/>
                <a:gd name="connsiteX2" fmla="*/ 935831 w 940593"/>
                <a:gd name="connsiteY2" fmla="*/ 1178719 h 1469232"/>
                <a:gd name="connsiteX3" fmla="*/ 912018 w 940593"/>
                <a:gd name="connsiteY3" fmla="*/ 1150144 h 1469232"/>
                <a:gd name="connsiteX4" fmla="*/ 912018 w 940593"/>
                <a:gd name="connsiteY4" fmla="*/ 1128713 h 1469232"/>
                <a:gd name="connsiteX5" fmla="*/ 888206 w 940593"/>
                <a:gd name="connsiteY5" fmla="*/ 1131094 h 1469232"/>
                <a:gd name="connsiteX6" fmla="*/ 895350 w 940593"/>
                <a:gd name="connsiteY6" fmla="*/ 1107282 h 1469232"/>
                <a:gd name="connsiteX7" fmla="*/ 900112 w 940593"/>
                <a:gd name="connsiteY7" fmla="*/ 1066800 h 1469232"/>
                <a:gd name="connsiteX8" fmla="*/ 892968 w 940593"/>
                <a:gd name="connsiteY8" fmla="*/ 1047750 h 1469232"/>
                <a:gd name="connsiteX9" fmla="*/ 883443 w 940593"/>
                <a:gd name="connsiteY9" fmla="*/ 1021557 h 1469232"/>
                <a:gd name="connsiteX10" fmla="*/ 873918 w 940593"/>
                <a:gd name="connsiteY10" fmla="*/ 1012032 h 1469232"/>
                <a:gd name="connsiteX11" fmla="*/ 852487 w 940593"/>
                <a:gd name="connsiteY11" fmla="*/ 1019175 h 1469232"/>
                <a:gd name="connsiteX12" fmla="*/ 833437 w 940593"/>
                <a:gd name="connsiteY12" fmla="*/ 1023938 h 1469232"/>
                <a:gd name="connsiteX13" fmla="*/ 804862 w 940593"/>
                <a:gd name="connsiteY13" fmla="*/ 1000125 h 1469232"/>
                <a:gd name="connsiteX14" fmla="*/ 776287 w 940593"/>
                <a:gd name="connsiteY14" fmla="*/ 976313 h 1469232"/>
                <a:gd name="connsiteX15" fmla="*/ 752475 w 940593"/>
                <a:gd name="connsiteY15" fmla="*/ 954882 h 1469232"/>
                <a:gd name="connsiteX16" fmla="*/ 752475 w 940593"/>
                <a:gd name="connsiteY16" fmla="*/ 954882 h 1469232"/>
                <a:gd name="connsiteX17" fmla="*/ 757237 w 940593"/>
                <a:gd name="connsiteY17" fmla="*/ 909638 h 1469232"/>
                <a:gd name="connsiteX18" fmla="*/ 757237 w 940593"/>
                <a:gd name="connsiteY18" fmla="*/ 890588 h 1469232"/>
                <a:gd name="connsiteX19" fmla="*/ 747712 w 940593"/>
                <a:gd name="connsiteY19" fmla="*/ 864394 h 1469232"/>
                <a:gd name="connsiteX20" fmla="*/ 747712 w 940593"/>
                <a:gd name="connsiteY20" fmla="*/ 864394 h 1469232"/>
                <a:gd name="connsiteX21" fmla="*/ 728662 w 940593"/>
                <a:gd name="connsiteY21" fmla="*/ 828675 h 1469232"/>
                <a:gd name="connsiteX22" fmla="*/ 711993 w 940593"/>
                <a:gd name="connsiteY22" fmla="*/ 797719 h 1469232"/>
                <a:gd name="connsiteX23" fmla="*/ 742950 w 940593"/>
                <a:gd name="connsiteY23" fmla="*/ 792957 h 1469232"/>
                <a:gd name="connsiteX24" fmla="*/ 773906 w 940593"/>
                <a:gd name="connsiteY24" fmla="*/ 790575 h 1469232"/>
                <a:gd name="connsiteX25" fmla="*/ 781050 w 940593"/>
                <a:gd name="connsiteY25" fmla="*/ 762000 h 1469232"/>
                <a:gd name="connsiteX26" fmla="*/ 785812 w 940593"/>
                <a:gd name="connsiteY26" fmla="*/ 733425 h 1469232"/>
                <a:gd name="connsiteX27" fmla="*/ 785812 w 940593"/>
                <a:gd name="connsiteY27" fmla="*/ 716757 h 1469232"/>
                <a:gd name="connsiteX28" fmla="*/ 754856 w 940593"/>
                <a:gd name="connsiteY28" fmla="*/ 700088 h 1469232"/>
                <a:gd name="connsiteX29" fmla="*/ 747712 w 940593"/>
                <a:gd name="connsiteY29" fmla="*/ 676275 h 1469232"/>
                <a:gd name="connsiteX30" fmla="*/ 740568 w 940593"/>
                <a:gd name="connsiteY30" fmla="*/ 657225 h 1469232"/>
                <a:gd name="connsiteX31" fmla="*/ 721518 w 940593"/>
                <a:gd name="connsiteY31" fmla="*/ 633413 h 1469232"/>
                <a:gd name="connsiteX32" fmla="*/ 719137 w 940593"/>
                <a:gd name="connsiteY32" fmla="*/ 611982 h 1469232"/>
                <a:gd name="connsiteX33" fmla="*/ 695325 w 940593"/>
                <a:gd name="connsiteY33" fmla="*/ 597694 h 1469232"/>
                <a:gd name="connsiteX34" fmla="*/ 673893 w 940593"/>
                <a:gd name="connsiteY34" fmla="*/ 611982 h 1469232"/>
                <a:gd name="connsiteX35" fmla="*/ 673893 w 940593"/>
                <a:gd name="connsiteY35" fmla="*/ 611982 h 1469232"/>
                <a:gd name="connsiteX36" fmla="*/ 623887 w 940593"/>
                <a:gd name="connsiteY36" fmla="*/ 592932 h 1469232"/>
                <a:gd name="connsiteX37" fmla="*/ 597693 w 940593"/>
                <a:gd name="connsiteY37" fmla="*/ 569119 h 1469232"/>
                <a:gd name="connsiteX38" fmla="*/ 607218 w 940593"/>
                <a:gd name="connsiteY38" fmla="*/ 538163 h 1469232"/>
                <a:gd name="connsiteX39" fmla="*/ 602456 w 940593"/>
                <a:gd name="connsiteY39" fmla="*/ 511969 h 1469232"/>
                <a:gd name="connsiteX40" fmla="*/ 609600 w 940593"/>
                <a:gd name="connsiteY40" fmla="*/ 488157 h 1469232"/>
                <a:gd name="connsiteX41" fmla="*/ 588168 w 940593"/>
                <a:gd name="connsiteY41" fmla="*/ 452438 h 1469232"/>
                <a:gd name="connsiteX42" fmla="*/ 588168 w 940593"/>
                <a:gd name="connsiteY42" fmla="*/ 428625 h 1469232"/>
                <a:gd name="connsiteX43" fmla="*/ 576262 w 940593"/>
                <a:gd name="connsiteY43" fmla="*/ 400050 h 1469232"/>
                <a:gd name="connsiteX44" fmla="*/ 561975 w 940593"/>
                <a:gd name="connsiteY44" fmla="*/ 369094 h 1469232"/>
                <a:gd name="connsiteX45" fmla="*/ 542925 w 940593"/>
                <a:gd name="connsiteY45" fmla="*/ 347663 h 1469232"/>
                <a:gd name="connsiteX46" fmla="*/ 576262 w 940593"/>
                <a:gd name="connsiteY46" fmla="*/ 333375 h 1469232"/>
                <a:gd name="connsiteX47" fmla="*/ 581025 w 940593"/>
                <a:gd name="connsiteY47" fmla="*/ 302419 h 1469232"/>
                <a:gd name="connsiteX48" fmla="*/ 583406 w 940593"/>
                <a:gd name="connsiteY48" fmla="*/ 273844 h 1469232"/>
                <a:gd name="connsiteX49" fmla="*/ 600075 w 940593"/>
                <a:gd name="connsiteY49" fmla="*/ 254794 h 1469232"/>
                <a:gd name="connsiteX50" fmla="*/ 595312 w 940593"/>
                <a:gd name="connsiteY50" fmla="*/ 223838 h 1469232"/>
                <a:gd name="connsiteX51" fmla="*/ 585787 w 940593"/>
                <a:gd name="connsiteY51" fmla="*/ 195263 h 1469232"/>
                <a:gd name="connsiteX52" fmla="*/ 571500 w 940593"/>
                <a:gd name="connsiteY52" fmla="*/ 159544 h 1469232"/>
                <a:gd name="connsiteX53" fmla="*/ 511968 w 940593"/>
                <a:gd name="connsiteY53" fmla="*/ 133350 h 1469232"/>
                <a:gd name="connsiteX54" fmla="*/ 490537 w 940593"/>
                <a:gd name="connsiteY54" fmla="*/ 114300 h 1469232"/>
                <a:gd name="connsiteX55" fmla="*/ 466725 w 940593"/>
                <a:gd name="connsiteY55" fmla="*/ 100013 h 1469232"/>
                <a:gd name="connsiteX56" fmla="*/ 459581 w 940593"/>
                <a:gd name="connsiteY56" fmla="*/ 88107 h 1469232"/>
                <a:gd name="connsiteX57" fmla="*/ 464343 w 940593"/>
                <a:gd name="connsiteY57" fmla="*/ 76200 h 1469232"/>
                <a:gd name="connsiteX58" fmla="*/ 452437 w 940593"/>
                <a:gd name="connsiteY58" fmla="*/ 57150 h 1469232"/>
                <a:gd name="connsiteX59" fmla="*/ 421481 w 940593"/>
                <a:gd name="connsiteY59" fmla="*/ 47625 h 1469232"/>
                <a:gd name="connsiteX60" fmla="*/ 397668 w 940593"/>
                <a:gd name="connsiteY60" fmla="*/ 33338 h 1469232"/>
                <a:gd name="connsiteX61" fmla="*/ 366712 w 940593"/>
                <a:gd name="connsiteY61" fmla="*/ 23813 h 1469232"/>
                <a:gd name="connsiteX62" fmla="*/ 352425 w 940593"/>
                <a:gd name="connsiteY62" fmla="*/ 38100 h 1469232"/>
                <a:gd name="connsiteX63" fmla="*/ 338137 w 940593"/>
                <a:gd name="connsiteY63" fmla="*/ 59532 h 1469232"/>
                <a:gd name="connsiteX64" fmla="*/ 330993 w 940593"/>
                <a:gd name="connsiteY64" fmla="*/ 83344 h 1469232"/>
                <a:gd name="connsiteX65" fmla="*/ 314325 w 940593"/>
                <a:gd name="connsiteY65" fmla="*/ 92869 h 1469232"/>
                <a:gd name="connsiteX66" fmla="*/ 273843 w 940593"/>
                <a:gd name="connsiteY66" fmla="*/ 80963 h 1469232"/>
                <a:gd name="connsiteX67" fmla="*/ 271462 w 940593"/>
                <a:gd name="connsiteY67" fmla="*/ 59532 h 1469232"/>
                <a:gd name="connsiteX68" fmla="*/ 247650 w 940593"/>
                <a:gd name="connsiteY68" fmla="*/ 45244 h 1469232"/>
                <a:gd name="connsiteX69" fmla="*/ 247650 w 940593"/>
                <a:gd name="connsiteY69" fmla="*/ 26194 h 1469232"/>
                <a:gd name="connsiteX70" fmla="*/ 240506 w 940593"/>
                <a:gd name="connsiteY70" fmla="*/ 0 h 1469232"/>
                <a:gd name="connsiteX71" fmla="*/ 0 w 940593"/>
                <a:gd name="connsiteY71" fmla="*/ 4763 h 1469232"/>
                <a:gd name="connsiteX72" fmla="*/ 42862 w 940593"/>
                <a:gd name="connsiteY72" fmla="*/ 97632 h 1469232"/>
                <a:gd name="connsiteX73" fmla="*/ 71437 w 940593"/>
                <a:gd name="connsiteY73" fmla="*/ 150019 h 1469232"/>
                <a:gd name="connsiteX74" fmla="*/ 95250 w 940593"/>
                <a:gd name="connsiteY74" fmla="*/ 276225 h 1469232"/>
                <a:gd name="connsiteX75" fmla="*/ 57150 w 940593"/>
                <a:gd name="connsiteY75" fmla="*/ 280988 h 1469232"/>
                <a:gd name="connsiteX76" fmla="*/ 61912 w 940593"/>
                <a:gd name="connsiteY76" fmla="*/ 321469 h 1469232"/>
                <a:gd name="connsiteX77" fmla="*/ 57150 w 940593"/>
                <a:gd name="connsiteY77" fmla="*/ 361950 h 1469232"/>
                <a:gd name="connsiteX78" fmla="*/ 40481 w 940593"/>
                <a:gd name="connsiteY78" fmla="*/ 388144 h 1469232"/>
                <a:gd name="connsiteX79" fmla="*/ 69056 w 940593"/>
                <a:gd name="connsiteY79" fmla="*/ 400050 h 1469232"/>
                <a:gd name="connsiteX80" fmla="*/ 66675 w 940593"/>
                <a:gd name="connsiteY80" fmla="*/ 423863 h 1469232"/>
                <a:gd name="connsiteX81" fmla="*/ 40481 w 940593"/>
                <a:gd name="connsiteY81" fmla="*/ 431007 h 1469232"/>
                <a:gd name="connsiteX82" fmla="*/ 45243 w 940593"/>
                <a:gd name="connsiteY82" fmla="*/ 476250 h 1469232"/>
                <a:gd name="connsiteX83" fmla="*/ 69056 w 940593"/>
                <a:gd name="connsiteY83" fmla="*/ 488157 h 1469232"/>
                <a:gd name="connsiteX84" fmla="*/ 95250 w 940593"/>
                <a:gd name="connsiteY84" fmla="*/ 500063 h 1469232"/>
                <a:gd name="connsiteX85" fmla="*/ 85725 w 940593"/>
                <a:gd name="connsiteY85" fmla="*/ 542925 h 1469232"/>
                <a:gd name="connsiteX86" fmla="*/ 80962 w 940593"/>
                <a:gd name="connsiteY86" fmla="*/ 573882 h 1469232"/>
                <a:gd name="connsiteX87" fmla="*/ 109537 w 940593"/>
                <a:gd name="connsiteY87" fmla="*/ 623888 h 1469232"/>
                <a:gd name="connsiteX88" fmla="*/ 135731 w 940593"/>
                <a:gd name="connsiteY88" fmla="*/ 642938 h 1469232"/>
                <a:gd name="connsiteX89" fmla="*/ 145256 w 940593"/>
                <a:gd name="connsiteY89" fmla="*/ 666750 h 1469232"/>
                <a:gd name="connsiteX90" fmla="*/ 133350 w 940593"/>
                <a:gd name="connsiteY90" fmla="*/ 704850 h 1469232"/>
                <a:gd name="connsiteX91" fmla="*/ 111918 w 940593"/>
                <a:gd name="connsiteY91" fmla="*/ 745332 h 1469232"/>
                <a:gd name="connsiteX92" fmla="*/ 78581 w 940593"/>
                <a:gd name="connsiteY92" fmla="*/ 757238 h 1469232"/>
                <a:gd name="connsiteX93" fmla="*/ 116681 w 940593"/>
                <a:gd name="connsiteY93" fmla="*/ 804863 h 1469232"/>
                <a:gd name="connsiteX94" fmla="*/ 150018 w 940593"/>
                <a:gd name="connsiteY94" fmla="*/ 821532 h 1469232"/>
                <a:gd name="connsiteX95" fmla="*/ 176212 w 940593"/>
                <a:gd name="connsiteY95" fmla="*/ 842963 h 1469232"/>
                <a:gd name="connsiteX96" fmla="*/ 195262 w 940593"/>
                <a:gd name="connsiteY96" fmla="*/ 873919 h 1469232"/>
                <a:gd name="connsiteX97" fmla="*/ 219075 w 940593"/>
                <a:gd name="connsiteY97" fmla="*/ 890588 h 1469232"/>
                <a:gd name="connsiteX98" fmla="*/ 216693 w 940593"/>
                <a:gd name="connsiteY98" fmla="*/ 904875 h 1469232"/>
                <a:gd name="connsiteX99" fmla="*/ 230981 w 940593"/>
                <a:gd name="connsiteY99" fmla="*/ 923925 h 1469232"/>
                <a:gd name="connsiteX100" fmla="*/ 247650 w 940593"/>
                <a:gd name="connsiteY100" fmla="*/ 957263 h 1469232"/>
                <a:gd name="connsiteX101" fmla="*/ 242887 w 940593"/>
                <a:gd name="connsiteY101" fmla="*/ 978694 h 1469232"/>
                <a:gd name="connsiteX102" fmla="*/ 238125 w 940593"/>
                <a:gd name="connsiteY102" fmla="*/ 1019175 h 1469232"/>
                <a:gd name="connsiteX103" fmla="*/ 223837 w 940593"/>
                <a:gd name="connsiteY103" fmla="*/ 1064419 h 1469232"/>
                <a:gd name="connsiteX104" fmla="*/ 192881 w 940593"/>
                <a:gd name="connsiteY104" fmla="*/ 1097757 h 1469232"/>
                <a:gd name="connsiteX105" fmla="*/ 180975 w 940593"/>
                <a:gd name="connsiteY105" fmla="*/ 1119188 h 1469232"/>
                <a:gd name="connsiteX106" fmla="*/ 152400 w 940593"/>
                <a:gd name="connsiteY106" fmla="*/ 1140619 h 1469232"/>
                <a:gd name="connsiteX107" fmla="*/ 128587 w 940593"/>
                <a:gd name="connsiteY107" fmla="*/ 1166813 h 1469232"/>
                <a:gd name="connsiteX108" fmla="*/ 114300 w 940593"/>
                <a:gd name="connsiteY108" fmla="*/ 1202532 h 1469232"/>
                <a:gd name="connsiteX109" fmla="*/ 85725 w 940593"/>
                <a:gd name="connsiteY109" fmla="*/ 1231107 h 1469232"/>
                <a:gd name="connsiteX110" fmla="*/ 64293 w 940593"/>
                <a:gd name="connsiteY110" fmla="*/ 1262063 h 1469232"/>
                <a:gd name="connsiteX111" fmla="*/ 45243 w 940593"/>
                <a:gd name="connsiteY111" fmla="*/ 1281113 h 1469232"/>
                <a:gd name="connsiteX112" fmla="*/ 28575 w 940593"/>
                <a:gd name="connsiteY112" fmla="*/ 1302544 h 1469232"/>
                <a:gd name="connsiteX113" fmla="*/ 0 w 940593"/>
                <a:gd name="connsiteY113" fmla="*/ 1333500 h 1469232"/>
                <a:gd name="connsiteX114" fmla="*/ 45243 w 940593"/>
                <a:gd name="connsiteY114" fmla="*/ 1371600 h 1469232"/>
                <a:gd name="connsiteX115" fmla="*/ 90487 w 940593"/>
                <a:gd name="connsiteY115" fmla="*/ 1369219 h 1469232"/>
                <a:gd name="connsiteX116" fmla="*/ 138112 w 940593"/>
                <a:gd name="connsiteY116" fmla="*/ 1373982 h 1469232"/>
                <a:gd name="connsiteX117" fmla="*/ 214312 w 940593"/>
                <a:gd name="connsiteY117" fmla="*/ 1412082 h 1469232"/>
                <a:gd name="connsiteX118" fmla="*/ 333375 w 940593"/>
                <a:gd name="connsiteY118" fmla="*/ 1447800 h 1469232"/>
                <a:gd name="connsiteX119" fmla="*/ 388143 w 940593"/>
                <a:gd name="connsiteY119" fmla="*/ 1469232 h 1469232"/>
                <a:gd name="connsiteX120" fmla="*/ 419100 w 940593"/>
                <a:gd name="connsiteY120" fmla="*/ 1454944 h 1469232"/>
                <a:gd name="connsiteX121" fmla="*/ 464343 w 940593"/>
                <a:gd name="connsiteY121" fmla="*/ 1404938 h 1469232"/>
                <a:gd name="connsiteX122" fmla="*/ 485775 w 940593"/>
                <a:gd name="connsiteY122" fmla="*/ 1404938 h 1469232"/>
                <a:gd name="connsiteX123" fmla="*/ 485775 w 940593"/>
                <a:gd name="connsiteY123" fmla="*/ 1404938 h 1469232"/>
                <a:gd name="connsiteX124" fmla="*/ 488156 w 940593"/>
                <a:gd name="connsiteY124" fmla="*/ 1369219 h 1469232"/>
                <a:gd name="connsiteX125" fmla="*/ 435768 w 940593"/>
                <a:gd name="connsiteY125" fmla="*/ 1369219 h 1469232"/>
                <a:gd name="connsiteX126" fmla="*/ 459581 w 940593"/>
                <a:gd name="connsiteY126" fmla="*/ 1345407 h 1469232"/>
                <a:gd name="connsiteX127" fmla="*/ 500062 w 940593"/>
                <a:gd name="connsiteY127" fmla="*/ 1347788 h 1469232"/>
                <a:gd name="connsiteX128" fmla="*/ 523875 w 940593"/>
                <a:gd name="connsiteY128" fmla="*/ 1347788 h 1469232"/>
                <a:gd name="connsiteX129" fmla="*/ 540543 w 940593"/>
                <a:gd name="connsiteY129" fmla="*/ 1366838 h 1469232"/>
                <a:gd name="connsiteX130" fmla="*/ 585787 w 940593"/>
                <a:gd name="connsiteY130" fmla="*/ 1326357 h 1469232"/>
                <a:gd name="connsiteX131" fmla="*/ 619125 w 940593"/>
                <a:gd name="connsiteY131" fmla="*/ 1350169 h 1469232"/>
                <a:gd name="connsiteX132" fmla="*/ 631031 w 940593"/>
                <a:gd name="connsiteY132" fmla="*/ 1328738 h 1469232"/>
                <a:gd name="connsiteX133" fmla="*/ 650081 w 940593"/>
                <a:gd name="connsiteY133" fmla="*/ 1338263 h 1469232"/>
                <a:gd name="connsiteX134" fmla="*/ 650081 w 940593"/>
                <a:gd name="connsiteY134" fmla="*/ 1364457 h 1469232"/>
                <a:gd name="connsiteX135" fmla="*/ 695325 w 940593"/>
                <a:gd name="connsiteY135" fmla="*/ 1357313 h 1469232"/>
                <a:gd name="connsiteX136" fmla="*/ 716756 w 940593"/>
                <a:gd name="connsiteY136" fmla="*/ 1331119 h 1469232"/>
                <a:gd name="connsiteX137" fmla="*/ 759618 w 940593"/>
                <a:gd name="connsiteY137" fmla="*/ 1321594 h 1469232"/>
                <a:gd name="connsiteX138" fmla="*/ 792956 w 940593"/>
                <a:gd name="connsiteY138" fmla="*/ 1300163 h 1469232"/>
                <a:gd name="connsiteX139" fmla="*/ 797718 w 940593"/>
                <a:gd name="connsiteY139" fmla="*/ 1271588 h 1469232"/>
                <a:gd name="connsiteX140" fmla="*/ 821531 w 940593"/>
                <a:gd name="connsiteY140" fmla="*/ 1288257 h 1469232"/>
                <a:gd name="connsiteX141" fmla="*/ 828675 w 940593"/>
                <a:gd name="connsiteY141" fmla="*/ 1254919 h 1469232"/>
                <a:gd name="connsiteX142" fmla="*/ 909637 w 940593"/>
                <a:gd name="connsiteY142" fmla="*/ 1285875 h 1469232"/>
                <a:gd name="connsiteX0" fmla="*/ 909637 w 940593"/>
                <a:gd name="connsiteY0" fmla="*/ 1285875 h 1469232"/>
                <a:gd name="connsiteX1" fmla="*/ 940593 w 940593"/>
                <a:gd name="connsiteY1" fmla="*/ 1202532 h 1469232"/>
                <a:gd name="connsiteX2" fmla="*/ 935831 w 940593"/>
                <a:gd name="connsiteY2" fmla="*/ 1178719 h 1469232"/>
                <a:gd name="connsiteX3" fmla="*/ 912018 w 940593"/>
                <a:gd name="connsiteY3" fmla="*/ 1150144 h 1469232"/>
                <a:gd name="connsiteX4" fmla="*/ 912018 w 940593"/>
                <a:gd name="connsiteY4" fmla="*/ 1128713 h 1469232"/>
                <a:gd name="connsiteX5" fmla="*/ 888206 w 940593"/>
                <a:gd name="connsiteY5" fmla="*/ 1131094 h 1469232"/>
                <a:gd name="connsiteX6" fmla="*/ 895350 w 940593"/>
                <a:gd name="connsiteY6" fmla="*/ 1107282 h 1469232"/>
                <a:gd name="connsiteX7" fmla="*/ 900112 w 940593"/>
                <a:gd name="connsiteY7" fmla="*/ 1066800 h 1469232"/>
                <a:gd name="connsiteX8" fmla="*/ 892968 w 940593"/>
                <a:gd name="connsiteY8" fmla="*/ 1047750 h 1469232"/>
                <a:gd name="connsiteX9" fmla="*/ 883443 w 940593"/>
                <a:gd name="connsiteY9" fmla="*/ 1021557 h 1469232"/>
                <a:gd name="connsiteX10" fmla="*/ 873918 w 940593"/>
                <a:gd name="connsiteY10" fmla="*/ 1012032 h 1469232"/>
                <a:gd name="connsiteX11" fmla="*/ 852487 w 940593"/>
                <a:gd name="connsiteY11" fmla="*/ 1019175 h 1469232"/>
                <a:gd name="connsiteX12" fmla="*/ 833437 w 940593"/>
                <a:gd name="connsiteY12" fmla="*/ 1023938 h 1469232"/>
                <a:gd name="connsiteX13" fmla="*/ 804862 w 940593"/>
                <a:gd name="connsiteY13" fmla="*/ 1000125 h 1469232"/>
                <a:gd name="connsiteX14" fmla="*/ 776287 w 940593"/>
                <a:gd name="connsiteY14" fmla="*/ 976313 h 1469232"/>
                <a:gd name="connsiteX15" fmla="*/ 752475 w 940593"/>
                <a:gd name="connsiteY15" fmla="*/ 954882 h 1469232"/>
                <a:gd name="connsiteX16" fmla="*/ 752475 w 940593"/>
                <a:gd name="connsiteY16" fmla="*/ 954882 h 1469232"/>
                <a:gd name="connsiteX17" fmla="*/ 757237 w 940593"/>
                <a:gd name="connsiteY17" fmla="*/ 909638 h 1469232"/>
                <a:gd name="connsiteX18" fmla="*/ 757237 w 940593"/>
                <a:gd name="connsiteY18" fmla="*/ 890588 h 1469232"/>
                <a:gd name="connsiteX19" fmla="*/ 747712 w 940593"/>
                <a:gd name="connsiteY19" fmla="*/ 864394 h 1469232"/>
                <a:gd name="connsiteX20" fmla="*/ 747712 w 940593"/>
                <a:gd name="connsiteY20" fmla="*/ 864394 h 1469232"/>
                <a:gd name="connsiteX21" fmla="*/ 728662 w 940593"/>
                <a:gd name="connsiteY21" fmla="*/ 828675 h 1469232"/>
                <a:gd name="connsiteX22" fmla="*/ 711993 w 940593"/>
                <a:gd name="connsiteY22" fmla="*/ 797719 h 1469232"/>
                <a:gd name="connsiteX23" fmla="*/ 742950 w 940593"/>
                <a:gd name="connsiteY23" fmla="*/ 792957 h 1469232"/>
                <a:gd name="connsiteX24" fmla="*/ 773906 w 940593"/>
                <a:gd name="connsiteY24" fmla="*/ 790575 h 1469232"/>
                <a:gd name="connsiteX25" fmla="*/ 781050 w 940593"/>
                <a:gd name="connsiteY25" fmla="*/ 762000 h 1469232"/>
                <a:gd name="connsiteX26" fmla="*/ 785812 w 940593"/>
                <a:gd name="connsiteY26" fmla="*/ 733425 h 1469232"/>
                <a:gd name="connsiteX27" fmla="*/ 785812 w 940593"/>
                <a:gd name="connsiteY27" fmla="*/ 716757 h 1469232"/>
                <a:gd name="connsiteX28" fmla="*/ 754856 w 940593"/>
                <a:gd name="connsiteY28" fmla="*/ 700088 h 1469232"/>
                <a:gd name="connsiteX29" fmla="*/ 747712 w 940593"/>
                <a:gd name="connsiteY29" fmla="*/ 676275 h 1469232"/>
                <a:gd name="connsiteX30" fmla="*/ 740568 w 940593"/>
                <a:gd name="connsiteY30" fmla="*/ 657225 h 1469232"/>
                <a:gd name="connsiteX31" fmla="*/ 721518 w 940593"/>
                <a:gd name="connsiteY31" fmla="*/ 633413 h 1469232"/>
                <a:gd name="connsiteX32" fmla="*/ 719137 w 940593"/>
                <a:gd name="connsiteY32" fmla="*/ 611982 h 1469232"/>
                <a:gd name="connsiteX33" fmla="*/ 695325 w 940593"/>
                <a:gd name="connsiteY33" fmla="*/ 597694 h 1469232"/>
                <a:gd name="connsiteX34" fmla="*/ 673893 w 940593"/>
                <a:gd name="connsiteY34" fmla="*/ 611982 h 1469232"/>
                <a:gd name="connsiteX35" fmla="*/ 673893 w 940593"/>
                <a:gd name="connsiteY35" fmla="*/ 611982 h 1469232"/>
                <a:gd name="connsiteX36" fmla="*/ 623887 w 940593"/>
                <a:gd name="connsiteY36" fmla="*/ 592932 h 1469232"/>
                <a:gd name="connsiteX37" fmla="*/ 597693 w 940593"/>
                <a:gd name="connsiteY37" fmla="*/ 569119 h 1469232"/>
                <a:gd name="connsiteX38" fmla="*/ 607218 w 940593"/>
                <a:gd name="connsiteY38" fmla="*/ 538163 h 1469232"/>
                <a:gd name="connsiteX39" fmla="*/ 602456 w 940593"/>
                <a:gd name="connsiteY39" fmla="*/ 511969 h 1469232"/>
                <a:gd name="connsiteX40" fmla="*/ 609600 w 940593"/>
                <a:gd name="connsiteY40" fmla="*/ 488157 h 1469232"/>
                <a:gd name="connsiteX41" fmla="*/ 588168 w 940593"/>
                <a:gd name="connsiteY41" fmla="*/ 452438 h 1469232"/>
                <a:gd name="connsiteX42" fmla="*/ 588168 w 940593"/>
                <a:gd name="connsiteY42" fmla="*/ 428625 h 1469232"/>
                <a:gd name="connsiteX43" fmla="*/ 576262 w 940593"/>
                <a:gd name="connsiteY43" fmla="*/ 400050 h 1469232"/>
                <a:gd name="connsiteX44" fmla="*/ 561975 w 940593"/>
                <a:gd name="connsiteY44" fmla="*/ 369094 h 1469232"/>
                <a:gd name="connsiteX45" fmla="*/ 542925 w 940593"/>
                <a:gd name="connsiteY45" fmla="*/ 347663 h 1469232"/>
                <a:gd name="connsiteX46" fmla="*/ 576262 w 940593"/>
                <a:gd name="connsiteY46" fmla="*/ 333375 h 1469232"/>
                <a:gd name="connsiteX47" fmla="*/ 581025 w 940593"/>
                <a:gd name="connsiteY47" fmla="*/ 302419 h 1469232"/>
                <a:gd name="connsiteX48" fmla="*/ 583406 w 940593"/>
                <a:gd name="connsiteY48" fmla="*/ 273844 h 1469232"/>
                <a:gd name="connsiteX49" fmla="*/ 600075 w 940593"/>
                <a:gd name="connsiteY49" fmla="*/ 254794 h 1469232"/>
                <a:gd name="connsiteX50" fmla="*/ 595312 w 940593"/>
                <a:gd name="connsiteY50" fmla="*/ 223838 h 1469232"/>
                <a:gd name="connsiteX51" fmla="*/ 585787 w 940593"/>
                <a:gd name="connsiteY51" fmla="*/ 195263 h 1469232"/>
                <a:gd name="connsiteX52" fmla="*/ 571500 w 940593"/>
                <a:gd name="connsiteY52" fmla="*/ 159544 h 1469232"/>
                <a:gd name="connsiteX53" fmla="*/ 511968 w 940593"/>
                <a:gd name="connsiteY53" fmla="*/ 133350 h 1469232"/>
                <a:gd name="connsiteX54" fmla="*/ 490537 w 940593"/>
                <a:gd name="connsiteY54" fmla="*/ 114300 h 1469232"/>
                <a:gd name="connsiteX55" fmla="*/ 466725 w 940593"/>
                <a:gd name="connsiteY55" fmla="*/ 100013 h 1469232"/>
                <a:gd name="connsiteX56" fmla="*/ 459581 w 940593"/>
                <a:gd name="connsiteY56" fmla="*/ 88107 h 1469232"/>
                <a:gd name="connsiteX57" fmla="*/ 464343 w 940593"/>
                <a:gd name="connsiteY57" fmla="*/ 76200 h 1469232"/>
                <a:gd name="connsiteX58" fmla="*/ 452437 w 940593"/>
                <a:gd name="connsiteY58" fmla="*/ 57150 h 1469232"/>
                <a:gd name="connsiteX59" fmla="*/ 421481 w 940593"/>
                <a:gd name="connsiteY59" fmla="*/ 47625 h 1469232"/>
                <a:gd name="connsiteX60" fmla="*/ 397668 w 940593"/>
                <a:gd name="connsiteY60" fmla="*/ 33338 h 1469232"/>
                <a:gd name="connsiteX61" fmla="*/ 366712 w 940593"/>
                <a:gd name="connsiteY61" fmla="*/ 23813 h 1469232"/>
                <a:gd name="connsiteX62" fmla="*/ 352425 w 940593"/>
                <a:gd name="connsiteY62" fmla="*/ 38100 h 1469232"/>
                <a:gd name="connsiteX63" fmla="*/ 338137 w 940593"/>
                <a:gd name="connsiteY63" fmla="*/ 59532 h 1469232"/>
                <a:gd name="connsiteX64" fmla="*/ 330993 w 940593"/>
                <a:gd name="connsiteY64" fmla="*/ 83344 h 1469232"/>
                <a:gd name="connsiteX65" fmla="*/ 314325 w 940593"/>
                <a:gd name="connsiteY65" fmla="*/ 92869 h 1469232"/>
                <a:gd name="connsiteX66" fmla="*/ 273843 w 940593"/>
                <a:gd name="connsiteY66" fmla="*/ 80963 h 1469232"/>
                <a:gd name="connsiteX67" fmla="*/ 271462 w 940593"/>
                <a:gd name="connsiteY67" fmla="*/ 59532 h 1469232"/>
                <a:gd name="connsiteX68" fmla="*/ 247650 w 940593"/>
                <a:gd name="connsiteY68" fmla="*/ 45244 h 1469232"/>
                <a:gd name="connsiteX69" fmla="*/ 247650 w 940593"/>
                <a:gd name="connsiteY69" fmla="*/ 26194 h 1469232"/>
                <a:gd name="connsiteX70" fmla="*/ 240506 w 940593"/>
                <a:gd name="connsiteY70" fmla="*/ 0 h 1469232"/>
                <a:gd name="connsiteX71" fmla="*/ 0 w 940593"/>
                <a:gd name="connsiteY71" fmla="*/ 4763 h 1469232"/>
                <a:gd name="connsiteX72" fmla="*/ 42862 w 940593"/>
                <a:gd name="connsiteY72" fmla="*/ 97632 h 1469232"/>
                <a:gd name="connsiteX73" fmla="*/ 71437 w 940593"/>
                <a:gd name="connsiteY73" fmla="*/ 150019 h 1469232"/>
                <a:gd name="connsiteX74" fmla="*/ 95250 w 940593"/>
                <a:gd name="connsiteY74" fmla="*/ 276225 h 1469232"/>
                <a:gd name="connsiteX75" fmla="*/ 57150 w 940593"/>
                <a:gd name="connsiteY75" fmla="*/ 280988 h 1469232"/>
                <a:gd name="connsiteX76" fmla="*/ 61912 w 940593"/>
                <a:gd name="connsiteY76" fmla="*/ 321469 h 1469232"/>
                <a:gd name="connsiteX77" fmla="*/ 57150 w 940593"/>
                <a:gd name="connsiteY77" fmla="*/ 361950 h 1469232"/>
                <a:gd name="connsiteX78" fmla="*/ 40481 w 940593"/>
                <a:gd name="connsiteY78" fmla="*/ 388144 h 1469232"/>
                <a:gd name="connsiteX79" fmla="*/ 69056 w 940593"/>
                <a:gd name="connsiteY79" fmla="*/ 400050 h 1469232"/>
                <a:gd name="connsiteX80" fmla="*/ 66675 w 940593"/>
                <a:gd name="connsiteY80" fmla="*/ 423863 h 1469232"/>
                <a:gd name="connsiteX81" fmla="*/ 40481 w 940593"/>
                <a:gd name="connsiteY81" fmla="*/ 431007 h 1469232"/>
                <a:gd name="connsiteX82" fmla="*/ 45243 w 940593"/>
                <a:gd name="connsiteY82" fmla="*/ 476250 h 1469232"/>
                <a:gd name="connsiteX83" fmla="*/ 69056 w 940593"/>
                <a:gd name="connsiteY83" fmla="*/ 488157 h 1469232"/>
                <a:gd name="connsiteX84" fmla="*/ 95250 w 940593"/>
                <a:gd name="connsiteY84" fmla="*/ 500063 h 1469232"/>
                <a:gd name="connsiteX85" fmla="*/ 85725 w 940593"/>
                <a:gd name="connsiteY85" fmla="*/ 542925 h 1469232"/>
                <a:gd name="connsiteX86" fmla="*/ 80962 w 940593"/>
                <a:gd name="connsiteY86" fmla="*/ 573882 h 1469232"/>
                <a:gd name="connsiteX87" fmla="*/ 109537 w 940593"/>
                <a:gd name="connsiteY87" fmla="*/ 623888 h 1469232"/>
                <a:gd name="connsiteX88" fmla="*/ 135731 w 940593"/>
                <a:gd name="connsiteY88" fmla="*/ 642938 h 1469232"/>
                <a:gd name="connsiteX89" fmla="*/ 145256 w 940593"/>
                <a:gd name="connsiteY89" fmla="*/ 666750 h 1469232"/>
                <a:gd name="connsiteX90" fmla="*/ 133350 w 940593"/>
                <a:gd name="connsiteY90" fmla="*/ 704850 h 1469232"/>
                <a:gd name="connsiteX91" fmla="*/ 111918 w 940593"/>
                <a:gd name="connsiteY91" fmla="*/ 745332 h 1469232"/>
                <a:gd name="connsiteX92" fmla="*/ 78581 w 940593"/>
                <a:gd name="connsiteY92" fmla="*/ 757238 h 1469232"/>
                <a:gd name="connsiteX93" fmla="*/ 116681 w 940593"/>
                <a:gd name="connsiteY93" fmla="*/ 804863 h 1469232"/>
                <a:gd name="connsiteX94" fmla="*/ 150018 w 940593"/>
                <a:gd name="connsiteY94" fmla="*/ 821532 h 1469232"/>
                <a:gd name="connsiteX95" fmla="*/ 176212 w 940593"/>
                <a:gd name="connsiteY95" fmla="*/ 842963 h 1469232"/>
                <a:gd name="connsiteX96" fmla="*/ 195262 w 940593"/>
                <a:gd name="connsiteY96" fmla="*/ 873919 h 1469232"/>
                <a:gd name="connsiteX97" fmla="*/ 219075 w 940593"/>
                <a:gd name="connsiteY97" fmla="*/ 890588 h 1469232"/>
                <a:gd name="connsiteX98" fmla="*/ 216693 w 940593"/>
                <a:gd name="connsiteY98" fmla="*/ 904875 h 1469232"/>
                <a:gd name="connsiteX99" fmla="*/ 230981 w 940593"/>
                <a:gd name="connsiteY99" fmla="*/ 923925 h 1469232"/>
                <a:gd name="connsiteX100" fmla="*/ 247650 w 940593"/>
                <a:gd name="connsiteY100" fmla="*/ 957263 h 1469232"/>
                <a:gd name="connsiteX101" fmla="*/ 242887 w 940593"/>
                <a:gd name="connsiteY101" fmla="*/ 978694 h 1469232"/>
                <a:gd name="connsiteX102" fmla="*/ 238125 w 940593"/>
                <a:gd name="connsiteY102" fmla="*/ 1019175 h 1469232"/>
                <a:gd name="connsiteX103" fmla="*/ 223837 w 940593"/>
                <a:gd name="connsiteY103" fmla="*/ 1064419 h 1469232"/>
                <a:gd name="connsiteX104" fmla="*/ 192881 w 940593"/>
                <a:gd name="connsiteY104" fmla="*/ 1097757 h 1469232"/>
                <a:gd name="connsiteX105" fmla="*/ 180975 w 940593"/>
                <a:gd name="connsiteY105" fmla="*/ 1119188 h 1469232"/>
                <a:gd name="connsiteX106" fmla="*/ 152400 w 940593"/>
                <a:gd name="connsiteY106" fmla="*/ 1140619 h 1469232"/>
                <a:gd name="connsiteX107" fmla="*/ 128587 w 940593"/>
                <a:gd name="connsiteY107" fmla="*/ 1166813 h 1469232"/>
                <a:gd name="connsiteX108" fmla="*/ 114300 w 940593"/>
                <a:gd name="connsiteY108" fmla="*/ 1202532 h 1469232"/>
                <a:gd name="connsiteX109" fmla="*/ 85725 w 940593"/>
                <a:gd name="connsiteY109" fmla="*/ 1231107 h 1469232"/>
                <a:gd name="connsiteX110" fmla="*/ 64293 w 940593"/>
                <a:gd name="connsiteY110" fmla="*/ 1262063 h 1469232"/>
                <a:gd name="connsiteX111" fmla="*/ 45243 w 940593"/>
                <a:gd name="connsiteY111" fmla="*/ 1281113 h 1469232"/>
                <a:gd name="connsiteX112" fmla="*/ 28575 w 940593"/>
                <a:gd name="connsiteY112" fmla="*/ 1302544 h 1469232"/>
                <a:gd name="connsiteX113" fmla="*/ 0 w 940593"/>
                <a:gd name="connsiteY113" fmla="*/ 1333500 h 1469232"/>
                <a:gd name="connsiteX114" fmla="*/ 45243 w 940593"/>
                <a:gd name="connsiteY114" fmla="*/ 1371600 h 1469232"/>
                <a:gd name="connsiteX115" fmla="*/ 90487 w 940593"/>
                <a:gd name="connsiteY115" fmla="*/ 1369219 h 1469232"/>
                <a:gd name="connsiteX116" fmla="*/ 138112 w 940593"/>
                <a:gd name="connsiteY116" fmla="*/ 1373982 h 1469232"/>
                <a:gd name="connsiteX117" fmla="*/ 214312 w 940593"/>
                <a:gd name="connsiteY117" fmla="*/ 1412082 h 1469232"/>
                <a:gd name="connsiteX118" fmla="*/ 333375 w 940593"/>
                <a:gd name="connsiteY118" fmla="*/ 1447800 h 1469232"/>
                <a:gd name="connsiteX119" fmla="*/ 388143 w 940593"/>
                <a:gd name="connsiteY119" fmla="*/ 1469232 h 1469232"/>
                <a:gd name="connsiteX120" fmla="*/ 419100 w 940593"/>
                <a:gd name="connsiteY120" fmla="*/ 1454944 h 1469232"/>
                <a:gd name="connsiteX121" fmla="*/ 464343 w 940593"/>
                <a:gd name="connsiteY121" fmla="*/ 1404938 h 1469232"/>
                <a:gd name="connsiteX122" fmla="*/ 485775 w 940593"/>
                <a:gd name="connsiteY122" fmla="*/ 1404938 h 1469232"/>
                <a:gd name="connsiteX123" fmla="*/ 485775 w 940593"/>
                <a:gd name="connsiteY123" fmla="*/ 1404938 h 1469232"/>
                <a:gd name="connsiteX124" fmla="*/ 488156 w 940593"/>
                <a:gd name="connsiteY124" fmla="*/ 1369219 h 1469232"/>
                <a:gd name="connsiteX125" fmla="*/ 435768 w 940593"/>
                <a:gd name="connsiteY125" fmla="*/ 1369219 h 1469232"/>
                <a:gd name="connsiteX126" fmla="*/ 459581 w 940593"/>
                <a:gd name="connsiteY126" fmla="*/ 1345407 h 1469232"/>
                <a:gd name="connsiteX127" fmla="*/ 500062 w 940593"/>
                <a:gd name="connsiteY127" fmla="*/ 1347788 h 1469232"/>
                <a:gd name="connsiteX128" fmla="*/ 523875 w 940593"/>
                <a:gd name="connsiteY128" fmla="*/ 1347788 h 1469232"/>
                <a:gd name="connsiteX129" fmla="*/ 540543 w 940593"/>
                <a:gd name="connsiteY129" fmla="*/ 1366838 h 1469232"/>
                <a:gd name="connsiteX130" fmla="*/ 585787 w 940593"/>
                <a:gd name="connsiteY130" fmla="*/ 1326357 h 1469232"/>
                <a:gd name="connsiteX131" fmla="*/ 619125 w 940593"/>
                <a:gd name="connsiteY131" fmla="*/ 1350169 h 1469232"/>
                <a:gd name="connsiteX132" fmla="*/ 631031 w 940593"/>
                <a:gd name="connsiteY132" fmla="*/ 1328738 h 1469232"/>
                <a:gd name="connsiteX133" fmla="*/ 650081 w 940593"/>
                <a:gd name="connsiteY133" fmla="*/ 1338263 h 1469232"/>
                <a:gd name="connsiteX134" fmla="*/ 650081 w 940593"/>
                <a:gd name="connsiteY134" fmla="*/ 1364457 h 1469232"/>
                <a:gd name="connsiteX135" fmla="*/ 695325 w 940593"/>
                <a:gd name="connsiteY135" fmla="*/ 1357313 h 1469232"/>
                <a:gd name="connsiteX136" fmla="*/ 716756 w 940593"/>
                <a:gd name="connsiteY136" fmla="*/ 1331119 h 1469232"/>
                <a:gd name="connsiteX137" fmla="*/ 759618 w 940593"/>
                <a:gd name="connsiteY137" fmla="*/ 1321594 h 1469232"/>
                <a:gd name="connsiteX138" fmla="*/ 792956 w 940593"/>
                <a:gd name="connsiteY138" fmla="*/ 1300163 h 1469232"/>
                <a:gd name="connsiteX139" fmla="*/ 797718 w 940593"/>
                <a:gd name="connsiteY139" fmla="*/ 1271588 h 1469232"/>
                <a:gd name="connsiteX140" fmla="*/ 821531 w 940593"/>
                <a:gd name="connsiteY140" fmla="*/ 1288257 h 1469232"/>
                <a:gd name="connsiteX141" fmla="*/ 828675 w 940593"/>
                <a:gd name="connsiteY141" fmla="*/ 1254919 h 1469232"/>
                <a:gd name="connsiteX142" fmla="*/ 883443 w 940593"/>
                <a:gd name="connsiteY142" fmla="*/ 1288257 h 1469232"/>
                <a:gd name="connsiteX143" fmla="*/ 909637 w 940593"/>
                <a:gd name="connsiteY143" fmla="*/ 1285875 h 1469232"/>
                <a:gd name="connsiteX0" fmla="*/ 909637 w 940593"/>
                <a:gd name="connsiteY0" fmla="*/ 1285875 h 1469232"/>
                <a:gd name="connsiteX1" fmla="*/ 940593 w 940593"/>
                <a:gd name="connsiteY1" fmla="*/ 1202532 h 1469232"/>
                <a:gd name="connsiteX2" fmla="*/ 935831 w 940593"/>
                <a:gd name="connsiteY2" fmla="*/ 1178719 h 1469232"/>
                <a:gd name="connsiteX3" fmla="*/ 912018 w 940593"/>
                <a:gd name="connsiteY3" fmla="*/ 1150144 h 1469232"/>
                <a:gd name="connsiteX4" fmla="*/ 912018 w 940593"/>
                <a:gd name="connsiteY4" fmla="*/ 1128713 h 1469232"/>
                <a:gd name="connsiteX5" fmla="*/ 888206 w 940593"/>
                <a:gd name="connsiteY5" fmla="*/ 1131094 h 1469232"/>
                <a:gd name="connsiteX6" fmla="*/ 895350 w 940593"/>
                <a:gd name="connsiteY6" fmla="*/ 1107282 h 1469232"/>
                <a:gd name="connsiteX7" fmla="*/ 900112 w 940593"/>
                <a:gd name="connsiteY7" fmla="*/ 1066800 h 1469232"/>
                <a:gd name="connsiteX8" fmla="*/ 892968 w 940593"/>
                <a:gd name="connsiteY8" fmla="*/ 1047750 h 1469232"/>
                <a:gd name="connsiteX9" fmla="*/ 883443 w 940593"/>
                <a:gd name="connsiteY9" fmla="*/ 1021557 h 1469232"/>
                <a:gd name="connsiteX10" fmla="*/ 873918 w 940593"/>
                <a:gd name="connsiteY10" fmla="*/ 1012032 h 1469232"/>
                <a:gd name="connsiteX11" fmla="*/ 852487 w 940593"/>
                <a:gd name="connsiteY11" fmla="*/ 1019175 h 1469232"/>
                <a:gd name="connsiteX12" fmla="*/ 833437 w 940593"/>
                <a:gd name="connsiteY12" fmla="*/ 1023938 h 1469232"/>
                <a:gd name="connsiteX13" fmla="*/ 804862 w 940593"/>
                <a:gd name="connsiteY13" fmla="*/ 1000125 h 1469232"/>
                <a:gd name="connsiteX14" fmla="*/ 776287 w 940593"/>
                <a:gd name="connsiteY14" fmla="*/ 976313 h 1469232"/>
                <a:gd name="connsiteX15" fmla="*/ 752475 w 940593"/>
                <a:gd name="connsiteY15" fmla="*/ 954882 h 1469232"/>
                <a:gd name="connsiteX16" fmla="*/ 752475 w 940593"/>
                <a:gd name="connsiteY16" fmla="*/ 954882 h 1469232"/>
                <a:gd name="connsiteX17" fmla="*/ 757237 w 940593"/>
                <a:gd name="connsiteY17" fmla="*/ 909638 h 1469232"/>
                <a:gd name="connsiteX18" fmla="*/ 757237 w 940593"/>
                <a:gd name="connsiteY18" fmla="*/ 890588 h 1469232"/>
                <a:gd name="connsiteX19" fmla="*/ 747712 w 940593"/>
                <a:gd name="connsiteY19" fmla="*/ 864394 h 1469232"/>
                <a:gd name="connsiteX20" fmla="*/ 747712 w 940593"/>
                <a:gd name="connsiteY20" fmla="*/ 864394 h 1469232"/>
                <a:gd name="connsiteX21" fmla="*/ 728662 w 940593"/>
                <a:gd name="connsiteY21" fmla="*/ 828675 h 1469232"/>
                <a:gd name="connsiteX22" fmla="*/ 711993 w 940593"/>
                <a:gd name="connsiteY22" fmla="*/ 797719 h 1469232"/>
                <a:gd name="connsiteX23" fmla="*/ 742950 w 940593"/>
                <a:gd name="connsiteY23" fmla="*/ 792957 h 1469232"/>
                <a:gd name="connsiteX24" fmla="*/ 773906 w 940593"/>
                <a:gd name="connsiteY24" fmla="*/ 790575 h 1469232"/>
                <a:gd name="connsiteX25" fmla="*/ 781050 w 940593"/>
                <a:gd name="connsiteY25" fmla="*/ 762000 h 1469232"/>
                <a:gd name="connsiteX26" fmla="*/ 785812 w 940593"/>
                <a:gd name="connsiteY26" fmla="*/ 733425 h 1469232"/>
                <a:gd name="connsiteX27" fmla="*/ 785812 w 940593"/>
                <a:gd name="connsiteY27" fmla="*/ 716757 h 1469232"/>
                <a:gd name="connsiteX28" fmla="*/ 754856 w 940593"/>
                <a:gd name="connsiteY28" fmla="*/ 700088 h 1469232"/>
                <a:gd name="connsiteX29" fmla="*/ 747712 w 940593"/>
                <a:gd name="connsiteY29" fmla="*/ 676275 h 1469232"/>
                <a:gd name="connsiteX30" fmla="*/ 740568 w 940593"/>
                <a:gd name="connsiteY30" fmla="*/ 657225 h 1469232"/>
                <a:gd name="connsiteX31" fmla="*/ 721518 w 940593"/>
                <a:gd name="connsiteY31" fmla="*/ 633413 h 1469232"/>
                <a:gd name="connsiteX32" fmla="*/ 719137 w 940593"/>
                <a:gd name="connsiteY32" fmla="*/ 611982 h 1469232"/>
                <a:gd name="connsiteX33" fmla="*/ 695325 w 940593"/>
                <a:gd name="connsiteY33" fmla="*/ 597694 h 1469232"/>
                <a:gd name="connsiteX34" fmla="*/ 673893 w 940593"/>
                <a:gd name="connsiteY34" fmla="*/ 611982 h 1469232"/>
                <a:gd name="connsiteX35" fmla="*/ 673893 w 940593"/>
                <a:gd name="connsiteY35" fmla="*/ 611982 h 1469232"/>
                <a:gd name="connsiteX36" fmla="*/ 623887 w 940593"/>
                <a:gd name="connsiteY36" fmla="*/ 592932 h 1469232"/>
                <a:gd name="connsiteX37" fmla="*/ 597693 w 940593"/>
                <a:gd name="connsiteY37" fmla="*/ 569119 h 1469232"/>
                <a:gd name="connsiteX38" fmla="*/ 607218 w 940593"/>
                <a:gd name="connsiteY38" fmla="*/ 538163 h 1469232"/>
                <a:gd name="connsiteX39" fmla="*/ 602456 w 940593"/>
                <a:gd name="connsiteY39" fmla="*/ 511969 h 1469232"/>
                <a:gd name="connsiteX40" fmla="*/ 609600 w 940593"/>
                <a:gd name="connsiteY40" fmla="*/ 488157 h 1469232"/>
                <a:gd name="connsiteX41" fmla="*/ 588168 w 940593"/>
                <a:gd name="connsiteY41" fmla="*/ 452438 h 1469232"/>
                <a:gd name="connsiteX42" fmla="*/ 588168 w 940593"/>
                <a:gd name="connsiteY42" fmla="*/ 428625 h 1469232"/>
                <a:gd name="connsiteX43" fmla="*/ 576262 w 940593"/>
                <a:gd name="connsiteY43" fmla="*/ 400050 h 1469232"/>
                <a:gd name="connsiteX44" fmla="*/ 561975 w 940593"/>
                <a:gd name="connsiteY44" fmla="*/ 369094 h 1469232"/>
                <a:gd name="connsiteX45" fmla="*/ 542925 w 940593"/>
                <a:gd name="connsiteY45" fmla="*/ 347663 h 1469232"/>
                <a:gd name="connsiteX46" fmla="*/ 576262 w 940593"/>
                <a:gd name="connsiteY46" fmla="*/ 333375 h 1469232"/>
                <a:gd name="connsiteX47" fmla="*/ 581025 w 940593"/>
                <a:gd name="connsiteY47" fmla="*/ 302419 h 1469232"/>
                <a:gd name="connsiteX48" fmla="*/ 583406 w 940593"/>
                <a:gd name="connsiteY48" fmla="*/ 273844 h 1469232"/>
                <a:gd name="connsiteX49" fmla="*/ 600075 w 940593"/>
                <a:gd name="connsiteY49" fmla="*/ 254794 h 1469232"/>
                <a:gd name="connsiteX50" fmla="*/ 595312 w 940593"/>
                <a:gd name="connsiteY50" fmla="*/ 223838 h 1469232"/>
                <a:gd name="connsiteX51" fmla="*/ 585787 w 940593"/>
                <a:gd name="connsiteY51" fmla="*/ 195263 h 1469232"/>
                <a:gd name="connsiteX52" fmla="*/ 571500 w 940593"/>
                <a:gd name="connsiteY52" fmla="*/ 159544 h 1469232"/>
                <a:gd name="connsiteX53" fmla="*/ 511968 w 940593"/>
                <a:gd name="connsiteY53" fmla="*/ 133350 h 1469232"/>
                <a:gd name="connsiteX54" fmla="*/ 490537 w 940593"/>
                <a:gd name="connsiteY54" fmla="*/ 114300 h 1469232"/>
                <a:gd name="connsiteX55" fmla="*/ 466725 w 940593"/>
                <a:gd name="connsiteY55" fmla="*/ 100013 h 1469232"/>
                <a:gd name="connsiteX56" fmla="*/ 459581 w 940593"/>
                <a:gd name="connsiteY56" fmla="*/ 88107 h 1469232"/>
                <a:gd name="connsiteX57" fmla="*/ 464343 w 940593"/>
                <a:gd name="connsiteY57" fmla="*/ 76200 h 1469232"/>
                <a:gd name="connsiteX58" fmla="*/ 452437 w 940593"/>
                <a:gd name="connsiteY58" fmla="*/ 57150 h 1469232"/>
                <a:gd name="connsiteX59" fmla="*/ 421481 w 940593"/>
                <a:gd name="connsiteY59" fmla="*/ 47625 h 1469232"/>
                <a:gd name="connsiteX60" fmla="*/ 397668 w 940593"/>
                <a:gd name="connsiteY60" fmla="*/ 33338 h 1469232"/>
                <a:gd name="connsiteX61" fmla="*/ 366712 w 940593"/>
                <a:gd name="connsiteY61" fmla="*/ 23813 h 1469232"/>
                <a:gd name="connsiteX62" fmla="*/ 352425 w 940593"/>
                <a:gd name="connsiteY62" fmla="*/ 38100 h 1469232"/>
                <a:gd name="connsiteX63" fmla="*/ 338137 w 940593"/>
                <a:gd name="connsiteY63" fmla="*/ 59532 h 1469232"/>
                <a:gd name="connsiteX64" fmla="*/ 330993 w 940593"/>
                <a:gd name="connsiteY64" fmla="*/ 83344 h 1469232"/>
                <a:gd name="connsiteX65" fmla="*/ 314325 w 940593"/>
                <a:gd name="connsiteY65" fmla="*/ 92869 h 1469232"/>
                <a:gd name="connsiteX66" fmla="*/ 273843 w 940593"/>
                <a:gd name="connsiteY66" fmla="*/ 80963 h 1469232"/>
                <a:gd name="connsiteX67" fmla="*/ 271462 w 940593"/>
                <a:gd name="connsiteY67" fmla="*/ 59532 h 1469232"/>
                <a:gd name="connsiteX68" fmla="*/ 247650 w 940593"/>
                <a:gd name="connsiteY68" fmla="*/ 45244 h 1469232"/>
                <a:gd name="connsiteX69" fmla="*/ 247650 w 940593"/>
                <a:gd name="connsiteY69" fmla="*/ 26194 h 1469232"/>
                <a:gd name="connsiteX70" fmla="*/ 240506 w 940593"/>
                <a:gd name="connsiteY70" fmla="*/ 0 h 1469232"/>
                <a:gd name="connsiteX71" fmla="*/ 0 w 940593"/>
                <a:gd name="connsiteY71" fmla="*/ 4763 h 1469232"/>
                <a:gd name="connsiteX72" fmla="*/ 42862 w 940593"/>
                <a:gd name="connsiteY72" fmla="*/ 97632 h 1469232"/>
                <a:gd name="connsiteX73" fmla="*/ 71437 w 940593"/>
                <a:gd name="connsiteY73" fmla="*/ 150019 h 1469232"/>
                <a:gd name="connsiteX74" fmla="*/ 95250 w 940593"/>
                <a:gd name="connsiteY74" fmla="*/ 276225 h 1469232"/>
                <a:gd name="connsiteX75" fmla="*/ 57150 w 940593"/>
                <a:gd name="connsiteY75" fmla="*/ 280988 h 1469232"/>
                <a:gd name="connsiteX76" fmla="*/ 61912 w 940593"/>
                <a:gd name="connsiteY76" fmla="*/ 321469 h 1469232"/>
                <a:gd name="connsiteX77" fmla="*/ 57150 w 940593"/>
                <a:gd name="connsiteY77" fmla="*/ 361950 h 1469232"/>
                <a:gd name="connsiteX78" fmla="*/ 40481 w 940593"/>
                <a:gd name="connsiteY78" fmla="*/ 388144 h 1469232"/>
                <a:gd name="connsiteX79" fmla="*/ 69056 w 940593"/>
                <a:gd name="connsiteY79" fmla="*/ 400050 h 1469232"/>
                <a:gd name="connsiteX80" fmla="*/ 66675 w 940593"/>
                <a:gd name="connsiteY80" fmla="*/ 423863 h 1469232"/>
                <a:gd name="connsiteX81" fmla="*/ 40481 w 940593"/>
                <a:gd name="connsiteY81" fmla="*/ 431007 h 1469232"/>
                <a:gd name="connsiteX82" fmla="*/ 45243 w 940593"/>
                <a:gd name="connsiteY82" fmla="*/ 476250 h 1469232"/>
                <a:gd name="connsiteX83" fmla="*/ 69056 w 940593"/>
                <a:gd name="connsiteY83" fmla="*/ 488157 h 1469232"/>
                <a:gd name="connsiteX84" fmla="*/ 95250 w 940593"/>
                <a:gd name="connsiteY84" fmla="*/ 500063 h 1469232"/>
                <a:gd name="connsiteX85" fmla="*/ 85725 w 940593"/>
                <a:gd name="connsiteY85" fmla="*/ 542925 h 1469232"/>
                <a:gd name="connsiteX86" fmla="*/ 80962 w 940593"/>
                <a:gd name="connsiteY86" fmla="*/ 573882 h 1469232"/>
                <a:gd name="connsiteX87" fmla="*/ 109537 w 940593"/>
                <a:gd name="connsiteY87" fmla="*/ 623888 h 1469232"/>
                <a:gd name="connsiteX88" fmla="*/ 135731 w 940593"/>
                <a:gd name="connsiteY88" fmla="*/ 642938 h 1469232"/>
                <a:gd name="connsiteX89" fmla="*/ 145256 w 940593"/>
                <a:gd name="connsiteY89" fmla="*/ 666750 h 1469232"/>
                <a:gd name="connsiteX90" fmla="*/ 133350 w 940593"/>
                <a:gd name="connsiteY90" fmla="*/ 704850 h 1469232"/>
                <a:gd name="connsiteX91" fmla="*/ 111918 w 940593"/>
                <a:gd name="connsiteY91" fmla="*/ 745332 h 1469232"/>
                <a:gd name="connsiteX92" fmla="*/ 78581 w 940593"/>
                <a:gd name="connsiteY92" fmla="*/ 757238 h 1469232"/>
                <a:gd name="connsiteX93" fmla="*/ 116681 w 940593"/>
                <a:gd name="connsiteY93" fmla="*/ 804863 h 1469232"/>
                <a:gd name="connsiteX94" fmla="*/ 150018 w 940593"/>
                <a:gd name="connsiteY94" fmla="*/ 821532 h 1469232"/>
                <a:gd name="connsiteX95" fmla="*/ 176212 w 940593"/>
                <a:gd name="connsiteY95" fmla="*/ 842963 h 1469232"/>
                <a:gd name="connsiteX96" fmla="*/ 195262 w 940593"/>
                <a:gd name="connsiteY96" fmla="*/ 873919 h 1469232"/>
                <a:gd name="connsiteX97" fmla="*/ 219075 w 940593"/>
                <a:gd name="connsiteY97" fmla="*/ 890588 h 1469232"/>
                <a:gd name="connsiteX98" fmla="*/ 216693 w 940593"/>
                <a:gd name="connsiteY98" fmla="*/ 904875 h 1469232"/>
                <a:gd name="connsiteX99" fmla="*/ 230981 w 940593"/>
                <a:gd name="connsiteY99" fmla="*/ 923925 h 1469232"/>
                <a:gd name="connsiteX100" fmla="*/ 247650 w 940593"/>
                <a:gd name="connsiteY100" fmla="*/ 957263 h 1469232"/>
                <a:gd name="connsiteX101" fmla="*/ 242887 w 940593"/>
                <a:gd name="connsiteY101" fmla="*/ 978694 h 1469232"/>
                <a:gd name="connsiteX102" fmla="*/ 238125 w 940593"/>
                <a:gd name="connsiteY102" fmla="*/ 1019175 h 1469232"/>
                <a:gd name="connsiteX103" fmla="*/ 223837 w 940593"/>
                <a:gd name="connsiteY103" fmla="*/ 1064419 h 1469232"/>
                <a:gd name="connsiteX104" fmla="*/ 192881 w 940593"/>
                <a:gd name="connsiteY104" fmla="*/ 1097757 h 1469232"/>
                <a:gd name="connsiteX105" fmla="*/ 180975 w 940593"/>
                <a:gd name="connsiteY105" fmla="*/ 1119188 h 1469232"/>
                <a:gd name="connsiteX106" fmla="*/ 152400 w 940593"/>
                <a:gd name="connsiteY106" fmla="*/ 1140619 h 1469232"/>
                <a:gd name="connsiteX107" fmla="*/ 128587 w 940593"/>
                <a:gd name="connsiteY107" fmla="*/ 1166813 h 1469232"/>
                <a:gd name="connsiteX108" fmla="*/ 114300 w 940593"/>
                <a:gd name="connsiteY108" fmla="*/ 1202532 h 1469232"/>
                <a:gd name="connsiteX109" fmla="*/ 85725 w 940593"/>
                <a:gd name="connsiteY109" fmla="*/ 1231107 h 1469232"/>
                <a:gd name="connsiteX110" fmla="*/ 64293 w 940593"/>
                <a:gd name="connsiteY110" fmla="*/ 1262063 h 1469232"/>
                <a:gd name="connsiteX111" fmla="*/ 45243 w 940593"/>
                <a:gd name="connsiteY111" fmla="*/ 1281113 h 1469232"/>
                <a:gd name="connsiteX112" fmla="*/ 28575 w 940593"/>
                <a:gd name="connsiteY112" fmla="*/ 1302544 h 1469232"/>
                <a:gd name="connsiteX113" fmla="*/ 0 w 940593"/>
                <a:gd name="connsiteY113" fmla="*/ 1333500 h 1469232"/>
                <a:gd name="connsiteX114" fmla="*/ 45243 w 940593"/>
                <a:gd name="connsiteY114" fmla="*/ 1371600 h 1469232"/>
                <a:gd name="connsiteX115" fmla="*/ 90487 w 940593"/>
                <a:gd name="connsiteY115" fmla="*/ 1369219 h 1469232"/>
                <a:gd name="connsiteX116" fmla="*/ 138112 w 940593"/>
                <a:gd name="connsiteY116" fmla="*/ 1373982 h 1469232"/>
                <a:gd name="connsiteX117" fmla="*/ 214312 w 940593"/>
                <a:gd name="connsiteY117" fmla="*/ 1412082 h 1469232"/>
                <a:gd name="connsiteX118" fmla="*/ 333375 w 940593"/>
                <a:gd name="connsiteY118" fmla="*/ 1447800 h 1469232"/>
                <a:gd name="connsiteX119" fmla="*/ 388143 w 940593"/>
                <a:gd name="connsiteY119" fmla="*/ 1469232 h 1469232"/>
                <a:gd name="connsiteX120" fmla="*/ 419100 w 940593"/>
                <a:gd name="connsiteY120" fmla="*/ 1454944 h 1469232"/>
                <a:gd name="connsiteX121" fmla="*/ 464343 w 940593"/>
                <a:gd name="connsiteY121" fmla="*/ 1404938 h 1469232"/>
                <a:gd name="connsiteX122" fmla="*/ 485775 w 940593"/>
                <a:gd name="connsiteY122" fmla="*/ 1404938 h 1469232"/>
                <a:gd name="connsiteX123" fmla="*/ 485775 w 940593"/>
                <a:gd name="connsiteY123" fmla="*/ 1404938 h 1469232"/>
                <a:gd name="connsiteX124" fmla="*/ 488156 w 940593"/>
                <a:gd name="connsiteY124" fmla="*/ 1369219 h 1469232"/>
                <a:gd name="connsiteX125" fmla="*/ 435768 w 940593"/>
                <a:gd name="connsiteY125" fmla="*/ 1369219 h 1469232"/>
                <a:gd name="connsiteX126" fmla="*/ 459581 w 940593"/>
                <a:gd name="connsiteY126" fmla="*/ 1345407 h 1469232"/>
                <a:gd name="connsiteX127" fmla="*/ 500062 w 940593"/>
                <a:gd name="connsiteY127" fmla="*/ 1347788 h 1469232"/>
                <a:gd name="connsiteX128" fmla="*/ 523875 w 940593"/>
                <a:gd name="connsiteY128" fmla="*/ 1347788 h 1469232"/>
                <a:gd name="connsiteX129" fmla="*/ 540543 w 940593"/>
                <a:gd name="connsiteY129" fmla="*/ 1366838 h 1469232"/>
                <a:gd name="connsiteX130" fmla="*/ 585787 w 940593"/>
                <a:gd name="connsiteY130" fmla="*/ 1326357 h 1469232"/>
                <a:gd name="connsiteX131" fmla="*/ 619125 w 940593"/>
                <a:gd name="connsiteY131" fmla="*/ 1350169 h 1469232"/>
                <a:gd name="connsiteX132" fmla="*/ 631031 w 940593"/>
                <a:gd name="connsiteY132" fmla="*/ 1328738 h 1469232"/>
                <a:gd name="connsiteX133" fmla="*/ 650081 w 940593"/>
                <a:gd name="connsiteY133" fmla="*/ 1338263 h 1469232"/>
                <a:gd name="connsiteX134" fmla="*/ 650081 w 940593"/>
                <a:gd name="connsiteY134" fmla="*/ 1364457 h 1469232"/>
                <a:gd name="connsiteX135" fmla="*/ 695325 w 940593"/>
                <a:gd name="connsiteY135" fmla="*/ 1357313 h 1469232"/>
                <a:gd name="connsiteX136" fmla="*/ 716756 w 940593"/>
                <a:gd name="connsiteY136" fmla="*/ 1331119 h 1469232"/>
                <a:gd name="connsiteX137" fmla="*/ 759618 w 940593"/>
                <a:gd name="connsiteY137" fmla="*/ 1321594 h 1469232"/>
                <a:gd name="connsiteX138" fmla="*/ 792956 w 940593"/>
                <a:gd name="connsiteY138" fmla="*/ 1300163 h 1469232"/>
                <a:gd name="connsiteX139" fmla="*/ 797718 w 940593"/>
                <a:gd name="connsiteY139" fmla="*/ 1271588 h 1469232"/>
                <a:gd name="connsiteX140" fmla="*/ 821531 w 940593"/>
                <a:gd name="connsiteY140" fmla="*/ 1288257 h 1469232"/>
                <a:gd name="connsiteX141" fmla="*/ 831056 w 940593"/>
                <a:gd name="connsiteY141" fmla="*/ 1257300 h 1469232"/>
                <a:gd name="connsiteX142" fmla="*/ 883443 w 940593"/>
                <a:gd name="connsiteY142" fmla="*/ 1288257 h 1469232"/>
                <a:gd name="connsiteX143" fmla="*/ 909637 w 940593"/>
                <a:gd name="connsiteY143" fmla="*/ 1285875 h 1469232"/>
                <a:gd name="connsiteX0" fmla="*/ 909637 w 940593"/>
                <a:gd name="connsiteY0" fmla="*/ 1285875 h 1469232"/>
                <a:gd name="connsiteX1" fmla="*/ 940593 w 940593"/>
                <a:gd name="connsiteY1" fmla="*/ 1202532 h 1469232"/>
                <a:gd name="connsiteX2" fmla="*/ 935831 w 940593"/>
                <a:gd name="connsiteY2" fmla="*/ 1178719 h 1469232"/>
                <a:gd name="connsiteX3" fmla="*/ 912018 w 940593"/>
                <a:gd name="connsiteY3" fmla="*/ 1150144 h 1469232"/>
                <a:gd name="connsiteX4" fmla="*/ 912018 w 940593"/>
                <a:gd name="connsiteY4" fmla="*/ 1128713 h 1469232"/>
                <a:gd name="connsiteX5" fmla="*/ 888206 w 940593"/>
                <a:gd name="connsiteY5" fmla="*/ 1131094 h 1469232"/>
                <a:gd name="connsiteX6" fmla="*/ 895350 w 940593"/>
                <a:gd name="connsiteY6" fmla="*/ 1107282 h 1469232"/>
                <a:gd name="connsiteX7" fmla="*/ 900112 w 940593"/>
                <a:gd name="connsiteY7" fmla="*/ 1066800 h 1469232"/>
                <a:gd name="connsiteX8" fmla="*/ 892968 w 940593"/>
                <a:gd name="connsiteY8" fmla="*/ 1047750 h 1469232"/>
                <a:gd name="connsiteX9" fmla="*/ 883443 w 940593"/>
                <a:gd name="connsiteY9" fmla="*/ 1021557 h 1469232"/>
                <a:gd name="connsiteX10" fmla="*/ 873918 w 940593"/>
                <a:gd name="connsiteY10" fmla="*/ 1012032 h 1469232"/>
                <a:gd name="connsiteX11" fmla="*/ 852487 w 940593"/>
                <a:gd name="connsiteY11" fmla="*/ 1019175 h 1469232"/>
                <a:gd name="connsiteX12" fmla="*/ 833437 w 940593"/>
                <a:gd name="connsiteY12" fmla="*/ 1023938 h 1469232"/>
                <a:gd name="connsiteX13" fmla="*/ 804862 w 940593"/>
                <a:gd name="connsiteY13" fmla="*/ 1000125 h 1469232"/>
                <a:gd name="connsiteX14" fmla="*/ 776287 w 940593"/>
                <a:gd name="connsiteY14" fmla="*/ 976313 h 1469232"/>
                <a:gd name="connsiteX15" fmla="*/ 752475 w 940593"/>
                <a:gd name="connsiteY15" fmla="*/ 954882 h 1469232"/>
                <a:gd name="connsiteX16" fmla="*/ 752475 w 940593"/>
                <a:gd name="connsiteY16" fmla="*/ 954882 h 1469232"/>
                <a:gd name="connsiteX17" fmla="*/ 757237 w 940593"/>
                <a:gd name="connsiteY17" fmla="*/ 909638 h 1469232"/>
                <a:gd name="connsiteX18" fmla="*/ 757237 w 940593"/>
                <a:gd name="connsiteY18" fmla="*/ 890588 h 1469232"/>
                <a:gd name="connsiteX19" fmla="*/ 747712 w 940593"/>
                <a:gd name="connsiteY19" fmla="*/ 864394 h 1469232"/>
                <a:gd name="connsiteX20" fmla="*/ 747712 w 940593"/>
                <a:gd name="connsiteY20" fmla="*/ 864394 h 1469232"/>
                <a:gd name="connsiteX21" fmla="*/ 728662 w 940593"/>
                <a:gd name="connsiteY21" fmla="*/ 828675 h 1469232"/>
                <a:gd name="connsiteX22" fmla="*/ 711993 w 940593"/>
                <a:gd name="connsiteY22" fmla="*/ 797719 h 1469232"/>
                <a:gd name="connsiteX23" fmla="*/ 742950 w 940593"/>
                <a:gd name="connsiteY23" fmla="*/ 792957 h 1469232"/>
                <a:gd name="connsiteX24" fmla="*/ 773906 w 940593"/>
                <a:gd name="connsiteY24" fmla="*/ 790575 h 1469232"/>
                <a:gd name="connsiteX25" fmla="*/ 781050 w 940593"/>
                <a:gd name="connsiteY25" fmla="*/ 762000 h 1469232"/>
                <a:gd name="connsiteX26" fmla="*/ 785812 w 940593"/>
                <a:gd name="connsiteY26" fmla="*/ 733425 h 1469232"/>
                <a:gd name="connsiteX27" fmla="*/ 785812 w 940593"/>
                <a:gd name="connsiteY27" fmla="*/ 716757 h 1469232"/>
                <a:gd name="connsiteX28" fmla="*/ 754856 w 940593"/>
                <a:gd name="connsiteY28" fmla="*/ 700088 h 1469232"/>
                <a:gd name="connsiteX29" fmla="*/ 747712 w 940593"/>
                <a:gd name="connsiteY29" fmla="*/ 676275 h 1469232"/>
                <a:gd name="connsiteX30" fmla="*/ 740568 w 940593"/>
                <a:gd name="connsiteY30" fmla="*/ 657225 h 1469232"/>
                <a:gd name="connsiteX31" fmla="*/ 721518 w 940593"/>
                <a:gd name="connsiteY31" fmla="*/ 633413 h 1469232"/>
                <a:gd name="connsiteX32" fmla="*/ 719137 w 940593"/>
                <a:gd name="connsiteY32" fmla="*/ 611982 h 1469232"/>
                <a:gd name="connsiteX33" fmla="*/ 695325 w 940593"/>
                <a:gd name="connsiteY33" fmla="*/ 597694 h 1469232"/>
                <a:gd name="connsiteX34" fmla="*/ 673893 w 940593"/>
                <a:gd name="connsiteY34" fmla="*/ 611982 h 1469232"/>
                <a:gd name="connsiteX35" fmla="*/ 673893 w 940593"/>
                <a:gd name="connsiteY35" fmla="*/ 611982 h 1469232"/>
                <a:gd name="connsiteX36" fmla="*/ 623887 w 940593"/>
                <a:gd name="connsiteY36" fmla="*/ 592932 h 1469232"/>
                <a:gd name="connsiteX37" fmla="*/ 597693 w 940593"/>
                <a:gd name="connsiteY37" fmla="*/ 569119 h 1469232"/>
                <a:gd name="connsiteX38" fmla="*/ 607218 w 940593"/>
                <a:gd name="connsiteY38" fmla="*/ 538163 h 1469232"/>
                <a:gd name="connsiteX39" fmla="*/ 602456 w 940593"/>
                <a:gd name="connsiteY39" fmla="*/ 511969 h 1469232"/>
                <a:gd name="connsiteX40" fmla="*/ 609600 w 940593"/>
                <a:gd name="connsiteY40" fmla="*/ 488157 h 1469232"/>
                <a:gd name="connsiteX41" fmla="*/ 588168 w 940593"/>
                <a:gd name="connsiteY41" fmla="*/ 452438 h 1469232"/>
                <a:gd name="connsiteX42" fmla="*/ 588168 w 940593"/>
                <a:gd name="connsiteY42" fmla="*/ 428625 h 1469232"/>
                <a:gd name="connsiteX43" fmla="*/ 576262 w 940593"/>
                <a:gd name="connsiteY43" fmla="*/ 400050 h 1469232"/>
                <a:gd name="connsiteX44" fmla="*/ 561975 w 940593"/>
                <a:gd name="connsiteY44" fmla="*/ 369094 h 1469232"/>
                <a:gd name="connsiteX45" fmla="*/ 542925 w 940593"/>
                <a:gd name="connsiteY45" fmla="*/ 347663 h 1469232"/>
                <a:gd name="connsiteX46" fmla="*/ 576262 w 940593"/>
                <a:gd name="connsiteY46" fmla="*/ 333375 h 1469232"/>
                <a:gd name="connsiteX47" fmla="*/ 581025 w 940593"/>
                <a:gd name="connsiteY47" fmla="*/ 302419 h 1469232"/>
                <a:gd name="connsiteX48" fmla="*/ 583406 w 940593"/>
                <a:gd name="connsiteY48" fmla="*/ 273844 h 1469232"/>
                <a:gd name="connsiteX49" fmla="*/ 600075 w 940593"/>
                <a:gd name="connsiteY49" fmla="*/ 254794 h 1469232"/>
                <a:gd name="connsiteX50" fmla="*/ 595312 w 940593"/>
                <a:gd name="connsiteY50" fmla="*/ 223838 h 1469232"/>
                <a:gd name="connsiteX51" fmla="*/ 585787 w 940593"/>
                <a:gd name="connsiteY51" fmla="*/ 195263 h 1469232"/>
                <a:gd name="connsiteX52" fmla="*/ 571500 w 940593"/>
                <a:gd name="connsiteY52" fmla="*/ 159544 h 1469232"/>
                <a:gd name="connsiteX53" fmla="*/ 511968 w 940593"/>
                <a:gd name="connsiteY53" fmla="*/ 133350 h 1469232"/>
                <a:gd name="connsiteX54" fmla="*/ 490537 w 940593"/>
                <a:gd name="connsiteY54" fmla="*/ 114300 h 1469232"/>
                <a:gd name="connsiteX55" fmla="*/ 466725 w 940593"/>
                <a:gd name="connsiteY55" fmla="*/ 100013 h 1469232"/>
                <a:gd name="connsiteX56" fmla="*/ 459581 w 940593"/>
                <a:gd name="connsiteY56" fmla="*/ 88107 h 1469232"/>
                <a:gd name="connsiteX57" fmla="*/ 464343 w 940593"/>
                <a:gd name="connsiteY57" fmla="*/ 76200 h 1469232"/>
                <a:gd name="connsiteX58" fmla="*/ 452437 w 940593"/>
                <a:gd name="connsiteY58" fmla="*/ 57150 h 1469232"/>
                <a:gd name="connsiteX59" fmla="*/ 421481 w 940593"/>
                <a:gd name="connsiteY59" fmla="*/ 47625 h 1469232"/>
                <a:gd name="connsiteX60" fmla="*/ 397668 w 940593"/>
                <a:gd name="connsiteY60" fmla="*/ 33338 h 1469232"/>
                <a:gd name="connsiteX61" fmla="*/ 366712 w 940593"/>
                <a:gd name="connsiteY61" fmla="*/ 23813 h 1469232"/>
                <a:gd name="connsiteX62" fmla="*/ 352425 w 940593"/>
                <a:gd name="connsiteY62" fmla="*/ 38100 h 1469232"/>
                <a:gd name="connsiteX63" fmla="*/ 338137 w 940593"/>
                <a:gd name="connsiteY63" fmla="*/ 59532 h 1469232"/>
                <a:gd name="connsiteX64" fmla="*/ 330993 w 940593"/>
                <a:gd name="connsiteY64" fmla="*/ 83344 h 1469232"/>
                <a:gd name="connsiteX65" fmla="*/ 314325 w 940593"/>
                <a:gd name="connsiteY65" fmla="*/ 92869 h 1469232"/>
                <a:gd name="connsiteX66" fmla="*/ 273843 w 940593"/>
                <a:gd name="connsiteY66" fmla="*/ 80963 h 1469232"/>
                <a:gd name="connsiteX67" fmla="*/ 271462 w 940593"/>
                <a:gd name="connsiteY67" fmla="*/ 59532 h 1469232"/>
                <a:gd name="connsiteX68" fmla="*/ 247650 w 940593"/>
                <a:gd name="connsiteY68" fmla="*/ 45244 h 1469232"/>
                <a:gd name="connsiteX69" fmla="*/ 247650 w 940593"/>
                <a:gd name="connsiteY69" fmla="*/ 26194 h 1469232"/>
                <a:gd name="connsiteX70" fmla="*/ 240506 w 940593"/>
                <a:gd name="connsiteY70" fmla="*/ 0 h 1469232"/>
                <a:gd name="connsiteX71" fmla="*/ 0 w 940593"/>
                <a:gd name="connsiteY71" fmla="*/ 4763 h 1469232"/>
                <a:gd name="connsiteX72" fmla="*/ 42862 w 940593"/>
                <a:gd name="connsiteY72" fmla="*/ 97632 h 1469232"/>
                <a:gd name="connsiteX73" fmla="*/ 71437 w 940593"/>
                <a:gd name="connsiteY73" fmla="*/ 150019 h 1469232"/>
                <a:gd name="connsiteX74" fmla="*/ 95250 w 940593"/>
                <a:gd name="connsiteY74" fmla="*/ 276225 h 1469232"/>
                <a:gd name="connsiteX75" fmla="*/ 57150 w 940593"/>
                <a:gd name="connsiteY75" fmla="*/ 280988 h 1469232"/>
                <a:gd name="connsiteX76" fmla="*/ 61912 w 940593"/>
                <a:gd name="connsiteY76" fmla="*/ 321469 h 1469232"/>
                <a:gd name="connsiteX77" fmla="*/ 57150 w 940593"/>
                <a:gd name="connsiteY77" fmla="*/ 361950 h 1469232"/>
                <a:gd name="connsiteX78" fmla="*/ 40481 w 940593"/>
                <a:gd name="connsiteY78" fmla="*/ 388144 h 1469232"/>
                <a:gd name="connsiteX79" fmla="*/ 69056 w 940593"/>
                <a:gd name="connsiteY79" fmla="*/ 400050 h 1469232"/>
                <a:gd name="connsiteX80" fmla="*/ 66675 w 940593"/>
                <a:gd name="connsiteY80" fmla="*/ 423863 h 1469232"/>
                <a:gd name="connsiteX81" fmla="*/ 40481 w 940593"/>
                <a:gd name="connsiteY81" fmla="*/ 431007 h 1469232"/>
                <a:gd name="connsiteX82" fmla="*/ 45243 w 940593"/>
                <a:gd name="connsiteY82" fmla="*/ 476250 h 1469232"/>
                <a:gd name="connsiteX83" fmla="*/ 69056 w 940593"/>
                <a:gd name="connsiteY83" fmla="*/ 488157 h 1469232"/>
                <a:gd name="connsiteX84" fmla="*/ 95250 w 940593"/>
                <a:gd name="connsiteY84" fmla="*/ 500063 h 1469232"/>
                <a:gd name="connsiteX85" fmla="*/ 85725 w 940593"/>
                <a:gd name="connsiteY85" fmla="*/ 542925 h 1469232"/>
                <a:gd name="connsiteX86" fmla="*/ 80962 w 940593"/>
                <a:gd name="connsiteY86" fmla="*/ 573882 h 1469232"/>
                <a:gd name="connsiteX87" fmla="*/ 109537 w 940593"/>
                <a:gd name="connsiteY87" fmla="*/ 623888 h 1469232"/>
                <a:gd name="connsiteX88" fmla="*/ 135731 w 940593"/>
                <a:gd name="connsiteY88" fmla="*/ 642938 h 1469232"/>
                <a:gd name="connsiteX89" fmla="*/ 145256 w 940593"/>
                <a:gd name="connsiteY89" fmla="*/ 666750 h 1469232"/>
                <a:gd name="connsiteX90" fmla="*/ 133350 w 940593"/>
                <a:gd name="connsiteY90" fmla="*/ 704850 h 1469232"/>
                <a:gd name="connsiteX91" fmla="*/ 111918 w 940593"/>
                <a:gd name="connsiteY91" fmla="*/ 745332 h 1469232"/>
                <a:gd name="connsiteX92" fmla="*/ 78581 w 940593"/>
                <a:gd name="connsiteY92" fmla="*/ 757238 h 1469232"/>
                <a:gd name="connsiteX93" fmla="*/ 116681 w 940593"/>
                <a:gd name="connsiteY93" fmla="*/ 804863 h 1469232"/>
                <a:gd name="connsiteX94" fmla="*/ 150018 w 940593"/>
                <a:gd name="connsiteY94" fmla="*/ 821532 h 1469232"/>
                <a:gd name="connsiteX95" fmla="*/ 176212 w 940593"/>
                <a:gd name="connsiteY95" fmla="*/ 842963 h 1469232"/>
                <a:gd name="connsiteX96" fmla="*/ 195262 w 940593"/>
                <a:gd name="connsiteY96" fmla="*/ 873919 h 1469232"/>
                <a:gd name="connsiteX97" fmla="*/ 219075 w 940593"/>
                <a:gd name="connsiteY97" fmla="*/ 890588 h 1469232"/>
                <a:gd name="connsiteX98" fmla="*/ 216693 w 940593"/>
                <a:gd name="connsiteY98" fmla="*/ 904875 h 1469232"/>
                <a:gd name="connsiteX99" fmla="*/ 230981 w 940593"/>
                <a:gd name="connsiteY99" fmla="*/ 923925 h 1469232"/>
                <a:gd name="connsiteX100" fmla="*/ 247650 w 940593"/>
                <a:gd name="connsiteY100" fmla="*/ 957263 h 1469232"/>
                <a:gd name="connsiteX101" fmla="*/ 242887 w 940593"/>
                <a:gd name="connsiteY101" fmla="*/ 978694 h 1469232"/>
                <a:gd name="connsiteX102" fmla="*/ 238125 w 940593"/>
                <a:gd name="connsiteY102" fmla="*/ 1019175 h 1469232"/>
                <a:gd name="connsiteX103" fmla="*/ 223837 w 940593"/>
                <a:gd name="connsiteY103" fmla="*/ 1064419 h 1469232"/>
                <a:gd name="connsiteX104" fmla="*/ 192881 w 940593"/>
                <a:gd name="connsiteY104" fmla="*/ 1097757 h 1469232"/>
                <a:gd name="connsiteX105" fmla="*/ 180975 w 940593"/>
                <a:gd name="connsiteY105" fmla="*/ 1119188 h 1469232"/>
                <a:gd name="connsiteX106" fmla="*/ 152400 w 940593"/>
                <a:gd name="connsiteY106" fmla="*/ 1140619 h 1469232"/>
                <a:gd name="connsiteX107" fmla="*/ 128587 w 940593"/>
                <a:gd name="connsiteY107" fmla="*/ 1166813 h 1469232"/>
                <a:gd name="connsiteX108" fmla="*/ 114300 w 940593"/>
                <a:gd name="connsiteY108" fmla="*/ 1202532 h 1469232"/>
                <a:gd name="connsiteX109" fmla="*/ 85725 w 940593"/>
                <a:gd name="connsiteY109" fmla="*/ 1231107 h 1469232"/>
                <a:gd name="connsiteX110" fmla="*/ 64293 w 940593"/>
                <a:gd name="connsiteY110" fmla="*/ 1262063 h 1469232"/>
                <a:gd name="connsiteX111" fmla="*/ 45243 w 940593"/>
                <a:gd name="connsiteY111" fmla="*/ 1281113 h 1469232"/>
                <a:gd name="connsiteX112" fmla="*/ 28575 w 940593"/>
                <a:gd name="connsiteY112" fmla="*/ 1302544 h 1469232"/>
                <a:gd name="connsiteX113" fmla="*/ 0 w 940593"/>
                <a:gd name="connsiteY113" fmla="*/ 1333500 h 1469232"/>
                <a:gd name="connsiteX114" fmla="*/ 45243 w 940593"/>
                <a:gd name="connsiteY114" fmla="*/ 1371600 h 1469232"/>
                <a:gd name="connsiteX115" fmla="*/ 90487 w 940593"/>
                <a:gd name="connsiteY115" fmla="*/ 1369219 h 1469232"/>
                <a:gd name="connsiteX116" fmla="*/ 138112 w 940593"/>
                <a:gd name="connsiteY116" fmla="*/ 1373982 h 1469232"/>
                <a:gd name="connsiteX117" fmla="*/ 214312 w 940593"/>
                <a:gd name="connsiteY117" fmla="*/ 1412082 h 1469232"/>
                <a:gd name="connsiteX118" fmla="*/ 333375 w 940593"/>
                <a:gd name="connsiteY118" fmla="*/ 1447800 h 1469232"/>
                <a:gd name="connsiteX119" fmla="*/ 388143 w 940593"/>
                <a:gd name="connsiteY119" fmla="*/ 1469232 h 1469232"/>
                <a:gd name="connsiteX120" fmla="*/ 419100 w 940593"/>
                <a:gd name="connsiteY120" fmla="*/ 1454944 h 1469232"/>
                <a:gd name="connsiteX121" fmla="*/ 464343 w 940593"/>
                <a:gd name="connsiteY121" fmla="*/ 1404938 h 1469232"/>
                <a:gd name="connsiteX122" fmla="*/ 485775 w 940593"/>
                <a:gd name="connsiteY122" fmla="*/ 1404938 h 1469232"/>
                <a:gd name="connsiteX123" fmla="*/ 485775 w 940593"/>
                <a:gd name="connsiteY123" fmla="*/ 1404938 h 1469232"/>
                <a:gd name="connsiteX124" fmla="*/ 488156 w 940593"/>
                <a:gd name="connsiteY124" fmla="*/ 1369219 h 1469232"/>
                <a:gd name="connsiteX125" fmla="*/ 435768 w 940593"/>
                <a:gd name="connsiteY125" fmla="*/ 1369219 h 1469232"/>
                <a:gd name="connsiteX126" fmla="*/ 459581 w 940593"/>
                <a:gd name="connsiteY126" fmla="*/ 1345407 h 1469232"/>
                <a:gd name="connsiteX127" fmla="*/ 500062 w 940593"/>
                <a:gd name="connsiteY127" fmla="*/ 1347788 h 1469232"/>
                <a:gd name="connsiteX128" fmla="*/ 523875 w 940593"/>
                <a:gd name="connsiteY128" fmla="*/ 1347788 h 1469232"/>
                <a:gd name="connsiteX129" fmla="*/ 540543 w 940593"/>
                <a:gd name="connsiteY129" fmla="*/ 1366838 h 1469232"/>
                <a:gd name="connsiteX130" fmla="*/ 585787 w 940593"/>
                <a:gd name="connsiteY130" fmla="*/ 1326357 h 1469232"/>
                <a:gd name="connsiteX131" fmla="*/ 619125 w 940593"/>
                <a:gd name="connsiteY131" fmla="*/ 1350169 h 1469232"/>
                <a:gd name="connsiteX132" fmla="*/ 631031 w 940593"/>
                <a:gd name="connsiteY132" fmla="*/ 1328738 h 1469232"/>
                <a:gd name="connsiteX133" fmla="*/ 650081 w 940593"/>
                <a:gd name="connsiteY133" fmla="*/ 1338263 h 1469232"/>
                <a:gd name="connsiteX134" fmla="*/ 650081 w 940593"/>
                <a:gd name="connsiteY134" fmla="*/ 1364457 h 1469232"/>
                <a:gd name="connsiteX135" fmla="*/ 695325 w 940593"/>
                <a:gd name="connsiteY135" fmla="*/ 1357313 h 1469232"/>
                <a:gd name="connsiteX136" fmla="*/ 716756 w 940593"/>
                <a:gd name="connsiteY136" fmla="*/ 1331119 h 1469232"/>
                <a:gd name="connsiteX137" fmla="*/ 759618 w 940593"/>
                <a:gd name="connsiteY137" fmla="*/ 1321594 h 1469232"/>
                <a:gd name="connsiteX138" fmla="*/ 792956 w 940593"/>
                <a:gd name="connsiteY138" fmla="*/ 1300163 h 1469232"/>
                <a:gd name="connsiteX139" fmla="*/ 797718 w 940593"/>
                <a:gd name="connsiteY139" fmla="*/ 1271588 h 1469232"/>
                <a:gd name="connsiteX140" fmla="*/ 821531 w 940593"/>
                <a:gd name="connsiteY140" fmla="*/ 1288257 h 1469232"/>
                <a:gd name="connsiteX141" fmla="*/ 840581 w 940593"/>
                <a:gd name="connsiteY141" fmla="*/ 1264444 h 1469232"/>
                <a:gd name="connsiteX142" fmla="*/ 883443 w 940593"/>
                <a:gd name="connsiteY142" fmla="*/ 1288257 h 1469232"/>
                <a:gd name="connsiteX143" fmla="*/ 909637 w 940593"/>
                <a:gd name="connsiteY143" fmla="*/ 1285875 h 1469232"/>
                <a:gd name="connsiteX0" fmla="*/ 909637 w 940593"/>
                <a:gd name="connsiteY0" fmla="*/ 1285875 h 1469232"/>
                <a:gd name="connsiteX1" fmla="*/ 940593 w 940593"/>
                <a:gd name="connsiteY1" fmla="*/ 1202532 h 1469232"/>
                <a:gd name="connsiteX2" fmla="*/ 935831 w 940593"/>
                <a:gd name="connsiteY2" fmla="*/ 1178719 h 1469232"/>
                <a:gd name="connsiteX3" fmla="*/ 912018 w 940593"/>
                <a:gd name="connsiteY3" fmla="*/ 1150144 h 1469232"/>
                <a:gd name="connsiteX4" fmla="*/ 912018 w 940593"/>
                <a:gd name="connsiteY4" fmla="*/ 1128713 h 1469232"/>
                <a:gd name="connsiteX5" fmla="*/ 888206 w 940593"/>
                <a:gd name="connsiteY5" fmla="*/ 1131094 h 1469232"/>
                <a:gd name="connsiteX6" fmla="*/ 895350 w 940593"/>
                <a:gd name="connsiteY6" fmla="*/ 1107282 h 1469232"/>
                <a:gd name="connsiteX7" fmla="*/ 900112 w 940593"/>
                <a:gd name="connsiteY7" fmla="*/ 1066800 h 1469232"/>
                <a:gd name="connsiteX8" fmla="*/ 892968 w 940593"/>
                <a:gd name="connsiteY8" fmla="*/ 1047750 h 1469232"/>
                <a:gd name="connsiteX9" fmla="*/ 883443 w 940593"/>
                <a:gd name="connsiteY9" fmla="*/ 1021557 h 1469232"/>
                <a:gd name="connsiteX10" fmla="*/ 873918 w 940593"/>
                <a:gd name="connsiteY10" fmla="*/ 1012032 h 1469232"/>
                <a:gd name="connsiteX11" fmla="*/ 852487 w 940593"/>
                <a:gd name="connsiteY11" fmla="*/ 1019175 h 1469232"/>
                <a:gd name="connsiteX12" fmla="*/ 833437 w 940593"/>
                <a:gd name="connsiteY12" fmla="*/ 1023938 h 1469232"/>
                <a:gd name="connsiteX13" fmla="*/ 804862 w 940593"/>
                <a:gd name="connsiteY13" fmla="*/ 1000125 h 1469232"/>
                <a:gd name="connsiteX14" fmla="*/ 776287 w 940593"/>
                <a:gd name="connsiteY14" fmla="*/ 976313 h 1469232"/>
                <a:gd name="connsiteX15" fmla="*/ 752475 w 940593"/>
                <a:gd name="connsiteY15" fmla="*/ 954882 h 1469232"/>
                <a:gd name="connsiteX16" fmla="*/ 752475 w 940593"/>
                <a:gd name="connsiteY16" fmla="*/ 954882 h 1469232"/>
                <a:gd name="connsiteX17" fmla="*/ 757237 w 940593"/>
                <a:gd name="connsiteY17" fmla="*/ 909638 h 1469232"/>
                <a:gd name="connsiteX18" fmla="*/ 757237 w 940593"/>
                <a:gd name="connsiteY18" fmla="*/ 890588 h 1469232"/>
                <a:gd name="connsiteX19" fmla="*/ 747712 w 940593"/>
                <a:gd name="connsiteY19" fmla="*/ 864394 h 1469232"/>
                <a:gd name="connsiteX20" fmla="*/ 747712 w 940593"/>
                <a:gd name="connsiteY20" fmla="*/ 864394 h 1469232"/>
                <a:gd name="connsiteX21" fmla="*/ 728662 w 940593"/>
                <a:gd name="connsiteY21" fmla="*/ 828675 h 1469232"/>
                <a:gd name="connsiteX22" fmla="*/ 711993 w 940593"/>
                <a:gd name="connsiteY22" fmla="*/ 797719 h 1469232"/>
                <a:gd name="connsiteX23" fmla="*/ 742950 w 940593"/>
                <a:gd name="connsiteY23" fmla="*/ 792957 h 1469232"/>
                <a:gd name="connsiteX24" fmla="*/ 773906 w 940593"/>
                <a:gd name="connsiteY24" fmla="*/ 790575 h 1469232"/>
                <a:gd name="connsiteX25" fmla="*/ 781050 w 940593"/>
                <a:gd name="connsiteY25" fmla="*/ 762000 h 1469232"/>
                <a:gd name="connsiteX26" fmla="*/ 785812 w 940593"/>
                <a:gd name="connsiteY26" fmla="*/ 733425 h 1469232"/>
                <a:gd name="connsiteX27" fmla="*/ 785812 w 940593"/>
                <a:gd name="connsiteY27" fmla="*/ 716757 h 1469232"/>
                <a:gd name="connsiteX28" fmla="*/ 754856 w 940593"/>
                <a:gd name="connsiteY28" fmla="*/ 700088 h 1469232"/>
                <a:gd name="connsiteX29" fmla="*/ 747712 w 940593"/>
                <a:gd name="connsiteY29" fmla="*/ 676275 h 1469232"/>
                <a:gd name="connsiteX30" fmla="*/ 740568 w 940593"/>
                <a:gd name="connsiteY30" fmla="*/ 657225 h 1469232"/>
                <a:gd name="connsiteX31" fmla="*/ 721518 w 940593"/>
                <a:gd name="connsiteY31" fmla="*/ 633413 h 1469232"/>
                <a:gd name="connsiteX32" fmla="*/ 719137 w 940593"/>
                <a:gd name="connsiteY32" fmla="*/ 611982 h 1469232"/>
                <a:gd name="connsiteX33" fmla="*/ 695325 w 940593"/>
                <a:gd name="connsiteY33" fmla="*/ 597694 h 1469232"/>
                <a:gd name="connsiteX34" fmla="*/ 673893 w 940593"/>
                <a:gd name="connsiteY34" fmla="*/ 611982 h 1469232"/>
                <a:gd name="connsiteX35" fmla="*/ 673893 w 940593"/>
                <a:gd name="connsiteY35" fmla="*/ 611982 h 1469232"/>
                <a:gd name="connsiteX36" fmla="*/ 623887 w 940593"/>
                <a:gd name="connsiteY36" fmla="*/ 592932 h 1469232"/>
                <a:gd name="connsiteX37" fmla="*/ 597693 w 940593"/>
                <a:gd name="connsiteY37" fmla="*/ 569119 h 1469232"/>
                <a:gd name="connsiteX38" fmla="*/ 607218 w 940593"/>
                <a:gd name="connsiteY38" fmla="*/ 538163 h 1469232"/>
                <a:gd name="connsiteX39" fmla="*/ 602456 w 940593"/>
                <a:gd name="connsiteY39" fmla="*/ 511969 h 1469232"/>
                <a:gd name="connsiteX40" fmla="*/ 609600 w 940593"/>
                <a:gd name="connsiteY40" fmla="*/ 488157 h 1469232"/>
                <a:gd name="connsiteX41" fmla="*/ 588168 w 940593"/>
                <a:gd name="connsiteY41" fmla="*/ 452438 h 1469232"/>
                <a:gd name="connsiteX42" fmla="*/ 588168 w 940593"/>
                <a:gd name="connsiteY42" fmla="*/ 428625 h 1469232"/>
                <a:gd name="connsiteX43" fmla="*/ 576262 w 940593"/>
                <a:gd name="connsiteY43" fmla="*/ 400050 h 1469232"/>
                <a:gd name="connsiteX44" fmla="*/ 561975 w 940593"/>
                <a:gd name="connsiteY44" fmla="*/ 369094 h 1469232"/>
                <a:gd name="connsiteX45" fmla="*/ 542925 w 940593"/>
                <a:gd name="connsiteY45" fmla="*/ 347663 h 1469232"/>
                <a:gd name="connsiteX46" fmla="*/ 576262 w 940593"/>
                <a:gd name="connsiteY46" fmla="*/ 333375 h 1469232"/>
                <a:gd name="connsiteX47" fmla="*/ 581025 w 940593"/>
                <a:gd name="connsiteY47" fmla="*/ 302419 h 1469232"/>
                <a:gd name="connsiteX48" fmla="*/ 583406 w 940593"/>
                <a:gd name="connsiteY48" fmla="*/ 273844 h 1469232"/>
                <a:gd name="connsiteX49" fmla="*/ 600075 w 940593"/>
                <a:gd name="connsiteY49" fmla="*/ 254794 h 1469232"/>
                <a:gd name="connsiteX50" fmla="*/ 595312 w 940593"/>
                <a:gd name="connsiteY50" fmla="*/ 223838 h 1469232"/>
                <a:gd name="connsiteX51" fmla="*/ 585787 w 940593"/>
                <a:gd name="connsiteY51" fmla="*/ 195263 h 1469232"/>
                <a:gd name="connsiteX52" fmla="*/ 571500 w 940593"/>
                <a:gd name="connsiteY52" fmla="*/ 159544 h 1469232"/>
                <a:gd name="connsiteX53" fmla="*/ 511968 w 940593"/>
                <a:gd name="connsiteY53" fmla="*/ 133350 h 1469232"/>
                <a:gd name="connsiteX54" fmla="*/ 490537 w 940593"/>
                <a:gd name="connsiteY54" fmla="*/ 114300 h 1469232"/>
                <a:gd name="connsiteX55" fmla="*/ 466725 w 940593"/>
                <a:gd name="connsiteY55" fmla="*/ 100013 h 1469232"/>
                <a:gd name="connsiteX56" fmla="*/ 459581 w 940593"/>
                <a:gd name="connsiteY56" fmla="*/ 88107 h 1469232"/>
                <a:gd name="connsiteX57" fmla="*/ 464343 w 940593"/>
                <a:gd name="connsiteY57" fmla="*/ 76200 h 1469232"/>
                <a:gd name="connsiteX58" fmla="*/ 452437 w 940593"/>
                <a:gd name="connsiteY58" fmla="*/ 57150 h 1469232"/>
                <a:gd name="connsiteX59" fmla="*/ 421481 w 940593"/>
                <a:gd name="connsiteY59" fmla="*/ 47625 h 1469232"/>
                <a:gd name="connsiteX60" fmla="*/ 397668 w 940593"/>
                <a:gd name="connsiteY60" fmla="*/ 33338 h 1469232"/>
                <a:gd name="connsiteX61" fmla="*/ 366712 w 940593"/>
                <a:gd name="connsiteY61" fmla="*/ 23813 h 1469232"/>
                <a:gd name="connsiteX62" fmla="*/ 352425 w 940593"/>
                <a:gd name="connsiteY62" fmla="*/ 38100 h 1469232"/>
                <a:gd name="connsiteX63" fmla="*/ 338137 w 940593"/>
                <a:gd name="connsiteY63" fmla="*/ 59532 h 1469232"/>
                <a:gd name="connsiteX64" fmla="*/ 330993 w 940593"/>
                <a:gd name="connsiteY64" fmla="*/ 83344 h 1469232"/>
                <a:gd name="connsiteX65" fmla="*/ 314325 w 940593"/>
                <a:gd name="connsiteY65" fmla="*/ 92869 h 1469232"/>
                <a:gd name="connsiteX66" fmla="*/ 273843 w 940593"/>
                <a:gd name="connsiteY66" fmla="*/ 80963 h 1469232"/>
                <a:gd name="connsiteX67" fmla="*/ 271462 w 940593"/>
                <a:gd name="connsiteY67" fmla="*/ 59532 h 1469232"/>
                <a:gd name="connsiteX68" fmla="*/ 247650 w 940593"/>
                <a:gd name="connsiteY68" fmla="*/ 45244 h 1469232"/>
                <a:gd name="connsiteX69" fmla="*/ 247650 w 940593"/>
                <a:gd name="connsiteY69" fmla="*/ 26194 h 1469232"/>
                <a:gd name="connsiteX70" fmla="*/ 240506 w 940593"/>
                <a:gd name="connsiteY70" fmla="*/ 0 h 1469232"/>
                <a:gd name="connsiteX71" fmla="*/ 0 w 940593"/>
                <a:gd name="connsiteY71" fmla="*/ 4763 h 1469232"/>
                <a:gd name="connsiteX72" fmla="*/ 42862 w 940593"/>
                <a:gd name="connsiteY72" fmla="*/ 97632 h 1469232"/>
                <a:gd name="connsiteX73" fmla="*/ 71437 w 940593"/>
                <a:gd name="connsiteY73" fmla="*/ 150019 h 1469232"/>
                <a:gd name="connsiteX74" fmla="*/ 95250 w 940593"/>
                <a:gd name="connsiteY74" fmla="*/ 276225 h 1469232"/>
                <a:gd name="connsiteX75" fmla="*/ 57150 w 940593"/>
                <a:gd name="connsiteY75" fmla="*/ 280988 h 1469232"/>
                <a:gd name="connsiteX76" fmla="*/ 61912 w 940593"/>
                <a:gd name="connsiteY76" fmla="*/ 321469 h 1469232"/>
                <a:gd name="connsiteX77" fmla="*/ 57150 w 940593"/>
                <a:gd name="connsiteY77" fmla="*/ 361950 h 1469232"/>
                <a:gd name="connsiteX78" fmla="*/ 40481 w 940593"/>
                <a:gd name="connsiteY78" fmla="*/ 388144 h 1469232"/>
                <a:gd name="connsiteX79" fmla="*/ 69056 w 940593"/>
                <a:gd name="connsiteY79" fmla="*/ 400050 h 1469232"/>
                <a:gd name="connsiteX80" fmla="*/ 66675 w 940593"/>
                <a:gd name="connsiteY80" fmla="*/ 423863 h 1469232"/>
                <a:gd name="connsiteX81" fmla="*/ 40481 w 940593"/>
                <a:gd name="connsiteY81" fmla="*/ 431007 h 1469232"/>
                <a:gd name="connsiteX82" fmla="*/ 45243 w 940593"/>
                <a:gd name="connsiteY82" fmla="*/ 476250 h 1469232"/>
                <a:gd name="connsiteX83" fmla="*/ 69056 w 940593"/>
                <a:gd name="connsiteY83" fmla="*/ 488157 h 1469232"/>
                <a:gd name="connsiteX84" fmla="*/ 95250 w 940593"/>
                <a:gd name="connsiteY84" fmla="*/ 500063 h 1469232"/>
                <a:gd name="connsiteX85" fmla="*/ 85725 w 940593"/>
                <a:gd name="connsiteY85" fmla="*/ 542925 h 1469232"/>
                <a:gd name="connsiteX86" fmla="*/ 80962 w 940593"/>
                <a:gd name="connsiteY86" fmla="*/ 573882 h 1469232"/>
                <a:gd name="connsiteX87" fmla="*/ 109537 w 940593"/>
                <a:gd name="connsiteY87" fmla="*/ 623888 h 1469232"/>
                <a:gd name="connsiteX88" fmla="*/ 135731 w 940593"/>
                <a:gd name="connsiteY88" fmla="*/ 642938 h 1469232"/>
                <a:gd name="connsiteX89" fmla="*/ 145256 w 940593"/>
                <a:gd name="connsiteY89" fmla="*/ 666750 h 1469232"/>
                <a:gd name="connsiteX90" fmla="*/ 133350 w 940593"/>
                <a:gd name="connsiteY90" fmla="*/ 704850 h 1469232"/>
                <a:gd name="connsiteX91" fmla="*/ 111918 w 940593"/>
                <a:gd name="connsiteY91" fmla="*/ 745332 h 1469232"/>
                <a:gd name="connsiteX92" fmla="*/ 78581 w 940593"/>
                <a:gd name="connsiteY92" fmla="*/ 757238 h 1469232"/>
                <a:gd name="connsiteX93" fmla="*/ 116681 w 940593"/>
                <a:gd name="connsiteY93" fmla="*/ 804863 h 1469232"/>
                <a:gd name="connsiteX94" fmla="*/ 150018 w 940593"/>
                <a:gd name="connsiteY94" fmla="*/ 821532 h 1469232"/>
                <a:gd name="connsiteX95" fmla="*/ 176212 w 940593"/>
                <a:gd name="connsiteY95" fmla="*/ 842963 h 1469232"/>
                <a:gd name="connsiteX96" fmla="*/ 195262 w 940593"/>
                <a:gd name="connsiteY96" fmla="*/ 873919 h 1469232"/>
                <a:gd name="connsiteX97" fmla="*/ 219075 w 940593"/>
                <a:gd name="connsiteY97" fmla="*/ 890588 h 1469232"/>
                <a:gd name="connsiteX98" fmla="*/ 216693 w 940593"/>
                <a:gd name="connsiteY98" fmla="*/ 904875 h 1469232"/>
                <a:gd name="connsiteX99" fmla="*/ 230981 w 940593"/>
                <a:gd name="connsiteY99" fmla="*/ 923925 h 1469232"/>
                <a:gd name="connsiteX100" fmla="*/ 247650 w 940593"/>
                <a:gd name="connsiteY100" fmla="*/ 957263 h 1469232"/>
                <a:gd name="connsiteX101" fmla="*/ 242887 w 940593"/>
                <a:gd name="connsiteY101" fmla="*/ 978694 h 1469232"/>
                <a:gd name="connsiteX102" fmla="*/ 238125 w 940593"/>
                <a:gd name="connsiteY102" fmla="*/ 1019175 h 1469232"/>
                <a:gd name="connsiteX103" fmla="*/ 223837 w 940593"/>
                <a:gd name="connsiteY103" fmla="*/ 1064419 h 1469232"/>
                <a:gd name="connsiteX104" fmla="*/ 192881 w 940593"/>
                <a:gd name="connsiteY104" fmla="*/ 1097757 h 1469232"/>
                <a:gd name="connsiteX105" fmla="*/ 180975 w 940593"/>
                <a:gd name="connsiteY105" fmla="*/ 1119188 h 1469232"/>
                <a:gd name="connsiteX106" fmla="*/ 152400 w 940593"/>
                <a:gd name="connsiteY106" fmla="*/ 1140619 h 1469232"/>
                <a:gd name="connsiteX107" fmla="*/ 128587 w 940593"/>
                <a:gd name="connsiteY107" fmla="*/ 1166813 h 1469232"/>
                <a:gd name="connsiteX108" fmla="*/ 114300 w 940593"/>
                <a:gd name="connsiteY108" fmla="*/ 1202532 h 1469232"/>
                <a:gd name="connsiteX109" fmla="*/ 85725 w 940593"/>
                <a:gd name="connsiteY109" fmla="*/ 1231107 h 1469232"/>
                <a:gd name="connsiteX110" fmla="*/ 64293 w 940593"/>
                <a:gd name="connsiteY110" fmla="*/ 1262063 h 1469232"/>
                <a:gd name="connsiteX111" fmla="*/ 45243 w 940593"/>
                <a:gd name="connsiteY111" fmla="*/ 1281113 h 1469232"/>
                <a:gd name="connsiteX112" fmla="*/ 28575 w 940593"/>
                <a:gd name="connsiteY112" fmla="*/ 1302544 h 1469232"/>
                <a:gd name="connsiteX113" fmla="*/ 0 w 940593"/>
                <a:gd name="connsiteY113" fmla="*/ 1333500 h 1469232"/>
                <a:gd name="connsiteX114" fmla="*/ 45243 w 940593"/>
                <a:gd name="connsiteY114" fmla="*/ 1371600 h 1469232"/>
                <a:gd name="connsiteX115" fmla="*/ 90487 w 940593"/>
                <a:gd name="connsiteY115" fmla="*/ 1369219 h 1469232"/>
                <a:gd name="connsiteX116" fmla="*/ 138112 w 940593"/>
                <a:gd name="connsiteY116" fmla="*/ 1373982 h 1469232"/>
                <a:gd name="connsiteX117" fmla="*/ 214312 w 940593"/>
                <a:gd name="connsiteY117" fmla="*/ 1412082 h 1469232"/>
                <a:gd name="connsiteX118" fmla="*/ 333375 w 940593"/>
                <a:gd name="connsiteY118" fmla="*/ 1447800 h 1469232"/>
                <a:gd name="connsiteX119" fmla="*/ 388143 w 940593"/>
                <a:gd name="connsiteY119" fmla="*/ 1469232 h 1469232"/>
                <a:gd name="connsiteX120" fmla="*/ 419100 w 940593"/>
                <a:gd name="connsiteY120" fmla="*/ 1454944 h 1469232"/>
                <a:gd name="connsiteX121" fmla="*/ 464343 w 940593"/>
                <a:gd name="connsiteY121" fmla="*/ 1404938 h 1469232"/>
                <a:gd name="connsiteX122" fmla="*/ 485775 w 940593"/>
                <a:gd name="connsiteY122" fmla="*/ 1404938 h 1469232"/>
                <a:gd name="connsiteX123" fmla="*/ 485775 w 940593"/>
                <a:gd name="connsiteY123" fmla="*/ 1404938 h 1469232"/>
                <a:gd name="connsiteX124" fmla="*/ 497681 w 940593"/>
                <a:gd name="connsiteY124" fmla="*/ 1383507 h 1469232"/>
                <a:gd name="connsiteX125" fmla="*/ 488156 w 940593"/>
                <a:gd name="connsiteY125" fmla="*/ 1369219 h 1469232"/>
                <a:gd name="connsiteX126" fmla="*/ 435768 w 940593"/>
                <a:gd name="connsiteY126" fmla="*/ 1369219 h 1469232"/>
                <a:gd name="connsiteX127" fmla="*/ 459581 w 940593"/>
                <a:gd name="connsiteY127" fmla="*/ 1345407 h 1469232"/>
                <a:gd name="connsiteX128" fmla="*/ 500062 w 940593"/>
                <a:gd name="connsiteY128" fmla="*/ 1347788 h 1469232"/>
                <a:gd name="connsiteX129" fmla="*/ 523875 w 940593"/>
                <a:gd name="connsiteY129" fmla="*/ 1347788 h 1469232"/>
                <a:gd name="connsiteX130" fmla="*/ 540543 w 940593"/>
                <a:gd name="connsiteY130" fmla="*/ 1366838 h 1469232"/>
                <a:gd name="connsiteX131" fmla="*/ 585787 w 940593"/>
                <a:gd name="connsiteY131" fmla="*/ 1326357 h 1469232"/>
                <a:gd name="connsiteX132" fmla="*/ 619125 w 940593"/>
                <a:gd name="connsiteY132" fmla="*/ 1350169 h 1469232"/>
                <a:gd name="connsiteX133" fmla="*/ 631031 w 940593"/>
                <a:gd name="connsiteY133" fmla="*/ 1328738 h 1469232"/>
                <a:gd name="connsiteX134" fmla="*/ 650081 w 940593"/>
                <a:gd name="connsiteY134" fmla="*/ 1338263 h 1469232"/>
                <a:gd name="connsiteX135" fmla="*/ 650081 w 940593"/>
                <a:gd name="connsiteY135" fmla="*/ 1364457 h 1469232"/>
                <a:gd name="connsiteX136" fmla="*/ 695325 w 940593"/>
                <a:gd name="connsiteY136" fmla="*/ 1357313 h 1469232"/>
                <a:gd name="connsiteX137" fmla="*/ 716756 w 940593"/>
                <a:gd name="connsiteY137" fmla="*/ 1331119 h 1469232"/>
                <a:gd name="connsiteX138" fmla="*/ 759618 w 940593"/>
                <a:gd name="connsiteY138" fmla="*/ 1321594 h 1469232"/>
                <a:gd name="connsiteX139" fmla="*/ 792956 w 940593"/>
                <a:gd name="connsiteY139" fmla="*/ 1300163 h 1469232"/>
                <a:gd name="connsiteX140" fmla="*/ 797718 w 940593"/>
                <a:gd name="connsiteY140" fmla="*/ 1271588 h 1469232"/>
                <a:gd name="connsiteX141" fmla="*/ 821531 w 940593"/>
                <a:gd name="connsiteY141" fmla="*/ 1288257 h 1469232"/>
                <a:gd name="connsiteX142" fmla="*/ 840581 w 940593"/>
                <a:gd name="connsiteY142" fmla="*/ 1264444 h 1469232"/>
                <a:gd name="connsiteX143" fmla="*/ 883443 w 940593"/>
                <a:gd name="connsiteY143" fmla="*/ 1288257 h 1469232"/>
                <a:gd name="connsiteX144" fmla="*/ 909637 w 940593"/>
                <a:gd name="connsiteY144" fmla="*/ 1285875 h 1469232"/>
                <a:gd name="connsiteX0" fmla="*/ 909637 w 940593"/>
                <a:gd name="connsiteY0" fmla="*/ 1285875 h 1469232"/>
                <a:gd name="connsiteX1" fmla="*/ 940593 w 940593"/>
                <a:gd name="connsiteY1" fmla="*/ 1202532 h 1469232"/>
                <a:gd name="connsiteX2" fmla="*/ 935831 w 940593"/>
                <a:gd name="connsiteY2" fmla="*/ 1178719 h 1469232"/>
                <a:gd name="connsiteX3" fmla="*/ 912018 w 940593"/>
                <a:gd name="connsiteY3" fmla="*/ 1150144 h 1469232"/>
                <a:gd name="connsiteX4" fmla="*/ 912018 w 940593"/>
                <a:gd name="connsiteY4" fmla="*/ 1128713 h 1469232"/>
                <a:gd name="connsiteX5" fmla="*/ 888206 w 940593"/>
                <a:gd name="connsiteY5" fmla="*/ 1131094 h 1469232"/>
                <a:gd name="connsiteX6" fmla="*/ 895350 w 940593"/>
                <a:gd name="connsiteY6" fmla="*/ 1107282 h 1469232"/>
                <a:gd name="connsiteX7" fmla="*/ 900112 w 940593"/>
                <a:gd name="connsiteY7" fmla="*/ 1066800 h 1469232"/>
                <a:gd name="connsiteX8" fmla="*/ 892968 w 940593"/>
                <a:gd name="connsiteY8" fmla="*/ 1047750 h 1469232"/>
                <a:gd name="connsiteX9" fmla="*/ 883443 w 940593"/>
                <a:gd name="connsiteY9" fmla="*/ 1021557 h 1469232"/>
                <a:gd name="connsiteX10" fmla="*/ 873918 w 940593"/>
                <a:gd name="connsiteY10" fmla="*/ 1012032 h 1469232"/>
                <a:gd name="connsiteX11" fmla="*/ 852487 w 940593"/>
                <a:gd name="connsiteY11" fmla="*/ 1019175 h 1469232"/>
                <a:gd name="connsiteX12" fmla="*/ 833437 w 940593"/>
                <a:gd name="connsiteY12" fmla="*/ 1023938 h 1469232"/>
                <a:gd name="connsiteX13" fmla="*/ 804862 w 940593"/>
                <a:gd name="connsiteY13" fmla="*/ 1000125 h 1469232"/>
                <a:gd name="connsiteX14" fmla="*/ 776287 w 940593"/>
                <a:gd name="connsiteY14" fmla="*/ 976313 h 1469232"/>
                <a:gd name="connsiteX15" fmla="*/ 752475 w 940593"/>
                <a:gd name="connsiteY15" fmla="*/ 954882 h 1469232"/>
                <a:gd name="connsiteX16" fmla="*/ 752475 w 940593"/>
                <a:gd name="connsiteY16" fmla="*/ 954882 h 1469232"/>
                <a:gd name="connsiteX17" fmla="*/ 757237 w 940593"/>
                <a:gd name="connsiteY17" fmla="*/ 909638 h 1469232"/>
                <a:gd name="connsiteX18" fmla="*/ 757237 w 940593"/>
                <a:gd name="connsiteY18" fmla="*/ 890588 h 1469232"/>
                <a:gd name="connsiteX19" fmla="*/ 747712 w 940593"/>
                <a:gd name="connsiteY19" fmla="*/ 864394 h 1469232"/>
                <a:gd name="connsiteX20" fmla="*/ 747712 w 940593"/>
                <a:gd name="connsiteY20" fmla="*/ 864394 h 1469232"/>
                <a:gd name="connsiteX21" fmla="*/ 728662 w 940593"/>
                <a:gd name="connsiteY21" fmla="*/ 828675 h 1469232"/>
                <a:gd name="connsiteX22" fmla="*/ 711993 w 940593"/>
                <a:gd name="connsiteY22" fmla="*/ 797719 h 1469232"/>
                <a:gd name="connsiteX23" fmla="*/ 742950 w 940593"/>
                <a:gd name="connsiteY23" fmla="*/ 792957 h 1469232"/>
                <a:gd name="connsiteX24" fmla="*/ 773906 w 940593"/>
                <a:gd name="connsiteY24" fmla="*/ 790575 h 1469232"/>
                <a:gd name="connsiteX25" fmla="*/ 781050 w 940593"/>
                <a:gd name="connsiteY25" fmla="*/ 762000 h 1469232"/>
                <a:gd name="connsiteX26" fmla="*/ 785812 w 940593"/>
                <a:gd name="connsiteY26" fmla="*/ 733425 h 1469232"/>
                <a:gd name="connsiteX27" fmla="*/ 785812 w 940593"/>
                <a:gd name="connsiteY27" fmla="*/ 716757 h 1469232"/>
                <a:gd name="connsiteX28" fmla="*/ 754856 w 940593"/>
                <a:gd name="connsiteY28" fmla="*/ 700088 h 1469232"/>
                <a:gd name="connsiteX29" fmla="*/ 747712 w 940593"/>
                <a:gd name="connsiteY29" fmla="*/ 676275 h 1469232"/>
                <a:gd name="connsiteX30" fmla="*/ 740568 w 940593"/>
                <a:gd name="connsiteY30" fmla="*/ 657225 h 1469232"/>
                <a:gd name="connsiteX31" fmla="*/ 721518 w 940593"/>
                <a:gd name="connsiteY31" fmla="*/ 633413 h 1469232"/>
                <a:gd name="connsiteX32" fmla="*/ 719137 w 940593"/>
                <a:gd name="connsiteY32" fmla="*/ 611982 h 1469232"/>
                <a:gd name="connsiteX33" fmla="*/ 695325 w 940593"/>
                <a:gd name="connsiteY33" fmla="*/ 597694 h 1469232"/>
                <a:gd name="connsiteX34" fmla="*/ 673893 w 940593"/>
                <a:gd name="connsiteY34" fmla="*/ 611982 h 1469232"/>
                <a:gd name="connsiteX35" fmla="*/ 673893 w 940593"/>
                <a:gd name="connsiteY35" fmla="*/ 611982 h 1469232"/>
                <a:gd name="connsiteX36" fmla="*/ 623887 w 940593"/>
                <a:gd name="connsiteY36" fmla="*/ 592932 h 1469232"/>
                <a:gd name="connsiteX37" fmla="*/ 597693 w 940593"/>
                <a:gd name="connsiteY37" fmla="*/ 569119 h 1469232"/>
                <a:gd name="connsiteX38" fmla="*/ 607218 w 940593"/>
                <a:gd name="connsiteY38" fmla="*/ 538163 h 1469232"/>
                <a:gd name="connsiteX39" fmla="*/ 602456 w 940593"/>
                <a:gd name="connsiteY39" fmla="*/ 511969 h 1469232"/>
                <a:gd name="connsiteX40" fmla="*/ 609600 w 940593"/>
                <a:gd name="connsiteY40" fmla="*/ 488157 h 1469232"/>
                <a:gd name="connsiteX41" fmla="*/ 588168 w 940593"/>
                <a:gd name="connsiteY41" fmla="*/ 452438 h 1469232"/>
                <a:gd name="connsiteX42" fmla="*/ 588168 w 940593"/>
                <a:gd name="connsiteY42" fmla="*/ 428625 h 1469232"/>
                <a:gd name="connsiteX43" fmla="*/ 576262 w 940593"/>
                <a:gd name="connsiteY43" fmla="*/ 400050 h 1469232"/>
                <a:gd name="connsiteX44" fmla="*/ 561975 w 940593"/>
                <a:gd name="connsiteY44" fmla="*/ 369094 h 1469232"/>
                <a:gd name="connsiteX45" fmla="*/ 542925 w 940593"/>
                <a:gd name="connsiteY45" fmla="*/ 347663 h 1469232"/>
                <a:gd name="connsiteX46" fmla="*/ 576262 w 940593"/>
                <a:gd name="connsiteY46" fmla="*/ 333375 h 1469232"/>
                <a:gd name="connsiteX47" fmla="*/ 581025 w 940593"/>
                <a:gd name="connsiteY47" fmla="*/ 302419 h 1469232"/>
                <a:gd name="connsiteX48" fmla="*/ 583406 w 940593"/>
                <a:gd name="connsiteY48" fmla="*/ 273844 h 1469232"/>
                <a:gd name="connsiteX49" fmla="*/ 600075 w 940593"/>
                <a:gd name="connsiteY49" fmla="*/ 254794 h 1469232"/>
                <a:gd name="connsiteX50" fmla="*/ 595312 w 940593"/>
                <a:gd name="connsiteY50" fmla="*/ 223838 h 1469232"/>
                <a:gd name="connsiteX51" fmla="*/ 585787 w 940593"/>
                <a:gd name="connsiteY51" fmla="*/ 195263 h 1469232"/>
                <a:gd name="connsiteX52" fmla="*/ 571500 w 940593"/>
                <a:gd name="connsiteY52" fmla="*/ 159544 h 1469232"/>
                <a:gd name="connsiteX53" fmla="*/ 511968 w 940593"/>
                <a:gd name="connsiteY53" fmla="*/ 133350 h 1469232"/>
                <a:gd name="connsiteX54" fmla="*/ 490537 w 940593"/>
                <a:gd name="connsiteY54" fmla="*/ 114300 h 1469232"/>
                <a:gd name="connsiteX55" fmla="*/ 466725 w 940593"/>
                <a:gd name="connsiteY55" fmla="*/ 100013 h 1469232"/>
                <a:gd name="connsiteX56" fmla="*/ 459581 w 940593"/>
                <a:gd name="connsiteY56" fmla="*/ 88107 h 1469232"/>
                <a:gd name="connsiteX57" fmla="*/ 464343 w 940593"/>
                <a:gd name="connsiteY57" fmla="*/ 76200 h 1469232"/>
                <a:gd name="connsiteX58" fmla="*/ 452437 w 940593"/>
                <a:gd name="connsiteY58" fmla="*/ 57150 h 1469232"/>
                <a:gd name="connsiteX59" fmla="*/ 421481 w 940593"/>
                <a:gd name="connsiteY59" fmla="*/ 47625 h 1469232"/>
                <a:gd name="connsiteX60" fmla="*/ 397668 w 940593"/>
                <a:gd name="connsiteY60" fmla="*/ 33338 h 1469232"/>
                <a:gd name="connsiteX61" fmla="*/ 366712 w 940593"/>
                <a:gd name="connsiteY61" fmla="*/ 23813 h 1469232"/>
                <a:gd name="connsiteX62" fmla="*/ 352425 w 940593"/>
                <a:gd name="connsiteY62" fmla="*/ 38100 h 1469232"/>
                <a:gd name="connsiteX63" fmla="*/ 338137 w 940593"/>
                <a:gd name="connsiteY63" fmla="*/ 59532 h 1469232"/>
                <a:gd name="connsiteX64" fmla="*/ 330993 w 940593"/>
                <a:gd name="connsiteY64" fmla="*/ 83344 h 1469232"/>
                <a:gd name="connsiteX65" fmla="*/ 314325 w 940593"/>
                <a:gd name="connsiteY65" fmla="*/ 92869 h 1469232"/>
                <a:gd name="connsiteX66" fmla="*/ 273843 w 940593"/>
                <a:gd name="connsiteY66" fmla="*/ 80963 h 1469232"/>
                <a:gd name="connsiteX67" fmla="*/ 271462 w 940593"/>
                <a:gd name="connsiteY67" fmla="*/ 59532 h 1469232"/>
                <a:gd name="connsiteX68" fmla="*/ 247650 w 940593"/>
                <a:gd name="connsiteY68" fmla="*/ 45244 h 1469232"/>
                <a:gd name="connsiteX69" fmla="*/ 247650 w 940593"/>
                <a:gd name="connsiteY69" fmla="*/ 26194 h 1469232"/>
                <a:gd name="connsiteX70" fmla="*/ 240506 w 940593"/>
                <a:gd name="connsiteY70" fmla="*/ 0 h 1469232"/>
                <a:gd name="connsiteX71" fmla="*/ 0 w 940593"/>
                <a:gd name="connsiteY71" fmla="*/ 4763 h 1469232"/>
                <a:gd name="connsiteX72" fmla="*/ 42862 w 940593"/>
                <a:gd name="connsiteY72" fmla="*/ 97632 h 1469232"/>
                <a:gd name="connsiteX73" fmla="*/ 71437 w 940593"/>
                <a:gd name="connsiteY73" fmla="*/ 150019 h 1469232"/>
                <a:gd name="connsiteX74" fmla="*/ 95250 w 940593"/>
                <a:gd name="connsiteY74" fmla="*/ 276225 h 1469232"/>
                <a:gd name="connsiteX75" fmla="*/ 57150 w 940593"/>
                <a:gd name="connsiteY75" fmla="*/ 280988 h 1469232"/>
                <a:gd name="connsiteX76" fmla="*/ 61912 w 940593"/>
                <a:gd name="connsiteY76" fmla="*/ 321469 h 1469232"/>
                <a:gd name="connsiteX77" fmla="*/ 57150 w 940593"/>
                <a:gd name="connsiteY77" fmla="*/ 361950 h 1469232"/>
                <a:gd name="connsiteX78" fmla="*/ 40481 w 940593"/>
                <a:gd name="connsiteY78" fmla="*/ 388144 h 1469232"/>
                <a:gd name="connsiteX79" fmla="*/ 69056 w 940593"/>
                <a:gd name="connsiteY79" fmla="*/ 400050 h 1469232"/>
                <a:gd name="connsiteX80" fmla="*/ 66675 w 940593"/>
                <a:gd name="connsiteY80" fmla="*/ 423863 h 1469232"/>
                <a:gd name="connsiteX81" fmla="*/ 40481 w 940593"/>
                <a:gd name="connsiteY81" fmla="*/ 431007 h 1469232"/>
                <a:gd name="connsiteX82" fmla="*/ 45243 w 940593"/>
                <a:gd name="connsiteY82" fmla="*/ 476250 h 1469232"/>
                <a:gd name="connsiteX83" fmla="*/ 69056 w 940593"/>
                <a:gd name="connsiteY83" fmla="*/ 488157 h 1469232"/>
                <a:gd name="connsiteX84" fmla="*/ 95250 w 940593"/>
                <a:gd name="connsiteY84" fmla="*/ 500063 h 1469232"/>
                <a:gd name="connsiteX85" fmla="*/ 85725 w 940593"/>
                <a:gd name="connsiteY85" fmla="*/ 542925 h 1469232"/>
                <a:gd name="connsiteX86" fmla="*/ 80962 w 940593"/>
                <a:gd name="connsiteY86" fmla="*/ 573882 h 1469232"/>
                <a:gd name="connsiteX87" fmla="*/ 109537 w 940593"/>
                <a:gd name="connsiteY87" fmla="*/ 623888 h 1469232"/>
                <a:gd name="connsiteX88" fmla="*/ 135731 w 940593"/>
                <a:gd name="connsiteY88" fmla="*/ 642938 h 1469232"/>
                <a:gd name="connsiteX89" fmla="*/ 145256 w 940593"/>
                <a:gd name="connsiteY89" fmla="*/ 666750 h 1469232"/>
                <a:gd name="connsiteX90" fmla="*/ 133350 w 940593"/>
                <a:gd name="connsiteY90" fmla="*/ 704850 h 1469232"/>
                <a:gd name="connsiteX91" fmla="*/ 111918 w 940593"/>
                <a:gd name="connsiteY91" fmla="*/ 745332 h 1469232"/>
                <a:gd name="connsiteX92" fmla="*/ 78581 w 940593"/>
                <a:gd name="connsiteY92" fmla="*/ 757238 h 1469232"/>
                <a:gd name="connsiteX93" fmla="*/ 116681 w 940593"/>
                <a:gd name="connsiteY93" fmla="*/ 804863 h 1469232"/>
                <a:gd name="connsiteX94" fmla="*/ 150018 w 940593"/>
                <a:gd name="connsiteY94" fmla="*/ 821532 h 1469232"/>
                <a:gd name="connsiteX95" fmla="*/ 176212 w 940593"/>
                <a:gd name="connsiteY95" fmla="*/ 842963 h 1469232"/>
                <a:gd name="connsiteX96" fmla="*/ 195262 w 940593"/>
                <a:gd name="connsiteY96" fmla="*/ 873919 h 1469232"/>
                <a:gd name="connsiteX97" fmla="*/ 219075 w 940593"/>
                <a:gd name="connsiteY97" fmla="*/ 890588 h 1469232"/>
                <a:gd name="connsiteX98" fmla="*/ 216693 w 940593"/>
                <a:gd name="connsiteY98" fmla="*/ 904875 h 1469232"/>
                <a:gd name="connsiteX99" fmla="*/ 230981 w 940593"/>
                <a:gd name="connsiteY99" fmla="*/ 923925 h 1469232"/>
                <a:gd name="connsiteX100" fmla="*/ 247650 w 940593"/>
                <a:gd name="connsiteY100" fmla="*/ 957263 h 1469232"/>
                <a:gd name="connsiteX101" fmla="*/ 242887 w 940593"/>
                <a:gd name="connsiteY101" fmla="*/ 978694 h 1469232"/>
                <a:gd name="connsiteX102" fmla="*/ 238125 w 940593"/>
                <a:gd name="connsiteY102" fmla="*/ 1019175 h 1469232"/>
                <a:gd name="connsiteX103" fmla="*/ 223837 w 940593"/>
                <a:gd name="connsiteY103" fmla="*/ 1064419 h 1469232"/>
                <a:gd name="connsiteX104" fmla="*/ 192881 w 940593"/>
                <a:gd name="connsiteY104" fmla="*/ 1097757 h 1469232"/>
                <a:gd name="connsiteX105" fmla="*/ 180975 w 940593"/>
                <a:gd name="connsiteY105" fmla="*/ 1119188 h 1469232"/>
                <a:gd name="connsiteX106" fmla="*/ 152400 w 940593"/>
                <a:gd name="connsiteY106" fmla="*/ 1140619 h 1469232"/>
                <a:gd name="connsiteX107" fmla="*/ 128587 w 940593"/>
                <a:gd name="connsiteY107" fmla="*/ 1166813 h 1469232"/>
                <a:gd name="connsiteX108" fmla="*/ 114300 w 940593"/>
                <a:gd name="connsiteY108" fmla="*/ 1202532 h 1469232"/>
                <a:gd name="connsiteX109" fmla="*/ 85725 w 940593"/>
                <a:gd name="connsiteY109" fmla="*/ 1231107 h 1469232"/>
                <a:gd name="connsiteX110" fmla="*/ 64293 w 940593"/>
                <a:gd name="connsiteY110" fmla="*/ 1262063 h 1469232"/>
                <a:gd name="connsiteX111" fmla="*/ 45243 w 940593"/>
                <a:gd name="connsiteY111" fmla="*/ 1281113 h 1469232"/>
                <a:gd name="connsiteX112" fmla="*/ 28575 w 940593"/>
                <a:gd name="connsiteY112" fmla="*/ 1302544 h 1469232"/>
                <a:gd name="connsiteX113" fmla="*/ 0 w 940593"/>
                <a:gd name="connsiteY113" fmla="*/ 1333500 h 1469232"/>
                <a:gd name="connsiteX114" fmla="*/ 45243 w 940593"/>
                <a:gd name="connsiteY114" fmla="*/ 1371600 h 1469232"/>
                <a:gd name="connsiteX115" fmla="*/ 90487 w 940593"/>
                <a:gd name="connsiteY115" fmla="*/ 1369219 h 1469232"/>
                <a:gd name="connsiteX116" fmla="*/ 138112 w 940593"/>
                <a:gd name="connsiteY116" fmla="*/ 1373982 h 1469232"/>
                <a:gd name="connsiteX117" fmla="*/ 214312 w 940593"/>
                <a:gd name="connsiteY117" fmla="*/ 1412082 h 1469232"/>
                <a:gd name="connsiteX118" fmla="*/ 333375 w 940593"/>
                <a:gd name="connsiteY118" fmla="*/ 1447800 h 1469232"/>
                <a:gd name="connsiteX119" fmla="*/ 388143 w 940593"/>
                <a:gd name="connsiteY119" fmla="*/ 1469232 h 1469232"/>
                <a:gd name="connsiteX120" fmla="*/ 419100 w 940593"/>
                <a:gd name="connsiteY120" fmla="*/ 1454944 h 1469232"/>
                <a:gd name="connsiteX121" fmla="*/ 464343 w 940593"/>
                <a:gd name="connsiteY121" fmla="*/ 1404938 h 1469232"/>
                <a:gd name="connsiteX122" fmla="*/ 485775 w 940593"/>
                <a:gd name="connsiteY122" fmla="*/ 1404938 h 1469232"/>
                <a:gd name="connsiteX123" fmla="*/ 485775 w 940593"/>
                <a:gd name="connsiteY123" fmla="*/ 1404938 h 1469232"/>
                <a:gd name="connsiteX124" fmla="*/ 497681 w 940593"/>
                <a:gd name="connsiteY124" fmla="*/ 1383507 h 1469232"/>
                <a:gd name="connsiteX125" fmla="*/ 488156 w 940593"/>
                <a:gd name="connsiteY125" fmla="*/ 1369219 h 1469232"/>
                <a:gd name="connsiteX126" fmla="*/ 447675 w 940593"/>
                <a:gd name="connsiteY126" fmla="*/ 1373981 h 1469232"/>
                <a:gd name="connsiteX127" fmla="*/ 459581 w 940593"/>
                <a:gd name="connsiteY127" fmla="*/ 1345407 h 1469232"/>
                <a:gd name="connsiteX128" fmla="*/ 500062 w 940593"/>
                <a:gd name="connsiteY128" fmla="*/ 1347788 h 1469232"/>
                <a:gd name="connsiteX129" fmla="*/ 523875 w 940593"/>
                <a:gd name="connsiteY129" fmla="*/ 1347788 h 1469232"/>
                <a:gd name="connsiteX130" fmla="*/ 540543 w 940593"/>
                <a:gd name="connsiteY130" fmla="*/ 1366838 h 1469232"/>
                <a:gd name="connsiteX131" fmla="*/ 585787 w 940593"/>
                <a:gd name="connsiteY131" fmla="*/ 1326357 h 1469232"/>
                <a:gd name="connsiteX132" fmla="*/ 619125 w 940593"/>
                <a:gd name="connsiteY132" fmla="*/ 1350169 h 1469232"/>
                <a:gd name="connsiteX133" fmla="*/ 631031 w 940593"/>
                <a:gd name="connsiteY133" fmla="*/ 1328738 h 1469232"/>
                <a:gd name="connsiteX134" fmla="*/ 650081 w 940593"/>
                <a:gd name="connsiteY134" fmla="*/ 1338263 h 1469232"/>
                <a:gd name="connsiteX135" fmla="*/ 650081 w 940593"/>
                <a:gd name="connsiteY135" fmla="*/ 1364457 h 1469232"/>
                <a:gd name="connsiteX136" fmla="*/ 695325 w 940593"/>
                <a:gd name="connsiteY136" fmla="*/ 1357313 h 1469232"/>
                <a:gd name="connsiteX137" fmla="*/ 716756 w 940593"/>
                <a:gd name="connsiteY137" fmla="*/ 1331119 h 1469232"/>
                <a:gd name="connsiteX138" fmla="*/ 759618 w 940593"/>
                <a:gd name="connsiteY138" fmla="*/ 1321594 h 1469232"/>
                <a:gd name="connsiteX139" fmla="*/ 792956 w 940593"/>
                <a:gd name="connsiteY139" fmla="*/ 1300163 h 1469232"/>
                <a:gd name="connsiteX140" fmla="*/ 797718 w 940593"/>
                <a:gd name="connsiteY140" fmla="*/ 1271588 h 1469232"/>
                <a:gd name="connsiteX141" fmla="*/ 821531 w 940593"/>
                <a:gd name="connsiteY141" fmla="*/ 1288257 h 1469232"/>
                <a:gd name="connsiteX142" fmla="*/ 840581 w 940593"/>
                <a:gd name="connsiteY142" fmla="*/ 1264444 h 1469232"/>
                <a:gd name="connsiteX143" fmla="*/ 883443 w 940593"/>
                <a:gd name="connsiteY143" fmla="*/ 1288257 h 1469232"/>
                <a:gd name="connsiteX144" fmla="*/ 909637 w 940593"/>
                <a:gd name="connsiteY144" fmla="*/ 1285875 h 1469232"/>
                <a:gd name="connsiteX0" fmla="*/ 909637 w 940593"/>
                <a:gd name="connsiteY0" fmla="*/ 1285875 h 1469232"/>
                <a:gd name="connsiteX1" fmla="*/ 940593 w 940593"/>
                <a:gd name="connsiteY1" fmla="*/ 1202532 h 1469232"/>
                <a:gd name="connsiteX2" fmla="*/ 935831 w 940593"/>
                <a:gd name="connsiteY2" fmla="*/ 1178719 h 1469232"/>
                <a:gd name="connsiteX3" fmla="*/ 912018 w 940593"/>
                <a:gd name="connsiteY3" fmla="*/ 1150144 h 1469232"/>
                <a:gd name="connsiteX4" fmla="*/ 912018 w 940593"/>
                <a:gd name="connsiteY4" fmla="*/ 1128713 h 1469232"/>
                <a:gd name="connsiteX5" fmla="*/ 888206 w 940593"/>
                <a:gd name="connsiteY5" fmla="*/ 1131094 h 1469232"/>
                <a:gd name="connsiteX6" fmla="*/ 895350 w 940593"/>
                <a:gd name="connsiteY6" fmla="*/ 1107282 h 1469232"/>
                <a:gd name="connsiteX7" fmla="*/ 900112 w 940593"/>
                <a:gd name="connsiteY7" fmla="*/ 1066800 h 1469232"/>
                <a:gd name="connsiteX8" fmla="*/ 892968 w 940593"/>
                <a:gd name="connsiteY8" fmla="*/ 1047750 h 1469232"/>
                <a:gd name="connsiteX9" fmla="*/ 883443 w 940593"/>
                <a:gd name="connsiteY9" fmla="*/ 1021557 h 1469232"/>
                <a:gd name="connsiteX10" fmla="*/ 873918 w 940593"/>
                <a:gd name="connsiteY10" fmla="*/ 1012032 h 1469232"/>
                <a:gd name="connsiteX11" fmla="*/ 852487 w 940593"/>
                <a:gd name="connsiteY11" fmla="*/ 1019175 h 1469232"/>
                <a:gd name="connsiteX12" fmla="*/ 833437 w 940593"/>
                <a:gd name="connsiteY12" fmla="*/ 1023938 h 1469232"/>
                <a:gd name="connsiteX13" fmla="*/ 804862 w 940593"/>
                <a:gd name="connsiteY13" fmla="*/ 1000125 h 1469232"/>
                <a:gd name="connsiteX14" fmla="*/ 776287 w 940593"/>
                <a:gd name="connsiteY14" fmla="*/ 976313 h 1469232"/>
                <a:gd name="connsiteX15" fmla="*/ 752475 w 940593"/>
                <a:gd name="connsiteY15" fmla="*/ 954882 h 1469232"/>
                <a:gd name="connsiteX16" fmla="*/ 752475 w 940593"/>
                <a:gd name="connsiteY16" fmla="*/ 954882 h 1469232"/>
                <a:gd name="connsiteX17" fmla="*/ 757237 w 940593"/>
                <a:gd name="connsiteY17" fmla="*/ 909638 h 1469232"/>
                <a:gd name="connsiteX18" fmla="*/ 757237 w 940593"/>
                <a:gd name="connsiteY18" fmla="*/ 890588 h 1469232"/>
                <a:gd name="connsiteX19" fmla="*/ 747712 w 940593"/>
                <a:gd name="connsiteY19" fmla="*/ 864394 h 1469232"/>
                <a:gd name="connsiteX20" fmla="*/ 747712 w 940593"/>
                <a:gd name="connsiteY20" fmla="*/ 864394 h 1469232"/>
                <a:gd name="connsiteX21" fmla="*/ 728662 w 940593"/>
                <a:gd name="connsiteY21" fmla="*/ 828675 h 1469232"/>
                <a:gd name="connsiteX22" fmla="*/ 711993 w 940593"/>
                <a:gd name="connsiteY22" fmla="*/ 797719 h 1469232"/>
                <a:gd name="connsiteX23" fmla="*/ 742950 w 940593"/>
                <a:gd name="connsiteY23" fmla="*/ 792957 h 1469232"/>
                <a:gd name="connsiteX24" fmla="*/ 773906 w 940593"/>
                <a:gd name="connsiteY24" fmla="*/ 790575 h 1469232"/>
                <a:gd name="connsiteX25" fmla="*/ 781050 w 940593"/>
                <a:gd name="connsiteY25" fmla="*/ 762000 h 1469232"/>
                <a:gd name="connsiteX26" fmla="*/ 785812 w 940593"/>
                <a:gd name="connsiteY26" fmla="*/ 733425 h 1469232"/>
                <a:gd name="connsiteX27" fmla="*/ 785812 w 940593"/>
                <a:gd name="connsiteY27" fmla="*/ 716757 h 1469232"/>
                <a:gd name="connsiteX28" fmla="*/ 754856 w 940593"/>
                <a:gd name="connsiteY28" fmla="*/ 700088 h 1469232"/>
                <a:gd name="connsiteX29" fmla="*/ 747712 w 940593"/>
                <a:gd name="connsiteY29" fmla="*/ 676275 h 1469232"/>
                <a:gd name="connsiteX30" fmla="*/ 740568 w 940593"/>
                <a:gd name="connsiteY30" fmla="*/ 657225 h 1469232"/>
                <a:gd name="connsiteX31" fmla="*/ 721518 w 940593"/>
                <a:gd name="connsiteY31" fmla="*/ 633413 h 1469232"/>
                <a:gd name="connsiteX32" fmla="*/ 719137 w 940593"/>
                <a:gd name="connsiteY32" fmla="*/ 611982 h 1469232"/>
                <a:gd name="connsiteX33" fmla="*/ 695325 w 940593"/>
                <a:gd name="connsiteY33" fmla="*/ 597694 h 1469232"/>
                <a:gd name="connsiteX34" fmla="*/ 673893 w 940593"/>
                <a:gd name="connsiteY34" fmla="*/ 611982 h 1469232"/>
                <a:gd name="connsiteX35" fmla="*/ 673893 w 940593"/>
                <a:gd name="connsiteY35" fmla="*/ 611982 h 1469232"/>
                <a:gd name="connsiteX36" fmla="*/ 623887 w 940593"/>
                <a:gd name="connsiteY36" fmla="*/ 592932 h 1469232"/>
                <a:gd name="connsiteX37" fmla="*/ 597693 w 940593"/>
                <a:gd name="connsiteY37" fmla="*/ 569119 h 1469232"/>
                <a:gd name="connsiteX38" fmla="*/ 607218 w 940593"/>
                <a:gd name="connsiteY38" fmla="*/ 538163 h 1469232"/>
                <a:gd name="connsiteX39" fmla="*/ 602456 w 940593"/>
                <a:gd name="connsiteY39" fmla="*/ 511969 h 1469232"/>
                <a:gd name="connsiteX40" fmla="*/ 609600 w 940593"/>
                <a:gd name="connsiteY40" fmla="*/ 488157 h 1469232"/>
                <a:gd name="connsiteX41" fmla="*/ 588168 w 940593"/>
                <a:gd name="connsiteY41" fmla="*/ 452438 h 1469232"/>
                <a:gd name="connsiteX42" fmla="*/ 588168 w 940593"/>
                <a:gd name="connsiteY42" fmla="*/ 428625 h 1469232"/>
                <a:gd name="connsiteX43" fmla="*/ 576262 w 940593"/>
                <a:gd name="connsiteY43" fmla="*/ 400050 h 1469232"/>
                <a:gd name="connsiteX44" fmla="*/ 561975 w 940593"/>
                <a:gd name="connsiteY44" fmla="*/ 369094 h 1469232"/>
                <a:gd name="connsiteX45" fmla="*/ 542925 w 940593"/>
                <a:gd name="connsiteY45" fmla="*/ 347663 h 1469232"/>
                <a:gd name="connsiteX46" fmla="*/ 576262 w 940593"/>
                <a:gd name="connsiteY46" fmla="*/ 333375 h 1469232"/>
                <a:gd name="connsiteX47" fmla="*/ 581025 w 940593"/>
                <a:gd name="connsiteY47" fmla="*/ 302419 h 1469232"/>
                <a:gd name="connsiteX48" fmla="*/ 583406 w 940593"/>
                <a:gd name="connsiteY48" fmla="*/ 273844 h 1469232"/>
                <a:gd name="connsiteX49" fmla="*/ 600075 w 940593"/>
                <a:gd name="connsiteY49" fmla="*/ 254794 h 1469232"/>
                <a:gd name="connsiteX50" fmla="*/ 595312 w 940593"/>
                <a:gd name="connsiteY50" fmla="*/ 223838 h 1469232"/>
                <a:gd name="connsiteX51" fmla="*/ 585787 w 940593"/>
                <a:gd name="connsiteY51" fmla="*/ 195263 h 1469232"/>
                <a:gd name="connsiteX52" fmla="*/ 571500 w 940593"/>
                <a:gd name="connsiteY52" fmla="*/ 159544 h 1469232"/>
                <a:gd name="connsiteX53" fmla="*/ 511968 w 940593"/>
                <a:gd name="connsiteY53" fmla="*/ 133350 h 1469232"/>
                <a:gd name="connsiteX54" fmla="*/ 490537 w 940593"/>
                <a:gd name="connsiteY54" fmla="*/ 114300 h 1469232"/>
                <a:gd name="connsiteX55" fmla="*/ 466725 w 940593"/>
                <a:gd name="connsiteY55" fmla="*/ 100013 h 1469232"/>
                <a:gd name="connsiteX56" fmla="*/ 459581 w 940593"/>
                <a:gd name="connsiteY56" fmla="*/ 88107 h 1469232"/>
                <a:gd name="connsiteX57" fmla="*/ 464343 w 940593"/>
                <a:gd name="connsiteY57" fmla="*/ 76200 h 1469232"/>
                <a:gd name="connsiteX58" fmla="*/ 452437 w 940593"/>
                <a:gd name="connsiteY58" fmla="*/ 57150 h 1469232"/>
                <a:gd name="connsiteX59" fmla="*/ 421481 w 940593"/>
                <a:gd name="connsiteY59" fmla="*/ 47625 h 1469232"/>
                <a:gd name="connsiteX60" fmla="*/ 397668 w 940593"/>
                <a:gd name="connsiteY60" fmla="*/ 33338 h 1469232"/>
                <a:gd name="connsiteX61" fmla="*/ 366712 w 940593"/>
                <a:gd name="connsiteY61" fmla="*/ 23813 h 1469232"/>
                <a:gd name="connsiteX62" fmla="*/ 352425 w 940593"/>
                <a:gd name="connsiteY62" fmla="*/ 38100 h 1469232"/>
                <a:gd name="connsiteX63" fmla="*/ 338137 w 940593"/>
                <a:gd name="connsiteY63" fmla="*/ 59532 h 1469232"/>
                <a:gd name="connsiteX64" fmla="*/ 330993 w 940593"/>
                <a:gd name="connsiteY64" fmla="*/ 83344 h 1469232"/>
                <a:gd name="connsiteX65" fmla="*/ 314325 w 940593"/>
                <a:gd name="connsiteY65" fmla="*/ 92869 h 1469232"/>
                <a:gd name="connsiteX66" fmla="*/ 273843 w 940593"/>
                <a:gd name="connsiteY66" fmla="*/ 80963 h 1469232"/>
                <a:gd name="connsiteX67" fmla="*/ 271462 w 940593"/>
                <a:gd name="connsiteY67" fmla="*/ 59532 h 1469232"/>
                <a:gd name="connsiteX68" fmla="*/ 247650 w 940593"/>
                <a:gd name="connsiteY68" fmla="*/ 45244 h 1469232"/>
                <a:gd name="connsiteX69" fmla="*/ 247650 w 940593"/>
                <a:gd name="connsiteY69" fmla="*/ 26194 h 1469232"/>
                <a:gd name="connsiteX70" fmla="*/ 240506 w 940593"/>
                <a:gd name="connsiteY70" fmla="*/ 0 h 1469232"/>
                <a:gd name="connsiteX71" fmla="*/ 0 w 940593"/>
                <a:gd name="connsiteY71" fmla="*/ 4763 h 1469232"/>
                <a:gd name="connsiteX72" fmla="*/ 42862 w 940593"/>
                <a:gd name="connsiteY72" fmla="*/ 97632 h 1469232"/>
                <a:gd name="connsiteX73" fmla="*/ 71437 w 940593"/>
                <a:gd name="connsiteY73" fmla="*/ 150019 h 1469232"/>
                <a:gd name="connsiteX74" fmla="*/ 95250 w 940593"/>
                <a:gd name="connsiteY74" fmla="*/ 276225 h 1469232"/>
                <a:gd name="connsiteX75" fmla="*/ 57150 w 940593"/>
                <a:gd name="connsiteY75" fmla="*/ 280988 h 1469232"/>
                <a:gd name="connsiteX76" fmla="*/ 61912 w 940593"/>
                <a:gd name="connsiteY76" fmla="*/ 321469 h 1469232"/>
                <a:gd name="connsiteX77" fmla="*/ 57150 w 940593"/>
                <a:gd name="connsiteY77" fmla="*/ 361950 h 1469232"/>
                <a:gd name="connsiteX78" fmla="*/ 40481 w 940593"/>
                <a:gd name="connsiteY78" fmla="*/ 388144 h 1469232"/>
                <a:gd name="connsiteX79" fmla="*/ 69056 w 940593"/>
                <a:gd name="connsiteY79" fmla="*/ 400050 h 1469232"/>
                <a:gd name="connsiteX80" fmla="*/ 66675 w 940593"/>
                <a:gd name="connsiteY80" fmla="*/ 423863 h 1469232"/>
                <a:gd name="connsiteX81" fmla="*/ 40481 w 940593"/>
                <a:gd name="connsiteY81" fmla="*/ 431007 h 1469232"/>
                <a:gd name="connsiteX82" fmla="*/ 45243 w 940593"/>
                <a:gd name="connsiteY82" fmla="*/ 476250 h 1469232"/>
                <a:gd name="connsiteX83" fmla="*/ 69056 w 940593"/>
                <a:gd name="connsiteY83" fmla="*/ 488157 h 1469232"/>
                <a:gd name="connsiteX84" fmla="*/ 95250 w 940593"/>
                <a:gd name="connsiteY84" fmla="*/ 500063 h 1469232"/>
                <a:gd name="connsiteX85" fmla="*/ 85725 w 940593"/>
                <a:gd name="connsiteY85" fmla="*/ 542925 h 1469232"/>
                <a:gd name="connsiteX86" fmla="*/ 80962 w 940593"/>
                <a:gd name="connsiteY86" fmla="*/ 573882 h 1469232"/>
                <a:gd name="connsiteX87" fmla="*/ 109537 w 940593"/>
                <a:gd name="connsiteY87" fmla="*/ 623888 h 1469232"/>
                <a:gd name="connsiteX88" fmla="*/ 135731 w 940593"/>
                <a:gd name="connsiteY88" fmla="*/ 642938 h 1469232"/>
                <a:gd name="connsiteX89" fmla="*/ 145256 w 940593"/>
                <a:gd name="connsiteY89" fmla="*/ 666750 h 1469232"/>
                <a:gd name="connsiteX90" fmla="*/ 133350 w 940593"/>
                <a:gd name="connsiteY90" fmla="*/ 704850 h 1469232"/>
                <a:gd name="connsiteX91" fmla="*/ 111918 w 940593"/>
                <a:gd name="connsiteY91" fmla="*/ 745332 h 1469232"/>
                <a:gd name="connsiteX92" fmla="*/ 78581 w 940593"/>
                <a:gd name="connsiteY92" fmla="*/ 757238 h 1469232"/>
                <a:gd name="connsiteX93" fmla="*/ 116681 w 940593"/>
                <a:gd name="connsiteY93" fmla="*/ 804863 h 1469232"/>
                <a:gd name="connsiteX94" fmla="*/ 150018 w 940593"/>
                <a:gd name="connsiteY94" fmla="*/ 821532 h 1469232"/>
                <a:gd name="connsiteX95" fmla="*/ 176212 w 940593"/>
                <a:gd name="connsiteY95" fmla="*/ 842963 h 1469232"/>
                <a:gd name="connsiteX96" fmla="*/ 195262 w 940593"/>
                <a:gd name="connsiteY96" fmla="*/ 873919 h 1469232"/>
                <a:gd name="connsiteX97" fmla="*/ 219075 w 940593"/>
                <a:gd name="connsiteY97" fmla="*/ 890588 h 1469232"/>
                <a:gd name="connsiteX98" fmla="*/ 216693 w 940593"/>
                <a:gd name="connsiteY98" fmla="*/ 904875 h 1469232"/>
                <a:gd name="connsiteX99" fmla="*/ 230981 w 940593"/>
                <a:gd name="connsiteY99" fmla="*/ 923925 h 1469232"/>
                <a:gd name="connsiteX100" fmla="*/ 247650 w 940593"/>
                <a:gd name="connsiteY100" fmla="*/ 957263 h 1469232"/>
                <a:gd name="connsiteX101" fmla="*/ 242887 w 940593"/>
                <a:gd name="connsiteY101" fmla="*/ 978694 h 1469232"/>
                <a:gd name="connsiteX102" fmla="*/ 238125 w 940593"/>
                <a:gd name="connsiteY102" fmla="*/ 1019175 h 1469232"/>
                <a:gd name="connsiteX103" fmla="*/ 223837 w 940593"/>
                <a:gd name="connsiteY103" fmla="*/ 1064419 h 1469232"/>
                <a:gd name="connsiteX104" fmla="*/ 192881 w 940593"/>
                <a:gd name="connsiteY104" fmla="*/ 1097757 h 1469232"/>
                <a:gd name="connsiteX105" fmla="*/ 180975 w 940593"/>
                <a:gd name="connsiteY105" fmla="*/ 1119188 h 1469232"/>
                <a:gd name="connsiteX106" fmla="*/ 152400 w 940593"/>
                <a:gd name="connsiteY106" fmla="*/ 1140619 h 1469232"/>
                <a:gd name="connsiteX107" fmla="*/ 128587 w 940593"/>
                <a:gd name="connsiteY107" fmla="*/ 1166813 h 1469232"/>
                <a:gd name="connsiteX108" fmla="*/ 114300 w 940593"/>
                <a:gd name="connsiteY108" fmla="*/ 1202532 h 1469232"/>
                <a:gd name="connsiteX109" fmla="*/ 85725 w 940593"/>
                <a:gd name="connsiteY109" fmla="*/ 1231107 h 1469232"/>
                <a:gd name="connsiteX110" fmla="*/ 64293 w 940593"/>
                <a:gd name="connsiteY110" fmla="*/ 1262063 h 1469232"/>
                <a:gd name="connsiteX111" fmla="*/ 45243 w 940593"/>
                <a:gd name="connsiteY111" fmla="*/ 1281113 h 1469232"/>
                <a:gd name="connsiteX112" fmla="*/ 28575 w 940593"/>
                <a:gd name="connsiteY112" fmla="*/ 1302544 h 1469232"/>
                <a:gd name="connsiteX113" fmla="*/ 0 w 940593"/>
                <a:gd name="connsiteY113" fmla="*/ 1333500 h 1469232"/>
                <a:gd name="connsiteX114" fmla="*/ 45243 w 940593"/>
                <a:gd name="connsiteY114" fmla="*/ 1371600 h 1469232"/>
                <a:gd name="connsiteX115" fmla="*/ 90487 w 940593"/>
                <a:gd name="connsiteY115" fmla="*/ 1369219 h 1469232"/>
                <a:gd name="connsiteX116" fmla="*/ 138112 w 940593"/>
                <a:gd name="connsiteY116" fmla="*/ 1373982 h 1469232"/>
                <a:gd name="connsiteX117" fmla="*/ 214312 w 940593"/>
                <a:gd name="connsiteY117" fmla="*/ 1412082 h 1469232"/>
                <a:gd name="connsiteX118" fmla="*/ 333375 w 940593"/>
                <a:gd name="connsiteY118" fmla="*/ 1447800 h 1469232"/>
                <a:gd name="connsiteX119" fmla="*/ 388143 w 940593"/>
                <a:gd name="connsiteY119" fmla="*/ 1469232 h 1469232"/>
                <a:gd name="connsiteX120" fmla="*/ 419100 w 940593"/>
                <a:gd name="connsiteY120" fmla="*/ 1454944 h 1469232"/>
                <a:gd name="connsiteX121" fmla="*/ 464343 w 940593"/>
                <a:gd name="connsiteY121" fmla="*/ 1404938 h 1469232"/>
                <a:gd name="connsiteX122" fmla="*/ 485775 w 940593"/>
                <a:gd name="connsiteY122" fmla="*/ 1404938 h 1469232"/>
                <a:gd name="connsiteX123" fmla="*/ 485775 w 940593"/>
                <a:gd name="connsiteY123" fmla="*/ 1404938 h 1469232"/>
                <a:gd name="connsiteX124" fmla="*/ 497681 w 940593"/>
                <a:gd name="connsiteY124" fmla="*/ 1383507 h 1469232"/>
                <a:gd name="connsiteX125" fmla="*/ 488156 w 940593"/>
                <a:gd name="connsiteY125" fmla="*/ 1369219 h 1469232"/>
                <a:gd name="connsiteX126" fmla="*/ 447675 w 940593"/>
                <a:gd name="connsiteY126" fmla="*/ 1373981 h 1469232"/>
                <a:gd name="connsiteX127" fmla="*/ 459581 w 940593"/>
                <a:gd name="connsiteY127" fmla="*/ 1345407 h 1469232"/>
                <a:gd name="connsiteX128" fmla="*/ 500062 w 940593"/>
                <a:gd name="connsiteY128" fmla="*/ 1347788 h 1469232"/>
                <a:gd name="connsiteX129" fmla="*/ 523875 w 940593"/>
                <a:gd name="connsiteY129" fmla="*/ 1347788 h 1469232"/>
                <a:gd name="connsiteX130" fmla="*/ 540543 w 940593"/>
                <a:gd name="connsiteY130" fmla="*/ 1366838 h 1469232"/>
                <a:gd name="connsiteX131" fmla="*/ 585787 w 940593"/>
                <a:gd name="connsiteY131" fmla="*/ 1326357 h 1469232"/>
                <a:gd name="connsiteX132" fmla="*/ 619125 w 940593"/>
                <a:gd name="connsiteY132" fmla="*/ 1350169 h 1469232"/>
                <a:gd name="connsiteX133" fmla="*/ 650081 w 940593"/>
                <a:gd name="connsiteY133" fmla="*/ 1331119 h 1469232"/>
                <a:gd name="connsiteX134" fmla="*/ 650081 w 940593"/>
                <a:gd name="connsiteY134" fmla="*/ 1338263 h 1469232"/>
                <a:gd name="connsiteX135" fmla="*/ 650081 w 940593"/>
                <a:gd name="connsiteY135" fmla="*/ 1364457 h 1469232"/>
                <a:gd name="connsiteX136" fmla="*/ 695325 w 940593"/>
                <a:gd name="connsiteY136" fmla="*/ 1357313 h 1469232"/>
                <a:gd name="connsiteX137" fmla="*/ 716756 w 940593"/>
                <a:gd name="connsiteY137" fmla="*/ 1331119 h 1469232"/>
                <a:gd name="connsiteX138" fmla="*/ 759618 w 940593"/>
                <a:gd name="connsiteY138" fmla="*/ 1321594 h 1469232"/>
                <a:gd name="connsiteX139" fmla="*/ 792956 w 940593"/>
                <a:gd name="connsiteY139" fmla="*/ 1300163 h 1469232"/>
                <a:gd name="connsiteX140" fmla="*/ 797718 w 940593"/>
                <a:gd name="connsiteY140" fmla="*/ 1271588 h 1469232"/>
                <a:gd name="connsiteX141" fmla="*/ 821531 w 940593"/>
                <a:gd name="connsiteY141" fmla="*/ 1288257 h 1469232"/>
                <a:gd name="connsiteX142" fmla="*/ 840581 w 940593"/>
                <a:gd name="connsiteY142" fmla="*/ 1264444 h 1469232"/>
                <a:gd name="connsiteX143" fmla="*/ 883443 w 940593"/>
                <a:gd name="connsiteY143" fmla="*/ 1288257 h 1469232"/>
                <a:gd name="connsiteX144" fmla="*/ 909637 w 940593"/>
                <a:gd name="connsiteY144" fmla="*/ 1285875 h 1469232"/>
                <a:gd name="connsiteX0" fmla="*/ 909637 w 940593"/>
                <a:gd name="connsiteY0" fmla="*/ 1285875 h 1469232"/>
                <a:gd name="connsiteX1" fmla="*/ 940593 w 940593"/>
                <a:gd name="connsiteY1" fmla="*/ 1202532 h 1469232"/>
                <a:gd name="connsiteX2" fmla="*/ 935831 w 940593"/>
                <a:gd name="connsiteY2" fmla="*/ 1178719 h 1469232"/>
                <a:gd name="connsiteX3" fmla="*/ 912018 w 940593"/>
                <a:gd name="connsiteY3" fmla="*/ 1150144 h 1469232"/>
                <a:gd name="connsiteX4" fmla="*/ 912018 w 940593"/>
                <a:gd name="connsiteY4" fmla="*/ 1128713 h 1469232"/>
                <a:gd name="connsiteX5" fmla="*/ 888206 w 940593"/>
                <a:gd name="connsiteY5" fmla="*/ 1131094 h 1469232"/>
                <a:gd name="connsiteX6" fmla="*/ 895350 w 940593"/>
                <a:gd name="connsiteY6" fmla="*/ 1107282 h 1469232"/>
                <a:gd name="connsiteX7" fmla="*/ 900112 w 940593"/>
                <a:gd name="connsiteY7" fmla="*/ 1066800 h 1469232"/>
                <a:gd name="connsiteX8" fmla="*/ 892968 w 940593"/>
                <a:gd name="connsiteY8" fmla="*/ 1047750 h 1469232"/>
                <a:gd name="connsiteX9" fmla="*/ 883443 w 940593"/>
                <a:gd name="connsiteY9" fmla="*/ 1021557 h 1469232"/>
                <a:gd name="connsiteX10" fmla="*/ 873918 w 940593"/>
                <a:gd name="connsiteY10" fmla="*/ 1012032 h 1469232"/>
                <a:gd name="connsiteX11" fmla="*/ 852487 w 940593"/>
                <a:gd name="connsiteY11" fmla="*/ 1019175 h 1469232"/>
                <a:gd name="connsiteX12" fmla="*/ 833437 w 940593"/>
                <a:gd name="connsiteY12" fmla="*/ 1023938 h 1469232"/>
                <a:gd name="connsiteX13" fmla="*/ 804862 w 940593"/>
                <a:gd name="connsiteY13" fmla="*/ 1000125 h 1469232"/>
                <a:gd name="connsiteX14" fmla="*/ 776287 w 940593"/>
                <a:gd name="connsiteY14" fmla="*/ 976313 h 1469232"/>
                <a:gd name="connsiteX15" fmla="*/ 752475 w 940593"/>
                <a:gd name="connsiteY15" fmla="*/ 954882 h 1469232"/>
                <a:gd name="connsiteX16" fmla="*/ 752475 w 940593"/>
                <a:gd name="connsiteY16" fmla="*/ 954882 h 1469232"/>
                <a:gd name="connsiteX17" fmla="*/ 757237 w 940593"/>
                <a:gd name="connsiteY17" fmla="*/ 909638 h 1469232"/>
                <a:gd name="connsiteX18" fmla="*/ 757237 w 940593"/>
                <a:gd name="connsiteY18" fmla="*/ 890588 h 1469232"/>
                <a:gd name="connsiteX19" fmla="*/ 747712 w 940593"/>
                <a:gd name="connsiteY19" fmla="*/ 864394 h 1469232"/>
                <a:gd name="connsiteX20" fmla="*/ 747712 w 940593"/>
                <a:gd name="connsiteY20" fmla="*/ 864394 h 1469232"/>
                <a:gd name="connsiteX21" fmla="*/ 728662 w 940593"/>
                <a:gd name="connsiteY21" fmla="*/ 828675 h 1469232"/>
                <a:gd name="connsiteX22" fmla="*/ 711993 w 940593"/>
                <a:gd name="connsiteY22" fmla="*/ 797719 h 1469232"/>
                <a:gd name="connsiteX23" fmla="*/ 742950 w 940593"/>
                <a:gd name="connsiteY23" fmla="*/ 792957 h 1469232"/>
                <a:gd name="connsiteX24" fmla="*/ 773906 w 940593"/>
                <a:gd name="connsiteY24" fmla="*/ 790575 h 1469232"/>
                <a:gd name="connsiteX25" fmla="*/ 781050 w 940593"/>
                <a:gd name="connsiteY25" fmla="*/ 762000 h 1469232"/>
                <a:gd name="connsiteX26" fmla="*/ 785812 w 940593"/>
                <a:gd name="connsiteY26" fmla="*/ 733425 h 1469232"/>
                <a:gd name="connsiteX27" fmla="*/ 785812 w 940593"/>
                <a:gd name="connsiteY27" fmla="*/ 716757 h 1469232"/>
                <a:gd name="connsiteX28" fmla="*/ 754856 w 940593"/>
                <a:gd name="connsiteY28" fmla="*/ 700088 h 1469232"/>
                <a:gd name="connsiteX29" fmla="*/ 747712 w 940593"/>
                <a:gd name="connsiteY29" fmla="*/ 676275 h 1469232"/>
                <a:gd name="connsiteX30" fmla="*/ 740568 w 940593"/>
                <a:gd name="connsiteY30" fmla="*/ 657225 h 1469232"/>
                <a:gd name="connsiteX31" fmla="*/ 721518 w 940593"/>
                <a:gd name="connsiteY31" fmla="*/ 633413 h 1469232"/>
                <a:gd name="connsiteX32" fmla="*/ 719137 w 940593"/>
                <a:gd name="connsiteY32" fmla="*/ 611982 h 1469232"/>
                <a:gd name="connsiteX33" fmla="*/ 695325 w 940593"/>
                <a:gd name="connsiteY33" fmla="*/ 597694 h 1469232"/>
                <a:gd name="connsiteX34" fmla="*/ 673893 w 940593"/>
                <a:gd name="connsiteY34" fmla="*/ 611982 h 1469232"/>
                <a:gd name="connsiteX35" fmla="*/ 673893 w 940593"/>
                <a:gd name="connsiteY35" fmla="*/ 611982 h 1469232"/>
                <a:gd name="connsiteX36" fmla="*/ 623887 w 940593"/>
                <a:gd name="connsiteY36" fmla="*/ 592932 h 1469232"/>
                <a:gd name="connsiteX37" fmla="*/ 597693 w 940593"/>
                <a:gd name="connsiteY37" fmla="*/ 569119 h 1469232"/>
                <a:gd name="connsiteX38" fmla="*/ 607218 w 940593"/>
                <a:gd name="connsiteY38" fmla="*/ 538163 h 1469232"/>
                <a:gd name="connsiteX39" fmla="*/ 602456 w 940593"/>
                <a:gd name="connsiteY39" fmla="*/ 511969 h 1469232"/>
                <a:gd name="connsiteX40" fmla="*/ 609600 w 940593"/>
                <a:gd name="connsiteY40" fmla="*/ 488157 h 1469232"/>
                <a:gd name="connsiteX41" fmla="*/ 588168 w 940593"/>
                <a:gd name="connsiteY41" fmla="*/ 452438 h 1469232"/>
                <a:gd name="connsiteX42" fmla="*/ 588168 w 940593"/>
                <a:gd name="connsiteY42" fmla="*/ 428625 h 1469232"/>
                <a:gd name="connsiteX43" fmla="*/ 576262 w 940593"/>
                <a:gd name="connsiteY43" fmla="*/ 400050 h 1469232"/>
                <a:gd name="connsiteX44" fmla="*/ 561975 w 940593"/>
                <a:gd name="connsiteY44" fmla="*/ 369094 h 1469232"/>
                <a:gd name="connsiteX45" fmla="*/ 542925 w 940593"/>
                <a:gd name="connsiteY45" fmla="*/ 347663 h 1469232"/>
                <a:gd name="connsiteX46" fmla="*/ 576262 w 940593"/>
                <a:gd name="connsiteY46" fmla="*/ 333375 h 1469232"/>
                <a:gd name="connsiteX47" fmla="*/ 581025 w 940593"/>
                <a:gd name="connsiteY47" fmla="*/ 302419 h 1469232"/>
                <a:gd name="connsiteX48" fmla="*/ 583406 w 940593"/>
                <a:gd name="connsiteY48" fmla="*/ 273844 h 1469232"/>
                <a:gd name="connsiteX49" fmla="*/ 600075 w 940593"/>
                <a:gd name="connsiteY49" fmla="*/ 254794 h 1469232"/>
                <a:gd name="connsiteX50" fmla="*/ 595312 w 940593"/>
                <a:gd name="connsiteY50" fmla="*/ 223838 h 1469232"/>
                <a:gd name="connsiteX51" fmla="*/ 585787 w 940593"/>
                <a:gd name="connsiteY51" fmla="*/ 195263 h 1469232"/>
                <a:gd name="connsiteX52" fmla="*/ 571500 w 940593"/>
                <a:gd name="connsiteY52" fmla="*/ 159544 h 1469232"/>
                <a:gd name="connsiteX53" fmla="*/ 511968 w 940593"/>
                <a:gd name="connsiteY53" fmla="*/ 133350 h 1469232"/>
                <a:gd name="connsiteX54" fmla="*/ 490537 w 940593"/>
                <a:gd name="connsiteY54" fmla="*/ 114300 h 1469232"/>
                <a:gd name="connsiteX55" fmla="*/ 466725 w 940593"/>
                <a:gd name="connsiteY55" fmla="*/ 100013 h 1469232"/>
                <a:gd name="connsiteX56" fmla="*/ 459581 w 940593"/>
                <a:gd name="connsiteY56" fmla="*/ 88107 h 1469232"/>
                <a:gd name="connsiteX57" fmla="*/ 464343 w 940593"/>
                <a:gd name="connsiteY57" fmla="*/ 76200 h 1469232"/>
                <a:gd name="connsiteX58" fmla="*/ 452437 w 940593"/>
                <a:gd name="connsiteY58" fmla="*/ 57150 h 1469232"/>
                <a:gd name="connsiteX59" fmla="*/ 421481 w 940593"/>
                <a:gd name="connsiteY59" fmla="*/ 47625 h 1469232"/>
                <a:gd name="connsiteX60" fmla="*/ 397668 w 940593"/>
                <a:gd name="connsiteY60" fmla="*/ 33338 h 1469232"/>
                <a:gd name="connsiteX61" fmla="*/ 366712 w 940593"/>
                <a:gd name="connsiteY61" fmla="*/ 23813 h 1469232"/>
                <a:gd name="connsiteX62" fmla="*/ 352425 w 940593"/>
                <a:gd name="connsiteY62" fmla="*/ 38100 h 1469232"/>
                <a:gd name="connsiteX63" fmla="*/ 338137 w 940593"/>
                <a:gd name="connsiteY63" fmla="*/ 59532 h 1469232"/>
                <a:gd name="connsiteX64" fmla="*/ 330993 w 940593"/>
                <a:gd name="connsiteY64" fmla="*/ 83344 h 1469232"/>
                <a:gd name="connsiteX65" fmla="*/ 314325 w 940593"/>
                <a:gd name="connsiteY65" fmla="*/ 92869 h 1469232"/>
                <a:gd name="connsiteX66" fmla="*/ 273843 w 940593"/>
                <a:gd name="connsiteY66" fmla="*/ 80963 h 1469232"/>
                <a:gd name="connsiteX67" fmla="*/ 271462 w 940593"/>
                <a:gd name="connsiteY67" fmla="*/ 59532 h 1469232"/>
                <a:gd name="connsiteX68" fmla="*/ 247650 w 940593"/>
                <a:gd name="connsiteY68" fmla="*/ 45244 h 1469232"/>
                <a:gd name="connsiteX69" fmla="*/ 247650 w 940593"/>
                <a:gd name="connsiteY69" fmla="*/ 26194 h 1469232"/>
                <a:gd name="connsiteX70" fmla="*/ 240506 w 940593"/>
                <a:gd name="connsiteY70" fmla="*/ 0 h 1469232"/>
                <a:gd name="connsiteX71" fmla="*/ 0 w 940593"/>
                <a:gd name="connsiteY71" fmla="*/ 4763 h 1469232"/>
                <a:gd name="connsiteX72" fmla="*/ 42862 w 940593"/>
                <a:gd name="connsiteY72" fmla="*/ 97632 h 1469232"/>
                <a:gd name="connsiteX73" fmla="*/ 71437 w 940593"/>
                <a:gd name="connsiteY73" fmla="*/ 150019 h 1469232"/>
                <a:gd name="connsiteX74" fmla="*/ 95250 w 940593"/>
                <a:gd name="connsiteY74" fmla="*/ 276225 h 1469232"/>
                <a:gd name="connsiteX75" fmla="*/ 57150 w 940593"/>
                <a:gd name="connsiteY75" fmla="*/ 280988 h 1469232"/>
                <a:gd name="connsiteX76" fmla="*/ 61912 w 940593"/>
                <a:gd name="connsiteY76" fmla="*/ 321469 h 1469232"/>
                <a:gd name="connsiteX77" fmla="*/ 57150 w 940593"/>
                <a:gd name="connsiteY77" fmla="*/ 361950 h 1469232"/>
                <a:gd name="connsiteX78" fmla="*/ 40481 w 940593"/>
                <a:gd name="connsiteY78" fmla="*/ 388144 h 1469232"/>
                <a:gd name="connsiteX79" fmla="*/ 69056 w 940593"/>
                <a:gd name="connsiteY79" fmla="*/ 400050 h 1469232"/>
                <a:gd name="connsiteX80" fmla="*/ 66675 w 940593"/>
                <a:gd name="connsiteY80" fmla="*/ 423863 h 1469232"/>
                <a:gd name="connsiteX81" fmla="*/ 40481 w 940593"/>
                <a:gd name="connsiteY81" fmla="*/ 431007 h 1469232"/>
                <a:gd name="connsiteX82" fmla="*/ 45243 w 940593"/>
                <a:gd name="connsiteY82" fmla="*/ 476250 h 1469232"/>
                <a:gd name="connsiteX83" fmla="*/ 69056 w 940593"/>
                <a:gd name="connsiteY83" fmla="*/ 488157 h 1469232"/>
                <a:gd name="connsiteX84" fmla="*/ 95250 w 940593"/>
                <a:gd name="connsiteY84" fmla="*/ 500063 h 1469232"/>
                <a:gd name="connsiteX85" fmla="*/ 85725 w 940593"/>
                <a:gd name="connsiteY85" fmla="*/ 542925 h 1469232"/>
                <a:gd name="connsiteX86" fmla="*/ 80962 w 940593"/>
                <a:gd name="connsiteY86" fmla="*/ 573882 h 1469232"/>
                <a:gd name="connsiteX87" fmla="*/ 109537 w 940593"/>
                <a:gd name="connsiteY87" fmla="*/ 623888 h 1469232"/>
                <a:gd name="connsiteX88" fmla="*/ 135731 w 940593"/>
                <a:gd name="connsiteY88" fmla="*/ 642938 h 1469232"/>
                <a:gd name="connsiteX89" fmla="*/ 145256 w 940593"/>
                <a:gd name="connsiteY89" fmla="*/ 666750 h 1469232"/>
                <a:gd name="connsiteX90" fmla="*/ 133350 w 940593"/>
                <a:gd name="connsiteY90" fmla="*/ 704850 h 1469232"/>
                <a:gd name="connsiteX91" fmla="*/ 111918 w 940593"/>
                <a:gd name="connsiteY91" fmla="*/ 745332 h 1469232"/>
                <a:gd name="connsiteX92" fmla="*/ 78581 w 940593"/>
                <a:gd name="connsiteY92" fmla="*/ 757238 h 1469232"/>
                <a:gd name="connsiteX93" fmla="*/ 116681 w 940593"/>
                <a:gd name="connsiteY93" fmla="*/ 804863 h 1469232"/>
                <a:gd name="connsiteX94" fmla="*/ 150018 w 940593"/>
                <a:gd name="connsiteY94" fmla="*/ 821532 h 1469232"/>
                <a:gd name="connsiteX95" fmla="*/ 176212 w 940593"/>
                <a:gd name="connsiteY95" fmla="*/ 842963 h 1469232"/>
                <a:gd name="connsiteX96" fmla="*/ 195262 w 940593"/>
                <a:gd name="connsiteY96" fmla="*/ 873919 h 1469232"/>
                <a:gd name="connsiteX97" fmla="*/ 219075 w 940593"/>
                <a:gd name="connsiteY97" fmla="*/ 890588 h 1469232"/>
                <a:gd name="connsiteX98" fmla="*/ 216693 w 940593"/>
                <a:gd name="connsiteY98" fmla="*/ 904875 h 1469232"/>
                <a:gd name="connsiteX99" fmla="*/ 230981 w 940593"/>
                <a:gd name="connsiteY99" fmla="*/ 923925 h 1469232"/>
                <a:gd name="connsiteX100" fmla="*/ 247650 w 940593"/>
                <a:gd name="connsiteY100" fmla="*/ 957263 h 1469232"/>
                <a:gd name="connsiteX101" fmla="*/ 242887 w 940593"/>
                <a:gd name="connsiteY101" fmla="*/ 978694 h 1469232"/>
                <a:gd name="connsiteX102" fmla="*/ 238125 w 940593"/>
                <a:gd name="connsiteY102" fmla="*/ 1019175 h 1469232"/>
                <a:gd name="connsiteX103" fmla="*/ 223837 w 940593"/>
                <a:gd name="connsiteY103" fmla="*/ 1064419 h 1469232"/>
                <a:gd name="connsiteX104" fmla="*/ 192881 w 940593"/>
                <a:gd name="connsiteY104" fmla="*/ 1097757 h 1469232"/>
                <a:gd name="connsiteX105" fmla="*/ 180975 w 940593"/>
                <a:gd name="connsiteY105" fmla="*/ 1119188 h 1469232"/>
                <a:gd name="connsiteX106" fmla="*/ 152400 w 940593"/>
                <a:gd name="connsiteY106" fmla="*/ 1140619 h 1469232"/>
                <a:gd name="connsiteX107" fmla="*/ 128587 w 940593"/>
                <a:gd name="connsiteY107" fmla="*/ 1166813 h 1469232"/>
                <a:gd name="connsiteX108" fmla="*/ 114300 w 940593"/>
                <a:gd name="connsiteY108" fmla="*/ 1202532 h 1469232"/>
                <a:gd name="connsiteX109" fmla="*/ 85725 w 940593"/>
                <a:gd name="connsiteY109" fmla="*/ 1231107 h 1469232"/>
                <a:gd name="connsiteX110" fmla="*/ 64293 w 940593"/>
                <a:gd name="connsiteY110" fmla="*/ 1262063 h 1469232"/>
                <a:gd name="connsiteX111" fmla="*/ 45243 w 940593"/>
                <a:gd name="connsiteY111" fmla="*/ 1281113 h 1469232"/>
                <a:gd name="connsiteX112" fmla="*/ 28575 w 940593"/>
                <a:gd name="connsiteY112" fmla="*/ 1302544 h 1469232"/>
                <a:gd name="connsiteX113" fmla="*/ 0 w 940593"/>
                <a:gd name="connsiteY113" fmla="*/ 1333500 h 1469232"/>
                <a:gd name="connsiteX114" fmla="*/ 45243 w 940593"/>
                <a:gd name="connsiteY114" fmla="*/ 1371600 h 1469232"/>
                <a:gd name="connsiteX115" fmla="*/ 90487 w 940593"/>
                <a:gd name="connsiteY115" fmla="*/ 1369219 h 1469232"/>
                <a:gd name="connsiteX116" fmla="*/ 138112 w 940593"/>
                <a:gd name="connsiteY116" fmla="*/ 1373982 h 1469232"/>
                <a:gd name="connsiteX117" fmla="*/ 214312 w 940593"/>
                <a:gd name="connsiteY117" fmla="*/ 1412082 h 1469232"/>
                <a:gd name="connsiteX118" fmla="*/ 333375 w 940593"/>
                <a:gd name="connsiteY118" fmla="*/ 1447800 h 1469232"/>
                <a:gd name="connsiteX119" fmla="*/ 388143 w 940593"/>
                <a:gd name="connsiteY119" fmla="*/ 1469232 h 1469232"/>
                <a:gd name="connsiteX120" fmla="*/ 419100 w 940593"/>
                <a:gd name="connsiteY120" fmla="*/ 1454944 h 1469232"/>
                <a:gd name="connsiteX121" fmla="*/ 464343 w 940593"/>
                <a:gd name="connsiteY121" fmla="*/ 1404938 h 1469232"/>
                <a:gd name="connsiteX122" fmla="*/ 485775 w 940593"/>
                <a:gd name="connsiteY122" fmla="*/ 1404938 h 1469232"/>
                <a:gd name="connsiteX123" fmla="*/ 485775 w 940593"/>
                <a:gd name="connsiteY123" fmla="*/ 1404938 h 1469232"/>
                <a:gd name="connsiteX124" fmla="*/ 497681 w 940593"/>
                <a:gd name="connsiteY124" fmla="*/ 1383507 h 1469232"/>
                <a:gd name="connsiteX125" fmla="*/ 488156 w 940593"/>
                <a:gd name="connsiteY125" fmla="*/ 1369219 h 1469232"/>
                <a:gd name="connsiteX126" fmla="*/ 447675 w 940593"/>
                <a:gd name="connsiteY126" fmla="*/ 1373981 h 1469232"/>
                <a:gd name="connsiteX127" fmla="*/ 459581 w 940593"/>
                <a:gd name="connsiteY127" fmla="*/ 1345407 h 1469232"/>
                <a:gd name="connsiteX128" fmla="*/ 500062 w 940593"/>
                <a:gd name="connsiteY128" fmla="*/ 1347788 h 1469232"/>
                <a:gd name="connsiteX129" fmla="*/ 523875 w 940593"/>
                <a:gd name="connsiteY129" fmla="*/ 1347788 h 1469232"/>
                <a:gd name="connsiteX130" fmla="*/ 540543 w 940593"/>
                <a:gd name="connsiteY130" fmla="*/ 1366838 h 1469232"/>
                <a:gd name="connsiteX131" fmla="*/ 585787 w 940593"/>
                <a:gd name="connsiteY131" fmla="*/ 1326357 h 1469232"/>
                <a:gd name="connsiteX132" fmla="*/ 631031 w 940593"/>
                <a:gd name="connsiteY132" fmla="*/ 1350169 h 1469232"/>
                <a:gd name="connsiteX133" fmla="*/ 650081 w 940593"/>
                <a:gd name="connsiteY133" fmla="*/ 1331119 h 1469232"/>
                <a:gd name="connsiteX134" fmla="*/ 650081 w 940593"/>
                <a:gd name="connsiteY134" fmla="*/ 1338263 h 1469232"/>
                <a:gd name="connsiteX135" fmla="*/ 650081 w 940593"/>
                <a:gd name="connsiteY135" fmla="*/ 1364457 h 1469232"/>
                <a:gd name="connsiteX136" fmla="*/ 695325 w 940593"/>
                <a:gd name="connsiteY136" fmla="*/ 1357313 h 1469232"/>
                <a:gd name="connsiteX137" fmla="*/ 716756 w 940593"/>
                <a:gd name="connsiteY137" fmla="*/ 1331119 h 1469232"/>
                <a:gd name="connsiteX138" fmla="*/ 759618 w 940593"/>
                <a:gd name="connsiteY138" fmla="*/ 1321594 h 1469232"/>
                <a:gd name="connsiteX139" fmla="*/ 792956 w 940593"/>
                <a:gd name="connsiteY139" fmla="*/ 1300163 h 1469232"/>
                <a:gd name="connsiteX140" fmla="*/ 797718 w 940593"/>
                <a:gd name="connsiteY140" fmla="*/ 1271588 h 1469232"/>
                <a:gd name="connsiteX141" fmla="*/ 821531 w 940593"/>
                <a:gd name="connsiteY141" fmla="*/ 1288257 h 1469232"/>
                <a:gd name="connsiteX142" fmla="*/ 840581 w 940593"/>
                <a:gd name="connsiteY142" fmla="*/ 1264444 h 1469232"/>
                <a:gd name="connsiteX143" fmla="*/ 883443 w 940593"/>
                <a:gd name="connsiteY143" fmla="*/ 1288257 h 1469232"/>
                <a:gd name="connsiteX144" fmla="*/ 909637 w 940593"/>
                <a:gd name="connsiteY144" fmla="*/ 1285875 h 1469232"/>
                <a:gd name="connsiteX0" fmla="*/ 909637 w 940593"/>
                <a:gd name="connsiteY0" fmla="*/ 1285875 h 1469232"/>
                <a:gd name="connsiteX1" fmla="*/ 940593 w 940593"/>
                <a:gd name="connsiteY1" fmla="*/ 1202532 h 1469232"/>
                <a:gd name="connsiteX2" fmla="*/ 935831 w 940593"/>
                <a:gd name="connsiteY2" fmla="*/ 1178719 h 1469232"/>
                <a:gd name="connsiteX3" fmla="*/ 912018 w 940593"/>
                <a:gd name="connsiteY3" fmla="*/ 1150144 h 1469232"/>
                <a:gd name="connsiteX4" fmla="*/ 912018 w 940593"/>
                <a:gd name="connsiteY4" fmla="*/ 1128713 h 1469232"/>
                <a:gd name="connsiteX5" fmla="*/ 888206 w 940593"/>
                <a:gd name="connsiteY5" fmla="*/ 1131094 h 1469232"/>
                <a:gd name="connsiteX6" fmla="*/ 895350 w 940593"/>
                <a:gd name="connsiteY6" fmla="*/ 1107282 h 1469232"/>
                <a:gd name="connsiteX7" fmla="*/ 900112 w 940593"/>
                <a:gd name="connsiteY7" fmla="*/ 1066800 h 1469232"/>
                <a:gd name="connsiteX8" fmla="*/ 892968 w 940593"/>
                <a:gd name="connsiteY8" fmla="*/ 1047750 h 1469232"/>
                <a:gd name="connsiteX9" fmla="*/ 883443 w 940593"/>
                <a:gd name="connsiteY9" fmla="*/ 1021557 h 1469232"/>
                <a:gd name="connsiteX10" fmla="*/ 873918 w 940593"/>
                <a:gd name="connsiteY10" fmla="*/ 1012032 h 1469232"/>
                <a:gd name="connsiteX11" fmla="*/ 852487 w 940593"/>
                <a:gd name="connsiteY11" fmla="*/ 1019175 h 1469232"/>
                <a:gd name="connsiteX12" fmla="*/ 833437 w 940593"/>
                <a:gd name="connsiteY12" fmla="*/ 1023938 h 1469232"/>
                <a:gd name="connsiteX13" fmla="*/ 804862 w 940593"/>
                <a:gd name="connsiteY13" fmla="*/ 1000125 h 1469232"/>
                <a:gd name="connsiteX14" fmla="*/ 776287 w 940593"/>
                <a:gd name="connsiteY14" fmla="*/ 976313 h 1469232"/>
                <a:gd name="connsiteX15" fmla="*/ 752475 w 940593"/>
                <a:gd name="connsiteY15" fmla="*/ 954882 h 1469232"/>
                <a:gd name="connsiteX16" fmla="*/ 752475 w 940593"/>
                <a:gd name="connsiteY16" fmla="*/ 954882 h 1469232"/>
                <a:gd name="connsiteX17" fmla="*/ 757237 w 940593"/>
                <a:gd name="connsiteY17" fmla="*/ 909638 h 1469232"/>
                <a:gd name="connsiteX18" fmla="*/ 757237 w 940593"/>
                <a:gd name="connsiteY18" fmla="*/ 890588 h 1469232"/>
                <a:gd name="connsiteX19" fmla="*/ 747712 w 940593"/>
                <a:gd name="connsiteY19" fmla="*/ 864394 h 1469232"/>
                <a:gd name="connsiteX20" fmla="*/ 747712 w 940593"/>
                <a:gd name="connsiteY20" fmla="*/ 864394 h 1469232"/>
                <a:gd name="connsiteX21" fmla="*/ 728662 w 940593"/>
                <a:gd name="connsiteY21" fmla="*/ 828675 h 1469232"/>
                <a:gd name="connsiteX22" fmla="*/ 711993 w 940593"/>
                <a:gd name="connsiteY22" fmla="*/ 797719 h 1469232"/>
                <a:gd name="connsiteX23" fmla="*/ 742950 w 940593"/>
                <a:gd name="connsiteY23" fmla="*/ 792957 h 1469232"/>
                <a:gd name="connsiteX24" fmla="*/ 773906 w 940593"/>
                <a:gd name="connsiteY24" fmla="*/ 790575 h 1469232"/>
                <a:gd name="connsiteX25" fmla="*/ 781050 w 940593"/>
                <a:gd name="connsiteY25" fmla="*/ 762000 h 1469232"/>
                <a:gd name="connsiteX26" fmla="*/ 785812 w 940593"/>
                <a:gd name="connsiteY26" fmla="*/ 733425 h 1469232"/>
                <a:gd name="connsiteX27" fmla="*/ 785812 w 940593"/>
                <a:gd name="connsiteY27" fmla="*/ 716757 h 1469232"/>
                <a:gd name="connsiteX28" fmla="*/ 754856 w 940593"/>
                <a:gd name="connsiteY28" fmla="*/ 700088 h 1469232"/>
                <a:gd name="connsiteX29" fmla="*/ 747712 w 940593"/>
                <a:gd name="connsiteY29" fmla="*/ 676275 h 1469232"/>
                <a:gd name="connsiteX30" fmla="*/ 740568 w 940593"/>
                <a:gd name="connsiteY30" fmla="*/ 657225 h 1469232"/>
                <a:gd name="connsiteX31" fmla="*/ 721518 w 940593"/>
                <a:gd name="connsiteY31" fmla="*/ 633413 h 1469232"/>
                <a:gd name="connsiteX32" fmla="*/ 719137 w 940593"/>
                <a:gd name="connsiteY32" fmla="*/ 611982 h 1469232"/>
                <a:gd name="connsiteX33" fmla="*/ 695325 w 940593"/>
                <a:gd name="connsiteY33" fmla="*/ 597694 h 1469232"/>
                <a:gd name="connsiteX34" fmla="*/ 673893 w 940593"/>
                <a:gd name="connsiteY34" fmla="*/ 611982 h 1469232"/>
                <a:gd name="connsiteX35" fmla="*/ 673893 w 940593"/>
                <a:gd name="connsiteY35" fmla="*/ 611982 h 1469232"/>
                <a:gd name="connsiteX36" fmla="*/ 623887 w 940593"/>
                <a:gd name="connsiteY36" fmla="*/ 592932 h 1469232"/>
                <a:gd name="connsiteX37" fmla="*/ 597693 w 940593"/>
                <a:gd name="connsiteY37" fmla="*/ 569119 h 1469232"/>
                <a:gd name="connsiteX38" fmla="*/ 607218 w 940593"/>
                <a:gd name="connsiteY38" fmla="*/ 538163 h 1469232"/>
                <a:gd name="connsiteX39" fmla="*/ 602456 w 940593"/>
                <a:gd name="connsiteY39" fmla="*/ 511969 h 1469232"/>
                <a:gd name="connsiteX40" fmla="*/ 609600 w 940593"/>
                <a:gd name="connsiteY40" fmla="*/ 488157 h 1469232"/>
                <a:gd name="connsiteX41" fmla="*/ 588168 w 940593"/>
                <a:gd name="connsiteY41" fmla="*/ 452438 h 1469232"/>
                <a:gd name="connsiteX42" fmla="*/ 588168 w 940593"/>
                <a:gd name="connsiteY42" fmla="*/ 428625 h 1469232"/>
                <a:gd name="connsiteX43" fmla="*/ 576262 w 940593"/>
                <a:gd name="connsiteY43" fmla="*/ 400050 h 1469232"/>
                <a:gd name="connsiteX44" fmla="*/ 561975 w 940593"/>
                <a:gd name="connsiteY44" fmla="*/ 369094 h 1469232"/>
                <a:gd name="connsiteX45" fmla="*/ 542925 w 940593"/>
                <a:gd name="connsiteY45" fmla="*/ 347663 h 1469232"/>
                <a:gd name="connsiteX46" fmla="*/ 576262 w 940593"/>
                <a:gd name="connsiteY46" fmla="*/ 333375 h 1469232"/>
                <a:gd name="connsiteX47" fmla="*/ 581025 w 940593"/>
                <a:gd name="connsiteY47" fmla="*/ 302419 h 1469232"/>
                <a:gd name="connsiteX48" fmla="*/ 583406 w 940593"/>
                <a:gd name="connsiteY48" fmla="*/ 273844 h 1469232"/>
                <a:gd name="connsiteX49" fmla="*/ 600075 w 940593"/>
                <a:gd name="connsiteY49" fmla="*/ 254794 h 1469232"/>
                <a:gd name="connsiteX50" fmla="*/ 595312 w 940593"/>
                <a:gd name="connsiteY50" fmla="*/ 223838 h 1469232"/>
                <a:gd name="connsiteX51" fmla="*/ 585787 w 940593"/>
                <a:gd name="connsiteY51" fmla="*/ 195263 h 1469232"/>
                <a:gd name="connsiteX52" fmla="*/ 571500 w 940593"/>
                <a:gd name="connsiteY52" fmla="*/ 159544 h 1469232"/>
                <a:gd name="connsiteX53" fmla="*/ 511968 w 940593"/>
                <a:gd name="connsiteY53" fmla="*/ 133350 h 1469232"/>
                <a:gd name="connsiteX54" fmla="*/ 490537 w 940593"/>
                <a:gd name="connsiteY54" fmla="*/ 114300 h 1469232"/>
                <a:gd name="connsiteX55" fmla="*/ 466725 w 940593"/>
                <a:gd name="connsiteY55" fmla="*/ 100013 h 1469232"/>
                <a:gd name="connsiteX56" fmla="*/ 459581 w 940593"/>
                <a:gd name="connsiteY56" fmla="*/ 88107 h 1469232"/>
                <a:gd name="connsiteX57" fmla="*/ 464343 w 940593"/>
                <a:gd name="connsiteY57" fmla="*/ 76200 h 1469232"/>
                <a:gd name="connsiteX58" fmla="*/ 452437 w 940593"/>
                <a:gd name="connsiteY58" fmla="*/ 57150 h 1469232"/>
                <a:gd name="connsiteX59" fmla="*/ 421481 w 940593"/>
                <a:gd name="connsiteY59" fmla="*/ 47625 h 1469232"/>
                <a:gd name="connsiteX60" fmla="*/ 397668 w 940593"/>
                <a:gd name="connsiteY60" fmla="*/ 33338 h 1469232"/>
                <a:gd name="connsiteX61" fmla="*/ 366712 w 940593"/>
                <a:gd name="connsiteY61" fmla="*/ 23813 h 1469232"/>
                <a:gd name="connsiteX62" fmla="*/ 352425 w 940593"/>
                <a:gd name="connsiteY62" fmla="*/ 38100 h 1469232"/>
                <a:gd name="connsiteX63" fmla="*/ 338137 w 940593"/>
                <a:gd name="connsiteY63" fmla="*/ 59532 h 1469232"/>
                <a:gd name="connsiteX64" fmla="*/ 330993 w 940593"/>
                <a:gd name="connsiteY64" fmla="*/ 83344 h 1469232"/>
                <a:gd name="connsiteX65" fmla="*/ 314325 w 940593"/>
                <a:gd name="connsiteY65" fmla="*/ 92869 h 1469232"/>
                <a:gd name="connsiteX66" fmla="*/ 273843 w 940593"/>
                <a:gd name="connsiteY66" fmla="*/ 80963 h 1469232"/>
                <a:gd name="connsiteX67" fmla="*/ 271462 w 940593"/>
                <a:gd name="connsiteY67" fmla="*/ 59532 h 1469232"/>
                <a:gd name="connsiteX68" fmla="*/ 247650 w 940593"/>
                <a:gd name="connsiteY68" fmla="*/ 45244 h 1469232"/>
                <a:gd name="connsiteX69" fmla="*/ 247650 w 940593"/>
                <a:gd name="connsiteY69" fmla="*/ 26194 h 1469232"/>
                <a:gd name="connsiteX70" fmla="*/ 240506 w 940593"/>
                <a:gd name="connsiteY70" fmla="*/ 0 h 1469232"/>
                <a:gd name="connsiteX71" fmla="*/ 0 w 940593"/>
                <a:gd name="connsiteY71" fmla="*/ 4763 h 1469232"/>
                <a:gd name="connsiteX72" fmla="*/ 42862 w 940593"/>
                <a:gd name="connsiteY72" fmla="*/ 97632 h 1469232"/>
                <a:gd name="connsiteX73" fmla="*/ 71437 w 940593"/>
                <a:gd name="connsiteY73" fmla="*/ 150019 h 1469232"/>
                <a:gd name="connsiteX74" fmla="*/ 95250 w 940593"/>
                <a:gd name="connsiteY74" fmla="*/ 276225 h 1469232"/>
                <a:gd name="connsiteX75" fmla="*/ 57150 w 940593"/>
                <a:gd name="connsiteY75" fmla="*/ 280988 h 1469232"/>
                <a:gd name="connsiteX76" fmla="*/ 61912 w 940593"/>
                <a:gd name="connsiteY76" fmla="*/ 321469 h 1469232"/>
                <a:gd name="connsiteX77" fmla="*/ 57150 w 940593"/>
                <a:gd name="connsiteY77" fmla="*/ 361950 h 1469232"/>
                <a:gd name="connsiteX78" fmla="*/ 40481 w 940593"/>
                <a:gd name="connsiteY78" fmla="*/ 388144 h 1469232"/>
                <a:gd name="connsiteX79" fmla="*/ 69056 w 940593"/>
                <a:gd name="connsiteY79" fmla="*/ 400050 h 1469232"/>
                <a:gd name="connsiteX80" fmla="*/ 66675 w 940593"/>
                <a:gd name="connsiteY80" fmla="*/ 423863 h 1469232"/>
                <a:gd name="connsiteX81" fmla="*/ 40481 w 940593"/>
                <a:gd name="connsiteY81" fmla="*/ 431007 h 1469232"/>
                <a:gd name="connsiteX82" fmla="*/ 45243 w 940593"/>
                <a:gd name="connsiteY82" fmla="*/ 476250 h 1469232"/>
                <a:gd name="connsiteX83" fmla="*/ 69056 w 940593"/>
                <a:gd name="connsiteY83" fmla="*/ 488157 h 1469232"/>
                <a:gd name="connsiteX84" fmla="*/ 95250 w 940593"/>
                <a:gd name="connsiteY84" fmla="*/ 500063 h 1469232"/>
                <a:gd name="connsiteX85" fmla="*/ 85725 w 940593"/>
                <a:gd name="connsiteY85" fmla="*/ 542925 h 1469232"/>
                <a:gd name="connsiteX86" fmla="*/ 80962 w 940593"/>
                <a:gd name="connsiteY86" fmla="*/ 573882 h 1469232"/>
                <a:gd name="connsiteX87" fmla="*/ 109537 w 940593"/>
                <a:gd name="connsiteY87" fmla="*/ 623888 h 1469232"/>
                <a:gd name="connsiteX88" fmla="*/ 135731 w 940593"/>
                <a:gd name="connsiteY88" fmla="*/ 642938 h 1469232"/>
                <a:gd name="connsiteX89" fmla="*/ 145256 w 940593"/>
                <a:gd name="connsiteY89" fmla="*/ 666750 h 1469232"/>
                <a:gd name="connsiteX90" fmla="*/ 133350 w 940593"/>
                <a:gd name="connsiteY90" fmla="*/ 704850 h 1469232"/>
                <a:gd name="connsiteX91" fmla="*/ 111918 w 940593"/>
                <a:gd name="connsiteY91" fmla="*/ 745332 h 1469232"/>
                <a:gd name="connsiteX92" fmla="*/ 78581 w 940593"/>
                <a:gd name="connsiteY92" fmla="*/ 757238 h 1469232"/>
                <a:gd name="connsiteX93" fmla="*/ 116681 w 940593"/>
                <a:gd name="connsiteY93" fmla="*/ 804863 h 1469232"/>
                <a:gd name="connsiteX94" fmla="*/ 150018 w 940593"/>
                <a:gd name="connsiteY94" fmla="*/ 821532 h 1469232"/>
                <a:gd name="connsiteX95" fmla="*/ 176212 w 940593"/>
                <a:gd name="connsiteY95" fmla="*/ 842963 h 1469232"/>
                <a:gd name="connsiteX96" fmla="*/ 195262 w 940593"/>
                <a:gd name="connsiteY96" fmla="*/ 873919 h 1469232"/>
                <a:gd name="connsiteX97" fmla="*/ 219075 w 940593"/>
                <a:gd name="connsiteY97" fmla="*/ 890588 h 1469232"/>
                <a:gd name="connsiteX98" fmla="*/ 216693 w 940593"/>
                <a:gd name="connsiteY98" fmla="*/ 904875 h 1469232"/>
                <a:gd name="connsiteX99" fmla="*/ 230981 w 940593"/>
                <a:gd name="connsiteY99" fmla="*/ 923925 h 1469232"/>
                <a:gd name="connsiteX100" fmla="*/ 247650 w 940593"/>
                <a:gd name="connsiteY100" fmla="*/ 957263 h 1469232"/>
                <a:gd name="connsiteX101" fmla="*/ 242887 w 940593"/>
                <a:gd name="connsiteY101" fmla="*/ 978694 h 1469232"/>
                <a:gd name="connsiteX102" fmla="*/ 238125 w 940593"/>
                <a:gd name="connsiteY102" fmla="*/ 1019175 h 1469232"/>
                <a:gd name="connsiteX103" fmla="*/ 223837 w 940593"/>
                <a:gd name="connsiteY103" fmla="*/ 1064419 h 1469232"/>
                <a:gd name="connsiteX104" fmla="*/ 192881 w 940593"/>
                <a:gd name="connsiteY104" fmla="*/ 1097757 h 1469232"/>
                <a:gd name="connsiteX105" fmla="*/ 180975 w 940593"/>
                <a:gd name="connsiteY105" fmla="*/ 1119188 h 1469232"/>
                <a:gd name="connsiteX106" fmla="*/ 152400 w 940593"/>
                <a:gd name="connsiteY106" fmla="*/ 1140619 h 1469232"/>
                <a:gd name="connsiteX107" fmla="*/ 128587 w 940593"/>
                <a:gd name="connsiteY107" fmla="*/ 1166813 h 1469232"/>
                <a:gd name="connsiteX108" fmla="*/ 114300 w 940593"/>
                <a:gd name="connsiteY108" fmla="*/ 1202532 h 1469232"/>
                <a:gd name="connsiteX109" fmla="*/ 85725 w 940593"/>
                <a:gd name="connsiteY109" fmla="*/ 1231107 h 1469232"/>
                <a:gd name="connsiteX110" fmla="*/ 64293 w 940593"/>
                <a:gd name="connsiteY110" fmla="*/ 1262063 h 1469232"/>
                <a:gd name="connsiteX111" fmla="*/ 45243 w 940593"/>
                <a:gd name="connsiteY111" fmla="*/ 1281113 h 1469232"/>
                <a:gd name="connsiteX112" fmla="*/ 28575 w 940593"/>
                <a:gd name="connsiteY112" fmla="*/ 1302544 h 1469232"/>
                <a:gd name="connsiteX113" fmla="*/ 0 w 940593"/>
                <a:gd name="connsiteY113" fmla="*/ 1333500 h 1469232"/>
                <a:gd name="connsiteX114" fmla="*/ 45243 w 940593"/>
                <a:gd name="connsiteY114" fmla="*/ 1371600 h 1469232"/>
                <a:gd name="connsiteX115" fmla="*/ 90487 w 940593"/>
                <a:gd name="connsiteY115" fmla="*/ 1369219 h 1469232"/>
                <a:gd name="connsiteX116" fmla="*/ 138112 w 940593"/>
                <a:gd name="connsiteY116" fmla="*/ 1373982 h 1469232"/>
                <a:gd name="connsiteX117" fmla="*/ 214312 w 940593"/>
                <a:gd name="connsiteY117" fmla="*/ 1412082 h 1469232"/>
                <a:gd name="connsiteX118" fmla="*/ 333375 w 940593"/>
                <a:gd name="connsiteY118" fmla="*/ 1447800 h 1469232"/>
                <a:gd name="connsiteX119" fmla="*/ 388143 w 940593"/>
                <a:gd name="connsiteY119" fmla="*/ 1469232 h 1469232"/>
                <a:gd name="connsiteX120" fmla="*/ 419100 w 940593"/>
                <a:gd name="connsiteY120" fmla="*/ 1454944 h 1469232"/>
                <a:gd name="connsiteX121" fmla="*/ 464343 w 940593"/>
                <a:gd name="connsiteY121" fmla="*/ 1404938 h 1469232"/>
                <a:gd name="connsiteX122" fmla="*/ 485775 w 940593"/>
                <a:gd name="connsiteY122" fmla="*/ 1404938 h 1469232"/>
                <a:gd name="connsiteX123" fmla="*/ 485775 w 940593"/>
                <a:gd name="connsiteY123" fmla="*/ 1404938 h 1469232"/>
                <a:gd name="connsiteX124" fmla="*/ 497681 w 940593"/>
                <a:gd name="connsiteY124" fmla="*/ 1383507 h 1469232"/>
                <a:gd name="connsiteX125" fmla="*/ 488156 w 940593"/>
                <a:gd name="connsiteY125" fmla="*/ 1369219 h 1469232"/>
                <a:gd name="connsiteX126" fmla="*/ 447675 w 940593"/>
                <a:gd name="connsiteY126" fmla="*/ 1373981 h 1469232"/>
                <a:gd name="connsiteX127" fmla="*/ 459581 w 940593"/>
                <a:gd name="connsiteY127" fmla="*/ 1345407 h 1469232"/>
                <a:gd name="connsiteX128" fmla="*/ 500062 w 940593"/>
                <a:gd name="connsiteY128" fmla="*/ 1347788 h 1469232"/>
                <a:gd name="connsiteX129" fmla="*/ 523875 w 940593"/>
                <a:gd name="connsiteY129" fmla="*/ 1347788 h 1469232"/>
                <a:gd name="connsiteX130" fmla="*/ 540543 w 940593"/>
                <a:gd name="connsiteY130" fmla="*/ 1366838 h 1469232"/>
                <a:gd name="connsiteX131" fmla="*/ 585787 w 940593"/>
                <a:gd name="connsiteY131" fmla="*/ 1326357 h 1469232"/>
                <a:gd name="connsiteX132" fmla="*/ 621506 w 940593"/>
                <a:gd name="connsiteY132" fmla="*/ 1354931 h 1469232"/>
                <a:gd name="connsiteX133" fmla="*/ 650081 w 940593"/>
                <a:gd name="connsiteY133" fmla="*/ 1331119 h 1469232"/>
                <a:gd name="connsiteX134" fmla="*/ 650081 w 940593"/>
                <a:gd name="connsiteY134" fmla="*/ 1338263 h 1469232"/>
                <a:gd name="connsiteX135" fmla="*/ 650081 w 940593"/>
                <a:gd name="connsiteY135" fmla="*/ 1364457 h 1469232"/>
                <a:gd name="connsiteX136" fmla="*/ 695325 w 940593"/>
                <a:gd name="connsiteY136" fmla="*/ 1357313 h 1469232"/>
                <a:gd name="connsiteX137" fmla="*/ 716756 w 940593"/>
                <a:gd name="connsiteY137" fmla="*/ 1331119 h 1469232"/>
                <a:gd name="connsiteX138" fmla="*/ 759618 w 940593"/>
                <a:gd name="connsiteY138" fmla="*/ 1321594 h 1469232"/>
                <a:gd name="connsiteX139" fmla="*/ 792956 w 940593"/>
                <a:gd name="connsiteY139" fmla="*/ 1300163 h 1469232"/>
                <a:gd name="connsiteX140" fmla="*/ 797718 w 940593"/>
                <a:gd name="connsiteY140" fmla="*/ 1271588 h 1469232"/>
                <a:gd name="connsiteX141" fmla="*/ 821531 w 940593"/>
                <a:gd name="connsiteY141" fmla="*/ 1288257 h 1469232"/>
                <a:gd name="connsiteX142" fmla="*/ 840581 w 940593"/>
                <a:gd name="connsiteY142" fmla="*/ 1264444 h 1469232"/>
                <a:gd name="connsiteX143" fmla="*/ 883443 w 940593"/>
                <a:gd name="connsiteY143" fmla="*/ 1288257 h 1469232"/>
                <a:gd name="connsiteX144" fmla="*/ 909637 w 940593"/>
                <a:gd name="connsiteY144" fmla="*/ 1285875 h 1469232"/>
                <a:gd name="connsiteX0" fmla="*/ 909637 w 940593"/>
                <a:gd name="connsiteY0" fmla="*/ 1285875 h 1469232"/>
                <a:gd name="connsiteX1" fmla="*/ 940593 w 940593"/>
                <a:gd name="connsiteY1" fmla="*/ 1202532 h 1469232"/>
                <a:gd name="connsiteX2" fmla="*/ 935831 w 940593"/>
                <a:gd name="connsiteY2" fmla="*/ 1178719 h 1469232"/>
                <a:gd name="connsiteX3" fmla="*/ 912018 w 940593"/>
                <a:gd name="connsiteY3" fmla="*/ 1150144 h 1469232"/>
                <a:gd name="connsiteX4" fmla="*/ 912018 w 940593"/>
                <a:gd name="connsiteY4" fmla="*/ 1128713 h 1469232"/>
                <a:gd name="connsiteX5" fmla="*/ 888206 w 940593"/>
                <a:gd name="connsiteY5" fmla="*/ 1131094 h 1469232"/>
                <a:gd name="connsiteX6" fmla="*/ 895350 w 940593"/>
                <a:gd name="connsiteY6" fmla="*/ 1107282 h 1469232"/>
                <a:gd name="connsiteX7" fmla="*/ 900112 w 940593"/>
                <a:gd name="connsiteY7" fmla="*/ 1066800 h 1469232"/>
                <a:gd name="connsiteX8" fmla="*/ 892968 w 940593"/>
                <a:gd name="connsiteY8" fmla="*/ 1047750 h 1469232"/>
                <a:gd name="connsiteX9" fmla="*/ 883443 w 940593"/>
                <a:gd name="connsiteY9" fmla="*/ 1021557 h 1469232"/>
                <a:gd name="connsiteX10" fmla="*/ 873918 w 940593"/>
                <a:gd name="connsiteY10" fmla="*/ 1012032 h 1469232"/>
                <a:gd name="connsiteX11" fmla="*/ 852487 w 940593"/>
                <a:gd name="connsiteY11" fmla="*/ 1019175 h 1469232"/>
                <a:gd name="connsiteX12" fmla="*/ 833437 w 940593"/>
                <a:gd name="connsiteY12" fmla="*/ 1023938 h 1469232"/>
                <a:gd name="connsiteX13" fmla="*/ 804862 w 940593"/>
                <a:gd name="connsiteY13" fmla="*/ 1000125 h 1469232"/>
                <a:gd name="connsiteX14" fmla="*/ 776287 w 940593"/>
                <a:gd name="connsiteY14" fmla="*/ 976313 h 1469232"/>
                <a:gd name="connsiteX15" fmla="*/ 752475 w 940593"/>
                <a:gd name="connsiteY15" fmla="*/ 954882 h 1469232"/>
                <a:gd name="connsiteX16" fmla="*/ 752475 w 940593"/>
                <a:gd name="connsiteY16" fmla="*/ 954882 h 1469232"/>
                <a:gd name="connsiteX17" fmla="*/ 757237 w 940593"/>
                <a:gd name="connsiteY17" fmla="*/ 909638 h 1469232"/>
                <a:gd name="connsiteX18" fmla="*/ 757237 w 940593"/>
                <a:gd name="connsiteY18" fmla="*/ 890588 h 1469232"/>
                <a:gd name="connsiteX19" fmla="*/ 747712 w 940593"/>
                <a:gd name="connsiteY19" fmla="*/ 864394 h 1469232"/>
                <a:gd name="connsiteX20" fmla="*/ 747712 w 940593"/>
                <a:gd name="connsiteY20" fmla="*/ 864394 h 1469232"/>
                <a:gd name="connsiteX21" fmla="*/ 728662 w 940593"/>
                <a:gd name="connsiteY21" fmla="*/ 828675 h 1469232"/>
                <a:gd name="connsiteX22" fmla="*/ 711993 w 940593"/>
                <a:gd name="connsiteY22" fmla="*/ 797719 h 1469232"/>
                <a:gd name="connsiteX23" fmla="*/ 742950 w 940593"/>
                <a:gd name="connsiteY23" fmla="*/ 792957 h 1469232"/>
                <a:gd name="connsiteX24" fmla="*/ 773906 w 940593"/>
                <a:gd name="connsiteY24" fmla="*/ 790575 h 1469232"/>
                <a:gd name="connsiteX25" fmla="*/ 781050 w 940593"/>
                <a:gd name="connsiteY25" fmla="*/ 762000 h 1469232"/>
                <a:gd name="connsiteX26" fmla="*/ 785812 w 940593"/>
                <a:gd name="connsiteY26" fmla="*/ 733425 h 1469232"/>
                <a:gd name="connsiteX27" fmla="*/ 785812 w 940593"/>
                <a:gd name="connsiteY27" fmla="*/ 716757 h 1469232"/>
                <a:gd name="connsiteX28" fmla="*/ 754856 w 940593"/>
                <a:gd name="connsiteY28" fmla="*/ 700088 h 1469232"/>
                <a:gd name="connsiteX29" fmla="*/ 747712 w 940593"/>
                <a:gd name="connsiteY29" fmla="*/ 676275 h 1469232"/>
                <a:gd name="connsiteX30" fmla="*/ 740568 w 940593"/>
                <a:gd name="connsiteY30" fmla="*/ 657225 h 1469232"/>
                <a:gd name="connsiteX31" fmla="*/ 721518 w 940593"/>
                <a:gd name="connsiteY31" fmla="*/ 633413 h 1469232"/>
                <a:gd name="connsiteX32" fmla="*/ 719137 w 940593"/>
                <a:gd name="connsiteY32" fmla="*/ 611982 h 1469232"/>
                <a:gd name="connsiteX33" fmla="*/ 695325 w 940593"/>
                <a:gd name="connsiteY33" fmla="*/ 597694 h 1469232"/>
                <a:gd name="connsiteX34" fmla="*/ 673893 w 940593"/>
                <a:gd name="connsiteY34" fmla="*/ 611982 h 1469232"/>
                <a:gd name="connsiteX35" fmla="*/ 673893 w 940593"/>
                <a:gd name="connsiteY35" fmla="*/ 611982 h 1469232"/>
                <a:gd name="connsiteX36" fmla="*/ 623887 w 940593"/>
                <a:gd name="connsiteY36" fmla="*/ 592932 h 1469232"/>
                <a:gd name="connsiteX37" fmla="*/ 597693 w 940593"/>
                <a:gd name="connsiteY37" fmla="*/ 569119 h 1469232"/>
                <a:gd name="connsiteX38" fmla="*/ 607218 w 940593"/>
                <a:gd name="connsiteY38" fmla="*/ 538163 h 1469232"/>
                <a:gd name="connsiteX39" fmla="*/ 602456 w 940593"/>
                <a:gd name="connsiteY39" fmla="*/ 511969 h 1469232"/>
                <a:gd name="connsiteX40" fmla="*/ 609600 w 940593"/>
                <a:gd name="connsiteY40" fmla="*/ 488157 h 1469232"/>
                <a:gd name="connsiteX41" fmla="*/ 588168 w 940593"/>
                <a:gd name="connsiteY41" fmla="*/ 452438 h 1469232"/>
                <a:gd name="connsiteX42" fmla="*/ 588168 w 940593"/>
                <a:gd name="connsiteY42" fmla="*/ 428625 h 1469232"/>
                <a:gd name="connsiteX43" fmla="*/ 576262 w 940593"/>
                <a:gd name="connsiteY43" fmla="*/ 400050 h 1469232"/>
                <a:gd name="connsiteX44" fmla="*/ 561975 w 940593"/>
                <a:gd name="connsiteY44" fmla="*/ 369094 h 1469232"/>
                <a:gd name="connsiteX45" fmla="*/ 542925 w 940593"/>
                <a:gd name="connsiteY45" fmla="*/ 347663 h 1469232"/>
                <a:gd name="connsiteX46" fmla="*/ 576262 w 940593"/>
                <a:gd name="connsiteY46" fmla="*/ 333375 h 1469232"/>
                <a:gd name="connsiteX47" fmla="*/ 581025 w 940593"/>
                <a:gd name="connsiteY47" fmla="*/ 302419 h 1469232"/>
                <a:gd name="connsiteX48" fmla="*/ 583406 w 940593"/>
                <a:gd name="connsiteY48" fmla="*/ 273844 h 1469232"/>
                <a:gd name="connsiteX49" fmla="*/ 600075 w 940593"/>
                <a:gd name="connsiteY49" fmla="*/ 254794 h 1469232"/>
                <a:gd name="connsiteX50" fmla="*/ 595312 w 940593"/>
                <a:gd name="connsiteY50" fmla="*/ 223838 h 1469232"/>
                <a:gd name="connsiteX51" fmla="*/ 585787 w 940593"/>
                <a:gd name="connsiteY51" fmla="*/ 195263 h 1469232"/>
                <a:gd name="connsiteX52" fmla="*/ 571500 w 940593"/>
                <a:gd name="connsiteY52" fmla="*/ 159544 h 1469232"/>
                <a:gd name="connsiteX53" fmla="*/ 511968 w 940593"/>
                <a:gd name="connsiteY53" fmla="*/ 133350 h 1469232"/>
                <a:gd name="connsiteX54" fmla="*/ 490537 w 940593"/>
                <a:gd name="connsiteY54" fmla="*/ 114300 h 1469232"/>
                <a:gd name="connsiteX55" fmla="*/ 466725 w 940593"/>
                <a:gd name="connsiteY55" fmla="*/ 100013 h 1469232"/>
                <a:gd name="connsiteX56" fmla="*/ 459581 w 940593"/>
                <a:gd name="connsiteY56" fmla="*/ 88107 h 1469232"/>
                <a:gd name="connsiteX57" fmla="*/ 464343 w 940593"/>
                <a:gd name="connsiteY57" fmla="*/ 76200 h 1469232"/>
                <a:gd name="connsiteX58" fmla="*/ 452437 w 940593"/>
                <a:gd name="connsiteY58" fmla="*/ 57150 h 1469232"/>
                <a:gd name="connsiteX59" fmla="*/ 421481 w 940593"/>
                <a:gd name="connsiteY59" fmla="*/ 47625 h 1469232"/>
                <a:gd name="connsiteX60" fmla="*/ 397668 w 940593"/>
                <a:gd name="connsiteY60" fmla="*/ 33338 h 1469232"/>
                <a:gd name="connsiteX61" fmla="*/ 366712 w 940593"/>
                <a:gd name="connsiteY61" fmla="*/ 23813 h 1469232"/>
                <a:gd name="connsiteX62" fmla="*/ 352425 w 940593"/>
                <a:gd name="connsiteY62" fmla="*/ 38100 h 1469232"/>
                <a:gd name="connsiteX63" fmla="*/ 338137 w 940593"/>
                <a:gd name="connsiteY63" fmla="*/ 59532 h 1469232"/>
                <a:gd name="connsiteX64" fmla="*/ 330993 w 940593"/>
                <a:gd name="connsiteY64" fmla="*/ 83344 h 1469232"/>
                <a:gd name="connsiteX65" fmla="*/ 314325 w 940593"/>
                <a:gd name="connsiteY65" fmla="*/ 92869 h 1469232"/>
                <a:gd name="connsiteX66" fmla="*/ 273843 w 940593"/>
                <a:gd name="connsiteY66" fmla="*/ 80963 h 1469232"/>
                <a:gd name="connsiteX67" fmla="*/ 271462 w 940593"/>
                <a:gd name="connsiteY67" fmla="*/ 59532 h 1469232"/>
                <a:gd name="connsiteX68" fmla="*/ 247650 w 940593"/>
                <a:gd name="connsiteY68" fmla="*/ 45244 h 1469232"/>
                <a:gd name="connsiteX69" fmla="*/ 247650 w 940593"/>
                <a:gd name="connsiteY69" fmla="*/ 26194 h 1469232"/>
                <a:gd name="connsiteX70" fmla="*/ 240506 w 940593"/>
                <a:gd name="connsiteY70" fmla="*/ 0 h 1469232"/>
                <a:gd name="connsiteX71" fmla="*/ 0 w 940593"/>
                <a:gd name="connsiteY71" fmla="*/ 4763 h 1469232"/>
                <a:gd name="connsiteX72" fmla="*/ 42862 w 940593"/>
                <a:gd name="connsiteY72" fmla="*/ 97632 h 1469232"/>
                <a:gd name="connsiteX73" fmla="*/ 71437 w 940593"/>
                <a:gd name="connsiteY73" fmla="*/ 150019 h 1469232"/>
                <a:gd name="connsiteX74" fmla="*/ 95250 w 940593"/>
                <a:gd name="connsiteY74" fmla="*/ 276225 h 1469232"/>
                <a:gd name="connsiteX75" fmla="*/ 57150 w 940593"/>
                <a:gd name="connsiteY75" fmla="*/ 280988 h 1469232"/>
                <a:gd name="connsiteX76" fmla="*/ 61912 w 940593"/>
                <a:gd name="connsiteY76" fmla="*/ 321469 h 1469232"/>
                <a:gd name="connsiteX77" fmla="*/ 57150 w 940593"/>
                <a:gd name="connsiteY77" fmla="*/ 361950 h 1469232"/>
                <a:gd name="connsiteX78" fmla="*/ 40481 w 940593"/>
                <a:gd name="connsiteY78" fmla="*/ 388144 h 1469232"/>
                <a:gd name="connsiteX79" fmla="*/ 69056 w 940593"/>
                <a:gd name="connsiteY79" fmla="*/ 400050 h 1469232"/>
                <a:gd name="connsiteX80" fmla="*/ 66675 w 940593"/>
                <a:gd name="connsiteY80" fmla="*/ 423863 h 1469232"/>
                <a:gd name="connsiteX81" fmla="*/ 40481 w 940593"/>
                <a:gd name="connsiteY81" fmla="*/ 431007 h 1469232"/>
                <a:gd name="connsiteX82" fmla="*/ 45243 w 940593"/>
                <a:gd name="connsiteY82" fmla="*/ 476250 h 1469232"/>
                <a:gd name="connsiteX83" fmla="*/ 69056 w 940593"/>
                <a:gd name="connsiteY83" fmla="*/ 488157 h 1469232"/>
                <a:gd name="connsiteX84" fmla="*/ 95250 w 940593"/>
                <a:gd name="connsiteY84" fmla="*/ 500063 h 1469232"/>
                <a:gd name="connsiteX85" fmla="*/ 85725 w 940593"/>
                <a:gd name="connsiteY85" fmla="*/ 542925 h 1469232"/>
                <a:gd name="connsiteX86" fmla="*/ 80962 w 940593"/>
                <a:gd name="connsiteY86" fmla="*/ 573882 h 1469232"/>
                <a:gd name="connsiteX87" fmla="*/ 109537 w 940593"/>
                <a:gd name="connsiteY87" fmla="*/ 623888 h 1469232"/>
                <a:gd name="connsiteX88" fmla="*/ 135731 w 940593"/>
                <a:gd name="connsiteY88" fmla="*/ 642938 h 1469232"/>
                <a:gd name="connsiteX89" fmla="*/ 145256 w 940593"/>
                <a:gd name="connsiteY89" fmla="*/ 666750 h 1469232"/>
                <a:gd name="connsiteX90" fmla="*/ 133350 w 940593"/>
                <a:gd name="connsiteY90" fmla="*/ 704850 h 1469232"/>
                <a:gd name="connsiteX91" fmla="*/ 111918 w 940593"/>
                <a:gd name="connsiteY91" fmla="*/ 745332 h 1469232"/>
                <a:gd name="connsiteX92" fmla="*/ 78581 w 940593"/>
                <a:gd name="connsiteY92" fmla="*/ 757238 h 1469232"/>
                <a:gd name="connsiteX93" fmla="*/ 116681 w 940593"/>
                <a:gd name="connsiteY93" fmla="*/ 804863 h 1469232"/>
                <a:gd name="connsiteX94" fmla="*/ 150018 w 940593"/>
                <a:gd name="connsiteY94" fmla="*/ 821532 h 1469232"/>
                <a:gd name="connsiteX95" fmla="*/ 176212 w 940593"/>
                <a:gd name="connsiteY95" fmla="*/ 842963 h 1469232"/>
                <a:gd name="connsiteX96" fmla="*/ 195262 w 940593"/>
                <a:gd name="connsiteY96" fmla="*/ 873919 h 1469232"/>
                <a:gd name="connsiteX97" fmla="*/ 219075 w 940593"/>
                <a:gd name="connsiteY97" fmla="*/ 890588 h 1469232"/>
                <a:gd name="connsiteX98" fmla="*/ 216693 w 940593"/>
                <a:gd name="connsiteY98" fmla="*/ 904875 h 1469232"/>
                <a:gd name="connsiteX99" fmla="*/ 230981 w 940593"/>
                <a:gd name="connsiteY99" fmla="*/ 923925 h 1469232"/>
                <a:gd name="connsiteX100" fmla="*/ 247650 w 940593"/>
                <a:gd name="connsiteY100" fmla="*/ 957263 h 1469232"/>
                <a:gd name="connsiteX101" fmla="*/ 242887 w 940593"/>
                <a:gd name="connsiteY101" fmla="*/ 978694 h 1469232"/>
                <a:gd name="connsiteX102" fmla="*/ 238125 w 940593"/>
                <a:gd name="connsiteY102" fmla="*/ 1019175 h 1469232"/>
                <a:gd name="connsiteX103" fmla="*/ 223837 w 940593"/>
                <a:gd name="connsiteY103" fmla="*/ 1064419 h 1469232"/>
                <a:gd name="connsiteX104" fmla="*/ 192881 w 940593"/>
                <a:gd name="connsiteY104" fmla="*/ 1097757 h 1469232"/>
                <a:gd name="connsiteX105" fmla="*/ 180975 w 940593"/>
                <a:gd name="connsiteY105" fmla="*/ 1119188 h 1469232"/>
                <a:gd name="connsiteX106" fmla="*/ 152400 w 940593"/>
                <a:gd name="connsiteY106" fmla="*/ 1140619 h 1469232"/>
                <a:gd name="connsiteX107" fmla="*/ 128587 w 940593"/>
                <a:gd name="connsiteY107" fmla="*/ 1166813 h 1469232"/>
                <a:gd name="connsiteX108" fmla="*/ 114300 w 940593"/>
                <a:gd name="connsiteY108" fmla="*/ 1202532 h 1469232"/>
                <a:gd name="connsiteX109" fmla="*/ 85725 w 940593"/>
                <a:gd name="connsiteY109" fmla="*/ 1231107 h 1469232"/>
                <a:gd name="connsiteX110" fmla="*/ 64293 w 940593"/>
                <a:gd name="connsiteY110" fmla="*/ 1262063 h 1469232"/>
                <a:gd name="connsiteX111" fmla="*/ 45243 w 940593"/>
                <a:gd name="connsiteY111" fmla="*/ 1281113 h 1469232"/>
                <a:gd name="connsiteX112" fmla="*/ 28575 w 940593"/>
                <a:gd name="connsiteY112" fmla="*/ 1302544 h 1469232"/>
                <a:gd name="connsiteX113" fmla="*/ 0 w 940593"/>
                <a:gd name="connsiteY113" fmla="*/ 1333500 h 1469232"/>
                <a:gd name="connsiteX114" fmla="*/ 45243 w 940593"/>
                <a:gd name="connsiteY114" fmla="*/ 1371600 h 1469232"/>
                <a:gd name="connsiteX115" fmla="*/ 90487 w 940593"/>
                <a:gd name="connsiteY115" fmla="*/ 1369219 h 1469232"/>
                <a:gd name="connsiteX116" fmla="*/ 138112 w 940593"/>
                <a:gd name="connsiteY116" fmla="*/ 1373982 h 1469232"/>
                <a:gd name="connsiteX117" fmla="*/ 214312 w 940593"/>
                <a:gd name="connsiteY117" fmla="*/ 1412082 h 1469232"/>
                <a:gd name="connsiteX118" fmla="*/ 333375 w 940593"/>
                <a:gd name="connsiteY118" fmla="*/ 1447800 h 1469232"/>
                <a:gd name="connsiteX119" fmla="*/ 388143 w 940593"/>
                <a:gd name="connsiteY119" fmla="*/ 1469232 h 1469232"/>
                <a:gd name="connsiteX120" fmla="*/ 419100 w 940593"/>
                <a:gd name="connsiteY120" fmla="*/ 1454944 h 1469232"/>
                <a:gd name="connsiteX121" fmla="*/ 464343 w 940593"/>
                <a:gd name="connsiteY121" fmla="*/ 1404938 h 1469232"/>
                <a:gd name="connsiteX122" fmla="*/ 485775 w 940593"/>
                <a:gd name="connsiteY122" fmla="*/ 1404938 h 1469232"/>
                <a:gd name="connsiteX123" fmla="*/ 485775 w 940593"/>
                <a:gd name="connsiteY123" fmla="*/ 1404938 h 1469232"/>
                <a:gd name="connsiteX124" fmla="*/ 497681 w 940593"/>
                <a:gd name="connsiteY124" fmla="*/ 1383507 h 1469232"/>
                <a:gd name="connsiteX125" fmla="*/ 488156 w 940593"/>
                <a:gd name="connsiteY125" fmla="*/ 1369219 h 1469232"/>
                <a:gd name="connsiteX126" fmla="*/ 447675 w 940593"/>
                <a:gd name="connsiteY126" fmla="*/ 1373981 h 1469232"/>
                <a:gd name="connsiteX127" fmla="*/ 459581 w 940593"/>
                <a:gd name="connsiteY127" fmla="*/ 1345407 h 1469232"/>
                <a:gd name="connsiteX128" fmla="*/ 500062 w 940593"/>
                <a:gd name="connsiteY128" fmla="*/ 1347788 h 1469232"/>
                <a:gd name="connsiteX129" fmla="*/ 523875 w 940593"/>
                <a:gd name="connsiteY129" fmla="*/ 1347788 h 1469232"/>
                <a:gd name="connsiteX130" fmla="*/ 540543 w 940593"/>
                <a:gd name="connsiteY130" fmla="*/ 1366838 h 1469232"/>
                <a:gd name="connsiteX131" fmla="*/ 585787 w 940593"/>
                <a:gd name="connsiteY131" fmla="*/ 1326357 h 1469232"/>
                <a:gd name="connsiteX132" fmla="*/ 621506 w 940593"/>
                <a:gd name="connsiteY132" fmla="*/ 1354931 h 1469232"/>
                <a:gd name="connsiteX133" fmla="*/ 650081 w 940593"/>
                <a:gd name="connsiteY133" fmla="*/ 1331119 h 1469232"/>
                <a:gd name="connsiteX134" fmla="*/ 650081 w 940593"/>
                <a:gd name="connsiteY134" fmla="*/ 1338263 h 1469232"/>
                <a:gd name="connsiteX135" fmla="*/ 650081 w 940593"/>
                <a:gd name="connsiteY135" fmla="*/ 1364457 h 1469232"/>
                <a:gd name="connsiteX136" fmla="*/ 695325 w 940593"/>
                <a:gd name="connsiteY136" fmla="*/ 1357313 h 1469232"/>
                <a:gd name="connsiteX137" fmla="*/ 716756 w 940593"/>
                <a:gd name="connsiteY137" fmla="*/ 1331119 h 1469232"/>
                <a:gd name="connsiteX138" fmla="*/ 759618 w 940593"/>
                <a:gd name="connsiteY138" fmla="*/ 1321594 h 1469232"/>
                <a:gd name="connsiteX139" fmla="*/ 792956 w 940593"/>
                <a:gd name="connsiteY139" fmla="*/ 1300163 h 1469232"/>
                <a:gd name="connsiteX140" fmla="*/ 797718 w 940593"/>
                <a:gd name="connsiteY140" fmla="*/ 1271588 h 1469232"/>
                <a:gd name="connsiteX141" fmla="*/ 821531 w 940593"/>
                <a:gd name="connsiteY141" fmla="*/ 1288257 h 1469232"/>
                <a:gd name="connsiteX142" fmla="*/ 835818 w 940593"/>
                <a:gd name="connsiteY142" fmla="*/ 1259681 h 1469232"/>
                <a:gd name="connsiteX143" fmla="*/ 883443 w 940593"/>
                <a:gd name="connsiteY143" fmla="*/ 1288257 h 1469232"/>
                <a:gd name="connsiteX144" fmla="*/ 909637 w 940593"/>
                <a:gd name="connsiteY144" fmla="*/ 1285875 h 1469232"/>
                <a:gd name="connsiteX0" fmla="*/ 909637 w 940593"/>
                <a:gd name="connsiteY0" fmla="*/ 1285875 h 1469232"/>
                <a:gd name="connsiteX1" fmla="*/ 940593 w 940593"/>
                <a:gd name="connsiteY1" fmla="*/ 1202532 h 1469232"/>
                <a:gd name="connsiteX2" fmla="*/ 935831 w 940593"/>
                <a:gd name="connsiteY2" fmla="*/ 1178719 h 1469232"/>
                <a:gd name="connsiteX3" fmla="*/ 912018 w 940593"/>
                <a:gd name="connsiteY3" fmla="*/ 1150144 h 1469232"/>
                <a:gd name="connsiteX4" fmla="*/ 912018 w 940593"/>
                <a:gd name="connsiteY4" fmla="*/ 1128713 h 1469232"/>
                <a:gd name="connsiteX5" fmla="*/ 888206 w 940593"/>
                <a:gd name="connsiteY5" fmla="*/ 1131094 h 1469232"/>
                <a:gd name="connsiteX6" fmla="*/ 895350 w 940593"/>
                <a:gd name="connsiteY6" fmla="*/ 1107282 h 1469232"/>
                <a:gd name="connsiteX7" fmla="*/ 900112 w 940593"/>
                <a:gd name="connsiteY7" fmla="*/ 1066800 h 1469232"/>
                <a:gd name="connsiteX8" fmla="*/ 892968 w 940593"/>
                <a:gd name="connsiteY8" fmla="*/ 1047750 h 1469232"/>
                <a:gd name="connsiteX9" fmla="*/ 883443 w 940593"/>
                <a:gd name="connsiteY9" fmla="*/ 1021557 h 1469232"/>
                <a:gd name="connsiteX10" fmla="*/ 873918 w 940593"/>
                <a:gd name="connsiteY10" fmla="*/ 1012032 h 1469232"/>
                <a:gd name="connsiteX11" fmla="*/ 852487 w 940593"/>
                <a:gd name="connsiteY11" fmla="*/ 1019175 h 1469232"/>
                <a:gd name="connsiteX12" fmla="*/ 833437 w 940593"/>
                <a:gd name="connsiteY12" fmla="*/ 1023938 h 1469232"/>
                <a:gd name="connsiteX13" fmla="*/ 804862 w 940593"/>
                <a:gd name="connsiteY13" fmla="*/ 1000125 h 1469232"/>
                <a:gd name="connsiteX14" fmla="*/ 776287 w 940593"/>
                <a:gd name="connsiteY14" fmla="*/ 976313 h 1469232"/>
                <a:gd name="connsiteX15" fmla="*/ 752475 w 940593"/>
                <a:gd name="connsiteY15" fmla="*/ 954882 h 1469232"/>
                <a:gd name="connsiteX16" fmla="*/ 752475 w 940593"/>
                <a:gd name="connsiteY16" fmla="*/ 954882 h 1469232"/>
                <a:gd name="connsiteX17" fmla="*/ 757237 w 940593"/>
                <a:gd name="connsiteY17" fmla="*/ 909638 h 1469232"/>
                <a:gd name="connsiteX18" fmla="*/ 757237 w 940593"/>
                <a:gd name="connsiteY18" fmla="*/ 890588 h 1469232"/>
                <a:gd name="connsiteX19" fmla="*/ 747712 w 940593"/>
                <a:gd name="connsiteY19" fmla="*/ 864394 h 1469232"/>
                <a:gd name="connsiteX20" fmla="*/ 747712 w 940593"/>
                <a:gd name="connsiteY20" fmla="*/ 864394 h 1469232"/>
                <a:gd name="connsiteX21" fmla="*/ 728662 w 940593"/>
                <a:gd name="connsiteY21" fmla="*/ 828675 h 1469232"/>
                <a:gd name="connsiteX22" fmla="*/ 711993 w 940593"/>
                <a:gd name="connsiteY22" fmla="*/ 797719 h 1469232"/>
                <a:gd name="connsiteX23" fmla="*/ 742950 w 940593"/>
                <a:gd name="connsiteY23" fmla="*/ 792957 h 1469232"/>
                <a:gd name="connsiteX24" fmla="*/ 773906 w 940593"/>
                <a:gd name="connsiteY24" fmla="*/ 790575 h 1469232"/>
                <a:gd name="connsiteX25" fmla="*/ 781050 w 940593"/>
                <a:gd name="connsiteY25" fmla="*/ 762000 h 1469232"/>
                <a:gd name="connsiteX26" fmla="*/ 785812 w 940593"/>
                <a:gd name="connsiteY26" fmla="*/ 733425 h 1469232"/>
                <a:gd name="connsiteX27" fmla="*/ 785812 w 940593"/>
                <a:gd name="connsiteY27" fmla="*/ 716757 h 1469232"/>
                <a:gd name="connsiteX28" fmla="*/ 754856 w 940593"/>
                <a:gd name="connsiteY28" fmla="*/ 700088 h 1469232"/>
                <a:gd name="connsiteX29" fmla="*/ 747712 w 940593"/>
                <a:gd name="connsiteY29" fmla="*/ 676275 h 1469232"/>
                <a:gd name="connsiteX30" fmla="*/ 740568 w 940593"/>
                <a:gd name="connsiteY30" fmla="*/ 657225 h 1469232"/>
                <a:gd name="connsiteX31" fmla="*/ 721518 w 940593"/>
                <a:gd name="connsiteY31" fmla="*/ 633413 h 1469232"/>
                <a:gd name="connsiteX32" fmla="*/ 719137 w 940593"/>
                <a:gd name="connsiteY32" fmla="*/ 611982 h 1469232"/>
                <a:gd name="connsiteX33" fmla="*/ 695325 w 940593"/>
                <a:gd name="connsiteY33" fmla="*/ 597694 h 1469232"/>
                <a:gd name="connsiteX34" fmla="*/ 673893 w 940593"/>
                <a:gd name="connsiteY34" fmla="*/ 611982 h 1469232"/>
                <a:gd name="connsiteX35" fmla="*/ 673893 w 940593"/>
                <a:gd name="connsiteY35" fmla="*/ 611982 h 1469232"/>
                <a:gd name="connsiteX36" fmla="*/ 623887 w 940593"/>
                <a:gd name="connsiteY36" fmla="*/ 592932 h 1469232"/>
                <a:gd name="connsiteX37" fmla="*/ 597693 w 940593"/>
                <a:gd name="connsiteY37" fmla="*/ 569119 h 1469232"/>
                <a:gd name="connsiteX38" fmla="*/ 607218 w 940593"/>
                <a:gd name="connsiteY38" fmla="*/ 538163 h 1469232"/>
                <a:gd name="connsiteX39" fmla="*/ 602456 w 940593"/>
                <a:gd name="connsiteY39" fmla="*/ 511969 h 1469232"/>
                <a:gd name="connsiteX40" fmla="*/ 609600 w 940593"/>
                <a:gd name="connsiteY40" fmla="*/ 488157 h 1469232"/>
                <a:gd name="connsiteX41" fmla="*/ 588168 w 940593"/>
                <a:gd name="connsiteY41" fmla="*/ 452438 h 1469232"/>
                <a:gd name="connsiteX42" fmla="*/ 588168 w 940593"/>
                <a:gd name="connsiteY42" fmla="*/ 428625 h 1469232"/>
                <a:gd name="connsiteX43" fmla="*/ 576262 w 940593"/>
                <a:gd name="connsiteY43" fmla="*/ 400050 h 1469232"/>
                <a:gd name="connsiteX44" fmla="*/ 561975 w 940593"/>
                <a:gd name="connsiteY44" fmla="*/ 369094 h 1469232"/>
                <a:gd name="connsiteX45" fmla="*/ 542925 w 940593"/>
                <a:gd name="connsiteY45" fmla="*/ 347663 h 1469232"/>
                <a:gd name="connsiteX46" fmla="*/ 576262 w 940593"/>
                <a:gd name="connsiteY46" fmla="*/ 333375 h 1469232"/>
                <a:gd name="connsiteX47" fmla="*/ 581025 w 940593"/>
                <a:gd name="connsiteY47" fmla="*/ 302419 h 1469232"/>
                <a:gd name="connsiteX48" fmla="*/ 583406 w 940593"/>
                <a:gd name="connsiteY48" fmla="*/ 273844 h 1469232"/>
                <a:gd name="connsiteX49" fmla="*/ 600075 w 940593"/>
                <a:gd name="connsiteY49" fmla="*/ 254794 h 1469232"/>
                <a:gd name="connsiteX50" fmla="*/ 595312 w 940593"/>
                <a:gd name="connsiteY50" fmla="*/ 223838 h 1469232"/>
                <a:gd name="connsiteX51" fmla="*/ 585787 w 940593"/>
                <a:gd name="connsiteY51" fmla="*/ 195263 h 1469232"/>
                <a:gd name="connsiteX52" fmla="*/ 571500 w 940593"/>
                <a:gd name="connsiteY52" fmla="*/ 159544 h 1469232"/>
                <a:gd name="connsiteX53" fmla="*/ 511968 w 940593"/>
                <a:gd name="connsiteY53" fmla="*/ 133350 h 1469232"/>
                <a:gd name="connsiteX54" fmla="*/ 490537 w 940593"/>
                <a:gd name="connsiteY54" fmla="*/ 114300 h 1469232"/>
                <a:gd name="connsiteX55" fmla="*/ 466725 w 940593"/>
                <a:gd name="connsiteY55" fmla="*/ 100013 h 1469232"/>
                <a:gd name="connsiteX56" fmla="*/ 459581 w 940593"/>
                <a:gd name="connsiteY56" fmla="*/ 88107 h 1469232"/>
                <a:gd name="connsiteX57" fmla="*/ 464343 w 940593"/>
                <a:gd name="connsiteY57" fmla="*/ 76200 h 1469232"/>
                <a:gd name="connsiteX58" fmla="*/ 452437 w 940593"/>
                <a:gd name="connsiteY58" fmla="*/ 61913 h 1469232"/>
                <a:gd name="connsiteX59" fmla="*/ 421481 w 940593"/>
                <a:gd name="connsiteY59" fmla="*/ 47625 h 1469232"/>
                <a:gd name="connsiteX60" fmla="*/ 397668 w 940593"/>
                <a:gd name="connsiteY60" fmla="*/ 33338 h 1469232"/>
                <a:gd name="connsiteX61" fmla="*/ 366712 w 940593"/>
                <a:gd name="connsiteY61" fmla="*/ 23813 h 1469232"/>
                <a:gd name="connsiteX62" fmla="*/ 352425 w 940593"/>
                <a:gd name="connsiteY62" fmla="*/ 38100 h 1469232"/>
                <a:gd name="connsiteX63" fmla="*/ 338137 w 940593"/>
                <a:gd name="connsiteY63" fmla="*/ 59532 h 1469232"/>
                <a:gd name="connsiteX64" fmla="*/ 330993 w 940593"/>
                <a:gd name="connsiteY64" fmla="*/ 83344 h 1469232"/>
                <a:gd name="connsiteX65" fmla="*/ 314325 w 940593"/>
                <a:gd name="connsiteY65" fmla="*/ 92869 h 1469232"/>
                <a:gd name="connsiteX66" fmla="*/ 273843 w 940593"/>
                <a:gd name="connsiteY66" fmla="*/ 80963 h 1469232"/>
                <a:gd name="connsiteX67" fmla="*/ 271462 w 940593"/>
                <a:gd name="connsiteY67" fmla="*/ 59532 h 1469232"/>
                <a:gd name="connsiteX68" fmla="*/ 247650 w 940593"/>
                <a:gd name="connsiteY68" fmla="*/ 45244 h 1469232"/>
                <a:gd name="connsiteX69" fmla="*/ 247650 w 940593"/>
                <a:gd name="connsiteY69" fmla="*/ 26194 h 1469232"/>
                <a:gd name="connsiteX70" fmla="*/ 240506 w 940593"/>
                <a:gd name="connsiteY70" fmla="*/ 0 h 1469232"/>
                <a:gd name="connsiteX71" fmla="*/ 0 w 940593"/>
                <a:gd name="connsiteY71" fmla="*/ 4763 h 1469232"/>
                <a:gd name="connsiteX72" fmla="*/ 42862 w 940593"/>
                <a:gd name="connsiteY72" fmla="*/ 97632 h 1469232"/>
                <a:gd name="connsiteX73" fmla="*/ 71437 w 940593"/>
                <a:gd name="connsiteY73" fmla="*/ 150019 h 1469232"/>
                <a:gd name="connsiteX74" fmla="*/ 95250 w 940593"/>
                <a:gd name="connsiteY74" fmla="*/ 276225 h 1469232"/>
                <a:gd name="connsiteX75" fmla="*/ 57150 w 940593"/>
                <a:gd name="connsiteY75" fmla="*/ 280988 h 1469232"/>
                <a:gd name="connsiteX76" fmla="*/ 61912 w 940593"/>
                <a:gd name="connsiteY76" fmla="*/ 321469 h 1469232"/>
                <a:gd name="connsiteX77" fmla="*/ 57150 w 940593"/>
                <a:gd name="connsiteY77" fmla="*/ 361950 h 1469232"/>
                <a:gd name="connsiteX78" fmla="*/ 40481 w 940593"/>
                <a:gd name="connsiteY78" fmla="*/ 388144 h 1469232"/>
                <a:gd name="connsiteX79" fmla="*/ 69056 w 940593"/>
                <a:gd name="connsiteY79" fmla="*/ 400050 h 1469232"/>
                <a:gd name="connsiteX80" fmla="*/ 66675 w 940593"/>
                <a:gd name="connsiteY80" fmla="*/ 423863 h 1469232"/>
                <a:gd name="connsiteX81" fmla="*/ 40481 w 940593"/>
                <a:gd name="connsiteY81" fmla="*/ 431007 h 1469232"/>
                <a:gd name="connsiteX82" fmla="*/ 45243 w 940593"/>
                <a:gd name="connsiteY82" fmla="*/ 476250 h 1469232"/>
                <a:gd name="connsiteX83" fmla="*/ 69056 w 940593"/>
                <a:gd name="connsiteY83" fmla="*/ 488157 h 1469232"/>
                <a:gd name="connsiteX84" fmla="*/ 95250 w 940593"/>
                <a:gd name="connsiteY84" fmla="*/ 500063 h 1469232"/>
                <a:gd name="connsiteX85" fmla="*/ 85725 w 940593"/>
                <a:gd name="connsiteY85" fmla="*/ 542925 h 1469232"/>
                <a:gd name="connsiteX86" fmla="*/ 80962 w 940593"/>
                <a:gd name="connsiteY86" fmla="*/ 573882 h 1469232"/>
                <a:gd name="connsiteX87" fmla="*/ 109537 w 940593"/>
                <a:gd name="connsiteY87" fmla="*/ 623888 h 1469232"/>
                <a:gd name="connsiteX88" fmla="*/ 135731 w 940593"/>
                <a:gd name="connsiteY88" fmla="*/ 642938 h 1469232"/>
                <a:gd name="connsiteX89" fmla="*/ 145256 w 940593"/>
                <a:gd name="connsiteY89" fmla="*/ 666750 h 1469232"/>
                <a:gd name="connsiteX90" fmla="*/ 133350 w 940593"/>
                <a:gd name="connsiteY90" fmla="*/ 704850 h 1469232"/>
                <a:gd name="connsiteX91" fmla="*/ 111918 w 940593"/>
                <a:gd name="connsiteY91" fmla="*/ 745332 h 1469232"/>
                <a:gd name="connsiteX92" fmla="*/ 78581 w 940593"/>
                <a:gd name="connsiteY92" fmla="*/ 757238 h 1469232"/>
                <a:gd name="connsiteX93" fmla="*/ 116681 w 940593"/>
                <a:gd name="connsiteY93" fmla="*/ 804863 h 1469232"/>
                <a:gd name="connsiteX94" fmla="*/ 150018 w 940593"/>
                <a:gd name="connsiteY94" fmla="*/ 821532 h 1469232"/>
                <a:gd name="connsiteX95" fmla="*/ 176212 w 940593"/>
                <a:gd name="connsiteY95" fmla="*/ 842963 h 1469232"/>
                <a:gd name="connsiteX96" fmla="*/ 195262 w 940593"/>
                <a:gd name="connsiteY96" fmla="*/ 873919 h 1469232"/>
                <a:gd name="connsiteX97" fmla="*/ 219075 w 940593"/>
                <a:gd name="connsiteY97" fmla="*/ 890588 h 1469232"/>
                <a:gd name="connsiteX98" fmla="*/ 216693 w 940593"/>
                <a:gd name="connsiteY98" fmla="*/ 904875 h 1469232"/>
                <a:gd name="connsiteX99" fmla="*/ 230981 w 940593"/>
                <a:gd name="connsiteY99" fmla="*/ 923925 h 1469232"/>
                <a:gd name="connsiteX100" fmla="*/ 247650 w 940593"/>
                <a:gd name="connsiteY100" fmla="*/ 957263 h 1469232"/>
                <a:gd name="connsiteX101" fmla="*/ 242887 w 940593"/>
                <a:gd name="connsiteY101" fmla="*/ 978694 h 1469232"/>
                <a:gd name="connsiteX102" fmla="*/ 238125 w 940593"/>
                <a:gd name="connsiteY102" fmla="*/ 1019175 h 1469232"/>
                <a:gd name="connsiteX103" fmla="*/ 223837 w 940593"/>
                <a:gd name="connsiteY103" fmla="*/ 1064419 h 1469232"/>
                <a:gd name="connsiteX104" fmla="*/ 192881 w 940593"/>
                <a:gd name="connsiteY104" fmla="*/ 1097757 h 1469232"/>
                <a:gd name="connsiteX105" fmla="*/ 180975 w 940593"/>
                <a:gd name="connsiteY105" fmla="*/ 1119188 h 1469232"/>
                <a:gd name="connsiteX106" fmla="*/ 152400 w 940593"/>
                <a:gd name="connsiteY106" fmla="*/ 1140619 h 1469232"/>
                <a:gd name="connsiteX107" fmla="*/ 128587 w 940593"/>
                <a:gd name="connsiteY107" fmla="*/ 1166813 h 1469232"/>
                <a:gd name="connsiteX108" fmla="*/ 114300 w 940593"/>
                <a:gd name="connsiteY108" fmla="*/ 1202532 h 1469232"/>
                <a:gd name="connsiteX109" fmla="*/ 85725 w 940593"/>
                <a:gd name="connsiteY109" fmla="*/ 1231107 h 1469232"/>
                <a:gd name="connsiteX110" fmla="*/ 64293 w 940593"/>
                <a:gd name="connsiteY110" fmla="*/ 1262063 h 1469232"/>
                <a:gd name="connsiteX111" fmla="*/ 45243 w 940593"/>
                <a:gd name="connsiteY111" fmla="*/ 1281113 h 1469232"/>
                <a:gd name="connsiteX112" fmla="*/ 28575 w 940593"/>
                <a:gd name="connsiteY112" fmla="*/ 1302544 h 1469232"/>
                <a:gd name="connsiteX113" fmla="*/ 0 w 940593"/>
                <a:gd name="connsiteY113" fmla="*/ 1333500 h 1469232"/>
                <a:gd name="connsiteX114" fmla="*/ 45243 w 940593"/>
                <a:gd name="connsiteY114" fmla="*/ 1371600 h 1469232"/>
                <a:gd name="connsiteX115" fmla="*/ 90487 w 940593"/>
                <a:gd name="connsiteY115" fmla="*/ 1369219 h 1469232"/>
                <a:gd name="connsiteX116" fmla="*/ 138112 w 940593"/>
                <a:gd name="connsiteY116" fmla="*/ 1373982 h 1469232"/>
                <a:gd name="connsiteX117" fmla="*/ 214312 w 940593"/>
                <a:gd name="connsiteY117" fmla="*/ 1412082 h 1469232"/>
                <a:gd name="connsiteX118" fmla="*/ 333375 w 940593"/>
                <a:gd name="connsiteY118" fmla="*/ 1447800 h 1469232"/>
                <a:gd name="connsiteX119" fmla="*/ 388143 w 940593"/>
                <a:gd name="connsiteY119" fmla="*/ 1469232 h 1469232"/>
                <a:gd name="connsiteX120" fmla="*/ 419100 w 940593"/>
                <a:gd name="connsiteY120" fmla="*/ 1454944 h 1469232"/>
                <a:gd name="connsiteX121" fmla="*/ 464343 w 940593"/>
                <a:gd name="connsiteY121" fmla="*/ 1404938 h 1469232"/>
                <a:gd name="connsiteX122" fmla="*/ 485775 w 940593"/>
                <a:gd name="connsiteY122" fmla="*/ 1404938 h 1469232"/>
                <a:gd name="connsiteX123" fmla="*/ 485775 w 940593"/>
                <a:gd name="connsiteY123" fmla="*/ 1404938 h 1469232"/>
                <a:gd name="connsiteX124" fmla="*/ 497681 w 940593"/>
                <a:gd name="connsiteY124" fmla="*/ 1383507 h 1469232"/>
                <a:gd name="connsiteX125" fmla="*/ 488156 w 940593"/>
                <a:gd name="connsiteY125" fmla="*/ 1369219 h 1469232"/>
                <a:gd name="connsiteX126" fmla="*/ 447675 w 940593"/>
                <a:gd name="connsiteY126" fmla="*/ 1373981 h 1469232"/>
                <a:gd name="connsiteX127" fmla="*/ 459581 w 940593"/>
                <a:gd name="connsiteY127" fmla="*/ 1345407 h 1469232"/>
                <a:gd name="connsiteX128" fmla="*/ 500062 w 940593"/>
                <a:gd name="connsiteY128" fmla="*/ 1347788 h 1469232"/>
                <a:gd name="connsiteX129" fmla="*/ 523875 w 940593"/>
                <a:gd name="connsiteY129" fmla="*/ 1347788 h 1469232"/>
                <a:gd name="connsiteX130" fmla="*/ 540543 w 940593"/>
                <a:gd name="connsiteY130" fmla="*/ 1366838 h 1469232"/>
                <a:gd name="connsiteX131" fmla="*/ 585787 w 940593"/>
                <a:gd name="connsiteY131" fmla="*/ 1326357 h 1469232"/>
                <a:gd name="connsiteX132" fmla="*/ 621506 w 940593"/>
                <a:gd name="connsiteY132" fmla="*/ 1354931 h 1469232"/>
                <a:gd name="connsiteX133" fmla="*/ 650081 w 940593"/>
                <a:gd name="connsiteY133" fmla="*/ 1331119 h 1469232"/>
                <a:gd name="connsiteX134" fmla="*/ 650081 w 940593"/>
                <a:gd name="connsiteY134" fmla="*/ 1338263 h 1469232"/>
                <a:gd name="connsiteX135" fmla="*/ 650081 w 940593"/>
                <a:gd name="connsiteY135" fmla="*/ 1364457 h 1469232"/>
                <a:gd name="connsiteX136" fmla="*/ 695325 w 940593"/>
                <a:gd name="connsiteY136" fmla="*/ 1357313 h 1469232"/>
                <a:gd name="connsiteX137" fmla="*/ 716756 w 940593"/>
                <a:gd name="connsiteY137" fmla="*/ 1331119 h 1469232"/>
                <a:gd name="connsiteX138" fmla="*/ 759618 w 940593"/>
                <a:gd name="connsiteY138" fmla="*/ 1321594 h 1469232"/>
                <a:gd name="connsiteX139" fmla="*/ 792956 w 940593"/>
                <a:gd name="connsiteY139" fmla="*/ 1300163 h 1469232"/>
                <a:gd name="connsiteX140" fmla="*/ 797718 w 940593"/>
                <a:gd name="connsiteY140" fmla="*/ 1271588 h 1469232"/>
                <a:gd name="connsiteX141" fmla="*/ 821531 w 940593"/>
                <a:gd name="connsiteY141" fmla="*/ 1288257 h 1469232"/>
                <a:gd name="connsiteX142" fmla="*/ 835818 w 940593"/>
                <a:gd name="connsiteY142" fmla="*/ 1259681 h 1469232"/>
                <a:gd name="connsiteX143" fmla="*/ 883443 w 940593"/>
                <a:gd name="connsiteY143" fmla="*/ 1288257 h 1469232"/>
                <a:gd name="connsiteX144" fmla="*/ 909637 w 940593"/>
                <a:gd name="connsiteY144" fmla="*/ 1285875 h 1469232"/>
                <a:gd name="connsiteX0" fmla="*/ 909637 w 940593"/>
                <a:gd name="connsiteY0" fmla="*/ 1285875 h 1469232"/>
                <a:gd name="connsiteX1" fmla="*/ 940593 w 940593"/>
                <a:gd name="connsiteY1" fmla="*/ 1202532 h 1469232"/>
                <a:gd name="connsiteX2" fmla="*/ 935831 w 940593"/>
                <a:gd name="connsiteY2" fmla="*/ 1178719 h 1469232"/>
                <a:gd name="connsiteX3" fmla="*/ 912018 w 940593"/>
                <a:gd name="connsiteY3" fmla="*/ 1150144 h 1469232"/>
                <a:gd name="connsiteX4" fmla="*/ 912018 w 940593"/>
                <a:gd name="connsiteY4" fmla="*/ 1128713 h 1469232"/>
                <a:gd name="connsiteX5" fmla="*/ 888206 w 940593"/>
                <a:gd name="connsiteY5" fmla="*/ 1131094 h 1469232"/>
                <a:gd name="connsiteX6" fmla="*/ 895350 w 940593"/>
                <a:gd name="connsiteY6" fmla="*/ 1107282 h 1469232"/>
                <a:gd name="connsiteX7" fmla="*/ 900112 w 940593"/>
                <a:gd name="connsiteY7" fmla="*/ 1066800 h 1469232"/>
                <a:gd name="connsiteX8" fmla="*/ 892968 w 940593"/>
                <a:gd name="connsiteY8" fmla="*/ 1047750 h 1469232"/>
                <a:gd name="connsiteX9" fmla="*/ 883443 w 940593"/>
                <a:gd name="connsiteY9" fmla="*/ 1021557 h 1469232"/>
                <a:gd name="connsiteX10" fmla="*/ 873918 w 940593"/>
                <a:gd name="connsiteY10" fmla="*/ 1012032 h 1469232"/>
                <a:gd name="connsiteX11" fmla="*/ 852487 w 940593"/>
                <a:gd name="connsiteY11" fmla="*/ 1019175 h 1469232"/>
                <a:gd name="connsiteX12" fmla="*/ 833437 w 940593"/>
                <a:gd name="connsiteY12" fmla="*/ 1023938 h 1469232"/>
                <a:gd name="connsiteX13" fmla="*/ 804862 w 940593"/>
                <a:gd name="connsiteY13" fmla="*/ 1000125 h 1469232"/>
                <a:gd name="connsiteX14" fmla="*/ 776287 w 940593"/>
                <a:gd name="connsiteY14" fmla="*/ 976313 h 1469232"/>
                <a:gd name="connsiteX15" fmla="*/ 752475 w 940593"/>
                <a:gd name="connsiteY15" fmla="*/ 954882 h 1469232"/>
                <a:gd name="connsiteX16" fmla="*/ 752475 w 940593"/>
                <a:gd name="connsiteY16" fmla="*/ 954882 h 1469232"/>
                <a:gd name="connsiteX17" fmla="*/ 757237 w 940593"/>
                <a:gd name="connsiteY17" fmla="*/ 909638 h 1469232"/>
                <a:gd name="connsiteX18" fmla="*/ 757237 w 940593"/>
                <a:gd name="connsiteY18" fmla="*/ 890588 h 1469232"/>
                <a:gd name="connsiteX19" fmla="*/ 747712 w 940593"/>
                <a:gd name="connsiteY19" fmla="*/ 864394 h 1469232"/>
                <a:gd name="connsiteX20" fmla="*/ 747712 w 940593"/>
                <a:gd name="connsiteY20" fmla="*/ 864394 h 1469232"/>
                <a:gd name="connsiteX21" fmla="*/ 728662 w 940593"/>
                <a:gd name="connsiteY21" fmla="*/ 828675 h 1469232"/>
                <a:gd name="connsiteX22" fmla="*/ 711993 w 940593"/>
                <a:gd name="connsiteY22" fmla="*/ 797719 h 1469232"/>
                <a:gd name="connsiteX23" fmla="*/ 742950 w 940593"/>
                <a:gd name="connsiteY23" fmla="*/ 792957 h 1469232"/>
                <a:gd name="connsiteX24" fmla="*/ 773906 w 940593"/>
                <a:gd name="connsiteY24" fmla="*/ 790575 h 1469232"/>
                <a:gd name="connsiteX25" fmla="*/ 781050 w 940593"/>
                <a:gd name="connsiteY25" fmla="*/ 762000 h 1469232"/>
                <a:gd name="connsiteX26" fmla="*/ 785812 w 940593"/>
                <a:gd name="connsiteY26" fmla="*/ 733425 h 1469232"/>
                <a:gd name="connsiteX27" fmla="*/ 785812 w 940593"/>
                <a:gd name="connsiteY27" fmla="*/ 716757 h 1469232"/>
                <a:gd name="connsiteX28" fmla="*/ 754856 w 940593"/>
                <a:gd name="connsiteY28" fmla="*/ 700088 h 1469232"/>
                <a:gd name="connsiteX29" fmla="*/ 747712 w 940593"/>
                <a:gd name="connsiteY29" fmla="*/ 676275 h 1469232"/>
                <a:gd name="connsiteX30" fmla="*/ 740568 w 940593"/>
                <a:gd name="connsiteY30" fmla="*/ 657225 h 1469232"/>
                <a:gd name="connsiteX31" fmla="*/ 721518 w 940593"/>
                <a:gd name="connsiteY31" fmla="*/ 633413 h 1469232"/>
                <a:gd name="connsiteX32" fmla="*/ 719137 w 940593"/>
                <a:gd name="connsiteY32" fmla="*/ 611982 h 1469232"/>
                <a:gd name="connsiteX33" fmla="*/ 695325 w 940593"/>
                <a:gd name="connsiteY33" fmla="*/ 597694 h 1469232"/>
                <a:gd name="connsiteX34" fmla="*/ 673893 w 940593"/>
                <a:gd name="connsiteY34" fmla="*/ 611982 h 1469232"/>
                <a:gd name="connsiteX35" fmla="*/ 673893 w 940593"/>
                <a:gd name="connsiteY35" fmla="*/ 611982 h 1469232"/>
                <a:gd name="connsiteX36" fmla="*/ 623887 w 940593"/>
                <a:gd name="connsiteY36" fmla="*/ 592932 h 1469232"/>
                <a:gd name="connsiteX37" fmla="*/ 597693 w 940593"/>
                <a:gd name="connsiteY37" fmla="*/ 569119 h 1469232"/>
                <a:gd name="connsiteX38" fmla="*/ 607218 w 940593"/>
                <a:gd name="connsiteY38" fmla="*/ 538163 h 1469232"/>
                <a:gd name="connsiteX39" fmla="*/ 602456 w 940593"/>
                <a:gd name="connsiteY39" fmla="*/ 511969 h 1469232"/>
                <a:gd name="connsiteX40" fmla="*/ 609600 w 940593"/>
                <a:gd name="connsiteY40" fmla="*/ 488157 h 1469232"/>
                <a:gd name="connsiteX41" fmla="*/ 588168 w 940593"/>
                <a:gd name="connsiteY41" fmla="*/ 452438 h 1469232"/>
                <a:gd name="connsiteX42" fmla="*/ 588168 w 940593"/>
                <a:gd name="connsiteY42" fmla="*/ 428625 h 1469232"/>
                <a:gd name="connsiteX43" fmla="*/ 576262 w 940593"/>
                <a:gd name="connsiteY43" fmla="*/ 400050 h 1469232"/>
                <a:gd name="connsiteX44" fmla="*/ 561975 w 940593"/>
                <a:gd name="connsiteY44" fmla="*/ 369094 h 1469232"/>
                <a:gd name="connsiteX45" fmla="*/ 542925 w 940593"/>
                <a:gd name="connsiteY45" fmla="*/ 347663 h 1469232"/>
                <a:gd name="connsiteX46" fmla="*/ 576262 w 940593"/>
                <a:gd name="connsiteY46" fmla="*/ 333375 h 1469232"/>
                <a:gd name="connsiteX47" fmla="*/ 581025 w 940593"/>
                <a:gd name="connsiteY47" fmla="*/ 302419 h 1469232"/>
                <a:gd name="connsiteX48" fmla="*/ 583406 w 940593"/>
                <a:gd name="connsiteY48" fmla="*/ 273844 h 1469232"/>
                <a:gd name="connsiteX49" fmla="*/ 600075 w 940593"/>
                <a:gd name="connsiteY49" fmla="*/ 254794 h 1469232"/>
                <a:gd name="connsiteX50" fmla="*/ 595312 w 940593"/>
                <a:gd name="connsiteY50" fmla="*/ 223838 h 1469232"/>
                <a:gd name="connsiteX51" fmla="*/ 585787 w 940593"/>
                <a:gd name="connsiteY51" fmla="*/ 195263 h 1469232"/>
                <a:gd name="connsiteX52" fmla="*/ 571500 w 940593"/>
                <a:gd name="connsiteY52" fmla="*/ 159544 h 1469232"/>
                <a:gd name="connsiteX53" fmla="*/ 511968 w 940593"/>
                <a:gd name="connsiteY53" fmla="*/ 133350 h 1469232"/>
                <a:gd name="connsiteX54" fmla="*/ 490537 w 940593"/>
                <a:gd name="connsiteY54" fmla="*/ 114300 h 1469232"/>
                <a:gd name="connsiteX55" fmla="*/ 466725 w 940593"/>
                <a:gd name="connsiteY55" fmla="*/ 100013 h 1469232"/>
                <a:gd name="connsiteX56" fmla="*/ 459581 w 940593"/>
                <a:gd name="connsiteY56" fmla="*/ 88107 h 1469232"/>
                <a:gd name="connsiteX57" fmla="*/ 464343 w 940593"/>
                <a:gd name="connsiteY57" fmla="*/ 76200 h 1469232"/>
                <a:gd name="connsiteX58" fmla="*/ 452437 w 940593"/>
                <a:gd name="connsiteY58" fmla="*/ 61913 h 1469232"/>
                <a:gd name="connsiteX59" fmla="*/ 421481 w 940593"/>
                <a:gd name="connsiteY59" fmla="*/ 47625 h 1469232"/>
                <a:gd name="connsiteX60" fmla="*/ 397668 w 940593"/>
                <a:gd name="connsiteY60" fmla="*/ 33338 h 1469232"/>
                <a:gd name="connsiteX61" fmla="*/ 366712 w 940593"/>
                <a:gd name="connsiteY61" fmla="*/ 23813 h 1469232"/>
                <a:gd name="connsiteX62" fmla="*/ 352425 w 940593"/>
                <a:gd name="connsiteY62" fmla="*/ 38100 h 1469232"/>
                <a:gd name="connsiteX63" fmla="*/ 338137 w 940593"/>
                <a:gd name="connsiteY63" fmla="*/ 59532 h 1469232"/>
                <a:gd name="connsiteX64" fmla="*/ 335755 w 940593"/>
                <a:gd name="connsiteY64" fmla="*/ 92869 h 1469232"/>
                <a:gd name="connsiteX65" fmla="*/ 314325 w 940593"/>
                <a:gd name="connsiteY65" fmla="*/ 92869 h 1469232"/>
                <a:gd name="connsiteX66" fmla="*/ 273843 w 940593"/>
                <a:gd name="connsiteY66" fmla="*/ 80963 h 1469232"/>
                <a:gd name="connsiteX67" fmla="*/ 271462 w 940593"/>
                <a:gd name="connsiteY67" fmla="*/ 59532 h 1469232"/>
                <a:gd name="connsiteX68" fmla="*/ 247650 w 940593"/>
                <a:gd name="connsiteY68" fmla="*/ 45244 h 1469232"/>
                <a:gd name="connsiteX69" fmla="*/ 247650 w 940593"/>
                <a:gd name="connsiteY69" fmla="*/ 26194 h 1469232"/>
                <a:gd name="connsiteX70" fmla="*/ 240506 w 940593"/>
                <a:gd name="connsiteY70" fmla="*/ 0 h 1469232"/>
                <a:gd name="connsiteX71" fmla="*/ 0 w 940593"/>
                <a:gd name="connsiteY71" fmla="*/ 4763 h 1469232"/>
                <a:gd name="connsiteX72" fmla="*/ 42862 w 940593"/>
                <a:gd name="connsiteY72" fmla="*/ 97632 h 1469232"/>
                <a:gd name="connsiteX73" fmla="*/ 71437 w 940593"/>
                <a:gd name="connsiteY73" fmla="*/ 150019 h 1469232"/>
                <a:gd name="connsiteX74" fmla="*/ 95250 w 940593"/>
                <a:gd name="connsiteY74" fmla="*/ 276225 h 1469232"/>
                <a:gd name="connsiteX75" fmla="*/ 57150 w 940593"/>
                <a:gd name="connsiteY75" fmla="*/ 280988 h 1469232"/>
                <a:gd name="connsiteX76" fmla="*/ 61912 w 940593"/>
                <a:gd name="connsiteY76" fmla="*/ 321469 h 1469232"/>
                <a:gd name="connsiteX77" fmla="*/ 57150 w 940593"/>
                <a:gd name="connsiteY77" fmla="*/ 361950 h 1469232"/>
                <a:gd name="connsiteX78" fmla="*/ 40481 w 940593"/>
                <a:gd name="connsiteY78" fmla="*/ 388144 h 1469232"/>
                <a:gd name="connsiteX79" fmla="*/ 69056 w 940593"/>
                <a:gd name="connsiteY79" fmla="*/ 400050 h 1469232"/>
                <a:gd name="connsiteX80" fmla="*/ 66675 w 940593"/>
                <a:gd name="connsiteY80" fmla="*/ 423863 h 1469232"/>
                <a:gd name="connsiteX81" fmla="*/ 40481 w 940593"/>
                <a:gd name="connsiteY81" fmla="*/ 431007 h 1469232"/>
                <a:gd name="connsiteX82" fmla="*/ 45243 w 940593"/>
                <a:gd name="connsiteY82" fmla="*/ 476250 h 1469232"/>
                <a:gd name="connsiteX83" fmla="*/ 69056 w 940593"/>
                <a:gd name="connsiteY83" fmla="*/ 488157 h 1469232"/>
                <a:gd name="connsiteX84" fmla="*/ 95250 w 940593"/>
                <a:gd name="connsiteY84" fmla="*/ 500063 h 1469232"/>
                <a:gd name="connsiteX85" fmla="*/ 85725 w 940593"/>
                <a:gd name="connsiteY85" fmla="*/ 542925 h 1469232"/>
                <a:gd name="connsiteX86" fmla="*/ 80962 w 940593"/>
                <a:gd name="connsiteY86" fmla="*/ 573882 h 1469232"/>
                <a:gd name="connsiteX87" fmla="*/ 109537 w 940593"/>
                <a:gd name="connsiteY87" fmla="*/ 623888 h 1469232"/>
                <a:gd name="connsiteX88" fmla="*/ 135731 w 940593"/>
                <a:gd name="connsiteY88" fmla="*/ 642938 h 1469232"/>
                <a:gd name="connsiteX89" fmla="*/ 145256 w 940593"/>
                <a:gd name="connsiteY89" fmla="*/ 666750 h 1469232"/>
                <a:gd name="connsiteX90" fmla="*/ 133350 w 940593"/>
                <a:gd name="connsiteY90" fmla="*/ 704850 h 1469232"/>
                <a:gd name="connsiteX91" fmla="*/ 111918 w 940593"/>
                <a:gd name="connsiteY91" fmla="*/ 745332 h 1469232"/>
                <a:gd name="connsiteX92" fmla="*/ 78581 w 940593"/>
                <a:gd name="connsiteY92" fmla="*/ 757238 h 1469232"/>
                <a:gd name="connsiteX93" fmla="*/ 116681 w 940593"/>
                <a:gd name="connsiteY93" fmla="*/ 804863 h 1469232"/>
                <a:gd name="connsiteX94" fmla="*/ 150018 w 940593"/>
                <a:gd name="connsiteY94" fmla="*/ 821532 h 1469232"/>
                <a:gd name="connsiteX95" fmla="*/ 176212 w 940593"/>
                <a:gd name="connsiteY95" fmla="*/ 842963 h 1469232"/>
                <a:gd name="connsiteX96" fmla="*/ 195262 w 940593"/>
                <a:gd name="connsiteY96" fmla="*/ 873919 h 1469232"/>
                <a:gd name="connsiteX97" fmla="*/ 219075 w 940593"/>
                <a:gd name="connsiteY97" fmla="*/ 890588 h 1469232"/>
                <a:gd name="connsiteX98" fmla="*/ 216693 w 940593"/>
                <a:gd name="connsiteY98" fmla="*/ 904875 h 1469232"/>
                <a:gd name="connsiteX99" fmla="*/ 230981 w 940593"/>
                <a:gd name="connsiteY99" fmla="*/ 923925 h 1469232"/>
                <a:gd name="connsiteX100" fmla="*/ 247650 w 940593"/>
                <a:gd name="connsiteY100" fmla="*/ 957263 h 1469232"/>
                <a:gd name="connsiteX101" fmla="*/ 242887 w 940593"/>
                <a:gd name="connsiteY101" fmla="*/ 978694 h 1469232"/>
                <a:gd name="connsiteX102" fmla="*/ 238125 w 940593"/>
                <a:gd name="connsiteY102" fmla="*/ 1019175 h 1469232"/>
                <a:gd name="connsiteX103" fmla="*/ 223837 w 940593"/>
                <a:gd name="connsiteY103" fmla="*/ 1064419 h 1469232"/>
                <a:gd name="connsiteX104" fmla="*/ 192881 w 940593"/>
                <a:gd name="connsiteY104" fmla="*/ 1097757 h 1469232"/>
                <a:gd name="connsiteX105" fmla="*/ 180975 w 940593"/>
                <a:gd name="connsiteY105" fmla="*/ 1119188 h 1469232"/>
                <a:gd name="connsiteX106" fmla="*/ 152400 w 940593"/>
                <a:gd name="connsiteY106" fmla="*/ 1140619 h 1469232"/>
                <a:gd name="connsiteX107" fmla="*/ 128587 w 940593"/>
                <a:gd name="connsiteY107" fmla="*/ 1166813 h 1469232"/>
                <a:gd name="connsiteX108" fmla="*/ 114300 w 940593"/>
                <a:gd name="connsiteY108" fmla="*/ 1202532 h 1469232"/>
                <a:gd name="connsiteX109" fmla="*/ 85725 w 940593"/>
                <a:gd name="connsiteY109" fmla="*/ 1231107 h 1469232"/>
                <a:gd name="connsiteX110" fmla="*/ 64293 w 940593"/>
                <a:gd name="connsiteY110" fmla="*/ 1262063 h 1469232"/>
                <a:gd name="connsiteX111" fmla="*/ 45243 w 940593"/>
                <a:gd name="connsiteY111" fmla="*/ 1281113 h 1469232"/>
                <a:gd name="connsiteX112" fmla="*/ 28575 w 940593"/>
                <a:gd name="connsiteY112" fmla="*/ 1302544 h 1469232"/>
                <a:gd name="connsiteX113" fmla="*/ 0 w 940593"/>
                <a:gd name="connsiteY113" fmla="*/ 1333500 h 1469232"/>
                <a:gd name="connsiteX114" fmla="*/ 45243 w 940593"/>
                <a:gd name="connsiteY114" fmla="*/ 1371600 h 1469232"/>
                <a:gd name="connsiteX115" fmla="*/ 90487 w 940593"/>
                <a:gd name="connsiteY115" fmla="*/ 1369219 h 1469232"/>
                <a:gd name="connsiteX116" fmla="*/ 138112 w 940593"/>
                <a:gd name="connsiteY116" fmla="*/ 1373982 h 1469232"/>
                <a:gd name="connsiteX117" fmla="*/ 214312 w 940593"/>
                <a:gd name="connsiteY117" fmla="*/ 1412082 h 1469232"/>
                <a:gd name="connsiteX118" fmla="*/ 333375 w 940593"/>
                <a:gd name="connsiteY118" fmla="*/ 1447800 h 1469232"/>
                <a:gd name="connsiteX119" fmla="*/ 388143 w 940593"/>
                <a:gd name="connsiteY119" fmla="*/ 1469232 h 1469232"/>
                <a:gd name="connsiteX120" fmla="*/ 419100 w 940593"/>
                <a:gd name="connsiteY120" fmla="*/ 1454944 h 1469232"/>
                <a:gd name="connsiteX121" fmla="*/ 464343 w 940593"/>
                <a:gd name="connsiteY121" fmla="*/ 1404938 h 1469232"/>
                <a:gd name="connsiteX122" fmla="*/ 485775 w 940593"/>
                <a:gd name="connsiteY122" fmla="*/ 1404938 h 1469232"/>
                <a:gd name="connsiteX123" fmla="*/ 485775 w 940593"/>
                <a:gd name="connsiteY123" fmla="*/ 1404938 h 1469232"/>
                <a:gd name="connsiteX124" fmla="*/ 497681 w 940593"/>
                <a:gd name="connsiteY124" fmla="*/ 1383507 h 1469232"/>
                <a:gd name="connsiteX125" fmla="*/ 488156 w 940593"/>
                <a:gd name="connsiteY125" fmla="*/ 1369219 h 1469232"/>
                <a:gd name="connsiteX126" fmla="*/ 447675 w 940593"/>
                <a:gd name="connsiteY126" fmla="*/ 1373981 h 1469232"/>
                <a:gd name="connsiteX127" fmla="*/ 459581 w 940593"/>
                <a:gd name="connsiteY127" fmla="*/ 1345407 h 1469232"/>
                <a:gd name="connsiteX128" fmla="*/ 500062 w 940593"/>
                <a:gd name="connsiteY128" fmla="*/ 1347788 h 1469232"/>
                <a:gd name="connsiteX129" fmla="*/ 523875 w 940593"/>
                <a:gd name="connsiteY129" fmla="*/ 1347788 h 1469232"/>
                <a:gd name="connsiteX130" fmla="*/ 540543 w 940593"/>
                <a:gd name="connsiteY130" fmla="*/ 1366838 h 1469232"/>
                <a:gd name="connsiteX131" fmla="*/ 585787 w 940593"/>
                <a:gd name="connsiteY131" fmla="*/ 1326357 h 1469232"/>
                <a:gd name="connsiteX132" fmla="*/ 621506 w 940593"/>
                <a:gd name="connsiteY132" fmla="*/ 1354931 h 1469232"/>
                <a:gd name="connsiteX133" fmla="*/ 650081 w 940593"/>
                <a:gd name="connsiteY133" fmla="*/ 1331119 h 1469232"/>
                <a:gd name="connsiteX134" fmla="*/ 650081 w 940593"/>
                <a:gd name="connsiteY134" fmla="*/ 1338263 h 1469232"/>
                <a:gd name="connsiteX135" fmla="*/ 650081 w 940593"/>
                <a:gd name="connsiteY135" fmla="*/ 1364457 h 1469232"/>
                <a:gd name="connsiteX136" fmla="*/ 695325 w 940593"/>
                <a:gd name="connsiteY136" fmla="*/ 1357313 h 1469232"/>
                <a:gd name="connsiteX137" fmla="*/ 716756 w 940593"/>
                <a:gd name="connsiteY137" fmla="*/ 1331119 h 1469232"/>
                <a:gd name="connsiteX138" fmla="*/ 759618 w 940593"/>
                <a:gd name="connsiteY138" fmla="*/ 1321594 h 1469232"/>
                <a:gd name="connsiteX139" fmla="*/ 792956 w 940593"/>
                <a:gd name="connsiteY139" fmla="*/ 1300163 h 1469232"/>
                <a:gd name="connsiteX140" fmla="*/ 797718 w 940593"/>
                <a:gd name="connsiteY140" fmla="*/ 1271588 h 1469232"/>
                <a:gd name="connsiteX141" fmla="*/ 821531 w 940593"/>
                <a:gd name="connsiteY141" fmla="*/ 1288257 h 1469232"/>
                <a:gd name="connsiteX142" fmla="*/ 835818 w 940593"/>
                <a:gd name="connsiteY142" fmla="*/ 1259681 h 1469232"/>
                <a:gd name="connsiteX143" fmla="*/ 883443 w 940593"/>
                <a:gd name="connsiteY143" fmla="*/ 1288257 h 1469232"/>
                <a:gd name="connsiteX144" fmla="*/ 909637 w 940593"/>
                <a:gd name="connsiteY144" fmla="*/ 1285875 h 146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940593" h="1469232">
                  <a:moveTo>
                    <a:pt x="909637" y="1285875"/>
                  </a:moveTo>
                  <a:lnTo>
                    <a:pt x="940593" y="1202532"/>
                  </a:lnTo>
                  <a:lnTo>
                    <a:pt x="935831" y="1178719"/>
                  </a:lnTo>
                  <a:lnTo>
                    <a:pt x="912018" y="1150144"/>
                  </a:lnTo>
                  <a:lnTo>
                    <a:pt x="912018" y="1128713"/>
                  </a:lnTo>
                  <a:lnTo>
                    <a:pt x="888206" y="1131094"/>
                  </a:lnTo>
                  <a:lnTo>
                    <a:pt x="895350" y="1107282"/>
                  </a:lnTo>
                  <a:lnTo>
                    <a:pt x="900112" y="1066800"/>
                  </a:lnTo>
                  <a:lnTo>
                    <a:pt x="892968" y="1047750"/>
                  </a:lnTo>
                  <a:lnTo>
                    <a:pt x="883443" y="1021557"/>
                  </a:lnTo>
                  <a:lnTo>
                    <a:pt x="873918" y="1012032"/>
                  </a:lnTo>
                  <a:lnTo>
                    <a:pt x="852487" y="1019175"/>
                  </a:lnTo>
                  <a:lnTo>
                    <a:pt x="833437" y="1023938"/>
                  </a:lnTo>
                  <a:lnTo>
                    <a:pt x="804862" y="1000125"/>
                  </a:lnTo>
                  <a:lnTo>
                    <a:pt x="776287" y="976313"/>
                  </a:lnTo>
                  <a:lnTo>
                    <a:pt x="752475" y="954882"/>
                  </a:lnTo>
                  <a:lnTo>
                    <a:pt x="752475" y="954882"/>
                  </a:lnTo>
                  <a:lnTo>
                    <a:pt x="757237" y="909638"/>
                  </a:lnTo>
                  <a:lnTo>
                    <a:pt x="757237" y="890588"/>
                  </a:lnTo>
                  <a:lnTo>
                    <a:pt x="747712" y="864394"/>
                  </a:lnTo>
                  <a:lnTo>
                    <a:pt x="747712" y="864394"/>
                  </a:lnTo>
                  <a:lnTo>
                    <a:pt x="728662" y="828675"/>
                  </a:lnTo>
                  <a:lnTo>
                    <a:pt x="711993" y="797719"/>
                  </a:lnTo>
                  <a:lnTo>
                    <a:pt x="742950" y="792957"/>
                  </a:lnTo>
                  <a:lnTo>
                    <a:pt x="773906" y="790575"/>
                  </a:lnTo>
                  <a:lnTo>
                    <a:pt x="781050" y="762000"/>
                  </a:lnTo>
                  <a:lnTo>
                    <a:pt x="785812" y="733425"/>
                  </a:lnTo>
                  <a:lnTo>
                    <a:pt x="785812" y="716757"/>
                  </a:lnTo>
                  <a:lnTo>
                    <a:pt x="754856" y="700088"/>
                  </a:lnTo>
                  <a:lnTo>
                    <a:pt x="747712" y="676275"/>
                  </a:lnTo>
                  <a:lnTo>
                    <a:pt x="740568" y="657225"/>
                  </a:lnTo>
                  <a:lnTo>
                    <a:pt x="721518" y="633413"/>
                  </a:lnTo>
                  <a:lnTo>
                    <a:pt x="719137" y="611982"/>
                  </a:lnTo>
                  <a:lnTo>
                    <a:pt x="695325" y="597694"/>
                  </a:lnTo>
                  <a:lnTo>
                    <a:pt x="673893" y="611982"/>
                  </a:lnTo>
                  <a:lnTo>
                    <a:pt x="673893" y="611982"/>
                  </a:lnTo>
                  <a:lnTo>
                    <a:pt x="623887" y="592932"/>
                  </a:lnTo>
                  <a:lnTo>
                    <a:pt x="597693" y="569119"/>
                  </a:lnTo>
                  <a:lnTo>
                    <a:pt x="607218" y="538163"/>
                  </a:lnTo>
                  <a:lnTo>
                    <a:pt x="602456" y="511969"/>
                  </a:lnTo>
                  <a:lnTo>
                    <a:pt x="609600" y="488157"/>
                  </a:lnTo>
                  <a:lnTo>
                    <a:pt x="588168" y="452438"/>
                  </a:lnTo>
                  <a:lnTo>
                    <a:pt x="588168" y="428625"/>
                  </a:lnTo>
                  <a:lnTo>
                    <a:pt x="576262" y="400050"/>
                  </a:lnTo>
                  <a:lnTo>
                    <a:pt x="561975" y="369094"/>
                  </a:lnTo>
                  <a:lnTo>
                    <a:pt x="542925" y="347663"/>
                  </a:lnTo>
                  <a:lnTo>
                    <a:pt x="576262" y="333375"/>
                  </a:lnTo>
                  <a:lnTo>
                    <a:pt x="581025" y="302419"/>
                  </a:lnTo>
                  <a:lnTo>
                    <a:pt x="583406" y="273844"/>
                  </a:lnTo>
                  <a:lnTo>
                    <a:pt x="600075" y="254794"/>
                  </a:lnTo>
                  <a:lnTo>
                    <a:pt x="595312" y="223838"/>
                  </a:lnTo>
                  <a:lnTo>
                    <a:pt x="585787" y="195263"/>
                  </a:lnTo>
                  <a:lnTo>
                    <a:pt x="571500" y="159544"/>
                  </a:lnTo>
                  <a:lnTo>
                    <a:pt x="511968" y="133350"/>
                  </a:lnTo>
                  <a:lnTo>
                    <a:pt x="490537" y="114300"/>
                  </a:lnTo>
                  <a:lnTo>
                    <a:pt x="466725" y="100013"/>
                  </a:lnTo>
                  <a:lnTo>
                    <a:pt x="459581" y="88107"/>
                  </a:lnTo>
                  <a:lnTo>
                    <a:pt x="464343" y="76200"/>
                  </a:lnTo>
                  <a:lnTo>
                    <a:pt x="452437" y="61913"/>
                  </a:lnTo>
                  <a:lnTo>
                    <a:pt x="421481" y="47625"/>
                  </a:lnTo>
                  <a:lnTo>
                    <a:pt x="397668" y="33338"/>
                  </a:lnTo>
                  <a:lnTo>
                    <a:pt x="366712" y="23813"/>
                  </a:lnTo>
                  <a:lnTo>
                    <a:pt x="352425" y="38100"/>
                  </a:lnTo>
                  <a:lnTo>
                    <a:pt x="338137" y="59532"/>
                  </a:lnTo>
                  <a:lnTo>
                    <a:pt x="335755" y="92869"/>
                  </a:lnTo>
                  <a:lnTo>
                    <a:pt x="314325" y="92869"/>
                  </a:lnTo>
                  <a:lnTo>
                    <a:pt x="273843" y="80963"/>
                  </a:lnTo>
                  <a:lnTo>
                    <a:pt x="271462" y="59532"/>
                  </a:lnTo>
                  <a:lnTo>
                    <a:pt x="247650" y="45244"/>
                  </a:lnTo>
                  <a:lnTo>
                    <a:pt x="247650" y="26194"/>
                  </a:lnTo>
                  <a:lnTo>
                    <a:pt x="240506" y="0"/>
                  </a:lnTo>
                  <a:lnTo>
                    <a:pt x="0" y="4763"/>
                  </a:lnTo>
                  <a:lnTo>
                    <a:pt x="42862" y="97632"/>
                  </a:lnTo>
                  <a:lnTo>
                    <a:pt x="71437" y="150019"/>
                  </a:lnTo>
                  <a:lnTo>
                    <a:pt x="95250" y="276225"/>
                  </a:lnTo>
                  <a:lnTo>
                    <a:pt x="57150" y="280988"/>
                  </a:lnTo>
                  <a:lnTo>
                    <a:pt x="61912" y="321469"/>
                  </a:lnTo>
                  <a:lnTo>
                    <a:pt x="57150" y="361950"/>
                  </a:lnTo>
                  <a:lnTo>
                    <a:pt x="40481" y="388144"/>
                  </a:lnTo>
                  <a:lnTo>
                    <a:pt x="69056" y="400050"/>
                  </a:lnTo>
                  <a:lnTo>
                    <a:pt x="66675" y="423863"/>
                  </a:lnTo>
                  <a:lnTo>
                    <a:pt x="40481" y="431007"/>
                  </a:lnTo>
                  <a:lnTo>
                    <a:pt x="45243" y="476250"/>
                  </a:lnTo>
                  <a:lnTo>
                    <a:pt x="69056" y="488157"/>
                  </a:lnTo>
                  <a:lnTo>
                    <a:pt x="95250" y="500063"/>
                  </a:lnTo>
                  <a:lnTo>
                    <a:pt x="85725" y="542925"/>
                  </a:lnTo>
                  <a:lnTo>
                    <a:pt x="80962" y="573882"/>
                  </a:lnTo>
                  <a:lnTo>
                    <a:pt x="109537" y="623888"/>
                  </a:lnTo>
                  <a:lnTo>
                    <a:pt x="135731" y="642938"/>
                  </a:lnTo>
                  <a:lnTo>
                    <a:pt x="145256" y="666750"/>
                  </a:lnTo>
                  <a:lnTo>
                    <a:pt x="133350" y="704850"/>
                  </a:lnTo>
                  <a:lnTo>
                    <a:pt x="111918" y="745332"/>
                  </a:lnTo>
                  <a:lnTo>
                    <a:pt x="78581" y="757238"/>
                  </a:lnTo>
                  <a:lnTo>
                    <a:pt x="116681" y="804863"/>
                  </a:lnTo>
                  <a:lnTo>
                    <a:pt x="150018" y="821532"/>
                  </a:lnTo>
                  <a:lnTo>
                    <a:pt x="176212" y="842963"/>
                  </a:lnTo>
                  <a:lnTo>
                    <a:pt x="195262" y="873919"/>
                  </a:lnTo>
                  <a:lnTo>
                    <a:pt x="219075" y="890588"/>
                  </a:lnTo>
                  <a:lnTo>
                    <a:pt x="216693" y="904875"/>
                  </a:lnTo>
                  <a:lnTo>
                    <a:pt x="230981" y="923925"/>
                  </a:lnTo>
                  <a:lnTo>
                    <a:pt x="247650" y="957263"/>
                  </a:lnTo>
                  <a:lnTo>
                    <a:pt x="242887" y="978694"/>
                  </a:lnTo>
                  <a:lnTo>
                    <a:pt x="238125" y="1019175"/>
                  </a:lnTo>
                  <a:lnTo>
                    <a:pt x="223837" y="1064419"/>
                  </a:lnTo>
                  <a:lnTo>
                    <a:pt x="192881" y="1097757"/>
                  </a:lnTo>
                  <a:lnTo>
                    <a:pt x="180975" y="1119188"/>
                  </a:lnTo>
                  <a:lnTo>
                    <a:pt x="152400" y="1140619"/>
                  </a:lnTo>
                  <a:lnTo>
                    <a:pt x="128587" y="1166813"/>
                  </a:lnTo>
                  <a:lnTo>
                    <a:pt x="114300" y="1202532"/>
                  </a:lnTo>
                  <a:lnTo>
                    <a:pt x="85725" y="1231107"/>
                  </a:lnTo>
                  <a:lnTo>
                    <a:pt x="64293" y="1262063"/>
                  </a:lnTo>
                  <a:lnTo>
                    <a:pt x="45243" y="1281113"/>
                  </a:lnTo>
                  <a:lnTo>
                    <a:pt x="28575" y="1302544"/>
                  </a:lnTo>
                  <a:lnTo>
                    <a:pt x="0" y="1333500"/>
                  </a:lnTo>
                  <a:lnTo>
                    <a:pt x="45243" y="1371600"/>
                  </a:lnTo>
                  <a:lnTo>
                    <a:pt x="90487" y="1369219"/>
                  </a:lnTo>
                  <a:lnTo>
                    <a:pt x="138112" y="1373982"/>
                  </a:lnTo>
                  <a:lnTo>
                    <a:pt x="214312" y="1412082"/>
                  </a:lnTo>
                  <a:lnTo>
                    <a:pt x="333375" y="1447800"/>
                  </a:lnTo>
                  <a:lnTo>
                    <a:pt x="388143" y="1469232"/>
                  </a:lnTo>
                  <a:lnTo>
                    <a:pt x="419100" y="1454944"/>
                  </a:lnTo>
                  <a:lnTo>
                    <a:pt x="464343" y="1404938"/>
                  </a:lnTo>
                  <a:lnTo>
                    <a:pt x="485775" y="1404938"/>
                  </a:lnTo>
                  <a:lnTo>
                    <a:pt x="485775" y="1404938"/>
                  </a:lnTo>
                  <a:cubicBezTo>
                    <a:pt x="487759" y="1401366"/>
                    <a:pt x="496887" y="1390651"/>
                    <a:pt x="497681" y="1383507"/>
                  </a:cubicBezTo>
                  <a:lnTo>
                    <a:pt x="488156" y="1369219"/>
                  </a:lnTo>
                  <a:lnTo>
                    <a:pt x="447675" y="1373981"/>
                  </a:lnTo>
                  <a:lnTo>
                    <a:pt x="459581" y="1345407"/>
                  </a:lnTo>
                  <a:lnTo>
                    <a:pt x="500062" y="1347788"/>
                  </a:lnTo>
                  <a:lnTo>
                    <a:pt x="523875" y="1347788"/>
                  </a:lnTo>
                  <a:lnTo>
                    <a:pt x="540543" y="1366838"/>
                  </a:lnTo>
                  <a:lnTo>
                    <a:pt x="585787" y="1326357"/>
                  </a:lnTo>
                  <a:lnTo>
                    <a:pt x="621506" y="1354931"/>
                  </a:lnTo>
                  <a:lnTo>
                    <a:pt x="650081" y="1331119"/>
                  </a:lnTo>
                  <a:lnTo>
                    <a:pt x="650081" y="1338263"/>
                  </a:lnTo>
                  <a:lnTo>
                    <a:pt x="650081" y="1364457"/>
                  </a:lnTo>
                  <a:lnTo>
                    <a:pt x="695325" y="1357313"/>
                  </a:lnTo>
                  <a:lnTo>
                    <a:pt x="716756" y="1331119"/>
                  </a:lnTo>
                  <a:lnTo>
                    <a:pt x="759618" y="1321594"/>
                  </a:lnTo>
                  <a:lnTo>
                    <a:pt x="792956" y="1300163"/>
                  </a:lnTo>
                  <a:lnTo>
                    <a:pt x="797718" y="1271588"/>
                  </a:lnTo>
                  <a:lnTo>
                    <a:pt x="821531" y="1288257"/>
                  </a:lnTo>
                  <a:lnTo>
                    <a:pt x="835818" y="1259681"/>
                  </a:lnTo>
                  <a:cubicBezTo>
                    <a:pt x="853280" y="1267619"/>
                    <a:pt x="865981" y="1280319"/>
                    <a:pt x="883443" y="1288257"/>
                  </a:cubicBezTo>
                  <a:lnTo>
                    <a:pt x="909637" y="128587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700">
                <a:latin typeface="Arial Narrow" pitchFamily="34" charset="0"/>
              </a:endParaRPr>
            </a:p>
          </p:txBody>
        </p:sp>
        <p:sp>
          <p:nvSpPr>
            <p:cNvPr id="56" name="Мурманская обл."/>
            <p:cNvSpPr/>
            <p:nvPr/>
          </p:nvSpPr>
          <p:spPr>
            <a:xfrm>
              <a:off x="2878138" y="5173663"/>
              <a:ext cx="1377950" cy="1116012"/>
            </a:xfrm>
            <a:custGeom>
              <a:avLst/>
              <a:gdLst>
                <a:gd name="connsiteX0" fmla="*/ 1312069 w 1390650"/>
                <a:gd name="connsiteY0" fmla="*/ 1007269 h 1131094"/>
                <a:gd name="connsiteX1" fmla="*/ 1350169 w 1390650"/>
                <a:gd name="connsiteY1" fmla="*/ 947737 h 1131094"/>
                <a:gd name="connsiteX2" fmla="*/ 1385888 w 1390650"/>
                <a:gd name="connsiteY2" fmla="*/ 916781 h 1131094"/>
                <a:gd name="connsiteX3" fmla="*/ 1383507 w 1390650"/>
                <a:gd name="connsiteY3" fmla="*/ 885825 h 1131094"/>
                <a:gd name="connsiteX4" fmla="*/ 1390650 w 1390650"/>
                <a:gd name="connsiteY4" fmla="*/ 854869 h 1131094"/>
                <a:gd name="connsiteX5" fmla="*/ 1390650 w 1390650"/>
                <a:gd name="connsiteY5" fmla="*/ 821531 h 1131094"/>
                <a:gd name="connsiteX6" fmla="*/ 1373982 w 1390650"/>
                <a:gd name="connsiteY6" fmla="*/ 809625 h 1131094"/>
                <a:gd name="connsiteX7" fmla="*/ 1359694 w 1390650"/>
                <a:gd name="connsiteY7" fmla="*/ 792956 h 1131094"/>
                <a:gd name="connsiteX8" fmla="*/ 1366838 w 1390650"/>
                <a:gd name="connsiteY8" fmla="*/ 762000 h 1131094"/>
                <a:gd name="connsiteX9" fmla="*/ 1366838 w 1390650"/>
                <a:gd name="connsiteY9" fmla="*/ 742950 h 1131094"/>
                <a:gd name="connsiteX10" fmla="*/ 1354932 w 1390650"/>
                <a:gd name="connsiteY10" fmla="*/ 728662 h 1131094"/>
                <a:gd name="connsiteX11" fmla="*/ 1357313 w 1390650"/>
                <a:gd name="connsiteY11" fmla="*/ 702469 h 1131094"/>
                <a:gd name="connsiteX12" fmla="*/ 1357313 w 1390650"/>
                <a:gd name="connsiteY12" fmla="*/ 681037 h 1131094"/>
                <a:gd name="connsiteX13" fmla="*/ 1335882 w 1390650"/>
                <a:gd name="connsiteY13" fmla="*/ 659606 h 1131094"/>
                <a:gd name="connsiteX14" fmla="*/ 1321594 w 1390650"/>
                <a:gd name="connsiteY14" fmla="*/ 645319 h 1131094"/>
                <a:gd name="connsiteX15" fmla="*/ 1304925 w 1390650"/>
                <a:gd name="connsiteY15" fmla="*/ 657225 h 1131094"/>
                <a:gd name="connsiteX16" fmla="*/ 1300163 w 1390650"/>
                <a:gd name="connsiteY16" fmla="*/ 659606 h 1131094"/>
                <a:gd name="connsiteX17" fmla="*/ 1293019 w 1390650"/>
                <a:gd name="connsiteY17" fmla="*/ 661987 h 1131094"/>
                <a:gd name="connsiteX18" fmla="*/ 1276350 w 1390650"/>
                <a:gd name="connsiteY18" fmla="*/ 640556 h 1131094"/>
                <a:gd name="connsiteX19" fmla="*/ 1290638 w 1390650"/>
                <a:gd name="connsiteY19" fmla="*/ 631031 h 1131094"/>
                <a:gd name="connsiteX20" fmla="*/ 1264444 w 1390650"/>
                <a:gd name="connsiteY20" fmla="*/ 600075 h 1131094"/>
                <a:gd name="connsiteX21" fmla="*/ 1240632 w 1390650"/>
                <a:gd name="connsiteY21" fmla="*/ 573881 h 1131094"/>
                <a:gd name="connsiteX22" fmla="*/ 1214438 w 1390650"/>
                <a:gd name="connsiteY22" fmla="*/ 581025 h 1131094"/>
                <a:gd name="connsiteX23" fmla="*/ 1193007 w 1390650"/>
                <a:gd name="connsiteY23" fmla="*/ 569119 h 1131094"/>
                <a:gd name="connsiteX24" fmla="*/ 1181100 w 1390650"/>
                <a:gd name="connsiteY24" fmla="*/ 552450 h 1131094"/>
                <a:gd name="connsiteX25" fmla="*/ 1162050 w 1390650"/>
                <a:gd name="connsiteY25" fmla="*/ 528637 h 1131094"/>
                <a:gd name="connsiteX26" fmla="*/ 1138238 w 1390650"/>
                <a:gd name="connsiteY26" fmla="*/ 511969 h 1131094"/>
                <a:gd name="connsiteX27" fmla="*/ 1114425 w 1390650"/>
                <a:gd name="connsiteY27" fmla="*/ 490537 h 1131094"/>
                <a:gd name="connsiteX28" fmla="*/ 1066800 w 1390650"/>
                <a:gd name="connsiteY28" fmla="*/ 464344 h 1131094"/>
                <a:gd name="connsiteX29" fmla="*/ 1033463 w 1390650"/>
                <a:gd name="connsiteY29" fmla="*/ 435769 h 1131094"/>
                <a:gd name="connsiteX30" fmla="*/ 1009650 w 1390650"/>
                <a:gd name="connsiteY30" fmla="*/ 404812 h 1131094"/>
                <a:gd name="connsiteX31" fmla="*/ 983457 w 1390650"/>
                <a:gd name="connsiteY31" fmla="*/ 376237 h 1131094"/>
                <a:gd name="connsiteX32" fmla="*/ 942975 w 1390650"/>
                <a:gd name="connsiteY32" fmla="*/ 354806 h 1131094"/>
                <a:gd name="connsiteX33" fmla="*/ 914400 w 1390650"/>
                <a:gd name="connsiteY33" fmla="*/ 326231 h 1131094"/>
                <a:gd name="connsiteX34" fmla="*/ 897732 w 1390650"/>
                <a:gd name="connsiteY34" fmla="*/ 309562 h 1131094"/>
                <a:gd name="connsiteX35" fmla="*/ 871538 w 1390650"/>
                <a:gd name="connsiteY35" fmla="*/ 280987 h 1131094"/>
                <a:gd name="connsiteX36" fmla="*/ 812007 w 1390650"/>
                <a:gd name="connsiteY36" fmla="*/ 252412 h 1131094"/>
                <a:gd name="connsiteX37" fmla="*/ 795338 w 1390650"/>
                <a:gd name="connsiteY37" fmla="*/ 240506 h 1131094"/>
                <a:gd name="connsiteX38" fmla="*/ 740569 w 1390650"/>
                <a:gd name="connsiteY38" fmla="*/ 216694 h 1131094"/>
                <a:gd name="connsiteX39" fmla="*/ 731044 w 1390650"/>
                <a:gd name="connsiteY39" fmla="*/ 216694 h 1131094"/>
                <a:gd name="connsiteX40" fmla="*/ 711994 w 1390650"/>
                <a:gd name="connsiteY40" fmla="*/ 230981 h 1131094"/>
                <a:gd name="connsiteX41" fmla="*/ 683419 w 1390650"/>
                <a:gd name="connsiteY41" fmla="*/ 226219 h 1131094"/>
                <a:gd name="connsiteX42" fmla="*/ 647700 w 1390650"/>
                <a:gd name="connsiteY42" fmla="*/ 216694 h 1131094"/>
                <a:gd name="connsiteX43" fmla="*/ 631032 w 1390650"/>
                <a:gd name="connsiteY43" fmla="*/ 197644 h 1131094"/>
                <a:gd name="connsiteX44" fmla="*/ 602457 w 1390650"/>
                <a:gd name="connsiteY44" fmla="*/ 197644 h 1131094"/>
                <a:gd name="connsiteX45" fmla="*/ 573882 w 1390650"/>
                <a:gd name="connsiteY45" fmla="*/ 204787 h 1131094"/>
                <a:gd name="connsiteX46" fmla="*/ 554832 w 1390650"/>
                <a:gd name="connsiteY46" fmla="*/ 195262 h 1131094"/>
                <a:gd name="connsiteX47" fmla="*/ 542925 w 1390650"/>
                <a:gd name="connsiteY47" fmla="*/ 173831 h 1131094"/>
                <a:gd name="connsiteX48" fmla="*/ 531019 w 1390650"/>
                <a:gd name="connsiteY48" fmla="*/ 164306 h 1131094"/>
                <a:gd name="connsiteX49" fmla="*/ 516732 w 1390650"/>
                <a:gd name="connsiteY49" fmla="*/ 166687 h 1131094"/>
                <a:gd name="connsiteX50" fmla="*/ 481013 w 1390650"/>
                <a:gd name="connsiteY50" fmla="*/ 178594 h 1131094"/>
                <a:gd name="connsiteX51" fmla="*/ 473869 w 1390650"/>
                <a:gd name="connsiteY51" fmla="*/ 190500 h 1131094"/>
                <a:gd name="connsiteX52" fmla="*/ 471488 w 1390650"/>
                <a:gd name="connsiteY52" fmla="*/ 173831 h 1131094"/>
                <a:gd name="connsiteX53" fmla="*/ 471488 w 1390650"/>
                <a:gd name="connsiteY53" fmla="*/ 159544 h 1131094"/>
                <a:gd name="connsiteX54" fmla="*/ 450057 w 1390650"/>
                <a:gd name="connsiteY54" fmla="*/ 154781 h 1131094"/>
                <a:gd name="connsiteX55" fmla="*/ 428625 w 1390650"/>
                <a:gd name="connsiteY55" fmla="*/ 152400 h 1131094"/>
                <a:gd name="connsiteX56" fmla="*/ 426244 w 1390650"/>
                <a:gd name="connsiteY56" fmla="*/ 133350 h 1131094"/>
                <a:gd name="connsiteX57" fmla="*/ 407194 w 1390650"/>
                <a:gd name="connsiteY57" fmla="*/ 114300 h 1131094"/>
                <a:gd name="connsiteX58" fmla="*/ 414338 w 1390650"/>
                <a:gd name="connsiteY58" fmla="*/ 104775 h 1131094"/>
                <a:gd name="connsiteX59" fmla="*/ 438150 w 1390650"/>
                <a:gd name="connsiteY59" fmla="*/ 111919 h 1131094"/>
                <a:gd name="connsiteX60" fmla="*/ 476250 w 1390650"/>
                <a:gd name="connsiteY60" fmla="*/ 111919 h 1131094"/>
                <a:gd name="connsiteX61" fmla="*/ 490538 w 1390650"/>
                <a:gd name="connsiteY61" fmla="*/ 92869 h 1131094"/>
                <a:gd name="connsiteX62" fmla="*/ 495300 w 1390650"/>
                <a:gd name="connsiteY62" fmla="*/ 69056 h 1131094"/>
                <a:gd name="connsiteX63" fmla="*/ 495300 w 1390650"/>
                <a:gd name="connsiteY63" fmla="*/ 69056 h 1131094"/>
                <a:gd name="connsiteX64" fmla="*/ 476250 w 1390650"/>
                <a:gd name="connsiteY64" fmla="*/ 47625 h 1131094"/>
                <a:gd name="connsiteX65" fmla="*/ 457200 w 1390650"/>
                <a:gd name="connsiteY65" fmla="*/ 47625 h 1131094"/>
                <a:gd name="connsiteX66" fmla="*/ 438150 w 1390650"/>
                <a:gd name="connsiteY66" fmla="*/ 47625 h 1131094"/>
                <a:gd name="connsiteX67" fmla="*/ 428625 w 1390650"/>
                <a:gd name="connsiteY67" fmla="*/ 26194 h 1131094"/>
                <a:gd name="connsiteX68" fmla="*/ 409575 w 1390650"/>
                <a:gd name="connsiteY68" fmla="*/ 14287 h 1131094"/>
                <a:gd name="connsiteX69" fmla="*/ 385763 w 1390650"/>
                <a:gd name="connsiteY69" fmla="*/ 0 h 1131094"/>
                <a:gd name="connsiteX70" fmla="*/ 364332 w 1390650"/>
                <a:gd name="connsiteY70" fmla="*/ 4762 h 1131094"/>
                <a:gd name="connsiteX71" fmla="*/ 378619 w 1390650"/>
                <a:gd name="connsiteY71" fmla="*/ 33337 h 1131094"/>
                <a:gd name="connsiteX72" fmla="*/ 378619 w 1390650"/>
                <a:gd name="connsiteY72" fmla="*/ 45244 h 1131094"/>
                <a:gd name="connsiteX73" fmla="*/ 354807 w 1390650"/>
                <a:gd name="connsiteY73" fmla="*/ 35719 h 1131094"/>
                <a:gd name="connsiteX74" fmla="*/ 342900 w 1390650"/>
                <a:gd name="connsiteY74" fmla="*/ 45244 h 1131094"/>
                <a:gd name="connsiteX75" fmla="*/ 354807 w 1390650"/>
                <a:gd name="connsiteY75" fmla="*/ 66675 h 1131094"/>
                <a:gd name="connsiteX76" fmla="*/ 345282 w 1390650"/>
                <a:gd name="connsiteY76" fmla="*/ 85725 h 1131094"/>
                <a:gd name="connsiteX77" fmla="*/ 335757 w 1390650"/>
                <a:gd name="connsiteY77" fmla="*/ 90487 h 1131094"/>
                <a:gd name="connsiteX78" fmla="*/ 302419 w 1390650"/>
                <a:gd name="connsiteY78" fmla="*/ 116681 h 1131094"/>
                <a:gd name="connsiteX79" fmla="*/ 300038 w 1390650"/>
                <a:gd name="connsiteY79" fmla="*/ 88106 h 1131094"/>
                <a:gd name="connsiteX80" fmla="*/ 311944 w 1390650"/>
                <a:gd name="connsiteY80" fmla="*/ 61912 h 1131094"/>
                <a:gd name="connsiteX81" fmla="*/ 276225 w 1390650"/>
                <a:gd name="connsiteY81" fmla="*/ 57150 h 1131094"/>
                <a:gd name="connsiteX82" fmla="*/ 269082 w 1390650"/>
                <a:gd name="connsiteY82" fmla="*/ 59531 h 1131094"/>
                <a:gd name="connsiteX83" fmla="*/ 273844 w 1390650"/>
                <a:gd name="connsiteY83" fmla="*/ 102394 h 1131094"/>
                <a:gd name="connsiteX84" fmla="*/ 269082 w 1390650"/>
                <a:gd name="connsiteY84" fmla="*/ 126206 h 1131094"/>
                <a:gd name="connsiteX85" fmla="*/ 247650 w 1390650"/>
                <a:gd name="connsiteY85" fmla="*/ 128587 h 1131094"/>
                <a:gd name="connsiteX86" fmla="*/ 247650 w 1390650"/>
                <a:gd name="connsiteY86" fmla="*/ 128587 h 1131094"/>
                <a:gd name="connsiteX87" fmla="*/ 214313 w 1390650"/>
                <a:gd name="connsiteY87" fmla="*/ 130969 h 1131094"/>
                <a:gd name="connsiteX88" fmla="*/ 202407 w 1390650"/>
                <a:gd name="connsiteY88" fmla="*/ 111919 h 1131094"/>
                <a:gd name="connsiteX89" fmla="*/ 185738 w 1390650"/>
                <a:gd name="connsiteY89" fmla="*/ 102394 h 1131094"/>
                <a:gd name="connsiteX90" fmla="*/ 188119 w 1390650"/>
                <a:gd name="connsiteY90" fmla="*/ 128587 h 1131094"/>
                <a:gd name="connsiteX91" fmla="*/ 188119 w 1390650"/>
                <a:gd name="connsiteY91" fmla="*/ 159544 h 1131094"/>
                <a:gd name="connsiteX92" fmla="*/ 159544 w 1390650"/>
                <a:gd name="connsiteY92" fmla="*/ 171450 h 1131094"/>
                <a:gd name="connsiteX93" fmla="*/ 142875 w 1390650"/>
                <a:gd name="connsiteY93" fmla="*/ 171450 h 1131094"/>
                <a:gd name="connsiteX94" fmla="*/ 135732 w 1390650"/>
                <a:gd name="connsiteY94" fmla="*/ 188119 h 1131094"/>
                <a:gd name="connsiteX95" fmla="*/ 121444 w 1390650"/>
                <a:gd name="connsiteY95" fmla="*/ 197644 h 1131094"/>
                <a:gd name="connsiteX96" fmla="*/ 100013 w 1390650"/>
                <a:gd name="connsiteY96" fmla="*/ 204787 h 1131094"/>
                <a:gd name="connsiteX97" fmla="*/ 95250 w 1390650"/>
                <a:gd name="connsiteY97" fmla="*/ 223837 h 1131094"/>
                <a:gd name="connsiteX98" fmla="*/ 88107 w 1390650"/>
                <a:gd name="connsiteY98" fmla="*/ 250031 h 1131094"/>
                <a:gd name="connsiteX99" fmla="*/ 78582 w 1390650"/>
                <a:gd name="connsiteY99" fmla="*/ 283369 h 1131094"/>
                <a:gd name="connsiteX100" fmla="*/ 54769 w 1390650"/>
                <a:gd name="connsiteY100" fmla="*/ 288131 h 1131094"/>
                <a:gd name="connsiteX101" fmla="*/ 35719 w 1390650"/>
                <a:gd name="connsiteY101" fmla="*/ 288131 h 1131094"/>
                <a:gd name="connsiteX102" fmla="*/ 2382 w 1390650"/>
                <a:gd name="connsiteY102" fmla="*/ 304800 h 1131094"/>
                <a:gd name="connsiteX103" fmla="*/ 2382 w 1390650"/>
                <a:gd name="connsiteY103" fmla="*/ 311944 h 1131094"/>
                <a:gd name="connsiteX104" fmla="*/ 19050 w 1390650"/>
                <a:gd name="connsiteY104" fmla="*/ 319087 h 1131094"/>
                <a:gd name="connsiteX105" fmla="*/ 40482 w 1390650"/>
                <a:gd name="connsiteY105" fmla="*/ 328612 h 1131094"/>
                <a:gd name="connsiteX106" fmla="*/ 28575 w 1390650"/>
                <a:gd name="connsiteY106" fmla="*/ 373856 h 1131094"/>
                <a:gd name="connsiteX107" fmla="*/ 14288 w 1390650"/>
                <a:gd name="connsiteY107" fmla="*/ 402431 h 1131094"/>
                <a:gd name="connsiteX108" fmla="*/ 0 w 1390650"/>
                <a:gd name="connsiteY108" fmla="*/ 431006 h 1131094"/>
                <a:gd name="connsiteX109" fmla="*/ 11907 w 1390650"/>
                <a:gd name="connsiteY109" fmla="*/ 466725 h 1131094"/>
                <a:gd name="connsiteX110" fmla="*/ 14288 w 1390650"/>
                <a:gd name="connsiteY110" fmla="*/ 492919 h 1131094"/>
                <a:gd name="connsiteX111" fmla="*/ 23813 w 1390650"/>
                <a:gd name="connsiteY111" fmla="*/ 526256 h 1131094"/>
                <a:gd name="connsiteX112" fmla="*/ 54769 w 1390650"/>
                <a:gd name="connsiteY112" fmla="*/ 540544 h 1131094"/>
                <a:gd name="connsiteX113" fmla="*/ 90488 w 1390650"/>
                <a:gd name="connsiteY113" fmla="*/ 552450 h 1131094"/>
                <a:gd name="connsiteX114" fmla="*/ 104775 w 1390650"/>
                <a:gd name="connsiteY114" fmla="*/ 569119 h 1131094"/>
                <a:gd name="connsiteX115" fmla="*/ 128588 w 1390650"/>
                <a:gd name="connsiteY115" fmla="*/ 631031 h 1131094"/>
                <a:gd name="connsiteX116" fmla="*/ 152400 w 1390650"/>
                <a:gd name="connsiteY116" fmla="*/ 661987 h 1131094"/>
                <a:gd name="connsiteX117" fmla="*/ 173832 w 1390650"/>
                <a:gd name="connsiteY117" fmla="*/ 683419 h 1131094"/>
                <a:gd name="connsiteX118" fmla="*/ 166688 w 1390650"/>
                <a:gd name="connsiteY118" fmla="*/ 719137 h 1131094"/>
                <a:gd name="connsiteX119" fmla="*/ 150019 w 1390650"/>
                <a:gd name="connsiteY119" fmla="*/ 752475 h 1131094"/>
                <a:gd name="connsiteX120" fmla="*/ 133350 w 1390650"/>
                <a:gd name="connsiteY120" fmla="*/ 773906 h 1131094"/>
                <a:gd name="connsiteX121" fmla="*/ 114300 w 1390650"/>
                <a:gd name="connsiteY121" fmla="*/ 792956 h 1131094"/>
                <a:gd name="connsiteX122" fmla="*/ 100013 w 1390650"/>
                <a:gd name="connsiteY122" fmla="*/ 821531 h 1131094"/>
                <a:gd name="connsiteX123" fmla="*/ 80963 w 1390650"/>
                <a:gd name="connsiteY123" fmla="*/ 847725 h 1131094"/>
                <a:gd name="connsiteX124" fmla="*/ 66675 w 1390650"/>
                <a:gd name="connsiteY124" fmla="*/ 890587 h 1131094"/>
                <a:gd name="connsiteX125" fmla="*/ 66675 w 1390650"/>
                <a:gd name="connsiteY125" fmla="*/ 916781 h 1131094"/>
                <a:gd name="connsiteX126" fmla="*/ 78582 w 1390650"/>
                <a:gd name="connsiteY126" fmla="*/ 945356 h 1131094"/>
                <a:gd name="connsiteX127" fmla="*/ 90488 w 1390650"/>
                <a:gd name="connsiteY127" fmla="*/ 959644 h 1131094"/>
                <a:gd name="connsiteX128" fmla="*/ 128588 w 1390650"/>
                <a:gd name="connsiteY128" fmla="*/ 959644 h 1131094"/>
                <a:gd name="connsiteX129" fmla="*/ 169069 w 1390650"/>
                <a:gd name="connsiteY129" fmla="*/ 959644 h 1131094"/>
                <a:gd name="connsiteX130" fmla="*/ 221457 w 1390650"/>
                <a:gd name="connsiteY130" fmla="*/ 959644 h 1131094"/>
                <a:gd name="connsiteX131" fmla="*/ 278607 w 1390650"/>
                <a:gd name="connsiteY131" fmla="*/ 957262 h 1131094"/>
                <a:gd name="connsiteX132" fmla="*/ 316707 w 1390650"/>
                <a:gd name="connsiteY132" fmla="*/ 957262 h 1131094"/>
                <a:gd name="connsiteX133" fmla="*/ 333375 w 1390650"/>
                <a:gd name="connsiteY133" fmla="*/ 957262 h 1131094"/>
                <a:gd name="connsiteX134" fmla="*/ 330994 w 1390650"/>
                <a:gd name="connsiteY134" fmla="*/ 981075 h 1131094"/>
                <a:gd name="connsiteX135" fmla="*/ 330994 w 1390650"/>
                <a:gd name="connsiteY135" fmla="*/ 1004887 h 1131094"/>
                <a:gd name="connsiteX136" fmla="*/ 354807 w 1390650"/>
                <a:gd name="connsiteY136" fmla="*/ 1004887 h 1131094"/>
                <a:gd name="connsiteX137" fmla="*/ 359569 w 1390650"/>
                <a:gd name="connsiteY137" fmla="*/ 1040606 h 1131094"/>
                <a:gd name="connsiteX138" fmla="*/ 404813 w 1390650"/>
                <a:gd name="connsiteY138" fmla="*/ 1042987 h 1131094"/>
                <a:gd name="connsiteX139" fmla="*/ 421482 w 1390650"/>
                <a:gd name="connsiteY139" fmla="*/ 1035844 h 1131094"/>
                <a:gd name="connsiteX140" fmla="*/ 433388 w 1390650"/>
                <a:gd name="connsiteY140" fmla="*/ 1009650 h 1131094"/>
                <a:gd name="connsiteX141" fmla="*/ 452438 w 1390650"/>
                <a:gd name="connsiteY141" fmla="*/ 985837 h 1131094"/>
                <a:gd name="connsiteX142" fmla="*/ 483394 w 1390650"/>
                <a:gd name="connsiteY142" fmla="*/ 990600 h 1131094"/>
                <a:gd name="connsiteX143" fmla="*/ 516732 w 1390650"/>
                <a:gd name="connsiteY143" fmla="*/ 990600 h 1131094"/>
                <a:gd name="connsiteX144" fmla="*/ 511969 w 1390650"/>
                <a:gd name="connsiteY144" fmla="*/ 971550 h 1131094"/>
                <a:gd name="connsiteX145" fmla="*/ 481013 w 1390650"/>
                <a:gd name="connsiteY145" fmla="*/ 952500 h 1131094"/>
                <a:gd name="connsiteX146" fmla="*/ 459582 w 1390650"/>
                <a:gd name="connsiteY146" fmla="*/ 928687 h 1131094"/>
                <a:gd name="connsiteX147" fmla="*/ 431007 w 1390650"/>
                <a:gd name="connsiteY147" fmla="*/ 900112 h 1131094"/>
                <a:gd name="connsiteX148" fmla="*/ 435769 w 1390650"/>
                <a:gd name="connsiteY148" fmla="*/ 878681 h 1131094"/>
                <a:gd name="connsiteX149" fmla="*/ 428625 w 1390650"/>
                <a:gd name="connsiteY149" fmla="*/ 857250 h 1131094"/>
                <a:gd name="connsiteX150" fmla="*/ 407194 w 1390650"/>
                <a:gd name="connsiteY150" fmla="*/ 833437 h 1131094"/>
                <a:gd name="connsiteX151" fmla="*/ 407194 w 1390650"/>
                <a:gd name="connsiteY151" fmla="*/ 833437 h 1131094"/>
                <a:gd name="connsiteX152" fmla="*/ 457200 w 1390650"/>
                <a:gd name="connsiteY152" fmla="*/ 840581 h 1131094"/>
                <a:gd name="connsiteX153" fmla="*/ 478632 w 1390650"/>
                <a:gd name="connsiteY153" fmla="*/ 845344 h 1131094"/>
                <a:gd name="connsiteX154" fmla="*/ 471488 w 1390650"/>
                <a:gd name="connsiteY154" fmla="*/ 864394 h 1131094"/>
                <a:gd name="connsiteX155" fmla="*/ 492919 w 1390650"/>
                <a:gd name="connsiteY155" fmla="*/ 895350 h 1131094"/>
                <a:gd name="connsiteX156" fmla="*/ 531019 w 1390650"/>
                <a:gd name="connsiteY156" fmla="*/ 935831 h 1131094"/>
                <a:gd name="connsiteX157" fmla="*/ 540544 w 1390650"/>
                <a:gd name="connsiteY157" fmla="*/ 938212 h 1131094"/>
                <a:gd name="connsiteX158" fmla="*/ 545307 w 1390650"/>
                <a:gd name="connsiteY158" fmla="*/ 947737 h 1131094"/>
                <a:gd name="connsiteX159" fmla="*/ 552450 w 1390650"/>
                <a:gd name="connsiteY159" fmla="*/ 916781 h 1131094"/>
                <a:gd name="connsiteX160" fmla="*/ 585788 w 1390650"/>
                <a:gd name="connsiteY160" fmla="*/ 942975 h 1131094"/>
                <a:gd name="connsiteX161" fmla="*/ 604838 w 1390650"/>
                <a:gd name="connsiteY161" fmla="*/ 928687 h 1131094"/>
                <a:gd name="connsiteX162" fmla="*/ 611982 w 1390650"/>
                <a:gd name="connsiteY162" fmla="*/ 952500 h 1131094"/>
                <a:gd name="connsiteX163" fmla="*/ 640557 w 1390650"/>
                <a:gd name="connsiteY163" fmla="*/ 966787 h 1131094"/>
                <a:gd name="connsiteX164" fmla="*/ 647700 w 1390650"/>
                <a:gd name="connsiteY164" fmla="*/ 992981 h 1131094"/>
                <a:gd name="connsiteX165" fmla="*/ 683419 w 1390650"/>
                <a:gd name="connsiteY165" fmla="*/ 978694 h 1131094"/>
                <a:gd name="connsiteX166" fmla="*/ 731044 w 1390650"/>
                <a:gd name="connsiteY166" fmla="*/ 1012031 h 1131094"/>
                <a:gd name="connsiteX167" fmla="*/ 762000 w 1390650"/>
                <a:gd name="connsiteY167" fmla="*/ 1038225 h 1131094"/>
                <a:gd name="connsiteX168" fmla="*/ 821532 w 1390650"/>
                <a:gd name="connsiteY168" fmla="*/ 1054894 h 1131094"/>
                <a:gd name="connsiteX169" fmla="*/ 854869 w 1390650"/>
                <a:gd name="connsiteY169" fmla="*/ 1057275 h 1131094"/>
                <a:gd name="connsiteX170" fmla="*/ 897732 w 1390650"/>
                <a:gd name="connsiteY170" fmla="*/ 1062037 h 1131094"/>
                <a:gd name="connsiteX171" fmla="*/ 933450 w 1390650"/>
                <a:gd name="connsiteY171" fmla="*/ 1071562 h 1131094"/>
                <a:gd name="connsiteX172" fmla="*/ 976313 w 1390650"/>
                <a:gd name="connsiteY172" fmla="*/ 1100137 h 1131094"/>
                <a:gd name="connsiteX173" fmla="*/ 1031082 w 1390650"/>
                <a:gd name="connsiteY173" fmla="*/ 1119187 h 1131094"/>
                <a:gd name="connsiteX174" fmla="*/ 1081088 w 1390650"/>
                <a:gd name="connsiteY174" fmla="*/ 1131094 h 1131094"/>
                <a:gd name="connsiteX175" fmla="*/ 1128713 w 1390650"/>
                <a:gd name="connsiteY175" fmla="*/ 1114425 h 1131094"/>
                <a:gd name="connsiteX176" fmla="*/ 1169194 w 1390650"/>
                <a:gd name="connsiteY176" fmla="*/ 1107281 h 1131094"/>
                <a:gd name="connsiteX177" fmla="*/ 1195388 w 1390650"/>
                <a:gd name="connsiteY177" fmla="*/ 1085850 h 1131094"/>
                <a:gd name="connsiteX178" fmla="*/ 1235869 w 1390650"/>
                <a:gd name="connsiteY178" fmla="*/ 1071562 h 1131094"/>
                <a:gd name="connsiteX179" fmla="*/ 1278732 w 1390650"/>
                <a:gd name="connsiteY179" fmla="*/ 1047750 h 1131094"/>
                <a:gd name="connsiteX180" fmla="*/ 1312069 w 1390650"/>
                <a:gd name="connsiteY180" fmla="*/ 1007269 h 1131094"/>
                <a:gd name="connsiteX0" fmla="*/ 1312069 w 1390650"/>
                <a:gd name="connsiteY0" fmla="*/ 1007269 h 1131094"/>
                <a:gd name="connsiteX1" fmla="*/ 1350169 w 1390650"/>
                <a:gd name="connsiteY1" fmla="*/ 947737 h 1131094"/>
                <a:gd name="connsiteX2" fmla="*/ 1385888 w 1390650"/>
                <a:gd name="connsiteY2" fmla="*/ 916781 h 1131094"/>
                <a:gd name="connsiteX3" fmla="*/ 1383507 w 1390650"/>
                <a:gd name="connsiteY3" fmla="*/ 885825 h 1131094"/>
                <a:gd name="connsiteX4" fmla="*/ 1390650 w 1390650"/>
                <a:gd name="connsiteY4" fmla="*/ 854869 h 1131094"/>
                <a:gd name="connsiteX5" fmla="*/ 1390650 w 1390650"/>
                <a:gd name="connsiteY5" fmla="*/ 821531 h 1131094"/>
                <a:gd name="connsiteX6" fmla="*/ 1373982 w 1390650"/>
                <a:gd name="connsiteY6" fmla="*/ 809625 h 1131094"/>
                <a:gd name="connsiteX7" fmla="*/ 1359694 w 1390650"/>
                <a:gd name="connsiteY7" fmla="*/ 792956 h 1131094"/>
                <a:gd name="connsiteX8" fmla="*/ 1366838 w 1390650"/>
                <a:gd name="connsiteY8" fmla="*/ 762000 h 1131094"/>
                <a:gd name="connsiteX9" fmla="*/ 1366838 w 1390650"/>
                <a:gd name="connsiteY9" fmla="*/ 742950 h 1131094"/>
                <a:gd name="connsiteX10" fmla="*/ 1354932 w 1390650"/>
                <a:gd name="connsiteY10" fmla="*/ 728662 h 1131094"/>
                <a:gd name="connsiteX11" fmla="*/ 1357313 w 1390650"/>
                <a:gd name="connsiteY11" fmla="*/ 702469 h 1131094"/>
                <a:gd name="connsiteX12" fmla="*/ 1357313 w 1390650"/>
                <a:gd name="connsiteY12" fmla="*/ 681037 h 1131094"/>
                <a:gd name="connsiteX13" fmla="*/ 1335882 w 1390650"/>
                <a:gd name="connsiteY13" fmla="*/ 659606 h 1131094"/>
                <a:gd name="connsiteX14" fmla="*/ 1321594 w 1390650"/>
                <a:gd name="connsiteY14" fmla="*/ 645319 h 1131094"/>
                <a:gd name="connsiteX15" fmla="*/ 1304925 w 1390650"/>
                <a:gd name="connsiteY15" fmla="*/ 657225 h 1131094"/>
                <a:gd name="connsiteX16" fmla="*/ 1300163 w 1390650"/>
                <a:gd name="connsiteY16" fmla="*/ 659606 h 1131094"/>
                <a:gd name="connsiteX17" fmla="*/ 1293019 w 1390650"/>
                <a:gd name="connsiteY17" fmla="*/ 661987 h 1131094"/>
                <a:gd name="connsiteX18" fmla="*/ 1276350 w 1390650"/>
                <a:gd name="connsiteY18" fmla="*/ 640556 h 1131094"/>
                <a:gd name="connsiteX19" fmla="*/ 1290638 w 1390650"/>
                <a:gd name="connsiteY19" fmla="*/ 631031 h 1131094"/>
                <a:gd name="connsiteX20" fmla="*/ 1264444 w 1390650"/>
                <a:gd name="connsiteY20" fmla="*/ 600075 h 1131094"/>
                <a:gd name="connsiteX21" fmla="*/ 1240632 w 1390650"/>
                <a:gd name="connsiteY21" fmla="*/ 573881 h 1131094"/>
                <a:gd name="connsiteX22" fmla="*/ 1214438 w 1390650"/>
                <a:gd name="connsiteY22" fmla="*/ 581025 h 1131094"/>
                <a:gd name="connsiteX23" fmla="*/ 1193007 w 1390650"/>
                <a:gd name="connsiteY23" fmla="*/ 569119 h 1131094"/>
                <a:gd name="connsiteX24" fmla="*/ 1181100 w 1390650"/>
                <a:gd name="connsiteY24" fmla="*/ 552450 h 1131094"/>
                <a:gd name="connsiteX25" fmla="*/ 1162050 w 1390650"/>
                <a:gd name="connsiteY25" fmla="*/ 528637 h 1131094"/>
                <a:gd name="connsiteX26" fmla="*/ 1138238 w 1390650"/>
                <a:gd name="connsiteY26" fmla="*/ 511969 h 1131094"/>
                <a:gd name="connsiteX27" fmla="*/ 1114425 w 1390650"/>
                <a:gd name="connsiteY27" fmla="*/ 490537 h 1131094"/>
                <a:gd name="connsiteX28" fmla="*/ 1066800 w 1390650"/>
                <a:gd name="connsiteY28" fmla="*/ 464344 h 1131094"/>
                <a:gd name="connsiteX29" fmla="*/ 1033463 w 1390650"/>
                <a:gd name="connsiteY29" fmla="*/ 435769 h 1131094"/>
                <a:gd name="connsiteX30" fmla="*/ 1009650 w 1390650"/>
                <a:gd name="connsiteY30" fmla="*/ 404812 h 1131094"/>
                <a:gd name="connsiteX31" fmla="*/ 983457 w 1390650"/>
                <a:gd name="connsiteY31" fmla="*/ 376237 h 1131094"/>
                <a:gd name="connsiteX32" fmla="*/ 942975 w 1390650"/>
                <a:gd name="connsiteY32" fmla="*/ 354806 h 1131094"/>
                <a:gd name="connsiteX33" fmla="*/ 914400 w 1390650"/>
                <a:gd name="connsiteY33" fmla="*/ 326231 h 1131094"/>
                <a:gd name="connsiteX34" fmla="*/ 897732 w 1390650"/>
                <a:gd name="connsiteY34" fmla="*/ 309562 h 1131094"/>
                <a:gd name="connsiteX35" fmla="*/ 871538 w 1390650"/>
                <a:gd name="connsiteY35" fmla="*/ 280987 h 1131094"/>
                <a:gd name="connsiteX36" fmla="*/ 812007 w 1390650"/>
                <a:gd name="connsiteY36" fmla="*/ 252412 h 1131094"/>
                <a:gd name="connsiteX37" fmla="*/ 795338 w 1390650"/>
                <a:gd name="connsiteY37" fmla="*/ 240506 h 1131094"/>
                <a:gd name="connsiteX38" fmla="*/ 740569 w 1390650"/>
                <a:gd name="connsiteY38" fmla="*/ 216694 h 1131094"/>
                <a:gd name="connsiteX39" fmla="*/ 731044 w 1390650"/>
                <a:gd name="connsiteY39" fmla="*/ 216694 h 1131094"/>
                <a:gd name="connsiteX40" fmla="*/ 711994 w 1390650"/>
                <a:gd name="connsiteY40" fmla="*/ 230981 h 1131094"/>
                <a:gd name="connsiteX41" fmla="*/ 683419 w 1390650"/>
                <a:gd name="connsiteY41" fmla="*/ 226219 h 1131094"/>
                <a:gd name="connsiteX42" fmla="*/ 647700 w 1390650"/>
                <a:gd name="connsiteY42" fmla="*/ 216694 h 1131094"/>
                <a:gd name="connsiteX43" fmla="*/ 631032 w 1390650"/>
                <a:gd name="connsiteY43" fmla="*/ 197644 h 1131094"/>
                <a:gd name="connsiteX44" fmla="*/ 602457 w 1390650"/>
                <a:gd name="connsiteY44" fmla="*/ 197644 h 1131094"/>
                <a:gd name="connsiteX45" fmla="*/ 573882 w 1390650"/>
                <a:gd name="connsiteY45" fmla="*/ 204787 h 1131094"/>
                <a:gd name="connsiteX46" fmla="*/ 554832 w 1390650"/>
                <a:gd name="connsiteY46" fmla="*/ 195262 h 1131094"/>
                <a:gd name="connsiteX47" fmla="*/ 542925 w 1390650"/>
                <a:gd name="connsiteY47" fmla="*/ 173831 h 1131094"/>
                <a:gd name="connsiteX48" fmla="*/ 531019 w 1390650"/>
                <a:gd name="connsiteY48" fmla="*/ 164306 h 1131094"/>
                <a:gd name="connsiteX49" fmla="*/ 516732 w 1390650"/>
                <a:gd name="connsiteY49" fmla="*/ 166687 h 1131094"/>
                <a:gd name="connsiteX50" fmla="*/ 481013 w 1390650"/>
                <a:gd name="connsiteY50" fmla="*/ 178594 h 1131094"/>
                <a:gd name="connsiteX51" fmla="*/ 473869 w 1390650"/>
                <a:gd name="connsiteY51" fmla="*/ 190500 h 1131094"/>
                <a:gd name="connsiteX52" fmla="*/ 471488 w 1390650"/>
                <a:gd name="connsiteY52" fmla="*/ 173831 h 1131094"/>
                <a:gd name="connsiteX53" fmla="*/ 471488 w 1390650"/>
                <a:gd name="connsiteY53" fmla="*/ 159544 h 1131094"/>
                <a:gd name="connsiteX54" fmla="*/ 450057 w 1390650"/>
                <a:gd name="connsiteY54" fmla="*/ 154781 h 1131094"/>
                <a:gd name="connsiteX55" fmla="*/ 428625 w 1390650"/>
                <a:gd name="connsiteY55" fmla="*/ 152400 h 1131094"/>
                <a:gd name="connsiteX56" fmla="*/ 426244 w 1390650"/>
                <a:gd name="connsiteY56" fmla="*/ 133350 h 1131094"/>
                <a:gd name="connsiteX57" fmla="*/ 407194 w 1390650"/>
                <a:gd name="connsiteY57" fmla="*/ 114300 h 1131094"/>
                <a:gd name="connsiteX58" fmla="*/ 414338 w 1390650"/>
                <a:gd name="connsiteY58" fmla="*/ 104775 h 1131094"/>
                <a:gd name="connsiteX59" fmla="*/ 438150 w 1390650"/>
                <a:gd name="connsiteY59" fmla="*/ 111919 h 1131094"/>
                <a:gd name="connsiteX60" fmla="*/ 476250 w 1390650"/>
                <a:gd name="connsiteY60" fmla="*/ 111919 h 1131094"/>
                <a:gd name="connsiteX61" fmla="*/ 490538 w 1390650"/>
                <a:gd name="connsiteY61" fmla="*/ 92869 h 1131094"/>
                <a:gd name="connsiteX62" fmla="*/ 495300 w 1390650"/>
                <a:gd name="connsiteY62" fmla="*/ 69056 h 1131094"/>
                <a:gd name="connsiteX63" fmla="*/ 495300 w 1390650"/>
                <a:gd name="connsiteY63" fmla="*/ 69056 h 1131094"/>
                <a:gd name="connsiteX64" fmla="*/ 476250 w 1390650"/>
                <a:gd name="connsiteY64" fmla="*/ 47625 h 1131094"/>
                <a:gd name="connsiteX65" fmla="*/ 457200 w 1390650"/>
                <a:gd name="connsiteY65" fmla="*/ 47625 h 1131094"/>
                <a:gd name="connsiteX66" fmla="*/ 438150 w 1390650"/>
                <a:gd name="connsiteY66" fmla="*/ 47625 h 1131094"/>
                <a:gd name="connsiteX67" fmla="*/ 428625 w 1390650"/>
                <a:gd name="connsiteY67" fmla="*/ 26194 h 1131094"/>
                <a:gd name="connsiteX68" fmla="*/ 409575 w 1390650"/>
                <a:gd name="connsiteY68" fmla="*/ 14287 h 1131094"/>
                <a:gd name="connsiteX69" fmla="*/ 385763 w 1390650"/>
                <a:gd name="connsiteY69" fmla="*/ 0 h 1131094"/>
                <a:gd name="connsiteX70" fmla="*/ 364332 w 1390650"/>
                <a:gd name="connsiteY70" fmla="*/ 4762 h 1131094"/>
                <a:gd name="connsiteX71" fmla="*/ 378619 w 1390650"/>
                <a:gd name="connsiteY71" fmla="*/ 33337 h 1131094"/>
                <a:gd name="connsiteX72" fmla="*/ 378619 w 1390650"/>
                <a:gd name="connsiteY72" fmla="*/ 45244 h 1131094"/>
                <a:gd name="connsiteX73" fmla="*/ 354807 w 1390650"/>
                <a:gd name="connsiteY73" fmla="*/ 35719 h 1131094"/>
                <a:gd name="connsiteX74" fmla="*/ 342900 w 1390650"/>
                <a:gd name="connsiteY74" fmla="*/ 45244 h 1131094"/>
                <a:gd name="connsiteX75" fmla="*/ 354807 w 1390650"/>
                <a:gd name="connsiteY75" fmla="*/ 66675 h 1131094"/>
                <a:gd name="connsiteX76" fmla="*/ 345282 w 1390650"/>
                <a:gd name="connsiteY76" fmla="*/ 85725 h 1131094"/>
                <a:gd name="connsiteX77" fmla="*/ 335757 w 1390650"/>
                <a:gd name="connsiteY77" fmla="*/ 90487 h 1131094"/>
                <a:gd name="connsiteX78" fmla="*/ 302419 w 1390650"/>
                <a:gd name="connsiteY78" fmla="*/ 116681 h 1131094"/>
                <a:gd name="connsiteX79" fmla="*/ 300038 w 1390650"/>
                <a:gd name="connsiteY79" fmla="*/ 88106 h 1131094"/>
                <a:gd name="connsiteX80" fmla="*/ 311944 w 1390650"/>
                <a:gd name="connsiteY80" fmla="*/ 61912 h 1131094"/>
                <a:gd name="connsiteX81" fmla="*/ 276225 w 1390650"/>
                <a:gd name="connsiteY81" fmla="*/ 57150 h 1131094"/>
                <a:gd name="connsiteX82" fmla="*/ 269082 w 1390650"/>
                <a:gd name="connsiteY82" fmla="*/ 59531 h 1131094"/>
                <a:gd name="connsiteX83" fmla="*/ 273844 w 1390650"/>
                <a:gd name="connsiteY83" fmla="*/ 102394 h 1131094"/>
                <a:gd name="connsiteX84" fmla="*/ 269082 w 1390650"/>
                <a:gd name="connsiteY84" fmla="*/ 126206 h 1131094"/>
                <a:gd name="connsiteX85" fmla="*/ 247650 w 1390650"/>
                <a:gd name="connsiteY85" fmla="*/ 128587 h 1131094"/>
                <a:gd name="connsiteX86" fmla="*/ 247650 w 1390650"/>
                <a:gd name="connsiteY86" fmla="*/ 128587 h 1131094"/>
                <a:gd name="connsiteX87" fmla="*/ 214313 w 1390650"/>
                <a:gd name="connsiteY87" fmla="*/ 130969 h 1131094"/>
                <a:gd name="connsiteX88" fmla="*/ 202407 w 1390650"/>
                <a:gd name="connsiteY88" fmla="*/ 111919 h 1131094"/>
                <a:gd name="connsiteX89" fmla="*/ 185738 w 1390650"/>
                <a:gd name="connsiteY89" fmla="*/ 102394 h 1131094"/>
                <a:gd name="connsiteX90" fmla="*/ 188119 w 1390650"/>
                <a:gd name="connsiteY90" fmla="*/ 128587 h 1131094"/>
                <a:gd name="connsiteX91" fmla="*/ 188119 w 1390650"/>
                <a:gd name="connsiteY91" fmla="*/ 159544 h 1131094"/>
                <a:gd name="connsiteX92" fmla="*/ 159544 w 1390650"/>
                <a:gd name="connsiteY92" fmla="*/ 171450 h 1131094"/>
                <a:gd name="connsiteX93" fmla="*/ 142875 w 1390650"/>
                <a:gd name="connsiteY93" fmla="*/ 171450 h 1131094"/>
                <a:gd name="connsiteX94" fmla="*/ 135732 w 1390650"/>
                <a:gd name="connsiteY94" fmla="*/ 188119 h 1131094"/>
                <a:gd name="connsiteX95" fmla="*/ 121444 w 1390650"/>
                <a:gd name="connsiteY95" fmla="*/ 197644 h 1131094"/>
                <a:gd name="connsiteX96" fmla="*/ 100013 w 1390650"/>
                <a:gd name="connsiteY96" fmla="*/ 204787 h 1131094"/>
                <a:gd name="connsiteX97" fmla="*/ 95250 w 1390650"/>
                <a:gd name="connsiteY97" fmla="*/ 223837 h 1131094"/>
                <a:gd name="connsiteX98" fmla="*/ 88107 w 1390650"/>
                <a:gd name="connsiteY98" fmla="*/ 250031 h 1131094"/>
                <a:gd name="connsiteX99" fmla="*/ 78582 w 1390650"/>
                <a:gd name="connsiteY99" fmla="*/ 283369 h 1131094"/>
                <a:gd name="connsiteX100" fmla="*/ 54769 w 1390650"/>
                <a:gd name="connsiteY100" fmla="*/ 288131 h 1131094"/>
                <a:gd name="connsiteX101" fmla="*/ 35719 w 1390650"/>
                <a:gd name="connsiteY101" fmla="*/ 288131 h 1131094"/>
                <a:gd name="connsiteX102" fmla="*/ 2382 w 1390650"/>
                <a:gd name="connsiteY102" fmla="*/ 304800 h 1131094"/>
                <a:gd name="connsiteX103" fmla="*/ 2382 w 1390650"/>
                <a:gd name="connsiteY103" fmla="*/ 311944 h 1131094"/>
                <a:gd name="connsiteX104" fmla="*/ 19050 w 1390650"/>
                <a:gd name="connsiteY104" fmla="*/ 319087 h 1131094"/>
                <a:gd name="connsiteX105" fmla="*/ 40482 w 1390650"/>
                <a:gd name="connsiteY105" fmla="*/ 328612 h 1131094"/>
                <a:gd name="connsiteX106" fmla="*/ 28575 w 1390650"/>
                <a:gd name="connsiteY106" fmla="*/ 373856 h 1131094"/>
                <a:gd name="connsiteX107" fmla="*/ 14288 w 1390650"/>
                <a:gd name="connsiteY107" fmla="*/ 402431 h 1131094"/>
                <a:gd name="connsiteX108" fmla="*/ 0 w 1390650"/>
                <a:gd name="connsiteY108" fmla="*/ 431006 h 1131094"/>
                <a:gd name="connsiteX109" fmla="*/ 11907 w 1390650"/>
                <a:gd name="connsiteY109" fmla="*/ 466725 h 1131094"/>
                <a:gd name="connsiteX110" fmla="*/ 14288 w 1390650"/>
                <a:gd name="connsiteY110" fmla="*/ 492919 h 1131094"/>
                <a:gd name="connsiteX111" fmla="*/ 23813 w 1390650"/>
                <a:gd name="connsiteY111" fmla="*/ 526256 h 1131094"/>
                <a:gd name="connsiteX112" fmla="*/ 54769 w 1390650"/>
                <a:gd name="connsiteY112" fmla="*/ 540544 h 1131094"/>
                <a:gd name="connsiteX113" fmla="*/ 90488 w 1390650"/>
                <a:gd name="connsiteY113" fmla="*/ 552450 h 1131094"/>
                <a:gd name="connsiteX114" fmla="*/ 104775 w 1390650"/>
                <a:gd name="connsiteY114" fmla="*/ 569119 h 1131094"/>
                <a:gd name="connsiteX115" fmla="*/ 128588 w 1390650"/>
                <a:gd name="connsiteY115" fmla="*/ 631031 h 1131094"/>
                <a:gd name="connsiteX116" fmla="*/ 152400 w 1390650"/>
                <a:gd name="connsiteY116" fmla="*/ 661987 h 1131094"/>
                <a:gd name="connsiteX117" fmla="*/ 173832 w 1390650"/>
                <a:gd name="connsiteY117" fmla="*/ 683419 h 1131094"/>
                <a:gd name="connsiteX118" fmla="*/ 166688 w 1390650"/>
                <a:gd name="connsiteY118" fmla="*/ 719137 h 1131094"/>
                <a:gd name="connsiteX119" fmla="*/ 150019 w 1390650"/>
                <a:gd name="connsiteY119" fmla="*/ 752475 h 1131094"/>
                <a:gd name="connsiteX120" fmla="*/ 133350 w 1390650"/>
                <a:gd name="connsiteY120" fmla="*/ 773906 h 1131094"/>
                <a:gd name="connsiteX121" fmla="*/ 114300 w 1390650"/>
                <a:gd name="connsiteY121" fmla="*/ 792956 h 1131094"/>
                <a:gd name="connsiteX122" fmla="*/ 100013 w 1390650"/>
                <a:gd name="connsiteY122" fmla="*/ 821531 h 1131094"/>
                <a:gd name="connsiteX123" fmla="*/ 80963 w 1390650"/>
                <a:gd name="connsiteY123" fmla="*/ 847725 h 1131094"/>
                <a:gd name="connsiteX124" fmla="*/ 66675 w 1390650"/>
                <a:gd name="connsiteY124" fmla="*/ 890587 h 1131094"/>
                <a:gd name="connsiteX125" fmla="*/ 66675 w 1390650"/>
                <a:gd name="connsiteY125" fmla="*/ 916781 h 1131094"/>
                <a:gd name="connsiteX126" fmla="*/ 78582 w 1390650"/>
                <a:gd name="connsiteY126" fmla="*/ 945356 h 1131094"/>
                <a:gd name="connsiteX127" fmla="*/ 90488 w 1390650"/>
                <a:gd name="connsiteY127" fmla="*/ 959644 h 1131094"/>
                <a:gd name="connsiteX128" fmla="*/ 128588 w 1390650"/>
                <a:gd name="connsiteY128" fmla="*/ 959644 h 1131094"/>
                <a:gd name="connsiteX129" fmla="*/ 169069 w 1390650"/>
                <a:gd name="connsiteY129" fmla="*/ 959644 h 1131094"/>
                <a:gd name="connsiteX130" fmla="*/ 221457 w 1390650"/>
                <a:gd name="connsiteY130" fmla="*/ 959644 h 1131094"/>
                <a:gd name="connsiteX131" fmla="*/ 278607 w 1390650"/>
                <a:gd name="connsiteY131" fmla="*/ 957262 h 1131094"/>
                <a:gd name="connsiteX132" fmla="*/ 316707 w 1390650"/>
                <a:gd name="connsiteY132" fmla="*/ 957262 h 1131094"/>
                <a:gd name="connsiteX133" fmla="*/ 333375 w 1390650"/>
                <a:gd name="connsiteY133" fmla="*/ 957262 h 1131094"/>
                <a:gd name="connsiteX134" fmla="*/ 330994 w 1390650"/>
                <a:gd name="connsiteY134" fmla="*/ 981075 h 1131094"/>
                <a:gd name="connsiteX135" fmla="*/ 330994 w 1390650"/>
                <a:gd name="connsiteY135" fmla="*/ 1004887 h 1131094"/>
                <a:gd name="connsiteX136" fmla="*/ 354807 w 1390650"/>
                <a:gd name="connsiteY136" fmla="*/ 1004887 h 1131094"/>
                <a:gd name="connsiteX137" fmla="*/ 359569 w 1390650"/>
                <a:gd name="connsiteY137" fmla="*/ 1040606 h 1131094"/>
                <a:gd name="connsiteX138" fmla="*/ 404813 w 1390650"/>
                <a:gd name="connsiteY138" fmla="*/ 1042987 h 1131094"/>
                <a:gd name="connsiteX139" fmla="*/ 421482 w 1390650"/>
                <a:gd name="connsiteY139" fmla="*/ 1035844 h 1131094"/>
                <a:gd name="connsiteX140" fmla="*/ 433388 w 1390650"/>
                <a:gd name="connsiteY140" fmla="*/ 1009650 h 1131094"/>
                <a:gd name="connsiteX141" fmla="*/ 452438 w 1390650"/>
                <a:gd name="connsiteY141" fmla="*/ 985837 h 1131094"/>
                <a:gd name="connsiteX142" fmla="*/ 483394 w 1390650"/>
                <a:gd name="connsiteY142" fmla="*/ 990600 h 1131094"/>
                <a:gd name="connsiteX143" fmla="*/ 516732 w 1390650"/>
                <a:gd name="connsiteY143" fmla="*/ 990600 h 1131094"/>
                <a:gd name="connsiteX144" fmla="*/ 511969 w 1390650"/>
                <a:gd name="connsiteY144" fmla="*/ 971550 h 1131094"/>
                <a:gd name="connsiteX145" fmla="*/ 481013 w 1390650"/>
                <a:gd name="connsiteY145" fmla="*/ 952500 h 1131094"/>
                <a:gd name="connsiteX146" fmla="*/ 459582 w 1390650"/>
                <a:gd name="connsiteY146" fmla="*/ 928687 h 1131094"/>
                <a:gd name="connsiteX147" fmla="*/ 431007 w 1390650"/>
                <a:gd name="connsiteY147" fmla="*/ 900112 h 1131094"/>
                <a:gd name="connsiteX148" fmla="*/ 435769 w 1390650"/>
                <a:gd name="connsiteY148" fmla="*/ 878681 h 1131094"/>
                <a:gd name="connsiteX149" fmla="*/ 428625 w 1390650"/>
                <a:gd name="connsiteY149" fmla="*/ 857250 h 1131094"/>
                <a:gd name="connsiteX150" fmla="*/ 407194 w 1390650"/>
                <a:gd name="connsiteY150" fmla="*/ 833437 h 1131094"/>
                <a:gd name="connsiteX151" fmla="*/ 407194 w 1390650"/>
                <a:gd name="connsiteY151" fmla="*/ 833437 h 1131094"/>
                <a:gd name="connsiteX152" fmla="*/ 435769 w 1390650"/>
                <a:gd name="connsiteY152" fmla="*/ 833437 h 1131094"/>
                <a:gd name="connsiteX153" fmla="*/ 457200 w 1390650"/>
                <a:gd name="connsiteY153" fmla="*/ 840581 h 1131094"/>
                <a:gd name="connsiteX154" fmla="*/ 478632 w 1390650"/>
                <a:gd name="connsiteY154" fmla="*/ 845344 h 1131094"/>
                <a:gd name="connsiteX155" fmla="*/ 471488 w 1390650"/>
                <a:gd name="connsiteY155" fmla="*/ 864394 h 1131094"/>
                <a:gd name="connsiteX156" fmla="*/ 492919 w 1390650"/>
                <a:gd name="connsiteY156" fmla="*/ 895350 h 1131094"/>
                <a:gd name="connsiteX157" fmla="*/ 531019 w 1390650"/>
                <a:gd name="connsiteY157" fmla="*/ 935831 h 1131094"/>
                <a:gd name="connsiteX158" fmla="*/ 540544 w 1390650"/>
                <a:gd name="connsiteY158" fmla="*/ 938212 h 1131094"/>
                <a:gd name="connsiteX159" fmla="*/ 545307 w 1390650"/>
                <a:gd name="connsiteY159" fmla="*/ 947737 h 1131094"/>
                <a:gd name="connsiteX160" fmla="*/ 552450 w 1390650"/>
                <a:gd name="connsiteY160" fmla="*/ 916781 h 1131094"/>
                <a:gd name="connsiteX161" fmla="*/ 585788 w 1390650"/>
                <a:gd name="connsiteY161" fmla="*/ 942975 h 1131094"/>
                <a:gd name="connsiteX162" fmla="*/ 604838 w 1390650"/>
                <a:gd name="connsiteY162" fmla="*/ 928687 h 1131094"/>
                <a:gd name="connsiteX163" fmla="*/ 611982 w 1390650"/>
                <a:gd name="connsiteY163" fmla="*/ 952500 h 1131094"/>
                <a:gd name="connsiteX164" fmla="*/ 640557 w 1390650"/>
                <a:gd name="connsiteY164" fmla="*/ 966787 h 1131094"/>
                <a:gd name="connsiteX165" fmla="*/ 647700 w 1390650"/>
                <a:gd name="connsiteY165" fmla="*/ 992981 h 1131094"/>
                <a:gd name="connsiteX166" fmla="*/ 683419 w 1390650"/>
                <a:gd name="connsiteY166" fmla="*/ 978694 h 1131094"/>
                <a:gd name="connsiteX167" fmla="*/ 731044 w 1390650"/>
                <a:gd name="connsiteY167" fmla="*/ 1012031 h 1131094"/>
                <a:gd name="connsiteX168" fmla="*/ 762000 w 1390650"/>
                <a:gd name="connsiteY168" fmla="*/ 1038225 h 1131094"/>
                <a:gd name="connsiteX169" fmla="*/ 821532 w 1390650"/>
                <a:gd name="connsiteY169" fmla="*/ 1054894 h 1131094"/>
                <a:gd name="connsiteX170" fmla="*/ 854869 w 1390650"/>
                <a:gd name="connsiteY170" fmla="*/ 1057275 h 1131094"/>
                <a:gd name="connsiteX171" fmla="*/ 897732 w 1390650"/>
                <a:gd name="connsiteY171" fmla="*/ 1062037 h 1131094"/>
                <a:gd name="connsiteX172" fmla="*/ 933450 w 1390650"/>
                <a:gd name="connsiteY172" fmla="*/ 1071562 h 1131094"/>
                <a:gd name="connsiteX173" fmla="*/ 976313 w 1390650"/>
                <a:gd name="connsiteY173" fmla="*/ 1100137 h 1131094"/>
                <a:gd name="connsiteX174" fmla="*/ 1031082 w 1390650"/>
                <a:gd name="connsiteY174" fmla="*/ 1119187 h 1131094"/>
                <a:gd name="connsiteX175" fmla="*/ 1081088 w 1390650"/>
                <a:gd name="connsiteY175" fmla="*/ 1131094 h 1131094"/>
                <a:gd name="connsiteX176" fmla="*/ 1128713 w 1390650"/>
                <a:gd name="connsiteY176" fmla="*/ 1114425 h 1131094"/>
                <a:gd name="connsiteX177" fmla="*/ 1169194 w 1390650"/>
                <a:gd name="connsiteY177" fmla="*/ 1107281 h 1131094"/>
                <a:gd name="connsiteX178" fmla="*/ 1195388 w 1390650"/>
                <a:gd name="connsiteY178" fmla="*/ 1085850 h 1131094"/>
                <a:gd name="connsiteX179" fmla="*/ 1235869 w 1390650"/>
                <a:gd name="connsiteY179" fmla="*/ 1071562 h 1131094"/>
                <a:gd name="connsiteX180" fmla="*/ 1278732 w 1390650"/>
                <a:gd name="connsiteY180" fmla="*/ 1047750 h 1131094"/>
                <a:gd name="connsiteX181" fmla="*/ 1312069 w 1390650"/>
                <a:gd name="connsiteY181" fmla="*/ 1007269 h 1131094"/>
                <a:gd name="connsiteX0" fmla="*/ 1312069 w 1390650"/>
                <a:gd name="connsiteY0" fmla="*/ 1007269 h 1131094"/>
                <a:gd name="connsiteX1" fmla="*/ 1350169 w 1390650"/>
                <a:gd name="connsiteY1" fmla="*/ 947737 h 1131094"/>
                <a:gd name="connsiteX2" fmla="*/ 1385888 w 1390650"/>
                <a:gd name="connsiteY2" fmla="*/ 916781 h 1131094"/>
                <a:gd name="connsiteX3" fmla="*/ 1383507 w 1390650"/>
                <a:gd name="connsiteY3" fmla="*/ 885825 h 1131094"/>
                <a:gd name="connsiteX4" fmla="*/ 1390650 w 1390650"/>
                <a:gd name="connsiteY4" fmla="*/ 854869 h 1131094"/>
                <a:gd name="connsiteX5" fmla="*/ 1390650 w 1390650"/>
                <a:gd name="connsiteY5" fmla="*/ 821531 h 1131094"/>
                <a:gd name="connsiteX6" fmla="*/ 1373982 w 1390650"/>
                <a:gd name="connsiteY6" fmla="*/ 809625 h 1131094"/>
                <a:gd name="connsiteX7" fmla="*/ 1359694 w 1390650"/>
                <a:gd name="connsiteY7" fmla="*/ 792956 h 1131094"/>
                <a:gd name="connsiteX8" fmla="*/ 1366838 w 1390650"/>
                <a:gd name="connsiteY8" fmla="*/ 762000 h 1131094"/>
                <a:gd name="connsiteX9" fmla="*/ 1366838 w 1390650"/>
                <a:gd name="connsiteY9" fmla="*/ 742950 h 1131094"/>
                <a:gd name="connsiteX10" fmla="*/ 1354932 w 1390650"/>
                <a:gd name="connsiteY10" fmla="*/ 728662 h 1131094"/>
                <a:gd name="connsiteX11" fmla="*/ 1357313 w 1390650"/>
                <a:gd name="connsiteY11" fmla="*/ 702469 h 1131094"/>
                <a:gd name="connsiteX12" fmla="*/ 1357313 w 1390650"/>
                <a:gd name="connsiteY12" fmla="*/ 681037 h 1131094"/>
                <a:gd name="connsiteX13" fmla="*/ 1335882 w 1390650"/>
                <a:gd name="connsiteY13" fmla="*/ 659606 h 1131094"/>
                <a:gd name="connsiteX14" fmla="*/ 1321594 w 1390650"/>
                <a:gd name="connsiteY14" fmla="*/ 645319 h 1131094"/>
                <a:gd name="connsiteX15" fmla="*/ 1304925 w 1390650"/>
                <a:gd name="connsiteY15" fmla="*/ 657225 h 1131094"/>
                <a:gd name="connsiteX16" fmla="*/ 1300163 w 1390650"/>
                <a:gd name="connsiteY16" fmla="*/ 659606 h 1131094"/>
                <a:gd name="connsiteX17" fmla="*/ 1293019 w 1390650"/>
                <a:gd name="connsiteY17" fmla="*/ 661987 h 1131094"/>
                <a:gd name="connsiteX18" fmla="*/ 1276350 w 1390650"/>
                <a:gd name="connsiteY18" fmla="*/ 640556 h 1131094"/>
                <a:gd name="connsiteX19" fmla="*/ 1290638 w 1390650"/>
                <a:gd name="connsiteY19" fmla="*/ 631031 h 1131094"/>
                <a:gd name="connsiteX20" fmla="*/ 1264444 w 1390650"/>
                <a:gd name="connsiteY20" fmla="*/ 600075 h 1131094"/>
                <a:gd name="connsiteX21" fmla="*/ 1240632 w 1390650"/>
                <a:gd name="connsiteY21" fmla="*/ 573881 h 1131094"/>
                <a:gd name="connsiteX22" fmla="*/ 1214438 w 1390650"/>
                <a:gd name="connsiteY22" fmla="*/ 581025 h 1131094"/>
                <a:gd name="connsiteX23" fmla="*/ 1193007 w 1390650"/>
                <a:gd name="connsiteY23" fmla="*/ 569119 h 1131094"/>
                <a:gd name="connsiteX24" fmla="*/ 1181100 w 1390650"/>
                <a:gd name="connsiteY24" fmla="*/ 552450 h 1131094"/>
                <a:gd name="connsiteX25" fmla="*/ 1162050 w 1390650"/>
                <a:gd name="connsiteY25" fmla="*/ 528637 h 1131094"/>
                <a:gd name="connsiteX26" fmla="*/ 1138238 w 1390650"/>
                <a:gd name="connsiteY26" fmla="*/ 511969 h 1131094"/>
                <a:gd name="connsiteX27" fmla="*/ 1114425 w 1390650"/>
                <a:gd name="connsiteY27" fmla="*/ 490537 h 1131094"/>
                <a:gd name="connsiteX28" fmla="*/ 1066800 w 1390650"/>
                <a:gd name="connsiteY28" fmla="*/ 464344 h 1131094"/>
                <a:gd name="connsiteX29" fmla="*/ 1033463 w 1390650"/>
                <a:gd name="connsiteY29" fmla="*/ 435769 h 1131094"/>
                <a:gd name="connsiteX30" fmla="*/ 1009650 w 1390650"/>
                <a:gd name="connsiteY30" fmla="*/ 404812 h 1131094"/>
                <a:gd name="connsiteX31" fmla="*/ 983457 w 1390650"/>
                <a:gd name="connsiteY31" fmla="*/ 376237 h 1131094"/>
                <a:gd name="connsiteX32" fmla="*/ 942975 w 1390650"/>
                <a:gd name="connsiteY32" fmla="*/ 354806 h 1131094"/>
                <a:gd name="connsiteX33" fmla="*/ 914400 w 1390650"/>
                <a:gd name="connsiteY33" fmla="*/ 326231 h 1131094"/>
                <a:gd name="connsiteX34" fmla="*/ 897732 w 1390650"/>
                <a:gd name="connsiteY34" fmla="*/ 309562 h 1131094"/>
                <a:gd name="connsiteX35" fmla="*/ 871538 w 1390650"/>
                <a:gd name="connsiteY35" fmla="*/ 280987 h 1131094"/>
                <a:gd name="connsiteX36" fmla="*/ 812007 w 1390650"/>
                <a:gd name="connsiteY36" fmla="*/ 252412 h 1131094"/>
                <a:gd name="connsiteX37" fmla="*/ 795338 w 1390650"/>
                <a:gd name="connsiteY37" fmla="*/ 240506 h 1131094"/>
                <a:gd name="connsiteX38" fmla="*/ 740569 w 1390650"/>
                <a:gd name="connsiteY38" fmla="*/ 216694 h 1131094"/>
                <a:gd name="connsiteX39" fmla="*/ 731044 w 1390650"/>
                <a:gd name="connsiteY39" fmla="*/ 216694 h 1131094"/>
                <a:gd name="connsiteX40" fmla="*/ 711994 w 1390650"/>
                <a:gd name="connsiteY40" fmla="*/ 230981 h 1131094"/>
                <a:gd name="connsiteX41" fmla="*/ 683419 w 1390650"/>
                <a:gd name="connsiteY41" fmla="*/ 226219 h 1131094"/>
                <a:gd name="connsiteX42" fmla="*/ 647700 w 1390650"/>
                <a:gd name="connsiteY42" fmla="*/ 216694 h 1131094"/>
                <a:gd name="connsiteX43" fmla="*/ 631032 w 1390650"/>
                <a:gd name="connsiteY43" fmla="*/ 197644 h 1131094"/>
                <a:gd name="connsiteX44" fmla="*/ 602457 w 1390650"/>
                <a:gd name="connsiteY44" fmla="*/ 197644 h 1131094"/>
                <a:gd name="connsiteX45" fmla="*/ 573882 w 1390650"/>
                <a:gd name="connsiteY45" fmla="*/ 204787 h 1131094"/>
                <a:gd name="connsiteX46" fmla="*/ 554832 w 1390650"/>
                <a:gd name="connsiteY46" fmla="*/ 195262 h 1131094"/>
                <a:gd name="connsiteX47" fmla="*/ 542925 w 1390650"/>
                <a:gd name="connsiteY47" fmla="*/ 173831 h 1131094"/>
                <a:gd name="connsiteX48" fmla="*/ 531019 w 1390650"/>
                <a:gd name="connsiteY48" fmla="*/ 164306 h 1131094"/>
                <a:gd name="connsiteX49" fmla="*/ 516732 w 1390650"/>
                <a:gd name="connsiteY49" fmla="*/ 166687 h 1131094"/>
                <a:gd name="connsiteX50" fmla="*/ 481013 w 1390650"/>
                <a:gd name="connsiteY50" fmla="*/ 178594 h 1131094"/>
                <a:gd name="connsiteX51" fmla="*/ 473869 w 1390650"/>
                <a:gd name="connsiteY51" fmla="*/ 190500 h 1131094"/>
                <a:gd name="connsiteX52" fmla="*/ 471488 w 1390650"/>
                <a:gd name="connsiteY52" fmla="*/ 173831 h 1131094"/>
                <a:gd name="connsiteX53" fmla="*/ 471488 w 1390650"/>
                <a:gd name="connsiteY53" fmla="*/ 159544 h 1131094"/>
                <a:gd name="connsiteX54" fmla="*/ 450057 w 1390650"/>
                <a:gd name="connsiteY54" fmla="*/ 154781 h 1131094"/>
                <a:gd name="connsiteX55" fmla="*/ 428625 w 1390650"/>
                <a:gd name="connsiteY55" fmla="*/ 152400 h 1131094"/>
                <a:gd name="connsiteX56" fmla="*/ 426244 w 1390650"/>
                <a:gd name="connsiteY56" fmla="*/ 133350 h 1131094"/>
                <a:gd name="connsiteX57" fmla="*/ 407194 w 1390650"/>
                <a:gd name="connsiteY57" fmla="*/ 114300 h 1131094"/>
                <a:gd name="connsiteX58" fmla="*/ 414338 w 1390650"/>
                <a:gd name="connsiteY58" fmla="*/ 104775 h 1131094"/>
                <a:gd name="connsiteX59" fmla="*/ 438150 w 1390650"/>
                <a:gd name="connsiteY59" fmla="*/ 111919 h 1131094"/>
                <a:gd name="connsiteX60" fmla="*/ 476250 w 1390650"/>
                <a:gd name="connsiteY60" fmla="*/ 111919 h 1131094"/>
                <a:gd name="connsiteX61" fmla="*/ 490538 w 1390650"/>
                <a:gd name="connsiteY61" fmla="*/ 92869 h 1131094"/>
                <a:gd name="connsiteX62" fmla="*/ 495300 w 1390650"/>
                <a:gd name="connsiteY62" fmla="*/ 69056 h 1131094"/>
                <a:gd name="connsiteX63" fmla="*/ 495300 w 1390650"/>
                <a:gd name="connsiteY63" fmla="*/ 69056 h 1131094"/>
                <a:gd name="connsiteX64" fmla="*/ 476250 w 1390650"/>
                <a:gd name="connsiteY64" fmla="*/ 47625 h 1131094"/>
                <a:gd name="connsiteX65" fmla="*/ 457200 w 1390650"/>
                <a:gd name="connsiteY65" fmla="*/ 47625 h 1131094"/>
                <a:gd name="connsiteX66" fmla="*/ 438150 w 1390650"/>
                <a:gd name="connsiteY66" fmla="*/ 47625 h 1131094"/>
                <a:gd name="connsiteX67" fmla="*/ 428625 w 1390650"/>
                <a:gd name="connsiteY67" fmla="*/ 26194 h 1131094"/>
                <a:gd name="connsiteX68" fmla="*/ 409575 w 1390650"/>
                <a:gd name="connsiteY68" fmla="*/ 14287 h 1131094"/>
                <a:gd name="connsiteX69" fmla="*/ 385763 w 1390650"/>
                <a:gd name="connsiteY69" fmla="*/ 0 h 1131094"/>
                <a:gd name="connsiteX70" fmla="*/ 364332 w 1390650"/>
                <a:gd name="connsiteY70" fmla="*/ 4762 h 1131094"/>
                <a:gd name="connsiteX71" fmla="*/ 378619 w 1390650"/>
                <a:gd name="connsiteY71" fmla="*/ 33337 h 1131094"/>
                <a:gd name="connsiteX72" fmla="*/ 378619 w 1390650"/>
                <a:gd name="connsiteY72" fmla="*/ 45244 h 1131094"/>
                <a:gd name="connsiteX73" fmla="*/ 354807 w 1390650"/>
                <a:gd name="connsiteY73" fmla="*/ 35719 h 1131094"/>
                <a:gd name="connsiteX74" fmla="*/ 342900 w 1390650"/>
                <a:gd name="connsiteY74" fmla="*/ 45244 h 1131094"/>
                <a:gd name="connsiteX75" fmla="*/ 354807 w 1390650"/>
                <a:gd name="connsiteY75" fmla="*/ 66675 h 1131094"/>
                <a:gd name="connsiteX76" fmla="*/ 345282 w 1390650"/>
                <a:gd name="connsiteY76" fmla="*/ 85725 h 1131094"/>
                <a:gd name="connsiteX77" fmla="*/ 335757 w 1390650"/>
                <a:gd name="connsiteY77" fmla="*/ 90487 h 1131094"/>
                <a:gd name="connsiteX78" fmla="*/ 302419 w 1390650"/>
                <a:gd name="connsiteY78" fmla="*/ 116681 h 1131094"/>
                <a:gd name="connsiteX79" fmla="*/ 300038 w 1390650"/>
                <a:gd name="connsiteY79" fmla="*/ 88106 h 1131094"/>
                <a:gd name="connsiteX80" fmla="*/ 311944 w 1390650"/>
                <a:gd name="connsiteY80" fmla="*/ 61912 h 1131094"/>
                <a:gd name="connsiteX81" fmla="*/ 276225 w 1390650"/>
                <a:gd name="connsiteY81" fmla="*/ 57150 h 1131094"/>
                <a:gd name="connsiteX82" fmla="*/ 269082 w 1390650"/>
                <a:gd name="connsiteY82" fmla="*/ 59531 h 1131094"/>
                <a:gd name="connsiteX83" fmla="*/ 273844 w 1390650"/>
                <a:gd name="connsiteY83" fmla="*/ 102394 h 1131094"/>
                <a:gd name="connsiteX84" fmla="*/ 269082 w 1390650"/>
                <a:gd name="connsiteY84" fmla="*/ 126206 h 1131094"/>
                <a:gd name="connsiteX85" fmla="*/ 247650 w 1390650"/>
                <a:gd name="connsiteY85" fmla="*/ 128587 h 1131094"/>
                <a:gd name="connsiteX86" fmla="*/ 247650 w 1390650"/>
                <a:gd name="connsiteY86" fmla="*/ 128587 h 1131094"/>
                <a:gd name="connsiteX87" fmla="*/ 214313 w 1390650"/>
                <a:gd name="connsiteY87" fmla="*/ 130969 h 1131094"/>
                <a:gd name="connsiteX88" fmla="*/ 202407 w 1390650"/>
                <a:gd name="connsiteY88" fmla="*/ 111919 h 1131094"/>
                <a:gd name="connsiteX89" fmla="*/ 185738 w 1390650"/>
                <a:gd name="connsiteY89" fmla="*/ 102394 h 1131094"/>
                <a:gd name="connsiteX90" fmla="*/ 188119 w 1390650"/>
                <a:gd name="connsiteY90" fmla="*/ 128587 h 1131094"/>
                <a:gd name="connsiteX91" fmla="*/ 188119 w 1390650"/>
                <a:gd name="connsiteY91" fmla="*/ 159544 h 1131094"/>
                <a:gd name="connsiteX92" fmla="*/ 159544 w 1390650"/>
                <a:gd name="connsiteY92" fmla="*/ 171450 h 1131094"/>
                <a:gd name="connsiteX93" fmla="*/ 142875 w 1390650"/>
                <a:gd name="connsiteY93" fmla="*/ 171450 h 1131094"/>
                <a:gd name="connsiteX94" fmla="*/ 135732 w 1390650"/>
                <a:gd name="connsiteY94" fmla="*/ 188119 h 1131094"/>
                <a:gd name="connsiteX95" fmla="*/ 121444 w 1390650"/>
                <a:gd name="connsiteY95" fmla="*/ 197644 h 1131094"/>
                <a:gd name="connsiteX96" fmla="*/ 100013 w 1390650"/>
                <a:gd name="connsiteY96" fmla="*/ 204787 h 1131094"/>
                <a:gd name="connsiteX97" fmla="*/ 95250 w 1390650"/>
                <a:gd name="connsiteY97" fmla="*/ 223837 h 1131094"/>
                <a:gd name="connsiteX98" fmla="*/ 88107 w 1390650"/>
                <a:gd name="connsiteY98" fmla="*/ 250031 h 1131094"/>
                <a:gd name="connsiteX99" fmla="*/ 78582 w 1390650"/>
                <a:gd name="connsiteY99" fmla="*/ 283369 h 1131094"/>
                <a:gd name="connsiteX100" fmla="*/ 54769 w 1390650"/>
                <a:gd name="connsiteY100" fmla="*/ 288131 h 1131094"/>
                <a:gd name="connsiteX101" fmla="*/ 35719 w 1390650"/>
                <a:gd name="connsiteY101" fmla="*/ 288131 h 1131094"/>
                <a:gd name="connsiteX102" fmla="*/ 2382 w 1390650"/>
                <a:gd name="connsiteY102" fmla="*/ 304800 h 1131094"/>
                <a:gd name="connsiteX103" fmla="*/ 2382 w 1390650"/>
                <a:gd name="connsiteY103" fmla="*/ 311944 h 1131094"/>
                <a:gd name="connsiteX104" fmla="*/ 19050 w 1390650"/>
                <a:gd name="connsiteY104" fmla="*/ 319087 h 1131094"/>
                <a:gd name="connsiteX105" fmla="*/ 40482 w 1390650"/>
                <a:gd name="connsiteY105" fmla="*/ 328612 h 1131094"/>
                <a:gd name="connsiteX106" fmla="*/ 28575 w 1390650"/>
                <a:gd name="connsiteY106" fmla="*/ 373856 h 1131094"/>
                <a:gd name="connsiteX107" fmla="*/ 14288 w 1390650"/>
                <a:gd name="connsiteY107" fmla="*/ 402431 h 1131094"/>
                <a:gd name="connsiteX108" fmla="*/ 0 w 1390650"/>
                <a:gd name="connsiteY108" fmla="*/ 431006 h 1131094"/>
                <a:gd name="connsiteX109" fmla="*/ 11907 w 1390650"/>
                <a:gd name="connsiteY109" fmla="*/ 466725 h 1131094"/>
                <a:gd name="connsiteX110" fmla="*/ 14288 w 1390650"/>
                <a:gd name="connsiteY110" fmla="*/ 492919 h 1131094"/>
                <a:gd name="connsiteX111" fmla="*/ 23813 w 1390650"/>
                <a:gd name="connsiteY111" fmla="*/ 526256 h 1131094"/>
                <a:gd name="connsiteX112" fmla="*/ 54769 w 1390650"/>
                <a:gd name="connsiteY112" fmla="*/ 540544 h 1131094"/>
                <a:gd name="connsiteX113" fmla="*/ 90488 w 1390650"/>
                <a:gd name="connsiteY113" fmla="*/ 552450 h 1131094"/>
                <a:gd name="connsiteX114" fmla="*/ 104775 w 1390650"/>
                <a:gd name="connsiteY114" fmla="*/ 569119 h 1131094"/>
                <a:gd name="connsiteX115" fmla="*/ 128588 w 1390650"/>
                <a:gd name="connsiteY115" fmla="*/ 631031 h 1131094"/>
                <a:gd name="connsiteX116" fmla="*/ 152400 w 1390650"/>
                <a:gd name="connsiteY116" fmla="*/ 661987 h 1131094"/>
                <a:gd name="connsiteX117" fmla="*/ 173832 w 1390650"/>
                <a:gd name="connsiteY117" fmla="*/ 683419 h 1131094"/>
                <a:gd name="connsiteX118" fmla="*/ 166688 w 1390650"/>
                <a:gd name="connsiteY118" fmla="*/ 719137 h 1131094"/>
                <a:gd name="connsiteX119" fmla="*/ 150019 w 1390650"/>
                <a:gd name="connsiteY119" fmla="*/ 752475 h 1131094"/>
                <a:gd name="connsiteX120" fmla="*/ 133350 w 1390650"/>
                <a:gd name="connsiteY120" fmla="*/ 773906 h 1131094"/>
                <a:gd name="connsiteX121" fmla="*/ 114300 w 1390650"/>
                <a:gd name="connsiteY121" fmla="*/ 792956 h 1131094"/>
                <a:gd name="connsiteX122" fmla="*/ 100013 w 1390650"/>
                <a:gd name="connsiteY122" fmla="*/ 821531 h 1131094"/>
                <a:gd name="connsiteX123" fmla="*/ 80963 w 1390650"/>
                <a:gd name="connsiteY123" fmla="*/ 847725 h 1131094"/>
                <a:gd name="connsiteX124" fmla="*/ 66675 w 1390650"/>
                <a:gd name="connsiteY124" fmla="*/ 890587 h 1131094"/>
                <a:gd name="connsiteX125" fmla="*/ 66675 w 1390650"/>
                <a:gd name="connsiteY125" fmla="*/ 916781 h 1131094"/>
                <a:gd name="connsiteX126" fmla="*/ 78582 w 1390650"/>
                <a:gd name="connsiteY126" fmla="*/ 945356 h 1131094"/>
                <a:gd name="connsiteX127" fmla="*/ 90488 w 1390650"/>
                <a:gd name="connsiteY127" fmla="*/ 959644 h 1131094"/>
                <a:gd name="connsiteX128" fmla="*/ 128588 w 1390650"/>
                <a:gd name="connsiteY128" fmla="*/ 959644 h 1131094"/>
                <a:gd name="connsiteX129" fmla="*/ 169069 w 1390650"/>
                <a:gd name="connsiteY129" fmla="*/ 959644 h 1131094"/>
                <a:gd name="connsiteX130" fmla="*/ 221457 w 1390650"/>
                <a:gd name="connsiteY130" fmla="*/ 959644 h 1131094"/>
                <a:gd name="connsiteX131" fmla="*/ 278607 w 1390650"/>
                <a:gd name="connsiteY131" fmla="*/ 957262 h 1131094"/>
                <a:gd name="connsiteX132" fmla="*/ 316707 w 1390650"/>
                <a:gd name="connsiteY132" fmla="*/ 957262 h 1131094"/>
                <a:gd name="connsiteX133" fmla="*/ 333375 w 1390650"/>
                <a:gd name="connsiteY133" fmla="*/ 957262 h 1131094"/>
                <a:gd name="connsiteX134" fmla="*/ 330994 w 1390650"/>
                <a:gd name="connsiteY134" fmla="*/ 981075 h 1131094"/>
                <a:gd name="connsiteX135" fmla="*/ 330994 w 1390650"/>
                <a:gd name="connsiteY135" fmla="*/ 1004887 h 1131094"/>
                <a:gd name="connsiteX136" fmla="*/ 354807 w 1390650"/>
                <a:gd name="connsiteY136" fmla="*/ 1004887 h 1131094"/>
                <a:gd name="connsiteX137" fmla="*/ 359569 w 1390650"/>
                <a:gd name="connsiteY137" fmla="*/ 1040606 h 1131094"/>
                <a:gd name="connsiteX138" fmla="*/ 404813 w 1390650"/>
                <a:gd name="connsiteY138" fmla="*/ 1042987 h 1131094"/>
                <a:gd name="connsiteX139" fmla="*/ 421482 w 1390650"/>
                <a:gd name="connsiteY139" fmla="*/ 1035844 h 1131094"/>
                <a:gd name="connsiteX140" fmla="*/ 433388 w 1390650"/>
                <a:gd name="connsiteY140" fmla="*/ 1009650 h 1131094"/>
                <a:gd name="connsiteX141" fmla="*/ 452438 w 1390650"/>
                <a:gd name="connsiteY141" fmla="*/ 985837 h 1131094"/>
                <a:gd name="connsiteX142" fmla="*/ 483394 w 1390650"/>
                <a:gd name="connsiteY142" fmla="*/ 990600 h 1131094"/>
                <a:gd name="connsiteX143" fmla="*/ 552451 w 1390650"/>
                <a:gd name="connsiteY143" fmla="*/ 1021556 h 1131094"/>
                <a:gd name="connsiteX144" fmla="*/ 511969 w 1390650"/>
                <a:gd name="connsiteY144" fmla="*/ 971550 h 1131094"/>
                <a:gd name="connsiteX145" fmla="*/ 481013 w 1390650"/>
                <a:gd name="connsiteY145" fmla="*/ 952500 h 1131094"/>
                <a:gd name="connsiteX146" fmla="*/ 459582 w 1390650"/>
                <a:gd name="connsiteY146" fmla="*/ 928687 h 1131094"/>
                <a:gd name="connsiteX147" fmla="*/ 431007 w 1390650"/>
                <a:gd name="connsiteY147" fmla="*/ 900112 h 1131094"/>
                <a:gd name="connsiteX148" fmla="*/ 435769 w 1390650"/>
                <a:gd name="connsiteY148" fmla="*/ 878681 h 1131094"/>
                <a:gd name="connsiteX149" fmla="*/ 428625 w 1390650"/>
                <a:gd name="connsiteY149" fmla="*/ 857250 h 1131094"/>
                <a:gd name="connsiteX150" fmla="*/ 407194 w 1390650"/>
                <a:gd name="connsiteY150" fmla="*/ 833437 h 1131094"/>
                <a:gd name="connsiteX151" fmla="*/ 407194 w 1390650"/>
                <a:gd name="connsiteY151" fmla="*/ 833437 h 1131094"/>
                <a:gd name="connsiteX152" fmla="*/ 435769 w 1390650"/>
                <a:gd name="connsiteY152" fmla="*/ 833437 h 1131094"/>
                <a:gd name="connsiteX153" fmla="*/ 457200 w 1390650"/>
                <a:gd name="connsiteY153" fmla="*/ 840581 h 1131094"/>
                <a:gd name="connsiteX154" fmla="*/ 478632 w 1390650"/>
                <a:gd name="connsiteY154" fmla="*/ 845344 h 1131094"/>
                <a:gd name="connsiteX155" fmla="*/ 471488 w 1390650"/>
                <a:gd name="connsiteY155" fmla="*/ 864394 h 1131094"/>
                <a:gd name="connsiteX156" fmla="*/ 492919 w 1390650"/>
                <a:gd name="connsiteY156" fmla="*/ 895350 h 1131094"/>
                <a:gd name="connsiteX157" fmla="*/ 531019 w 1390650"/>
                <a:gd name="connsiteY157" fmla="*/ 935831 h 1131094"/>
                <a:gd name="connsiteX158" fmla="*/ 540544 w 1390650"/>
                <a:gd name="connsiteY158" fmla="*/ 938212 h 1131094"/>
                <a:gd name="connsiteX159" fmla="*/ 545307 w 1390650"/>
                <a:gd name="connsiteY159" fmla="*/ 947737 h 1131094"/>
                <a:gd name="connsiteX160" fmla="*/ 552450 w 1390650"/>
                <a:gd name="connsiteY160" fmla="*/ 916781 h 1131094"/>
                <a:gd name="connsiteX161" fmla="*/ 585788 w 1390650"/>
                <a:gd name="connsiteY161" fmla="*/ 942975 h 1131094"/>
                <a:gd name="connsiteX162" fmla="*/ 604838 w 1390650"/>
                <a:gd name="connsiteY162" fmla="*/ 928687 h 1131094"/>
                <a:gd name="connsiteX163" fmla="*/ 611982 w 1390650"/>
                <a:gd name="connsiteY163" fmla="*/ 952500 h 1131094"/>
                <a:gd name="connsiteX164" fmla="*/ 640557 w 1390650"/>
                <a:gd name="connsiteY164" fmla="*/ 966787 h 1131094"/>
                <a:gd name="connsiteX165" fmla="*/ 647700 w 1390650"/>
                <a:gd name="connsiteY165" fmla="*/ 992981 h 1131094"/>
                <a:gd name="connsiteX166" fmla="*/ 683419 w 1390650"/>
                <a:gd name="connsiteY166" fmla="*/ 978694 h 1131094"/>
                <a:gd name="connsiteX167" fmla="*/ 731044 w 1390650"/>
                <a:gd name="connsiteY167" fmla="*/ 1012031 h 1131094"/>
                <a:gd name="connsiteX168" fmla="*/ 762000 w 1390650"/>
                <a:gd name="connsiteY168" fmla="*/ 1038225 h 1131094"/>
                <a:gd name="connsiteX169" fmla="*/ 821532 w 1390650"/>
                <a:gd name="connsiteY169" fmla="*/ 1054894 h 1131094"/>
                <a:gd name="connsiteX170" fmla="*/ 854869 w 1390650"/>
                <a:gd name="connsiteY170" fmla="*/ 1057275 h 1131094"/>
                <a:gd name="connsiteX171" fmla="*/ 897732 w 1390650"/>
                <a:gd name="connsiteY171" fmla="*/ 1062037 h 1131094"/>
                <a:gd name="connsiteX172" fmla="*/ 933450 w 1390650"/>
                <a:gd name="connsiteY172" fmla="*/ 1071562 h 1131094"/>
                <a:gd name="connsiteX173" fmla="*/ 976313 w 1390650"/>
                <a:gd name="connsiteY173" fmla="*/ 1100137 h 1131094"/>
                <a:gd name="connsiteX174" fmla="*/ 1031082 w 1390650"/>
                <a:gd name="connsiteY174" fmla="*/ 1119187 h 1131094"/>
                <a:gd name="connsiteX175" fmla="*/ 1081088 w 1390650"/>
                <a:gd name="connsiteY175" fmla="*/ 1131094 h 1131094"/>
                <a:gd name="connsiteX176" fmla="*/ 1128713 w 1390650"/>
                <a:gd name="connsiteY176" fmla="*/ 1114425 h 1131094"/>
                <a:gd name="connsiteX177" fmla="*/ 1169194 w 1390650"/>
                <a:gd name="connsiteY177" fmla="*/ 1107281 h 1131094"/>
                <a:gd name="connsiteX178" fmla="*/ 1195388 w 1390650"/>
                <a:gd name="connsiteY178" fmla="*/ 1085850 h 1131094"/>
                <a:gd name="connsiteX179" fmla="*/ 1235869 w 1390650"/>
                <a:gd name="connsiteY179" fmla="*/ 1071562 h 1131094"/>
                <a:gd name="connsiteX180" fmla="*/ 1278732 w 1390650"/>
                <a:gd name="connsiteY180" fmla="*/ 1047750 h 1131094"/>
                <a:gd name="connsiteX181" fmla="*/ 1312069 w 1390650"/>
                <a:gd name="connsiteY181" fmla="*/ 1007269 h 1131094"/>
                <a:gd name="connsiteX0" fmla="*/ 1312069 w 1390650"/>
                <a:gd name="connsiteY0" fmla="*/ 1007269 h 1131094"/>
                <a:gd name="connsiteX1" fmla="*/ 1350169 w 1390650"/>
                <a:gd name="connsiteY1" fmla="*/ 947737 h 1131094"/>
                <a:gd name="connsiteX2" fmla="*/ 1385888 w 1390650"/>
                <a:gd name="connsiteY2" fmla="*/ 916781 h 1131094"/>
                <a:gd name="connsiteX3" fmla="*/ 1383507 w 1390650"/>
                <a:gd name="connsiteY3" fmla="*/ 885825 h 1131094"/>
                <a:gd name="connsiteX4" fmla="*/ 1390650 w 1390650"/>
                <a:gd name="connsiteY4" fmla="*/ 854869 h 1131094"/>
                <a:gd name="connsiteX5" fmla="*/ 1390650 w 1390650"/>
                <a:gd name="connsiteY5" fmla="*/ 821531 h 1131094"/>
                <a:gd name="connsiteX6" fmla="*/ 1373982 w 1390650"/>
                <a:gd name="connsiteY6" fmla="*/ 809625 h 1131094"/>
                <a:gd name="connsiteX7" fmla="*/ 1359694 w 1390650"/>
                <a:gd name="connsiteY7" fmla="*/ 792956 h 1131094"/>
                <a:gd name="connsiteX8" fmla="*/ 1366838 w 1390650"/>
                <a:gd name="connsiteY8" fmla="*/ 762000 h 1131094"/>
                <a:gd name="connsiteX9" fmla="*/ 1366838 w 1390650"/>
                <a:gd name="connsiteY9" fmla="*/ 742950 h 1131094"/>
                <a:gd name="connsiteX10" fmla="*/ 1354932 w 1390650"/>
                <a:gd name="connsiteY10" fmla="*/ 728662 h 1131094"/>
                <a:gd name="connsiteX11" fmla="*/ 1357313 w 1390650"/>
                <a:gd name="connsiteY11" fmla="*/ 702469 h 1131094"/>
                <a:gd name="connsiteX12" fmla="*/ 1357313 w 1390650"/>
                <a:gd name="connsiteY12" fmla="*/ 681037 h 1131094"/>
                <a:gd name="connsiteX13" fmla="*/ 1335882 w 1390650"/>
                <a:gd name="connsiteY13" fmla="*/ 659606 h 1131094"/>
                <a:gd name="connsiteX14" fmla="*/ 1321594 w 1390650"/>
                <a:gd name="connsiteY14" fmla="*/ 645319 h 1131094"/>
                <a:gd name="connsiteX15" fmla="*/ 1304925 w 1390650"/>
                <a:gd name="connsiteY15" fmla="*/ 657225 h 1131094"/>
                <a:gd name="connsiteX16" fmla="*/ 1300163 w 1390650"/>
                <a:gd name="connsiteY16" fmla="*/ 659606 h 1131094"/>
                <a:gd name="connsiteX17" fmla="*/ 1293019 w 1390650"/>
                <a:gd name="connsiteY17" fmla="*/ 661987 h 1131094"/>
                <a:gd name="connsiteX18" fmla="*/ 1276350 w 1390650"/>
                <a:gd name="connsiteY18" fmla="*/ 640556 h 1131094"/>
                <a:gd name="connsiteX19" fmla="*/ 1290638 w 1390650"/>
                <a:gd name="connsiteY19" fmla="*/ 631031 h 1131094"/>
                <a:gd name="connsiteX20" fmla="*/ 1264444 w 1390650"/>
                <a:gd name="connsiteY20" fmla="*/ 600075 h 1131094"/>
                <a:gd name="connsiteX21" fmla="*/ 1240632 w 1390650"/>
                <a:gd name="connsiteY21" fmla="*/ 573881 h 1131094"/>
                <a:gd name="connsiteX22" fmla="*/ 1214438 w 1390650"/>
                <a:gd name="connsiteY22" fmla="*/ 581025 h 1131094"/>
                <a:gd name="connsiteX23" fmla="*/ 1193007 w 1390650"/>
                <a:gd name="connsiteY23" fmla="*/ 569119 h 1131094"/>
                <a:gd name="connsiteX24" fmla="*/ 1181100 w 1390650"/>
                <a:gd name="connsiteY24" fmla="*/ 552450 h 1131094"/>
                <a:gd name="connsiteX25" fmla="*/ 1162050 w 1390650"/>
                <a:gd name="connsiteY25" fmla="*/ 528637 h 1131094"/>
                <a:gd name="connsiteX26" fmla="*/ 1138238 w 1390650"/>
                <a:gd name="connsiteY26" fmla="*/ 511969 h 1131094"/>
                <a:gd name="connsiteX27" fmla="*/ 1114425 w 1390650"/>
                <a:gd name="connsiteY27" fmla="*/ 490537 h 1131094"/>
                <a:gd name="connsiteX28" fmla="*/ 1066800 w 1390650"/>
                <a:gd name="connsiteY28" fmla="*/ 464344 h 1131094"/>
                <a:gd name="connsiteX29" fmla="*/ 1033463 w 1390650"/>
                <a:gd name="connsiteY29" fmla="*/ 435769 h 1131094"/>
                <a:gd name="connsiteX30" fmla="*/ 1009650 w 1390650"/>
                <a:gd name="connsiteY30" fmla="*/ 404812 h 1131094"/>
                <a:gd name="connsiteX31" fmla="*/ 983457 w 1390650"/>
                <a:gd name="connsiteY31" fmla="*/ 376237 h 1131094"/>
                <a:gd name="connsiteX32" fmla="*/ 942975 w 1390650"/>
                <a:gd name="connsiteY32" fmla="*/ 354806 h 1131094"/>
                <a:gd name="connsiteX33" fmla="*/ 914400 w 1390650"/>
                <a:gd name="connsiteY33" fmla="*/ 326231 h 1131094"/>
                <a:gd name="connsiteX34" fmla="*/ 897732 w 1390650"/>
                <a:gd name="connsiteY34" fmla="*/ 309562 h 1131094"/>
                <a:gd name="connsiteX35" fmla="*/ 871538 w 1390650"/>
                <a:gd name="connsiteY35" fmla="*/ 280987 h 1131094"/>
                <a:gd name="connsiteX36" fmla="*/ 812007 w 1390650"/>
                <a:gd name="connsiteY36" fmla="*/ 252412 h 1131094"/>
                <a:gd name="connsiteX37" fmla="*/ 795338 w 1390650"/>
                <a:gd name="connsiteY37" fmla="*/ 240506 h 1131094"/>
                <a:gd name="connsiteX38" fmla="*/ 740569 w 1390650"/>
                <a:gd name="connsiteY38" fmla="*/ 216694 h 1131094"/>
                <a:gd name="connsiteX39" fmla="*/ 731044 w 1390650"/>
                <a:gd name="connsiteY39" fmla="*/ 216694 h 1131094"/>
                <a:gd name="connsiteX40" fmla="*/ 711994 w 1390650"/>
                <a:gd name="connsiteY40" fmla="*/ 230981 h 1131094"/>
                <a:gd name="connsiteX41" fmla="*/ 683419 w 1390650"/>
                <a:gd name="connsiteY41" fmla="*/ 226219 h 1131094"/>
                <a:gd name="connsiteX42" fmla="*/ 647700 w 1390650"/>
                <a:gd name="connsiteY42" fmla="*/ 216694 h 1131094"/>
                <a:gd name="connsiteX43" fmla="*/ 631032 w 1390650"/>
                <a:gd name="connsiteY43" fmla="*/ 197644 h 1131094"/>
                <a:gd name="connsiteX44" fmla="*/ 614363 w 1390650"/>
                <a:gd name="connsiteY44" fmla="*/ 171450 h 1131094"/>
                <a:gd name="connsiteX45" fmla="*/ 602457 w 1390650"/>
                <a:gd name="connsiteY45" fmla="*/ 197644 h 1131094"/>
                <a:gd name="connsiteX46" fmla="*/ 573882 w 1390650"/>
                <a:gd name="connsiteY46" fmla="*/ 204787 h 1131094"/>
                <a:gd name="connsiteX47" fmla="*/ 554832 w 1390650"/>
                <a:gd name="connsiteY47" fmla="*/ 195262 h 1131094"/>
                <a:gd name="connsiteX48" fmla="*/ 542925 w 1390650"/>
                <a:gd name="connsiteY48" fmla="*/ 173831 h 1131094"/>
                <a:gd name="connsiteX49" fmla="*/ 531019 w 1390650"/>
                <a:gd name="connsiteY49" fmla="*/ 164306 h 1131094"/>
                <a:gd name="connsiteX50" fmla="*/ 516732 w 1390650"/>
                <a:gd name="connsiteY50" fmla="*/ 166687 h 1131094"/>
                <a:gd name="connsiteX51" fmla="*/ 481013 w 1390650"/>
                <a:gd name="connsiteY51" fmla="*/ 178594 h 1131094"/>
                <a:gd name="connsiteX52" fmla="*/ 473869 w 1390650"/>
                <a:gd name="connsiteY52" fmla="*/ 190500 h 1131094"/>
                <a:gd name="connsiteX53" fmla="*/ 471488 w 1390650"/>
                <a:gd name="connsiteY53" fmla="*/ 173831 h 1131094"/>
                <a:gd name="connsiteX54" fmla="*/ 471488 w 1390650"/>
                <a:gd name="connsiteY54" fmla="*/ 159544 h 1131094"/>
                <a:gd name="connsiteX55" fmla="*/ 450057 w 1390650"/>
                <a:gd name="connsiteY55" fmla="*/ 154781 h 1131094"/>
                <a:gd name="connsiteX56" fmla="*/ 428625 w 1390650"/>
                <a:gd name="connsiteY56" fmla="*/ 152400 h 1131094"/>
                <a:gd name="connsiteX57" fmla="*/ 426244 w 1390650"/>
                <a:gd name="connsiteY57" fmla="*/ 133350 h 1131094"/>
                <a:gd name="connsiteX58" fmla="*/ 407194 w 1390650"/>
                <a:gd name="connsiteY58" fmla="*/ 114300 h 1131094"/>
                <a:gd name="connsiteX59" fmla="*/ 414338 w 1390650"/>
                <a:gd name="connsiteY59" fmla="*/ 104775 h 1131094"/>
                <a:gd name="connsiteX60" fmla="*/ 438150 w 1390650"/>
                <a:gd name="connsiteY60" fmla="*/ 111919 h 1131094"/>
                <a:gd name="connsiteX61" fmla="*/ 476250 w 1390650"/>
                <a:gd name="connsiteY61" fmla="*/ 111919 h 1131094"/>
                <a:gd name="connsiteX62" fmla="*/ 490538 w 1390650"/>
                <a:gd name="connsiteY62" fmla="*/ 92869 h 1131094"/>
                <a:gd name="connsiteX63" fmla="*/ 495300 w 1390650"/>
                <a:gd name="connsiteY63" fmla="*/ 69056 h 1131094"/>
                <a:gd name="connsiteX64" fmla="*/ 495300 w 1390650"/>
                <a:gd name="connsiteY64" fmla="*/ 69056 h 1131094"/>
                <a:gd name="connsiteX65" fmla="*/ 476250 w 1390650"/>
                <a:gd name="connsiteY65" fmla="*/ 47625 h 1131094"/>
                <a:gd name="connsiteX66" fmla="*/ 457200 w 1390650"/>
                <a:gd name="connsiteY66" fmla="*/ 47625 h 1131094"/>
                <a:gd name="connsiteX67" fmla="*/ 438150 w 1390650"/>
                <a:gd name="connsiteY67" fmla="*/ 47625 h 1131094"/>
                <a:gd name="connsiteX68" fmla="*/ 428625 w 1390650"/>
                <a:gd name="connsiteY68" fmla="*/ 26194 h 1131094"/>
                <a:gd name="connsiteX69" fmla="*/ 409575 w 1390650"/>
                <a:gd name="connsiteY69" fmla="*/ 14287 h 1131094"/>
                <a:gd name="connsiteX70" fmla="*/ 385763 w 1390650"/>
                <a:gd name="connsiteY70" fmla="*/ 0 h 1131094"/>
                <a:gd name="connsiteX71" fmla="*/ 364332 w 1390650"/>
                <a:gd name="connsiteY71" fmla="*/ 4762 h 1131094"/>
                <a:gd name="connsiteX72" fmla="*/ 378619 w 1390650"/>
                <a:gd name="connsiteY72" fmla="*/ 33337 h 1131094"/>
                <a:gd name="connsiteX73" fmla="*/ 378619 w 1390650"/>
                <a:gd name="connsiteY73" fmla="*/ 45244 h 1131094"/>
                <a:gd name="connsiteX74" fmla="*/ 354807 w 1390650"/>
                <a:gd name="connsiteY74" fmla="*/ 35719 h 1131094"/>
                <a:gd name="connsiteX75" fmla="*/ 342900 w 1390650"/>
                <a:gd name="connsiteY75" fmla="*/ 45244 h 1131094"/>
                <a:gd name="connsiteX76" fmla="*/ 354807 w 1390650"/>
                <a:gd name="connsiteY76" fmla="*/ 66675 h 1131094"/>
                <a:gd name="connsiteX77" fmla="*/ 345282 w 1390650"/>
                <a:gd name="connsiteY77" fmla="*/ 85725 h 1131094"/>
                <a:gd name="connsiteX78" fmla="*/ 335757 w 1390650"/>
                <a:gd name="connsiteY78" fmla="*/ 90487 h 1131094"/>
                <a:gd name="connsiteX79" fmla="*/ 302419 w 1390650"/>
                <a:gd name="connsiteY79" fmla="*/ 116681 h 1131094"/>
                <a:gd name="connsiteX80" fmla="*/ 300038 w 1390650"/>
                <a:gd name="connsiteY80" fmla="*/ 88106 h 1131094"/>
                <a:gd name="connsiteX81" fmla="*/ 311944 w 1390650"/>
                <a:gd name="connsiteY81" fmla="*/ 61912 h 1131094"/>
                <a:gd name="connsiteX82" fmla="*/ 276225 w 1390650"/>
                <a:gd name="connsiteY82" fmla="*/ 57150 h 1131094"/>
                <a:gd name="connsiteX83" fmla="*/ 269082 w 1390650"/>
                <a:gd name="connsiteY83" fmla="*/ 59531 h 1131094"/>
                <a:gd name="connsiteX84" fmla="*/ 273844 w 1390650"/>
                <a:gd name="connsiteY84" fmla="*/ 102394 h 1131094"/>
                <a:gd name="connsiteX85" fmla="*/ 269082 w 1390650"/>
                <a:gd name="connsiteY85" fmla="*/ 126206 h 1131094"/>
                <a:gd name="connsiteX86" fmla="*/ 247650 w 1390650"/>
                <a:gd name="connsiteY86" fmla="*/ 128587 h 1131094"/>
                <a:gd name="connsiteX87" fmla="*/ 247650 w 1390650"/>
                <a:gd name="connsiteY87" fmla="*/ 128587 h 1131094"/>
                <a:gd name="connsiteX88" fmla="*/ 214313 w 1390650"/>
                <a:gd name="connsiteY88" fmla="*/ 130969 h 1131094"/>
                <a:gd name="connsiteX89" fmla="*/ 202407 w 1390650"/>
                <a:gd name="connsiteY89" fmla="*/ 111919 h 1131094"/>
                <a:gd name="connsiteX90" fmla="*/ 185738 w 1390650"/>
                <a:gd name="connsiteY90" fmla="*/ 102394 h 1131094"/>
                <a:gd name="connsiteX91" fmla="*/ 188119 w 1390650"/>
                <a:gd name="connsiteY91" fmla="*/ 128587 h 1131094"/>
                <a:gd name="connsiteX92" fmla="*/ 188119 w 1390650"/>
                <a:gd name="connsiteY92" fmla="*/ 159544 h 1131094"/>
                <a:gd name="connsiteX93" fmla="*/ 159544 w 1390650"/>
                <a:gd name="connsiteY93" fmla="*/ 171450 h 1131094"/>
                <a:gd name="connsiteX94" fmla="*/ 142875 w 1390650"/>
                <a:gd name="connsiteY94" fmla="*/ 171450 h 1131094"/>
                <a:gd name="connsiteX95" fmla="*/ 135732 w 1390650"/>
                <a:gd name="connsiteY95" fmla="*/ 188119 h 1131094"/>
                <a:gd name="connsiteX96" fmla="*/ 121444 w 1390650"/>
                <a:gd name="connsiteY96" fmla="*/ 197644 h 1131094"/>
                <a:gd name="connsiteX97" fmla="*/ 100013 w 1390650"/>
                <a:gd name="connsiteY97" fmla="*/ 204787 h 1131094"/>
                <a:gd name="connsiteX98" fmla="*/ 95250 w 1390650"/>
                <a:gd name="connsiteY98" fmla="*/ 223837 h 1131094"/>
                <a:gd name="connsiteX99" fmla="*/ 88107 w 1390650"/>
                <a:gd name="connsiteY99" fmla="*/ 250031 h 1131094"/>
                <a:gd name="connsiteX100" fmla="*/ 78582 w 1390650"/>
                <a:gd name="connsiteY100" fmla="*/ 283369 h 1131094"/>
                <a:gd name="connsiteX101" fmla="*/ 54769 w 1390650"/>
                <a:gd name="connsiteY101" fmla="*/ 288131 h 1131094"/>
                <a:gd name="connsiteX102" fmla="*/ 35719 w 1390650"/>
                <a:gd name="connsiteY102" fmla="*/ 288131 h 1131094"/>
                <a:gd name="connsiteX103" fmla="*/ 2382 w 1390650"/>
                <a:gd name="connsiteY103" fmla="*/ 304800 h 1131094"/>
                <a:gd name="connsiteX104" fmla="*/ 2382 w 1390650"/>
                <a:gd name="connsiteY104" fmla="*/ 311944 h 1131094"/>
                <a:gd name="connsiteX105" fmla="*/ 19050 w 1390650"/>
                <a:gd name="connsiteY105" fmla="*/ 319087 h 1131094"/>
                <a:gd name="connsiteX106" fmla="*/ 40482 w 1390650"/>
                <a:gd name="connsiteY106" fmla="*/ 328612 h 1131094"/>
                <a:gd name="connsiteX107" fmla="*/ 28575 w 1390650"/>
                <a:gd name="connsiteY107" fmla="*/ 373856 h 1131094"/>
                <a:gd name="connsiteX108" fmla="*/ 14288 w 1390650"/>
                <a:gd name="connsiteY108" fmla="*/ 402431 h 1131094"/>
                <a:gd name="connsiteX109" fmla="*/ 0 w 1390650"/>
                <a:gd name="connsiteY109" fmla="*/ 431006 h 1131094"/>
                <a:gd name="connsiteX110" fmla="*/ 11907 w 1390650"/>
                <a:gd name="connsiteY110" fmla="*/ 466725 h 1131094"/>
                <a:gd name="connsiteX111" fmla="*/ 14288 w 1390650"/>
                <a:gd name="connsiteY111" fmla="*/ 492919 h 1131094"/>
                <a:gd name="connsiteX112" fmla="*/ 23813 w 1390650"/>
                <a:gd name="connsiteY112" fmla="*/ 526256 h 1131094"/>
                <a:gd name="connsiteX113" fmla="*/ 54769 w 1390650"/>
                <a:gd name="connsiteY113" fmla="*/ 540544 h 1131094"/>
                <a:gd name="connsiteX114" fmla="*/ 90488 w 1390650"/>
                <a:gd name="connsiteY114" fmla="*/ 552450 h 1131094"/>
                <a:gd name="connsiteX115" fmla="*/ 104775 w 1390650"/>
                <a:gd name="connsiteY115" fmla="*/ 569119 h 1131094"/>
                <a:gd name="connsiteX116" fmla="*/ 128588 w 1390650"/>
                <a:gd name="connsiteY116" fmla="*/ 631031 h 1131094"/>
                <a:gd name="connsiteX117" fmla="*/ 152400 w 1390650"/>
                <a:gd name="connsiteY117" fmla="*/ 661987 h 1131094"/>
                <a:gd name="connsiteX118" fmla="*/ 173832 w 1390650"/>
                <a:gd name="connsiteY118" fmla="*/ 683419 h 1131094"/>
                <a:gd name="connsiteX119" fmla="*/ 166688 w 1390650"/>
                <a:gd name="connsiteY119" fmla="*/ 719137 h 1131094"/>
                <a:gd name="connsiteX120" fmla="*/ 150019 w 1390650"/>
                <a:gd name="connsiteY120" fmla="*/ 752475 h 1131094"/>
                <a:gd name="connsiteX121" fmla="*/ 133350 w 1390650"/>
                <a:gd name="connsiteY121" fmla="*/ 773906 h 1131094"/>
                <a:gd name="connsiteX122" fmla="*/ 114300 w 1390650"/>
                <a:gd name="connsiteY122" fmla="*/ 792956 h 1131094"/>
                <a:gd name="connsiteX123" fmla="*/ 100013 w 1390650"/>
                <a:gd name="connsiteY123" fmla="*/ 821531 h 1131094"/>
                <a:gd name="connsiteX124" fmla="*/ 80963 w 1390650"/>
                <a:gd name="connsiteY124" fmla="*/ 847725 h 1131094"/>
                <a:gd name="connsiteX125" fmla="*/ 66675 w 1390650"/>
                <a:gd name="connsiteY125" fmla="*/ 890587 h 1131094"/>
                <a:gd name="connsiteX126" fmla="*/ 66675 w 1390650"/>
                <a:gd name="connsiteY126" fmla="*/ 916781 h 1131094"/>
                <a:gd name="connsiteX127" fmla="*/ 78582 w 1390650"/>
                <a:gd name="connsiteY127" fmla="*/ 945356 h 1131094"/>
                <a:gd name="connsiteX128" fmla="*/ 90488 w 1390650"/>
                <a:gd name="connsiteY128" fmla="*/ 959644 h 1131094"/>
                <a:gd name="connsiteX129" fmla="*/ 128588 w 1390650"/>
                <a:gd name="connsiteY129" fmla="*/ 959644 h 1131094"/>
                <a:gd name="connsiteX130" fmla="*/ 169069 w 1390650"/>
                <a:gd name="connsiteY130" fmla="*/ 959644 h 1131094"/>
                <a:gd name="connsiteX131" fmla="*/ 221457 w 1390650"/>
                <a:gd name="connsiteY131" fmla="*/ 959644 h 1131094"/>
                <a:gd name="connsiteX132" fmla="*/ 278607 w 1390650"/>
                <a:gd name="connsiteY132" fmla="*/ 957262 h 1131094"/>
                <a:gd name="connsiteX133" fmla="*/ 316707 w 1390650"/>
                <a:gd name="connsiteY133" fmla="*/ 957262 h 1131094"/>
                <a:gd name="connsiteX134" fmla="*/ 333375 w 1390650"/>
                <a:gd name="connsiteY134" fmla="*/ 957262 h 1131094"/>
                <a:gd name="connsiteX135" fmla="*/ 330994 w 1390650"/>
                <a:gd name="connsiteY135" fmla="*/ 981075 h 1131094"/>
                <a:gd name="connsiteX136" fmla="*/ 330994 w 1390650"/>
                <a:gd name="connsiteY136" fmla="*/ 1004887 h 1131094"/>
                <a:gd name="connsiteX137" fmla="*/ 354807 w 1390650"/>
                <a:gd name="connsiteY137" fmla="*/ 1004887 h 1131094"/>
                <a:gd name="connsiteX138" fmla="*/ 359569 w 1390650"/>
                <a:gd name="connsiteY138" fmla="*/ 1040606 h 1131094"/>
                <a:gd name="connsiteX139" fmla="*/ 404813 w 1390650"/>
                <a:gd name="connsiteY139" fmla="*/ 1042987 h 1131094"/>
                <a:gd name="connsiteX140" fmla="*/ 421482 w 1390650"/>
                <a:gd name="connsiteY140" fmla="*/ 1035844 h 1131094"/>
                <a:gd name="connsiteX141" fmla="*/ 433388 w 1390650"/>
                <a:gd name="connsiteY141" fmla="*/ 1009650 h 1131094"/>
                <a:gd name="connsiteX142" fmla="*/ 452438 w 1390650"/>
                <a:gd name="connsiteY142" fmla="*/ 985837 h 1131094"/>
                <a:gd name="connsiteX143" fmla="*/ 483394 w 1390650"/>
                <a:gd name="connsiteY143" fmla="*/ 990600 h 1131094"/>
                <a:gd name="connsiteX144" fmla="*/ 552451 w 1390650"/>
                <a:gd name="connsiteY144" fmla="*/ 1021556 h 1131094"/>
                <a:gd name="connsiteX145" fmla="*/ 511969 w 1390650"/>
                <a:gd name="connsiteY145" fmla="*/ 971550 h 1131094"/>
                <a:gd name="connsiteX146" fmla="*/ 481013 w 1390650"/>
                <a:gd name="connsiteY146" fmla="*/ 952500 h 1131094"/>
                <a:gd name="connsiteX147" fmla="*/ 459582 w 1390650"/>
                <a:gd name="connsiteY147" fmla="*/ 928687 h 1131094"/>
                <a:gd name="connsiteX148" fmla="*/ 431007 w 1390650"/>
                <a:gd name="connsiteY148" fmla="*/ 900112 h 1131094"/>
                <a:gd name="connsiteX149" fmla="*/ 435769 w 1390650"/>
                <a:gd name="connsiteY149" fmla="*/ 878681 h 1131094"/>
                <a:gd name="connsiteX150" fmla="*/ 428625 w 1390650"/>
                <a:gd name="connsiteY150" fmla="*/ 857250 h 1131094"/>
                <a:gd name="connsiteX151" fmla="*/ 407194 w 1390650"/>
                <a:gd name="connsiteY151" fmla="*/ 833437 h 1131094"/>
                <a:gd name="connsiteX152" fmla="*/ 407194 w 1390650"/>
                <a:gd name="connsiteY152" fmla="*/ 833437 h 1131094"/>
                <a:gd name="connsiteX153" fmla="*/ 435769 w 1390650"/>
                <a:gd name="connsiteY153" fmla="*/ 833437 h 1131094"/>
                <a:gd name="connsiteX154" fmla="*/ 457200 w 1390650"/>
                <a:gd name="connsiteY154" fmla="*/ 840581 h 1131094"/>
                <a:gd name="connsiteX155" fmla="*/ 478632 w 1390650"/>
                <a:gd name="connsiteY155" fmla="*/ 845344 h 1131094"/>
                <a:gd name="connsiteX156" fmla="*/ 471488 w 1390650"/>
                <a:gd name="connsiteY156" fmla="*/ 864394 h 1131094"/>
                <a:gd name="connsiteX157" fmla="*/ 492919 w 1390650"/>
                <a:gd name="connsiteY157" fmla="*/ 895350 h 1131094"/>
                <a:gd name="connsiteX158" fmla="*/ 531019 w 1390650"/>
                <a:gd name="connsiteY158" fmla="*/ 935831 h 1131094"/>
                <a:gd name="connsiteX159" fmla="*/ 540544 w 1390650"/>
                <a:gd name="connsiteY159" fmla="*/ 938212 h 1131094"/>
                <a:gd name="connsiteX160" fmla="*/ 545307 w 1390650"/>
                <a:gd name="connsiteY160" fmla="*/ 947737 h 1131094"/>
                <a:gd name="connsiteX161" fmla="*/ 552450 w 1390650"/>
                <a:gd name="connsiteY161" fmla="*/ 916781 h 1131094"/>
                <a:gd name="connsiteX162" fmla="*/ 585788 w 1390650"/>
                <a:gd name="connsiteY162" fmla="*/ 942975 h 1131094"/>
                <a:gd name="connsiteX163" fmla="*/ 604838 w 1390650"/>
                <a:gd name="connsiteY163" fmla="*/ 928687 h 1131094"/>
                <a:gd name="connsiteX164" fmla="*/ 611982 w 1390650"/>
                <a:gd name="connsiteY164" fmla="*/ 952500 h 1131094"/>
                <a:gd name="connsiteX165" fmla="*/ 640557 w 1390650"/>
                <a:gd name="connsiteY165" fmla="*/ 966787 h 1131094"/>
                <a:gd name="connsiteX166" fmla="*/ 647700 w 1390650"/>
                <a:gd name="connsiteY166" fmla="*/ 992981 h 1131094"/>
                <a:gd name="connsiteX167" fmla="*/ 683419 w 1390650"/>
                <a:gd name="connsiteY167" fmla="*/ 978694 h 1131094"/>
                <a:gd name="connsiteX168" fmla="*/ 731044 w 1390650"/>
                <a:gd name="connsiteY168" fmla="*/ 1012031 h 1131094"/>
                <a:gd name="connsiteX169" fmla="*/ 762000 w 1390650"/>
                <a:gd name="connsiteY169" fmla="*/ 1038225 h 1131094"/>
                <a:gd name="connsiteX170" fmla="*/ 821532 w 1390650"/>
                <a:gd name="connsiteY170" fmla="*/ 1054894 h 1131094"/>
                <a:gd name="connsiteX171" fmla="*/ 854869 w 1390650"/>
                <a:gd name="connsiteY171" fmla="*/ 1057275 h 1131094"/>
                <a:gd name="connsiteX172" fmla="*/ 897732 w 1390650"/>
                <a:gd name="connsiteY172" fmla="*/ 1062037 h 1131094"/>
                <a:gd name="connsiteX173" fmla="*/ 933450 w 1390650"/>
                <a:gd name="connsiteY173" fmla="*/ 1071562 h 1131094"/>
                <a:gd name="connsiteX174" fmla="*/ 976313 w 1390650"/>
                <a:gd name="connsiteY174" fmla="*/ 1100137 h 1131094"/>
                <a:gd name="connsiteX175" fmla="*/ 1031082 w 1390650"/>
                <a:gd name="connsiteY175" fmla="*/ 1119187 h 1131094"/>
                <a:gd name="connsiteX176" fmla="*/ 1081088 w 1390650"/>
                <a:gd name="connsiteY176" fmla="*/ 1131094 h 1131094"/>
                <a:gd name="connsiteX177" fmla="*/ 1128713 w 1390650"/>
                <a:gd name="connsiteY177" fmla="*/ 1114425 h 1131094"/>
                <a:gd name="connsiteX178" fmla="*/ 1169194 w 1390650"/>
                <a:gd name="connsiteY178" fmla="*/ 1107281 h 1131094"/>
                <a:gd name="connsiteX179" fmla="*/ 1195388 w 1390650"/>
                <a:gd name="connsiteY179" fmla="*/ 1085850 h 1131094"/>
                <a:gd name="connsiteX180" fmla="*/ 1235869 w 1390650"/>
                <a:gd name="connsiteY180" fmla="*/ 1071562 h 1131094"/>
                <a:gd name="connsiteX181" fmla="*/ 1278732 w 1390650"/>
                <a:gd name="connsiteY181" fmla="*/ 1047750 h 1131094"/>
                <a:gd name="connsiteX182" fmla="*/ 1312069 w 1390650"/>
                <a:gd name="connsiteY182" fmla="*/ 1007269 h 1131094"/>
                <a:gd name="connsiteX0" fmla="*/ 1312069 w 1390650"/>
                <a:gd name="connsiteY0" fmla="*/ 1007269 h 1131094"/>
                <a:gd name="connsiteX1" fmla="*/ 1350169 w 1390650"/>
                <a:gd name="connsiteY1" fmla="*/ 947737 h 1131094"/>
                <a:gd name="connsiteX2" fmla="*/ 1385888 w 1390650"/>
                <a:gd name="connsiteY2" fmla="*/ 916781 h 1131094"/>
                <a:gd name="connsiteX3" fmla="*/ 1383507 w 1390650"/>
                <a:gd name="connsiteY3" fmla="*/ 885825 h 1131094"/>
                <a:gd name="connsiteX4" fmla="*/ 1390650 w 1390650"/>
                <a:gd name="connsiteY4" fmla="*/ 854869 h 1131094"/>
                <a:gd name="connsiteX5" fmla="*/ 1390650 w 1390650"/>
                <a:gd name="connsiteY5" fmla="*/ 821531 h 1131094"/>
                <a:gd name="connsiteX6" fmla="*/ 1373982 w 1390650"/>
                <a:gd name="connsiteY6" fmla="*/ 809625 h 1131094"/>
                <a:gd name="connsiteX7" fmla="*/ 1359694 w 1390650"/>
                <a:gd name="connsiteY7" fmla="*/ 792956 h 1131094"/>
                <a:gd name="connsiteX8" fmla="*/ 1366838 w 1390650"/>
                <a:gd name="connsiteY8" fmla="*/ 762000 h 1131094"/>
                <a:gd name="connsiteX9" fmla="*/ 1366838 w 1390650"/>
                <a:gd name="connsiteY9" fmla="*/ 742950 h 1131094"/>
                <a:gd name="connsiteX10" fmla="*/ 1354932 w 1390650"/>
                <a:gd name="connsiteY10" fmla="*/ 728662 h 1131094"/>
                <a:gd name="connsiteX11" fmla="*/ 1357313 w 1390650"/>
                <a:gd name="connsiteY11" fmla="*/ 702469 h 1131094"/>
                <a:gd name="connsiteX12" fmla="*/ 1357313 w 1390650"/>
                <a:gd name="connsiteY12" fmla="*/ 681037 h 1131094"/>
                <a:gd name="connsiteX13" fmla="*/ 1335882 w 1390650"/>
                <a:gd name="connsiteY13" fmla="*/ 659606 h 1131094"/>
                <a:gd name="connsiteX14" fmla="*/ 1321594 w 1390650"/>
                <a:gd name="connsiteY14" fmla="*/ 645319 h 1131094"/>
                <a:gd name="connsiteX15" fmla="*/ 1304925 w 1390650"/>
                <a:gd name="connsiteY15" fmla="*/ 657225 h 1131094"/>
                <a:gd name="connsiteX16" fmla="*/ 1300163 w 1390650"/>
                <a:gd name="connsiteY16" fmla="*/ 659606 h 1131094"/>
                <a:gd name="connsiteX17" fmla="*/ 1293019 w 1390650"/>
                <a:gd name="connsiteY17" fmla="*/ 661987 h 1131094"/>
                <a:gd name="connsiteX18" fmla="*/ 1276350 w 1390650"/>
                <a:gd name="connsiteY18" fmla="*/ 640556 h 1131094"/>
                <a:gd name="connsiteX19" fmla="*/ 1290638 w 1390650"/>
                <a:gd name="connsiteY19" fmla="*/ 631031 h 1131094"/>
                <a:gd name="connsiteX20" fmla="*/ 1264444 w 1390650"/>
                <a:gd name="connsiteY20" fmla="*/ 600075 h 1131094"/>
                <a:gd name="connsiteX21" fmla="*/ 1240632 w 1390650"/>
                <a:gd name="connsiteY21" fmla="*/ 573881 h 1131094"/>
                <a:gd name="connsiteX22" fmla="*/ 1214438 w 1390650"/>
                <a:gd name="connsiteY22" fmla="*/ 581025 h 1131094"/>
                <a:gd name="connsiteX23" fmla="*/ 1193007 w 1390650"/>
                <a:gd name="connsiteY23" fmla="*/ 569119 h 1131094"/>
                <a:gd name="connsiteX24" fmla="*/ 1181100 w 1390650"/>
                <a:gd name="connsiteY24" fmla="*/ 552450 h 1131094"/>
                <a:gd name="connsiteX25" fmla="*/ 1162050 w 1390650"/>
                <a:gd name="connsiteY25" fmla="*/ 528637 h 1131094"/>
                <a:gd name="connsiteX26" fmla="*/ 1138238 w 1390650"/>
                <a:gd name="connsiteY26" fmla="*/ 511969 h 1131094"/>
                <a:gd name="connsiteX27" fmla="*/ 1114425 w 1390650"/>
                <a:gd name="connsiteY27" fmla="*/ 490537 h 1131094"/>
                <a:gd name="connsiteX28" fmla="*/ 1066800 w 1390650"/>
                <a:gd name="connsiteY28" fmla="*/ 464344 h 1131094"/>
                <a:gd name="connsiteX29" fmla="*/ 1033463 w 1390650"/>
                <a:gd name="connsiteY29" fmla="*/ 435769 h 1131094"/>
                <a:gd name="connsiteX30" fmla="*/ 1009650 w 1390650"/>
                <a:gd name="connsiteY30" fmla="*/ 404812 h 1131094"/>
                <a:gd name="connsiteX31" fmla="*/ 983457 w 1390650"/>
                <a:gd name="connsiteY31" fmla="*/ 376237 h 1131094"/>
                <a:gd name="connsiteX32" fmla="*/ 942975 w 1390650"/>
                <a:gd name="connsiteY32" fmla="*/ 354806 h 1131094"/>
                <a:gd name="connsiteX33" fmla="*/ 914400 w 1390650"/>
                <a:gd name="connsiteY33" fmla="*/ 326231 h 1131094"/>
                <a:gd name="connsiteX34" fmla="*/ 897732 w 1390650"/>
                <a:gd name="connsiteY34" fmla="*/ 309562 h 1131094"/>
                <a:gd name="connsiteX35" fmla="*/ 871538 w 1390650"/>
                <a:gd name="connsiteY35" fmla="*/ 280987 h 1131094"/>
                <a:gd name="connsiteX36" fmla="*/ 812007 w 1390650"/>
                <a:gd name="connsiteY36" fmla="*/ 252412 h 1131094"/>
                <a:gd name="connsiteX37" fmla="*/ 795338 w 1390650"/>
                <a:gd name="connsiteY37" fmla="*/ 240506 h 1131094"/>
                <a:gd name="connsiteX38" fmla="*/ 740569 w 1390650"/>
                <a:gd name="connsiteY38" fmla="*/ 216694 h 1131094"/>
                <a:gd name="connsiteX39" fmla="*/ 731044 w 1390650"/>
                <a:gd name="connsiteY39" fmla="*/ 216694 h 1131094"/>
                <a:gd name="connsiteX40" fmla="*/ 723900 w 1390650"/>
                <a:gd name="connsiteY40" fmla="*/ 250031 h 1131094"/>
                <a:gd name="connsiteX41" fmla="*/ 683419 w 1390650"/>
                <a:gd name="connsiteY41" fmla="*/ 226219 h 1131094"/>
                <a:gd name="connsiteX42" fmla="*/ 647700 w 1390650"/>
                <a:gd name="connsiteY42" fmla="*/ 216694 h 1131094"/>
                <a:gd name="connsiteX43" fmla="*/ 631032 w 1390650"/>
                <a:gd name="connsiteY43" fmla="*/ 197644 h 1131094"/>
                <a:gd name="connsiteX44" fmla="*/ 614363 w 1390650"/>
                <a:gd name="connsiteY44" fmla="*/ 171450 h 1131094"/>
                <a:gd name="connsiteX45" fmla="*/ 602457 w 1390650"/>
                <a:gd name="connsiteY45" fmla="*/ 197644 h 1131094"/>
                <a:gd name="connsiteX46" fmla="*/ 573882 w 1390650"/>
                <a:gd name="connsiteY46" fmla="*/ 204787 h 1131094"/>
                <a:gd name="connsiteX47" fmla="*/ 554832 w 1390650"/>
                <a:gd name="connsiteY47" fmla="*/ 195262 h 1131094"/>
                <a:gd name="connsiteX48" fmla="*/ 542925 w 1390650"/>
                <a:gd name="connsiteY48" fmla="*/ 173831 h 1131094"/>
                <a:gd name="connsiteX49" fmla="*/ 531019 w 1390650"/>
                <a:gd name="connsiteY49" fmla="*/ 164306 h 1131094"/>
                <a:gd name="connsiteX50" fmla="*/ 516732 w 1390650"/>
                <a:gd name="connsiteY50" fmla="*/ 166687 h 1131094"/>
                <a:gd name="connsiteX51" fmla="*/ 481013 w 1390650"/>
                <a:gd name="connsiteY51" fmla="*/ 178594 h 1131094"/>
                <a:gd name="connsiteX52" fmla="*/ 473869 w 1390650"/>
                <a:gd name="connsiteY52" fmla="*/ 190500 h 1131094"/>
                <a:gd name="connsiteX53" fmla="*/ 471488 w 1390650"/>
                <a:gd name="connsiteY53" fmla="*/ 173831 h 1131094"/>
                <a:gd name="connsiteX54" fmla="*/ 471488 w 1390650"/>
                <a:gd name="connsiteY54" fmla="*/ 159544 h 1131094"/>
                <a:gd name="connsiteX55" fmla="*/ 450057 w 1390650"/>
                <a:gd name="connsiteY55" fmla="*/ 154781 h 1131094"/>
                <a:gd name="connsiteX56" fmla="*/ 428625 w 1390650"/>
                <a:gd name="connsiteY56" fmla="*/ 152400 h 1131094"/>
                <a:gd name="connsiteX57" fmla="*/ 426244 w 1390650"/>
                <a:gd name="connsiteY57" fmla="*/ 133350 h 1131094"/>
                <a:gd name="connsiteX58" fmla="*/ 407194 w 1390650"/>
                <a:gd name="connsiteY58" fmla="*/ 114300 h 1131094"/>
                <a:gd name="connsiteX59" fmla="*/ 414338 w 1390650"/>
                <a:gd name="connsiteY59" fmla="*/ 104775 h 1131094"/>
                <a:gd name="connsiteX60" fmla="*/ 438150 w 1390650"/>
                <a:gd name="connsiteY60" fmla="*/ 111919 h 1131094"/>
                <a:gd name="connsiteX61" fmla="*/ 476250 w 1390650"/>
                <a:gd name="connsiteY61" fmla="*/ 111919 h 1131094"/>
                <a:gd name="connsiteX62" fmla="*/ 490538 w 1390650"/>
                <a:gd name="connsiteY62" fmla="*/ 92869 h 1131094"/>
                <a:gd name="connsiteX63" fmla="*/ 495300 w 1390650"/>
                <a:gd name="connsiteY63" fmla="*/ 69056 h 1131094"/>
                <a:gd name="connsiteX64" fmla="*/ 495300 w 1390650"/>
                <a:gd name="connsiteY64" fmla="*/ 69056 h 1131094"/>
                <a:gd name="connsiteX65" fmla="*/ 476250 w 1390650"/>
                <a:gd name="connsiteY65" fmla="*/ 47625 h 1131094"/>
                <a:gd name="connsiteX66" fmla="*/ 457200 w 1390650"/>
                <a:gd name="connsiteY66" fmla="*/ 47625 h 1131094"/>
                <a:gd name="connsiteX67" fmla="*/ 438150 w 1390650"/>
                <a:gd name="connsiteY67" fmla="*/ 47625 h 1131094"/>
                <a:gd name="connsiteX68" fmla="*/ 428625 w 1390650"/>
                <a:gd name="connsiteY68" fmla="*/ 26194 h 1131094"/>
                <a:gd name="connsiteX69" fmla="*/ 409575 w 1390650"/>
                <a:gd name="connsiteY69" fmla="*/ 14287 h 1131094"/>
                <a:gd name="connsiteX70" fmla="*/ 385763 w 1390650"/>
                <a:gd name="connsiteY70" fmla="*/ 0 h 1131094"/>
                <a:gd name="connsiteX71" fmla="*/ 364332 w 1390650"/>
                <a:gd name="connsiteY71" fmla="*/ 4762 h 1131094"/>
                <a:gd name="connsiteX72" fmla="*/ 378619 w 1390650"/>
                <a:gd name="connsiteY72" fmla="*/ 33337 h 1131094"/>
                <a:gd name="connsiteX73" fmla="*/ 378619 w 1390650"/>
                <a:gd name="connsiteY73" fmla="*/ 45244 h 1131094"/>
                <a:gd name="connsiteX74" fmla="*/ 354807 w 1390650"/>
                <a:gd name="connsiteY74" fmla="*/ 35719 h 1131094"/>
                <a:gd name="connsiteX75" fmla="*/ 342900 w 1390650"/>
                <a:gd name="connsiteY75" fmla="*/ 45244 h 1131094"/>
                <a:gd name="connsiteX76" fmla="*/ 354807 w 1390650"/>
                <a:gd name="connsiteY76" fmla="*/ 66675 h 1131094"/>
                <a:gd name="connsiteX77" fmla="*/ 345282 w 1390650"/>
                <a:gd name="connsiteY77" fmla="*/ 85725 h 1131094"/>
                <a:gd name="connsiteX78" fmla="*/ 335757 w 1390650"/>
                <a:gd name="connsiteY78" fmla="*/ 90487 h 1131094"/>
                <a:gd name="connsiteX79" fmla="*/ 302419 w 1390650"/>
                <a:gd name="connsiteY79" fmla="*/ 116681 h 1131094"/>
                <a:gd name="connsiteX80" fmla="*/ 300038 w 1390650"/>
                <a:gd name="connsiteY80" fmla="*/ 88106 h 1131094"/>
                <a:gd name="connsiteX81" fmla="*/ 311944 w 1390650"/>
                <a:gd name="connsiteY81" fmla="*/ 61912 h 1131094"/>
                <a:gd name="connsiteX82" fmla="*/ 276225 w 1390650"/>
                <a:gd name="connsiteY82" fmla="*/ 57150 h 1131094"/>
                <a:gd name="connsiteX83" fmla="*/ 269082 w 1390650"/>
                <a:gd name="connsiteY83" fmla="*/ 59531 h 1131094"/>
                <a:gd name="connsiteX84" fmla="*/ 273844 w 1390650"/>
                <a:gd name="connsiteY84" fmla="*/ 102394 h 1131094"/>
                <a:gd name="connsiteX85" fmla="*/ 269082 w 1390650"/>
                <a:gd name="connsiteY85" fmla="*/ 126206 h 1131094"/>
                <a:gd name="connsiteX86" fmla="*/ 247650 w 1390650"/>
                <a:gd name="connsiteY86" fmla="*/ 128587 h 1131094"/>
                <a:gd name="connsiteX87" fmla="*/ 247650 w 1390650"/>
                <a:gd name="connsiteY87" fmla="*/ 128587 h 1131094"/>
                <a:gd name="connsiteX88" fmla="*/ 214313 w 1390650"/>
                <a:gd name="connsiteY88" fmla="*/ 130969 h 1131094"/>
                <a:gd name="connsiteX89" fmla="*/ 202407 w 1390650"/>
                <a:gd name="connsiteY89" fmla="*/ 111919 h 1131094"/>
                <a:gd name="connsiteX90" fmla="*/ 185738 w 1390650"/>
                <a:gd name="connsiteY90" fmla="*/ 102394 h 1131094"/>
                <a:gd name="connsiteX91" fmla="*/ 188119 w 1390650"/>
                <a:gd name="connsiteY91" fmla="*/ 128587 h 1131094"/>
                <a:gd name="connsiteX92" fmla="*/ 188119 w 1390650"/>
                <a:gd name="connsiteY92" fmla="*/ 159544 h 1131094"/>
                <a:gd name="connsiteX93" fmla="*/ 159544 w 1390650"/>
                <a:gd name="connsiteY93" fmla="*/ 171450 h 1131094"/>
                <a:gd name="connsiteX94" fmla="*/ 142875 w 1390650"/>
                <a:gd name="connsiteY94" fmla="*/ 171450 h 1131094"/>
                <a:gd name="connsiteX95" fmla="*/ 135732 w 1390650"/>
                <a:gd name="connsiteY95" fmla="*/ 188119 h 1131094"/>
                <a:gd name="connsiteX96" fmla="*/ 121444 w 1390650"/>
                <a:gd name="connsiteY96" fmla="*/ 197644 h 1131094"/>
                <a:gd name="connsiteX97" fmla="*/ 100013 w 1390650"/>
                <a:gd name="connsiteY97" fmla="*/ 204787 h 1131094"/>
                <a:gd name="connsiteX98" fmla="*/ 95250 w 1390650"/>
                <a:gd name="connsiteY98" fmla="*/ 223837 h 1131094"/>
                <a:gd name="connsiteX99" fmla="*/ 88107 w 1390650"/>
                <a:gd name="connsiteY99" fmla="*/ 250031 h 1131094"/>
                <a:gd name="connsiteX100" fmla="*/ 78582 w 1390650"/>
                <a:gd name="connsiteY100" fmla="*/ 283369 h 1131094"/>
                <a:gd name="connsiteX101" fmla="*/ 54769 w 1390650"/>
                <a:gd name="connsiteY101" fmla="*/ 288131 h 1131094"/>
                <a:gd name="connsiteX102" fmla="*/ 35719 w 1390650"/>
                <a:gd name="connsiteY102" fmla="*/ 288131 h 1131094"/>
                <a:gd name="connsiteX103" fmla="*/ 2382 w 1390650"/>
                <a:gd name="connsiteY103" fmla="*/ 304800 h 1131094"/>
                <a:gd name="connsiteX104" fmla="*/ 2382 w 1390650"/>
                <a:gd name="connsiteY104" fmla="*/ 311944 h 1131094"/>
                <a:gd name="connsiteX105" fmla="*/ 19050 w 1390650"/>
                <a:gd name="connsiteY105" fmla="*/ 319087 h 1131094"/>
                <a:gd name="connsiteX106" fmla="*/ 40482 w 1390650"/>
                <a:gd name="connsiteY106" fmla="*/ 328612 h 1131094"/>
                <a:gd name="connsiteX107" fmla="*/ 28575 w 1390650"/>
                <a:gd name="connsiteY107" fmla="*/ 373856 h 1131094"/>
                <a:gd name="connsiteX108" fmla="*/ 14288 w 1390650"/>
                <a:gd name="connsiteY108" fmla="*/ 402431 h 1131094"/>
                <a:gd name="connsiteX109" fmla="*/ 0 w 1390650"/>
                <a:gd name="connsiteY109" fmla="*/ 431006 h 1131094"/>
                <a:gd name="connsiteX110" fmla="*/ 11907 w 1390650"/>
                <a:gd name="connsiteY110" fmla="*/ 466725 h 1131094"/>
                <a:gd name="connsiteX111" fmla="*/ 14288 w 1390650"/>
                <a:gd name="connsiteY111" fmla="*/ 492919 h 1131094"/>
                <a:gd name="connsiteX112" fmla="*/ 23813 w 1390650"/>
                <a:gd name="connsiteY112" fmla="*/ 526256 h 1131094"/>
                <a:gd name="connsiteX113" fmla="*/ 54769 w 1390650"/>
                <a:gd name="connsiteY113" fmla="*/ 540544 h 1131094"/>
                <a:gd name="connsiteX114" fmla="*/ 90488 w 1390650"/>
                <a:gd name="connsiteY114" fmla="*/ 552450 h 1131094"/>
                <a:gd name="connsiteX115" fmla="*/ 104775 w 1390650"/>
                <a:gd name="connsiteY115" fmla="*/ 569119 h 1131094"/>
                <a:gd name="connsiteX116" fmla="*/ 128588 w 1390650"/>
                <a:gd name="connsiteY116" fmla="*/ 631031 h 1131094"/>
                <a:gd name="connsiteX117" fmla="*/ 152400 w 1390650"/>
                <a:gd name="connsiteY117" fmla="*/ 661987 h 1131094"/>
                <a:gd name="connsiteX118" fmla="*/ 173832 w 1390650"/>
                <a:gd name="connsiteY118" fmla="*/ 683419 h 1131094"/>
                <a:gd name="connsiteX119" fmla="*/ 166688 w 1390650"/>
                <a:gd name="connsiteY119" fmla="*/ 719137 h 1131094"/>
                <a:gd name="connsiteX120" fmla="*/ 150019 w 1390650"/>
                <a:gd name="connsiteY120" fmla="*/ 752475 h 1131094"/>
                <a:gd name="connsiteX121" fmla="*/ 133350 w 1390650"/>
                <a:gd name="connsiteY121" fmla="*/ 773906 h 1131094"/>
                <a:gd name="connsiteX122" fmla="*/ 114300 w 1390650"/>
                <a:gd name="connsiteY122" fmla="*/ 792956 h 1131094"/>
                <a:gd name="connsiteX123" fmla="*/ 100013 w 1390650"/>
                <a:gd name="connsiteY123" fmla="*/ 821531 h 1131094"/>
                <a:gd name="connsiteX124" fmla="*/ 80963 w 1390650"/>
                <a:gd name="connsiteY124" fmla="*/ 847725 h 1131094"/>
                <a:gd name="connsiteX125" fmla="*/ 66675 w 1390650"/>
                <a:gd name="connsiteY125" fmla="*/ 890587 h 1131094"/>
                <a:gd name="connsiteX126" fmla="*/ 66675 w 1390650"/>
                <a:gd name="connsiteY126" fmla="*/ 916781 h 1131094"/>
                <a:gd name="connsiteX127" fmla="*/ 78582 w 1390650"/>
                <a:gd name="connsiteY127" fmla="*/ 945356 h 1131094"/>
                <a:gd name="connsiteX128" fmla="*/ 90488 w 1390650"/>
                <a:gd name="connsiteY128" fmla="*/ 959644 h 1131094"/>
                <a:gd name="connsiteX129" fmla="*/ 128588 w 1390650"/>
                <a:gd name="connsiteY129" fmla="*/ 959644 h 1131094"/>
                <a:gd name="connsiteX130" fmla="*/ 169069 w 1390650"/>
                <a:gd name="connsiteY130" fmla="*/ 959644 h 1131094"/>
                <a:gd name="connsiteX131" fmla="*/ 221457 w 1390650"/>
                <a:gd name="connsiteY131" fmla="*/ 959644 h 1131094"/>
                <a:gd name="connsiteX132" fmla="*/ 278607 w 1390650"/>
                <a:gd name="connsiteY132" fmla="*/ 957262 h 1131094"/>
                <a:gd name="connsiteX133" fmla="*/ 316707 w 1390650"/>
                <a:gd name="connsiteY133" fmla="*/ 957262 h 1131094"/>
                <a:gd name="connsiteX134" fmla="*/ 333375 w 1390650"/>
                <a:gd name="connsiteY134" fmla="*/ 957262 h 1131094"/>
                <a:gd name="connsiteX135" fmla="*/ 330994 w 1390650"/>
                <a:gd name="connsiteY135" fmla="*/ 981075 h 1131094"/>
                <a:gd name="connsiteX136" fmla="*/ 330994 w 1390650"/>
                <a:gd name="connsiteY136" fmla="*/ 1004887 h 1131094"/>
                <a:gd name="connsiteX137" fmla="*/ 354807 w 1390650"/>
                <a:gd name="connsiteY137" fmla="*/ 1004887 h 1131094"/>
                <a:gd name="connsiteX138" fmla="*/ 359569 w 1390650"/>
                <a:gd name="connsiteY138" fmla="*/ 1040606 h 1131094"/>
                <a:gd name="connsiteX139" fmla="*/ 404813 w 1390650"/>
                <a:gd name="connsiteY139" fmla="*/ 1042987 h 1131094"/>
                <a:gd name="connsiteX140" fmla="*/ 421482 w 1390650"/>
                <a:gd name="connsiteY140" fmla="*/ 1035844 h 1131094"/>
                <a:gd name="connsiteX141" fmla="*/ 433388 w 1390650"/>
                <a:gd name="connsiteY141" fmla="*/ 1009650 h 1131094"/>
                <a:gd name="connsiteX142" fmla="*/ 452438 w 1390650"/>
                <a:gd name="connsiteY142" fmla="*/ 985837 h 1131094"/>
                <a:gd name="connsiteX143" fmla="*/ 483394 w 1390650"/>
                <a:gd name="connsiteY143" fmla="*/ 990600 h 1131094"/>
                <a:gd name="connsiteX144" fmla="*/ 552451 w 1390650"/>
                <a:gd name="connsiteY144" fmla="*/ 1021556 h 1131094"/>
                <a:gd name="connsiteX145" fmla="*/ 511969 w 1390650"/>
                <a:gd name="connsiteY145" fmla="*/ 971550 h 1131094"/>
                <a:gd name="connsiteX146" fmla="*/ 481013 w 1390650"/>
                <a:gd name="connsiteY146" fmla="*/ 952500 h 1131094"/>
                <a:gd name="connsiteX147" fmla="*/ 459582 w 1390650"/>
                <a:gd name="connsiteY147" fmla="*/ 928687 h 1131094"/>
                <a:gd name="connsiteX148" fmla="*/ 431007 w 1390650"/>
                <a:gd name="connsiteY148" fmla="*/ 900112 h 1131094"/>
                <a:gd name="connsiteX149" fmla="*/ 435769 w 1390650"/>
                <a:gd name="connsiteY149" fmla="*/ 878681 h 1131094"/>
                <a:gd name="connsiteX150" fmla="*/ 428625 w 1390650"/>
                <a:gd name="connsiteY150" fmla="*/ 857250 h 1131094"/>
                <a:gd name="connsiteX151" fmla="*/ 407194 w 1390650"/>
                <a:gd name="connsiteY151" fmla="*/ 833437 h 1131094"/>
                <a:gd name="connsiteX152" fmla="*/ 407194 w 1390650"/>
                <a:gd name="connsiteY152" fmla="*/ 833437 h 1131094"/>
                <a:gd name="connsiteX153" fmla="*/ 435769 w 1390650"/>
                <a:gd name="connsiteY153" fmla="*/ 833437 h 1131094"/>
                <a:gd name="connsiteX154" fmla="*/ 457200 w 1390650"/>
                <a:gd name="connsiteY154" fmla="*/ 840581 h 1131094"/>
                <a:gd name="connsiteX155" fmla="*/ 478632 w 1390650"/>
                <a:gd name="connsiteY155" fmla="*/ 845344 h 1131094"/>
                <a:gd name="connsiteX156" fmla="*/ 471488 w 1390650"/>
                <a:gd name="connsiteY156" fmla="*/ 864394 h 1131094"/>
                <a:gd name="connsiteX157" fmla="*/ 492919 w 1390650"/>
                <a:gd name="connsiteY157" fmla="*/ 895350 h 1131094"/>
                <a:gd name="connsiteX158" fmla="*/ 531019 w 1390650"/>
                <a:gd name="connsiteY158" fmla="*/ 935831 h 1131094"/>
                <a:gd name="connsiteX159" fmla="*/ 540544 w 1390650"/>
                <a:gd name="connsiteY159" fmla="*/ 938212 h 1131094"/>
                <a:gd name="connsiteX160" fmla="*/ 545307 w 1390650"/>
                <a:gd name="connsiteY160" fmla="*/ 947737 h 1131094"/>
                <a:gd name="connsiteX161" fmla="*/ 552450 w 1390650"/>
                <a:gd name="connsiteY161" fmla="*/ 916781 h 1131094"/>
                <a:gd name="connsiteX162" fmla="*/ 585788 w 1390650"/>
                <a:gd name="connsiteY162" fmla="*/ 942975 h 1131094"/>
                <a:gd name="connsiteX163" fmla="*/ 604838 w 1390650"/>
                <a:gd name="connsiteY163" fmla="*/ 928687 h 1131094"/>
                <a:gd name="connsiteX164" fmla="*/ 611982 w 1390650"/>
                <a:gd name="connsiteY164" fmla="*/ 952500 h 1131094"/>
                <a:gd name="connsiteX165" fmla="*/ 640557 w 1390650"/>
                <a:gd name="connsiteY165" fmla="*/ 966787 h 1131094"/>
                <a:gd name="connsiteX166" fmla="*/ 647700 w 1390650"/>
                <a:gd name="connsiteY166" fmla="*/ 992981 h 1131094"/>
                <a:gd name="connsiteX167" fmla="*/ 683419 w 1390650"/>
                <a:gd name="connsiteY167" fmla="*/ 978694 h 1131094"/>
                <a:gd name="connsiteX168" fmla="*/ 731044 w 1390650"/>
                <a:gd name="connsiteY168" fmla="*/ 1012031 h 1131094"/>
                <a:gd name="connsiteX169" fmla="*/ 762000 w 1390650"/>
                <a:gd name="connsiteY169" fmla="*/ 1038225 h 1131094"/>
                <a:gd name="connsiteX170" fmla="*/ 821532 w 1390650"/>
                <a:gd name="connsiteY170" fmla="*/ 1054894 h 1131094"/>
                <a:gd name="connsiteX171" fmla="*/ 854869 w 1390650"/>
                <a:gd name="connsiteY171" fmla="*/ 1057275 h 1131094"/>
                <a:gd name="connsiteX172" fmla="*/ 897732 w 1390650"/>
                <a:gd name="connsiteY172" fmla="*/ 1062037 h 1131094"/>
                <a:gd name="connsiteX173" fmla="*/ 933450 w 1390650"/>
                <a:gd name="connsiteY173" fmla="*/ 1071562 h 1131094"/>
                <a:gd name="connsiteX174" fmla="*/ 976313 w 1390650"/>
                <a:gd name="connsiteY174" fmla="*/ 1100137 h 1131094"/>
                <a:gd name="connsiteX175" fmla="*/ 1031082 w 1390650"/>
                <a:gd name="connsiteY175" fmla="*/ 1119187 h 1131094"/>
                <a:gd name="connsiteX176" fmla="*/ 1081088 w 1390650"/>
                <a:gd name="connsiteY176" fmla="*/ 1131094 h 1131094"/>
                <a:gd name="connsiteX177" fmla="*/ 1128713 w 1390650"/>
                <a:gd name="connsiteY177" fmla="*/ 1114425 h 1131094"/>
                <a:gd name="connsiteX178" fmla="*/ 1169194 w 1390650"/>
                <a:gd name="connsiteY178" fmla="*/ 1107281 h 1131094"/>
                <a:gd name="connsiteX179" fmla="*/ 1195388 w 1390650"/>
                <a:gd name="connsiteY179" fmla="*/ 1085850 h 1131094"/>
                <a:gd name="connsiteX180" fmla="*/ 1235869 w 1390650"/>
                <a:gd name="connsiteY180" fmla="*/ 1071562 h 1131094"/>
                <a:gd name="connsiteX181" fmla="*/ 1278732 w 1390650"/>
                <a:gd name="connsiteY181" fmla="*/ 1047750 h 1131094"/>
                <a:gd name="connsiteX182" fmla="*/ 1312069 w 1390650"/>
                <a:gd name="connsiteY182" fmla="*/ 1007269 h 1131094"/>
                <a:gd name="connsiteX0" fmla="*/ 1312069 w 1390650"/>
                <a:gd name="connsiteY0" fmla="*/ 1007269 h 1131094"/>
                <a:gd name="connsiteX1" fmla="*/ 1350169 w 1390650"/>
                <a:gd name="connsiteY1" fmla="*/ 947737 h 1131094"/>
                <a:gd name="connsiteX2" fmla="*/ 1385888 w 1390650"/>
                <a:gd name="connsiteY2" fmla="*/ 916781 h 1131094"/>
                <a:gd name="connsiteX3" fmla="*/ 1383507 w 1390650"/>
                <a:gd name="connsiteY3" fmla="*/ 885825 h 1131094"/>
                <a:gd name="connsiteX4" fmla="*/ 1390650 w 1390650"/>
                <a:gd name="connsiteY4" fmla="*/ 854869 h 1131094"/>
                <a:gd name="connsiteX5" fmla="*/ 1390650 w 1390650"/>
                <a:gd name="connsiteY5" fmla="*/ 821531 h 1131094"/>
                <a:gd name="connsiteX6" fmla="*/ 1373982 w 1390650"/>
                <a:gd name="connsiteY6" fmla="*/ 809625 h 1131094"/>
                <a:gd name="connsiteX7" fmla="*/ 1359694 w 1390650"/>
                <a:gd name="connsiteY7" fmla="*/ 792956 h 1131094"/>
                <a:gd name="connsiteX8" fmla="*/ 1366838 w 1390650"/>
                <a:gd name="connsiteY8" fmla="*/ 762000 h 1131094"/>
                <a:gd name="connsiteX9" fmla="*/ 1366838 w 1390650"/>
                <a:gd name="connsiteY9" fmla="*/ 742950 h 1131094"/>
                <a:gd name="connsiteX10" fmla="*/ 1354932 w 1390650"/>
                <a:gd name="connsiteY10" fmla="*/ 728662 h 1131094"/>
                <a:gd name="connsiteX11" fmla="*/ 1357313 w 1390650"/>
                <a:gd name="connsiteY11" fmla="*/ 702469 h 1131094"/>
                <a:gd name="connsiteX12" fmla="*/ 1357313 w 1390650"/>
                <a:gd name="connsiteY12" fmla="*/ 681037 h 1131094"/>
                <a:gd name="connsiteX13" fmla="*/ 1335882 w 1390650"/>
                <a:gd name="connsiteY13" fmla="*/ 659606 h 1131094"/>
                <a:gd name="connsiteX14" fmla="*/ 1321594 w 1390650"/>
                <a:gd name="connsiteY14" fmla="*/ 645319 h 1131094"/>
                <a:gd name="connsiteX15" fmla="*/ 1304925 w 1390650"/>
                <a:gd name="connsiteY15" fmla="*/ 657225 h 1131094"/>
                <a:gd name="connsiteX16" fmla="*/ 1300163 w 1390650"/>
                <a:gd name="connsiteY16" fmla="*/ 659606 h 1131094"/>
                <a:gd name="connsiteX17" fmla="*/ 1293019 w 1390650"/>
                <a:gd name="connsiteY17" fmla="*/ 661987 h 1131094"/>
                <a:gd name="connsiteX18" fmla="*/ 1276350 w 1390650"/>
                <a:gd name="connsiteY18" fmla="*/ 640556 h 1131094"/>
                <a:gd name="connsiteX19" fmla="*/ 1290638 w 1390650"/>
                <a:gd name="connsiteY19" fmla="*/ 631031 h 1131094"/>
                <a:gd name="connsiteX20" fmla="*/ 1264444 w 1390650"/>
                <a:gd name="connsiteY20" fmla="*/ 600075 h 1131094"/>
                <a:gd name="connsiteX21" fmla="*/ 1240632 w 1390650"/>
                <a:gd name="connsiteY21" fmla="*/ 573881 h 1131094"/>
                <a:gd name="connsiteX22" fmla="*/ 1214438 w 1390650"/>
                <a:gd name="connsiteY22" fmla="*/ 581025 h 1131094"/>
                <a:gd name="connsiteX23" fmla="*/ 1193007 w 1390650"/>
                <a:gd name="connsiteY23" fmla="*/ 569119 h 1131094"/>
                <a:gd name="connsiteX24" fmla="*/ 1181100 w 1390650"/>
                <a:gd name="connsiteY24" fmla="*/ 552450 h 1131094"/>
                <a:gd name="connsiteX25" fmla="*/ 1162050 w 1390650"/>
                <a:gd name="connsiteY25" fmla="*/ 528637 h 1131094"/>
                <a:gd name="connsiteX26" fmla="*/ 1138238 w 1390650"/>
                <a:gd name="connsiteY26" fmla="*/ 511969 h 1131094"/>
                <a:gd name="connsiteX27" fmla="*/ 1114425 w 1390650"/>
                <a:gd name="connsiteY27" fmla="*/ 490537 h 1131094"/>
                <a:gd name="connsiteX28" fmla="*/ 1066800 w 1390650"/>
                <a:gd name="connsiteY28" fmla="*/ 464344 h 1131094"/>
                <a:gd name="connsiteX29" fmla="*/ 1033463 w 1390650"/>
                <a:gd name="connsiteY29" fmla="*/ 435769 h 1131094"/>
                <a:gd name="connsiteX30" fmla="*/ 1009650 w 1390650"/>
                <a:gd name="connsiteY30" fmla="*/ 404812 h 1131094"/>
                <a:gd name="connsiteX31" fmla="*/ 983457 w 1390650"/>
                <a:gd name="connsiteY31" fmla="*/ 376237 h 1131094"/>
                <a:gd name="connsiteX32" fmla="*/ 942975 w 1390650"/>
                <a:gd name="connsiteY32" fmla="*/ 354806 h 1131094"/>
                <a:gd name="connsiteX33" fmla="*/ 914400 w 1390650"/>
                <a:gd name="connsiteY33" fmla="*/ 326231 h 1131094"/>
                <a:gd name="connsiteX34" fmla="*/ 897732 w 1390650"/>
                <a:gd name="connsiteY34" fmla="*/ 309562 h 1131094"/>
                <a:gd name="connsiteX35" fmla="*/ 871538 w 1390650"/>
                <a:gd name="connsiteY35" fmla="*/ 280987 h 1131094"/>
                <a:gd name="connsiteX36" fmla="*/ 812007 w 1390650"/>
                <a:gd name="connsiteY36" fmla="*/ 252412 h 1131094"/>
                <a:gd name="connsiteX37" fmla="*/ 795338 w 1390650"/>
                <a:gd name="connsiteY37" fmla="*/ 240506 h 1131094"/>
                <a:gd name="connsiteX38" fmla="*/ 740569 w 1390650"/>
                <a:gd name="connsiteY38" fmla="*/ 216694 h 1131094"/>
                <a:gd name="connsiteX39" fmla="*/ 731044 w 1390650"/>
                <a:gd name="connsiteY39" fmla="*/ 216694 h 1131094"/>
                <a:gd name="connsiteX40" fmla="*/ 723900 w 1390650"/>
                <a:gd name="connsiteY40" fmla="*/ 250031 h 1131094"/>
                <a:gd name="connsiteX41" fmla="*/ 683419 w 1390650"/>
                <a:gd name="connsiteY41" fmla="*/ 226219 h 1131094"/>
                <a:gd name="connsiteX42" fmla="*/ 647700 w 1390650"/>
                <a:gd name="connsiteY42" fmla="*/ 216694 h 1131094"/>
                <a:gd name="connsiteX43" fmla="*/ 631032 w 1390650"/>
                <a:gd name="connsiteY43" fmla="*/ 197644 h 1131094"/>
                <a:gd name="connsiteX44" fmla="*/ 614363 w 1390650"/>
                <a:gd name="connsiteY44" fmla="*/ 171450 h 1131094"/>
                <a:gd name="connsiteX45" fmla="*/ 602457 w 1390650"/>
                <a:gd name="connsiteY45" fmla="*/ 197644 h 1131094"/>
                <a:gd name="connsiteX46" fmla="*/ 573882 w 1390650"/>
                <a:gd name="connsiteY46" fmla="*/ 204787 h 1131094"/>
                <a:gd name="connsiteX47" fmla="*/ 554832 w 1390650"/>
                <a:gd name="connsiteY47" fmla="*/ 195262 h 1131094"/>
                <a:gd name="connsiteX48" fmla="*/ 542925 w 1390650"/>
                <a:gd name="connsiteY48" fmla="*/ 173831 h 1131094"/>
                <a:gd name="connsiteX49" fmla="*/ 531019 w 1390650"/>
                <a:gd name="connsiteY49" fmla="*/ 164306 h 1131094"/>
                <a:gd name="connsiteX50" fmla="*/ 516732 w 1390650"/>
                <a:gd name="connsiteY50" fmla="*/ 166687 h 1131094"/>
                <a:gd name="connsiteX51" fmla="*/ 481013 w 1390650"/>
                <a:gd name="connsiteY51" fmla="*/ 178594 h 1131094"/>
                <a:gd name="connsiteX52" fmla="*/ 473869 w 1390650"/>
                <a:gd name="connsiteY52" fmla="*/ 190500 h 1131094"/>
                <a:gd name="connsiteX53" fmla="*/ 471488 w 1390650"/>
                <a:gd name="connsiteY53" fmla="*/ 173831 h 1131094"/>
                <a:gd name="connsiteX54" fmla="*/ 471488 w 1390650"/>
                <a:gd name="connsiteY54" fmla="*/ 159544 h 1131094"/>
                <a:gd name="connsiteX55" fmla="*/ 450057 w 1390650"/>
                <a:gd name="connsiteY55" fmla="*/ 154781 h 1131094"/>
                <a:gd name="connsiteX56" fmla="*/ 428625 w 1390650"/>
                <a:gd name="connsiteY56" fmla="*/ 152400 h 1131094"/>
                <a:gd name="connsiteX57" fmla="*/ 426244 w 1390650"/>
                <a:gd name="connsiteY57" fmla="*/ 133350 h 1131094"/>
                <a:gd name="connsiteX58" fmla="*/ 407194 w 1390650"/>
                <a:gd name="connsiteY58" fmla="*/ 114300 h 1131094"/>
                <a:gd name="connsiteX59" fmla="*/ 414338 w 1390650"/>
                <a:gd name="connsiteY59" fmla="*/ 95250 h 1131094"/>
                <a:gd name="connsiteX60" fmla="*/ 438150 w 1390650"/>
                <a:gd name="connsiteY60" fmla="*/ 111919 h 1131094"/>
                <a:gd name="connsiteX61" fmla="*/ 476250 w 1390650"/>
                <a:gd name="connsiteY61" fmla="*/ 111919 h 1131094"/>
                <a:gd name="connsiteX62" fmla="*/ 490538 w 1390650"/>
                <a:gd name="connsiteY62" fmla="*/ 92869 h 1131094"/>
                <a:gd name="connsiteX63" fmla="*/ 495300 w 1390650"/>
                <a:gd name="connsiteY63" fmla="*/ 69056 h 1131094"/>
                <a:gd name="connsiteX64" fmla="*/ 495300 w 1390650"/>
                <a:gd name="connsiteY64" fmla="*/ 69056 h 1131094"/>
                <a:gd name="connsiteX65" fmla="*/ 476250 w 1390650"/>
                <a:gd name="connsiteY65" fmla="*/ 47625 h 1131094"/>
                <a:gd name="connsiteX66" fmla="*/ 457200 w 1390650"/>
                <a:gd name="connsiteY66" fmla="*/ 47625 h 1131094"/>
                <a:gd name="connsiteX67" fmla="*/ 438150 w 1390650"/>
                <a:gd name="connsiteY67" fmla="*/ 47625 h 1131094"/>
                <a:gd name="connsiteX68" fmla="*/ 428625 w 1390650"/>
                <a:gd name="connsiteY68" fmla="*/ 26194 h 1131094"/>
                <a:gd name="connsiteX69" fmla="*/ 409575 w 1390650"/>
                <a:gd name="connsiteY69" fmla="*/ 14287 h 1131094"/>
                <a:gd name="connsiteX70" fmla="*/ 385763 w 1390650"/>
                <a:gd name="connsiteY70" fmla="*/ 0 h 1131094"/>
                <a:gd name="connsiteX71" fmla="*/ 364332 w 1390650"/>
                <a:gd name="connsiteY71" fmla="*/ 4762 h 1131094"/>
                <a:gd name="connsiteX72" fmla="*/ 378619 w 1390650"/>
                <a:gd name="connsiteY72" fmla="*/ 33337 h 1131094"/>
                <a:gd name="connsiteX73" fmla="*/ 378619 w 1390650"/>
                <a:gd name="connsiteY73" fmla="*/ 45244 h 1131094"/>
                <a:gd name="connsiteX74" fmla="*/ 354807 w 1390650"/>
                <a:gd name="connsiteY74" fmla="*/ 35719 h 1131094"/>
                <a:gd name="connsiteX75" fmla="*/ 342900 w 1390650"/>
                <a:gd name="connsiteY75" fmla="*/ 45244 h 1131094"/>
                <a:gd name="connsiteX76" fmla="*/ 354807 w 1390650"/>
                <a:gd name="connsiteY76" fmla="*/ 66675 h 1131094"/>
                <a:gd name="connsiteX77" fmla="*/ 345282 w 1390650"/>
                <a:gd name="connsiteY77" fmla="*/ 85725 h 1131094"/>
                <a:gd name="connsiteX78" fmla="*/ 335757 w 1390650"/>
                <a:gd name="connsiteY78" fmla="*/ 90487 h 1131094"/>
                <a:gd name="connsiteX79" fmla="*/ 302419 w 1390650"/>
                <a:gd name="connsiteY79" fmla="*/ 116681 h 1131094"/>
                <a:gd name="connsiteX80" fmla="*/ 300038 w 1390650"/>
                <a:gd name="connsiteY80" fmla="*/ 88106 h 1131094"/>
                <a:gd name="connsiteX81" fmla="*/ 311944 w 1390650"/>
                <a:gd name="connsiteY81" fmla="*/ 61912 h 1131094"/>
                <a:gd name="connsiteX82" fmla="*/ 276225 w 1390650"/>
                <a:gd name="connsiteY82" fmla="*/ 57150 h 1131094"/>
                <a:gd name="connsiteX83" fmla="*/ 269082 w 1390650"/>
                <a:gd name="connsiteY83" fmla="*/ 59531 h 1131094"/>
                <a:gd name="connsiteX84" fmla="*/ 273844 w 1390650"/>
                <a:gd name="connsiteY84" fmla="*/ 102394 h 1131094"/>
                <a:gd name="connsiteX85" fmla="*/ 269082 w 1390650"/>
                <a:gd name="connsiteY85" fmla="*/ 126206 h 1131094"/>
                <a:gd name="connsiteX86" fmla="*/ 247650 w 1390650"/>
                <a:gd name="connsiteY86" fmla="*/ 128587 h 1131094"/>
                <a:gd name="connsiteX87" fmla="*/ 247650 w 1390650"/>
                <a:gd name="connsiteY87" fmla="*/ 128587 h 1131094"/>
                <a:gd name="connsiteX88" fmla="*/ 214313 w 1390650"/>
                <a:gd name="connsiteY88" fmla="*/ 130969 h 1131094"/>
                <a:gd name="connsiteX89" fmla="*/ 202407 w 1390650"/>
                <a:gd name="connsiteY89" fmla="*/ 111919 h 1131094"/>
                <a:gd name="connsiteX90" fmla="*/ 185738 w 1390650"/>
                <a:gd name="connsiteY90" fmla="*/ 102394 h 1131094"/>
                <a:gd name="connsiteX91" fmla="*/ 188119 w 1390650"/>
                <a:gd name="connsiteY91" fmla="*/ 128587 h 1131094"/>
                <a:gd name="connsiteX92" fmla="*/ 188119 w 1390650"/>
                <a:gd name="connsiteY92" fmla="*/ 159544 h 1131094"/>
                <a:gd name="connsiteX93" fmla="*/ 159544 w 1390650"/>
                <a:gd name="connsiteY93" fmla="*/ 171450 h 1131094"/>
                <a:gd name="connsiteX94" fmla="*/ 142875 w 1390650"/>
                <a:gd name="connsiteY94" fmla="*/ 171450 h 1131094"/>
                <a:gd name="connsiteX95" fmla="*/ 135732 w 1390650"/>
                <a:gd name="connsiteY95" fmla="*/ 188119 h 1131094"/>
                <a:gd name="connsiteX96" fmla="*/ 121444 w 1390650"/>
                <a:gd name="connsiteY96" fmla="*/ 197644 h 1131094"/>
                <a:gd name="connsiteX97" fmla="*/ 100013 w 1390650"/>
                <a:gd name="connsiteY97" fmla="*/ 204787 h 1131094"/>
                <a:gd name="connsiteX98" fmla="*/ 95250 w 1390650"/>
                <a:gd name="connsiteY98" fmla="*/ 223837 h 1131094"/>
                <a:gd name="connsiteX99" fmla="*/ 88107 w 1390650"/>
                <a:gd name="connsiteY99" fmla="*/ 250031 h 1131094"/>
                <a:gd name="connsiteX100" fmla="*/ 78582 w 1390650"/>
                <a:gd name="connsiteY100" fmla="*/ 283369 h 1131094"/>
                <a:gd name="connsiteX101" fmla="*/ 54769 w 1390650"/>
                <a:gd name="connsiteY101" fmla="*/ 288131 h 1131094"/>
                <a:gd name="connsiteX102" fmla="*/ 35719 w 1390650"/>
                <a:gd name="connsiteY102" fmla="*/ 288131 h 1131094"/>
                <a:gd name="connsiteX103" fmla="*/ 2382 w 1390650"/>
                <a:gd name="connsiteY103" fmla="*/ 304800 h 1131094"/>
                <a:gd name="connsiteX104" fmla="*/ 2382 w 1390650"/>
                <a:gd name="connsiteY104" fmla="*/ 311944 h 1131094"/>
                <a:gd name="connsiteX105" fmla="*/ 19050 w 1390650"/>
                <a:gd name="connsiteY105" fmla="*/ 319087 h 1131094"/>
                <a:gd name="connsiteX106" fmla="*/ 40482 w 1390650"/>
                <a:gd name="connsiteY106" fmla="*/ 328612 h 1131094"/>
                <a:gd name="connsiteX107" fmla="*/ 28575 w 1390650"/>
                <a:gd name="connsiteY107" fmla="*/ 373856 h 1131094"/>
                <a:gd name="connsiteX108" fmla="*/ 14288 w 1390650"/>
                <a:gd name="connsiteY108" fmla="*/ 402431 h 1131094"/>
                <a:gd name="connsiteX109" fmla="*/ 0 w 1390650"/>
                <a:gd name="connsiteY109" fmla="*/ 431006 h 1131094"/>
                <a:gd name="connsiteX110" fmla="*/ 11907 w 1390650"/>
                <a:gd name="connsiteY110" fmla="*/ 466725 h 1131094"/>
                <a:gd name="connsiteX111" fmla="*/ 14288 w 1390650"/>
                <a:gd name="connsiteY111" fmla="*/ 492919 h 1131094"/>
                <a:gd name="connsiteX112" fmla="*/ 23813 w 1390650"/>
                <a:gd name="connsiteY112" fmla="*/ 526256 h 1131094"/>
                <a:gd name="connsiteX113" fmla="*/ 54769 w 1390650"/>
                <a:gd name="connsiteY113" fmla="*/ 540544 h 1131094"/>
                <a:gd name="connsiteX114" fmla="*/ 90488 w 1390650"/>
                <a:gd name="connsiteY114" fmla="*/ 552450 h 1131094"/>
                <a:gd name="connsiteX115" fmla="*/ 104775 w 1390650"/>
                <a:gd name="connsiteY115" fmla="*/ 569119 h 1131094"/>
                <a:gd name="connsiteX116" fmla="*/ 128588 w 1390650"/>
                <a:gd name="connsiteY116" fmla="*/ 631031 h 1131094"/>
                <a:gd name="connsiteX117" fmla="*/ 152400 w 1390650"/>
                <a:gd name="connsiteY117" fmla="*/ 661987 h 1131094"/>
                <a:gd name="connsiteX118" fmla="*/ 173832 w 1390650"/>
                <a:gd name="connsiteY118" fmla="*/ 683419 h 1131094"/>
                <a:gd name="connsiteX119" fmla="*/ 166688 w 1390650"/>
                <a:gd name="connsiteY119" fmla="*/ 719137 h 1131094"/>
                <a:gd name="connsiteX120" fmla="*/ 150019 w 1390650"/>
                <a:gd name="connsiteY120" fmla="*/ 752475 h 1131094"/>
                <a:gd name="connsiteX121" fmla="*/ 133350 w 1390650"/>
                <a:gd name="connsiteY121" fmla="*/ 773906 h 1131094"/>
                <a:gd name="connsiteX122" fmla="*/ 114300 w 1390650"/>
                <a:gd name="connsiteY122" fmla="*/ 792956 h 1131094"/>
                <a:gd name="connsiteX123" fmla="*/ 100013 w 1390650"/>
                <a:gd name="connsiteY123" fmla="*/ 821531 h 1131094"/>
                <a:gd name="connsiteX124" fmla="*/ 80963 w 1390650"/>
                <a:gd name="connsiteY124" fmla="*/ 847725 h 1131094"/>
                <a:gd name="connsiteX125" fmla="*/ 66675 w 1390650"/>
                <a:gd name="connsiteY125" fmla="*/ 890587 h 1131094"/>
                <a:gd name="connsiteX126" fmla="*/ 66675 w 1390650"/>
                <a:gd name="connsiteY126" fmla="*/ 916781 h 1131094"/>
                <a:gd name="connsiteX127" fmla="*/ 78582 w 1390650"/>
                <a:gd name="connsiteY127" fmla="*/ 945356 h 1131094"/>
                <a:gd name="connsiteX128" fmla="*/ 90488 w 1390650"/>
                <a:gd name="connsiteY128" fmla="*/ 959644 h 1131094"/>
                <a:gd name="connsiteX129" fmla="*/ 128588 w 1390650"/>
                <a:gd name="connsiteY129" fmla="*/ 959644 h 1131094"/>
                <a:gd name="connsiteX130" fmla="*/ 169069 w 1390650"/>
                <a:gd name="connsiteY130" fmla="*/ 959644 h 1131094"/>
                <a:gd name="connsiteX131" fmla="*/ 221457 w 1390650"/>
                <a:gd name="connsiteY131" fmla="*/ 959644 h 1131094"/>
                <a:gd name="connsiteX132" fmla="*/ 278607 w 1390650"/>
                <a:gd name="connsiteY132" fmla="*/ 957262 h 1131094"/>
                <a:gd name="connsiteX133" fmla="*/ 316707 w 1390650"/>
                <a:gd name="connsiteY133" fmla="*/ 957262 h 1131094"/>
                <a:gd name="connsiteX134" fmla="*/ 333375 w 1390650"/>
                <a:gd name="connsiteY134" fmla="*/ 957262 h 1131094"/>
                <a:gd name="connsiteX135" fmla="*/ 330994 w 1390650"/>
                <a:gd name="connsiteY135" fmla="*/ 981075 h 1131094"/>
                <a:gd name="connsiteX136" fmla="*/ 330994 w 1390650"/>
                <a:gd name="connsiteY136" fmla="*/ 1004887 h 1131094"/>
                <a:gd name="connsiteX137" fmla="*/ 354807 w 1390650"/>
                <a:gd name="connsiteY137" fmla="*/ 1004887 h 1131094"/>
                <a:gd name="connsiteX138" fmla="*/ 359569 w 1390650"/>
                <a:gd name="connsiteY138" fmla="*/ 1040606 h 1131094"/>
                <a:gd name="connsiteX139" fmla="*/ 404813 w 1390650"/>
                <a:gd name="connsiteY139" fmla="*/ 1042987 h 1131094"/>
                <a:gd name="connsiteX140" fmla="*/ 421482 w 1390650"/>
                <a:gd name="connsiteY140" fmla="*/ 1035844 h 1131094"/>
                <a:gd name="connsiteX141" fmla="*/ 433388 w 1390650"/>
                <a:gd name="connsiteY141" fmla="*/ 1009650 h 1131094"/>
                <a:gd name="connsiteX142" fmla="*/ 452438 w 1390650"/>
                <a:gd name="connsiteY142" fmla="*/ 985837 h 1131094"/>
                <a:gd name="connsiteX143" fmla="*/ 483394 w 1390650"/>
                <a:gd name="connsiteY143" fmla="*/ 990600 h 1131094"/>
                <a:gd name="connsiteX144" fmla="*/ 552451 w 1390650"/>
                <a:gd name="connsiteY144" fmla="*/ 1021556 h 1131094"/>
                <a:gd name="connsiteX145" fmla="*/ 511969 w 1390650"/>
                <a:gd name="connsiteY145" fmla="*/ 971550 h 1131094"/>
                <a:gd name="connsiteX146" fmla="*/ 481013 w 1390650"/>
                <a:gd name="connsiteY146" fmla="*/ 952500 h 1131094"/>
                <a:gd name="connsiteX147" fmla="*/ 459582 w 1390650"/>
                <a:gd name="connsiteY147" fmla="*/ 928687 h 1131094"/>
                <a:gd name="connsiteX148" fmla="*/ 431007 w 1390650"/>
                <a:gd name="connsiteY148" fmla="*/ 900112 h 1131094"/>
                <a:gd name="connsiteX149" fmla="*/ 435769 w 1390650"/>
                <a:gd name="connsiteY149" fmla="*/ 878681 h 1131094"/>
                <a:gd name="connsiteX150" fmla="*/ 428625 w 1390650"/>
                <a:gd name="connsiteY150" fmla="*/ 857250 h 1131094"/>
                <a:gd name="connsiteX151" fmla="*/ 407194 w 1390650"/>
                <a:gd name="connsiteY151" fmla="*/ 833437 h 1131094"/>
                <a:gd name="connsiteX152" fmla="*/ 407194 w 1390650"/>
                <a:gd name="connsiteY152" fmla="*/ 833437 h 1131094"/>
                <a:gd name="connsiteX153" fmla="*/ 435769 w 1390650"/>
                <a:gd name="connsiteY153" fmla="*/ 833437 h 1131094"/>
                <a:gd name="connsiteX154" fmla="*/ 457200 w 1390650"/>
                <a:gd name="connsiteY154" fmla="*/ 840581 h 1131094"/>
                <a:gd name="connsiteX155" fmla="*/ 478632 w 1390650"/>
                <a:gd name="connsiteY155" fmla="*/ 845344 h 1131094"/>
                <a:gd name="connsiteX156" fmla="*/ 471488 w 1390650"/>
                <a:gd name="connsiteY156" fmla="*/ 864394 h 1131094"/>
                <a:gd name="connsiteX157" fmla="*/ 492919 w 1390650"/>
                <a:gd name="connsiteY157" fmla="*/ 895350 h 1131094"/>
                <a:gd name="connsiteX158" fmla="*/ 531019 w 1390650"/>
                <a:gd name="connsiteY158" fmla="*/ 935831 h 1131094"/>
                <a:gd name="connsiteX159" fmla="*/ 540544 w 1390650"/>
                <a:gd name="connsiteY159" fmla="*/ 938212 h 1131094"/>
                <a:gd name="connsiteX160" fmla="*/ 545307 w 1390650"/>
                <a:gd name="connsiteY160" fmla="*/ 947737 h 1131094"/>
                <a:gd name="connsiteX161" fmla="*/ 552450 w 1390650"/>
                <a:gd name="connsiteY161" fmla="*/ 916781 h 1131094"/>
                <a:gd name="connsiteX162" fmla="*/ 585788 w 1390650"/>
                <a:gd name="connsiteY162" fmla="*/ 942975 h 1131094"/>
                <a:gd name="connsiteX163" fmla="*/ 604838 w 1390650"/>
                <a:gd name="connsiteY163" fmla="*/ 928687 h 1131094"/>
                <a:gd name="connsiteX164" fmla="*/ 611982 w 1390650"/>
                <a:gd name="connsiteY164" fmla="*/ 952500 h 1131094"/>
                <a:gd name="connsiteX165" fmla="*/ 640557 w 1390650"/>
                <a:gd name="connsiteY165" fmla="*/ 966787 h 1131094"/>
                <a:gd name="connsiteX166" fmla="*/ 647700 w 1390650"/>
                <a:gd name="connsiteY166" fmla="*/ 992981 h 1131094"/>
                <a:gd name="connsiteX167" fmla="*/ 683419 w 1390650"/>
                <a:gd name="connsiteY167" fmla="*/ 978694 h 1131094"/>
                <a:gd name="connsiteX168" fmla="*/ 731044 w 1390650"/>
                <a:gd name="connsiteY168" fmla="*/ 1012031 h 1131094"/>
                <a:gd name="connsiteX169" fmla="*/ 762000 w 1390650"/>
                <a:gd name="connsiteY169" fmla="*/ 1038225 h 1131094"/>
                <a:gd name="connsiteX170" fmla="*/ 821532 w 1390650"/>
                <a:gd name="connsiteY170" fmla="*/ 1054894 h 1131094"/>
                <a:gd name="connsiteX171" fmla="*/ 854869 w 1390650"/>
                <a:gd name="connsiteY171" fmla="*/ 1057275 h 1131094"/>
                <a:gd name="connsiteX172" fmla="*/ 897732 w 1390650"/>
                <a:gd name="connsiteY172" fmla="*/ 1062037 h 1131094"/>
                <a:gd name="connsiteX173" fmla="*/ 933450 w 1390650"/>
                <a:gd name="connsiteY173" fmla="*/ 1071562 h 1131094"/>
                <a:gd name="connsiteX174" fmla="*/ 976313 w 1390650"/>
                <a:gd name="connsiteY174" fmla="*/ 1100137 h 1131094"/>
                <a:gd name="connsiteX175" fmla="*/ 1031082 w 1390650"/>
                <a:gd name="connsiteY175" fmla="*/ 1119187 h 1131094"/>
                <a:gd name="connsiteX176" fmla="*/ 1081088 w 1390650"/>
                <a:gd name="connsiteY176" fmla="*/ 1131094 h 1131094"/>
                <a:gd name="connsiteX177" fmla="*/ 1128713 w 1390650"/>
                <a:gd name="connsiteY177" fmla="*/ 1114425 h 1131094"/>
                <a:gd name="connsiteX178" fmla="*/ 1169194 w 1390650"/>
                <a:gd name="connsiteY178" fmla="*/ 1107281 h 1131094"/>
                <a:gd name="connsiteX179" fmla="*/ 1195388 w 1390650"/>
                <a:gd name="connsiteY179" fmla="*/ 1085850 h 1131094"/>
                <a:gd name="connsiteX180" fmla="*/ 1235869 w 1390650"/>
                <a:gd name="connsiteY180" fmla="*/ 1071562 h 1131094"/>
                <a:gd name="connsiteX181" fmla="*/ 1278732 w 1390650"/>
                <a:gd name="connsiteY181" fmla="*/ 1047750 h 1131094"/>
                <a:gd name="connsiteX182" fmla="*/ 1312069 w 1390650"/>
                <a:gd name="connsiteY182" fmla="*/ 1007269 h 1131094"/>
                <a:gd name="connsiteX0" fmla="*/ 1312069 w 1390650"/>
                <a:gd name="connsiteY0" fmla="*/ 1007269 h 1131094"/>
                <a:gd name="connsiteX1" fmla="*/ 1350169 w 1390650"/>
                <a:gd name="connsiteY1" fmla="*/ 947737 h 1131094"/>
                <a:gd name="connsiteX2" fmla="*/ 1385888 w 1390650"/>
                <a:gd name="connsiteY2" fmla="*/ 916781 h 1131094"/>
                <a:gd name="connsiteX3" fmla="*/ 1383507 w 1390650"/>
                <a:gd name="connsiteY3" fmla="*/ 885825 h 1131094"/>
                <a:gd name="connsiteX4" fmla="*/ 1390650 w 1390650"/>
                <a:gd name="connsiteY4" fmla="*/ 854869 h 1131094"/>
                <a:gd name="connsiteX5" fmla="*/ 1390650 w 1390650"/>
                <a:gd name="connsiteY5" fmla="*/ 821531 h 1131094"/>
                <a:gd name="connsiteX6" fmla="*/ 1373982 w 1390650"/>
                <a:gd name="connsiteY6" fmla="*/ 809625 h 1131094"/>
                <a:gd name="connsiteX7" fmla="*/ 1359694 w 1390650"/>
                <a:gd name="connsiteY7" fmla="*/ 792956 h 1131094"/>
                <a:gd name="connsiteX8" fmla="*/ 1366838 w 1390650"/>
                <a:gd name="connsiteY8" fmla="*/ 762000 h 1131094"/>
                <a:gd name="connsiteX9" fmla="*/ 1366838 w 1390650"/>
                <a:gd name="connsiteY9" fmla="*/ 742950 h 1131094"/>
                <a:gd name="connsiteX10" fmla="*/ 1354932 w 1390650"/>
                <a:gd name="connsiteY10" fmla="*/ 728662 h 1131094"/>
                <a:gd name="connsiteX11" fmla="*/ 1357313 w 1390650"/>
                <a:gd name="connsiteY11" fmla="*/ 702469 h 1131094"/>
                <a:gd name="connsiteX12" fmla="*/ 1357313 w 1390650"/>
                <a:gd name="connsiteY12" fmla="*/ 681037 h 1131094"/>
                <a:gd name="connsiteX13" fmla="*/ 1335882 w 1390650"/>
                <a:gd name="connsiteY13" fmla="*/ 659606 h 1131094"/>
                <a:gd name="connsiteX14" fmla="*/ 1321594 w 1390650"/>
                <a:gd name="connsiteY14" fmla="*/ 645319 h 1131094"/>
                <a:gd name="connsiteX15" fmla="*/ 1304925 w 1390650"/>
                <a:gd name="connsiteY15" fmla="*/ 657225 h 1131094"/>
                <a:gd name="connsiteX16" fmla="*/ 1300163 w 1390650"/>
                <a:gd name="connsiteY16" fmla="*/ 659606 h 1131094"/>
                <a:gd name="connsiteX17" fmla="*/ 1293019 w 1390650"/>
                <a:gd name="connsiteY17" fmla="*/ 661987 h 1131094"/>
                <a:gd name="connsiteX18" fmla="*/ 1276350 w 1390650"/>
                <a:gd name="connsiteY18" fmla="*/ 640556 h 1131094"/>
                <a:gd name="connsiteX19" fmla="*/ 1290638 w 1390650"/>
                <a:gd name="connsiteY19" fmla="*/ 631031 h 1131094"/>
                <a:gd name="connsiteX20" fmla="*/ 1264444 w 1390650"/>
                <a:gd name="connsiteY20" fmla="*/ 600075 h 1131094"/>
                <a:gd name="connsiteX21" fmla="*/ 1240632 w 1390650"/>
                <a:gd name="connsiteY21" fmla="*/ 573881 h 1131094"/>
                <a:gd name="connsiteX22" fmla="*/ 1214438 w 1390650"/>
                <a:gd name="connsiteY22" fmla="*/ 581025 h 1131094"/>
                <a:gd name="connsiteX23" fmla="*/ 1193007 w 1390650"/>
                <a:gd name="connsiteY23" fmla="*/ 569119 h 1131094"/>
                <a:gd name="connsiteX24" fmla="*/ 1181100 w 1390650"/>
                <a:gd name="connsiteY24" fmla="*/ 552450 h 1131094"/>
                <a:gd name="connsiteX25" fmla="*/ 1162050 w 1390650"/>
                <a:gd name="connsiteY25" fmla="*/ 528637 h 1131094"/>
                <a:gd name="connsiteX26" fmla="*/ 1138238 w 1390650"/>
                <a:gd name="connsiteY26" fmla="*/ 511969 h 1131094"/>
                <a:gd name="connsiteX27" fmla="*/ 1114425 w 1390650"/>
                <a:gd name="connsiteY27" fmla="*/ 490537 h 1131094"/>
                <a:gd name="connsiteX28" fmla="*/ 1066800 w 1390650"/>
                <a:gd name="connsiteY28" fmla="*/ 464344 h 1131094"/>
                <a:gd name="connsiteX29" fmla="*/ 1033463 w 1390650"/>
                <a:gd name="connsiteY29" fmla="*/ 435769 h 1131094"/>
                <a:gd name="connsiteX30" fmla="*/ 1009650 w 1390650"/>
                <a:gd name="connsiteY30" fmla="*/ 404812 h 1131094"/>
                <a:gd name="connsiteX31" fmla="*/ 983457 w 1390650"/>
                <a:gd name="connsiteY31" fmla="*/ 376237 h 1131094"/>
                <a:gd name="connsiteX32" fmla="*/ 942975 w 1390650"/>
                <a:gd name="connsiteY32" fmla="*/ 354806 h 1131094"/>
                <a:gd name="connsiteX33" fmla="*/ 914400 w 1390650"/>
                <a:gd name="connsiteY33" fmla="*/ 326231 h 1131094"/>
                <a:gd name="connsiteX34" fmla="*/ 897732 w 1390650"/>
                <a:gd name="connsiteY34" fmla="*/ 309562 h 1131094"/>
                <a:gd name="connsiteX35" fmla="*/ 871538 w 1390650"/>
                <a:gd name="connsiteY35" fmla="*/ 280987 h 1131094"/>
                <a:gd name="connsiteX36" fmla="*/ 812007 w 1390650"/>
                <a:gd name="connsiteY36" fmla="*/ 252412 h 1131094"/>
                <a:gd name="connsiteX37" fmla="*/ 795338 w 1390650"/>
                <a:gd name="connsiteY37" fmla="*/ 240506 h 1131094"/>
                <a:gd name="connsiteX38" fmla="*/ 740569 w 1390650"/>
                <a:gd name="connsiteY38" fmla="*/ 216694 h 1131094"/>
                <a:gd name="connsiteX39" fmla="*/ 731044 w 1390650"/>
                <a:gd name="connsiteY39" fmla="*/ 216694 h 1131094"/>
                <a:gd name="connsiteX40" fmla="*/ 723900 w 1390650"/>
                <a:gd name="connsiteY40" fmla="*/ 250031 h 1131094"/>
                <a:gd name="connsiteX41" fmla="*/ 683419 w 1390650"/>
                <a:gd name="connsiteY41" fmla="*/ 226219 h 1131094"/>
                <a:gd name="connsiteX42" fmla="*/ 647700 w 1390650"/>
                <a:gd name="connsiteY42" fmla="*/ 216694 h 1131094"/>
                <a:gd name="connsiteX43" fmla="*/ 631032 w 1390650"/>
                <a:gd name="connsiteY43" fmla="*/ 197644 h 1131094"/>
                <a:gd name="connsiteX44" fmla="*/ 614363 w 1390650"/>
                <a:gd name="connsiteY44" fmla="*/ 171450 h 1131094"/>
                <a:gd name="connsiteX45" fmla="*/ 602457 w 1390650"/>
                <a:gd name="connsiteY45" fmla="*/ 197644 h 1131094"/>
                <a:gd name="connsiteX46" fmla="*/ 573882 w 1390650"/>
                <a:gd name="connsiteY46" fmla="*/ 204787 h 1131094"/>
                <a:gd name="connsiteX47" fmla="*/ 554832 w 1390650"/>
                <a:gd name="connsiteY47" fmla="*/ 195262 h 1131094"/>
                <a:gd name="connsiteX48" fmla="*/ 542925 w 1390650"/>
                <a:gd name="connsiteY48" fmla="*/ 173831 h 1131094"/>
                <a:gd name="connsiteX49" fmla="*/ 531019 w 1390650"/>
                <a:gd name="connsiteY49" fmla="*/ 164306 h 1131094"/>
                <a:gd name="connsiteX50" fmla="*/ 516732 w 1390650"/>
                <a:gd name="connsiteY50" fmla="*/ 166687 h 1131094"/>
                <a:gd name="connsiteX51" fmla="*/ 481013 w 1390650"/>
                <a:gd name="connsiteY51" fmla="*/ 178594 h 1131094"/>
                <a:gd name="connsiteX52" fmla="*/ 473869 w 1390650"/>
                <a:gd name="connsiteY52" fmla="*/ 190500 h 1131094"/>
                <a:gd name="connsiteX53" fmla="*/ 471488 w 1390650"/>
                <a:gd name="connsiteY53" fmla="*/ 173831 h 1131094"/>
                <a:gd name="connsiteX54" fmla="*/ 471488 w 1390650"/>
                <a:gd name="connsiteY54" fmla="*/ 159544 h 1131094"/>
                <a:gd name="connsiteX55" fmla="*/ 450057 w 1390650"/>
                <a:gd name="connsiteY55" fmla="*/ 154781 h 1131094"/>
                <a:gd name="connsiteX56" fmla="*/ 428625 w 1390650"/>
                <a:gd name="connsiteY56" fmla="*/ 152400 h 1131094"/>
                <a:gd name="connsiteX57" fmla="*/ 426244 w 1390650"/>
                <a:gd name="connsiteY57" fmla="*/ 133350 h 1131094"/>
                <a:gd name="connsiteX58" fmla="*/ 388144 w 1390650"/>
                <a:gd name="connsiteY58" fmla="*/ 111918 h 1131094"/>
                <a:gd name="connsiteX59" fmla="*/ 414338 w 1390650"/>
                <a:gd name="connsiteY59" fmla="*/ 95250 h 1131094"/>
                <a:gd name="connsiteX60" fmla="*/ 438150 w 1390650"/>
                <a:gd name="connsiteY60" fmla="*/ 111919 h 1131094"/>
                <a:gd name="connsiteX61" fmla="*/ 476250 w 1390650"/>
                <a:gd name="connsiteY61" fmla="*/ 111919 h 1131094"/>
                <a:gd name="connsiteX62" fmla="*/ 490538 w 1390650"/>
                <a:gd name="connsiteY62" fmla="*/ 92869 h 1131094"/>
                <a:gd name="connsiteX63" fmla="*/ 495300 w 1390650"/>
                <a:gd name="connsiteY63" fmla="*/ 69056 h 1131094"/>
                <a:gd name="connsiteX64" fmla="*/ 495300 w 1390650"/>
                <a:gd name="connsiteY64" fmla="*/ 69056 h 1131094"/>
                <a:gd name="connsiteX65" fmla="*/ 476250 w 1390650"/>
                <a:gd name="connsiteY65" fmla="*/ 47625 h 1131094"/>
                <a:gd name="connsiteX66" fmla="*/ 457200 w 1390650"/>
                <a:gd name="connsiteY66" fmla="*/ 47625 h 1131094"/>
                <a:gd name="connsiteX67" fmla="*/ 438150 w 1390650"/>
                <a:gd name="connsiteY67" fmla="*/ 47625 h 1131094"/>
                <a:gd name="connsiteX68" fmla="*/ 428625 w 1390650"/>
                <a:gd name="connsiteY68" fmla="*/ 26194 h 1131094"/>
                <a:gd name="connsiteX69" fmla="*/ 409575 w 1390650"/>
                <a:gd name="connsiteY69" fmla="*/ 14287 h 1131094"/>
                <a:gd name="connsiteX70" fmla="*/ 385763 w 1390650"/>
                <a:gd name="connsiteY70" fmla="*/ 0 h 1131094"/>
                <a:gd name="connsiteX71" fmla="*/ 364332 w 1390650"/>
                <a:gd name="connsiteY71" fmla="*/ 4762 h 1131094"/>
                <a:gd name="connsiteX72" fmla="*/ 378619 w 1390650"/>
                <a:gd name="connsiteY72" fmla="*/ 33337 h 1131094"/>
                <a:gd name="connsiteX73" fmla="*/ 378619 w 1390650"/>
                <a:gd name="connsiteY73" fmla="*/ 45244 h 1131094"/>
                <a:gd name="connsiteX74" fmla="*/ 354807 w 1390650"/>
                <a:gd name="connsiteY74" fmla="*/ 35719 h 1131094"/>
                <a:gd name="connsiteX75" fmla="*/ 342900 w 1390650"/>
                <a:gd name="connsiteY75" fmla="*/ 45244 h 1131094"/>
                <a:gd name="connsiteX76" fmla="*/ 354807 w 1390650"/>
                <a:gd name="connsiteY76" fmla="*/ 66675 h 1131094"/>
                <a:gd name="connsiteX77" fmla="*/ 345282 w 1390650"/>
                <a:gd name="connsiteY77" fmla="*/ 85725 h 1131094"/>
                <a:gd name="connsiteX78" fmla="*/ 335757 w 1390650"/>
                <a:gd name="connsiteY78" fmla="*/ 90487 h 1131094"/>
                <a:gd name="connsiteX79" fmla="*/ 302419 w 1390650"/>
                <a:gd name="connsiteY79" fmla="*/ 116681 h 1131094"/>
                <a:gd name="connsiteX80" fmla="*/ 300038 w 1390650"/>
                <a:gd name="connsiteY80" fmla="*/ 88106 h 1131094"/>
                <a:gd name="connsiteX81" fmla="*/ 311944 w 1390650"/>
                <a:gd name="connsiteY81" fmla="*/ 61912 h 1131094"/>
                <a:gd name="connsiteX82" fmla="*/ 276225 w 1390650"/>
                <a:gd name="connsiteY82" fmla="*/ 57150 h 1131094"/>
                <a:gd name="connsiteX83" fmla="*/ 269082 w 1390650"/>
                <a:gd name="connsiteY83" fmla="*/ 59531 h 1131094"/>
                <a:gd name="connsiteX84" fmla="*/ 273844 w 1390650"/>
                <a:gd name="connsiteY84" fmla="*/ 102394 h 1131094"/>
                <a:gd name="connsiteX85" fmla="*/ 269082 w 1390650"/>
                <a:gd name="connsiteY85" fmla="*/ 126206 h 1131094"/>
                <a:gd name="connsiteX86" fmla="*/ 247650 w 1390650"/>
                <a:gd name="connsiteY86" fmla="*/ 128587 h 1131094"/>
                <a:gd name="connsiteX87" fmla="*/ 247650 w 1390650"/>
                <a:gd name="connsiteY87" fmla="*/ 128587 h 1131094"/>
                <a:gd name="connsiteX88" fmla="*/ 214313 w 1390650"/>
                <a:gd name="connsiteY88" fmla="*/ 130969 h 1131094"/>
                <a:gd name="connsiteX89" fmla="*/ 202407 w 1390650"/>
                <a:gd name="connsiteY89" fmla="*/ 111919 h 1131094"/>
                <a:gd name="connsiteX90" fmla="*/ 185738 w 1390650"/>
                <a:gd name="connsiteY90" fmla="*/ 102394 h 1131094"/>
                <a:gd name="connsiteX91" fmla="*/ 188119 w 1390650"/>
                <a:gd name="connsiteY91" fmla="*/ 128587 h 1131094"/>
                <a:gd name="connsiteX92" fmla="*/ 188119 w 1390650"/>
                <a:gd name="connsiteY92" fmla="*/ 159544 h 1131094"/>
                <a:gd name="connsiteX93" fmla="*/ 159544 w 1390650"/>
                <a:gd name="connsiteY93" fmla="*/ 171450 h 1131094"/>
                <a:gd name="connsiteX94" fmla="*/ 142875 w 1390650"/>
                <a:gd name="connsiteY94" fmla="*/ 171450 h 1131094"/>
                <a:gd name="connsiteX95" fmla="*/ 135732 w 1390650"/>
                <a:gd name="connsiteY95" fmla="*/ 188119 h 1131094"/>
                <a:gd name="connsiteX96" fmla="*/ 121444 w 1390650"/>
                <a:gd name="connsiteY96" fmla="*/ 197644 h 1131094"/>
                <a:gd name="connsiteX97" fmla="*/ 100013 w 1390650"/>
                <a:gd name="connsiteY97" fmla="*/ 204787 h 1131094"/>
                <a:gd name="connsiteX98" fmla="*/ 95250 w 1390650"/>
                <a:gd name="connsiteY98" fmla="*/ 223837 h 1131094"/>
                <a:gd name="connsiteX99" fmla="*/ 88107 w 1390650"/>
                <a:gd name="connsiteY99" fmla="*/ 250031 h 1131094"/>
                <a:gd name="connsiteX100" fmla="*/ 78582 w 1390650"/>
                <a:gd name="connsiteY100" fmla="*/ 283369 h 1131094"/>
                <a:gd name="connsiteX101" fmla="*/ 54769 w 1390650"/>
                <a:gd name="connsiteY101" fmla="*/ 288131 h 1131094"/>
                <a:gd name="connsiteX102" fmla="*/ 35719 w 1390650"/>
                <a:gd name="connsiteY102" fmla="*/ 288131 h 1131094"/>
                <a:gd name="connsiteX103" fmla="*/ 2382 w 1390650"/>
                <a:gd name="connsiteY103" fmla="*/ 304800 h 1131094"/>
                <a:gd name="connsiteX104" fmla="*/ 2382 w 1390650"/>
                <a:gd name="connsiteY104" fmla="*/ 311944 h 1131094"/>
                <a:gd name="connsiteX105" fmla="*/ 19050 w 1390650"/>
                <a:gd name="connsiteY105" fmla="*/ 319087 h 1131094"/>
                <a:gd name="connsiteX106" fmla="*/ 40482 w 1390650"/>
                <a:gd name="connsiteY106" fmla="*/ 328612 h 1131094"/>
                <a:gd name="connsiteX107" fmla="*/ 28575 w 1390650"/>
                <a:gd name="connsiteY107" fmla="*/ 373856 h 1131094"/>
                <a:gd name="connsiteX108" fmla="*/ 14288 w 1390650"/>
                <a:gd name="connsiteY108" fmla="*/ 402431 h 1131094"/>
                <a:gd name="connsiteX109" fmla="*/ 0 w 1390650"/>
                <a:gd name="connsiteY109" fmla="*/ 431006 h 1131094"/>
                <a:gd name="connsiteX110" fmla="*/ 11907 w 1390650"/>
                <a:gd name="connsiteY110" fmla="*/ 466725 h 1131094"/>
                <a:gd name="connsiteX111" fmla="*/ 14288 w 1390650"/>
                <a:gd name="connsiteY111" fmla="*/ 492919 h 1131094"/>
                <a:gd name="connsiteX112" fmla="*/ 23813 w 1390650"/>
                <a:gd name="connsiteY112" fmla="*/ 526256 h 1131094"/>
                <a:gd name="connsiteX113" fmla="*/ 54769 w 1390650"/>
                <a:gd name="connsiteY113" fmla="*/ 540544 h 1131094"/>
                <a:gd name="connsiteX114" fmla="*/ 90488 w 1390650"/>
                <a:gd name="connsiteY114" fmla="*/ 552450 h 1131094"/>
                <a:gd name="connsiteX115" fmla="*/ 104775 w 1390650"/>
                <a:gd name="connsiteY115" fmla="*/ 569119 h 1131094"/>
                <a:gd name="connsiteX116" fmla="*/ 128588 w 1390650"/>
                <a:gd name="connsiteY116" fmla="*/ 631031 h 1131094"/>
                <a:gd name="connsiteX117" fmla="*/ 152400 w 1390650"/>
                <a:gd name="connsiteY117" fmla="*/ 661987 h 1131094"/>
                <a:gd name="connsiteX118" fmla="*/ 173832 w 1390650"/>
                <a:gd name="connsiteY118" fmla="*/ 683419 h 1131094"/>
                <a:gd name="connsiteX119" fmla="*/ 166688 w 1390650"/>
                <a:gd name="connsiteY119" fmla="*/ 719137 h 1131094"/>
                <a:gd name="connsiteX120" fmla="*/ 150019 w 1390650"/>
                <a:gd name="connsiteY120" fmla="*/ 752475 h 1131094"/>
                <a:gd name="connsiteX121" fmla="*/ 133350 w 1390650"/>
                <a:gd name="connsiteY121" fmla="*/ 773906 h 1131094"/>
                <a:gd name="connsiteX122" fmla="*/ 114300 w 1390650"/>
                <a:gd name="connsiteY122" fmla="*/ 792956 h 1131094"/>
                <a:gd name="connsiteX123" fmla="*/ 100013 w 1390650"/>
                <a:gd name="connsiteY123" fmla="*/ 821531 h 1131094"/>
                <a:gd name="connsiteX124" fmla="*/ 80963 w 1390650"/>
                <a:gd name="connsiteY124" fmla="*/ 847725 h 1131094"/>
                <a:gd name="connsiteX125" fmla="*/ 66675 w 1390650"/>
                <a:gd name="connsiteY125" fmla="*/ 890587 h 1131094"/>
                <a:gd name="connsiteX126" fmla="*/ 66675 w 1390650"/>
                <a:gd name="connsiteY126" fmla="*/ 916781 h 1131094"/>
                <a:gd name="connsiteX127" fmla="*/ 78582 w 1390650"/>
                <a:gd name="connsiteY127" fmla="*/ 945356 h 1131094"/>
                <a:gd name="connsiteX128" fmla="*/ 90488 w 1390650"/>
                <a:gd name="connsiteY128" fmla="*/ 959644 h 1131094"/>
                <a:gd name="connsiteX129" fmla="*/ 128588 w 1390650"/>
                <a:gd name="connsiteY129" fmla="*/ 959644 h 1131094"/>
                <a:gd name="connsiteX130" fmla="*/ 169069 w 1390650"/>
                <a:gd name="connsiteY130" fmla="*/ 959644 h 1131094"/>
                <a:gd name="connsiteX131" fmla="*/ 221457 w 1390650"/>
                <a:gd name="connsiteY131" fmla="*/ 959644 h 1131094"/>
                <a:gd name="connsiteX132" fmla="*/ 278607 w 1390650"/>
                <a:gd name="connsiteY132" fmla="*/ 957262 h 1131094"/>
                <a:gd name="connsiteX133" fmla="*/ 316707 w 1390650"/>
                <a:gd name="connsiteY133" fmla="*/ 957262 h 1131094"/>
                <a:gd name="connsiteX134" fmla="*/ 333375 w 1390650"/>
                <a:gd name="connsiteY134" fmla="*/ 957262 h 1131094"/>
                <a:gd name="connsiteX135" fmla="*/ 330994 w 1390650"/>
                <a:gd name="connsiteY135" fmla="*/ 981075 h 1131094"/>
                <a:gd name="connsiteX136" fmla="*/ 330994 w 1390650"/>
                <a:gd name="connsiteY136" fmla="*/ 1004887 h 1131094"/>
                <a:gd name="connsiteX137" fmla="*/ 354807 w 1390650"/>
                <a:gd name="connsiteY137" fmla="*/ 1004887 h 1131094"/>
                <a:gd name="connsiteX138" fmla="*/ 359569 w 1390650"/>
                <a:gd name="connsiteY138" fmla="*/ 1040606 h 1131094"/>
                <a:gd name="connsiteX139" fmla="*/ 404813 w 1390650"/>
                <a:gd name="connsiteY139" fmla="*/ 1042987 h 1131094"/>
                <a:gd name="connsiteX140" fmla="*/ 421482 w 1390650"/>
                <a:gd name="connsiteY140" fmla="*/ 1035844 h 1131094"/>
                <a:gd name="connsiteX141" fmla="*/ 433388 w 1390650"/>
                <a:gd name="connsiteY141" fmla="*/ 1009650 h 1131094"/>
                <a:gd name="connsiteX142" fmla="*/ 452438 w 1390650"/>
                <a:gd name="connsiteY142" fmla="*/ 985837 h 1131094"/>
                <a:gd name="connsiteX143" fmla="*/ 483394 w 1390650"/>
                <a:gd name="connsiteY143" fmla="*/ 990600 h 1131094"/>
                <a:gd name="connsiteX144" fmla="*/ 552451 w 1390650"/>
                <a:gd name="connsiteY144" fmla="*/ 1021556 h 1131094"/>
                <a:gd name="connsiteX145" fmla="*/ 511969 w 1390650"/>
                <a:gd name="connsiteY145" fmla="*/ 971550 h 1131094"/>
                <a:gd name="connsiteX146" fmla="*/ 481013 w 1390650"/>
                <a:gd name="connsiteY146" fmla="*/ 952500 h 1131094"/>
                <a:gd name="connsiteX147" fmla="*/ 459582 w 1390650"/>
                <a:gd name="connsiteY147" fmla="*/ 928687 h 1131094"/>
                <a:gd name="connsiteX148" fmla="*/ 431007 w 1390650"/>
                <a:gd name="connsiteY148" fmla="*/ 900112 h 1131094"/>
                <a:gd name="connsiteX149" fmla="*/ 435769 w 1390650"/>
                <a:gd name="connsiteY149" fmla="*/ 878681 h 1131094"/>
                <a:gd name="connsiteX150" fmla="*/ 428625 w 1390650"/>
                <a:gd name="connsiteY150" fmla="*/ 857250 h 1131094"/>
                <a:gd name="connsiteX151" fmla="*/ 407194 w 1390650"/>
                <a:gd name="connsiteY151" fmla="*/ 833437 h 1131094"/>
                <a:gd name="connsiteX152" fmla="*/ 407194 w 1390650"/>
                <a:gd name="connsiteY152" fmla="*/ 833437 h 1131094"/>
                <a:gd name="connsiteX153" fmla="*/ 435769 w 1390650"/>
                <a:gd name="connsiteY153" fmla="*/ 833437 h 1131094"/>
                <a:gd name="connsiteX154" fmla="*/ 457200 w 1390650"/>
                <a:gd name="connsiteY154" fmla="*/ 840581 h 1131094"/>
                <a:gd name="connsiteX155" fmla="*/ 478632 w 1390650"/>
                <a:gd name="connsiteY155" fmla="*/ 845344 h 1131094"/>
                <a:gd name="connsiteX156" fmla="*/ 471488 w 1390650"/>
                <a:gd name="connsiteY156" fmla="*/ 864394 h 1131094"/>
                <a:gd name="connsiteX157" fmla="*/ 492919 w 1390650"/>
                <a:gd name="connsiteY157" fmla="*/ 895350 h 1131094"/>
                <a:gd name="connsiteX158" fmla="*/ 531019 w 1390650"/>
                <a:gd name="connsiteY158" fmla="*/ 935831 h 1131094"/>
                <a:gd name="connsiteX159" fmla="*/ 540544 w 1390650"/>
                <a:gd name="connsiteY159" fmla="*/ 938212 h 1131094"/>
                <a:gd name="connsiteX160" fmla="*/ 545307 w 1390650"/>
                <a:gd name="connsiteY160" fmla="*/ 947737 h 1131094"/>
                <a:gd name="connsiteX161" fmla="*/ 552450 w 1390650"/>
                <a:gd name="connsiteY161" fmla="*/ 916781 h 1131094"/>
                <a:gd name="connsiteX162" fmla="*/ 585788 w 1390650"/>
                <a:gd name="connsiteY162" fmla="*/ 942975 h 1131094"/>
                <a:gd name="connsiteX163" fmla="*/ 604838 w 1390650"/>
                <a:gd name="connsiteY163" fmla="*/ 928687 h 1131094"/>
                <a:gd name="connsiteX164" fmla="*/ 611982 w 1390650"/>
                <a:gd name="connsiteY164" fmla="*/ 952500 h 1131094"/>
                <a:gd name="connsiteX165" fmla="*/ 640557 w 1390650"/>
                <a:gd name="connsiteY165" fmla="*/ 966787 h 1131094"/>
                <a:gd name="connsiteX166" fmla="*/ 647700 w 1390650"/>
                <a:gd name="connsiteY166" fmla="*/ 992981 h 1131094"/>
                <a:gd name="connsiteX167" fmla="*/ 683419 w 1390650"/>
                <a:gd name="connsiteY167" fmla="*/ 978694 h 1131094"/>
                <a:gd name="connsiteX168" fmla="*/ 731044 w 1390650"/>
                <a:gd name="connsiteY168" fmla="*/ 1012031 h 1131094"/>
                <a:gd name="connsiteX169" fmla="*/ 762000 w 1390650"/>
                <a:gd name="connsiteY169" fmla="*/ 1038225 h 1131094"/>
                <a:gd name="connsiteX170" fmla="*/ 821532 w 1390650"/>
                <a:gd name="connsiteY170" fmla="*/ 1054894 h 1131094"/>
                <a:gd name="connsiteX171" fmla="*/ 854869 w 1390650"/>
                <a:gd name="connsiteY171" fmla="*/ 1057275 h 1131094"/>
                <a:gd name="connsiteX172" fmla="*/ 897732 w 1390650"/>
                <a:gd name="connsiteY172" fmla="*/ 1062037 h 1131094"/>
                <a:gd name="connsiteX173" fmla="*/ 933450 w 1390650"/>
                <a:gd name="connsiteY173" fmla="*/ 1071562 h 1131094"/>
                <a:gd name="connsiteX174" fmla="*/ 976313 w 1390650"/>
                <a:gd name="connsiteY174" fmla="*/ 1100137 h 1131094"/>
                <a:gd name="connsiteX175" fmla="*/ 1031082 w 1390650"/>
                <a:gd name="connsiteY175" fmla="*/ 1119187 h 1131094"/>
                <a:gd name="connsiteX176" fmla="*/ 1081088 w 1390650"/>
                <a:gd name="connsiteY176" fmla="*/ 1131094 h 1131094"/>
                <a:gd name="connsiteX177" fmla="*/ 1128713 w 1390650"/>
                <a:gd name="connsiteY177" fmla="*/ 1114425 h 1131094"/>
                <a:gd name="connsiteX178" fmla="*/ 1169194 w 1390650"/>
                <a:gd name="connsiteY178" fmla="*/ 1107281 h 1131094"/>
                <a:gd name="connsiteX179" fmla="*/ 1195388 w 1390650"/>
                <a:gd name="connsiteY179" fmla="*/ 1085850 h 1131094"/>
                <a:gd name="connsiteX180" fmla="*/ 1235869 w 1390650"/>
                <a:gd name="connsiteY180" fmla="*/ 1071562 h 1131094"/>
                <a:gd name="connsiteX181" fmla="*/ 1278732 w 1390650"/>
                <a:gd name="connsiteY181" fmla="*/ 1047750 h 1131094"/>
                <a:gd name="connsiteX182" fmla="*/ 1312069 w 1390650"/>
                <a:gd name="connsiteY182" fmla="*/ 1007269 h 1131094"/>
                <a:gd name="connsiteX0" fmla="*/ 1312069 w 1390650"/>
                <a:gd name="connsiteY0" fmla="*/ 1007269 h 1131094"/>
                <a:gd name="connsiteX1" fmla="*/ 1350169 w 1390650"/>
                <a:gd name="connsiteY1" fmla="*/ 947737 h 1131094"/>
                <a:gd name="connsiteX2" fmla="*/ 1385888 w 1390650"/>
                <a:gd name="connsiteY2" fmla="*/ 916781 h 1131094"/>
                <a:gd name="connsiteX3" fmla="*/ 1383507 w 1390650"/>
                <a:gd name="connsiteY3" fmla="*/ 885825 h 1131094"/>
                <a:gd name="connsiteX4" fmla="*/ 1390650 w 1390650"/>
                <a:gd name="connsiteY4" fmla="*/ 854869 h 1131094"/>
                <a:gd name="connsiteX5" fmla="*/ 1390650 w 1390650"/>
                <a:gd name="connsiteY5" fmla="*/ 821531 h 1131094"/>
                <a:gd name="connsiteX6" fmla="*/ 1373982 w 1390650"/>
                <a:gd name="connsiteY6" fmla="*/ 809625 h 1131094"/>
                <a:gd name="connsiteX7" fmla="*/ 1359694 w 1390650"/>
                <a:gd name="connsiteY7" fmla="*/ 792956 h 1131094"/>
                <a:gd name="connsiteX8" fmla="*/ 1366838 w 1390650"/>
                <a:gd name="connsiteY8" fmla="*/ 762000 h 1131094"/>
                <a:gd name="connsiteX9" fmla="*/ 1366838 w 1390650"/>
                <a:gd name="connsiteY9" fmla="*/ 742950 h 1131094"/>
                <a:gd name="connsiteX10" fmla="*/ 1354932 w 1390650"/>
                <a:gd name="connsiteY10" fmla="*/ 728662 h 1131094"/>
                <a:gd name="connsiteX11" fmla="*/ 1357313 w 1390650"/>
                <a:gd name="connsiteY11" fmla="*/ 702469 h 1131094"/>
                <a:gd name="connsiteX12" fmla="*/ 1357313 w 1390650"/>
                <a:gd name="connsiteY12" fmla="*/ 681037 h 1131094"/>
                <a:gd name="connsiteX13" fmla="*/ 1335882 w 1390650"/>
                <a:gd name="connsiteY13" fmla="*/ 659606 h 1131094"/>
                <a:gd name="connsiteX14" fmla="*/ 1321594 w 1390650"/>
                <a:gd name="connsiteY14" fmla="*/ 645319 h 1131094"/>
                <a:gd name="connsiteX15" fmla="*/ 1304925 w 1390650"/>
                <a:gd name="connsiteY15" fmla="*/ 657225 h 1131094"/>
                <a:gd name="connsiteX16" fmla="*/ 1300163 w 1390650"/>
                <a:gd name="connsiteY16" fmla="*/ 659606 h 1131094"/>
                <a:gd name="connsiteX17" fmla="*/ 1293019 w 1390650"/>
                <a:gd name="connsiteY17" fmla="*/ 661987 h 1131094"/>
                <a:gd name="connsiteX18" fmla="*/ 1276350 w 1390650"/>
                <a:gd name="connsiteY18" fmla="*/ 640556 h 1131094"/>
                <a:gd name="connsiteX19" fmla="*/ 1290638 w 1390650"/>
                <a:gd name="connsiteY19" fmla="*/ 631031 h 1131094"/>
                <a:gd name="connsiteX20" fmla="*/ 1264444 w 1390650"/>
                <a:gd name="connsiteY20" fmla="*/ 600075 h 1131094"/>
                <a:gd name="connsiteX21" fmla="*/ 1240632 w 1390650"/>
                <a:gd name="connsiteY21" fmla="*/ 573881 h 1131094"/>
                <a:gd name="connsiteX22" fmla="*/ 1214438 w 1390650"/>
                <a:gd name="connsiteY22" fmla="*/ 581025 h 1131094"/>
                <a:gd name="connsiteX23" fmla="*/ 1193007 w 1390650"/>
                <a:gd name="connsiteY23" fmla="*/ 569119 h 1131094"/>
                <a:gd name="connsiteX24" fmla="*/ 1181100 w 1390650"/>
                <a:gd name="connsiteY24" fmla="*/ 552450 h 1131094"/>
                <a:gd name="connsiteX25" fmla="*/ 1162050 w 1390650"/>
                <a:gd name="connsiteY25" fmla="*/ 528637 h 1131094"/>
                <a:gd name="connsiteX26" fmla="*/ 1138238 w 1390650"/>
                <a:gd name="connsiteY26" fmla="*/ 511969 h 1131094"/>
                <a:gd name="connsiteX27" fmla="*/ 1114425 w 1390650"/>
                <a:gd name="connsiteY27" fmla="*/ 490537 h 1131094"/>
                <a:gd name="connsiteX28" fmla="*/ 1066800 w 1390650"/>
                <a:gd name="connsiteY28" fmla="*/ 464344 h 1131094"/>
                <a:gd name="connsiteX29" fmla="*/ 1033463 w 1390650"/>
                <a:gd name="connsiteY29" fmla="*/ 435769 h 1131094"/>
                <a:gd name="connsiteX30" fmla="*/ 1009650 w 1390650"/>
                <a:gd name="connsiteY30" fmla="*/ 404812 h 1131094"/>
                <a:gd name="connsiteX31" fmla="*/ 983457 w 1390650"/>
                <a:gd name="connsiteY31" fmla="*/ 376237 h 1131094"/>
                <a:gd name="connsiteX32" fmla="*/ 942975 w 1390650"/>
                <a:gd name="connsiteY32" fmla="*/ 354806 h 1131094"/>
                <a:gd name="connsiteX33" fmla="*/ 914400 w 1390650"/>
                <a:gd name="connsiteY33" fmla="*/ 326231 h 1131094"/>
                <a:gd name="connsiteX34" fmla="*/ 897732 w 1390650"/>
                <a:gd name="connsiteY34" fmla="*/ 309562 h 1131094"/>
                <a:gd name="connsiteX35" fmla="*/ 871538 w 1390650"/>
                <a:gd name="connsiteY35" fmla="*/ 280987 h 1131094"/>
                <a:gd name="connsiteX36" fmla="*/ 812007 w 1390650"/>
                <a:gd name="connsiteY36" fmla="*/ 252412 h 1131094"/>
                <a:gd name="connsiteX37" fmla="*/ 795338 w 1390650"/>
                <a:gd name="connsiteY37" fmla="*/ 240506 h 1131094"/>
                <a:gd name="connsiteX38" fmla="*/ 740569 w 1390650"/>
                <a:gd name="connsiteY38" fmla="*/ 216694 h 1131094"/>
                <a:gd name="connsiteX39" fmla="*/ 731044 w 1390650"/>
                <a:gd name="connsiteY39" fmla="*/ 216694 h 1131094"/>
                <a:gd name="connsiteX40" fmla="*/ 723900 w 1390650"/>
                <a:gd name="connsiteY40" fmla="*/ 250031 h 1131094"/>
                <a:gd name="connsiteX41" fmla="*/ 683419 w 1390650"/>
                <a:gd name="connsiteY41" fmla="*/ 226219 h 1131094"/>
                <a:gd name="connsiteX42" fmla="*/ 647700 w 1390650"/>
                <a:gd name="connsiteY42" fmla="*/ 216694 h 1131094"/>
                <a:gd name="connsiteX43" fmla="*/ 631032 w 1390650"/>
                <a:gd name="connsiteY43" fmla="*/ 197644 h 1131094"/>
                <a:gd name="connsiteX44" fmla="*/ 614363 w 1390650"/>
                <a:gd name="connsiteY44" fmla="*/ 171450 h 1131094"/>
                <a:gd name="connsiteX45" fmla="*/ 602457 w 1390650"/>
                <a:gd name="connsiteY45" fmla="*/ 197644 h 1131094"/>
                <a:gd name="connsiteX46" fmla="*/ 573882 w 1390650"/>
                <a:gd name="connsiteY46" fmla="*/ 204787 h 1131094"/>
                <a:gd name="connsiteX47" fmla="*/ 554832 w 1390650"/>
                <a:gd name="connsiteY47" fmla="*/ 195262 h 1131094"/>
                <a:gd name="connsiteX48" fmla="*/ 542925 w 1390650"/>
                <a:gd name="connsiteY48" fmla="*/ 173831 h 1131094"/>
                <a:gd name="connsiteX49" fmla="*/ 531019 w 1390650"/>
                <a:gd name="connsiteY49" fmla="*/ 164306 h 1131094"/>
                <a:gd name="connsiteX50" fmla="*/ 516732 w 1390650"/>
                <a:gd name="connsiteY50" fmla="*/ 166687 h 1131094"/>
                <a:gd name="connsiteX51" fmla="*/ 481013 w 1390650"/>
                <a:gd name="connsiteY51" fmla="*/ 178594 h 1131094"/>
                <a:gd name="connsiteX52" fmla="*/ 473869 w 1390650"/>
                <a:gd name="connsiteY52" fmla="*/ 190500 h 1131094"/>
                <a:gd name="connsiteX53" fmla="*/ 471488 w 1390650"/>
                <a:gd name="connsiteY53" fmla="*/ 173831 h 1131094"/>
                <a:gd name="connsiteX54" fmla="*/ 471488 w 1390650"/>
                <a:gd name="connsiteY54" fmla="*/ 159544 h 1131094"/>
                <a:gd name="connsiteX55" fmla="*/ 450057 w 1390650"/>
                <a:gd name="connsiteY55" fmla="*/ 154781 h 1131094"/>
                <a:gd name="connsiteX56" fmla="*/ 428625 w 1390650"/>
                <a:gd name="connsiteY56" fmla="*/ 152400 h 1131094"/>
                <a:gd name="connsiteX57" fmla="*/ 426244 w 1390650"/>
                <a:gd name="connsiteY57" fmla="*/ 133350 h 1131094"/>
                <a:gd name="connsiteX58" fmla="*/ 388144 w 1390650"/>
                <a:gd name="connsiteY58" fmla="*/ 111918 h 1131094"/>
                <a:gd name="connsiteX59" fmla="*/ 409576 w 1390650"/>
                <a:gd name="connsiteY59" fmla="*/ 83344 h 1131094"/>
                <a:gd name="connsiteX60" fmla="*/ 438150 w 1390650"/>
                <a:gd name="connsiteY60" fmla="*/ 111919 h 1131094"/>
                <a:gd name="connsiteX61" fmla="*/ 476250 w 1390650"/>
                <a:gd name="connsiteY61" fmla="*/ 111919 h 1131094"/>
                <a:gd name="connsiteX62" fmla="*/ 490538 w 1390650"/>
                <a:gd name="connsiteY62" fmla="*/ 92869 h 1131094"/>
                <a:gd name="connsiteX63" fmla="*/ 495300 w 1390650"/>
                <a:gd name="connsiteY63" fmla="*/ 69056 h 1131094"/>
                <a:gd name="connsiteX64" fmla="*/ 495300 w 1390650"/>
                <a:gd name="connsiteY64" fmla="*/ 69056 h 1131094"/>
                <a:gd name="connsiteX65" fmla="*/ 476250 w 1390650"/>
                <a:gd name="connsiteY65" fmla="*/ 47625 h 1131094"/>
                <a:gd name="connsiteX66" fmla="*/ 457200 w 1390650"/>
                <a:gd name="connsiteY66" fmla="*/ 47625 h 1131094"/>
                <a:gd name="connsiteX67" fmla="*/ 438150 w 1390650"/>
                <a:gd name="connsiteY67" fmla="*/ 47625 h 1131094"/>
                <a:gd name="connsiteX68" fmla="*/ 428625 w 1390650"/>
                <a:gd name="connsiteY68" fmla="*/ 26194 h 1131094"/>
                <a:gd name="connsiteX69" fmla="*/ 409575 w 1390650"/>
                <a:gd name="connsiteY69" fmla="*/ 14287 h 1131094"/>
                <a:gd name="connsiteX70" fmla="*/ 385763 w 1390650"/>
                <a:gd name="connsiteY70" fmla="*/ 0 h 1131094"/>
                <a:gd name="connsiteX71" fmla="*/ 364332 w 1390650"/>
                <a:gd name="connsiteY71" fmla="*/ 4762 h 1131094"/>
                <a:gd name="connsiteX72" fmla="*/ 378619 w 1390650"/>
                <a:gd name="connsiteY72" fmla="*/ 33337 h 1131094"/>
                <a:gd name="connsiteX73" fmla="*/ 378619 w 1390650"/>
                <a:gd name="connsiteY73" fmla="*/ 45244 h 1131094"/>
                <a:gd name="connsiteX74" fmla="*/ 354807 w 1390650"/>
                <a:gd name="connsiteY74" fmla="*/ 35719 h 1131094"/>
                <a:gd name="connsiteX75" fmla="*/ 342900 w 1390650"/>
                <a:gd name="connsiteY75" fmla="*/ 45244 h 1131094"/>
                <a:gd name="connsiteX76" fmla="*/ 354807 w 1390650"/>
                <a:gd name="connsiteY76" fmla="*/ 66675 h 1131094"/>
                <a:gd name="connsiteX77" fmla="*/ 345282 w 1390650"/>
                <a:gd name="connsiteY77" fmla="*/ 85725 h 1131094"/>
                <a:gd name="connsiteX78" fmla="*/ 335757 w 1390650"/>
                <a:gd name="connsiteY78" fmla="*/ 90487 h 1131094"/>
                <a:gd name="connsiteX79" fmla="*/ 302419 w 1390650"/>
                <a:gd name="connsiteY79" fmla="*/ 116681 h 1131094"/>
                <a:gd name="connsiteX80" fmla="*/ 300038 w 1390650"/>
                <a:gd name="connsiteY80" fmla="*/ 88106 h 1131094"/>
                <a:gd name="connsiteX81" fmla="*/ 311944 w 1390650"/>
                <a:gd name="connsiteY81" fmla="*/ 61912 h 1131094"/>
                <a:gd name="connsiteX82" fmla="*/ 276225 w 1390650"/>
                <a:gd name="connsiteY82" fmla="*/ 57150 h 1131094"/>
                <a:gd name="connsiteX83" fmla="*/ 269082 w 1390650"/>
                <a:gd name="connsiteY83" fmla="*/ 59531 h 1131094"/>
                <a:gd name="connsiteX84" fmla="*/ 273844 w 1390650"/>
                <a:gd name="connsiteY84" fmla="*/ 102394 h 1131094"/>
                <a:gd name="connsiteX85" fmla="*/ 269082 w 1390650"/>
                <a:gd name="connsiteY85" fmla="*/ 126206 h 1131094"/>
                <a:gd name="connsiteX86" fmla="*/ 247650 w 1390650"/>
                <a:gd name="connsiteY86" fmla="*/ 128587 h 1131094"/>
                <a:gd name="connsiteX87" fmla="*/ 247650 w 1390650"/>
                <a:gd name="connsiteY87" fmla="*/ 128587 h 1131094"/>
                <a:gd name="connsiteX88" fmla="*/ 214313 w 1390650"/>
                <a:gd name="connsiteY88" fmla="*/ 130969 h 1131094"/>
                <a:gd name="connsiteX89" fmla="*/ 202407 w 1390650"/>
                <a:gd name="connsiteY89" fmla="*/ 111919 h 1131094"/>
                <a:gd name="connsiteX90" fmla="*/ 185738 w 1390650"/>
                <a:gd name="connsiteY90" fmla="*/ 102394 h 1131094"/>
                <a:gd name="connsiteX91" fmla="*/ 188119 w 1390650"/>
                <a:gd name="connsiteY91" fmla="*/ 128587 h 1131094"/>
                <a:gd name="connsiteX92" fmla="*/ 188119 w 1390650"/>
                <a:gd name="connsiteY92" fmla="*/ 159544 h 1131094"/>
                <a:gd name="connsiteX93" fmla="*/ 159544 w 1390650"/>
                <a:gd name="connsiteY93" fmla="*/ 171450 h 1131094"/>
                <a:gd name="connsiteX94" fmla="*/ 142875 w 1390650"/>
                <a:gd name="connsiteY94" fmla="*/ 171450 h 1131094"/>
                <a:gd name="connsiteX95" fmla="*/ 135732 w 1390650"/>
                <a:gd name="connsiteY95" fmla="*/ 188119 h 1131094"/>
                <a:gd name="connsiteX96" fmla="*/ 121444 w 1390650"/>
                <a:gd name="connsiteY96" fmla="*/ 197644 h 1131094"/>
                <a:gd name="connsiteX97" fmla="*/ 100013 w 1390650"/>
                <a:gd name="connsiteY97" fmla="*/ 204787 h 1131094"/>
                <a:gd name="connsiteX98" fmla="*/ 95250 w 1390650"/>
                <a:gd name="connsiteY98" fmla="*/ 223837 h 1131094"/>
                <a:gd name="connsiteX99" fmla="*/ 88107 w 1390650"/>
                <a:gd name="connsiteY99" fmla="*/ 250031 h 1131094"/>
                <a:gd name="connsiteX100" fmla="*/ 78582 w 1390650"/>
                <a:gd name="connsiteY100" fmla="*/ 283369 h 1131094"/>
                <a:gd name="connsiteX101" fmla="*/ 54769 w 1390650"/>
                <a:gd name="connsiteY101" fmla="*/ 288131 h 1131094"/>
                <a:gd name="connsiteX102" fmla="*/ 35719 w 1390650"/>
                <a:gd name="connsiteY102" fmla="*/ 288131 h 1131094"/>
                <a:gd name="connsiteX103" fmla="*/ 2382 w 1390650"/>
                <a:gd name="connsiteY103" fmla="*/ 304800 h 1131094"/>
                <a:gd name="connsiteX104" fmla="*/ 2382 w 1390650"/>
                <a:gd name="connsiteY104" fmla="*/ 311944 h 1131094"/>
                <a:gd name="connsiteX105" fmla="*/ 19050 w 1390650"/>
                <a:gd name="connsiteY105" fmla="*/ 319087 h 1131094"/>
                <a:gd name="connsiteX106" fmla="*/ 40482 w 1390650"/>
                <a:gd name="connsiteY106" fmla="*/ 328612 h 1131094"/>
                <a:gd name="connsiteX107" fmla="*/ 28575 w 1390650"/>
                <a:gd name="connsiteY107" fmla="*/ 373856 h 1131094"/>
                <a:gd name="connsiteX108" fmla="*/ 14288 w 1390650"/>
                <a:gd name="connsiteY108" fmla="*/ 402431 h 1131094"/>
                <a:gd name="connsiteX109" fmla="*/ 0 w 1390650"/>
                <a:gd name="connsiteY109" fmla="*/ 431006 h 1131094"/>
                <a:gd name="connsiteX110" fmla="*/ 11907 w 1390650"/>
                <a:gd name="connsiteY110" fmla="*/ 466725 h 1131094"/>
                <a:gd name="connsiteX111" fmla="*/ 14288 w 1390650"/>
                <a:gd name="connsiteY111" fmla="*/ 492919 h 1131094"/>
                <a:gd name="connsiteX112" fmla="*/ 23813 w 1390650"/>
                <a:gd name="connsiteY112" fmla="*/ 526256 h 1131094"/>
                <a:gd name="connsiteX113" fmla="*/ 54769 w 1390650"/>
                <a:gd name="connsiteY113" fmla="*/ 540544 h 1131094"/>
                <a:gd name="connsiteX114" fmla="*/ 90488 w 1390650"/>
                <a:gd name="connsiteY114" fmla="*/ 552450 h 1131094"/>
                <a:gd name="connsiteX115" fmla="*/ 104775 w 1390650"/>
                <a:gd name="connsiteY115" fmla="*/ 569119 h 1131094"/>
                <a:gd name="connsiteX116" fmla="*/ 128588 w 1390650"/>
                <a:gd name="connsiteY116" fmla="*/ 631031 h 1131094"/>
                <a:gd name="connsiteX117" fmla="*/ 152400 w 1390650"/>
                <a:gd name="connsiteY117" fmla="*/ 661987 h 1131094"/>
                <a:gd name="connsiteX118" fmla="*/ 173832 w 1390650"/>
                <a:gd name="connsiteY118" fmla="*/ 683419 h 1131094"/>
                <a:gd name="connsiteX119" fmla="*/ 166688 w 1390650"/>
                <a:gd name="connsiteY119" fmla="*/ 719137 h 1131094"/>
                <a:gd name="connsiteX120" fmla="*/ 150019 w 1390650"/>
                <a:gd name="connsiteY120" fmla="*/ 752475 h 1131094"/>
                <a:gd name="connsiteX121" fmla="*/ 133350 w 1390650"/>
                <a:gd name="connsiteY121" fmla="*/ 773906 h 1131094"/>
                <a:gd name="connsiteX122" fmla="*/ 114300 w 1390650"/>
                <a:gd name="connsiteY122" fmla="*/ 792956 h 1131094"/>
                <a:gd name="connsiteX123" fmla="*/ 100013 w 1390650"/>
                <a:gd name="connsiteY123" fmla="*/ 821531 h 1131094"/>
                <a:gd name="connsiteX124" fmla="*/ 80963 w 1390650"/>
                <a:gd name="connsiteY124" fmla="*/ 847725 h 1131094"/>
                <a:gd name="connsiteX125" fmla="*/ 66675 w 1390650"/>
                <a:gd name="connsiteY125" fmla="*/ 890587 h 1131094"/>
                <a:gd name="connsiteX126" fmla="*/ 66675 w 1390650"/>
                <a:gd name="connsiteY126" fmla="*/ 916781 h 1131094"/>
                <a:gd name="connsiteX127" fmla="*/ 78582 w 1390650"/>
                <a:gd name="connsiteY127" fmla="*/ 945356 h 1131094"/>
                <a:gd name="connsiteX128" fmla="*/ 90488 w 1390650"/>
                <a:gd name="connsiteY128" fmla="*/ 959644 h 1131094"/>
                <a:gd name="connsiteX129" fmla="*/ 128588 w 1390650"/>
                <a:gd name="connsiteY129" fmla="*/ 959644 h 1131094"/>
                <a:gd name="connsiteX130" fmla="*/ 169069 w 1390650"/>
                <a:gd name="connsiteY130" fmla="*/ 959644 h 1131094"/>
                <a:gd name="connsiteX131" fmla="*/ 221457 w 1390650"/>
                <a:gd name="connsiteY131" fmla="*/ 959644 h 1131094"/>
                <a:gd name="connsiteX132" fmla="*/ 278607 w 1390650"/>
                <a:gd name="connsiteY132" fmla="*/ 957262 h 1131094"/>
                <a:gd name="connsiteX133" fmla="*/ 316707 w 1390650"/>
                <a:gd name="connsiteY133" fmla="*/ 957262 h 1131094"/>
                <a:gd name="connsiteX134" fmla="*/ 333375 w 1390650"/>
                <a:gd name="connsiteY134" fmla="*/ 957262 h 1131094"/>
                <a:gd name="connsiteX135" fmla="*/ 330994 w 1390650"/>
                <a:gd name="connsiteY135" fmla="*/ 981075 h 1131094"/>
                <a:gd name="connsiteX136" fmla="*/ 330994 w 1390650"/>
                <a:gd name="connsiteY136" fmla="*/ 1004887 h 1131094"/>
                <a:gd name="connsiteX137" fmla="*/ 354807 w 1390650"/>
                <a:gd name="connsiteY137" fmla="*/ 1004887 h 1131094"/>
                <a:gd name="connsiteX138" fmla="*/ 359569 w 1390650"/>
                <a:gd name="connsiteY138" fmla="*/ 1040606 h 1131094"/>
                <a:gd name="connsiteX139" fmla="*/ 404813 w 1390650"/>
                <a:gd name="connsiteY139" fmla="*/ 1042987 h 1131094"/>
                <a:gd name="connsiteX140" fmla="*/ 421482 w 1390650"/>
                <a:gd name="connsiteY140" fmla="*/ 1035844 h 1131094"/>
                <a:gd name="connsiteX141" fmla="*/ 433388 w 1390650"/>
                <a:gd name="connsiteY141" fmla="*/ 1009650 h 1131094"/>
                <a:gd name="connsiteX142" fmla="*/ 452438 w 1390650"/>
                <a:gd name="connsiteY142" fmla="*/ 985837 h 1131094"/>
                <a:gd name="connsiteX143" fmla="*/ 483394 w 1390650"/>
                <a:gd name="connsiteY143" fmla="*/ 990600 h 1131094"/>
                <a:gd name="connsiteX144" fmla="*/ 552451 w 1390650"/>
                <a:gd name="connsiteY144" fmla="*/ 1021556 h 1131094"/>
                <a:gd name="connsiteX145" fmla="*/ 511969 w 1390650"/>
                <a:gd name="connsiteY145" fmla="*/ 971550 h 1131094"/>
                <a:gd name="connsiteX146" fmla="*/ 481013 w 1390650"/>
                <a:gd name="connsiteY146" fmla="*/ 952500 h 1131094"/>
                <a:gd name="connsiteX147" fmla="*/ 459582 w 1390650"/>
                <a:gd name="connsiteY147" fmla="*/ 928687 h 1131094"/>
                <a:gd name="connsiteX148" fmla="*/ 431007 w 1390650"/>
                <a:gd name="connsiteY148" fmla="*/ 900112 h 1131094"/>
                <a:gd name="connsiteX149" fmla="*/ 435769 w 1390650"/>
                <a:gd name="connsiteY149" fmla="*/ 878681 h 1131094"/>
                <a:gd name="connsiteX150" fmla="*/ 428625 w 1390650"/>
                <a:gd name="connsiteY150" fmla="*/ 857250 h 1131094"/>
                <a:gd name="connsiteX151" fmla="*/ 407194 w 1390650"/>
                <a:gd name="connsiteY151" fmla="*/ 833437 h 1131094"/>
                <a:gd name="connsiteX152" fmla="*/ 407194 w 1390650"/>
                <a:gd name="connsiteY152" fmla="*/ 833437 h 1131094"/>
                <a:gd name="connsiteX153" fmla="*/ 435769 w 1390650"/>
                <a:gd name="connsiteY153" fmla="*/ 833437 h 1131094"/>
                <a:gd name="connsiteX154" fmla="*/ 457200 w 1390650"/>
                <a:gd name="connsiteY154" fmla="*/ 840581 h 1131094"/>
                <a:gd name="connsiteX155" fmla="*/ 478632 w 1390650"/>
                <a:gd name="connsiteY155" fmla="*/ 845344 h 1131094"/>
                <a:gd name="connsiteX156" fmla="*/ 471488 w 1390650"/>
                <a:gd name="connsiteY156" fmla="*/ 864394 h 1131094"/>
                <a:gd name="connsiteX157" fmla="*/ 492919 w 1390650"/>
                <a:gd name="connsiteY157" fmla="*/ 895350 h 1131094"/>
                <a:gd name="connsiteX158" fmla="*/ 531019 w 1390650"/>
                <a:gd name="connsiteY158" fmla="*/ 935831 h 1131094"/>
                <a:gd name="connsiteX159" fmla="*/ 540544 w 1390650"/>
                <a:gd name="connsiteY159" fmla="*/ 938212 h 1131094"/>
                <a:gd name="connsiteX160" fmla="*/ 545307 w 1390650"/>
                <a:gd name="connsiteY160" fmla="*/ 947737 h 1131094"/>
                <a:gd name="connsiteX161" fmla="*/ 552450 w 1390650"/>
                <a:gd name="connsiteY161" fmla="*/ 916781 h 1131094"/>
                <a:gd name="connsiteX162" fmla="*/ 585788 w 1390650"/>
                <a:gd name="connsiteY162" fmla="*/ 942975 h 1131094"/>
                <a:gd name="connsiteX163" fmla="*/ 604838 w 1390650"/>
                <a:gd name="connsiteY163" fmla="*/ 928687 h 1131094"/>
                <a:gd name="connsiteX164" fmla="*/ 611982 w 1390650"/>
                <a:gd name="connsiteY164" fmla="*/ 952500 h 1131094"/>
                <a:gd name="connsiteX165" fmla="*/ 640557 w 1390650"/>
                <a:gd name="connsiteY165" fmla="*/ 966787 h 1131094"/>
                <a:gd name="connsiteX166" fmla="*/ 647700 w 1390650"/>
                <a:gd name="connsiteY166" fmla="*/ 992981 h 1131094"/>
                <a:gd name="connsiteX167" fmla="*/ 683419 w 1390650"/>
                <a:gd name="connsiteY167" fmla="*/ 978694 h 1131094"/>
                <a:gd name="connsiteX168" fmla="*/ 731044 w 1390650"/>
                <a:gd name="connsiteY168" fmla="*/ 1012031 h 1131094"/>
                <a:gd name="connsiteX169" fmla="*/ 762000 w 1390650"/>
                <a:gd name="connsiteY169" fmla="*/ 1038225 h 1131094"/>
                <a:gd name="connsiteX170" fmla="*/ 821532 w 1390650"/>
                <a:gd name="connsiteY170" fmla="*/ 1054894 h 1131094"/>
                <a:gd name="connsiteX171" fmla="*/ 854869 w 1390650"/>
                <a:gd name="connsiteY171" fmla="*/ 1057275 h 1131094"/>
                <a:gd name="connsiteX172" fmla="*/ 897732 w 1390650"/>
                <a:gd name="connsiteY172" fmla="*/ 1062037 h 1131094"/>
                <a:gd name="connsiteX173" fmla="*/ 933450 w 1390650"/>
                <a:gd name="connsiteY173" fmla="*/ 1071562 h 1131094"/>
                <a:gd name="connsiteX174" fmla="*/ 976313 w 1390650"/>
                <a:gd name="connsiteY174" fmla="*/ 1100137 h 1131094"/>
                <a:gd name="connsiteX175" fmla="*/ 1031082 w 1390650"/>
                <a:gd name="connsiteY175" fmla="*/ 1119187 h 1131094"/>
                <a:gd name="connsiteX176" fmla="*/ 1081088 w 1390650"/>
                <a:gd name="connsiteY176" fmla="*/ 1131094 h 1131094"/>
                <a:gd name="connsiteX177" fmla="*/ 1128713 w 1390650"/>
                <a:gd name="connsiteY177" fmla="*/ 1114425 h 1131094"/>
                <a:gd name="connsiteX178" fmla="*/ 1169194 w 1390650"/>
                <a:gd name="connsiteY178" fmla="*/ 1107281 h 1131094"/>
                <a:gd name="connsiteX179" fmla="*/ 1195388 w 1390650"/>
                <a:gd name="connsiteY179" fmla="*/ 1085850 h 1131094"/>
                <a:gd name="connsiteX180" fmla="*/ 1235869 w 1390650"/>
                <a:gd name="connsiteY180" fmla="*/ 1071562 h 1131094"/>
                <a:gd name="connsiteX181" fmla="*/ 1278732 w 1390650"/>
                <a:gd name="connsiteY181" fmla="*/ 1047750 h 1131094"/>
                <a:gd name="connsiteX182" fmla="*/ 1312069 w 1390650"/>
                <a:gd name="connsiteY182" fmla="*/ 1007269 h 1131094"/>
                <a:gd name="connsiteX0" fmla="*/ 1312069 w 1390650"/>
                <a:gd name="connsiteY0" fmla="*/ 1007269 h 1131094"/>
                <a:gd name="connsiteX1" fmla="*/ 1350169 w 1390650"/>
                <a:gd name="connsiteY1" fmla="*/ 947737 h 1131094"/>
                <a:gd name="connsiteX2" fmla="*/ 1385888 w 1390650"/>
                <a:gd name="connsiteY2" fmla="*/ 916781 h 1131094"/>
                <a:gd name="connsiteX3" fmla="*/ 1383507 w 1390650"/>
                <a:gd name="connsiteY3" fmla="*/ 885825 h 1131094"/>
                <a:gd name="connsiteX4" fmla="*/ 1390650 w 1390650"/>
                <a:gd name="connsiteY4" fmla="*/ 854869 h 1131094"/>
                <a:gd name="connsiteX5" fmla="*/ 1390650 w 1390650"/>
                <a:gd name="connsiteY5" fmla="*/ 821531 h 1131094"/>
                <a:gd name="connsiteX6" fmla="*/ 1373982 w 1390650"/>
                <a:gd name="connsiteY6" fmla="*/ 809625 h 1131094"/>
                <a:gd name="connsiteX7" fmla="*/ 1359694 w 1390650"/>
                <a:gd name="connsiteY7" fmla="*/ 792956 h 1131094"/>
                <a:gd name="connsiteX8" fmla="*/ 1366838 w 1390650"/>
                <a:gd name="connsiteY8" fmla="*/ 762000 h 1131094"/>
                <a:gd name="connsiteX9" fmla="*/ 1366838 w 1390650"/>
                <a:gd name="connsiteY9" fmla="*/ 742950 h 1131094"/>
                <a:gd name="connsiteX10" fmla="*/ 1354932 w 1390650"/>
                <a:gd name="connsiteY10" fmla="*/ 728662 h 1131094"/>
                <a:gd name="connsiteX11" fmla="*/ 1357313 w 1390650"/>
                <a:gd name="connsiteY11" fmla="*/ 702469 h 1131094"/>
                <a:gd name="connsiteX12" fmla="*/ 1357313 w 1390650"/>
                <a:gd name="connsiteY12" fmla="*/ 681037 h 1131094"/>
                <a:gd name="connsiteX13" fmla="*/ 1335882 w 1390650"/>
                <a:gd name="connsiteY13" fmla="*/ 659606 h 1131094"/>
                <a:gd name="connsiteX14" fmla="*/ 1321594 w 1390650"/>
                <a:gd name="connsiteY14" fmla="*/ 645319 h 1131094"/>
                <a:gd name="connsiteX15" fmla="*/ 1304925 w 1390650"/>
                <a:gd name="connsiteY15" fmla="*/ 657225 h 1131094"/>
                <a:gd name="connsiteX16" fmla="*/ 1300163 w 1390650"/>
                <a:gd name="connsiteY16" fmla="*/ 659606 h 1131094"/>
                <a:gd name="connsiteX17" fmla="*/ 1293019 w 1390650"/>
                <a:gd name="connsiteY17" fmla="*/ 661987 h 1131094"/>
                <a:gd name="connsiteX18" fmla="*/ 1276350 w 1390650"/>
                <a:gd name="connsiteY18" fmla="*/ 640556 h 1131094"/>
                <a:gd name="connsiteX19" fmla="*/ 1290638 w 1390650"/>
                <a:gd name="connsiteY19" fmla="*/ 631031 h 1131094"/>
                <a:gd name="connsiteX20" fmla="*/ 1264444 w 1390650"/>
                <a:gd name="connsiteY20" fmla="*/ 600075 h 1131094"/>
                <a:gd name="connsiteX21" fmla="*/ 1240632 w 1390650"/>
                <a:gd name="connsiteY21" fmla="*/ 573881 h 1131094"/>
                <a:gd name="connsiteX22" fmla="*/ 1214438 w 1390650"/>
                <a:gd name="connsiteY22" fmla="*/ 581025 h 1131094"/>
                <a:gd name="connsiteX23" fmla="*/ 1193007 w 1390650"/>
                <a:gd name="connsiteY23" fmla="*/ 569119 h 1131094"/>
                <a:gd name="connsiteX24" fmla="*/ 1181100 w 1390650"/>
                <a:gd name="connsiteY24" fmla="*/ 552450 h 1131094"/>
                <a:gd name="connsiteX25" fmla="*/ 1162050 w 1390650"/>
                <a:gd name="connsiteY25" fmla="*/ 528637 h 1131094"/>
                <a:gd name="connsiteX26" fmla="*/ 1138238 w 1390650"/>
                <a:gd name="connsiteY26" fmla="*/ 511969 h 1131094"/>
                <a:gd name="connsiteX27" fmla="*/ 1114425 w 1390650"/>
                <a:gd name="connsiteY27" fmla="*/ 490537 h 1131094"/>
                <a:gd name="connsiteX28" fmla="*/ 1066800 w 1390650"/>
                <a:gd name="connsiteY28" fmla="*/ 464344 h 1131094"/>
                <a:gd name="connsiteX29" fmla="*/ 1033463 w 1390650"/>
                <a:gd name="connsiteY29" fmla="*/ 435769 h 1131094"/>
                <a:gd name="connsiteX30" fmla="*/ 1009650 w 1390650"/>
                <a:gd name="connsiteY30" fmla="*/ 404812 h 1131094"/>
                <a:gd name="connsiteX31" fmla="*/ 983457 w 1390650"/>
                <a:gd name="connsiteY31" fmla="*/ 376237 h 1131094"/>
                <a:gd name="connsiteX32" fmla="*/ 942975 w 1390650"/>
                <a:gd name="connsiteY32" fmla="*/ 354806 h 1131094"/>
                <a:gd name="connsiteX33" fmla="*/ 914400 w 1390650"/>
                <a:gd name="connsiteY33" fmla="*/ 326231 h 1131094"/>
                <a:gd name="connsiteX34" fmla="*/ 897732 w 1390650"/>
                <a:gd name="connsiteY34" fmla="*/ 309562 h 1131094"/>
                <a:gd name="connsiteX35" fmla="*/ 871538 w 1390650"/>
                <a:gd name="connsiteY35" fmla="*/ 280987 h 1131094"/>
                <a:gd name="connsiteX36" fmla="*/ 812007 w 1390650"/>
                <a:gd name="connsiteY36" fmla="*/ 252412 h 1131094"/>
                <a:gd name="connsiteX37" fmla="*/ 795338 w 1390650"/>
                <a:gd name="connsiteY37" fmla="*/ 240506 h 1131094"/>
                <a:gd name="connsiteX38" fmla="*/ 740569 w 1390650"/>
                <a:gd name="connsiteY38" fmla="*/ 216694 h 1131094"/>
                <a:gd name="connsiteX39" fmla="*/ 731044 w 1390650"/>
                <a:gd name="connsiteY39" fmla="*/ 216694 h 1131094"/>
                <a:gd name="connsiteX40" fmla="*/ 723900 w 1390650"/>
                <a:gd name="connsiteY40" fmla="*/ 250031 h 1131094"/>
                <a:gd name="connsiteX41" fmla="*/ 683419 w 1390650"/>
                <a:gd name="connsiteY41" fmla="*/ 226219 h 1131094"/>
                <a:gd name="connsiteX42" fmla="*/ 647700 w 1390650"/>
                <a:gd name="connsiteY42" fmla="*/ 216694 h 1131094"/>
                <a:gd name="connsiteX43" fmla="*/ 631032 w 1390650"/>
                <a:gd name="connsiteY43" fmla="*/ 197644 h 1131094"/>
                <a:gd name="connsiteX44" fmla="*/ 614363 w 1390650"/>
                <a:gd name="connsiteY44" fmla="*/ 171450 h 1131094"/>
                <a:gd name="connsiteX45" fmla="*/ 602457 w 1390650"/>
                <a:gd name="connsiteY45" fmla="*/ 197644 h 1131094"/>
                <a:gd name="connsiteX46" fmla="*/ 573882 w 1390650"/>
                <a:gd name="connsiteY46" fmla="*/ 204787 h 1131094"/>
                <a:gd name="connsiteX47" fmla="*/ 554832 w 1390650"/>
                <a:gd name="connsiteY47" fmla="*/ 195262 h 1131094"/>
                <a:gd name="connsiteX48" fmla="*/ 542925 w 1390650"/>
                <a:gd name="connsiteY48" fmla="*/ 173831 h 1131094"/>
                <a:gd name="connsiteX49" fmla="*/ 531019 w 1390650"/>
                <a:gd name="connsiteY49" fmla="*/ 164306 h 1131094"/>
                <a:gd name="connsiteX50" fmla="*/ 516732 w 1390650"/>
                <a:gd name="connsiteY50" fmla="*/ 166687 h 1131094"/>
                <a:gd name="connsiteX51" fmla="*/ 481013 w 1390650"/>
                <a:gd name="connsiteY51" fmla="*/ 178594 h 1131094"/>
                <a:gd name="connsiteX52" fmla="*/ 473869 w 1390650"/>
                <a:gd name="connsiteY52" fmla="*/ 190500 h 1131094"/>
                <a:gd name="connsiteX53" fmla="*/ 471488 w 1390650"/>
                <a:gd name="connsiteY53" fmla="*/ 173831 h 1131094"/>
                <a:gd name="connsiteX54" fmla="*/ 471488 w 1390650"/>
                <a:gd name="connsiteY54" fmla="*/ 159544 h 1131094"/>
                <a:gd name="connsiteX55" fmla="*/ 450057 w 1390650"/>
                <a:gd name="connsiteY55" fmla="*/ 154781 h 1131094"/>
                <a:gd name="connsiteX56" fmla="*/ 428625 w 1390650"/>
                <a:gd name="connsiteY56" fmla="*/ 152400 h 1131094"/>
                <a:gd name="connsiteX57" fmla="*/ 426244 w 1390650"/>
                <a:gd name="connsiteY57" fmla="*/ 133350 h 1131094"/>
                <a:gd name="connsiteX58" fmla="*/ 388144 w 1390650"/>
                <a:gd name="connsiteY58" fmla="*/ 111918 h 1131094"/>
                <a:gd name="connsiteX59" fmla="*/ 409576 w 1390650"/>
                <a:gd name="connsiteY59" fmla="*/ 83344 h 1131094"/>
                <a:gd name="connsiteX60" fmla="*/ 438150 w 1390650"/>
                <a:gd name="connsiteY60" fmla="*/ 111919 h 1131094"/>
                <a:gd name="connsiteX61" fmla="*/ 476250 w 1390650"/>
                <a:gd name="connsiteY61" fmla="*/ 111919 h 1131094"/>
                <a:gd name="connsiteX62" fmla="*/ 490538 w 1390650"/>
                <a:gd name="connsiteY62" fmla="*/ 92869 h 1131094"/>
                <a:gd name="connsiteX63" fmla="*/ 495300 w 1390650"/>
                <a:gd name="connsiteY63" fmla="*/ 69056 h 1131094"/>
                <a:gd name="connsiteX64" fmla="*/ 495300 w 1390650"/>
                <a:gd name="connsiteY64" fmla="*/ 69056 h 1131094"/>
                <a:gd name="connsiteX65" fmla="*/ 476250 w 1390650"/>
                <a:gd name="connsiteY65" fmla="*/ 47625 h 1131094"/>
                <a:gd name="connsiteX66" fmla="*/ 457200 w 1390650"/>
                <a:gd name="connsiteY66" fmla="*/ 47625 h 1131094"/>
                <a:gd name="connsiteX67" fmla="*/ 438150 w 1390650"/>
                <a:gd name="connsiteY67" fmla="*/ 47625 h 1131094"/>
                <a:gd name="connsiteX68" fmla="*/ 428625 w 1390650"/>
                <a:gd name="connsiteY68" fmla="*/ 26194 h 1131094"/>
                <a:gd name="connsiteX69" fmla="*/ 409575 w 1390650"/>
                <a:gd name="connsiteY69" fmla="*/ 14287 h 1131094"/>
                <a:gd name="connsiteX70" fmla="*/ 385763 w 1390650"/>
                <a:gd name="connsiteY70" fmla="*/ 0 h 1131094"/>
                <a:gd name="connsiteX71" fmla="*/ 364332 w 1390650"/>
                <a:gd name="connsiteY71" fmla="*/ 4762 h 1131094"/>
                <a:gd name="connsiteX72" fmla="*/ 378619 w 1390650"/>
                <a:gd name="connsiteY72" fmla="*/ 33337 h 1131094"/>
                <a:gd name="connsiteX73" fmla="*/ 378619 w 1390650"/>
                <a:gd name="connsiteY73" fmla="*/ 45244 h 1131094"/>
                <a:gd name="connsiteX74" fmla="*/ 354807 w 1390650"/>
                <a:gd name="connsiteY74" fmla="*/ 35719 h 1131094"/>
                <a:gd name="connsiteX75" fmla="*/ 342900 w 1390650"/>
                <a:gd name="connsiteY75" fmla="*/ 45244 h 1131094"/>
                <a:gd name="connsiteX76" fmla="*/ 354807 w 1390650"/>
                <a:gd name="connsiteY76" fmla="*/ 66675 h 1131094"/>
                <a:gd name="connsiteX77" fmla="*/ 345282 w 1390650"/>
                <a:gd name="connsiteY77" fmla="*/ 85725 h 1131094"/>
                <a:gd name="connsiteX78" fmla="*/ 335757 w 1390650"/>
                <a:gd name="connsiteY78" fmla="*/ 90487 h 1131094"/>
                <a:gd name="connsiteX79" fmla="*/ 302419 w 1390650"/>
                <a:gd name="connsiteY79" fmla="*/ 116681 h 1131094"/>
                <a:gd name="connsiteX80" fmla="*/ 300038 w 1390650"/>
                <a:gd name="connsiteY80" fmla="*/ 88106 h 1131094"/>
                <a:gd name="connsiteX81" fmla="*/ 311944 w 1390650"/>
                <a:gd name="connsiteY81" fmla="*/ 61912 h 1131094"/>
                <a:gd name="connsiteX82" fmla="*/ 276225 w 1390650"/>
                <a:gd name="connsiteY82" fmla="*/ 57150 h 1131094"/>
                <a:gd name="connsiteX83" fmla="*/ 269082 w 1390650"/>
                <a:gd name="connsiteY83" fmla="*/ 59531 h 1131094"/>
                <a:gd name="connsiteX84" fmla="*/ 273844 w 1390650"/>
                <a:gd name="connsiteY84" fmla="*/ 102394 h 1131094"/>
                <a:gd name="connsiteX85" fmla="*/ 269082 w 1390650"/>
                <a:gd name="connsiteY85" fmla="*/ 126206 h 1131094"/>
                <a:gd name="connsiteX86" fmla="*/ 247650 w 1390650"/>
                <a:gd name="connsiteY86" fmla="*/ 128587 h 1131094"/>
                <a:gd name="connsiteX87" fmla="*/ 247650 w 1390650"/>
                <a:gd name="connsiteY87" fmla="*/ 128587 h 1131094"/>
                <a:gd name="connsiteX88" fmla="*/ 214313 w 1390650"/>
                <a:gd name="connsiteY88" fmla="*/ 130969 h 1131094"/>
                <a:gd name="connsiteX89" fmla="*/ 202407 w 1390650"/>
                <a:gd name="connsiteY89" fmla="*/ 111919 h 1131094"/>
                <a:gd name="connsiteX90" fmla="*/ 185738 w 1390650"/>
                <a:gd name="connsiteY90" fmla="*/ 102394 h 1131094"/>
                <a:gd name="connsiteX91" fmla="*/ 188119 w 1390650"/>
                <a:gd name="connsiteY91" fmla="*/ 128587 h 1131094"/>
                <a:gd name="connsiteX92" fmla="*/ 188119 w 1390650"/>
                <a:gd name="connsiteY92" fmla="*/ 159544 h 1131094"/>
                <a:gd name="connsiteX93" fmla="*/ 159544 w 1390650"/>
                <a:gd name="connsiteY93" fmla="*/ 171450 h 1131094"/>
                <a:gd name="connsiteX94" fmla="*/ 142875 w 1390650"/>
                <a:gd name="connsiteY94" fmla="*/ 171450 h 1131094"/>
                <a:gd name="connsiteX95" fmla="*/ 135732 w 1390650"/>
                <a:gd name="connsiteY95" fmla="*/ 188119 h 1131094"/>
                <a:gd name="connsiteX96" fmla="*/ 121444 w 1390650"/>
                <a:gd name="connsiteY96" fmla="*/ 197644 h 1131094"/>
                <a:gd name="connsiteX97" fmla="*/ 100013 w 1390650"/>
                <a:gd name="connsiteY97" fmla="*/ 204787 h 1131094"/>
                <a:gd name="connsiteX98" fmla="*/ 95250 w 1390650"/>
                <a:gd name="connsiteY98" fmla="*/ 223837 h 1131094"/>
                <a:gd name="connsiteX99" fmla="*/ 88107 w 1390650"/>
                <a:gd name="connsiteY99" fmla="*/ 250031 h 1131094"/>
                <a:gd name="connsiteX100" fmla="*/ 78582 w 1390650"/>
                <a:gd name="connsiteY100" fmla="*/ 283369 h 1131094"/>
                <a:gd name="connsiteX101" fmla="*/ 54769 w 1390650"/>
                <a:gd name="connsiteY101" fmla="*/ 288131 h 1131094"/>
                <a:gd name="connsiteX102" fmla="*/ 35719 w 1390650"/>
                <a:gd name="connsiteY102" fmla="*/ 288131 h 1131094"/>
                <a:gd name="connsiteX103" fmla="*/ 2382 w 1390650"/>
                <a:gd name="connsiteY103" fmla="*/ 304800 h 1131094"/>
                <a:gd name="connsiteX104" fmla="*/ 2382 w 1390650"/>
                <a:gd name="connsiteY104" fmla="*/ 311944 h 1131094"/>
                <a:gd name="connsiteX105" fmla="*/ 19050 w 1390650"/>
                <a:gd name="connsiteY105" fmla="*/ 319087 h 1131094"/>
                <a:gd name="connsiteX106" fmla="*/ 40482 w 1390650"/>
                <a:gd name="connsiteY106" fmla="*/ 328612 h 1131094"/>
                <a:gd name="connsiteX107" fmla="*/ 28575 w 1390650"/>
                <a:gd name="connsiteY107" fmla="*/ 373856 h 1131094"/>
                <a:gd name="connsiteX108" fmla="*/ 14288 w 1390650"/>
                <a:gd name="connsiteY108" fmla="*/ 402431 h 1131094"/>
                <a:gd name="connsiteX109" fmla="*/ 0 w 1390650"/>
                <a:gd name="connsiteY109" fmla="*/ 431006 h 1131094"/>
                <a:gd name="connsiteX110" fmla="*/ 11907 w 1390650"/>
                <a:gd name="connsiteY110" fmla="*/ 466725 h 1131094"/>
                <a:gd name="connsiteX111" fmla="*/ 14288 w 1390650"/>
                <a:gd name="connsiteY111" fmla="*/ 492919 h 1131094"/>
                <a:gd name="connsiteX112" fmla="*/ 23813 w 1390650"/>
                <a:gd name="connsiteY112" fmla="*/ 526256 h 1131094"/>
                <a:gd name="connsiteX113" fmla="*/ 54769 w 1390650"/>
                <a:gd name="connsiteY113" fmla="*/ 540544 h 1131094"/>
                <a:gd name="connsiteX114" fmla="*/ 90488 w 1390650"/>
                <a:gd name="connsiteY114" fmla="*/ 552450 h 1131094"/>
                <a:gd name="connsiteX115" fmla="*/ 104775 w 1390650"/>
                <a:gd name="connsiteY115" fmla="*/ 569119 h 1131094"/>
                <a:gd name="connsiteX116" fmla="*/ 128588 w 1390650"/>
                <a:gd name="connsiteY116" fmla="*/ 631031 h 1131094"/>
                <a:gd name="connsiteX117" fmla="*/ 152400 w 1390650"/>
                <a:gd name="connsiteY117" fmla="*/ 661987 h 1131094"/>
                <a:gd name="connsiteX118" fmla="*/ 173832 w 1390650"/>
                <a:gd name="connsiteY118" fmla="*/ 683419 h 1131094"/>
                <a:gd name="connsiteX119" fmla="*/ 166688 w 1390650"/>
                <a:gd name="connsiteY119" fmla="*/ 719137 h 1131094"/>
                <a:gd name="connsiteX120" fmla="*/ 150019 w 1390650"/>
                <a:gd name="connsiteY120" fmla="*/ 752475 h 1131094"/>
                <a:gd name="connsiteX121" fmla="*/ 133350 w 1390650"/>
                <a:gd name="connsiteY121" fmla="*/ 773906 h 1131094"/>
                <a:gd name="connsiteX122" fmla="*/ 114300 w 1390650"/>
                <a:gd name="connsiteY122" fmla="*/ 792956 h 1131094"/>
                <a:gd name="connsiteX123" fmla="*/ 100013 w 1390650"/>
                <a:gd name="connsiteY123" fmla="*/ 821531 h 1131094"/>
                <a:gd name="connsiteX124" fmla="*/ 80963 w 1390650"/>
                <a:gd name="connsiteY124" fmla="*/ 847725 h 1131094"/>
                <a:gd name="connsiteX125" fmla="*/ 66675 w 1390650"/>
                <a:gd name="connsiteY125" fmla="*/ 890587 h 1131094"/>
                <a:gd name="connsiteX126" fmla="*/ 66675 w 1390650"/>
                <a:gd name="connsiteY126" fmla="*/ 916781 h 1131094"/>
                <a:gd name="connsiteX127" fmla="*/ 78582 w 1390650"/>
                <a:gd name="connsiteY127" fmla="*/ 945356 h 1131094"/>
                <a:gd name="connsiteX128" fmla="*/ 90488 w 1390650"/>
                <a:gd name="connsiteY128" fmla="*/ 959644 h 1131094"/>
                <a:gd name="connsiteX129" fmla="*/ 128588 w 1390650"/>
                <a:gd name="connsiteY129" fmla="*/ 959644 h 1131094"/>
                <a:gd name="connsiteX130" fmla="*/ 169069 w 1390650"/>
                <a:gd name="connsiteY130" fmla="*/ 959644 h 1131094"/>
                <a:gd name="connsiteX131" fmla="*/ 221457 w 1390650"/>
                <a:gd name="connsiteY131" fmla="*/ 959644 h 1131094"/>
                <a:gd name="connsiteX132" fmla="*/ 278607 w 1390650"/>
                <a:gd name="connsiteY132" fmla="*/ 957262 h 1131094"/>
                <a:gd name="connsiteX133" fmla="*/ 316707 w 1390650"/>
                <a:gd name="connsiteY133" fmla="*/ 957262 h 1131094"/>
                <a:gd name="connsiteX134" fmla="*/ 333375 w 1390650"/>
                <a:gd name="connsiteY134" fmla="*/ 957262 h 1131094"/>
                <a:gd name="connsiteX135" fmla="*/ 330994 w 1390650"/>
                <a:gd name="connsiteY135" fmla="*/ 981075 h 1131094"/>
                <a:gd name="connsiteX136" fmla="*/ 330994 w 1390650"/>
                <a:gd name="connsiteY136" fmla="*/ 995362 h 1131094"/>
                <a:gd name="connsiteX137" fmla="*/ 354807 w 1390650"/>
                <a:gd name="connsiteY137" fmla="*/ 1004887 h 1131094"/>
                <a:gd name="connsiteX138" fmla="*/ 359569 w 1390650"/>
                <a:gd name="connsiteY138" fmla="*/ 1040606 h 1131094"/>
                <a:gd name="connsiteX139" fmla="*/ 404813 w 1390650"/>
                <a:gd name="connsiteY139" fmla="*/ 1042987 h 1131094"/>
                <a:gd name="connsiteX140" fmla="*/ 421482 w 1390650"/>
                <a:gd name="connsiteY140" fmla="*/ 1035844 h 1131094"/>
                <a:gd name="connsiteX141" fmla="*/ 433388 w 1390650"/>
                <a:gd name="connsiteY141" fmla="*/ 1009650 h 1131094"/>
                <a:gd name="connsiteX142" fmla="*/ 452438 w 1390650"/>
                <a:gd name="connsiteY142" fmla="*/ 985837 h 1131094"/>
                <a:gd name="connsiteX143" fmla="*/ 483394 w 1390650"/>
                <a:gd name="connsiteY143" fmla="*/ 990600 h 1131094"/>
                <a:gd name="connsiteX144" fmla="*/ 552451 w 1390650"/>
                <a:gd name="connsiteY144" fmla="*/ 1021556 h 1131094"/>
                <a:gd name="connsiteX145" fmla="*/ 511969 w 1390650"/>
                <a:gd name="connsiteY145" fmla="*/ 971550 h 1131094"/>
                <a:gd name="connsiteX146" fmla="*/ 481013 w 1390650"/>
                <a:gd name="connsiteY146" fmla="*/ 952500 h 1131094"/>
                <a:gd name="connsiteX147" fmla="*/ 459582 w 1390650"/>
                <a:gd name="connsiteY147" fmla="*/ 928687 h 1131094"/>
                <a:gd name="connsiteX148" fmla="*/ 431007 w 1390650"/>
                <a:gd name="connsiteY148" fmla="*/ 900112 h 1131094"/>
                <a:gd name="connsiteX149" fmla="*/ 435769 w 1390650"/>
                <a:gd name="connsiteY149" fmla="*/ 878681 h 1131094"/>
                <a:gd name="connsiteX150" fmla="*/ 428625 w 1390650"/>
                <a:gd name="connsiteY150" fmla="*/ 857250 h 1131094"/>
                <a:gd name="connsiteX151" fmla="*/ 407194 w 1390650"/>
                <a:gd name="connsiteY151" fmla="*/ 833437 h 1131094"/>
                <a:gd name="connsiteX152" fmla="*/ 407194 w 1390650"/>
                <a:gd name="connsiteY152" fmla="*/ 833437 h 1131094"/>
                <a:gd name="connsiteX153" fmla="*/ 435769 w 1390650"/>
                <a:gd name="connsiteY153" fmla="*/ 833437 h 1131094"/>
                <a:gd name="connsiteX154" fmla="*/ 457200 w 1390650"/>
                <a:gd name="connsiteY154" fmla="*/ 840581 h 1131094"/>
                <a:gd name="connsiteX155" fmla="*/ 478632 w 1390650"/>
                <a:gd name="connsiteY155" fmla="*/ 845344 h 1131094"/>
                <a:gd name="connsiteX156" fmla="*/ 471488 w 1390650"/>
                <a:gd name="connsiteY156" fmla="*/ 864394 h 1131094"/>
                <a:gd name="connsiteX157" fmla="*/ 492919 w 1390650"/>
                <a:gd name="connsiteY157" fmla="*/ 895350 h 1131094"/>
                <a:gd name="connsiteX158" fmla="*/ 531019 w 1390650"/>
                <a:gd name="connsiteY158" fmla="*/ 935831 h 1131094"/>
                <a:gd name="connsiteX159" fmla="*/ 540544 w 1390650"/>
                <a:gd name="connsiteY159" fmla="*/ 938212 h 1131094"/>
                <a:gd name="connsiteX160" fmla="*/ 545307 w 1390650"/>
                <a:gd name="connsiteY160" fmla="*/ 947737 h 1131094"/>
                <a:gd name="connsiteX161" fmla="*/ 552450 w 1390650"/>
                <a:gd name="connsiteY161" fmla="*/ 916781 h 1131094"/>
                <a:gd name="connsiteX162" fmla="*/ 585788 w 1390650"/>
                <a:gd name="connsiteY162" fmla="*/ 942975 h 1131094"/>
                <a:gd name="connsiteX163" fmla="*/ 604838 w 1390650"/>
                <a:gd name="connsiteY163" fmla="*/ 928687 h 1131094"/>
                <a:gd name="connsiteX164" fmla="*/ 611982 w 1390650"/>
                <a:gd name="connsiteY164" fmla="*/ 952500 h 1131094"/>
                <a:gd name="connsiteX165" fmla="*/ 640557 w 1390650"/>
                <a:gd name="connsiteY165" fmla="*/ 966787 h 1131094"/>
                <a:gd name="connsiteX166" fmla="*/ 647700 w 1390650"/>
                <a:gd name="connsiteY166" fmla="*/ 992981 h 1131094"/>
                <a:gd name="connsiteX167" fmla="*/ 683419 w 1390650"/>
                <a:gd name="connsiteY167" fmla="*/ 978694 h 1131094"/>
                <a:gd name="connsiteX168" fmla="*/ 731044 w 1390650"/>
                <a:gd name="connsiteY168" fmla="*/ 1012031 h 1131094"/>
                <a:gd name="connsiteX169" fmla="*/ 762000 w 1390650"/>
                <a:gd name="connsiteY169" fmla="*/ 1038225 h 1131094"/>
                <a:gd name="connsiteX170" fmla="*/ 821532 w 1390650"/>
                <a:gd name="connsiteY170" fmla="*/ 1054894 h 1131094"/>
                <a:gd name="connsiteX171" fmla="*/ 854869 w 1390650"/>
                <a:gd name="connsiteY171" fmla="*/ 1057275 h 1131094"/>
                <a:gd name="connsiteX172" fmla="*/ 897732 w 1390650"/>
                <a:gd name="connsiteY172" fmla="*/ 1062037 h 1131094"/>
                <a:gd name="connsiteX173" fmla="*/ 933450 w 1390650"/>
                <a:gd name="connsiteY173" fmla="*/ 1071562 h 1131094"/>
                <a:gd name="connsiteX174" fmla="*/ 976313 w 1390650"/>
                <a:gd name="connsiteY174" fmla="*/ 1100137 h 1131094"/>
                <a:gd name="connsiteX175" fmla="*/ 1031082 w 1390650"/>
                <a:gd name="connsiteY175" fmla="*/ 1119187 h 1131094"/>
                <a:gd name="connsiteX176" fmla="*/ 1081088 w 1390650"/>
                <a:gd name="connsiteY176" fmla="*/ 1131094 h 1131094"/>
                <a:gd name="connsiteX177" fmla="*/ 1128713 w 1390650"/>
                <a:gd name="connsiteY177" fmla="*/ 1114425 h 1131094"/>
                <a:gd name="connsiteX178" fmla="*/ 1169194 w 1390650"/>
                <a:gd name="connsiteY178" fmla="*/ 1107281 h 1131094"/>
                <a:gd name="connsiteX179" fmla="*/ 1195388 w 1390650"/>
                <a:gd name="connsiteY179" fmla="*/ 1085850 h 1131094"/>
                <a:gd name="connsiteX180" fmla="*/ 1235869 w 1390650"/>
                <a:gd name="connsiteY180" fmla="*/ 1071562 h 1131094"/>
                <a:gd name="connsiteX181" fmla="*/ 1278732 w 1390650"/>
                <a:gd name="connsiteY181" fmla="*/ 1047750 h 1131094"/>
                <a:gd name="connsiteX182" fmla="*/ 1312069 w 1390650"/>
                <a:gd name="connsiteY182" fmla="*/ 1007269 h 1131094"/>
                <a:gd name="connsiteX0" fmla="*/ 1312069 w 1390650"/>
                <a:gd name="connsiteY0" fmla="*/ 1007269 h 1131094"/>
                <a:gd name="connsiteX1" fmla="*/ 1350169 w 1390650"/>
                <a:gd name="connsiteY1" fmla="*/ 947737 h 1131094"/>
                <a:gd name="connsiteX2" fmla="*/ 1385888 w 1390650"/>
                <a:gd name="connsiteY2" fmla="*/ 916781 h 1131094"/>
                <a:gd name="connsiteX3" fmla="*/ 1383507 w 1390650"/>
                <a:gd name="connsiteY3" fmla="*/ 885825 h 1131094"/>
                <a:gd name="connsiteX4" fmla="*/ 1390650 w 1390650"/>
                <a:gd name="connsiteY4" fmla="*/ 854869 h 1131094"/>
                <a:gd name="connsiteX5" fmla="*/ 1390650 w 1390650"/>
                <a:gd name="connsiteY5" fmla="*/ 821531 h 1131094"/>
                <a:gd name="connsiteX6" fmla="*/ 1373982 w 1390650"/>
                <a:gd name="connsiteY6" fmla="*/ 809625 h 1131094"/>
                <a:gd name="connsiteX7" fmla="*/ 1359694 w 1390650"/>
                <a:gd name="connsiteY7" fmla="*/ 792956 h 1131094"/>
                <a:gd name="connsiteX8" fmla="*/ 1366838 w 1390650"/>
                <a:gd name="connsiteY8" fmla="*/ 762000 h 1131094"/>
                <a:gd name="connsiteX9" fmla="*/ 1366838 w 1390650"/>
                <a:gd name="connsiteY9" fmla="*/ 742950 h 1131094"/>
                <a:gd name="connsiteX10" fmla="*/ 1354932 w 1390650"/>
                <a:gd name="connsiteY10" fmla="*/ 728662 h 1131094"/>
                <a:gd name="connsiteX11" fmla="*/ 1357313 w 1390650"/>
                <a:gd name="connsiteY11" fmla="*/ 702469 h 1131094"/>
                <a:gd name="connsiteX12" fmla="*/ 1357313 w 1390650"/>
                <a:gd name="connsiteY12" fmla="*/ 681037 h 1131094"/>
                <a:gd name="connsiteX13" fmla="*/ 1335882 w 1390650"/>
                <a:gd name="connsiteY13" fmla="*/ 659606 h 1131094"/>
                <a:gd name="connsiteX14" fmla="*/ 1321594 w 1390650"/>
                <a:gd name="connsiteY14" fmla="*/ 645319 h 1131094"/>
                <a:gd name="connsiteX15" fmla="*/ 1304925 w 1390650"/>
                <a:gd name="connsiteY15" fmla="*/ 657225 h 1131094"/>
                <a:gd name="connsiteX16" fmla="*/ 1300163 w 1390650"/>
                <a:gd name="connsiteY16" fmla="*/ 659606 h 1131094"/>
                <a:gd name="connsiteX17" fmla="*/ 1293019 w 1390650"/>
                <a:gd name="connsiteY17" fmla="*/ 661987 h 1131094"/>
                <a:gd name="connsiteX18" fmla="*/ 1276350 w 1390650"/>
                <a:gd name="connsiteY18" fmla="*/ 640556 h 1131094"/>
                <a:gd name="connsiteX19" fmla="*/ 1290638 w 1390650"/>
                <a:gd name="connsiteY19" fmla="*/ 631031 h 1131094"/>
                <a:gd name="connsiteX20" fmla="*/ 1264444 w 1390650"/>
                <a:gd name="connsiteY20" fmla="*/ 600075 h 1131094"/>
                <a:gd name="connsiteX21" fmla="*/ 1240632 w 1390650"/>
                <a:gd name="connsiteY21" fmla="*/ 573881 h 1131094"/>
                <a:gd name="connsiteX22" fmla="*/ 1214438 w 1390650"/>
                <a:gd name="connsiteY22" fmla="*/ 581025 h 1131094"/>
                <a:gd name="connsiteX23" fmla="*/ 1193007 w 1390650"/>
                <a:gd name="connsiteY23" fmla="*/ 569119 h 1131094"/>
                <a:gd name="connsiteX24" fmla="*/ 1181100 w 1390650"/>
                <a:gd name="connsiteY24" fmla="*/ 552450 h 1131094"/>
                <a:gd name="connsiteX25" fmla="*/ 1162050 w 1390650"/>
                <a:gd name="connsiteY25" fmla="*/ 528637 h 1131094"/>
                <a:gd name="connsiteX26" fmla="*/ 1138238 w 1390650"/>
                <a:gd name="connsiteY26" fmla="*/ 511969 h 1131094"/>
                <a:gd name="connsiteX27" fmla="*/ 1114425 w 1390650"/>
                <a:gd name="connsiteY27" fmla="*/ 490537 h 1131094"/>
                <a:gd name="connsiteX28" fmla="*/ 1066800 w 1390650"/>
                <a:gd name="connsiteY28" fmla="*/ 464344 h 1131094"/>
                <a:gd name="connsiteX29" fmla="*/ 1033463 w 1390650"/>
                <a:gd name="connsiteY29" fmla="*/ 435769 h 1131094"/>
                <a:gd name="connsiteX30" fmla="*/ 1009650 w 1390650"/>
                <a:gd name="connsiteY30" fmla="*/ 404812 h 1131094"/>
                <a:gd name="connsiteX31" fmla="*/ 983457 w 1390650"/>
                <a:gd name="connsiteY31" fmla="*/ 376237 h 1131094"/>
                <a:gd name="connsiteX32" fmla="*/ 942975 w 1390650"/>
                <a:gd name="connsiteY32" fmla="*/ 354806 h 1131094"/>
                <a:gd name="connsiteX33" fmla="*/ 914400 w 1390650"/>
                <a:gd name="connsiteY33" fmla="*/ 326231 h 1131094"/>
                <a:gd name="connsiteX34" fmla="*/ 897732 w 1390650"/>
                <a:gd name="connsiteY34" fmla="*/ 309562 h 1131094"/>
                <a:gd name="connsiteX35" fmla="*/ 871538 w 1390650"/>
                <a:gd name="connsiteY35" fmla="*/ 280987 h 1131094"/>
                <a:gd name="connsiteX36" fmla="*/ 812007 w 1390650"/>
                <a:gd name="connsiteY36" fmla="*/ 252412 h 1131094"/>
                <a:gd name="connsiteX37" fmla="*/ 795338 w 1390650"/>
                <a:gd name="connsiteY37" fmla="*/ 240506 h 1131094"/>
                <a:gd name="connsiteX38" fmla="*/ 740569 w 1390650"/>
                <a:gd name="connsiteY38" fmla="*/ 216694 h 1131094"/>
                <a:gd name="connsiteX39" fmla="*/ 731044 w 1390650"/>
                <a:gd name="connsiteY39" fmla="*/ 216694 h 1131094"/>
                <a:gd name="connsiteX40" fmla="*/ 723900 w 1390650"/>
                <a:gd name="connsiteY40" fmla="*/ 250031 h 1131094"/>
                <a:gd name="connsiteX41" fmla="*/ 683419 w 1390650"/>
                <a:gd name="connsiteY41" fmla="*/ 226219 h 1131094"/>
                <a:gd name="connsiteX42" fmla="*/ 647700 w 1390650"/>
                <a:gd name="connsiteY42" fmla="*/ 216694 h 1131094"/>
                <a:gd name="connsiteX43" fmla="*/ 631032 w 1390650"/>
                <a:gd name="connsiteY43" fmla="*/ 197644 h 1131094"/>
                <a:gd name="connsiteX44" fmla="*/ 614363 w 1390650"/>
                <a:gd name="connsiteY44" fmla="*/ 171450 h 1131094"/>
                <a:gd name="connsiteX45" fmla="*/ 602457 w 1390650"/>
                <a:gd name="connsiteY45" fmla="*/ 197644 h 1131094"/>
                <a:gd name="connsiteX46" fmla="*/ 573882 w 1390650"/>
                <a:gd name="connsiteY46" fmla="*/ 204787 h 1131094"/>
                <a:gd name="connsiteX47" fmla="*/ 554832 w 1390650"/>
                <a:gd name="connsiteY47" fmla="*/ 195262 h 1131094"/>
                <a:gd name="connsiteX48" fmla="*/ 542925 w 1390650"/>
                <a:gd name="connsiteY48" fmla="*/ 173831 h 1131094"/>
                <a:gd name="connsiteX49" fmla="*/ 531019 w 1390650"/>
                <a:gd name="connsiteY49" fmla="*/ 164306 h 1131094"/>
                <a:gd name="connsiteX50" fmla="*/ 516732 w 1390650"/>
                <a:gd name="connsiteY50" fmla="*/ 166687 h 1131094"/>
                <a:gd name="connsiteX51" fmla="*/ 481013 w 1390650"/>
                <a:gd name="connsiteY51" fmla="*/ 178594 h 1131094"/>
                <a:gd name="connsiteX52" fmla="*/ 473869 w 1390650"/>
                <a:gd name="connsiteY52" fmla="*/ 190500 h 1131094"/>
                <a:gd name="connsiteX53" fmla="*/ 471488 w 1390650"/>
                <a:gd name="connsiteY53" fmla="*/ 173831 h 1131094"/>
                <a:gd name="connsiteX54" fmla="*/ 471488 w 1390650"/>
                <a:gd name="connsiteY54" fmla="*/ 159544 h 1131094"/>
                <a:gd name="connsiteX55" fmla="*/ 450057 w 1390650"/>
                <a:gd name="connsiteY55" fmla="*/ 154781 h 1131094"/>
                <a:gd name="connsiteX56" fmla="*/ 428625 w 1390650"/>
                <a:gd name="connsiteY56" fmla="*/ 152400 h 1131094"/>
                <a:gd name="connsiteX57" fmla="*/ 426244 w 1390650"/>
                <a:gd name="connsiteY57" fmla="*/ 133350 h 1131094"/>
                <a:gd name="connsiteX58" fmla="*/ 388144 w 1390650"/>
                <a:gd name="connsiteY58" fmla="*/ 111918 h 1131094"/>
                <a:gd name="connsiteX59" fmla="*/ 409576 w 1390650"/>
                <a:gd name="connsiteY59" fmla="*/ 83344 h 1131094"/>
                <a:gd name="connsiteX60" fmla="*/ 438150 w 1390650"/>
                <a:gd name="connsiteY60" fmla="*/ 111919 h 1131094"/>
                <a:gd name="connsiteX61" fmla="*/ 476250 w 1390650"/>
                <a:gd name="connsiteY61" fmla="*/ 111919 h 1131094"/>
                <a:gd name="connsiteX62" fmla="*/ 490538 w 1390650"/>
                <a:gd name="connsiteY62" fmla="*/ 92869 h 1131094"/>
                <a:gd name="connsiteX63" fmla="*/ 495300 w 1390650"/>
                <a:gd name="connsiteY63" fmla="*/ 69056 h 1131094"/>
                <a:gd name="connsiteX64" fmla="*/ 495300 w 1390650"/>
                <a:gd name="connsiteY64" fmla="*/ 69056 h 1131094"/>
                <a:gd name="connsiteX65" fmla="*/ 476250 w 1390650"/>
                <a:gd name="connsiteY65" fmla="*/ 47625 h 1131094"/>
                <a:gd name="connsiteX66" fmla="*/ 457200 w 1390650"/>
                <a:gd name="connsiteY66" fmla="*/ 47625 h 1131094"/>
                <a:gd name="connsiteX67" fmla="*/ 438150 w 1390650"/>
                <a:gd name="connsiteY67" fmla="*/ 47625 h 1131094"/>
                <a:gd name="connsiteX68" fmla="*/ 428625 w 1390650"/>
                <a:gd name="connsiteY68" fmla="*/ 26194 h 1131094"/>
                <a:gd name="connsiteX69" fmla="*/ 409575 w 1390650"/>
                <a:gd name="connsiteY69" fmla="*/ 14287 h 1131094"/>
                <a:gd name="connsiteX70" fmla="*/ 385763 w 1390650"/>
                <a:gd name="connsiteY70" fmla="*/ 0 h 1131094"/>
                <a:gd name="connsiteX71" fmla="*/ 364332 w 1390650"/>
                <a:gd name="connsiteY71" fmla="*/ 4762 h 1131094"/>
                <a:gd name="connsiteX72" fmla="*/ 378619 w 1390650"/>
                <a:gd name="connsiteY72" fmla="*/ 33337 h 1131094"/>
                <a:gd name="connsiteX73" fmla="*/ 378619 w 1390650"/>
                <a:gd name="connsiteY73" fmla="*/ 45244 h 1131094"/>
                <a:gd name="connsiteX74" fmla="*/ 354807 w 1390650"/>
                <a:gd name="connsiteY74" fmla="*/ 35719 h 1131094"/>
                <a:gd name="connsiteX75" fmla="*/ 342900 w 1390650"/>
                <a:gd name="connsiteY75" fmla="*/ 45244 h 1131094"/>
                <a:gd name="connsiteX76" fmla="*/ 354807 w 1390650"/>
                <a:gd name="connsiteY76" fmla="*/ 66675 h 1131094"/>
                <a:gd name="connsiteX77" fmla="*/ 345282 w 1390650"/>
                <a:gd name="connsiteY77" fmla="*/ 85725 h 1131094"/>
                <a:gd name="connsiteX78" fmla="*/ 335757 w 1390650"/>
                <a:gd name="connsiteY78" fmla="*/ 90487 h 1131094"/>
                <a:gd name="connsiteX79" fmla="*/ 302419 w 1390650"/>
                <a:gd name="connsiteY79" fmla="*/ 116681 h 1131094"/>
                <a:gd name="connsiteX80" fmla="*/ 300038 w 1390650"/>
                <a:gd name="connsiteY80" fmla="*/ 88106 h 1131094"/>
                <a:gd name="connsiteX81" fmla="*/ 311944 w 1390650"/>
                <a:gd name="connsiteY81" fmla="*/ 61912 h 1131094"/>
                <a:gd name="connsiteX82" fmla="*/ 276225 w 1390650"/>
                <a:gd name="connsiteY82" fmla="*/ 57150 h 1131094"/>
                <a:gd name="connsiteX83" fmla="*/ 269082 w 1390650"/>
                <a:gd name="connsiteY83" fmla="*/ 59531 h 1131094"/>
                <a:gd name="connsiteX84" fmla="*/ 273844 w 1390650"/>
                <a:gd name="connsiteY84" fmla="*/ 102394 h 1131094"/>
                <a:gd name="connsiteX85" fmla="*/ 269082 w 1390650"/>
                <a:gd name="connsiteY85" fmla="*/ 126206 h 1131094"/>
                <a:gd name="connsiteX86" fmla="*/ 247650 w 1390650"/>
                <a:gd name="connsiteY86" fmla="*/ 128587 h 1131094"/>
                <a:gd name="connsiteX87" fmla="*/ 247650 w 1390650"/>
                <a:gd name="connsiteY87" fmla="*/ 128587 h 1131094"/>
                <a:gd name="connsiteX88" fmla="*/ 214313 w 1390650"/>
                <a:gd name="connsiteY88" fmla="*/ 130969 h 1131094"/>
                <a:gd name="connsiteX89" fmla="*/ 202407 w 1390650"/>
                <a:gd name="connsiteY89" fmla="*/ 111919 h 1131094"/>
                <a:gd name="connsiteX90" fmla="*/ 185738 w 1390650"/>
                <a:gd name="connsiteY90" fmla="*/ 102394 h 1131094"/>
                <a:gd name="connsiteX91" fmla="*/ 188119 w 1390650"/>
                <a:gd name="connsiteY91" fmla="*/ 128587 h 1131094"/>
                <a:gd name="connsiteX92" fmla="*/ 188119 w 1390650"/>
                <a:gd name="connsiteY92" fmla="*/ 159544 h 1131094"/>
                <a:gd name="connsiteX93" fmla="*/ 159544 w 1390650"/>
                <a:gd name="connsiteY93" fmla="*/ 171450 h 1131094"/>
                <a:gd name="connsiteX94" fmla="*/ 142875 w 1390650"/>
                <a:gd name="connsiteY94" fmla="*/ 171450 h 1131094"/>
                <a:gd name="connsiteX95" fmla="*/ 135732 w 1390650"/>
                <a:gd name="connsiteY95" fmla="*/ 188119 h 1131094"/>
                <a:gd name="connsiteX96" fmla="*/ 121444 w 1390650"/>
                <a:gd name="connsiteY96" fmla="*/ 197644 h 1131094"/>
                <a:gd name="connsiteX97" fmla="*/ 100013 w 1390650"/>
                <a:gd name="connsiteY97" fmla="*/ 204787 h 1131094"/>
                <a:gd name="connsiteX98" fmla="*/ 95250 w 1390650"/>
                <a:gd name="connsiteY98" fmla="*/ 223837 h 1131094"/>
                <a:gd name="connsiteX99" fmla="*/ 88107 w 1390650"/>
                <a:gd name="connsiteY99" fmla="*/ 250031 h 1131094"/>
                <a:gd name="connsiteX100" fmla="*/ 78582 w 1390650"/>
                <a:gd name="connsiteY100" fmla="*/ 283369 h 1131094"/>
                <a:gd name="connsiteX101" fmla="*/ 54769 w 1390650"/>
                <a:gd name="connsiteY101" fmla="*/ 288131 h 1131094"/>
                <a:gd name="connsiteX102" fmla="*/ 35719 w 1390650"/>
                <a:gd name="connsiteY102" fmla="*/ 288131 h 1131094"/>
                <a:gd name="connsiteX103" fmla="*/ 2382 w 1390650"/>
                <a:gd name="connsiteY103" fmla="*/ 304800 h 1131094"/>
                <a:gd name="connsiteX104" fmla="*/ 2382 w 1390650"/>
                <a:gd name="connsiteY104" fmla="*/ 311944 h 1131094"/>
                <a:gd name="connsiteX105" fmla="*/ 19050 w 1390650"/>
                <a:gd name="connsiteY105" fmla="*/ 319087 h 1131094"/>
                <a:gd name="connsiteX106" fmla="*/ 40482 w 1390650"/>
                <a:gd name="connsiteY106" fmla="*/ 328612 h 1131094"/>
                <a:gd name="connsiteX107" fmla="*/ 28575 w 1390650"/>
                <a:gd name="connsiteY107" fmla="*/ 373856 h 1131094"/>
                <a:gd name="connsiteX108" fmla="*/ 14288 w 1390650"/>
                <a:gd name="connsiteY108" fmla="*/ 402431 h 1131094"/>
                <a:gd name="connsiteX109" fmla="*/ 0 w 1390650"/>
                <a:gd name="connsiteY109" fmla="*/ 431006 h 1131094"/>
                <a:gd name="connsiteX110" fmla="*/ 11907 w 1390650"/>
                <a:gd name="connsiteY110" fmla="*/ 466725 h 1131094"/>
                <a:gd name="connsiteX111" fmla="*/ 14288 w 1390650"/>
                <a:gd name="connsiteY111" fmla="*/ 492919 h 1131094"/>
                <a:gd name="connsiteX112" fmla="*/ 23813 w 1390650"/>
                <a:gd name="connsiteY112" fmla="*/ 526256 h 1131094"/>
                <a:gd name="connsiteX113" fmla="*/ 54769 w 1390650"/>
                <a:gd name="connsiteY113" fmla="*/ 540544 h 1131094"/>
                <a:gd name="connsiteX114" fmla="*/ 90488 w 1390650"/>
                <a:gd name="connsiteY114" fmla="*/ 552450 h 1131094"/>
                <a:gd name="connsiteX115" fmla="*/ 104775 w 1390650"/>
                <a:gd name="connsiteY115" fmla="*/ 569119 h 1131094"/>
                <a:gd name="connsiteX116" fmla="*/ 128588 w 1390650"/>
                <a:gd name="connsiteY116" fmla="*/ 631031 h 1131094"/>
                <a:gd name="connsiteX117" fmla="*/ 152400 w 1390650"/>
                <a:gd name="connsiteY117" fmla="*/ 661987 h 1131094"/>
                <a:gd name="connsiteX118" fmla="*/ 173832 w 1390650"/>
                <a:gd name="connsiteY118" fmla="*/ 683419 h 1131094"/>
                <a:gd name="connsiteX119" fmla="*/ 166688 w 1390650"/>
                <a:gd name="connsiteY119" fmla="*/ 719137 h 1131094"/>
                <a:gd name="connsiteX120" fmla="*/ 150019 w 1390650"/>
                <a:gd name="connsiteY120" fmla="*/ 752475 h 1131094"/>
                <a:gd name="connsiteX121" fmla="*/ 133350 w 1390650"/>
                <a:gd name="connsiteY121" fmla="*/ 773906 h 1131094"/>
                <a:gd name="connsiteX122" fmla="*/ 114300 w 1390650"/>
                <a:gd name="connsiteY122" fmla="*/ 792956 h 1131094"/>
                <a:gd name="connsiteX123" fmla="*/ 100013 w 1390650"/>
                <a:gd name="connsiteY123" fmla="*/ 821531 h 1131094"/>
                <a:gd name="connsiteX124" fmla="*/ 80963 w 1390650"/>
                <a:gd name="connsiteY124" fmla="*/ 847725 h 1131094"/>
                <a:gd name="connsiteX125" fmla="*/ 66675 w 1390650"/>
                <a:gd name="connsiteY125" fmla="*/ 890587 h 1131094"/>
                <a:gd name="connsiteX126" fmla="*/ 66675 w 1390650"/>
                <a:gd name="connsiteY126" fmla="*/ 916781 h 1131094"/>
                <a:gd name="connsiteX127" fmla="*/ 78582 w 1390650"/>
                <a:gd name="connsiteY127" fmla="*/ 945356 h 1131094"/>
                <a:gd name="connsiteX128" fmla="*/ 90488 w 1390650"/>
                <a:gd name="connsiteY128" fmla="*/ 959644 h 1131094"/>
                <a:gd name="connsiteX129" fmla="*/ 128588 w 1390650"/>
                <a:gd name="connsiteY129" fmla="*/ 959644 h 1131094"/>
                <a:gd name="connsiteX130" fmla="*/ 169069 w 1390650"/>
                <a:gd name="connsiteY130" fmla="*/ 959644 h 1131094"/>
                <a:gd name="connsiteX131" fmla="*/ 221457 w 1390650"/>
                <a:gd name="connsiteY131" fmla="*/ 959644 h 1131094"/>
                <a:gd name="connsiteX132" fmla="*/ 278607 w 1390650"/>
                <a:gd name="connsiteY132" fmla="*/ 957262 h 1131094"/>
                <a:gd name="connsiteX133" fmla="*/ 316707 w 1390650"/>
                <a:gd name="connsiteY133" fmla="*/ 957262 h 1131094"/>
                <a:gd name="connsiteX134" fmla="*/ 333375 w 1390650"/>
                <a:gd name="connsiteY134" fmla="*/ 957262 h 1131094"/>
                <a:gd name="connsiteX135" fmla="*/ 330994 w 1390650"/>
                <a:gd name="connsiteY135" fmla="*/ 981075 h 1131094"/>
                <a:gd name="connsiteX136" fmla="*/ 330994 w 1390650"/>
                <a:gd name="connsiteY136" fmla="*/ 995362 h 1131094"/>
                <a:gd name="connsiteX137" fmla="*/ 354807 w 1390650"/>
                <a:gd name="connsiteY137" fmla="*/ 1004887 h 1131094"/>
                <a:gd name="connsiteX138" fmla="*/ 359569 w 1390650"/>
                <a:gd name="connsiteY138" fmla="*/ 1040606 h 1131094"/>
                <a:gd name="connsiteX139" fmla="*/ 404813 w 1390650"/>
                <a:gd name="connsiteY139" fmla="*/ 1042987 h 1131094"/>
                <a:gd name="connsiteX140" fmla="*/ 421482 w 1390650"/>
                <a:gd name="connsiteY140" fmla="*/ 1035844 h 1131094"/>
                <a:gd name="connsiteX141" fmla="*/ 433388 w 1390650"/>
                <a:gd name="connsiteY141" fmla="*/ 1009650 h 1131094"/>
                <a:gd name="connsiteX142" fmla="*/ 452438 w 1390650"/>
                <a:gd name="connsiteY142" fmla="*/ 985837 h 1131094"/>
                <a:gd name="connsiteX143" fmla="*/ 483394 w 1390650"/>
                <a:gd name="connsiteY143" fmla="*/ 990600 h 1131094"/>
                <a:gd name="connsiteX144" fmla="*/ 552451 w 1390650"/>
                <a:gd name="connsiteY144" fmla="*/ 1021556 h 1131094"/>
                <a:gd name="connsiteX145" fmla="*/ 511969 w 1390650"/>
                <a:gd name="connsiteY145" fmla="*/ 971550 h 1131094"/>
                <a:gd name="connsiteX146" fmla="*/ 481013 w 1390650"/>
                <a:gd name="connsiteY146" fmla="*/ 952500 h 1131094"/>
                <a:gd name="connsiteX147" fmla="*/ 459582 w 1390650"/>
                <a:gd name="connsiteY147" fmla="*/ 928687 h 1131094"/>
                <a:gd name="connsiteX148" fmla="*/ 431007 w 1390650"/>
                <a:gd name="connsiteY148" fmla="*/ 900112 h 1131094"/>
                <a:gd name="connsiteX149" fmla="*/ 435769 w 1390650"/>
                <a:gd name="connsiteY149" fmla="*/ 878681 h 1131094"/>
                <a:gd name="connsiteX150" fmla="*/ 428625 w 1390650"/>
                <a:gd name="connsiteY150" fmla="*/ 857250 h 1131094"/>
                <a:gd name="connsiteX151" fmla="*/ 407194 w 1390650"/>
                <a:gd name="connsiteY151" fmla="*/ 833437 h 1131094"/>
                <a:gd name="connsiteX152" fmla="*/ 407194 w 1390650"/>
                <a:gd name="connsiteY152" fmla="*/ 833437 h 1131094"/>
                <a:gd name="connsiteX153" fmla="*/ 435769 w 1390650"/>
                <a:gd name="connsiteY153" fmla="*/ 833437 h 1131094"/>
                <a:gd name="connsiteX154" fmla="*/ 457200 w 1390650"/>
                <a:gd name="connsiteY154" fmla="*/ 840581 h 1131094"/>
                <a:gd name="connsiteX155" fmla="*/ 478632 w 1390650"/>
                <a:gd name="connsiteY155" fmla="*/ 845344 h 1131094"/>
                <a:gd name="connsiteX156" fmla="*/ 471488 w 1390650"/>
                <a:gd name="connsiteY156" fmla="*/ 864394 h 1131094"/>
                <a:gd name="connsiteX157" fmla="*/ 492919 w 1390650"/>
                <a:gd name="connsiteY157" fmla="*/ 895350 h 1131094"/>
                <a:gd name="connsiteX158" fmla="*/ 531019 w 1390650"/>
                <a:gd name="connsiteY158" fmla="*/ 935831 h 1131094"/>
                <a:gd name="connsiteX159" fmla="*/ 540544 w 1390650"/>
                <a:gd name="connsiteY159" fmla="*/ 938212 h 1131094"/>
                <a:gd name="connsiteX160" fmla="*/ 545307 w 1390650"/>
                <a:gd name="connsiteY160" fmla="*/ 947737 h 1131094"/>
                <a:gd name="connsiteX161" fmla="*/ 552450 w 1390650"/>
                <a:gd name="connsiteY161" fmla="*/ 916781 h 1131094"/>
                <a:gd name="connsiteX162" fmla="*/ 585788 w 1390650"/>
                <a:gd name="connsiteY162" fmla="*/ 942975 h 1131094"/>
                <a:gd name="connsiteX163" fmla="*/ 604838 w 1390650"/>
                <a:gd name="connsiteY163" fmla="*/ 928687 h 1131094"/>
                <a:gd name="connsiteX164" fmla="*/ 611982 w 1390650"/>
                <a:gd name="connsiteY164" fmla="*/ 952500 h 1131094"/>
                <a:gd name="connsiteX165" fmla="*/ 640557 w 1390650"/>
                <a:gd name="connsiteY165" fmla="*/ 966787 h 1131094"/>
                <a:gd name="connsiteX166" fmla="*/ 647700 w 1390650"/>
                <a:gd name="connsiteY166" fmla="*/ 992981 h 1131094"/>
                <a:gd name="connsiteX167" fmla="*/ 683419 w 1390650"/>
                <a:gd name="connsiteY167" fmla="*/ 978694 h 1131094"/>
                <a:gd name="connsiteX168" fmla="*/ 731044 w 1390650"/>
                <a:gd name="connsiteY168" fmla="*/ 1012031 h 1131094"/>
                <a:gd name="connsiteX169" fmla="*/ 762000 w 1390650"/>
                <a:gd name="connsiteY169" fmla="*/ 1038225 h 1131094"/>
                <a:gd name="connsiteX170" fmla="*/ 821532 w 1390650"/>
                <a:gd name="connsiteY170" fmla="*/ 1054894 h 1131094"/>
                <a:gd name="connsiteX171" fmla="*/ 854869 w 1390650"/>
                <a:gd name="connsiteY171" fmla="*/ 1057275 h 1131094"/>
                <a:gd name="connsiteX172" fmla="*/ 897732 w 1390650"/>
                <a:gd name="connsiteY172" fmla="*/ 1062037 h 1131094"/>
                <a:gd name="connsiteX173" fmla="*/ 933450 w 1390650"/>
                <a:gd name="connsiteY173" fmla="*/ 1071562 h 1131094"/>
                <a:gd name="connsiteX174" fmla="*/ 976313 w 1390650"/>
                <a:gd name="connsiteY174" fmla="*/ 1100137 h 1131094"/>
                <a:gd name="connsiteX175" fmla="*/ 1031082 w 1390650"/>
                <a:gd name="connsiteY175" fmla="*/ 1119187 h 1131094"/>
                <a:gd name="connsiteX176" fmla="*/ 1081088 w 1390650"/>
                <a:gd name="connsiteY176" fmla="*/ 1131094 h 1131094"/>
                <a:gd name="connsiteX177" fmla="*/ 1128713 w 1390650"/>
                <a:gd name="connsiteY177" fmla="*/ 1114425 h 1131094"/>
                <a:gd name="connsiteX178" fmla="*/ 1169194 w 1390650"/>
                <a:gd name="connsiteY178" fmla="*/ 1107281 h 1131094"/>
                <a:gd name="connsiteX179" fmla="*/ 1195388 w 1390650"/>
                <a:gd name="connsiteY179" fmla="*/ 1085850 h 1131094"/>
                <a:gd name="connsiteX180" fmla="*/ 1235869 w 1390650"/>
                <a:gd name="connsiteY180" fmla="*/ 1071562 h 1131094"/>
                <a:gd name="connsiteX181" fmla="*/ 1278732 w 1390650"/>
                <a:gd name="connsiteY181" fmla="*/ 1047750 h 1131094"/>
                <a:gd name="connsiteX182" fmla="*/ 1312069 w 1390650"/>
                <a:gd name="connsiteY182" fmla="*/ 1007269 h 1131094"/>
                <a:gd name="connsiteX0" fmla="*/ 1312069 w 1390650"/>
                <a:gd name="connsiteY0" fmla="*/ 1007269 h 1131094"/>
                <a:gd name="connsiteX1" fmla="*/ 1350169 w 1390650"/>
                <a:gd name="connsiteY1" fmla="*/ 947737 h 1131094"/>
                <a:gd name="connsiteX2" fmla="*/ 1385888 w 1390650"/>
                <a:gd name="connsiteY2" fmla="*/ 916781 h 1131094"/>
                <a:gd name="connsiteX3" fmla="*/ 1383507 w 1390650"/>
                <a:gd name="connsiteY3" fmla="*/ 885825 h 1131094"/>
                <a:gd name="connsiteX4" fmla="*/ 1390650 w 1390650"/>
                <a:gd name="connsiteY4" fmla="*/ 854869 h 1131094"/>
                <a:gd name="connsiteX5" fmla="*/ 1390650 w 1390650"/>
                <a:gd name="connsiteY5" fmla="*/ 821531 h 1131094"/>
                <a:gd name="connsiteX6" fmla="*/ 1373982 w 1390650"/>
                <a:gd name="connsiteY6" fmla="*/ 809625 h 1131094"/>
                <a:gd name="connsiteX7" fmla="*/ 1359694 w 1390650"/>
                <a:gd name="connsiteY7" fmla="*/ 792956 h 1131094"/>
                <a:gd name="connsiteX8" fmla="*/ 1366838 w 1390650"/>
                <a:gd name="connsiteY8" fmla="*/ 762000 h 1131094"/>
                <a:gd name="connsiteX9" fmla="*/ 1366838 w 1390650"/>
                <a:gd name="connsiteY9" fmla="*/ 742950 h 1131094"/>
                <a:gd name="connsiteX10" fmla="*/ 1354932 w 1390650"/>
                <a:gd name="connsiteY10" fmla="*/ 728662 h 1131094"/>
                <a:gd name="connsiteX11" fmla="*/ 1357313 w 1390650"/>
                <a:gd name="connsiteY11" fmla="*/ 702469 h 1131094"/>
                <a:gd name="connsiteX12" fmla="*/ 1357313 w 1390650"/>
                <a:gd name="connsiteY12" fmla="*/ 681037 h 1131094"/>
                <a:gd name="connsiteX13" fmla="*/ 1335882 w 1390650"/>
                <a:gd name="connsiteY13" fmla="*/ 659606 h 1131094"/>
                <a:gd name="connsiteX14" fmla="*/ 1321594 w 1390650"/>
                <a:gd name="connsiteY14" fmla="*/ 645319 h 1131094"/>
                <a:gd name="connsiteX15" fmla="*/ 1304925 w 1390650"/>
                <a:gd name="connsiteY15" fmla="*/ 657225 h 1131094"/>
                <a:gd name="connsiteX16" fmla="*/ 1300163 w 1390650"/>
                <a:gd name="connsiteY16" fmla="*/ 659606 h 1131094"/>
                <a:gd name="connsiteX17" fmla="*/ 1293019 w 1390650"/>
                <a:gd name="connsiteY17" fmla="*/ 661987 h 1131094"/>
                <a:gd name="connsiteX18" fmla="*/ 1276350 w 1390650"/>
                <a:gd name="connsiteY18" fmla="*/ 640556 h 1131094"/>
                <a:gd name="connsiteX19" fmla="*/ 1290638 w 1390650"/>
                <a:gd name="connsiteY19" fmla="*/ 631031 h 1131094"/>
                <a:gd name="connsiteX20" fmla="*/ 1264444 w 1390650"/>
                <a:gd name="connsiteY20" fmla="*/ 600075 h 1131094"/>
                <a:gd name="connsiteX21" fmla="*/ 1240632 w 1390650"/>
                <a:gd name="connsiteY21" fmla="*/ 573881 h 1131094"/>
                <a:gd name="connsiteX22" fmla="*/ 1214438 w 1390650"/>
                <a:gd name="connsiteY22" fmla="*/ 581025 h 1131094"/>
                <a:gd name="connsiteX23" fmla="*/ 1193007 w 1390650"/>
                <a:gd name="connsiteY23" fmla="*/ 569119 h 1131094"/>
                <a:gd name="connsiteX24" fmla="*/ 1181100 w 1390650"/>
                <a:gd name="connsiteY24" fmla="*/ 552450 h 1131094"/>
                <a:gd name="connsiteX25" fmla="*/ 1162050 w 1390650"/>
                <a:gd name="connsiteY25" fmla="*/ 528637 h 1131094"/>
                <a:gd name="connsiteX26" fmla="*/ 1138238 w 1390650"/>
                <a:gd name="connsiteY26" fmla="*/ 511969 h 1131094"/>
                <a:gd name="connsiteX27" fmla="*/ 1114425 w 1390650"/>
                <a:gd name="connsiteY27" fmla="*/ 490537 h 1131094"/>
                <a:gd name="connsiteX28" fmla="*/ 1066800 w 1390650"/>
                <a:gd name="connsiteY28" fmla="*/ 464344 h 1131094"/>
                <a:gd name="connsiteX29" fmla="*/ 1033463 w 1390650"/>
                <a:gd name="connsiteY29" fmla="*/ 435769 h 1131094"/>
                <a:gd name="connsiteX30" fmla="*/ 1009650 w 1390650"/>
                <a:gd name="connsiteY30" fmla="*/ 404812 h 1131094"/>
                <a:gd name="connsiteX31" fmla="*/ 983457 w 1390650"/>
                <a:gd name="connsiteY31" fmla="*/ 376237 h 1131094"/>
                <a:gd name="connsiteX32" fmla="*/ 942975 w 1390650"/>
                <a:gd name="connsiteY32" fmla="*/ 354806 h 1131094"/>
                <a:gd name="connsiteX33" fmla="*/ 914400 w 1390650"/>
                <a:gd name="connsiteY33" fmla="*/ 326231 h 1131094"/>
                <a:gd name="connsiteX34" fmla="*/ 897732 w 1390650"/>
                <a:gd name="connsiteY34" fmla="*/ 309562 h 1131094"/>
                <a:gd name="connsiteX35" fmla="*/ 871538 w 1390650"/>
                <a:gd name="connsiteY35" fmla="*/ 280987 h 1131094"/>
                <a:gd name="connsiteX36" fmla="*/ 812007 w 1390650"/>
                <a:gd name="connsiteY36" fmla="*/ 252412 h 1131094"/>
                <a:gd name="connsiteX37" fmla="*/ 795338 w 1390650"/>
                <a:gd name="connsiteY37" fmla="*/ 240506 h 1131094"/>
                <a:gd name="connsiteX38" fmla="*/ 740569 w 1390650"/>
                <a:gd name="connsiteY38" fmla="*/ 216694 h 1131094"/>
                <a:gd name="connsiteX39" fmla="*/ 731044 w 1390650"/>
                <a:gd name="connsiteY39" fmla="*/ 216694 h 1131094"/>
                <a:gd name="connsiteX40" fmla="*/ 723900 w 1390650"/>
                <a:gd name="connsiteY40" fmla="*/ 250031 h 1131094"/>
                <a:gd name="connsiteX41" fmla="*/ 683419 w 1390650"/>
                <a:gd name="connsiteY41" fmla="*/ 226219 h 1131094"/>
                <a:gd name="connsiteX42" fmla="*/ 647700 w 1390650"/>
                <a:gd name="connsiteY42" fmla="*/ 216694 h 1131094"/>
                <a:gd name="connsiteX43" fmla="*/ 631032 w 1390650"/>
                <a:gd name="connsiteY43" fmla="*/ 197644 h 1131094"/>
                <a:gd name="connsiteX44" fmla="*/ 614363 w 1390650"/>
                <a:gd name="connsiteY44" fmla="*/ 171450 h 1131094"/>
                <a:gd name="connsiteX45" fmla="*/ 602457 w 1390650"/>
                <a:gd name="connsiteY45" fmla="*/ 197644 h 1131094"/>
                <a:gd name="connsiteX46" fmla="*/ 573882 w 1390650"/>
                <a:gd name="connsiteY46" fmla="*/ 204787 h 1131094"/>
                <a:gd name="connsiteX47" fmla="*/ 554832 w 1390650"/>
                <a:gd name="connsiteY47" fmla="*/ 195262 h 1131094"/>
                <a:gd name="connsiteX48" fmla="*/ 542925 w 1390650"/>
                <a:gd name="connsiteY48" fmla="*/ 173831 h 1131094"/>
                <a:gd name="connsiteX49" fmla="*/ 531019 w 1390650"/>
                <a:gd name="connsiteY49" fmla="*/ 164306 h 1131094"/>
                <a:gd name="connsiteX50" fmla="*/ 516732 w 1390650"/>
                <a:gd name="connsiteY50" fmla="*/ 166687 h 1131094"/>
                <a:gd name="connsiteX51" fmla="*/ 481013 w 1390650"/>
                <a:gd name="connsiteY51" fmla="*/ 178594 h 1131094"/>
                <a:gd name="connsiteX52" fmla="*/ 473869 w 1390650"/>
                <a:gd name="connsiteY52" fmla="*/ 190500 h 1131094"/>
                <a:gd name="connsiteX53" fmla="*/ 471488 w 1390650"/>
                <a:gd name="connsiteY53" fmla="*/ 173831 h 1131094"/>
                <a:gd name="connsiteX54" fmla="*/ 471488 w 1390650"/>
                <a:gd name="connsiteY54" fmla="*/ 159544 h 1131094"/>
                <a:gd name="connsiteX55" fmla="*/ 450057 w 1390650"/>
                <a:gd name="connsiteY55" fmla="*/ 154781 h 1131094"/>
                <a:gd name="connsiteX56" fmla="*/ 428625 w 1390650"/>
                <a:gd name="connsiteY56" fmla="*/ 152400 h 1131094"/>
                <a:gd name="connsiteX57" fmla="*/ 426244 w 1390650"/>
                <a:gd name="connsiteY57" fmla="*/ 133350 h 1131094"/>
                <a:gd name="connsiteX58" fmla="*/ 388144 w 1390650"/>
                <a:gd name="connsiteY58" fmla="*/ 111918 h 1131094"/>
                <a:gd name="connsiteX59" fmla="*/ 409576 w 1390650"/>
                <a:gd name="connsiteY59" fmla="*/ 83344 h 1131094"/>
                <a:gd name="connsiteX60" fmla="*/ 438150 w 1390650"/>
                <a:gd name="connsiteY60" fmla="*/ 111919 h 1131094"/>
                <a:gd name="connsiteX61" fmla="*/ 476250 w 1390650"/>
                <a:gd name="connsiteY61" fmla="*/ 111919 h 1131094"/>
                <a:gd name="connsiteX62" fmla="*/ 490538 w 1390650"/>
                <a:gd name="connsiteY62" fmla="*/ 92869 h 1131094"/>
                <a:gd name="connsiteX63" fmla="*/ 495300 w 1390650"/>
                <a:gd name="connsiteY63" fmla="*/ 69056 h 1131094"/>
                <a:gd name="connsiteX64" fmla="*/ 495300 w 1390650"/>
                <a:gd name="connsiteY64" fmla="*/ 69056 h 1131094"/>
                <a:gd name="connsiteX65" fmla="*/ 476250 w 1390650"/>
                <a:gd name="connsiteY65" fmla="*/ 47625 h 1131094"/>
                <a:gd name="connsiteX66" fmla="*/ 457200 w 1390650"/>
                <a:gd name="connsiteY66" fmla="*/ 47625 h 1131094"/>
                <a:gd name="connsiteX67" fmla="*/ 438150 w 1390650"/>
                <a:gd name="connsiteY67" fmla="*/ 47625 h 1131094"/>
                <a:gd name="connsiteX68" fmla="*/ 428625 w 1390650"/>
                <a:gd name="connsiteY68" fmla="*/ 26194 h 1131094"/>
                <a:gd name="connsiteX69" fmla="*/ 409575 w 1390650"/>
                <a:gd name="connsiteY69" fmla="*/ 14287 h 1131094"/>
                <a:gd name="connsiteX70" fmla="*/ 385763 w 1390650"/>
                <a:gd name="connsiteY70" fmla="*/ 0 h 1131094"/>
                <a:gd name="connsiteX71" fmla="*/ 364332 w 1390650"/>
                <a:gd name="connsiteY71" fmla="*/ 4762 h 1131094"/>
                <a:gd name="connsiteX72" fmla="*/ 378619 w 1390650"/>
                <a:gd name="connsiteY72" fmla="*/ 33337 h 1131094"/>
                <a:gd name="connsiteX73" fmla="*/ 378619 w 1390650"/>
                <a:gd name="connsiteY73" fmla="*/ 45244 h 1131094"/>
                <a:gd name="connsiteX74" fmla="*/ 354807 w 1390650"/>
                <a:gd name="connsiteY74" fmla="*/ 35719 h 1131094"/>
                <a:gd name="connsiteX75" fmla="*/ 342900 w 1390650"/>
                <a:gd name="connsiteY75" fmla="*/ 45244 h 1131094"/>
                <a:gd name="connsiteX76" fmla="*/ 354807 w 1390650"/>
                <a:gd name="connsiteY76" fmla="*/ 66675 h 1131094"/>
                <a:gd name="connsiteX77" fmla="*/ 345282 w 1390650"/>
                <a:gd name="connsiteY77" fmla="*/ 85725 h 1131094"/>
                <a:gd name="connsiteX78" fmla="*/ 335757 w 1390650"/>
                <a:gd name="connsiteY78" fmla="*/ 90487 h 1131094"/>
                <a:gd name="connsiteX79" fmla="*/ 302419 w 1390650"/>
                <a:gd name="connsiteY79" fmla="*/ 116681 h 1131094"/>
                <a:gd name="connsiteX80" fmla="*/ 300038 w 1390650"/>
                <a:gd name="connsiteY80" fmla="*/ 88106 h 1131094"/>
                <a:gd name="connsiteX81" fmla="*/ 311944 w 1390650"/>
                <a:gd name="connsiteY81" fmla="*/ 61912 h 1131094"/>
                <a:gd name="connsiteX82" fmla="*/ 276225 w 1390650"/>
                <a:gd name="connsiteY82" fmla="*/ 57150 h 1131094"/>
                <a:gd name="connsiteX83" fmla="*/ 269082 w 1390650"/>
                <a:gd name="connsiteY83" fmla="*/ 59531 h 1131094"/>
                <a:gd name="connsiteX84" fmla="*/ 273844 w 1390650"/>
                <a:gd name="connsiteY84" fmla="*/ 102394 h 1131094"/>
                <a:gd name="connsiteX85" fmla="*/ 269082 w 1390650"/>
                <a:gd name="connsiteY85" fmla="*/ 126206 h 1131094"/>
                <a:gd name="connsiteX86" fmla="*/ 247650 w 1390650"/>
                <a:gd name="connsiteY86" fmla="*/ 128587 h 1131094"/>
                <a:gd name="connsiteX87" fmla="*/ 247650 w 1390650"/>
                <a:gd name="connsiteY87" fmla="*/ 128587 h 1131094"/>
                <a:gd name="connsiteX88" fmla="*/ 214313 w 1390650"/>
                <a:gd name="connsiteY88" fmla="*/ 130969 h 1131094"/>
                <a:gd name="connsiteX89" fmla="*/ 202407 w 1390650"/>
                <a:gd name="connsiteY89" fmla="*/ 111919 h 1131094"/>
                <a:gd name="connsiteX90" fmla="*/ 185738 w 1390650"/>
                <a:gd name="connsiteY90" fmla="*/ 102394 h 1131094"/>
                <a:gd name="connsiteX91" fmla="*/ 188119 w 1390650"/>
                <a:gd name="connsiteY91" fmla="*/ 128587 h 1131094"/>
                <a:gd name="connsiteX92" fmla="*/ 188119 w 1390650"/>
                <a:gd name="connsiteY92" fmla="*/ 159544 h 1131094"/>
                <a:gd name="connsiteX93" fmla="*/ 159544 w 1390650"/>
                <a:gd name="connsiteY93" fmla="*/ 171450 h 1131094"/>
                <a:gd name="connsiteX94" fmla="*/ 142875 w 1390650"/>
                <a:gd name="connsiteY94" fmla="*/ 171450 h 1131094"/>
                <a:gd name="connsiteX95" fmla="*/ 135732 w 1390650"/>
                <a:gd name="connsiteY95" fmla="*/ 188119 h 1131094"/>
                <a:gd name="connsiteX96" fmla="*/ 121444 w 1390650"/>
                <a:gd name="connsiteY96" fmla="*/ 197644 h 1131094"/>
                <a:gd name="connsiteX97" fmla="*/ 100013 w 1390650"/>
                <a:gd name="connsiteY97" fmla="*/ 204787 h 1131094"/>
                <a:gd name="connsiteX98" fmla="*/ 95250 w 1390650"/>
                <a:gd name="connsiteY98" fmla="*/ 223837 h 1131094"/>
                <a:gd name="connsiteX99" fmla="*/ 88107 w 1390650"/>
                <a:gd name="connsiteY99" fmla="*/ 250031 h 1131094"/>
                <a:gd name="connsiteX100" fmla="*/ 78582 w 1390650"/>
                <a:gd name="connsiteY100" fmla="*/ 283369 h 1131094"/>
                <a:gd name="connsiteX101" fmla="*/ 54769 w 1390650"/>
                <a:gd name="connsiteY101" fmla="*/ 288131 h 1131094"/>
                <a:gd name="connsiteX102" fmla="*/ 35719 w 1390650"/>
                <a:gd name="connsiteY102" fmla="*/ 288131 h 1131094"/>
                <a:gd name="connsiteX103" fmla="*/ 2382 w 1390650"/>
                <a:gd name="connsiteY103" fmla="*/ 304800 h 1131094"/>
                <a:gd name="connsiteX104" fmla="*/ 2382 w 1390650"/>
                <a:gd name="connsiteY104" fmla="*/ 311944 h 1131094"/>
                <a:gd name="connsiteX105" fmla="*/ 19050 w 1390650"/>
                <a:gd name="connsiteY105" fmla="*/ 319087 h 1131094"/>
                <a:gd name="connsiteX106" fmla="*/ 40482 w 1390650"/>
                <a:gd name="connsiteY106" fmla="*/ 328612 h 1131094"/>
                <a:gd name="connsiteX107" fmla="*/ 28575 w 1390650"/>
                <a:gd name="connsiteY107" fmla="*/ 373856 h 1131094"/>
                <a:gd name="connsiteX108" fmla="*/ 14288 w 1390650"/>
                <a:gd name="connsiteY108" fmla="*/ 402431 h 1131094"/>
                <a:gd name="connsiteX109" fmla="*/ 0 w 1390650"/>
                <a:gd name="connsiteY109" fmla="*/ 431006 h 1131094"/>
                <a:gd name="connsiteX110" fmla="*/ 11907 w 1390650"/>
                <a:gd name="connsiteY110" fmla="*/ 466725 h 1131094"/>
                <a:gd name="connsiteX111" fmla="*/ 14288 w 1390650"/>
                <a:gd name="connsiteY111" fmla="*/ 492919 h 1131094"/>
                <a:gd name="connsiteX112" fmla="*/ 23813 w 1390650"/>
                <a:gd name="connsiteY112" fmla="*/ 526256 h 1131094"/>
                <a:gd name="connsiteX113" fmla="*/ 54769 w 1390650"/>
                <a:gd name="connsiteY113" fmla="*/ 540544 h 1131094"/>
                <a:gd name="connsiteX114" fmla="*/ 90488 w 1390650"/>
                <a:gd name="connsiteY114" fmla="*/ 552450 h 1131094"/>
                <a:gd name="connsiteX115" fmla="*/ 104775 w 1390650"/>
                <a:gd name="connsiteY115" fmla="*/ 569119 h 1131094"/>
                <a:gd name="connsiteX116" fmla="*/ 128588 w 1390650"/>
                <a:gd name="connsiteY116" fmla="*/ 631031 h 1131094"/>
                <a:gd name="connsiteX117" fmla="*/ 152400 w 1390650"/>
                <a:gd name="connsiteY117" fmla="*/ 661987 h 1131094"/>
                <a:gd name="connsiteX118" fmla="*/ 173832 w 1390650"/>
                <a:gd name="connsiteY118" fmla="*/ 683419 h 1131094"/>
                <a:gd name="connsiteX119" fmla="*/ 166688 w 1390650"/>
                <a:gd name="connsiteY119" fmla="*/ 719137 h 1131094"/>
                <a:gd name="connsiteX120" fmla="*/ 150019 w 1390650"/>
                <a:gd name="connsiteY120" fmla="*/ 752475 h 1131094"/>
                <a:gd name="connsiteX121" fmla="*/ 133350 w 1390650"/>
                <a:gd name="connsiteY121" fmla="*/ 773906 h 1131094"/>
                <a:gd name="connsiteX122" fmla="*/ 114300 w 1390650"/>
                <a:gd name="connsiteY122" fmla="*/ 792956 h 1131094"/>
                <a:gd name="connsiteX123" fmla="*/ 100013 w 1390650"/>
                <a:gd name="connsiteY123" fmla="*/ 821531 h 1131094"/>
                <a:gd name="connsiteX124" fmla="*/ 80963 w 1390650"/>
                <a:gd name="connsiteY124" fmla="*/ 847725 h 1131094"/>
                <a:gd name="connsiteX125" fmla="*/ 66675 w 1390650"/>
                <a:gd name="connsiteY125" fmla="*/ 890587 h 1131094"/>
                <a:gd name="connsiteX126" fmla="*/ 66675 w 1390650"/>
                <a:gd name="connsiteY126" fmla="*/ 916781 h 1131094"/>
                <a:gd name="connsiteX127" fmla="*/ 78582 w 1390650"/>
                <a:gd name="connsiteY127" fmla="*/ 945356 h 1131094"/>
                <a:gd name="connsiteX128" fmla="*/ 90488 w 1390650"/>
                <a:gd name="connsiteY128" fmla="*/ 959644 h 1131094"/>
                <a:gd name="connsiteX129" fmla="*/ 128588 w 1390650"/>
                <a:gd name="connsiteY129" fmla="*/ 959644 h 1131094"/>
                <a:gd name="connsiteX130" fmla="*/ 169069 w 1390650"/>
                <a:gd name="connsiteY130" fmla="*/ 959644 h 1131094"/>
                <a:gd name="connsiteX131" fmla="*/ 221457 w 1390650"/>
                <a:gd name="connsiteY131" fmla="*/ 959644 h 1131094"/>
                <a:gd name="connsiteX132" fmla="*/ 278607 w 1390650"/>
                <a:gd name="connsiteY132" fmla="*/ 957262 h 1131094"/>
                <a:gd name="connsiteX133" fmla="*/ 316707 w 1390650"/>
                <a:gd name="connsiteY133" fmla="*/ 957262 h 1131094"/>
                <a:gd name="connsiteX134" fmla="*/ 333375 w 1390650"/>
                <a:gd name="connsiteY134" fmla="*/ 957262 h 1131094"/>
                <a:gd name="connsiteX135" fmla="*/ 330994 w 1390650"/>
                <a:gd name="connsiteY135" fmla="*/ 981075 h 1131094"/>
                <a:gd name="connsiteX136" fmla="*/ 330994 w 1390650"/>
                <a:gd name="connsiteY136" fmla="*/ 995362 h 1131094"/>
                <a:gd name="connsiteX137" fmla="*/ 354807 w 1390650"/>
                <a:gd name="connsiteY137" fmla="*/ 1012030 h 1131094"/>
                <a:gd name="connsiteX138" fmla="*/ 359569 w 1390650"/>
                <a:gd name="connsiteY138" fmla="*/ 1040606 h 1131094"/>
                <a:gd name="connsiteX139" fmla="*/ 404813 w 1390650"/>
                <a:gd name="connsiteY139" fmla="*/ 1042987 h 1131094"/>
                <a:gd name="connsiteX140" fmla="*/ 421482 w 1390650"/>
                <a:gd name="connsiteY140" fmla="*/ 1035844 h 1131094"/>
                <a:gd name="connsiteX141" fmla="*/ 433388 w 1390650"/>
                <a:gd name="connsiteY141" fmla="*/ 1009650 h 1131094"/>
                <a:gd name="connsiteX142" fmla="*/ 452438 w 1390650"/>
                <a:gd name="connsiteY142" fmla="*/ 985837 h 1131094"/>
                <a:gd name="connsiteX143" fmla="*/ 483394 w 1390650"/>
                <a:gd name="connsiteY143" fmla="*/ 990600 h 1131094"/>
                <a:gd name="connsiteX144" fmla="*/ 552451 w 1390650"/>
                <a:gd name="connsiteY144" fmla="*/ 1021556 h 1131094"/>
                <a:gd name="connsiteX145" fmla="*/ 511969 w 1390650"/>
                <a:gd name="connsiteY145" fmla="*/ 971550 h 1131094"/>
                <a:gd name="connsiteX146" fmla="*/ 481013 w 1390650"/>
                <a:gd name="connsiteY146" fmla="*/ 952500 h 1131094"/>
                <a:gd name="connsiteX147" fmla="*/ 459582 w 1390650"/>
                <a:gd name="connsiteY147" fmla="*/ 928687 h 1131094"/>
                <a:gd name="connsiteX148" fmla="*/ 431007 w 1390650"/>
                <a:gd name="connsiteY148" fmla="*/ 900112 h 1131094"/>
                <a:gd name="connsiteX149" fmla="*/ 435769 w 1390650"/>
                <a:gd name="connsiteY149" fmla="*/ 878681 h 1131094"/>
                <a:gd name="connsiteX150" fmla="*/ 428625 w 1390650"/>
                <a:gd name="connsiteY150" fmla="*/ 857250 h 1131094"/>
                <a:gd name="connsiteX151" fmla="*/ 407194 w 1390650"/>
                <a:gd name="connsiteY151" fmla="*/ 833437 h 1131094"/>
                <a:gd name="connsiteX152" fmla="*/ 407194 w 1390650"/>
                <a:gd name="connsiteY152" fmla="*/ 833437 h 1131094"/>
                <a:gd name="connsiteX153" fmla="*/ 435769 w 1390650"/>
                <a:gd name="connsiteY153" fmla="*/ 833437 h 1131094"/>
                <a:gd name="connsiteX154" fmla="*/ 457200 w 1390650"/>
                <a:gd name="connsiteY154" fmla="*/ 840581 h 1131094"/>
                <a:gd name="connsiteX155" fmla="*/ 478632 w 1390650"/>
                <a:gd name="connsiteY155" fmla="*/ 845344 h 1131094"/>
                <a:gd name="connsiteX156" fmla="*/ 471488 w 1390650"/>
                <a:gd name="connsiteY156" fmla="*/ 864394 h 1131094"/>
                <a:gd name="connsiteX157" fmla="*/ 492919 w 1390650"/>
                <a:gd name="connsiteY157" fmla="*/ 895350 h 1131094"/>
                <a:gd name="connsiteX158" fmla="*/ 531019 w 1390650"/>
                <a:gd name="connsiteY158" fmla="*/ 935831 h 1131094"/>
                <a:gd name="connsiteX159" fmla="*/ 540544 w 1390650"/>
                <a:gd name="connsiteY159" fmla="*/ 938212 h 1131094"/>
                <a:gd name="connsiteX160" fmla="*/ 545307 w 1390650"/>
                <a:gd name="connsiteY160" fmla="*/ 947737 h 1131094"/>
                <a:gd name="connsiteX161" fmla="*/ 552450 w 1390650"/>
                <a:gd name="connsiteY161" fmla="*/ 916781 h 1131094"/>
                <a:gd name="connsiteX162" fmla="*/ 585788 w 1390650"/>
                <a:gd name="connsiteY162" fmla="*/ 942975 h 1131094"/>
                <a:gd name="connsiteX163" fmla="*/ 604838 w 1390650"/>
                <a:gd name="connsiteY163" fmla="*/ 928687 h 1131094"/>
                <a:gd name="connsiteX164" fmla="*/ 611982 w 1390650"/>
                <a:gd name="connsiteY164" fmla="*/ 952500 h 1131094"/>
                <a:gd name="connsiteX165" fmla="*/ 640557 w 1390650"/>
                <a:gd name="connsiteY165" fmla="*/ 966787 h 1131094"/>
                <a:gd name="connsiteX166" fmla="*/ 647700 w 1390650"/>
                <a:gd name="connsiteY166" fmla="*/ 992981 h 1131094"/>
                <a:gd name="connsiteX167" fmla="*/ 683419 w 1390650"/>
                <a:gd name="connsiteY167" fmla="*/ 978694 h 1131094"/>
                <a:gd name="connsiteX168" fmla="*/ 731044 w 1390650"/>
                <a:gd name="connsiteY168" fmla="*/ 1012031 h 1131094"/>
                <a:gd name="connsiteX169" fmla="*/ 762000 w 1390650"/>
                <a:gd name="connsiteY169" fmla="*/ 1038225 h 1131094"/>
                <a:gd name="connsiteX170" fmla="*/ 821532 w 1390650"/>
                <a:gd name="connsiteY170" fmla="*/ 1054894 h 1131094"/>
                <a:gd name="connsiteX171" fmla="*/ 854869 w 1390650"/>
                <a:gd name="connsiteY171" fmla="*/ 1057275 h 1131094"/>
                <a:gd name="connsiteX172" fmla="*/ 897732 w 1390650"/>
                <a:gd name="connsiteY172" fmla="*/ 1062037 h 1131094"/>
                <a:gd name="connsiteX173" fmla="*/ 933450 w 1390650"/>
                <a:gd name="connsiteY173" fmla="*/ 1071562 h 1131094"/>
                <a:gd name="connsiteX174" fmla="*/ 976313 w 1390650"/>
                <a:gd name="connsiteY174" fmla="*/ 1100137 h 1131094"/>
                <a:gd name="connsiteX175" fmla="*/ 1031082 w 1390650"/>
                <a:gd name="connsiteY175" fmla="*/ 1119187 h 1131094"/>
                <a:gd name="connsiteX176" fmla="*/ 1081088 w 1390650"/>
                <a:gd name="connsiteY176" fmla="*/ 1131094 h 1131094"/>
                <a:gd name="connsiteX177" fmla="*/ 1128713 w 1390650"/>
                <a:gd name="connsiteY177" fmla="*/ 1114425 h 1131094"/>
                <a:gd name="connsiteX178" fmla="*/ 1169194 w 1390650"/>
                <a:gd name="connsiteY178" fmla="*/ 1107281 h 1131094"/>
                <a:gd name="connsiteX179" fmla="*/ 1195388 w 1390650"/>
                <a:gd name="connsiteY179" fmla="*/ 1085850 h 1131094"/>
                <a:gd name="connsiteX180" fmla="*/ 1235869 w 1390650"/>
                <a:gd name="connsiteY180" fmla="*/ 1071562 h 1131094"/>
                <a:gd name="connsiteX181" fmla="*/ 1278732 w 1390650"/>
                <a:gd name="connsiteY181" fmla="*/ 1047750 h 1131094"/>
                <a:gd name="connsiteX182" fmla="*/ 1312069 w 1390650"/>
                <a:gd name="connsiteY182" fmla="*/ 1007269 h 1131094"/>
                <a:gd name="connsiteX0" fmla="*/ 1312069 w 1390650"/>
                <a:gd name="connsiteY0" fmla="*/ 1007269 h 1131094"/>
                <a:gd name="connsiteX1" fmla="*/ 1350169 w 1390650"/>
                <a:gd name="connsiteY1" fmla="*/ 947737 h 1131094"/>
                <a:gd name="connsiteX2" fmla="*/ 1385888 w 1390650"/>
                <a:gd name="connsiteY2" fmla="*/ 916781 h 1131094"/>
                <a:gd name="connsiteX3" fmla="*/ 1383507 w 1390650"/>
                <a:gd name="connsiteY3" fmla="*/ 885825 h 1131094"/>
                <a:gd name="connsiteX4" fmla="*/ 1390650 w 1390650"/>
                <a:gd name="connsiteY4" fmla="*/ 854869 h 1131094"/>
                <a:gd name="connsiteX5" fmla="*/ 1390650 w 1390650"/>
                <a:gd name="connsiteY5" fmla="*/ 821531 h 1131094"/>
                <a:gd name="connsiteX6" fmla="*/ 1373982 w 1390650"/>
                <a:gd name="connsiteY6" fmla="*/ 809625 h 1131094"/>
                <a:gd name="connsiteX7" fmla="*/ 1359694 w 1390650"/>
                <a:gd name="connsiteY7" fmla="*/ 792956 h 1131094"/>
                <a:gd name="connsiteX8" fmla="*/ 1366838 w 1390650"/>
                <a:gd name="connsiteY8" fmla="*/ 762000 h 1131094"/>
                <a:gd name="connsiteX9" fmla="*/ 1366838 w 1390650"/>
                <a:gd name="connsiteY9" fmla="*/ 742950 h 1131094"/>
                <a:gd name="connsiteX10" fmla="*/ 1354932 w 1390650"/>
                <a:gd name="connsiteY10" fmla="*/ 728662 h 1131094"/>
                <a:gd name="connsiteX11" fmla="*/ 1357313 w 1390650"/>
                <a:gd name="connsiteY11" fmla="*/ 702469 h 1131094"/>
                <a:gd name="connsiteX12" fmla="*/ 1357313 w 1390650"/>
                <a:gd name="connsiteY12" fmla="*/ 681037 h 1131094"/>
                <a:gd name="connsiteX13" fmla="*/ 1335882 w 1390650"/>
                <a:gd name="connsiteY13" fmla="*/ 659606 h 1131094"/>
                <a:gd name="connsiteX14" fmla="*/ 1321594 w 1390650"/>
                <a:gd name="connsiteY14" fmla="*/ 645319 h 1131094"/>
                <a:gd name="connsiteX15" fmla="*/ 1304925 w 1390650"/>
                <a:gd name="connsiteY15" fmla="*/ 657225 h 1131094"/>
                <a:gd name="connsiteX16" fmla="*/ 1300163 w 1390650"/>
                <a:gd name="connsiteY16" fmla="*/ 659606 h 1131094"/>
                <a:gd name="connsiteX17" fmla="*/ 1293019 w 1390650"/>
                <a:gd name="connsiteY17" fmla="*/ 661987 h 1131094"/>
                <a:gd name="connsiteX18" fmla="*/ 1276350 w 1390650"/>
                <a:gd name="connsiteY18" fmla="*/ 640556 h 1131094"/>
                <a:gd name="connsiteX19" fmla="*/ 1290638 w 1390650"/>
                <a:gd name="connsiteY19" fmla="*/ 631031 h 1131094"/>
                <a:gd name="connsiteX20" fmla="*/ 1264444 w 1390650"/>
                <a:gd name="connsiteY20" fmla="*/ 600075 h 1131094"/>
                <a:gd name="connsiteX21" fmla="*/ 1240632 w 1390650"/>
                <a:gd name="connsiteY21" fmla="*/ 573881 h 1131094"/>
                <a:gd name="connsiteX22" fmla="*/ 1214438 w 1390650"/>
                <a:gd name="connsiteY22" fmla="*/ 581025 h 1131094"/>
                <a:gd name="connsiteX23" fmla="*/ 1193007 w 1390650"/>
                <a:gd name="connsiteY23" fmla="*/ 569119 h 1131094"/>
                <a:gd name="connsiteX24" fmla="*/ 1181100 w 1390650"/>
                <a:gd name="connsiteY24" fmla="*/ 552450 h 1131094"/>
                <a:gd name="connsiteX25" fmla="*/ 1162050 w 1390650"/>
                <a:gd name="connsiteY25" fmla="*/ 528637 h 1131094"/>
                <a:gd name="connsiteX26" fmla="*/ 1138238 w 1390650"/>
                <a:gd name="connsiteY26" fmla="*/ 511969 h 1131094"/>
                <a:gd name="connsiteX27" fmla="*/ 1114425 w 1390650"/>
                <a:gd name="connsiteY27" fmla="*/ 490537 h 1131094"/>
                <a:gd name="connsiteX28" fmla="*/ 1066800 w 1390650"/>
                <a:gd name="connsiteY28" fmla="*/ 464344 h 1131094"/>
                <a:gd name="connsiteX29" fmla="*/ 1033463 w 1390650"/>
                <a:gd name="connsiteY29" fmla="*/ 435769 h 1131094"/>
                <a:gd name="connsiteX30" fmla="*/ 1009650 w 1390650"/>
                <a:gd name="connsiteY30" fmla="*/ 404812 h 1131094"/>
                <a:gd name="connsiteX31" fmla="*/ 983457 w 1390650"/>
                <a:gd name="connsiteY31" fmla="*/ 376237 h 1131094"/>
                <a:gd name="connsiteX32" fmla="*/ 942975 w 1390650"/>
                <a:gd name="connsiteY32" fmla="*/ 354806 h 1131094"/>
                <a:gd name="connsiteX33" fmla="*/ 914400 w 1390650"/>
                <a:gd name="connsiteY33" fmla="*/ 326231 h 1131094"/>
                <a:gd name="connsiteX34" fmla="*/ 897732 w 1390650"/>
                <a:gd name="connsiteY34" fmla="*/ 309562 h 1131094"/>
                <a:gd name="connsiteX35" fmla="*/ 871538 w 1390650"/>
                <a:gd name="connsiteY35" fmla="*/ 280987 h 1131094"/>
                <a:gd name="connsiteX36" fmla="*/ 812007 w 1390650"/>
                <a:gd name="connsiteY36" fmla="*/ 252412 h 1131094"/>
                <a:gd name="connsiteX37" fmla="*/ 795338 w 1390650"/>
                <a:gd name="connsiteY37" fmla="*/ 240506 h 1131094"/>
                <a:gd name="connsiteX38" fmla="*/ 740569 w 1390650"/>
                <a:gd name="connsiteY38" fmla="*/ 216694 h 1131094"/>
                <a:gd name="connsiteX39" fmla="*/ 731044 w 1390650"/>
                <a:gd name="connsiteY39" fmla="*/ 216694 h 1131094"/>
                <a:gd name="connsiteX40" fmla="*/ 723900 w 1390650"/>
                <a:gd name="connsiteY40" fmla="*/ 250031 h 1131094"/>
                <a:gd name="connsiteX41" fmla="*/ 683419 w 1390650"/>
                <a:gd name="connsiteY41" fmla="*/ 226219 h 1131094"/>
                <a:gd name="connsiteX42" fmla="*/ 647700 w 1390650"/>
                <a:gd name="connsiteY42" fmla="*/ 216694 h 1131094"/>
                <a:gd name="connsiteX43" fmla="*/ 631032 w 1390650"/>
                <a:gd name="connsiteY43" fmla="*/ 197644 h 1131094"/>
                <a:gd name="connsiteX44" fmla="*/ 614363 w 1390650"/>
                <a:gd name="connsiteY44" fmla="*/ 171450 h 1131094"/>
                <a:gd name="connsiteX45" fmla="*/ 602457 w 1390650"/>
                <a:gd name="connsiteY45" fmla="*/ 197644 h 1131094"/>
                <a:gd name="connsiteX46" fmla="*/ 573882 w 1390650"/>
                <a:gd name="connsiteY46" fmla="*/ 204787 h 1131094"/>
                <a:gd name="connsiteX47" fmla="*/ 554832 w 1390650"/>
                <a:gd name="connsiteY47" fmla="*/ 195262 h 1131094"/>
                <a:gd name="connsiteX48" fmla="*/ 542925 w 1390650"/>
                <a:gd name="connsiteY48" fmla="*/ 173831 h 1131094"/>
                <a:gd name="connsiteX49" fmla="*/ 531019 w 1390650"/>
                <a:gd name="connsiteY49" fmla="*/ 164306 h 1131094"/>
                <a:gd name="connsiteX50" fmla="*/ 516732 w 1390650"/>
                <a:gd name="connsiteY50" fmla="*/ 166687 h 1131094"/>
                <a:gd name="connsiteX51" fmla="*/ 481013 w 1390650"/>
                <a:gd name="connsiteY51" fmla="*/ 178594 h 1131094"/>
                <a:gd name="connsiteX52" fmla="*/ 473869 w 1390650"/>
                <a:gd name="connsiteY52" fmla="*/ 190500 h 1131094"/>
                <a:gd name="connsiteX53" fmla="*/ 471488 w 1390650"/>
                <a:gd name="connsiteY53" fmla="*/ 173831 h 1131094"/>
                <a:gd name="connsiteX54" fmla="*/ 471488 w 1390650"/>
                <a:gd name="connsiteY54" fmla="*/ 159544 h 1131094"/>
                <a:gd name="connsiteX55" fmla="*/ 450057 w 1390650"/>
                <a:gd name="connsiteY55" fmla="*/ 154781 h 1131094"/>
                <a:gd name="connsiteX56" fmla="*/ 428625 w 1390650"/>
                <a:gd name="connsiteY56" fmla="*/ 152400 h 1131094"/>
                <a:gd name="connsiteX57" fmla="*/ 426244 w 1390650"/>
                <a:gd name="connsiteY57" fmla="*/ 133350 h 1131094"/>
                <a:gd name="connsiteX58" fmla="*/ 388144 w 1390650"/>
                <a:gd name="connsiteY58" fmla="*/ 111918 h 1131094"/>
                <a:gd name="connsiteX59" fmla="*/ 409576 w 1390650"/>
                <a:gd name="connsiteY59" fmla="*/ 83344 h 1131094"/>
                <a:gd name="connsiteX60" fmla="*/ 438150 w 1390650"/>
                <a:gd name="connsiteY60" fmla="*/ 111919 h 1131094"/>
                <a:gd name="connsiteX61" fmla="*/ 476250 w 1390650"/>
                <a:gd name="connsiteY61" fmla="*/ 111919 h 1131094"/>
                <a:gd name="connsiteX62" fmla="*/ 490538 w 1390650"/>
                <a:gd name="connsiteY62" fmla="*/ 92869 h 1131094"/>
                <a:gd name="connsiteX63" fmla="*/ 495300 w 1390650"/>
                <a:gd name="connsiteY63" fmla="*/ 69056 h 1131094"/>
                <a:gd name="connsiteX64" fmla="*/ 495300 w 1390650"/>
                <a:gd name="connsiteY64" fmla="*/ 69056 h 1131094"/>
                <a:gd name="connsiteX65" fmla="*/ 476250 w 1390650"/>
                <a:gd name="connsiteY65" fmla="*/ 47625 h 1131094"/>
                <a:gd name="connsiteX66" fmla="*/ 457200 w 1390650"/>
                <a:gd name="connsiteY66" fmla="*/ 47625 h 1131094"/>
                <a:gd name="connsiteX67" fmla="*/ 438150 w 1390650"/>
                <a:gd name="connsiteY67" fmla="*/ 47625 h 1131094"/>
                <a:gd name="connsiteX68" fmla="*/ 428625 w 1390650"/>
                <a:gd name="connsiteY68" fmla="*/ 26194 h 1131094"/>
                <a:gd name="connsiteX69" fmla="*/ 409575 w 1390650"/>
                <a:gd name="connsiteY69" fmla="*/ 14287 h 1131094"/>
                <a:gd name="connsiteX70" fmla="*/ 385763 w 1390650"/>
                <a:gd name="connsiteY70" fmla="*/ 0 h 1131094"/>
                <a:gd name="connsiteX71" fmla="*/ 364332 w 1390650"/>
                <a:gd name="connsiteY71" fmla="*/ 4762 h 1131094"/>
                <a:gd name="connsiteX72" fmla="*/ 378619 w 1390650"/>
                <a:gd name="connsiteY72" fmla="*/ 33337 h 1131094"/>
                <a:gd name="connsiteX73" fmla="*/ 378619 w 1390650"/>
                <a:gd name="connsiteY73" fmla="*/ 45244 h 1131094"/>
                <a:gd name="connsiteX74" fmla="*/ 354807 w 1390650"/>
                <a:gd name="connsiteY74" fmla="*/ 35719 h 1131094"/>
                <a:gd name="connsiteX75" fmla="*/ 342900 w 1390650"/>
                <a:gd name="connsiteY75" fmla="*/ 45244 h 1131094"/>
                <a:gd name="connsiteX76" fmla="*/ 354807 w 1390650"/>
                <a:gd name="connsiteY76" fmla="*/ 66675 h 1131094"/>
                <a:gd name="connsiteX77" fmla="*/ 345282 w 1390650"/>
                <a:gd name="connsiteY77" fmla="*/ 85725 h 1131094"/>
                <a:gd name="connsiteX78" fmla="*/ 335757 w 1390650"/>
                <a:gd name="connsiteY78" fmla="*/ 90487 h 1131094"/>
                <a:gd name="connsiteX79" fmla="*/ 302419 w 1390650"/>
                <a:gd name="connsiteY79" fmla="*/ 116681 h 1131094"/>
                <a:gd name="connsiteX80" fmla="*/ 300038 w 1390650"/>
                <a:gd name="connsiteY80" fmla="*/ 88106 h 1131094"/>
                <a:gd name="connsiteX81" fmla="*/ 311944 w 1390650"/>
                <a:gd name="connsiteY81" fmla="*/ 61912 h 1131094"/>
                <a:gd name="connsiteX82" fmla="*/ 276225 w 1390650"/>
                <a:gd name="connsiteY82" fmla="*/ 57150 h 1131094"/>
                <a:gd name="connsiteX83" fmla="*/ 269082 w 1390650"/>
                <a:gd name="connsiteY83" fmla="*/ 59531 h 1131094"/>
                <a:gd name="connsiteX84" fmla="*/ 273844 w 1390650"/>
                <a:gd name="connsiteY84" fmla="*/ 102394 h 1131094"/>
                <a:gd name="connsiteX85" fmla="*/ 269082 w 1390650"/>
                <a:gd name="connsiteY85" fmla="*/ 126206 h 1131094"/>
                <a:gd name="connsiteX86" fmla="*/ 247650 w 1390650"/>
                <a:gd name="connsiteY86" fmla="*/ 128587 h 1131094"/>
                <a:gd name="connsiteX87" fmla="*/ 247650 w 1390650"/>
                <a:gd name="connsiteY87" fmla="*/ 128587 h 1131094"/>
                <a:gd name="connsiteX88" fmla="*/ 214313 w 1390650"/>
                <a:gd name="connsiteY88" fmla="*/ 130969 h 1131094"/>
                <a:gd name="connsiteX89" fmla="*/ 202407 w 1390650"/>
                <a:gd name="connsiteY89" fmla="*/ 111919 h 1131094"/>
                <a:gd name="connsiteX90" fmla="*/ 185738 w 1390650"/>
                <a:gd name="connsiteY90" fmla="*/ 102394 h 1131094"/>
                <a:gd name="connsiteX91" fmla="*/ 188119 w 1390650"/>
                <a:gd name="connsiteY91" fmla="*/ 128587 h 1131094"/>
                <a:gd name="connsiteX92" fmla="*/ 188119 w 1390650"/>
                <a:gd name="connsiteY92" fmla="*/ 159544 h 1131094"/>
                <a:gd name="connsiteX93" fmla="*/ 159544 w 1390650"/>
                <a:gd name="connsiteY93" fmla="*/ 171450 h 1131094"/>
                <a:gd name="connsiteX94" fmla="*/ 142875 w 1390650"/>
                <a:gd name="connsiteY94" fmla="*/ 171450 h 1131094"/>
                <a:gd name="connsiteX95" fmla="*/ 135732 w 1390650"/>
                <a:gd name="connsiteY95" fmla="*/ 188119 h 1131094"/>
                <a:gd name="connsiteX96" fmla="*/ 121444 w 1390650"/>
                <a:gd name="connsiteY96" fmla="*/ 197644 h 1131094"/>
                <a:gd name="connsiteX97" fmla="*/ 100013 w 1390650"/>
                <a:gd name="connsiteY97" fmla="*/ 204787 h 1131094"/>
                <a:gd name="connsiteX98" fmla="*/ 95250 w 1390650"/>
                <a:gd name="connsiteY98" fmla="*/ 223837 h 1131094"/>
                <a:gd name="connsiteX99" fmla="*/ 88107 w 1390650"/>
                <a:gd name="connsiteY99" fmla="*/ 250031 h 1131094"/>
                <a:gd name="connsiteX100" fmla="*/ 78582 w 1390650"/>
                <a:gd name="connsiteY100" fmla="*/ 283369 h 1131094"/>
                <a:gd name="connsiteX101" fmla="*/ 54769 w 1390650"/>
                <a:gd name="connsiteY101" fmla="*/ 288131 h 1131094"/>
                <a:gd name="connsiteX102" fmla="*/ 35719 w 1390650"/>
                <a:gd name="connsiteY102" fmla="*/ 288131 h 1131094"/>
                <a:gd name="connsiteX103" fmla="*/ 2382 w 1390650"/>
                <a:gd name="connsiteY103" fmla="*/ 304800 h 1131094"/>
                <a:gd name="connsiteX104" fmla="*/ 2382 w 1390650"/>
                <a:gd name="connsiteY104" fmla="*/ 311944 h 1131094"/>
                <a:gd name="connsiteX105" fmla="*/ 19050 w 1390650"/>
                <a:gd name="connsiteY105" fmla="*/ 319087 h 1131094"/>
                <a:gd name="connsiteX106" fmla="*/ 40482 w 1390650"/>
                <a:gd name="connsiteY106" fmla="*/ 328612 h 1131094"/>
                <a:gd name="connsiteX107" fmla="*/ 28575 w 1390650"/>
                <a:gd name="connsiteY107" fmla="*/ 373856 h 1131094"/>
                <a:gd name="connsiteX108" fmla="*/ 14288 w 1390650"/>
                <a:gd name="connsiteY108" fmla="*/ 402431 h 1131094"/>
                <a:gd name="connsiteX109" fmla="*/ 0 w 1390650"/>
                <a:gd name="connsiteY109" fmla="*/ 431006 h 1131094"/>
                <a:gd name="connsiteX110" fmla="*/ 11907 w 1390650"/>
                <a:gd name="connsiteY110" fmla="*/ 466725 h 1131094"/>
                <a:gd name="connsiteX111" fmla="*/ 14288 w 1390650"/>
                <a:gd name="connsiteY111" fmla="*/ 492919 h 1131094"/>
                <a:gd name="connsiteX112" fmla="*/ 23813 w 1390650"/>
                <a:gd name="connsiteY112" fmla="*/ 526256 h 1131094"/>
                <a:gd name="connsiteX113" fmla="*/ 54769 w 1390650"/>
                <a:gd name="connsiteY113" fmla="*/ 540544 h 1131094"/>
                <a:gd name="connsiteX114" fmla="*/ 90488 w 1390650"/>
                <a:gd name="connsiteY114" fmla="*/ 552450 h 1131094"/>
                <a:gd name="connsiteX115" fmla="*/ 104775 w 1390650"/>
                <a:gd name="connsiteY115" fmla="*/ 569119 h 1131094"/>
                <a:gd name="connsiteX116" fmla="*/ 128588 w 1390650"/>
                <a:gd name="connsiteY116" fmla="*/ 631031 h 1131094"/>
                <a:gd name="connsiteX117" fmla="*/ 152400 w 1390650"/>
                <a:gd name="connsiteY117" fmla="*/ 661987 h 1131094"/>
                <a:gd name="connsiteX118" fmla="*/ 173832 w 1390650"/>
                <a:gd name="connsiteY118" fmla="*/ 683419 h 1131094"/>
                <a:gd name="connsiteX119" fmla="*/ 166688 w 1390650"/>
                <a:gd name="connsiteY119" fmla="*/ 719137 h 1131094"/>
                <a:gd name="connsiteX120" fmla="*/ 150019 w 1390650"/>
                <a:gd name="connsiteY120" fmla="*/ 752475 h 1131094"/>
                <a:gd name="connsiteX121" fmla="*/ 133350 w 1390650"/>
                <a:gd name="connsiteY121" fmla="*/ 773906 h 1131094"/>
                <a:gd name="connsiteX122" fmla="*/ 114300 w 1390650"/>
                <a:gd name="connsiteY122" fmla="*/ 792956 h 1131094"/>
                <a:gd name="connsiteX123" fmla="*/ 100013 w 1390650"/>
                <a:gd name="connsiteY123" fmla="*/ 821531 h 1131094"/>
                <a:gd name="connsiteX124" fmla="*/ 80963 w 1390650"/>
                <a:gd name="connsiteY124" fmla="*/ 847725 h 1131094"/>
                <a:gd name="connsiteX125" fmla="*/ 66675 w 1390650"/>
                <a:gd name="connsiteY125" fmla="*/ 890587 h 1131094"/>
                <a:gd name="connsiteX126" fmla="*/ 66675 w 1390650"/>
                <a:gd name="connsiteY126" fmla="*/ 916781 h 1131094"/>
                <a:gd name="connsiteX127" fmla="*/ 78582 w 1390650"/>
                <a:gd name="connsiteY127" fmla="*/ 945356 h 1131094"/>
                <a:gd name="connsiteX128" fmla="*/ 90488 w 1390650"/>
                <a:gd name="connsiteY128" fmla="*/ 959644 h 1131094"/>
                <a:gd name="connsiteX129" fmla="*/ 128588 w 1390650"/>
                <a:gd name="connsiteY129" fmla="*/ 959644 h 1131094"/>
                <a:gd name="connsiteX130" fmla="*/ 169069 w 1390650"/>
                <a:gd name="connsiteY130" fmla="*/ 959644 h 1131094"/>
                <a:gd name="connsiteX131" fmla="*/ 221457 w 1390650"/>
                <a:gd name="connsiteY131" fmla="*/ 959644 h 1131094"/>
                <a:gd name="connsiteX132" fmla="*/ 278607 w 1390650"/>
                <a:gd name="connsiteY132" fmla="*/ 957262 h 1131094"/>
                <a:gd name="connsiteX133" fmla="*/ 316707 w 1390650"/>
                <a:gd name="connsiteY133" fmla="*/ 957262 h 1131094"/>
                <a:gd name="connsiteX134" fmla="*/ 333375 w 1390650"/>
                <a:gd name="connsiteY134" fmla="*/ 957262 h 1131094"/>
                <a:gd name="connsiteX135" fmla="*/ 330994 w 1390650"/>
                <a:gd name="connsiteY135" fmla="*/ 981075 h 1131094"/>
                <a:gd name="connsiteX136" fmla="*/ 330994 w 1390650"/>
                <a:gd name="connsiteY136" fmla="*/ 995362 h 1131094"/>
                <a:gd name="connsiteX137" fmla="*/ 354807 w 1390650"/>
                <a:gd name="connsiteY137" fmla="*/ 1012030 h 1131094"/>
                <a:gd name="connsiteX138" fmla="*/ 359569 w 1390650"/>
                <a:gd name="connsiteY138" fmla="*/ 1040606 h 1131094"/>
                <a:gd name="connsiteX139" fmla="*/ 407194 w 1390650"/>
                <a:gd name="connsiteY139" fmla="*/ 1052512 h 1131094"/>
                <a:gd name="connsiteX140" fmla="*/ 421482 w 1390650"/>
                <a:gd name="connsiteY140" fmla="*/ 1035844 h 1131094"/>
                <a:gd name="connsiteX141" fmla="*/ 433388 w 1390650"/>
                <a:gd name="connsiteY141" fmla="*/ 1009650 h 1131094"/>
                <a:gd name="connsiteX142" fmla="*/ 452438 w 1390650"/>
                <a:gd name="connsiteY142" fmla="*/ 985837 h 1131094"/>
                <a:gd name="connsiteX143" fmla="*/ 483394 w 1390650"/>
                <a:gd name="connsiteY143" fmla="*/ 990600 h 1131094"/>
                <a:gd name="connsiteX144" fmla="*/ 552451 w 1390650"/>
                <a:gd name="connsiteY144" fmla="*/ 1021556 h 1131094"/>
                <a:gd name="connsiteX145" fmla="*/ 511969 w 1390650"/>
                <a:gd name="connsiteY145" fmla="*/ 971550 h 1131094"/>
                <a:gd name="connsiteX146" fmla="*/ 481013 w 1390650"/>
                <a:gd name="connsiteY146" fmla="*/ 952500 h 1131094"/>
                <a:gd name="connsiteX147" fmla="*/ 459582 w 1390650"/>
                <a:gd name="connsiteY147" fmla="*/ 928687 h 1131094"/>
                <a:gd name="connsiteX148" fmla="*/ 431007 w 1390650"/>
                <a:gd name="connsiteY148" fmla="*/ 900112 h 1131094"/>
                <a:gd name="connsiteX149" fmla="*/ 435769 w 1390650"/>
                <a:gd name="connsiteY149" fmla="*/ 878681 h 1131094"/>
                <a:gd name="connsiteX150" fmla="*/ 428625 w 1390650"/>
                <a:gd name="connsiteY150" fmla="*/ 857250 h 1131094"/>
                <a:gd name="connsiteX151" fmla="*/ 407194 w 1390650"/>
                <a:gd name="connsiteY151" fmla="*/ 833437 h 1131094"/>
                <a:gd name="connsiteX152" fmla="*/ 407194 w 1390650"/>
                <a:gd name="connsiteY152" fmla="*/ 833437 h 1131094"/>
                <a:gd name="connsiteX153" fmla="*/ 435769 w 1390650"/>
                <a:gd name="connsiteY153" fmla="*/ 833437 h 1131094"/>
                <a:gd name="connsiteX154" fmla="*/ 457200 w 1390650"/>
                <a:gd name="connsiteY154" fmla="*/ 840581 h 1131094"/>
                <a:gd name="connsiteX155" fmla="*/ 478632 w 1390650"/>
                <a:gd name="connsiteY155" fmla="*/ 845344 h 1131094"/>
                <a:gd name="connsiteX156" fmla="*/ 471488 w 1390650"/>
                <a:gd name="connsiteY156" fmla="*/ 864394 h 1131094"/>
                <a:gd name="connsiteX157" fmla="*/ 492919 w 1390650"/>
                <a:gd name="connsiteY157" fmla="*/ 895350 h 1131094"/>
                <a:gd name="connsiteX158" fmla="*/ 531019 w 1390650"/>
                <a:gd name="connsiteY158" fmla="*/ 935831 h 1131094"/>
                <a:gd name="connsiteX159" fmla="*/ 540544 w 1390650"/>
                <a:gd name="connsiteY159" fmla="*/ 938212 h 1131094"/>
                <a:gd name="connsiteX160" fmla="*/ 545307 w 1390650"/>
                <a:gd name="connsiteY160" fmla="*/ 947737 h 1131094"/>
                <a:gd name="connsiteX161" fmla="*/ 552450 w 1390650"/>
                <a:gd name="connsiteY161" fmla="*/ 916781 h 1131094"/>
                <a:gd name="connsiteX162" fmla="*/ 585788 w 1390650"/>
                <a:gd name="connsiteY162" fmla="*/ 942975 h 1131094"/>
                <a:gd name="connsiteX163" fmla="*/ 604838 w 1390650"/>
                <a:gd name="connsiteY163" fmla="*/ 928687 h 1131094"/>
                <a:gd name="connsiteX164" fmla="*/ 611982 w 1390650"/>
                <a:gd name="connsiteY164" fmla="*/ 952500 h 1131094"/>
                <a:gd name="connsiteX165" fmla="*/ 640557 w 1390650"/>
                <a:gd name="connsiteY165" fmla="*/ 966787 h 1131094"/>
                <a:gd name="connsiteX166" fmla="*/ 647700 w 1390650"/>
                <a:gd name="connsiteY166" fmla="*/ 992981 h 1131094"/>
                <a:gd name="connsiteX167" fmla="*/ 683419 w 1390650"/>
                <a:gd name="connsiteY167" fmla="*/ 978694 h 1131094"/>
                <a:gd name="connsiteX168" fmla="*/ 731044 w 1390650"/>
                <a:gd name="connsiteY168" fmla="*/ 1012031 h 1131094"/>
                <a:gd name="connsiteX169" fmla="*/ 762000 w 1390650"/>
                <a:gd name="connsiteY169" fmla="*/ 1038225 h 1131094"/>
                <a:gd name="connsiteX170" fmla="*/ 821532 w 1390650"/>
                <a:gd name="connsiteY170" fmla="*/ 1054894 h 1131094"/>
                <a:gd name="connsiteX171" fmla="*/ 854869 w 1390650"/>
                <a:gd name="connsiteY171" fmla="*/ 1057275 h 1131094"/>
                <a:gd name="connsiteX172" fmla="*/ 897732 w 1390650"/>
                <a:gd name="connsiteY172" fmla="*/ 1062037 h 1131094"/>
                <a:gd name="connsiteX173" fmla="*/ 933450 w 1390650"/>
                <a:gd name="connsiteY173" fmla="*/ 1071562 h 1131094"/>
                <a:gd name="connsiteX174" fmla="*/ 976313 w 1390650"/>
                <a:gd name="connsiteY174" fmla="*/ 1100137 h 1131094"/>
                <a:gd name="connsiteX175" fmla="*/ 1031082 w 1390650"/>
                <a:gd name="connsiteY175" fmla="*/ 1119187 h 1131094"/>
                <a:gd name="connsiteX176" fmla="*/ 1081088 w 1390650"/>
                <a:gd name="connsiteY176" fmla="*/ 1131094 h 1131094"/>
                <a:gd name="connsiteX177" fmla="*/ 1128713 w 1390650"/>
                <a:gd name="connsiteY177" fmla="*/ 1114425 h 1131094"/>
                <a:gd name="connsiteX178" fmla="*/ 1169194 w 1390650"/>
                <a:gd name="connsiteY178" fmla="*/ 1107281 h 1131094"/>
                <a:gd name="connsiteX179" fmla="*/ 1195388 w 1390650"/>
                <a:gd name="connsiteY179" fmla="*/ 1085850 h 1131094"/>
                <a:gd name="connsiteX180" fmla="*/ 1235869 w 1390650"/>
                <a:gd name="connsiteY180" fmla="*/ 1071562 h 1131094"/>
                <a:gd name="connsiteX181" fmla="*/ 1278732 w 1390650"/>
                <a:gd name="connsiteY181" fmla="*/ 1047750 h 1131094"/>
                <a:gd name="connsiteX182" fmla="*/ 1312069 w 1390650"/>
                <a:gd name="connsiteY182" fmla="*/ 1007269 h 1131094"/>
                <a:gd name="connsiteX0" fmla="*/ 1312069 w 1390650"/>
                <a:gd name="connsiteY0" fmla="*/ 1007269 h 1131094"/>
                <a:gd name="connsiteX1" fmla="*/ 1350169 w 1390650"/>
                <a:gd name="connsiteY1" fmla="*/ 947737 h 1131094"/>
                <a:gd name="connsiteX2" fmla="*/ 1385888 w 1390650"/>
                <a:gd name="connsiteY2" fmla="*/ 916781 h 1131094"/>
                <a:gd name="connsiteX3" fmla="*/ 1383507 w 1390650"/>
                <a:gd name="connsiteY3" fmla="*/ 885825 h 1131094"/>
                <a:gd name="connsiteX4" fmla="*/ 1390650 w 1390650"/>
                <a:gd name="connsiteY4" fmla="*/ 854869 h 1131094"/>
                <a:gd name="connsiteX5" fmla="*/ 1390650 w 1390650"/>
                <a:gd name="connsiteY5" fmla="*/ 821531 h 1131094"/>
                <a:gd name="connsiteX6" fmla="*/ 1373982 w 1390650"/>
                <a:gd name="connsiteY6" fmla="*/ 809625 h 1131094"/>
                <a:gd name="connsiteX7" fmla="*/ 1359694 w 1390650"/>
                <a:gd name="connsiteY7" fmla="*/ 792956 h 1131094"/>
                <a:gd name="connsiteX8" fmla="*/ 1366838 w 1390650"/>
                <a:gd name="connsiteY8" fmla="*/ 762000 h 1131094"/>
                <a:gd name="connsiteX9" fmla="*/ 1366838 w 1390650"/>
                <a:gd name="connsiteY9" fmla="*/ 742950 h 1131094"/>
                <a:gd name="connsiteX10" fmla="*/ 1354932 w 1390650"/>
                <a:gd name="connsiteY10" fmla="*/ 728662 h 1131094"/>
                <a:gd name="connsiteX11" fmla="*/ 1357313 w 1390650"/>
                <a:gd name="connsiteY11" fmla="*/ 702469 h 1131094"/>
                <a:gd name="connsiteX12" fmla="*/ 1357313 w 1390650"/>
                <a:gd name="connsiteY12" fmla="*/ 681037 h 1131094"/>
                <a:gd name="connsiteX13" fmla="*/ 1335882 w 1390650"/>
                <a:gd name="connsiteY13" fmla="*/ 659606 h 1131094"/>
                <a:gd name="connsiteX14" fmla="*/ 1321594 w 1390650"/>
                <a:gd name="connsiteY14" fmla="*/ 645319 h 1131094"/>
                <a:gd name="connsiteX15" fmla="*/ 1304925 w 1390650"/>
                <a:gd name="connsiteY15" fmla="*/ 657225 h 1131094"/>
                <a:gd name="connsiteX16" fmla="*/ 1300163 w 1390650"/>
                <a:gd name="connsiteY16" fmla="*/ 659606 h 1131094"/>
                <a:gd name="connsiteX17" fmla="*/ 1293019 w 1390650"/>
                <a:gd name="connsiteY17" fmla="*/ 661987 h 1131094"/>
                <a:gd name="connsiteX18" fmla="*/ 1276350 w 1390650"/>
                <a:gd name="connsiteY18" fmla="*/ 640556 h 1131094"/>
                <a:gd name="connsiteX19" fmla="*/ 1290638 w 1390650"/>
                <a:gd name="connsiteY19" fmla="*/ 631031 h 1131094"/>
                <a:gd name="connsiteX20" fmla="*/ 1264444 w 1390650"/>
                <a:gd name="connsiteY20" fmla="*/ 600075 h 1131094"/>
                <a:gd name="connsiteX21" fmla="*/ 1240632 w 1390650"/>
                <a:gd name="connsiteY21" fmla="*/ 573881 h 1131094"/>
                <a:gd name="connsiteX22" fmla="*/ 1214438 w 1390650"/>
                <a:gd name="connsiteY22" fmla="*/ 581025 h 1131094"/>
                <a:gd name="connsiteX23" fmla="*/ 1193007 w 1390650"/>
                <a:gd name="connsiteY23" fmla="*/ 569119 h 1131094"/>
                <a:gd name="connsiteX24" fmla="*/ 1181100 w 1390650"/>
                <a:gd name="connsiteY24" fmla="*/ 552450 h 1131094"/>
                <a:gd name="connsiteX25" fmla="*/ 1162050 w 1390650"/>
                <a:gd name="connsiteY25" fmla="*/ 528637 h 1131094"/>
                <a:gd name="connsiteX26" fmla="*/ 1138238 w 1390650"/>
                <a:gd name="connsiteY26" fmla="*/ 511969 h 1131094"/>
                <a:gd name="connsiteX27" fmla="*/ 1114425 w 1390650"/>
                <a:gd name="connsiteY27" fmla="*/ 490537 h 1131094"/>
                <a:gd name="connsiteX28" fmla="*/ 1066800 w 1390650"/>
                <a:gd name="connsiteY28" fmla="*/ 464344 h 1131094"/>
                <a:gd name="connsiteX29" fmla="*/ 1033463 w 1390650"/>
                <a:gd name="connsiteY29" fmla="*/ 435769 h 1131094"/>
                <a:gd name="connsiteX30" fmla="*/ 1009650 w 1390650"/>
                <a:gd name="connsiteY30" fmla="*/ 404812 h 1131094"/>
                <a:gd name="connsiteX31" fmla="*/ 983457 w 1390650"/>
                <a:gd name="connsiteY31" fmla="*/ 376237 h 1131094"/>
                <a:gd name="connsiteX32" fmla="*/ 942975 w 1390650"/>
                <a:gd name="connsiteY32" fmla="*/ 354806 h 1131094"/>
                <a:gd name="connsiteX33" fmla="*/ 914400 w 1390650"/>
                <a:gd name="connsiteY33" fmla="*/ 326231 h 1131094"/>
                <a:gd name="connsiteX34" fmla="*/ 897732 w 1390650"/>
                <a:gd name="connsiteY34" fmla="*/ 309562 h 1131094"/>
                <a:gd name="connsiteX35" fmla="*/ 871538 w 1390650"/>
                <a:gd name="connsiteY35" fmla="*/ 280987 h 1131094"/>
                <a:gd name="connsiteX36" fmla="*/ 812007 w 1390650"/>
                <a:gd name="connsiteY36" fmla="*/ 252412 h 1131094"/>
                <a:gd name="connsiteX37" fmla="*/ 795338 w 1390650"/>
                <a:gd name="connsiteY37" fmla="*/ 240506 h 1131094"/>
                <a:gd name="connsiteX38" fmla="*/ 740569 w 1390650"/>
                <a:gd name="connsiteY38" fmla="*/ 216694 h 1131094"/>
                <a:gd name="connsiteX39" fmla="*/ 731044 w 1390650"/>
                <a:gd name="connsiteY39" fmla="*/ 216694 h 1131094"/>
                <a:gd name="connsiteX40" fmla="*/ 723900 w 1390650"/>
                <a:gd name="connsiteY40" fmla="*/ 250031 h 1131094"/>
                <a:gd name="connsiteX41" fmla="*/ 683419 w 1390650"/>
                <a:gd name="connsiteY41" fmla="*/ 226219 h 1131094"/>
                <a:gd name="connsiteX42" fmla="*/ 647700 w 1390650"/>
                <a:gd name="connsiteY42" fmla="*/ 216694 h 1131094"/>
                <a:gd name="connsiteX43" fmla="*/ 631032 w 1390650"/>
                <a:gd name="connsiteY43" fmla="*/ 197644 h 1131094"/>
                <a:gd name="connsiteX44" fmla="*/ 614363 w 1390650"/>
                <a:gd name="connsiteY44" fmla="*/ 171450 h 1131094"/>
                <a:gd name="connsiteX45" fmla="*/ 602457 w 1390650"/>
                <a:gd name="connsiteY45" fmla="*/ 197644 h 1131094"/>
                <a:gd name="connsiteX46" fmla="*/ 573882 w 1390650"/>
                <a:gd name="connsiteY46" fmla="*/ 204787 h 1131094"/>
                <a:gd name="connsiteX47" fmla="*/ 554832 w 1390650"/>
                <a:gd name="connsiteY47" fmla="*/ 195262 h 1131094"/>
                <a:gd name="connsiteX48" fmla="*/ 542925 w 1390650"/>
                <a:gd name="connsiteY48" fmla="*/ 173831 h 1131094"/>
                <a:gd name="connsiteX49" fmla="*/ 531019 w 1390650"/>
                <a:gd name="connsiteY49" fmla="*/ 164306 h 1131094"/>
                <a:gd name="connsiteX50" fmla="*/ 516732 w 1390650"/>
                <a:gd name="connsiteY50" fmla="*/ 166687 h 1131094"/>
                <a:gd name="connsiteX51" fmla="*/ 481013 w 1390650"/>
                <a:gd name="connsiteY51" fmla="*/ 178594 h 1131094"/>
                <a:gd name="connsiteX52" fmla="*/ 473869 w 1390650"/>
                <a:gd name="connsiteY52" fmla="*/ 190500 h 1131094"/>
                <a:gd name="connsiteX53" fmla="*/ 471488 w 1390650"/>
                <a:gd name="connsiteY53" fmla="*/ 173831 h 1131094"/>
                <a:gd name="connsiteX54" fmla="*/ 471488 w 1390650"/>
                <a:gd name="connsiteY54" fmla="*/ 159544 h 1131094"/>
                <a:gd name="connsiteX55" fmla="*/ 450057 w 1390650"/>
                <a:gd name="connsiteY55" fmla="*/ 154781 h 1131094"/>
                <a:gd name="connsiteX56" fmla="*/ 428625 w 1390650"/>
                <a:gd name="connsiteY56" fmla="*/ 152400 h 1131094"/>
                <a:gd name="connsiteX57" fmla="*/ 426244 w 1390650"/>
                <a:gd name="connsiteY57" fmla="*/ 133350 h 1131094"/>
                <a:gd name="connsiteX58" fmla="*/ 388144 w 1390650"/>
                <a:gd name="connsiteY58" fmla="*/ 111918 h 1131094"/>
                <a:gd name="connsiteX59" fmla="*/ 409576 w 1390650"/>
                <a:gd name="connsiteY59" fmla="*/ 83344 h 1131094"/>
                <a:gd name="connsiteX60" fmla="*/ 438150 w 1390650"/>
                <a:gd name="connsiteY60" fmla="*/ 111919 h 1131094"/>
                <a:gd name="connsiteX61" fmla="*/ 476250 w 1390650"/>
                <a:gd name="connsiteY61" fmla="*/ 111919 h 1131094"/>
                <a:gd name="connsiteX62" fmla="*/ 490538 w 1390650"/>
                <a:gd name="connsiteY62" fmla="*/ 92869 h 1131094"/>
                <a:gd name="connsiteX63" fmla="*/ 495300 w 1390650"/>
                <a:gd name="connsiteY63" fmla="*/ 69056 h 1131094"/>
                <a:gd name="connsiteX64" fmla="*/ 495300 w 1390650"/>
                <a:gd name="connsiteY64" fmla="*/ 69056 h 1131094"/>
                <a:gd name="connsiteX65" fmla="*/ 476250 w 1390650"/>
                <a:gd name="connsiteY65" fmla="*/ 47625 h 1131094"/>
                <a:gd name="connsiteX66" fmla="*/ 457200 w 1390650"/>
                <a:gd name="connsiteY66" fmla="*/ 47625 h 1131094"/>
                <a:gd name="connsiteX67" fmla="*/ 438150 w 1390650"/>
                <a:gd name="connsiteY67" fmla="*/ 47625 h 1131094"/>
                <a:gd name="connsiteX68" fmla="*/ 428625 w 1390650"/>
                <a:gd name="connsiteY68" fmla="*/ 26194 h 1131094"/>
                <a:gd name="connsiteX69" fmla="*/ 409575 w 1390650"/>
                <a:gd name="connsiteY69" fmla="*/ 14287 h 1131094"/>
                <a:gd name="connsiteX70" fmla="*/ 385763 w 1390650"/>
                <a:gd name="connsiteY70" fmla="*/ 0 h 1131094"/>
                <a:gd name="connsiteX71" fmla="*/ 364332 w 1390650"/>
                <a:gd name="connsiteY71" fmla="*/ 4762 h 1131094"/>
                <a:gd name="connsiteX72" fmla="*/ 378619 w 1390650"/>
                <a:gd name="connsiteY72" fmla="*/ 33337 h 1131094"/>
                <a:gd name="connsiteX73" fmla="*/ 378619 w 1390650"/>
                <a:gd name="connsiteY73" fmla="*/ 45244 h 1131094"/>
                <a:gd name="connsiteX74" fmla="*/ 354807 w 1390650"/>
                <a:gd name="connsiteY74" fmla="*/ 35719 h 1131094"/>
                <a:gd name="connsiteX75" fmla="*/ 342900 w 1390650"/>
                <a:gd name="connsiteY75" fmla="*/ 45244 h 1131094"/>
                <a:gd name="connsiteX76" fmla="*/ 354807 w 1390650"/>
                <a:gd name="connsiteY76" fmla="*/ 66675 h 1131094"/>
                <a:gd name="connsiteX77" fmla="*/ 345282 w 1390650"/>
                <a:gd name="connsiteY77" fmla="*/ 85725 h 1131094"/>
                <a:gd name="connsiteX78" fmla="*/ 335757 w 1390650"/>
                <a:gd name="connsiteY78" fmla="*/ 90487 h 1131094"/>
                <a:gd name="connsiteX79" fmla="*/ 302419 w 1390650"/>
                <a:gd name="connsiteY79" fmla="*/ 116681 h 1131094"/>
                <a:gd name="connsiteX80" fmla="*/ 300038 w 1390650"/>
                <a:gd name="connsiteY80" fmla="*/ 88106 h 1131094"/>
                <a:gd name="connsiteX81" fmla="*/ 311944 w 1390650"/>
                <a:gd name="connsiteY81" fmla="*/ 61912 h 1131094"/>
                <a:gd name="connsiteX82" fmla="*/ 276225 w 1390650"/>
                <a:gd name="connsiteY82" fmla="*/ 57150 h 1131094"/>
                <a:gd name="connsiteX83" fmla="*/ 269082 w 1390650"/>
                <a:gd name="connsiteY83" fmla="*/ 59531 h 1131094"/>
                <a:gd name="connsiteX84" fmla="*/ 273844 w 1390650"/>
                <a:gd name="connsiteY84" fmla="*/ 102394 h 1131094"/>
                <a:gd name="connsiteX85" fmla="*/ 269082 w 1390650"/>
                <a:gd name="connsiteY85" fmla="*/ 126206 h 1131094"/>
                <a:gd name="connsiteX86" fmla="*/ 247650 w 1390650"/>
                <a:gd name="connsiteY86" fmla="*/ 128587 h 1131094"/>
                <a:gd name="connsiteX87" fmla="*/ 247650 w 1390650"/>
                <a:gd name="connsiteY87" fmla="*/ 128587 h 1131094"/>
                <a:gd name="connsiteX88" fmla="*/ 214313 w 1390650"/>
                <a:gd name="connsiteY88" fmla="*/ 130969 h 1131094"/>
                <a:gd name="connsiteX89" fmla="*/ 202407 w 1390650"/>
                <a:gd name="connsiteY89" fmla="*/ 111919 h 1131094"/>
                <a:gd name="connsiteX90" fmla="*/ 185738 w 1390650"/>
                <a:gd name="connsiteY90" fmla="*/ 102394 h 1131094"/>
                <a:gd name="connsiteX91" fmla="*/ 188119 w 1390650"/>
                <a:gd name="connsiteY91" fmla="*/ 128587 h 1131094"/>
                <a:gd name="connsiteX92" fmla="*/ 188119 w 1390650"/>
                <a:gd name="connsiteY92" fmla="*/ 159544 h 1131094"/>
                <a:gd name="connsiteX93" fmla="*/ 159544 w 1390650"/>
                <a:gd name="connsiteY93" fmla="*/ 171450 h 1131094"/>
                <a:gd name="connsiteX94" fmla="*/ 142875 w 1390650"/>
                <a:gd name="connsiteY94" fmla="*/ 171450 h 1131094"/>
                <a:gd name="connsiteX95" fmla="*/ 135732 w 1390650"/>
                <a:gd name="connsiteY95" fmla="*/ 188119 h 1131094"/>
                <a:gd name="connsiteX96" fmla="*/ 121444 w 1390650"/>
                <a:gd name="connsiteY96" fmla="*/ 197644 h 1131094"/>
                <a:gd name="connsiteX97" fmla="*/ 100013 w 1390650"/>
                <a:gd name="connsiteY97" fmla="*/ 204787 h 1131094"/>
                <a:gd name="connsiteX98" fmla="*/ 95250 w 1390650"/>
                <a:gd name="connsiteY98" fmla="*/ 223837 h 1131094"/>
                <a:gd name="connsiteX99" fmla="*/ 88107 w 1390650"/>
                <a:gd name="connsiteY99" fmla="*/ 250031 h 1131094"/>
                <a:gd name="connsiteX100" fmla="*/ 78582 w 1390650"/>
                <a:gd name="connsiteY100" fmla="*/ 283369 h 1131094"/>
                <a:gd name="connsiteX101" fmla="*/ 54769 w 1390650"/>
                <a:gd name="connsiteY101" fmla="*/ 288131 h 1131094"/>
                <a:gd name="connsiteX102" fmla="*/ 35719 w 1390650"/>
                <a:gd name="connsiteY102" fmla="*/ 288131 h 1131094"/>
                <a:gd name="connsiteX103" fmla="*/ 2382 w 1390650"/>
                <a:gd name="connsiteY103" fmla="*/ 304800 h 1131094"/>
                <a:gd name="connsiteX104" fmla="*/ 2382 w 1390650"/>
                <a:gd name="connsiteY104" fmla="*/ 311944 h 1131094"/>
                <a:gd name="connsiteX105" fmla="*/ 19050 w 1390650"/>
                <a:gd name="connsiteY105" fmla="*/ 319087 h 1131094"/>
                <a:gd name="connsiteX106" fmla="*/ 40482 w 1390650"/>
                <a:gd name="connsiteY106" fmla="*/ 328612 h 1131094"/>
                <a:gd name="connsiteX107" fmla="*/ 28575 w 1390650"/>
                <a:gd name="connsiteY107" fmla="*/ 373856 h 1131094"/>
                <a:gd name="connsiteX108" fmla="*/ 14288 w 1390650"/>
                <a:gd name="connsiteY108" fmla="*/ 402431 h 1131094"/>
                <a:gd name="connsiteX109" fmla="*/ 0 w 1390650"/>
                <a:gd name="connsiteY109" fmla="*/ 431006 h 1131094"/>
                <a:gd name="connsiteX110" fmla="*/ 11907 w 1390650"/>
                <a:gd name="connsiteY110" fmla="*/ 466725 h 1131094"/>
                <a:gd name="connsiteX111" fmla="*/ 14288 w 1390650"/>
                <a:gd name="connsiteY111" fmla="*/ 492919 h 1131094"/>
                <a:gd name="connsiteX112" fmla="*/ 23813 w 1390650"/>
                <a:gd name="connsiteY112" fmla="*/ 526256 h 1131094"/>
                <a:gd name="connsiteX113" fmla="*/ 54769 w 1390650"/>
                <a:gd name="connsiteY113" fmla="*/ 540544 h 1131094"/>
                <a:gd name="connsiteX114" fmla="*/ 90488 w 1390650"/>
                <a:gd name="connsiteY114" fmla="*/ 552450 h 1131094"/>
                <a:gd name="connsiteX115" fmla="*/ 104775 w 1390650"/>
                <a:gd name="connsiteY115" fmla="*/ 569119 h 1131094"/>
                <a:gd name="connsiteX116" fmla="*/ 128588 w 1390650"/>
                <a:gd name="connsiteY116" fmla="*/ 631031 h 1131094"/>
                <a:gd name="connsiteX117" fmla="*/ 152400 w 1390650"/>
                <a:gd name="connsiteY117" fmla="*/ 661987 h 1131094"/>
                <a:gd name="connsiteX118" fmla="*/ 173832 w 1390650"/>
                <a:gd name="connsiteY118" fmla="*/ 683419 h 1131094"/>
                <a:gd name="connsiteX119" fmla="*/ 166688 w 1390650"/>
                <a:gd name="connsiteY119" fmla="*/ 719137 h 1131094"/>
                <a:gd name="connsiteX120" fmla="*/ 150019 w 1390650"/>
                <a:gd name="connsiteY120" fmla="*/ 752475 h 1131094"/>
                <a:gd name="connsiteX121" fmla="*/ 133350 w 1390650"/>
                <a:gd name="connsiteY121" fmla="*/ 773906 h 1131094"/>
                <a:gd name="connsiteX122" fmla="*/ 114300 w 1390650"/>
                <a:gd name="connsiteY122" fmla="*/ 792956 h 1131094"/>
                <a:gd name="connsiteX123" fmla="*/ 100013 w 1390650"/>
                <a:gd name="connsiteY123" fmla="*/ 821531 h 1131094"/>
                <a:gd name="connsiteX124" fmla="*/ 80963 w 1390650"/>
                <a:gd name="connsiteY124" fmla="*/ 847725 h 1131094"/>
                <a:gd name="connsiteX125" fmla="*/ 66675 w 1390650"/>
                <a:gd name="connsiteY125" fmla="*/ 890587 h 1131094"/>
                <a:gd name="connsiteX126" fmla="*/ 66675 w 1390650"/>
                <a:gd name="connsiteY126" fmla="*/ 916781 h 1131094"/>
                <a:gd name="connsiteX127" fmla="*/ 78582 w 1390650"/>
                <a:gd name="connsiteY127" fmla="*/ 945356 h 1131094"/>
                <a:gd name="connsiteX128" fmla="*/ 90488 w 1390650"/>
                <a:gd name="connsiteY128" fmla="*/ 959644 h 1131094"/>
                <a:gd name="connsiteX129" fmla="*/ 128588 w 1390650"/>
                <a:gd name="connsiteY129" fmla="*/ 959644 h 1131094"/>
                <a:gd name="connsiteX130" fmla="*/ 169069 w 1390650"/>
                <a:gd name="connsiteY130" fmla="*/ 959644 h 1131094"/>
                <a:gd name="connsiteX131" fmla="*/ 221457 w 1390650"/>
                <a:gd name="connsiteY131" fmla="*/ 959644 h 1131094"/>
                <a:gd name="connsiteX132" fmla="*/ 278607 w 1390650"/>
                <a:gd name="connsiteY132" fmla="*/ 957262 h 1131094"/>
                <a:gd name="connsiteX133" fmla="*/ 316707 w 1390650"/>
                <a:gd name="connsiteY133" fmla="*/ 957262 h 1131094"/>
                <a:gd name="connsiteX134" fmla="*/ 333375 w 1390650"/>
                <a:gd name="connsiteY134" fmla="*/ 957262 h 1131094"/>
                <a:gd name="connsiteX135" fmla="*/ 330994 w 1390650"/>
                <a:gd name="connsiteY135" fmla="*/ 981075 h 1131094"/>
                <a:gd name="connsiteX136" fmla="*/ 330994 w 1390650"/>
                <a:gd name="connsiteY136" fmla="*/ 995362 h 1131094"/>
                <a:gd name="connsiteX137" fmla="*/ 354807 w 1390650"/>
                <a:gd name="connsiteY137" fmla="*/ 1012030 h 1131094"/>
                <a:gd name="connsiteX138" fmla="*/ 359569 w 1390650"/>
                <a:gd name="connsiteY138" fmla="*/ 1040606 h 1131094"/>
                <a:gd name="connsiteX139" fmla="*/ 407194 w 1390650"/>
                <a:gd name="connsiteY139" fmla="*/ 1052512 h 1131094"/>
                <a:gd name="connsiteX140" fmla="*/ 421482 w 1390650"/>
                <a:gd name="connsiteY140" fmla="*/ 1035844 h 1131094"/>
                <a:gd name="connsiteX141" fmla="*/ 433388 w 1390650"/>
                <a:gd name="connsiteY141" fmla="*/ 1009650 h 1131094"/>
                <a:gd name="connsiteX142" fmla="*/ 452438 w 1390650"/>
                <a:gd name="connsiteY142" fmla="*/ 985837 h 1131094"/>
                <a:gd name="connsiteX143" fmla="*/ 483394 w 1390650"/>
                <a:gd name="connsiteY143" fmla="*/ 990600 h 1131094"/>
                <a:gd name="connsiteX144" fmla="*/ 545307 w 1390650"/>
                <a:gd name="connsiteY144" fmla="*/ 1023937 h 1131094"/>
                <a:gd name="connsiteX145" fmla="*/ 511969 w 1390650"/>
                <a:gd name="connsiteY145" fmla="*/ 971550 h 1131094"/>
                <a:gd name="connsiteX146" fmla="*/ 481013 w 1390650"/>
                <a:gd name="connsiteY146" fmla="*/ 952500 h 1131094"/>
                <a:gd name="connsiteX147" fmla="*/ 459582 w 1390650"/>
                <a:gd name="connsiteY147" fmla="*/ 928687 h 1131094"/>
                <a:gd name="connsiteX148" fmla="*/ 431007 w 1390650"/>
                <a:gd name="connsiteY148" fmla="*/ 900112 h 1131094"/>
                <a:gd name="connsiteX149" fmla="*/ 435769 w 1390650"/>
                <a:gd name="connsiteY149" fmla="*/ 878681 h 1131094"/>
                <a:gd name="connsiteX150" fmla="*/ 428625 w 1390650"/>
                <a:gd name="connsiteY150" fmla="*/ 857250 h 1131094"/>
                <a:gd name="connsiteX151" fmla="*/ 407194 w 1390650"/>
                <a:gd name="connsiteY151" fmla="*/ 833437 h 1131094"/>
                <a:gd name="connsiteX152" fmla="*/ 407194 w 1390650"/>
                <a:gd name="connsiteY152" fmla="*/ 833437 h 1131094"/>
                <a:gd name="connsiteX153" fmla="*/ 435769 w 1390650"/>
                <a:gd name="connsiteY153" fmla="*/ 833437 h 1131094"/>
                <a:gd name="connsiteX154" fmla="*/ 457200 w 1390650"/>
                <a:gd name="connsiteY154" fmla="*/ 840581 h 1131094"/>
                <a:gd name="connsiteX155" fmla="*/ 478632 w 1390650"/>
                <a:gd name="connsiteY155" fmla="*/ 845344 h 1131094"/>
                <a:gd name="connsiteX156" fmla="*/ 471488 w 1390650"/>
                <a:gd name="connsiteY156" fmla="*/ 864394 h 1131094"/>
                <a:gd name="connsiteX157" fmla="*/ 492919 w 1390650"/>
                <a:gd name="connsiteY157" fmla="*/ 895350 h 1131094"/>
                <a:gd name="connsiteX158" fmla="*/ 531019 w 1390650"/>
                <a:gd name="connsiteY158" fmla="*/ 935831 h 1131094"/>
                <a:gd name="connsiteX159" fmla="*/ 540544 w 1390650"/>
                <a:gd name="connsiteY159" fmla="*/ 938212 h 1131094"/>
                <a:gd name="connsiteX160" fmla="*/ 545307 w 1390650"/>
                <a:gd name="connsiteY160" fmla="*/ 947737 h 1131094"/>
                <a:gd name="connsiteX161" fmla="*/ 552450 w 1390650"/>
                <a:gd name="connsiteY161" fmla="*/ 916781 h 1131094"/>
                <a:gd name="connsiteX162" fmla="*/ 585788 w 1390650"/>
                <a:gd name="connsiteY162" fmla="*/ 942975 h 1131094"/>
                <a:gd name="connsiteX163" fmla="*/ 604838 w 1390650"/>
                <a:gd name="connsiteY163" fmla="*/ 928687 h 1131094"/>
                <a:gd name="connsiteX164" fmla="*/ 611982 w 1390650"/>
                <a:gd name="connsiteY164" fmla="*/ 952500 h 1131094"/>
                <a:gd name="connsiteX165" fmla="*/ 640557 w 1390650"/>
                <a:gd name="connsiteY165" fmla="*/ 966787 h 1131094"/>
                <a:gd name="connsiteX166" fmla="*/ 647700 w 1390650"/>
                <a:gd name="connsiteY166" fmla="*/ 992981 h 1131094"/>
                <a:gd name="connsiteX167" fmla="*/ 683419 w 1390650"/>
                <a:gd name="connsiteY167" fmla="*/ 978694 h 1131094"/>
                <a:gd name="connsiteX168" fmla="*/ 731044 w 1390650"/>
                <a:gd name="connsiteY168" fmla="*/ 1012031 h 1131094"/>
                <a:gd name="connsiteX169" fmla="*/ 762000 w 1390650"/>
                <a:gd name="connsiteY169" fmla="*/ 1038225 h 1131094"/>
                <a:gd name="connsiteX170" fmla="*/ 821532 w 1390650"/>
                <a:gd name="connsiteY170" fmla="*/ 1054894 h 1131094"/>
                <a:gd name="connsiteX171" fmla="*/ 854869 w 1390650"/>
                <a:gd name="connsiteY171" fmla="*/ 1057275 h 1131094"/>
                <a:gd name="connsiteX172" fmla="*/ 897732 w 1390650"/>
                <a:gd name="connsiteY172" fmla="*/ 1062037 h 1131094"/>
                <a:gd name="connsiteX173" fmla="*/ 933450 w 1390650"/>
                <a:gd name="connsiteY173" fmla="*/ 1071562 h 1131094"/>
                <a:gd name="connsiteX174" fmla="*/ 976313 w 1390650"/>
                <a:gd name="connsiteY174" fmla="*/ 1100137 h 1131094"/>
                <a:gd name="connsiteX175" fmla="*/ 1031082 w 1390650"/>
                <a:gd name="connsiteY175" fmla="*/ 1119187 h 1131094"/>
                <a:gd name="connsiteX176" fmla="*/ 1081088 w 1390650"/>
                <a:gd name="connsiteY176" fmla="*/ 1131094 h 1131094"/>
                <a:gd name="connsiteX177" fmla="*/ 1128713 w 1390650"/>
                <a:gd name="connsiteY177" fmla="*/ 1114425 h 1131094"/>
                <a:gd name="connsiteX178" fmla="*/ 1169194 w 1390650"/>
                <a:gd name="connsiteY178" fmla="*/ 1107281 h 1131094"/>
                <a:gd name="connsiteX179" fmla="*/ 1195388 w 1390650"/>
                <a:gd name="connsiteY179" fmla="*/ 1085850 h 1131094"/>
                <a:gd name="connsiteX180" fmla="*/ 1235869 w 1390650"/>
                <a:gd name="connsiteY180" fmla="*/ 1071562 h 1131094"/>
                <a:gd name="connsiteX181" fmla="*/ 1278732 w 1390650"/>
                <a:gd name="connsiteY181" fmla="*/ 1047750 h 1131094"/>
                <a:gd name="connsiteX182" fmla="*/ 1312069 w 1390650"/>
                <a:gd name="connsiteY182" fmla="*/ 1007269 h 1131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</a:cxnLst>
              <a:rect l="l" t="t" r="r" b="b"/>
              <a:pathLst>
                <a:path w="1390650" h="1131094">
                  <a:moveTo>
                    <a:pt x="1312069" y="1007269"/>
                  </a:moveTo>
                  <a:lnTo>
                    <a:pt x="1350169" y="947737"/>
                  </a:lnTo>
                  <a:lnTo>
                    <a:pt x="1385888" y="916781"/>
                  </a:lnTo>
                  <a:lnTo>
                    <a:pt x="1383507" y="885825"/>
                  </a:lnTo>
                  <a:lnTo>
                    <a:pt x="1390650" y="854869"/>
                  </a:lnTo>
                  <a:lnTo>
                    <a:pt x="1390650" y="821531"/>
                  </a:lnTo>
                  <a:lnTo>
                    <a:pt x="1373982" y="809625"/>
                  </a:lnTo>
                  <a:lnTo>
                    <a:pt x="1359694" y="792956"/>
                  </a:lnTo>
                  <a:lnTo>
                    <a:pt x="1366838" y="762000"/>
                  </a:lnTo>
                  <a:lnTo>
                    <a:pt x="1366838" y="742950"/>
                  </a:lnTo>
                  <a:lnTo>
                    <a:pt x="1354932" y="728662"/>
                  </a:lnTo>
                  <a:lnTo>
                    <a:pt x="1357313" y="702469"/>
                  </a:lnTo>
                  <a:lnTo>
                    <a:pt x="1357313" y="681037"/>
                  </a:lnTo>
                  <a:lnTo>
                    <a:pt x="1335882" y="659606"/>
                  </a:lnTo>
                  <a:lnTo>
                    <a:pt x="1321594" y="645319"/>
                  </a:lnTo>
                  <a:lnTo>
                    <a:pt x="1304925" y="657225"/>
                  </a:lnTo>
                  <a:lnTo>
                    <a:pt x="1300163" y="659606"/>
                  </a:lnTo>
                  <a:lnTo>
                    <a:pt x="1293019" y="661987"/>
                  </a:lnTo>
                  <a:lnTo>
                    <a:pt x="1276350" y="640556"/>
                  </a:lnTo>
                  <a:lnTo>
                    <a:pt x="1290638" y="631031"/>
                  </a:lnTo>
                  <a:lnTo>
                    <a:pt x="1264444" y="600075"/>
                  </a:lnTo>
                  <a:lnTo>
                    <a:pt x="1240632" y="573881"/>
                  </a:lnTo>
                  <a:lnTo>
                    <a:pt x="1214438" y="581025"/>
                  </a:lnTo>
                  <a:lnTo>
                    <a:pt x="1193007" y="569119"/>
                  </a:lnTo>
                  <a:lnTo>
                    <a:pt x="1181100" y="552450"/>
                  </a:lnTo>
                  <a:lnTo>
                    <a:pt x="1162050" y="528637"/>
                  </a:lnTo>
                  <a:lnTo>
                    <a:pt x="1138238" y="511969"/>
                  </a:lnTo>
                  <a:lnTo>
                    <a:pt x="1114425" y="490537"/>
                  </a:lnTo>
                  <a:lnTo>
                    <a:pt x="1066800" y="464344"/>
                  </a:lnTo>
                  <a:lnTo>
                    <a:pt x="1033463" y="435769"/>
                  </a:lnTo>
                  <a:lnTo>
                    <a:pt x="1009650" y="404812"/>
                  </a:lnTo>
                  <a:lnTo>
                    <a:pt x="983457" y="376237"/>
                  </a:lnTo>
                  <a:lnTo>
                    <a:pt x="942975" y="354806"/>
                  </a:lnTo>
                  <a:lnTo>
                    <a:pt x="914400" y="326231"/>
                  </a:lnTo>
                  <a:lnTo>
                    <a:pt x="897732" y="309562"/>
                  </a:lnTo>
                  <a:lnTo>
                    <a:pt x="871538" y="280987"/>
                  </a:lnTo>
                  <a:lnTo>
                    <a:pt x="812007" y="252412"/>
                  </a:lnTo>
                  <a:lnTo>
                    <a:pt x="795338" y="240506"/>
                  </a:lnTo>
                  <a:lnTo>
                    <a:pt x="740569" y="216694"/>
                  </a:lnTo>
                  <a:lnTo>
                    <a:pt x="731044" y="216694"/>
                  </a:lnTo>
                  <a:lnTo>
                    <a:pt x="723900" y="250031"/>
                  </a:lnTo>
                  <a:lnTo>
                    <a:pt x="683419" y="226219"/>
                  </a:lnTo>
                  <a:lnTo>
                    <a:pt x="647700" y="216694"/>
                  </a:lnTo>
                  <a:lnTo>
                    <a:pt x="631032" y="197644"/>
                  </a:lnTo>
                  <a:cubicBezTo>
                    <a:pt x="626269" y="196850"/>
                    <a:pt x="619126" y="172244"/>
                    <a:pt x="614363" y="171450"/>
                  </a:cubicBezTo>
                  <a:lnTo>
                    <a:pt x="602457" y="197644"/>
                  </a:lnTo>
                  <a:lnTo>
                    <a:pt x="573882" y="204787"/>
                  </a:lnTo>
                  <a:lnTo>
                    <a:pt x="554832" y="195262"/>
                  </a:lnTo>
                  <a:lnTo>
                    <a:pt x="542925" y="173831"/>
                  </a:lnTo>
                  <a:lnTo>
                    <a:pt x="531019" y="164306"/>
                  </a:lnTo>
                  <a:lnTo>
                    <a:pt x="516732" y="166687"/>
                  </a:lnTo>
                  <a:lnTo>
                    <a:pt x="481013" y="178594"/>
                  </a:lnTo>
                  <a:lnTo>
                    <a:pt x="473869" y="190500"/>
                  </a:lnTo>
                  <a:lnTo>
                    <a:pt x="471488" y="173831"/>
                  </a:lnTo>
                  <a:lnTo>
                    <a:pt x="471488" y="159544"/>
                  </a:lnTo>
                  <a:lnTo>
                    <a:pt x="450057" y="154781"/>
                  </a:lnTo>
                  <a:lnTo>
                    <a:pt x="428625" y="152400"/>
                  </a:lnTo>
                  <a:lnTo>
                    <a:pt x="426244" y="133350"/>
                  </a:lnTo>
                  <a:lnTo>
                    <a:pt x="388144" y="111918"/>
                  </a:lnTo>
                  <a:lnTo>
                    <a:pt x="409576" y="83344"/>
                  </a:lnTo>
                  <a:lnTo>
                    <a:pt x="438150" y="111919"/>
                  </a:lnTo>
                  <a:lnTo>
                    <a:pt x="476250" y="111919"/>
                  </a:lnTo>
                  <a:lnTo>
                    <a:pt x="490538" y="92869"/>
                  </a:lnTo>
                  <a:lnTo>
                    <a:pt x="495300" y="69056"/>
                  </a:lnTo>
                  <a:lnTo>
                    <a:pt x="495300" y="69056"/>
                  </a:lnTo>
                  <a:lnTo>
                    <a:pt x="476250" y="47625"/>
                  </a:lnTo>
                  <a:lnTo>
                    <a:pt x="457200" y="47625"/>
                  </a:lnTo>
                  <a:lnTo>
                    <a:pt x="438150" y="47625"/>
                  </a:lnTo>
                  <a:lnTo>
                    <a:pt x="428625" y="26194"/>
                  </a:lnTo>
                  <a:lnTo>
                    <a:pt x="409575" y="14287"/>
                  </a:lnTo>
                  <a:lnTo>
                    <a:pt x="385763" y="0"/>
                  </a:lnTo>
                  <a:lnTo>
                    <a:pt x="364332" y="4762"/>
                  </a:lnTo>
                  <a:lnTo>
                    <a:pt x="378619" y="33337"/>
                  </a:lnTo>
                  <a:lnTo>
                    <a:pt x="378619" y="45244"/>
                  </a:lnTo>
                  <a:lnTo>
                    <a:pt x="354807" y="35719"/>
                  </a:lnTo>
                  <a:lnTo>
                    <a:pt x="342900" y="45244"/>
                  </a:lnTo>
                  <a:lnTo>
                    <a:pt x="354807" y="66675"/>
                  </a:lnTo>
                  <a:lnTo>
                    <a:pt x="345282" y="85725"/>
                  </a:lnTo>
                  <a:lnTo>
                    <a:pt x="335757" y="90487"/>
                  </a:lnTo>
                  <a:lnTo>
                    <a:pt x="302419" y="116681"/>
                  </a:lnTo>
                  <a:lnTo>
                    <a:pt x="300038" y="88106"/>
                  </a:lnTo>
                  <a:lnTo>
                    <a:pt x="311944" y="61912"/>
                  </a:lnTo>
                  <a:lnTo>
                    <a:pt x="276225" y="57150"/>
                  </a:lnTo>
                  <a:lnTo>
                    <a:pt x="269082" y="59531"/>
                  </a:lnTo>
                  <a:lnTo>
                    <a:pt x="273844" y="102394"/>
                  </a:lnTo>
                  <a:lnTo>
                    <a:pt x="269082" y="126206"/>
                  </a:lnTo>
                  <a:lnTo>
                    <a:pt x="247650" y="128587"/>
                  </a:lnTo>
                  <a:lnTo>
                    <a:pt x="247650" y="128587"/>
                  </a:lnTo>
                  <a:lnTo>
                    <a:pt x="214313" y="130969"/>
                  </a:lnTo>
                  <a:lnTo>
                    <a:pt x="202407" y="111919"/>
                  </a:lnTo>
                  <a:lnTo>
                    <a:pt x="185738" y="102394"/>
                  </a:lnTo>
                  <a:lnTo>
                    <a:pt x="188119" y="128587"/>
                  </a:lnTo>
                  <a:lnTo>
                    <a:pt x="188119" y="159544"/>
                  </a:lnTo>
                  <a:lnTo>
                    <a:pt x="159544" y="171450"/>
                  </a:lnTo>
                  <a:lnTo>
                    <a:pt x="142875" y="171450"/>
                  </a:lnTo>
                  <a:lnTo>
                    <a:pt x="135732" y="188119"/>
                  </a:lnTo>
                  <a:lnTo>
                    <a:pt x="121444" y="197644"/>
                  </a:lnTo>
                  <a:lnTo>
                    <a:pt x="100013" y="204787"/>
                  </a:lnTo>
                  <a:lnTo>
                    <a:pt x="95250" y="223837"/>
                  </a:lnTo>
                  <a:lnTo>
                    <a:pt x="88107" y="250031"/>
                  </a:lnTo>
                  <a:lnTo>
                    <a:pt x="78582" y="283369"/>
                  </a:lnTo>
                  <a:lnTo>
                    <a:pt x="54769" y="288131"/>
                  </a:lnTo>
                  <a:lnTo>
                    <a:pt x="35719" y="288131"/>
                  </a:lnTo>
                  <a:lnTo>
                    <a:pt x="2382" y="304800"/>
                  </a:lnTo>
                  <a:lnTo>
                    <a:pt x="2382" y="311944"/>
                  </a:lnTo>
                  <a:lnTo>
                    <a:pt x="19050" y="319087"/>
                  </a:lnTo>
                  <a:lnTo>
                    <a:pt x="40482" y="328612"/>
                  </a:lnTo>
                  <a:lnTo>
                    <a:pt x="28575" y="373856"/>
                  </a:lnTo>
                  <a:lnTo>
                    <a:pt x="14288" y="402431"/>
                  </a:lnTo>
                  <a:lnTo>
                    <a:pt x="0" y="431006"/>
                  </a:lnTo>
                  <a:lnTo>
                    <a:pt x="11907" y="466725"/>
                  </a:lnTo>
                  <a:lnTo>
                    <a:pt x="14288" y="492919"/>
                  </a:lnTo>
                  <a:lnTo>
                    <a:pt x="23813" y="526256"/>
                  </a:lnTo>
                  <a:lnTo>
                    <a:pt x="54769" y="540544"/>
                  </a:lnTo>
                  <a:lnTo>
                    <a:pt x="90488" y="552450"/>
                  </a:lnTo>
                  <a:lnTo>
                    <a:pt x="104775" y="569119"/>
                  </a:lnTo>
                  <a:lnTo>
                    <a:pt x="128588" y="631031"/>
                  </a:lnTo>
                  <a:lnTo>
                    <a:pt x="152400" y="661987"/>
                  </a:lnTo>
                  <a:lnTo>
                    <a:pt x="173832" y="683419"/>
                  </a:lnTo>
                  <a:lnTo>
                    <a:pt x="166688" y="719137"/>
                  </a:lnTo>
                  <a:lnTo>
                    <a:pt x="150019" y="752475"/>
                  </a:lnTo>
                  <a:lnTo>
                    <a:pt x="133350" y="773906"/>
                  </a:lnTo>
                  <a:lnTo>
                    <a:pt x="114300" y="792956"/>
                  </a:lnTo>
                  <a:lnTo>
                    <a:pt x="100013" y="821531"/>
                  </a:lnTo>
                  <a:lnTo>
                    <a:pt x="80963" y="847725"/>
                  </a:lnTo>
                  <a:lnTo>
                    <a:pt x="66675" y="890587"/>
                  </a:lnTo>
                  <a:lnTo>
                    <a:pt x="66675" y="916781"/>
                  </a:lnTo>
                  <a:lnTo>
                    <a:pt x="78582" y="945356"/>
                  </a:lnTo>
                  <a:lnTo>
                    <a:pt x="90488" y="959644"/>
                  </a:lnTo>
                  <a:lnTo>
                    <a:pt x="128588" y="959644"/>
                  </a:lnTo>
                  <a:lnTo>
                    <a:pt x="169069" y="959644"/>
                  </a:lnTo>
                  <a:lnTo>
                    <a:pt x="221457" y="959644"/>
                  </a:lnTo>
                  <a:lnTo>
                    <a:pt x="278607" y="957262"/>
                  </a:lnTo>
                  <a:lnTo>
                    <a:pt x="316707" y="957262"/>
                  </a:lnTo>
                  <a:lnTo>
                    <a:pt x="333375" y="957262"/>
                  </a:lnTo>
                  <a:lnTo>
                    <a:pt x="330994" y="981075"/>
                  </a:lnTo>
                  <a:lnTo>
                    <a:pt x="330994" y="995362"/>
                  </a:lnTo>
                  <a:lnTo>
                    <a:pt x="354807" y="1012030"/>
                  </a:lnTo>
                  <a:lnTo>
                    <a:pt x="359569" y="1040606"/>
                  </a:lnTo>
                  <a:lnTo>
                    <a:pt x="407194" y="1052512"/>
                  </a:lnTo>
                  <a:cubicBezTo>
                    <a:pt x="419894" y="1059656"/>
                    <a:pt x="415926" y="1038225"/>
                    <a:pt x="421482" y="1035844"/>
                  </a:cubicBezTo>
                  <a:lnTo>
                    <a:pt x="433388" y="1009650"/>
                  </a:lnTo>
                  <a:lnTo>
                    <a:pt x="452438" y="985837"/>
                  </a:lnTo>
                  <a:lnTo>
                    <a:pt x="483394" y="990600"/>
                  </a:lnTo>
                  <a:lnTo>
                    <a:pt x="545307" y="1023937"/>
                  </a:lnTo>
                  <a:lnTo>
                    <a:pt x="511969" y="971550"/>
                  </a:lnTo>
                  <a:lnTo>
                    <a:pt x="481013" y="952500"/>
                  </a:lnTo>
                  <a:lnTo>
                    <a:pt x="459582" y="928687"/>
                  </a:lnTo>
                  <a:lnTo>
                    <a:pt x="431007" y="900112"/>
                  </a:lnTo>
                  <a:lnTo>
                    <a:pt x="435769" y="878681"/>
                  </a:lnTo>
                  <a:lnTo>
                    <a:pt x="428625" y="857250"/>
                  </a:lnTo>
                  <a:lnTo>
                    <a:pt x="407194" y="833437"/>
                  </a:lnTo>
                  <a:lnTo>
                    <a:pt x="407194" y="833437"/>
                  </a:lnTo>
                  <a:cubicBezTo>
                    <a:pt x="411956" y="833437"/>
                    <a:pt x="426244" y="831056"/>
                    <a:pt x="435769" y="833437"/>
                  </a:cubicBezTo>
                  <a:lnTo>
                    <a:pt x="457200" y="840581"/>
                  </a:lnTo>
                  <a:lnTo>
                    <a:pt x="478632" y="845344"/>
                  </a:lnTo>
                  <a:lnTo>
                    <a:pt x="471488" y="864394"/>
                  </a:lnTo>
                  <a:lnTo>
                    <a:pt x="492919" y="895350"/>
                  </a:lnTo>
                  <a:lnTo>
                    <a:pt x="531019" y="935831"/>
                  </a:lnTo>
                  <a:lnTo>
                    <a:pt x="540544" y="938212"/>
                  </a:lnTo>
                  <a:lnTo>
                    <a:pt x="545307" y="947737"/>
                  </a:lnTo>
                  <a:lnTo>
                    <a:pt x="552450" y="916781"/>
                  </a:lnTo>
                  <a:lnTo>
                    <a:pt x="585788" y="942975"/>
                  </a:lnTo>
                  <a:lnTo>
                    <a:pt x="604838" y="928687"/>
                  </a:lnTo>
                  <a:lnTo>
                    <a:pt x="611982" y="952500"/>
                  </a:lnTo>
                  <a:lnTo>
                    <a:pt x="640557" y="966787"/>
                  </a:lnTo>
                  <a:lnTo>
                    <a:pt x="647700" y="992981"/>
                  </a:lnTo>
                  <a:lnTo>
                    <a:pt x="683419" y="978694"/>
                  </a:lnTo>
                  <a:lnTo>
                    <a:pt x="731044" y="1012031"/>
                  </a:lnTo>
                  <a:lnTo>
                    <a:pt x="762000" y="1038225"/>
                  </a:lnTo>
                  <a:lnTo>
                    <a:pt x="821532" y="1054894"/>
                  </a:lnTo>
                  <a:lnTo>
                    <a:pt x="854869" y="1057275"/>
                  </a:lnTo>
                  <a:lnTo>
                    <a:pt x="897732" y="1062037"/>
                  </a:lnTo>
                  <a:lnTo>
                    <a:pt x="933450" y="1071562"/>
                  </a:lnTo>
                  <a:lnTo>
                    <a:pt x="976313" y="1100137"/>
                  </a:lnTo>
                  <a:lnTo>
                    <a:pt x="1031082" y="1119187"/>
                  </a:lnTo>
                  <a:lnTo>
                    <a:pt x="1081088" y="1131094"/>
                  </a:lnTo>
                  <a:lnTo>
                    <a:pt x="1128713" y="1114425"/>
                  </a:lnTo>
                  <a:lnTo>
                    <a:pt x="1169194" y="1107281"/>
                  </a:lnTo>
                  <a:lnTo>
                    <a:pt x="1195388" y="1085850"/>
                  </a:lnTo>
                  <a:lnTo>
                    <a:pt x="1235869" y="1071562"/>
                  </a:lnTo>
                  <a:lnTo>
                    <a:pt x="1278732" y="1047750"/>
                  </a:lnTo>
                  <a:lnTo>
                    <a:pt x="1312069" y="100726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700">
                <a:latin typeface="Arial Narrow" pitchFamily="34" charset="0"/>
              </a:endParaRPr>
            </a:p>
          </p:txBody>
        </p:sp>
        <p:sp>
          <p:nvSpPr>
            <p:cNvPr id="57" name="Удмуртия"/>
            <p:cNvSpPr/>
            <p:nvPr/>
          </p:nvSpPr>
          <p:spPr>
            <a:xfrm>
              <a:off x="5330825" y="8042275"/>
              <a:ext cx="350838" cy="539750"/>
            </a:xfrm>
            <a:custGeom>
              <a:avLst/>
              <a:gdLst>
                <a:gd name="connsiteX0" fmla="*/ 252412 w 359569"/>
                <a:gd name="connsiteY0" fmla="*/ 542925 h 542925"/>
                <a:gd name="connsiteX1" fmla="*/ 304800 w 359569"/>
                <a:gd name="connsiteY1" fmla="*/ 504825 h 542925"/>
                <a:gd name="connsiteX2" fmla="*/ 323850 w 359569"/>
                <a:gd name="connsiteY2" fmla="*/ 502443 h 542925"/>
                <a:gd name="connsiteX3" fmla="*/ 345281 w 359569"/>
                <a:gd name="connsiteY3" fmla="*/ 461962 h 542925"/>
                <a:gd name="connsiteX4" fmla="*/ 359569 w 359569"/>
                <a:gd name="connsiteY4" fmla="*/ 440531 h 542925"/>
                <a:gd name="connsiteX5" fmla="*/ 338137 w 359569"/>
                <a:gd name="connsiteY5" fmla="*/ 411956 h 542925"/>
                <a:gd name="connsiteX6" fmla="*/ 328612 w 359569"/>
                <a:gd name="connsiteY6" fmla="*/ 402431 h 542925"/>
                <a:gd name="connsiteX7" fmla="*/ 300037 w 359569"/>
                <a:gd name="connsiteY7" fmla="*/ 385762 h 542925"/>
                <a:gd name="connsiteX8" fmla="*/ 297656 w 359569"/>
                <a:gd name="connsiteY8" fmla="*/ 366712 h 542925"/>
                <a:gd name="connsiteX9" fmla="*/ 297656 w 359569"/>
                <a:gd name="connsiteY9" fmla="*/ 357187 h 542925"/>
                <a:gd name="connsiteX10" fmla="*/ 311944 w 359569"/>
                <a:gd name="connsiteY10" fmla="*/ 357187 h 542925"/>
                <a:gd name="connsiteX11" fmla="*/ 326231 w 359569"/>
                <a:gd name="connsiteY11" fmla="*/ 342900 h 542925"/>
                <a:gd name="connsiteX12" fmla="*/ 330994 w 359569"/>
                <a:gd name="connsiteY12" fmla="*/ 311943 h 542925"/>
                <a:gd name="connsiteX13" fmla="*/ 359569 w 359569"/>
                <a:gd name="connsiteY13" fmla="*/ 311943 h 542925"/>
                <a:gd name="connsiteX14" fmla="*/ 352425 w 359569"/>
                <a:gd name="connsiteY14" fmla="*/ 290512 h 542925"/>
                <a:gd name="connsiteX15" fmla="*/ 352425 w 359569"/>
                <a:gd name="connsiteY15" fmla="*/ 266700 h 542925"/>
                <a:gd name="connsiteX16" fmla="*/ 342900 w 359569"/>
                <a:gd name="connsiteY16" fmla="*/ 254793 h 542925"/>
                <a:gd name="connsiteX17" fmla="*/ 326231 w 359569"/>
                <a:gd name="connsiteY17" fmla="*/ 245268 h 542925"/>
                <a:gd name="connsiteX18" fmla="*/ 326231 w 359569"/>
                <a:gd name="connsiteY18" fmla="*/ 245268 h 542925"/>
                <a:gd name="connsiteX19" fmla="*/ 328612 w 359569"/>
                <a:gd name="connsiteY19" fmla="*/ 223837 h 542925"/>
                <a:gd name="connsiteX20" fmla="*/ 311944 w 359569"/>
                <a:gd name="connsiteY20" fmla="*/ 204787 h 542925"/>
                <a:gd name="connsiteX21" fmla="*/ 323850 w 359569"/>
                <a:gd name="connsiteY21" fmla="*/ 178593 h 542925"/>
                <a:gd name="connsiteX22" fmla="*/ 326231 w 359569"/>
                <a:gd name="connsiteY22" fmla="*/ 147637 h 542925"/>
                <a:gd name="connsiteX23" fmla="*/ 326231 w 359569"/>
                <a:gd name="connsiteY23" fmla="*/ 130968 h 542925"/>
                <a:gd name="connsiteX24" fmla="*/ 311944 w 359569"/>
                <a:gd name="connsiteY24" fmla="*/ 92868 h 542925"/>
                <a:gd name="connsiteX25" fmla="*/ 292894 w 359569"/>
                <a:gd name="connsiteY25" fmla="*/ 73818 h 542925"/>
                <a:gd name="connsiteX26" fmla="*/ 300037 w 359569"/>
                <a:gd name="connsiteY26" fmla="*/ 45243 h 542925"/>
                <a:gd name="connsiteX27" fmla="*/ 280987 w 359569"/>
                <a:gd name="connsiteY27" fmla="*/ 23812 h 542925"/>
                <a:gd name="connsiteX28" fmla="*/ 230981 w 359569"/>
                <a:gd name="connsiteY28" fmla="*/ 35718 h 542925"/>
                <a:gd name="connsiteX29" fmla="*/ 230981 w 359569"/>
                <a:gd name="connsiteY29" fmla="*/ 2381 h 542925"/>
                <a:gd name="connsiteX30" fmla="*/ 188119 w 359569"/>
                <a:gd name="connsiteY30" fmla="*/ 0 h 542925"/>
                <a:gd name="connsiteX31" fmla="*/ 183356 w 359569"/>
                <a:gd name="connsiteY31" fmla="*/ 35718 h 542925"/>
                <a:gd name="connsiteX32" fmla="*/ 135731 w 359569"/>
                <a:gd name="connsiteY32" fmla="*/ 35718 h 542925"/>
                <a:gd name="connsiteX33" fmla="*/ 109537 w 359569"/>
                <a:gd name="connsiteY33" fmla="*/ 11906 h 542925"/>
                <a:gd name="connsiteX34" fmla="*/ 78581 w 359569"/>
                <a:gd name="connsiteY34" fmla="*/ 35718 h 542925"/>
                <a:gd name="connsiteX35" fmla="*/ 78581 w 359569"/>
                <a:gd name="connsiteY35" fmla="*/ 59531 h 542925"/>
                <a:gd name="connsiteX36" fmla="*/ 66675 w 359569"/>
                <a:gd name="connsiteY36" fmla="*/ 78581 h 542925"/>
                <a:gd name="connsiteX37" fmla="*/ 73819 w 359569"/>
                <a:gd name="connsiteY37" fmla="*/ 100012 h 542925"/>
                <a:gd name="connsiteX38" fmla="*/ 71437 w 359569"/>
                <a:gd name="connsiteY38" fmla="*/ 135731 h 542925"/>
                <a:gd name="connsiteX39" fmla="*/ 88106 w 359569"/>
                <a:gd name="connsiteY39" fmla="*/ 164306 h 542925"/>
                <a:gd name="connsiteX40" fmla="*/ 57150 w 359569"/>
                <a:gd name="connsiteY40" fmla="*/ 223837 h 542925"/>
                <a:gd name="connsiteX41" fmla="*/ 0 w 359569"/>
                <a:gd name="connsiteY41" fmla="*/ 228600 h 542925"/>
                <a:gd name="connsiteX42" fmla="*/ 11906 w 359569"/>
                <a:gd name="connsiteY42" fmla="*/ 311943 h 542925"/>
                <a:gd name="connsiteX43" fmla="*/ 42862 w 359569"/>
                <a:gd name="connsiteY43" fmla="*/ 338137 h 542925"/>
                <a:gd name="connsiteX44" fmla="*/ 26194 w 359569"/>
                <a:gd name="connsiteY44" fmla="*/ 385762 h 542925"/>
                <a:gd name="connsiteX45" fmla="*/ 4762 w 359569"/>
                <a:gd name="connsiteY45" fmla="*/ 385762 h 542925"/>
                <a:gd name="connsiteX46" fmla="*/ 0 w 359569"/>
                <a:gd name="connsiteY46" fmla="*/ 414337 h 542925"/>
                <a:gd name="connsiteX47" fmla="*/ 26194 w 359569"/>
                <a:gd name="connsiteY47" fmla="*/ 428625 h 542925"/>
                <a:gd name="connsiteX48" fmla="*/ 50006 w 359569"/>
                <a:gd name="connsiteY48" fmla="*/ 495300 h 542925"/>
                <a:gd name="connsiteX49" fmla="*/ 30956 w 359569"/>
                <a:gd name="connsiteY49" fmla="*/ 516731 h 542925"/>
                <a:gd name="connsiteX50" fmla="*/ 64294 w 359569"/>
                <a:gd name="connsiteY50" fmla="*/ 523875 h 542925"/>
                <a:gd name="connsiteX51" fmla="*/ 95250 w 359569"/>
                <a:gd name="connsiteY51" fmla="*/ 523875 h 542925"/>
                <a:gd name="connsiteX52" fmla="*/ 128587 w 359569"/>
                <a:gd name="connsiteY52" fmla="*/ 504825 h 542925"/>
                <a:gd name="connsiteX53" fmla="*/ 173831 w 359569"/>
                <a:gd name="connsiteY53" fmla="*/ 504825 h 542925"/>
                <a:gd name="connsiteX54" fmla="*/ 188119 w 359569"/>
                <a:gd name="connsiteY54" fmla="*/ 502443 h 542925"/>
                <a:gd name="connsiteX55" fmla="*/ 159544 w 359569"/>
                <a:gd name="connsiteY55" fmla="*/ 459581 h 542925"/>
                <a:gd name="connsiteX56" fmla="*/ 190500 w 359569"/>
                <a:gd name="connsiteY56" fmla="*/ 419100 h 542925"/>
                <a:gd name="connsiteX57" fmla="*/ 204787 w 359569"/>
                <a:gd name="connsiteY57" fmla="*/ 461962 h 542925"/>
                <a:gd name="connsiteX58" fmla="*/ 219075 w 359569"/>
                <a:gd name="connsiteY58" fmla="*/ 488156 h 542925"/>
                <a:gd name="connsiteX59" fmla="*/ 240506 w 359569"/>
                <a:gd name="connsiteY59" fmla="*/ 459581 h 542925"/>
                <a:gd name="connsiteX60" fmla="*/ 264319 w 359569"/>
                <a:gd name="connsiteY60" fmla="*/ 471487 h 542925"/>
                <a:gd name="connsiteX61" fmla="*/ 252412 w 359569"/>
                <a:gd name="connsiteY61" fmla="*/ 542925 h 542925"/>
                <a:gd name="connsiteX0" fmla="*/ 252412 w 359569"/>
                <a:gd name="connsiteY0" fmla="*/ 542925 h 542925"/>
                <a:gd name="connsiteX1" fmla="*/ 304800 w 359569"/>
                <a:gd name="connsiteY1" fmla="*/ 504825 h 542925"/>
                <a:gd name="connsiteX2" fmla="*/ 323850 w 359569"/>
                <a:gd name="connsiteY2" fmla="*/ 502443 h 542925"/>
                <a:gd name="connsiteX3" fmla="*/ 345281 w 359569"/>
                <a:gd name="connsiteY3" fmla="*/ 461962 h 542925"/>
                <a:gd name="connsiteX4" fmla="*/ 359569 w 359569"/>
                <a:gd name="connsiteY4" fmla="*/ 440531 h 542925"/>
                <a:gd name="connsiteX5" fmla="*/ 338137 w 359569"/>
                <a:gd name="connsiteY5" fmla="*/ 411956 h 542925"/>
                <a:gd name="connsiteX6" fmla="*/ 328612 w 359569"/>
                <a:gd name="connsiteY6" fmla="*/ 402431 h 542925"/>
                <a:gd name="connsiteX7" fmla="*/ 300037 w 359569"/>
                <a:gd name="connsiteY7" fmla="*/ 385762 h 542925"/>
                <a:gd name="connsiteX8" fmla="*/ 297656 w 359569"/>
                <a:gd name="connsiteY8" fmla="*/ 366712 h 542925"/>
                <a:gd name="connsiteX9" fmla="*/ 297656 w 359569"/>
                <a:gd name="connsiteY9" fmla="*/ 357187 h 542925"/>
                <a:gd name="connsiteX10" fmla="*/ 311944 w 359569"/>
                <a:gd name="connsiteY10" fmla="*/ 357187 h 542925"/>
                <a:gd name="connsiteX11" fmla="*/ 326231 w 359569"/>
                <a:gd name="connsiteY11" fmla="*/ 342900 h 542925"/>
                <a:gd name="connsiteX12" fmla="*/ 330994 w 359569"/>
                <a:gd name="connsiteY12" fmla="*/ 311943 h 542925"/>
                <a:gd name="connsiteX13" fmla="*/ 359569 w 359569"/>
                <a:gd name="connsiteY13" fmla="*/ 311943 h 542925"/>
                <a:gd name="connsiteX14" fmla="*/ 352425 w 359569"/>
                <a:gd name="connsiteY14" fmla="*/ 290512 h 542925"/>
                <a:gd name="connsiteX15" fmla="*/ 352425 w 359569"/>
                <a:gd name="connsiteY15" fmla="*/ 266700 h 542925"/>
                <a:gd name="connsiteX16" fmla="*/ 342900 w 359569"/>
                <a:gd name="connsiteY16" fmla="*/ 254793 h 542925"/>
                <a:gd name="connsiteX17" fmla="*/ 326231 w 359569"/>
                <a:gd name="connsiteY17" fmla="*/ 245268 h 542925"/>
                <a:gd name="connsiteX18" fmla="*/ 326231 w 359569"/>
                <a:gd name="connsiteY18" fmla="*/ 245268 h 542925"/>
                <a:gd name="connsiteX19" fmla="*/ 328612 w 359569"/>
                <a:gd name="connsiteY19" fmla="*/ 223837 h 542925"/>
                <a:gd name="connsiteX20" fmla="*/ 311944 w 359569"/>
                <a:gd name="connsiteY20" fmla="*/ 204787 h 542925"/>
                <a:gd name="connsiteX21" fmla="*/ 323850 w 359569"/>
                <a:gd name="connsiteY21" fmla="*/ 178593 h 542925"/>
                <a:gd name="connsiteX22" fmla="*/ 326231 w 359569"/>
                <a:gd name="connsiteY22" fmla="*/ 147637 h 542925"/>
                <a:gd name="connsiteX23" fmla="*/ 326231 w 359569"/>
                <a:gd name="connsiteY23" fmla="*/ 130968 h 542925"/>
                <a:gd name="connsiteX24" fmla="*/ 311944 w 359569"/>
                <a:gd name="connsiteY24" fmla="*/ 92868 h 542925"/>
                <a:gd name="connsiteX25" fmla="*/ 292894 w 359569"/>
                <a:gd name="connsiteY25" fmla="*/ 73818 h 542925"/>
                <a:gd name="connsiteX26" fmla="*/ 300037 w 359569"/>
                <a:gd name="connsiteY26" fmla="*/ 45243 h 542925"/>
                <a:gd name="connsiteX27" fmla="*/ 280987 w 359569"/>
                <a:gd name="connsiteY27" fmla="*/ 23812 h 542925"/>
                <a:gd name="connsiteX28" fmla="*/ 230981 w 359569"/>
                <a:gd name="connsiteY28" fmla="*/ 35718 h 542925"/>
                <a:gd name="connsiteX29" fmla="*/ 230981 w 359569"/>
                <a:gd name="connsiteY29" fmla="*/ 2381 h 542925"/>
                <a:gd name="connsiteX30" fmla="*/ 188119 w 359569"/>
                <a:gd name="connsiteY30" fmla="*/ 0 h 542925"/>
                <a:gd name="connsiteX31" fmla="*/ 183356 w 359569"/>
                <a:gd name="connsiteY31" fmla="*/ 35718 h 542925"/>
                <a:gd name="connsiteX32" fmla="*/ 135731 w 359569"/>
                <a:gd name="connsiteY32" fmla="*/ 35718 h 542925"/>
                <a:gd name="connsiteX33" fmla="*/ 109537 w 359569"/>
                <a:gd name="connsiteY33" fmla="*/ 11906 h 542925"/>
                <a:gd name="connsiteX34" fmla="*/ 78581 w 359569"/>
                <a:gd name="connsiteY34" fmla="*/ 35718 h 542925"/>
                <a:gd name="connsiteX35" fmla="*/ 78581 w 359569"/>
                <a:gd name="connsiteY35" fmla="*/ 59531 h 542925"/>
                <a:gd name="connsiteX36" fmla="*/ 66675 w 359569"/>
                <a:gd name="connsiteY36" fmla="*/ 78581 h 542925"/>
                <a:gd name="connsiteX37" fmla="*/ 73819 w 359569"/>
                <a:gd name="connsiteY37" fmla="*/ 100012 h 542925"/>
                <a:gd name="connsiteX38" fmla="*/ 71437 w 359569"/>
                <a:gd name="connsiteY38" fmla="*/ 135731 h 542925"/>
                <a:gd name="connsiteX39" fmla="*/ 88106 w 359569"/>
                <a:gd name="connsiteY39" fmla="*/ 164306 h 542925"/>
                <a:gd name="connsiteX40" fmla="*/ 57150 w 359569"/>
                <a:gd name="connsiteY40" fmla="*/ 223837 h 542925"/>
                <a:gd name="connsiteX41" fmla="*/ 2381 w 359569"/>
                <a:gd name="connsiteY41" fmla="*/ 228600 h 542925"/>
                <a:gd name="connsiteX42" fmla="*/ 11906 w 359569"/>
                <a:gd name="connsiteY42" fmla="*/ 311943 h 542925"/>
                <a:gd name="connsiteX43" fmla="*/ 42862 w 359569"/>
                <a:gd name="connsiteY43" fmla="*/ 338137 h 542925"/>
                <a:gd name="connsiteX44" fmla="*/ 26194 w 359569"/>
                <a:gd name="connsiteY44" fmla="*/ 385762 h 542925"/>
                <a:gd name="connsiteX45" fmla="*/ 4762 w 359569"/>
                <a:gd name="connsiteY45" fmla="*/ 385762 h 542925"/>
                <a:gd name="connsiteX46" fmla="*/ 0 w 359569"/>
                <a:gd name="connsiteY46" fmla="*/ 414337 h 542925"/>
                <a:gd name="connsiteX47" fmla="*/ 26194 w 359569"/>
                <a:gd name="connsiteY47" fmla="*/ 428625 h 542925"/>
                <a:gd name="connsiteX48" fmla="*/ 50006 w 359569"/>
                <a:gd name="connsiteY48" fmla="*/ 495300 h 542925"/>
                <a:gd name="connsiteX49" fmla="*/ 30956 w 359569"/>
                <a:gd name="connsiteY49" fmla="*/ 516731 h 542925"/>
                <a:gd name="connsiteX50" fmla="*/ 64294 w 359569"/>
                <a:gd name="connsiteY50" fmla="*/ 523875 h 542925"/>
                <a:gd name="connsiteX51" fmla="*/ 95250 w 359569"/>
                <a:gd name="connsiteY51" fmla="*/ 523875 h 542925"/>
                <a:gd name="connsiteX52" fmla="*/ 128587 w 359569"/>
                <a:gd name="connsiteY52" fmla="*/ 504825 h 542925"/>
                <a:gd name="connsiteX53" fmla="*/ 173831 w 359569"/>
                <a:gd name="connsiteY53" fmla="*/ 504825 h 542925"/>
                <a:gd name="connsiteX54" fmla="*/ 188119 w 359569"/>
                <a:gd name="connsiteY54" fmla="*/ 502443 h 542925"/>
                <a:gd name="connsiteX55" fmla="*/ 159544 w 359569"/>
                <a:gd name="connsiteY55" fmla="*/ 459581 h 542925"/>
                <a:gd name="connsiteX56" fmla="*/ 190500 w 359569"/>
                <a:gd name="connsiteY56" fmla="*/ 419100 h 542925"/>
                <a:gd name="connsiteX57" fmla="*/ 204787 w 359569"/>
                <a:gd name="connsiteY57" fmla="*/ 461962 h 542925"/>
                <a:gd name="connsiteX58" fmla="*/ 219075 w 359569"/>
                <a:gd name="connsiteY58" fmla="*/ 488156 h 542925"/>
                <a:gd name="connsiteX59" fmla="*/ 240506 w 359569"/>
                <a:gd name="connsiteY59" fmla="*/ 459581 h 542925"/>
                <a:gd name="connsiteX60" fmla="*/ 264319 w 359569"/>
                <a:gd name="connsiteY60" fmla="*/ 471487 h 542925"/>
                <a:gd name="connsiteX61" fmla="*/ 252412 w 359569"/>
                <a:gd name="connsiteY61" fmla="*/ 542925 h 542925"/>
                <a:gd name="connsiteX0" fmla="*/ 252412 w 359569"/>
                <a:gd name="connsiteY0" fmla="*/ 542925 h 542925"/>
                <a:gd name="connsiteX1" fmla="*/ 304800 w 359569"/>
                <a:gd name="connsiteY1" fmla="*/ 504825 h 542925"/>
                <a:gd name="connsiteX2" fmla="*/ 323850 w 359569"/>
                <a:gd name="connsiteY2" fmla="*/ 502443 h 542925"/>
                <a:gd name="connsiteX3" fmla="*/ 345281 w 359569"/>
                <a:gd name="connsiteY3" fmla="*/ 461962 h 542925"/>
                <a:gd name="connsiteX4" fmla="*/ 359569 w 359569"/>
                <a:gd name="connsiteY4" fmla="*/ 440531 h 542925"/>
                <a:gd name="connsiteX5" fmla="*/ 338137 w 359569"/>
                <a:gd name="connsiteY5" fmla="*/ 411956 h 542925"/>
                <a:gd name="connsiteX6" fmla="*/ 328612 w 359569"/>
                <a:gd name="connsiteY6" fmla="*/ 402431 h 542925"/>
                <a:gd name="connsiteX7" fmla="*/ 300037 w 359569"/>
                <a:gd name="connsiteY7" fmla="*/ 385762 h 542925"/>
                <a:gd name="connsiteX8" fmla="*/ 297656 w 359569"/>
                <a:gd name="connsiteY8" fmla="*/ 366712 h 542925"/>
                <a:gd name="connsiteX9" fmla="*/ 297656 w 359569"/>
                <a:gd name="connsiteY9" fmla="*/ 357187 h 542925"/>
                <a:gd name="connsiteX10" fmla="*/ 311944 w 359569"/>
                <a:gd name="connsiteY10" fmla="*/ 357187 h 542925"/>
                <a:gd name="connsiteX11" fmla="*/ 326231 w 359569"/>
                <a:gd name="connsiteY11" fmla="*/ 342900 h 542925"/>
                <a:gd name="connsiteX12" fmla="*/ 330994 w 359569"/>
                <a:gd name="connsiteY12" fmla="*/ 311943 h 542925"/>
                <a:gd name="connsiteX13" fmla="*/ 359569 w 359569"/>
                <a:gd name="connsiteY13" fmla="*/ 311943 h 542925"/>
                <a:gd name="connsiteX14" fmla="*/ 352425 w 359569"/>
                <a:gd name="connsiteY14" fmla="*/ 290512 h 542925"/>
                <a:gd name="connsiteX15" fmla="*/ 352425 w 359569"/>
                <a:gd name="connsiteY15" fmla="*/ 266700 h 542925"/>
                <a:gd name="connsiteX16" fmla="*/ 342900 w 359569"/>
                <a:gd name="connsiteY16" fmla="*/ 254793 h 542925"/>
                <a:gd name="connsiteX17" fmla="*/ 326231 w 359569"/>
                <a:gd name="connsiteY17" fmla="*/ 245268 h 542925"/>
                <a:gd name="connsiteX18" fmla="*/ 326231 w 359569"/>
                <a:gd name="connsiteY18" fmla="*/ 245268 h 542925"/>
                <a:gd name="connsiteX19" fmla="*/ 328612 w 359569"/>
                <a:gd name="connsiteY19" fmla="*/ 223837 h 542925"/>
                <a:gd name="connsiteX20" fmla="*/ 311944 w 359569"/>
                <a:gd name="connsiteY20" fmla="*/ 204787 h 542925"/>
                <a:gd name="connsiteX21" fmla="*/ 323850 w 359569"/>
                <a:gd name="connsiteY21" fmla="*/ 178593 h 542925"/>
                <a:gd name="connsiteX22" fmla="*/ 326231 w 359569"/>
                <a:gd name="connsiteY22" fmla="*/ 147637 h 542925"/>
                <a:gd name="connsiteX23" fmla="*/ 326231 w 359569"/>
                <a:gd name="connsiteY23" fmla="*/ 130968 h 542925"/>
                <a:gd name="connsiteX24" fmla="*/ 311944 w 359569"/>
                <a:gd name="connsiteY24" fmla="*/ 92868 h 542925"/>
                <a:gd name="connsiteX25" fmla="*/ 292894 w 359569"/>
                <a:gd name="connsiteY25" fmla="*/ 73818 h 542925"/>
                <a:gd name="connsiteX26" fmla="*/ 300037 w 359569"/>
                <a:gd name="connsiteY26" fmla="*/ 45243 h 542925"/>
                <a:gd name="connsiteX27" fmla="*/ 280987 w 359569"/>
                <a:gd name="connsiteY27" fmla="*/ 23812 h 542925"/>
                <a:gd name="connsiteX28" fmla="*/ 230981 w 359569"/>
                <a:gd name="connsiteY28" fmla="*/ 35718 h 542925"/>
                <a:gd name="connsiteX29" fmla="*/ 230981 w 359569"/>
                <a:gd name="connsiteY29" fmla="*/ 11906 h 542925"/>
                <a:gd name="connsiteX30" fmla="*/ 188119 w 359569"/>
                <a:gd name="connsiteY30" fmla="*/ 0 h 542925"/>
                <a:gd name="connsiteX31" fmla="*/ 183356 w 359569"/>
                <a:gd name="connsiteY31" fmla="*/ 35718 h 542925"/>
                <a:gd name="connsiteX32" fmla="*/ 135731 w 359569"/>
                <a:gd name="connsiteY32" fmla="*/ 35718 h 542925"/>
                <a:gd name="connsiteX33" fmla="*/ 109537 w 359569"/>
                <a:gd name="connsiteY33" fmla="*/ 11906 h 542925"/>
                <a:gd name="connsiteX34" fmla="*/ 78581 w 359569"/>
                <a:gd name="connsiteY34" fmla="*/ 35718 h 542925"/>
                <a:gd name="connsiteX35" fmla="*/ 78581 w 359569"/>
                <a:gd name="connsiteY35" fmla="*/ 59531 h 542925"/>
                <a:gd name="connsiteX36" fmla="*/ 66675 w 359569"/>
                <a:gd name="connsiteY36" fmla="*/ 78581 h 542925"/>
                <a:gd name="connsiteX37" fmla="*/ 73819 w 359569"/>
                <a:gd name="connsiteY37" fmla="*/ 100012 h 542925"/>
                <a:gd name="connsiteX38" fmla="*/ 71437 w 359569"/>
                <a:gd name="connsiteY38" fmla="*/ 135731 h 542925"/>
                <a:gd name="connsiteX39" fmla="*/ 88106 w 359569"/>
                <a:gd name="connsiteY39" fmla="*/ 164306 h 542925"/>
                <a:gd name="connsiteX40" fmla="*/ 57150 w 359569"/>
                <a:gd name="connsiteY40" fmla="*/ 223837 h 542925"/>
                <a:gd name="connsiteX41" fmla="*/ 2381 w 359569"/>
                <a:gd name="connsiteY41" fmla="*/ 228600 h 542925"/>
                <a:gd name="connsiteX42" fmla="*/ 11906 w 359569"/>
                <a:gd name="connsiteY42" fmla="*/ 311943 h 542925"/>
                <a:gd name="connsiteX43" fmla="*/ 42862 w 359569"/>
                <a:gd name="connsiteY43" fmla="*/ 338137 h 542925"/>
                <a:gd name="connsiteX44" fmla="*/ 26194 w 359569"/>
                <a:gd name="connsiteY44" fmla="*/ 385762 h 542925"/>
                <a:gd name="connsiteX45" fmla="*/ 4762 w 359569"/>
                <a:gd name="connsiteY45" fmla="*/ 385762 h 542925"/>
                <a:gd name="connsiteX46" fmla="*/ 0 w 359569"/>
                <a:gd name="connsiteY46" fmla="*/ 414337 h 542925"/>
                <a:gd name="connsiteX47" fmla="*/ 26194 w 359569"/>
                <a:gd name="connsiteY47" fmla="*/ 428625 h 542925"/>
                <a:gd name="connsiteX48" fmla="*/ 50006 w 359569"/>
                <a:gd name="connsiteY48" fmla="*/ 495300 h 542925"/>
                <a:gd name="connsiteX49" fmla="*/ 30956 w 359569"/>
                <a:gd name="connsiteY49" fmla="*/ 516731 h 542925"/>
                <a:gd name="connsiteX50" fmla="*/ 64294 w 359569"/>
                <a:gd name="connsiteY50" fmla="*/ 523875 h 542925"/>
                <a:gd name="connsiteX51" fmla="*/ 95250 w 359569"/>
                <a:gd name="connsiteY51" fmla="*/ 523875 h 542925"/>
                <a:gd name="connsiteX52" fmla="*/ 128587 w 359569"/>
                <a:gd name="connsiteY52" fmla="*/ 504825 h 542925"/>
                <a:gd name="connsiteX53" fmla="*/ 173831 w 359569"/>
                <a:gd name="connsiteY53" fmla="*/ 504825 h 542925"/>
                <a:gd name="connsiteX54" fmla="*/ 188119 w 359569"/>
                <a:gd name="connsiteY54" fmla="*/ 502443 h 542925"/>
                <a:gd name="connsiteX55" fmla="*/ 159544 w 359569"/>
                <a:gd name="connsiteY55" fmla="*/ 459581 h 542925"/>
                <a:gd name="connsiteX56" fmla="*/ 190500 w 359569"/>
                <a:gd name="connsiteY56" fmla="*/ 419100 h 542925"/>
                <a:gd name="connsiteX57" fmla="*/ 204787 w 359569"/>
                <a:gd name="connsiteY57" fmla="*/ 461962 h 542925"/>
                <a:gd name="connsiteX58" fmla="*/ 219075 w 359569"/>
                <a:gd name="connsiteY58" fmla="*/ 488156 h 542925"/>
                <a:gd name="connsiteX59" fmla="*/ 240506 w 359569"/>
                <a:gd name="connsiteY59" fmla="*/ 459581 h 542925"/>
                <a:gd name="connsiteX60" fmla="*/ 264319 w 359569"/>
                <a:gd name="connsiteY60" fmla="*/ 471487 h 542925"/>
                <a:gd name="connsiteX61" fmla="*/ 252412 w 359569"/>
                <a:gd name="connsiteY61" fmla="*/ 542925 h 542925"/>
                <a:gd name="connsiteX0" fmla="*/ 252412 w 359569"/>
                <a:gd name="connsiteY0" fmla="*/ 540544 h 540544"/>
                <a:gd name="connsiteX1" fmla="*/ 304800 w 359569"/>
                <a:gd name="connsiteY1" fmla="*/ 502444 h 540544"/>
                <a:gd name="connsiteX2" fmla="*/ 323850 w 359569"/>
                <a:gd name="connsiteY2" fmla="*/ 500062 h 540544"/>
                <a:gd name="connsiteX3" fmla="*/ 345281 w 359569"/>
                <a:gd name="connsiteY3" fmla="*/ 459581 h 540544"/>
                <a:gd name="connsiteX4" fmla="*/ 359569 w 359569"/>
                <a:gd name="connsiteY4" fmla="*/ 438150 h 540544"/>
                <a:gd name="connsiteX5" fmla="*/ 338137 w 359569"/>
                <a:gd name="connsiteY5" fmla="*/ 409575 h 540544"/>
                <a:gd name="connsiteX6" fmla="*/ 328612 w 359569"/>
                <a:gd name="connsiteY6" fmla="*/ 400050 h 540544"/>
                <a:gd name="connsiteX7" fmla="*/ 300037 w 359569"/>
                <a:gd name="connsiteY7" fmla="*/ 383381 h 540544"/>
                <a:gd name="connsiteX8" fmla="*/ 297656 w 359569"/>
                <a:gd name="connsiteY8" fmla="*/ 364331 h 540544"/>
                <a:gd name="connsiteX9" fmla="*/ 297656 w 359569"/>
                <a:gd name="connsiteY9" fmla="*/ 354806 h 540544"/>
                <a:gd name="connsiteX10" fmla="*/ 311944 w 359569"/>
                <a:gd name="connsiteY10" fmla="*/ 354806 h 540544"/>
                <a:gd name="connsiteX11" fmla="*/ 326231 w 359569"/>
                <a:gd name="connsiteY11" fmla="*/ 340519 h 540544"/>
                <a:gd name="connsiteX12" fmla="*/ 330994 w 359569"/>
                <a:gd name="connsiteY12" fmla="*/ 309562 h 540544"/>
                <a:gd name="connsiteX13" fmla="*/ 359569 w 359569"/>
                <a:gd name="connsiteY13" fmla="*/ 309562 h 540544"/>
                <a:gd name="connsiteX14" fmla="*/ 352425 w 359569"/>
                <a:gd name="connsiteY14" fmla="*/ 288131 h 540544"/>
                <a:gd name="connsiteX15" fmla="*/ 352425 w 359569"/>
                <a:gd name="connsiteY15" fmla="*/ 264319 h 540544"/>
                <a:gd name="connsiteX16" fmla="*/ 342900 w 359569"/>
                <a:gd name="connsiteY16" fmla="*/ 252412 h 540544"/>
                <a:gd name="connsiteX17" fmla="*/ 326231 w 359569"/>
                <a:gd name="connsiteY17" fmla="*/ 242887 h 540544"/>
                <a:gd name="connsiteX18" fmla="*/ 326231 w 359569"/>
                <a:gd name="connsiteY18" fmla="*/ 242887 h 540544"/>
                <a:gd name="connsiteX19" fmla="*/ 328612 w 359569"/>
                <a:gd name="connsiteY19" fmla="*/ 221456 h 540544"/>
                <a:gd name="connsiteX20" fmla="*/ 311944 w 359569"/>
                <a:gd name="connsiteY20" fmla="*/ 202406 h 540544"/>
                <a:gd name="connsiteX21" fmla="*/ 323850 w 359569"/>
                <a:gd name="connsiteY21" fmla="*/ 176212 h 540544"/>
                <a:gd name="connsiteX22" fmla="*/ 326231 w 359569"/>
                <a:gd name="connsiteY22" fmla="*/ 145256 h 540544"/>
                <a:gd name="connsiteX23" fmla="*/ 326231 w 359569"/>
                <a:gd name="connsiteY23" fmla="*/ 128587 h 540544"/>
                <a:gd name="connsiteX24" fmla="*/ 311944 w 359569"/>
                <a:gd name="connsiteY24" fmla="*/ 90487 h 540544"/>
                <a:gd name="connsiteX25" fmla="*/ 292894 w 359569"/>
                <a:gd name="connsiteY25" fmla="*/ 71437 h 540544"/>
                <a:gd name="connsiteX26" fmla="*/ 300037 w 359569"/>
                <a:gd name="connsiteY26" fmla="*/ 42862 h 540544"/>
                <a:gd name="connsiteX27" fmla="*/ 280987 w 359569"/>
                <a:gd name="connsiteY27" fmla="*/ 21431 h 540544"/>
                <a:gd name="connsiteX28" fmla="*/ 230981 w 359569"/>
                <a:gd name="connsiteY28" fmla="*/ 33337 h 540544"/>
                <a:gd name="connsiteX29" fmla="*/ 230981 w 359569"/>
                <a:gd name="connsiteY29" fmla="*/ 9525 h 540544"/>
                <a:gd name="connsiteX30" fmla="*/ 195263 w 359569"/>
                <a:gd name="connsiteY30" fmla="*/ 0 h 540544"/>
                <a:gd name="connsiteX31" fmla="*/ 183356 w 359569"/>
                <a:gd name="connsiteY31" fmla="*/ 33337 h 540544"/>
                <a:gd name="connsiteX32" fmla="*/ 135731 w 359569"/>
                <a:gd name="connsiteY32" fmla="*/ 33337 h 540544"/>
                <a:gd name="connsiteX33" fmla="*/ 109537 w 359569"/>
                <a:gd name="connsiteY33" fmla="*/ 9525 h 540544"/>
                <a:gd name="connsiteX34" fmla="*/ 78581 w 359569"/>
                <a:gd name="connsiteY34" fmla="*/ 33337 h 540544"/>
                <a:gd name="connsiteX35" fmla="*/ 78581 w 359569"/>
                <a:gd name="connsiteY35" fmla="*/ 57150 h 540544"/>
                <a:gd name="connsiteX36" fmla="*/ 66675 w 359569"/>
                <a:gd name="connsiteY36" fmla="*/ 76200 h 540544"/>
                <a:gd name="connsiteX37" fmla="*/ 73819 w 359569"/>
                <a:gd name="connsiteY37" fmla="*/ 97631 h 540544"/>
                <a:gd name="connsiteX38" fmla="*/ 71437 w 359569"/>
                <a:gd name="connsiteY38" fmla="*/ 133350 h 540544"/>
                <a:gd name="connsiteX39" fmla="*/ 88106 w 359569"/>
                <a:gd name="connsiteY39" fmla="*/ 161925 h 540544"/>
                <a:gd name="connsiteX40" fmla="*/ 57150 w 359569"/>
                <a:gd name="connsiteY40" fmla="*/ 221456 h 540544"/>
                <a:gd name="connsiteX41" fmla="*/ 2381 w 359569"/>
                <a:gd name="connsiteY41" fmla="*/ 226219 h 540544"/>
                <a:gd name="connsiteX42" fmla="*/ 11906 w 359569"/>
                <a:gd name="connsiteY42" fmla="*/ 309562 h 540544"/>
                <a:gd name="connsiteX43" fmla="*/ 42862 w 359569"/>
                <a:gd name="connsiteY43" fmla="*/ 335756 h 540544"/>
                <a:gd name="connsiteX44" fmla="*/ 26194 w 359569"/>
                <a:gd name="connsiteY44" fmla="*/ 383381 h 540544"/>
                <a:gd name="connsiteX45" fmla="*/ 4762 w 359569"/>
                <a:gd name="connsiteY45" fmla="*/ 383381 h 540544"/>
                <a:gd name="connsiteX46" fmla="*/ 0 w 359569"/>
                <a:gd name="connsiteY46" fmla="*/ 411956 h 540544"/>
                <a:gd name="connsiteX47" fmla="*/ 26194 w 359569"/>
                <a:gd name="connsiteY47" fmla="*/ 426244 h 540544"/>
                <a:gd name="connsiteX48" fmla="*/ 50006 w 359569"/>
                <a:gd name="connsiteY48" fmla="*/ 492919 h 540544"/>
                <a:gd name="connsiteX49" fmla="*/ 30956 w 359569"/>
                <a:gd name="connsiteY49" fmla="*/ 514350 h 540544"/>
                <a:gd name="connsiteX50" fmla="*/ 64294 w 359569"/>
                <a:gd name="connsiteY50" fmla="*/ 521494 h 540544"/>
                <a:gd name="connsiteX51" fmla="*/ 95250 w 359569"/>
                <a:gd name="connsiteY51" fmla="*/ 521494 h 540544"/>
                <a:gd name="connsiteX52" fmla="*/ 128587 w 359569"/>
                <a:gd name="connsiteY52" fmla="*/ 502444 h 540544"/>
                <a:gd name="connsiteX53" fmla="*/ 173831 w 359569"/>
                <a:gd name="connsiteY53" fmla="*/ 502444 h 540544"/>
                <a:gd name="connsiteX54" fmla="*/ 188119 w 359569"/>
                <a:gd name="connsiteY54" fmla="*/ 500062 h 540544"/>
                <a:gd name="connsiteX55" fmla="*/ 159544 w 359569"/>
                <a:gd name="connsiteY55" fmla="*/ 457200 h 540544"/>
                <a:gd name="connsiteX56" fmla="*/ 190500 w 359569"/>
                <a:gd name="connsiteY56" fmla="*/ 416719 h 540544"/>
                <a:gd name="connsiteX57" fmla="*/ 204787 w 359569"/>
                <a:gd name="connsiteY57" fmla="*/ 459581 h 540544"/>
                <a:gd name="connsiteX58" fmla="*/ 219075 w 359569"/>
                <a:gd name="connsiteY58" fmla="*/ 485775 h 540544"/>
                <a:gd name="connsiteX59" fmla="*/ 240506 w 359569"/>
                <a:gd name="connsiteY59" fmla="*/ 457200 h 540544"/>
                <a:gd name="connsiteX60" fmla="*/ 264319 w 359569"/>
                <a:gd name="connsiteY60" fmla="*/ 469106 h 540544"/>
                <a:gd name="connsiteX61" fmla="*/ 252412 w 359569"/>
                <a:gd name="connsiteY61" fmla="*/ 540544 h 540544"/>
                <a:gd name="connsiteX0" fmla="*/ 252412 w 359569"/>
                <a:gd name="connsiteY0" fmla="*/ 540544 h 540544"/>
                <a:gd name="connsiteX1" fmla="*/ 304800 w 359569"/>
                <a:gd name="connsiteY1" fmla="*/ 502444 h 540544"/>
                <a:gd name="connsiteX2" fmla="*/ 323850 w 359569"/>
                <a:gd name="connsiteY2" fmla="*/ 500062 h 540544"/>
                <a:gd name="connsiteX3" fmla="*/ 345281 w 359569"/>
                <a:gd name="connsiteY3" fmla="*/ 459581 h 540544"/>
                <a:gd name="connsiteX4" fmla="*/ 359569 w 359569"/>
                <a:gd name="connsiteY4" fmla="*/ 438150 h 540544"/>
                <a:gd name="connsiteX5" fmla="*/ 338137 w 359569"/>
                <a:gd name="connsiteY5" fmla="*/ 409575 h 540544"/>
                <a:gd name="connsiteX6" fmla="*/ 328612 w 359569"/>
                <a:gd name="connsiteY6" fmla="*/ 400050 h 540544"/>
                <a:gd name="connsiteX7" fmla="*/ 300037 w 359569"/>
                <a:gd name="connsiteY7" fmla="*/ 383381 h 540544"/>
                <a:gd name="connsiteX8" fmla="*/ 297656 w 359569"/>
                <a:gd name="connsiteY8" fmla="*/ 364331 h 540544"/>
                <a:gd name="connsiteX9" fmla="*/ 297656 w 359569"/>
                <a:gd name="connsiteY9" fmla="*/ 354806 h 540544"/>
                <a:gd name="connsiteX10" fmla="*/ 311944 w 359569"/>
                <a:gd name="connsiteY10" fmla="*/ 354806 h 540544"/>
                <a:gd name="connsiteX11" fmla="*/ 326231 w 359569"/>
                <a:gd name="connsiteY11" fmla="*/ 340519 h 540544"/>
                <a:gd name="connsiteX12" fmla="*/ 330994 w 359569"/>
                <a:gd name="connsiteY12" fmla="*/ 309562 h 540544"/>
                <a:gd name="connsiteX13" fmla="*/ 359569 w 359569"/>
                <a:gd name="connsiteY13" fmla="*/ 309562 h 540544"/>
                <a:gd name="connsiteX14" fmla="*/ 352425 w 359569"/>
                <a:gd name="connsiteY14" fmla="*/ 288131 h 540544"/>
                <a:gd name="connsiteX15" fmla="*/ 352425 w 359569"/>
                <a:gd name="connsiteY15" fmla="*/ 264319 h 540544"/>
                <a:gd name="connsiteX16" fmla="*/ 342900 w 359569"/>
                <a:gd name="connsiteY16" fmla="*/ 252412 h 540544"/>
                <a:gd name="connsiteX17" fmla="*/ 326231 w 359569"/>
                <a:gd name="connsiteY17" fmla="*/ 242887 h 540544"/>
                <a:gd name="connsiteX18" fmla="*/ 326231 w 359569"/>
                <a:gd name="connsiteY18" fmla="*/ 242887 h 540544"/>
                <a:gd name="connsiteX19" fmla="*/ 328612 w 359569"/>
                <a:gd name="connsiteY19" fmla="*/ 221456 h 540544"/>
                <a:gd name="connsiteX20" fmla="*/ 311944 w 359569"/>
                <a:gd name="connsiteY20" fmla="*/ 202406 h 540544"/>
                <a:gd name="connsiteX21" fmla="*/ 323850 w 359569"/>
                <a:gd name="connsiteY21" fmla="*/ 176212 h 540544"/>
                <a:gd name="connsiteX22" fmla="*/ 326231 w 359569"/>
                <a:gd name="connsiteY22" fmla="*/ 145256 h 540544"/>
                <a:gd name="connsiteX23" fmla="*/ 326231 w 359569"/>
                <a:gd name="connsiteY23" fmla="*/ 128587 h 540544"/>
                <a:gd name="connsiteX24" fmla="*/ 311944 w 359569"/>
                <a:gd name="connsiteY24" fmla="*/ 90487 h 540544"/>
                <a:gd name="connsiteX25" fmla="*/ 292894 w 359569"/>
                <a:gd name="connsiteY25" fmla="*/ 71437 h 540544"/>
                <a:gd name="connsiteX26" fmla="*/ 300037 w 359569"/>
                <a:gd name="connsiteY26" fmla="*/ 42862 h 540544"/>
                <a:gd name="connsiteX27" fmla="*/ 280987 w 359569"/>
                <a:gd name="connsiteY27" fmla="*/ 21431 h 540544"/>
                <a:gd name="connsiteX28" fmla="*/ 230981 w 359569"/>
                <a:gd name="connsiteY28" fmla="*/ 33337 h 540544"/>
                <a:gd name="connsiteX29" fmla="*/ 230981 w 359569"/>
                <a:gd name="connsiteY29" fmla="*/ 9525 h 540544"/>
                <a:gd name="connsiteX30" fmla="*/ 195263 w 359569"/>
                <a:gd name="connsiteY30" fmla="*/ 0 h 540544"/>
                <a:gd name="connsiteX31" fmla="*/ 183356 w 359569"/>
                <a:gd name="connsiteY31" fmla="*/ 33337 h 540544"/>
                <a:gd name="connsiteX32" fmla="*/ 135731 w 359569"/>
                <a:gd name="connsiteY32" fmla="*/ 33337 h 540544"/>
                <a:gd name="connsiteX33" fmla="*/ 109537 w 359569"/>
                <a:gd name="connsiteY33" fmla="*/ 9525 h 540544"/>
                <a:gd name="connsiteX34" fmla="*/ 78581 w 359569"/>
                <a:gd name="connsiteY34" fmla="*/ 33337 h 540544"/>
                <a:gd name="connsiteX35" fmla="*/ 78581 w 359569"/>
                <a:gd name="connsiteY35" fmla="*/ 57150 h 540544"/>
                <a:gd name="connsiteX36" fmla="*/ 66675 w 359569"/>
                <a:gd name="connsiteY36" fmla="*/ 76200 h 540544"/>
                <a:gd name="connsiteX37" fmla="*/ 73819 w 359569"/>
                <a:gd name="connsiteY37" fmla="*/ 97631 h 540544"/>
                <a:gd name="connsiteX38" fmla="*/ 80962 w 359569"/>
                <a:gd name="connsiteY38" fmla="*/ 111918 h 540544"/>
                <a:gd name="connsiteX39" fmla="*/ 71437 w 359569"/>
                <a:gd name="connsiteY39" fmla="*/ 133350 h 540544"/>
                <a:gd name="connsiteX40" fmla="*/ 88106 w 359569"/>
                <a:gd name="connsiteY40" fmla="*/ 161925 h 540544"/>
                <a:gd name="connsiteX41" fmla="*/ 57150 w 359569"/>
                <a:gd name="connsiteY41" fmla="*/ 221456 h 540544"/>
                <a:gd name="connsiteX42" fmla="*/ 2381 w 359569"/>
                <a:gd name="connsiteY42" fmla="*/ 226219 h 540544"/>
                <a:gd name="connsiteX43" fmla="*/ 11906 w 359569"/>
                <a:gd name="connsiteY43" fmla="*/ 309562 h 540544"/>
                <a:gd name="connsiteX44" fmla="*/ 42862 w 359569"/>
                <a:gd name="connsiteY44" fmla="*/ 335756 h 540544"/>
                <a:gd name="connsiteX45" fmla="*/ 26194 w 359569"/>
                <a:gd name="connsiteY45" fmla="*/ 383381 h 540544"/>
                <a:gd name="connsiteX46" fmla="*/ 4762 w 359569"/>
                <a:gd name="connsiteY46" fmla="*/ 383381 h 540544"/>
                <a:gd name="connsiteX47" fmla="*/ 0 w 359569"/>
                <a:gd name="connsiteY47" fmla="*/ 411956 h 540544"/>
                <a:gd name="connsiteX48" fmla="*/ 26194 w 359569"/>
                <a:gd name="connsiteY48" fmla="*/ 426244 h 540544"/>
                <a:gd name="connsiteX49" fmla="*/ 50006 w 359569"/>
                <a:gd name="connsiteY49" fmla="*/ 492919 h 540544"/>
                <a:gd name="connsiteX50" fmla="*/ 30956 w 359569"/>
                <a:gd name="connsiteY50" fmla="*/ 514350 h 540544"/>
                <a:gd name="connsiteX51" fmla="*/ 64294 w 359569"/>
                <a:gd name="connsiteY51" fmla="*/ 521494 h 540544"/>
                <a:gd name="connsiteX52" fmla="*/ 95250 w 359569"/>
                <a:gd name="connsiteY52" fmla="*/ 521494 h 540544"/>
                <a:gd name="connsiteX53" fmla="*/ 128587 w 359569"/>
                <a:gd name="connsiteY53" fmla="*/ 502444 h 540544"/>
                <a:gd name="connsiteX54" fmla="*/ 173831 w 359569"/>
                <a:gd name="connsiteY54" fmla="*/ 502444 h 540544"/>
                <a:gd name="connsiteX55" fmla="*/ 188119 w 359569"/>
                <a:gd name="connsiteY55" fmla="*/ 500062 h 540544"/>
                <a:gd name="connsiteX56" fmla="*/ 159544 w 359569"/>
                <a:gd name="connsiteY56" fmla="*/ 457200 h 540544"/>
                <a:gd name="connsiteX57" fmla="*/ 190500 w 359569"/>
                <a:gd name="connsiteY57" fmla="*/ 416719 h 540544"/>
                <a:gd name="connsiteX58" fmla="*/ 204787 w 359569"/>
                <a:gd name="connsiteY58" fmla="*/ 459581 h 540544"/>
                <a:gd name="connsiteX59" fmla="*/ 219075 w 359569"/>
                <a:gd name="connsiteY59" fmla="*/ 485775 h 540544"/>
                <a:gd name="connsiteX60" fmla="*/ 240506 w 359569"/>
                <a:gd name="connsiteY60" fmla="*/ 457200 h 540544"/>
                <a:gd name="connsiteX61" fmla="*/ 264319 w 359569"/>
                <a:gd name="connsiteY61" fmla="*/ 469106 h 540544"/>
                <a:gd name="connsiteX62" fmla="*/ 252412 w 359569"/>
                <a:gd name="connsiteY62" fmla="*/ 540544 h 540544"/>
                <a:gd name="connsiteX0" fmla="*/ 252412 w 359569"/>
                <a:gd name="connsiteY0" fmla="*/ 540544 h 540544"/>
                <a:gd name="connsiteX1" fmla="*/ 304800 w 359569"/>
                <a:gd name="connsiteY1" fmla="*/ 502444 h 540544"/>
                <a:gd name="connsiteX2" fmla="*/ 323850 w 359569"/>
                <a:gd name="connsiteY2" fmla="*/ 500062 h 540544"/>
                <a:gd name="connsiteX3" fmla="*/ 345281 w 359569"/>
                <a:gd name="connsiteY3" fmla="*/ 459581 h 540544"/>
                <a:gd name="connsiteX4" fmla="*/ 359569 w 359569"/>
                <a:gd name="connsiteY4" fmla="*/ 438150 h 540544"/>
                <a:gd name="connsiteX5" fmla="*/ 338137 w 359569"/>
                <a:gd name="connsiteY5" fmla="*/ 409575 h 540544"/>
                <a:gd name="connsiteX6" fmla="*/ 328612 w 359569"/>
                <a:gd name="connsiteY6" fmla="*/ 400050 h 540544"/>
                <a:gd name="connsiteX7" fmla="*/ 300037 w 359569"/>
                <a:gd name="connsiteY7" fmla="*/ 383381 h 540544"/>
                <a:gd name="connsiteX8" fmla="*/ 297656 w 359569"/>
                <a:gd name="connsiteY8" fmla="*/ 364331 h 540544"/>
                <a:gd name="connsiteX9" fmla="*/ 297656 w 359569"/>
                <a:gd name="connsiteY9" fmla="*/ 354806 h 540544"/>
                <a:gd name="connsiteX10" fmla="*/ 311944 w 359569"/>
                <a:gd name="connsiteY10" fmla="*/ 354806 h 540544"/>
                <a:gd name="connsiteX11" fmla="*/ 326231 w 359569"/>
                <a:gd name="connsiteY11" fmla="*/ 340519 h 540544"/>
                <a:gd name="connsiteX12" fmla="*/ 330994 w 359569"/>
                <a:gd name="connsiteY12" fmla="*/ 309562 h 540544"/>
                <a:gd name="connsiteX13" fmla="*/ 359569 w 359569"/>
                <a:gd name="connsiteY13" fmla="*/ 309562 h 540544"/>
                <a:gd name="connsiteX14" fmla="*/ 352425 w 359569"/>
                <a:gd name="connsiteY14" fmla="*/ 288131 h 540544"/>
                <a:gd name="connsiteX15" fmla="*/ 352425 w 359569"/>
                <a:gd name="connsiteY15" fmla="*/ 264319 h 540544"/>
                <a:gd name="connsiteX16" fmla="*/ 342900 w 359569"/>
                <a:gd name="connsiteY16" fmla="*/ 252412 h 540544"/>
                <a:gd name="connsiteX17" fmla="*/ 326231 w 359569"/>
                <a:gd name="connsiteY17" fmla="*/ 242887 h 540544"/>
                <a:gd name="connsiteX18" fmla="*/ 326231 w 359569"/>
                <a:gd name="connsiteY18" fmla="*/ 242887 h 540544"/>
                <a:gd name="connsiteX19" fmla="*/ 328612 w 359569"/>
                <a:gd name="connsiteY19" fmla="*/ 221456 h 540544"/>
                <a:gd name="connsiteX20" fmla="*/ 311944 w 359569"/>
                <a:gd name="connsiteY20" fmla="*/ 202406 h 540544"/>
                <a:gd name="connsiteX21" fmla="*/ 323850 w 359569"/>
                <a:gd name="connsiteY21" fmla="*/ 176212 h 540544"/>
                <a:gd name="connsiteX22" fmla="*/ 326231 w 359569"/>
                <a:gd name="connsiteY22" fmla="*/ 145256 h 540544"/>
                <a:gd name="connsiteX23" fmla="*/ 326231 w 359569"/>
                <a:gd name="connsiteY23" fmla="*/ 128587 h 540544"/>
                <a:gd name="connsiteX24" fmla="*/ 311944 w 359569"/>
                <a:gd name="connsiteY24" fmla="*/ 90487 h 540544"/>
                <a:gd name="connsiteX25" fmla="*/ 292894 w 359569"/>
                <a:gd name="connsiteY25" fmla="*/ 71437 h 540544"/>
                <a:gd name="connsiteX26" fmla="*/ 300037 w 359569"/>
                <a:gd name="connsiteY26" fmla="*/ 42862 h 540544"/>
                <a:gd name="connsiteX27" fmla="*/ 280987 w 359569"/>
                <a:gd name="connsiteY27" fmla="*/ 21431 h 540544"/>
                <a:gd name="connsiteX28" fmla="*/ 230981 w 359569"/>
                <a:gd name="connsiteY28" fmla="*/ 33337 h 540544"/>
                <a:gd name="connsiteX29" fmla="*/ 230981 w 359569"/>
                <a:gd name="connsiteY29" fmla="*/ 9525 h 540544"/>
                <a:gd name="connsiteX30" fmla="*/ 195263 w 359569"/>
                <a:gd name="connsiteY30" fmla="*/ 0 h 540544"/>
                <a:gd name="connsiteX31" fmla="*/ 183356 w 359569"/>
                <a:gd name="connsiteY31" fmla="*/ 33337 h 540544"/>
                <a:gd name="connsiteX32" fmla="*/ 135731 w 359569"/>
                <a:gd name="connsiteY32" fmla="*/ 33337 h 540544"/>
                <a:gd name="connsiteX33" fmla="*/ 109537 w 359569"/>
                <a:gd name="connsiteY33" fmla="*/ 9525 h 540544"/>
                <a:gd name="connsiteX34" fmla="*/ 78581 w 359569"/>
                <a:gd name="connsiteY34" fmla="*/ 33337 h 540544"/>
                <a:gd name="connsiteX35" fmla="*/ 78581 w 359569"/>
                <a:gd name="connsiteY35" fmla="*/ 57150 h 540544"/>
                <a:gd name="connsiteX36" fmla="*/ 66675 w 359569"/>
                <a:gd name="connsiteY36" fmla="*/ 76200 h 540544"/>
                <a:gd name="connsiteX37" fmla="*/ 73819 w 359569"/>
                <a:gd name="connsiteY37" fmla="*/ 97631 h 540544"/>
                <a:gd name="connsiteX38" fmla="*/ 80962 w 359569"/>
                <a:gd name="connsiteY38" fmla="*/ 111918 h 540544"/>
                <a:gd name="connsiteX39" fmla="*/ 71437 w 359569"/>
                <a:gd name="connsiteY39" fmla="*/ 133350 h 540544"/>
                <a:gd name="connsiteX40" fmla="*/ 88106 w 359569"/>
                <a:gd name="connsiteY40" fmla="*/ 161925 h 540544"/>
                <a:gd name="connsiteX41" fmla="*/ 57150 w 359569"/>
                <a:gd name="connsiteY41" fmla="*/ 221456 h 540544"/>
                <a:gd name="connsiteX42" fmla="*/ 2381 w 359569"/>
                <a:gd name="connsiteY42" fmla="*/ 226219 h 540544"/>
                <a:gd name="connsiteX43" fmla="*/ 11906 w 359569"/>
                <a:gd name="connsiteY43" fmla="*/ 309562 h 540544"/>
                <a:gd name="connsiteX44" fmla="*/ 42862 w 359569"/>
                <a:gd name="connsiteY44" fmla="*/ 335756 h 540544"/>
                <a:gd name="connsiteX45" fmla="*/ 26194 w 359569"/>
                <a:gd name="connsiteY45" fmla="*/ 383381 h 540544"/>
                <a:gd name="connsiteX46" fmla="*/ 4762 w 359569"/>
                <a:gd name="connsiteY46" fmla="*/ 383381 h 540544"/>
                <a:gd name="connsiteX47" fmla="*/ 0 w 359569"/>
                <a:gd name="connsiteY47" fmla="*/ 411956 h 540544"/>
                <a:gd name="connsiteX48" fmla="*/ 28575 w 359569"/>
                <a:gd name="connsiteY48" fmla="*/ 433388 h 540544"/>
                <a:gd name="connsiteX49" fmla="*/ 50006 w 359569"/>
                <a:gd name="connsiteY49" fmla="*/ 492919 h 540544"/>
                <a:gd name="connsiteX50" fmla="*/ 30956 w 359569"/>
                <a:gd name="connsiteY50" fmla="*/ 514350 h 540544"/>
                <a:gd name="connsiteX51" fmla="*/ 64294 w 359569"/>
                <a:gd name="connsiteY51" fmla="*/ 521494 h 540544"/>
                <a:gd name="connsiteX52" fmla="*/ 95250 w 359569"/>
                <a:gd name="connsiteY52" fmla="*/ 521494 h 540544"/>
                <a:gd name="connsiteX53" fmla="*/ 128587 w 359569"/>
                <a:gd name="connsiteY53" fmla="*/ 502444 h 540544"/>
                <a:gd name="connsiteX54" fmla="*/ 173831 w 359569"/>
                <a:gd name="connsiteY54" fmla="*/ 502444 h 540544"/>
                <a:gd name="connsiteX55" fmla="*/ 188119 w 359569"/>
                <a:gd name="connsiteY55" fmla="*/ 500062 h 540544"/>
                <a:gd name="connsiteX56" fmla="*/ 159544 w 359569"/>
                <a:gd name="connsiteY56" fmla="*/ 457200 h 540544"/>
                <a:gd name="connsiteX57" fmla="*/ 190500 w 359569"/>
                <a:gd name="connsiteY57" fmla="*/ 416719 h 540544"/>
                <a:gd name="connsiteX58" fmla="*/ 204787 w 359569"/>
                <a:gd name="connsiteY58" fmla="*/ 459581 h 540544"/>
                <a:gd name="connsiteX59" fmla="*/ 219075 w 359569"/>
                <a:gd name="connsiteY59" fmla="*/ 485775 h 540544"/>
                <a:gd name="connsiteX60" fmla="*/ 240506 w 359569"/>
                <a:gd name="connsiteY60" fmla="*/ 457200 h 540544"/>
                <a:gd name="connsiteX61" fmla="*/ 264319 w 359569"/>
                <a:gd name="connsiteY61" fmla="*/ 469106 h 540544"/>
                <a:gd name="connsiteX62" fmla="*/ 252412 w 359569"/>
                <a:gd name="connsiteY62" fmla="*/ 540544 h 540544"/>
                <a:gd name="connsiteX0" fmla="*/ 252412 w 359569"/>
                <a:gd name="connsiteY0" fmla="*/ 540544 h 540544"/>
                <a:gd name="connsiteX1" fmla="*/ 304800 w 359569"/>
                <a:gd name="connsiteY1" fmla="*/ 502444 h 540544"/>
                <a:gd name="connsiteX2" fmla="*/ 323850 w 359569"/>
                <a:gd name="connsiteY2" fmla="*/ 500062 h 540544"/>
                <a:gd name="connsiteX3" fmla="*/ 345281 w 359569"/>
                <a:gd name="connsiteY3" fmla="*/ 459581 h 540544"/>
                <a:gd name="connsiteX4" fmla="*/ 359569 w 359569"/>
                <a:gd name="connsiteY4" fmla="*/ 438150 h 540544"/>
                <a:gd name="connsiteX5" fmla="*/ 338137 w 359569"/>
                <a:gd name="connsiteY5" fmla="*/ 409575 h 540544"/>
                <a:gd name="connsiteX6" fmla="*/ 328612 w 359569"/>
                <a:gd name="connsiteY6" fmla="*/ 400050 h 540544"/>
                <a:gd name="connsiteX7" fmla="*/ 300037 w 359569"/>
                <a:gd name="connsiteY7" fmla="*/ 383381 h 540544"/>
                <a:gd name="connsiteX8" fmla="*/ 297656 w 359569"/>
                <a:gd name="connsiteY8" fmla="*/ 364331 h 540544"/>
                <a:gd name="connsiteX9" fmla="*/ 297656 w 359569"/>
                <a:gd name="connsiteY9" fmla="*/ 354806 h 540544"/>
                <a:gd name="connsiteX10" fmla="*/ 311944 w 359569"/>
                <a:gd name="connsiteY10" fmla="*/ 354806 h 540544"/>
                <a:gd name="connsiteX11" fmla="*/ 326231 w 359569"/>
                <a:gd name="connsiteY11" fmla="*/ 340519 h 540544"/>
                <a:gd name="connsiteX12" fmla="*/ 330994 w 359569"/>
                <a:gd name="connsiteY12" fmla="*/ 309562 h 540544"/>
                <a:gd name="connsiteX13" fmla="*/ 359569 w 359569"/>
                <a:gd name="connsiteY13" fmla="*/ 309562 h 540544"/>
                <a:gd name="connsiteX14" fmla="*/ 352425 w 359569"/>
                <a:gd name="connsiteY14" fmla="*/ 288131 h 540544"/>
                <a:gd name="connsiteX15" fmla="*/ 352425 w 359569"/>
                <a:gd name="connsiteY15" fmla="*/ 264319 h 540544"/>
                <a:gd name="connsiteX16" fmla="*/ 342900 w 359569"/>
                <a:gd name="connsiteY16" fmla="*/ 252412 h 540544"/>
                <a:gd name="connsiteX17" fmla="*/ 326231 w 359569"/>
                <a:gd name="connsiteY17" fmla="*/ 242887 h 540544"/>
                <a:gd name="connsiteX18" fmla="*/ 326231 w 359569"/>
                <a:gd name="connsiteY18" fmla="*/ 242887 h 540544"/>
                <a:gd name="connsiteX19" fmla="*/ 328612 w 359569"/>
                <a:gd name="connsiteY19" fmla="*/ 221456 h 540544"/>
                <a:gd name="connsiteX20" fmla="*/ 311944 w 359569"/>
                <a:gd name="connsiteY20" fmla="*/ 202406 h 540544"/>
                <a:gd name="connsiteX21" fmla="*/ 323850 w 359569"/>
                <a:gd name="connsiteY21" fmla="*/ 176212 h 540544"/>
                <a:gd name="connsiteX22" fmla="*/ 326231 w 359569"/>
                <a:gd name="connsiteY22" fmla="*/ 145256 h 540544"/>
                <a:gd name="connsiteX23" fmla="*/ 326231 w 359569"/>
                <a:gd name="connsiteY23" fmla="*/ 128587 h 540544"/>
                <a:gd name="connsiteX24" fmla="*/ 311944 w 359569"/>
                <a:gd name="connsiteY24" fmla="*/ 90487 h 540544"/>
                <a:gd name="connsiteX25" fmla="*/ 292894 w 359569"/>
                <a:gd name="connsiteY25" fmla="*/ 71437 h 540544"/>
                <a:gd name="connsiteX26" fmla="*/ 300037 w 359569"/>
                <a:gd name="connsiteY26" fmla="*/ 42862 h 540544"/>
                <a:gd name="connsiteX27" fmla="*/ 280987 w 359569"/>
                <a:gd name="connsiteY27" fmla="*/ 21431 h 540544"/>
                <a:gd name="connsiteX28" fmla="*/ 230981 w 359569"/>
                <a:gd name="connsiteY28" fmla="*/ 33337 h 540544"/>
                <a:gd name="connsiteX29" fmla="*/ 230981 w 359569"/>
                <a:gd name="connsiteY29" fmla="*/ 9525 h 540544"/>
                <a:gd name="connsiteX30" fmla="*/ 195263 w 359569"/>
                <a:gd name="connsiteY30" fmla="*/ 0 h 540544"/>
                <a:gd name="connsiteX31" fmla="*/ 183356 w 359569"/>
                <a:gd name="connsiteY31" fmla="*/ 33337 h 540544"/>
                <a:gd name="connsiteX32" fmla="*/ 135731 w 359569"/>
                <a:gd name="connsiteY32" fmla="*/ 33337 h 540544"/>
                <a:gd name="connsiteX33" fmla="*/ 109537 w 359569"/>
                <a:gd name="connsiteY33" fmla="*/ 9525 h 540544"/>
                <a:gd name="connsiteX34" fmla="*/ 78581 w 359569"/>
                <a:gd name="connsiteY34" fmla="*/ 33337 h 540544"/>
                <a:gd name="connsiteX35" fmla="*/ 78581 w 359569"/>
                <a:gd name="connsiteY35" fmla="*/ 57150 h 540544"/>
                <a:gd name="connsiteX36" fmla="*/ 66675 w 359569"/>
                <a:gd name="connsiteY36" fmla="*/ 76200 h 540544"/>
                <a:gd name="connsiteX37" fmla="*/ 73819 w 359569"/>
                <a:gd name="connsiteY37" fmla="*/ 97631 h 540544"/>
                <a:gd name="connsiteX38" fmla="*/ 80962 w 359569"/>
                <a:gd name="connsiteY38" fmla="*/ 111918 h 540544"/>
                <a:gd name="connsiteX39" fmla="*/ 71437 w 359569"/>
                <a:gd name="connsiteY39" fmla="*/ 133350 h 540544"/>
                <a:gd name="connsiteX40" fmla="*/ 88106 w 359569"/>
                <a:gd name="connsiteY40" fmla="*/ 161925 h 540544"/>
                <a:gd name="connsiteX41" fmla="*/ 57150 w 359569"/>
                <a:gd name="connsiteY41" fmla="*/ 221456 h 540544"/>
                <a:gd name="connsiteX42" fmla="*/ 2381 w 359569"/>
                <a:gd name="connsiteY42" fmla="*/ 226219 h 540544"/>
                <a:gd name="connsiteX43" fmla="*/ 11906 w 359569"/>
                <a:gd name="connsiteY43" fmla="*/ 309562 h 540544"/>
                <a:gd name="connsiteX44" fmla="*/ 42862 w 359569"/>
                <a:gd name="connsiteY44" fmla="*/ 335756 h 540544"/>
                <a:gd name="connsiteX45" fmla="*/ 26194 w 359569"/>
                <a:gd name="connsiteY45" fmla="*/ 383381 h 540544"/>
                <a:gd name="connsiteX46" fmla="*/ 4762 w 359569"/>
                <a:gd name="connsiteY46" fmla="*/ 383381 h 540544"/>
                <a:gd name="connsiteX47" fmla="*/ 0 w 359569"/>
                <a:gd name="connsiteY47" fmla="*/ 411956 h 540544"/>
                <a:gd name="connsiteX48" fmla="*/ 28575 w 359569"/>
                <a:gd name="connsiteY48" fmla="*/ 433388 h 540544"/>
                <a:gd name="connsiteX49" fmla="*/ 50006 w 359569"/>
                <a:gd name="connsiteY49" fmla="*/ 492919 h 540544"/>
                <a:gd name="connsiteX50" fmla="*/ 30956 w 359569"/>
                <a:gd name="connsiteY50" fmla="*/ 514350 h 540544"/>
                <a:gd name="connsiteX51" fmla="*/ 64294 w 359569"/>
                <a:gd name="connsiteY51" fmla="*/ 521494 h 540544"/>
                <a:gd name="connsiteX52" fmla="*/ 95250 w 359569"/>
                <a:gd name="connsiteY52" fmla="*/ 521494 h 540544"/>
                <a:gd name="connsiteX53" fmla="*/ 128587 w 359569"/>
                <a:gd name="connsiteY53" fmla="*/ 502444 h 540544"/>
                <a:gd name="connsiteX54" fmla="*/ 173831 w 359569"/>
                <a:gd name="connsiteY54" fmla="*/ 502444 h 540544"/>
                <a:gd name="connsiteX55" fmla="*/ 188119 w 359569"/>
                <a:gd name="connsiteY55" fmla="*/ 500062 h 540544"/>
                <a:gd name="connsiteX56" fmla="*/ 159544 w 359569"/>
                <a:gd name="connsiteY56" fmla="*/ 457200 h 540544"/>
                <a:gd name="connsiteX57" fmla="*/ 190500 w 359569"/>
                <a:gd name="connsiteY57" fmla="*/ 416719 h 540544"/>
                <a:gd name="connsiteX58" fmla="*/ 204787 w 359569"/>
                <a:gd name="connsiteY58" fmla="*/ 459581 h 540544"/>
                <a:gd name="connsiteX59" fmla="*/ 219075 w 359569"/>
                <a:gd name="connsiteY59" fmla="*/ 485775 h 540544"/>
                <a:gd name="connsiteX60" fmla="*/ 240506 w 359569"/>
                <a:gd name="connsiteY60" fmla="*/ 457200 h 540544"/>
                <a:gd name="connsiteX61" fmla="*/ 264319 w 359569"/>
                <a:gd name="connsiteY61" fmla="*/ 469106 h 540544"/>
                <a:gd name="connsiteX62" fmla="*/ 240506 w 359569"/>
                <a:gd name="connsiteY62" fmla="*/ 521493 h 540544"/>
                <a:gd name="connsiteX63" fmla="*/ 252412 w 359569"/>
                <a:gd name="connsiteY63" fmla="*/ 540544 h 540544"/>
                <a:gd name="connsiteX0" fmla="*/ 252412 w 359569"/>
                <a:gd name="connsiteY0" fmla="*/ 540544 h 540544"/>
                <a:gd name="connsiteX1" fmla="*/ 304800 w 359569"/>
                <a:gd name="connsiteY1" fmla="*/ 502444 h 540544"/>
                <a:gd name="connsiteX2" fmla="*/ 323850 w 359569"/>
                <a:gd name="connsiteY2" fmla="*/ 500062 h 540544"/>
                <a:gd name="connsiteX3" fmla="*/ 345281 w 359569"/>
                <a:gd name="connsiteY3" fmla="*/ 459581 h 540544"/>
                <a:gd name="connsiteX4" fmla="*/ 359569 w 359569"/>
                <a:gd name="connsiteY4" fmla="*/ 438150 h 540544"/>
                <a:gd name="connsiteX5" fmla="*/ 338137 w 359569"/>
                <a:gd name="connsiteY5" fmla="*/ 409575 h 540544"/>
                <a:gd name="connsiteX6" fmla="*/ 328612 w 359569"/>
                <a:gd name="connsiteY6" fmla="*/ 400050 h 540544"/>
                <a:gd name="connsiteX7" fmla="*/ 300037 w 359569"/>
                <a:gd name="connsiteY7" fmla="*/ 383381 h 540544"/>
                <a:gd name="connsiteX8" fmla="*/ 297656 w 359569"/>
                <a:gd name="connsiteY8" fmla="*/ 364331 h 540544"/>
                <a:gd name="connsiteX9" fmla="*/ 297656 w 359569"/>
                <a:gd name="connsiteY9" fmla="*/ 354806 h 540544"/>
                <a:gd name="connsiteX10" fmla="*/ 311944 w 359569"/>
                <a:gd name="connsiteY10" fmla="*/ 354806 h 540544"/>
                <a:gd name="connsiteX11" fmla="*/ 326231 w 359569"/>
                <a:gd name="connsiteY11" fmla="*/ 340519 h 540544"/>
                <a:gd name="connsiteX12" fmla="*/ 330994 w 359569"/>
                <a:gd name="connsiteY12" fmla="*/ 309562 h 540544"/>
                <a:gd name="connsiteX13" fmla="*/ 359569 w 359569"/>
                <a:gd name="connsiteY13" fmla="*/ 309562 h 540544"/>
                <a:gd name="connsiteX14" fmla="*/ 352425 w 359569"/>
                <a:gd name="connsiteY14" fmla="*/ 288131 h 540544"/>
                <a:gd name="connsiteX15" fmla="*/ 352425 w 359569"/>
                <a:gd name="connsiteY15" fmla="*/ 264319 h 540544"/>
                <a:gd name="connsiteX16" fmla="*/ 342900 w 359569"/>
                <a:gd name="connsiteY16" fmla="*/ 252412 h 540544"/>
                <a:gd name="connsiteX17" fmla="*/ 326231 w 359569"/>
                <a:gd name="connsiteY17" fmla="*/ 242887 h 540544"/>
                <a:gd name="connsiteX18" fmla="*/ 326231 w 359569"/>
                <a:gd name="connsiteY18" fmla="*/ 242887 h 540544"/>
                <a:gd name="connsiteX19" fmla="*/ 328612 w 359569"/>
                <a:gd name="connsiteY19" fmla="*/ 221456 h 540544"/>
                <a:gd name="connsiteX20" fmla="*/ 311944 w 359569"/>
                <a:gd name="connsiteY20" fmla="*/ 202406 h 540544"/>
                <a:gd name="connsiteX21" fmla="*/ 323850 w 359569"/>
                <a:gd name="connsiteY21" fmla="*/ 176212 h 540544"/>
                <a:gd name="connsiteX22" fmla="*/ 326231 w 359569"/>
                <a:gd name="connsiteY22" fmla="*/ 145256 h 540544"/>
                <a:gd name="connsiteX23" fmla="*/ 326231 w 359569"/>
                <a:gd name="connsiteY23" fmla="*/ 128587 h 540544"/>
                <a:gd name="connsiteX24" fmla="*/ 311944 w 359569"/>
                <a:gd name="connsiteY24" fmla="*/ 90487 h 540544"/>
                <a:gd name="connsiteX25" fmla="*/ 292894 w 359569"/>
                <a:gd name="connsiteY25" fmla="*/ 71437 h 540544"/>
                <a:gd name="connsiteX26" fmla="*/ 300037 w 359569"/>
                <a:gd name="connsiteY26" fmla="*/ 42862 h 540544"/>
                <a:gd name="connsiteX27" fmla="*/ 280987 w 359569"/>
                <a:gd name="connsiteY27" fmla="*/ 21431 h 540544"/>
                <a:gd name="connsiteX28" fmla="*/ 230981 w 359569"/>
                <a:gd name="connsiteY28" fmla="*/ 33337 h 540544"/>
                <a:gd name="connsiteX29" fmla="*/ 230981 w 359569"/>
                <a:gd name="connsiteY29" fmla="*/ 9525 h 540544"/>
                <a:gd name="connsiteX30" fmla="*/ 195263 w 359569"/>
                <a:gd name="connsiteY30" fmla="*/ 0 h 540544"/>
                <a:gd name="connsiteX31" fmla="*/ 183356 w 359569"/>
                <a:gd name="connsiteY31" fmla="*/ 33337 h 540544"/>
                <a:gd name="connsiteX32" fmla="*/ 135731 w 359569"/>
                <a:gd name="connsiteY32" fmla="*/ 33337 h 540544"/>
                <a:gd name="connsiteX33" fmla="*/ 109537 w 359569"/>
                <a:gd name="connsiteY33" fmla="*/ 9525 h 540544"/>
                <a:gd name="connsiteX34" fmla="*/ 78581 w 359569"/>
                <a:gd name="connsiteY34" fmla="*/ 33337 h 540544"/>
                <a:gd name="connsiteX35" fmla="*/ 78581 w 359569"/>
                <a:gd name="connsiteY35" fmla="*/ 57150 h 540544"/>
                <a:gd name="connsiteX36" fmla="*/ 66675 w 359569"/>
                <a:gd name="connsiteY36" fmla="*/ 76200 h 540544"/>
                <a:gd name="connsiteX37" fmla="*/ 73819 w 359569"/>
                <a:gd name="connsiteY37" fmla="*/ 97631 h 540544"/>
                <a:gd name="connsiteX38" fmla="*/ 80962 w 359569"/>
                <a:gd name="connsiteY38" fmla="*/ 111918 h 540544"/>
                <a:gd name="connsiteX39" fmla="*/ 71437 w 359569"/>
                <a:gd name="connsiteY39" fmla="*/ 133350 h 540544"/>
                <a:gd name="connsiteX40" fmla="*/ 88106 w 359569"/>
                <a:gd name="connsiteY40" fmla="*/ 161925 h 540544"/>
                <a:gd name="connsiteX41" fmla="*/ 57150 w 359569"/>
                <a:gd name="connsiteY41" fmla="*/ 221456 h 540544"/>
                <a:gd name="connsiteX42" fmla="*/ 2381 w 359569"/>
                <a:gd name="connsiteY42" fmla="*/ 226219 h 540544"/>
                <a:gd name="connsiteX43" fmla="*/ 11906 w 359569"/>
                <a:gd name="connsiteY43" fmla="*/ 309562 h 540544"/>
                <a:gd name="connsiteX44" fmla="*/ 42862 w 359569"/>
                <a:gd name="connsiteY44" fmla="*/ 335756 h 540544"/>
                <a:gd name="connsiteX45" fmla="*/ 26194 w 359569"/>
                <a:gd name="connsiteY45" fmla="*/ 383381 h 540544"/>
                <a:gd name="connsiteX46" fmla="*/ 4762 w 359569"/>
                <a:gd name="connsiteY46" fmla="*/ 383381 h 540544"/>
                <a:gd name="connsiteX47" fmla="*/ 0 w 359569"/>
                <a:gd name="connsiteY47" fmla="*/ 411956 h 540544"/>
                <a:gd name="connsiteX48" fmla="*/ 28575 w 359569"/>
                <a:gd name="connsiteY48" fmla="*/ 433388 h 540544"/>
                <a:gd name="connsiteX49" fmla="*/ 50006 w 359569"/>
                <a:gd name="connsiteY49" fmla="*/ 492919 h 540544"/>
                <a:gd name="connsiteX50" fmla="*/ 30956 w 359569"/>
                <a:gd name="connsiteY50" fmla="*/ 514350 h 540544"/>
                <a:gd name="connsiteX51" fmla="*/ 64294 w 359569"/>
                <a:gd name="connsiteY51" fmla="*/ 521494 h 540544"/>
                <a:gd name="connsiteX52" fmla="*/ 95250 w 359569"/>
                <a:gd name="connsiteY52" fmla="*/ 521494 h 540544"/>
                <a:gd name="connsiteX53" fmla="*/ 128587 w 359569"/>
                <a:gd name="connsiteY53" fmla="*/ 502444 h 540544"/>
                <a:gd name="connsiteX54" fmla="*/ 173831 w 359569"/>
                <a:gd name="connsiteY54" fmla="*/ 502444 h 540544"/>
                <a:gd name="connsiteX55" fmla="*/ 188119 w 359569"/>
                <a:gd name="connsiteY55" fmla="*/ 500062 h 540544"/>
                <a:gd name="connsiteX56" fmla="*/ 159544 w 359569"/>
                <a:gd name="connsiteY56" fmla="*/ 457200 h 540544"/>
                <a:gd name="connsiteX57" fmla="*/ 190500 w 359569"/>
                <a:gd name="connsiteY57" fmla="*/ 416719 h 540544"/>
                <a:gd name="connsiteX58" fmla="*/ 211931 w 359569"/>
                <a:gd name="connsiteY58" fmla="*/ 423861 h 540544"/>
                <a:gd name="connsiteX59" fmla="*/ 204787 w 359569"/>
                <a:gd name="connsiteY59" fmla="*/ 459581 h 540544"/>
                <a:gd name="connsiteX60" fmla="*/ 219075 w 359569"/>
                <a:gd name="connsiteY60" fmla="*/ 485775 h 540544"/>
                <a:gd name="connsiteX61" fmla="*/ 240506 w 359569"/>
                <a:gd name="connsiteY61" fmla="*/ 457200 h 540544"/>
                <a:gd name="connsiteX62" fmla="*/ 264319 w 359569"/>
                <a:gd name="connsiteY62" fmla="*/ 469106 h 540544"/>
                <a:gd name="connsiteX63" fmla="*/ 240506 w 359569"/>
                <a:gd name="connsiteY63" fmla="*/ 521493 h 540544"/>
                <a:gd name="connsiteX64" fmla="*/ 252412 w 359569"/>
                <a:gd name="connsiteY64" fmla="*/ 540544 h 540544"/>
                <a:gd name="connsiteX0" fmla="*/ 252412 w 359569"/>
                <a:gd name="connsiteY0" fmla="*/ 540544 h 540544"/>
                <a:gd name="connsiteX1" fmla="*/ 304800 w 359569"/>
                <a:gd name="connsiteY1" fmla="*/ 502444 h 540544"/>
                <a:gd name="connsiteX2" fmla="*/ 323850 w 359569"/>
                <a:gd name="connsiteY2" fmla="*/ 500062 h 540544"/>
                <a:gd name="connsiteX3" fmla="*/ 345281 w 359569"/>
                <a:gd name="connsiteY3" fmla="*/ 459581 h 540544"/>
                <a:gd name="connsiteX4" fmla="*/ 359569 w 359569"/>
                <a:gd name="connsiteY4" fmla="*/ 438150 h 540544"/>
                <a:gd name="connsiteX5" fmla="*/ 338137 w 359569"/>
                <a:gd name="connsiteY5" fmla="*/ 409575 h 540544"/>
                <a:gd name="connsiteX6" fmla="*/ 328612 w 359569"/>
                <a:gd name="connsiteY6" fmla="*/ 400050 h 540544"/>
                <a:gd name="connsiteX7" fmla="*/ 300037 w 359569"/>
                <a:gd name="connsiteY7" fmla="*/ 383381 h 540544"/>
                <a:gd name="connsiteX8" fmla="*/ 297656 w 359569"/>
                <a:gd name="connsiteY8" fmla="*/ 364331 h 540544"/>
                <a:gd name="connsiteX9" fmla="*/ 297656 w 359569"/>
                <a:gd name="connsiteY9" fmla="*/ 354806 h 540544"/>
                <a:gd name="connsiteX10" fmla="*/ 311944 w 359569"/>
                <a:gd name="connsiteY10" fmla="*/ 354806 h 540544"/>
                <a:gd name="connsiteX11" fmla="*/ 326231 w 359569"/>
                <a:gd name="connsiteY11" fmla="*/ 340519 h 540544"/>
                <a:gd name="connsiteX12" fmla="*/ 330994 w 359569"/>
                <a:gd name="connsiteY12" fmla="*/ 309562 h 540544"/>
                <a:gd name="connsiteX13" fmla="*/ 359569 w 359569"/>
                <a:gd name="connsiteY13" fmla="*/ 309562 h 540544"/>
                <a:gd name="connsiteX14" fmla="*/ 352425 w 359569"/>
                <a:gd name="connsiteY14" fmla="*/ 288131 h 540544"/>
                <a:gd name="connsiteX15" fmla="*/ 352425 w 359569"/>
                <a:gd name="connsiteY15" fmla="*/ 264319 h 540544"/>
                <a:gd name="connsiteX16" fmla="*/ 342900 w 359569"/>
                <a:gd name="connsiteY16" fmla="*/ 252412 h 540544"/>
                <a:gd name="connsiteX17" fmla="*/ 326231 w 359569"/>
                <a:gd name="connsiteY17" fmla="*/ 242887 h 540544"/>
                <a:gd name="connsiteX18" fmla="*/ 326231 w 359569"/>
                <a:gd name="connsiteY18" fmla="*/ 242887 h 540544"/>
                <a:gd name="connsiteX19" fmla="*/ 328612 w 359569"/>
                <a:gd name="connsiteY19" fmla="*/ 221456 h 540544"/>
                <a:gd name="connsiteX20" fmla="*/ 311944 w 359569"/>
                <a:gd name="connsiteY20" fmla="*/ 202406 h 540544"/>
                <a:gd name="connsiteX21" fmla="*/ 323850 w 359569"/>
                <a:gd name="connsiteY21" fmla="*/ 176212 h 540544"/>
                <a:gd name="connsiteX22" fmla="*/ 326231 w 359569"/>
                <a:gd name="connsiteY22" fmla="*/ 145256 h 540544"/>
                <a:gd name="connsiteX23" fmla="*/ 326231 w 359569"/>
                <a:gd name="connsiteY23" fmla="*/ 128587 h 540544"/>
                <a:gd name="connsiteX24" fmla="*/ 311944 w 359569"/>
                <a:gd name="connsiteY24" fmla="*/ 90487 h 540544"/>
                <a:gd name="connsiteX25" fmla="*/ 292894 w 359569"/>
                <a:gd name="connsiteY25" fmla="*/ 71437 h 540544"/>
                <a:gd name="connsiteX26" fmla="*/ 300037 w 359569"/>
                <a:gd name="connsiteY26" fmla="*/ 42862 h 540544"/>
                <a:gd name="connsiteX27" fmla="*/ 280987 w 359569"/>
                <a:gd name="connsiteY27" fmla="*/ 21431 h 540544"/>
                <a:gd name="connsiteX28" fmla="*/ 230981 w 359569"/>
                <a:gd name="connsiteY28" fmla="*/ 33337 h 540544"/>
                <a:gd name="connsiteX29" fmla="*/ 230981 w 359569"/>
                <a:gd name="connsiteY29" fmla="*/ 9525 h 540544"/>
                <a:gd name="connsiteX30" fmla="*/ 195263 w 359569"/>
                <a:gd name="connsiteY30" fmla="*/ 0 h 540544"/>
                <a:gd name="connsiteX31" fmla="*/ 183356 w 359569"/>
                <a:gd name="connsiteY31" fmla="*/ 33337 h 540544"/>
                <a:gd name="connsiteX32" fmla="*/ 135731 w 359569"/>
                <a:gd name="connsiteY32" fmla="*/ 33337 h 540544"/>
                <a:gd name="connsiteX33" fmla="*/ 109537 w 359569"/>
                <a:gd name="connsiteY33" fmla="*/ 9525 h 540544"/>
                <a:gd name="connsiteX34" fmla="*/ 78581 w 359569"/>
                <a:gd name="connsiteY34" fmla="*/ 33337 h 540544"/>
                <a:gd name="connsiteX35" fmla="*/ 78581 w 359569"/>
                <a:gd name="connsiteY35" fmla="*/ 57150 h 540544"/>
                <a:gd name="connsiteX36" fmla="*/ 66675 w 359569"/>
                <a:gd name="connsiteY36" fmla="*/ 76200 h 540544"/>
                <a:gd name="connsiteX37" fmla="*/ 73819 w 359569"/>
                <a:gd name="connsiteY37" fmla="*/ 97631 h 540544"/>
                <a:gd name="connsiteX38" fmla="*/ 80962 w 359569"/>
                <a:gd name="connsiteY38" fmla="*/ 111918 h 540544"/>
                <a:gd name="connsiteX39" fmla="*/ 71437 w 359569"/>
                <a:gd name="connsiteY39" fmla="*/ 133350 h 540544"/>
                <a:gd name="connsiteX40" fmla="*/ 92868 w 359569"/>
                <a:gd name="connsiteY40" fmla="*/ 157163 h 540544"/>
                <a:gd name="connsiteX41" fmla="*/ 57150 w 359569"/>
                <a:gd name="connsiteY41" fmla="*/ 221456 h 540544"/>
                <a:gd name="connsiteX42" fmla="*/ 2381 w 359569"/>
                <a:gd name="connsiteY42" fmla="*/ 226219 h 540544"/>
                <a:gd name="connsiteX43" fmla="*/ 11906 w 359569"/>
                <a:gd name="connsiteY43" fmla="*/ 309562 h 540544"/>
                <a:gd name="connsiteX44" fmla="*/ 42862 w 359569"/>
                <a:gd name="connsiteY44" fmla="*/ 335756 h 540544"/>
                <a:gd name="connsiteX45" fmla="*/ 26194 w 359569"/>
                <a:gd name="connsiteY45" fmla="*/ 383381 h 540544"/>
                <a:gd name="connsiteX46" fmla="*/ 4762 w 359569"/>
                <a:gd name="connsiteY46" fmla="*/ 383381 h 540544"/>
                <a:gd name="connsiteX47" fmla="*/ 0 w 359569"/>
                <a:gd name="connsiteY47" fmla="*/ 411956 h 540544"/>
                <a:gd name="connsiteX48" fmla="*/ 28575 w 359569"/>
                <a:gd name="connsiteY48" fmla="*/ 433388 h 540544"/>
                <a:gd name="connsiteX49" fmla="*/ 50006 w 359569"/>
                <a:gd name="connsiteY49" fmla="*/ 492919 h 540544"/>
                <a:gd name="connsiteX50" fmla="*/ 30956 w 359569"/>
                <a:gd name="connsiteY50" fmla="*/ 514350 h 540544"/>
                <a:gd name="connsiteX51" fmla="*/ 64294 w 359569"/>
                <a:gd name="connsiteY51" fmla="*/ 521494 h 540544"/>
                <a:gd name="connsiteX52" fmla="*/ 95250 w 359569"/>
                <a:gd name="connsiteY52" fmla="*/ 521494 h 540544"/>
                <a:gd name="connsiteX53" fmla="*/ 128587 w 359569"/>
                <a:gd name="connsiteY53" fmla="*/ 502444 h 540544"/>
                <a:gd name="connsiteX54" fmla="*/ 173831 w 359569"/>
                <a:gd name="connsiteY54" fmla="*/ 502444 h 540544"/>
                <a:gd name="connsiteX55" fmla="*/ 188119 w 359569"/>
                <a:gd name="connsiteY55" fmla="*/ 500062 h 540544"/>
                <a:gd name="connsiteX56" fmla="*/ 159544 w 359569"/>
                <a:gd name="connsiteY56" fmla="*/ 457200 h 540544"/>
                <a:gd name="connsiteX57" fmla="*/ 190500 w 359569"/>
                <a:gd name="connsiteY57" fmla="*/ 416719 h 540544"/>
                <a:gd name="connsiteX58" fmla="*/ 211931 w 359569"/>
                <a:gd name="connsiteY58" fmla="*/ 423861 h 540544"/>
                <a:gd name="connsiteX59" fmla="*/ 204787 w 359569"/>
                <a:gd name="connsiteY59" fmla="*/ 459581 h 540544"/>
                <a:gd name="connsiteX60" fmla="*/ 219075 w 359569"/>
                <a:gd name="connsiteY60" fmla="*/ 485775 h 540544"/>
                <a:gd name="connsiteX61" fmla="*/ 240506 w 359569"/>
                <a:gd name="connsiteY61" fmla="*/ 457200 h 540544"/>
                <a:gd name="connsiteX62" fmla="*/ 264319 w 359569"/>
                <a:gd name="connsiteY62" fmla="*/ 469106 h 540544"/>
                <a:gd name="connsiteX63" fmla="*/ 240506 w 359569"/>
                <a:gd name="connsiteY63" fmla="*/ 521493 h 540544"/>
                <a:gd name="connsiteX64" fmla="*/ 252412 w 359569"/>
                <a:gd name="connsiteY64" fmla="*/ 540544 h 540544"/>
                <a:gd name="connsiteX0" fmla="*/ 252412 w 359569"/>
                <a:gd name="connsiteY0" fmla="*/ 540544 h 540544"/>
                <a:gd name="connsiteX1" fmla="*/ 304800 w 359569"/>
                <a:gd name="connsiteY1" fmla="*/ 502444 h 540544"/>
                <a:gd name="connsiteX2" fmla="*/ 323850 w 359569"/>
                <a:gd name="connsiteY2" fmla="*/ 500062 h 540544"/>
                <a:gd name="connsiteX3" fmla="*/ 357187 w 359569"/>
                <a:gd name="connsiteY3" fmla="*/ 459581 h 540544"/>
                <a:gd name="connsiteX4" fmla="*/ 359569 w 359569"/>
                <a:gd name="connsiteY4" fmla="*/ 438150 h 540544"/>
                <a:gd name="connsiteX5" fmla="*/ 338137 w 359569"/>
                <a:gd name="connsiteY5" fmla="*/ 409575 h 540544"/>
                <a:gd name="connsiteX6" fmla="*/ 328612 w 359569"/>
                <a:gd name="connsiteY6" fmla="*/ 400050 h 540544"/>
                <a:gd name="connsiteX7" fmla="*/ 300037 w 359569"/>
                <a:gd name="connsiteY7" fmla="*/ 383381 h 540544"/>
                <a:gd name="connsiteX8" fmla="*/ 297656 w 359569"/>
                <a:gd name="connsiteY8" fmla="*/ 364331 h 540544"/>
                <a:gd name="connsiteX9" fmla="*/ 297656 w 359569"/>
                <a:gd name="connsiteY9" fmla="*/ 354806 h 540544"/>
                <a:gd name="connsiteX10" fmla="*/ 311944 w 359569"/>
                <a:gd name="connsiteY10" fmla="*/ 354806 h 540544"/>
                <a:gd name="connsiteX11" fmla="*/ 326231 w 359569"/>
                <a:gd name="connsiteY11" fmla="*/ 340519 h 540544"/>
                <a:gd name="connsiteX12" fmla="*/ 330994 w 359569"/>
                <a:gd name="connsiteY12" fmla="*/ 309562 h 540544"/>
                <a:gd name="connsiteX13" fmla="*/ 359569 w 359569"/>
                <a:gd name="connsiteY13" fmla="*/ 309562 h 540544"/>
                <a:gd name="connsiteX14" fmla="*/ 352425 w 359569"/>
                <a:gd name="connsiteY14" fmla="*/ 288131 h 540544"/>
                <a:gd name="connsiteX15" fmla="*/ 352425 w 359569"/>
                <a:gd name="connsiteY15" fmla="*/ 264319 h 540544"/>
                <a:gd name="connsiteX16" fmla="*/ 342900 w 359569"/>
                <a:gd name="connsiteY16" fmla="*/ 252412 h 540544"/>
                <a:gd name="connsiteX17" fmla="*/ 326231 w 359569"/>
                <a:gd name="connsiteY17" fmla="*/ 242887 h 540544"/>
                <a:gd name="connsiteX18" fmla="*/ 326231 w 359569"/>
                <a:gd name="connsiteY18" fmla="*/ 242887 h 540544"/>
                <a:gd name="connsiteX19" fmla="*/ 328612 w 359569"/>
                <a:gd name="connsiteY19" fmla="*/ 221456 h 540544"/>
                <a:gd name="connsiteX20" fmla="*/ 311944 w 359569"/>
                <a:gd name="connsiteY20" fmla="*/ 202406 h 540544"/>
                <a:gd name="connsiteX21" fmla="*/ 323850 w 359569"/>
                <a:gd name="connsiteY21" fmla="*/ 176212 h 540544"/>
                <a:gd name="connsiteX22" fmla="*/ 326231 w 359569"/>
                <a:gd name="connsiteY22" fmla="*/ 145256 h 540544"/>
                <a:gd name="connsiteX23" fmla="*/ 326231 w 359569"/>
                <a:gd name="connsiteY23" fmla="*/ 128587 h 540544"/>
                <a:gd name="connsiteX24" fmla="*/ 311944 w 359569"/>
                <a:gd name="connsiteY24" fmla="*/ 90487 h 540544"/>
                <a:gd name="connsiteX25" fmla="*/ 292894 w 359569"/>
                <a:gd name="connsiteY25" fmla="*/ 71437 h 540544"/>
                <a:gd name="connsiteX26" fmla="*/ 300037 w 359569"/>
                <a:gd name="connsiteY26" fmla="*/ 42862 h 540544"/>
                <a:gd name="connsiteX27" fmla="*/ 280987 w 359569"/>
                <a:gd name="connsiteY27" fmla="*/ 21431 h 540544"/>
                <a:gd name="connsiteX28" fmla="*/ 230981 w 359569"/>
                <a:gd name="connsiteY28" fmla="*/ 33337 h 540544"/>
                <a:gd name="connsiteX29" fmla="*/ 230981 w 359569"/>
                <a:gd name="connsiteY29" fmla="*/ 9525 h 540544"/>
                <a:gd name="connsiteX30" fmla="*/ 195263 w 359569"/>
                <a:gd name="connsiteY30" fmla="*/ 0 h 540544"/>
                <a:gd name="connsiteX31" fmla="*/ 183356 w 359569"/>
                <a:gd name="connsiteY31" fmla="*/ 33337 h 540544"/>
                <a:gd name="connsiteX32" fmla="*/ 135731 w 359569"/>
                <a:gd name="connsiteY32" fmla="*/ 33337 h 540544"/>
                <a:gd name="connsiteX33" fmla="*/ 109537 w 359569"/>
                <a:gd name="connsiteY33" fmla="*/ 9525 h 540544"/>
                <a:gd name="connsiteX34" fmla="*/ 78581 w 359569"/>
                <a:gd name="connsiteY34" fmla="*/ 33337 h 540544"/>
                <a:gd name="connsiteX35" fmla="*/ 78581 w 359569"/>
                <a:gd name="connsiteY35" fmla="*/ 57150 h 540544"/>
                <a:gd name="connsiteX36" fmla="*/ 66675 w 359569"/>
                <a:gd name="connsiteY36" fmla="*/ 76200 h 540544"/>
                <a:gd name="connsiteX37" fmla="*/ 73819 w 359569"/>
                <a:gd name="connsiteY37" fmla="*/ 97631 h 540544"/>
                <a:gd name="connsiteX38" fmla="*/ 80962 w 359569"/>
                <a:gd name="connsiteY38" fmla="*/ 111918 h 540544"/>
                <a:gd name="connsiteX39" fmla="*/ 71437 w 359569"/>
                <a:gd name="connsiteY39" fmla="*/ 133350 h 540544"/>
                <a:gd name="connsiteX40" fmla="*/ 92868 w 359569"/>
                <a:gd name="connsiteY40" fmla="*/ 157163 h 540544"/>
                <a:gd name="connsiteX41" fmla="*/ 57150 w 359569"/>
                <a:gd name="connsiteY41" fmla="*/ 221456 h 540544"/>
                <a:gd name="connsiteX42" fmla="*/ 2381 w 359569"/>
                <a:gd name="connsiteY42" fmla="*/ 226219 h 540544"/>
                <a:gd name="connsiteX43" fmla="*/ 11906 w 359569"/>
                <a:gd name="connsiteY43" fmla="*/ 309562 h 540544"/>
                <a:gd name="connsiteX44" fmla="*/ 42862 w 359569"/>
                <a:gd name="connsiteY44" fmla="*/ 335756 h 540544"/>
                <a:gd name="connsiteX45" fmla="*/ 26194 w 359569"/>
                <a:gd name="connsiteY45" fmla="*/ 383381 h 540544"/>
                <a:gd name="connsiteX46" fmla="*/ 4762 w 359569"/>
                <a:gd name="connsiteY46" fmla="*/ 383381 h 540544"/>
                <a:gd name="connsiteX47" fmla="*/ 0 w 359569"/>
                <a:gd name="connsiteY47" fmla="*/ 411956 h 540544"/>
                <a:gd name="connsiteX48" fmla="*/ 28575 w 359569"/>
                <a:gd name="connsiteY48" fmla="*/ 433388 h 540544"/>
                <a:gd name="connsiteX49" fmla="*/ 50006 w 359569"/>
                <a:gd name="connsiteY49" fmla="*/ 492919 h 540544"/>
                <a:gd name="connsiteX50" fmla="*/ 30956 w 359569"/>
                <a:gd name="connsiteY50" fmla="*/ 514350 h 540544"/>
                <a:gd name="connsiteX51" fmla="*/ 64294 w 359569"/>
                <a:gd name="connsiteY51" fmla="*/ 521494 h 540544"/>
                <a:gd name="connsiteX52" fmla="*/ 95250 w 359569"/>
                <a:gd name="connsiteY52" fmla="*/ 521494 h 540544"/>
                <a:gd name="connsiteX53" fmla="*/ 128587 w 359569"/>
                <a:gd name="connsiteY53" fmla="*/ 502444 h 540544"/>
                <a:gd name="connsiteX54" fmla="*/ 173831 w 359569"/>
                <a:gd name="connsiteY54" fmla="*/ 502444 h 540544"/>
                <a:gd name="connsiteX55" fmla="*/ 188119 w 359569"/>
                <a:gd name="connsiteY55" fmla="*/ 500062 h 540544"/>
                <a:gd name="connsiteX56" fmla="*/ 159544 w 359569"/>
                <a:gd name="connsiteY56" fmla="*/ 457200 h 540544"/>
                <a:gd name="connsiteX57" fmla="*/ 190500 w 359569"/>
                <a:gd name="connsiteY57" fmla="*/ 416719 h 540544"/>
                <a:gd name="connsiteX58" fmla="*/ 211931 w 359569"/>
                <a:gd name="connsiteY58" fmla="*/ 423861 h 540544"/>
                <a:gd name="connsiteX59" fmla="*/ 204787 w 359569"/>
                <a:gd name="connsiteY59" fmla="*/ 459581 h 540544"/>
                <a:gd name="connsiteX60" fmla="*/ 219075 w 359569"/>
                <a:gd name="connsiteY60" fmla="*/ 485775 h 540544"/>
                <a:gd name="connsiteX61" fmla="*/ 240506 w 359569"/>
                <a:gd name="connsiteY61" fmla="*/ 457200 h 540544"/>
                <a:gd name="connsiteX62" fmla="*/ 264319 w 359569"/>
                <a:gd name="connsiteY62" fmla="*/ 469106 h 540544"/>
                <a:gd name="connsiteX63" fmla="*/ 240506 w 359569"/>
                <a:gd name="connsiteY63" fmla="*/ 521493 h 540544"/>
                <a:gd name="connsiteX64" fmla="*/ 252412 w 359569"/>
                <a:gd name="connsiteY64" fmla="*/ 540544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59569" h="540544">
                  <a:moveTo>
                    <a:pt x="252412" y="540544"/>
                  </a:moveTo>
                  <a:lnTo>
                    <a:pt x="304800" y="502444"/>
                  </a:lnTo>
                  <a:lnTo>
                    <a:pt x="323850" y="500062"/>
                  </a:lnTo>
                  <a:lnTo>
                    <a:pt x="357187" y="459581"/>
                  </a:lnTo>
                  <a:lnTo>
                    <a:pt x="359569" y="438150"/>
                  </a:lnTo>
                  <a:lnTo>
                    <a:pt x="338137" y="409575"/>
                  </a:lnTo>
                  <a:lnTo>
                    <a:pt x="328612" y="400050"/>
                  </a:lnTo>
                  <a:lnTo>
                    <a:pt x="300037" y="383381"/>
                  </a:lnTo>
                  <a:lnTo>
                    <a:pt x="297656" y="364331"/>
                  </a:lnTo>
                  <a:lnTo>
                    <a:pt x="297656" y="354806"/>
                  </a:lnTo>
                  <a:lnTo>
                    <a:pt x="311944" y="354806"/>
                  </a:lnTo>
                  <a:lnTo>
                    <a:pt x="326231" y="340519"/>
                  </a:lnTo>
                  <a:lnTo>
                    <a:pt x="330994" y="309562"/>
                  </a:lnTo>
                  <a:lnTo>
                    <a:pt x="359569" y="309562"/>
                  </a:lnTo>
                  <a:lnTo>
                    <a:pt x="352425" y="288131"/>
                  </a:lnTo>
                  <a:lnTo>
                    <a:pt x="352425" y="264319"/>
                  </a:lnTo>
                  <a:lnTo>
                    <a:pt x="342900" y="252412"/>
                  </a:lnTo>
                  <a:lnTo>
                    <a:pt x="326231" y="242887"/>
                  </a:lnTo>
                  <a:lnTo>
                    <a:pt x="326231" y="242887"/>
                  </a:lnTo>
                  <a:lnTo>
                    <a:pt x="328612" y="221456"/>
                  </a:lnTo>
                  <a:lnTo>
                    <a:pt x="311944" y="202406"/>
                  </a:lnTo>
                  <a:lnTo>
                    <a:pt x="323850" y="176212"/>
                  </a:lnTo>
                  <a:lnTo>
                    <a:pt x="326231" y="145256"/>
                  </a:lnTo>
                  <a:lnTo>
                    <a:pt x="326231" y="128587"/>
                  </a:lnTo>
                  <a:lnTo>
                    <a:pt x="311944" y="90487"/>
                  </a:lnTo>
                  <a:lnTo>
                    <a:pt x="292894" y="71437"/>
                  </a:lnTo>
                  <a:lnTo>
                    <a:pt x="300037" y="42862"/>
                  </a:lnTo>
                  <a:lnTo>
                    <a:pt x="280987" y="21431"/>
                  </a:lnTo>
                  <a:lnTo>
                    <a:pt x="230981" y="33337"/>
                  </a:lnTo>
                  <a:lnTo>
                    <a:pt x="230981" y="9525"/>
                  </a:lnTo>
                  <a:lnTo>
                    <a:pt x="195263" y="0"/>
                  </a:lnTo>
                  <a:lnTo>
                    <a:pt x="183356" y="33337"/>
                  </a:lnTo>
                  <a:lnTo>
                    <a:pt x="135731" y="33337"/>
                  </a:lnTo>
                  <a:lnTo>
                    <a:pt x="109537" y="9525"/>
                  </a:lnTo>
                  <a:lnTo>
                    <a:pt x="78581" y="33337"/>
                  </a:lnTo>
                  <a:lnTo>
                    <a:pt x="78581" y="57150"/>
                  </a:lnTo>
                  <a:lnTo>
                    <a:pt x="66675" y="76200"/>
                  </a:lnTo>
                  <a:lnTo>
                    <a:pt x="73819" y="97631"/>
                  </a:lnTo>
                  <a:cubicBezTo>
                    <a:pt x="72231" y="102393"/>
                    <a:pt x="82550" y="107156"/>
                    <a:pt x="80962" y="111918"/>
                  </a:cubicBezTo>
                  <a:lnTo>
                    <a:pt x="71437" y="133350"/>
                  </a:lnTo>
                  <a:lnTo>
                    <a:pt x="92868" y="157163"/>
                  </a:lnTo>
                  <a:lnTo>
                    <a:pt x="57150" y="221456"/>
                  </a:lnTo>
                  <a:lnTo>
                    <a:pt x="2381" y="226219"/>
                  </a:lnTo>
                  <a:lnTo>
                    <a:pt x="11906" y="309562"/>
                  </a:lnTo>
                  <a:lnTo>
                    <a:pt x="42862" y="335756"/>
                  </a:lnTo>
                  <a:lnTo>
                    <a:pt x="26194" y="383381"/>
                  </a:lnTo>
                  <a:lnTo>
                    <a:pt x="4762" y="383381"/>
                  </a:lnTo>
                  <a:lnTo>
                    <a:pt x="0" y="411956"/>
                  </a:lnTo>
                  <a:lnTo>
                    <a:pt x="28575" y="433388"/>
                  </a:lnTo>
                  <a:lnTo>
                    <a:pt x="50006" y="492919"/>
                  </a:lnTo>
                  <a:lnTo>
                    <a:pt x="30956" y="514350"/>
                  </a:lnTo>
                  <a:lnTo>
                    <a:pt x="64294" y="521494"/>
                  </a:lnTo>
                  <a:lnTo>
                    <a:pt x="95250" y="521494"/>
                  </a:lnTo>
                  <a:lnTo>
                    <a:pt x="128587" y="502444"/>
                  </a:lnTo>
                  <a:lnTo>
                    <a:pt x="173831" y="502444"/>
                  </a:lnTo>
                  <a:lnTo>
                    <a:pt x="188119" y="500062"/>
                  </a:lnTo>
                  <a:lnTo>
                    <a:pt x="159544" y="457200"/>
                  </a:lnTo>
                  <a:lnTo>
                    <a:pt x="190500" y="416719"/>
                  </a:lnTo>
                  <a:cubicBezTo>
                    <a:pt x="192881" y="423069"/>
                    <a:pt x="209550" y="417511"/>
                    <a:pt x="211931" y="423861"/>
                  </a:cubicBezTo>
                  <a:lnTo>
                    <a:pt x="204787" y="459581"/>
                  </a:lnTo>
                  <a:lnTo>
                    <a:pt x="219075" y="485775"/>
                  </a:lnTo>
                  <a:lnTo>
                    <a:pt x="240506" y="457200"/>
                  </a:lnTo>
                  <a:lnTo>
                    <a:pt x="264319" y="469106"/>
                  </a:lnTo>
                  <a:cubicBezTo>
                    <a:pt x="262731" y="485774"/>
                    <a:pt x="242094" y="504825"/>
                    <a:pt x="240506" y="521493"/>
                  </a:cubicBezTo>
                  <a:lnTo>
                    <a:pt x="252412" y="54054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700">
                <a:latin typeface="Arial Narrow" pitchFamily="34" charset="0"/>
              </a:endParaRPr>
            </a:p>
          </p:txBody>
        </p:sp>
        <p:sp>
          <p:nvSpPr>
            <p:cNvPr id="58" name="Татарстан"/>
            <p:cNvSpPr/>
            <p:nvPr/>
          </p:nvSpPr>
          <p:spPr>
            <a:xfrm>
              <a:off x="4913313" y="8429625"/>
              <a:ext cx="754062" cy="504825"/>
            </a:xfrm>
            <a:custGeom>
              <a:avLst/>
              <a:gdLst>
                <a:gd name="connsiteX0" fmla="*/ 673893 w 757237"/>
                <a:gd name="connsiteY0" fmla="*/ 504825 h 504825"/>
                <a:gd name="connsiteX1" fmla="*/ 661987 w 757237"/>
                <a:gd name="connsiteY1" fmla="*/ 431006 h 504825"/>
                <a:gd name="connsiteX2" fmla="*/ 666750 w 757237"/>
                <a:gd name="connsiteY2" fmla="*/ 395287 h 504825"/>
                <a:gd name="connsiteX3" fmla="*/ 695325 w 757237"/>
                <a:gd name="connsiteY3" fmla="*/ 366712 h 504825"/>
                <a:gd name="connsiteX4" fmla="*/ 685800 w 757237"/>
                <a:gd name="connsiteY4" fmla="*/ 338137 h 504825"/>
                <a:gd name="connsiteX5" fmla="*/ 631031 w 757237"/>
                <a:gd name="connsiteY5" fmla="*/ 283368 h 504825"/>
                <a:gd name="connsiteX6" fmla="*/ 676275 w 757237"/>
                <a:gd name="connsiteY6" fmla="*/ 278606 h 504825"/>
                <a:gd name="connsiteX7" fmla="*/ 695325 w 757237"/>
                <a:gd name="connsiteY7" fmla="*/ 252412 h 504825"/>
                <a:gd name="connsiteX8" fmla="*/ 716756 w 757237"/>
                <a:gd name="connsiteY8" fmla="*/ 238125 h 504825"/>
                <a:gd name="connsiteX9" fmla="*/ 716756 w 757237"/>
                <a:gd name="connsiteY9" fmla="*/ 211931 h 504825"/>
                <a:gd name="connsiteX10" fmla="*/ 757237 w 757237"/>
                <a:gd name="connsiteY10" fmla="*/ 183356 h 504825"/>
                <a:gd name="connsiteX11" fmla="*/ 716756 w 757237"/>
                <a:gd name="connsiteY11" fmla="*/ 150018 h 504825"/>
                <a:gd name="connsiteX12" fmla="*/ 692943 w 757237"/>
                <a:gd name="connsiteY12" fmla="*/ 135731 h 504825"/>
                <a:gd name="connsiteX13" fmla="*/ 661987 w 757237"/>
                <a:gd name="connsiteY13" fmla="*/ 150018 h 504825"/>
                <a:gd name="connsiteX14" fmla="*/ 652462 w 757237"/>
                <a:gd name="connsiteY14" fmla="*/ 130968 h 504825"/>
                <a:gd name="connsiteX15" fmla="*/ 673893 w 757237"/>
                <a:gd name="connsiteY15" fmla="*/ 78581 h 504825"/>
                <a:gd name="connsiteX16" fmla="*/ 652462 w 757237"/>
                <a:gd name="connsiteY16" fmla="*/ 71437 h 504825"/>
                <a:gd name="connsiteX17" fmla="*/ 635793 w 757237"/>
                <a:gd name="connsiteY17" fmla="*/ 97631 h 504825"/>
                <a:gd name="connsiteX18" fmla="*/ 616743 w 757237"/>
                <a:gd name="connsiteY18" fmla="*/ 69056 h 504825"/>
                <a:gd name="connsiteX19" fmla="*/ 623887 w 757237"/>
                <a:gd name="connsiteY19" fmla="*/ 33337 h 504825"/>
                <a:gd name="connsiteX20" fmla="*/ 597693 w 757237"/>
                <a:gd name="connsiteY20" fmla="*/ 30956 h 504825"/>
                <a:gd name="connsiteX21" fmla="*/ 571500 w 757237"/>
                <a:gd name="connsiteY21" fmla="*/ 73818 h 504825"/>
                <a:gd name="connsiteX22" fmla="*/ 600075 w 757237"/>
                <a:gd name="connsiteY22" fmla="*/ 114300 h 504825"/>
                <a:gd name="connsiteX23" fmla="*/ 533400 w 757237"/>
                <a:gd name="connsiteY23" fmla="*/ 114300 h 504825"/>
                <a:gd name="connsiteX24" fmla="*/ 502443 w 757237"/>
                <a:gd name="connsiteY24" fmla="*/ 130968 h 504825"/>
                <a:gd name="connsiteX25" fmla="*/ 442912 w 757237"/>
                <a:gd name="connsiteY25" fmla="*/ 130968 h 504825"/>
                <a:gd name="connsiteX26" fmla="*/ 457200 w 757237"/>
                <a:gd name="connsiteY26" fmla="*/ 104775 h 504825"/>
                <a:gd name="connsiteX27" fmla="*/ 423862 w 757237"/>
                <a:gd name="connsiteY27" fmla="*/ 102393 h 504825"/>
                <a:gd name="connsiteX28" fmla="*/ 400050 w 757237"/>
                <a:gd name="connsiteY28" fmla="*/ 80962 h 504825"/>
                <a:gd name="connsiteX29" fmla="*/ 385762 w 757237"/>
                <a:gd name="connsiteY29" fmla="*/ 59531 h 504825"/>
                <a:gd name="connsiteX30" fmla="*/ 366712 w 757237"/>
                <a:gd name="connsiteY30" fmla="*/ 57150 h 504825"/>
                <a:gd name="connsiteX31" fmla="*/ 345281 w 757237"/>
                <a:gd name="connsiteY31" fmla="*/ 59531 h 504825"/>
                <a:gd name="connsiteX32" fmla="*/ 328612 w 757237"/>
                <a:gd name="connsiteY32" fmla="*/ 0 h 504825"/>
                <a:gd name="connsiteX33" fmla="*/ 302418 w 757237"/>
                <a:gd name="connsiteY33" fmla="*/ 2381 h 504825"/>
                <a:gd name="connsiteX34" fmla="*/ 304800 w 757237"/>
                <a:gd name="connsiteY34" fmla="*/ 33337 h 504825"/>
                <a:gd name="connsiteX35" fmla="*/ 276225 w 757237"/>
                <a:gd name="connsiteY35" fmla="*/ 40481 h 504825"/>
                <a:gd name="connsiteX36" fmla="*/ 266700 w 757237"/>
                <a:gd name="connsiteY36" fmla="*/ 19050 h 504825"/>
                <a:gd name="connsiteX37" fmla="*/ 235743 w 757237"/>
                <a:gd name="connsiteY37" fmla="*/ 26193 h 504825"/>
                <a:gd name="connsiteX38" fmla="*/ 216693 w 757237"/>
                <a:gd name="connsiteY38" fmla="*/ 52387 h 504825"/>
                <a:gd name="connsiteX39" fmla="*/ 195262 w 757237"/>
                <a:gd name="connsiteY39" fmla="*/ 57150 h 504825"/>
                <a:gd name="connsiteX40" fmla="*/ 180975 w 757237"/>
                <a:gd name="connsiteY40" fmla="*/ 73818 h 504825"/>
                <a:gd name="connsiteX41" fmla="*/ 176212 w 757237"/>
                <a:gd name="connsiteY41" fmla="*/ 85725 h 504825"/>
                <a:gd name="connsiteX42" fmla="*/ 169068 w 757237"/>
                <a:gd name="connsiteY42" fmla="*/ 100012 h 504825"/>
                <a:gd name="connsiteX43" fmla="*/ 116681 w 757237"/>
                <a:gd name="connsiteY43" fmla="*/ 152400 h 504825"/>
                <a:gd name="connsiteX44" fmla="*/ 116681 w 757237"/>
                <a:gd name="connsiteY44" fmla="*/ 166687 h 504825"/>
                <a:gd name="connsiteX45" fmla="*/ 73818 w 757237"/>
                <a:gd name="connsiteY45" fmla="*/ 197643 h 504825"/>
                <a:gd name="connsiteX46" fmla="*/ 78581 w 757237"/>
                <a:gd name="connsiteY46" fmla="*/ 219075 h 504825"/>
                <a:gd name="connsiteX47" fmla="*/ 42862 w 757237"/>
                <a:gd name="connsiteY47" fmla="*/ 259556 h 504825"/>
                <a:gd name="connsiteX48" fmla="*/ 69056 w 757237"/>
                <a:gd name="connsiteY48" fmla="*/ 257175 h 504825"/>
                <a:gd name="connsiteX49" fmla="*/ 78581 w 757237"/>
                <a:gd name="connsiteY49" fmla="*/ 278606 h 504825"/>
                <a:gd name="connsiteX50" fmla="*/ 76200 w 757237"/>
                <a:gd name="connsiteY50" fmla="*/ 300037 h 504825"/>
                <a:gd name="connsiteX51" fmla="*/ 76200 w 757237"/>
                <a:gd name="connsiteY51" fmla="*/ 319087 h 504825"/>
                <a:gd name="connsiteX52" fmla="*/ 47625 w 757237"/>
                <a:gd name="connsiteY52" fmla="*/ 328612 h 504825"/>
                <a:gd name="connsiteX53" fmla="*/ 50006 w 757237"/>
                <a:gd name="connsiteY53" fmla="*/ 345281 h 504825"/>
                <a:gd name="connsiteX54" fmla="*/ 0 w 757237"/>
                <a:gd name="connsiteY54" fmla="*/ 340518 h 504825"/>
                <a:gd name="connsiteX55" fmla="*/ 0 w 757237"/>
                <a:gd name="connsiteY55" fmla="*/ 369093 h 504825"/>
                <a:gd name="connsiteX56" fmla="*/ 14287 w 757237"/>
                <a:gd name="connsiteY56" fmla="*/ 395287 h 504825"/>
                <a:gd name="connsiteX57" fmla="*/ 52387 w 757237"/>
                <a:gd name="connsiteY57" fmla="*/ 378618 h 504825"/>
                <a:gd name="connsiteX58" fmla="*/ 80962 w 757237"/>
                <a:gd name="connsiteY58" fmla="*/ 357187 h 504825"/>
                <a:gd name="connsiteX59" fmla="*/ 128587 w 757237"/>
                <a:gd name="connsiteY59" fmla="*/ 381000 h 504825"/>
                <a:gd name="connsiteX60" fmla="*/ 161925 w 757237"/>
                <a:gd name="connsiteY60" fmla="*/ 378618 h 504825"/>
                <a:gd name="connsiteX61" fmla="*/ 171450 w 757237"/>
                <a:gd name="connsiteY61" fmla="*/ 352425 h 504825"/>
                <a:gd name="connsiteX62" fmla="*/ 211931 w 757237"/>
                <a:gd name="connsiteY62" fmla="*/ 347662 h 504825"/>
                <a:gd name="connsiteX63" fmla="*/ 216693 w 757237"/>
                <a:gd name="connsiteY63" fmla="*/ 335756 h 504825"/>
                <a:gd name="connsiteX64" fmla="*/ 238125 w 757237"/>
                <a:gd name="connsiteY64" fmla="*/ 390525 h 504825"/>
                <a:gd name="connsiteX65" fmla="*/ 278606 w 757237"/>
                <a:gd name="connsiteY65" fmla="*/ 397668 h 504825"/>
                <a:gd name="connsiteX66" fmla="*/ 319087 w 757237"/>
                <a:gd name="connsiteY66" fmla="*/ 409575 h 504825"/>
                <a:gd name="connsiteX67" fmla="*/ 347662 w 757237"/>
                <a:gd name="connsiteY67" fmla="*/ 438150 h 504825"/>
                <a:gd name="connsiteX68" fmla="*/ 385762 w 757237"/>
                <a:gd name="connsiteY68" fmla="*/ 428625 h 504825"/>
                <a:gd name="connsiteX69" fmla="*/ 404812 w 757237"/>
                <a:gd name="connsiteY69" fmla="*/ 392906 h 504825"/>
                <a:gd name="connsiteX70" fmla="*/ 426243 w 757237"/>
                <a:gd name="connsiteY70" fmla="*/ 373856 h 504825"/>
                <a:gd name="connsiteX71" fmla="*/ 461962 w 757237"/>
                <a:gd name="connsiteY71" fmla="*/ 378618 h 504825"/>
                <a:gd name="connsiteX72" fmla="*/ 488156 w 757237"/>
                <a:gd name="connsiteY72" fmla="*/ 402431 h 504825"/>
                <a:gd name="connsiteX73" fmla="*/ 509587 w 757237"/>
                <a:gd name="connsiteY73" fmla="*/ 433387 h 504825"/>
                <a:gd name="connsiteX74" fmla="*/ 550068 w 757237"/>
                <a:gd name="connsiteY74" fmla="*/ 416718 h 504825"/>
                <a:gd name="connsiteX75" fmla="*/ 576262 w 757237"/>
                <a:gd name="connsiteY75" fmla="*/ 431006 h 504825"/>
                <a:gd name="connsiteX76" fmla="*/ 609600 w 757237"/>
                <a:gd name="connsiteY76" fmla="*/ 442912 h 504825"/>
                <a:gd name="connsiteX77" fmla="*/ 673893 w 757237"/>
                <a:gd name="connsiteY77" fmla="*/ 504825 h 504825"/>
                <a:gd name="connsiteX0" fmla="*/ 673893 w 757237"/>
                <a:gd name="connsiteY0" fmla="*/ 504825 h 504825"/>
                <a:gd name="connsiteX1" fmla="*/ 661987 w 757237"/>
                <a:gd name="connsiteY1" fmla="*/ 431006 h 504825"/>
                <a:gd name="connsiteX2" fmla="*/ 666750 w 757237"/>
                <a:gd name="connsiteY2" fmla="*/ 395287 h 504825"/>
                <a:gd name="connsiteX3" fmla="*/ 695325 w 757237"/>
                <a:gd name="connsiteY3" fmla="*/ 366712 h 504825"/>
                <a:gd name="connsiteX4" fmla="*/ 685800 w 757237"/>
                <a:gd name="connsiteY4" fmla="*/ 338137 h 504825"/>
                <a:gd name="connsiteX5" fmla="*/ 631031 w 757237"/>
                <a:gd name="connsiteY5" fmla="*/ 283368 h 504825"/>
                <a:gd name="connsiteX6" fmla="*/ 676275 w 757237"/>
                <a:gd name="connsiteY6" fmla="*/ 278606 h 504825"/>
                <a:gd name="connsiteX7" fmla="*/ 695325 w 757237"/>
                <a:gd name="connsiteY7" fmla="*/ 252412 h 504825"/>
                <a:gd name="connsiteX8" fmla="*/ 716756 w 757237"/>
                <a:gd name="connsiteY8" fmla="*/ 238125 h 504825"/>
                <a:gd name="connsiteX9" fmla="*/ 716756 w 757237"/>
                <a:gd name="connsiteY9" fmla="*/ 211931 h 504825"/>
                <a:gd name="connsiteX10" fmla="*/ 757237 w 757237"/>
                <a:gd name="connsiteY10" fmla="*/ 183356 h 504825"/>
                <a:gd name="connsiteX11" fmla="*/ 716756 w 757237"/>
                <a:gd name="connsiteY11" fmla="*/ 150018 h 504825"/>
                <a:gd name="connsiteX12" fmla="*/ 692943 w 757237"/>
                <a:gd name="connsiteY12" fmla="*/ 135731 h 504825"/>
                <a:gd name="connsiteX13" fmla="*/ 661987 w 757237"/>
                <a:gd name="connsiteY13" fmla="*/ 150018 h 504825"/>
                <a:gd name="connsiteX14" fmla="*/ 652462 w 757237"/>
                <a:gd name="connsiteY14" fmla="*/ 130968 h 504825"/>
                <a:gd name="connsiteX15" fmla="*/ 673893 w 757237"/>
                <a:gd name="connsiteY15" fmla="*/ 78581 h 504825"/>
                <a:gd name="connsiteX16" fmla="*/ 652462 w 757237"/>
                <a:gd name="connsiteY16" fmla="*/ 71437 h 504825"/>
                <a:gd name="connsiteX17" fmla="*/ 635793 w 757237"/>
                <a:gd name="connsiteY17" fmla="*/ 97631 h 504825"/>
                <a:gd name="connsiteX18" fmla="*/ 616743 w 757237"/>
                <a:gd name="connsiteY18" fmla="*/ 69056 h 504825"/>
                <a:gd name="connsiteX19" fmla="*/ 623887 w 757237"/>
                <a:gd name="connsiteY19" fmla="*/ 33337 h 504825"/>
                <a:gd name="connsiteX20" fmla="*/ 597693 w 757237"/>
                <a:gd name="connsiteY20" fmla="*/ 30956 h 504825"/>
                <a:gd name="connsiteX21" fmla="*/ 571500 w 757237"/>
                <a:gd name="connsiteY21" fmla="*/ 73818 h 504825"/>
                <a:gd name="connsiteX22" fmla="*/ 600075 w 757237"/>
                <a:gd name="connsiteY22" fmla="*/ 114300 h 504825"/>
                <a:gd name="connsiteX23" fmla="*/ 533400 w 757237"/>
                <a:gd name="connsiteY23" fmla="*/ 114300 h 504825"/>
                <a:gd name="connsiteX24" fmla="*/ 502443 w 757237"/>
                <a:gd name="connsiteY24" fmla="*/ 130968 h 504825"/>
                <a:gd name="connsiteX25" fmla="*/ 442912 w 757237"/>
                <a:gd name="connsiteY25" fmla="*/ 130968 h 504825"/>
                <a:gd name="connsiteX26" fmla="*/ 457200 w 757237"/>
                <a:gd name="connsiteY26" fmla="*/ 104775 h 504825"/>
                <a:gd name="connsiteX27" fmla="*/ 423862 w 757237"/>
                <a:gd name="connsiteY27" fmla="*/ 102393 h 504825"/>
                <a:gd name="connsiteX28" fmla="*/ 400050 w 757237"/>
                <a:gd name="connsiteY28" fmla="*/ 80962 h 504825"/>
                <a:gd name="connsiteX29" fmla="*/ 385762 w 757237"/>
                <a:gd name="connsiteY29" fmla="*/ 59531 h 504825"/>
                <a:gd name="connsiteX30" fmla="*/ 366712 w 757237"/>
                <a:gd name="connsiteY30" fmla="*/ 57150 h 504825"/>
                <a:gd name="connsiteX31" fmla="*/ 345281 w 757237"/>
                <a:gd name="connsiteY31" fmla="*/ 59531 h 504825"/>
                <a:gd name="connsiteX32" fmla="*/ 328612 w 757237"/>
                <a:gd name="connsiteY32" fmla="*/ 0 h 504825"/>
                <a:gd name="connsiteX33" fmla="*/ 302418 w 757237"/>
                <a:gd name="connsiteY33" fmla="*/ 2381 h 504825"/>
                <a:gd name="connsiteX34" fmla="*/ 304800 w 757237"/>
                <a:gd name="connsiteY34" fmla="*/ 33337 h 504825"/>
                <a:gd name="connsiteX35" fmla="*/ 276225 w 757237"/>
                <a:gd name="connsiteY35" fmla="*/ 40481 h 504825"/>
                <a:gd name="connsiteX36" fmla="*/ 266700 w 757237"/>
                <a:gd name="connsiteY36" fmla="*/ 19050 h 504825"/>
                <a:gd name="connsiteX37" fmla="*/ 235743 w 757237"/>
                <a:gd name="connsiteY37" fmla="*/ 26193 h 504825"/>
                <a:gd name="connsiteX38" fmla="*/ 216693 w 757237"/>
                <a:gd name="connsiteY38" fmla="*/ 52387 h 504825"/>
                <a:gd name="connsiteX39" fmla="*/ 195262 w 757237"/>
                <a:gd name="connsiteY39" fmla="*/ 57150 h 504825"/>
                <a:gd name="connsiteX40" fmla="*/ 180975 w 757237"/>
                <a:gd name="connsiteY40" fmla="*/ 73818 h 504825"/>
                <a:gd name="connsiteX41" fmla="*/ 176212 w 757237"/>
                <a:gd name="connsiteY41" fmla="*/ 85725 h 504825"/>
                <a:gd name="connsiteX42" fmla="*/ 169068 w 757237"/>
                <a:gd name="connsiteY42" fmla="*/ 100012 h 504825"/>
                <a:gd name="connsiteX43" fmla="*/ 116681 w 757237"/>
                <a:gd name="connsiteY43" fmla="*/ 152400 h 504825"/>
                <a:gd name="connsiteX44" fmla="*/ 116681 w 757237"/>
                <a:gd name="connsiteY44" fmla="*/ 166687 h 504825"/>
                <a:gd name="connsiteX45" fmla="*/ 73818 w 757237"/>
                <a:gd name="connsiteY45" fmla="*/ 197643 h 504825"/>
                <a:gd name="connsiteX46" fmla="*/ 78581 w 757237"/>
                <a:gd name="connsiteY46" fmla="*/ 219075 h 504825"/>
                <a:gd name="connsiteX47" fmla="*/ 42862 w 757237"/>
                <a:gd name="connsiteY47" fmla="*/ 259556 h 504825"/>
                <a:gd name="connsiteX48" fmla="*/ 69056 w 757237"/>
                <a:gd name="connsiteY48" fmla="*/ 257175 h 504825"/>
                <a:gd name="connsiteX49" fmla="*/ 78581 w 757237"/>
                <a:gd name="connsiteY49" fmla="*/ 278606 h 504825"/>
                <a:gd name="connsiteX50" fmla="*/ 76200 w 757237"/>
                <a:gd name="connsiteY50" fmla="*/ 300037 h 504825"/>
                <a:gd name="connsiteX51" fmla="*/ 76200 w 757237"/>
                <a:gd name="connsiteY51" fmla="*/ 319087 h 504825"/>
                <a:gd name="connsiteX52" fmla="*/ 47625 w 757237"/>
                <a:gd name="connsiteY52" fmla="*/ 328612 h 504825"/>
                <a:gd name="connsiteX53" fmla="*/ 50006 w 757237"/>
                <a:gd name="connsiteY53" fmla="*/ 345281 h 504825"/>
                <a:gd name="connsiteX54" fmla="*/ 0 w 757237"/>
                <a:gd name="connsiteY54" fmla="*/ 340518 h 504825"/>
                <a:gd name="connsiteX55" fmla="*/ 0 w 757237"/>
                <a:gd name="connsiteY55" fmla="*/ 369093 h 504825"/>
                <a:gd name="connsiteX56" fmla="*/ 14287 w 757237"/>
                <a:gd name="connsiteY56" fmla="*/ 395287 h 504825"/>
                <a:gd name="connsiteX57" fmla="*/ 52387 w 757237"/>
                <a:gd name="connsiteY57" fmla="*/ 378618 h 504825"/>
                <a:gd name="connsiteX58" fmla="*/ 80962 w 757237"/>
                <a:gd name="connsiteY58" fmla="*/ 357187 h 504825"/>
                <a:gd name="connsiteX59" fmla="*/ 128587 w 757237"/>
                <a:gd name="connsiteY59" fmla="*/ 381000 h 504825"/>
                <a:gd name="connsiteX60" fmla="*/ 161925 w 757237"/>
                <a:gd name="connsiteY60" fmla="*/ 378618 h 504825"/>
                <a:gd name="connsiteX61" fmla="*/ 171450 w 757237"/>
                <a:gd name="connsiteY61" fmla="*/ 352425 h 504825"/>
                <a:gd name="connsiteX62" fmla="*/ 211931 w 757237"/>
                <a:gd name="connsiteY62" fmla="*/ 347662 h 504825"/>
                <a:gd name="connsiteX63" fmla="*/ 216693 w 757237"/>
                <a:gd name="connsiteY63" fmla="*/ 335756 h 504825"/>
                <a:gd name="connsiteX64" fmla="*/ 238125 w 757237"/>
                <a:gd name="connsiteY64" fmla="*/ 390525 h 504825"/>
                <a:gd name="connsiteX65" fmla="*/ 278606 w 757237"/>
                <a:gd name="connsiteY65" fmla="*/ 397668 h 504825"/>
                <a:gd name="connsiteX66" fmla="*/ 319087 w 757237"/>
                <a:gd name="connsiteY66" fmla="*/ 409575 h 504825"/>
                <a:gd name="connsiteX67" fmla="*/ 347662 w 757237"/>
                <a:gd name="connsiteY67" fmla="*/ 438150 h 504825"/>
                <a:gd name="connsiteX68" fmla="*/ 385762 w 757237"/>
                <a:gd name="connsiteY68" fmla="*/ 428625 h 504825"/>
                <a:gd name="connsiteX69" fmla="*/ 404812 w 757237"/>
                <a:gd name="connsiteY69" fmla="*/ 392906 h 504825"/>
                <a:gd name="connsiteX70" fmla="*/ 426243 w 757237"/>
                <a:gd name="connsiteY70" fmla="*/ 373856 h 504825"/>
                <a:gd name="connsiteX71" fmla="*/ 461962 w 757237"/>
                <a:gd name="connsiteY71" fmla="*/ 378618 h 504825"/>
                <a:gd name="connsiteX72" fmla="*/ 488156 w 757237"/>
                <a:gd name="connsiteY72" fmla="*/ 402431 h 504825"/>
                <a:gd name="connsiteX73" fmla="*/ 509587 w 757237"/>
                <a:gd name="connsiteY73" fmla="*/ 433387 h 504825"/>
                <a:gd name="connsiteX74" fmla="*/ 550068 w 757237"/>
                <a:gd name="connsiteY74" fmla="*/ 416718 h 504825"/>
                <a:gd name="connsiteX75" fmla="*/ 576262 w 757237"/>
                <a:gd name="connsiteY75" fmla="*/ 431006 h 504825"/>
                <a:gd name="connsiteX76" fmla="*/ 609600 w 757237"/>
                <a:gd name="connsiteY76" fmla="*/ 442912 h 504825"/>
                <a:gd name="connsiteX77" fmla="*/ 633412 w 757237"/>
                <a:gd name="connsiteY77" fmla="*/ 481012 h 504825"/>
                <a:gd name="connsiteX78" fmla="*/ 673893 w 757237"/>
                <a:gd name="connsiteY78" fmla="*/ 504825 h 504825"/>
                <a:gd name="connsiteX0" fmla="*/ 673893 w 757237"/>
                <a:gd name="connsiteY0" fmla="*/ 504825 h 504825"/>
                <a:gd name="connsiteX1" fmla="*/ 661987 w 757237"/>
                <a:gd name="connsiteY1" fmla="*/ 431006 h 504825"/>
                <a:gd name="connsiteX2" fmla="*/ 666750 w 757237"/>
                <a:gd name="connsiteY2" fmla="*/ 395287 h 504825"/>
                <a:gd name="connsiteX3" fmla="*/ 695325 w 757237"/>
                <a:gd name="connsiteY3" fmla="*/ 366712 h 504825"/>
                <a:gd name="connsiteX4" fmla="*/ 685800 w 757237"/>
                <a:gd name="connsiteY4" fmla="*/ 338137 h 504825"/>
                <a:gd name="connsiteX5" fmla="*/ 631031 w 757237"/>
                <a:gd name="connsiteY5" fmla="*/ 283368 h 504825"/>
                <a:gd name="connsiteX6" fmla="*/ 676275 w 757237"/>
                <a:gd name="connsiteY6" fmla="*/ 278606 h 504825"/>
                <a:gd name="connsiteX7" fmla="*/ 695325 w 757237"/>
                <a:gd name="connsiteY7" fmla="*/ 252412 h 504825"/>
                <a:gd name="connsiteX8" fmla="*/ 716756 w 757237"/>
                <a:gd name="connsiteY8" fmla="*/ 238125 h 504825"/>
                <a:gd name="connsiteX9" fmla="*/ 716756 w 757237"/>
                <a:gd name="connsiteY9" fmla="*/ 211931 h 504825"/>
                <a:gd name="connsiteX10" fmla="*/ 757237 w 757237"/>
                <a:gd name="connsiteY10" fmla="*/ 183356 h 504825"/>
                <a:gd name="connsiteX11" fmla="*/ 716756 w 757237"/>
                <a:gd name="connsiteY11" fmla="*/ 150018 h 504825"/>
                <a:gd name="connsiteX12" fmla="*/ 692943 w 757237"/>
                <a:gd name="connsiteY12" fmla="*/ 135731 h 504825"/>
                <a:gd name="connsiteX13" fmla="*/ 661987 w 757237"/>
                <a:gd name="connsiteY13" fmla="*/ 150018 h 504825"/>
                <a:gd name="connsiteX14" fmla="*/ 652462 w 757237"/>
                <a:gd name="connsiteY14" fmla="*/ 130968 h 504825"/>
                <a:gd name="connsiteX15" fmla="*/ 673893 w 757237"/>
                <a:gd name="connsiteY15" fmla="*/ 78581 h 504825"/>
                <a:gd name="connsiteX16" fmla="*/ 652462 w 757237"/>
                <a:gd name="connsiteY16" fmla="*/ 71437 h 504825"/>
                <a:gd name="connsiteX17" fmla="*/ 635793 w 757237"/>
                <a:gd name="connsiteY17" fmla="*/ 97631 h 504825"/>
                <a:gd name="connsiteX18" fmla="*/ 616743 w 757237"/>
                <a:gd name="connsiteY18" fmla="*/ 69056 h 504825"/>
                <a:gd name="connsiteX19" fmla="*/ 623887 w 757237"/>
                <a:gd name="connsiteY19" fmla="*/ 33337 h 504825"/>
                <a:gd name="connsiteX20" fmla="*/ 597693 w 757237"/>
                <a:gd name="connsiteY20" fmla="*/ 30956 h 504825"/>
                <a:gd name="connsiteX21" fmla="*/ 571500 w 757237"/>
                <a:gd name="connsiteY21" fmla="*/ 73818 h 504825"/>
                <a:gd name="connsiteX22" fmla="*/ 600075 w 757237"/>
                <a:gd name="connsiteY22" fmla="*/ 114300 h 504825"/>
                <a:gd name="connsiteX23" fmla="*/ 533400 w 757237"/>
                <a:gd name="connsiteY23" fmla="*/ 114300 h 504825"/>
                <a:gd name="connsiteX24" fmla="*/ 502443 w 757237"/>
                <a:gd name="connsiteY24" fmla="*/ 130968 h 504825"/>
                <a:gd name="connsiteX25" fmla="*/ 442912 w 757237"/>
                <a:gd name="connsiteY25" fmla="*/ 130968 h 504825"/>
                <a:gd name="connsiteX26" fmla="*/ 457200 w 757237"/>
                <a:gd name="connsiteY26" fmla="*/ 104775 h 504825"/>
                <a:gd name="connsiteX27" fmla="*/ 423862 w 757237"/>
                <a:gd name="connsiteY27" fmla="*/ 102393 h 504825"/>
                <a:gd name="connsiteX28" fmla="*/ 400050 w 757237"/>
                <a:gd name="connsiteY28" fmla="*/ 80962 h 504825"/>
                <a:gd name="connsiteX29" fmla="*/ 385762 w 757237"/>
                <a:gd name="connsiteY29" fmla="*/ 59531 h 504825"/>
                <a:gd name="connsiteX30" fmla="*/ 366712 w 757237"/>
                <a:gd name="connsiteY30" fmla="*/ 57150 h 504825"/>
                <a:gd name="connsiteX31" fmla="*/ 345281 w 757237"/>
                <a:gd name="connsiteY31" fmla="*/ 59531 h 504825"/>
                <a:gd name="connsiteX32" fmla="*/ 328612 w 757237"/>
                <a:gd name="connsiteY32" fmla="*/ 0 h 504825"/>
                <a:gd name="connsiteX33" fmla="*/ 302418 w 757237"/>
                <a:gd name="connsiteY33" fmla="*/ 2381 h 504825"/>
                <a:gd name="connsiteX34" fmla="*/ 304800 w 757237"/>
                <a:gd name="connsiteY34" fmla="*/ 33337 h 504825"/>
                <a:gd name="connsiteX35" fmla="*/ 276225 w 757237"/>
                <a:gd name="connsiteY35" fmla="*/ 40481 h 504825"/>
                <a:gd name="connsiteX36" fmla="*/ 266700 w 757237"/>
                <a:gd name="connsiteY36" fmla="*/ 19050 h 504825"/>
                <a:gd name="connsiteX37" fmla="*/ 235743 w 757237"/>
                <a:gd name="connsiteY37" fmla="*/ 26193 h 504825"/>
                <a:gd name="connsiteX38" fmla="*/ 216693 w 757237"/>
                <a:gd name="connsiteY38" fmla="*/ 52387 h 504825"/>
                <a:gd name="connsiteX39" fmla="*/ 195262 w 757237"/>
                <a:gd name="connsiteY39" fmla="*/ 57150 h 504825"/>
                <a:gd name="connsiteX40" fmla="*/ 180975 w 757237"/>
                <a:gd name="connsiteY40" fmla="*/ 73818 h 504825"/>
                <a:gd name="connsiteX41" fmla="*/ 176212 w 757237"/>
                <a:gd name="connsiteY41" fmla="*/ 85725 h 504825"/>
                <a:gd name="connsiteX42" fmla="*/ 169068 w 757237"/>
                <a:gd name="connsiteY42" fmla="*/ 100012 h 504825"/>
                <a:gd name="connsiteX43" fmla="*/ 116681 w 757237"/>
                <a:gd name="connsiteY43" fmla="*/ 152400 h 504825"/>
                <a:gd name="connsiteX44" fmla="*/ 116681 w 757237"/>
                <a:gd name="connsiteY44" fmla="*/ 166687 h 504825"/>
                <a:gd name="connsiteX45" fmla="*/ 73818 w 757237"/>
                <a:gd name="connsiteY45" fmla="*/ 197643 h 504825"/>
                <a:gd name="connsiteX46" fmla="*/ 78581 w 757237"/>
                <a:gd name="connsiteY46" fmla="*/ 219075 h 504825"/>
                <a:gd name="connsiteX47" fmla="*/ 42862 w 757237"/>
                <a:gd name="connsiteY47" fmla="*/ 259556 h 504825"/>
                <a:gd name="connsiteX48" fmla="*/ 69056 w 757237"/>
                <a:gd name="connsiteY48" fmla="*/ 257175 h 504825"/>
                <a:gd name="connsiteX49" fmla="*/ 78581 w 757237"/>
                <a:gd name="connsiteY49" fmla="*/ 278606 h 504825"/>
                <a:gd name="connsiteX50" fmla="*/ 76200 w 757237"/>
                <a:gd name="connsiteY50" fmla="*/ 300037 h 504825"/>
                <a:gd name="connsiteX51" fmla="*/ 76200 w 757237"/>
                <a:gd name="connsiteY51" fmla="*/ 319087 h 504825"/>
                <a:gd name="connsiteX52" fmla="*/ 47625 w 757237"/>
                <a:gd name="connsiteY52" fmla="*/ 328612 h 504825"/>
                <a:gd name="connsiteX53" fmla="*/ 50006 w 757237"/>
                <a:gd name="connsiteY53" fmla="*/ 345281 h 504825"/>
                <a:gd name="connsiteX54" fmla="*/ 4763 w 757237"/>
                <a:gd name="connsiteY54" fmla="*/ 340518 h 504825"/>
                <a:gd name="connsiteX55" fmla="*/ 0 w 757237"/>
                <a:gd name="connsiteY55" fmla="*/ 369093 h 504825"/>
                <a:gd name="connsiteX56" fmla="*/ 14287 w 757237"/>
                <a:gd name="connsiteY56" fmla="*/ 395287 h 504825"/>
                <a:gd name="connsiteX57" fmla="*/ 52387 w 757237"/>
                <a:gd name="connsiteY57" fmla="*/ 378618 h 504825"/>
                <a:gd name="connsiteX58" fmla="*/ 80962 w 757237"/>
                <a:gd name="connsiteY58" fmla="*/ 357187 h 504825"/>
                <a:gd name="connsiteX59" fmla="*/ 128587 w 757237"/>
                <a:gd name="connsiteY59" fmla="*/ 381000 h 504825"/>
                <a:gd name="connsiteX60" fmla="*/ 161925 w 757237"/>
                <a:gd name="connsiteY60" fmla="*/ 378618 h 504825"/>
                <a:gd name="connsiteX61" fmla="*/ 171450 w 757237"/>
                <a:gd name="connsiteY61" fmla="*/ 352425 h 504825"/>
                <a:gd name="connsiteX62" fmla="*/ 211931 w 757237"/>
                <a:gd name="connsiteY62" fmla="*/ 347662 h 504825"/>
                <a:gd name="connsiteX63" fmla="*/ 216693 w 757237"/>
                <a:gd name="connsiteY63" fmla="*/ 335756 h 504825"/>
                <a:gd name="connsiteX64" fmla="*/ 238125 w 757237"/>
                <a:gd name="connsiteY64" fmla="*/ 390525 h 504825"/>
                <a:gd name="connsiteX65" fmla="*/ 278606 w 757237"/>
                <a:gd name="connsiteY65" fmla="*/ 397668 h 504825"/>
                <a:gd name="connsiteX66" fmla="*/ 319087 w 757237"/>
                <a:gd name="connsiteY66" fmla="*/ 409575 h 504825"/>
                <a:gd name="connsiteX67" fmla="*/ 347662 w 757237"/>
                <a:gd name="connsiteY67" fmla="*/ 438150 h 504825"/>
                <a:gd name="connsiteX68" fmla="*/ 385762 w 757237"/>
                <a:gd name="connsiteY68" fmla="*/ 428625 h 504825"/>
                <a:gd name="connsiteX69" fmla="*/ 404812 w 757237"/>
                <a:gd name="connsiteY69" fmla="*/ 392906 h 504825"/>
                <a:gd name="connsiteX70" fmla="*/ 426243 w 757237"/>
                <a:gd name="connsiteY70" fmla="*/ 373856 h 504825"/>
                <a:gd name="connsiteX71" fmla="*/ 461962 w 757237"/>
                <a:gd name="connsiteY71" fmla="*/ 378618 h 504825"/>
                <a:gd name="connsiteX72" fmla="*/ 488156 w 757237"/>
                <a:gd name="connsiteY72" fmla="*/ 402431 h 504825"/>
                <a:gd name="connsiteX73" fmla="*/ 509587 w 757237"/>
                <a:gd name="connsiteY73" fmla="*/ 433387 h 504825"/>
                <a:gd name="connsiteX74" fmla="*/ 550068 w 757237"/>
                <a:gd name="connsiteY74" fmla="*/ 416718 h 504825"/>
                <a:gd name="connsiteX75" fmla="*/ 576262 w 757237"/>
                <a:gd name="connsiteY75" fmla="*/ 431006 h 504825"/>
                <a:gd name="connsiteX76" fmla="*/ 609600 w 757237"/>
                <a:gd name="connsiteY76" fmla="*/ 442912 h 504825"/>
                <a:gd name="connsiteX77" fmla="*/ 633412 w 757237"/>
                <a:gd name="connsiteY77" fmla="*/ 481012 h 504825"/>
                <a:gd name="connsiteX78" fmla="*/ 673893 w 757237"/>
                <a:gd name="connsiteY78" fmla="*/ 504825 h 504825"/>
                <a:gd name="connsiteX0" fmla="*/ 673893 w 757237"/>
                <a:gd name="connsiteY0" fmla="*/ 504825 h 504825"/>
                <a:gd name="connsiteX1" fmla="*/ 661987 w 757237"/>
                <a:gd name="connsiteY1" fmla="*/ 431006 h 504825"/>
                <a:gd name="connsiteX2" fmla="*/ 666750 w 757237"/>
                <a:gd name="connsiteY2" fmla="*/ 395287 h 504825"/>
                <a:gd name="connsiteX3" fmla="*/ 695325 w 757237"/>
                <a:gd name="connsiteY3" fmla="*/ 366712 h 504825"/>
                <a:gd name="connsiteX4" fmla="*/ 685800 w 757237"/>
                <a:gd name="connsiteY4" fmla="*/ 338137 h 504825"/>
                <a:gd name="connsiteX5" fmla="*/ 631031 w 757237"/>
                <a:gd name="connsiteY5" fmla="*/ 283368 h 504825"/>
                <a:gd name="connsiteX6" fmla="*/ 676275 w 757237"/>
                <a:gd name="connsiteY6" fmla="*/ 278606 h 504825"/>
                <a:gd name="connsiteX7" fmla="*/ 695325 w 757237"/>
                <a:gd name="connsiteY7" fmla="*/ 252412 h 504825"/>
                <a:gd name="connsiteX8" fmla="*/ 716756 w 757237"/>
                <a:gd name="connsiteY8" fmla="*/ 238125 h 504825"/>
                <a:gd name="connsiteX9" fmla="*/ 716756 w 757237"/>
                <a:gd name="connsiteY9" fmla="*/ 211931 h 504825"/>
                <a:gd name="connsiteX10" fmla="*/ 757237 w 757237"/>
                <a:gd name="connsiteY10" fmla="*/ 183356 h 504825"/>
                <a:gd name="connsiteX11" fmla="*/ 716756 w 757237"/>
                <a:gd name="connsiteY11" fmla="*/ 150018 h 504825"/>
                <a:gd name="connsiteX12" fmla="*/ 692943 w 757237"/>
                <a:gd name="connsiteY12" fmla="*/ 135731 h 504825"/>
                <a:gd name="connsiteX13" fmla="*/ 661987 w 757237"/>
                <a:gd name="connsiteY13" fmla="*/ 150018 h 504825"/>
                <a:gd name="connsiteX14" fmla="*/ 652462 w 757237"/>
                <a:gd name="connsiteY14" fmla="*/ 130968 h 504825"/>
                <a:gd name="connsiteX15" fmla="*/ 673893 w 757237"/>
                <a:gd name="connsiteY15" fmla="*/ 78581 h 504825"/>
                <a:gd name="connsiteX16" fmla="*/ 652462 w 757237"/>
                <a:gd name="connsiteY16" fmla="*/ 71437 h 504825"/>
                <a:gd name="connsiteX17" fmla="*/ 635793 w 757237"/>
                <a:gd name="connsiteY17" fmla="*/ 97631 h 504825"/>
                <a:gd name="connsiteX18" fmla="*/ 616743 w 757237"/>
                <a:gd name="connsiteY18" fmla="*/ 69056 h 504825"/>
                <a:gd name="connsiteX19" fmla="*/ 623887 w 757237"/>
                <a:gd name="connsiteY19" fmla="*/ 33337 h 504825"/>
                <a:gd name="connsiteX20" fmla="*/ 597693 w 757237"/>
                <a:gd name="connsiteY20" fmla="*/ 30956 h 504825"/>
                <a:gd name="connsiteX21" fmla="*/ 571500 w 757237"/>
                <a:gd name="connsiteY21" fmla="*/ 73818 h 504825"/>
                <a:gd name="connsiteX22" fmla="*/ 600075 w 757237"/>
                <a:gd name="connsiteY22" fmla="*/ 114300 h 504825"/>
                <a:gd name="connsiteX23" fmla="*/ 533400 w 757237"/>
                <a:gd name="connsiteY23" fmla="*/ 114300 h 504825"/>
                <a:gd name="connsiteX24" fmla="*/ 502443 w 757237"/>
                <a:gd name="connsiteY24" fmla="*/ 130968 h 504825"/>
                <a:gd name="connsiteX25" fmla="*/ 442912 w 757237"/>
                <a:gd name="connsiteY25" fmla="*/ 130968 h 504825"/>
                <a:gd name="connsiteX26" fmla="*/ 457200 w 757237"/>
                <a:gd name="connsiteY26" fmla="*/ 104775 h 504825"/>
                <a:gd name="connsiteX27" fmla="*/ 423862 w 757237"/>
                <a:gd name="connsiteY27" fmla="*/ 102393 h 504825"/>
                <a:gd name="connsiteX28" fmla="*/ 400050 w 757237"/>
                <a:gd name="connsiteY28" fmla="*/ 80962 h 504825"/>
                <a:gd name="connsiteX29" fmla="*/ 385762 w 757237"/>
                <a:gd name="connsiteY29" fmla="*/ 59531 h 504825"/>
                <a:gd name="connsiteX30" fmla="*/ 366712 w 757237"/>
                <a:gd name="connsiteY30" fmla="*/ 57150 h 504825"/>
                <a:gd name="connsiteX31" fmla="*/ 345281 w 757237"/>
                <a:gd name="connsiteY31" fmla="*/ 59531 h 504825"/>
                <a:gd name="connsiteX32" fmla="*/ 328612 w 757237"/>
                <a:gd name="connsiteY32" fmla="*/ 0 h 504825"/>
                <a:gd name="connsiteX33" fmla="*/ 302418 w 757237"/>
                <a:gd name="connsiteY33" fmla="*/ 2381 h 504825"/>
                <a:gd name="connsiteX34" fmla="*/ 304800 w 757237"/>
                <a:gd name="connsiteY34" fmla="*/ 33337 h 504825"/>
                <a:gd name="connsiteX35" fmla="*/ 276225 w 757237"/>
                <a:gd name="connsiteY35" fmla="*/ 40481 h 504825"/>
                <a:gd name="connsiteX36" fmla="*/ 266700 w 757237"/>
                <a:gd name="connsiteY36" fmla="*/ 19050 h 504825"/>
                <a:gd name="connsiteX37" fmla="*/ 235743 w 757237"/>
                <a:gd name="connsiteY37" fmla="*/ 26193 h 504825"/>
                <a:gd name="connsiteX38" fmla="*/ 216693 w 757237"/>
                <a:gd name="connsiteY38" fmla="*/ 52387 h 504825"/>
                <a:gd name="connsiteX39" fmla="*/ 195262 w 757237"/>
                <a:gd name="connsiteY39" fmla="*/ 57150 h 504825"/>
                <a:gd name="connsiteX40" fmla="*/ 180975 w 757237"/>
                <a:gd name="connsiteY40" fmla="*/ 73818 h 504825"/>
                <a:gd name="connsiteX41" fmla="*/ 176212 w 757237"/>
                <a:gd name="connsiteY41" fmla="*/ 85725 h 504825"/>
                <a:gd name="connsiteX42" fmla="*/ 169068 w 757237"/>
                <a:gd name="connsiteY42" fmla="*/ 109537 h 504825"/>
                <a:gd name="connsiteX43" fmla="*/ 116681 w 757237"/>
                <a:gd name="connsiteY43" fmla="*/ 152400 h 504825"/>
                <a:gd name="connsiteX44" fmla="*/ 116681 w 757237"/>
                <a:gd name="connsiteY44" fmla="*/ 166687 h 504825"/>
                <a:gd name="connsiteX45" fmla="*/ 73818 w 757237"/>
                <a:gd name="connsiteY45" fmla="*/ 197643 h 504825"/>
                <a:gd name="connsiteX46" fmla="*/ 78581 w 757237"/>
                <a:gd name="connsiteY46" fmla="*/ 219075 h 504825"/>
                <a:gd name="connsiteX47" fmla="*/ 42862 w 757237"/>
                <a:gd name="connsiteY47" fmla="*/ 259556 h 504825"/>
                <a:gd name="connsiteX48" fmla="*/ 69056 w 757237"/>
                <a:gd name="connsiteY48" fmla="*/ 257175 h 504825"/>
                <a:gd name="connsiteX49" fmla="*/ 78581 w 757237"/>
                <a:gd name="connsiteY49" fmla="*/ 278606 h 504825"/>
                <a:gd name="connsiteX50" fmla="*/ 76200 w 757237"/>
                <a:gd name="connsiteY50" fmla="*/ 300037 h 504825"/>
                <a:gd name="connsiteX51" fmla="*/ 76200 w 757237"/>
                <a:gd name="connsiteY51" fmla="*/ 319087 h 504825"/>
                <a:gd name="connsiteX52" fmla="*/ 47625 w 757237"/>
                <a:gd name="connsiteY52" fmla="*/ 328612 h 504825"/>
                <a:gd name="connsiteX53" fmla="*/ 50006 w 757237"/>
                <a:gd name="connsiteY53" fmla="*/ 345281 h 504825"/>
                <a:gd name="connsiteX54" fmla="*/ 4763 w 757237"/>
                <a:gd name="connsiteY54" fmla="*/ 340518 h 504825"/>
                <a:gd name="connsiteX55" fmla="*/ 0 w 757237"/>
                <a:gd name="connsiteY55" fmla="*/ 369093 h 504825"/>
                <a:gd name="connsiteX56" fmla="*/ 14287 w 757237"/>
                <a:gd name="connsiteY56" fmla="*/ 395287 h 504825"/>
                <a:gd name="connsiteX57" fmla="*/ 52387 w 757237"/>
                <a:gd name="connsiteY57" fmla="*/ 378618 h 504825"/>
                <a:gd name="connsiteX58" fmla="*/ 80962 w 757237"/>
                <a:gd name="connsiteY58" fmla="*/ 357187 h 504825"/>
                <a:gd name="connsiteX59" fmla="*/ 128587 w 757237"/>
                <a:gd name="connsiteY59" fmla="*/ 381000 h 504825"/>
                <a:gd name="connsiteX60" fmla="*/ 161925 w 757237"/>
                <a:gd name="connsiteY60" fmla="*/ 378618 h 504825"/>
                <a:gd name="connsiteX61" fmla="*/ 171450 w 757237"/>
                <a:gd name="connsiteY61" fmla="*/ 352425 h 504825"/>
                <a:gd name="connsiteX62" fmla="*/ 211931 w 757237"/>
                <a:gd name="connsiteY62" fmla="*/ 347662 h 504825"/>
                <a:gd name="connsiteX63" fmla="*/ 216693 w 757237"/>
                <a:gd name="connsiteY63" fmla="*/ 335756 h 504825"/>
                <a:gd name="connsiteX64" fmla="*/ 238125 w 757237"/>
                <a:gd name="connsiteY64" fmla="*/ 390525 h 504825"/>
                <a:gd name="connsiteX65" fmla="*/ 278606 w 757237"/>
                <a:gd name="connsiteY65" fmla="*/ 397668 h 504825"/>
                <a:gd name="connsiteX66" fmla="*/ 319087 w 757237"/>
                <a:gd name="connsiteY66" fmla="*/ 409575 h 504825"/>
                <a:gd name="connsiteX67" fmla="*/ 347662 w 757237"/>
                <a:gd name="connsiteY67" fmla="*/ 438150 h 504825"/>
                <a:gd name="connsiteX68" fmla="*/ 385762 w 757237"/>
                <a:gd name="connsiteY68" fmla="*/ 428625 h 504825"/>
                <a:gd name="connsiteX69" fmla="*/ 404812 w 757237"/>
                <a:gd name="connsiteY69" fmla="*/ 392906 h 504825"/>
                <a:gd name="connsiteX70" fmla="*/ 426243 w 757237"/>
                <a:gd name="connsiteY70" fmla="*/ 373856 h 504825"/>
                <a:gd name="connsiteX71" fmla="*/ 461962 w 757237"/>
                <a:gd name="connsiteY71" fmla="*/ 378618 h 504825"/>
                <a:gd name="connsiteX72" fmla="*/ 488156 w 757237"/>
                <a:gd name="connsiteY72" fmla="*/ 402431 h 504825"/>
                <a:gd name="connsiteX73" fmla="*/ 509587 w 757237"/>
                <a:gd name="connsiteY73" fmla="*/ 433387 h 504825"/>
                <a:gd name="connsiteX74" fmla="*/ 550068 w 757237"/>
                <a:gd name="connsiteY74" fmla="*/ 416718 h 504825"/>
                <a:gd name="connsiteX75" fmla="*/ 576262 w 757237"/>
                <a:gd name="connsiteY75" fmla="*/ 431006 h 504825"/>
                <a:gd name="connsiteX76" fmla="*/ 609600 w 757237"/>
                <a:gd name="connsiteY76" fmla="*/ 442912 h 504825"/>
                <a:gd name="connsiteX77" fmla="*/ 633412 w 757237"/>
                <a:gd name="connsiteY77" fmla="*/ 481012 h 504825"/>
                <a:gd name="connsiteX78" fmla="*/ 673893 w 757237"/>
                <a:gd name="connsiteY78" fmla="*/ 504825 h 504825"/>
                <a:gd name="connsiteX0" fmla="*/ 673893 w 757237"/>
                <a:gd name="connsiteY0" fmla="*/ 504825 h 504825"/>
                <a:gd name="connsiteX1" fmla="*/ 661987 w 757237"/>
                <a:gd name="connsiteY1" fmla="*/ 431006 h 504825"/>
                <a:gd name="connsiteX2" fmla="*/ 666750 w 757237"/>
                <a:gd name="connsiteY2" fmla="*/ 395287 h 504825"/>
                <a:gd name="connsiteX3" fmla="*/ 695325 w 757237"/>
                <a:gd name="connsiteY3" fmla="*/ 366712 h 504825"/>
                <a:gd name="connsiteX4" fmla="*/ 685800 w 757237"/>
                <a:gd name="connsiteY4" fmla="*/ 338137 h 504825"/>
                <a:gd name="connsiteX5" fmla="*/ 631031 w 757237"/>
                <a:gd name="connsiteY5" fmla="*/ 283368 h 504825"/>
                <a:gd name="connsiteX6" fmla="*/ 676275 w 757237"/>
                <a:gd name="connsiteY6" fmla="*/ 278606 h 504825"/>
                <a:gd name="connsiteX7" fmla="*/ 695325 w 757237"/>
                <a:gd name="connsiteY7" fmla="*/ 252412 h 504825"/>
                <a:gd name="connsiteX8" fmla="*/ 716756 w 757237"/>
                <a:gd name="connsiteY8" fmla="*/ 238125 h 504825"/>
                <a:gd name="connsiteX9" fmla="*/ 716756 w 757237"/>
                <a:gd name="connsiteY9" fmla="*/ 211931 h 504825"/>
                <a:gd name="connsiteX10" fmla="*/ 757237 w 757237"/>
                <a:gd name="connsiteY10" fmla="*/ 183356 h 504825"/>
                <a:gd name="connsiteX11" fmla="*/ 716756 w 757237"/>
                <a:gd name="connsiteY11" fmla="*/ 150018 h 504825"/>
                <a:gd name="connsiteX12" fmla="*/ 692943 w 757237"/>
                <a:gd name="connsiteY12" fmla="*/ 135731 h 504825"/>
                <a:gd name="connsiteX13" fmla="*/ 661987 w 757237"/>
                <a:gd name="connsiteY13" fmla="*/ 150018 h 504825"/>
                <a:gd name="connsiteX14" fmla="*/ 652462 w 757237"/>
                <a:gd name="connsiteY14" fmla="*/ 130968 h 504825"/>
                <a:gd name="connsiteX15" fmla="*/ 681037 w 757237"/>
                <a:gd name="connsiteY15" fmla="*/ 80962 h 504825"/>
                <a:gd name="connsiteX16" fmla="*/ 652462 w 757237"/>
                <a:gd name="connsiteY16" fmla="*/ 71437 h 504825"/>
                <a:gd name="connsiteX17" fmla="*/ 635793 w 757237"/>
                <a:gd name="connsiteY17" fmla="*/ 97631 h 504825"/>
                <a:gd name="connsiteX18" fmla="*/ 616743 w 757237"/>
                <a:gd name="connsiteY18" fmla="*/ 69056 h 504825"/>
                <a:gd name="connsiteX19" fmla="*/ 623887 w 757237"/>
                <a:gd name="connsiteY19" fmla="*/ 33337 h 504825"/>
                <a:gd name="connsiteX20" fmla="*/ 597693 w 757237"/>
                <a:gd name="connsiteY20" fmla="*/ 30956 h 504825"/>
                <a:gd name="connsiteX21" fmla="*/ 571500 w 757237"/>
                <a:gd name="connsiteY21" fmla="*/ 73818 h 504825"/>
                <a:gd name="connsiteX22" fmla="*/ 600075 w 757237"/>
                <a:gd name="connsiteY22" fmla="*/ 114300 h 504825"/>
                <a:gd name="connsiteX23" fmla="*/ 533400 w 757237"/>
                <a:gd name="connsiteY23" fmla="*/ 114300 h 504825"/>
                <a:gd name="connsiteX24" fmla="*/ 502443 w 757237"/>
                <a:gd name="connsiteY24" fmla="*/ 130968 h 504825"/>
                <a:gd name="connsiteX25" fmla="*/ 442912 w 757237"/>
                <a:gd name="connsiteY25" fmla="*/ 130968 h 504825"/>
                <a:gd name="connsiteX26" fmla="*/ 457200 w 757237"/>
                <a:gd name="connsiteY26" fmla="*/ 104775 h 504825"/>
                <a:gd name="connsiteX27" fmla="*/ 423862 w 757237"/>
                <a:gd name="connsiteY27" fmla="*/ 102393 h 504825"/>
                <a:gd name="connsiteX28" fmla="*/ 400050 w 757237"/>
                <a:gd name="connsiteY28" fmla="*/ 80962 h 504825"/>
                <a:gd name="connsiteX29" fmla="*/ 385762 w 757237"/>
                <a:gd name="connsiteY29" fmla="*/ 59531 h 504825"/>
                <a:gd name="connsiteX30" fmla="*/ 366712 w 757237"/>
                <a:gd name="connsiteY30" fmla="*/ 57150 h 504825"/>
                <a:gd name="connsiteX31" fmla="*/ 345281 w 757237"/>
                <a:gd name="connsiteY31" fmla="*/ 59531 h 504825"/>
                <a:gd name="connsiteX32" fmla="*/ 328612 w 757237"/>
                <a:gd name="connsiteY32" fmla="*/ 0 h 504825"/>
                <a:gd name="connsiteX33" fmla="*/ 302418 w 757237"/>
                <a:gd name="connsiteY33" fmla="*/ 2381 h 504825"/>
                <a:gd name="connsiteX34" fmla="*/ 304800 w 757237"/>
                <a:gd name="connsiteY34" fmla="*/ 33337 h 504825"/>
                <a:gd name="connsiteX35" fmla="*/ 276225 w 757237"/>
                <a:gd name="connsiteY35" fmla="*/ 40481 h 504825"/>
                <a:gd name="connsiteX36" fmla="*/ 266700 w 757237"/>
                <a:gd name="connsiteY36" fmla="*/ 19050 h 504825"/>
                <a:gd name="connsiteX37" fmla="*/ 235743 w 757237"/>
                <a:gd name="connsiteY37" fmla="*/ 26193 h 504825"/>
                <a:gd name="connsiteX38" fmla="*/ 216693 w 757237"/>
                <a:gd name="connsiteY38" fmla="*/ 52387 h 504825"/>
                <a:gd name="connsiteX39" fmla="*/ 195262 w 757237"/>
                <a:gd name="connsiteY39" fmla="*/ 57150 h 504825"/>
                <a:gd name="connsiteX40" fmla="*/ 180975 w 757237"/>
                <a:gd name="connsiteY40" fmla="*/ 73818 h 504825"/>
                <a:gd name="connsiteX41" fmla="*/ 176212 w 757237"/>
                <a:gd name="connsiteY41" fmla="*/ 85725 h 504825"/>
                <a:gd name="connsiteX42" fmla="*/ 169068 w 757237"/>
                <a:gd name="connsiteY42" fmla="*/ 109537 h 504825"/>
                <a:gd name="connsiteX43" fmla="*/ 116681 w 757237"/>
                <a:gd name="connsiteY43" fmla="*/ 152400 h 504825"/>
                <a:gd name="connsiteX44" fmla="*/ 116681 w 757237"/>
                <a:gd name="connsiteY44" fmla="*/ 166687 h 504825"/>
                <a:gd name="connsiteX45" fmla="*/ 73818 w 757237"/>
                <a:gd name="connsiteY45" fmla="*/ 197643 h 504825"/>
                <a:gd name="connsiteX46" fmla="*/ 78581 w 757237"/>
                <a:gd name="connsiteY46" fmla="*/ 219075 h 504825"/>
                <a:gd name="connsiteX47" fmla="*/ 42862 w 757237"/>
                <a:gd name="connsiteY47" fmla="*/ 259556 h 504825"/>
                <a:gd name="connsiteX48" fmla="*/ 69056 w 757237"/>
                <a:gd name="connsiteY48" fmla="*/ 257175 h 504825"/>
                <a:gd name="connsiteX49" fmla="*/ 78581 w 757237"/>
                <a:gd name="connsiteY49" fmla="*/ 278606 h 504825"/>
                <a:gd name="connsiteX50" fmla="*/ 76200 w 757237"/>
                <a:gd name="connsiteY50" fmla="*/ 300037 h 504825"/>
                <a:gd name="connsiteX51" fmla="*/ 76200 w 757237"/>
                <a:gd name="connsiteY51" fmla="*/ 319087 h 504825"/>
                <a:gd name="connsiteX52" fmla="*/ 47625 w 757237"/>
                <a:gd name="connsiteY52" fmla="*/ 328612 h 504825"/>
                <a:gd name="connsiteX53" fmla="*/ 50006 w 757237"/>
                <a:gd name="connsiteY53" fmla="*/ 345281 h 504825"/>
                <a:gd name="connsiteX54" fmla="*/ 4763 w 757237"/>
                <a:gd name="connsiteY54" fmla="*/ 340518 h 504825"/>
                <a:gd name="connsiteX55" fmla="*/ 0 w 757237"/>
                <a:gd name="connsiteY55" fmla="*/ 369093 h 504825"/>
                <a:gd name="connsiteX56" fmla="*/ 14287 w 757237"/>
                <a:gd name="connsiteY56" fmla="*/ 395287 h 504825"/>
                <a:gd name="connsiteX57" fmla="*/ 52387 w 757237"/>
                <a:gd name="connsiteY57" fmla="*/ 378618 h 504825"/>
                <a:gd name="connsiteX58" fmla="*/ 80962 w 757237"/>
                <a:gd name="connsiteY58" fmla="*/ 357187 h 504825"/>
                <a:gd name="connsiteX59" fmla="*/ 128587 w 757237"/>
                <a:gd name="connsiteY59" fmla="*/ 381000 h 504825"/>
                <a:gd name="connsiteX60" fmla="*/ 161925 w 757237"/>
                <a:gd name="connsiteY60" fmla="*/ 378618 h 504825"/>
                <a:gd name="connsiteX61" fmla="*/ 171450 w 757237"/>
                <a:gd name="connsiteY61" fmla="*/ 352425 h 504825"/>
                <a:gd name="connsiteX62" fmla="*/ 211931 w 757237"/>
                <a:gd name="connsiteY62" fmla="*/ 347662 h 504825"/>
                <a:gd name="connsiteX63" fmla="*/ 216693 w 757237"/>
                <a:gd name="connsiteY63" fmla="*/ 335756 h 504825"/>
                <a:gd name="connsiteX64" fmla="*/ 238125 w 757237"/>
                <a:gd name="connsiteY64" fmla="*/ 390525 h 504825"/>
                <a:gd name="connsiteX65" fmla="*/ 278606 w 757237"/>
                <a:gd name="connsiteY65" fmla="*/ 397668 h 504825"/>
                <a:gd name="connsiteX66" fmla="*/ 319087 w 757237"/>
                <a:gd name="connsiteY66" fmla="*/ 409575 h 504825"/>
                <a:gd name="connsiteX67" fmla="*/ 347662 w 757237"/>
                <a:gd name="connsiteY67" fmla="*/ 438150 h 504825"/>
                <a:gd name="connsiteX68" fmla="*/ 385762 w 757237"/>
                <a:gd name="connsiteY68" fmla="*/ 428625 h 504825"/>
                <a:gd name="connsiteX69" fmla="*/ 404812 w 757237"/>
                <a:gd name="connsiteY69" fmla="*/ 392906 h 504825"/>
                <a:gd name="connsiteX70" fmla="*/ 426243 w 757237"/>
                <a:gd name="connsiteY70" fmla="*/ 373856 h 504825"/>
                <a:gd name="connsiteX71" fmla="*/ 461962 w 757237"/>
                <a:gd name="connsiteY71" fmla="*/ 378618 h 504825"/>
                <a:gd name="connsiteX72" fmla="*/ 488156 w 757237"/>
                <a:gd name="connsiteY72" fmla="*/ 402431 h 504825"/>
                <a:gd name="connsiteX73" fmla="*/ 509587 w 757237"/>
                <a:gd name="connsiteY73" fmla="*/ 433387 h 504825"/>
                <a:gd name="connsiteX74" fmla="*/ 550068 w 757237"/>
                <a:gd name="connsiteY74" fmla="*/ 416718 h 504825"/>
                <a:gd name="connsiteX75" fmla="*/ 576262 w 757237"/>
                <a:gd name="connsiteY75" fmla="*/ 431006 h 504825"/>
                <a:gd name="connsiteX76" fmla="*/ 609600 w 757237"/>
                <a:gd name="connsiteY76" fmla="*/ 442912 h 504825"/>
                <a:gd name="connsiteX77" fmla="*/ 633412 w 757237"/>
                <a:gd name="connsiteY77" fmla="*/ 481012 h 504825"/>
                <a:gd name="connsiteX78" fmla="*/ 673893 w 757237"/>
                <a:gd name="connsiteY78" fmla="*/ 504825 h 504825"/>
                <a:gd name="connsiteX0" fmla="*/ 673893 w 757237"/>
                <a:gd name="connsiteY0" fmla="*/ 504825 h 504825"/>
                <a:gd name="connsiteX1" fmla="*/ 661987 w 757237"/>
                <a:gd name="connsiteY1" fmla="*/ 431006 h 504825"/>
                <a:gd name="connsiteX2" fmla="*/ 666750 w 757237"/>
                <a:gd name="connsiteY2" fmla="*/ 395287 h 504825"/>
                <a:gd name="connsiteX3" fmla="*/ 695325 w 757237"/>
                <a:gd name="connsiteY3" fmla="*/ 366712 h 504825"/>
                <a:gd name="connsiteX4" fmla="*/ 685800 w 757237"/>
                <a:gd name="connsiteY4" fmla="*/ 338137 h 504825"/>
                <a:gd name="connsiteX5" fmla="*/ 631031 w 757237"/>
                <a:gd name="connsiteY5" fmla="*/ 283368 h 504825"/>
                <a:gd name="connsiteX6" fmla="*/ 676275 w 757237"/>
                <a:gd name="connsiteY6" fmla="*/ 278606 h 504825"/>
                <a:gd name="connsiteX7" fmla="*/ 695325 w 757237"/>
                <a:gd name="connsiteY7" fmla="*/ 252412 h 504825"/>
                <a:gd name="connsiteX8" fmla="*/ 716756 w 757237"/>
                <a:gd name="connsiteY8" fmla="*/ 238125 h 504825"/>
                <a:gd name="connsiteX9" fmla="*/ 716756 w 757237"/>
                <a:gd name="connsiteY9" fmla="*/ 211931 h 504825"/>
                <a:gd name="connsiteX10" fmla="*/ 757237 w 757237"/>
                <a:gd name="connsiteY10" fmla="*/ 183356 h 504825"/>
                <a:gd name="connsiteX11" fmla="*/ 716756 w 757237"/>
                <a:gd name="connsiteY11" fmla="*/ 150018 h 504825"/>
                <a:gd name="connsiteX12" fmla="*/ 692943 w 757237"/>
                <a:gd name="connsiteY12" fmla="*/ 135731 h 504825"/>
                <a:gd name="connsiteX13" fmla="*/ 661987 w 757237"/>
                <a:gd name="connsiteY13" fmla="*/ 150018 h 504825"/>
                <a:gd name="connsiteX14" fmla="*/ 652462 w 757237"/>
                <a:gd name="connsiteY14" fmla="*/ 130968 h 504825"/>
                <a:gd name="connsiteX15" fmla="*/ 681037 w 757237"/>
                <a:gd name="connsiteY15" fmla="*/ 80962 h 504825"/>
                <a:gd name="connsiteX16" fmla="*/ 652462 w 757237"/>
                <a:gd name="connsiteY16" fmla="*/ 71437 h 504825"/>
                <a:gd name="connsiteX17" fmla="*/ 635793 w 757237"/>
                <a:gd name="connsiteY17" fmla="*/ 97631 h 504825"/>
                <a:gd name="connsiteX18" fmla="*/ 616743 w 757237"/>
                <a:gd name="connsiteY18" fmla="*/ 69056 h 504825"/>
                <a:gd name="connsiteX19" fmla="*/ 623887 w 757237"/>
                <a:gd name="connsiteY19" fmla="*/ 33337 h 504825"/>
                <a:gd name="connsiteX20" fmla="*/ 597693 w 757237"/>
                <a:gd name="connsiteY20" fmla="*/ 30956 h 504825"/>
                <a:gd name="connsiteX21" fmla="*/ 571500 w 757237"/>
                <a:gd name="connsiteY21" fmla="*/ 73818 h 504825"/>
                <a:gd name="connsiteX22" fmla="*/ 600075 w 757237"/>
                <a:gd name="connsiteY22" fmla="*/ 114300 h 504825"/>
                <a:gd name="connsiteX23" fmla="*/ 533400 w 757237"/>
                <a:gd name="connsiteY23" fmla="*/ 114300 h 504825"/>
                <a:gd name="connsiteX24" fmla="*/ 502443 w 757237"/>
                <a:gd name="connsiteY24" fmla="*/ 130968 h 504825"/>
                <a:gd name="connsiteX25" fmla="*/ 442912 w 757237"/>
                <a:gd name="connsiteY25" fmla="*/ 130968 h 504825"/>
                <a:gd name="connsiteX26" fmla="*/ 457200 w 757237"/>
                <a:gd name="connsiteY26" fmla="*/ 104775 h 504825"/>
                <a:gd name="connsiteX27" fmla="*/ 416719 w 757237"/>
                <a:gd name="connsiteY27" fmla="*/ 104774 h 504825"/>
                <a:gd name="connsiteX28" fmla="*/ 400050 w 757237"/>
                <a:gd name="connsiteY28" fmla="*/ 80962 h 504825"/>
                <a:gd name="connsiteX29" fmla="*/ 385762 w 757237"/>
                <a:gd name="connsiteY29" fmla="*/ 59531 h 504825"/>
                <a:gd name="connsiteX30" fmla="*/ 366712 w 757237"/>
                <a:gd name="connsiteY30" fmla="*/ 57150 h 504825"/>
                <a:gd name="connsiteX31" fmla="*/ 345281 w 757237"/>
                <a:gd name="connsiteY31" fmla="*/ 59531 h 504825"/>
                <a:gd name="connsiteX32" fmla="*/ 328612 w 757237"/>
                <a:gd name="connsiteY32" fmla="*/ 0 h 504825"/>
                <a:gd name="connsiteX33" fmla="*/ 302418 w 757237"/>
                <a:gd name="connsiteY33" fmla="*/ 2381 h 504825"/>
                <a:gd name="connsiteX34" fmla="*/ 304800 w 757237"/>
                <a:gd name="connsiteY34" fmla="*/ 33337 h 504825"/>
                <a:gd name="connsiteX35" fmla="*/ 276225 w 757237"/>
                <a:gd name="connsiteY35" fmla="*/ 40481 h 504825"/>
                <a:gd name="connsiteX36" fmla="*/ 266700 w 757237"/>
                <a:gd name="connsiteY36" fmla="*/ 19050 h 504825"/>
                <a:gd name="connsiteX37" fmla="*/ 235743 w 757237"/>
                <a:gd name="connsiteY37" fmla="*/ 26193 h 504825"/>
                <a:gd name="connsiteX38" fmla="*/ 216693 w 757237"/>
                <a:gd name="connsiteY38" fmla="*/ 52387 h 504825"/>
                <a:gd name="connsiteX39" fmla="*/ 195262 w 757237"/>
                <a:gd name="connsiteY39" fmla="*/ 57150 h 504825"/>
                <a:gd name="connsiteX40" fmla="*/ 180975 w 757237"/>
                <a:gd name="connsiteY40" fmla="*/ 73818 h 504825"/>
                <a:gd name="connsiteX41" fmla="*/ 176212 w 757237"/>
                <a:gd name="connsiteY41" fmla="*/ 85725 h 504825"/>
                <a:gd name="connsiteX42" fmla="*/ 169068 w 757237"/>
                <a:gd name="connsiteY42" fmla="*/ 109537 h 504825"/>
                <a:gd name="connsiteX43" fmla="*/ 116681 w 757237"/>
                <a:gd name="connsiteY43" fmla="*/ 152400 h 504825"/>
                <a:gd name="connsiteX44" fmla="*/ 116681 w 757237"/>
                <a:gd name="connsiteY44" fmla="*/ 166687 h 504825"/>
                <a:gd name="connsiteX45" fmla="*/ 73818 w 757237"/>
                <a:gd name="connsiteY45" fmla="*/ 197643 h 504825"/>
                <a:gd name="connsiteX46" fmla="*/ 78581 w 757237"/>
                <a:gd name="connsiteY46" fmla="*/ 219075 h 504825"/>
                <a:gd name="connsiteX47" fmla="*/ 42862 w 757237"/>
                <a:gd name="connsiteY47" fmla="*/ 259556 h 504825"/>
                <a:gd name="connsiteX48" fmla="*/ 69056 w 757237"/>
                <a:gd name="connsiteY48" fmla="*/ 257175 h 504825"/>
                <a:gd name="connsiteX49" fmla="*/ 78581 w 757237"/>
                <a:gd name="connsiteY49" fmla="*/ 278606 h 504825"/>
                <a:gd name="connsiteX50" fmla="*/ 76200 w 757237"/>
                <a:gd name="connsiteY50" fmla="*/ 300037 h 504825"/>
                <a:gd name="connsiteX51" fmla="*/ 76200 w 757237"/>
                <a:gd name="connsiteY51" fmla="*/ 319087 h 504825"/>
                <a:gd name="connsiteX52" fmla="*/ 47625 w 757237"/>
                <a:gd name="connsiteY52" fmla="*/ 328612 h 504825"/>
                <a:gd name="connsiteX53" fmla="*/ 50006 w 757237"/>
                <a:gd name="connsiteY53" fmla="*/ 345281 h 504825"/>
                <a:gd name="connsiteX54" fmla="*/ 4763 w 757237"/>
                <a:gd name="connsiteY54" fmla="*/ 340518 h 504825"/>
                <a:gd name="connsiteX55" fmla="*/ 0 w 757237"/>
                <a:gd name="connsiteY55" fmla="*/ 369093 h 504825"/>
                <a:gd name="connsiteX56" fmla="*/ 14287 w 757237"/>
                <a:gd name="connsiteY56" fmla="*/ 395287 h 504825"/>
                <a:gd name="connsiteX57" fmla="*/ 52387 w 757237"/>
                <a:gd name="connsiteY57" fmla="*/ 378618 h 504825"/>
                <a:gd name="connsiteX58" fmla="*/ 80962 w 757237"/>
                <a:gd name="connsiteY58" fmla="*/ 357187 h 504825"/>
                <a:gd name="connsiteX59" fmla="*/ 128587 w 757237"/>
                <a:gd name="connsiteY59" fmla="*/ 381000 h 504825"/>
                <a:gd name="connsiteX60" fmla="*/ 161925 w 757237"/>
                <a:gd name="connsiteY60" fmla="*/ 378618 h 504825"/>
                <a:gd name="connsiteX61" fmla="*/ 171450 w 757237"/>
                <a:gd name="connsiteY61" fmla="*/ 352425 h 504825"/>
                <a:gd name="connsiteX62" fmla="*/ 211931 w 757237"/>
                <a:gd name="connsiteY62" fmla="*/ 347662 h 504825"/>
                <a:gd name="connsiteX63" fmla="*/ 216693 w 757237"/>
                <a:gd name="connsiteY63" fmla="*/ 335756 h 504825"/>
                <a:gd name="connsiteX64" fmla="*/ 238125 w 757237"/>
                <a:gd name="connsiteY64" fmla="*/ 390525 h 504825"/>
                <a:gd name="connsiteX65" fmla="*/ 278606 w 757237"/>
                <a:gd name="connsiteY65" fmla="*/ 397668 h 504825"/>
                <a:gd name="connsiteX66" fmla="*/ 319087 w 757237"/>
                <a:gd name="connsiteY66" fmla="*/ 409575 h 504825"/>
                <a:gd name="connsiteX67" fmla="*/ 347662 w 757237"/>
                <a:gd name="connsiteY67" fmla="*/ 438150 h 504825"/>
                <a:gd name="connsiteX68" fmla="*/ 385762 w 757237"/>
                <a:gd name="connsiteY68" fmla="*/ 428625 h 504825"/>
                <a:gd name="connsiteX69" fmla="*/ 404812 w 757237"/>
                <a:gd name="connsiteY69" fmla="*/ 392906 h 504825"/>
                <a:gd name="connsiteX70" fmla="*/ 426243 w 757237"/>
                <a:gd name="connsiteY70" fmla="*/ 373856 h 504825"/>
                <a:gd name="connsiteX71" fmla="*/ 461962 w 757237"/>
                <a:gd name="connsiteY71" fmla="*/ 378618 h 504825"/>
                <a:gd name="connsiteX72" fmla="*/ 488156 w 757237"/>
                <a:gd name="connsiteY72" fmla="*/ 402431 h 504825"/>
                <a:gd name="connsiteX73" fmla="*/ 509587 w 757237"/>
                <a:gd name="connsiteY73" fmla="*/ 433387 h 504825"/>
                <a:gd name="connsiteX74" fmla="*/ 550068 w 757237"/>
                <a:gd name="connsiteY74" fmla="*/ 416718 h 504825"/>
                <a:gd name="connsiteX75" fmla="*/ 576262 w 757237"/>
                <a:gd name="connsiteY75" fmla="*/ 431006 h 504825"/>
                <a:gd name="connsiteX76" fmla="*/ 609600 w 757237"/>
                <a:gd name="connsiteY76" fmla="*/ 442912 h 504825"/>
                <a:gd name="connsiteX77" fmla="*/ 633412 w 757237"/>
                <a:gd name="connsiteY77" fmla="*/ 481012 h 504825"/>
                <a:gd name="connsiteX78" fmla="*/ 673893 w 757237"/>
                <a:gd name="connsiteY78" fmla="*/ 504825 h 504825"/>
                <a:gd name="connsiteX0" fmla="*/ 673893 w 757237"/>
                <a:gd name="connsiteY0" fmla="*/ 504825 h 504825"/>
                <a:gd name="connsiteX1" fmla="*/ 661987 w 757237"/>
                <a:gd name="connsiteY1" fmla="*/ 431006 h 504825"/>
                <a:gd name="connsiteX2" fmla="*/ 666750 w 757237"/>
                <a:gd name="connsiteY2" fmla="*/ 395287 h 504825"/>
                <a:gd name="connsiteX3" fmla="*/ 695325 w 757237"/>
                <a:gd name="connsiteY3" fmla="*/ 366712 h 504825"/>
                <a:gd name="connsiteX4" fmla="*/ 685800 w 757237"/>
                <a:gd name="connsiteY4" fmla="*/ 338137 h 504825"/>
                <a:gd name="connsiteX5" fmla="*/ 631031 w 757237"/>
                <a:gd name="connsiteY5" fmla="*/ 283368 h 504825"/>
                <a:gd name="connsiteX6" fmla="*/ 676275 w 757237"/>
                <a:gd name="connsiteY6" fmla="*/ 278606 h 504825"/>
                <a:gd name="connsiteX7" fmla="*/ 695325 w 757237"/>
                <a:gd name="connsiteY7" fmla="*/ 252412 h 504825"/>
                <a:gd name="connsiteX8" fmla="*/ 716756 w 757237"/>
                <a:gd name="connsiteY8" fmla="*/ 238125 h 504825"/>
                <a:gd name="connsiteX9" fmla="*/ 716756 w 757237"/>
                <a:gd name="connsiteY9" fmla="*/ 211931 h 504825"/>
                <a:gd name="connsiteX10" fmla="*/ 757237 w 757237"/>
                <a:gd name="connsiteY10" fmla="*/ 183356 h 504825"/>
                <a:gd name="connsiteX11" fmla="*/ 716756 w 757237"/>
                <a:gd name="connsiteY11" fmla="*/ 150018 h 504825"/>
                <a:gd name="connsiteX12" fmla="*/ 692943 w 757237"/>
                <a:gd name="connsiteY12" fmla="*/ 135731 h 504825"/>
                <a:gd name="connsiteX13" fmla="*/ 661987 w 757237"/>
                <a:gd name="connsiteY13" fmla="*/ 150018 h 504825"/>
                <a:gd name="connsiteX14" fmla="*/ 652462 w 757237"/>
                <a:gd name="connsiteY14" fmla="*/ 130968 h 504825"/>
                <a:gd name="connsiteX15" fmla="*/ 681037 w 757237"/>
                <a:gd name="connsiteY15" fmla="*/ 80962 h 504825"/>
                <a:gd name="connsiteX16" fmla="*/ 652462 w 757237"/>
                <a:gd name="connsiteY16" fmla="*/ 71437 h 504825"/>
                <a:gd name="connsiteX17" fmla="*/ 635793 w 757237"/>
                <a:gd name="connsiteY17" fmla="*/ 97631 h 504825"/>
                <a:gd name="connsiteX18" fmla="*/ 616743 w 757237"/>
                <a:gd name="connsiteY18" fmla="*/ 69056 h 504825"/>
                <a:gd name="connsiteX19" fmla="*/ 623887 w 757237"/>
                <a:gd name="connsiteY19" fmla="*/ 33337 h 504825"/>
                <a:gd name="connsiteX20" fmla="*/ 597693 w 757237"/>
                <a:gd name="connsiteY20" fmla="*/ 30956 h 504825"/>
                <a:gd name="connsiteX21" fmla="*/ 571500 w 757237"/>
                <a:gd name="connsiteY21" fmla="*/ 73818 h 504825"/>
                <a:gd name="connsiteX22" fmla="*/ 600075 w 757237"/>
                <a:gd name="connsiteY22" fmla="*/ 114300 h 504825"/>
                <a:gd name="connsiteX23" fmla="*/ 533400 w 757237"/>
                <a:gd name="connsiteY23" fmla="*/ 114300 h 504825"/>
                <a:gd name="connsiteX24" fmla="*/ 502443 w 757237"/>
                <a:gd name="connsiteY24" fmla="*/ 130968 h 504825"/>
                <a:gd name="connsiteX25" fmla="*/ 442912 w 757237"/>
                <a:gd name="connsiteY25" fmla="*/ 130968 h 504825"/>
                <a:gd name="connsiteX26" fmla="*/ 457200 w 757237"/>
                <a:gd name="connsiteY26" fmla="*/ 104775 h 504825"/>
                <a:gd name="connsiteX27" fmla="*/ 416719 w 757237"/>
                <a:gd name="connsiteY27" fmla="*/ 104774 h 504825"/>
                <a:gd name="connsiteX28" fmla="*/ 400050 w 757237"/>
                <a:gd name="connsiteY28" fmla="*/ 80962 h 504825"/>
                <a:gd name="connsiteX29" fmla="*/ 385762 w 757237"/>
                <a:gd name="connsiteY29" fmla="*/ 59531 h 504825"/>
                <a:gd name="connsiteX30" fmla="*/ 366712 w 757237"/>
                <a:gd name="connsiteY30" fmla="*/ 57150 h 504825"/>
                <a:gd name="connsiteX31" fmla="*/ 345281 w 757237"/>
                <a:gd name="connsiteY31" fmla="*/ 59531 h 504825"/>
                <a:gd name="connsiteX32" fmla="*/ 328612 w 757237"/>
                <a:gd name="connsiteY32" fmla="*/ 0 h 504825"/>
                <a:gd name="connsiteX33" fmla="*/ 302418 w 757237"/>
                <a:gd name="connsiteY33" fmla="*/ 2381 h 504825"/>
                <a:gd name="connsiteX34" fmla="*/ 304800 w 757237"/>
                <a:gd name="connsiteY34" fmla="*/ 33337 h 504825"/>
                <a:gd name="connsiteX35" fmla="*/ 276225 w 757237"/>
                <a:gd name="connsiteY35" fmla="*/ 40481 h 504825"/>
                <a:gd name="connsiteX36" fmla="*/ 266700 w 757237"/>
                <a:gd name="connsiteY36" fmla="*/ 19050 h 504825"/>
                <a:gd name="connsiteX37" fmla="*/ 235743 w 757237"/>
                <a:gd name="connsiteY37" fmla="*/ 26193 h 504825"/>
                <a:gd name="connsiteX38" fmla="*/ 216693 w 757237"/>
                <a:gd name="connsiteY38" fmla="*/ 52387 h 504825"/>
                <a:gd name="connsiteX39" fmla="*/ 195262 w 757237"/>
                <a:gd name="connsiteY39" fmla="*/ 57150 h 504825"/>
                <a:gd name="connsiteX40" fmla="*/ 180975 w 757237"/>
                <a:gd name="connsiteY40" fmla="*/ 73818 h 504825"/>
                <a:gd name="connsiteX41" fmla="*/ 176212 w 757237"/>
                <a:gd name="connsiteY41" fmla="*/ 85725 h 504825"/>
                <a:gd name="connsiteX42" fmla="*/ 169068 w 757237"/>
                <a:gd name="connsiteY42" fmla="*/ 109537 h 504825"/>
                <a:gd name="connsiteX43" fmla="*/ 116681 w 757237"/>
                <a:gd name="connsiteY43" fmla="*/ 152400 h 504825"/>
                <a:gd name="connsiteX44" fmla="*/ 116681 w 757237"/>
                <a:gd name="connsiteY44" fmla="*/ 166687 h 504825"/>
                <a:gd name="connsiteX45" fmla="*/ 73818 w 757237"/>
                <a:gd name="connsiteY45" fmla="*/ 197643 h 504825"/>
                <a:gd name="connsiteX46" fmla="*/ 78581 w 757237"/>
                <a:gd name="connsiteY46" fmla="*/ 219075 h 504825"/>
                <a:gd name="connsiteX47" fmla="*/ 42862 w 757237"/>
                <a:gd name="connsiteY47" fmla="*/ 259556 h 504825"/>
                <a:gd name="connsiteX48" fmla="*/ 69056 w 757237"/>
                <a:gd name="connsiteY48" fmla="*/ 257175 h 504825"/>
                <a:gd name="connsiteX49" fmla="*/ 88106 w 757237"/>
                <a:gd name="connsiteY49" fmla="*/ 276225 h 504825"/>
                <a:gd name="connsiteX50" fmla="*/ 76200 w 757237"/>
                <a:gd name="connsiteY50" fmla="*/ 300037 h 504825"/>
                <a:gd name="connsiteX51" fmla="*/ 76200 w 757237"/>
                <a:gd name="connsiteY51" fmla="*/ 319087 h 504825"/>
                <a:gd name="connsiteX52" fmla="*/ 47625 w 757237"/>
                <a:gd name="connsiteY52" fmla="*/ 328612 h 504825"/>
                <a:gd name="connsiteX53" fmla="*/ 50006 w 757237"/>
                <a:gd name="connsiteY53" fmla="*/ 345281 h 504825"/>
                <a:gd name="connsiteX54" fmla="*/ 4763 w 757237"/>
                <a:gd name="connsiteY54" fmla="*/ 340518 h 504825"/>
                <a:gd name="connsiteX55" fmla="*/ 0 w 757237"/>
                <a:gd name="connsiteY55" fmla="*/ 369093 h 504825"/>
                <a:gd name="connsiteX56" fmla="*/ 14287 w 757237"/>
                <a:gd name="connsiteY56" fmla="*/ 395287 h 504825"/>
                <a:gd name="connsiteX57" fmla="*/ 52387 w 757237"/>
                <a:gd name="connsiteY57" fmla="*/ 378618 h 504825"/>
                <a:gd name="connsiteX58" fmla="*/ 80962 w 757237"/>
                <a:gd name="connsiteY58" fmla="*/ 357187 h 504825"/>
                <a:gd name="connsiteX59" fmla="*/ 128587 w 757237"/>
                <a:gd name="connsiteY59" fmla="*/ 381000 h 504825"/>
                <a:gd name="connsiteX60" fmla="*/ 161925 w 757237"/>
                <a:gd name="connsiteY60" fmla="*/ 378618 h 504825"/>
                <a:gd name="connsiteX61" fmla="*/ 171450 w 757237"/>
                <a:gd name="connsiteY61" fmla="*/ 352425 h 504825"/>
                <a:gd name="connsiteX62" fmla="*/ 211931 w 757237"/>
                <a:gd name="connsiteY62" fmla="*/ 347662 h 504825"/>
                <a:gd name="connsiteX63" fmla="*/ 216693 w 757237"/>
                <a:gd name="connsiteY63" fmla="*/ 335756 h 504825"/>
                <a:gd name="connsiteX64" fmla="*/ 238125 w 757237"/>
                <a:gd name="connsiteY64" fmla="*/ 390525 h 504825"/>
                <a:gd name="connsiteX65" fmla="*/ 278606 w 757237"/>
                <a:gd name="connsiteY65" fmla="*/ 397668 h 504825"/>
                <a:gd name="connsiteX66" fmla="*/ 319087 w 757237"/>
                <a:gd name="connsiteY66" fmla="*/ 409575 h 504825"/>
                <a:gd name="connsiteX67" fmla="*/ 347662 w 757237"/>
                <a:gd name="connsiteY67" fmla="*/ 438150 h 504825"/>
                <a:gd name="connsiteX68" fmla="*/ 385762 w 757237"/>
                <a:gd name="connsiteY68" fmla="*/ 428625 h 504825"/>
                <a:gd name="connsiteX69" fmla="*/ 404812 w 757237"/>
                <a:gd name="connsiteY69" fmla="*/ 392906 h 504825"/>
                <a:gd name="connsiteX70" fmla="*/ 426243 w 757237"/>
                <a:gd name="connsiteY70" fmla="*/ 373856 h 504825"/>
                <a:gd name="connsiteX71" fmla="*/ 461962 w 757237"/>
                <a:gd name="connsiteY71" fmla="*/ 378618 h 504825"/>
                <a:gd name="connsiteX72" fmla="*/ 488156 w 757237"/>
                <a:gd name="connsiteY72" fmla="*/ 402431 h 504825"/>
                <a:gd name="connsiteX73" fmla="*/ 509587 w 757237"/>
                <a:gd name="connsiteY73" fmla="*/ 433387 h 504825"/>
                <a:gd name="connsiteX74" fmla="*/ 550068 w 757237"/>
                <a:gd name="connsiteY74" fmla="*/ 416718 h 504825"/>
                <a:gd name="connsiteX75" fmla="*/ 576262 w 757237"/>
                <a:gd name="connsiteY75" fmla="*/ 431006 h 504825"/>
                <a:gd name="connsiteX76" fmla="*/ 609600 w 757237"/>
                <a:gd name="connsiteY76" fmla="*/ 442912 h 504825"/>
                <a:gd name="connsiteX77" fmla="*/ 633412 w 757237"/>
                <a:gd name="connsiteY77" fmla="*/ 481012 h 504825"/>
                <a:gd name="connsiteX78" fmla="*/ 673893 w 757237"/>
                <a:gd name="connsiteY78" fmla="*/ 504825 h 504825"/>
                <a:gd name="connsiteX0" fmla="*/ 673893 w 757237"/>
                <a:gd name="connsiteY0" fmla="*/ 504825 h 504825"/>
                <a:gd name="connsiteX1" fmla="*/ 661987 w 757237"/>
                <a:gd name="connsiteY1" fmla="*/ 431006 h 504825"/>
                <a:gd name="connsiteX2" fmla="*/ 666750 w 757237"/>
                <a:gd name="connsiteY2" fmla="*/ 395287 h 504825"/>
                <a:gd name="connsiteX3" fmla="*/ 695325 w 757237"/>
                <a:gd name="connsiteY3" fmla="*/ 366712 h 504825"/>
                <a:gd name="connsiteX4" fmla="*/ 685800 w 757237"/>
                <a:gd name="connsiteY4" fmla="*/ 338137 h 504825"/>
                <a:gd name="connsiteX5" fmla="*/ 631031 w 757237"/>
                <a:gd name="connsiteY5" fmla="*/ 283368 h 504825"/>
                <a:gd name="connsiteX6" fmla="*/ 676275 w 757237"/>
                <a:gd name="connsiteY6" fmla="*/ 278606 h 504825"/>
                <a:gd name="connsiteX7" fmla="*/ 695325 w 757237"/>
                <a:gd name="connsiteY7" fmla="*/ 252412 h 504825"/>
                <a:gd name="connsiteX8" fmla="*/ 716756 w 757237"/>
                <a:gd name="connsiteY8" fmla="*/ 238125 h 504825"/>
                <a:gd name="connsiteX9" fmla="*/ 716756 w 757237"/>
                <a:gd name="connsiteY9" fmla="*/ 211931 h 504825"/>
                <a:gd name="connsiteX10" fmla="*/ 757237 w 757237"/>
                <a:gd name="connsiteY10" fmla="*/ 183356 h 504825"/>
                <a:gd name="connsiteX11" fmla="*/ 716756 w 757237"/>
                <a:gd name="connsiteY11" fmla="*/ 150018 h 504825"/>
                <a:gd name="connsiteX12" fmla="*/ 692943 w 757237"/>
                <a:gd name="connsiteY12" fmla="*/ 135731 h 504825"/>
                <a:gd name="connsiteX13" fmla="*/ 661987 w 757237"/>
                <a:gd name="connsiteY13" fmla="*/ 150018 h 504825"/>
                <a:gd name="connsiteX14" fmla="*/ 652462 w 757237"/>
                <a:gd name="connsiteY14" fmla="*/ 130968 h 504825"/>
                <a:gd name="connsiteX15" fmla="*/ 681037 w 757237"/>
                <a:gd name="connsiteY15" fmla="*/ 80962 h 504825"/>
                <a:gd name="connsiteX16" fmla="*/ 652462 w 757237"/>
                <a:gd name="connsiteY16" fmla="*/ 71437 h 504825"/>
                <a:gd name="connsiteX17" fmla="*/ 635793 w 757237"/>
                <a:gd name="connsiteY17" fmla="*/ 97631 h 504825"/>
                <a:gd name="connsiteX18" fmla="*/ 616743 w 757237"/>
                <a:gd name="connsiteY18" fmla="*/ 69056 h 504825"/>
                <a:gd name="connsiteX19" fmla="*/ 623887 w 757237"/>
                <a:gd name="connsiteY19" fmla="*/ 33337 h 504825"/>
                <a:gd name="connsiteX20" fmla="*/ 597693 w 757237"/>
                <a:gd name="connsiteY20" fmla="*/ 30956 h 504825"/>
                <a:gd name="connsiteX21" fmla="*/ 571500 w 757237"/>
                <a:gd name="connsiteY21" fmla="*/ 73818 h 504825"/>
                <a:gd name="connsiteX22" fmla="*/ 600075 w 757237"/>
                <a:gd name="connsiteY22" fmla="*/ 114300 h 504825"/>
                <a:gd name="connsiteX23" fmla="*/ 533400 w 757237"/>
                <a:gd name="connsiteY23" fmla="*/ 114300 h 504825"/>
                <a:gd name="connsiteX24" fmla="*/ 502443 w 757237"/>
                <a:gd name="connsiteY24" fmla="*/ 130968 h 504825"/>
                <a:gd name="connsiteX25" fmla="*/ 442912 w 757237"/>
                <a:gd name="connsiteY25" fmla="*/ 130968 h 504825"/>
                <a:gd name="connsiteX26" fmla="*/ 457200 w 757237"/>
                <a:gd name="connsiteY26" fmla="*/ 104775 h 504825"/>
                <a:gd name="connsiteX27" fmla="*/ 416719 w 757237"/>
                <a:gd name="connsiteY27" fmla="*/ 104774 h 504825"/>
                <a:gd name="connsiteX28" fmla="*/ 400050 w 757237"/>
                <a:gd name="connsiteY28" fmla="*/ 80962 h 504825"/>
                <a:gd name="connsiteX29" fmla="*/ 385762 w 757237"/>
                <a:gd name="connsiteY29" fmla="*/ 59531 h 504825"/>
                <a:gd name="connsiteX30" fmla="*/ 366712 w 757237"/>
                <a:gd name="connsiteY30" fmla="*/ 57150 h 504825"/>
                <a:gd name="connsiteX31" fmla="*/ 345281 w 757237"/>
                <a:gd name="connsiteY31" fmla="*/ 59531 h 504825"/>
                <a:gd name="connsiteX32" fmla="*/ 328612 w 757237"/>
                <a:gd name="connsiteY32" fmla="*/ 0 h 504825"/>
                <a:gd name="connsiteX33" fmla="*/ 302418 w 757237"/>
                <a:gd name="connsiteY33" fmla="*/ 2381 h 504825"/>
                <a:gd name="connsiteX34" fmla="*/ 304800 w 757237"/>
                <a:gd name="connsiteY34" fmla="*/ 33337 h 504825"/>
                <a:gd name="connsiteX35" fmla="*/ 276225 w 757237"/>
                <a:gd name="connsiteY35" fmla="*/ 40481 h 504825"/>
                <a:gd name="connsiteX36" fmla="*/ 266700 w 757237"/>
                <a:gd name="connsiteY36" fmla="*/ 19050 h 504825"/>
                <a:gd name="connsiteX37" fmla="*/ 235743 w 757237"/>
                <a:gd name="connsiteY37" fmla="*/ 26193 h 504825"/>
                <a:gd name="connsiteX38" fmla="*/ 216693 w 757237"/>
                <a:gd name="connsiteY38" fmla="*/ 52387 h 504825"/>
                <a:gd name="connsiteX39" fmla="*/ 195262 w 757237"/>
                <a:gd name="connsiteY39" fmla="*/ 57150 h 504825"/>
                <a:gd name="connsiteX40" fmla="*/ 178594 w 757237"/>
                <a:gd name="connsiteY40" fmla="*/ 64293 h 504825"/>
                <a:gd name="connsiteX41" fmla="*/ 176212 w 757237"/>
                <a:gd name="connsiteY41" fmla="*/ 85725 h 504825"/>
                <a:gd name="connsiteX42" fmla="*/ 169068 w 757237"/>
                <a:gd name="connsiteY42" fmla="*/ 109537 h 504825"/>
                <a:gd name="connsiteX43" fmla="*/ 116681 w 757237"/>
                <a:gd name="connsiteY43" fmla="*/ 152400 h 504825"/>
                <a:gd name="connsiteX44" fmla="*/ 116681 w 757237"/>
                <a:gd name="connsiteY44" fmla="*/ 166687 h 504825"/>
                <a:gd name="connsiteX45" fmla="*/ 73818 w 757237"/>
                <a:gd name="connsiteY45" fmla="*/ 197643 h 504825"/>
                <a:gd name="connsiteX46" fmla="*/ 78581 w 757237"/>
                <a:gd name="connsiteY46" fmla="*/ 219075 h 504825"/>
                <a:gd name="connsiteX47" fmla="*/ 42862 w 757237"/>
                <a:gd name="connsiteY47" fmla="*/ 259556 h 504825"/>
                <a:gd name="connsiteX48" fmla="*/ 69056 w 757237"/>
                <a:gd name="connsiteY48" fmla="*/ 257175 h 504825"/>
                <a:gd name="connsiteX49" fmla="*/ 88106 w 757237"/>
                <a:gd name="connsiteY49" fmla="*/ 276225 h 504825"/>
                <a:gd name="connsiteX50" fmla="*/ 76200 w 757237"/>
                <a:gd name="connsiteY50" fmla="*/ 300037 h 504825"/>
                <a:gd name="connsiteX51" fmla="*/ 76200 w 757237"/>
                <a:gd name="connsiteY51" fmla="*/ 319087 h 504825"/>
                <a:gd name="connsiteX52" fmla="*/ 47625 w 757237"/>
                <a:gd name="connsiteY52" fmla="*/ 328612 h 504825"/>
                <a:gd name="connsiteX53" fmla="*/ 50006 w 757237"/>
                <a:gd name="connsiteY53" fmla="*/ 345281 h 504825"/>
                <a:gd name="connsiteX54" fmla="*/ 4763 w 757237"/>
                <a:gd name="connsiteY54" fmla="*/ 340518 h 504825"/>
                <a:gd name="connsiteX55" fmla="*/ 0 w 757237"/>
                <a:gd name="connsiteY55" fmla="*/ 369093 h 504825"/>
                <a:gd name="connsiteX56" fmla="*/ 14287 w 757237"/>
                <a:gd name="connsiteY56" fmla="*/ 395287 h 504825"/>
                <a:gd name="connsiteX57" fmla="*/ 52387 w 757237"/>
                <a:gd name="connsiteY57" fmla="*/ 378618 h 504825"/>
                <a:gd name="connsiteX58" fmla="*/ 80962 w 757237"/>
                <a:gd name="connsiteY58" fmla="*/ 357187 h 504825"/>
                <a:gd name="connsiteX59" fmla="*/ 128587 w 757237"/>
                <a:gd name="connsiteY59" fmla="*/ 381000 h 504825"/>
                <a:gd name="connsiteX60" fmla="*/ 161925 w 757237"/>
                <a:gd name="connsiteY60" fmla="*/ 378618 h 504825"/>
                <a:gd name="connsiteX61" fmla="*/ 171450 w 757237"/>
                <a:gd name="connsiteY61" fmla="*/ 352425 h 504825"/>
                <a:gd name="connsiteX62" fmla="*/ 211931 w 757237"/>
                <a:gd name="connsiteY62" fmla="*/ 347662 h 504825"/>
                <a:gd name="connsiteX63" fmla="*/ 216693 w 757237"/>
                <a:gd name="connsiteY63" fmla="*/ 335756 h 504825"/>
                <a:gd name="connsiteX64" fmla="*/ 238125 w 757237"/>
                <a:gd name="connsiteY64" fmla="*/ 390525 h 504825"/>
                <a:gd name="connsiteX65" fmla="*/ 278606 w 757237"/>
                <a:gd name="connsiteY65" fmla="*/ 397668 h 504825"/>
                <a:gd name="connsiteX66" fmla="*/ 319087 w 757237"/>
                <a:gd name="connsiteY66" fmla="*/ 409575 h 504825"/>
                <a:gd name="connsiteX67" fmla="*/ 347662 w 757237"/>
                <a:gd name="connsiteY67" fmla="*/ 438150 h 504825"/>
                <a:gd name="connsiteX68" fmla="*/ 385762 w 757237"/>
                <a:gd name="connsiteY68" fmla="*/ 428625 h 504825"/>
                <a:gd name="connsiteX69" fmla="*/ 404812 w 757237"/>
                <a:gd name="connsiteY69" fmla="*/ 392906 h 504825"/>
                <a:gd name="connsiteX70" fmla="*/ 426243 w 757237"/>
                <a:gd name="connsiteY70" fmla="*/ 373856 h 504825"/>
                <a:gd name="connsiteX71" fmla="*/ 461962 w 757237"/>
                <a:gd name="connsiteY71" fmla="*/ 378618 h 504825"/>
                <a:gd name="connsiteX72" fmla="*/ 488156 w 757237"/>
                <a:gd name="connsiteY72" fmla="*/ 402431 h 504825"/>
                <a:gd name="connsiteX73" fmla="*/ 509587 w 757237"/>
                <a:gd name="connsiteY73" fmla="*/ 433387 h 504825"/>
                <a:gd name="connsiteX74" fmla="*/ 550068 w 757237"/>
                <a:gd name="connsiteY74" fmla="*/ 416718 h 504825"/>
                <a:gd name="connsiteX75" fmla="*/ 576262 w 757237"/>
                <a:gd name="connsiteY75" fmla="*/ 431006 h 504825"/>
                <a:gd name="connsiteX76" fmla="*/ 609600 w 757237"/>
                <a:gd name="connsiteY76" fmla="*/ 442912 h 504825"/>
                <a:gd name="connsiteX77" fmla="*/ 633412 w 757237"/>
                <a:gd name="connsiteY77" fmla="*/ 481012 h 504825"/>
                <a:gd name="connsiteX78" fmla="*/ 673893 w 757237"/>
                <a:gd name="connsiteY78" fmla="*/ 504825 h 504825"/>
                <a:gd name="connsiteX0" fmla="*/ 673893 w 757237"/>
                <a:gd name="connsiteY0" fmla="*/ 504825 h 504825"/>
                <a:gd name="connsiteX1" fmla="*/ 661987 w 757237"/>
                <a:gd name="connsiteY1" fmla="*/ 431006 h 504825"/>
                <a:gd name="connsiteX2" fmla="*/ 666750 w 757237"/>
                <a:gd name="connsiteY2" fmla="*/ 395287 h 504825"/>
                <a:gd name="connsiteX3" fmla="*/ 695325 w 757237"/>
                <a:gd name="connsiteY3" fmla="*/ 366712 h 504825"/>
                <a:gd name="connsiteX4" fmla="*/ 685800 w 757237"/>
                <a:gd name="connsiteY4" fmla="*/ 338137 h 504825"/>
                <a:gd name="connsiteX5" fmla="*/ 631031 w 757237"/>
                <a:gd name="connsiteY5" fmla="*/ 283368 h 504825"/>
                <a:gd name="connsiteX6" fmla="*/ 676275 w 757237"/>
                <a:gd name="connsiteY6" fmla="*/ 278606 h 504825"/>
                <a:gd name="connsiteX7" fmla="*/ 695325 w 757237"/>
                <a:gd name="connsiteY7" fmla="*/ 252412 h 504825"/>
                <a:gd name="connsiteX8" fmla="*/ 716756 w 757237"/>
                <a:gd name="connsiteY8" fmla="*/ 238125 h 504825"/>
                <a:gd name="connsiteX9" fmla="*/ 716756 w 757237"/>
                <a:gd name="connsiteY9" fmla="*/ 211931 h 504825"/>
                <a:gd name="connsiteX10" fmla="*/ 757237 w 757237"/>
                <a:gd name="connsiteY10" fmla="*/ 183356 h 504825"/>
                <a:gd name="connsiteX11" fmla="*/ 716756 w 757237"/>
                <a:gd name="connsiteY11" fmla="*/ 150018 h 504825"/>
                <a:gd name="connsiteX12" fmla="*/ 692943 w 757237"/>
                <a:gd name="connsiteY12" fmla="*/ 135731 h 504825"/>
                <a:gd name="connsiteX13" fmla="*/ 661987 w 757237"/>
                <a:gd name="connsiteY13" fmla="*/ 150018 h 504825"/>
                <a:gd name="connsiteX14" fmla="*/ 652462 w 757237"/>
                <a:gd name="connsiteY14" fmla="*/ 130968 h 504825"/>
                <a:gd name="connsiteX15" fmla="*/ 681037 w 757237"/>
                <a:gd name="connsiteY15" fmla="*/ 80962 h 504825"/>
                <a:gd name="connsiteX16" fmla="*/ 652462 w 757237"/>
                <a:gd name="connsiteY16" fmla="*/ 71437 h 504825"/>
                <a:gd name="connsiteX17" fmla="*/ 635793 w 757237"/>
                <a:gd name="connsiteY17" fmla="*/ 97631 h 504825"/>
                <a:gd name="connsiteX18" fmla="*/ 616743 w 757237"/>
                <a:gd name="connsiteY18" fmla="*/ 69056 h 504825"/>
                <a:gd name="connsiteX19" fmla="*/ 623887 w 757237"/>
                <a:gd name="connsiteY19" fmla="*/ 33337 h 504825"/>
                <a:gd name="connsiteX20" fmla="*/ 597693 w 757237"/>
                <a:gd name="connsiteY20" fmla="*/ 30956 h 504825"/>
                <a:gd name="connsiteX21" fmla="*/ 571500 w 757237"/>
                <a:gd name="connsiteY21" fmla="*/ 73818 h 504825"/>
                <a:gd name="connsiteX22" fmla="*/ 600075 w 757237"/>
                <a:gd name="connsiteY22" fmla="*/ 114300 h 504825"/>
                <a:gd name="connsiteX23" fmla="*/ 533400 w 757237"/>
                <a:gd name="connsiteY23" fmla="*/ 114300 h 504825"/>
                <a:gd name="connsiteX24" fmla="*/ 511968 w 757237"/>
                <a:gd name="connsiteY24" fmla="*/ 130968 h 504825"/>
                <a:gd name="connsiteX25" fmla="*/ 442912 w 757237"/>
                <a:gd name="connsiteY25" fmla="*/ 130968 h 504825"/>
                <a:gd name="connsiteX26" fmla="*/ 457200 w 757237"/>
                <a:gd name="connsiteY26" fmla="*/ 104775 h 504825"/>
                <a:gd name="connsiteX27" fmla="*/ 416719 w 757237"/>
                <a:gd name="connsiteY27" fmla="*/ 104774 h 504825"/>
                <a:gd name="connsiteX28" fmla="*/ 400050 w 757237"/>
                <a:gd name="connsiteY28" fmla="*/ 80962 h 504825"/>
                <a:gd name="connsiteX29" fmla="*/ 385762 w 757237"/>
                <a:gd name="connsiteY29" fmla="*/ 59531 h 504825"/>
                <a:gd name="connsiteX30" fmla="*/ 366712 w 757237"/>
                <a:gd name="connsiteY30" fmla="*/ 57150 h 504825"/>
                <a:gd name="connsiteX31" fmla="*/ 345281 w 757237"/>
                <a:gd name="connsiteY31" fmla="*/ 59531 h 504825"/>
                <a:gd name="connsiteX32" fmla="*/ 328612 w 757237"/>
                <a:gd name="connsiteY32" fmla="*/ 0 h 504825"/>
                <a:gd name="connsiteX33" fmla="*/ 302418 w 757237"/>
                <a:gd name="connsiteY33" fmla="*/ 2381 h 504825"/>
                <a:gd name="connsiteX34" fmla="*/ 304800 w 757237"/>
                <a:gd name="connsiteY34" fmla="*/ 33337 h 504825"/>
                <a:gd name="connsiteX35" fmla="*/ 276225 w 757237"/>
                <a:gd name="connsiteY35" fmla="*/ 40481 h 504825"/>
                <a:gd name="connsiteX36" fmla="*/ 266700 w 757237"/>
                <a:gd name="connsiteY36" fmla="*/ 19050 h 504825"/>
                <a:gd name="connsiteX37" fmla="*/ 235743 w 757237"/>
                <a:gd name="connsiteY37" fmla="*/ 26193 h 504825"/>
                <a:gd name="connsiteX38" fmla="*/ 216693 w 757237"/>
                <a:gd name="connsiteY38" fmla="*/ 52387 h 504825"/>
                <a:gd name="connsiteX39" fmla="*/ 195262 w 757237"/>
                <a:gd name="connsiteY39" fmla="*/ 57150 h 504825"/>
                <a:gd name="connsiteX40" fmla="*/ 178594 w 757237"/>
                <a:gd name="connsiteY40" fmla="*/ 64293 h 504825"/>
                <a:gd name="connsiteX41" fmla="*/ 176212 w 757237"/>
                <a:gd name="connsiteY41" fmla="*/ 85725 h 504825"/>
                <a:gd name="connsiteX42" fmla="*/ 169068 w 757237"/>
                <a:gd name="connsiteY42" fmla="*/ 109537 h 504825"/>
                <a:gd name="connsiteX43" fmla="*/ 116681 w 757237"/>
                <a:gd name="connsiteY43" fmla="*/ 152400 h 504825"/>
                <a:gd name="connsiteX44" fmla="*/ 116681 w 757237"/>
                <a:gd name="connsiteY44" fmla="*/ 166687 h 504825"/>
                <a:gd name="connsiteX45" fmla="*/ 73818 w 757237"/>
                <a:gd name="connsiteY45" fmla="*/ 197643 h 504825"/>
                <a:gd name="connsiteX46" fmla="*/ 78581 w 757237"/>
                <a:gd name="connsiteY46" fmla="*/ 219075 h 504825"/>
                <a:gd name="connsiteX47" fmla="*/ 42862 w 757237"/>
                <a:gd name="connsiteY47" fmla="*/ 259556 h 504825"/>
                <a:gd name="connsiteX48" fmla="*/ 69056 w 757237"/>
                <a:gd name="connsiteY48" fmla="*/ 257175 h 504825"/>
                <a:gd name="connsiteX49" fmla="*/ 88106 w 757237"/>
                <a:gd name="connsiteY49" fmla="*/ 276225 h 504825"/>
                <a:gd name="connsiteX50" fmla="*/ 76200 w 757237"/>
                <a:gd name="connsiteY50" fmla="*/ 300037 h 504825"/>
                <a:gd name="connsiteX51" fmla="*/ 76200 w 757237"/>
                <a:gd name="connsiteY51" fmla="*/ 319087 h 504825"/>
                <a:gd name="connsiteX52" fmla="*/ 47625 w 757237"/>
                <a:gd name="connsiteY52" fmla="*/ 328612 h 504825"/>
                <a:gd name="connsiteX53" fmla="*/ 50006 w 757237"/>
                <a:gd name="connsiteY53" fmla="*/ 345281 h 504825"/>
                <a:gd name="connsiteX54" fmla="*/ 4763 w 757237"/>
                <a:gd name="connsiteY54" fmla="*/ 340518 h 504825"/>
                <a:gd name="connsiteX55" fmla="*/ 0 w 757237"/>
                <a:gd name="connsiteY55" fmla="*/ 369093 h 504825"/>
                <a:gd name="connsiteX56" fmla="*/ 14287 w 757237"/>
                <a:gd name="connsiteY56" fmla="*/ 395287 h 504825"/>
                <a:gd name="connsiteX57" fmla="*/ 52387 w 757237"/>
                <a:gd name="connsiteY57" fmla="*/ 378618 h 504825"/>
                <a:gd name="connsiteX58" fmla="*/ 80962 w 757237"/>
                <a:gd name="connsiteY58" fmla="*/ 357187 h 504825"/>
                <a:gd name="connsiteX59" fmla="*/ 128587 w 757237"/>
                <a:gd name="connsiteY59" fmla="*/ 381000 h 504825"/>
                <a:gd name="connsiteX60" fmla="*/ 161925 w 757237"/>
                <a:gd name="connsiteY60" fmla="*/ 378618 h 504825"/>
                <a:gd name="connsiteX61" fmla="*/ 171450 w 757237"/>
                <a:gd name="connsiteY61" fmla="*/ 352425 h 504825"/>
                <a:gd name="connsiteX62" fmla="*/ 211931 w 757237"/>
                <a:gd name="connsiteY62" fmla="*/ 347662 h 504825"/>
                <a:gd name="connsiteX63" fmla="*/ 216693 w 757237"/>
                <a:gd name="connsiteY63" fmla="*/ 335756 h 504825"/>
                <a:gd name="connsiteX64" fmla="*/ 238125 w 757237"/>
                <a:gd name="connsiteY64" fmla="*/ 390525 h 504825"/>
                <a:gd name="connsiteX65" fmla="*/ 278606 w 757237"/>
                <a:gd name="connsiteY65" fmla="*/ 397668 h 504825"/>
                <a:gd name="connsiteX66" fmla="*/ 319087 w 757237"/>
                <a:gd name="connsiteY66" fmla="*/ 409575 h 504825"/>
                <a:gd name="connsiteX67" fmla="*/ 347662 w 757237"/>
                <a:gd name="connsiteY67" fmla="*/ 438150 h 504825"/>
                <a:gd name="connsiteX68" fmla="*/ 385762 w 757237"/>
                <a:gd name="connsiteY68" fmla="*/ 428625 h 504825"/>
                <a:gd name="connsiteX69" fmla="*/ 404812 w 757237"/>
                <a:gd name="connsiteY69" fmla="*/ 392906 h 504825"/>
                <a:gd name="connsiteX70" fmla="*/ 426243 w 757237"/>
                <a:gd name="connsiteY70" fmla="*/ 373856 h 504825"/>
                <a:gd name="connsiteX71" fmla="*/ 461962 w 757237"/>
                <a:gd name="connsiteY71" fmla="*/ 378618 h 504825"/>
                <a:gd name="connsiteX72" fmla="*/ 488156 w 757237"/>
                <a:gd name="connsiteY72" fmla="*/ 402431 h 504825"/>
                <a:gd name="connsiteX73" fmla="*/ 509587 w 757237"/>
                <a:gd name="connsiteY73" fmla="*/ 433387 h 504825"/>
                <a:gd name="connsiteX74" fmla="*/ 550068 w 757237"/>
                <a:gd name="connsiteY74" fmla="*/ 416718 h 504825"/>
                <a:gd name="connsiteX75" fmla="*/ 576262 w 757237"/>
                <a:gd name="connsiteY75" fmla="*/ 431006 h 504825"/>
                <a:gd name="connsiteX76" fmla="*/ 609600 w 757237"/>
                <a:gd name="connsiteY76" fmla="*/ 442912 h 504825"/>
                <a:gd name="connsiteX77" fmla="*/ 633412 w 757237"/>
                <a:gd name="connsiteY77" fmla="*/ 481012 h 504825"/>
                <a:gd name="connsiteX78" fmla="*/ 673893 w 757237"/>
                <a:gd name="connsiteY78" fmla="*/ 504825 h 504825"/>
                <a:gd name="connsiteX0" fmla="*/ 673893 w 757237"/>
                <a:gd name="connsiteY0" fmla="*/ 504825 h 504825"/>
                <a:gd name="connsiteX1" fmla="*/ 661987 w 757237"/>
                <a:gd name="connsiteY1" fmla="*/ 431006 h 504825"/>
                <a:gd name="connsiteX2" fmla="*/ 666750 w 757237"/>
                <a:gd name="connsiteY2" fmla="*/ 395287 h 504825"/>
                <a:gd name="connsiteX3" fmla="*/ 695325 w 757237"/>
                <a:gd name="connsiteY3" fmla="*/ 366712 h 504825"/>
                <a:gd name="connsiteX4" fmla="*/ 685800 w 757237"/>
                <a:gd name="connsiteY4" fmla="*/ 338137 h 504825"/>
                <a:gd name="connsiteX5" fmla="*/ 631031 w 757237"/>
                <a:gd name="connsiteY5" fmla="*/ 283368 h 504825"/>
                <a:gd name="connsiteX6" fmla="*/ 676275 w 757237"/>
                <a:gd name="connsiteY6" fmla="*/ 278606 h 504825"/>
                <a:gd name="connsiteX7" fmla="*/ 695325 w 757237"/>
                <a:gd name="connsiteY7" fmla="*/ 252412 h 504825"/>
                <a:gd name="connsiteX8" fmla="*/ 716756 w 757237"/>
                <a:gd name="connsiteY8" fmla="*/ 238125 h 504825"/>
                <a:gd name="connsiteX9" fmla="*/ 716756 w 757237"/>
                <a:gd name="connsiteY9" fmla="*/ 211931 h 504825"/>
                <a:gd name="connsiteX10" fmla="*/ 757237 w 757237"/>
                <a:gd name="connsiteY10" fmla="*/ 183356 h 504825"/>
                <a:gd name="connsiteX11" fmla="*/ 716756 w 757237"/>
                <a:gd name="connsiteY11" fmla="*/ 150018 h 504825"/>
                <a:gd name="connsiteX12" fmla="*/ 692943 w 757237"/>
                <a:gd name="connsiteY12" fmla="*/ 135731 h 504825"/>
                <a:gd name="connsiteX13" fmla="*/ 661987 w 757237"/>
                <a:gd name="connsiteY13" fmla="*/ 150018 h 504825"/>
                <a:gd name="connsiteX14" fmla="*/ 652462 w 757237"/>
                <a:gd name="connsiteY14" fmla="*/ 130968 h 504825"/>
                <a:gd name="connsiteX15" fmla="*/ 681037 w 757237"/>
                <a:gd name="connsiteY15" fmla="*/ 80962 h 504825"/>
                <a:gd name="connsiteX16" fmla="*/ 652462 w 757237"/>
                <a:gd name="connsiteY16" fmla="*/ 71437 h 504825"/>
                <a:gd name="connsiteX17" fmla="*/ 635793 w 757237"/>
                <a:gd name="connsiteY17" fmla="*/ 97631 h 504825"/>
                <a:gd name="connsiteX18" fmla="*/ 616743 w 757237"/>
                <a:gd name="connsiteY18" fmla="*/ 69056 h 504825"/>
                <a:gd name="connsiteX19" fmla="*/ 623887 w 757237"/>
                <a:gd name="connsiteY19" fmla="*/ 33337 h 504825"/>
                <a:gd name="connsiteX20" fmla="*/ 597693 w 757237"/>
                <a:gd name="connsiteY20" fmla="*/ 30956 h 504825"/>
                <a:gd name="connsiteX21" fmla="*/ 571500 w 757237"/>
                <a:gd name="connsiteY21" fmla="*/ 73818 h 504825"/>
                <a:gd name="connsiteX22" fmla="*/ 600075 w 757237"/>
                <a:gd name="connsiteY22" fmla="*/ 114300 h 504825"/>
                <a:gd name="connsiteX23" fmla="*/ 533400 w 757237"/>
                <a:gd name="connsiteY23" fmla="*/ 114300 h 504825"/>
                <a:gd name="connsiteX24" fmla="*/ 511968 w 757237"/>
                <a:gd name="connsiteY24" fmla="*/ 130968 h 504825"/>
                <a:gd name="connsiteX25" fmla="*/ 442912 w 757237"/>
                <a:gd name="connsiteY25" fmla="*/ 130968 h 504825"/>
                <a:gd name="connsiteX26" fmla="*/ 457200 w 757237"/>
                <a:gd name="connsiteY26" fmla="*/ 104775 h 504825"/>
                <a:gd name="connsiteX27" fmla="*/ 416719 w 757237"/>
                <a:gd name="connsiteY27" fmla="*/ 104774 h 504825"/>
                <a:gd name="connsiteX28" fmla="*/ 400050 w 757237"/>
                <a:gd name="connsiteY28" fmla="*/ 80962 h 504825"/>
                <a:gd name="connsiteX29" fmla="*/ 385762 w 757237"/>
                <a:gd name="connsiteY29" fmla="*/ 59531 h 504825"/>
                <a:gd name="connsiteX30" fmla="*/ 366712 w 757237"/>
                <a:gd name="connsiteY30" fmla="*/ 57150 h 504825"/>
                <a:gd name="connsiteX31" fmla="*/ 345281 w 757237"/>
                <a:gd name="connsiteY31" fmla="*/ 59531 h 504825"/>
                <a:gd name="connsiteX32" fmla="*/ 328612 w 757237"/>
                <a:gd name="connsiteY32" fmla="*/ 0 h 504825"/>
                <a:gd name="connsiteX33" fmla="*/ 309562 w 757237"/>
                <a:gd name="connsiteY33" fmla="*/ 2381 h 504825"/>
                <a:gd name="connsiteX34" fmla="*/ 304800 w 757237"/>
                <a:gd name="connsiteY34" fmla="*/ 33337 h 504825"/>
                <a:gd name="connsiteX35" fmla="*/ 276225 w 757237"/>
                <a:gd name="connsiteY35" fmla="*/ 40481 h 504825"/>
                <a:gd name="connsiteX36" fmla="*/ 266700 w 757237"/>
                <a:gd name="connsiteY36" fmla="*/ 19050 h 504825"/>
                <a:gd name="connsiteX37" fmla="*/ 235743 w 757237"/>
                <a:gd name="connsiteY37" fmla="*/ 26193 h 504825"/>
                <a:gd name="connsiteX38" fmla="*/ 216693 w 757237"/>
                <a:gd name="connsiteY38" fmla="*/ 52387 h 504825"/>
                <a:gd name="connsiteX39" fmla="*/ 195262 w 757237"/>
                <a:gd name="connsiteY39" fmla="*/ 57150 h 504825"/>
                <a:gd name="connsiteX40" fmla="*/ 178594 w 757237"/>
                <a:gd name="connsiteY40" fmla="*/ 64293 h 504825"/>
                <a:gd name="connsiteX41" fmla="*/ 176212 w 757237"/>
                <a:gd name="connsiteY41" fmla="*/ 85725 h 504825"/>
                <a:gd name="connsiteX42" fmla="*/ 169068 w 757237"/>
                <a:gd name="connsiteY42" fmla="*/ 109537 h 504825"/>
                <a:gd name="connsiteX43" fmla="*/ 116681 w 757237"/>
                <a:gd name="connsiteY43" fmla="*/ 152400 h 504825"/>
                <a:gd name="connsiteX44" fmla="*/ 116681 w 757237"/>
                <a:gd name="connsiteY44" fmla="*/ 166687 h 504825"/>
                <a:gd name="connsiteX45" fmla="*/ 73818 w 757237"/>
                <a:gd name="connsiteY45" fmla="*/ 197643 h 504825"/>
                <a:gd name="connsiteX46" fmla="*/ 78581 w 757237"/>
                <a:gd name="connsiteY46" fmla="*/ 219075 h 504825"/>
                <a:gd name="connsiteX47" fmla="*/ 42862 w 757237"/>
                <a:gd name="connsiteY47" fmla="*/ 259556 h 504825"/>
                <a:gd name="connsiteX48" fmla="*/ 69056 w 757237"/>
                <a:gd name="connsiteY48" fmla="*/ 257175 h 504825"/>
                <a:gd name="connsiteX49" fmla="*/ 88106 w 757237"/>
                <a:gd name="connsiteY49" fmla="*/ 276225 h 504825"/>
                <a:gd name="connsiteX50" fmla="*/ 76200 w 757237"/>
                <a:gd name="connsiteY50" fmla="*/ 300037 h 504825"/>
                <a:gd name="connsiteX51" fmla="*/ 76200 w 757237"/>
                <a:gd name="connsiteY51" fmla="*/ 319087 h 504825"/>
                <a:gd name="connsiteX52" fmla="*/ 47625 w 757237"/>
                <a:gd name="connsiteY52" fmla="*/ 328612 h 504825"/>
                <a:gd name="connsiteX53" fmla="*/ 50006 w 757237"/>
                <a:gd name="connsiteY53" fmla="*/ 345281 h 504825"/>
                <a:gd name="connsiteX54" fmla="*/ 4763 w 757237"/>
                <a:gd name="connsiteY54" fmla="*/ 340518 h 504825"/>
                <a:gd name="connsiteX55" fmla="*/ 0 w 757237"/>
                <a:gd name="connsiteY55" fmla="*/ 369093 h 504825"/>
                <a:gd name="connsiteX56" fmla="*/ 14287 w 757237"/>
                <a:gd name="connsiteY56" fmla="*/ 395287 h 504825"/>
                <a:gd name="connsiteX57" fmla="*/ 52387 w 757237"/>
                <a:gd name="connsiteY57" fmla="*/ 378618 h 504825"/>
                <a:gd name="connsiteX58" fmla="*/ 80962 w 757237"/>
                <a:gd name="connsiteY58" fmla="*/ 357187 h 504825"/>
                <a:gd name="connsiteX59" fmla="*/ 128587 w 757237"/>
                <a:gd name="connsiteY59" fmla="*/ 381000 h 504825"/>
                <a:gd name="connsiteX60" fmla="*/ 161925 w 757237"/>
                <a:gd name="connsiteY60" fmla="*/ 378618 h 504825"/>
                <a:gd name="connsiteX61" fmla="*/ 171450 w 757237"/>
                <a:gd name="connsiteY61" fmla="*/ 352425 h 504825"/>
                <a:gd name="connsiteX62" fmla="*/ 211931 w 757237"/>
                <a:gd name="connsiteY62" fmla="*/ 347662 h 504825"/>
                <a:gd name="connsiteX63" fmla="*/ 216693 w 757237"/>
                <a:gd name="connsiteY63" fmla="*/ 335756 h 504825"/>
                <a:gd name="connsiteX64" fmla="*/ 238125 w 757237"/>
                <a:gd name="connsiteY64" fmla="*/ 390525 h 504825"/>
                <a:gd name="connsiteX65" fmla="*/ 278606 w 757237"/>
                <a:gd name="connsiteY65" fmla="*/ 397668 h 504825"/>
                <a:gd name="connsiteX66" fmla="*/ 319087 w 757237"/>
                <a:gd name="connsiteY66" fmla="*/ 409575 h 504825"/>
                <a:gd name="connsiteX67" fmla="*/ 347662 w 757237"/>
                <a:gd name="connsiteY67" fmla="*/ 438150 h 504825"/>
                <a:gd name="connsiteX68" fmla="*/ 385762 w 757237"/>
                <a:gd name="connsiteY68" fmla="*/ 428625 h 504825"/>
                <a:gd name="connsiteX69" fmla="*/ 404812 w 757237"/>
                <a:gd name="connsiteY69" fmla="*/ 392906 h 504825"/>
                <a:gd name="connsiteX70" fmla="*/ 426243 w 757237"/>
                <a:gd name="connsiteY70" fmla="*/ 373856 h 504825"/>
                <a:gd name="connsiteX71" fmla="*/ 461962 w 757237"/>
                <a:gd name="connsiteY71" fmla="*/ 378618 h 504825"/>
                <a:gd name="connsiteX72" fmla="*/ 488156 w 757237"/>
                <a:gd name="connsiteY72" fmla="*/ 402431 h 504825"/>
                <a:gd name="connsiteX73" fmla="*/ 509587 w 757237"/>
                <a:gd name="connsiteY73" fmla="*/ 433387 h 504825"/>
                <a:gd name="connsiteX74" fmla="*/ 550068 w 757237"/>
                <a:gd name="connsiteY74" fmla="*/ 416718 h 504825"/>
                <a:gd name="connsiteX75" fmla="*/ 576262 w 757237"/>
                <a:gd name="connsiteY75" fmla="*/ 431006 h 504825"/>
                <a:gd name="connsiteX76" fmla="*/ 609600 w 757237"/>
                <a:gd name="connsiteY76" fmla="*/ 442912 h 504825"/>
                <a:gd name="connsiteX77" fmla="*/ 633412 w 757237"/>
                <a:gd name="connsiteY77" fmla="*/ 481012 h 504825"/>
                <a:gd name="connsiteX78" fmla="*/ 673893 w 757237"/>
                <a:gd name="connsiteY78" fmla="*/ 504825 h 504825"/>
                <a:gd name="connsiteX0" fmla="*/ 673893 w 757237"/>
                <a:gd name="connsiteY0" fmla="*/ 504825 h 504825"/>
                <a:gd name="connsiteX1" fmla="*/ 661987 w 757237"/>
                <a:gd name="connsiteY1" fmla="*/ 431006 h 504825"/>
                <a:gd name="connsiteX2" fmla="*/ 666750 w 757237"/>
                <a:gd name="connsiteY2" fmla="*/ 395287 h 504825"/>
                <a:gd name="connsiteX3" fmla="*/ 695325 w 757237"/>
                <a:gd name="connsiteY3" fmla="*/ 366712 h 504825"/>
                <a:gd name="connsiteX4" fmla="*/ 685800 w 757237"/>
                <a:gd name="connsiteY4" fmla="*/ 338137 h 504825"/>
                <a:gd name="connsiteX5" fmla="*/ 631031 w 757237"/>
                <a:gd name="connsiteY5" fmla="*/ 283368 h 504825"/>
                <a:gd name="connsiteX6" fmla="*/ 676275 w 757237"/>
                <a:gd name="connsiteY6" fmla="*/ 278606 h 504825"/>
                <a:gd name="connsiteX7" fmla="*/ 695325 w 757237"/>
                <a:gd name="connsiteY7" fmla="*/ 252412 h 504825"/>
                <a:gd name="connsiteX8" fmla="*/ 716756 w 757237"/>
                <a:gd name="connsiteY8" fmla="*/ 238125 h 504825"/>
                <a:gd name="connsiteX9" fmla="*/ 716756 w 757237"/>
                <a:gd name="connsiteY9" fmla="*/ 211931 h 504825"/>
                <a:gd name="connsiteX10" fmla="*/ 757237 w 757237"/>
                <a:gd name="connsiteY10" fmla="*/ 183356 h 504825"/>
                <a:gd name="connsiteX11" fmla="*/ 716756 w 757237"/>
                <a:gd name="connsiteY11" fmla="*/ 150018 h 504825"/>
                <a:gd name="connsiteX12" fmla="*/ 692943 w 757237"/>
                <a:gd name="connsiteY12" fmla="*/ 135731 h 504825"/>
                <a:gd name="connsiteX13" fmla="*/ 661987 w 757237"/>
                <a:gd name="connsiteY13" fmla="*/ 150018 h 504825"/>
                <a:gd name="connsiteX14" fmla="*/ 652462 w 757237"/>
                <a:gd name="connsiteY14" fmla="*/ 130968 h 504825"/>
                <a:gd name="connsiteX15" fmla="*/ 681037 w 757237"/>
                <a:gd name="connsiteY15" fmla="*/ 80962 h 504825"/>
                <a:gd name="connsiteX16" fmla="*/ 652462 w 757237"/>
                <a:gd name="connsiteY16" fmla="*/ 71437 h 504825"/>
                <a:gd name="connsiteX17" fmla="*/ 635793 w 757237"/>
                <a:gd name="connsiteY17" fmla="*/ 97631 h 504825"/>
                <a:gd name="connsiteX18" fmla="*/ 616743 w 757237"/>
                <a:gd name="connsiteY18" fmla="*/ 69056 h 504825"/>
                <a:gd name="connsiteX19" fmla="*/ 623887 w 757237"/>
                <a:gd name="connsiteY19" fmla="*/ 33337 h 504825"/>
                <a:gd name="connsiteX20" fmla="*/ 597693 w 757237"/>
                <a:gd name="connsiteY20" fmla="*/ 30956 h 504825"/>
                <a:gd name="connsiteX21" fmla="*/ 571500 w 757237"/>
                <a:gd name="connsiteY21" fmla="*/ 73818 h 504825"/>
                <a:gd name="connsiteX22" fmla="*/ 600075 w 757237"/>
                <a:gd name="connsiteY22" fmla="*/ 114300 h 504825"/>
                <a:gd name="connsiteX23" fmla="*/ 533400 w 757237"/>
                <a:gd name="connsiteY23" fmla="*/ 114300 h 504825"/>
                <a:gd name="connsiteX24" fmla="*/ 511968 w 757237"/>
                <a:gd name="connsiteY24" fmla="*/ 130968 h 504825"/>
                <a:gd name="connsiteX25" fmla="*/ 442912 w 757237"/>
                <a:gd name="connsiteY25" fmla="*/ 130968 h 504825"/>
                <a:gd name="connsiteX26" fmla="*/ 457200 w 757237"/>
                <a:gd name="connsiteY26" fmla="*/ 104775 h 504825"/>
                <a:gd name="connsiteX27" fmla="*/ 416719 w 757237"/>
                <a:gd name="connsiteY27" fmla="*/ 104774 h 504825"/>
                <a:gd name="connsiteX28" fmla="*/ 392906 w 757237"/>
                <a:gd name="connsiteY28" fmla="*/ 85724 h 504825"/>
                <a:gd name="connsiteX29" fmla="*/ 385762 w 757237"/>
                <a:gd name="connsiteY29" fmla="*/ 59531 h 504825"/>
                <a:gd name="connsiteX30" fmla="*/ 366712 w 757237"/>
                <a:gd name="connsiteY30" fmla="*/ 57150 h 504825"/>
                <a:gd name="connsiteX31" fmla="*/ 345281 w 757237"/>
                <a:gd name="connsiteY31" fmla="*/ 59531 h 504825"/>
                <a:gd name="connsiteX32" fmla="*/ 328612 w 757237"/>
                <a:gd name="connsiteY32" fmla="*/ 0 h 504825"/>
                <a:gd name="connsiteX33" fmla="*/ 309562 w 757237"/>
                <a:gd name="connsiteY33" fmla="*/ 2381 h 504825"/>
                <a:gd name="connsiteX34" fmla="*/ 304800 w 757237"/>
                <a:gd name="connsiteY34" fmla="*/ 33337 h 504825"/>
                <a:gd name="connsiteX35" fmla="*/ 276225 w 757237"/>
                <a:gd name="connsiteY35" fmla="*/ 40481 h 504825"/>
                <a:gd name="connsiteX36" fmla="*/ 266700 w 757237"/>
                <a:gd name="connsiteY36" fmla="*/ 19050 h 504825"/>
                <a:gd name="connsiteX37" fmla="*/ 235743 w 757237"/>
                <a:gd name="connsiteY37" fmla="*/ 26193 h 504825"/>
                <a:gd name="connsiteX38" fmla="*/ 216693 w 757237"/>
                <a:gd name="connsiteY38" fmla="*/ 52387 h 504825"/>
                <a:gd name="connsiteX39" fmla="*/ 195262 w 757237"/>
                <a:gd name="connsiteY39" fmla="*/ 57150 h 504825"/>
                <a:gd name="connsiteX40" fmla="*/ 178594 w 757237"/>
                <a:gd name="connsiteY40" fmla="*/ 64293 h 504825"/>
                <a:gd name="connsiteX41" fmla="*/ 176212 w 757237"/>
                <a:gd name="connsiteY41" fmla="*/ 85725 h 504825"/>
                <a:gd name="connsiteX42" fmla="*/ 169068 w 757237"/>
                <a:gd name="connsiteY42" fmla="*/ 109537 h 504825"/>
                <a:gd name="connsiteX43" fmla="*/ 116681 w 757237"/>
                <a:gd name="connsiteY43" fmla="*/ 152400 h 504825"/>
                <a:gd name="connsiteX44" fmla="*/ 116681 w 757237"/>
                <a:gd name="connsiteY44" fmla="*/ 166687 h 504825"/>
                <a:gd name="connsiteX45" fmla="*/ 73818 w 757237"/>
                <a:gd name="connsiteY45" fmla="*/ 197643 h 504825"/>
                <a:gd name="connsiteX46" fmla="*/ 78581 w 757237"/>
                <a:gd name="connsiteY46" fmla="*/ 219075 h 504825"/>
                <a:gd name="connsiteX47" fmla="*/ 42862 w 757237"/>
                <a:gd name="connsiteY47" fmla="*/ 259556 h 504825"/>
                <a:gd name="connsiteX48" fmla="*/ 69056 w 757237"/>
                <a:gd name="connsiteY48" fmla="*/ 257175 h 504825"/>
                <a:gd name="connsiteX49" fmla="*/ 88106 w 757237"/>
                <a:gd name="connsiteY49" fmla="*/ 276225 h 504825"/>
                <a:gd name="connsiteX50" fmla="*/ 76200 w 757237"/>
                <a:gd name="connsiteY50" fmla="*/ 300037 h 504825"/>
                <a:gd name="connsiteX51" fmla="*/ 76200 w 757237"/>
                <a:gd name="connsiteY51" fmla="*/ 319087 h 504825"/>
                <a:gd name="connsiteX52" fmla="*/ 47625 w 757237"/>
                <a:gd name="connsiteY52" fmla="*/ 328612 h 504825"/>
                <a:gd name="connsiteX53" fmla="*/ 50006 w 757237"/>
                <a:gd name="connsiteY53" fmla="*/ 345281 h 504825"/>
                <a:gd name="connsiteX54" fmla="*/ 4763 w 757237"/>
                <a:gd name="connsiteY54" fmla="*/ 340518 h 504825"/>
                <a:gd name="connsiteX55" fmla="*/ 0 w 757237"/>
                <a:gd name="connsiteY55" fmla="*/ 369093 h 504825"/>
                <a:gd name="connsiteX56" fmla="*/ 14287 w 757237"/>
                <a:gd name="connsiteY56" fmla="*/ 395287 h 504825"/>
                <a:gd name="connsiteX57" fmla="*/ 52387 w 757237"/>
                <a:gd name="connsiteY57" fmla="*/ 378618 h 504825"/>
                <a:gd name="connsiteX58" fmla="*/ 80962 w 757237"/>
                <a:gd name="connsiteY58" fmla="*/ 357187 h 504825"/>
                <a:gd name="connsiteX59" fmla="*/ 128587 w 757237"/>
                <a:gd name="connsiteY59" fmla="*/ 381000 h 504825"/>
                <a:gd name="connsiteX60" fmla="*/ 161925 w 757237"/>
                <a:gd name="connsiteY60" fmla="*/ 378618 h 504825"/>
                <a:gd name="connsiteX61" fmla="*/ 171450 w 757237"/>
                <a:gd name="connsiteY61" fmla="*/ 352425 h 504825"/>
                <a:gd name="connsiteX62" fmla="*/ 211931 w 757237"/>
                <a:gd name="connsiteY62" fmla="*/ 347662 h 504825"/>
                <a:gd name="connsiteX63" fmla="*/ 216693 w 757237"/>
                <a:gd name="connsiteY63" fmla="*/ 335756 h 504825"/>
                <a:gd name="connsiteX64" fmla="*/ 238125 w 757237"/>
                <a:gd name="connsiteY64" fmla="*/ 390525 h 504825"/>
                <a:gd name="connsiteX65" fmla="*/ 278606 w 757237"/>
                <a:gd name="connsiteY65" fmla="*/ 397668 h 504825"/>
                <a:gd name="connsiteX66" fmla="*/ 319087 w 757237"/>
                <a:gd name="connsiteY66" fmla="*/ 409575 h 504825"/>
                <a:gd name="connsiteX67" fmla="*/ 347662 w 757237"/>
                <a:gd name="connsiteY67" fmla="*/ 438150 h 504825"/>
                <a:gd name="connsiteX68" fmla="*/ 385762 w 757237"/>
                <a:gd name="connsiteY68" fmla="*/ 428625 h 504825"/>
                <a:gd name="connsiteX69" fmla="*/ 404812 w 757237"/>
                <a:gd name="connsiteY69" fmla="*/ 392906 h 504825"/>
                <a:gd name="connsiteX70" fmla="*/ 426243 w 757237"/>
                <a:gd name="connsiteY70" fmla="*/ 373856 h 504825"/>
                <a:gd name="connsiteX71" fmla="*/ 461962 w 757237"/>
                <a:gd name="connsiteY71" fmla="*/ 378618 h 504825"/>
                <a:gd name="connsiteX72" fmla="*/ 488156 w 757237"/>
                <a:gd name="connsiteY72" fmla="*/ 402431 h 504825"/>
                <a:gd name="connsiteX73" fmla="*/ 509587 w 757237"/>
                <a:gd name="connsiteY73" fmla="*/ 433387 h 504825"/>
                <a:gd name="connsiteX74" fmla="*/ 550068 w 757237"/>
                <a:gd name="connsiteY74" fmla="*/ 416718 h 504825"/>
                <a:gd name="connsiteX75" fmla="*/ 576262 w 757237"/>
                <a:gd name="connsiteY75" fmla="*/ 431006 h 504825"/>
                <a:gd name="connsiteX76" fmla="*/ 609600 w 757237"/>
                <a:gd name="connsiteY76" fmla="*/ 442912 h 504825"/>
                <a:gd name="connsiteX77" fmla="*/ 633412 w 757237"/>
                <a:gd name="connsiteY77" fmla="*/ 481012 h 504825"/>
                <a:gd name="connsiteX78" fmla="*/ 673893 w 757237"/>
                <a:gd name="connsiteY78" fmla="*/ 504825 h 504825"/>
                <a:gd name="connsiteX0" fmla="*/ 673893 w 757237"/>
                <a:gd name="connsiteY0" fmla="*/ 504825 h 504825"/>
                <a:gd name="connsiteX1" fmla="*/ 661987 w 757237"/>
                <a:gd name="connsiteY1" fmla="*/ 431006 h 504825"/>
                <a:gd name="connsiteX2" fmla="*/ 666750 w 757237"/>
                <a:gd name="connsiteY2" fmla="*/ 395287 h 504825"/>
                <a:gd name="connsiteX3" fmla="*/ 695325 w 757237"/>
                <a:gd name="connsiteY3" fmla="*/ 366712 h 504825"/>
                <a:gd name="connsiteX4" fmla="*/ 685800 w 757237"/>
                <a:gd name="connsiteY4" fmla="*/ 338137 h 504825"/>
                <a:gd name="connsiteX5" fmla="*/ 631031 w 757237"/>
                <a:gd name="connsiteY5" fmla="*/ 283368 h 504825"/>
                <a:gd name="connsiteX6" fmla="*/ 676275 w 757237"/>
                <a:gd name="connsiteY6" fmla="*/ 278606 h 504825"/>
                <a:gd name="connsiteX7" fmla="*/ 695325 w 757237"/>
                <a:gd name="connsiteY7" fmla="*/ 252412 h 504825"/>
                <a:gd name="connsiteX8" fmla="*/ 716756 w 757237"/>
                <a:gd name="connsiteY8" fmla="*/ 238125 h 504825"/>
                <a:gd name="connsiteX9" fmla="*/ 716756 w 757237"/>
                <a:gd name="connsiteY9" fmla="*/ 211931 h 504825"/>
                <a:gd name="connsiteX10" fmla="*/ 757237 w 757237"/>
                <a:gd name="connsiteY10" fmla="*/ 183356 h 504825"/>
                <a:gd name="connsiteX11" fmla="*/ 716756 w 757237"/>
                <a:gd name="connsiteY11" fmla="*/ 150018 h 504825"/>
                <a:gd name="connsiteX12" fmla="*/ 692943 w 757237"/>
                <a:gd name="connsiteY12" fmla="*/ 135731 h 504825"/>
                <a:gd name="connsiteX13" fmla="*/ 661987 w 757237"/>
                <a:gd name="connsiteY13" fmla="*/ 150018 h 504825"/>
                <a:gd name="connsiteX14" fmla="*/ 652462 w 757237"/>
                <a:gd name="connsiteY14" fmla="*/ 130968 h 504825"/>
                <a:gd name="connsiteX15" fmla="*/ 681037 w 757237"/>
                <a:gd name="connsiteY15" fmla="*/ 80962 h 504825"/>
                <a:gd name="connsiteX16" fmla="*/ 652462 w 757237"/>
                <a:gd name="connsiteY16" fmla="*/ 71437 h 504825"/>
                <a:gd name="connsiteX17" fmla="*/ 635793 w 757237"/>
                <a:gd name="connsiteY17" fmla="*/ 97631 h 504825"/>
                <a:gd name="connsiteX18" fmla="*/ 616743 w 757237"/>
                <a:gd name="connsiteY18" fmla="*/ 69056 h 504825"/>
                <a:gd name="connsiteX19" fmla="*/ 623887 w 757237"/>
                <a:gd name="connsiteY19" fmla="*/ 33337 h 504825"/>
                <a:gd name="connsiteX20" fmla="*/ 597693 w 757237"/>
                <a:gd name="connsiteY20" fmla="*/ 30956 h 504825"/>
                <a:gd name="connsiteX21" fmla="*/ 571500 w 757237"/>
                <a:gd name="connsiteY21" fmla="*/ 73818 h 504825"/>
                <a:gd name="connsiteX22" fmla="*/ 600075 w 757237"/>
                <a:gd name="connsiteY22" fmla="*/ 114300 h 504825"/>
                <a:gd name="connsiteX23" fmla="*/ 533400 w 757237"/>
                <a:gd name="connsiteY23" fmla="*/ 114300 h 504825"/>
                <a:gd name="connsiteX24" fmla="*/ 511968 w 757237"/>
                <a:gd name="connsiteY24" fmla="*/ 130968 h 504825"/>
                <a:gd name="connsiteX25" fmla="*/ 442912 w 757237"/>
                <a:gd name="connsiteY25" fmla="*/ 130968 h 504825"/>
                <a:gd name="connsiteX26" fmla="*/ 457200 w 757237"/>
                <a:gd name="connsiteY26" fmla="*/ 104775 h 504825"/>
                <a:gd name="connsiteX27" fmla="*/ 438150 w 757237"/>
                <a:gd name="connsiteY27" fmla="*/ 111918 h 504825"/>
                <a:gd name="connsiteX28" fmla="*/ 416719 w 757237"/>
                <a:gd name="connsiteY28" fmla="*/ 104774 h 504825"/>
                <a:gd name="connsiteX29" fmla="*/ 392906 w 757237"/>
                <a:gd name="connsiteY29" fmla="*/ 85724 h 504825"/>
                <a:gd name="connsiteX30" fmla="*/ 385762 w 757237"/>
                <a:gd name="connsiteY30" fmla="*/ 59531 h 504825"/>
                <a:gd name="connsiteX31" fmla="*/ 366712 w 757237"/>
                <a:gd name="connsiteY31" fmla="*/ 57150 h 504825"/>
                <a:gd name="connsiteX32" fmla="*/ 345281 w 757237"/>
                <a:gd name="connsiteY32" fmla="*/ 59531 h 504825"/>
                <a:gd name="connsiteX33" fmla="*/ 328612 w 757237"/>
                <a:gd name="connsiteY33" fmla="*/ 0 h 504825"/>
                <a:gd name="connsiteX34" fmla="*/ 309562 w 757237"/>
                <a:gd name="connsiteY34" fmla="*/ 2381 h 504825"/>
                <a:gd name="connsiteX35" fmla="*/ 304800 w 757237"/>
                <a:gd name="connsiteY35" fmla="*/ 33337 h 504825"/>
                <a:gd name="connsiteX36" fmla="*/ 276225 w 757237"/>
                <a:gd name="connsiteY36" fmla="*/ 40481 h 504825"/>
                <a:gd name="connsiteX37" fmla="*/ 266700 w 757237"/>
                <a:gd name="connsiteY37" fmla="*/ 19050 h 504825"/>
                <a:gd name="connsiteX38" fmla="*/ 235743 w 757237"/>
                <a:gd name="connsiteY38" fmla="*/ 26193 h 504825"/>
                <a:gd name="connsiteX39" fmla="*/ 216693 w 757237"/>
                <a:gd name="connsiteY39" fmla="*/ 52387 h 504825"/>
                <a:gd name="connsiteX40" fmla="*/ 195262 w 757237"/>
                <a:gd name="connsiteY40" fmla="*/ 57150 h 504825"/>
                <a:gd name="connsiteX41" fmla="*/ 178594 w 757237"/>
                <a:gd name="connsiteY41" fmla="*/ 64293 h 504825"/>
                <a:gd name="connsiteX42" fmla="*/ 176212 w 757237"/>
                <a:gd name="connsiteY42" fmla="*/ 85725 h 504825"/>
                <a:gd name="connsiteX43" fmla="*/ 169068 w 757237"/>
                <a:gd name="connsiteY43" fmla="*/ 109537 h 504825"/>
                <a:gd name="connsiteX44" fmla="*/ 116681 w 757237"/>
                <a:gd name="connsiteY44" fmla="*/ 152400 h 504825"/>
                <a:gd name="connsiteX45" fmla="*/ 116681 w 757237"/>
                <a:gd name="connsiteY45" fmla="*/ 166687 h 504825"/>
                <a:gd name="connsiteX46" fmla="*/ 73818 w 757237"/>
                <a:gd name="connsiteY46" fmla="*/ 197643 h 504825"/>
                <a:gd name="connsiteX47" fmla="*/ 78581 w 757237"/>
                <a:gd name="connsiteY47" fmla="*/ 219075 h 504825"/>
                <a:gd name="connsiteX48" fmla="*/ 42862 w 757237"/>
                <a:gd name="connsiteY48" fmla="*/ 259556 h 504825"/>
                <a:gd name="connsiteX49" fmla="*/ 69056 w 757237"/>
                <a:gd name="connsiteY49" fmla="*/ 257175 h 504825"/>
                <a:gd name="connsiteX50" fmla="*/ 88106 w 757237"/>
                <a:gd name="connsiteY50" fmla="*/ 276225 h 504825"/>
                <a:gd name="connsiteX51" fmla="*/ 76200 w 757237"/>
                <a:gd name="connsiteY51" fmla="*/ 300037 h 504825"/>
                <a:gd name="connsiteX52" fmla="*/ 76200 w 757237"/>
                <a:gd name="connsiteY52" fmla="*/ 319087 h 504825"/>
                <a:gd name="connsiteX53" fmla="*/ 47625 w 757237"/>
                <a:gd name="connsiteY53" fmla="*/ 328612 h 504825"/>
                <a:gd name="connsiteX54" fmla="*/ 50006 w 757237"/>
                <a:gd name="connsiteY54" fmla="*/ 345281 h 504825"/>
                <a:gd name="connsiteX55" fmla="*/ 4763 w 757237"/>
                <a:gd name="connsiteY55" fmla="*/ 340518 h 504825"/>
                <a:gd name="connsiteX56" fmla="*/ 0 w 757237"/>
                <a:gd name="connsiteY56" fmla="*/ 369093 h 504825"/>
                <a:gd name="connsiteX57" fmla="*/ 14287 w 757237"/>
                <a:gd name="connsiteY57" fmla="*/ 395287 h 504825"/>
                <a:gd name="connsiteX58" fmla="*/ 52387 w 757237"/>
                <a:gd name="connsiteY58" fmla="*/ 378618 h 504825"/>
                <a:gd name="connsiteX59" fmla="*/ 80962 w 757237"/>
                <a:gd name="connsiteY59" fmla="*/ 357187 h 504825"/>
                <a:gd name="connsiteX60" fmla="*/ 128587 w 757237"/>
                <a:gd name="connsiteY60" fmla="*/ 381000 h 504825"/>
                <a:gd name="connsiteX61" fmla="*/ 161925 w 757237"/>
                <a:gd name="connsiteY61" fmla="*/ 378618 h 504825"/>
                <a:gd name="connsiteX62" fmla="*/ 171450 w 757237"/>
                <a:gd name="connsiteY62" fmla="*/ 352425 h 504825"/>
                <a:gd name="connsiteX63" fmla="*/ 211931 w 757237"/>
                <a:gd name="connsiteY63" fmla="*/ 347662 h 504825"/>
                <a:gd name="connsiteX64" fmla="*/ 216693 w 757237"/>
                <a:gd name="connsiteY64" fmla="*/ 335756 h 504825"/>
                <a:gd name="connsiteX65" fmla="*/ 238125 w 757237"/>
                <a:gd name="connsiteY65" fmla="*/ 390525 h 504825"/>
                <a:gd name="connsiteX66" fmla="*/ 278606 w 757237"/>
                <a:gd name="connsiteY66" fmla="*/ 397668 h 504825"/>
                <a:gd name="connsiteX67" fmla="*/ 319087 w 757237"/>
                <a:gd name="connsiteY67" fmla="*/ 409575 h 504825"/>
                <a:gd name="connsiteX68" fmla="*/ 347662 w 757237"/>
                <a:gd name="connsiteY68" fmla="*/ 438150 h 504825"/>
                <a:gd name="connsiteX69" fmla="*/ 385762 w 757237"/>
                <a:gd name="connsiteY69" fmla="*/ 428625 h 504825"/>
                <a:gd name="connsiteX70" fmla="*/ 404812 w 757237"/>
                <a:gd name="connsiteY70" fmla="*/ 392906 h 504825"/>
                <a:gd name="connsiteX71" fmla="*/ 426243 w 757237"/>
                <a:gd name="connsiteY71" fmla="*/ 373856 h 504825"/>
                <a:gd name="connsiteX72" fmla="*/ 461962 w 757237"/>
                <a:gd name="connsiteY72" fmla="*/ 378618 h 504825"/>
                <a:gd name="connsiteX73" fmla="*/ 488156 w 757237"/>
                <a:gd name="connsiteY73" fmla="*/ 402431 h 504825"/>
                <a:gd name="connsiteX74" fmla="*/ 509587 w 757237"/>
                <a:gd name="connsiteY74" fmla="*/ 433387 h 504825"/>
                <a:gd name="connsiteX75" fmla="*/ 550068 w 757237"/>
                <a:gd name="connsiteY75" fmla="*/ 416718 h 504825"/>
                <a:gd name="connsiteX76" fmla="*/ 576262 w 757237"/>
                <a:gd name="connsiteY76" fmla="*/ 431006 h 504825"/>
                <a:gd name="connsiteX77" fmla="*/ 609600 w 757237"/>
                <a:gd name="connsiteY77" fmla="*/ 442912 h 504825"/>
                <a:gd name="connsiteX78" fmla="*/ 633412 w 757237"/>
                <a:gd name="connsiteY78" fmla="*/ 481012 h 504825"/>
                <a:gd name="connsiteX79" fmla="*/ 673893 w 757237"/>
                <a:gd name="connsiteY79" fmla="*/ 504825 h 504825"/>
                <a:gd name="connsiteX0" fmla="*/ 673893 w 757237"/>
                <a:gd name="connsiteY0" fmla="*/ 504825 h 504825"/>
                <a:gd name="connsiteX1" fmla="*/ 661987 w 757237"/>
                <a:gd name="connsiteY1" fmla="*/ 431006 h 504825"/>
                <a:gd name="connsiteX2" fmla="*/ 666750 w 757237"/>
                <a:gd name="connsiteY2" fmla="*/ 395287 h 504825"/>
                <a:gd name="connsiteX3" fmla="*/ 695325 w 757237"/>
                <a:gd name="connsiteY3" fmla="*/ 366712 h 504825"/>
                <a:gd name="connsiteX4" fmla="*/ 685800 w 757237"/>
                <a:gd name="connsiteY4" fmla="*/ 338137 h 504825"/>
                <a:gd name="connsiteX5" fmla="*/ 631031 w 757237"/>
                <a:gd name="connsiteY5" fmla="*/ 283368 h 504825"/>
                <a:gd name="connsiteX6" fmla="*/ 676275 w 757237"/>
                <a:gd name="connsiteY6" fmla="*/ 278606 h 504825"/>
                <a:gd name="connsiteX7" fmla="*/ 695325 w 757237"/>
                <a:gd name="connsiteY7" fmla="*/ 252412 h 504825"/>
                <a:gd name="connsiteX8" fmla="*/ 716756 w 757237"/>
                <a:gd name="connsiteY8" fmla="*/ 238125 h 504825"/>
                <a:gd name="connsiteX9" fmla="*/ 716756 w 757237"/>
                <a:gd name="connsiteY9" fmla="*/ 211931 h 504825"/>
                <a:gd name="connsiteX10" fmla="*/ 757237 w 757237"/>
                <a:gd name="connsiteY10" fmla="*/ 183356 h 504825"/>
                <a:gd name="connsiteX11" fmla="*/ 716756 w 757237"/>
                <a:gd name="connsiteY11" fmla="*/ 150018 h 504825"/>
                <a:gd name="connsiteX12" fmla="*/ 692943 w 757237"/>
                <a:gd name="connsiteY12" fmla="*/ 135731 h 504825"/>
                <a:gd name="connsiteX13" fmla="*/ 661987 w 757237"/>
                <a:gd name="connsiteY13" fmla="*/ 150018 h 504825"/>
                <a:gd name="connsiteX14" fmla="*/ 652462 w 757237"/>
                <a:gd name="connsiteY14" fmla="*/ 130968 h 504825"/>
                <a:gd name="connsiteX15" fmla="*/ 681037 w 757237"/>
                <a:gd name="connsiteY15" fmla="*/ 80962 h 504825"/>
                <a:gd name="connsiteX16" fmla="*/ 652462 w 757237"/>
                <a:gd name="connsiteY16" fmla="*/ 71437 h 504825"/>
                <a:gd name="connsiteX17" fmla="*/ 635793 w 757237"/>
                <a:gd name="connsiteY17" fmla="*/ 97631 h 504825"/>
                <a:gd name="connsiteX18" fmla="*/ 616743 w 757237"/>
                <a:gd name="connsiteY18" fmla="*/ 69056 h 504825"/>
                <a:gd name="connsiteX19" fmla="*/ 623887 w 757237"/>
                <a:gd name="connsiteY19" fmla="*/ 33337 h 504825"/>
                <a:gd name="connsiteX20" fmla="*/ 597693 w 757237"/>
                <a:gd name="connsiteY20" fmla="*/ 30956 h 504825"/>
                <a:gd name="connsiteX21" fmla="*/ 571500 w 757237"/>
                <a:gd name="connsiteY21" fmla="*/ 73818 h 504825"/>
                <a:gd name="connsiteX22" fmla="*/ 600075 w 757237"/>
                <a:gd name="connsiteY22" fmla="*/ 114300 h 504825"/>
                <a:gd name="connsiteX23" fmla="*/ 533400 w 757237"/>
                <a:gd name="connsiteY23" fmla="*/ 114300 h 504825"/>
                <a:gd name="connsiteX24" fmla="*/ 511968 w 757237"/>
                <a:gd name="connsiteY24" fmla="*/ 130968 h 504825"/>
                <a:gd name="connsiteX25" fmla="*/ 442912 w 757237"/>
                <a:gd name="connsiteY25" fmla="*/ 130968 h 504825"/>
                <a:gd name="connsiteX26" fmla="*/ 457200 w 757237"/>
                <a:gd name="connsiteY26" fmla="*/ 104775 h 504825"/>
                <a:gd name="connsiteX27" fmla="*/ 438150 w 757237"/>
                <a:gd name="connsiteY27" fmla="*/ 111918 h 504825"/>
                <a:gd name="connsiteX28" fmla="*/ 416719 w 757237"/>
                <a:gd name="connsiteY28" fmla="*/ 104774 h 504825"/>
                <a:gd name="connsiteX29" fmla="*/ 392906 w 757237"/>
                <a:gd name="connsiteY29" fmla="*/ 85724 h 504825"/>
                <a:gd name="connsiteX30" fmla="*/ 385762 w 757237"/>
                <a:gd name="connsiteY30" fmla="*/ 59531 h 504825"/>
                <a:gd name="connsiteX31" fmla="*/ 366712 w 757237"/>
                <a:gd name="connsiteY31" fmla="*/ 57150 h 504825"/>
                <a:gd name="connsiteX32" fmla="*/ 345281 w 757237"/>
                <a:gd name="connsiteY32" fmla="*/ 59531 h 504825"/>
                <a:gd name="connsiteX33" fmla="*/ 328612 w 757237"/>
                <a:gd name="connsiteY33" fmla="*/ 0 h 504825"/>
                <a:gd name="connsiteX34" fmla="*/ 309562 w 757237"/>
                <a:gd name="connsiteY34" fmla="*/ 2381 h 504825"/>
                <a:gd name="connsiteX35" fmla="*/ 304800 w 757237"/>
                <a:gd name="connsiteY35" fmla="*/ 33337 h 504825"/>
                <a:gd name="connsiteX36" fmla="*/ 276225 w 757237"/>
                <a:gd name="connsiteY36" fmla="*/ 40481 h 504825"/>
                <a:gd name="connsiteX37" fmla="*/ 266700 w 757237"/>
                <a:gd name="connsiteY37" fmla="*/ 19050 h 504825"/>
                <a:gd name="connsiteX38" fmla="*/ 235743 w 757237"/>
                <a:gd name="connsiteY38" fmla="*/ 26193 h 504825"/>
                <a:gd name="connsiteX39" fmla="*/ 216693 w 757237"/>
                <a:gd name="connsiteY39" fmla="*/ 52387 h 504825"/>
                <a:gd name="connsiteX40" fmla="*/ 195262 w 757237"/>
                <a:gd name="connsiteY40" fmla="*/ 57150 h 504825"/>
                <a:gd name="connsiteX41" fmla="*/ 178594 w 757237"/>
                <a:gd name="connsiteY41" fmla="*/ 64293 h 504825"/>
                <a:gd name="connsiteX42" fmla="*/ 176212 w 757237"/>
                <a:gd name="connsiteY42" fmla="*/ 85725 h 504825"/>
                <a:gd name="connsiteX43" fmla="*/ 169068 w 757237"/>
                <a:gd name="connsiteY43" fmla="*/ 109537 h 504825"/>
                <a:gd name="connsiteX44" fmla="*/ 116681 w 757237"/>
                <a:gd name="connsiteY44" fmla="*/ 152400 h 504825"/>
                <a:gd name="connsiteX45" fmla="*/ 116681 w 757237"/>
                <a:gd name="connsiteY45" fmla="*/ 166687 h 504825"/>
                <a:gd name="connsiteX46" fmla="*/ 73818 w 757237"/>
                <a:gd name="connsiteY46" fmla="*/ 197643 h 504825"/>
                <a:gd name="connsiteX47" fmla="*/ 78581 w 757237"/>
                <a:gd name="connsiteY47" fmla="*/ 219075 h 504825"/>
                <a:gd name="connsiteX48" fmla="*/ 42862 w 757237"/>
                <a:gd name="connsiteY48" fmla="*/ 259556 h 504825"/>
                <a:gd name="connsiteX49" fmla="*/ 69056 w 757237"/>
                <a:gd name="connsiteY49" fmla="*/ 257175 h 504825"/>
                <a:gd name="connsiteX50" fmla="*/ 88106 w 757237"/>
                <a:gd name="connsiteY50" fmla="*/ 276225 h 504825"/>
                <a:gd name="connsiteX51" fmla="*/ 76200 w 757237"/>
                <a:gd name="connsiteY51" fmla="*/ 300037 h 504825"/>
                <a:gd name="connsiteX52" fmla="*/ 76200 w 757237"/>
                <a:gd name="connsiteY52" fmla="*/ 319087 h 504825"/>
                <a:gd name="connsiteX53" fmla="*/ 47625 w 757237"/>
                <a:gd name="connsiteY53" fmla="*/ 328612 h 504825"/>
                <a:gd name="connsiteX54" fmla="*/ 50006 w 757237"/>
                <a:gd name="connsiteY54" fmla="*/ 345281 h 504825"/>
                <a:gd name="connsiteX55" fmla="*/ 4763 w 757237"/>
                <a:gd name="connsiteY55" fmla="*/ 340518 h 504825"/>
                <a:gd name="connsiteX56" fmla="*/ 0 w 757237"/>
                <a:gd name="connsiteY56" fmla="*/ 369093 h 504825"/>
                <a:gd name="connsiteX57" fmla="*/ 14287 w 757237"/>
                <a:gd name="connsiteY57" fmla="*/ 395287 h 504825"/>
                <a:gd name="connsiteX58" fmla="*/ 52387 w 757237"/>
                <a:gd name="connsiteY58" fmla="*/ 378618 h 504825"/>
                <a:gd name="connsiteX59" fmla="*/ 80962 w 757237"/>
                <a:gd name="connsiteY59" fmla="*/ 357187 h 504825"/>
                <a:gd name="connsiteX60" fmla="*/ 128587 w 757237"/>
                <a:gd name="connsiteY60" fmla="*/ 381000 h 504825"/>
                <a:gd name="connsiteX61" fmla="*/ 161925 w 757237"/>
                <a:gd name="connsiteY61" fmla="*/ 378618 h 504825"/>
                <a:gd name="connsiteX62" fmla="*/ 171450 w 757237"/>
                <a:gd name="connsiteY62" fmla="*/ 352425 h 504825"/>
                <a:gd name="connsiteX63" fmla="*/ 211931 w 757237"/>
                <a:gd name="connsiteY63" fmla="*/ 347662 h 504825"/>
                <a:gd name="connsiteX64" fmla="*/ 216693 w 757237"/>
                <a:gd name="connsiteY64" fmla="*/ 335756 h 504825"/>
                <a:gd name="connsiteX65" fmla="*/ 238125 w 757237"/>
                <a:gd name="connsiteY65" fmla="*/ 390525 h 504825"/>
                <a:gd name="connsiteX66" fmla="*/ 278606 w 757237"/>
                <a:gd name="connsiteY66" fmla="*/ 397668 h 504825"/>
                <a:gd name="connsiteX67" fmla="*/ 319087 w 757237"/>
                <a:gd name="connsiteY67" fmla="*/ 409575 h 504825"/>
                <a:gd name="connsiteX68" fmla="*/ 347662 w 757237"/>
                <a:gd name="connsiteY68" fmla="*/ 438150 h 504825"/>
                <a:gd name="connsiteX69" fmla="*/ 385762 w 757237"/>
                <a:gd name="connsiteY69" fmla="*/ 428625 h 504825"/>
                <a:gd name="connsiteX70" fmla="*/ 404812 w 757237"/>
                <a:gd name="connsiteY70" fmla="*/ 392906 h 504825"/>
                <a:gd name="connsiteX71" fmla="*/ 426243 w 757237"/>
                <a:gd name="connsiteY71" fmla="*/ 373856 h 504825"/>
                <a:gd name="connsiteX72" fmla="*/ 461962 w 757237"/>
                <a:gd name="connsiteY72" fmla="*/ 378618 h 504825"/>
                <a:gd name="connsiteX73" fmla="*/ 488156 w 757237"/>
                <a:gd name="connsiteY73" fmla="*/ 402431 h 504825"/>
                <a:gd name="connsiteX74" fmla="*/ 509587 w 757237"/>
                <a:gd name="connsiteY74" fmla="*/ 433387 h 504825"/>
                <a:gd name="connsiteX75" fmla="*/ 564355 w 757237"/>
                <a:gd name="connsiteY75" fmla="*/ 431006 h 504825"/>
                <a:gd name="connsiteX76" fmla="*/ 576262 w 757237"/>
                <a:gd name="connsiteY76" fmla="*/ 431006 h 504825"/>
                <a:gd name="connsiteX77" fmla="*/ 609600 w 757237"/>
                <a:gd name="connsiteY77" fmla="*/ 442912 h 504825"/>
                <a:gd name="connsiteX78" fmla="*/ 633412 w 757237"/>
                <a:gd name="connsiteY78" fmla="*/ 481012 h 504825"/>
                <a:gd name="connsiteX79" fmla="*/ 673893 w 757237"/>
                <a:gd name="connsiteY79" fmla="*/ 504825 h 504825"/>
                <a:gd name="connsiteX0" fmla="*/ 673893 w 757237"/>
                <a:gd name="connsiteY0" fmla="*/ 504825 h 504825"/>
                <a:gd name="connsiteX1" fmla="*/ 661987 w 757237"/>
                <a:gd name="connsiteY1" fmla="*/ 431006 h 504825"/>
                <a:gd name="connsiteX2" fmla="*/ 666750 w 757237"/>
                <a:gd name="connsiteY2" fmla="*/ 395287 h 504825"/>
                <a:gd name="connsiteX3" fmla="*/ 695325 w 757237"/>
                <a:gd name="connsiteY3" fmla="*/ 366712 h 504825"/>
                <a:gd name="connsiteX4" fmla="*/ 685800 w 757237"/>
                <a:gd name="connsiteY4" fmla="*/ 338137 h 504825"/>
                <a:gd name="connsiteX5" fmla="*/ 631031 w 757237"/>
                <a:gd name="connsiteY5" fmla="*/ 283368 h 504825"/>
                <a:gd name="connsiteX6" fmla="*/ 676275 w 757237"/>
                <a:gd name="connsiteY6" fmla="*/ 278606 h 504825"/>
                <a:gd name="connsiteX7" fmla="*/ 695325 w 757237"/>
                <a:gd name="connsiteY7" fmla="*/ 252412 h 504825"/>
                <a:gd name="connsiteX8" fmla="*/ 716756 w 757237"/>
                <a:gd name="connsiteY8" fmla="*/ 238125 h 504825"/>
                <a:gd name="connsiteX9" fmla="*/ 716756 w 757237"/>
                <a:gd name="connsiteY9" fmla="*/ 211931 h 504825"/>
                <a:gd name="connsiteX10" fmla="*/ 757237 w 757237"/>
                <a:gd name="connsiteY10" fmla="*/ 183356 h 504825"/>
                <a:gd name="connsiteX11" fmla="*/ 716756 w 757237"/>
                <a:gd name="connsiteY11" fmla="*/ 150018 h 504825"/>
                <a:gd name="connsiteX12" fmla="*/ 692943 w 757237"/>
                <a:gd name="connsiteY12" fmla="*/ 135731 h 504825"/>
                <a:gd name="connsiteX13" fmla="*/ 661987 w 757237"/>
                <a:gd name="connsiteY13" fmla="*/ 150018 h 504825"/>
                <a:gd name="connsiteX14" fmla="*/ 652462 w 757237"/>
                <a:gd name="connsiteY14" fmla="*/ 130968 h 504825"/>
                <a:gd name="connsiteX15" fmla="*/ 681037 w 757237"/>
                <a:gd name="connsiteY15" fmla="*/ 80962 h 504825"/>
                <a:gd name="connsiteX16" fmla="*/ 652462 w 757237"/>
                <a:gd name="connsiteY16" fmla="*/ 71437 h 504825"/>
                <a:gd name="connsiteX17" fmla="*/ 635793 w 757237"/>
                <a:gd name="connsiteY17" fmla="*/ 97631 h 504825"/>
                <a:gd name="connsiteX18" fmla="*/ 616743 w 757237"/>
                <a:gd name="connsiteY18" fmla="*/ 69056 h 504825"/>
                <a:gd name="connsiteX19" fmla="*/ 623887 w 757237"/>
                <a:gd name="connsiteY19" fmla="*/ 33337 h 504825"/>
                <a:gd name="connsiteX20" fmla="*/ 597693 w 757237"/>
                <a:gd name="connsiteY20" fmla="*/ 30956 h 504825"/>
                <a:gd name="connsiteX21" fmla="*/ 571500 w 757237"/>
                <a:gd name="connsiteY21" fmla="*/ 73818 h 504825"/>
                <a:gd name="connsiteX22" fmla="*/ 600075 w 757237"/>
                <a:gd name="connsiteY22" fmla="*/ 114300 h 504825"/>
                <a:gd name="connsiteX23" fmla="*/ 533400 w 757237"/>
                <a:gd name="connsiteY23" fmla="*/ 114300 h 504825"/>
                <a:gd name="connsiteX24" fmla="*/ 511968 w 757237"/>
                <a:gd name="connsiteY24" fmla="*/ 130968 h 504825"/>
                <a:gd name="connsiteX25" fmla="*/ 442912 w 757237"/>
                <a:gd name="connsiteY25" fmla="*/ 130968 h 504825"/>
                <a:gd name="connsiteX26" fmla="*/ 457200 w 757237"/>
                <a:gd name="connsiteY26" fmla="*/ 104775 h 504825"/>
                <a:gd name="connsiteX27" fmla="*/ 438150 w 757237"/>
                <a:gd name="connsiteY27" fmla="*/ 111918 h 504825"/>
                <a:gd name="connsiteX28" fmla="*/ 416719 w 757237"/>
                <a:gd name="connsiteY28" fmla="*/ 104774 h 504825"/>
                <a:gd name="connsiteX29" fmla="*/ 392906 w 757237"/>
                <a:gd name="connsiteY29" fmla="*/ 85724 h 504825"/>
                <a:gd name="connsiteX30" fmla="*/ 385762 w 757237"/>
                <a:gd name="connsiteY30" fmla="*/ 59531 h 504825"/>
                <a:gd name="connsiteX31" fmla="*/ 366712 w 757237"/>
                <a:gd name="connsiteY31" fmla="*/ 57150 h 504825"/>
                <a:gd name="connsiteX32" fmla="*/ 345281 w 757237"/>
                <a:gd name="connsiteY32" fmla="*/ 59531 h 504825"/>
                <a:gd name="connsiteX33" fmla="*/ 328612 w 757237"/>
                <a:gd name="connsiteY33" fmla="*/ 0 h 504825"/>
                <a:gd name="connsiteX34" fmla="*/ 309562 w 757237"/>
                <a:gd name="connsiteY34" fmla="*/ 2381 h 504825"/>
                <a:gd name="connsiteX35" fmla="*/ 304800 w 757237"/>
                <a:gd name="connsiteY35" fmla="*/ 33337 h 504825"/>
                <a:gd name="connsiteX36" fmla="*/ 276225 w 757237"/>
                <a:gd name="connsiteY36" fmla="*/ 40481 h 504825"/>
                <a:gd name="connsiteX37" fmla="*/ 266700 w 757237"/>
                <a:gd name="connsiteY37" fmla="*/ 19050 h 504825"/>
                <a:gd name="connsiteX38" fmla="*/ 235743 w 757237"/>
                <a:gd name="connsiteY38" fmla="*/ 26193 h 504825"/>
                <a:gd name="connsiteX39" fmla="*/ 216693 w 757237"/>
                <a:gd name="connsiteY39" fmla="*/ 52387 h 504825"/>
                <a:gd name="connsiteX40" fmla="*/ 195262 w 757237"/>
                <a:gd name="connsiteY40" fmla="*/ 57150 h 504825"/>
                <a:gd name="connsiteX41" fmla="*/ 178594 w 757237"/>
                <a:gd name="connsiteY41" fmla="*/ 64293 h 504825"/>
                <a:gd name="connsiteX42" fmla="*/ 176212 w 757237"/>
                <a:gd name="connsiteY42" fmla="*/ 85725 h 504825"/>
                <a:gd name="connsiteX43" fmla="*/ 169068 w 757237"/>
                <a:gd name="connsiteY43" fmla="*/ 109537 h 504825"/>
                <a:gd name="connsiteX44" fmla="*/ 116681 w 757237"/>
                <a:gd name="connsiteY44" fmla="*/ 152400 h 504825"/>
                <a:gd name="connsiteX45" fmla="*/ 116681 w 757237"/>
                <a:gd name="connsiteY45" fmla="*/ 166687 h 504825"/>
                <a:gd name="connsiteX46" fmla="*/ 73818 w 757237"/>
                <a:gd name="connsiteY46" fmla="*/ 197643 h 504825"/>
                <a:gd name="connsiteX47" fmla="*/ 78581 w 757237"/>
                <a:gd name="connsiteY47" fmla="*/ 219075 h 504825"/>
                <a:gd name="connsiteX48" fmla="*/ 42862 w 757237"/>
                <a:gd name="connsiteY48" fmla="*/ 259556 h 504825"/>
                <a:gd name="connsiteX49" fmla="*/ 69056 w 757237"/>
                <a:gd name="connsiteY49" fmla="*/ 257175 h 504825"/>
                <a:gd name="connsiteX50" fmla="*/ 88106 w 757237"/>
                <a:gd name="connsiteY50" fmla="*/ 276225 h 504825"/>
                <a:gd name="connsiteX51" fmla="*/ 76200 w 757237"/>
                <a:gd name="connsiteY51" fmla="*/ 300037 h 504825"/>
                <a:gd name="connsiteX52" fmla="*/ 76200 w 757237"/>
                <a:gd name="connsiteY52" fmla="*/ 319087 h 504825"/>
                <a:gd name="connsiteX53" fmla="*/ 47625 w 757237"/>
                <a:gd name="connsiteY53" fmla="*/ 328612 h 504825"/>
                <a:gd name="connsiteX54" fmla="*/ 50006 w 757237"/>
                <a:gd name="connsiteY54" fmla="*/ 345281 h 504825"/>
                <a:gd name="connsiteX55" fmla="*/ 4763 w 757237"/>
                <a:gd name="connsiteY55" fmla="*/ 340518 h 504825"/>
                <a:gd name="connsiteX56" fmla="*/ 0 w 757237"/>
                <a:gd name="connsiteY56" fmla="*/ 369093 h 504825"/>
                <a:gd name="connsiteX57" fmla="*/ 14287 w 757237"/>
                <a:gd name="connsiteY57" fmla="*/ 395287 h 504825"/>
                <a:gd name="connsiteX58" fmla="*/ 52387 w 757237"/>
                <a:gd name="connsiteY58" fmla="*/ 378618 h 504825"/>
                <a:gd name="connsiteX59" fmla="*/ 80962 w 757237"/>
                <a:gd name="connsiteY59" fmla="*/ 357187 h 504825"/>
                <a:gd name="connsiteX60" fmla="*/ 128587 w 757237"/>
                <a:gd name="connsiteY60" fmla="*/ 381000 h 504825"/>
                <a:gd name="connsiteX61" fmla="*/ 161925 w 757237"/>
                <a:gd name="connsiteY61" fmla="*/ 378618 h 504825"/>
                <a:gd name="connsiteX62" fmla="*/ 171450 w 757237"/>
                <a:gd name="connsiteY62" fmla="*/ 352425 h 504825"/>
                <a:gd name="connsiteX63" fmla="*/ 211931 w 757237"/>
                <a:gd name="connsiteY63" fmla="*/ 347662 h 504825"/>
                <a:gd name="connsiteX64" fmla="*/ 216693 w 757237"/>
                <a:gd name="connsiteY64" fmla="*/ 335756 h 504825"/>
                <a:gd name="connsiteX65" fmla="*/ 238125 w 757237"/>
                <a:gd name="connsiteY65" fmla="*/ 390525 h 504825"/>
                <a:gd name="connsiteX66" fmla="*/ 278606 w 757237"/>
                <a:gd name="connsiteY66" fmla="*/ 397668 h 504825"/>
                <a:gd name="connsiteX67" fmla="*/ 319087 w 757237"/>
                <a:gd name="connsiteY67" fmla="*/ 409575 h 504825"/>
                <a:gd name="connsiteX68" fmla="*/ 347662 w 757237"/>
                <a:gd name="connsiteY68" fmla="*/ 438150 h 504825"/>
                <a:gd name="connsiteX69" fmla="*/ 385762 w 757237"/>
                <a:gd name="connsiteY69" fmla="*/ 428625 h 504825"/>
                <a:gd name="connsiteX70" fmla="*/ 404812 w 757237"/>
                <a:gd name="connsiteY70" fmla="*/ 392906 h 504825"/>
                <a:gd name="connsiteX71" fmla="*/ 426243 w 757237"/>
                <a:gd name="connsiteY71" fmla="*/ 373856 h 504825"/>
                <a:gd name="connsiteX72" fmla="*/ 461962 w 757237"/>
                <a:gd name="connsiteY72" fmla="*/ 378618 h 504825"/>
                <a:gd name="connsiteX73" fmla="*/ 488156 w 757237"/>
                <a:gd name="connsiteY73" fmla="*/ 402431 h 504825"/>
                <a:gd name="connsiteX74" fmla="*/ 509587 w 757237"/>
                <a:gd name="connsiteY74" fmla="*/ 433387 h 504825"/>
                <a:gd name="connsiteX75" fmla="*/ 564355 w 757237"/>
                <a:gd name="connsiteY75" fmla="*/ 431006 h 504825"/>
                <a:gd name="connsiteX76" fmla="*/ 576262 w 757237"/>
                <a:gd name="connsiteY76" fmla="*/ 431006 h 504825"/>
                <a:gd name="connsiteX77" fmla="*/ 609600 w 757237"/>
                <a:gd name="connsiteY77" fmla="*/ 442912 h 504825"/>
                <a:gd name="connsiteX78" fmla="*/ 633412 w 757237"/>
                <a:gd name="connsiteY78" fmla="*/ 481012 h 504825"/>
                <a:gd name="connsiteX79" fmla="*/ 673893 w 757237"/>
                <a:gd name="connsiteY79" fmla="*/ 504825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757237" h="504825">
                  <a:moveTo>
                    <a:pt x="673893" y="504825"/>
                  </a:moveTo>
                  <a:lnTo>
                    <a:pt x="661987" y="431006"/>
                  </a:lnTo>
                  <a:lnTo>
                    <a:pt x="666750" y="395287"/>
                  </a:lnTo>
                  <a:lnTo>
                    <a:pt x="695325" y="366712"/>
                  </a:lnTo>
                  <a:lnTo>
                    <a:pt x="685800" y="338137"/>
                  </a:lnTo>
                  <a:lnTo>
                    <a:pt x="631031" y="283368"/>
                  </a:lnTo>
                  <a:lnTo>
                    <a:pt x="676275" y="278606"/>
                  </a:lnTo>
                  <a:lnTo>
                    <a:pt x="695325" y="252412"/>
                  </a:lnTo>
                  <a:lnTo>
                    <a:pt x="716756" y="238125"/>
                  </a:lnTo>
                  <a:lnTo>
                    <a:pt x="716756" y="211931"/>
                  </a:lnTo>
                  <a:lnTo>
                    <a:pt x="757237" y="183356"/>
                  </a:lnTo>
                  <a:lnTo>
                    <a:pt x="716756" y="150018"/>
                  </a:lnTo>
                  <a:lnTo>
                    <a:pt x="692943" y="135731"/>
                  </a:lnTo>
                  <a:lnTo>
                    <a:pt x="661987" y="150018"/>
                  </a:lnTo>
                  <a:lnTo>
                    <a:pt x="652462" y="130968"/>
                  </a:lnTo>
                  <a:lnTo>
                    <a:pt x="681037" y="80962"/>
                  </a:lnTo>
                  <a:lnTo>
                    <a:pt x="652462" y="71437"/>
                  </a:lnTo>
                  <a:lnTo>
                    <a:pt x="635793" y="97631"/>
                  </a:lnTo>
                  <a:lnTo>
                    <a:pt x="616743" y="69056"/>
                  </a:lnTo>
                  <a:lnTo>
                    <a:pt x="623887" y="33337"/>
                  </a:lnTo>
                  <a:lnTo>
                    <a:pt x="597693" y="30956"/>
                  </a:lnTo>
                  <a:lnTo>
                    <a:pt x="571500" y="73818"/>
                  </a:lnTo>
                  <a:lnTo>
                    <a:pt x="600075" y="114300"/>
                  </a:lnTo>
                  <a:lnTo>
                    <a:pt x="533400" y="114300"/>
                  </a:lnTo>
                  <a:lnTo>
                    <a:pt x="511968" y="130968"/>
                  </a:lnTo>
                  <a:lnTo>
                    <a:pt x="442912" y="130968"/>
                  </a:lnTo>
                  <a:lnTo>
                    <a:pt x="457200" y="104775"/>
                  </a:lnTo>
                  <a:cubicBezTo>
                    <a:pt x="450056" y="103981"/>
                    <a:pt x="445294" y="112712"/>
                    <a:pt x="438150" y="111918"/>
                  </a:cubicBezTo>
                  <a:lnTo>
                    <a:pt x="416719" y="104774"/>
                  </a:lnTo>
                  <a:lnTo>
                    <a:pt x="392906" y="85724"/>
                  </a:lnTo>
                  <a:lnTo>
                    <a:pt x="385762" y="59531"/>
                  </a:lnTo>
                  <a:lnTo>
                    <a:pt x="366712" y="57150"/>
                  </a:lnTo>
                  <a:lnTo>
                    <a:pt x="345281" y="59531"/>
                  </a:lnTo>
                  <a:lnTo>
                    <a:pt x="328612" y="0"/>
                  </a:lnTo>
                  <a:lnTo>
                    <a:pt x="309562" y="2381"/>
                  </a:lnTo>
                  <a:lnTo>
                    <a:pt x="304800" y="33337"/>
                  </a:lnTo>
                  <a:lnTo>
                    <a:pt x="276225" y="40481"/>
                  </a:lnTo>
                  <a:lnTo>
                    <a:pt x="266700" y="19050"/>
                  </a:lnTo>
                  <a:lnTo>
                    <a:pt x="235743" y="26193"/>
                  </a:lnTo>
                  <a:lnTo>
                    <a:pt x="216693" y="52387"/>
                  </a:lnTo>
                  <a:lnTo>
                    <a:pt x="195262" y="57150"/>
                  </a:lnTo>
                  <a:lnTo>
                    <a:pt x="178594" y="64293"/>
                  </a:lnTo>
                  <a:lnTo>
                    <a:pt x="176212" y="85725"/>
                  </a:lnTo>
                  <a:lnTo>
                    <a:pt x="169068" y="109537"/>
                  </a:lnTo>
                  <a:lnTo>
                    <a:pt x="116681" y="152400"/>
                  </a:lnTo>
                  <a:lnTo>
                    <a:pt x="116681" y="166687"/>
                  </a:lnTo>
                  <a:lnTo>
                    <a:pt x="73818" y="197643"/>
                  </a:lnTo>
                  <a:lnTo>
                    <a:pt x="78581" y="219075"/>
                  </a:lnTo>
                  <a:lnTo>
                    <a:pt x="42862" y="259556"/>
                  </a:lnTo>
                  <a:lnTo>
                    <a:pt x="69056" y="257175"/>
                  </a:lnTo>
                  <a:lnTo>
                    <a:pt x="88106" y="276225"/>
                  </a:lnTo>
                  <a:lnTo>
                    <a:pt x="76200" y="300037"/>
                  </a:lnTo>
                  <a:lnTo>
                    <a:pt x="76200" y="319087"/>
                  </a:lnTo>
                  <a:lnTo>
                    <a:pt x="47625" y="328612"/>
                  </a:lnTo>
                  <a:lnTo>
                    <a:pt x="50006" y="345281"/>
                  </a:lnTo>
                  <a:lnTo>
                    <a:pt x="4763" y="340518"/>
                  </a:lnTo>
                  <a:lnTo>
                    <a:pt x="0" y="369093"/>
                  </a:lnTo>
                  <a:lnTo>
                    <a:pt x="14287" y="395287"/>
                  </a:lnTo>
                  <a:lnTo>
                    <a:pt x="52387" y="378618"/>
                  </a:lnTo>
                  <a:lnTo>
                    <a:pt x="80962" y="357187"/>
                  </a:lnTo>
                  <a:lnTo>
                    <a:pt x="128587" y="381000"/>
                  </a:lnTo>
                  <a:lnTo>
                    <a:pt x="161925" y="378618"/>
                  </a:lnTo>
                  <a:lnTo>
                    <a:pt x="171450" y="352425"/>
                  </a:lnTo>
                  <a:lnTo>
                    <a:pt x="211931" y="347662"/>
                  </a:lnTo>
                  <a:lnTo>
                    <a:pt x="216693" y="335756"/>
                  </a:lnTo>
                  <a:lnTo>
                    <a:pt x="238125" y="390525"/>
                  </a:lnTo>
                  <a:lnTo>
                    <a:pt x="278606" y="397668"/>
                  </a:lnTo>
                  <a:lnTo>
                    <a:pt x="319087" y="409575"/>
                  </a:lnTo>
                  <a:lnTo>
                    <a:pt x="347662" y="438150"/>
                  </a:lnTo>
                  <a:lnTo>
                    <a:pt x="385762" y="428625"/>
                  </a:lnTo>
                  <a:lnTo>
                    <a:pt x="404812" y="392906"/>
                  </a:lnTo>
                  <a:lnTo>
                    <a:pt x="426243" y="373856"/>
                  </a:lnTo>
                  <a:lnTo>
                    <a:pt x="461962" y="378618"/>
                  </a:lnTo>
                  <a:lnTo>
                    <a:pt x="488156" y="402431"/>
                  </a:lnTo>
                  <a:lnTo>
                    <a:pt x="509587" y="433387"/>
                  </a:lnTo>
                  <a:cubicBezTo>
                    <a:pt x="527843" y="432593"/>
                    <a:pt x="550862" y="415132"/>
                    <a:pt x="564355" y="431006"/>
                  </a:cubicBezTo>
                  <a:lnTo>
                    <a:pt x="576262" y="431006"/>
                  </a:lnTo>
                  <a:lnTo>
                    <a:pt x="609600" y="442912"/>
                  </a:lnTo>
                  <a:cubicBezTo>
                    <a:pt x="619919" y="453231"/>
                    <a:pt x="623093" y="470693"/>
                    <a:pt x="633412" y="481012"/>
                  </a:cubicBezTo>
                  <a:lnTo>
                    <a:pt x="673893" y="50482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700">
                <a:latin typeface="Arial Narrow" pitchFamily="34" charset="0"/>
              </a:endParaRPr>
            </a:p>
          </p:txBody>
        </p:sp>
        <p:sp>
          <p:nvSpPr>
            <p:cNvPr id="59" name="Ульяновская обл."/>
            <p:cNvSpPr/>
            <p:nvPr/>
          </p:nvSpPr>
          <p:spPr>
            <a:xfrm>
              <a:off x="4759325" y="8770938"/>
              <a:ext cx="474663" cy="415925"/>
            </a:xfrm>
            <a:custGeom>
              <a:avLst/>
              <a:gdLst>
                <a:gd name="connsiteX0" fmla="*/ 271462 w 476250"/>
                <a:gd name="connsiteY0" fmla="*/ 390525 h 419100"/>
                <a:gd name="connsiteX1" fmla="*/ 309562 w 476250"/>
                <a:gd name="connsiteY1" fmla="*/ 345281 h 419100"/>
                <a:gd name="connsiteX2" fmla="*/ 252412 w 476250"/>
                <a:gd name="connsiteY2" fmla="*/ 328613 h 419100"/>
                <a:gd name="connsiteX3" fmla="*/ 247650 w 476250"/>
                <a:gd name="connsiteY3" fmla="*/ 302419 h 419100"/>
                <a:gd name="connsiteX4" fmla="*/ 221456 w 476250"/>
                <a:gd name="connsiteY4" fmla="*/ 271463 h 419100"/>
                <a:gd name="connsiteX5" fmla="*/ 242887 w 476250"/>
                <a:gd name="connsiteY5" fmla="*/ 247650 h 419100"/>
                <a:gd name="connsiteX6" fmla="*/ 266700 w 476250"/>
                <a:gd name="connsiteY6" fmla="*/ 252413 h 419100"/>
                <a:gd name="connsiteX7" fmla="*/ 278606 w 476250"/>
                <a:gd name="connsiteY7" fmla="*/ 242888 h 419100"/>
                <a:gd name="connsiteX8" fmla="*/ 280987 w 476250"/>
                <a:gd name="connsiteY8" fmla="*/ 221456 h 419100"/>
                <a:gd name="connsiteX9" fmla="*/ 295275 w 476250"/>
                <a:gd name="connsiteY9" fmla="*/ 207169 h 419100"/>
                <a:gd name="connsiteX10" fmla="*/ 321469 w 476250"/>
                <a:gd name="connsiteY10" fmla="*/ 211931 h 419100"/>
                <a:gd name="connsiteX11" fmla="*/ 335756 w 476250"/>
                <a:gd name="connsiteY11" fmla="*/ 211931 h 419100"/>
                <a:gd name="connsiteX12" fmla="*/ 345281 w 476250"/>
                <a:gd name="connsiteY12" fmla="*/ 185738 h 419100"/>
                <a:gd name="connsiteX13" fmla="*/ 376237 w 476250"/>
                <a:gd name="connsiteY13" fmla="*/ 195263 h 419100"/>
                <a:gd name="connsiteX14" fmla="*/ 404812 w 476250"/>
                <a:gd name="connsiteY14" fmla="*/ 192881 h 419100"/>
                <a:gd name="connsiteX15" fmla="*/ 447675 w 476250"/>
                <a:gd name="connsiteY15" fmla="*/ 192881 h 419100"/>
                <a:gd name="connsiteX16" fmla="*/ 450056 w 476250"/>
                <a:gd name="connsiteY16" fmla="*/ 180975 h 419100"/>
                <a:gd name="connsiteX17" fmla="*/ 452437 w 476250"/>
                <a:gd name="connsiteY17" fmla="*/ 164306 h 419100"/>
                <a:gd name="connsiteX18" fmla="*/ 473869 w 476250"/>
                <a:gd name="connsiteY18" fmla="*/ 142875 h 419100"/>
                <a:gd name="connsiteX19" fmla="*/ 476250 w 476250"/>
                <a:gd name="connsiteY19" fmla="*/ 119063 h 419100"/>
                <a:gd name="connsiteX20" fmla="*/ 476250 w 476250"/>
                <a:gd name="connsiteY20" fmla="*/ 85725 h 419100"/>
                <a:gd name="connsiteX21" fmla="*/ 471487 w 476250"/>
                <a:gd name="connsiteY21" fmla="*/ 69056 h 419100"/>
                <a:gd name="connsiteX22" fmla="*/ 459581 w 476250"/>
                <a:gd name="connsiteY22" fmla="*/ 64294 h 419100"/>
                <a:gd name="connsiteX23" fmla="*/ 440531 w 476250"/>
                <a:gd name="connsiteY23" fmla="*/ 64294 h 419100"/>
                <a:gd name="connsiteX24" fmla="*/ 400050 w 476250"/>
                <a:gd name="connsiteY24" fmla="*/ 47625 h 419100"/>
                <a:gd name="connsiteX25" fmla="*/ 371475 w 476250"/>
                <a:gd name="connsiteY25" fmla="*/ 0 h 419100"/>
                <a:gd name="connsiteX26" fmla="*/ 321469 w 476250"/>
                <a:gd name="connsiteY26" fmla="*/ 16669 h 419100"/>
                <a:gd name="connsiteX27" fmla="*/ 319087 w 476250"/>
                <a:gd name="connsiteY27" fmla="*/ 42863 h 419100"/>
                <a:gd name="connsiteX28" fmla="*/ 285750 w 476250"/>
                <a:gd name="connsiteY28" fmla="*/ 42863 h 419100"/>
                <a:gd name="connsiteX29" fmla="*/ 240506 w 476250"/>
                <a:gd name="connsiteY29" fmla="*/ 23813 h 419100"/>
                <a:gd name="connsiteX30" fmla="*/ 173831 w 476250"/>
                <a:gd name="connsiteY30" fmla="*/ 54769 h 419100"/>
                <a:gd name="connsiteX31" fmla="*/ 145256 w 476250"/>
                <a:gd name="connsiteY31" fmla="*/ 30956 h 419100"/>
                <a:gd name="connsiteX32" fmla="*/ 61912 w 476250"/>
                <a:gd name="connsiteY32" fmla="*/ 35719 h 419100"/>
                <a:gd name="connsiteX33" fmla="*/ 59531 w 476250"/>
                <a:gd name="connsiteY33" fmla="*/ 85725 h 419100"/>
                <a:gd name="connsiteX34" fmla="*/ 78581 w 476250"/>
                <a:gd name="connsiteY34" fmla="*/ 111919 h 419100"/>
                <a:gd name="connsiteX35" fmla="*/ 14287 w 476250"/>
                <a:gd name="connsiteY35" fmla="*/ 135731 h 419100"/>
                <a:gd name="connsiteX36" fmla="*/ 0 w 476250"/>
                <a:gd name="connsiteY36" fmla="*/ 164306 h 419100"/>
                <a:gd name="connsiteX37" fmla="*/ 26194 w 476250"/>
                <a:gd name="connsiteY37" fmla="*/ 176213 h 419100"/>
                <a:gd name="connsiteX38" fmla="*/ 40481 w 476250"/>
                <a:gd name="connsiteY38" fmla="*/ 211931 h 419100"/>
                <a:gd name="connsiteX39" fmla="*/ 69056 w 476250"/>
                <a:gd name="connsiteY39" fmla="*/ 228600 h 419100"/>
                <a:gd name="connsiteX40" fmla="*/ 64294 w 476250"/>
                <a:gd name="connsiteY40" fmla="*/ 245269 h 419100"/>
                <a:gd name="connsiteX41" fmla="*/ 109537 w 476250"/>
                <a:gd name="connsiteY41" fmla="*/ 285750 h 419100"/>
                <a:gd name="connsiteX42" fmla="*/ 121444 w 476250"/>
                <a:gd name="connsiteY42" fmla="*/ 326231 h 419100"/>
                <a:gd name="connsiteX43" fmla="*/ 111919 w 476250"/>
                <a:gd name="connsiteY43" fmla="*/ 383381 h 419100"/>
                <a:gd name="connsiteX44" fmla="*/ 123825 w 476250"/>
                <a:gd name="connsiteY44" fmla="*/ 419100 h 419100"/>
                <a:gd name="connsiteX45" fmla="*/ 178594 w 476250"/>
                <a:gd name="connsiteY45" fmla="*/ 419100 h 419100"/>
                <a:gd name="connsiteX46" fmla="*/ 219075 w 476250"/>
                <a:gd name="connsiteY46" fmla="*/ 397669 h 419100"/>
                <a:gd name="connsiteX47" fmla="*/ 271462 w 476250"/>
                <a:gd name="connsiteY47" fmla="*/ 390525 h 419100"/>
                <a:gd name="connsiteX0" fmla="*/ 271462 w 476250"/>
                <a:gd name="connsiteY0" fmla="*/ 390525 h 419100"/>
                <a:gd name="connsiteX1" fmla="*/ 309562 w 476250"/>
                <a:gd name="connsiteY1" fmla="*/ 345281 h 419100"/>
                <a:gd name="connsiteX2" fmla="*/ 252412 w 476250"/>
                <a:gd name="connsiteY2" fmla="*/ 328613 h 419100"/>
                <a:gd name="connsiteX3" fmla="*/ 247650 w 476250"/>
                <a:gd name="connsiteY3" fmla="*/ 302419 h 419100"/>
                <a:gd name="connsiteX4" fmla="*/ 221456 w 476250"/>
                <a:gd name="connsiteY4" fmla="*/ 271463 h 419100"/>
                <a:gd name="connsiteX5" fmla="*/ 242887 w 476250"/>
                <a:gd name="connsiteY5" fmla="*/ 247650 h 419100"/>
                <a:gd name="connsiteX6" fmla="*/ 266700 w 476250"/>
                <a:gd name="connsiteY6" fmla="*/ 252413 h 419100"/>
                <a:gd name="connsiteX7" fmla="*/ 278606 w 476250"/>
                <a:gd name="connsiteY7" fmla="*/ 242888 h 419100"/>
                <a:gd name="connsiteX8" fmla="*/ 280987 w 476250"/>
                <a:gd name="connsiteY8" fmla="*/ 221456 h 419100"/>
                <a:gd name="connsiteX9" fmla="*/ 295275 w 476250"/>
                <a:gd name="connsiteY9" fmla="*/ 207169 h 419100"/>
                <a:gd name="connsiteX10" fmla="*/ 321469 w 476250"/>
                <a:gd name="connsiteY10" fmla="*/ 211931 h 419100"/>
                <a:gd name="connsiteX11" fmla="*/ 335756 w 476250"/>
                <a:gd name="connsiteY11" fmla="*/ 211931 h 419100"/>
                <a:gd name="connsiteX12" fmla="*/ 345281 w 476250"/>
                <a:gd name="connsiteY12" fmla="*/ 185738 h 419100"/>
                <a:gd name="connsiteX13" fmla="*/ 376237 w 476250"/>
                <a:gd name="connsiteY13" fmla="*/ 195263 h 419100"/>
                <a:gd name="connsiteX14" fmla="*/ 404812 w 476250"/>
                <a:gd name="connsiteY14" fmla="*/ 192881 h 419100"/>
                <a:gd name="connsiteX15" fmla="*/ 447675 w 476250"/>
                <a:gd name="connsiteY15" fmla="*/ 192881 h 419100"/>
                <a:gd name="connsiteX16" fmla="*/ 450056 w 476250"/>
                <a:gd name="connsiteY16" fmla="*/ 180975 h 419100"/>
                <a:gd name="connsiteX17" fmla="*/ 452437 w 476250"/>
                <a:gd name="connsiteY17" fmla="*/ 164306 h 419100"/>
                <a:gd name="connsiteX18" fmla="*/ 473869 w 476250"/>
                <a:gd name="connsiteY18" fmla="*/ 142875 h 419100"/>
                <a:gd name="connsiteX19" fmla="*/ 476250 w 476250"/>
                <a:gd name="connsiteY19" fmla="*/ 119063 h 419100"/>
                <a:gd name="connsiteX20" fmla="*/ 476250 w 476250"/>
                <a:gd name="connsiteY20" fmla="*/ 85725 h 419100"/>
                <a:gd name="connsiteX21" fmla="*/ 471487 w 476250"/>
                <a:gd name="connsiteY21" fmla="*/ 69056 h 419100"/>
                <a:gd name="connsiteX22" fmla="*/ 459581 w 476250"/>
                <a:gd name="connsiteY22" fmla="*/ 64294 h 419100"/>
                <a:gd name="connsiteX23" fmla="*/ 440531 w 476250"/>
                <a:gd name="connsiteY23" fmla="*/ 64294 h 419100"/>
                <a:gd name="connsiteX24" fmla="*/ 400050 w 476250"/>
                <a:gd name="connsiteY24" fmla="*/ 47625 h 419100"/>
                <a:gd name="connsiteX25" fmla="*/ 371475 w 476250"/>
                <a:gd name="connsiteY25" fmla="*/ 0 h 419100"/>
                <a:gd name="connsiteX26" fmla="*/ 321469 w 476250"/>
                <a:gd name="connsiteY26" fmla="*/ 16669 h 419100"/>
                <a:gd name="connsiteX27" fmla="*/ 319087 w 476250"/>
                <a:gd name="connsiteY27" fmla="*/ 42863 h 419100"/>
                <a:gd name="connsiteX28" fmla="*/ 285750 w 476250"/>
                <a:gd name="connsiteY28" fmla="*/ 42863 h 419100"/>
                <a:gd name="connsiteX29" fmla="*/ 240506 w 476250"/>
                <a:gd name="connsiteY29" fmla="*/ 23813 h 419100"/>
                <a:gd name="connsiteX30" fmla="*/ 173831 w 476250"/>
                <a:gd name="connsiteY30" fmla="*/ 54769 h 419100"/>
                <a:gd name="connsiteX31" fmla="*/ 145256 w 476250"/>
                <a:gd name="connsiteY31" fmla="*/ 30956 h 419100"/>
                <a:gd name="connsiteX32" fmla="*/ 61912 w 476250"/>
                <a:gd name="connsiteY32" fmla="*/ 35719 h 419100"/>
                <a:gd name="connsiteX33" fmla="*/ 59531 w 476250"/>
                <a:gd name="connsiteY33" fmla="*/ 85725 h 419100"/>
                <a:gd name="connsiteX34" fmla="*/ 78581 w 476250"/>
                <a:gd name="connsiteY34" fmla="*/ 111919 h 419100"/>
                <a:gd name="connsiteX35" fmla="*/ 14287 w 476250"/>
                <a:gd name="connsiteY35" fmla="*/ 135731 h 419100"/>
                <a:gd name="connsiteX36" fmla="*/ 0 w 476250"/>
                <a:gd name="connsiteY36" fmla="*/ 164306 h 419100"/>
                <a:gd name="connsiteX37" fmla="*/ 26194 w 476250"/>
                <a:gd name="connsiteY37" fmla="*/ 176213 h 419100"/>
                <a:gd name="connsiteX38" fmla="*/ 40481 w 476250"/>
                <a:gd name="connsiteY38" fmla="*/ 211931 h 419100"/>
                <a:gd name="connsiteX39" fmla="*/ 69056 w 476250"/>
                <a:gd name="connsiteY39" fmla="*/ 228600 h 419100"/>
                <a:gd name="connsiteX40" fmla="*/ 64294 w 476250"/>
                <a:gd name="connsiteY40" fmla="*/ 245269 h 419100"/>
                <a:gd name="connsiteX41" fmla="*/ 109537 w 476250"/>
                <a:gd name="connsiteY41" fmla="*/ 285750 h 419100"/>
                <a:gd name="connsiteX42" fmla="*/ 121444 w 476250"/>
                <a:gd name="connsiteY42" fmla="*/ 326231 h 419100"/>
                <a:gd name="connsiteX43" fmla="*/ 111919 w 476250"/>
                <a:gd name="connsiteY43" fmla="*/ 383381 h 419100"/>
                <a:gd name="connsiteX44" fmla="*/ 126206 w 476250"/>
                <a:gd name="connsiteY44" fmla="*/ 390525 h 419100"/>
                <a:gd name="connsiteX45" fmla="*/ 123825 w 476250"/>
                <a:gd name="connsiteY45" fmla="*/ 419100 h 419100"/>
                <a:gd name="connsiteX46" fmla="*/ 178594 w 476250"/>
                <a:gd name="connsiteY46" fmla="*/ 419100 h 419100"/>
                <a:gd name="connsiteX47" fmla="*/ 219075 w 476250"/>
                <a:gd name="connsiteY47" fmla="*/ 397669 h 419100"/>
                <a:gd name="connsiteX48" fmla="*/ 271462 w 476250"/>
                <a:gd name="connsiteY48" fmla="*/ 390525 h 419100"/>
                <a:gd name="connsiteX0" fmla="*/ 259556 w 476250"/>
                <a:gd name="connsiteY0" fmla="*/ 378619 h 419100"/>
                <a:gd name="connsiteX1" fmla="*/ 309562 w 476250"/>
                <a:gd name="connsiteY1" fmla="*/ 345281 h 419100"/>
                <a:gd name="connsiteX2" fmla="*/ 252412 w 476250"/>
                <a:gd name="connsiteY2" fmla="*/ 328613 h 419100"/>
                <a:gd name="connsiteX3" fmla="*/ 247650 w 476250"/>
                <a:gd name="connsiteY3" fmla="*/ 302419 h 419100"/>
                <a:gd name="connsiteX4" fmla="*/ 221456 w 476250"/>
                <a:gd name="connsiteY4" fmla="*/ 271463 h 419100"/>
                <a:gd name="connsiteX5" fmla="*/ 242887 w 476250"/>
                <a:gd name="connsiteY5" fmla="*/ 247650 h 419100"/>
                <a:gd name="connsiteX6" fmla="*/ 266700 w 476250"/>
                <a:gd name="connsiteY6" fmla="*/ 252413 h 419100"/>
                <a:gd name="connsiteX7" fmla="*/ 278606 w 476250"/>
                <a:gd name="connsiteY7" fmla="*/ 242888 h 419100"/>
                <a:gd name="connsiteX8" fmla="*/ 280987 w 476250"/>
                <a:gd name="connsiteY8" fmla="*/ 221456 h 419100"/>
                <a:gd name="connsiteX9" fmla="*/ 295275 w 476250"/>
                <a:gd name="connsiteY9" fmla="*/ 207169 h 419100"/>
                <a:gd name="connsiteX10" fmla="*/ 321469 w 476250"/>
                <a:gd name="connsiteY10" fmla="*/ 211931 h 419100"/>
                <a:gd name="connsiteX11" fmla="*/ 335756 w 476250"/>
                <a:gd name="connsiteY11" fmla="*/ 211931 h 419100"/>
                <a:gd name="connsiteX12" fmla="*/ 345281 w 476250"/>
                <a:gd name="connsiteY12" fmla="*/ 185738 h 419100"/>
                <a:gd name="connsiteX13" fmla="*/ 376237 w 476250"/>
                <a:gd name="connsiteY13" fmla="*/ 195263 h 419100"/>
                <a:gd name="connsiteX14" fmla="*/ 404812 w 476250"/>
                <a:gd name="connsiteY14" fmla="*/ 192881 h 419100"/>
                <a:gd name="connsiteX15" fmla="*/ 447675 w 476250"/>
                <a:gd name="connsiteY15" fmla="*/ 192881 h 419100"/>
                <a:gd name="connsiteX16" fmla="*/ 450056 w 476250"/>
                <a:gd name="connsiteY16" fmla="*/ 180975 h 419100"/>
                <a:gd name="connsiteX17" fmla="*/ 452437 w 476250"/>
                <a:gd name="connsiteY17" fmla="*/ 164306 h 419100"/>
                <a:gd name="connsiteX18" fmla="*/ 473869 w 476250"/>
                <a:gd name="connsiteY18" fmla="*/ 142875 h 419100"/>
                <a:gd name="connsiteX19" fmla="*/ 476250 w 476250"/>
                <a:gd name="connsiteY19" fmla="*/ 119063 h 419100"/>
                <a:gd name="connsiteX20" fmla="*/ 476250 w 476250"/>
                <a:gd name="connsiteY20" fmla="*/ 85725 h 419100"/>
                <a:gd name="connsiteX21" fmla="*/ 471487 w 476250"/>
                <a:gd name="connsiteY21" fmla="*/ 69056 h 419100"/>
                <a:gd name="connsiteX22" fmla="*/ 459581 w 476250"/>
                <a:gd name="connsiteY22" fmla="*/ 64294 h 419100"/>
                <a:gd name="connsiteX23" fmla="*/ 440531 w 476250"/>
                <a:gd name="connsiteY23" fmla="*/ 64294 h 419100"/>
                <a:gd name="connsiteX24" fmla="*/ 400050 w 476250"/>
                <a:gd name="connsiteY24" fmla="*/ 47625 h 419100"/>
                <a:gd name="connsiteX25" fmla="*/ 371475 w 476250"/>
                <a:gd name="connsiteY25" fmla="*/ 0 h 419100"/>
                <a:gd name="connsiteX26" fmla="*/ 321469 w 476250"/>
                <a:gd name="connsiteY26" fmla="*/ 16669 h 419100"/>
                <a:gd name="connsiteX27" fmla="*/ 319087 w 476250"/>
                <a:gd name="connsiteY27" fmla="*/ 42863 h 419100"/>
                <a:gd name="connsiteX28" fmla="*/ 285750 w 476250"/>
                <a:gd name="connsiteY28" fmla="*/ 42863 h 419100"/>
                <a:gd name="connsiteX29" fmla="*/ 240506 w 476250"/>
                <a:gd name="connsiteY29" fmla="*/ 23813 h 419100"/>
                <a:gd name="connsiteX30" fmla="*/ 173831 w 476250"/>
                <a:gd name="connsiteY30" fmla="*/ 54769 h 419100"/>
                <a:gd name="connsiteX31" fmla="*/ 145256 w 476250"/>
                <a:gd name="connsiteY31" fmla="*/ 30956 h 419100"/>
                <a:gd name="connsiteX32" fmla="*/ 61912 w 476250"/>
                <a:gd name="connsiteY32" fmla="*/ 35719 h 419100"/>
                <a:gd name="connsiteX33" fmla="*/ 59531 w 476250"/>
                <a:gd name="connsiteY33" fmla="*/ 85725 h 419100"/>
                <a:gd name="connsiteX34" fmla="*/ 78581 w 476250"/>
                <a:gd name="connsiteY34" fmla="*/ 111919 h 419100"/>
                <a:gd name="connsiteX35" fmla="*/ 14287 w 476250"/>
                <a:gd name="connsiteY35" fmla="*/ 135731 h 419100"/>
                <a:gd name="connsiteX36" fmla="*/ 0 w 476250"/>
                <a:gd name="connsiteY36" fmla="*/ 164306 h 419100"/>
                <a:gd name="connsiteX37" fmla="*/ 26194 w 476250"/>
                <a:gd name="connsiteY37" fmla="*/ 176213 h 419100"/>
                <a:gd name="connsiteX38" fmla="*/ 40481 w 476250"/>
                <a:gd name="connsiteY38" fmla="*/ 211931 h 419100"/>
                <a:gd name="connsiteX39" fmla="*/ 69056 w 476250"/>
                <a:gd name="connsiteY39" fmla="*/ 228600 h 419100"/>
                <a:gd name="connsiteX40" fmla="*/ 64294 w 476250"/>
                <a:gd name="connsiteY40" fmla="*/ 245269 h 419100"/>
                <a:gd name="connsiteX41" fmla="*/ 109537 w 476250"/>
                <a:gd name="connsiteY41" fmla="*/ 285750 h 419100"/>
                <a:gd name="connsiteX42" fmla="*/ 121444 w 476250"/>
                <a:gd name="connsiteY42" fmla="*/ 326231 h 419100"/>
                <a:gd name="connsiteX43" fmla="*/ 111919 w 476250"/>
                <a:gd name="connsiteY43" fmla="*/ 383381 h 419100"/>
                <a:gd name="connsiteX44" fmla="*/ 126206 w 476250"/>
                <a:gd name="connsiteY44" fmla="*/ 390525 h 419100"/>
                <a:gd name="connsiteX45" fmla="*/ 123825 w 476250"/>
                <a:gd name="connsiteY45" fmla="*/ 419100 h 419100"/>
                <a:gd name="connsiteX46" fmla="*/ 178594 w 476250"/>
                <a:gd name="connsiteY46" fmla="*/ 419100 h 419100"/>
                <a:gd name="connsiteX47" fmla="*/ 219075 w 476250"/>
                <a:gd name="connsiteY47" fmla="*/ 397669 h 419100"/>
                <a:gd name="connsiteX48" fmla="*/ 259556 w 476250"/>
                <a:gd name="connsiteY48" fmla="*/ 378619 h 419100"/>
                <a:gd name="connsiteX0" fmla="*/ 259556 w 476250"/>
                <a:gd name="connsiteY0" fmla="*/ 378619 h 419100"/>
                <a:gd name="connsiteX1" fmla="*/ 309562 w 476250"/>
                <a:gd name="connsiteY1" fmla="*/ 345281 h 419100"/>
                <a:gd name="connsiteX2" fmla="*/ 252412 w 476250"/>
                <a:gd name="connsiteY2" fmla="*/ 328613 h 419100"/>
                <a:gd name="connsiteX3" fmla="*/ 247650 w 476250"/>
                <a:gd name="connsiteY3" fmla="*/ 302419 h 419100"/>
                <a:gd name="connsiteX4" fmla="*/ 221456 w 476250"/>
                <a:gd name="connsiteY4" fmla="*/ 271463 h 419100"/>
                <a:gd name="connsiteX5" fmla="*/ 242887 w 476250"/>
                <a:gd name="connsiteY5" fmla="*/ 247650 h 419100"/>
                <a:gd name="connsiteX6" fmla="*/ 266700 w 476250"/>
                <a:gd name="connsiteY6" fmla="*/ 252413 h 419100"/>
                <a:gd name="connsiteX7" fmla="*/ 278606 w 476250"/>
                <a:gd name="connsiteY7" fmla="*/ 242888 h 419100"/>
                <a:gd name="connsiteX8" fmla="*/ 280987 w 476250"/>
                <a:gd name="connsiteY8" fmla="*/ 221456 h 419100"/>
                <a:gd name="connsiteX9" fmla="*/ 295275 w 476250"/>
                <a:gd name="connsiteY9" fmla="*/ 207169 h 419100"/>
                <a:gd name="connsiteX10" fmla="*/ 321469 w 476250"/>
                <a:gd name="connsiteY10" fmla="*/ 211931 h 419100"/>
                <a:gd name="connsiteX11" fmla="*/ 335756 w 476250"/>
                <a:gd name="connsiteY11" fmla="*/ 211931 h 419100"/>
                <a:gd name="connsiteX12" fmla="*/ 345281 w 476250"/>
                <a:gd name="connsiteY12" fmla="*/ 185738 h 419100"/>
                <a:gd name="connsiteX13" fmla="*/ 376237 w 476250"/>
                <a:gd name="connsiteY13" fmla="*/ 195263 h 419100"/>
                <a:gd name="connsiteX14" fmla="*/ 404812 w 476250"/>
                <a:gd name="connsiteY14" fmla="*/ 192881 h 419100"/>
                <a:gd name="connsiteX15" fmla="*/ 447675 w 476250"/>
                <a:gd name="connsiteY15" fmla="*/ 192881 h 419100"/>
                <a:gd name="connsiteX16" fmla="*/ 450056 w 476250"/>
                <a:gd name="connsiteY16" fmla="*/ 180975 h 419100"/>
                <a:gd name="connsiteX17" fmla="*/ 452437 w 476250"/>
                <a:gd name="connsiteY17" fmla="*/ 164306 h 419100"/>
                <a:gd name="connsiteX18" fmla="*/ 473869 w 476250"/>
                <a:gd name="connsiteY18" fmla="*/ 142875 h 419100"/>
                <a:gd name="connsiteX19" fmla="*/ 476250 w 476250"/>
                <a:gd name="connsiteY19" fmla="*/ 119063 h 419100"/>
                <a:gd name="connsiteX20" fmla="*/ 476250 w 476250"/>
                <a:gd name="connsiteY20" fmla="*/ 85725 h 419100"/>
                <a:gd name="connsiteX21" fmla="*/ 471487 w 476250"/>
                <a:gd name="connsiteY21" fmla="*/ 69056 h 419100"/>
                <a:gd name="connsiteX22" fmla="*/ 459581 w 476250"/>
                <a:gd name="connsiteY22" fmla="*/ 64294 h 419100"/>
                <a:gd name="connsiteX23" fmla="*/ 440531 w 476250"/>
                <a:gd name="connsiteY23" fmla="*/ 64294 h 419100"/>
                <a:gd name="connsiteX24" fmla="*/ 400050 w 476250"/>
                <a:gd name="connsiteY24" fmla="*/ 47625 h 419100"/>
                <a:gd name="connsiteX25" fmla="*/ 371475 w 476250"/>
                <a:gd name="connsiteY25" fmla="*/ 0 h 419100"/>
                <a:gd name="connsiteX26" fmla="*/ 321469 w 476250"/>
                <a:gd name="connsiteY26" fmla="*/ 16669 h 419100"/>
                <a:gd name="connsiteX27" fmla="*/ 319087 w 476250"/>
                <a:gd name="connsiteY27" fmla="*/ 42863 h 419100"/>
                <a:gd name="connsiteX28" fmla="*/ 285750 w 476250"/>
                <a:gd name="connsiteY28" fmla="*/ 42863 h 419100"/>
                <a:gd name="connsiteX29" fmla="*/ 240506 w 476250"/>
                <a:gd name="connsiteY29" fmla="*/ 23813 h 419100"/>
                <a:gd name="connsiteX30" fmla="*/ 173831 w 476250"/>
                <a:gd name="connsiteY30" fmla="*/ 54769 h 419100"/>
                <a:gd name="connsiteX31" fmla="*/ 145256 w 476250"/>
                <a:gd name="connsiteY31" fmla="*/ 30956 h 419100"/>
                <a:gd name="connsiteX32" fmla="*/ 61912 w 476250"/>
                <a:gd name="connsiteY32" fmla="*/ 35719 h 419100"/>
                <a:gd name="connsiteX33" fmla="*/ 59531 w 476250"/>
                <a:gd name="connsiteY33" fmla="*/ 85725 h 419100"/>
                <a:gd name="connsiteX34" fmla="*/ 78581 w 476250"/>
                <a:gd name="connsiteY34" fmla="*/ 111919 h 419100"/>
                <a:gd name="connsiteX35" fmla="*/ 14287 w 476250"/>
                <a:gd name="connsiteY35" fmla="*/ 135731 h 419100"/>
                <a:gd name="connsiteX36" fmla="*/ 0 w 476250"/>
                <a:gd name="connsiteY36" fmla="*/ 164306 h 419100"/>
                <a:gd name="connsiteX37" fmla="*/ 26194 w 476250"/>
                <a:gd name="connsiteY37" fmla="*/ 176213 h 419100"/>
                <a:gd name="connsiteX38" fmla="*/ 40481 w 476250"/>
                <a:gd name="connsiteY38" fmla="*/ 211931 h 419100"/>
                <a:gd name="connsiteX39" fmla="*/ 69056 w 476250"/>
                <a:gd name="connsiteY39" fmla="*/ 228600 h 419100"/>
                <a:gd name="connsiteX40" fmla="*/ 64294 w 476250"/>
                <a:gd name="connsiteY40" fmla="*/ 245269 h 419100"/>
                <a:gd name="connsiteX41" fmla="*/ 109537 w 476250"/>
                <a:gd name="connsiteY41" fmla="*/ 285750 h 419100"/>
                <a:gd name="connsiteX42" fmla="*/ 121444 w 476250"/>
                <a:gd name="connsiteY42" fmla="*/ 326231 h 419100"/>
                <a:gd name="connsiteX43" fmla="*/ 111919 w 476250"/>
                <a:gd name="connsiteY43" fmla="*/ 383381 h 419100"/>
                <a:gd name="connsiteX44" fmla="*/ 126206 w 476250"/>
                <a:gd name="connsiteY44" fmla="*/ 390525 h 419100"/>
                <a:gd name="connsiteX45" fmla="*/ 123825 w 476250"/>
                <a:gd name="connsiteY45" fmla="*/ 419100 h 419100"/>
                <a:gd name="connsiteX46" fmla="*/ 178594 w 476250"/>
                <a:gd name="connsiteY46" fmla="*/ 419100 h 419100"/>
                <a:gd name="connsiteX47" fmla="*/ 219075 w 476250"/>
                <a:gd name="connsiteY47" fmla="*/ 397669 h 419100"/>
                <a:gd name="connsiteX48" fmla="*/ 259556 w 476250"/>
                <a:gd name="connsiteY48" fmla="*/ 378619 h 419100"/>
                <a:gd name="connsiteX0" fmla="*/ 259556 w 476250"/>
                <a:gd name="connsiteY0" fmla="*/ 378619 h 419100"/>
                <a:gd name="connsiteX1" fmla="*/ 309562 w 476250"/>
                <a:gd name="connsiteY1" fmla="*/ 345281 h 419100"/>
                <a:gd name="connsiteX2" fmla="*/ 252412 w 476250"/>
                <a:gd name="connsiteY2" fmla="*/ 328613 h 419100"/>
                <a:gd name="connsiteX3" fmla="*/ 247650 w 476250"/>
                <a:gd name="connsiteY3" fmla="*/ 302419 h 419100"/>
                <a:gd name="connsiteX4" fmla="*/ 221456 w 476250"/>
                <a:gd name="connsiteY4" fmla="*/ 271463 h 419100"/>
                <a:gd name="connsiteX5" fmla="*/ 242887 w 476250"/>
                <a:gd name="connsiteY5" fmla="*/ 247650 h 419100"/>
                <a:gd name="connsiteX6" fmla="*/ 266700 w 476250"/>
                <a:gd name="connsiteY6" fmla="*/ 252413 h 419100"/>
                <a:gd name="connsiteX7" fmla="*/ 278606 w 476250"/>
                <a:gd name="connsiteY7" fmla="*/ 242888 h 419100"/>
                <a:gd name="connsiteX8" fmla="*/ 280987 w 476250"/>
                <a:gd name="connsiteY8" fmla="*/ 221456 h 419100"/>
                <a:gd name="connsiteX9" fmla="*/ 295275 w 476250"/>
                <a:gd name="connsiteY9" fmla="*/ 207169 h 419100"/>
                <a:gd name="connsiteX10" fmla="*/ 321469 w 476250"/>
                <a:gd name="connsiteY10" fmla="*/ 211931 h 419100"/>
                <a:gd name="connsiteX11" fmla="*/ 335756 w 476250"/>
                <a:gd name="connsiteY11" fmla="*/ 211931 h 419100"/>
                <a:gd name="connsiteX12" fmla="*/ 345281 w 476250"/>
                <a:gd name="connsiteY12" fmla="*/ 185738 h 419100"/>
                <a:gd name="connsiteX13" fmla="*/ 376237 w 476250"/>
                <a:gd name="connsiteY13" fmla="*/ 195263 h 419100"/>
                <a:gd name="connsiteX14" fmla="*/ 404812 w 476250"/>
                <a:gd name="connsiteY14" fmla="*/ 192881 h 419100"/>
                <a:gd name="connsiteX15" fmla="*/ 447675 w 476250"/>
                <a:gd name="connsiteY15" fmla="*/ 192881 h 419100"/>
                <a:gd name="connsiteX16" fmla="*/ 450056 w 476250"/>
                <a:gd name="connsiteY16" fmla="*/ 180975 h 419100"/>
                <a:gd name="connsiteX17" fmla="*/ 452437 w 476250"/>
                <a:gd name="connsiteY17" fmla="*/ 164306 h 419100"/>
                <a:gd name="connsiteX18" fmla="*/ 473869 w 476250"/>
                <a:gd name="connsiteY18" fmla="*/ 142875 h 419100"/>
                <a:gd name="connsiteX19" fmla="*/ 476250 w 476250"/>
                <a:gd name="connsiteY19" fmla="*/ 119063 h 419100"/>
                <a:gd name="connsiteX20" fmla="*/ 476250 w 476250"/>
                <a:gd name="connsiteY20" fmla="*/ 85725 h 419100"/>
                <a:gd name="connsiteX21" fmla="*/ 471487 w 476250"/>
                <a:gd name="connsiteY21" fmla="*/ 69056 h 419100"/>
                <a:gd name="connsiteX22" fmla="*/ 459581 w 476250"/>
                <a:gd name="connsiteY22" fmla="*/ 64294 h 419100"/>
                <a:gd name="connsiteX23" fmla="*/ 440531 w 476250"/>
                <a:gd name="connsiteY23" fmla="*/ 64294 h 419100"/>
                <a:gd name="connsiteX24" fmla="*/ 400050 w 476250"/>
                <a:gd name="connsiteY24" fmla="*/ 47625 h 419100"/>
                <a:gd name="connsiteX25" fmla="*/ 371475 w 476250"/>
                <a:gd name="connsiteY25" fmla="*/ 0 h 419100"/>
                <a:gd name="connsiteX26" fmla="*/ 321469 w 476250"/>
                <a:gd name="connsiteY26" fmla="*/ 16669 h 419100"/>
                <a:gd name="connsiteX27" fmla="*/ 319087 w 476250"/>
                <a:gd name="connsiteY27" fmla="*/ 42863 h 419100"/>
                <a:gd name="connsiteX28" fmla="*/ 285750 w 476250"/>
                <a:gd name="connsiteY28" fmla="*/ 42863 h 419100"/>
                <a:gd name="connsiteX29" fmla="*/ 240506 w 476250"/>
                <a:gd name="connsiteY29" fmla="*/ 23813 h 419100"/>
                <a:gd name="connsiteX30" fmla="*/ 173831 w 476250"/>
                <a:gd name="connsiteY30" fmla="*/ 54769 h 419100"/>
                <a:gd name="connsiteX31" fmla="*/ 145256 w 476250"/>
                <a:gd name="connsiteY31" fmla="*/ 30956 h 419100"/>
                <a:gd name="connsiteX32" fmla="*/ 61912 w 476250"/>
                <a:gd name="connsiteY32" fmla="*/ 35719 h 419100"/>
                <a:gd name="connsiteX33" fmla="*/ 59531 w 476250"/>
                <a:gd name="connsiteY33" fmla="*/ 85725 h 419100"/>
                <a:gd name="connsiteX34" fmla="*/ 78581 w 476250"/>
                <a:gd name="connsiteY34" fmla="*/ 111919 h 419100"/>
                <a:gd name="connsiteX35" fmla="*/ 14287 w 476250"/>
                <a:gd name="connsiteY35" fmla="*/ 135731 h 419100"/>
                <a:gd name="connsiteX36" fmla="*/ 0 w 476250"/>
                <a:gd name="connsiteY36" fmla="*/ 164306 h 419100"/>
                <a:gd name="connsiteX37" fmla="*/ 26194 w 476250"/>
                <a:gd name="connsiteY37" fmla="*/ 176213 h 419100"/>
                <a:gd name="connsiteX38" fmla="*/ 40481 w 476250"/>
                <a:gd name="connsiteY38" fmla="*/ 211931 h 419100"/>
                <a:gd name="connsiteX39" fmla="*/ 69056 w 476250"/>
                <a:gd name="connsiteY39" fmla="*/ 228600 h 419100"/>
                <a:gd name="connsiteX40" fmla="*/ 64294 w 476250"/>
                <a:gd name="connsiteY40" fmla="*/ 245269 h 419100"/>
                <a:gd name="connsiteX41" fmla="*/ 109537 w 476250"/>
                <a:gd name="connsiteY41" fmla="*/ 285750 h 419100"/>
                <a:gd name="connsiteX42" fmla="*/ 121444 w 476250"/>
                <a:gd name="connsiteY42" fmla="*/ 326231 h 419100"/>
                <a:gd name="connsiteX43" fmla="*/ 111919 w 476250"/>
                <a:gd name="connsiteY43" fmla="*/ 383381 h 419100"/>
                <a:gd name="connsiteX44" fmla="*/ 126206 w 476250"/>
                <a:gd name="connsiteY44" fmla="*/ 390525 h 419100"/>
                <a:gd name="connsiteX45" fmla="*/ 123825 w 476250"/>
                <a:gd name="connsiteY45" fmla="*/ 419100 h 419100"/>
                <a:gd name="connsiteX46" fmla="*/ 178594 w 476250"/>
                <a:gd name="connsiteY46" fmla="*/ 419100 h 419100"/>
                <a:gd name="connsiteX47" fmla="*/ 219075 w 476250"/>
                <a:gd name="connsiteY47" fmla="*/ 397669 h 419100"/>
                <a:gd name="connsiteX48" fmla="*/ 242887 w 476250"/>
                <a:gd name="connsiteY48" fmla="*/ 402431 h 419100"/>
                <a:gd name="connsiteX49" fmla="*/ 259556 w 476250"/>
                <a:gd name="connsiteY49" fmla="*/ 378619 h 419100"/>
                <a:gd name="connsiteX0" fmla="*/ 259556 w 476250"/>
                <a:gd name="connsiteY0" fmla="*/ 378619 h 419100"/>
                <a:gd name="connsiteX1" fmla="*/ 309562 w 476250"/>
                <a:gd name="connsiteY1" fmla="*/ 345281 h 419100"/>
                <a:gd name="connsiteX2" fmla="*/ 252412 w 476250"/>
                <a:gd name="connsiteY2" fmla="*/ 328613 h 419100"/>
                <a:gd name="connsiteX3" fmla="*/ 247650 w 476250"/>
                <a:gd name="connsiteY3" fmla="*/ 302419 h 419100"/>
                <a:gd name="connsiteX4" fmla="*/ 221456 w 476250"/>
                <a:gd name="connsiteY4" fmla="*/ 271463 h 419100"/>
                <a:gd name="connsiteX5" fmla="*/ 242887 w 476250"/>
                <a:gd name="connsiteY5" fmla="*/ 247650 h 419100"/>
                <a:gd name="connsiteX6" fmla="*/ 266700 w 476250"/>
                <a:gd name="connsiteY6" fmla="*/ 252413 h 419100"/>
                <a:gd name="connsiteX7" fmla="*/ 278606 w 476250"/>
                <a:gd name="connsiteY7" fmla="*/ 242888 h 419100"/>
                <a:gd name="connsiteX8" fmla="*/ 280987 w 476250"/>
                <a:gd name="connsiteY8" fmla="*/ 221456 h 419100"/>
                <a:gd name="connsiteX9" fmla="*/ 295275 w 476250"/>
                <a:gd name="connsiteY9" fmla="*/ 207169 h 419100"/>
                <a:gd name="connsiteX10" fmla="*/ 321469 w 476250"/>
                <a:gd name="connsiteY10" fmla="*/ 211931 h 419100"/>
                <a:gd name="connsiteX11" fmla="*/ 335756 w 476250"/>
                <a:gd name="connsiteY11" fmla="*/ 211931 h 419100"/>
                <a:gd name="connsiteX12" fmla="*/ 345281 w 476250"/>
                <a:gd name="connsiteY12" fmla="*/ 185738 h 419100"/>
                <a:gd name="connsiteX13" fmla="*/ 376237 w 476250"/>
                <a:gd name="connsiteY13" fmla="*/ 195263 h 419100"/>
                <a:gd name="connsiteX14" fmla="*/ 404812 w 476250"/>
                <a:gd name="connsiteY14" fmla="*/ 192881 h 419100"/>
                <a:gd name="connsiteX15" fmla="*/ 447675 w 476250"/>
                <a:gd name="connsiteY15" fmla="*/ 192881 h 419100"/>
                <a:gd name="connsiteX16" fmla="*/ 450056 w 476250"/>
                <a:gd name="connsiteY16" fmla="*/ 180975 h 419100"/>
                <a:gd name="connsiteX17" fmla="*/ 452437 w 476250"/>
                <a:gd name="connsiteY17" fmla="*/ 164306 h 419100"/>
                <a:gd name="connsiteX18" fmla="*/ 473869 w 476250"/>
                <a:gd name="connsiteY18" fmla="*/ 142875 h 419100"/>
                <a:gd name="connsiteX19" fmla="*/ 476250 w 476250"/>
                <a:gd name="connsiteY19" fmla="*/ 119063 h 419100"/>
                <a:gd name="connsiteX20" fmla="*/ 476250 w 476250"/>
                <a:gd name="connsiteY20" fmla="*/ 85725 h 419100"/>
                <a:gd name="connsiteX21" fmla="*/ 471487 w 476250"/>
                <a:gd name="connsiteY21" fmla="*/ 69056 h 419100"/>
                <a:gd name="connsiteX22" fmla="*/ 459581 w 476250"/>
                <a:gd name="connsiteY22" fmla="*/ 64294 h 419100"/>
                <a:gd name="connsiteX23" fmla="*/ 440531 w 476250"/>
                <a:gd name="connsiteY23" fmla="*/ 64294 h 419100"/>
                <a:gd name="connsiteX24" fmla="*/ 400050 w 476250"/>
                <a:gd name="connsiteY24" fmla="*/ 47625 h 419100"/>
                <a:gd name="connsiteX25" fmla="*/ 371475 w 476250"/>
                <a:gd name="connsiteY25" fmla="*/ 0 h 419100"/>
                <a:gd name="connsiteX26" fmla="*/ 321469 w 476250"/>
                <a:gd name="connsiteY26" fmla="*/ 16669 h 419100"/>
                <a:gd name="connsiteX27" fmla="*/ 319087 w 476250"/>
                <a:gd name="connsiteY27" fmla="*/ 42863 h 419100"/>
                <a:gd name="connsiteX28" fmla="*/ 285750 w 476250"/>
                <a:gd name="connsiteY28" fmla="*/ 42863 h 419100"/>
                <a:gd name="connsiteX29" fmla="*/ 240506 w 476250"/>
                <a:gd name="connsiteY29" fmla="*/ 23813 h 419100"/>
                <a:gd name="connsiteX30" fmla="*/ 173831 w 476250"/>
                <a:gd name="connsiteY30" fmla="*/ 54769 h 419100"/>
                <a:gd name="connsiteX31" fmla="*/ 145256 w 476250"/>
                <a:gd name="connsiteY31" fmla="*/ 30956 h 419100"/>
                <a:gd name="connsiteX32" fmla="*/ 71437 w 476250"/>
                <a:gd name="connsiteY32" fmla="*/ 35719 h 419100"/>
                <a:gd name="connsiteX33" fmla="*/ 59531 w 476250"/>
                <a:gd name="connsiteY33" fmla="*/ 85725 h 419100"/>
                <a:gd name="connsiteX34" fmla="*/ 78581 w 476250"/>
                <a:gd name="connsiteY34" fmla="*/ 111919 h 419100"/>
                <a:gd name="connsiteX35" fmla="*/ 14287 w 476250"/>
                <a:gd name="connsiteY35" fmla="*/ 135731 h 419100"/>
                <a:gd name="connsiteX36" fmla="*/ 0 w 476250"/>
                <a:gd name="connsiteY36" fmla="*/ 164306 h 419100"/>
                <a:gd name="connsiteX37" fmla="*/ 26194 w 476250"/>
                <a:gd name="connsiteY37" fmla="*/ 176213 h 419100"/>
                <a:gd name="connsiteX38" fmla="*/ 40481 w 476250"/>
                <a:gd name="connsiteY38" fmla="*/ 211931 h 419100"/>
                <a:gd name="connsiteX39" fmla="*/ 69056 w 476250"/>
                <a:gd name="connsiteY39" fmla="*/ 228600 h 419100"/>
                <a:gd name="connsiteX40" fmla="*/ 64294 w 476250"/>
                <a:gd name="connsiteY40" fmla="*/ 245269 h 419100"/>
                <a:gd name="connsiteX41" fmla="*/ 109537 w 476250"/>
                <a:gd name="connsiteY41" fmla="*/ 285750 h 419100"/>
                <a:gd name="connsiteX42" fmla="*/ 121444 w 476250"/>
                <a:gd name="connsiteY42" fmla="*/ 326231 h 419100"/>
                <a:gd name="connsiteX43" fmla="*/ 111919 w 476250"/>
                <a:gd name="connsiteY43" fmla="*/ 383381 h 419100"/>
                <a:gd name="connsiteX44" fmla="*/ 126206 w 476250"/>
                <a:gd name="connsiteY44" fmla="*/ 390525 h 419100"/>
                <a:gd name="connsiteX45" fmla="*/ 123825 w 476250"/>
                <a:gd name="connsiteY45" fmla="*/ 419100 h 419100"/>
                <a:gd name="connsiteX46" fmla="*/ 178594 w 476250"/>
                <a:gd name="connsiteY46" fmla="*/ 419100 h 419100"/>
                <a:gd name="connsiteX47" fmla="*/ 219075 w 476250"/>
                <a:gd name="connsiteY47" fmla="*/ 397669 h 419100"/>
                <a:gd name="connsiteX48" fmla="*/ 242887 w 476250"/>
                <a:gd name="connsiteY48" fmla="*/ 402431 h 419100"/>
                <a:gd name="connsiteX49" fmla="*/ 259556 w 476250"/>
                <a:gd name="connsiteY49" fmla="*/ 378619 h 419100"/>
                <a:gd name="connsiteX0" fmla="*/ 259556 w 476250"/>
                <a:gd name="connsiteY0" fmla="*/ 378619 h 419100"/>
                <a:gd name="connsiteX1" fmla="*/ 309562 w 476250"/>
                <a:gd name="connsiteY1" fmla="*/ 345281 h 419100"/>
                <a:gd name="connsiteX2" fmla="*/ 252412 w 476250"/>
                <a:gd name="connsiteY2" fmla="*/ 328613 h 419100"/>
                <a:gd name="connsiteX3" fmla="*/ 247650 w 476250"/>
                <a:gd name="connsiteY3" fmla="*/ 302419 h 419100"/>
                <a:gd name="connsiteX4" fmla="*/ 221456 w 476250"/>
                <a:gd name="connsiteY4" fmla="*/ 271463 h 419100"/>
                <a:gd name="connsiteX5" fmla="*/ 242887 w 476250"/>
                <a:gd name="connsiteY5" fmla="*/ 247650 h 419100"/>
                <a:gd name="connsiteX6" fmla="*/ 266700 w 476250"/>
                <a:gd name="connsiteY6" fmla="*/ 252413 h 419100"/>
                <a:gd name="connsiteX7" fmla="*/ 278606 w 476250"/>
                <a:gd name="connsiteY7" fmla="*/ 242888 h 419100"/>
                <a:gd name="connsiteX8" fmla="*/ 280987 w 476250"/>
                <a:gd name="connsiteY8" fmla="*/ 221456 h 419100"/>
                <a:gd name="connsiteX9" fmla="*/ 295275 w 476250"/>
                <a:gd name="connsiteY9" fmla="*/ 207169 h 419100"/>
                <a:gd name="connsiteX10" fmla="*/ 321469 w 476250"/>
                <a:gd name="connsiteY10" fmla="*/ 211931 h 419100"/>
                <a:gd name="connsiteX11" fmla="*/ 335756 w 476250"/>
                <a:gd name="connsiteY11" fmla="*/ 211931 h 419100"/>
                <a:gd name="connsiteX12" fmla="*/ 345281 w 476250"/>
                <a:gd name="connsiteY12" fmla="*/ 185738 h 419100"/>
                <a:gd name="connsiteX13" fmla="*/ 376237 w 476250"/>
                <a:gd name="connsiteY13" fmla="*/ 195263 h 419100"/>
                <a:gd name="connsiteX14" fmla="*/ 404812 w 476250"/>
                <a:gd name="connsiteY14" fmla="*/ 192881 h 419100"/>
                <a:gd name="connsiteX15" fmla="*/ 447675 w 476250"/>
                <a:gd name="connsiteY15" fmla="*/ 192881 h 419100"/>
                <a:gd name="connsiteX16" fmla="*/ 450056 w 476250"/>
                <a:gd name="connsiteY16" fmla="*/ 180975 h 419100"/>
                <a:gd name="connsiteX17" fmla="*/ 452437 w 476250"/>
                <a:gd name="connsiteY17" fmla="*/ 164306 h 419100"/>
                <a:gd name="connsiteX18" fmla="*/ 473869 w 476250"/>
                <a:gd name="connsiteY18" fmla="*/ 142875 h 419100"/>
                <a:gd name="connsiteX19" fmla="*/ 476250 w 476250"/>
                <a:gd name="connsiteY19" fmla="*/ 119063 h 419100"/>
                <a:gd name="connsiteX20" fmla="*/ 476250 w 476250"/>
                <a:gd name="connsiteY20" fmla="*/ 85725 h 419100"/>
                <a:gd name="connsiteX21" fmla="*/ 471487 w 476250"/>
                <a:gd name="connsiteY21" fmla="*/ 69056 h 419100"/>
                <a:gd name="connsiteX22" fmla="*/ 459581 w 476250"/>
                <a:gd name="connsiteY22" fmla="*/ 64294 h 419100"/>
                <a:gd name="connsiteX23" fmla="*/ 440531 w 476250"/>
                <a:gd name="connsiteY23" fmla="*/ 64294 h 419100"/>
                <a:gd name="connsiteX24" fmla="*/ 400050 w 476250"/>
                <a:gd name="connsiteY24" fmla="*/ 47625 h 419100"/>
                <a:gd name="connsiteX25" fmla="*/ 371475 w 476250"/>
                <a:gd name="connsiteY25" fmla="*/ 0 h 419100"/>
                <a:gd name="connsiteX26" fmla="*/ 321469 w 476250"/>
                <a:gd name="connsiteY26" fmla="*/ 16669 h 419100"/>
                <a:gd name="connsiteX27" fmla="*/ 319087 w 476250"/>
                <a:gd name="connsiteY27" fmla="*/ 42863 h 419100"/>
                <a:gd name="connsiteX28" fmla="*/ 285750 w 476250"/>
                <a:gd name="connsiteY28" fmla="*/ 42863 h 419100"/>
                <a:gd name="connsiteX29" fmla="*/ 240506 w 476250"/>
                <a:gd name="connsiteY29" fmla="*/ 23813 h 419100"/>
                <a:gd name="connsiteX30" fmla="*/ 173831 w 476250"/>
                <a:gd name="connsiteY30" fmla="*/ 54769 h 419100"/>
                <a:gd name="connsiteX31" fmla="*/ 157162 w 476250"/>
                <a:gd name="connsiteY31" fmla="*/ 35718 h 419100"/>
                <a:gd name="connsiteX32" fmla="*/ 71437 w 476250"/>
                <a:gd name="connsiteY32" fmla="*/ 35719 h 419100"/>
                <a:gd name="connsiteX33" fmla="*/ 59531 w 476250"/>
                <a:gd name="connsiteY33" fmla="*/ 85725 h 419100"/>
                <a:gd name="connsiteX34" fmla="*/ 78581 w 476250"/>
                <a:gd name="connsiteY34" fmla="*/ 111919 h 419100"/>
                <a:gd name="connsiteX35" fmla="*/ 14287 w 476250"/>
                <a:gd name="connsiteY35" fmla="*/ 135731 h 419100"/>
                <a:gd name="connsiteX36" fmla="*/ 0 w 476250"/>
                <a:gd name="connsiteY36" fmla="*/ 164306 h 419100"/>
                <a:gd name="connsiteX37" fmla="*/ 26194 w 476250"/>
                <a:gd name="connsiteY37" fmla="*/ 176213 h 419100"/>
                <a:gd name="connsiteX38" fmla="*/ 40481 w 476250"/>
                <a:gd name="connsiteY38" fmla="*/ 211931 h 419100"/>
                <a:gd name="connsiteX39" fmla="*/ 69056 w 476250"/>
                <a:gd name="connsiteY39" fmla="*/ 228600 h 419100"/>
                <a:gd name="connsiteX40" fmla="*/ 64294 w 476250"/>
                <a:gd name="connsiteY40" fmla="*/ 245269 h 419100"/>
                <a:gd name="connsiteX41" fmla="*/ 109537 w 476250"/>
                <a:gd name="connsiteY41" fmla="*/ 285750 h 419100"/>
                <a:gd name="connsiteX42" fmla="*/ 121444 w 476250"/>
                <a:gd name="connsiteY42" fmla="*/ 326231 h 419100"/>
                <a:gd name="connsiteX43" fmla="*/ 111919 w 476250"/>
                <a:gd name="connsiteY43" fmla="*/ 383381 h 419100"/>
                <a:gd name="connsiteX44" fmla="*/ 126206 w 476250"/>
                <a:gd name="connsiteY44" fmla="*/ 390525 h 419100"/>
                <a:gd name="connsiteX45" fmla="*/ 123825 w 476250"/>
                <a:gd name="connsiteY45" fmla="*/ 419100 h 419100"/>
                <a:gd name="connsiteX46" fmla="*/ 178594 w 476250"/>
                <a:gd name="connsiteY46" fmla="*/ 419100 h 419100"/>
                <a:gd name="connsiteX47" fmla="*/ 219075 w 476250"/>
                <a:gd name="connsiteY47" fmla="*/ 397669 h 419100"/>
                <a:gd name="connsiteX48" fmla="*/ 242887 w 476250"/>
                <a:gd name="connsiteY48" fmla="*/ 402431 h 419100"/>
                <a:gd name="connsiteX49" fmla="*/ 259556 w 476250"/>
                <a:gd name="connsiteY49" fmla="*/ 378619 h 419100"/>
                <a:gd name="connsiteX0" fmla="*/ 259556 w 476250"/>
                <a:gd name="connsiteY0" fmla="*/ 381001 h 421482"/>
                <a:gd name="connsiteX1" fmla="*/ 309562 w 476250"/>
                <a:gd name="connsiteY1" fmla="*/ 347663 h 421482"/>
                <a:gd name="connsiteX2" fmla="*/ 252412 w 476250"/>
                <a:gd name="connsiteY2" fmla="*/ 330995 h 421482"/>
                <a:gd name="connsiteX3" fmla="*/ 247650 w 476250"/>
                <a:gd name="connsiteY3" fmla="*/ 304801 h 421482"/>
                <a:gd name="connsiteX4" fmla="*/ 221456 w 476250"/>
                <a:gd name="connsiteY4" fmla="*/ 273845 h 421482"/>
                <a:gd name="connsiteX5" fmla="*/ 242887 w 476250"/>
                <a:gd name="connsiteY5" fmla="*/ 250032 h 421482"/>
                <a:gd name="connsiteX6" fmla="*/ 266700 w 476250"/>
                <a:gd name="connsiteY6" fmla="*/ 254795 h 421482"/>
                <a:gd name="connsiteX7" fmla="*/ 278606 w 476250"/>
                <a:gd name="connsiteY7" fmla="*/ 245270 h 421482"/>
                <a:gd name="connsiteX8" fmla="*/ 280987 w 476250"/>
                <a:gd name="connsiteY8" fmla="*/ 223838 h 421482"/>
                <a:gd name="connsiteX9" fmla="*/ 295275 w 476250"/>
                <a:gd name="connsiteY9" fmla="*/ 209551 h 421482"/>
                <a:gd name="connsiteX10" fmla="*/ 321469 w 476250"/>
                <a:gd name="connsiteY10" fmla="*/ 214313 h 421482"/>
                <a:gd name="connsiteX11" fmla="*/ 335756 w 476250"/>
                <a:gd name="connsiteY11" fmla="*/ 214313 h 421482"/>
                <a:gd name="connsiteX12" fmla="*/ 345281 w 476250"/>
                <a:gd name="connsiteY12" fmla="*/ 188120 h 421482"/>
                <a:gd name="connsiteX13" fmla="*/ 376237 w 476250"/>
                <a:gd name="connsiteY13" fmla="*/ 197645 h 421482"/>
                <a:gd name="connsiteX14" fmla="*/ 404812 w 476250"/>
                <a:gd name="connsiteY14" fmla="*/ 195263 h 421482"/>
                <a:gd name="connsiteX15" fmla="*/ 447675 w 476250"/>
                <a:gd name="connsiteY15" fmla="*/ 195263 h 421482"/>
                <a:gd name="connsiteX16" fmla="*/ 450056 w 476250"/>
                <a:gd name="connsiteY16" fmla="*/ 183357 h 421482"/>
                <a:gd name="connsiteX17" fmla="*/ 452437 w 476250"/>
                <a:gd name="connsiteY17" fmla="*/ 166688 h 421482"/>
                <a:gd name="connsiteX18" fmla="*/ 473869 w 476250"/>
                <a:gd name="connsiteY18" fmla="*/ 145257 h 421482"/>
                <a:gd name="connsiteX19" fmla="*/ 476250 w 476250"/>
                <a:gd name="connsiteY19" fmla="*/ 121445 h 421482"/>
                <a:gd name="connsiteX20" fmla="*/ 476250 w 476250"/>
                <a:gd name="connsiteY20" fmla="*/ 88107 h 421482"/>
                <a:gd name="connsiteX21" fmla="*/ 471487 w 476250"/>
                <a:gd name="connsiteY21" fmla="*/ 71438 h 421482"/>
                <a:gd name="connsiteX22" fmla="*/ 459581 w 476250"/>
                <a:gd name="connsiteY22" fmla="*/ 66676 h 421482"/>
                <a:gd name="connsiteX23" fmla="*/ 440531 w 476250"/>
                <a:gd name="connsiteY23" fmla="*/ 66676 h 421482"/>
                <a:gd name="connsiteX24" fmla="*/ 400050 w 476250"/>
                <a:gd name="connsiteY24" fmla="*/ 50007 h 421482"/>
                <a:gd name="connsiteX25" fmla="*/ 383381 w 476250"/>
                <a:gd name="connsiteY25" fmla="*/ 0 h 421482"/>
                <a:gd name="connsiteX26" fmla="*/ 321469 w 476250"/>
                <a:gd name="connsiteY26" fmla="*/ 19051 h 421482"/>
                <a:gd name="connsiteX27" fmla="*/ 319087 w 476250"/>
                <a:gd name="connsiteY27" fmla="*/ 45245 h 421482"/>
                <a:gd name="connsiteX28" fmla="*/ 285750 w 476250"/>
                <a:gd name="connsiteY28" fmla="*/ 45245 h 421482"/>
                <a:gd name="connsiteX29" fmla="*/ 240506 w 476250"/>
                <a:gd name="connsiteY29" fmla="*/ 26195 h 421482"/>
                <a:gd name="connsiteX30" fmla="*/ 173831 w 476250"/>
                <a:gd name="connsiteY30" fmla="*/ 57151 h 421482"/>
                <a:gd name="connsiteX31" fmla="*/ 157162 w 476250"/>
                <a:gd name="connsiteY31" fmla="*/ 38100 h 421482"/>
                <a:gd name="connsiteX32" fmla="*/ 71437 w 476250"/>
                <a:gd name="connsiteY32" fmla="*/ 38101 h 421482"/>
                <a:gd name="connsiteX33" fmla="*/ 59531 w 476250"/>
                <a:gd name="connsiteY33" fmla="*/ 88107 h 421482"/>
                <a:gd name="connsiteX34" fmla="*/ 78581 w 476250"/>
                <a:gd name="connsiteY34" fmla="*/ 114301 h 421482"/>
                <a:gd name="connsiteX35" fmla="*/ 14287 w 476250"/>
                <a:gd name="connsiteY35" fmla="*/ 138113 h 421482"/>
                <a:gd name="connsiteX36" fmla="*/ 0 w 476250"/>
                <a:gd name="connsiteY36" fmla="*/ 166688 h 421482"/>
                <a:gd name="connsiteX37" fmla="*/ 26194 w 476250"/>
                <a:gd name="connsiteY37" fmla="*/ 178595 h 421482"/>
                <a:gd name="connsiteX38" fmla="*/ 40481 w 476250"/>
                <a:gd name="connsiteY38" fmla="*/ 214313 h 421482"/>
                <a:gd name="connsiteX39" fmla="*/ 69056 w 476250"/>
                <a:gd name="connsiteY39" fmla="*/ 230982 h 421482"/>
                <a:gd name="connsiteX40" fmla="*/ 64294 w 476250"/>
                <a:gd name="connsiteY40" fmla="*/ 247651 h 421482"/>
                <a:gd name="connsiteX41" fmla="*/ 109537 w 476250"/>
                <a:gd name="connsiteY41" fmla="*/ 288132 h 421482"/>
                <a:gd name="connsiteX42" fmla="*/ 121444 w 476250"/>
                <a:gd name="connsiteY42" fmla="*/ 328613 h 421482"/>
                <a:gd name="connsiteX43" fmla="*/ 111919 w 476250"/>
                <a:gd name="connsiteY43" fmla="*/ 385763 h 421482"/>
                <a:gd name="connsiteX44" fmla="*/ 126206 w 476250"/>
                <a:gd name="connsiteY44" fmla="*/ 392907 h 421482"/>
                <a:gd name="connsiteX45" fmla="*/ 123825 w 476250"/>
                <a:gd name="connsiteY45" fmla="*/ 421482 h 421482"/>
                <a:gd name="connsiteX46" fmla="*/ 178594 w 476250"/>
                <a:gd name="connsiteY46" fmla="*/ 421482 h 421482"/>
                <a:gd name="connsiteX47" fmla="*/ 219075 w 476250"/>
                <a:gd name="connsiteY47" fmla="*/ 400051 h 421482"/>
                <a:gd name="connsiteX48" fmla="*/ 242887 w 476250"/>
                <a:gd name="connsiteY48" fmla="*/ 404813 h 421482"/>
                <a:gd name="connsiteX49" fmla="*/ 259556 w 476250"/>
                <a:gd name="connsiteY49" fmla="*/ 381001 h 421482"/>
                <a:gd name="connsiteX0" fmla="*/ 259556 w 476250"/>
                <a:gd name="connsiteY0" fmla="*/ 381001 h 421482"/>
                <a:gd name="connsiteX1" fmla="*/ 309562 w 476250"/>
                <a:gd name="connsiteY1" fmla="*/ 347663 h 421482"/>
                <a:gd name="connsiteX2" fmla="*/ 252412 w 476250"/>
                <a:gd name="connsiteY2" fmla="*/ 330995 h 421482"/>
                <a:gd name="connsiteX3" fmla="*/ 247650 w 476250"/>
                <a:gd name="connsiteY3" fmla="*/ 304801 h 421482"/>
                <a:gd name="connsiteX4" fmla="*/ 221456 w 476250"/>
                <a:gd name="connsiteY4" fmla="*/ 273845 h 421482"/>
                <a:gd name="connsiteX5" fmla="*/ 242887 w 476250"/>
                <a:gd name="connsiteY5" fmla="*/ 250032 h 421482"/>
                <a:gd name="connsiteX6" fmla="*/ 266700 w 476250"/>
                <a:gd name="connsiteY6" fmla="*/ 254795 h 421482"/>
                <a:gd name="connsiteX7" fmla="*/ 278606 w 476250"/>
                <a:gd name="connsiteY7" fmla="*/ 245270 h 421482"/>
                <a:gd name="connsiteX8" fmla="*/ 280987 w 476250"/>
                <a:gd name="connsiteY8" fmla="*/ 223838 h 421482"/>
                <a:gd name="connsiteX9" fmla="*/ 295275 w 476250"/>
                <a:gd name="connsiteY9" fmla="*/ 209551 h 421482"/>
                <a:gd name="connsiteX10" fmla="*/ 321469 w 476250"/>
                <a:gd name="connsiteY10" fmla="*/ 214313 h 421482"/>
                <a:gd name="connsiteX11" fmla="*/ 335756 w 476250"/>
                <a:gd name="connsiteY11" fmla="*/ 214313 h 421482"/>
                <a:gd name="connsiteX12" fmla="*/ 345281 w 476250"/>
                <a:gd name="connsiteY12" fmla="*/ 188120 h 421482"/>
                <a:gd name="connsiteX13" fmla="*/ 376237 w 476250"/>
                <a:gd name="connsiteY13" fmla="*/ 197645 h 421482"/>
                <a:gd name="connsiteX14" fmla="*/ 404812 w 476250"/>
                <a:gd name="connsiteY14" fmla="*/ 195263 h 421482"/>
                <a:gd name="connsiteX15" fmla="*/ 447675 w 476250"/>
                <a:gd name="connsiteY15" fmla="*/ 195263 h 421482"/>
                <a:gd name="connsiteX16" fmla="*/ 450056 w 476250"/>
                <a:gd name="connsiteY16" fmla="*/ 183357 h 421482"/>
                <a:gd name="connsiteX17" fmla="*/ 452437 w 476250"/>
                <a:gd name="connsiteY17" fmla="*/ 166688 h 421482"/>
                <a:gd name="connsiteX18" fmla="*/ 473869 w 476250"/>
                <a:gd name="connsiteY18" fmla="*/ 145257 h 421482"/>
                <a:gd name="connsiteX19" fmla="*/ 476250 w 476250"/>
                <a:gd name="connsiteY19" fmla="*/ 121445 h 421482"/>
                <a:gd name="connsiteX20" fmla="*/ 476250 w 476250"/>
                <a:gd name="connsiteY20" fmla="*/ 88107 h 421482"/>
                <a:gd name="connsiteX21" fmla="*/ 471487 w 476250"/>
                <a:gd name="connsiteY21" fmla="*/ 71438 h 421482"/>
                <a:gd name="connsiteX22" fmla="*/ 459581 w 476250"/>
                <a:gd name="connsiteY22" fmla="*/ 66676 h 421482"/>
                <a:gd name="connsiteX23" fmla="*/ 440531 w 476250"/>
                <a:gd name="connsiteY23" fmla="*/ 66676 h 421482"/>
                <a:gd name="connsiteX24" fmla="*/ 400050 w 476250"/>
                <a:gd name="connsiteY24" fmla="*/ 50007 h 421482"/>
                <a:gd name="connsiteX25" fmla="*/ 383381 w 476250"/>
                <a:gd name="connsiteY25" fmla="*/ 0 h 421482"/>
                <a:gd name="connsiteX26" fmla="*/ 330994 w 476250"/>
                <a:gd name="connsiteY26" fmla="*/ 19051 h 421482"/>
                <a:gd name="connsiteX27" fmla="*/ 321469 w 476250"/>
                <a:gd name="connsiteY27" fmla="*/ 19051 h 421482"/>
                <a:gd name="connsiteX28" fmla="*/ 319087 w 476250"/>
                <a:gd name="connsiteY28" fmla="*/ 45245 h 421482"/>
                <a:gd name="connsiteX29" fmla="*/ 285750 w 476250"/>
                <a:gd name="connsiteY29" fmla="*/ 45245 h 421482"/>
                <a:gd name="connsiteX30" fmla="*/ 240506 w 476250"/>
                <a:gd name="connsiteY30" fmla="*/ 26195 h 421482"/>
                <a:gd name="connsiteX31" fmla="*/ 173831 w 476250"/>
                <a:gd name="connsiteY31" fmla="*/ 57151 h 421482"/>
                <a:gd name="connsiteX32" fmla="*/ 157162 w 476250"/>
                <a:gd name="connsiteY32" fmla="*/ 38100 h 421482"/>
                <a:gd name="connsiteX33" fmla="*/ 71437 w 476250"/>
                <a:gd name="connsiteY33" fmla="*/ 38101 h 421482"/>
                <a:gd name="connsiteX34" fmla="*/ 59531 w 476250"/>
                <a:gd name="connsiteY34" fmla="*/ 88107 h 421482"/>
                <a:gd name="connsiteX35" fmla="*/ 78581 w 476250"/>
                <a:gd name="connsiteY35" fmla="*/ 114301 h 421482"/>
                <a:gd name="connsiteX36" fmla="*/ 14287 w 476250"/>
                <a:gd name="connsiteY36" fmla="*/ 138113 h 421482"/>
                <a:gd name="connsiteX37" fmla="*/ 0 w 476250"/>
                <a:gd name="connsiteY37" fmla="*/ 166688 h 421482"/>
                <a:gd name="connsiteX38" fmla="*/ 26194 w 476250"/>
                <a:gd name="connsiteY38" fmla="*/ 178595 h 421482"/>
                <a:gd name="connsiteX39" fmla="*/ 40481 w 476250"/>
                <a:gd name="connsiteY39" fmla="*/ 214313 h 421482"/>
                <a:gd name="connsiteX40" fmla="*/ 69056 w 476250"/>
                <a:gd name="connsiteY40" fmla="*/ 230982 h 421482"/>
                <a:gd name="connsiteX41" fmla="*/ 64294 w 476250"/>
                <a:gd name="connsiteY41" fmla="*/ 247651 h 421482"/>
                <a:gd name="connsiteX42" fmla="*/ 109537 w 476250"/>
                <a:gd name="connsiteY42" fmla="*/ 288132 h 421482"/>
                <a:gd name="connsiteX43" fmla="*/ 121444 w 476250"/>
                <a:gd name="connsiteY43" fmla="*/ 328613 h 421482"/>
                <a:gd name="connsiteX44" fmla="*/ 111919 w 476250"/>
                <a:gd name="connsiteY44" fmla="*/ 385763 h 421482"/>
                <a:gd name="connsiteX45" fmla="*/ 126206 w 476250"/>
                <a:gd name="connsiteY45" fmla="*/ 392907 h 421482"/>
                <a:gd name="connsiteX46" fmla="*/ 123825 w 476250"/>
                <a:gd name="connsiteY46" fmla="*/ 421482 h 421482"/>
                <a:gd name="connsiteX47" fmla="*/ 178594 w 476250"/>
                <a:gd name="connsiteY47" fmla="*/ 421482 h 421482"/>
                <a:gd name="connsiteX48" fmla="*/ 219075 w 476250"/>
                <a:gd name="connsiteY48" fmla="*/ 400051 h 421482"/>
                <a:gd name="connsiteX49" fmla="*/ 242887 w 476250"/>
                <a:gd name="connsiteY49" fmla="*/ 404813 h 421482"/>
                <a:gd name="connsiteX50" fmla="*/ 259556 w 476250"/>
                <a:gd name="connsiteY50" fmla="*/ 381001 h 421482"/>
                <a:gd name="connsiteX0" fmla="*/ 259556 w 476250"/>
                <a:gd name="connsiteY0" fmla="*/ 381001 h 421482"/>
                <a:gd name="connsiteX1" fmla="*/ 309562 w 476250"/>
                <a:gd name="connsiteY1" fmla="*/ 347663 h 421482"/>
                <a:gd name="connsiteX2" fmla="*/ 252412 w 476250"/>
                <a:gd name="connsiteY2" fmla="*/ 330995 h 421482"/>
                <a:gd name="connsiteX3" fmla="*/ 247650 w 476250"/>
                <a:gd name="connsiteY3" fmla="*/ 304801 h 421482"/>
                <a:gd name="connsiteX4" fmla="*/ 221456 w 476250"/>
                <a:gd name="connsiteY4" fmla="*/ 273845 h 421482"/>
                <a:gd name="connsiteX5" fmla="*/ 242887 w 476250"/>
                <a:gd name="connsiteY5" fmla="*/ 250032 h 421482"/>
                <a:gd name="connsiteX6" fmla="*/ 266700 w 476250"/>
                <a:gd name="connsiteY6" fmla="*/ 254795 h 421482"/>
                <a:gd name="connsiteX7" fmla="*/ 278606 w 476250"/>
                <a:gd name="connsiteY7" fmla="*/ 245270 h 421482"/>
                <a:gd name="connsiteX8" fmla="*/ 280987 w 476250"/>
                <a:gd name="connsiteY8" fmla="*/ 223838 h 421482"/>
                <a:gd name="connsiteX9" fmla="*/ 295275 w 476250"/>
                <a:gd name="connsiteY9" fmla="*/ 209551 h 421482"/>
                <a:gd name="connsiteX10" fmla="*/ 321469 w 476250"/>
                <a:gd name="connsiteY10" fmla="*/ 214313 h 421482"/>
                <a:gd name="connsiteX11" fmla="*/ 335756 w 476250"/>
                <a:gd name="connsiteY11" fmla="*/ 214313 h 421482"/>
                <a:gd name="connsiteX12" fmla="*/ 345281 w 476250"/>
                <a:gd name="connsiteY12" fmla="*/ 188120 h 421482"/>
                <a:gd name="connsiteX13" fmla="*/ 376237 w 476250"/>
                <a:gd name="connsiteY13" fmla="*/ 197645 h 421482"/>
                <a:gd name="connsiteX14" fmla="*/ 404812 w 476250"/>
                <a:gd name="connsiteY14" fmla="*/ 195263 h 421482"/>
                <a:gd name="connsiteX15" fmla="*/ 447675 w 476250"/>
                <a:gd name="connsiteY15" fmla="*/ 195263 h 421482"/>
                <a:gd name="connsiteX16" fmla="*/ 450056 w 476250"/>
                <a:gd name="connsiteY16" fmla="*/ 183357 h 421482"/>
                <a:gd name="connsiteX17" fmla="*/ 452437 w 476250"/>
                <a:gd name="connsiteY17" fmla="*/ 166688 h 421482"/>
                <a:gd name="connsiteX18" fmla="*/ 473869 w 476250"/>
                <a:gd name="connsiteY18" fmla="*/ 145257 h 421482"/>
                <a:gd name="connsiteX19" fmla="*/ 476250 w 476250"/>
                <a:gd name="connsiteY19" fmla="*/ 121445 h 421482"/>
                <a:gd name="connsiteX20" fmla="*/ 476250 w 476250"/>
                <a:gd name="connsiteY20" fmla="*/ 88107 h 421482"/>
                <a:gd name="connsiteX21" fmla="*/ 471487 w 476250"/>
                <a:gd name="connsiteY21" fmla="*/ 71438 h 421482"/>
                <a:gd name="connsiteX22" fmla="*/ 459581 w 476250"/>
                <a:gd name="connsiteY22" fmla="*/ 66676 h 421482"/>
                <a:gd name="connsiteX23" fmla="*/ 440531 w 476250"/>
                <a:gd name="connsiteY23" fmla="*/ 66676 h 421482"/>
                <a:gd name="connsiteX24" fmla="*/ 400050 w 476250"/>
                <a:gd name="connsiteY24" fmla="*/ 50007 h 421482"/>
                <a:gd name="connsiteX25" fmla="*/ 383381 w 476250"/>
                <a:gd name="connsiteY25" fmla="*/ 0 h 421482"/>
                <a:gd name="connsiteX26" fmla="*/ 330994 w 476250"/>
                <a:gd name="connsiteY26" fmla="*/ 19051 h 421482"/>
                <a:gd name="connsiteX27" fmla="*/ 333376 w 476250"/>
                <a:gd name="connsiteY27" fmla="*/ 19051 h 421482"/>
                <a:gd name="connsiteX28" fmla="*/ 319087 w 476250"/>
                <a:gd name="connsiteY28" fmla="*/ 45245 h 421482"/>
                <a:gd name="connsiteX29" fmla="*/ 285750 w 476250"/>
                <a:gd name="connsiteY29" fmla="*/ 45245 h 421482"/>
                <a:gd name="connsiteX30" fmla="*/ 240506 w 476250"/>
                <a:gd name="connsiteY30" fmla="*/ 26195 h 421482"/>
                <a:gd name="connsiteX31" fmla="*/ 173831 w 476250"/>
                <a:gd name="connsiteY31" fmla="*/ 57151 h 421482"/>
                <a:gd name="connsiteX32" fmla="*/ 157162 w 476250"/>
                <a:gd name="connsiteY32" fmla="*/ 38100 h 421482"/>
                <a:gd name="connsiteX33" fmla="*/ 71437 w 476250"/>
                <a:gd name="connsiteY33" fmla="*/ 38101 h 421482"/>
                <a:gd name="connsiteX34" fmla="*/ 59531 w 476250"/>
                <a:gd name="connsiteY34" fmla="*/ 88107 h 421482"/>
                <a:gd name="connsiteX35" fmla="*/ 78581 w 476250"/>
                <a:gd name="connsiteY35" fmla="*/ 114301 h 421482"/>
                <a:gd name="connsiteX36" fmla="*/ 14287 w 476250"/>
                <a:gd name="connsiteY36" fmla="*/ 138113 h 421482"/>
                <a:gd name="connsiteX37" fmla="*/ 0 w 476250"/>
                <a:gd name="connsiteY37" fmla="*/ 166688 h 421482"/>
                <a:gd name="connsiteX38" fmla="*/ 26194 w 476250"/>
                <a:gd name="connsiteY38" fmla="*/ 178595 h 421482"/>
                <a:gd name="connsiteX39" fmla="*/ 40481 w 476250"/>
                <a:gd name="connsiteY39" fmla="*/ 214313 h 421482"/>
                <a:gd name="connsiteX40" fmla="*/ 69056 w 476250"/>
                <a:gd name="connsiteY40" fmla="*/ 230982 h 421482"/>
                <a:gd name="connsiteX41" fmla="*/ 64294 w 476250"/>
                <a:gd name="connsiteY41" fmla="*/ 247651 h 421482"/>
                <a:gd name="connsiteX42" fmla="*/ 109537 w 476250"/>
                <a:gd name="connsiteY42" fmla="*/ 288132 h 421482"/>
                <a:gd name="connsiteX43" fmla="*/ 121444 w 476250"/>
                <a:gd name="connsiteY43" fmla="*/ 328613 h 421482"/>
                <a:gd name="connsiteX44" fmla="*/ 111919 w 476250"/>
                <a:gd name="connsiteY44" fmla="*/ 385763 h 421482"/>
                <a:gd name="connsiteX45" fmla="*/ 126206 w 476250"/>
                <a:gd name="connsiteY45" fmla="*/ 392907 h 421482"/>
                <a:gd name="connsiteX46" fmla="*/ 123825 w 476250"/>
                <a:gd name="connsiteY46" fmla="*/ 421482 h 421482"/>
                <a:gd name="connsiteX47" fmla="*/ 178594 w 476250"/>
                <a:gd name="connsiteY47" fmla="*/ 421482 h 421482"/>
                <a:gd name="connsiteX48" fmla="*/ 219075 w 476250"/>
                <a:gd name="connsiteY48" fmla="*/ 400051 h 421482"/>
                <a:gd name="connsiteX49" fmla="*/ 242887 w 476250"/>
                <a:gd name="connsiteY49" fmla="*/ 404813 h 421482"/>
                <a:gd name="connsiteX50" fmla="*/ 259556 w 476250"/>
                <a:gd name="connsiteY50" fmla="*/ 381001 h 421482"/>
                <a:gd name="connsiteX0" fmla="*/ 259556 w 476250"/>
                <a:gd name="connsiteY0" fmla="*/ 383059 h 423540"/>
                <a:gd name="connsiteX1" fmla="*/ 309562 w 476250"/>
                <a:gd name="connsiteY1" fmla="*/ 349721 h 423540"/>
                <a:gd name="connsiteX2" fmla="*/ 252412 w 476250"/>
                <a:gd name="connsiteY2" fmla="*/ 333053 h 423540"/>
                <a:gd name="connsiteX3" fmla="*/ 247650 w 476250"/>
                <a:gd name="connsiteY3" fmla="*/ 306859 h 423540"/>
                <a:gd name="connsiteX4" fmla="*/ 221456 w 476250"/>
                <a:gd name="connsiteY4" fmla="*/ 275903 h 423540"/>
                <a:gd name="connsiteX5" fmla="*/ 242887 w 476250"/>
                <a:gd name="connsiteY5" fmla="*/ 252090 h 423540"/>
                <a:gd name="connsiteX6" fmla="*/ 266700 w 476250"/>
                <a:gd name="connsiteY6" fmla="*/ 256853 h 423540"/>
                <a:gd name="connsiteX7" fmla="*/ 278606 w 476250"/>
                <a:gd name="connsiteY7" fmla="*/ 247328 h 423540"/>
                <a:gd name="connsiteX8" fmla="*/ 280987 w 476250"/>
                <a:gd name="connsiteY8" fmla="*/ 225896 h 423540"/>
                <a:gd name="connsiteX9" fmla="*/ 295275 w 476250"/>
                <a:gd name="connsiteY9" fmla="*/ 211609 h 423540"/>
                <a:gd name="connsiteX10" fmla="*/ 321469 w 476250"/>
                <a:gd name="connsiteY10" fmla="*/ 216371 h 423540"/>
                <a:gd name="connsiteX11" fmla="*/ 335756 w 476250"/>
                <a:gd name="connsiteY11" fmla="*/ 216371 h 423540"/>
                <a:gd name="connsiteX12" fmla="*/ 345281 w 476250"/>
                <a:gd name="connsiteY12" fmla="*/ 190178 h 423540"/>
                <a:gd name="connsiteX13" fmla="*/ 376237 w 476250"/>
                <a:gd name="connsiteY13" fmla="*/ 199703 h 423540"/>
                <a:gd name="connsiteX14" fmla="*/ 404812 w 476250"/>
                <a:gd name="connsiteY14" fmla="*/ 197321 h 423540"/>
                <a:gd name="connsiteX15" fmla="*/ 447675 w 476250"/>
                <a:gd name="connsiteY15" fmla="*/ 197321 h 423540"/>
                <a:gd name="connsiteX16" fmla="*/ 450056 w 476250"/>
                <a:gd name="connsiteY16" fmla="*/ 185415 h 423540"/>
                <a:gd name="connsiteX17" fmla="*/ 452437 w 476250"/>
                <a:gd name="connsiteY17" fmla="*/ 168746 h 423540"/>
                <a:gd name="connsiteX18" fmla="*/ 473869 w 476250"/>
                <a:gd name="connsiteY18" fmla="*/ 147315 h 423540"/>
                <a:gd name="connsiteX19" fmla="*/ 476250 w 476250"/>
                <a:gd name="connsiteY19" fmla="*/ 123503 h 423540"/>
                <a:gd name="connsiteX20" fmla="*/ 476250 w 476250"/>
                <a:gd name="connsiteY20" fmla="*/ 90165 h 423540"/>
                <a:gd name="connsiteX21" fmla="*/ 471487 w 476250"/>
                <a:gd name="connsiteY21" fmla="*/ 73496 h 423540"/>
                <a:gd name="connsiteX22" fmla="*/ 459581 w 476250"/>
                <a:gd name="connsiteY22" fmla="*/ 68734 h 423540"/>
                <a:gd name="connsiteX23" fmla="*/ 440531 w 476250"/>
                <a:gd name="connsiteY23" fmla="*/ 68734 h 423540"/>
                <a:gd name="connsiteX24" fmla="*/ 400050 w 476250"/>
                <a:gd name="connsiteY24" fmla="*/ 52065 h 423540"/>
                <a:gd name="connsiteX25" fmla="*/ 383381 w 476250"/>
                <a:gd name="connsiteY25" fmla="*/ 2058 h 423540"/>
                <a:gd name="connsiteX26" fmla="*/ 371475 w 476250"/>
                <a:gd name="connsiteY26" fmla="*/ 11584 h 423540"/>
                <a:gd name="connsiteX27" fmla="*/ 330994 w 476250"/>
                <a:gd name="connsiteY27" fmla="*/ 21109 h 423540"/>
                <a:gd name="connsiteX28" fmla="*/ 333376 w 476250"/>
                <a:gd name="connsiteY28" fmla="*/ 21109 h 423540"/>
                <a:gd name="connsiteX29" fmla="*/ 319087 w 476250"/>
                <a:gd name="connsiteY29" fmla="*/ 47303 h 423540"/>
                <a:gd name="connsiteX30" fmla="*/ 285750 w 476250"/>
                <a:gd name="connsiteY30" fmla="*/ 47303 h 423540"/>
                <a:gd name="connsiteX31" fmla="*/ 240506 w 476250"/>
                <a:gd name="connsiteY31" fmla="*/ 28253 h 423540"/>
                <a:gd name="connsiteX32" fmla="*/ 173831 w 476250"/>
                <a:gd name="connsiteY32" fmla="*/ 59209 h 423540"/>
                <a:gd name="connsiteX33" fmla="*/ 157162 w 476250"/>
                <a:gd name="connsiteY33" fmla="*/ 40158 h 423540"/>
                <a:gd name="connsiteX34" fmla="*/ 71437 w 476250"/>
                <a:gd name="connsiteY34" fmla="*/ 40159 h 423540"/>
                <a:gd name="connsiteX35" fmla="*/ 59531 w 476250"/>
                <a:gd name="connsiteY35" fmla="*/ 90165 h 423540"/>
                <a:gd name="connsiteX36" fmla="*/ 78581 w 476250"/>
                <a:gd name="connsiteY36" fmla="*/ 116359 h 423540"/>
                <a:gd name="connsiteX37" fmla="*/ 14287 w 476250"/>
                <a:gd name="connsiteY37" fmla="*/ 140171 h 423540"/>
                <a:gd name="connsiteX38" fmla="*/ 0 w 476250"/>
                <a:gd name="connsiteY38" fmla="*/ 168746 h 423540"/>
                <a:gd name="connsiteX39" fmla="*/ 26194 w 476250"/>
                <a:gd name="connsiteY39" fmla="*/ 180653 h 423540"/>
                <a:gd name="connsiteX40" fmla="*/ 40481 w 476250"/>
                <a:gd name="connsiteY40" fmla="*/ 216371 h 423540"/>
                <a:gd name="connsiteX41" fmla="*/ 69056 w 476250"/>
                <a:gd name="connsiteY41" fmla="*/ 233040 h 423540"/>
                <a:gd name="connsiteX42" fmla="*/ 64294 w 476250"/>
                <a:gd name="connsiteY42" fmla="*/ 249709 h 423540"/>
                <a:gd name="connsiteX43" fmla="*/ 109537 w 476250"/>
                <a:gd name="connsiteY43" fmla="*/ 290190 h 423540"/>
                <a:gd name="connsiteX44" fmla="*/ 121444 w 476250"/>
                <a:gd name="connsiteY44" fmla="*/ 330671 h 423540"/>
                <a:gd name="connsiteX45" fmla="*/ 111919 w 476250"/>
                <a:gd name="connsiteY45" fmla="*/ 387821 h 423540"/>
                <a:gd name="connsiteX46" fmla="*/ 126206 w 476250"/>
                <a:gd name="connsiteY46" fmla="*/ 394965 h 423540"/>
                <a:gd name="connsiteX47" fmla="*/ 123825 w 476250"/>
                <a:gd name="connsiteY47" fmla="*/ 423540 h 423540"/>
                <a:gd name="connsiteX48" fmla="*/ 178594 w 476250"/>
                <a:gd name="connsiteY48" fmla="*/ 423540 h 423540"/>
                <a:gd name="connsiteX49" fmla="*/ 219075 w 476250"/>
                <a:gd name="connsiteY49" fmla="*/ 402109 h 423540"/>
                <a:gd name="connsiteX50" fmla="*/ 242887 w 476250"/>
                <a:gd name="connsiteY50" fmla="*/ 406871 h 423540"/>
                <a:gd name="connsiteX51" fmla="*/ 259556 w 476250"/>
                <a:gd name="connsiteY51" fmla="*/ 383059 h 423540"/>
                <a:gd name="connsiteX0" fmla="*/ 259556 w 476250"/>
                <a:gd name="connsiteY0" fmla="*/ 375480 h 415961"/>
                <a:gd name="connsiteX1" fmla="*/ 309562 w 476250"/>
                <a:gd name="connsiteY1" fmla="*/ 342142 h 415961"/>
                <a:gd name="connsiteX2" fmla="*/ 252412 w 476250"/>
                <a:gd name="connsiteY2" fmla="*/ 325474 h 415961"/>
                <a:gd name="connsiteX3" fmla="*/ 247650 w 476250"/>
                <a:gd name="connsiteY3" fmla="*/ 299280 h 415961"/>
                <a:gd name="connsiteX4" fmla="*/ 221456 w 476250"/>
                <a:gd name="connsiteY4" fmla="*/ 268324 h 415961"/>
                <a:gd name="connsiteX5" fmla="*/ 242887 w 476250"/>
                <a:gd name="connsiteY5" fmla="*/ 244511 h 415961"/>
                <a:gd name="connsiteX6" fmla="*/ 266700 w 476250"/>
                <a:gd name="connsiteY6" fmla="*/ 249274 h 415961"/>
                <a:gd name="connsiteX7" fmla="*/ 278606 w 476250"/>
                <a:gd name="connsiteY7" fmla="*/ 239749 h 415961"/>
                <a:gd name="connsiteX8" fmla="*/ 280987 w 476250"/>
                <a:gd name="connsiteY8" fmla="*/ 218317 h 415961"/>
                <a:gd name="connsiteX9" fmla="*/ 295275 w 476250"/>
                <a:gd name="connsiteY9" fmla="*/ 204030 h 415961"/>
                <a:gd name="connsiteX10" fmla="*/ 321469 w 476250"/>
                <a:gd name="connsiteY10" fmla="*/ 208792 h 415961"/>
                <a:gd name="connsiteX11" fmla="*/ 335756 w 476250"/>
                <a:gd name="connsiteY11" fmla="*/ 208792 h 415961"/>
                <a:gd name="connsiteX12" fmla="*/ 345281 w 476250"/>
                <a:gd name="connsiteY12" fmla="*/ 182599 h 415961"/>
                <a:gd name="connsiteX13" fmla="*/ 376237 w 476250"/>
                <a:gd name="connsiteY13" fmla="*/ 192124 h 415961"/>
                <a:gd name="connsiteX14" fmla="*/ 404812 w 476250"/>
                <a:gd name="connsiteY14" fmla="*/ 189742 h 415961"/>
                <a:gd name="connsiteX15" fmla="*/ 447675 w 476250"/>
                <a:gd name="connsiteY15" fmla="*/ 189742 h 415961"/>
                <a:gd name="connsiteX16" fmla="*/ 450056 w 476250"/>
                <a:gd name="connsiteY16" fmla="*/ 177836 h 415961"/>
                <a:gd name="connsiteX17" fmla="*/ 452437 w 476250"/>
                <a:gd name="connsiteY17" fmla="*/ 161167 h 415961"/>
                <a:gd name="connsiteX18" fmla="*/ 473869 w 476250"/>
                <a:gd name="connsiteY18" fmla="*/ 139736 h 415961"/>
                <a:gd name="connsiteX19" fmla="*/ 476250 w 476250"/>
                <a:gd name="connsiteY19" fmla="*/ 115924 h 415961"/>
                <a:gd name="connsiteX20" fmla="*/ 476250 w 476250"/>
                <a:gd name="connsiteY20" fmla="*/ 82586 h 415961"/>
                <a:gd name="connsiteX21" fmla="*/ 471487 w 476250"/>
                <a:gd name="connsiteY21" fmla="*/ 65917 h 415961"/>
                <a:gd name="connsiteX22" fmla="*/ 459581 w 476250"/>
                <a:gd name="connsiteY22" fmla="*/ 61155 h 415961"/>
                <a:gd name="connsiteX23" fmla="*/ 440531 w 476250"/>
                <a:gd name="connsiteY23" fmla="*/ 61155 h 415961"/>
                <a:gd name="connsiteX24" fmla="*/ 400050 w 476250"/>
                <a:gd name="connsiteY24" fmla="*/ 44486 h 415961"/>
                <a:gd name="connsiteX25" fmla="*/ 383381 w 476250"/>
                <a:gd name="connsiteY25" fmla="*/ 4004 h 415961"/>
                <a:gd name="connsiteX26" fmla="*/ 371475 w 476250"/>
                <a:gd name="connsiteY26" fmla="*/ 4005 h 415961"/>
                <a:gd name="connsiteX27" fmla="*/ 330994 w 476250"/>
                <a:gd name="connsiteY27" fmla="*/ 13530 h 415961"/>
                <a:gd name="connsiteX28" fmla="*/ 333376 w 476250"/>
                <a:gd name="connsiteY28" fmla="*/ 13530 h 415961"/>
                <a:gd name="connsiteX29" fmla="*/ 319087 w 476250"/>
                <a:gd name="connsiteY29" fmla="*/ 39724 h 415961"/>
                <a:gd name="connsiteX30" fmla="*/ 285750 w 476250"/>
                <a:gd name="connsiteY30" fmla="*/ 39724 h 415961"/>
                <a:gd name="connsiteX31" fmla="*/ 240506 w 476250"/>
                <a:gd name="connsiteY31" fmla="*/ 20674 h 415961"/>
                <a:gd name="connsiteX32" fmla="*/ 173831 w 476250"/>
                <a:gd name="connsiteY32" fmla="*/ 51630 h 415961"/>
                <a:gd name="connsiteX33" fmla="*/ 157162 w 476250"/>
                <a:gd name="connsiteY33" fmla="*/ 32579 h 415961"/>
                <a:gd name="connsiteX34" fmla="*/ 71437 w 476250"/>
                <a:gd name="connsiteY34" fmla="*/ 32580 h 415961"/>
                <a:gd name="connsiteX35" fmla="*/ 59531 w 476250"/>
                <a:gd name="connsiteY35" fmla="*/ 82586 h 415961"/>
                <a:gd name="connsiteX36" fmla="*/ 78581 w 476250"/>
                <a:gd name="connsiteY36" fmla="*/ 108780 h 415961"/>
                <a:gd name="connsiteX37" fmla="*/ 14287 w 476250"/>
                <a:gd name="connsiteY37" fmla="*/ 132592 h 415961"/>
                <a:gd name="connsiteX38" fmla="*/ 0 w 476250"/>
                <a:gd name="connsiteY38" fmla="*/ 161167 h 415961"/>
                <a:gd name="connsiteX39" fmla="*/ 26194 w 476250"/>
                <a:gd name="connsiteY39" fmla="*/ 173074 h 415961"/>
                <a:gd name="connsiteX40" fmla="*/ 40481 w 476250"/>
                <a:gd name="connsiteY40" fmla="*/ 208792 h 415961"/>
                <a:gd name="connsiteX41" fmla="*/ 69056 w 476250"/>
                <a:gd name="connsiteY41" fmla="*/ 225461 h 415961"/>
                <a:gd name="connsiteX42" fmla="*/ 64294 w 476250"/>
                <a:gd name="connsiteY42" fmla="*/ 242130 h 415961"/>
                <a:gd name="connsiteX43" fmla="*/ 109537 w 476250"/>
                <a:gd name="connsiteY43" fmla="*/ 282611 h 415961"/>
                <a:gd name="connsiteX44" fmla="*/ 121444 w 476250"/>
                <a:gd name="connsiteY44" fmla="*/ 323092 h 415961"/>
                <a:gd name="connsiteX45" fmla="*/ 111919 w 476250"/>
                <a:gd name="connsiteY45" fmla="*/ 380242 h 415961"/>
                <a:gd name="connsiteX46" fmla="*/ 126206 w 476250"/>
                <a:gd name="connsiteY46" fmla="*/ 387386 h 415961"/>
                <a:gd name="connsiteX47" fmla="*/ 123825 w 476250"/>
                <a:gd name="connsiteY47" fmla="*/ 415961 h 415961"/>
                <a:gd name="connsiteX48" fmla="*/ 178594 w 476250"/>
                <a:gd name="connsiteY48" fmla="*/ 415961 h 415961"/>
                <a:gd name="connsiteX49" fmla="*/ 219075 w 476250"/>
                <a:gd name="connsiteY49" fmla="*/ 394530 h 415961"/>
                <a:gd name="connsiteX50" fmla="*/ 242887 w 476250"/>
                <a:gd name="connsiteY50" fmla="*/ 399292 h 415961"/>
                <a:gd name="connsiteX51" fmla="*/ 259556 w 476250"/>
                <a:gd name="connsiteY51" fmla="*/ 375480 h 415961"/>
                <a:gd name="connsiteX0" fmla="*/ 259556 w 476250"/>
                <a:gd name="connsiteY0" fmla="*/ 375480 h 415961"/>
                <a:gd name="connsiteX1" fmla="*/ 309562 w 476250"/>
                <a:gd name="connsiteY1" fmla="*/ 342142 h 415961"/>
                <a:gd name="connsiteX2" fmla="*/ 252412 w 476250"/>
                <a:gd name="connsiteY2" fmla="*/ 325474 h 415961"/>
                <a:gd name="connsiteX3" fmla="*/ 247650 w 476250"/>
                <a:gd name="connsiteY3" fmla="*/ 299280 h 415961"/>
                <a:gd name="connsiteX4" fmla="*/ 221456 w 476250"/>
                <a:gd name="connsiteY4" fmla="*/ 268324 h 415961"/>
                <a:gd name="connsiteX5" fmla="*/ 242887 w 476250"/>
                <a:gd name="connsiteY5" fmla="*/ 244511 h 415961"/>
                <a:gd name="connsiteX6" fmla="*/ 266700 w 476250"/>
                <a:gd name="connsiteY6" fmla="*/ 249274 h 415961"/>
                <a:gd name="connsiteX7" fmla="*/ 278606 w 476250"/>
                <a:gd name="connsiteY7" fmla="*/ 239749 h 415961"/>
                <a:gd name="connsiteX8" fmla="*/ 280987 w 476250"/>
                <a:gd name="connsiteY8" fmla="*/ 218317 h 415961"/>
                <a:gd name="connsiteX9" fmla="*/ 295275 w 476250"/>
                <a:gd name="connsiteY9" fmla="*/ 204030 h 415961"/>
                <a:gd name="connsiteX10" fmla="*/ 321469 w 476250"/>
                <a:gd name="connsiteY10" fmla="*/ 208792 h 415961"/>
                <a:gd name="connsiteX11" fmla="*/ 335756 w 476250"/>
                <a:gd name="connsiteY11" fmla="*/ 208792 h 415961"/>
                <a:gd name="connsiteX12" fmla="*/ 345281 w 476250"/>
                <a:gd name="connsiteY12" fmla="*/ 182599 h 415961"/>
                <a:gd name="connsiteX13" fmla="*/ 376237 w 476250"/>
                <a:gd name="connsiteY13" fmla="*/ 192124 h 415961"/>
                <a:gd name="connsiteX14" fmla="*/ 404812 w 476250"/>
                <a:gd name="connsiteY14" fmla="*/ 189742 h 415961"/>
                <a:gd name="connsiteX15" fmla="*/ 447675 w 476250"/>
                <a:gd name="connsiteY15" fmla="*/ 189742 h 415961"/>
                <a:gd name="connsiteX16" fmla="*/ 450056 w 476250"/>
                <a:gd name="connsiteY16" fmla="*/ 177836 h 415961"/>
                <a:gd name="connsiteX17" fmla="*/ 452437 w 476250"/>
                <a:gd name="connsiteY17" fmla="*/ 161167 h 415961"/>
                <a:gd name="connsiteX18" fmla="*/ 473869 w 476250"/>
                <a:gd name="connsiteY18" fmla="*/ 139736 h 415961"/>
                <a:gd name="connsiteX19" fmla="*/ 476250 w 476250"/>
                <a:gd name="connsiteY19" fmla="*/ 115924 h 415961"/>
                <a:gd name="connsiteX20" fmla="*/ 476250 w 476250"/>
                <a:gd name="connsiteY20" fmla="*/ 82586 h 415961"/>
                <a:gd name="connsiteX21" fmla="*/ 471487 w 476250"/>
                <a:gd name="connsiteY21" fmla="*/ 65917 h 415961"/>
                <a:gd name="connsiteX22" fmla="*/ 459581 w 476250"/>
                <a:gd name="connsiteY22" fmla="*/ 61155 h 415961"/>
                <a:gd name="connsiteX23" fmla="*/ 440531 w 476250"/>
                <a:gd name="connsiteY23" fmla="*/ 61155 h 415961"/>
                <a:gd name="connsiteX24" fmla="*/ 395287 w 476250"/>
                <a:gd name="connsiteY24" fmla="*/ 39724 h 415961"/>
                <a:gd name="connsiteX25" fmla="*/ 383381 w 476250"/>
                <a:gd name="connsiteY25" fmla="*/ 4004 h 415961"/>
                <a:gd name="connsiteX26" fmla="*/ 371475 w 476250"/>
                <a:gd name="connsiteY26" fmla="*/ 4005 h 415961"/>
                <a:gd name="connsiteX27" fmla="*/ 330994 w 476250"/>
                <a:gd name="connsiteY27" fmla="*/ 13530 h 415961"/>
                <a:gd name="connsiteX28" fmla="*/ 333376 w 476250"/>
                <a:gd name="connsiteY28" fmla="*/ 13530 h 415961"/>
                <a:gd name="connsiteX29" fmla="*/ 319087 w 476250"/>
                <a:gd name="connsiteY29" fmla="*/ 39724 h 415961"/>
                <a:gd name="connsiteX30" fmla="*/ 285750 w 476250"/>
                <a:gd name="connsiteY30" fmla="*/ 39724 h 415961"/>
                <a:gd name="connsiteX31" fmla="*/ 240506 w 476250"/>
                <a:gd name="connsiteY31" fmla="*/ 20674 h 415961"/>
                <a:gd name="connsiteX32" fmla="*/ 173831 w 476250"/>
                <a:gd name="connsiteY32" fmla="*/ 51630 h 415961"/>
                <a:gd name="connsiteX33" fmla="*/ 157162 w 476250"/>
                <a:gd name="connsiteY33" fmla="*/ 32579 h 415961"/>
                <a:gd name="connsiteX34" fmla="*/ 71437 w 476250"/>
                <a:gd name="connsiteY34" fmla="*/ 32580 h 415961"/>
                <a:gd name="connsiteX35" fmla="*/ 59531 w 476250"/>
                <a:gd name="connsiteY35" fmla="*/ 82586 h 415961"/>
                <a:gd name="connsiteX36" fmla="*/ 78581 w 476250"/>
                <a:gd name="connsiteY36" fmla="*/ 108780 h 415961"/>
                <a:gd name="connsiteX37" fmla="*/ 14287 w 476250"/>
                <a:gd name="connsiteY37" fmla="*/ 132592 h 415961"/>
                <a:gd name="connsiteX38" fmla="*/ 0 w 476250"/>
                <a:gd name="connsiteY38" fmla="*/ 161167 h 415961"/>
                <a:gd name="connsiteX39" fmla="*/ 26194 w 476250"/>
                <a:gd name="connsiteY39" fmla="*/ 173074 h 415961"/>
                <a:gd name="connsiteX40" fmla="*/ 40481 w 476250"/>
                <a:gd name="connsiteY40" fmla="*/ 208792 h 415961"/>
                <a:gd name="connsiteX41" fmla="*/ 69056 w 476250"/>
                <a:gd name="connsiteY41" fmla="*/ 225461 h 415961"/>
                <a:gd name="connsiteX42" fmla="*/ 64294 w 476250"/>
                <a:gd name="connsiteY42" fmla="*/ 242130 h 415961"/>
                <a:gd name="connsiteX43" fmla="*/ 109537 w 476250"/>
                <a:gd name="connsiteY43" fmla="*/ 282611 h 415961"/>
                <a:gd name="connsiteX44" fmla="*/ 121444 w 476250"/>
                <a:gd name="connsiteY44" fmla="*/ 323092 h 415961"/>
                <a:gd name="connsiteX45" fmla="*/ 111919 w 476250"/>
                <a:gd name="connsiteY45" fmla="*/ 380242 h 415961"/>
                <a:gd name="connsiteX46" fmla="*/ 126206 w 476250"/>
                <a:gd name="connsiteY46" fmla="*/ 387386 h 415961"/>
                <a:gd name="connsiteX47" fmla="*/ 123825 w 476250"/>
                <a:gd name="connsiteY47" fmla="*/ 415961 h 415961"/>
                <a:gd name="connsiteX48" fmla="*/ 178594 w 476250"/>
                <a:gd name="connsiteY48" fmla="*/ 415961 h 415961"/>
                <a:gd name="connsiteX49" fmla="*/ 219075 w 476250"/>
                <a:gd name="connsiteY49" fmla="*/ 394530 h 415961"/>
                <a:gd name="connsiteX50" fmla="*/ 242887 w 476250"/>
                <a:gd name="connsiteY50" fmla="*/ 399292 h 415961"/>
                <a:gd name="connsiteX51" fmla="*/ 259556 w 476250"/>
                <a:gd name="connsiteY51" fmla="*/ 375480 h 415961"/>
                <a:gd name="connsiteX0" fmla="*/ 259556 w 476250"/>
                <a:gd name="connsiteY0" fmla="*/ 375480 h 415961"/>
                <a:gd name="connsiteX1" fmla="*/ 309562 w 476250"/>
                <a:gd name="connsiteY1" fmla="*/ 342142 h 415961"/>
                <a:gd name="connsiteX2" fmla="*/ 252412 w 476250"/>
                <a:gd name="connsiteY2" fmla="*/ 325474 h 415961"/>
                <a:gd name="connsiteX3" fmla="*/ 247650 w 476250"/>
                <a:gd name="connsiteY3" fmla="*/ 299280 h 415961"/>
                <a:gd name="connsiteX4" fmla="*/ 221456 w 476250"/>
                <a:gd name="connsiteY4" fmla="*/ 268324 h 415961"/>
                <a:gd name="connsiteX5" fmla="*/ 242887 w 476250"/>
                <a:gd name="connsiteY5" fmla="*/ 244511 h 415961"/>
                <a:gd name="connsiteX6" fmla="*/ 266700 w 476250"/>
                <a:gd name="connsiteY6" fmla="*/ 249274 h 415961"/>
                <a:gd name="connsiteX7" fmla="*/ 278606 w 476250"/>
                <a:gd name="connsiteY7" fmla="*/ 239749 h 415961"/>
                <a:gd name="connsiteX8" fmla="*/ 280987 w 476250"/>
                <a:gd name="connsiteY8" fmla="*/ 218317 h 415961"/>
                <a:gd name="connsiteX9" fmla="*/ 295275 w 476250"/>
                <a:gd name="connsiteY9" fmla="*/ 204030 h 415961"/>
                <a:gd name="connsiteX10" fmla="*/ 321469 w 476250"/>
                <a:gd name="connsiteY10" fmla="*/ 208792 h 415961"/>
                <a:gd name="connsiteX11" fmla="*/ 335756 w 476250"/>
                <a:gd name="connsiteY11" fmla="*/ 208792 h 415961"/>
                <a:gd name="connsiteX12" fmla="*/ 345281 w 476250"/>
                <a:gd name="connsiteY12" fmla="*/ 182599 h 415961"/>
                <a:gd name="connsiteX13" fmla="*/ 376237 w 476250"/>
                <a:gd name="connsiteY13" fmla="*/ 192124 h 415961"/>
                <a:gd name="connsiteX14" fmla="*/ 404812 w 476250"/>
                <a:gd name="connsiteY14" fmla="*/ 189742 h 415961"/>
                <a:gd name="connsiteX15" fmla="*/ 447675 w 476250"/>
                <a:gd name="connsiteY15" fmla="*/ 189742 h 415961"/>
                <a:gd name="connsiteX16" fmla="*/ 450056 w 476250"/>
                <a:gd name="connsiteY16" fmla="*/ 177836 h 415961"/>
                <a:gd name="connsiteX17" fmla="*/ 452437 w 476250"/>
                <a:gd name="connsiteY17" fmla="*/ 161167 h 415961"/>
                <a:gd name="connsiteX18" fmla="*/ 473869 w 476250"/>
                <a:gd name="connsiteY18" fmla="*/ 139736 h 415961"/>
                <a:gd name="connsiteX19" fmla="*/ 476250 w 476250"/>
                <a:gd name="connsiteY19" fmla="*/ 115924 h 415961"/>
                <a:gd name="connsiteX20" fmla="*/ 476250 w 476250"/>
                <a:gd name="connsiteY20" fmla="*/ 82586 h 415961"/>
                <a:gd name="connsiteX21" fmla="*/ 471487 w 476250"/>
                <a:gd name="connsiteY21" fmla="*/ 65917 h 415961"/>
                <a:gd name="connsiteX22" fmla="*/ 459581 w 476250"/>
                <a:gd name="connsiteY22" fmla="*/ 61155 h 415961"/>
                <a:gd name="connsiteX23" fmla="*/ 440531 w 476250"/>
                <a:gd name="connsiteY23" fmla="*/ 61155 h 415961"/>
                <a:gd name="connsiteX24" fmla="*/ 395287 w 476250"/>
                <a:gd name="connsiteY24" fmla="*/ 39724 h 415961"/>
                <a:gd name="connsiteX25" fmla="*/ 383381 w 476250"/>
                <a:gd name="connsiteY25" fmla="*/ 4004 h 415961"/>
                <a:gd name="connsiteX26" fmla="*/ 371475 w 476250"/>
                <a:gd name="connsiteY26" fmla="*/ 4005 h 415961"/>
                <a:gd name="connsiteX27" fmla="*/ 330994 w 476250"/>
                <a:gd name="connsiteY27" fmla="*/ 13530 h 415961"/>
                <a:gd name="connsiteX28" fmla="*/ 333376 w 476250"/>
                <a:gd name="connsiteY28" fmla="*/ 13530 h 415961"/>
                <a:gd name="connsiteX29" fmla="*/ 319087 w 476250"/>
                <a:gd name="connsiteY29" fmla="*/ 39724 h 415961"/>
                <a:gd name="connsiteX30" fmla="*/ 285750 w 476250"/>
                <a:gd name="connsiteY30" fmla="*/ 39724 h 415961"/>
                <a:gd name="connsiteX31" fmla="*/ 240506 w 476250"/>
                <a:gd name="connsiteY31" fmla="*/ 20674 h 415961"/>
                <a:gd name="connsiteX32" fmla="*/ 173831 w 476250"/>
                <a:gd name="connsiteY32" fmla="*/ 51630 h 415961"/>
                <a:gd name="connsiteX33" fmla="*/ 157162 w 476250"/>
                <a:gd name="connsiteY33" fmla="*/ 32579 h 415961"/>
                <a:gd name="connsiteX34" fmla="*/ 71437 w 476250"/>
                <a:gd name="connsiteY34" fmla="*/ 32580 h 415961"/>
                <a:gd name="connsiteX35" fmla="*/ 59531 w 476250"/>
                <a:gd name="connsiteY35" fmla="*/ 82586 h 415961"/>
                <a:gd name="connsiteX36" fmla="*/ 78581 w 476250"/>
                <a:gd name="connsiteY36" fmla="*/ 108780 h 415961"/>
                <a:gd name="connsiteX37" fmla="*/ 14287 w 476250"/>
                <a:gd name="connsiteY37" fmla="*/ 132592 h 415961"/>
                <a:gd name="connsiteX38" fmla="*/ 0 w 476250"/>
                <a:gd name="connsiteY38" fmla="*/ 161167 h 415961"/>
                <a:gd name="connsiteX39" fmla="*/ 26194 w 476250"/>
                <a:gd name="connsiteY39" fmla="*/ 173074 h 415961"/>
                <a:gd name="connsiteX40" fmla="*/ 35719 w 476250"/>
                <a:gd name="connsiteY40" fmla="*/ 180217 h 415961"/>
                <a:gd name="connsiteX41" fmla="*/ 40481 w 476250"/>
                <a:gd name="connsiteY41" fmla="*/ 208792 h 415961"/>
                <a:gd name="connsiteX42" fmla="*/ 69056 w 476250"/>
                <a:gd name="connsiteY42" fmla="*/ 225461 h 415961"/>
                <a:gd name="connsiteX43" fmla="*/ 64294 w 476250"/>
                <a:gd name="connsiteY43" fmla="*/ 242130 h 415961"/>
                <a:gd name="connsiteX44" fmla="*/ 109537 w 476250"/>
                <a:gd name="connsiteY44" fmla="*/ 282611 h 415961"/>
                <a:gd name="connsiteX45" fmla="*/ 121444 w 476250"/>
                <a:gd name="connsiteY45" fmla="*/ 323092 h 415961"/>
                <a:gd name="connsiteX46" fmla="*/ 111919 w 476250"/>
                <a:gd name="connsiteY46" fmla="*/ 380242 h 415961"/>
                <a:gd name="connsiteX47" fmla="*/ 126206 w 476250"/>
                <a:gd name="connsiteY47" fmla="*/ 387386 h 415961"/>
                <a:gd name="connsiteX48" fmla="*/ 123825 w 476250"/>
                <a:gd name="connsiteY48" fmla="*/ 415961 h 415961"/>
                <a:gd name="connsiteX49" fmla="*/ 178594 w 476250"/>
                <a:gd name="connsiteY49" fmla="*/ 415961 h 415961"/>
                <a:gd name="connsiteX50" fmla="*/ 219075 w 476250"/>
                <a:gd name="connsiteY50" fmla="*/ 394530 h 415961"/>
                <a:gd name="connsiteX51" fmla="*/ 242887 w 476250"/>
                <a:gd name="connsiteY51" fmla="*/ 399292 h 415961"/>
                <a:gd name="connsiteX52" fmla="*/ 259556 w 476250"/>
                <a:gd name="connsiteY52" fmla="*/ 375480 h 415961"/>
                <a:gd name="connsiteX0" fmla="*/ 259556 w 476250"/>
                <a:gd name="connsiteY0" fmla="*/ 375480 h 415961"/>
                <a:gd name="connsiteX1" fmla="*/ 309562 w 476250"/>
                <a:gd name="connsiteY1" fmla="*/ 342142 h 415961"/>
                <a:gd name="connsiteX2" fmla="*/ 252412 w 476250"/>
                <a:gd name="connsiteY2" fmla="*/ 325474 h 415961"/>
                <a:gd name="connsiteX3" fmla="*/ 247650 w 476250"/>
                <a:gd name="connsiteY3" fmla="*/ 299280 h 415961"/>
                <a:gd name="connsiteX4" fmla="*/ 221456 w 476250"/>
                <a:gd name="connsiteY4" fmla="*/ 268324 h 415961"/>
                <a:gd name="connsiteX5" fmla="*/ 242887 w 476250"/>
                <a:gd name="connsiteY5" fmla="*/ 244511 h 415961"/>
                <a:gd name="connsiteX6" fmla="*/ 266700 w 476250"/>
                <a:gd name="connsiteY6" fmla="*/ 249274 h 415961"/>
                <a:gd name="connsiteX7" fmla="*/ 278606 w 476250"/>
                <a:gd name="connsiteY7" fmla="*/ 239749 h 415961"/>
                <a:gd name="connsiteX8" fmla="*/ 280987 w 476250"/>
                <a:gd name="connsiteY8" fmla="*/ 218317 h 415961"/>
                <a:gd name="connsiteX9" fmla="*/ 295275 w 476250"/>
                <a:gd name="connsiteY9" fmla="*/ 204030 h 415961"/>
                <a:gd name="connsiteX10" fmla="*/ 321469 w 476250"/>
                <a:gd name="connsiteY10" fmla="*/ 208792 h 415961"/>
                <a:gd name="connsiteX11" fmla="*/ 335756 w 476250"/>
                <a:gd name="connsiteY11" fmla="*/ 208792 h 415961"/>
                <a:gd name="connsiteX12" fmla="*/ 345281 w 476250"/>
                <a:gd name="connsiteY12" fmla="*/ 182599 h 415961"/>
                <a:gd name="connsiteX13" fmla="*/ 376237 w 476250"/>
                <a:gd name="connsiteY13" fmla="*/ 192124 h 415961"/>
                <a:gd name="connsiteX14" fmla="*/ 404812 w 476250"/>
                <a:gd name="connsiteY14" fmla="*/ 189742 h 415961"/>
                <a:gd name="connsiteX15" fmla="*/ 447675 w 476250"/>
                <a:gd name="connsiteY15" fmla="*/ 189742 h 415961"/>
                <a:gd name="connsiteX16" fmla="*/ 450056 w 476250"/>
                <a:gd name="connsiteY16" fmla="*/ 177836 h 415961"/>
                <a:gd name="connsiteX17" fmla="*/ 452437 w 476250"/>
                <a:gd name="connsiteY17" fmla="*/ 161167 h 415961"/>
                <a:gd name="connsiteX18" fmla="*/ 473869 w 476250"/>
                <a:gd name="connsiteY18" fmla="*/ 139736 h 415961"/>
                <a:gd name="connsiteX19" fmla="*/ 476250 w 476250"/>
                <a:gd name="connsiteY19" fmla="*/ 115924 h 415961"/>
                <a:gd name="connsiteX20" fmla="*/ 476250 w 476250"/>
                <a:gd name="connsiteY20" fmla="*/ 82586 h 415961"/>
                <a:gd name="connsiteX21" fmla="*/ 471487 w 476250"/>
                <a:gd name="connsiteY21" fmla="*/ 65917 h 415961"/>
                <a:gd name="connsiteX22" fmla="*/ 459581 w 476250"/>
                <a:gd name="connsiteY22" fmla="*/ 61155 h 415961"/>
                <a:gd name="connsiteX23" fmla="*/ 440531 w 476250"/>
                <a:gd name="connsiteY23" fmla="*/ 61155 h 415961"/>
                <a:gd name="connsiteX24" fmla="*/ 395287 w 476250"/>
                <a:gd name="connsiteY24" fmla="*/ 39724 h 415961"/>
                <a:gd name="connsiteX25" fmla="*/ 383381 w 476250"/>
                <a:gd name="connsiteY25" fmla="*/ 4004 h 415961"/>
                <a:gd name="connsiteX26" fmla="*/ 371475 w 476250"/>
                <a:gd name="connsiteY26" fmla="*/ 4005 h 415961"/>
                <a:gd name="connsiteX27" fmla="*/ 330994 w 476250"/>
                <a:gd name="connsiteY27" fmla="*/ 13530 h 415961"/>
                <a:gd name="connsiteX28" fmla="*/ 333376 w 476250"/>
                <a:gd name="connsiteY28" fmla="*/ 13530 h 415961"/>
                <a:gd name="connsiteX29" fmla="*/ 319087 w 476250"/>
                <a:gd name="connsiteY29" fmla="*/ 39724 h 415961"/>
                <a:gd name="connsiteX30" fmla="*/ 285750 w 476250"/>
                <a:gd name="connsiteY30" fmla="*/ 39724 h 415961"/>
                <a:gd name="connsiteX31" fmla="*/ 240506 w 476250"/>
                <a:gd name="connsiteY31" fmla="*/ 20674 h 415961"/>
                <a:gd name="connsiteX32" fmla="*/ 178593 w 476250"/>
                <a:gd name="connsiteY32" fmla="*/ 61155 h 415961"/>
                <a:gd name="connsiteX33" fmla="*/ 157162 w 476250"/>
                <a:gd name="connsiteY33" fmla="*/ 32579 h 415961"/>
                <a:gd name="connsiteX34" fmla="*/ 71437 w 476250"/>
                <a:gd name="connsiteY34" fmla="*/ 32580 h 415961"/>
                <a:gd name="connsiteX35" fmla="*/ 59531 w 476250"/>
                <a:gd name="connsiteY35" fmla="*/ 82586 h 415961"/>
                <a:gd name="connsiteX36" fmla="*/ 78581 w 476250"/>
                <a:gd name="connsiteY36" fmla="*/ 108780 h 415961"/>
                <a:gd name="connsiteX37" fmla="*/ 14287 w 476250"/>
                <a:gd name="connsiteY37" fmla="*/ 132592 h 415961"/>
                <a:gd name="connsiteX38" fmla="*/ 0 w 476250"/>
                <a:gd name="connsiteY38" fmla="*/ 161167 h 415961"/>
                <a:gd name="connsiteX39" fmla="*/ 26194 w 476250"/>
                <a:gd name="connsiteY39" fmla="*/ 173074 h 415961"/>
                <a:gd name="connsiteX40" fmla="*/ 35719 w 476250"/>
                <a:gd name="connsiteY40" fmla="*/ 180217 h 415961"/>
                <a:gd name="connsiteX41" fmla="*/ 40481 w 476250"/>
                <a:gd name="connsiteY41" fmla="*/ 208792 h 415961"/>
                <a:gd name="connsiteX42" fmla="*/ 69056 w 476250"/>
                <a:gd name="connsiteY42" fmla="*/ 225461 h 415961"/>
                <a:gd name="connsiteX43" fmla="*/ 64294 w 476250"/>
                <a:gd name="connsiteY43" fmla="*/ 242130 h 415961"/>
                <a:gd name="connsiteX44" fmla="*/ 109537 w 476250"/>
                <a:gd name="connsiteY44" fmla="*/ 282611 h 415961"/>
                <a:gd name="connsiteX45" fmla="*/ 121444 w 476250"/>
                <a:gd name="connsiteY45" fmla="*/ 323092 h 415961"/>
                <a:gd name="connsiteX46" fmla="*/ 111919 w 476250"/>
                <a:gd name="connsiteY46" fmla="*/ 380242 h 415961"/>
                <a:gd name="connsiteX47" fmla="*/ 126206 w 476250"/>
                <a:gd name="connsiteY47" fmla="*/ 387386 h 415961"/>
                <a:gd name="connsiteX48" fmla="*/ 123825 w 476250"/>
                <a:gd name="connsiteY48" fmla="*/ 415961 h 415961"/>
                <a:gd name="connsiteX49" fmla="*/ 178594 w 476250"/>
                <a:gd name="connsiteY49" fmla="*/ 415961 h 415961"/>
                <a:gd name="connsiteX50" fmla="*/ 219075 w 476250"/>
                <a:gd name="connsiteY50" fmla="*/ 394530 h 415961"/>
                <a:gd name="connsiteX51" fmla="*/ 242887 w 476250"/>
                <a:gd name="connsiteY51" fmla="*/ 399292 h 415961"/>
                <a:gd name="connsiteX52" fmla="*/ 259556 w 476250"/>
                <a:gd name="connsiteY52" fmla="*/ 375480 h 415961"/>
                <a:gd name="connsiteX0" fmla="*/ 259556 w 476250"/>
                <a:gd name="connsiteY0" fmla="*/ 375480 h 415961"/>
                <a:gd name="connsiteX1" fmla="*/ 290512 w 476250"/>
                <a:gd name="connsiteY1" fmla="*/ 368336 h 415961"/>
                <a:gd name="connsiteX2" fmla="*/ 309562 w 476250"/>
                <a:gd name="connsiteY2" fmla="*/ 342142 h 415961"/>
                <a:gd name="connsiteX3" fmla="*/ 252412 w 476250"/>
                <a:gd name="connsiteY3" fmla="*/ 325474 h 415961"/>
                <a:gd name="connsiteX4" fmla="*/ 247650 w 476250"/>
                <a:gd name="connsiteY4" fmla="*/ 299280 h 415961"/>
                <a:gd name="connsiteX5" fmla="*/ 221456 w 476250"/>
                <a:gd name="connsiteY5" fmla="*/ 268324 h 415961"/>
                <a:gd name="connsiteX6" fmla="*/ 242887 w 476250"/>
                <a:gd name="connsiteY6" fmla="*/ 244511 h 415961"/>
                <a:gd name="connsiteX7" fmla="*/ 266700 w 476250"/>
                <a:gd name="connsiteY7" fmla="*/ 249274 h 415961"/>
                <a:gd name="connsiteX8" fmla="*/ 278606 w 476250"/>
                <a:gd name="connsiteY8" fmla="*/ 239749 h 415961"/>
                <a:gd name="connsiteX9" fmla="*/ 280987 w 476250"/>
                <a:gd name="connsiteY9" fmla="*/ 218317 h 415961"/>
                <a:gd name="connsiteX10" fmla="*/ 295275 w 476250"/>
                <a:gd name="connsiteY10" fmla="*/ 204030 h 415961"/>
                <a:gd name="connsiteX11" fmla="*/ 321469 w 476250"/>
                <a:gd name="connsiteY11" fmla="*/ 208792 h 415961"/>
                <a:gd name="connsiteX12" fmla="*/ 335756 w 476250"/>
                <a:gd name="connsiteY12" fmla="*/ 208792 h 415961"/>
                <a:gd name="connsiteX13" fmla="*/ 345281 w 476250"/>
                <a:gd name="connsiteY13" fmla="*/ 182599 h 415961"/>
                <a:gd name="connsiteX14" fmla="*/ 376237 w 476250"/>
                <a:gd name="connsiteY14" fmla="*/ 192124 h 415961"/>
                <a:gd name="connsiteX15" fmla="*/ 404812 w 476250"/>
                <a:gd name="connsiteY15" fmla="*/ 189742 h 415961"/>
                <a:gd name="connsiteX16" fmla="*/ 447675 w 476250"/>
                <a:gd name="connsiteY16" fmla="*/ 189742 h 415961"/>
                <a:gd name="connsiteX17" fmla="*/ 450056 w 476250"/>
                <a:gd name="connsiteY17" fmla="*/ 177836 h 415961"/>
                <a:gd name="connsiteX18" fmla="*/ 452437 w 476250"/>
                <a:gd name="connsiteY18" fmla="*/ 161167 h 415961"/>
                <a:gd name="connsiteX19" fmla="*/ 473869 w 476250"/>
                <a:gd name="connsiteY19" fmla="*/ 139736 h 415961"/>
                <a:gd name="connsiteX20" fmla="*/ 476250 w 476250"/>
                <a:gd name="connsiteY20" fmla="*/ 115924 h 415961"/>
                <a:gd name="connsiteX21" fmla="*/ 476250 w 476250"/>
                <a:gd name="connsiteY21" fmla="*/ 82586 h 415961"/>
                <a:gd name="connsiteX22" fmla="*/ 471487 w 476250"/>
                <a:gd name="connsiteY22" fmla="*/ 65917 h 415961"/>
                <a:gd name="connsiteX23" fmla="*/ 459581 w 476250"/>
                <a:gd name="connsiteY23" fmla="*/ 61155 h 415961"/>
                <a:gd name="connsiteX24" fmla="*/ 440531 w 476250"/>
                <a:gd name="connsiteY24" fmla="*/ 61155 h 415961"/>
                <a:gd name="connsiteX25" fmla="*/ 395287 w 476250"/>
                <a:gd name="connsiteY25" fmla="*/ 39724 h 415961"/>
                <a:gd name="connsiteX26" fmla="*/ 383381 w 476250"/>
                <a:gd name="connsiteY26" fmla="*/ 4004 h 415961"/>
                <a:gd name="connsiteX27" fmla="*/ 371475 w 476250"/>
                <a:gd name="connsiteY27" fmla="*/ 4005 h 415961"/>
                <a:gd name="connsiteX28" fmla="*/ 330994 w 476250"/>
                <a:gd name="connsiteY28" fmla="*/ 13530 h 415961"/>
                <a:gd name="connsiteX29" fmla="*/ 333376 w 476250"/>
                <a:gd name="connsiteY29" fmla="*/ 13530 h 415961"/>
                <a:gd name="connsiteX30" fmla="*/ 319087 w 476250"/>
                <a:gd name="connsiteY30" fmla="*/ 39724 h 415961"/>
                <a:gd name="connsiteX31" fmla="*/ 285750 w 476250"/>
                <a:gd name="connsiteY31" fmla="*/ 39724 h 415961"/>
                <a:gd name="connsiteX32" fmla="*/ 240506 w 476250"/>
                <a:gd name="connsiteY32" fmla="*/ 20674 h 415961"/>
                <a:gd name="connsiteX33" fmla="*/ 178593 w 476250"/>
                <a:gd name="connsiteY33" fmla="*/ 61155 h 415961"/>
                <a:gd name="connsiteX34" fmla="*/ 157162 w 476250"/>
                <a:gd name="connsiteY34" fmla="*/ 32579 h 415961"/>
                <a:gd name="connsiteX35" fmla="*/ 71437 w 476250"/>
                <a:gd name="connsiteY35" fmla="*/ 32580 h 415961"/>
                <a:gd name="connsiteX36" fmla="*/ 59531 w 476250"/>
                <a:gd name="connsiteY36" fmla="*/ 82586 h 415961"/>
                <a:gd name="connsiteX37" fmla="*/ 78581 w 476250"/>
                <a:gd name="connsiteY37" fmla="*/ 108780 h 415961"/>
                <a:gd name="connsiteX38" fmla="*/ 14287 w 476250"/>
                <a:gd name="connsiteY38" fmla="*/ 132592 h 415961"/>
                <a:gd name="connsiteX39" fmla="*/ 0 w 476250"/>
                <a:gd name="connsiteY39" fmla="*/ 161167 h 415961"/>
                <a:gd name="connsiteX40" fmla="*/ 26194 w 476250"/>
                <a:gd name="connsiteY40" fmla="*/ 173074 h 415961"/>
                <a:gd name="connsiteX41" fmla="*/ 35719 w 476250"/>
                <a:gd name="connsiteY41" fmla="*/ 180217 h 415961"/>
                <a:gd name="connsiteX42" fmla="*/ 40481 w 476250"/>
                <a:gd name="connsiteY42" fmla="*/ 208792 h 415961"/>
                <a:gd name="connsiteX43" fmla="*/ 69056 w 476250"/>
                <a:gd name="connsiteY43" fmla="*/ 225461 h 415961"/>
                <a:gd name="connsiteX44" fmla="*/ 64294 w 476250"/>
                <a:gd name="connsiteY44" fmla="*/ 242130 h 415961"/>
                <a:gd name="connsiteX45" fmla="*/ 109537 w 476250"/>
                <a:gd name="connsiteY45" fmla="*/ 282611 h 415961"/>
                <a:gd name="connsiteX46" fmla="*/ 121444 w 476250"/>
                <a:gd name="connsiteY46" fmla="*/ 323092 h 415961"/>
                <a:gd name="connsiteX47" fmla="*/ 111919 w 476250"/>
                <a:gd name="connsiteY47" fmla="*/ 380242 h 415961"/>
                <a:gd name="connsiteX48" fmla="*/ 126206 w 476250"/>
                <a:gd name="connsiteY48" fmla="*/ 387386 h 415961"/>
                <a:gd name="connsiteX49" fmla="*/ 123825 w 476250"/>
                <a:gd name="connsiteY49" fmla="*/ 415961 h 415961"/>
                <a:gd name="connsiteX50" fmla="*/ 178594 w 476250"/>
                <a:gd name="connsiteY50" fmla="*/ 415961 h 415961"/>
                <a:gd name="connsiteX51" fmla="*/ 219075 w 476250"/>
                <a:gd name="connsiteY51" fmla="*/ 394530 h 415961"/>
                <a:gd name="connsiteX52" fmla="*/ 242887 w 476250"/>
                <a:gd name="connsiteY52" fmla="*/ 399292 h 415961"/>
                <a:gd name="connsiteX53" fmla="*/ 259556 w 476250"/>
                <a:gd name="connsiteY53" fmla="*/ 375480 h 415961"/>
                <a:gd name="connsiteX0" fmla="*/ 259556 w 476250"/>
                <a:gd name="connsiteY0" fmla="*/ 375480 h 415961"/>
                <a:gd name="connsiteX1" fmla="*/ 290512 w 476250"/>
                <a:gd name="connsiteY1" fmla="*/ 368336 h 415961"/>
                <a:gd name="connsiteX2" fmla="*/ 297656 w 476250"/>
                <a:gd name="connsiteY2" fmla="*/ 349286 h 415961"/>
                <a:gd name="connsiteX3" fmla="*/ 252412 w 476250"/>
                <a:gd name="connsiteY3" fmla="*/ 325474 h 415961"/>
                <a:gd name="connsiteX4" fmla="*/ 247650 w 476250"/>
                <a:gd name="connsiteY4" fmla="*/ 299280 h 415961"/>
                <a:gd name="connsiteX5" fmla="*/ 221456 w 476250"/>
                <a:gd name="connsiteY5" fmla="*/ 268324 h 415961"/>
                <a:gd name="connsiteX6" fmla="*/ 242887 w 476250"/>
                <a:gd name="connsiteY6" fmla="*/ 244511 h 415961"/>
                <a:gd name="connsiteX7" fmla="*/ 266700 w 476250"/>
                <a:gd name="connsiteY7" fmla="*/ 249274 h 415961"/>
                <a:gd name="connsiteX8" fmla="*/ 278606 w 476250"/>
                <a:gd name="connsiteY8" fmla="*/ 239749 h 415961"/>
                <a:gd name="connsiteX9" fmla="*/ 280987 w 476250"/>
                <a:gd name="connsiteY9" fmla="*/ 218317 h 415961"/>
                <a:gd name="connsiteX10" fmla="*/ 295275 w 476250"/>
                <a:gd name="connsiteY10" fmla="*/ 204030 h 415961"/>
                <a:gd name="connsiteX11" fmla="*/ 321469 w 476250"/>
                <a:gd name="connsiteY11" fmla="*/ 208792 h 415961"/>
                <a:gd name="connsiteX12" fmla="*/ 335756 w 476250"/>
                <a:gd name="connsiteY12" fmla="*/ 208792 h 415961"/>
                <a:gd name="connsiteX13" fmla="*/ 345281 w 476250"/>
                <a:gd name="connsiteY13" fmla="*/ 182599 h 415961"/>
                <a:gd name="connsiteX14" fmla="*/ 376237 w 476250"/>
                <a:gd name="connsiteY14" fmla="*/ 192124 h 415961"/>
                <a:gd name="connsiteX15" fmla="*/ 404812 w 476250"/>
                <a:gd name="connsiteY15" fmla="*/ 189742 h 415961"/>
                <a:gd name="connsiteX16" fmla="*/ 447675 w 476250"/>
                <a:gd name="connsiteY16" fmla="*/ 189742 h 415961"/>
                <a:gd name="connsiteX17" fmla="*/ 450056 w 476250"/>
                <a:gd name="connsiteY17" fmla="*/ 177836 h 415961"/>
                <a:gd name="connsiteX18" fmla="*/ 452437 w 476250"/>
                <a:gd name="connsiteY18" fmla="*/ 161167 h 415961"/>
                <a:gd name="connsiteX19" fmla="*/ 473869 w 476250"/>
                <a:gd name="connsiteY19" fmla="*/ 139736 h 415961"/>
                <a:gd name="connsiteX20" fmla="*/ 476250 w 476250"/>
                <a:gd name="connsiteY20" fmla="*/ 115924 h 415961"/>
                <a:gd name="connsiteX21" fmla="*/ 476250 w 476250"/>
                <a:gd name="connsiteY21" fmla="*/ 82586 h 415961"/>
                <a:gd name="connsiteX22" fmla="*/ 471487 w 476250"/>
                <a:gd name="connsiteY22" fmla="*/ 65917 h 415961"/>
                <a:gd name="connsiteX23" fmla="*/ 459581 w 476250"/>
                <a:gd name="connsiteY23" fmla="*/ 61155 h 415961"/>
                <a:gd name="connsiteX24" fmla="*/ 440531 w 476250"/>
                <a:gd name="connsiteY24" fmla="*/ 61155 h 415961"/>
                <a:gd name="connsiteX25" fmla="*/ 395287 w 476250"/>
                <a:gd name="connsiteY25" fmla="*/ 39724 h 415961"/>
                <a:gd name="connsiteX26" fmla="*/ 383381 w 476250"/>
                <a:gd name="connsiteY26" fmla="*/ 4004 h 415961"/>
                <a:gd name="connsiteX27" fmla="*/ 371475 w 476250"/>
                <a:gd name="connsiteY27" fmla="*/ 4005 h 415961"/>
                <a:gd name="connsiteX28" fmla="*/ 330994 w 476250"/>
                <a:gd name="connsiteY28" fmla="*/ 13530 h 415961"/>
                <a:gd name="connsiteX29" fmla="*/ 333376 w 476250"/>
                <a:gd name="connsiteY29" fmla="*/ 13530 h 415961"/>
                <a:gd name="connsiteX30" fmla="*/ 319087 w 476250"/>
                <a:gd name="connsiteY30" fmla="*/ 39724 h 415961"/>
                <a:gd name="connsiteX31" fmla="*/ 285750 w 476250"/>
                <a:gd name="connsiteY31" fmla="*/ 39724 h 415961"/>
                <a:gd name="connsiteX32" fmla="*/ 240506 w 476250"/>
                <a:gd name="connsiteY32" fmla="*/ 20674 h 415961"/>
                <a:gd name="connsiteX33" fmla="*/ 178593 w 476250"/>
                <a:gd name="connsiteY33" fmla="*/ 61155 h 415961"/>
                <a:gd name="connsiteX34" fmla="*/ 157162 w 476250"/>
                <a:gd name="connsiteY34" fmla="*/ 32579 h 415961"/>
                <a:gd name="connsiteX35" fmla="*/ 71437 w 476250"/>
                <a:gd name="connsiteY35" fmla="*/ 32580 h 415961"/>
                <a:gd name="connsiteX36" fmla="*/ 59531 w 476250"/>
                <a:gd name="connsiteY36" fmla="*/ 82586 h 415961"/>
                <a:gd name="connsiteX37" fmla="*/ 78581 w 476250"/>
                <a:gd name="connsiteY37" fmla="*/ 108780 h 415961"/>
                <a:gd name="connsiteX38" fmla="*/ 14287 w 476250"/>
                <a:gd name="connsiteY38" fmla="*/ 132592 h 415961"/>
                <a:gd name="connsiteX39" fmla="*/ 0 w 476250"/>
                <a:gd name="connsiteY39" fmla="*/ 161167 h 415961"/>
                <a:gd name="connsiteX40" fmla="*/ 26194 w 476250"/>
                <a:gd name="connsiteY40" fmla="*/ 173074 h 415961"/>
                <a:gd name="connsiteX41" fmla="*/ 35719 w 476250"/>
                <a:gd name="connsiteY41" fmla="*/ 180217 h 415961"/>
                <a:gd name="connsiteX42" fmla="*/ 40481 w 476250"/>
                <a:gd name="connsiteY42" fmla="*/ 208792 h 415961"/>
                <a:gd name="connsiteX43" fmla="*/ 69056 w 476250"/>
                <a:gd name="connsiteY43" fmla="*/ 225461 h 415961"/>
                <a:gd name="connsiteX44" fmla="*/ 64294 w 476250"/>
                <a:gd name="connsiteY44" fmla="*/ 242130 h 415961"/>
                <a:gd name="connsiteX45" fmla="*/ 109537 w 476250"/>
                <a:gd name="connsiteY45" fmla="*/ 282611 h 415961"/>
                <a:gd name="connsiteX46" fmla="*/ 121444 w 476250"/>
                <a:gd name="connsiteY46" fmla="*/ 323092 h 415961"/>
                <a:gd name="connsiteX47" fmla="*/ 111919 w 476250"/>
                <a:gd name="connsiteY47" fmla="*/ 380242 h 415961"/>
                <a:gd name="connsiteX48" fmla="*/ 126206 w 476250"/>
                <a:gd name="connsiteY48" fmla="*/ 387386 h 415961"/>
                <a:gd name="connsiteX49" fmla="*/ 123825 w 476250"/>
                <a:gd name="connsiteY49" fmla="*/ 415961 h 415961"/>
                <a:gd name="connsiteX50" fmla="*/ 178594 w 476250"/>
                <a:gd name="connsiteY50" fmla="*/ 415961 h 415961"/>
                <a:gd name="connsiteX51" fmla="*/ 219075 w 476250"/>
                <a:gd name="connsiteY51" fmla="*/ 394530 h 415961"/>
                <a:gd name="connsiteX52" fmla="*/ 242887 w 476250"/>
                <a:gd name="connsiteY52" fmla="*/ 399292 h 415961"/>
                <a:gd name="connsiteX53" fmla="*/ 259556 w 476250"/>
                <a:gd name="connsiteY53" fmla="*/ 375480 h 41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76250" h="415961">
                  <a:moveTo>
                    <a:pt x="259556" y="375480"/>
                  </a:moveTo>
                  <a:cubicBezTo>
                    <a:pt x="266700" y="369924"/>
                    <a:pt x="283368" y="373892"/>
                    <a:pt x="290512" y="368336"/>
                  </a:cubicBezTo>
                  <a:lnTo>
                    <a:pt x="297656" y="349286"/>
                  </a:lnTo>
                  <a:lnTo>
                    <a:pt x="252412" y="325474"/>
                  </a:lnTo>
                  <a:lnTo>
                    <a:pt x="247650" y="299280"/>
                  </a:lnTo>
                  <a:lnTo>
                    <a:pt x="221456" y="268324"/>
                  </a:lnTo>
                  <a:lnTo>
                    <a:pt x="242887" y="244511"/>
                  </a:lnTo>
                  <a:lnTo>
                    <a:pt x="266700" y="249274"/>
                  </a:lnTo>
                  <a:lnTo>
                    <a:pt x="278606" y="239749"/>
                  </a:lnTo>
                  <a:lnTo>
                    <a:pt x="280987" y="218317"/>
                  </a:lnTo>
                  <a:lnTo>
                    <a:pt x="295275" y="204030"/>
                  </a:lnTo>
                  <a:lnTo>
                    <a:pt x="321469" y="208792"/>
                  </a:lnTo>
                  <a:lnTo>
                    <a:pt x="335756" y="208792"/>
                  </a:lnTo>
                  <a:lnTo>
                    <a:pt x="345281" y="182599"/>
                  </a:lnTo>
                  <a:lnTo>
                    <a:pt x="376237" y="192124"/>
                  </a:lnTo>
                  <a:lnTo>
                    <a:pt x="404812" y="189742"/>
                  </a:lnTo>
                  <a:lnTo>
                    <a:pt x="447675" y="189742"/>
                  </a:lnTo>
                  <a:lnTo>
                    <a:pt x="450056" y="177836"/>
                  </a:lnTo>
                  <a:lnTo>
                    <a:pt x="452437" y="161167"/>
                  </a:lnTo>
                  <a:lnTo>
                    <a:pt x="473869" y="139736"/>
                  </a:lnTo>
                  <a:lnTo>
                    <a:pt x="476250" y="115924"/>
                  </a:lnTo>
                  <a:lnTo>
                    <a:pt x="476250" y="82586"/>
                  </a:lnTo>
                  <a:lnTo>
                    <a:pt x="471487" y="65917"/>
                  </a:lnTo>
                  <a:lnTo>
                    <a:pt x="459581" y="61155"/>
                  </a:lnTo>
                  <a:lnTo>
                    <a:pt x="440531" y="61155"/>
                  </a:lnTo>
                  <a:lnTo>
                    <a:pt x="395287" y="39724"/>
                  </a:lnTo>
                  <a:lnTo>
                    <a:pt x="383381" y="4004"/>
                  </a:lnTo>
                  <a:cubicBezTo>
                    <a:pt x="377031" y="-3140"/>
                    <a:pt x="380206" y="830"/>
                    <a:pt x="371475" y="4005"/>
                  </a:cubicBezTo>
                  <a:cubicBezTo>
                    <a:pt x="362744" y="7180"/>
                    <a:pt x="335756" y="11546"/>
                    <a:pt x="330994" y="13530"/>
                  </a:cubicBezTo>
                  <a:lnTo>
                    <a:pt x="333376" y="13530"/>
                  </a:lnTo>
                  <a:lnTo>
                    <a:pt x="319087" y="39724"/>
                  </a:lnTo>
                  <a:lnTo>
                    <a:pt x="285750" y="39724"/>
                  </a:lnTo>
                  <a:lnTo>
                    <a:pt x="240506" y="20674"/>
                  </a:lnTo>
                  <a:lnTo>
                    <a:pt x="178593" y="61155"/>
                  </a:lnTo>
                  <a:lnTo>
                    <a:pt x="157162" y="32579"/>
                  </a:lnTo>
                  <a:lnTo>
                    <a:pt x="71437" y="32580"/>
                  </a:lnTo>
                  <a:lnTo>
                    <a:pt x="59531" y="82586"/>
                  </a:lnTo>
                  <a:lnTo>
                    <a:pt x="78581" y="108780"/>
                  </a:lnTo>
                  <a:lnTo>
                    <a:pt x="14287" y="132592"/>
                  </a:lnTo>
                  <a:lnTo>
                    <a:pt x="0" y="161167"/>
                  </a:lnTo>
                  <a:lnTo>
                    <a:pt x="26194" y="173074"/>
                  </a:lnTo>
                  <a:cubicBezTo>
                    <a:pt x="26194" y="176249"/>
                    <a:pt x="35719" y="177042"/>
                    <a:pt x="35719" y="180217"/>
                  </a:cubicBezTo>
                  <a:lnTo>
                    <a:pt x="40481" y="208792"/>
                  </a:lnTo>
                  <a:lnTo>
                    <a:pt x="69056" y="225461"/>
                  </a:lnTo>
                  <a:lnTo>
                    <a:pt x="64294" y="242130"/>
                  </a:lnTo>
                  <a:lnTo>
                    <a:pt x="109537" y="282611"/>
                  </a:lnTo>
                  <a:lnTo>
                    <a:pt x="121444" y="323092"/>
                  </a:lnTo>
                  <a:lnTo>
                    <a:pt x="111919" y="380242"/>
                  </a:lnTo>
                  <a:cubicBezTo>
                    <a:pt x="111919" y="384211"/>
                    <a:pt x="126206" y="383417"/>
                    <a:pt x="126206" y="387386"/>
                  </a:cubicBezTo>
                  <a:lnTo>
                    <a:pt x="123825" y="415961"/>
                  </a:lnTo>
                  <a:lnTo>
                    <a:pt x="178594" y="415961"/>
                  </a:lnTo>
                  <a:lnTo>
                    <a:pt x="219075" y="394530"/>
                  </a:lnTo>
                  <a:cubicBezTo>
                    <a:pt x="228997" y="389768"/>
                    <a:pt x="236140" y="402467"/>
                    <a:pt x="242887" y="399292"/>
                  </a:cubicBezTo>
                  <a:cubicBezTo>
                    <a:pt x="249634" y="396117"/>
                    <a:pt x="247650" y="383021"/>
                    <a:pt x="259556" y="37548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700">
                <a:latin typeface="Arial Narrow" pitchFamily="34" charset="0"/>
              </a:endParaRPr>
            </a:p>
          </p:txBody>
        </p:sp>
        <p:sp>
          <p:nvSpPr>
            <p:cNvPr id="60" name="Самарская обл."/>
            <p:cNvSpPr/>
            <p:nvPr/>
          </p:nvSpPr>
          <p:spPr>
            <a:xfrm>
              <a:off x="4981575" y="8805863"/>
              <a:ext cx="485775" cy="527050"/>
            </a:xfrm>
            <a:custGeom>
              <a:avLst/>
              <a:gdLst>
                <a:gd name="connsiteX0" fmla="*/ 307181 w 497681"/>
                <a:gd name="connsiteY0" fmla="*/ 526256 h 526256"/>
                <a:gd name="connsiteX1" fmla="*/ 376238 w 497681"/>
                <a:gd name="connsiteY1" fmla="*/ 473869 h 526256"/>
                <a:gd name="connsiteX2" fmla="*/ 400050 w 497681"/>
                <a:gd name="connsiteY2" fmla="*/ 457200 h 526256"/>
                <a:gd name="connsiteX3" fmla="*/ 381000 w 497681"/>
                <a:gd name="connsiteY3" fmla="*/ 433388 h 526256"/>
                <a:gd name="connsiteX4" fmla="*/ 392906 w 497681"/>
                <a:gd name="connsiteY4" fmla="*/ 407194 h 526256"/>
                <a:gd name="connsiteX5" fmla="*/ 388144 w 497681"/>
                <a:gd name="connsiteY5" fmla="*/ 366713 h 526256"/>
                <a:gd name="connsiteX6" fmla="*/ 414338 w 497681"/>
                <a:gd name="connsiteY6" fmla="*/ 366713 h 526256"/>
                <a:gd name="connsiteX7" fmla="*/ 421481 w 497681"/>
                <a:gd name="connsiteY7" fmla="*/ 333375 h 526256"/>
                <a:gd name="connsiteX8" fmla="*/ 442913 w 497681"/>
                <a:gd name="connsiteY8" fmla="*/ 314325 h 526256"/>
                <a:gd name="connsiteX9" fmla="*/ 461963 w 497681"/>
                <a:gd name="connsiteY9" fmla="*/ 295275 h 526256"/>
                <a:gd name="connsiteX10" fmla="*/ 469106 w 497681"/>
                <a:gd name="connsiteY10" fmla="*/ 230981 h 526256"/>
                <a:gd name="connsiteX11" fmla="*/ 457200 w 497681"/>
                <a:gd name="connsiteY11" fmla="*/ 214313 h 526256"/>
                <a:gd name="connsiteX12" fmla="*/ 481013 w 497681"/>
                <a:gd name="connsiteY12" fmla="*/ 173831 h 526256"/>
                <a:gd name="connsiteX13" fmla="*/ 497681 w 497681"/>
                <a:gd name="connsiteY13" fmla="*/ 123825 h 526256"/>
                <a:gd name="connsiteX14" fmla="*/ 497681 w 497681"/>
                <a:gd name="connsiteY14" fmla="*/ 104775 h 526256"/>
                <a:gd name="connsiteX15" fmla="*/ 488156 w 497681"/>
                <a:gd name="connsiteY15" fmla="*/ 80963 h 526256"/>
                <a:gd name="connsiteX16" fmla="*/ 497681 w 497681"/>
                <a:gd name="connsiteY16" fmla="*/ 59531 h 526256"/>
                <a:gd name="connsiteX17" fmla="*/ 483394 w 497681"/>
                <a:gd name="connsiteY17" fmla="*/ 42863 h 526256"/>
                <a:gd name="connsiteX18" fmla="*/ 438150 w 497681"/>
                <a:gd name="connsiteY18" fmla="*/ 57150 h 526256"/>
                <a:gd name="connsiteX19" fmla="*/ 431006 w 497681"/>
                <a:gd name="connsiteY19" fmla="*/ 33338 h 526256"/>
                <a:gd name="connsiteX20" fmla="*/ 407194 w 497681"/>
                <a:gd name="connsiteY20" fmla="*/ 16669 h 526256"/>
                <a:gd name="connsiteX21" fmla="*/ 378619 w 497681"/>
                <a:gd name="connsiteY21" fmla="*/ 2381 h 526256"/>
                <a:gd name="connsiteX22" fmla="*/ 364331 w 497681"/>
                <a:gd name="connsiteY22" fmla="*/ 0 h 526256"/>
                <a:gd name="connsiteX23" fmla="*/ 350044 w 497681"/>
                <a:gd name="connsiteY23" fmla="*/ 7144 h 526256"/>
                <a:gd name="connsiteX24" fmla="*/ 328613 w 497681"/>
                <a:gd name="connsiteY24" fmla="*/ 47625 h 526256"/>
                <a:gd name="connsiteX25" fmla="*/ 307181 w 497681"/>
                <a:gd name="connsiteY25" fmla="*/ 52388 h 526256"/>
                <a:gd name="connsiteX26" fmla="*/ 280988 w 497681"/>
                <a:gd name="connsiteY26" fmla="*/ 57150 h 526256"/>
                <a:gd name="connsiteX27" fmla="*/ 250031 w 497681"/>
                <a:gd name="connsiteY27" fmla="*/ 38100 h 526256"/>
                <a:gd name="connsiteX28" fmla="*/ 257175 w 497681"/>
                <a:gd name="connsiteY28" fmla="*/ 85725 h 526256"/>
                <a:gd name="connsiteX29" fmla="*/ 233363 w 497681"/>
                <a:gd name="connsiteY29" fmla="*/ 130969 h 526256"/>
                <a:gd name="connsiteX30" fmla="*/ 226219 w 497681"/>
                <a:gd name="connsiteY30" fmla="*/ 159544 h 526256"/>
                <a:gd name="connsiteX31" fmla="*/ 161925 w 497681"/>
                <a:gd name="connsiteY31" fmla="*/ 164306 h 526256"/>
                <a:gd name="connsiteX32" fmla="*/ 121444 w 497681"/>
                <a:gd name="connsiteY32" fmla="*/ 147638 h 526256"/>
                <a:gd name="connsiteX33" fmla="*/ 114300 w 497681"/>
                <a:gd name="connsiteY33" fmla="*/ 169069 h 526256"/>
                <a:gd name="connsiteX34" fmla="*/ 71438 w 497681"/>
                <a:gd name="connsiteY34" fmla="*/ 169069 h 526256"/>
                <a:gd name="connsiteX35" fmla="*/ 59531 w 497681"/>
                <a:gd name="connsiteY35" fmla="*/ 197644 h 526256"/>
                <a:gd name="connsiteX36" fmla="*/ 59531 w 497681"/>
                <a:gd name="connsiteY36" fmla="*/ 211931 h 526256"/>
                <a:gd name="connsiteX37" fmla="*/ 28575 w 497681"/>
                <a:gd name="connsiteY37" fmla="*/ 214313 h 526256"/>
                <a:gd name="connsiteX38" fmla="*/ 7144 w 497681"/>
                <a:gd name="connsiteY38" fmla="*/ 221456 h 526256"/>
                <a:gd name="connsiteX39" fmla="*/ 0 w 497681"/>
                <a:gd name="connsiteY39" fmla="*/ 240506 h 526256"/>
                <a:gd name="connsiteX40" fmla="*/ 23813 w 497681"/>
                <a:gd name="connsiteY40" fmla="*/ 264319 h 526256"/>
                <a:gd name="connsiteX41" fmla="*/ 30956 w 497681"/>
                <a:gd name="connsiteY41" fmla="*/ 300038 h 526256"/>
                <a:gd name="connsiteX42" fmla="*/ 78581 w 497681"/>
                <a:gd name="connsiteY42" fmla="*/ 316706 h 526256"/>
                <a:gd name="connsiteX43" fmla="*/ 61913 w 497681"/>
                <a:gd name="connsiteY43" fmla="*/ 330994 h 526256"/>
                <a:gd name="connsiteX44" fmla="*/ 35719 w 497681"/>
                <a:gd name="connsiteY44" fmla="*/ 333375 h 526256"/>
                <a:gd name="connsiteX45" fmla="*/ 85725 w 497681"/>
                <a:gd name="connsiteY45" fmla="*/ 369094 h 526256"/>
                <a:gd name="connsiteX46" fmla="*/ 107156 w 497681"/>
                <a:gd name="connsiteY46" fmla="*/ 404813 h 526256"/>
                <a:gd name="connsiteX47" fmla="*/ 150019 w 497681"/>
                <a:gd name="connsiteY47" fmla="*/ 397669 h 526256"/>
                <a:gd name="connsiteX48" fmla="*/ 159544 w 497681"/>
                <a:gd name="connsiteY48" fmla="*/ 419100 h 526256"/>
                <a:gd name="connsiteX49" fmla="*/ 192881 w 497681"/>
                <a:gd name="connsiteY49" fmla="*/ 421481 h 526256"/>
                <a:gd name="connsiteX50" fmla="*/ 204788 w 497681"/>
                <a:gd name="connsiteY50" fmla="*/ 452438 h 526256"/>
                <a:gd name="connsiteX51" fmla="*/ 233363 w 497681"/>
                <a:gd name="connsiteY51" fmla="*/ 457200 h 526256"/>
                <a:gd name="connsiteX52" fmla="*/ 254794 w 497681"/>
                <a:gd name="connsiteY52" fmla="*/ 483394 h 526256"/>
                <a:gd name="connsiteX53" fmla="*/ 307181 w 497681"/>
                <a:gd name="connsiteY53" fmla="*/ 526256 h 526256"/>
                <a:gd name="connsiteX0" fmla="*/ 307181 w 497681"/>
                <a:gd name="connsiteY0" fmla="*/ 526256 h 526256"/>
                <a:gd name="connsiteX1" fmla="*/ 376238 w 497681"/>
                <a:gd name="connsiteY1" fmla="*/ 473869 h 526256"/>
                <a:gd name="connsiteX2" fmla="*/ 400050 w 497681"/>
                <a:gd name="connsiteY2" fmla="*/ 457200 h 526256"/>
                <a:gd name="connsiteX3" fmla="*/ 381000 w 497681"/>
                <a:gd name="connsiteY3" fmla="*/ 433388 h 526256"/>
                <a:gd name="connsiteX4" fmla="*/ 392906 w 497681"/>
                <a:gd name="connsiteY4" fmla="*/ 407194 h 526256"/>
                <a:gd name="connsiteX5" fmla="*/ 388144 w 497681"/>
                <a:gd name="connsiteY5" fmla="*/ 366713 h 526256"/>
                <a:gd name="connsiteX6" fmla="*/ 414338 w 497681"/>
                <a:gd name="connsiteY6" fmla="*/ 366713 h 526256"/>
                <a:gd name="connsiteX7" fmla="*/ 421481 w 497681"/>
                <a:gd name="connsiteY7" fmla="*/ 333375 h 526256"/>
                <a:gd name="connsiteX8" fmla="*/ 442913 w 497681"/>
                <a:gd name="connsiteY8" fmla="*/ 314325 h 526256"/>
                <a:gd name="connsiteX9" fmla="*/ 461963 w 497681"/>
                <a:gd name="connsiteY9" fmla="*/ 295275 h 526256"/>
                <a:gd name="connsiteX10" fmla="*/ 469106 w 497681"/>
                <a:gd name="connsiteY10" fmla="*/ 230981 h 526256"/>
                <a:gd name="connsiteX11" fmla="*/ 457200 w 497681"/>
                <a:gd name="connsiteY11" fmla="*/ 214313 h 526256"/>
                <a:gd name="connsiteX12" fmla="*/ 481013 w 497681"/>
                <a:gd name="connsiteY12" fmla="*/ 173831 h 526256"/>
                <a:gd name="connsiteX13" fmla="*/ 497681 w 497681"/>
                <a:gd name="connsiteY13" fmla="*/ 123825 h 526256"/>
                <a:gd name="connsiteX14" fmla="*/ 497681 w 497681"/>
                <a:gd name="connsiteY14" fmla="*/ 104775 h 526256"/>
                <a:gd name="connsiteX15" fmla="*/ 488156 w 497681"/>
                <a:gd name="connsiteY15" fmla="*/ 80963 h 526256"/>
                <a:gd name="connsiteX16" fmla="*/ 497681 w 497681"/>
                <a:gd name="connsiteY16" fmla="*/ 59531 h 526256"/>
                <a:gd name="connsiteX17" fmla="*/ 483394 w 497681"/>
                <a:gd name="connsiteY17" fmla="*/ 42863 h 526256"/>
                <a:gd name="connsiteX18" fmla="*/ 438150 w 497681"/>
                <a:gd name="connsiteY18" fmla="*/ 57150 h 526256"/>
                <a:gd name="connsiteX19" fmla="*/ 431006 w 497681"/>
                <a:gd name="connsiteY19" fmla="*/ 33338 h 526256"/>
                <a:gd name="connsiteX20" fmla="*/ 407194 w 497681"/>
                <a:gd name="connsiteY20" fmla="*/ 16669 h 526256"/>
                <a:gd name="connsiteX21" fmla="*/ 378619 w 497681"/>
                <a:gd name="connsiteY21" fmla="*/ 2381 h 526256"/>
                <a:gd name="connsiteX22" fmla="*/ 364331 w 497681"/>
                <a:gd name="connsiteY22" fmla="*/ 0 h 526256"/>
                <a:gd name="connsiteX23" fmla="*/ 350044 w 497681"/>
                <a:gd name="connsiteY23" fmla="*/ 7144 h 526256"/>
                <a:gd name="connsiteX24" fmla="*/ 328613 w 497681"/>
                <a:gd name="connsiteY24" fmla="*/ 47625 h 526256"/>
                <a:gd name="connsiteX25" fmla="*/ 307181 w 497681"/>
                <a:gd name="connsiteY25" fmla="*/ 52388 h 526256"/>
                <a:gd name="connsiteX26" fmla="*/ 280988 w 497681"/>
                <a:gd name="connsiteY26" fmla="*/ 57150 h 526256"/>
                <a:gd name="connsiteX27" fmla="*/ 250031 w 497681"/>
                <a:gd name="connsiteY27" fmla="*/ 38100 h 526256"/>
                <a:gd name="connsiteX28" fmla="*/ 257175 w 497681"/>
                <a:gd name="connsiteY28" fmla="*/ 85725 h 526256"/>
                <a:gd name="connsiteX29" fmla="*/ 233363 w 497681"/>
                <a:gd name="connsiteY29" fmla="*/ 130969 h 526256"/>
                <a:gd name="connsiteX30" fmla="*/ 226219 w 497681"/>
                <a:gd name="connsiteY30" fmla="*/ 159544 h 526256"/>
                <a:gd name="connsiteX31" fmla="*/ 183356 w 497681"/>
                <a:gd name="connsiteY31" fmla="*/ 152400 h 526256"/>
                <a:gd name="connsiteX32" fmla="*/ 161925 w 497681"/>
                <a:gd name="connsiteY32" fmla="*/ 164306 h 526256"/>
                <a:gd name="connsiteX33" fmla="*/ 121444 w 497681"/>
                <a:gd name="connsiteY33" fmla="*/ 147638 h 526256"/>
                <a:gd name="connsiteX34" fmla="*/ 114300 w 497681"/>
                <a:gd name="connsiteY34" fmla="*/ 169069 h 526256"/>
                <a:gd name="connsiteX35" fmla="*/ 71438 w 497681"/>
                <a:gd name="connsiteY35" fmla="*/ 169069 h 526256"/>
                <a:gd name="connsiteX36" fmla="*/ 59531 w 497681"/>
                <a:gd name="connsiteY36" fmla="*/ 197644 h 526256"/>
                <a:gd name="connsiteX37" fmla="*/ 59531 w 497681"/>
                <a:gd name="connsiteY37" fmla="*/ 211931 h 526256"/>
                <a:gd name="connsiteX38" fmla="*/ 28575 w 497681"/>
                <a:gd name="connsiteY38" fmla="*/ 214313 h 526256"/>
                <a:gd name="connsiteX39" fmla="*/ 7144 w 497681"/>
                <a:gd name="connsiteY39" fmla="*/ 221456 h 526256"/>
                <a:gd name="connsiteX40" fmla="*/ 0 w 497681"/>
                <a:gd name="connsiteY40" fmla="*/ 240506 h 526256"/>
                <a:gd name="connsiteX41" fmla="*/ 23813 w 497681"/>
                <a:gd name="connsiteY41" fmla="*/ 264319 h 526256"/>
                <a:gd name="connsiteX42" fmla="*/ 30956 w 497681"/>
                <a:gd name="connsiteY42" fmla="*/ 300038 h 526256"/>
                <a:gd name="connsiteX43" fmla="*/ 78581 w 497681"/>
                <a:gd name="connsiteY43" fmla="*/ 316706 h 526256"/>
                <a:gd name="connsiteX44" fmla="*/ 61913 w 497681"/>
                <a:gd name="connsiteY44" fmla="*/ 330994 h 526256"/>
                <a:gd name="connsiteX45" fmla="*/ 35719 w 497681"/>
                <a:gd name="connsiteY45" fmla="*/ 333375 h 526256"/>
                <a:gd name="connsiteX46" fmla="*/ 85725 w 497681"/>
                <a:gd name="connsiteY46" fmla="*/ 369094 h 526256"/>
                <a:gd name="connsiteX47" fmla="*/ 107156 w 497681"/>
                <a:gd name="connsiteY47" fmla="*/ 404813 h 526256"/>
                <a:gd name="connsiteX48" fmla="*/ 150019 w 497681"/>
                <a:gd name="connsiteY48" fmla="*/ 397669 h 526256"/>
                <a:gd name="connsiteX49" fmla="*/ 159544 w 497681"/>
                <a:gd name="connsiteY49" fmla="*/ 419100 h 526256"/>
                <a:gd name="connsiteX50" fmla="*/ 192881 w 497681"/>
                <a:gd name="connsiteY50" fmla="*/ 421481 h 526256"/>
                <a:gd name="connsiteX51" fmla="*/ 204788 w 497681"/>
                <a:gd name="connsiteY51" fmla="*/ 452438 h 526256"/>
                <a:gd name="connsiteX52" fmla="*/ 233363 w 497681"/>
                <a:gd name="connsiteY52" fmla="*/ 457200 h 526256"/>
                <a:gd name="connsiteX53" fmla="*/ 254794 w 497681"/>
                <a:gd name="connsiteY53" fmla="*/ 483394 h 526256"/>
                <a:gd name="connsiteX54" fmla="*/ 307181 w 497681"/>
                <a:gd name="connsiteY54" fmla="*/ 526256 h 526256"/>
                <a:gd name="connsiteX0" fmla="*/ 307181 w 497681"/>
                <a:gd name="connsiteY0" fmla="*/ 526256 h 526256"/>
                <a:gd name="connsiteX1" fmla="*/ 376238 w 497681"/>
                <a:gd name="connsiteY1" fmla="*/ 473869 h 526256"/>
                <a:gd name="connsiteX2" fmla="*/ 400050 w 497681"/>
                <a:gd name="connsiteY2" fmla="*/ 457200 h 526256"/>
                <a:gd name="connsiteX3" fmla="*/ 381000 w 497681"/>
                <a:gd name="connsiteY3" fmla="*/ 433388 h 526256"/>
                <a:gd name="connsiteX4" fmla="*/ 392906 w 497681"/>
                <a:gd name="connsiteY4" fmla="*/ 407194 h 526256"/>
                <a:gd name="connsiteX5" fmla="*/ 388144 w 497681"/>
                <a:gd name="connsiteY5" fmla="*/ 366713 h 526256"/>
                <a:gd name="connsiteX6" fmla="*/ 414338 w 497681"/>
                <a:gd name="connsiteY6" fmla="*/ 366713 h 526256"/>
                <a:gd name="connsiteX7" fmla="*/ 421481 w 497681"/>
                <a:gd name="connsiteY7" fmla="*/ 333375 h 526256"/>
                <a:gd name="connsiteX8" fmla="*/ 442913 w 497681"/>
                <a:gd name="connsiteY8" fmla="*/ 314325 h 526256"/>
                <a:gd name="connsiteX9" fmla="*/ 461963 w 497681"/>
                <a:gd name="connsiteY9" fmla="*/ 295275 h 526256"/>
                <a:gd name="connsiteX10" fmla="*/ 469106 w 497681"/>
                <a:gd name="connsiteY10" fmla="*/ 230981 h 526256"/>
                <a:gd name="connsiteX11" fmla="*/ 457200 w 497681"/>
                <a:gd name="connsiteY11" fmla="*/ 214313 h 526256"/>
                <a:gd name="connsiteX12" fmla="*/ 481013 w 497681"/>
                <a:gd name="connsiteY12" fmla="*/ 173831 h 526256"/>
                <a:gd name="connsiteX13" fmla="*/ 497681 w 497681"/>
                <a:gd name="connsiteY13" fmla="*/ 123825 h 526256"/>
                <a:gd name="connsiteX14" fmla="*/ 497681 w 497681"/>
                <a:gd name="connsiteY14" fmla="*/ 104775 h 526256"/>
                <a:gd name="connsiteX15" fmla="*/ 488156 w 497681"/>
                <a:gd name="connsiteY15" fmla="*/ 80963 h 526256"/>
                <a:gd name="connsiteX16" fmla="*/ 497681 w 497681"/>
                <a:gd name="connsiteY16" fmla="*/ 59531 h 526256"/>
                <a:gd name="connsiteX17" fmla="*/ 483394 w 497681"/>
                <a:gd name="connsiteY17" fmla="*/ 42863 h 526256"/>
                <a:gd name="connsiteX18" fmla="*/ 438150 w 497681"/>
                <a:gd name="connsiteY18" fmla="*/ 57150 h 526256"/>
                <a:gd name="connsiteX19" fmla="*/ 431006 w 497681"/>
                <a:gd name="connsiteY19" fmla="*/ 33338 h 526256"/>
                <a:gd name="connsiteX20" fmla="*/ 407194 w 497681"/>
                <a:gd name="connsiteY20" fmla="*/ 16669 h 526256"/>
                <a:gd name="connsiteX21" fmla="*/ 378619 w 497681"/>
                <a:gd name="connsiteY21" fmla="*/ 2381 h 526256"/>
                <a:gd name="connsiteX22" fmla="*/ 364331 w 497681"/>
                <a:gd name="connsiteY22" fmla="*/ 0 h 526256"/>
                <a:gd name="connsiteX23" fmla="*/ 350044 w 497681"/>
                <a:gd name="connsiteY23" fmla="*/ 7144 h 526256"/>
                <a:gd name="connsiteX24" fmla="*/ 328613 w 497681"/>
                <a:gd name="connsiteY24" fmla="*/ 47625 h 526256"/>
                <a:gd name="connsiteX25" fmla="*/ 307181 w 497681"/>
                <a:gd name="connsiteY25" fmla="*/ 52388 h 526256"/>
                <a:gd name="connsiteX26" fmla="*/ 280988 w 497681"/>
                <a:gd name="connsiteY26" fmla="*/ 57150 h 526256"/>
                <a:gd name="connsiteX27" fmla="*/ 250031 w 497681"/>
                <a:gd name="connsiteY27" fmla="*/ 38100 h 526256"/>
                <a:gd name="connsiteX28" fmla="*/ 257175 w 497681"/>
                <a:gd name="connsiteY28" fmla="*/ 85725 h 526256"/>
                <a:gd name="connsiteX29" fmla="*/ 233363 w 497681"/>
                <a:gd name="connsiteY29" fmla="*/ 130969 h 526256"/>
                <a:gd name="connsiteX30" fmla="*/ 226219 w 497681"/>
                <a:gd name="connsiteY30" fmla="*/ 159544 h 526256"/>
                <a:gd name="connsiteX31" fmla="*/ 183356 w 497681"/>
                <a:gd name="connsiteY31" fmla="*/ 152400 h 526256"/>
                <a:gd name="connsiteX32" fmla="*/ 161925 w 497681"/>
                <a:gd name="connsiteY32" fmla="*/ 164306 h 526256"/>
                <a:gd name="connsiteX33" fmla="*/ 121444 w 497681"/>
                <a:gd name="connsiteY33" fmla="*/ 147638 h 526256"/>
                <a:gd name="connsiteX34" fmla="*/ 114300 w 497681"/>
                <a:gd name="connsiteY34" fmla="*/ 169069 h 526256"/>
                <a:gd name="connsiteX35" fmla="*/ 71438 w 497681"/>
                <a:gd name="connsiteY35" fmla="*/ 169069 h 526256"/>
                <a:gd name="connsiteX36" fmla="*/ 59531 w 497681"/>
                <a:gd name="connsiteY36" fmla="*/ 197644 h 526256"/>
                <a:gd name="connsiteX37" fmla="*/ 59531 w 497681"/>
                <a:gd name="connsiteY37" fmla="*/ 211931 h 526256"/>
                <a:gd name="connsiteX38" fmla="*/ 28575 w 497681"/>
                <a:gd name="connsiteY38" fmla="*/ 214313 h 526256"/>
                <a:gd name="connsiteX39" fmla="*/ 7144 w 497681"/>
                <a:gd name="connsiteY39" fmla="*/ 221456 h 526256"/>
                <a:gd name="connsiteX40" fmla="*/ 0 w 497681"/>
                <a:gd name="connsiteY40" fmla="*/ 240506 h 526256"/>
                <a:gd name="connsiteX41" fmla="*/ 23813 w 497681"/>
                <a:gd name="connsiteY41" fmla="*/ 264319 h 526256"/>
                <a:gd name="connsiteX42" fmla="*/ 42862 w 497681"/>
                <a:gd name="connsiteY42" fmla="*/ 292894 h 526256"/>
                <a:gd name="connsiteX43" fmla="*/ 78581 w 497681"/>
                <a:gd name="connsiteY43" fmla="*/ 316706 h 526256"/>
                <a:gd name="connsiteX44" fmla="*/ 61913 w 497681"/>
                <a:gd name="connsiteY44" fmla="*/ 330994 h 526256"/>
                <a:gd name="connsiteX45" fmla="*/ 35719 w 497681"/>
                <a:gd name="connsiteY45" fmla="*/ 333375 h 526256"/>
                <a:gd name="connsiteX46" fmla="*/ 85725 w 497681"/>
                <a:gd name="connsiteY46" fmla="*/ 369094 h 526256"/>
                <a:gd name="connsiteX47" fmla="*/ 107156 w 497681"/>
                <a:gd name="connsiteY47" fmla="*/ 404813 h 526256"/>
                <a:gd name="connsiteX48" fmla="*/ 150019 w 497681"/>
                <a:gd name="connsiteY48" fmla="*/ 397669 h 526256"/>
                <a:gd name="connsiteX49" fmla="*/ 159544 w 497681"/>
                <a:gd name="connsiteY49" fmla="*/ 419100 h 526256"/>
                <a:gd name="connsiteX50" fmla="*/ 192881 w 497681"/>
                <a:gd name="connsiteY50" fmla="*/ 421481 h 526256"/>
                <a:gd name="connsiteX51" fmla="*/ 204788 w 497681"/>
                <a:gd name="connsiteY51" fmla="*/ 452438 h 526256"/>
                <a:gd name="connsiteX52" fmla="*/ 233363 w 497681"/>
                <a:gd name="connsiteY52" fmla="*/ 457200 h 526256"/>
                <a:gd name="connsiteX53" fmla="*/ 254794 w 497681"/>
                <a:gd name="connsiteY53" fmla="*/ 483394 h 526256"/>
                <a:gd name="connsiteX54" fmla="*/ 307181 w 497681"/>
                <a:gd name="connsiteY54" fmla="*/ 526256 h 526256"/>
                <a:gd name="connsiteX0" fmla="*/ 307181 w 497681"/>
                <a:gd name="connsiteY0" fmla="*/ 526256 h 526256"/>
                <a:gd name="connsiteX1" fmla="*/ 376238 w 497681"/>
                <a:gd name="connsiteY1" fmla="*/ 473869 h 526256"/>
                <a:gd name="connsiteX2" fmla="*/ 400050 w 497681"/>
                <a:gd name="connsiteY2" fmla="*/ 457200 h 526256"/>
                <a:gd name="connsiteX3" fmla="*/ 381000 w 497681"/>
                <a:gd name="connsiteY3" fmla="*/ 433388 h 526256"/>
                <a:gd name="connsiteX4" fmla="*/ 392906 w 497681"/>
                <a:gd name="connsiteY4" fmla="*/ 407194 h 526256"/>
                <a:gd name="connsiteX5" fmla="*/ 388144 w 497681"/>
                <a:gd name="connsiteY5" fmla="*/ 366713 h 526256"/>
                <a:gd name="connsiteX6" fmla="*/ 414338 w 497681"/>
                <a:gd name="connsiteY6" fmla="*/ 366713 h 526256"/>
                <a:gd name="connsiteX7" fmla="*/ 421481 w 497681"/>
                <a:gd name="connsiteY7" fmla="*/ 333375 h 526256"/>
                <a:gd name="connsiteX8" fmla="*/ 442913 w 497681"/>
                <a:gd name="connsiteY8" fmla="*/ 314325 h 526256"/>
                <a:gd name="connsiteX9" fmla="*/ 461963 w 497681"/>
                <a:gd name="connsiteY9" fmla="*/ 295275 h 526256"/>
                <a:gd name="connsiteX10" fmla="*/ 469106 w 497681"/>
                <a:gd name="connsiteY10" fmla="*/ 230981 h 526256"/>
                <a:gd name="connsiteX11" fmla="*/ 457200 w 497681"/>
                <a:gd name="connsiteY11" fmla="*/ 214313 h 526256"/>
                <a:gd name="connsiteX12" fmla="*/ 481013 w 497681"/>
                <a:gd name="connsiteY12" fmla="*/ 173831 h 526256"/>
                <a:gd name="connsiteX13" fmla="*/ 497681 w 497681"/>
                <a:gd name="connsiteY13" fmla="*/ 123825 h 526256"/>
                <a:gd name="connsiteX14" fmla="*/ 497681 w 497681"/>
                <a:gd name="connsiteY14" fmla="*/ 104775 h 526256"/>
                <a:gd name="connsiteX15" fmla="*/ 488156 w 497681"/>
                <a:gd name="connsiteY15" fmla="*/ 80963 h 526256"/>
                <a:gd name="connsiteX16" fmla="*/ 497681 w 497681"/>
                <a:gd name="connsiteY16" fmla="*/ 59531 h 526256"/>
                <a:gd name="connsiteX17" fmla="*/ 483394 w 497681"/>
                <a:gd name="connsiteY17" fmla="*/ 42863 h 526256"/>
                <a:gd name="connsiteX18" fmla="*/ 438150 w 497681"/>
                <a:gd name="connsiteY18" fmla="*/ 57150 h 526256"/>
                <a:gd name="connsiteX19" fmla="*/ 431006 w 497681"/>
                <a:gd name="connsiteY19" fmla="*/ 33338 h 526256"/>
                <a:gd name="connsiteX20" fmla="*/ 407194 w 497681"/>
                <a:gd name="connsiteY20" fmla="*/ 16669 h 526256"/>
                <a:gd name="connsiteX21" fmla="*/ 378619 w 497681"/>
                <a:gd name="connsiteY21" fmla="*/ 2381 h 526256"/>
                <a:gd name="connsiteX22" fmla="*/ 364331 w 497681"/>
                <a:gd name="connsiteY22" fmla="*/ 0 h 526256"/>
                <a:gd name="connsiteX23" fmla="*/ 350044 w 497681"/>
                <a:gd name="connsiteY23" fmla="*/ 7144 h 526256"/>
                <a:gd name="connsiteX24" fmla="*/ 328613 w 497681"/>
                <a:gd name="connsiteY24" fmla="*/ 47625 h 526256"/>
                <a:gd name="connsiteX25" fmla="*/ 307181 w 497681"/>
                <a:gd name="connsiteY25" fmla="*/ 52388 h 526256"/>
                <a:gd name="connsiteX26" fmla="*/ 280988 w 497681"/>
                <a:gd name="connsiteY26" fmla="*/ 57150 h 526256"/>
                <a:gd name="connsiteX27" fmla="*/ 250031 w 497681"/>
                <a:gd name="connsiteY27" fmla="*/ 38100 h 526256"/>
                <a:gd name="connsiteX28" fmla="*/ 257175 w 497681"/>
                <a:gd name="connsiteY28" fmla="*/ 85725 h 526256"/>
                <a:gd name="connsiteX29" fmla="*/ 233363 w 497681"/>
                <a:gd name="connsiteY29" fmla="*/ 130969 h 526256"/>
                <a:gd name="connsiteX30" fmla="*/ 226219 w 497681"/>
                <a:gd name="connsiteY30" fmla="*/ 159544 h 526256"/>
                <a:gd name="connsiteX31" fmla="*/ 183356 w 497681"/>
                <a:gd name="connsiteY31" fmla="*/ 152400 h 526256"/>
                <a:gd name="connsiteX32" fmla="*/ 161925 w 497681"/>
                <a:gd name="connsiteY32" fmla="*/ 164306 h 526256"/>
                <a:gd name="connsiteX33" fmla="*/ 121444 w 497681"/>
                <a:gd name="connsiteY33" fmla="*/ 147638 h 526256"/>
                <a:gd name="connsiteX34" fmla="*/ 114300 w 497681"/>
                <a:gd name="connsiteY34" fmla="*/ 169069 h 526256"/>
                <a:gd name="connsiteX35" fmla="*/ 71438 w 497681"/>
                <a:gd name="connsiteY35" fmla="*/ 169069 h 526256"/>
                <a:gd name="connsiteX36" fmla="*/ 59531 w 497681"/>
                <a:gd name="connsiteY36" fmla="*/ 197644 h 526256"/>
                <a:gd name="connsiteX37" fmla="*/ 59531 w 497681"/>
                <a:gd name="connsiteY37" fmla="*/ 211931 h 526256"/>
                <a:gd name="connsiteX38" fmla="*/ 28575 w 497681"/>
                <a:gd name="connsiteY38" fmla="*/ 214313 h 526256"/>
                <a:gd name="connsiteX39" fmla="*/ 7144 w 497681"/>
                <a:gd name="connsiteY39" fmla="*/ 221456 h 526256"/>
                <a:gd name="connsiteX40" fmla="*/ 0 w 497681"/>
                <a:gd name="connsiteY40" fmla="*/ 240506 h 526256"/>
                <a:gd name="connsiteX41" fmla="*/ 23813 w 497681"/>
                <a:gd name="connsiteY41" fmla="*/ 264319 h 526256"/>
                <a:gd name="connsiteX42" fmla="*/ 42862 w 497681"/>
                <a:gd name="connsiteY42" fmla="*/ 292894 h 526256"/>
                <a:gd name="connsiteX43" fmla="*/ 78581 w 497681"/>
                <a:gd name="connsiteY43" fmla="*/ 316706 h 526256"/>
                <a:gd name="connsiteX44" fmla="*/ 61913 w 497681"/>
                <a:gd name="connsiteY44" fmla="*/ 330994 h 526256"/>
                <a:gd name="connsiteX45" fmla="*/ 35719 w 497681"/>
                <a:gd name="connsiteY45" fmla="*/ 333375 h 526256"/>
                <a:gd name="connsiteX46" fmla="*/ 85725 w 497681"/>
                <a:gd name="connsiteY46" fmla="*/ 369094 h 526256"/>
                <a:gd name="connsiteX47" fmla="*/ 107156 w 497681"/>
                <a:gd name="connsiteY47" fmla="*/ 404813 h 526256"/>
                <a:gd name="connsiteX48" fmla="*/ 150019 w 497681"/>
                <a:gd name="connsiteY48" fmla="*/ 397669 h 526256"/>
                <a:gd name="connsiteX49" fmla="*/ 159544 w 497681"/>
                <a:gd name="connsiteY49" fmla="*/ 419100 h 526256"/>
                <a:gd name="connsiteX50" fmla="*/ 192881 w 497681"/>
                <a:gd name="connsiteY50" fmla="*/ 421481 h 526256"/>
                <a:gd name="connsiteX51" fmla="*/ 204788 w 497681"/>
                <a:gd name="connsiteY51" fmla="*/ 452438 h 526256"/>
                <a:gd name="connsiteX52" fmla="*/ 233363 w 497681"/>
                <a:gd name="connsiteY52" fmla="*/ 457200 h 526256"/>
                <a:gd name="connsiteX53" fmla="*/ 254794 w 497681"/>
                <a:gd name="connsiteY53" fmla="*/ 483394 h 526256"/>
                <a:gd name="connsiteX54" fmla="*/ 295275 w 497681"/>
                <a:gd name="connsiteY54" fmla="*/ 492919 h 526256"/>
                <a:gd name="connsiteX55" fmla="*/ 307181 w 497681"/>
                <a:gd name="connsiteY55" fmla="*/ 526256 h 526256"/>
                <a:gd name="connsiteX0" fmla="*/ 307181 w 497681"/>
                <a:gd name="connsiteY0" fmla="*/ 526256 h 526256"/>
                <a:gd name="connsiteX1" fmla="*/ 376238 w 497681"/>
                <a:gd name="connsiteY1" fmla="*/ 473869 h 526256"/>
                <a:gd name="connsiteX2" fmla="*/ 400050 w 497681"/>
                <a:gd name="connsiteY2" fmla="*/ 457200 h 526256"/>
                <a:gd name="connsiteX3" fmla="*/ 381000 w 497681"/>
                <a:gd name="connsiteY3" fmla="*/ 433388 h 526256"/>
                <a:gd name="connsiteX4" fmla="*/ 392906 w 497681"/>
                <a:gd name="connsiteY4" fmla="*/ 407194 h 526256"/>
                <a:gd name="connsiteX5" fmla="*/ 388144 w 497681"/>
                <a:gd name="connsiteY5" fmla="*/ 366713 h 526256"/>
                <a:gd name="connsiteX6" fmla="*/ 414338 w 497681"/>
                <a:gd name="connsiteY6" fmla="*/ 366713 h 526256"/>
                <a:gd name="connsiteX7" fmla="*/ 421481 w 497681"/>
                <a:gd name="connsiteY7" fmla="*/ 333375 h 526256"/>
                <a:gd name="connsiteX8" fmla="*/ 442913 w 497681"/>
                <a:gd name="connsiteY8" fmla="*/ 314325 h 526256"/>
                <a:gd name="connsiteX9" fmla="*/ 461963 w 497681"/>
                <a:gd name="connsiteY9" fmla="*/ 295275 h 526256"/>
                <a:gd name="connsiteX10" fmla="*/ 469106 w 497681"/>
                <a:gd name="connsiteY10" fmla="*/ 230981 h 526256"/>
                <a:gd name="connsiteX11" fmla="*/ 457200 w 497681"/>
                <a:gd name="connsiteY11" fmla="*/ 214313 h 526256"/>
                <a:gd name="connsiteX12" fmla="*/ 481013 w 497681"/>
                <a:gd name="connsiteY12" fmla="*/ 173831 h 526256"/>
                <a:gd name="connsiteX13" fmla="*/ 497681 w 497681"/>
                <a:gd name="connsiteY13" fmla="*/ 123825 h 526256"/>
                <a:gd name="connsiteX14" fmla="*/ 497681 w 497681"/>
                <a:gd name="connsiteY14" fmla="*/ 104775 h 526256"/>
                <a:gd name="connsiteX15" fmla="*/ 488156 w 497681"/>
                <a:gd name="connsiteY15" fmla="*/ 80963 h 526256"/>
                <a:gd name="connsiteX16" fmla="*/ 497681 w 497681"/>
                <a:gd name="connsiteY16" fmla="*/ 59531 h 526256"/>
                <a:gd name="connsiteX17" fmla="*/ 483394 w 497681"/>
                <a:gd name="connsiteY17" fmla="*/ 42863 h 526256"/>
                <a:gd name="connsiteX18" fmla="*/ 438150 w 497681"/>
                <a:gd name="connsiteY18" fmla="*/ 57150 h 526256"/>
                <a:gd name="connsiteX19" fmla="*/ 431006 w 497681"/>
                <a:gd name="connsiteY19" fmla="*/ 33338 h 526256"/>
                <a:gd name="connsiteX20" fmla="*/ 407194 w 497681"/>
                <a:gd name="connsiteY20" fmla="*/ 16669 h 526256"/>
                <a:gd name="connsiteX21" fmla="*/ 378619 w 497681"/>
                <a:gd name="connsiteY21" fmla="*/ 2381 h 526256"/>
                <a:gd name="connsiteX22" fmla="*/ 364331 w 497681"/>
                <a:gd name="connsiteY22" fmla="*/ 0 h 526256"/>
                <a:gd name="connsiteX23" fmla="*/ 350044 w 497681"/>
                <a:gd name="connsiteY23" fmla="*/ 7144 h 526256"/>
                <a:gd name="connsiteX24" fmla="*/ 328613 w 497681"/>
                <a:gd name="connsiteY24" fmla="*/ 47625 h 526256"/>
                <a:gd name="connsiteX25" fmla="*/ 307181 w 497681"/>
                <a:gd name="connsiteY25" fmla="*/ 52388 h 526256"/>
                <a:gd name="connsiteX26" fmla="*/ 280988 w 497681"/>
                <a:gd name="connsiteY26" fmla="*/ 57150 h 526256"/>
                <a:gd name="connsiteX27" fmla="*/ 257174 w 497681"/>
                <a:gd name="connsiteY27" fmla="*/ 38100 h 526256"/>
                <a:gd name="connsiteX28" fmla="*/ 257175 w 497681"/>
                <a:gd name="connsiteY28" fmla="*/ 85725 h 526256"/>
                <a:gd name="connsiteX29" fmla="*/ 233363 w 497681"/>
                <a:gd name="connsiteY29" fmla="*/ 130969 h 526256"/>
                <a:gd name="connsiteX30" fmla="*/ 226219 w 497681"/>
                <a:gd name="connsiteY30" fmla="*/ 159544 h 526256"/>
                <a:gd name="connsiteX31" fmla="*/ 183356 w 497681"/>
                <a:gd name="connsiteY31" fmla="*/ 152400 h 526256"/>
                <a:gd name="connsiteX32" fmla="*/ 161925 w 497681"/>
                <a:gd name="connsiteY32" fmla="*/ 164306 h 526256"/>
                <a:gd name="connsiteX33" fmla="*/ 121444 w 497681"/>
                <a:gd name="connsiteY33" fmla="*/ 147638 h 526256"/>
                <a:gd name="connsiteX34" fmla="*/ 114300 w 497681"/>
                <a:gd name="connsiteY34" fmla="*/ 169069 h 526256"/>
                <a:gd name="connsiteX35" fmla="*/ 71438 w 497681"/>
                <a:gd name="connsiteY35" fmla="*/ 169069 h 526256"/>
                <a:gd name="connsiteX36" fmla="*/ 59531 w 497681"/>
                <a:gd name="connsiteY36" fmla="*/ 197644 h 526256"/>
                <a:gd name="connsiteX37" fmla="*/ 59531 w 497681"/>
                <a:gd name="connsiteY37" fmla="*/ 211931 h 526256"/>
                <a:gd name="connsiteX38" fmla="*/ 28575 w 497681"/>
                <a:gd name="connsiteY38" fmla="*/ 214313 h 526256"/>
                <a:gd name="connsiteX39" fmla="*/ 7144 w 497681"/>
                <a:gd name="connsiteY39" fmla="*/ 221456 h 526256"/>
                <a:gd name="connsiteX40" fmla="*/ 0 w 497681"/>
                <a:gd name="connsiteY40" fmla="*/ 240506 h 526256"/>
                <a:gd name="connsiteX41" fmla="*/ 23813 w 497681"/>
                <a:gd name="connsiteY41" fmla="*/ 264319 h 526256"/>
                <a:gd name="connsiteX42" fmla="*/ 42862 w 497681"/>
                <a:gd name="connsiteY42" fmla="*/ 292894 h 526256"/>
                <a:gd name="connsiteX43" fmla="*/ 78581 w 497681"/>
                <a:gd name="connsiteY43" fmla="*/ 316706 h 526256"/>
                <a:gd name="connsiteX44" fmla="*/ 61913 w 497681"/>
                <a:gd name="connsiteY44" fmla="*/ 330994 h 526256"/>
                <a:gd name="connsiteX45" fmla="*/ 35719 w 497681"/>
                <a:gd name="connsiteY45" fmla="*/ 333375 h 526256"/>
                <a:gd name="connsiteX46" fmla="*/ 85725 w 497681"/>
                <a:gd name="connsiteY46" fmla="*/ 369094 h 526256"/>
                <a:gd name="connsiteX47" fmla="*/ 107156 w 497681"/>
                <a:gd name="connsiteY47" fmla="*/ 404813 h 526256"/>
                <a:gd name="connsiteX48" fmla="*/ 150019 w 497681"/>
                <a:gd name="connsiteY48" fmla="*/ 397669 h 526256"/>
                <a:gd name="connsiteX49" fmla="*/ 159544 w 497681"/>
                <a:gd name="connsiteY49" fmla="*/ 419100 h 526256"/>
                <a:gd name="connsiteX50" fmla="*/ 192881 w 497681"/>
                <a:gd name="connsiteY50" fmla="*/ 421481 h 526256"/>
                <a:gd name="connsiteX51" fmla="*/ 204788 w 497681"/>
                <a:gd name="connsiteY51" fmla="*/ 452438 h 526256"/>
                <a:gd name="connsiteX52" fmla="*/ 233363 w 497681"/>
                <a:gd name="connsiteY52" fmla="*/ 457200 h 526256"/>
                <a:gd name="connsiteX53" fmla="*/ 254794 w 497681"/>
                <a:gd name="connsiteY53" fmla="*/ 483394 h 526256"/>
                <a:gd name="connsiteX54" fmla="*/ 295275 w 497681"/>
                <a:gd name="connsiteY54" fmla="*/ 492919 h 526256"/>
                <a:gd name="connsiteX55" fmla="*/ 307181 w 497681"/>
                <a:gd name="connsiteY55" fmla="*/ 526256 h 526256"/>
                <a:gd name="connsiteX0" fmla="*/ 307181 w 497681"/>
                <a:gd name="connsiteY0" fmla="*/ 526256 h 526256"/>
                <a:gd name="connsiteX1" fmla="*/ 376238 w 497681"/>
                <a:gd name="connsiteY1" fmla="*/ 473869 h 526256"/>
                <a:gd name="connsiteX2" fmla="*/ 400050 w 497681"/>
                <a:gd name="connsiteY2" fmla="*/ 457200 h 526256"/>
                <a:gd name="connsiteX3" fmla="*/ 381000 w 497681"/>
                <a:gd name="connsiteY3" fmla="*/ 433388 h 526256"/>
                <a:gd name="connsiteX4" fmla="*/ 392906 w 497681"/>
                <a:gd name="connsiteY4" fmla="*/ 407194 h 526256"/>
                <a:gd name="connsiteX5" fmla="*/ 388144 w 497681"/>
                <a:gd name="connsiteY5" fmla="*/ 366713 h 526256"/>
                <a:gd name="connsiteX6" fmla="*/ 414338 w 497681"/>
                <a:gd name="connsiteY6" fmla="*/ 366713 h 526256"/>
                <a:gd name="connsiteX7" fmla="*/ 421481 w 497681"/>
                <a:gd name="connsiteY7" fmla="*/ 333375 h 526256"/>
                <a:gd name="connsiteX8" fmla="*/ 442913 w 497681"/>
                <a:gd name="connsiteY8" fmla="*/ 314325 h 526256"/>
                <a:gd name="connsiteX9" fmla="*/ 461963 w 497681"/>
                <a:gd name="connsiteY9" fmla="*/ 295275 h 526256"/>
                <a:gd name="connsiteX10" fmla="*/ 469106 w 497681"/>
                <a:gd name="connsiteY10" fmla="*/ 230981 h 526256"/>
                <a:gd name="connsiteX11" fmla="*/ 457200 w 497681"/>
                <a:gd name="connsiteY11" fmla="*/ 214313 h 526256"/>
                <a:gd name="connsiteX12" fmla="*/ 481013 w 497681"/>
                <a:gd name="connsiteY12" fmla="*/ 173831 h 526256"/>
                <a:gd name="connsiteX13" fmla="*/ 497681 w 497681"/>
                <a:gd name="connsiteY13" fmla="*/ 123825 h 526256"/>
                <a:gd name="connsiteX14" fmla="*/ 497681 w 497681"/>
                <a:gd name="connsiteY14" fmla="*/ 104775 h 526256"/>
                <a:gd name="connsiteX15" fmla="*/ 488156 w 497681"/>
                <a:gd name="connsiteY15" fmla="*/ 80963 h 526256"/>
                <a:gd name="connsiteX16" fmla="*/ 497681 w 497681"/>
                <a:gd name="connsiteY16" fmla="*/ 59531 h 526256"/>
                <a:gd name="connsiteX17" fmla="*/ 483394 w 497681"/>
                <a:gd name="connsiteY17" fmla="*/ 42863 h 526256"/>
                <a:gd name="connsiteX18" fmla="*/ 438150 w 497681"/>
                <a:gd name="connsiteY18" fmla="*/ 57150 h 526256"/>
                <a:gd name="connsiteX19" fmla="*/ 431006 w 497681"/>
                <a:gd name="connsiteY19" fmla="*/ 33338 h 526256"/>
                <a:gd name="connsiteX20" fmla="*/ 407194 w 497681"/>
                <a:gd name="connsiteY20" fmla="*/ 16669 h 526256"/>
                <a:gd name="connsiteX21" fmla="*/ 378619 w 497681"/>
                <a:gd name="connsiteY21" fmla="*/ 2381 h 526256"/>
                <a:gd name="connsiteX22" fmla="*/ 364331 w 497681"/>
                <a:gd name="connsiteY22" fmla="*/ 0 h 526256"/>
                <a:gd name="connsiteX23" fmla="*/ 350044 w 497681"/>
                <a:gd name="connsiteY23" fmla="*/ 7144 h 526256"/>
                <a:gd name="connsiteX24" fmla="*/ 328613 w 497681"/>
                <a:gd name="connsiteY24" fmla="*/ 47625 h 526256"/>
                <a:gd name="connsiteX25" fmla="*/ 307181 w 497681"/>
                <a:gd name="connsiteY25" fmla="*/ 52388 h 526256"/>
                <a:gd name="connsiteX26" fmla="*/ 280988 w 497681"/>
                <a:gd name="connsiteY26" fmla="*/ 57150 h 526256"/>
                <a:gd name="connsiteX27" fmla="*/ 257174 w 497681"/>
                <a:gd name="connsiteY27" fmla="*/ 38100 h 526256"/>
                <a:gd name="connsiteX28" fmla="*/ 257175 w 497681"/>
                <a:gd name="connsiteY28" fmla="*/ 85725 h 526256"/>
                <a:gd name="connsiteX29" fmla="*/ 252413 w 497681"/>
                <a:gd name="connsiteY29" fmla="*/ 100013 h 526256"/>
                <a:gd name="connsiteX30" fmla="*/ 233363 w 497681"/>
                <a:gd name="connsiteY30" fmla="*/ 130969 h 526256"/>
                <a:gd name="connsiteX31" fmla="*/ 226219 w 497681"/>
                <a:gd name="connsiteY31" fmla="*/ 159544 h 526256"/>
                <a:gd name="connsiteX32" fmla="*/ 183356 w 497681"/>
                <a:gd name="connsiteY32" fmla="*/ 152400 h 526256"/>
                <a:gd name="connsiteX33" fmla="*/ 161925 w 497681"/>
                <a:gd name="connsiteY33" fmla="*/ 164306 h 526256"/>
                <a:gd name="connsiteX34" fmla="*/ 121444 w 497681"/>
                <a:gd name="connsiteY34" fmla="*/ 147638 h 526256"/>
                <a:gd name="connsiteX35" fmla="*/ 114300 w 497681"/>
                <a:gd name="connsiteY35" fmla="*/ 169069 h 526256"/>
                <a:gd name="connsiteX36" fmla="*/ 71438 w 497681"/>
                <a:gd name="connsiteY36" fmla="*/ 169069 h 526256"/>
                <a:gd name="connsiteX37" fmla="*/ 59531 w 497681"/>
                <a:gd name="connsiteY37" fmla="*/ 197644 h 526256"/>
                <a:gd name="connsiteX38" fmla="*/ 59531 w 497681"/>
                <a:gd name="connsiteY38" fmla="*/ 211931 h 526256"/>
                <a:gd name="connsiteX39" fmla="*/ 28575 w 497681"/>
                <a:gd name="connsiteY39" fmla="*/ 214313 h 526256"/>
                <a:gd name="connsiteX40" fmla="*/ 7144 w 497681"/>
                <a:gd name="connsiteY40" fmla="*/ 221456 h 526256"/>
                <a:gd name="connsiteX41" fmla="*/ 0 w 497681"/>
                <a:gd name="connsiteY41" fmla="*/ 240506 h 526256"/>
                <a:gd name="connsiteX42" fmla="*/ 23813 w 497681"/>
                <a:gd name="connsiteY42" fmla="*/ 264319 h 526256"/>
                <a:gd name="connsiteX43" fmla="*/ 42862 w 497681"/>
                <a:gd name="connsiteY43" fmla="*/ 292894 h 526256"/>
                <a:gd name="connsiteX44" fmla="*/ 78581 w 497681"/>
                <a:gd name="connsiteY44" fmla="*/ 316706 h 526256"/>
                <a:gd name="connsiteX45" fmla="*/ 61913 w 497681"/>
                <a:gd name="connsiteY45" fmla="*/ 330994 h 526256"/>
                <a:gd name="connsiteX46" fmla="*/ 35719 w 497681"/>
                <a:gd name="connsiteY46" fmla="*/ 333375 h 526256"/>
                <a:gd name="connsiteX47" fmla="*/ 85725 w 497681"/>
                <a:gd name="connsiteY47" fmla="*/ 369094 h 526256"/>
                <a:gd name="connsiteX48" fmla="*/ 107156 w 497681"/>
                <a:gd name="connsiteY48" fmla="*/ 404813 h 526256"/>
                <a:gd name="connsiteX49" fmla="*/ 150019 w 497681"/>
                <a:gd name="connsiteY49" fmla="*/ 397669 h 526256"/>
                <a:gd name="connsiteX50" fmla="*/ 159544 w 497681"/>
                <a:gd name="connsiteY50" fmla="*/ 419100 h 526256"/>
                <a:gd name="connsiteX51" fmla="*/ 192881 w 497681"/>
                <a:gd name="connsiteY51" fmla="*/ 421481 h 526256"/>
                <a:gd name="connsiteX52" fmla="*/ 204788 w 497681"/>
                <a:gd name="connsiteY52" fmla="*/ 452438 h 526256"/>
                <a:gd name="connsiteX53" fmla="*/ 233363 w 497681"/>
                <a:gd name="connsiteY53" fmla="*/ 457200 h 526256"/>
                <a:gd name="connsiteX54" fmla="*/ 254794 w 497681"/>
                <a:gd name="connsiteY54" fmla="*/ 483394 h 526256"/>
                <a:gd name="connsiteX55" fmla="*/ 295275 w 497681"/>
                <a:gd name="connsiteY55" fmla="*/ 492919 h 526256"/>
                <a:gd name="connsiteX56" fmla="*/ 307181 w 497681"/>
                <a:gd name="connsiteY56" fmla="*/ 526256 h 526256"/>
                <a:gd name="connsiteX0" fmla="*/ 307181 w 497681"/>
                <a:gd name="connsiteY0" fmla="*/ 526256 h 526256"/>
                <a:gd name="connsiteX1" fmla="*/ 376238 w 497681"/>
                <a:gd name="connsiteY1" fmla="*/ 473869 h 526256"/>
                <a:gd name="connsiteX2" fmla="*/ 400050 w 497681"/>
                <a:gd name="connsiteY2" fmla="*/ 457200 h 526256"/>
                <a:gd name="connsiteX3" fmla="*/ 381000 w 497681"/>
                <a:gd name="connsiteY3" fmla="*/ 433388 h 526256"/>
                <a:gd name="connsiteX4" fmla="*/ 392906 w 497681"/>
                <a:gd name="connsiteY4" fmla="*/ 407194 h 526256"/>
                <a:gd name="connsiteX5" fmla="*/ 388144 w 497681"/>
                <a:gd name="connsiteY5" fmla="*/ 366713 h 526256"/>
                <a:gd name="connsiteX6" fmla="*/ 414338 w 497681"/>
                <a:gd name="connsiteY6" fmla="*/ 366713 h 526256"/>
                <a:gd name="connsiteX7" fmla="*/ 421481 w 497681"/>
                <a:gd name="connsiteY7" fmla="*/ 333375 h 526256"/>
                <a:gd name="connsiteX8" fmla="*/ 442913 w 497681"/>
                <a:gd name="connsiteY8" fmla="*/ 314325 h 526256"/>
                <a:gd name="connsiteX9" fmla="*/ 461963 w 497681"/>
                <a:gd name="connsiteY9" fmla="*/ 295275 h 526256"/>
                <a:gd name="connsiteX10" fmla="*/ 469106 w 497681"/>
                <a:gd name="connsiteY10" fmla="*/ 230981 h 526256"/>
                <a:gd name="connsiteX11" fmla="*/ 457200 w 497681"/>
                <a:gd name="connsiteY11" fmla="*/ 214313 h 526256"/>
                <a:gd name="connsiteX12" fmla="*/ 481013 w 497681"/>
                <a:gd name="connsiteY12" fmla="*/ 173831 h 526256"/>
                <a:gd name="connsiteX13" fmla="*/ 497681 w 497681"/>
                <a:gd name="connsiteY13" fmla="*/ 123825 h 526256"/>
                <a:gd name="connsiteX14" fmla="*/ 497681 w 497681"/>
                <a:gd name="connsiteY14" fmla="*/ 104775 h 526256"/>
                <a:gd name="connsiteX15" fmla="*/ 488156 w 497681"/>
                <a:gd name="connsiteY15" fmla="*/ 80963 h 526256"/>
                <a:gd name="connsiteX16" fmla="*/ 497681 w 497681"/>
                <a:gd name="connsiteY16" fmla="*/ 59531 h 526256"/>
                <a:gd name="connsiteX17" fmla="*/ 483394 w 497681"/>
                <a:gd name="connsiteY17" fmla="*/ 42863 h 526256"/>
                <a:gd name="connsiteX18" fmla="*/ 438150 w 497681"/>
                <a:gd name="connsiteY18" fmla="*/ 57150 h 526256"/>
                <a:gd name="connsiteX19" fmla="*/ 431006 w 497681"/>
                <a:gd name="connsiteY19" fmla="*/ 33338 h 526256"/>
                <a:gd name="connsiteX20" fmla="*/ 407194 w 497681"/>
                <a:gd name="connsiteY20" fmla="*/ 16669 h 526256"/>
                <a:gd name="connsiteX21" fmla="*/ 378619 w 497681"/>
                <a:gd name="connsiteY21" fmla="*/ 2381 h 526256"/>
                <a:gd name="connsiteX22" fmla="*/ 364331 w 497681"/>
                <a:gd name="connsiteY22" fmla="*/ 0 h 526256"/>
                <a:gd name="connsiteX23" fmla="*/ 350044 w 497681"/>
                <a:gd name="connsiteY23" fmla="*/ 7144 h 526256"/>
                <a:gd name="connsiteX24" fmla="*/ 328613 w 497681"/>
                <a:gd name="connsiteY24" fmla="*/ 47625 h 526256"/>
                <a:gd name="connsiteX25" fmla="*/ 307181 w 497681"/>
                <a:gd name="connsiteY25" fmla="*/ 52388 h 526256"/>
                <a:gd name="connsiteX26" fmla="*/ 280988 w 497681"/>
                <a:gd name="connsiteY26" fmla="*/ 57150 h 526256"/>
                <a:gd name="connsiteX27" fmla="*/ 257174 w 497681"/>
                <a:gd name="connsiteY27" fmla="*/ 38100 h 526256"/>
                <a:gd name="connsiteX28" fmla="*/ 257175 w 497681"/>
                <a:gd name="connsiteY28" fmla="*/ 85725 h 526256"/>
                <a:gd name="connsiteX29" fmla="*/ 252413 w 497681"/>
                <a:gd name="connsiteY29" fmla="*/ 100013 h 526256"/>
                <a:gd name="connsiteX30" fmla="*/ 233363 w 497681"/>
                <a:gd name="connsiteY30" fmla="*/ 130969 h 526256"/>
                <a:gd name="connsiteX31" fmla="*/ 226219 w 497681"/>
                <a:gd name="connsiteY31" fmla="*/ 159544 h 526256"/>
                <a:gd name="connsiteX32" fmla="*/ 183356 w 497681"/>
                <a:gd name="connsiteY32" fmla="*/ 152400 h 526256"/>
                <a:gd name="connsiteX33" fmla="*/ 161925 w 497681"/>
                <a:gd name="connsiteY33" fmla="*/ 164306 h 526256"/>
                <a:gd name="connsiteX34" fmla="*/ 121444 w 497681"/>
                <a:gd name="connsiteY34" fmla="*/ 147638 h 526256"/>
                <a:gd name="connsiteX35" fmla="*/ 114300 w 497681"/>
                <a:gd name="connsiteY35" fmla="*/ 169069 h 526256"/>
                <a:gd name="connsiteX36" fmla="*/ 71438 w 497681"/>
                <a:gd name="connsiteY36" fmla="*/ 169069 h 526256"/>
                <a:gd name="connsiteX37" fmla="*/ 59531 w 497681"/>
                <a:gd name="connsiteY37" fmla="*/ 197644 h 526256"/>
                <a:gd name="connsiteX38" fmla="*/ 59531 w 497681"/>
                <a:gd name="connsiteY38" fmla="*/ 211931 h 526256"/>
                <a:gd name="connsiteX39" fmla="*/ 28575 w 497681"/>
                <a:gd name="connsiteY39" fmla="*/ 214313 h 526256"/>
                <a:gd name="connsiteX40" fmla="*/ 7144 w 497681"/>
                <a:gd name="connsiteY40" fmla="*/ 221456 h 526256"/>
                <a:gd name="connsiteX41" fmla="*/ 0 w 497681"/>
                <a:gd name="connsiteY41" fmla="*/ 240506 h 526256"/>
                <a:gd name="connsiteX42" fmla="*/ 23813 w 497681"/>
                <a:gd name="connsiteY42" fmla="*/ 264319 h 526256"/>
                <a:gd name="connsiteX43" fmla="*/ 35719 w 497681"/>
                <a:gd name="connsiteY43" fmla="*/ 295275 h 526256"/>
                <a:gd name="connsiteX44" fmla="*/ 78581 w 497681"/>
                <a:gd name="connsiteY44" fmla="*/ 316706 h 526256"/>
                <a:gd name="connsiteX45" fmla="*/ 61913 w 497681"/>
                <a:gd name="connsiteY45" fmla="*/ 330994 h 526256"/>
                <a:gd name="connsiteX46" fmla="*/ 35719 w 497681"/>
                <a:gd name="connsiteY46" fmla="*/ 333375 h 526256"/>
                <a:gd name="connsiteX47" fmla="*/ 85725 w 497681"/>
                <a:gd name="connsiteY47" fmla="*/ 369094 h 526256"/>
                <a:gd name="connsiteX48" fmla="*/ 107156 w 497681"/>
                <a:gd name="connsiteY48" fmla="*/ 404813 h 526256"/>
                <a:gd name="connsiteX49" fmla="*/ 150019 w 497681"/>
                <a:gd name="connsiteY49" fmla="*/ 397669 h 526256"/>
                <a:gd name="connsiteX50" fmla="*/ 159544 w 497681"/>
                <a:gd name="connsiteY50" fmla="*/ 419100 h 526256"/>
                <a:gd name="connsiteX51" fmla="*/ 192881 w 497681"/>
                <a:gd name="connsiteY51" fmla="*/ 421481 h 526256"/>
                <a:gd name="connsiteX52" fmla="*/ 204788 w 497681"/>
                <a:gd name="connsiteY52" fmla="*/ 452438 h 526256"/>
                <a:gd name="connsiteX53" fmla="*/ 233363 w 497681"/>
                <a:gd name="connsiteY53" fmla="*/ 457200 h 526256"/>
                <a:gd name="connsiteX54" fmla="*/ 254794 w 497681"/>
                <a:gd name="connsiteY54" fmla="*/ 483394 h 526256"/>
                <a:gd name="connsiteX55" fmla="*/ 295275 w 497681"/>
                <a:gd name="connsiteY55" fmla="*/ 492919 h 526256"/>
                <a:gd name="connsiteX56" fmla="*/ 307181 w 497681"/>
                <a:gd name="connsiteY56" fmla="*/ 526256 h 526256"/>
                <a:gd name="connsiteX0" fmla="*/ 307181 w 497681"/>
                <a:gd name="connsiteY0" fmla="*/ 526256 h 526256"/>
                <a:gd name="connsiteX1" fmla="*/ 376238 w 497681"/>
                <a:gd name="connsiteY1" fmla="*/ 473869 h 526256"/>
                <a:gd name="connsiteX2" fmla="*/ 400050 w 497681"/>
                <a:gd name="connsiteY2" fmla="*/ 457200 h 526256"/>
                <a:gd name="connsiteX3" fmla="*/ 381000 w 497681"/>
                <a:gd name="connsiteY3" fmla="*/ 433388 h 526256"/>
                <a:gd name="connsiteX4" fmla="*/ 392906 w 497681"/>
                <a:gd name="connsiteY4" fmla="*/ 407194 h 526256"/>
                <a:gd name="connsiteX5" fmla="*/ 388144 w 497681"/>
                <a:gd name="connsiteY5" fmla="*/ 366713 h 526256"/>
                <a:gd name="connsiteX6" fmla="*/ 414338 w 497681"/>
                <a:gd name="connsiteY6" fmla="*/ 366713 h 526256"/>
                <a:gd name="connsiteX7" fmla="*/ 421481 w 497681"/>
                <a:gd name="connsiteY7" fmla="*/ 333375 h 526256"/>
                <a:gd name="connsiteX8" fmla="*/ 442913 w 497681"/>
                <a:gd name="connsiteY8" fmla="*/ 314325 h 526256"/>
                <a:gd name="connsiteX9" fmla="*/ 461963 w 497681"/>
                <a:gd name="connsiteY9" fmla="*/ 295275 h 526256"/>
                <a:gd name="connsiteX10" fmla="*/ 469106 w 497681"/>
                <a:gd name="connsiteY10" fmla="*/ 230981 h 526256"/>
                <a:gd name="connsiteX11" fmla="*/ 457200 w 497681"/>
                <a:gd name="connsiteY11" fmla="*/ 214313 h 526256"/>
                <a:gd name="connsiteX12" fmla="*/ 481013 w 497681"/>
                <a:gd name="connsiteY12" fmla="*/ 173831 h 526256"/>
                <a:gd name="connsiteX13" fmla="*/ 497681 w 497681"/>
                <a:gd name="connsiteY13" fmla="*/ 123825 h 526256"/>
                <a:gd name="connsiteX14" fmla="*/ 497681 w 497681"/>
                <a:gd name="connsiteY14" fmla="*/ 104775 h 526256"/>
                <a:gd name="connsiteX15" fmla="*/ 488156 w 497681"/>
                <a:gd name="connsiteY15" fmla="*/ 80963 h 526256"/>
                <a:gd name="connsiteX16" fmla="*/ 497681 w 497681"/>
                <a:gd name="connsiteY16" fmla="*/ 59531 h 526256"/>
                <a:gd name="connsiteX17" fmla="*/ 483394 w 497681"/>
                <a:gd name="connsiteY17" fmla="*/ 42863 h 526256"/>
                <a:gd name="connsiteX18" fmla="*/ 438150 w 497681"/>
                <a:gd name="connsiteY18" fmla="*/ 57150 h 526256"/>
                <a:gd name="connsiteX19" fmla="*/ 431006 w 497681"/>
                <a:gd name="connsiteY19" fmla="*/ 33338 h 526256"/>
                <a:gd name="connsiteX20" fmla="*/ 407194 w 497681"/>
                <a:gd name="connsiteY20" fmla="*/ 16669 h 526256"/>
                <a:gd name="connsiteX21" fmla="*/ 378619 w 497681"/>
                <a:gd name="connsiteY21" fmla="*/ 2381 h 526256"/>
                <a:gd name="connsiteX22" fmla="*/ 364331 w 497681"/>
                <a:gd name="connsiteY22" fmla="*/ 0 h 526256"/>
                <a:gd name="connsiteX23" fmla="*/ 350044 w 497681"/>
                <a:gd name="connsiteY23" fmla="*/ 7144 h 526256"/>
                <a:gd name="connsiteX24" fmla="*/ 328613 w 497681"/>
                <a:gd name="connsiteY24" fmla="*/ 47625 h 526256"/>
                <a:gd name="connsiteX25" fmla="*/ 307181 w 497681"/>
                <a:gd name="connsiteY25" fmla="*/ 52388 h 526256"/>
                <a:gd name="connsiteX26" fmla="*/ 280988 w 497681"/>
                <a:gd name="connsiteY26" fmla="*/ 57150 h 526256"/>
                <a:gd name="connsiteX27" fmla="*/ 257174 w 497681"/>
                <a:gd name="connsiteY27" fmla="*/ 38100 h 526256"/>
                <a:gd name="connsiteX28" fmla="*/ 257175 w 497681"/>
                <a:gd name="connsiteY28" fmla="*/ 85725 h 526256"/>
                <a:gd name="connsiteX29" fmla="*/ 252413 w 497681"/>
                <a:gd name="connsiteY29" fmla="*/ 100013 h 526256"/>
                <a:gd name="connsiteX30" fmla="*/ 233363 w 497681"/>
                <a:gd name="connsiteY30" fmla="*/ 130969 h 526256"/>
                <a:gd name="connsiteX31" fmla="*/ 226219 w 497681"/>
                <a:gd name="connsiteY31" fmla="*/ 159544 h 526256"/>
                <a:gd name="connsiteX32" fmla="*/ 183356 w 497681"/>
                <a:gd name="connsiteY32" fmla="*/ 152400 h 526256"/>
                <a:gd name="connsiteX33" fmla="*/ 161925 w 497681"/>
                <a:gd name="connsiteY33" fmla="*/ 164306 h 526256"/>
                <a:gd name="connsiteX34" fmla="*/ 121444 w 497681"/>
                <a:gd name="connsiteY34" fmla="*/ 147638 h 526256"/>
                <a:gd name="connsiteX35" fmla="*/ 107157 w 497681"/>
                <a:gd name="connsiteY35" fmla="*/ 176213 h 526256"/>
                <a:gd name="connsiteX36" fmla="*/ 71438 w 497681"/>
                <a:gd name="connsiteY36" fmla="*/ 169069 h 526256"/>
                <a:gd name="connsiteX37" fmla="*/ 59531 w 497681"/>
                <a:gd name="connsiteY37" fmla="*/ 197644 h 526256"/>
                <a:gd name="connsiteX38" fmla="*/ 59531 w 497681"/>
                <a:gd name="connsiteY38" fmla="*/ 211931 h 526256"/>
                <a:gd name="connsiteX39" fmla="*/ 28575 w 497681"/>
                <a:gd name="connsiteY39" fmla="*/ 214313 h 526256"/>
                <a:gd name="connsiteX40" fmla="*/ 7144 w 497681"/>
                <a:gd name="connsiteY40" fmla="*/ 221456 h 526256"/>
                <a:gd name="connsiteX41" fmla="*/ 0 w 497681"/>
                <a:gd name="connsiteY41" fmla="*/ 240506 h 526256"/>
                <a:gd name="connsiteX42" fmla="*/ 23813 w 497681"/>
                <a:gd name="connsiteY42" fmla="*/ 264319 h 526256"/>
                <a:gd name="connsiteX43" fmla="*/ 35719 w 497681"/>
                <a:gd name="connsiteY43" fmla="*/ 295275 h 526256"/>
                <a:gd name="connsiteX44" fmla="*/ 78581 w 497681"/>
                <a:gd name="connsiteY44" fmla="*/ 316706 h 526256"/>
                <a:gd name="connsiteX45" fmla="*/ 61913 w 497681"/>
                <a:gd name="connsiteY45" fmla="*/ 330994 h 526256"/>
                <a:gd name="connsiteX46" fmla="*/ 35719 w 497681"/>
                <a:gd name="connsiteY46" fmla="*/ 333375 h 526256"/>
                <a:gd name="connsiteX47" fmla="*/ 85725 w 497681"/>
                <a:gd name="connsiteY47" fmla="*/ 369094 h 526256"/>
                <a:gd name="connsiteX48" fmla="*/ 107156 w 497681"/>
                <a:gd name="connsiteY48" fmla="*/ 404813 h 526256"/>
                <a:gd name="connsiteX49" fmla="*/ 150019 w 497681"/>
                <a:gd name="connsiteY49" fmla="*/ 397669 h 526256"/>
                <a:gd name="connsiteX50" fmla="*/ 159544 w 497681"/>
                <a:gd name="connsiteY50" fmla="*/ 419100 h 526256"/>
                <a:gd name="connsiteX51" fmla="*/ 192881 w 497681"/>
                <a:gd name="connsiteY51" fmla="*/ 421481 h 526256"/>
                <a:gd name="connsiteX52" fmla="*/ 204788 w 497681"/>
                <a:gd name="connsiteY52" fmla="*/ 452438 h 526256"/>
                <a:gd name="connsiteX53" fmla="*/ 233363 w 497681"/>
                <a:gd name="connsiteY53" fmla="*/ 457200 h 526256"/>
                <a:gd name="connsiteX54" fmla="*/ 254794 w 497681"/>
                <a:gd name="connsiteY54" fmla="*/ 483394 h 526256"/>
                <a:gd name="connsiteX55" fmla="*/ 295275 w 497681"/>
                <a:gd name="connsiteY55" fmla="*/ 492919 h 526256"/>
                <a:gd name="connsiteX56" fmla="*/ 307181 w 497681"/>
                <a:gd name="connsiteY56" fmla="*/ 526256 h 526256"/>
                <a:gd name="connsiteX0" fmla="*/ 300037 w 490537"/>
                <a:gd name="connsiteY0" fmla="*/ 526256 h 526256"/>
                <a:gd name="connsiteX1" fmla="*/ 369094 w 490537"/>
                <a:gd name="connsiteY1" fmla="*/ 473869 h 526256"/>
                <a:gd name="connsiteX2" fmla="*/ 392906 w 490537"/>
                <a:gd name="connsiteY2" fmla="*/ 457200 h 526256"/>
                <a:gd name="connsiteX3" fmla="*/ 373856 w 490537"/>
                <a:gd name="connsiteY3" fmla="*/ 433388 h 526256"/>
                <a:gd name="connsiteX4" fmla="*/ 385762 w 490537"/>
                <a:gd name="connsiteY4" fmla="*/ 407194 h 526256"/>
                <a:gd name="connsiteX5" fmla="*/ 381000 w 490537"/>
                <a:gd name="connsiteY5" fmla="*/ 366713 h 526256"/>
                <a:gd name="connsiteX6" fmla="*/ 407194 w 490537"/>
                <a:gd name="connsiteY6" fmla="*/ 366713 h 526256"/>
                <a:gd name="connsiteX7" fmla="*/ 414337 w 490537"/>
                <a:gd name="connsiteY7" fmla="*/ 333375 h 526256"/>
                <a:gd name="connsiteX8" fmla="*/ 435769 w 490537"/>
                <a:gd name="connsiteY8" fmla="*/ 314325 h 526256"/>
                <a:gd name="connsiteX9" fmla="*/ 454819 w 490537"/>
                <a:gd name="connsiteY9" fmla="*/ 295275 h 526256"/>
                <a:gd name="connsiteX10" fmla="*/ 461962 w 490537"/>
                <a:gd name="connsiteY10" fmla="*/ 230981 h 526256"/>
                <a:gd name="connsiteX11" fmla="*/ 450056 w 490537"/>
                <a:gd name="connsiteY11" fmla="*/ 214313 h 526256"/>
                <a:gd name="connsiteX12" fmla="*/ 473869 w 490537"/>
                <a:gd name="connsiteY12" fmla="*/ 173831 h 526256"/>
                <a:gd name="connsiteX13" fmla="*/ 490537 w 490537"/>
                <a:gd name="connsiteY13" fmla="*/ 123825 h 526256"/>
                <a:gd name="connsiteX14" fmla="*/ 490537 w 490537"/>
                <a:gd name="connsiteY14" fmla="*/ 104775 h 526256"/>
                <a:gd name="connsiteX15" fmla="*/ 481012 w 490537"/>
                <a:gd name="connsiteY15" fmla="*/ 80963 h 526256"/>
                <a:gd name="connsiteX16" fmla="*/ 490537 w 490537"/>
                <a:gd name="connsiteY16" fmla="*/ 59531 h 526256"/>
                <a:gd name="connsiteX17" fmla="*/ 476250 w 490537"/>
                <a:gd name="connsiteY17" fmla="*/ 42863 h 526256"/>
                <a:gd name="connsiteX18" fmla="*/ 431006 w 490537"/>
                <a:gd name="connsiteY18" fmla="*/ 57150 h 526256"/>
                <a:gd name="connsiteX19" fmla="*/ 423862 w 490537"/>
                <a:gd name="connsiteY19" fmla="*/ 33338 h 526256"/>
                <a:gd name="connsiteX20" fmla="*/ 400050 w 490537"/>
                <a:gd name="connsiteY20" fmla="*/ 16669 h 526256"/>
                <a:gd name="connsiteX21" fmla="*/ 371475 w 490537"/>
                <a:gd name="connsiteY21" fmla="*/ 2381 h 526256"/>
                <a:gd name="connsiteX22" fmla="*/ 357187 w 490537"/>
                <a:gd name="connsiteY22" fmla="*/ 0 h 526256"/>
                <a:gd name="connsiteX23" fmla="*/ 342900 w 490537"/>
                <a:gd name="connsiteY23" fmla="*/ 7144 h 526256"/>
                <a:gd name="connsiteX24" fmla="*/ 321469 w 490537"/>
                <a:gd name="connsiteY24" fmla="*/ 47625 h 526256"/>
                <a:gd name="connsiteX25" fmla="*/ 300037 w 490537"/>
                <a:gd name="connsiteY25" fmla="*/ 52388 h 526256"/>
                <a:gd name="connsiteX26" fmla="*/ 273844 w 490537"/>
                <a:gd name="connsiteY26" fmla="*/ 57150 h 526256"/>
                <a:gd name="connsiteX27" fmla="*/ 250030 w 490537"/>
                <a:gd name="connsiteY27" fmla="*/ 38100 h 526256"/>
                <a:gd name="connsiteX28" fmla="*/ 250031 w 490537"/>
                <a:gd name="connsiteY28" fmla="*/ 85725 h 526256"/>
                <a:gd name="connsiteX29" fmla="*/ 245269 w 490537"/>
                <a:gd name="connsiteY29" fmla="*/ 100013 h 526256"/>
                <a:gd name="connsiteX30" fmla="*/ 226219 w 490537"/>
                <a:gd name="connsiteY30" fmla="*/ 130969 h 526256"/>
                <a:gd name="connsiteX31" fmla="*/ 219075 w 490537"/>
                <a:gd name="connsiteY31" fmla="*/ 159544 h 526256"/>
                <a:gd name="connsiteX32" fmla="*/ 176212 w 490537"/>
                <a:gd name="connsiteY32" fmla="*/ 152400 h 526256"/>
                <a:gd name="connsiteX33" fmla="*/ 154781 w 490537"/>
                <a:gd name="connsiteY33" fmla="*/ 164306 h 526256"/>
                <a:gd name="connsiteX34" fmla="*/ 114300 w 490537"/>
                <a:gd name="connsiteY34" fmla="*/ 147638 h 526256"/>
                <a:gd name="connsiteX35" fmla="*/ 100013 w 490537"/>
                <a:gd name="connsiteY35" fmla="*/ 176213 h 526256"/>
                <a:gd name="connsiteX36" fmla="*/ 64294 w 490537"/>
                <a:gd name="connsiteY36" fmla="*/ 169069 h 526256"/>
                <a:gd name="connsiteX37" fmla="*/ 52387 w 490537"/>
                <a:gd name="connsiteY37" fmla="*/ 197644 h 526256"/>
                <a:gd name="connsiteX38" fmla="*/ 52387 w 490537"/>
                <a:gd name="connsiteY38" fmla="*/ 211931 h 526256"/>
                <a:gd name="connsiteX39" fmla="*/ 21431 w 490537"/>
                <a:gd name="connsiteY39" fmla="*/ 214313 h 526256"/>
                <a:gd name="connsiteX40" fmla="*/ 0 w 490537"/>
                <a:gd name="connsiteY40" fmla="*/ 221456 h 526256"/>
                <a:gd name="connsiteX41" fmla="*/ 0 w 490537"/>
                <a:gd name="connsiteY41" fmla="*/ 238125 h 526256"/>
                <a:gd name="connsiteX42" fmla="*/ 16669 w 490537"/>
                <a:gd name="connsiteY42" fmla="*/ 264319 h 526256"/>
                <a:gd name="connsiteX43" fmla="*/ 28575 w 490537"/>
                <a:gd name="connsiteY43" fmla="*/ 295275 h 526256"/>
                <a:gd name="connsiteX44" fmla="*/ 71437 w 490537"/>
                <a:gd name="connsiteY44" fmla="*/ 316706 h 526256"/>
                <a:gd name="connsiteX45" fmla="*/ 54769 w 490537"/>
                <a:gd name="connsiteY45" fmla="*/ 330994 h 526256"/>
                <a:gd name="connsiteX46" fmla="*/ 28575 w 490537"/>
                <a:gd name="connsiteY46" fmla="*/ 333375 h 526256"/>
                <a:gd name="connsiteX47" fmla="*/ 78581 w 490537"/>
                <a:gd name="connsiteY47" fmla="*/ 369094 h 526256"/>
                <a:gd name="connsiteX48" fmla="*/ 100012 w 490537"/>
                <a:gd name="connsiteY48" fmla="*/ 404813 h 526256"/>
                <a:gd name="connsiteX49" fmla="*/ 142875 w 490537"/>
                <a:gd name="connsiteY49" fmla="*/ 397669 h 526256"/>
                <a:gd name="connsiteX50" fmla="*/ 152400 w 490537"/>
                <a:gd name="connsiteY50" fmla="*/ 419100 h 526256"/>
                <a:gd name="connsiteX51" fmla="*/ 185737 w 490537"/>
                <a:gd name="connsiteY51" fmla="*/ 421481 h 526256"/>
                <a:gd name="connsiteX52" fmla="*/ 197644 w 490537"/>
                <a:gd name="connsiteY52" fmla="*/ 452438 h 526256"/>
                <a:gd name="connsiteX53" fmla="*/ 226219 w 490537"/>
                <a:gd name="connsiteY53" fmla="*/ 457200 h 526256"/>
                <a:gd name="connsiteX54" fmla="*/ 247650 w 490537"/>
                <a:gd name="connsiteY54" fmla="*/ 483394 h 526256"/>
                <a:gd name="connsiteX55" fmla="*/ 288131 w 490537"/>
                <a:gd name="connsiteY55" fmla="*/ 492919 h 526256"/>
                <a:gd name="connsiteX56" fmla="*/ 300037 w 490537"/>
                <a:gd name="connsiteY56" fmla="*/ 526256 h 52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90537" h="526256">
                  <a:moveTo>
                    <a:pt x="300037" y="526256"/>
                  </a:moveTo>
                  <a:lnTo>
                    <a:pt x="369094" y="473869"/>
                  </a:lnTo>
                  <a:lnTo>
                    <a:pt x="392906" y="457200"/>
                  </a:lnTo>
                  <a:lnTo>
                    <a:pt x="373856" y="433388"/>
                  </a:lnTo>
                  <a:lnTo>
                    <a:pt x="385762" y="407194"/>
                  </a:lnTo>
                  <a:lnTo>
                    <a:pt x="381000" y="366713"/>
                  </a:lnTo>
                  <a:lnTo>
                    <a:pt x="407194" y="366713"/>
                  </a:lnTo>
                  <a:lnTo>
                    <a:pt x="414337" y="333375"/>
                  </a:lnTo>
                  <a:lnTo>
                    <a:pt x="435769" y="314325"/>
                  </a:lnTo>
                  <a:lnTo>
                    <a:pt x="454819" y="295275"/>
                  </a:lnTo>
                  <a:lnTo>
                    <a:pt x="461962" y="230981"/>
                  </a:lnTo>
                  <a:lnTo>
                    <a:pt x="450056" y="214313"/>
                  </a:lnTo>
                  <a:lnTo>
                    <a:pt x="473869" y="173831"/>
                  </a:lnTo>
                  <a:lnTo>
                    <a:pt x="490537" y="123825"/>
                  </a:lnTo>
                  <a:lnTo>
                    <a:pt x="490537" y="104775"/>
                  </a:lnTo>
                  <a:lnTo>
                    <a:pt x="481012" y="80963"/>
                  </a:lnTo>
                  <a:lnTo>
                    <a:pt x="490537" y="59531"/>
                  </a:lnTo>
                  <a:lnTo>
                    <a:pt x="476250" y="42863"/>
                  </a:lnTo>
                  <a:lnTo>
                    <a:pt x="431006" y="57150"/>
                  </a:lnTo>
                  <a:lnTo>
                    <a:pt x="423862" y="33338"/>
                  </a:lnTo>
                  <a:lnTo>
                    <a:pt x="400050" y="16669"/>
                  </a:lnTo>
                  <a:lnTo>
                    <a:pt x="371475" y="2381"/>
                  </a:lnTo>
                  <a:lnTo>
                    <a:pt x="357187" y="0"/>
                  </a:lnTo>
                  <a:lnTo>
                    <a:pt x="342900" y="7144"/>
                  </a:lnTo>
                  <a:lnTo>
                    <a:pt x="321469" y="47625"/>
                  </a:lnTo>
                  <a:lnTo>
                    <a:pt x="300037" y="52388"/>
                  </a:lnTo>
                  <a:lnTo>
                    <a:pt x="273844" y="57150"/>
                  </a:lnTo>
                  <a:lnTo>
                    <a:pt x="250030" y="38100"/>
                  </a:lnTo>
                  <a:cubicBezTo>
                    <a:pt x="250030" y="53975"/>
                    <a:pt x="250031" y="69850"/>
                    <a:pt x="250031" y="85725"/>
                  </a:cubicBezTo>
                  <a:cubicBezTo>
                    <a:pt x="245269" y="91281"/>
                    <a:pt x="250031" y="94457"/>
                    <a:pt x="245269" y="100013"/>
                  </a:cubicBezTo>
                  <a:lnTo>
                    <a:pt x="226219" y="130969"/>
                  </a:lnTo>
                  <a:lnTo>
                    <a:pt x="219075" y="159544"/>
                  </a:lnTo>
                  <a:cubicBezTo>
                    <a:pt x="205581" y="159544"/>
                    <a:pt x="189706" y="152400"/>
                    <a:pt x="176212" y="152400"/>
                  </a:cubicBezTo>
                  <a:lnTo>
                    <a:pt x="154781" y="164306"/>
                  </a:lnTo>
                  <a:lnTo>
                    <a:pt x="114300" y="147638"/>
                  </a:lnTo>
                  <a:lnTo>
                    <a:pt x="100013" y="176213"/>
                  </a:lnTo>
                  <a:lnTo>
                    <a:pt x="64294" y="169069"/>
                  </a:lnTo>
                  <a:lnTo>
                    <a:pt x="52387" y="197644"/>
                  </a:lnTo>
                  <a:lnTo>
                    <a:pt x="52387" y="211931"/>
                  </a:lnTo>
                  <a:lnTo>
                    <a:pt x="21431" y="214313"/>
                  </a:lnTo>
                  <a:lnTo>
                    <a:pt x="0" y="221456"/>
                  </a:lnTo>
                  <a:lnTo>
                    <a:pt x="0" y="238125"/>
                  </a:lnTo>
                  <a:lnTo>
                    <a:pt x="16669" y="264319"/>
                  </a:lnTo>
                  <a:lnTo>
                    <a:pt x="28575" y="295275"/>
                  </a:lnTo>
                  <a:lnTo>
                    <a:pt x="71437" y="316706"/>
                  </a:lnTo>
                  <a:lnTo>
                    <a:pt x="54769" y="330994"/>
                  </a:lnTo>
                  <a:lnTo>
                    <a:pt x="28575" y="333375"/>
                  </a:lnTo>
                  <a:lnTo>
                    <a:pt x="78581" y="369094"/>
                  </a:lnTo>
                  <a:lnTo>
                    <a:pt x="100012" y="404813"/>
                  </a:lnTo>
                  <a:lnTo>
                    <a:pt x="142875" y="397669"/>
                  </a:lnTo>
                  <a:lnTo>
                    <a:pt x="152400" y="419100"/>
                  </a:lnTo>
                  <a:lnTo>
                    <a:pt x="185737" y="421481"/>
                  </a:lnTo>
                  <a:lnTo>
                    <a:pt x="197644" y="452438"/>
                  </a:lnTo>
                  <a:lnTo>
                    <a:pt x="226219" y="457200"/>
                  </a:lnTo>
                  <a:lnTo>
                    <a:pt x="247650" y="483394"/>
                  </a:lnTo>
                  <a:cubicBezTo>
                    <a:pt x="256381" y="492125"/>
                    <a:pt x="279400" y="484188"/>
                    <a:pt x="288131" y="492919"/>
                  </a:cubicBezTo>
                  <a:lnTo>
                    <a:pt x="300037" y="52625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700">
                <a:latin typeface="Arial Narrow" pitchFamily="34" charset="0"/>
              </a:endParaRPr>
            </a:p>
          </p:txBody>
        </p:sp>
        <p:sp>
          <p:nvSpPr>
            <p:cNvPr id="61" name="Оренбургская обл."/>
            <p:cNvSpPr/>
            <p:nvPr/>
          </p:nvSpPr>
          <p:spPr>
            <a:xfrm>
              <a:off x="5291138" y="8863013"/>
              <a:ext cx="1158875" cy="674687"/>
            </a:xfrm>
            <a:custGeom>
              <a:avLst/>
              <a:gdLst>
                <a:gd name="connsiteX0" fmla="*/ 1040606 w 1164431"/>
                <a:gd name="connsiteY0" fmla="*/ 647700 h 666750"/>
                <a:gd name="connsiteX1" fmla="*/ 1112043 w 1164431"/>
                <a:gd name="connsiteY1" fmla="*/ 645319 h 666750"/>
                <a:gd name="connsiteX2" fmla="*/ 1157287 w 1164431"/>
                <a:gd name="connsiteY2" fmla="*/ 616744 h 666750"/>
                <a:gd name="connsiteX3" fmla="*/ 1164431 w 1164431"/>
                <a:gd name="connsiteY3" fmla="*/ 540544 h 666750"/>
                <a:gd name="connsiteX4" fmla="*/ 1135856 w 1164431"/>
                <a:gd name="connsiteY4" fmla="*/ 528638 h 666750"/>
                <a:gd name="connsiteX5" fmla="*/ 1100137 w 1164431"/>
                <a:gd name="connsiteY5" fmla="*/ 521494 h 666750"/>
                <a:gd name="connsiteX6" fmla="*/ 1100137 w 1164431"/>
                <a:gd name="connsiteY6" fmla="*/ 507206 h 666750"/>
                <a:gd name="connsiteX7" fmla="*/ 1052512 w 1164431"/>
                <a:gd name="connsiteY7" fmla="*/ 507206 h 666750"/>
                <a:gd name="connsiteX8" fmla="*/ 1035843 w 1164431"/>
                <a:gd name="connsiteY8" fmla="*/ 485775 h 666750"/>
                <a:gd name="connsiteX9" fmla="*/ 1052512 w 1164431"/>
                <a:gd name="connsiteY9" fmla="*/ 473869 h 666750"/>
                <a:gd name="connsiteX10" fmla="*/ 1040606 w 1164431"/>
                <a:gd name="connsiteY10" fmla="*/ 461963 h 666750"/>
                <a:gd name="connsiteX11" fmla="*/ 1009650 w 1164431"/>
                <a:gd name="connsiteY11" fmla="*/ 457200 h 666750"/>
                <a:gd name="connsiteX12" fmla="*/ 990600 w 1164431"/>
                <a:gd name="connsiteY12" fmla="*/ 419100 h 666750"/>
                <a:gd name="connsiteX13" fmla="*/ 1012031 w 1164431"/>
                <a:gd name="connsiteY13" fmla="*/ 369094 h 666750"/>
                <a:gd name="connsiteX14" fmla="*/ 1016793 w 1164431"/>
                <a:gd name="connsiteY14" fmla="*/ 354806 h 666750"/>
                <a:gd name="connsiteX15" fmla="*/ 983456 w 1164431"/>
                <a:gd name="connsiteY15" fmla="*/ 342900 h 666750"/>
                <a:gd name="connsiteX16" fmla="*/ 957262 w 1164431"/>
                <a:gd name="connsiteY16" fmla="*/ 347663 h 666750"/>
                <a:gd name="connsiteX17" fmla="*/ 931068 w 1164431"/>
                <a:gd name="connsiteY17" fmla="*/ 335756 h 666750"/>
                <a:gd name="connsiteX18" fmla="*/ 916781 w 1164431"/>
                <a:gd name="connsiteY18" fmla="*/ 376238 h 666750"/>
                <a:gd name="connsiteX19" fmla="*/ 888206 w 1164431"/>
                <a:gd name="connsiteY19" fmla="*/ 366713 h 666750"/>
                <a:gd name="connsiteX20" fmla="*/ 864393 w 1164431"/>
                <a:gd name="connsiteY20" fmla="*/ 376238 h 666750"/>
                <a:gd name="connsiteX21" fmla="*/ 866775 w 1164431"/>
                <a:gd name="connsiteY21" fmla="*/ 409575 h 666750"/>
                <a:gd name="connsiteX22" fmla="*/ 852487 w 1164431"/>
                <a:gd name="connsiteY22" fmla="*/ 452438 h 666750"/>
                <a:gd name="connsiteX23" fmla="*/ 845343 w 1164431"/>
                <a:gd name="connsiteY23" fmla="*/ 471488 h 666750"/>
                <a:gd name="connsiteX24" fmla="*/ 804862 w 1164431"/>
                <a:gd name="connsiteY24" fmla="*/ 471488 h 666750"/>
                <a:gd name="connsiteX25" fmla="*/ 757237 w 1164431"/>
                <a:gd name="connsiteY25" fmla="*/ 440531 h 666750"/>
                <a:gd name="connsiteX26" fmla="*/ 726281 w 1164431"/>
                <a:gd name="connsiteY26" fmla="*/ 473869 h 666750"/>
                <a:gd name="connsiteX27" fmla="*/ 704850 w 1164431"/>
                <a:gd name="connsiteY27" fmla="*/ 502444 h 666750"/>
                <a:gd name="connsiteX28" fmla="*/ 664368 w 1164431"/>
                <a:gd name="connsiteY28" fmla="*/ 478631 h 666750"/>
                <a:gd name="connsiteX29" fmla="*/ 640556 w 1164431"/>
                <a:gd name="connsiteY29" fmla="*/ 452438 h 666750"/>
                <a:gd name="connsiteX30" fmla="*/ 640556 w 1164431"/>
                <a:gd name="connsiteY30" fmla="*/ 421481 h 666750"/>
                <a:gd name="connsiteX31" fmla="*/ 633412 w 1164431"/>
                <a:gd name="connsiteY31" fmla="*/ 397669 h 666750"/>
                <a:gd name="connsiteX32" fmla="*/ 595312 w 1164431"/>
                <a:gd name="connsiteY32" fmla="*/ 400050 h 666750"/>
                <a:gd name="connsiteX33" fmla="*/ 614362 w 1164431"/>
                <a:gd name="connsiteY33" fmla="*/ 381000 h 666750"/>
                <a:gd name="connsiteX34" fmla="*/ 616743 w 1164431"/>
                <a:gd name="connsiteY34" fmla="*/ 357188 h 666750"/>
                <a:gd name="connsiteX35" fmla="*/ 583406 w 1164431"/>
                <a:gd name="connsiteY35" fmla="*/ 319088 h 666750"/>
                <a:gd name="connsiteX36" fmla="*/ 569118 w 1164431"/>
                <a:gd name="connsiteY36" fmla="*/ 316706 h 666750"/>
                <a:gd name="connsiteX37" fmla="*/ 554831 w 1164431"/>
                <a:gd name="connsiteY37" fmla="*/ 354806 h 666750"/>
                <a:gd name="connsiteX38" fmla="*/ 528637 w 1164431"/>
                <a:gd name="connsiteY38" fmla="*/ 364331 h 666750"/>
                <a:gd name="connsiteX39" fmla="*/ 507206 w 1164431"/>
                <a:gd name="connsiteY39" fmla="*/ 335756 h 666750"/>
                <a:gd name="connsiteX40" fmla="*/ 495300 w 1164431"/>
                <a:gd name="connsiteY40" fmla="*/ 309563 h 666750"/>
                <a:gd name="connsiteX41" fmla="*/ 490537 w 1164431"/>
                <a:gd name="connsiteY41" fmla="*/ 295275 h 666750"/>
                <a:gd name="connsiteX42" fmla="*/ 466725 w 1164431"/>
                <a:gd name="connsiteY42" fmla="*/ 261938 h 666750"/>
                <a:gd name="connsiteX43" fmla="*/ 447675 w 1164431"/>
                <a:gd name="connsiteY43" fmla="*/ 214313 h 666750"/>
                <a:gd name="connsiteX44" fmla="*/ 442912 w 1164431"/>
                <a:gd name="connsiteY44" fmla="*/ 207169 h 666750"/>
                <a:gd name="connsiteX45" fmla="*/ 419100 w 1164431"/>
                <a:gd name="connsiteY45" fmla="*/ 200025 h 666750"/>
                <a:gd name="connsiteX46" fmla="*/ 404812 w 1164431"/>
                <a:gd name="connsiteY46" fmla="*/ 180975 h 666750"/>
                <a:gd name="connsiteX47" fmla="*/ 364331 w 1164431"/>
                <a:gd name="connsiteY47" fmla="*/ 176213 h 666750"/>
                <a:gd name="connsiteX48" fmla="*/ 352425 w 1164431"/>
                <a:gd name="connsiteY48" fmla="*/ 150019 h 666750"/>
                <a:gd name="connsiteX49" fmla="*/ 323850 w 1164431"/>
                <a:gd name="connsiteY49" fmla="*/ 114300 h 666750"/>
                <a:gd name="connsiteX50" fmla="*/ 304800 w 1164431"/>
                <a:gd name="connsiteY50" fmla="*/ 88106 h 666750"/>
                <a:gd name="connsiteX51" fmla="*/ 288131 w 1164431"/>
                <a:gd name="connsiteY51" fmla="*/ 66675 h 666750"/>
                <a:gd name="connsiteX52" fmla="*/ 264318 w 1164431"/>
                <a:gd name="connsiteY52" fmla="*/ 45244 h 666750"/>
                <a:gd name="connsiteX53" fmla="*/ 245268 w 1164431"/>
                <a:gd name="connsiteY53" fmla="*/ 26194 h 666750"/>
                <a:gd name="connsiteX54" fmla="*/ 223837 w 1164431"/>
                <a:gd name="connsiteY54" fmla="*/ 11906 h 666750"/>
                <a:gd name="connsiteX55" fmla="*/ 190500 w 1164431"/>
                <a:gd name="connsiteY55" fmla="*/ 0 h 666750"/>
                <a:gd name="connsiteX56" fmla="*/ 173831 w 1164431"/>
                <a:gd name="connsiteY56" fmla="*/ 0 h 666750"/>
                <a:gd name="connsiteX57" fmla="*/ 180975 w 1164431"/>
                <a:gd name="connsiteY57" fmla="*/ 26194 h 666750"/>
                <a:gd name="connsiteX58" fmla="*/ 185737 w 1164431"/>
                <a:gd name="connsiteY58" fmla="*/ 52388 h 666750"/>
                <a:gd name="connsiteX59" fmla="*/ 176212 w 1164431"/>
                <a:gd name="connsiteY59" fmla="*/ 92869 h 666750"/>
                <a:gd name="connsiteX60" fmla="*/ 176212 w 1164431"/>
                <a:gd name="connsiteY60" fmla="*/ 121444 h 666750"/>
                <a:gd name="connsiteX61" fmla="*/ 147637 w 1164431"/>
                <a:gd name="connsiteY61" fmla="*/ 161925 h 666750"/>
                <a:gd name="connsiteX62" fmla="*/ 157162 w 1164431"/>
                <a:gd name="connsiteY62" fmla="*/ 173831 h 666750"/>
                <a:gd name="connsiteX63" fmla="*/ 150018 w 1164431"/>
                <a:gd name="connsiteY63" fmla="*/ 245269 h 666750"/>
                <a:gd name="connsiteX64" fmla="*/ 111918 w 1164431"/>
                <a:gd name="connsiteY64" fmla="*/ 276225 h 666750"/>
                <a:gd name="connsiteX65" fmla="*/ 109537 w 1164431"/>
                <a:gd name="connsiteY65" fmla="*/ 309563 h 666750"/>
                <a:gd name="connsiteX66" fmla="*/ 73818 w 1164431"/>
                <a:gd name="connsiteY66" fmla="*/ 311944 h 666750"/>
                <a:gd name="connsiteX67" fmla="*/ 78581 w 1164431"/>
                <a:gd name="connsiteY67" fmla="*/ 345281 h 666750"/>
                <a:gd name="connsiteX68" fmla="*/ 71437 w 1164431"/>
                <a:gd name="connsiteY68" fmla="*/ 371475 h 666750"/>
                <a:gd name="connsiteX69" fmla="*/ 88106 w 1164431"/>
                <a:gd name="connsiteY69" fmla="*/ 400050 h 666750"/>
                <a:gd name="connsiteX70" fmla="*/ 0 w 1164431"/>
                <a:gd name="connsiteY70" fmla="*/ 469106 h 666750"/>
                <a:gd name="connsiteX71" fmla="*/ 54768 w 1164431"/>
                <a:gd name="connsiteY71" fmla="*/ 471488 h 666750"/>
                <a:gd name="connsiteX72" fmla="*/ 80962 w 1164431"/>
                <a:gd name="connsiteY72" fmla="*/ 511969 h 666750"/>
                <a:gd name="connsiteX73" fmla="*/ 104775 w 1164431"/>
                <a:gd name="connsiteY73" fmla="*/ 511969 h 666750"/>
                <a:gd name="connsiteX74" fmla="*/ 116681 w 1164431"/>
                <a:gd name="connsiteY74" fmla="*/ 478631 h 666750"/>
                <a:gd name="connsiteX75" fmla="*/ 142875 w 1164431"/>
                <a:gd name="connsiteY75" fmla="*/ 476250 h 666750"/>
                <a:gd name="connsiteX76" fmla="*/ 169068 w 1164431"/>
                <a:gd name="connsiteY76" fmla="*/ 459581 h 666750"/>
                <a:gd name="connsiteX77" fmla="*/ 190500 w 1164431"/>
                <a:gd name="connsiteY77" fmla="*/ 483394 h 666750"/>
                <a:gd name="connsiteX78" fmla="*/ 207168 w 1164431"/>
                <a:gd name="connsiteY78" fmla="*/ 516731 h 666750"/>
                <a:gd name="connsiteX79" fmla="*/ 228600 w 1164431"/>
                <a:gd name="connsiteY79" fmla="*/ 516731 h 666750"/>
                <a:gd name="connsiteX80" fmla="*/ 269081 w 1164431"/>
                <a:gd name="connsiteY80" fmla="*/ 502444 h 666750"/>
                <a:gd name="connsiteX81" fmla="*/ 307181 w 1164431"/>
                <a:gd name="connsiteY81" fmla="*/ 509588 h 666750"/>
                <a:gd name="connsiteX82" fmla="*/ 316706 w 1164431"/>
                <a:gd name="connsiteY82" fmla="*/ 540544 h 666750"/>
                <a:gd name="connsiteX83" fmla="*/ 335756 w 1164431"/>
                <a:gd name="connsiteY83" fmla="*/ 571500 h 666750"/>
                <a:gd name="connsiteX84" fmla="*/ 335756 w 1164431"/>
                <a:gd name="connsiteY84" fmla="*/ 571500 h 666750"/>
                <a:gd name="connsiteX85" fmla="*/ 381000 w 1164431"/>
                <a:gd name="connsiteY85" fmla="*/ 588169 h 666750"/>
                <a:gd name="connsiteX86" fmla="*/ 395287 w 1164431"/>
                <a:gd name="connsiteY86" fmla="*/ 614363 h 666750"/>
                <a:gd name="connsiteX87" fmla="*/ 400050 w 1164431"/>
                <a:gd name="connsiteY87" fmla="*/ 592931 h 666750"/>
                <a:gd name="connsiteX88" fmla="*/ 438150 w 1164431"/>
                <a:gd name="connsiteY88" fmla="*/ 588169 h 666750"/>
                <a:gd name="connsiteX89" fmla="*/ 473868 w 1164431"/>
                <a:gd name="connsiteY89" fmla="*/ 623888 h 666750"/>
                <a:gd name="connsiteX90" fmla="*/ 514350 w 1164431"/>
                <a:gd name="connsiteY90" fmla="*/ 654844 h 666750"/>
                <a:gd name="connsiteX91" fmla="*/ 540543 w 1164431"/>
                <a:gd name="connsiteY91" fmla="*/ 664369 h 666750"/>
                <a:gd name="connsiteX92" fmla="*/ 583406 w 1164431"/>
                <a:gd name="connsiteY92" fmla="*/ 628650 h 666750"/>
                <a:gd name="connsiteX93" fmla="*/ 597693 w 1164431"/>
                <a:gd name="connsiteY93" fmla="*/ 602456 h 666750"/>
                <a:gd name="connsiteX94" fmla="*/ 650081 w 1164431"/>
                <a:gd name="connsiteY94" fmla="*/ 581025 h 666750"/>
                <a:gd name="connsiteX95" fmla="*/ 676275 w 1164431"/>
                <a:gd name="connsiteY95" fmla="*/ 578644 h 666750"/>
                <a:gd name="connsiteX96" fmla="*/ 711993 w 1164431"/>
                <a:gd name="connsiteY96" fmla="*/ 578644 h 666750"/>
                <a:gd name="connsiteX97" fmla="*/ 719137 w 1164431"/>
                <a:gd name="connsiteY97" fmla="*/ 604838 h 666750"/>
                <a:gd name="connsiteX98" fmla="*/ 769143 w 1164431"/>
                <a:gd name="connsiteY98" fmla="*/ 583406 h 666750"/>
                <a:gd name="connsiteX99" fmla="*/ 788193 w 1164431"/>
                <a:gd name="connsiteY99" fmla="*/ 571500 h 666750"/>
                <a:gd name="connsiteX100" fmla="*/ 835818 w 1164431"/>
                <a:gd name="connsiteY100" fmla="*/ 573881 h 666750"/>
                <a:gd name="connsiteX101" fmla="*/ 852487 w 1164431"/>
                <a:gd name="connsiteY101" fmla="*/ 583406 h 666750"/>
                <a:gd name="connsiteX102" fmla="*/ 854868 w 1164431"/>
                <a:gd name="connsiteY102" fmla="*/ 609600 h 666750"/>
                <a:gd name="connsiteX103" fmla="*/ 885825 w 1164431"/>
                <a:gd name="connsiteY103" fmla="*/ 647700 h 666750"/>
                <a:gd name="connsiteX104" fmla="*/ 914400 w 1164431"/>
                <a:gd name="connsiteY104" fmla="*/ 645319 h 666750"/>
                <a:gd name="connsiteX105" fmla="*/ 945356 w 1164431"/>
                <a:gd name="connsiteY105" fmla="*/ 650081 h 666750"/>
                <a:gd name="connsiteX106" fmla="*/ 962025 w 1164431"/>
                <a:gd name="connsiteY106" fmla="*/ 666750 h 666750"/>
                <a:gd name="connsiteX107" fmla="*/ 1040606 w 1164431"/>
                <a:gd name="connsiteY107" fmla="*/ 647700 h 666750"/>
                <a:gd name="connsiteX0" fmla="*/ 1040606 w 1164431"/>
                <a:gd name="connsiteY0" fmla="*/ 647700 h 666750"/>
                <a:gd name="connsiteX1" fmla="*/ 1112043 w 1164431"/>
                <a:gd name="connsiteY1" fmla="*/ 645319 h 666750"/>
                <a:gd name="connsiteX2" fmla="*/ 1157287 w 1164431"/>
                <a:gd name="connsiteY2" fmla="*/ 616744 h 666750"/>
                <a:gd name="connsiteX3" fmla="*/ 1164431 w 1164431"/>
                <a:gd name="connsiteY3" fmla="*/ 540544 h 666750"/>
                <a:gd name="connsiteX4" fmla="*/ 1135856 w 1164431"/>
                <a:gd name="connsiteY4" fmla="*/ 528638 h 666750"/>
                <a:gd name="connsiteX5" fmla="*/ 1100137 w 1164431"/>
                <a:gd name="connsiteY5" fmla="*/ 521494 h 666750"/>
                <a:gd name="connsiteX6" fmla="*/ 1100137 w 1164431"/>
                <a:gd name="connsiteY6" fmla="*/ 507206 h 666750"/>
                <a:gd name="connsiteX7" fmla="*/ 1052512 w 1164431"/>
                <a:gd name="connsiteY7" fmla="*/ 507206 h 666750"/>
                <a:gd name="connsiteX8" fmla="*/ 1035843 w 1164431"/>
                <a:gd name="connsiteY8" fmla="*/ 485775 h 666750"/>
                <a:gd name="connsiteX9" fmla="*/ 1052512 w 1164431"/>
                <a:gd name="connsiteY9" fmla="*/ 473869 h 666750"/>
                <a:gd name="connsiteX10" fmla="*/ 1040606 w 1164431"/>
                <a:gd name="connsiteY10" fmla="*/ 461963 h 666750"/>
                <a:gd name="connsiteX11" fmla="*/ 1009650 w 1164431"/>
                <a:gd name="connsiteY11" fmla="*/ 457200 h 666750"/>
                <a:gd name="connsiteX12" fmla="*/ 990600 w 1164431"/>
                <a:gd name="connsiteY12" fmla="*/ 419100 h 666750"/>
                <a:gd name="connsiteX13" fmla="*/ 1012031 w 1164431"/>
                <a:gd name="connsiteY13" fmla="*/ 369094 h 666750"/>
                <a:gd name="connsiteX14" fmla="*/ 1016793 w 1164431"/>
                <a:gd name="connsiteY14" fmla="*/ 354806 h 666750"/>
                <a:gd name="connsiteX15" fmla="*/ 983456 w 1164431"/>
                <a:gd name="connsiteY15" fmla="*/ 342900 h 666750"/>
                <a:gd name="connsiteX16" fmla="*/ 957262 w 1164431"/>
                <a:gd name="connsiteY16" fmla="*/ 347663 h 666750"/>
                <a:gd name="connsiteX17" fmla="*/ 931068 w 1164431"/>
                <a:gd name="connsiteY17" fmla="*/ 335756 h 666750"/>
                <a:gd name="connsiteX18" fmla="*/ 916781 w 1164431"/>
                <a:gd name="connsiteY18" fmla="*/ 376238 h 666750"/>
                <a:gd name="connsiteX19" fmla="*/ 888206 w 1164431"/>
                <a:gd name="connsiteY19" fmla="*/ 366713 h 666750"/>
                <a:gd name="connsiteX20" fmla="*/ 864393 w 1164431"/>
                <a:gd name="connsiteY20" fmla="*/ 376238 h 666750"/>
                <a:gd name="connsiteX21" fmla="*/ 866775 w 1164431"/>
                <a:gd name="connsiteY21" fmla="*/ 409575 h 666750"/>
                <a:gd name="connsiteX22" fmla="*/ 852487 w 1164431"/>
                <a:gd name="connsiteY22" fmla="*/ 452438 h 666750"/>
                <a:gd name="connsiteX23" fmla="*/ 845343 w 1164431"/>
                <a:gd name="connsiteY23" fmla="*/ 471488 h 666750"/>
                <a:gd name="connsiteX24" fmla="*/ 804862 w 1164431"/>
                <a:gd name="connsiteY24" fmla="*/ 471488 h 666750"/>
                <a:gd name="connsiteX25" fmla="*/ 757237 w 1164431"/>
                <a:gd name="connsiteY25" fmla="*/ 440531 h 666750"/>
                <a:gd name="connsiteX26" fmla="*/ 726281 w 1164431"/>
                <a:gd name="connsiteY26" fmla="*/ 473869 h 666750"/>
                <a:gd name="connsiteX27" fmla="*/ 704850 w 1164431"/>
                <a:gd name="connsiteY27" fmla="*/ 502444 h 666750"/>
                <a:gd name="connsiteX28" fmla="*/ 664368 w 1164431"/>
                <a:gd name="connsiteY28" fmla="*/ 478631 h 666750"/>
                <a:gd name="connsiteX29" fmla="*/ 640556 w 1164431"/>
                <a:gd name="connsiteY29" fmla="*/ 452438 h 666750"/>
                <a:gd name="connsiteX30" fmla="*/ 640556 w 1164431"/>
                <a:gd name="connsiteY30" fmla="*/ 421481 h 666750"/>
                <a:gd name="connsiteX31" fmla="*/ 633412 w 1164431"/>
                <a:gd name="connsiteY31" fmla="*/ 397669 h 666750"/>
                <a:gd name="connsiteX32" fmla="*/ 595312 w 1164431"/>
                <a:gd name="connsiteY32" fmla="*/ 400050 h 666750"/>
                <a:gd name="connsiteX33" fmla="*/ 614362 w 1164431"/>
                <a:gd name="connsiteY33" fmla="*/ 381000 h 666750"/>
                <a:gd name="connsiteX34" fmla="*/ 616743 w 1164431"/>
                <a:gd name="connsiteY34" fmla="*/ 357188 h 666750"/>
                <a:gd name="connsiteX35" fmla="*/ 583406 w 1164431"/>
                <a:gd name="connsiteY35" fmla="*/ 319088 h 666750"/>
                <a:gd name="connsiteX36" fmla="*/ 569118 w 1164431"/>
                <a:gd name="connsiteY36" fmla="*/ 316706 h 666750"/>
                <a:gd name="connsiteX37" fmla="*/ 554831 w 1164431"/>
                <a:gd name="connsiteY37" fmla="*/ 354806 h 666750"/>
                <a:gd name="connsiteX38" fmla="*/ 528637 w 1164431"/>
                <a:gd name="connsiteY38" fmla="*/ 364331 h 666750"/>
                <a:gd name="connsiteX39" fmla="*/ 507206 w 1164431"/>
                <a:gd name="connsiteY39" fmla="*/ 335756 h 666750"/>
                <a:gd name="connsiteX40" fmla="*/ 495300 w 1164431"/>
                <a:gd name="connsiteY40" fmla="*/ 309563 h 666750"/>
                <a:gd name="connsiteX41" fmla="*/ 490537 w 1164431"/>
                <a:gd name="connsiteY41" fmla="*/ 295275 h 666750"/>
                <a:gd name="connsiteX42" fmla="*/ 466725 w 1164431"/>
                <a:gd name="connsiteY42" fmla="*/ 261938 h 666750"/>
                <a:gd name="connsiteX43" fmla="*/ 447675 w 1164431"/>
                <a:gd name="connsiteY43" fmla="*/ 214313 h 666750"/>
                <a:gd name="connsiteX44" fmla="*/ 442912 w 1164431"/>
                <a:gd name="connsiteY44" fmla="*/ 207169 h 666750"/>
                <a:gd name="connsiteX45" fmla="*/ 419100 w 1164431"/>
                <a:gd name="connsiteY45" fmla="*/ 200025 h 666750"/>
                <a:gd name="connsiteX46" fmla="*/ 404812 w 1164431"/>
                <a:gd name="connsiteY46" fmla="*/ 180975 h 666750"/>
                <a:gd name="connsiteX47" fmla="*/ 364331 w 1164431"/>
                <a:gd name="connsiteY47" fmla="*/ 176213 h 666750"/>
                <a:gd name="connsiteX48" fmla="*/ 352425 w 1164431"/>
                <a:gd name="connsiteY48" fmla="*/ 150019 h 666750"/>
                <a:gd name="connsiteX49" fmla="*/ 323850 w 1164431"/>
                <a:gd name="connsiteY49" fmla="*/ 114300 h 666750"/>
                <a:gd name="connsiteX50" fmla="*/ 304800 w 1164431"/>
                <a:gd name="connsiteY50" fmla="*/ 88106 h 666750"/>
                <a:gd name="connsiteX51" fmla="*/ 288131 w 1164431"/>
                <a:gd name="connsiteY51" fmla="*/ 66675 h 666750"/>
                <a:gd name="connsiteX52" fmla="*/ 264318 w 1164431"/>
                <a:gd name="connsiteY52" fmla="*/ 45244 h 666750"/>
                <a:gd name="connsiteX53" fmla="*/ 245268 w 1164431"/>
                <a:gd name="connsiteY53" fmla="*/ 26194 h 666750"/>
                <a:gd name="connsiteX54" fmla="*/ 228599 w 1164431"/>
                <a:gd name="connsiteY54" fmla="*/ 4763 h 666750"/>
                <a:gd name="connsiteX55" fmla="*/ 190500 w 1164431"/>
                <a:gd name="connsiteY55" fmla="*/ 0 h 666750"/>
                <a:gd name="connsiteX56" fmla="*/ 173831 w 1164431"/>
                <a:gd name="connsiteY56" fmla="*/ 0 h 666750"/>
                <a:gd name="connsiteX57" fmla="*/ 180975 w 1164431"/>
                <a:gd name="connsiteY57" fmla="*/ 26194 h 666750"/>
                <a:gd name="connsiteX58" fmla="*/ 185737 w 1164431"/>
                <a:gd name="connsiteY58" fmla="*/ 52388 h 666750"/>
                <a:gd name="connsiteX59" fmla="*/ 176212 w 1164431"/>
                <a:gd name="connsiteY59" fmla="*/ 92869 h 666750"/>
                <a:gd name="connsiteX60" fmla="*/ 176212 w 1164431"/>
                <a:gd name="connsiteY60" fmla="*/ 121444 h 666750"/>
                <a:gd name="connsiteX61" fmla="*/ 147637 w 1164431"/>
                <a:gd name="connsiteY61" fmla="*/ 161925 h 666750"/>
                <a:gd name="connsiteX62" fmla="*/ 157162 w 1164431"/>
                <a:gd name="connsiteY62" fmla="*/ 173831 h 666750"/>
                <a:gd name="connsiteX63" fmla="*/ 150018 w 1164431"/>
                <a:gd name="connsiteY63" fmla="*/ 245269 h 666750"/>
                <a:gd name="connsiteX64" fmla="*/ 111918 w 1164431"/>
                <a:gd name="connsiteY64" fmla="*/ 276225 h 666750"/>
                <a:gd name="connsiteX65" fmla="*/ 109537 w 1164431"/>
                <a:gd name="connsiteY65" fmla="*/ 309563 h 666750"/>
                <a:gd name="connsiteX66" fmla="*/ 73818 w 1164431"/>
                <a:gd name="connsiteY66" fmla="*/ 311944 h 666750"/>
                <a:gd name="connsiteX67" fmla="*/ 78581 w 1164431"/>
                <a:gd name="connsiteY67" fmla="*/ 345281 h 666750"/>
                <a:gd name="connsiteX68" fmla="*/ 71437 w 1164431"/>
                <a:gd name="connsiteY68" fmla="*/ 371475 h 666750"/>
                <a:gd name="connsiteX69" fmla="*/ 88106 w 1164431"/>
                <a:gd name="connsiteY69" fmla="*/ 400050 h 666750"/>
                <a:gd name="connsiteX70" fmla="*/ 0 w 1164431"/>
                <a:gd name="connsiteY70" fmla="*/ 469106 h 666750"/>
                <a:gd name="connsiteX71" fmla="*/ 54768 w 1164431"/>
                <a:gd name="connsiteY71" fmla="*/ 471488 h 666750"/>
                <a:gd name="connsiteX72" fmla="*/ 80962 w 1164431"/>
                <a:gd name="connsiteY72" fmla="*/ 511969 h 666750"/>
                <a:gd name="connsiteX73" fmla="*/ 104775 w 1164431"/>
                <a:gd name="connsiteY73" fmla="*/ 511969 h 666750"/>
                <a:gd name="connsiteX74" fmla="*/ 116681 w 1164431"/>
                <a:gd name="connsiteY74" fmla="*/ 478631 h 666750"/>
                <a:gd name="connsiteX75" fmla="*/ 142875 w 1164431"/>
                <a:gd name="connsiteY75" fmla="*/ 476250 h 666750"/>
                <a:gd name="connsiteX76" fmla="*/ 169068 w 1164431"/>
                <a:gd name="connsiteY76" fmla="*/ 459581 h 666750"/>
                <a:gd name="connsiteX77" fmla="*/ 190500 w 1164431"/>
                <a:gd name="connsiteY77" fmla="*/ 483394 h 666750"/>
                <a:gd name="connsiteX78" fmla="*/ 207168 w 1164431"/>
                <a:gd name="connsiteY78" fmla="*/ 516731 h 666750"/>
                <a:gd name="connsiteX79" fmla="*/ 228600 w 1164431"/>
                <a:gd name="connsiteY79" fmla="*/ 516731 h 666750"/>
                <a:gd name="connsiteX80" fmla="*/ 269081 w 1164431"/>
                <a:gd name="connsiteY80" fmla="*/ 502444 h 666750"/>
                <a:gd name="connsiteX81" fmla="*/ 307181 w 1164431"/>
                <a:gd name="connsiteY81" fmla="*/ 509588 h 666750"/>
                <a:gd name="connsiteX82" fmla="*/ 316706 w 1164431"/>
                <a:gd name="connsiteY82" fmla="*/ 540544 h 666750"/>
                <a:gd name="connsiteX83" fmla="*/ 335756 w 1164431"/>
                <a:gd name="connsiteY83" fmla="*/ 571500 h 666750"/>
                <a:gd name="connsiteX84" fmla="*/ 335756 w 1164431"/>
                <a:gd name="connsiteY84" fmla="*/ 571500 h 666750"/>
                <a:gd name="connsiteX85" fmla="*/ 381000 w 1164431"/>
                <a:gd name="connsiteY85" fmla="*/ 588169 h 666750"/>
                <a:gd name="connsiteX86" fmla="*/ 395287 w 1164431"/>
                <a:gd name="connsiteY86" fmla="*/ 614363 h 666750"/>
                <a:gd name="connsiteX87" fmla="*/ 400050 w 1164431"/>
                <a:gd name="connsiteY87" fmla="*/ 592931 h 666750"/>
                <a:gd name="connsiteX88" fmla="*/ 438150 w 1164431"/>
                <a:gd name="connsiteY88" fmla="*/ 588169 h 666750"/>
                <a:gd name="connsiteX89" fmla="*/ 473868 w 1164431"/>
                <a:gd name="connsiteY89" fmla="*/ 623888 h 666750"/>
                <a:gd name="connsiteX90" fmla="*/ 514350 w 1164431"/>
                <a:gd name="connsiteY90" fmla="*/ 654844 h 666750"/>
                <a:gd name="connsiteX91" fmla="*/ 540543 w 1164431"/>
                <a:gd name="connsiteY91" fmla="*/ 664369 h 666750"/>
                <a:gd name="connsiteX92" fmla="*/ 583406 w 1164431"/>
                <a:gd name="connsiteY92" fmla="*/ 628650 h 666750"/>
                <a:gd name="connsiteX93" fmla="*/ 597693 w 1164431"/>
                <a:gd name="connsiteY93" fmla="*/ 602456 h 666750"/>
                <a:gd name="connsiteX94" fmla="*/ 650081 w 1164431"/>
                <a:gd name="connsiteY94" fmla="*/ 581025 h 666750"/>
                <a:gd name="connsiteX95" fmla="*/ 676275 w 1164431"/>
                <a:gd name="connsiteY95" fmla="*/ 578644 h 666750"/>
                <a:gd name="connsiteX96" fmla="*/ 711993 w 1164431"/>
                <a:gd name="connsiteY96" fmla="*/ 578644 h 666750"/>
                <a:gd name="connsiteX97" fmla="*/ 719137 w 1164431"/>
                <a:gd name="connsiteY97" fmla="*/ 604838 h 666750"/>
                <a:gd name="connsiteX98" fmla="*/ 769143 w 1164431"/>
                <a:gd name="connsiteY98" fmla="*/ 583406 h 666750"/>
                <a:gd name="connsiteX99" fmla="*/ 788193 w 1164431"/>
                <a:gd name="connsiteY99" fmla="*/ 571500 h 666750"/>
                <a:gd name="connsiteX100" fmla="*/ 835818 w 1164431"/>
                <a:gd name="connsiteY100" fmla="*/ 573881 h 666750"/>
                <a:gd name="connsiteX101" fmla="*/ 852487 w 1164431"/>
                <a:gd name="connsiteY101" fmla="*/ 583406 h 666750"/>
                <a:gd name="connsiteX102" fmla="*/ 854868 w 1164431"/>
                <a:gd name="connsiteY102" fmla="*/ 609600 h 666750"/>
                <a:gd name="connsiteX103" fmla="*/ 885825 w 1164431"/>
                <a:gd name="connsiteY103" fmla="*/ 647700 h 666750"/>
                <a:gd name="connsiteX104" fmla="*/ 914400 w 1164431"/>
                <a:gd name="connsiteY104" fmla="*/ 645319 h 666750"/>
                <a:gd name="connsiteX105" fmla="*/ 945356 w 1164431"/>
                <a:gd name="connsiteY105" fmla="*/ 650081 h 666750"/>
                <a:gd name="connsiteX106" fmla="*/ 962025 w 1164431"/>
                <a:gd name="connsiteY106" fmla="*/ 666750 h 666750"/>
                <a:gd name="connsiteX107" fmla="*/ 1040606 w 1164431"/>
                <a:gd name="connsiteY107" fmla="*/ 647700 h 666750"/>
                <a:gd name="connsiteX0" fmla="*/ 1040606 w 1164431"/>
                <a:gd name="connsiteY0" fmla="*/ 647700 h 666750"/>
                <a:gd name="connsiteX1" fmla="*/ 1112043 w 1164431"/>
                <a:gd name="connsiteY1" fmla="*/ 645319 h 666750"/>
                <a:gd name="connsiteX2" fmla="*/ 1157287 w 1164431"/>
                <a:gd name="connsiteY2" fmla="*/ 616744 h 666750"/>
                <a:gd name="connsiteX3" fmla="*/ 1164431 w 1164431"/>
                <a:gd name="connsiteY3" fmla="*/ 540544 h 666750"/>
                <a:gd name="connsiteX4" fmla="*/ 1135856 w 1164431"/>
                <a:gd name="connsiteY4" fmla="*/ 528638 h 666750"/>
                <a:gd name="connsiteX5" fmla="*/ 1100137 w 1164431"/>
                <a:gd name="connsiteY5" fmla="*/ 521494 h 666750"/>
                <a:gd name="connsiteX6" fmla="*/ 1100137 w 1164431"/>
                <a:gd name="connsiteY6" fmla="*/ 507206 h 666750"/>
                <a:gd name="connsiteX7" fmla="*/ 1052512 w 1164431"/>
                <a:gd name="connsiteY7" fmla="*/ 507206 h 666750"/>
                <a:gd name="connsiteX8" fmla="*/ 1035843 w 1164431"/>
                <a:gd name="connsiteY8" fmla="*/ 485775 h 666750"/>
                <a:gd name="connsiteX9" fmla="*/ 1052512 w 1164431"/>
                <a:gd name="connsiteY9" fmla="*/ 473869 h 666750"/>
                <a:gd name="connsiteX10" fmla="*/ 1040606 w 1164431"/>
                <a:gd name="connsiteY10" fmla="*/ 461963 h 666750"/>
                <a:gd name="connsiteX11" fmla="*/ 1009650 w 1164431"/>
                <a:gd name="connsiteY11" fmla="*/ 457200 h 666750"/>
                <a:gd name="connsiteX12" fmla="*/ 990600 w 1164431"/>
                <a:gd name="connsiteY12" fmla="*/ 419100 h 666750"/>
                <a:gd name="connsiteX13" fmla="*/ 1012031 w 1164431"/>
                <a:gd name="connsiteY13" fmla="*/ 369094 h 666750"/>
                <a:gd name="connsiteX14" fmla="*/ 1016793 w 1164431"/>
                <a:gd name="connsiteY14" fmla="*/ 354806 h 666750"/>
                <a:gd name="connsiteX15" fmla="*/ 983456 w 1164431"/>
                <a:gd name="connsiteY15" fmla="*/ 342900 h 666750"/>
                <a:gd name="connsiteX16" fmla="*/ 957262 w 1164431"/>
                <a:gd name="connsiteY16" fmla="*/ 347663 h 666750"/>
                <a:gd name="connsiteX17" fmla="*/ 931068 w 1164431"/>
                <a:gd name="connsiteY17" fmla="*/ 335756 h 666750"/>
                <a:gd name="connsiteX18" fmla="*/ 916781 w 1164431"/>
                <a:gd name="connsiteY18" fmla="*/ 376238 h 666750"/>
                <a:gd name="connsiteX19" fmla="*/ 888206 w 1164431"/>
                <a:gd name="connsiteY19" fmla="*/ 366713 h 666750"/>
                <a:gd name="connsiteX20" fmla="*/ 864393 w 1164431"/>
                <a:gd name="connsiteY20" fmla="*/ 376238 h 666750"/>
                <a:gd name="connsiteX21" fmla="*/ 866775 w 1164431"/>
                <a:gd name="connsiteY21" fmla="*/ 409575 h 666750"/>
                <a:gd name="connsiteX22" fmla="*/ 852487 w 1164431"/>
                <a:gd name="connsiteY22" fmla="*/ 452438 h 666750"/>
                <a:gd name="connsiteX23" fmla="*/ 845343 w 1164431"/>
                <a:gd name="connsiteY23" fmla="*/ 471488 h 666750"/>
                <a:gd name="connsiteX24" fmla="*/ 804862 w 1164431"/>
                <a:gd name="connsiteY24" fmla="*/ 471488 h 666750"/>
                <a:gd name="connsiteX25" fmla="*/ 757237 w 1164431"/>
                <a:gd name="connsiteY25" fmla="*/ 440531 h 666750"/>
                <a:gd name="connsiteX26" fmla="*/ 726281 w 1164431"/>
                <a:gd name="connsiteY26" fmla="*/ 473869 h 666750"/>
                <a:gd name="connsiteX27" fmla="*/ 704850 w 1164431"/>
                <a:gd name="connsiteY27" fmla="*/ 502444 h 666750"/>
                <a:gd name="connsiteX28" fmla="*/ 664368 w 1164431"/>
                <a:gd name="connsiteY28" fmla="*/ 478631 h 666750"/>
                <a:gd name="connsiteX29" fmla="*/ 640556 w 1164431"/>
                <a:gd name="connsiteY29" fmla="*/ 452438 h 666750"/>
                <a:gd name="connsiteX30" fmla="*/ 640556 w 1164431"/>
                <a:gd name="connsiteY30" fmla="*/ 421481 h 666750"/>
                <a:gd name="connsiteX31" fmla="*/ 633412 w 1164431"/>
                <a:gd name="connsiteY31" fmla="*/ 397669 h 666750"/>
                <a:gd name="connsiteX32" fmla="*/ 595312 w 1164431"/>
                <a:gd name="connsiteY32" fmla="*/ 400050 h 666750"/>
                <a:gd name="connsiteX33" fmla="*/ 614362 w 1164431"/>
                <a:gd name="connsiteY33" fmla="*/ 381000 h 666750"/>
                <a:gd name="connsiteX34" fmla="*/ 616743 w 1164431"/>
                <a:gd name="connsiteY34" fmla="*/ 357188 h 666750"/>
                <a:gd name="connsiteX35" fmla="*/ 583406 w 1164431"/>
                <a:gd name="connsiteY35" fmla="*/ 319088 h 666750"/>
                <a:gd name="connsiteX36" fmla="*/ 569118 w 1164431"/>
                <a:gd name="connsiteY36" fmla="*/ 316706 h 666750"/>
                <a:gd name="connsiteX37" fmla="*/ 554831 w 1164431"/>
                <a:gd name="connsiteY37" fmla="*/ 354806 h 666750"/>
                <a:gd name="connsiteX38" fmla="*/ 528637 w 1164431"/>
                <a:gd name="connsiteY38" fmla="*/ 364331 h 666750"/>
                <a:gd name="connsiteX39" fmla="*/ 507206 w 1164431"/>
                <a:gd name="connsiteY39" fmla="*/ 335756 h 666750"/>
                <a:gd name="connsiteX40" fmla="*/ 495300 w 1164431"/>
                <a:gd name="connsiteY40" fmla="*/ 309563 h 666750"/>
                <a:gd name="connsiteX41" fmla="*/ 490537 w 1164431"/>
                <a:gd name="connsiteY41" fmla="*/ 295275 h 666750"/>
                <a:gd name="connsiteX42" fmla="*/ 466725 w 1164431"/>
                <a:gd name="connsiteY42" fmla="*/ 261938 h 666750"/>
                <a:gd name="connsiteX43" fmla="*/ 447675 w 1164431"/>
                <a:gd name="connsiteY43" fmla="*/ 214313 h 666750"/>
                <a:gd name="connsiteX44" fmla="*/ 442912 w 1164431"/>
                <a:gd name="connsiteY44" fmla="*/ 207169 h 666750"/>
                <a:gd name="connsiteX45" fmla="*/ 419100 w 1164431"/>
                <a:gd name="connsiteY45" fmla="*/ 200025 h 666750"/>
                <a:gd name="connsiteX46" fmla="*/ 404812 w 1164431"/>
                <a:gd name="connsiteY46" fmla="*/ 180975 h 666750"/>
                <a:gd name="connsiteX47" fmla="*/ 364331 w 1164431"/>
                <a:gd name="connsiteY47" fmla="*/ 176213 h 666750"/>
                <a:gd name="connsiteX48" fmla="*/ 352425 w 1164431"/>
                <a:gd name="connsiteY48" fmla="*/ 150019 h 666750"/>
                <a:gd name="connsiteX49" fmla="*/ 323850 w 1164431"/>
                <a:gd name="connsiteY49" fmla="*/ 114300 h 666750"/>
                <a:gd name="connsiteX50" fmla="*/ 304800 w 1164431"/>
                <a:gd name="connsiteY50" fmla="*/ 88106 h 666750"/>
                <a:gd name="connsiteX51" fmla="*/ 288131 w 1164431"/>
                <a:gd name="connsiteY51" fmla="*/ 66675 h 666750"/>
                <a:gd name="connsiteX52" fmla="*/ 264318 w 1164431"/>
                <a:gd name="connsiteY52" fmla="*/ 45244 h 666750"/>
                <a:gd name="connsiteX53" fmla="*/ 245268 w 1164431"/>
                <a:gd name="connsiteY53" fmla="*/ 26194 h 666750"/>
                <a:gd name="connsiteX54" fmla="*/ 228599 w 1164431"/>
                <a:gd name="connsiteY54" fmla="*/ 4763 h 666750"/>
                <a:gd name="connsiteX55" fmla="*/ 190500 w 1164431"/>
                <a:gd name="connsiteY55" fmla="*/ 0 h 666750"/>
                <a:gd name="connsiteX56" fmla="*/ 183356 w 1164431"/>
                <a:gd name="connsiteY56" fmla="*/ 0 h 666750"/>
                <a:gd name="connsiteX57" fmla="*/ 180975 w 1164431"/>
                <a:gd name="connsiteY57" fmla="*/ 26194 h 666750"/>
                <a:gd name="connsiteX58" fmla="*/ 185737 w 1164431"/>
                <a:gd name="connsiteY58" fmla="*/ 52388 h 666750"/>
                <a:gd name="connsiteX59" fmla="*/ 176212 w 1164431"/>
                <a:gd name="connsiteY59" fmla="*/ 92869 h 666750"/>
                <a:gd name="connsiteX60" fmla="*/ 176212 w 1164431"/>
                <a:gd name="connsiteY60" fmla="*/ 121444 h 666750"/>
                <a:gd name="connsiteX61" fmla="*/ 147637 w 1164431"/>
                <a:gd name="connsiteY61" fmla="*/ 161925 h 666750"/>
                <a:gd name="connsiteX62" fmla="*/ 157162 w 1164431"/>
                <a:gd name="connsiteY62" fmla="*/ 173831 h 666750"/>
                <a:gd name="connsiteX63" fmla="*/ 150018 w 1164431"/>
                <a:gd name="connsiteY63" fmla="*/ 245269 h 666750"/>
                <a:gd name="connsiteX64" fmla="*/ 111918 w 1164431"/>
                <a:gd name="connsiteY64" fmla="*/ 276225 h 666750"/>
                <a:gd name="connsiteX65" fmla="*/ 109537 w 1164431"/>
                <a:gd name="connsiteY65" fmla="*/ 309563 h 666750"/>
                <a:gd name="connsiteX66" fmla="*/ 73818 w 1164431"/>
                <a:gd name="connsiteY66" fmla="*/ 311944 h 666750"/>
                <a:gd name="connsiteX67" fmla="*/ 78581 w 1164431"/>
                <a:gd name="connsiteY67" fmla="*/ 345281 h 666750"/>
                <a:gd name="connsiteX68" fmla="*/ 71437 w 1164431"/>
                <a:gd name="connsiteY68" fmla="*/ 371475 h 666750"/>
                <a:gd name="connsiteX69" fmla="*/ 88106 w 1164431"/>
                <a:gd name="connsiteY69" fmla="*/ 400050 h 666750"/>
                <a:gd name="connsiteX70" fmla="*/ 0 w 1164431"/>
                <a:gd name="connsiteY70" fmla="*/ 469106 h 666750"/>
                <a:gd name="connsiteX71" fmla="*/ 54768 w 1164431"/>
                <a:gd name="connsiteY71" fmla="*/ 471488 h 666750"/>
                <a:gd name="connsiteX72" fmla="*/ 80962 w 1164431"/>
                <a:gd name="connsiteY72" fmla="*/ 511969 h 666750"/>
                <a:gd name="connsiteX73" fmla="*/ 104775 w 1164431"/>
                <a:gd name="connsiteY73" fmla="*/ 511969 h 666750"/>
                <a:gd name="connsiteX74" fmla="*/ 116681 w 1164431"/>
                <a:gd name="connsiteY74" fmla="*/ 478631 h 666750"/>
                <a:gd name="connsiteX75" fmla="*/ 142875 w 1164431"/>
                <a:gd name="connsiteY75" fmla="*/ 476250 h 666750"/>
                <a:gd name="connsiteX76" fmla="*/ 169068 w 1164431"/>
                <a:gd name="connsiteY76" fmla="*/ 459581 h 666750"/>
                <a:gd name="connsiteX77" fmla="*/ 190500 w 1164431"/>
                <a:gd name="connsiteY77" fmla="*/ 483394 h 666750"/>
                <a:gd name="connsiteX78" fmla="*/ 207168 w 1164431"/>
                <a:gd name="connsiteY78" fmla="*/ 516731 h 666750"/>
                <a:gd name="connsiteX79" fmla="*/ 228600 w 1164431"/>
                <a:gd name="connsiteY79" fmla="*/ 516731 h 666750"/>
                <a:gd name="connsiteX80" fmla="*/ 269081 w 1164431"/>
                <a:gd name="connsiteY80" fmla="*/ 502444 h 666750"/>
                <a:gd name="connsiteX81" fmla="*/ 307181 w 1164431"/>
                <a:gd name="connsiteY81" fmla="*/ 509588 h 666750"/>
                <a:gd name="connsiteX82" fmla="*/ 316706 w 1164431"/>
                <a:gd name="connsiteY82" fmla="*/ 540544 h 666750"/>
                <a:gd name="connsiteX83" fmla="*/ 335756 w 1164431"/>
                <a:gd name="connsiteY83" fmla="*/ 571500 h 666750"/>
                <a:gd name="connsiteX84" fmla="*/ 335756 w 1164431"/>
                <a:gd name="connsiteY84" fmla="*/ 571500 h 666750"/>
                <a:gd name="connsiteX85" fmla="*/ 381000 w 1164431"/>
                <a:gd name="connsiteY85" fmla="*/ 588169 h 666750"/>
                <a:gd name="connsiteX86" fmla="*/ 395287 w 1164431"/>
                <a:gd name="connsiteY86" fmla="*/ 614363 h 666750"/>
                <a:gd name="connsiteX87" fmla="*/ 400050 w 1164431"/>
                <a:gd name="connsiteY87" fmla="*/ 592931 h 666750"/>
                <a:gd name="connsiteX88" fmla="*/ 438150 w 1164431"/>
                <a:gd name="connsiteY88" fmla="*/ 588169 h 666750"/>
                <a:gd name="connsiteX89" fmla="*/ 473868 w 1164431"/>
                <a:gd name="connsiteY89" fmla="*/ 623888 h 666750"/>
                <a:gd name="connsiteX90" fmla="*/ 514350 w 1164431"/>
                <a:gd name="connsiteY90" fmla="*/ 654844 h 666750"/>
                <a:gd name="connsiteX91" fmla="*/ 540543 w 1164431"/>
                <a:gd name="connsiteY91" fmla="*/ 664369 h 666750"/>
                <a:gd name="connsiteX92" fmla="*/ 583406 w 1164431"/>
                <a:gd name="connsiteY92" fmla="*/ 628650 h 666750"/>
                <a:gd name="connsiteX93" fmla="*/ 597693 w 1164431"/>
                <a:gd name="connsiteY93" fmla="*/ 602456 h 666750"/>
                <a:gd name="connsiteX94" fmla="*/ 650081 w 1164431"/>
                <a:gd name="connsiteY94" fmla="*/ 581025 h 666750"/>
                <a:gd name="connsiteX95" fmla="*/ 676275 w 1164431"/>
                <a:gd name="connsiteY95" fmla="*/ 578644 h 666750"/>
                <a:gd name="connsiteX96" fmla="*/ 711993 w 1164431"/>
                <a:gd name="connsiteY96" fmla="*/ 578644 h 666750"/>
                <a:gd name="connsiteX97" fmla="*/ 719137 w 1164431"/>
                <a:gd name="connsiteY97" fmla="*/ 604838 h 666750"/>
                <a:gd name="connsiteX98" fmla="*/ 769143 w 1164431"/>
                <a:gd name="connsiteY98" fmla="*/ 583406 h 666750"/>
                <a:gd name="connsiteX99" fmla="*/ 788193 w 1164431"/>
                <a:gd name="connsiteY99" fmla="*/ 571500 h 666750"/>
                <a:gd name="connsiteX100" fmla="*/ 835818 w 1164431"/>
                <a:gd name="connsiteY100" fmla="*/ 573881 h 666750"/>
                <a:gd name="connsiteX101" fmla="*/ 852487 w 1164431"/>
                <a:gd name="connsiteY101" fmla="*/ 583406 h 666750"/>
                <a:gd name="connsiteX102" fmla="*/ 854868 w 1164431"/>
                <a:gd name="connsiteY102" fmla="*/ 609600 h 666750"/>
                <a:gd name="connsiteX103" fmla="*/ 885825 w 1164431"/>
                <a:gd name="connsiteY103" fmla="*/ 647700 h 666750"/>
                <a:gd name="connsiteX104" fmla="*/ 914400 w 1164431"/>
                <a:gd name="connsiteY104" fmla="*/ 645319 h 666750"/>
                <a:gd name="connsiteX105" fmla="*/ 945356 w 1164431"/>
                <a:gd name="connsiteY105" fmla="*/ 650081 h 666750"/>
                <a:gd name="connsiteX106" fmla="*/ 962025 w 1164431"/>
                <a:gd name="connsiteY106" fmla="*/ 666750 h 666750"/>
                <a:gd name="connsiteX107" fmla="*/ 1040606 w 1164431"/>
                <a:gd name="connsiteY107" fmla="*/ 647700 h 666750"/>
                <a:gd name="connsiteX0" fmla="*/ 1040606 w 1164431"/>
                <a:gd name="connsiteY0" fmla="*/ 647700 h 666750"/>
                <a:gd name="connsiteX1" fmla="*/ 1112043 w 1164431"/>
                <a:gd name="connsiteY1" fmla="*/ 645319 h 666750"/>
                <a:gd name="connsiteX2" fmla="*/ 1157287 w 1164431"/>
                <a:gd name="connsiteY2" fmla="*/ 616744 h 666750"/>
                <a:gd name="connsiteX3" fmla="*/ 1164431 w 1164431"/>
                <a:gd name="connsiteY3" fmla="*/ 540544 h 666750"/>
                <a:gd name="connsiteX4" fmla="*/ 1135856 w 1164431"/>
                <a:gd name="connsiteY4" fmla="*/ 528638 h 666750"/>
                <a:gd name="connsiteX5" fmla="*/ 1100137 w 1164431"/>
                <a:gd name="connsiteY5" fmla="*/ 521494 h 666750"/>
                <a:gd name="connsiteX6" fmla="*/ 1100137 w 1164431"/>
                <a:gd name="connsiteY6" fmla="*/ 507206 h 666750"/>
                <a:gd name="connsiteX7" fmla="*/ 1052512 w 1164431"/>
                <a:gd name="connsiteY7" fmla="*/ 507206 h 666750"/>
                <a:gd name="connsiteX8" fmla="*/ 1035843 w 1164431"/>
                <a:gd name="connsiteY8" fmla="*/ 485775 h 666750"/>
                <a:gd name="connsiteX9" fmla="*/ 1052512 w 1164431"/>
                <a:gd name="connsiteY9" fmla="*/ 473869 h 666750"/>
                <a:gd name="connsiteX10" fmla="*/ 1040606 w 1164431"/>
                <a:gd name="connsiteY10" fmla="*/ 461963 h 666750"/>
                <a:gd name="connsiteX11" fmla="*/ 1009650 w 1164431"/>
                <a:gd name="connsiteY11" fmla="*/ 457200 h 666750"/>
                <a:gd name="connsiteX12" fmla="*/ 990600 w 1164431"/>
                <a:gd name="connsiteY12" fmla="*/ 419100 h 666750"/>
                <a:gd name="connsiteX13" fmla="*/ 1012031 w 1164431"/>
                <a:gd name="connsiteY13" fmla="*/ 369094 h 666750"/>
                <a:gd name="connsiteX14" fmla="*/ 1016793 w 1164431"/>
                <a:gd name="connsiteY14" fmla="*/ 354806 h 666750"/>
                <a:gd name="connsiteX15" fmla="*/ 983456 w 1164431"/>
                <a:gd name="connsiteY15" fmla="*/ 342900 h 666750"/>
                <a:gd name="connsiteX16" fmla="*/ 957262 w 1164431"/>
                <a:gd name="connsiteY16" fmla="*/ 347663 h 666750"/>
                <a:gd name="connsiteX17" fmla="*/ 931068 w 1164431"/>
                <a:gd name="connsiteY17" fmla="*/ 335756 h 666750"/>
                <a:gd name="connsiteX18" fmla="*/ 916781 w 1164431"/>
                <a:gd name="connsiteY18" fmla="*/ 376238 h 666750"/>
                <a:gd name="connsiteX19" fmla="*/ 888206 w 1164431"/>
                <a:gd name="connsiteY19" fmla="*/ 366713 h 666750"/>
                <a:gd name="connsiteX20" fmla="*/ 864393 w 1164431"/>
                <a:gd name="connsiteY20" fmla="*/ 376238 h 666750"/>
                <a:gd name="connsiteX21" fmla="*/ 866775 w 1164431"/>
                <a:gd name="connsiteY21" fmla="*/ 409575 h 666750"/>
                <a:gd name="connsiteX22" fmla="*/ 852487 w 1164431"/>
                <a:gd name="connsiteY22" fmla="*/ 452438 h 666750"/>
                <a:gd name="connsiteX23" fmla="*/ 845343 w 1164431"/>
                <a:gd name="connsiteY23" fmla="*/ 471488 h 666750"/>
                <a:gd name="connsiteX24" fmla="*/ 804862 w 1164431"/>
                <a:gd name="connsiteY24" fmla="*/ 471488 h 666750"/>
                <a:gd name="connsiteX25" fmla="*/ 757237 w 1164431"/>
                <a:gd name="connsiteY25" fmla="*/ 440531 h 666750"/>
                <a:gd name="connsiteX26" fmla="*/ 726281 w 1164431"/>
                <a:gd name="connsiteY26" fmla="*/ 473869 h 666750"/>
                <a:gd name="connsiteX27" fmla="*/ 704850 w 1164431"/>
                <a:gd name="connsiteY27" fmla="*/ 502444 h 666750"/>
                <a:gd name="connsiteX28" fmla="*/ 664368 w 1164431"/>
                <a:gd name="connsiteY28" fmla="*/ 478631 h 666750"/>
                <a:gd name="connsiteX29" fmla="*/ 640556 w 1164431"/>
                <a:gd name="connsiteY29" fmla="*/ 452438 h 666750"/>
                <a:gd name="connsiteX30" fmla="*/ 640556 w 1164431"/>
                <a:gd name="connsiteY30" fmla="*/ 421481 h 666750"/>
                <a:gd name="connsiteX31" fmla="*/ 633412 w 1164431"/>
                <a:gd name="connsiteY31" fmla="*/ 397669 h 666750"/>
                <a:gd name="connsiteX32" fmla="*/ 595312 w 1164431"/>
                <a:gd name="connsiteY32" fmla="*/ 400050 h 666750"/>
                <a:gd name="connsiteX33" fmla="*/ 614362 w 1164431"/>
                <a:gd name="connsiteY33" fmla="*/ 381000 h 666750"/>
                <a:gd name="connsiteX34" fmla="*/ 616743 w 1164431"/>
                <a:gd name="connsiteY34" fmla="*/ 357188 h 666750"/>
                <a:gd name="connsiteX35" fmla="*/ 583406 w 1164431"/>
                <a:gd name="connsiteY35" fmla="*/ 319088 h 666750"/>
                <a:gd name="connsiteX36" fmla="*/ 569118 w 1164431"/>
                <a:gd name="connsiteY36" fmla="*/ 316706 h 666750"/>
                <a:gd name="connsiteX37" fmla="*/ 554831 w 1164431"/>
                <a:gd name="connsiteY37" fmla="*/ 354806 h 666750"/>
                <a:gd name="connsiteX38" fmla="*/ 528637 w 1164431"/>
                <a:gd name="connsiteY38" fmla="*/ 364331 h 666750"/>
                <a:gd name="connsiteX39" fmla="*/ 507206 w 1164431"/>
                <a:gd name="connsiteY39" fmla="*/ 335756 h 666750"/>
                <a:gd name="connsiteX40" fmla="*/ 495300 w 1164431"/>
                <a:gd name="connsiteY40" fmla="*/ 309563 h 666750"/>
                <a:gd name="connsiteX41" fmla="*/ 490537 w 1164431"/>
                <a:gd name="connsiteY41" fmla="*/ 295275 h 666750"/>
                <a:gd name="connsiteX42" fmla="*/ 466725 w 1164431"/>
                <a:gd name="connsiteY42" fmla="*/ 261938 h 666750"/>
                <a:gd name="connsiteX43" fmla="*/ 447675 w 1164431"/>
                <a:gd name="connsiteY43" fmla="*/ 214313 h 666750"/>
                <a:gd name="connsiteX44" fmla="*/ 442912 w 1164431"/>
                <a:gd name="connsiteY44" fmla="*/ 207169 h 666750"/>
                <a:gd name="connsiteX45" fmla="*/ 419100 w 1164431"/>
                <a:gd name="connsiteY45" fmla="*/ 200025 h 666750"/>
                <a:gd name="connsiteX46" fmla="*/ 404812 w 1164431"/>
                <a:gd name="connsiteY46" fmla="*/ 180975 h 666750"/>
                <a:gd name="connsiteX47" fmla="*/ 364331 w 1164431"/>
                <a:gd name="connsiteY47" fmla="*/ 176213 h 666750"/>
                <a:gd name="connsiteX48" fmla="*/ 352425 w 1164431"/>
                <a:gd name="connsiteY48" fmla="*/ 150019 h 666750"/>
                <a:gd name="connsiteX49" fmla="*/ 323850 w 1164431"/>
                <a:gd name="connsiteY49" fmla="*/ 114300 h 666750"/>
                <a:gd name="connsiteX50" fmla="*/ 304800 w 1164431"/>
                <a:gd name="connsiteY50" fmla="*/ 88106 h 666750"/>
                <a:gd name="connsiteX51" fmla="*/ 288131 w 1164431"/>
                <a:gd name="connsiteY51" fmla="*/ 66675 h 666750"/>
                <a:gd name="connsiteX52" fmla="*/ 264318 w 1164431"/>
                <a:gd name="connsiteY52" fmla="*/ 45244 h 666750"/>
                <a:gd name="connsiteX53" fmla="*/ 245268 w 1164431"/>
                <a:gd name="connsiteY53" fmla="*/ 26194 h 666750"/>
                <a:gd name="connsiteX54" fmla="*/ 228599 w 1164431"/>
                <a:gd name="connsiteY54" fmla="*/ 4763 h 666750"/>
                <a:gd name="connsiteX55" fmla="*/ 190500 w 1164431"/>
                <a:gd name="connsiteY55" fmla="*/ 0 h 666750"/>
                <a:gd name="connsiteX56" fmla="*/ 183356 w 1164431"/>
                <a:gd name="connsiteY56" fmla="*/ 0 h 666750"/>
                <a:gd name="connsiteX57" fmla="*/ 180975 w 1164431"/>
                <a:gd name="connsiteY57" fmla="*/ 26194 h 666750"/>
                <a:gd name="connsiteX58" fmla="*/ 185737 w 1164431"/>
                <a:gd name="connsiteY58" fmla="*/ 52388 h 666750"/>
                <a:gd name="connsiteX59" fmla="*/ 190500 w 1164431"/>
                <a:gd name="connsiteY59" fmla="*/ 69056 h 666750"/>
                <a:gd name="connsiteX60" fmla="*/ 176212 w 1164431"/>
                <a:gd name="connsiteY60" fmla="*/ 92869 h 666750"/>
                <a:gd name="connsiteX61" fmla="*/ 176212 w 1164431"/>
                <a:gd name="connsiteY61" fmla="*/ 121444 h 666750"/>
                <a:gd name="connsiteX62" fmla="*/ 147637 w 1164431"/>
                <a:gd name="connsiteY62" fmla="*/ 161925 h 666750"/>
                <a:gd name="connsiteX63" fmla="*/ 157162 w 1164431"/>
                <a:gd name="connsiteY63" fmla="*/ 173831 h 666750"/>
                <a:gd name="connsiteX64" fmla="*/ 150018 w 1164431"/>
                <a:gd name="connsiteY64" fmla="*/ 245269 h 666750"/>
                <a:gd name="connsiteX65" fmla="*/ 111918 w 1164431"/>
                <a:gd name="connsiteY65" fmla="*/ 276225 h 666750"/>
                <a:gd name="connsiteX66" fmla="*/ 109537 w 1164431"/>
                <a:gd name="connsiteY66" fmla="*/ 309563 h 666750"/>
                <a:gd name="connsiteX67" fmla="*/ 73818 w 1164431"/>
                <a:gd name="connsiteY67" fmla="*/ 311944 h 666750"/>
                <a:gd name="connsiteX68" fmla="*/ 78581 w 1164431"/>
                <a:gd name="connsiteY68" fmla="*/ 345281 h 666750"/>
                <a:gd name="connsiteX69" fmla="*/ 71437 w 1164431"/>
                <a:gd name="connsiteY69" fmla="*/ 371475 h 666750"/>
                <a:gd name="connsiteX70" fmla="*/ 88106 w 1164431"/>
                <a:gd name="connsiteY70" fmla="*/ 400050 h 666750"/>
                <a:gd name="connsiteX71" fmla="*/ 0 w 1164431"/>
                <a:gd name="connsiteY71" fmla="*/ 469106 h 666750"/>
                <a:gd name="connsiteX72" fmla="*/ 54768 w 1164431"/>
                <a:gd name="connsiteY72" fmla="*/ 471488 h 666750"/>
                <a:gd name="connsiteX73" fmla="*/ 80962 w 1164431"/>
                <a:gd name="connsiteY73" fmla="*/ 511969 h 666750"/>
                <a:gd name="connsiteX74" fmla="*/ 104775 w 1164431"/>
                <a:gd name="connsiteY74" fmla="*/ 511969 h 666750"/>
                <a:gd name="connsiteX75" fmla="*/ 116681 w 1164431"/>
                <a:gd name="connsiteY75" fmla="*/ 478631 h 666750"/>
                <a:gd name="connsiteX76" fmla="*/ 142875 w 1164431"/>
                <a:gd name="connsiteY76" fmla="*/ 476250 h 666750"/>
                <a:gd name="connsiteX77" fmla="*/ 169068 w 1164431"/>
                <a:gd name="connsiteY77" fmla="*/ 459581 h 666750"/>
                <a:gd name="connsiteX78" fmla="*/ 190500 w 1164431"/>
                <a:gd name="connsiteY78" fmla="*/ 483394 h 666750"/>
                <a:gd name="connsiteX79" fmla="*/ 207168 w 1164431"/>
                <a:gd name="connsiteY79" fmla="*/ 516731 h 666750"/>
                <a:gd name="connsiteX80" fmla="*/ 228600 w 1164431"/>
                <a:gd name="connsiteY80" fmla="*/ 516731 h 666750"/>
                <a:gd name="connsiteX81" fmla="*/ 269081 w 1164431"/>
                <a:gd name="connsiteY81" fmla="*/ 502444 h 666750"/>
                <a:gd name="connsiteX82" fmla="*/ 307181 w 1164431"/>
                <a:gd name="connsiteY82" fmla="*/ 509588 h 666750"/>
                <a:gd name="connsiteX83" fmla="*/ 316706 w 1164431"/>
                <a:gd name="connsiteY83" fmla="*/ 540544 h 666750"/>
                <a:gd name="connsiteX84" fmla="*/ 335756 w 1164431"/>
                <a:gd name="connsiteY84" fmla="*/ 571500 h 666750"/>
                <a:gd name="connsiteX85" fmla="*/ 335756 w 1164431"/>
                <a:gd name="connsiteY85" fmla="*/ 571500 h 666750"/>
                <a:gd name="connsiteX86" fmla="*/ 381000 w 1164431"/>
                <a:gd name="connsiteY86" fmla="*/ 588169 h 666750"/>
                <a:gd name="connsiteX87" fmla="*/ 395287 w 1164431"/>
                <a:gd name="connsiteY87" fmla="*/ 614363 h 666750"/>
                <a:gd name="connsiteX88" fmla="*/ 400050 w 1164431"/>
                <a:gd name="connsiteY88" fmla="*/ 592931 h 666750"/>
                <a:gd name="connsiteX89" fmla="*/ 438150 w 1164431"/>
                <a:gd name="connsiteY89" fmla="*/ 588169 h 666750"/>
                <a:gd name="connsiteX90" fmla="*/ 473868 w 1164431"/>
                <a:gd name="connsiteY90" fmla="*/ 623888 h 666750"/>
                <a:gd name="connsiteX91" fmla="*/ 514350 w 1164431"/>
                <a:gd name="connsiteY91" fmla="*/ 654844 h 666750"/>
                <a:gd name="connsiteX92" fmla="*/ 540543 w 1164431"/>
                <a:gd name="connsiteY92" fmla="*/ 664369 h 666750"/>
                <a:gd name="connsiteX93" fmla="*/ 583406 w 1164431"/>
                <a:gd name="connsiteY93" fmla="*/ 628650 h 666750"/>
                <a:gd name="connsiteX94" fmla="*/ 597693 w 1164431"/>
                <a:gd name="connsiteY94" fmla="*/ 602456 h 666750"/>
                <a:gd name="connsiteX95" fmla="*/ 650081 w 1164431"/>
                <a:gd name="connsiteY95" fmla="*/ 581025 h 666750"/>
                <a:gd name="connsiteX96" fmla="*/ 676275 w 1164431"/>
                <a:gd name="connsiteY96" fmla="*/ 578644 h 666750"/>
                <a:gd name="connsiteX97" fmla="*/ 711993 w 1164431"/>
                <a:gd name="connsiteY97" fmla="*/ 578644 h 666750"/>
                <a:gd name="connsiteX98" fmla="*/ 719137 w 1164431"/>
                <a:gd name="connsiteY98" fmla="*/ 604838 h 666750"/>
                <a:gd name="connsiteX99" fmla="*/ 769143 w 1164431"/>
                <a:gd name="connsiteY99" fmla="*/ 583406 h 666750"/>
                <a:gd name="connsiteX100" fmla="*/ 788193 w 1164431"/>
                <a:gd name="connsiteY100" fmla="*/ 571500 h 666750"/>
                <a:gd name="connsiteX101" fmla="*/ 835818 w 1164431"/>
                <a:gd name="connsiteY101" fmla="*/ 573881 h 666750"/>
                <a:gd name="connsiteX102" fmla="*/ 852487 w 1164431"/>
                <a:gd name="connsiteY102" fmla="*/ 583406 h 666750"/>
                <a:gd name="connsiteX103" fmla="*/ 854868 w 1164431"/>
                <a:gd name="connsiteY103" fmla="*/ 609600 h 666750"/>
                <a:gd name="connsiteX104" fmla="*/ 885825 w 1164431"/>
                <a:gd name="connsiteY104" fmla="*/ 647700 h 666750"/>
                <a:gd name="connsiteX105" fmla="*/ 914400 w 1164431"/>
                <a:gd name="connsiteY105" fmla="*/ 645319 h 666750"/>
                <a:gd name="connsiteX106" fmla="*/ 945356 w 1164431"/>
                <a:gd name="connsiteY106" fmla="*/ 650081 h 666750"/>
                <a:gd name="connsiteX107" fmla="*/ 962025 w 1164431"/>
                <a:gd name="connsiteY107" fmla="*/ 666750 h 666750"/>
                <a:gd name="connsiteX108" fmla="*/ 1040606 w 1164431"/>
                <a:gd name="connsiteY108" fmla="*/ 647700 h 666750"/>
                <a:gd name="connsiteX0" fmla="*/ 1040606 w 1164431"/>
                <a:gd name="connsiteY0" fmla="*/ 647700 h 666750"/>
                <a:gd name="connsiteX1" fmla="*/ 1112043 w 1164431"/>
                <a:gd name="connsiteY1" fmla="*/ 645319 h 666750"/>
                <a:gd name="connsiteX2" fmla="*/ 1157287 w 1164431"/>
                <a:gd name="connsiteY2" fmla="*/ 616744 h 666750"/>
                <a:gd name="connsiteX3" fmla="*/ 1164431 w 1164431"/>
                <a:gd name="connsiteY3" fmla="*/ 540544 h 666750"/>
                <a:gd name="connsiteX4" fmla="*/ 1135856 w 1164431"/>
                <a:gd name="connsiteY4" fmla="*/ 528638 h 666750"/>
                <a:gd name="connsiteX5" fmla="*/ 1100137 w 1164431"/>
                <a:gd name="connsiteY5" fmla="*/ 521494 h 666750"/>
                <a:gd name="connsiteX6" fmla="*/ 1100137 w 1164431"/>
                <a:gd name="connsiteY6" fmla="*/ 507206 h 666750"/>
                <a:gd name="connsiteX7" fmla="*/ 1052512 w 1164431"/>
                <a:gd name="connsiteY7" fmla="*/ 507206 h 666750"/>
                <a:gd name="connsiteX8" fmla="*/ 1035843 w 1164431"/>
                <a:gd name="connsiteY8" fmla="*/ 485775 h 666750"/>
                <a:gd name="connsiteX9" fmla="*/ 1052512 w 1164431"/>
                <a:gd name="connsiteY9" fmla="*/ 473869 h 666750"/>
                <a:gd name="connsiteX10" fmla="*/ 1040606 w 1164431"/>
                <a:gd name="connsiteY10" fmla="*/ 461963 h 666750"/>
                <a:gd name="connsiteX11" fmla="*/ 1009650 w 1164431"/>
                <a:gd name="connsiteY11" fmla="*/ 457200 h 666750"/>
                <a:gd name="connsiteX12" fmla="*/ 990600 w 1164431"/>
                <a:gd name="connsiteY12" fmla="*/ 419100 h 666750"/>
                <a:gd name="connsiteX13" fmla="*/ 1012031 w 1164431"/>
                <a:gd name="connsiteY13" fmla="*/ 369094 h 666750"/>
                <a:gd name="connsiteX14" fmla="*/ 1016793 w 1164431"/>
                <a:gd name="connsiteY14" fmla="*/ 354806 h 666750"/>
                <a:gd name="connsiteX15" fmla="*/ 983456 w 1164431"/>
                <a:gd name="connsiteY15" fmla="*/ 342900 h 666750"/>
                <a:gd name="connsiteX16" fmla="*/ 957262 w 1164431"/>
                <a:gd name="connsiteY16" fmla="*/ 347663 h 666750"/>
                <a:gd name="connsiteX17" fmla="*/ 931068 w 1164431"/>
                <a:gd name="connsiteY17" fmla="*/ 335756 h 666750"/>
                <a:gd name="connsiteX18" fmla="*/ 916781 w 1164431"/>
                <a:gd name="connsiteY18" fmla="*/ 376238 h 666750"/>
                <a:gd name="connsiteX19" fmla="*/ 888206 w 1164431"/>
                <a:gd name="connsiteY19" fmla="*/ 366713 h 666750"/>
                <a:gd name="connsiteX20" fmla="*/ 864393 w 1164431"/>
                <a:gd name="connsiteY20" fmla="*/ 376238 h 666750"/>
                <a:gd name="connsiteX21" fmla="*/ 866775 w 1164431"/>
                <a:gd name="connsiteY21" fmla="*/ 409575 h 666750"/>
                <a:gd name="connsiteX22" fmla="*/ 852487 w 1164431"/>
                <a:gd name="connsiteY22" fmla="*/ 452438 h 666750"/>
                <a:gd name="connsiteX23" fmla="*/ 845343 w 1164431"/>
                <a:gd name="connsiteY23" fmla="*/ 471488 h 666750"/>
                <a:gd name="connsiteX24" fmla="*/ 804862 w 1164431"/>
                <a:gd name="connsiteY24" fmla="*/ 471488 h 666750"/>
                <a:gd name="connsiteX25" fmla="*/ 757237 w 1164431"/>
                <a:gd name="connsiteY25" fmla="*/ 440531 h 666750"/>
                <a:gd name="connsiteX26" fmla="*/ 726281 w 1164431"/>
                <a:gd name="connsiteY26" fmla="*/ 473869 h 666750"/>
                <a:gd name="connsiteX27" fmla="*/ 704850 w 1164431"/>
                <a:gd name="connsiteY27" fmla="*/ 502444 h 666750"/>
                <a:gd name="connsiteX28" fmla="*/ 664368 w 1164431"/>
                <a:gd name="connsiteY28" fmla="*/ 478631 h 666750"/>
                <a:gd name="connsiteX29" fmla="*/ 640556 w 1164431"/>
                <a:gd name="connsiteY29" fmla="*/ 452438 h 666750"/>
                <a:gd name="connsiteX30" fmla="*/ 640556 w 1164431"/>
                <a:gd name="connsiteY30" fmla="*/ 421481 h 666750"/>
                <a:gd name="connsiteX31" fmla="*/ 633412 w 1164431"/>
                <a:gd name="connsiteY31" fmla="*/ 397669 h 666750"/>
                <a:gd name="connsiteX32" fmla="*/ 595312 w 1164431"/>
                <a:gd name="connsiteY32" fmla="*/ 400050 h 666750"/>
                <a:gd name="connsiteX33" fmla="*/ 614362 w 1164431"/>
                <a:gd name="connsiteY33" fmla="*/ 381000 h 666750"/>
                <a:gd name="connsiteX34" fmla="*/ 616743 w 1164431"/>
                <a:gd name="connsiteY34" fmla="*/ 357188 h 666750"/>
                <a:gd name="connsiteX35" fmla="*/ 583406 w 1164431"/>
                <a:gd name="connsiteY35" fmla="*/ 319088 h 666750"/>
                <a:gd name="connsiteX36" fmla="*/ 569118 w 1164431"/>
                <a:gd name="connsiteY36" fmla="*/ 316706 h 666750"/>
                <a:gd name="connsiteX37" fmla="*/ 554831 w 1164431"/>
                <a:gd name="connsiteY37" fmla="*/ 354806 h 666750"/>
                <a:gd name="connsiteX38" fmla="*/ 528637 w 1164431"/>
                <a:gd name="connsiteY38" fmla="*/ 364331 h 666750"/>
                <a:gd name="connsiteX39" fmla="*/ 507206 w 1164431"/>
                <a:gd name="connsiteY39" fmla="*/ 335756 h 666750"/>
                <a:gd name="connsiteX40" fmla="*/ 495300 w 1164431"/>
                <a:gd name="connsiteY40" fmla="*/ 309563 h 666750"/>
                <a:gd name="connsiteX41" fmla="*/ 490537 w 1164431"/>
                <a:gd name="connsiteY41" fmla="*/ 295275 h 666750"/>
                <a:gd name="connsiteX42" fmla="*/ 466725 w 1164431"/>
                <a:gd name="connsiteY42" fmla="*/ 261938 h 666750"/>
                <a:gd name="connsiteX43" fmla="*/ 447675 w 1164431"/>
                <a:gd name="connsiteY43" fmla="*/ 214313 h 666750"/>
                <a:gd name="connsiteX44" fmla="*/ 442912 w 1164431"/>
                <a:gd name="connsiteY44" fmla="*/ 207169 h 666750"/>
                <a:gd name="connsiteX45" fmla="*/ 419100 w 1164431"/>
                <a:gd name="connsiteY45" fmla="*/ 200025 h 666750"/>
                <a:gd name="connsiteX46" fmla="*/ 404812 w 1164431"/>
                <a:gd name="connsiteY46" fmla="*/ 180975 h 666750"/>
                <a:gd name="connsiteX47" fmla="*/ 364331 w 1164431"/>
                <a:gd name="connsiteY47" fmla="*/ 176213 h 666750"/>
                <a:gd name="connsiteX48" fmla="*/ 352425 w 1164431"/>
                <a:gd name="connsiteY48" fmla="*/ 150019 h 666750"/>
                <a:gd name="connsiteX49" fmla="*/ 323850 w 1164431"/>
                <a:gd name="connsiteY49" fmla="*/ 114300 h 666750"/>
                <a:gd name="connsiteX50" fmla="*/ 304800 w 1164431"/>
                <a:gd name="connsiteY50" fmla="*/ 88106 h 666750"/>
                <a:gd name="connsiteX51" fmla="*/ 288131 w 1164431"/>
                <a:gd name="connsiteY51" fmla="*/ 66675 h 666750"/>
                <a:gd name="connsiteX52" fmla="*/ 264318 w 1164431"/>
                <a:gd name="connsiteY52" fmla="*/ 45244 h 666750"/>
                <a:gd name="connsiteX53" fmla="*/ 245268 w 1164431"/>
                <a:gd name="connsiteY53" fmla="*/ 26194 h 666750"/>
                <a:gd name="connsiteX54" fmla="*/ 228599 w 1164431"/>
                <a:gd name="connsiteY54" fmla="*/ 4763 h 666750"/>
                <a:gd name="connsiteX55" fmla="*/ 190500 w 1164431"/>
                <a:gd name="connsiteY55" fmla="*/ 0 h 666750"/>
                <a:gd name="connsiteX56" fmla="*/ 183356 w 1164431"/>
                <a:gd name="connsiteY56" fmla="*/ 0 h 666750"/>
                <a:gd name="connsiteX57" fmla="*/ 180975 w 1164431"/>
                <a:gd name="connsiteY57" fmla="*/ 26194 h 666750"/>
                <a:gd name="connsiteX58" fmla="*/ 185737 w 1164431"/>
                <a:gd name="connsiteY58" fmla="*/ 52388 h 666750"/>
                <a:gd name="connsiteX59" fmla="*/ 190500 w 1164431"/>
                <a:gd name="connsiteY59" fmla="*/ 69056 h 666750"/>
                <a:gd name="connsiteX60" fmla="*/ 176212 w 1164431"/>
                <a:gd name="connsiteY60" fmla="*/ 92869 h 666750"/>
                <a:gd name="connsiteX61" fmla="*/ 176212 w 1164431"/>
                <a:gd name="connsiteY61" fmla="*/ 121444 h 666750"/>
                <a:gd name="connsiteX62" fmla="*/ 147637 w 1164431"/>
                <a:gd name="connsiteY62" fmla="*/ 161925 h 666750"/>
                <a:gd name="connsiteX63" fmla="*/ 157162 w 1164431"/>
                <a:gd name="connsiteY63" fmla="*/ 173831 h 666750"/>
                <a:gd name="connsiteX64" fmla="*/ 150018 w 1164431"/>
                <a:gd name="connsiteY64" fmla="*/ 245269 h 666750"/>
                <a:gd name="connsiteX65" fmla="*/ 111918 w 1164431"/>
                <a:gd name="connsiteY65" fmla="*/ 276225 h 666750"/>
                <a:gd name="connsiteX66" fmla="*/ 109537 w 1164431"/>
                <a:gd name="connsiteY66" fmla="*/ 309563 h 666750"/>
                <a:gd name="connsiteX67" fmla="*/ 73818 w 1164431"/>
                <a:gd name="connsiteY67" fmla="*/ 311944 h 666750"/>
                <a:gd name="connsiteX68" fmla="*/ 78581 w 1164431"/>
                <a:gd name="connsiteY68" fmla="*/ 345281 h 666750"/>
                <a:gd name="connsiteX69" fmla="*/ 71437 w 1164431"/>
                <a:gd name="connsiteY69" fmla="*/ 371475 h 666750"/>
                <a:gd name="connsiteX70" fmla="*/ 88106 w 1164431"/>
                <a:gd name="connsiteY70" fmla="*/ 400050 h 666750"/>
                <a:gd name="connsiteX71" fmla="*/ 54768 w 1164431"/>
                <a:gd name="connsiteY71" fmla="*/ 421481 h 666750"/>
                <a:gd name="connsiteX72" fmla="*/ 0 w 1164431"/>
                <a:gd name="connsiteY72" fmla="*/ 469106 h 666750"/>
                <a:gd name="connsiteX73" fmla="*/ 54768 w 1164431"/>
                <a:gd name="connsiteY73" fmla="*/ 471488 h 666750"/>
                <a:gd name="connsiteX74" fmla="*/ 80962 w 1164431"/>
                <a:gd name="connsiteY74" fmla="*/ 511969 h 666750"/>
                <a:gd name="connsiteX75" fmla="*/ 104775 w 1164431"/>
                <a:gd name="connsiteY75" fmla="*/ 511969 h 666750"/>
                <a:gd name="connsiteX76" fmla="*/ 116681 w 1164431"/>
                <a:gd name="connsiteY76" fmla="*/ 478631 h 666750"/>
                <a:gd name="connsiteX77" fmla="*/ 142875 w 1164431"/>
                <a:gd name="connsiteY77" fmla="*/ 476250 h 666750"/>
                <a:gd name="connsiteX78" fmla="*/ 169068 w 1164431"/>
                <a:gd name="connsiteY78" fmla="*/ 459581 h 666750"/>
                <a:gd name="connsiteX79" fmla="*/ 190500 w 1164431"/>
                <a:gd name="connsiteY79" fmla="*/ 483394 h 666750"/>
                <a:gd name="connsiteX80" fmla="*/ 207168 w 1164431"/>
                <a:gd name="connsiteY80" fmla="*/ 516731 h 666750"/>
                <a:gd name="connsiteX81" fmla="*/ 228600 w 1164431"/>
                <a:gd name="connsiteY81" fmla="*/ 516731 h 666750"/>
                <a:gd name="connsiteX82" fmla="*/ 269081 w 1164431"/>
                <a:gd name="connsiteY82" fmla="*/ 502444 h 666750"/>
                <a:gd name="connsiteX83" fmla="*/ 307181 w 1164431"/>
                <a:gd name="connsiteY83" fmla="*/ 509588 h 666750"/>
                <a:gd name="connsiteX84" fmla="*/ 316706 w 1164431"/>
                <a:gd name="connsiteY84" fmla="*/ 540544 h 666750"/>
                <a:gd name="connsiteX85" fmla="*/ 335756 w 1164431"/>
                <a:gd name="connsiteY85" fmla="*/ 571500 h 666750"/>
                <a:gd name="connsiteX86" fmla="*/ 335756 w 1164431"/>
                <a:gd name="connsiteY86" fmla="*/ 571500 h 666750"/>
                <a:gd name="connsiteX87" fmla="*/ 381000 w 1164431"/>
                <a:gd name="connsiteY87" fmla="*/ 588169 h 666750"/>
                <a:gd name="connsiteX88" fmla="*/ 395287 w 1164431"/>
                <a:gd name="connsiteY88" fmla="*/ 614363 h 666750"/>
                <a:gd name="connsiteX89" fmla="*/ 400050 w 1164431"/>
                <a:gd name="connsiteY89" fmla="*/ 592931 h 666750"/>
                <a:gd name="connsiteX90" fmla="*/ 438150 w 1164431"/>
                <a:gd name="connsiteY90" fmla="*/ 588169 h 666750"/>
                <a:gd name="connsiteX91" fmla="*/ 473868 w 1164431"/>
                <a:gd name="connsiteY91" fmla="*/ 623888 h 666750"/>
                <a:gd name="connsiteX92" fmla="*/ 514350 w 1164431"/>
                <a:gd name="connsiteY92" fmla="*/ 654844 h 666750"/>
                <a:gd name="connsiteX93" fmla="*/ 540543 w 1164431"/>
                <a:gd name="connsiteY93" fmla="*/ 664369 h 666750"/>
                <a:gd name="connsiteX94" fmla="*/ 583406 w 1164431"/>
                <a:gd name="connsiteY94" fmla="*/ 628650 h 666750"/>
                <a:gd name="connsiteX95" fmla="*/ 597693 w 1164431"/>
                <a:gd name="connsiteY95" fmla="*/ 602456 h 666750"/>
                <a:gd name="connsiteX96" fmla="*/ 650081 w 1164431"/>
                <a:gd name="connsiteY96" fmla="*/ 581025 h 666750"/>
                <a:gd name="connsiteX97" fmla="*/ 676275 w 1164431"/>
                <a:gd name="connsiteY97" fmla="*/ 578644 h 666750"/>
                <a:gd name="connsiteX98" fmla="*/ 711993 w 1164431"/>
                <a:gd name="connsiteY98" fmla="*/ 578644 h 666750"/>
                <a:gd name="connsiteX99" fmla="*/ 719137 w 1164431"/>
                <a:gd name="connsiteY99" fmla="*/ 604838 h 666750"/>
                <a:gd name="connsiteX100" fmla="*/ 769143 w 1164431"/>
                <a:gd name="connsiteY100" fmla="*/ 583406 h 666750"/>
                <a:gd name="connsiteX101" fmla="*/ 788193 w 1164431"/>
                <a:gd name="connsiteY101" fmla="*/ 571500 h 666750"/>
                <a:gd name="connsiteX102" fmla="*/ 835818 w 1164431"/>
                <a:gd name="connsiteY102" fmla="*/ 573881 h 666750"/>
                <a:gd name="connsiteX103" fmla="*/ 852487 w 1164431"/>
                <a:gd name="connsiteY103" fmla="*/ 583406 h 666750"/>
                <a:gd name="connsiteX104" fmla="*/ 854868 w 1164431"/>
                <a:gd name="connsiteY104" fmla="*/ 609600 h 666750"/>
                <a:gd name="connsiteX105" fmla="*/ 885825 w 1164431"/>
                <a:gd name="connsiteY105" fmla="*/ 647700 h 666750"/>
                <a:gd name="connsiteX106" fmla="*/ 914400 w 1164431"/>
                <a:gd name="connsiteY106" fmla="*/ 645319 h 666750"/>
                <a:gd name="connsiteX107" fmla="*/ 945356 w 1164431"/>
                <a:gd name="connsiteY107" fmla="*/ 650081 h 666750"/>
                <a:gd name="connsiteX108" fmla="*/ 962025 w 1164431"/>
                <a:gd name="connsiteY108" fmla="*/ 666750 h 666750"/>
                <a:gd name="connsiteX109" fmla="*/ 1040606 w 1164431"/>
                <a:gd name="connsiteY109" fmla="*/ 647700 h 666750"/>
                <a:gd name="connsiteX0" fmla="*/ 1040606 w 1164431"/>
                <a:gd name="connsiteY0" fmla="*/ 647700 h 666750"/>
                <a:gd name="connsiteX1" fmla="*/ 1112043 w 1164431"/>
                <a:gd name="connsiteY1" fmla="*/ 645319 h 666750"/>
                <a:gd name="connsiteX2" fmla="*/ 1157287 w 1164431"/>
                <a:gd name="connsiteY2" fmla="*/ 616744 h 666750"/>
                <a:gd name="connsiteX3" fmla="*/ 1164431 w 1164431"/>
                <a:gd name="connsiteY3" fmla="*/ 540544 h 666750"/>
                <a:gd name="connsiteX4" fmla="*/ 1135856 w 1164431"/>
                <a:gd name="connsiteY4" fmla="*/ 528638 h 666750"/>
                <a:gd name="connsiteX5" fmla="*/ 1100137 w 1164431"/>
                <a:gd name="connsiteY5" fmla="*/ 521494 h 666750"/>
                <a:gd name="connsiteX6" fmla="*/ 1100137 w 1164431"/>
                <a:gd name="connsiteY6" fmla="*/ 507206 h 666750"/>
                <a:gd name="connsiteX7" fmla="*/ 1052512 w 1164431"/>
                <a:gd name="connsiteY7" fmla="*/ 507206 h 666750"/>
                <a:gd name="connsiteX8" fmla="*/ 1035843 w 1164431"/>
                <a:gd name="connsiteY8" fmla="*/ 485775 h 666750"/>
                <a:gd name="connsiteX9" fmla="*/ 1052512 w 1164431"/>
                <a:gd name="connsiteY9" fmla="*/ 473869 h 666750"/>
                <a:gd name="connsiteX10" fmla="*/ 1040606 w 1164431"/>
                <a:gd name="connsiteY10" fmla="*/ 461963 h 666750"/>
                <a:gd name="connsiteX11" fmla="*/ 1009650 w 1164431"/>
                <a:gd name="connsiteY11" fmla="*/ 457200 h 666750"/>
                <a:gd name="connsiteX12" fmla="*/ 990600 w 1164431"/>
                <a:gd name="connsiteY12" fmla="*/ 419100 h 666750"/>
                <a:gd name="connsiteX13" fmla="*/ 1012031 w 1164431"/>
                <a:gd name="connsiteY13" fmla="*/ 369094 h 666750"/>
                <a:gd name="connsiteX14" fmla="*/ 1016793 w 1164431"/>
                <a:gd name="connsiteY14" fmla="*/ 354806 h 666750"/>
                <a:gd name="connsiteX15" fmla="*/ 983456 w 1164431"/>
                <a:gd name="connsiteY15" fmla="*/ 342900 h 666750"/>
                <a:gd name="connsiteX16" fmla="*/ 957262 w 1164431"/>
                <a:gd name="connsiteY16" fmla="*/ 347663 h 666750"/>
                <a:gd name="connsiteX17" fmla="*/ 931068 w 1164431"/>
                <a:gd name="connsiteY17" fmla="*/ 335756 h 666750"/>
                <a:gd name="connsiteX18" fmla="*/ 916781 w 1164431"/>
                <a:gd name="connsiteY18" fmla="*/ 376238 h 666750"/>
                <a:gd name="connsiteX19" fmla="*/ 888206 w 1164431"/>
                <a:gd name="connsiteY19" fmla="*/ 366713 h 666750"/>
                <a:gd name="connsiteX20" fmla="*/ 864393 w 1164431"/>
                <a:gd name="connsiteY20" fmla="*/ 376238 h 666750"/>
                <a:gd name="connsiteX21" fmla="*/ 866775 w 1164431"/>
                <a:gd name="connsiteY21" fmla="*/ 409575 h 666750"/>
                <a:gd name="connsiteX22" fmla="*/ 852487 w 1164431"/>
                <a:gd name="connsiteY22" fmla="*/ 452438 h 666750"/>
                <a:gd name="connsiteX23" fmla="*/ 845343 w 1164431"/>
                <a:gd name="connsiteY23" fmla="*/ 471488 h 666750"/>
                <a:gd name="connsiteX24" fmla="*/ 804862 w 1164431"/>
                <a:gd name="connsiteY24" fmla="*/ 471488 h 666750"/>
                <a:gd name="connsiteX25" fmla="*/ 757237 w 1164431"/>
                <a:gd name="connsiteY25" fmla="*/ 440531 h 666750"/>
                <a:gd name="connsiteX26" fmla="*/ 726281 w 1164431"/>
                <a:gd name="connsiteY26" fmla="*/ 473869 h 666750"/>
                <a:gd name="connsiteX27" fmla="*/ 704850 w 1164431"/>
                <a:gd name="connsiteY27" fmla="*/ 502444 h 666750"/>
                <a:gd name="connsiteX28" fmla="*/ 664368 w 1164431"/>
                <a:gd name="connsiteY28" fmla="*/ 478631 h 666750"/>
                <a:gd name="connsiteX29" fmla="*/ 640556 w 1164431"/>
                <a:gd name="connsiteY29" fmla="*/ 452438 h 666750"/>
                <a:gd name="connsiteX30" fmla="*/ 640556 w 1164431"/>
                <a:gd name="connsiteY30" fmla="*/ 421481 h 666750"/>
                <a:gd name="connsiteX31" fmla="*/ 633412 w 1164431"/>
                <a:gd name="connsiteY31" fmla="*/ 397669 h 666750"/>
                <a:gd name="connsiteX32" fmla="*/ 595312 w 1164431"/>
                <a:gd name="connsiteY32" fmla="*/ 400050 h 666750"/>
                <a:gd name="connsiteX33" fmla="*/ 614362 w 1164431"/>
                <a:gd name="connsiteY33" fmla="*/ 381000 h 666750"/>
                <a:gd name="connsiteX34" fmla="*/ 616743 w 1164431"/>
                <a:gd name="connsiteY34" fmla="*/ 357188 h 666750"/>
                <a:gd name="connsiteX35" fmla="*/ 583406 w 1164431"/>
                <a:gd name="connsiteY35" fmla="*/ 319088 h 666750"/>
                <a:gd name="connsiteX36" fmla="*/ 569118 w 1164431"/>
                <a:gd name="connsiteY36" fmla="*/ 316706 h 666750"/>
                <a:gd name="connsiteX37" fmla="*/ 554831 w 1164431"/>
                <a:gd name="connsiteY37" fmla="*/ 354806 h 666750"/>
                <a:gd name="connsiteX38" fmla="*/ 528637 w 1164431"/>
                <a:gd name="connsiteY38" fmla="*/ 364331 h 666750"/>
                <a:gd name="connsiteX39" fmla="*/ 507206 w 1164431"/>
                <a:gd name="connsiteY39" fmla="*/ 335756 h 666750"/>
                <a:gd name="connsiteX40" fmla="*/ 495300 w 1164431"/>
                <a:gd name="connsiteY40" fmla="*/ 309563 h 666750"/>
                <a:gd name="connsiteX41" fmla="*/ 490537 w 1164431"/>
                <a:gd name="connsiteY41" fmla="*/ 295275 h 666750"/>
                <a:gd name="connsiteX42" fmla="*/ 466725 w 1164431"/>
                <a:gd name="connsiteY42" fmla="*/ 261938 h 666750"/>
                <a:gd name="connsiteX43" fmla="*/ 447675 w 1164431"/>
                <a:gd name="connsiteY43" fmla="*/ 214313 h 666750"/>
                <a:gd name="connsiteX44" fmla="*/ 442912 w 1164431"/>
                <a:gd name="connsiteY44" fmla="*/ 207169 h 666750"/>
                <a:gd name="connsiteX45" fmla="*/ 419100 w 1164431"/>
                <a:gd name="connsiteY45" fmla="*/ 200025 h 666750"/>
                <a:gd name="connsiteX46" fmla="*/ 404812 w 1164431"/>
                <a:gd name="connsiteY46" fmla="*/ 180975 h 666750"/>
                <a:gd name="connsiteX47" fmla="*/ 364331 w 1164431"/>
                <a:gd name="connsiteY47" fmla="*/ 176213 h 666750"/>
                <a:gd name="connsiteX48" fmla="*/ 352425 w 1164431"/>
                <a:gd name="connsiteY48" fmla="*/ 150019 h 666750"/>
                <a:gd name="connsiteX49" fmla="*/ 323850 w 1164431"/>
                <a:gd name="connsiteY49" fmla="*/ 114300 h 666750"/>
                <a:gd name="connsiteX50" fmla="*/ 304800 w 1164431"/>
                <a:gd name="connsiteY50" fmla="*/ 88106 h 666750"/>
                <a:gd name="connsiteX51" fmla="*/ 288131 w 1164431"/>
                <a:gd name="connsiteY51" fmla="*/ 66675 h 666750"/>
                <a:gd name="connsiteX52" fmla="*/ 264318 w 1164431"/>
                <a:gd name="connsiteY52" fmla="*/ 45244 h 666750"/>
                <a:gd name="connsiteX53" fmla="*/ 245268 w 1164431"/>
                <a:gd name="connsiteY53" fmla="*/ 26194 h 666750"/>
                <a:gd name="connsiteX54" fmla="*/ 228599 w 1164431"/>
                <a:gd name="connsiteY54" fmla="*/ 4763 h 666750"/>
                <a:gd name="connsiteX55" fmla="*/ 190500 w 1164431"/>
                <a:gd name="connsiteY55" fmla="*/ 0 h 666750"/>
                <a:gd name="connsiteX56" fmla="*/ 183356 w 1164431"/>
                <a:gd name="connsiteY56" fmla="*/ 0 h 666750"/>
                <a:gd name="connsiteX57" fmla="*/ 180975 w 1164431"/>
                <a:gd name="connsiteY57" fmla="*/ 26194 h 666750"/>
                <a:gd name="connsiteX58" fmla="*/ 185737 w 1164431"/>
                <a:gd name="connsiteY58" fmla="*/ 52388 h 666750"/>
                <a:gd name="connsiteX59" fmla="*/ 190500 w 1164431"/>
                <a:gd name="connsiteY59" fmla="*/ 69056 h 666750"/>
                <a:gd name="connsiteX60" fmla="*/ 176212 w 1164431"/>
                <a:gd name="connsiteY60" fmla="*/ 92869 h 666750"/>
                <a:gd name="connsiteX61" fmla="*/ 176212 w 1164431"/>
                <a:gd name="connsiteY61" fmla="*/ 121444 h 666750"/>
                <a:gd name="connsiteX62" fmla="*/ 147637 w 1164431"/>
                <a:gd name="connsiteY62" fmla="*/ 161925 h 666750"/>
                <a:gd name="connsiteX63" fmla="*/ 157162 w 1164431"/>
                <a:gd name="connsiteY63" fmla="*/ 173831 h 666750"/>
                <a:gd name="connsiteX64" fmla="*/ 150018 w 1164431"/>
                <a:gd name="connsiteY64" fmla="*/ 245269 h 666750"/>
                <a:gd name="connsiteX65" fmla="*/ 111918 w 1164431"/>
                <a:gd name="connsiteY65" fmla="*/ 276225 h 666750"/>
                <a:gd name="connsiteX66" fmla="*/ 109537 w 1164431"/>
                <a:gd name="connsiteY66" fmla="*/ 309563 h 666750"/>
                <a:gd name="connsiteX67" fmla="*/ 73818 w 1164431"/>
                <a:gd name="connsiteY67" fmla="*/ 311944 h 666750"/>
                <a:gd name="connsiteX68" fmla="*/ 78581 w 1164431"/>
                <a:gd name="connsiteY68" fmla="*/ 345281 h 666750"/>
                <a:gd name="connsiteX69" fmla="*/ 71437 w 1164431"/>
                <a:gd name="connsiteY69" fmla="*/ 371475 h 666750"/>
                <a:gd name="connsiteX70" fmla="*/ 88106 w 1164431"/>
                <a:gd name="connsiteY70" fmla="*/ 400050 h 666750"/>
                <a:gd name="connsiteX71" fmla="*/ 54768 w 1164431"/>
                <a:gd name="connsiteY71" fmla="*/ 421481 h 666750"/>
                <a:gd name="connsiteX72" fmla="*/ 0 w 1164431"/>
                <a:gd name="connsiteY72" fmla="*/ 469106 h 666750"/>
                <a:gd name="connsiteX73" fmla="*/ 54768 w 1164431"/>
                <a:gd name="connsiteY73" fmla="*/ 471488 h 666750"/>
                <a:gd name="connsiteX74" fmla="*/ 80962 w 1164431"/>
                <a:gd name="connsiteY74" fmla="*/ 511969 h 666750"/>
                <a:gd name="connsiteX75" fmla="*/ 104775 w 1164431"/>
                <a:gd name="connsiteY75" fmla="*/ 511969 h 666750"/>
                <a:gd name="connsiteX76" fmla="*/ 116681 w 1164431"/>
                <a:gd name="connsiteY76" fmla="*/ 478631 h 666750"/>
                <a:gd name="connsiteX77" fmla="*/ 142875 w 1164431"/>
                <a:gd name="connsiteY77" fmla="*/ 476250 h 666750"/>
                <a:gd name="connsiteX78" fmla="*/ 169068 w 1164431"/>
                <a:gd name="connsiteY78" fmla="*/ 459581 h 666750"/>
                <a:gd name="connsiteX79" fmla="*/ 190500 w 1164431"/>
                <a:gd name="connsiteY79" fmla="*/ 483394 h 666750"/>
                <a:gd name="connsiteX80" fmla="*/ 207168 w 1164431"/>
                <a:gd name="connsiteY80" fmla="*/ 516731 h 666750"/>
                <a:gd name="connsiteX81" fmla="*/ 228600 w 1164431"/>
                <a:gd name="connsiteY81" fmla="*/ 516731 h 666750"/>
                <a:gd name="connsiteX82" fmla="*/ 269081 w 1164431"/>
                <a:gd name="connsiteY82" fmla="*/ 502444 h 666750"/>
                <a:gd name="connsiteX83" fmla="*/ 307181 w 1164431"/>
                <a:gd name="connsiteY83" fmla="*/ 509588 h 666750"/>
                <a:gd name="connsiteX84" fmla="*/ 316706 w 1164431"/>
                <a:gd name="connsiteY84" fmla="*/ 540544 h 666750"/>
                <a:gd name="connsiteX85" fmla="*/ 335756 w 1164431"/>
                <a:gd name="connsiteY85" fmla="*/ 571500 h 666750"/>
                <a:gd name="connsiteX86" fmla="*/ 335756 w 1164431"/>
                <a:gd name="connsiteY86" fmla="*/ 571500 h 666750"/>
                <a:gd name="connsiteX87" fmla="*/ 381000 w 1164431"/>
                <a:gd name="connsiteY87" fmla="*/ 588169 h 666750"/>
                <a:gd name="connsiteX88" fmla="*/ 395287 w 1164431"/>
                <a:gd name="connsiteY88" fmla="*/ 614363 h 666750"/>
                <a:gd name="connsiteX89" fmla="*/ 400050 w 1164431"/>
                <a:gd name="connsiteY89" fmla="*/ 592931 h 666750"/>
                <a:gd name="connsiteX90" fmla="*/ 438150 w 1164431"/>
                <a:gd name="connsiteY90" fmla="*/ 588169 h 666750"/>
                <a:gd name="connsiteX91" fmla="*/ 473868 w 1164431"/>
                <a:gd name="connsiteY91" fmla="*/ 623888 h 666750"/>
                <a:gd name="connsiteX92" fmla="*/ 514350 w 1164431"/>
                <a:gd name="connsiteY92" fmla="*/ 654844 h 666750"/>
                <a:gd name="connsiteX93" fmla="*/ 540543 w 1164431"/>
                <a:gd name="connsiteY93" fmla="*/ 664369 h 666750"/>
                <a:gd name="connsiteX94" fmla="*/ 583406 w 1164431"/>
                <a:gd name="connsiteY94" fmla="*/ 628650 h 666750"/>
                <a:gd name="connsiteX95" fmla="*/ 597693 w 1164431"/>
                <a:gd name="connsiteY95" fmla="*/ 602456 h 666750"/>
                <a:gd name="connsiteX96" fmla="*/ 650081 w 1164431"/>
                <a:gd name="connsiteY96" fmla="*/ 581025 h 666750"/>
                <a:gd name="connsiteX97" fmla="*/ 676275 w 1164431"/>
                <a:gd name="connsiteY97" fmla="*/ 578644 h 666750"/>
                <a:gd name="connsiteX98" fmla="*/ 711993 w 1164431"/>
                <a:gd name="connsiteY98" fmla="*/ 578644 h 666750"/>
                <a:gd name="connsiteX99" fmla="*/ 719137 w 1164431"/>
                <a:gd name="connsiteY99" fmla="*/ 604838 h 666750"/>
                <a:gd name="connsiteX100" fmla="*/ 769143 w 1164431"/>
                <a:gd name="connsiteY100" fmla="*/ 583406 h 666750"/>
                <a:gd name="connsiteX101" fmla="*/ 788193 w 1164431"/>
                <a:gd name="connsiteY101" fmla="*/ 571500 h 666750"/>
                <a:gd name="connsiteX102" fmla="*/ 835818 w 1164431"/>
                <a:gd name="connsiteY102" fmla="*/ 573881 h 666750"/>
                <a:gd name="connsiteX103" fmla="*/ 852487 w 1164431"/>
                <a:gd name="connsiteY103" fmla="*/ 583406 h 666750"/>
                <a:gd name="connsiteX104" fmla="*/ 854868 w 1164431"/>
                <a:gd name="connsiteY104" fmla="*/ 609600 h 666750"/>
                <a:gd name="connsiteX105" fmla="*/ 885825 w 1164431"/>
                <a:gd name="connsiteY105" fmla="*/ 647700 h 666750"/>
                <a:gd name="connsiteX106" fmla="*/ 914400 w 1164431"/>
                <a:gd name="connsiteY106" fmla="*/ 645319 h 666750"/>
                <a:gd name="connsiteX107" fmla="*/ 945356 w 1164431"/>
                <a:gd name="connsiteY107" fmla="*/ 650081 h 666750"/>
                <a:gd name="connsiteX108" fmla="*/ 962025 w 1164431"/>
                <a:gd name="connsiteY108" fmla="*/ 666750 h 666750"/>
                <a:gd name="connsiteX109" fmla="*/ 1016793 w 1164431"/>
                <a:gd name="connsiteY109" fmla="*/ 623888 h 666750"/>
                <a:gd name="connsiteX110" fmla="*/ 1040606 w 1164431"/>
                <a:gd name="connsiteY110" fmla="*/ 647700 h 666750"/>
                <a:gd name="connsiteX0" fmla="*/ 1040606 w 1164431"/>
                <a:gd name="connsiteY0" fmla="*/ 647700 h 673950"/>
                <a:gd name="connsiteX1" fmla="*/ 1112043 w 1164431"/>
                <a:gd name="connsiteY1" fmla="*/ 645319 h 673950"/>
                <a:gd name="connsiteX2" fmla="*/ 1157287 w 1164431"/>
                <a:gd name="connsiteY2" fmla="*/ 616744 h 673950"/>
                <a:gd name="connsiteX3" fmla="*/ 1164431 w 1164431"/>
                <a:gd name="connsiteY3" fmla="*/ 540544 h 673950"/>
                <a:gd name="connsiteX4" fmla="*/ 1135856 w 1164431"/>
                <a:gd name="connsiteY4" fmla="*/ 528638 h 673950"/>
                <a:gd name="connsiteX5" fmla="*/ 1100137 w 1164431"/>
                <a:gd name="connsiteY5" fmla="*/ 521494 h 673950"/>
                <a:gd name="connsiteX6" fmla="*/ 1100137 w 1164431"/>
                <a:gd name="connsiteY6" fmla="*/ 507206 h 673950"/>
                <a:gd name="connsiteX7" fmla="*/ 1052512 w 1164431"/>
                <a:gd name="connsiteY7" fmla="*/ 507206 h 673950"/>
                <a:gd name="connsiteX8" fmla="*/ 1035843 w 1164431"/>
                <a:gd name="connsiteY8" fmla="*/ 485775 h 673950"/>
                <a:gd name="connsiteX9" fmla="*/ 1052512 w 1164431"/>
                <a:gd name="connsiteY9" fmla="*/ 473869 h 673950"/>
                <a:gd name="connsiteX10" fmla="*/ 1040606 w 1164431"/>
                <a:gd name="connsiteY10" fmla="*/ 461963 h 673950"/>
                <a:gd name="connsiteX11" fmla="*/ 1009650 w 1164431"/>
                <a:gd name="connsiteY11" fmla="*/ 457200 h 673950"/>
                <a:gd name="connsiteX12" fmla="*/ 990600 w 1164431"/>
                <a:gd name="connsiteY12" fmla="*/ 419100 h 673950"/>
                <a:gd name="connsiteX13" fmla="*/ 1012031 w 1164431"/>
                <a:gd name="connsiteY13" fmla="*/ 369094 h 673950"/>
                <a:gd name="connsiteX14" fmla="*/ 1016793 w 1164431"/>
                <a:gd name="connsiteY14" fmla="*/ 354806 h 673950"/>
                <a:gd name="connsiteX15" fmla="*/ 983456 w 1164431"/>
                <a:gd name="connsiteY15" fmla="*/ 342900 h 673950"/>
                <a:gd name="connsiteX16" fmla="*/ 957262 w 1164431"/>
                <a:gd name="connsiteY16" fmla="*/ 347663 h 673950"/>
                <a:gd name="connsiteX17" fmla="*/ 931068 w 1164431"/>
                <a:gd name="connsiteY17" fmla="*/ 335756 h 673950"/>
                <a:gd name="connsiteX18" fmla="*/ 916781 w 1164431"/>
                <a:gd name="connsiteY18" fmla="*/ 376238 h 673950"/>
                <a:gd name="connsiteX19" fmla="*/ 888206 w 1164431"/>
                <a:gd name="connsiteY19" fmla="*/ 366713 h 673950"/>
                <a:gd name="connsiteX20" fmla="*/ 864393 w 1164431"/>
                <a:gd name="connsiteY20" fmla="*/ 376238 h 673950"/>
                <a:gd name="connsiteX21" fmla="*/ 866775 w 1164431"/>
                <a:gd name="connsiteY21" fmla="*/ 409575 h 673950"/>
                <a:gd name="connsiteX22" fmla="*/ 852487 w 1164431"/>
                <a:gd name="connsiteY22" fmla="*/ 452438 h 673950"/>
                <a:gd name="connsiteX23" fmla="*/ 845343 w 1164431"/>
                <a:gd name="connsiteY23" fmla="*/ 471488 h 673950"/>
                <a:gd name="connsiteX24" fmla="*/ 804862 w 1164431"/>
                <a:gd name="connsiteY24" fmla="*/ 471488 h 673950"/>
                <a:gd name="connsiteX25" fmla="*/ 757237 w 1164431"/>
                <a:gd name="connsiteY25" fmla="*/ 440531 h 673950"/>
                <a:gd name="connsiteX26" fmla="*/ 726281 w 1164431"/>
                <a:gd name="connsiteY26" fmla="*/ 473869 h 673950"/>
                <a:gd name="connsiteX27" fmla="*/ 704850 w 1164431"/>
                <a:gd name="connsiteY27" fmla="*/ 502444 h 673950"/>
                <a:gd name="connsiteX28" fmla="*/ 664368 w 1164431"/>
                <a:gd name="connsiteY28" fmla="*/ 478631 h 673950"/>
                <a:gd name="connsiteX29" fmla="*/ 640556 w 1164431"/>
                <a:gd name="connsiteY29" fmla="*/ 452438 h 673950"/>
                <a:gd name="connsiteX30" fmla="*/ 640556 w 1164431"/>
                <a:gd name="connsiteY30" fmla="*/ 421481 h 673950"/>
                <a:gd name="connsiteX31" fmla="*/ 633412 w 1164431"/>
                <a:gd name="connsiteY31" fmla="*/ 397669 h 673950"/>
                <a:gd name="connsiteX32" fmla="*/ 595312 w 1164431"/>
                <a:gd name="connsiteY32" fmla="*/ 400050 h 673950"/>
                <a:gd name="connsiteX33" fmla="*/ 614362 w 1164431"/>
                <a:gd name="connsiteY33" fmla="*/ 381000 h 673950"/>
                <a:gd name="connsiteX34" fmla="*/ 616743 w 1164431"/>
                <a:gd name="connsiteY34" fmla="*/ 357188 h 673950"/>
                <a:gd name="connsiteX35" fmla="*/ 583406 w 1164431"/>
                <a:gd name="connsiteY35" fmla="*/ 319088 h 673950"/>
                <a:gd name="connsiteX36" fmla="*/ 569118 w 1164431"/>
                <a:gd name="connsiteY36" fmla="*/ 316706 h 673950"/>
                <a:gd name="connsiteX37" fmla="*/ 554831 w 1164431"/>
                <a:gd name="connsiteY37" fmla="*/ 354806 h 673950"/>
                <a:gd name="connsiteX38" fmla="*/ 528637 w 1164431"/>
                <a:gd name="connsiteY38" fmla="*/ 364331 h 673950"/>
                <a:gd name="connsiteX39" fmla="*/ 507206 w 1164431"/>
                <a:gd name="connsiteY39" fmla="*/ 335756 h 673950"/>
                <a:gd name="connsiteX40" fmla="*/ 495300 w 1164431"/>
                <a:gd name="connsiteY40" fmla="*/ 309563 h 673950"/>
                <a:gd name="connsiteX41" fmla="*/ 490537 w 1164431"/>
                <a:gd name="connsiteY41" fmla="*/ 295275 h 673950"/>
                <a:gd name="connsiteX42" fmla="*/ 466725 w 1164431"/>
                <a:gd name="connsiteY42" fmla="*/ 261938 h 673950"/>
                <a:gd name="connsiteX43" fmla="*/ 447675 w 1164431"/>
                <a:gd name="connsiteY43" fmla="*/ 214313 h 673950"/>
                <a:gd name="connsiteX44" fmla="*/ 442912 w 1164431"/>
                <a:gd name="connsiteY44" fmla="*/ 207169 h 673950"/>
                <a:gd name="connsiteX45" fmla="*/ 419100 w 1164431"/>
                <a:gd name="connsiteY45" fmla="*/ 200025 h 673950"/>
                <a:gd name="connsiteX46" fmla="*/ 404812 w 1164431"/>
                <a:gd name="connsiteY46" fmla="*/ 180975 h 673950"/>
                <a:gd name="connsiteX47" fmla="*/ 364331 w 1164431"/>
                <a:gd name="connsiteY47" fmla="*/ 176213 h 673950"/>
                <a:gd name="connsiteX48" fmla="*/ 352425 w 1164431"/>
                <a:gd name="connsiteY48" fmla="*/ 150019 h 673950"/>
                <a:gd name="connsiteX49" fmla="*/ 323850 w 1164431"/>
                <a:gd name="connsiteY49" fmla="*/ 114300 h 673950"/>
                <a:gd name="connsiteX50" fmla="*/ 304800 w 1164431"/>
                <a:gd name="connsiteY50" fmla="*/ 88106 h 673950"/>
                <a:gd name="connsiteX51" fmla="*/ 288131 w 1164431"/>
                <a:gd name="connsiteY51" fmla="*/ 66675 h 673950"/>
                <a:gd name="connsiteX52" fmla="*/ 264318 w 1164431"/>
                <a:gd name="connsiteY52" fmla="*/ 45244 h 673950"/>
                <a:gd name="connsiteX53" fmla="*/ 245268 w 1164431"/>
                <a:gd name="connsiteY53" fmla="*/ 26194 h 673950"/>
                <a:gd name="connsiteX54" fmla="*/ 228599 w 1164431"/>
                <a:gd name="connsiteY54" fmla="*/ 4763 h 673950"/>
                <a:gd name="connsiteX55" fmla="*/ 190500 w 1164431"/>
                <a:gd name="connsiteY55" fmla="*/ 0 h 673950"/>
                <a:gd name="connsiteX56" fmla="*/ 183356 w 1164431"/>
                <a:gd name="connsiteY56" fmla="*/ 0 h 673950"/>
                <a:gd name="connsiteX57" fmla="*/ 180975 w 1164431"/>
                <a:gd name="connsiteY57" fmla="*/ 26194 h 673950"/>
                <a:gd name="connsiteX58" fmla="*/ 185737 w 1164431"/>
                <a:gd name="connsiteY58" fmla="*/ 52388 h 673950"/>
                <a:gd name="connsiteX59" fmla="*/ 190500 w 1164431"/>
                <a:gd name="connsiteY59" fmla="*/ 69056 h 673950"/>
                <a:gd name="connsiteX60" fmla="*/ 176212 w 1164431"/>
                <a:gd name="connsiteY60" fmla="*/ 92869 h 673950"/>
                <a:gd name="connsiteX61" fmla="*/ 176212 w 1164431"/>
                <a:gd name="connsiteY61" fmla="*/ 121444 h 673950"/>
                <a:gd name="connsiteX62" fmla="*/ 147637 w 1164431"/>
                <a:gd name="connsiteY62" fmla="*/ 161925 h 673950"/>
                <a:gd name="connsiteX63" fmla="*/ 157162 w 1164431"/>
                <a:gd name="connsiteY63" fmla="*/ 173831 h 673950"/>
                <a:gd name="connsiteX64" fmla="*/ 150018 w 1164431"/>
                <a:gd name="connsiteY64" fmla="*/ 245269 h 673950"/>
                <a:gd name="connsiteX65" fmla="*/ 111918 w 1164431"/>
                <a:gd name="connsiteY65" fmla="*/ 276225 h 673950"/>
                <a:gd name="connsiteX66" fmla="*/ 109537 w 1164431"/>
                <a:gd name="connsiteY66" fmla="*/ 309563 h 673950"/>
                <a:gd name="connsiteX67" fmla="*/ 73818 w 1164431"/>
                <a:gd name="connsiteY67" fmla="*/ 311944 h 673950"/>
                <a:gd name="connsiteX68" fmla="*/ 78581 w 1164431"/>
                <a:gd name="connsiteY68" fmla="*/ 345281 h 673950"/>
                <a:gd name="connsiteX69" fmla="*/ 71437 w 1164431"/>
                <a:gd name="connsiteY69" fmla="*/ 371475 h 673950"/>
                <a:gd name="connsiteX70" fmla="*/ 88106 w 1164431"/>
                <a:gd name="connsiteY70" fmla="*/ 400050 h 673950"/>
                <a:gd name="connsiteX71" fmla="*/ 54768 w 1164431"/>
                <a:gd name="connsiteY71" fmla="*/ 421481 h 673950"/>
                <a:gd name="connsiteX72" fmla="*/ 0 w 1164431"/>
                <a:gd name="connsiteY72" fmla="*/ 469106 h 673950"/>
                <a:gd name="connsiteX73" fmla="*/ 54768 w 1164431"/>
                <a:gd name="connsiteY73" fmla="*/ 471488 h 673950"/>
                <a:gd name="connsiteX74" fmla="*/ 80962 w 1164431"/>
                <a:gd name="connsiteY74" fmla="*/ 511969 h 673950"/>
                <a:gd name="connsiteX75" fmla="*/ 104775 w 1164431"/>
                <a:gd name="connsiteY75" fmla="*/ 511969 h 673950"/>
                <a:gd name="connsiteX76" fmla="*/ 116681 w 1164431"/>
                <a:gd name="connsiteY76" fmla="*/ 478631 h 673950"/>
                <a:gd name="connsiteX77" fmla="*/ 142875 w 1164431"/>
                <a:gd name="connsiteY77" fmla="*/ 476250 h 673950"/>
                <a:gd name="connsiteX78" fmla="*/ 169068 w 1164431"/>
                <a:gd name="connsiteY78" fmla="*/ 459581 h 673950"/>
                <a:gd name="connsiteX79" fmla="*/ 190500 w 1164431"/>
                <a:gd name="connsiteY79" fmla="*/ 483394 h 673950"/>
                <a:gd name="connsiteX80" fmla="*/ 207168 w 1164431"/>
                <a:gd name="connsiteY80" fmla="*/ 516731 h 673950"/>
                <a:gd name="connsiteX81" fmla="*/ 228600 w 1164431"/>
                <a:gd name="connsiteY81" fmla="*/ 516731 h 673950"/>
                <a:gd name="connsiteX82" fmla="*/ 269081 w 1164431"/>
                <a:gd name="connsiteY82" fmla="*/ 502444 h 673950"/>
                <a:gd name="connsiteX83" fmla="*/ 307181 w 1164431"/>
                <a:gd name="connsiteY83" fmla="*/ 509588 h 673950"/>
                <a:gd name="connsiteX84" fmla="*/ 316706 w 1164431"/>
                <a:gd name="connsiteY84" fmla="*/ 540544 h 673950"/>
                <a:gd name="connsiteX85" fmla="*/ 335756 w 1164431"/>
                <a:gd name="connsiteY85" fmla="*/ 571500 h 673950"/>
                <a:gd name="connsiteX86" fmla="*/ 335756 w 1164431"/>
                <a:gd name="connsiteY86" fmla="*/ 571500 h 673950"/>
                <a:gd name="connsiteX87" fmla="*/ 381000 w 1164431"/>
                <a:gd name="connsiteY87" fmla="*/ 588169 h 673950"/>
                <a:gd name="connsiteX88" fmla="*/ 395287 w 1164431"/>
                <a:gd name="connsiteY88" fmla="*/ 614363 h 673950"/>
                <a:gd name="connsiteX89" fmla="*/ 400050 w 1164431"/>
                <a:gd name="connsiteY89" fmla="*/ 592931 h 673950"/>
                <a:gd name="connsiteX90" fmla="*/ 438150 w 1164431"/>
                <a:gd name="connsiteY90" fmla="*/ 588169 h 673950"/>
                <a:gd name="connsiteX91" fmla="*/ 473868 w 1164431"/>
                <a:gd name="connsiteY91" fmla="*/ 623888 h 673950"/>
                <a:gd name="connsiteX92" fmla="*/ 514350 w 1164431"/>
                <a:gd name="connsiteY92" fmla="*/ 654844 h 673950"/>
                <a:gd name="connsiteX93" fmla="*/ 540543 w 1164431"/>
                <a:gd name="connsiteY93" fmla="*/ 664369 h 673950"/>
                <a:gd name="connsiteX94" fmla="*/ 583406 w 1164431"/>
                <a:gd name="connsiteY94" fmla="*/ 628650 h 673950"/>
                <a:gd name="connsiteX95" fmla="*/ 597693 w 1164431"/>
                <a:gd name="connsiteY95" fmla="*/ 602456 h 673950"/>
                <a:gd name="connsiteX96" fmla="*/ 650081 w 1164431"/>
                <a:gd name="connsiteY96" fmla="*/ 581025 h 673950"/>
                <a:gd name="connsiteX97" fmla="*/ 676275 w 1164431"/>
                <a:gd name="connsiteY97" fmla="*/ 578644 h 673950"/>
                <a:gd name="connsiteX98" fmla="*/ 711993 w 1164431"/>
                <a:gd name="connsiteY98" fmla="*/ 578644 h 673950"/>
                <a:gd name="connsiteX99" fmla="*/ 719137 w 1164431"/>
                <a:gd name="connsiteY99" fmla="*/ 604838 h 673950"/>
                <a:gd name="connsiteX100" fmla="*/ 769143 w 1164431"/>
                <a:gd name="connsiteY100" fmla="*/ 583406 h 673950"/>
                <a:gd name="connsiteX101" fmla="*/ 788193 w 1164431"/>
                <a:gd name="connsiteY101" fmla="*/ 571500 h 673950"/>
                <a:gd name="connsiteX102" fmla="*/ 835818 w 1164431"/>
                <a:gd name="connsiteY102" fmla="*/ 573881 h 673950"/>
                <a:gd name="connsiteX103" fmla="*/ 852487 w 1164431"/>
                <a:gd name="connsiteY103" fmla="*/ 583406 h 673950"/>
                <a:gd name="connsiteX104" fmla="*/ 854868 w 1164431"/>
                <a:gd name="connsiteY104" fmla="*/ 609600 h 673950"/>
                <a:gd name="connsiteX105" fmla="*/ 885825 w 1164431"/>
                <a:gd name="connsiteY105" fmla="*/ 647700 h 673950"/>
                <a:gd name="connsiteX106" fmla="*/ 914400 w 1164431"/>
                <a:gd name="connsiteY106" fmla="*/ 645319 h 673950"/>
                <a:gd name="connsiteX107" fmla="*/ 945356 w 1164431"/>
                <a:gd name="connsiteY107" fmla="*/ 650081 h 673950"/>
                <a:gd name="connsiteX108" fmla="*/ 962025 w 1164431"/>
                <a:gd name="connsiteY108" fmla="*/ 666750 h 673950"/>
                <a:gd name="connsiteX109" fmla="*/ 985837 w 1164431"/>
                <a:gd name="connsiteY109" fmla="*/ 671513 h 673950"/>
                <a:gd name="connsiteX110" fmla="*/ 1016793 w 1164431"/>
                <a:gd name="connsiteY110" fmla="*/ 623888 h 673950"/>
                <a:gd name="connsiteX111" fmla="*/ 1040606 w 1164431"/>
                <a:gd name="connsiteY111" fmla="*/ 647700 h 673950"/>
                <a:gd name="connsiteX0" fmla="*/ 1040606 w 1164431"/>
                <a:gd name="connsiteY0" fmla="*/ 647700 h 673950"/>
                <a:gd name="connsiteX1" fmla="*/ 1119187 w 1164431"/>
                <a:gd name="connsiteY1" fmla="*/ 650081 h 673950"/>
                <a:gd name="connsiteX2" fmla="*/ 1157287 w 1164431"/>
                <a:gd name="connsiteY2" fmla="*/ 616744 h 673950"/>
                <a:gd name="connsiteX3" fmla="*/ 1164431 w 1164431"/>
                <a:gd name="connsiteY3" fmla="*/ 540544 h 673950"/>
                <a:gd name="connsiteX4" fmla="*/ 1135856 w 1164431"/>
                <a:gd name="connsiteY4" fmla="*/ 528638 h 673950"/>
                <a:gd name="connsiteX5" fmla="*/ 1100137 w 1164431"/>
                <a:gd name="connsiteY5" fmla="*/ 521494 h 673950"/>
                <a:gd name="connsiteX6" fmla="*/ 1100137 w 1164431"/>
                <a:gd name="connsiteY6" fmla="*/ 507206 h 673950"/>
                <a:gd name="connsiteX7" fmla="*/ 1052512 w 1164431"/>
                <a:gd name="connsiteY7" fmla="*/ 507206 h 673950"/>
                <a:gd name="connsiteX8" fmla="*/ 1035843 w 1164431"/>
                <a:gd name="connsiteY8" fmla="*/ 485775 h 673950"/>
                <a:gd name="connsiteX9" fmla="*/ 1052512 w 1164431"/>
                <a:gd name="connsiteY9" fmla="*/ 473869 h 673950"/>
                <a:gd name="connsiteX10" fmla="*/ 1040606 w 1164431"/>
                <a:gd name="connsiteY10" fmla="*/ 461963 h 673950"/>
                <a:gd name="connsiteX11" fmla="*/ 1009650 w 1164431"/>
                <a:gd name="connsiteY11" fmla="*/ 457200 h 673950"/>
                <a:gd name="connsiteX12" fmla="*/ 990600 w 1164431"/>
                <a:gd name="connsiteY12" fmla="*/ 419100 h 673950"/>
                <a:gd name="connsiteX13" fmla="*/ 1012031 w 1164431"/>
                <a:gd name="connsiteY13" fmla="*/ 369094 h 673950"/>
                <a:gd name="connsiteX14" fmla="*/ 1016793 w 1164431"/>
                <a:gd name="connsiteY14" fmla="*/ 354806 h 673950"/>
                <a:gd name="connsiteX15" fmla="*/ 983456 w 1164431"/>
                <a:gd name="connsiteY15" fmla="*/ 342900 h 673950"/>
                <a:gd name="connsiteX16" fmla="*/ 957262 w 1164431"/>
                <a:gd name="connsiteY16" fmla="*/ 347663 h 673950"/>
                <a:gd name="connsiteX17" fmla="*/ 931068 w 1164431"/>
                <a:gd name="connsiteY17" fmla="*/ 335756 h 673950"/>
                <a:gd name="connsiteX18" fmla="*/ 916781 w 1164431"/>
                <a:gd name="connsiteY18" fmla="*/ 376238 h 673950"/>
                <a:gd name="connsiteX19" fmla="*/ 888206 w 1164431"/>
                <a:gd name="connsiteY19" fmla="*/ 366713 h 673950"/>
                <a:gd name="connsiteX20" fmla="*/ 864393 w 1164431"/>
                <a:gd name="connsiteY20" fmla="*/ 376238 h 673950"/>
                <a:gd name="connsiteX21" fmla="*/ 866775 w 1164431"/>
                <a:gd name="connsiteY21" fmla="*/ 409575 h 673950"/>
                <a:gd name="connsiteX22" fmla="*/ 852487 w 1164431"/>
                <a:gd name="connsiteY22" fmla="*/ 452438 h 673950"/>
                <a:gd name="connsiteX23" fmla="*/ 845343 w 1164431"/>
                <a:gd name="connsiteY23" fmla="*/ 471488 h 673950"/>
                <a:gd name="connsiteX24" fmla="*/ 804862 w 1164431"/>
                <a:gd name="connsiteY24" fmla="*/ 471488 h 673950"/>
                <a:gd name="connsiteX25" fmla="*/ 757237 w 1164431"/>
                <a:gd name="connsiteY25" fmla="*/ 440531 h 673950"/>
                <a:gd name="connsiteX26" fmla="*/ 726281 w 1164431"/>
                <a:gd name="connsiteY26" fmla="*/ 473869 h 673950"/>
                <a:gd name="connsiteX27" fmla="*/ 704850 w 1164431"/>
                <a:gd name="connsiteY27" fmla="*/ 502444 h 673950"/>
                <a:gd name="connsiteX28" fmla="*/ 664368 w 1164431"/>
                <a:gd name="connsiteY28" fmla="*/ 478631 h 673950"/>
                <a:gd name="connsiteX29" fmla="*/ 640556 w 1164431"/>
                <a:gd name="connsiteY29" fmla="*/ 452438 h 673950"/>
                <a:gd name="connsiteX30" fmla="*/ 640556 w 1164431"/>
                <a:gd name="connsiteY30" fmla="*/ 421481 h 673950"/>
                <a:gd name="connsiteX31" fmla="*/ 633412 w 1164431"/>
                <a:gd name="connsiteY31" fmla="*/ 397669 h 673950"/>
                <a:gd name="connsiteX32" fmla="*/ 595312 w 1164431"/>
                <a:gd name="connsiteY32" fmla="*/ 400050 h 673950"/>
                <a:gd name="connsiteX33" fmla="*/ 614362 w 1164431"/>
                <a:gd name="connsiteY33" fmla="*/ 381000 h 673950"/>
                <a:gd name="connsiteX34" fmla="*/ 616743 w 1164431"/>
                <a:gd name="connsiteY34" fmla="*/ 357188 h 673950"/>
                <a:gd name="connsiteX35" fmla="*/ 583406 w 1164431"/>
                <a:gd name="connsiteY35" fmla="*/ 319088 h 673950"/>
                <a:gd name="connsiteX36" fmla="*/ 569118 w 1164431"/>
                <a:gd name="connsiteY36" fmla="*/ 316706 h 673950"/>
                <a:gd name="connsiteX37" fmla="*/ 554831 w 1164431"/>
                <a:gd name="connsiteY37" fmla="*/ 354806 h 673950"/>
                <a:gd name="connsiteX38" fmla="*/ 528637 w 1164431"/>
                <a:gd name="connsiteY38" fmla="*/ 364331 h 673950"/>
                <a:gd name="connsiteX39" fmla="*/ 507206 w 1164431"/>
                <a:gd name="connsiteY39" fmla="*/ 335756 h 673950"/>
                <a:gd name="connsiteX40" fmla="*/ 495300 w 1164431"/>
                <a:gd name="connsiteY40" fmla="*/ 309563 h 673950"/>
                <a:gd name="connsiteX41" fmla="*/ 490537 w 1164431"/>
                <a:gd name="connsiteY41" fmla="*/ 295275 h 673950"/>
                <a:gd name="connsiteX42" fmla="*/ 466725 w 1164431"/>
                <a:gd name="connsiteY42" fmla="*/ 261938 h 673950"/>
                <a:gd name="connsiteX43" fmla="*/ 447675 w 1164431"/>
                <a:gd name="connsiteY43" fmla="*/ 214313 h 673950"/>
                <a:gd name="connsiteX44" fmla="*/ 442912 w 1164431"/>
                <a:gd name="connsiteY44" fmla="*/ 207169 h 673950"/>
                <a:gd name="connsiteX45" fmla="*/ 419100 w 1164431"/>
                <a:gd name="connsiteY45" fmla="*/ 200025 h 673950"/>
                <a:gd name="connsiteX46" fmla="*/ 404812 w 1164431"/>
                <a:gd name="connsiteY46" fmla="*/ 180975 h 673950"/>
                <a:gd name="connsiteX47" fmla="*/ 364331 w 1164431"/>
                <a:gd name="connsiteY47" fmla="*/ 176213 h 673950"/>
                <a:gd name="connsiteX48" fmla="*/ 352425 w 1164431"/>
                <a:gd name="connsiteY48" fmla="*/ 150019 h 673950"/>
                <a:gd name="connsiteX49" fmla="*/ 323850 w 1164431"/>
                <a:gd name="connsiteY49" fmla="*/ 114300 h 673950"/>
                <a:gd name="connsiteX50" fmla="*/ 304800 w 1164431"/>
                <a:gd name="connsiteY50" fmla="*/ 88106 h 673950"/>
                <a:gd name="connsiteX51" fmla="*/ 288131 w 1164431"/>
                <a:gd name="connsiteY51" fmla="*/ 66675 h 673950"/>
                <a:gd name="connsiteX52" fmla="*/ 264318 w 1164431"/>
                <a:gd name="connsiteY52" fmla="*/ 45244 h 673950"/>
                <a:gd name="connsiteX53" fmla="*/ 245268 w 1164431"/>
                <a:gd name="connsiteY53" fmla="*/ 26194 h 673950"/>
                <a:gd name="connsiteX54" fmla="*/ 228599 w 1164431"/>
                <a:gd name="connsiteY54" fmla="*/ 4763 h 673950"/>
                <a:gd name="connsiteX55" fmla="*/ 190500 w 1164431"/>
                <a:gd name="connsiteY55" fmla="*/ 0 h 673950"/>
                <a:gd name="connsiteX56" fmla="*/ 183356 w 1164431"/>
                <a:gd name="connsiteY56" fmla="*/ 0 h 673950"/>
                <a:gd name="connsiteX57" fmla="*/ 180975 w 1164431"/>
                <a:gd name="connsiteY57" fmla="*/ 26194 h 673950"/>
                <a:gd name="connsiteX58" fmla="*/ 185737 w 1164431"/>
                <a:gd name="connsiteY58" fmla="*/ 52388 h 673950"/>
                <a:gd name="connsiteX59" fmla="*/ 190500 w 1164431"/>
                <a:gd name="connsiteY59" fmla="*/ 69056 h 673950"/>
                <a:gd name="connsiteX60" fmla="*/ 176212 w 1164431"/>
                <a:gd name="connsiteY60" fmla="*/ 92869 h 673950"/>
                <a:gd name="connsiteX61" fmla="*/ 176212 w 1164431"/>
                <a:gd name="connsiteY61" fmla="*/ 121444 h 673950"/>
                <a:gd name="connsiteX62" fmla="*/ 147637 w 1164431"/>
                <a:gd name="connsiteY62" fmla="*/ 161925 h 673950"/>
                <a:gd name="connsiteX63" fmla="*/ 157162 w 1164431"/>
                <a:gd name="connsiteY63" fmla="*/ 173831 h 673950"/>
                <a:gd name="connsiteX64" fmla="*/ 150018 w 1164431"/>
                <a:gd name="connsiteY64" fmla="*/ 245269 h 673950"/>
                <a:gd name="connsiteX65" fmla="*/ 111918 w 1164431"/>
                <a:gd name="connsiteY65" fmla="*/ 276225 h 673950"/>
                <a:gd name="connsiteX66" fmla="*/ 109537 w 1164431"/>
                <a:gd name="connsiteY66" fmla="*/ 309563 h 673950"/>
                <a:gd name="connsiteX67" fmla="*/ 73818 w 1164431"/>
                <a:gd name="connsiteY67" fmla="*/ 311944 h 673950"/>
                <a:gd name="connsiteX68" fmla="*/ 78581 w 1164431"/>
                <a:gd name="connsiteY68" fmla="*/ 345281 h 673950"/>
                <a:gd name="connsiteX69" fmla="*/ 71437 w 1164431"/>
                <a:gd name="connsiteY69" fmla="*/ 371475 h 673950"/>
                <a:gd name="connsiteX70" fmla="*/ 88106 w 1164431"/>
                <a:gd name="connsiteY70" fmla="*/ 400050 h 673950"/>
                <a:gd name="connsiteX71" fmla="*/ 54768 w 1164431"/>
                <a:gd name="connsiteY71" fmla="*/ 421481 h 673950"/>
                <a:gd name="connsiteX72" fmla="*/ 0 w 1164431"/>
                <a:gd name="connsiteY72" fmla="*/ 469106 h 673950"/>
                <a:gd name="connsiteX73" fmla="*/ 54768 w 1164431"/>
                <a:gd name="connsiteY73" fmla="*/ 471488 h 673950"/>
                <a:gd name="connsiteX74" fmla="*/ 80962 w 1164431"/>
                <a:gd name="connsiteY74" fmla="*/ 511969 h 673950"/>
                <a:gd name="connsiteX75" fmla="*/ 104775 w 1164431"/>
                <a:gd name="connsiteY75" fmla="*/ 511969 h 673950"/>
                <a:gd name="connsiteX76" fmla="*/ 116681 w 1164431"/>
                <a:gd name="connsiteY76" fmla="*/ 478631 h 673950"/>
                <a:gd name="connsiteX77" fmla="*/ 142875 w 1164431"/>
                <a:gd name="connsiteY77" fmla="*/ 476250 h 673950"/>
                <a:gd name="connsiteX78" fmla="*/ 169068 w 1164431"/>
                <a:gd name="connsiteY78" fmla="*/ 459581 h 673950"/>
                <a:gd name="connsiteX79" fmla="*/ 190500 w 1164431"/>
                <a:gd name="connsiteY79" fmla="*/ 483394 h 673950"/>
                <a:gd name="connsiteX80" fmla="*/ 207168 w 1164431"/>
                <a:gd name="connsiteY80" fmla="*/ 516731 h 673950"/>
                <a:gd name="connsiteX81" fmla="*/ 228600 w 1164431"/>
                <a:gd name="connsiteY81" fmla="*/ 516731 h 673950"/>
                <a:gd name="connsiteX82" fmla="*/ 269081 w 1164431"/>
                <a:gd name="connsiteY82" fmla="*/ 502444 h 673950"/>
                <a:gd name="connsiteX83" fmla="*/ 307181 w 1164431"/>
                <a:gd name="connsiteY83" fmla="*/ 509588 h 673950"/>
                <a:gd name="connsiteX84" fmla="*/ 316706 w 1164431"/>
                <a:gd name="connsiteY84" fmla="*/ 540544 h 673950"/>
                <a:gd name="connsiteX85" fmla="*/ 335756 w 1164431"/>
                <a:gd name="connsiteY85" fmla="*/ 571500 h 673950"/>
                <a:gd name="connsiteX86" fmla="*/ 335756 w 1164431"/>
                <a:gd name="connsiteY86" fmla="*/ 571500 h 673950"/>
                <a:gd name="connsiteX87" fmla="*/ 381000 w 1164431"/>
                <a:gd name="connsiteY87" fmla="*/ 588169 h 673950"/>
                <a:gd name="connsiteX88" fmla="*/ 395287 w 1164431"/>
                <a:gd name="connsiteY88" fmla="*/ 614363 h 673950"/>
                <a:gd name="connsiteX89" fmla="*/ 400050 w 1164431"/>
                <a:gd name="connsiteY89" fmla="*/ 592931 h 673950"/>
                <a:gd name="connsiteX90" fmla="*/ 438150 w 1164431"/>
                <a:gd name="connsiteY90" fmla="*/ 588169 h 673950"/>
                <a:gd name="connsiteX91" fmla="*/ 473868 w 1164431"/>
                <a:gd name="connsiteY91" fmla="*/ 623888 h 673950"/>
                <a:gd name="connsiteX92" fmla="*/ 514350 w 1164431"/>
                <a:gd name="connsiteY92" fmla="*/ 654844 h 673950"/>
                <a:gd name="connsiteX93" fmla="*/ 540543 w 1164431"/>
                <a:gd name="connsiteY93" fmla="*/ 664369 h 673950"/>
                <a:gd name="connsiteX94" fmla="*/ 583406 w 1164431"/>
                <a:gd name="connsiteY94" fmla="*/ 628650 h 673950"/>
                <a:gd name="connsiteX95" fmla="*/ 597693 w 1164431"/>
                <a:gd name="connsiteY95" fmla="*/ 602456 h 673950"/>
                <a:gd name="connsiteX96" fmla="*/ 650081 w 1164431"/>
                <a:gd name="connsiteY96" fmla="*/ 581025 h 673950"/>
                <a:gd name="connsiteX97" fmla="*/ 676275 w 1164431"/>
                <a:gd name="connsiteY97" fmla="*/ 578644 h 673950"/>
                <a:gd name="connsiteX98" fmla="*/ 711993 w 1164431"/>
                <a:gd name="connsiteY98" fmla="*/ 578644 h 673950"/>
                <a:gd name="connsiteX99" fmla="*/ 719137 w 1164431"/>
                <a:gd name="connsiteY99" fmla="*/ 604838 h 673950"/>
                <a:gd name="connsiteX100" fmla="*/ 769143 w 1164431"/>
                <a:gd name="connsiteY100" fmla="*/ 583406 h 673950"/>
                <a:gd name="connsiteX101" fmla="*/ 788193 w 1164431"/>
                <a:gd name="connsiteY101" fmla="*/ 571500 h 673950"/>
                <a:gd name="connsiteX102" fmla="*/ 835818 w 1164431"/>
                <a:gd name="connsiteY102" fmla="*/ 573881 h 673950"/>
                <a:gd name="connsiteX103" fmla="*/ 852487 w 1164431"/>
                <a:gd name="connsiteY103" fmla="*/ 583406 h 673950"/>
                <a:gd name="connsiteX104" fmla="*/ 854868 w 1164431"/>
                <a:gd name="connsiteY104" fmla="*/ 609600 h 673950"/>
                <a:gd name="connsiteX105" fmla="*/ 885825 w 1164431"/>
                <a:gd name="connsiteY105" fmla="*/ 647700 h 673950"/>
                <a:gd name="connsiteX106" fmla="*/ 914400 w 1164431"/>
                <a:gd name="connsiteY106" fmla="*/ 645319 h 673950"/>
                <a:gd name="connsiteX107" fmla="*/ 945356 w 1164431"/>
                <a:gd name="connsiteY107" fmla="*/ 650081 h 673950"/>
                <a:gd name="connsiteX108" fmla="*/ 962025 w 1164431"/>
                <a:gd name="connsiteY108" fmla="*/ 666750 h 673950"/>
                <a:gd name="connsiteX109" fmla="*/ 985837 w 1164431"/>
                <a:gd name="connsiteY109" fmla="*/ 671513 h 673950"/>
                <a:gd name="connsiteX110" fmla="*/ 1016793 w 1164431"/>
                <a:gd name="connsiteY110" fmla="*/ 623888 h 673950"/>
                <a:gd name="connsiteX111" fmla="*/ 1040606 w 1164431"/>
                <a:gd name="connsiteY111" fmla="*/ 647700 h 673950"/>
                <a:gd name="connsiteX0" fmla="*/ 1040606 w 1164431"/>
                <a:gd name="connsiteY0" fmla="*/ 647700 h 673950"/>
                <a:gd name="connsiteX1" fmla="*/ 1073943 w 1164431"/>
                <a:gd name="connsiteY1" fmla="*/ 654844 h 673950"/>
                <a:gd name="connsiteX2" fmla="*/ 1119187 w 1164431"/>
                <a:gd name="connsiteY2" fmla="*/ 650081 h 673950"/>
                <a:gd name="connsiteX3" fmla="*/ 1157287 w 1164431"/>
                <a:gd name="connsiteY3" fmla="*/ 616744 h 673950"/>
                <a:gd name="connsiteX4" fmla="*/ 1164431 w 1164431"/>
                <a:gd name="connsiteY4" fmla="*/ 540544 h 673950"/>
                <a:gd name="connsiteX5" fmla="*/ 1135856 w 1164431"/>
                <a:gd name="connsiteY5" fmla="*/ 528638 h 673950"/>
                <a:gd name="connsiteX6" fmla="*/ 1100137 w 1164431"/>
                <a:gd name="connsiteY6" fmla="*/ 521494 h 673950"/>
                <a:gd name="connsiteX7" fmla="*/ 1100137 w 1164431"/>
                <a:gd name="connsiteY7" fmla="*/ 507206 h 673950"/>
                <a:gd name="connsiteX8" fmla="*/ 1052512 w 1164431"/>
                <a:gd name="connsiteY8" fmla="*/ 507206 h 673950"/>
                <a:gd name="connsiteX9" fmla="*/ 1035843 w 1164431"/>
                <a:gd name="connsiteY9" fmla="*/ 485775 h 673950"/>
                <a:gd name="connsiteX10" fmla="*/ 1052512 w 1164431"/>
                <a:gd name="connsiteY10" fmla="*/ 473869 h 673950"/>
                <a:gd name="connsiteX11" fmla="*/ 1040606 w 1164431"/>
                <a:gd name="connsiteY11" fmla="*/ 461963 h 673950"/>
                <a:gd name="connsiteX12" fmla="*/ 1009650 w 1164431"/>
                <a:gd name="connsiteY12" fmla="*/ 457200 h 673950"/>
                <a:gd name="connsiteX13" fmla="*/ 990600 w 1164431"/>
                <a:gd name="connsiteY13" fmla="*/ 419100 h 673950"/>
                <a:gd name="connsiteX14" fmla="*/ 1012031 w 1164431"/>
                <a:gd name="connsiteY14" fmla="*/ 369094 h 673950"/>
                <a:gd name="connsiteX15" fmla="*/ 1016793 w 1164431"/>
                <a:gd name="connsiteY15" fmla="*/ 354806 h 673950"/>
                <a:gd name="connsiteX16" fmla="*/ 983456 w 1164431"/>
                <a:gd name="connsiteY16" fmla="*/ 342900 h 673950"/>
                <a:gd name="connsiteX17" fmla="*/ 957262 w 1164431"/>
                <a:gd name="connsiteY17" fmla="*/ 347663 h 673950"/>
                <a:gd name="connsiteX18" fmla="*/ 931068 w 1164431"/>
                <a:gd name="connsiteY18" fmla="*/ 335756 h 673950"/>
                <a:gd name="connsiteX19" fmla="*/ 916781 w 1164431"/>
                <a:gd name="connsiteY19" fmla="*/ 376238 h 673950"/>
                <a:gd name="connsiteX20" fmla="*/ 888206 w 1164431"/>
                <a:gd name="connsiteY20" fmla="*/ 366713 h 673950"/>
                <a:gd name="connsiteX21" fmla="*/ 864393 w 1164431"/>
                <a:gd name="connsiteY21" fmla="*/ 376238 h 673950"/>
                <a:gd name="connsiteX22" fmla="*/ 866775 w 1164431"/>
                <a:gd name="connsiteY22" fmla="*/ 409575 h 673950"/>
                <a:gd name="connsiteX23" fmla="*/ 852487 w 1164431"/>
                <a:gd name="connsiteY23" fmla="*/ 452438 h 673950"/>
                <a:gd name="connsiteX24" fmla="*/ 845343 w 1164431"/>
                <a:gd name="connsiteY24" fmla="*/ 471488 h 673950"/>
                <a:gd name="connsiteX25" fmla="*/ 804862 w 1164431"/>
                <a:gd name="connsiteY25" fmla="*/ 471488 h 673950"/>
                <a:gd name="connsiteX26" fmla="*/ 757237 w 1164431"/>
                <a:gd name="connsiteY26" fmla="*/ 440531 h 673950"/>
                <a:gd name="connsiteX27" fmla="*/ 726281 w 1164431"/>
                <a:gd name="connsiteY27" fmla="*/ 473869 h 673950"/>
                <a:gd name="connsiteX28" fmla="*/ 704850 w 1164431"/>
                <a:gd name="connsiteY28" fmla="*/ 502444 h 673950"/>
                <a:gd name="connsiteX29" fmla="*/ 664368 w 1164431"/>
                <a:gd name="connsiteY29" fmla="*/ 478631 h 673950"/>
                <a:gd name="connsiteX30" fmla="*/ 640556 w 1164431"/>
                <a:gd name="connsiteY30" fmla="*/ 452438 h 673950"/>
                <a:gd name="connsiteX31" fmla="*/ 640556 w 1164431"/>
                <a:gd name="connsiteY31" fmla="*/ 421481 h 673950"/>
                <a:gd name="connsiteX32" fmla="*/ 633412 w 1164431"/>
                <a:gd name="connsiteY32" fmla="*/ 397669 h 673950"/>
                <a:gd name="connsiteX33" fmla="*/ 595312 w 1164431"/>
                <a:gd name="connsiteY33" fmla="*/ 400050 h 673950"/>
                <a:gd name="connsiteX34" fmla="*/ 614362 w 1164431"/>
                <a:gd name="connsiteY34" fmla="*/ 381000 h 673950"/>
                <a:gd name="connsiteX35" fmla="*/ 616743 w 1164431"/>
                <a:gd name="connsiteY35" fmla="*/ 357188 h 673950"/>
                <a:gd name="connsiteX36" fmla="*/ 583406 w 1164431"/>
                <a:gd name="connsiteY36" fmla="*/ 319088 h 673950"/>
                <a:gd name="connsiteX37" fmla="*/ 569118 w 1164431"/>
                <a:gd name="connsiteY37" fmla="*/ 316706 h 673950"/>
                <a:gd name="connsiteX38" fmla="*/ 554831 w 1164431"/>
                <a:gd name="connsiteY38" fmla="*/ 354806 h 673950"/>
                <a:gd name="connsiteX39" fmla="*/ 528637 w 1164431"/>
                <a:gd name="connsiteY39" fmla="*/ 364331 h 673950"/>
                <a:gd name="connsiteX40" fmla="*/ 507206 w 1164431"/>
                <a:gd name="connsiteY40" fmla="*/ 335756 h 673950"/>
                <a:gd name="connsiteX41" fmla="*/ 495300 w 1164431"/>
                <a:gd name="connsiteY41" fmla="*/ 309563 h 673950"/>
                <a:gd name="connsiteX42" fmla="*/ 490537 w 1164431"/>
                <a:gd name="connsiteY42" fmla="*/ 295275 h 673950"/>
                <a:gd name="connsiteX43" fmla="*/ 466725 w 1164431"/>
                <a:gd name="connsiteY43" fmla="*/ 261938 h 673950"/>
                <a:gd name="connsiteX44" fmla="*/ 447675 w 1164431"/>
                <a:gd name="connsiteY44" fmla="*/ 214313 h 673950"/>
                <a:gd name="connsiteX45" fmla="*/ 442912 w 1164431"/>
                <a:gd name="connsiteY45" fmla="*/ 207169 h 673950"/>
                <a:gd name="connsiteX46" fmla="*/ 419100 w 1164431"/>
                <a:gd name="connsiteY46" fmla="*/ 200025 h 673950"/>
                <a:gd name="connsiteX47" fmla="*/ 404812 w 1164431"/>
                <a:gd name="connsiteY47" fmla="*/ 180975 h 673950"/>
                <a:gd name="connsiteX48" fmla="*/ 364331 w 1164431"/>
                <a:gd name="connsiteY48" fmla="*/ 176213 h 673950"/>
                <a:gd name="connsiteX49" fmla="*/ 352425 w 1164431"/>
                <a:gd name="connsiteY49" fmla="*/ 150019 h 673950"/>
                <a:gd name="connsiteX50" fmla="*/ 323850 w 1164431"/>
                <a:gd name="connsiteY50" fmla="*/ 114300 h 673950"/>
                <a:gd name="connsiteX51" fmla="*/ 304800 w 1164431"/>
                <a:gd name="connsiteY51" fmla="*/ 88106 h 673950"/>
                <a:gd name="connsiteX52" fmla="*/ 288131 w 1164431"/>
                <a:gd name="connsiteY52" fmla="*/ 66675 h 673950"/>
                <a:gd name="connsiteX53" fmla="*/ 264318 w 1164431"/>
                <a:gd name="connsiteY53" fmla="*/ 45244 h 673950"/>
                <a:gd name="connsiteX54" fmla="*/ 245268 w 1164431"/>
                <a:gd name="connsiteY54" fmla="*/ 26194 h 673950"/>
                <a:gd name="connsiteX55" fmla="*/ 228599 w 1164431"/>
                <a:gd name="connsiteY55" fmla="*/ 4763 h 673950"/>
                <a:gd name="connsiteX56" fmla="*/ 190500 w 1164431"/>
                <a:gd name="connsiteY56" fmla="*/ 0 h 673950"/>
                <a:gd name="connsiteX57" fmla="*/ 183356 w 1164431"/>
                <a:gd name="connsiteY57" fmla="*/ 0 h 673950"/>
                <a:gd name="connsiteX58" fmla="*/ 180975 w 1164431"/>
                <a:gd name="connsiteY58" fmla="*/ 26194 h 673950"/>
                <a:gd name="connsiteX59" fmla="*/ 185737 w 1164431"/>
                <a:gd name="connsiteY59" fmla="*/ 52388 h 673950"/>
                <a:gd name="connsiteX60" fmla="*/ 190500 w 1164431"/>
                <a:gd name="connsiteY60" fmla="*/ 69056 h 673950"/>
                <a:gd name="connsiteX61" fmla="*/ 176212 w 1164431"/>
                <a:gd name="connsiteY61" fmla="*/ 92869 h 673950"/>
                <a:gd name="connsiteX62" fmla="*/ 176212 w 1164431"/>
                <a:gd name="connsiteY62" fmla="*/ 121444 h 673950"/>
                <a:gd name="connsiteX63" fmla="*/ 147637 w 1164431"/>
                <a:gd name="connsiteY63" fmla="*/ 161925 h 673950"/>
                <a:gd name="connsiteX64" fmla="*/ 157162 w 1164431"/>
                <a:gd name="connsiteY64" fmla="*/ 173831 h 673950"/>
                <a:gd name="connsiteX65" fmla="*/ 150018 w 1164431"/>
                <a:gd name="connsiteY65" fmla="*/ 245269 h 673950"/>
                <a:gd name="connsiteX66" fmla="*/ 111918 w 1164431"/>
                <a:gd name="connsiteY66" fmla="*/ 276225 h 673950"/>
                <a:gd name="connsiteX67" fmla="*/ 109537 w 1164431"/>
                <a:gd name="connsiteY67" fmla="*/ 309563 h 673950"/>
                <a:gd name="connsiteX68" fmla="*/ 73818 w 1164431"/>
                <a:gd name="connsiteY68" fmla="*/ 311944 h 673950"/>
                <a:gd name="connsiteX69" fmla="*/ 78581 w 1164431"/>
                <a:gd name="connsiteY69" fmla="*/ 345281 h 673950"/>
                <a:gd name="connsiteX70" fmla="*/ 71437 w 1164431"/>
                <a:gd name="connsiteY70" fmla="*/ 371475 h 673950"/>
                <a:gd name="connsiteX71" fmla="*/ 88106 w 1164431"/>
                <a:gd name="connsiteY71" fmla="*/ 400050 h 673950"/>
                <a:gd name="connsiteX72" fmla="*/ 54768 w 1164431"/>
                <a:gd name="connsiteY72" fmla="*/ 421481 h 673950"/>
                <a:gd name="connsiteX73" fmla="*/ 0 w 1164431"/>
                <a:gd name="connsiteY73" fmla="*/ 469106 h 673950"/>
                <a:gd name="connsiteX74" fmla="*/ 54768 w 1164431"/>
                <a:gd name="connsiteY74" fmla="*/ 471488 h 673950"/>
                <a:gd name="connsiteX75" fmla="*/ 80962 w 1164431"/>
                <a:gd name="connsiteY75" fmla="*/ 511969 h 673950"/>
                <a:gd name="connsiteX76" fmla="*/ 104775 w 1164431"/>
                <a:gd name="connsiteY76" fmla="*/ 511969 h 673950"/>
                <a:gd name="connsiteX77" fmla="*/ 116681 w 1164431"/>
                <a:gd name="connsiteY77" fmla="*/ 478631 h 673950"/>
                <a:gd name="connsiteX78" fmla="*/ 142875 w 1164431"/>
                <a:gd name="connsiteY78" fmla="*/ 476250 h 673950"/>
                <a:gd name="connsiteX79" fmla="*/ 169068 w 1164431"/>
                <a:gd name="connsiteY79" fmla="*/ 459581 h 673950"/>
                <a:gd name="connsiteX80" fmla="*/ 190500 w 1164431"/>
                <a:gd name="connsiteY80" fmla="*/ 483394 h 673950"/>
                <a:gd name="connsiteX81" fmla="*/ 207168 w 1164431"/>
                <a:gd name="connsiteY81" fmla="*/ 516731 h 673950"/>
                <a:gd name="connsiteX82" fmla="*/ 228600 w 1164431"/>
                <a:gd name="connsiteY82" fmla="*/ 516731 h 673950"/>
                <a:gd name="connsiteX83" fmla="*/ 269081 w 1164431"/>
                <a:gd name="connsiteY83" fmla="*/ 502444 h 673950"/>
                <a:gd name="connsiteX84" fmla="*/ 307181 w 1164431"/>
                <a:gd name="connsiteY84" fmla="*/ 509588 h 673950"/>
                <a:gd name="connsiteX85" fmla="*/ 316706 w 1164431"/>
                <a:gd name="connsiteY85" fmla="*/ 540544 h 673950"/>
                <a:gd name="connsiteX86" fmla="*/ 335756 w 1164431"/>
                <a:gd name="connsiteY86" fmla="*/ 571500 h 673950"/>
                <a:gd name="connsiteX87" fmla="*/ 335756 w 1164431"/>
                <a:gd name="connsiteY87" fmla="*/ 571500 h 673950"/>
                <a:gd name="connsiteX88" fmla="*/ 381000 w 1164431"/>
                <a:gd name="connsiteY88" fmla="*/ 588169 h 673950"/>
                <a:gd name="connsiteX89" fmla="*/ 395287 w 1164431"/>
                <a:gd name="connsiteY89" fmla="*/ 614363 h 673950"/>
                <a:gd name="connsiteX90" fmla="*/ 400050 w 1164431"/>
                <a:gd name="connsiteY90" fmla="*/ 592931 h 673950"/>
                <a:gd name="connsiteX91" fmla="*/ 438150 w 1164431"/>
                <a:gd name="connsiteY91" fmla="*/ 588169 h 673950"/>
                <a:gd name="connsiteX92" fmla="*/ 473868 w 1164431"/>
                <a:gd name="connsiteY92" fmla="*/ 623888 h 673950"/>
                <a:gd name="connsiteX93" fmla="*/ 514350 w 1164431"/>
                <a:gd name="connsiteY93" fmla="*/ 654844 h 673950"/>
                <a:gd name="connsiteX94" fmla="*/ 540543 w 1164431"/>
                <a:gd name="connsiteY94" fmla="*/ 664369 h 673950"/>
                <a:gd name="connsiteX95" fmla="*/ 583406 w 1164431"/>
                <a:gd name="connsiteY95" fmla="*/ 628650 h 673950"/>
                <a:gd name="connsiteX96" fmla="*/ 597693 w 1164431"/>
                <a:gd name="connsiteY96" fmla="*/ 602456 h 673950"/>
                <a:gd name="connsiteX97" fmla="*/ 650081 w 1164431"/>
                <a:gd name="connsiteY97" fmla="*/ 581025 h 673950"/>
                <a:gd name="connsiteX98" fmla="*/ 676275 w 1164431"/>
                <a:gd name="connsiteY98" fmla="*/ 578644 h 673950"/>
                <a:gd name="connsiteX99" fmla="*/ 711993 w 1164431"/>
                <a:gd name="connsiteY99" fmla="*/ 578644 h 673950"/>
                <a:gd name="connsiteX100" fmla="*/ 719137 w 1164431"/>
                <a:gd name="connsiteY100" fmla="*/ 604838 h 673950"/>
                <a:gd name="connsiteX101" fmla="*/ 769143 w 1164431"/>
                <a:gd name="connsiteY101" fmla="*/ 583406 h 673950"/>
                <a:gd name="connsiteX102" fmla="*/ 788193 w 1164431"/>
                <a:gd name="connsiteY102" fmla="*/ 571500 h 673950"/>
                <a:gd name="connsiteX103" fmla="*/ 835818 w 1164431"/>
                <a:gd name="connsiteY103" fmla="*/ 573881 h 673950"/>
                <a:gd name="connsiteX104" fmla="*/ 852487 w 1164431"/>
                <a:gd name="connsiteY104" fmla="*/ 583406 h 673950"/>
                <a:gd name="connsiteX105" fmla="*/ 854868 w 1164431"/>
                <a:gd name="connsiteY105" fmla="*/ 609600 h 673950"/>
                <a:gd name="connsiteX106" fmla="*/ 885825 w 1164431"/>
                <a:gd name="connsiteY106" fmla="*/ 647700 h 673950"/>
                <a:gd name="connsiteX107" fmla="*/ 914400 w 1164431"/>
                <a:gd name="connsiteY107" fmla="*/ 645319 h 673950"/>
                <a:gd name="connsiteX108" fmla="*/ 945356 w 1164431"/>
                <a:gd name="connsiteY108" fmla="*/ 650081 h 673950"/>
                <a:gd name="connsiteX109" fmla="*/ 962025 w 1164431"/>
                <a:gd name="connsiteY109" fmla="*/ 666750 h 673950"/>
                <a:gd name="connsiteX110" fmla="*/ 985837 w 1164431"/>
                <a:gd name="connsiteY110" fmla="*/ 671513 h 673950"/>
                <a:gd name="connsiteX111" fmla="*/ 1016793 w 1164431"/>
                <a:gd name="connsiteY111" fmla="*/ 623888 h 673950"/>
                <a:gd name="connsiteX112" fmla="*/ 1040606 w 1164431"/>
                <a:gd name="connsiteY112" fmla="*/ 647700 h 673950"/>
                <a:gd name="connsiteX0" fmla="*/ 1040606 w 1164431"/>
                <a:gd name="connsiteY0" fmla="*/ 647700 h 673950"/>
                <a:gd name="connsiteX1" fmla="*/ 1073943 w 1164431"/>
                <a:gd name="connsiteY1" fmla="*/ 654844 h 673950"/>
                <a:gd name="connsiteX2" fmla="*/ 1119187 w 1164431"/>
                <a:gd name="connsiteY2" fmla="*/ 650081 h 673950"/>
                <a:gd name="connsiteX3" fmla="*/ 1157287 w 1164431"/>
                <a:gd name="connsiteY3" fmla="*/ 616744 h 673950"/>
                <a:gd name="connsiteX4" fmla="*/ 1164431 w 1164431"/>
                <a:gd name="connsiteY4" fmla="*/ 540544 h 673950"/>
                <a:gd name="connsiteX5" fmla="*/ 1135856 w 1164431"/>
                <a:gd name="connsiteY5" fmla="*/ 528638 h 673950"/>
                <a:gd name="connsiteX6" fmla="*/ 1100137 w 1164431"/>
                <a:gd name="connsiteY6" fmla="*/ 521494 h 673950"/>
                <a:gd name="connsiteX7" fmla="*/ 1100137 w 1164431"/>
                <a:gd name="connsiteY7" fmla="*/ 507206 h 673950"/>
                <a:gd name="connsiteX8" fmla="*/ 1052512 w 1164431"/>
                <a:gd name="connsiteY8" fmla="*/ 507206 h 673950"/>
                <a:gd name="connsiteX9" fmla="*/ 1035843 w 1164431"/>
                <a:gd name="connsiteY9" fmla="*/ 485775 h 673950"/>
                <a:gd name="connsiteX10" fmla="*/ 1052512 w 1164431"/>
                <a:gd name="connsiteY10" fmla="*/ 473869 h 673950"/>
                <a:gd name="connsiteX11" fmla="*/ 1040606 w 1164431"/>
                <a:gd name="connsiteY11" fmla="*/ 461963 h 673950"/>
                <a:gd name="connsiteX12" fmla="*/ 1009650 w 1164431"/>
                <a:gd name="connsiteY12" fmla="*/ 457200 h 673950"/>
                <a:gd name="connsiteX13" fmla="*/ 990600 w 1164431"/>
                <a:gd name="connsiteY13" fmla="*/ 419100 h 673950"/>
                <a:gd name="connsiteX14" fmla="*/ 1012031 w 1164431"/>
                <a:gd name="connsiteY14" fmla="*/ 369094 h 673950"/>
                <a:gd name="connsiteX15" fmla="*/ 1016793 w 1164431"/>
                <a:gd name="connsiteY15" fmla="*/ 354806 h 673950"/>
                <a:gd name="connsiteX16" fmla="*/ 983456 w 1164431"/>
                <a:gd name="connsiteY16" fmla="*/ 342900 h 673950"/>
                <a:gd name="connsiteX17" fmla="*/ 957262 w 1164431"/>
                <a:gd name="connsiteY17" fmla="*/ 347663 h 673950"/>
                <a:gd name="connsiteX18" fmla="*/ 931068 w 1164431"/>
                <a:gd name="connsiteY18" fmla="*/ 335756 h 673950"/>
                <a:gd name="connsiteX19" fmla="*/ 916781 w 1164431"/>
                <a:gd name="connsiteY19" fmla="*/ 376238 h 673950"/>
                <a:gd name="connsiteX20" fmla="*/ 888206 w 1164431"/>
                <a:gd name="connsiteY20" fmla="*/ 366713 h 673950"/>
                <a:gd name="connsiteX21" fmla="*/ 864393 w 1164431"/>
                <a:gd name="connsiteY21" fmla="*/ 376238 h 673950"/>
                <a:gd name="connsiteX22" fmla="*/ 866775 w 1164431"/>
                <a:gd name="connsiteY22" fmla="*/ 409575 h 673950"/>
                <a:gd name="connsiteX23" fmla="*/ 852487 w 1164431"/>
                <a:gd name="connsiteY23" fmla="*/ 452438 h 673950"/>
                <a:gd name="connsiteX24" fmla="*/ 845343 w 1164431"/>
                <a:gd name="connsiteY24" fmla="*/ 464344 h 673950"/>
                <a:gd name="connsiteX25" fmla="*/ 804862 w 1164431"/>
                <a:gd name="connsiteY25" fmla="*/ 471488 h 673950"/>
                <a:gd name="connsiteX26" fmla="*/ 757237 w 1164431"/>
                <a:gd name="connsiteY26" fmla="*/ 440531 h 673950"/>
                <a:gd name="connsiteX27" fmla="*/ 726281 w 1164431"/>
                <a:gd name="connsiteY27" fmla="*/ 473869 h 673950"/>
                <a:gd name="connsiteX28" fmla="*/ 704850 w 1164431"/>
                <a:gd name="connsiteY28" fmla="*/ 502444 h 673950"/>
                <a:gd name="connsiteX29" fmla="*/ 664368 w 1164431"/>
                <a:gd name="connsiteY29" fmla="*/ 478631 h 673950"/>
                <a:gd name="connsiteX30" fmla="*/ 640556 w 1164431"/>
                <a:gd name="connsiteY30" fmla="*/ 452438 h 673950"/>
                <a:gd name="connsiteX31" fmla="*/ 640556 w 1164431"/>
                <a:gd name="connsiteY31" fmla="*/ 421481 h 673950"/>
                <a:gd name="connsiteX32" fmla="*/ 633412 w 1164431"/>
                <a:gd name="connsiteY32" fmla="*/ 397669 h 673950"/>
                <a:gd name="connsiteX33" fmla="*/ 595312 w 1164431"/>
                <a:gd name="connsiteY33" fmla="*/ 400050 h 673950"/>
                <a:gd name="connsiteX34" fmla="*/ 614362 w 1164431"/>
                <a:gd name="connsiteY34" fmla="*/ 381000 h 673950"/>
                <a:gd name="connsiteX35" fmla="*/ 616743 w 1164431"/>
                <a:gd name="connsiteY35" fmla="*/ 357188 h 673950"/>
                <a:gd name="connsiteX36" fmla="*/ 583406 w 1164431"/>
                <a:gd name="connsiteY36" fmla="*/ 319088 h 673950"/>
                <a:gd name="connsiteX37" fmla="*/ 569118 w 1164431"/>
                <a:gd name="connsiteY37" fmla="*/ 316706 h 673950"/>
                <a:gd name="connsiteX38" fmla="*/ 554831 w 1164431"/>
                <a:gd name="connsiteY38" fmla="*/ 354806 h 673950"/>
                <a:gd name="connsiteX39" fmla="*/ 528637 w 1164431"/>
                <a:gd name="connsiteY39" fmla="*/ 364331 h 673950"/>
                <a:gd name="connsiteX40" fmla="*/ 507206 w 1164431"/>
                <a:gd name="connsiteY40" fmla="*/ 335756 h 673950"/>
                <a:gd name="connsiteX41" fmla="*/ 495300 w 1164431"/>
                <a:gd name="connsiteY41" fmla="*/ 309563 h 673950"/>
                <a:gd name="connsiteX42" fmla="*/ 490537 w 1164431"/>
                <a:gd name="connsiteY42" fmla="*/ 295275 h 673950"/>
                <a:gd name="connsiteX43" fmla="*/ 466725 w 1164431"/>
                <a:gd name="connsiteY43" fmla="*/ 261938 h 673950"/>
                <a:gd name="connsiteX44" fmla="*/ 447675 w 1164431"/>
                <a:gd name="connsiteY44" fmla="*/ 214313 h 673950"/>
                <a:gd name="connsiteX45" fmla="*/ 442912 w 1164431"/>
                <a:gd name="connsiteY45" fmla="*/ 207169 h 673950"/>
                <a:gd name="connsiteX46" fmla="*/ 419100 w 1164431"/>
                <a:gd name="connsiteY46" fmla="*/ 200025 h 673950"/>
                <a:gd name="connsiteX47" fmla="*/ 404812 w 1164431"/>
                <a:gd name="connsiteY47" fmla="*/ 180975 h 673950"/>
                <a:gd name="connsiteX48" fmla="*/ 364331 w 1164431"/>
                <a:gd name="connsiteY48" fmla="*/ 176213 h 673950"/>
                <a:gd name="connsiteX49" fmla="*/ 352425 w 1164431"/>
                <a:gd name="connsiteY49" fmla="*/ 150019 h 673950"/>
                <a:gd name="connsiteX50" fmla="*/ 323850 w 1164431"/>
                <a:gd name="connsiteY50" fmla="*/ 114300 h 673950"/>
                <a:gd name="connsiteX51" fmla="*/ 304800 w 1164431"/>
                <a:gd name="connsiteY51" fmla="*/ 88106 h 673950"/>
                <a:gd name="connsiteX52" fmla="*/ 288131 w 1164431"/>
                <a:gd name="connsiteY52" fmla="*/ 66675 h 673950"/>
                <a:gd name="connsiteX53" fmla="*/ 264318 w 1164431"/>
                <a:gd name="connsiteY53" fmla="*/ 45244 h 673950"/>
                <a:gd name="connsiteX54" fmla="*/ 245268 w 1164431"/>
                <a:gd name="connsiteY54" fmla="*/ 26194 h 673950"/>
                <a:gd name="connsiteX55" fmla="*/ 228599 w 1164431"/>
                <a:gd name="connsiteY55" fmla="*/ 4763 h 673950"/>
                <a:gd name="connsiteX56" fmla="*/ 190500 w 1164431"/>
                <a:gd name="connsiteY56" fmla="*/ 0 h 673950"/>
                <a:gd name="connsiteX57" fmla="*/ 183356 w 1164431"/>
                <a:gd name="connsiteY57" fmla="*/ 0 h 673950"/>
                <a:gd name="connsiteX58" fmla="*/ 180975 w 1164431"/>
                <a:gd name="connsiteY58" fmla="*/ 26194 h 673950"/>
                <a:gd name="connsiteX59" fmla="*/ 185737 w 1164431"/>
                <a:gd name="connsiteY59" fmla="*/ 52388 h 673950"/>
                <a:gd name="connsiteX60" fmla="*/ 190500 w 1164431"/>
                <a:gd name="connsiteY60" fmla="*/ 69056 h 673950"/>
                <a:gd name="connsiteX61" fmla="*/ 176212 w 1164431"/>
                <a:gd name="connsiteY61" fmla="*/ 92869 h 673950"/>
                <a:gd name="connsiteX62" fmla="*/ 176212 w 1164431"/>
                <a:gd name="connsiteY62" fmla="*/ 121444 h 673950"/>
                <a:gd name="connsiteX63" fmla="*/ 147637 w 1164431"/>
                <a:gd name="connsiteY63" fmla="*/ 161925 h 673950"/>
                <a:gd name="connsiteX64" fmla="*/ 157162 w 1164431"/>
                <a:gd name="connsiteY64" fmla="*/ 173831 h 673950"/>
                <a:gd name="connsiteX65" fmla="*/ 150018 w 1164431"/>
                <a:gd name="connsiteY65" fmla="*/ 245269 h 673950"/>
                <a:gd name="connsiteX66" fmla="*/ 111918 w 1164431"/>
                <a:gd name="connsiteY66" fmla="*/ 276225 h 673950"/>
                <a:gd name="connsiteX67" fmla="*/ 109537 w 1164431"/>
                <a:gd name="connsiteY67" fmla="*/ 309563 h 673950"/>
                <a:gd name="connsiteX68" fmla="*/ 73818 w 1164431"/>
                <a:gd name="connsiteY68" fmla="*/ 311944 h 673950"/>
                <a:gd name="connsiteX69" fmla="*/ 78581 w 1164431"/>
                <a:gd name="connsiteY69" fmla="*/ 345281 h 673950"/>
                <a:gd name="connsiteX70" fmla="*/ 71437 w 1164431"/>
                <a:gd name="connsiteY70" fmla="*/ 371475 h 673950"/>
                <a:gd name="connsiteX71" fmla="*/ 88106 w 1164431"/>
                <a:gd name="connsiteY71" fmla="*/ 400050 h 673950"/>
                <a:gd name="connsiteX72" fmla="*/ 54768 w 1164431"/>
                <a:gd name="connsiteY72" fmla="*/ 421481 h 673950"/>
                <a:gd name="connsiteX73" fmla="*/ 0 w 1164431"/>
                <a:gd name="connsiteY73" fmla="*/ 469106 h 673950"/>
                <a:gd name="connsiteX74" fmla="*/ 54768 w 1164431"/>
                <a:gd name="connsiteY74" fmla="*/ 471488 h 673950"/>
                <a:gd name="connsiteX75" fmla="*/ 80962 w 1164431"/>
                <a:gd name="connsiteY75" fmla="*/ 511969 h 673950"/>
                <a:gd name="connsiteX76" fmla="*/ 104775 w 1164431"/>
                <a:gd name="connsiteY76" fmla="*/ 511969 h 673950"/>
                <a:gd name="connsiteX77" fmla="*/ 116681 w 1164431"/>
                <a:gd name="connsiteY77" fmla="*/ 478631 h 673950"/>
                <a:gd name="connsiteX78" fmla="*/ 142875 w 1164431"/>
                <a:gd name="connsiteY78" fmla="*/ 476250 h 673950"/>
                <a:gd name="connsiteX79" fmla="*/ 169068 w 1164431"/>
                <a:gd name="connsiteY79" fmla="*/ 459581 h 673950"/>
                <a:gd name="connsiteX80" fmla="*/ 190500 w 1164431"/>
                <a:gd name="connsiteY80" fmla="*/ 483394 h 673950"/>
                <a:gd name="connsiteX81" fmla="*/ 207168 w 1164431"/>
                <a:gd name="connsiteY81" fmla="*/ 516731 h 673950"/>
                <a:gd name="connsiteX82" fmla="*/ 228600 w 1164431"/>
                <a:gd name="connsiteY82" fmla="*/ 516731 h 673950"/>
                <a:gd name="connsiteX83" fmla="*/ 269081 w 1164431"/>
                <a:gd name="connsiteY83" fmla="*/ 502444 h 673950"/>
                <a:gd name="connsiteX84" fmla="*/ 307181 w 1164431"/>
                <a:gd name="connsiteY84" fmla="*/ 509588 h 673950"/>
                <a:gd name="connsiteX85" fmla="*/ 316706 w 1164431"/>
                <a:gd name="connsiteY85" fmla="*/ 540544 h 673950"/>
                <a:gd name="connsiteX86" fmla="*/ 335756 w 1164431"/>
                <a:gd name="connsiteY86" fmla="*/ 571500 h 673950"/>
                <a:gd name="connsiteX87" fmla="*/ 335756 w 1164431"/>
                <a:gd name="connsiteY87" fmla="*/ 571500 h 673950"/>
                <a:gd name="connsiteX88" fmla="*/ 381000 w 1164431"/>
                <a:gd name="connsiteY88" fmla="*/ 588169 h 673950"/>
                <a:gd name="connsiteX89" fmla="*/ 395287 w 1164431"/>
                <a:gd name="connsiteY89" fmla="*/ 614363 h 673950"/>
                <a:gd name="connsiteX90" fmla="*/ 400050 w 1164431"/>
                <a:gd name="connsiteY90" fmla="*/ 592931 h 673950"/>
                <a:gd name="connsiteX91" fmla="*/ 438150 w 1164431"/>
                <a:gd name="connsiteY91" fmla="*/ 588169 h 673950"/>
                <a:gd name="connsiteX92" fmla="*/ 473868 w 1164431"/>
                <a:gd name="connsiteY92" fmla="*/ 623888 h 673950"/>
                <a:gd name="connsiteX93" fmla="*/ 514350 w 1164431"/>
                <a:gd name="connsiteY93" fmla="*/ 654844 h 673950"/>
                <a:gd name="connsiteX94" fmla="*/ 540543 w 1164431"/>
                <a:gd name="connsiteY94" fmla="*/ 664369 h 673950"/>
                <a:gd name="connsiteX95" fmla="*/ 583406 w 1164431"/>
                <a:gd name="connsiteY95" fmla="*/ 628650 h 673950"/>
                <a:gd name="connsiteX96" fmla="*/ 597693 w 1164431"/>
                <a:gd name="connsiteY96" fmla="*/ 602456 h 673950"/>
                <a:gd name="connsiteX97" fmla="*/ 650081 w 1164431"/>
                <a:gd name="connsiteY97" fmla="*/ 581025 h 673950"/>
                <a:gd name="connsiteX98" fmla="*/ 676275 w 1164431"/>
                <a:gd name="connsiteY98" fmla="*/ 578644 h 673950"/>
                <a:gd name="connsiteX99" fmla="*/ 711993 w 1164431"/>
                <a:gd name="connsiteY99" fmla="*/ 578644 h 673950"/>
                <a:gd name="connsiteX100" fmla="*/ 719137 w 1164431"/>
                <a:gd name="connsiteY100" fmla="*/ 604838 h 673950"/>
                <a:gd name="connsiteX101" fmla="*/ 769143 w 1164431"/>
                <a:gd name="connsiteY101" fmla="*/ 583406 h 673950"/>
                <a:gd name="connsiteX102" fmla="*/ 788193 w 1164431"/>
                <a:gd name="connsiteY102" fmla="*/ 571500 h 673950"/>
                <a:gd name="connsiteX103" fmla="*/ 835818 w 1164431"/>
                <a:gd name="connsiteY103" fmla="*/ 573881 h 673950"/>
                <a:gd name="connsiteX104" fmla="*/ 852487 w 1164431"/>
                <a:gd name="connsiteY104" fmla="*/ 583406 h 673950"/>
                <a:gd name="connsiteX105" fmla="*/ 854868 w 1164431"/>
                <a:gd name="connsiteY105" fmla="*/ 609600 h 673950"/>
                <a:gd name="connsiteX106" fmla="*/ 885825 w 1164431"/>
                <a:gd name="connsiteY106" fmla="*/ 647700 h 673950"/>
                <a:gd name="connsiteX107" fmla="*/ 914400 w 1164431"/>
                <a:gd name="connsiteY107" fmla="*/ 645319 h 673950"/>
                <a:gd name="connsiteX108" fmla="*/ 945356 w 1164431"/>
                <a:gd name="connsiteY108" fmla="*/ 650081 h 673950"/>
                <a:gd name="connsiteX109" fmla="*/ 962025 w 1164431"/>
                <a:gd name="connsiteY109" fmla="*/ 666750 h 673950"/>
                <a:gd name="connsiteX110" fmla="*/ 985837 w 1164431"/>
                <a:gd name="connsiteY110" fmla="*/ 671513 h 673950"/>
                <a:gd name="connsiteX111" fmla="*/ 1016793 w 1164431"/>
                <a:gd name="connsiteY111" fmla="*/ 623888 h 673950"/>
                <a:gd name="connsiteX112" fmla="*/ 1040606 w 1164431"/>
                <a:gd name="connsiteY112" fmla="*/ 647700 h 673950"/>
                <a:gd name="connsiteX0" fmla="*/ 1040606 w 1164431"/>
                <a:gd name="connsiteY0" fmla="*/ 647700 h 673950"/>
                <a:gd name="connsiteX1" fmla="*/ 1073943 w 1164431"/>
                <a:gd name="connsiteY1" fmla="*/ 654844 h 673950"/>
                <a:gd name="connsiteX2" fmla="*/ 1119187 w 1164431"/>
                <a:gd name="connsiteY2" fmla="*/ 650081 h 673950"/>
                <a:gd name="connsiteX3" fmla="*/ 1157287 w 1164431"/>
                <a:gd name="connsiteY3" fmla="*/ 616744 h 673950"/>
                <a:gd name="connsiteX4" fmla="*/ 1164431 w 1164431"/>
                <a:gd name="connsiteY4" fmla="*/ 540544 h 673950"/>
                <a:gd name="connsiteX5" fmla="*/ 1135856 w 1164431"/>
                <a:gd name="connsiteY5" fmla="*/ 528638 h 673950"/>
                <a:gd name="connsiteX6" fmla="*/ 1100137 w 1164431"/>
                <a:gd name="connsiteY6" fmla="*/ 521494 h 673950"/>
                <a:gd name="connsiteX7" fmla="*/ 1100137 w 1164431"/>
                <a:gd name="connsiteY7" fmla="*/ 507206 h 673950"/>
                <a:gd name="connsiteX8" fmla="*/ 1052512 w 1164431"/>
                <a:gd name="connsiteY8" fmla="*/ 507206 h 673950"/>
                <a:gd name="connsiteX9" fmla="*/ 1035843 w 1164431"/>
                <a:gd name="connsiteY9" fmla="*/ 485775 h 673950"/>
                <a:gd name="connsiteX10" fmla="*/ 1052512 w 1164431"/>
                <a:gd name="connsiteY10" fmla="*/ 473869 h 673950"/>
                <a:gd name="connsiteX11" fmla="*/ 1040606 w 1164431"/>
                <a:gd name="connsiteY11" fmla="*/ 461963 h 673950"/>
                <a:gd name="connsiteX12" fmla="*/ 1009650 w 1164431"/>
                <a:gd name="connsiteY12" fmla="*/ 457200 h 673950"/>
                <a:gd name="connsiteX13" fmla="*/ 990600 w 1164431"/>
                <a:gd name="connsiteY13" fmla="*/ 419100 h 673950"/>
                <a:gd name="connsiteX14" fmla="*/ 1012031 w 1164431"/>
                <a:gd name="connsiteY14" fmla="*/ 369094 h 673950"/>
                <a:gd name="connsiteX15" fmla="*/ 1016793 w 1164431"/>
                <a:gd name="connsiteY15" fmla="*/ 354806 h 673950"/>
                <a:gd name="connsiteX16" fmla="*/ 983456 w 1164431"/>
                <a:gd name="connsiteY16" fmla="*/ 342900 h 673950"/>
                <a:gd name="connsiteX17" fmla="*/ 957262 w 1164431"/>
                <a:gd name="connsiteY17" fmla="*/ 347663 h 673950"/>
                <a:gd name="connsiteX18" fmla="*/ 931068 w 1164431"/>
                <a:gd name="connsiteY18" fmla="*/ 335756 h 673950"/>
                <a:gd name="connsiteX19" fmla="*/ 916781 w 1164431"/>
                <a:gd name="connsiteY19" fmla="*/ 376238 h 673950"/>
                <a:gd name="connsiteX20" fmla="*/ 888206 w 1164431"/>
                <a:gd name="connsiteY20" fmla="*/ 366713 h 673950"/>
                <a:gd name="connsiteX21" fmla="*/ 864393 w 1164431"/>
                <a:gd name="connsiteY21" fmla="*/ 376238 h 673950"/>
                <a:gd name="connsiteX22" fmla="*/ 866775 w 1164431"/>
                <a:gd name="connsiteY22" fmla="*/ 409575 h 673950"/>
                <a:gd name="connsiteX23" fmla="*/ 852487 w 1164431"/>
                <a:gd name="connsiteY23" fmla="*/ 452438 h 673950"/>
                <a:gd name="connsiteX24" fmla="*/ 845343 w 1164431"/>
                <a:gd name="connsiteY24" fmla="*/ 464344 h 673950"/>
                <a:gd name="connsiteX25" fmla="*/ 804862 w 1164431"/>
                <a:gd name="connsiteY25" fmla="*/ 471488 h 673950"/>
                <a:gd name="connsiteX26" fmla="*/ 757237 w 1164431"/>
                <a:gd name="connsiteY26" fmla="*/ 440531 h 673950"/>
                <a:gd name="connsiteX27" fmla="*/ 726281 w 1164431"/>
                <a:gd name="connsiteY27" fmla="*/ 473869 h 673950"/>
                <a:gd name="connsiteX28" fmla="*/ 704850 w 1164431"/>
                <a:gd name="connsiteY28" fmla="*/ 502444 h 673950"/>
                <a:gd name="connsiteX29" fmla="*/ 664368 w 1164431"/>
                <a:gd name="connsiteY29" fmla="*/ 478631 h 673950"/>
                <a:gd name="connsiteX30" fmla="*/ 640556 w 1164431"/>
                <a:gd name="connsiteY30" fmla="*/ 452438 h 673950"/>
                <a:gd name="connsiteX31" fmla="*/ 640556 w 1164431"/>
                <a:gd name="connsiteY31" fmla="*/ 421481 h 673950"/>
                <a:gd name="connsiteX32" fmla="*/ 633412 w 1164431"/>
                <a:gd name="connsiteY32" fmla="*/ 397669 h 673950"/>
                <a:gd name="connsiteX33" fmla="*/ 595312 w 1164431"/>
                <a:gd name="connsiteY33" fmla="*/ 400050 h 673950"/>
                <a:gd name="connsiteX34" fmla="*/ 614362 w 1164431"/>
                <a:gd name="connsiteY34" fmla="*/ 381000 h 673950"/>
                <a:gd name="connsiteX35" fmla="*/ 616743 w 1164431"/>
                <a:gd name="connsiteY35" fmla="*/ 357188 h 673950"/>
                <a:gd name="connsiteX36" fmla="*/ 583406 w 1164431"/>
                <a:gd name="connsiteY36" fmla="*/ 319088 h 673950"/>
                <a:gd name="connsiteX37" fmla="*/ 569118 w 1164431"/>
                <a:gd name="connsiteY37" fmla="*/ 316706 h 673950"/>
                <a:gd name="connsiteX38" fmla="*/ 554831 w 1164431"/>
                <a:gd name="connsiteY38" fmla="*/ 354806 h 673950"/>
                <a:gd name="connsiteX39" fmla="*/ 528637 w 1164431"/>
                <a:gd name="connsiteY39" fmla="*/ 364331 h 673950"/>
                <a:gd name="connsiteX40" fmla="*/ 507206 w 1164431"/>
                <a:gd name="connsiteY40" fmla="*/ 335756 h 673950"/>
                <a:gd name="connsiteX41" fmla="*/ 495300 w 1164431"/>
                <a:gd name="connsiteY41" fmla="*/ 309563 h 673950"/>
                <a:gd name="connsiteX42" fmla="*/ 490537 w 1164431"/>
                <a:gd name="connsiteY42" fmla="*/ 295275 h 673950"/>
                <a:gd name="connsiteX43" fmla="*/ 466725 w 1164431"/>
                <a:gd name="connsiteY43" fmla="*/ 261938 h 673950"/>
                <a:gd name="connsiteX44" fmla="*/ 447675 w 1164431"/>
                <a:gd name="connsiteY44" fmla="*/ 214313 h 673950"/>
                <a:gd name="connsiteX45" fmla="*/ 442912 w 1164431"/>
                <a:gd name="connsiteY45" fmla="*/ 207169 h 673950"/>
                <a:gd name="connsiteX46" fmla="*/ 419100 w 1164431"/>
                <a:gd name="connsiteY46" fmla="*/ 200025 h 673950"/>
                <a:gd name="connsiteX47" fmla="*/ 404812 w 1164431"/>
                <a:gd name="connsiteY47" fmla="*/ 180975 h 673950"/>
                <a:gd name="connsiteX48" fmla="*/ 364331 w 1164431"/>
                <a:gd name="connsiteY48" fmla="*/ 176213 h 673950"/>
                <a:gd name="connsiteX49" fmla="*/ 352425 w 1164431"/>
                <a:gd name="connsiteY49" fmla="*/ 150019 h 673950"/>
                <a:gd name="connsiteX50" fmla="*/ 323850 w 1164431"/>
                <a:gd name="connsiteY50" fmla="*/ 114300 h 673950"/>
                <a:gd name="connsiteX51" fmla="*/ 304800 w 1164431"/>
                <a:gd name="connsiteY51" fmla="*/ 88106 h 673950"/>
                <a:gd name="connsiteX52" fmla="*/ 288131 w 1164431"/>
                <a:gd name="connsiteY52" fmla="*/ 66675 h 673950"/>
                <a:gd name="connsiteX53" fmla="*/ 264318 w 1164431"/>
                <a:gd name="connsiteY53" fmla="*/ 45244 h 673950"/>
                <a:gd name="connsiteX54" fmla="*/ 245268 w 1164431"/>
                <a:gd name="connsiteY54" fmla="*/ 26194 h 673950"/>
                <a:gd name="connsiteX55" fmla="*/ 228599 w 1164431"/>
                <a:gd name="connsiteY55" fmla="*/ 4763 h 673950"/>
                <a:gd name="connsiteX56" fmla="*/ 190500 w 1164431"/>
                <a:gd name="connsiteY56" fmla="*/ 0 h 673950"/>
                <a:gd name="connsiteX57" fmla="*/ 183356 w 1164431"/>
                <a:gd name="connsiteY57" fmla="*/ 0 h 673950"/>
                <a:gd name="connsiteX58" fmla="*/ 180975 w 1164431"/>
                <a:gd name="connsiteY58" fmla="*/ 26194 h 673950"/>
                <a:gd name="connsiteX59" fmla="*/ 185737 w 1164431"/>
                <a:gd name="connsiteY59" fmla="*/ 52388 h 673950"/>
                <a:gd name="connsiteX60" fmla="*/ 190500 w 1164431"/>
                <a:gd name="connsiteY60" fmla="*/ 69056 h 673950"/>
                <a:gd name="connsiteX61" fmla="*/ 176212 w 1164431"/>
                <a:gd name="connsiteY61" fmla="*/ 92869 h 673950"/>
                <a:gd name="connsiteX62" fmla="*/ 180974 w 1164431"/>
                <a:gd name="connsiteY62" fmla="*/ 119063 h 673950"/>
                <a:gd name="connsiteX63" fmla="*/ 147637 w 1164431"/>
                <a:gd name="connsiteY63" fmla="*/ 161925 h 673950"/>
                <a:gd name="connsiteX64" fmla="*/ 157162 w 1164431"/>
                <a:gd name="connsiteY64" fmla="*/ 173831 h 673950"/>
                <a:gd name="connsiteX65" fmla="*/ 150018 w 1164431"/>
                <a:gd name="connsiteY65" fmla="*/ 245269 h 673950"/>
                <a:gd name="connsiteX66" fmla="*/ 111918 w 1164431"/>
                <a:gd name="connsiteY66" fmla="*/ 276225 h 673950"/>
                <a:gd name="connsiteX67" fmla="*/ 109537 w 1164431"/>
                <a:gd name="connsiteY67" fmla="*/ 309563 h 673950"/>
                <a:gd name="connsiteX68" fmla="*/ 73818 w 1164431"/>
                <a:gd name="connsiteY68" fmla="*/ 311944 h 673950"/>
                <a:gd name="connsiteX69" fmla="*/ 78581 w 1164431"/>
                <a:gd name="connsiteY69" fmla="*/ 345281 h 673950"/>
                <a:gd name="connsiteX70" fmla="*/ 71437 w 1164431"/>
                <a:gd name="connsiteY70" fmla="*/ 371475 h 673950"/>
                <a:gd name="connsiteX71" fmla="*/ 88106 w 1164431"/>
                <a:gd name="connsiteY71" fmla="*/ 400050 h 673950"/>
                <a:gd name="connsiteX72" fmla="*/ 54768 w 1164431"/>
                <a:gd name="connsiteY72" fmla="*/ 421481 h 673950"/>
                <a:gd name="connsiteX73" fmla="*/ 0 w 1164431"/>
                <a:gd name="connsiteY73" fmla="*/ 469106 h 673950"/>
                <a:gd name="connsiteX74" fmla="*/ 54768 w 1164431"/>
                <a:gd name="connsiteY74" fmla="*/ 471488 h 673950"/>
                <a:gd name="connsiteX75" fmla="*/ 80962 w 1164431"/>
                <a:gd name="connsiteY75" fmla="*/ 511969 h 673950"/>
                <a:gd name="connsiteX76" fmla="*/ 104775 w 1164431"/>
                <a:gd name="connsiteY76" fmla="*/ 511969 h 673950"/>
                <a:gd name="connsiteX77" fmla="*/ 116681 w 1164431"/>
                <a:gd name="connsiteY77" fmla="*/ 478631 h 673950"/>
                <a:gd name="connsiteX78" fmla="*/ 142875 w 1164431"/>
                <a:gd name="connsiteY78" fmla="*/ 476250 h 673950"/>
                <a:gd name="connsiteX79" fmla="*/ 169068 w 1164431"/>
                <a:gd name="connsiteY79" fmla="*/ 459581 h 673950"/>
                <a:gd name="connsiteX80" fmla="*/ 190500 w 1164431"/>
                <a:gd name="connsiteY80" fmla="*/ 483394 h 673950"/>
                <a:gd name="connsiteX81" fmla="*/ 207168 w 1164431"/>
                <a:gd name="connsiteY81" fmla="*/ 516731 h 673950"/>
                <a:gd name="connsiteX82" fmla="*/ 228600 w 1164431"/>
                <a:gd name="connsiteY82" fmla="*/ 516731 h 673950"/>
                <a:gd name="connsiteX83" fmla="*/ 269081 w 1164431"/>
                <a:gd name="connsiteY83" fmla="*/ 502444 h 673950"/>
                <a:gd name="connsiteX84" fmla="*/ 307181 w 1164431"/>
                <a:gd name="connsiteY84" fmla="*/ 509588 h 673950"/>
                <a:gd name="connsiteX85" fmla="*/ 316706 w 1164431"/>
                <a:gd name="connsiteY85" fmla="*/ 540544 h 673950"/>
                <a:gd name="connsiteX86" fmla="*/ 335756 w 1164431"/>
                <a:gd name="connsiteY86" fmla="*/ 571500 h 673950"/>
                <a:gd name="connsiteX87" fmla="*/ 335756 w 1164431"/>
                <a:gd name="connsiteY87" fmla="*/ 571500 h 673950"/>
                <a:gd name="connsiteX88" fmla="*/ 381000 w 1164431"/>
                <a:gd name="connsiteY88" fmla="*/ 588169 h 673950"/>
                <a:gd name="connsiteX89" fmla="*/ 395287 w 1164431"/>
                <a:gd name="connsiteY89" fmla="*/ 614363 h 673950"/>
                <a:gd name="connsiteX90" fmla="*/ 400050 w 1164431"/>
                <a:gd name="connsiteY90" fmla="*/ 592931 h 673950"/>
                <a:gd name="connsiteX91" fmla="*/ 438150 w 1164431"/>
                <a:gd name="connsiteY91" fmla="*/ 588169 h 673950"/>
                <a:gd name="connsiteX92" fmla="*/ 473868 w 1164431"/>
                <a:gd name="connsiteY92" fmla="*/ 623888 h 673950"/>
                <a:gd name="connsiteX93" fmla="*/ 514350 w 1164431"/>
                <a:gd name="connsiteY93" fmla="*/ 654844 h 673950"/>
                <a:gd name="connsiteX94" fmla="*/ 540543 w 1164431"/>
                <a:gd name="connsiteY94" fmla="*/ 664369 h 673950"/>
                <a:gd name="connsiteX95" fmla="*/ 583406 w 1164431"/>
                <a:gd name="connsiteY95" fmla="*/ 628650 h 673950"/>
                <a:gd name="connsiteX96" fmla="*/ 597693 w 1164431"/>
                <a:gd name="connsiteY96" fmla="*/ 602456 h 673950"/>
                <a:gd name="connsiteX97" fmla="*/ 650081 w 1164431"/>
                <a:gd name="connsiteY97" fmla="*/ 581025 h 673950"/>
                <a:gd name="connsiteX98" fmla="*/ 676275 w 1164431"/>
                <a:gd name="connsiteY98" fmla="*/ 578644 h 673950"/>
                <a:gd name="connsiteX99" fmla="*/ 711993 w 1164431"/>
                <a:gd name="connsiteY99" fmla="*/ 578644 h 673950"/>
                <a:gd name="connsiteX100" fmla="*/ 719137 w 1164431"/>
                <a:gd name="connsiteY100" fmla="*/ 604838 h 673950"/>
                <a:gd name="connsiteX101" fmla="*/ 769143 w 1164431"/>
                <a:gd name="connsiteY101" fmla="*/ 583406 h 673950"/>
                <a:gd name="connsiteX102" fmla="*/ 788193 w 1164431"/>
                <a:gd name="connsiteY102" fmla="*/ 571500 h 673950"/>
                <a:gd name="connsiteX103" fmla="*/ 835818 w 1164431"/>
                <a:gd name="connsiteY103" fmla="*/ 573881 h 673950"/>
                <a:gd name="connsiteX104" fmla="*/ 852487 w 1164431"/>
                <a:gd name="connsiteY104" fmla="*/ 583406 h 673950"/>
                <a:gd name="connsiteX105" fmla="*/ 854868 w 1164431"/>
                <a:gd name="connsiteY105" fmla="*/ 609600 h 673950"/>
                <a:gd name="connsiteX106" fmla="*/ 885825 w 1164431"/>
                <a:gd name="connsiteY106" fmla="*/ 647700 h 673950"/>
                <a:gd name="connsiteX107" fmla="*/ 914400 w 1164431"/>
                <a:gd name="connsiteY107" fmla="*/ 645319 h 673950"/>
                <a:gd name="connsiteX108" fmla="*/ 945356 w 1164431"/>
                <a:gd name="connsiteY108" fmla="*/ 650081 h 673950"/>
                <a:gd name="connsiteX109" fmla="*/ 962025 w 1164431"/>
                <a:gd name="connsiteY109" fmla="*/ 666750 h 673950"/>
                <a:gd name="connsiteX110" fmla="*/ 985837 w 1164431"/>
                <a:gd name="connsiteY110" fmla="*/ 671513 h 673950"/>
                <a:gd name="connsiteX111" fmla="*/ 1016793 w 1164431"/>
                <a:gd name="connsiteY111" fmla="*/ 623888 h 673950"/>
                <a:gd name="connsiteX112" fmla="*/ 1040606 w 1164431"/>
                <a:gd name="connsiteY112" fmla="*/ 647700 h 673950"/>
                <a:gd name="connsiteX0" fmla="*/ 1040606 w 1164431"/>
                <a:gd name="connsiteY0" fmla="*/ 647700 h 673950"/>
                <a:gd name="connsiteX1" fmla="*/ 1073943 w 1164431"/>
                <a:gd name="connsiteY1" fmla="*/ 654844 h 673950"/>
                <a:gd name="connsiteX2" fmla="*/ 1119187 w 1164431"/>
                <a:gd name="connsiteY2" fmla="*/ 650081 h 673950"/>
                <a:gd name="connsiteX3" fmla="*/ 1157287 w 1164431"/>
                <a:gd name="connsiteY3" fmla="*/ 616744 h 673950"/>
                <a:gd name="connsiteX4" fmla="*/ 1164431 w 1164431"/>
                <a:gd name="connsiteY4" fmla="*/ 540544 h 673950"/>
                <a:gd name="connsiteX5" fmla="*/ 1135856 w 1164431"/>
                <a:gd name="connsiteY5" fmla="*/ 528638 h 673950"/>
                <a:gd name="connsiteX6" fmla="*/ 1100137 w 1164431"/>
                <a:gd name="connsiteY6" fmla="*/ 521494 h 673950"/>
                <a:gd name="connsiteX7" fmla="*/ 1100137 w 1164431"/>
                <a:gd name="connsiteY7" fmla="*/ 507206 h 673950"/>
                <a:gd name="connsiteX8" fmla="*/ 1052512 w 1164431"/>
                <a:gd name="connsiteY8" fmla="*/ 507206 h 673950"/>
                <a:gd name="connsiteX9" fmla="*/ 1035843 w 1164431"/>
                <a:gd name="connsiteY9" fmla="*/ 485775 h 673950"/>
                <a:gd name="connsiteX10" fmla="*/ 1052512 w 1164431"/>
                <a:gd name="connsiteY10" fmla="*/ 473869 h 673950"/>
                <a:gd name="connsiteX11" fmla="*/ 1040606 w 1164431"/>
                <a:gd name="connsiteY11" fmla="*/ 461963 h 673950"/>
                <a:gd name="connsiteX12" fmla="*/ 1009650 w 1164431"/>
                <a:gd name="connsiteY12" fmla="*/ 457200 h 673950"/>
                <a:gd name="connsiteX13" fmla="*/ 990600 w 1164431"/>
                <a:gd name="connsiteY13" fmla="*/ 419100 h 673950"/>
                <a:gd name="connsiteX14" fmla="*/ 1012031 w 1164431"/>
                <a:gd name="connsiteY14" fmla="*/ 369094 h 673950"/>
                <a:gd name="connsiteX15" fmla="*/ 1016793 w 1164431"/>
                <a:gd name="connsiteY15" fmla="*/ 354806 h 673950"/>
                <a:gd name="connsiteX16" fmla="*/ 983456 w 1164431"/>
                <a:gd name="connsiteY16" fmla="*/ 342900 h 673950"/>
                <a:gd name="connsiteX17" fmla="*/ 957262 w 1164431"/>
                <a:gd name="connsiteY17" fmla="*/ 347663 h 673950"/>
                <a:gd name="connsiteX18" fmla="*/ 931068 w 1164431"/>
                <a:gd name="connsiteY18" fmla="*/ 335756 h 673950"/>
                <a:gd name="connsiteX19" fmla="*/ 916781 w 1164431"/>
                <a:gd name="connsiteY19" fmla="*/ 376238 h 673950"/>
                <a:gd name="connsiteX20" fmla="*/ 888206 w 1164431"/>
                <a:gd name="connsiteY20" fmla="*/ 366713 h 673950"/>
                <a:gd name="connsiteX21" fmla="*/ 864393 w 1164431"/>
                <a:gd name="connsiteY21" fmla="*/ 376238 h 673950"/>
                <a:gd name="connsiteX22" fmla="*/ 866775 w 1164431"/>
                <a:gd name="connsiteY22" fmla="*/ 409575 h 673950"/>
                <a:gd name="connsiteX23" fmla="*/ 852487 w 1164431"/>
                <a:gd name="connsiteY23" fmla="*/ 452438 h 673950"/>
                <a:gd name="connsiteX24" fmla="*/ 845343 w 1164431"/>
                <a:gd name="connsiteY24" fmla="*/ 464344 h 673950"/>
                <a:gd name="connsiteX25" fmla="*/ 804862 w 1164431"/>
                <a:gd name="connsiteY25" fmla="*/ 471488 h 673950"/>
                <a:gd name="connsiteX26" fmla="*/ 757237 w 1164431"/>
                <a:gd name="connsiteY26" fmla="*/ 440531 h 673950"/>
                <a:gd name="connsiteX27" fmla="*/ 726281 w 1164431"/>
                <a:gd name="connsiteY27" fmla="*/ 473869 h 673950"/>
                <a:gd name="connsiteX28" fmla="*/ 704850 w 1164431"/>
                <a:gd name="connsiteY28" fmla="*/ 502444 h 673950"/>
                <a:gd name="connsiteX29" fmla="*/ 664368 w 1164431"/>
                <a:gd name="connsiteY29" fmla="*/ 478631 h 673950"/>
                <a:gd name="connsiteX30" fmla="*/ 640556 w 1164431"/>
                <a:gd name="connsiteY30" fmla="*/ 452438 h 673950"/>
                <a:gd name="connsiteX31" fmla="*/ 640556 w 1164431"/>
                <a:gd name="connsiteY31" fmla="*/ 421481 h 673950"/>
                <a:gd name="connsiteX32" fmla="*/ 633412 w 1164431"/>
                <a:gd name="connsiteY32" fmla="*/ 397669 h 673950"/>
                <a:gd name="connsiteX33" fmla="*/ 595312 w 1164431"/>
                <a:gd name="connsiteY33" fmla="*/ 400050 h 673950"/>
                <a:gd name="connsiteX34" fmla="*/ 614362 w 1164431"/>
                <a:gd name="connsiteY34" fmla="*/ 381000 h 673950"/>
                <a:gd name="connsiteX35" fmla="*/ 616743 w 1164431"/>
                <a:gd name="connsiteY35" fmla="*/ 357188 h 673950"/>
                <a:gd name="connsiteX36" fmla="*/ 583406 w 1164431"/>
                <a:gd name="connsiteY36" fmla="*/ 319088 h 673950"/>
                <a:gd name="connsiteX37" fmla="*/ 569118 w 1164431"/>
                <a:gd name="connsiteY37" fmla="*/ 316706 h 673950"/>
                <a:gd name="connsiteX38" fmla="*/ 554831 w 1164431"/>
                <a:gd name="connsiteY38" fmla="*/ 354806 h 673950"/>
                <a:gd name="connsiteX39" fmla="*/ 528637 w 1164431"/>
                <a:gd name="connsiteY39" fmla="*/ 364331 h 673950"/>
                <a:gd name="connsiteX40" fmla="*/ 507206 w 1164431"/>
                <a:gd name="connsiteY40" fmla="*/ 335756 h 673950"/>
                <a:gd name="connsiteX41" fmla="*/ 495300 w 1164431"/>
                <a:gd name="connsiteY41" fmla="*/ 309563 h 673950"/>
                <a:gd name="connsiteX42" fmla="*/ 490537 w 1164431"/>
                <a:gd name="connsiteY42" fmla="*/ 295275 h 673950"/>
                <a:gd name="connsiteX43" fmla="*/ 466725 w 1164431"/>
                <a:gd name="connsiteY43" fmla="*/ 261938 h 673950"/>
                <a:gd name="connsiteX44" fmla="*/ 447675 w 1164431"/>
                <a:gd name="connsiteY44" fmla="*/ 214313 h 673950"/>
                <a:gd name="connsiteX45" fmla="*/ 442912 w 1164431"/>
                <a:gd name="connsiteY45" fmla="*/ 207169 h 673950"/>
                <a:gd name="connsiteX46" fmla="*/ 419100 w 1164431"/>
                <a:gd name="connsiteY46" fmla="*/ 200025 h 673950"/>
                <a:gd name="connsiteX47" fmla="*/ 404812 w 1164431"/>
                <a:gd name="connsiteY47" fmla="*/ 180975 h 673950"/>
                <a:gd name="connsiteX48" fmla="*/ 364331 w 1164431"/>
                <a:gd name="connsiteY48" fmla="*/ 176213 h 673950"/>
                <a:gd name="connsiteX49" fmla="*/ 352425 w 1164431"/>
                <a:gd name="connsiteY49" fmla="*/ 150019 h 673950"/>
                <a:gd name="connsiteX50" fmla="*/ 323850 w 1164431"/>
                <a:gd name="connsiteY50" fmla="*/ 114300 h 673950"/>
                <a:gd name="connsiteX51" fmla="*/ 304800 w 1164431"/>
                <a:gd name="connsiteY51" fmla="*/ 88106 h 673950"/>
                <a:gd name="connsiteX52" fmla="*/ 288131 w 1164431"/>
                <a:gd name="connsiteY52" fmla="*/ 66675 h 673950"/>
                <a:gd name="connsiteX53" fmla="*/ 264318 w 1164431"/>
                <a:gd name="connsiteY53" fmla="*/ 45244 h 673950"/>
                <a:gd name="connsiteX54" fmla="*/ 245268 w 1164431"/>
                <a:gd name="connsiteY54" fmla="*/ 26194 h 673950"/>
                <a:gd name="connsiteX55" fmla="*/ 228599 w 1164431"/>
                <a:gd name="connsiteY55" fmla="*/ 4763 h 673950"/>
                <a:gd name="connsiteX56" fmla="*/ 190500 w 1164431"/>
                <a:gd name="connsiteY56" fmla="*/ 0 h 673950"/>
                <a:gd name="connsiteX57" fmla="*/ 183356 w 1164431"/>
                <a:gd name="connsiteY57" fmla="*/ 0 h 673950"/>
                <a:gd name="connsiteX58" fmla="*/ 180975 w 1164431"/>
                <a:gd name="connsiteY58" fmla="*/ 26194 h 673950"/>
                <a:gd name="connsiteX59" fmla="*/ 185737 w 1164431"/>
                <a:gd name="connsiteY59" fmla="*/ 52388 h 673950"/>
                <a:gd name="connsiteX60" fmla="*/ 190500 w 1164431"/>
                <a:gd name="connsiteY60" fmla="*/ 69056 h 673950"/>
                <a:gd name="connsiteX61" fmla="*/ 185737 w 1164431"/>
                <a:gd name="connsiteY61" fmla="*/ 92869 h 673950"/>
                <a:gd name="connsiteX62" fmla="*/ 180974 w 1164431"/>
                <a:gd name="connsiteY62" fmla="*/ 119063 h 673950"/>
                <a:gd name="connsiteX63" fmla="*/ 147637 w 1164431"/>
                <a:gd name="connsiteY63" fmla="*/ 161925 h 673950"/>
                <a:gd name="connsiteX64" fmla="*/ 157162 w 1164431"/>
                <a:gd name="connsiteY64" fmla="*/ 173831 h 673950"/>
                <a:gd name="connsiteX65" fmla="*/ 150018 w 1164431"/>
                <a:gd name="connsiteY65" fmla="*/ 245269 h 673950"/>
                <a:gd name="connsiteX66" fmla="*/ 111918 w 1164431"/>
                <a:gd name="connsiteY66" fmla="*/ 276225 h 673950"/>
                <a:gd name="connsiteX67" fmla="*/ 109537 w 1164431"/>
                <a:gd name="connsiteY67" fmla="*/ 309563 h 673950"/>
                <a:gd name="connsiteX68" fmla="*/ 73818 w 1164431"/>
                <a:gd name="connsiteY68" fmla="*/ 311944 h 673950"/>
                <a:gd name="connsiteX69" fmla="*/ 78581 w 1164431"/>
                <a:gd name="connsiteY69" fmla="*/ 345281 h 673950"/>
                <a:gd name="connsiteX70" fmla="*/ 71437 w 1164431"/>
                <a:gd name="connsiteY70" fmla="*/ 371475 h 673950"/>
                <a:gd name="connsiteX71" fmla="*/ 88106 w 1164431"/>
                <a:gd name="connsiteY71" fmla="*/ 400050 h 673950"/>
                <a:gd name="connsiteX72" fmla="*/ 54768 w 1164431"/>
                <a:gd name="connsiteY72" fmla="*/ 421481 h 673950"/>
                <a:gd name="connsiteX73" fmla="*/ 0 w 1164431"/>
                <a:gd name="connsiteY73" fmla="*/ 469106 h 673950"/>
                <a:gd name="connsiteX74" fmla="*/ 54768 w 1164431"/>
                <a:gd name="connsiteY74" fmla="*/ 471488 h 673950"/>
                <a:gd name="connsiteX75" fmla="*/ 80962 w 1164431"/>
                <a:gd name="connsiteY75" fmla="*/ 511969 h 673950"/>
                <a:gd name="connsiteX76" fmla="*/ 104775 w 1164431"/>
                <a:gd name="connsiteY76" fmla="*/ 511969 h 673950"/>
                <a:gd name="connsiteX77" fmla="*/ 116681 w 1164431"/>
                <a:gd name="connsiteY77" fmla="*/ 478631 h 673950"/>
                <a:gd name="connsiteX78" fmla="*/ 142875 w 1164431"/>
                <a:gd name="connsiteY78" fmla="*/ 476250 h 673950"/>
                <a:gd name="connsiteX79" fmla="*/ 169068 w 1164431"/>
                <a:gd name="connsiteY79" fmla="*/ 459581 h 673950"/>
                <a:gd name="connsiteX80" fmla="*/ 190500 w 1164431"/>
                <a:gd name="connsiteY80" fmla="*/ 483394 h 673950"/>
                <a:gd name="connsiteX81" fmla="*/ 207168 w 1164431"/>
                <a:gd name="connsiteY81" fmla="*/ 516731 h 673950"/>
                <a:gd name="connsiteX82" fmla="*/ 228600 w 1164431"/>
                <a:gd name="connsiteY82" fmla="*/ 516731 h 673950"/>
                <a:gd name="connsiteX83" fmla="*/ 269081 w 1164431"/>
                <a:gd name="connsiteY83" fmla="*/ 502444 h 673950"/>
                <a:gd name="connsiteX84" fmla="*/ 307181 w 1164431"/>
                <a:gd name="connsiteY84" fmla="*/ 509588 h 673950"/>
                <a:gd name="connsiteX85" fmla="*/ 316706 w 1164431"/>
                <a:gd name="connsiteY85" fmla="*/ 540544 h 673950"/>
                <a:gd name="connsiteX86" fmla="*/ 335756 w 1164431"/>
                <a:gd name="connsiteY86" fmla="*/ 571500 h 673950"/>
                <a:gd name="connsiteX87" fmla="*/ 335756 w 1164431"/>
                <a:gd name="connsiteY87" fmla="*/ 571500 h 673950"/>
                <a:gd name="connsiteX88" fmla="*/ 381000 w 1164431"/>
                <a:gd name="connsiteY88" fmla="*/ 588169 h 673950"/>
                <a:gd name="connsiteX89" fmla="*/ 395287 w 1164431"/>
                <a:gd name="connsiteY89" fmla="*/ 614363 h 673950"/>
                <a:gd name="connsiteX90" fmla="*/ 400050 w 1164431"/>
                <a:gd name="connsiteY90" fmla="*/ 592931 h 673950"/>
                <a:gd name="connsiteX91" fmla="*/ 438150 w 1164431"/>
                <a:gd name="connsiteY91" fmla="*/ 588169 h 673950"/>
                <a:gd name="connsiteX92" fmla="*/ 473868 w 1164431"/>
                <a:gd name="connsiteY92" fmla="*/ 623888 h 673950"/>
                <a:gd name="connsiteX93" fmla="*/ 514350 w 1164431"/>
                <a:gd name="connsiteY93" fmla="*/ 654844 h 673950"/>
                <a:gd name="connsiteX94" fmla="*/ 540543 w 1164431"/>
                <a:gd name="connsiteY94" fmla="*/ 664369 h 673950"/>
                <a:gd name="connsiteX95" fmla="*/ 583406 w 1164431"/>
                <a:gd name="connsiteY95" fmla="*/ 628650 h 673950"/>
                <a:gd name="connsiteX96" fmla="*/ 597693 w 1164431"/>
                <a:gd name="connsiteY96" fmla="*/ 602456 h 673950"/>
                <a:gd name="connsiteX97" fmla="*/ 650081 w 1164431"/>
                <a:gd name="connsiteY97" fmla="*/ 581025 h 673950"/>
                <a:gd name="connsiteX98" fmla="*/ 676275 w 1164431"/>
                <a:gd name="connsiteY98" fmla="*/ 578644 h 673950"/>
                <a:gd name="connsiteX99" fmla="*/ 711993 w 1164431"/>
                <a:gd name="connsiteY99" fmla="*/ 578644 h 673950"/>
                <a:gd name="connsiteX100" fmla="*/ 719137 w 1164431"/>
                <a:gd name="connsiteY100" fmla="*/ 604838 h 673950"/>
                <a:gd name="connsiteX101" fmla="*/ 769143 w 1164431"/>
                <a:gd name="connsiteY101" fmla="*/ 583406 h 673950"/>
                <a:gd name="connsiteX102" fmla="*/ 788193 w 1164431"/>
                <a:gd name="connsiteY102" fmla="*/ 571500 h 673950"/>
                <a:gd name="connsiteX103" fmla="*/ 835818 w 1164431"/>
                <a:gd name="connsiteY103" fmla="*/ 573881 h 673950"/>
                <a:gd name="connsiteX104" fmla="*/ 852487 w 1164431"/>
                <a:gd name="connsiteY104" fmla="*/ 583406 h 673950"/>
                <a:gd name="connsiteX105" fmla="*/ 854868 w 1164431"/>
                <a:gd name="connsiteY105" fmla="*/ 609600 h 673950"/>
                <a:gd name="connsiteX106" fmla="*/ 885825 w 1164431"/>
                <a:gd name="connsiteY106" fmla="*/ 647700 h 673950"/>
                <a:gd name="connsiteX107" fmla="*/ 914400 w 1164431"/>
                <a:gd name="connsiteY107" fmla="*/ 645319 h 673950"/>
                <a:gd name="connsiteX108" fmla="*/ 945356 w 1164431"/>
                <a:gd name="connsiteY108" fmla="*/ 650081 h 673950"/>
                <a:gd name="connsiteX109" fmla="*/ 962025 w 1164431"/>
                <a:gd name="connsiteY109" fmla="*/ 666750 h 673950"/>
                <a:gd name="connsiteX110" fmla="*/ 985837 w 1164431"/>
                <a:gd name="connsiteY110" fmla="*/ 671513 h 673950"/>
                <a:gd name="connsiteX111" fmla="*/ 1016793 w 1164431"/>
                <a:gd name="connsiteY111" fmla="*/ 623888 h 673950"/>
                <a:gd name="connsiteX112" fmla="*/ 1040606 w 1164431"/>
                <a:gd name="connsiteY112" fmla="*/ 647700 h 673950"/>
                <a:gd name="connsiteX0" fmla="*/ 1040606 w 1164431"/>
                <a:gd name="connsiteY0" fmla="*/ 647700 h 673950"/>
                <a:gd name="connsiteX1" fmla="*/ 1073943 w 1164431"/>
                <a:gd name="connsiteY1" fmla="*/ 654844 h 673950"/>
                <a:gd name="connsiteX2" fmla="*/ 1119187 w 1164431"/>
                <a:gd name="connsiteY2" fmla="*/ 650081 h 673950"/>
                <a:gd name="connsiteX3" fmla="*/ 1157287 w 1164431"/>
                <a:gd name="connsiteY3" fmla="*/ 616744 h 673950"/>
                <a:gd name="connsiteX4" fmla="*/ 1164431 w 1164431"/>
                <a:gd name="connsiteY4" fmla="*/ 540544 h 673950"/>
                <a:gd name="connsiteX5" fmla="*/ 1135856 w 1164431"/>
                <a:gd name="connsiteY5" fmla="*/ 528638 h 673950"/>
                <a:gd name="connsiteX6" fmla="*/ 1100137 w 1164431"/>
                <a:gd name="connsiteY6" fmla="*/ 521494 h 673950"/>
                <a:gd name="connsiteX7" fmla="*/ 1100137 w 1164431"/>
                <a:gd name="connsiteY7" fmla="*/ 507206 h 673950"/>
                <a:gd name="connsiteX8" fmla="*/ 1052512 w 1164431"/>
                <a:gd name="connsiteY8" fmla="*/ 507206 h 673950"/>
                <a:gd name="connsiteX9" fmla="*/ 1035843 w 1164431"/>
                <a:gd name="connsiteY9" fmla="*/ 485775 h 673950"/>
                <a:gd name="connsiteX10" fmla="*/ 1052512 w 1164431"/>
                <a:gd name="connsiteY10" fmla="*/ 473869 h 673950"/>
                <a:gd name="connsiteX11" fmla="*/ 1040606 w 1164431"/>
                <a:gd name="connsiteY11" fmla="*/ 461963 h 673950"/>
                <a:gd name="connsiteX12" fmla="*/ 1009650 w 1164431"/>
                <a:gd name="connsiteY12" fmla="*/ 457200 h 673950"/>
                <a:gd name="connsiteX13" fmla="*/ 990600 w 1164431"/>
                <a:gd name="connsiteY13" fmla="*/ 419100 h 673950"/>
                <a:gd name="connsiteX14" fmla="*/ 1012031 w 1164431"/>
                <a:gd name="connsiteY14" fmla="*/ 369094 h 673950"/>
                <a:gd name="connsiteX15" fmla="*/ 1016793 w 1164431"/>
                <a:gd name="connsiteY15" fmla="*/ 354806 h 673950"/>
                <a:gd name="connsiteX16" fmla="*/ 983456 w 1164431"/>
                <a:gd name="connsiteY16" fmla="*/ 342900 h 673950"/>
                <a:gd name="connsiteX17" fmla="*/ 957262 w 1164431"/>
                <a:gd name="connsiteY17" fmla="*/ 347663 h 673950"/>
                <a:gd name="connsiteX18" fmla="*/ 931068 w 1164431"/>
                <a:gd name="connsiteY18" fmla="*/ 335756 h 673950"/>
                <a:gd name="connsiteX19" fmla="*/ 916781 w 1164431"/>
                <a:gd name="connsiteY19" fmla="*/ 376238 h 673950"/>
                <a:gd name="connsiteX20" fmla="*/ 888206 w 1164431"/>
                <a:gd name="connsiteY20" fmla="*/ 366713 h 673950"/>
                <a:gd name="connsiteX21" fmla="*/ 864393 w 1164431"/>
                <a:gd name="connsiteY21" fmla="*/ 376238 h 673950"/>
                <a:gd name="connsiteX22" fmla="*/ 866775 w 1164431"/>
                <a:gd name="connsiteY22" fmla="*/ 409575 h 673950"/>
                <a:gd name="connsiteX23" fmla="*/ 852487 w 1164431"/>
                <a:gd name="connsiteY23" fmla="*/ 452438 h 673950"/>
                <a:gd name="connsiteX24" fmla="*/ 845343 w 1164431"/>
                <a:gd name="connsiteY24" fmla="*/ 464344 h 673950"/>
                <a:gd name="connsiteX25" fmla="*/ 804862 w 1164431"/>
                <a:gd name="connsiteY25" fmla="*/ 471488 h 673950"/>
                <a:gd name="connsiteX26" fmla="*/ 757237 w 1164431"/>
                <a:gd name="connsiteY26" fmla="*/ 440531 h 673950"/>
                <a:gd name="connsiteX27" fmla="*/ 726281 w 1164431"/>
                <a:gd name="connsiteY27" fmla="*/ 473869 h 673950"/>
                <a:gd name="connsiteX28" fmla="*/ 704850 w 1164431"/>
                <a:gd name="connsiteY28" fmla="*/ 502444 h 673950"/>
                <a:gd name="connsiteX29" fmla="*/ 664368 w 1164431"/>
                <a:gd name="connsiteY29" fmla="*/ 478631 h 673950"/>
                <a:gd name="connsiteX30" fmla="*/ 640556 w 1164431"/>
                <a:gd name="connsiteY30" fmla="*/ 452438 h 673950"/>
                <a:gd name="connsiteX31" fmla="*/ 640556 w 1164431"/>
                <a:gd name="connsiteY31" fmla="*/ 421481 h 673950"/>
                <a:gd name="connsiteX32" fmla="*/ 633412 w 1164431"/>
                <a:gd name="connsiteY32" fmla="*/ 397669 h 673950"/>
                <a:gd name="connsiteX33" fmla="*/ 595312 w 1164431"/>
                <a:gd name="connsiteY33" fmla="*/ 400050 h 673950"/>
                <a:gd name="connsiteX34" fmla="*/ 614362 w 1164431"/>
                <a:gd name="connsiteY34" fmla="*/ 381000 h 673950"/>
                <a:gd name="connsiteX35" fmla="*/ 616743 w 1164431"/>
                <a:gd name="connsiteY35" fmla="*/ 357188 h 673950"/>
                <a:gd name="connsiteX36" fmla="*/ 583406 w 1164431"/>
                <a:gd name="connsiteY36" fmla="*/ 319088 h 673950"/>
                <a:gd name="connsiteX37" fmla="*/ 569118 w 1164431"/>
                <a:gd name="connsiteY37" fmla="*/ 316706 h 673950"/>
                <a:gd name="connsiteX38" fmla="*/ 554831 w 1164431"/>
                <a:gd name="connsiteY38" fmla="*/ 354806 h 673950"/>
                <a:gd name="connsiteX39" fmla="*/ 528637 w 1164431"/>
                <a:gd name="connsiteY39" fmla="*/ 364331 h 673950"/>
                <a:gd name="connsiteX40" fmla="*/ 507206 w 1164431"/>
                <a:gd name="connsiteY40" fmla="*/ 335756 h 673950"/>
                <a:gd name="connsiteX41" fmla="*/ 495300 w 1164431"/>
                <a:gd name="connsiteY41" fmla="*/ 309563 h 673950"/>
                <a:gd name="connsiteX42" fmla="*/ 490537 w 1164431"/>
                <a:gd name="connsiteY42" fmla="*/ 295275 h 673950"/>
                <a:gd name="connsiteX43" fmla="*/ 466725 w 1164431"/>
                <a:gd name="connsiteY43" fmla="*/ 261938 h 673950"/>
                <a:gd name="connsiteX44" fmla="*/ 447675 w 1164431"/>
                <a:gd name="connsiteY44" fmla="*/ 214313 h 673950"/>
                <a:gd name="connsiteX45" fmla="*/ 442912 w 1164431"/>
                <a:gd name="connsiteY45" fmla="*/ 207169 h 673950"/>
                <a:gd name="connsiteX46" fmla="*/ 419100 w 1164431"/>
                <a:gd name="connsiteY46" fmla="*/ 200025 h 673950"/>
                <a:gd name="connsiteX47" fmla="*/ 404812 w 1164431"/>
                <a:gd name="connsiteY47" fmla="*/ 180975 h 673950"/>
                <a:gd name="connsiteX48" fmla="*/ 364331 w 1164431"/>
                <a:gd name="connsiteY48" fmla="*/ 176213 h 673950"/>
                <a:gd name="connsiteX49" fmla="*/ 352425 w 1164431"/>
                <a:gd name="connsiteY49" fmla="*/ 150019 h 673950"/>
                <a:gd name="connsiteX50" fmla="*/ 323850 w 1164431"/>
                <a:gd name="connsiteY50" fmla="*/ 114300 h 673950"/>
                <a:gd name="connsiteX51" fmla="*/ 304800 w 1164431"/>
                <a:gd name="connsiteY51" fmla="*/ 88106 h 673950"/>
                <a:gd name="connsiteX52" fmla="*/ 288131 w 1164431"/>
                <a:gd name="connsiteY52" fmla="*/ 66675 h 673950"/>
                <a:gd name="connsiteX53" fmla="*/ 264318 w 1164431"/>
                <a:gd name="connsiteY53" fmla="*/ 45244 h 673950"/>
                <a:gd name="connsiteX54" fmla="*/ 245268 w 1164431"/>
                <a:gd name="connsiteY54" fmla="*/ 26194 h 673950"/>
                <a:gd name="connsiteX55" fmla="*/ 228599 w 1164431"/>
                <a:gd name="connsiteY55" fmla="*/ 4763 h 673950"/>
                <a:gd name="connsiteX56" fmla="*/ 190500 w 1164431"/>
                <a:gd name="connsiteY56" fmla="*/ 0 h 673950"/>
                <a:gd name="connsiteX57" fmla="*/ 183356 w 1164431"/>
                <a:gd name="connsiteY57" fmla="*/ 0 h 673950"/>
                <a:gd name="connsiteX58" fmla="*/ 180975 w 1164431"/>
                <a:gd name="connsiteY58" fmla="*/ 26194 h 673950"/>
                <a:gd name="connsiteX59" fmla="*/ 185737 w 1164431"/>
                <a:gd name="connsiteY59" fmla="*/ 52388 h 673950"/>
                <a:gd name="connsiteX60" fmla="*/ 190500 w 1164431"/>
                <a:gd name="connsiteY60" fmla="*/ 69056 h 673950"/>
                <a:gd name="connsiteX61" fmla="*/ 185737 w 1164431"/>
                <a:gd name="connsiteY61" fmla="*/ 92869 h 673950"/>
                <a:gd name="connsiteX62" fmla="*/ 171449 w 1164431"/>
                <a:gd name="connsiteY62" fmla="*/ 109538 h 673950"/>
                <a:gd name="connsiteX63" fmla="*/ 147637 w 1164431"/>
                <a:gd name="connsiteY63" fmla="*/ 161925 h 673950"/>
                <a:gd name="connsiteX64" fmla="*/ 157162 w 1164431"/>
                <a:gd name="connsiteY64" fmla="*/ 173831 h 673950"/>
                <a:gd name="connsiteX65" fmla="*/ 150018 w 1164431"/>
                <a:gd name="connsiteY65" fmla="*/ 245269 h 673950"/>
                <a:gd name="connsiteX66" fmla="*/ 111918 w 1164431"/>
                <a:gd name="connsiteY66" fmla="*/ 276225 h 673950"/>
                <a:gd name="connsiteX67" fmla="*/ 109537 w 1164431"/>
                <a:gd name="connsiteY67" fmla="*/ 309563 h 673950"/>
                <a:gd name="connsiteX68" fmla="*/ 73818 w 1164431"/>
                <a:gd name="connsiteY68" fmla="*/ 311944 h 673950"/>
                <a:gd name="connsiteX69" fmla="*/ 78581 w 1164431"/>
                <a:gd name="connsiteY69" fmla="*/ 345281 h 673950"/>
                <a:gd name="connsiteX70" fmla="*/ 71437 w 1164431"/>
                <a:gd name="connsiteY70" fmla="*/ 371475 h 673950"/>
                <a:gd name="connsiteX71" fmla="*/ 88106 w 1164431"/>
                <a:gd name="connsiteY71" fmla="*/ 400050 h 673950"/>
                <a:gd name="connsiteX72" fmla="*/ 54768 w 1164431"/>
                <a:gd name="connsiteY72" fmla="*/ 421481 h 673950"/>
                <a:gd name="connsiteX73" fmla="*/ 0 w 1164431"/>
                <a:gd name="connsiteY73" fmla="*/ 469106 h 673950"/>
                <a:gd name="connsiteX74" fmla="*/ 54768 w 1164431"/>
                <a:gd name="connsiteY74" fmla="*/ 471488 h 673950"/>
                <a:gd name="connsiteX75" fmla="*/ 80962 w 1164431"/>
                <a:gd name="connsiteY75" fmla="*/ 511969 h 673950"/>
                <a:gd name="connsiteX76" fmla="*/ 104775 w 1164431"/>
                <a:gd name="connsiteY76" fmla="*/ 511969 h 673950"/>
                <a:gd name="connsiteX77" fmla="*/ 116681 w 1164431"/>
                <a:gd name="connsiteY77" fmla="*/ 478631 h 673950"/>
                <a:gd name="connsiteX78" fmla="*/ 142875 w 1164431"/>
                <a:gd name="connsiteY78" fmla="*/ 476250 h 673950"/>
                <a:gd name="connsiteX79" fmla="*/ 169068 w 1164431"/>
                <a:gd name="connsiteY79" fmla="*/ 459581 h 673950"/>
                <a:gd name="connsiteX80" fmla="*/ 190500 w 1164431"/>
                <a:gd name="connsiteY80" fmla="*/ 483394 h 673950"/>
                <a:gd name="connsiteX81" fmla="*/ 207168 w 1164431"/>
                <a:gd name="connsiteY81" fmla="*/ 516731 h 673950"/>
                <a:gd name="connsiteX82" fmla="*/ 228600 w 1164431"/>
                <a:gd name="connsiteY82" fmla="*/ 516731 h 673950"/>
                <a:gd name="connsiteX83" fmla="*/ 269081 w 1164431"/>
                <a:gd name="connsiteY83" fmla="*/ 502444 h 673950"/>
                <a:gd name="connsiteX84" fmla="*/ 307181 w 1164431"/>
                <a:gd name="connsiteY84" fmla="*/ 509588 h 673950"/>
                <a:gd name="connsiteX85" fmla="*/ 316706 w 1164431"/>
                <a:gd name="connsiteY85" fmla="*/ 540544 h 673950"/>
                <a:gd name="connsiteX86" fmla="*/ 335756 w 1164431"/>
                <a:gd name="connsiteY86" fmla="*/ 571500 h 673950"/>
                <a:gd name="connsiteX87" fmla="*/ 335756 w 1164431"/>
                <a:gd name="connsiteY87" fmla="*/ 571500 h 673950"/>
                <a:gd name="connsiteX88" fmla="*/ 381000 w 1164431"/>
                <a:gd name="connsiteY88" fmla="*/ 588169 h 673950"/>
                <a:gd name="connsiteX89" fmla="*/ 395287 w 1164431"/>
                <a:gd name="connsiteY89" fmla="*/ 614363 h 673950"/>
                <a:gd name="connsiteX90" fmla="*/ 400050 w 1164431"/>
                <a:gd name="connsiteY90" fmla="*/ 592931 h 673950"/>
                <a:gd name="connsiteX91" fmla="*/ 438150 w 1164431"/>
                <a:gd name="connsiteY91" fmla="*/ 588169 h 673950"/>
                <a:gd name="connsiteX92" fmla="*/ 473868 w 1164431"/>
                <a:gd name="connsiteY92" fmla="*/ 623888 h 673950"/>
                <a:gd name="connsiteX93" fmla="*/ 514350 w 1164431"/>
                <a:gd name="connsiteY93" fmla="*/ 654844 h 673950"/>
                <a:gd name="connsiteX94" fmla="*/ 540543 w 1164431"/>
                <a:gd name="connsiteY94" fmla="*/ 664369 h 673950"/>
                <a:gd name="connsiteX95" fmla="*/ 583406 w 1164431"/>
                <a:gd name="connsiteY95" fmla="*/ 628650 h 673950"/>
                <a:gd name="connsiteX96" fmla="*/ 597693 w 1164431"/>
                <a:gd name="connsiteY96" fmla="*/ 602456 h 673950"/>
                <a:gd name="connsiteX97" fmla="*/ 650081 w 1164431"/>
                <a:gd name="connsiteY97" fmla="*/ 581025 h 673950"/>
                <a:gd name="connsiteX98" fmla="*/ 676275 w 1164431"/>
                <a:gd name="connsiteY98" fmla="*/ 578644 h 673950"/>
                <a:gd name="connsiteX99" fmla="*/ 711993 w 1164431"/>
                <a:gd name="connsiteY99" fmla="*/ 578644 h 673950"/>
                <a:gd name="connsiteX100" fmla="*/ 719137 w 1164431"/>
                <a:gd name="connsiteY100" fmla="*/ 604838 h 673950"/>
                <a:gd name="connsiteX101" fmla="*/ 769143 w 1164431"/>
                <a:gd name="connsiteY101" fmla="*/ 583406 h 673950"/>
                <a:gd name="connsiteX102" fmla="*/ 788193 w 1164431"/>
                <a:gd name="connsiteY102" fmla="*/ 571500 h 673950"/>
                <a:gd name="connsiteX103" fmla="*/ 835818 w 1164431"/>
                <a:gd name="connsiteY103" fmla="*/ 573881 h 673950"/>
                <a:gd name="connsiteX104" fmla="*/ 852487 w 1164431"/>
                <a:gd name="connsiteY104" fmla="*/ 583406 h 673950"/>
                <a:gd name="connsiteX105" fmla="*/ 854868 w 1164431"/>
                <a:gd name="connsiteY105" fmla="*/ 609600 h 673950"/>
                <a:gd name="connsiteX106" fmla="*/ 885825 w 1164431"/>
                <a:gd name="connsiteY106" fmla="*/ 647700 h 673950"/>
                <a:gd name="connsiteX107" fmla="*/ 914400 w 1164431"/>
                <a:gd name="connsiteY107" fmla="*/ 645319 h 673950"/>
                <a:gd name="connsiteX108" fmla="*/ 945356 w 1164431"/>
                <a:gd name="connsiteY108" fmla="*/ 650081 h 673950"/>
                <a:gd name="connsiteX109" fmla="*/ 962025 w 1164431"/>
                <a:gd name="connsiteY109" fmla="*/ 666750 h 673950"/>
                <a:gd name="connsiteX110" fmla="*/ 985837 w 1164431"/>
                <a:gd name="connsiteY110" fmla="*/ 671513 h 673950"/>
                <a:gd name="connsiteX111" fmla="*/ 1016793 w 1164431"/>
                <a:gd name="connsiteY111" fmla="*/ 623888 h 673950"/>
                <a:gd name="connsiteX112" fmla="*/ 1040606 w 1164431"/>
                <a:gd name="connsiteY112" fmla="*/ 647700 h 673950"/>
                <a:gd name="connsiteX0" fmla="*/ 1040606 w 1164431"/>
                <a:gd name="connsiteY0" fmla="*/ 647700 h 673950"/>
                <a:gd name="connsiteX1" fmla="*/ 1073943 w 1164431"/>
                <a:gd name="connsiteY1" fmla="*/ 654844 h 673950"/>
                <a:gd name="connsiteX2" fmla="*/ 1119187 w 1164431"/>
                <a:gd name="connsiteY2" fmla="*/ 650081 h 673950"/>
                <a:gd name="connsiteX3" fmla="*/ 1157287 w 1164431"/>
                <a:gd name="connsiteY3" fmla="*/ 616744 h 673950"/>
                <a:gd name="connsiteX4" fmla="*/ 1164431 w 1164431"/>
                <a:gd name="connsiteY4" fmla="*/ 540544 h 673950"/>
                <a:gd name="connsiteX5" fmla="*/ 1135856 w 1164431"/>
                <a:gd name="connsiteY5" fmla="*/ 528638 h 673950"/>
                <a:gd name="connsiteX6" fmla="*/ 1100137 w 1164431"/>
                <a:gd name="connsiteY6" fmla="*/ 521494 h 673950"/>
                <a:gd name="connsiteX7" fmla="*/ 1100137 w 1164431"/>
                <a:gd name="connsiteY7" fmla="*/ 507206 h 673950"/>
                <a:gd name="connsiteX8" fmla="*/ 1052512 w 1164431"/>
                <a:gd name="connsiteY8" fmla="*/ 507206 h 673950"/>
                <a:gd name="connsiteX9" fmla="*/ 1035843 w 1164431"/>
                <a:gd name="connsiteY9" fmla="*/ 485775 h 673950"/>
                <a:gd name="connsiteX10" fmla="*/ 1052512 w 1164431"/>
                <a:gd name="connsiteY10" fmla="*/ 473869 h 673950"/>
                <a:gd name="connsiteX11" fmla="*/ 1040606 w 1164431"/>
                <a:gd name="connsiteY11" fmla="*/ 461963 h 673950"/>
                <a:gd name="connsiteX12" fmla="*/ 1009650 w 1164431"/>
                <a:gd name="connsiteY12" fmla="*/ 457200 h 673950"/>
                <a:gd name="connsiteX13" fmla="*/ 990600 w 1164431"/>
                <a:gd name="connsiteY13" fmla="*/ 419100 h 673950"/>
                <a:gd name="connsiteX14" fmla="*/ 1012031 w 1164431"/>
                <a:gd name="connsiteY14" fmla="*/ 369094 h 673950"/>
                <a:gd name="connsiteX15" fmla="*/ 1016793 w 1164431"/>
                <a:gd name="connsiteY15" fmla="*/ 354806 h 673950"/>
                <a:gd name="connsiteX16" fmla="*/ 983456 w 1164431"/>
                <a:gd name="connsiteY16" fmla="*/ 342900 h 673950"/>
                <a:gd name="connsiteX17" fmla="*/ 957262 w 1164431"/>
                <a:gd name="connsiteY17" fmla="*/ 347663 h 673950"/>
                <a:gd name="connsiteX18" fmla="*/ 931068 w 1164431"/>
                <a:gd name="connsiteY18" fmla="*/ 335756 h 673950"/>
                <a:gd name="connsiteX19" fmla="*/ 916781 w 1164431"/>
                <a:gd name="connsiteY19" fmla="*/ 376238 h 673950"/>
                <a:gd name="connsiteX20" fmla="*/ 888206 w 1164431"/>
                <a:gd name="connsiteY20" fmla="*/ 366713 h 673950"/>
                <a:gd name="connsiteX21" fmla="*/ 864393 w 1164431"/>
                <a:gd name="connsiteY21" fmla="*/ 376238 h 673950"/>
                <a:gd name="connsiteX22" fmla="*/ 866775 w 1164431"/>
                <a:gd name="connsiteY22" fmla="*/ 409575 h 673950"/>
                <a:gd name="connsiteX23" fmla="*/ 852487 w 1164431"/>
                <a:gd name="connsiteY23" fmla="*/ 452438 h 673950"/>
                <a:gd name="connsiteX24" fmla="*/ 845343 w 1164431"/>
                <a:gd name="connsiteY24" fmla="*/ 464344 h 673950"/>
                <a:gd name="connsiteX25" fmla="*/ 804862 w 1164431"/>
                <a:gd name="connsiteY25" fmla="*/ 471488 h 673950"/>
                <a:gd name="connsiteX26" fmla="*/ 757237 w 1164431"/>
                <a:gd name="connsiteY26" fmla="*/ 440531 h 673950"/>
                <a:gd name="connsiteX27" fmla="*/ 726281 w 1164431"/>
                <a:gd name="connsiteY27" fmla="*/ 473869 h 673950"/>
                <a:gd name="connsiteX28" fmla="*/ 704850 w 1164431"/>
                <a:gd name="connsiteY28" fmla="*/ 502444 h 673950"/>
                <a:gd name="connsiteX29" fmla="*/ 664368 w 1164431"/>
                <a:gd name="connsiteY29" fmla="*/ 478631 h 673950"/>
                <a:gd name="connsiteX30" fmla="*/ 640556 w 1164431"/>
                <a:gd name="connsiteY30" fmla="*/ 452438 h 673950"/>
                <a:gd name="connsiteX31" fmla="*/ 640556 w 1164431"/>
                <a:gd name="connsiteY31" fmla="*/ 421481 h 673950"/>
                <a:gd name="connsiteX32" fmla="*/ 633412 w 1164431"/>
                <a:gd name="connsiteY32" fmla="*/ 397669 h 673950"/>
                <a:gd name="connsiteX33" fmla="*/ 595312 w 1164431"/>
                <a:gd name="connsiteY33" fmla="*/ 400050 h 673950"/>
                <a:gd name="connsiteX34" fmla="*/ 614362 w 1164431"/>
                <a:gd name="connsiteY34" fmla="*/ 381000 h 673950"/>
                <a:gd name="connsiteX35" fmla="*/ 616743 w 1164431"/>
                <a:gd name="connsiteY35" fmla="*/ 357188 h 673950"/>
                <a:gd name="connsiteX36" fmla="*/ 583406 w 1164431"/>
                <a:gd name="connsiteY36" fmla="*/ 319088 h 673950"/>
                <a:gd name="connsiteX37" fmla="*/ 569118 w 1164431"/>
                <a:gd name="connsiteY37" fmla="*/ 316706 h 673950"/>
                <a:gd name="connsiteX38" fmla="*/ 554831 w 1164431"/>
                <a:gd name="connsiteY38" fmla="*/ 354806 h 673950"/>
                <a:gd name="connsiteX39" fmla="*/ 528637 w 1164431"/>
                <a:gd name="connsiteY39" fmla="*/ 364331 h 673950"/>
                <a:gd name="connsiteX40" fmla="*/ 507206 w 1164431"/>
                <a:gd name="connsiteY40" fmla="*/ 335756 h 673950"/>
                <a:gd name="connsiteX41" fmla="*/ 495300 w 1164431"/>
                <a:gd name="connsiteY41" fmla="*/ 309563 h 673950"/>
                <a:gd name="connsiteX42" fmla="*/ 490537 w 1164431"/>
                <a:gd name="connsiteY42" fmla="*/ 295275 h 673950"/>
                <a:gd name="connsiteX43" fmla="*/ 466725 w 1164431"/>
                <a:gd name="connsiteY43" fmla="*/ 261938 h 673950"/>
                <a:gd name="connsiteX44" fmla="*/ 447675 w 1164431"/>
                <a:gd name="connsiteY44" fmla="*/ 214313 h 673950"/>
                <a:gd name="connsiteX45" fmla="*/ 442912 w 1164431"/>
                <a:gd name="connsiteY45" fmla="*/ 207169 h 673950"/>
                <a:gd name="connsiteX46" fmla="*/ 419100 w 1164431"/>
                <a:gd name="connsiteY46" fmla="*/ 200025 h 673950"/>
                <a:gd name="connsiteX47" fmla="*/ 404812 w 1164431"/>
                <a:gd name="connsiteY47" fmla="*/ 180975 h 673950"/>
                <a:gd name="connsiteX48" fmla="*/ 364331 w 1164431"/>
                <a:gd name="connsiteY48" fmla="*/ 176213 h 673950"/>
                <a:gd name="connsiteX49" fmla="*/ 352425 w 1164431"/>
                <a:gd name="connsiteY49" fmla="*/ 150019 h 673950"/>
                <a:gd name="connsiteX50" fmla="*/ 323850 w 1164431"/>
                <a:gd name="connsiteY50" fmla="*/ 114300 h 673950"/>
                <a:gd name="connsiteX51" fmla="*/ 304800 w 1164431"/>
                <a:gd name="connsiteY51" fmla="*/ 88106 h 673950"/>
                <a:gd name="connsiteX52" fmla="*/ 288131 w 1164431"/>
                <a:gd name="connsiteY52" fmla="*/ 66675 h 673950"/>
                <a:gd name="connsiteX53" fmla="*/ 264318 w 1164431"/>
                <a:gd name="connsiteY53" fmla="*/ 45244 h 673950"/>
                <a:gd name="connsiteX54" fmla="*/ 245268 w 1164431"/>
                <a:gd name="connsiteY54" fmla="*/ 26194 h 673950"/>
                <a:gd name="connsiteX55" fmla="*/ 228599 w 1164431"/>
                <a:gd name="connsiteY55" fmla="*/ 4763 h 673950"/>
                <a:gd name="connsiteX56" fmla="*/ 190500 w 1164431"/>
                <a:gd name="connsiteY56" fmla="*/ 0 h 673950"/>
                <a:gd name="connsiteX57" fmla="*/ 183356 w 1164431"/>
                <a:gd name="connsiteY57" fmla="*/ 0 h 673950"/>
                <a:gd name="connsiteX58" fmla="*/ 180975 w 1164431"/>
                <a:gd name="connsiteY58" fmla="*/ 26194 h 673950"/>
                <a:gd name="connsiteX59" fmla="*/ 185737 w 1164431"/>
                <a:gd name="connsiteY59" fmla="*/ 52388 h 673950"/>
                <a:gd name="connsiteX60" fmla="*/ 190500 w 1164431"/>
                <a:gd name="connsiteY60" fmla="*/ 69056 h 673950"/>
                <a:gd name="connsiteX61" fmla="*/ 185737 w 1164431"/>
                <a:gd name="connsiteY61" fmla="*/ 92869 h 673950"/>
                <a:gd name="connsiteX62" fmla="*/ 171449 w 1164431"/>
                <a:gd name="connsiteY62" fmla="*/ 109538 h 673950"/>
                <a:gd name="connsiteX63" fmla="*/ 147637 w 1164431"/>
                <a:gd name="connsiteY63" fmla="*/ 161925 h 673950"/>
                <a:gd name="connsiteX64" fmla="*/ 157162 w 1164431"/>
                <a:gd name="connsiteY64" fmla="*/ 173831 h 673950"/>
                <a:gd name="connsiteX65" fmla="*/ 150018 w 1164431"/>
                <a:gd name="connsiteY65" fmla="*/ 245269 h 673950"/>
                <a:gd name="connsiteX66" fmla="*/ 111918 w 1164431"/>
                <a:gd name="connsiteY66" fmla="*/ 276225 h 673950"/>
                <a:gd name="connsiteX67" fmla="*/ 109537 w 1164431"/>
                <a:gd name="connsiteY67" fmla="*/ 309563 h 673950"/>
                <a:gd name="connsiteX68" fmla="*/ 83343 w 1164431"/>
                <a:gd name="connsiteY68" fmla="*/ 314325 h 673950"/>
                <a:gd name="connsiteX69" fmla="*/ 78581 w 1164431"/>
                <a:gd name="connsiteY69" fmla="*/ 345281 h 673950"/>
                <a:gd name="connsiteX70" fmla="*/ 71437 w 1164431"/>
                <a:gd name="connsiteY70" fmla="*/ 371475 h 673950"/>
                <a:gd name="connsiteX71" fmla="*/ 88106 w 1164431"/>
                <a:gd name="connsiteY71" fmla="*/ 400050 h 673950"/>
                <a:gd name="connsiteX72" fmla="*/ 54768 w 1164431"/>
                <a:gd name="connsiteY72" fmla="*/ 421481 h 673950"/>
                <a:gd name="connsiteX73" fmla="*/ 0 w 1164431"/>
                <a:gd name="connsiteY73" fmla="*/ 469106 h 673950"/>
                <a:gd name="connsiteX74" fmla="*/ 54768 w 1164431"/>
                <a:gd name="connsiteY74" fmla="*/ 471488 h 673950"/>
                <a:gd name="connsiteX75" fmla="*/ 80962 w 1164431"/>
                <a:gd name="connsiteY75" fmla="*/ 511969 h 673950"/>
                <a:gd name="connsiteX76" fmla="*/ 104775 w 1164431"/>
                <a:gd name="connsiteY76" fmla="*/ 511969 h 673950"/>
                <a:gd name="connsiteX77" fmla="*/ 116681 w 1164431"/>
                <a:gd name="connsiteY77" fmla="*/ 478631 h 673950"/>
                <a:gd name="connsiteX78" fmla="*/ 142875 w 1164431"/>
                <a:gd name="connsiteY78" fmla="*/ 476250 h 673950"/>
                <a:gd name="connsiteX79" fmla="*/ 169068 w 1164431"/>
                <a:gd name="connsiteY79" fmla="*/ 459581 h 673950"/>
                <a:gd name="connsiteX80" fmla="*/ 190500 w 1164431"/>
                <a:gd name="connsiteY80" fmla="*/ 483394 h 673950"/>
                <a:gd name="connsiteX81" fmla="*/ 207168 w 1164431"/>
                <a:gd name="connsiteY81" fmla="*/ 516731 h 673950"/>
                <a:gd name="connsiteX82" fmla="*/ 228600 w 1164431"/>
                <a:gd name="connsiteY82" fmla="*/ 516731 h 673950"/>
                <a:gd name="connsiteX83" fmla="*/ 269081 w 1164431"/>
                <a:gd name="connsiteY83" fmla="*/ 502444 h 673950"/>
                <a:gd name="connsiteX84" fmla="*/ 307181 w 1164431"/>
                <a:gd name="connsiteY84" fmla="*/ 509588 h 673950"/>
                <a:gd name="connsiteX85" fmla="*/ 316706 w 1164431"/>
                <a:gd name="connsiteY85" fmla="*/ 540544 h 673950"/>
                <a:gd name="connsiteX86" fmla="*/ 335756 w 1164431"/>
                <a:gd name="connsiteY86" fmla="*/ 571500 h 673950"/>
                <a:gd name="connsiteX87" fmla="*/ 335756 w 1164431"/>
                <a:gd name="connsiteY87" fmla="*/ 571500 h 673950"/>
                <a:gd name="connsiteX88" fmla="*/ 381000 w 1164431"/>
                <a:gd name="connsiteY88" fmla="*/ 588169 h 673950"/>
                <a:gd name="connsiteX89" fmla="*/ 395287 w 1164431"/>
                <a:gd name="connsiteY89" fmla="*/ 614363 h 673950"/>
                <a:gd name="connsiteX90" fmla="*/ 400050 w 1164431"/>
                <a:gd name="connsiteY90" fmla="*/ 592931 h 673950"/>
                <a:gd name="connsiteX91" fmla="*/ 438150 w 1164431"/>
                <a:gd name="connsiteY91" fmla="*/ 588169 h 673950"/>
                <a:gd name="connsiteX92" fmla="*/ 473868 w 1164431"/>
                <a:gd name="connsiteY92" fmla="*/ 623888 h 673950"/>
                <a:gd name="connsiteX93" fmla="*/ 514350 w 1164431"/>
                <a:gd name="connsiteY93" fmla="*/ 654844 h 673950"/>
                <a:gd name="connsiteX94" fmla="*/ 540543 w 1164431"/>
                <a:gd name="connsiteY94" fmla="*/ 664369 h 673950"/>
                <a:gd name="connsiteX95" fmla="*/ 583406 w 1164431"/>
                <a:gd name="connsiteY95" fmla="*/ 628650 h 673950"/>
                <a:gd name="connsiteX96" fmla="*/ 597693 w 1164431"/>
                <a:gd name="connsiteY96" fmla="*/ 602456 h 673950"/>
                <a:gd name="connsiteX97" fmla="*/ 650081 w 1164431"/>
                <a:gd name="connsiteY97" fmla="*/ 581025 h 673950"/>
                <a:gd name="connsiteX98" fmla="*/ 676275 w 1164431"/>
                <a:gd name="connsiteY98" fmla="*/ 578644 h 673950"/>
                <a:gd name="connsiteX99" fmla="*/ 711993 w 1164431"/>
                <a:gd name="connsiteY99" fmla="*/ 578644 h 673950"/>
                <a:gd name="connsiteX100" fmla="*/ 719137 w 1164431"/>
                <a:gd name="connsiteY100" fmla="*/ 604838 h 673950"/>
                <a:gd name="connsiteX101" fmla="*/ 769143 w 1164431"/>
                <a:gd name="connsiteY101" fmla="*/ 583406 h 673950"/>
                <a:gd name="connsiteX102" fmla="*/ 788193 w 1164431"/>
                <a:gd name="connsiteY102" fmla="*/ 571500 h 673950"/>
                <a:gd name="connsiteX103" fmla="*/ 835818 w 1164431"/>
                <a:gd name="connsiteY103" fmla="*/ 573881 h 673950"/>
                <a:gd name="connsiteX104" fmla="*/ 852487 w 1164431"/>
                <a:gd name="connsiteY104" fmla="*/ 583406 h 673950"/>
                <a:gd name="connsiteX105" fmla="*/ 854868 w 1164431"/>
                <a:gd name="connsiteY105" fmla="*/ 609600 h 673950"/>
                <a:gd name="connsiteX106" fmla="*/ 885825 w 1164431"/>
                <a:gd name="connsiteY106" fmla="*/ 647700 h 673950"/>
                <a:gd name="connsiteX107" fmla="*/ 914400 w 1164431"/>
                <a:gd name="connsiteY107" fmla="*/ 645319 h 673950"/>
                <a:gd name="connsiteX108" fmla="*/ 945356 w 1164431"/>
                <a:gd name="connsiteY108" fmla="*/ 650081 h 673950"/>
                <a:gd name="connsiteX109" fmla="*/ 962025 w 1164431"/>
                <a:gd name="connsiteY109" fmla="*/ 666750 h 673950"/>
                <a:gd name="connsiteX110" fmla="*/ 985837 w 1164431"/>
                <a:gd name="connsiteY110" fmla="*/ 671513 h 673950"/>
                <a:gd name="connsiteX111" fmla="*/ 1016793 w 1164431"/>
                <a:gd name="connsiteY111" fmla="*/ 623888 h 673950"/>
                <a:gd name="connsiteX112" fmla="*/ 1040606 w 1164431"/>
                <a:gd name="connsiteY112" fmla="*/ 647700 h 673950"/>
                <a:gd name="connsiteX0" fmla="*/ 1040606 w 1164431"/>
                <a:gd name="connsiteY0" fmla="*/ 647700 h 673950"/>
                <a:gd name="connsiteX1" fmla="*/ 1073943 w 1164431"/>
                <a:gd name="connsiteY1" fmla="*/ 654844 h 673950"/>
                <a:gd name="connsiteX2" fmla="*/ 1119187 w 1164431"/>
                <a:gd name="connsiteY2" fmla="*/ 650081 h 673950"/>
                <a:gd name="connsiteX3" fmla="*/ 1157287 w 1164431"/>
                <a:gd name="connsiteY3" fmla="*/ 616744 h 673950"/>
                <a:gd name="connsiteX4" fmla="*/ 1164431 w 1164431"/>
                <a:gd name="connsiteY4" fmla="*/ 540544 h 673950"/>
                <a:gd name="connsiteX5" fmla="*/ 1135856 w 1164431"/>
                <a:gd name="connsiteY5" fmla="*/ 528638 h 673950"/>
                <a:gd name="connsiteX6" fmla="*/ 1100137 w 1164431"/>
                <a:gd name="connsiteY6" fmla="*/ 521494 h 673950"/>
                <a:gd name="connsiteX7" fmla="*/ 1100137 w 1164431"/>
                <a:gd name="connsiteY7" fmla="*/ 507206 h 673950"/>
                <a:gd name="connsiteX8" fmla="*/ 1052512 w 1164431"/>
                <a:gd name="connsiteY8" fmla="*/ 507206 h 673950"/>
                <a:gd name="connsiteX9" fmla="*/ 1035843 w 1164431"/>
                <a:gd name="connsiteY9" fmla="*/ 485775 h 673950"/>
                <a:gd name="connsiteX10" fmla="*/ 1052512 w 1164431"/>
                <a:gd name="connsiteY10" fmla="*/ 473869 h 673950"/>
                <a:gd name="connsiteX11" fmla="*/ 1040606 w 1164431"/>
                <a:gd name="connsiteY11" fmla="*/ 461963 h 673950"/>
                <a:gd name="connsiteX12" fmla="*/ 1009650 w 1164431"/>
                <a:gd name="connsiteY12" fmla="*/ 457200 h 673950"/>
                <a:gd name="connsiteX13" fmla="*/ 990600 w 1164431"/>
                <a:gd name="connsiteY13" fmla="*/ 419100 h 673950"/>
                <a:gd name="connsiteX14" fmla="*/ 1012031 w 1164431"/>
                <a:gd name="connsiteY14" fmla="*/ 369094 h 673950"/>
                <a:gd name="connsiteX15" fmla="*/ 1016793 w 1164431"/>
                <a:gd name="connsiteY15" fmla="*/ 354806 h 673950"/>
                <a:gd name="connsiteX16" fmla="*/ 983456 w 1164431"/>
                <a:gd name="connsiteY16" fmla="*/ 342900 h 673950"/>
                <a:gd name="connsiteX17" fmla="*/ 957262 w 1164431"/>
                <a:gd name="connsiteY17" fmla="*/ 347663 h 673950"/>
                <a:gd name="connsiteX18" fmla="*/ 931068 w 1164431"/>
                <a:gd name="connsiteY18" fmla="*/ 335756 h 673950"/>
                <a:gd name="connsiteX19" fmla="*/ 916781 w 1164431"/>
                <a:gd name="connsiteY19" fmla="*/ 376238 h 673950"/>
                <a:gd name="connsiteX20" fmla="*/ 888206 w 1164431"/>
                <a:gd name="connsiteY20" fmla="*/ 366713 h 673950"/>
                <a:gd name="connsiteX21" fmla="*/ 864393 w 1164431"/>
                <a:gd name="connsiteY21" fmla="*/ 376238 h 673950"/>
                <a:gd name="connsiteX22" fmla="*/ 866775 w 1164431"/>
                <a:gd name="connsiteY22" fmla="*/ 409575 h 673950"/>
                <a:gd name="connsiteX23" fmla="*/ 852487 w 1164431"/>
                <a:gd name="connsiteY23" fmla="*/ 452438 h 673950"/>
                <a:gd name="connsiteX24" fmla="*/ 845343 w 1164431"/>
                <a:gd name="connsiteY24" fmla="*/ 464344 h 673950"/>
                <a:gd name="connsiteX25" fmla="*/ 804862 w 1164431"/>
                <a:gd name="connsiteY25" fmla="*/ 471488 h 673950"/>
                <a:gd name="connsiteX26" fmla="*/ 757237 w 1164431"/>
                <a:gd name="connsiteY26" fmla="*/ 440531 h 673950"/>
                <a:gd name="connsiteX27" fmla="*/ 726281 w 1164431"/>
                <a:gd name="connsiteY27" fmla="*/ 473869 h 673950"/>
                <a:gd name="connsiteX28" fmla="*/ 704850 w 1164431"/>
                <a:gd name="connsiteY28" fmla="*/ 502444 h 673950"/>
                <a:gd name="connsiteX29" fmla="*/ 664368 w 1164431"/>
                <a:gd name="connsiteY29" fmla="*/ 478631 h 673950"/>
                <a:gd name="connsiteX30" fmla="*/ 640556 w 1164431"/>
                <a:gd name="connsiteY30" fmla="*/ 452438 h 673950"/>
                <a:gd name="connsiteX31" fmla="*/ 640556 w 1164431"/>
                <a:gd name="connsiteY31" fmla="*/ 421481 h 673950"/>
                <a:gd name="connsiteX32" fmla="*/ 633412 w 1164431"/>
                <a:gd name="connsiteY32" fmla="*/ 397669 h 673950"/>
                <a:gd name="connsiteX33" fmla="*/ 595312 w 1164431"/>
                <a:gd name="connsiteY33" fmla="*/ 400050 h 673950"/>
                <a:gd name="connsiteX34" fmla="*/ 614362 w 1164431"/>
                <a:gd name="connsiteY34" fmla="*/ 381000 h 673950"/>
                <a:gd name="connsiteX35" fmla="*/ 616743 w 1164431"/>
                <a:gd name="connsiteY35" fmla="*/ 357188 h 673950"/>
                <a:gd name="connsiteX36" fmla="*/ 583406 w 1164431"/>
                <a:gd name="connsiteY36" fmla="*/ 319088 h 673950"/>
                <a:gd name="connsiteX37" fmla="*/ 569118 w 1164431"/>
                <a:gd name="connsiteY37" fmla="*/ 316706 h 673950"/>
                <a:gd name="connsiteX38" fmla="*/ 554831 w 1164431"/>
                <a:gd name="connsiteY38" fmla="*/ 354806 h 673950"/>
                <a:gd name="connsiteX39" fmla="*/ 528637 w 1164431"/>
                <a:gd name="connsiteY39" fmla="*/ 364331 h 673950"/>
                <a:gd name="connsiteX40" fmla="*/ 507206 w 1164431"/>
                <a:gd name="connsiteY40" fmla="*/ 335756 h 673950"/>
                <a:gd name="connsiteX41" fmla="*/ 495300 w 1164431"/>
                <a:gd name="connsiteY41" fmla="*/ 309563 h 673950"/>
                <a:gd name="connsiteX42" fmla="*/ 490537 w 1164431"/>
                <a:gd name="connsiteY42" fmla="*/ 295275 h 673950"/>
                <a:gd name="connsiteX43" fmla="*/ 466725 w 1164431"/>
                <a:gd name="connsiteY43" fmla="*/ 261938 h 673950"/>
                <a:gd name="connsiteX44" fmla="*/ 447675 w 1164431"/>
                <a:gd name="connsiteY44" fmla="*/ 214313 h 673950"/>
                <a:gd name="connsiteX45" fmla="*/ 442912 w 1164431"/>
                <a:gd name="connsiteY45" fmla="*/ 207169 h 673950"/>
                <a:gd name="connsiteX46" fmla="*/ 419100 w 1164431"/>
                <a:gd name="connsiteY46" fmla="*/ 200025 h 673950"/>
                <a:gd name="connsiteX47" fmla="*/ 404812 w 1164431"/>
                <a:gd name="connsiteY47" fmla="*/ 180975 h 673950"/>
                <a:gd name="connsiteX48" fmla="*/ 364331 w 1164431"/>
                <a:gd name="connsiteY48" fmla="*/ 176213 h 673950"/>
                <a:gd name="connsiteX49" fmla="*/ 352425 w 1164431"/>
                <a:gd name="connsiteY49" fmla="*/ 150019 h 673950"/>
                <a:gd name="connsiteX50" fmla="*/ 323850 w 1164431"/>
                <a:gd name="connsiteY50" fmla="*/ 114300 h 673950"/>
                <a:gd name="connsiteX51" fmla="*/ 311943 w 1164431"/>
                <a:gd name="connsiteY51" fmla="*/ 80962 h 673950"/>
                <a:gd name="connsiteX52" fmla="*/ 288131 w 1164431"/>
                <a:gd name="connsiteY52" fmla="*/ 66675 h 673950"/>
                <a:gd name="connsiteX53" fmla="*/ 264318 w 1164431"/>
                <a:gd name="connsiteY53" fmla="*/ 45244 h 673950"/>
                <a:gd name="connsiteX54" fmla="*/ 245268 w 1164431"/>
                <a:gd name="connsiteY54" fmla="*/ 26194 h 673950"/>
                <a:gd name="connsiteX55" fmla="*/ 228599 w 1164431"/>
                <a:gd name="connsiteY55" fmla="*/ 4763 h 673950"/>
                <a:gd name="connsiteX56" fmla="*/ 190500 w 1164431"/>
                <a:gd name="connsiteY56" fmla="*/ 0 h 673950"/>
                <a:gd name="connsiteX57" fmla="*/ 183356 w 1164431"/>
                <a:gd name="connsiteY57" fmla="*/ 0 h 673950"/>
                <a:gd name="connsiteX58" fmla="*/ 180975 w 1164431"/>
                <a:gd name="connsiteY58" fmla="*/ 26194 h 673950"/>
                <a:gd name="connsiteX59" fmla="*/ 185737 w 1164431"/>
                <a:gd name="connsiteY59" fmla="*/ 52388 h 673950"/>
                <a:gd name="connsiteX60" fmla="*/ 190500 w 1164431"/>
                <a:gd name="connsiteY60" fmla="*/ 69056 h 673950"/>
                <a:gd name="connsiteX61" fmla="*/ 185737 w 1164431"/>
                <a:gd name="connsiteY61" fmla="*/ 92869 h 673950"/>
                <a:gd name="connsiteX62" fmla="*/ 171449 w 1164431"/>
                <a:gd name="connsiteY62" fmla="*/ 109538 h 673950"/>
                <a:gd name="connsiteX63" fmla="*/ 147637 w 1164431"/>
                <a:gd name="connsiteY63" fmla="*/ 161925 h 673950"/>
                <a:gd name="connsiteX64" fmla="*/ 157162 w 1164431"/>
                <a:gd name="connsiteY64" fmla="*/ 173831 h 673950"/>
                <a:gd name="connsiteX65" fmla="*/ 150018 w 1164431"/>
                <a:gd name="connsiteY65" fmla="*/ 245269 h 673950"/>
                <a:gd name="connsiteX66" fmla="*/ 111918 w 1164431"/>
                <a:gd name="connsiteY66" fmla="*/ 276225 h 673950"/>
                <a:gd name="connsiteX67" fmla="*/ 109537 w 1164431"/>
                <a:gd name="connsiteY67" fmla="*/ 309563 h 673950"/>
                <a:gd name="connsiteX68" fmla="*/ 83343 w 1164431"/>
                <a:gd name="connsiteY68" fmla="*/ 314325 h 673950"/>
                <a:gd name="connsiteX69" fmla="*/ 78581 w 1164431"/>
                <a:gd name="connsiteY69" fmla="*/ 345281 h 673950"/>
                <a:gd name="connsiteX70" fmla="*/ 71437 w 1164431"/>
                <a:gd name="connsiteY70" fmla="*/ 371475 h 673950"/>
                <a:gd name="connsiteX71" fmla="*/ 88106 w 1164431"/>
                <a:gd name="connsiteY71" fmla="*/ 400050 h 673950"/>
                <a:gd name="connsiteX72" fmla="*/ 54768 w 1164431"/>
                <a:gd name="connsiteY72" fmla="*/ 421481 h 673950"/>
                <a:gd name="connsiteX73" fmla="*/ 0 w 1164431"/>
                <a:gd name="connsiteY73" fmla="*/ 469106 h 673950"/>
                <a:gd name="connsiteX74" fmla="*/ 54768 w 1164431"/>
                <a:gd name="connsiteY74" fmla="*/ 471488 h 673950"/>
                <a:gd name="connsiteX75" fmla="*/ 80962 w 1164431"/>
                <a:gd name="connsiteY75" fmla="*/ 511969 h 673950"/>
                <a:gd name="connsiteX76" fmla="*/ 104775 w 1164431"/>
                <a:gd name="connsiteY76" fmla="*/ 511969 h 673950"/>
                <a:gd name="connsiteX77" fmla="*/ 116681 w 1164431"/>
                <a:gd name="connsiteY77" fmla="*/ 478631 h 673950"/>
                <a:gd name="connsiteX78" fmla="*/ 142875 w 1164431"/>
                <a:gd name="connsiteY78" fmla="*/ 476250 h 673950"/>
                <a:gd name="connsiteX79" fmla="*/ 169068 w 1164431"/>
                <a:gd name="connsiteY79" fmla="*/ 459581 h 673950"/>
                <a:gd name="connsiteX80" fmla="*/ 190500 w 1164431"/>
                <a:gd name="connsiteY80" fmla="*/ 483394 h 673950"/>
                <a:gd name="connsiteX81" fmla="*/ 207168 w 1164431"/>
                <a:gd name="connsiteY81" fmla="*/ 516731 h 673950"/>
                <a:gd name="connsiteX82" fmla="*/ 228600 w 1164431"/>
                <a:gd name="connsiteY82" fmla="*/ 516731 h 673950"/>
                <a:gd name="connsiteX83" fmla="*/ 269081 w 1164431"/>
                <a:gd name="connsiteY83" fmla="*/ 502444 h 673950"/>
                <a:gd name="connsiteX84" fmla="*/ 307181 w 1164431"/>
                <a:gd name="connsiteY84" fmla="*/ 509588 h 673950"/>
                <a:gd name="connsiteX85" fmla="*/ 316706 w 1164431"/>
                <a:gd name="connsiteY85" fmla="*/ 540544 h 673950"/>
                <a:gd name="connsiteX86" fmla="*/ 335756 w 1164431"/>
                <a:gd name="connsiteY86" fmla="*/ 571500 h 673950"/>
                <a:gd name="connsiteX87" fmla="*/ 335756 w 1164431"/>
                <a:gd name="connsiteY87" fmla="*/ 571500 h 673950"/>
                <a:gd name="connsiteX88" fmla="*/ 381000 w 1164431"/>
                <a:gd name="connsiteY88" fmla="*/ 588169 h 673950"/>
                <a:gd name="connsiteX89" fmla="*/ 395287 w 1164431"/>
                <a:gd name="connsiteY89" fmla="*/ 614363 h 673950"/>
                <a:gd name="connsiteX90" fmla="*/ 400050 w 1164431"/>
                <a:gd name="connsiteY90" fmla="*/ 592931 h 673950"/>
                <a:gd name="connsiteX91" fmla="*/ 438150 w 1164431"/>
                <a:gd name="connsiteY91" fmla="*/ 588169 h 673950"/>
                <a:gd name="connsiteX92" fmla="*/ 473868 w 1164431"/>
                <a:gd name="connsiteY92" fmla="*/ 623888 h 673950"/>
                <a:gd name="connsiteX93" fmla="*/ 514350 w 1164431"/>
                <a:gd name="connsiteY93" fmla="*/ 654844 h 673950"/>
                <a:gd name="connsiteX94" fmla="*/ 540543 w 1164431"/>
                <a:gd name="connsiteY94" fmla="*/ 664369 h 673950"/>
                <a:gd name="connsiteX95" fmla="*/ 583406 w 1164431"/>
                <a:gd name="connsiteY95" fmla="*/ 628650 h 673950"/>
                <a:gd name="connsiteX96" fmla="*/ 597693 w 1164431"/>
                <a:gd name="connsiteY96" fmla="*/ 602456 h 673950"/>
                <a:gd name="connsiteX97" fmla="*/ 650081 w 1164431"/>
                <a:gd name="connsiteY97" fmla="*/ 581025 h 673950"/>
                <a:gd name="connsiteX98" fmla="*/ 676275 w 1164431"/>
                <a:gd name="connsiteY98" fmla="*/ 578644 h 673950"/>
                <a:gd name="connsiteX99" fmla="*/ 711993 w 1164431"/>
                <a:gd name="connsiteY99" fmla="*/ 578644 h 673950"/>
                <a:gd name="connsiteX100" fmla="*/ 719137 w 1164431"/>
                <a:gd name="connsiteY100" fmla="*/ 604838 h 673950"/>
                <a:gd name="connsiteX101" fmla="*/ 769143 w 1164431"/>
                <a:gd name="connsiteY101" fmla="*/ 583406 h 673950"/>
                <a:gd name="connsiteX102" fmla="*/ 788193 w 1164431"/>
                <a:gd name="connsiteY102" fmla="*/ 571500 h 673950"/>
                <a:gd name="connsiteX103" fmla="*/ 835818 w 1164431"/>
                <a:gd name="connsiteY103" fmla="*/ 573881 h 673950"/>
                <a:gd name="connsiteX104" fmla="*/ 852487 w 1164431"/>
                <a:gd name="connsiteY104" fmla="*/ 583406 h 673950"/>
                <a:gd name="connsiteX105" fmla="*/ 854868 w 1164431"/>
                <a:gd name="connsiteY105" fmla="*/ 609600 h 673950"/>
                <a:gd name="connsiteX106" fmla="*/ 885825 w 1164431"/>
                <a:gd name="connsiteY106" fmla="*/ 647700 h 673950"/>
                <a:gd name="connsiteX107" fmla="*/ 914400 w 1164431"/>
                <a:gd name="connsiteY107" fmla="*/ 645319 h 673950"/>
                <a:gd name="connsiteX108" fmla="*/ 945356 w 1164431"/>
                <a:gd name="connsiteY108" fmla="*/ 650081 h 673950"/>
                <a:gd name="connsiteX109" fmla="*/ 962025 w 1164431"/>
                <a:gd name="connsiteY109" fmla="*/ 666750 h 673950"/>
                <a:gd name="connsiteX110" fmla="*/ 985837 w 1164431"/>
                <a:gd name="connsiteY110" fmla="*/ 671513 h 673950"/>
                <a:gd name="connsiteX111" fmla="*/ 1016793 w 1164431"/>
                <a:gd name="connsiteY111" fmla="*/ 623888 h 673950"/>
                <a:gd name="connsiteX112" fmla="*/ 1040606 w 1164431"/>
                <a:gd name="connsiteY112" fmla="*/ 647700 h 673950"/>
                <a:gd name="connsiteX0" fmla="*/ 1040606 w 1164431"/>
                <a:gd name="connsiteY0" fmla="*/ 647700 h 673950"/>
                <a:gd name="connsiteX1" fmla="*/ 1073943 w 1164431"/>
                <a:gd name="connsiteY1" fmla="*/ 654844 h 673950"/>
                <a:gd name="connsiteX2" fmla="*/ 1119187 w 1164431"/>
                <a:gd name="connsiteY2" fmla="*/ 650081 h 673950"/>
                <a:gd name="connsiteX3" fmla="*/ 1157287 w 1164431"/>
                <a:gd name="connsiteY3" fmla="*/ 616744 h 673950"/>
                <a:gd name="connsiteX4" fmla="*/ 1164431 w 1164431"/>
                <a:gd name="connsiteY4" fmla="*/ 540544 h 673950"/>
                <a:gd name="connsiteX5" fmla="*/ 1135856 w 1164431"/>
                <a:gd name="connsiteY5" fmla="*/ 528638 h 673950"/>
                <a:gd name="connsiteX6" fmla="*/ 1100137 w 1164431"/>
                <a:gd name="connsiteY6" fmla="*/ 521494 h 673950"/>
                <a:gd name="connsiteX7" fmla="*/ 1100137 w 1164431"/>
                <a:gd name="connsiteY7" fmla="*/ 507206 h 673950"/>
                <a:gd name="connsiteX8" fmla="*/ 1052512 w 1164431"/>
                <a:gd name="connsiteY8" fmla="*/ 507206 h 673950"/>
                <a:gd name="connsiteX9" fmla="*/ 1035843 w 1164431"/>
                <a:gd name="connsiteY9" fmla="*/ 485775 h 673950"/>
                <a:gd name="connsiteX10" fmla="*/ 1052512 w 1164431"/>
                <a:gd name="connsiteY10" fmla="*/ 473869 h 673950"/>
                <a:gd name="connsiteX11" fmla="*/ 1040606 w 1164431"/>
                <a:gd name="connsiteY11" fmla="*/ 461963 h 673950"/>
                <a:gd name="connsiteX12" fmla="*/ 1009650 w 1164431"/>
                <a:gd name="connsiteY12" fmla="*/ 457200 h 673950"/>
                <a:gd name="connsiteX13" fmla="*/ 990600 w 1164431"/>
                <a:gd name="connsiteY13" fmla="*/ 419100 h 673950"/>
                <a:gd name="connsiteX14" fmla="*/ 1012031 w 1164431"/>
                <a:gd name="connsiteY14" fmla="*/ 369094 h 673950"/>
                <a:gd name="connsiteX15" fmla="*/ 1016793 w 1164431"/>
                <a:gd name="connsiteY15" fmla="*/ 354806 h 673950"/>
                <a:gd name="connsiteX16" fmla="*/ 983456 w 1164431"/>
                <a:gd name="connsiteY16" fmla="*/ 342900 h 673950"/>
                <a:gd name="connsiteX17" fmla="*/ 957262 w 1164431"/>
                <a:gd name="connsiteY17" fmla="*/ 347663 h 673950"/>
                <a:gd name="connsiteX18" fmla="*/ 931068 w 1164431"/>
                <a:gd name="connsiteY18" fmla="*/ 335756 h 673950"/>
                <a:gd name="connsiteX19" fmla="*/ 916781 w 1164431"/>
                <a:gd name="connsiteY19" fmla="*/ 376238 h 673950"/>
                <a:gd name="connsiteX20" fmla="*/ 888206 w 1164431"/>
                <a:gd name="connsiteY20" fmla="*/ 366713 h 673950"/>
                <a:gd name="connsiteX21" fmla="*/ 881062 w 1164431"/>
                <a:gd name="connsiteY21" fmla="*/ 378619 h 673950"/>
                <a:gd name="connsiteX22" fmla="*/ 866775 w 1164431"/>
                <a:gd name="connsiteY22" fmla="*/ 409575 h 673950"/>
                <a:gd name="connsiteX23" fmla="*/ 852487 w 1164431"/>
                <a:gd name="connsiteY23" fmla="*/ 452438 h 673950"/>
                <a:gd name="connsiteX24" fmla="*/ 845343 w 1164431"/>
                <a:gd name="connsiteY24" fmla="*/ 464344 h 673950"/>
                <a:gd name="connsiteX25" fmla="*/ 804862 w 1164431"/>
                <a:gd name="connsiteY25" fmla="*/ 471488 h 673950"/>
                <a:gd name="connsiteX26" fmla="*/ 757237 w 1164431"/>
                <a:gd name="connsiteY26" fmla="*/ 440531 h 673950"/>
                <a:gd name="connsiteX27" fmla="*/ 726281 w 1164431"/>
                <a:gd name="connsiteY27" fmla="*/ 473869 h 673950"/>
                <a:gd name="connsiteX28" fmla="*/ 704850 w 1164431"/>
                <a:gd name="connsiteY28" fmla="*/ 502444 h 673950"/>
                <a:gd name="connsiteX29" fmla="*/ 664368 w 1164431"/>
                <a:gd name="connsiteY29" fmla="*/ 478631 h 673950"/>
                <a:gd name="connsiteX30" fmla="*/ 640556 w 1164431"/>
                <a:gd name="connsiteY30" fmla="*/ 452438 h 673950"/>
                <a:gd name="connsiteX31" fmla="*/ 640556 w 1164431"/>
                <a:gd name="connsiteY31" fmla="*/ 421481 h 673950"/>
                <a:gd name="connsiteX32" fmla="*/ 633412 w 1164431"/>
                <a:gd name="connsiteY32" fmla="*/ 397669 h 673950"/>
                <a:gd name="connsiteX33" fmla="*/ 595312 w 1164431"/>
                <a:gd name="connsiteY33" fmla="*/ 400050 h 673950"/>
                <a:gd name="connsiteX34" fmla="*/ 614362 w 1164431"/>
                <a:gd name="connsiteY34" fmla="*/ 381000 h 673950"/>
                <a:gd name="connsiteX35" fmla="*/ 616743 w 1164431"/>
                <a:gd name="connsiteY35" fmla="*/ 357188 h 673950"/>
                <a:gd name="connsiteX36" fmla="*/ 583406 w 1164431"/>
                <a:gd name="connsiteY36" fmla="*/ 319088 h 673950"/>
                <a:gd name="connsiteX37" fmla="*/ 569118 w 1164431"/>
                <a:gd name="connsiteY37" fmla="*/ 316706 h 673950"/>
                <a:gd name="connsiteX38" fmla="*/ 554831 w 1164431"/>
                <a:gd name="connsiteY38" fmla="*/ 354806 h 673950"/>
                <a:gd name="connsiteX39" fmla="*/ 528637 w 1164431"/>
                <a:gd name="connsiteY39" fmla="*/ 364331 h 673950"/>
                <a:gd name="connsiteX40" fmla="*/ 507206 w 1164431"/>
                <a:gd name="connsiteY40" fmla="*/ 335756 h 673950"/>
                <a:gd name="connsiteX41" fmla="*/ 495300 w 1164431"/>
                <a:gd name="connsiteY41" fmla="*/ 309563 h 673950"/>
                <a:gd name="connsiteX42" fmla="*/ 490537 w 1164431"/>
                <a:gd name="connsiteY42" fmla="*/ 295275 h 673950"/>
                <a:gd name="connsiteX43" fmla="*/ 466725 w 1164431"/>
                <a:gd name="connsiteY43" fmla="*/ 261938 h 673950"/>
                <a:gd name="connsiteX44" fmla="*/ 447675 w 1164431"/>
                <a:gd name="connsiteY44" fmla="*/ 214313 h 673950"/>
                <a:gd name="connsiteX45" fmla="*/ 442912 w 1164431"/>
                <a:gd name="connsiteY45" fmla="*/ 207169 h 673950"/>
                <a:gd name="connsiteX46" fmla="*/ 419100 w 1164431"/>
                <a:gd name="connsiteY46" fmla="*/ 200025 h 673950"/>
                <a:gd name="connsiteX47" fmla="*/ 404812 w 1164431"/>
                <a:gd name="connsiteY47" fmla="*/ 180975 h 673950"/>
                <a:gd name="connsiteX48" fmla="*/ 364331 w 1164431"/>
                <a:gd name="connsiteY48" fmla="*/ 176213 h 673950"/>
                <a:gd name="connsiteX49" fmla="*/ 352425 w 1164431"/>
                <a:gd name="connsiteY49" fmla="*/ 150019 h 673950"/>
                <a:gd name="connsiteX50" fmla="*/ 323850 w 1164431"/>
                <a:gd name="connsiteY50" fmla="*/ 114300 h 673950"/>
                <a:gd name="connsiteX51" fmla="*/ 311943 w 1164431"/>
                <a:gd name="connsiteY51" fmla="*/ 80962 h 673950"/>
                <a:gd name="connsiteX52" fmla="*/ 288131 w 1164431"/>
                <a:gd name="connsiteY52" fmla="*/ 66675 h 673950"/>
                <a:gd name="connsiteX53" fmla="*/ 264318 w 1164431"/>
                <a:gd name="connsiteY53" fmla="*/ 45244 h 673950"/>
                <a:gd name="connsiteX54" fmla="*/ 245268 w 1164431"/>
                <a:gd name="connsiteY54" fmla="*/ 26194 h 673950"/>
                <a:gd name="connsiteX55" fmla="*/ 228599 w 1164431"/>
                <a:gd name="connsiteY55" fmla="*/ 4763 h 673950"/>
                <a:gd name="connsiteX56" fmla="*/ 190500 w 1164431"/>
                <a:gd name="connsiteY56" fmla="*/ 0 h 673950"/>
                <a:gd name="connsiteX57" fmla="*/ 183356 w 1164431"/>
                <a:gd name="connsiteY57" fmla="*/ 0 h 673950"/>
                <a:gd name="connsiteX58" fmla="*/ 180975 w 1164431"/>
                <a:gd name="connsiteY58" fmla="*/ 26194 h 673950"/>
                <a:gd name="connsiteX59" fmla="*/ 185737 w 1164431"/>
                <a:gd name="connsiteY59" fmla="*/ 52388 h 673950"/>
                <a:gd name="connsiteX60" fmla="*/ 190500 w 1164431"/>
                <a:gd name="connsiteY60" fmla="*/ 69056 h 673950"/>
                <a:gd name="connsiteX61" fmla="*/ 185737 w 1164431"/>
                <a:gd name="connsiteY61" fmla="*/ 92869 h 673950"/>
                <a:gd name="connsiteX62" fmla="*/ 171449 w 1164431"/>
                <a:gd name="connsiteY62" fmla="*/ 109538 h 673950"/>
                <a:gd name="connsiteX63" fmla="*/ 147637 w 1164431"/>
                <a:gd name="connsiteY63" fmla="*/ 161925 h 673950"/>
                <a:gd name="connsiteX64" fmla="*/ 157162 w 1164431"/>
                <a:gd name="connsiteY64" fmla="*/ 173831 h 673950"/>
                <a:gd name="connsiteX65" fmla="*/ 150018 w 1164431"/>
                <a:gd name="connsiteY65" fmla="*/ 245269 h 673950"/>
                <a:gd name="connsiteX66" fmla="*/ 111918 w 1164431"/>
                <a:gd name="connsiteY66" fmla="*/ 276225 h 673950"/>
                <a:gd name="connsiteX67" fmla="*/ 109537 w 1164431"/>
                <a:gd name="connsiteY67" fmla="*/ 309563 h 673950"/>
                <a:gd name="connsiteX68" fmla="*/ 83343 w 1164431"/>
                <a:gd name="connsiteY68" fmla="*/ 314325 h 673950"/>
                <a:gd name="connsiteX69" fmla="*/ 78581 w 1164431"/>
                <a:gd name="connsiteY69" fmla="*/ 345281 h 673950"/>
                <a:gd name="connsiteX70" fmla="*/ 71437 w 1164431"/>
                <a:gd name="connsiteY70" fmla="*/ 371475 h 673950"/>
                <a:gd name="connsiteX71" fmla="*/ 88106 w 1164431"/>
                <a:gd name="connsiteY71" fmla="*/ 400050 h 673950"/>
                <a:gd name="connsiteX72" fmla="*/ 54768 w 1164431"/>
                <a:gd name="connsiteY72" fmla="*/ 421481 h 673950"/>
                <a:gd name="connsiteX73" fmla="*/ 0 w 1164431"/>
                <a:gd name="connsiteY73" fmla="*/ 469106 h 673950"/>
                <a:gd name="connsiteX74" fmla="*/ 54768 w 1164431"/>
                <a:gd name="connsiteY74" fmla="*/ 471488 h 673950"/>
                <a:gd name="connsiteX75" fmla="*/ 80962 w 1164431"/>
                <a:gd name="connsiteY75" fmla="*/ 511969 h 673950"/>
                <a:gd name="connsiteX76" fmla="*/ 104775 w 1164431"/>
                <a:gd name="connsiteY76" fmla="*/ 511969 h 673950"/>
                <a:gd name="connsiteX77" fmla="*/ 116681 w 1164431"/>
                <a:gd name="connsiteY77" fmla="*/ 478631 h 673950"/>
                <a:gd name="connsiteX78" fmla="*/ 142875 w 1164431"/>
                <a:gd name="connsiteY78" fmla="*/ 476250 h 673950"/>
                <a:gd name="connsiteX79" fmla="*/ 169068 w 1164431"/>
                <a:gd name="connsiteY79" fmla="*/ 459581 h 673950"/>
                <a:gd name="connsiteX80" fmla="*/ 190500 w 1164431"/>
                <a:gd name="connsiteY80" fmla="*/ 483394 h 673950"/>
                <a:gd name="connsiteX81" fmla="*/ 207168 w 1164431"/>
                <a:gd name="connsiteY81" fmla="*/ 516731 h 673950"/>
                <a:gd name="connsiteX82" fmla="*/ 228600 w 1164431"/>
                <a:gd name="connsiteY82" fmla="*/ 516731 h 673950"/>
                <a:gd name="connsiteX83" fmla="*/ 269081 w 1164431"/>
                <a:gd name="connsiteY83" fmla="*/ 502444 h 673950"/>
                <a:gd name="connsiteX84" fmla="*/ 307181 w 1164431"/>
                <a:gd name="connsiteY84" fmla="*/ 509588 h 673950"/>
                <a:gd name="connsiteX85" fmla="*/ 316706 w 1164431"/>
                <a:gd name="connsiteY85" fmla="*/ 540544 h 673950"/>
                <a:gd name="connsiteX86" fmla="*/ 335756 w 1164431"/>
                <a:gd name="connsiteY86" fmla="*/ 571500 h 673950"/>
                <a:gd name="connsiteX87" fmla="*/ 335756 w 1164431"/>
                <a:gd name="connsiteY87" fmla="*/ 571500 h 673950"/>
                <a:gd name="connsiteX88" fmla="*/ 381000 w 1164431"/>
                <a:gd name="connsiteY88" fmla="*/ 588169 h 673950"/>
                <a:gd name="connsiteX89" fmla="*/ 395287 w 1164431"/>
                <a:gd name="connsiteY89" fmla="*/ 614363 h 673950"/>
                <a:gd name="connsiteX90" fmla="*/ 400050 w 1164431"/>
                <a:gd name="connsiteY90" fmla="*/ 592931 h 673950"/>
                <a:gd name="connsiteX91" fmla="*/ 438150 w 1164431"/>
                <a:gd name="connsiteY91" fmla="*/ 588169 h 673950"/>
                <a:gd name="connsiteX92" fmla="*/ 473868 w 1164431"/>
                <a:gd name="connsiteY92" fmla="*/ 623888 h 673950"/>
                <a:gd name="connsiteX93" fmla="*/ 514350 w 1164431"/>
                <a:gd name="connsiteY93" fmla="*/ 654844 h 673950"/>
                <a:gd name="connsiteX94" fmla="*/ 540543 w 1164431"/>
                <a:gd name="connsiteY94" fmla="*/ 664369 h 673950"/>
                <a:gd name="connsiteX95" fmla="*/ 583406 w 1164431"/>
                <a:gd name="connsiteY95" fmla="*/ 628650 h 673950"/>
                <a:gd name="connsiteX96" fmla="*/ 597693 w 1164431"/>
                <a:gd name="connsiteY96" fmla="*/ 602456 h 673950"/>
                <a:gd name="connsiteX97" fmla="*/ 650081 w 1164431"/>
                <a:gd name="connsiteY97" fmla="*/ 581025 h 673950"/>
                <a:gd name="connsiteX98" fmla="*/ 676275 w 1164431"/>
                <a:gd name="connsiteY98" fmla="*/ 578644 h 673950"/>
                <a:gd name="connsiteX99" fmla="*/ 711993 w 1164431"/>
                <a:gd name="connsiteY99" fmla="*/ 578644 h 673950"/>
                <a:gd name="connsiteX100" fmla="*/ 719137 w 1164431"/>
                <a:gd name="connsiteY100" fmla="*/ 604838 h 673950"/>
                <a:gd name="connsiteX101" fmla="*/ 769143 w 1164431"/>
                <a:gd name="connsiteY101" fmla="*/ 583406 h 673950"/>
                <a:gd name="connsiteX102" fmla="*/ 788193 w 1164431"/>
                <a:gd name="connsiteY102" fmla="*/ 571500 h 673950"/>
                <a:gd name="connsiteX103" fmla="*/ 835818 w 1164431"/>
                <a:gd name="connsiteY103" fmla="*/ 573881 h 673950"/>
                <a:gd name="connsiteX104" fmla="*/ 852487 w 1164431"/>
                <a:gd name="connsiteY104" fmla="*/ 583406 h 673950"/>
                <a:gd name="connsiteX105" fmla="*/ 854868 w 1164431"/>
                <a:gd name="connsiteY105" fmla="*/ 609600 h 673950"/>
                <a:gd name="connsiteX106" fmla="*/ 885825 w 1164431"/>
                <a:gd name="connsiteY106" fmla="*/ 647700 h 673950"/>
                <a:gd name="connsiteX107" fmla="*/ 914400 w 1164431"/>
                <a:gd name="connsiteY107" fmla="*/ 645319 h 673950"/>
                <a:gd name="connsiteX108" fmla="*/ 945356 w 1164431"/>
                <a:gd name="connsiteY108" fmla="*/ 650081 h 673950"/>
                <a:gd name="connsiteX109" fmla="*/ 962025 w 1164431"/>
                <a:gd name="connsiteY109" fmla="*/ 666750 h 673950"/>
                <a:gd name="connsiteX110" fmla="*/ 985837 w 1164431"/>
                <a:gd name="connsiteY110" fmla="*/ 671513 h 673950"/>
                <a:gd name="connsiteX111" fmla="*/ 1016793 w 1164431"/>
                <a:gd name="connsiteY111" fmla="*/ 623888 h 673950"/>
                <a:gd name="connsiteX112" fmla="*/ 1040606 w 1164431"/>
                <a:gd name="connsiteY112" fmla="*/ 647700 h 67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</a:cxnLst>
              <a:rect l="l" t="t" r="r" b="b"/>
              <a:pathLst>
                <a:path w="1164431" h="673950">
                  <a:moveTo>
                    <a:pt x="1040606" y="647700"/>
                  </a:moveTo>
                  <a:cubicBezTo>
                    <a:pt x="1050131" y="647700"/>
                    <a:pt x="1064418" y="654844"/>
                    <a:pt x="1073943" y="654844"/>
                  </a:cubicBezTo>
                  <a:lnTo>
                    <a:pt x="1119187" y="650081"/>
                  </a:lnTo>
                  <a:lnTo>
                    <a:pt x="1157287" y="616744"/>
                  </a:lnTo>
                  <a:lnTo>
                    <a:pt x="1164431" y="540544"/>
                  </a:lnTo>
                  <a:lnTo>
                    <a:pt x="1135856" y="528638"/>
                  </a:lnTo>
                  <a:lnTo>
                    <a:pt x="1100137" y="521494"/>
                  </a:lnTo>
                  <a:lnTo>
                    <a:pt x="1100137" y="507206"/>
                  </a:lnTo>
                  <a:lnTo>
                    <a:pt x="1052512" y="507206"/>
                  </a:lnTo>
                  <a:lnTo>
                    <a:pt x="1035843" y="485775"/>
                  </a:lnTo>
                  <a:lnTo>
                    <a:pt x="1052512" y="473869"/>
                  </a:lnTo>
                  <a:lnTo>
                    <a:pt x="1040606" y="461963"/>
                  </a:lnTo>
                  <a:lnTo>
                    <a:pt x="1009650" y="457200"/>
                  </a:lnTo>
                  <a:lnTo>
                    <a:pt x="990600" y="419100"/>
                  </a:lnTo>
                  <a:lnTo>
                    <a:pt x="1012031" y="369094"/>
                  </a:lnTo>
                  <a:lnTo>
                    <a:pt x="1016793" y="354806"/>
                  </a:lnTo>
                  <a:lnTo>
                    <a:pt x="983456" y="342900"/>
                  </a:lnTo>
                  <a:lnTo>
                    <a:pt x="957262" y="347663"/>
                  </a:lnTo>
                  <a:lnTo>
                    <a:pt x="931068" y="335756"/>
                  </a:lnTo>
                  <a:lnTo>
                    <a:pt x="916781" y="376238"/>
                  </a:lnTo>
                  <a:lnTo>
                    <a:pt x="888206" y="366713"/>
                  </a:lnTo>
                  <a:lnTo>
                    <a:pt x="881062" y="378619"/>
                  </a:lnTo>
                  <a:lnTo>
                    <a:pt x="866775" y="409575"/>
                  </a:lnTo>
                  <a:lnTo>
                    <a:pt x="852487" y="452438"/>
                  </a:lnTo>
                  <a:lnTo>
                    <a:pt x="845343" y="464344"/>
                  </a:lnTo>
                  <a:lnTo>
                    <a:pt x="804862" y="471488"/>
                  </a:lnTo>
                  <a:lnTo>
                    <a:pt x="757237" y="440531"/>
                  </a:lnTo>
                  <a:lnTo>
                    <a:pt x="726281" y="473869"/>
                  </a:lnTo>
                  <a:lnTo>
                    <a:pt x="704850" y="502444"/>
                  </a:lnTo>
                  <a:lnTo>
                    <a:pt x="664368" y="478631"/>
                  </a:lnTo>
                  <a:lnTo>
                    <a:pt x="640556" y="452438"/>
                  </a:lnTo>
                  <a:lnTo>
                    <a:pt x="640556" y="421481"/>
                  </a:lnTo>
                  <a:lnTo>
                    <a:pt x="633412" y="397669"/>
                  </a:lnTo>
                  <a:lnTo>
                    <a:pt x="595312" y="400050"/>
                  </a:lnTo>
                  <a:lnTo>
                    <a:pt x="614362" y="381000"/>
                  </a:lnTo>
                  <a:lnTo>
                    <a:pt x="616743" y="357188"/>
                  </a:lnTo>
                  <a:lnTo>
                    <a:pt x="583406" y="319088"/>
                  </a:lnTo>
                  <a:lnTo>
                    <a:pt x="569118" y="316706"/>
                  </a:lnTo>
                  <a:lnTo>
                    <a:pt x="554831" y="354806"/>
                  </a:lnTo>
                  <a:lnTo>
                    <a:pt x="528637" y="364331"/>
                  </a:lnTo>
                  <a:lnTo>
                    <a:pt x="507206" y="335756"/>
                  </a:lnTo>
                  <a:lnTo>
                    <a:pt x="495300" y="309563"/>
                  </a:lnTo>
                  <a:lnTo>
                    <a:pt x="490537" y="295275"/>
                  </a:lnTo>
                  <a:lnTo>
                    <a:pt x="466725" y="261938"/>
                  </a:lnTo>
                  <a:lnTo>
                    <a:pt x="447675" y="214313"/>
                  </a:lnTo>
                  <a:lnTo>
                    <a:pt x="442912" y="207169"/>
                  </a:lnTo>
                  <a:lnTo>
                    <a:pt x="419100" y="200025"/>
                  </a:lnTo>
                  <a:lnTo>
                    <a:pt x="404812" y="180975"/>
                  </a:lnTo>
                  <a:lnTo>
                    <a:pt x="364331" y="176213"/>
                  </a:lnTo>
                  <a:lnTo>
                    <a:pt x="352425" y="150019"/>
                  </a:lnTo>
                  <a:lnTo>
                    <a:pt x="323850" y="114300"/>
                  </a:lnTo>
                  <a:lnTo>
                    <a:pt x="311943" y="80962"/>
                  </a:lnTo>
                  <a:lnTo>
                    <a:pt x="288131" y="66675"/>
                  </a:lnTo>
                  <a:lnTo>
                    <a:pt x="264318" y="45244"/>
                  </a:lnTo>
                  <a:lnTo>
                    <a:pt x="245268" y="26194"/>
                  </a:lnTo>
                  <a:lnTo>
                    <a:pt x="228599" y="4763"/>
                  </a:lnTo>
                  <a:lnTo>
                    <a:pt x="190500" y="0"/>
                  </a:lnTo>
                  <a:lnTo>
                    <a:pt x="183356" y="0"/>
                  </a:lnTo>
                  <a:lnTo>
                    <a:pt x="180975" y="26194"/>
                  </a:lnTo>
                  <a:lnTo>
                    <a:pt x="185737" y="52388"/>
                  </a:lnTo>
                  <a:cubicBezTo>
                    <a:pt x="184150" y="58738"/>
                    <a:pt x="192087" y="62706"/>
                    <a:pt x="190500" y="69056"/>
                  </a:cubicBezTo>
                  <a:lnTo>
                    <a:pt x="185737" y="92869"/>
                  </a:lnTo>
                  <a:lnTo>
                    <a:pt x="171449" y="109538"/>
                  </a:lnTo>
                  <a:lnTo>
                    <a:pt x="147637" y="161925"/>
                  </a:lnTo>
                  <a:lnTo>
                    <a:pt x="157162" y="173831"/>
                  </a:lnTo>
                  <a:lnTo>
                    <a:pt x="150018" y="245269"/>
                  </a:lnTo>
                  <a:lnTo>
                    <a:pt x="111918" y="276225"/>
                  </a:lnTo>
                  <a:lnTo>
                    <a:pt x="109537" y="309563"/>
                  </a:lnTo>
                  <a:lnTo>
                    <a:pt x="83343" y="314325"/>
                  </a:lnTo>
                  <a:lnTo>
                    <a:pt x="78581" y="345281"/>
                  </a:lnTo>
                  <a:lnTo>
                    <a:pt x="71437" y="371475"/>
                  </a:lnTo>
                  <a:lnTo>
                    <a:pt x="88106" y="400050"/>
                  </a:lnTo>
                  <a:cubicBezTo>
                    <a:pt x="76993" y="408781"/>
                    <a:pt x="65881" y="412750"/>
                    <a:pt x="54768" y="421481"/>
                  </a:cubicBezTo>
                  <a:lnTo>
                    <a:pt x="0" y="469106"/>
                  </a:lnTo>
                  <a:lnTo>
                    <a:pt x="54768" y="471488"/>
                  </a:lnTo>
                  <a:lnTo>
                    <a:pt x="80962" y="511969"/>
                  </a:lnTo>
                  <a:lnTo>
                    <a:pt x="104775" y="511969"/>
                  </a:lnTo>
                  <a:lnTo>
                    <a:pt x="116681" y="478631"/>
                  </a:lnTo>
                  <a:lnTo>
                    <a:pt x="142875" y="476250"/>
                  </a:lnTo>
                  <a:lnTo>
                    <a:pt x="169068" y="459581"/>
                  </a:lnTo>
                  <a:lnTo>
                    <a:pt x="190500" y="483394"/>
                  </a:lnTo>
                  <a:lnTo>
                    <a:pt x="207168" y="516731"/>
                  </a:lnTo>
                  <a:lnTo>
                    <a:pt x="228600" y="516731"/>
                  </a:lnTo>
                  <a:lnTo>
                    <a:pt x="269081" y="502444"/>
                  </a:lnTo>
                  <a:lnTo>
                    <a:pt x="307181" y="509588"/>
                  </a:lnTo>
                  <a:lnTo>
                    <a:pt x="316706" y="540544"/>
                  </a:lnTo>
                  <a:lnTo>
                    <a:pt x="335756" y="571500"/>
                  </a:lnTo>
                  <a:lnTo>
                    <a:pt x="335756" y="571500"/>
                  </a:lnTo>
                  <a:lnTo>
                    <a:pt x="381000" y="588169"/>
                  </a:lnTo>
                  <a:lnTo>
                    <a:pt x="395287" y="614363"/>
                  </a:lnTo>
                  <a:lnTo>
                    <a:pt x="400050" y="592931"/>
                  </a:lnTo>
                  <a:lnTo>
                    <a:pt x="438150" y="588169"/>
                  </a:lnTo>
                  <a:lnTo>
                    <a:pt x="473868" y="623888"/>
                  </a:lnTo>
                  <a:lnTo>
                    <a:pt x="514350" y="654844"/>
                  </a:lnTo>
                  <a:lnTo>
                    <a:pt x="540543" y="664369"/>
                  </a:lnTo>
                  <a:lnTo>
                    <a:pt x="583406" y="628650"/>
                  </a:lnTo>
                  <a:lnTo>
                    <a:pt x="597693" y="602456"/>
                  </a:lnTo>
                  <a:lnTo>
                    <a:pt x="650081" y="581025"/>
                  </a:lnTo>
                  <a:lnTo>
                    <a:pt x="676275" y="578644"/>
                  </a:lnTo>
                  <a:lnTo>
                    <a:pt x="711993" y="578644"/>
                  </a:lnTo>
                  <a:lnTo>
                    <a:pt x="719137" y="604838"/>
                  </a:lnTo>
                  <a:lnTo>
                    <a:pt x="769143" y="583406"/>
                  </a:lnTo>
                  <a:lnTo>
                    <a:pt x="788193" y="571500"/>
                  </a:lnTo>
                  <a:lnTo>
                    <a:pt x="835818" y="573881"/>
                  </a:lnTo>
                  <a:lnTo>
                    <a:pt x="852487" y="583406"/>
                  </a:lnTo>
                  <a:lnTo>
                    <a:pt x="854868" y="609600"/>
                  </a:lnTo>
                  <a:lnTo>
                    <a:pt x="885825" y="647700"/>
                  </a:lnTo>
                  <a:lnTo>
                    <a:pt x="914400" y="645319"/>
                  </a:lnTo>
                  <a:lnTo>
                    <a:pt x="945356" y="650081"/>
                  </a:lnTo>
                  <a:lnTo>
                    <a:pt x="962025" y="666750"/>
                  </a:lnTo>
                  <a:cubicBezTo>
                    <a:pt x="966391" y="667941"/>
                    <a:pt x="976709" y="678657"/>
                    <a:pt x="985837" y="671513"/>
                  </a:cubicBezTo>
                  <a:cubicBezTo>
                    <a:pt x="994965" y="664369"/>
                    <a:pt x="1005284" y="625475"/>
                    <a:pt x="1016793" y="623888"/>
                  </a:cubicBezTo>
                  <a:lnTo>
                    <a:pt x="1040606" y="64770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700">
                <a:latin typeface="Arial Narrow" pitchFamily="34" charset="0"/>
              </a:endParaRPr>
            </a:p>
          </p:txBody>
        </p:sp>
        <p:sp>
          <p:nvSpPr>
            <p:cNvPr id="62" name="Башкортостан"/>
            <p:cNvSpPr/>
            <p:nvPr/>
          </p:nvSpPr>
          <p:spPr>
            <a:xfrm>
              <a:off x="5541963" y="8458200"/>
              <a:ext cx="742950" cy="904875"/>
            </a:xfrm>
            <a:custGeom>
              <a:avLst/>
              <a:gdLst>
                <a:gd name="connsiteX0" fmla="*/ 638175 w 745331"/>
                <a:gd name="connsiteY0" fmla="*/ 769143 h 902493"/>
                <a:gd name="connsiteX1" fmla="*/ 614362 w 745331"/>
                <a:gd name="connsiteY1" fmla="*/ 721518 h 902493"/>
                <a:gd name="connsiteX2" fmla="*/ 616743 w 745331"/>
                <a:gd name="connsiteY2" fmla="*/ 695325 h 902493"/>
                <a:gd name="connsiteX3" fmla="*/ 635793 w 745331"/>
                <a:gd name="connsiteY3" fmla="*/ 647700 h 902493"/>
                <a:gd name="connsiteX4" fmla="*/ 631031 w 745331"/>
                <a:gd name="connsiteY4" fmla="*/ 607218 h 902493"/>
                <a:gd name="connsiteX5" fmla="*/ 631031 w 745331"/>
                <a:gd name="connsiteY5" fmla="*/ 559593 h 902493"/>
                <a:gd name="connsiteX6" fmla="*/ 631031 w 745331"/>
                <a:gd name="connsiteY6" fmla="*/ 533400 h 902493"/>
                <a:gd name="connsiteX7" fmla="*/ 631031 w 745331"/>
                <a:gd name="connsiteY7" fmla="*/ 485775 h 902493"/>
                <a:gd name="connsiteX8" fmla="*/ 640556 w 745331"/>
                <a:gd name="connsiteY8" fmla="*/ 469106 h 902493"/>
                <a:gd name="connsiteX9" fmla="*/ 657225 w 745331"/>
                <a:gd name="connsiteY9" fmla="*/ 471487 h 902493"/>
                <a:gd name="connsiteX10" fmla="*/ 681037 w 745331"/>
                <a:gd name="connsiteY10" fmla="*/ 433387 h 902493"/>
                <a:gd name="connsiteX11" fmla="*/ 711993 w 745331"/>
                <a:gd name="connsiteY11" fmla="*/ 438150 h 902493"/>
                <a:gd name="connsiteX12" fmla="*/ 731043 w 745331"/>
                <a:gd name="connsiteY12" fmla="*/ 438150 h 902493"/>
                <a:gd name="connsiteX13" fmla="*/ 714375 w 745331"/>
                <a:gd name="connsiteY13" fmla="*/ 409575 h 902493"/>
                <a:gd name="connsiteX14" fmla="*/ 714375 w 745331"/>
                <a:gd name="connsiteY14" fmla="*/ 385762 h 902493"/>
                <a:gd name="connsiteX15" fmla="*/ 733425 w 745331"/>
                <a:gd name="connsiteY15" fmla="*/ 347662 h 902493"/>
                <a:gd name="connsiteX16" fmla="*/ 745331 w 745331"/>
                <a:gd name="connsiteY16" fmla="*/ 323850 h 902493"/>
                <a:gd name="connsiteX17" fmla="*/ 735806 w 745331"/>
                <a:gd name="connsiteY17" fmla="*/ 316706 h 902493"/>
                <a:gd name="connsiteX18" fmla="*/ 704850 w 745331"/>
                <a:gd name="connsiteY18" fmla="*/ 309562 h 902493"/>
                <a:gd name="connsiteX19" fmla="*/ 685800 w 745331"/>
                <a:gd name="connsiteY19" fmla="*/ 335756 h 902493"/>
                <a:gd name="connsiteX20" fmla="*/ 666750 w 745331"/>
                <a:gd name="connsiteY20" fmla="*/ 357187 h 902493"/>
                <a:gd name="connsiteX21" fmla="*/ 650081 w 745331"/>
                <a:gd name="connsiteY21" fmla="*/ 357187 h 902493"/>
                <a:gd name="connsiteX22" fmla="*/ 614362 w 745331"/>
                <a:gd name="connsiteY22" fmla="*/ 364331 h 902493"/>
                <a:gd name="connsiteX23" fmla="*/ 597693 w 745331"/>
                <a:gd name="connsiteY23" fmla="*/ 390525 h 902493"/>
                <a:gd name="connsiteX24" fmla="*/ 566737 w 745331"/>
                <a:gd name="connsiteY24" fmla="*/ 359568 h 902493"/>
                <a:gd name="connsiteX25" fmla="*/ 535781 w 745331"/>
                <a:gd name="connsiteY25" fmla="*/ 395287 h 902493"/>
                <a:gd name="connsiteX26" fmla="*/ 519112 w 745331"/>
                <a:gd name="connsiteY26" fmla="*/ 395287 h 902493"/>
                <a:gd name="connsiteX27" fmla="*/ 502443 w 745331"/>
                <a:gd name="connsiteY27" fmla="*/ 366712 h 902493"/>
                <a:gd name="connsiteX28" fmla="*/ 483393 w 745331"/>
                <a:gd name="connsiteY28" fmla="*/ 345281 h 902493"/>
                <a:gd name="connsiteX29" fmla="*/ 447675 w 745331"/>
                <a:gd name="connsiteY29" fmla="*/ 321468 h 902493"/>
                <a:gd name="connsiteX30" fmla="*/ 435768 w 745331"/>
                <a:gd name="connsiteY30" fmla="*/ 295275 h 902493"/>
                <a:gd name="connsiteX31" fmla="*/ 440531 w 745331"/>
                <a:gd name="connsiteY31" fmla="*/ 276225 h 902493"/>
                <a:gd name="connsiteX32" fmla="*/ 440531 w 745331"/>
                <a:gd name="connsiteY32" fmla="*/ 259556 h 902493"/>
                <a:gd name="connsiteX33" fmla="*/ 469106 w 745331"/>
                <a:gd name="connsiteY33" fmla="*/ 223837 h 902493"/>
                <a:gd name="connsiteX34" fmla="*/ 492918 w 745331"/>
                <a:gd name="connsiteY34" fmla="*/ 216693 h 902493"/>
                <a:gd name="connsiteX35" fmla="*/ 533400 w 745331"/>
                <a:gd name="connsiteY35" fmla="*/ 238125 h 902493"/>
                <a:gd name="connsiteX36" fmla="*/ 533400 w 745331"/>
                <a:gd name="connsiteY36" fmla="*/ 250031 h 902493"/>
                <a:gd name="connsiteX37" fmla="*/ 535781 w 745331"/>
                <a:gd name="connsiteY37" fmla="*/ 288131 h 902493"/>
                <a:gd name="connsiteX38" fmla="*/ 559593 w 745331"/>
                <a:gd name="connsiteY38" fmla="*/ 250031 h 902493"/>
                <a:gd name="connsiteX39" fmla="*/ 569118 w 745331"/>
                <a:gd name="connsiteY39" fmla="*/ 278606 h 902493"/>
                <a:gd name="connsiteX40" fmla="*/ 600075 w 745331"/>
                <a:gd name="connsiteY40" fmla="*/ 290512 h 902493"/>
                <a:gd name="connsiteX41" fmla="*/ 614362 w 745331"/>
                <a:gd name="connsiteY41" fmla="*/ 271462 h 902493"/>
                <a:gd name="connsiteX42" fmla="*/ 597693 w 745331"/>
                <a:gd name="connsiteY42" fmla="*/ 242887 h 902493"/>
                <a:gd name="connsiteX43" fmla="*/ 631031 w 745331"/>
                <a:gd name="connsiteY43" fmla="*/ 228600 h 902493"/>
                <a:gd name="connsiteX44" fmla="*/ 669131 w 745331"/>
                <a:gd name="connsiteY44" fmla="*/ 195262 h 902493"/>
                <a:gd name="connsiteX45" fmla="*/ 688181 w 745331"/>
                <a:gd name="connsiteY45" fmla="*/ 188118 h 902493"/>
                <a:gd name="connsiteX46" fmla="*/ 688181 w 745331"/>
                <a:gd name="connsiteY46" fmla="*/ 188118 h 902493"/>
                <a:gd name="connsiteX47" fmla="*/ 661987 w 745331"/>
                <a:gd name="connsiteY47" fmla="*/ 166687 h 902493"/>
                <a:gd name="connsiteX48" fmla="*/ 661987 w 745331"/>
                <a:gd name="connsiteY48" fmla="*/ 133350 h 902493"/>
                <a:gd name="connsiteX49" fmla="*/ 652462 w 745331"/>
                <a:gd name="connsiteY49" fmla="*/ 116681 h 902493"/>
                <a:gd name="connsiteX50" fmla="*/ 666750 w 745331"/>
                <a:gd name="connsiteY50" fmla="*/ 80962 h 902493"/>
                <a:gd name="connsiteX51" fmla="*/ 659606 w 745331"/>
                <a:gd name="connsiteY51" fmla="*/ 66675 h 902493"/>
                <a:gd name="connsiteX52" fmla="*/ 635793 w 745331"/>
                <a:gd name="connsiteY52" fmla="*/ 69056 h 902493"/>
                <a:gd name="connsiteX53" fmla="*/ 611981 w 745331"/>
                <a:gd name="connsiteY53" fmla="*/ 83343 h 902493"/>
                <a:gd name="connsiteX54" fmla="*/ 597693 w 745331"/>
                <a:gd name="connsiteY54" fmla="*/ 54768 h 902493"/>
                <a:gd name="connsiteX55" fmla="*/ 585787 w 745331"/>
                <a:gd name="connsiteY55" fmla="*/ 71437 h 902493"/>
                <a:gd name="connsiteX56" fmla="*/ 561975 w 745331"/>
                <a:gd name="connsiteY56" fmla="*/ 73818 h 902493"/>
                <a:gd name="connsiteX57" fmla="*/ 516731 w 745331"/>
                <a:gd name="connsiteY57" fmla="*/ 73818 h 902493"/>
                <a:gd name="connsiteX58" fmla="*/ 483393 w 745331"/>
                <a:gd name="connsiteY58" fmla="*/ 78581 h 902493"/>
                <a:gd name="connsiteX59" fmla="*/ 454818 w 745331"/>
                <a:gd name="connsiteY59" fmla="*/ 35718 h 902493"/>
                <a:gd name="connsiteX60" fmla="*/ 440531 w 745331"/>
                <a:gd name="connsiteY60" fmla="*/ 59531 h 902493"/>
                <a:gd name="connsiteX61" fmla="*/ 416718 w 745331"/>
                <a:gd name="connsiteY61" fmla="*/ 69056 h 902493"/>
                <a:gd name="connsiteX62" fmla="*/ 385762 w 745331"/>
                <a:gd name="connsiteY62" fmla="*/ 52387 h 902493"/>
                <a:gd name="connsiteX63" fmla="*/ 373856 w 745331"/>
                <a:gd name="connsiteY63" fmla="*/ 30956 h 902493"/>
                <a:gd name="connsiteX64" fmla="*/ 364331 w 745331"/>
                <a:gd name="connsiteY64" fmla="*/ 16668 h 902493"/>
                <a:gd name="connsiteX65" fmla="*/ 333375 w 745331"/>
                <a:gd name="connsiteY65" fmla="*/ 40481 h 902493"/>
                <a:gd name="connsiteX66" fmla="*/ 300037 w 745331"/>
                <a:gd name="connsiteY66" fmla="*/ 4762 h 902493"/>
                <a:gd name="connsiteX67" fmla="*/ 259556 w 745331"/>
                <a:gd name="connsiteY67" fmla="*/ 28575 h 902493"/>
                <a:gd name="connsiteX68" fmla="*/ 223837 w 745331"/>
                <a:gd name="connsiteY68" fmla="*/ 28575 h 902493"/>
                <a:gd name="connsiteX69" fmla="*/ 180975 w 745331"/>
                <a:gd name="connsiteY69" fmla="*/ 16668 h 902493"/>
                <a:gd name="connsiteX70" fmla="*/ 166687 w 745331"/>
                <a:gd name="connsiteY70" fmla="*/ 0 h 902493"/>
                <a:gd name="connsiteX71" fmla="*/ 140493 w 745331"/>
                <a:gd name="connsiteY71" fmla="*/ 21431 h 902493"/>
                <a:gd name="connsiteX72" fmla="*/ 133350 w 745331"/>
                <a:gd name="connsiteY72" fmla="*/ 52387 h 902493"/>
                <a:gd name="connsiteX73" fmla="*/ 114300 w 745331"/>
                <a:gd name="connsiteY73" fmla="*/ 73818 h 902493"/>
                <a:gd name="connsiteX74" fmla="*/ 66675 w 745331"/>
                <a:gd name="connsiteY74" fmla="*/ 104775 h 902493"/>
                <a:gd name="connsiteX75" fmla="*/ 107156 w 745331"/>
                <a:gd name="connsiteY75" fmla="*/ 128587 h 902493"/>
                <a:gd name="connsiteX76" fmla="*/ 130968 w 745331"/>
                <a:gd name="connsiteY76" fmla="*/ 152400 h 902493"/>
                <a:gd name="connsiteX77" fmla="*/ 85725 w 745331"/>
                <a:gd name="connsiteY77" fmla="*/ 180975 h 902493"/>
                <a:gd name="connsiteX78" fmla="*/ 88106 w 745331"/>
                <a:gd name="connsiteY78" fmla="*/ 216693 h 902493"/>
                <a:gd name="connsiteX79" fmla="*/ 54768 w 745331"/>
                <a:gd name="connsiteY79" fmla="*/ 238125 h 902493"/>
                <a:gd name="connsiteX80" fmla="*/ 26193 w 745331"/>
                <a:gd name="connsiteY80" fmla="*/ 252412 h 902493"/>
                <a:gd name="connsiteX81" fmla="*/ 0 w 745331"/>
                <a:gd name="connsiteY81" fmla="*/ 257175 h 902493"/>
                <a:gd name="connsiteX82" fmla="*/ 40481 w 745331"/>
                <a:gd name="connsiteY82" fmla="*/ 295275 h 902493"/>
                <a:gd name="connsiteX83" fmla="*/ 57150 w 745331"/>
                <a:gd name="connsiteY83" fmla="*/ 319087 h 902493"/>
                <a:gd name="connsiteX84" fmla="*/ 61912 w 745331"/>
                <a:gd name="connsiteY84" fmla="*/ 340518 h 902493"/>
                <a:gd name="connsiteX85" fmla="*/ 33337 w 745331"/>
                <a:gd name="connsiteY85" fmla="*/ 369093 h 902493"/>
                <a:gd name="connsiteX86" fmla="*/ 33337 w 745331"/>
                <a:gd name="connsiteY86" fmla="*/ 397668 h 902493"/>
                <a:gd name="connsiteX87" fmla="*/ 38100 w 745331"/>
                <a:gd name="connsiteY87" fmla="*/ 431006 h 902493"/>
                <a:gd name="connsiteX88" fmla="*/ 42862 w 745331"/>
                <a:gd name="connsiteY88" fmla="*/ 481012 h 902493"/>
                <a:gd name="connsiteX89" fmla="*/ 57150 w 745331"/>
                <a:gd name="connsiteY89" fmla="*/ 507206 h 902493"/>
                <a:gd name="connsiteX90" fmla="*/ 73818 w 745331"/>
                <a:gd name="connsiteY90" fmla="*/ 531018 h 902493"/>
                <a:gd name="connsiteX91" fmla="*/ 92868 w 745331"/>
                <a:gd name="connsiteY91" fmla="*/ 566737 h 902493"/>
                <a:gd name="connsiteX92" fmla="*/ 116681 w 745331"/>
                <a:gd name="connsiteY92" fmla="*/ 588168 h 902493"/>
                <a:gd name="connsiteX93" fmla="*/ 150018 w 745331"/>
                <a:gd name="connsiteY93" fmla="*/ 590550 h 902493"/>
                <a:gd name="connsiteX94" fmla="*/ 169068 w 745331"/>
                <a:gd name="connsiteY94" fmla="*/ 604837 h 902493"/>
                <a:gd name="connsiteX95" fmla="*/ 190500 w 745331"/>
                <a:gd name="connsiteY95" fmla="*/ 607218 h 902493"/>
                <a:gd name="connsiteX96" fmla="*/ 219075 w 745331"/>
                <a:gd name="connsiteY96" fmla="*/ 683418 h 902493"/>
                <a:gd name="connsiteX97" fmla="*/ 235743 w 745331"/>
                <a:gd name="connsiteY97" fmla="*/ 714375 h 902493"/>
                <a:gd name="connsiteX98" fmla="*/ 269081 w 745331"/>
                <a:gd name="connsiteY98" fmla="*/ 766762 h 902493"/>
                <a:gd name="connsiteX99" fmla="*/ 295275 w 745331"/>
                <a:gd name="connsiteY99" fmla="*/ 759618 h 902493"/>
                <a:gd name="connsiteX100" fmla="*/ 319087 w 745331"/>
                <a:gd name="connsiteY100" fmla="*/ 723900 h 902493"/>
                <a:gd name="connsiteX101" fmla="*/ 350043 w 745331"/>
                <a:gd name="connsiteY101" fmla="*/ 738187 h 902493"/>
                <a:gd name="connsiteX102" fmla="*/ 359568 w 745331"/>
                <a:gd name="connsiteY102" fmla="*/ 771525 h 902493"/>
                <a:gd name="connsiteX103" fmla="*/ 338137 w 745331"/>
                <a:gd name="connsiteY103" fmla="*/ 804862 h 902493"/>
                <a:gd name="connsiteX104" fmla="*/ 373856 w 745331"/>
                <a:gd name="connsiteY104" fmla="*/ 807243 h 902493"/>
                <a:gd name="connsiteX105" fmla="*/ 385762 w 745331"/>
                <a:gd name="connsiteY105" fmla="*/ 859631 h 902493"/>
                <a:gd name="connsiteX106" fmla="*/ 414337 w 745331"/>
                <a:gd name="connsiteY106" fmla="*/ 885825 h 902493"/>
                <a:gd name="connsiteX107" fmla="*/ 452437 w 745331"/>
                <a:gd name="connsiteY107" fmla="*/ 902493 h 902493"/>
                <a:gd name="connsiteX108" fmla="*/ 504825 w 745331"/>
                <a:gd name="connsiteY108" fmla="*/ 842962 h 902493"/>
                <a:gd name="connsiteX109" fmla="*/ 547687 w 745331"/>
                <a:gd name="connsiteY109" fmla="*/ 876300 h 902493"/>
                <a:gd name="connsiteX110" fmla="*/ 592931 w 745331"/>
                <a:gd name="connsiteY110" fmla="*/ 871537 h 902493"/>
                <a:gd name="connsiteX111" fmla="*/ 609600 w 745331"/>
                <a:gd name="connsiteY111" fmla="*/ 812006 h 902493"/>
                <a:gd name="connsiteX112" fmla="*/ 638175 w 745331"/>
                <a:gd name="connsiteY112" fmla="*/ 769143 h 902493"/>
                <a:gd name="connsiteX0" fmla="*/ 638175 w 745331"/>
                <a:gd name="connsiteY0" fmla="*/ 769143 h 909637"/>
                <a:gd name="connsiteX1" fmla="*/ 614362 w 745331"/>
                <a:gd name="connsiteY1" fmla="*/ 721518 h 909637"/>
                <a:gd name="connsiteX2" fmla="*/ 616743 w 745331"/>
                <a:gd name="connsiteY2" fmla="*/ 695325 h 909637"/>
                <a:gd name="connsiteX3" fmla="*/ 635793 w 745331"/>
                <a:gd name="connsiteY3" fmla="*/ 647700 h 909637"/>
                <a:gd name="connsiteX4" fmla="*/ 631031 w 745331"/>
                <a:gd name="connsiteY4" fmla="*/ 607218 h 909637"/>
                <a:gd name="connsiteX5" fmla="*/ 631031 w 745331"/>
                <a:gd name="connsiteY5" fmla="*/ 559593 h 909637"/>
                <a:gd name="connsiteX6" fmla="*/ 631031 w 745331"/>
                <a:gd name="connsiteY6" fmla="*/ 533400 h 909637"/>
                <a:gd name="connsiteX7" fmla="*/ 631031 w 745331"/>
                <a:gd name="connsiteY7" fmla="*/ 485775 h 909637"/>
                <a:gd name="connsiteX8" fmla="*/ 640556 w 745331"/>
                <a:gd name="connsiteY8" fmla="*/ 469106 h 909637"/>
                <a:gd name="connsiteX9" fmla="*/ 657225 w 745331"/>
                <a:gd name="connsiteY9" fmla="*/ 471487 h 909637"/>
                <a:gd name="connsiteX10" fmla="*/ 681037 w 745331"/>
                <a:gd name="connsiteY10" fmla="*/ 433387 h 909637"/>
                <a:gd name="connsiteX11" fmla="*/ 711993 w 745331"/>
                <a:gd name="connsiteY11" fmla="*/ 438150 h 909637"/>
                <a:gd name="connsiteX12" fmla="*/ 731043 w 745331"/>
                <a:gd name="connsiteY12" fmla="*/ 438150 h 909637"/>
                <a:gd name="connsiteX13" fmla="*/ 714375 w 745331"/>
                <a:gd name="connsiteY13" fmla="*/ 409575 h 909637"/>
                <a:gd name="connsiteX14" fmla="*/ 714375 w 745331"/>
                <a:gd name="connsiteY14" fmla="*/ 385762 h 909637"/>
                <a:gd name="connsiteX15" fmla="*/ 733425 w 745331"/>
                <a:gd name="connsiteY15" fmla="*/ 347662 h 909637"/>
                <a:gd name="connsiteX16" fmla="*/ 745331 w 745331"/>
                <a:gd name="connsiteY16" fmla="*/ 323850 h 909637"/>
                <a:gd name="connsiteX17" fmla="*/ 735806 w 745331"/>
                <a:gd name="connsiteY17" fmla="*/ 316706 h 909637"/>
                <a:gd name="connsiteX18" fmla="*/ 704850 w 745331"/>
                <a:gd name="connsiteY18" fmla="*/ 309562 h 909637"/>
                <a:gd name="connsiteX19" fmla="*/ 685800 w 745331"/>
                <a:gd name="connsiteY19" fmla="*/ 335756 h 909637"/>
                <a:gd name="connsiteX20" fmla="*/ 666750 w 745331"/>
                <a:gd name="connsiteY20" fmla="*/ 357187 h 909637"/>
                <a:gd name="connsiteX21" fmla="*/ 650081 w 745331"/>
                <a:gd name="connsiteY21" fmla="*/ 357187 h 909637"/>
                <a:gd name="connsiteX22" fmla="*/ 614362 w 745331"/>
                <a:gd name="connsiteY22" fmla="*/ 364331 h 909637"/>
                <a:gd name="connsiteX23" fmla="*/ 597693 w 745331"/>
                <a:gd name="connsiteY23" fmla="*/ 390525 h 909637"/>
                <a:gd name="connsiteX24" fmla="*/ 566737 w 745331"/>
                <a:gd name="connsiteY24" fmla="*/ 359568 h 909637"/>
                <a:gd name="connsiteX25" fmla="*/ 535781 w 745331"/>
                <a:gd name="connsiteY25" fmla="*/ 395287 h 909637"/>
                <a:gd name="connsiteX26" fmla="*/ 519112 w 745331"/>
                <a:gd name="connsiteY26" fmla="*/ 395287 h 909637"/>
                <a:gd name="connsiteX27" fmla="*/ 502443 w 745331"/>
                <a:gd name="connsiteY27" fmla="*/ 366712 h 909637"/>
                <a:gd name="connsiteX28" fmla="*/ 483393 w 745331"/>
                <a:gd name="connsiteY28" fmla="*/ 345281 h 909637"/>
                <a:gd name="connsiteX29" fmla="*/ 447675 w 745331"/>
                <a:gd name="connsiteY29" fmla="*/ 321468 h 909637"/>
                <a:gd name="connsiteX30" fmla="*/ 435768 w 745331"/>
                <a:gd name="connsiteY30" fmla="*/ 295275 h 909637"/>
                <a:gd name="connsiteX31" fmla="*/ 440531 w 745331"/>
                <a:gd name="connsiteY31" fmla="*/ 276225 h 909637"/>
                <a:gd name="connsiteX32" fmla="*/ 440531 w 745331"/>
                <a:gd name="connsiteY32" fmla="*/ 259556 h 909637"/>
                <a:gd name="connsiteX33" fmla="*/ 469106 w 745331"/>
                <a:gd name="connsiteY33" fmla="*/ 223837 h 909637"/>
                <a:gd name="connsiteX34" fmla="*/ 492918 w 745331"/>
                <a:gd name="connsiteY34" fmla="*/ 216693 h 909637"/>
                <a:gd name="connsiteX35" fmla="*/ 533400 w 745331"/>
                <a:gd name="connsiteY35" fmla="*/ 238125 h 909637"/>
                <a:gd name="connsiteX36" fmla="*/ 533400 w 745331"/>
                <a:gd name="connsiteY36" fmla="*/ 250031 h 909637"/>
                <a:gd name="connsiteX37" fmla="*/ 535781 w 745331"/>
                <a:gd name="connsiteY37" fmla="*/ 288131 h 909637"/>
                <a:gd name="connsiteX38" fmla="*/ 559593 w 745331"/>
                <a:gd name="connsiteY38" fmla="*/ 250031 h 909637"/>
                <a:gd name="connsiteX39" fmla="*/ 569118 w 745331"/>
                <a:gd name="connsiteY39" fmla="*/ 278606 h 909637"/>
                <a:gd name="connsiteX40" fmla="*/ 600075 w 745331"/>
                <a:gd name="connsiteY40" fmla="*/ 290512 h 909637"/>
                <a:gd name="connsiteX41" fmla="*/ 614362 w 745331"/>
                <a:gd name="connsiteY41" fmla="*/ 271462 h 909637"/>
                <a:gd name="connsiteX42" fmla="*/ 597693 w 745331"/>
                <a:gd name="connsiteY42" fmla="*/ 242887 h 909637"/>
                <a:gd name="connsiteX43" fmla="*/ 631031 w 745331"/>
                <a:gd name="connsiteY43" fmla="*/ 228600 h 909637"/>
                <a:gd name="connsiteX44" fmla="*/ 669131 w 745331"/>
                <a:gd name="connsiteY44" fmla="*/ 195262 h 909637"/>
                <a:gd name="connsiteX45" fmla="*/ 688181 w 745331"/>
                <a:gd name="connsiteY45" fmla="*/ 188118 h 909637"/>
                <a:gd name="connsiteX46" fmla="*/ 688181 w 745331"/>
                <a:gd name="connsiteY46" fmla="*/ 188118 h 909637"/>
                <a:gd name="connsiteX47" fmla="*/ 661987 w 745331"/>
                <a:gd name="connsiteY47" fmla="*/ 166687 h 909637"/>
                <a:gd name="connsiteX48" fmla="*/ 661987 w 745331"/>
                <a:gd name="connsiteY48" fmla="*/ 133350 h 909637"/>
                <a:gd name="connsiteX49" fmla="*/ 652462 w 745331"/>
                <a:gd name="connsiteY49" fmla="*/ 116681 h 909637"/>
                <a:gd name="connsiteX50" fmla="*/ 666750 w 745331"/>
                <a:gd name="connsiteY50" fmla="*/ 80962 h 909637"/>
                <a:gd name="connsiteX51" fmla="*/ 659606 w 745331"/>
                <a:gd name="connsiteY51" fmla="*/ 66675 h 909637"/>
                <a:gd name="connsiteX52" fmla="*/ 635793 w 745331"/>
                <a:gd name="connsiteY52" fmla="*/ 69056 h 909637"/>
                <a:gd name="connsiteX53" fmla="*/ 611981 w 745331"/>
                <a:gd name="connsiteY53" fmla="*/ 83343 h 909637"/>
                <a:gd name="connsiteX54" fmla="*/ 597693 w 745331"/>
                <a:gd name="connsiteY54" fmla="*/ 54768 h 909637"/>
                <a:gd name="connsiteX55" fmla="*/ 585787 w 745331"/>
                <a:gd name="connsiteY55" fmla="*/ 71437 h 909637"/>
                <a:gd name="connsiteX56" fmla="*/ 561975 w 745331"/>
                <a:gd name="connsiteY56" fmla="*/ 73818 h 909637"/>
                <a:gd name="connsiteX57" fmla="*/ 516731 w 745331"/>
                <a:gd name="connsiteY57" fmla="*/ 73818 h 909637"/>
                <a:gd name="connsiteX58" fmla="*/ 483393 w 745331"/>
                <a:gd name="connsiteY58" fmla="*/ 78581 h 909637"/>
                <a:gd name="connsiteX59" fmla="*/ 454818 w 745331"/>
                <a:gd name="connsiteY59" fmla="*/ 35718 h 909637"/>
                <a:gd name="connsiteX60" fmla="*/ 440531 w 745331"/>
                <a:gd name="connsiteY60" fmla="*/ 59531 h 909637"/>
                <a:gd name="connsiteX61" fmla="*/ 416718 w 745331"/>
                <a:gd name="connsiteY61" fmla="*/ 69056 h 909637"/>
                <a:gd name="connsiteX62" fmla="*/ 385762 w 745331"/>
                <a:gd name="connsiteY62" fmla="*/ 52387 h 909637"/>
                <a:gd name="connsiteX63" fmla="*/ 373856 w 745331"/>
                <a:gd name="connsiteY63" fmla="*/ 30956 h 909637"/>
                <a:gd name="connsiteX64" fmla="*/ 364331 w 745331"/>
                <a:gd name="connsiteY64" fmla="*/ 16668 h 909637"/>
                <a:gd name="connsiteX65" fmla="*/ 333375 w 745331"/>
                <a:gd name="connsiteY65" fmla="*/ 40481 h 909637"/>
                <a:gd name="connsiteX66" fmla="*/ 300037 w 745331"/>
                <a:gd name="connsiteY66" fmla="*/ 4762 h 909637"/>
                <a:gd name="connsiteX67" fmla="*/ 259556 w 745331"/>
                <a:gd name="connsiteY67" fmla="*/ 28575 h 909637"/>
                <a:gd name="connsiteX68" fmla="*/ 223837 w 745331"/>
                <a:gd name="connsiteY68" fmla="*/ 28575 h 909637"/>
                <a:gd name="connsiteX69" fmla="*/ 180975 w 745331"/>
                <a:gd name="connsiteY69" fmla="*/ 16668 h 909637"/>
                <a:gd name="connsiteX70" fmla="*/ 166687 w 745331"/>
                <a:gd name="connsiteY70" fmla="*/ 0 h 909637"/>
                <a:gd name="connsiteX71" fmla="*/ 140493 w 745331"/>
                <a:gd name="connsiteY71" fmla="*/ 21431 h 909637"/>
                <a:gd name="connsiteX72" fmla="*/ 133350 w 745331"/>
                <a:gd name="connsiteY72" fmla="*/ 52387 h 909637"/>
                <a:gd name="connsiteX73" fmla="*/ 114300 w 745331"/>
                <a:gd name="connsiteY73" fmla="*/ 73818 h 909637"/>
                <a:gd name="connsiteX74" fmla="*/ 66675 w 745331"/>
                <a:gd name="connsiteY74" fmla="*/ 104775 h 909637"/>
                <a:gd name="connsiteX75" fmla="*/ 107156 w 745331"/>
                <a:gd name="connsiteY75" fmla="*/ 128587 h 909637"/>
                <a:gd name="connsiteX76" fmla="*/ 130968 w 745331"/>
                <a:gd name="connsiteY76" fmla="*/ 152400 h 909637"/>
                <a:gd name="connsiteX77" fmla="*/ 85725 w 745331"/>
                <a:gd name="connsiteY77" fmla="*/ 180975 h 909637"/>
                <a:gd name="connsiteX78" fmla="*/ 88106 w 745331"/>
                <a:gd name="connsiteY78" fmla="*/ 216693 h 909637"/>
                <a:gd name="connsiteX79" fmla="*/ 54768 w 745331"/>
                <a:gd name="connsiteY79" fmla="*/ 238125 h 909637"/>
                <a:gd name="connsiteX80" fmla="*/ 26193 w 745331"/>
                <a:gd name="connsiteY80" fmla="*/ 252412 h 909637"/>
                <a:gd name="connsiteX81" fmla="*/ 0 w 745331"/>
                <a:gd name="connsiteY81" fmla="*/ 257175 h 909637"/>
                <a:gd name="connsiteX82" fmla="*/ 40481 w 745331"/>
                <a:gd name="connsiteY82" fmla="*/ 295275 h 909637"/>
                <a:gd name="connsiteX83" fmla="*/ 57150 w 745331"/>
                <a:gd name="connsiteY83" fmla="*/ 319087 h 909637"/>
                <a:gd name="connsiteX84" fmla="*/ 61912 w 745331"/>
                <a:gd name="connsiteY84" fmla="*/ 340518 h 909637"/>
                <a:gd name="connsiteX85" fmla="*/ 33337 w 745331"/>
                <a:gd name="connsiteY85" fmla="*/ 369093 h 909637"/>
                <a:gd name="connsiteX86" fmla="*/ 33337 w 745331"/>
                <a:gd name="connsiteY86" fmla="*/ 397668 h 909637"/>
                <a:gd name="connsiteX87" fmla="*/ 38100 w 745331"/>
                <a:gd name="connsiteY87" fmla="*/ 431006 h 909637"/>
                <a:gd name="connsiteX88" fmla="*/ 42862 w 745331"/>
                <a:gd name="connsiteY88" fmla="*/ 481012 h 909637"/>
                <a:gd name="connsiteX89" fmla="*/ 57150 w 745331"/>
                <a:gd name="connsiteY89" fmla="*/ 507206 h 909637"/>
                <a:gd name="connsiteX90" fmla="*/ 73818 w 745331"/>
                <a:gd name="connsiteY90" fmla="*/ 531018 h 909637"/>
                <a:gd name="connsiteX91" fmla="*/ 92868 w 745331"/>
                <a:gd name="connsiteY91" fmla="*/ 566737 h 909637"/>
                <a:gd name="connsiteX92" fmla="*/ 116681 w 745331"/>
                <a:gd name="connsiteY92" fmla="*/ 588168 h 909637"/>
                <a:gd name="connsiteX93" fmla="*/ 150018 w 745331"/>
                <a:gd name="connsiteY93" fmla="*/ 590550 h 909637"/>
                <a:gd name="connsiteX94" fmla="*/ 169068 w 745331"/>
                <a:gd name="connsiteY94" fmla="*/ 604837 h 909637"/>
                <a:gd name="connsiteX95" fmla="*/ 190500 w 745331"/>
                <a:gd name="connsiteY95" fmla="*/ 607218 h 909637"/>
                <a:gd name="connsiteX96" fmla="*/ 219075 w 745331"/>
                <a:gd name="connsiteY96" fmla="*/ 683418 h 909637"/>
                <a:gd name="connsiteX97" fmla="*/ 235743 w 745331"/>
                <a:gd name="connsiteY97" fmla="*/ 714375 h 909637"/>
                <a:gd name="connsiteX98" fmla="*/ 269081 w 745331"/>
                <a:gd name="connsiteY98" fmla="*/ 766762 h 909637"/>
                <a:gd name="connsiteX99" fmla="*/ 295275 w 745331"/>
                <a:gd name="connsiteY99" fmla="*/ 759618 h 909637"/>
                <a:gd name="connsiteX100" fmla="*/ 319087 w 745331"/>
                <a:gd name="connsiteY100" fmla="*/ 723900 h 909637"/>
                <a:gd name="connsiteX101" fmla="*/ 350043 w 745331"/>
                <a:gd name="connsiteY101" fmla="*/ 738187 h 909637"/>
                <a:gd name="connsiteX102" fmla="*/ 359568 w 745331"/>
                <a:gd name="connsiteY102" fmla="*/ 771525 h 909637"/>
                <a:gd name="connsiteX103" fmla="*/ 338137 w 745331"/>
                <a:gd name="connsiteY103" fmla="*/ 804862 h 909637"/>
                <a:gd name="connsiteX104" fmla="*/ 373856 w 745331"/>
                <a:gd name="connsiteY104" fmla="*/ 807243 h 909637"/>
                <a:gd name="connsiteX105" fmla="*/ 385762 w 745331"/>
                <a:gd name="connsiteY105" fmla="*/ 859631 h 909637"/>
                <a:gd name="connsiteX106" fmla="*/ 414337 w 745331"/>
                <a:gd name="connsiteY106" fmla="*/ 885825 h 909637"/>
                <a:gd name="connsiteX107" fmla="*/ 457199 w 745331"/>
                <a:gd name="connsiteY107" fmla="*/ 909637 h 909637"/>
                <a:gd name="connsiteX108" fmla="*/ 504825 w 745331"/>
                <a:gd name="connsiteY108" fmla="*/ 842962 h 909637"/>
                <a:gd name="connsiteX109" fmla="*/ 547687 w 745331"/>
                <a:gd name="connsiteY109" fmla="*/ 876300 h 909637"/>
                <a:gd name="connsiteX110" fmla="*/ 592931 w 745331"/>
                <a:gd name="connsiteY110" fmla="*/ 871537 h 909637"/>
                <a:gd name="connsiteX111" fmla="*/ 609600 w 745331"/>
                <a:gd name="connsiteY111" fmla="*/ 812006 h 909637"/>
                <a:gd name="connsiteX112" fmla="*/ 638175 w 745331"/>
                <a:gd name="connsiteY112" fmla="*/ 769143 h 909637"/>
                <a:gd name="connsiteX0" fmla="*/ 638175 w 745331"/>
                <a:gd name="connsiteY0" fmla="*/ 769143 h 909637"/>
                <a:gd name="connsiteX1" fmla="*/ 614362 w 745331"/>
                <a:gd name="connsiteY1" fmla="*/ 721518 h 909637"/>
                <a:gd name="connsiteX2" fmla="*/ 616743 w 745331"/>
                <a:gd name="connsiteY2" fmla="*/ 695325 h 909637"/>
                <a:gd name="connsiteX3" fmla="*/ 635793 w 745331"/>
                <a:gd name="connsiteY3" fmla="*/ 647700 h 909637"/>
                <a:gd name="connsiteX4" fmla="*/ 631031 w 745331"/>
                <a:gd name="connsiteY4" fmla="*/ 607218 h 909637"/>
                <a:gd name="connsiteX5" fmla="*/ 631031 w 745331"/>
                <a:gd name="connsiteY5" fmla="*/ 559593 h 909637"/>
                <a:gd name="connsiteX6" fmla="*/ 631031 w 745331"/>
                <a:gd name="connsiteY6" fmla="*/ 533400 h 909637"/>
                <a:gd name="connsiteX7" fmla="*/ 631031 w 745331"/>
                <a:gd name="connsiteY7" fmla="*/ 485775 h 909637"/>
                <a:gd name="connsiteX8" fmla="*/ 640556 w 745331"/>
                <a:gd name="connsiteY8" fmla="*/ 469106 h 909637"/>
                <a:gd name="connsiteX9" fmla="*/ 657225 w 745331"/>
                <a:gd name="connsiteY9" fmla="*/ 471487 h 909637"/>
                <a:gd name="connsiteX10" fmla="*/ 681037 w 745331"/>
                <a:gd name="connsiteY10" fmla="*/ 433387 h 909637"/>
                <a:gd name="connsiteX11" fmla="*/ 711993 w 745331"/>
                <a:gd name="connsiteY11" fmla="*/ 438150 h 909637"/>
                <a:gd name="connsiteX12" fmla="*/ 731043 w 745331"/>
                <a:gd name="connsiteY12" fmla="*/ 438150 h 909637"/>
                <a:gd name="connsiteX13" fmla="*/ 714375 w 745331"/>
                <a:gd name="connsiteY13" fmla="*/ 409575 h 909637"/>
                <a:gd name="connsiteX14" fmla="*/ 714375 w 745331"/>
                <a:gd name="connsiteY14" fmla="*/ 385762 h 909637"/>
                <a:gd name="connsiteX15" fmla="*/ 733425 w 745331"/>
                <a:gd name="connsiteY15" fmla="*/ 347662 h 909637"/>
                <a:gd name="connsiteX16" fmla="*/ 745331 w 745331"/>
                <a:gd name="connsiteY16" fmla="*/ 323850 h 909637"/>
                <a:gd name="connsiteX17" fmla="*/ 735806 w 745331"/>
                <a:gd name="connsiteY17" fmla="*/ 316706 h 909637"/>
                <a:gd name="connsiteX18" fmla="*/ 704850 w 745331"/>
                <a:gd name="connsiteY18" fmla="*/ 309562 h 909637"/>
                <a:gd name="connsiteX19" fmla="*/ 685800 w 745331"/>
                <a:gd name="connsiteY19" fmla="*/ 335756 h 909637"/>
                <a:gd name="connsiteX20" fmla="*/ 666750 w 745331"/>
                <a:gd name="connsiteY20" fmla="*/ 357187 h 909637"/>
                <a:gd name="connsiteX21" fmla="*/ 650081 w 745331"/>
                <a:gd name="connsiteY21" fmla="*/ 357187 h 909637"/>
                <a:gd name="connsiteX22" fmla="*/ 614362 w 745331"/>
                <a:gd name="connsiteY22" fmla="*/ 364331 h 909637"/>
                <a:gd name="connsiteX23" fmla="*/ 597693 w 745331"/>
                <a:gd name="connsiteY23" fmla="*/ 390525 h 909637"/>
                <a:gd name="connsiteX24" fmla="*/ 566737 w 745331"/>
                <a:gd name="connsiteY24" fmla="*/ 359568 h 909637"/>
                <a:gd name="connsiteX25" fmla="*/ 535781 w 745331"/>
                <a:gd name="connsiteY25" fmla="*/ 395287 h 909637"/>
                <a:gd name="connsiteX26" fmla="*/ 519112 w 745331"/>
                <a:gd name="connsiteY26" fmla="*/ 395287 h 909637"/>
                <a:gd name="connsiteX27" fmla="*/ 502443 w 745331"/>
                <a:gd name="connsiteY27" fmla="*/ 366712 h 909637"/>
                <a:gd name="connsiteX28" fmla="*/ 483393 w 745331"/>
                <a:gd name="connsiteY28" fmla="*/ 345281 h 909637"/>
                <a:gd name="connsiteX29" fmla="*/ 447675 w 745331"/>
                <a:gd name="connsiteY29" fmla="*/ 321468 h 909637"/>
                <a:gd name="connsiteX30" fmla="*/ 435768 w 745331"/>
                <a:gd name="connsiteY30" fmla="*/ 295275 h 909637"/>
                <a:gd name="connsiteX31" fmla="*/ 440531 w 745331"/>
                <a:gd name="connsiteY31" fmla="*/ 276225 h 909637"/>
                <a:gd name="connsiteX32" fmla="*/ 440531 w 745331"/>
                <a:gd name="connsiteY32" fmla="*/ 259556 h 909637"/>
                <a:gd name="connsiteX33" fmla="*/ 469106 w 745331"/>
                <a:gd name="connsiteY33" fmla="*/ 223837 h 909637"/>
                <a:gd name="connsiteX34" fmla="*/ 492918 w 745331"/>
                <a:gd name="connsiteY34" fmla="*/ 216693 h 909637"/>
                <a:gd name="connsiteX35" fmla="*/ 533400 w 745331"/>
                <a:gd name="connsiteY35" fmla="*/ 238125 h 909637"/>
                <a:gd name="connsiteX36" fmla="*/ 533400 w 745331"/>
                <a:gd name="connsiteY36" fmla="*/ 250031 h 909637"/>
                <a:gd name="connsiteX37" fmla="*/ 535781 w 745331"/>
                <a:gd name="connsiteY37" fmla="*/ 288131 h 909637"/>
                <a:gd name="connsiteX38" fmla="*/ 559593 w 745331"/>
                <a:gd name="connsiteY38" fmla="*/ 250031 h 909637"/>
                <a:gd name="connsiteX39" fmla="*/ 569118 w 745331"/>
                <a:gd name="connsiteY39" fmla="*/ 278606 h 909637"/>
                <a:gd name="connsiteX40" fmla="*/ 600075 w 745331"/>
                <a:gd name="connsiteY40" fmla="*/ 290512 h 909637"/>
                <a:gd name="connsiteX41" fmla="*/ 614362 w 745331"/>
                <a:gd name="connsiteY41" fmla="*/ 271462 h 909637"/>
                <a:gd name="connsiteX42" fmla="*/ 597693 w 745331"/>
                <a:gd name="connsiteY42" fmla="*/ 242887 h 909637"/>
                <a:gd name="connsiteX43" fmla="*/ 631031 w 745331"/>
                <a:gd name="connsiteY43" fmla="*/ 228600 h 909637"/>
                <a:gd name="connsiteX44" fmla="*/ 669131 w 745331"/>
                <a:gd name="connsiteY44" fmla="*/ 195262 h 909637"/>
                <a:gd name="connsiteX45" fmla="*/ 688181 w 745331"/>
                <a:gd name="connsiteY45" fmla="*/ 188118 h 909637"/>
                <a:gd name="connsiteX46" fmla="*/ 688181 w 745331"/>
                <a:gd name="connsiteY46" fmla="*/ 188118 h 909637"/>
                <a:gd name="connsiteX47" fmla="*/ 661987 w 745331"/>
                <a:gd name="connsiteY47" fmla="*/ 166687 h 909637"/>
                <a:gd name="connsiteX48" fmla="*/ 661987 w 745331"/>
                <a:gd name="connsiteY48" fmla="*/ 133350 h 909637"/>
                <a:gd name="connsiteX49" fmla="*/ 652462 w 745331"/>
                <a:gd name="connsiteY49" fmla="*/ 116681 h 909637"/>
                <a:gd name="connsiteX50" fmla="*/ 666750 w 745331"/>
                <a:gd name="connsiteY50" fmla="*/ 80962 h 909637"/>
                <a:gd name="connsiteX51" fmla="*/ 659606 w 745331"/>
                <a:gd name="connsiteY51" fmla="*/ 66675 h 909637"/>
                <a:gd name="connsiteX52" fmla="*/ 635793 w 745331"/>
                <a:gd name="connsiteY52" fmla="*/ 69056 h 909637"/>
                <a:gd name="connsiteX53" fmla="*/ 611981 w 745331"/>
                <a:gd name="connsiteY53" fmla="*/ 83343 h 909637"/>
                <a:gd name="connsiteX54" fmla="*/ 597693 w 745331"/>
                <a:gd name="connsiteY54" fmla="*/ 54768 h 909637"/>
                <a:gd name="connsiteX55" fmla="*/ 585787 w 745331"/>
                <a:gd name="connsiteY55" fmla="*/ 71437 h 909637"/>
                <a:gd name="connsiteX56" fmla="*/ 561975 w 745331"/>
                <a:gd name="connsiteY56" fmla="*/ 73818 h 909637"/>
                <a:gd name="connsiteX57" fmla="*/ 516731 w 745331"/>
                <a:gd name="connsiteY57" fmla="*/ 73818 h 909637"/>
                <a:gd name="connsiteX58" fmla="*/ 483393 w 745331"/>
                <a:gd name="connsiteY58" fmla="*/ 78581 h 909637"/>
                <a:gd name="connsiteX59" fmla="*/ 454818 w 745331"/>
                <a:gd name="connsiteY59" fmla="*/ 35718 h 909637"/>
                <a:gd name="connsiteX60" fmla="*/ 440531 w 745331"/>
                <a:gd name="connsiteY60" fmla="*/ 59531 h 909637"/>
                <a:gd name="connsiteX61" fmla="*/ 416718 w 745331"/>
                <a:gd name="connsiteY61" fmla="*/ 69056 h 909637"/>
                <a:gd name="connsiteX62" fmla="*/ 385762 w 745331"/>
                <a:gd name="connsiteY62" fmla="*/ 52387 h 909637"/>
                <a:gd name="connsiteX63" fmla="*/ 373856 w 745331"/>
                <a:gd name="connsiteY63" fmla="*/ 30956 h 909637"/>
                <a:gd name="connsiteX64" fmla="*/ 364331 w 745331"/>
                <a:gd name="connsiteY64" fmla="*/ 16668 h 909637"/>
                <a:gd name="connsiteX65" fmla="*/ 333375 w 745331"/>
                <a:gd name="connsiteY65" fmla="*/ 40481 h 909637"/>
                <a:gd name="connsiteX66" fmla="*/ 300037 w 745331"/>
                <a:gd name="connsiteY66" fmla="*/ 4762 h 909637"/>
                <a:gd name="connsiteX67" fmla="*/ 259556 w 745331"/>
                <a:gd name="connsiteY67" fmla="*/ 28575 h 909637"/>
                <a:gd name="connsiteX68" fmla="*/ 223837 w 745331"/>
                <a:gd name="connsiteY68" fmla="*/ 28575 h 909637"/>
                <a:gd name="connsiteX69" fmla="*/ 180975 w 745331"/>
                <a:gd name="connsiteY69" fmla="*/ 16668 h 909637"/>
                <a:gd name="connsiteX70" fmla="*/ 166687 w 745331"/>
                <a:gd name="connsiteY70" fmla="*/ 0 h 909637"/>
                <a:gd name="connsiteX71" fmla="*/ 140493 w 745331"/>
                <a:gd name="connsiteY71" fmla="*/ 21431 h 909637"/>
                <a:gd name="connsiteX72" fmla="*/ 133350 w 745331"/>
                <a:gd name="connsiteY72" fmla="*/ 52387 h 909637"/>
                <a:gd name="connsiteX73" fmla="*/ 114300 w 745331"/>
                <a:gd name="connsiteY73" fmla="*/ 73818 h 909637"/>
                <a:gd name="connsiteX74" fmla="*/ 66675 w 745331"/>
                <a:gd name="connsiteY74" fmla="*/ 104775 h 909637"/>
                <a:gd name="connsiteX75" fmla="*/ 107156 w 745331"/>
                <a:gd name="connsiteY75" fmla="*/ 128587 h 909637"/>
                <a:gd name="connsiteX76" fmla="*/ 130968 w 745331"/>
                <a:gd name="connsiteY76" fmla="*/ 152400 h 909637"/>
                <a:gd name="connsiteX77" fmla="*/ 85725 w 745331"/>
                <a:gd name="connsiteY77" fmla="*/ 180975 h 909637"/>
                <a:gd name="connsiteX78" fmla="*/ 88106 w 745331"/>
                <a:gd name="connsiteY78" fmla="*/ 216693 h 909637"/>
                <a:gd name="connsiteX79" fmla="*/ 54768 w 745331"/>
                <a:gd name="connsiteY79" fmla="*/ 238125 h 909637"/>
                <a:gd name="connsiteX80" fmla="*/ 26193 w 745331"/>
                <a:gd name="connsiteY80" fmla="*/ 252412 h 909637"/>
                <a:gd name="connsiteX81" fmla="*/ 0 w 745331"/>
                <a:gd name="connsiteY81" fmla="*/ 257175 h 909637"/>
                <a:gd name="connsiteX82" fmla="*/ 40481 w 745331"/>
                <a:gd name="connsiteY82" fmla="*/ 295275 h 909637"/>
                <a:gd name="connsiteX83" fmla="*/ 57150 w 745331"/>
                <a:gd name="connsiteY83" fmla="*/ 319087 h 909637"/>
                <a:gd name="connsiteX84" fmla="*/ 61912 w 745331"/>
                <a:gd name="connsiteY84" fmla="*/ 340518 h 909637"/>
                <a:gd name="connsiteX85" fmla="*/ 33337 w 745331"/>
                <a:gd name="connsiteY85" fmla="*/ 369093 h 909637"/>
                <a:gd name="connsiteX86" fmla="*/ 33337 w 745331"/>
                <a:gd name="connsiteY86" fmla="*/ 397668 h 909637"/>
                <a:gd name="connsiteX87" fmla="*/ 38100 w 745331"/>
                <a:gd name="connsiteY87" fmla="*/ 431006 h 909637"/>
                <a:gd name="connsiteX88" fmla="*/ 42862 w 745331"/>
                <a:gd name="connsiteY88" fmla="*/ 481012 h 909637"/>
                <a:gd name="connsiteX89" fmla="*/ 57150 w 745331"/>
                <a:gd name="connsiteY89" fmla="*/ 507206 h 909637"/>
                <a:gd name="connsiteX90" fmla="*/ 73818 w 745331"/>
                <a:gd name="connsiteY90" fmla="*/ 531018 h 909637"/>
                <a:gd name="connsiteX91" fmla="*/ 92868 w 745331"/>
                <a:gd name="connsiteY91" fmla="*/ 566737 h 909637"/>
                <a:gd name="connsiteX92" fmla="*/ 116681 w 745331"/>
                <a:gd name="connsiteY92" fmla="*/ 588168 h 909637"/>
                <a:gd name="connsiteX93" fmla="*/ 150018 w 745331"/>
                <a:gd name="connsiteY93" fmla="*/ 590550 h 909637"/>
                <a:gd name="connsiteX94" fmla="*/ 169068 w 745331"/>
                <a:gd name="connsiteY94" fmla="*/ 604837 h 909637"/>
                <a:gd name="connsiteX95" fmla="*/ 190500 w 745331"/>
                <a:gd name="connsiteY95" fmla="*/ 607218 h 909637"/>
                <a:gd name="connsiteX96" fmla="*/ 219075 w 745331"/>
                <a:gd name="connsiteY96" fmla="*/ 683418 h 909637"/>
                <a:gd name="connsiteX97" fmla="*/ 235743 w 745331"/>
                <a:gd name="connsiteY97" fmla="*/ 714375 h 909637"/>
                <a:gd name="connsiteX98" fmla="*/ 269081 w 745331"/>
                <a:gd name="connsiteY98" fmla="*/ 766762 h 909637"/>
                <a:gd name="connsiteX99" fmla="*/ 295275 w 745331"/>
                <a:gd name="connsiteY99" fmla="*/ 759618 h 909637"/>
                <a:gd name="connsiteX100" fmla="*/ 319087 w 745331"/>
                <a:gd name="connsiteY100" fmla="*/ 723900 h 909637"/>
                <a:gd name="connsiteX101" fmla="*/ 350043 w 745331"/>
                <a:gd name="connsiteY101" fmla="*/ 738187 h 909637"/>
                <a:gd name="connsiteX102" fmla="*/ 359568 w 745331"/>
                <a:gd name="connsiteY102" fmla="*/ 771525 h 909637"/>
                <a:gd name="connsiteX103" fmla="*/ 338137 w 745331"/>
                <a:gd name="connsiteY103" fmla="*/ 804862 h 909637"/>
                <a:gd name="connsiteX104" fmla="*/ 373856 w 745331"/>
                <a:gd name="connsiteY104" fmla="*/ 807243 h 909637"/>
                <a:gd name="connsiteX105" fmla="*/ 385762 w 745331"/>
                <a:gd name="connsiteY105" fmla="*/ 859631 h 909637"/>
                <a:gd name="connsiteX106" fmla="*/ 414337 w 745331"/>
                <a:gd name="connsiteY106" fmla="*/ 885825 h 909637"/>
                <a:gd name="connsiteX107" fmla="*/ 457199 w 745331"/>
                <a:gd name="connsiteY107" fmla="*/ 909637 h 909637"/>
                <a:gd name="connsiteX108" fmla="*/ 504825 w 745331"/>
                <a:gd name="connsiteY108" fmla="*/ 842962 h 909637"/>
                <a:gd name="connsiteX109" fmla="*/ 547687 w 745331"/>
                <a:gd name="connsiteY109" fmla="*/ 876300 h 909637"/>
                <a:gd name="connsiteX110" fmla="*/ 592931 w 745331"/>
                <a:gd name="connsiteY110" fmla="*/ 871537 h 909637"/>
                <a:gd name="connsiteX111" fmla="*/ 609600 w 745331"/>
                <a:gd name="connsiteY111" fmla="*/ 812006 h 909637"/>
                <a:gd name="connsiteX112" fmla="*/ 638175 w 745331"/>
                <a:gd name="connsiteY112" fmla="*/ 769143 h 909637"/>
                <a:gd name="connsiteX0" fmla="*/ 638175 w 745331"/>
                <a:gd name="connsiteY0" fmla="*/ 769143 h 912018"/>
                <a:gd name="connsiteX1" fmla="*/ 614362 w 745331"/>
                <a:gd name="connsiteY1" fmla="*/ 721518 h 912018"/>
                <a:gd name="connsiteX2" fmla="*/ 616743 w 745331"/>
                <a:gd name="connsiteY2" fmla="*/ 695325 h 912018"/>
                <a:gd name="connsiteX3" fmla="*/ 635793 w 745331"/>
                <a:gd name="connsiteY3" fmla="*/ 647700 h 912018"/>
                <a:gd name="connsiteX4" fmla="*/ 631031 w 745331"/>
                <a:gd name="connsiteY4" fmla="*/ 607218 h 912018"/>
                <a:gd name="connsiteX5" fmla="*/ 631031 w 745331"/>
                <a:gd name="connsiteY5" fmla="*/ 559593 h 912018"/>
                <a:gd name="connsiteX6" fmla="*/ 631031 w 745331"/>
                <a:gd name="connsiteY6" fmla="*/ 533400 h 912018"/>
                <a:gd name="connsiteX7" fmla="*/ 631031 w 745331"/>
                <a:gd name="connsiteY7" fmla="*/ 485775 h 912018"/>
                <a:gd name="connsiteX8" fmla="*/ 640556 w 745331"/>
                <a:gd name="connsiteY8" fmla="*/ 469106 h 912018"/>
                <a:gd name="connsiteX9" fmla="*/ 657225 w 745331"/>
                <a:gd name="connsiteY9" fmla="*/ 471487 h 912018"/>
                <a:gd name="connsiteX10" fmla="*/ 681037 w 745331"/>
                <a:gd name="connsiteY10" fmla="*/ 433387 h 912018"/>
                <a:gd name="connsiteX11" fmla="*/ 711993 w 745331"/>
                <a:gd name="connsiteY11" fmla="*/ 438150 h 912018"/>
                <a:gd name="connsiteX12" fmla="*/ 731043 w 745331"/>
                <a:gd name="connsiteY12" fmla="*/ 438150 h 912018"/>
                <a:gd name="connsiteX13" fmla="*/ 714375 w 745331"/>
                <a:gd name="connsiteY13" fmla="*/ 409575 h 912018"/>
                <a:gd name="connsiteX14" fmla="*/ 714375 w 745331"/>
                <a:gd name="connsiteY14" fmla="*/ 385762 h 912018"/>
                <a:gd name="connsiteX15" fmla="*/ 733425 w 745331"/>
                <a:gd name="connsiteY15" fmla="*/ 347662 h 912018"/>
                <a:gd name="connsiteX16" fmla="*/ 745331 w 745331"/>
                <a:gd name="connsiteY16" fmla="*/ 323850 h 912018"/>
                <a:gd name="connsiteX17" fmla="*/ 735806 w 745331"/>
                <a:gd name="connsiteY17" fmla="*/ 316706 h 912018"/>
                <a:gd name="connsiteX18" fmla="*/ 704850 w 745331"/>
                <a:gd name="connsiteY18" fmla="*/ 309562 h 912018"/>
                <a:gd name="connsiteX19" fmla="*/ 685800 w 745331"/>
                <a:gd name="connsiteY19" fmla="*/ 335756 h 912018"/>
                <a:gd name="connsiteX20" fmla="*/ 666750 w 745331"/>
                <a:gd name="connsiteY20" fmla="*/ 357187 h 912018"/>
                <a:gd name="connsiteX21" fmla="*/ 650081 w 745331"/>
                <a:gd name="connsiteY21" fmla="*/ 357187 h 912018"/>
                <a:gd name="connsiteX22" fmla="*/ 614362 w 745331"/>
                <a:gd name="connsiteY22" fmla="*/ 364331 h 912018"/>
                <a:gd name="connsiteX23" fmla="*/ 597693 w 745331"/>
                <a:gd name="connsiteY23" fmla="*/ 390525 h 912018"/>
                <a:gd name="connsiteX24" fmla="*/ 566737 w 745331"/>
                <a:gd name="connsiteY24" fmla="*/ 359568 h 912018"/>
                <a:gd name="connsiteX25" fmla="*/ 535781 w 745331"/>
                <a:gd name="connsiteY25" fmla="*/ 395287 h 912018"/>
                <a:gd name="connsiteX26" fmla="*/ 519112 w 745331"/>
                <a:gd name="connsiteY26" fmla="*/ 395287 h 912018"/>
                <a:gd name="connsiteX27" fmla="*/ 502443 w 745331"/>
                <a:gd name="connsiteY27" fmla="*/ 366712 h 912018"/>
                <a:gd name="connsiteX28" fmla="*/ 483393 w 745331"/>
                <a:gd name="connsiteY28" fmla="*/ 345281 h 912018"/>
                <a:gd name="connsiteX29" fmla="*/ 447675 w 745331"/>
                <a:gd name="connsiteY29" fmla="*/ 321468 h 912018"/>
                <a:gd name="connsiteX30" fmla="*/ 435768 w 745331"/>
                <a:gd name="connsiteY30" fmla="*/ 295275 h 912018"/>
                <a:gd name="connsiteX31" fmla="*/ 440531 w 745331"/>
                <a:gd name="connsiteY31" fmla="*/ 276225 h 912018"/>
                <a:gd name="connsiteX32" fmla="*/ 440531 w 745331"/>
                <a:gd name="connsiteY32" fmla="*/ 259556 h 912018"/>
                <a:gd name="connsiteX33" fmla="*/ 469106 w 745331"/>
                <a:gd name="connsiteY33" fmla="*/ 223837 h 912018"/>
                <a:gd name="connsiteX34" fmla="*/ 492918 w 745331"/>
                <a:gd name="connsiteY34" fmla="*/ 216693 h 912018"/>
                <a:gd name="connsiteX35" fmla="*/ 533400 w 745331"/>
                <a:gd name="connsiteY35" fmla="*/ 238125 h 912018"/>
                <a:gd name="connsiteX36" fmla="*/ 533400 w 745331"/>
                <a:gd name="connsiteY36" fmla="*/ 250031 h 912018"/>
                <a:gd name="connsiteX37" fmla="*/ 535781 w 745331"/>
                <a:gd name="connsiteY37" fmla="*/ 288131 h 912018"/>
                <a:gd name="connsiteX38" fmla="*/ 559593 w 745331"/>
                <a:gd name="connsiteY38" fmla="*/ 250031 h 912018"/>
                <a:gd name="connsiteX39" fmla="*/ 569118 w 745331"/>
                <a:gd name="connsiteY39" fmla="*/ 278606 h 912018"/>
                <a:gd name="connsiteX40" fmla="*/ 600075 w 745331"/>
                <a:gd name="connsiteY40" fmla="*/ 290512 h 912018"/>
                <a:gd name="connsiteX41" fmla="*/ 614362 w 745331"/>
                <a:gd name="connsiteY41" fmla="*/ 271462 h 912018"/>
                <a:gd name="connsiteX42" fmla="*/ 597693 w 745331"/>
                <a:gd name="connsiteY42" fmla="*/ 242887 h 912018"/>
                <a:gd name="connsiteX43" fmla="*/ 631031 w 745331"/>
                <a:gd name="connsiteY43" fmla="*/ 228600 h 912018"/>
                <a:gd name="connsiteX44" fmla="*/ 669131 w 745331"/>
                <a:gd name="connsiteY44" fmla="*/ 195262 h 912018"/>
                <a:gd name="connsiteX45" fmla="*/ 688181 w 745331"/>
                <a:gd name="connsiteY45" fmla="*/ 188118 h 912018"/>
                <a:gd name="connsiteX46" fmla="*/ 688181 w 745331"/>
                <a:gd name="connsiteY46" fmla="*/ 188118 h 912018"/>
                <a:gd name="connsiteX47" fmla="*/ 661987 w 745331"/>
                <a:gd name="connsiteY47" fmla="*/ 166687 h 912018"/>
                <a:gd name="connsiteX48" fmla="*/ 661987 w 745331"/>
                <a:gd name="connsiteY48" fmla="*/ 133350 h 912018"/>
                <a:gd name="connsiteX49" fmla="*/ 652462 w 745331"/>
                <a:gd name="connsiteY49" fmla="*/ 116681 h 912018"/>
                <a:gd name="connsiteX50" fmla="*/ 666750 w 745331"/>
                <a:gd name="connsiteY50" fmla="*/ 80962 h 912018"/>
                <a:gd name="connsiteX51" fmla="*/ 659606 w 745331"/>
                <a:gd name="connsiteY51" fmla="*/ 66675 h 912018"/>
                <a:gd name="connsiteX52" fmla="*/ 635793 w 745331"/>
                <a:gd name="connsiteY52" fmla="*/ 69056 h 912018"/>
                <a:gd name="connsiteX53" fmla="*/ 611981 w 745331"/>
                <a:gd name="connsiteY53" fmla="*/ 83343 h 912018"/>
                <a:gd name="connsiteX54" fmla="*/ 597693 w 745331"/>
                <a:gd name="connsiteY54" fmla="*/ 54768 h 912018"/>
                <a:gd name="connsiteX55" fmla="*/ 585787 w 745331"/>
                <a:gd name="connsiteY55" fmla="*/ 71437 h 912018"/>
                <a:gd name="connsiteX56" fmla="*/ 561975 w 745331"/>
                <a:gd name="connsiteY56" fmla="*/ 73818 h 912018"/>
                <a:gd name="connsiteX57" fmla="*/ 516731 w 745331"/>
                <a:gd name="connsiteY57" fmla="*/ 73818 h 912018"/>
                <a:gd name="connsiteX58" fmla="*/ 483393 w 745331"/>
                <a:gd name="connsiteY58" fmla="*/ 78581 h 912018"/>
                <a:gd name="connsiteX59" fmla="*/ 454818 w 745331"/>
                <a:gd name="connsiteY59" fmla="*/ 35718 h 912018"/>
                <a:gd name="connsiteX60" fmla="*/ 440531 w 745331"/>
                <a:gd name="connsiteY60" fmla="*/ 59531 h 912018"/>
                <a:gd name="connsiteX61" fmla="*/ 416718 w 745331"/>
                <a:gd name="connsiteY61" fmla="*/ 69056 h 912018"/>
                <a:gd name="connsiteX62" fmla="*/ 385762 w 745331"/>
                <a:gd name="connsiteY62" fmla="*/ 52387 h 912018"/>
                <a:gd name="connsiteX63" fmla="*/ 373856 w 745331"/>
                <a:gd name="connsiteY63" fmla="*/ 30956 h 912018"/>
                <a:gd name="connsiteX64" fmla="*/ 364331 w 745331"/>
                <a:gd name="connsiteY64" fmla="*/ 16668 h 912018"/>
                <a:gd name="connsiteX65" fmla="*/ 333375 w 745331"/>
                <a:gd name="connsiteY65" fmla="*/ 40481 h 912018"/>
                <a:gd name="connsiteX66" fmla="*/ 300037 w 745331"/>
                <a:gd name="connsiteY66" fmla="*/ 4762 h 912018"/>
                <a:gd name="connsiteX67" fmla="*/ 259556 w 745331"/>
                <a:gd name="connsiteY67" fmla="*/ 28575 h 912018"/>
                <a:gd name="connsiteX68" fmla="*/ 223837 w 745331"/>
                <a:gd name="connsiteY68" fmla="*/ 28575 h 912018"/>
                <a:gd name="connsiteX69" fmla="*/ 180975 w 745331"/>
                <a:gd name="connsiteY69" fmla="*/ 16668 h 912018"/>
                <a:gd name="connsiteX70" fmla="*/ 166687 w 745331"/>
                <a:gd name="connsiteY70" fmla="*/ 0 h 912018"/>
                <a:gd name="connsiteX71" fmla="*/ 140493 w 745331"/>
                <a:gd name="connsiteY71" fmla="*/ 21431 h 912018"/>
                <a:gd name="connsiteX72" fmla="*/ 133350 w 745331"/>
                <a:gd name="connsiteY72" fmla="*/ 52387 h 912018"/>
                <a:gd name="connsiteX73" fmla="*/ 114300 w 745331"/>
                <a:gd name="connsiteY73" fmla="*/ 73818 h 912018"/>
                <a:gd name="connsiteX74" fmla="*/ 66675 w 745331"/>
                <a:gd name="connsiteY74" fmla="*/ 104775 h 912018"/>
                <a:gd name="connsiteX75" fmla="*/ 107156 w 745331"/>
                <a:gd name="connsiteY75" fmla="*/ 128587 h 912018"/>
                <a:gd name="connsiteX76" fmla="*/ 130968 w 745331"/>
                <a:gd name="connsiteY76" fmla="*/ 152400 h 912018"/>
                <a:gd name="connsiteX77" fmla="*/ 85725 w 745331"/>
                <a:gd name="connsiteY77" fmla="*/ 180975 h 912018"/>
                <a:gd name="connsiteX78" fmla="*/ 88106 w 745331"/>
                <a:gd name="connsiteY78" fmla="*/ 216693 h 912018"/>
                <a:gd name="connsiteX79" fmla="*/ 54768 w 745331"/>
                <a:gd name="connsiteY79" fmla="*/ 238125 h 912018"/>
                <a:gd name="connsiteX80" fmla="*/ 26193 w 745331"/>
                <a:gd name="connsiteY80" fmla="*/ 252412 h 912018"/>
                <a:gd name="connsiteX81" fmla="*/ 0 w 745331"/>
                <a:gd name="connsiteY81" fmla="*/ 257175 h 912018"/>
                <a:gd name="connsiteX82" fmla="*/ 40481 w 745331"/>
                <a:gd name="connsiteY82" fmla="*/ 295275 h 912018"/>
                <a:gd name="connsiteX83" fmla="*/ 57150 w 745331"/>
                <a:gd name="connsiteY83" fmla="*/ 319087 h 912018"/>
                <a:gd name="connsiteX84" fmla="*/ 61912 w 745331"/>
                <a:gd name="connsiteY84" fmla="*/ 340518 h 912018"/>
                <a:gd name="connsiteX85" fmla="*/ 33337 w 745331"/>
                <a:gd name="connsiteY85" fmla="*/ 369093 h 912018"/>
                <a:gd name="connsiteX86" fmla="*/ 33337 w 745331"/>
                <a:gd name="connsiteY86" fmla="*/ 397668 h 912018"/>
                <a:gd name="connsiteX87" fmla="*/ 38100 w 745331"/>
                <a:gd name="connsiteY87" fmla="*/ 431006 h 912018"/>
                <a:gd name="connsiteX88" fmla="*/ 42862 w 745331"/>
                <a:gd name="connsiteY88" fmla="*/ 481012 h 912018"/>
                <a:gd name="connsiteX89" fmla="*/ 57150 w 745331"/>
                <a:gd name="connsiteY89" fmla="*/ 507206 h 912018"/>
                <a:gd name="connsiteX90" fmla="*/ 73818 w 745331"/>
                <a:gd name="connsiteY90" fmla="*/ 531018 h 912018"/>
                <a:gd name="connsiteX91" fmla="*/ 92868 w 745331"/>
                <a:gd name="connsiteY91" fmla="*/ 566737 h 912018"/>
                <a:gd name="connsiteX92" fmla="*/ 116681 w 745331"/>
                <a:gd name="connsiteY92" fmla="*/ 588168 h 912018"/>
                <a:gd name="connsiteX93" fmla="*/ 150018 w 745331"/>
                <a:gd name="connsiteY93" fmla="*/ 590550 h 912018"/>
                <a:gd name="connsiteX94" fmla="*/ 169068 w 745331"/>
                <a:gd name="connsiteY94" fmla="*/ 604837 h 912018"/>
                <a:gd name="connsiteX95" fmla="*/ 190500 w 745331"/>
                <a:gd name="connsiteY95" fmla="*/ 607218 h 912018"/>
                <a:gd name="connsiteX96" fmla="*/ 219075 w 745331"/>
                <a:gd name="connsiteY96" fmla="*/ 683418 h 912018"/>
                <a:gd name="connsiteX97" fmla="*/ 235743 w 745331"/>
                <a:gd name="connsiteY97" fmla="*/ 714375 h 912018"/>
                <a:gd name="connsiteX98" fmla="*/ 269081 w 745331"/>
                <a:gd name="connsiteY98" fmla="*/ 766762 h 912018"/>
                <a:gd name="connsiteX99" fmla="*/ 295275 w 745331"/>
                <a:gd name="connsiteY99" fmla="*/ 759618 h 912018"/>
                <a:gd name="connsiteX100" fmla="*/ 319087 w 745331"/>
                <a:gd name="connsiteY100" fmla="*/ 723900 h 912018"/>
                <a:gd name="connsiteX101" fmla="*/ 350043 w 745331"/>
                <a:gd name="connsiteY101" fmla="*/ 738187 h 912018"/>
                <a:gd name="connsiteX102" fmla="*/ 359568 w 745331"/>
                <a:gd name="connsiteY102" fmla="*/ 771525 h 912018"/>
                <a:gd name="connsiteX103" fmla="*/ 338137 w 745331"/>
                <a:gd name="connsiteY103" fmla="*/ 804862 h 912018"/>
                <a:gd name="connsiteX104" fmla="*/ 373856 w 745331"/>
                <a:gd name="connsiteY104" fmla="*/ 807243 h 912018"/>
                <a:gd name="connsiteX105" fmla="*/ 385762 w 745331"/>
                <a:gd name="connsiteY105" fmla="*/ 859631 h 912018"/>
                <a:gd name="connsiteX106" fmla="*/ 414337 w 745331"/>
                <a:gd name="connsiteY106" fmla="*/ 885825 h 912018"/>
                <a:gd name="connsiteX107" fmla="*/ 454818 w 745331"/>
                <a:gd name="connsiteY107" fmla="*/ 912018 h 912018"/>
                <a:gd name="connsiteX108" fmla="*/ 504825 w 745331"/>
                <a:gd name="connsiteY108" fmla="*/ 842962 h 912018"/>
                <a:gd name="connsiteX109" fmla="*/ 547687 w 745331"/>
                <a:gd name="connsiteY109" fmla="*/ 876300 h 912018"/>
                <a:gd name="connsiteX110" fmla="*/ 592931 w 745331"/>
                <a:gd name="connsiteY110" fmla="*/ 871537 h 912018"/>
                <a:gd name="connsiteX111" fmla="*/ 609600 w 745331"/>
                <a:gd name="connsiteY111" fmla="*/ 812006 h 912018"/>
                <a:gd name="connsiteX112" fmla="*/ 638175 w 745331"/>
                <a:gd name="connsiteY112" fmla="*/ 769143 h 912018"/>
                <a:gd name="connsiteX0" fmla="*/ 638175 w 745331"/>
                <a:gd name="connsiteY0" fmla="*/ 769143 h 912018"/>
                <a:gd name="connsiteX1" fmla="*/ 614362 w 745331"/>
                <a:gd name="connsiteY1" fmla="*/ 721518 h 912018"/>
                <a:gd name="connsiteX2" fmla="*/ 616743 w 745331"/>
                <a:gd name="connsiteY2" fmla="*/ 695325 h 912018"/>
                <a:gd name="connsiteX3" fmla="*/ 635793 w 745331"/>
                <a:gd name="connsiteY3" fmla="*/ 647700 h 912018"/>
                <a:gd name="connsiteX4" fmla="*/ 631031 w 745331"/>
                <a:gd name="connsiteY4" fmla="*/ 607218 h 912018"/>
                <a:gd name="connsiteX5" fmla="*/ 631031 w 745331"/>
                <a:gd name="connsiteY5" fmla="*/ 559593 h 912018"/>
                <a:gd name="connsiteX6" fmla="*/ 631031 w 745331"/>
                <a:gd name="connsiteY6" fmla="*/ 533400 h 912018"/>
                <a:gd name="connsiteX7" fmla="*/ 631031 w 745331"/>
                <a:gd name="connsiteY7" fmla="*/ 485775 h 912018"/>
                <a:gd name="connsiteX8" fmla="*/ 640556 w 745331"/>
                <a:gd name="connsiteY8" fmla="*/ 469106 h 912018"/>
                <a:gd name="connsiteX9" fmla="*/ 657225 w 745331"/>
                <a:gd name="connsiteY9" fmla="*/ 471487 h 912018"/>
                <a:gd name="connsiteX10" fmla="*/ 681037 w 745331"/>
                <a:gd name="connsiteY10" fmla="*/ 433387 h 912018"/>
                <a:gd name="connsiteX11" fmla="*/ 711993 w 745331"/>
                <a:gd name="connsiteY11" fmla="*/ 438150 h 912018"/>
                <a:gd name="connsiteX12" fmla="*/ 731043 w 745331"/>
                <a:gd name="connsiteY12" fmla="*/ 438150 h 912018"/>
                <a:gd name="connsiteX13" fmla="*/ 714375 w 745331"/>
                <a:gd name="connsiteY13" fmla="*/ 409575 h 912018"/>
                <a:gd name="connsiteX14" fmla="*/ 714375 w 745331"/>
                <a:gd name="connsiteY14" fmla="*/ 385762 h 912018"/>
                <a:gd name="connsiteX15" fmla="*/ 733425 w 745331"/>
                <a:gd name="connsiteY15" fmla="*/ 347662 h 912018"/>
                <a:gd name="connsiteX16" fmla="*/ 745331 w 745331"/>
                <a:gd name="connsiteY16" fmla="*/ 323850 h 912018"/>
                <a:gd name="connsiteX17" fmla="*/ 735806 w 745331"/>
                <a:gd name="connsiteY17" fmla="*/ 316706 h 912018"/>
                <a:gd name="connsiteX18" fmla="*/ 704850 w 745331"/>
                <a:gd name="connsiteY18" fmla="*/ 309562 h 912018"/>
                <a:gd name="connsiteX19" fmla="*/ 685800 w 745331"/>
                <a:gd name="connsiteY19" fmla="*/ 335756 h 912018"/>
                <a:gd name="connsiteX20" fmla="*/ 666750 w 745331"/>
                <a:gd name="connsiteY20" fmla="*/ 357187 h 912018"/>
                <a:gd name="connsiteX21" fmla="*/ 650081 w 745331"/>
                <a:gd name="connsiteY21" fmla="*/ 357187 h 912018"/>
                <a:gd name="connsiteX22" fmla="*/ 614362 w 745331"/>
                <a:gd name="connsiteY22" fmla="*/ 364331 h 912018"/>
                <a:gd name="connsiteX23" fmla="*/ 597693 w 745331"/>
                <a:gd name="connsiteY23" fmla="*/ 390525 h 912018"/>
                <a:gd name="connsiteX24" fmla="*/ 566737 w 745331"/>
                <a:gd name="connsiteY24" fmla="*/ 359568 h 912018"/>
                <a:gd name="connsiteX25" fmla="*/ 535781 w 745331"/>
                <a:gd name="connsiteY25" fmla="*/ 395287 h 912018"/>
                <a:gd name="connsiteX26" fmla="*/ 519112 w 745331"/>
                <a:gd name="connsiteY26" fmla="*/ 395287 h 912018"/>
                <a:gd name="connsiteX27" fmla="*/ 502443 w 745331"/>
                <a:gd name="connsiteY27" fmla="*/ 366712 h 912018"/>
                <a:gd name="connsiteX28" fmla="*/ 483393 w 745331"/>
                <a:gd name="connsiteY28" fmla="*/ 345281 h 912018"/>
                <a:gd name="connsiteX29" fmla="*/ 447675 w 745331"/>
                <a:gd name="connsiteY29" fmla="*/ 321468 h 912018"/>
                <a:gd name="connsiteX30" fmla="*/ 435768 w 745331"/>
                <a:gd name="connsiteY30" fmla="*/ 295275 h 912018"/>
                <a:gd name="connsiteX31" fmla="*/ 440531 w 745331"/>
                <a:gd name="connsiteY31" fmla="*/ 276225 h 912018"/>
                <a:gd name="connsiteX32" fmla="*/ 440531 w 745331"/>
                <a:gd name="connsiteY32" fmla="*/ 259556 h 912018"/>
                <a:gd name="connsiteX33" fmla="*/ 469106 w 745331"/>
                <a:gd name="connsiteY33" fmla="*/ 223837 h 912018"/>
                <a:gd name="connsiteX34" fmla="*/ 492918 w 745331"/>
                <a:gd name="connsiteY34" fmla="*/ 216693 h 912018"/>
                <a:gd name="connsiteX35" fmla="*/ 533400 w 745331"/>
                <a:gd name="connsiteY35" fmla="*/ 238125 h 912018"/>
                <a:gd name="connsiteX36" fmla="*/ 533400 w 745331"/>
                <a:gd name="connsiteY36" fmla="*/ 250031 h 912018"/>
                <a:gd name="connsiteX37" fmla="*/ 535781 w 745331"/>
                <a:gd name="connsiteY37" fmla="*/ 288131 h 912018"/>
                <a:gd name="connsiteX38" fmla="*/ 559593 w 745331"/>
                <a:gd name="connsiteY38" fmla="*/ 250031 h 912018"/>
                <a:gd name="connsiteX39" fmla="*/ 569118 w 745331"/>
                <a:gd name="connsiteY39" fmla="*/ 278606 h 912018"/>
                <a:gd name="connsiteX40" fmla="*/ 600075 w 745331"/>
                <a:gd name="connsiteY40" fmla="*/ 290512 h 912018"/>
                <a:gd name="connsiteX41" fmla="*/ 614362 w 745331"/>
                <a:gd name="connsiteY41" fmla="*/ 271462 h 912018"/>
                <a:gd name="connsiteX42" fmla="*/ 597693 w 745331"/>
                <a:gd name="connsiteY42" fmla="*/ 242887 h 912018"/>
                <a:gd name="connsiteX43" fmla="*/ 631031 w 745331"/>
                <a:gd name="connsiteY43" fmla="*/ 228600 h 912018"/>
                <a:gd name="connsiteX44" fmla="*/ 669131 w 745331"/>
                <a:gd name="connsiteY44" fmla="*/ 195262 h 912018"/>
                <a:gd name="connsiteX45" fmla="*/ 688181 w 745331"/>
                <a:gd name="connsiteY45" fmla="*/ 188118 h 912018"/>
                <a:gd name="connsiteX46" fmla="*/ 688181 w 745331"/>
                <a:gd name="connsiteY46" fmla="*/ 188118 h 912018"/>
                <a:gd name="connsiteX47" fmla="*/ 661987 w 745331"/>
                <a:gd name="connsiteY47" fmla="*/ 166687 h 912018"/>
                <a:gd name="connsiteX48" fmla="*/ 661987 w 745331"/>
                <a:gd name="connsiteY48" fmla="*/ 133350 h 912018"/>
                <a:gd name="connsiteX49" fmla="*/ 652462 w 745331"/>
                <a:gd name="connsiteY49" fmla="*/ 116681 h 912018"/>
                <a:gd name="connsiteX50" fmla="*/ 666750 w 745331"/>
                <a:gd name="connsiteY50" fmla="*/ 80962 h 912018"/>
                <a:gd name="connsiteX51" fmla="*/ 659606 w 745331"/>
                <a:gd name="connsiteY51" fmla="*/ 66675 h 912018"/>
                <a:gd name="connsiteX52" fmla="*/ 635793 w 745331"/>
                <a:gd name="connsiteY52" fmla="*/ 69056 h 912018"/>
                <a:gd name="connsiteX53" fmla="*/ 611981 w 745331"/>
                <a:gd name="connsiteY53" fmla="*/ 83343 h 912018"/>
                <a:gd name="connsiteX54" fmla="*/ 597693 w 745331"/>
                <a:gd name="connsiteY54" fmla="*/ 54768 h 912018"/>
                <a:gd name="connsiteX55" fmla="*/ 585787 w 745331"/>
                <a:gd name="connsiteY55" fmla="*/ 71437 h 912018"/>
                <a:gd name="connsiteX56" fmla="*/ 561975 w 745331"/>
                <a:gd name="connsiteY56" fmla="*/ 73818 h 912018"/>
                <a:gd name="connsiteX57" fmla="*/ 516731 w 745331"/>
                <a:gd name="connsiteY57" fmla="*/ 73818 h 912018"/>
                <a:gd name="connsiteX58" fmla="*/ 483393 w 745331"/>
                <a:gd name="connsiteY58" fmla="*/ 78581 h 912018"/>
                <a:gd name="connsiteX59" fmla="*/ 454818 w 745331"/>
                <a:gd name="connsiteY59" fmla="*/ 35718 h 912018"/>
                <a:gd name="connsiteX60" fmla="*/ 440531 w 745331"/>
                <a:gd name="connsiteY60" fmla="*/ 59531 h 912018"/>
                <a:gd name="connsiteX61" fmla="*/ 416718 w 745331"/>
                <a:gd name="connsiteY61" fmla="*/ 69056 h 912018"/>
                <a:gd name="connsiteX62" fmla="*/ 385762 w 745331"/>
                <a:gd name="connsiteY62" fmla="*/ 52387 h 912018"/>
                <a:gd name="connsiteX63" fmla="*/ 373856 w 745331"/>
                <a:gd name="connsiteY63" fmla="*/ 30956 h 912018"/>
                <a:gd name="connsiteX64" fmla="*/ 364331 w 745331"/>
                <a:gd name="connsiteY64" fmla="*/ 16668 h 912018"/>
                <a:gd name="connsiteX65" fmla="*/ 333375 w 745331"/>
                <a:gd name="connsiteY65" fmla="*/ 40481 h 912018"/>
                <a:gd name="connsiteX66" fmla="*/ 300037 w 745331"/>
                <a:gd name="connsiteY66" fmla="*/ 4762 h 912018"/>
                <a:gd name="connsiteX67" fmla="*/ 259556 w 745331"/>
                <a:gd name="connsiteY67" fmla="*/ 28575 h 912018"/>
                <a:gd name="connsiteX68" fmla="*/ 223837 w 745331"/>
                <a:gd name="connsiteY68" fmla="*/ 28575 h 912018"/>
                <a:gd name="connsiteX69" fmla="*/ 180975 w 745331"/>
                <a:gd name="connsiteY69" fmla="*/ 16668 h 912018"/>
                <a:gd name="connsiteX70" fmla="*/ 166687 w 745331"/>
                <a:gd name="connsiteY70" fmla="*/ 0 h 912018"/>
                <a:gd name="connsiteX71" fmla="*/ 140493 w 745331"/>
                <a:gd name="connsiteY71" fmla="*/ 21431 h 912018"/>
                <a:gd name="connsiteX72" fmla="*/ 133350 w 745331"/>
                <a:gd name="connsiteY72" fmla="*/ 52387 h 912018"/>
                <a:gd name="connsiteX73" fmla="*/ 114300 w 745331"/>
                <a:gd name="connsiteY73" fmla="*/ 73818 h 912018"/>
                <a:gd name="connsiteX74" fmla="*/ 66675 w 745331"/>
                <a:gd name="connsiteY74" fmla="*/ 104775 h 912018"/>
                <a:gd name="connsiteX75" fmla="*/ 107156 w 745331"/>
                <a:gd name="connsiteY75" fmla="*/ 128587 h 912018"/>
                <a:gd name="connsiteX76" fmla="*/ 130968 w 745331"/>
                <a:gd name="connsiteY76" fmla="*/ 152400 h 912018"/>
                <a:gd name="connsiteX77" fmla="*/ 85725 w 745331"/>
                <a:gd name="connsiteY77" fmla="*/ 180975 h 912018"/>
                <a:gd name="connsiteX78" fmla="*/ 88106 w 745331"/>
                <a:gd name="connsiteY78" fmla="*/ 216693 h 912018"/>
                <a:gd name="connsiteX79" fmla="*/ 54768 w 745331"/>
                <a:gd name="connsiteY79" fmla="*/ 238125 h 912018"/>
                <a:gd name="connsiteX80" fmla="*/ 26193 w 745331"/>
                <a:gd name="connsiteY80" fmla="*/ 252412 h 912018"/>
                <a:gd name="connsiteX81" fmla="*/ 0 w 745331"/>
                <a:gd name="connsiteY81" fmla="*/ 257175 h 912018"/>
                <a:gd name="connsiteX82" fmla="*/ 40481 w 745331"/>
                <a:gd name="connsiteY82" fmla="*/ 295275 h 912018"/>
                <a:gd name="connsiteX83" fmla="*/ 57150 w 745331"/>
                <a:gd name="connsiteY83" fmla="*/ 319087 h 912018"/>
                <a:gd name="connsiteX84" fmla="*/ 61912 w 745331"/>
                <a:gd name="connsiteY84" fmla="*/ 340518 h 912018"/>
                <a:gd name="connsiteX85" fmla="*/ 33337 w 745331"/>
                <a:gd name="connsiteY85" fmla="*/ 369093 h 912018"/>
                <a:gd name="connsiteX86" fmla="*/ 33337 w 745331"/>
                <a:gd name="connsiteY86" fmla="*/ 397668 h 912018"/>
                <a:gd name="connsiteX87" fmla="*/ 38100 w 745331"/>
                <a:gd name="connsiteY87" fmla="*/ 431006 h 912018"/>
                <a:gd name="connsiteX88" fmla="*/ 42862 w 745331"/>
                <a:gd name="connsiteY88" fmla="*/ 481012 h 912018"/>
                <a:gd name="connsiteX89" fmla="*/ 57150 w 745331"/>
                <a:gd name="connsiteY89" fmla="*/ 507206 h 912018"/>
                <a:gd name="connsiteX90" fmla="*/ 73818 w 745331"/>
                <a:gd name="connsiteY90" fmla="*/ 531018 h 912018"/>
                <a:gd name="connsiteX91" fmla="*/ 92868 w 745331"/>
                <a:gd name="connsiteY91" fmla="*/ 566737 h 912018"/>
                <a:gd name="connsiteX92" fmla="*/ 116681 w 745331"/>
                <a:gd name="connsiteY92" fmla="*/ 588168 h 912018"/>
                <a:gd name="connsiteX93" fmla="*/ 150018 w 745331"/>
                <a:gd name="connsiteY93" fmla="*/ 590550 h 912018"/>
                <a:gd name="connsiteX94" fmla="*/ 169068 w 745331"/>
                <a:gd name="connsiteY94" fmla="*/ 604837 h 912018"/>
                <a:gd name="connsiteX95" fmla="*/ 190500 w 745331"/>
                <a:gd name="connsiteY95" fmla="*/ 607218 h 912018"/>
                <a:gd name="connsiteX96" fmla="*/ 219075 w 745331"/>
                <a:gd name="connsiteY96" fmla="*/ 683418 h 912018"/>
                <a:gd name="connsiteX97" fmla="*/ 235743 w 745331"/>
                <a:gd name="connsiteY97" fmla="*/ 714375 h 912018"/>
                <a:gd name="connsiteX98" fmla="*/ 269081 w 745331"/>
                <a:gd name="connsiteY98" fmla="*/ 766762 h 912018"/>
                <a:gd name="connsiteX99" fmla="*/ 295275 w 745331"/>
                <a:gd name="connsiteY99" fmla="*/ 759618 h 912018"/>
                <a:gd name="connsiteX100" fmla="*/ 319087 w 745331"/>
                <a:gd name="connsiteY100" fmla="*/ 723900 h 912018"/>
                <a:gd name="connsiteX101" fmla="*/ 350043 w 745331"/>
                <a:gd name="connsiteY101" fmla="*/ 738187 h 912018"/>
                <a:gd name="connsiteX102" fmla="*/ 359568 w 745331"/>
                <a:gd name="connsiteY102" fmla="*/ 771525 h 912018"/>
                <a:gd name="connsiteX103" fmla="*/ 338137 w 745331"/>
                <a:gd name="connsiteY103" fmla="*/ 804862 h 912018"/>
                <a:gd name="connsiteX104" fmla="*/ 373856 w 745331"/>
                <a:gd name="connsiteY104" fmla="*/ 807243 h 912018"/>
                <a:gd name="connsiteX105" fmla="*/ 385762 w 745331"/>
                <a:gd name="connsiteY105" fmla="*/ 859631 h 912018"/>
                <a:gd name="connsiteX106" fmla="*/ 414337 w 745331"/>
                <a:gd name="connsiteY106" fmla="*/ 885825 h 912018"/>
                <a:gd name="connsiteX107" fmla="*/ 454818 w 745331"/>
                <a:gd name="connsiteY107" fmla="*/ 912018 h 912018"/>
                <a:gd name="connsiteX108" fmla="*/ 504825 w 745331"/>
                <a:gd name="connsiteY108" fmla="*/ 842962 h 912018"/>
                <a:gd name="connsiteX109" fmla="*/ 547687 w 745331"/>
                <a:gd name="connsiteY109" fmla="*/ 876300 h 912018"/>
                <a:gd name="connsiteX110" fmla="*/ 592931 w 745331"/>
                <a:gd name="connsiteY110" fmla="*/ 871537 h 912018"/>
                <a:gd name="connsiteX111" fmla="*/ 609600 w 745331"/>
                <a:gd name="connsiteY111" fmla="*/ 812006 h 912018"/>
                <a:gd name="connsiteX112" fmla="*/ 638175 w 745331"/>
                <a:gd name="connsiteY112" fmla="*/ 769143 h 912018"/>
                <a:gd name="connsiteX0" fmla="*/ 638175 w 745331"/>
                <a:gd name="connsiteY0" fmla="*/ 769143 h 912018"/>
                <a:gd name="connsiteX1" fmla="*/ 614362 w 745331"/>
                <a:gd name="connsiteY1" fmla="*/ 721518 h 912018"/>
                <a:gd name="connsiteX2" fmla="*/ 616743 w 745331"/>
                <a:gd name="connsiteY2" fmla="*/ 695325 h 912018"/>
                <a:gd name="connsiteX3" fmla="*/ 635793 w 745331"/>
                <a:gd name="connsiteY3" fmla="*/ 647700 h 912018"/>
                <a:gd name="connsiteX4" fmla="*/ 631031 w 745331"/>
                <a:gd name="connsiteY4" fmla="*/ 607218 h 912018"/>
                <a:gd name="connsiteX5" fmla="*/ 631031 w 745331"/>
                <a:gd name="connsiteY5" fmla="*/ 559593 h 912018"/>
                <a:gd name="connsiteX6" fmla="*/ 631031 w 745331"/>
                <a:gd name="connsiteY6" fmla="*/ 533400 h 912018"/>
                <a:gd name="connsiteX7" fmla="*/ 631031 w 745331"/>
                <a:gd name="connsiteY7" fmla="*/ 485775 h 912018"/>
                <a:gd name="connsiteX8" fmla="*/ 640556 w 745331"/>
                <a:gd name="connsiteY8" fmla="*/ 469106 h 912018"/>
                <a:gd name="connsiteX9" fmla="*/ 657225 w 745331"/>
                <a:gd name="connsiteY9" fmla="*/ 471487 h 912018"/>
                <a:gd name="connsiteX10" fmla="*/ 681037 w 745331"/>
                <a:gd name="connsiteY10" fmla="*/ 433387 h 912018"/>
                <a:gd name="connsiteX11" fmla="*/ 711993 w 745331"/>
                <a:gd name="connsiteY11" fmla="*/ 438150 h 912018"/>
                <a:gd name="connsiteX12" fmla="*/ 731043 w 745331"/>
                <a:gd name="connsiteY12" fmla="*/ 438150 h 912018"/>
                <a:gd name="connsiteX13" fmla="*/ 714375 w 745331"/>
                <a:gd name="connsiteY13" fmla="*/ 409575 h 912018"/>
                <a:gd name="connsiteX14" fmla="*/ 714375 w 745331"/>
                <a:gd name="connsiteY14" fmla="*/ 385762 h 912018"/>
                <a:gd name="connsiteX15" fmla="*/ 733425 w 745331"/>
                <a:gd name="connsiteY15" fmla="*/ 347662 h 912018"/>
                <a:gd name="connsiteX16" fmla="*/ 745331 w 745331"/>
                <a:gd name="connsiteY16" fmla="*/ 323850 h 912018"/>
                <a:gd name="connsiteX17" fmla="*/ 735806 w 745331"/>
                <a:gd name="connsiteY17" fmla="*/ 316706 h 912018"/>
                <a:gd name="connsiteX18" fmla="*/ 704850 w 745331"/>
                <a:gd name="connsiteY18" fmla="*/ 309562 h 912018"/>
                <a:gd name="connsiteX19" fmla="*/ 685800 w 745331"/>
                <a:gd name="connsiteY19" fmla="*/ 335756 h 912018"/>
                <a:gd name="connsiteX20" fmla="*/ 666750 w 745331"/>
                <a:gd name="connsiteY20" fmla="*/ 357187 h 912018"/>
                <a:gd name="connsiteX21" fmla="*/ 650081 w 745331"/>
                <a:gd name="connsiteY21" fmla="*/ 357187 h 912018"/>
                <a:gd name="connsiteX22" fmla="*/ 614362 w 745331"/>
                <a:gd name="connsiteY22" fmla="*/ 364331 h 912018"/>
                <a:gd name="connsiteX23" fmla="*/ 597693 w 745331"/>
                <a:gd name="connsiteY23" fmla="*/ 390525 h 912018"/>
                <a:gd name="connsiteX24" fmla="*/ 566737 w 745331"/>
                <a:gd name="connsiteY24" fmla="*/ 359568 h 912018"/>
                <a:gd name="connsiteX25" fmla="*/ 535781 w 745331"/>
                <a:gd name="connsiteY25" fmla="*/ 395287 h 912018"/>
                <a:gd name="connsiteX26" fmla="*/ 519112 w 745331"/>
                <a:gd name="connsiteY26" fmla="*/ 395287 h 912018"/>
                <a:gd name="connsiteX27" fmla="*/ 502443 w 745331"/>
                <a:gd name="connsiteY27" fmla="*/ 366712 h 912018"/>
                <a:gd name="connsiteX28" fmla="*/ 483393 w 745331"/>
                <a:gd name="connsiteY28" fmla="*/ 345281 h 912018"/>
                <a:gd name="connsiteX29" fmla="*/ 447675 w 745331"/>
                <a:gd name="connsiteY29" fmla="*/ 321468 h 912018"/>
                <a:gd name="connsiteX30" fmla="*/ 435768 w 745331"/>
                <a:gd name="connsiteY30" fmla="*/ 295275 h 912018"/>
                <a:gd name="connsiteX31" fmla="*/ 440531 w 745331"/>
                <a:gd name="connsiteY31" fmla="*/ 276225 h 912018"/>
                <a:gd name="connsiteX32" fmla="*/ 440531 w 745331"/>
                <a:gd name="connsiteY32" fmla="*/ 259556 h 912018"/>
                <a:gd name="connsiteX33" fmla="*/ 469106 w 745331"/>
                <a:gd name="connsiteY33" fmla="*/ 223837 h 912018"/>
                <a:gd name="connsiteX34" fmla="*/ 492918 w 745331"/>
                <a:gd name="connsiteY34" fmla="*/ 216693 h 912018"/>
                <a:gd name="connsiteX35" fmla="*/ 533400 w 745331"/>
                <a:gd name="connsiteY35" fmla="*/ 238125 h 912018"/>
                <a:gd name="connsiteX36" fmla="*/ 533400 w 745331"/>
                <a:gd name="connsiteY36" fmla="*/ 250031 h 912018"/>
                <a:gd name="connsiteX37" fmla="*/ 535781 w 745331"/>
                <a:gd name="connsiteY37" fmla="*/ 288131 h 912018"/>
                <a:gd name="connsiteX38" fmla="*/ 559593 w 745331"/>
                <a:gd name="connsiteY38" fmla="*/ 250031 h 912018"/>
                <a:gd name="connsiteX39" fmla="*/ 569118 w 745331"/>
                <a:gd name="connsiteY39" fmla="*/ 278606 h 912018"/>
                <a:gd name="connsiteX40" fmla="*/ 600075 w 745331"/>
                <a:gd name="connsiteY40" fmla="*/ 290512 h 912018"/>
                <a:gd name="connsiteX41" fmla="*/ 614362 w 745331"/>
                <a:gd name="connsiteY41" fmla="*/ 271462 h 912018"/>
                <a:gd name="connsiteX42" fmla="*/ 597693 w 745331"/>
                <a:gd name="connsiteY42" fmla="*/ 242887 h 912018"/>
                <a:gd name="connsiteX43" fmla="*/ 631031 w 745331"/>
                <a:gd name="connsiteY43" fmla="*/ 228600 h 912018"/>
                <a:gd name="connsiteX44" fmla="*/ 669131 w 745331"/>
                <a:gd name="connsiteY44" fmla="*/ 195262 h 912018"/>
                <a:gd name="connsiteX45" fmla="*/ 688181 w 745331"/>
                <a:gd name="connsiteY45" fmla="*/ 188118 h 912018"/>
                <a:gd name="connsiteX46" fmla="*/ 688181 w 745331"/>
                <a:gd name="connsiteY46" fmla="*/ 188118 h 912018"/>
                <a:gd name="connsiteX47" fmla="*/ 661987 w 745331"/>
                <a:gd name="connsiteY47" fmla="*/ 166687 h 912018"/>
                <a:gd name="connsiteX48" fmla="*/ 661987 w 745331"/>
                <a:gd name="connsiteY48" fmla="*/ 133350 h 912018"/>
                <a:gd name="connsiteX49" fmla="*/ 652462 w 745331"/>
                <a:gd name="connsiteY49" fmla="*/ 116681 h 912018"/>
                <a:gd name="connsiteX50" fmla="*/ 666750 w 745331"/>
                <a:gd name="connsiteY50" fmla="*/ 80962 h 912018"/>
                <a:gd name="connsiteX51" fmla="*/ 659606 w 745331"/>
                <a:gd name="connsiteY51" fmla="*/ 66675 h 912018"/>
                <a:gd name="connsiteX52" fmla="*/ 635793 w 745331"/>
                <a:gd name="connsiteY52" fmla="*/ 69056 h 912018"/>
                <a:gd name="connsiteX53" fmla="*/ 611981 w 745331"/>
                <a:gd name="connsiteY53" fmla="*/ 83343 h 912018"/>
                <a:gd name="connsiteX54" fmla="*/ 597693 w 745331"/>
                <a:gd name="connsiteY54" fmla="*/ 54768 h 912018"/>
                <a:gd name="connsiteX55" fmla="*/ 585787 w 745331"/>
                <a:gd name="connsiteY55" fmla="*/ 71437 h 912018"/>
                <a:gd name="connsiteX56" fmla="*/ 561975 w 745331"/>
                <a:gd name="connsiteY56" fmla="*/ 73818 h 912018"/>
                <a:gd name="connsiteX57" fmla="*/ 516731 w 745331"/>
                <a:gd name="connsiteY57" fmla="*/ 73818 h 912018"/>
                <a:gd name="connsiteX58" fmla="*/ 483393 w 745331"/>
                <a:gd name="connsiteY58" fmla="*/ 78581 h 912018"/>
                <a:gd name="connsiteX59" fmla="*/ 454818 w 745331"/>
                <a:gd name="connsiteY59" fmla="*/ 35718 h 912018"/>
                <a:gd name="connsiteX60" fmla="*/ 440531 w 745331"/>
                <a:gd name="connsiteY60" fmla="*/ 59531 h 912018"/>
                <a:gd name="connsiteX61" fmla="*/ 416718 w 745331"/>
                <a:gd name="connsiteY61" fmla="*/ 69056 h 912018"/>
                <a:gd name="connsiteX62" fmla="*/ 385762 w 745331"/>
                <a:gd name="connsiteY62" fmla="*/ 52387 h 912018"/>
                <a:gd name="connsiteX63" fmla="*/ 373856 w 745331"/>
                <a:gd name="connsiteY63" fmla="*/ 30956 h 912018"/>
                <a:gd name="connsiteX64" fmla="*/ 364331 w 745331"/>
                <a:gd name="connsiteY64" fmla="*/ 16668 h 912018"/>
                <a:gd name="connsiteX65" fmla="*/ 333375 w 745331"/>
                <a:gd name="connsiteY65" fmla="*/ 40481 h 912018"/>
                <a:gd name="connsiteX66" fmla="*/ 300037 w 745331"/>
                <a:gd name="connsiteY66" fmla="*/ 4762 h 912018"/>
                <a:gd name="connsiteX67" fmla="*/ 259556 w 745331"/>
                <a:gd name="connsiteY67" fmla="*/ 28575 h 912018"/>
                <a:gd name="connsiteX68" fmla="*/ 223837 w 745331"/>
                <a:gd name="connsiteY68" fmla="*/ 28575 h 912018"/>
                <a:gd name="connsiteX69" fmla="*/ 180975 w 745331"/>
                <a:gd name="connsiteY69" fmla="*/ 16668 h 912018"/>
                <a:gd name="connsiteX70" fmla="*/ 166687 w 745331"/>
                <a:gd name="connsiteY70" fmla="*/ 0 h 912018"/>
                <a:gd name="connsiteX71" fmla="*/ 140493 w 745331"/>
                <a:gd name="connsiteY71" fmla="*/ 21431 h 912018"/>
                <a:gd name="connsiteX72" fmla="*/ 133350 w 745331"/>
                <a:gd name="connsiteY72" fmla="*/ 52387 h 912018"/>
                <a:gd name="connsiteX73" fmla="*/ 114300 w 745331"/>
                <a:gd name="connsiteY73" fmla="*/ 73818 h 912018"/>
                <a:gd name="connsiteX74" fmla="*/ 66675 w 745331"/>
                <a:gd name="connsiteY74" fmla="*/ 104775 h 912018"/>
                <a:gd name="connsiteX75" fmla="*/ 107156 w 745331"/>
                <a:gd name="connsiteY75" fmla="*/ 128587 h 912018"/>
                <a:gd name="connsiteX76" fmla="*/ 130968 w 745331"/>
                <a:gd name="connsiteY76" fmla="*/ 152400 h 912018"/>
                <a:gd name="connsiteX77" fmla="*/ 85725 w 745331"/>
                <a:gd name="connsiteY77" fmla="*/ 180975 h 912018"/>
                <a:gd name="connsiteX78" fmla="*/ 88106 w 745331"/>
                <a:gd name="connsiteY78" fmla="*/ 216693 h 912018"/>
                <a:gd name="connsiteX79" fmla="*/ 54768 w 745331"/>
                <a:gd name="connsiteY79" fmla="*/ 238125 h 912018"/>
                <a:gd name="connsiteX80" fmla="*/ 26193 w 745331"/>
                <a:gd name="connsiteY80" fmla="*/ 252412 h 912018"/>
                <a:gd name="connsiteX81" fmla="*/ 0 w 745331"/>
                <a:gd name="connsiteY81" fmla="*/ 257175 h 912018"/>
                <a:gd name="connsiteX82" fmla="*/ 40481 w 745331"/>
                <a:gd name="connsiteY82" fmla="*/ 295275 h 912018"/>
                <a:gd name="connsiteX83" fmla="*/ 57150 w 745331"/>
                <a:gd name="connsiteY83" fmla="*/ 319087 h 912018"/>
                <a:gd name="connsiteX84" fmla="*/ 61912 w 745331"/>
                <a:gd name="connsiteY84" fmla="*/ 340518 h 912018"/>
                <a:gd name="connsiteX85" fmla="*/ 33337 w 745331"/>
                <a:gd name="connsiteY85" fmla="*/ 369093 h 912018"/>
                <a:gd name="connsiteX86" fmla="*/ 33337 w 745331"/>
                <a:gd name="connsiteY86" fmla="*/ 397668 h 912018"/>
                <a:gd name="connsiteX87" fmla="*/ 38100 w 745331"/>
                <a:gd name="connsiteY87" fmla="*/ 431006 h 912018"/>
                <a:gd name="connsiteX88" fmla="*/ 42862 w 745331"/>
                <a:gd name="connsiteY88" fmla="*/ 481012 h 912018"/>
                <a:gd name="connsiteX89" fmla="*/ 57150 w 745331"/>
                <a:gd name="connsiteY89" fmla="*/ 507206 h 912018"/>
                <a:gd name="connsiteX90" fmla="*/ 73818 w 745331"/>
                <a:gd name="connsiteY90" fmla="*/ 531018 h 912018"/>
                <a:gd name="connsiteX91" fmla="*/ 92868 w 745331"/>
                <a:gd name="connsiteY91" fmla="*/ 566737 h 912018"/>
                <a:gd name="connsiteX92" fmla="*/ 116681 w 745331"/>
                <a:gd name="connsiteY92" fmla="*/ 588168 h 912018"/>
                <a:gd name="connsiteX93" fmla="*/ 150018 w 745331"/>
                <a:gd name="connsiteY93" fmla="*/ 590550 h 912018"/>
                <a:gd name="connsiteX94" fmla="*/ 169068 w 745331"/>
                <a:gd name="connsiteY94" fmla="*/ 604837 h 912018"/>
                <a:gd name="connsiteX95" fmla="*/ 190500 w 745331"/>
                <a:gd name="connsiteY95" fmla="*/ 607218 h 912018"/>
                <a:gd name="connsiteX96" fmla="*/ 219075 w 745331"/>
                <a:gd name="connsiteY96" fmla="*/ 683418 h 912018"/>
                <a:gd name="connsiteX97" fmla="*/ 235743 w 745331"/>
                <a:gd name="connsiteY97" fmla="*/ 714375 h 912018"/>
                <a:gd name="connsiteX98" fmla="*/ 269081 w 745331"/>
                <a:gd name="connsiteY98" fmla="*/ 766762 h 912018"/>
                <a:gd name="connsiteX99" fmla="*/ 295275 w 745331"/>
                <a:gd name="connsiteY99" fmla="*/ 759618 h 912018"/>
                <a:gd name="connsiteX100" fmla="*/ 319087 w 745331"/>
                <a:gd name="connsiteY100" fmla="*/ 723900 h 912018"/>
                <a:gd name="connsiteX101" fmla="*/ 350043 w 745331"/>
                <a:gd name="connsiteY101" fmla="*/ 738187 h 912018"/>
                <a:gd name="connsiteX102" fmla="*/ 359568 w 745331"/>
                <a:gd name="connsiteY102" fmla="*/ 771525 h 912018"/>
                <a:gd name="connsiteX103" fmla="*/ 338137 w 745331"/>
                <a:gd name="connsiteY103" fmla="*/ 804862 h 912018"/>
                <a:gd name="connsiteX104" fmla="*/ 373856 w 745331"/>
                <a:gd name="connsiteY104" fmla="*/ 807243 h 912018"/>
                <a:gd name="connsiteX105" fmla="*/ 383381 w 745331"/>
                <a:gd name="connsiteY105" fmla="*/ 826292 h 912018"/>
                <a:gd name="connsiteX106" fmla="*/ 385762 w 745331"/>
                <a:gd name="connsiteY106" fmla="*/ 859631 h 912018"/>
                <a:gd name="connsiteX107" fmla="*/ 414337 w 745331"/>
                <a:gd name="connsiteY107" fmla="*/ 885825 h 912018"/>
                <a:gd name="connsiteX108" fmla="*/ 454818 w 745331"/>
                <a:gd name="connsiteY108" fmla="*/ 912018 h 912018"/>
                <a:gd name="connsiteX109" fmla="*/ 504825 w 745331"/>
                <a:gd name="connsiteY109" fmla="*/ 842962 h 912018"/>
                <a:gd name="connsiteX110" fmla="*/ 547687 w 745331"/>
                <a:gd name="connsiteY110" fmla="*/ 876300 h 912018"/>
                <a:gd name="connsiteX111" fmla="*/ 592931 w 745331"/>
                <a:gd name="connsiteY111" fmla="*/ 871537 h 912018"/>
                <a:gd name="connsiteX112" fmla="*/ 609600 w 745331"/>
                <a:gd name="connsiteY112" fmla="*/ 812006 h 912018"/>
                <a:gd name="connsiteX113" fmla="*/ 638175 w 745331"/>
                <a:gd name="connsiteY113" fmla="*/ 769143 h 912018"/>
                <a:gd name="connsiteX0" fmla="*/ 638175 w 745331"/>
                <a:gd name="connsiteY0" fmla="*/ 769143 h 912018"/>
                <a:gd name="connsiteX1" fmla="*/ 614362 w 745331"/>
                <a:gd name="connsiteY1" fmla="*/ 721518 h 912018"/>
                <a:gd name="connsiteX2" fmla="*/ 616743 w 745331"/>
                <a:gd name="connsiteY2" fmla="*/ 695325 h 912018"/>
                <a:gd name="connsiteX3" fmla="*/ 635793 w 745331"/>
                <a:gd name="connsiteY3" fmla="*/ 647700 h 912018"/>
                <a:gd name="connsiteX4" fmla="*/ 631031 w 745331"/>
                <a:gd name="connsiteY4" fmla="*/ 607218 h 912018"/>
                <a:gd name="connsiteX5" fmla="*/ 631031 w 745331"/>
                <a:gd name="connsiteY5" fmla="*/ 559593 h 912018"/>
                <a:gd name="connsiteX6" fmla="*/ 631031 w 745331"/>
                <a:gd name="connsiteY6" fmla="*/ 533400 h 912018"/>
                <a:gd name="connsiteX7" fmla="*/ 631031 w 745331"/>
                <a:gd name="connsiteY7" fmla="*/ 485775 h 912018"/>
                <a:gd name="connsiteX8" fmla="*/ 640556 w 745331"/>
                <a:gd name="connsiteY8" fmla="*/ 469106 h 912018"/>
                <a:gd name="connsiteX9" fmla="*/ 657225 w 745331"/>
                <a:gd name="connsiteY9" fmla="*/ 471487 h 912018"/>
                <a:gd name="connsiteX10" fmla="*/ 681037 w 745331"/>
                <a:gd name="connsiteY10" fmla="*/ 433387 h 912018"/>
                <a:gd name="connsiteX11" fmla="*/ 711993 w 745331"/>
                <a:gd name="connsiteY11" fmla="*/ 438150 h 912018"/>
                <a:gd name="connsiteX12" fmla="*/ 731043 w 745331"/>
                <a:gd name="connsiteY12" fmla="*/ 438150 h 912018"/>
                <a:gd name="connsiteX13" fmla="*/ 714375 w 745331"/>
                <a:gd name="connsiteY13" fmla="*/ 409575 h 912018"/>
                <a:gd name="connsiteX14" fmla="*/ 714375 w 745331"/>
                <a:gd name="connsiteY14" fmla="*/ 385762 h 912018"/>
                <a:gd name="connsiteX15" fmla="*/ 733425 w 745331"/>
                <a:gd name="connsiteY15" fmla="*/ 347662 h 912018"/>
                <a:gd name="connsiteX16" fmla="*/ 745331 w 745331"/>
                <a:gd name="connsiteY16" fmla="*/ 323850 h 912018"/>
                <a:gd name="connsiteX17" fmla="*/ 735806 w 745331"/>
                <a:gd name="connsiteY17" fmla="*/ 316706 h 912018"/>
                <a:gd name="connsiteX18" fmla="*/ 704850 w 745331"/>
                <a:gd name="connsiteY18" fmla="*/ 309562 h 912018"/>
                <a:gd name="connsiteX19" fmla="*/ 685800 w 745331"/>
                <a:gd name="connsiteY19" fmla="*/ 335756 h 912018"/>
                <a:gd name="connsiteX20" fmla="*/ 666750 w 745331"/>
                <a:gd name="connsiteY20" fmla="*/ 357187 h 912018"/>
                <a:gd name="connsiteX21" fmla="*/ 650081 w 745331"/>
                <a:gd name="connsiteY21" fmla="*/ 357187 h 912018"/>
                <a:gd name="connsiteX22" fmla="*/ 614362 w 745331"/>
                <a:gd name="connsiteY22" fmla="*/ 364331 h 912018"/>
                <a:gd name="connsiteX23" fmla="*/ 597693 w 745331"/>
                <a:gd name="connsiteY23" fmla="*/ 390525 h 912018"/>
                <a:gd name="connsiteX24" fmla="*/ 566737 w 745331"/>
                <a:gd name="connsiteY24" fmla="*/ 359568 h 912018"/>
                <a:gd name="connsiteX25" fmla="*/ 535781 w 745331"/>
                <a:gd name="connsiteY25" fmla="*/ 395287 h 912018"/>
                <a:gd name="connsiteX26" fmla="*/ 519112 w 745331"/>
                <a:gd name="connsiteY26" fmla="*/ 395287 h 912018"/>
                <a:gd name="connsiteX27" fmla="*/ 502443 w 745331"/>
                <a:gd name="connsiteY27" fmla="*/ 366712 h 912018"/>
                <a:gd name="connsiteX28" fmla="*/ 483393 w 745331"/>
                <a:gd name="connsiteY28" fmla="*/ 345281 h 912018"/>
                <a:gd name="connsiteX29" fmla="*/ 447675 w 745331"/>
                <a:gd name="connsiteY29" fmla="*/ 321468 h 912018"/>
                <a:gd name="connsiteX30" fmla="*/ 435768 w 745331"/>
                <a:gd name="connsiteY30" fmla="*/ 295275 h 912018"/>
                <a:gd name="connsiteX31" fmla="*/ 440531 w 745331"/>
                <a:gd name="connsiteY31" fmla="*/ 276225 h 912018"/>
                <a:gd name="connsiteX32" fmla="*/ 440531 w 745331"/>
                <a:gd name="connsiteY32" fmla="*/ 259556 h 912018"/>
                <a:gd name="connsiteX33" fmla="*/ 469106 w 745331"/>
                <a:gd name="connsiteY33" fmla="*/ 223837 h 912018"/>
                <a:gd name="connsiteX34" fmla="*/ 492918 w 745331"/>
                <a:gd name="connsiteY34" fmla="*/ 216693 h 912018"/>
                <a:gd name="connsiteX35" fmla="*/ 533400 w 745331"/>
                <a:gd name="connsiteY35" fmla="*/ 238125 h 912018"/>
                <a:gd name="connsiteX36" fmla="*/ 533400 w 745331"/>
                <a:gd name="connsiteY36" fmla="*/ 250031 h 912018"/>
                <a:gd name="connsiteX37" fmla="*/ 535781 w 745331"/>
                <a:gd name="connsiteY37" fmla="*/ 288131 h 912018"/>
                <a:gd name="connsiteX38" fmla="*/ 559593 w 745331"/>
                <a:gd name="connsiteY38" fmla="*/ 250031 h 912018"/>
                <a:gd name="connsiteX39" fmla="*/ 569118 w 745331"/>
                <a:gd name="connsiteY39" fmla="*/ 278606 h 912018"/>
                <a:gd name="connsiteX40" fmla="*/ 600075 w 745331"/>
                <a:gd name="connsiteY40" fmla="*/ 290512 h 912018"/>
                <a:gd name="connsiteX41" fmla="*/ 614362 w 745331"/>
                <a:gd name="connsiteY41" fmla="*/ 271462 h 912018"/>
                <a:gd name="connsiteX42" fmla="*/ 597693 w 745331"/>
                <a:gd name="connsiteY42" fmla="*/ 242887 h 912018"/>
                <a:gd name="connsiteX43" fmla="*/ 631031 w 745331"/>
                <a:gd name="connsiteY43" fmla="*/ 228600 h 912018"/>
                <a:gd name="connsiteX44" fmla="*/ 669131 w 745331"/>
                <a:gd name="connsiteY44" fmla="*/ 195262 h 912018"/>
                <a:gd name="connsiteX45" fmla="*/ 688181 w 745331"/>
                <a:gd name="connsiteY45" fmla="*/ 188118 h 912018"/>
                <a:gd name="connsiteX46" fmla="*/ 688181 w 745331"/>
                <a:gd name="connsiteY46" fmla="*/ 188118 h 912018"/>
                <a:gd name="connsiteX47" fmla="*/ 661987 w 745331"/>
                <a:gd name="connsiteY47" fmla="*/ 166687 h 912018"/>
                <a:gd name="connsiteX48" fmla="*/ 661987 w 745331"/>
                <a:gd name="connsiteY48" fmla="*/ 133350 h 912018"/>
                <a:gd name="connsiteX49" fmla="*/ 652462 w 745331"/>
                <a:gd name="connsiteY49" fmla="*/ 116681 h 912018"/>
                <a:gd name="connsiteX50" fmla="*/ 666750 w 745331"/>
                <a:gd name="connsiteY50" fmla="*/ 80962 h 912018"/>
                <a:gd name="connsiteX51" fmla="*/ 659606 w 745331"/>
                <a:gd name="connsiteY51" fmla="*/ 66675 h 912018"/>
                <a:gd name="connsiteX52" fmla="*/ 635793 w 745331"/>
                <a:gd name="connsiteY52" fmla="*/ 69056 h 912018"/>
                <a:gd name="connsiteX53" fmla="*/ 611981 w 745331"/>
                <a:gd name="connsiteY53" fmla="*/ 83343 h 912018"/>
                <a:gd name="connsiteX54" fmla="*/ 597693 w 745331"/>
                <a:gd name="connsiteY54" fmla="*/ 54768 h 912018"/>
                <a:gd name="connsiteX55" fmla="*/ 585787 w 745331"/>
                <a:gd name="connsiteY55" fmla="*/ 71437 h 912018"/>
                <a:gd name="connsiteX56" fmla="*/ 561975 w 745331"/>
                <a:gd name="connsiteY56" fmla="*/ 73818 h 912018"/>
                <a:gd name="connsiteX57" fmla="*/ 516731 w 745331"/>
                <a:gd name="connsiteY57" fmla="*/ 73818 h 912018"/>
                <a:gd name="connsiteX58" fmla="*/ 483393 w 745331"/>
                <a:gd name="connsiteY58" fmla="*/ 78581 h 912018"/>
                <a:gd name="connsiteX59" fmla="*/ 454818 w 745331"/>
                <a:gd name="connsiteY59" fmla="*/ 35718 h 912018"/>
                <a:gd name="connsiteX60" fmla="*/ 440531 w 745331"/>
                <a:gd name="connsiteY60" fmla="*/ 59531 h 912018"/>
                <a:gd name="connsiteX61" fmla="*/ 416718 w 745331"/>
                <a:gd name="connsiteY61" fmla="*/ 69056 h 912018"/>
                <a:gd name="connsiteX62" fmla="*/ 385762 w 745331"/>
                <a:gd name="connsiteY62" fmla="*/ 52387 h 912018"/>
                <a:gd name="connsiteX63" fmla="*/ 373856 w 745331"/>
                <a:gd name="connsiteY63" fmla="*/ 30956 h 912018"/>
                <a:gd name="connsiteX64" fmla="*/ 364331 w 745331"/>
                <a:gd name="connsiteY64" fmla="*/ 16668 h 912018"/>
                <a:gd name="connsiteX65" fmla="*/ 333375 w 745331"/>
                <a:gd name="connsiteY65" fmla="*/ 40481 h 912018"/>
                <a:gd name="connsiteX66" fmla="*/ 300037 w 745331"/>
                <a:gd name="connsiteY66" fmla="*/ 4762 h 912018"/>
                <a:gd name="connsiteX67" fmla="*/ 259556 w 745331"/>
                <a:gd name="connsiteY67" fmla="*/ 28575 h 912018"/>
                <a:gd name="connsiteX68" fmla="*/ 223837 w 745331"/>
                <a:gd name="connsiteY68" fmla="*/ 28575 h 912018"/>
                <a:gd name="connsiteX69" fmla="*/ 180975 w 745331"/>
                <a:gd name="connsiteY69" fmla="*/ 16668 h 912018"/>
                <a:gd name="connsiteX70" fmla="*/ 166687 w 745331"/>
                <a:gd name="connsiteY70" fmla="*/ 0 h 912018"/>
                <a:gd name="connsiteX71" fmla="*/ 140493 w 745331"/>
                <a:gd name="connsiteY71" fmla="*/ 21431 h 912018"/>
                <a:gd name="connsiteX72" fmla="*/ 133350 w 745331"/>
                <a:gd name="connsiteY72" fmla="*/ 52387 h 912018"/>
                <a:gd name="connsiteX73" fmla="*/ 114300 w 745331"/>
                <a:gd name="connsiteY73" fmla="*/ 73818 h 912018"/>
                <a:gd name="connsiteX74" fmla="*/ 66675 w 745331"/>
                <a:gd name="connsiteY74" fmla="*/ 104775 h 912018"/>
                <a:gd name="connsiteX75" fmla="*/ 107156 w 745331"/>
                <a:gd name="connsiteY75" fmla="*/ 128587 h 912018"/>
                <a:gd name="connsiteX76" fmla="*/ 130968 w 745331"/>
                <a:gd name="connsiteY76" fmla="*/ 152400 h 912018"/>
                <a:gd name="connsiteX77" fmla="*/ 85725 w 745331"/>
                <a:gd name="connsiteY77" fmla="*/ 180975 h 912018"/>
                <a:gd name="connsiteX78" fmla="*/ 88106 w 745331"/>
                <a:gd name="connsiteY78" fmla="*/ 216693 h 912018"/>
                <a:gd name="connsiteX79" fmla="*/ 54768 w 745331"/>
                <a:gd name="connsiteY79" fmla="*/ 238125 h 912018"/>
                <a:gd name="connsiteX80" fmla="*/ 26193 w 745331"/>
                <a:gd name="connsiteY80" fmla="*/ 252412 h 912018"/>
                <a:gd name="connsiteX81" fmla="*/ 0 w 745331"/>
                <a:gd name="connsiteY81" fmla="*/ 257175 h 912018"/>
                <a:gd name="connsiteX82" fmla="*/ 40481 w 745331"/>
                <a:gd name="connsiteY82" fmla="*/ 295275 h 912018"/>
                <a:gd name="connsiteX83" fmla="*/ 57150 w 745331"/>
                <a:gd name="connsiteY83" fmla="*/ 319087 h 912018"/>
                <a:gd name="connsiteX84" fmla="*/ 61912 w 745331"/>
                <a:gd name="connsiteY84" fmla="*/ 340518 h 912018"/>
                <a:gd name="connsiteX85" fmla="*/ 33337 w 745331"/>
                <a:gd name="connsiteY85" fmla="*/ 369093 h 912018"/>
                <a:gd name="connsiteX86" fmla="*/ 33337 w 745331"/>
                <a:gd name="connsiteY86" fmla="*/ 397668 h 912018"/>
                <a:gd name="connsiteX87" fmla="*/ 38100 w 745331"/>
                <a:gd name="connsiteY87" fmla="*/ 431006 h 912018"/>
                <a:gd name="connsiteX88" fmla="*/ 42862 w 745331"/>
                <a:gd name="connsiteY88" fmla="*/ 481012 h 912018"/>
                <a:gd name="connsiteX89" fmla="*/ 57150 w 745331"/>
                <a:gd name="connsiteY89" fmla="*/ 507206 h 912018"/>
                <a:gd name="connsiteX90" fmla="*/ 73818 w 745331"/>
                <a:gd name="connsiteY90" fmla="*/ 531018 h 912018"/>
                <a:gd name="connsiteX91" fmla="*/ 92868 w 745331"/>
                <a:gd name="connsiteY91" fmla="*/ 566737 h 912018"/>
                <a:gd name="connsiteX92" fmla="*/ 116681 w 745331"/>
                <a:gd name="connsiteY92" fmla="*/ 588168 h 912018"/>
                <a:gd name="connsiteX93" fmla="*/ 150018 w 745331"/>
                <a:gd name="connsiteY93" fmla="*/ 590550 h 912018"/>
                <a:gd name="connsiteX94" fmla="*/ 169068 w 745331"/>
                <a:gd name="connsiteY94" fmla="*/ 604837 h 912018"/>
                <a:gd name="connsiteX95" fmla="*/ 190500 w 745331"/>
                <a:gd name="connsiteY95" fmla="*/ 607218 h 912018"/>
                <a:gd name="connsiteX96" fmla="*/ 219075 w 745331"/>
                <a:gd name="connsiteY96" fmla="*/ 683418 h 912018"/>
                <a:gd name="connsiteX97" fmla="*/ 235743 w 745331"/>
                <a:gd name="connsiteY97" fmla="*/ 714375 h 912018"/>
                <a:gd name="connsiteX98" fmla="*/ 269081 w 745331"/>
                <a:gd name="connsiteY98" fmla="*/ 766762 h 912018"/>
                <a:gd name="connsiteX99" fmla="*/ 295275 w 745331"/>
                <a:gd name="connsiteY99" fmla="*/ 759618 h 912018"/>
                <a:gd name="connsiteX100" fmla="*/ 319087 w 745331"/>
                <a:gd name="connsiteY100" fmla="*/ 723900 h 912018"/>
                <a:gd name="connsiteX101" fmla="*/ 350043 w 745331"/>
                <a:gd name="connsiteY101" fmla="*/ 738187 h 912018"/>
                <a:gd name="connsiteX102" fmla="*/ 359568 w 745331"/>
                <a:gd name="connsiteY102" fmla="*/ 771525 h 912018"/>
                <a:gd name="connsiteX103" fmla="*/ 357187 w 745331"/>
                <a:gd name="connsiteY103" fmla="*/ 790574 h 912018"/>
                <a:gd name="connsiteX104" fmla="*/ 338137 w 745331"/>
                <a:gd name="connsiteY104" fmla="*/ 804862 h 912018"/>
                <a:gd name="connsiteX105" fmla="*/ 373856 w 745331"/>
                <a:gd name="connsiteY105" fmla="*/ 807243 h 912018"/>
                <a:gd name="connsiteX106" fmla="*/ 383381 w 745331"/>
                <a:gd name="connsiteY106" fmla="*/ 826292 h 912018"/>
                <a:gd name="connsiteX107" fmla="*/ 385762 w 745331"/>
                <a:gd name="connsiteY107" fmla="*/ 859631 h 912018"/>
                <a:gd name="connsiteX108" fmla="*/ 414337 w 745331"/>
                <a:gd name="connsiteY108" fmla="*/ 885825 h 912018"/>
                <a:gd name="connsiteX109" fmla="*/ 454818 w 745331"/>
                <a:gd name="connsiteY109" fmla="*/ 912018 h 912018"/>
                <a:gd name="connsiteX110" fmla="*/ 504825 w 745331"/>
                <a:gd name="connsiteY110" fmla="*/ 842962 h 912018"/>
                <a:gd name="connsiteX111" fmla="*/ 547687 w 745331"/>
                <a:gd name="connsiteY111" fmla="*/ 876300 h 912018"/>
                <a:gd name="connsiteX112" fmla="*/ 592931 w 745331"/>
                <a:gd name="connsiteY112" fmla="*/ 871537 h 912018"/>
                <a:gd name="connsiteX113" fmla="*/ 609600 w 745331"/>
                <a:gd name="connsiteY113" fmla="*/ 812006 h 912018"/>
                <a:gd name="connsiteX114" fmla="*/ 638175 w 745331"/>
                <a:gd name="connsiteY114" fmla="*/ 769143 h 912018"/>
                <a:gd name="connsiteX0" fmla="*/ 638175 w 745331"/>
                <a:gd name="connsiteY0" fmla="*/ 769143 h 912018"/>
                <a:gd name="connsiteX1" fmla="*/ 614362 w 745331"/>
                <a:gd name="connsiteY1" fmla="*/ 721518 h 912018"/>
                <a:gd name="connsiteX2" fmla="*/ 616743 w 745331"/>
                <a:gd name="connsiteY2" fmla="*/ 695325 h 912018"/>
                <a:gd name="connsiteX3" fmla="*/ 635793 w 745331"/>
                <a:gd name="connsiteY3" fmla="*/ 647700 h 912018"/>
                <a:gd name="connsiteX4" fmla="*/ 631031 w 745331"/>
                <a:gd name="connsiteY4" fmla="*/ 607218 h 912018"/>
                <a:gd name="connsiteX5" fmla="*/ 631031 w 745331"/>
                <a:gd name="connsiteY5" fmla="*/ 559593 h 912018"/>
                <a:gd name="connsiteX6" fmla="*/ 631031 w 745331"/>
                <a:gd name="connsiteY6" fmla="*/ 533400 h 912018"/>
                <a:gd name="connsiteX7" fmla="*/ 631031 w 745331"/>
                <a:gd name="connsiteY7" fmla="*/ 485775 h 912018"/>
                <a:gd name="connsiteX8" fmla="*/ 640556 w 745331"/>
                <a:gd name="connsiteY8" fmla="*/ 469106 h 912018"/>
                <a:gd name="connsiteX9" fmla="*/ 657225 w 745331"/>
                <a:gd name="connsiteY9" fmla="*/ 471487 h 912018"/>
                <a:gd name="connsiteX10" fmla="*/ 681037 w 745331"/>
                <a:gd name="connsiteY10" fmla="*/ 433387 h 912018"/>
                <a:gd name="connsiteX11" fmla="*/ 711993 w 745331"/>
                <a:gd name="connsiteY11" fmla="*/ 438150 h 912018"/>
                <a:gd name="connsiteX12" fmla="*/ 731043 w 745331"/>
                <a:gd name="connsiteY12" fmla="*/ 438150 h 912018"/>
                <a:gd name="connsiteX13" fmla="*/ 714375 w 745331"/>
                <a:gd name="connsiteY13" fmla="*/ 409575 h 912018"/>
                <a:gd name="connsiteX14" fmla="*/ 714375 w 745331"/>
                <a:gd name="connsiteY14" fmla="*/ 385762 h 912018"/>
                <a:gd name="connsiteX15" fmla="*/ 733425 w 745331"/>
                <a:gd name="connsiteY15" fmla="*/ 347662 h 912018"/>
                <a:gd name="connsiteX16" fmla="*/ 745331 w 745331"/>
                <a:gd name="connsiteY16" fmla="*/ 323850 h 912018"/>
                <a:gd name="connsiteX17" fmla="*/ 735806 w 745331"/>
                <a:gd name="connsiteY17" fmla="*/ 316706 h 912018"/>
                <a:gd name="connsiteX18" fmla="*/ 704850 w 745331"/>
                <a:gd name="connsiteY18" fmla="*/ 309562 h 912018"/>
                <a:gd name="connsiteX19" fmla="*/ 685800 w 745331"/>
                <a:gd name="connsiteY19" fmla="*/ 335756 h 912018"/>
                <a:gd name="connsiteX20" fmla="*/ 666750 w 745331"/>
                <a:gd name="connsiteY20" fmla="*/ 357187 h 912018"/>
                <a:gd name="connsiteX21" fmla="*/ 650081 w 745331"/>
                <a:gd name="connsiteY21" fmla="*/ 357187 h 912018"/>
                <a:gd name="connsiteX22" fmla="*/ 614362 w 745331"/>
                <a:gd name="connsiteY22" fmla="*/ 364331 h 912018"/>
                <a:gd name="connsiteX23" fmla="*/ 597693 w 745331"/>
                <a:gd name="connsiteY23" fmla="*/ 390525 h 912018"/>
                <a:gd name="connsiteX24" fmla="*/ 566737 w 745331"/>
                <a:gd name="connsiteY24" fmla="*/ 359568 h 912018"/>
                <a:gd name="connsiteX25" fmla="*/ 535781 w 745331"/>
                <a:gd name="connsiteY25" fmla="*/ 395287 h 912018"/>
                <a:gd name="connsiteX26" fmla="*/ 519112 w 745331"/>
                <a:gd name="connsiteY26" fmla="*/ 395287 h 912018"/>
                <a:gd name="connsiteX27" fmla="*/ 502443 w 745331"/>
                <a:gd name="connsiteY27" fmla="*/ 366712 h 912018"/>
                <a:gd name="connsiteX28" fmla="*/ 483393 w 745331"/>
                <a:gd name="connsiteY28" fmla="*/ 345281 h 912018"/>
                <a:gd name="connsiteX29" fmla="*/ 447675 w 745331"/>
                <a:gd name="connsiteY29" fmla="*/ 321468 h 912018"/>
                <a:gd name="connsiteX30" fmla="*/ 435768 w 745331"/>
                <a:gd name="connsiteY30" fmla="*/ 295275 h 912018"/>
                <a:gd name="connsiteX31" fmla="*/ 440531 w 745331"/>
                <a:gd name="connsiteY31" fmla="*/ 276225 h 912018"/>
                <a:gd name="connsiteX32" fmla="*/ 440531 w 745331"/>
                <a:gd name="connsiteY32" fmla="*/ 259556 h 912018"/>
                <a:gd name="connsiteX33" fmla="*/ 469106 w 745331"/>
                <a:gd name="connsiteY33" fmla="*/ 223837 h 912018"/>
                <a:gd name="connsiteX34" fmla="*/ 492918 w 745331"/>
                <a:gd name="connsiteY34" fmla="*/ 216693 h 912018"/>
                <a:gd name="connsiteX35" fmla="*/ 533400 w 745331"/>
                <a:gd name="connsiteY35" fmla="*/ 238125 h 912018"/>
                <a:gd name="connsiteX36" fmla="*/ 533400 w 745331"/>
                <a:gd name="connsiteY36" fmla="*/ 250031 h 912018"/>
                <a:gd name="connsiteX37" fmla="*/ 535781 w 745331"/>
                <a:gd name="connsiteY37" fmla="*/ 288131 h 912018"/>
                <a:gd name="connsiteX38" fmla="*/ 559593 w 745331"/>
                <a:gd name="connsiteY38" fmla="*/ 250031 h 912018"/>
                <a:gd name="connsiteX39" fmla="*/ 569118 w 745331"/>
                <a:gd name="connsiteY39" fmla="*/ 278606 h 912018"/>
                <a:gd name="connsiteX40" fmla="*/ 600075 w 745331"/>
                <a:gd name="connsiteY40" fmla="*/ 290512 h 912018"/>
                <a:gd name="connsiteX41" fmla="*/ 614362 w 745331"/>
                <a:gd name="connsiteY41" fmla="*/ 271462 h 912018"/>
                <a:gd name="connsiteX42" fmla="*/ 597693 w 745331"/>
                <a:gd name="connsiteY42" fmla="*/ 242887 h 912018"/>
                <a:gd name="connsiteX43" fmla="*/ 631031 w 745331"/>
                <a:gd name="connsiteY43" fmla="*/ 228600 h 912018"/>
                <a:gd name="connsiteX44" fmla="*/ 669131 w 745331"/>
                <a:gd name="connsiteY44" fmla="*/ 195262 h 912018"/>
                <a:gd name="connsiteX45" fmla="*/ 688181 w 745331"/>
                <a:gd name="connsiteY45" fmla="*/ 188118 h 912018"/>
                <a:gd name="connsiteX46" fmla="*/ 688181 w 745331"/>
                <a:gd name="connsiteY46" fmla="*/ 188118 h 912018"/>
                <a:gd name="connsiteX47" fmla="*/ 661987 w 745331"/>
                <a:gd name="connsiteY47" fmla="*/ 166687 h 912018"/>
                <a:gd name="connsiteX48" fmla="*/ 661987 w 745331"/>
                <a:gd name="connsiteY48" fmla="*/ 133350 h 912018"/>
                <a:gd name="connsiteX49" fmla="*/ 652462 w 745331"/>
                <a:gd name="connsiteY49" fmla="*/ 116681 h 912018"/>
                <a:gd name="connsiteX50" fmla="*/ 666750 w 745331"/>
                <a:gd name="connsiteY50" fmla="*/ 80962 h 912018"/>
                <a:gd name="connsiteX51" fmla="*/ 659606 w 745331"/>
                <a:gd name="connsiteY51" fmla="*/ 66675 h 912018"/>
                <a:gd name="connsiteX52" fmla="*/ 635793 w 745331"/>
                <a:gd name="connsiteY52" fmla="*/ 69056 h 912018"/>
                <a:gd name="connsiteX53" fmla="*/ 611981 w 745331"/>
                <a:gd name="connsiteY53" fmla="*/ 83343 h 912018"/>
                <a:gd name="connsiteX54" fmla="*/ 597693 w 745331"/>
                <a:gd name="connsiteY54" fmla="*/ 54768 h 912018"/>
                <a:gd name="connsiteX55" fmla="*/ 585787 w 745331"/>
                <a:gd name="connsiteY55" fmla="*/ 71437 h 912018"/>
                <a:gd name="connsiteX56" fmla="*/ 561975 w 745331"/>
                <a:gd name="connsiteY56" fmla="*/ 73818 h 912018"/>
                <a:gd name="connsiteX57" fmla="*/ 516731 w 745331"/>
                <a:gd name="connsiteY57" fmla="*/ 73818 h 912018"/>
                <a:gd name="connsiteX58" fmla="*/ 483393 w 745331"/>
                <a:gd name="connsiteY58" fmla="*/ 78581 h 912018"/>
                <a:gd name="connsiteX59" fmla="*/ 454818 w 745331"/>
                <a:gd name="connsiteY59" fmla="*/ 35718 h 912018"/>
                <a:gd name="connsiteX60" fmla="*/ 440531 w 745331"/>
                <a:gd name="connsiteY60" fmla="*/ 59531 h 912018"/>
                <a:gd name="connsiteX61" fmla="*/ 416718 w 745331"/>
                <a:gd name="connsiteY61" fmla="*/ 69056 h 912018"/>
                <a:gd name="connsiteX62" fmla="*/ 385762 w 745331"/>
                <a:gd name="connsiteY62" fmla="*/ 52387 h 912018"/>
                <a:gd name="connsiteX63" fmla="*/ 373856 w 745331"/>
                <a:gd name="connsiteY63" fmla="*/ 30956 h 912018"/>
                <a:gd name="connsiteX64" fmla="*/ 364331 w 745331"/>
                <a:gd name="connsiteY64" fmla="*/ 16668 h 912018"/>
                <a:gd name="connsiteX65" fmla="*/ 333375 w 745331"/>
                <a:gd name="connsiteY65" fmla="*/ 40481 h 912018"/>
                <a:gd name="connsiteX66" fmla="*/ 300037 w 745331"/>
                <a:gd name="connsiteY66" fmla="*/ 4762 h 912018"/>
                <a:gd name="connsiteX67" fmla="*/ 259556 w 745331"/>
                <a:gd name="connsiteY67" fmla="*/ 28575 h 912018"/>
                <a:gd name="connsiteX68" fmla="*/ 223837 w 745331"/>
                <a:gd name="connsiteY68" fmla="*/ 28575 h 912018"/>
                <a:gd name="connsiteX69" fmla="*/ 180975 w 745331"/>
                <a:gd name="connsiteY69" fmla="*/ 16668 h 912018"/>
                <a:gd name="connsiteX70" fmla="*/ 166687 w 745331"/>
                <a:gd name="connsiteY70" fmla="*/ 0 h 912018"/>
                <a:gd name="connsiteX71" fmla="*/ 140493 w 745331"/>
                <a:gd name="connsiteY71" fmla="*/ 21431 h 912018"/>
                <a:gd name="connsiteX72" fmla="*/ 133350 w 745331"/>
                <a:gd name="connsiteY72" fmla="*/ 52387 h 912018"/>
                <a:gd name="connsiteX73" fmla="*/ 114300 w 745331"/>
                <a:gd name="connsiteY73" fmla="*/ 73818 h 912018"/>
                <a:gd name="connsiteX74" fmla="*/ 66675 w 745331"/>
                <a:gd name="connsiteY74" fmla="*/ 104775 h 912018"/>
                <a:gd name="connsiteX75" fmla="*/ 107156 w 745331"/>
                <a:gd name="connsiteY75" fmla="*/ 128587 h 912018"/>
                <a:gd name="connsiteX76" fmla="*/ 130968 w 745331"/>
                <a:gd name="connsiteY76" fmla="*/ 152400 h 912018"/>
                <a:gd name="connsiteX77" fmla="*/ 85725 w 745331"/>
                <a:gd name="connsiteY77" fmla="*/ 180975 h 912018"/>
                <a:gd name="connsiteX78" fmla="*/ 88106 w 745331"/>
                <a:gd name="connsiteY78" fmla="*/ 216693 h 912018"/>
                <a:gd name="connsiteX79" fmla="*/ 54768 w 745331"/>
                <a:gd name="connsiteY79" fmla="*/ 238125 h 912018"/>
                <a:gd name="connsiteX80" fmla="*/ 26193 w 745331"/>
                <a:gd name="connsiteY80" fmla="*/ 252412 h 912018"/>
                <a:gd name="connsiteX81" fmla="*/ 0 w 745331"/>
                <a:gd name="connsiteY81" fmla="*/ 257175 h 912018"/>
                <a:gd name="connsiteX82" fmla="*/ 40481 w 745331"/>
                <a:gd name="connsiteY82" fmla="*/ 295275 h 912018"/>
                <a:gd name="connsiteX83" fmla="*/ 57150 w 745331"/>
                <a:gd name="connsiteY83" fmla="*/ 319087 h 912018"/>
                <a:gd name="connsiteX84" fmla="*/ 61912 w 745331"/>
                <a:gd name="connsiteY84" fmla="*/ 340518 h 912018"/>
                <a:gd name="connsiteX85" fmla="*/ 33337 w 745331"/>
                <a:gd name="connsiteY85" fmla="*/ 369093 h 912018"/>
                <a:gd name="connsiteX86" fmla="*/ 33337 w 745331"/>
                <a:gd name="connsiteY86" fmla="*/ 397668 h 912018"/>
                <a:gd name="connsiteX87" fmla="*/ 38100 w 745331"/>
                <a:gd name="connsiteY87" fmla="*/ 431006 h 912018"/>
                <a:gd name="connsiteX88" fmla="*/ 42862 w 745331"/>
                <a:gd name="connsiteY88" fmla="*/ 481012 h 912018"/>
                <a:gd name="connsiteX89" fmla="*/ 57150 w 745331"/>
                <a:gd name="connsiteY89" fmla="*/ 507206 h 912018"/>
                <a:gd name="connsiteX90" fmla="*/ 73818 w 745331"/>
                <a:gd name="connsiteY90" fmla="*/ 531018 h 912018"/>
                <a:gd name="connsiteX91" fmla="*/ 92868 w 745331"/>
                <a:gd name="connsiteY91" fmla="*/ 566737 h 912018"/>
                <a:gd name="connsiteX92" fmla="*/ 116681 w 745331"/>
                <a:gd name="connsiteY92" fmla="*/ 588168 h 912018"/>
                <a:gd name="connsiteX93" fmla="*/ 150018 w 745331"/>
                <a:gd name="connsiteY93" fmla="*/ 590550 h 912018"/>
                <a:gd name="connsiteX94" fmla="*/ 169068 w 745331"/>
                <a:gd name="connsiteY94" fmla="*/ 604837 h 912018"/>
                <a:gd name="connsiteX95" fmla="*/ 183356 w 745331"/>
                <a:gd name="connsiteY95" fmla="*/ 604837 h 912018"/>
                <a:gd name="connsiteX96" fmla="*/ 219075 w 745331"/>
                <a:gd name="connsiteY96" fmla="*/ 683418 h 912018"/>
                <a:gd name="connsiteX97" fmla="*/ 235743 w 745331"/>
                <a:gd name="connsiteY97" fmla="*/ 714375 h 912018"/>
                <a:gd name="connsiteX98" fmla="*/ 269081 w 745331"/>
                <a:gd name="connsiteY98" fmla="*/ 766762 h 912018"/>
                <a:gd name="connsiteX99" fmla="*/ 295275 w 745331"/>
                <a:gd name="connsiteY99" fmla="*/ 759618 h 912018"/>
                <a:gd name="connsiteX100" fmla="*/ 319087 w 745331"/>
                <a:gd name="connsiteY100" fmla="*/ 723900 h 912018"/>
                <a:gd name="connsiteX101" fmla="*/ 350043 w 745331"/>
                <a:gd name="connsiteY101" fmla="*/ 738187 h 912018"/>
                <a:gd name="connsiteX102" fmla="*/ 359568 w 745331"/>
                <a:gd name="connsiteY102" fmla="*/ 771525 h 912018"/>
                <a:gd name="connsiteX103" fmla="*/ 357187 w 745331"/>
                <a:gd name="connsiteY103" fmla="*/ 790574 h 912018"/>
                <a:gd name="connsiteX104" fmla="*/ 338137 w 745331"/>
                <a:gd name="connsiteY104" fmla="*/ 804862 h 912018"/>
                <a:gd name="connsiteX105" fmla="*/ 373856 w 745331"/>
                <a:gd name="connsiteY105" fmla="*/ 807243 h 912018"/>
                <a:gd name="connsiteX106" fmla="*/ 383381 w 745331"/>
                <a:gd name="connsiteY106" fmla="*/ 826292 h 912018"/>
                <a:gd name="connsiteX107" fmla="*/ 385762 w 745331"/>
                <a:gd name="connsiteY107" fmla="*/ 859631 h 912018"/>
                <a:gd name="connsiteX108" fmla="*/ 414337 w 745331"/>
                <a:gd name="connsiteY108" fmla="*/ 885825 h 912018"/>
                <a:gd name="connsiteX109" fmla="*/ 454818 w 745331"/>
                <a:gd name="connsiteY109" fmla="*/ 912018 h 912018"/>
                <a:gd name="connsiteX110" fmla="*/ 504825 w 745331"/>
                <a:gd name="connsiteY110" fmla="*/ 842962 h 912018"/>
                <a:gd name="connsiteX111" fmla="*/ 547687 w 745331"/>
                <a:gd name="connsiteY111" fmla="*/ 876300 h 912018"/>
                <a:gd name="connsiteX112" fmla="*/ 592931 w 745331"/>
                <a:gd name="connsiteY112" fmla="*/ 871537 h 912018"/>
                <a:gd name="connsiteX113" fmla="*/ 609600 w 745331"/>
                <a:gd name="connsiteY113" fmla="*/ 812006 h 912018"/>
                <a:gd name="connsiteX114" fmla="*/ 638175 w 745331"/>
                <a:gd name="connsiteY114" fmla="*/ 769143 h 912018"/>
                <a:gd name="connsiteX0" fmla="*/ 638175 w 745331"/>
                <a:gd name="connsiteY0" fmla="*/ 769143 h 912018"/>
                <a:gd name="connsiteX1" fmla="*/ 614362 w 745331"/>
                <a:gd name="connsiteY1" fmla="*/ 721518 h 912018"/>
                <a:gd name="connsiteX2" fmla="*/ 616743 w 745331"/>
                <a:gd name="connsiteY2" fmla="*/ 695325 h 912018"/>
                <a:gd name="connsiteX3" fmla="*/ 635793 w 745331"/>
                <a:gd name="connsiteY3" fmla="*/ 647700 h 912018"/>
                <a:gd name="connsiteX4" fmla="*/ 631031 w 745331"/>
                <a:gd name="connsiteY4" fmla="*/ 607218 h 912018"/>
                <a:gd name="connsiteX5" fmla="*/ 631031 w 745331"/>
                <a:gd name="connsiteY5" fmla="*/ 559593 h 912018"/>
                <a:gd name="connsiteX6" fmla="*/ 631031 w 745331"/>
                <a:gd name="connsiteY6" fmla="*/ 533400 h 912018"/>
                <a:gd name="connsiteX7" fmla="*/ 631031 w 745331"/>
                <a:gd name="connsiteY7" fmla="*/ 485775 h 912018"/>
                <a:gd name="connsiteX8" fmla="*/ 640556 w 745331"/>
                <a:gd name="connsiteY8" fmla="*/ 469106 h 912018"/>
                <a:gd name="connsiteX9" fmla="*/ 657225 w 745331"/>
                <a:gd name="connsiteY9" fmla="*/ 471487 h 912018"/>
                <a:gd name="connsiteX10" fmla="*/ 681037 w 745331"/>
                <a:gd name="connsiteY10" fmla="*/ 433387 h 912018"/>
                <a:gd name="connsiteX11" fmla="*/ 711993 w 745331"/>
                <a:gd name="connsiteY11" fmla="*/ 438150 h 912018"/>
                <a:gd name="connsiteX12" fmla="*/ 731043 w 745331"/>
                <a:gd name="connsiteY12" fmla="*/ 438150 h 912018"/>
                <a:gd name="connsiteX13" fmla="*/ 714375 w 745331"/>
                <a:gd name="connsiteY13" fmla="*/ 409575 h 912018"/>
                <a:gd name="connsiteX14" fmla="*/ 714375 w 745331"/>
                <a:gd name="connsiteY14" fmla="*/ 385762 h 912018"/>
                <a:gd name="connsiteX15" fmla="*/ 733425 w 745331"/>
                <a:gd name="connsiteY15" fmla="*/ 347662 h 912018"/>
                <a:gd name="connsiteX16" fmla="*/ 745331 w 745331"/>
                <a:gd name="connsiteY16" fmla="*/ 323850 h 912018"/>
                <a:gd name="connsiteX17" fmla="*/ 735806 w 745331"/>
                <a:gd name="connsiteY17" fmla="*/ 316706 h 912018"/>
                <a:gd name="connsiteX18" fmla="*/ 704850 w 745331"/>
                <a:gd name="connsiteY18" fmla="*/ 309562 h 912018"/>
                <a:gd name="connsiteX19" fmla="*/ 685800 w 745331"/>
                <a:gd name="connsiteY19" fmla="*/ 335756 h 912018"/>
                <a:gd name="connsiteX20" fmla="*/ 666750 w 745331"/>
                <a:gd name="connsiteY20" fmla="*/ 357187 h 912018"/>
                <a:gd name="connsiteX21" fmla="*/ 650081 w 745331"/>
                <a:gd name="connsiteY21" fmla="*/ 357187 h 912018"/>
                <a:gd name="connsiteX22" fmla="*/ 614362 w 745331"/>
                <a:gd name="connsiteY22" fmla="*/ 364331 h 912018"/>
                <a:gd name="connsiteX23" fmla="*/ 597693 w 745331"/>
                <a:gd name="connsiteY23" fmla="*/ 390525 h 912018"/>
                <a:gd name="connsiteX24" fmla="*/ 566737 w 745331"/>
                <a:gd name="connsiteY24" fmla="*/ 359568 h 912018"/>
                <a:gd name="connsiteX25" fmla="*/ 535781 w 745331"/>
                <a:gd name="connsiteY25" fmla="*/ 395287 h 912018"/>
                <a:gd name="connsiteX26" fmla="*/ 519112 w 745331"/>
                <a:gd name="connsiteY26" fmla="*/ 395287 h 912018"/>
                <a:gd name="connsiteX27" fmla="*/ 502443 w 745331"/>
                <a:gd name="connsiteY27" fmla="*/ 366712 h 912018"/>
                <a:gd name="connsiteX28" fmla="*/ 483393 w 745331"/>
                <a:gd name="connsiteY28" fmla="*/ 345281 h 912018"/>
                <a:gd name="connsiteX29" fmla="*/ 447675 w 745331"/>
                <a:gd name="connsiteY29" fmla="*/ 321468 h 912018"/>
                <a:gd name="connsiteX30" fmla="*/ 435768 w 745331"/>
                <a:gd name="connsiteY30" fmla="*/ 295275 h 912018"/>
                <a:gd name="connsiteX31" fmla="*/ 440531 w 745331"/>
                <a:gd name="connsiteY31" fmla="*/ 276225 h 912018"/>
                <a:gd name="connsiteX32" fmla="*/ 440531 w 745331"/>
                <a:gd name="connsiteY32" fmla="*/ 259556 h 912018"/>
                <a:gd name="connsiteX33" fmla="*/ 469106 w 745331"/>
                <a:gd name="connsiteY33" fmla="*/ 223837 h 912018"/>
                <a:gd name="connsiteX34" fmla="*/ 492918 w 745331"/>
                <a:gd name="connsiteY34" fmla="*/ 216693 h 912018"/>
                <a:gd name="connsiteX35" fmla="*/ 533400 w 745331"/>
                <a:gd name="connsiteY35" fmla="*/ 238125 h 912018"/>
                <a:gd name="connsiteX36" fmla="*/ 533400 w 745331"/>
                <a:gd name="connsiteY36" fmla="*/ 250031 h 912018"/>
                <a:gd name="connsiteX37" fmla="*/ 535781 w 745331"/>
                <a:gd name="connsiteY37" fmla="*/ 288131 h 912018"/>
                <a:gd name="connsiteX38" fmla="*/ 559593 w 745331"/>
                <a:gd name="connsiteY38" fmla="*/ 250031 h 912018"/>
                <a:gd name="connsiteX39" fmla="*/ 569118 w 745331"/>
                <a:gd name="connsiteY39" fmla="*/ 278606 h 912018"/>
                <a:gd name="connsiteX40" fmla="*/ 600075 w 745331"/>
                <a:gd name="connsiteY40" fmla="*/ 290512 h 912018"/>
                <a:gd name="connsiteX41" fmla="*/ 614362 w 745331"/>
                <a:gd name="connsiteY41" fmla="*/ 271462 h 912018"/>
                <a:gd name="connsiteX42" fmla="*/ 597693 w 745331"/>
                <a:gd name="connsiteY42" fmla="*/ 242887 h 912018"/>
                <a:gd name="connsiteX43" fmla="*/ 631031 w 745331"/>
                <a:gd name="connsiteY43" fmla="*/ 228600 h 912018"/>
                <a:gd name="connsiteX44" fmla="*/ 669131 w 745331"/>
                <a:gd name="connsiteY44" fmla="*/ 195262 h 912018"/>
                <a:gd name="connsiteX45" fmla="*/ 688181 w 745331"/>
                <a:gd name="connsiteY45" fmla="*/ 188118 h 912018"/>
                <a:gd name="connsiteX46" fmla="*/ 688181 w 745331"/>
                <a:gd name="connsiteY46" fmla="*/ 188118 h 912018"/>
                <a:gd name="connsiteX47" fmla="*/ 661987 w 745331"/>
                <a:gd name="connsiteY47" fmla="*/ 166687 h 912018"/>
                <a:gd name="connsiteX48" fmla="*/ 661987 w 745331"/>
                <a:gd name="connsiteY48" fmla="*/ 133350 h 912018"/>
                <a:gd name="connsiteX49" fmla="*/ 652462 w 745331"/>
                <a:gd name="connsiteY49" fmla="*/ 116681 h 912018"/>
                <a:gd name="connsiteX50" fmla="*/ 666750 w 745331"/>
                <a:gd name="connsiteY50" fmla="*/ 80962 h 912018"/>
                <a:gd name="connsiteX51" fmla="*/ 659606 w 745331"/>
                <a:gd name="connsiteY51" fmla="*/ 66675 h 912018"/>
                <a:gd name="connsiteX52" fmla="*/ 635793 w 745331"/>
                <a:gd name="connsiteY52" fmla="*/ 69056 h 912018"/>
                <a:gd name="connsiteX53" fmla="*/ 611981 w 745331"/>
                <a:gd name="connsiteY53" fmla="*/ 83343 h 912018"/>
                <a:gd name="connsiteX54" fmla="*/ 597693 w 745331"/>
                <a:gd name="connsiteY54" fmla="*/ 54768 h 912018"/>
                <a:gd name="connsiteX55" fmla="*/ 585787 w 745331"/>
                <a:gd name="connsiteY55" fmla="*/ 71437 h 912018"/>
                <a:gd name="connsiteX56" fmla="*/ 561975 w 745331"/>
                <a:gd name="connsiteY56" fmla="*/ 73818 h 912018"/>
                <a:gd name="connsiteX57" fmla="*/ 516731 w 745331"/>
                <a:gd name="connsiteY57" fmla="*/ 73818 h 912018"/>
                <a:gd name="connsiteX58" fmla="*/ 483393 w 745331"/>
                <a:gd name="connsiteY58" fmla="*/ 78581 h 912018"/>
                <a:gd name="connsiteX59" fmla="*/ 454818 w 745331"/>
                <a:gd name="connsiteY59" fmla="*/ 35718 h 912018"/>
                <a:gd name="connsiteX60" fmla="*/ 440531 w 745331"/>
                <a:gd name="connsiteY60" fmla="*/ 59531 h 912018"/>
                <a:gd name="connsiteX61" fmla="*/ 416718 w 745331"/>
                <a:gd name="connsiteY61" fmla="*/ 69056 h 912018"/>
                <a:gd name="connsiteX62" fmla="*/ 385762 w 745331"/>
                <a:gd name="connsiteY62" fmla="*/ 52387 h 912018"/>
                <a:gd name="connsiteX63" fmla="*/ 373856 w 745331"/>
                <a:gd name="connsiteY63" fmla="*/ 30956 h 912018"/>
                <a:gd name="connsiteX64" fmla="*/ 364331 w 745331"/>
                <a:gd name="connsiteY64" fmla="*/ 16668 h 912018"/>
                <a:gd name="connsiteX65" fmla="*/ 333375 w 745331"/>
                <a:gd name="connsiteY65" fmla="*/ 40481 h 912018"/>
                <a:gd name="connsiteX66" fmla="*/ 300037 w 745331"/>
                <a:gd name="connsiteY66" fmla="*/ 4762 h 912018"/>
                <a:gd name="connsiteX67" fmla="*/ 259556 w 745331"/>
                <a:gd name="connsiteY67" fmla="*/ 28575 h 912018"/>
                <a:gd name="connsiteX68" fmla="*/ 223837 w 745331"/>
                <a:gd name="connsiteY68" fmla="*/ 28575 h 912018"/>
                <a:gd name="connsiteX69" fmla="*/ 180975 w 745331"/>
                <a:gd name="connsiteY69" fmla="*/ 16668 h 912018"/>
                <a:gd name="connsiteX70" fmla="*/ 166687 w 745331"/>
                <a:gd name="connsiteY70" fmla="*/ 0 h 912018"/>
                <a:gd name="connsiteX71" fmla="*/ 140493 w 745331"/>
                <a:gd name="connsiteY71" fmla="*/ 21431 h 912018"/>
                <a:gd name="connsiteX72" fmla="*/ 133350 w 745331"/>
                <a:gd name="connsiteY72" fmla="*/ 52387 h 912018"/>
                <a:gd name="connsiteX73" fmla="*/ 114300 w 745331"/>
                <a:gd name="connsiteY73" fmla="*/ 73818 h 912018"/>
                <a:gd name="connsiteX74" fmla="*/ 66675 w 745331"/>
                <a:gd name="connsiteY74" fmla="*/ 104775 h 912018"/>
                <a:gd name="connsiteX75" fmla="*/ 107156 w 745331"/>
                <a:gd name="connsiteY75" fmla="*/ 128587 h 912018"/>
                <a:gd name="connsiteX76" fmla="*/ 130968 w 745331"/>
                <a:gd name="connsiteY76" fmla="*/ 152400 h 912018"/>
                <a:gd name="connsiteX77" fmla="*/ 85725 w 745331"/>
                <a:gd name="connsiteY77" fmla="*/ 180975 h 912018"/>
                <a:gd name="connsiteX78" fmla="*/ 88106 w 745331"/>
                <a:gd name="connsiteY78" fmla="*/ 216693 h 912018"/>
                <a:gd name="connsiteX79" fmla="*/ 54768 w 745331"/>
                <a:gd name="connsiteY79" fmla="*/ 238125 h 912018"/>
                <a:gd name="connsiteX80" fmla="*/ 26193 w 745331"/>
                <a:gd name="connsiteY80" fmla="*/ 252412 h 912018"/>
                <a:gd name="connsiteX81" fmla="*/ 0 w 745331"/>
                <a:gd name="connsiteY81" fmla="*/ 257175 h 912018"/>
                <a:gd name="connsiteX82" fmla="*/ 40481 w 745331"/>
                <a:gd name="connsiteY82" fmla="*/ 295275 h 912018"/>
                <a:gd name="connsiteX83" fmla="*/ 57150 w 745331"/>
                <a:gd name="connsiteY83" fmla="*/ 319087 h 912018"/>
                <a:gd name="connsiteX84" fmla="*/ 61912 w 745331"/>
                <a:gd name="connsiteY84" fmla="*/ 340518 h 912018"/>
                <a:gd name="connsiteX85" fmla="*/ 33337 w 745331"/>
                <a:gd name="connsiteY85" fmla="*/ 369093 h 912018"/>
                <a:gd name="connsiteX86" fmla="*/ 33337 w 745331"/>
                <a:gd name="connsiteY86" fmla="*/ 397668 h 912018"/>
                <a:gd name="connsiteX87" fmla="*/ 38100 w 745331"/>
                <a:gd name="connsiteY87" fmla="*/ 431006 h 912018"/>
                <a:gd name="connsiteX88" fmla="*/ 42862 w 745331"/>
                <a:gd name="connsiteY88" fmla="*/ 481012 h 912018"/>
                <a:gd name="connsiteX89" fmla="*/ 57150 w 745331"/>
                <a:gd name="connsiteY89" fmla="*/ 507206 h 912018"/>
                <a:gd name="connsiteX90" fmla="*/ 73818 w 745331"/>
                <a:gd name="connsiteY90" fmla="*/ 531018 h 912018"/>
                <a:gd name="connsiteX91" fmla="*/ 100012 w 745331"/>
                <a:gd name="connsiteY91" fmla="*/ 559593 h 912018"/>
                <a:gd name="connsiteX92" fmla="*/ 116681 w 745331"/>
                <a:gd name="connsiteY92" fmla="*/ 588168 h 912018"/>
                <a:gd name="connsiteX93" fmla="*/ 150018 w 745331"/>
                <a:gd name="connsiteY93" fmla="*/ 590550 h 912018"/>
                <a:gd name="connsiteX94" fmla="*/ 169068 w 745331"/>
                <a:gd name="connsiteY94" fmla="*/ 604837 h 912018"/>
                <a:gd name="connsiteX95" fmla="*/ 183356 w 745331"/>
                <a:gd name="connsiteY95" fmla="*/ 604837 h 912018"/>
                <a:gd name="connsiteX96" fmla="*/ 219075 w 745331"/>
                <a:gd name="connsiteY96" fmla="*/ 683418 h 912018"/>
                <a:gd name="connsiteX97" fmla="*/ 235743 w 745331"/>
                <a:gd name="connsiteY97" fmla="*/ 714375 h 912018"/>
                <a:gd name="connsiteX98" fmla="*/ 269081 w 745331"/>
                <a:gd name="connsiteY98" fmla="*/ 766762 h 912018"/>
                <a:gd name="connsiteX99" fmla="*/ 295275 w 745331"/>
                <a:gd name="connsiteY99" fmla="*/ 759618 h 912018"/>
                <a:gd name="connsiteX100" fmla="*/ 319087 w 745331"/>
                <a:gd name="connsiteY100" fmla="*/ 723900 h 912018"/>
                <a:gd name="connsiteX101" fmla="*/ 350043 w 745331"/>
                <a:gd name="connsiteY101" fmla="*/ 738187 h 912018"/>
                <a:gd name="connsiteX102" fmla="*/ 359568 w 745331"/>
                <a:gd name="connsiteY102" fmla="*/ 771525 h 912018"/>
                <a:gd name="connsiteX103" fmla="*/ 357187 w 745331"/>
                <a:gd name="connsiteY103" fmla="*/ 790574 h 912018"/>
                <a:gd name="connsiteX104" fmla="*/ 338137 w 745331"/>
                <a:gd name="connsiteY104" fmla="*/ 804862 h 912018"/>
                <a:gd name="connsiteX105" fmla="*/ 373856 w 745331"/>
                <a:gd name="connsiteY105" fmla="*/ 807243 h 912018"/>
                <a:gd name="connsiteX106" fmla="*/ 383381 w 745331"/>
                <a:gd name="connsiteY106" fmla="*/ 826292 h 912018"/>
                <a:gd name="connsiteX107" fmla="*/ 385762 w 745331"/>
                <a:gd name="connsiteY107" fmla="*/ 859631 h 912018"/>
                <a:gd name="connsiteX108" fmla="*/ 414337 w 745331"/>
                <a:gd name="connsiteY108" fmla="*/ 885825 h 912018"/>
                <a:gd name="connsiteX109" fmla="*/ 454818 w 745331"/>
                <a:gd name="connsiteY109" fmla="*/ 912018 h 912018"/>
                <a:gd name="connsiteX110" fmla="*/ 504825 w 745331"/>
                <a:gd name="connsiteY110" fmla="*/ 842962 h 912018"/>
                <a:gd name="connsiteX111" fmla="*/ 547687 w 745331"/>
                <a:gd name="connsiteY111" fmla="*/ 876300 h 912018"/>
                <a:gd name="connsiteX112" fmla="*/ 592931 w 745331"/>
                <a:gd name="connsiteY112" fmla="*/ 871537 h 912018"/>
                <a:gd name="connsiteX113" fmla="*/ 609600 w 745331"/>
                <a:gd name="connsiteY113" fmla="*/ 812006 h 912018"/>
                <a:gd name="connsiteX114" fmla="*/ 638175 w 745331"/>
                <a:gd name="connsiteY114" fmla="*/ 769143 h 912018"/>
                <a:gd name="connsiteX0" fmla="*/ 638175 w 745331"/>
                <a:gd name="connsiteY0" fmla="*/ 769143 h 912018"/>
                <a:gd name="connsiteX1" fmla="*/ 614362 w 745331"/>
                <a:gd name="connsiteY1" fmla="*/ 721518 h 912018"/>
                <a:gd name="connsiteX2" fmla="*/ 616743 w 745331"/>
                <a:gd name="connsiteY2" fmla="*/ 695325 h 912018"/>
                <a:gd name="connsiteX3" fmla="*/ 635793 w 745331"/>
                <a:gd name="connsiteY3" fmla="*/ 647700 h 912018"/>
                <a:gd name="connsiteX4" fmla="*/ 631031 w 745331"/>
                <a:gd name="connsiteY4" fmla="*/ 607218 h 912018"/>
                <a:gd name="connsiteX5" fmla="*/ 631031 w 745331"/>
                <a:gd name="connsiteY5" fmla="*/ 559593 h 912018"/>
                <a:gd name="connsiteX6" fmla="*/ 631031 w 745331"/>
                <a:gd name="connsiteY6" fmla="*/ 533400 h 912018"/>
                <a:gd name="connsiteX7" fmla="*/ 631031 w 745331"/>
                <a:gd name="connsiteY7" fmla="*/ 485775 h 912018"/>
                <a:gd name="connsiteX8" fmla="*/ 640556 w 745331"/>
                <a:gd name="connsiteY8" fmla="*/ 469106 h 912018"/>
                <a:gd name="connsiteX9" fmla="*/ 657225 w 745331"/>
                <a:gd name="connsiteY9" fmla="*/ 471487 h 912018"/>
                <a:gd name="connsiteX10" fmla="*/ 681037 w 745331"/>
                <a:gd name="connsiteY10" fmla="*/ 433387 h 912018"/>
                <a:gd name="connsiteX11" fmla="*/ 711993 w 745331"/>
                <a:gd name="connsiteY11" fmla="*/ 438150 h 912018"/>
                <a:gd name="connsiteX12" fmla="*/ 731043 w 745331"/>
                <a:gd name="connsiteY12" fmla="*/ 438150 h 912018"/>
                <a:gd name="connsiteX13" fmla="*/ 714375 w 745331"/>
                <a:gd name="connsiteY13" fmla="*/ 409575 h 912018"/>
                <a:gd name="connsiteX14" fmla="*/ 714375 w 745331"/>
                <a:gd name="connsiteY14" fmla="*/ 385762 h 912018"/>
                <a:gd name="connsiteX15" fmla="*/ 733425 w 745331"/>
                <a:gd name="connsiteY15" fmla="*/ 347662 h 912018"/>
                <a:gd name="connsiteX16" fmla="*/ 745331 w 745331"/>
                <a:gd name="connsiteY16" fmla="*/ 323850 h 912018"/>
                <a:gd name="connsiteX17" fmla="*/ 735806 w 745331"/>
                <a:gd name="connsiteY17" fmla="*/ 316706 h 912018"/>
                <a:gd name="connsiteX18" fmla="*/ 704850 w 745331"/>
                <a:gd name="connsiteY18" fmla="*/ 309562 h 912018"/>
                <a:gd name="connsiteX19" fmla="*/ 685800 w 745331"/>
                <a:gd name="connsiteY19" fmla="*/ 335756 h 912018"/>
                <a:gd name="connsiteX20" fmla="*/ 666750 w 745331"/>
                <a:gd name="connsiteY20" fmla="*/ 357187 h 912018"/>
                <a:gd name="connsiteX21" fmla="*/ 650081 w 745331"/>
                <a:gd name="connsiteY21" fmla="*/ 357187 h 912018"/>
                <a:gd name="connsiteX22" fmla="*/ 614362 w 745331"/>
                <a:gd name="connsiteY22" fmla="*/ 364331 h 912018"/>
                <a:gd name="connsiteX23" fmla="*/ 597693 w 745331"/>
                <a:gd name="connsiteY23" fmla="*/ 390525 h 912018"/>
                <a:gd name="connsiteX24" fmla="*/ 566737 w 745331"/>
                <a:gd name="connsiteY24" fmla="*/ 359568 h 912018"/>
                <a:gd name="connsiteX25" fmla="*/ 535781 w 745331"/>
                <a:gd name="connsiteY25" fmla="*/ 395287 h 912018"/>
                <a:gd name="connsiteX26" fmla="*/ 519112 w 745331"/>
                <a:gd name="connsiteY26" fmla="*/ 395287 h 912018"/>
                <a:gd name="connsiteX27" fmla="*/ 502443 w 745331"/>
                <a:gd name="connsiteY27" fmla="*/ 366712 h 912018"/>
                <a:gd name="connsiteX28" fmla="*/ 483393 w 745331"/>
                <a:gd name="connsiteY28" fmla="*/ 345281 h 912018"/>
                <a:gd name="connsiteX29" fmla="*/ 447675 w 745331"/>
                <a:gd name="connsiteY29" fmla="*/ 321468 h 912018"/>
                <a:gd name="connsiteX30" fmla="*/ 435768 w 745331"/>
                <a:gd name="connsiteY30" fmla="*/ 295275 h 912018"/>
                <a:gd name="connsiteX31" fmla="*/ 440531 w 745331"/>
                <a:gd name="connsiteY31" fmla="*/ 276225 h 912018"/>
                <a:gd name="connsiteX32" fmla="*/ 440531 w 745331"/>
                <a:gd name="connsiteY32" fmla="*/ 259556 h 912018"/>
                <a:gd name="connsiteX33" fmla="*/ 469106 w 745331"/>
                <a:gd name="connsiteY33" fmla="*/ 223837 h 912018"/>
                <a:gd name="connsiteX34" fmla="*/ 492918 w 745331"/>
                <a:gd name="connsiteY34" fmla="*/ 216693 h 912018"/>
                <a:gd name="connsiteX35" fmla="*/ 533400 w 745331"/>
                <a:gd name="connsiteY35" fmla="*/ 238125 h 912018"/>
                <a:gd name="connsiteX36" fmla="*/ 533400 w 745331"/>
                <a:gd name="connsiteY36" fmla="*/ 250031 h 912018"/>
                <a:gd name="connsiteX37" fmla="*/ 535781 w 745331"/>
                <a:gd name="connsiteY37" fmla="*/ 288131 h 912018"/>
                <a:gd name="connsiteX38" fmla="*/ 559593 w 745331"/>
                <a:gd name="connsiteY38" fmla="*/ 250031 h 912018"/>
                <a:gd name="connsiteX39" fmla="*/ 569118 w 745331"/>
                <a:gd name="connsiteY39" fmla="*/ 278606 h 912018"/>
                <a:gd name="connsiteX40" fmla="*/ 600075 w 745331"/>
                <a:gd name="connsiteY40" fmla="*/ 290512 h 912018"/>
                <a:gd name="connsiteX41" fmla="*/ 614362 w 745331"/>
                <a:gd name="connsiteY41" fmla="*/ 271462 h 912018"/>
                <a:gd name="connsiteX42" fmla="*/ 597693 w 745331"/>
                <a:gd name="connsiteY42" fmla="*/ 242887 h 912018"/>
                <a:gd name="connsiteX43" fmla="*/ 631031 w 745331"/>
                <a:gd name="connsiteY43" fmla="*/ 228600 h 912018"/>
                <a:gd name="connsiteX44" fmla="*/ 669131 w 745331"/>
                <a:gd name="connsiteY44" fmla="*/ 195262 h 912018"/>
                <a:gd name="connsiteX45" fmla="*/ 688181 w 745331"/>
                <a:gd name="connsiteY45" fmla="*/ 188118 h 912018"/>
                <a:gd name="connsiteX46" fmla="*/ 688181 w 745331"/>
                <a:gd name="connsiteY46" fmla="*/ 188118 h 912018"/>
                <a:gd name="connsiteX47" fmla="*/ 661987 w 745331"/>
                <a:gd name="connsiteY47" fmla="*/ 166687 h 912018"/>
                <a:gd name="connsiteX48" fmla="*/ 661987 w 745331"/>
                <a:gd name="connsiteY48" fmla="*/ 133350 h 912018"/>
                <a:gd name="connsiteX49" fmla="*/ 652462 w 745331"/>
                <a:gd name="connsiteY49" fmla="*/ 116681 h 912018"/>
                <a:gd name="connsiteX50" fmla="*/ 666750 w 745331"/>
                <a:gd name="connsiteY50" fmla="*/ 80962 h 912018"/>
                <a:gd name="connsiteX51" fmla="*/ 659606 w 745331"/>
                <a:gd name="connsiteY51" fmla="*/ 66675 h 912018"/>
                <a:gd name="connsiteX52" fmla="*/ 635793 w 745331"/>
                <a:gd name="connsiteY52" fmla="*/ 69056 h 912018"/>
                <a:gd name="connsiteX53" fmla="*/ 611981 w 745331"/>
                <a:gd name="connsiteY53" fmla="*/ 83343 h 912018"/>
                <a:gd name="connsiteX54" fmla="*/ 597693 w 745331"/>
                <a:gd name="connsiteY54" fmla="*/ 54768 h 912018"/>
                <a:gd name="connsiteX55" fmla="*/ 585787 w 745331"/>
                <a:gd name="connsiteY55" fmla="*/ 71437 h 912018"/>
                <a:gd name="connsiteX56" fmla="*/ 561975 w 745331"/>
                <a:gd name="connsiteY56" fmla="*/ 73818 h 912018"/>
                <a:gd name="connsiteX57" fmla="*/ 516731 w 745331"/>
                <a:gd name="connsiteY57" fmla="*/ 73818 h 912018"/>
                <a:gd name="connsiteX58" fmla="*/ 483393 w 745331"/>
                <a:gd name="connsiteY58" fmla="*/ 78581 h 912018"/>
                <a:gd name="connsiteX59" fmla="*/ 454818 w 745331"/>
                <a:gd name="connsiteY59" fmla="*/ 35718 h 912018"/>
                <a:gd name="connsiteX60" fmla="*/ 440531 w 745331"/>
                <a:gd name="connsiteY60" fmla="*/ 59531 h 912018"/>
                <a:gd name="connsiteX61" fmla="*/ 416718 w 745331"/>
                <a:gd name="connsiteY61" fmla="*/ 69056 h 912018"/>
                <a:gd name="connsiteX62" fmla="*/ 385762 w 745331"/>
                <a:gd name="connsiteY62" fmla="*/ 52387 h 912018"/>
                <a:gd name="connsiteX63" fmla="*/ 373856 w 745331"/>
                <a:gd name="connsiteY63" fmla="*/ 30956 h 912018"/>
                <a:gd name="connsiteX64" fmla="*/ 364331 w 745331"/>
                <a:gd name="connsiteY64" fmla="*/ 16668 h 912018"/>
                <a:gd name="connsiteX65" fmla="*/ 333375 w 745331"/>
                <a:gd name="connsiteY65" fmla="*/ 40481 h 912018"/>
                <a:gd name="connsiteX66" fmla="*/ 300037 w 745331"/>
                <a:gd name="connsiteY66" fmla="*/ 4762 h 912018"/>
                <a:gd name="connsiteX67" fmla="*/ 259556 w 745331"/>
                <a:gd name="connsiteY67" fmla="*/ 28575 h 912018"/>
                <a:gd name="connsiteX68" fmla="*/ 223837 w 745331"/>
                <a:gd name="connsiteY68" fmla="*/ 28575 h 912018"/>
                <a:gd name="connsiteX69" fmla="*/ 180975 w 745331"/>
                <a:gd name="connsiteY69" fmla="*/ 16668 h 912018"/>
                <a:gd name="connsiteX70" fmla="*/ 166687 w 745331"/>
                <a:gd name="connsiteY70" fmla="*/ 0 h 912018"/>
                <a:gd name="connsiteX71" fmla="*/ 140493 w 745331"/>
                <a:gd name="connsiteY71" fmla="*/ 21431 h 912018"/>
                <a:gd name="connsiteX72" fmla="*/ 133350 w 745331"/>
                <a:gd name="connsiteY72" fmla="*/ 52387 h 912018"/>
                <a:gd name="connsiteX73" fmla="*/ 114300 w 745331"/>
                <a:gd name="connsiteY73" fmla="*/ 73818 h 912018"/>
                <a:gd name="connsiteX74" fmla="*/ 66675 w 745331"/>
                <a:gd name="connsiteY74" fmla="*/ 104775 h 912018"/>
                <a:gd name="connsiteX75" fmla="*/ 107156 w 745331"/>
                <a:gd name="connsiteY75" fmla="*/ 128587 h 912018"/>
                <a:gd name="connsiteX76" fmla="*/ 130968 w 745331"/>
                <a:gd name="connsiteY76" fmla="*/ 152400 h 912018"/>
                <a:gd name="connsiteX77" fmla="*/ 85725 w 745331"/>
                <a:gd name="connsiteY77" fmla="*/ 180975 h 912018"/>
                <a:gd name="connsiteX78" fmla="*/ 88106 w 745331"/>
                <a:gd name="connsiteY78" fmla="*/ 216693 h 912018"/>
                <a:gd name="connsiteX79" fmla="*/ 54768 w 745331"/>
                <a:gd name="connsiteY79" fmla="*/ 238125 h 912018"/>
                <a:gd name="connsiteX80" fmla="*/ 45243 w 745331"/>
                <a:gd name="connsiteY80" fmla="*/ 252411 h 912018"/>
                <a:gd name="connsiteX81" fmla="*/ 26193 w 745331"/>
                <a:gd name="connsiteY81" fmla="*/ 252412 h 912018"/>
                <a:gd name="connsiteX82" fmla="*/ 0 w 745331"/>
                <a:gd name="connsiteY82" fmla="*/ 257175 h 912018"/>
                <a:gd name="connsiteX83" fmla="*/ 40481 w 745331"/>
                <a:gd name="connsiteY83" fmla="*/ 295275 h 912018"/>
                <a:gd name="connsiteX84" fmla="*/ 57150 w 745331"/>
                <a:gd name="connsiteY84" fmla="*/ 319087 h 912018"/>
                <a:gd name="connsiteX85" fmla="*/ 61912 w 745331"/>
                <a:gd name="connsiteY85" fmla="*/ 340518 h 912018"/>
                <a:gd name="connsiteX86" fmla="*/ 33337 w 745331"/>
                <a:gd name="connsiteY86" fmla="*/ 369093 h 912018"/>
                <a:gd name="connsiteX87" fmla="*/ 33337 w 745331"/>
                <a:gd name="connsiteY87" fmla="*/ 397668 h 912018"/>
                <a:gd name="connsiteX88" fmla="*/ 38100 w 745331"/>
                <a:gd name="connsiteY88" fmla="*/ 431006 h 912018"/>
                <a:gd name="connsiteX89" fmla="*/ 42862 w 745331"/>
                <a:gd name="connsiteY89" fmla="*/ 481012 h 912018"/>
                <a:gd name="connsiteX90" fmla="*/ 57150 w 745331"/>
                <a:gd name="connsiteY90" fmla="*/ 507206 h 912018"/>
                <a:gd name="connsiteX91" fmla="*/ 73818 w 745331"/>
                <a:gd name="connsiteY91" fmla="*/ 531018 h 912018"/>
                <a:gd name="connsiteX92" fmla="*/ 100012 w 745331"/>
                <a:gd name="connsiteY92" fmla="*/ 559593 h 912018"/>
                <a:gd name="connsiteX93" fmla="*/ 116681 w 745331"/>
                <a:gd name="connsiteY93" fmla="*/ 588168 h 912018"/>
                <a:gd name="connsiteX94" fmla="*/ 150018 w 745331"/>
                <a:gd name="connsiteY94" fmla="*/ 590550 h 912018"/>
                <a:gd name="connsiteX95" fmla="*/ 169068 w 745331"/>
                <a:gd name="connsiteY95" fmla="*/ 604837 h 912018"/>
                <a:gd name="connsiteX96" fmla="*/ 183356 w 745331"/>
                <a:gd name="connsiteY96" fmla="*/ 604837 h 912018"/>
                <a:gd name="connsiteX97" fmla="*/ 219075 w 745331"/>
                <a:gd name="connsiteY97" fmla="*/ 683418 h 912018"/>
                <a:gd name="connsiteX98" fmla="*/ 235743 w 745331"/>
                <a:gd name="connsiteY98" fmla="*/ 714375 h 912018"/>
                <a:gd name="connsiteX99" fmla="*/ 269081 w 745331"/>
                <a:gd name="connsiteY99" fmla="*/ 766762 h 912018"/>
                <a:gd name="connsiteX100" fmla="*/ 295275 w 745331"/>
                <a:gd name="connsiteY100" fmla="*/ 759618 h 912018"/>
                <a:gd name="connsiteX101" fmla="*/ 319087 w 745331"/>
                <a:gd name="connsiteY101" fmla="*/ 723900 h 912018"/>
                <a:gd name="connsiteX102" fmla="*/ 350043 w 745331"/>
                <a:gd name="connsiteY102" fmla="*/ 738187 h 912018"/>
                <a:gd name="connsiteX103" fmla="*/ 359568 w 745331"/>
                <a:gd name="connsiteY103" fmla="*/ 771525 h 912018"/>
                <a:gd name="connsiteX104" fmla="*/ 357187 w 745331"/>
                <a:gd name="connsiteY104" fmla="*/ 790574 h 912018"/>
                <a:gd name="connsiteX105" fmla="*/ 338137 w 745331"/>
                <a:gd name="connsiteY105" fmla="*/ 804862 h 912018"/>
                <a:gd name="connsiteX106" fmla="*/ 373856 w 745331"/>
                <a:gd name="connsiteY106" fmla="*/ 807243 h 912018"/>
                <a:gd name="connsiteX107" fmla="*/ 383381 w 745331"/>
                <a:gd name="connsiteY107" fmla="*/ 826292 h 912018"/>
                <a:gd name="connsiteX108" fmla="*/ 385762 w 745331"/>
                <a:gd name="connsiteY108" fmla="*/ 859631 h 912018"/>
                <a:gd name="connsiteX109" fmla="*/ 414337 w 745331"/>
                <a:gd name="connsiteY109" fmla="*/ 885825 h 912018"/>
                <a:gd name="connsiteX110" fmla="*/ 454818 w 745331"/>
                <a:gd name="connsiteY110" fmla="*/ 912018 h 912018"/>
                <a:gd name="connsiteX111" fmla="*/ 504825 w 745331"/>
                <a:gd name="connsiteY111" fmla="*/ 842962 h 912018"/>
                <a:gd name="connsiteX112" fmla="*/ 547687 w 745331"/>
                <a:gd name="connsiteY112" fmla="*/ 876300 h 912018"/>
                <a:gd name="connsiteX113" fmla="*/ 592931 w 745331"/>
                <a:gd name="connsiteY113" fmla="*/ 871537 h 912018"/>
                <a:gd name="connsiteX114" fmla="*/ 609600 w 745331"/>
                <a:gd name="connsiteY114" fmla="*/ 812006 h 912018"/>
                <a:gd name="connsiteX115" fmla="*/ 638175 w 745331"/>
                <a:gd name="connsiteY115" fmla="*/ 769143 h 912018"/>
                <a:gd name="connsiteX0" fmla="*/ 638175 w 745331"/>
                <a:gd name="connsiteY0" fmla="*/ 769143 h 912018"/>
                <a:gd name="connsiteX1" fmla="*/ 614362 w 745331"/>
                <a:gd name="connsiteY1" fmla="*/ 721518 h 912018"/>
                <a:gd name="connsiteX2" fmla="*/ 616743 w 745331"/>
                <a:gd name="connsiteY2" fmla="*/ 695325 h 912018"/>
                <a:gd name="connsiteX3" fmla="*/ 635793 w 745331"/>
                <a:gd name="connsiteY3" fmla="*/ 647700 h 912018"/>
                <a:gd name="connsiteX4" fmla="*/ 631031 w 745331"/>
                <a:gd name="connsiteY4" fmla="*/ 607218 h 912018"/>
                <a:gd name="connsiteX5" fmla="*/ 631031 w 745331"/>
                <a:gd name="connsiteY5" fmla="*/ 559593 h 912018"/>
                <a:gd name="connsiteX6" fmla="*/ 631031 w 745331"/>
                <a:gd name="connsiteY6" fmla="*/ 533400 h 912018"/>
                <a:gd name="connsiteX7" fmla="*/ 631031 w 745331"/>
                <a:gd name="connsiteY7" fmla="*/ 485775 h 912018"/>
                <a:gd name="connsiteX8" fmla="*/ 640556 w 745331"/>
                <a:gd name="connsiteY8" fmla="*/ 469106 h 912018"/>
                <a:gd name="connsiteX9" fmla="*/ 657225 w 745331"/>
                <a:gd name="connsiteY9" fmla="*/ 471487 h 912018"/>
                <a:gd name="connsiteX10" fmla="*/ 681037 w 745331"/>
                <a:gd name="connsiteY10" fmla="*/ 433387 h 912018"/>
                <a:gd name="connsiteX11" fmla="*/ 711993 w 745331"/>
                <a:gd name="connsiteY11" fmla="*/ 438150 h 912018"/>
                <a:gd name="connsiteX12" fmla="*/ 731043 w 745331"/>
                <a:gd name="connsiteY12" fmla="*/ 438150 h 912018"/>
                <a:gd name="connsiteX13" fmla="*/ 714375 w 745331"/>
                <a:gd name="connsiteY13" fmla="*/ 409575 h 912018"/>
                <a:gd name="connsiteX14" fmla="*/ 714375 w 745331"/>
                <a:gd name="connsiteY14" fmla="*/ 385762 h 912018"/>
                <a:gd name="connsiteX15" fmla="*/ 733425 w 745331"/>
                <a:gd name="connsiteY15" fmla="*/ 347662 h 912018"/>
                <a:gd name="connsiteX16" fmla="*/ 745331 w 745331"/>
                <a:gd name="connsiteY16" fmla="*/ 323850 h 912018"/>
                <a:gd name="connsiteX17" fmla="*/ 735806 w 745331"/>
                <a:gd name="connsiteY17" fmla="*/ 316706 h 912018"/>
                <a:gd name="connsiteX18" fmla="*/ 704850 w 745331"/>
                <a:gd name="connsiteY18" fmla="*/ 309562 h 912018"/>
                <a:gd name="connsiteX19" fmla="*/ 685800 w 745331"/>
                <a:gd name="connsiteY19" fmla="*/ 335756 h 912018"/>
                <a:gd name="connsiteX20" fmla="*/ 666750 w 745331"/>
                <a:gd name="connsiteY20" fmla="*/ 357187 h 912018"/>
                <a:gd name="connsiteX21" fmla="*/ 650081 w 745331"/>
                <a:gd name="connsiteY21" fmla="*/ 357187 h 912018"/>
                <a:gd name="connsiteX22" fmla="*/ 614362 w 745331"/>
                <a:gd name="connsiteY22" fmla="*/ 364331 h 912018"/>
                <a:gd name="connsiteX23" fmla="*/ 597693 w 745331"/>
                <a:gd name="connsiteY23" fmla="*/ 390525 h 912018"/>
                <a:gd name="connsiteX24" fmla="*/ 566737 w 745331"/>
                <a:gd name="connsiteY24" fmla="*/ 359568 h 912018"/>
                <a:gd name="connsiteX25" fmla="*/ 535781 w 745331"/>
                <a:gd name="connsiteY25" fmla="*/ 395287 h 912018"/>
                <a:gd name="connsiteX26" fmla="*/ 519112 w 745331"/>
                <a:gd name="connsiteY26" fmla="*/ 395287 h 912018"/>
                <a:gd name="connsiteX27" fmla="*/ 502443 w 745331"/>
                <a:gd name="connsiteY27" fmla="*/ 366712 h 912018"/>
                <a:gd name="connsiteX28" fmla="*/ 483393 w 745331"/>
                <a:gd name="connsiteY28" fmla="*/ 345281 h 912018"/>
                <a:gd name="connsiteX29" fmla="*/ 447675 w 745331"/>
                <a:gd name="connsiteY29" fmla="*/ 321468 h 912018"/>
                <a:gd name="connsiteX30" fmla="*/ 435768 w 745331"/>
                <a:gd name="connsiteY30" fmla="*/ 295275 h 912018"/>
                <a:gd name="connsiteX31" fmla="*/ 440531 w 745331"/>
                <a:gd name="connsiteY31" fmla="*/ 276225 h 912018"/>
                <a:gd name="connsiteX32" fmla="*/ 440531 w 745331"/>
                <a:gd name="connsiteY32" fmla="*/ 259556 h 912018"/>
                <a:gd name="connsiteX33" fmla="*/ 469106 w 745331"/>
                <a:gd name="connsiteY33" fmla="*/ 223837 h 912018"/>
                <a:gd name="connsiteX34" fmla="*/ 492918 w 745331"/>
                <a:gd name="connsiteY34" fmla="*/ 216693 h 912018"/>
                <a:gd name="connsiteX35" fmla="*/ 533400 w 745331"/>
                <a:gd name="connsiteY35" fmla="*/ 238125 h 912018"/>
                <a:gd name="connsiteX36" fmla="*/ 533400 w 745331"/>
                <a:gd name="connsiteY36" fmla="*/ 250031 h 912018"/>
                <a:gd name="connsiteX37" fmla="*/ 535781 w 745331"/>
                <a:gd name="connsiteY37" fmla="*/ 288131 h 912018"/>
                <a:gd name="connsiteX38" fmla="*/ 559593 w 745331"/>
                <a:gd name="connsiteY38" fmla="*/ 250031 h 912018"/>
                <a:gd name="connsiteX39" fmla="*/ 569118 w 745331"/>
                <a:gd name="connsiteY39" fmla="*/ 278606 h 912018"/>
                <a:gd name="connsiteX40" fmla="*/ 600075 w 745331"/>
                <a:gd name="connsiteY40" fmla="*/ 290512 h 912018"/>
                <a:gd name="connsiteX41" fmla="*/ 614362 w 745331"/>
                <a:gd name="connsiteY41" fmla="*/ 271462 h 912018"/>
                <a:gd name="connsiteX42" fmla="*/ 597693 w 745331"/>
                <a:gd name="connsiteY42" fmla="*/ 242887 h 912018"/>
                <a:gd name="connsiteX43" fmla="*/ 631031 w 745331"/>
                <a:gd name="connsiteY43" fmla="*/ 228600 h 912018"/>
                <a:gd name="connsiteX44" fmla="*/ 669131 w 745331"/>
                <a:gd name="connsiteY44" fmla="*/ 195262 h 912018"/>
                <a:gd name="connsiteX45" fmla="*/ 688181 w 745331"/>
                <a:gd name="connsiteY45" fmla="*/ 188118 h 912018"/>
                <a:gd name="connsiteX46" fmla="*/ 688181 w 745331"/>
                <a:gd name="connsiteY46" fmla="*/ 188118 h 912018"/>
                <a:gd name="connsiteX47" fmla="*/ 661987 w 745331"/>
                <a:gd name="connsiteY47" fmla="*/ 166687 h 912018"/>
                <a:gd name="connsiteX48" fmla="*/ 661987 w 745331"/>
                <a:gd name="connsiteY48" fmla="*/ 133350 h 912018"/>
                <a:gd name="connsiteX49" fmla="*/ 652462 w 745331"/>
                <a:gd name="connsiteY49" fmla="*/ 116681 h 912018"/>
                <a:gd name="connsiteX50" fmla="*/ 666750 w 745331"/>
                <a:gd name="connsiteY50" fmla="*/ 80962 h 912018"/>
                <a:gd name="connsiteX51" fmla="*/ 659606 w 745331"/>
                <a:gd name="connsiteY51" fmla="*/ 66675 h 912018"/>
                <a:gd name="connsiteX52" fmla="*/ 635793 w 745331"/>
                <a:gd name="connsiteY52" fmla="*/ 69056 h 912018"/>
                <a:gd name="connsiteX53" fmla="*/ 611981 w 745331"/>
                <a:gd name="connsiteY53" fmla="*/ 83343 h 912018"/>
                <a:gd name="connsiteX54" fmla="*/ 597693 w 745331"/>
                <a:gd name="connsiteY54" fmla="*/ 54768 h 912018"/>
                <a:gd name="connsiteX55" fmla="*/ 585787 w 745331"/>
                <a:gd name="connsiteY55" fmla="*/ 71437 h 912018"/>
                <a:gd name="connsiteX56" fmla="*/ 561975 w 745331"/>
                <a:gd name="connsiteY56" fmla="*/ 73818 h 912018"/>
                <a:gd name="connsiteX57" fmla="*/ 516731 w 745331"/>
                <a:gd name="connsiteY57" fmla="*/ 73818 h 912018"/>
                <a:gd name="connsiteX58" fmla="*/ 483393 w 745331"/>
                <a:gd name="connsiteY58" fmla="*/ 78581 h 912018"/>
                <a:gd name="connsiteX59" fmla="*/ 454818 w 745331"/>
                <a:gd name="connsiteY59" fmla="*/ 35718 h 912018"/>
                <a:gd name="connsiteX60" fmla="*/ 440531 w 745331"/>
                <a:gd name="connsiteY60" fmla="*/ 59531 h 912018"/>
                <a:gd name="connsiteX61" fmla="*/ 416718 w 745331"/>
                <a:gd name="connsiteY61" fmla="*/ 69056 h 912018"/>
                <a:gd name="connsiteX62" fmla="*/ 385762 w 745331"/>
                <a:gd name="connsiteY62" fmla="*/ 52387 h 912018"/>
                <a:gd name="connsiteX63" fmla="*/ 373856 w 745331"/>
                <a:gd name="connsiteY63" fmla="*/ 30956 h 912018"/>
                <a:gd name="connsiteX64" fmla="*/ 364331 w 745331"/>
                <a:gd name="connsiteY64" fmla="*/ 16668 h 912018"/>
                <a:gd name="connsiteX65" fmla="*/ 333375 w 745331"/>
                <a:gd name="connsiteY65" fmla="*/ 40481 h 912018"/>
                <a:gd name="connsiteX66" fmla="*/ 300037 w 745331"/>
                <a:gd name="connsiteY66" fmla="*/ 4762 h 912018"/>
                <a:gd name="connsiteX67" fmla="*/ 259556 w 745331"/>
                <a:gd name="connsiteY67" fmla="*/ 28575 h 912018"/>
                <a:gd name="connsiteX68" fmla="*/ 223837 w 745331"/>
                <a:gd name="connsiteY68" fmla="*/ 28575 h 912018"/>
                <a:gd name="connsiteX69" fmla="*/ 180975 w 745331"/>
                <a:gd name="connsiteY69" fmla="*/ 16668 h 912018"/>
                <a:gd name="connsiteX70" fmla="*/ 166687 w 745331"/>
                <a:gd name="connsiteY70" fmla="*/ 0 h 912018"/>
                <a:gd name="connsiteX71" fmla="*/ 140493 w 745331"/>
                <a:gd name="connsiteY71" fmla="*/ 21431 h 912018"/>
                <a:gd name="connsiteX72" fmla="*/ 133350 w 745331"/>
                <a:gd name="connsiteY72" fmla="*/ 52387 h 912018"/>
                <a:gd name="connsiteX73" fmla="*/ 114300 w 745331"/>
                <a:gd name="connsiteY73" fmla="*/ 73818 h 912018"/>
                <a:gd name="connsiteX74" fmla="*/ 66675 w 745331"/>
                <a:gd name="connsiteY74" fmla="*/ 104775 h 912018"/>
                <a:gd name="connsiteX75" fmla="*/ 102394 w 745331"/>
                <a:gd name="connsiteY75" fmla="*/ 133350 h 912018"/>
                <a:gd name="connsiteX76" fmla="*/ 130968 w 745331"/>
                <a:gd name="connsiteY76" fmla="*/ 152400 h 912018"/>
                <a:gd name="connsiteX77" fmla="*/ 85725 w 745331"/>
                <a:gd name="connsiteY77" fmla="*/ 180975 h 912018"/>
                <a:gd name="connsiteX78" fmla="*/ 88106 w 745331"/>
                <a:gd name="connsiteY78" fmla="*/ 216693 h 912018"/>
                <a:gd name="connsiteX79" fmla="*/ 54768 w 745331"/>
                <a:gd name="connsiteY79" fmla="*/ 238125 h 912018"/>
                <a:gd name="connsiteX80" fmla="*/ 45243 w 745331"/>
                <a:gd name="connsiteY80" fmla="*/ 252411 h 912018"/>
                <a:gd name="connsiteX81" fmla="*/ 26193 w 745331"/>
                <a:gd name="connsiteY81" fmla="*/ 252412 h 912018"/>
                <a:gd name="connsiteX82" fmla="*/ 0 w 745331"/>
                <a:gd name="connsiteY82" fmla="*/ 257175 h 912018"/>
                <a:gd name="connsiteX83" fmla="*/ 40481 w 745331"/>
                <a:gd name="connsiteY83" fmla="*/ 295275 h 912018"/>
                <a:gd name="connsiteX84" fmla="*/ 57150 w 745331"/>
                <a:gd name="connsiteY84" fmla="*/ 319087 h 912018"/>
                <a:gd name="connsiteX85" fmla="*/ 61912 w 745331"/>
                <a:gd name="connsiteY85" fmla="*/ 340518 h 912018"/>
                <a:gd name="connsiteX86" fmla="*/ 33337 w 745331"/>
                <a:gd name="connsiteY86" fmla="*/ 369093 h 912018"/>
                <a:gd name="connsiteX87" fmla="*/ 33337 w 745331"/>
                <a:gd name="connsiteY87" fmla="*/ 397668 h 912018"/>
                <a:gd name="connsiteX88" fmla="*/ 38100 w 745331"/>
                <a:gd name="connsiteY88" fmla="*/ 431006 h 912018"/>
                <a:gd name="connsiteX89" fmla="*/ 42862 w 745331"/>
                <a:gd name="connsiteY89" fmla="*/ 481012 h 912018"/>
                <a:gd name="connsiteX90" fmla="*/ 57150 w 745331"/>
                <a:gd name="connsiteY90" fmla="*/ 507206 h 912018"/>
                <a:gd name="connsiteX91" fmla="*/ 73818 w 745331"/>
                <a:gd name="connsiteY91" fmla="*/ 531018 h 912018"/>
                <a:gd name="connsiteX92" fmla="*/ 100012 w 745331"/>
                <a:gd name="connsiteY92" fmla="*/ 559593 h 912018"/>
                <a:gd name="connsiteX93" fmla="*/ 116681 w 745331"/>
                <a:gd name="connsiteY93" fmla="*/ 588168 h 912018"/>
                <a:gd name="connsiteX94" fmla="*/ 150018 w 745331"/>
                <a:gd name="connsiteY94" fmla="*/ 590550 h 912018"/>
                <a:gd name="connsiteX95" fmla="*/ 169068 w 745331"/>
                <a:gd name="connsiteY95" fmla="*/ 604837 h 912018"/>
                <a:gd name="connsiteX96" fmla="*/ 183356 w 745331"/>
                <a:gd name="connsiteY96" fmla="*/ 604837 h 912018"/>
                <a:gd name="connsiteX97" fmla="*/ 219075 w 745331"/>
                <a:gd name="connsiteY97" fmla="*/ 683418 h 912018"/>
                <a:gd name="connsiteX98" fmla="*/ 235743 w 745331"/>
                <a:gd name="connsiteY98" fmla="*/ 714375 h 912018"/>
                <a:gd name="connsiteX99" fmla="*/ 269081 w 745331"/>
                <a:gd name="connsiteY99" fmla="*/ 766762 h 912018"/>
                <a:gd name="connsiteX100" fmla="*/ 295275 w 745331"/>
                <a:gd name="connsiteY100" fmla="*/ 759618 h 912018"/>
                <a:gd name="connsiteX101" fmla="*/ 319087 w 745331"/>
                <a:gd name="connsiteY101" fmla="*/ 723900 h 912018"/>
                <a:gd name="connsiteX102" fmla="*/ 350043 w 745331"/>
                <a:gd name="connsiteY102" fmla="*/ 738187 h 912018"/>
                <a:gd name="connsiteX103" fmla="*/ 359568 w 745331"/>
                <a:gd name="connsiteY103" fmla="*/ 771525 h 912018"/>
                <a:gd name="connsiteX104" fmla="*/ 357187 w 745331"/>
                <a:gd name="connsiteY104" fmla="*/ 790574 h 912018"/>
                <a:gd name="connsiteX105" fmla="*/ 338137 w 745331"/>
                <a:gd name="connsiteY105" fmla="*/ 804862 h 912018"/>
                <a:gd name="connsiteX106" fmla="*/ 373856 w 745331"/>
                <a:gd name="connsiteY106" fmla="*/ 807243 h 912018"/>
                <a:gd name="connsiteX107" fmla="*/ 383381 w 745331"/>
                <a:gd name="connsiteY107" fmla="*/ 826292 h 912018"/>
                <a:gd name="connsiteX108" fmla="*/ 385762 w 745331"/>
                <a:gd name="connsiteY108" fmla="*/ 859631 h 912018"/>
                <a:gd name="connsiteX109" fmla="*/ 414337 w 745331"/>
                <a:gd name="connsiteY109" fmla="*/ 885825 h 912018"/>
                <a:gd name="connsiteX110" fmla="*/ 454818 w 745331"/>
                <a:gd name="connsiteY110" fmla="*/ 912018 h 912018"/>
                <a:gd name="connsiteX111" fmla="*/ 504825 w 745331"/>
                <a:gd name="connsiteY111" fmla="*/ 842962 h 912018"/>
                <a:gd name="connsiteX112" fmla="*/ 547687 w 745331"/>
                <a:gd name="connsiteY112" fmla="*/ 876300 h 912018"/>
                <a:gd name="connsiteX113" fmla="*/ 592931 w 745331"/>
                <a:gd name="connsiteY113" fmla="*/ 871537 h 912018"/>
                <a:gd name="connsiteX114" fmla="*/ 609600 w 745331"/>
                <a:gd name="connsiteY114" fmla="*/ 812006 h 912018"/>
                <a:gd name="connsiteX115" fmla="*/ 638175 w 745331"/>
                <a:gd name="connsiteY115" fmla="*/ 769143 h 912018"/>
                <a:gd name="connsiteX0" fmla="*/ 638175 w 745331"/>
                <a:gd name="connsiteY0" fmla="*/ 769143 h 912018"/>
                <a:gd name="connsiteX1" fmla="*/ 614362 w 745331"/>
                <a:gd name="connsiteY1" fmla="*/ 721518 h 912018"/>
                <a:gd name="connsiteX2" fmla="*/ 616743 w 745331"/>
                <a:gd name="connsiteY2" fmla="*/ 695325 h 912018"/>
                <a:gd name="connsiteX3" fmla="*/ 635793 w 745331"/>
                <a:gd name="connsiteY3" fmla="*/ 647700 h 912018"/>
                <a:gd name="connsiteX4" fmla="*/ 631031 w 745331"/>
                <a:gd name="connsiteY4" fmla="*/ 607218 h 912018"/>
                <a:gd name="connsiteX5" fmla="*/ 631031 w 745331"/>
                <a:gd name="connsiteY5" fmla="*/ 559593 h 912018"/>
                <a:gd name="connsiteX6" fmla="*/ 631031 w 745331"/>
                <a:gd name="connsiteY6" fmla="*/ 533400 h 912018"/>
                <a:gd name="connsiteX7" fmla="*/ 631031 w 745331"/>
                <a:gd name="connsiteY7" fmla="*/ 485775 h 912018"/>
                <a:gd name="connsiteX8" fmla="*/ 640556 w 745331"/>
                <a:gd name="connsiteY8" fmla="*/ 469106 h 912018"/>
                <a:gd name="connsiteX9" fmla="*/ 657225 w 745331"/>
                <a:gd name="connsiteY9" fmla="*/ 471487 h 912018"/>
                <a:gd name="connsiteX10" fmla="*/ 681037 w 745331"/>
                <a:gd name="connsiteY10" fmla="*/ 433387 h 912018"/>
                <a:gd name="connsiteX11" fmla="*/ 711993 w 745331"/>
                <a:gd name="connsiteY11" fmla="*/ 438150 h 912018"/>
                <a:gd name="connsiteX12" fmla="*/ 731043 w 745331"/>
                <a:gd name="connsiteY12" fmla="*/ 438150 h 912018"/>
                <a:gd name="connsiteX13" fmla="*/ 714375 w 745331"/>
                <a:gd name="connsiteY13" fmla="*/ 409575 h 912018"/>
                <a:gd name="connsiteX14" fmla="*/ 714375 w 745331"/>
                <a:gd name="connsiteY14" fmla="*/ 385762 h 912018"/>
                <a:gd name="connsiteX15" fmla="*/ 733425 w 745331"/>
                <a:gd name="connsiteY15" fmla="*/ 347662 h 912018"/>
                <a:gd name="connsiteX16" fmla="*/ 745331 w 745331"/>
                <a:gd name="connsiteY16" fmla="*/ 323850 h 912018"/>
                <a:gd name="connsiteX17" fmla="*/ 735806 w 745331"/>
                <a:gd name="connsiteY17" fmla="*/ 316706 h 912018"/>
                <a:gd name="connsiteX18" fmla="*/ 704850 w 745331"/>
                <a:gd name="connsiteY18" fmla="*/ 309562 h 912018"/>
                <a:gd name="connsiteX19" fmla="*/ 685800 w 745331"/>
                <a:gd name="connsiteY19" fmla="*/ 335756 h 912018"/>
                <a:gd name="connsiteX20" fmla="*/ 666750 w 745331"/>
                <a:gd name="connsiteY20" fmla="*/ 357187 h 912018"/>
                <a:gd name="connsiteX21" fmla="*/ 650081 w 745331"/>
                <a:gd name="connsiteY21" fmla="*/ 357187 h 912018"/>
                <a:gd name="connsiteX22" fmla="*/ 614362 w 745331"/>
                <a:gd name="connsiteY22" fmla="*/ 364331 h 912018"/>
                <a:gd name="connsiteX23" fmla="*/ 597693 w 745331"/>
                <a:gd name="connsiteY23" fmla="*/ 390525 h 912018"/>
                <a:gd name="connsiteX24" fmla="*/ 566737 w 745331"/>
                <a:gd name="connsiteY24" fmla="*/ 359568 h 912018"/>
                <a:gd name="connsiteX25" fmla="*/ 535781 w 745331"/>
                <a:gd name="connsiteY25" fmla="*/ 395287 h 912018"/>
                <a:gd name="connsiteX26" fmla="*/ 519112 w 745331"/>
                <a:gd name="connsiteY26" fmla="*/ 395287 h 912018"/>
                <a:gd name="connsiteX27" fmla="*/ 502443 w 745331"/>
                <a:gd name="connsiteY27" fmla="*/ 366712 h 912018"/>
                <a:gd name="connsiteX28" fmla="*/ 483393 w 745331"/>
                <a:gd name="connsiteY28" fmla="*/ 345281 h 912018"/>
                <a:gd name="connsiteX29" fmla="*/ 447675 w 745331"/>
                <a:gd name="connsiteY29" fmla="*/ 321468 h 912018"/>
                <a:gd name="connsiteX30" fmla="*/ 435768 w 745331"/>
                <a:gd name="connsiteY30" fmla="*/ 295275 h 912018"/>
                <a:gd name="connsiteX31" fmla="*/ 440531 w 745331"/>
                <a:gd name="connsiteY31" fmla="*/ 276225 h 912018"/>
                <a:gd name="connsiteX32" fmla="*/ 440531 w 745331"/>
                <a:gd name="connsiteY32" fmla="*/ 259556 h 912018"/>
                <a:gd name="connsiteX33" fmla="*/ 469106 w 745331"/>
                <a:gd name="connsiteY33" fmla="*/ 223837 h 912018"/>
                <a:gd name="connsiteX34" fmla="*/ 492918 w 745331"/>
                <a:gd name="connsiteY34" fmla="*/ 216693 h 912018"/>
                <a:gd name="connsiteX35" fmla="*/ 533400 w 745331"/>
                <a:gd name="connsiteY35" fmla="*/ 238125 h 912018"/>
                <a:gd name="connsiteX36" fmla="*/ 533400 w 745331"/>
                <a:gd name="connsiteY36" fmla="*/ 250031 h 912018"/>
                <a:gd name="connsiteX37" fmla="*/ 535781 w 745331"/>
                <a:gd name="connsiteY37" fmla="*/ 288131 h 912018"/>
                <a:gd name="connsiteX38" fmla="*/ 559593 w 745331"/>
                <a:gd name="connsiteY38" fmla="*/ 250031 h 912018"/>
                <a:gd name="connsiteX39" fmla="*/ 569118 w 745331"/>
                <a:gd name="connsiteY39" fmla="*/ 278606 h 912018"/>
                <a:gd name="connsiteX40" fmla="*/ 600075 w 745331"/>
                <a:gd name="connsiteY40" fmla="*/ 290512 h 912018"/>
                <a:gd name="connsiteX41" fmla="*/ 614362 w 745331"/>
                <a:gd name="connsiteY41" fmla="*/ 271462 h 912018"/>
                <a:gd name="connsiteX42" fmla="*/ 597693 w 745331"/>
                <a:gd name="connsiteY42" fmla="*/ 242887 h 912018"/>
                <a:gd name="connsiteX43" fmla="*/ 631031 w 745331"/>
                <a:gd name="connsiteY43" fmla="*/ 228600 h 912018"/>
                <a:gd name="connsiteX44" fmla="*/ 669131 w 745331"/>
                <a:gd name="connsiteY44" fmla="*/ 195262 h 912018"/>
                <a:gd name="connsiteX45" fmla="*/ 688181 w 745331"/>
                <a:gd name="connsiteY45" fmla="*/ 188118 h 912018"/>
                <a:gd name="connsiteX46" fmla="*/ 688181 w 745331"/>
                <a:gd name="connsiteY46" fmla="*/ 188118 h 912018"/>
                <a:gd name="connsiteX47" fmla="*/ 661987 w 745331"/>
                <a:gd name="connsiteY47" fmla="*/ 166687 h 912018"/>
                <a:gd name="connsiteX48" fmla="*/ 661987 w 745331"/>
                <a:gd name="connsiteY48" fmla="*/ 133350 h 912018"/>
                <a:gd name="connsiteX49" fmla="*/ 652462 w 745331"/>
                <a:gd name="connsiteY49" fmla="*/ 116681 h 912018"/>
                <a:gd name="connsiteX50" fmla="*/ 666750 w 745331"/>
                <a:gd name="connsiteY50" fmla="*/ 80962 h 912018"/>
                <a:gd name="connsiteX51" fmla="*/ 659606 w 745331"/>
                <a:gd name="connsiteY51" fmla="*/ 66675 h 912018"/>
                <a:gd name="connsiteX52" fmla="*/ 635793 w 745331"/>
                <a:gd name="connsiteY52" fmla="*/ 69056 h 912018"/>
                <a:gd name="connsiteX53" fmla="*/ 611981 w 745331"/>
                <a:gd name="connsiteY53" fmla="*/ 83343 h 912018"/>
                <a:gd name="connsiteX54" fmla="*/ 597693 w 745331"/>
                <a:gd name="connsiteY54" fmla="*/ 54768 h 912018"/>
                <a:gd name="connsiteX55" fmla="*/ 585787 w 745331"/>
                <a:gd name="connsiteY55" fmla="*/ 71437 h 912018"/>
                <a:gd name="connsiteX56" fmla="*/ 561975 w 745331"/>
                <a:gd name="connsiteY56" fmla="*/ 73818 h 912018"/>
                <a:gd name="connsiteX57" fmla="*/ 516731 w 745331"/>
                <a:gd name="connsiteY57" fmla="*/ 73818 h 912018"/>
                <a:gd name="connsiteX58" fmla="*/ 483393 w 745331"/>
                <a:gd name="connsiteY58" fmla="*/ 78581 h 912018"/>
                <a:gd name="connsiteX59" fmla="*/ 454818 w 745331"/>
                <a:gd name="connsiteY59" fmla="*/ 35718 h 912018"/>
                <a:gd name="connsiteX60" fmla="*/ 440531 w 745331"/>
                <a:gd name="connsiteY60" fmla="*/ 59531 h 912018"/>
                <a:gd name="connsiteX61" fmla="*/ 416718 w 745331"/>
                <a:gd name="connsiteY61" fmla="*/ 69056 h 912018"/>
                <a:gd name="connsiteX62" fmla="*/ 385762 w 745331"/>
                <a:gd name="connsiteY62" fmla="*/ 52387 h 912018"/>
                <a:gd name="connsiteX63" fmla="*/ 373856 w 745331"/>
                <a:gd name="connsiteY63" fmla="*/ 30956 h 912018"/>
                <a:gd name="connsiteX64" fmla="*/ 364331 w 745331"/>
                <a:gd name="connsiteY64" fmla="*/ 16668 h 912018"/>
                <a:gd name="connsiteX65" fmla="*/ 333375 w 745331"/>
                <a:gd name="connsiteY65" fmla="*/ 40481 h 912018"/>
                <a:gd name="connsiteX66" fmla="*/ 300037 w 745331"/>
                <a:gd name="connsiteY66" fmla="*/ 4762 h 912018"/>
                <a:gd name="connsiteX67" fmla="*/ 259556 w 745331"/>
                <a:gd name="connsiteY67" fmla="*/ 28575 h 912018"/>
                <a:gd name="connsiteX68" fmla="*/ 223837 w 745331"/>
                <a:gd name="connsiteY68" fmla="*/ 28575 h 912018"/>
                <a:gd name="connsiteX69" fmla="*/ 180975 w 745331"/>
                <a:gd name="connsiteY69" fmla="*/ 16668 h 912018"/>
                <a:gd name="connsiteX70" fmla="*/ 166687 w 745331"/>
                <a:gd name="connsiteY70" fmla="*/ 0 h 912018"/>
                <a:gd name="connsiteX71" fmla="*/ 140493 w 745331"/>
                <a:gd name="connsiteY71" fmla="*/ 21431 h 912018"/>
                <a:gd name="connsiteX72" fmla="*/ 133350 w 745331"/>
                <a:gd name="connsiteY72" fmla="*/ 52387 h 912018"/>
                <a:gd name="connsiteX73" fmla="*/ 114300 w 745331"/>
                <a:gd name="connsiteY73" fmla="*/ 73818 h 912018"/>
                <a:gd name="connsiteX74" fmla="*/ 66675 w 745331"/>
                <a:gd name="connsiteY74" fmla="*/ 104775 h 912018"/>
                <a:gd name="connsiteX75" fmla="*/ 102394 w 745331"/>
                <a:gd name="connsiteY75" fmla="*/ 133350 h 912018"/>
                <a:gd name="connsiteX76" fmla="*/ 130968 w 745331"/>
                <a:gd name="connsiteY76" fmla="*/ 152400 h 912018"/>
                <a:gd name="connsiteX77" fmla="*/ 85725 w 745331"/>
                <a:gd name="connsiteY77" fmla="*/ 180975 h 912018"/>
                <a:gd name="connsiteX78" fmla="*/ 88106 w 745331"/>
                <a:gd name="connsiteY78" fmla="*/ 216693 h 912018"/>
                <a:gd name="connsiteX79" fmla="*/ 54768 w 745331"/>
                <a:gd name="connsiteY79" fmla="*/ 238125 h 912018"/>
                <a:gd name="connsiteX80" fmla="*/ 45243 w 745331"/>
                <a:gd name="connsiteY80" fmla="*/ 252411 h 912018"/>
                <a:gd name="connsiteX81" fmla="*/ 26193 w 745331"/>
                <a:gd name="connsiteY81" fmla="*/ 252412 h 912018"/>
                <a:gd name="connsiteX82" fmla="*/ 0 w 745331"/>
                <a:gd name="connsiteY82" fmla="*/ 257175 h 912018"/>
                <a:gd name="connsiteX83" fmla="*/ 40481 w 745331"/>
                <a:gd name="connsiteY83" fmla="*/ 295275 h 912018"/>
                <a:gd name="connsiteX84" fmla="*/ 57150 w 745331"/>
                <a:gd name="connsiteY84" fmla="*/ 319087 h 912018"/>
                <a:gd name="connsiteX85" fmla="*/ 61912 w 745331"/>
                <a:gd name="connsiteY85" fmla="*/ 340518 h 912018"/>
                <a:gd name="connsiteX86" fmla="*/ 33337 w 745331"/>
                <a:gd name="connsiteY86" fmla="*/ 369093 h 912018"/>
                <a:gd name="connsiteX87" fmla="*/ 33337 w 745331"/>
                <a:gd name="connsiteY87" fmla="*/ 397668 h 912018"/>
                <a:gd name="connsiteX88" fmla="*/ 38100 w 745331"/>
                <a:gd name="connsiteY88" fmla="*/ 431006 h 912018"/>
                <a:gd name="connsiteX89" fmla="*/ 42862 w 745331"/>
                <a:gd name="connsiteY89" fmla="*/ 481012 h 912018"/>
                <a:gd name="connsiteX90" fmla="*/ 64294 w 745331"/>
                <a:gd name="connsiteY90" fmla="*/ 500062 h 912018"/>
                <a:gd name="connsiteX91" fmla="*/ 73818 w 745331"/>
                <a:gd name="connsiteY91" fmla="*/ 531018 h 912018"/>
                <a:gd name="connsiteX92" fmla="*/ 100012 w 745331"/>
                <a:gd name="connsiteY92" fmla="*/ 559593 h 912018"/>
                <a:gd name="connsiteX93" fmla="*/ 116681 w 745331"/>
                <a:gd name="connsiteY93" fmla="*/ 588168 h 912018"/>
                <a:gd name="connsiteX94" fmla="*/ 150018 w 745331"/>
                <a:gd name="connsiteY94" fmla="*/ 590550 h 912018"/>
                <a:gd name="connsiteX95" fmla="*/ 169068 w 745331"/>
                <a:gd name="connsiteY95" fmla="*/ 604837 h 912018"/>
                <a:gd name="connsiteX96" fmla="*/ 183356 w 745331"/>
                <a:gd name="connsiteY96" fmla="*/ 604837 h 912018"/>
                <a:gd name="connsiteX97" fmla="*/ 219075 w 745331"/>
                <a:gd name="connsiteY97" fmla="*/ 683418 h 912018"/>
                <a:gd name="connsiteX98" fmla="*/ 235743 w 745331"/>
                <a:gd name="connsiteY98" fmla="*/ 714375 h 912018"/>
                <a:gd name="connsiteX99" fmla="*/ 269081 w 745331"/>
                <a:gd name="connsiteY99" fmla="*/ 766762 h 912018"/>
                <a:gd name="connsiteX100" fmla="*/ 295275 w 745331"/>
                <a:gd name="connsiteY100" fmla="*/ 759618 h 912018"/>
                <a:gd name="connsiteX101" fmla="*/ 319087 w 745331"/>
                <a:gd name="connsiteY101" fmla="*/ 723900 h 912018"/>
                <a:gd name="connsiteX102" fmla="*/ 350043 w 745331"/>
                <a:gd name="connsiteY102" fmla="*/ 738187 h 912018"/>
                <a:gd name="connsiteX103" fmla="*/ 359568 w 745331"/>
                <a:gd name="connsiteY103" fmla="*/ 771525 h 912018"/>
                <a:gd name="connsiteX104" fmla="*/ 357187 w 745331"/>
                <a:gd name="connsiteY104" fmla="*/ 790574 h 912018"/>
                <a:gd name="connsiteX105" fmla="*/ 338137 w 745331"/>
                <a:gd name="connsiteY105" fmla="*/ 804862 h 912018"/>
                <a:gd name="connsiteX106" fmla="*/ 373856 w 745331"/>
                <a:gd name="connsiteY106" fmla="*/ 807243 h 912018"/>
                <a:gd name="connsiteX107" fmla="*/ 383381 w 745331"/>
                <a:gd name="connsiteY107" fmla="*/ 826292 h 912018"/>
                <a:gd name="connsiteX108" fmla="*/ 385762 w 745331"/>
                <a:gd name="connsiteY108" fmla="*/ 859631 h 912018"/>
                <a:gd name="connsiteX109" fmla="*/ 414337 w 745331"/>
                <a:gd name="connsiteY109" fmla="*/ 885825 h 912018"/>
                <a:gd name="connsiteX110" fmla="*/ 454818 w 745331"/>
                <a:gd name="connsiteY110" fmla="*/ 912018 h 912018"/>
                <a:gd name="connsiteX111" fmla="*/ 504825 w 745331"/>
                <a:gd name="connsiteY111" fmla="*/ 842962 h 912018"/>
                <a:gd name="connsiteX112" fmla="*/ 547687 w 745331"/>
                <a:gd name="connsiteY112" fmla="*/ 876300 h 912018"/>
                <a:gd name="connsiteX113" fmla="*/ 592931 w 745331"/>
                <a:gd name="connsiteY113" fmla="*/ 871537 h 912018"/>
                <a:gd name="connsiteX114" fmla="*/ 609600 w 745331"/>
                <a:gd name="connsiteY114" fmla="*/ 812006 h 912018"/>
                <a:gd name="connsiteX115" fmla="*/ 638175 w 745331"/>
                <a:gd name="connsiteY115" fmla="*/ 769143 h 912018"/>
                <a:gd name="connsiteX0" fmla="*/ 638175 w 745331"/>
                <a:gd name="connsiteY0" fmla="*/ 769143 h 904874"/>
                <a:gd name="connsiteX1" fmla="*/ 614362 w 745331"/>
                <a:gd name="connsiteY1" fmla="*/ 721518 h 904874"/>
                <a:gd name="connsiteX2" fmla="*/ 616743 w 745331"/>
                <a:gd name="connsiteY2" fmla="*/ 695325 h 904874"/>
                <a:gd name="connsiteX3" fmla="*/ 635793 w 745331"/>
                <a:gd name="connsiteY3" fmla="*/ 647700 h 904874"/>
                <a:gd name="connsiteX4" fmla="*/ 631031 w 745331"/>
                <a:gd name="connsiteY4" fmla="*/ 607218 h 904874"/>
                <a:gd name="connsiteX5" fmla="*/ 631031 w 745331"/>
                <a:gd name="connsiteY5" fmla="*/ 559593 h 904874"/>
                <a:gd name="connsiteX6" fmla="*/ 631031 w 745331"/>
                <a:gd name="connsiteY6" fmla="*/ 533400 h 904874"/>
                <a:gd name="connsiteX7" fmla="*/ 631031 w 745331"/>
                <a:gd name="connsiteY7" fmla="*/ 485775 h 904874"/>
                <a:gd name="connsiteX8" fmla="*/ 640556 w 745331"/>
                <a:gd name="connsiteY8" fmla="*/ 469106 h 904874"/>
                <a:gd name="connsiteX9" fmla="*/ 657225 w 745331"/>
                <a:gd name="connsiteY9" fmla="*/ 471487 h 904874"/>
                <a:gd name="connsiteX10" fmla="*/ 681037 w 745331"/>
                <a:gd name="connsiteY10" fmla="*/ 433387 h 904874"/>
                <a:gd name="connsiteX11" fmla="*/ 711993 w 745331"/>
                <a:gd name="connsiteY11" fmla="*/ 438150 h 904874"/>
                <a:gd name="connsiteX12" fmla="*/ 731043 w 745331"/>
                <a:gd name="connsiteY12" fmla="*/ 438150 h 904874"/>
                <a:gd name="connsiteX13" fmla="*/ 714375 w 745331"/>
                <a:gd name="connsiteY13" fmla="*/ 409575 h 904874"/>
                <a:gd name="connsiteX14" fmla="*/ 714375 w 745331"/>
                <a:gd name="connsiteY14" fmla="*/ 385762 h 904874"/>
                <a:gd name="connsiteX15" fmla="*/ 733425 w 745331"/>
                <a:gd name="connsiteY15" fmla="*/ 347662 h 904874"/>
                <a:gd name="connsiteX16" fmla="*/ 745331 w 745331"/>
                <a:gd name="connsiteY16" fmla="*/ 323850 h 904874"/>
                <a:gd name="connsiteX17" fmla="*/ 735806 w 745331"/>
                <a:gd name="connsiteY17" fmla="*/ 316706 h 904874"/>
                <a:gd name="connsiteX18" fmla="*/ 704850 w 745331"/>
                <a:gd name="connsiteY18" fmla="*/ 309562 h 904874"/>
                <a:gd name="connsiteX19" fmla="*/ 685800 w 745331"/>
                <a:gd name="connsiteY19" fmla="*/ 335756 h 904874"/>
                <a:gd name="connsiteX20" fmla="*/ 666750 w 745331"/>
                <a:gd name="connsiteY20" fmla="*/ 357187 h 904874"/>
                <a:gd name="connsiteX21" fmla="*/ 650081 w 745331"/>
                <a:gd name="connsiteY21" fmla="*/ 357187 h 904874"/>
                <a:gd name="connsiteX22" fmla="*/ 614362 w 745331"/>
                <a:gd name="connsiteY22" fmla="*/ 364331 h 904874"/>
                <a:gd name="connsiteX23" fmla="*/ 597693 w 745331"/>
                <a:gd name="connsiteY23" fmla="*/ 390525 h 904874"/>
                <a:gd name="connsiteX24" fmla="*/ 566737 w 745331"/>
                <a:gd name="connsiteY24" fmla="*/ 359568 h 904874"/>
                <a:gd name="connsiteX25" fmla="*/ 535781 w 745331"/>
                <a:gd name="connsiteY25" fmla="*/ 395287 h 904874"/>
                <a:gd name="connsiteX26" fmla="*/ 519112 w 745331"/>
                <a:gd name="connsiteY26" fmla="*/ 395287 h 904874"/>
                <a:gd name="connsiteX27" fmla="*/ 502443 w 745331"/>
                <a:gd name="connsiteY27" fmla="*/ 366712 h 904874"/>
                <a:gd name="connsiteX28" fmla="*/ 483393 w 745331"/>
                <a:gd name="connsiteY28" fmla="*/ 345281 h 904874"/>
                <a:gd name="connsiteX29" fmla="*/ 447675 w 745331"/>
                <a:gd name="connsiteY29" fmla="*/ 321468 h 904874"/>
                <a:gd name="connsiteX30" fmla="*/ 435768 w 745331"/>
                <a:gd name="connsiteY30" fmla="*/ 295275 h 904874"/>
                <a:gd name="connsiteX31" fmla="*/ 440531 w 745331"/>
                <a:gd name="connsiteY31" fmla="*/ 276225 h 904874"/>
                <a:gd name="connsiteX32" fmla="*/ 440531 w 745331"/>
                <a:gd name="connsiteY32" fmla="*/ 259556 h 904874"/>
                <a:gd name="connsiteX33" fmla="*/ 469106 w 745331"/>
                <a:gd name="connsiteY33" fmla="*/ 223837 h 904874"/>
                <a:gd name="connsiteX34" fmla="*/ 492918 w 745331"/>
                <a:gd name="connsiteY34" fmla="*/ 216693 h 904874"/>
                <a:gd name="connsiteX35" fmla="*/ 533400 w 745331"/>
                <a:gd name="connsiteY35" fmla="*/ 238125 h 904874"/>
                <a:gd name="connsiteX36" fmla="*/ 533400 w 745331"/>
                <a:gd name="connsiteY36" fmla="*/ 250031 h 904874"/>
                <a:gd name="connsiteX37" fmla="*/ 535781 w 745331"/>
                <a:gd name="connsiteY37" fmla="*/ 288131 h 904874"/>
                <a:gd name="connsiteX38" fmla="*/ 559593 w 745331"/>
                <a:gd name="connsiteY38" fmla="*/ 250031 h 904874"/>
                <a:gd name="connsiteX39" fmla="*/ 569118 w 745331"/>
                <a:gd name="connsiteY39" fmla="*/ 278606 h 904874"/>
                <a:gd name="connsiteX40" fmla="*/ 600075 w 745331"/>
                <a:gd name="connsiteY40" fmla="*/ 290512 h 904874"/>
                <a:gd name="connsiteX41" fmla="*/ 614362 w 745331"/>
                <a:gd name="connsiteY41" fmla="*/ 271462 h 904874"/>
                <a:gd name="connsiteX42" fmla="*/ 597693 w 745331"/>
                <a:gd name="connsiteY42" fmla="*/ 242887 h 904874"/>
                <a:gd name="connsiteX43" fmla="*/ 631031 w 745331"/>
                <a:gd name="connsiteY43" fmla="*/ 228600 h 904874"/>
                <a:gd name="connsiteX44" fmla="*/ 669131 w 745331"/>
                <a:gd name="connsiteY44" fmla="*/ 195262 h 904874"/>
                <a:gd name="connsiteX45" fmla="*/ 688181 w 745331"/>
                <a:gd name="connsiteY45" fmla="*/ 188118 h 904874"/>
                <a:gd name="connsiteX46" fmla="*/ 688181 w 745331"/>
                <a:gd name="connsiteY46" fmla="*/ 188118 h 904874"/>
                <a:gd name="connsiteX47" fmla="*/ 661987 w 745331"/>
                <a:gd name="connsiteY47" fmla="*/ 166687 h 904874"/>
                <a:gd name="connsiteX48" fmla="*/ 661987 w 745331"/>
                <a:gd name="connsiteY48" fmla="*/ 133350 h 904874"/>
                <a:gd name="connsiteX49" fmla="*/ 652462 w 745331"/>
                <a:gd name="connsiteY49" fmla="*/ 116681 h 904874"/>
                <a:gd name="connsiteX50" fmla="*/ 666750 w 745331"/>
                <a:gd name="connsiteY50" fmla="*/ 80962 h 904874"/>
                <a:gd name="connsiteX51" fmla="*/ 659606 w 745331"/>
                <a:gd name="connsiteY51" fmla="*/ 66675 h 904874"/>
                <a:gd name="connsiteX52" fmla="*/ 635793 w 745331"/>
                <a:gd name="connsiteY52" fmla="*/ 69056 h 904874"/>
                <a:gd name="connsiteX53" fmla="*/ 611981 w 745331"/>
                <a:gd name="connsiteY53" fmla="*/ 83343 h 904874"/>
                <a:gd name="connsiteX54" fmla="*/ 597693 w 745331"/>
                <a:gd name="connsiteY54" fmla="*/ 54768 h 904874"/>
                <a:gd name="connsiteX55" fmla="*/ 585787 w 745331"/>
                <a:gd name="connsiteY55" fmla="*/ 71437 h 904874"/>
                <a:gd name="connsiteX56" fmla="*/ 561975 w 745331"/>
                <a:gd name="connsiteY56" fmla="*/ 73818 h 904874"/>
                <a:gd name="connsiteX57" fmla="*/ 516731 w 745331"/>
                <a:gd name="connsiteY57" fmla="*/ 73818 h 904874"/>
                <a:gd name="connsiteX58" fmla="*/ 483393 w 745331"/>
                <a:gd name="connsiteY58" fmla="*/ 78581 h 904874"/>
                <a:gd name="connsiteX59" fmla="*/ 454818 w 745331"/>
                <a:gd name="connsiteY59" fmla="*/ 35718 h 904874"/>
                <a:gd name="connsiteX60" fmla="*/ 440531 w 745331"/>
                <a:gd name="connsiteY60" fmla="*/ 59531 h 904874"/>
                <a:gd name="connsiteX61" fmla="*/ 416718 w 745331"/>
                <a:gd name="connsiteY61" fmla="*/ 69056 h 904874"/>
                <a:gd name="connsiteX62" fmla="*/ 385762 w 745331"/>
                <a:gd name="connsiteY62" fmla="*/ 52387 h 904874"/>
                <a:gd name="connsiteX63" fmla="*/ 373856 w 745331"/>
                <a:gd name="connsiteY63" fmla="*/ 30956 h 904874"/>
                <a:gd name="connsiteX64" fmla="*/ 364331 w 745331"/>
                <a:gd name="connsiteY64" fmla="*/ 16668 h 904874"/>
                <a:gd name="connsiteX65" fmla="*/ 333375 w 745331"/>
                <a:gd name="connsiteY65" fmla="*/ 40481 h 904874"/>
                <a:gd name="connsiteX66" fmla="*/ 300037 w 745331"/>
                <a:gd name="connsiteY66" fmla="*/ 4762 h 904874"/>
                <a:gd name="connsiteX67" fmla="*/ 259556 w 745331"/>
                <a:gd name="connsiteY67" fmla="*/ 28575 h 904874"/>
                <a:gd name="connsiteX68" fmla="*/ 223837 w 745331"/>
                <a:gd name="connsiteY68" fmla="*/ 28575 h 904874"/>
                <a:gd name="connsiteX69" fmla="*/ 180975 w 745331"/>
                <a:gd name="connsiteY69" fmla="*/ 16668 h 904874"/>
                <a:gd name="connsiteX70" fmla="*/ 166687 w 745331"/>
                <a:gd name="connsiteY70" fmla="*/ 0 h 904874"/>
                <a:gd name="connsiteX71" fmla="*/ 140493 w 745331"/>
                <a:gd name="connsiteY71" fmla="*/ 21431 h 904874"/>
                <a:gd name="connsiteX72" fmla="*/ 133350 w 745331"/>
                <a:gd name="connsiteY72" fmla="*/ 52387 h 904874"/>
                <a:gd name="connsiteX73" fmla="*/ 114300 w 745331"/>
                <a:gd name="connsiteY73" fmla="*/ 73818 h 904874"/>
                <a:gd name="connsiteX74" fmla="*/ 66675 w 745331"/>
                <a:gd name="connsiteY74" fmla="*/ 104775 h 904874"/>
                <a:gd name="connsiteX75" fmla="*/ 102394 w 745331"/>
                <a:gd name="connsiteY75" fmla="*/ 133350 h 904874"/>
                <a:gd name="connsiteX76" fmla="*/ 130968 w 745331"/>
                <a:gd name="connsiteY76" fmla="*/ 152400 h 904874"/>
                <a:gd name="connsiteX77" fmla="*/ 85725 w 745331"/>
                <a:gd name="connsiteY77" fmla="*/ 180975 h 904874"/>
                <a:gd name="connsiteX78" fmla="*/ 88106 w 745331"/>
                <a:gd name="connsiteY78" fmla="*/ 216693 h 904874"/>
                <a:gd name="connsiteX79" fmla="*/ 54768 w 745331"/>
                <a:gd name="connsiteY79" fmla="*/ 238125 h 904874"/>
                <a:gd name="connsiteX80" fmla="*/ 45243 w 745331"/>
                <a:gd name="connsiteY80" fmla="*/ 252411 h 904874"/>
                <a:gd name="connsiteX81" fmla="*/ 26193 w 745331"/>
                <a:gd name="connsiteY81" fmla="*/ 252412 h 904874"/>
                <a:gd name="connsiteX82" fmla="*/ 0 w 745331"/>
                <a:gd name="connsiteY82" fmla="*/ 257175 h 904874"/>
                <a:gd name="connsiteX83" fmla="*/ 40481 w 745331"/>
                <a:gd name="connsiteY83" fmla="*/ 295275 h 904874"/>
                <a:gd name="connsiteX84" fmla="*/ 57150 w 745331"/>
                <a:gd name="connsiteY84" fmla="*/ 319087 h 904874"/>
                <a:gd name="connsiteX85" fmla="*/ 61912 w 745331"/>
                <a:gd name="connsiteY85" fmla="*/ 340518 h 904874"/>
                <a:gd name="connsiteX86" fmla="*/ 33337 w 745331"/>
                <a:gd name="connsiteY86" fmla="*/ 369093 h 904874"/>
                <a:gd name="connsiteX87" fmla="*/ 33337 w 745331"/>
                <a:gd name="connsiteY87" fmla="*/ 397668 h 904874"/>
                <a:gd name="connsiteX88" fmla="*/ 38100 w 745331"/>
                <a:gd name="connsiteY88" fmla="*/ 431006 h 904874"/>
                <a:gd name="connsiteX89" fmla="*/ 42862 w 745331"/>
                <a:gd name="connsiteY89" fmla="*/ 481012 h 904874"/>
                <a:gd name="connsiteX90" fmla="*/ 64294 w 745331"/>
                <a:gd name="connsiteY90" fmla="*/ 500062 h 904874"/>
                <a:gd name="connsiteX91" fmla="*/ 73818 w 745331"/>
                <a:gd name="connsiteY91" fmla="*/ 531018 h 904874"/>
                <a:gd name="connsiteX92" fmla="*/ 100012 w 745331"/>
                <a:gd name="connsiteY92" fmla="*/ 559593 h 904874"/>
                <a:gd name="connsiteX93" fmla="*/ 116681 w 745331"/>
                <a:gd name="connsiteY93" fmla="*/ 588168 h 904874"/>
                <a:gd name="connsiteX94" fmla="*/ 150018 w 745331"/>
                <a:gd name="connsiteY94" fmla="*/ 590550 h 904874"/>
                <a:gd name="connsiteX95" fmla="*/ 169068 w 745331"/>
                <a:gd name="connsiteY95" fmla="*/ 604837 h 904874"/>
                <a:gd name="connsiteX96" fmla="*/ 183356 w 745331"/>
                <a:gd name="connsiteY96" fmla="*/ 604837 h 904874"/>
                <a:gd name="connsiteX97" fmla="*/ 219075 w 745331"/>
                <a:gd name="connsiteY97" fmla="*/ 683418 h 904874"/>
                <a:gd name="connsiteX98" fmla="*/ 235743 w 745331"/>
                <a:gd name="connsiteY98" fmla="*/ 714375 h 904874"/>
                <a:gd name="connsiteX99" fmla="*/ 269081 w 745331"/>
                <a:gd name="connsiteY99" fmla="*/ 766762 h 904874"/>
                <a:gd name="connsiteX100" fmla="*/ 295275 w 745331"/>
                <a:gd name="connsiteY100" fmla="*/ 759618 h 904874"/>
                <a:gd name="connsiteX101" fmla="*/ 319087 w 745331"/>
                <a:gd name="connsiteY101" fmla="*/ 723900 h 904874"/>
                <a:gd name="connsiteX102" fmla="*/ 350043 w 745331"/>
                <a:gd name="connsiteY102" fmla="*/ 738187 h 904874"/>
                <a:gd name="connsiteX103" fmla="*/ 359568 w 745331"/>
                <a:gd name="connsiteY103" fmla="*/ 771525 h 904874"/>
                <a:gd name="connsiteX104" fmla="*/ 357187 w 745331"/>
                <a:gd name="connsiteY104" fmla="*/ 790574 h 904874"/>
                <a:gd name="connsiteX105" fmla="*/ 338137 w 745331"/>
                <a:gd name="connsiteY105" fmla="*/ 804862 h 904874"/>
                <a:gd name="connsiteX106" fmla="*/ 373856 w 745331"/>
                <a:gd name="connsiteY106" fmla="*/ 807243 h 904874"/>
                <a:gd name="connsiteX107" fmla="*/ 383381 w 745331"/>
                <a:gd name="connsiteY107" fmla="*/ 826292 h 904874"/>
                <a:gd name="connsiteX108" fmla="*/ 385762 w 745331"/>
                <a:gd name="connsiteY108" fmla="*/ 859631 h 904874"/>
                <a:gd name="connsiteX109" fmla="*/ 414337 w 745331"/>
                <a:gd name="connsiteY109" fmla="*/ 885825 h 904874"/>
                <a:gd name="connsiteX110" fmla="*/ 454818 w 745331"/>
                <a:gd name="connsiteY110" fmla="*/ 904874 h 904874"/>
                <a:gd name="connsiteX111" fmla="*/ 504825 w 745331"/>
                <a:gd name="connsiteY111" fmla="*/ 842962 h 904874"/>
                <a:gd name="connsiteX112" fmla="*/ 547687 w 745331"/>
                <a:gd name="connsiteY112" fmla="*/ 876300 h 904874"/>
                <a:gd name="connsiteX113" fmla="*/ 592931 w 745331"/>
                <a:gd name="connsiteY113" fmla="*/ 871537 h 904874"/>
                <a:gd name="connsiteX114" fmla="*/ 609600 w 745331"/>
                <a:gd name="connsiteY114" fmla="*/ 812006 h 904874"/>
                <a:gd name="connsiteX115" fmla="*/ 638175 w 745331"/>
                <a:gd name="connsiteY115" fmla="*/ 769143 h 90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745331" h="904874">
                  <a:moveTo>
                    <a:pt x="638175" y="769143"/>
                  </a:moveTo>
                  <a:lnTo>
                    <a:pt x="614362" y="721518"/>
                  </a:lnTo>
                  <a:lnTo>
                    <a:pt x="616743" y="695325"/>
                  </a:lnTo>
                  <a:lnTo>
                    <a:pt x="635793" y="647700"/>
                  </a:lnTo>
                  <a:lnTo>
                    <a:pt x="631031" y="607218"/>
                  </a:lnTo>
                  <a:lnTo>
                    <a:pt x="631031" y="559593"/>
                  </a:lnTo>
                  <a:lnTo>
                    <a:pt x="631031" y="533400"/>
                  </a:lnTo>
                  <a:lnTo>
                    <a:pt x="631031" y="485775"/>
                  </a:lnTo>
                  <a:lnTo>
                    <a:pt x="640556" y="469106"/>
                  </a:lnTo>
                  <a:lnTo>
                    <a:pt x="657225" y="471487"/>
                  </a:lnTo>
                  <a:lnTo>
                    <a:pt x="681037" y="433387"/>
                  </a:lnTo>
                  <a:lnTo>
                    <a:pt x="711993" y="438150"/>
                  </a:lnTo>
                  <a:lnTo>
                    <a:pt x="731043" y="438150"/>
                  </a:lnTo>
                  <a:lnTo>
                    <a:pt x="714375" y="409575"/>
                  </a:lnTo>
                  <a:lnTo>
                    <a:pt x="714375" y="385762"/>
                  </a:lnTo>
                  <a:lnTo>
                    <a:pt x="733425" y="347662"/>
                  </a:lnTo>
                  <a:lnTo>
                    <a:pt x="745331" y="323850"/>
                  </a:lnTo>
                  <a:lnTo>
                    <a:pt x="735806" y="316706"/>
                  </a:lnTo>
                  <a:lnTo>
                    <a:pt x="704850" y="309562"/>
                  </a:lnTo>
                  <a:lnTo>
                    <a:pt x="685800" y="335756"/>
                  </a:lnTo>
                  <a:lnTo>
                    <a:pt x="666750" y="357187"/>
                  </a:lnTo>
                  <a:lnTo>
                    <a:pt x="650081" y="357187"/>
                  </a:lnTo>
                  <a:lnTo>
                    <a:pt x="614362" y="364331"/>
                  </a:lnTo>
                  <a:lnTo>
                    <a:pt x="597693" y="390525"/>
                  </a:lnTo>
                  <a:lnTo>
                    <a:pt x="566737" y="359568"/>
                  </a:lnTo>
                  <a:lnTo>
                    <a:pt x="535781" y="395287"/>
                  </a:lnTo>
                  <a:lnTo>
                    <a:pt x="519112" y="395287"/>
                  </a:lnTo>
                  <a:lnTo>
                    <a:pt x="502443" y="366712"/>
                  </a:lnTo>
                  <a:lnTo>
                    <a:pt x="483393" y="345281"/>
                  </a:lnTo>
                  <a:lnTo>
                    <a:pt x="447675" y="321468"/>
                  </a:lnTo>
                  <a:lnTo>
                    <a:pt x="435768" y="295275"/>
                  </a:lnTo>
                  <a:lnTo>
                    <a:pt x="440531" y="276225"/>
                  </a:lnTo>
                  <a:lnTo>
                    <a:pt x="440531" y="259556"/>
                  </a:lnTo>
                  <a:lnTo>
                    <a:pt x="469106" y="223837"/>
                  </a:lnTo>
                  <a:lnTo>
                    <a:pt x="492918" y="216693"/>
                  </a:lnTo>
                  <a:lnTo>
                    <a:pt x="533400" y="238125"/>
                  </a:lnTo>
                  <a:lnTo>
                    <a:pt x="533400" y="250031"/>
                  </a:lnTo>
                  <a:lnTo>
                    <a:pt x="535781" y="288131"/>
                  </a:lnTo>
                  <a:lnTo>
                    <a:pt x="559593" y="250031"/>
                  </a:lnTo>
                  <a:lnTo>
                    <a:pt x="569118" y="278606"/>
                  </a:lnTo>
                  <a:lnTo>
                    <a:pt x="600075" y="290512"/>
                  </a:lnTo>
                  <a:lnTo>
                    <a:pt x="614362" y="271462"/>
                  </a:lnTo>
                  <a:lnTo>
                    <a:pt x="597693" y="242887"/>
                  </a:lnTo>
                  <a:lnTo>
                    <a:pt x="631031" y="228600"/>
                  </a:lnTo>
                  <a:lnTo>
                    <a:pt x="669131" y="195262"/>
                  </a:lnTo>
                  <a:lnTo>
                    <a:pt x="688181" y="188118"/>
                  </a:lnTo>
                  <a:lnTo>
                    <a:pt x="688181" y="188118"/>
                  </a:lnTo>
                  <a:lnTo>
                    <a:pt x="661987" y="166687"/>
                  </a:lnTo>
                  <a:lnTo>
                    <a:pt x="661987" y="133350"/>
                  </a:lnTo>
                  <a:lnTo>
                    <a:pt x="652462" y="116681"/>
                  </a:lnTo>
                  <a:lnTo>
                    <a:pt x="666750" y="80962"/>
                  </a:lnTo>
                  <a:lnTo>
                    <a:pt x="659606" y="66675"/>
                  </a:lnTo>
                  <a:lnTo>
                    <a:pt x="635793" y="69056"/>
                  </a:lnTo>
                  <a:lnTo>
                    <a:pt x="611981" y="83343"/>
                  </a:lnTo>
                  <a:lnTo>
                    <a:pt x="597693" y="54768"/>
                  </a:lnTo>
                  <a:lnTo>
                    <a:pt x="585787" y="71437"/>
                  </a:lnTo>
                  <a:lnTo>
                    <a:pt x="561975" y="73818"/>
                  </a:lnTo>
                  <a:lnTo>
                    <a:pt x="516731" y="73818"/>
                  </a:lnTo>
                  <a:lnTo>
                    <a:pt x="483393" y="78581"/>
                  </a:lnTo>
                  <a:lnTo>
                    <a:pt x="454818" y="35718"/>
                  </a:lnTo>
                  <a:lnTo>
                    <a:pt x="440531" y="59531"/>
                  </a:lnTo>
                  <a:lnTo>
                    <a:pt x="416718" y="69056"/>
                  </a:lnTo>
                  <a:lnTo>
                    <a:pt x="385762" y="52387"/>
                  </a:lnTo>
                  <a:lnTo>
                    <a:pt x="373856" y="30956"/>
                  </a:lnTo>
                  <a:lnTo>
                    <a:pt x="364331" y="16668"/>
                  </a:lnTo>
                  <a:lnTo>
                    <a:pt x="333375" y="40481"/>
                  </a:lnTo>
                  <a:lnTo>
                    <a:pt x="300037" y="4762"/>
                  </a:lnTo>
                  <a:lnTo>
                    <a:pt x="259556" y="28575"/>
                  </a:lnTo>
                  <a:lnTo>
                    <a:pt x="223837" y="28575"/>
                  </a:lnTo>
                  <a:lnTo>
                    <a:pt x="180975" y="16668"/>
                  </a:lnTo>
                  <a:lnTo>
                    <a:pt x="166687" y="0"/>
                  </a:lnTo>
                  <a:lnTo>
                    <a:pt x="140493" y="21431"/>
                  </a:lnTo>
                  <a:lnTo>
                    <a:pt x="133350" y="52387"/>
                  </a:lnTo>
                  <a:lnTo>
                    <a:pt x="114300" y="73818"/>
                  </a:lnTo>
                  <a:lnTo>
                    <a:pt x="66675" y="104775"/>
                  </a:lnTo>
                  <a:lnTo>
                    <a:pt x="102394" y="133350"/>
                  </a:lnTo>
                  <a:lnTo>
                    <a:pt x="130968" y="152400"/>
                  </a:lnTo>
                  <a:lnTo>
                    <a:pt x="85725" y="180975"/>
                  </a:lnTo>
                  <a:lnTo>
                    <a:pt x="88106" y="216693"/>
                  </a:lnTo>
                  <a:lnTo>
                    <a:pt x="54768" y="238125"/>
                  </a:lnTo>
                  <a:cubicBezTo>
                    <a:pt x="50799" y="238918"/>
                    <a:pt x="49212" y="251618"/>
                    <a:pt x="45243" y="252411"/>
                  </a:cubicBezTo>
                  <a:lnTo>
                    <a:pt x="26193" y="252412"/>
                  </a:lnTo>
                  <a:lnTo>
                    <a:pt x="0" y="257175"/>
                  </a:lnTo>
                  <a:lnTo>
                    <a:pt x="40481" y="295275"/>
                  </a:lnTo>
                  <a:lnTo>
                    <a:pt x="57150" y="319087"/>
                  </a:lnTo>
                  <a:lnTo>
                    <a:pt x="61912" y="340518"/>
                  </a:lnTo>
                  <a:lnTo>
                    <a:pt x="33337" y="369093"/>
                  </a:lnTo>
                  <a:lnTo>
                    <a:pt x="33337" y="397668"/>
                  </a:lnTo>
                  <a:lnTo>
                    <a:pt x="38100" y="431006"/>
                  </a:lnTo>
                  <a:lnTo>
                    <a:pt x="42862" y="481012"/>
                  </a:lnTo>
                  <a:lnTo>
                    <a:pt x="64294" y="500062"/>
                  </a:lnTo>
                  <a:lnTo>
                    <a:pt x="73818" y="531018"/>
                  </a:lnTo>
                  <a:lnTo>
                    <a:pt x="100012" y="559593"/>
                  </a:lnTo>
                  <a:lnTo>
                    <a:pt x="116681" y="588168"/>
                  </a:lnTo>
                  <a:lnTo>
                    <a:pt x="150018" y="590550"/>
                  </a:lnTo>
                  <a:lnTo>
                    <a:pt x="169068" y="604837"/>
                  </a:lnTo>
                  <a:lnTo>
                    <a:pt x="183356" y="604837"/>
                  </a:lnTo>
                  <a:lnTo>
                    <a:pt x="219075" y="683418"/>
                  </a:lnTo>
                  <a:lnTo>
                    <a:pt x="235743" y="714375"/>
                  </a:lnTo>
                  <a:lnTo>
                    <a:pt x="269081" y="766762"/>
                  </a:lnTo>
                  <a:lnTo>
                    <a:pt x="295275" y="759618"/>
                  </a:lnTo>
                  <a:lnTo>
                    <a:pt x="319087" y="723900"/>
                  </a:lnTo>
                  <a:lnTo>
                    <a:pt x="350043" y="738187"/>
                  </a:lnTo>
                  <a:lnTo>
                    <a:pt x="359568" y="771525"/>
                  </a:lnTo>
                  <a:cubicBezTo>
                    <a:pt x="356393" y="777081"/>
                    <a:pt x="360362" y="785018"/>
                    <a:pt x="357187" y="790574"/>
                  </a:cubicBezTo>
                  <a:lnTo>
                    <a:pt x="338137" y="804862"/>
                  </a:lnTo>
                  <a:lnTo>
                    <a:pt x="373856" y="807243"/>
                  </a:lnTo>
                  <a:cubicBezTo>
                    <a:pt x="373856" y="813593"/>
                    <a:pt x="383381" y="819942"/>
                    <a:pt x="383381" y="826292"/>
                  </a:cubicBezTo>
                  <a:lnTo>
                    <a:pt x="385762" y="859631"/>
                  </a:lnTo>
                  <a:lnTo>
                    <a:pt x="414337" y="885825"/>
                  </a:lnTo>
                  <a:lnTo>
                    <a:pt x="454818" y="904874"/>
                  </a:lnTo>
                  <a:cubicBezTo>
                    <a:pt x="475455" y="873125"/>
                    <a:pt x="488950" y="865187"/>
                    <a:pt x="504825" y="842962"/>
                  </a:cubicBezTo>
                  <a:lnTo>
                    <a:pt x="547687" y="876300"/>
                  </a:lnTo>
                  <a:lnTo>
                    <a:pt x="592931" y="871537"/>
                  </a:lnTo>
                  <a:lnTo>
                    <a:pt x="609600" y="812006"/>
                  </a:lnTo>
                  <a:lnTo>
                    <a:pt x="638175" y="769143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700">
                <a:latin typeface="Arial Narrow" pitchFamily="34" charset="0"/>
              </a:endParaRPr>
            </a:p>
          </p:txBody>
        </p:sp>
        <p:sp>
          <p:nvSpPr>
            <p:cNvPr id="63" name="Пермский край"/>
            <p:cNvSpPr/>
            <p:nvPr/>
          </p:nvSpPr>
          <p:spPr>
            <a:xfrm>
              <a:off x="5397500" y="7362825"/>
              <a:ext cx="830263" cy="1163638"/>
            </a:xfrm>
            <a:custGeom>
              <a:avLst/>
              <a:gdLst>
                <a:gd name="connsiteX0" fmla="*/ 607219 w 840581"/>
                <a:gd name="connsiteY0" fmla="*/ 1133475 h 1154906"/>
                <a:gd name="connsiteX1" fmla="*/ 619125 w 840581"/>
                <a:gd name="connsiteY1" fmla="*/ 1083468 h 1154906"/>
                <a:gd name="connsiteX2" fmla="*/ 604837 w 840581"/>
                <a:gd name="connsiteY2" fmla="*/ 1021556 h 1154906"/>
                <a:gd name="connsiteX3" fmla="*/ 614362 w 840581"/>
                <a:gd name="connsiteY3" fmla="*/ 1000125 h 1154906"/>
                <a:gd name="connsiteX4" fmla="*/ 645319 w 840581"/>
                <a:gd name="connsiteY4" fmla="*/ 1016793 h 1154906"/>
                <a:gd name="connsiteX5" fmla="*/ 673894 w 840581"/>
                <a:gd name="connsiteY5" fmla="*/ 985837 h 1154906"/>
                <a:gd name="connsiteX6" fmla="*/ 690562 w 840581"/>
                <a:gd name="connsiteY6" fmla="*/ 964406 h 1154906"/>
                <a:gd name="connsiteX7" fmla="*/ 683419 w 840581"/>
                <a:gd name="connsiteY7" fmla="*/ 928687 h 1154906"/>
                <a:gd name="connsiteX8" fmla="*/ 678656 w 840581"/>
                <a:gd name="connsiteY8" fmla="*/ 890587 h 1154906"/>
                <a:gd name="connsiteX9" fmla="*/ 681037 w 840581"/>
                <a:gd name="connsiteY9" fmla="*/ 873918 h 1154906"/>
                <a:gd name="connsiteX10" fmla="*/ 702469 w 840581"/>
                <a:gd name="connsiteY10" fmla="*/ 852487 h 1154906"/>
                <a:gd name="connsiteX11" fmla="*/ 723900 w 840581"/>
                <a:gd name="connsiteY11" fmla="*/ 852487 h 1154906"/>
                <a:gd name="connsiteX12" fmla="*/ 731044 w 840581"/>
                <a:gd name="connsiteY12" fmla="*/ 881062 h 1154906"/>
                <a:gd name="connsiteX13" fmla="*/ 769144 w 840581"/>
                <a:gd name="connsiteY13" fmla="*/ 845343 h 1154906"/>
                <a:gd name="connsiteX14" fmla="*/ 769144 w 840581"/>
                <a:gd name="connsiteY14" fmla="*/ 826293 h 1154906"/>
                <a:gd name="connsiteX15" fmla="*/ 745331 w 840581"/>
                <a:gd name="connsiteY15" fmla="*/ 792956 h 1154906"/>
                <a:gd name="connsiteX16" fmla="*/ 747712 w 840581"/>
                <a:gd name="connsiteY16" fmla="*/ 776287 h 1154906"/>
                <a:gd name="connsiteX17" fmla="*/ 778669 w 840581"/>
                <a:gd name="connsiteY17" fmla="*/ 747712 h 1154906"/>
                <a:gd name="connsiteX18" fmla="*/ 788194 w 840581"/>
                <a:gd name="connsiteY18" fmla="*/ 735806 h 1154906"/>
                <a:gd name="connsiteX19" fmla="*/ 802481 w 840581"/>
                <a:gd name="connsiteY19" fmla="*/ 735806 h 1154906"/>
                <a:gd name="connsiteX20" fmla="*/ 821531 w 840581"/>
                <a:gd name="connsiteY20" fmla="*/ 702468 h 1154906"/>
                <a:gd name="connsiteX21" fmla="*/ 833437 w 840581"/>
                <a:gd name="connsiteY21" fmla="*/ 678656 h 1154906"/>
                <a:gd name="connsiteX22" fmla="*/ 833437 w 840581"/>
                <a:gd name="connsiteY22" fmla="*/ 654843 h 1154906"/>
                <a:gd name="connsiteX23" fmla="*/ 809625 w 840581"/>
                <a:gd name="connsiteY23" fmla="*/ 638175 h 1154906"/>
                <a:gd name="connsiteX24" fmla="*/ 797719 w 840581"/>
                <a:gd name="connsiteY24" fmla="*/ 626268 h 1154906"/>
                <a:gd name="connsiteX25" fmla="*/ 797719 w 840581"/>
                <a:gd name="connsiteY25" fmla="*/ 600075 h 1154906"/>
                <a:gd name="connsiteX26" fmla="*/ 807244 w 840581"/>
                <a:gd name="connsiteY26" fmla="*/ 564356 h 1154906"/>
                <a:gd name="connsiteX27" fmla="*/ 809625 w 840581"/>
                <a:gd name="connsiteY27" fmla="*/ 552450 h 1154906"/>
                <a:gd name="connsiteX28" fmla="*/ 792956 w 840581"/>
                <a:gd name="connsiteY28" fmla="*/ 538162 h 1154906"/>
                <a:gd name="connsiteX29" fmla="*/ 771525 w 840581"/>
                <a:gd name="connsiteY29" fmla="*/ 528637 h 1154906"/>
                <a:gd name="connsiteX30" fmla="*/ 757237 w 840581"/>
                <a:gd name="connsiteY30" fmla="*/ 526256 h 1154906"/>
                <a:gd name="connsiteX31" fmla="*/ 740569 w 840581"/>
                <a:gd name="connsiteY31" fmla="*/ 514350 h 1154906"/>
                <a:gd name="connsiteX32" fmla="*/ 740569 w 840581"/>
                <a:gd name="connsiteY32" fmla="*/ 497681 h 1154906"/>
                <a:gd name="connsiteX33" fmla="*/ 726281 w 840581"/>
                <a:gd name="connsiteY33" fmla="*/ 478631 h 1154906"/>
                <a:gd name="connsiteX34" fmla="*/ 723900 w 840581"/>
                <a:gd name="connsiteY34" fmla="*/ 464343 h 1154906"/>
                <a:gd name="connsiteX35" fmla="*/ 742950 w 840581"/>
                <a:gd name="connsiteY35" fmla="*/ 431006 h 1154906"/>
                <a:gd name="connsiteX36" fmla="*/ 747712 w 840581"/>
                <a:gd name="connsiteY36" fmla="*/ 407193 h 1154906"/>
                <a:gd name="connsiteX37" fmla="*/ 790575 w 840581"/>
                <a:gd name="connsiteY37" fmla="*/ 378618 h 1154906"/>
                <a:gd name="connsiteX38" fmla="*/ 792956 w 840581"/>
                <a:gd name="connsiteY38" fmla="*/ 333375 h 1154906"/>
                <a:gd name="connsiteX39" fmla="*/ 804862 w 840581"/>
                <a:gd name="connsiteY39" fmla="*/ 292893 h 1154906"/>
                <a:gd name="connsiteX40" fmla="*/ 809625 w 840581"/>
                <a:gd name="connsiteY40" fmla="*/ 269081 h 1154906"/>
                <a:gd name="connsiteX41" fmla="*/ 828675 w 840581"/>
                <a:gd name="connsiteY41" fmla="*/ 233362 h 1154906"/>
                <a:gd name="connsiteX42" fmla="*/ 840581 w 840581"/>
                <a:gd name="connsiteY42" fmla="*/ 209550 h 1154906"/>
                <a:gd name="connsiteX43" fmla="*/ 840581 w 840581"/>
                <a:gd name="connsiteY43" fmla="*/ 176212 h 1154906"/>
                <a:gd name="connsiteX44" fmla="*/ 828675 w 840581"/>
                <a:gd name="connsiteY44" fmla="*/ 138112 h 1154906"/>
                <a:gd name="connsiteX45" fmla="*/ 823912 w 840581"/>
                <a:gd name="connsiteY45" fmla="*/ 95250 h 1154906"/>
                <a:gd name="connsiteX46" fmla="*/ 823912 w 840581"/>
                <a:gd name="connsiteY46" fmla="*/ 78581 h 1154906"/>
                <a:gd name="connsiteX47" fmla="*/ 835819 w 840581"/>
                <a:gd name="connsiteY47" fmla="*/ 57150 h 1154906"/>
                <a:gd name="connsiteX48" fmla="*/ 833437 w 840581"/>
                <a:gd name="connsiteY48" fmla="*/ 30956 h 1154906"/>
                <a:gd name="connsiteX49" fmla="*/ 826294 w 840581"/>
                <a:gd name="connsiteY49" fmla="*/ 0 h 1154906"/>
                <a:gd name="connsiteX50" fmla="*/ 795337 w 840581"/>
                <a:gd name="connsiteY50" fmla="*/ 28575 h 1154906"/>
                <a:gd name="connsiteX51" fmla="*/ 778669 w 840581"/>
                <a:gd name="connsiteY51" fmla="*/ 38100 h 1154906"/>
                <a:gd name="connsiteX52" fmla="*/ 740569 w 840581"/>
                <a:gd name="connsiteY52" fmla="*/ 38100 h 1154906"/>
                <a:gd name="connsiteX53" fmla="*/ 695325 w 840581"/>
                <a:gd name="connsiteY53" fmla="*/ 40481 h 1154906"/>
                <a:gd name="connsiteX54" fmla="*/ 645319 w 840581"/>
                <a:gd name="connsiteY54" fmla="*/ 40481 h 1154906"/>
                <a:gd name="connsiteX55" fmla="*/ 595312 w 840581"/>
                <a:gd name="connsiteY55" fmla="*/ 40481 h 1154906"/>
                <a:gd name="connsiteX56" fmla="*/ 571500 w 840581"/>
                <a:gd name="connsiteY56" fmla="*/ 40481 h 1154906"/>
                <a:gd name="connsiteX57" fmla="*/ 540544 w 840581"/>
                <a:gd name="connsiteY57" fmla="*/ 35718 h 1154906"/>
                <a:gd name="connsiteX58" fmla="*/ 531019 w 840581"/>
                <a:gd name="connsiteY58" fmla="*/ 33337 h 1154906"/>
                <a:gd name="connsiteX59" fmla="*/ 521494 w 840581"/>
                <a:gd name="connsiteY59" fmla="*/ 57150 h 1154906"/>
                <a:gd name="connsiteX60" fmla="*/ 504825 w 840581"/>
                <a:gd name="connsiteY60" fmla="*/ 47625 h 1154906"/>
                <a:gd name="connsiteX61" fmla="*/ 495300 w 840581"/>
                <a:gd name="connsiteY61" fmla="*/ 111918 h 1154906"/>
                <a:gd name="connsiteX62" fmla="*/ 466725 w 840581"/>
                <a:gd name="connsiteY62" fmla="*/ 100012 h 1154906"/>
                <a:gd name="connsiteX63" fmla="*/ 445294 w 840581"/>
                <a:gd name="connsiteY63" fmla="*/ 92868 h 1154906"/>
                <a:gd name="connsiteX64" fmla="*/ 435769 w 840581"/>
                <a:gd name="connsiteY64" fmla="*/ 126206 h 1154906"/>
                <a:gd name="connsiteX65" fmla="*/ 409575 w 840581"/>
                <a:gd name="connsiteY65" fmla="*/ 126206 h 1154906"/>
                <a:gd name="connsiteX66" fmla="*/ 392906 w 840581"/>
                <a:gd name="connsiteY66" fmla="*/ 111918 h 1154906"/>
                <a:gd name="connsiteX67" fmla="*/ 373856 w 840581"/>
                <a:gd name="connsiteY67" fmla="*/ 140493 h 1154906"/>
                <a:gd name="connsiteX68" fmla="*/ 364331 w 840581"/>
                <a:gd name="connsiteY68" fmla="*/ 159543 h 1154906"/>
                <a:gd name="connsiteX69" fmla="*/ 352425 w 840581"/>
                <a:gd name="connsiteY69" fmla="*/ 188118 h 1154906"/>
                <a:gd name="connsiteX70" fmla="*/ 288131 w 840581"/>
                <a:gd name="connsiteY70" fmla="*/ 164306 h 1154906"/>
                <a:gd name="connsiteX71" fmla="*/ 233362 w 840581"/>
                <a:gd name="connsiteY71" fmla="*/ 157162 h 1154906"/>
                <a:gd name="connsiteX72" fmla="*/ 230981 w 840581"/>
                <a:gd name="connsiteY72" fmla="*/ 185737 h 1154906"/>
                <a:gd name="connsiteX73" fmla="*/ 185737 w 840581"/>
                <a:gd name="connsiteY73" fmla="*/ 176212 h 1154906"/>
                <a:gd name="connsiteX74" fmla="*/ 188119 w 840581"/>
                <a:gd name="connsiteY74" fmla="*/ 147637 h 1154906"/>
                <a:gd name="connsiteX75" fmla="*/ 169069 w 840581"/>
                <a:gd name="connsiteY75" fmla="*/ 130968 h 1154906"/>
                <a:gd name="connsiteX76" fmla="*/ 126206 w 840581"/>
                <a:gd name="connsiteY76" fmla="*/ 130968 h 1154906"/>
                <a:gd name="connsiteX77" fmla="*/ 111919 w 840581"/>
                <a:gd name="connsiteY77" fmla="*/ 173831 h 1154906"/>
                <a:gd name="connsiteX78" fmla="*/ 80962 w 840581"/>
                <a:gd name="connsiteY78" fmla="*/ 152400 h 1154906"/>
                <a:gd name="connsiteX79" fmla="*/ 73819 w 840581"/>
                <a:gd name="connsiteY79" fmla="*/ 188118 h 1154906"/>
                <a:gd name="connsiteX80" fmla="*/ 16669 w 840581"/>
                <a:gd name="connsiteY80" fmla="*/ 176212 h 1154906"/>
                <a:gd name="connsiteX81" fmla="*/ 0 w 840581"/>
                <a:gd name="connsiteY81" fmla="*/ 245268 h 1154906"/>
                <a:gd name="connsiteX82" fmla="*/ 23812 w 840581"/>
                <a:gd name="connsiteY82" fmla="*/ 252412 h 1154906"/>
                <a:gd name="connsiteX83" fmla="*/ 40481 w 840581"/>
                <a:gd name="connsiteY83" fmla="*/ 252412 h 1154906"/>
                <a:gd name="connsiteX84" fmla="*/ 57150 w 840581"/>
                <a:gd name="connsiteY84" fmla="*/ 273843 h 1154906"/>
                <a:gd name="connsiteX85" fmla="*/ 64294 w 840581"/>
                <a:gd name="connsiteY85" fmla="*/ 290512 h 1154906"/>
                <a:gd name="connsiteX86" fmla="*/ 64294 w 840581"/>
                <a:gd name="connsiteY86" fmla="*/ 326231 h 1154906"/>
                <a:gd name="connsiteX87" fmla="*/ 107156 w 840581"/>
                <a:gd name="connsiteY87" fmla="*/ 338137 h 1154906"/>
                <a:gd name="connsiteX88" fmla="*/ 138112 w 840581"/>
                <a:gd name="connsiteY88" fmla="*/ 338137 h 1154906"/>
                <a:gd name="connsiteX89" fmla="*/ 183356 w 840581"/>
                <a:gd name="connsiteY89" fmla="*/ 326231 h 1154906"/>
                <a:gd name="connsiteX90" fmla="*/ 204787 w 840581"/>
                <a:gd name="connsiteY90" fmla="*/ 335756 h 1154906"/>
                <a:gd name="connsiteX91" fmla="*/ 207169 w 840581"/>
                <a:gd name="connsiteY91" fmla="*/ 426243 h 1154906"/>
                <a:gd name="connsiteX92" fmla="*/ 183356 w 840581"/>
                <a:gd name="connsiteY92" fmla="*/ 459581 h 1154906"/>
                <a:gd name="connsiteX93" fmla="*/ 178594 w 840581"/>
                <a:gd name="connsiteY93" fmla="*/ 495300 h 1154906"/>
                <a:gd name="connsiteX94" fmla="*/ 169069 w 840581"/>
                <a:gd name="connsiteY94" fmla="*/ 516731 h 1154906"/>
                <a:gd name="connsiteX95" fmla="*/ 173831 w 840581"/>
                <a:gd name="connsiteY95" fmla="*/ 554831 h 1154906"/>
                <a:gd name="connsiteX96" fmla="*/ 197644 w 840581"/>
                <a:gd name="connsiteY96" fmla="*/ 559593 h 1154906"/>
                <a:gd name="connsiteX97" fmla="*/ 228600 w 840581"/>
                <a:gd name="connsiteY97" fmla="*/ 557212 h 1154906"/>
                <a:gd name="connsiteX98" fmla="*/ 235744 w 840581"/>
                <a:gd name="connsiteY98" fmla="*/ 571500 h 1154906"/>
                <a:gd name="connsiteX99" fmla="*/ 214312 w 840581"/>
                <a:gd name="connsiteY99" fmla="*/ 595312 h 1154906"/>
                <a:gd name="connsiteX100" fmla="*/ 233362 w 840581"/>
                <a:gd name="connsiteY100" fmla="*/ 631031 h 1154906"/>
                <a:gd name="connsiteX101" fmla="*/ 216694 w 840581"/>
                <a:gd name="connsiteY101" fmla="*/ 652462 h 1154906"/>
                <a:gd name="connsiteX102" fmla="*/ 216694 w 840581"/>
                <a:gd name="connsiteY102" fmla="*/ 692943 h 1154906"/>
                <a:gd name="connsiteX103" fmla="*/ 228600 w 840581"/>
                <a:gd name="connsiteY103" fmla="*/ 721518 h 1154906"/>
                <a:gd name="connsiteX104" fmla="*/ 228600 w 840581"/>
                <a:gd name="connsiteY104" fmla="*/ 754856 h 1154906"/>
                <a:gd name="connsiteX105" fmla="*/ 257175 w 840581"/>
                <a:gd name="connsiteY105" fmla="*/ 792956 h 1154906"/>
                <a:gd name="connsiteX106" fmla="*/ 259556 w 840581"/>
                <a:gd name="connsiteY106" fmla="*/ 831056 h 1154906"/>
                <a:gd name="connsiteX107" fmla="*/ 254794 w 840581"/>
                <a:gd name="connsiteY107" fmla="*/ 871537 h 1154906"/>
                <a:gd name="connsiteX108" fmla="*/ 245269 w 840581"/>
                <a:gd name="connsiteY108" fmla="*/ 892968 h 1154906"/>
                <a:gd name="connsiteX109" fmla="*/ 254794 w 840581"/>
                <a:gd name="connsiteY109" fmla="*/ 909637 h 1154906"/>
                <a:gd name="connsiteX110" fmla="*/ 261937 w 840581"/>
                <a:gd name="connsiteY110" fmla="*/ 926306 h 1154906"/>
                <a:gd name="connsiteX111" fmla="*/ 283369 w 840581"/>
                <a:gd name="connsiteY111" fmla="*/ 945356 h 1154906"/>
                <a:gd name="connsiteX112" fmla="*/ 285750 w 840581"/>
                <a:gd name="connsiteY112" fmla="*/ 988218 h 1154906"/>
                <a:gd name="connsiteX113" fmla="*/ 264319 w 840581"/>
                <a:gd name="connsiteY113" fmla="*/ 988218 h 1154906"/>
                <a:gd name="connsiteX114" fmla="*/ 264319 w 840581"/>
                <a:gd name="connsiteY114" fmla="*/ 1021556 h 1154906"/>
                <a:gd name="connsiteX115" fmla="*/ 245269 w 840581"/>
                <a:gd name="connsiteY115" fmla="*/ 1031081 h 1154906"/>
                <a:gd name="connsiteX116" fmla="*/ 230981 w 840581"/>
                <a:gd name="connsiteY116" fmla="*/ 1038225 h 1154906"/>
                <a:gd name="connsiteX117" fmla="*/ 230981 w 840581"/>
                <a:gd name="connsiteY117" fmla="*/ 1066800 h 1154906"/>
                <a:gd name="connsiteX118" fmla="*/ 264319 w 840581"/>
                <a:gd name="connsiteY118" fmla="*/ 1081087 h 1154906"/>
                <a:gd name="connsiteX119" fmla="*/ 295275 w 840581"/>
                <a:gd name="connsiteY119" fmla="*/ 1112043 h 1154906"/>
                <a:gd name="connsiteX120" fmla="*/ 316706 w 840581"/>
                <a:gd name="connsiteY120" fmla="*/ 1104900 h 1154906"/>
                <a:gd name="connsiteX121" fmla="*/ 340519 w 840581"/>
                <a:gd name="connsiteY121" fmla="*/ 1112043 h 1154906"/>
                <a:gd name="connsiteX122" fmla="*/ 376237 w 840581"/>
                <a:gd name="connsiteY122" fmla="*/ 1119187 h 1154906"/>
                <a:gd name="connsiteX123" fmla="*/ 411956 w 840581"/>
                <a:gd name="connsiteY123" fmla="*/ 1123950 h 1154906"/>
                <a:gd name="connsiteX124" fmla="*/ 450056 w 840581"/>
                <a:gd name="connsiteY124" fmla="*/ 1104900 h 1154906"/>
                <a:gd name="connsiteX125" fmla="*/ 481012 w 840581"/>
                <a:gd name="connsiteY125" fmla="*/ 1143000 h 1154906"/>
                <a:gd name="connsiteX126" fmla="*/ 516731 w 840581"/>
                <a:gd name="connsiteY126" fmla="*/ 1102518 h 1154906"/>
                <a:gd name="connsiteX127" fmla="*/ 540544 w 840581"/>
                <a:gd name="connsiteY127" fmla="*/ 1154906 h 1154906"/>
                <a:gd name="connsiteX128" fmla="*/ 607219 w 840581"/>
                <a:gd name="connsiteY128" fmla="*/ 1133475 h 1154906"/>
                <a:gd name="connsiteX0" fmla="*/ 607219 w 840581"/>
                <a:gd name="connsiteY0" fmla="*/ 1133475 h 1154906"/>
                <a:gd name="connsiteX1" fmla="*/ 619125 w 840581"/>
                <a:gd name="connsiteY1" fmla="*/ 1083468 h 1154906"/>
                <a:gd name="connsiteX2" fmla="*/ 604837 w 840581"/>
                <a:gd name="connsiteY2" fmla="*/ 1021556 h 1154906"/>
                <a:gd name="connsiteX3" fmla="*/ 614362 w 840581"/>
                <a:gd name="connsiteY3" fmla="*/ 1000125 h 1154906"/>
                <a:gd name="connsiteX4" fmla="*/ 645319 w 840581"/>
                <a:gd name="connsiteY4" fmla="*/ 1016793 h 1154906"/>
                <a:gd name="connsiteX5" fmla="*/ 673894 w 840581"/>
                <a:gd name="connsiteY5" fmla="*/ 985837 h 1154906"/>
                <a:gd name="connsiteX6" fmla="*/ 690562 w 840581"/>
                <a:gd name="connsiteY6" fmla="*/ 964406 h 1154906"/>
                <a:gd name="connsiteX7" fmla="*/ 683419 w 840581"/>
                <a:gd name="connsiteY7" fmla="*/ 928687 h 1154906"/>
                <a:gd name="connsiteX8" fmla="*/ 678656 w 840581"/>
                <a:gd name="connsiteY8" fmla="*/ 890587 h 1154906"/>
                <a:gd name="connsiteX9" fmla="*/ 681037 w 840581"/>
                <a:gd name="connsiteY9" fmla="*/ 873918 h 1154906"/>
                <a:gd name="connsiteX10" fmla="*/ 702469 w 840581"/>
                <a:gd name="connsiteY10" fmla="*/ 852487 h 1154906"/>
                <a:gd name="connsiteX11" fmla="*/ 723900 w 840581"/>
                <a:gd name="connsiteY11" fmla="*/ 852487 h 1154906"/>
                <a:gd name="connsiteX12" fmla="*/ 731044 w 840581"/>
                <a:gd name="connsiteY12" fmla="*/ 881062 h 1154906"/>
                <a:gd name="connsiteX13" fmla="*/ 769144 w 840581"/>
                <a:gd name="connsiteY13" fmla="*/ 845343 h 1154906"/>
                <a:gd name="connsiteX14" fmla="*/ 769144 w 840581"/>
                <a:gd name="connsiteY14" fmla="*/ 826293 h 1154906"/>
                <a:gd name="connsiteX15" fmla="*/ 745331 w 840581"/>
                <a:gd name="connsiteY15" fmla="*/ 792956 h 1154906"/>
                <a:gd name="connsiteX16" fmla="*/ 747712 w 840581"/>
                <a:gd name="connsiteY16" fmla="*/ 776287 h 1154906"/>
                <a:gd name="connsiteX17" fmla="*/ 778669 w 840581"/>
                <a:gd name="connsiteY17" fmla="*/ 747712 h 1154906"/>
                <a:gd name="connsiteX18" fmla="*/ 788194 w 840581"/>
                <a:gd name="connsiteY18" fmla="*/ 735806 h 1154906"/>
                <a:gd name="connsiteX19" fmla="*/ 802481 w 840581"/>
                <a:gd name="connsiteY19" fmla="*/ 735806 h 1154906"/>
                <a:gd name="connsiteX20" fmla="*/ 821531 w 840581"/>
                <a:gd name="connsiteY20" fmla="*/ 702468 h 1154906"/>
                <a:gd name="connsiteX21" fmla="*/ 833437 w 840581"/>
                <a:gd name="connsiteY21" fmla="*/ 678656 h 1154906"/>
                <a:gd name="connsiteX22" fmla="*/ 833437 w 840581"/>
                <a:gd name="connsiteY22" fmla="*/ 654843 h 1154906"/>
                <a:gd name="connsiteX23" fmla="*/ 809625 w 840581"/>
                <a:gd name="connsiteY23" fmla="*/ 638175 h 1154906"/>
                <a:gd name="connsiteX24" fmla="*/ 797719 w 840581"/>
                <a:gd name="connsiteY24" fmla="*/ 626268 h 1154906"/>
                <a:gd name="connsiteX25" fmla="*/ 797719 w 840581"/>
                <a:gd name="connsiteY25" fmla="*/ 600075 h 1154906"/>
                <a:gd name="connsiteX26" fmla="*/ 807244 w 840581"/>
                <a:gd name="connsiteY26" fmla="*/ 564356 h 1154906"/>
                <a:gd name="connsiteX27" fmla="*/ 809625 w 840581"/>
                <a:gd name="connsiteY27" fmla="*/ 552450 h 1154906"/>
                <a:gd name="connsiteX28" fmla="*/ 792956 w 840581"/>
                <a:gd name="connsiteY28" fmla="*/ 538162 h 1154906"/>
                <a:gd name="connsiteX29" fmla="*/ 771525 w 840581"/>
                <a:gd name="connsiteY29" fmla="*/ 528637 h 1154906"/>
                <a:gd name="connsiteX30" fmla="*/ 757237 w 840581"/>
                <a:gd name="connsiteY30" fmla="*/ 526256 h 1154906"/>
                <a:gd name="connsiteX31" fmla="*/ 740569 w 840581"/>
                <a:gd name="connsiteY31" fmla="*/ 514350 h 1154906"/>
                <a:gd name="connsiteX32" fmla="*/ 740569 w 840581"/>
                <a:gd name="connsiteY32" fmla="*/ 497681 h 1154906"/>
                <a:gd name="connsiteX33" fmla="*/ 726281 w 840581"/>
                <a:gd name="connsiteY33" fmla="*/ 478631 h 1154906"/>
                <a:gd name="connsiteX34" fmla="*/ 723900 w 840581"/>
                <a:gd name="connsiteY34" fmla="*/ 464343 h 1154906"/>
                <a:gd name="connsiteX35" fmla="*/ 742950 w 840581"/>
                <a:gd name="connsiteY35" fmla="*/ 431006 h 1154906"/>
                <a:gd name="connsiteX36" fmla="*/ 747712 w 840581"/>
                <a:gd name="connsiteY36" fmla="*/ 407193 h 1154906"/>
                <a:gd name="connsiteX37" fmla="*/ 790575 w 840581"/>
                <a:gd name="connsiteY37" fmla="*/ 378618 h 1154906"/>
                <a:gd name="connsiteX38" fmla="*/ 792956 w 840581"/>
                <a:gd name="connsiteY38" fmla="*/ 333375 h 1154906"/>
                <a:gd name="connsiteX39" fmla="*/ 804862 w 840581"/>
                <a:gd name="connsiteY39" fmla="*/ 292893 h 1154906"/>
                <a:gd name="connsiteX40" fmla="*/ 809625 w 840581"/>
                <a:gd name="connsiteY40" fmla="*/ 269081 h 1154906"/>
                <a:gd name="connsiteX41" fmla="*/ 828675 w 840581"/>
                <a:gd name="connsiteY41" fmla="*/ 233362 h 1154906"/>
                <a:gd name="connsiteX42" fmla="*/ 840581 w 840581"/>
                <a:gd name="connsiteY42" fmla="*/ 209550 h 1154906"/>
                <a:gd name="connsiteX43" fmla="*/ 840581 w 840581"/>
                <a:gd name="connsiteY43" fmla="*/ 176212 h 1154906"/>
                <a:gd name="connsiteX44" fmla="*/ 828675 w 840581"/>
                <a:gd name="connsiteY44" fmla="*/ 138112 h 1154906"/>
                <a:gd name="connsiteX45" fmla="*/ 823912 w 840581"/>
                <a:gd name="connsiteY45" fmla="*/ 95250 h 1154906"/>
                <a:gd name="connsiteX46" fmla="*/ 823912 w 840581"/>
                <a:gd name="connsiteY46" fmla="*/ 78581 h 1154906"/>
                <a:gd name="connsiteX47" fmla="*/ 835819 w 840581"/>
                <a:gd name="connsiteY47" fmla="*/ 57150 h 1154906"/>
                <a:gd name="connsiteX48" fmla="*/ 833437 w 840581"/>
                <a:gd name="connsiteY48" fmla="*/ 30956 h 1154906"/>
                <a:gd name="connsiteX49" fmla="*/ 826294 w 840581"/>
                <a:gd name="connsiteY49" fmla="*/ 0 h 1154906"/>
                <a:gd name="connsiteX50" fmla="*/ 795337 w 840581"/>
                <a:gd name="connsiteY50" fmla="*/ 28575 h 1154906"/>
                <a:gd name="connsiteX51" fmla="*/ 778669 w 840581"/>
                <a:gd name="connsiteY51" fmla="*/ 38100 h 1154906"/>
                <a:gd name="connsiteX52" fmla="*/ 740569 w 840581"/>
                <a:gd name="connsiteY52" fmla="*/ 38100 h 1154906"/>
                <a:gd name="connsiteX53" fmla="*/ 695325 w 840581"/>
                <a:gd name="connsiteY53" fmla="*/ 40481 h 1154906"/>
                <a:gd name="connsiteX54" fmla="*/ 645319 w 840581"/>
                <a:gd name="connsiteY54" fmla="*/ 40481 h 1154906"/>
                <a:gd name="connsiteX55" fmla="*/ 595312 w 840581"/>
                <a:gd name="connsiteY55" fmla="*/ 40481 h 1154906"/>
                <a:gd name="connsiteX56" fmla="*/ 571500 w 840581"/>
                <a:gd name="connsiteY56" fmla="*/ 40481 h 1154906"/>
                <a:gd name="connsiteX57" fmla="*/ 540544 w 840581"/>
                <a:gd name="connsiteY57" fmla="*/ 35718 h 1154906"/>
                <a:gd name="connsiteX58" fmla="*/ 531019 w 840581"/>
                <a:gd name="connsiteY58" fmla="*/ 33337 h 1154906"/>
                <a:gd name="connsiteX59" fmla="*/ 521494 w 840581"/>
                <a:gd name="connsiteY59" fmla="*/ 57150 h 1154906"/>
                <a:gd name="connsiteX60" fmla="*/ 504825 w 840581"/>
                <a:gd name="connsiteY60" fmla="*/ 47625 h 1154906"/>
                <a:gd name="connsiteX61" fmla="*/ 495300 w 840581"/>
                <a:gd name="connsiteY61" fmla="*/ 111918 h 1154906"/>
                <a:gd name="connsiteX62" fmla="*/ 466725 w 840581"/>
                <a:gd name="connsiteY62" fmla="*/ 100012 h 1154906"/>
                <a:gd name="connsiteX63" fmla="*/ 445294 w 840581"/>
                <a:gd name="connsiteY63" fmla="*/ 92868 h 1154906"/>
                <a:gd name="connsiteX64" fmla="*/ 435769 w 840581"/>
                <a:gd name="connsiteY64" fmla="*/ 126206 h 1154906"/>
                <a:gd name="connsiteX65" fmla="*/ 409575 w 840581"/>
                <a:gd name="connsiteY65" fmla="*/ 126206 h 1154906"/>
                <a:gd name="connsiteX66" fmla="*/ 392906 w 840581"/>
                <a:gd name="connsiteY66" fmla="*/ 111918 h 1154906"/>
                <a:gd name="connsiteX67" fmla="*/ 373856 w 840581"/>
                <a:gd name="connsiteY67" fmla="*/ 140493 h 1154906"/>
                <a:gd name="connsiteX68" fmla="*/ 364331 w 840581"/>
                <a:gd name="connsiteY68" fmla="*/ 159543 h 1154906"/>
                <a:gd name="connsiteX69" fmla="*/ 352425 w 840581"/>
                <a:gd name="connsiteY69" fmla="*/ 188118 h 1154906"/>
                <a:gd name="connsiteX70" fmla="*/ 288131 w 840581"/>
                <a:gd name="connsiteY70" fmla="*/ 164306 h 1154906"/>
                <a:gd name="connsiteX71" fmla="*/ 233362 w 840581"/>
                <a:gd name="connsiteY71" fmla="*/ 157162 h 1154906"/>
                <a:gd name="connsiteX72" fmla="*/ 230981 w 840581"/>
                <a:gd name="connsiteY72" fmla="*/ 185737 h 1154906"/>
                <a:gd name="connsiteX73" fmla="*/ 185737 w 840581"/>
                <a:gd name="connsiteY73" fmla="*/ 176212 h 1154906"/>
                <a:gd name="connsiteX74" fmla="*/ 188119 w 840581"/>
                <a:gd name="connsiteY74" fmla="*/ 147637 h 1154906"/>
                <a:gd name="connsiteX75" fmla="*/ 169069 w 840581"/>
                <a:gd name="connsiteY75" fmla="*/ 130968 h 1154906"/>
                <a:gd name="connsiteX76" fmla="*/ 126206 w 840581"/>
                <a:gd name="connsiteY76" fmla="*/ 130968 h 1154906"/>
                <a:gd name="connsiteX77" fmla="*/ 111919 w 840581"/>
                <a:gd name="connsiteY77" fmla="*/ 173831 h 1154906"/>
                <a:gd name="connsiteX78" fmla="*/ 80962 w 840581"/>
                <a:gd name="connsiteY78" fmla="*/ 152400 h 1154906"/>
                <a:gd name="connsiteX79" fmla="*/ 73819 w 840581"/>
                <a:gd name="connsiteY79" fmla="*/ 188118 h 1154906"/>
                <a:gd name="connsiteX80" fmla="*/ 16669 w 840581"/>
                <a:gd name="connsiteY80" fmla="*/ 176212 h 1154906"/>
                <a:gd name="connsiteX81" fmla="*/ 0 w 840581"/>
                <a:gd name="connsiteY81" fmla="*/ 245268 h 1154906"/>
                <a:gd name="connsiteX82" fmla="*/ 23812 w 840581"/>
                <a:gd name="connsiteY82" fmla="*/ 252412 h 1154906"/>
                <a:gd name="connsiteX83" fmla="*/ 40481 w 840581"/>
                <a:gd name="connsiteY83" fmla="*/ 252412 h 1154906"/>
                <a:gd name="connsiteX84" fmla="*/ 57150 w 840581"/>
                <a:gd name="connsiteY84" fmla="*/ 273843 h 1154906"/>
                <a:gd name="connsiteX85" fmla="*/ 64294 w 840581"/>
                <a:gd name="connsiteY85" fmla="*/ 290512 h 1154906"/>
                <a:gd name="connsiteX86" fmla="*/ 64294 w 840581"/>
                <a:gd name="connsiteY86" fmla="*/ 326231 h 1154906"/>
                <a:gd name="connsiteX87" fmla="*/ 107156 w 840581"/>
                <a:gd name="connsiteY87" fmla="*/ 338137 h 1154906"/>
                <a:gd name="connsiteX88" fmla="*/ 138112 w 840581"/>
                <a:gd name="connsiteY88" fmla="*/ 338137 h 1154906"/>
                <a:gd name="connsiteX89" fmla="*/ 183356 w 840581"/>
                <a:gd name="connsiteY89" fmla="*/ 326231 h 1154906"/>
                <a:gd name="connsiteX90" fmla="*/ 204787 w 840581"/>
                <a:gd name="connsiteY90" fmla="*/ 335756 h 1154906"/>
                <a:gd name="connsiteX91" fmla="*/ 207169 w 840581"/>
                <a:gd name="connsiteY91" fmla="*/ 426243 h 1154906"/>
                <a:gd name="connsiteX92" fmla="*/ 183356 w 840581"/>
                <a:gd name="connsiteY92" fmla="*/ 459581 h 1154906"/>
                <a:gd name="connsiteX93" fmla="*/ 178594 w 840581"/>
                <a:gd name="connsiteY93" fmla="*/ 495300 h 1154906"/>
                <a:gd name="connsiteX94" fmla="*/ 169069 w 840581"/>
                <a:gd name="connsiteY94" fmla="*/ 516731 h 1154906"/>
                <a:gd name="connsiteX95" fmla="*/ 173831 w 840581"/>
                <a:gd name="connsiteY95" fmla="*/ 554831 h 1154906"/>
                <a:gd name="connsiteX96" fmla="*/ 197644 w 840581"/>
                <a:gd name="connsiteY96" fmla="*/ 559593 h 1154906"/>
                <a:gd name="connsiteX97" fmla="*/ 228600 w 840581"/>
                <a:gd name="connsiteY97" fmla="*/ 557212 h 1154906"/>
                <a:gd name="connsiteX98" fmla="*/ 235744 w 840581"/>
                <a:gd name="connsiteY98" fmla="*/ 571500 h 1154906"/>
                <a:gd name="connsiteX99" fmla="*/ 214312 w 840581"/>
                <a:gd name="connsiteY99" fmla="*/ 595312 h 1154906"/>
                <a:gd name="connsiteX100" fmla="*/ 233362 w 840581"/>
                <a:gd name="connsiteY100" fmla="*/ 631031 h 1154906"/>
                <a:gd name="connsiteX101" fmla="*/ 216694 w 840581"/>
                <a:gd name="connsiteY101" fmla="*/ 652462 h 1154906"/>
                <a:gd name="connsiteX102" fmla="*/ 216694 w 840581"/>
                <a:gd name="connsiteY102" fmla="*/ 692943 h 1154906"/>
                <a:gd name="connsiteX103" fmla="*/ 228600 w 840581"/>
                <a:gd name="connsiteY103" fmla="*/ 721518 h 1154906"/>
                <a:gd name="connsiteX104" fmla="*/ 228600 w 840581"/>
                <a:gd name="connsiteY104" fmla="*/ 754856 h 1154906"/>
                <a:gd name="connsiteX105" fmla="*/ 257175 w 840581"/>
                <a:gd name="connsiteY105" fmla="*/ 792956 h 1154906"/>
                <a:gd name="connsiteX106" fmla="*/ 259556 w 840581"/>
                <a:gd name="connsiteY106" fmla="*/ 831056 h 1154906"/>
                <a:gd name="connsiteX107" fmla="*/ 254794 w 840581"/>
                <a:gd name="connsiteY107" fmla="*/ 871537 h 1154906"/>
                <a:gd name="connsiteX108" fmla="*/ 245269 w 840581"/>
                <a:gd name="connsiteY108" fmla="*/ 892968 h 1154906"/>
                <a:gd name="connsiteX109" fmla="*/ 264319 w 840581"/>
                <a:gd name="connsiteY109" fmla="*/ 904875 h 1154906"/>
                <a:gd name="connsiteX110" fmla="*/ 261937 w 840581"/>
                <a:gd name="connsiteY110" fmla="*/ 926306 h 1154906"/>
                <a:gd name="connsiteX111" fmla="*/ 283369 w 840581"/>
                <a:gd name="connsiteY111" fmla="*/ 945356 h 1154906"/>
                <a:gd name="connsiteX112" fmla="*/ 285750 w 840581"/>
                <a:gd name="connsiteY112" fmla="*/ 988218 h 1154906"/>
                <a:gd name="connsiteX113" fmla="*/ 264319 w 840581"/>
                <a:gd name="connsiteY113" fmla="*/ 988218 h 1154906"/>
                <a:gd name="connsiteX114" fmla="*/ 264319 w 840581"/>
                <a:gd name="connsiteY114" fmla="*/ 1021556 h 1154906"/>
                <a:gd name="connsiteX115" fmla="*/ 245269 w 840581"/>
                <a:gd name="connsiteY115" fmla="*/ 1031081 h 1154906"/>
                <a:gd name="connsiteX116" fmla="*/ 230981 w 840581"/>
                <a:gd name="connsiteY116" fmla="*/ 1038225 h 1154906"/>
                <a:gd name="connsiteX117" fmla="*/ 230981 w 840581"/>
                <a:gd name="connsiteY117" fmla="*/ 1066800 h 1154906"/>
                <a:gd name="connsiteX118" fmla="*/ 264319 w 840581"/>
                <a:gd name="connsiteY118" fmla="*/ 1081087 h 1154906"/>
                <a:gd name="connsiteX119" fmla="*/ 295275 w 840581"/>
                <a:gd name="connsiteY119" fmla="*/ 1112043 h 1154906"/>
                <a:gd name="connsiteX120" fmla="*/ 316706 w 840581"/>
                <a:gd name="connsiteY120" fmla="*/ 1104900 h 1154906"/>
                <a:gd name="connsiteX121" fmla="*/ 340519 w 840581"/>
                <a:gd name="connsiteY121" fmla="*/ 1112043 h 1154906"/>
                <a:gd name="connsiteX122" fmla="*/ 376237 w 840581"/>
                <a:gd name="connsiteY122" fmla="*/ 1119187 h 1154906"/>
                <a:gd name="connsiteX123" fmla="*/ 411956 w 840581"/>
                <a:gd name="connsiteY123" fmla="*/ 1123950 h 1154906"/>
                <a:gd name="connsiteX124" fmla="*/ 450056 w 840581"/>
                <a:gd name="connsiteY124" fmla="*/ 1104900 h 1154906"/>
                <a:gd name="connsiteX125" fmla="*/ 481012 w 840581"/>
                <a:gd name="connsiteY125" fmla="*/ 1143000 h 1154906"/>
                <a:gd name="connsiteX126" fmla="*/ 516731 w 840581"/>
                <a:gd name="connsiteY126" fmla="*/ 1102518 h 1154906"/>
                <a:gd name="connsiteX127" fmla="*/ 540544 w 840581"/>
                <a:gd name="connsiteY127" fmla="*/ 1154906 h 1154906"/>
                <a:gd name="connsiteX128" fmla="*/ 607219 w 840581"/>
                <a:gd name="connsiteY128" fmla="*/ 1133475 h 1154906"/>
                <a:gd name="connsiteX0" fmla="*/ 607219 w 840581"/>
                <a:gd name="connsiteY0" fmla="*/ 1133475 h 1165202"/>
                <a:gd name="connsiteX1" fmla="*/ 619125 w 840581"/>
                <a:gd name="connsiteY1" fmla="*/ 1083468 h 1165202"/>
                <a:gd name="connsiteX2" fmla="*/ 604837 w 840581"/>
                <a:gd name="connsiteY2" fmla="*/ 1021556 h 1165202"/>
                <a:gd name="connsiteX3" fmla="*/ 614362 w 840581"/>
                <a:gd name="connsiteY3" fmla="*/ 1000125 h 1165202"/>
                <a:gd name="connsiteX4" fmla="*/ 645319 w 840581"/>
                <a:gd name="connsiteY4" fmla="*/ 1016793 h 1165202"/>
                <a:gd name="connsiteX5" fmla="*/ 673894 w 840581"/>
                <a:gd name="connsiteY5" fmla="*/ 985837 h 1165202"/>
                <a:gd name="connsiteX6" fmla="*/ 690562 w 840581"/>
                <a:gd name="connsiteY6" fmla="*/ 964406 h 1165202"/>
                <a:gd name="connsiteX7" fmla="*/ 683419 w 840581"/>
                <a:gd name="connsiteY7" fmla="*/ 928687 h 1165202"/>
                <a:gd name="connsiteX8" fmla="*/ 678656 w 840581"/>
                <a:gd name="connsiteY8" fmla="*/ 890587 h 1165202"/>
                <a:gd name="connsiteX9" fmla="*/ 681037 w 840581"/>
                <a:gd name="connsiteY9" fmla="*/ 873918 h 1165202"/>
                <a:gd name="connsiteX10" fmla="*/ 702469 w 840581"/>
                <a:gd name="connsiteY10" fmla="*/ 852487 h 1165202"/>
                <a:gd name="connsiteX11" fmla="*/ 723900 w 840581"/>
                <a:gd name="connsiteY11" fmla="*/ 852487 h 1165202"/>
                <a:gd name="connsiteX12" fmla="*/ 731044 w 840581"/>
                <a:gd name="connsiteY12" fmla="*/ 881062 h 1165202"/>
                <a:gd name="connsiteX13" fmla="*/ 769144 w 840581"/>
                <a:gd name="connsiteY13" fmla="*/ 845343 h 1165202"/>
                <a:gd name="connsiteX14" fmla="*/ 769144 w 840581"/>
                <a:gd name="connsiteY14" fmla="*/ 826293 h 1165202"/>
                <a:gd name="connsiteX15" fmla="*/ 745331 w 840581"/>
                <a:gd name="connsiteY15" fmla="*/ 792956 h 1165202"/>
                <a:gd name="connsiteX16" fmla="*/ 747712 w 840581"/>
                <a:gd name="connsiteY16" fmla="*/ 776287 h 1165202"/>
                <a:gd name="connsiteX17" fmla="*/ 778669 w 840581"/>
                <a:gd name="connsiteY17" fmla="*/ 747712 h 1165202"/>
                <a:gd name="connsiteX18" fmla="*/ 788194 w 840581"/>
                <a:gd name="connsiteY18" fmla="*/ 735806 h 1165202"/>
                <a:gd name="connsiteX19" fmla="*/ 802481 w 840581"/>
                <a:gd name="connsiteY19" fmla="*/ 735806 h 1165202"/>
                <a:gd name="connsiteX20" fmla="*/ 821531 w 840581"/>
                <a:gd name="connsiteY20" fmla="*/ 702468 h 1165202"/>
                <a:gd name="connsiteX21" fmla="*/ 833437 w 840581"/>
                <a:gd name="connsiteY21" fmla="*/ 678656 h 1165202"/>
                <a:gd name="connsiteX22" fmla="*/ 833437 w 840581"/>
                <a:gd name="connsiteY22" fmla="*/ 654843 h 1165202"/>
                <a:gd name="connsiteX23" fmla="*/ 809625 w 840581"/>
                <a:gd name="connsiteY23" fmla="*/ 638175 h 1165202"/>
                <a:gd name="connsiteX24" fmla="*/ 797719 w 840581"/>
                <a:gd name="connsiteY24" fmla="*/ 626268 h 1165202"/>
                <a:gd name="connsiteX25" fmla="*/ 797719 w 840581"/>
                <a:gd name="connsiteY25" fmla="*/ 600075 h 1165202"/>
                <a:gd name="connsiteX26" fmla="*/ 807244 w 840581"/>
                <a:gd name="connsiteY26" fmla="*/ 564356 h 1165202"/>
                <a:gd name="connsiteX27" fmla="*/ 809625 w 840581"/>
                <a:gd name="connsiteY27" fmla="*/ 552450 h 1165202"/>
                <a:gd name="connsiteX28" fmla="*/ 792956 w 840581"/>
                <a:gd name="connsiteY28" fmla="*/ 538162 h 1165202"/>
                <a:gd name="connsiteX29" fmla="*/ 771525 w 840581"/>
                <a:gd name="connsiteY29" fmla="*/ 528637 h 1165202"/>
                <a:gd name="connsiteX30" fmla="*/ 757237 w 840581"/>
                <a:gd name="connsiteY30" fmla="*/ 526256 h 1165202"/>
                <a:gd name="connsiteX31" fmla="*/ 740569 w 840581"/>
                <a:gd name="connsiteY31" fmla="*/ 514350 h 1165202"/>
                <a:gd name="connsiteX32" fmla="*/ 740569 w 840581"/>
                <a:gd name="connsiteY32" fmla="*/ 497681 h 1165202"/>
                <a:gd name="connsiteX33" fmla="*/ 726281 w 840581"/>
                <a:gd name="connsiteY33" fmla="*/ 478631 h 1165202"/>
                <a:gd name="connsiteX34" fmla="*/ 723900 w 840581"/>
                <a:gd name="connsiteY34" fmla="*/ 464343 h 1165202"/>
                <a:gd name="connsiteX35" fmla="*/ 742950 w 840581"/>
                <a:gd name="connsiteY35" fmla="*/ 431006 h 1165202"/>
                <a:gd name="connsiteX36" fmla="*/ 747712 w 840581"/>
                <a:gd name="connsiteY36" fmla="*/ 407193 h 1165202"/>
                <a:gd name="connsiteX37" fmla="*/ 790575 w 840581"/>
                <a:gd name="connsiteY37" fmla="*/ 378618 h 1165202"/>
                <a:gd name="connsiteX38" fmla="*/ 792956 w 840581"/>
                <a:gd name="connsiteY38" fmla="*/ 333375 h 1165202"/>
                <a:gd name="connsiteX39" fmla="*/ 804862 w 840581"/>
                <a:gd name="connsiteY39" fmla="*/ 292893 h 1165202"/>
                <a:gd name="connsiteX40" fmla="*/ 809625 w 840581"/>
                <a:gd name="connsiteY40" fmla="*/ 269081 h 1165202"/>
                <a:gd name="connsiteX41" fmla="*/ 828675 w 840581"/>
                <a:gd name="connsiteY41" fmla="*/ 233362 h 1165202"/>
                <a:gd name="connsiteX42" fmla="*/ 840581 w 840581"/>
                <a:gd name="connsiteY42" fmla="*/ 209550 h 1165202"/>
                <a:gd name="connsiteX43" fmla="*/ 840581 w 840581"/>
                <a:gd name="connsiteY43" fmla="*/ 176212 h 1165202"/>
                <a:gd name="connsiteX44" fmla="*/ 828675 w 840581"/>
                <a:gd name="connsiteY44" fmla="*/ 138112 h 1165202"/>
                <a:gd name="connsiteX45" fmla="*/ 823912 w 840581"/>
                <a:gd name="connsiteY45" fmla="*/ 95250 h 1165202"/>
                <a:gd name="connsiteX46" fmla="*/ 823912 w 840581"/>
                <a:gd name="connsiteY46" fmla="*/ 78581 h 1165202"/>
                <a:gd name="connsiteX47" fmla="*/ 835819 w 840581"/>
                <a:gd name="connsiteY47" fmla="*/ 57150 h 1165202"/>
                <a:gd name="connsiteX48" fmla="*/ 833437 w 840581"/>
                <a:gd name="connsiteY48" fmla="*/ 30956 h 1165202"/>
                <a:gd name="connsiteX49" fmla="*/ 826294 w 840581"/>
                <a:gd name="connsiteY49" fmla="*/ 0 h 1165202"/>
                <a:gd name="connsiteX50" fmla="*/ 795337 w 840581"/>
                <a:gd name="connsiteY50" fmla="*/ 28575 h 1165202"/>
                <a:gd name="connsiteX51" fmla="*/ 778669 w 840581"/>
                <a:gd name="connsiteY51" fmla="*/ 38100 h 1165202"/>
                <a:gd name="connsiteX52" fmla="*/ 740569 w 840581"/>
                <a:gd name="connsiteY52" fmla="*/ 38100 h 1165202"/>
                <a:gd name="connsiteX53" fmla="*/ 695325 w 840581"/>
                <a:gd name="connsiteY53" fmla="*/ 40481 h 1165202"/>
                <a:gd name="connsiteX54" fmla="*/ 645319 w 840581"/>
                <a:gd name="connsiteY54" fmla="*/ 40481 h 1165202"/>
                <a:gd name="connsiteX55" fmla="*/ 595312 w 840581"/>
                <a:gd name="connsiteY55" fmla="*/ 40481 h 1165202"/>
                <a:gd name="connsiteX56" fmla="*/ 571500 w 840581"/>
                <a:gd name="connsiteY56" fmla="*/ 40481 h 1165202"/>
                <a:gd name="connsiteX57" fmla="*/ 540544 w 840581"/>
                <a:gd name="connsiteY57" fmla="*/ 35718 h 1165202"/>
                <a:gd name="connsiteX58" fmla="*/ 531019 w 840581"/>
                <a:gd name="connsiteY58" fmla="*/ 33337 h 1165202"/>
                <a:gd name="connsiteX59" fmla="*/ 521494 w 840581"/>
                <a:gd name="connsiteY59" fmla="*/ 57150 h 1165202"/>
                <a:gd name="connsiteX60" fmla="*/ 504825 w 840581"/>
                <a:gd name="connsiteY60" fmla="*/ 47625 h 1165202"/>
                <a:gd name="connsiteX61" fmla="*/ 495300 w 840581"/>
                <a:gd name="connsiteY61" fmla="*/ 111918 h 1165202"/>
                <a:gd name="connsiteX62" fmla="*/ 466725 w 840581"/>
                <a:gd name="connsiteY62" fmla="*/ 100012 h 1165202"/>
                <a:gd name="connsiteX63" fmla="*/ 445294 w 840581"/>
                <a:gd name="connsiteY63" fmla="*/ 92868 h 1165202"/>
                <a:gd name="connsiteX64" fmla="*/ 435769 w 840581"/>
                <a:gd name="connsiteY64" fmla="*/ 126206 h 1165202"/>
                <a:gd name="connsiteX65" fmla="*/ 409575 w 840581"/>
                <a:gd name="connsiteY65" fmla="*/ 126206 h 1165202"/>
                <a:gd name="connsiteX66" fmla="*/ 392906 w 840581"/>
                <a:gd name="connsiteY66" fmla="*/ 111918 h 1165202"/>
                <a:gd name="connsiteX67" fmla="*/ 373856 w 840581"/>
                <a:gd name="connsiteY67" fmla="*/ 140493 h 1165202"/>
                <a:gd name="connsiteX68" fmla="*/ 364331 w 840581"/>
                <a:gd name="connsiteY68" fmla="*/ 159543 h 1165202"/>
                <a:gd name="connsiteX69" fmla="*/ 352425 w 840581"/>
                <a:gd name="connsiteY69" fmla="*/ 188118 h 1165202"/>
                <a:gd name="connsiteX70" fmla="*/ 288131 w 840581"/>
                <a:gd name="connsiteY70" fmla="*/ 164306 h 1165202"/>
                <a:gd name="connsiteX71" fmla="*/ 233362 w 840581"/>
                <a:gd name="connsiteY71" fmla="*/ 157162 h 1165202"/>
                <a:gd name="connsiteX72" fmla="*/ 230981 w 840581"/>
                <a:gd name="connsiteY72" fmla="*/ 185737 h 1165202"/>
                <a:gd name="connsiteX73" fmla="*/ 185737 w 840581"/>
                <a:gd name="connsiteY73" fmla="*/ 176212 h 1165202"/>
                <a:gd name="connsiteX74" fmla="*/ 188119 w 840581"/>
                <a:gd name="connsiteY74" fmla="*/ 147637 h 1165202"/>
                <a:gd name="connsiteX75" fmla="*/ 169069 w 840581"/>
                <a:gd name="connsiteY75" fmla="*/ 130968 h 1165202"/>
                <a:gd name="connsiteX76" fmla="*/ 126206 w 840581"/>
                <a:gd name="connsiteY76" fmla="*/ 130968 h 1165202"/>
                <a:gd name="connsiteX77" fmla="*/ 111919 w 840581"/>
                <a:gd name="connsiteY77" fmla="*/ 173831 h 1165202"/>
                <a:gd name="connsiteX78" fmla="*/ 80962 w 840581"/>
                <a:gd name="connsiteY78" fmla="*/ 152400 h 1165202"/>
                <a:gd name="connsiteX79" fmla="*/ 73819 w 840581"/>
                <a:gd name="connsiteY79" fmla="*/ 188118 h 1165202"/>
                <a:gd name="connsiteX80" fmla="*/ 16669 w 840581"/>
                <a:gd name="connsiteY80" fmla="*/ 176212 h 1165202"/>
                <a:gd name="connsiteX81" fmla="*/ 0 w 840581"/>
                <a:gd name="connsiteY81" fmla="*/ 245268 h 1165202"/>
                <a:gd name="connsiteX82" fmla="*/ 23812 w 840581"/>
                <a:gd name="connsiteY82" fmla="*/ 252412 h 1165202"/>
                <a:gd name="connsiteX83" fmla="*/ 40481 w 840581"/>
                <a:gd name="connsiteY83" fmla="*/ 252412 h 1165202"/>
                <a:gd name="connsiteX84" fmla="*/ 57150 w 840581"/>
                <a:gd name="connsiteY84" fmla="*/ 273843 h 1165202"/>
                <a:gd name="connsiteX85" fmla="*/ 64294 w 840581"/>
                <a:gd name="connsiteY85" fmla="*/ 290512 h 1165202"/>
                <a:gd name="connsiteX86" fmla="*/ 64294 w 840581"/>
                <a:gd name="connsiteY86" fmla="*/ 326231 h 1165202"/>
                <a:gd name="connsiteX87" fmla="*/ 107156 w 840581"/>
                <a:gd name="connsiteY87" fmla="*/ 338137 h 1165202"/>
                <a:gd name="connsiteX88" fmla="*/ 138112 w 840581"/>
                <a:gd name="connsiteY88" fmla="*/ 338137 h 1165202"/>
                <a:gd name="connsiteX89" fmla="*/ 183356 w 840581"/>
                <a:gd name="connsiteY89" fmla="*/ 326231 h 1165202"/>
                <a:gd name="connsiteX90" fmla="*/ 204787 w 840581"/>
                <a:gd name="connsiteY90" fmla="*/ 335756 h 1165202"/>
                <a:gd name="connsiteX91" fmla="*/ 207169 w 840581"/>
                <a:gd name="connsiteY91" fmla="*/ 426243 h 1165202"/>
                <a:gd name="connsiteX92" fmla="*/ 183356 w 840581"/>
                <a:gd name="connsiteY92" fmla="*/ 459581 h 1165202"/>
                <a:gd name="connsiteX93" fmla="*/ 178594 w 840581"/>
                <a:gd name="connsiteY93" fmla="*/ 495300 h 1165202"/>
                <a:gd name="connsiteX94" fmla="*/ 169069 w 840581"/>
                <a:gd name="connsiteY94" fmla="*/ 516731 h 1165202"/>
                <a:gd name="connsiteX95" fmla="*/ 173831 w 840581"/>
                <a:gd name="connsiteY95" fmla="*/ 554831 h 1165202"/>
                <a:gd name="connsiteX96" fmla="*/ 197644 w 840581"/>
                <a:gd name="connsiteY96" fmla="*/ 559593 h 1165202"/>
                <a:gd name="connsiteX97" fmla="*/ 228600 w 840581"/>
                <a:gd name="connsiteY97" fmla="*/ 557212 h 1165202"/>
                <a:gd name="connsiteX98" fmla="*/ 235744 w 840581"/>
                <a:gd name="connsiteY98" fmla="*/ 571500 h 1165202"/>
                <a:gd name="connsiteX99" fmla="*/ 214312 w 840581"/>
                <a:gd name="connsiteY99" fmla="*/ 595312 h 1165202"/>
                <a:gd name="connsiteX100" fmla="*/ 233362 w 840581"/>
                <a:gd name="connsiteY100" fmla="*/ 631031 h 1165202"/>
                <a:gd name="connsiteX101" fmla="*/ 216694 w 840581"/>
                <a:gd name="connsiteY101" fmla="*/ 652462 h 1165202"/>
                <a:gd name="connsiteX102" fmla="*/ 216694 w 840581"/>
                <a:gd name="connsiteY102" fmla="*/ 692943 h 1165202"/>
                <a:gd name="connsiteX103" fmla="*/ 228600 w 840581"/>
                <a:gd name="connsiteY103" fmla="*/ 721518 h 1165202"/>
                <a:gd name="connsiteX104" fmla="*/ 228600 w 840581"/>
                <a:gd name="connsiteY104" fmla="*/ 754856 h 1165202"/>
                <a:gd name="connsiteX105" fmla="*/ 257175 w 840581"/>
                <a:gd name="connsiteY105" fmla="*/ 792956 h 1165202"/>
                <a:gd name="connsiteX106" fmla="*/ 259556 w 840581"/>
                <a:gd name="connsiteY106" fmla="*/ 831056 h 1165202"/>
                <a:gd name="connsiteX107" fmla="*/ 254794 w 840581"/>
                <a:gd name="connsiteY107" fmla="*/ 871537 h 1165202"/>
                <a:gd name="connsiteX108" fmla="*/ 245269 w 840581"/>
                <a:gd name="connsiteY108" fmla="*/ 892968 h 1165202"/>
                <a:gd name="connsiteX109" fmla="*/ 264319 w 840581"/>
                <a:gd name="connsiteY109" fmla="*/ 904875 h 1165202"/>
                <a:gd name="connsiteX110" fmla="*/ 261937 w 840581"/>
                <a:gd name="connsiteY110" fmla="*/ 926306 h 1165202"/>
                <a:gd name="connsiteX111" fmla="*/ 283369 w 840581"/>
                <a:gd name="connsiteY111" fmla="*/ 945356 h 1165202"/>
                <a:gd name="connsiteX112" fmla="*/ 285750 w 840581"/>
                <a:gd name="connsiteY112" fmla="*/ 988218 h 1165202"/>
                <a:gd name="connsiteX113" fmla="*/ 264319 w 840581"/>
                <a:gd name="connsiteY113" fmla="*/ 988218 h 1165202"/>
                <a:gd name="connsiteX114" fmla="*/ 264319 w 840581"/>
                <a:gd name="connsiteY114" fmla="*/ 1021556 h 1165202"/>
                <a:gd name="connsiteX115" fmla="*/ 245269 w 840581"/>
                <a:gd name="connsiteY115" fmla="*/ 1031081 h 1165202"/>
                <a:gd name="connsiteX116" fmla="*/ 230981 w 840581"/>
                <a:gd name="connsiteY116" fmla="*/ 1038225 h 1165202"/>
                <a:gd name="connsiteX117" fmla="*/ 230981 w 840581"/>
                <a:gd name="connsiteY117" fmla="*/ 1066800 h 1165202"/>
                <a:gd name="connsiteX118" fmla="*/ 264319 w 840581"/>
                <a:gd name="connsiteY118" fmla="*/ 1081087 h 1165202"/>
                <a:gd name="connsiteX119" fmla="*/ 295275 w 840581"/>
                <a:gd name="connsiteY119" fmla="*/ 1112043 h 1165202"/>
                <a:gd name="connsiteX120" fmla="*/ 316706 w 840581"/>
                <a:gd name="connsiteY120" fmla="*/ 1104900 h 1165202"/>
                <a:gd name="connsiteX121" fmla="*/ 340519 w 840581"/>
                <a:gd name="connsiteY121" fmla="*/ 1112043 h 1165202"/>
                <a:gd name="connsiteX122" fmla="*/ 376237 w 840581"/>
                <a:gd name="connsiteY122" fmla="*/ 1119187 h 1165202"/>
                <a:gd name="connsiteX123" fmla="*/ 411956 w 840581"/>
                <a:gd name="connsiteY123" fmla="*/ 1123950 h 1165202"/>
                <a:gd name="connsiteX124" fmla="*/ 450056 w 840581"/>
                <a:gd name="connsiteY124" fmla="*/ 1104900 h 1165202"/>
                <a:gd name="connsiteX125" fmla="*/ 481012 w 840581"/>
                <a:gd name="connsiteY125" fmla="*/ 1143000 h 1165202"/>
                <a:gd name="connsiteX126" fmla="*/ 516731 w 840581"/>
                <a:gd name="connsiteY126" fmla="*/ 1102518 h 1165202"/>
                <a:gd name="connsiteX127" fmla="*/ 540544 w 840581"/>
                <a:gd name="connsiteY127" fmla="*/ 1154906 h 1165202"/>
                <a:gd name="connsiteX128" fmla="*/ 588169 w 840581"/>
                <a:gd name="connsiteY128" fmla="*/ 1164431 h 1165202"/>
                <a:gd name="connsiteX129" fmla="*/ 607219 w 840581"/>
                <a:gd name="connsiteY129" fmla="*/ 1133475 h 1165202"/>
                <a:gd name="connsiteX0" fmla="*/ 607219 w 840581"/>
                <a:gd name="connsiteY0" fmla="*/ 1133475 h 1165800"/>
                <a:gd name="connsiteX1" fmla="*/ 619125 w 840581"/>
                <a:gd name="connsiteY1" fmla="*/ 1083468 h 1165800"/>
                <a:gd name="connsiteX2" fmla="*/ 604837 w 840581"/>
                <a:gd name="connsiteY2" fmla="*/ 1021556 h 1165800"/>
                <a:gd name="connsiteX3" fmla="*/ 614362 w 840581"/>
                <a:gd name="connsiteY3" fmla="*/ 1000125 h 1165800"/>
                <a:gd name="connsiteX4" fmla="*/ 645319 w 840581"/>
                <a:gd name="connsiteY4" fmla="*/ 1016793 h 1165800"/>
                <a:gd name="connsiteX5" fmla="*/ 673894 w 840581"/>
                <a:gd name="connsiteY5" fmla="*/ 985837 h 1165800"/>
                <a:gd name="connsiteX6" fmla="*/ 690562 w 840581"/>
                <a:gd name="connsiteY6" fmla="*/ 964406 h 1165800"/>
                <a:gd name="connsiteX7" fmla="*/ 683419 w 840581"/>
                <a:gd name="connsiteY7" fmla="*/ 928687 h 1165800"/>
                <a:gd name="connsiteX8" fmla="*/ 678656 w 840581"/>
                <a:gd name="connsiteY8" fmla="*/ 890587 h 1165800"/>
                <a:gd name="connsiteX9" fmla="*/ 681037 w 840581"/>
                <a:gd name="connsiteY9" fmla="*/ 873918 h 1165800"/>
                <a:gd name="connsiteX10" fmla="*/ 702469 w 840581"/>
                <a:gd name="connsiteY10" fmla="*/ 852487 h 1165800"/>
                <a:gd name="connsiteX11" fmla="*/ 723900 w 840581"/>
                <a:gd name="connsiteY11" fmla="*/ 852487 h 1165800"/>
                <a:gd name="connsiteX12" fmla="*/ 731044 w 840581"/>
                <a:gd name="connsiteY12" fmla="*/ 881062 h 1165800"/>
                <a:gd name="connsiteX13" fmla="*/ 769144 w 840581"/>
                <a:gd name="connsiteY13" fmla="*/ 845343 h 1165800"/>
                <a:gd name="connsiteX14" fmla="*/ 769144 w 840581"/>
                <a:gd name="connsiteY14" fmla="*/ 826293 h 1165800"/>
                <a:gd name="connsiteX15" fmla="*/ 745331 w 840581"/>
                <a:gd name="connsiteY15" fmla="*/ 792956 h 1165800"/>
                <a:gd name="connsiteX16" fmla="*/ 747712 w 840581"/>
                <a:gd name="connsiteY16" fmla="*/ 776287 h 1165800"/>
                <a:gd name="connsiteX17" fmla="*/ 778669 w 840581"/>
                <a:gd name="connsiteY17" fmla="*/ 747712 h 1165800"/>
                <a:gd name="connsiteX18" fmla="*/ 788194 w 840581"/>
                <a:gd name="connsiteY18" fmla="*/ 735806 h 1165800"/>
                <a:gd name="connsiteX19" fmla="*/ 802481 w 840581"/>
                <a:gd name="connsiteY19" fmla="*/ 735806 h 1165800"/>
                <a:gd name="connsiteX20" fmla="*/ 821531 w 840581"/>
                <a:gd name="connsiteY20" fmla="*/ 702468 h 1165800"/>
                <a:gd name="connsiteX21" fmla="*/ 833437 w 840581"/>
                <a:gd name="connsiteY21" fmla="*/ 678656 h 1165800"/>
                <a:gd name="connsiteX22" fmla="*/ 833437 w 840581"/>
                <a:gd name="connsiteY22" fmla="*/ 654843 h 1165800"/>
                <a:gd name="connsiteX23" fmla="*/ 809625 w 840581"/>
                <a:gd name="connsiteY23" fmla="*/ 638175 h 1165800"/>
                <a:gd name="connsiteX24" fmla="*/ 797719 w 840581"/>
                <a:gd name="connsiteY24" fmla="*/ 626268 h 1165800"/>
                <a:gd name="connsiteX25" fmla="*/ 797719 w 840581"/>
                <a:gd name="connsiteY25" fmla="*/ 600075 h 1165800"/>
                <a:gd name="connsiteX26" fmla="*/ 807244 w 840581"/>
                <a:gd name="connsiteY26" fmla="*/ 564356 h 1165800"/>
                <a:gd name="connsiteX27" fmla="*/ 809625 w 840581"/>
                <a:gd name="connsiteY27" fmla="*/ 552450 h 1165800"/>
                <a:gd name="connsiteX28" fmla="*/ 792956 w 840581"/>
                <a:gd name="connsiteY28" fmla="*/ 538162 h 1165800"/>
                <a:gd name="connsiteX29" fmla="*/ 771525 w 840581"/>
                <a:gd name="connsiteY29" fmla="*/ 528637 h 1165800"/>
                <a:gd name="connsiteX30" fmla="*/ 757237 w 840581"/>
                <a:gd name="connsiteY30" fmla="*/ 526256 h 1165800"/>
                <a:gd name="connsiteX31" fmla="*/ 740569 w 840581"/>
                <a:gd name="connsiteY31" fmla="*/ 514350 h 1165800"/>
                <a:gd name="connsiteX32" fmla="*/ 740569 w 840581"/>
                <a:gd name="connsiteY32" fmla="*/ 497681 h 1165800"/>
                <a:gd name="connsiteX33" fmla="*/ 726281 w 840581"/>
                <a:gd name="connsiteY33" fmla="*/ 478631 h 1165800"/>
                <a:gd name="connsiteX34" fmla="*/ 723900 w 840581"/>
                <a:gd name="connsiteY34" fmla="*/ 464343 h 1165800"/>
                <a:gd name="connsiteX35" fmla="*/ 742950 w 840581"/>
                <a:gd name="connsiteY35" fmla="*/ 431006 h 1165800"/>
                <a:gd name="connsiteX36" fmla="*/ 747712 w 840581"/>
                <a:gd name="connsiteY36" fmla="*/ 407193 h 1165800"/>
                <a:gd name="connsiteX37" fmla="*/ 790575 w 840581"/>
                <a:gd name="connsiteY37" fmla="*/ 378618 h 1165800"/>
                <a:gd name="connsiteX38" fmla="*/ 792956 w 840581"/>
                <a:gd name="connsiteY38" fmla="*/ 333375 h 1165800"/>
                <a:gd name="connsiteX39" fmla="*/ 804862 w 840581"/>
                <a:gd name="connsiteY39" fmla="*/ 292893 h 1165800"/>
                <a:gd name="connsiteX40" fmla="*/ 809625 w 840581"/>
                <a:gd name="connsiteY40" fmla="*/ 269081 h 1165800"/>
                <a:gd name="connsiteX41" fmla="*/ 828675 w 840581"/>
                <a:gd name="connsiteY41" fmla="*/ 233362 h 1165800"/>
                <a:gd name="connsiteX42" fmla="*/ 840581 w 840581"/>
                <a:gd name="connsiteY42" fmla="*/ 209550 h 1165800"/>
                <a:gd name="connsiteX43" fmla="*/ 840581 w 840581"/>
                <a:gd name="connsiteY43" fmla="*/ 176212 h 1165800"/>
                <a:gd name="connsiteX44" fmla="*/ 828675 w 840581"/>
                <a:gd name="connsiteY44" fmla="*/ 138112 h 1165800"/>
                <a:gd name="connsiteX45" fmla="*/ 823912 w 840581"/>
                <a:gd name="connsiteY45" fmla="*/ 95250 h 1165800"/>
                <a:gd name="connsiteX46" fmla="*/ 823912 w 840581"/>
                <a:gd name="connsiteY46" fmla="*/ 78581 h 1165800"/>
                <a:gd name="connsiteX47" fmla="*/ 835819 w 840581"/>
                <a:gd name="connsiteY47" fmla="*/ 57150 h 1165800"/>
                <a:gd name="connsiteX48" fmla="*/ 833437 w 840581"/>
                <a:gd name="connsiteY48" fmla="*/ 30956 h 1165800"/>
                <a:gd name="connsiteX49" fmla="*/ 826294 w 840581"/>
                <a:gd name="connsiteY49" fmla="*/ 0 h 1165800"/>
                <a:gd name="connsiteX50" fmla="*/ 795337 w 840581"/>
                <a:gd name="connsiteY50" fmla="*/ 28575 h 1165800"/>
                <a:gd name="connsiteX51" fmla="*/ 778669 w 840581"/>
                <a:gd name="connsiteY51" fmla="*/ 38100 h 1165800"/>
                <a:gd name="connsiteX52" fmla="*/ 740569 w 840581"/>
                <a:gd name="connsiteY52" fmla="*/ 38100 h 1165800"/>
                <a:gd name="connsiteX53" fmla="*/ 695325 w 840581"/>
                <a:gd name="connsiteY53" fmla="*/ 40481 h 1165800"/>
                <a:gd name="connsiteX54" fmla="*/ 645319 w 840581"/>
                <a:gd name="connsiteY54" fmla="*/ 40481 h 1165800"/>
                <a:gd name="connsiteX55" fmla="*/ 595312 w 840581"/>
                <a:gd name="connsiteY55" fmla="*/ 40481 h 1165800"/>
                <a:gd name="connsiteX56" fmla="*/ 571500 w 840581"/>
                <a:gd name="connsiteY56" fmla="*/ 40481 h 1165800"/>
                <a:gd name="connsiteX57" fmla="*/ 540544 w 840581"/>
                <a:gd name="connsiteY57" fmla="*/ 35718 h 1165800"/>
                <a:gd name="connsiteX58" fmla="*/ 531019 w 840581"/>
                <a:gd name="connsiteY58" fmla="*/ 33337 h 1165800"/>
                <a:gd name="connsiteX59" fmla="*/ 521494 w 840581"/>
                <a:gd name="connsiteY59" fmla="*/ 57150 h 1165800"/>
                <a:gd name="connsiteX60" fmla="*/ 504825 w 840581"/>
                <a:gd name="connsiteY60" fmla="*/ 47625 h 1165800"/>
                <a:gd name="connsiteX61" fmla="*/ 495300 w 840581"/>
                <a:gd name="connsiteY61" fmla="*/ 111918 h 1165800"/>
                <a:gd name="connsiteX62" fmla="*/ 466725 w 840581"/>
                <a:gd name="connsiteY62" fmla="*/ 100012 h 1165800"/>
                <a:gd name="connsiteX63" fmla="*/ 445294 w 840581"/>
                <a:gd name="connsiteY63" fmla="*/ 92868 h 1165800"/>
                <a:gd name="connsiteX64" fmla="*/ 435769 w 840581"/>
                <a:gd name="connsiteY64" fmla="*/ 126206 h 1165800"/>
                <a:gd name="connsiteX65" fmla="*/ 409575 w 840581"/>
                <a:gd name="connsiteY65" fmla="*/ 126206 h 1165800"/>
                <a:gd name="connsiteX66" fmla="*/ 392906 w 840581"/>
                <a:gd name="connsiteY66" fmla="*/ 111918 h 1165800"/>
                <a:gd name="connsiteX67" fmla="*/ 373856 w 840581"/>
                <a:gd name="connsiteY67" fmla="*/ 140493 h 1165800"/>
                <a:gd name="connsiteX68" fmla="*/ 364331 w 840581"/>
                <a:gd name="connsiteY68" fmla="*/ 159543 h 1165800"/>
                <a:gd name="connsiteX69" fmla="*/ 352425 w 840581"/>
                <a:gd name="connsiteY69" fmla="*/ 188118 h 1165800"/>
                <a:gd name="connsiteX70" fmla="*/ 288131 w 840581"/>
                <a:gd name="connsiteY70" fmla="*/ 164306 h 1165800"/>
                <a:gd name="connsiteX71" fmla="*/ 233362 w 840581"/>
                <a:gd name="connsiteY71" fmla="*/ 157162 h 1165800"/>
                <a:gd name="connsiteX72" fmla="*/ 230981 w 840581"/>
                <a:gd name="connsiteY72" fmla="*/ 185737 h 1165800"/>
                <a:gd name="connsiteX73" fmla="*/ 185737 w 840581"/>
                <a:gd name="connsiteY73" fmla="*/ 176212 h 1165800"/>
                <a:gd name="connsiteX74" fmla="*/ 188119 w 840581"/>
                <a:gd name="connsiteY74" fmla="*/ 147637 h 1165800"/>
                <a:gd name="connsiteX75" fmla="*/ 169069 w 840581"/>
                <a:gd name="connsiteY75" fmla="*/ 130968 h 1165800"/>
                <a:gd name="connsiteX76" fmla="*/ 126206 w 840581"/>
                <a:gd name="connsiteY76" fmla="*/ 130968 h 1165800"/>
                <a:gd name="connsiteX77" fmla="*/ 111919 w 840581"/>
                <a:gd name="connsiteY77" fmla="*/ 173831 h 1165800"/>
                <a:gd name="connsiteX78" fmla="*/ 80962 w 840581"/>
                <a:gd name="connsiteY78" fmla="*/ 152400 h 1165800"/>
                <a:gd name="connsiteX79" fmla="*/ 73819 w 840581"/>
                <a:gd name="connsiteY79" fmla="*/ 188118 h 1165800"/>
                <a:gd name="connsiteX80" fmla="*/ 16669 w 840581"/>
                <a:gd name="connsiteY80" fmla="*/ 176212 h 1165800"/>
                <a:gd name="connsiteX81" fmla="*/ 0 w 840581"/>
                <a:gd name="connsiteY81" fmla="*/ 245268 h 1165800"/>
                <a:gd name="connsiteX82" fmla="*/ 23812 w 840581"/>
                <a:gd name="connsiteY82" fmla="*/ 252412 h 1165800"/>
                <a:gd name="connsiteX83" fmla="*/ 40481 w 840581"/>
                <a:gd name="connsiteY83" fmla="*/ 252412 h 1165800"/>
                <a:gd name="connsiteX84" fmla="*/ 57150 w 840581"/>
                <a:gd name="connsiteY84" fmla="*/ 273843 h 1165800"/>
                <a:gd name="connsiteX85" fmla="*/ 64294 w 840581"/>
                <a:gd name="connsiteY85" fmla="*/ 290512 h 1165800"/>
                <a:gd name="connsiteX86" fmla="*/ 64294 w 840581"/>
                <a:gd name="connsiteY86" fmla="*/ 326231 h 1165800"/>
                <a:gd name="connsiteX87" fmla="*/ 107156 w 840581"/>
                <a:gd name="connsiteY87" fmla="*/ 338137 h 1165800"/>
                <a:gd name="connsiteX88" fmla="*/ 138112 w 840581"/>
                <a:gd name="connsiteY88" fmla="*/ 338137 h 1165800"/>
                <a:gd name="connsiteX89" fmla="*/ 183356 w 840581"/>
                <a:gd name="connsiteY89" fmla="*/ 326231 h 1165800"/>
                <a:gd name="connsiteX90" fmla="*/ 204787 w 840581"/>
                <a:gd name="connsiteY90" fmla="*/ 335756 h 1165800"/>
                <a:gd name="connsiteX91" fmla="*/ 207169 w 840581"/>
                <a:gd name="connsiteY91" fmla="*/ 426243 h 1165800"/>
                <a:gd name="connsiteX92" fmla="*/ 183356 w 840581"/>
                <a:gd name="connsiteY92" fmla="*/ 459581 h 1165800"/>
                <a:gd name="connsiteX93" fmla="*/ 178594 w 840581"/>
                <a:gd name="connsiteY93" fmla="*/ 495300 h 1165800"/>
                <a:gd name="connsiteX94" fmla="*/ 169069 w 840581"/>
                <a:gd name="connsiteY94" fmla="*/ 516731 h 1165800"/>
                <a:gd name="connsiteX95" fmla="*/ 173831 w 840581"/>
                <a:gd name="connsiteY95" fmla="*/ 554831 h 1165800"/>
                <a:gd name="connsiteX96" fmla="*/ 197644 w 840581"/>
                <a:gd name="connsiteY96" fmla="*/ 559593 h 1165800"/>
                <a:gd name="connsiteX97" fmla="*/ 228600 w 840581"/>
                <a:gd name="connsiteY97" fmla="*/ 557212 h 1165800"/>
                <a:gd name="connsiteX98" fmla="*/ 235744 w 840581"/>
                <a:gd name="connsiteY98" fmla="*/ 571500 h 1165800"/>
                <a:gd name="connsiteX99" fmla="*/ 214312 w 840581"/>
                <a:gd name="connsiteY99" fmla="*/ 595312 h 1165800"/>
                <a:gd name="connsiteX100" fmla="*/ 233362 w 840581"/>
                <a:gd name="connsiteY100" fmla="*/ 631031 h 1165800"/>
                <a:gd name="connsiteX101" fmla="*/ 216694 w 840581"/>
                <a:gd name="connsiteY101" fmla="*/ 652462 h 1165800"/>
                <a:gd name="connsiteX102" fmla="*/ 216694 w 840581"/>
                <a:gd name="connsiteY102" fmla="*/ 692943 h 1165800"/>
                <a:gd name="connsiteX103" fmla="*/ 228600 w 840581"/>
                <a:gd name="connsiteY103" fmla="*/ 721518 h 1165800"/>
                <a:gd name="connsiteX104" fmla="*/ 228600 w 840581"/>
                <a:gd name="connsiteY104" fmla="*/ 754856 h 1165800"/>
                <a:gd name="connsiteX105" fmla="*/ 257175 w 840581"/>
                <a:gd name="connsiteY105" fmla="*/ 792956 h 1165800"/>
                <a:gd name="connsiteX106" fmla="*/ 259556 w 840581"/>
                <a:gd name="connsiteY106" fmla="*/ 831056 h 1165800"/>
                <a:gd name="connsiteX107" fmla="*/ 254794 w 840581"/>
                <a:gd name="connsiteY107" fmla="*/ 871537 h 1165800"/>
                <a:gd name="connsiteX108" fmla="*/ 245269 w 840581"/>
                <a:gd name="connsiteY108" fmla="*/ 892968 h 1165800"/>
                <a:gd name="connsiteX109" fmla="*/ 264319 w 840581"/>
                <a:gd name="connsiteY109" fmla="*/ 904875 h 1165800"/>
                <a:gd name="connsiteX110" fmla="*/ 261937 w 840581"/>
                <a:gd name="connsiteY110" fmla="*/ 926306 h 1165800"/>
                <a:gd name="connsiteX111" fmla="*/ 283369 w 840581"/>
                <a:gd name="connsiteY111" fmla="*/ 945356 h 1165800"/>
                <a:gd name="connsiteX112" fmla="*/ 285750 w 840581"/>
                <a:gd name="connsiteY112" fmla="*/ 988218 h 1165800"/>
                <a:gd name="connsiteX113" fmla="*/ 264319 w 840581"/>
                <a:gd name="connsiteY113" fmla="*/ 988218 h 1165800"/>
                <a:gd name="connsiteX114" fmla="*/ 264319 w 840581"/>
                <a:gd name="connsiteY114" fmla="*/ 1021556 h 1165800"/>
                <a:gd name="connsiteX115" fmla="*/ 245269 w 840581"/>
                <a:gd name="connsiteY115" fmla="*/ 1031081 h 1165800"/>
                <a:gd name="connsiteX116" fmla="*/ 230981 w 840581"/>
                <a:gd name="connsiteY116" fmla="*/ 1038225 h 1165800"/>
                <a:gd name="connsiteX117" fmla="*/ 230981 w 840581"/>
                <a:gd name="connsiteY117" fmla="*/ 1066800 h 1165800"/>
                <a:gd name="connsiteX118" fmla="*/ 264319 w 840581"/>
                <a:gd name="connsiteY118" fmla="*/ 1081087 h 1165800"/>
                <a:gd name="connsiteX119" fmla="*/ 295275 w 840581"/>
                <a:gd name="connsiteY119" fmla="*/ 1112043 h 1165800"/>
                <a:gd name="connsiteX120" fmla="*/ 316706 w 840581"/>
                <a:gd name="connsiteY120" fmla="*/ 1104900 h 1165800"/>
                <a:gd name="connsiteX121" fmla="*/ 340519 w 840581"/>
                <a:gd name="connsiteY121" fmla="*/ 1112043 h 1165800"/>
                <a:gd name="connsiteX122" fmla="*/ 376237 w 840581"/>
                <a:gd name="connsiteY122" fmla="*/ 1119187 h 1165800"/>
                <a:gd name="connsiteX123" fmla="*/ 411956 w 840581"/>
                <a:gd name="connsiteY123" fmla="*/ 1123950 h 1165800"/>
                <a:gd name="connsiteX124" fmla="*/ 450056 w 840581"/>
                <a:gd name="connsiteY124" fmla="*/ 1104900 h 1165800"/>
                <a:gd name="connsiteX125" fmla="*/ 481012 w 840581"/>
                <a:gd name="connsiteY125" fmla="*/ 1143000 h 1165800"/>
                <a:gd name="connsiteX126" fmla="*/ 516731 w 840581"/>
                <a:gd name="connsiteY126" fmla="*/ 1102518 h 1165800"/>
                <a:gd name="connsiteX127" fmla="*/ 540544 w 840581"/>
                <a:gd name="connsiteY127" fmla="*/ 1154906 h 1165800"/>
                <a:gd name="connsiteX128" fmla="*/ 569119 w 840581"/>
                <a:gd name="connsiteY128" fmla="*/ 1162050 h 1165800"/>
                <a:gd name="connsiteX129" fmla="*/ 588169 w 840581"/>
                <a:gd name="connsiteY129" fmla="*/ 1164431 h 1165800"/>
                <a:gd name="connsiteX130" fmla="*/ 607219 w 840581"/>
                <a:gd name="connsiteY130" fmla="*/ 1133475 h 1165800"/>
                <a:gd name="connsiteX0" fmla="*/ 607219 w 840581"/>
                <a:gd name="connsiteY0" fmla="*/ 1133475 h 1165800"/>
                <a:gd name="connsiteX1" fmla="*/ 619125 w 840581"/>
                <a:gd name="connsiteY1" fmla="*/ 1083468 h 1165800"/>
                <a:gd name="connsiteX2" fmla="*/ 604837 w 840581"/>
                <a:gd name="connsiteY2" fmla="*/ 1021556 h 1165800"/>
                <a:gd name="connsiteX3" fmla="*/ 614362 w 840581"/>
                <a:gd name="connsiteY3" fmla="*/ 1000125 h 1165800"/>
                <a:gd name="connsiteX4" fmla="*/ 645319 w 840581"/>
                <a:gd name="connsiteY4" fmla="*/ 1016793 h 1165800"/>
                <a:gd name="connsiteX5" fmla="*/ 673894 w 840581"/>
                <a:gd name="connsiteY5" fmla="*/ 985837 h 1165800"/>
                <a:gd name="connsiteX6" fmla="*/ 690562 w 840581"/>
                <a:gd name="connsiteY6" fmla="*/ 964406 h 1165800"/>
                <a:gd name="connsiteX7" fmla="*/ 683419 w 840581"/>
                <a:gd name="connsiteY7" fmla="*/ 928687 h 1165800"/>
                <a:gd name="connsiteX8" fmla="*/ 678656 w 840581"/>
                <a:gd name="connsiteY8" fmla="*/ 890587 h 1165800"/>
                <a:gd name="connsiteX9" fmla="*/ 681037 w 840581"/>
                <a:gd name="connsiteY9" fmla="*/ 873918 h 1165800"/>
                <a:gd name="connsiteX10" fmla="*/ 702469 w 840581"/>
                <a:gd name="connsiteY10" fmla="*/ 852487 h 1165800"/>
                <a:gd name="connsiteX11" fmla="*/ 723900 w 840581"/>
                <a:gd name="connsiteY11" fmla="*/ 852487 h 1165800"/>
                <a:gd name="connsiteX12" fmla="*/ 731044 w 840581"/>
                <a:gd name="connsiteY12" fmla="*/ 881062 h 1165800"/>
                <a:gd name="connsiteX13" fmla="*/ 769144 w 840581"/>
                <a:gd name="connsiteY13" fmla="*/ 845343 h 1165800"/>
                <a:gd name="connsiteX14" fmla="*/ 769144 w 840581"/>
                <a:gd name="connsiteY14" fmla="*/ 826293 h 1165800"/>
                <a:gd name="connsiteX15" fmla="*/ 745331 w 840581"/>
                <a:gd name="connsiteY15" fmla="*/ 792956 h 1165800"/>
                <a:gd name="connsiteX16" fmla="*/ 747712 w 840581"/>
                <a:gd name="connsiteY16" fmla="*/ 776287 h 1165800"/>
                <a:gd name="connsiteX17" fmla="*/ 778669 w 840581"/>
                <a:gd name="connsiteY17" fmla="*/ 747712 h 1165800"/>
                <a:gd name="connsiteX18" fmla="*/ 788194 w 840581"/>
                <a:gd name="connsiteY18" fmla="*/ 735806 h 1165800"/>
                <a:gd name="connsiteX19" fmla="*/ 802481 w 840581"/>
                <a:gd name="connsiteY19" fmla="*/ 735806 h 1165800"/>
                <a:gd name="connsiteX20" fmla="*/ 821531 w 840581"/>
                <a:gd name="connsiteY20" fmla="*/ 702468 h 1165800"/>
                <a:gd name="connsiteX21" fmla="*/ 833437 w 840581"/>
                <a:gd name="connsiteY21" fmla="*/ 678656 h 1165800"/>
                <a:gd name="connsiteX22" fmla="*/ 833437 w 840581"/>
                <a:gd name="connsiteY22" fmla="*/ 654843 h 1165800"/>
                <a:gd name="connsiteX23" fmla="*/ 809625 w 840581"/>
                <a:gd name="connsiteY23" fmla="*/ 638175 h 1165800"/>
                <a:gd name="connsiteX24" fmla="*/ 797719 w 840581"/>
                <a:gd name="connsiteY24" fmla="*/ 626268 h 1165800"/>
                <a:gd name="connsiteX25" fmla="*/ 797719 w 840581"/>
                <a:gd name="connsiteY25" fmla="*/ 600075 h 1165800"/>
                <a:gd name="connsiteX26" fmla="*/ 807244 w 840581"/>
                <a:gd name="connsiteY26" fmla="*/ 564356 h 1165800"/>
                <a:gd name="connsiteX27" fmla="*/ 809625 w 840581"/>
                <a:gd name="connsiteY27" fmla="*/ 552450 h 1165800"/>
                <a:gd name="connsiteX28" fmla="*/ 792956 w 840581"/>
                <a:gd name="connsiteY28" fmla="*/ 538162 h 1165800"/>
                <a:gd name="connsiteX29" fmla="*/ 771525 w 840581"/>
                <a:gd name="connsiteY29" fmla="*/ 528637 h 1165800"/>
                <a:gd name="connsiteX30" fmla="*/ 757237 w 840581"/>
                <a:gd name="connsiteY30" fmla="*/ 526256 h 1165800"/>
                <a:gd name="connsiteX31" fmla="*/ 740569 w 840581"/>
                <a:gd name="connsiteY31" fmla="*/ 514350 h 1165800"/>
                <a:gd name="connsiteX32" fmla="*/ 740569 w 840581"/>
                <a:gd name="connsiteY32" fmla="*/ 497681 h 1165800"/>
                <a:gd name="connsiteX33" fmla="*/ 726281 w 840581"/>
                <a:gd name="connsiteY33" fmla="*/ 478631 h 1165800"/>
                <a:gd name="connsiteX34" fmla="*/ 723900 w 840581"/>
                <a:gd name="connsiteY34" fmla="*/ 464343 h 1165800"/>
                <a:gd name="connsiteX35" fmla="*/ 742950 w 840581"/>
                <a:gd name="connsiteY35" fmla="*/ 431006 h 1165800"/>
                <a:gd name="connsiteX36" fmla="*/ 747712 w 840581"/>
                <a:gd name="connsiteY36" fmla="*/ 407193 h 1165800"/>
                <a:gd name="connsiteX37" fmla="*/ 790575 w 840581"/>
                <a:gd name="connsiteY37" fmla="*/ 378618 h 1165800"/>
                <a:gd name="connsiteX38" fmla="*/ 792956 w 840581"/>
                <a:gd name="connsiteY38" fmla="*/ 333375 h 1165800"/>
                <a:gd name="connsiteX39" fmla="*/ 804862 w 840581"/>
                <a:gd name="connsiteY39" fmla="*/ 292893 h 1165800"/>
                <a:gd name="connsiteX40" fmla="*/ 809625 w 840581"/>
                <a:gd name="connsiteY40" fmla="*/ 269081 h 1165800"/>
                <a:gd name="connsiteX41" fmla="*/ 828675 w 840581"/>
                <a:gd name="connsiteY41" fmla="*/ 233362 h 1165800"/>
                <a:gd name="connsiteX42" fmla="*/ 840581 w 840581"/>
                <a:gd name="connsiteY42" fmla="*/ 209550 h 1165800"/>
                <a:gd name="connsiteX43" fmla="*/ 840581 w 840581"/>
                <a:gd name="connsiteY43" fmla="*/ 176212 h 1165800"/>
                <a:gd name="connsiteX44" fmla="*/ 828675 w 840581"/>
                <a:gd name="connsiteY44" fmla="*/ 138112 h 1165800"/>
                <a:gd name="connsiteX45" fmla="*/ 823912 w 840581"/>
                <a:gd name="connsiteY45" fmla="*/ 95250 h 1165800"/>
                <a:gd name="connsiteX46" fmla="*/ 823912 w 840581"/>
                <a:gd name="connsiteY46" fmla="*/ 78581 h 1165800"/>
                <a:gd name="connsiteX47" fmla="*/ 835819 w 840581"/>
                <a:gd name="connsiteY47" fmla="*/ 57150 h 1165800"/>
                <a:gd name="connsiteX48" fmla="*/ 833437 w 840581"/>
                <a:gd name="connsiteY48" fmla="*/ 30956 h 1165800"/>
                <a:gd name="connsiteX49" fmla="*/ 826294 w 840581"/>
                <a:gd name="connsiteY49" fmla="*/ 0 h 1165800"/>
                <a:gd name="connsiteX50" fmla="*/ 795337 w 840581"/>
                <a:gd name="connsiteY50" fmla="*/ 28575 h 1165800"/>
                <a:gd name="connsiteX51" fmla="*/ 778669 w 840581"/>
                <a:gd name="connsiteY51" fmla="*/ 38100 h 1165800"/>
                <a:gd name="connsiteX52" fmla="*/ 740569 w 840581"/>
                <a:gd name="connsiteY52" fmla="*/ 38100 h 1165800"/>
                <a:gd name="connsiteX53" fmla="*/ 695325 w 840581"/>
                <a:gd name="connsiteY53" fmla="*/ 40481 h 1165800"/>
                <a:gd name="connsiteX54" fmla="*/ 645319 w 840581"/>
                <a:gd name="connsiteY54" fmla="*/ 40481 h 1165800"/>
                <a:gd name="connsiteX55" fmla="*/ 595312 w 840581"/>
                <a:gd name="connsiteY55" fmla="*/ 40481 h 1165800"/>
                <a:gd name="connsiteX56" fmla="*/ 571500 w 840581"/>
                <a:gd name="connsiteY56" fmla="*/ 40481 h 1165800"/>
                <a:gd name="connsiteX57" fmla="*/ 540544 w 840581"/>
                <a:gd name="connsiteY57" fmla="*/ 35718 h 1165800"/>
                <a:gd name="connsiteX58" fmla="*/ 531019 w 840581"/>
                <a:gd name="connsiteY58" fmla="*/ 33337 h 1165800"/>
                <a:gd name="connsiteX59" fmla="*/ 521494 w 840581"/>
                <a:gd name="connsiteY59" fmla="*/ 57150 h 1165800"/>
                <a:gd name="connsiteX60" fmla="*/ 504825 w 840581"/>
                <a:gd name="connsiteY60" fmla="*/ 47625 h 1165800"/>
                <a:gd name="connsiteX61" fmla="*/ 495300 w 840581"/>
                <a:gd name="connsiteY61" fmla="*/ 111918 h 1165800"/>
                <a:gd name="connsiteX62" fmla="*/ 466725 w 840581"/>
                <a:gd name="connsiteY62" fmla="*/ 100012 h 1165800"/>
                <a:gd name="connsiteX63" fmla="*/ 445294 w 840581"/>
                <a:gd name="connsiteY63" fmla="*/ 92868 h 1165800"/>
                <a:gd name="connsiteX64" fmla="*/ 435769 w 840581"/>
                <a:gd name="connsiteY64" fmla="*/ 126206 h 1165800"/>
                <a:gd name="connsiteX65" fmla="*/ 409575 w 840581"/>
                <a:gd name="connsiteY65" fmla="*/ 126206 h 1165800"/>
                <a:gd name="connsiteX66" fmla="*/ 392906 w 840581"/>
                <a:gd name="connsiteY66" fmla="*/ 111918 h 1165800"/>
                <a:gd name="connsiteX67" fmla="*/ 373856 w 840581"/>
                <a:gd name="connsiteY67" fmla="*/ 140493 h 1165800"/>
                <a:gd name="connsiteX68" fmla="*/ 364331 w 840581"/>
                <a:gd name="connsiteY68" fmla="*/ 159543 h 1165800"/>
                <a:gd name="connsiteX69" fmla="*/ 352425 w 840581"/>
                <a:gd name="connsiteY69" fmla="*/ 188118 h 1165800"/>
                <a:gd name="connsiteX70" fmla="*/ 288131 w 840581"/>
                <a:gd name="connsiteY70" fmla="*/ 164306 h 1165800"/>
                <a:gd name="connsiteX71" fmla="*/ 233362 w 840581"/>
                <a:gd name="connsiteY71" fmla="*/ 157162 h 1165800"/>
                <a:gd name="connsiteX72" fmla="*/ 230981 w 840581"/>
                <a:gd name="connsiteY72" fmla="*/ 185737 h 1165800"/>
                <a:gd name="connsiteX73" fmla="*/ 185737 w 840581"/>
                <a:gd name="connsiteY73" fmla="*/ 176212 h 1165800"/>
                <a:gd name="connsiteX74" fmla="*/ 188119 w 840581"/>
                <a:gd name="connsiteY74" fmla="*/ 147637 h 1165800"/>
                <a:gd name="connsiteX75" fmla="*/ 169069 w 840581"/>
                <a:gd name="connsiteY75" fmla="*/ 130968 h 1165800"/>
                <a:gd name="connsiteX76" fmla="*/ 126206 w 840581"/>
                <a:gd name="connsiteY76" fmla="*/ 130968 h 1165800"/>
                <a:gd name="connsiteX77" fmla="*/ 111919 w 840581"/>
                <a:gd name="connsiteY77" fmla="*/ 173831 h 1165800"/>
                <a:gd name="connsiteX78" fmla="*/ 80962 w 840581"/>
                <a:gd name="connsiteY78" fmla="*/ 152400 h 1165800"/>
                <a:gd name="connsiteX79" fmla="*/ 73819 w 840581"/>
                <a:gd name="connsiteY79" fmla="*/ 188118 h 1165800"/>
                <a:gd name="connsiteX80" fmla="*/ 16669 w 840581"/>
                <a:gd name="connsiteY80" fmla="*/ 176212 h 1165800"/>
                <a:gd name="connsiteX81" fmla="*/ 0 w 840581"/>
                <a:gd name="connsiteY81" fmla="*/ 245268 h 1165800"/>
                <a:gd name="connsiteX82" fmla="*/ 23812 w 840581"/>
                <a:gd name="connsiteY82" fmla="*/ 252412 h 1165800"/>
                <a:gd name="connsiteX83" fmla="*/ 40481 w 840581"/>
                <a:gd name="connsiteY83" fmla="*/ 252412 h 1165800"/>
                <a:gd name="connsiteX84" fmla="*/ 57150 w 840581"/>
                <a:gd name="connsiteY84" fmla="*/ 273843 h 1165800"/>
                <a:gd name="connsiteX85" fmla="*/ 64294 w 840581"/>
                <a:gd name="connsiteY85" fmla="*/ 290512 h 1165800"/>
                <a:gd name="connsiteX86" fmla="*/ 64294 w 840581"/>
                <a:gd name="connsiteY86" fmla="*/ 326231 h 1165800"/>
                <a:gd name="connsiteX87" fmla="*/ 107156 w 840581"/>
                <a:gd name="connsiteY87" fmla="*/ 338137 h 1165800"/>
                <a:gd name="connsiteX88" fmla="*/ 138112 w 840581"/>
                <a:gd name="connsiteY88" fmla="*/ 338137 h 1165800"/>
                <a:gd name="connsiteX89" fmla="*/ 183356 w 840581"/>
                <a:gd name="connsiteY89" fmla="*/ 326231 h 1165800"/>
                <a:gd name="connsiteX90" fmla="*/ 204787 w 840581"/>
                <a:gd name="connsiteY90" fmla="*/ 335756 h 1165800"/>
                <a:gd name="connsiteX91" fmla="*/ 207169 w 840581"/>
                <a:gd name="connsiteY91" fmla="*/ 426243 h 1165800"/>
                <a:gd name="connsiteX92" fmla="*/ 183356 w 840581"/>
                <a:gd name="connsiteY92" fmla="*/ 459581 h 1165800"/>
                <a:gd name="connsiteX93" fmla="*/ 178594 w 840581"/>
                <a:gd name="connsiteY93" fmla="*/ 495300 h 1165800"/>
                <a:gd name="connsiteX94" fmla="*/ 169069 w 840581"/>
                <a:gd name="connsiteY94" fmla="*/ 516731 h 1165800"/>
                <a:gd name="connsiteX95" fmla="*/ 173831 w 840581"/>
                <a:gd name="connsiteY95" fmla="*/ 554831 h 1165800"/>
                <a:gd name="connsiteX96" fmla="*/ 197644 w 840581"/>
                <a:gd name="connsiteY96" fmla="*/ 559593 h 1165800"/>
                <a:gd name="connsiteX97" fmla="*/ 228600 w 840581"/>
                <a:gd name="connsiteY97" fmla="*/ 557212 h 1165800"/>
                <a:gd name="connsiteX98" fmla="*/ 235744 w 840581"/>
                <a:gd name="connsiteY98" fmla="*/ 571500 h 1165800"/>
                <a:gd name="connsiteX99" fmla="*/ 214312 w 840581"/>
                <a:gd name="connsiteY99" fmla="*/ 595312 h 1165800"/>
                <a:gd name="connsiteX100" fmla="*/ 233362 w 840581"/>
                <a:gd name="connsiteY100" fmla="*/ 631031 h 1165800"/>
                <a:gd name="connsiteX101" fmla="*/ 216694 w 840581"/>
                <a:gd name="connsiteY101" fmla="*/ 652462 h 1165800"/>
                <a:gd name="connsiteX102" fmla="*/ 216694 w 840581"/>
                <a:gd name="connsiteY102" fmla="*/ 692943 h 1165800"/>
                <a:gd name="connsiteX103" fmla="*/ 228600 w 840581"/>
                <a:gd name="connsiteY103" fmla="*/ 721518 h 1165800"/>
                <a:gd name="connsiteX104" fmla="*/ 228600 w 840581"/>
                <a:gd name="connsiteY104" fmla="*/ 754856 h 1165800"/>
                <a:gd name="connsiteX105" fmla="*/ 257175 w 840581"/>
                <a:gd name="connsiteY105" fmla="*/ 792956 h 1165800"/>
                <a:gd name="connsiteX106" fmla="*/ 259556 w 840581"/>
                <a:gd name="connsiteY106" fmla="*/ 831056 h 1165800"/>
                <a:gd name="connsiteX107" fmla="*/ 254794 w 840581"/>
                <a:gd name="connsiteY107" fmla="*/ 871537 h 1165800"/>
                <a:gd name="connsiteX108" fmla="*/ 245269 w 840581"/>
                <a:gd name="connsiteY108" fmla="*/ 892968 h 1165800"/>
                <a:gd name="connsiteX109" fmla="*/ 264319 w 840581"/>
                <a:gd name="connsiteY109" fmla="*/ 904875 h 1165800"/>
                <a:gd name="connsiteX110" fmla="*/ 261937 w 840581"/>
                <a:gd name="connsiteY110" fmla="*/ 926306 h 1165800"/>
                <a:gd name="connsiteX111" fmla="*/ 283369 w 840581"/>
                <a:gd name="connsiteY111" fmla="*/ 945356 h 1165800"/>
                <a:gd name="connsiteX112" fmla="*/ 285750 w 840581"/>
                <a:gd name="connsiteY112" fmla="*/ 988218 h 1165800"/>
                <a:gd name="connsiteX113" fmla="*/ 264319 w 840581"/>
                <a:gd name="connsiteY113" fmla="*/ 988218 h 1165800"/>
                <a:gd name="connsiteX114" fmla="*/ 264319 w 840581"/>
                <a:gd name="connsiteY114" fmla="*/ 1021556 h 1165800"/>
                <a:gd name="connsiteX115" fmla="*/ 245269 w 840581"/>
                <a:gd name="connsiteY115" fmla="*/ 1031081 h 1165800"/>
                <a:gd name="connsiteX116" fmla="*/ 230981 w 840581"/>
                <a:gd name="connsiteY116" fmla="*/ 1038225 h 1165800"/>
                <a:gd name="connsiteX117" fmla="*/ 230981 w 840581"/>
                <a:gd name="connsiteY117" fmla="*/ 1066800 h 1165800"/>
                <a:gd name="connsiteX118" fmla="*/ 264319 w 840581"/>
                <a:gd name="connsiteY118" fmla="*/ 1081087 h 1165800"/>
                <a:gd name="connsiteX119" fmla="*/ 295275 w 840581"/>
                <a:gd name="connsiteY119" fmla="*/ 1112043 h 1165800"/>
                <a:gd name="connsiteX120" fmla="*/ 316706 w 840581"/>
                <a:gd name="connsiteY120" fmla="*/ 1104900 h 1165800"/>
                <a:gd name="connsiteX121" fmla="*/ 340519 w 840581"/>
                <a:gd name="connsiteY121" fmla="*/ 1112043 h 1165800"/>
                <a:gd name="connsiteX122" fmla="*/ 376237 w 840581"/>
                <a:gd name="connsiteY122" fmla="*/ 1119187 h 1165800"/>
                <a:gd name="connsiteX123" fmla="*/ 411956 w 840581"/>
                <a:gd name="connsiteY123" fmla="*/ 1123950 h 1165800"/>
                <a:gd name="connsiteX124" fmla="*/ 450056 w 840581"/>
                <a:gd name="connsiteY124" fmla="*/ 1104900 h 1165800"/>
                <a:gd name="connsiteX125" fmla="*/ 481012 w 840581"/>
                <a:gd name="connsiteY125" fmla="*/ 1143000 h 1165800"/>
                <a:gd name="connsiteX126" fmla="*/ 516731 w 840581"/>
                <a:gd name="connsiteY126" fmla="*/ 1104899 h 1165800"/>
                <a:gd name="connsiteX127" fmla="*/ 540544 w 840581"/>
                <a:gd name="connsiteY127" fmla="*/ 1154906 h 1165800"/>
                <a:gd name="connsiteX128" fmla="*/ 569119 w 840581"/>
                <a:gd name="connsiteY128" fmla="*/ 1162050 h 1165800"/>
                <a:gd name="connsiteX129" fmla="*/ 588169 w 840581"/>
                <a:gd name="connsiteY129" fmla="*/ 1164431 h 1165800"/>
                <a:gd name="connsiteX130" fmla="*/ 607219 w 840581"/>
                <a:gd name="connsiteY130" fmla="*/ 1133475 h 1165800"/>
                <a:gd name="connsiteX0" fmla="*/ 607219 w 840581"/>
                <a:gd name="connsiteY0" fmla="*/ 1133475 h 1165800"/>
                <a:gd name="connsiteX1" fmla="*/ 619125 w 840581"/>
                <a:gd name="connsiteY1" fmla="*/ 1083468 h 1165800"/>
                <a:gd name="connsiteX2" fmla="*/ 604837 w 840581"/>
                <a:gd name="connsiteY2" fmla="*/ 1021556 h 1165800"/>
                <a:gd name="connsiteX3" fmla="*/ 614362 w 840581"/>
                <a:gd name="connsiteY3" fmla="*/ 1000125 h 1165800"/>
                <a:gd name="connsiteX4" fmla="*/ 645319 w 840581"/>
                <a:gd name="connsiteY4" fmla="*/ 1016793 h 1165800"/>
                <a:gd name="connsiteX5" fmla="*/ 673894 w 840581"/>
                <a:gd name="connsiteY5" fmla="*/ 985837 h 1165800"/>
                <a:gd name="connsiteX6" fmla="*/ 690562 w 840581"/>
                <a:gd name="connsiteY6" fmla="*/ 964406 h 1165800"/>
                <a:gd name="connsiteX7" fmla="*/ 683419 w 840581"/>
                <a:gd name="connsiteY7" fmla="*/ 928687 h 1165800"/>
                <a:gd name="connsiteX8" fmla="*/ 678656 w 840581"/>
                <a:gd name="connsiteY8" fmla="*/ 890587 h 1165800"/>
                <a:gd name="connsiteX9" fmla="*/ 681037 w 840581"/>
                <a:gd name="connsiteY9" fmla="*/ 873918 h 1165800"/>
                <a:gd name="connsiteX10" fmla="*/ 702469 w 840581"/>
                <a:gd name="connsiteY10" fmla="*/ 852487 h 1165800"/>
                <a:gd name="connsiteX11" fmla="*/ 723900 w 840581"/>
                <a:gd name="connsiteY11" fmla="*/ 852487 h 1165800"/>
                <a:gd name="connsiteX12" fmla="*/ 731044 w 840581"/>
                <a:gd name="connsiteY12" fmla="*/ 881062 h 1165800"/>
                <a:gd name="connsiteX13" fmla="*/ 769144 w 840581"/>
                <a:gd name="connsiteY13" fmla="*/ 845343 h 1165800"/>
                <a:gd name="connsiteX14" fmla="*/ 769144 w 840581"/>
                <a:gd name="connsiteY14" fmla="*/ 826293 h 1165800"/>
                <a:gd name="connsiteX15" fmla="*/ 745331 w 840581"/>
                <a:gd name="connsiteY15" fmla="*/ 792956 h 1165800"/>
                <a:gd name="connsiteX16" fmla="*/ 747712 w 840581"/>
                <a:gd name="connsiteY16" fmla="*/ 776287 h 1165800"/>
                <a:gd name="connsiteX17" fmla="*/ 778669 w 840581"/>
                <a:gd name="connsiteY17" fmla="*/ 747712 h 1165800"/>
                <a:gd name="connsiteX18" fmla="*/ 788194 w 840581"/>
                <a:gd name="connsiteY18" fmla="*/ 735806 h 1165800"/>
                <a:gd name="connsiteX19" fmla="*/ 802481 w 840581"/>
                <a:gd name="connsiteY19" fmla="*/ 735806 h 1165800"/>
                <a:gd name="connsiteX20" fmla="*/ 821531 w 840581"/>
                <a:gd name="connsiteY20" fmla="*/ 702468 h 1165800"/>
                <a:gd name="connsiteX21" fmla="*/ 833437 w 840581"/>
                <a:gd name="connsiteY21" fmla="*/ 678656 h 1165800"/>
                <a:gd name="connsiteX22" fmla="*/ 833437 w 840581"/>
                <a:gd name="connsiteY22" fmla="*/ 654843 h 1165800"/>
                <a:gd name="connsiteX23" fmla="*/ 809625 w 840581"/>
                <a:gd name="connsiteY23" fmla="*/ 638175 h 1165800"/>
                <a:gd name="connsiteX24" fmla="*/ 797719 w 840581"/>
                <a:gd name="connsiteY24" fmla="*/ 626268 h 1165800"/>
                <a:gd name="connsiteX25" fmla="*/ 797719 w 840581"/>
                <a:gd name="connsiteY25" fmla="*/ 600075 h 1165800"/>
                <a:gd name="connsiteX26" fmla="*/ 807244 w 840581"/>
                <a:gd name="connsiteY26" fmla="*/ 564356 h 1165800"/>
                <a:gd name="connsiteX27" fmla="*/ 809625 w 840581"/>
                <a:gd name="connsiteY27" fmla="*/ 552450 h 1165800"/>
                <a:gd name="connsiteX28" fmla="*/ 792956 w 840581"/>
                <a:gd name="connsiteY28" fmla="*/ 538162 h 1165800"/>
                <a:gd name="connsiteX29" fmla="*/ 771525 w 840581"/>
                <a:gd name="connsiteY29" fmla="*/ 528637 h 1165800"/>
                <a:gd name="connsiteX30" fmla="*/ 757237 w 840581"/>
                <a:gd name="connsiteY30" fmla="*/ 526256 h 1165800"/>
                <a:gd name="connsiteX31" fmla="*/ 740569 w 840581"/>
                <a:gd name="connsiteY31" fmla="*/ 514350 h 1165800"/>
                <a:gd name="connsiteX32" fmla="*/ 740569 w 840581"/>
                <a:gd name="connsiteY32" fmla="*/ 497681 h 1165800"/>
                <a:gd name="connsiteX33" fmla="*/ 726281 w 840581"/>
                <a:gd name="connsiteY33" fmla="*/ 478631 h 1165800"/>
                <a:gd name="connsiteX34" fmla="*/ 723900 w 840581"/>
                <a:gd name="connsiteY34" fmla="*/ 464343 h 1165800"/>
                <a:gd name="connsiteX35" fmla="*/ 742950 w 840581"/>
                <a:gd name="connsiteY35" fmla="*/ 431006 h 1165800"/>
                <a:gd name="connsiteX36" fmla="*/ 747712 w 840581"/>
                <a:gd name="connsiteY36" fmla="*/ 407193 h 1165800"/>
                <a:gd name="connsiteX37" fmla="*/ 790575 w 840581"/>
                <a:gd name="connsiteY37" fmla="*/ 378618 h 1165800"/>
                <a:gd name="connsiteX38" fmla="*/ 792956 w 840581"/>
                <a:gd name="connsiteY38" fmla="*/ 333375 h 1165800"/>
                <a:gd name="connsiteX39" fmla="*/ 804862 w 840581"/>
                <a:gd name="connsiteY39" fmla="*/ 292893 h 1165800"/>
                <a:gd name="connsiteX40" fmla="*/ 809625 w 840581"/>
                <a:gd name="connsiteY40" fmla="*/ 269081 h 1165800"/>
                <a:gd name="connsiteX41" fmla="*/ 828675 w 840581"/>
                <a:gd name="connsiteY41" fmla="*/ 233362 h 1165800"/>
                <a:gd name="connsiteX42" fmla="*/ 840581 w 840581"/>
                <a:gd name="connsiteY42" fmla="*/ 209550 h 1165800"/>
                <a:gd name="connsiteX43" fmla="*/ 840581 w 840581"/>
                <a:gd name="connsiteY43" fmla="*/ 176212 h 1165800"/>
                <a:gd name="connsiteX44" fmla="*/ 828675 w 840581"/>
                <a:gd name="connsiteY44" fmla="*/ 138112 h 1165800"/>
                <a:gd name="connsiteX45" fmla="*/ 823912 w 840581"/>
                <a:gd name="connsiteY45" fmla="*/ 95250 h 1165800"/>
                <a:gd name="connsiteX46" fmla="*/ 823912 w 840581"/>
                <a:gd name="connsiteY46" fmla="*/ 78581 h 1165800"/>
                <a:gd name="connsiteX47" fmla="*/ 835819 w 840581"/>
                <a:gd name="connsiteY47" fmla="*/ 57150 h 1165800"/>
                <a:gd name="connsiteX48" fmla="*/ 833437 w 840581"/>
                <a:gd name="connsiteY48" fmla="*/ 30956 h 1165800"/>
                <a:gd name="connsiteX49" fmla="*/ 826294 w 840581"/>
                <a:gd name="connsiteY49" fmla="*/ 0 h 1165800"/>
                <a:gd name="connsiteX50" fmla="*/ 795337 w 840581"/>
                <a:gd name="connsiteY50" fmla="*/ 28575 h 1165800"/>
                <a:gd name="connsiteX51" fmla="*/ 778669 w 840581"/>
                <a:gd name="connsiteY51" fmla="*/ 38100 h 1165800"/>
                <a:gd name="connsiteX52" fmla="*/ 740569 w 840581"/>
                <a:gd name="connsiteY52" fmla="*/ 38100 h 1165800"/>
                <a:gd name="connsiteX53" fmla="*/ 695325 w 840581"/>
                <a:gd name="connsiteY53" fmla="*/ 40481 h 1165800"/>
                <a:gd name="connsiteX54" fmla="*/ 645319 w 840581"/>
                <a:gd name="connsiteY54" fmla="*/ 40481 h 1165800"/>
                <a:gd name="connsiteX55" fmla="*/ 595312 w 840581"/>
                <a:gd name="connsiteY55" fmla="*/ 40481 h 1165800"/>
                <a:gd name="connsiteX56" fmla="*/ 571500 w 840581"/>
                <a:gd name="connsiteY56" fmla="*/ 40481 h 1165800"/>
                <a:gd name="connsiteX57" fmla="*/ 540544 w 840581"/>
                <a:gd name="connsiteY57" fmla="*/ 35718 h 1165800"/>
                <a:gd name="connsiteX58" fmla="*/ 531019 w 840581"/>
                <a:gd name="connsiteY58" fmla="*/ 33337 h 1165800"/>
                <a:gd name="connsiteX59" fmla="*/ 521494 w 840581"/>
                <a:gd name="connsiteY59" fmla="*/ 57150 h 1165800"/>
                <a:gd name="connsiteX60" fmla="*/ 504825 w 840581"/>
                <a:gd name="connsiteY60" fmla="*/ 47625 h 1165800"/>
                <a:gd name="connsiteX61" fmla="*/ 495300 w 840581"/>
                <a:gd name="connsiteY61" fmla="*/ 111918 h 1165800"/>
                <a:gd name="connsiteX62" fmla="*/ 466725 w 840581"/>
                <a:gd name="connsiteY62" fmla="*/ 100012 h 1165800"/>
                <a:gd name="connsiteX63" fmla="*/ 445294 w 840581"/>
                <a:gd name="connsiteY63" fmla="*/ 92868 h 1165800"/>
                <a:gd name="connsiteX64" fmla="*/ 435769 w 840581"/>
                <a:gd name="connsiteY64" fmla="*/ 126206 h 1165800"/>
                <a:gd name="connsiteX65" fmla="*/ 409575 w 840581"/>
                <a:gd name="connsiteY65" fmla="*/ 126206 h 1165800"/>
                <a:gd name="connsiteX66" fmla="*/ 392906 w 840581"/>
                <a:gd name="connsiteY66" fmla="*/ 111918 h 1165800"/>
                <a:gd name="connsiteX67" fmla="*/ 373856 w 840581"/>
                <a:gd name="connsiteY67" fmla="*/ 140493 h 1165800"/>
                <a:gd name="connsiteX68" fmla="*/ 364331 w 840581"/>
                <a:gd name="connsiteY68" fmla="*/ 159543 h 1165800"/>
                <a:gd name="connsiteX69" fmla="*/ 352425 w 840581"/>
                <a:gd name="connsiteY69" fmla="*/ 188118 h 1165800"/>
                <a:gd name="connsiteX70" fmla="*/ 288131 w 840581"/>
                <a:gd name="connsiteY70" fmla="*/ 164306 h 1165800"/>
                <a:gd name="connsiteX71" fmla="*/ 233362 w 840581"/>
                <a:gd name="connsiteY71" fmla="*/ 157162 h 1165800"/>
                <a:gd name="connsiteX72" fmla="*/ 230981 w 840581"/>
                <a:gd name="connsiteY72" fmla="*/ 185737 h 1165800"/>
                <a:gd name="connsiteX73" fmla="*/ 185737 w 840581"/>
                <a:gd name="connsiteY73" fmla="*/ 176212 h 1165800"/>
                <a:gd name="connsiteX74" fmla="*/ 188119 w 840581"/>
                <a:gd name="connsiteY74" fmla="*/ 147637 h 1165800"/>
                <a:gd name="connsiteX75" fmla="*/ 169069 w 840581"/>
                <a:gd name="connsiteY75" fmla="*/ 130968 h 1165800"/>
                <a:gd name="connsiteX76" fmla="*/ 126206 w 840581"/>
                <a:gd name="connsiteY76" fmla="*/ 130968 h 1165800"/>
                <a:gd name="connsiteX77" fmla="*/ 111919 w 840581"/>
                <a:gd name="connsiteY77" fmla="*/ 173831 h 1165800"/>
                <a:gd name="connsiteX78" fmla="*/ 80962 w 840581"/>
                <a:gd name="connsiteY78" fmla="*/ 152400 h 1165800"/>
                <a:gd name="connsiteX79" fmla="*/ 73819 w 840581"/>
                <a:gd name="connsiteY79" fmla="*/ 188118 h 1165800"/>
                <a:gd name="connsiteX80" fmla="*/ 16669 w 840581"/>
                <a:gd name="connsiteY80" fmla="*/ 176212 h 1165800"/>
                <a:gd name="connsiteX81" fmla="*/ 0 w 840581"/>
                <a:gd name="connsiteY81" fmla="*/ 245268 h 1165800"/>
                <a:gd name="connsiteX82" fmla="*/ 23812 w 840581"/>
                <a:gd name="connsiteY82" fmla="*/ 252412 h 1165800"/>
                <a:gd name="connsiteX83" fmla="*/ 40481 w 840581"/>
                <a:gd name="connsiteY83" fmla="*/ 252412 h 1165800"/>
                <a:gd name="connsiteX84" fmla="*/ 57150 w 840581"/>
                <a:gd name="connsiteY84" fmla="*/ 273843 h 1165800"/>
                <a:gd name="connsiteX85" fmla="*/ 64294 w 840581"/>
                <a:gd name="connsiteY85" fmla="*/ 290512 h 1165800"/>
                <a:gd name="connsiteX86" fmla="*/ 64294 w 840581"/>
                <a:gd name="connsiteY86" fmla="*/ 326231 h 1165800"/>
                <a:gd name="connsiteX87" fmla="*/ 107156 w 840581"/>
                <a:gd name="connsiteY87" fmla="*/ 338137 h 1165800"/>
                <a:gd name="connsiteX88" fmla="*/ 138112 w 840581"/>
                <a:gd name="connsiteY88" fmla="*/ 338137 h 1165800"/>
                <a:gd name="connsiteX89" fmla="*/ 183356 w 840581"/>
                <a:gd name="connsiteY89" fmla="*/ 326231 h 1165800"/>
                <a:gd name="connsiteX90" fmla="*/ 204787 w 840581"/>
                <a:gd name="connsiteY90" fmla="*/ 335756 h 1165800"/>
                <a:gd name="connsiteX91" fmla="*/ 207169 w 840581"/>
                <a:gd name="connsiteY91" fmla="*/ 426243 h 1165800"/>
                <a:gd name="connsiteX92" fmla="*/ 183356 w 840581"/>
                <a:gd name="connsiteY92" fmla="*/ 459581 h 1165800"/>
                <a:gd name="connsiteX93" fmla="*/ 178594 w 840581"/>
                <a:gd name="connsiteY93" fmla="*/ 495300 h 1165800"/>
                <a:gd name="connsiteX94" fmla="*/ 169069 w 840581"/>
                <a:gd name="connsiteY94" fmla="*/ 516731 h 1165800"/>
                <a:gd name="connsiteX95" fmla="*/ 173831 w 840581"/>
                <a:gd name="connsiteY95" fmla="*/ 554831 h 1165800"/>
                <a:gd name="connsiteX96" fmla="*/ 197644 w 840581"/>
                <a:gd name="connsiteY96" fmla="*/ 559593 h 1165800"/>
                <a:gd name="connsiteX97" fmla="*/ 228600 w 840581"/>
                <a:gd name="connsiteY97" fmla="*/ 557212 h 1165800"/>
                <a:gd name="connsiteX98" fmla="*/ 235744 w 840581"/>
                <a:gd name="connsiteY98" fmla="*/ 571500 h 1165800"/>
                <a:gd name="connsiteX99" fmla="*/ 214312 w 840581"/>
                <a:gd name="connsiteY99" fmla="*/ 595312 h 1165800"/>
                <a:gd name="connsiteX100" fmla="*/ 233362 w 840581"/>
                <a:gd name="connsiteY100" fmla="*/ 631031 h 1165800"/>
                <a:gd name="connsiteX101" fmla="*/ 216694 w 840581"/>
                <a:gd name="connsiteY101" fmla="*/ 652462 h 1165800"/>
                <a:gd name="connsiteX102" fmla="*/ 216694 w 840581"/>
                <a:gd name="connsiteY102" fmla="*/ 692943 h 1165800"/>
                <a:gd name="connsiteX103" fmla="*/ 228600 w 840581"/>
                <a:gd name="connsiteY103" fmla="*/ 721518 h 1165800"/>
                <a:gd name="connsiteX104" fmla="*/ 228600 w 840581"/>
                <a:gd name="connsiteY104" fmla="*/ 754856 h 1165800"/>
                <a:gd name="connsiteX105" fmla="*/ 257175 w 840581"/>
                <a:gd name="connsiteY105" fmla="*/ 792956 h 1165800"/>
                <a:gd name="connsiteX106" fmla="*/ 259556 w 840581"/>
                <a:gd name="connsiteY106" fmla="*/ 831056 h 1165800"/>
                <a:gd name="connsiteX107" fmla="*/ 254794 w 840581"/>
                <a:gd name="connsiteY107" fmla="*/ 871537 h 1165800"/>
                <a:gd name="connsiteX108" fmla="*/ 245269 w 840581"/>
                <a:gd name="connsiteY108" fmla="*/ 892968 h 1165800"/>
                <a:gd name="connsiteX109" fmla="*/ 264319 w 840581"/>
                <a:gd name="connsiteY109" fmla="*/ 904875 h 1165800"/>
                <a:gd name="connsiteX110" fmla="*/ 261937 w 840581"/>
                <a:gd name="connsiteY110" fmla="*/ 926306 h 1165800"/>
                <a:gd name="connsiteX111" fmla="*/ 283369 w 840581"/>
                <a:gd name="connsiteY111" fmla="*/ 945356 h 1165800"/>
                <a:gd name="connsiteX112" fmla="*/ 285750 w 840581"/>
                <a:gd name="connsiteY112" fmla="*/ 988218 h 1165800"/>
                <a:gd name="connsiteX113" fmla="*/ 264319 w 840581"/>
                <a:gd name="connsiteY113" fmla="*/ 988218 h 1165800"/>
                <a:gd name="connsiteX114" fmla="*/ 264319 w 840581"/>
                <a:gd name="connsiteY114" fmla="*/ 1021556 h 1165800"/>
                <a:gd name="connsiteX115" fmla="*/ 245269 w 840581"/>
                <a:gd name="connsiteY115" fmla="*/ 1031081 h 1165800"/>
                <a:gd name="connsiteX116" fmla="*/ 230981 w 840581"/>
                <a:gd name="connsiteY116" fmla="*/ 1038225 h 1165800"/>
                <a:gd name="connsiteX117" fmla="*/ 230981 w 840581"/>
                <a:gd name="connsiteY117" fmla="*/ 1066800 h 1165800"/>
                <a:gd name="connsiteX118" fmla="*/ 264319 w 840581"/>
                <a:gd name="connsiteY118" fmla="*/ 1081087 h 1165800"/>
                <a:gd name="connsiteX119" fmla="*/ 295275 w 840581"/>
                <a:gd name="connsiteY119" fmla="*/ 1112043 h 1165800"/>
                <a:gd name="connsiteX120" fmla="*/ 316706 w 840581"/>
                <a:gd name="connsiteY120" fmla="*/ 1104900 h 1165800"/>
                <a:gd name="connsiteX121" fmla="*/ 340519 w 840581"/>
                <a:gd name="connsiteY121" fmla="*/ 1112043 h 1165800"/>
                <a:gd name="connsiteX122" fmla="*/ 376237 w 840581"/>
                <a:gd name="connsiteY122" fmla="*/ 1119187 h 1165800"/>
                <a:gd name="connsiteX123" fmla="*/ 411956 w 840581"/>
                <a:gd name="connsiteY123" fmla="*/ 1123950 h 1165800"/>
                <a:gd name="connsiteX124" fmla="*/ 450056 w 840581"/>
                <a:gd name="connsiteY124" fmla="*/ 1104900 h 1165800"/>
                <a:gd name="connsiteX125" fmla="*/ 488156 w 840581"/>
                <a:gd name="connsiteY125" fmla="*/ 1135856 h 1165800"/>
                <a:gd name="connsiteX126" fmla="*/ 516731 w 840581"/>
                <a:gd name="connsiteY126" fmla="*/ 1104899 h 1165800"/>
                <a:gd name="connsiteX127" fmla="*/ 540544 w 840581"/>
                <a:gd name="connsiteY127" fmla="*/ 1154906 h 1165800"/>
                <a:gd name="connsiteX128" fmla="*/ 569119 w 840581"/>
                <a:gd name="connsiteY128" fmla="*/ 1162050 h 1165800"/>
                <a:gd name="connsiteX129" fmla="*/ 588169 w 840581"/>
                <a:gd name="connsiteY129" fmla="*/ 1164431 h 1165800"/>
                <a:gd name="connsiteX130" fmla="*/ 607219 w 840581"/>
                <a:gd name="connsiteY130" fmla="*/ 1133475 h 1165800"/>
                <a:gd name="connsiteX0" fmla="*/ 607219 w 840581"/>
                <a:gd name="connsiteY0" fmla="*/ 1133475 h 1165800"/>
                <a:gd name="connsiteX1" fmla="*/ 619125 w 840581"/>
                <a:gd name="connsiteY1" fmla="*/ 1083468 h 1165800"/>
                <a:gd name="connsiteX2" fmla="*/ 604837 w 840581"/>
                <a:gd name="connsiteY2" fmla="*/ 1021556 h 1165800"/>
                <a:gd name="connsiteX3" fmla="*/ 614362 w 840581"/>
                <a:gd name="connsiteY3" fmla="*/ 1000125 h 1165800"/>
                <a:gd name="connsiteX4" fmla="*/ 645319 w 840581"/>
                <a:gd name="connsiteY4" fmla="*/ 1016793 h 1165800"/>
                <a:gd name="connsiteX5" fmla="*/ 673894 w 840581"/>
                <a:gd name="connsiteY5" fmla="*/ 985837 h 1165800"/>
                <a:gd name="connsiteX6" fmla="*/ 690562 w 840581"/>
                <a:gd name="connsiteY6" fmla="*/ 964406 h 1165800"/>
                <a:gd name="connsiteX7" fmla="*/ 683419 w 840581"/>
                <a:gd name="connsiteY7" fmla="*/ 928687 h 1165800"/>
                <a:gd name="connsiteX8" fmla="*/ 678656 w 840581"/>
                <a:gd name="connsiteY8" fmla="*/ 890587 h 1165800"/>
                <a:gd name="connsiteX9" fmla="*/ 681037 w 840581"/>
                <a:gd name="connsiteY9" fmla="*/ 873918 h 1165800"/>
                <a:gd name="connsiteX10" fmla="*/ 702469 w 840581"/>
                <a:gd name="connsiteY10" fmla="*/ 852487 h 1165800"/>
                <a:gd name="connsiteX11" fmla="*/ 723900 w 840581"/>
                <a:gd name="connsiteY11" fmla="*/ 852487 h 1165800"/>
                <a:gd name="connsiteX12" fmla="*/ 731044 w 840581"/>
                <a:gd name="connsiteY12" fmla="*/ 881062 h 1165800"/>
                <a:gd name="connsiteX13" fmla="*/ 769144 w 840581"/>
                <a:gd name="connsiteY13" fmla="*/ 845343 h 1165800"/>
                <a:gd name="connsiteX14" fmla="*/ 769144 w 840581"/>
                <a:gd name="connsiteY14" fmla="*/ 826293 h 1165800"/>
                <a:gd name="connsiteX15" fmla="*/ 745331 w 840581"/>
                <a:gd name="connsiteY15" fmla="*/ 792956 h 1165800"/>
                <a:gd name="connsiteX16" fmla="*/ 747712 w 840581"/>
                <a:gd name="connsiteY16" fmla="*/ 776287 h 1165800"/>
                <a:gd name="connsiteX17" fmla="*/ 778669 w 840581"/>
                <a:gd name="connsiteY17" fmla="*/ 747712 h 1165800"/>
                <a:gd name="connsiteX18" fmla="*/ 788194 w 840581"/>
                <a:gd name="connsiteY18" fmla="*/ 735806 h 1165800"/>
                <a:gd name="connsiteX19" fmla="*/ 802481 w 840581"/>
                <a:gd name="connsiteY19" fmla="*/ 735806 h 1165800"/>
                <a:gd name="connsiteX20" fmla="*/ 821531 w 840581"/>
                <a:gd name="connsiteY20" fmla="*/ 702468 h 1165800"/>
                <a:gd name="connsiteX21" fmla="*/ 833437 w 840581"/>
                <a:gd name="connsiteY21" fmla="*/ 678656 h 1165800"/>
                <a:gd name="connsiteX22" fmla="*/ 833437 w 840581"/>
                <a:gd name="connsiteY22" fmla="*/ 654843 h 1165800"/>
                <a:gd name="connsiteX23" fmla="*/ 809625 w 840581"/>
                <a:gd name="connsiteY23" fmla="*/ 638175 h 1165800"/>
                <a:gd name="connsiteX24" fmla="*/ 797719 w 840581"/>
                <a:gd name="connsiteY24" fmla="*/ 626268 h 1165800"/>
                <a:gd name="connsiteX25" fmla="*/ 797719 w 840581"/>
                <a:gd name="connsiteY25" fmla="*/ 600075 h 1165800"/>
                <a:gd name="connsiteX26" fmla="*/ 807244 w 840581"/>
                <a:gd name="connsiteY26" fmla="*/ 564356 h 1165800"/>
                <a:gd name="connsiteX27" fmla="*/ 809625 w 840581"/>
                <a:gd name="connsiteY27" fmla="*/ 552450 h 1165800"/>
                <a:gd name="connsiteX28" fmla="*/ 792956 w 840581"/>
                <a:gd name="connsiteY28" fmla="*/ 538162 h 1165800"/>
                <a:gd name="connsiteX29" fmla="*/ 771525 w 840581"/>
                <a:gd name="connsiteY29" fmla="*/ 528637 h 1165800"/>
                <a:gd name="connsiteX30" fmla="*/ 757237 w 840581"/>
                <a:gd name="connsiteY30" fmla="*/ 526256 h 1165800"/>
                <a:gd name="connsiteX31" fmla="*/ 740569 w 840581"/>
                <a:gd name="connsiteY31" fmla="*/ 514350 h 1165800"/>
                <a:gd name="connsiteX32" fmla="*/ 740569 w 840581"/>
                <a:gd name="connsiteY32" fmla="*/ 497681 h 1165800"/>
                <a:gd name="connsiteX33" fmla="*/ 726281 w 840581"/>
                <a:gd name="connsiteY33" fmla="*/ 478631 h 1165800"/>
                <a:gd name="connsiteX34" fmla="*/ 723900 w 840581"/>
                <a:gd name="connsiteY34" fmla="*/ 464343 h 1165800"/>
                <a:gd name="connsiteX35" fmla="*/ 742950 w 840581"/>
                <a:gd name="connsiteY35" fmla="*/ 431006 h 1165800"/>
                <a:gd name="connsiteX36" fmla="*/ 747712 w 840581"/>
                <a:gd name="connsiteY36" fmla="*/ 407193 h 1165800"/>
                <a:gd name="connsiteX37" fmla="*/ 790575 w 840581"/>
                <a:gd name="connsiteY37" fmla="*/ 378618 h 1165800"/>
                <a:gd name="connsiteX38" fmla="*/ 792956 w 840581"/>
                <a:gd name="connsiteY38" fmla="*/ 333375 h 1165800"/>
                <a:gd name="connsiteX39" fmla="*/ 804862 w 840581"/>
                <a:gd name="connsiteY39" fmla="*/ 292893 h 1165800"/>
                <a:gd name="connsiteX40" fmla="*/ 809625 w 840581"/>
                <a:gd name="connsiteY40" fmla="*/ 269081 h 1165800"/>
                <a:gd name="connsiteX41" fmla="*/ 828675 w 840581"/>
                <a:gd name="connsiteY41" fmla="*/ 233362 h 1165800"/>
                <a:gd name="connsiteX42" fmla="*/ 840581 w 840581"/>
                <a:gd name="connsiteY42" fmla="*/ 209550 h 1165800"/>
                <a:gd name="connsiteX43" fmla="*/ 840581 w 840581"/>
                <a:gd name="connsiteY43" fmla="*/ 176212 h 1165800"/>
                <a:gd name="connsiteX44" fmla="*/ 828675 w 840581"/>
                <a:gd name="connsiteY44" fmla="*/ 138112 h 1165800"/>
                <a:gd name="connsiteX45" fmla="*/ 823912 w 840581"/>
                <a:gd name="connsiteY45" fmla="*/ 95250 h 1165800"/>
                <a:gd name="connsiteX46" fmla="*/ 823912 w 840581"/>
                <a:gd name="connsiteY46" fmla="*/ 78581 h 1165800"/>
                <a:gd name="connsiteX47" fmla="*/ 835819 w 840581"/>
                <a:gd name="connsiteY47" fmla="*/ 57150 h 1165800"/>
                <a:gd name="connsiteX48" fmla="*/ 833437 w 840581"/>
                <a:gd name="connsiteY48" fmla="*/ 30956 h 1165800"/>
                <a:gd name="connsiteX49" fmla="*/ 826294 w 840581"/>
                <a:gd name="connsiteY49" fmla="*/ 0 h 1165800"/>
                <a:gd name="connsiteX50" fmla="*/ 795337 w 840581"/>
                <a:gd name="connsiteY50" fmla="*/ 28575 h 1165800"/>
                <a:gd name="connsiteX51" fmla="*/ 778669 w 840581"/>
                <a:gd name="connsiteY51" fmla="*/ 38100 h 1165800"/>
                <a:gd name="connsiteX52" fmla="*/ 740569 w 840581"/>
                <a:gd name="connsiteY52" fmla="*/ 38100 h 1165800"/>
                <a:gd name="connsiteX53" fmla="*/ 695325 w 840581"/>
                <a:gd name="connsiteY53" fmla="*/ 40481 h 1165800"/>
                <a:gd name="connsiteX54" fmla="*/ 645319 w 840581"/>
                <a:gd name="connsiteY54" fmla="*/ 40481 h 1165800"/>
                <a:gd name="connsiteX55" fmla="*/ 595312 w 840581"/>
                <a:gd name="connsiteY55" fmla="*/ 40481 h 1165800"/>
                <a:gd name="connsiteX56" fmla="*/ 571500 w 840581"/>
                <a:gd name="connsiteY56" fmla="*/ 40481 h 1165800"/>
                <a:gd name="connsiteX57" fmla="*/ 540544 w 840581"/>
                <a:gd name="connsiteY57" fmla="*/ 35718 h 1165800"/>
                <a:gd name="connsiteX58" fmla="*/ 531019 w 840581"/>
                <a:gd name="connsiteY58" fmla="*/ 33337 h 1165800"/>
                <a:gd name="connsiteX59" fmla="*/ 521494 w 840581"/>
                <a:gd name="connsiteY59" fmla="*/ 57150 h 1165800"/>
                <a:gd name="connsiteX60" fmla="*/ 504825 w 840581"/>
                <a:gd name="connsiteY60" fmla="*/ 47625 h 1165800"/>
                <a:gd name="connsiteX61" fmla="*/ 495300 w 840581"/>
                <a:gd name="connsiteY61" fmla="*/ 111918 h 1165800"/>
                <a:gd name="connsiteX62" fmla="*/ 466725 w 840581"/>
                <a:gd name="connsiteY62" fmla="*/ 100012 h 1165800"/>
                <a:gd name="connsiteX63" fmla="*/ 445294 w 840581"/>
                <a:gd name="connsiteY63" fmla="*/ 92868 h 1165800"/>
                <a:gd name="connsiteX64" fmla="*/ 435769 w 840581"/>
                <a:gd name="connsiteY64" fmla="*/ 126206 h 1165800"/>
                <a:gd name="connsiteX65" fmla="*/ 409575 w 840581"/>
                <a:gd name="connsiteY65" fmla="*/ 126206 h 1165800"/>
                <a:gd name="connsiteX66" fmla="*/ 392906 w 840581"/>
                <a:gd name="connsiteY66" fmla="*/ 111918 h 1165800"/>
                <a:gd name="connsiteX67" fmla="*/ 373856 w 840581"/>
                <a:gd name="connsiteY67" fmla="*/ 140493 h 1165800"/>
                <a:gd name="connsiteX68" fmla="*/ 364331 w 840581"/>
                <a:gd name="connsiteY68" fmla="*/ 159543 h 1165800"/>
                <a:gd name="connsiteX69" fmla="*/ 352425 w 840581"/>
                <a:gd name="connsiteY69" fmla="*/ 188118 h 1165800"/>
                <a:gd name="connsiteX70" fmla="*/ 288131 w 840581"/>
                <a:gd name="connsiteY70" fmla="*/ 164306 h 1165800"/>
                <a:gd name="connsiteX71" fmla="*/ 233362 w 840581"/>
                <a:gd name="connsiteY71" fmla="*/ 157162 h 1165800"/>
                <a:gd name="connsiteX72" fmla="*/ 230981 w 840581"/>
                <a:gd name="connsiteY72" fmla="*/ 185737 h 1165800"/>
                <a:gd name="connsiteX73" fmla="*/ 185737 w 840581"/>
                <a:gd name="connsiteY73" fmla="*/ 176212 h 1165800"/>
                <a:gd name="connsiteX74" fmla="*/ 188119 w 840581"/>
                <a:gd name="connsiteY74" fmla="*/ 147637 h 1165800"/>
                <a:gd name="connsiteX75" fmla="*/ 169069 w 840581"/>
                <a:gd name="connsiteY75" fmla="*/ 130968 h 1165800"/>
                <a:gd name="connsiteX76" fmla="*/ 126206 w 840581"/>
                <a:gd name="connsiteY76" fmla="*/ 130968 h 1165800"/>
                <a:gd name="connsiteX77" fmla="*/ 111919 w 840581"/>
                <a:gd name="connsiteY77" fmla="*/ 173831 h 1165800"/>
                <a:gd name="connsiteX78" fmla="*/ 80962 w 840581"/>
                <a:gd name="connsiteY78" fmla="*/ 152400 h 1165800"/>
                <a:gd name="connsiteX79" fmla="*/ 73819 w 840581"/>
                <a:gd name="connsiteY79" fmla="*/ 188118 h 1165800"/>
                <a:gd name="connsiteX80" fmla="*/ 16669 w 840581"/>
                <a:gd name="connsiteY80" fmla="*/ 176212 h 1165800"/>
                <a:gd name="connsiteX81" fmla="*/ 0 w 840581"/>
                <a:gd name="connsiteY81" fmla="*/ 245268 h 1165800"/>
                <a:gd name="connsiteX82" fmla="*/ 23812 w 840581"/>
                <a:gd name="connsiteY82" fmla="*/ 252412 h 1165800"/>
                <a:gd name="connsiteX83" fmla="*/ 40481 w 840581"/>
                <a:gd name="connsiteY83" fmla="*/ 252412 h 1165800"/>
                <a:gd name="connsiteX84" fmla="*/ 57150 w 840581"/>
                <a:gd name="connsiteY84" fmla="*/ 273843 h 1165800"/>
                <a:gd name="connsiteX85" fmla="*/ 64294 w 840581"/>
                <a:gd name="connsiteY85" fmla="*/ 290512 h 1165800"/>
                <a:gd name="connsiteX86" fmla="*/ 64294 w 840581"/>
                <a:gd name="connsiteY86" fmla="*/ 326231 h 1165800"/>
                <a:gd name="connsiteX87" fmla="*/ 107156 w 840581"/>
                <a:gd name="connsiteY87" fmla="*/ 338137 h 1165800"/>
                <a:gd name="connsiteX88" fmla="*/ 138112 w 840581"/>
                <a:gd name="connsiteY88" fmla="*/ 338137 h 1165800"/>
                <a:gd name="connsiteX89" fmla="*/ 183356 w 840581"/>
                <a:gd name="connsiteY89" fmla="*/ 326231 h 1165800"/>
                <a:gd name="connsiteX90" fmla="*/ 204787 w 840581"/>
                <a:gd name="connsiteY90" fmla="*/ 335756 h 1165800"/>
                <a:gd name="connsiteX91" fmla="*/ 207169 w 840581"/>
                <a:gd name="connsiteY91" fmla="*/ 426243 h 1165800"/>
                <a:gd name="connsiteX92" fmla="*/ 183356 w 840581"/>
                <a:gd name="connsiteY92" fmla="*/ 459581 h 1165800"/>
                <a:gd name="connsiteX93" fmla="*/ 178594 w 840581"/>
                <a:gd name="connsiteY93" fmla="*/ 495300 h 1165800"/>
                <a:gd name="connsiteX94" fmla="*/ 169069 w 840581"/>
                <a:gd name="connsiteY94" fmla="*/ 516731 h 1165800"/>
                <a:gd name="connsiteX95" fmla="*/ 173831 w 840581"/>
                <a:gd name="connsiteY95" fmla="*/ 554831 h 1165800"/>
                <a:gd name="connsiteX96" fmla="*/ 197644 w 840581"/>
                <a:gd name="connsiteY96" fmla="*/ 559593 h 1165800"/>
                <a:gd name="connsiteX97" fmla="*/ 228600 w 840581"/>
                <a:gd name="connsiteY97" fmla="*/ 557212 h 1165800"/>
                <a:gd name="connsiteX98" fmla="*/ 235744 w 840581"/>
                <a:gd name="connsiteY98" fmla="*/ 571500 h 1165800"/>
                <a:gd name="connsiteX99" fmla="*/ 214312 w 840581"/>
                <a:gd name="connsiteY99" fmla="*/ 595312 h 1165800"/>
                <a:gd name="connsiteX100" fmla="*/ 233362 w 840581"/>
                <a:gd name="connsiteY100" fmla="*/ 631031 h 1165800"/>
                <a:gd name="connsiteX101" fmla="*/ 216694 w 840581"/>
                <a:gd name="connsiteY101" fmla="*/ 652462 h 1165800"/>
                <a:gd name="connsiteX102" fmla="*/ 216694 w 840581"/>
                <a:gd name="connsiteY102" fmla="*/ 692943 h 1165800"/>
                <a:gd name="connsiteX103" fmla="*/ 228600 w 840581"/>
                <a:gd name="connsiteY103" fmla="*/ 721518 h 1165800"/>
                <a:gd name="connsiteX104" fmla="*/ 228600 w 840581"/>
                <a:gd name="connsiteY104" fmla="*/ 754856 h 1165800"/>
                <a:gd name="connsiteX105" fmla="*/ 247650 w 840581"/>
                <a:gd name="connsiteY105" fmla="*/ 771525 h 1165800"/>
                <a:gd name="connsiteX106" fmla="*/ 257175 w 840581"/>
                <a:gd name="connsiteY106" fmla="*/ 792956 h 1165800"/>
                <a:gd name="connsiteX107" fmla="*/ 259556 w 840581"/>
                <a:gd name="connsiteY107" fmla="*/ 831056 h 1165800"/>
                <a:gd name="connsiteX108" fmla="*/ 254794 w 840581"/>
                <a:gd name="connsiteY108" fmla="*/ 871537 h 1165800"/>
                <a:gd name="connsiteX109" fmla="*/ 245269 w 840581"/>
                <a:gd name="connsiteY109" fmla="*/ 892968 h 1165800"/>
                <a:gd name="connsiteX110" fmla="*/ 264319 w 840581"/>
                <a:gd name="connsiteY110" fmla="*/ 904875 h 1165800"/>
                <a:gd name="connsiteX111" fmla="*/ 261937 w 840581"/>
                <a:gd name="connsiteY111" fmla="*/ 926306 h 1165800"/>
                <a:gd name="connsiteX112" fmla="*/ 283369 w 840581"/>
                <a:gd name="connsiteY112" fmla="*/ 945356 h 1165800"/>
                <a:gd name="connsiteX113" fmla="*/ 285750 w 840581"/>
                <a:gd name="connsiteY113" fmla="*/ 988218 h 1165800"/>
                <a:gd name="connsiteX114" fmla="*/ 264319 w 840581"/>
                <a:gd name="connsiteY114" fmla="*/ 988218 h 1165800"/>
                <a:gd name="connsiteX115" fmla="*/ 264319 w 840581"/>
                <a:gd name="connsiteY115" fmla="*/ 1021556 h 1165800"/>
                <a:gd name="connsiteX116" fmla="*/ 245269 w 840581"/>
                <a:gd name="connsiteY116" fmla="*/ 1031081 h 1165800"/>
                <a:gd name="connsiteX117" fmla="*/ 230981 w 840581"/>
                <a:gd name="connsiteY117" fmla="*/ 1038225 h 1165800"/>
                <a:gd name="connsiteX118" fmla="*/ 230981 w 840581"/>
                <a:gd name="connsiteY118" fmla="*/ 1066800 h 1165800"/>
                <a:gd name="connsiteX119" fmla="*/ 264319 w 840581"/>
                <a:gd name="connsiteY119" fmla="*/ 1081087 h 1165800"/>
                <a:gd name="connsiteX120" fmla="*/ 295275 w 840581"/>
                <a:gd name="connsiteY120" fmla="*/ 1112043 h 1165800"/>
                <a:gd name="connsiteX121" fmla="*/ 316706 w 840581"/>
                <a:gd name="connsiteY121" fmla="*/ 1104900 h 1165800"/>
                <a:gd name="connsiteX122" fmla="*/ 340519 w 840581"/>
                <a:gd name="connsiteY122" fmla="*/ 1112043 h 1165800"/>
                <a:gd name="connsiteX123" fmla="*/ 376237 w 840581"/>
                <a:gd name="connsiteY123" fmla="*/ 1119187 h 1165800"/>
                <a:gd name="connsiteX124" fmla="*/ 411956 w 840581"/>
                <a:gd name="connsiteY124" fmla="*/ 1123950 h 1165800"/>
                <a:gd name="connsiteX125" fmla="*/ 450056 w 840581"/>
                <a:gd name="connsiteY125" fmla="*/ 1104900 h 1165800"/>
                <a:gd name="connsiteX126" fmla="*/ 488156 w 840581"/>
                <a:gd name="connsiteY126" fmla="*/ 1135856 h 1165800"/>
                <a:gd name="connsiteX127" fmla="*/ 516731 w 840581"/>
                <a:gd name="connsiteY127" fmla="*/ 1104899 h 1165800"/>
                <a:gd name="connsiteX128" fmla="*/ 540544 w 840581"/>
                <a:gd name="connsiteY128" fmla="*/ 1154906 h 1165800"/>
                <a:gd name="connsiteX129" fmla="*/ 569119 w 840581"/>
                <a:gd name="connsiteY129" fmla="*/ 1162050 h 1165800"/>
                <a:gd name="connsiteX130" fmla="*/ 588169 w 840581"/>
                <a:gd name="connsiteY130" fmla="*/ 1164431 h 1165800"/>
                <a:gd name="connsiteX131" fmla="*/ 607219 w 840581"/>
                <a:gd name="connsiteY131" fmla="*/ 1133475 h 1165800"/>
                <a:gd name="connsiteX0" fmla="*/ 607219 w 840581"/>
                <a:gd name="connsiteY0" fmla="*/ 1133475 h 1165800"/>
                <a:gd name="connsiteX1" fmla="*/ 619125 w 840581"/>
                <a:gd name="connsiteY1" fmla="*/ 1083468 h 1165800"/>
                <a:gd name="connsiteX2" fmla="*/ 604837 w 840581"/>
                <a:gd name="connsiteY2" fmla="*/ 1021556 h 1165800"/>
                <a:gd name="connsiteX3" fmla="*/ 614362 w 840581"/>
                <a:gd name="connsiteY3" fmla="*/ 1000125 h 1165800"/>
                <a:gd name="connsiteX4" fmla="*/ 645319 w 840581"/>
                <a:gd name="connsiteY4" fmla="*/ 1016793 h 1165800"/>
                <a:gd name="connsiteX5" fmla="*/ 673894 w 840581"/>
                <a:gd name="connsiteY5" fmla="*/ 985837 h 1165800"/>
                <a:gd name="connsiteX6" fmla="*/ 690562 w 840581"/>
                <a:gd name="connsiteY6" fmla="*/ 964406 h 1165800"/>
                <a:gd name="connsiteX7" fmla="*/ 683419 w 840581"/>
                <a:gd name="connsiteY7" fmla="*/ 928687 h 1165800"/>
                <a:gd name="connsiteX8" fmla="*/ 678656 w 840581"/>
                <a:gd name="connsiteY8" fmla="*/ 890587 h 1165800"/>
                <a:gd name="connsiteX9" fmla="*/ 681037 w 840581"/>
                <a:gd name="connsiteY9" fmla="*/ 873918 h 1165800"/>
                <a:gd name="connsiteX10" fmla="*/ 702469 w 840581"/>
                <a:gd name="connsiteY10" fmla="*/ 852487 h 1165800"/>
                <a:gd name="connsiteX11" fmla="*/ 723900 w 840581"/>
                <a:gd name="connsiteY11" fmla="*/ 852487 h 1165800"/>
                <a:gd name="connsiteX12" fmla="*/ 731044 w 840581"/>
                <a:gd name="connsiteY12" fmla="*/ 881062 h 1165800"/>
                <a:gd name="connsiteX13" fmla="*/ 769144 w 840581"/>
                <a:gd name="connsiteY13" fmla="*/ 845343 h 1165800"/>
                <a:gd name="connsiteX14" fmla="*/ 769144 w 840581"/>
                <a:gd name="connsiteY14" fmla="*/ 826293 h 1165800"/>
                <a:gd name="connsiteX15" fmla="*/ 745331 w 840581"/>
                <a:gd name="connsiteY15" fmla="*/ 792956 h 1165800"/>
                <a:gd name="connsiteX16" fmla="*/ 747712 w 840581"/>
                <a:gd name="connsiteY16" fmla="*/ 776287 h 1165800"/>
                <a:gd name="connsiteX17" fmla="*/ 778669 w 840581"/>
                <a:gd name="connsiteY17" fmla="*/ 747712 h 1165800"/>
                <a:gd name="connsiteX18" fmla="*/ 788194 w 840581"/>
                <a:gd name="connsiteY18" fmla="*/ 735806 h 1165800"/>
                <a:gd name="connsiteX19" fmla="*/ 802481 w 840581"/>
                <a:gd name="connsiteY19" fmla="*/ 735806 h 1165800"/>
                <a:gd name="connsiteX20" fmla="*/ 821531 w 840581"/>
                <a:gd name="connsiteY20" fmla="*/ 702468 h 1165800"/>
                <a:gd name="connsiteX21" fmla="*/ 833437 w 840581"/>
                <a:gd name="connsiteY21" fmla="*/ 678656 h 1165800"/>
                <a:gd name="connsiteX22" fmla="*/ 833437 w 840581"/>
                <a:gd name="connsiteY22" fmla="*/ 654843 h 1165800"/>
                <a:gd name="connsiteX23" fmla="*/ 809625 w 840581"/>
                <a:gd name="connsiteY23" fmla="*/ 638175 h 1165800"/>
                <a:gd name="connsiteX24" fmla="*/ 797719 w 840581"/>
                <a:gd name="connsiteY24" fmla="*/ 626268 h 1165800"/>
                <a:gd name="connsiteX25" fmla="*/ 797719 w 840581"/>
                <a:gd name="connsiteY25" fmla="*/ 600075 h 1165800"/>
                <a:gd name="connsiteX26" fmla="*/ 807244 w 840581"/>
                <a:gd name="connsiteY26" fmla="*/ 564356 h 1165800"/>
                <a:gd name="connsiteX27" fmla="*/ 809625 w 840581"/>
                <a:gd name="connsiteY27" fmla="*/ 552450 h 1165800"/>
                <a:gd name="connsiteX28" fmla="*/ 792956 w 840581"/>
                <a:gd name="connsiteY28" fmla="*/ 538162 h 1165800"/>
                <a:gd name="connsiteX29" fmla="*/ 771525 w 840581"/>
                <a:gd name="connsiteY29" fmla="*/ 528637 h 1165800"/>
                <a:gd name="connsiteX30" fmla="*/ 757237 w 840581"/>
                <a:gd name="connsiteY30" fmla="*/ 526256 h 1165800"/>
                <a:gd name="connsiteX31" fmla="*/ 740569 w 840581"/>
                <a:gd name="connsiteY31" fmla="*/ 514350 h 1165800"/>
                <a:gd name="connsiteX32" fmla="*/ 740569 w 840581"/>
                <a:gd name="connsiteY32" fmla="*/ 497681 h 1165800"/>
                <a:gd name="connsiteX33" fmla="*/ 726281 w 840581"/>
                <a:gd name="connsiteY33" fmla="*/ 478631 h 1165800"/>
                <a:gd name="connsiteX34" fmla="*/ 723900 w 840581"/>
                <a:gd name="connsiteY34" fmla="*/ 464343 h 1165800"/>
                <a:gd name="connsiteX35" fmla="*/ 742950 w 840581"/>
                <a:gd name="connsiteY35" fmla="*/ 431006 h 1165800"/>
                <a:gd name="connsiteX36" fmla="*/ 747712 w 840581"/>
                <a:gd name="connsiteY36" fmla="*/ 407193 h 1165800"/>
                <a:gd name="connsiteX37" fmla="*/ 790575 w 840581"/>
                <a:gd name="connsiteY37" fmla="*/ 378618 h 1165800"/>
                <a:gd name="connsiteX38" fmla="*/ 792956 w 840581"/>
                <a:gd name="connsiteY38" fmla="*/ 333375 h 1165800"/>
                <a:gd name="connsiteX39" fmla="*/ 804862 w 840581"/>
                <a:gd name="connsiteY39" fmla="*/ 292893 h 1165800"/>
                <a:gd name="connsiteX40" fmla="*/ 809625 w 840581"/>
                <a:gd name="connsiteY40" fmla="*/ 269081 h 1165800"/>
                <a:gd name="connsiteX41" fmla="*/ 828675 w 840581"/>
                <a:gd name="connsiteY41" fmla="*/ 233362 h 1165800"/>
                <a:gd name="connsiteX42" fmla="*/ 840581 w 840581"/>
                <a:gd name="connsiteY42" fmla="*/ 209550 h 1165800"/>
                <a:gd name="connsiteX43" fmla="*/ 840581 w 840581"/>
                <a:gd name="connsiteY43" fmla="*/ 176212 h 1165800"/>
                <a:gd name="connsiteX44" fmla="*/ 828675 w 840581"/>
                <a:gd name="connsiteY44" fmla="*/ 138112 h 1165800"/>
                <a:gd name="connsiteX45" fmla="*/ 823912 w 840581"/>
                <a:gd name="connsiteY45" fmla="*/ 95250 h 1165800"/>
                <a:gd name="connsiteX46" fmla="*/ 823912 w 840581"/>
                <a:gd name="connsiteY46" fmla="*/ 78581 h 1165800"/>
                <a:gd name="connsiteX47" fmla="*/ 835819 w 840581"/>
                <a:gd name="connsiteY47" fmla="*/ 57150 h 1165800"/>
                <a:gd name="connsiteX48" fmla="*/ 833437 w 840581"/>
                <a:gd name="connsiteY48" fmla="*/ 30956 h 1165800"/>
                <a:gd name="connsiteX49" fmla="*/ 826294 w 840581"/>
                <a:gd name="connsiteY49" fmla="*/ 0 h 1165800"/>
                <a:gd name="connsiteX50" fmla="*/ 795337 w 840581"/>
                <a:gd name="connsiteY50" fmla="*/ 28575 h 1165800"/>
                <a:gd name="connsiteX51" fmla="*/ 778669 w 840581"/>
                <a:gd name="connsiteY51" fmla="*/ 38100 h 1165800"/>
                <a:gd name="connsiteX52" fmla="*/ 740569 w 840581"/>
                <a:gd name="connsiteY52" fmla="*/ 38100 h 1165800"/>
                <a:gd name="connsiteX53" fmla="*/ 695325 w 840581"/>
                <a:gd name="connsiteY53" fmla="*/ 40481 h 1165800"/>
                <a:gd name="connsiteX54" fmla="*/ 645319 w 840581"/>
                <a:gd name="connsiteY54" fmla="*/ 40481 h 1165800"/>
                <a:gd name="connsiteX55" fmla="*/ 595312 w 840581"/>
                <a:gd name="connsiteY55" fmla="*/ 40481 h 1165800"/>
                <a:gd name="connsiteX56" fmla="*/ 571500 w 840581"/>
                <a:gd name="connsiteY56" fmla="*/ 40481 h 1165800"/>
                <a:gd name="connsiteX57" fmla="*/ 540544 w 840581"/>
                <a:gd name="connsiteY57" fmla="*/ 35718 h 1165800"/>
                <a:gd name="connsiteX58" fmla="*/ 531019 w 840581"/>
                <a:gd name="connsiteY58" fmla="*/ 33337 h 1165800"/>
                <a:gd name="connsiteX59" fmla="*/ 521494 w 840581"/>
                <a:gd name="connsiteY59" fmla="*/ 57150 h 1165800"/>
                <a:gd name="connsiteX60" fmla="*/ 504825 w 840581"/>
                <a:gd name="connsiteY60" fmla="*/ 47625 h 1165800"/>
                <a:gd name="connsiteX61" fmla="*/ 495300 w 840581"/>
                <a:gd name="connsiteY61" fmla="*/ 111918 h 1165800"/>
                <a:gd name="connsiteX62" fmla="*/ 466725 w 840581"/>
                <a:gd name="connsiteY62" fmla="*/ 100012 h 1165800"/>
                <a:gd name="connsiteX63" fmla="*/ 445294 w 840581"/>
                <a:gd name="connsiteY63" fmla="*/ 92868 h 1165800"/>
                <a:gd name="connsiteX64" fmla="*/ 435769 w 840581"/>
                <a:gd name="connsiteY64" fmla="*/ 126206 h 1165800"/>
                <a:gd name="connsiteX65" fmla="*/ 409575 w 840581"/>
                <a:gd name="connsiteY65" fmla="*/ 126206 h 1165800"/>
                <a:gd name="connsiteX66" fmla="*/ 392906 w 840581"/>
                <a:gd name="connsiteY66" fmla="*/ 111918 h 1165800"/>
                <a:gd name="connsiteX67" fmla="*/ 373856 w 840581"/>
                <a:gd name="connsiteY67" fmla="*/ 140493 h 1165800"/>
                <a:gd name="connsiteX68" fmla="*/ 364331 w 840581"/>
                <a:gd name="connsiteY68" fmla="*/ 159543 h 1165800"/>
                <a:gd name="connsiteX69" fmla="*/ 352425 w 840581"/>
                <a:gd name="connsiteY69" fmla="*/ 188118 h 1165800"/>
                <a:gd name="connsiteX70" fmla="*/ 288131 w 840581"/>
                <a:gd name="connsiteY70" fmla="*/ 164306 h 1165800"/>
                <a:gd name="connsiteX71" fmla="*/ 233362 w 840581"/>
                <a:gd name="connsiteY71" fmla="*/ 157162 h 1165800"/>
                <a:gd name="connsiteX72" fmla="*/ 230981 w 840581"/>
                <a:gd name="connsiteY72" fmla="*/ 185737 h 1165800"/>
                <a:gd name="connsiteX73" fmla="*/ 185737 w 840581"/>
                <a:gd name="connsiteY73" fmla="*/ 176212 h 1165800"/>
                <a:gd name="connsiteX74" fmla="*/ 188119 w 840581"/>
                <a:gd name="connsiteY74" fmla="*/ 147637 h 1165800"/>
                <a:gd name="connsiteX75" fmla="*/ 169069 w 840581"/>
                <a:gd name="connsiteY75" fmla="*/ 130968 h 1165800"/>
                <a:gd name="connsiteX76" fmla="*/ 126206 w 840581"/>
                <a:gd name="connsiteY76" fmla="*/ 130968 h 1165800"/>
                <a:gd name="connsiteX77" fmla="*/ 111919 w 840581"/>
                <a:gd name="connsiteY77" fmla="*/ 173831 h 1165800"/>
                <a:gd name="connsiteX78" fmla="*/ 80962 w 840581"/>
                <a:gd name="connsiteY78" fmla="*/ 152400 h 1165800"/>
                <a:gd name="connsiteX79" fmla="*/ 73819 w 840581"/>
                <a:gd name="connsiteY79" fmla="*/ 188118 h 1165800"/>
                <a:gd name="connsiteX80" fmla="*/ 16669 w 840581"/>
                <a:gd name="connsiteY80" fmla="*/ 176212 h 1165800"/>
                <a:gd name="connsiteX81" fmla="*/ 0 w 840581"/>
                <a:gd name="connsiteY81" fmla="*/ 245268 h 1165800"/>
                <a:gd name="connsiteX82" fmla="*/ 23812 w 840581"/>
                <a:gd name="connsiteY82" fmla="*/ 252412 h 1165800"/>
                <a:gd name="connsiteX83" fmla="*/ 40481 w 840581"/>
                <a:gd name="connsiteY83" fmla="*/ 252412 h 1165800"/>
                <a:gd name="connsiteX84" fmla="*/ 57150 w 840581"/>
                <a:gd name="connsiteY84" fmla="*/ 273843 h 1165800"/>
                <a:gd name="connsiteX85" fmla="*/ 64294 w 840581"/>
                <a:gd name="connsiteY85" fmla="*/ 290512 h 1165800"/>
                <a:gd name="connsiteX86" fmla="*/ 64294 w 840581"/>
                <a:gd name="connsiteY86" fmla="*/ 326231 h 1165800"/>
                <a:gd name="connsiteX87" fmla="*/ 107156 w 840581"/>
                <a:gd name="connsiteY87" fmla="*/ 338137 h 1165800"/>
                <a:gd name="connsiteX88" fmla="*/ 138112 w 840581"/>
                <a:gd name="connsiteY88" fmla="*/ 338137 h 1165800"/>
                <a:gd name="connsiteX89" fmla="*/ 183356 w 840581"/>
                <a:gd name="connsiteY89" fmla="*/ 326231 h 1165800"/>
                <a:gd name="connsiteX90" fmla="*/ 204787 w 840581"/>
                <a:gd name="connsiteY90" fmla="*/ 335756 h 1165800"/>
                <a:gd name="connsiteX91" fmla="*/ 207169 w 840581"/>
                <a:gd name="connsiteY91" fmla="*/ 426243 h 1165800"/>
                <a:gd name="connsiteX92" fmla="*/ 183356 w 840581"/>
                <a:gd name="connsiteY92" fmla="*/ 459581 h 1165800"/>
                <a:gd name="connsiteX93" fmla="*/ 178594 w 840581"/>
                <a:gd name="connsiteY93" fmla="*/ 495300 h 1165800"/>
                <a:gd name="connsiteX94" fmla="*/ 169069 w 840581"/>
                <a:gd name="connsiteY94" fmla="*/ 516731 h 1165800"/>
                <a:gd name="connsiteX95" fmla="*/ 173831 w 840581"/>
                <a:gd name="connsiteY95" fmla="*/ 554831 h 1165800"/>
                <a:gd name="connsiteX96" fmla="*/ 197644 w 840581"/>
                <a:gd name="connsiteY96" fmla="*/ 559593 h 1165800"/>
                <a:gd name="connsiteX97" fmla="*/ 228600 w 840581"/>
                <a:gd name="connsiteY97" fmla="*/ 557212 h 1165800"/>
                <a:gd name="connsiteX98" fmla="*/ 235744 w 840581"/>
                <a:gd name="connsiteY98" fmla="*/ 571500 h 1165800"/>
                <a:gd name="connsiteX99" fmla="*/ 214312 w 840581"/>
                <a:gd name="connsiteY99" fmla="*/ 595312 h 1165800"/>
                <a:gd name="connsiteX100" fmla="*/ 233362 w 840581"/>
                <a:gd name="connsiteY100" fmla="*/ 631031 h 1165800"/>
                <a:gd name="connsiteX101" fmla="*/ 216694 w 840581"/>
                <a:gd name="connsiteY101" fmla="*/ 652462 h 1165800"/>
                <a:gd name="connsiteX102" fmla="*/ 216694 w 840581"/>
                <a:gd name="connsiteY102" fmla="*/ 692943 h 1165800"/>
                <a:gd name="connsiteX103" fmla="*/ 228600 w 840581"/>
                <a:gd name="connsiteY103" fmla="*/ 721518 h 1165800"/>
                <a:gd name="connsiteX104" fmla="*/ 228600 w 840581"/>
                <a:gd name="connsiteY104" fmla="*/ 754856 h 1165800"/>
                <a:gd name="connsiteX105" fmla="*/ 247650 w 840581"/>
                <a:gd name="connsiteY105" fmla="*/ 771525 h 1165800"/>
                <a:gd name="connsiteX106" fmla="*/ 257175 w 840581"/>
                <a:gd name="connsiteY106" fmla="*/ 792956 h 1165800"/>
                <a:gd name="connsiteX107" fmla="*/ 259556 w 840581"/>
                <a:gd name="connsiteY107" fmla="*/ 831056 h 1165800"/>
                <a:gd name="connsiteX108" fmla="*/ 254794 w 840581"/>
                <a:gd name="connsiteY108" fmla="*/ 871537 h 1165800"/>
                <a:gd name="connsiteX109" fmla="*/ 245269 w 840581"/>
                <a:gd name="connsiteY109" fmla="*/ 892968 h 1165800"/>
                <a:gd name="connsiteX110" fmla="*/ 264319 w 840581"/>
                <a:gd name="connsiteY110" fmla="*/ 904875 h 1165800"/>
                <a:gd name="connsiteX111" fmla="*/ 261937 w 840581"/>
                <a:gd name="connsiteY111" fmla="*/ 926306 h 1165800"/>
                <a:gd name="connsiteX112" fmla="*/ 283369 w 840581"/>
                <a:gd name="connsiteY112" fmla="*/ 945356 h 1165800"/>
                <a:gd name="connsiteX113" fmla="*/ 285750 w 840581"/>
                <a:gd name="connsiteY113" fmla="*/ 988218 h 1165800"/>
                <a:gd name="connsiteX114" fmla="*/ 264319 w 840581"/>
                <a:gd name="connsiteY114" fmla="*/ 988218 h 1165800"/>
                <a:gd name="connsiteX115" fmla="*/ 264319 w 840581"/>
                <a:gd name="connsiteY115" fmla="*/ 1021556 h 1165800"/>
                <a:gd name="connsiteX116" fmla="*/ 245269 w 840581"/>
                <a:gd name="connsiteY116" fmla="*/ 1031081 h 1165800"/>
                <a:gd name="connsiteX117" fmla="*/ 230981 w 840581"/>
                <a:gd name="connsiteY117" fmla="*/ 1038225 h 1165800"/>
                <a:gd name="connsiteX118" fmla="*/ 230981 w 840581"/>
                <a:gd name="connsiteY118" fmla="*/ 1066800 h 1165800"/>
                <a:gd name="connsiteX119" fmla="*/ 264319 w 840581"/>
                <a:gd name="connsiteY119" fmla="*/ 1081087 h 1165800"/>
                <a:gd name="connsiteX120" fmla="*/ 295275 w 840581"/>
                <a:gd name="connsiteY120" fmla="*/ 1112043 h 1165800"/>
                <a:gd name="connsiteX121" fmla="*/ 316706 w 840581"/>
                <a:gd name="connsiteY121" fmla="*/ 1104900 h 1165800"/>
                <a:gd name="connsiteX122" fmla="*/ 340519 w 840581"/>
                <a:gd name="connsiteY122" fmla="*/ 1112043 h 1165800"/>
                <a:gd name="connsiteX123" fmla="*/ 376237 w 840581"/>
                <a:gd name="connsiteY123" fmla="*/ 1119187 h 1165800"/>
                <a:gd name="connsiteX124" fmla="*/ 411956 w 840581"/>
                <a:gd name="connsiteY124" fmla="*/ 1123950 h 1165800"/>
                <a:gd name="connsiteX125" fmla="*/ 450056 w 840581"/>
                <a:gd name="connsiteY125" fmla="*/ 1104900 h 1165800"/>
                <a:gd name="connsiteX126" fmla="*/ 488156 w 840581"/>
                <a:gd name="connsiteY126" fmla="*/ 1135856 h 1165800"/>
                <a:gd name="connsiteX127" fmla="*/ 523874 w 840581"/>
                <a:gd name="connsiteY127" fmla="*/ 1107280 h 1165800"/>
                <a:gd name="connsiteX128" fmla="*/ 540544 w 840581"/>
                <a:gd name="connsiteY128" fmla="*/ 1154906 h 1165800"/>
                <a:gd name="connsiteX129" fmla="*/ 569119 w 840581"/>
                <a:gd name="connsiteY129" fmla="*/ 1162050 h 1165800"/>
                <a:gd name="connsiteX130" fmla="*/ 588169 w 840581"/>
                <a:gd name="connsiteY130" fmla="*/ 1164431 h 1165800"/>
                <a:gd name="connsiteX131" fmla="*/ 607219 w 840581"/>
                <a:gd name="connsiteY131" fmla="*/ 1133475 h 1165800"/>
                <a:gd name="connsiteX0" fmla="*/ 607219 w 840581"/>
                <a:gd name="connsiteY0" fmla="*/ 1133475 h 1165800"/>
                <a:gd name="connsiteX1" fmla="*/ 619125 w 840581"/>
                <a:gd name="connsiteY1" fmla="*/ 1083468 h 1165800"/>
                <a:gd name="connsiteX2" fmla="*/ 604837 w 840581"/>
                <a:gd name="connsiteY2" fmla="*/ 1021556 h 1165800"/>
                <a:gd name="connsiteX3" fmla="*/ 614362 w 840581"/>
                <a:gd name="connsiteY3" fmla="*/ 1000125 h 1165800"/>
                <a:gd name="connsiteX4" fmla="*/ 645319 w 840581"/>
                <a:gd name="connsiteY4" fmla="*/ 1016793 h 1165800"/>
                <a:gd name="connsiteX5" fmla="*/ 673894 w 840581"/>
                <a:gd name="connsiteY5" fmla="*/ 985837 h 1165800"/>
                <a:gd name="connsiteX6" fmla="*/ 690562 w 840581"/>
                <a:gd name="connsiteY6" fmla="*/ 964406 h 1165800"/>
                <a:gd name="connsiteX7" fmla="*/ 683419 w 840581"/>
                <a:gd name="connsiteY7" fmla="*/ 928687 h 1165800"/>
                <a:gd name="connsiteX8" fmla="*/ 678656 w 840581"/>
                <a:gd name="connsiteY8" fmla="*/ 890587 h 1165800"/>
                <a:gd name="connsiteX9" fmla="*/ 681037 w 840581"/>
                <a:gd name="connsiteY9" fmla="*/ 873918 h 1165800"/>
                <a:gd name="connsiteX10" fmla="*/ 702469 w 840581"/>
                <a:gd name="connsiteY10" fmla="*/ 852487 h 1165800"/>
                <a:gd name="connsiteX11" fmla="*/ 723900 w 840581"/>
                <a:gd name="connsiteY11" fmla="*/ 852487 h 1165800"/>
                <a:gd name="connsiteX12" fmla="*/ 731044 w 840581"/>
                <a:gd name="connsiteY12" fmla="*/ 881062 h 1165800"/>
                <a:gd name="connsiteX13" fmla="*/ 769144 w 840581"/>
                <a:gd name="connsiteY13" fmla="*/ 845343 h 1165800"/>
                <a:gd name="connsiteX14" fmla="*/ 769144 w 840581"/>
                <a:gd name="connsiteY14" fmla="*/ 826293 h 1165800"/>
                <a:gd name="connsiteX15" fmla="*/ 745331 w 840581"/>
                <a:gd name="connsiteY15" fmla="*/ 792956 h 1165800"/>
                <a:gd name="connsiteX16" fmla="*/ 747712 w 840581"/>
                <a:gd name="connsiteY16" fmla="*/ 776287 h 1165800"/>
                <a:gd name="connsiteX17" fmla="*/ 778669 w 840581"/>
                <a:gd name="connsiteY17" fmla="*/ 747712 h 1165800"/>
                <a:gd name="connsiteX18" fmla="*/ 788194 w 840581"/>
                <a:gd name="connsiteY18" fmla="*/ 735806 h 1165800"/>
                <a:gd name="connsiteX19" fmla="*/ 802481 w 840581"/>
                <a:gd name="connsiteY19" fmla="*/ 735806 h 1165800"/>
                <a:gd name="connsiteX20" fmla="*/ 821531 w 840581"/>
                <a:gd name="connsiteY20" fmla="*/ 702468 h 1165800"/>
                <a:gd name="connsiteX21" fmla="*/ 833437 w 840581"/>
                <a:gd name="connsiteY21" fmla="*/ 678656 h 1165800"/>
                <a:gd name="connsiteX22" fmla="*/ 833437 w 840581"/>
                <a:gd name="connsiteY22" fmla="*/ 654843 h 1165800"/>
                <a:gd name="connsiteX23" fmla="*/ 809625 w 840581"/>
                <a:gd name="connsiteY23" fmla="*/ 638175 h 1165800"/>
                <a:gd name="connsiteX24" fmla="*/ 797719 w 840581"/>
                <a:gd name="connsiteY24" fmla="*/ 626268 h 1165800"/>
                <a:gd name="connsiteX25" fmla="*/ 797719 w 840581"/>
                <a:gd name="connsiteY25" fmla="*/ 600075 h 1165800"/>
                <a:gd name="connsiteX26" fmla="*/ 807244 w 840581"/>
                <a:gd name="connsiteY26" fmla="*/ 564356 h 1165800"/>
                <a:gd name="connsiteX27" fmla="*/ 809625 w 840581"/>
                <a:gd name="connsiteY27" fmla="*/ 552450 h 1165800"/>
                <a:gd name="connsiteX28" fmla="*/ 792956 w 840581"/>
                <a:gd name="connsiteY28" fmla="*/ 538162 h 1165800"/>
                <a:gd name="connsiteX29" fmla="*/ 771525 w 840581"/>
                <a:gd name="connsiteY29" fmla="*/ 528637 h 1165800"/>
                <a:gd name="connsiteX30" fmla="*/ 757237 w 840581"/>
                <a:gd name="connsiteY30" fmla="*/ 526256 h 1165800"/>
                <a:gd name="connsiteX31" fmla="*/ 740569 w 840581"/>
                <a:gd name="connsiteY31" fmla="*/ 514350 h 1165800"/>
                <a:gd name="connsiteX32" fmla="*/ 740569 w 840581"/>
                <a:gd name="connsiteY32" fmla="*/ 497681 h 1165800"/>
                <a:gd name="connsiteX33" fmla="*/ 726281 w 840581"/>
                <a:gd name="connsiteY33" fmla="*/ 478631 h 1165800"/>
                <a:gd name="connsiteX34" fmla="*/ 723900 w 840581"/>
                <a:gd name="connsiteY34" fmla="*/ 464343 h 1165800"/>
                <a:gd name="connsiteX35" fmla="*/ 742950 w 840581"/>
                <a:gd name="connsiteY35" fmla="*/ 431006 h 1165800"/>
                <a:gd name="connsiteX36" fmla="*/ 747712 w 840581"/>
                <a:gd name="connsiteY36" fmla="*/ 407193 h 1165800"/>
                <a:gd name="connsiteX37" fmla="*/ 790575 w 840581"/>
                <a:gd name="connsiteY37" fmla="*/ 378618 h 1165800"/>
                <a:gd name="connsiteX38" fmla="*/ 792956 w 840581"/>
                <a:gd name="connsiteY38" fmla="*/ 333375 h 1165800"/>
                <a:gd name="connsiteX39" fmla="*/ 804862 w 840581"/>
                <a:gd name="connsiteY39" fmla="*/ 292893 h 1165800"/>
                <a:gd name="connsiteX40" fmla="*/ 809625 w 840581"/>
                <a:gd name="connsiteY40" fmla="*/ 269081 h 1165800"/>
                <a:gd name="connsiteX41" fmla="*/ 828675 w 840581"/>
                <a:gd name="connsiteY41" fmla="*/ 233362 h 1165800"/>
                <a:gd name="connsiteX42" fmla="*/ 840581 w 840581"/>
                <a:gd name="connsiteY42" fmla="*/ 209550 h 1165800"/>
                <a:gd name="connsiteX43" fmla="*/ 840581 w 840581"/>
                <a:gd name="connsiteY43" fmla="*/ 176212 h 1165800"/>
                <a:gd name="connsiteX44" fmla="*/ 828675 w 840581"/>
                <a:gd name="connsiteY44" fmla="*/ 138112 h 1165800"/>
                <a:gd name="connsiteX45" fmla="*/ 823912 w 840581"/>
                <a:gd name="connsiteY45" fmla="*/ 95250 h 1165800"/>
                <a:gd name="connsiteX46" fmla="*/ 823912 w 840581"/>
                <a:gd name="connsiteY46" fmla="*/ 78581 h 1165800"/>
                <a:gd name="connsiteX47" fmla="*/ 835819 w 840581"/>
                <a:gd name="connsiteY47" fmla="*/ 57150 h 1165800"/>
                <a:gd name="connsiteX48" fmla="*/ 833437 w 840581"/>
                <a:gd name="connsiteY48" fmla="*/ 30956 h 1165800"/>
                <a:gd name="connsiteX49" fmla="*/ 826294 w 840581"/>
                <a:gd name="connsiteY49" fmla="*/ 0 h 1165800"/>
                <a:gd name="connsiteX50" fmla="*/ 795337 w 840581"/>
                <a:gd name="connsiteY50" fmla="*/ 28575 h 1165800"/>
                <a:gd name="connsiteX51" fmla="*/ 778669 w 840581"/>
                <a:gd name="connsiteY51" fmla="*/ 38100 h 1165800"/>
                <a:gd name="connsiteX52" fmla="*/ 740569 w 840581"/>
                <a:gd name="connsiteY52" fmla="*/ 38100 h 1165800"/>
                <a:gd name="connsiteX53" fmla="*/ 695325 w 840581"/>
                <a:gd name="connsiteY53" fmla="*/ 40481 h 1165800"/>
                <a:gd name="connsiteX54" fmla="*/ 645319 w 840581"/>
                <a:gd name="connsiteY54" fmla="*/ 40481 h 1165800"/>
                <a:gd name="connsiteX55" fmla="*/ 595312 w 840581"/>
                <a:gd name="connsiteY55" fmla="*/ 40481 h 1165800"/>
                <a:gd name="connsiteX56" fmla="*/ 571500 w 840581"/>
                <a:gd name="connsiteY56" fmla="*/ 40481 h 1165800"/>
                <a:gd name="connsiteX57" fmla="*/ 540544 w 840581"/>
                <a:gd name="connsiteY57" fmla="*/ 35718 h 1165800"/>
                <a:gd name="connsiteX58" fmla="*/ 531019 w 840581"/>
                <a:gd name="connsiteY58" fmla="*/ 33337 h 1165800"/>
                <a:gd name="connsiteX59" fmla="*/ 521494 w 840581"/>
                <a:gd name="connsiteY59" fmla="*/ 57150 h 1165800"/>
                <a:gd name="connsiteX60" fmla="*/ 504825 w 840581"/>
                <a:gd name="connsiteY60" fmla="*/ 47625 h 1165800"/>
                <a:gd name="connsiteX61" fmla="*/ 495300 w 840581"/>
                <a:gd name="connsiteY61" fmla="*/ 111918 h 1165800"/>
                <a:gd name="connsiteX62" fmla="*/ 466725 w 840581"/>
                <a:gd name="connsiteY62" fmla="*/ 100012 h 1165800"/>
                <a:gd name="connsiteX63" fmla="*/ 445294 w 840581"/>
                <a:gd name="connsiteY63" fmla="*/ 92868 h 1165800"/>
                <a:gd name="connsiteX64" fmla="*/ 435769 w 840581"/>
                <a:gd name="connsiteY64" fmla="*/ 126206 h 1165800"/>
                <a:gd name="connsiteX65" fmla="*/ 409575 w 840581"/>
                <a:gd name="connsiteY65" fmla="*/ 126206 h 1165800"/>
                <a:gd name="connsiteX66" fmla="*/ 392906 w 840581"/>
                <a:gd name="connsiteY66" fmla="*/ 111918 h 1165800"/>
                <a:gd name="connsiteX67" fmla="*/ 373856 w 840581"/>
                <a:gd name="connsiteY67" fmla="*/ 140493 h 1165800"/>
                <a:gd name="connsiteX68" fmla="*/ 364331 w 840581"/>
                <a:gd name="connsiteY68" fmla="*/ 159543 h 1165800"/>
                <a:gd name="connsiteX69" fmla="*/ 352425 w 840581"/>
                <a:gd name="connsiteY69" fmla="*/ 188118 h 1165800"/>
                <a:gd name="connsiteX70" fmla="*/ 288131 w 840581"/>
                <a:gd name="connsiteY70" fmla="*/ 164306 h 1165800"/>
                <a:gd name="connsiteX71" fmla="*/ 233362 w 840581"/>
                <a:gd name="connsiteY71" fmla="*/ 157162 h 1165800"/>
                <a:gd name="connsiteX72" fmla="*/ 230981 w 840581"/>
                <a:gd name="connsiteY72" fmla="*/ 185737 h 1165800"/>
                <a:gd name="connsiteX73" fmla="*/ 185737 w 840581"/>
                <a:gd name="connsiteY73" fmla="*/ 176212 h 1165800"/>
                <a:gd name="connsiteX74" fmla="*/ 188119 w 840581"/>
                <a:gd name="connsiteY74" fmla="*/ 147637 h 1165800"/>
                <a:gd name="connsiteX75" fmla="*/ 169069 w 840581"/>
                <a:gd name="connsiteY75" fmla="*/ 130968 h 1165800"/>
                <a:gd name="connsiteX76" fmla="*/ 126206 w 840581"/>
                <a:gd name="connsiteY76" fmla="*/ 130968 h 1165800"/>
                <a:gd name="connsiteX77" fmla="*/ 111919 w 840581"/>
                <a:gd name="connsiteY77" fmla="*/ 173831 h 1165800"/>
                <a:gd name="connsiteX78" fmla="*/ 80962 w 840581"/>
                <a:gd name="connsiteY78" fmla="*/ 152400 h 1165800"/>
                <a:gd name="connsiteX79" fmla="*/ 73819 w 840581"/>
                <a:gd name="connsiteY79" fmla="*/ 188118 h 1165800"/>
                <a:gd name="connsiteX80" fmla="*/ 16669 w 840581"/>
                <a:gd name="connsiteY80" fmla="*/ 176212 h 1165800"/>
                <a:gd name="connsiteX81" fmla="*/ 0 w 840581"/>
                <a:gd name="connsiteY81" fmla="*/ 245268 h 1165800"/>
                <a:gd name="connsiteX82" fmla="*/ 23812 w 840581"/>
                <a:gd name="connsiteY82" fmla="*/ 252412 h 1165800"/>
                <a:gd name="connsiteX83" fmla="*/ 40481 w 840581"/>
                <a:gd name="connsiteY83" fmla="*/ 252412 h 1165800"/>
                <a:gd name="connsiteX84" fmla="*/ 57150 w 840581"/>
                <a:gd name="connsiteY84" fmla="*/ 273843 h 1165800"/>
                <a:gd name="connsiteX85" fmla="*/ 64294 w 840581"/>
                <a:gd name="connsiteY85" fmla="*/ 290512 h 1165800"/>
                <a:gd name="connsiteX86" fmla="*/ 64294 w 840581"/>
                <a:gd name="connsiteY86" fmla="*/ 326231 h 1165800"/>
                <a:gd name="connsiteX87" fmla="*/ 107156 w 840581"/>
                <a:gd name="connsiteY87" fmla="*/ 338137 h 1165800"/>
                <a:gd name="connsiteX88" fmla="*/ 138112 w 840581"/>
                <a:gd name="connsiteY88" fmla="*/ 338137 h 1165800"/>
                <a:gd name="connsiteX89" fmla="*/ 183356 w 840581"/>
                <a:gd name="connsiteY89" fmla="*/ 326231 h 1165800"/>
                <a:gd name="connsiteX90" fmla="*/ 204787 w 840581"/>
                <a:gd name="connsiteY90" fmla="*/ 335756 h 1165800"/>
                <a:gd name="connsiteX91" fmla="*/ 207169 w 840581"/>
                <a:gd name="connsiteY91" fmla="*/ 426243 h 1165800"/>
                <a:gd name="connsiteX92" fmla="*/ 183356 w 840581"/>
                <a:gd name="connsiteY92" fmla="*/ 459581 h 1165800"/>
                <a:gd name="connsiteX93" fmla="*/ 171450 w 840581"/>
                <a:gd name="connsiteY93" fmla="*/ 495300 h 1165800"/>
                <a:gd name="connsiteX94" fmla="*/ 169069 w 840581"/>
                <a:gd name="connsiteY94" fmla="*/ 516731 h 1165800"/>
                <a:gd name="connsiteX95" fmla="*/ 173831 w 840581"/>
                <a:gd name="connsiteY95" fmla="*/ 554831 h 1165800"/>
                <a:gd name="connsiteX96" fmla="*/ 197644 w 840581"/>
                <a:gd name="connsiteY96" fmla="*/ 559593 h 1165800"/>
                <a:gd name="connsiteX97" fmla="*/ 228600 w 840581"/>
                <a:gd name="connsiteY97" fmla="*/ 557212 h 1165800"/>
                <a:gd name="connsiteX98" fmla="*/ 235744 w 840581"/>
                <a:gd name="connsiteY98" fmla="*/ 571500 h 1165800"/>
                <a:gd name="connsiteX99" fmla="*/ 214312 w 840581"/>
                <a:gd name="connsiteY99" fmla="*/ 595312 h 1165800"/>
                <a:gd name="connsiteX100" fmla="*/ 233362 w 840581"/>
                <a:gd name="connsiteY100" fmla="*/ 631031 h 1165800"/>
                <a:gd name="connsiteX101" fmla="*/ 216694 w 840581"/>
                <a:gd name="connsiteY101" fmla="*/ 652462 h 1165800"/>
                <a:gd name="connsiteX102" fmla="*/ 216694 w 840581"/>
                <a:gd name="connsiteY102" fmla="*/ 692943 h 1165800"/>
                <a:gd name="connsiteX103" fmla="*/ 228600 w 840581"/>
                <a:gd name="connsiteY103" fmla="*/ 721518 h 1165800"/>
                <a:gd name="connsiteX104" fmla="*/ 228600 w 840581"/>
                <a:gd name="connsiteY104" fmla="*/ 754856 h 1165800"/>
                <a:gd name="connsiteX105" fmla="*/ 247650 w 840581"/>
                <a:gd name="connsiteY105" fmla="*/ 771525 h 1165800"/>
                <a:gd name="connsiteX106" fmla="*/ 257175 w 840581"/>
                <a:gd name="connsiteY106" fmla="*/ 792956 h 1165800"/>
                <a:gd name="connsiteX107" fmla="*/ 259556 w 840581"/>
                <a:gd name="connsiteY107" fmla="*/ 831056 h 1165800"/>
                <a:gd name="connsiteX108" fmla="*/ 254794 w 840581"/>
                <a:gd name="connsiteY108" fmla="*/ 871537 h 1165800"/>
                <a:gd name="connsiteX109" fmla="*/ 245269 w 840581"/>
                <a:gd name="connsiteY109" fmla="*/ 892968 h 1165800"/>
                <a:gd name="connsiteX110" fmla="*/ 264319 w 840581"/>
                <a:gd name="connsiteY110" fmla="*/ 904875 h 1165800"/>
                <a:gd name="connsiteX111" fmla="*/ 261937 w 840581"/>
                <a:gd name="connsiteY111" fmla="*/ 926306 h 1165800"/>
                <a:gd name="connsiteX112" fmla="*/ 283369 w 840581"/>
                <a:gd name="connsiteY112" fmla="*/ 945356 h 1165800"/>
                <a:gd name="connsiteX113" fmla="*/ 285750 w 840581"/>
                <a:gd name="connsiteY113" fmla="*/ 988218 h 1165800"/>
                <a:gd name="connsiteX114" fmla="*/ 264319 w 840581"/>
                <a:gd name="connsiteY114" fmla="*/ 988218 h 1165800"/>
                <a:gd name="connsiteX115" fmla="*/ 264319 w 840581"/>
                <a:gd name="connsiteY115" fmla="*/ 1021556 h 1165800"/>
                <a:gd name="connsiteX116" fmla="*/ 245269 w 840581"/>
                <a:gd name="connsiteY116" fmla="*/ 1031081 h 1165800"/>
                <a:gd name="connsiteX117" fmla="*/ 230981 w 840581"/>
                <a:gd name="connsiteY117" fmla="*/ 1038225 h 1165800"/>
                <a:gd name="connsiteX118" fmla="*/ 230981 w 840581"/>
                <a:gd name="connsiteY118" fmla="*/ 1066800 h 1165800"/>
                <a:gd name="connsiteX119" fmla="*/ 264319 w 840581"/>
                <a:gd name="connsiteY119" fmla="*/ 1081087 h 1165800"/>
                <a:gd name="connsiteX120" fmla="*/ 295275 w 840581"/>
                <a:gd name="connsiteY120" fmla="*/ 1112043 h 1165800"/>
                <a:gd name="connsiteX121" fmla="*/ 316706 w 840581"/>
                <a:gd name="connsiteY121" fmla="*/ 1104900 h 1165800"/>
                <a:gd name="connsiteX122" fmla="*/ 340519 w 840581"/>
                <a:gd name="connsiteY122" fmla="*/ 1112043 h 1165800"/>
                <a:gd name="connsiteX123" fmla="*/ 376237 w 840581"/>
                <a:gd name="connsiteY123" fmla="*/ 1119187 h 1165800"/>
                <a:gd name="connsiteX124" fmla="*/ 411956 w 840581"/>
                <a:gd name="connsiteY124" fmla="*/ 1123950 h 1165800"/>
                <a:gd name="connsiteX125" fmla="*/ 450056 w 840581"/>
                <a:gd name="connsiteY125" fmla="*/ 1104900 h 1165800"/>
                <a:gd name="connsiteX126" fmla="*/ 488156 w 840581"/>
                <a:gd name="connsiteY126" fmla="*/ 1135856 h 1165800"/>
                <a:gd name="connsiteX127" fmla="*/ 523874 w 840581"/>
                <a:gd name="connsiteY127" fmla="*/ 1107280 h 1165800"/>
                <a:gd name="connsiteX128" fmla="*/ 540544 w 840581"/>
                <a:gd name="connsiteY128" fmla="*/ 1154906 h 1165800"/>
                <a:gd name="connsiteX129" fmla="*/ 569119 w 840581"/>
                <a:gd name="connsiteY129" fmla="*/ 1162050 h 1165800"/>
                <a:gd name="connsiteX130" fmla="*/ 588169 w 840581"/>
                <a:gd name="connsiteY130" fmla="*/ 1164431 h 1165800"/>
                <a:gd name="connsiteX131" fmla="*/ 607219 w 840581"/>
                <a:gd name="connsiteY131" fmla="*/ 1133475 h 1165800"/>
                <a:gd name="connsiteX0" fmla="*/ 607219 w 840581"/>
                <a:gd name="connsiteY0" fmla="*/ 1133475 h 1165800"/>
                <a:gd name="connsiteX1" fmla="*/ 619125 w 840581"/>
                <a:gd name="connsiteY1" fmla="*/ 1083468 h 1165800"/>
                <a:gd name="connsiteX2" fmla="*/ 604837 w 840581"/>
                <a:gd name="connsiteY2" fmla="*/ 1021556 h 1165800"/>
                <a:gd name="connsiteX3" fmla="*/ 614362 w 840581"/>
                <a:gd name="connsiteY3" fmla="*/ 1000125 h 1165800"/>
                <a:gd name="connsiteX4" fmla="*/ 645319 w 840581"/>
                <a:gd name="connsiteY4" fmla="*/ 1016793 h 1165800"/>
                <a:gd name="connsiteX5" fmla="*/ 673894 w 840581"/>
                <a:gd name="connsiteY5" fmla="*/ 985837 h 1165800"/>
                <a:gd name="connsiteX6" fmla="*/ 690562 w 840581"/>
                <a:gd name="connsiteY6" fmla="*/ 964406 h 1165800"/>
                <a:gd name="connsiteX7" fmla="*/ 683419 w 840581"/>
                <a:gd name="connsiteY7" fmla="*/ 928687 h 1165800"/>
                <a:gd name="connsiteX8" fmla="*/ 678656 w 840581"/>
                <a:gd name="connsiteY8" fmla="*/ 890587 h 1165800"/>
                <a:gd name="connsiteX9" fmla="*/ 681037 w 840581"/>
                <a:gd name="connsiteY9" fmla="*/ 873918 h 1165800"/>
                <a:gd name="connsiteX10" fmla="*/ 702469 w 840581"/>
                <a:gd name="connsiteY10" fmla="*/ 852487 h 1165800"/>
                <a:gd name="connsiteX11" fmla="*/ 723900 w 840581"/>
                <a:gd name="connsiteY11" fmla="*/ 852487 h 1165800"/>
                <a:gd name="connsiteX12" fmla="*/ 731044 w 840581"/>
                <a:gd name="connsiteY12" fmla="*/ 881062 h 1165800"/>
                <a:gd name="connsiteX13" fmla="*/ 769144 w 840581"/>
                <a:gd name="connsiteY13" fmla="*/ 845343 h 1165800"/>
                <a:gd name="connsiteX14" fmla="*/ 769144 w 840581"/>
                <a:gd name="connsiteY14" fmla="*/ 826293 h 1165800"/>
                <a:gd name="connsiteX15" fmla="*/ 745331 w 840581"/>
                <a:gd name="connsiteY15" fmla="*/ 792956 h 1165800"/>
                <a:gd name="connsiteX16" fmla="*/ 747712 w 840581"/>
                <a:gd name="connsiteY16" fmla="*/ 776287 h 1165800"/>
                <a:gd name="connsiteX17" fmla="*/ 778669 w 840581"/>
                <a:gd name="connsiteY17" fmla="*/ 747712 h 1165800"/>
                <a:gd name="connsiteX18" fmla="*/ 788194 w 840581"/>
                <a:gd name="connsiteY18" fmla="*/ 735806 h 1165800"/>
                <a:gd name="connsiteX19" fmla="*/ 802481 w 840581"/>
                <a:gd name="connsiteY19" fmla="*/ 735806 h 1165800"/>
                <a:gd name="connsiteX20" fmla="*/ 821531 w 840581"/>
                <a:gd name="connsiteY20" fmla="*/ 702468 h 1165800"/>
                <a:gd name="connsiteX21" fmla="*/ 833437 w 840581"/>
                <a:gd name="connsiteY21" fmla="*/ 678656 h 1165800"/>
                <a:gd name="connsiteX22" fmla="*/ 833437 w 840581"/>
                <a:gd name="connsiteY22" fmla="*/ 654843 h 1165800"/>
                <a:gd name="connsiteX23" fmla="*/ 809625 w 840581"/>
                <a:gd name="connsiteY23" fmla="*/ 638175 h 1165800"/>
                <a:gd name="connsiteX24" fmla="*/ 797719 w 840581"/>
                <a:gd name="connsiteY24" fmla="*/ 626268 h 1165800"/>
                <a:gd name="connsiteX25" fmla="*/ 797719 w 840581"/>
                <a:gd name="connsiteY25" fmla="*/ 600075 h 1165800"/>
                <a:gd name="connsiteX26" fmla="*/ 807244 w 840581"/>
                <a:gd name="connsiteY26" fmla="*/ 564356 h 1165800"/>
                <a:gd name="connsiteX27" fmla="*/ 809625 w 840581"/>
                <a:gd name="connsiteY27" fmla="*/ 552450 h 1165800"/>
                <a:gd name="connsiteX28" fmla="*/ 792956 w 840581"/>
                <a:gd name="connsiteY28" fmla="*/ 538162 h 1165800"/>
                <a:gd name="connsiteX29" fmla="*/ 771525 w 840581"/>
                <a:gd name="connsiteY29" fmla="*/ 528637 h 1165800"/>
                <a:gd name="connsiteX30" fmla="*/ 757237 w 840581"/>
                <a:gd name="connsiteY30" fmla="*/ 526256 h 1165800"/>
                <a:gd name="connsiteX31" fmla="*/ 740569 w 840581"/>
                <a:gd name="connsiteY31" fmla="*/ 514350 h 1165800"/>
                <a:gd name="connsiteX32" fmla="*/ 740569 w 840581"/>
                <a:gd name="connsiteY32" fmla="*/ 497681 h 1165800"/>
                <a:gd name="connsiteX33" fmla="*/ 726281 w 840581"/>
                <a:gd name="connsiteY33" fmla="*/ 478631 h 1165800"/>
                <a:gd name="connsiteX34" fmla="*/ 723900 w 840581"/>
                <a:gd name="connsiteY34" fmla="*/ 464343 h 1165800"/>
                <a:gd name="connsiteX35" fmla="*/ 742950 w 840581"/>
                <a:gd name="connsiteY35" fmla="*/ 431006 h 1165800"/>
                <a:gd name="connsiteX36" fmla="*/ 747712 w 840581"/>
                <a:gd name="connsiteY36" fmla="*/ 407193 h 1165800"/>
                <a:gd name="connsiteX37" fmla="*/ 790575 w 840581"/>
                <a:gd name="connsiteY37" fmla="*/ 378618 h 1165800"/>
                <a:gd name="connsiteX38" fmla="*/ 792956 w 840581"/>
                <a:gd name="connsiteY38" fmla="*/ 333375 h 1165800"/>
                <a:gd name="connsiteX39" fmla="*/ 804862 w 840581"/>
                <a:gd name="connsiteY39" fmla="*/ 292893 h 1165800"/>
                <a:gd name="connsiteX40" fmla="*/ 809625 w 840581"/>
                <a:gd name="connsiteY40" fmla="*/ 269081 h 1165800"/>
                <a:gd name="connsiteX41" fmla="*/ 828675 w 840581"/>
                <a:gd name="connsiteY41" fmla="*/ 233362 h 1165800"/>
                <a:gd name="connsiteX42" fmla="*/ 840581 w 840581"/>
                <a:gd name="connsiteY42" fmla="*/ 209550 h 1165800"/>
                <a:gd name="connsiteX43" fmla="*/ 840581 w 840581"/>
                <a:gd name="connsiteY43" fmla="*/ 176212 h 1165800"/>
                <a:gd name="connsiteX44" fmla="*/ 828675 w 840581"/>
                <a:gd name="connsiteY44" fmla="*/ 138112 h 1165800"/>
                <a:gd name="connsiteX45" fmla="*/ 823912 w 840581"/>
                <a:gd name="connsiteY45" fmla="*/ 95250 h 1165800"/>
                <a:gd name="connsiteX46" fmla="*/ 823912 w 840581"/>
                <a:gd name="connsiteY46" fmla="*/ 78581 h 1165800"/>
                <a:gd name="connsiteX47" fmla="*/ 835819 w 840581"/>
                <a:gd name="connsiteY47" fmla="*/ 57150 h 1165800"/>
                <a:gd name="connsiteX48" fmla="*/ 833437 w 840581"/>
                <a:gd name="connsiteY48" fmla="*/ 30956 h 1165800"/>
                <a:gd name="connsiteX49" fmla="*/ 826294 w 840581"/>
                <a:gd name="connsiteY49" fmla="*/ 0 h 1165800"/>
                <a:gd name="connsiteX50" fmla="*/ 795337 w 840581"/>
                <a:gd name="connsiteY50" fmla="*/ 28575 h 1165800"/>
                <a:gd name="connsiteX51" fmla="*/ 778669 w 840581"/>
                <a:gd name="connsiteY51" fmla="*/ 38100 h 1165800"/>
                <a:gd name="connsiteX52" fmla="*/ 740569 w 840581"/>
                <a:gd name="connsiteY52" fmla="*/ 38100 h 1165800"/>
                <a:gd name="connsiteX53" fmla="*/ 695325 w 840581"/>
                <a:gd name="connsiteY53" fmla="*/ 40481 h 1165800"/>
                <a:gd name="connsiteX54" fmla="*/ 645319 w 840581"/>
                <a:gd name="connsiteY54" fmla="*/ 40481 h 1165800"/>
                <a:gd name="connsiteX55" fmla="*/ 595312 w 840581"/>
                <a:gd name="connsiteY55" fmla="*/ 40481 h 1165800"/>
                <a:gd name="connsiteX56" fmla="*/ 571500 w 840581"/>
                <a:gd name="connsiteY56" fmla="*/ 40481 h 1165800"/>
                <a:gd name="connsiteX57" fmla="*/ 540544 w 840581"/>
                <a:gd name="connsiteY57" fmla="*/ 35718 h 1165800"/>
                <a:gd name="connsiteX58" fmla="*/ 531019 w 840581"/>
                <a:gd name="connsiteY58" fmla="*/ 33337 h 1165800"/>
                <a:gd name="connsiteX59" fmla="*/ 521494 w 840581"/>
                <a:gd name="connsiteY59" fmla="*/ 57150 h 1165800"/>
                <a:gd name="connsiteX60" fmla="*/ 504825 w 840581"/>
                <a:gd name="connsiteY60" fmla="*/ 47625 h 1165800"/>
                <a:gd name="connsiteX61" fmla="*/ 495300 w 840581"/>
                <a:gd name="connsiteY61" fmla="*/ 111918 h 1165800"/>
                <a:gd name="connsiteX62" fmla="*/ 466725 w 840581"/>
                <a:gd name="connsiteY62" fmla="*/ 100012 h 1165800"/>
                <a:gd name="connsiteX63" fmla="*/ 445294 w 840581"/>
                <a:gd name="connsiteY63" fmla="*/ 92868 h 1165800"/>
                <a:gd name="connsiteX64" fmla="*/ 435769 w 840581"/>
                <a:gd name="connsiteY64" fmla="*/ 126206 h 1165800"/>
                <a:gd name="connsiteX65" fmla="*/ 409575 w 840581"/>
                <a:gd name="connsiteY65" fmla="*/ 126206 h 1165800"/>
                <a:gd name="connsiteX66" fmla="*/ 392906 w 840581"/>
                <a:gd name="connsiteY66" fmla="*/ 111918 h 1165800"/>
                <a:gd name="connsiteX67" fmla="*/ 373856 w 840581"/>
                <a:gd name="connsiteY67" fmla="*/ 140493 h 1165800"/>
                <a:gd name="connsiteX68" fmla="*/ 364331 w 840581"/>
                <a:gd name="connsiteY68" fmla="*/ 159543 h 1165800"/>
                <a:gd name="connsiteX69" fmla="*/ 352425 w 840581"/>
                <a:gd name="connsiteY69" fmla="*/ 188118 h 1165800"/>
                <a:gd name="connsiteX70" fmla="*/ 288131 w 840581"/>
                <a:gd name="connsiteY70" fmla="*/ 164306 h 1165800"/>
                <a:gd name="connsiteX71" fmla="*/ 233362 w 840581"/>
                <a:gd name="connsiteY71" fmla="*/ 157162 h 1165800"/>
                <a:gd name="connsiteX72" fmla="*/ 230981 w 840581"/>
                <a:gd name="connsiteY72" fmla="*/ 185737 h 1165800"/>
                <a:gd name="connsiteX73" fmla="*/ 185737 w 840581"/>
                <a:gd name="connsiteY73" fmla="*/ 176212 h 1165800"/>
                <a:gd name="connsiteX74" fmla="*/ 188119 w 840581"/>
                <a:gd name="connsiteY74" fmla="*/ 147637 h 1165800"/>
                <a:gd name="connsiteX75" fmla="*/ 169069 w 840581"/>
                <a:gd name="connsiteY75" fmla="*/ 130968 h 1165800"/>
                <a:gd name="connsiteX76" fmla="*/ 126206 w 840581"/>
                <a:gd name="connsiteY76" fmla="*/ 130968 h 1165800"/>
                <a:gd name="connsiteX77" fmla="*/ 111919 w 840581"/>
                <a:gd name="connsiteY77" fmla="*/ 173831 h 1165800"/>
                <a:gd name="connsiteX78" fmla="*/ 80962 w 840581"/>
                <a:gd name="connsiteY78" fmla="*/ 152400 h 1165800"/>
                <a:gd name="connsiteX79" fmla="*/ 73819 w 840581"/>
                <a:gd name="connsiteY79" fmla="*/ 188118 h 1165800"/>
                <a:gd name="connsiteX80" fmla="*/ 16669 w 840581"/>
                <a:gd name="connsiteY80" fmla="*/ 176212 h 1165800"/>
                <a:gd name="connsiteX81" fmla="*/ 0 w 840581"/>
                <a:gd name="connsiteY81" fmla="*/ 245268 h 1165800"/>
                <a:gd name="connsiteX82" fmla="*/ 23812 w 840581"/>
                <a:gd name="connsiteY82" fmla="*/ 252412 h 1165800"/>
                <a:gd name="connsiteX83" fmla="*/ 40481 w 840581"/>
                <a:gd name="connsiteY83" fmla="*/ 252412 h 1165800"/>
                <a:gd name="connsiteX84" fmla="*/ 57150 w 840581"/>
                <a:gd name="connsiteY84" fmla="*/ 273843 h 1165800"/>
                <a:gd name="connsiteX85" fmla="*/ 64294 w 840581"/>
                <a:gd name="connsiteY85" fmla="*/ 290512 h 1165800"/>
                <a:gd name="connsiteX86" fmla="*/ 64294 w 840581"/>
                <a:gd name="connsiteY86" fmla="*/ 326231 h 1165800"/>
                <a:gd name="connsiteX87" fmla="*/ 107156 w 840581"/>
                <a:gd name="connsiteY87" fmla="*/ 338137 h 1165800"/>
                <a:gd name="connsiteX88" fmla="*/ 138112 w 840581"/>
                <a:gd name="connsiteY88" fmla="*/ 338137 h 1165800"/>
                <a:gd name="connsiteX89" fmla="*/ 183356 w 840581"/>
                <a:gd name="connsiteY89" fmla="*/ 326231 h 1165800"/>
                <a:gd name="connsiteX90" fmla="*/ 204787 w 840581"/>
                <a:gd name="connsiteY90" fmla="*/ 335756 h 1165800"/>
                <a:gd name="connsiteX91" fmla="*/ 207169 w 840581"/>
                <a:gd name="connsiteY91" fmla="*/ 426243 h 1165800"/>
                <a:gd name="connsiteX92" fmla="*/ 183356 w 840581"/>
                <a:gd name="connsiteY92" fmla="*/ 459581 h 1165800"/>
                <a:gd name="connsiteX93" fmla="*/ 171450 w 840581"/>
                <a:gd name="connsiteY93" fmla="*/ 495300 h 1165800"/>
                <a:gd name="connsiteX94" fmla="*/ 169069 w 840581"/>
                <a:gd name="connsiteY94" fmla="*/ 516731 h 1165800"/>
                <a:gd name="connsiteX95" fmla="*/ 173831 w 840581"/>
                <a:gd name="connsiteY95" fmla="*/ 554831 h 1165800"/>
                <a:gd name="connsiteX96" fmla="*/ 197644 w 840581"/>
                <a:gd name="connsiteY96" fmla="*/ 559593 h 1165800"/>
                <a:gd name="connsiteX97" fmla="*/ 228600 w 840581"/>
                <a:gd name="connsiteY97" fmla="*/ 557212 h 1165800"/>
                <a:gd name="connsiteX98" fmla="*/ 235744 w 840581"/>
                <a:gd name="connsiteY98" fmla="*/ 571500 h 1165800"/>
                <a:gd name="connsiteX99" fmla="*/ 214312 w 840581"/>
                <a:gd name="connsiteY99" fmla="*/ 595312 h 1165800"/>
                <a:gd name="connsiteX100" fmla="*/ 233362 w 840581"/>
                <a:gd name="connsiteY100" fmla="*/ 631031 h 1165800"/>
                <a:gd name="connsiteX101" fmla="*/ 216694 w 840581"/>
                <a:gd name="connsiteY101" fmla="*/ 652462 h 1165800"/>
                <a:gd name="connsiteX102" fmla="*/ 216694 w 840581"/>
                <a:gd name="connsiteY102" fmla="*/ 692943 h 1165800"/>
                <a:gd name="connsiteX103" fmla="*/ 228600 w 840581"/>
                <a:gd name="connsiteY103" fmla="*/ 721518 h 1165800"/>
                <a:gd name="connsiteX104" fmla="*/ 228600 w 840581"/>
                <a:gd name="connsiteY104" fmla="*/ 754856 h 1165800"/>
                <a:gd name="connsiteX105" fmla="*/ 247650 w 840581"/>
                <a:gd name="connsiteY105" fmla="*/ 771525 h 1165800"/>
                <a:gd name="connsiteX106" fmla="*/ 257175 w 840581"/>
                <a:gd name="connsiteY106" fmla="*/ 792956 h 1165800"/>
                <a:gd name="connsiteX107" fmla="*/ 259556 w 840581"/>
                <a:gd name="connsiteY107" fmla="*/ 831056 h 1165800"/>
                <a:gd name="connsiteX108" fmla="*/ 254794 w 840581"/>
                <a:gd name="connsiteY108" fmla="*/ 871537 h 1165800"/>
                <a:gd name="connsiteX109" fmla="*/ 245269 w 840581"/>
                <a:gd name="connsiteY109" fmla="*/ 892968 h 1165800"/>
                <a:gd name="connsiteX110" fmla="*/ 264319 w 840581"/>
                <a:gd name="connsiteY110" fmla="*/ 904875 h 1165800"/>
                <a:gd name="connsiteX111" fmla="*/ 261937 w 840581"/>
                <a:gd name="connsiteY111" fmla="*/ 926306 h 1165800"/>
                <a:gd name="connsiteX112" fmla="*/ 283369 w 840581"/>
                <a:gd name="connsiteY112" fmla="*/ 945356 h 1165800"/>
                <a:gd name="connsiteX113" fmla="*/ 285750 w 840581"/>
                <a:gd name="connsiteY113" fmla="*/ 988218 h 1165800"/>
                <a:gd name="connsiteX114" fmla="*/ 264319 w 840581"/>
                <a:gd name="connsiteY114" fmla="*/ 988218 h 1165800"/>
                <a:gd name="connsiteX115" fmla="*/ 264319 w 840581"/>
                <a:gd name="connsiteY115" fmla="*/ 1021556 h 1165800"/>
                <a:gd name="connsiteX116" fmla="*/ 245269 w 840581"/>
                <a:gd name="connsiteY116" fmla="*/ 1031081 h 1165800"/>
                <a:gd name="connsiteX117" fmla="*/ 230981 w 840581"/>
                <a:gd name="connsiteY117" fmla="*/ 1038225 h 1165800"/>
                <a:gd name="connsiteX118" fmla="*/ 230981 w 840581"/>
                <a:gd name="connsiteY118" fmla="*/ 1066800 h 1165800"/>
                <a:gd name="connsiteX119" fmla="*/ 264319 w 840581"/>
                <a:gd name="connsiteY119" fmla="*/ 1081087 h 1165800"/>
                <a:gd name="connsiteX120" fmla="*/ 295275 w 840581"/>
                <a:gd name="connsiteY120" fmla="*/ 1112043 h 1165800"/>
                <a:gd name="connsiteX121" fmla="*/ 316706 w 840581"/>
                <a:gd name="connsiteY121" fmla="*/ 1104900 h 1165800"/>
                <a:gd name="connsiteX122" fmla="*/ 340519 w 840581"/>
                <a:gd name="connsiteY122" fmla="*/ 1112043 h 1165800"/>
                <a:gd name="connsiteX123" fmla="*/ 376237 w 840581"/>
                <a:gd name="connsiteY123" fmla="*/ 1119187 h 1165800"/>
                <a:gd name="connsiteX124" fmla="*/ 411956 w 840581"/>
                <a:gd name="connsiteY124" fmla="*/ 1123950 h 1165800"/>
                <a:gd name="connsiteX125" fmla="*/ 450056 w 840581"/>
                <a:gd name="connsiteY125" fmla="*/ 1104900 h 1165800"/>
                <a:gd name="connsiteX126" fmla="*/ 488156 w 840581"/>
                <a:gd name="connsiteY126" fmla="*/ 1135856 h 1165800"/>
                <a:gd name="connsiteX127" fmla="*/ 521492 w 840581"/>
                <a:gd name="connsiteY127" fmla="*/ 1107280 h 1165800"/>
                <a:gd name="connsiteX128" fmla="*/ 540544 w 840581"/>
                <a:gd name="connsiteY128" fmla="*/ 1154906 h 1165800"/>
                <a:gd name="connsiteX129" fmla="*/ 569119 w 840581"/>
                <a:gd name="connsiteY129" fmla="*/ 1162050 h 1165800"/>
                <a:gd name="connsiteX130" fmla="*/ 588169 w 840581"/>
                <a:gd name="connsiteY130" fmla="*/ 1164431 h 1165800"/>
                <a:gd name="connsiteX131" fmla="*/ 607219 w 840581"/>
                <a:gd name="connsiteY131" fmla="*/ 1133475 h 1165800"/>
                <a:gd name="connsiteX0" fmla="*/ 607219 w 840581"/>
                <a:gd name="connsiteY0" fmla="*/ 1133475 h 1165800"/>
                <a:gd name="connsiteX1" fmla="*/ 619125 w 840581"/>
                <a:gd name="connsiteY1" fmla="*/ 1083468 h 1165800"/>
                <a:gd name="connsiteX2" fmla="*/ 604837 w 840581"/>
                <a:gd name="connsiteY2" fmla="*/ 1021556 h 1165800"/>
                <a:gd name="connsiteX3" fmla="*/ 614362 w 840581"/>
                <a:gd name="connsiteY3" fmla="*/ 1000125 h 1165800"/>
                <a:gd name="connsiteX4" fmla="*/ 645319 w 840581"/>
                <a:gd name="connsiteY4" fmla="*/ 1016793 h 1165800"/>
                <a:gd name="connsiteX5" fmla="*/ 673894 w 840581"/>
                <a:gd name="connsiteY5" fmla="*/ 985837 h 1165800"/>
                <a:gd name="connsiteX6" fmla="*/ 690562 w 840581"/>
                <a:gd name="connsiteY6" fmla="*/ 964406 h 1165800"/>
                <a:gd name="connsiteX7" fmla="*/ 683419 w 840581"/>
                <a:gd name="connsiteY7" fmla="*/ 928687 h 1165800"/>
                <a:gd name="connsiteX8" fmla="*/ 678656 w 840581"/>
                <a:gd name="connsiteY8" fmla="*/ 890587 h 1165800"/>
                <a:gd name="connsiteX9" fmla="*/ 681037 w 840581"/>
                <a:gd name="connsiteY9" fmla="*/ 873918 h 1165800"/>
                <a:gd name="connsiteX10" fmla="*/ 702469 w 840581"/>
                <a:gd name="connsiteY10" fmla="*/ 852487 h 1165800"/>
                <a:gd name="connsiteX11" fmla="*/ 723900 w 840581"/>
                <a:gd name="connsiteY11" fmla="*/ 852487 h 1165800"/>
                <a:gd name="connsiteX12" fmla="*/ 738188 w 840581"/>
                <a:gd name="connsiteY12" fmla="*/ 888205 h 1165800"/>
                <a:gd name="connsiteX13" fmla="*/ 769144 w 840581"/>
                <a:gd name="connsiteY13" fmla="*/ 845343 h 1165800"/>
                <a:gd name="connsiteX14" fmla="*/ 769144 w 840581"/>
                <a:gd name="connsiteY14" fmla="*/ 826293 h 1165800"/>
                <a:gd name="connsiteX15" fmla="*/ 745331 w 840581"/>
                <a:gd name="connsiteY15" fmla="*/ 792956 h 1165800"/>
                <a:gd name="connsiteX16" fmla="*/ 747712 w 840581"/>
                <a:gd name="connsiteY16" fmla="*/ 776287 h 1165800"/>
                <a:gd name="connsiteX17" fmla="*/ 778669 w 840581"/>
                <a:gd name="connsiteY17" fmla="*/ 747712 h 1165800"/>
                <a:gd name="connsiteX18" fmla="*/ 788194 w 840581"/>
                <a:gd name="connsiteY18" fmla="*/ 735806 h 1165800"/>
                <a:gd name="connsiteX19" fmla="*/ 802481 w 840581"/>
                <a:gd name="connsiteY19" fmla="*/ 735806 h 1165800"/>
                <a:gd name="connsiteX20" fmla="*/ 821531 w 840581"/>
                <a:gd name="connsiteY20" fmla="*/ 702468 h 1165800"/>
                <a:gd name="connsiteX21" fmla="*/ 833437 w 840581"/>
                <a:gd name="connsiteY21" fmla="*/ 678656 h 1165800"/>
                <a:gd name="connsiteX22" fmla="*/ 833437 w 840581"/>
                <a:gd name="connsiteY22" fmla="*/ 654843 h 1165800"/>
                <a:gd name="connsiteX23" fmla="*/ 809625 w 840581"/>
                <a:gd name="connsiteY23" fmla="*/ 638175 h 1165800"/>
                <a:gd name="connsiteX24" fmla="*/ 797719 w 840581"/>
                <a:gd name="connsiteY24" fmla="*/ 626268 h 1165800"/>
                <a:gd name="connsiteX25" fmla="*/ 797719 w 840581"/>
                <a:gd name="connsiteY25" fmla="*/ 600075 h 1165800"/>
                <a:gd name="connsiteX26" fmla="*/ 807244 w 840581"/>
                <a:gd name="connsiteY26" fmla="*/ 564356 h 1165800"/>
                <a:gd name="connsiteX27" fmla="*/ 809625 w 840581"/>
                <a:gd name="connsiteY27" fmla="*/ 552450 h 1165800"/>
                <a:gd name="connsiteX28" fmla="*/ 792956 w 840581"/>
                <a:gd name="connsiteY28" fmla="*/ 538162 h 1165800"/>
                <a:gd name="connsiteX29" fmla="*/ 771525 w 840581"/>
                <a:gd name="connsiteY29" fmla="*/ 528637 h 1165800"/>
                <a:gd name="connsiteX30" fmla="*/ 757237 w 840581"/>
                <a:gd name="connsiteY30" fmla="*/ 526256 h 1165800"/>
                <a:gd name="connsiteX31" fmla="*/ 740569 w 840581"/>
                <a:gd name="connsiteY31" fmla="*/ 514350 h 1165800"/>
                <a:gd name="connsiteX32" fmla="*/ 740569 w 840581"/>
                <a:gd name="connsiteY32" fmla="*/ 497681 h 1165800"/>
                <a:gd name="connsiteX33" fmla="*/ 726281 w 840581"/>
                <a:gd name="connsiteY33" fmla="*/ 478631 h 1165800"/>
                <a:gd name="connsiteX34" fmla="*/ 723900 w 840581"/>
                <a:gd name="connsiteY34" fmla="*/ 464343 h 1165800"/>
                <a:gd name="connsiteX35" fmla="*/ 742950 w 840581"/>
                <a:gd name="connsiteY35" fmla="*/ 431006 h 1165800"/>
                <a:gd name="connsiteX36" fmla="*/ 747712 w 840581"/>
                <a:gd name="connsiteY36" fmla="*/ 407193 h 1165800"/>
                <a:gd name="connsiteX37" fmla="*/ 790575 w 840581"/>
                <a:gd name="connsiteY37" fmla="*/ 378618 h 1165800"/>
                <a:gd name="connsiteX38" fmla="*/ 792956 w 840581"/>
                <a:gd name="connsiteY38" fmla="*/ 333375 h 1165800"/>
                <a:gd name="connsiteX39" fmla="*/ 804862 w 840581"/>
                <a:gd name="connsiteY39" fmla="*/ 292893 h 1165800"/>
                <a:gd name="connsiteX40" fmla="*/ 809625 w 840581"/>
                <a:gd name="connsiteY40" fmla="*/ 269081 h 1165800"/>
                <a:gd name="connsiteX41" fmla="*/ 828675 w 840581"/>
                <a:gd name="connsiteY41" fmla="*/ 233362 h 1165800"/>
                <a:gd name="connsiteX42" fmla="*/ 840581 w 840581"/>
                <a:gd name="connsiteY42" fmla="*/ 209550 h 1165800"/>
                <a:gd name="connsiteX43" fmla="*/ 840581 w 840581"/>
                <a:gd name="connsiteY43" fmla="*/ 176212 h 1165800"/>
                <a:gd name="connsiteX44" fmla="*/ 828675 w 840581"/>
                <a:gd name="connsiteY44" fmla="*/ 138112 h 1165800"/>
                <a:gd name="connsiteX45" fmla="*/ 823912 w 840581"/>
                <a:gd name="connsiteY45" fmla="*/ 95250 h 1165800"/>
                <a:gd name="connsiteX46" fmla="*/ 823912 w 840581"/>
                <a:gd name="connsiteY46" fmla="*/ 78581 h 1165800"/>
                <a:gd name="connsiteX47" fmla="*/ 835819 w 840581"/>
                <a:gd name="connsiteY47" fmla="*/ 57150 h 1165800"/>
                <a:gd name="connsiteX48" fmla="*/ 833437 w 840581"/>
                <a:gd name="connsiteY48" fmla="*/ 30956 h 1165800"/>
                <a:gd name="connsiteX49" fmla="*/ 826294 w 840581"/>
                <a:gd name="connsiteY49" fmla="*/ 0 h 1165800"/>
                <a:gd name="connsiteX50" fmla="*/ 795337 w 840581"/>
                <a:gd name="connsiteY50" fmla="*/ 28575 h 1165800"/>
                <a:gd name="connsiteX51" fmla="*/ 778669 w 840581"/>
                <a:gd name="connsiteY51" fmla="*/ 38100 h 1165800"/>
                <a:gd name="connsiteX52" fmla="*/ 740569 w 840581"/>
                <a:gd name="connsiteY52" fmla="*/ 38100 h 1165800"/>
                <a:gd name="connsiteX53" fmla="*/ 695325 w 840581"/>
                <a:gd name="connsiteY53" fmla="*/ 40481 h 1165800"/>
                <a:gd name="connsiteX54" fmla="*/ 645319 w 840581"/>
                <a:gd name="connsiteY54" fmla="*/ 40481 h 1165800"/>
                <a:gd name="connsiteX55" fmla="*/ 595312 w 840581"/>
                <a:gd name="connsiteY55" fmla="*/ 40481 h 1165800"/>
                <a:gd name="connsiteX56" fmla="*/ 571500 w 840581"/>
                <a:gd name="connsiteY56" fmla="*/ 40481 h 1165800"/>
                <a:gd name="connsiteX57" fmla="*/ 540544 w 840581"/>
                <a:gd name="connsiteY57" fmla="*/ 35718 h 1165800"/>
                <a:gd name="connsiteX58" fmla="*/ 531019 w 840581"/>
                <a:gd name="connsiteY58" fmla="*/ 33337 h 1165800"/>
                <a:gd name="connsiteX59" fmla="*/ 521494 w 840581"/>
                <a:gd name="connsiteY59" fmla="*/ 57150 h 1165800"/>
                <a:gd name="connsiteX60" fmla="*/ 504825 w 840581"/>
                <a:gd name="connsiteY60" fmla="*/ 47625 h 1165800"/>
                <a:gd name="connsiteX61" fmla="*/ 495300 w 840581"/>
                <a:gd name="connsiteY61" fmla="*/ 111918 h 1165800"/>
                <a:gd name="connsiteX62" fmla="*/ 466725 w 840581"/>
                <a:gd name="connsiteY62" fmla="*/ 100012 h 1165800"/>
                <a:gd name="connsiteX63" fmla="*/ 445294 w 840581"/>
                <a:gd name="connsiteY63" fmla="*/ 92868 h 1165800"/>
                <a:gd name="connsiteX64" fmla="*/ 435769 w 840581"/>
                <a:gd name="connsiteY64" fmla="*/ 126206 h 1165800"/>
                <a:gd name="connsiteX65" fmla="*/ 409575 w 840581"/>
                <a:gd name="connsiteY65" fmla="*/ 126206 h 1165800"/>
                <a:gd name="connsiteX66" fmla="*/ 392906 w 840581"/>
                <a:gd name="connsiteY66" fmla="*/ 111918 h 1165800"/>
                <a:gd name="connsiteX67" fmla="*/ 373856 w 840581"/>
                <a:gd name="connsiteY67" fmla="*/ 140493 h 1165800"/>
                <a:gd name="connsiteX68" fmla="*/ 364331 w 840581"/>
                <a:gd name="connsiteY68" fmla="*/ 159543 h 1165800"/>
                <a:gd name="connsiteX69" fmla="*/ 352425 w 840581"/>
                <a:gd name="connsiteY69" fmla="*/ 188118 h 1165800"/>
                <a:gd name="connsiteX70" fmla="*/ 288131 w 840581"/>
                <a:gd name="connsiteY70" fmla="*/ 164306 h 1165800"/>
                <a:gd name="connsiteX71" fmla="*/ 233362 w 840581"/>
                <a:gd name="connsiteY71" fmla="*/ 157162 h 1165800"/>
                <a:gd name="connsiteX72" fmla="*/ 230981 w 840581"/>
                <a:gd name="connsiteY72" fmla="*/ 185737 h 1165800"/>
                <a:gd name="connsiteX73" fmla="*/ 185737 w 840581"/>
                <a:gd name="connsiteY73" fmla="*/ 176212 h 1165800"/>
                <a:gd name="connsiteX74" fmla="*/ 188119 w 840581"/>
                <a:gd name="connsiteY74" fmla="*/ 147637 h 1165800"/>
                <a:gd name="connsiteX75" fmla="*/ 169069 w 840581"/>
                <a:gd name="connsiteY75" fmla="*/ 130968 h 1165800"/>
                <a:gd name="connsiteX76" fmla="*/ 126206 w 840581"/>
                <a:gd name="connsiteY76" fmla="*/ 130968 h 1165800"/>
                <a:gd name="connsiteX77" fmla="*/ 111919 w 840581"/>
                <a:gd name="connsiteY77" fmla="*/ 173831 h 1165800"/>
                <a:gd name="connsiteX78" fmla="*/ 80962 w 840581"/>
                <a:gd name="connsiteY78" fmla="*/ 152400 h 1165800"/>
                <a:gd name="connsiteX79" fmla="*/ 73819 w 840581"/>
                <a:gd name="connsiteY79" fmla="*/ 188118 h 1165800"/>
                <a:gd name="connsiteX80" fmla="*/ 16669 w 840581"/>
                <a:gd name="connsiteY80" fmla="*/ 176212 h 1165800"/>
                <a:gd name="connsiteX81" fmla="*/ 0 w 840581"/>
                <a:gd name="connsiteY81" fmla="*/ 245268 h 1165800"/>
                <a:gd name="connsiteX82" fmla="*/ 23812 w 840581"/>
                <a:gd name="connsiteY82" fmla="*/ 252412 h 1165800"/>
                <a:gd name="connsiteX83" fmla="*/ 40481 w 840581"/>
                <a:gd name="connsiteY83" fmla="*/ 252412 h 1165800"/>
                <a:gd name="connsiteX84" fmla="*/ 57150 w 840581"/>
                <a:gd name="connsiteY84" fmla="*/ 273843 h 1165800"/>
                <a:gd name="connsiteX85" fmla="*/ 64294 w 840581"/>
                <a:gd name="connsiteY85" fmla="*/ 290512 h 1165800"/>
                <a:gd name="connsiteX86" fmla="*/ 64294 w 840581"/>
                <a:gd name="connsiteY86" fmla="*/ 326231 h 1165800"/>
                <a:gd name="connsiteX87" fmla="*/ 107156 w 840581"/>
                <a:gd name="connsiteY87" fmla="*/ 338137 h 1165800"/>
                <a:gd name="connsiteX88" fmla="*/ 138112 w 840581"/>
                <a:gd name="connsiteY88" fmla="*/ 338137 h 1165800"/>
                <a:gd name="connsiteX89" fmla="*/ 183356 w 840581"/>
                <a:gd name="connsiteY89" fmla="*/ 326231 h 1165800"/>
                <a:gd name="connsiteX90" fmla="*/ 204787 w 840581"/>
                <a:gd name="connsiteY90" fmla="*/ 335756 h 1165800"/>
                <a:gd name="connsiteX91" fmla="*/ 207169 w 840581"/>
                <a:gd name="connsiteY91" fmla="*/ 426243 h 1165800"/>
                <a:gd name="connsiteX92" fmla="*/ 183356 w 840581"/>
                <a:gd name="connsiteY92" fmla="*/ 459581 h 1165800"/>
                <a:gd name="connsiteX93" fmla="*/ 171450 w 840581"/>
                <a:gd name="connsiteY93" fmla="*/ 495300 h 1165800"/>
                <a:gd name="connsiteX94" fmla="*/ 169069 w 840581"/>
                <a:gd name="connsiteY94" fmla="*/ 516731 h 1165800"/>
                <a:gd name="connsiteX95" fmla="*/ 173831 w 840581"/>
                <a:gd name="connsiteY95" fmla="*/ 554831 h 1165800"/>
                <a:gd name="connsiteX96" fmla="*/ 197644 w 840581"/>
                <a:gd name="connsiteY96" fmla="*/ 559593 h 1165800"/>
                <a:gd name="connsiteX97" fmla="*/ 228600 w 840581"/>
                <a:gd name="connsiteY97" fmla="*/ 557212 h 1165800"/>
                <a:gd name="connsiteX98" fmla="*/ 235744 w 840581"/>
                <a:gd name="connsiteY98" fmla="*/ 571500 h 1165800"/>
                <a:gd name="connsiteX99" fmla="*/ 214312 w 840581"/>
                <a:gd name="connsiteY99" fmla="*/ 595312 h 1165800"/>
                <a:gd name="connsiteX100" fmla="*/ 233362 w 840581"/>
                <a:gd name="connsiteY100" fmla="*/ 631031 h 1165800"/>
                <a:gd name="connsiteX101" fmla="*/ 216694 w 840581"/>
                <a:gd name="connsiteY101" fmla="*/ 652462 h 1165800"/>
                <a:gd name="connsiteX102" fmla="*/ 216694 w 840581"/>
                <a:gd name="connsiteY102" fmla="*/ 692943 h 1165800"/>
                <a:gd name="connsiteX103" fmla="*/ 228600 w 840581"/>
                <a:gd name="connsiteY103" fmla="*/ 721518 h 1165800"/>
                <a:gd name="connsiteX104" fmla="*/ 228600 w 840581"/>
                <a:gd name="connsiteY104" fmla="*/ 754856 h 1165800"/>
                <a:gd name="connsiteX105" fmla="*/ 247650 w 840581"/>
                <a:gd name="connsiteY105" fmla="*/ 771525 h 1165800"/>
                <a:gd name="connsiteX106" fmla="*/ 257175 w 840581"/>
                <a:gd name="connsiteY106" fmla="*/ 792956 h 1165800"/>
                <a:gd name="connsiteX107" fmla="*/ 259556 w 840581"/>
                <a:gd name="connsiteY107" fmla="*/ 831056 h 1165800"/>
                <a:gd name="connsiteX108" fmla="*/ 254794 w 840581"/>
                <a:gd name="connsiteY108" fmla="*/ 871537 h 1165800"/>
                <a:gd name="connsiteX109" fmla="*/ 245269 w 840581"/>
                <a:gd name="connsiteY109" fmla="*/ 892968 h 1165800"/>
                <a:gd name="connsiteX110" fmla="*/ 264319 w 840581"/>
                <a:gd name="connsiteY110" fmla="*/ 904875 h 1165800"/>
                <a:gd name="connsiteX111" fmla="*/ 261937 w 840581"/>
                <a:gd name="connsiteY111" fmla="*/ 926306 h 1165800"/>
                <a:gd name="connsiteX112" fmla="*/ 283369 w 840581"/>
                <a:gd name="connsiteY112" fmla="*/ 945356 h 1165800"/>
                <a:gd name="connsiteX113" fmla="*/ 285750 w 840581"/>
                <a:gd name="connsiteY113" fmla="*/ 988218 h 1165800"/>
                <a:gd name="connsiteX114" fmla="*/ 264319 w 840581"/>
                <a:gd name="connsiteY114" fmla="*/ 988218 h 1165800"/>
                <a:gd name="connsiteX115" fmla="*/ 264319 w 840581"/>
                <a:gd name="connsiteY115" fmla="*/ 1021556 h 1165800"/>
                <a:gd name="connsiteX116" fmla="*/ 245269 w 840581"/>
                <a:gd name="connsiteY116" fmla="*/ 1031081 h 1165800"/>
                <a:gd name="connsiteX117" fmla="*/ 230981 w 840581"/>
                <a:gd name="connsiteY117" fmla="*/ 1038225 h 1165800"/>
                <a:gd name="connsiteX118" fmla="*/ 230981 w 840581"/>
                <a:gd name="connsiteY118" fmla="*/ 1066800 h 1165800"/>
                <a:gd name="connsiteX119" fmla="*/ 264319 w 840581"/>
                <a:gd name="connsiteY119" fmla="*/ 1081087 h 1165800"/>
                <a:gd name="connsiteX120" fmla="*/ 295275 w 840581"/>
                <a:gd name="connsiteY120" fmla="*/ 1112043 h 1165800"/>
                <a:gd name="connsiteX121" fmla="*/ 316706 w 840581"/>
                <a:gd name="connsiteY121" fmla="*/ 1104900 h 1165800"/>
                <a:gd name="connsiteX122" fmla="*/ 340519 w 840581"/>
                <a:gd name="connsiteY122" fmla="*/ 1112043 h 1165800"/>
                <a:gd name="connsiteX123" fmla="*/ 376237 w 840581"/>
                <a:gd name="connsiteY123" fmla="*/ 1119187 h 1165800"/>
                <a:gd name="connsiteX124" fmla="*/ 411956 w 840581"/>
                <a:gd name="connsiteY124" fmla="*/ 1123950 h 1165800"/>
                <a:gd name="connsiteX125" fmla="*/ 450056 w 840581"/>
                <a:gd name="connsiteY125" fmla="*/ 1104900 h 1165800"/>
                <a:gd name="connsiteX126" fmla="*/ 488156 w 840581"/>
                <a:gd name="connsiteY126" fmla="*/ 1135856 h 1165800"/>
                <a:gd name="connsiteX127" fmla="*/ 521492 w 840581"/>
                <a:gd name="connsiteY127" fmla="*/ 1107280 h 1165800"/>
                <a:gd name="connsiteX128" fmla="*/ 540544 w 840581"/>
                <a:gd name="connsiteY128" fmla="*/ 1154906 h 1165800"/>
                <a:gd name="connsiteX129" fmla="*/ 569119 w 840581"/>
                <a:gd name="connsiteY129" fmla="*/ 1162050 h 1165800"/>
                <a:gd name="connsiteX130" fmla="*/ 588169 w 840581"/>
                <a:gd name="connsiteY130" fmla="*/ 1164431 h 1165800"/>
                <a:gd name="connsiteX131" fmla="*/ 607219 w 840581"/>
                <a:gd name="connsiteY131" fmla="*/ 1133475 h 1165800"/>
                <a:gd name="connsiteX0" fmla="*/ 607219 w 840581"/>
                <a:gd name="connsiteY0" fmla="*/ 1133475 h 1165800"/>
                <a:gd name="connsiteX1" fmla="*/ 619125 w 840581"/>
                <a:gd name="connsiteY1" fmla="*/ 1083468 h 1165800"/>
                <a:gd name="connsiteX2" fmla="*/ 604837 w 840581"/>
                <a:gd name="connsiteY2" fmla="*/ 1021556 h 1165800"/>
                <a:gd name="connsiteX3" fmla="*/ 614362 w 840581"/>
                <a:gd name="connsiteY3" fmla="*/ 1000125 h 1165800"/>
                <a:gd name="connsiteX4" fmla="*/ 645319 w 840581"/>
                <a:gd name="connsiteY4" fmla="*/ 1016793 h 1165800"/>
                <a:gd name="connsiteX5" fmla="*/ 673894 w 840581"/>
                <a:gd name="connsiteY5" fmla="*/ 985837 h 1165800"/>
                <a:gd name="connsiteX6" fmla="*/ 690562 w 840581"/>
                <a:gd name="connsiteY6" fmla="*/ 964406 h 1165800"/>
                <a:gd name="connsiteX7" fmla="*/ 683419 w 840581"/>
                <a:gd name="connsiteY7" fmla="*/ 928687 h 1165800"/>
                <a:gd name="connsiteX8" fmla="*/ 678656 w 840581"/>
                <a:gd name="connsiteY8" fmla="*/ 890587 h 1165800"/>
                <a:gd name="connsiteX9" fmla="*/ 681037 w 840581"/>
                <a:gd name="connsiteY9" fmla="*/ 873918 h 1165800"/>
                <a:gd name="connsiteX10" fmla="*/ 702469 w 840581"/>
                <a:gd name="connsiteY10" fmla="*/ 852487 h 1165800"/>
                <a:gd name="connsiteX11" fmla="*/ 723900 w 840581"/>
                <a:gd name="connsiteY11" fmla="*/ 852487 h 1165800"/>
                <a:gd name="connsiteX12" fmla="*/ 738188 w 840581"/>
                <a:gd name="connsiteY12" fmla="*/ 888205 h 1165800"/>
                <a:gd name="connsiteX13" fmla="*/ 769144 w 840581"/>
                <a:gd name="connsiteY13" fmla="*/ 845343 h 1165800"/>
                <a:gd name="connsiteX14" fmla="*/ 769144 w 840581"/>
                <a:gd name="connsiteY14" fmla="*/ 826293 h 1165800"/>
                <a:gd name="connsiteX15" fmla="*/ 745331 w 840581"/>
                <a:gd name="connsiteY15" fmla="*/ 792956 h 1165800"/>
                <a:gd name="connsiteX16" fmla="*/ 747712 w 840581"/>
                <a:gd name="connsiteY16" fmla="*/ 776287 h 1165800"/>
                <a:gd name="connsiteX17" fmla="*/ 778669 w 840581"/>
                <a:gd name="connsiteY17" fmla="*/ 747712 h 1165800"/>
                <a:gd name="connsiteX18" fmla="*/ 788194 w 840581"/>
                <a:gd name="connsiteY18" fmla="*/ 735806 h 1165800"/>
                <a:gd name="connsiteX19" fmla="*/ 802481 w 840581"/>
                <a:gd name="connsiteY19" fmla="*/ 735806 h 1165800"/>
                <a:gd name="connsiteX20" fmla="*/ 821531 w 840581"/>
                <a:gd name="connsiteY20" fmla="*/ 702468 h 1165800"/>
                <a:gd name="connsiteX21" fmla="*/ 833437 w 840581"/>
                <a:gd name="connsiteY21" fmla="*/ 678656 h 1165800"/>
                <a:gd name="connsiteX22" fmla="*/ 833437 w 840581"/>
                <a:gd name="connsiteY22" fmla="*/ 654843 h 1165800"/>
                <a:gd name="connsiteX23" fmla="*/ 809625 w 840581"/>
                <a:gd name="connsiteY23" fmla="*/ 638175 h 1165800"/>
                <a:gd name="connsiteX24" fmla="*/ 797719 w 840581"/>
                <a:gd name="connsiteY24" fmla="*/ 626268 h 1165800"/>
                <a:gd name="connsiteX25" fmla="*/ 797719 w 840581"/>
                <a:gd name="connsiteY25" fmla="*/ 600075 h 1165800"/>
                <a:gd name="connsiteX26" fmla="*/ 807244 w 840581"/>
                <a:gd name="connsiteY26" fmla="*/ 564356 h 1165800"/>
                <a:gd name="connsiteX27" fmla="*/ 809625 w 840581"/>
                <a:gd name="connsiteY27" fmla="*/ 552450 h 1165800"/>
                <a:gd name="connsiteX28" fmla="*/ 792956 w 840581"/>
                <a:gd name="connsiteY28" fmla="*/ 538162 h 1165800"/>
                <a:gd name="connsiteX29" fmla="*/ 771525 w 840581"/>
                <a:gd name="connsiteY29" fmla="*/ 528637 h 1165800"/>
                <a:gd name="connsiteX30" fmla="*/ 757237 w 840581"/>
                <a:gd name="connsiteY30" fmla="*/ 526256 h 1165800"/>
                <a:gd name="connsiteX31" fmla="*/ 740569 w 840581"/>
                <a:gd name="connsiteY31" fmla="*/ 514350 h 1165800"/>
                <a:gd name="connsiteX32" fmla="*/ 740569 w 840581"/>
                <a:gd name="connsiteY32" fmla="*/ 497681 h 1165800"/>
                <a:gd name="connsiteX33" fmla="*/ 726281 w 840581"/>
                <a:gd name="connsiteY33" fmla="*/ 478631 h 1165800"/>
                <a:gd name="connsiteX34" fmla="*/ 723900 w 840581"/>
                <a:gd name="connsiteY34" fmla="*/ 464343 h 1165800"/>
                <a:gd name="connsiteX35" fmla="*/ 742950 w 840581"/>
                <a:gd name="connsiteY35" fmla="*/ 431006 h 1165800"/>
                <a:gd name="connsiteX36" fmla="*/ 747712 w 840581"/>
                <a:gd name="connsiteY36" fmla="*/ 407193 h 1165800"/>
                <a:gd name="connsiteX37" fmla="*/ 790575 w 840581"/>
                <a:gd name="connsiteY37" fmla="*/ 378618 h 1165800"/>
                <a:gd name="connsiteX38" fmla="*/ 792956 w 840581"/>
                <a:gd name="connsiteY38" fmla="*/ 333375 h 1165800"/>
                <a:gd name="connsiteX39" fmla="*/ 804862 w 840581"/>
                <a:gd name="connsiteY39" fmla="*/ 292893 h 1165800"/>
                <a:gd name="connsiteX40" fmla="*/ 809625 w 840581"/>
                <a:gd name="connsiteY40" fmla="*/ 269081 h 1165800"/>
                <a:gd name="connsiteX41" fmla="*/ 828675 w 840581"/>
                <a:gd name="connsiteY41" fmla="*/ 233362 h 1165800"/>
                <a:gd name="connsiteX42" fmla="*/ 840581 w 840581"/>
                <a:gd name="connsiteY42" fmla="*/ 209550 h 1165800"/>
                <a:gd name="connsiteX43" fmla="*/ 840581 w 840581"/>
                <a:gd name="connsiteY43" fmla="*/ 176212 h 1165800"/>
                <a:gd name="connsiteX44" fmla="*/ 828675 w 840581"/>
                <a:gd name="connsiteY44" fmla="*/ 138112 h 1165800"/>
                <a:gd name="connsiteX45" fmla="*/ 823912 w 840581"/>
                <a:gd name="connsiteY45" fmla="*/ 95250 h 1165800"/>
                <a:gd name="connsiteX46" fmla="*/ 823912 w 840581"/>
                <a:gd name="connsiteY46" fmla="*/ 78581 h 1165800"/>
                <a:gd name="connsiteX47" fmla="*/ 835819 w 840581"/>
                <a:gd name="connsiteY47" fmla="*/ 57150 h 1165800"/>
                <a:gd name="connsiteX48" fmla="*/ 833437 w 840581"/>
                <a:gd name="connsiteY48" fmla="*/ 30956 h 1165800"/>
                <a:gd name="connsiteX49" fmla="*/ 826294 w 840581"/>
                <a:gd name="connsiteY49" fmla="*/ 0 h 1165800"/>
                <a:gd name="connsiteX50" fmla="*/ 795337 w 840581"/>
                <a:gd name="connsiteY50" fmla="*/ 28575 h 1165800"/>
                <a:gd name="connsiteX51" fmla="*/ 778669 w 840581"/>
                <a:gd name="connsiteY51" fmla="*/ 38100 h 1165800"/>
                <a:gd name="connsiteX52" fmla="*/ 740569 w 840581"/>
                <a:gd name="connsiteY52" fmla="*/ 38100 h 1165800"/>
                <a:gd name="connsiteX53" fmla="*/ 695325 w 840581"/>
                <a:gd name="connsiteY53" fmla="*/ 40481 h 1165800"/>
                <a:gd name="connsiteX54" fmla="*/ 645319 w 840581"/>
                <a:gd name="connsiteY54" fmla="*/ 40481 h 1165800"/>
                <a:gd name="connsiteX55" fmla="*/ 595312 w 840581"/>
                <a:gd name="connsiteY55" fmla="*/ 40481 h 1165800"/>
                <a:gd name="connsiteX56" fmla="*/ 571500 w 840581"/>
                <a:gd name="connsiteY56" fmla="*/ 40481 h 1165800"/>
                <a:gd name="connsiteX57" fmla="*/ 540544 w 840581"/>
                <a:gd name="connsiteY57" fmla="*/ 35718 h 1165800"/>
                <a:gd name="connsiteX58" fmla="*/ 531019 w 840581"/>
                <a:gd name="connsiteY58" fmla="*/ 33337 h 1165800"/>
                <a:gd name="connsiteX59" fmla="*/ 521494 w 840581"/>
                <a:gd name="connsiteY59" fmla="*/ 57150 h 1165800"/>
                <a:gd name="connsiteX60" fmla="*/ 504825 w 840581"/>
                <a:gd name="connsiteY60" fmla="*/ 47625 h 1165800"/>
                <a:gd name="connsiteX61" fmla="*/ 495300 w 840581"/>
                <a:gd name="connsiteY61" fmla="*/ 111918 h 1165800"/>
                <a:gd name="connsiteX62" fmla="*/ 466725 w 840581"/>
                <a:gd name="connsiteY62" fmla="*/ 100012 h 1165800"/>
                <a:gd name="connsiteX63" fmla="*/ 445294 w 840581"/>
                <a:gd name="connsiteY63" fmla="*/ 92868 h 1165800"/>
                <a:gd name="connsiteX64" fmla="*/ 435769 w 840581"/>
                <a:gd name="connsiteY64" fmla="*/ 126206 h 1165800"/>
                <a:gd name="connsiteX65" fmla="*/ 409575 w 840581"/>
                <a:gd name="connsiteY65" fmla="*/ 126206 h 1165800"/>
                <a:gd name="connsiteX66" fmla="*/ 392906 w 840581"/>
                <a:gd name="connsiteY66" fmla="*/ 111918 h 1165800"/>
                <a:gd name="connsiteX67" fmla="*/ 373856 w 840581"/>
                <a:gd name="connsiteY67" fmla="*/ 140493 h 1165800"/>
                <a:gd name="connsiteX68" fmla="*/ 364331 w 840581"/>
                <a:gd name="connsiteY68" fmla="*/ 159543 h 1165800"/>
                <a:gd name="connsiteX69" fmla="*/ 352425 w 840581"/>
                <a:gd name="connsiteY69" fmla="*/ 188118 h 1165800"/>
                <a:gd name="connsiteX70" fmla="*/ 288131 w 840581"/>
                <a:gd name="connsiteY70" fmla="*/ 164306 h 1165800"/>
                <a:gd name="connsiteX71" fmla="*/ 233362 w 840581"/>
                <a:gd name="connsiteY71" fmla="*/ 157162 h 1165800"/>
                <a:gd name="connsiteX72" fmla="*/ 230981 w 840581"/>
                <a:gd name="connsiteY72" fmla="*/ 185737 h 1165800"/>
                <a:gd name="connsiteX73" fmla="*/ 185737 w 840581"/>
                <a:gd name="connsiteY73" fmla="*/ 176212 h 1165800"/>
                <a:gd name="connsiteX74" fmla="*/ 188119 w 840581"/>
                <a:gd name="connsiteY74" fmla="*/ 147637 h 1165800"/>
                <a:gd name="connsiteX75" fmla="*/ 169069 w 840581"/>
                <a:gd name="connsiteY75" fmla="*/ 130968 h 1165800"/>
                <a:gd name="connsiteX76" fmla="*/ 126206 w 840581"/>
                <a:gd name="connsiteY76" fmla="*/ 130968 h 1165800"/>
                <a:gd name="connsiteX77" fmla="*/ 111919 w 840581"/>
                <a:gd name="connsiteY77" fmla="*/ 173831 h 1165800"/>
                <a:gd name="connsiteX78" fmla="*/ 80962 w 840581"/>
                <a:gd name="connsiteY78" fmla="*/ 152400 h 1165800"/>
                <a:gd name="connsiteX79" fmla="*/ 73819 w 840581"/>
                <a:gd name="connsiteY79" fmla="*/ 188118 h 1165800"/>
                <a:gd name="connsiteX80" fmla="*/ 16669 w 840581"/>
                <a:gd name="connsiteY80" fmla="*/ 176212 h 1165800"/>
                <a:gd name="connsiteX81" fmla="*/ 0 w 840581"/>
                <a:gd name="connsiteY81" fmla="*/ 245268 h 1165800"/>
                <a:gd name="connsiteX82" fmla="*/ 23812 w 840581"/>
                <a:gd name="connsiteY82" fmla="*/ 252412 h 1165800"/>
                <a:gd name="connsiteX83" fmla="*/ 40481 w 840581"/>
                <a:gd name="connsiteY83" fmla="*/ 252412 h 1165800"/>
                <a:gd name="connsiteX84" fmla="*/ 57150 w 840581"/>
                <a:gd name="connsiteY84" fmla="*/ 273843 h 1165800"/>
                <a:gd name="connsiteX85" fmla="*/ 64294 w 840581"/>
                <a:gd name="connsiteY85" fmla="*/ 290512 h 1165800"/>
                <a:gd name="connsiteX86" fmla="*/ 64294 w 840581"/>
                <a:gd name="connsiteY86" fmla="*/ 326231 h 1165800"/>
                <a:gd name="connsiteX87" fmla="*/ 107156 w 840581"/>
                <a:gd name="connsiteY87" fmla="*/ 338137 h 1165800"/>
                <a:gd name="connsiteX88" fmla="*/ 138112 w 840581"/>
                <a:gd name="connsiteY88" fmla="*/ 338137 h 1165800"/>
                <a:gd name="connsiteX89" fmla="*/ 183356 w 840581"/>
                <a:gd name="connsiteY89" fmla="*/ 326231 h 1165800"/>
                <a:gd name="connsiteX90" fmla="*/ 204787 w 840581"/>
                <a:gd name="connsiteY90" fmla="*/ 335756 h 1165800"/>
                <a:gd name="connsiteX91" fmla="*/ 207169 w 840581"/>
                <a:gd name="connsiteY91" fmla="*/ 426243 h 1165800"/>
                <a:gd name="connsiteX92" fmla="*/ 183356 w 840581"/>
                <a:gd name="connsiteY92" fmla="*/ 459581 h 1165800"/>
                <a:gd name="connsiteX93" fmla="*/ 171450 w 840581"/>
                <a:gd name="connsiteY93" fmla="*/ 495300 h 1165800"/>
                <a:gd name="connsiteX94" fmla="*/ 169069 w 840581"/>
                <a:gd name="connsiteY94" fmla="*/ 516731 h 1165800"/>
                <a:gd name="connsiteX95" fmla="*/ 173831 w 840581"/>
                <a:gd name="connsiteY95" fmla="*/ 554831 h 1165800"/>
                <a:gd name="connsiteX96" fmla="*/ 197644 w 840581"/>
                <a:gd name="connsiteY96" fmla="*/ 559593 h 1165800"/>
                <a:gd name="connsiteX97" fmla="*/ 228600 w 840581"/>
                <a:gd name="connsiteY97" fmla="*/ 557212 h 1165800"/>
                <a:gd name="connsiteX98" fmla="*/ 235744 w 840581"/>
                <a:gd name="connsiteY98" fmla="*/ 571500 h 1165800"/>
                <a:gd name="connsiteX99" fmla="*/ 214312 w 840581"/>
                <a:gd name="connsiteY99" fmla="*/ 595312 h 1165800"/>
                <a:gd name="connsiteX100" fmla="*/ 233362 w 840581"/>
                <a:gd name="connsiteY100" fmla="*/ 631031 h 1165800"/>
                <a:gd name="connsiteX101" fmla="*/ 216694 w 840581"/>
                <a:gd name="connsiteY101" fmla="*/ 652462 h 1165800"/>
                <a:gd name="connsiteX102" fmla="*/ 216694 w 840581"/>
                <a:gd name="connsiteY102" fmla="*/ 692943 h 1165800"/>
                <a:gd name="connsiteX103" fmla="*/ 228600 w 840581"/>
                <a:gd name="connsiteY103" fmla="*/ 721518 h 1165800"/>
                <a:gd name="connsiteX104" fmla="*/ 228600 w 840581"/>
                <a:gd name="connsiteY104" fmla="*/ 754856 h 1165800"/>
                <a:gd name="connsiteX105" fmla="*/ 247650 w 840581"/>
                <a:gd name="connsiteY105" fmla="*/ 771525 h 1165800"/>
                <a:gd name="connsiteX106" fmla="*/ 257175 w 840581"/>
                <a:gd name="connsiteY106" fmla="*/ 792956 h 1165800"/>
                <a:gd name="connsiteX107" fmla="*/ 259556 w 840581"/>
                <a:gd name="connsiteY107" fmla="*/ 831056 h 1165800"/>
                <a:gd name="connsiteX108" fmla="*/ 254794 w 840581"/>
                <a:gd name="connsiteY108" fmla="*/ 871537 h 1165800"/>
                <a:gd name="connsiteX109" fmla="*/ 245269 w 840581"/>
                <a:gd name="connsiteY109" fmla="*/ 892968 h 1165800"/>
                <a:gd name="connsiteX110" fmla="*/ 264319 w 840581"/>
                <a:gd name="connsiteY110" fmla="*/ 904875 h 1165800"/>
                <a:gd name="connsiteX111" fmla="*/ 261937 w 840581"/>
                <a:gd name="connsiteY111" fmla="*/ 926306 h 1165800"/>
                <a:gd name="connsiteX112" fmla="*/ 283369 w 840581"/>
                <a:gd name="connsiteY112" fmla="*/ 945356 h 1165800"/>
                <a:gd name="connsiteX113" fmla="*/ 285750 w 840581"/>
                <a:gd name="connsiteY113" fmla="*/ 988218 h 1165800"/>
                <a:gd name="connsiteX114" fmla="*/ 264319 w 840581"/>
                <a:gd name="connsiteY114" fmla="*/ 988218 h 1165800"/>
                <a:gd name="connsiteX115" fmla="*/ 264319 w 840581"/>
                <a:gd name="connsiteY115" fmla="*/ 1021556 h 1165800"/>
                <a:gd name="connsiteX116" fmla="*/ 245269 w 840581"/>
                <a:gd name="connsiteY116" fmla="*/ 1031081 h 1165800"/>
                <a:gd name="connsiteX117" fmla="*/ 230981 w 840581"/>
                <a:gd name="connsiteY117" fmla="*/ 1038225 h 1165800"/>
                <a:gd name="connsiteX118" fmla="*/ 230981 w 840581"/>
                <a:gd name="connsiteY118" fmla="*/ 1066800 h 1165800"/>
                <a:gd name="connsiteX119" fmla="*/ 264319 w 840581"/>
                <a:gd name="connsiteY119" fmla="*/ 1081087 h 1165800"/>
                <a:gd name="connsiteX120" fmla="*/ 295275 w 840581"/>
                <a:gd name="connsiteY120" fmla="*/ 1112043 h 1165800"/>
                <a:gd name="connsiteX121" fmla="*/ 316706 w 840581"/>
                <a:gd name="connsiteY121" fmla="*/ 1104900 h 1165800"/>
                <a:gd name="connsiteX122" fmla="*/ 340519 w 840581"/>
                <a:gd name="connsiteY122" fmla="*/ 1112043 h 1165800"/>
                <a:gd name="connsiteX123" fmla="*/ 376237 w 840581"/>
                <a:gd name="connsiteY123" fmla="*/ 1119187 h 1165800"/>
                <a:gd name="connsiteX124" fmla="*/ 411956 w 840581"/>
                <a:gd name="connsiteY124" fmla="*/ 1123950 h 1165800"/>
                <a:gd name="connsiteX125" fmla="*/ 450056 w 840581"/>
                <a:gd name="connsiteY125" fmla="*/ 1104900 h 1165800"/>
                <a:gd name="connsiteX126" fmla="*/ 488156 w 840581"/>
                <a:gd name="connsiteY126" fmla="*/ 1135856 h 1165800"/>
                <a:gd name="connsiteX127" fmla="*/ 514348 w 840581"/>
                <a:gd name="connsiteY127" fmla="*/ 1109661 h 1165800"/>
                <a:gd name="connsiteX128" fmla="*/ 540544 w 840581"/>
                <a:gd name="connsiteY128" fmla="*/ 1154906 h 1165800"/>
                <a:gd name="connsiteX129" fmla="*/ 569119 w 840581"/>
                <a:gd name="connsiteY129" fmla="*/ 1162050 h 1165800"/>
                <a:gd name="connsiteX130" fmla="*/ 588169 w 840581"/>
                <a:gd name="connsiteY130" fmla="*/ 1164431 h 1165800"/>
                <a:gd name="connsiteX131" fmla="*/ 607219 w 840581"/>
                <a:gd name="connsiteY131" fmla="*/ 1133475 h 1165800"/>
                <a:gd name="connsiteX0" fmla="*/ 607219 w 840581"/>
                <a:gd name="connsiteY0" fmla="*/ 1133475 h 1162507"/>
                <a:gd name="connsiteX1" fmla="*/ 619125 w 840581"/>
                <a:gd name="connsiteY1" fmla="*/ 1083468 h 1162507"/>
                <a:gd name="connsiteX2" fmla="*/ 604837 w 840581"/>
                <a:gd name="connsiteY2" fmla="*/ 1021556 h 1162507"/>
                <a:gd name="connsiteX3" fmla="*/ 614362 w 840581"/>
                <a:gd name="connsiteY3" fmla="*/ 1000125 h 1162507"/>
                <a:gd name="connsiteX4" fmla="*/ 645319 w 840581"/>
                <a:gd name="connsiteY4" fmla="*/ 1016793 h 1162507"/>
                <a:gd name="connsiteX5" fmla="*/ 673894 w 840581"/>
                <a:gd name="connsiteY5" fmla="*/ 985837 h 1162507"/>
                <a:gd name="connsiteX6" fmla="*/ 690562 w 840581"/>
                <a:gd name="connsiteY6" fmla="*/ 964406 h 1162507"/>
                <a:gd name="connsiteX7" fmla="*/ 683419 w 840581"/>
                <a:gd name="connsiteY7" fmla="*/ 928687 h 1162507"/>
                <a:gd name="connsiteX8" fmla="*/ 678656 w 840581"/>
                <a:gd name="connsiteY8" fmla="*/ 890587 h 1162507"/>
                <a:gd name="connsiteX9" fmla="*/ 681037 w 840581"/>
                <a:gd name="connsiteY9" fmla="*/ 873918 h 1162507"/>
                <a:gd name="connsiteX10" fmla="*/ 702469 w 840581"/>
                <a:gd name="connsiteY10" fmla="*/ 852487 h 1162507"/>
                <a:gd name="connsiteX11" fmla="*/ 723900 w 840581"/>
                <a:gd name="connsiteY11" fmla="*/ 852487 h 1162507"/>
                <a:gd name="connsiteX12" fmla="*/ 738188 w 840581"/>
                <a:gd name="connsiteY12" fmla="*/ 888205 h 1162507"/>
                <a:gd name="connsiteX13" fmla="*/ 769144 w 840581"/>
                <a:gd name="connsiteY13" fmla="*/ 845343 h 1162507"/>
                <a:gd name="connsiteX14" fmla="*/ 769144 w 840581"/>
                <a:gd name="connsiteY14" fmla="*/ 826293 h 1162507"/>
                <a:gd name="connsiteX15" fmla="*/ 745331 w 840581"/>
                <a:gd name="connsiteY15" fmla="*/ 792956 h 1162507"/>
                <a:gd name="connsiteX16" fmla="*/ 747712 w 840581"/>
                <a:gd name="connsiteY16" fmla="*/ 776287 h 1162507"/>
                <a:gd name="connsiteX17" fmla="*/ 778669 w 840581"/>
                <a:gd name="connsiteY17" fmla="*/ 747712 h 1162507"/>
                <a:gd name="connsiteX18" fmla="*/ 788194 w 840581"/>
                <a:gd name="connsiteY18" fmla="*/ 735806 h 1162507"/>
                <a:gd name="connsiteX19" fmla="*/ 802481 w 840581"/>
                <a:gd name="connsiteY19" fmla="*/ 735806 h 1162507"/>
                <a:gd name="connsiteX20" fmla="*/ 821531 w 840581"/>
                <a:gd name="connsiteY20" fmla="*/ 702468 h 1162507"/>
                <a:gd name="connsiteX21" fmla="*/ 833437 w 840581"/>
                <a:gd name="connsiteY21" fmla="*/ 678656 h 1162507"/>
                <a:gd name="connsiteX22" fmla="*/ 833437 w 840581"/>
                <a:gd name="connsiteY22" fmla="*/ 654843 h 1162507"/>
                <a:gd name="connsiteX23" fmla="*/ 809625 w 840581"/>
                <a:gd name="connsiteY23" fmla="*/ 638175 h 1162507"/>
                <a:gd name="connsiteX24" fmla="*/ 797719 w 840581"/>
                <a:gd name="connsiteY24" fmla="*/ 626268 h 1162507"/>
                <a:gd name="connsiteX25" fmla="*/ 797719 w 840581"/>
                <a:gd name="connsiteY25" fmla="*/ 600075 h 1162507"/>
                <a:gd name="connsiteX26" fmla="*/ 807244 w 840581"/>
                <a:gd name="connsiteY26" fmla="*/ 564356 h 1162507"/>
                <a:gd name="connsiteX27" fmla="*/ 809625 w 840581"/>
                <a:gd name="connsiteY27" fmla="*/ 552450 h 1162507"/>
                <a:gd name="connsiteX28" fmla="*/ 792956 w 840581"/>
                <a:gd name="connsiteY28" fmla="*/ 538162 h 1162507"/>
                <a:gd name="connsiteX29" fmla="*/ 771525 w 840581"/>
                <a:gd name="connsiteY29" fmla="*/ 528637 h 1162507"/>
                <a:gd name="connsiteX30" fmla="*/ 757237 w 840581"/>
                <a:gd name="connsiteY30" fmla="*/ 526256 h 1162507"/>
                <a:gd name="connsiteX31" fmla="*/ 740569 w 840581"/>
                <a:gd name="connsiteY31" fmla="*/ 514350 h 1162507"/>
                <a:gd name="connsiteX32" fmla="*/ 740569 w 840581"/>
                <a:gd name="connsiteY32" fmla="*/ 497681 h 1162507"/>
                <a:gd name="connsiteX33" fmla="*/ 726281 w 840581"/>
                <a:gd name="connsiteY33" fmla="*/ 478631 h 1162507"/>
                <a:gd name="connsiteX34" fmla="*/ 723900 w 840581"/>
                <a:gd name="connsiteY34" fmla="*/ 464343 h 1162507"/>
                <a:gd name="connsiteX35" fmla="*/ 742950 w 840581"/>
                <a:gd name="connsiteY35" fmla="*/ 431006 h 1162507"/>
                <a:gd name="connsiteX36" fmla="*/ 747712 w 840581"/>
                <a:gd name="connsiteY36" fmla="*/ 407193 h 1162507"/>
                <a:gd name="connsiteX37" fmla="*/ 790575 w 840581"/>
                <a:gd name="connsiteY37" fmla="*/ 378618 h 1162507"/>
                <a:gd name="connsiteX38" fmla="*/ 792956 w 840581"/>
                <a:gd name="connsiteY38" fmla="*/ 333375 h 1162507"/>
                <a:gd name="connsiteX39" fmla="*/ 804862 w 840581"/>
                <a:gd name="connsiteY39" fmla="*/ 292893 h 1162507"/>
                <a:gd name="connsiteX40" fmla="*/ 809625 w 840581"/>
                <a:gd name="connsiteY40" fmla="*/ 269081 h 1162507"/>
                <a:gd name="connsiteX41" fmla="*/ 828675 w 840581"/>
                <a:gd name="connsiteY41" fmla="*/ 233362 h 1162507"/>
                <a:gd name="connsiteX42" fmla="*/ 840581 w 840581"/>
                <a:gd name="connsiteY42" fmla="*/ 209550 h 1162507"/>
                <a:gd name="connsiteX43" fmla="*/ 840581 w 840581"/>
                <a:gd name="connsiteY43" fmla="*/ 176212 h 1162507"/>
                <a:gd name="connsiteX44" fmla="*/ 828675 w 840581"/>
                <a:gd name="connsiteY44" fmla="*/ 138112 h 1162507"/>
                <a:gd name="connsiteX45" fmla="*/ 823912 w 840581"/>
                <a:gd name="connsiteY45" fmla="*/ 95250 h 1162507"/>
                <a:gd name="connsiteX46" fmla="*/ 823912 w 840581"/>
                <a:gd name="connsiteY46" fmla="*/ 78581 h 1162507"/>
                <a:gd name="connsiteX47" fmla="*/ 835819 w 840581"/>
                <a:gd name="connsiteY47" fmla="*/ 57150 h 1162507"/>
                <a:gd name="connsiteX48" fmla="*/ 833437 w 840581"/>
                <a:gd name="connsiteY48" fmla="*/ 30956 h 1162507"/>
                <a:gd name="connsiteX49" fmla="*/ 826294 w 840581"/>
                <a:gd name="connsiteY49" fmla="*/ 0 h 1162507"/>
                <a:gd name="connsiteX50" fmla="*/ 795337 w 840581"/>
                <a:gd name="connsiteY50" fmla="*/ 28575 h 1162507"/>
                <a:gd name="connsiteX51" fmla="*/ 778669 w 840581"/>
                <a:gd name="connsiteY51" fmla="*/ 38100 h 1162507"/>
                <a:gd name="connsiteX52" fmla="*/ 740569 w 840581"/>
                <a:gd name="connsiteY52" fmla="*/ 38100 h 1162507"/>
                <a:gd name="connsiteX53" fmla="*/ 695325 w 840581"/>
                <a:gd name="connsiteY53" fmla="*/ 40481 h 1162507"/>
                <a:gd name="connsiteX54" fmla="*/ 645319 w 840581"/>
                <a:gd name="connsiteY54" fmla="*/ 40481 h 1162507"/>
                <a:gd name="connsiteX55" fmla="*/ 595312 w 840581"/>
                <a:gd name="connsiteY55" fmla="*/ 40481 h 1162507"/>
                <a:gd name="connsiteX56" fmla="*/ 571500 w 840581"/>
                <a:gd name="connsiteY56" fmla="*/ 40481 h 1162507"/>
                <a:gd name="connsiteX57" fmla="*/ 540544 w 840581"/>
                <a:gd name="connsiteY57" fmla="*/ 35718 h 1162507"/>
                <a:gd name="connsiteX58" fmla="*/ 531019 w 840581"/>
                <a:gd name="connsiteY58" fmla="*/ 33337 h 1162507"/>
                <a:gd name="connsiteX59" fmla="*/ 521494 w 840581"/>
                <a:gd name="connsiteY59" fmla="*/ 57150 h 1162507"/>
                <a:gd name="connsiteX60" fmla="*/ 504825 w 840581"/>
                <a:gd name="connsiteY60" fmla="*/ 47625 h 1162507"/>
                <a:gd name="connsiteX61" fmla="*/ 495300 w 840581"/>
                <a:gd name="connsiteY61" fmla="*/ 111918 h 1162507"/>
                <a:gd name="connsiteX62" fmla="*/ 466725 w 840581"/>
                <a:gd name="connsiteY62" fmla="*/ 100012 h 1162507"/>
                <a:gd name="connsiteX63" fmla="*/ 445294 w 840581"/>
                <a:gd name="connsiteY63" fmla="*/ 92868 h 1162507"/>
                <a:gd name="connsiteX64" fmla="*/ 435769 w 840581"/>
                <a:gd name="connsiteY64" fmla="*/ 126206 h 1162507"/>
                <a:gd name="connsiteX65" fmla="*/ 409575 w 840581"/>
                <a:gd name="connsiteY65" fmla="*/ 126206 h 1162507"/>
                <a:gd name="connsiteX66" fmla="*/ 392906 w 840581"/>
                <a:gd name="connsiteY66" fmla="*/ 111918 h 1162507"/>
                <a:gd name="connsiteX67" fmla="*/ 373856 w 840581"/>
                <a:gd name="connsiteY67" fmla="*/ 140493 h 1162507"/>
                <a:gd name="connsiteX68" fmla="*/ 364331 w 840581"/>
                <a:gd name="connsiteY68" fmla="*/ 159543 h 1162507"/>
                <a:gd name="connsiteX69" fmla="*/ 352425 w 840581"/>
                <a:gd name="connsiteY69" fmla="*/ 188118 h 1162507"/>
                <a:gd name="connsiteX70" fmla="*/ 288131 w 840581"/>
                <a:gd name="connsiteY70" fmla="*/ 164306 h 1162507"/>
                <a:gd name="connsiteX71" fmla="*/ 233362 w 840581"/>
                <a:gd name="connsiteY71" fmla="*/ 157162 h 1162507"/>
                <a:gd name="connsiteX72" fmla="*/ 230981 w 840581"/>
                <a:gd name="connsiteY72" fmla="*/ 185737 h 1162507"/>
                <a:gd name="connsiteX73" fmla="*/ 185737 w 840581"/>
                <a:gd name="connsiteY73" fmla="*/ 176212 h 1162507"/>
                <a:gd name="connsiteX74" fmla="*/ 188119 w 840581"/>
                <a:gd name="connsiteY74" fmla="*/ 147637 h 1162507"/>
                <a:gd name="connsiteX75" fmla="*/ 169069 w 840581"/>
                <a:gd name="connsiteY75" fmla="*/ 130968 h 1162507"/>
                <a:gd name="connsiteX76" fmla="*/ 126206 w 840581"/>
                <a:gd name="connsiteY76" fmla="*/ 130968 h 1162507"/>
                <a:gd name="connsiteX77" fmla="*/ 111919 w 840581"/>
                <a:gd name="connsiteY77" fmla="*/ 173831 h 1162507"/>
                <a:gd name="connsiteX78" fmla="*/ 80962 w 840581"/>
                <a:gd name="connsiteY78" fmla="*/ 152400 h 1162507"/>
                <a:gd name="connsiteX79" fmla="*/ 73819 w 840581"/>
                <a:gd name="connsiteY79" fmla="*/ 188118 h 1162507"/>
                <a:gd name="connsiteX80" fmla="*/ 16669 w 840581"/>
                <a:gd name="connsiteY80" fmla="*/ 176212 h 1162507"/>
                <a:gd name="connsiteX81" fmla="*/ 0 w 840581"/>
                <a:gd name="connsiteY81" fmla="*/ 245268 h 1162507"/>
                <a:gd name="connsiteX82" fmla="*/ 23812 w 840581"/>
                <a:gd name="connsiteY82" fmla="*/ 252412 h 1162507"/>
                <a:gd name="connsiteX83" fmla="*/ 40481 w 840581"/>
                <a:gd name="connsiteY83" fmla="*/ 252412 h 1162507"/>
                <a:gd name="connsiteX84" fmla="*/ 57150 w 840581"/>
                <a:gd name="connsiteY84" fmla="*/ 273843 h 1162507"/>
                <a:gd name="connsiteX85" fmla="*/ 64294 w 840581"/>
                <a:gd name="connsiteY85" fmla="*/ 290512 h 1162507"/>
                <a:gd name="connsiteX86" fmla="*/ 64294 w 840581"/>
                <a:gd name="connsiteY86" fmla="*/ 326231 h 1162507"/>
                <a:gd name="connsiteX87" fmla="*/ 107156 w 840581"/>
                <a:gd name="connsiteY87" fmla="*/ 338137 h 1162507"/>
                <a:gd name="connsiteX88" fmla="*/ 138112 w 840581"/>
                <a:gd name="connsiteY88" fmla="*/ 338137 h 1162507"/>
                <a:gd name="connsiteX89" fmla="*/ 183356 w 840581"/>
                <a:gd name="connsiteY89" fmla="*/ 326231 h 1162507"/>
                <a:gd name="connsiteX90" fmla="*/ 204787 w 840581"/>
                <a:gd name="connsiteY90" fmla="*/ 335756 h 1162507"/>
                <a:gd name="connsiteX91" fmla="*/ 207169 w 840581"/>
                <a:gd name="connsiteY91" fmla="*/ 426243 h 1162507"/>
                <a:gd name="connsiteX92" fmla="*/ 183356 w 840581"/>
                <a:gd name="connsiteY92" fmla="*/ 459581 h 1162507"/>
                <a:gd name="connsiteX93" fmla="*/ 171450 w 840581"/>
                <a:gd name="connsiteY93" fmla="*/ 495300 h 1162507"/>
                <a:gd name="connsiteX94" fmla="*/ 169069 w 840581"/>
                <a:gd name="connsiteY94" fmla="*/ 516731 h 1162507"/>
                <a:gd name="connsiteX95" fmla="*/ 173831 w 840581"/>
                <a:gd name="connsiteY95" fmla="*/ 554831 h 1162507"/>
                <a:gd name="connsiteX96" fmla="*/ 197644 w 840581"/>
                <a:gd name="connsiteY96" fmla="*/ 559593 h 1162507"/>
                <a:gd name="connsiteX97" fmla="*/ 228600 w 840581"/>
                <a:gd name="connsiteY97" fmla="*/ 557212 h 1162507"/>
                <a:gd name="connsiteX98" fmla="*/ 235744 w 840581"/>
                <a:gd name="connsiteY98" fmla="*/ 571500 h 1162507"/>
                <a:gd name="connsiteX99" fmla="*/ 214312 w 840581"/>
                <a:gd name="connsiteY99" fmla="*/ 595312 h 1162507"/>
                <a:gd name="connsiteX100" fmla="*/ 233362 w 840581"/>
                <a:gd name="connsiteY100" fmla="*/ 631031 h 1162507"/>
                <a:gd name="connsiteX101" fmla="*/ 216694 w 840581"/>
                <a:gd name="connsiteY101" fmla="*/ 652462 h 1162507"/>
                <a:gd name="connsiteX102" fmla="*/ 216694 w 840581"/>
                <a:gd name="connsiteY102" fmla="*/ 692943 h 1162507"/>
                <a:gd name="connsiteX103" fmla="*/ 228600 w 840581"/>
                <a:gd name="connsiteY103" fmla="*/ 721518 h 1162507"/>
                <a:gd name="connsiteX104" fmla="*/ 228600 w 840581"/>
                <a:gd name="connsiteY104" fmla="*/ 754856 h 1162507"/>
                <a:gd name="connsiteX105" fmla="*/ 247650 w 840581"/>
                <a:gd name="connsiteY105" fmla="*/ 771525 h 1162507"/>
                <a:gd name="connsiteX106" fmla="*/ 257175 w 840581"/>
                <a:gd name="connsiteY106" fmla="*/ 792956 h 1162507"/>
                <a:gd name="connsiteX107" fmla="*/ 259556 w 840581"/>
                <a:gd name="connsiteY107" fmla="*/ 831056 h 1162507"/>
                <a:gd name="connsiteX108" fmla="*/ 254794 w 840581"/>
                <a:gd name="connsiteY108" fmla="*/ 871537 h 1162507"/>
                <a:gd name="connsiteX109" fmla="*/ 245269 w 840581"/>
                <a:gd name="connsiteY109" fmla="*/ 892968 h 1162507"/>
                <a:gd name="connsiteX110" fmla="*/ 264319 w 840581"/>
                <a:gd name="connsiteY110" fmla="*/ 904875 h 1162507"/>
                <a:gd name="connsiteX111" fmla="*/ 261937 w 840581"/>
                <a:gd name="connsiteY111" fmla="*/ 926306 h 1162507"/>
                <a:gd name="connsiteX112" fmla="*/ 283369 w 840581"/>
                <a:gd name="connsiteY112" fmla="*/ 945356 h 1162507"/>
                <a:gd name="connsiteX113" fmla="*/ 285750 w 840581"/>
                <a:gd name="connsiteY113" fmla="*/ 988218 h 1162507"/>
                <a:gd name="connsiteX114" fmla="*/ 264319 w 840581"/>
                <a:gd name="connsiteY114" fmla="*/ 988218 h 1162507"/>
                <a:gd name="connsiteX115" fmla="*/ 264319 w 840581"/>
                <a:gd name="connsiteY115" fmla="*/ 1021556 h 1162507"/>
                <a:gd name="connsiteX116" fmla="*/ 245269 w 840581"/>
                <a:gd name="connsiteY116" fmla="*/ 1031081 h 1162507"/>
                <a:gd name="connsiteX117" fmla="*/ 230981 w 840581"/>
                <a:gd name="connsiteY117" fmla="*/ 1038225 h 1162507"/>
                <a:gd name="connsiteX118" fmla="*/ 230981 w 840581"/>
                <a:gd name="connsiteY118" fmla="*/ 1066800 h 1162507"/>
                <a:gd name="connsiteX119" fmla="*/ 264319 w 840581"/>
                <a:gd name="connsiteY119" fmla="*/ 1081087 h 1162507"/>
                <a:gd name="connsiteX120" fmla="*/ 295275 w 840581"/>
                <a:gd name="connsiteY120" fmla="*/ 1112043 h 1162507"/>
                <a:gd name="connsiteX121" fmla="*/ 316706 w 840581"/>
                <a:gd name="connsiteY121" fmla="*/ 1104900 h 1162507"/>
                <a:gd name="connsiteX122" fmla="*/ 340519 w 840581"/>
                <a:gd name="connsiteY122" fmla="*/ 1112043 h 1162507"/>
                <a:gd name="connsiteX123" fmla="*/ 376237 w 840581"/>
                <a:gd name="connsiteY123" fmla="*/ 1119187 h 1162507"/>
                <a:gd name="connsiteX124" fmla="*/ 411956 w 840581"/>
                <a:gd name="connsiteY124" fmla="*/ 1123950 h 1162507"/>
                <a:gd name="connsiteX125" fmla="*/ 450056 w 840581"/>
                <a:gd name="connsiteY125" fmla="*/ 1104900 h 1162507"/>
                <a:gd name="connsiteX126" fmla="*/ 488156 w 840581"/>
                <a:gd name="connsiteY126" fmla="*/ 1135856 h 1162507"/>
                <a:gd name="connsiteX127" fmla="*/ 514348 w 840581"/>
                <a:gd name="connsiteY127" fmla="*/ 1109661 h 1162507"/>
                <a:gd name="connsiteX128" fmla="*/ 540544 w 840581"/>
                <a:gd name="connsiteY128" fmla="*/ 1154906 h 1162507"/>
                <a:gd name="connsiteX129" fmla="*/ 569119 w 840581"/>
                <a:gd name="connsiteY129" fmla="*/ 1162050 h 1162507"/>
                <a:gd name="connsiteX130" fmla="*/ 588169 w 840581"/>
                <a:gd name="connsiteY130" fmla="*/ 1157287 h 1162507"/>
                <a:gd name="connsiteX131" fmla="*/ 607219 w 840581"/>
                <a:gd name="connsiteY131" fmla="*/ 1133475 h 1162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840581" h="1162507">
                  <a:moveTo>
                    <a:pt x="607219" y="1133475"/>
                  </a:moveTo>
                  <a:lnTo>
                    <a:pt x="619125" y="1083468"/>
                  </a:lnTo>
                  <a:lnTo>
                    <a:pt x="604837" y="1021556"/>
                  </a:lnTo>
                  <a:lnTo>
                    <a:pt x="614362" y="1000125"/>
                  </a:lnTo>
                  <a:lnTo>
                    <a:pt x="645319" y="1016793"/>
                  </a:lnTo>
                  <a:lnTo>
                    <a:pt x="673894" y="985837"/>
                  </a:lnTo>
                  <a:lnTo>
                    <a:pt x="690562" y="964406"/>
                  </a:lnTo>
                  <a:lnTo>
                    <a:pt x="683419" y="928687"/>
                  </a:lnTo>
                  <a:lnTo>
                    <a:pt x="678656" y="890587"/>
                  </a:lnTo>
                  <a:lnTo>
                    <a:pt x="681037" y="873918"/>
                  </a:lnTo>
                  <a:lnTo>
                    <a:pt x="702469" y="852487"/>
                  </a:lnTo>
                  <a:lnTo>
                    <a:pt x="723900" y="852487"/>
                  </a:lnTo>
                  <a:lnTo>
                    <a:pt x="738188" y="888205"/>
                  </a:lnTo>
                  <a:lnTo>
                    <a:pt x="769144" y="845343"/>
                  </a:lnTo>
                  <a:lnTo>
                    <a:pt x="769144" y="826293"/>
                  </a:lnTo>
                  <a:lnTo>
                    <a:pt x="745331" y="792956"/>
                  </a:lnTo>
                  <a:lnTo>
                    <a:pt x="747712" y="776287"/>
                  </a:lnTo>
                  <a:lnTo>
                    <a:pt x="778669" y="747712"/>
                  </a:lnTo>
                  <a:lnTo>
                    <a:pt x="788194" y="735806"/>
                  </a:lnTo>
                  <a:lnTo>
                    <a:pt x="802481" y="735806"/>
                  </a:lnTo>
                  <a:lnTo>
                    <a:pt x="821531" y="702468"/>
                  </a:lnTo>
                  <a:lnTo>
                    <a:pt x="833437" y="678656"/>
                  </a:lnTo>
                  <a:lnTo>
                    <a:pt x="833437" y="654843"/>
                  </a:lnTo>
                  <a:lnTo>
                    <a:pt x="809625" y="638175"/>
                  </a:lnTo>
                  <a:lnTo>
                    <a:pt x="797719" y="626268"/>
                  </a:lnTo>
                  <a:lnTo>
                    <a:pt x="797719" y="600075"/>
                  </a:lnTo>
                  <a:lnTo>
                    <a:pt x="807244" y="564356"/>
                  </a:lnTo>
                  <a:lnTo>
                    <a:pt x="809625" y="552450"/>
                  </a:lnTo>
                  <a:lnTo>
                    <a:pt x="792956" y="538162"/>
                  </a:lnTo>
                  <a:lnTo>
                    <a:pt x="771525" y="528637"/>
                  </a:lnTo>
                  <a:lnTo>
                    <a:pt x="757237" y="526256"/>
                  </a:lnTo>
                  <a:lnTo>
                    <a:pt x="740569" y="514350"/>
                  </a:lnTo>
                  <a:lnTo>
                    <a:pt x="740569" y="497681"/>
                  </a:lnTo>
                  <a:lnTo>
                    <a:pt x="726281" y="478631"/>
                  </a:lnTo>
                  <a:lnTo>
                    <a:pt x="723900" y="464343"/>
                  </a:lnTo>
                  <a:lnTo>
                    <a:pt x="742950" y="431006"/>
                  </a:lnTo>
                  <a:lnTo>
                    <a:pt x="747712" y="407193"/>
                  </a:lnTo>
                  <a:lnTo>
                    <a:pt x="790575" y="378618"/>
                  </a:lnTo>
                  <a:lnTo>
                    <a:pt x="792956" y="333375"/>
                  </a:lnTo>
                  <a:lnTo>
                    <a:pt x="804862" y="292893"/>
                  </a:lnTo>
                  <a:lnTo>
                    <a:pt x="809625" y="269081"/>
                  </a:lnTo>
                  <a:lnTo>
                    <a:pt x="828675" y="233362"/>
                  </a:lnTo>
                  <a:lnTo>
                    <a:pt x="840581" y="209550"/>
                  </a:lnTo>
                  <a:lnTo>
                    <a:pt x="840581" y="176212"/>
                  </a:lnTo>
                  <a:lnTo>
                    <a:pt x="828675" y="138112"/>
                  </a:lnTo>
                  <a:lnTo>
                    <a:pt x="823912" y="95250"/>
                  </a:lnTo>
                  <a:lnTo>
                    <a:pt x="823912" y="78581"/>
                  </a:lnTo>
                  <a:lnTo>
                    <a:pt x="835819" y="57150"/>
                  </a:lnTo>
                  <a:lnTo>
                    <a:pt x="833437" y="30956"/>
                  </a:lnTo>
                  <a:lnTo>
                    <a:pt x="826294" y="0"/>
                  </a:lnTo>
                  <a:lnTo>
                    <a:pt x="795337" y="28575"/>
                  </a:lnTo>
                  <a:lnTo>
                    <a:pt x="778669" y="38100"/>
                  </a:lnTo>
                  <a:lnTo>
                    <a:pt x="740569" y="38100"/>
                  </a:lnTo>
                  <a:lnTo>
                    <a:pt x="695325" y="40481"/>
                  </a:lnTo>
                  <a:lnTo>
                    <a:pt x="645319" y="40481"/>
                  </a:lnTo>
                  <a:lnTo>
                    <a:pt x="595312" y="40481"/>
                  </a:lnTo>
                  <a:lnTo>
                    <a:pt x="571500" y="40481"/>
                  </a:lnTo>
                  <a:lnTo>
                    <a:pt x="540544" y="35718"/>
                  </a:lnTo>
                  <a:lnTo>
                    <a:pt x="531019" y="33337"/>
                  </a:lnTo>
                  <a:lnTo>
                    <a:pt x="521494" y="57150"/>
                  </a:lnTo>
                  <a:lnTo>
                    <a:pt x="504825" y="47625"/>
                  </a:lnTo>
                  <a:lnTo>
                    <a:pt x="495300" y="111918"/>
                  </a:lnTo>
                  <a:lnTo>
                    <a:pt x="466725" y="100012"/>
                  </a:lnTo>
                  <a:lnTo>
                    <a:pt x="445294" y="92868"/>
                  </a:lnTo>
                  <a:lnTo>
                    <a:pt x="435769" y="126206"/>
                  </a:lnTo>
                  <a:lnTo>
                    <a:pt x="409575" y="126206"/>
                  </a:lnTo>
                  <a:lnTo>
                    <a:pt x="392906" y="111918"/>
                  </a:lnTo>
                  <a:lnTo>
                    <a:pt x="373856" y="140493"/>
                  </a:lnTo>
                  <a:lnTo>
                    <a:pt x="364331" y="159543"/>
                  </a:lnTo>
                  <a:lnTo>
                    <a:pt x="352425" y="188118"/>
                  </a:lnTo>
                  <a:lnTo>
                    <a:pt x="288131" y="164306"/>
                  </a:lnTo>
                  <a:lnTo>
                    <a:pt x="233362" y="157162"/>
                  </a:lnTo>
                  <a:lnTo>
                    <a:pt x="230981" y="185737"/>
                  </a:lnTo>
                  <a:lnTo>
                    <a:pt x="185737" y="176212"/>
                  </a:lnTo>
                  <a:lnTo>
                    <a:pt x="188119" y="147637"/>
                  </a:lnTo>
                  <a:lnTo>
                    <a:pt x="169069" y="130968"/>
                  </a:lnTo>
                  <a:lnTo>
                    <a:pt x="126206" y="130968"/>
                  </a:lnTo>
                  <a:lnTo>
                    <a:pt x="111919" y="173831"/>
                  </a:lnTo>
                  <a:lnTo>
                    <a:pt x="80962" y="152400"/>
                  </a:lnTo>
                  <a:lnTo>
                    <a:pt x="73819" y="188118"/>
                  </a:lnTo>
                  <a:lnTo>
                    <a:pt x="16669" y="176212"/>
                  </a:lnTo>
                  <a:lnTo>
                    <a:pt x="0" y="245268"/>
                  </a:lnTo>
                  <a:lnTo>
                    <a:pt x="23812" y="252412"/>
                  </a:lnTo>
                  <a:lnTo>
                    <a:pt x="40481" y="252412"/>
                  </a:lnTo>
                  <a:lnTo>
                    <a:pt x="57150" y="273843"/>
                  </a:lnTo>
                  <a:lnTo>
                    <a:pt x="64294" y="290512"/>
                  </a:lnTo>
                  <a:lnTo>
                    <a:pt x="64294" y="326231"/>
                  </a:lnTo>
                  <a:lnTo>
                    <a:pt x="107156" y="338137"/>
                  </a:lnTo>
                  <a:lnTo>
                    <a:pt x="138112" y="338137"/>
                  </a:lnTo>
                  <a:lnTo>
                    <a:pt x="183356" y="326231"/>
                  </a:lnTo>
                  <a:lnTo>
                    <a:pt x="204787" y="335756"/>
                  </a:lnTo>
                  <a:lnTo>
                    <a:pt x="207169" y="426243"/>
                  </a:lnTo>
                  <a:lnTo>
                    <a:pt x="183356" y="459581"/>
                  </a:lnTo>
                  <a:lnTo>
                    <a:pt x="171450" y="495300"/>
                  </a:lnTo>
                  <a:lnTo>
                    <a:pt x="169069" y="516731"/>
                  </a:lnTo>
                  <a:lnTo>
                    <a:pt x="173831" y="554831"/>
                  </a:lnTo>
                  <a:lnTo>
                    <a:pt x="197644" y="559593"/>
                  </a:lnTo>
                  <a:lnTo>
                    <a:pt x="228600" y="557212"/>
                  </a:lnTo>
                  <a:lnTo>
                    <a:pt x="235744" y="571500"/>
                  </a:lnTo>
                  <a:lnTo>
                    <a:pt x="214312" y="595312"/>
                  </a:lnTo>
                  <a:lnTo>
                    <a:pt x="233362" y="631031"/>
                  </a:lnTo>
                  <a:lnTo>
                    <a:pt x="216694" y="652462"/>
                  </a:lnTo>
                  <a:lnTo>
                    <a:pt x="216694" y="692943"/>
                  </a:lnTo>
                  <a:lnTo>
                    <a:pt x="228600" y="721518"/>
                  </a:lnTo>
                  <a:lnTo>
                    <a:pt x="228600" y="754856"/>
                  </a:lnTo>
                  <a:cubicBezTo>
                    <a:pt x="231775" y="760412"/>
                    <a:pt x="244475" y="765969"/>
                    <a:pt x="247650" y="771525"/>
                  </a:cubicBezTo>
                  <a:lnTo>
                    <a:pt x="257175" y="792956"/>
                  </a:lnTo>
                  <a:lnTo>
                    <a:pt x="259556" y="831056"/>
                  </a:lnTo>
                  <a:lnTo>
                    <a:pt x="254794" y="871537"/>
                  </a:lnTo>
                  <a:lnTo>
                    <a:pt x="245269" y="892968"/>
                  </a:lnTo>
                  <a:lnTo>
                    <a:pt x="264319" y="904875"/>
                  </a:lnTo>
                  <a:lnTo>
                    <a:pt x="261937" y="926306"/>
                  </a:lnTo>
                  <a:lnTo>
                    <a:pt x="283369" y="945356"/>
                  </a:lnTo>
                  <a:lnTo>
                    <a:pt x="285750" y="988218"/>
                  </a:lnTo>
                  <a:lnTo>
                    <a:pt x="264319" y="988218"/>
                  </a:lnTo>
                  <a:lnTo>
                    <a:pt x="264319" y="1021556"/>
                  </a:lnTo>
                  <a:lnTo>
                    <a:pt x="245269" y="1031081"/>
                  </a:lnTo>
                  <a:lnTo>
                    <a:pt x="230981" y="1038225"/>
                  </a:lnTo>
                  <a:lnTo>
                    <a:pt x="230981" y="1066800"/>
                  </a:lnTo>
                  <a:lnTo>
                    <a:pt x="264319" y="1081087"/>
                  </a:lnTo>
                  <a:lnTo>
                    <a:pt x="295275" y="1112043"/>
                  </a:lnTo>
                  <a:lnTo>
                    <a:pt x="316706" y="1104900"/>
                  </a:lnTo>
                  <a:lnTo>
                    <a:pt x="340519" y="1112043"/>
                  </a:lnTo>
                  <a:lnTo>
                    <a:pt x="376237" y="1119187"/>
                  </a:lnTo>
                  <a:lnTo>
                    <a:pt x="411956" y="1123950"/>
                  </a:lnTo>
                  <a:lnTo>
                    <a:pt x="450056" y="1104900"/>
                  </a:lnTo>
                  <a:lnTo>
                    <a:pt x="488156" y="1135856"/>
                  </a:lnTo>
                  <a:lnTo>
                    <a:pt x="514348" y="1109661"/>
                  </a:lnTo>
                  <a:lnTo>
                    <a:pt x="540544" y="1154906"/>
                  </a:lnTo>
                  <a:cubicBezTo>
                    <a:pt x="547688" y="1163637"/>
                    <a:pt x="561181" y="1160462"/>
                    <a:pt x="569119" y="1162050"/>
                  </a:cubicBezTo>
                  <a:cubicBezTo>
                    <a:pt x="577057" y="1163638"/>
                    <a:pt x="580232" y="1160859"/>
                    <a:pt x="588169" y="1157287"/>
                  </a:cubicBezTo>
                  <a:lnTo>
                    <a:pt x="607219" y="113347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700">
                <a:latin typeface="Arial Narrow" pitchFamily="34" charset="0"/>
              </a:endParaRPr>
            </a:p>
          </p:txBody>
        </p:sp>
        <p:sp>
          <p:nvSpPr>
            <p:cNvPr id="64" name="Челябинская обл."/>
            <p:cNvSpPr/>
            <p:nvPr/>
          </p:nvSpPr>
          <p:spPr>
            <a:xfrm>
              <a:off x="5988050" y="8472488"/>
              <a:ext cx="660400" cy="808037"/>
            </a:xfrm>
            <a:custGeom>
              <a:avLst/>
              <a:gdLst>
                <a:gd name="connsiteX0" fmla="*/ 661987 w 661987"/>
                <a:gd name="connsiteY0" fmla="*/ 421481 h 807244"/>
                <a:gd name="connsiteX1" fmla="*/ 642937 w 661987"/>
                <a:gd name="connsiteY1" fmla="*/ 359569 h 807244"/>
                <a:gd name="connsiteX2" fmla="*/ 657225 w 661987"/>
                <a:gd name="connsiteY2" fmla="*/ 350044 h 807244"/>
                <a:gd name="connsiteX3" fmla="*/ 650081 w 661987"/>
                <a:gd name="connsiteY3" fmla="*/ 330994 h 807244"/>
                <a:gd name="connsiteX4" fmla="*/ 621506 w 661987"/>
                <a:gd name="connsiteY4" fmla="*/ 330994 h 807244"/>
                <a:gd name="connsiteX5" fmla="*/ 602456 w 661987"/>
                <a:gd name="connsiteY5" fmla="*/ 350044 h 807244"/>
                <a:gd name="connsiteX6" fmla="*/ 573881 w 661987"/>
                <a:gd name="connsiteY6" fmla="*/ 321469 h 807244"/>
                <a:gd name="connsiteX7" fmla="*/ 540544 w 661987"/>
                <a:gd name="connsiteY7" fmla="*/ 328613 h 807244"/>
                <a:gd name="connsiteX8" fmla="*/ 521494 w 661987"/>
                <a:gd name="connsiteY8" fmla="*/ 316706 h 807244"/>
                <a:gd name="connsiteX9" fmla="*/ 528637 w 661987"/>
                <a:gd name="connsiteY9" fmla="*/ 300038 h 807244"/>
                <a:gd name="connsiteX10" fmla="*/ 511969 w 661987"/>
                <a:gd name="connsiteY10" fmla="*/ 266700 h 807244"/>
                <a:gd name="connsiteX11" fmla="*/ 538162 w 661987"/>
                <a:gd name="connsiteY11" fmla="*/ 269081 h 807244"/>
                <a:gd name="connsiteX12" fmla="*/ 550069 w 661987"/>
                <a:gd name="connsiteY12" fmla="*/ 254794 h 807244"/>
                <a:gd name="connsiteX13" fmla="*/ 550069 w 661987"/>
                <a:gd name="connsiteY13" fmla="*/ 235744 h 807244"/>
                <a:gd name="connsiteX14" fmla="*/ 531019 w 661987"/>
                <a:gd name="connsiteY14" fmla="*/ 219075 h 807244"/>
                <a:gd name="connsiteX15" fmla="*/ 540544 w 661987"/>
                <a:gd name="connsiteY15" fmla="*/ 197644 h 807244"/>
                <a:gd name="connsiteX16" fmla="*/ 571500 w 661987"/>
                <a:gd name="connsiteY16" fmla="*/ 192881 h 807244"/>
                <a:gd name="connsiteX17" fmla="*/ 578644 w 661987"/>
                <a:gd name="connsiteY17" fmla="*/ 171450 h 807244"/>
                <a:gd name="connsiteX18" fmla="*/ 578644 w 661987"/>
                <a:gd name="connsiteY18" fmla="*/ 154781 h 807244"/>
                <a:gd name="connsiteX19" fmla="*/ 576262 w 661987"/>
                <a:gd name="connsiteY19" fmla="*/ 123825 h 807244"/>
                <a:gd name="connsiteX20" fmla="*/ 545306 w 661987"/>
                <a:gd name="connsiteY20" fmla="*/ 100013 h 807244"/>
                <a:gd name="connsiteX21" fmla="*/ 542925 w 661987"/>
                <a:gd name="connsiteY21" fmla="*/ 78581 h 807244"/>
                <a:gd name="connsiteX22" fmla="*/ 521494 w 661987"/>
                <a:gd name="connsiteY22" fmla="*/ 45244 h 807244"/>
                <a:gd name="connsiteX23" fmla="*/ 488156 w 661987"/>
                <a:gd name="connsiteY23" fmla="*/ 26194 h 807244"/>
                <a:gd name="connsiteX24" fmla="*/ 445294 w 661987"/>
                <a:gd name="connsiteY24" fmla="*/ 0 h 807244"/>
                <a:gd name="connsiteX25" fmla="*/ 423862 w 661987"/>
                <a:gd name="connsiteY25" fmla="*/ 30956 h 807244"/>
                <a:gd name="connsiteX26" fmla="*/ 423862 w 661987"/>
                <a:gd name="connsiteY26" fmla="*/ 30956 h 807244"/>
                <a:gd name="connsiteX27" fmla="*/ 385762 w 661987"/>
                <a:gd name="connsiteY27" fmla="*/ 23813 h 807244"/>
                <a:gd name="connsiteX28" fmla="*/ 371475 w 661987"/>
                <a:gd name="connsiteY28" fmla="*/ 14288 h 807244"/>
                <a:gd name="connsiteX29" fmla="*/ 342900 w 661987"/>
                <a:gd name="connsiteY29" fmla="*/ 38100 h 807244"/>
                <a:gd name="connsiteX30" fmla="*/ 309562 w 661987"/>
                <a:gd name="connsiteY30" fmla="*/ 33338 h 807244"/>
                <a:gd name="connsiteX31" fmla="*/ 269081 w 661987"/>
                <a:gd name="connsiteY31" fmla="*/ 26194 h 807244"/>
                <a:gd name="connsiteX32" fmla="*/ 250031 w 661987"/>
                <a:gd name="connsiteY32" fmla="*/ 7144 h 807244"/>
                <a:gd name="connsiteX33" fmla="*/ 228600 w 661987"/>
                <a:gd name="connsiteY33" fmla="*/ 4763 h 807244"/>
                <a:gd name="connsiteX34" fmla="*/ 211931 w 661987"/>
                <a:gd name="connsiteY34" fmla="*/ 35719 h 807244"/>
                <a:gd name="connsiteX35" fmla="*/ 195262 w 661987"/>
                <a:gd name="connsiteY35" fmla="*/ 59531 h 807244"/>
                <a:gd name="connsiteX36" fmla="*/ 221456 w 661987"/>
                <a:gd name="connsiteY36" fmla="*/ 61913 h 807244"/>
                <a:gd name="connsiteX37" fmla="*/ 209550 w 661987"/>
                <a:gd name="connsiteY37" fmla="*/ 102394 h 807244"/>
                <a:gd name="connsiteX38" fmla="*/ 216694 w 661987"/>
                <a:gd name="connsiteY38" fmla="*/ 130969 h 807244"/>
                <a:gd name="connsiteX39" fmla="*/ 219075 w 661987"/>
                <a:gd name="connsiteY39" fmla="*/ 164306 h 807244"/>
                <a:gd name="connsiteX40" fmla="*/ 238125 w 661987"/>
                <a:gd name="connsiteY40" fmla="*/ 176213 h 807244"/>
                <a:gd name="connsiteX41" fmla="*/ 204787 w 661987"/>
                <a:gd name="connsiteY41" fmla="*/ 197644 h 807244"/>
                <a:gd name="connsiteX42" fmla="*/ 178594 w 661987"/>
                <a:gd name="connsiteY42" fmla="*/ 216694 h 807244"/>
                <a:gd name="connsiteX43" fmla="*/ 157162 w 661987"/>
                <a:gd name="connsiteY43" fmla="*/ 233363 h 807244"/>
                <a:gd name="connsiteX44" fmla="*/ 169069 w 661987"/>
                <a:gd name="connsiteY44" fmla="*/ 247650 h 807244"/>
                <a:gd name="connsiteX45" fmla="*/ 166687 w 661987"/>
                <a:gd name="connsiteY45" fmla="*/ 271463 h 807244"/>
                <a:gd name="connsiteX46" fmla="*/ 138112 w 661987"/>
                <a:gd name="connsiteY46" fmla="*/ 266700 h 807244"/>
                <a:gd name="connsiteX47" fmla="*/ 121444 w 661987"/>
                <a:gd name="connsiteY47" fmla="*/ 238125 h 807244"/>
                <a:gd name="connsiteX48" fmla="*/ 90487 w 661987"/>
                <a:gd name="connsiteY48" fmla="*/ 273844 h 807244"/>
                <a:gd name="connsiteX49" fmla="*/ 92869 w 661987"/>
                <a:gd name="connsiteY49" fmla="*/ 223838 h 807244"/>
                <a:gd name="connsiteX50" fmla="*/ 64294 w 661987"/>
                <a:gd name="connsiteY50" fmla="*/ 211931 h 807244"/>
                <a:gd name="connsiteX51" fmla="*/ 28575 w 661987"/>
                <a:gd name="connsiteY51" fmla="*/ 202406 h 807244"/>
                <a:gd name="connsiteX52" fmla="*/ 0 w 661987"/>
                <a:gd name="connsiteY52" fmla="*/ 240506 h 807244"/>
                <a:gd name="connsiteX53" fmla="*/ 0 w 661987"/>
                <a:gd name="connsiteY53" fmla="*/ 290513 h 807244"/>
                <a:gd name="connsiteX54" fmla="*/ 21431 w 661987"/>
                <a:gd name="connsiteY54" fmla="*/ 326231 h 807244"/>
                <a:gd name="connsiteX55" fmla="*/ 50006 w 661987"/>
                <a:gd name="connsiteY55" fmla="*/ 345281 h 807244"/>
                <a:gd name="connsiteX56" fmla="*/ 78581 w 661987"/>
                <a:gd name="connsiteY56" fmla="*/ 378619 h 807244"/>
                <a:gd name="connsiteX57" fmla="*/ 92869 w 661987"/>
                <a:gd name="connsiteY57" fmla="*/ 378619 h 807244"/>
                <a:gd name="connsiteX58" fmla="*/ 128587 w 661987"/>
                <a:gd name="connsiteY58" fmla="*/ 350044 h 807244"/>
                <a:gd name="connsiteX59" fmla="*/ 150019 w 661987"/>
                <a:gd name="connsiteY59" fmla="*/ 369094 h 807244"/>
                <a:gd name="connsiteX60" fmla="*/ 188119 w 661987"/>
                <a:gd name="connsiteY60" fmla="*/ 347663 h 807244"/>
                <a:gd name="connsiteX61" fmla="*/ 228600 w 661987"/>
                <a:gd name="connsiteY61" fmla="*/ 347663 h 807244"/>
                <a:gd name="connsiteX62" fmla="*/ 271462 w 661987"/>
                <a:gd name="connsiteY62" fmla="*/ 295275 h 807244"/>
                <a:gd name="connsiteX63" fmla="*/ 297656 w 661987"/>
                <a:gd name="connsiteY63" fmla="*/ 307181 h 807244"/>
                <a:gd name="connsiteX64" fmla="*/ 269081 w 661987"/>
                <a:gd name="connsiteY64" fmla="*/ 378619 h 807244"/>
                <a:gd name="connsiteX65" fmla="*/ 290512 w 661987"/>
                <a:gd name="connsiteY65" fmla="*/ 426244 h 807244"/>
                <a:gd name="connsiteX66" fmla="*/ 240506 w 661987"/>
                <a:gd name="connsiteY66" fmla="*/ 421481 h 807244"/>
                <a:gd name="connsiteX67" fmla="*/ 219075 w 661987"/>
                <a:gd name="connsiteY67" fmla="*/ 452438 h 807244"/>
                <a:gd name="connsiteX68" fmla="*/ 202406 w 661987"/>
                <a:gd name="connsiteY68" fmla="*/ 461963 h 807244"/>
                <a:gd name="connsiteX69" fmla="*/ 188119 w 661987"/>
                <a:gd name="connsiteY69" fmla="*/ 488156 h 807244"/>
                <a:gd name="connsiteX70" fmla="*/ 188119 w 661987"/>
                <a:gd name="connsiteY70" fmla="*/ 621506 h 807244"/>
                <a:gd name="connsiteX71" fmla="*/ 190500 w 661987"/>
                <a:gd name="connsiteY71" fmla="*/ 645319 h 807244"/>
                <a:gd name="connsiteX72" fmla="*/ 164306 w 661987"/>
                <a:gd name="connsiteY72" fmla="*/ 690563 h 807244"/>
                <a:gd name="connsiteX73" fmla="*/ 178594 w 661987"/>
                <a:gd name="connsiteY73" fmla="*/ 714375 h 807244"/>
                <a:gd name="connsiteX74" fmla="*/ 200025 w 661987"/>
                <a:gd name="connsiteY74" fmla="*/ 769144 h 807244"/>
                <a:gd name="connsiteX75" fmla="*/ 223837 w 661987"/>
                <a:gd name="connsiteY75" fmla="*/ 759619 h 807244"/>
                <a:gd name="connsiteX76" fmla="*/ 233362 w 661987"/>
                <a:gd name="connsiteY76" fmla="*/ 726281 h 807244"/>
                <a:gd name="connsiteX77" fmla="*/ 257175 w 661987"/>
                <a:gd name="connsiteY77" fmla="*/ 740569 h 807244"/>
                <a:gd name="connsiteX78" fmla="*/ 288131 w 661987"/>
                <a:gd name="connsiteY78" fmla="*/ 740569 h 807244"/>
                <a:gd name="connsiteX79" fmla="*/ 316706 w 661987"/>
                <a:gd name="connsiteY79" fmla="*/ 747713 h 807244"/>
                <a:gd name="connsiteX80" fmla="*/ 292894 w 661987"/>
                <a:gd name="connsiteY80" fmla="*/ 804863 h 807244"/>
                <a:gd name="connsiteX81" fmla="*/ 330994 w 661987"/>
                <a:gd name="connsiteY81" fmla="*/ 807244 h 807244"/>
                <a:gd name="connsiteX82" fmla="*/ 354806 w 661987"/>
                <a:gd name="connsiteY82" fmla="*/ 781050 h 807244"/>
                <a:gd name="connsiteX83" fmla="*/ 385762 w 661987"/>
                <a:gd name="connsiteY83" fmla="*/ 778669 h 807244"/>
                <a:gd name="connsiteX84" fmla="*/ 414337 w 661987"/>
                <a:gd name="connsiteY84" fmla="*/ 745331 h 807244"/>
                <a:gd name="connsiteX85" fmla="*/ 376237 w 661987"/>
                <a:gd name="connsiteY85" fmla="*/ 688181 h 807244"/>
                <a:gd name="connsiteX86" fmla="*/ 407194 w 661987"/>
                <a:gd name="connsiteY86" fmla="*/ 664369 h 807244"/>
                <a:gd name="connsiteX87" fmla="*/ 433387 w 661987"/>
                <a:gd name="connsiteY87" fmla="*/ 633413 h 807244"/>
                <a:gd name="connsiteX88" fmla="*/ 516731 w 661987"/>
                <a:gd name="connsiteY88" fmla="*/ 642938 h 807244"/>
                <a:gd name="connsiteX89" fmla="*/ 521494 w 661987"/>
                <a:gd name="connsiteY89" fmla="*/ 631031 h 807244"/>
                <a:gd name="connsiteX90" fmla="*/ 488156 w 661987"/>
                <a:gd name="connsiteY90" fmla="*/ 607219 h 807244"/>
                <a:gd name="connsiteX91" fmla="*/ 452437 w 661987"/>
                <a:gd name="connsiteY91" fmla="*/ 597694 h 807244"/>
                <a:gd name="connsiteX92" fmla="*/ 421481 w 661987"/>
                <a:gd name="connsiteY92" fmla="*/ 573881 h 807244"/>
                <a:gd name="connsiteX93" fmla="*/ 435769 w 661987"/>
                <a:gd name="connsiteY93" fmla="*/ 545306 h 807244"/>
                <a:gd name="connsiteX94" fmla="*/ 407194 w 661987"/>
                <a:gd name="connsiteY94" fmla="*/ 535781 h 807244"/>
                <a:gd name="connsiteX95" fmla="*/ 407194 w 661987"/>
                <a:gd name="connsiteY95" fmla="*/ 535781 h 807244"/>
                <a:gd name="connsiteX96" fmla="*/ 421481 w 661987"/>
                <a:gd name="connsiteY96" fmla="*/ 497681 h 807244"/>
                <a:gd name="connsiteX97" fmla="*/ 409575 w 661987"/>
                <a:gd name="connsiteY97" fmla="*/ 469106 h 807244"/>
                <a:gd name="connsiteX98" fmla="*/ 457200 w 661987"/>
                <a:gd name="connsiteY98" fmla="*/ 435769 h 807244"/>
                <a:gd name="connsiteX99" fmla="*/ 497681 w 661987"/>
                <a:gd name="connsiteY99" fmla="*/ 445294 h 807244"/>
                <a:gd name="connsiteX100" fmla="*/ 552450 w 661987"/>
                <a:gd name="connsiteY100" fmla="*/ 445294 h 807244"/>
                <a:gd name="connsiteX101" fmla="*/ 661987 w 661987"/>
                <a:gd name="connsiteY101" fmla="*/ 421481 h 807244"/>
                <a:gd name="connsiteX0" fmla="*/ 661987 w 661987"/>
                <a:gd name="connsiteY0" fmla="*/ 421481 h 807244"/>
                <a:gd name="connsiteX1" fmla="*/ 642937 w 661987"/>
                <a:gd name="connsiteY1" fmla="*/ 359569 h 807244"/>
                <a:gd name="connsiteX2" fmla="*/ 657225 w 661987"/>
                <a:gd name="connsiteY2" fmla="*/ 350044 h 807244"/>
                <a:gd name="connsiteX3" fmla="*/ 650081 w 661987"/>
                <a:gd name="connsiteY3" fmla="*/ 330994 h 807244"/>
                <a:gd name="connsiteX4" fmla="*/ 621506 w 661987"/>
                <a:gd name="connsiteY4" fmla="*/ 330994 h 807244"/>
                <a:gd name="connsiteX5" fmla="*/ 602456 w 661987"/>
                <a:gd name="connsiteY5" fmla="*/ 350044 h 807244"/>
                <a:gd name="connsiteX6" fmla="*/ 573881 w 661987"/>
                <a:gd name="connsiteY6" fmla="*/ 321469 h 807244"/>
                <a:gd name="connsiteX7" fmla="*/ 540544 w 661987"/>
                <a:gd name="connsiteY7" fmla="*/ 328613 h 807244"/>
                <a:gd name="connsiteX8" fmla="*/ 521494 w 661987"/>
                <a:gd name="connsiteY8" fmla="*/ 316706 h 807244"/>
                <a:gd name="connsiteX9" fmla="*/ 528637 w 661987"/>
                <a:gd name="connsiteY9" fmla="*/ 300038 h 807244"/>
                <a:gd name="connsiteX10" fmla="*/ 511969 w 661987"/>
                <a:gd name="connsiteY10" fmla="*/ 266700 h 807244"/>
                <a:gd name="connsiteX11" fmla="*/ 538162 w 661987"/>
                <a:gd name="connsiteY11" fmla="*/ 269081 h 807244"/>
                <a:gd name="connsiteX12" fmla="*/ 550069 w 661987"/>
                <a:gd name="connsiteY12" fmla="*/ 254794 h 807244"/>
                <a:gd name="connsiteX13" fmla="*/ 550069 w 661987"/>
                <a:gd name="connsiteY13" fmla="*/ 235744 h 807244"/>
                <a:gd name="connsiteX14" fmla="*/ 531019 w 661987"/>
                <a:gd name="connsiteY14" fmla="*/ 219075 h 807244"/>
                <a:gd name="connsiteX15" fmla="*/ 540544 w 661987"/>
                <a:gd name="connsiteY15" fmla="*/ 197644 h 807244"/>
                <a:gd name="connsiteX16" fmla="*/ 571500 w 661987"/>
                <a:gd name="connsiteY16" fmla="*/ 192881 h 807244"/>
                <a:gd name="connsiteX17" fmla="*/ 578644 w 661987"/>
                <a:gd name="connsiteY17" fmla="*/ 171450 h 807244"/>
                <a:gd name="connsiteX18" fmla="*/ 578644 w 661987"/>
                <a:gd name="connsiteY18" fmla="*/ 154781 h 807244"/>
                <a:gd name="connsiteX19" fmla="*/ 576262 w 661987"/>
                <a:gd name="connsiteY19" fmla="*/ 123825 h 807244"/>
                <a:gd name="connsiteX20" fmla="*/ 545306 w 661987"/>
                <a:gd name="connsiteY20" fmla="*/ 100013 h 807244"/>
                <a:gd name="connsiteX21" fmla="*/ 542925 w 661987"/>
                <a:gd name="connsiteY21" fmla="*/ 78581 h 807244"/>
                <a:gd name="connsiteX22" fmla="*/ 521494 w 661987"/>
                <a:gd name="connsiteY22" fmla="*/ 45244 h 807244"/>
                <a:gd name="connsiteX23" fmla="*/ 488156 w 661987"/>
                <a:gd name="connsiteY23" fmla="*/ 26194 h 807244"/>
                <a:gd name="connsiteX24" fmla="*/ 445294 w 661987"/>
                <a:gd name="connsiteY24" fmla="*/ 0 h 807244"/>
                <a:gd name="connsiteX25" fmla="*/ 423862 w 661987"/>
                <a:gd name="connsiteY25" fmla="*/ 30956 h 807244"/>
                <a:gd name="connsiteX26" fmla="*/ 423862 w 661987"/>
                <a:gd name="connsiteY26" fmla="*/ 30956 h 807244"/>
                <a:gd name="connsiteX27" fmla="*/ 385762 w 661987"/>
                <a:gd name="connsiteY27" fmla="*/ 23813 h 807244"/>
                <a:gd name="connsiteX28" fmla="*/ 371475 w 661987"/>
                <a:gd name="connsiteY28" fmla="*/ 14288 h 807244"/>
                <a:gd name="connsiteX29" fmla="*/ 342900 w 661987"/>
                <a:gd name="connsiteY29" fmla="*/ 38100 h 807244"/>
                <a:gd name="connsiteX30" fmla="*/ 309562 w 661987"/>
                <a:gd name="connsiteY30" fmla="*/ 33338 h 807244"/>
                <a:gd name="connsiteX31" fmla="*/ 269081 w 661987"/>
                <a:gd name="connsiteY31" fmla="*/ 26194 h 807244"/>
                <a:gd name="connsiteX32" fmla="*/ 250031 w 661987"/>
                <a:gd name="connsiteY32" fmla="*/ 7144 h 807244"/>
                <a:gd name="connsiteX33" fmla="*/ 228600 w 661987"/>
                <a:gd name="connsiteY33" fmla="*/ 4763 h 807244"/>
                <a:gd name="connsiteX34" fmla="*/ 211931 w 661987"/>
                <a:gd name="connsiteY34" fmla="*/ 35719 h 807244"/>
                <a:gd name="connsiteX35" fmla="*/ 195262 w 661987"/>
                <a:gd name="connsiteY35" fmla="*/ 59531 h 807244"/>
                <a:gd name="connsiteX36" fmla="*/ 221456 w 661987"/>
                <a:gd name="connsiteY36" fmla="*/ 61913 h 807244"/>
                <a:gd name="connsiteX37" fmla="*/ 209550 w 661987"/>
                <a:gd name="connsiteY37" fmla="*/ 102394 h 807244"/>
                <a:gd name="connsiteX38" fmla="*/ 216694 w 661987"/>
                <a:gd name="connsiteY38" fmla="*/ 130969 h 807244"/>
                <a:gd name="connsiteX39" fmla="*/ 219075 w 661987"/>
                <a:gd name="connsiteY39" fmla="*/ 164306 h 807244"/>
                <a:gd name="connsiteX40" fmla="*/ 238125 w 661987"/>
                <a:gd name="connsiteY40" fmla="*/ 176213 h 807244"/>
                <a:gd name="connsiteX41" fmla="*/ 204787 w 661987"/>
                <a:gd name="connsiteY41" fmla="*/ 197644 h 807244"/>
                <a:gd name="connsiteX42" fmla="*/ 178594 w 661987"/>
                <a:gd name="connsiteY42" fmla="*/ 216694 h 807244"/>
                <a:gd name="connsiteX43" fmla="*/ 157162 w 661987"/>
                <a:gd name="connsiteY43" fmla="*/ 233363 h 807244"/>
                <a:gd name="connsiteX44" fmla="*/ 169069 w 661987"/>
                <a:gd name="connsiteY44" fmla="*/ 247650 h 807244"/>
                <a:gd name="connsiteX45" fmla="*/ 166687 w 661987"/>
                <a:gd name="connsiteY45" fmla="*/ 271463 h 807244"/>
                <a:gd name="connsiteX46" fmla="*/ 138112 w 661987"/>
                <a:gd name="connsiteY46" fmla="*/ 266700 h 807244"/>
                <a:gd name="connsiteX47" fmla="*/ 121444 w 661987"/>
                <a:gd name="connsiteY47" fmla="*/ 238125 h 807244"/>
                <a:gd name="connsiteX48" fmla="*/ 90487 w 661987"/>
                <a:gd name="connsiteY48" fmla="*/ 273844 h 807244"/>
                <a:gd name="connsiteX49" fmla="*/ 92869 w 661987"/>
                <a:gd name="connsiteY49" fmla="*/ 223838 h 807244"/>
                <a:gd name="connsiteX50" fmla="*/ 64294 w 661987"/>
                <a:gd name="connsiteY50" fmla="*/ 211931 h 807244"/>
                <a:gd name="connsiteX51" fmla="*/ 28575 w 661987"/>
                <a:gd name="connsiteY51" fmla="*/ 202406 h 807244"/>
                <a:gd name="connsiteX52" fmla="*/ 0 w 661987"/>
                <a:gd name="connsiteY52" fmla="*/ 240506 h 807244"/>
                <a:gd name="connsiteX53" fmla="*/ 0 w 661987"/>
                <a:gd name="connsiteY53" fmla="*/ 290513 h 807244"/>
                <a:gd name="connsiteX54" fmla="*/ 21431 w 661987"/>
                <a:gd name="connsiteY54" fmla="*/ 326231 h 807244"/>
                <a:gd name="connsiteX55" fmla="*/ 50006 w 661987"/>
                <a:gd name="connsiteY55" fmla="*/ 345281 h 807244"/>
                <a:gd name="connsiteX56" fmla="*/ 78581 w 661987"/>
                <a:gd name="connsiteY56" fmla="*/ 378619 h 807244"/>
                <a:gd name="connsiteX57" fmla="*/ 92869 w 661987"/>
                <a:gd name="connsiteY57" fmla="*/ 378619 h 807244"/>
                <a:gd name="connsiteX58" fmla="*/ 128587 w 661987"/>
                <a:gd name="connsiteY58" fmla="*/ 350044 h 807244"/>
                <a:gd name="connsiteX59" fmla="*/ 150019 w 661987"/>
                <a:gd name="connsiteY59" fmla="*/ 369094 h 807244"/>
                <a:gd name="connsiteX60" fmla="*/ 188119 w 661987"/>
                <a:gd name="connsiteY60" fmla="*/ 347663 h 807244"/>
                <a:gd name="connsiteX61" fmla="*/ 228600 w 661987"/>
                <a:gd name="connsiteY61" fmla="*/ 347663 h 807244"/>
                <a:gd name="connsiteX62" fmla="*/ 271462 w 661987"/>
                <a:gd name="connsiteY62" fmla="*/ 295275 h 807244"/>
                <a:gd name="connsiteX63" fmla="*/ 297656 w 661987"/>
                <a:gd name="connsiteY63" fmla="*/ 307181 h 807244"/>
                <a:gd name="connsiteX64" fmla="*/ 269081 w 661987"/>
                <a:gd name="connsiteY64" fmla="*/ 378619 h 807244"/>
                <a:gd name="connsiteX65" fmla="*/ 290512 w 661987"/>
                <a:gd name="connsiteY65" fmla="*/ 426244 h 807244"/>
                <a:gd name="connsiteX66" fmla="*/ 240506 w 661987"/>
                <a:gd name="connsiteY66" fmla="*/ 421481 h 807244"/>
                <a:gd name="connsiteX67" fmla="*/ 219075 w 661987"/>
                <a:gd name="connsiteY67" fmla="*/ 452438 h 807244"/>
                <a:gd name="connsiteX68" fmla="*/ 202406 w 661987"/>
                <a:gd name="connsiteY68" fmla="*/ 461963 h 807244"/>
                <a:gd name="connsiteX69" fmla="*/ 188119 w 661987"/>
                <a:gd name="connsiteY69" fmla="*/ 488156 h 807244"/>
                <a:gd name="connsiteX70" fmla="*/ 188119 w 661987"/>
                <a:gd name="connsiteY70" fmla="*/ 621506 h 807244"/>
                <a:gd name="connsiteX71" fmla="*/ 190500 w 661987"/>
                <a:gd name="connsiteY71" fmla="*/ 645319 h 807244"/>
                <a:gd name="connsiteX72" fmla="*/ 173831 w 661987"/>
                <a:gd name="connsiteY72" fmla="*/ 690563 h 807244"/>
                <a:gd name="connsiteX73" fmla="*/ 178594 w 661987"/>
                <a:gd name="connsiteY73" fmla="*/ 714375 h 807244"/>
                <a:gd name="connsiteX74" fmla="*/ 200025 w 661987"/>
                <a:gd name="connsiteY74" fmla="*/ 769144 h 807244"/>
                <a:gd name="connsiteX75" fmla="*/ 223837 w 661987"/>
                <a:gd name="connsiteY75" fmla="*/ 759619 h 807244"/>
                <a:gd name="connsiteX76" fmla="*/ 233362 w 661987"/>
                <a:gd name="connsiteY76" fmla="*/ 726281 h 807244"/>
                <a:gd name="connsiteX77" fmla="*/ 257175 w 661987"/>
                <a:gd name="connsiteY77" fmla="*/ 740569 h 807244"/>
                <a:gd name="connsiteX78" fmla="*/ 288131 w 661987"/>
                <a:gd name="connsiteY78" fmla="*/ 740569 h 807244"/>
                <a:gd name="connsiteX79" fmla="*/ 316706 w 661987"/>
                <a:gd name="connsiteY79" fmla="*/ 747713 h 807244"/>
                <a:gd name="connsiteX80" fmla="*/ 292894 w 661987"/>
                <a:gd name="connsiteY80" fmla="*/ 804863 h 807244"/>
                <a:gd name="connsiteX81" fmla="*/ 330994 w 661987"/>
                <a:gd name="connsiteY81" fmla="*/ 807244 h 807244"/>
                <a:gd name="connsiteX82" fmla="*/ 354806 w 661987"/>
                <a:gd name="connsiteY82" fmla="*/ 781050 h 807244"/>
                <a:gd name="connsiteX83" fmla="*/ 385762 w 661987"/>
                <a:gd name="connsiteY83" fmla="*/ 778669 h 807244"/>
                <a:gd name="connsiteX84" fmla="*/ 414337 w 661987"/>
                <a:gd name="connsiteY84" fmla="*/ 745331 h 807244"/>
                <a:gd name="connsiteX85" fmla="*/ 376237 w 661987"/>
                <a:gd name="connsiteY85" fmla="*/ 688181 h 807244"/>
                <a:gd name="connsiteX86" fmla="*/ 407194 w 661987"/>
                <a:gd name="connsiteY86" fmla="*/ 664369 h 807244"/>
                <a:gd name="connsiteX87" fmla="*/ 433387 w 661987"/>
                <a:gd name="connsiteY87" fmla="*/ 633413 h 807244"/>
                <a:gd name="connsiteX88" fmla="*/ 516731 w 661987"/>
                <a:gd name="connsiteY88" fmla="*/ 642938 h 807244"/>
                <a:gd name="connsiteX89" fmla="*/ 521494 w 661987"/>
                <a:gd name="connsiteY89" fmla="*/ 631031 h 807244"/>
                <a:gd name="connsiteX90" fmla="*/ 488156 w 661987"/>
                <a:gd name="connsiteY90" fmla="*/ 607219 h 807244"/>
                <a:gd name="connsiteX91" fmla="*/ 452437 w 661987"/>
                <a:gd name="connsiteY91" fmla="*/ 597694 h 807244"/>
                <a:gd name="connsiteX92" fmla="*/ 421481 w 661987"/>
                <a:gd name="connsiteY92" fmla="*/ 573881 h 807244"/>
                <a:gd name="connsiteX93" fmla="*/ 435769 w 661987"/>
                <a:gd name="connsiteY93" fmla="*/ 545306 h 807244"/>
                <a:gd name="connsiteX94" fmla="*/ 407194 w 661987"/>
                <a:gd name="connsiteY94" fmla="*/ 535781 h 807244"/>
                <a:gd name="connsiteX95" fmla="*/ 407194 w 661987"/>
                <a:gd name="connsiteY95" fmla="*/ 535781 h 807244"/>
                <a:gd name="connsiteX96" fmla="*/ 421481 w 661987"/>
                <a:gd name="connsiteY96" fmla="*/ 497681 h 807244"/>
                <a:gd name="connsiteX97" fmla="*/ 409575 w 661987"/>
                <a:gd name="connsiteY97" fmla="*/ 469106 h 807244"/>
                <a:gd name="connsiteX98" fmla="*/ 457200 w 661987"/>
                <a:gd name="connsiteY98" fmla="*/ 435769 h 807244"/>
                <a:gd name="connsiteX99" fmla="*/ 497681 w 661987"/>
                <a:gd name="connsiteY99" fmla="*/ 445294 h 807244"/>
                <a:gd name="connsiteX100" fmla="*/ 552450 w 661987"/>
                <a:gd name="connsiteY100" fmla="*/ 445294 h 807244"/>
                <a:gd name="connsiteX101" fmla="*/ 661987 w 661987"/>
                <a:gd name="connsiteY101" fmla="*/ 421481 h 807244"/>
                <a:gd name="connsiteX0" fmla="*/ 661987 w 661987"/>
                <a:gd name="connsiteY0" fmla="*/ 421481 h 807244"/>
                <a:gd name="connsiteX1" fmla="*/ 642937 w 661987"/>
                <a:gd name="connsiteY1" fmla="*/ 359569 h 807244"/>
                <a:gd name="connsiteX2" fmla="*/ 657225 w 661987"/>
                <a:gd name="connsiteY2" fmla="*/ 350044 h 807244"/>
                <a:gd name="connsiteX3" fmla="*/ 650081 w 661987"/>
                <a:gd name="connsiteY3" fmla="*/ 330994 h 807244"/>
                <a:gd name="connsiteX4" fmla="*/ 621506 w 661987"/>
                <a:gd name="connsiteY4" fmla="*/ 330994 h 807244"/>
                <a:gd name="connsiteX5" fmla="*/ 602456 w 661987"/>
                <a:gd name="connsiteY5" fmla="*/ 350044 h 807244"/>
                <a:gd name="connsiteX6" fmla="*/ 573881 w 661987"/>
                <a:gd name="connsiteY6" fmla="*/ 321469 h 807244"/>
                <a:gd name="connsiteX7" fmla="*/ 540544 w 661987"/>
                <a:gd name="connsiteY7" fmla="*/ 328613 h 807244"/>
                <a:gd name="connsiteX8" fmla="*/ 521494 w 661987"/>
                <a:gd name="connsiteY8" fmla="*/ 316706 h 807244"/>
                <a:gd name="connsiteX9" fmla="*/ 528637 w 661987"/>
                <a:gd name="connsiteY9" fmla="*/ 300038 h 807244"/>
                <a:gd name="connsiteX10" fmla="*/ 511969 w 661987"/>
                <a:gd name="connsiteY10" fmla="*/ 266700 h 807244"/>
                <a:gd name="connsiteX11" fmla="*/ 538162 w 661987"/>
                <a:gd name="connsiteY11" fmla="*/ 269081 h 807244"/>
                <a:gd name="connsiteX12" fmla="*/ 550069 w 661987"/>
                <a:gd name="connsiteY12" fmla="*/ 254794 h 807244"/>
                <a:gd name="connsiteX13" fmla="*/ 550069 w 661987"/>
                <a:gd name="connsiteY13" fmla="*/ 235744 h 807244"/>
                <a:gd name="connsiteX14" fmla="*/ 531019 w 661987"/>
                <a:gd name="connsiteY14" fmla="*/ 219075 h 807244"/>
                <a:gd name="connsiteX15" fmla="*/ 540544 w 661987"/>
                <a:gd name="connsiteY15" fmla="*/ 197644 h 807244"/>
                <a:gd name="connsiteX16" fmla="*/ 571500 w 661987"/>
                <a:gd name="connsiteY16" fmla="*/ 192881 h 807244"/>
                <a:gd name="connsiteX17" fmla="*/ 578644 w 661987"/>
                <a:gd name="connsiteY17" fmla="*/ 171450 h 807244"/>
                <a:gd name="connsiteX18" fmla="*/ 578644 w 661987"/>
                <a:gd name="connsiteY18" fmla="*/ 154781 h 807244"/>
                <a:gd name="connsiteX19" fmla="*/ 576262 w 661987"/>
                <a:gd name="connsiteY19" fmla="*/ 123825 h 807244"/>
                <a:gd name="connsiteX20" fmla="*/ 545306 w 661987"/>
                <a:gd name="connsiteY20" fmla="*/ 100013 h 807244"/>
                <a:gd name="connsiteX21" fmla="*/ 542925 w 661987"/>
                <a:gd name="connsiteY21" fmla="*/ 78581 h 807244"/>
                <a:gd name="connsiteX22" fmla="*/ 521494 w 661987"/>
                <a:gd name="connsiteY22" fmla="*/ 45244 h 807244"/>
                <a:gd name="connsiteX23" fmla="*/ 488156 w 661987"/>
                <a:gd name="connsiteY23" fmla="*/ 26194 h 807244"/>
                <a:gd name="connsiteX24" fmla="*/ 445294 w 661987"/>
                <a:gd name="connsiteY24" fmla="*/ 0 h 807244"/>
                <a:gd name="connsiteX25" fmla="*/ 423862 w 661987"/>
                <a:gd name="connsiteY25" fmla="*/ 30956 h 807244"/>
                <a:gd name="connsiteX26" fmla="*/ 423862 w 661987"/>
                <a:gd name="connsiteY26" fmla="*/ 30956 h 807244"/>
                <a:gd name="connsiteX27" fmla="*/ 385762 w 661987"/>
                <a:gd name="connsiteY27" fmla="*/ 23813 h 807244"/>
                <a:gd name="connsiteX28" fmla="*/ 371475 w 661987"/>
                <a:gd name="connsiteY28" fmla="*/ 14288 h 807244"/>
                <a:gd name="connsiteX29" fmla="*/ 342900 w 661987"/>
                <a:gd name="connsiteY29" fmla="*/ 38100 h 807244"/>
                <a:gd name="connsiteX30" fmla="*/ 309562 w 661987"/>
                <a:gd name="connsiteY30" fmla="*/ 33338 h 807244"/>
                <a:gd name="connsiteX31" fmla="*/ 269081 w 661987"/>
                <a:gd name="connsiteY31" fmla="*/ 26194 h 807244"/>
                <a:gd name="connsiteX32" fmla="*/ 250031 w 661987"/>
                <a:gd name="connsiteY32" fmla="*/ 7144 h 807244"/>
                <a:gd name="connsiteX33" fmla="*/ 228600 w 661987"/>
                <a:gd name="connsiteY33" fmla="*/ 4763 h 807244"/>
                <a:gd name="connsiteX34" fmla="*/ 211931 w 661987"/>
                <a:gd name="connsiteY34" fmla="*/ 35719 h 807244"/>
                <a:gd name="connsiteX35" fmla="*/ 195262 w 661987"/>
                <a:gd name="connsiteY35" fmla="*/ 59531 h 807244"/>
                <a:gd name="connsiteX36" fmla="*/ 221456 w 661987"/>
                <a:gd name="connsiteY36" fmla="*/ 61913 h 807244"/>
                <a:gd name="connsiteX37" fmla="*/ 209550 w 661987"/>
                <a:gd name="connsiteY37" fmla="*/ 102394 h 807244"/>
                <a:gd name="connsiteX38" fmla="*/ 216694 w 661987"/>
                <a:gd name="connsiteY38" fmla="*/ 130969 h 807244"/>
                <a:gd name="connsiteX39" fmla="*/ 219075 w 661987"/>
                <a:gd name="connsiteY39" fmla="*/ 164306 h 807244"/>
                <a:gd name="connsiteX40" fmla="*/ 238125 w 661987"/>
                <a:gd name="connsiteY40" fmla="*/ 176213 h 807244"/>
                <a:gd name="connsiteX41" fmla="*/ 204787 w 661987"/>
                <a:gd name="connsiteY41" fmla="*/ 197644 h 807244"/>
                <a:gd name="connsiteX42" fmla="*/ 200025 w 661987"/>
                <a:gd name="connsiteY42" fmla="*/ 204788 h 807244"/>
                <a:gd name="connsiteX43" fmla="*/ 178594 w 661987"/>
                <a:gd name="connsiteY43" fmla="*/ 216694 h 807244"/>
                <a:gd name="connsiteX44" fmla="*/ 157162 w 661987"/>
                <a:gd name="connsiteY44" fmla="*/ 233363 h 807244"/>
                <a:gd name="connsiteX45" fmla="*/ 169069 w 661987"/>
                <a:gd name="connsiteY45" fmla="*/ 247650 h 807244"/>
                <a:gd name="connsiteX46" fmla="*/ 166687 w 661987"/>
                <a:gd name="connsiteY46" fmla="*/ 271463 h 807244"/>
                <a:gd name="connsiteX47" fmla="*/ 138112 w 661987"/>
                <a:gd name="connsiteY47" fmla="*/ 266700 h 807244"/>
                <a:gd name="connsiteX48" fmla="*/ 121444 w 661987"/>
                <a:gd name="connsiteY48" fmla="*/ 238125 h 807244"/>
                <a:gd name="connsiteX49" fmla="*/ 90487 w 661987"/>
                <a:gd name="connsiteY49" fmla="*/ 273844 h 807244"/>
                <a:gd name="connsiteX50" fmla="*/ 92869 w 661987"/>
                <a:gd name="connsiteY50" fmla="*/ 223838 h 807244"/>
                <a:gd name="connsiteX51" fmla="*/ 64294 w 661987"/>
                <a:gd name="connsiteY51" fmla="*/ 211931 h 807244"/>
                <a:gd name="connsiteX52" fmla="*/ 28575 w 661987"/>
                <a:gd name="connsiteY52" fmla="*/ 202406 h 807244"/>
                <a:gd name="connsiteX53" fmla="*/ 0 w 661987"/>
                <a:gd name="connsiteY53" fmla="*/ 240506 h 807244"/>
                <a:gd name="connsiteX54" fmla="*/ 0 w 661987"/>
                <a:gd name="connsiteY54" fmla="*/ 290513 h 807244"/>
                <a:gd name="connsiteX55" fmla="*/ 21431 w 661987"/>
                <a:gd name="connsiteY55" fmla="*/ 326231 h 807244"/>
                <a:gd name="connsiteX56" fmla="*/ 50006 w 661987"/>
                <a:gd name="connsiteY56" fmla="*/ 345281 h 807244"/>
                <a:gd name="connsiteX57" fmla="*/ 78581 w 661987"/>
                <a:gd name="connsiteY57" fmla="*/ 378619 h 807244"/>
                <a:gd name="connsiteX58" fmla="*/ 92869 w 661987"/>
                <a:gd name="connsiteY58" fmla="*/ 378619 h 807244"/>
                <a:gd name="connsiteX59" fmla="*/ 128587 w 661987"/>
                <a:gd name="connsiteY59" fmla="*/ 350044 h 807244"/>
                <a:gd name="connsiteX60" fmla="*/ 150019 w 661987"/>
                <a:gd name="connsiteY60" fmla="*/ 369094 h 807244"/>
                <a:gd name="connsiteX61" fmla="*/ 188119 w 661987"/>
                <a:gd name="connsiteY61" fmla="*/ 347663 h 807244"/>
                <a:gd name="connsiteX62" fmla="*/ 228600 w 661987"/>
                <a:gd name="connsiteY62" fmla="*/ 347663 h 807244"/>
                <a:gd name="connsiteX63" fmla="*/ 271462 w 661987"/>
                <a:gd name="connsiteY63" fmla="*/ 295275 h 807244"/>
                <a:gd name="connsiteX64" fmla="*/ 297656 w 661987"/>
                <a:gd name="connsiteY64" fmla="*/ 307181 h 807244"/>
                <a:gd name="connsiteX65" fmla="*/ 269081 w 661987"/>
                <a:gd name="connsiteY65" fmla="*/ 378619 h 807244"/>
                <a:gd name="connsiteX66" fmla="*/ 290512 w 661987"/>
                <a:gd name="connsiteY66" fmla="*/ 426244 h 807244"/>
                <a:gd name="connsiteX67" fmla="*/ 240506 w 661987"/>
                <a:gd name="connsiteY67" fmla="*/ 421481 h 807244"/>
                <a:gd name="connsiteX68" fmla="*/ 219075 w 661987"/>
                <a:gd name="connsiteY68" fmla="*/ 452438 h 807244"/>
                <a:gd name="connsiteX69" fmla="*/ 202406 w 661987"/>
                <a:gd name="connsiteY69" fmla="*/ 461963 h 807244"/>
                <a:gd name="connsiteX70" fmla="*/ 188119 w 661987"/>
                <a:gd name="connsiteY70" fmla="*/ 488156 h 807244"/>
                <a:gd name="connsiteX71" fmla="*/ 188119 w 661987"/>
                <a:gd name="connsiteY71" fmla="*/ 621506 h 807244"/>
                <a:gd name="connsiteX72" fmla="*/ 190500 w 661987"/>
                <a:gd name="connsiteY72" fmla="*/ 645319 h 807244"/>
                <a:gd name="connsiteX73" fmla="*/ 173831 w 661987"/>
                <a:gd name="connsiteY73" fmla="*/ 690563 h 807244"/>
                <a:gd name="connsiteX74" fmla="*/ 178594 w 661987"/>
                <a:gd name="connsiteY74" fmla="*/ 714375 h 807244"/>
                <a:gd name="connsiteX75" fmla="*/ 200025 w 661987"/>
                <a:gd name="connsiteY75" fmla="*/ 769144 h 807244"/>
                <a:gd name="connsiteX76" fmla="*/ 223837 w 661987"/>
                <a:gd name="connsiteY76" fmla="*/ 759619 h 807244"/>
                <a:gd name="connsiteX77" fmla="*/ 233362 w 661987"/>
                <a:gd name="connsiteY77" fmla="*/ 726281 h 807244"/>
                <a:gd name="connsiteX78" fmla="*/ 257175 w 661987"/>
                <a:gd name="connsiteY78" fmla="*/ 740569 h 807244"/>
                <a:gd name="connsiteX79" fmla="*/ 288131 w 661987"/>
                <a:gd name="connsiteY79" fmla="*/ 740569 h 807244"/>
                <a:gd name="connsiteX80" fmla="*/ 316706 w 661987"/>
                <a:gd name="connsiteY80" fmla="*/ 747713 h 807244"/>
                <a:gd name="connsiteX81" fmla="*/ 292894 w 661987"/>
                <a:gd name="connsiteY81" fmla="*/ 804863 h 807244"/>
                <a:gd name="connsiteX82" fmla="*/ 330994 w 661987"/>
                <a:gd name="connsiteY82" fmla="*/ 807244 h 807244"/>
                <a:gd name="connsiteX83" fmla="*/ 354806 w 661987"/>
                <a:gd name="connsiteY83" fmla="*/ 781050 h 807244"/>
                <a:gd name="connsiteX84" fmla="*/ 385762 w 661987"/>
                <a:gd name="connsiteY84" fmla="*/ 778669 h 807244"/>
                <a:gd name="connsiteX85" fmla="*/ 414337 w 661987"/>
                <a:gd name="connsiteY85" fmla="*/ 745331 h 807244"/>
                <a:gd name="connsiteX86" fmla="*/ 376237 w 661987"/>
                <a:gd name="connsiteY86" fmla="*/ 688181 h 807244"/>
                <a:gd name="connsiteX87" fmla="*/ 407194 w 661987"/>
                <a:gd name="connsiteY87" fmla="*/ 664369 h 807244"/>
                <a:gd name="connsiteX88" fmla="*/ 433387 w 661987"/>
                <a:gd name="connsiteY88" fmla="*/ 633413 h 807244"/>
                <a:gd name="connsiteX89" fmla="*/ 516731 w 661987"/>
                <a:gd name="connsiteY89" fmla="*/ 642938 h 807244"/>
                <a:gd name="connsiteX90" fmla="*/ 521494 w 661987"/>
                <a:gd name="connsiteY90" fmla="*/ 631031 h 807244"/>
                <a:gd name="connsiteX91" fmla="*/ 488156 w 661987"/>
                <a:gd name="connsiteY91" fmla="*/ 607219 h 807244"/>
                <a:gd name="connsiteX92" fmla="*/ 452437 w 661987"/>
                <a:gd name="connsiteY92" fmla="*/ 597694 h 807244"/>
                <a:gd name="connsiteX93" fmla="*/ 421481 w 661987"/>
                <a:gd name="connsiteY93" fmla="*/ 573881 h 807244"/>
                <a:gd name="connsiteX94" fmla="*/ 435769 w 661987"/>
                <a:gd name="connsiteY94" fmla="*/ 545306 h 807244"/>
                <a:gd name="connsiteX95" fmla="*/ 407194 w 661987"/>
                <a:gd name="connsiteY95" fmla="*/ 535781 h 807244"/>
                <a:gd name="connsiteX96" fmla="*/ 407194 w 661987"/>
                <a:gd name="connsiteY96" fmla="*/ 535781 h 807244"/>
                <a:gd name="connsiteX97" fmla="*/ 421481 w 661987"/>
                <a:gd name="connsiteY97" fmla="*/ 497681 h 807244"/>
                <a:gd name="connsiteX98" fmla="*/ 409575 w 661987"/>
                <a:gd name="connsiteY98" fmla="*/ 469106 h 807244"/>
                <a:gd name="connsiteX99" fmla="*/ 457200 w 661987"/>
                <a:gd name="connsiteY99" fmla="*/ 435769 h 807244"/>
                <a:gd name="connsiteX100" fmla="*/ 497681 w 661987"/>
                <a:gd name="connsiteY100" fmla="*/ 445294 h 807244"/>
                <a:gd name="connsiteX101" fmla="*/ 552450 w 661987"/>
                <a:gd name="connsiteY101" fmla="*/ 445294 h 807244"/>
                <a:gd name="connsiteX102" fmla="*/ 661987 w 661987"/>
                <a:gd name="connsiteY102" fmla="*/ 421481 h 807244"/>
                <a:gd name="connsiteX0" fmla="*/ 661987 w 661987"/>
                <a:gd name="connsiteY0" fmla="*/ 421481 h 807244"/>
                <a:gd name="connsiteX1" fmla="*/ 642937 w 661987"/>
                <a:gd name="connsiteY1" fmla="*/ 359569 h 807244"/>
                <a:gd name="connsiteX2" fmla="*/ 657225 w 661987"/>
                <a:gd name="connsiteY2" fmla="*/ 350044 h 807244"/>
                <a:gd name="connsiteX3" fmla="*/ 650081 w 661987"/>
                <a:gd name="connsiteY3" fmla="*/ 330994 h 807244"/>
                <a:gd name="connsiteX4" fmla="*/ 621506 w 661987"/>
                <a:gd name="connsiteY4" fmla="*/ 330994 h 807244"/>
                <a:gd name="connsiteX5" fmla="*/ 602456 w 661987"/>
                <a:gd name="connsiteY5" fmla="*/ 350044 h 807244"/>
                <a:gd name="connsiteX6" fmla="*/ 573881 w 661987"/>
                <a:gd name="connsiteY6" fmla="*/ 321469 h 807244"/>
                <a:gd name="connsiteX7" fmla="*/ 540544 w 661987"/>
                <a:gd name="connsiteY7" fmla="*/ 328613 h 807244"/>
                <a:gd name="connsiteX8" fmla="*/ 521494 w 661987"/>
                <a:gd name="connsiteY8" fmla="*/ 316706 h 807244"/>
                <a:gd name="connsiteX9" fmla="*/ 528637 w 661987"/>
                <a:gd name="connsiteY9" fmla="*/ 300038 h 807244"/>
                <a:gd name="connsiteX10" fmla="*/ 511969 w 661987"/>
                <a:gd name="connsiteY10" fmla="*/ 266700 h 807244"/>
                <a:gd name="connsiteX11" fmla="*/ 538162 w 661987"/>
                <a:gd name="connsiteY11" fmla="*/ 269081 h 807244"/>
                <a:gd name="connsiteX12" fmla="*/ 550069 w 661987"/>
                <a:gd name="connsiteY12" fmla="*/ 254794 h 807244"/>
                <a:gd name="connsiteX13" fmla="*/ 550069 w 661987"/>
                <a:gd name="connsiteY13" fmla="*/ 235744 h 807244"/>
                <a:gd name="connsiteX14" fmla="*/ 531019 w 661987"/>
                <a:gd name="connsiteY14" fmla="*/ 219075 h 807244"/>
                <a:gd name="connsiteX15" fmla="*/ 540544 w 661987"/>
                <a:gd name="connsiteY15" fmla="*/ 197644 h 807244"/>
                <a:gd name="connsiteX16" fmla="*/ 571500 w 661987"/>
                <a:gd name="connsiteY16" fmla="*/ 192881 h 807244"/>
                <a:gd name="connsiteX17" fmla="*/ 578644 w 661987"/>
                <a:gd name="connsiteY17" fmla="*/ 171450 h 807244"/>
                <a:gd name="connsiteX18" fmla="*/ 578644 w 661987"/>
                <a:gd name="connsiteY18" fmla="*/ 154781 h 807244"/>
                <a:gd name="connsiteX19" fmla="*/ 576262 w 661987"/>
                <a:gd name="connsiteY19" fmla="*/ 123825 h 807244"/>
                <a:gd name="connsiteX20" fmla="*/ 545306 w 661987"/>
                <a:gd name="connsiteY20" fmla="*/ 100013 h 807244"/>
                <a:gd name="connsiteX21" fmla="*/ 542925 w 661987"/>
                <a:gd name="connsiteY21" fmla="*/ 78581 h 807244"/>
                <a:gd name="connsiteX22" fmla="*/ 521494 w 661987"/>
                <a:gd name="connsiteY22" fmla="*/ 45244 h 807244"/>
                <a:gd name="connsiteX23" fmla="*/ 488156 w 661987"/>
                <a:gd name="connsiteY23" fmla="*/ 26194 h 807244"/>
                <a:gd name="connsiteX24" fmla="*/ 445294 w 661987"/>
                <a:gd name="connsiteY24" fmla="*/ 0 h 807244"/>
                <a:gd name="connsiteX25" fmla="*/ 423862 w 661987"/>
                <a:gd name="connsiteY25" fmla="*/ 30956 h 807244"/>
                <a:gd name="connsiteX26" fmla="*/ 423862 w 661987"/>
                <a:gd name="connsiteY26" fmla="*/ 30956 h 807244"/>
                <a:gd name="connsiteX27" fmla="*/ 385762 w 661987"/>
                <a:gd name="connsiteY27" fmla="*/ 23813 h 807244"/>
                <a:gd name="connsiteX28" fmla="*/ 371475 w 661987"/>
                <a:gd name="connsiteY28" fmla="*/ 14288 h 807244"/>
                <a:gd name="connsiteX29" fmla="*/ 342900 w 661987"/>
                <a:gd name="connsiteY29" fmla="*/ 38100 h 807244"/>
                <a:gd name="connsiteX30" fmla="*/ 309562 w 661987"/>
                <a:gd name="connsiteY30" fmla="*/ 33338 h 807244"/>
                <a:gd name="connsiteX31" fmla="*/ 269081 w 661987"/>
                <a:gd name="connsiteY31" fmla="*/ 26194 h 807244"/>
                <a:gd name="connsiteX32" fmla="*/ 250031 w 661987"/>
                <a:gd name="connsiteY32" fmla="*/ 7144 h 807244"/>
                <a:gd name="connsiteX33" fmla="*/ 228600 w 661987"/>
                <a:gd name="connsiteY33" fmla="*/ 4763 h 807244"/>
                <a:gd name="connsiteX34" fmla="*/ 211931 w 661987"/>
                <a:gd name="connsiteY34" fmla="*/ 35719 h 807244"/>
                <a:gd name="connsiteX35" fmla="*/ 195262 w 661987"/>
                <a:gd name="connsiteY35" fmla="*/ 59531 h 807244"/>
                <a:gd name="connsiteX36" fmla="*/ 221456 w 661987"/>
                <a:gd name="connsiteY36" fmla="*/ 61913 h 807244"/>
                <a:gd name="connsiteX37" fmla="*/ 209550 w 661987"/>
                <a:gd name="connsiteY37" fmla="*/ 102394 h 807244"/>
                <a:gd name="connsiteX38" fmla="*/ 216694 w 661987"/>
                <a:gd name="connsiteY38" fmla="*/ 130969 h 807244"/>
                <a:gd name="connsiteX39" fmla="*/ 219075 w 661987"/>
                <a:gd name="connsiteY39" fmla="*/ 164306 h 807244"/>
                <a:gd name="connsiteX40" fmla="*/ 238125 w 661987"/>
                <a:gd name="connsiteY40" fmla="*/ 176213 h 807244"/>
                <a:gd name="connsiteX41" fmla="*/ 204787 w 661987"/>
                <a:gd name="connsiteY41" fmla="*/ 197644 h 807244"/>
                <a:gd name="connsiteX42" fmla="*/ 200025 w 661987"/>
                <a:gd name="connsiteY42" fmla="*/ 204788 h 807244"/>
                <a:gd name="connsiteX43" fmla="*/ 178594 w 661987"/>
                <a:gd name="connsiteY43" fmla="*/ 216694 h 807244"/>
                <a:gd name="connsiteX44" fmla="*/ 157162 w 661987"/>
                <a:gd name="connsiteY44" fmla="*/ 233363 h 807244"/>
                <a:gd name="connsiteX45" fmla="*/ 169069 w 661987"/>
                <a:gd name="connsiteY45" fmla="*/ 247650 h 807244"/>
                <a:gd name="connsiteX46" fmla="*/ 166687 w 661987"/>
                <a:gd name="connsiteY46" fmla="*/ 271463 h 807244"/>
                <a:gd name="connsiteX47" fmla="*/ 138112 w 661987"/>
                <a:gd name="connsiteY47" fmla="*/ 266700 h 807244"/>
                <a:gd name="connsiteX48" fmla="*/ 121444 w 661987"/>
                <a:gd name="connsiteY48" fmla="*/ 238125 h 807244"/>
                <a:gd name="connsiteX49" fmla="*/ 90487 w 661987"/>
                <a:gd name="connsiteY49" fmla="*/ 273844 h 807244"/>
                <a:gd name="connsiteX50" fmla="*/ 92869 w 661987"/>
                <a:gd name="connsiteY50" fmla="*/ 223838 h 807244"/>
                <a:gd name="connsiteX51" fmla="*/ 64294 w 661987"/>
                <a:gd name="connsiteY51" fmla="*/ 211931 h 807244"/>
                <a:gd name="connsiteX52" fmla="*/ 42862 w 661987"/>
                <a:gd name="connsiteY52" fmla="*/ 202406 h 807244"/>
                <a:gd name="connsiteX53" fmla="*/ 0 w 661987"/>
                <a:gd name="connsiteY53" fmla="*/ 240506 h 807244"/>
                <a:gd name="connsiteX54" fmla="*/ 0 w 661987"/>
                <a:gd name="connsiteY54" fmla="*/ 290513 h 807244"/>
                <a:gd name="connsiteX55" fmla="*/ 21431 w 661987"/>
                <a:gd name="connsiteY55" fmla="*/ 326231 h 807244"/>
                <a:gd name="connsiteX56" fmla="*/ 50006 w 661987"/>
                <a:gd name="connsiteY56" fmla="*/ 345281 h 807244"/>
                <a:gd name="connsiteX57" fmla="*/ 78581 w 661987"/>
                <a:gd name="connsiteY57" fmla="*/ 378619 h 807244"/>
                <a:gd name="connsiteX58" fmla="*/ 92869 w 661987"/>
                <a:gd name="connsiteY58" fmla="*/ 378619 h 807244"/>
                <a:gd name="connsiteX59" fmla="*/ 128587 w 661987"/>
                <a:gd name="connsiteY59" fmla="*/ 350044 h 807244"/>
                <a:gd name="connsiteX60" fmla="*/ 150019 w 661987"/>
                <a:gd name="connsiteY60" fmla="*/ 369094 h 807244"/>
                <a:gd name="connsiteX61" fmla="*/ 188119 w 661987"/>
                <a:gd name="connsiteY61" fmla="*/ 347663 h 807244"/>
                <a:gd name="connsiteX62" fmla="*/ 228600 w 661987"/>
                <a:gd name="connsiteY62" fmla="*/ 347663 h 807244"/>
                <a:gd name="connsiteX63" fmla="*/ 271462 w 661987"/>
                <a:gd name="connsiteY63" fmla="*/ 295275 h 807244"/>
                <a:gd name="connsiteX64" fmla="*/ 297656 w 661987"/>
                <a:gd name="connsiteY64" fmla="*/ 307181 h 807244"/>
                <a:gd name="connsiteX65" fmla="*/ 269081 w 661987"/>
                <a:gd name="connsiteY65" fmla="*/ 378619 h 807244"/>
                <a:gd name="connsiteX66" fmla="*/ 290512 w 661987"/>
                <a:gd name="connsiteY66" fmla="*/ 426244 h 807244"/>
                <a:gd name="connsiteX67" fmla="*/ 240506 w 661987"/>
                <a:gd name="connsiteY67" fmla="*/ 421481 h 807244"/>
                <a:gd name="connsiteX68" fmla="*/ 219075 w 661987"/>
                <a:gd name="connsiteY68" fmla="*/ 452438 h 807244"/>
                <a:gd name="connsiteX69" fmla="*/ 202406 w 661987"/>
                <a:gd name="connsiteY69" fmla="*/ 461963 h 807244"/>
                <a:gd name="connsiteX70" fmla="*/ 188119 w 661987"/>
                <a:gd name="connsiteY70" fmla="*/ 488156 h 807244"/>
                <a:gd name="connsiteX71" fmla="*/ 188119 w 661987"/>
                <a:gd name="connsiteY71" fmla="*/ 621506 h 807244"/>
                <a:gd name="connsiteX72" fmla="*/ 190500 w 661987"/>
                <a:gd name="connsiteY72" fmla="*/ 645319 h 807244"/>
                <a:gd name="connsiteX73" fmla="*/ 173831 w 661987"/>
                <a:gd name="connsiteY73" fmla="*/ 690563 h 807244"/>
                <a:gd name="connsiteX74" fmla="*/ 178594 w 661987"/>
                <a:gd name="connsiteY74" fmla="*/ 714375 h 807244"/>
                <a:gd name="connsiteX75" fmla="*/ 200025 w 661987"/>
                <a:gd name="connsiteY75" fmla="*/ 769144 h 807244"/>
                <a:gd name="connsiteX76" fmla="*/ 223837 w 661987"/>
                <a:gd name="connsiteY76" fmla="*/ 759619 h 807244"/>
                <a:gd name="connsiteX77" fmla="*/ 233362 w 661987"/>
                <a:gd name="connsiteY77" fmla="*/ 726281 h 807244"/>
                <a:gd name="connsiteX78" fmla="*/ 257175 w 661987"/>
                <a:gd name="connsiteY78" fmla="*/ 740569 h 807244"/>
                <a:gd name="connsiteX79" fmla="*/ 288131 w 661987"/>
                <a:gd name="connsiteY79" fmla="*/ 740569 h 807244"/>
                <a:gd name="connsiteX80" fmla="*/ 316706 w 661987"/>
                <a:gd name="connsiteY80" fmla="*/ 747713 h 807244"/>
                <a:gd name="connsiteX81" fmla="*/ 292894 w 661987"/>
                <a:gd name="connsiteY81" fmla="*/ 804863 h 807244"/>
                <a:gd name="connsiteX82" fmla="*/ 330994 w 661987"/>
                <a:gd name="connsiteY82" fmla="*/ 807244 h 807244"/>
                <a:gd name="connsiteX83" fmla="*/ 354806 w 661987"/>
                <a:gd name="connsiteY83" fmla="*/ 781050 h 807244"/>
                <a:gd name="connsiteX84" fmla="*/ 385762 w 661987"/>
                <a:gd name="connsiteY84" fmla="*/ 778669 h 807244"/>
                <a:gd name="connsiteX85" fmla="*/ 414337 w 661987"/>
                <a:gd name="connsiteY85" fmla="*/ 745331 h 807244"/>
                <a:gd name="connsiteX86" fmla="*/ 376237 w 661987"/>
                <a:gd name="connsiteY86" fmla="*/ 688181 h 807244"/>
                <a:gd name="connsiteX87" fmla="*/ 407194 w 661987"/>
                <a:gd name="connsiteY87" fmla="*/ 664369 h 807244"/>
                <a:gd name="connsiteX88" fmla="*/ 433387 w 661987"/>
                <a:gd name="connsiteY88" fmla="*/ 633413 h 807244"/>
                <a:gd name="connsiteX89" fmla="*/ 516731 w 661987"/>
                <a:gd name="connsiteY89" fmla="*/ 642938 h 807244"/>
                <a:gd name="connsiteX90" fmla="*/ 521494 w 661987"/>
                <a:gd name="connsiteY90" fmla="*/ 631031 h 807244"/>
                <a:gd name="connsiteX91" fmla="*/ 488156 w 661987"/>
                <a:gd name="connsiteY91" fmla="*/ 607219 h 807244"/>
                <a:gd name="connsiteX92" fmla="*/ 452437 w 661987"/>
                <a:gd name="connsiteY92" fmla="*/ 597694 h 807244"/>
                <a:gd name="connsiteX93" fmla="*/ 421481 w 661987"/>
                <a:gd name="connsiteY93" fmla="*/ 573881 h 807244"/>
                <a:gd name="connsiteX94" fmla="*/ 435769 w 661987"/>
                <a:gd name="connsiteY94" fmla="*/ 545306 h 807244"/>
                <a:gd name="connsiteX95" fmla="*/ 407194 w 661987"/>
                <a:gd name="connsiteY95" fmla="*/ 535781 h 807244"/>
                <a:gd name="connsiteX96" fmla="*/ 407194 w 661987"/>
                <a:gd name="connsiteY96" fmla="*/ 535781 h 807244"/>
                <a:gd name="connsiteX97" fmla="*/ 421481 w 661987"/>
                <a:gd name="connsiteY97" fmla="*/ 497681 h 807244"/>
                <a:gd name="connsiteX98" fmla="*/ 409575 w 661987"/>
                <a:gd name="connsiteY98" fmla="*/ 469106 h 807244"/>
                <a:gd name="connsiteX99" fmla="*/ 457200 w 661987"/>
                <a:gd name="connsiteY99" fmla="*/ 435769 h 807244"/>
                <a:gd name="connsiteX100" fmla="*/ 497681 w 661987"/>
                <a:gd name="connsiteY100" fmla="*/ 445294 h 807244"/>
                <a:gd name="connsiteX101" fmla="*/ 552450 w 661987"/>
                <a:gd name="connsiteY101" fmla="*/ 445294 h 807244"/>
                <a:gd name="connsiteX102" fmla="*/ 661987 w 661987"/>
                <a:gd name="connsiteY102" fmla="*/ 421481 h 807244"/>
                <a:gd name="connsiteX0" fmla="*/ 661987 w 661987"/>
                <a:gd name="connsiteY0" fmla="*/ 421481 h 807244"/>
                <a:gd name="connsiteX1" fmla="*/ 642937 w 661987"/>
                <a:gd name="connsiteY1" fmla="*/ 359569 h 807244"/>
                <a:gd name="connsiteX2" fmla="*/ 657225 w 661987"/>
                <a:gd name="connsiteY2" fmla="*/ 350044 h 807244"/>
                <a:gd name="connsiteX3" fmla="*/ 650081 w 661987"/>
                <a:gd name="connsiteY3" fmla="*/ 330994 h 807244"/>
                <a:gd name="connsiteX4" fmla="*/ 621506 w 661987"/>
                <a:gd name="connsiteY4" fmla="*/ 330994 h 807244"/>
                <a:gd name="connsiteX5" fmla="*/ 602456 w 661987"/>
                <a:gd name="connsiteY5" fmla="*/ 350044 h 807244"/>
                <a:gd name="connsiteX6" fmla="*/ 573881 w 661987"/>
                <a:gd name="connsiteY6" fmla="*/ 321469 h 807244"/>
                <a:gd name="connsiteX7" fmla="*/ 540544 w 661987"/>
                <a:gd name="connsiteY7" fmla="*/ 328613 h 807244"/>
                <a:gd name="connsiteX8" fmla="*/ 521494 w 661987"/>
                <a:gd name="connsiteY8" fmla="*/ 316706 h 807244"/>
                <a:gd name="connsiteX9" fmla="*/ 528637 w 661987"/>
                <a:gd name="connsiteY9" fmla="*/ 300038 h 807244"/>
                <a:gd name="connsiteX10" fmla="*/ 511969 w 661987"/>
                <a:gd name="connsiteY10" fmla="*/ 266700 h 807244"/>
                <a:gd name="connsiteX11" fmla="*/ 538162 w 661987"/>
                <a:gd name="connsiteY11" fmla="*/ 269081 h 807244"/>
                <a:gd name="connsiteX12" fmla="*/ 550069 w 661987"/>
                <a:gd name="connsiteY12" fmla="*/ 254794 h 807244"/>
                <a:gd name="connsiteX13" fmla="*/ 550069 w 661987"/>
                <a:gd name="connsiteY13" fmla="*/ 235744 h 807244"/>
                <a:gd name="connsiteX14" fmla="*/ 531019 w 661987"/>
                <a:gd name="connsiteY14" fmla="*/ 219075 h 807244"/>
                <a:gd name="connsiteX15" fmla="*/ 540544 w 661987"/>
                <a:gd name="connsiteY15" fmla="*/ 197644 h 807244"/>
                <a:gd name="connsiteX16" fmla="*/ 571500 w 661987"/>
                <a:gd name="connsiteY16" fmla="*/ 192881 h 807244"/>
                <a:gd name="connsiteX17" fmla="*/ 578644 w 661987"/>
                <a:gd name="connsiteY17" fmla="*/ 171450 h 807244"/>
                <a:gd name="connsiteX18" fmla="*/ 578644 w 661987"/>
                <a:gd name="connsiteY18" fmla="*/ 154781 h 807244"/>
                <a:gd name="connsiteX19" fmla="*/ 576262 w 661987"/>
                <a:gd name="connsiteY19" fmla="*/ 123825 h 807244"/>
                <a:gd name="connsiteX20" fmla="*/ 545306 w 661987"/>
                <a:gd name="connsiteY20" fmla="*/ 100013 h 807244"/>
                <a:gd name="connsiteX21" fmla="*/ 542925 w 661987"/>
                <a:gd name="connsiteY21" fmla="*/ 78581 h 807244"/>
                <a:gd name="connsiteX22" fmla="*/ 521494 w 661987"/>
                <a:gd name="connsiteY22" fmla="*/ 45244 h 807244"/>
                <a:gd name="connsiteX23" fmla="*/ 488156 w 661987"/>
                <a:gd name="connsiteY23" fmla="*/ 26194 h 807244"/>
                <a:gd name="connsiteX24" fmla="*/ 445294 w 661987"/>
                <a:gd name="connsiteY24" fmla="*/ 0 h 807244"/>
                <a:gd name="connsiteX25" fmla="*/ 423862 w 661987"/>
                <a:gd name="connsiteY25" fmla="*/ 30956 h 807244"/>
                <a:gd name="connsiteX26" fmla="*/ 423862 w 661987"/>
                <a:gd name="connsiteY26" fmla="*/ 30956 h 807244"/>
                <a:gd name="connsiteX27" fmla="*/ 385762 w 661987"/>
                <a:gd name="connsiteY27" fmla="*/ 23813 h 807244"/>
                <a:gd name="connsiteX28" fmla="*/ 371475 w 661987"/>
                <a:gd name="connsiteY28" fmla="*/ 14288 h 807244"/>
                <a:gd name="connsiteX29" fmla="*/ 342900 w 661987"/>
                <a:gd name="connsiteY29" fmla="*/ 38100 h 807244"/>
                <a:gd name="connsiteX30" fmla="*/ 309562 w 661987"/>
                <a:gd name="connsiteY30" fmla="*/ 33338 h 807244"/>
                <a:gd name="connsiteX31" fmla="*/ 269081 w 661987"/>
                <a:gd name="connsiteY31" fmla="*/ 26194 h 807244"/>
                <a:gd name="connsiteX32" fmla="*/ 250031 w 661987"/>
                <a:gd name="connsiteY32" fmla="*/ 7144 h 807244"/>
                <a:gd name="connsiteX33" fmla="*/ 228600 w 661987"/>
                <a:gd name="connsiteY33" fmla="*/ 4763 h 807244"/>
                <a:gd name="connsiteX34" fmla="*/ 211931 w 661987"/>
                <a:gd name="connsiteY34" fmla="*/ 35719 h 807244"/>
                <a:gd name="connsiteX35" fmla="*/ 195262 w 661987"/>
                <a:gd name="connsiteY35" fmla="*/ 59531 h 807244"/>
                <a:gd name="connsiteX36" fmla="*/ 226218 w 661987"/>
                <a:gd name="connsiteY36" fmla="*/ 71438 h 807244"/>
                <a:gd name="connsiteX37" fmla="*/ 209550 w 661987"/>
                <a:gd name="connsiteY37" fmla="*/ 102394 h 807244"/>
                <a:gd name="connsiteX38" fmla="*/ 216694 w 661987"/>
                <a:gd name="connsiteY38" fmla="*/ 130969 h 807244"/>
                <a:gd name="connsiteX39" fmla="*/ 219075 w 661987"/>
                <a:gd name="connsiteY39" fmla="*/ 164306 h 807244"/>
                <a:gd name="connsiteX40" fmla="*/ 238125 w 661987"/>
                <a:gd name="connsiteY40" fmla="*/ 176213 h 807244"/>
                <a:gd name="connsiteX41" fmla="*/ 204787 w 661987"/>
                <a:gd name="connsiteY41" fmla="*/ 197644 h 807244"/>
                <a:gd name="connsiteX42" fmla="*/ 200025 w 661987"/>
                <a:gd name="connsiteY42" fmla="*/ 204788 h 807244"/>
                <a:gd name="connsiteX43" fmla="*/ 178594 w 661987"/>
                <a:gd name="connsiteY43" fmla="*/ 216694 h 807244"/>
                <a:gd name="connsiteX44" fmla="*/ 157162 w 661987"/>
                <a:gd name="connsiteY44" fmla="*/ 233363 h 807244"/>
                <a:gd name="connsiteX45" fmla="*/ 169069 w 661987"/>
                <a:gd name="connsiteY45" fmla="*/ 247650 h 807244"/>
                <a:gd name="connsiteX46" fmla="*/ 166687 w 661987"/>
                <a:gd name="connsiteY46" fmla="*/ 271463 h 807244"/>
                <a:gd name="connsiteX47" fmla="*/ 138112 w 661987"/>
                <a:gd name="connsiteY47" fmla="*/ 266700 h 807244"/>
                <a:gd name="connsiteX48" fmla="*/ 121444 w 661987"/>
                <a:gd name="connsiteY48" fmla="*/ 238125 h 807244"/>
                <a:gd name="connsiteX49" fmla="*/ 90487 w 661987"/>
                <a:gd name="connsiteY49" fmla="*/ 273844 h 807244"/>
                <a:gd name="connsiteX50" fmla="*/ 92869 w 661987"/>
                <a:gd name="connsiteY50" fmla="*/ 223838 h 807244"/>
                <a:gd name="connsiteX51" fmla="*/ 64294 w 661987"/>
                <a:gd name="connsiteY51" fmla="*/ 211931 h 807244"/>
                <a:gd name="connsiteX52" fmla="*/ 42862 w 661987"/>
                <a:gd name="connsiteY52" fmla="*/ 202406 h 807244"/>
                <a:gd name="connsiteX53" fmla="*/ 0 w 661987"/>
                <a:gd name="connsiteY53" fmla="*/ 240506 h 807244"/>
                <a:gd name="connsiteX54" fmla="*/ 0 w 661987"/>
                <a:gd name="connsiteY54" fmla="*/ 290513 h 807244"/>
                <a:gd name="connsiteX55" fmla="*/ 21431 w 661987"/>
                <a:gd name="connsiteY55" fmla="*/ 326231 h 807244"/>
                <a:gd name="connsiteX56" fmla="*/ 50006 w 661987"/>
                <a:gd name="connsiteY56" fmla="*/ 345281 h 807244"/>
                <a:gd name="connsiteX57" fmla="*/ 78581 w 661987"/>
                <a:gd name="connsiteY57" fmla="*/ 378619 h 807244"/>
                <a:gd name="connsiteX58" fmla="*/ 92869 w 661987"/>
                <a:gd name="connsiteY58" fmla="*/ 378619 h 807244"/>
                <a:gd name="connsiteX59" fmla="*/ 128587 w 661987"/>
                <a:gd name="connsiteY59" fmla="*/ 350044 h 807244"/>
                <a:gd name="connsiteX60" fmla="*/ 150019 w 661987"/>
                <a:gd name="connsiteY60" fmla="*/ 369094 h 807244"/>
                <a:gd name="connsiteX61" fmla="*/ 188119 w 661987"/>
                <a:gd name="connsiteY61" fmla="*/ 347663 h 807244"/>
                <a:gd name="connsiteX62" fmla="*/ 228600 w 661987"/>
                <a:gd name="connsiteY62" fmla="*/ 347663 h 807244"/>
                <a:gd name="connsiteX63" fmla="*/ 271462 w 661987"/>
                <a:gd name="connsiteY63" fmla="*/ 295275 h 807244"/>
                <a:gd name="connsiteX64" fmla="*/ 297656 w 661987"/>
                <a:gd name="connsiteY64" fmla="*/ 307181 h 807244"/>
                <a:gd name="connsiteX65" fmla="*/ 269081 w 661987"/>
                <a:gd name="connsiteY65" fmla="*/ 378619 h 807244"/>
                <a:gd name="connsiteX66" fmla="*/ 290512 w 661987"/>
                <a:gd name="connsiteY66" fmla="*/ 426244 h 807244"/>
                <a:gd name="connsiteX67" fmla="*/ 240506 w 661987"/>
                <a:gd name="connsiteY67" fmla="*/ 421481 h 807244"/>
                <a:gd name="connsiteX68" fmla="*/ 219075 w 661987"/>
                <a:gd name="connsiteY68" fmla="*/ 452438 h 807244"/>
                <a:gd name="connsiteX69" fmla="*/ 202406 w 661987"/>
                <a:gd name="connsiteY69" fmla="*/ 461963 h 807244"/>
                <a:gd name="connsiteX70" fmla="*/ 188119 w 661987"/>
                <a:gd name="connsiteY70" fmla="*/ 488156 h 807244"/>
                <a:gd name="connsiteX71" fmla="*/ 188119 w 661987"/>
                <a:gd name="connsiteY71" fmla="*/ 621506 h 807244"/>
                <a:gd name="connsiteX72" fmla="*/ 190500 w 661987"/>
                <a:gd name="connsiteY72" fmla="*/ 645319 h 807244"/>
                <a:gd name="connsiteX73" fmla="*/ 173831 w 661987"/>
                <a:gd name="connsiteY73" fmla="*/ 690563 h 807244"/>
                <a:gd name="connsiteX74" fmla="*/ 178594 w 661987"/>
                <a:gd name="connsiteY74" fmla="*/ 714375 h 807244"/>
                <a:gd name="connsiteX75" fmla="*/ 200025 w 661987"/>
                <a:gd name="connsiteY75" fmla="*/ 769144 h 807244"/>
                <a:gd name="connsiteX76" fmla="*/ 223837 w 661987"/>
                <a:gd name="connsiteY76" fmla="*/ 759619 h 807244"/>
                <a:gd name="connsiteX77" fmla="*/ 233362 w 661987"/>
                <a:gd name="connsiteY77" fmla="*/ 726281 h 807244"/>
                <a:gd name="connsiteX78" fmla="*/ 257175 w 661987"/>
                <a:gd name="connsiteY78" fmla="*/ 740569 h 807244"/>
                <a:gd name="connsiteX79" fmla="*/ 288131 w 661987"/>
                <a:gd name="connsiteY79" fmla="*/ 740569 h 807244"/>
                <a:gd name="connsiteX80" fmla="*/ 316706 w 661987"/>
                <a:gd name="connsiteY80" fmla="*/ 747713 h 807244"/>
                <a:gd name="connsiteX81" fmla="*/ 292894 w 661987"/>
                <a:gd name="connsiteY81" fmla="*/ 804863 h 807244"/>
                <a:gd name="connsiteX82" fmla="*/ 330994 w 661987"/>
                <a:gd name="connsiteY82" fmla="*/ 807244 h 807244"/>
                <a:gd name="connsiteX83" fmla="*/ 354806 w 661987"/>
                <a:gd name="connsiteY83" fmla="*/ 781050 h 807244"/>
                <a:gd name="connsiteX84" fmla="*/ 385762 w 661987"/>
                <a:gd name="connsiteY84" fmla="*/ 778669 h 807244"/>
                <a:gd name="connsiteX85" fmla="*/ 414337 w 661987"/>
                <a:gd name="connsiteY85" fmla="*/ 745331 h 807244"/>
                <a:gd name="connsiteX86" fmla="*/ 376237 w 661987"/>
                <a:gd name="connsiteY86" fmla="*/ 688181 h 807244"/>
                <a:gd name="connsiteX87" fmla="*/ 407194 w 661987"/>
                <a:gd name="connsiteY87" fmla="*/ 664369 h 807244"/>
                <a:gd name="connsiteX88" fmla="*/ 433387 w 661987"/>
                <a:gd name="connsiteY88" fmla="*/ 633413 h 807244"/>
                <a:gd name="connsiteX89" fmla="*/ 516731 w 661987"/>
                <a:gd name="connsiteY89" fmla="*/ 642938 h 807244"/>
                <a:gd name="connsiteX90" fmla="*/ 521494 w 661987"/>
                <a:gd name="connsiteY90" fmla="*/ 631031 h 807244"/>
                <a:gd name="connsiteX91" fmla="*/ 488156 w 661987"/>
                <a:gd name="connsiteY91" fmla="*/ 607219 h 807244"/>
                <a:gd name="connsiteX92" fmla="*/ 452437 w 661987"/>
                <a:gd name="connsiteY92" fmla="*/ 597694 h 807244"/>
                <a:gd name="connsiteX93" fmla="*/ 421481 w 661987"/>
                <a:gd name="connsiteY93" fmla="*/ 573881 h 807244"/>
                <a:gd name="connsiteX94" fmla="*/ 435769 w 661987"/>
                <a:gd name="connsiteY94" fmla="*/ 545306 h 807244"/>
                <a:gd name="connsiteX95" fmla="*/ 407194 w 661987"/>
                <a:gd name="connsiteY95" fmla="*/ 535781 h 807244"/>
                <a:gd name="connsiteX96" fmla="*/ 407194 w 661987"/>
                <a:gd name="connsiteY96" fmla="*/ 535781 h 807244"/>
                <a:gd name="connsiteX97" fmla="*/ 421481 w 661987"/>
                <a:gd name="connsiteY97" fmla="*/ 497681 h 807244"/>
                <a:gd name="connsiteX98" fmla="*/ 409575 w 661987"/>
                <a:gd name="connsiteY98" fmla="*/ 469106 h 807244"/>
                <a:gd name="connsiteX99" fmla="*/ 457200 w 661987"/>
                <a:gd name="connsiteY99" fmla="*/ 435769 h 807244"/>
                <a:gd name="connsiteX100" fmla="*/ 497681 w 661987"/>
                <a:gd name="connsiteY100" fmla="*/ 445294 h 807244"/>
                <a:gd name="connsiteX101" fmla="*/ 552450 w 661987"/>
                <a:gd name="connsiteY101" fmla="*/ 445294 h 807244"/>
                <a:gd name="connsiteX102" fmla="*/ 661987 w 661987"/>
                <a:gd name="connsiteY102" fmla="*/ 421481 h 807244"/>
                <a:gd name="connsiteX0" fmla="*/ 661987 w 661987"/>
                <a:gd name="connsiteY0" fmla="*/ 421481 h 807244"/>
                <a:gd name="connsiteX1" fmla="*/ 642937 w 661987"/>
                <a:gd name="connsiteY1" fmla="*/ 359569 h 807244"/>
                <a:gd name="connsiteX2" fmla="*/ 657225 w 661987"/>
                <a:gd name="connsiteY2" fmla="*/ 350044 h 807244"/>
                <a:gd name="connsiteX3" fmla="*/ 650081 w 661987"/>
                <a:gd name="connsiteY3" fmla="*/ 330994 h 807244"/>
                <a:gd name="connsiteX4" fmla="*/ 621506 w 661987"/>
                <a:gd name="connsiteY4" fmla="*/ 330994 h 807244"/>
                <a:gd name="connsiteX5" fmla="*/ 602456 w 661987"/>
                <a:gd name="connsiteY5" fmla="*/ 350044 h 807244"/>
                <a:gd name="connsiteX6" fmla="*/ 573881 w 661987"/>
                <a:gd name="connsiteY6" fmla="*/ 321469 h 807244"/>
                <a:gd name="connsiteX7" fmla="*/ 540544 w 661987"/>
                <a:gd name="connsiteY7" fmla="*/ 328613 h 807244"/>
                <a:gd name="connsiteX8" fmla="*/ 521494 w 661987"/>
                <a:gd name="connsiteY8" fmla="*/ 316706 h 807244"/>
                <a:gd name="connsiteX9" fmla="*/ 528637 w 661987"/>
                <a:gd name="connsiteY9" fmla="*/ 300038 h 807244"/>
                <a:gd name="connsiteX10" fmla="*/ 511969 w 661987"/>
                <a:gd name="connsiteY10" fmla="*/ 266700 h 807244"/>
                <a:gd name="connsiteX11" fmla="*/ 538162 w 661987"/>
                <a:gd name="connsiteY11" fmla="*/ 269081 h 807244"/>
                <a:gd name="connsiteX12" fmla="*/ 550069 w 661987"/>
                <a:gd name="connsiteY12" fmla="*/ 254794 h 807244"/>
                <a:gd name="connsiteX13" fmla="*/ 550069 w 661987"/>
                <a:gd name="connsiteY13" fmla="*/ 235744 h 807244"/>
                <a:gd name="connsiteX14" fmla="*/ 531019 w 661987"/>
                <a:gd name="connsiteY14" fmla="*/ 219075 h 807244"/>
                <a:gd name="connsiteX15" fmla="*/ 540544 w 661987"/>
                <a:gd name="connsiteY15" fmla="*/ 197644 h 807244"/>
                <a:gd name="connsiteX16" fmla="*/ 571500 w 661987"/>
                <a:gd name="connsiteY16" fmla="*/ 192881 h 807244"/>
                <a:gd name="connsiteX17" fmla="*/ 578644 w 661987"/>
                <a:gd name="connsiteY17" fmla="*/ 171450 h 807244"/>
                <a:gd name="connsiteX18" fmla="*/ 578644 w 661987"/>
                <a:gd name="connsiteY18" fmla="*/ 154781 h 807244"/>
                <a:gd name="connsiteX19" fmla="*/ 576262 w 661987"/>
                <a:gd name="connsiteY19" fmla="*/ 123825 h 807244"/>
                <a:gd name="connsiteX20" fmla="*/ 545306 w 661987"/>
                <a:gd name="connsiteY20" fmla="*/ 100013 h 807244"/>
                <a:gd name="connsiteX21" fmla="*/ 542925 w 661987"/>
                <a:gd name="connsiteY21" fmla="*/ 78581 h 807244"/>
                <a:gd name="connsiteX22" fmla="*/ 521494 w 661987"/>
                <a:gd name="connsiteY22" fmla="*/ 45244 h 807244"/>
                <a:gd name="connsiteX23" fmla="*/ 488156 w 661987"/>
                <a:gd name="connsiteY23" fmla="*/ 26194 h 807244"/>
                <a:gd name="connsiteX24" fmla="*/ 445294 w 661987"/>
                <a:gd name="connsiteY24" fmla="*/ 0 h 807244"/>
                <a:gd name="connsiteX25" fmla="*/ 423862 w 661987"/>
                <a:gd name="connsiteY25" fmla="*/ 30956 h 807244"/>
                <a:gd name="connsiteX26" fmla="*/ 423862 w 661987"/>
                <a:gd name="connsiteY26" fmla="*/ 30956 h 807244"/>
                <a:gd name="connsiteX27" fmla="*/ 385762 w 661987"/>
                <a:gd name="connsiteY27" fmla="*/ 23813 h 807244"/>
                <a:gd name="connsiteX28" fmla="*/ 371475 w 661987"/>
                <a:gd name="connsiteY28" fmla="*/ 14288 h 807244"/>
                <a:gd name="connsiteX29" fmla="*/ 342900 w 661987"/>
                <a:gd name="connsiteY29" fmla="*/ 38100 h 807244"/>
                <a:gd name="connsiteX30" fmla="*/ 309562 w 661987"/>
                <a:gd name="connsiteY30" fmla="*/ 33338 h 807244"/>
                <a:gd name="connsiteX31" fmla="*/ 269081 w 661987"/>
                <a:gd name="connsiteY31" fmla="*/ 26194 h 807244"/>
                <a:gd name="connsiteX32" fmla="*/ 250031 w 661987"/>
                <a:gd name="connsiteY32" fmla="*/ 7144 h 807244"/>
                <a:gd name="connsiteX33" fmla="*/ 228600 w 661987"/>
                <a:gd name="connsiteY33" fmla="*/ 4763 h 807244"/>
                <a:gd name="connsiteX34" fmla="*/ 211931 w 661987"/>
                <a:gd name="connsiteY34" fmla="*/ 35719 h 807244"/>
                <a:gd name="connsiteX35" fmla="*/ 195262 w 661987"/>
                <a:gd name="connsiteY35" fmla="*/ 59531 h 807244"/>
                <a:gd name="connsiteX36" fmla="*/ 226218 w 661987"/>
                <a:gd name="connsiteY36" fmla="*/ 59532 h 807244"/>
                <a:gd name="connsiteX37" fmla="*/ 209550 w 661987"/>
                <a:gd name="connsiteY37" fmla="*/ 102394 h 807244"/>
                <a:gd name="connsiteX38" fmla="*/ 216694 w 661987"/>
                <a:gd name="connsiteY38" fmla="*/ 130969 h 807244"/>
                <a:gd name="connsiteX39" fmla="*/ 219075 w 661987"/>
                <a:gd name="connsiteY39" fmla="*/ 164306 h 807244"/>
                <a:gd name="connsiteX40" fmla="*/ 238125 w 661987"/>
                <a:gd name="connsiteY40" fmla="*/ 176213 h 807244"/>
                <a:gd name="connsiteX41" fmla="*/ 204787 w 661987"/>
                <a:gd name="connsiteY41" fmla="*/ 197644 h 807244"/>
                <a:gd name="connsiteX42" fmla="*/ 200025 w 661987"/>
                <a:gd name="connsiteY42" fmla="*/ 204788 h 807244"/>
                <a:gd name="connsiteX43" fmla="*/ 178594 w 661987"/>
                <a:gd name="connsiteY43" fmla="*/ 216694 h 807244"/>
                <a:gd name="connsiteX44" fmla="*/ 157162 w 661987"/>
                <a:gd name="connsiteY44" fmla="*/ 233363 h 807244"/>
                <a:gd name="connsiteX45" fmla="*/ 169069 w 661987"/>
                <a:gd name="connsiteY45" fmla="*/ 247650 h 807244"/>
                <a:gd name="connsiteX46" fmla="*/ 166687 w 661987"/>
                <a:gd name="connsiteY46" fmla="*/ 271463 h 807244"/>
                <a:gd name="connsiteX47" fmla="*/ 138112 w 661987"/>
                <a:gd name="connsiteY47" fmla="*/ 266700 h 807244"/>
                <a:gd name="connsiteX48" fmla="*/ 121444 w 661987"/>
                <a:gd name="connsiteY48" fmla="*/ 238125 h 807244"/>
                <a:gd name="connsiteX49" fmla="*/ 90487 w 661987"/>
                <a:gd name="connsiteY49" fmla="*/ 273844 h 807244"/>
                <a:gd name="connsiteX50" fmla="*/ 92869 w 661987"/>
                <a:gd name="connsiteY50" fmla="*/ 223838 h 807244"/>
                <a:gd name="connsiteX51" fmla="*/ 64294 w 661987"/>
                <a:gd name="connsiteY51" fmla="*/ 211931 h 807244"/>
                <a:gd name="connsiteX52" fmla="*/ 42862 w 661987"/>
                <a:gd name="connsiteY52" fmla="*/ 202406 h 807244"/>
                <a:gd name="connsiteX53" fmla="*/ 0 w 661987"/>
                <a:gd name="connsiteY53" fmla="*/ 240506 h 807244"/>
                <a:gd name="connsiteX54" fmla="*/ 0 w 661987"/>
                <a:gd name="connsiteY54" fmla="*/ 290513 h 807244"/>
                <a:gd name="connsiteX55" fmla="*/ 21431 w 661987"/>
                <a:gd name="connsiteY55" fmla="*/ 326231 h 807244"/>
                <a:gd name="connsiteX56" fmla="*/ 50006 w 661987"/>
                <a:gd name="connsiteY56" fmla="*/ 345281 h 807244"/>
                <a:gd name="connsiteX57" fmla="*/ 78581 w 661987"/>
                <a:gd name="connsiteY57" fmla="*/ 378619 h 807244"/>
                <a:gd name="connsiteX58" fmla="*/ 92869 w 661987"/>
                <a:gd name="connsiteY58" fmla="*/ 378619 h 807244"/>
                <a:gd name="connsiteX59" fmla="*/ 128587 w 661987"/>
                <a:gd name="connsiteY59" fmla="*/ 350044 h 807244"/>
                <a:gd name="connsiteX60" fmla="*/ 150019 w 661987"/>
                <a:gd name="connsiteY60" fmla="*/ 369094 h 807244"/>
                <a:gd name="connsiteX61" fmla="*/ 188119 w 661987"/>
                <a:gd name="connsiteY61" fmla="*/ 347663 h 807244"/>
                <a:gd name="connsiteX62" fmla="*/ 228600 w 661987"/>
                <a:gd name="connsiteY62" fmla="*/ 347663 h 807244"/>
                <a:gd name="connsiteX63" fmla="*/ 271462 w 661987"/>
                <a:gd name="connsiteY63" fmla="*/ 295275 h 807244"/>
                <a:gd name="connsiteX64" fmla="*/ 297656 w 661987"/>
                <a:gd name="connsiteY64" fmla="*/ 307181 h 807244"/>
                <a:gd name="connsiteX65" fmla="*/ 269081 w 661987"/>
                <a:gd name="connsiteY65" fmla="*/ 378619 h 807244"/>
                <a:gd name="connsiteX66" fmla="*/ 290512 w 661987"/>
                <a:gd name="connsiteY66" fmla="*/ 426244 h 807244"/>
                <a:gd name="connsiteX67" fmla="*/ 240506 w 661987"/>
                <a:gd name="connsiteY67" fmla="*/ 421481 h 807244"/>
                <a:gd name="connsiteX68" fmla="*/ 219075 w 661987"/>
                <a:gd name="connsiteY68" fmla="*/ 452438 h 807244"/>
                <a:gd name="connsiteX69" fmla="*/ 202406 w 661987"/>
                <a:gd name="connsiteY69" fmla="*/ 461963 h 807244"/>
                <a:gd name="connsiteX70" fmla="*/ 188119 w 661987"/>
                <a:gd name="connsiteY70" fmla="*/ 488156 h 807244"/>
                <a:gd name="connsiteX71" fmla="*/ 188119 w 661987"/>
                <a:gd name="connsiteY71" fmla="*/ 621506 h 807244"/>
                <a:gd name="connsiteX72" fmla="*/ 190500 w 661987"/>
                <a:gd name="connsiteY72" fmla="*/ 645319 h 807244"/>
                <a:gd name="connsiteX73" fmla="*/ 173831 w 661987"/>
                <a:gd name="connsiteY73" fmla="*/ 690563 h 807244"/>
                <a:gd name="connsiteX74" fmla="*/ 178594 w 661987"/>
                <a:gd name="connsiteY74" fmla="*/ 714375 h 807244"/>
                <a:gd name="connsiteX75" fmla="*/ 200025 w 661987"/>
                <a:gd name="connsiteY75" fmla="*/ 769144 h 807244"/>
                <a:gd name="connsiteX76" fmla="*/ 223837 w 661987"/>
                <a:gd name="connsiteY76" fmla="*/ 759619 h 807244"/>
                <a:gd name="connsiteX77" fmla="*/ 233362 w 661987"/>
                <a:gd name="connsiteY77" fmla="*/ 726281 h 807244"/>
                <a:gd name="connsiteX78" fmla="*/ 257175 w 661987"/>
                <a:gd name="connsiteY78" fmla="*/ 740569 h 807244"/>
                <a:gd name="connsiteX79" fmla="*/ 288131 w 661987"/>
                <a:gd name="connsiteY79" fmla="*/ 740569 h 807244"/>
                <a:gd name="connsiteX80" fmla="*/ 316706 w 661987"/>
                <a:gd name="connsiteY80" fmla="*/ 747713 h 807244"/>
                <a:gd name="connsiteX81" fmla="*/ 292894 w 661987"/>
                <a:gd name="connsiteY81" fmla="*/ 804863 h 807244"/>
                <a:gd name="connsiteX82" fmla="*/ 330994 w 661987"/>
                <a:gd name="connsiteY82" fmla="*/ 807244 h 807244"/>
                <a:gd name="connsiteX83" fmla="*/ 354806 w 661987"/>
                <a:gd name="connsiteY83" fmla="*/ 781050 h 807244"/>
                <a:gd name="connsiteX84" fmla="*/ 385762 w 661987"/>
                <a:gd name="connsiteY84" fmla="*/ 778669 h 807244"/>
                <a:gd name="connsiteX85" fmla="*/ 414337 w 661987"/>
                <a:gd name="connsiteY85" fmla="*/ 745331 h 807244"/>
                <a:gd name="connsiteX86" fmla="*/ 376237 w 661987"/>
                <a:gd name="connsiteY86" fmla="*/ 688181 h 807244"/>
                <a:gd name="connsiteX87" fmla="*/ 407194 w 661987"/>
                <a:gd name="connsiteY87" fmla="*/ 664369 h 807244"/>
                <a:gd name="connsiteX88" fmla="*/ 433387 w 661987"/>
                <a:gd name="connsiteY88" fmla="*/ 633413 h 807244"/>
                <a:gd name="connsiteX89" fmla="*/ 516731 w 661987"/>
                <a:gd name="connsiteY89" fmla="*/ 642938 h 807244"/>
                <a:gd name="connsiteX90" fmla="*/ 521494 w 661987"/>
                <a:gd name="connsiteY90" fmla="*/ 631031 h 807244"/>
                <a:gd name="connsiteX91" fmla="*/ 488156 w 661987"/>
                <a:gd name="connsiteY91" fmla="*/ 607219 h 807244"/>
                <a:gd name="connsiteX92" fmla="*/ 452437 w 661987"/>
                <a:gd name="connsiteY92" fmla="*/ 597694 h 807244"/>
                <a:gd name="connsiteX93" fmla="*/ 421481 w 661987"/>
                <a:gd name="connsiteY93" fmla="*/ 573881 h 807244"/>
                <a:gd name="connsiteX94" fmla="*/ 435769 w 661987"/>
                <a:gd name="connsiteY94" fmla="*/ 545306 h 807244"/>
                <a:gd name="connsiteX95" fmla="*/ 407194 w 661987"/>
                <a:gd name="connsiteY95" fmla="*/ 535781 h 807244"/>
                <a:gd name="connsiteX96" fmla="*/ 407194 w 661987"/>
                <a:gd name="connsiteY96" fmla="*/ 535781 h 807244"/>
                <a:gd name="connsiteX97" fmla="*/ 421481 w 661987"/>
                <a:gd name="connsiteY97" fmla="*/ 497681 h 807244"/>
                <a:gd name="connsiteX98" fmla="*/ 409575 w 661987"/>
                <a:gd name="connsiteY98" fmla="*/ 469106 h 807244"/>
                <a:gd name="connsiteX99" fmla="*/ 457200 w 661987"/>
                <a:gd name="connsiteY99" fmla="*/ 435769 h 807244"/>
                <a:gd name="connsiteX100" fmla="*/ 497681 w 661987"/>
                <a:gd name="connsiteY100" fmla="*/ 445294 h 807244"/>
                <a:gd name="connsiteX101" fmla="*/ 552450 w 661987"/>
                <a:gd name="connsiteY101" fmla="*/ 445294 h 807244"/>
                <a:gd name="connsiteX102" fmla="*/ 661987 w 661987"/>
                <a:gd name="connsiteY102" fmla="*/ 421481 h 807244"/>
                <a:gd name="connsiteX0" fmla="*/ 661987 w 661987"/>
                <a:gd name="connsiteY0" fmla="*/ 421481 h 807244"/>
                <a:gd name="connsiteX1" fmla="*/ 642937 w 661987"/>
                <a:gd name="connsiteY1" fmla="*/ 395288 h 807244"/>
                <a:gd name="connsiteX2" fmla="*/ 642937 w 661987"/>
                <a:gd name="connsiteY2" fmla="*/ 359569 h 807244"/>
                <a:gd name="connsiteX3" fmla="*/ 657225 w 661987"/>
                <a:gd name="connsiteY3" fmla="*/ 350044 h 807244"/>
                <a:gd name="connsiteX4" fmla="*/ 650081 w 661987"/>
                <a:gd name="connsiteY4" fmla="*/ 330994 h 807244"/>
                <a:gd name="connsiteX5" fmla="*/ 621506 w 661987"/>
                <a:gd name="connsiteY5" fmla="*/ 330994 h 807244"/>
                <a:gd name="connsiteX6" fmla="*/ 602456 w 661987"/>
                <a:gd name="connsiteY6" fmla="*/ 350044 h 807244"/>
                <a:gd name="connsiteX7" fmla="*/ 573881 w 661987"/>
                <a:gd name="connsiteY7" fmla="*/ 321469 h 807244"/>
                <a:gd name="connsiteX8" fmla="*/ 540544 w 661987"/>
                <a:gd name="connsiteY8" fmla="*/ 328613 h 807244"/>
                <a:gd name="connsiteX9" fmla="*/ 521494 w 661987"/>
                <a:gd name="connsiteY9" fmla="*/ 316706 h 807244"/>
                <a:gd name="connsiteX10" fmla="*/ 528637 w 661987"/>
                <a:gd name="connsiteY10" fmla="*/ 300038 h 807244"/>
                <a:gd name="connsiteX11" fmla="*/ 511969 w 661987"/>
                <a:gd name="connsiteY11" fmla="*/ 266700 h 807244"/>
                <a:gd name="connsiteX12" fmla="*/ 538162 w 661987"/>
                <a:gd name="connsiteY12" fmla="*/ 269081 h 807244"/>
                <a:gd name="connsiteX13" fmla="*/ 550069 w 661987"/>
                <a:gd name="connsiteY13" fmla="*/ 254794 h 807244"/>
                <a:gd name="connsiteX14" fmla="*/ 550069 w 661987"/>
                <a:gd name="connsiteY14" fmla="*/ 235744 h 807244"/>
                <a:gd name="connsiteX15" fmla="*/ 531019 w 661987"/>
                <a:gd name="connsiteY15" fmla="*/ 219075 h 807244"/>
                <a:gd name="connsiteX16" fmla="*/ 540544 w 661987"/>
                <a:gd name="connsiteY16" fmla="*/ 197644 h 807244"/>
                <a:gd name="connsiteX17" fmla="*/ 571500 w 661987"/>
                <a:gd name="connsiteY17" fmla="*/ 192881 h 807244"/>
                <a:gd name="connsiteX18" fmla="*/ 578644 w 661987"/>
                <a:gd name="connsiteY18" fmla="*/ 171450 h 807244"/>
                <a:gd name="connsiteX19" fmla="*/ 578644 w 661987"/>
                <a:gd name="connsiteY19" fmla="*/ 154781 h 807244"/>
                <a:gd name="connsiteX20" fmla="*/ 576262 w 661987"/>
                <a:gd name="connsiteY20" fmla="*/ 123825 h 807244"/>
                <a:gd name="connsiteX21" fmla="*/ 545306 w 661987"/>
                <a:gd name="connsiteY21" fmla="*/ 100013 h 807244"/>
                <a:gd name="connsiteX22" fmla="*/ 542925 w 661987"/>
                <a:gd name="connsiteY22" fmla="*/ 78581 h 807244"/>
                <a:gd name="connsiteX23" fmla="*/ 521494 w 661987"/>
                <a:gd name="connsiteY23" fmla="*/ 45244 h 807244"/>
                <a:gd name="connsiteX24" fmla="*/ 488156 w 661987"/>
                <a:gd name="connsiteY24" fmla="*/ 26194 h 807244"/>
                <a:gd name="connsiteX25" fmla="*/ 445294 w 661987"/>
                <a:gd name="connsiteY25" fmla="*/ 0 h 807244"/>
                <a:gd name="connsiteX26" fmla="*/ 423862 w 661987"/>
                <a:gd name="connsiteY26" fmla="*/ 30956 h 807244"/>
                <a:gd name="connsiteX27" fmla="*/ 423862 w 661987"/>
                <a:gd name="connsiteY27" fmla="*/ 30956 h 807244"/>
                <a:gd name="connsiteX28" fmla="*/ 385762 w 661987"/>
                <a:gd name="connsiteY28" fmla="*/ 23813 h 807244"/>
                <a:gd name="connsiteX29" fmla="*/ 371475 w 661987"/>
                <a:gd name="connsiteY29" fmla="*/ 14288 h 807244"/>
                <a:gd name="connsiteX30" fmla="*/ 342900 w 661987"/>
                <a:gd name="connsiteY30" fmla="*/ 38100 h 807244"/>
                <a:gd name="connsiteX31" fmla="*/ 309562 w 661987"/>
                <a:gd name="connsiteY31" fmla="*/ 33338 h 807244"/>
                <a:gd name="connsiteX32" fmla="*/ 269081 w 661987"/>
                <a:gd name="connsiteY32" fmla="*/ 26194 h 807244"/>
                <a:gd name="connsiteX33" fmla="*/ 250031 w 661987"/>
                <a:gd name="connsiteY33" fmla="*/ 7144 h 807244"/>
                <a:gd name="connsiteX34" fmla="*/ 228600 w 661987"/>
                <a:gd name="connsiteY34" fmla="*/ 4763 h 807244"/>
                <a:gd name="connsiteX35" fmla="*/ 211931 w 661987"/>
                <a:gd name="connsiteY35" fmla="*/ 35719 h 807244"/>
                <a:gd name="connsiteX36" fmla="*/ 195262 w 661987"/>
                <a:gd name="connsiteY36" fmla="*/ 59531 h 807244"/>
                <a:gd name="connsiteX37" fmla="*/ 226218 w 661987"/>
                <a:gd name="connsiteY37" fmla="*/ 59532 h 807244"/>
                <a:gd name="connsiteX38" fmla="*/ 209550 w 661987"/>
                <a:gd name="connsiteY38" fmla="*/ 102394 h 807244"/>
                <a:gd name="connsiteX39" fmla="*/ 216694 w 661987"/>
                <a:gd name="connsiteY39" fmla="*/ 130969 h 807244"/>
                <a:gd name="connsiteX40" fmla="*/ 219075 w 661987"/>
                <a:gd name="connsiteY40" fmla="*/ 164306 h 807244"/>
                <a:gd name="connsiteX41" fmla="*/ 238125 w 661987"/>
                <a:gd name="connsiteY41" fmla="*/ 176213 h 807244"/>
                <a:gd name="connsiteX42" fmla="*/ 204787 w 661987"/>
                <a:gd name="connsiteY42" fmla="*/ 197644 h 807244"/>
                <a:gd name="connsiteX43" fmla="*/ 200025 w 661987"/>
                <a:gd name="connsiteY43" fmla="*/ 204788 h 807244"/>
                <a:gd name="connsiteX44" fmla="*/ 178594 w 661987"/>
                <a:gd name="connsiteY44" fmla="*/ 216694 h 807244"/>
                <a:gd name="connsiteX45" fmla="*/ 157162 w 661987"/>
                <a:gd name="connsiteY45" fmla="*/ 233363 h 807244"/>
                <a:gd name="connsiteX46" fmla="*/ 169069 w 661987"/>
                <a:gd name="connsiteY46" fmla="*/ 247650 h 807244"/>
                <a:gd name="connsiteX47" fmla="*/ 166687 w 661987"/>
                <a:gd name="connsiteY47" fmla="*/ 271463 h 807244"/>
                <a:gd name="connsiteX48" fmla="*/ 138112 w 661987"/>
                <a:gd name="connsiteY48" fmla="*/ 266700 h 807244"/>
                <a:gd name="connsiteX49" fmla="*/ 121444 w 661987"/>
                <a:gd name="connsiteY49" fmla="*/ 238125 h 807244"/>
                <a:gd name="connsiteX50" fmla="*/ 90487 w 661987"/>
                <a:gd name="connsiteY50" fmla="*/ 273844 h 807244"/>
                <a:gd name="connsiteX51" fmla="*/ 92869 w 661987"/>
                <a:gd name="connsiteY51" fmla="*/ 223838 h 807244"/>
                <a:gd name="connsiteX52" fmla="*/ 64294 w 661987"/>
                <a:gd name="connsiteY52" fmla="*/ 211931 h 807244"/>
                <a:gd name="connsiteX53" fmla="*/ 42862 w 661987"/>
                <a:gd name="connsiteY53" fmla="*/ 202406 h 807244"/>
                <a:gd name="connsiteX54" fmla="*/ 0 w 661987"/>
                <a:gd name="connsiteY54" fmla="*/ 240506 h 807244"/>
                <a:gd name="connsiteX55" fmla="*/ 0 w 661987"/>
                <a:gd name="connsiteY55" fmla="*/ 290513 h 807244"/>
                <a:gd name="connsiteX56" fmla="*/ 21431 w 661987"/>
                <a:gd name="connsiteY56" fmla="*/ 326231 h 807244"/>
                <a:gd name="connsiteX57" fmla="*/ 50006 w 661987"/>
                <a:gd name="connsiteY57" fmla="*/ 345281 h 807244"/>
                <a:gd name="connsiteX58" fmla="*/ 78581 w 661987"/>
                <a:gd name="connsiteY58" fmla="*/ 378619 h 807244"/>
                <a:gd name="connsiteX59" fmla="*/ 92869 w 661987"/>
                <a:gd name="connsiteY59" fmla="*/ 378619 h 807244"/>
                <a:gd name="connsiteX60" fmla="*/ 128587 w 661987"/>
                <a:gd name="connsiteY60" fmla="*/ 350044 h 807244"/>
                <a:gd name="connsiteX61" fmla="*/ 150019 w 661987"/>
                <a:gd name="connsiteY61" fmla="*/ 369094 h 807244"/>
                <a:gd name="connsiteX62" fmla="*/ 188119 w 661987"/>
                <a:gd name="connsiteY62" fmla="*/ 347663 h 807244"/>
                <a:gd name="connsiteX63" fmla="*/ 228600 w 661987"/>
                <a:gd name="connsiteY63" fmla="*/ 347663 h 807244"/>
                <a:gd name="connsiteX64" fmla="*/ 271462 w 661987"/>
                <a:gd name="connsiteY64" fmla="*/ 295275 h 807244"/>
                <a:gd name="connsiteX65" fmla="*/ 297656 w 661987"/>
                <a:gd name="connsiteY65" fmla="*/ 307181 h 807244"/>
                <a:gd name="connsiteX66" fmla="*/ 269081 w 661987"/>
                <a:gd name="connsiteY66" fmla="*/ 378619 h 807244"/>
                <a:gd name="connsiteX67" fmla="*/ 290512 w 661987"/>
                <a:gd name="connsiteY67" fmla="*/ 426244 h 807244"/>
                <a:gd name="connsiteX68" fmla="*/ 240506 w 661987"/>
                <a:gd name="connsiteY68" fmla="*/ 421481 h 807244"/>
                <a:gd name="connsiteX69" fmla="*/ 219075 w 661987"/>
                <a:gd name="connsiteY69" fmla="*/ 452438 h 807244"/>
                <a:gd name="connsiteX70" fmla="*/ 202406 w 661987"/>
                <a:gd name="connsiteY70" fmla="*/ 461963 h 807244"/>
                <a:gd name="connsiteX71" fmla="*/ 188119 w 661987"/>
                <a:gd name="connsiteY71" fmla="*/ 488156 h 807244"/>
                <a:gd name="connsiteX72" fmla="*/ 188119 w 661987"/>
                <a:gd name="connsiteY72" fmla="*/ 621506 h 807244"/>
                <a:gd name="connsiteX73" fmla="*/ 190500 w 661987"/>
                <a:gd name="connsiteY73" fmla="*/ 645319 h 807244"/>
                <a:gd name="connsiteX74" fmla="*/ 173831 w 661987"/>
                <a:gd name="connsiteY74" fmla="*/ 690563 h 807244"/>
                <a:gd name="connsiteX75" fmla="*/ 178594 w 661987"/>
                <a:gd name="connsiteY75" fmla="*/ 714375 h 807244"/>
                <a:gd name="connsiteX76" fmla="*/ 200025 w 661987"/>
                <a:gd name="connsiteY76" fmla="*/ 769144 h 807244"/>
                <a:gd name="connsiteX77" fmla="*/ 223837 w 661987"/>
                <a:gd name="connsiteY77" fmla="*/ 759619 h 807244"/>
                <a:gd name="connsiteX78" fmla="*/ 233362 w 661987"/>
                <a:gd name="connsiteY78" fmla="*/ 726281 h 807244"/>
                <a:gd name="connsiteX79" fmla="*/ 257175 w 661987"/>
                <a:gd name="connsiteY79" fmla="*/ 740569 h 807244"/>
                <a:gd name="connsiteX80" fmla="*/ 288131 w 661987"/>
                <a:gd name="connsiteY80" fmla="*/ 740569 h 807244"/>
                <a:gd name="connsiteX81" fmla="*/ 316706 w 661987"/>
                <a:gd name="connsiteY81" fmla="*/ 747713 h 807244"/>
                <a:gd name="connsiteX82" fmla="*/ 292894 w 661987"/>
                <a:gd name="connsiteY82" fmla="*/ 804863 h 807244"/>
                <a:gd name="connsiteX83" fmla="*/ 330994 w 661987"/>
                <a:gd name="connsiteY83" fmla="*/ 807244 h 807244"/>
                <a:gd name="connsiteX84" fmla="*/ 354806 w 661987"/>
                <a:gd name="connsiteY84" fmla="*/ 781050 h 807244"/>
                <a:gd name="connsiteX85" fmla="*/ 385762 w 661987"/>
                <a:gd name="connsiteY85" fmla="*/ 778669 h 807244"/>
                <a:gd name="connsiteX86" fmla="*/ 414337 w 661987"/>
                <a:gd name="connsiteY86" fmla="*/ 745331 h 807244"/>
                <a:gd name="connsiteX87" fmla="*/ 376237 w 661987"/>
                <a:gd name="connsiteY87" fmla="*/ 688181 h 807244"/>
                <a:gd name="connsiteX88" fmla="*/ 407194 w 661987"/>
                <a:gd name="connsiteY88" fmla="*/ 664369 h 807244"/>
                <a:gd name="connsiteX89" fmla="*/ 433387 w 661987"/>
                <a:gd name="connsiteY89" fmla="*/ 633413 h 807244"/>
                <a:gd name="connsiteX90" fmla="*/ 516731 w 661987"/>
                <a:gd name="connsiteY90" fmla="*/ 642938 h 807244"/>
                <a:gd name="connsiteX91" fmla="*/ 521494 w 661987"/>
                <a:gd name="connsiteY91" fmla="*/ 631031 h 807244"/>
                <a:gd name="connsiteX92" fmla="*/ 488156 w 661987"/>
                <a:gd name="connsiteY92" fmla="*/ 607219 h 807244"/>
                <a:gd name="connsiteX93" fmla="*/ 452437 w 661987"/>
                <a:gd name="connsiteY93" fmla="*/ 597694 h 807244"/>
                <a:gd name="connsiteX94" fmla="*/ 421481 w 661987"/>
                <a:gd name="connsiteY94" fmla="*/ 573881 h 807244"/>
                <a:gd name="connsiteX95" fmla="*/ 435769 w 661987"/>
                <a:gd name="connsiteY95" fmla="*/ 545306 h 807244"/>
                <a:gd name="connsiteX96" fmla="*/ 407194 w 661987"/>
                <a:gd name="connsiteY96" fmla="*/ 535781 h 807244"/>
                <a:gd name="connsiteX97" fmla="*/ 407194 w 661987"/>
                <a:gd name="connsiteY97" fmla="*/ 535781 h 807244"/>
                <a:gd name="connsiteX98" fmla="*/ 421481 w 661987"/>
                <a:gd name="connsiteY98" fmla="*/ 497681 h 807244"/>
                <a:gd name="connsiteX99" fmla="*/ 409575 w 661987"/>
                <a:gd name="connsiteY99" fmla="*/ 469106 h 807244"/>
                <a:gd name="connsiteX100" fmla="*/ 457200 w 661987"/>
                <a:gd name="connsiteY100" fmla="*/ 435769 h 807244"/>
                <a:gd name="connsiteX101" fmla="*/ 497681 w 661987"/>
                <a:gd name="connsiteY101" fmla="*/ 445294 h 807244"/>
                <a:gd name="connsiteX102" fmla="*/ 552450 w 661987"/>
                <a:gd name="connsiteY102" fmla="*/ 445294 h 807244"/>
                <a:gd name="connsiteX103" fmla="*/ 661987 w 661987"/>
                <a:gd name="connsiteY103" fmla="*/ 421481 h 807244"/>
                <a:gd name="connsiteX0" fmla="*/ 661987 w 661987"/>
                <a:gd name="connsiteY0" fmla="*/ 421481 h 807244"/>
                <a:gd name="connsiteX1" fmla="*/ 642937 w 661987"/>
                <a:gd name="connsiteY1" fmla="*/ 395288 h 807244"/>
                <a:gd name="connsiteX2" fmla="*/ 642937 w 661987"/>
                <a:gd name="connsiteY2" fmla="*/ 359569 h 807244"/>
                <a:gd name="connsiteX3" fmla="*/ 657225 w 661987"/>
                <a:gd name="connsiteY3" fmla="*/ 350044 h 807244"/>
                <a:gd name="connsiteX4" fmla="*/ 650081 w 661987"/>
                <a:gd name="connsiteY4" fmla="*/ 330994 h 807244"/>
                <a:gd name="connsiteX5" fmla="*/ 621506 w 661987"/>
                <a:gd name="connsiteY5" fmla="*/ 330994 h 807244"/>
                <a:gd name="connsiteX6" fmla="*/ 602456 w 661987"/>
                <a:gd name="connsiteY6" fmla="*/ 350044 h 807244"/>
                <a:gd name="connsiteX7" fmla="*/ 573881 w 661987"/>
                <a:gd name="connsiteY7" fmla="*/ 321469 h 807244"/>
                <a:gd name="connsiteX8" fmla="*/ 540544 w 661987"/>
                <a:gd name="connsiteY8" fmla="*/ 328613 h 807244"/>
                <a:gd name="connsiteX9" fmla="*/ 521494 w 661987"/>
                <a:gd name="connsiteY9" fmla="*/ 316706 h 807244"/>
                <a:gd name="connsiteX10" fmla="*/ 528637 w 661987"/>
                <a:gd name="connsiteY10" fmla="*/ 300038 h 807244"/>
                <a:gd name="connsiteX11" fmla="*/ 511969 w 661987"/>
                <a:gd name="connsiteY11" fmla="*/ 266700 h 807244"/>
                <a:gd name="connsiteX12" fmla="*/ 538162 w 661987"/>
                <a:gd name="connsiteY12" fmla="*/ 269081 h 807244"/>
                <a:gd name="connsiteX13" fmla="*/ 550069 w 661987"/>
                <a:gd name="connsiteY13" fmla="*/ 254794 h 807244"/>
                <a:gd name="connsiteX14" fmla="*/ 550069 w 661987"/>
                <a:gd name="connsiteY14" fmla="*/ 235744 h 807244"/>
                <a:gd name="connsiteX15" fmla="*/ 531019 w 661987"/>
                <a:gd name="connsiteY15" fmla="*/ 219075 h 807244"/>
                <a:gd name="connsiteX16" fmla="*/ 540544 w 661987"/>
                <a:gd name="connsiteY16" fmla="*/ 197644 h 807244"/>
                <a:gd name="connsiteX17" fmla="*/ 571500 w 661987"/>
                <a:gd name="connsiteY17" fmla="*/ 192881 h 807244"/>
                <a:gd name="connsiteX18" fmla="*/ 578644 w 661987"/>
                <a:gd name="connsiteY18" fmla="*/ 171450 h 807244"/>
                <a:gd name="connsiteX19" fmla="*/ 578644 w 661987"/>
                <a:gd name="connsiteY19" fmla="*/ 154781 h 807244"/>
                <a:gd name="connsiteX20" fmla="*/ 576262 w 661987"/>
                <a:gd name="connsiteY20" fmla="*/ 123825 h 807244"/>
                <a:gd name="connsiteX21" fmla="*/ 545306 w 661987"/>
                <a:gd name="connsiteY21" fmla="*/ 100013 h 807244"/>
                <a:gd name="connsiteX22" fmla="*/ 542925 w 661987"/>
                <a:gd name="connsiteY22" fmla="*/ 78581 h 807244"/>
                <a:gd name="connsiteX23" fmla="*/ 521494 w 661987"/>
                <a:gd name="connsiteY23" fmla="*/ 45244 h 807244"/>
                <a:gd name="connsiteX24" fmla="*/ 488156 w 661987"/>
                <a:gd name="connsiteY24" fmla="*/ 26194 h 807244"/>
                <a:gd name="connsiteX25" fmla="*/ 445294 w 661987"/>
                <a:gd name="connsiteY25" fmla="*/ 0 h 807244"/>
                <a:gd name="connsiteX26" fmla="*/ 423862 w 661987"/>
                <a:gd name="connsiteY26" fmla="*/ 30956 h 807244"/>
                <a:gd name="connsiteX27" fmla="*/ 423862 w 661987"/>
                <a:gd name="connsiteY27" fmla="*/ 30956 h 807244"/>
                <a:gd name="connsiteX28" fmla="*/ 385762 w 661987"/>
                <a:gd name="connsiteY28" fmla="*/ 23813 h 807244"/>
                <a:gd name="connsiteX29" fmla="*/ 371475 w 661987"/>
                <a:gd name="connsiteY29" fmla="*/ 14288 h 807244"/>
                <a:gd name="connsiteX30" fmla="*/ 342900 w 661987"/>
                <a:gd name="connsiteY30" fmla="*/ 38100 h 807244"/>
                <a:gd name="connsiteX31" fmla="*/ 309562 w 661987"/>
                <a:gd name="connsiteY31" fmla="*/ 33338 h 807244"/>
                <a:gd name="connsiteX32" fmla="*/ 269081 w 661987"/>
                <a:gd name="connsiteY32" fmla="*/ 26194 h 807244"/>
                <a:gd name="connsiteX33" fmla="*/ 250031 w 661987"/>
                <a:gd name="connsiteY33" fmla="*/ 7144 h 807244"/>
                <a:gd name="connsiteX34" fmla="*/ 228600 w 661987"/>
                <a:gd name="connsiteY34" fmla="*/ 4763 h 807244"/>
                <a:gd name="connsiteX35" fmla="*/ 211931 w 661987"/>
                <a:gd name="connsiteY35" fmla="*/ 35719 h 807244"/>
                <a:gd name="connsiteX36" fmla="*/ 195262 w 661987"/>
                <a:gd name="connsiteY36" fmla="*/ 59531 h 807244"/>
                <a:gd name="connsiteX37" fmla="*/ 226218 w 661987"/>
                <a:gd name="connsiteY37" fmla="*/ 59532 h 807244"/>
                <a:gd name="connsiteX38" fmla="*/ 209550 w 661987"/>
                <a:gd name="connsiteY38" fmla="*/ 102394 h 807244"/>
                <a:gd name="connsiteX39" fmla="*/ 216694 w 661987"/>
                <a:gd name="connsiteY39" fmla="*/ 130969 h 807244"/>
                <a:gd name="connsiteX40" fmla="*/ 219075 w 661987"/>
                <a:gd name="connsiteY40" fmla="*/ 164306 h 807244"/>
                <a:gd name="connsiteX41" fmla="*/ 238125 w 661987"/>
                <a:gd name="connsiteY41" fmla="*/ 176213 h 807244"/>
                <a:gd name="connsiteX42" fmla="*/ 204787 w 661987"/>
                <a:gd name="connsiteY42" fmla="*/ 197644 h 807244"/>
                <a:gd name="connsiteX43" fmla="*/ 200025 w 661987"/>
                <a:gd name="connsiteY43" fmla="*/ 204788 h 807244"/>
                <a:gd name="connsiteX44" fmla="*/ 178594 w 661987"/>
                <a:gd name="connsiteY44" fmla="*/ 216694 h 807244"/>
                <a:gd name="connsiteX45" fmla="*/ 157162 w 661987"/>
                <a:gd name="connsiteY45" fmla="*/ 233363 h 807244"/>
                <a:gd name="connsiteX46" fmla="*/ 169069 w 661987"/>
                <a:gd name="connsiteY46" fmla="*/ 247650 h 807244"/>
                <a:gd name="connsiteX47" fmla="*/ 166687 w 661987"/>
                <a:gd name="connsiteY47" fmla="*/ 271463 h 807244"/>
                <a:gd name="connsiteX48" fmla="*/ 138112 w 661987"/>
                <a:gd name="connsiteY48" fmla="*/ 266700 h 807244"/>
                <a:gd name="connsiteX49" fmla="*/ 121444 w 661987"/>
                <a:gd name="connsiteY49" fmla="*/ 238125 h 807244"/>
                <a:gd name="connsiteX50" fmla="*/ 90487 w 661987"/>
                <a:gd name="connsiteY50" fmla="*/ 273844 h 807244"/>
                <a:gd name="connsiteX51" fmla="*/ 92869 w 661987"/>
                <a:gd name="connsiteY51" fmla="*/ 223838 h 807244"/>
                <a:gd name="connsiteX52" fmla="*/ 64294 w 661987"/>
                <a:gd name="connsiteY52" fmla="*/ 211931 h 807244"/>
                <a:gd name="connsiteX53" fmla="*/ 42862 w 661987"/>
                <a:gd name="connsiteY53" fmla="*/ 202406 h 807244"/>
                <a:gd name="connsiteX54" fmla="*/ 0 w 661987"/>
                <a:gd name="connsiteY54" fmla="*/ 240506 h 807244"/>
                <a:gd name="connsiteX55" fmla="*/ 0 w 661987"/>
                <a:gd name="connsiteY55" fmla="*/ 290513 h 807244"/>
                <a:gd name="connsiteX56" fmla="*/ 21431 w 661987"/>
                <a:gd name="connsiteY56" fmla="*/ 326231 h 807244"/>
                <a:gd name="connsiteX57" fmla="*/ 50006 w 661987"/>
                <a:gd name="connsiteY57" fmla="*/ 345281 h 807244"/>
                <a:gd name="connsiteX58" fmla="*/ 78581 w 661987"/>
                <a:gd name="connsiteY58" fmla="*/ 378619 h 807244"/>
                <a:gd name="connsiteX59" fmla="*/ 92869 w 661987"/>
                <a:gd name="connsiteY59" fmla="*/ 378619 h 807244"/>
                <a:gd name="connsiteX60" fmla="*/ 128587 w 661987"/>
                <a:gd name="connsiteY60" fmla="*/ 350044 h 807244"/>
                <a:gd name="connsiteX61" fmla="*/ 150019 w 661987"/>
                <a:gd name="connsiteY61" fmla="*/ 369094 h 807244"/>
                <a:gd name="connsiteX62" fmla="*/ 188119 w 661987"/>
                <a:gd name="connsiteY62" fmla="*/ 347663 h 807244"/>
                <a:gd name="connsiteX63" fmla="*/ 228600 w 661987"/>
                <a:gd name="connsiteY63" fmla="*/ 347663 h 807244"/>
                <a:gd name="connsiteX64" fmla="*/ 271462 w 661987"/>
                <a:gd name="connsiteY64" fmla="*/ 295275 h 807244"/>
                <a:gd name="connsiteX65" fmla="*/ 297656 w 661987"/>
                <a:gd name="connsiteY65" fmla="*/ 307181 h 807244"/>
                <a:gd name="connsiteX66" fmla="*/ 269081 w 661987"/>
                <a:gd name="connsiteY66" fmla="*/ 378619 h 807244"/>
                <a:gd name="connsiteX67" fmla="*/ 290512 w 661987"/>
                <a:gd name="connsiteY67" fmla="*/ 426244 h 807244"/>
                <a:gd name="connsiteX68" fmla="*/ 240506 w 661987"/>
                <a:gd name="connsiteY68" fmla="*/ 421481 h 807244"/>
                <a:gd name="connsiteX69" fmla="*/ 219075 w 661987"/>
                <a:gd name="connsiteY69" fmla="*/ 452438 h 807244"/>
                <a:gd name="connsiteX70" fmla="*/ 202406 w 661987"/>
                <a:gd name="connsiteY70" fmla="*/ 461963 h 807244"/>
                <a:gd name="connsiteX71" fmla="*/ 188119 w 661987"/>
                <a:gd name="connsiteY71" fmla="*/ 488156 h 807244"/>
                <a:gd name="connsiteX72" fmla="*/ 188119 w 661987"/>
                <a:gd name="connsiteY72" fmla="*/ 621506 h 807244"/>
                <a:gd name="connsiteX73" fmla="*/ 190500 w 661987"/>
                <a:gd name="connsiteY73" fmla="*/ 645319 h 807244"/>
                <a:gd name="connsiteX74" fmla="*/ 173831 w 661987"/>
                <a:gd name="connsiteY74" fmla="*/ 690563 h 807244"/>
                <a:gd name="connsiteX75" fmla="*/ 178594 w 661987"/>
                <a:gd name="connsiteY75" fmla="*/ 714375 h 807244"/>
                <a:gd name="connsiteX76" fmla="*/ 200025 w 661987"/>
                <a:gd name="connsiteY76" fmla="*/ 769144 h 807244"/>
                <a:gd name="connsiteX77" fmla="*/ 223837 w 661987"/>
                <a:gd name="connsiteY77" fmla="*/ 759619 h 807244"/>
                <a:gd name="connsiteX78" fmla="*/ 233362 w 661987"/>
                <a:gd name="connsiteY78" fmla="*/ 726281 h 807244"/>
                <a:gd name="connsiteX79" fmla="*/ 257175 w 661987"/>
                <a:gd name="connsiteY79" fmla="*/ 740569 h 807244"/>
                <a:gd name="connsiteX80" fmla="*/ 288131 w 661987"/>
                <a:gd name="connsiteY80" fmla="*/ 740569 h 807244"/>
                <a:gd name="connsiteX81" fmla="*/ 297656 w 661987"/>
                <a:gd name="connsiteY81" fmla="*/ 735806 h 807244"/>
                <a:gd name="connsiteX82" fmla="*/ 316706 w 661987"/>
                <a:gd name="connsiteY82" fmla="*/ 747713 h 807244"/>
                <a:gd name="connsiteX83" fmla="*/ 292894 w 661987"/>
                <a:gd name="connsiteY83" fmla="*/ 804863 h 807244"/>
                <a:gd name="connsiteX84" fmla="*/ 330994 w 661987"/>
                <a:gd name="connsiteY84" fmla="*/ 807244 h 807244"/>
                <a:gd name="connsiteX85" fmla="*/ 354806 w 661987"/>
                <a:gd name="connsiteY85" fmla="*/ 781050 h 807244"/>
                <a:gd name="connsiteX86" fmla="*/ 385762 w 661987"/>
                <a:gd name="connsiteY86" fmla="*/ 778669 h 807244"/>
                <a:gd name="connsiteX87" fmla="*/ 414337 w 661987"/>
                <a:gd name="connsiteY87" fmla="*/ 745331 h 807244"/>
                <a:gd name="connsiteX88" fmla="*/ 376237 w 661987"/>
                <a:gd name="connsiteY88" fmla="*/ 688181 h 807244"/>
                <a:gd name="connsiteX89" fmla="*/ 407194 w 661987"/>
                <a:gd name="connsiteY89" fmla="*/ 664369 h 807244"/>
                <a:gd name="connsiteX90" fmla="*/ 433387 w 661987"/>
                <a:gd name="connsiteY90" fmla="*/ 633413 h 807244"/>
                <a:gd name="connsiteX91" fmla="*/ 516731 w 661987"/>
                <a:gd name="connsiteY91" fmla="*/ 642938 h 807244"/>
                <a:gd name="connsiteX92" fmla="*/ 521494 w 661987"/>
                <a:gd name="connsiteY92" fmla="*/ 631031 h 807244"/>
                <a:gd name="connsiteX93" fmla="*/ 488156 w 661987"/>
                <a:gd name="connsiteY93" fmla="*/ 607219 h 807244"/>
                <a:gd name="connsiteX94" fmla="*/ 452437 w 661987"/>
                <a:gd name="connsiteY94" fmla="*/ 597694 h 807244"/>
                <a:gd name="connsiteX95" fmla="*/ 421481 w 661987"/>
                <a:gd name="connsiteY95" fmla="*/ 573881 h 807244"/>
                <a:gd name="connsiteX96" fmla="*/ 435769 w 661987"/>
                <a:gd name="connsiteY96" fmla="*/ 545306 h 807244"/>
                <a:gd name="connsiteX97" fmla="*/ 407194 w 661987"/>
                <a:gd name="connsiteY97" fmla="*/ 535781 h 807244"/>
                <a:gd name="connsiteX98" fmla="*/ 407194 w 661987"/>
                <a:gd name="connsiteY98" fmla="*/ 535781 h 807244"/>
                <a:gd name="connsiteX99" fmla="*/ 421481 w 661987"/>
                <a:gd name="connsiteY99" fmla="*/ 497681 h 807244"/>
                <a:gd name="connsiteX100" fmla="*/ 409575 w 661987"/>
                <a:gd name="connsiteY100" fmla="*/ 469106 h 807244"/>
                <a:gd name="connsiteX101" fmla="*/ 457200 w 661987"/>
                <a:gd name="connsiteY101" fmla="*/ 435769 h 807244"/>
                <a:gd name="connsiteX102" fmla="*/ 497681 w 661987"/>
                <a:gd name="connsiteY102" fmla="*/ 445294 h 807244"/>
                <a:gd name="connsiteX103" fmla="*/ 552450 w 661987"/>
                <a:gd name="connsiteY103" fmla="*/ 445294 h 807244"/>
                <a:gd name="connsiteX104" fmla="*/ 661987 w 661987"/>
                <a:gd name="connsiteY104" fmla="*/ 421481 h 807244"/>
                <a:gd name="connsiteX0" fmla="*/ 661987 w 661987"/>
                <a:gd name="connsiteY0" fmla="*/ 421481 h 807244"/>
                <a:gd name="connsiteX1" fmla="*/ 642937 w 661987"/>
                <a:gd name="connsiteY1" fmla="*/ 395288 h 807244"/>
                <a:gd name="connsiteX2" fmla="*/ 642937 w 661987"/>
                <a:gd name="connsiteY2" fmla="*/ 359569 h 807244"/>
                <a:gd name="connsiteX3" fmla="*/ 657225 w 661987"/>
                <a:gd name="connsiteY3" fmla="*/ 350044 h 807244"/>
                <a:gd name="connsiteX4" fmla="*/ 650081 w 661987"/>
                <a:gd name="connsiteY4" fmla="*/ 330994 h 807244"/>
                <a:gd name="connsiteX5" fmla="*/ 621506 w 661987"/>
                <a:gd name="connsiteY5" fmla="*/ 330994 h 807244"/>
                <a:gd name="connsiteX6" fmla="*/ 602456 w 661987"/>
                <a:gd name="connsiteY6" fmla="*/ 350044 h 807244"/>
                <a:gd name="connsiteX7" fmla="*/ 573881 w 661987"/>
                <a:gd name="connsiteY7" fmla="*/ 321469 h 807244"/>
                <a:gd name="connsiteX8" fmla="*/ 540544 w 661987"/>
                <a:gd name="connsiteY8" fmla="*/ 328613 h 807244"/>
                <a:gd name="connsiteX9" fmla="*/ 521494 w 661987"/>
                <a:gd name="connsiteY9" fmla="*/ 316706 h 807244"/>
                <a:gd name="connsiteX10" fmla="*/ 528637 w 661987"/>
                <a:gd name="connsiteY10" fmla="*/ 300038 h 807244"/>
                <a:gd name="connsiteX11" fmla="*/ 511969 w 661987"/>
                <a:gd name="connsiteY11" fmla="*/ 266700 h 807244"/>
                <a:gd name="connsiteX12" fmla="*/ 538162 w 661987"/>
                <a:gd name="connsiteY12" fmla="*/ 269081 h 807244"/>
                <a:gd name="connsiteX13" fmla="*/ 550069 w 661987"/>
                <a:gd name="connsiteY13" fmla="*/ 254794 h 807244"/>
                <a:gd name="connsiteX14" fmla="*/ 550069 w 661987"/>
                <a:gd name="connsiteY14" fmla="*/ 235744 h 807244"/>
                <a:gd name="connsiteX15" fmla="*/ 531019 w 661987"/>
                <a:gd name="connsiteY15" fmla="*/ 219075 h 807244"/>
                <a:gd name="connsiteX16" fmla="*/ 540544 w 661987"/>
                <a:gd name="connsiteY16" fmla="*/ 197644 h 807244"/>
                <a:gd name="connsiteX17" fmla="*/ 571500 w 661987"/>
                <a:gd name="connsiteY17" fmla="*/ 192881 h 807244"/>
                <a:gd name="connsiteX18" fmla="*/ 578644 w 661987"/>
                <a:gd name="connsiteY18" fmla="*/ 171450 h 807244"/>
                <a:gd name="connsiteX19" fmla="*/ 578644 w 661987"/>
                <a:gd name="connsiteY19" fmla="*/ 154781 h 807244"/>
                <a:gd name="connsiteX20" fmla="*/ 576262 w 661987"/>
                <a:gd name="connsiteY20" fmla="*/ 123825 h 807244"/>
                <a:gd name="connsiteX21" fmla="*/ 545306 w 661987"/>
                <a:gd name="connsiteY21" fmla="*/ 100013 h 807244"/>
                <a:gd name="connsiteX22" fmla="*/ 542925 w 661987"/>
                <a:gd name="connsiteY22" fmla="*/ 78581 h 807244"/>
                <a:gd name="connsiteX23" fmla="*/ 521494 w 661987"/>
                <a:gd name="connsiteY23" fmla="*/ 45244 h 807244"/>
                <a:gd name="connsiteX24" fmla="*/ 488156 w 661987"/>
                <a:gd name="connsiteY24" fmla="*/ 26194 h 807244"/>
                <a:gd name="connsiteX25" fmla="*/ 445294 w 661987"/>
                <a:gd name="connsiteY25" fmla="*/ 0 h 807244"/>
                <a:gd name="connsiteX26" fmla="*/ 423862 w 661987"/>
                <a:gd name="connsiteY26" fmla="*/ 30956 h 807244"/>
                <a:gd name="connsiteX27" fmla="*/ 423862 w 661987"/>
                <a:gd name="connsiteY27" fmla="*/ 30956 h 807244"/>
                <a:gd name="connsiteX28" fmla="*/ 385762 w 661987"/>
                <a:gd name="connsiteY28" fmla="*/ 23813 h 807244"/>
                <a:gd name="connsiteX29" fmla="*/ 371475 w 661987"/>
                <a:gd name="connsiteY29" fmla="*/ 14288 h 807244"/>
                <a:gd name="connsiteX30" fmla="*/ 342900 w 661987"/>
                <a:gd name="connsiteY30" fmla="*/ 38100 h 807244"/>
                <a:gd name="connsiteX31" fmla="*/ 309562 w 661987"/>
                <a:gd name="connsiteY31" fmla="*/ 33338 h 807244"/>
                <a:gd name="connsiteX32" fmla="*/ 269081 w 661987"/>
                <a:gd name="connsiteY32" fmla="*/ 26194 h 807244"/>
                <a:gd name="connsiteX33" fmla="*/ 250031 w 661987"/>
                <a:gd name="connsiteY33" fmla="*/ 7144 h 807244"/>
                <a:gd name="connsiteX34" fmla="*/ 228600 w 661987"/>
                <a:gd name="connsiteY34" fmla="*/ 4763 h 807244"/>
                <a:gd name="connsiteX35" fmla="*/ 211931 w 661987"/>
                <a:gd name="connsiteY35" fmla="*/ 35719 h 807244"/>
                <a:gd name="connsiteX36" fmla="*/ 195262 w 661987"/>
                <a:gd name="connsiteY36" fmla="*/ 59531 h 807244"/>
                <a:gd name="connsiteX37" fmla="*/ 226218 w 661987"/>
                <a:gd name="connsiteY37" fmla="*/ 59532 h 807244"/>
                <a:gd name="connsiteX38" fmla="*/ 209550 w 661987"/>
                <a:gd name="connsiteY38" fmla="*/ 102394 h 807244"/>
                <a:gd name="connsiteX39" fmla="*/ 216694 w 661987"/>
                <a:gd name="connsiteY39" fmla="*/ 130969 h 807244"/>
                <a:gd name="connsiteX40" fmla="*/ 219075 w 661987"/>
                <a:gd name="connsiteY40" fmla="*/ 164306 h 807244"/>
                <a:gd name="connsiteX41" fmla="*/ 238125 w 661987"/>
                <a:gd name="connsiteY41" fmla="*/ 176213 h 807244"/>
                <a:gd name="connsiteX42" fmla="*/ 204787 w 661987"/>
                <a:gd name="connsiteY42" fmla="*/ 197644 h 807244"/>
                <a:gd name="connsiteX43" fmla="*/ 200025 w 661987"/>
                <a:gd name="connsiteY43" fmla="*/ 204788 h 807244"/>
                <a:gd name="connsiteX44" fmla="*/ 178594 w 661987"/>
                <a:gd name="connsiteY44" fmla="*/ 216694 h 807244"/>
                <a:gd name="connsiteX45" fmla="*/ 157162 w 661987"/>
                <a:gd name="connsiteY45" fmla="*/ 233363 h 807244"/>
                <a:gd name="connsiteX46" fmla="*/ 169069 w 661987"/>
                <a:gd name="connsiteY46" fmla="*/ 247650 h 807244"/>
                <a:gd name="connsiteX47" fmla="*/ 166687 w 661987"/>
                <a:gd name="connsiteY47" fmla="*/ 271463 h 807244"/>
                <a:gd name="connsiteX48" fmla="*/ 138112 w 661987"/>
                <a:gd name="connsiteY48" fmla="*/ 266700 h 807244"/>
                <a:gd name="connsiteX49" fmla="*/ 121444 w 661987"/>
                <a:gd name="connsiteY49" fmla="*/ 238125 h 807244"/>
                <a:gd name="connsiteX50" fmla="*/ 90487 w 661987"/>
                <a:gd name="connsiteY50" fmla="*/ 273844 h 807244"/>
                <a:gd name="connsiteX51" fmla="*/ 92869 w 661987"/>
                <a:gd name="connsiteY51" fmla="*/ 223838 h 807244"/>
                <a:gd name="connsiteX52" fmla="*/ 64294 w 661987"/>
                <a:gd name="connsiteY52" fmla="*/ 211931 h 807244"/>
                <a:gd name="connsiteX53" fmla="*/ 42862 w 661987"/>
                <a:gd name="connsiteY53" fmla="*/ 202406 h 807244"/>
                <a:gd name="connsiteX54" fmla="*/ 0 w 661987"/>
                <a:gd name="connsiteY54" fmla="*/ 240506 h 807244"/>
                <a:gd name="connsiteX55" fmla="*/ 0 w 661987"/>
                <a:gd name="connsiteY55" fmla="*/ 290513 h 807244"/>
                <a:gd name="connsiteX56" fmla="*/ 21431 w 661987"/>
                <a:gd name="connsiteY56" fmla="*/ 326231 h 807244"/>
                <a:gd name="connsiteX57" fmla="*/ 50006 w 661987"/>
                <a:gd name="connsiteY57" fmla="*/ 345281 h 807244"/>
                <a:gd name="connsiteX58" fmla="*/ 78581 w 661987"/>
                <a:gd name="connsiteY58" fmla="*/ 378619 h 807244"/>
                <a:gd name="connsiteX59" fmla="*/ 92869 w 661987"/>
                <a:gd name="connsiteY59" fmla="*/ 378619 h 807244"/>
                <a:gd name="connsiteX60" fmla="*/ 128587 w 661987"/>
                <a:gd name="connsiteY60" fmla="*/ 350044 h 807244"/>
                <a:gd name="connsiteX61" fmla="*/ 150019 w 661987"/>
                <a:gd name="connsiteY61" fmla="*/ 369094 h 807244"/>
                <a:gd name="connsiteX62" fmla="*/ 188119 w 661987"/>
                <a:gd name="connsiteY62" fmla="*/ 347663 h 807244"/>
                <a:gd name="connsiteX63" fmla="*/ 228600 w 661987"/>
                <a:gd name="connsiteY63" fmla="*/ 347663 h 807244"/>
                <a:gd name="connsiteX64" fmla="*/ 271462 w 661987"/>
                <a:gd name="connsiteY64" fmla="*/ 295275 h 807244"/>
                <a:gd name="connsiteX65" fmla="*/ 304800 w 661987"/>
                <a:gd name="connsiteY65" fmla="*/ 314325 h 807244"/>
                <a:gd name="connsiteX66" fmla="*/ 269081 w 661987"/>
                <a:gd name="connsiteY66" fmla="*/ 378619 h 807244"/>
                <a:gd name="connsiteX67" fmla="*/ 290512 w 661987"/>
                <a:gd name="connsiteY67" fmla="*/ 426244 h 807244"/>
                <a:gd name="connsiteX68" fmla="*/ 240506 w 661987"/>
                <a:gd name="connsiteY68" fmla="*/ 421481 h 807244"/>
                <a:gd name="connsiteX69" fmla="*/ 219075 w 661987"/>
                <a:gd name="connsiteY69" fmla="*/ 452438 h 807244"/>
                <a:gd name="connsiteX70" fmla="*/ 202406 w 661987"/>
                <a:gd name="connsiteY70" fmla="*/ 461963 h 807244"/>
                <a:gd name="connsiteX71" fmla="*/ 188119 w 661987"/>
                <a:gd name="connsiteY71" fmla="*/ 488156 h 807244"/>
                <a:gd name="connsiteX72" fmla="*/ 188119 w 661987"/>
                <a:gd name="connsiteY72" fmla="*/ 621506 h 807244"/>
                <a:gd name="connsiteX73" fmla="*/ 190500 w 661987"/>
                <a:gd name="connsiteY73" fmla="*/ 645319 h 807244"/>
                <a:gd name="connsiteX74" fmla="*/ 173831 w 661987"/>
                <a:gd name="connsiteY74" fmla="*/ 690563 h 807244"/>
                <a:gd name="connsiteX75" fmla="*/ 178594 w 661987"/>
                <a:gd name="connsiteY75" fmla="*/ 714375 h 807244"/>
                <a:gd name="connsiteX76" fmla="*/ 200025 w 661987"/>
                <a:gd name="connsiteY76" fmla="*/ 769144 h 807244"/>
                <a:gd name="connsiteX77" fmla="*/ 223837 w 661987"/>
                <a:gd name="connsiteY77" fmla="*/ 759619 h 807244"/>
                <a:gd name="connsiteX78" fmla="*/ 233362 w 661987"/>
                <a:gd name="connsiteY78" fmla="*/ 726281 h 807244"/>
                <a:gd name="connsiteX79" fmla="*/ 257175 w 661987"/>
                <a:gd name="connsiteY79" fmla="*/ 740569 h 807244"/>
                <a:gd name="connsiteX80" fmla="*/ 288131 w 661987"/>
                <a:gd name="connsiteY80" fmla="*/ 740569 h 807244"/>
                <a:gd name="connsiteX81" fmla="*/ 297656 w 661987"/>
                <a:gd name="connsiteY81" fmla="*/ 735806 h 807244"/>
                <a:gd name="connsiteX82" fmla="*/ 316706 w 661987"/>
                <a:gd name="connsiteY82" fmla="*/ 747713 h 807244"/>
                <a:gd name="connsiteX83" fmla="*/ 292894 w 661987"/>
                <a:gd name="connsiteY83" fmla="*/ 804863 h 807244"/>
                <a:gd name="connsiteX84" fmla="*/ 330994 w 661987"/>
                <a:gd name="connsiteY84" fmla="*/ 807244 h 807244"/>
                <a:gd name="connsiteX85" fmla="*/ 354806 w 661987"/>
                <a:gd name="connsiteY85" fmla="*/ 781050 h 807244"/>
                <a:gd name="connsiteX86" fmla="*/ 385762 w 661987"/>
                <a:gd name="connsiteY86" fmla="*/ 778669 h 807244"/>
                <a:gd name="connsiteX87" fmla="*/ 414337 w 661987"/>
                <a:gd name="connsiteY87" fmla="*/ 745331 h 807244"/>
                <a:gd name="connsiteX88" fmla="*/ 376237 w 661987"/>
                <a:gd name="connsiteY88" fmla="*/ 688181 h 807244"/>
                <a:gd name="connsiteX89" fmla="*/ 407194 w 661987"/>
                <a:gd name="connsiteY89" fmla="*/ 664369 h 807244"/>
                <a:gd name="connsiteX90" fmla="*/ 433387 w 661987"/>
                <a:gd name="connsiteY90" fmla="*/ 633413 h 807244"/>
                <a:gd name="connsiteX91" fmla="*/ 516731 w 661987"/>
                <a:gd name="connsiteY91" fmla="*/ 642938 h 807244"/>
                <a:gd name="connsiteX92" fmla="*/ 521494 w 661987"/>
                <a:gd name="connsiteY92" fmla="*/ 631031 h 807244"/>
                <a:gd name="connsiteX93" fmla="*/ 488156 w 661987"/>
                <a:gd name="connsiteY93" fmla="*/ 607219 h 807244"/>
                <a:gd name="connsiteX94" fmla="*/ 452437 w 661987"/>
                <a:gd name="connsiteY94" fmla="*/ 597694 h 807244"/>
                <a:gd name="connsiteX95" fmla="*/ 421481 w 661987"/>
                <a:gd name="connsiteY95" fmla="*/ 573881 h 807244"/>
                <a:gd name="connsiteX96" fmla="*/ 435769 w 661987"/>
                <a:gd name="connsiteY96" fmla="*/ 545306 h 807244"/>
                <a:gd name="connsiteX97" fmla="*/ 407194 w 661987"/>
                <a:gd name="connsiteY97" fmla="*/ 535781 h 807244"/>
                <a:gd name="connsiteX98" fmla="*/ 407194 w 661987"/>
                <a:gd name="connsiteY98" fmla="*/ 535781 h 807244"/>
                <a:gd name="connsiteX99" fmla="*/ 421481 w 661987"/>
                <a:gd name="connsiteY99" fmla="*/ 497681 h 807244"/>
                <a:gd name="connsiteX100" fmla="*/ 409575 w 661987"/>
                <a:gd name="connsiteY100" fmla="*/ 469106 h 807244"/>
                <a:gd name="connsiteX101" fmla="*/ 457200 w 661987"/>
                <a:gd name="connsiteY101" fmla="*/ 435769 h 807244"/>
                <a:gd name="connsiteX102" fmla="*/ 497681 w 661987"/>
                <a:gd name="connsiteY102" fmla="*/ 445294 h 807244"/>
                <a:gd name="connsiteX103" fmla="*/ 552450 w 661987"/>
                <a:gd name="connsiteY103" fmla="*/ 445294 h 807244"/>
                <a:gd name="connsiteX104" fmla="*/ 661987 w 661987"/>
                <a:gd name="connsiteY104" fmla="*/ 421481 h 807244"/>
                <a:gd name="connsiteX0" fmla="*/ 661987 w 661987"/>
                <a:gd name="connsiteY0" fmla="*/ 421481 h 807244"/>
                <a:gd name="connsiteX1" fmla="*/ 642937 w 661987"/>
                <a:gd name="connsiteY1" fmla="*/ 395288 h 807244"/>
                <a:gd name="connsiteX2" fmla="*/ 642937 w 661987"/>
                <a:gd name="connsiteY2" fmla="*/ 359569 h 807244"/>
                <a:gd name="connsiteX3" fmla="*/ 657225 w 661987"/>
                <a:gd name="connsiteY3" fmla="*/ 350044 h 807244"/>
                <a:gd name="connsiteX4" fmla="*/ 650081 w 661987"/>
                <a:gd name="connsiteY4" fmla="*/ 330994 h 807244"/>
                <a:gd name="connsiteX5" fmla="*/ 621506 w 661987"/>
                <a:gd name="connsiteY5" fmla="*/ 330994 h 807244"/>
                <a:gd name="connsiteX6" fmla="*/ 602456 w 661987"/>
                <a:gd name="connsiteY6" fmla="*/ 350044 h 807244"/>
                <a:gd name="connsiteX7" fmla="*/ 573881 w 661987"/>
                <a:gd name="connsiteY7" fmla="*/ 321469 h 807244"/>
                <a:gd name="connsiteX8" fmla="*/ 540544 w 661987"/>
                <a:gd name="connsiteY8" fmla="*/ 328613 h 807244"/>
                <a:gd name="connsiteX9" fmla="*/ 521494 w 661987"/>
                <a:gd name="connsiteY9" fmla="*/ 316706 h 807244"/>
                <a:gd name="connsiteX10" fmla="*/ 528637 w 661987"/>
                <a:gd name="connsiteY10" fmla="*/ 300038 h 807244"/>
                <a:gd name="connsiteX11" fmla="*/ 511969 w 661987"/>
                <a:gd name="connsiteY11" fmla="*/ 266700 h 807244"/>
                <a:gd name="connsiteX12" fmla="*/ 538162 w 661987"/>
                <a:gd name="connsiteY12" fmla="*/ 269081 h 807244"/>
                <a:gd name="connsiteX13" fmla="*/ 550069 w 661987"/>
                <a:gd name="connsiteY13" fmla="*/ 254794 h 807244"/>
                <a:gd name="connsiteX14" fmla="*/ 550069 w 661987"/>
                <a:gd name="connsiteY14" fmla="*/ 235744 h 807244"/>
                <a:gd name="connsiteX15" fmla="*/ 531019 w 661987"/>
                <a:gd name="connsiteY15" fmla="*/ 219075 h 807244"/>
                <a:gd name="connsiteX16" fmla="*/ 540544 w 661987"/>
                <a:gd name="connsiteY16" fmla="*/ 197644 h 807244"/>
                <a:gd name="connsiteX17" fmla="*/ 571500 w 661987"/>
                <a:gd name="connsiteY17" fmla="*/ 192881 h 807244"/>
                <a:gd name="connsiteX18" fmla="*/ 578644 w 661987"/>
                <a:gd name="connsiteY18" fmla="*/ 171450 h 807244"/>
                <a:gd name="connsiteX19" fmla="*/ 578644 w 661987"/>
                <a:gd name="connsiteY19" fmla="*/ 154781 h 807244"/>
                <a:gd name="connsiteX20" fmla="*/ 576262 w 661987"/>
                <a:gd name="connsiteY20" fmla="*/ 123825 h 807244"/>
                <a:gd name="connsiteX21" fmla="*/ 545306 w 661987"/>
                <a:gd name="connsiteY21" fmla="*/ 100013 h 807244"/>
                <a:gd name="connsiteX22" fmla="*/ 542925 w 661987"/>
                <a:gd name="connsiteY22" fmla="*/ 78581 h 807244"/>
                <a:gd name="connsiteX23" fmla="*/ 521494 w 661987"/>
                <a:gd name="connsiteY23" fmla="*/ 45244 h 807244"/>
                <a:gd name="connsiteX24" fmla="*/ 488156 w 661987"/>
                <a:gd name="connsiteY24" fmla="*/ 26194 h 807244"/>
                <a:gd name="connsiteX25" fmla="*/ 445294 w 661987"/>
                <a:gd name="connsiteY25" fmla="*/ 0 h 807244"/>
                <a:gd name="connsiteX26" fmla="*/ 423862 w 661987"/>
                <a:gd name="connsiteY26" fmla="*/ 30956 h 807244"/>
                <a:gd name="connsiteX27" fmla="*/ 423862 w 661987"/>
                <a:gd name="connsiteY27" fmla="*/ 30956 h 807244"/>
                <a:gd name="connsiteX28" fmla="*/ 385762 w 661987"/>
                <a:gd name="connsiteY28" fmla="*/ 23813 h 807244"/>
                <a:gd name="connsiteX29" fmla="*/ 371475 w 661987"/>
                <a:gd name="connsiteY29" fmla="*/ 14288 h 807244"/>
                <a:gd name="connsiteX30" fmla="*/ 342900 w 661987"/>
                <a:gd name="connsiteY30" fmla="*/ 38100 h 807244"/>
                <a:gd name="connsiteX31" fmla="*/ 309562 w 661987"/>
                <a:gd name="connsiteY31" fmla="*/ 33338 h 807244"/>
                <a:gd name="connsiteX32" fmla="*/ 269081 w 661987"/>
                <a:gd name="connsiteY32" fmla="*/ 26194 h 807244"/>
                <a:gd name="connsiteX33" fmla="*/ 250031 w 661987"/>
                <a:gd name="connsiteY33" fmla="*/ 7144 h 807244"/>
                <a:gd name="connsiteX34" fmla="*/ 228600 w 661987"/>
                <a:gd name="connsiteY34" fmla="*/ 4763 h 807244"/>
                <a:gd name="connsiteX35" fmla="*/ 211931 w 661987"/>
                <a:gd name="connsiteY35" fmla="*/ 35719 h 807244"/>
                <a:gd name="connsiteX36" fmla="*/ 195262 w 661987"/>
                <a:gd name="connsiteY36" fmla="*/ 59531 h 807244"/>
                <a:gd name="connsiteX37" fmla="*/ 226218 w 661987"/>
                <a:gd name="connsiteY37" fmla="*/ 59532 h 807244"/>
                <a:gd name="connsiteX38" fmla="*/ 209550 w 661987"/>
                <a:gd name="connsiteY38" fmla="*/ 102394 h 807244"/>
                <a:gd name="connsiteX39" fmla="*/ 216694 w 661987"/>
                <a:gd name="connsiteY39" fmla="*/ 130969 h 807244"/>
                <a:gd name="connsiteX40" fmla="*/ 219075 w 661987"/>
                <a:gd name="connsiteY40" fmla="*/ 164306 h 807244"/>
                <a:gd name="connsiteX41" fmla="*/ 238125 w 661987"/>
                <a:gd name="connsiteY41" fmla="*/ 176213 h 807244"/>
                <a:gd name="connsiteX42" fmla="*/ 204787 w 661987"/>
                <a:gd name="connsiteY42" fmla="*/ 197644 h 807244"/>
                <a:gd name="connsiteX43" fmla="*/ 200025 w 661987"/>
                <a:gd name="connsiteY43" fmla="*/ 204788 h 807244"/>
                <a:gd name="connsiteX44" fmla="*/ 178594 w 661987"/>
                <a:gd name="connsiteY44" fmla="*/ 216694 h 807244"/>
                <a:gd name="connsiteX45" fmla="*/ 157162 w 661987"/>
                <a:gd name="connsiteY45" fmla="*/ 233363 h 807244"/>
                <a:gd name="connsiteX46" fmla="*/ 169069 w 661987"/>
                <a:gd name="connsiteY46" fmla="*/ 247650 h 807244"/>
                <a:gd name="connsiteX47" fmla="*/ 166687 w 661987"/>
                <a:gd name="connsiteY47" fmla="*/ 271463 h 807244"/>
                <a:gd name="connsiteX48" fmla="*/ 138112 w 661987"/>
                <a:gd name="connsiteY48" fmla="*/ 266700 h 807244"/>
                <a:gd name="connsiteX49" fmla="*/ 121444 w 661987"/>
                <a:gd name="connsiteY49" fmla="*/ 238125 h 807244"/>
                <a:gd name="connsiteX50" fmla="*/ 90487 w 661987"/>
                <a:gd name="connsiteY50" fmla="*/ 273844 h 807244"/>
                <a:gd name="connsiteX51" fmla="*/ 92869 w 661987"/>
                <a:gd name="connsiteY51" fmla="*/ 223838 h 807244"/>
                <a:gd name="connsiteX52" fmla="*/ 64294 w 661987"/>
                <a:gd name="connsiteY52" fmla="*/ 211931 h 807244"/>
                <a:gd name="connsiteX53" fmla="*/ 42862 w 661987"/>
                <a:gd name="connsiteY53" fmla="*/ 202406 h 807244"/>
                <a:gd name="connsiteX54" fmla="*/ 0 w 661987"/>
                <a:gd name="connsiteY54" fmla="*/ 240506 h 807244"/>
                <a:gd name="connsiteX55" fmla="*/ 0 w 661987"/>
                <a:gd name="connsiteY55" fmla="*/ 290513 h 807244"/>
                <a:gd name="connsiteX56" fmla="*/ 21431 w 661987"/>
                <a:gd name="connsiteY56" fmla="*/ 326231 h 807244"/>
                <a:gd name="connsiteX57" fmla="*/ 50006 w 661987"/>
                <a:gd name="connsiteY57" fmla="*/ 345281 h 807244"/>
                <a:gd name="connsiteX58" fmla="*/ 78581 w 661987"/>
                <a:gd name="connsiteY58" fmla="*/ 378619 h 807244"/>
                <a:gd name="connsiteX59" fmla="*/ 92869 w 661987"/>
                <a:gd name="connsiteY59" fmla="*/ 378619 h 807244"/>
                <a:gd name="connsiteX60" fmla="*/ 128587 w 661987"/>
                <a:gd name="connsiteY60" fmla="*/ 350044 h 807244"/>
                <a:gd name="connsiteX61" fmla="*/ 150019 w 661987"/>
                <a:gd name="connsiteY61" fmla="*/ 369094 h 807244"/>
                <a:gd name="connsiteX62" fmla="*/ 188119 w 661987"/>
                <a:gd name="connsiteY62" fmla="*/ 347663 h 807244"/>
                <a:gd name="connsiteX63" fmla="*/ 228600 w 661987"/>
                <a:gd name="connsiteY63" fmla="*/ 347663 h 807244"/>
                <a:gd name="connsiteX64" fmla="*/ 280987 w 661987"/>
                <a:gd name="connsiteY64" fmla="*/ 295275 h 807244"/>
                <a:gd name="connsiteX65" fmla="*/ 304800 w 661987"/>
                <a:gd name="connsiteY65" fmla="*/ 314325 h 807244"/>
                <a:gd name="connsiteX66" fmla="*/ 269081 w 661987"/>
                <a:gd name="connsiteY66" fmla="*/ 378619 h 807244"/>
                <a:gd name="connsiteX67" fmla="*/ 290512 w 661987"/>
                <a:gd name="connsiteY67" fmla="*/ 426244 h 807244"/>
                <a:gd name="connsiteX68" fmla="*/ 240506 w 661987"/>
                <a:gd name="connsiteY68" fmla="*/ 421481 h 807244"/>
                <a:gd name="connsiteX69" fmla="*/ 219075 w 661987"/>
                <a:gd name="connsiteY69" fmla="*/ 452438 h 807244"/>
                <a:gd name="connsiteX70" fmla="*/ 202406 w 661987"/>
                <a:gd name="connsiteY70" fmla="*/ 461963 h 807244"/>
                <a:gd name="connsiteX71" fmla="*/ 188119 w 661987"/>
                <a:gd name="connsiteY71" fmla="*/ 488156 h 807244"/>
                <a:gd name="connsiteX72" fmla="*/ 188119 w 661987"/>
                <a:gd name="connsiteY72" fmla="*/ 621506 h 807244"/>
                <a:gd name="connsiteX73" fmla="*/ 190500 w 661987"/>
                <a:gd name="connsiteY73" fmla="*/ 645319 h 807244"/>
                <a:gd name="connsiteX74" fmla="*/ 173831 w 661987"/>
                <a:gd name="connsiteY74" fmla="*/ 690563 h 807244"/>
                <a:gd name="connsiteX75" fmla="*/ 178594 w 661987"/>
                <a:gd name="connsiteY75" fmla="*/ 714375 h 807244"/>
                <a:gd name="connsiteX76" fmla="*/ 200025 w 661987"/>
                <a:gd name="connsiteY76" fmla="*/ 769144 h 807244"/>
                <a:gd name="connsiteX77" fmla="*/ 223837 w 661987"/>
                <a:gd name="connsiteY77" fmla="*/ 759619 h 807244"/>
                <a:gd name="connsiteX78" fmla="*/ 233362 w 661987"/>
                <a:gd name="connsiteY78" fmla="*/ 726281 h 807244"/>
                <a:gd name="connsiteX79" fmla="*/ 257175 w 661987"/>
                <a:gd name="connsiteY79" fmla="*/ 740569 h 807244"/>
                <a:gd name="connsiteX80" fmla="*/ 288131 w 661987"/>
                <a:gd name="connsiteY80" fmla="*/ 740569 h 807244"/>
                <a:gd name="connsiteX81" fmla="*/ 297656 w 661987"/>
                <a:gd name="connsiteY81" fmla="*/ 735806 h 807244"/>
                <a:gd name="connsiteX82" fmla="*/ 316706 w 661987"/>
                <a:gd name="connsiteY82" fmla="*/ 747713 h 807244"/>
                <a:gd name="connsiteX83" fmla="*/ 292894 w 661987"/>
                <a:gd name="connsiteY83" fmla="*/ 804863 h 807244"/>
                <a:gd name="connsiteX84" fmla="*/ 330994 w 661987"/>
                <a:gd name="connsiteY84" fmla="*/ 807244 h 807244"/>
                <a:gd name="connsiteX85" fmla="*/ 354806 w 661987"/>
                <a:gd name="connsiteY85" fmla="*/ 781050 h 807244"/>
                <a:gd name="connsiteX86" fmla="*/ 385762 w 661987"/>
                <a:gd name="connsiteY86" fmla="*/ 778669 h 807244"/>
                <a:gd name="connsiteX87" fmla="*/ 414337 w 661987"/>
                <a:gd name="connsiteY87" fmla="*/ 745331 h 807244"/>
                <a:gd name="connsiteX88" fmla="*/ 376237 w 661987"/>
                <a:gd name="connsiteY88" fmla="*/ 688181 h 807244"/>
                <a:gd name="connsiteX89" fmla="*/ 407194 w 661987"/>
                <a:gd name="connsiteY89" fmla="*/ 664369 h 807244"/>
                <a:gd name="connsiteX90" fmla="*/ 433387 w 661987"/>
                <a:gd name="connsiteY90" fmla="*/ 633413 h 807244"/>
                <a:gd name="connsiteX91" fmla="*/ 516731 w 661987"/>
                <a:gd name="connsiteY91" fmla="*/ 642938 h 807244"/>
                <a:gd name="connsiteX92" fmla="*/ 521494 w 661987"/>
                <a:gd name="connsiteY92" fmla="*/ 631031 h 807244"/>
                <a:gd name="connsiteX93" fmla="*/ 488156 w 661987"/>
                <a:gd name="connsiteY93" fmla="*/ 607219 h 807244"/>
                <a:gd name="connsiteX94" fmla="*/ 452437 w 661987"/>
                <a:gd name="connsiteY94" fmla="*/ 597694 h 807244"/>
                <a:gd name="connsiteX95" fmla="*/ 421481 w 661987"/>
                <a:gd name="connsiteY95" fmla="*/ 573881 h 807244"/>
                <a:gd name="connsiteX96" fmla="*/ 435769 w 661987"/>
                <a:gd name="connsiteY96" fmla="*/ 545306 h 807244"/>
                <a:gd name="connsiteX97" fmla="*/ 407194 w 661987"/>
                <a:gd name="connsiteY97" fmla="*/ 535781 h 807244"/>
                <a:gd name="connsiteX98" fmla="*/ 407194 w 661987"/>
                <a:gd name="connsiteY98" fmla="*/ 535781 h 807244"/>
                <a:gd name="connsiteX99" fmla="*/ 421481 w 661987"/>
                <a:gd name="connsiteY99" fmla="*/ 497681 h 807244"/>
                <a:gd name="connsiteX100" fmla="*/ 409575 w 661987"/>
                <a:gd name="connsiteY100" fmla="*/ 469106 h 807244"/>
                <a:gd name="connsiteX101" fmla="*/ 457200 w 661987"/>
                <a:gd name="connsiteY101" fmla="*/ 435769 h 807244"/>
                <a:gd name="connsiteX102" fmla="*/ 497681 w 661987"/>
                <a:gd name="connsiteY102" fmla="*/ 445294 h 807244"/>
                <a:gd name="connsiteX103" fmla="*/ 552450 w 661987"/>
                <a:gd name="connsiteY103" fmla="*/ 445294 h 807244"/>
                <a:gd name="connsiteX104" fmla="*/ 661987 w 661987"/>
                <a:gd name="connsiteY104" fmla="*/ 421481 h 807244"/>
                <a:gd name="connsiteX0" fmla="*/ 661987 w 661987"/>
                <a:gd name="connsiteY0" fmla="*/ 421481 h 807244"/>
                <a:gd name="connsiteX1" fmla="*/ 642937 w 661987"/>
                <a:gd name="connsiteY1" fmla="*/ 395288 h 807244"/>
                <a:gd name="connsiteX2" fmla="*/ 642937 w 661987"/>
                <a:gd name="connsiteY2" fmla="*/ 359569 h 807244"/>
                <a:gd name="connsiteX3" fmla="*/ 657225 w 661987"/>
                <a:gd name="connsiteY3" fmla="*/ 350044 h 807244"/>
                <a:gd name="connsiteX4" fmla="*/ 650081 w 661987"/>
                <a:gd name="connsiteY4" fmla="*/ 330994 h 807244"/>
                <a:gd name="connsiteX5" fmla="*/ 621506 w 661987"/>
                <a:gd name="connsiteY5" fmla="*/ 330994 h 807244"/>
                <a:gd name="connsiteX6" fmla="*/ 602456 w 661987"/>
                <a:gd name="connsiteY6" fmla="*/ 350044 h 807244"/>
                <a:gd name="connsiteX7" fmla="*/ 573881 w 661987"/>
                <a:gd name="connsiteY7" fmla="*/ 321469 h 807244"/>
                <a:gd name="connsiteX8" fmla="*/ 540544 w 661987"/>
                <a:gd name="connsiteY8" fmla="*/ 328613 h 807244"/>
                <a:gd name="connsiteX9" fmla="*/ 521494 w 661987"/>
                <a:gd name="connsiteY9" fmla="*/ 316706 h 807244"/>
                <a:gd name="connsiteX10" fmla="*/ 528637 w 661987"/>
                <a:gd name="connsiteY10" fmla="*/ 300038 h 807244"/>
                <a:gd name="connsiteX11" fmla="*/ 511969 w 661987"/>
                <a:gd name="connsiteY11" fmla="*/ 266700 h 807244"/>
                <a:gd name="connsiteX12" fmla="*/ 538162 w 661987"/>
                <a:gd name="connsiteY12" fmla="*/ 269081 h 807244"/>
                <a:gd name="connsiteX13" fmla="*/ 550069 w 661987"/>
                <a:gd name="connsiteY13" fmla="*/ 254794 h 807244"/>
                <a:gd name="connsiteX14" fmla="*/ 550069 w 661987"/>
                <a:gd name="connsiteY14" fmla="*/ 235744 h 807244"/>
                <a:gd name="connsiteX15" fmla="*/ 531019 w 661987"/>
                <a:gd name="connsiteY15" fmla="*/ 219075 h 807244"/>
                <a:gd name="connsiteX16" fmla="*/ 540544 w 661987"/>
                <a:gd name="connsiteY16" fmla="*/ 197644 h 807244"/>
                <a:gd name="connsiteX17" fmla="*/ 571500 w 661987"/>
                <a:gd name="connsiteY17" fmla="*/ 192881 h 807244"/>
                <a:gd name="connsiteX18" fmla="*/ 578644 w 661987"/>
                <a:gd name="connsiteY18" fmla="*/ 171450 h 807244"/>
                <a:gd name="connsiteX19" fmla="*/ 578644 w 661987"/>
                <a:gd name="connsiteY19" fmla="*/ 154781 h 807244"/>
                <a:gd name="connsiteX20" fmla="*/ 576262 w 661987"/>
                <a:gd name="connsiteY20" fmla="*/ 123825 h 807244"/>
                <a:gd name="connsiteX21" fmla="*/ 545306 w 661987"/>
                <a:gd name="connsiteY21" fmla="*/ 100013 h 807244"/>
                <a:gd name="connsiteX22" fmla="*/ 542925 w 661987"/>
                <a:gd name="connsiteY22" fmla="*/ 78581 h 807244"/>
                <a:gd name="connsiteX23" fmla="*/ 521494 w 661987"/>
                <a:gd name="connsiteY23" fmla="*/ 45244 h 807244"/>
                <a:gd name="connsiteX24" fmla="*/ 488156 w 661987"/>
                <a:gd name="connsiteY24" fmla="*/ 26194 h 807244"/>
                <a:gd name="connsiteX25" fmla="*/ 445294 w 661987"/>
                <a:gd name="connsiteY25" fmla="*/ 0 h 807244"/>
                <a:gd name="connsiteX26" fmla="*/ 423862 w 661987"/>
                <a:gd name="connsiteY26" fmla="*/ 30956 h 807244"/>
                <a:gd name="connsiteX27" fmla="*/ 423862 w 661987"/>
                <a:gd name="connsiteY27" fmla="*/ 30956 h 807244"/>
                <a:gd name="connsiteX28" fmla="*/ 385762 w 661987"/>
                <a:gd name="connsiteY28" fmla="*/ 23813 h 807244"/>
                <a:gd name="connsiteX29" fmla="*/ 371475 w 661987"/>
                <a:gd name="connsiteY29" fmla="*/ 14288 h 807244"/>
                <a:gd name="connsiteX30" fmla="*/ 342900 w 661987"/>
                <a:gd name="connsiteY30" fmla="*/ 38100 h 807244"/>
                <a:gd name="connsiteX31" fmla="*/ 309562 w 661987"/>
                <a:gd name="connsiteY31" fmla="*/ 33338 h 807244"/>
                <a:gd name="connsiteX32" fmla="*/ 269081 w 661987"/>
                <a:gd name="connsiteY32" fmla="*/ 26194 h 807244"/>
                <a:gd name="connsiteX33" fmla="*/ 250031 w 661987"/>
                <a:gd name="connsiteY33" fmla="*/ 7144 h 807244"/>
                <a:gd name="connsiteX34" fmla="*/ 228600 w 661987"/>
                <a:gd name="connsiteY34" fmla="*/ 4763 h 807244"/>
                <a:gd name="connsiteX35" fmla="*/ 211931 w 661987"/>
                <a:gd name="connsiteY35" fmla="*/ 35719 h 807244"/>
                <a:gd name="connsiteX36" fmla="*/ 195262 w 661987"/>
                <a:gd name="connsiteY36" fmla="*/ 59531 h 807244"/>
                <a:gd name="connsiteX37" fmla="*/ 226218 w 661987"/>
                <a:gd name="connsiteY37" fmla="*/ 59532 h 807244"/>
                <a:gd name="connsiteX38" fmla="*/ 209550 w 661987"/>
                <a:gd name="connsiteY38" fmla="*/ 102394 h 807244"/>
                <a:gd name="connsiteX39" fmla="*/ 216694 w 661987"/>
                <a:gd name="connsiteY39" fmla="*/ 130969 h 807244"/>
                <a:gd name="connsiteX40" fmla="*/ 219075 w 661987"/>
                <a:gd name="connsiteY40" fmla="*/ 164306 h 807244"/>
                <a:gd name="connsiteX41" fmla="*/ 238125 w 661987"/>
                <a:gd name="connsiteY41" fmla="*/ 176213 h 807244"/>
                <a:gd name="connsiteX42" fmla="*/ 204787 w 661987"/>
                <a:gd name="connsiteY42" fmla="*/ 197644 h 807244"/>
                <a:gd name="connsiteX43" fmla="*/ 200025 w 661987"/>
                <a:gd name="connsiteY43" fmla="*/ 204788 h 807244"/>
                <a:gd name="connsiteX44" fmla="*/ 178594 w 661987"/>
                <a:gd name="connsiteY44" fmla="*/ 216694 h 807244"/>
                <a:gd name="connsiteX45" fmla="*/ 157162 w 661987"/>
                <a:gd name="connsiteY45" fmla="*/ 233363 h 807244"/>
                <a:gd name="connsiteX46" fmla="*/ 169069 w 661987"/>
                <a:gd name="connsiteY46" fmla="*/ 247650 h 807244"/>
                <a:gd name="connsiteX47" fmla="*/ 166687 w 661987"/>
                <a:gd name="connsiteY47" fmla="*/ 271463 h 807244"/>
                <a:gd name="connsiteX48" fmla="*/ 138112 w 661987"/>
                <a:gd name="connsiteY48" fmla="*/ 266700 h 807244"/>
                <a:gd name="connsiteX49" fmla="*/ 121444 w 661987"/>
                <a:gd name="connsiteY49" fmla="*/ 238125 h 807244"/>
                <a:gd name="connsiteX50" fmla="*/ 90487 w 661987"/>
                <a:gd name="connsiteY50" fmla="*/ 273844 h 807244"/>
                <a:gd name="connsiteX51" fmla="*/ 92869 w 661987"/>
                <a:gd name="connsiteY51" fmla="*/ 223838 h 807244"/>
                <a:gd name="connsiteX52" fmla="*/ 64294 w 661987"/>
                <a:gd name="connsiteY52" fmla="*/ 211931 h 807244"/>
                <a:gd name="connsiteX53" fmla="*/ 42862 w 661987"/>
                <a:gd name="connsiteY53" fmla="*/ 202406 h 807244"/>
                <a:gd name="connsiteX54" fmla="*/ 0 w 661987"/>
                <a:gd name="connsiteY54" fmla="*/ 240506 h 807244"/>
                <a:gd name="connsiteX55" fmla="*/ 0 w 661987"/>
                <a:gd name="connsiteY55" fmla="*/ 290513 h 807244"/>
                <a:gd name="connsiteX56" fmla="*/ 21431 w 661987"/>
                <a:gd name="connsiteY56" fmla="*/ 326231 h 807244"/>
                <a:gd name="connsiteX57" fmla="*/ 50006 w 661987"/>
                <a:gd name="connsiteY57" fmla="*/ 345281 h 807244"/>
                <a:gd name="connsiteX58" fmla="*/ 78581 w 661987"/>
                <a:gd name="connsiteY58" fmla="*/ 378619 h 807244"/>
                <a:gd name="connsiteX59" fmla="*/ 92869 w 661987"/>
                <a:gd name="connsiteY59" fmla="*/ 378619 h 807244"/>
                <a:gd name="connsiteX60" fmla="*/ 128587 w 661987"/>
                <a:gd name="connsiteY60" fmla="*/ 350044 h 807244"/>
                <a:gd name="connsiteX61" fmla="*/ 150019 w 661987"/>
                <a:gd name="connsiteY61" fmla="*/ 369094 h 807244"/>
                <a:gd name="connsiteX62" fmla="*/ 188119 w 661987"/>
                <a:gd name="connsiteY62" fmla="*/ 347663 h 807244"/>
                <a:gd name="connsiteX63" fmla="*/ 228600 w 661987"/>
                <a:gd name="connsiteY63" fmla="*/ 347663 h 807244"/>
                <a:gd name="connsiteX64" fmla="*/ 271462 w 661987"/>
                <a:gd name="connsiteY64" fmla="*/ 295275 h 807244"/>
                <a:gd name="connsiteX65" fmla="*/ 304800 w 661987"/>
                <a:gd name="connsiteY65" fmla="*/ 314325 h 807244"/>
                <a:gd name="connsiteX66" fmla="*/ 269081 w 661987"/>
                <a:gd name="connsiteY66" fmla="*/ 378619 h 807244"/>
                <a:gd name="connsiteX67" fmla="*/ 290512 w 661987"/>
                <a:gd name="connsiteY67" fmla="*/ 426244 h 807244"/>
                <a:gd name="connsiteX68" fmla="*/ 240506 w 661987"/>
                <a:gd name="connsiteY68" fmla="*/ 421481 h 807244"/>
                <a:gd name="connsiteX69" fmla="*/ 219075 w 661987"/>
                <a:gd name="connsiteY69" fmla="*/ 452438 h 807244"/>
                <a:gd name="connsiteX70" fmla="*/ 202406 w 661987"/>
                <a:gd name="connsiteY70" fmla="*/ 461963 h 807244"/>
                <a:gd name="connsiteX71" fmla="*/ 188119 w 661987"/>
                <a:gd name="connsiteY71" fmla="*/ 488156 h 807244"/>
                <a:gd name="connsiteX72" fmla="*/ 188119 w 661987"/>
                <a:gd name="connsiteY72" fmla="*/ 621506 h 807244"/>
                <a:gd name="connsiteX73" fmla="*/ 190500 w 661987"/>
                <a:gd name="connsiteY73" fmla="*/ 645319 h 807244"/>
                <a:gd name="connsiteX74" fmla="*/ 173831 w 661987"/>
                <a:gd name="connsiteY74" fmla="*/ 690563 h 807244"/>
                <a:gd name="connsiteX75" fmla="*/ 178594 w 661987"/>
                <a:gd name="connsiteY75" fmla="*/ 714375 h 807244"/>
                <a:gd name="connsiteX76" fmla="*/ 200025 w 661987"/>
                <a:gd name="connsiteY76" fmla="*/ 769144 h 807244"/>
                <a:gd name="connsiteX77" fmla="*/ 223837 w 661987"/>
                <a:gd name="connsiteY77" fmla="*/ 759619 h 807244"/>
                <a:gd name="connsiteX78" fmla="*/ 233362 w 661987"/>
                <a:gd name="connsiteY78" fmla="*/ 726281 h 807244"/>
                <a:gd name="connsiteX79" fmla="*/ 257175 w 661987"/>
                <a:gd name="connsiteY79" fmla="*/ 740569 h 807244"/>
                <a:gd name="connsiteX80" fmla="*/ 288131 w 661987"/>
                <a:gd name="connsiteY80" fmla="*/ 740569 h 807244"/>
                <a:gd name="connsiteX81" fmla="*/ 297656 w 661987"/>
                <a:gd name="connsiteY81" fmla="*/ 735806 h 807244"/>
                <a:gd name="connsiteX82" fmla="*/ 316706 w 661987"/>
                <a:gd name="connsiteY82" fmla="*/ 747713 h 807244"/>
                <a:gd name="connsiteX83" fmla="*/ 292894 w 661987"/>
                <a:gd name="connsiteY83" fmla="*/ 804863 h 807244"/>
                <a:gd name="connsiteX84" fmla="*/ 330994 w 661987"/>
                <a:gd name="connsiteY84" fmla="*/ 807244 h 807244"/>
                <a:gd name="connsiteX85" fmla="*/ 354806 w 661987"/>
                <a:gd name="connsiteY85" fmla="*/ 781050 h 807244"/>
                <a:gd name="connsiteX86" fmla="*/ 385762 w 661987"/>
                <a:gd name="connsiteY86" fmla="*/ 778669 h 807244"/>
                <a:gd name="connsiteX87" fmla="*/ 414337 w 661987"/>
                <a:gd name="connsiteY87" fmla="*/ 745331 h 807244"/>
                <a:gd name="connsiteX88" fmla="*/ 376237 w 661987"/>
                <a:gd name="connsiteY88" fmla="*/ 688181 h 807244"/>
                <a:gd name="connsiteX89" fmla="*/ 407194 w 661987"/>
                <a:gd name="connsiteY89" fmla="*/ 664369 h 807244"/>
                <a:gd name="connsiteX90" fmla="*/ 433387 w 661987"/>
                <a:gd name="connsiteY90" fmla="*/ 633413 h 807244"/>
                <a:gd name="connsiteX91" fmla="*/ 516731 w 661987"/>
                <a:gd name="connsiteY91" fmla="*/ 642938 h 807244"/>
                <a:gd name="connsiteX92" fmla="*/ 521494 w 661987"/>
                <a:gd name="connsiteY92" fmla="*/ 631031 h 807244"/>
                <a:gd name="connsiteX93" fmla="*/ 488156 w 661987"/>
                <a:gd name="connsiteY93" fmla="*/ 607219 h 807244"/>
                <a:gd name="connsiteX94" fmla="*/ 452437 w 661987"/>
                <a:gd name="connsiteY94" fmla="*/ 597694 h 807244"/>
                <a:gd name="connsiteX95" fmla="*/ 421481 w 661987"/>
                <a:gd name="connsiteY95" fmla="*/ 573881 h 807244"/>
                <a:gd name="connsiteX96" fmla="*/ 435769 w 661987"/>
                <a:gd name="connsiteY96" fmla="*/ 545306 h 807244"/>
                <a:gd name="connsiteX97" fmla="*/ 407194 w 661987"/>
                <a:gd name="connsiteY97" fmla="*/ 535781 h 807244"/>
                <a:gd name="connsiteX98" fmla="*/ 407194 w 661987"/>
                <a:gd name="connsiteY98" fmla="*/ 535781 h 807244"/>
                <a:gd name="connsiteX99" fmla="*/ 421481 w 661987"/>
                <a:gd name="connsiteY99" fmla="*/ 497681 h 807244"/>
                <a:gd name="connsiteX100" fmla="*/ 409575 w 661987"/>
                <a:gd name="connsiteY100" fmla="*/ 469106 h 807244"/>
                <a:gd name="connsiteX101" fmla="*/ 457200 w 661987"/>
                <a:gd name="connsiteY101" fmla="*/ 435769 h 807244"/>
                <a:gd name="connsiteX102" fmla="*/ 497681 w 661987"/>
                <a:gd name="connsiteY102" fmla="*/ 445294 h 807244"/>
                <a:gd name="connsiteX103" fmla="*/ 552450 w 661987"/>
                <a:gd name="connsiteY103" fmla="*/ 445294 h 807244"/>
                <a:gd name="connsiteX104" fmla="*/ 661987 w 661987"/>
                <a:gd name="connsiteY104" fmla="*/ 421481 h 807244"/>
                <a:gd name="connsiteX0" fmla="*/ 661987 w 661987"/>
                <a:gd name="connsiteY0" fmla="*/ 421481 h 807244"/>
                <a:gd name="connsiteX1" fmla="*/ 642937 w 661987"/>
                <a:gd name="connsiteY1" fmla="*/ 395288 h 807244"/>
                <a:gd name="connsiteX2" fmla="*/ 642937 w 661987"/>
                <a:gd name="connsiteY2" fmla="*/ 359569 h 807244"/>
                <a:gd name="connsiteX3" fmla="*/ 657225 w 661987"/>
                <a:gd name="connsiteY3" fmla="*/ 350044 h 807244"/>
                <a:gd name="connsiteX4" fmla="*/ 650081 w 661987"/>
                <a:gd name="connsiteY4" fmla="*/ 330994 h 807244"/>
                <a:gd name="connsiteX5" fmla="*/ 621506 w 661987"/>
                <a:gd name="connsiteY5" fmla="*/ 330994 h 807244"/>
                <a:gd name="connsiteX6" fmla="*/ 602456 w 661987"/>
                <a:gd name="connsiteY6" fmla="*/ 350044 h 807244"/>
                <a:gd name="connsiteX7" fmla="*/ 573881 w 661987"/>
                <a:gd name="connsiteY7" fmla="*/ 321469 h 807244"/>
                <a:gd name="connsiteX8" fmla="*/ 540544 w 661987"/>
                <a:gd name="connsiteY8" fmla="*/ 328613 h 807244"/>
                <a:gd name="connsiteX9" fmla="*/ 521494 w 661987"/>
                <a:gd name="connsiteY9" fmla="*/ 316706 h 807244"/>
                <a:gd name="connsiteX10" fmla="*/ 528637 w 661987"/>
                <a:gd name="connsiteY10" fmla="*/ 300038 h 807244"/>
                <a:gd name="connsiteX11" fmla="*/ 511969 w 661987"/>
                <a:gd name="connsiteY11" fmla="*/ 266700 h 807244"/>
                <a:gd name="connsiteX12" fmla="*/ 538162 w 661987"/>
                <a:gd name="connsiteY12" fmla="*/ 269081 h 807244"/>
                <a:gd name="connsiteX13" fmla="*/ 550069 w 661987"/>
                <a:gd name="connsiteY13" fmla="*/ 254794 h 807244"/>
                <a:gd name="connsiteX14" fmla="*/ 550069 w 661987"/>
                <a:gd name="connsiteY14" fmla="*/ 235744 h 807244"/>
                <a:gd name="connsiteX15" fmla="*/ 531019 w 661987"/>
                <a:gd name="connsiteY15" fmla="*/ 219075 h 807244"/>
                <a:gd name="connsiteX16" fmla="*/ 540544 w 661987"/>
                <a:gd name="connsiteY16" fmla="*/ 197644 h 807244"/>
                <a:gd name="connsiteX17" fmla="*/ 571500 w 661987"/>
                <a:gd name="connsiteY17" fmla="*/ 192881 h 807244"/>
                <a:gd name="connsiteX18" fmla="*/ 578644 w 661987"/>
                <a:gd name="connsiteY18" fmla="*/ 171450 h 807244"/>
                <a:gd name="connsiteX19" fmla="*/ 578644 w 661987"/>
                <a:gd name="connsiteY19" fmla="*/ 154781 h 807244"/>
                <a:gd name="connsiteX20" fmla="*/ 576262 w 661987"/>
                <a:gd name="connsiteY20" fmla="*/ 123825 h 807244"/>
                <a:gd name="connsiteX21" fmla="*/ 545306 w 661987"/>
                <a:gd name="connsiteY21" fmla="*/ 100013 h 807244"/>
                <a:gd name="connsiteX22" fmla="*/ 542925 w 661987"/>
                <a:gd name="connsiteY22" fmla="*/ 78581 h 807244"/>
                <a:gd name="connsiteX23" fmla="*/ 521494 w 661987"/>
                <a:gd name="connsiteY23" fmla="*/ 45244 h 807244"/>
                <a:gd name="connsiteX24" fmla="*/ 488156 w 661987"/>
                <a:gd name="connsiteY24" fmla="*/ 26194 h 807244"/>
                <a:gd name="connsiteX25" fmla="*/ 445294 w 661987"/>
                <a:gd name="connsiteY25" fmla="*/ 0 h 807244"/>
                <a:gd name="connsiteX26" fmla="*/ 423862 w 661987"/>
                <a:gd name="connsiteY26" fmla="*/ 30956 h 807244"/>
                <a:gd name="connsiteX27" fmla="*/ 423862 w 661987"/>
                <a:gd name="connsiteY27" fmla="*/ 30956 h 807244"/>
                <a:gd name="connsiteX28" fmla="*/ 385762 w 661987"/>
                <a:gd name="connsiteY28" fmla="*/ 23813 h 807244"/>
                <a:gd name="connsiteX29" fmla="*/ 371475 w 661987"/>
                <a:gd name="connsiteY29" fmla="*/ 14288 h 807244"/>
                <a:gd name="connsiteX30" fmla="*/ 342900 w 661987"/>
                <a:gd name="connsiteY30" fmla="*/ 38100 h 807244"/>
                <a:gd name="connsiteX31" fmla="*/ 309562 w 661987"/>
                <a:gd name="connsiteY31" fmla="*/ 33338 h 807244"/>
                <a:gd name="connsiteX32" fmla="*/ 269081 w 661987"/>
                <a:gd name="connsiteY32" fmla="*/ 26194 h 807244"/>
                <a:gd name="connsiteX33" fmla="*/ 250031 w 661987"/>
                <a:gd name="connsiteY33" fmla="*/ 7144 h 807244"/>
                <a:gd name="connsiteX34" fmla="*/ 228600 w 661987"/>
                <a:gd name="connsiteY34" fmla="*/ 4763 h 807244"/>
                <a:gd name="connsiteX35" fmla="*/ 211931 w 661987"/>
                <a:gd name="connsiteY35" fmla="*/ 35719 h 807244"/>
                <a:gd name="connsiteX36" fmla="*/ 195262 w 661987"/>
                <a:gd name="connsiteY36" fmla="*/ 59531 h 807244"/>
                <a:gd name="connsiteX37" fmla="*/ 226218 w 661987"/>
                <a:gd name="connsiteY37" fmla="*/ 59532 h 807244"/>
                <a:gd name="connsiteX38" fmla="*/ 209550 w 661987"/>
                <a:gd name="connsiteY38" fmla="*/ 102394 h 807244"/>
                <a:gd name="connsiteX39" fmla="*/ 216694 w 661987"/>
                <a:gd name="connsiteY39" fmla="*/ 130969 h 807244"/>
                <a:gd name="connsiteX40" fmla="*/ 219075 w 661987"/>
                <a:gd name="connsiteY40" fmla="*/ 164306 h 807244"/>
                <a:gd name="connsiteX41" fmla="*/ 238125 w 661987"/>
                <a:gd name="connsiteY41" fmla="*/ 176213 h 807244"/>
                <a:gd name="connsiteX42" fmla="*/ 204787 w 661987"/>
                <a:gd name="connsiteY42" fmla="*/ 197644 h 807244"/>
                <a:gd name="connsiteX43" fmla="*/ 200025 w 661987"/>
                <a:gd name="connsiteY43" fmla="*/ 204788 h 807244"/>
                <a:gd name="connsiteX44" fmla="*/ 178594 w 661987"/>
                <a:gd name="connsiteY44" fmla="*/ 216694 h 807244"/>
                <a:gd name="connsiteX45" fmla="*/ 157162 w 661987"/>
                <a:gd name="connsiteY45" fmla="*/ 233363 h 807244"/>
                <a:gd name="connsiteX46" fmla="*/ 169069 w 661987"/>
                <a:gd name="connsiteY46" fmla="*/ 247650 h 807244"/>
                <a:gd name="connsiteX47" fmla="*/ 166687 w 661987"/>
                <a:gd name="connsiteY47" fmla="*/ 271463 h 807244"/>
                <a:gd name="connsiteX48" fmla="*/ 138112 w 661987"/>
                <a:gd name="connsiteY48" fmla="*/ 266700 h 807244"/>
                <a:gd name="connsiteX49" fmla="*/ 121444 w 661987"/>
                <a:gd name="connsiteY49" fmla="*/ 238125 h 807244"/>
                <a:gd name="connsiteX50" fmla="*/ 90487 w 661987"/>
                <a:gd name="connsiteY50" fmla="*/ 273844 h 807244"/>
                <a:gd name="connsiteX51" fmla="*/ 92869 w 661987"/>
                <a:gd name="connsiteY51" fmla="*/ 223838 h 807244"/>
                <a:gd name="connsiteX52" fmla="*/ 64294 w 661987"/>
                <a:gd name="connsiteY52" fmla="*/ 211931 h 807244"/>
                <a:gd name="connsiteX53" fmla="*/ 42862 w 661987"/>
                <a:gd name="connsiteY53" fmla="*/ 202406 h 807244"/>
                <a:gd name="connsiteX54" fmla="*/ 0 w 661987"/>
                <a:gd name="connsiteY54" fmla="*/ 240506 h 807244"/>
                <a:gd name="connsiteX55" fmla="*/ 0 w 661987"/>
                <a:gd name="connsiteY55" fmla="*/ 290513 h 807244"/>
                <a:gd name="connsiteX56" fmla="*/ 21431 w 661987"/>
                <a:gd name="connsiteY56" fmla="*/ 326231 h 807244"/>
                <a:gd name="connsiteX57" fmla="*/ 59531 w 661987"/>
                <a:gd name="connsiteY57" fmla="*/ 338137 h 807244"/>
                <a:gd name="connsiteX58" fmla="*/ 78581 w 661987"/>
                <a:gd name="connsiteY58" fmla="*/ 378619 h 807244"/>
                <a:gd name="connsiteX59" fmla="*/ 92869 w 661987"/>
                <a:gd name="connsiteY59" fmla="*/ 378619 h 807244"/>
                <a:gd name="connsiteX60" fmla="*/ 128587 w 661987"/>
                <a:gd name="connsiteY60" fmla="*/ 350044 h 807244"/>
                <a:gd name="connsiteX61" fmla="*/ 150019 w 661987"/>
                <a:gd name="connsiteY61" fmla="*/ 369094 h 807244"/>
                <a:gd name="connsiteX62" fmla="*/ 188119 w 661987"/>
                <a:gd name="connsiteY62" fmla="*/ 347663 h 807244"/>
                <a:gd name="connsiteX63" fmla="*/ 228600 w 661987"/>
                <a:gd name="connsiteY63" fmla="*/ 347663 h 807244"/>
                <a:gd name="connsiteX64" fmla="*/ 271462 w 661987"/>
                <a:gd name="connsiteY64" fmla="*/ 295275 h 807244"/>
                <a:gd name="connsiteX65" fmla="*/ 304800 w 661987"/>
                <a:gd name="connsiteY65" fmla="*/ 314325 h 807244"/>
                <a:gd name="connsiteX66" fmla="*/ 269081 w 661987"/>
                <a:gd name="connsiteY66" fmla="*/ 378619 h 807244"/>
                <a:gd name="connsiteX67" fmla="*/ 290512 w 661987"/>
                <a:gd name="connsiteY67" fmla="*/ 426244 h 807244"/>
                <a:gd name="connsiteX68" fmla="*/ 240506 w 661987"/>
                <a:gd name="connsiteY68" fmla="*/ 421481 h 807244"/>
                <a:gd name="connsiteX69" fmla="*/ 219075 w 661987"/>
                <a:gd name="connsiteY69" fmla="*/ 452438 h 807244"/>
                <a:gd name="connsiteX70" fmla="*/ 202406 w 661987"/>
                <a:gd name="connsiteY70" fmla="*/ 461963 h 807244"/>
                <a:gd name="connsiteX71" fmla="*/ 188119 w 661987"/>
                <a:gd name="connsiteY71" fmla="*/ 488156 h 807244"/>
                <a:gd name="connsiteX72" fmla="*/ 188119 w 661987"/>
                <a:gd name="connsiteY72" fmla="*/ 621506 h 807244"/>
                <a:gd name="connsiteX73" fmla="*/ 190500 w 661987"/>
                <a:gd name="connsiteY73" fmla="*/ 645319 h 807244"/>
                <a:gd name="connsiteX74" fmla="*/ 173831 w 661987"/>
                <a:gd name="connsiteY74" fmla="*/ 690563 h 807244"/>
                <a:gd name="connsiteX75" fmla="*/ 178594 w 661987"/>
                <a:gd name="connsiteY75" fmla="*/ 714375 h 807244"/>
                <a:gd name="connsiteX76" fmla="*/ 200025 w 661987"/>
                <a:gd name="connsiteY76" fmla="*/ 769144 h 807244"/>
                <a:gd name="connsiteX77" fmla="*/ 223837 w 661987"/>
                <a:gd name="connsiteY77" fmla="*/ 759619 h 807244"/>
                <a:gd name="connsiteX78" fmla="*/ 233362 w 661987"/>
                <a:gd name="connsiteY78" fmla="*/ 726281 h 807244"/>
                <a:gd name="connsiteX79" fmla="*/ 257175 w 661987"/>
                <a:gd name="connsiteY79" fmla="*/ 740569 h 807244"/>
                <a:gd name="connsiteX80" fmla="*/ 288131 w 661987"/>
                <a:gd name="connsiteY80" fmla="*/ 740569 h 807244"/>
                <a:gd name="connsiteX81" fmla="*/ 297656 w 661987"/>
                <a:gd name="connsiteY81" fmla="*/ 735806 h 807244"/>
                <a:gd name="connsiteX82" fmla="*/ 316706 w 661987"/>
                <a:gd name="connsiteY82" fmla="*/ 747713 h 807244"/>
                <a:gd name="connsiteX83" fmla="*/ 292894 w 661987"/>
                <a:gd name="connsiteY83" fmla="*/ 804863 h 807244"/>
                <a:gd name="connsiteX84" fmla="*/ 330994 w 661987"/>
                <a:gd name="connsiteY84" fmla="*/ 807244 h 807244"/>
                <a:gd name="connsiteX85" fmla="*/ 354806 w 661987"/>
                <a:gd name="connsiteY85" fmla="*/ 781050 h 807244"/>
                <a:gd name="connsiteX86" fmla="*/ 385762 w 661987"/>
                <a:gd name="connsiteY86" fmla="*/ 778669 h 807244"/>
                <a:gd name="connsiteX87" fmla="*/ 414337 w 661987"/>
                <a:gd name="connsiteY87" fmla="*/ 745331 h 807244"/>
                <a:gd name="connsiteX88" fmla="*/ 376237 w 661987"/>
                <a:gd name="connsiteY88" fmla="*/ 688181 h 807244"/>
                <a:gd name="connsiteX89" fmla="*/ 407194 w 661987"/>
                <a:gd name="connsiteY89" fmla="*/ 664369 h 807244"/>
                <a:gd name="connsiteX90" fmla="*/ 433387 w 661987"/>
                <a:gd name="connsiteY90" fmla="*/ 633413 h 807244"/>
                <a:gd name="connsiteX91" fmla="*/ 516731 w 661987"/>
                <a:gd name="connsiteY91" fmla="*/ 642938 h 807244"/>
                <a:gd name="connsiteX92" fmla="*/ 521494 w 661987"/>
                <a:gd name="connsiteY92" fmla="*/ 631031 h 807244"/>
                <a:gd name="connsiteX93" fmla="*/ 488156 w 661987"/>
                <a:gd name="connsiteY93" fmla="*/ 607219 h 807244"/>
                <a:gd name="connsiteX94" fmla="*/ 452437 w 661987"/>
                <a:gd name="connsiteY94" fmla="*/ 597694 h 807244"/>
                <a:gd name="connsiteX95" fmla="*/ 421481 w 661987"/>
                <a:gd name="connsiteY95" fmla="*/ 573881 h 807244"/>
                <a:gd name="connsiteX96" fmla="*/ 435769 w 661987"/>
                <a:gd name="connsiteY96" fmla="*/ 545306 h 807244"/>
                <a:gd name="connsiteX97" fmla="*/ 407194 w 661987"/>
                <a:gd name="connsiteY97" fmla="*/ 535781 h 807244"/>
                <a:gd name="connsiteX98" fmla="*/ 407194 w 661987"/>
                <a:gd name="connsiteY98" fmla="*/ 535781 h 807244"/>
                <a:gd name="connsiteX99" fmla="*/ 421481 w 661987"/>
                <a:gd name="connsiteY99" fmla="*/ 497681 h 807244"/>
                <a:gd name="connsiteX100" fmla="*/ 409575 w 661987"/>
                <a:gd name="connsiteY100" fmla="*/ 469106 h 807244"/>
                <a:gd name="connsiteX101" fmla="*/ 457200 w 661987"/>
                <a:gd name="connsiteY101" fmla="*/ 435769 h 807244"/>
                <a:gd name="connsiteX102" fmla="*/ 497681 w 661987"/>
                <a:gd name="connsiteY102" fmla="*/ 445294 h 807244"/>
                <a:gd name="connsiteX103" fmla="*/ 552450 w 661987"/>
                <a:gd name="connsiteY103" fmla="*/ 445294 h 807244"/>
                <a:gd name="connsiteX104" fmla="*/ 661987 w 661987"/>
                <a:gd name="connsiteY104" fmla="*/ 421481 h 807244"/>
                <a:gd name="connsiteX0" fmla="*/ 661987 w 661987"/>
                <a:gd name="connsiteY0" fmla="*/ 421481 h 807244"/>
                <a:gd name="connsiteX1" fmla="*/ 642937 w 661987"/>
                <a:gd name="connsiteY1" fmla="*/ 395288 h 807244"/>
                <a:gd name="connsiteX2" fmla="*/ 642937 w 661987"/>
                <a:gd name="connsiteY2" fmla="*/ 359569 h 807244"/>
                <a:gd name="connsiteX3" fmla="*/ 657225 w 661987"/>
                <a:gd name="connsiteY3" fmla="*/ 350044 h 807244"/>
                <a:gd name="connsiteX4" fmla="*/ 650081 w 661987"/>
                <a:gd name="connsiteY4" fmla="*/ 330994 h 807244"/>
                <a:gd name="connsiteX5" fmla="*/ 621506 w 661987"/>
                <a:gd name="connsiteY5" fmla="*/ 330994 h 807244"/>
                <a:gd name="connsiteX6" fmla="*/ 602456 w 661987"/>
                <a:gd name="connsiteY6" fmla="*/ 350044 h 807244"/>
                <a:gd name="connsiteX7" fmla="*/ 573881 w 661987"/>
                <a:gd name="connsiteY7" fmla="*/ 321469 h 807244"/>
                <a:gd name="connsiteX8" fmla="*/ 540544 w 661987"/>
                <a:gd name="connsiteY8" fmla="*/ 328613 h 807244"/>
                <a:gd name="connsiteX9" fmla="*/ 521494 w 661987"/>
                <a:gd name="connsiteY9" fmla="*/ 316706 h 807244"/>
                <a:gd name="connsiteX10" fmla="*/ 528637 w 661987"/>
                <a:gd name="connsiteY10" fmla="*/ 300038 h 807244"/>
                <a:gd name="connsiteX11" fmla="*/ 511969 w 661987"/>
                <a:gd name="connsiteY11" fmla="*/ 266700 h 807244"/>
                <a:gd name="connsiteX12" fmla="*/ 538162 w 661987"/>
                <a:gd name="connsiteY12" fmla="*/ 269081 h 807244"/>
                <a:gd name="connsiteX13" fmla="*/ 550069 w 661987"/>
                <a:gd name="connsiteY13" fmla="*/ 254794 h 807244"/>
                <a:gd name="connsiteX14" fmla="*/ 550069 w 661987"/>
                <a:gd name="connsiteY14" fmla="*/ 235744 h 807244"/>
                <a:gd name="connsiteX15" fmla="*/ 531019 w 661987"/>
                <a:gd name="connsiteY15" fmla="*/ 219075 h 807244"/>
                <a:gd name="connsiteX16" fmla="*/ 540544 w 661987"/>
                <a:gd name="connsiteY16" fmla="*/ 197644 h 807244"/>
                <a:gd name="connsiteX17" fmla="*/ 571500 w 661987"/>
                <a:gd name="connsiteY17" fmla="*/ 192881 h 807244"/>
                <a:gd name="connsiteX18" fmla="*/ 578644 w 661987"/>
                <a:gd name="connsiteY18" fmla="*/ 171450 h 807244"/>
                <a:gd name="connsiteX19" fmla="*/ 578644 w 661987"/>
                <a:gd name="connsiteY19" fmla="*/ 154781 h 807244"/>
                <a:gd name="connsiteX20" fmla="*/ 576262 w 661987"/>
                <a:gd name="connsiteY20" fmla="*/ 123825 h 807244"/>
                <a:gd name="connsiteX21" fmla="*/ 545306 w 661987"/>
                <a:gd name="connsiteY21" fmla="*/ 100013 h 807244"/>
                <a:gd name="connsiteX22" fmla="*/ 542925 w 661987"/>
                <a:gd name="connsiteY22" fmla="*/ 78581 h 807244"/>
                <a:gd name="connsiteX23" fmla="*/ 521494 w 661987"/>
                <a:gd name="connsiteY23" fmla="*/ 45244 h 807244"/>
                <a:gd name="connsiteX24" fmla="*/ 488156 w 661987"/>
                <a:gd name="connsiteY24" fmla="*/ 26194 h 807244"/>
                <a:gd name="connsiteX25" fmla="*/ 445294 w 661987"/>
                <a:gd name="connsiteY25" fmla="*/ 0 h 807244"/>
                <a:gd name="connsiteX26" fmla="*/ 423862 w 661987"/>
                <a:gd name="connsiteY26" fmla="*/ 30956 h 807244"/>
                <a:gd name="connsiteX27" fmla="*/ 423862 w 661987"/>
                <a:gd name="connsiteY27" fmla="*/ 30956 h 807244"/>
                <a:gd name="connsiteX28" fmla="*/ 385762 w 661987"/>
                <a:gd name="connsiteY28" fmla="*/ 23813 h 807244"/>
                <a:gd name="connsiteX29" fmla="*/ 371475 w 661987"/>
                <a:gd name="connsiteY29" fmla="*/ 14288 h 807244"/>
                <a:gd name="connsiteX30" fmla="*/ 342900 w 661987"/>
                <a:gd name="connsiteY30" fmla="*/ 38100 h 807244"/>
                <a:gd name="connsiteX31" fmla="*/ 309562 w 661987"/>
                <a:gd name="connsiteY31" fmla="*/ 33338 h 807244"/>
                <a:gd name="connsiteX32" fmla="*/ 269081 w 661987"/>
                <a:gd name="connsiteY32" fmla="*/ 26194 h 807244"/>
                <a:gd name="connsiteX33" fmla="*/ 250031 w 661987"/>
                <a:gd name="connsiteY33" fmla="*/ 7144 h 807244"/>
                <a:gd name="connsiteX34" fmla="*/ 228600 w 661987"/>
                <a:gd name="connsiteY34" fmla="*/ 4763 h 807244"/>
                <a:gd name="connsiteX35" fmla="*/ 211931 w 661987"/>
                <a:gd name="connsiteY35" fmla="*/ 35719 h 807244"/>
                <a:gd name="connsiteX36" fmla="*/ 195262 w 661987"/>
                <a:gd name="connsiteY36" fmla="*/ 59531 h 807244"/>
                <a:gd name="connsiteX37" fmla="*/ 226218 w 661987"/>
                <a:gd name="connsiteY37" fmla="*/ 59532 h 807244"/>
                <a:gd name="connsiteX38" fmla="*/ 209550 w 661987"/>
                <a:gd name="connsiteY38" fmla="*/ 102394 h 807244"/>
                <a:gd name="connsiteX39" fmla="*/ 216694 w 661987"/>
                <a:gd name="connsiteY39" fmla="*/ 130969 h 807244"/>
                <a:gd name="connsiteX40" fmla="*/ 219075 w 661987"/>
                <a:gd name="connsiteY40" fmla="*/ 164306 h 807244"/>
                <a:gd name="connsiteX41" fmla="*/ 238125 w 661987"/>
                <a:gd name="connsiteY41" fmla="*/ 176213 h 807244"/>
                <a:gd name="connsiteX42" fmla="*/ 204787 w 661987"/>
                <a:gd name="connsiteY42" fmla="*/ 197644 h 807244"/>
                <a:gd name="connsiteX43" fmla="*/ 200025 w 661987"/>
                <a:gd name="connsiteY43" fmla="*/ 204788 h 807244"/>
                <a:gd name="connsiteX44" fmla="*/ 178594 w 661987"/>
                <a:gd name="connsiteY44" fmla="*/ 216694 h 807244"/>
                <a:gd name="connsiteX45" fmla="*/ 157162 w 661987"/>
                <a:gd name="connsiteY45" fmla="*/ 233363 h 807244"/>
                <a:gd name="connsiteX46" fmla="*/ 169069 w 661987"/>
                <a:gd name="connsiteY46" fmla="*/ 247650 h 807244"/>
                <a:gd name="connsiteX47" fmla="*/ 166687 w 661987"/>
                <a:gd name="connsiteY47" fmla="*/ 271463 h 807244"/>
                <a:gd name="connsiteX48" fmla="*/ 138112 w 661987"/>
                <a:gd name="connsiteY48" fmla="*/ 266700 h 807244"/>
                <a:gd name="connsiteX49" fmla="*/ 121444 w 661987"/>
                <a:gd name="connsiteY49" fmla="*/ 238125 h 807244"/>
                <a:gd name="connsiteX50" fmla="*/ 90487 w 661987"/>
                <a:gd name="connsiteY50" fmla="*/ 273844 h 807244"/>
                <a:gd name="connsiteX51" fmla="*/ 92869 w 661987"/>
                <a:gd name="connsiteY51" fmla="*/ 223838 h 807244"/>
                <a:gd name="connsiteX52" fmla="*/ 64294 w 661987"/>
                <a:gd name="connsiteY52" fmla="*/ 211931 h 807244"/>
                <a:gd name="connsiteX53" fmla="*/ 42862 w 661987"/>
                <a:gd name="connsiteY53" fmla="*/ 202406 h 807244"/>
                <a:gd name="connsiteX54" fmla="*/ 0 w 661987"/>
                <a:gd name="connsiteY54" fmla="*/ 240506 h 807244"/>
                <a:gd name="connsiteX55" fmla="*/ 0 w 661987"/>
                <a:gd name="connsiteY55" fmla="*/ 290513 h 807244"/>
                <a:gd name="connsiteX56" fmla="*/ 28575 w 661987"/>
                <a:gd name="connsiteY56" fmla="*/ 323850 h 807244"/>
                <a:gd name="connsiteX57" fmla="*/ 59531 w 661987"/>
                <a:gd name="connsiteY57" fmla="*/ 338137 h 807244"/>
                <a:gd name="connsiteX58" fmla="*/ 78581 w 661987"/>
                <a:gd name="connsiteY58" fmla="*/ 378619 h 807244"/>
                <a:gd name="connsiteX59" fmla="*/ 92869 w 661987"/>
                <a:gd name="connsiteY59" fmla="*/ 378619 h 807244"/>
                <a:gd name="connsiteX60" fmla="*/ 128587 w 661987"/>
                <a:gd name="connsiteY60" fmla="*/ 350044 h 807244"/>
                <a:gd name="connsiteX61" fmla="*/ 150019 w 661987"/>
                <a:gd name="connsiteY61" fmla="*/ 369094 h 807244"/>
                <a:gd name="connsiteX62" fmla="*/ 188119 w 661987"/>
                <a:gd name="connsiteY62" fmla="*/ 347663 h 807244"/>
                <a:gd name="connsiteX63" fmla="*/ 228600 w 661987"/>
                <a:gd name="connsiteY63" fmla="*/ 347663 h 807244"/>
                <a:gd name="connsiteX64" fmla="*/ 271462 w 661987"/>
                <a:gd name="connsiteY64" fmla="*/ 295275 h 807244"/>
                <a:gd name="connsiteX65" fmla="*/ 304800 w 661987"/>
                <a:gd name="connsiteY65" fmla="*/ 314325 h 807244"/>
                <a:gd name="connsiteX66" fmla="*/ 269081 w 661987"/>
                <a:gd name="connsiteY66" fmla="*/ 378619 h 807244"/>
                <a:gd name="connsiteX67" fmla="*/ 290512 w 661987"/>
                <a:gd name="connsiteY67" fmla="*/ 426244 h 807244"/>
                <a:gd name="connsiteX68" fmla="*/ 240506 w 661987"/>
                <a:gd name="connsiteY68" fmla="*/ 421481 h 807244"/>
                <a:gd name="connsiteX69" fmla="*/ 219075 w 661987"/>
                <a:gd name="connsiteY69" fmla="*/ 452438 h 807244"/>
                <a:gd name="connsiteX70" fmla="*/ 202406 w 661987"/>
                <a:gd name="connsiteY70" fmla="*/ 461963 h 807244"/>
                <a:gd name="connsiteX71" fmla="*/ 188119 w 661987"/>
                <a:gd name="connsiteY71" fmla="*/ 488156 h 807244"/>
                <a:gd name="connsiteX72" fmla="*/ 188119 w 661987"/>
                <a:gd name="connsiteY72" fmla="*/ 621506 h 807244"/>
                <a:gd name="connsiteX73" fmla="*/ 190500 w 661987"/>
                <a:gd name="connsiteY73" fmla="*/ 645319 h 807244"/>
                <a:gd name="connsiteX74" fmla="*/ 173831 w 661987"/>
                <a:gd name="connsiteY74" fmla="*/ 690563 h 807244"/>
                <a:gd name="connsiteX75" fmla="*/ 178594 w 661987"/>
                <a:gd name="connsiteY75" fmla="*/ 714375 h 807244"/>
                <a:gd name="connsiteX76" fmla="*/ 200025 w 661987"/>
                <a:gd name="connsiteY76" fmla="*/ 769144 h 807244"/>
                <a:gd name="connsiteX77" fmla="*/ 223837 w 661987"/>
                <a:gd name="connsiteY77" fmla="*/ 759619 h 807244"/>
                <a:gd name="connsiteX78" fmla="*/ 233362 w 661987"/>
                <a:gd name="connsiteY78" fmla="*/ 726281 h 807244"/>
                <a:gd name="connsiteX79" fmla="*/ 257175 w 661987"/>
                <a:gd name="connsiteY79" fmla="*/ 740569 h 807244"/>
                <a:gd name="connsiteX80" fmla="*/ 288131 w 661987"/>
                <a:gd name="connsiteY80" fmla="*/ 740569 h 807244"/>
                <a:gd name="connsiteX81" fmla="*/ 297656 w 661987"/>
                <a:gd name="connsiteY81" fmla="*/ 735806 h 807244"/>
                <a:gd name="connsiteX82" fmla="*/ 316706 w 661987"/>
                <a:gd name="connsiteY82" fmla="*/ 747713 h 807244"/>
                <a:gd name="connsiteX83" fmla="*/ 292894 w 661987"/>
                <a:gd name="connsiteY83" fmla="*/ 804863 h 807244"/>
                <a:gd name="connsiteX84" fmla="*/ 330994 w 661987"/>
                <a:gd name="connsiteY84" fmla="*/ 807244 h 807244"/>
                <a:gd name="connsiteX85" fmla="*/ 354806 w 661987"/>
                <a:gd name="connsiteY85" fmla="*/ 781050 h 807244"/>
                <a:gd name="connsiteX86" fmla="*/ 385762 w 661987"/>
                <a:gd name="connsiteY86" fmla="*/ 778669 h 807244"/>
                <a:gd name="connsiteX87" fmla="*/ 414337 w 661987"/>
                <a:gd name="connsiteY87" fmla="*/ 745331 h 807244"/>
                <a:gd name="connsiteX88" fmla="*/ 376237 w 661987"/>
                <a:gd name="connsiteY88" fmla="*/ 688181 h 807244"/>
                <a:gd name="connsiteX89" fmla="*/ 407194 w 661987"/>
                <a:gd name="connsiteY89" fmla="*/ 664369 h 807244"/>
                <a:gd name="connsiteX90" fmla="*/ 433387 w 661987"/>
                <a:gd name="connsiteY90" fmla="*/ 633413 h 807244"/>
                <a:gd name="connsiteX91" fmla="*/ 516731 w 661987"/>
                <a:gd name="connsiteY91" fmla="*/ 642938 h 807244"/>
                <a:gd name="connsiteX92" fmla="*/ 521494 w 661987"/>
                <a:gd name="connsiteY92" fmla="*/ 631031 h 807244"/>
                <a:gd name="connsiteX93" fmla="*/ 488156 w 661987"/>
                <a:gd name="connsiteY93" fmla="*/ 607219 h 807244"/>
                <a:gd name="connsiteX94" fmla="*/ 452437 w 661987"/>
                <a:gd name="connsiteY94" fmla="*/ 597694 h 807244"/>
                <a:gd name="connsiteX95" fmla="*/ 421481 w 661987"/>
                <a:gd name="connsiteY95" fmla="*/ 573881 h 807244"/>
                <a:gd name="connsiteX96" fmla="*/ 435769 w 661987"/>
                <a:gd name="connsiteY96" fmla="*/ 545306 h 807244"/>
                <a:gd name="connsiteX97" fmla="*/ 407194 w 661987"/>
                <a:gd name="connsiteY97" fmla="*/ 535781 h 807244"/>
                <a:gd name="connsiteX98" fmla="*/ 407194 w 661987"/>
                <a:gd name="connsiteY98" fmla="*/ 535781 h 807244"/>
                <a:gd name="connsiteX99" fmla="*/ 421481 w 661987"/>
                <a:gd name="connsiteY99" fmla="*/ 497681 h 807244"/>
                <a:gd name="connsiteX100" fmla="*/ 409575 w 661987"/>
                <a:gd name="connsiteY100" fmla="*/ 469106 h 807244"/>
                <a:gd name="connsiteX101" fmla="*/ 457200 w 661987"/>
                <a:gd name="connsiteY101" fmla="*/ 435769 h 807244"/>
                <a:gd name="connsiteX102" fmla="*/ 497681 w 661987"/>
                <a:gd name="connsiteY102" fmla="*/ 445294 h 807244"/>
                <a:gd name="connsiteX103" fmla="*/ 552450 w 661987"/>
                <a:gd name="connsiteY103" fmla="*/ 445294 h 807244"/>
                <a:gd name="connsiteX104" fmla="*/ 661987 w 661987"/>
                <a:gd name="connsiteY104" fmla="*/ 421481 h 807244"/>
                <a:gd name="connsiteX0" fmla="*/ 661987 w 661987"/>
                <a:gd name="connsiteY0" fmla="*/ 421481 h 807244"/>
                <a:gd name="connsiteX1" fmla="*/ 642937 w 661987"/>
                <a:gd name="connsiteY1" fmla="*/ 395288 h 807244"/>
                <a:gd name="connsiteX2" fmla="*/ 642937 w 661987"/>
                <a:gd name="connsiteY2" fmla="*/ 359569 h 807244"/>
                <a:gd name="connsiteX3" fmla="*/ 657225 w 661987"/>
                <a:gd name="connsiteY3" fmla="*/ 350044 h 807244"/>
                <a:gd name="connsiteX4" fmla="*/ 650081 w 661987"/>
                <a:gd name="connsiteY4" fmla="*/ 330994 h 807244"/>
                <a:gd name="connsiteX5" fmla="*/ 621506 w 661987"/>
                <a:gd name="connsiteY5" fmla="*/ 330994 h 807244"/>
                <a:gd name="connsiteX6" fmla="*/ 602456 w 661987"/>
                <a:gd name="connsiteY6" fmla="*/ 350044 h 807244"/>
                <a:gd name="connsiteX7" fmla="*/ 573881 w 661987"/>
                <a:gd name="connsiteY7" fmla="*/ 321469 h 807244"/>
                <a:gd name="connsiteX8" fmla="*/ 540544 w 661987"/>
                <a:gd name="connsiteY8" fmla="*/ 328613 h 807244"/>
                <a:gd name="connsiteX9" fmla="*/ 521494 w 661987"/>
                <a:gd name="connsiteY9" fmla="*/ 316706 h 807244"/>
                <a:gd name="connsiteX10" fmla="*/ 528637 w 661987"/>
                <a:gd name="connsiteY10" fmla="*/ 300038 h 807244"/>
                <a:gd name="connsiteX11" fmla="*/ 511969 w 661987"/>
                <a:gd name="connsiteY11" fmla="*/ 266700 h 807244"/>
                <a:gd name="connsiteX12" fmla="*/ 538162 w 661987"/>
                <a:gd name="connsiteY12" fmla="*/ 269081 h 807244"/>
                <a:gd name="connsiteX13" fmla="*/ 550069 w 661987"/>
                <a:gd name="connsiteY13" fmla="*/ 254794 h 807244"/>
                <a:gd name="connsiteX14" fmla="*/ 550069 w 661987"/>
                <a:gd name="connsiteY14" fmla="*/ 235744 h 807244"/>
                <a:gd name="connsiteX15" fmla="*/ 531019 w 661987"/>
                <a:gd name="connsiteY15" fmla="*/ 219075 h 807244"/>
                <a:gd name="connsiteX16" fmla="*/ 540544 w 661987"/>
                <a:gd name="connsiteY16" fmla="*/ 197644 h 807244"/>
                <a:gd name="connsiteX17" fmla="*/ 571500 w 661987"/>
                <a:gd name="connsiteY17" fmla="*/ 192881 h 807244"/>
                <a:gd name="connsiteX18" fmla="*/ 578644 w 661987"/>
                <a:gd name="connsiteY18" fmla="*/ 171450 h 807244"/>
                <a:gd name="connsiteX19" fmla="*/ 578644 w 661987"/>
                <a:gd name="connsiteY19" fmla="*/ 154781 h 807244"/>
                <a:gd name="connsiteX20" fmla="*/ 576262 w 661987"/>
                <a:gd name="connsiteY20" fmla="*/ 123825 h 807244"/>
                <a:gd name="connsiteX21" fmla="*/ 545306 w 661987"/>
                <a:gd name="connsiteY21" fmla="*/ 100013 h 807244"/>
                <a:gd name="connsiteX22" fmla="*/ 542925 w 661987"/>
                <a:gd name="connsiteY22" fmla="*/ 78581 h 807244"/>
                <a:gd name="connsiteX23" fmla="*/ 521494 w 661987"/>
                <a:gd name="connsiteY23" fmla="*/ 45244 h 807244"/>
                <a:gd name="connsiteX24" fmla="*/ 488156 w 661987"/>
                <a:gd name="connsiteY24" fmla="*/ 26194 h 807244"/>
                <a:gd name="connsiteX25" fmla="*/ 445294 w 661987"/>
                <a:gd name="connsiteY25" fmla="*/ 0 h 807244"/>
                <a:gd name="connsiteX26" fmla="*/ 423862 w 661987"/>
                <a:gd name="connsiteY26" fmla="*/ 30956 h 807244"/>
                <a:gd name="connsiteX27" fmla="*/ 423862 w 661987"/>
                <a:gd name="connsiteY27" fmla="*/ 30956 h 807244"/>
                <a:gd name="connsiteX28" fmla="*/ 385762 w 661987"/>
                <a:gd name="connsiteY28" fmla="*/ 23813 h 807244"/>
                <a:gd name="connsiteX29" fmla="*/ 371475 w 661987"/>
                <a:gd name="connsiteY29" fmla="*/ 14288 h 807244"/>
                <a:gd name="connsiteX30" fmla="*/ 342900 w 661987"/>
                <a:gd name="connsiteY30" fmla="*/ 38100 h 807244"/>
                <a:gd name="connsiteX31" fmla="*/ 309562 w 661987"/>
                <a:gd name="connsiteY31" fmla="*/ 33338 h 807244"/>
                <a:gd name="connsiteX32" fmla="*/ 269081 w 661987"/>
                <a:gd name="connsiteY32" fmla="*/ 26194 h 807244"/>
                <a:gd name="connsiteX33" fmla="*/ 250031 w 661987"/>
                <a:gd name="connsiteY33" fmla="*/ 7144 h 807244"/>
                <a:gd name="connsiteX34" fmla="*/ 228600 w 661987"/>
                <a:gd name="connsiteY34" fmla="*/ 4763 h 807244"/>
                <a:gd name="connsiteX35" fmla="*/ 211931 w 661987"/>
                <a:gd name="connsiteY35" fmla="*/ 35719 h 807244"/>
                <a:gd name="connsiteX36" fmla="*/ 195262 w 661987"/>
                <a:gd name="connsiteY36" fmla="*/ 59531 h 807244"/>
                <a:gd name="connsiteX37" fmla="*/ 226218 w 661987"/>
                <a:gd name="connsiteY37" fmla="*/ 59532 h 807244"/>
                <a:gd name="connsiteX38" fmla="*/ 209550 w 661987"/>
                <a:gd name="connsiteY38" fmla="*/ 102394 h 807244"/>
                <a:gd name="connsiteX39" fmla="*/ 216694 w 661987"/>
                <a:gd name="connsiteY39" fmla="*/ 130969 h 807244"/>
                <a:gd name="connsiteX40" fmla="*/ 219075 w 661987"/>
                <a:gd name="connsiteY40" fmla="*/ 164306 h 807244"/>
                <a:gd name="connsiteX41" fmla="*/ 238125 w 661987"/>
                <a:gd name="connsiteY41" fmla="*/ 176213 h 807244"/>
                <a:gd name="connsiteX42" fmla="*/ 204787 w 661987"/>
                <a:gd name="connsiteY42" fmla="*/ 197644 h 807244"/>
                <a:gd name="connsiteX43" fmla="*/ 200025 w 661987"/>
                <a:gd name="connsiteY43" fmla="*/ 204788 h 807244"/>
                <a:gd name="connsiteX44" fmla="*/ 178594 w 661987"/>
                <a:gd name="connsiteY44" fmla="*/ 216694 h 807244"/>
                <a:gd name="connsiteX45" fmla="*/ 157162 w 661987"/>
                <a:gd name="connsiteY45" fmla="*/ 233363 h 807244"/>
                <a:gd name="connsiteX46" fmla="*/ 169069 w 661987"/>
                <a:gd name="connsiteY46" fmla="*/ 247650 h 807244"/>
                <a:gd name="connsiteX47" fmla="*/ 166687 w 661987"/>
                <a:gd name="connsiteY47" fmla="*/ 271463 h 807244"/>
                <a:gd name="connsiteX48" fmla="*/ 138112 w 661987"/>
                <a:gd name="connsiteY48" fmla="*/ 266700 h 807244"/>
                <a:gd name="connsiteX49" fmla="*/ 121444 w 661987"/>
                <a:gd name="connsiteY49" fmla="*/ 238125 h 807244"/>
                <a:gd name="connsiteX50" fmla="*/ 90487 w 661987"/>
                <a:gd name="connsiteY50" fmla="*/ 273844 h 807244"/>
                <a:gd name="connsiteX51" fmla="*/ 92869 w 661987"/>
                <a:gd name="connsiteY51" fmla="*/ 223838 h 807244"/>
                <a:gd name="connsiteX52" fmla="*/ 64294 w 661987"/>
                <a:gd name="connsiteY52" fmla="*/ 211931 h 807244"/>
                <a:gd name="connsiteX53" fmla="*/ 42862 w 661987"/>
                <a:gd name="connsiteY53" fmla="*/ 202406 h 807244"/>
                <a:gd name="connsiteX54" fmla="*/ 0 w 661987"/>
                <a:gd name="connsiteY54" fmla="*/ 240506 h 807244"/>
                <a:gd name="connsiteX55" fmla="*/ 0 w 661987"/>
                <a:gd name="connsiteY55" fmla="*/ 290513 h 807244"/>
                <a:gd name="connsiteX56" fmla="*/ 21431 w 661987"/>
                <a:gd name="connsiteY56" fmla="*/ 321469 h 807244"/>
                <a:gd name="connsiteX57" fmla="*/ 59531 w 661987"/>
                <a:gd name="connsiteY57" fmla="*/ 338137 h 807244"/>
                <a:gd name="connsiteX58" fmla="*/ 78581 w 661987"/>
                <a:gd name="connsiteY58" fmla="*/ 378619 h 807244"/>
                <a:gd name="connsiteX59" fmla="*/ 92869 w 661987"/>
                <a:gd name="connsiteY59" fmla="*/ 378619 h 807244"/>
                <a:gd name="connsiteX60" fmla="*/ 128587 w 661987"/>
                <a:gd name="connsiteY60" fmla="*/ 350044 h 807244"/>
                <a:gd name="connsiteX61" fmla="*/ 150019 w 661987"/>
                <a:gd name="connsiteY61" fmla="*/ 369094 h 807244"/>
                <a:gd name="connsiteX62" fmla="*/ 188119 w 661987"/>
                <a:gd name="connsiteY62" fmla="*/ 347663 h 807244"/>
                <a:gd name="connsiteX63" fmla="*/ 228600 w 661987"/>
                <a:gd name="connsiteY63" fmla="*/ 347663 h 807244"/>
                <a:gd name="connsiteX64" fmla="*/ 271462 w 661987"/>
                <a:gd name="connsiteY64" fmla="*/ 295275 h 807244"/>
                <a:gd name="connsiteX65" fmla="*/ 304800 w 661987"/>
                <a:gd name="connsiteY65" fmla="*/ 314325 h 807244"/>
                <a:gd name="connsiteX66" fmla="*/ 269081 w 661987"/>
                <a:gd name="connsiteY66" fmla="*/ 378619 h 807244"/>
                <a:gd name="connsiteX67" fmla="*/ 290512 w 661987"/>
                <a:gd name="connsiteY67" fmla="*/ 426244 h 807244"/>
                <a:gd name="connsiteX68" fmla="*/ 240506 w 661987"/>
                <a:gd name="connsiteY68" fmla="*/ 421481 h 807244"/>
                <a:gd name="connsiteX69" fmla="*/ 219075 w 661987"/>
                <a:gd name="connsiteY69" fmla="*/ 452438 h 807244"/>
                <a:gd name="connsiteX70" fmla="*/ 202406 w 661987"/>
                <a:gd name="connsiteY70" fmla="*/ 461963 h 807244"/>
                <a:gd name="connsiteX71" fmla="*/ 188119 w 661987"/>
                <a:gd name="connsiteY71" fmla="*/ 488156 h 807244"/>
                <a:gd name="connsiteX72" fmla="*/ 188119 w 661987"/>
                <a:gd name="connsiteY72" fmla="*/ 621506 h 807244"/>
                <a:gd name="connsiteX73" fmla="*/ 190500 w 661987"/>
                <a:gd name="connsiteY73" fmla="*/ 645319 h 807244"/>
                <a:gd name="connsiteX74" fmla="*/ 173831 w 661987"/>
                <a:gd name="connsiteY74" fmla="*/ 690563 h 807244"/>
                <a:gd name="connsiteX75" fmla="*/ 178594 w 661987"/>
                <a:gd name="connsiteY75" fmla="*/ 714375 h 807244"/>
                <a:gd name="connsiteX76" fmla="*/ 200025 w 661987"/>
                <a:gd name="connsiteY76" fmla="*/ 769144 h 807244"/>
                <a:gd name="connsiteX77" fmla="*/ 223837 w 661987"/>
                <a:gd name="connsiteY77" fmla="*/ 759619 h 807244"/>
                <a:gd name="connsiteX78" fmla="*/ 233362 w 661987"/>
                <a:gd name="connsiteY78" fmla="*/ 726281 h 807244"/>
                <a:gd name="connsiteX79" fmla="*/ 257175 w 661987"/>
                <a:gd name="connsiteY79" fmla="*/ 740569 h 807244"/>
                <a:gd name="connsiteX80" fmla="*/ 288131 w 661987"/>
                <a:gd name="connsiteY80" fmla="*/ 740569 h 807244"/>
                <a:gd name="connsiteX81" fmla="*/ 297656 w 661987"/>
                <a:gd name="connsiteY81" fmla="*/ 735806 h 807244"/>
                <a:gd name="connsiteX82" fmla="*/ 316706 w 661987"/>
                <a:gd name="connsiteY82" fmla="*/ 747713 h 807244"/>
                <a:gd name="connsiteX83" fmla="*/ 292894 w 661987"/>
                <a:gd name="connsiteY83" fmla="*/ 804863 h 807244"/>
                <a:gd name="connsiteX84" fmla="*/ 330994 w 661987"/>
                <a:gd name="connsiteY84" fmla="*/ 807244 h 807244"/>
                <a:gd name="connsiteX85" fmla="*/ 354806 w 661987"/>
                <a:gd name="connsiteY85" fmla="*/ 781050 h 807244"/>
                <a:gd name="connsiteX86" fmla="*/ 385762 w 661987"/>
                <a:gd name="connsiteY86" fmla="*/ 778669 h 807244"/>
                <a:gd name="connsiteX87" fmla="*/ 414337 w 661987"/>
                <a:gd name="connsiteY87" fmla="*/ 745331 h 807244"/>
                <a:gd name="connsiteX88" fmla="*/ 376237 w 661987"/>
                <a:gd name="connsiteY88" fmla="*/ 688181 h 807244"/>
                <a:gd name="connsiteX89" fmla="*/ 407194 w 661987"/>
                <a:gd name="connsiteY89" fmla="*/ 664369 h 807244"/>
                <a:gd name="connsiteX90" fmla="*/ 433387 w 661987"/>
                <a:gd name="connsiteY90" fmla="*/ 633413 h 807244"/>
                <a:gd name="connsiteX91" fmla="*/ 516731 w 661987"/>
                <a:gd name="connsiteY91" fmla="*/ 642938 h 807244"/>
                <a:gd name="connsiteX92" fmla="*/ 521494 w 661987"/>
                <a:gd name="connsiteY92" fmla="*/ 631031 h 807244"/>
                <a:gd name="connsiteX93" fmla="*/ 488156 w 661987"/>
                <a:gd name="connsiteY93" fmla="*/ 607219 h 807244"/>
                <a:gd name="connsiteX94" fmla="*/ 452437 w 661987"/>
                <a:gd name="connsiteY94" fmla="*/ 597694 h 807244"/>
                <a:gd name="connsiteX95" fmla="*/ 421481 w 661987"/>
                <a:gd name="connsiteY95" fmla="*/ 573881 h 807244"/>
                <a:gd name="connsiteX96" fmla="*/ 435769 w 661987"/>
                <a:gd name="connsiteY96" fmla="*/ 545306 h 807244"/>
                <a:gd name="connsiteX97" fmla="*/ 407194 w 661987"/>
                <a:gd name="connsiteY97" fmla="*/ 535781 h 807244"/>
                <a:gd name="connsiteX98" fmla="*/ 407194 w 661987"/>
                <a:gd name="connsiteY98" fmla="*/ 535781 h 807244"/>
                <a:gd name="connsiteX99" fmla="*/ 421481 w 661987"/>
                <a:gd name="connsiteY99" fmla="*/ 497681 h 807244"/>
                <a:gd name="connsiteX100" fmla="*/ 409575 w 661987"/>
                <a:gd name="connsiteY100" fmla="*/ 469106 h 807244"/>
                <a:gd name="connsiteX101" fmla="*/ 457200 w 661987"/>
                <a:gd name="connsiteY101" fmla="*/ 435769 h 807244"/>
                <a:gd name="connsiteX102" fmla="*/ 497681 w 661987"/>
                <a:gd name="connsiteY102" fmla="*/ 445294 h 807244"/>
                <a:gd name="connsiteX103" fmla="*/ 552450 w 661987"/>
                <a:gd name="connsiteY103" fmla="*/ 445294 h 807244"/>
                <a:gd name="connsiteX104" fmla="*/ 661987 w 661987"/>
                <a:gd name="connsiteY104" fmla="*/ 421481 h 807244"/>
                <a:gd name="connsiteX0" fmla="*/ 661987 w 661987"/>
                <a:gd name="connsiteY0" fmla="*/ 421481 h 807244"/>
                <a:gd name="connsiteX1" fmla="*/ 642937 w 661987"/>
                <a:gd name="connsiteY1" fmla="*/ 395288 h 807244"/>
                <a:gd name="connsiteX2" fmla="*/ 642937 w 661987"/>
                <a:gd name="connsiteY2" fmla="*/ 359569 h 807244"/>
                <a:gd name="connsiteX3" fmla="*/ 657225 w 661987"/>
                <a:gd name="connsiteY3" fmla="*/ 350044 h 807244"/>
                <a:gd name="connsiteX4" fmla="*/ 650081 w 661987"/>
                <a:gd name="connsiteY4" fmla="*/ 330994 h 807244"/>
                <a:gd name="connsiteX5" fmla="*/ 621506 w 661987"/>
                <a:gd name="connsiteY5" fmla="*/ 330994 h 807244"/>
                <a:gd name="connsiteX6" fmla="*/ 602456 w 661987"/>
                <a:gd name="connsiteY6" fmla="*/ 350044 h 807244"/>
                <a:gd name="connsiteX7" fmla="*/ 573881 w 661987"/>
                <a:gd name="connsiteY7" fmla="*/ 321469 h 807244"/>
                <a:gd name="connsiteX8" fmla="*/ 540544 w 661987"/>
                <a:gd name="connsiteY8" fmla="*/ 328613 h 807244"/>
                <a:gd name="connsiteX9" fmla="*/ 521494 w 661987"/>
                <a:gd name="connsiteY9" fmla="*/ 316706 h 807244"/>
                <a:gd name="connsiteX10" fmla="*/ 528637 w 661987"/>
                <a:gd name="connsiteY10" fmla="*/ 300038 h 807244"/>
                <a:gd name="connsiteX11" fmla="*/ 511969 w 661987"/>
                <a:gd name="connsiteY11" fmla="*/ 266700 h 807244"/>
                <a:gd name="connsiteX12" fmla="*/ 538162 w 661987"/>
                <a:gd name="connsiteY12" fmla="*/ 269081 h 807244"/>
                <a:gd name="connsiteX13" fmla="*/ 550069 w 661987"/>
                <a:gd name="connsiteY13" fmla="*/ 254794 h 807244"/>
                <a:gd name="connsiteX14" fmla="*/ 550069 w 661987"/>
                <a:gd name="connsiteY14" fmla="*/ 235744 h 807244"/>
                <a:gd name="connsiteX15" fmla="*/ 531019 w 661987"/>
                <a:gd name="connsiteY15" fmla="*/ 219075 h 807244"/>
                <a:gd name="connsiteX16" fmla="*/ 540544 w 661987"/>
                <a:gd name="connsiteY16" fmla="*/ 197644 h 807244"/>
                <a:gd name="connsiteX17" fmla="*/ 571500 w 661987"/>
                <a:gd name="connsiteY17" fmla="*/ 192881 h 807244"/>
                <a:gd name="connsiteX18" fmla="*/ 578644 w 661987"/>
                <a:gd name="connsiteY18" fmla="*/ 171450 h 807244"/>
                <a:gd name="connsiteX19" fmla="*/ 578644 w 661987"/>
                <a:gd name="connsiteY19" fmla="*/ 154781 h 807244"/>
                <a:gd name="connsiteX20" fmla="*/ 576262 w 661987"/>
                <a:gd name="connsiteY20" fmla="*/ 123825 h 807244"/>
                <a:gd name="connsiteX21" fmla="*/ 545306 w 661987"/>
                <a:gd name="connsiteY21" fmla="*/ 100013 h 807244"/>
                <a:gd name="connsiteX22" fmla="*/ 542925 w 661987"/>
                <a:gd name="connsiteY22" fmla="*/ 78581 h 807244"/>
                <a:gd name="connsiteX23" fmla="*/ 521494 w 661987"/>
                <a:gd name="connsiteY23" fmla="*/ 45244 h 807244"/>
                <a:gd name="connsiteX24" fmla="*/ 488156 w 661987"/>
                <a:gd name="connsiteY24" fmla="*/ 26194 h 807244"/>
                <a:gd name="connsiteX25" fmla="*/ 445294 w 661987"/>
                <a:gd name="connsiteY25" fmla="*/ 0 h 807244"/>
                <a:gd name="connsiteX26" fmla="*/ 423862 w 661987"/>
                <a:gd name="connsiteY26" fmla="*/ 30956 h 807244"/>
                <a:gd name="connsiteX27" fmla="*/ 423862 w 661987"/>
                <a:gd name="connsiteY27" fmla="*/ 30956 h 807244"/>
                <a:gd name="connsiteX28" fmla="*/ 385762 w 661987"/>
                <a:gd name="connsiteY28" fmla="*/ 23813 h 807244"/>
                <a:gd name="connsiteX29" fmla="*/ 371475 w 661987"/>
                <a:gd name="connsiteY29" fmla="*/ 14288 h 807244"/>
                <a:gd name="connsiteX30" fmla="*/ 342900 w 661987"/>
                <a:gd name="connsiteY30" fmla="*/ 38100 h 807244"/>
                <a:gd name="connsiteX31" fmla="*/ 309562 w 661987"/>
                <a:gd name="connsiteY31" fmla="*/ 33338 h 807244"/>
                <a:gd name="connsiteX32" fmla="*/ 269081 w 661987"/>
                <a:gd name="connsiteY32" fmla="*/ 26194 h 807244"/>
                <a:gd name="connsiteX33" fmla="*/ 250031 w 661987"/>
                <a:gd name="connsiteY33" fmla="*/ 7144 h 807244"/>
                <a:gd name="connsiteX34" fmla="*/ 228600 w 661987"/>
                <a:gd name="connsiteY34" fmla="*/ 4763 h 807244"/>
                <a:gd name="connsiteX35" fmla="*/ 211931 w 661987"/>
                <a:gd name="connsiteY35" fmla="*/ 35719 h 807244"/>
                <a:gd name="connsiteX36" fmla="*/ 195262 w 661987"/>
                <a:gd name="connsiteY36" fmla="*/ 59531 h 807244"/>
                <a:gd name="connsiteX37" fmla="*/ 226218 w 661987"/>
                <a:gd name="connsiteY37" fmla="*/ 59532 h 807244"/>
                <a:gd name="connsiteX38" fmla="*/ 209550 w 661987"/>
                <a:gd name="connsiteY38" fmla="*/ 102394 h 807244"/>
                <a:gd name="connsiteX39" fmla="*/ 216694 w 661987"/>
                <a:gd name="connsiteY39" fmla="*/ 130969 h 807244"/>
                <a:gd name="connsiteX40" fmla="*/ 219075 w 661987"/>
                <a:gd name="connsiteY40" fmla="*/ 164306 h 807244"/>
                <a:gd name="connsiteX41" fmla="*/ 238125 w 661987"/>
                <a:gd name="connsiteY41" fmla="*/ 176213 h 807244"/>
                <a:gd name="connsiteX42" fmla="*/ 204787 w 661987"/>
                <a:gd name="connsiteY42" fmla="*/ 197644 h 807244"/>
                <a:gd name="connsiteX43" fmla="*/ 200025 w 661987"/>
                <a:gd name="connsiteY43" fmla="*/ 204788 h 807244"/>
                <a:gd name="connsiteX44" fmla="*/ 178594 w 661987"/>
                <a:gd name="connsiteY44" fmla="*/ 216694 h 807244"/>
                <a:gd name="connsiteX45" fmla="*/ 157162 w 661987"/>
                <a:gd name="connsiteY45" fmla="*/ 233363 h 807244"/>
                <a:gd name="connsiteX46" fmla="*/ 169069 w 661987"/>
                <a:gd name="connsiteY46" fmla="*/ 247650 h 807244"/>
                <a:gd name="connsiteX47" fmla="*/ 166687 w 661987"/>
                <a:gd name="connsiteY47" fmla="*/ 271463 h 807244"/>
                <a:gd name="connsiteX48" fmla="*/ 138112 w 661987"/>
                <a:gd name="connsiteY48" fmla="*/ 266700 h 807244"/>
                <a:gd name="connsiteX49" fmla="*/ 121444 w 661987"/>
                <a:gd name="connsiteY49" fmla="*/ 238125 h 807244"/>
                <a:gd name="connsiteX50" fmla="*/ 90487 w 661987"/>
                <a:gd name="connsiteY50" fmla="*/ 273844 h 807244"/>
                <a:gd name="connsiteX51" fmla="*/ 92869 w 661987"/>
                <a:gd name="connsiteY51" fmla="*/ 223838 h 807244"/>
                <a:gd name="connsiteX52" fmla="*/ 64294 w 661987"/>
                <a:gd name="connsiteY52" fmla="*/ 211931 h 807244"/>
                <a:gd name="connsiteX53" fmla="*/ 42862 w 661987"/>
                <a:gd name="connsiteY53" fmla="*/ 202406 h 807244"/>
                <a:gd name="connsiteX54" fmla="*/ 0 w 661987"/>
                <a:gd name="connsiteY54" fmla="*/ 240506 h 807244"/>
                <a:gd name="connsiteX55" fmla="*/ 0 w 661987"/>
                <a:gd name="connsiteY55" fmla="*/ 290513 h 807244"/>
                <a:gd name="connsiteX56" fmla="*/ 21431 w 661987"/>
                <a:gd name="connsiteY56" fmla="*/ 321469 h 807244"/>
                <a:gd name="connsiteX57" fmla="*/ 57150 w 661987"/>
                <a:gd name="connsiteY57" fmla="*/ 342899 h 807244"/>
                <a:gd name="connsiteX58" fmla="*/ 78581 w 661987"/>
                <a:gd name="connsiteY58" fmla="*/ 378619 h 807244"/>
                <a:gd name="connsiteX59" fmla="*/ 92869 w 661987"/>
                <a:gd name="connsiteY59" fmla="*/ 378619 h 807244"/>
                <a:gd name="connsiteX60" fmla="*/ 128587 w 661987"/>
                <a:gd name="connsiteY60" fmla="*/ 350044 h 807244"/>
                <a:gd name="connsiteX61" fmla="*/ 150019 w 661987"/>
                <a:gd name="connsiteY61" fmla="*/ 369094 h 807244"/>
                <a:gd name="connsiteX62" fmla="*/ 188119 w 661987"/>
                <a:gd name="connsiteY62" fmla="*/ 347663 h 807244"/>
                <a:gd name="connsiteX63" fmla="*/ 228600 w 661987"/>
                <a:gd name="connsiteY63" fmla="*/ 347663 h 807244"/>
                <a:gd name="connsiteX64" fmla="*/ 271462 w 661987"/>
                <a:gd name="connsiteY64" fmla="*/ 295275 h 807244"/>
                <a:gd name="connsiteX65" fmla="*/ 304800 w 661987"/>
                <a:gd name="connsiteY65" fmla="*/ 314325 h 807244"/>
                <a:gd name="connsiteX66" fmla="*/ 269081 w 661987"/>
                <a:gd name="connsiteY66" fmla="*/ 378619 h 807244"/>
                <a:gd name="connsiteX67" fmla="*/ 290512 w 661987"/>
                <a:gd name="connsiteY67" fmla="*/ 426244 h 807244"/>
                <a:gd name="connsiteX68" fmla="*/ 240506 w 661987"/>
                <a:gd name="connsiteY68" fmla="*/ 421481 h 807244"/>
                <a:gd name="connsiteX69" fmla="*/ 219075 w 661987"/>
                <a:gd name="connsiteY69" fmla="*/ 452438 h 807244"/>
                <a:gd name="connsiteX70" fmla="*/ 202406 w 661987"/>
                <a:gd name="connsiteY70" fmla="*/ 461963 h 807244"/>
                <a:gd name="connsiteX71" fmla="*/ 188119 w 661987"/>
                <a:gd name="connsiteY71" fmla="*/ 488156 h 807244"/>
                <a:gd name="connsiteX72" fmla="*/ 188119 w 661987"/>
                <a:gd name="connsiteY72" fmla="*/ 621506 h 807244"/>
                <a:gd name="connsiteX73" fmla="*/ 190500 w 661987"/>
                <a:gd name="connsiteY73" fmla="*/ 645319 h 807244"/>
                <a:gd name="connsiteX74" fmla="*/ 173831 w 661987"/>
                <a:gd name="connsiteY74" fmla="*/ 690563 h 807244"/>
                <a:gd name="connsiteX75" fmla="*/ 178594 w 661987"/>
                <a:gd name="connsiteY75" fmla="*/ 714375 h 807244"/>
                <a:gd name="connsiteX76" fmla="*/ 200025 w 661987"/>
                <a:gd name="connsiteY76" fmla="*/ 769144 h 807244"/>
                <a:gd name="connsiteX77" fmla="*/ 223837 w 661987"/>
                <a:gd name="connsiteY77" fmla="*/ 759619 h 807244"/>
                <a:gd name="connsiteX78" fmla="*/ 233362 w 661987"/>
                <a:gd name="connsiteY78" fmla="*/ 726281 h 807244"/>
                <a:gd name="connsiteX79" fmla="*/ 257175 w 661987"/>
                <a:gd name="connsiteY79" fmla="*/ 740569 h 807244"/>
                <a:gd name="connsiteX80" fmla="*/ 288131 w 661987"/>
                <a:gd name="connsiteY80" fmla="*/ 740569 h 807244"/>
                <a:gd name="connsiteX81" fmla="*/ 297656 w 661987"/>
                <a:gd name="connsiteY81" fmla="*/ 735806 h 807244"/>
                <a:gd name="connsiteX82" fmla="*/ 316706 w 661987"/>
                <a:gd name="connsiteY82" fmla="*/ 747713 h 807244"/>
                <a:gd name="connsiteX83" fmla="*/ 292894 w 661987"/>
                <a:gd name="connsiteY83" fmla="*/ 804863 h 807244"/>
                <a:gd name="connsiteX84" fmla="*/ 330994 w 661987"/>
                <a:gd name="connsiteY84" fmla="*/ 807244 h 807244"/>
                <a:gd name="connsiteX85" fmla="*/ 354806 w 661987"/>
                <a:gd name="connsiteY85" fmla="*/ 781050 h 807244"/>
                <a:gd name="connsiteX86" fmla="*/ 385762 w 661987"/>
                <a:gd name="connsiteY86" fmla="*/ 778669 h 807244"/>
                <a:gd name="connsiteX87" fmla="*/ 414337 w 661987"/>
                <a:gd name="connsiteY87" fmla="*/ 745331 h 807244"/>
                <a:gd name="connsiteX88" fmla="*/ 376237 w 661987"/>
                <a:gd name="connsiteY88" fmla="*/ 688181 h 807244"/>
                <a:gd name="connsiteX89" fmla="*/ 407194 w 661987"/>
                <a:gd name="connsiteY89" fmla="*/ 664369 h 807244"/>
                <a:gd name="connsiteX90" fmla="*/ 433387 w 661987"/>
                <a:gd name="connsiteY90" fmla="*/ 633413 h 807244"/>
                <a:gd name="connsiteX91" fmla="*/ 516731 w 661987"/>
                <a:gd name="connsiteY91" fmla="*/ 642938 h 807244"/>
                <a:gd name="connsiteX92" fmla="*/ 521494 w 661987"/>
                <a:gd name="connsiteY92" fmla="*/ 631031 h 807244"/>
                <a:gd name="connsiteX93" fmla="*/ 488156 w 661987"/>
                <a:gd name="connsiteY93" fmla="*/ 607219 h 807244"/>
                <a:gd name="connsiteX94" fmla="*/ 452437 w 661987"/>
                <a:gd name="connsiteY94" fmla="*/ 597694 h 807244"/>
                <a:gd name="connsiteX95" fmla="*/ 421481 w 661987"/>
                <a:gd name="connsiteY95" fmla="*/ 573881 h 807244"/>
                <a:gd name="connsiteX96" fmla="*/ 435769 w 661987"/>
                <a:gd name="connsiteY96" fmla="*/ 545306 h 807244"/>
                <a:gd name="connsiteX97" fmla="*/ 407194 w 661987"/>
                <a:gd name="connsiteY97" fmla="*/ 535781 h 807244"/>
                <a:gd name="connsiteX98" fmla="*/ 407194 w 661987"/>
                <a:gd name="connsiteY98" fmla="*/ 535781 h 807244"/>
                <a:gd name="connsiteX99" fmla="*/ 421481 w 661987"/>
                <a:gd name="connsiteY99" fmla="*/ 497681 h 807244"/>
                <a:gd name="connsiteX100" fmla="*/ 409575 w 661987"/>
                <a:gd name="connsiteY100" fmla="*/ 469106 h 807244"/>
                <a:gd name="connsiteX101" fmla="*/ 457200 w 661987"/>
                <a:gd name="connsiteY101" fmla="*/ 435769 h 807244"/>
                <a:gd name="connsiteX102" fmla="*/ 497681 w 661987"/>
                <a:gd name="connsiteY102" fmla="*/ 445294 h 807244"/>
                <a:gd name="connsiteX103" fmla="*/ 552450 w 661987"/>
                <a:gd name="connsiteY103" fmla="*/ 445294 h 807244"/>
                <a:gd name="connsiteX104" fmla="*/ 661987 w 661987"/>
                <a:gd name="connsiteY104" fmla="*/ 421481 h 807244"/>
                <a:gd name="connsiteX0" fmla="*/ 661987 w 661987"/>
                <a:gd name="connsiteY0" fmla="*/ 421481 h 807244"/>
                <a:gd name="connsiteX1" fmla="*/ 642937 w 661987"/>
                <a:gd name="connsiteY1" fmla="*/ 395288 h 807244"/>
                <a:gd name="connsiteX2" fmla="*/ 642937 w 661987"/>
                <a:gd name="connsiteY2" fmla="*/ 359569 h 807244"/>
                <a:gd name="connsiteX3" fmla="*/ 657225 w 661987"/>
                <a:gd name="connsiteY3" fmla="*/ 350044 h 807244"/>
                <a:gd name="connsiteX4" fmla="*/ 650081 w 661987"/>
                <a:gd name="connsiteY4" fmla="*/ 330994 h 807244"/>
                <a:gd name="connsiteX5" fmla="*/ 621506 w 661987"/>
                <a:gd name="connsiteY5" fmla="*/ 330994 h 807244"/>
                <a:gd name="connsiteX6" fmla="*/ 602456 w 661987"/>
                <a:gd name="connsiteY6" fmla="*/ 350044 h 807244"/>
                <a:gd name="connsiteX7" fmla="*/ 573881 w 661987"/>
                <a:gd name="connsiteY7" fmla="*/ 321469 h 807244"/>
                <a:gd name="connsiteX8" fmla="*/ 540544 w 661987"/>
                <a:gd name="connsiteY8" fmla="*/ 328613 h 807244"/>
                <a:gd name="connsiteX9" fmla="*/ 521494 w 661987"/>
                <a:gd name="connsiteY9" fmla="*/ 316706 h 807244"/>
                <a:gd name="connsiteX10" fmla="*/ 528637 w 661987"/>
                <a:gd name="connsiteY10" fmla="*/ 300038 h 807244"/>
                <a:gd name="connsiteX11" fmla="*/ 511969 w 661987"/>
                <a:gd name="connsiteY11" fmla="*/ 266700 h 807244"/>
                <a:gd name="connsiteX12" fmla="*/ 538162 w 661987"/>
                <a:gd name="connsiteY12" fmla="*/ 269081 h 807244"/>
                <a:gd name="connsiteX13" fmla="*/ 550069 w 661987"/>
                <a:gd name="connsiteY13" fmla="*/ 254794 h 807244"/>
                <a:gd name="connsiteX14" fmla="*/ 550069 w 661987"/>
                <a:gd name="connsiteY14" fmla="*/ 235744 h 807244"/>
                <a:gd name="connsiteX15" fmla="*/ 531019 w 661987"/>
                <a:gd name="connsiteY15" fmla="*/ 219075 h 807244"/>
                <a:gd name="connsiteX16" fmla="*/ 540544 w 661987"/>
                <a:gd name="connsiteY16" fmla="*/ 197644 h 807244"/>
                <a:gd name="connsiteX17" fmla="*/ 571500 w 661987"/>
                <a:gd name="connsiteY17" fmla="*/ 192881 h 807244"/>
                <a:gd name="connsiteX18" fmla="*/ 578644 w 661987"/>
                <a:gd name="connsiteY18" fmla="*/ 171450 h 807244"/>
                <a:gd name="connsiteX19" fmla="*/ 578644 w 661987"/>
                <a:gd name="connsiteY19" fmla="*/ 154781 h 807244"/>
                <a:gd name="connsiteX20" fmla="*/ 576262 w 661987"/>
                <a:gd name="connsiteY20" fmla="*/ 123825 h 807244"/>
                <a:gd name="connsiteX21" fmla="*/ 545306 w 661987"/>
                <a:gd name="connsiteY21" fmla="*/ 100013 h 807244"/>
                <a:gd name="connsiteX22" fmla="*/ 542925 w 661987"/>
                <a:gd name="connsiteY22" fmla="*/ 78581 h 807244"/>
                <a:gd name="connsiteX23" fmla="*/ 521494 w 661987"/>
                <a:gd name="connsiteY23" fmla="*/ 45244 h 807244"/>
                <a:gd name="connsiteX24" fmla="*/ 488156 w 661987"/>
                <a:gd name="connsiteY24" fmla="*/ 26194 h 807244"/>
                <a:gd name="connsiteX25" fmla="*/ 445294 w 661987"/>
                <a:gd name="connsiteY25" fmla="*/ 0 h 807244"/>
                <a:gd name="connsiteX26" fmla="*/ 423862 w 661987"/>
                <a:gd name="connsiteY26" fmla="*/ 30956 h 807244"/>
                <a:gd name="connsiteX27" fmla="*/ 423862 w 661987"/>
                <a:gd name="connsiteY27" fmla="*/ 30956 h 807244"/>
                <a:gd name="connsiteX28" fmla="*/ 385762 w 661987"/>
                <a:gd name="connsiteY28" fmla="*/ 23813 h 807244"/>
                <a:gd name="connsiteX29" fmla="*/ 371475 w 661987"/>
                <a:gd name="connsiteY29" fmla="*/ 14288 h 807244"/>
                <a:gd name="connsiteX30" fmla="*/ 342900 w 661987"/>
                <a:gd name="connsiteY30" fmla="*/ 38100 h 807244"/>
                <a:gd name="connsiteX31" fmla="*/ 309562 w 661987"/>
                <a:gd name="connsiteY31" fmla="*/ 33338 h 807244"/>
                <a:gd name="connsiteX32" fmla="*/ 269081 w 661987"/>
                <a:gd name="connsiteY32" fmla="*/ 26194 h 807244"/>
                <a:gd name="connsiteX33" fmla="*/ 250031 w 661987"/>
                <a:gd name="connsiteY33" fmla="*/ 7144 h 807244"/>
                <a:gd name="connsiteX34" fmla="*/ 228600 w 661987"/>
                <a:gd name="connsiteY34" fmla="*/ 4763 h 807244"/>
                <a:gd name="connsiteX35" fmla="*/ 211931 w 661987"/>
                <a:gd name="connsiteY35" fmla="*/ 35719 h 807244"/>
                <a:gd name="connsiteX36" fmla="*/ 195262 w 661987"/>
                <a:gd name="connsiteY36" fmla="*/ 59531 h 807244"/>
                <a:gd name="connsiteX37" fmla="*/ 226218 w 661987"/>
                <a:gd name="connsiteY37" fmla="*/ 59532 h 807244"/>
                <a:gd name="connsiteX38" fmla="*/ 209550 w 661987"/>
                <a:gd name="connsiteY38" fmla="*/ 102394 h 807244"/>
                <a:gd name="connsiteX39" fmla="*/ 226219 w 661987"/>
                <a:gd name="connsiteY39" fmla="*/ 130969 h 807244"/>
                <a:gd name="connsiteX40" fmla="*/ 219075 w 661987"/>
                <a:gd name="connsiteY40" fmla="*/ 164306 h 807244"/>
                <a:gd name="connsiteX41" fmla="*/ 238125 w 661987"/>
                <a:gd name="connsiteY41" fmla="*/ 176213 h 807244"/>
                <a:gd name="connsiteX42" fmla="*/ 204787 w 661987"/>
                <a:gd name="connsiteY42" fmla="*/ 197644 h 807244"/>
                <a:gd name="connsiteX43" fmla="*/ 200025 w 661987"/>
                <a:gd name="connsiteY43" fmla="*/ 204788 h 807244"/>
                <a:gd name="connsiteX44" fmla="*/ 178594 w 661987"/>
                <a:gd name="connsiteY44" fmla="*/ 216694 h 807244"/>
                <a:gd name="connsiteX45" fmla="*/ 157162 w 661987"/>
                <a:gd name="connsiteY45" fmla="*/ 233363 h 807244"/>
                <a:gd name="connsiteX46" fmla="*/ 169069 w 661987"/>
                <a:gd name="connsiteY46" fmla="*/ 247650 h 807244"/>
                <a:gd name="connsiteX47" fmla="*/ 166687 w 661987"/>
                <a:gd name="connsiteY47" fmla="*/ 271463 h 807244"/>
                <a:gd name="connsiteX48" fmla="*/ 138112 w 661987"/>
                <a:gd name="connsiteY48" fmla="*/ 266700 h 807244"/>
                <a:gd name="connsiteX49" fmla="*/ 121444 w 661987"/>
                <a:gd name="connsiteY49" fmla="*/ 238125 h 807244"/>
                <a:gd name="connsiteX50" fmla="*/ 90487 w 661987"/>
                <a:gd name="connsiteY50" fmla="*/ 273844 h 807244"/>
                <a:gd name="connsiteX51" fmla="*/ 92869 w 661987"/>
                <a:gd name="connsiteY51" fmla="*/ 223838 h 807244"/>
                <a:gd name="connsiteX52" fmla="*/ 64294 w 661987"/>
                <a:gd name="connsiteY52" fmla="*/ 211931 h 807244"/>
                <a:gd name="connsiteX53" fmla="*/ 42862 w 661987"/>
                <a:gd name="connsiteY53" fmla="*/ 202406 h 807244"/>
                <a:gd name="connsiteX54" fmla="*/ 0 w 661987"/>
                <a:gd name="connsiteY54" fmla="*/ 240506 h 807244"/>
                <a:gd name="connsiteX55" fmla="*/ 0 w 661987"/>
                <a:gd name="connsiteY55" fmla="*/ 290513 h 807244"/>
                <a:gd name="connsiteX56" fmla="*/ 21431 w 661987"/>
                <a:gd name="connsiteY56" fmla="*/ 321469 h 807244"/>
                <a:gd name="connsiteX57" fmla="*/ 57150 w 661987"/>
                <a:gd name="connsiteY57" fmla="*/ 342899 h 807244"/>
                <a:gd name="connsiteX58" fmla="*/ 78581 w 661987"/>
                <a:gd name="connsiteY58" fmla="*/ 378619 h 807244"/>
                <a:gd name="connsiteX59" fmla="*/ 92869 w 661987"/>
                <a:gd name="connsiteY59" fmla="*/ 378619 h 807244"/>
                <a:gd name="connsiteX60" fmla="*/ 128587 w 661987"/>
                <a:gd name="connsiteY60" fmla="*/ 350044 h 807244"/>
                <a:gd name="connsiteX61" fmla="*/ 150019 w 661987"/>
                <a:gd name="connsiteY61" fmla="*/ 369094 h 807244"/>
                <a:gd name="connsiteX62" fmla="*/ 188119 w 661987"/>
                <a:gd name="connsiteY62" fmla="*/ 347663 h 807244"/>
                <a:gd name="connsiteX63" fmla="*/ 228600 w 661987"/>
                <a:gd name="connsiteY63" fmla="*/ 347663 h 807244"/>
                <a:gd name="connsiteX64" fmla="*/ 271462 w 661987"/>
                <a:gd name="connsiteY64" fmla="*/ 295275 h 807244"/>
                <a:gd name="connsiteX65" fmla="*/ 304800 w 661987"/>
                <a:gd name="connsiteY65" fmla="*/ 314325 h 807244"/>
                <a:gd name="connsiteX66" fmla="*/ 269081 w 661987"/>
                <a:gd name="connsiteY66" fmla="*/ 378619 h 807244"/>
                <a:gd name="connsiteX67" fmla="*/ 290512 w 661987"/>
                <a:gd name="connsiteY67" fmla="*/ 426244 h 807244"/>
                <a:gd name="connsiteX68" fmla="*/ 240506 w 661987"/>
                <a:gd name="connsiteY68" fmla="*/ 421481 h 807244"/>
                <a:gd name="connsiteX69" fmla="*/ 219075 w 661987"/>
                <a:gd name="connsiteY69" fmla="*/ 452438 h 807244"/>
                <a:gd name="connsiteX70" fmla="*/ 202406 w 661987"/>
                <a:gd name="connsiteY70" fmla="*/ 461963 h 807244"/>
                <a:gd name="connsiteX71" fmla="*/ 188119 w 661987"/>
                <a:gd name="connsiteY71" fmla="*/ 488156 h 807244"/>
                <a:gd name="connsiteX72" fmla="*/ 188119 w 661987"/>
                <a:gd name="connsiteY72" fmla="*/ 621506 h 807244"/>
                <a:gd name="connsiteX73" fmla="*/ 190500 w 661987"/>
                <a:gd name="connsiteY73" fmla="*/ 645319 h 807244"/>
                <a:gd name="connsiteX74" fmla="*/ 173831 w 661987"/>
                <a:gd name="connsiteY74" fmla="*/ 690563 h 807244"/>
                <a:gd name="connsiteX75" fmla="*/ 178594 w 661987"/>
                <a:gd name="connsiteY75" fmla="*/ 714375 h 807244"/>
                <a:gd name="connsiteX76" fmla="*/ 200025 w 661987"/>
                <a:gd name="connsiteY76" fmla="*/ 769144 h 807244"/>
                <a:gd name="connsiteX77" fmla="*/ 223837 w 661987"/>
                <a:gd name="connsiteY77" fmla="*/ 759619 h 807244"/>
                <a:gd name="connsiteX78" fmla="*/ 233362 w 661987"/>
                <a:gd name="connsiteY78" fmla="*/ 726281 h 807244"/>
                <a:gd name="connsiteX79" fmla="*/ 257175 w 661987"/>
                <a:gd name="connsiteY79" fmla="*/ 740569 h 807244"/>
                <a:gd name="connsiteX80" fmla="*/ 288131 w 661987"/>
                <a:gd name="connsiteY80" fmla="*/ 740569 h 807244"/>
                <a:gd name="connsiteX81" fmla="*/ 297656 w 661987"/>
                <a:gd name="connsiteY81" fmla="*/ 735806 h 807244"/>
                <a:gd name="connsiteX82" fmla="*/ 316706 w 661987"/>
                <a:gd name="connsiteY82" fmla="*/ 747713 h 807244"/>
                <a:gd name="connsiteX83" fmla="*/ 292894 w 661987"/>
                <a:gd name="connsiteY83" fmla="*/ 804863 h 807244"/>
                <a:gd name="connsiteX84" fmla="*/ 330994 w 661987"/>
                <a:gd name="connsiteY84" fmla="*/ 807244 h 807244"/>
                <a:gd name="connsiteX85" fmla="*/ 354806 w 661987"/>
                <a:gd name="connsiteY85" fmla="*/ 781050 h 807244"/>
                <a:gd name="connsiteX86" fmla="*/ 385762 w 661987"/>
                <a:gd name="connsiteY86" fmla="*/ 778669 h 807244"/>
                <a:gd name="connsiteX87" fmla="*/ 414337 w 661987"/>
                <a:gd name="connsiteY87" fmla="*/ 745331 h 807244"/>
                <a:gd name="connsiteX88" fmla="*/ 376237 w 661987"/>
                <a:gd name="connsiteY88" fmla="*/ 688181 h 807244"/>
                <a:gd name="connsiteX89" fmla="*/ 407194 w 661987"/>
                <a:gd name="connsiteY89" fmla="*/ 664369 h 807244"/>
                <a:gd name="connsiteX90" fmla="*/ 433387 w 661987"/>
                <a:gd name="connsiteY90" fmla="*/ 633413 h 807244"/>
                <a:gd name="connsiteX91" fmla="*/ 516731 w 661987"/>
                <a:gd name="connsiteY91" fmla="*/ 642938 h 807244"/>
                <a:gd name="connsiteX92" fmla="*/ 521494 w 661987"/>
                <a:gd name="connsiteY92" fmla="*/ 631031 h 807244"/>
                <a:gd name="connsiteX93" fmla="*/ 488156 w 661987"/>
                <a:gd name="connsiteY93" fmla="*/ 607219 h 807244"/>
                <a:gd name="connsiteX94" fmla="*/ 452437 w 661987"/>
                <a:gd name="connsiteY94" fmla="*/ 597694 h 807244"/>
                <a:gd name="connsiteX95" fmla="*/ 421481 w 661987"/>
                <a:gd name="connsiteY95" fmla="*/ 573881 h 807244"/>
                <a:gd name="connsiteX96" fmla="*/ 435769 w 661987"/>
                <a:gd name="connsiteY96" fmla="*/ 545306 h 807244"/>
                <a:gd name="connsiteX97" fmla="*/ 407194 w 661987"/>
                <a:gd name="connsiteY97" fmla="*/ 535781 h 807244"/>
                <a:gd name="connsiteX98" fmla="*/ 407194 w 661987"/>
                <a:gd name="connsiteY98" fmla="*/ 535781 h 807244"/>
                <a:gd name="connsiteX99" fmla="*/ 421481 w 661987"/>
                <a:gd name="connsiteY99" fmla="*/ 497681 h 807244"/>
                <a:gd name="connsiteX100" fmla="*/ 409575 w 661987"/>
                <a:gd name="connsiteY100" fmla="*/ 469106 h 807244"/>
                <a:gd name="connsiteX101" fmla="*/ 457200 w 661987"/>
                <a:gd name="connsiteY101" fmla="*/ 435769 h 807244"/>
                <a:gd name="connsiteX102" fmla="*/ 497681 w 661987"/>
                <a:gd name="connsiteY102" fmla="*/ 445294 h 807244"/>
                <a:gd name="connsiteX103" fmla="*/ 552450 w 661987"/>
                <a:gd name="connsiteY103" fmla="*/ 445294 h 807244"/>
                <a:gd name="connsiteX104" fmla="*/ 661987 w 661987"/>
                <a:gd name="connsiteY104" fmla="*/ 421481 h 807244"/>
                <a:gd name="connsiteX0" fmla="*/ 661987 w 661987"/>
                <a:gd name="connsiteY0" fmla="*/ 421481 h 807244"/>
                <a:gd name="connsiteX1" fmla="*/ 642937 w 661987"/>
                <a:gd name="connsiteY1" fmla="*/ 395288 h 807244"/>
                <a:gd name="connsiteX2" fmla="*/ 642937 w 661987"/>
                <a:gd name="connsiteY2" fmla="*/ 359569 h 807244"/>
                <a:gd name="connsiteX3" fmla="*/ 657225 w 661987"/>
                <a:gd name="connsiteY3" fmla="*/ 350044 h 807244"/>
                <a:gd name="connsiteX4" fmla="*/ 650081 w 661987"/>
                <a:gd name="connsiteY4" fmla="*/ 330994 h 807244"/>
                <a:gd name="connsiteX5" fmla="*/ 621506 w 661987"/>
                <a:gd name="connsiteY5" fmla="*/ 330994 h 807244"/>
                <a:gd name="connsiteX6" fmla="*/ 602456 w 661987"/>
                <a:gd name="connsiteY6" fmla="*/ 350044 h 807244"/>
                <a:gd name="connsiteX7" fmla="*/ 573881 w 661987"/>
                <a:gd name="connsiteY7" fmla="*/ 321469 h 807244"/>
                <a:gd name="connsiteX8" fmla="*/ 540544 w 661987"/>
                <a:gd name="connsiteY8" fmla="*/ 328613 h 807244"/>
                <a:gd name="connsiteX9" fmla="*/ 521494 w 661987"/>
                <a:gd name="connsiteY9" fmla="*/ 316706 h 807244"/>
                <a:gd name="connsiteX10" fmla="*/ 528637 w 661987"/>
                <a:gd name="connsiteY10" fmla="*/ 300038 h 807244"/>
                <a:gd name="connsiteX11" fmla="*/ 511969 w 661987"/>
                <a:gd name="connsiteY11" fmla="*/ 266700 h 807244"/>
                <a:gd name="connsiteX12" fmla="*/ 538162 w 661987"/>
                <a:gd name="connsiteY12" fmla="*/ 269081 h 807244"/>
                <a:gd name="connsiteX13" fmla="*/ 550069 w 661987"/>
                <a:gd name="connsiteY13" fmla="*/ 254794 h 807244"/>
                <a:gd name="connsiteX14" fmla="*/ 550069 w 661987"/>
                <a:gd name="connsiteY14" fmla="*/ 235744 h 807244"/>
                <a:gd name="connsiteX15" fmla="*/ 531019 w 661987"/>
                <a:gd name="connsiteY15" fmla="*/ 219075 h 807244"/>
                <a:gd name="connsiteX16" fmla="*/ 540544 w 661987"/>
                <a:gd name="connsiteY16" fmla="*/ 197644 h 807244"/>
                <a:gd name="connsiteX17" fmla="*/ 571500 w 661987"/>
                <a:gd name="connsiteY17" fmla="*/ 192881 h 807244"/>
                <a:gd name="connsiteX18" fmla="*/ 578644 w 661987"/>
                <a:gd name="connsiteY18" fmla="*/ 171450 h 807244"/>
                <a:gd name="connsiteX19" fmla="*/ 578644 w 661987"/>
                <a:gd name="connsiteY19" fmla="*/ 154781 h 807244"/>
                <a:gd name="connsiteX20" fmla="*/ 576262 w 661987"/>
                <a:gd name="connsiteY20" fmla="*/ 123825 h 807244"/>
                <a:gd name="connsiteX21" fmla="*/ 545306 w 661987"/>
                <a:gd name="connsiteY21" fmla="*/ 100013 h 807244"/>
                <a:gd name="connsiteX22" fmla="*/ 542925 w 661987"/>
                <a:gd name="connsiteY22" fmla="*/ 78581 h 807244"/>
                <a:gd name="connsiteX23" fmla="*/ 521494 w 661987"/>
                <a:gd name="connsiteY23" fmla="*/ 45244 h 807244"/>
                <a:gd name="connsiteX24" fmla="*/ 488156 w 661987"/>
                <a:gd name="connsiteY24" fmla="*/ 26194 h 807244"/>
                <a:gd name="connsiteX25" fmla="*/ 445294 w 661987"/>
                <a:gd name="connsiteY25" fmla="*/ 0 h 807244"/>
                <a:gd name="connsiteX26" fmla="*/ 423862 w 661987"/>
                <a:gd name="connsiteY26" fmla="*/ 30956 h 807244"/>
                <a:gd name="connsiteX27" fmla="*/ 423862 w 661987"/>
                <a:gd name="connsiteY27" fmla="*/ 30956 h 807244"/>
                <a:gd name="connsiteX28" fmla="*/ 385762 w 661987"/>
                <a:gd name="connsiteY28" fmla="*/ 23813 h 807244"/>
                <a:gd name="connsiteX29" fmla="*/ 371475 w 661987"/>
                <a:gd name="connsiteY29" fmla="*/ 14288 h 807244"/>
                <a:gd name="connsiteX30" fmla="*/ 342900 w 661987"/>
                <a:gd name="connsiteY30" fmla="*/ 38100 h 807244"/>
                <a:gd name="connsiteX31" fmla="*/ 309562 w 661987"/>
                <a:gd name="connsiteY31" fmla="*/ 33338 h 807244"/>
                <a:gd name="connsiteX32" fmla="*/ 269081 w 661987"/>
                <a:gd name="connsiteY32" fmla="*/ 26194 h 807244"/>
                <a:gd name="connsiteX33" fmla="*/ 250031 w 661987"/>
                <a:gd name="connsiteY33" fmla="*/ 7144 h 807244"/>
                <a:gd name="connsiteX34" fmla="*/ 228600 w 661987"/>
                <a:gd name="connsiteY34" fmla="*/ 4763 h 807244"/>
                <a:gd name="connsiteX35" fmla="*/ 211931 w 661987"/>
                <a:gd name="connsiteY35" fmla="*/ 35719 h 807244"/>
                <a:gd name="connsiteX36" fmla="*/ 195262 w 661987"/>
                <a:gd name="connsiteY36" fmla="*/ 59531 h 807244"/>
                <a:gd name="connsiteX37" fmla="*/ 226218 w 661987"/>
                <a:gd name="connsiteY37" fmla="*/ 59532 h 807244"/>
                <a:gd name="connsiteX38" fmla="*/ 209550 w 661987"/>
                <a:gd name="connsiteY38" fmla="*/ 102394 h 807244"/>
                <a:gd name="connsiteX39" fmla="*/ 226219 w 661987"/>
                <a:gd name="connsiteY39" fmla="*/ 130969 h 807244"/>
                <a:gd name="connsiteX40" fmla="*/ 219075 w 661987"/>
                <a:gd name="connsiteY40" fmla="*/ 164306 h 807244"/>
                <a:gd name="connsiteX41" fmla="*/ 238125 w 661987"/>
                <a:gd name="connsiteY41" fmla="*/ 176213 h 807244"/>
                <a:gd name="connsiteX42" fmla="*/ 204787 w 661987"/>
                <a:gd name="connsiteY42" fmla="*/ 197644 h 807244"/>
                <a:gd name="connsiteX43" fmla="*/ 200025 w 661987"/>
                <a:gd name="connsiteY43" fmla="*/ 204788 h 807244"/>
                <a:gd name="connsiteX44" fmla="*/ 178594 w 661987"/>
                <a:gd name="connsiteY44" fmla="*/ 216694 h 807244"/>
                <a:gd name="connsiteX45" fmla="*/ 157162 w 661987"/>
                <a:gd name="connsiteY45" fmla="*/ 233363 h 807244"/>
                <a:gd name="connsiteX46" fmla="*/ 169069 w 661987"/>
                <a:gd name="connsiteY46" fmla="*/ 247650 h 807244"/>
                <a:gd name="connsiteX47" fmla="*/ 166687 w 661987"/>
                <a:gd name="connsiteY47" fmla="*/ 271463 h 807244"/>
                <a:gd name="connsiteX48" fmla="*/ 138112 w 661987"/>
                <a:gd name="connsiteY48" fmla="*/ 266700 h 807244"/>
                <a:gd name="connsiteX49" fmla="*/ 121444 w 661987"/>
                <a:gd name="connsiteY49" fmla="*/ 238125 h 807244"/>
                <a:gd name="connsiteX50" fmla="*/ 90487 w 661987"/>
                <a:gd name="connsiteY50" fmla="*/ 273844 h 807244"/>
                <a:gd name="connsiteX51" fmla="*/ 92869 w 661987"/>
                <a:gd name="connsiteY51" fmla="*/ 223838 h 807244"/>
                <a:gd name="connsiteX52" fmla="*/ 64294 w 661987"/>
                <a:gd name="connsiteY52" fmla="*/ 211931 h 807244"/>
                <a:gd name="connsiteX53" fmla="*/ 42862 w 661987"/>
                <a:gd name="connsiteY53" fmla="*/ 202406 h 807244"/>
                <a:gd name="connsiteX54" fmla="*/ 0 w 661987"/>
                <a:gd name="connsiteY54" fmla="*/ 240506 h 807244"/>
                <a:gd name="connsiteX55" fmla="*/ 0 w 661987"/>
                <a:gd name="connsiteY55" fmla="*/ 290513 h 807244"/>
                <a:gd name="connsiteX56" fmla="*/ 21431 w 661987"/>
                <a:gd name="connsiteY56" fmla="*/ 321469 h 807244"/>
                <a:gd name="connsiteX57" fmla="*/ 57150 w 661987"/>
                <a:gd name="connsiteY57" fmla="*/ 342899 h 807244"/>
                <a:gd name="connsiteX58" fmla="*/ 78581 w 661987"/>
                <a:gd name="connsiteY58" fmla="*/ 378619 h 807244"/>
                <a:gd name="connsiteX59" fmla="*/ 92869 w 661987"/>
                <a:gd name="connsiteY59" fmla="*/ 378619 h 807244"/>
                <a:gd name="connsiteX60" fmla="*/ 128587 w 661987"/>
                <a:gd name="connsiteY60" fmla="*/ 350044 h 807244"/>
                <a:gd name="connsiteX61" fmla="*/ 150019 w 661987"/>
                <a:gd name="connsiteY61" fmla="*/ 369094 h 807244"/>
                <a:gd name="connsiteX62" fmla="*/ 188119 w 661987"/>
                <a:gd name="connsiteY62" fmla="*/ 347663 h 807244"/>
                <a:gd name="connsiteX63" fmla="*/ 228600 w 661987"/>
                <a:gd name="connsiteY63" fmla="*/ 347663 h 807244"/>
                <a:gd name="connsiteX64" fmla="*/ 271462 w 661987"/>
                <a:gd name="connsiteY64" fmla="*/ 295275 h 807244"/>
                <a:gd name="connsiteX65" fmla="*/ 304800 w 661987"/>
                <a:gd name="connsiteY65" fmla="*/ 314325 h 807244"/>
                <a:gd name="connsiteX66" fmla="*/ 269081 w 661987"/>
                <a:gd name="connsiteY66" fmla="*/ 378619 h 807244"/>
                <a:gd name="connsiteX67" fmla="*/ 290512 w 661987"/>
                <a:gd name="connsiteY67" fmla="*/ 426244 h 807244"/>
                <a:gd name="connsiteX68" fmla="*/ 240506 w 661987"/>
                <a:gd name="connsiteY68" fmla="*/ 421481 h 807244"/>
                <a:gd name="connsiteX69" fmla="*/ 219075 w 661987"/>
                <a:gd name="connsiteY69" fmla="*/ 452438 h 807244"/>
                <a:gd name="connsiteX70" fmla="*/ 202406 w 661987"/>
                <a:gd name="connsiteY70" fmla="*/ 461963 h 807244"/>
                <a:gd name="connsiteX71" fmla="*/ 188119 w 661987"/>
                <a:gd name="connsiteY71" fmla="*/ 488156 h 807244"/>
                <a:gd name="connsiteX72" fmla="*/ 188119 w 661987"/>
                <a:gd name="connsiteY72" fmla="*/ 621506 h 807244"/>
                <a:gd name="connsiteX73" fmla="*/ 190500 w 661987"/>
                <a:gd name="connsiteY73" fmla="*/ 645319 h 807244"/>
                <a:gd name="connsiteX74" fmla="*/ 173831 w 661987"/>
                <a:gd name="connsiteY74" fmla="*/ 690563 h 807244"/>
                <a:gd name="connsiteX75" fmla="*/ 178594 w 661987"/>
                <a:gd name="connsiteY75" fmla="*/ 714375 h 807244"/>
                <a:gd name="connsiteX76" fmla="*/ 200025 w 661987"/>
                <a:gd name="connsiteY76" fmla="*/ 769144 h 807244"/>
                <a:gd name="connsiteX77" fmla="*/ 223837 w 661987"/>
                <a:gd name="connsiteY77" fmla="*/ 759619 h 807244"/>
                <a:gd name="connsiteX78" fmla="*/ 233362 w 661987"/>
                <a:gd name="connsiteY78" fmla="*/ 726281 h 807244"/>
                <a:gd name="connsiteX79" fmla="*/ 257175 w 661987"/>
                <a:gd name="connsiteY79" fmla="*/ 740569 h 807244"/>
                <a:gd name="connsiteX80" fmla="*/ 288131 w 661987"/>
                <a:gd name="connsiteY80" fmla="*/ 740569 h 807244"/>
                <a:gd name="connsiteX81" fmla="*/ 297656 w 661987"/>
                <a:gd name="connsiteY81" fmla="*/ 735806 h 807244"/>
                <a:gd name="connsiteX82" fmla="*/ 323850 w 661987"/>
                <a:gd name="connsiteY82" fmla="*/ 747713 h 807244"/>
                <a:gd name="connsiteX83" fmla="*/ 292894 w 661987"/>
                <a:gd name="connsiteY83" fmla="*/ 804863 h 807244"/>
                <a:gd name="connsiteX84" fmla="*/ 330994 w 661987"/>
                <a:gd name="connsiteY84" fmla="*/ 807244 h 807244"/>
                <a:gd name="connsiteX85" fmla="*/ 354806 w 661987"/>
                <a:gd name="connsiteY85" fmla="*/ 781050 h 807244"/>
                <a:gd name="connsiteX86" fmla="*/ 385762 w 661987"/>
                <a:gd name="connsiteY86" fmla="*/ 778669 h 807244"/>
                <a:gd name="connsiteX87" fmla="*/ 414337 w 661987"/>
                <a:gd name="connsiteY87" fmla="*/ 745331 h 807244"/>
                <a:gd name="connsiteX88" fmla="*/ 376237 w 661987"/>
                <a:gd name="connsiteY88" fmla="*/ 688181 h 807244"/>
                <a:gd name="connsiteX89" fmla="*/ 407194 w 661987"/>
                <a:gd name="connsiteY89" fmla="*/ 664369 h 807244"/>
                <a:gd name="connsiteX90" fmla="*/ 433387 w 661987"/>
                <a:gd name="connsiteY90" fmla="*/ 633413 h 807244"/>
                <a:gd name="connsiteX91" fmla="*/ 516731 w 661987"/>
                <a:gd name="connsiteY91" fmla="*/ 642938 h 807244"/>
                <a:gd name="connsiteX92" fmla="*/ 521494 w 661987"/>
                <a:gd name="connsiteY92" fmla="*/ 631031 h 807244"/>
                <a:gd name="connsiteX93" fmla="*/ 488156 w 661987"/>
                <a:gd name="connsiteY93" fmla="*/ 607219 h 807244"/>
                <a:gd name="connsiteX94" fmla="*/ 452437 w 661987"/>
                <a:gd name="connsiteY94" fmla="*/ 597694 h 807244"/>
                <a:gd name="connsiteX95" fmla="*/ 421481 w 661987"/>
                <a:gd name="connsiteY95" fmla="*/ 573881 h 807244"/>
                <a:gd name="connsiteX96" fmla="*/ 435769 w 661987"/>
                <a:gd name="connsiteY96" fmla="*/ 545306 h 807244"/>
                <a:gd name="connsiteX97" fmla="*/ 407194 w 661987"/>
                <a:gd name="connsiteY97" fmla="*/ 535781 h 807244"/>
                <a:gd name="connsiteX98" fmla="*/ 407194 w 661987"/>
                <a:gd name="connsiteY98" fmla="*/ 535781 h 807244"/>
                <a:gd name="connsiteX99" fmla="*/ 421481 w 661987"/>
                <a:gd name="connsiteY99" fmla="*/ 497681 h 807244"/>
                <a:gd name="connsiteX100" fmla="*/ 409575 w 661987"/>
                <a:gd name="connsiteY100" fmla="*/ 469106 h 807244"/>
                <a:gd name="connsiteX101" fmla="*/ 457200 w 661987"/>
                <a:gd name="connsiteY101" fmla="*/ 435769 h 807244"/>
                <a:gd name="connsiteX102" fmla="*/ 497681 w 661987"/>
                <a:gd name="connsiteY102" fmla="*/ 445294 h 807244"/>
                <a:gd name="connsiteX103" fmla="*/ 552450 w 661987"/>
                <a:gd name="connsiteY103" fmla="*/ 445294 h 807244"/>
                <a:gd name="connsiteX104" fmla="*/ 661987 w 661987"/>
                <a:gd name="connsiteY104" fmla="*/ 421481 h 807244"/>
                <a:gd name="connsiteX0" fmla="*/ 661987 w 661987"/>
                <a:gd name="connsiteY0" fmla="*/ 421481 h 807244"/>
                <a:gd name="connsiteX1" fmla="*/ 642937 w 661987"/>
                <a:gd name="connsiteY1" fmla="*/ 395288 h 807244"/>
                <a:gd name="connsiteX2" fmla="*/ 642937 w 661987"/>
                <a:gd name="connsiteY2" fmla="*/ 359569 h 807244"/>
                <a:gd name="connsiteX3" fmla="*/ 657225 w 661987"/>
                <a:gd name="connsiteY3" fmla="*/ 350044 h 807244"/>
                <a:gd name="connsiteX4" fmla="*/ 650081 w 661987"/>
                <a:gd name="connsiteY4" fmla="*/ 330994 h 807244"/>
                <a:gd name="connsiteX5" fmla="*/ 621506 w 661987"/>
                <a:gd name="connsiteY5" fmla="*/ 330994 h 807244"/>
                <a:gd name="connsiteX6" fmla="*/ 602456 w 661987"/>
                <a:gd name="connsiteY6" fmla="*/ 350044 h 807244"/>
                <a:gd name="connsiteX7" fmla="*/ 573881 w 661987"/>
                <a:gd name="connsiteY7" fmla="*/ 321469 h 807244"/>
                <a:gd name="connsiteX8" fmla="*/ 540544 w 661987"/>
                <a:gd name="connsiteY8" fmla="*/ 328613 h 807244"/>
                <a:gd name="connsiteX9" fmla="*/ 521494 w 661987"/>
                <a:gd name="connsiteY9" fmla="*/ 316706 h 807244"/>
                <a:gd name="connsiteX10" fmla="*/ 528637 w 661987"/>
                <a:gd name="connsiteY10" fmla="*/ 300038 h 807244"/>
                <a:gd name="connsiteX11" fmla="*/ 511969 w 661987"/>
                <a:gd name="connsiteY11" fmla="*/ 266700 h 807244"/>
                <a:gd name="connsiteX12" fmla="*/ 538162 w 661987"/>
                <a:gd name="connsiteY12" fmla="*/ 269081 h 807244"/>
                <a:gd name="connsiteX13" fmla="*/ 550069 w 661987"/>
                <a:gd name="connsiteY13" fmla="*/ 254794 h 807244"/>
                <a:gd name="connsiteX14" fmla="*/ 550069 w 661987"/>
                <a:gd name="connsiteY14" fmla="*/ 235744 h 807244"/>
                <a:gd name="connsiteX15" fmla="*/ 531019 w 661987"/>
                <a:gd name="connsiteY15" fmla="*/ 219075 h 807244"/>
                <a:gd name="connsiteX16" fmla="*/ 540544 w 661987"/>
                <a:gd name="connsiteY16" fmla="*/ 197644 h 807244"/>
                <a:gd name="connsiteX17" fmla="*/ 571500 w 661987"/>
                <a:gd name="connsiteY17" fmla="*/ 192881 h 807244"/>
                <a:gd name="connsiteX18" fmla="*/ 578644 w 661987"/>
                <a:gd name="connsiteY18" fmla="*/ 171450 h 807244"/>
                <a:gd name="connsiteX19" fmla="*/ 578644 w 661987"/>
                <a:gd name="connsiteY19" fmla="*/ 154781 h 807244"/>
                <a:gd name="connsiteX20" fmla="*/ 576262 w 661987"/>
                <a:gd name="connsiteY20" fmla="*/ 123825 h 807244"/>
                <a:gd name="connsiteX21" fmla="*/ 545306 w 661987"/>
                <a:gd name="connsiteY21" fmla="*/ 100013 h 807244"/>
                <a:gd name="connsiteX22" fmla="*/ 542925 w 661987"/>
                <a:gd name="connsiteY22" fmla="*/ 78581 h 807244"/>
                <a:gd name="connsiteX23" fmla="*/ 521494 w 661987"/>
                <a:gd name="connsiteY23" fmla="*/ 45244 h 807244"/>
                <a:gd name="connsiteX24" fmla="*/ 488156 w 661987"/>
                <a:gd name="connsiteY24" fmla="*/ 26194 h 807244"/>
                <a:gd name="connsiteX25" fmla="*/ 445294 w 661987"/>
                <a:gd name="connsiteY25" fmla="*/ 0 h 807244"/>
                <a:gd name="connsiteX26" fmla="*/ 423862 w 661987"/>
                <a:gd name="connsiteY26" fmla="*/ 30956 h 807244"/>
                <a:gd name="connsiteX27" fmla="*/ 423862 w 661987"/>
                <a:gd name="connsiteY27" fmla="*/ 30956 h 807244"/>
                <a:gd name="connsiteX28" fmla="*/ 385762 w 661987"/>
                <a:gd name="connsiteY28" fmla="*/ 23813 h 807244"/>
                <a:gd name="connsiteX29" fmla="*/ 371475 w 661987"/>
                <a:gd name="connsiteY29" fmla="*/ 14288 h 807244"/>
                <a:gd name="connsiteX30" fmla="*/ 342900 w 661987"/>
                <a:gd name="connsiteY30" fmla="*/ 38100 h 807244"/>
                <a:gd name="connsiteX31" fmla="*/ 309562 w 661987"/>
                <a:gd name="connsiteY31" fmla="*/ 33338 h 807244"/>
                <a:gd name="connsiteX32" fmla="*/ 269081 w 661987"/>
                <a:gd name="connsiteY32" fmla="*/ 26194 h 807244"/>
                <a:gd name="connsiteX33" fmla="*/ 250031 w 661987"/>
                <a:gd name="connsiteY33" fmla="*/ 7144 h 807244"/>
                <a:gd name="connsiteX34" fmla="*/ 228600 w 661987"/>
                <a:gd name="connsiteY34" fmla="*/ 4763 h 807244"/>
                <a:gd name="connsiteX35" fmla="*/ 211931 w 661987"/>
                <a:gd name="connsiteY35" fmla="*/ 35719 h 807244"/>
                <a:gd name="connsiteX36" fmla="*/ 195262 w 661987"/>
                <a:gd name="connsiteY36" fmla="*/ 59531 h 807244"/>
                <a:gd name="connsiteX37" fmla="*/ 226218 w 661987"/>
                <a:gd name="connsiteY37" fmla="*/ 59532 h 807244"/>
                <a:gd name="connsiteX38" fmla="*/ 209550 w 661987"/>
                <a:gd name="connsiteY38" fmla="*/ 102394 h 807244"/>
                <a:gd name="connsiteX39" fmla="*/ 226219 w 661987"/>
                <a:gd name="connsiteY39" fmla="*/ 130969 h 807244"/>
                <a:gd name="connsiteX40" fmla="*/ 228600 w 661987"/>
                <a:gd name="connsiteY40" fmla="*/ 157163 h 807244"/>
                <a:gd name="connsiteX41" fmla="*/ 238125 w 661987"/>
                <a:gd name="connsiteY41" fmla="*/ 176213 h 807244"/>
                <a:gd name="connsiteX42" fmla="*/ 204787 w 661987"/>
                <a:gd name="connsiteY42" fmla="*/ 197644 h 807244"/>
                <a:gd name="connsiteX43" fmla="*/ 200025 w 661987"/>
                <a:gd name="connsiteY43" fmla="*/ 204788 h 807244"/>
                <a:gd name="connsiteX44" fmla="*/ 178594 w 661987"/>
                <a:gd name="connsiteY44" fmla="*/ 216694 h 807244"/>
                <a:gd name="connsiteX45" fmla="*/ 157162 w 661987"/>
                <a:gd name="connsiteY45" fmla="*/ 233363 h 807244"/>
                <a:gd name="connsiteX46" fmla="*/ 169069 w 661987"/>
                <a:gd name="connsiteY46" fmla="*/ 247650 h 807244"/>
                <a:gd name="connsiteX47" fmla="*/ 166687 w 661987"/>
                <a:gd name="connsiteY47" fmla="*/ 271463 h 807244"/>
                <a:gd name="connsiteX48" fmla="*/ 138112 w 661987"/>
                <a:gd name="connsiteY48" fmla="*/ 266700 h 807244"/>
                <a:gd name="connsiteX49" fmla="*/ 121444 w 661987"/>
                <a:gd name="connsiteY49" fmla="*/ 238125 h 807244"/>
                <a:gd name="connsiteX50" fmla="*/ 90487 w 661987"/>
                <a:gd name="connsiteY50" fmla="*/ 273844 h 807244"/>
                <a:gd name="connsiteX51" fmla="*/ 92869 w 661987"/>
                <a:gd name="connsiteY51" fmla="*/ 223838 h 807244"/>
                <a:gd name="connsiteX52" fmla="*/ 64294 w 661987"/>
                <a:gd name="connsiteY52" fmla="*/ 211931 h 807244"/>
                <a:gd name="connsiteX53" fmla="*/ 42862 w 661987"/>
                <a:gd name="connsiteY53" fmla="*/ 202406 h 807244"/>
                <a:gd name="connsiteX54" fmla="*/ 0 w 661987"/>
                <a:gd name="connsiteY54" fmla="*/ 240506 h 807244"/>
                <a:gd name="connsiteX55" fmla="*/ 0 w 661987"/>
                <a:gd name="connsiteY55" fmla="*/ 290513 h 807244"/>
                <a:gd name="connsiteX56" fmla="*/ 21431 w 661987"/>
                <a:gd name="connsiteY56" fmla="*/ 321469 h 807244"/>
                <a:gd name="connsiteX57" fmla="*/ 57150 w 661987"/>
                <a:gd name="connsiteY57" fmla="*/ 342899 h 807244"/>
                <a:gd name="connsiteX58" fmla="*/ 78581 w 661987"/>
                <a:gd name="connsiteY58" fmla="*/ 378619 h 807244"/>
                <a:gd name="connsiteX59" fmla="*/ 92869 w 661987"/>
                <a:gd name="connsiteY59" fmla="*/ 378619 h 807244"/>
                <a:gd name="connsiteX60" fmla="*/ 128587 w 661987"/>
                <a:gd name="connsiteY60" fmla="*/ 350044 h 807244"/>
                <a:gd name="connsiteX61" fmla="*/ 150019 w 661987"/>
                <a:gd name="connsiteY61" fmla="*/ 369094 h 807244"/>
                <a:gd name="connsiteX62" fmla="*/ 188119 w 661987"/>
                <a:gd name="connsiteY62" fmla="*/ 347663 h 807244"/>
                <a:gd name="connsiteX63" fmla="*/ 228600 w 661987"/>
                <a:gd name="connsiteY63" fmla="*/ 347663 h 807244"/>
                <a:gd name="connsiteX64" fmla="*/ 271462 w 661987"/>
                <a:gd name="connsiteY64" fmla="*/ 295275 h 807244"/>
                <a:gd name="connsiteX65" fmla="*/ 304800 w 661987"/>
                <a:gd name="connsiteY65" fmla="*/ 314325 h 807244"/>
                <a:gd name="connsiteX66" fmla="*/ 269081 w 661987"/>
                <a:gd name="connsiteY66" fmla="*/ 378619 h 807244"/>
                <a:gd name="connsiteX67" fmla="*/ 290512 w 661987"/>
                <a:gd name="connsiteY67" fmla="*/ 426244 h 807244"/>
                <a:gd name="connsiteX68" fmla="*/ 240506 w 661987"/>
                <a:gd name="connsiteY68" fmla="*/ 421481 h 807244"/>
                <a:gd name="connsiteX69" fmla="*/ 219075 w 661987"/>
                <a:gd name="connsiteY69" fmla="*/ 452438 h 807244"/>
                <a:gd name="connsiteX70" fmla="*/ 202406 w 661987"/>
                <a:gd name="connsiteY70" fmla="*/ 461963 h 807244"/>
                <a:gd name="connsiteX71" fmla="*/ 188119 w 661987"/>
                <a:gd name="connsiteY71" fmla="*/ 488156 h 807244"/>
                <a:gd name="connsiteX72" fmla="*/ 188119 w 661987"/>
                <a:gd name="connsiteY72" fmla="*/ 621506 h 807244"/>
                <a:gd name="connsiteX73" fmla="*/ 190500 w 661987"/>
                <a:gd name="connsiteY73" fmla="*/ 645319 h 807244"/>
                <a:gd name="connsiteX74" fmla="*/ 173831 w 661987"/>
                <a:gd name="connsiteY74" fmla="*/ 690563 h 807244"/>
                <a:gd name="connsiteX75" fmla="*/ 178594 w 661987"/>
                <a:gd name="connsiteY75" fmla="*/ 714375 h 807244"/>
                <a:gd name="connsiteX76" fmla="*/ 200025 w 661987"/>
                <a:gd name="connsiteY76" fmla="*/ 769144 h 807244"/>
                <a:gd name="connsiteX77" fmla="*/ 223837 w 661987"/>
                <a:gd name="connsiteY77" fmla="*/ 759619 h 807244"/>
                <a:gd name="connsiteX78" fmla="*/ 233362 w 661987"/>
                <a:gd name="connsiteY78" fmla="*/ 726281 h 807244"/>
                <a:gd name="connsiteX79" fmla="*/ 257175 w 661987"/>
                <a:gd name="connsiteY79" fmla="*/ 740569 h 807244"/>
                <a:gd name="connsiteX80" fmla="*/ 288131 w 661987"/>
                <a:gd name="connsiteY80" fmla="*/ 740569 h 807244"/>
                <a:gd name="connsiteX81" fmla="*/ 297656 w 661987"/>
                <a:gd name="connsiteY81" fmla="*/ 735806 h 807244"/>
                <a:gd name="connsiteX82" fmla="*/ 323850 w 661987"/>
                <a:gd name="connsiteY82" fmla="*/ 747713 h 807244"/>
                <a:gd name="connsiteX83" fmla="*/ 292894 w 661987"/>
                <a:gd name="connsiteY83" fmla="*/ 804863 h 807244"/>
                <a:gd name="connsiteX84" fmla="*/ 330994 w 661987"/>
                <a:gd name="connsiteY84" fmla="*/ 807244 h 807244"/>
                <a:gd name="connsiteX85" fmla="*/ 354806 w 661987"/>
                <a:gd name="connsiteY85" fmla="*/ 781050 h 807244"/>
                <a:gd name="connsiteX86" fmla="*/ 385762 w 661987"/>
                <a:gd name="connsiteY86" fmla="*/ 778669 h 807244"/>
                <a:gd name="connsiteX87" fmla="*/ 414337 w 661987"/>
                <a:gd name="connsiteY87" fmla="*/ 745331 h 807244"/>
                <a:gd name="connsiteX88" fmla="*/ 376237 w 661987"/>
                <a:gd name="connsiteY88" fmla="*/ 688181 h 807244"/>
                <a:gd name="connsiteX89" fmla="*/ 407194 w 661987"/>
                <a:gd name="connsiteY89" fmla="*/ 664369 h 807244"/>
                <a:gd name="connsiteX90" fmla="*/ 433387 w 661987"/>
                <a:gd name="connsiteY90" fmla="*/ 633413 h 807244"/>
                <a:gd name="connsiteX91" fmla="*/ 516731 w 661987"/>
                <a:gd name="connsiteY91" fmla="*/ 642938 h 807244"/>
                <a:gd name="connsiteX92" fmla="*/ 521494 w 661987"/>
                <a:gd name="connsiteY92" fmla="*/ 631031 h 807244"/>
                <a:gd name="connsiteX93" fmla="*/ 488156 w 661987"/>
                <a:gd name="connsiteY93" fmla="*/ 607219 h 807244"/>
                <a:gd name="connsiteX94" fmla="*/ 452437 w 661987"/>
                <a:gd name="connsiteY94" fmla="*/ 597694 h 807244"/>
                <a:gd name="connsiteX95" fmla="*/ 421481 w 661987"/>
                <a:gd name="connsiteY95" fmla="*/ 573881 h 807244"/>
                <a:gd name="connsiteX96" fmla="*/ 435769 w 661987"/>
                <a:gd name="connsiteY96" fmla="*/ 545306 h 807244"/>
                <a:gd name="connsiteX97" fmla="*/ 407194 w 661987"/>
                <a:gd name="connsiteY97" fmla="*/ 535781 h 807244"/>
                <a:gd name="connsiteX98" fmla="*/ 407194 w 661987"/>
                <a:gd name="connsiteY98" fmla="*/ 535781 h 807244"/>
                <a:gd name="connsiteX99" fmla="*/ 421481 w 661987"/>
                <a:gd name="connsiteY99" fmla="*/ 497681 h 807244"/>
                <a:gd name="connsiteX100" fmla="*/ 409575 w 661987"/>
                <a:gd name="connsiteY100" fmla="*/ 469106 h 807244"/>
                <a:gd name="connsiteX101" fmla="*/ 457200 w 661987"/>
                <a:gd name="connsiteY101" fmla="*/ 435769 h 807244"/>
                <a:gd name="connsiteX102" fmla="*/ 497681 w 661987"/>
                <a:gd name="connsiteY102" fmla="*/ 445294 h 807244"/>
                <a:gd name="connsiteX103" fmla="*/ 552450 w 661987"/>
                <a:gd name="connsiteY103" fmla="*/ 445294 h 807244"/>
                <a:gd name="connsiteX104" fmla="*/ 661987 w 661987"/>
                <a:gd name="connsiteY104" fmla="*/ 421481 h 807244"/>
                <a:gd name="connsiteX0" fmla="*/ 661987 w 661987"/>
                <a:gd name="connsiteY0" fmla="*/ 421481 h 807244"/>
                <a:gd name="connsiteX1" fmla="*/ 642937 w 661987"/>
                <a:gd name="connsiteY1" fmla="*/ 395288 h 807244"/>
                <a:gd name="connsiteX2" fmla="*/ 642937 w 661987"/>
                <a:gd name="connsiteY2" fmla="*/ 359569 h 807244"/>
                <a:gd name="connsiteX3" fmla="*/ 657225 w 661987"/>
                <a:gd name="connsiteY3" fmla="*/ 350044 h 807244"/>
                <a:gd name="connsiteX4" fmla="*/ 650081 w 661987"/>
                <a:gd name="connsiteY4" fmla="*/ 330994 h 807244"/>
                <a:gd name="connsiteX5" fmla="*/ 621506 w 661987"/>
                <a:gd name="connsiteY5" fmla="*/ 330994 h 807244"/>
                <a:gd name="connsiteX6" fmla="*/ 602456 w 661987"/>
                <a:gd name="connsiteY6" fmla="*/ 350044 h 807244"/>
                <a:gd name="connsiteX7" fmla="*/ 573881 w 661987"/>
                <a:gd name="connsiteY7" fmla="*/ 321469 h 807244"/>
                <a:gd name="connsiteX8" fmla="*/ 540544 w 661987"/>
                <a:gd name="connsiteY8" fmla="*/ 328613 h 807244"/>
                <a:gd name="connsiteX9" fmla="*/ 521494 w 661987"/>
                <a:gd name="connsiteY9" fmla="*/ 316706 h 807244"/>
                <a:gd name="connsiteX10" fmla="*/ 528637 w 661987"/>
                <a:gd name="connsiteY10" fmla="*/ 300038 h 807244"/>
                <a:gd name="connsiteX11" fmla="*/ 511969 w 661987"/>
                <a:gd name="connsiteY11" fmla="*/ 266700 h 807244"/>
                <a:gd name="connsiteX12" fmla="*/ 538162 w 661987"/>
                <a:gd name="connsiteY12" fmla="*/ 269081 h 807244"/>
                <a:gd name="connsiteX13" fmla="*/ 550069 w 661987"/>
                <a:gd name="connsiteY13" fmla="*/ 254794 h 807244"/>
                <a:gd name="connsiteX14" fmla="*/ 550069 w 661987"/>
                <a:gd name="connsiteY14" fmla="*/ 235744 h 807244"/>
                <a:gd name="connsiteX15" fmla="*/ 531019 w 661987"/>
                <a:gd name="connsiteY15" fmla="*/ 219075 h 807244"/>
                <a:gd name="connsiteX16" fmla="*/ 540544 w 661987"/>
                <a:gd name="connsiteY16" fmla="*/ 197644 h 807244"/>
                <a:gd name="connsiteX17" fmla="*/ 571500 w 661987"/>
                <a:gd name="connsiteY17" fmla="*/ 192881 h 807244"/>
                <a:gd name="connsiteX18" fmla="*/ 578644 w 661987"/>
                <a:gd name="connsiteY18" fmla="*/ 171450 h 807244"/>
                <a:gd name="connsiteX19" fmla="*/ 578644 w 661987"/>
                <a:gd name="connsiteY19" fmla="*/ 154781 h 807244"/>
                <a:gd name="connsiteX20" fmla="*/ 576262 w 661987"/>
                <a:gd name="connsiteY20" fmla="*/ 123825 h 807244"/>
                <a:gd name="connsiteX21" fmla="*/ 545306 w 661987"/>
                <a:gd name="connsiteY21" fmla="*/ 100013 h 807244"/>
                <a:gd name="connsiteX22" fmla="*/ 542925 w 661987"/>
                <a:gd name="connsiteY22" fmla="*/ 78581 h 807244"/>
                <a:gd name="connsiteX23" fmla="*/ 521494 w 661987"/>
                <a:gd name="connsiteY23" fmla="*/ 45244 h 807244"/>
                <a:gd name="connsiteX24" fmla="*/ 488156 w 661987"/>
                <a:gd name="connsiteY24" fmla="*/ 26194 h 807244"/>
                <a:gd name="connsiteX25" fmla="*/ 445294 w 661987"/>
                <a:gd name="connsiteY25" fmla="*/ 0 h 807244"/>
                <a:gd name="connsiteX26" fmla="*/ 423862 w 661987"/>
                <a:gd name="connsiteY26" fmla="*/ 30956 h 807244"/>
                <a:gd name="connsiteX27" fmla="*/ 423862 w 661987"/>
                <a:gd name="connsiteY27" fmla="*/ 30956 h 807244"/>
                <a:gd name="connsiteX28" fmla="*/ 385762 w 661987"/>
                <a:gd name="connsiteY28" fmla="*/ 23813 h 807244"/>
                <a:gd name="connsiteX29" fmla="*/ 371475 w 661987"/>
                <a:gd name="connsiteY29" fmla="*/ 14288 h 807244"/>
                <a:gd name="connsiteX30" fmla="*/ 342900 w 661987"/>
                <a:gd name="connsiteY30" fmla="*/ 38100 h 807244"/>
                <a:gd name="connsiteX31" fmla="*/ 309562 w 661987"/>
                <a:gd name="connsiteY31" fmla="*/ 33338 h 807244"/>
                <a:gd name="connsiteX32" fmla="*/ 269081 w 661987"/>
                <a:gd name="connsiteY32" fmla="*/ 26194 h 807244"/>
                <a:gd name="connsiteX33" fmla="*/ 250031 w 661987"/>
                <a:gd name="connsiteY33" fmla="*/ 7144 h 807244"/>
                <a:gd name="connsiteX34" fmla="*/ 228600 w 661987"/>
                <a:gd name="connsiteY34" fmla="*/ 4763 h 807244"/>
                <a:gd name="connsiteX35" fmla="*/ 211931 w 661987"/>
                <a:gd name="connsiteY35" fmla="*/ 35719 h 807244"/>
                <a:gd name="connsiteX36" fmla="*/ 195262 w 661987"/>
                <a:gd name="connsiteY36" fmla="*/ 59531 h 807244"/>
                <a:gd name="connsiteX37" fmla="*/ 226218 w 661987"/>
                <a:gd name="connsiteY37" fmla="*/ 59532 h 807244"/>
                <a:gd name="connsiteX38" fmla="*/ 209550 w 661987"/>
                <a:gd name="connsiteY38" fmla="*/ 102394 h 807244"/>
                <a:gd name="connsiteX39" fmla="*/ 226219 w 661987"/>
                <a:gd name="connsiteY39" fmla="*/ 130969 h 807244"/>
                <a:gd name="connsiteX40" fmla="*/ 228600 w 661987"/>
                <a:gd name="connsiteY40" fmla="*/ 157163 h 807244"/>
                <a:gd name="connsiteX41" fmla="*/ 252412 w 661987"/>
                <a:gd name="connsiteY41" fmla="*/ 173832 h 807244"/>
                <a:gd name="connsiteX42" fmla="*/ 204787 w 661987"/>
                <a:gd name="connsiteY42" fmla="*/ 197644 h 807244"/>
                <a:gd name="connsiteX43" fmla="*/ 200025 w 661987"/>
                <a:gd name="connsiteY43" fmla="*/ 204788 h 807244"/>
                <a:gd name="connsiteX44" fmla="*/ 178594 w 661987"/>
                <a:gd name="connsiteY44" fmla="*/ 216694 h 807244"/>
                <a:gd name="connsiteX45" fmla="*/ 157162 w 661987"/>
                <a:gd name="connsiteY45" fmla="*/ 233363 h 807244"/>
                <a:gd name="connsiteX46" fmla="*/ 169069 w 661987"/>
                <a:gd name="connsiteY46" fmla="*/ 247650 h 807244"/>
                <a:gd name="connsiteX47" fmla="*/ 166687 w 661987"/>
                <a:gd name="connsiteY47" fmla="*/ 271463 h 807244"/>
                <a:gd name="connsiteX48" fmla="*/ 138112 w 661987"/>
                <a:gd name="connsiteY48" fmla="*/ 266700 h 807244"/>
                <a:gd name="connsiteX49" fmla="*/ 121444 w 661987"/>
                <a:gd name="connsiteY49" fmla="*/ 238125 h 807244"/>
                <a:gd name="connsiteX50" fmla="*/ 90487 w 661987"/>
                <a:gd name="connsiteY50" fmla="*/ 273844 h 807244"/>
                <a:gd name="connsiteX51" fmla="*/ 92869 w 661987"/>
                <a:gd name="connsiteY51" fmla="*/ 223838 h 807244"/>
                <a:gd name="connsiteX52" fmla="*/ 64294 w 661987"/>
                <a:gd name="connsiteY52" fmla="*/ 211931 h 807244"/>
                <a:gd name="connsiteX53" fmla="*/ 42862 w 661987"/>
                <a:gd name="connsiteY53" fmla="*/ 202406 h 807244"/>
                <a:gd name="connsiteX54" fmla="*/ 0 w 661987"/>
                <a:gd name="connsiteY54" fmla="*/ 240506 h 807244"/>
                <a:gd name="connsiteX55" fmla="*/ 0 w 661987"/>
                <a:gd name="connsiteY55" fmla="*/ 290513 h 807244"/>
                <a:gd name="connsiteX56" fmla="*/ 21431 w 661987"/>
                <a:gd name="connsiteY56" fmla="*/ 321469 h 807244"/>
                <a:gd name="connsiteX57" fmla="*/ 57150 w 661987"/>
                <a:gd name="connsiteY57" fmla="*/ 342899 h 807244"/>
                <a:gd name="connsiteX58" fmla="*/ 78581 w 661987"/>
                <a:gd name="connsiteY58" fmla="*/ 378619 h 807244"/>
                <a:gd name="connsiteX59" fmla="*/ 92869 w 661987"/>
                <a:gd name="connsiteY59" fmla="*/ 378619 h 807244"/>
                <a:gd name="connsiteX60" fmla="*/ 128587 w 661987"/>
                <a:gd name="connsiteY60" fmla="*/ 350044 h 807244"/>
                <a:gd name="connsiteX61" fmla="*/ 150019 w 661987"/>
                <a:gd name="connsiteY61" fmla="*/ 369094 h 807244"/>
                <a:gd name="connsiteX62" fmla="*/ 188119 w 661987"/>
                <a:gd name="connsiteY62" fmla="*/ 347663 h 807244"/>
                <a:gd name="connsiteX63" fmla="*/ 228600 w 661987"/>
                <a:gd name="connsiteY63" fmla="*/ 347663 h 807244"/>
                <a:gd name="connsiteX64" fmla="*/ 271462 w 661987"/>
                <a:gd name="connsiteY64" fmla="*/ 295275 h 807244"/>
                <a:gd name="connsiteX65" fmla="*/ 304800 w 661987"/>
                <a:gd name="connsiteY65" fmla="*/ 314325 h 807244"/>
                <a:gd name="connsiteX66" fmla="*/ 269081 w 661987"/>
                <a:gd name="connsiteY66" fmla="*/ 378619 h 807244"/>
                <a:gd name="connsiteX67" fmla="*/ 290512 w 661987"/>
                <a:gd name="connsiteY67" fmla="*/ 426244 h 807244"/>
                <a:gd name="connsiteX68" fmla="*/ 240506 w 661987"/>
                <a:gd name="connsiteY68" fmla="*/ 421481 h 807244"/>
                <a:gd name="connsiteX69" fmla="*/ 219075 w 661987"/>
                <a:gd name="connsiteY69" fmla="*/ 452438 h 807244"/>
                <a:gd name="connsiteX70" fmla="*/ 202406 w 661987"/>
                <a:gd name="connsiteY70" fmla="*/ 461963 h 807244"/>
                <a:gd name="connsiteX71" fmla="*/ 188119 w 661987"/>
                <a:gd name="connsiteY71" fmla="*/ 488156 h 807244"/>
                <a:gd name="connsiteX72" fmla="*/ 188119 w 661987"/>
                <a:gd name="connsiteY72" fmla="*/ 621506 h 807244"/>
                <a:gd name="connsiteX73" fmla="*/ 190500 w 661987"/>
                <a:gd name="connsiteY73" fmla="*/ 645319 h 807244"/>
                <a:gd name="connsiteX74" fmla="*/ 173831 w 661987"/>
                <a:gd name="connsiteY74" fmla="*/ 690563 h 807244"/>
                <a:gd name="connsiteX75" fmla="*/ 178594 w 661987"/>
                <a:gd name="connsiteY75" fmla="*/ 714375 h 807244"/>
                <a:gd name="connsiteX76" fmla="*/ 200025 w 661987"/>
                <a:gd name="connsiteY76" fmla="*/ 769144 h 807244"/>
                <a:gd name="connsiteX77" fmla="*/ 223837 w 661987"/>
                <a:gd name="connsiteY77" fmla="*/ 759619 h 807244"/>
                <a:gd name="connsiteX78" fmla="*/ 233362 w 661987"/>
                <a:gd name="connsiteY78" fmla="*/ 726281 h 807244"/>
                <a:gd name="connsiteX79" fmla="*/ 257175 w 661987"/>
                <a:gd name="connsiteY79" fmla="*/ 740569 h 807244"/>
                <a:gd name="connsiteX80" fmla="*/ 288131 w 661987"/>
                <a:gd name="connsiteY80" fmla="*/ 740569 h 807244"/>
                <a:gd name="connsiteX81" fmla="*/ 297656 w 661987"/>
                <a:gd name="connsiteY81" fmla="*/ 735806 h 807244"/>
                <a:gd name="connsiteX82" fmla="*/ 323850 w 661987"/>
                <a:gd name="connsiteY82" fmla="*/ 747713 h 807244"/>
                <a:gd name="connsiteX83" fmla="*/ 292894 w 661987"/>
                <a:gd name="connsiteY83" fmla="*/ 804863 h 807244"/>
                <a:gd name="connsiteX84" fmla="*/ 330994 w 661987"/>
                <a:gd name="connsiteY84" fmla="*/ 807244 h 807244"/>
                <a:gd name="connsiteX85" fmla="*/ 354806 w 661987"/>
                <a:gd name="connsiteY85" fmla="*/ 781050 h 807244"/>
                <a:gd name="connsiteX86" fmla="*/ 385762 w 661987"/>
                <a:gd name="connsiteY86" fmla="*/ 778669 h 807244"/>
                <a:gd name="connsiteX87" fmla="*/ 414337 w 661987"/>
                <a:gd name="connsiteY87" fmla="*/ 745331 h 807244"/>
                <a:gd name="connsiteX88" fmla="*/ 376237 w 661987"/>
                <a:gd name="connsiteY88" fmla="*/ 688181 h 807244"/>
                <a:gd name="connsiteX89" fmla="*/ 407194 w 661987"/>
                <a:gd name="connsiteY89" fmla="*/ 664369 h 807244"/>
                <a:gd name="connsiteX90" fmla="*/ 433387 w 661987"/>
                <a:gd name="connsiteY90" fmla="*/ 633413 h 807244"/>
                <a:gd name="connsiteX91" fmla="*/ 516731 w 661987"/>
                <a:gd name="connsiteY91" fmla="*/ 642938 h 807244"/>
                <a:gd name="connsiteX92" fmla="*/ 521494 w 661987"/>
                <a:gd name="connsiteY92" fmla="*/ 631031 h 807244"/>
                <a:gd name="connsiteX93" fmla="*/ 488156 w 661987"/>
                <a:gd name="connsiteY93" fmla="*/ 607219 h 807244"/>
                <a:gd name="connsiteX94" fmla="*/ 452437 w 661987"/>
                <a:gd name="connsiteY94" fmla="*/ 597694 h 807244"/>
                <a:gd name="connsiteX95" fmla="*/ 421481 w 661987"/>
                <a:gd name="connsiteY95" fmla="*/ 573881 h 807244"/>
                <a:gd name="connsiteX96" fmla="*/ 435769 w 661987"/>
                <a:gd name="connsiteY96" fmla="*/ 545306 h 807244"/>
                <a:gd name="connsiteX97" fmla="*/ 407194 w 661987"/>
                <a:gd name="connsiteY97" fmla="*/ 535781 h 807244"/>
                <a:gd name="connsiteX98" fmla="*/ 407194 w 661987"/>
                <a:gd name="connsiteY98" fmla="*/ 535781 h 807244"/>
                <a:gd name="connsiteX99" fmla="*/ 421481 w 661987"/>
                <a:gd name="connsiteY99" fmla="*/ 497681 h 807244"/>
                <a:gd name="connsiteX100" fmla="*/ 409575 w 661987"/>
                <a:gd name="connsiteY100" fmla="*/ 469106 h 807244"/>
                <a:gd name="connsiteX101" fmla="*/ 457200 w 661987"/>
                <a:gd name="connsiteY101" fmla="*/ 435769 h 807244"/>
                <a:gd name="connsiteX102" fmla="*/ 497681 w 661987"/>
                <a:gd name="connsiteY102" fmla="*/ 445294 h 807244"/>
                <a:gd name="connsiteX103" fmla="*/ 552450 w 661987"/>
                <a:gd name="connsiteY103" fmla="*/ 445294 h 807244"/>
                <a:gd name="connsiteX104" fmla="*/ 661987 w 661987"/>
                <a:gd name="connsiteY104" fmla="*/ 421481 h 807244"/>
                <a:gd name="connsiteX0" fmla="*/ 661987 w 661987"/>
                <a:gd name="connsiteY0" fmla="*/ 421481 h 807244"/>
                <a:gd name="connsiteX1" fmla="*/ 642937 w 661987"/>
                <a:gd name="connsiteY1" fmla="*/ 395288 h 807244"/>
                <a:gd name="connsiteX2" fmla="*/ 642937 w 661987"/>
                <a:gd name="connsiteY2" fmla="*/ 359569 h 807244"/>
                <a:gd name="connsiteX3" fmla="*/ 657225 w 661987"/>
                <a:gd name="connsiteY3" fmla="*/ 350044 h 807244"/>
                <a:gd name="connsiteX4" fmla="*/ 650081 w 661987"/>
                <a:gd name="connsiteY4" fmla="*/ 330994 h 807244"/>
                <a:gd name="connsiteX5" fmla="*/ 621506 w 661987"/>
                <a:gd name="connsiteY5" fmla="*/ 330994 h 807244"/>
                <a:gd name="connsiteX6" fmla="*/ 602456 w 661987"/>
                <a:gd name="connsiteY6" fmla="*/ 350044 h 807244"/>
                <a:gd name="connsiteX7" fmla="*/ 573881 w 661987"/>
                <a:gd name="connsiteY7" fmla="*/ 321469 h 807244"/>
                <a:gd name="connsiteX8" fmla="*/ 540544 w 661987"/>
                <a:gd name="connsiteY8" fmla="*/ 328613 h 807244"/>
                <a:gd name="connsiteX9" fmla="*/ 521494 w 661987"/>
                <a:gd name="connsiteY9" fmla="*/ 316706 h 807244"/>
                <a:gd name="connsiteX10" fmla="*/ 528637 w 661987"/>
                <a:gd name="connsiteY10" fmla="*/ 300038 h 807244"/>
                <a:gd name="connsiteX11" fmla="*/ 511969 w 661987"/>
                <a:gd name="connsiteY11" fmla="*/ 266700 h 807244"/>
                <a:gd name="connsiteX12" fmla="*/ 538162 w 661987"/>
                <a:gd name="connsiteY12" fmla="*/ 269081 h 807244"/>
                <a:gd name="connsiteX13" fmla="*/ 550069 w 661987"/>
                <a:gd name="connsiteY13" fmla="*/ 254794 h 807244"/>
                <a:gd name="connsiteX14" fmla="*/ 550069 w 661987"/>
                <a:gd name="connsiteY14" fmla="*/ 235744 h 807244"/>
                <a:gd name="connsiteX15" fmla="*/ 531019 w 661987"/>
                <a:gd name="connsiteY15" fmla="*/ 219075 h 807244"/>
                <a:gd name="connsiteX16" fmla="*/ 540544 w 661987"/>
                <a:gd name="connsiteY16" fmla="*/ 197644 h 807244"/>
                <a:gd name="connsiteX17" fmla="*/ 571500 w 661987"/>
                <a:gd name="connsiteY17" fmla="*/ 192881 h 807244"/>
                <a:gd name="connsiteX18" fmla="*/ 578644 w 661987"/>
                <a:gd name="connsiteY18" fmla="*/ 171450 h 807244"/>
                <a:gd name="connsiteX19" fmla="*/ 578644 w 661987"/>
                <a:gd name="connsiteY19" fmla="*/ 154781 h 807244"/>
                <a:gd name="connsiteX20" fmla="*/ 576262 w 661987"/>
                <a:gd name="connsiteY20" fmla="*/ 123825 h 807244"/>
                <a:gd name="connsiteX21" fmla="*/ 545306 w 661987"/>
                <a:gd name="connsiteY21" fmla="*/ 100013 h 807244"/>
                <a:gd name="connsiteX22" fmla="*/ 542925 w 661987"/>
                <a:gd name="connsiteY22" fmla="*/ 78581 h 807244"/>
                <a:gd name="connsiteX23" fmla="*/ 521494 w 661987"/>
                <a:gd name="connsiteY23" fmla="*/ 45244 h 807244"/>
                <a:gd name="connsiteX24" fmla="*/ 488156 w 661987"/>
                <a:gd name="connsiteY24" fmla="*/ 26194 h 807244"/>
                <a:gd name="connsiteX25" fmla="*/ 445294 w 661987"/>
                <a:gd name="connsiteY25" fmla="*/ 0 h 807244"/>
                <a:gd name="connsiteX26" fmla="*/ 423862 w 661987"/>
                <a:gd name="connsiteY26" fmla="*/ 30956 h 807244"/>
                <a:gd name="connsiteX27" fmla="*/ 423862 w 661987"/>
                <a:gd name="connsiteY27" fmla="*/ 30956 h 807244"/>
                <a:gd name="connsiteX28" fmla="*/ 385762 w 661987"/>
                <a:gd name="connsiteY28" fmla="*/ 23813 h 807244"/>
                <a:gd name="connsiteX29" fmla="*/ 371475 w 661987"/>
                <a:gd name="connsiteY29" fmla="*/ 14288 h 807244"/>
                <a:gd name="connsiteX30" fmla="*/ 342900 w 661987"/>
                <a:gd name="connsiteY30" fmla="*/ 38100 h 807244"/>
                <a:gd name="connsiteX31" fmla="*/ 309562 w 661987"/>
                <a:gd name="connsiteY31" fmla="*/ 33338 h 807244"/>
                <a:gd name="connsiteX32" fmla="*/ 269081 w 661987"/>
                <a:gd name="connsiteY32" fmla="*/ 26194 h 807244"/>
                <a:gd name="connsiteX33" fmla="*/ 250031 w 661987"/>
                <a:gd name="connsiteY33" fmla="*/ 7144 h 807244"/>
                <a:gd name="connsiteX34" fmla="*/ 228600 w 661987"/>
                <a:gd name="connsiteY34" fmla="*/ 4763 h 807244"/>
                <a:gd name="connsiteX35" fmla="*/ 211931 w 661987"/>
                <a:gd name="connsiteY35" fmla="*/ 35719 h 807244"/>
                <a:gd name="connsiteX36" fmla="*/ 195262 w 661987"/>
                <a:gd name="connsiteY36" fmla="*/ 59531 h 807244"/>
                <a:gd name="connsiteX37" fmla="*/ 226218 w 661987"/>
                <a:gd name="connsiteY37" fmla="*/ 59532 h 807244"/>
                <a:gd name="connsiteX38" fmla="*/ 209550 w 661987"/>
                <a:gd name="connsiteY38" fmla="*/ 102394 h 807244"/>
                <a:gd name="connsiteX39" fmla="*/ 226219 w 661987"/>
                <a:gd name="connsiteY39" fmla="*/ 130969 h 807244"/>
                <a:gd name="connsiteX40" fmla="*/ 228600 w 661987"/>
                <a:gd name="connsiteY40" fmla="*/ 157163 h 807244"/>
                <a:gd name="connsiteX41" fmla="*/ 252412 w 661987"/>
                <a:gd name="connsiteY41" fmla="*/ 173832 h 807244"/>
                <a:gd name="connsiteX42" fmla="*/ 204787 w 661987"/>
                <a:gd name="connsiteY42" fmla="*/ 197644 h 807244"/>
                <a:gd name="connsiteX43" fmla="*/ 200025 w 661987"/>
                <a:gd name="connsiteY43" fmla="*/ 204788 h 807244"/>
                <a:gd name="connsiteX44" fmla="*/ 178594 w 661987"/>
                <a:gd name="connsiteY44" fmla="*/ 216694 h 807244"/>
                <a:gd name="connsiteX45" fmla="*/ 157162 w 661987"/>
                <a:gd name="connsiteY45" fmla="*/ 233363 h 807244"/>
                <a:gd name="connsiteX46" fmla="*/ 169069 w 661987"/>
                <a:gd name="connsiteY46" fmla="*/ 247650 h 807244"/>
                <a:gd name="connsiteX47" fmla="*/ 166687 w 661987"/>
                <a:gd name="connsiteY47" fmla="*/ 278607 h 807244"/>
                <a:gd name="connsiteX48" fmla="*/ 138112 w 661987"/>
                <a:gd name="connsiteY48" fmla="*/ 266700 h 807244"/>
                <a:gd name="connsiteX49" fmla="*/ 121444 w 661987"/>
                <a:gd name="connsiteY49" fmla="*/ 238125 h 807244"/>
                <a:gd name="connsiteX50" fmla="*/ 90487 w 661987"/>
                <a:gd name="connsiteY50" fmla="*/ 273844 h 807244"/>
                <a:gd name="connsiteX51" fmla="*/ 92869 w 661987"/>
                <a:gd name="connsiteY51" fmla="*/ 223838 h 807244"/>
                <a:gd name="connsiteX52" fmla="*/ 64294 w 661987"/>
                <a:gd name="connsiteY52" fmla="*/ 211931 h 807244"/>
                <a:gd name="connsiteX53" fmla="*/ 42862 w 661987"/>
                <a:gd name="connsiteY53" fmla="*/ 202406 h 807244"/>
                <a:gd name="connsiteX54" fmla="*/ 0 w 661987"/>
                <a:gd name="connsiteY54" fmla="*/ 240506 h 807244"/>
                <a:gd name="connsiteX55" fmla="*/ 0 w 661987"/>
                <a:gd name="connsiteY55" fmla="*/ 290513 h 807244"/>
                <a:gd name="connsiteX56" fmla="*/ 21431 w 661987"/>
                <a:gd name="connsiteY56" fmla="*/ 321469 h 807244"/>
                <a:gd name="connsiteX57" fmla="*/ 57150 w 661987"/>
                <a:gd name="connsiteY57" fmla="*/ 342899 h 807244"/>
                <a:gd name="connsiteX58" fmla="*/ 78581 w 661987"/>
                <a:gd name="connsiteY58" fmla="*/ 378619 h 807244"/>
                <a:gd name="connsiteX59" fmla="*/ 92869 w 661987"/>
                <a:gd name="connsiteY59" fmla="*/ 378619 h 807244"/>
                <a:gd name="connsiteX60" fmla="*/ 128587 w 661987"/>
                <a:gd name="connsiteY60" fmla="*/ 350044 h 807244"/>
                <a:gd name="connsiteX61" fmla="*/ 150019 w 661987"/>
                <a:gd name="connsiteY61" fmla="*/ 369094 h 807244"/>
                <a:gd name="connsiteX62" fmla="*/ 188119 w 661987"/>
                <a:gd name="connsiteY62" fmla="*/ 347663 h 807244"/>
                <a:gd name="connsiteX63" fmla="*/ 228600 w 661987"/>
                <a:gd name="connsiteY63" fmla="*/ 347663 h 807244"/>
                <a:gd name="connsiteX64" fmla="*/ 271462 w 661987"/>
                <a:gd name="connsiteY64" fmla="*/ 295275 h 807244"/>
                <a:gd name="connsiteX65" fmla="*/ 304800 w 661987"/>
                <a:gd name="connsiteY65" fmla="*/ 314325 h 807244"/>
                <a:gd name="connsiteX66" fmla="*/ 269081 w 661987"/>
                <a:gd name="connsiteY66" fmla="*/ 378619 h 807244"/>
                <a:gd name="connsiteX67" fmla="*/ 290512 w 661987"/>
                <a:gd name="connsiteY67" fmla="*/ 426244 h 807244"/>
                <a:gd name="connsiteX68" fmla="*/ 240506 w 661987"/>
                <a:gd name="connsiteY68" fmla="*/ 421481 h 807244"/>
                <a:gd name="connsiteX69" fmla="*/ 219075 w 661987"/>
                <a:gd name="connsiteY69" fmla="*/ 452438 h 807244"/>
                <a:gd name="connsiteX70" fmla="*/ 202406 w 661987"/>
                <a:gd name="connsiteY70" fmla="*/ 461963 h 807244"/>
                <a:gd name="connsiteX71" fmla="*/ 188119 w 661987"/>
                <a:gd name="connsiteY71" fmla="*/ 488156 h 807244"/>
                <a:gd name="connsiteX72" fmla="*/ 188119 w 661987"/>
                <a:gd name="connsiteY72" fmla="*/ 621506 h 807244"/>
                <a:gd name="connsiteX73" fmla="*/ 190500 w 661987"/>
                <a:gd name="connsiteY73" fmla="*/ 645319 h 807244"/>
                <a:gd name="connsiteX74" fmla="*/ 173831 w 661987"/>
                <a:gd name="connsiteY74" fmla="*/ 690563 h 807244"/>
                <a:gd name="connsiteX75" fmla="*/ 178594 w 661987"/>
                <a:gd name="connsiteY75" fmla="*/ 714375 h 807244"/>
                <a:gd name="connsiteX76" fmla="*/ 200025 w 661987"/>
                <a:gd name="connsiteY76" fmla="*/ 769144 h 807244"/>
                <a:gd name="connsiteX77" fmla="*/ 223837 w 661987"/>
                <a:gd name="connsiteY77" fmla="*/ 759619 h 807244"/>
                <a:gd name="connsiteX78" fmla="*/ 233362 w 661987"/>
                <a:gd name="connsiteY78" fmla="*/ 726281 h 807244"/>
                <a:gd name="connsiteX79" fmla="*/ 257175 w 661987"/>
                <a:gd name="connsiteY79" fmla="*/ 740569 h 807244"/>
                <a:gd name="connsiteX80" fmla="*/ 288131 w 661987"/>
                <a:gd name="connsiteY80" fmla="*/ 740569 h 807244"/>
                <a:gd name="connsiteX81" fmla="*/ 297656 w 661987"/>
                <a:gd name="connsiteY81" fmla="*/ 735806 h 807244"/>
                <a:gd name="connsiteX82" fmla="*/ 323850 w 661987"/>
                <a:gd name="connsiteY82" fmla="*/ 747713 h 807244"/>
                <a:gd name="connsiteX83" fmla="*/ 292894 w 661987"/>
                <a:gd name="connsiteY83" fmla="*/ 804863 h 807244"/>
                <a:gd name="connsiteX84" fmla="*/ 330994 w 661987"/>
                <a:gd name="connsiteY84" fmla="*/ 807244 h 807244"/>
                <a:gd name="connsiteX85" fmla="*/ 354806 w 661987"/>
                <a:gd name="connsiteY85" fmla="*/ 781050 h 807244"/>
                <a:gd name="connsiteX86" fmla="*/ 385762 w 661987"/>
                <a:gd name="connsiteY86" fmla="*/ 778669 h 807244"/>
                <a:gd name="connsiteX87" fmla="*/ 414337 w 661987"/>
                <a:gd name="connsiteY87" fmla="*/ 745331 h 807244"/>
                <a:gd name="connsiteX88" fmla="*/ 376237 w 661987"/>
                <a:gd name="connsiteY88" fmla="*/ 688181 h 807244"/>
                <a:gd name="connsiteX89" fmla="*/ 407194 w 661987"/>
                <a:gd name="connsiteY89" fmla="*/ 664369 h 807244"/>
                <a:gd name="connsiteX90" fmla="*/ 433387 w 661987"/>
                <a:gd name="connsiteY90" fmla="*/ 633413 h 807244"/>
                <a:gd name="connsiteX91" fmla="*/ 516731 w 661987"/>
                <a:gd name="connsiteY91" fmla="*/ 642938 h 807244"/>
                <a:gd name="connsiteX92" fmla="*/ 521494 w 661987"/>
                <a:gd name="connsiteY92" fmla="*/ 631031 h 807244"/>
                <a:gd name="connsiteX93" fmla="*/ 488156 w 661987"/>
                <a:gd name="connsiteY93" fmla="*/ 607219 h 807244"/>
                <a:gd name="connsiteX94" fmla="*/ 452437 w 661987"/>
                <a:gd name="connsiteY94" fmla="*/ 597694 h 807244"/>
                <a:gd name="connsiteX95" fmla="*/ 421481 w 661987"/>
                <a:gd name="connsiteY95" fmla="*/ 573881 h 807244"/>
                <a:gd name="connsiteX96" fmla="*/ 435769 w 661987"/>
                <a:gd name="connsiteY96" fmla="*/ 545306 h 807244"/>
                <a:gd name="connsiteX97" fmla="*/ 407194 w 661987"/>
                <a:gd name="connsiteY97" fmla="*/ 535781 h 807244"/>
                <a:gd name="connsiteX98" fmla="*/ 407194 w 661987"/>
                <a:gd name="connsiteY98" fmla="*/ 535781 h 807244"/>
                <a:gd name="connsiteX99" fmla="*/ 421481 w 661987"/>
                <a:gd name="connsiteY99" fmla="*/ 497681 h 807244"/>
                <a:gd name="connsiteX100" fmla="*/ 409575 w 661987"/>
                <a:gd name="connsiteY100" fmla="*/ 469106 h 807244"/>
                <a:gd name="connsiteX101" fmla="*/ 457200 w 661987"/>
                <a:gd name="connsiteY101" fmla="*/ 435769 h 807244"/>
                <a:gd name="connsiteX102" fmla="*/ 497681 w 661987"/>
                <a:gd name="connsiteY102" fmla="*/ 445294 h 807244"/>
                <a:gd name="connsiteX103" fmla="*/ 552450 w 661987"/>
                <a:gd name="connsiteY103" fmla="*/ 445294 h 807244"/>
                <a:gd name="connsiteX104" fmla="*/ 661987 w 661987"/>
                <a:gd name="connsiteY104" fmla="*/ 421481 h 807244"/>
                <a:gd name="connsiteX0" fmla="*/ 661987 w 661987"/>
                <a:gd name="connsiteY0" fmla="*/ 421481 h 807244"/>
                <a:gd name="connsiteX1" fmla="*/ 642937 w 661987"/>
                <a:gd name="connsiteY1" fmla="*/ 395288 h 807244"/>
                <a:gd name="connsiteX2" fmla="*/ 642937 w 661987"/>
                <a:gd name="connsiteY2" fmla="*/ 359569 h 807244"/>
                <a:gd name="connsiteX3" fmla="*/ 657225 w 661987"/>
                <a:gd name="connsiteY3" fmla="*/ 350044 h 807244"/>
                <a:gd name="connsiteX4" fmla="*/ 650081 w 661987"/>
                <a:gd name="connsiteY4" fmla="*/ 330994 h 807244"/>
                <a:gd name="connsiteX5" fmla="*/ 621506 w 661987"/>
                <a:gd name="connsiteY5" fmla="*/ 330994 h 807244"/>
                <a:gd name="connsiteX6" fmla="*/ 602456 w 661987"/>
                <a:gd name="connsiteY6" fmla="*/ 350044 h 807244"/>
                <a:gd name="connsiteX7" fmla="*/ 573881 w 661987"/>
                <a:gd name="connsiteY7" fmla="*/ 321469 h 807244"/>
                <a:gd name="connsiteX8" fmla="*/ 540544 w 661987"/>
                <a:gd name="connsiteY8" fmla="*/ 328613 h 807244"/>
                <a:gd name="connsiteX9" fmla="*/ 521494 w 661987"/>
                <a:gd name="connsiteY9" fmla="*/ 316706 h 807244"/>
                <a:gd name="connsiteX10" fmla="*/ 528637 w 661987"/>
                <a:gd name="connsiteY10" fmla="*/ 300038 h 807244"/>
                <a:gd name="connsiteX11" fmla="*/ 511969 w 661987"/>
                <a:gd name="connsiteY11" fmla="*/ 266700 h 807244"/>
                <a:gd name="connsiteX12" fmla="*/ 538162 w 661987"/>
                <a:gd name="connsiteY12" fmla="*/ 269081 h 807244"/>
                <a:gd name="connsiteX13" fmla="*/ 550069 w 661987"/>
                <a:gd name="connsiteY13" fmla="*/ 254794 h 807244"/>
                <a:gd name="connsiteX14" fmla="*/ 550069 w 661987"/>
                <a:gd name="connsiteY14" fmla="*/ 235744 h 807244"/>
                <a:gd name="connsiteX15" fmla="*/ 531019 w 661987"/>
                <a:gd name="connsiteY15" fmla="*/ 219075 h 807244"/>
                <a:gd name="connsiteX16" fmla="*/ 540544 w 661987"/>
                <a:gd name="connsiteY16" fmla="*/ 197644 h 807244"/>
                <a:gd name="connsiteX17" fmla="*/ 571500 w 661987"/>
                <a:gd name="connsiteY17" fmla="*/ 192881 h 807244"/>
                <a:gd name="connsiteX18" fmla="*/ 578644 w 661987"/>
                <a:gd name="connsiteY18" fmla="*/ 171450 h 807244"/>
                <a:gd name="connsiteX19" fmla="*/ 578644 w 661987"/>
                <a:gd name="connsiteY19" fmla="*/ 154781 h 807244"/>
                <a:gd name="connsiteX20" fmla="*/ 576262 w 661987"/>
                <a:gd name="connsiteY20" fmla="*/ 123825 h 807244"/>
                <a:gd name="connsiteX21" fmla="*/ 545306 w 661987"/>
                <a:gd name="connsiteY21" fmla="*/ 100013 h 807244"/>
                <a:gd name="connsiteX22" fmla="*/ 542925 w 661987"/>
                <a:gd name="connsiteY22" fmla="*/ 78581 h 807244"/>
                <a:gd name="connsiteX23" fmla="*/ 521494 w 661987"/>
                <a:gd name="connsiteY23" fmla="*/ 45244 h 807244"/>
                <a:gd name="connsiteX24" fmla="*/ 488156 w 661987"/>
                <a:gd name="connsiteY24" fmla="*/ 26194 h 807244"/>
                <a:gd name="connsiteX25" fmla="*/ 445294 w 661987"/>
                <a:gd name="connsiteY25" fmla="*/ 0 h 807244"/>
                <a:gd name="connsiteX26" fmla="*/ 423862 w 661987"/>
                <a:gd name="connsiteY26" fmla="*/ 30956 h 807244"/>
                <a:gd name="connsiteX27" fmla="*/ 423862 w 661987"/>
                <a:gd name="connsiteY27" fmla="*/ 30956 h 807244"/>
                <a:gd name="connsiteX28" fmla="*/ 385762 w 661987"/>
                <a:gd name="connsiteY28" fmla="*/ 23813 h 807244"/>
                <a:gd name="connsiteX29" fmla="*/ 371475 w 661987"/>
                <a:gd name="connsiteY29" fmla="*/ 14288 h 807244"/>
                <a:gd name="connsiteX30" fmla="*/ 342900 w 661987"/>
                <a:gd name="connsiteY30" fmla="*/ 38100 h 807244"/>
                <a:gd name="connsiteX31" fmla="*/ 309562 w 661987"/>
                <a:gd name="connsiteY31" fmla="*/ 33338 h 807244"/>
                <a:gd name="connsiteX32" fmla="*/ 269081 w 661987"/>
                <a:gd name="connsiteY32" fmla="*/ 26194 h 807244"/>
                <a:gd name="connsiteX33" fmla="*/ 250031 w 661987"/>
                <a:gd name="connsiteY33" fmla="*/ 7144 h 807244"/>
                <a:gd name="connsiteX34" fmla="*/ 228600 w 661987"/>
                <a:gd name="connsiteY34" fmla="*/ 4763 h 807244"/>
                <a:gd name="connsiteX35" fmla="*/ 219075 w 661987"/>
                <a:gd name="connsiteY35" fmla="*/ 35719 h 807244"/>
                <a:gd name="connsiteX36" fmla="*/ 195262 w 661987"/>
                <a:gd name="connsiteY36" fmla="*/ 59531 h 807244"/>
                <a:gd name="connsiteX37" fmla="*/ 226218 w 661987"/>
                <a:gd name="connsiteY37" fmla="*/ 59532 h 807244"/>
                <a:gd name="connsiteX38" fmla="*/ 209550 w 661987"/>
                <a:gd name="connsiteY38" fmla="*/ 102394 h 807244"/>
                <a:gd name="connsiteX39" fmla="*/ 226219 w 661987"/>
                <a:gd name="connsiteY39" fmla="*/ 130969 h 807244"/>
                <a:gd name="connsiteX40" fmla="*/ 228600 w 661987"/>
                <a:gd name="connsiteY40" fmla="*/ 157163 h 807244"/>
                <a:gd name="connsiteX41" fmla="*/ 252412 w 661987"/>
                <a:gd name="connsiteY41" fmla="*/ 173832 h 807244"/>
                <a:gd name="connsiteX42" fmla="*/ 204787 w 661987"/>
                <a:gd name="connsiteY42" fmla="*/ 197644 h 807244"/>
                <a:gd name="connsiteX43" fmla="*/ 200025 w 661987"/>
                <a:gd name="connsiteY43" fmla="*/ 204788 h 807244"/>
                <a:gd name="connsiteX44" fmla="*/ 178594 w 661987"/>
                <a:gd name="connsiteY44" fmla="*/ 216694 h 807244"/>
                <a:gd name="connsiteX45" fmla="*/ 157162 w 661987"/>
                <a:gd name="connsiteY45" fmla="*/ 233363 h 807244"/>
                <a:gd name="connsiteX46" fmla="*/ 169069 w 661987"/>
                <a:gd name="connsiteY46" fmla="*/ 247650 h 807244"/>
                <a:gd name="connsiteX47" fmla="*/ 166687 w 661987"/>
                <a:gd name="connsiteY47" fmla="*/ 278607 h 807244"/>
                <a:gd name="connsiteX48" fmla="*/ 138112 w 661987"/>
                <a:gd name="connsiteY48" fmla="*/ 266700 h 807244"/>
                <a:gd name="connsiteX49" fmla="*/ 121444 w 661987"/>
                <a:gd name="connsiteY49" fmla="*/ 238125 h 807244"/>
                <a:gd name="connsiteX50" fmla="*/ 90487 w 661987"/>
                <a:gd name="connsiteY50" fmla="*/ 273844 h 807244"/>
                <a:gd name="connsiteX51" fmla="*/ 92869 w 661987"/>
                <a:gd name="connsiteY51" fmla="*/ 223838 h 807244"/>
                <a:gd name="connsiteX52" fmla="*/ 64294 w 661987"/>
                <a:gd name="connsiteY52" fmla="*/ 211931 h 807244"/>
                <a:gd name="connsiteX53" fmla="*/ 42862 w 661987"/>
                <a:gd name="connsiteY53" fmla="*/ 202406 h 807244"/>
                <a:gd name="connsiteX54" fmla="*/ 0 w 661987"/>
                <a:gd name="connsiteY54" fmla="*/ 240506 h 807244"/>
                <a:gd name="connsiteX55" fmla="*/ 0 w 661987"/>
                <a:gd name="connsiteY55" fmla="*/ 290513 h 807244"/>
                <a:gd name="connsiteX56" fmla="*/ 21431 w 661987"/>
                <a:gd name="connsiteY56" fmla="*/ 321469 h 807244"/>
                <a:gd name="connsiteX57" fmla="*/ 57150 w 661987"/>
                <a:gd name="connsiteY57" fmla="*/ 342899 h 807244"/>
                <a:gd name="connsiteX58" fmla="*/ 78581 w 661987"/>
                <a:gd name="connsiteY58" fmla="*/ 378619 h 807244"/>
                <a:gd name="connsiteX59" fmla="*/ 92869 w 661987"/>
                <a:gd name="connsiteY59" fmla="*/ 378619 h 807244"/>
                <a:gd name="connsiteX60" fmla="*/ 128587 w 661987"/>
                <a:gd name="connsiteY60" fmla="*/ 350044 h 807244"/>
                <a:gd name="connsiteX61" fmla="*/ 150019 w 661987"/>
                <a:gd name="connsiteY61" fmla="*/ 369094 h 807244"/>
                <a:gd name="connsiteX62" fmla="*/ 188119 w 661987"/>
                <a:gd name="connsiteY62" fmla="*/ 347663 h 807244"/>
                <a:gd name="connsiteX63" fmla="*/ 228600 w 661987"/>
                <a:gd name="connsiteY63" fmla="*/ 347663 h 807244"/>
                <a:gd name="connsiteX64" fmla="*/ 271462 w 661987"/>
                <a:gd name="connsiteY64" fmla="*/ 295275 h 807244"/>
                <a:gd name="connsiteX65" fmla="*/ 304800 w 661987"/>
                <a:gd name="connsiteY65" fmla="*/ 314325 h 807244"/>
                <a:gd name="connsiteX66" fmla="*/ 269081 w 661987"/>
                <a:gd name="connsiteY66" fmla="*/ 378619 h 807244"/>
                <a:gd name="connsiteX67" fmla="*/ 290512 w 661987"/>
                <a:gd name="connsiteY67" fmla="*/ 426244 h 807244"/>
                <a:gd name="connsiteX68" fmla="*/ 240506 w 661987"/>
                <a:gd name="connsiteY68" fmla="*/ 421481 h 807244"/>
                <a:gd name="connsiteX69" fmla="*/ 219075 w 661987"/>
                <a:gd name="connsiteY69" fmla="*/ 452438 h 807244"/>
                <a:gd name="connsiteX70" fmla="*/ 202406 w 661987"/>
                <a:gd name="connsiteY70" fmla="*/ 461963 h 807244"/>
                <a:gd name="connsiteX71" fmla="*/ 188119 w 661987"/>
                <a:gd name="connsiteY71" fmla="*/ 488156 h 807244"/>
                <a:gd name="connsiteX72" fmla="*/ 188119 w 661987"/>
                <a:gd name="connsiteY72" fmla="*/ 621506 h 807244"/>
                <a:gd name="connsiteX73" fmla="*/ 190500 w 661987"/>
                <a:gd name="connsiteY73" fmla="*/ 645319 h 807244"/>
                <a:gd name="connsiteX74" fmla="*/ 173831 w 661987"/>
                <a:gd name="connsiteY74" fmla="*/ 690563 h 807244"/>
                <a:gd name="connsiteX75" fmla="*/ 178594 w 661987"/>
                <a:gd name="connsiteY75" fmla="*/ 714375 h 807244"/>
                <a:gd name="connsiteX76" fmla="*/ 200025 w 661987"/>
                <a:gd name="connsiteY76" fmla="*/ 769144 h 807244"/>
                <a:gd name="connsiteX77" fmla="*/ 223837 w 661987"/>
                <a:gd name="connsiteY77" fmla="*/ 759619 h 807244"/>
                <a:gd name="connsiteX78" fmla="*/ 233362 w 661987"/>
                <a:gd name="connsiteY78" fmla="*/ 726281 h 807244"/>
                <a:gd name="connsiteX79" fmla="*/ 257175 w 661987"/>
                <a:gd name="connsiteY79" fmla="*/ 740569 h 807244"/>
                <a:gd name="connsiteX80" fmla="*/ 288131 w 661987"/>
                <a:gd name="connsiteY80" fmla="*/ 740569 h 807244"/>
                <a:gd name="connsiteX81" fmla="*/ 297656 w 661987"/>
                <a:gd name="connsiteY81" fmla="*/ 735806 h 807244"/>
                <a:gd name="connsiteX82" fmla="*/ 323850 w 661987"/>
                <a:gd name="connsiteY82" fmla="*/ 747713 h 807244"/>
                <a:gd name="connsiteX83" fmla="*/ 292894 w 661987"/>
                <a:gd name="connsiteY83" fmla="*/ 804863 h 807244"/>
                <a:gd name="connsiteX84" fmla="*/ 330994 w 661987"/>
                <a:gd name="connsiteY84" fmla="*/ 807244 h 807244"/>
                <a:gd name="connsiteX85" fmla="*/ 354806 w 661987"/>
                <a:gd name="connsiteY85" fmla="*/ 781050 h 807244"/>
                <a:gd name="connsiteX86" fmla="*/ 385762 w 661987"/>
                <a:gd name="connsiteY86" fmla="*/ 778669 h 807244"/>
                <a:gd name="connsiteX87" fmla="*/ 414337 w 661987"/>
                <a:gd name="connsiteY87" fmla="*/ 745331 h 807244"/>
                <a:gd name="connsiteX88" fmla="*/ 376237 w 661987"/>
                <a:gd name="connsiteY88" fmla="*/ 688181 h 807244"/>
                <a:gd name="connsiteX89" fmla="*/ 407194 w 661987"/>
                <a:gd name="connsiteY89" fmla="*/ 664369 h 807244"/>
                <a:gd name="connsiteX90" fmla="*/ 433387 w 661987"/>
                <a:gd name="connsiteY90" fmla="*/ 633413 h 807244"/>
                <a:gd name="connsiteX91" fmla="*/ 516731 w 661987"/>
                <a:gd name="connsiteY91" fmla="*/ 642938 h 807244"/>
                <a:gd name="connsiteX92" fmla="*/ 521494 w 661987"/>
                <a:gd name="connsiteY92" fmla="*/ 631031 h 807244"/>
                <a:gd name="connsiteX93" fmla="*/ 488156 w 661987"/>
                <a:gd name="connsiteY93" fmla="*/ 607219 h 807244"/>
                <a:gd name="connsiteX94" fmla="*/ 452437 w 661987"/>
                <a:gd name="connsiteY94" fmla="*/ 597694 h 807244"/>
                <a:gd name="connsiteX95" fmla="*/ 421481 w 661987"/>
                <a:gd name="connsiteY95" fmla="*/ 573881 h 807244"/>
                <a:gd name="connsiteX96" fmla="*/ 435769 w 661987"/>
                <a:gd name="connsiteY96" fmla="*/ 545306 h 807244"/>
                <a:gd name="connsiteX97" fmla="*/ 407194 w 661987"/>
                <a:gd name="connsiteY97" fmla="*/ 535781 h 807244"/>
                <a:gd name="connsiteX98" fmla="*/ 407194 w 661987"/>
                <a:gd name="connsiteY98" fmla="*/ 535781 h 807244"/>
                <a:gd name="connsiteX99" fmla="*/ 421481 w 661987"/>
                <a:gd name="connsiteY99" fmla="*/ 497681 h 807244"/>
                <a:gd name="connsiteX100" fmla="*/ 409575 w 661987"/>
                <a:gd name="connsiteY100" fmla="*/ 469106 h 807244"/>
                <a:gd name="connsiteX101" fmla="*/ 457200 w 661987"/>
                <a:gd name="connsiteY101" fmla="*/ 435769 h 807244"/>
                <a:gd name="connsiteX102" fmla="*/ 497681 w 661987"/>
                <a:gd name="connsiteY102" fmla="*/ 445294 h 807244"/>
                <a:gd name="connsiteX103" fmla="*/ 552450 w 661987"/>
                <a:gd name="connsiteY103" fmla="*/ 445294 h 807244"/>
                <a:gd name="connsiteX104" fmla="*/ 661987 w 661987"/>
                <a:gd name="connsiteY104" fmla="*/ 421481 h 80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661987" h="807244">
                  <a:moveTo>
                    <a:pt x="661987" y="421481"/>
                  </a:moveTo>
                  <a:cubicBezTo>
                    <a:pt x="658812" y="411956"/>
                    <a:pt x="646112" y="404813"/>
                    <a:pt x="642937" y="395288"/>
                  </a:cubicBezTo>
                  <a:lnTo>
                    <a:pt x="642937" y="359569"/>
                  </a:lnTo>
                  <a:lnTo>
                    <a:pt x="657225" y="350044"/>
                  </a:lnTo>
                  <a:lnTo>
                    <a:pt x="650081" y="330994"/>
                  </a:lnTo>
                  <a:lnTo>
                    <a:pt x="621506" y="330994"/>
                  </a:lnTo>
                  <a:lnTo>
                    <a:pt x="602456" y="350044"/>
                  </a:lnTo>
                  <a:lnTo>
                    <a:pt x="573881" y="321469"/>
                  </a:lnTo>
                  <a:lnTo>
                    <a:pt x="540544" y="328613"/>
                  </a:lnTo>
                  <a:lnTo>
                    <a:pt x="521494" y="316706"/>
                  </a:lnTo>
                  <a:lnTo>
                    <a:pt x="528637" y="300038"/>
                  </a:lnTo>
                  <a:lnTo>
                    <a:pt x="511969" y="266700"/>
                  </a:lnTo>
                  <a:lnTo>
                    <a:pt x="538162" y="269081"/>
                  </a:lnTo>
                  <a:lnTo>
                    <a:pt x="550069" y="254794"/>
                  </a:lnTo>
                  <a:lnTo>
                    <a:pt x="550069" y="235744"/>
                  </a:lnTo>
                  <a:lnTo>
                    <a:pt x="531019" y="219075"/>
                  </a:lnTo>
                  <a:lnTo>
                    <a:pt x="540544" y="197644"/>
                  </a:lnTo>
                  <a:lnTo>
                    <a:pt x="571500" y="192881"/>
                  </a:lnTo>
                  <a:lnTo>
                    <a:pt x="578644" y="171450"/>
                  </a:lnTo>
                  <a:lnTo>
                    <a:pt x="578644" y="154781"/>
                  </a:lnTo>
                  <a:lnTo>
                    <a:pt x="576262" y="123825"/>
                  </a:lnTo>
                  <a:lnTo>
                    <a:pt x="545306" y="100013"/>
                  </a:lnTo>
                  <a:lnTo>
                    <a:pt x="542925" y="78581"/>
                  </a:lnTo>
                  <a:lnTo>
                    <a:pt x="521494" y="45244"/>
                  </a:lnTo>
                  <a:lnTo>
                    <a:pt x="488156" y="26194"/>
                  </a:lnTo>
                  <a:lnTo>
                    <a:pt x="445294" y="0"/>
                  </a:lnTo>
                  <a:lnTo>
                    <a:pt x="423862" y="30956"/>
                  </a:lnTo>
                  <a:lnTo>
                    <a:pt x="423862" y="30956"/>
                  </a:lnTo>
                  <a:lnTo>
                    <a:pt x="385762" y="23813"/>
                  </a:lnTo>
                  <a:lnTo>
                    <a:pt x="371475" y="14288"/>
                  </a:lnTo>
                  <a:lnTo>
                    <a:pt x="342900" y="38100"/>
                  </a:lnTo>
                  <a:lnTo>
                    <a:pt x="309562" y="33338"/>
                  </a:lnTo>
                  <a:lnTo>
                    <a:pt x="269081" y="26194"/>
                  </a:lnTo>
                  <a:lnTo>
                    <a:pt x="250031" y="7144"/>
                  </a:lnTo>
                  <a:lnTo>
                    <a:pt x="228600" y="4763"/>
                  </a:lnTo>
                  <a:lnTo>
                    <a:pt x="219075" y="35719"/>
                  </a:lnTo>
                  <a:lnTo>
                    <a:pt x="195262" y="59531"/>
                  </a:lnTo>
                  <a:lnTo>
                    <a:pt x="226218" y="59532"/>
                  </a:lnTo>
                  <a:lnTo>
                    <a:pt x="209550" y="102394"/>
                  </a:lnTo>
                  <a:lnTo>
                    <a:pt x="226219" y="130969"/>
                  </a:lnTo>
                  <a:lnTo>
                    <a:pt x="228600" y="157163"/>
                  </a:lnTo>
                  <a:lnTo>
                    <a:pt x="252412" y="173832"/>
                  </a:lnTo>
                  <a:lnTo>
                    <a:pt x="204787" y="197644"/>
                  </a:lnTo>
                  <a:cubicBezTo>
                    <a:pt x="199231" y="200025"/>
                    <a:pt x="205581" y="202407"/>
                    <a:pt x="200025" y="204788"/>
                  </a:cubicBezTo>
                  <a:lnTo>
                    <a:pt x="178594" y="216694"/>
                  </a:lnTo>
                  <a:lnTo>
                    <a:pt x="157162" y="233363"/>
                  </a:lnTo>
                  <a:lnTo>
                    <a:pt x="169069" y="247650"/>
                  </a:lnTo>
                  <a:lnTo>
                    <a:pt x="166687" y="278607"/>
                  </a:lnTo>
                  <a:lnTo>
                    <a:pt x="138112" y="266700"/>
                  </a:lnTo>
                  <a:lnTo>
                    <a:pt x="121444" y="238125"/>
                  </a:lnTo>
                  <a:lnTo>
                    <a:pt x="90487" y="273844"/>
                  </a:lnTo>
                  <a:lnTo>
                    <a:pt x="92869" y="223838"/>
                  </a:lnTo>
                  <a:lnTo>
                    <a:pt x="64294" y="211931"/>
                  </a:lnTo>
                  <a:lnTo>
                    <a:pt x="42862" y="202406"/>
                  </a:lnTo>
                  <a:lnTo>
                    <a:pt x="0" y="240506"/>
                  </a:lnTo>
                  <a:lnTo>
                    <a:pt x="0" y="290513"/>
                  </a:lnTo>
                  <a:lnTo>
                    <a:pt x="21431" y="321469"/>
                  </a:lnTo>
                  <a:lnTo>
                    <a:pt x="57150" y="342899"/>
                  </a:lnTo>
                  <a:lnTo>
                    <a:pt x="78581" y="378619"/>
                  </a:lnTo>
                  <a:lnTo>
                    <a:pt x="92869" y="378619"/>
                  </a:lnTo>
                  <a:lnTo>
                    <a:pt x="128587" y="350044"/>
                  </a:lnTo>
                  <a:lnTo>
                    <a:pt x="150019" y="369094"/>
                  </a:lnTo>
                  <a:lnTo>
                    <a:pt x="188119" y="347663"/>
                  </a:lnTo>
                  <a:lnTo>
                    <a:pt x="228600" y="347663"/>
                  </a:lnTo>
                  <a:lnTo>
                    <a:pt x="271462" y="295275"/>
                  </a:lnTo>
                  <a:lnTo>
                    <a:pt x="304800" y="314325"/>
                  </a:lnTo>
                  <a:lnTo>
                    <a:pt x="269081" y="378619"/>
                  </a:lnTo>
                  <a:lnTo>
                    <a:pt x="290512" y="426244"/>
                  </a:lnTo>
                  <a:lnTo>
                    <a:pt x="240506" y="421481"/>
                  </a:lnTo>
                  <a:lnTo>
                    <a:pt x="219075" y="452438"/>
                  </a:lnTo>
                  <a:lnTo>
                    <a:pt x="202406" y="461963"/>
                  </a:lnTo>
                  <a:lnTo>
                    <a:pt x="188119" y="488156"/>
                  </a:lnTo>
                  <a:lnTo>
                    <a:pt x="188119" y="621506"/>
                  </a:lnTo>
                  <a:lnTo>
                    <a:pt x="190500" y="645319"/>
                  </a:lnTo>
                  <a:lnTo>
                    <a:pt x="173831" y="690563"/>
                  </a:lnTo>
                  <a:lnTo>
                    <a:pt x="178594" y="714375"/>
                  </a:lnTo>
                  <a:lnTo>
                    <a:pt x="200025" y="769144"/>
                  </a:lnTo>
                  <a:lnTo>
                    <a:pt x="223837" y="759619"/>
                  </a:lnTo>
                  <a:lnTo>
                    <a:pt x="233362" y="726281"/>
                  </a:lnTo>
                  <a:lnTo>
                    <a:pt x="257175" y="740569"/>
                  </a:lnTo>
                  <a:lnTo>
                    <a:pt x="288131" y="740569"/>
                  </a:lnTo>
                  <a:cubicBezTo>
                    <a:pt x="290512" y="742156"/>
                    <a:pt x="295275" y="734219"/>
                    <a:pt x="297656" y="735806"/>
                  </a:cubicBezTo>
                  <a:lnTo>
                    <a:pt x="323850" y="747713"/>
                  </a:lnTo>
                  <a:lnTo>
                    <a:pt x="292894" y="804863"/>
                  </a:lnTo>
                  <a:lnTo>
                    <a:pt x="330994" y="807244"/>
                  </a:lnTo>
                  <a:lnTo>
                    <a:pt x="354806" y="781050"/>
                  </a:lnTo>
                  <a:lnTo>
                    <a:pt x="385762" y="778669"/>
                  </a:lnTo>
                  <a:lnTo>
                    <a:pt x="414337" y="745331"/>
                  </a:lnTo>
                  <a:lnTo>
                    <a:pt x="376237" y="688181"/>
                  </a:lnTo>
                  <a:lnTo>
                    <a:pt x="407194" y="664369"/>
                  </a:lnTo>
                  <a:lnTo>
                    <a:pt x="433387" y="633413"/>
                  </a:lnTo>
                  <a:lnTo>
                    <a:pt x="516731" y="642938"/>
                  </a:lnTo>
                  <a:lnTo>
                    <a:pt x="521494" y="631031"/>
                  </a:lnTo>
                  <a:lnTo>
                    <a:pt x="488156" y="607219"/>
                  </a:lnTo>
                  <a:lnTo>
                    <a:pt x="452437" y="597694"/>
                  </a:lnTo>
                  <a:lnTo>
                    <a:pt x="421481" y="573881"/>
                  </a:lnTo>
                  <a:lnTo>
                    <a:pt x="435769" y="545306"/>
                  </a:lnTo>
                  <a:lnTo>
                    <a:pt x="407194" y="535781"/>
                  </a:lnTo>
                  <a:lnTo>
                    <a:pt x="407194" y="535781"/>
                  </a:lnTo>
                  <a:lnTo>
                    <a:pt x="421481" y="497681"/>
                  </a:lnTo>
                  <a:lnTo>
                    <a:pt x="409575" y="469106"/>
                  </a:lnTo>
                  <a:lnTo>
                    <a:pt x="457200" y="435769"/>
                  </a:lnTo>
                  <a:lnTo>
                    <a:pt x="497681" y="445294"/>
                  </a:lnTo>
                  <a:lnTo>
                    <a:pt x="552450" y="445294"/>
                  </a:lnTo>
                  <a:lnTo>
                    <a:pt x="661987" y="42148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700">
                <a:latin typeface="Arial Narrow" pitchFamily="34" charset="0"/>
              </a:endParaRPr>
            </a:p>
          </p:txBody>
        </p:sp>
        <p:sp>
          <p:nvSpPr>
            <p:cNvPr id="65" name="Свердловская обл."/>
            <p:cNvSpPr/>
            <p:nvPr/>
          </p:nvSpPr>
          <p:spPr>
            <a:xfrm>
              <a:off x="6005513" y="7308850"/>
              <a:ext cx="949325" cy="1238250"/>
            </a:xfrm>
            <a:custGeom>
              <a:avLst/>
              <a:gdLst>
                <a:gd name="connsiteX0" fmla="*/ 954881 w 954881"/>
                <a:gd name="connsiteY0" fmla="*/ 845344 h 1226344"/>
                <a:gd name="connsiteX1" fmla="*/ 921543 w 954881"/>
                <a:gd name="connsiteY1" fmla="*/ 769144 h 1226344"/>
                <a:gd name="connsiteX2" fmla="*/ 933450 w 954881"/>
                <a:gd name="connsiteY2" fmla="*/ 714375 h 1226344"/>
                <a:gd name="connsiteX3" fmla="*/ 892968 w 954881"/>
                <a:gd name="connsiteY3" fmla="*/ 702469 h 1226344"/>
                <a:gd name="connsiteX4" fmla="*/ 876300 w 954881"/>
                <a:gd name="connsiteY4" fmla="*/ 669131 h 1226344"/>
                <a:gd name="connsiteX5" fmla="*/ 866775 w 954881"/>
                <a:gd name="connsiteY5" fmla="*/ 645319 h 1226344"/>
                <a:gd name="connsiteX6" fmla="*/ 862012 w 954881"/>
                <a:gd name="connsiteY6" fmla="*/ 609600 h 1226344"/>
                <a:gd name="connsiteX7" fmla="*/ 840581 w 954881"/>
                <a:gd name="connsiteY7" fmla="*/ 583406 h 1226344"/>
                <a:gd name="connsiteX8" fmla="*/ 821531 w 954881"/>
                <a:gd name="connsiteY8" fmla="*/ 571500 h 1226344"/>
                <a:gd name="connsiteX9" fmla="*/ 783431 w 954881"/>
                <a:gd name="connsiteY9" fmla="*/ 559594 h 1226344"/>
                <a:gd name="connsiteX10" fmla="*/ 745331 w 954881"/>
                <a:gd name="connsiteY10" fmla="*/ 561975 h 1226344"/>
                <a:gd name="connsiteX11" fmla="*/ 723900 w 954881"/>
                <a:gd name="connsiteY11" fmla="*/ 554831 h 1226344"/>
                <a:gd name="connsiteX12" fmla="*/ 700087 w 954881"/>
                <a:gd name="connsiteY12" fmla="*/ 545306 h 1226344"/>
                <a:gd name="connsiteX13" fmla="*/ 707231 w 954881"/>
                <a:gd name="connsiteY13" fmla="*/ 497681 h 1226344"/>
                <a:gd name="connsiteX14" fmla="*/ 692943 w 954881"/>
                <a:gd name="connsiteY14" fmla="*/ 447675 h 1226344"/>
                <a:gd name="connsiteX15" fmla="*/ 692943 w 954881"/>
                <a:gd name="connsiteY15" fmla="*/ 414337 h 1226344"/>
                <a:gd name="connsiteX16" fmla="*/ 690562 w 954881"/>
                <a:gd name="connsiteY16" fmla="*/ 392906 h 1226344"/>
                <a:gd name="connsiteX17" fmla="*/ 628650 w 954881"/>
                <a:gd name="connsiteY17" fmla="*/ 373856 h 1226344"/>
                <a:gd name="connsiteX18" fmla="*/ 633412 w 954881"/>
                <a:gd name="connsiteY18" fmla="*/ 340519 h 1226344"/>
                <a:gd name="connsiteX19" fmla="*/ 614362 w 954881"/>
                <a:gd name="connsiteY19" fmla="*/ 300037 h 1226344"/>
                <a:gd name="connsiteX20" fmla="*/ 592931 w 954881"/>
                <a:gd name="connsiteY20" fmla="*/ 254794 h 1226344"/>
                <a:gd name="connsiteX21" fmla="*/ 592931 w 954881"/>
                <a:gd name="connsiteY21" fmla="*/ 238125 h 1226344"/>
                <a:gd name="connsiteX22" fmla="*/ 595312 w 954881"/>
                <a:gd name="connsiteY22" fmla="*/ 200025 h 1226344"/>
                <a:gd name="connsiteX23" fmla="*/ 564356 w 954881"/>
                <a:gd name="connsiteY23" fmla="*/ 154781 h 1226344"/>
                <a:gd name="connsiteX24" fmla="*/ 538162 w 954881"/>
                <a:gd name="connsiteY24" fmla="*/ 126206 h 1226344"/>
                <a:gd name="connsiteX25" fmla="*/ 497681 w 954881"/>
                <a:gd name="connsiteY25" fmla="*/ 116681 h 1226344"/>
                <a:gd name="connsiteX26" fmla="*/ 464343 w 954881"/>
                <a:gd name="connsiteY26" fmla="*/ 90487 h 1226344"/>
                <a:gd name="connsiteX27" fmla="*/ 442912 w 954881"/>
                <a:gd name="connsiteY27" fmla="*/ 71437 h 1226344"/>
                <a:gd name="connsiteX28" fmla="*/ 404812 w 954881"/>
                <a:gd name="connsiteY28" fmla="*/ 50006 h 1226344"/>
                <a:gd name="connsiteX29" fmla="*/ 371475 w 954881"/>
                <a:gd name="connsiteY29" fmla="*/ 47625 h 1226344"/>
                <a:gd name="connsiteX30" fmla="*/ 314325 w 954881"/>
                <a:gd name="connsiteY30" fmla="*/ 40481 h 1226344"/>
                <a:gd name="connsiteX31" fmla="*/ 280987 w 954881"/>
                <a:gd name="connsiteY31" fmla="*/ 42862 h 1226344"/>
                <a:gd name="connsiteX32" fmla="*/ 283368 w 954881"/>
                <a:gd name="connsiteY32" fmla="*/ 11906 h 1226344"/>
                <a:gd name="connsiteX33" fmla="*/ 250031 w 954881"/>
                <a:gd name="connsiteY33" fmla="*/ 0 h 1226344"/>
                <a:gd name="connsiteX34" fmla="*/ 226218 w 954881"/>
                <a:gd name="connsiteY34" fmla="*/ 0 h 1226344"/>
                <a:gd name="connsiteX35" fmla="*/ 211931 w 954881"/>
                <a:gd name="connsiteY35" fmla="*/ 21431 h 1226344"/>
                <a:gd name="connsiteX36" fmla="*/ 228600 w 954881"/>
                <a:gd name="connsiteY36" fmla="*/ 42862 h 1226344"/>
                <a:gd name="connsiteX37" fmla="*/ 223837 w 954881"/>
                <a:gd name="connsiteY37" fmla="*/ 66675 h 1226344"/>
                <a:gd name="connsiteX38" fmla="*/ 223837 w 954881"/>
                <a:gd name="connsiteY38" fmla="*/ 104775 h 1226344"/>
                <a:gd name="connsiteX39" fmla="*/ 219075 w 954881"/>
                <a:gd name="connsiteY39" fmla="*/ 128587 h 1226344"/>
                <a:gd name="connsiteX40" fmla="*/ 209550 w 954881"/>
                <a:gd name="connsiteY40" fmla="*/ 145256 h 1226344"/>
                <a:gd name="connsiteX41" fmla="*/ 219075 w 954881"/>
                <a:gd name="connsiteY41" fmla="*/ 192881 h 1226344"/>
                <a:gd name="connsiteX42" fmla="*/ 228600 w 954881"/>
                <a:gd name="connsiteY42" fmla="*/ 235744 h 1226344"/>
                <a:gd name="connsiteX43" fmla="*/ 226218 w 954881"/>
                <a:gd name="connsiteY43" fmla="*/ 269081 h 1226344"/>
                <a:gd name="connsiteX44" fmla="*/ 216693 w 954881"/>
                <a:gd name="connsiteY44" fmla="*/ 314325 h 1226344"/>
                <a:gd name="connsiteX45" fmla="*/ 195262 w 954881"/>
                <a:gd name="connsiteY45" fmla="*/ 354806 h 1226344"/>
                <a:gd name="connsiteX46" fmla="*/ 188118 w 954881"/>
                <a:gd name="connsiteY46" fmla="*/ 400050 h 1226344"/>
                <a:gd name="connsiteX47" fmla="*/ 183356 w 954881"/>
                <a:gd name="connsiteY47" fmla="*/ 433387 h 1226344"/>
                <a:gd name="connsiteX48" fmla="*/ 161925 w 954881"/>
                <a:gd name="connsiteY48" fmla="*/ 457200 h 1226344"/>
                <a:gd name="connsiteX49" fmla="*/ 135731 w 954881"/>
                <a:gd name="connsiteY49" fmla="*/ 473869 h 1226344"/>
                <a:gd name="connsiteX50" fmla="*/ 114300 w 954881"/>
                <a:gd name="connsiteY50" fmla="*/ 521494 h 1226344"/>
                <a:gd name="connsiteX51" fmla="*/ 133350 w 954881"/>
                <a:gd name="connsiteY51" fmla="*/ 550069 h 1226344"/>
                <a:gd name="connsiteX52" fmla="*/ 138112 w 954881"/>
                <a:gd name="connsiteY52" fmla="*/ 573881 h 1226344"/>
                <a:gd name="connsiteX53" fmla="*/ 171450 w 954881"/>
                <a:gd name="connsiteY53" fmla="*/ 583406 h 1226344"/>
                <a:gd name="connsiteX54" fmla="*/ 192881 w 954881"/>
                <a:gd name="connsiteY54" fmla="*/ 602456 h 1226344"/>
                <a:gd name="connsiteX55" fmla="*/ 195262 w 954881"/>
                <a:gd name="connsiteY55" fmla="*/ 616744 h 1226344"/>
                <a:gd name="connsiteX56" fmla="*/ 188118 w 954881"/>
                <a:gd name="connsiteY56" fmla="*/ 666750 h 1226344"/>
                <a:gd name="connsiteX57" fmla="*/ 192881 w 954881"/>
                <a:gd name="connsiteY57" fmla="*/ 700087 h 1226344"/>
                <a:gd name="connsiteX58" fmla="*/ 226218 w 954881"/>
                <a:gd name="connsiteY58" fmla="*/ 709612 h 1226344"/>
                <a:gd name="connsiteX59" fmla="*/ 223837 w 954881"/>
                <a:gd name="connsiteY59" fmla="*/ 745331 h 1226344"/>
                <a:gd name="connsiteX60" fmla="*/ 204787 w 954881"/>
                <a:gd name="connsiteY60" fmla="*/ 792956 h 1226344"/>
                <a:gd name="connsiteX61" fmla="*/ 173831 w 954881"/>
                <a:gd name="connsiteY61" fmla="*/ 797719 h 1226344"/>
                <a:gd name="connsiteX62" fmla="*/ 154781 w 954881"/>
                <a:gd name="connsiteY62" fmla="*/ 819150 h 1226344"/>
                <a:gd name="connsiteX63" fmla="*/ 135731 w 954881"/>
                <a:gd name="connsiteY63" fmla="*/ 842962 h 1226344"/>
                <a:gd name="connsiteX64" fmla="*/ 145256 w 954881"/>
                <a:gd name="connsiteY64" fmla="*/ 862012 h 1226344"/>
                <a:gd name="connsiteX65" fmla="*/ 161925 w 954881"/>
                <a:gd name="connsiteY65" fmla="*/ 892969 h 1226344"/>
                <a:gd name="connsiteX66" fmla="*/ 135731 w 954881"/>
                <a:gd name="connsiteY66" fmla="*/ 940594 h 1226344"/>
                <a:gd name="connsiteX67" fmla="*/ 116681 w 954881"/>
                <a:gd name="connsiteY67" fmla="*/ 916781 h 1226344"/>
                <a:gd name="connsiteX68" fmla="*/ 92868 w 954881"/>
                <a:gd name="connsiteY68" fmla="*/ 916781 h 1226344"/>
                <a:gd name="connsiteX69" fmla="*/ 73818 w 954881"/>
                <a:gd name="connsiteY69" fmla="*/ 935831 h 1226344"/>
                <a:gd name="connsiteX70" fmla="*/ 76200 w 954881"/>
                <a:gd name="connsiteY70" fmla="*/ 957262 h 1226344"/>
                <a:gd name="connsiteX71" fmla="*/ 76200 w 954881"/>
                <a:gd name="connsiteY71" fmla="*/ 997744 h 1226344"/>
                <a:gd name="connsiteX72" fmla="*/ 78581 w 954881"/>
                <a:gd name="connsiteY72" fmla="*/ 1026319 h 1226344"/>
                <a:gd name="connsiteX73" fmla="*/ 57150 w 954881"/>
                <a:gd name="connsiteY73" fmla="*/ 1050131 h 1226344"/>
                <a:gd name="connsiteX74" fmla="*/ 33337 w 954881"/>
                <a:gd name="connsiteY74" fmla="*/ 1066800 h 1226344"/>
                <a:gd name="connsiteX75" fmla="*/ 2381 w 954881"/>
                <a:gd name="connsiteY75" fmla="*/ 1057275 h 1226344"/>
                <a:gd name="connsiteX76" fmla="*/ 0 w 954881"/>
                <a:gd name="connsiteY76" fmla="*/ 1076325 h 1226344"/>
                <a:gd name="connsiteX77" fmla="*/ 7143 w 954881"/>
                <a:gd name="connsiteY77" fmla="*/ 1119187 h 1226344"/>
                <a:gd name="connsiteX78" fmla="*/ 9525 w 954881"/>
                <a:gd name="connsiteY78" fmla="*/ 1157287 h 1226344"/>
                <a:gd name="connsiteX79" fmla="*/ 2381 w 954881"/>
                <a:gd name="connsiteY79" fmla="*/ 1193006 h 1226344"/>
                <a:gd name="connsiteX80" fmla="*/ 23812 w 954881"/>
                <a:gd name="connsiteY80" fmla="*/ 1226344 h 1226344"/>
                <a:gd name="connsiteX81" fmla="*/ 76200 w 954881"/>
                <a:gd name="connsiteY81" fmla="*/ 1226344 h 1226344"/>
                <a:gd name="connsiteX82" fmla="*/ 128587 w 954881"/>
                <a:gd name="connsiteY82" fmla="*/ 1221581 h 1226344"/>
                <a:gd name="connsiteX83" fmla="*/ 130968 w 954881"/>
                <a:gd name="connsiteY83" fmla="*/ 1207294 h 1226344"/>
                <a:gd name="connsiteX84" fmla="*/ 157162 w 954881"/>
                <a:gd name="connsiteY84" fmla="*/ 1223962 h 1226344"/>
                <a:gd name="connsiteX85" fmla="*/ 188118 w 954881"/>
                <a:gd name="connsiteY85" fmla="*/ 1216819 h 1226344"/>
                <a:gd name="connsiteX86" fmla="*/ 204787 w 954881"/>
                <a:gd name="connsiteY86" fmla="*/ 1181100 h 1226344"/>
                <a:gd name="connsiteX87" fmla="*/ 230981 w 954881"/>
                <a:gd name="connsiteY87" fmla="*/ 1173956 h 1226344"/>
                <a:gd name="connsiteX88" fmla="*/ 259556 w 954881"/>
                <a:gd name="connsiteY88" fmla="*/ 1185862 h 1226344"/>
                <a:gd name="connsiteX89" fmla="*/ 292893 w 954881"/>
                <a:gd name="connsiteY89" fmla="*/ 1197769 h 1226344"/>
                <a:gd name="connsiteX90" fmla="*/ 328612 w 954881"/>
                <a:gd name="connsiteY90" fmla="*/ 1197769 h 1226344"/>
                <a:gd name="connsiteX91" fmla="*/ 354806 w 954881"/>
                <a:gd name="connsiteY91" fmla="*/ 1178719 h 1226344"/>
                <a:gd name="connsiteX92" fmla="*/ 407193 w 954881"/>
                <a:gd name="connsiteY92" fmla="*/ 1193006 h 1226344"/>
                <a:gd name="connsiteX93" fmla="*/ 426243 w 954881"/>
                <a:gd name="connsiteY93" fmla="*/ 1162050 h 1226344"/>
                <a:gd name="connsiteX94" fmla="*/ 478631 w 954881"/>
                <a:gd name="connsiteY94" fmla="*/ 1190625 h 1226344"/>
                <a:gd name="connsiteX95" fmla="*/ 497681 w 954881"/>
                <a:gd name="connsiteY95" fmla="*/ 1209675 h 1226344"/>
                <a:gd name="connsiteX96" fmla="*/ 511968 w 954881"/>
                <a:gd name="connsiteY96" fmla="*/ 1212056 h 1226344"/>
                <a:gd name="connsiteX97" fmla="*/ 519112 w 954881"/>
                <a:gd name="connsiteY97" fmla="*/ 1188244 h 1226344"/>
                <a:gd name="connsiteX98" fmla="*/ 540543 w 954881"/>
                <a:gd name="connsiteY98" fmla="*/ 1171575 h 1226344"/>
                <a:gd name="connsiteX99" fmla="*/ 564356 w 954881"/>
                <a:gd name="connsiteY99" fmla="*/ 1138237 h 1226344"/>
                <a:gd name="connsiteX100" fmla="*/ 595312 w 954881"/>
                <a:gd name="connsiteY100" fmla="*/ 1140619 h 1226344"/>
                <a:gd name="connsiteX101" fmla="*/ 638175 w 954881"/>
                <a:gd name="connsiteY101" fmla="*/ 1131094 h 1226344"/>
                <a:gd name="connsiteX102" fmla="*/ 657225 w 954881"/>
                <a:gd name="connsiteY102" fmla="*/ 1126331 h 1226344"/>
                <a:gd name="connsiteX103" fmla="*/ 688181 w 954881"/>
                <a:gd name="connsiteY103" fmla="*/ 1133475 h 1226344"/>
                <a:gd name="connsiteX104" fmla="*/ 709612 w 954881"/>
                <a:gd name="connsiteY104" fmla="*/ 1152525 h 1226344"/>
                <a:gd name="connsiteX105" fmla="*/ 740568 w 954881"/>
                <a:gd name="connsiteY105" fmla="*/ 1147762 h 1226344"/>
                <a:gd name="connsiteX106" fmla="*/ 742950 w 954881"/>
                <a:gd name="connsiteY106" fmla="*/ 1112044 h 1226344"/>
                <a:gd name="connsiteX107" fmla="*/ 773906 w 954881"/>
                <a:gd name="connsiteY107" fmla="*/ 1092994 h 1226344"/>
                <a:gd name="connsiteX108" fmla="*/ 797718 w 954881"/>
                <a:gd name="connsiteY108" fmla="*/ 1073944 h 1226344"/>
                <a:gd name="connsiteX109" fmla="*/ 831056 w 954881"/>
                <a:gd name="connsiteY109" fmla="*/ 1092994 h 1226344"/>
                <a:gd name="connsiteX110" fmla="*/ 857250 w 954881"/>
                <a:gd name="connsiteY110" fmla="*/ 1078706 h 1226344"/>
                <a:gd name="connsiteX111" fmla="*/ 831056 w 954881"/>
                <a:gd name="connsiteY111" fmla="*/ 1047750 h 1226344"/>
                <a:gd name="connsiteX112" fmla="*/ 833437 w 954881"/>
                <a:gd name="connsiteY112" fmla="*/ 1012031 h 1226344"/>
                <a:gd name="connsiteX113" fmla="*/ 814387 w 954881"/>
                <a:gd name="connsiteY113" fmla="*/ 985837 h 1226344"/>
                <a:gd name="connsiteX114" fmla="*/ 819150 w 954881"/>
                <a:gd name="connsiteY114" fmla="*/ 957262 h 1226344"/>
                <a:gd name="connsiteX115" fmla="*/ 831056 w 954881"/>
                <a:gd name="connsiteY115" fmla="*/ 933450 h 1226344"/>
                <a:gd name="connsiteX116" fmla="*/ 816768 w 954881"/>
                <a:gd name="connsiteY116" fmla="*/ 912019 h 1226344"/>
                <a:gd name="connsiteX117" fmla="*/ 866775 w 954881"/>
                <a:gd name="connsiteY117" fmla="*/ 888206 h 1226344"/>
                <a:gd name="connsiteX118" fmla="*/ 892968 w 954881"/>
                <a:gd name="connsiteY118" fmla="*/ 890587 h 1226344"/>
                <a:gd name="connsiteX119" fmla="*/ 954881 w 954881"/>
                <a:gd name="connsiteY119" fmla="*/ 845344 h 1226344"/>
                <a:gd name="connsiteX0" fmla="*/ 954881 w 954881"/>
                <a:gd name="connsiteY0" fmla="*/ 845344 h 1233487"/>
                <a:gd name="connsiteX1" fmla="*/ 921543 w 954881"/>
                <a:gd name="connsiteY1" fmla="*/ 769144 h 1233487"/>
                <a:gd name="connsiteX2" fmla="*/ 933450 w 954881"/>
                <a:gd name="connsiteY2" fmla="*/ 714375 h 1233487"/>
                <a:gd name="connsiteX3" fmla="*/ 892968 w 954881"/>
                <a:gd name="connsiteY3" fmla="*/ 702469 h 1233487"/>
                <a:gd name="connsiteX4" fmla="*/ 876300 w 954881"/>
                <a:gd name="connsiteY4" fmla="*/ 669131 h 1233487"/>
                <a:gd name="connsiteX5" fmla="*/ 866775 w 954881"/>
                <a:gd name="connsiteY5" fmla="*/ 645319 h 1233487"/>
                <a:gd name="connsiteX6" fmla="*/ 862012 w 954881"/>
                <a:gd name="connsiteY6" fmla="*/ 609600 h 1233487"/>
                <a:gd name="connsiteX7" fmla="*/ 840581 w 954881"/>
                <a:gd name="connsiteY7" fmla="*/ 583406 h 1233487"/>
                <a:gd name="connsiteX8" fmla="*/ 821531 w 954881"/>
                <a:gd name="connsiteY8" fmla="*/ 571500 h 1233487"/>
                <a:gd name="connsiteX9" fmla="*/ 783431 w 954881"/>
                <a:gd name="connsiteY9" fmla="*/ 559594 h 1233487"/>
                <a:gd name="connsiteX10" fmla="*/ 745331 w 954881"/>
                <a:gd name="connsiteY10" fmla="*/ 561975 h 1233487"/>
                <a:gd name="connsiteX11" fmla="*/ 723900 w 954881"/>
                <a:gd name="connsiteY11" fmla="*/ 554831 h 1233487"/>
                <a:gd name="connsiteX12" fmla="*/ 700087 w 954881"/>
                <a:gd name="connsiteY12" fmla="*/ 545306 h 1233487"/>
                <a:gd name="connsiteX13" fmla="*/ 707231 w 954881"/>
                <a:gd name="connsiteY13" fmla="*/ 497681 h 1233487"/>
                <a:gd name="connsiteX14" fmla="*/ 692943 w 954881"/>
                <a:gd name="connsiteY14" fmla="*/ 447675 h 1233487"/>
                <a:gd name="connsiteX15" fmla="*/ 692943 w 954881"/>
                <a:gd name="connsiteY15" fmla="*/ 414337 h 1233487"/>
                <a:gd name="connsiteX16" fmla="*/ 690562 w 954881"/>
                <a:gd name="connsiteY16" fmla="*/ 392906 h 1233487"/>
                <a:gd name="connsiteX17" fmla="*/ 628650 w 954881"/>
                <a:gd name="connsiteY17" fmla="*/ 373856 h 1233487"/>
                <a:gd name="connsiteX18" fmla="*/ 633412 w 954881"/>
                <a:gd name="connsiteY18" fmla="*/ 340519 h 1233487"/>
                <a:gd name="connsiteX19" fmla="*/ 614362 w 954881"/>
                <a:gd name="connsiteY19" fmla="*/ 300037 h 1233487"/>
                <a:gd name="connsiteX20" fmla="*/ 592931 w 954881"/>
                <a:gd name="connsiteY20" fmla="*/ 254794 h 1233487"/>
                <a:gd name="connsiteX21" fmla="*/ 592931 w 954881"/>
                <a:gd name="connsiteY21" fmla="*/ 238125 h 1233487"/>
                <a:gd name="connsiteX22" fmla="*/ 595312 w 954881"/>
                <a:gd name="connsiteY22" fmla="*/ 200025 h 1233487"/>
                <a:gd name="connsiteX23" fmla="*/ 564356 w 954881"/>
                <a:gd name="connsiteY23" fmla="*/ 154781 h 1233487"/>
                <a:gd name="connsiteX24" fmla="*/ 538162 w 954881"/>
                <a:gd name="connsiteY24" fmla="*/ 126206 h 1233487"/>
                <a:gd name="connsiteX25" fmla="*/ 497681 w 954881"/>
                <a:gd name="connsiteY25" fmla="*/ 116681 h 1233487"/>
                <a:gd name="connsiteX26" fmla="*/ 464343 w 954881"/>
                <a:gd name="connsiteY26" fmla="*/ 90487 h 1233487"/>
                <a:gd name="connsiteX27" fmla="*/ 442912 w 954881"/>
                <a:gd name="connsiteY27" fmla="*/ 71437 h 1233487"/>
                <a:gd name="connsiteX28" fmla="*/ 404812 w 954881"/>
                <a:gd name="connsiteY28" fmla="*/ 50006 h 1233487"/>
                <a:gd name="connsiteX29" fmla="*/ 371475 w 954881"/>
                <a:gd name="connsiteY29" fmla="*/ 47625 h 1233487"/>
                <a:gd name="connsiteX30" fmla="*/ 314325 w 954881"/>
                <a:gd name="connsiteY30" fmla="*/ 40481 h 1233487"/>
                <a:gd name="connsiteX31" fmla="*/ 280987 w 954881"/>
                <a:gd name="connsiteY31" fmla="*/ 42862 h 1233487"/>
                <a:gd name="connsiteX32" fmla="*/ 283368 w 954881"/>
                <a:gd name="connsiteY32" fmla="*/ 11906 h 1233487"/>
                <a:gd name="connsiteX33" fmla="*/ 250031 w 954881"/>
                <a:gd name="connsiteY33" fmla="*/ 0 h 1233487"/>
                <a:gd name="connsiteX34" fmla="*/ 226218 w 954881"/>
                <a:gd name="connsiteY34" fmla="*/ 0 h 1233487"/>
                <a:gd name="connsiteX35" fmla="*/ 211931 w 954881"/>
                <a:gd name="connsiteY35" fmla="*/ 21431 h 1233487"/>
                <a:gd name="connsiteX36" fmla="*/ 228600 w 954881"/>
                <a:gd name="connsiteY36" fmla="*/ 42862 h 1233487"/>
                <a:gd name="connsiteX37" fmla="*/ 223837 w 954881"/>
                <a:gd name="connsiteY37" fmla="*/ 66675 h 1233487"/>
                <a:gd name="connsiteX38" fmla="*/ 223837 w 954881"/>
                <a:gd name="connsiteY38" fmla="*/ 104775 h 1233487"/>
                <a:gd name="connsiteX39" fmla="*/ 219075 w 954881"/>
                <a:gd name="connsiteY39" fmla="*/ 128587 h 1233487"/>
                <a:gd name="connsiteX40" fmla="*/ 209550 w 954881"/>
                <a:gd name="connsiteY40" fmla="*/ 145256 h 1233487"/>
                <a:gd name="connsiteX41" fmla="*/ 219075 w 954881"/>
                <a:gd name="connsiteY41" fmla="*/ 192881 h 1233487"/>
                <a:gd name="connsiteX42" fmla="*/ 228600 w 954881"/>
                <a:gd name="connsiteY42" fmla="*/ 235744 h 1233487"/>
                <a:gd name="connsiteX43" fmla="*/ 226218 w 954881"/>
                <a:gd name="connsiteY43" fmla="*/ 269081 h 1233487"/>
                <a:gd name="connsiteX44" fmla="*/ 216693 w 954881"/>
                <a:gd name="connsiteY44" fmla="*/ 314325 h 1233487"/>
                <a:gd name="connsiteX45" fmla="*/ 195262 w 954881"/>
                <a:gd name="connsiteY45" fmla="*/ 354806 h 1233487"/>
                <a:gd name="connsiteX46" fmla="*/ 188118 w 954881"/>
                <a:gd name="connsiteY46" fmla="*/ 400050 h 1233487"/>
                <a:gd name="connsiteX47" fmla="*/ 183356 w 954881"/>
                <a:gd name="connsiteY47" fmla="*/ 433387 h 1233487"/>
                <a:gd name="connsiteX48" fmla="*/ 161925 w 954881"/>
                <a:gd name="connsiteY48" fmla="*/ 457200 h 1233487"/>
                <a:gd name="connsiteX49" fmla="*/ 135731 w 954881"/>
                <a:gd name="connsiteY49" fmla="*/ 473869 h 1233487"/>
                <a:gd name="connsiteX50" fmla="*/ 114300 w 954881"/>
                <a:gd name="connsiteY50" fmla="*/ 521494 h 1233487"/>
                <a:gd name="connsiteX51" fmla="*/ 133350 w 954881"/>
                <a:gd name="connsiteY51" fmla="*/ 550069 h 1233487"/>
                <a:gd name="connsiteX52" fmla="*/ 138112 w 954881"/>
                <a:gd name="connsiteY52" fmla="*/ 573881 h 1233487"/>
                <a:gd name="connsiteX53" fmla="*/ 171450 w 954881"/>
                <a:gd name="connsiteY53" fmla="*/ 583406 h 1233487"/>
                <a:gd name="connsiteX54" fmla="*/ 192881 w 954881"/>
                <a:gd name="connsiteY54" fmla="*/ 602456 h 1233487"/>
                <a:gd name="connsiteX55" fmla="*/ 195262 w 954881"/>
                <a:gd name="connsiteY55" fmla="*/ 616744 h 1233487"/>
                <a:gd name="connsiteX56" fmla="*/ 188118 w 954881"/>
                <a:gd name="connsiteY56" fmla="*/ 666750 h 1233487"/>
                <a:gd name="connsiteX57" fmla="*/ 192881 w 954881"/>
                <a:gd name="connsiteY57" fmla="*/ 700087 h 1233487"/>
                <a:gd name="connsiteX58" fmla="*/ 226218 w 954881"/>
                <a:gd name="connsiteY58" fmla="*/ 709612 h 1233487"/>
                <a:gd name="connsiteX59" fmla="*/ 223837 w 954881"/>
                <a:gd name="connsiteY59" fmla="*/ 745331 h 1233487"/>
                <a:gd name="connsiteX60" fmla="*/ 204787 w 954881"/>
                <a:gd name="connsiteY60" fmla="*/ 792956 h 1233487"/>
                <a:gd name="connsiteX61" fmla="*/ 173831 w 954881"/>
                <a:gd name="connsiteY61" fmla="*/ 797719 h 1233487"/>
                <a:gd name="connsiteX62" fmla="*/ 154781 w 954881"/>
                <a:gd name="connsiteY62" fmla="*/ 819150 h 1233487"/>
                <a:gd name="connsiteX63" fmla="*/ 135731 w 954881"/>
                <a:gd name="connsiteY63" fmla="*/ 842962 h 1233487"/>
                <a:gd name="connsiteX64" fmla="*/ 145256 w 954881"/>
                <a:gd name="connsiteY64" fmla="*/ 862012 h 1233487"/>
                <a:gd name="connsiteX65" fmla="*/ 161925 w 954881"/>
                <a:gd name="connsiteY65" fmla="*/ 892969 h 1233487"/>
                <a:gd name="connsiteX66" fmla="*/ 135731 w 954881"/>
                <a:gd name="connsiteY66" fmla="*/ 940594 h 1233487"/>
                <a:gd name="connsiteX67" fmla="*/ 116681 w 954881"/>
                <a:gd name="connsiteY67" fmla="*/ 916781 h 1233487"/>
                <a:gd name="connsiteX68" fmla="*/ 92868 w 954881"/>
                <a:gd name="connsiteY68" fmla="*/ 916781 h 1233487"/>
                <a:gd name="connsiteX69" fmla="*/ 73818 w 954881"/>
                <a:gd name="connsiteY69" fmla="*/ 935831 h 1233487"/>
                <a:gd name="connsiteX70" fmla="*/ 76200 w 954881"/>
                <a:gd name="connsiteY70" fmla="*/ 957262 h 1233487"/>
                <a:gd name="connsiteX71" fmla="*/ 76200 w 954881"/>
                <a:gd name="connsiteY71" fmla="*/ 997744 h 1233487"/>
                <a:gd name="connsiteX72" fmla="*/ 78581 w 954881"/>
                <a:gd name="connsiteY72" fmla="*/ 1026319 h 1233487"/>
                <a:gd name="connsiteX73" fmla="*/ 57150 w 954881"/>
                <a:gd name="connsiteY73" fmla="*/ 1050131 h 1233487"/>
                <a:gd name="connsiteX74" fmla="*/ 33337 w 954881"/>
                <a:gd name="connsiteY74" fmla="*/ 1066800 h 1233487"/>
                <a:gd name="connsiteX75" fmla="*/ 2381 w 954881"/>
                <a:gd name="connsiteY75" fmla="*/ 1057275 h 1233487"/>
                <a:gd name="connsiteX76" fmla="*/ 0 w 954881"/>
                <a:gd name="connsiteY76" fmla="*/ 1076325 h 1233487"/>
                <a:gd name="connsiteX77" fmla="*/ 7143 w 954881"/>
                <a:gd name="connsiteY77" fmla="*/ 1119187 h 1233487"/>
                <a:gd name="connsiteX78" fmla="*/ 9525 w 954881"/>
                <a:gd name="connsiteY78" fmla="*/ 1157287 h 1233487"/>
                <a:gd name="connsiteX79" fmla="*/ 2381 w 954881"/>
                <a:gd name="connsiteY79" fmla="*/ 1193006 h 1233487"/>
                <a:gd name="connsiteX80" fmla="*/ 23812 w 954881"/>
                <a:gd name="connsiteY80" fmla="*/ 1226344 h 1233487"/>
                <a:gd name="connsiteX81" fmla="*/ 76200 w 954881"/>
                <a:gd name="connsiteY81" fmla="*/ 1226344 h 1233487"/>
                <a:gd name="connsiteX82" fmla="*/ 128587 w 954881"/>
                <a:gd name="connsiteY82" fmla="*/ 1221581 h 1233487"/>
                <a:gd name="connsiteX83" fmla="*/ 130968 w 954881"/>
                <a:gd name="connsiteY83" fmla="*/ 1207294 h 1233487"/>
                <a:gd name="connsiteX84" fmla="*/ 166687 w 954881"/>
                <a:gd name="connsiteY84" fmla="*/ 1233487 h 1233487"/>
                <a:gd name="connsiteX85" fmla="*/ 188118 w 954881"/>
                <a:gd name="connsiteY85" fmla="*/ 1216819 h 1233487"/>
                <a:gd name="connsiteX86" fmla="*/ 204787 w 954881"/>
                <a:gd name="connsiteY86" fmla="*/ 1181100 h 1233487"/>
                <a:gd name="connsiteX87" fmla="*/ 230981 w 954881"/>
                <a:gd name="connsiteY87" fmla="*/ 1173956 h 1233487"/>
                <a:gd name="connsiteX88" fmla="*/ 259556 w 954881"/>
                <a:gd name="connsiteY88" fmla="*/ 1185862 h 1233487"/>
                <a:gd name="connsiteX89" fmla="*/ 292893 w 954881"/>
                <a:gd name="connsiteY89" fmla="*/ 1197769 h 1233487"/>
                <a:gd name="connsiteX90" fmla="*/ 328612 w 954881"/>
                <a:gd name="connsiteY90" fmla="*/ 1197769 h 1233487"/>
                <a:gd name="connsiteX91" fmla="*/ 354806 w 954881"/>
                <a:gd name="connsiteY91" fmla="*/ 1178719 h 1233487"/>
                <a:gd name="connsiteX92" fmla="*/ 407193 w 954881"/>
                <a:gd name="connsiteY92" fmla="*/ 1193006 h 1233487"/>
                <a:gd name="connsiteX93" fmla="*/ 426243 w 954881"/>
                <a:gd name="connsiteY93" fmla="*/ 1162050 h 1233487"/>
                <a:gd name="connsiteX94" fmla="*/ 478631 w 954881"/>
                <a:gd name="connsiteY94" fmla="*/ 1190625 h 1233487"/>
                <a:gd name="connsiteX95" fmla="*/ 497681 w 954881"/>
                <a:gd name="connsiteY95" fmla="*/ 1209675 h 1233487"/>
                <a:gd name="connsiteX96" fmla="*/ 511968 w 954881"/>
                <a:gd name="connsiteY96" fmla="*/ 1212056 h 1233487"/>
                <a:gd name="connsiteX97" fmla="*/ 519112 w 954881"/>
                <a:gd name="connsiteY97" fmla="*/ 1188244 h 1233487"/>
                <a:gd name="connsiteX98" fmla="*/ 540543 w 954881"/>
                <a:gd name="connsiteY98" fmla="*/ 1171575 h 1233487"/>
                <a:gd name="connsiteX99" fmla="*/ 564356 w 954881"/>
                <a:gd name="connsiteY99" fmla="*/ 1138237 h 1233487"/>
                <a:gd name="connsiteX100" fmla="*/ 595312 w 954881"/>
                <a:gd name="connsiteY100" fmla="*/ 1140619 h 1233487"/>
                <a:gd name="connsiteX101" fmla="*/ 638175 w 954881"/>
                <a:gd name="connsiteY101" fmla="*/ 1131094 h 1233487"/>
                <a:gd name="connsiteX102" fmla="*/ 657225 w 954881"/>
                <a:gd name="connsiteY102" fmla="*/ 1126331 h 1233487"/>
                <a:gd name="connsiteX103" fmla="*/ 688181 w 954881"/>
                <a:gd name="connsiteY103" fmla="*/ 1133475 h 1233487"/>
                <a:gd name="connsiteX104" fmla="*/ 709612 w 954881"/>
                <a:gd name="connsiteY104" fmla="*/ 1152525 h 1233487"/>
                <a:gd name="connsiteX105" fmla="*/ 740568 w 954881"/>
                <a:gd name="connsiteY105" fmla="*/ 1147762 h 1233487"/>
                <a:gd name="connsiteX106" fmla="*/ 742950 w 954881"/>
                <a:gd name="connsiteY106" fmla="*/ 1112044 h 1233487"/>
                <a:gd name="connsiteX107" fmla="*/ 773906 w 954881"/>
                <a:gd name="connsiteY107" fmla="*/ 1092994 h 1233487"/>
                <a:gd name="connsiteX108" fmla="*/ 797718 w 954881"/>
                <a:gd name="connsiteY108" fmla="*/ 1073944 h 1233487"/>
                <a:gd name="connsiteX109" fmla="*/ 831056 w 954881"/>
                <a:gd name="connsiteY109" fmla="*/ 1092994 h 1233487"/>
                <a:gd name="connsiteX110" fmla="*/ 857250 w 954881"/>
                <a:gd name="connsiteY110" fmla="*/ 1078706 h 1233487"/>
                <a:gd name="connsiteX111" fmla="*/ 831056 w 954881"/>
                <a:gd name="connsiteY111" fmla="*/ 1047750 h 1233487"/>
                <a:gd name="connsiteX112" fmla="*/ 833437 w 954881"/>
                <a:gd name="connsiteY112" fmla="*/ 1012031 h 1233487"/>
                <a:gd name="connsiteX113" fmla="*/ 814387 w 954881"/>
                <a:gd name="connsiteY113" fmla="*/ 985837 h 1233487"/>
                <a:gd name="connsiteX114" fmla="*/ 819150 w 954881"/>
                <a:gd name="connsiteY114" fmla="*/ 957262 h 1233487"/>
                <a:gd name="connsiteX115" fmla="*/ 831056 w 954881"/>
                <a:gd name="connsiteY115" fmla="*/ 933450 h 1233487"/>
                <a:gd name="connsiteX116" fmla="*/ 816768 w 954881"/>
                <a:gd name="connsiteY116" fmla="*/ 912019 h 1233487"/>
                <a:gd name="connsiteX117" fmla="*/ 866775 w 954881"/>
                <a:gd name="connsiteY117" fmla="*/ 888206 h 1233487"/>
                <a:gd name="connsiteX118" fmla="*/ 892968 w 954881"/>
                <a:gd name="connsiteY118" fmla="*/ 890587 h 1233487"/>
                <a:gd name="connsiteX119" fmla="*/ 954881 w 954881"/>
                <a:gd name="connsiteY119" fmla="*/ 845344 h 1233487"/>
                <a:gd name="connsiteX0" fmla="*/ 954881 w 954881"/>
                <a:gd name="connsiteY0" fmla="*/ 845344 h 1233487"/>
                <a:gd name="connsiteX1" fmla="*/ 921543 w 954881"/>
                <a:gd name="connsiteY1" fmla="*/ 769144 h 1233487"/>
                <a:gd name="connsiteX2" fmla="*/ 933450 w 954881"/>
                <a:gd name="connsiteY2" fmla="*/ 714375 h 1233487"/>
                <a:gd name="connsiteX3" fmla="*/ 892968 w 954881"/>
                <a:gd name="connsiteY3" fmla="*/ 702469 h 1233487"/>
                <a:gd name="connsiteX4" fmla="*/ 876300 w 954881"/>
                <a:gd name="connsiteY4" fmla="*/ 669131 h 1233487"/>
                <a:gd name="connsiteX5" fmla="*/ 866775 w 954881"/>
                <a:gd name="connsiteY5" fmla="*/ 645319 h 1233487"/>
                <a:gd name="connsiteX6" fmla="*/ 862012 w 954881"/>
                <a:gd name="connsiteY6" fmla="*/ 609600 h 1233487"/>
                <a:gd name="connsiteX7" fmla="*/ 840581 w 954881"/>
                <a:gd name="connsiteY7" fmla="*/ 583406 h 1233487"/>
                <a:gd name="connsiteX8" fmla="*/ 821531 w 954881"/>
                <a:gd name="connsiteY8" fmla="*/ 571500 h 1233487"/>
                <a:gd name="connsiteX9" fmla="*/ 783431 w 954881"/>
                <a:gd name="connsiteY9" fmla="*/ 559594 h 1233487"/>
                <a:gd name="connsiteX10" fmla="*/ 745331 w 954881"/>
                <a:gd name="connsiteY10" fmla="*/ 561975 h 1233487"/>
                <a:gd name="connsiteX11" fmla="*/ 723900 w 954881"/>
                <a:gd name="connsiteY11" fmla="*/ 554831 h 1233487"/>
                <a:gd name="connsiteX12" fmla="*/ 700087 w 954881"/>
                <a:gd name="connsiteY12" fmla="*/ 545306 h 1233487"/>
                <a:gd name="connsiteX13" fmla="*/ 707231 w 954881"/>
                <a:gd name="connsiteY13" fmla="*/ 497681 h 1233487"/>
                <a:gd name="connsiteX14" fmla="*/ 692943 w 954881"/>
                <a:gd name="connsiteY14" fmla="*/ 447675 h 1233487"/>
                <a:gd name="connsiteX15" fmla="*/ 692943 w 954881"/>
                <a:gd name="connsiteY15" fmla="*/ 414337 h 1233487"/>
                <a:gd name="connsiteX16" fmla="*/ 690562 w 954881"/>
                <a:gd name="connsiteY16" fmla="*/ 392906 h 1233487"/>
                <a:gd name="connsiteX17" fmla="*/ 628650 w 954881"/>
                <a:gd name="connsiteY17" fmla="*/ 373856 h 1233487"/>
                <a:gd name="connsiteX18" fmla="*/ 633412 w 954881"/>
                <a:gd name="connsiteY18" fmla="*/ 340519 h 1233487"/>
                <a:gd name="connsiteX19" fmla="*/ 614362 w 954881"/>
                <a:gd name="connsiteY19" fmla="*/ 300037 h 1233487"/>
                <a:gd name="connsiteX20" fmla="*/ 592931 w 954881"/>
                <a:gd name="connsiteY20" fmla="*/ 254794 h 1233487"/>
                <a:gd name="connsiteX21" fmla="*/ 592931 w 954881"/>
                <a:gd name="connsiteY21" fmla="*/ 238125 h 1233487"/>
                <a:gd name="connsiteX22" fmla="*/ 595312 w 954881"/>
                <a:gd name="connsiteY22" fmla="*/ 200025 h 1233487"/>
                <a:gd name="connsiteX23" fmla="*/ 564356 w 954881"/>
                <a:gd name="connsiteY23" fmla="*/ 154781 h 1233487"/>
                <a:gd name="connsiteX24" fmla="*/ 538162 w 954881"/>
                <a:gd name="connsiteY24" fmla="*/ 126206 h 1233487"/>
                <a:gd name="connsiteX25" fmla="*/ 497681 w 954881"/>
                <a:gd name="connsiteY25" fmla="*/ 116681 h 1233487"/>
                <a:gd name="connsiteX26" fmla="*/ 464343 w 954881"/>
                <a:gd name="connsiteY26" fmla="*/ 90487 h 1233487"/>
                <a:gd name="connsiteX27" fmla="*/ 442912 w 954881"/>
                <a:gd name="connsiteY27" fmla="*/ 71437 h 1233487"/>
                <a:gd name="connsiteX28" fmla="*/ 404812 w 954881"/>
                <a:gd name="connsiteY28" fmla="*/ 50006 h 1233487"/>
                <a:gd name="connsiteX29" fmla="*/ 371475 w 954881"/>
                <a:gd name="connsiteY29" fmla="*/ 47625 h 1233487"/>
                <a:gd name="connsiteX30" fmla="*/ 314325 w 954881"/>
                <a:gd name="connsiteY30" fmla="*/ 40481 h 1233487"/>
                <a:gd name="connsiteX31" fmla="*/ 280987 w 954881"/>
                <a:gd name="connsiteY31" fmla="*/ 42862 h 1233487"/>
                <a:gd name="connsiteX32" fmla="*/ 283368 w 954881"/>
                <a:gd name="connsiteY32" fmla="*/ 11906 h 1233487"/>
                <a:gd name="connsiteX33" fmla="*/ 250031 w 954881"/>
                <a:gd name="connsiteY33" fmla="*/ 0 h 1233487"/>
                <a:gd name="connsiteX34" fmla="*/ 226218 w 954881"/>
                <a:gd name="connsiteY34" fmla="*/ 0 h 1233487"/>
                <a:gd name="connsiteX35" fmla="*/ 211931 w 954881"/>
                <a:gd name="connsiteY35" fmla="*/ 21431 h 1233487"/>
                <a:gd name="connsiteX36" fmla="*/ 228600 w 954881"/>
                <a:gd name="connsiteY36" fmla="*/ 42862 h 1233487"/>
                <a:gd name="connsiteX37" fmla="*/ 223837 w 954881"/>
                <a:gd name="connsiteY37" fmla="*/ 66675 h 1233487"/>
                <a:gd name="connsiteX38" fmla="*/ 223837 w 954881"/>
                <a:gd name="connsiteY38" fmla="*/ 104775 h 1233487"/>
                <a:gd name="connsiteX39" fmla="*/ 219075 w 954881"/>
                <a:gd name="connsiteY39" fmla="*/ 128587 h 1233487"/>
                <a:gd name="connsiteX40" fmla="*/ 209550 w 954881"/>
                <a:gd name="connsiteY40" fmla="*/ 145256 h 1233487"/>
                <a:gd name="connsiteX41" fmla="*/ 219075 w 954881"/>
                <a:gd name="connsiteY41" fmla="*/ 192881 h 1233487"/>
                <a:gd name="connsiteX42" fmla="*/ 228600 w 954881"/>
                <a:gd name="connsiteY42" fmla="*/ 235744 h 1233487"/>
                <a:gd name="connsiteX43" fmla="*/ 226218 w 954881"/>
                <a:gd name="connsiteY43" fmla="*/ 269081 h 1233487"/>
                <a:gd name="connsiteX44" fmla="*/ 216693 w 954881"/>
                <a:gd name="connsiteY44" fmla="*/ 314325 h 1233487"/>
                <a:gd name="connsiteX45" fmla="*/ 195262 w 954881"/>
                <a:gd name="connsiteY45" fmla="*/ 354806 h 1233487"/>
                <a:gd name="connsiteX46" fmla="*/ 188118 w 954881"/>
                <a:gd name="connsiteY46" fmla="*/ 400050 h 1233487"/>
                <a:gd name="connsiteX47" fmla="*/ 183356 w 954881"/>
                <a:gd name="connsiteY47" fmla="*/ 433387 h 1233487"/>
                <a:gd name="connsiteX48" fmla="*/ 161925 w 954881"/>
                <a:gd name="connsiteY48" fmla="*/ 457200 h 1233487"/>
                <a:gd name="connsiteX49" fmla="*/ 147637 w 954881"/>
                <a:gd name="connsiteY49" fmla="*/ 476250 h 1233487"/>
                <a:gd name="connsiteX50" fmla="*/ 114300 w 954881"/>
                <a:gd name="connsiteY50" fmla="*/ 521494 h 1233487"/>
                <a:gd name="connsiteX51" fmla="*/ 133350 w 954881"/>
                <a:gd name="connsiteY51" fmla="*/ 550069 h 1233487"/>
                <a:gd name="connsiteX52" fmla="*/ 138112 w 954881"/>
                <a:gd name="connsiteY52" fmla="*/ 573881 h 1233487"/>
                <a:gd name="connsiteX53" fmla="*/ 171450 w 954881"/>
                <a:gd name="connsiteY53" fmla="*/ 583406 h 1233487"/>
                <a:gd name="connsiteX54" fmla="*/ 192881 w 954881"/>
                <a:gd name="connsiteY54" fmla="*/ 602456 h 1233487"/>
                <a:gd name="connsiteX55" fmla="*/ 195262 w 954881"/>
                <a:gd name="connsiteY55" fmla="*/ 616744 h 1233487"/>
                <a:gd name="connsiteX56" fmla="*/ 188118 w 954881"/>
                <a:gd name="connsiteY56" fmla="*/ 666750 h 1233487"/>
                <a:gd name="connsiteX57" fmla="*/ 192881 w 954881"/>
                <a:gd name="connsiteY57" fmla="*/ 700087 h 1233487"/>
                <a:gd name="connsiteX58" fmla="*/ 226218 w 954881"/>
                <a:gd name="connsiteY58" fmla="*/ 709612 h 1233487"/>
                <a:gd name="connsiteX59" fmla="*/ 223837 w 954881"/>
                <a:gd name="connsiteY59" fmla="*/ 745331 h 1233487"/>
                <a:gd name="connsiteX60" fmla="*/ 204787 w 954881"/>
                <a:gd name="connsiteY60" fmla="*/ 792956 h 1233487"/>
                <a:gd name="connsiteX61" fmla="*/ 173831 w 954881"/>
                <a:gd name="connsiteY61" fmla="*/ 797719 h 1233487"/>
                <a:gd name="connsiteX62" fmla="*/ 154781 w 954881"/>
                <a:gd name="connsiteY62" fmla="*/ 819150 h 1233487"/>
                <a:gd name="connsiteX63" fmla="*/ 135731 w 954881"/>
                <a:gd name="connsiteY63" fmla="*/ 842962 h 1233487"/>
                <a:gd name="connsiteX64" fmla="*/ 145256 w 954881"/>
                <a:gd name="connsiteY64" fmla="*/ 862012 h 1233487"/>
                <a:gd name="connsiteX65" fmla="*/ 161925 w 954881"/>
                <a:gd name="connsiteY65" fmla="*/ 892969 h 1233487"/>
                <a:gd name="connsiteX66" fmla="*/ 135731 w 954881"/>
                <a:gd name="connsiteY66" fmla="*/ 940594 h 1233487"/>
                <a:gd name="connsiteX67" fmla="*/ 116681 w 954881"/>
                <a:gd name="connsiteY67" fmla="*/ 916781 h 1233487"/>
                <a:gd name="connsiteX68" fmla="*/ 92868 w 954881"/>
                <a:gd name="connsiteY68" fmla="*/ 916781 h 1233487"/>
                <a:gd name="connsiteX69" fmla="*/ 73818 w 954881"/>
                <a:gd name="connsiteY69" fmla="*/ 935831 h 1233487"/>
                <a:gd name="connsiteX70" fmla="*/ 76200 w 954881"/>
                <a:gd name="connsiteY70" fmla="*/ 957262 h 1233487"/>
                <a:gd name="connsiteX71" fmla="*/ 76200 w 954881"/>
                <a:gd name="connsiteY71" fmla="*/ 997744 h 1233487"/>
                <a:gd name="connsiteX72" fmla="*/ 78581 w 954881"/>
                <a:gd name="connsiteY72" fmla="*/ 1026319 h 1233487"/>
                <a:gd name="connsiteX73" fmla="*/ 57150 w 954881"/>
                <a:gd name="connsiteY73" fmla="*/ 1050131 h 1233487"/>
                <a:gd name="connsiteX74" fmla="*/ 33337 w 954881"/>
                <a:gd name="connsiteY74" fmla="*/ 1066800 h 1233487"/>
                <a:gd name="connsiteX75" fmla="*/ 2381 w 954881"/>
                <a:gd name="connsiteY75" fmla="*/ 1057275 h 1233487"/>
                <a:gd name="connsiteX76" fmla="*/ 0 w 954881"/>
                <a:gd name="connsiteY76" fmla="*/ 1076325 h 1233487"/>
                <a:gd name="connsiteX77" fmla="*/ 7143 w 954881"/>
                <a:gd name="connsiteY77" fmla="*/ 1119187 h 1233487"/>
                <a:gd name="connsiteX78" fmla="*/ 9525 w 954881"/>
                <a:gd name="connsiteY78" fmla="*/ 1157287 h 1233487"/>
                <a:gd name="connsiteX79" fmla="*/ 2381 w 954881"/>
                <a:gd name="connsiteY79" fmla="*/ 1193006 h 1233487"/>
                <a:gd name="connsiteX80" fmla="*/ 23812 w 954881"/>
                <a:gd name="connsiteY80" fmla="*/ 1226344 h 1233487"/>
                <a:gd name="connsiteX81" fmla="*/ 76200 w 954881"/>
                <a:gd name="connsiteY81" fmla="*/ 1226344 h 1233487"/>
                <a:gd name="connsiteX82" fmla="*/ 128587 w 954881"/>
                <a:gd name="connsiteY82" fmla="*/ 1221581 h 1233487"/>
                <a:gd name="connsiteX83" fmla="*/ 130968 w 954881"/>
                <a:gd name="connsiteY83" fmla="*/ 1207294 h 1233487"/>
                <a:gd name="connsiteX84" fmla="*/ 166687 w 954881"/>
                <a:gd name="connsiteY84" fmla="*/ 1233487 h 1233487"/>
                <a:gd name="connsiteX85" fmla="*/ 188118 w 954881"/>
                <a:gd name="connsiteY85" fmla="*/ 1216819 h 1233487"/>
                <a:gd name="connsiteX86" fmla="*/ 204787 w 954881"/>
                <a:gd name="connsiteY86" fmla="*/ 1181100 h 1233487"/>
                <a:gd name="connsiteX87" fmla="*/ 230981 w 954881"/>
                <a:gd name="connsiteY87" fmla="*/ 1173956 h 1233487"/>
                <a:gd name="connsiteX88" fmla="*/ 259556 w 954881"/>
                <a:gd name="connsiteY88" fmla="*/ 1185862 h 1233487"/>
                <a:gd name="connsiteX89" fmla="*/ 292893 w 954881"/>
                <a:gd name="connsiteY89" fmla="*/ 1197769 h 1233487"/>
                <a:gd name="connsiteX90" fmla="*/ 328612 w 954881"/>
                <a:gd name="connsiteY90" fmla="*/ 1197769 h 1233487"/>
                <a:gd name="connsiteX91" fmla="*/ 354806 w 954881"/>
                <a:gd name="connsiteY91" fmla="*/ 1178719 h 1233487"/>
                <a:gd name="connsiteX92" fmla="*/ 407193 w 954881"/>
                <a:gd name="connsiteY92" fmla="*/ 1193006 h 1233487"/>
                <a:gd name="connsiteX93" fmla="*/ 426243 w 954881"/>
                <a:gd name="connsiteY93" fmla="*/ 1162050 h 1233487"/>
                <a:gd name="connsiteX94" fmla="*/ 478631 w 954881"/>
                <a:gd name="connsiteY94" fmla="*/ 1190625 h 1233487"/>
                <a:gd name="connsiteX95" fmla="*/ 497681 w 954881"/>
                <a:gd name="connsiteY95" fmla="*/ 1209675 h 1233487"/>
                <a:gd name="connsiteX96" fmla="*/ 511968 w 954881"/>
                <a:gd name="connsiteY96" fmla="*/ 1212056 h 1233487"/>
                <a:gd name="connsiteX97" fmla="*/ 519112 w 954881"/>
                <a:gd name="connsiteY97" fmla="*/ 1188244 h 1233487"/>
                <a:gd name="connsiteX98" fmla="*/ 540543 w 954881"/>
                <a:gd name="connsiteY98" fmla="*/ 1171575 h 1233487"/>
                <a:gd name="connsiteX99" fmla="*/ 564356 w 954881"/>
                <a:gd name="connsiteY99" fmla="*/ 1138237 h 1233487"/>
                <a:gd name="connsiteX100" fmla="*/ 595312 w 954881"/>
                <a:gd name="connsiteY100" fmla="*/ 1140619 h 1233487"/>
                <a:gd name="connsiteX101" fmla="*/ 638175 w 954881"/>
                <a:gd name="connsiteY101" fmla="*/ 1131094 h 1233487"/>
                <a:gd name="connsiteX102" fmla="*/ 657225 w 954881"/>
                <a:gd name="connsiteY102" fmla="*/ 1126331 h 1233487"/>
                <a:gd name="connsiteX103" fmla="*/ 688181 w 954881"/>
                <a:gd name="connsiteY103" fmla="*/ 1133475 h 1233487"/>
                <a:gd name="connsiteX104" fmla="*/ 709612 w 954881"/>
                <a:gd name="connsiteY104" fmla="*/ 1152525 h 1233487"/>
                <a:gd name="connsiteX105" fmla="*/ 740568 w 954881"/>
                <a:gd name="connsiteY105" fmla="*/ 1147762 h 1233487"/>
                <a:gd name="connsiteX106" fmla="*/ 742950 w 954881"/>
                <a:gd name="connsiteY106" fmla="*/ 1112044 h 1233487"/>
                <a:gd name="connsiteX107" fmla="*/ 773906 w 954881"/>
                <a:gd name="connsiteY107" fmla="*/ 1092994 h 1233487"/>
                <a:gd name="connsiteX108" fmla="*/ 797718 w 954881"/>
                <a:gd name="connsiteY108" fmla="*/ 1073944 h 1233487"/>
                <a:gd name="connsiteX109" fmla="*/ 831056 w 954881"/>
                <a:gd name="connsiteY109" fmla="*/ 1092994 h 1233487"/>
                <a:gd name="connsiteX110" fmla="*/ 857250 w 954881"/>
                <a:gd name="connsiteY110" fmla="*/ 1078706 h 1233487"/>
                <a:gd name="connsiteX111" fmla="*/ 831056 w 954881"/>
                <a:gd name="connsiteY111" fmla="*/ 1047750 h 1233487"/>
                <a:gd name="connsiteX112" fmla="*/ 833437 w 954881"/>
                <a:gd name="connsiteY112" fmla="*/ 1012031 h 1233487"/>
                <a:gd name="connsiteX113" fmla="*/ 814387 w 954881"/>
                <a:gd name="connsiteY113" fmla="*/ 985837 h 1233487"/>
                <a:gd name="connsiteX114" fmla="*/ 819150 w 954881"/>
                <a:gd name="connsiteY114" fmla="*/ 957262 h 1233487"/>
                <a:gd name="connsiteX115" fmla="*/ 831056 w 954881"/>
                <a:gd name="connsiteY115" fmla="*/ 933450 h 1233487"/>
                <a:gd name="connsiteX116" fmla="*/ 816768 w 954881"/>
                <a:gd name="connsiteY116" fmla="*/ 912019 h 1233487"/>
                <a:gd name="connsiteX117" fmla="*/ 866775 w 954881"/>
                <a:gd name="connsiteY117" fmla="*/ 888206 h 1233487"/>
                <a:gd name="connsiteX118" fmla="*/ 892968 w 954881"/>
                <a:gd name="connsiteY118" fmla="*/ 890587 h 1233487"/>
                <a:gd name="connsiteX119" fmla="*/ 954881 w 954881"/>
                <a:gd name="connsiteY119" fmla="*/ 845344 h 1233487"/>
                <a:gd name="connsiteX0" fmla="*/ 954881 w 954881"/>
                <a:gd name="connsiteY0" fmla="*/ 845344 h 1233487"/>
                <a:gd name="connsiteX1" fmla="*/ 921543 w 954881"/>
                <a:gd name="connsiteY1" fmla="*/ 769144 h 1233487"/>
                <a:gd name="connsiteX2" fmla="*/ 933450 w 954881"/>
                <a:gd name="connsiteY2" fmla="*/ 714375 h 1233487"/>
                <a:gd name="connsiteX3" fmla="*/ 892968 w 954881"/>
                <a:gd name="connsiteY3" fmla="*/ 702469 h 1233487"/>
                <a:gd name="connsiteX4" fmla="*/ 876300 w 954881"/>
                <a:gd name="connsiteY4" fmla="*/ 669131 h 1233487"/>
                <a:gd name="connsiteX5" fmla="*/ 866775 w 954881"/>
                <a:gd name="connsiteY5" fmla="*/ 645319 h 1233487"/>
                <a:gd name="connsiteX6" fmla="*/ 862012 w 954881"/>
                <a:gd name="connsiteY6" fmla="*/ 609600 h 1233487"/>
                <a:gd name="connsiteX7" fmla="*/ 840581 w 954881"/>
                <a:gd name="connsiteY7" fmla="*/ 583406 h 1233487"/>
                <a:gd name="connsiteX8" fmla="*/ 821531 w 954881"/>
                <a:gd name="connsiteY8" fmla="*/ 571500 h 1233487"/>
                <a:gd name="connsiteX9" fmla="*/ 783431 w 954881"/>
                <a:gd name="connsiteY9" fmla="*/ 559594 h 1233487"/>
                <a:gd name="connsiteX10" fmla="*/ 745331 w 954881"/>
                <a:gd name="connsiteY10" fmla="*/ 561975 h 1233487"/>
                <a:gd name="connsiteX11" fmla="*/ 723900 w 954881"/>
                <a:gd name="connsiteY11" fmla="*/ 554831 h 1233487"/>
                <a:gd name="connsiteX12" fmla="*/ 700087 w 954881"/>
                <a:gd name="connsiteY12" fmla="*/ 545306 h 1233487"/>
                <a:gd name="connsiteX13" fmla="*/ 707231 w 954881"/>
                <a:gd name="connsiteY13" fmla="*/ 497681 h 1233487"/>
                <a:gd name="connsiteX14" fmla="*/ 692943 w 954881"/>
                <a:gd name="connsiteY14" fmla="*/ 447675 h 1233487"/>
                <a:gd name="connsiteX15" fmla="*/ 692943 w 954881"/>
                <a:gd name="connsiteY15" fmla="*/ 414337 h 1233487"/>
                <a:gd name="connsiteX16" fmla="*/ 690562 w 954881"/>
                <a:gd name="connsiteY16" fmla="*/ 392906 h 1233487"/>
                <a:gd name="connsiteX17" fmla="*/ 628650 w 954881"/>
                <a:gd name="connsiteY17" fmla="*/ 373856 h 1233487"/>
                <a:gd name="connsiteX18" fmla="*/ 633412 w 954881"/>
                <a:gd name="connsiteY18" fmla="*/ 340519 h 1233487"/>
                <a:gd name="connsiteX19" fmla="*/ 614362 w 954881"/>
                <a:gd name="connsiteY19" fmla="*/ 300037 h 1233487"/>
                <a:gd name="connsiteX20" fmla="*/ 592931 w 954881"/>
                <a:gd name="connsiteY20" fmla="*/ 254794 h 1233487"/>
                <a:gd name="connsiteX21" fmla="*/ 592931 w 954881"/>
                <a:gd name="connsiteY21" fmla="*/ 238125 h 1233487"/>
                <a:gd name="connsiteX22" fmla="*/ 595312 w 954881"/>
                <a:gd name="connsiteY22" fmla="*/ 200025 h 1233487"/>
                <a:gd name="connsiteX23" fmla="*/ 564356 w 954881"/>
                <a:gd name="connsiteY23" fmla="*/ 154781 h 1233487"/>
                <a:gd name="connsiteX24" fmla="*/ 538162 w 954881"/>
                <a:gd name="connsiteY24" fmla="*/ 126206 h 1233487"/>
                <a:gd name="connsiteX25" fmla="*/ 497681 w 954881"/>
                <a:gd name="connsiteY25" fmla="*/ 116681 h 1233487"/>
                <a:gd name="connsiteX26" fmla="*/ 464343 w 954881"/>
                <a:gd name="connsiteY26" fmla="*/ 90487 h 1233487"/>
                <a:gd name="connsiteX27" fmla="*/ 442912 w 954881"/>
                <a:gd name="connsiteY27" fmla="*/ 71437 h 1233487"/>
                <a:gd name="connsiteX28" fmla="*/ 404812 w 954881"/>
                <a:gd name="connsiteY28" fmla="*/ 50006 h 1233487"/>
                <a:gd name="connsiteX29" fmla="*/ 371475 w 954881"/>
                <a:gd name="connsiteY29" fmla="*/ 47625 h 1233487"/>
                <a:gd name="connsiteX30" fmla="*/ 314325 w 954881"/>
                <a:gd name="connsiteY30" fmla="*/ 40481 h 1233487"/>
                <a:gd name="connsiteX31" fmla="*/ 280987 w 954881"/>
                <a:gd name="connsiteY31" fmla="*/ 42862 h 1233487"/>
                <a:gd name="connsiteX32" fmla="*/ 283368 w 954881"/>
                <a:gd name="connsiteY32" fmla="*/ 11906 h 1233487"/>
                <a:gd name="connsiteX33" fmla="*/ 250031 w 954881"/>
                <a:gd name="connsiteY33" fmla="*/ 0 h 1233487"/>
                <a:gd name="connsiteX34" fmla="*/ 226218 w 954881"/>
                <a:gd name="connsiteY34" fmla="*/ 0 h 1233487"/>
                <a:gd name="connsiteX35" fmla="*/ 211931 w 954881"/>
                <a:gd name="connsiteY35" fmla="*/ 21431 h 1233487"/>
                <a:gd name="connsiteX36" fmla="*/ 228600 w 954881"/>
                <a:gd name="connsiteY36" fmla="*/ 42862 h 1233487"/>
                <a:gd name="connsiteX37" fmla="*/ 223837 w 954881"/>
                <a:gd name="connsiteY37" fmla="*/ 66675 h 1233487"/>
                <a:gd name="connsiteX38" fmla="*/ 223837 w 954881"/>
                <a:gd name="connsiteY38" fmla="*/ 104775 h 1233487"/>
                <a:gd name="connsiteX39" fmla="*/ 219075 w 954881"/>
                <a:gd name="connsiteY39" fmla="*/ 128587 h 1233487"/>
                <a:gd name="connsiteX40" fmla="*/ 209550 w 954881"/>
                <a:gd name="connsiteY40" fmla="*/ 145256 h 1233487"/>
                <a:gd name="connsiteX41" fmla="*/ 219075 w 954881"/>
                <a:gd name="connsiteY41" fmla="*/ 192881 h 1233487"/>
                <a:gd name="connsiteX42" fmla="*/ 228600 w 954881"/>
                <a:gd name="connsiteY42" fmla="*/ 235744 h 1233487"/>
                <a:gd name="connsiteX43" fmla="*/ 226218 w 954881"/>
                <a:gd name="connsiteY43" fmla="*/ 269081 h 1233487"/>
                <a:gd name="connsiteX44" fmla="*/ 216693 w 954881"/>
                <a:gd name="connsiteY44" fmla="*/ 314325 h 1233487"/>
                <a:gd name="connsiteX45" fmla="*/ 195262 w 954881"/>
                <a:gd name="connsiteY45" fmla="*/ 354806 h 1233487"/>
                <a:gd name="connsiteX46" fmla="*/ 188118 w 954881"/>
                <a:gd name="connsiteY46" fmla="*/ 400050 h 1233487"/>
                <a:gd name="connsiteX47" fmla="*/ 183356 w 954881"/>
                <a:gd name="connsiteY47" fmla="*/ 433387 h 1233487"/>
                <a:gd name="connsiteX48" fmla="*/ 161925 w 954881"/>
                <a:gd name="connsiteY48" fmla="*/ 457200 h 1233487"/>
                <a:gd name="connsiteX49" fmla="*/ 147637 w 954881"/>
                <a:gd name="connsiteY49" fmla="*/ 476250 h 1233487"/>
                <a:gd name="connsiteX50" fmla="*/ 126206 w 954881"/>
                <a:gd name="connsiteY50" fmla="*/ 488156 h 1233487"/>
                <a:gd name="connsiteX51" fmla="*/ 114300 w 954881"/>
                <a:gd name="connsiteY51" fmla="*/ 521494 h 1233487"/>
                <a:gd name="connsiteX52" fmla="*/ 133350 w 954881"/>
                <a:gd name="connsiteY52" fmla="*/ 550069 h 1233487"/>
                <a:gd name="connsiteX53" fmla="*/ 138112 w 954881"/>
                <a:gd name="connsiteY53" fmla="*/ 573881 h 1233487"/>
                <a:gd name="connsiteX54" fmla="*/ 171450 w 954881"/>
                <a:gd name="connsiteY54" fmla="*/ 583406 h 1233487"/>
                <a:gd name="connsiteX55" fmla="*/ 192881 w 954881"/>
                <a:gd name="connsiteY55" fmla="*/ 602456 h 1233487"/>
                <a:gd name="connsiteX56" fmla="*/ 195262 w 954881"/>
                <a:gd name="connsiteY56" fmla="*/ 616744 h 1233487"/>
                <a:gd name="connsiteX57" fmla="*/ 188118 w 954881"/>
                <a:gd name="connsiteY57" fmla="*/ 666750 h 1233487"/>
                <a:gd name="connsiteX58" fmla="*/ 192881 w 954881"/>
                <a:gd name="connsiteY58" fmla="*/ 700087 h 1233487"/>
                <a:gd name="connsiteX59" fmla="*/ 226218 w 954881"/>
                <a:gd name="connsiteY59" fmla="*/ 709612 h 1233487"/>
                <a:gd name="connsiteX60" fmla="*/ 223837 w 954881"/>
                <a:gd name="connsiteY60" fmla="*/ 745331 h 1233487"/>
                <a:gd name="connsiteX61" fmla="*/ 204787 w 954881"/>
                <a:gd name="connsiteY61" fmla="*/ 792956 h 1233487"/>
                <a:gd name="connsiteX62" fmla="*/ 173831 w 954881"/>
                <a:gd name="connsiteY62" fmla="*/ 797719 h 1233487"/>
                <a:gd name="connsiteX63" fmla="*/ 154781 w 954881"/>
                <a:gd name="connsiteY63" fmla="*/ 819150 h 1233487"/>
                <a:gd name="connsiteX64" fmla="*/ 135731 w 954881"/>
                <a:gd name="connsiteY64" fmla="*/ 842962 h 1233487"/>
                <a:gd name="connsiteX65" fmla="*/ 145256 w 954881"/>
                <a:gd name="connsiteY65" fmla="*/ 862012 h 1233487"/>
                <a:gd name="connsiteX66" fmla="*/ 161925 w 954881"/>
                <a:gd name="connsiteY66" fmla="*/ 892969 h 1233487"/>
                <a:gd name="connsiteX67" fmla="*/ 135731 w 954881"/>
                <a:gd name="connsiteY67" fmla="*/ 940594 h 1233487"/>
                <a:gd name="connsiteX68" fmla="*/ 116681 w 954881"/>
                <a:gd name="connsiteY68" fmla="*/ 916781 h 1233487"/>
                <a:gd name="connsiteX69" fmla="*/ 92868 w 954881"/>
                <a:gd name="connsiteY69" fmla="*/ 916781 h 1233487"/>
                <a:gd name="connsiteX70" fmla="*/ 73818 w 954881"/>
                <a:gd name="connsiteY70" fmla="*/ 935831 h 1233487"/>
                <a:gd name="connsiteX71" fmla="*/ 76200 w 954881"/>
                <a:gd name="connsiteY71" fmla="*/ 957262 h 1233487"/>
                <a:gd name="connsiteX72" fmla="*/ 76200 w 954881"/>
                <a:gd name="connsiteY72" fmla="*/ 997744 h 1233487"/>
                <a:gd name="connsiteX73" fmla="*/ 78581 w 954881"/>
                <a:gd name="connsiteY73" fmla="*/ 1026319 h 1233487"/>
                <a:gd name="connsiteX74" fmla="*/ 57150 w 954881"/>
                <a:gd name="connsiteY74" fmla="*/ 1050131 h 1233487"/>
                <a:gd name="connsiteX75" fmla="*/ 33337 w 954881"/>
                <a:gd name="connsiteY75" fmla="*/ 1066800 h 1233487"/>
                <a:gd name="connsiteX76" fmla="*/ 2381 w 954881"/>
                <a:gd name="connsiteY76" fmla="*/ 1057275 h 1233487"/>
                <a:gd name="connsiteX77" fmla="*/ 0 w 954881"/>
                <a:gd name="connsiteY77" fmla="*/ 1076325 h 1233487"/>
                <a:gd name="connsiteX78" fmla="*/ 7143 w 954881"/>
                <a:gd name="connsiteY78" fmla="*/ 1119187 h 1233487"/>
                <a:gd name="connsiteX79" fmla="*/ 9525 w 954881"/>
                <a:gd name="connsiteY79" fmla="*/ 1157287 h 1233487"/>
                <a:gd name="connsiteX80" fmla="*/ 2381 w 954881"/>
                <a:gd name="connsiteY80" fmla="*/ 1193006 h 1233487"/>
                <a:gd name="connsiteX81" fmla="*/ 23812 w 954881"/>
                <a:gd name="connsiteY81" fmla="*/ 1226344 h 1233487"/>
                <a:gd name="connsiteX82" fmla="*/ 76200 w 954881"/>
                <a:gd name="connsiteY82" fmla="*/ 1226344 h 1233487"/>
                <a:gd name="connsiteX83" fmla="*/ 128587 w 954881"/>
                <a:gd name="connsiteY83" fmla="*/ 1221581 h 1233487"/>
                <a:gd name="connsiteX84" fmla="*/ 130968 w 954881"/>
                <a:gd name="connsiteY84" fmla="*/ 1207294 h 1233487"/>
                <a:gd name="connsiteX85" fmla="*/ 166687 w 954881"/>
                <a:gd name="connsiteY85" fmla="*/ 1233487 h 1233487"/>
                <a:gd name="connsiteX86" fmla="*/ 188118 w 954881"/>
                <a:gd name="connsiteY86" fmla="*/ 1216819 h 1233487"/>
                <a:gd name="connsiteX87" fmla="*/ 204787 w 954881"/>
                <a:gd name="connsiteY87" fmla="*/ 1181100 h 1233487"/>
                <a:gd name="connsiteX88" fmla="*/ 230981 w 954881"/>
                <a:gd name="connsiteY88" fmla="*/ 1173956 h 1233487"/>
                <a:gd name="connsiteX89" fmla="*/ 259556 w 954881"/>
                <a:gd name="connsiteY89" fmla="*/ 1185862 h 1233487"/>
                <a:gd name="connsiteX90" fmla="*/ 292893 w 954881"/>
                <a:gd name="connsiteY90" fmla="*/ 1197769 h 1233487"/>
                <a:gd name="connsiteX91" fmla="*/ 328612 w 954881"/>
                <a:gd name="connsiteY91" fmla="*/ 1197769 h 1233487"/>
                <a:gd name="connsiteX92" fmla="*/ 354806 w 954881"/>
                <a:gd name="connsiteY92" fmla="*/ 1178719 h 1233487"/>
                <a:gd name="connsiteX93" fmla="*/ 407193 w 954881"/>
                <a:gd name="connsiteY93" fmla="*/ 1193006 h 1233487"/>
                <a:gd name="connsiteX94" fmla="*/ 426243 w 954881"/>
                <a:gd name="connsiteY94" fmla="*/ 1162050 h 1233487"/>
                <a:gd name="connsiteX95" fmla="*/ 478631 w 954881"/>
                <a:gd name="connsiteY95" fmla="*/ 1190625 h 1233487"/>
                <a:gd name="connsiteX96" fmla="*/ 497681 w 954881"/>
                <a:gd name="connsiteY96" fmla="*/ 1209675 h 1233487"/>
                <a:gd name="connsiteX97" fmla="*/ 511968 w 954881"/>
                <a:gd name="connsiteY97" fmla="*/ 1212056 h 1233487"/>
                <a:gd name="connsiteX98" fmla="*/ 519112 w 954881"/>
                <a:gd name="connsiteY98" fmla="*/ 1188244 h 1233487"/>
                <a:gd name="connsiteX99" fmla="*/ 540543 w 954881"/>
                <a:gd name="connsiteY99" fmla="*/ 1171575 h 1233487"/>
                <a:gd name="connsiteX100" fmla="*/ 564356 w 954881"/>
                <a:gd name="connsiteY100" fmla="*/ 1138237 h 1233487"/>
                <a:gd name="connsiteX101" fmla="*/ 595312 w 954881"/>
                <a:gd name="connsiteY101" fmla="*/ 1140619 h 1233487"/>
                <a:gd name="connsiteX102" fmla="*/ 638175 w 954881"/>
                <a:gd name="connsiteY102" fmla="*/ 1131094 h 1233487"/>
                <a:gd name="connsiteX103" fmla="*/ 657225 w 954881"/>
                <a:gd name="connsiteY103" fmla="*/ 1126331 h 1233487"/>
                <a:gd name="connsiteX104" fmla="*/ 688181 w 954881"/>
                <a:gd name="connsiteY104" fmla="*/ 1133475 h 1233487"/>
                <a:gd name="connsiteX105" fmla="*/ 709612 w 954881"/>
                <a:gd name="connsiteY105" fmla="*/ 1152525 h 1233487"/>
                <a:gd name="connsiteX106" fmla="*/ 740568 w 954881"/>
                <a:gd name="connsiteY106" fmla="*/ 1147762 h 1233487"/>
                <a:gd name="connsiteX107" fmla="*/ 742950 w 954881"/>
                <a:gd name="connsiteY107" fmla="*/ 1112044 h 1233487"/>
                <a:gd name="connsiteX108" fmla="*/ 773906 w 954881"/>
                <a:gd name="connsiteY108" fmla="*/ 1092994 h 1233487"/>
                <a:gd name="connsiteX109" fmla="*/ 797718 w 954881"/>
                <a:gd name="connsiteY109" fmla="*/ 1073944 h 1233487"/>
                <a:gd name="connsiteX110" fmla="*/ 831056 w 954881"/>
                <a:gd name="connsiteY110" fmla="*/ 1092994 h 1233487"/>
                <a:gd name="connsiteX111" fmla="*/ 857250 w 954881"/>
                <a:gd name="connsiteY111" fmla="*/ 1078706 h 1233487"/>
                <a:gd name="connsiteX112" fmla="*/ 831056 w 954881"/>
                <a:gd name="connsiteY112" fmla="*/ 1047750 h 1233487"/>
                <a:gd name="connsiteX113" fmla="*/ 833437 w 954881"/>
                <a:gd name="connsiteY113" fmla="*/ 1012031 h 1233487"/>
                <a:gd name="connsiteX114" fmla="*/ 814387 w 954881"/>
                <a:gd name="connsiteY114" fmla="*/ 985837 h 1233487"/>
                <a:gd name="connsiteX115" fmla="*/ 819150 w 954881"/>
                <a:gd name="connsiteY115" fmla="*/ 957262 h 1233487"/>
                <a:gd name="connsiteX116" fmla="*/ 831056 w 954881"/>
                <a:gd name="connsiteY116" fmla="*/ 933450 h 1233487"/>
                <a:gd name="connsiteX117" fmla="*/ 816768 w 954881"/>
                <a:gd name="connsiteY117" fmla="*/ 912019 h 1233487"/>
                <a:gd name="connsiteX118" fmla="*/ 866775 w 954881"/>
                <a:gd name="connsiteY118" fmla="*/ 888206 h 1233487"/>
                <a:gd name="connsiteX119" fmla="*/ 892968 w 954881"/>
                <a:gd name="connsiteY119" fmla="*/ 890587 h 1233487"/>
                <a:gd name="connsiteX120" fmla="*/ 954881 w 954881"/>
                <a:gd name="connsiteY120" fmla="*/ 845344 h 1233487"/>
                <a:gd name="connsiteX0" fmla="*/ 954881 w 954881"/>
                <a:gd name="connsiteY0" fmla="*/ 845344 h 1233487"/>
                <a:gd name="connsiteX1" fmla="*/ 921543 w 954881"/>
                <a:gd name="connsiteY1" fmla="*/ 769144 h 1233487"/>
                <a:gd name="connsiteX2" fmla="*/ 933450 w 954881"/>
                <a:gd name="connsiteY2" fmla="*/ 714375 h 1233487"/>
                <a:gd name="connsiteX3" fmla="*/ 892968 w 954881"/>
                <a:gd name="connsiteY3" fmla="*/ 702469 h 1233487"/>
                <a:gd name="connsiteX4" fmla="*/ 876300 w 954881"/>
                <a:gd name="connsiteY4" fmla="*/ 669131 h 1233487"/>
                <a:gd name="connsiteX5" fmla="*/ 866775 w 954881"/>
                <a:gd name="connsiteY5" fmla="*/ 645319 h 1233487"/>
                <a:gd name="connsiteX6" fmla="*/ 862012 w 954881"/>
                <a:gd name="connsiteY6" fmla="*/ 609600 h 1233487"/>
                <a:gd name="connsiteX7" fmla="*/ 840581 w 954881"/>
                <a:gd name="connsiteY7" fmla="*/ 583406 h 1233487"/>
                <a:gd name="connsiteX8" fmla="*/ 821531 w 954881"/>
                <a:gd name="connsiteY8" fmla="*/ 571500 h 1233487"/>
                <a:gd name="connsiteX9" fmla="*/ 783431 w 954881"/>
                <a:gd name="connsiteY9" fmla="*/ 559594 h 1233487"/>
                <a:gd name="connsiteX10" fmla="*/ 745331 w 954881"/>
                <a:gd name="connsiteY10" fmla="*/ 561975 h 1233487"/>
                <a:gd name="connsiteX11" fmla="*/ 723900 w 954881"/>
                <a:gd name="connsiteY11" fmla="*/ 554831 h 1233487"/>
                <a:gd name="connsiteX12" fmla="*/ 700087 w 954881"/>
                <a:gd name="connsiteY12" fmla="*/ 545306 h 1233487"/>
                <a:gd name="connsiteX13" fmla="*/ 707231 w 954881"/>
                <a:gd name="connsiteY13" fmla="*/ 497681 h 1233487"/>
                <a:gd name="connsiteX14" fmla="*/ 692943 w 954881"/>
                <a:gd name="connsiteY14" fmla="*/ 447675 h 1233487"/>
                <a:gd name="connsiteX15" fmla="*/ 692943 w 954881"/>
                <a:gd name="connsiteY15" fmla="*/ 414337 h 1233487"/>
                <a:gd name="connsiteX16" fmla="*/ 690562 w 954881"/>
                <a:gd name="connsiteY16" fmla="*/ 392906 h 1233487"/>
                <a:gd name="connsiteX17" fmla="*/ 628650 w 954881"/>
                <a:gd name="connsiteY17" fmla="*/ 373856 h 1233487"/>
                <a:gd name="connsiteX18" fmla="*/ 633412 w 954881"/>
                <a:gd name="connsiteY18" fmla="*/ 340519 h 1233487"/>
                <a:gd name="connsiteX19" fmla="*/ 614362 w 954881"/>
                <a:gd name="connsiteY19" fmla="*/ 300037 h 1233487"/>
                <a:gd name="connsiteX20" fmla="*/ 592931 w 954881"/>
                <a:gd name="connsiteY20" fmla="*/ 254794 h 1233487"/>
                <a:gd name="connsiteX21" fmla="*/ 592931 w 954881"/>
                <a:gd name="connsiteY21" fmla="*/ 238125 h 1233487"/>
                <a:gd name="connsiteX22" fmla="*/ 595312 w 954881"/>
                <a:gd name="connsiteY22" fmla="*/ 200025 h 1233487"/>
                <a:gd name="connsiteX23" fmla="*/ 564356 w 954881"/>
                <a:gd name="connsiteY23" fmla="*/ 154781 h 1233487"/>
                <a:gd name="connsiteX24" fmla="*/ 538162 w 954881"/>
                <a:gd name="connsiteY24" fmla="*/ 126206 h 1233487"/>
                <a:gd name="connsiteX25" fmla="*/ 497681 w 954881"/>
                <a:gd name="connsiteY25" fmla="*/ 116681 h 1233487"/>
                <a:gd name="connsiteX26" fmla="*/ 464343 w 954881"/>
                <a:gd name="connsiteY26" fmla="*/ 90487 h 1233487"/>
                <a:gd name="connsiteX27" fmla="*/ 442912 w 954881"/>
                <a:gd name="connsiteY27" fmla="*/ 71437 h 1233487"/>
                <a:gd name="connsiteX28" fmla="*/ 404812 w 954881"/>
                <a:gd name="connsiteY28" fmla="*/ 50006 h 1233487"/>
                <a:gd name="connsiteX29" fmla="*/ 371475 w 954881"/>
                <a:gd name="connsiteY29" fmla="*/ 47625 h 1233487"/>
                <a:gd name="connsiteX30" fmla="*/ 314325 w 954881"/>
                <a:gd name="connsiteY30" fmla="*/ 40481 h 1233487"/>
                <a:gd name="connsiteX31" fmla="*/ 280987 w 954881"/>
                <a:gd name="connsiteY31" fmla="*/ 42862 h 1233487"/>
                <a:gd name="connsiteX32" fmla="*/ 283368 w 954881"/>
                <a:gd name="connsiteY32" fmla="*/ 11906 h 1233487"/>
                <a:gd name="connsiteX33" fmla="*/ 250031 w 954881"/>
                <a:gd name="connsiteY33" fmla="*/ 0 h 1233487"/>
                <a:gd name="connsiteX34" fmla="*/ 226218 w 954881"/>
                <a:gd name="connsiteY34" fmla="*/ 0 h 1233487"/>
                <a:gd name="connsiteX35" fmla="*/ 211931 w 954881"/>
                <a:gd name="connsiteY35" fmla="*/ 21431 h 1233487"/>
                <a:gd name="connsiteX36" fmla="*/ 228600 w 954881"/>
                <a:gd name="connsiteY36" fmla="*/ 42862 h 1233487"/>
                <a:gd name="connsiteX37" fmla="*/ 223837 w 954881"/>
                <a:gd name="connsiteY37" fmla="*/ 66675 h 1233487"/>
                <a:gd name="connsiteX38" fmla="*/ 223837 w 954881"/>
                <a:gd name="connsiteY38" fmla="*/ 104775 h 1233487"/>
                <a:gd name="connsiteX39" fmla="*/ 219075 w 954881"/>
                <a:gd name="connsiteY39" fmla="*/ 128587 h 1233487"/>
                <a:gd name="connsiteX40" fmla="*/ 219075 w 954881"/>
                <a:gd name="connsiteY40" fmla="*/ 142875 h 1233487"/>
                <a:gd name="connsiteX41" fmla="*/ 219075 w 954881"/>
                <a:gd name="connsiteY41" fmla="*/ 192881 h 1233487"/>
                <a:gd name="connsiteX42" fmla="*/ 228600 w 954881"/>
                <a:gd name="connsiteY42" fmla="*/ 235744 h 1233487"/>
                <a:gd name="connsiteX43" fmla="*/ 226218 w 954881"/>
                <a:gd name="connsiteY43" fmla="*/ 269081 h 1233487"/>
                <a:gd name="connsiteX44" fmla="*/ 216693 w 954881"/>
                <a:gd name="connsiteY44" fmla="*/ 314325 h 1233487"/>
                <a:gd name="connsiteX45" fmla="*/ 195262 w 954881"/>
                <a:gd name="connsiteY45" fmla="*/ 354806 h 1233487"/>
                <a:gd name="connsiteX46" fmla="*/ 188118 w 954881"/>
                <a:gd name="connsiteY46" fmla="*/ 400050 h 1233487"/>
                <a:gd name="connsiteX47" fmla="*/ 183356 w 954881"/>
                <a:gd name="connsiteY47" fmla="*/ 433387 h 1233487"/>
                <a:gd name="connsiteX48" fmla="*/ 161925 w 954881"/>
                <a:gd name="connsiteY48" fmla="*/ 457200 h 1233487"/>
                <a:gd name="connsiteX49" fmla="*/ 147637 w 954881"/>
                <a:gd name="connsiteY49" fmla="*/ 476250 h 1233487"/>
                <a:gd name="connsiteX50" fmla="*/ 126206 w 954881"/>
                <a:gd name="connsiteY50" fmla="*/ 488156 h 1233487"/>
                <a:gd name="connsiteX51" fmla="*/ 114300 w 954881"/>
                <a:gd name="connsiteY51" fmla="*/ 521494 h 1233487"/>
                <a:gd name="connsiteX52" fmla="*/ 133350 w 954881"/>
                <a:gd name="connsiteY52" fmla="*/ 550069 h 1233487"/>
                <a:gd name="connsiteX53" fmla="*/ 138112 w 954881"/>
                <a:gd name="connsiteY53" fmla="*/ 573881 h 1233487"/>
                <a:gd name="connsiteX54" fmla="*/ 171450 w 954881"/>
                <a:gd name="connsiteY54" fmla="*/ 583406 h 1233487"/>
                <a:gd name="connsiteX55" fmla="*/ 192881 w 954881"/>
                <a:gd name="connsiteY55" fmla="*/ 602456 h 1233487"/>
                <a:gd name="connsiteX56" fmla="*/ 195262 w 954881"/>
                <a:gd name="connsiteY56" fmla="*/ 616744 h 1233487"/>
                <a:gd name="connsiteX57" fmla="*/ 188118 w 954881"/>
                <a:gd name="connsiteY57" fmla="*/ 666750 h 1233487"/>
                <a:gd name="connsiteX58" fmla="*/ 192881 w 954881"/>
                <a:gd name="connsiteY58" fmla="*/ 700087 h 1233487"/>
                <a:gd name="connsiteX59" fmla="*/ 226218 w 954881"/>
                <a:gd name="connsiteY59" fmla="*/ 709612 h 1233487"/>
                <a:gd name="connsiteX60" fmla="*/ 223837 w 954881"/>
                <a:gd name="connsiteY60" fmla="*/ 745331 h 1233487"/>
                <a:gd name="connsiteX61" fmla="*/ 204787 w 954881"/>
                <a:gd name="connsiteY61" fmla="*/ 792956 h 1233487"/>
                <a:gd name="connsiteX62" fmla="*/ 173831 w 954881"/>
                <a:gd name="connsiteY62" fmla="*/ 797719 h 1233487"/>
                <a:gd name="connsiteX63" fmla="*/ 154781 w 954881"/>
                <a:gd name="connsiteY63" fmla="*/ 819150 h 1233487"/>
                <a:gd name="connsiteX64" fmla="*/ 135731 w 954881"/>
                <a:gd name="connsiteY64" fmla="*/ 842962 h 1233487"/>
                <a:gd name="connsiteX65" fmla="*/ 145256 w 954881"/>
                <a:gd name="connsiteY65" fmla="*/ 862012 h 1233487"/>
                <a:gd name="connsiteX66" fmla="*/ 161925 w 954881"/>
                <a:gd name="connsiteY66" fmla="*/ 892969 h 1233487"/>
                <a:gd name="connsiteX67" fmla="*/ 135731 w 954881"/>
                <a:gd name="connsiteY67" fmla="*/ 940594 h 1233487"/>
                <a:gd name="connsiteX68" fmla="*/ 116681 w 954881"/>
                <a:gd name="connsiteY68" fmla="*/ 916781 h 1233487"/>
                <a:gd name="connsiteX69" fmla="*/ 92868 w 954881"/>
                <a:gd name="connsiteY69" fmla="*/ 916781 h 1233487"/>
                <a:gd name="connsiteX70" fmla="*/ 73818 w 954881"/>
                <a:gd name="connsiteY70" fmla="*/ 935831 h 1233487"/>
                <a:gd name="connsiteX71" fmla="*/ 76200 w 954881"/>
                <a:gd name="connsiteY71" fmla="*/ 957262 h 1233487"/>
                <a:gd name="connsiteX72" fmla="*/ 76200 w 954881"/>
                <a:gd name="connsiteY72" fmla="*/ 997744 h 1233487"/>
                <a:gd name="connsiteX73" fmla="*/ 78581 w 954881"/>
                <a:gd name="connsiteY73" fmla="*/ 1026319 h 1233487"/>
                <a:gd name="connsiteX74" fmla="*/ 57150 w 954881"/>
                <a:gd name="connsiteY74" fmla="*/ 1050131 h 1233487"/>
                <a:gd name="connsiteX75" fmla="*/ 33337 w 954881"/>
                <a:gd name="connsiteY75" fmla="*/ 1066800 h 1233487"/>
                <a:gd name="connsiteX76" fmla="*/ 2381 w 954881"/>
                <a:gd name="connsiteY76" fmla="*/ 1057275 h 1233487"/>
                <a:gd name="connsiteX77" fmla="*/ 0 w 954881"/>
                <a:gd name="connsiteY77" fmla="*/ 1076325 h 1233487"/>
                <a:gd name="connsiteX78" fmla="*/ 7143 w 954881"/>
                <a:gd name="connsiteY78" fmla="*/ 1119187 h 1233487"/>
                <a:gd name="connsiteX79" fmla="*/ 9525 w 954881"/>
                <a:gd name="connsiteY79" fmla="*/ 1157287 h 1233487"/>
                <a:gd name="connsiteX80" fmla="*/ 2381 w 954881"/>
                <a:gd name="connsiteY80" fmla="*/ 1193006 h 1233487"/>
                <a:gd name="connsiteX81" fmla="*/ 23812 w 954881"/>
                <a:gd name="connsiteY81" fmla="*/ 1226344 h 1233487"/>
                <a:gd name="connsiteX82" fmla="*/ 76200 w 954881"/>
                <a:gd name="connsiteY82" fmla="*/ 1226344 h 1233487"/>
                <a:gd name="connsiteX83" fmla="*/ 128587 w 954881"/>
                <a:gd name="connsiteY83" fmla="*/ 1221581 h 1233487"/>
                <a:gd name="connsiteX84" fmla="*/ 130968 w 954881"/>
                <a:gd name="connsiteY84" fmla="*/ 1207294 h 1233487"/>
                <a:gd name="connsiteX85" fmla="*/ 166687 w 954881"/>
                <a:gd name="connsiteY85" fmla="*/ 1233487 h 1233487"/>
                <a:gd name="connsiteX86" fmla="*/ 188118 w 954881"/>
                <a:gd name="connsiteY86" fmla="*/ 1216819 h 1233487"/>
                <a:gd name="connsiteX87" fmla="*/ 204787 w 954881"/>
                <a:gd name="connsiteY87" fmla="*/ 1181100 h 1233487"/>
                <a:gd name="connsiteX88" fmla="*/ 230981 w 954881"/>
                <a:gd name="connsiteY88" fmla="*/ 1173956 h 1233487"/>
                <a:gd name="connsiteX89" fmla="*/ 259556 w 954881"/>
                <a:gd name="connsiteY89" fmla="*/ 1185862 h 1233487"/>
                <a:gd name="connsiteX90" fmla="*/ 292893 w 954881"/>
                <a:gd name="connsiteY90" fmla="*/ 1197769 h 1233487"/>
                <a:gd name="connsiteX91" fmla="*/ 328612 w 954881"/>
                <a:gd name="connsiteY91" fmla="*/ 1197769 h 1233487"/>
                <a:gd name="connsiteX92" fmla="*/ 354806 w 954881"/>
                <a:gd name="connsiteY92" fmla="*/ 1178719 h 1233487"/>
                <a:gd name="connsiteX93" fmla="*/ 407193 w 954881"/>
                <a:gd name="connsiteY93" fmla="*/ 1193006 h 1233487"/>
                <a:gd name="connsiteX94" fmla="*/ 426243 w 954881"/>
                <a:gd name="connsiteY94" fmla="*/ 1162050 h 1233487"/>
                <a:gd name="connsiteX95" fmla="*/ 478631 w 954881"/>
                <a:gd name="connsiteY95" fmla="*/ 1190625 h 1233487"/>
                <a:gd name="connsiteX96" fmla="*/ 497681 w 954881"/>
                <a:gd name="connsiteY96" fmla="*/ 1209675 h 1233487"/>
                <a:gd name="connsiteX97" fmla="*/ 511968 w 954881"/>
                <a:gd name="connsiteY97" fmla="*/ 1212056 h 1233487"/>
                <a:gd name="connsiteX98" fmla="*/ 519112 w 954881"/>
                <a:gd name="connsiteY98" fmla="*/ 1188244 h 1233487"/>
                <a:gd name="connsiteX99" fmla="*/ 540543 w 954881"/>
                <a:gd name="connsiteY99" fmla="*/ 1171575 h 1233487"/>
                <a:gd name="connsiteX100" fmla="*/ 564356 w 954881"/>
                <a:gd name="connsiteY100" fmla="*/ 1138237 h 1233487"/>
                <a:gd name="connsiteX101" fmla="*/ 595312 w 954881"/>
                <a:gd name="connsiteY101" fmla="*/ 1140619 h 1233487"/>
                <a:gd name="connsiteX102" fmla="*/ 638175 w 954881"/>
                <a:gd name="connsiteY102" fmla="*/ 1131094 h 1233487"/>
                <a:gd name="connsiteX103" fmla="*/ 657225 w 954881"/>
                <a:gd name="connsiteY103" fmla="*/ 1126331 h 1233487"/>
                <a:gd name="connsiteX104" fmla="*/ 688181 w 954881"/>
                <a:gd name="connsiteY104" fmla="*/ 1133475 h 1233487"/>
                <a:gd name="connsiteX105" fmla="*/ 709612 w 954881"/>
                <a:gd name="connsiteY105" fmla="*/ 1152525 h 1233487"/>
                <a:gd name="connsiteX106" fmla="*/ 740568 w 954881"/>
                <a:gd name="connsiteY106" fmla="*/ 1147762 h 1233487"/>
                <a:gd name="connsiteX107" fmla="*/ 742950 w 954881"/>
                <a:gd name="connsiteY107" fmla="*/ 1112044 h 1233487"/>
                <a:gd name="connsiteX108" fmla="*/ 773906 w 954881"/>
                <a:gd name="connsiteY108" fmla="*/ 1092994 h 1233487"/>
                <a:gd name="connsiteX109" fmla="*/ 797718 w 954881"/>
                <a:gd name="connsiteY109" fmla="*/ 1073944 h 1233487"/>
                <a:gd name="connsiteX110" fmla="*/ 831056 w 954881"/>
                <a:gd name="connsiteY110" fmla="*/ 1092994 h 1233487"/>
                <a:gd name="connsiteX111" fmla="*/ 857250 w 954881"/>
                <a:gd name="connsiteY111" fmla="*/ 1078706 h 1233487"/>
                <a:gd name="connsiteX112" fmla="*/ 831056 w 954881"/>
                <a:gd name="connsiteY112" fmla="*/ 1047750 h 1233487"/>
                <a:gd name="connsiteX113" fmla="*/ 833437 w 954881"/>
                <a:gd name="connsiteY113" fmla="*/ 1012031 h 1233487"/>
                <a:gd name="connsiteX114" fmla="*/ 814387 w 954881"/>
                <a:gd name="connsiteY114" fmla="*/ 985837 h 1233487"/>
                <a:gd name="connsiteX115" fmla="*/ 819150 w 954881"/>
                <a:gd name="connsiteY115" fmla="*/ 957262 h 1233487"/>
                <a:gd name="connsiteX116" fmla="*/ 831056 w 954881"/>
                <a:gd name="connsiteY116" fmla="*/ 933450 h 1233487"/>
                <a:gd name="connsiteX117" fmla="*/ 816768 w 954881"/>
                <a:gd name="connsiteY117" fmla="*/ 912019 h 1233487"/>
                <a:gd name="connsiteX118" fmla="*/ 866775 w 954881"/>
                <a:gd name="connsiteY118" fmla="*/ 888206 h 1233487"/>
                <a:gd name="connsiteX119" fmla="*/ 892968 w 954881"/>
                <a:gd name="connsiteY119" fmla="*/ 890587 h 1233487"/>
                <a:gd name="connsiteX120" fmla="*/ 954881 w 954881"/>
                <a:gd name="connsiteY120" fmla="*/ 845344 h 1233487"/>
                <a:gd name="connsiteX0" fmla="*/ 954881 w 954881"/>
                <a:gd name="connsiteY0" fmla="*/ 845344 h 1233487"/>
                <a:gd name="connsiteX1" fmla="*/ 921543 w 954881"/>
                <a:gd name="connsiteY1" fmla="*/ 769144 h 1233487"/>
                <a:gd name="connsiteX2" fmla="*/ 933450 w 954881"/>
                <a:gd name="connsiteY2" fmla="*/ 714375 h 1233487"/>
                <a:gd name="connsiteX3" fmla="*/ 892968 w 954881"/>
                <a:gd name="connsiteY3" fmla="*/ 702469 h 1233487"/>
                <a:gd name="connsiteX4" fmla="*/ 876300 w 954881"/>
                <a:gd name="connsiteY4" fmla="*/ 669131 h 1233487"/>
                <a:gd name="connsiteX5" fmla="*/ 866775 w 954881"/>
                <a:gd name="connsiteY5" fmla="*/ 645319 h 1233487"/>
                <a:gd name="connsiteX6" fmla="*/ 862012 w 954881"/>
                <a:gd name="connsiteY6" fmla="*/ 609600 h 1233487"/>
                <a:gd name="connsiteX7" fmla="*/ 840581 w 954881"/>
                <a:gd name="connsiteY7" fmla="*/ 583406 h 1233487"/>
                <a:gd name="connsiteX8" fmla="*/ 821531 w 954881"/>
                <a:gd name="connsiteY8" fmla="*/ 571500 h 1233487"/>
                <a:gd name="connsiteX9" fmla="*/ 783431 w 954881"/>
                <a:gd name="connsiteY9" fmla="*/ 559594 h 1233487"/>
                <a:gd name="connsiteX10" fmla="*/ 745331 w 954881"/>
                <a:gd name="connsiteY10" fmla="*/ 561975 h 1233487"/>
                <a:gd name="connsiteX11" fmla="*/ 723900 w 954881"/>
                <a:gd name="connsiteY11" fmla="*/ 554831 h 1233487"/>
                <a:gd name="connsiteX12" fmla="*/ 700087 w 954881"/>
                <a:gd name="connsiteY12" fmla="*/ 545306 h 1233487"/>
                <a:gd name="connsiteX13" fmla="*/ 707231 w 954881"/>
                <a:gd name="connsiteY13" fmla="*/ 497681 h 1233487"/>
                <a:gd name="connsiteX14" fmla="*/ 692943 w 954881"/>
                <a:gd name="connsiteY14" fmla="*/ 447675 h 1233487"/>
                <a:gd name="connsiteX15" fmla="*/ 692943 w 954881"/>
                <a:gd name="connsiteY15" fmla="*/ 414337 h 1233487"/>
                <a:gd name="connsiteX16" fmla="*/ 690562 w 954881"/>
                <a:gd name="connsiteY16" fmla="*/ 392906 h 1233487"/>
                <a:gd name="connsiteX17" fmla="*/ 628650 w 954881"/>
                <a:gd name="connsiteY17" fmla="*/ 373856 h 1233487"/>
                <a:gd name="connsiteX18" fmla="*/ 633412 w 954881"/>
                <a:gd name="connsiteY18" fmla="*/ 340519 h 1233487"/>
                <a:gd name="connsiteX19" fmla="*/ 614362 w 954881"/>
                <a:gd name="connsiteY19" fmla="*/ 300037 h 1233487"/>
                <a:gd name="connsiteX20" fmla="*/ 592931 w 954881"/>
                <a:gd name="connsiteY20" fmla="*/ 254794 h 1233487"/>
                <a:gd name="connsiteX21" fmla="*/ 592931 w 954881"/>
                <a:gd name="connsiteY21" fmla="*/ 238125 h 1233487"/>
                <a:gd name="connsiteX22" fmla="*/ 595312 w 954881"/>
                <a:gd name="connsiteY22" fmla="*/ 200025 h 1233487"/>
                <a:gd name="connsiteX23" fmla="*/ 564356 w 954881"/>
                <a:gd name="connsiteY23" fmla="*/ 154781 h 1233487"/>
                <a:gd name="connsiteX24" fmla="*/ 538162 w 954881"/>
                <a:gd name="connsiteY24" fmla="*/ 126206 h 1233487"/>
                <a:gd name="connsiteX25" fmla="*/ 497681 w 954881"/>
                <a:gd name="connsiteY25" fmla="*/ 116681 h 1233487"/>
                <a:gd name="connsiteX26" fmla="*/ 464343 w 954881"/>
                <a:gd name="connsiteY26" fmla="*/ 90487 h 1233487"/>
                <a:gd name="connsiteX27" fmla="*/ 442912 w 954881"/>
                <a:gd name="connsiteY27" fmla="*/ 71437 h 1233487"/>
                <a:gd name="connsiteX28" fmla="*/ 404812 w 954881"/>
                <a:gd name="connsiteY28" fmla="*/ 50006 h 1233487"/>
                <a:gd name="connsiteX29" fmla="*/ 371475 w 954881"/>
                <a:gd name="connsiteY29" fmla="*/ 47625 h 1233487"/>
                <a:gd name="connsiteX30" fmla="*/ 314325 w 954881"/>
                <a:gd name="connsiteY30" fmla="*/ 40481 h 1233487"/>
                <a:gd name="connsiteX31" fmla="*/ 280987 w 954881"/>
                <a:gd name="connsiteY31" fmla="*/ 42862 h 1233487"/>
                <a:gd name="connsiteX32" fmla="*/ 283368 w 954881"/>
                <a:gd name="connsiteY32" fmla="*/ 11906 h 1233487"/>
                <a:gd name="connsiteX33" fmla="*/ 250031 w 954881"/>
                <a:gd name="connsiteY33" fmla="*/ 0 h 1233487"/>
                <a:gd name="connsiteX34" fmla="*/ 226218 w 954881"/>
                <a:gd name="connsiteY34" fmla="*/ 0 h 1233487"/>
                <a:gd name="connsiteX35" fmla="*/ 211931 w 954881"/>
                <a:gd name="connsiteY35" fmla="*/ 21431 h 1233487"/>
                <a:gd name="connsiteX36" fmla="*/ 228600 w 954881"/>
                <a:gd name="connsiteY36" fmla="*/ 42862 h 1233487"/>
                <a:gd name="connsiteX37" fmla="*/ 223837 w 954881"/>
                <a:gd name="connsiteY37" fmla="*/ 66675 h 1233487"/>
                <a:gd name="connsiteX38" fmla="*/ 223837 w 954881"/>
                <a:gd name="connsiteY38" fmla="*/ 104775 h 1233487"/>
                <a:gd name="connsiteX39" fmla="*/ 219075 w 954881"/>
                <a:gd name="connsiteY39" fmla="*/ 128587 h 1233487"/>
                <a:gd name="connsiteX40" fmla="*/ 219075 w 954881"/>
                <a:gd name="connsiteY40" fmla="*/ 142875 h 1233487"/>
                <a:gd name="connsiteX41" fmla="*/ 219075 w 954881"/>
                <a:gd name="connsiteY41" fmla="*/ 192881 h 1233487"/>
                <a:gd name="connsiteX42" fmla="*/ 228600 w 954881"/>
                <a:gd name="connsiteY42" fmla="*/ 235744 h 1233487"/>
                <a:gd name="connsiteX43" fmla="*/ 235743 w 954881"/>
                <a:gd name="connsiteY43" fmla="*/ 266700 h 1233487"/>
                <a:gd name="connsiteX44" fmla="*/ 216693 w 954881"/>
                <a:gd name="connsiteY44" fmla="*/ 314325 h 1233487"/>
                <a:gd name="connsiteX45" fmla="*/ 195262 w 954881"/>
                <a:gd name="connsiteY45" fmla="*/ 354806 h 1233487"/>
                <a:gd name="connsiteX46" fmla="*/ 188118 w 954881"/>
                <a:gd name="connsiteY46" fmla="*/ 400050 h 1233487"/>
                <a:gd name="connsiteX47" fmla="*/ 183356 w 954881"/>
                <a:gd name="connsiteY47" fmla="*/ 433387 h 1233487"/>
                <a:gd name="connsiteX48" fmla="*/ 161925 w 954881"/>
                <a:gd name="connsiteY48" fmla="*/ 457200 h 1233487"/>
                <a:gd name="connsiteX49" fmla="*/ 147637 w 954881"/>
                <a:gd name="connsiteY49" fmla="*/ 476250 h 1233487"/>
                <a:gd name="connsiteX50" fmla="*/ 126206 w 954881"/>
                <a:gd name="connsiteY50" fmla="*/ 488156 h 1233487"/>
                <a:gd name="connsiteX51" fmla="*/ 114300 w 954881"/>
                <a:gd name="connsiteY51" fmla="*/ 521494 h 1233487"/>
                <a:gd name="connsiteX52" fmla="*/ 133350 w 954881"/>
                <a:gd name="connsiteY52" fmla="*/ 550069 h 1233487"/>
                <a:gd name="connsiteX53" fmla="*/ 138112 w 954881"/>
                <a:gd name="connsiteY53" fmla="*/ 573881 h 1233487"/>
                <a:gd name="connsiteX54" fmla="*/ 171450 w 954881"/>
                <a:gd name="connsiteY54" fmla="*/ 583406 h 1233487"/>
                <a:gd name="connsiteX55" fmla="*/ 192881 w 954881"/>
                <a:gd name="connsiteY55" fmla="*/ 602456 h 1233487"/>
                <a:gd name="connsiteX56" fmla="*/ 195262 w 954881"/>
                <a:gd name="connsiteY56" fmla="*/ 616744 h 1233487"/>
                <a:gd name="connsiteX57" fmla="*/ 188118 w 954881"/>
                <a:gd name="connsiteY57" fmla="*/ 666750 h 1233487"/>
                <a:gd name="connsiteX58" fmla="*/ 192881 w 954881"/>
                <a:gd name="connsiteY58" fmla="*/ 700087 h 1233487"/>
                <a:gd name="connsiteX59" fmla="*/ 226218 w 954881"/>
                <a:gd name="connsiteY59" fmla="*/ 709612 h 1233487"/>
                <a:gd name="connsiteX60" fmla="*/ 223837 w 954881"/>
                <a:gd name="connsiteY60" fmla="*/ 745331 h 1233487"/>
                <a:gd name="connsiteX61" fmla="*/ 204787 w 954881"/>
                <a:gd name="connsiteY61" fmla="*/ 792956 h 1233487"/>
                <a:gd name="connsiteX62" fmla="*/ 173831 w 954881"/>
                <a:gd name="connsiteY62" fmla="*/ 797719 h 1233487"/>
                <a:gd name="connsiteX63" fmla="*/ 154781 w 954881"/>
                <a:gd name="connsiteY63" fmla="*/ 819150 h 1233487"/>
                <a:gd name="connsiteX64" fmla="*/ 135731 w 954881"/>
                <a:gd name="connsiteY64" fmla="*/ 842962 h 1233487"/>
                <a:gd name="connsiteX65" fmla="*/ 145256 w 954881"/>
                <a:gd name="connsiteY65" fmla="*/ 862012 h 1233487"/>
                <a:gd name="connsiteX66" fmla="*/ 161925 w 954881"/>
                <a:gd name="connsiteY66" fmla="*/ 892969 h 1233487"/>
                <a:gd name="connsiteX67" fmla="*/ 135731 w 954881"/>
                <a:gd name="connsiteY67" fmla="*/ 940594 h 1233487"/>
                <a:gd name="connsiteX68" fmla="*/ 116681 w 954881"/>
                <a:gd name="connsiteY68" fmla="*/ 916781 h 1233487"/>
                <a:gd name="connsiteX69" fmla="*/ 92868 w 954881"/>
                <a:gd name="connsiteY69" fmla="*/ 916781 h 1233487"/>
                <a:gd name="connsiteX70" fmla="*/ 73818 w 954881"/>
                <a:gd name="connsiteY70" fmla="*/ 935831 h 1233487"/>
                <a:gd name="connsiteX71" fmla="*/ 76200 w 954881"/>
                <a:gd name="connsiteY71" fmla="*/ 957262 h 1233487"/>
                <a:gd name="connsiteX72" fmla="*/ 76200 w 954881"/>
                <a:gd name="connsiteY72" fmla="*/ 997744 h 1233487"/>
                <a:gd name="connsiteX73" fmla="*/ 78581 w 954881"/>
                <a:gd name="connsiteY73" fmla="*/ 1026319 h 1233487"/>
                <a:gd name="connsiteX74" fmla="*/ 57150 w 954881"/>
                <a:gd name="connsiteY74" fmla="*/ 1050131 h 1233487"/>
                <a:gd name="connsiteX75" fmla="*/ 33337 w 954881"/>
                <a:gd name="connsiteY75" fmla="*/ 1066800 h 1233487"/>
                <a:gd name="connsiteX76" fmla="*/ 2381 w 954881"/>
                <a:gd name="connsiteY76" fmla="*/ 1057275 h 1233487"/>
                <a:gd name="connsiteX77" fmla="*/ 0 w 954881"/>
                <a:gd name="connsiteY77" fmla="*/ 1076325 h 1233487"/>
                <a:gd name="connsiteX78" fmla="*/ 7143 w 954881"/>
                <a:gd name="connsiteY78" fmla="*/ 1119187 h 1233487"/>
                <a:gd name="connsiteX79" fmla="*/ 9525 w 954881"/>
                <a:gd name="connsiteY79" fmla="*/ 1157287 h 1233487"/>
                <a:gd name="connsiteX80" fmla="*/ 2381 w 954881"/>
                <a:gd name="connsiteY80" fmla="*/ 1193006 h 1233487"/>
                <a:gd name="connsiteX81" fmla="*/ 23812 w 954881"/>
                <a:gd name="connsiteY81" fmla="*/ 1226344 h 1233487"/>
                <a:gd name="connsiteX82" fmla="*/ 76200 w 954881"/>
                <a:gd name="connsiteY82" fmla="*/ 1226344 h 1233487"/>
                <a:gd name="connsiteX83" fmla="*/ 128587 w 954881"/>
                <a:gd name="connsiteY83" fmla="*/ 1221581 h 1233487"/>
                <a:gd name="connsiteX84" fmla="*/ 130968 w 954881"/>
                <a:gd name="connsiteY84" fmla="*/ 1207294 h 1233487"/>
                <a:gd name="connsiteX85" fmla="*/ 166687 w 954881"/>
                <a:gd name="connsiteY85" fmla="*/ 1233487 h 1233487"/>
                <a:gd name="connsiteX86" fmla="*/ 188118 w 954881"/>
                <a:gd name="connsiteY86" fmla="*/ 1216819 h 1233487"/>
                <a:gd name="connsiteX87" fmla="*/ 204787 w 954881"/>
                <a:gd name="connsiteY87" fmla="*/ 1181100 h 1233487"/>
                <a:gd name="connsiteX88" fmla="*/ 230981 w 954881"/>
                <a:gd name="connsiteY88" fmla="*/ 1173956 h 1233487"/>
                <a:gd name="connsiteX89" fmla="*/ 259556 w 954881"/>
                <a:gd name="connsiteY89" fmla="*/ 1185862 h 1233487"/>
                <a:gd name="connsiteX90" fmla="*/ 292893 w 954881"/>
                <a:gd name="connsiteY90" fmla="*/ 1197769 h 1233487"/>
                <a:gd name="connsiteX91" fmla="*/ 328612 w 954881"/>
                <a:gd name="connsiteY91" fmla="*/ 1197769 h 1233487"/>
                <a:gd name="connsiteX92" fmla="*/ 354806 w 954881"/>
                <a:gd name="connsiteY92" fmla="*/ 1178719 h 1233487"/>
                <a:gd name="connsiteX93" fmla="*/ 407193 w 954881"/>
                <a:gd name="connsiteY93" fmla="*/ 1193006 h 1233487"/>
                <a:gd name="connsiteX94" fmla="*/ 426243 w 954881"/>
                <a:gd name="connsiteY94" fmla="*/ 1162050 h 1233487"/>
                <a:gd name="connsiteX95" fmla="*/ 478631 w 954881"/>
                <a:gd name="connsiteY95" fmla="*/ 1190625 h 1233487"/>
                <a:gd name="connsiteX96" fmla="*/ 497681 w 954881"/>
                <a:gd name="connsiteY96" fmla="*/ 1209675 h 1233487"/>
                <a:gd name="connsiteX97" fmla="*/ 511968 w 954881"/>
                <a:gd name="connsiteY97" fmla="*/ 1212056 h 1233487"/>
                <a:gd name="connsiteX98" fmla="*/ 519112 w 954881"/>
                <a:gd name="connsiteY98" fmla="*/ 1188244 h 1233487"/>
                <a:gd name="connsiteX99" fmla="*/ 540543 w 954881"/>
                <a:gd name="connsiteY99" fmla="*/ 1171575 h 1233487"/>
                <a:gd name="connsiteX100" fmla="*/ 564356 w 954881"/>
                <a:gd name="connsiteY100" fmla="*/ 1138237 h 1233487"/>
                <a:gd name="connsiteX101" fmla="*/ 595312 w 954881"/>
                <a:gd name="connsiteY101" fmla="*/ 1140619 h 1233487"/>
                <a:gd name="connsiteX102" fmla="*/ 638175 w 954881"/>
                <a:gd name="connsiteY102" fmla="*/ 1131094 h 1233487"/>
                <a:gd name="connsiteX103" fmla="*/ 657225 w 954881"/>
                <a:gd name="connsiteY103" fmla="*/ 1126331 h 1233487"/>
                <a:gd name="connsiteX104" fmla="*/ 688181 w 954881"/>
                <a:gd name="connsiteY104" fmla="*/ 1133475 h 1233487"/>
                <a:gd name="connsiteX105" fmla="*/ 709612 w 954881"/>
                <a:gd name="connsiteY105" fmla="*/ 1152525 h 1233487"/>
                <a:gd name="connsiteX106" fmla="*/ 740568 w 954881"/>
                <a:gd name="connsiteY106" fmla="*/ 1147762 h 1233487"/>
                <a:gd name="connsiteX107" fmla="*/ 742950 w 954881"/>
                <a:gd name="connsiteY107" fmla="*/ 1112044 h 1233487"/>
                <a:gd name="connsiteX108" fmla="*/ 773906 w 954881"/>
                <a:gd name="connsiteY108" fmla="*/ 1092994 h 1233487"/>
                <a:gd name="connsiteX109" fmla="*/ 797718 w 954881"/>
                <a:gd name="connsiteY109" fmla="*/ 1073944 h 1233487"/>
                <a:gd name="connsiteX110" fmla="*/ 831056 w 954881"/>
                <a:gd name="connsiteY110" fmla="*/ 1092994 h 1233487"/>
                <a:gd name="connsiteX111" fmla="*/ 857250 w 954881"/>
                <a:gd name="connsiteY111" fmla="*/ 1078706 h 1233487"/>
                <a:gd name="connsiteX112" fmla="*/ 831056 w 954881"/>
                <a:gd name="connsiteY112" fmla="*/ 1047750 h 1233487"/>
                <a:gd name="connsiteX113" fmla="*/ 833437 w 954881"/>
                <a:gd name="connsiteY113" fmla="*/ 1012031 h 1233487"/>
                <a:gd name="connsiteX114" fmla="*/ 814387 w 954881"/>
                <a:gd name="connsiteY114" fmla="*/ 985837 h 1233487"/>
                <a:gd name="connsiteX115" fmla="*/ 819150 w 954881"/>
                <a:gd name="connsiteY115" fmla="*/ 957262 h 1233487"/>
                <a:gd name="connsiteX116" fmla="*/ 831056 w 954881"/>
                <a:gd name="connsiteY116" fmla="*/ 933450 h 1233487"/>
                <a:gd name="connsiteX117" fmla="*/ 816768 w 954881"/>
                <a:gd name="connsiteY117" fmla="*/ 912019 h 1233487"/>
                <a:gd name="connsiteX118" fmla="*/ 866775 w 954881"/>
                <a:gd name="connsiteY118" fmla="*/ 888206 h 1233487"/>
                <a:gd name="connsiteX119" fmla="*/ 892968 w 954881"/>
                <a:gd name="connsiteY119" fmla="*/ 890587 h 1233487"/>
                <a:gd name="connsiteX120" fmla="*/ 954881 w 954881"/>
                <a:gd name="connsiteY120" fmla="*/ 845344 h 1233487"/>
                <a:gd name="connsiteX0" fmla="*/ 954881 w 954881"/>
                <a:gd name="connsiteY0" fmla="*/ 845344 h 1233487"/>
                <a:gd name="connsiteX1" fmla="*/ 921543 w 954881"/>
                <a:gd name="connsiteY1" fmla="*/ 769144 h 1233487"/>
                <a:gd name="connsiteX2" fmla="*/ 933450 w 954881"/>
                <a:gd name="connsiteY2" fmla="*/ 714375 h 1233487"/>
                <a:gd name="connsiteX3" fmla="*/ 892968 w 954881"/>
                <a:gd name="connsiteY3" fmla="*/ 702469 h 1233487"/>
                <a:gd name="connsiteX4" fmla="*/ 876300 w 954881"/>
                <a:gd name="connsiteY4" fmla="*/ 669131 h 1233487"/>
                <a:gd name="connsiteX5" fmla="*/ 866775 w 954881"/>
                <a:gd name="connsiteY5" fmla="*/ 645319 h 1233487"/>
                <a:gd name="connsiteX6" fmla="*/ 862012 w 954881"/>
                <a:gd name="connsiteY6" fmla="*/ 609600 h 1233487"/>
                <a:gd name="connsiteX7" fmla="*/ 840581 w 954881"/>
                <a:gd name="connsiteY7" fmla="*/ 583406 h 1233487"/>
                <a:gd name="connsiteX8" fmla="*/ 821531 w 954881"/>
                <a:gd name="connsiteY8" fmla="*/ 571500 h 1233487"/>
                <a:gd name="connsiteX9" fmla="*/ 783431 w 954881"/>
                <a:gd name="connsiteY9" fmla="*/ 559594 h 1233487"/>
                <a:gd name="connsiteX10" fmla="*/ 745331 w 954881"/>
                <a:gd name="connsiteY10" fmla="*/ 561975 h 1233487"/>
                <a:gd name="connsiteX11" fmla="*/ 723900 w 954881"/>
                <a:gd name="connsiteY11" fmla="*/ 554831 h 1233487"/>
                <a:gd name="connsiteX12" fmla="*/ 700087 w 954881"/>
                <a:gd name="connsiteY12" fmla="*/ 545306 h 1233487"/>
                <a:gd name="connsiteX13" fmla="*/ 707231 w 954881"/>
                <a:gd name="connsiteY13" fmla="*/ 497681 h 1233487"/>
                <a:gd name="connsiteX14" fmla="*/ 692943 w 954881"/>
                <a:gd name="connsiteY14" fmla="*/ 447675 h 1233487"/>
                <a:gd name="connsiteX15" fmla="*/ 692943 w 954881"/>
                <a:gd name="connsiteY15" fmla="*/ 414337 h 1233487"/>
                <a:gd name="connsiteX16" fmla="*/ 690562 w 954881"/>
                <a:gd name="connsiteY16" fmla="*/ 392906 h 1233487"/>
                <a:gd name="connsiteX17" fmla="*/ 628650 w 954881"/>
                <a:gd name="connsiteY17" fmla="*/ 373856 h 1233487"/>
                <a:gd name="connsiteX18" fmla="*/ 633412 w 954881"/>
                <a:gd name="connsiteY18" fmla="*/ 340519 h 1233487"/>
                <a:gd name="connsiteX19" fmla="*/ 614362 w 954881"/>
                <a:gd name="connsiteY19" fmla="*/ 300037 h 1233487"/>
                <a:gd name="connsiteX20" fmla="*/ 592931 w 954881"/>
                <a:gd name="connsiteY20" fmla="*/ 254794 h 1233487"/>
                <a:gd name="connsiteX21" fmla="*/ 592931 w 954881"/>
                <a:gd name="connsiteY21" fmla="*/ 238125 h 1233487"/>
                <a:gd name="connsiteX22" fmla="*/ 595312 w 954881"/>
                <a:gd name="connsiteY22" fmla="*/ 200025 h 1233487"/>
                <a:gd name="connsiteX23" fmla="*/ 564356 w 954881"/>
                <a:gd name="connsiteY23" fmla="*/ 154781 h 1233487"/>
                <a:gd name="connsiteX24" fmla="*/ 538162 w 954881"/>
                <a:gd name="connsiteY24" fmla="*/ 126206 h 1233487"/>
                <a:gd name="connsiteX25" fmla="*/ 497681 w 954881"/>
                <a:gd name="connsiteY25" fmla="*/ 116681 h 1233487"/>
                <a:gd name="connsiteX26" fmla="*/ 464343 w 954881"/>
                <a:gd name="connsiteY26" fmla="*/ 90487 h 1233487"/>
                <a:gd name="connsiteX27" fmla="*/ 442912 w 954881"/>
                <a:gd name="connsiteY27" fmla="*/ 71437 h 1233487"/>
                <a:gd name="connsiteX28" fmla="*/ 404812 w 954881"/>
                <a:gd name="connsiteY28" fmla="*/ 50006 h 1233487"/>
                <a:gd name="connsiteX29" fmla="*/ 371475 w 954881"/>
                <a:gd name="connsiteY29" fmla="*/ 47625 h 1233487"/>
                <a:gd name="connsiteX30" fmla="*/ 314325 w 954881"/>
                <a:gd name="connsiteY30" fmla="*/ 40481 h 1233487"/>
                <a:gd name="connsiteX31" fmla="*/ 280987 w 954881"/>
                <a:gd name="connsiteY31" fmla="*/ 42862 h 1233487"/>
                <a:gd name="connsiteX32" fmla="*/ 283368 w 954881"/>
                <a:gd name="connsiteY32" fmla="*/ 11906 h 1233487"/>
                <a:gd name="connsiteX33" fmla="*/ 250031 w 954881"/>
                <a:gd name="connsiteY33" fmla="*/ 0 h 1233487"/>
                <a:gd name="connsiteX34" fmla="*/ 226218 w 954881"/>
                <a:gd name="connsiteY34" fmla="*/ 0 h 1233487"/>
                <a:gd name="connsiteX35" fmla="*/ 211931 w 954881"/>
                <a:gd name="connsiteY35" fmla="*/ 21431 h 1233487"/>
                <a:gd name="connsiteX36" fmla="*/ 228600 w 954881"/>
                <a:gd name="connsiteY36" fmla="*/ 42862 h 1233487"/>
                <a:gd name="connsiteX37" fmla="*/ 223837 w 954881"/>
                <a:gd name="connsiteY37" fmla="*/ 66675 h 1233487"/>
                <a:gd name="connsiteX38" fmla="*/ 223837 w 954881"/>
                <a:gd name="connsiteY38" fmla="*/ 104775 h 1233487"/>
                <a:gd name="connsiteX39" fmla="*/ 219075 w 954881"/>
                <a:gd name="connsiteY39" fmla="*/ 128587 h 1233487"/>
                <a:gd name="connsiteX40" fmla="*/ 219075 w 954881"/>
                <a:gd name="connsiteY40" fmla="*/ 142875 h 1233487"/>
                <a:gd name="connsiteX41" fmla="*/ 219075 w 954881"/>
                <a:gd name="connsiteY41" fmla="*/ 192881 h 1233487"/>
                <a:gd name="connsiteX42" fmla="*/ 228600 w 954881"/>
                <a:gd name="connsiteY42" fmla="*/ 235744 h 1233487"/>
                <a:gd name="connsiteX43" fmla="*/ 235743 w 954881"/>
                <a:gd name="connsiteY43" fmla="*/ 266700 h 1233487"/>
                <a:gd name="connsiteX44" fmla="*/ 211931 w 954881"/>
                <a:gd name="connsiteY44" fmla="*/ 309563 h 1233487"/>
                <a:gd name="connsiteX45" fmla="*/ 195262 w 954881"/>
                <a:gd name="connsiteY45" fmla="*/ 354806 h 1233487"/>
                <a:gd name="connsiteX46" fmla="*/ 188118 w 954881"/>
                <a:gd name="connsiteY46" fmla="*/ 400050 h 1233487"/>
                <a:gd name="connsiteX47" fmla="*/ 183356 w 954881"/>
                <a:gd name="connsiteY47" fmla="*/ 433387 h 1233487"/>
                <a:gd name="connsiteX48" fmla="*/ 161925 w 954881"/>
                <a:gd name="connsiteY48" fmla="*/ 457200 h 1233487"/>
                <a:gd name="connsiteX49" fmla="*/ 147637 w 954881"/>
                <a:gd name="connsiteY49" fmla="*/ 476250 h 1233487"/>
                <a:gd name="connsiteX50" fmla="*/ 126206 w 954881"/>
                <a:gd name="connsiteY50" fmla="*/ 488156 h 1233487"/>
                <a:gd name="connsiteX51" fmla="*/ 114300 w 954881"/>
                <a:gd name="connsiteY51" fmla="*/ 521494 h 1233487"/>
                <a:gd name="connsiteX52" fmla="*/ 133350 w 954881"/>
                <a:gd name="connsiteY52" fmla="*/ 550069 h 1233487"/>
                <a:gd name="connsiteX53" fmla="*/ 138112 w 954881"/>
                <a:gd name="connsiteY53" fmla="*/ 573881 h 1233487"/>
                <a:gd name="connsiteX54" fmla="*/ 171450 w 954881"/>
                <a:gd name="connsiteY54" fmla="*/ 583406 h 1233487"/>
                <a:gd name="connsiteX55" fmla="*/ 192881 w 954881"/>
                <a:gd name="connsiteY55" fmla="*/ 602456 h 1233487"/>
                <a:gd name="connsiteX56" fmla="*/ 195262 w 954881"/>
                <a:gd name="connsiteY56" fmla="*/ 616744 h 1233487"/>
                <a:gd name="connsiteX57" fmla="*/ 188118 w 954881"/>
                <a:gd name="connsiteY57" fmla="*/ 666750 h 1233487"/>
                <a:gd name="connsiteX58" fmla="*/ 192881 w 954881"/>
                <a:gd name="connsiteY58" fmla="*/ 700087 h 1233487"/>
                <a:gd name="connsiteX59" fmla="*/ 226218 w 954881"/>
                <a:gd name="connsiteY59" fmla="*/ 709612 h 1233487"/>
                <a:gd name="connsiteX60" fmla="*/ 223837 w 954881"/>
                <a:gd name="connsiteY60" fmla="*/ 745331 h 1233487"/>
                <a:gd name="connsiteX61" fmla="*/ 204787 w 954881"/>
                <a:gd name="connsiteY61" fmla="*/ 792956 h 1233487"/>
                <a:gd name="connsiteX62" fmla="*/ 173831 w 954881"/>
                <a:gd name="connsiteY62" fmla="*/ 797719 h 1233487"/>
                <a:gd name="connsiteX63" fmla="*/ 154781 w 954881"/>
                <a:gd name="connsiteY63" fmla="*/ 819150 h 1233487"/>
                <a:gd name="connsiteX64" fmla="*/ 135731 w 954881"/>
                <a:gd name="connsiteY64" fmla="*/ 842962 h 1233487"/>
                <a:gd name="connsiteX65" fmla="*/ 145256 w 954881"/>
                <a:gd name="connsiteY65" fmla="*/ 862012 h 1233487"/>
                <a:gd name="connsiteX66" fmla="*/ 161925 w 954881"/>
                <a:gd name="connsiteY66" fmla="*/ 892969 h 1233487"/>
                <a:gd name="connsiteX67" fmla="*/ 135731 w 954881"/>
                <a:gd name="connsiteY67" fmla="*/ 940594 h 1233487"/>
                <a:gd name="connsiteX68" fmla="*/ 116681 w 954881"/>
                <a:gd name="connsiteY68" fmla="*/ 916781 h 1233487"/>
                <a:gd name="connsiteX69" fmla="*/ 92868 w 954881"/>
                <a:gd name="connsiteY69" fmla="*/ 916781 h 1233487"/>
                <a:gd name="connsiteX70" fmla="*/ 73818 w 954881"/>
                <a:gd name="connsiteY70" fmla="*/ 935831 h 1233487"/>
                <a:gd name="connsiteX71" fmla="*/ 76200 w 954881"/>
                <a:gd name="connsiteY71" fmla="*/ 957262 h 1233487"/>
                <a:gd name="connsiteX72" fmla="*/ 76200 w 954881"/>
                <a:gd name="connsiteY72" fmla="*/ 997744 h 1233487"/>
                <a:gd name="connsiteX73" fmla="*/ 78581 w 954881"/>
                <a:gd name="connsiteY73" fmla="*/ 1026319 h 1233487"/>
                <a:gd name="connsiteX74" fmla="*/ 57150 w 954881"/>
                <a:gd name="connsiteY74" fmla="*/ 1050131 h 1233487"/>
                <a:gd name="connsiteX75" fmla="*/ 33337 w 954881"/>
                <a:gd name="connsiteY75" fmla="*/ 1066800 h 1233487"/>
                <a:gd name="connsiteX76" fmla="*/ 2381 w 954881"/>
                <a:gd name="connsiteY76" fmla="*/ 1057275 h 1233487"/>
                <a:gd name="connsiteX77" fmla="*/ 0 w 954881"/>
                <a:gd name="connsiteY77" fmla="*/ 1076325 h 1233487"/>
                <a:gd name="connsiteX78" fmla="*/ 7143 w 954881"/>
                <a:gd name="connsiteY78" fmla="*/ 1119187 h 1233487"/>
                <a:gd name="connsiteX79" fmla="*/ 9525 w 954881"/>
                <a:gd name="connsiteY79" fmla="*/ 1157287 h 1233487"/>
                <a:gd name="connsiteX80" fmla="*/ 2381 w 954881"/>
                <a:gd name="connsiteY80" fmla="*/ 1193006 h 1233487"/>
                <a:gd name="connsiteX81" fmla="*/ 23812 w 954881"/>
                <a:gd name="connsiteY81" fmla="*/ 1226344 h 1233487"/>
                <a:gd name="connsiteX82" fmla="*/ 76200 w 954881"/>
                <a:gd name="connsiteY82" fmla="*/ 1226344 h 1233487"/>
                <a:gd name="connsiteX83" fmla="*/ 128587 w 954881"/>
                <a:gd name="connsiteY83" fmla="*/ 1221581 h 1233487"/>
                <a:gd name="connsiteX84" fmla="*/ 130968 w 954881"/>
                <a:gd name="connsiteY84" fmla="*/ 1207294 h 1233487"/>
                <a:gd name="connsiteX85" fmla="*/ 166687 w 954881"/>
                <a:gd name="connsiteY85" fmla="*/ 1233487 h 1233487"/>
                <a:gd name="connsiteX86" fmla="*/ 188118 w 954881"/>
                <a:gd name="connsiteY86" fmla="*/ 1216819 h 1233487"/>
                <a:gd name="connsiteX87" fmla="*/ 204787 w 954881"/>
                <a:gd name="connsiteY87" fmla="*/ 1181100 h 1233487"/>
                <a:gd name="connsiteX88" fmla="*/ 230981 w 954881"/>
                <a:gd name="connsiteY88" fmla="*/ 1173956 h 1233487"/>
                <a:gd name="connsiteX89" fmla="*/ 259556 w 954881"/>
                <a:gd name="connsiteY89" fmla="*/ 1185862 h 1233487"/>
                <a:gd name="connsiteX90" fmla="*/ 292893 w 954881"/>
                <a:gd name="connsiteY90" fmla="*/ 1197769 h 1233487"/>
                <a:gd name="connsiteX91" fmla="*/ 328612 w 954881"/>
                <a:gd name="connsiteY91" fmla="*/ 1197769 h 1233487"/>
                <a:gd name="connsiteX92" fmla="*/ 354806 w 954881"/>
                <a:gd name="connsiteY92" fmla="*/ 1178719 h 1233487"/>
                <a:gd name="connsiteX93" fmla="*/ 407193 w 954881"/>
                <a:gd name="connsiteY93" fmla="*/ 1193006 h 1233487"/>
                <a:gd name="connsiteX94" fmla="*/ 426243 w 954881"/>
                <a:gd name="connsiteY94" fmla="*/ 1162050 h 1233487"/>
                <a:gd name="connsiteX95" fmla="*/ 478631 w 954881"/>
                <a:gd name="connsiteY95" fmla="*/ 1190625 h 1233487"/>
                <a:gd name="connsiteX96" fmla="*/ 497681 w 954881"/>
                <a:gd name="connsiteY96" fmla="*/ 1209675 h 1233487"/>
                <a:gd name="connsiteX97" fmla="*/ 511968 w 954881"/>
                <a:gd name="connsiteY97" fmla="*/ 1212056 h 1233487"/>
                <a:gd name="connsiteX98" fmla="*/ 519112 w 954881"/>
                <a:gd name="connsiteY98" fmla="*/ 1188244 h 1233487"/>
                <a:gd name="connsiteX99" fmla="*/ 540543 w 954881"/>
                <a:gd name="connsiteY99" fmla="*/ 1171575 h 1233487"/>
                <a:gd name="connsiteX100" fmla="*/ 564356 w 954881"/>
                <a:gd name="connsiteY100" fmla="*/ 1138237 h 1233487"/>
                <a:gd name="connsiteX101" fmla="*/ 595312 w 954881"/>
                <a:gd name="connsiteY101" fmla="*/ 1140619 h 1233487"/>
                <a:gd name="connsiteX102" fmla="*/ 638175 w 954881"/>
                <a:gd name="connsiteY102" fmla="*/ 1131094 h 1233487"/>
                <a:gd name="connsiteX103" fmla="*/ 657225 w 954881"/>
                <a:gd name="connsiteY103" fmla="*/ 1126331 h 1233487"/>
                <a:gd name="connsiteX104" fmla="*/ 688181 w 954881"/>
                <a:gd name="connsiteY104" fmla="*/ 1133475 h 1233487"/>
                <a:gd name="connsiteX105" fmla="*/ 709612 w 954881"/>
                <a:gd name="connsiteY105" fmla="*/ 1152525 h 1233487"/>
                <a:gd name="connsiteX106" fmla="*/ 740568 w 954881"/>
                <a:gd name="connsiteY106" fmla="*/ 1147762 h 1233487"/>
                <a:gd name="connsiteX107" fmla="*/ 742950 w 954881"/>
                <a:gd name="connsiteY107" fmla="*/ 1112044 h 1233487"/>
                <a:gd name="connsiteX108" fmla="*/ 773906 w 954881"/>
                <a:gd name="connsiteY108" fmla="*/ 1092994 h 1233487"/>
                <a:gd name="connsiteX109" fmla="*/ 797718 w 954881"/>
                <a:gd name="connsiteY109" fmla="*/ 1073944 h 1233487"/>
                <a:gd name="connsiteX110" fmla="*/ 831056 w 954881"/>
                <a:gd name="connsiteY110" fmla="*/ 1092994 h 1233487"/>
                <a:gd name="connsiteX111" fmla="*/ 857250 w 954881"/>
                <a:gd name="connsiteY111" fmla="*/ 1078706 h 1233487"/>
                <a:gd name="connsiteX112" fmla="*/ 831056 w 954881"/>
                <a:gd name="connsiteY112" fmla="*/ 1047750 h 1233487"/>
                <a:gd name="connsiteX113" fmla="*/ 833437 w 954881"/>
                <a:gd name="connsiteY113" fmla="*/ 1012031 h 1233487"/>
                <a:gd name="connsiteX114" fmla="*/ 814387 w 954881"/>
                <a:gd name="connsiteY114" fmla="*/ 985837 h 1233487"/>
                <a:gd name="connsiteX115" fmla="*/ 819150 w 954881"/>
                <a:gd name="connsiteY115" fmla="*/ 957262 h 1233487"/>
                <a:gd name="connsiteX116" fmla="*/ 831056 w 954881"/>
                <a:gd name="connsiteY116" fmla="*/ 933450 h 1233487"/>
                <a:gd name="connsiteX117" fmla="*/ 816768 w 954881"/>
                <a:gd name="connsiteY117" fmla="*/ 912019 h 1233487"/>
                <a:gd name="connsiteX118" fmla="*/ 866775 w 954881"/>
                <a:gd name="connsiteY118" fmla="*/ 888206 h 1233487"/>
                <a:gd name="connsiteX119" fmla="*/ 892968 w 954881"/>
                <a:gd name="connsiteY119" fmla="*/ 890587 h 1233487"/>
                <a:gd name="connsiteX120" fmla="*/ 954881 w 954881"/>
                <a:gd name="connsiteY120" fmla="*/ 845344 h 1233487"/>
                <a:gd name="connsiteX0" fmla="*/ 954881 w 954881"/>
                <a:gd name="connsiteY0" fmla="*/ 845344 h 1233487"/>
                <a:gd name="connsiteX1" fmla="*/ 921543 w 954881"/>
                <a:gd name="connsiteY1" fmla="*/ 769144 h 1233487"/>
                <a:gd name="connsiteX2" fmla="*/ 933450 w 954881"/>
                <a:gd name="connsiteY2" fmla="*/ 714375 h 1233487"/>
                <a:gd name="connsiteX3" fmla="*/ 892968 w 954881"/>
                <a:gd name="connsiteY3" fmla="*/ 702469 h 1233487"/>
                <a:gd name="connsiteX4" fmla="*/ 876300 w 954881"/>
                <a:gd name="connsiteY4" fmla="*/ 669131 h 1233487"/>
                <a:gd name="connsiteX5" fmla="*/ 866775 w 954881"/>
                <a:gd name="connsiteY5" fmla="*/ 645319 h 1233487"/>
                <a:gd name="connsiteX6" fmla="*/ 862012 w 954881"/>
                <a:gd name="connsiteY6" fmla="*/ 609600 h 1233487"/>
                <a:gd name="connsiteX7" fmla="*/ 840581 w 954881"/>
                <a:gd name="connsiteY7" fmla="*/ 583406 h 1233487"/>
                <a:gd name="connsiteX8" fmla="*/ 821531 w 954881"/>
                <a:gd name="connsiteY8" fmla="*/ 571500 h 1233487"/>
                <a:gd name="connsiteX9" fmla="*/ 783431 w 954881"/>
                <a:gd name="connsiteY9" fmla="*/ 559594 h 1233487"/>
                <a:gd name="connsiteX10" fmla="*/ 745331 w 954881"/>
                <a:gd name="connsiteY10" fmla="*/ 561975 h 1233487"/>
                <a:gd name="connsiteX11" fmla="*/ 723900 w 954881"/>
                <a:gd name="connsiteY11" fmla="*/ 554831 h 1233487"/>
                <a:gd name="connsiteX12" fmla="*/ 711993 w 954881"/>
                <a:gd name="connsiteY12" fmla="*/ 540543 h 1233487"/>
                <a:gd name="connsiteX13" fmla="*/ 707231 w 954881"/>
                <a:gd name="connsiteY13" fmla="*/ 497681 h 1233487"/>
                <a:gd name="connsiteX14" fmla="*/ 692943 w 954881"/>
                <a:gd name="connsiteY14" fmla="*/ 447675 h 1233487"/>
                <a:gd name="connsiteX15" fmla="*/ 692943 w 954881"/>
                <a:gd name="connsiteY15" fmla="*/ 414337 h 1233487"/>
                <a:gd name="connsiteX16" fmla="*/ 690562 w 954881"/>
                <a:gd name="connsiteY16" fmla="*/ 392906 h 1233487"/>
                <a:gd name="connsiteX17" fmla="*/ 628650 w 954881"/>
                <a:gd name="connsiteY17" fmla="*/ 373856 h 1233487"/>
                <a:gd name="connsiteX18" fmla="*/ 633412 w 954881"/>
                <a:gd name="connsiteY18" fmla="*/ 340519 h 1233487"/>
                <a:gd name="connsiteX19" fmla="*/ 614362 w 954881"/>
                <a:gd name="connsiteY19" fmla="*/ 300037 h 1233487"/>
                <a:gd name="connsiteX20" fmla="*/ 592931 w 954881"/>
                <a:gd name="connsiteY20" fmla="*/ 254794 h 1233487"/>
                <a:gd name="connsiteX21" fmla="*/ 592931 w 954881"/>
                <a:gd name="connsiteY21" fmla="*/ 238125 h 1233487"/>
                <a:gd name="connsiteX22" fmla="*/ 595312 w 954881"/>
                <a:gd name="connsiteY22" fmla="*/ 200025 h 1233487"/>
                <a:gd name="connsiteX23" fmla="*/ 564356 w 954881"/>
                <a:gd name="connsiteY23" fmla="*/ 154781 h 1233487"/>
                <a:gd name="connsiteX24" fmla="*/ 538162 w 954881"/>
                <a:gd name="connsiteY24" fmla="*/ 126206 h 1233487"/>
                <a:gd name="connsiteX25" fmla="*/ 497681 w 954881"/>
                <a:gd name="connsiteY25" fmla="*/ 116681 h 1233487"/>
                <a:gd name="connsiteX26" fmla="*/ 464343 w 954881"/>
                <a:gd name="connsiteY26" fmla="*/ 90487 h 1233487"/>
                <a:gd name="connsiteX27" fmla="*/ 442912 w 954881"/>
                <a:gd name="connsiteY27" fmla="*/ 71437 h 1233487"/>
                <a:gd name="connsiteX28" fmla="*/ 404812 w 954881"/>
                <a:gd name="connsiteY28" fmla="*/ 50006 h 1233487"/>
                <a:gd name="connsiteX29" fmla="*/ 371475 w 954881"/>
                <a:gd name="connsiteY29" fmla="*/ 47625 h 1233487"/>
                <a:gd name="connsiteX30" fmla="*/ 314325 w 954881"/>
                <a:gd name="connsiteY30" fmla="*/ 40481 h 1233487"/>
                <a:gd name="connsiteX31" fmla="*/ 280987 w 954881"/>
                <a:gd name="connsiteY31" fmla="*/ 42862 h 1233487"/>
                <a:gd name="connsiteX32" fmla="*/ 283368 w 954881"/>
                <a:gd name="connsiteY32" fmla="*/ 11906 h 1233487"/>
                <a:gd name="connsiteX33" fmla="*/ 250031 w 954881"/>
                <a:gd name="connsiteY33" fmla="*/ 0 h 1233487"/>
                <a:gd name="connsiteX34" fmla="*/ 226218 w 954881"/>
                <a:gd name="connsiteY34" fmla="*/ 0 h 1233487"/>
                <a:gd name="connsiteX35" fmla="*/ 211931 w 954881"/>
                <a:gd name="connsiteY35" fmla="*/ 21431 h 1233487"/>
                <a:gd name="connsiteX36" fmla="*/ 228600 w 954881"/>
                <a:gd name="connsiteY36" fmla="*/ 42862 h 1233487"/>
                <a:gd name="connsiteX37" fmla="*/ 223837 w 954881"/>
                <a:gd name="connsiteY37" fmla="*/ 66675 h 1233487"/>
                <a:gd name="connsiteX38" fmla="*/ 223837 w 954881"/>
                <a:gd name="connsiteY38" fmla="*/ 104775 h 1233487"/>
                <a:gd name="connsiteX39" fmla="*/ 219075 w 954881"/>
                <a:gd name="connsiteY39" fmla="*/ 128587 h 1233487"/>
                <a:gd name="connsiteX40" fmla="*/ 219075 w 954881"/>
                <a:gd name="connsiteY40" fmla="*/ 142875 h 1233487"/>
                <a:gd name="connsiteX41" fmla="*/ 219075 w 954881"/>
                <a:gd name="connsiteY41" fmla="*/ 192881 h 1233487"/>
                <a:gd name="connsiteX42" fmla="*/ 228600 w 954881"/>
                <a:gd name="connsiteY42" fmla="*/ 235744 h 1233487"/>
                <a:gd name="connsiteX43" fmla="*/ 235743 w 954881"/>
                <a:gd name="connsiteY43" fmla="*/ 266700 h 1233487"/>
                <a:gd name="connsiteX44" fmla="*/ 211931 w 954881"/>
                <a:gd name="connsiteY44" fmla="*/ 309563 h 1233487"/>
                <a:gd name="connsiteX45" fmla="*/ 195262 w 954881"/>
                <a:gd name="connsiteY45" fmla="*/ 354806 h 1233487"/>
                <a:gd name="connsiteX46" fmla="*/ 188118 w 954881"/>
                <a:gd name="connsiteY46" fmla="*/ 400050 h 1233487"/>
                <a:gd name="connsiteX47" fmla="*/ 183356 w 954881"/>
                <a:gd name="connsiteY47" fmla="*/ 433387 h 1233487"/>
                <a:gd name="connsiteX48" fmla="*/ 161925 w 954881"/>
                <a:gd name="connsiteY48" fmla="*/ 457200 h 1233487"/>
                <a:gd name="connsiteX49" fmla="*/ 147637 w 954881"/>
                <a:gd name="connsiteY49" fmla="*/ 476250 h 1233487"/>
                <a:gd name="connsiteX50" fmla="*/ 126206 w 954881"/>
                <a:gd name="connsiteY50" fmla="*/ 488156 h 1233487"/>
                <a:gd name="connsiteX51" fmla="*/ 114300 w 954881"/>
                <a:gd name="connsiteY51" fmla="*/ 521494 h 1233487"/>
                <a:gd name="connsiteX52" fmla="*/ 133350 w 954881"/>
                <a:gd name="connsiteY52" fmla="*/ 550069 h 1233487"/>
                <a:gd name="connsiteX53" fmla="*/ 138112 w 954881"/>
                <a:gd name="connsiteY53" fmla="*/ 573881 h 1233487"/>
                <a:gd name="connsiteX54" fmla="*/ 171450 w 954881"/>
                <a:gd name="connsiteY54" fmla="*/ 583406 h 1233487"/>
                <a:gd name="connsiteX55" fmla="*/ 192881 w 954881"/>
                <a:gd name="connsiteY55" fmla="*/ 602456 h 1233487"/>
                <a:gd name="connsiteX56" fmla="*/ 195262 w 954881"/>
                <a:gd name="connsiteY56" fmla="*/ 616744 h 1233487"/>
                <a:gd name="connsiteX57" fmla="*/ 188118 w 954881"/>
                <a:gd name="connsiteY57" fmla="*/ 666750 h 1233487"/>
                <a:gd name="connsiteX58" fmla="*/ 192881 w 954881"/>
                <a:gd name="connsiteY58" fmla="*/ 700087 h 1233487"/>
                <a:gd name="connsiteX59" fmla="*/ 226218 w 954881"/>
                <a:gd name="connsiteY59" fmla="*/ 709612 h 1233487"/>
                <a:gd name="connsiteX60" fmla="*/ 223837 w 954881"/>
                <a:gd name="connsiteY60" fmla="*/ 745331 h 1233487"/>
                <a:gd name="connsiteX61" fmla="*/ 204787 w 954881"/>
                <a:gd name="connsiteY61" fmla="*/ 792956 h 1233487"/>
                <a:gd name="connsiteX62" fmla="*/ 173831 w 954881"/>
                <a:gd name="connsiteY62" fmla="*/ 797719 h 1233487"/>
                <a:gd name="connsiteX63" fmla="*/ 154781 w 954881"/>
                <a:gd name="connsiteY63" fmla="*/ 819150 h 1233487"/>
                <a:gd name="connsiteX64" fmla="*/ 135731 w 954881"/>
                <a:gd name="connsiteY64" fmla="*/ 842962 h 1233487"/>
                <a:gd name="connsiteX65" fmla="*/ 145256 w 954881"/>
                <a:gd name="connsiteY65" fmla="*/ 862012 h 1233487"/>
                <a:gd name="connsiteX66" fmla="*/ 161925 w 954881"/>
                <a:gd name="connsiteY66" fmla="*/ 892969 h 1233487"/>
                <a:gd name="connsiteX67" fmla="*/ 135731 w 954881"/>
                <a:gd name="connsiteY67" fmla="*/ 940594 h 1233487"/>
                <a:gd name="connsiteX68" fmla="*/ 116681 w 954881"/>
                <a:gd name="connsiteY68" fmla="*/ 916781 h 1233487"/>
                <a:gd name="connsiteX69" fmla="*/ 92868 w 954881"/>
                <a:gd name="connsiteY69" fmla="*/ 916781 h 1233487"/>
                <a:gd name="connsiteX70" fmla="*/ 73818 w 954881"/>
                <a:gd name="connsiteY70" fmla="*/ 935831 h 1233487"/>
                <a:gd name="connsiteX71" fmla="*/ 76200 w 954881"/>
                <a:gd name="connsiteY71" fmla="*/ 957262 h 1233487"/>
                <a:gd name="connsiteX72" fmla="*/ 76200 w 954881"/>
                <a:gd name="connsiteY72" fmla="*/ 997744 h 1233487"/>
                <a:gd name="connsiteX73" fmla="*/ 78581 w 954881"/>
                <a:gd name="connsiteY73" fmla="*/ 1026319 h 1233487"/>
                <a:gd name="connsiteX74" fmla="*/ 57150 w 954881"/>
                <a:gd name="connsiteY74" fmla="*/ 1050131 h 1233487"/>
                <a:gd name="connsiteX75" fmla="*/ 33337 w 954881"/>
                <a:gd name="connsiteY75" fmla="*/ 1066800 h 1233487"/>
                <a:gd name="connsiteX76" fmla="*/ 2381 w 954881"/>
                <a:gd name="connsiteY76" fmla="*/ 1057275 h 1233487"/>
                <a:gd name="connsiteX77" fmla="*/ 0 w 954881"/>
                <a:gd name="connsiteY77" fmla="*/ 1076325 h 1233487"/>
                <a:gd name="connsiteX78" fmla="*/ 7143 w 954881"/>
                <a:gd name="connsiteY78" fmla="*/ 1119187 h 1233487"/>
                <a:gd name="connsiteX79" fmla="*/ 9525 w 954881"/>
                <a:gd name="connsiteY79" fmla="*/ 1157287 h 1233487"/>
                <a:gd name="connsiteX80" fmla="*/ 2381 w 954881"/>
                <a:gd name="connsiteY80" fmla="*/ 1193006 h 1233487"/>
                <a:gd name="connsiteX81" fmla="*/ 23812 w 954881"/>
                <a:gd name="connsiteY81" fmla="*/ 1226344 h 1233487"/>
                <a:gd name="connsiteX82" fmla="*/ 76200 w 954881"/>
                <a:gd name="connsiteY82" fmla="*/ 1226344 h 1233487"/>
                <a:gd name="connsiteX83" fmla="*/ 128587 w 954881"/>
                <a:gd name="connsiteY83" fmla="*/ 1221581 h 1233487"/>
                <a:gd name="connsiteX84" fmla="*/ 130968 w 954881"/>
                <a:gd name="connsiteY84" fmla="*/ 1207294 h 1233487"/>
                <a:gd name="connsiteX85" fmla="*/ 166687 w 954881"/>
                <a:gd name="connsiteY85" fmla="*/ 1233487 h 1233487"/>
                <a:gd name="connsiteX86" fmla="*/ 188118 w 954881"/>
                <a:gd name="connsiteY86" fmla="*/ 1216819 h 1233487"/>
                <a:gd name="connsiteX87" fmla="*/ 204787 w 954881"/>
                <a:gd name="connsiteY87" fmla="*/ 1181100 h 1233487"/>
                <a:gd name="connsiteX88" fmla="*/ 230981 w 954881"/>
                <a:gd name="connsiteY88" fmla="*/ 1173956 h 1233487"/>
                <a:gd name="connsiteX89" fmla="*/ 259556 w 954881"/>
                <a:gd name="connsiteY89" fmla="*/ 1185862 h 1233487"/>
                <a:gd name="connsiteX90" fmla="*/ 292893 w 954881"/>
                <a:gd name="connsiteY90" fmla="*/ 1197769 h 1233487"/>
                <a:gd name="connsiteX91" fmla="*/ 328612 w 954881"/>
                <a:gd name="connsiteY91" fmla="*/ 1197769 h 1233487"/>
                <a:gd name="connsiteX92" fmla="*/ 354806 w 954881"/>
                <a:gd name="connsiteY92" fmla="*/ 1178719 h 1233487"/>
                <a:gd name="connsiteX93" fmla="*/ 407193 w 954881"/>
                <a:gd name="connsiteY93" fmla="*/ 1193006 h 1233487"/>
                <a:gd name="connsiteX94" fmla="*/ 426243 w 954881"/>
                <a:gd name="connsiteY94" fmla="*/ 1162050 h 1233487"/>
                <a:gd name="connsiteX95" fmla="*/ 478631 w 954881"/>
                <a:gd name="connsiteY95" fmla="*/ 1190625 h 1233487"/>
                <a:gd name="connsiteX96" fmla="*/ 497681 w 954881"/>
                <a:gd name="connsiteY96" fmla="*/ 1209675 h 1233487"/>
                <a:gd name="connsiteX97" fmla="*/ 511968 w 954881"/>
                <a:gd name="connsiteY97" fmla="*/ 1212056 h 1233487"/>
                <a:gd name="connsiteX98" fmla="*/ 519112 w 954881"/>
                <a:gd name="connsiteY98" fmla="*/ 1188244 h 1233487"/>
                <a:gd name="connsiteX99" fmla="*/ 540543 w 954881"/>
                <a:gd name="connsiteY99" fmla="*/ 1171575 h 1233487"/>
                <a:gd name="connsiteX100" fmla="*/ 564356 w 954881"/>
                <a:gd name="connsiteY100" fmla="*/ 1138237 h 1233487"/>
                <a:gd name="connsiteX101" fmla="*/ 595312 w 954881"/>
                <a:gd name="connsiteY101" fmla="*/ 1140619 h 1233487"/>
                <a:gd name="connsiteX102" fmla="*/ 638175 w 954881"/>
                <a:gd name="connsiteY102" fmla="*/ 1131094 h 1233487"/>
                <a:gd name="connsiteX103" fmla="*/ 657225 w 954881"/>
                <a:gd name="connsiteY103" fmla="*/ 1126331 h 1233487"/>
                <a:gd name="connsiteX104" fmla="*/ 688181 w 954881"/>
                <a:gd name="connsiteY104" fmla="*/ 1133475 h 1233487"/>
                <a:gd name="connsiteX105" fmla="*/ 709612 w 954881"/>
                <a:gd name="connsiteY105" fmla="*/ 1152525 h 1233487"/>
                <a:gd name="connsiteX106" fmla="*/ 740568 w 954881"/>
                <a:gd name="connsiteY106" fmla="*/ 1147762 h 1233487"/>
                <a:gd name="connsiteX107" fmla="*/ 742950 w 954881"/>
                <a:gd name="connsiteY107" fmla="*/ 1112044 h 1233487"/>
                <a:gd name="connsiteX108" fmla="*/ 773906 w 954881"/>
                <a:gd name="connsiteY108" fmla="*/ 1092994 h 1233487"/>
                <a:gd name="connsiteX109" fmla="*/ 797718 w 954881"/>
                <a:gd name="connsiteY109" fmla="*/ 1073944 h 1233487"/>
                <a:gd name="connsiteX110" fmla="*/ 831056 w 954881"/>
                <a:gd name="connsiteY110" fmla="*/ 1092994 h 1233487"/>
                <a:gd name="connsiteX111" fmla="*/ 857250 w 954881"/>
                <a:gd name="connsiteY111" fmla="*/ 1078706 h 1233487"/>
                <a:gd name="connsiteX112" fmla="*/ 831056 w 954881"/>
                <a:gd name="connsiteY112" fmla="*/ 1047750 h 1233487"/>
                <a:gd name="connsiteX113" fmla="*/ 833437 w 954881"/>
                <a:gd name="connsiteY113" fmla="*/ 1012031 h 1233487"/>
                <a:gd name="connsiteX114" fmla="*/ 814387 w 954881"/>
                <a:gd name="connsiteY114" fmla="*/ 985837 h 1233487"/>
                <a:gd name="connsiteX115" fmla="*/ 819150 w 954881"/>
                <a:gd name="connsiteY115" fmla="*/ 957262 h 1233487"/>
                <a:gd name="connsiteX116" fmla="*/ 831056 w 954881"/>
                <a:gd name="connsiteY116" fmla="*/ 933450 h 1233487"/>
                <a:gd name="connsiteX117" fmla="*/ 816768 w 954881"/>
                <a:gd name="connsiteY117" fmla="*/ 912019 h 1233487"/>
                <a:gd name="connsiteX118" fmla="*/ 866775 w 954881"/>
                <a:gd name="connsiteY118" fmla="*/ 888206 h 1233487"/>
                <a:gd name="connsiteX119" fmla="*/ 892968 w 954881"/>
                <a:gd name="connsiteY119" fmla="*/ 890587 h 1233487"/>
                <a:gd name="connsiteX120" fmla="*/ 954881 w 954881"/>
                <a:gd name="connsiteY120" fmla="*/ 845344 h 1233487"/>
                <a:gd name="connsiteX0" fmla="*/ 954881 w 954881"/>
                <a:gd name="connsiteY0" fmla="*/ 845344 h 1233487"/>
                <a:gd name="connsiteX1" fmla="*/ 921543 w 954881"/>
                <a:gd name="connsiteY1" fmla="*/ 769144 h 1233487"/>
                <a:gd name="connsiteX2" fmla="*/ 933450 w 954881"/>
                <a:gd name="connsiteY2" fmla="*/ 714375 h 1233487"/>
                <a:gd name="connsiteX3" fmla="*/ 892968 w 954881"/>
                <a:gd name="connsiteY3" fmla="*/ 702469 h 1233487"/>
                <a:gd name="connsiteX4" fmla="*/ 876300 w 954881"/>
                <a:gd name="connsiteY4" fmla="*/ 669131 h 1233487"/>
                <a:gd name="connsiteX5" fmla="*/ 866775 w 954881"/>
                <a:gd name="connsiteY5" fmla="*/ 645319 h 1233487"/>
                <a:gd name="connsiteX6" fmla="*/ 862012 w 954881"/>
                <a:gd name="connsiteY6" fmla="*/ 609600 h 1233487"/>
                <a:gd name="connsiteX7" fmla="*/ 840581 w 954881"/>
                <a:gd name="connsiteY7" fmla="*/ 583406 h 1233487"/>
                <a:gd name="connsiteX8" fmla="*/ 821531 w 954881"/>
                <a:gd name="connsiteY8" fmla="*/ 571500 h 1233487"/>
                <a:gd name="connsiteX9" fmla="*/ 783431 w 954881"/>
                <a:gd name="connsiteY9" fmla="*/ 559594 h 1233487"/>
                <a:gd name="connsiteX10" fmla="*/ 745331 w 954881"/>
                <a:gd name="connsiteY10" fmla="*/ 561975 h 1233487"/>
                <a:gd name="connsiteX11" fmla="*/ 723900 w 954881"/>
                <a:gd name="connsiteY11" fmla="*/ 554831 h 1233487"/>
                <a:gd name="connsiteX12" fmla="*/ 711993 w 954881"/>
                <a:gd name="connsiteY12" fmla="*/ 540543 h 1233487"/>
                <a:gd name="connsiteX13" fmla="*/ 707231 w 954881"/>
                <a:gd name="connsiteY13" fmla="*/ 497681 h 1233487"/>
                <a:gd name="connsiteX14" fmla="*/ 692943 w 954881"/>
                <a:gd name="connsiteY14" fmla="*/ 447675 h 1233487"/>
                <a:gd name="connsiteX15" fmla="*/ 692943 w 954881"/>
                <a:gd name="connsiteY15" fmla="*/ 414337 h 1233487"/>
                <a:gd name="connsiteX16" fmla="*/ 690562 w 954881"/>
                <a:gd name="connsiteY16" fmla="*/ 392906 h 1233487"/>
                <a:gd name="connsiteX17" fmla="*/ 628650 w 954881"/>
                <a:gd name="connsiteY17" fmla="*/ 373856 h 1233487"/>
                <a:gd name="connsiteX18" fmla="*/ 633412 w 954881"/>
                <a:gd name="connsiteY18" fmla="*/ 340519 h 1233487"/>
                <a:gd name="connsiteX19" fmla="*/ 614362 w 954881"/>
                <a:gd name="connsiteY19" fmla="*/ 300037 h 1233487"/>
                <a:gd name="connsiteX20" fmla="*/ 592931 w 954881"/>
                <a:gd name="connsiteY20" fmla="*/ 254794 h 1233487"/>
                <a:gd name="connsiteX21" fmla="*/ 592931 w 954881"/>
                <a:gd name="connsiteY21" fmla="*/ 238125 h 1233487"/>
                <a:gd name="connsiteX22" fmla="*/ 595312 w 954881"/>
                <a:gd name="connsiteY22" fmla="*/ 200025 h 1233487"/>
                <a:gd name="connsiteX23" fmla="*/ 564356 w 954881"/>
                <a:gd name="connsiteY23" fmla="*/ 154781 h 1233487"/>
                <a:gd name="connsiteX24" fmla="*/ 538162 w 954881"/>
                <a:gd name="connsiteY24" fmla="*/ 126206 h 1233487"/>
                <a:gd name="connsiteX25" fmla="*/ 497681 w 954881"/>
                <a:gd name="connsiteY25" fmla="*/ 116681 h 1233487"/>
                <a:gd name="connsiteX26" fmla="*/ 464343 w 954881"/>
                <a:gd name="connsiteY26" fmla="*/ 90487 h 1233487"/>
                <a:gd name="connsiteX27" fmla="*/ 442912 w 954881"/>
                <a:gd name="connsiteY27" fmla="*/ 71437 h 1233487"/>
                <a:gd name="connsiteX28" fmla="*/ 404812 w 954881"/>
                <a:gd name="connsiteY28" fmla="*/ 50006 h 1233487"/>
                <a:gd name="connsiteX29" fmla="*/ 371475 w 954881"/>
                <a:gd name="connsiteY29" fmla="*/ 47625 h 1233487"/>
                <a:gd name="connsiteX30" fmla="*/ 314325 w 954881"/>
                <a:gd name="connsiteY30" fmla="*/ 40481 h 1233487"/>
                <a:gd name="connsiteX31" fmla="*/ 280987 w 954881"/>
                <a:gd name="connsiteY31" fmla="*/ 42862 h 1233487"/>
                <a:gd name="connsiteX32" fmla="*/ 283368 w 954881"/>
                <a:gd name="connsiteY32" fmla="*/ 11906 h 1233487"/>
                <a:gd name="connsiteX33" fmla="*/ 250031 w 954881"/>
                <a:gd name="connsiteY33" fmla="*/ 0 h 1233487"/>
                <a:gd name="connsiteX34" fmla="*/ 226218 w 954881"/>
                <a:gd name="connsiteY34" fmla="*/ 0 h 1233487"/>
                <a:gd name="connsiteX35" fmla="*/ 211931 w 954881"/>
                <a:gd name="connsiteY35" fmla="*/ 21431 h 1233487"/>
                <a:gd name="connsiteX36" fmla="*/ 228600 w 954881"/>
                <a:gd name="connsiteY36" fmla="*/ 42862 h 1233487"/>
                <a:gd name="connsiteX37" fmla="*/ 223837 w 954881"/>
                <a:gd name="connsiteY37" fmla="*/ 66675 h 1233487"/>
                <a:gd name="connsiteX38" fmla="*/ 223837 w 954881"/>
                <a:gd name="connsiteY38" fmla="*/ 104775 h 1233487"/>
                <a:gd name="connsiteX39" fmla="*/ 219075 w 954881"/>
                <a:gd name="connsiteY39" fmla="*/ 128587 h 1233487"/>
                <a:gd name="connsiteX40" fmla="*/ 219075 w 954881"/>
                <a:gd name="connsiteY40" fmla="*/ 142875 h 1233487"/>
                <a:gd name="connsiteX41" fmla="*/ 219075 w 954881"/>
                <a:gd name="connsiteY41" fmla="*/ 192881 h 1233487"/>
                <a:gd name="connsiteX42" fmla="*/ 228600 w 954881"/>
                <a:gd name="connsiteY42" fmla="*/ 235744 h 1233487"/>
                <a:gd name="connsiteX43" fmla="*/ 235743 w 954881"/>
                <a:gd name="connsiteY43" fmla="*/ 266700 h 1233487"/>
                <a:gd name="connsiteX44" fmla="*/ 211931 w 954881"/>
                <a:gd name="connsiteY44" fmla="*/ 309563 h 1233487"/>
                <a:gd name="connsiteX45" fmla="*/ 195262 w 954881"/>
                <a:gd name="connsiteY45" fmla="*/ 354806 h 1233487"/>
                <a:gd name="connsiteX46" fmla="*/ 188118 w 954881"/>
                <a:gd name="connsiteY46" fmla="*/ 400050 h 1233487"/>
                <a:gd name="connsiteX47" fmla="*/ 183356 w 954881"/>
                <a:gd name="connsiteY47" fmla="*/ 433387 h 1233487"/>
                <a:gd name="connsiteX48" fmla="*/ 161925 w 954881"/>
                <a:gd name="connsiteY48" fmla="*/ 457200 h 1233487"/>
                <a:gd name="connsiteX49" fmla="*/ 147637 w 954881"/>
                <a:gd name="connsiteY49" fmla="*/ 476250 h 1233487"/>
                <a:gd name="connsiteX50" fmla="*/ 126206 w 954881"/>
                <a:gd name="connsiteY50" fmla="*/ 488156 h 1233487"/>
                <a:gd name="connsiteX51" fmla="*/ 114300 w 954881"/>
                <a:gd name="connsiteY51" fmla="*/ 521494 h 1233487"/>
                <a:gd name="connsiteX52" fmla="*/ 133350 w 954881"/>
                <a:gd name="connsiteY52" fmla="*/ 550069 h 1233487"/>
                <a:gd name="connsiteX53" fmla="*/ 138112 w 954881"/>
                <a:gd name="connsiteY53" fmla="*/ 573881 h 1233487"/>
                <a:gd name="connsiteX54" fmla="*/ 171450 w 954881"/>
                <a:gd name="connsiteY54" fmla="*/ 583406 h 1233487"/>
                <a:gd name="connsiteX55" fmla="*/ 192881 w 954881"/>
                <a:gd name="connsiteY55" fmla="*/ 602456 h 1233487"/>
                <a:gd name="connsiteX56" fmla="*/ 195262 w 954881"/>
                <a:gd name="connsiteY56" fmla="*/ 616744 h 1233487"/>
                <a:gd name="connsiteX57" fmla="*/ 188118 w 954881"/>
                <a:gd name="connsiteY57" fmla="*/ 666750 h 1233487"/>
                <a:gd name="connsiteX58" fmla="*/ 192881 w 954881"/>
                <a:gd name="connsiteY58" fmla="*/ 700087 h 1233487"/>
                <a:gd name="connsiteX59" fmla="*/ 226218 w 954881"/>
                <a:gd name="connsiteY59" fmla="*/ 709612 h 1233487"/>
                <a:gd name="connsiteX60" fmla="*/ 223837 w 954881"/>
                <a:gd name="connsiteY60" fmla="*/ 745331 h 1233487"/>
                <a:gd name="connsiteX61" fmla="*/ 204787 w 954881"/>
                <a:gd name="connsiteY61" fmla="*/ 792956 h 1233487"/>
                <a:gd name="connsiteX62" fmla="*/ 173831 w 954881"/>
                <a:gd name="connsiteY62" fmla="*/ 797719 h 1233487"/>
                <a:gd name="connsiteX63" fmla="*/ 154781 w 954881"/>
                <a:gd name="connsiteY63" fmla="*/ 819150 h 1233487"/>
                <a:gd name="connsiteX64" fmla="*/ 135731 w 954881"/>
                <a:gd name="connsiteY64" fmla="*/ 842962 h 1233487"/>
                <a:gd name="connsiteX65" fmla="*/ 145256 w 954881"/>
                <a:gd name="connsiteY65" fmla="*/ 862012 h 1233487"/>
                <a:gd name="connsiteX66" fmla="*/ 161925 w 954881"/>
                <a:gd name="connsiteY66" fmla="*/ 892969 h 1233487"/>
                <a:gd name="connsiteX67" fmla="*/ 135731 w 954881"/>
                <a:gd name="connsiteY67" fmla="*/ 940594 h 1233487"/>
                <a:gd name="connsiteX68" fmla="*/ 116681 w 954881"/>
                <a:gd name="connsiteY68" fmla="*/ 916781 h 1233487"/>
                <a:gd name="connsiteX69" fmla="*/ 92868 w 954881"/>
                <a:gd name="connsiteY69" fmla="*/ 916781 h 1233487"/>
                <a:gd name="connsiteX70" fmla="*/ 73818 w 954881"/>
                <a:gd name="connsiteY70" fmla="*/ 935831 h 1233487"/>
                <a:gd name="connsiteX71" fmla="*/ 76200 w 954881"/>
                <a:gd name="connsiteY71" fmla="*/ 957262 h 1233487"/>
                <a:gd name="connsiteX72" fmla="*/ 76200 w 954881"/>
                <a:gd name="connsiteY72" fmla="*/ 997744 h 1233487"/>
                <a:gd name="connsiteX73" fmla="*/ 78581 w 954881"/>
                <a:gd name="connsiteY73" fmla="*/ 1026319 h 1233487"/>
                <a:gd name="connsiteX74" fmla="*/ 57150 w 954881"/>
                <a:gd name="connsiteY74" fmla="*/ 1050131 h 1233487"/>
                <a:gd name="connsiteX75" fmla="*/ 33337 w 954881"/>
                <a:gd name="connsiteY75" fmla="*/ 1066800 h 1233487"/>
                <a:gd name="connsiteX76" fmla="*/ 2381 w 954881"/>
                <a:gd name="connsiteY76" fmla="*/ 1057275 h 1233487"/>
                <a:gd name="connsiteX77" fmla="*/ 0 w 954881"/>
                <a:gd name="connsiteY77" fmla="*/ 1076325 h 1233487"/>
                <a:gd name="connsiteX78" fmla="*/ 7143 w 954881"/>
                <a:gd name="connsiteY78" fmla="*/ 1119187 h 1233487"/>
                <a:gd name="connsiteX79" fmla="*/ 9525 w 954881"/>
                <a:gd name="connsiteY79" fmla="*/ 1157287 h 1233487"/>
                <a:gd name="connsiteX80" fmla="*/ 2381 w 954881"/>
                <a:gd name="connsiteY80" fmla="*/ 1193006 h 1233487"/>
                <a:gd name="connsiteX81" fmla="*/ 23812 w 954881"/>
                <a:gd name="connsiteY81" fmla="*/ 1226344 h 1233487"/>
                <a:gd name="connsiteX82" fmla="*/ 76200 w 954881"/>
                <a:gd name="connsiteY82" fmla="*/ 1226344 h 1233487"/>
                <a:gd name="connsiteX83" fmla="*/ 128587 w 954881"/>
                <a:gd name="connsiteY83" fmla="*/ 1221581 h 1233487"/>
                <a:gd name="connsiteX84" fmla="*/ 130968 w 954881"/>
                <a:gd name="connsiteY84" fmla="*/ 1207294 h 1233487"/>
                <a:gd name="connsiteX85" fmla="*/ 166687 w 954881"/>
                <a:gd name="connsiteY85" fmla="*/ 1233487 h 1233487"/>
                <a:gd name="connsiteX86" fmla="*/ 188118 w 954881"/>
                <a:gd name="connsiteY86" fmla="*/ 1216819 h 1233487"/>
                <a:gd name="connsiteX87" fmla="*/ 204787 w 954881"/>
                <a:gd name="connsiteY87" fmla="*/ 1181100 h 1233487"/>
                <a:gd name="connsiteX88" fmla="*/ 230981 w 954881"/>
                <a:gd name="connsiteY88" fmla="*/ 1173956 h 1233487"/>
                <a:gd name="connsiteX89" fmla="*/ 259556 w 954881"/>
                <a:gd name="connsiteY89" fmla="*/ 1185862 h 1233487"/>
                <a:gd name="connsiteX90" fmla="*/ 292893 w 954881"/>
                <a:gd name="connsiteY90" fmla="*/ 1197769 h 1233487"/>
                <a:gd name="connsiteX91" fmla="*/ 328612 w 954881"/>
                <a:gd name="connsiteY91" fmla="*/ 1197769 h 1233487"/>
                <a:gd name="connsiteX92" fmla="*/ 354806 w 954881"/>
                <a:gd name="connsiteY92" fmla="*/ 1178719 h 1233487"/>
                <a:gd name="connsiteX93" fmla="*/ 407193 w 954881"/>
                <a:gd name="connsiteY93" fmla="*/ 1193006 h 1233487"/>
                <a:gd name="connsiteX94" fmla="*/ 426243 w 954881"/>
                <a:gd name="connsiteY94" fmla="*/ 1162050 h 1233487"/>
                <a:gd name="connsiteX95" fmla="*/ 478631 w 954881"/>
                <a:gd name="connsiteY95" fmla="*/ 1190625 h 1233487"/>
                <a:gd name="connsiteX96" fmla="*/ 497681 w 954881"/>
                <a:gd name="connsiteY96" fmla="*/ 1209675 h 1233487"/>
                <a:gd name="connsiteX97" fmla="*/ 511968 w 954881"/>
                <a:gd name="connsiteY97" fmla="*/ 1212056 h 1233487"/>
                <a:gd name="connsiteX98" fmla="*/ 519112 w 954881"/>
                <a:gd name="connsiteY98" fmla="*/ 1188244 h 1233487"/>
                <a:gd name="connsiteX99" fmla="*/ 540543 w 954881"/>
                <a:gd name="connsiteY99" fmla="*/ 1171575 h 1233487"/>
                <a:gd name="connsiteX100" fmla="*/ 564356 w 954881"/>
                <a:gd name="connsiteY100" fmla="*/ 1138237 h 1233487"/>
                <a:gd name="connsiteX101" fmla="*/ 595312 w 954881"/>
                <a:gd name="connsiteY101" fmla="*/ 1140619 h 1233487"/>
                <a:gd name="connsiteX102" fmla="*/ 607218 w 954881"/>
                <a:gd name="connsiteY102" fmla="*/ 1128712 h 1233487"/>
                <a:gd name="connsiteX103" fmla="*/ 638175 w 954881"/>
                <a:gd name="connsiteY103" fmla="*/ 1131094 h 1233487"/>
                <a:gd name="connsiteX104" fmla="*/ 657225 w 954881"/>
                <a:gd name="connsiteY104" fmla="*/ 1126331 h 1233487"/>
                <a:gd name="connsiteX105" fmla="*/ 688181 w 954881"/>
                <a:gd name="connsiteY105" fmla="*/ 1133475 h 1233487"/>
                <a:gd name="connsiteX106" fmla="*/ 709612 w 954881"/>
                <a:gd name="connsiteY106" fmla="*/ 1152525 h 1233487"/>
                <a:gd name="connsiteX107" fmla="*/ 740568 w 954881"/>
                <a:gd name="connsiteY107" fmla="*/ 1147762 h 1233487"/>
                <a:gd name="connsiteX108" fmla="*/ 742950 w 954881"/>
                <a:gd name="connsiteY108" fmla="*/ 1112044 h 1233487"/>
                <a:gd name="connsiteX109" fmla="*/ 773906 w 954881"/>
                <a:gd name="connsiteY109" fmla="*/ 1092994 h 1233487"/>
                <a:gd name="connsiteX110" fmla="*/ 797718 w 954881"/>
                <a:gd name="connsiteY110" fmla="*/ 1073944 h 1233487"/>
                <a:gd name="connsiteX111" fmla="*/ 831056 w 954881"/>
                <a:gd name="connsiteY111" fmla="*/ 1092994 h 1233487"/>
                <a:gd name="connsiteX112" fmla="*/ 857250 w 954881"/>
                <a:gd name="connsiteY112" fmla="*/ 1078706 h 1233487"/>
                <a:gd name="connsiteX113" fmla="*/ 831056 w 954881"/>
                <a:gd name="connsiteY113" fmla="*/ 1047750 h 1233487"/>
                <a:gd name="connsiteX114" fmla="*/ 833437 w 954881"/>
                <a:gd name="connsiteY114" fmla="*/ 1012031 h 1233487"/>
                <a:gd name="connsiteX115" fmla="*/ 814387 w 954881"/>
                <a:gd name="connsiteY115" fmla="*/ 985837 h 1233487"/>
                <a:gd name="connsiteX116" fmla="*/ 819150 w 954881"/>
                <a:gd name="connsiteY116" fmla="*/ 957262 h 1233487"/>
                <a:gd name="connsiteX117" fmla="*/ 831056 w 954881"/>
                <a:gd name="connsiteY117" fmla="*/ 933450 h 1233487"/>
                <a:gd name="connsiteX118" fmla="*/ 816768 w 954881"/>
                <a:gd name="connsiteY118" fmla="*/ 912019 h 1233487"/>
                <a:gd name="connsiteX119" fmla="*/ 866775 w 954881"/>
                <a:gd name="connsiteY119" fmla="*/ 888206 h 1233487"/>
                <a:gd name="connsiteX120" fmla="*/ 892968 w 954881"/>
                <a:gd name="connsiteY120" fmla="*/ 890587 h 1233487"/>
                <a:gd name="connsiteX121" fmla="*/ 954881 w 954881"/>
                <a:gd name="connsiteY121" fmla="*/ 845344 h 1233487"/>
                <a:gd name="connsiteX0" fmla="*/ 954881 w 954881"/>
                <a:gd name="connsiteY0" fmla="*/ 845344 h 1233487"/>
                <a:gd name="connsiteX1" fmla="*/ 921543 w 954881"/>
                <a:gd name="connsiteY1" fmla="*/ 769144 h 1233487"/>
                <a:gd name="connsiteX2" fmla="*/ 933450 w 954881"/>
                <a:gd name="connsiteY2" fmla="*/ 714375 h 1233487"/>
                <a:gd name="connsiteX3" fmla="*/ 892968 w 954881"/>
                <a:gd name="connsiteY3" fmla="*/ 702469 h 1233487"/>
                <a:gd name="connsiteX4" fmla="*/ 876300 w 954881"/>
                <a:gd name="connsiteY4" fmla="*/ 669131 h 1233487"/>
                <a:gd name="connsiteX5" fmla="*/ 866775 w 954881"/>
                <a:gd name="connsiteY5" fmla="*/ 645319 h 1233487"/>
                <a:gd name="connsiteX6" fmla="*/ 862012 w 954881"/>
                <a:gd name="connsiteY6" fmla="*/ 609600 h 1233487"/>
                <a:gd name="connsiteX7" fmla="*/ 840581 w 954881"/>
                <a:gd name="connsiteY7" fmla="*/ 583406 h 1233487"/>
                <a:gd name="connsiteX8" fmla="*/ 821531 w 954881"/>
                <a:gd name="connsiteY8" fmla="*/ 571500 h 1233487"/>
                <a:gd name="connsiteX9" fmla="*/ 783431 w 954881"/>
                <a:gd name="connsiteY9" fmla="*/ 559594 h 1233487"/>
                <a:gd name="connsiteX10" fmla="*/ 745331 w 954881"/>
                <a:gd name="connsiteY10" fmla="*/ 561975 h 1233487"/>
                <a:gd name="connsiteX11" fmla="*/ 723900 w 954881"/>
                <a:gd name="connsiteY11" fmla="*/ 554831 h 1233487"/>
                <a:gd name="connsiteX12" fmla="*/ 711993 w 954881"/>
                <a:gd name="connsiteY12" fmla="*/ 540543 h 1233487"/>
                <a:gd name="connsiteX13" fmla="*/ 707231 w 954881"/>
                <a:gd name="connsiteY13" fmla="*/ 497681 h 1233487"/>
                <a:gd name="connsiteX14" fmla="*/ 692943 w 954881"/>
                <a:gd name="connsiteY14" fmla="*/ 447675 h 1233487"/>
                <a:gd name="connsiteX15" fmla="*/ 692943 w 954881"/>
                <a:gd name="connsiteY15" fmla="*/ 414337 h 1233487"/>
                <a:gd name="connsiteX16" fmla="*/ 690562 w 954881"/>
                <a:gd name="connsiteY16" fmla="*/ 392906 h 1233487"/>
                <a:gd name="connsiteX17" fmla="*/ 628650 w 954881"/>
                <a:gd name="connsiteY17" fmla="*/ 373856 h 1233487"/>
                <a:gd name="connsiteX18" fmla="*/ 633412 w 954881"/>
                <a:gd name="connsiteY18" fmla="*/ 340519 h 1233487"/>
                <a:gd name="connsiteX19" fmla="*/ 614362 w 954881"/>
                <a:gd name="connsiteY19" fmla="*/ 300037 h 1233487"/>
                <a:gd name="connsiteX20" fmla="*/ 592931 w 954881"/>
                <a:gd name="connsiteY20" fmla="*/ 254794 h 1233487"/>
                <a:gd name="connsiteX21" fmla="*/ 592931 w 954881"/>
                <a:gd name="connsiteY21" fmla="*/ 238125 h 1233487"/>
                <a:gd name="connsiteX22" fmla="*/ 595312 w 954881"/>
                <a:gd name="connsiteY22" fmla="*/ 200025 h 1233487"/>
                <a:gd name="connsiteX23" fmla="*/ 564356 w 954881"/>
                <a:gd name="connsiteY23" fmla="*/ 154781 h 1233487"/>
                <a:gd name="connsiteX24" fmla="*/ 538162 w 954881"/>
                <a:gd name="connsiteY24" fmla="*/ 126206 h 1233487"/>
                <a:gd name="connsiteX25" fmla="*/ 497681 w 954881"/>
                <a:gd name="connsiteY25" fmla="*/ 116681 h 1233487"/>
                <a:gd name="connsiteX26" fmla="*/ 464343 w 954881"/>
                <a:gd name="connsiteY26" fmla="*/ 90487 h 1233487"/>
                <a:gd name="connsiteX27" fmla="*/ 442912 w 954881"/>
                <a:gd name="connsiteY27" fmla="*/ 71437 h 1233487"/>
                <a:gd name="connsiteX28" fmla="*/ 404812 w 954881"/>
                <a:gd name="connsiteY28" fmla="*/ 50006 h 1233487"/>
                <a:gd name="connsiteX29" fmla="*/ 371475 w 954881"/>
                <a:gd name="connsiteY29" fmla="*/ 47625 h 1233487"/>
                <a:gd name="connsiteX30" fmla="*/ 314325 w 954881"/>
                <a:gd name="connsiteY30" fmla="*/ 40481 h 1233487"/>
                <a:gd name="connsiteX31" fmla="*/ 280987 w 954881"/>
                <a:gd name="connsiteY31" fmla="*/ 42862 h 1233487"/>
                <a:gd name="connsiteX32" fmla="*/ 283368 w 954881"/>
                <a:gd name="connsiteY32" fmla="*/ 11906 h 1233487"/>
                <a:gd name="connsiteX33" fmla="*/ 250031 w 954881"/>
                <a:gd name="connsiteY33" fmla="*/ 0 h 1233487"/>
                <a:gd name="connsiteX34" fmla="*/ 226218 w 954881"/>
                <a:gd name="connsiteY34" fmla="*/ 0 h 1233487"/>
                <a:gd name="connsiteX35" fmla="*/ 211931 w 954881"/>
                <a:gd name="connsiteY35" fmla="*/ 21431 h 1233487"/>
                <a:gd name="connsiteX36" fmla="*/ 228600 w 954881"/>
                <a:gd name="connsiteY36" fmla="*/ 42862 h 1233487"/>
                <a:gd name="connsiteX37" fmla="*/ 223837 w 954881"/>
                <a:gd name="connsiteY37" fmla="*/ 66675 h 1233487"/>
                <a:gd name="connsiteX38" fmla="*/ 223837 w 954881"/>
                <a:gd name="connsiteY38" fmla="*/ 104775 h 1233487"/>
                <a:gd name="connsiteX39" fmla="*/ 219075 w 954881"/>
                <a:gd name="connsiteY39" fmla="*/ 128587 h 1233487"/>
                <a:gd name="connsiteX40" fmla="*/ 219075 w 954881"/>
                <a:gd name="connsiteY40" fmla="*/ 142875 h 1233487"/>
                <a:gd name="connsiteX41" fmla="*/ 219075 w 954881"/>
                <a:gd name="connsiteY41" fmla="*/ 192881 h 1233487"/>
                <a:gd name="connsiteX42" fmla="*/ 228600 w 954881"/>
                <a:gd name="connsiteY42" fmla="*/ 235744 h 1233487"/>
                <a:gd name="connsiteX43" fmla="*/ 235743 w 954881"/>
                <a:gd name="connsiteY43" fmla="*/ 266700 h 1233487"/>
                <a:gd name="connsiteX44" fmla="*/ 211931 w 954881"/>
                <a:gd name="connsiteY44" fmla="*/ 309563 h 1233487"/>
                <a:gd name="connsiteX45" fmla="*/ 195262 w 954881"/>
                <a:gd name="connsiteY45" fmla="*/ 354806 h 1233487"/>
                <a:gd name="connsiteX46" fmla="*/ 188118 w 954881"/>
                <a:gd name="connsiteY46" fmla="*/ 400050 h 1233487"/>
                <a:gd name="connsiteX47" fmla="*/ 183356 w 954881"/>
                <a:gd name="connsiteY47" fmla="*/ 433387 h 1233487"/>
                <a:gd name="connsiteX48" fmla="*/ 161925 w 954881"/>
                <a:gd name="connsiteY48" fmla="*/ 457200 h 1233487"/>
                <a:gd name="connsiteX49" fmla="*/ 147637 w 954881"/>
                <a:gd name="connsiteY49" fmla="*/ 476250 h 1233487"/>
                <a:gd name="connsiteX50" fmla="*/ 126206 w 954881"/>
                <a:gd name="connsiteY50" fmla="*/ 488156 h 1233487"/>
                <a:gd name="connsiteX51" fmla="*/ 114300 w 954881"/>
                <a:gd name="connsiteY51" fmla="*/ 521494 h 1233487"/>
                <a:gd name="connsiteX52" fmla="*/ 133350 w 954881"/>
                <a:gd name="connsiteY52" fmla="*/ 550069 h 1233487"/>
                <a:gd name="connsiteX53" fmla="*/ 138112 w 954881"/>
                <a:gd name="connsiteY53" fmla="*/ 573881 h 1233487"/>
                <a:gd name="connsiteX54" fmla="*/ 171450 w 954881"/>
                <a:gd name="connsiteY54" fmla="*/ 583406 h 1233487"/>
                <a:gd name="connsiteX55" fmla="*/ 192881 w 954881"/>
                <a:gd name="connsiteY55" fmla="*/ 602456 h 1233487"/>
                <a:gd name="connsiteX56" fmla="*/ 195262 w 954881"/>
                <a:gd name="connsiteY56" fmla="*/ 616744 h 1233487"/>
                <a:gd name="connsiteX57" fmla="*/ 188118 w 954881"/>
                <a:gd name="connsiteY57" fmla="*/ 666750 h 1233487"/>
                <a:gd name="connsiteX58" fmla="*/ 192881 w 954881"/>
                <a:gd name="connsiteY58" fmla="*/ 700087 h 1233487"/>
                <a:gd name="connsiteX59" fmla="*/ 226218 w 954881"/>
                <a:gd name="connsiteY59" fmla="*/ 709612 h 1233487"/>
                <a:gd name="connsiteX60" fmla="*/ 223837 w 954881"/>
                <a:gd name="connsiteY60" fmla="*/ 745331 h 1233487"/>
                <a:gd name="connsiteX61" fmla="*/ 204787 w 954881"/>
                <a:gd name="connsiteY61" fmla="*/ 792956 h 1233487"/>
                <a:gd name="connsiteX62" fmla="*/ 173831 w 954881"/>
                <a:gd name="connsiteY62" fmla="*/ 797719 h 1233487"/>
                <a:gd name="connsiteX63" fmla="*/ 154781 w 954881"/>
                <a:gd name="connsiteY63" fmla="*/ 819150 h 1233487"/>
                <a:gd name="connsiteX64" fmla="*/ 135731 w 954881"/>
                <a:gd name="connsiteY64" fmla="*/ 842962 h 1233487"/>
                <a:gd name="connsiteX65" fmla="*/ 145256 w 954881"/>
                <a:gd name="connsiteY65" fmla="*/ 862012 h 1233487"/>
                <a:gd name="connsiteX66" fmla="*/ 161925 w 954881"/>
                <a:gd name="connsiteY66" fmla="*/ 892969 h 1233487"/>
                <a:gd name="connsiteX67" fmla="*/ 135731 w 954881"/>
                <a:gd name="connsiteY67" fmla="*/ 940594 h 1233487"/>
                <a:gd name="connsiteX68" fmla="*/ 116681 w 954881"/>
                <a:gd name="connsiteY68" fmla="*/ 916781 h 1233487"/>
                <a:gd name="connsiteX69" fmla="*/ 92868 w 954881"/>
                <a:gd name="connsiteY69" fmla="*/ 916781 h 1233487"/>
                <a:gd name="connsiteX70" fmla="*/ 73818 w 954881"/>
                <a:gd name="connsiteY70" fmla="*/ 935831 h 1233487"/>
                <a:gd name="connsiteX71" fmla="*/ 76200 w 954881"/>
                <a:gd name="connsiteY71" fmla="*/ 957262 h 1233487"/>
                <a:gd name="connsiteX72" fmla="*/ 76200 w 954881"/>
                <a:gd name="connsiteY72" fmla="*/ 997744 h 1233487"/>
                <a:gd name="connsiteX73" fmla="*/ 78581 w 954881"/>
                <a:gd name="connsiteY73" fmla="*/ 1026319 h 1233487"/>
                <a:gd name="connsiteX74" fmla="*/ 57150 w 954881"/>
                <a:gd name="connsiteY74" fmla="*/ 1050131 h 1233487"/>
                <a:gd name="connsiteX75" fmla="*/ 33337 w 954881"/>
                <a:gd name="connsiteY75" fmla="*/ 1066800 h 1233487"/>
                <a:gd name="connsiteX76" fmla="*/ 2381 w 954881"/>
                <a:gd name="connsiteY76" fmla="*/ 1057275 h 1233487"/>
                <a:gd name="connsiteX77" fmla="*/ 0 w 954881"/>
                <a:gd name="connsiteY77" fmla="*/ 1076325 h 1233487"/>
                <a:gd name="connsiteX78" fmla="*/ 7143 w 954881"/>
                <a:gd name="connsiteY78" fmla="*/ 1119187 h 1233487"/>
                <a:gd name="connsiteX79" fmla="*/ 9525 w 954881"/>
                <a:gd name="connsiteY79" fmla="*/ 1157287 h 1233487"/>
                <a:gd name="connsiteX80" fmla="*/ 2381 w 954881"/>
                <a:gd name="connsiteY80" fmla="*/ 1193006 h 1233487"/>
                <a:gd name="connsiteX81" fmla="*/ 23812 w 954881"/>
                <a:gd name="connsiteY81" fmla="*/ 1226344 h 1233487"/>
                <a:gd name="connsiteX82" fmla="*/ 76200 w 954881"/>
                <a:gd name="connsiteY82" fmla="*/ 1226344 h 1233487"/>
                <a:gd name="connsiteX83" fmla="*/ 128587 w 954881"/>
                <a:gd name="connsiteY83" fmla="*/ 1221581 h 1233487"/>
                <a:gd name="connsiteX84" fmla="*/ 130968 w 954881"/>
                <a:gd name="connsiteY84" fmla="*/ 1207294 h 1233487"/>
                <a:gd name="connsiteX85" fmla="*/ 166687 w 954881"/>
                <a:gd name="connsiteY85" fmla="*/ 1233487 h 1233487"/>
                <a:gd name="connsiteX86" fmla="*/ 188118 w 954881"/>
                <a:gd name="connsiteY86" fmla="*/ 1216819 h 1233487"/>
                <a:gd name="connsiteX87" fmla="*/ 211931 w 954881"/>
                <a:gd name="connsiteY87" fmla="*/ 1183481 h 1233487"/>
                <a:gd name="connsiteX88" fmla="*/ 230981 w 954881"/>
                <a:gd name="connsiteY88" fmla="*/ 1173956 h 1233487"/>
                <a:gd name="connsiteX89" fmla="*/ 259556 w 954881"/>
                <a:gd name="connsiteY89" fmla="*/ 1185862 h 1233487"/>
                <a:gd name="connsiteX90" fmla="*/ 292893 w 954881"/>
                <a:gd name="connsiteY90" fmla="*/ 1197769 h 1233487"/>
                <a:gd name="connsiteX91" fmla="*/ 328612 w 954881"/>
                <a:gd name="connsiteY91" fmla="*/ 1197769 h 1233487"/>
                <a:gd name="connsiteX92" fmla="*/ 354806 w 954881"/>
                <a:gd name="connsiteY92" fmla="*/ 1178719 h 1233487"/>
                <a:gd name="connsiteX93" fmla="*/ 407193 w 954881"/>
                <a:gd name="connsiteY93" fmla="*/ 1193006 h 1233487"/>
                <a:gd name="connsiteX94" fmla="*/ 426243 w 954881"/>
                <a:gd name="connsiteY94" fmla="*/ 1162050 h 1233487"/>
                <a:gd name="connsiteX95" fmla="*/ 478631 w 954881"/>
                <a:gd name="connsiteY95" fmla="*/ 1190625 h 1233487"/>
                <a:gd name="connsiteX96" fmla="*/ 497681 w 954881"/>
                <a:gd name="connsiteY96" fmla="*/ 1209675 h 1233487"/>
                <a:gd name="connsiteX97" fmla="*/ 511968 w 954881"/>
                <a:gd name="connsiteY97" fmla="*/ 1212056 h 1233487"/>
                <a:gd name="connsiteX98" fmla="*/ 519112 w 954881"/>
                <a:gd name="connsiteY98" fmla="*/ 1188244 h 1233487"/>
                <a:gd name="connsiteX99" fmla="*/ 540543 w 954881"/>
                <a:gd name="connsiteY99" fmla="*/ 1171575 h 1233487"/>
                <a:gd name="connsiteX100" fmla="*/ 564356 w 954881"/>
                <a:gd name="connsiteY100" fmla="*/ 1138237 h 1233487"/>
                <a:gd name="connsiteX101" fmla="*/ 595312 w 954881"/>
                <a:gd name="connsiteY101" fmla="*/ 1140619 h 1233487"/>
                <a:gd name="connsiteX102" fmla="*/ 607218 w 954881"/>
                <a:gd name="connsiteY102" fmla="*/ 1128712 h 1233487"/>
                <a:gd name="connsiteX103" fmla="*/ 638175 w 954881"/>
                <a:gd name="connsiteY103" fmla="*/ 1131094 h 1233487"/>
                <a:gd name="connsiteX104" fmla="*/ 657225 w 954881"/>
                <a:gd name="connsiteY104" fmla="*/ 1126331 h 1233487"/>
                <a:gd name="connsiteX105" fmla="*/ 688181 w 954881"/>
                <a:gd name="connsiteY105" fmla="*/ 1133475 h 1233487"/>
                <a:gd name="connsiteX106" fmla="*/ 709612 w 954881"/>
                <a:gd name="connsiteY106" fmla="*/ 1152525 h 1233487"/>
                <a:gd name="connsiteX107" fmla="*/ 740568 w 954881"/>
                <a:gd name="connsiteY107" fmla="*/ 1147762 h 1233487"/>
                <a:gd name="connsiteX108" fmla="*/ 742950 w 954881"/>
                <a:gd name="connsiteY108" fmla="*/ 1112044 h 1233487"/>
                <a:gd name="connsiteX109" fmla="*/ 773906 w 954881"/>
                <a:gd name="connsiteY109" fmla="*/ 1092994 h 1233487"/>
                <a:gd name="connsiteX110" fmla="*/ 797718 w 954881"/>
                <a:gd name="connsiteY110" fmla="*/ 1073944 h 1233487"/>
                <a:gd name="connsiteX111" fmla="*/ 831056 w 954881"/>
                <a:gd name="connsiteY111" fmla="*/ 1092994 h 1233487"/>
                <a:gd name="connsiteX112" fmla="*/ 857250 w 954881"/>
                <a:gd name="connsiteY112" fmla="*/ 1078706 h 1233487"/>
                <a:gd name="connsiteX113" fmla="*/ 831056 w 954881"/>
                <a:gd name="connsiteY113" fmla="*/ 1047750 h 1233487"/>
                <a:gd name="connsiteX114" fmla="*/ 833437 w 954881"/>
                <a:gd name="connsiteY114" fmla="*/ 1012031 h 1233487"/>
                <a:gd name="connsiteX115" fmla="*/ 814387 w 954881"/>
                <a:gd name="connsiteY115" fmla="*/ 985837 h 1233487"/>
                <a:gd name="connsiteX116" fmla="*/ 819150 w 954881"/>
                <a:gd name="connsiteY116" fmla="*/ 957262 h 1233487"/>
                <a:gd name="connsiteX117" fmla="*/ 831056 w 954881"/>
                <a:gd name="connsiteY117" fmla="*/ 933450 h 1233487"/>
                <a:gd name="connsiteX118" fmla="*/ 816768 w 954881"/>
                <a:gd name="connsiteY118" fmla="*/ 912019 h 1233487"/>
                <a:gd name="connsiteX119" fmla="*/ 866775 w 954881"/>
                <a:gd name="connsiteY119" fmla="*/ 888206 h 1233487"/>
                <a:gd name="connsiteX120" fmla="*/ 892968 w 954881"/>
                <a:gd name="connsiteY120" fmla="*/ 890587 h 1233487"/>
                <a:gd name="connsiteX121" fmla="*/ 954881 w 954881"/>
                <a:gd name="connsiteY121" fmla="*/ 845344 h 1233487"/>
                <a:gd name="connsiteX0" fmla="*/ 954881 w 954881"/>
                <a:gd name="connsiteY0" fmla="*/ 845344 h 1233487"/>
                <a:gd name="connsiteX1" fmla="*/ 921543 w 954881"/>
                <a:gd name="connsiteY1" fmla="*/ 769144 h 1233487"/>
                <a:gd name="connsiteX2" fmla="*/ 933450 w 954881"/>
                <a:gd name="connsiteY2" fmla="*/ 714375 h 1233487"/>
                <a:gd name="connsiteX3" fmla="*/ 892968 w 954881"/>
                <a:gd name="connsiteY3" fmla="*/ 702469 h 1233487"/>
                <a:gd name="connsiteX4" fmla="*/ 876300 w 954881"/>
                <a:gd name="connsiteY4" fmla="*/ 669131 h 1233487"/>
                <a:gd name="connsiteX5" fmla="*/ 866775 w 954881"/>
                <a:gd name="connsiteY5" fmla="*/ 645319 h 1233487"/>
                <a:gd name="connsiteX6" fmla="*/ 862012 w 954881"/>
                <a:gd name="connsiteY6" fmla="*/ 609600 h 1233487"/>
                <a:gd name="connsiteX7" fmla="*/ 840581 w 954881"/>
                <a:gd name="connsiteY7" fmla="*/ 583406 h 1233487"/>
                <a:gd name="connsiteX8" fmla="*/ 821531 w 954881"/>
                <a:gd name="connsiteY8" fmla="*/ 571500 h 1233487"/>
                <a:gd name="connsiteX9" fmla="*/ 783431 w 954881"/>
                <a:gd name="connsiteY9" fmla="*/ 559594 h 1233487"/>
                <a:gd name="connsiteX10" fmla="*/ 745331 w 954881"/>
                <a:gd name="connsiteY10" fmla="*/ 561975 h 1233487"/>
                <a:gd name="connsiteX11" fmla="*/ 723900 w 954881"/>
                <a:gd name="connsiteY11" fmla="*/ 554831 h 1233487"/>
                <a:gd name="connsiteX12" fmla="*/ 711993 w 954881"/>
                <a:gd name="connsiteY12" fmla="*/ 540543 h 1233487"/>
                <a:gd name="connsiteX13" fmla="*/ 707231 w 954881"/>
                <a:gd name="connsiteY13" fmla="*/ 497681 h 1233487"/>
                <a:gd name="connsiteX14" fmla="*/ 692943 w 954881"/>
                <a:gd name="connsiteY14" fmla="*/ 447675 h 1233487"/>
                <a:gd name="connsiteX15" fmla="*/ 692943 w 954881"/>
                <a:gd name="connsiteY15" fmla="*/ 414337 h 1233487"/>
                <a:gd name="connsiteX16" fmla="*/ 690562 w 954881"/>
                <a:gd name="connsiteY16" fmla="*/ 392906 h 1233487"/>
                <a:gd name="connsiteX17" fmla="*/ 628650 w 954881"/>
                <a:gd name="connsiteY17" fmla="*/ 373856 h 1233487"/>
                <a:gd name="connsiteX18" fmla="*/ 633412 w 954881"/>
                <a:gd name="connsiteY18" fmla="*/ 340519 h 1233487"/>
                <a:gd name="connsiteX19" fmla="*/ 614362 w 954881"/>
                <a:gd name="connsiteY19" fmla="*/ 300037 h 1233487"/>
                <a:gd name="connsiteX20" fmla="*/ 592931 w 954881"/>
                <a:gd name="connsiteY20" fmla="*/ 254794 h 1233487"/>
                <a:gd name="connsiteX21" fmla="*/ 592931 w 954881"/>
                <a:gd name="connsiteY21" fmla="*/ 238125 h 1233487"/>
                <a:gd name="connsiteX22" fmla="*/ 595312 w 954881"/>
                <a:gd name="connsiteY22" fmla="*/ 200025 h 1233487"/>
                <a:gd name="connsiteX23" fmla="*/ 564356 w 954881"/>
                <a:gd name="connsiteY23" fmla="*/ 154781 h 1233487"/>
                <a:gd name="connsiteX24" fmla="*/ 538162 w 954881"/>
                <a:gd name="connsiteY24" fmla="*/ 126206 h 1233487"/>
                <a:gd name="connsiteX25" fmla="*/ 497681 w 954881"/>
                <a:gd name="connsiteY25" fmla="*/ 116681 h 1233487"/>
                <a:gd name="connsiteX26" fmla="*/ 464343 w 954881"/>
                <a:gd name="connsiteY26" fmla="*/ 90487 h 1233487"/>
                <a:gd name="connsiteX27" fmla="*/ 442912 w 954881"/>
                <a:gd name="connsiteY27" fmla="*/ 71437 h 1233487"/>
                <a:gd name="connsiteX28" fmla="*/ 404812 w 954881"/>
                <a:gd name="connsiteY28" fmla="*/ 50006 h 1233487"/>
                <a:gd name="connsiteX29" fmla="*/ 371475 w 954881"/>
                <a:gd name="connsiteY29" fmla="*/ 47625 h 1233487"/>
                <a:gd name="connsiteX30" fmla="*/ 314325 w 954881"/>
                <a:gd name="connsiteY30" fmla="*/ 40481 h 1233487"/>
                <a:gd name="connsiteX31" fmla="*/ 280987 w 954881"/>
                <a:gd name="connsiteY31" fmla="*/ 42862 h 1233487"/>
                <a:gd name="connsiteX32" fmla="*/ 283368 w 954881"/>
                <a:gd name="connsiteY32" fmla="*/ 11906 h 1233487"/>
                <a:gd name="connsiteX33" fmla="*/ 250031 w 954881"/>
                <a:gd name="connsiteY33" fmla="*/ 0 h 1233487"/>
                <a:gd name="connsiteX34" fmla="*/ 226218 w 954881"/>
                <a:gd name="connsiteY34" fmla="*/ 0 h 1233487"/>
                <a:gd name="connsiteX35" fmla="*/ 211931 w 954881"/>
                <a:gd name="connsiteY35" fmla="*/ 21431 h 1233487"/>
                <a:gd name="connsiteX36" fmla="*/ 228600 w 954881"/>
                <a:gd name="connsiteY36" fmla="*/ 42862 h 1233487"/>
                <a:gd name="connsiteX37" fmla="*/ 223837 w 954881"/>
                <a:gd name="connsiteY37" fmla="*/ 66675 h 1233487"/>
                <a:gd name="connsiteX38" fmla="*/ 223837 w 954881"/>
                <a:gd name="connsiteY38" fmla="*/ 104775 h 1233487"/>
                <a:gd name="connsiteX39" fmla="*/ 219075 w 954881"/>
                <a:gd name="connsiteY39" fmla="*/ 128587 h 1233487"/>
                <a:gd name="connsiteX40" fmla="*/ 219075 w 954881"/>
                <a:gd name="connsiteY40" fmla="*/ 142875 h 1233487"/>
                <a:gd name="connsiteX41" fmla="*/ 219075 w 954881"/>
                <a:gd name="connsiteY41" fmla="*/ 192881 h 1233487"/>
                <a:gd name="connsiteX42" fmla="*/ 228600 w 954881"/>
                <a:gd name="connsiteY42" fmla="*/ 235744 h 1233487"/>
                <a:gd name="connsiteX43" fmla="*/ 235743 w 954881"/>
                <a:gd name="connsiteY43" fmla="*/ 266700 h 1233487"/>
                <a:gd name="connsiteX44" fmla="*/ 211931 w 954881"/>
                <a:gd name="connsiteY44" fmla="*/ 309563 h 1233487"/>
                <a:gd name="connsiteX45" fmla="*/ 195262 w 954881"/>
                <a:gd name="connsiteY45" fmla="*/ 354806 h 1233487"/>
                <a:gd name="connsiteX46" fmla="*/ 188118 w 954881"/>
                <a:gd name="connsiteY46" fmla="*/ 400050 h 1233487"/>
                <a:gd name="connsiteX47" fmla="*/ 183356 w 954881"/>
                <a:gd name="connsiteY47" fmla="*/ 433387 h 1233487"/>
                <a:gd name="connsiteX48" fmla="*/ 161925 w 954881"/>
                <a:gd name="connsiteY48" fmla="*/ 457200 h 1233487"/>
                <a:gd name="connsiteX49" fmla="*/ 147637 w 954881"/>
                <a:gd name="connsiteY49" fmla="*/ 476250 h 1233487"/>
                <a:gd name="connsiteX50" fmla="*/ 126206 w 954881"/>
                <a:gd name="connsiteY50" fmla="*/ 488156 h 1233487"/>
                <a:gd name="connsiteX51" fmla="*/ 114300 w 954881"/>
                <a:gd name="connsiteY51" fmla="*/ 521494 h 1233487"/>
                <a:gd name="connsiteX52" fmla="*/ 133350 w 954881"/>
                <a:gd name="connsiteY52" fmla="*/ 550069 h 1233487"/>
                <a:gd name="connsiteX53" fmla="*/ 138112 w 954881"/>
                <a:gd name="connsiteY53" fmla="*/ 573881 h 1233487"/>
                <a:gd name="connsiteX54" fmla="*/ 171450 w 954881"/>
                <a:gd name="connsiteY54" fmla="*/ 583406 h 1233487"/>
                <a:gd name="connsiteX55" fmla="*/ 192881 w 954881"/>
                <a:gd name="connsiteY55" fmla="*/ 602456 h 1233487"/>
                <a:gd name="connsiteX56" fmla="*/ 195262 w 954881"/>
                <a:gd name="connsiteY56" fmla="*/ 616744 h 1233487"/>
                <a:gd name="connsiteX57" fmla="*/ 188118 w 954881"/>
                <a:gd name="connsiteY57" fmla="*/ 666750 h 1233487"/>
                <a:gd name="connsiteX58" fmla="*/ 192881 w 954881"/>
                <a:gd name="connsiteY58" fmla="*/ 700087 h 1233487"/>
                <a:gd name="connsiteX59" fmla="*/ 226218 w 954881"/>
                <a:gd name="connsiteY59" fmla="*/ 709612 h 1233487"/>
                <a:gd name="connsiteX60" fmla="*/ 223837 w 954881"/>
                <a:gd name="connsiteY60" fmla="*/ 745331 h 1233487"/>
                <a:gd name="connsiteX61" fmla="*/ 204787 w 954881"/>
                <a:gd name="connsiteY61" fmla="*/ 792956 h 1233487"/>
                <a:gd name="connsiteX62" fmla="*/ 173831 w 954881"/>
                <a:gd name="connsiteY62" fmla="*/ 797719 h 1233487"/>
                <a:gd name="connsiteX63" fmla="*/ 154781 w 954881"/>
                <a:gd name="connsiteY63" fmla="*/ 819150 h 1233487"/>
                <a:gd name="connsiteX64" fmla="*/ 135731 w 954881"/>
                <a:gd name="connsiteY64" fmla="*/ 842962 h 1233487"/>
                <a:gd name="connsiteX65" fmla="*/ 145256 w 954881"/>
                <a:gd name="connsiteY65" fmla="*/ 862012 h 1233487"/>
                <a:gd name="connsiteX66" fmla="*/ 161925 w 954881"/>
                <a:gd name="connsiteY66" fmla="*/ 892969 h 1233487"/>
                <a:gd name="connsiteX67" fmla="*/ 135731 w 954881"/>
                <a:gd name="connsiteY67" fmla="*/ 940594 h 1233487"/>
                <a:gd name="connsiteX68" fmla="*/ 116681 w 954881"/>
                <a:gd name="connsiteY68" fmla="*/ 916781 h 1233487"/>
                <a:gd name="connsiteX69" fmla="*/ 92868 w 954881"/>
                <a:gd name="connsiteY69" fmla="*/ 916781 h 1233487"/>
                <a:gd name="connsiteX70" fmla="*/ 73818 w 954881"/>
                <a:gd name="connsiteY70" fmla="*/ 935831 h 1233487"/>
                <a:gd name="connsiteX71" fmla="*/ 76200 w 954881"/>
                <a:gd name="connsiteY71" fmla="*/ 957262 h 1233487"/>
                <a:gd name="connsiteX72" fmla="*/ 76200 w 954881"/>
                <a:gd name="connsiteY72" fmla="*/ 997744 h 1233487"/>
                <a:gd name="connsiteX73" fmla="*/ 78581 w 954881"/>
                <a:gd name="connsiteY73" fmla="*/ 1026319 h 1233487"/>
                <a:gd name="connsiteX74" fmla="*/ 57150 w 954881"/>
                <a:gd name="connsiteY74" fmla="*/ 1050131 h 1233487"/>
                <a:gd name="connsiteX75" fmla="*/ 33337 w 954881"/>
                <a:gd name="connsiteY75" fmla="*/ 1066800 h 1233487"/>
                <a:gd name="connsiteX76" fmla="*/ 2381 w 954881"/>
                <a:gd name="connsiteY76" fmla="*/ 1057275 h 1233487"/>
                <a:gd name="connsiteX77" fmla="*/ 0 w 954881"/>
                <a:gd name="connsiteY77" fmla="*/ 1076325 h 1233487"/>
                <a:gd name="connsiteX78" fmla="*/ 7143 w 954881"/>
                <a:gd name="connsiteY78" fmla="*/ 1119187 h 1233487"/>
                <a:gd name="connsiteX79" fmla="*/ 9525 w 954881"/>
                <a:gd name="connsiteY79" fmla="*/ 1157287 h 1233487"/>
                <a:gd name="connsiteX80" fmla="*/ 2381 w 954881"/>
                <a:gd name="connsiteY80" fmla="*/ 1193006 h 1233487"/>
                <a:gd name="connsiteX81" fmla="*/ 23812 w 954881"/>
                <a:gd name="connsiteY81" fmla="*/ 1226344 h 1233487"/>
                <a:gd name="connsiteX82" fmla="*/ 76200 w 954881"/>
                <a:gd name="connsiteY82" fmla="*/ 1226344 h 1233487"/>
                <a:gd name="connsiteX83" fmla="*/ 128587 w 954881"/>
                <a:gd name="connsiteY83" fmla="*/ 1221581 h 1233487"/>
                <a:gd name="connsiteX84" fmla="*/ 130968 w 954881"/>
                <a:gd name="connsiteY84" fmla="*/ 1207294 h 1233487"/>
                <a:gd name="connsiteX85" fmla="*/ 166687 w 954881"/>
                <a:gd name="connsiteY85" fmla="*/ 1233487 h 1233487"/>
                <a:gd name="connsiteX86" fmla="*/ 188118 w 954881"/>
                <a:gd name="connsiteY86" fmla="*/ 1216819 h 1233487"/>
                <a:gd name="connsiteX87" fmla="*/ 211931 w 954881"/>
                <a:gd name="connsiteY87" fmla="*/ 1183481 h 1233487"/>
                <a:gd name="connsiteX88" fmla="*/ 230981 w 954881"/>
                <a:gd name="connsiteY88" fmla="*/ 1173956 h 1233487"/>
                <a:gd name="connsiteX89" fmla="*/ 259556 w 954881"/>
                <a:gd name="connsiteY89" fmla="*/ 1185862 h 1233487"/>
                <a:gd name="connsiteX90" fmla="*/ 292893 w 954881"/>
                <a:gd name="connsiteY90" fmla="*/ 1197769 h 1233487"/>
                <a:gd name="connsiteX91" fmla="*/ 328612 w 954881"/>
                <a:gd name="connsiteY91" fmla="*/ 1197769 h 1233487"/>
                <a:gd name="connsiteX92" fmla="*/ 354806 w 954881"/>
                <a:gd name="connsiteY92" fmla="*/ 1178719 h 1233487"/>
                <a:gd name="connsiteX93" fmla="*/ 381000 w 954881"/>
                <a:gd name="connsiteY93" fmla="*/ 1197769 h 1233487"/>
                <a:gd name="connsiteX94" fmla="*/ 407193 w 954881"/>
                <a:gd name="connsiteY94" fmla="*/ 1193006 h 1233487"/>
                <a:gd name="connsiteX95" fmla="*/ 426243 w 954881"/>
                <a:gd name="connsiteY95" fmla="*/ 1162050 h 1233487"/>
                <a:gd name="connsiteX96" fmla="*/ 478631 w 954881"/>
                <a:gd name="connsiteY96" fmla="*/ 1190625 h 1233487"/>
                <a:gd name="connsiteX97" fmla="*/ 497681 w 954881"/>
                <a:gd name="connsiteY97" fmla="*/ 1209675 h 1233487"/>
                <a:gd name="connsiteX98" fmla="*/ 511968 w 954881"/>
                <a:gd name="connsiteY98" fmla="*/ 1212056 h 1233487"/>
                <a:gd name="connsiteX99" fmla="*/ 519112 w 954881"/>
                <a:gd name="connsiteY99" fmla="*/ 1188244 h 1233487"/>
                <a:gd name="connsiteX100" fmla="*/ 540543 w 954881"/>
                <a:gd name="connsiteY100" fmla="*/ 1171575 h 1233487"/>
                <a:gd name="connsiteX101" fmla="*/ 564356 w 954881"/>
                <a:gd name="connsiteY101" fmla="*/ 1138237 h 1233487"/>
                <a:gd name="connsiteX102" fmla="*/ 595312 w 954881"/>
                <a:gd name="connsiteY102" fmla="*/ 1140619 h 1233487"/>
                <a:gd name="connsiteX103" fmla="*/ 607218 w 954881"/>
                <a:gd name="connsiteY103" fmla="*/ 1128712 h 1233487"/>
                <a:gd name="connsiteX104" fmla="*/ 638175 w 954881"/>
                <a:gd name="connsiteY104" fmla="*/ 1131094 h 1233487"/>
                <a:gd name="connsiteX105" fmla="*/ 657225 w 954881"/>
                <a:gd name="connsiteY105" fmla="*/ 1126331 h 1233487"/>
                <a:gd name="connsiteX106" fmla="*/ 688181 w 954881"/>
                <a:gd name="connsiteY106" fmla="*/ 1133475 h 1233487"/>
                <a:gd name="connsiteX107" fmla="*/ 709612 w 954881"/>
                <a:gd name="connsiteY107" fmla="*/ 1152525 h 1233487"/>
                <a:gd name="connsiteX108" fmla="*/ 740568 w 954881"/>
                <a:gd name="connsiteY108" fmla="*/ 1147762 h 1233487"/>
                <a:gd name="connsiteX109" fmla="*/ 742950 w 954881"/>
                <a:gd name="connsiteY109" fmla="*/ 1112044 h 1233487"/>
                <a:gd name="connsiteX110" fmla="*/ 773906 w 954881"/>
                <a:gd name="connsiteY110" fmla="*/ 1092994 h 1233487"/>
                <a:gd name="connsiteX111" fmla="*/ 797718 w 954881"/>
                <a:gd name="connsiteY111" fmla="*/ 1073944 h 1233487"/>
                <a:gd name="connsiteX112" fmla="*/ 831056 w 954881"/>
                <a:gd name="connsiteY112" fmla="*/ 1092994 h 1233487"/>
                <a:gd name="connsiteX113" fmla="*/ 857250 w 954881"/>
                <a:gd name="connsiteY113" fmla="*/ 1078706 h 1233487"/>
                <a:gd name="connsiteX114" fmla="*/ 831056 w 954881"/>
                <a:gd name="connsiteY114" fmla="*/ 1047750 h 1233487"/>
                <a:gd name="connsiteX115" fmla="*/ 833437 w 954881"/>
                <a:gd name="connsiteY115" fmla="*/ 1012031 h 1233487"/>
                <a:gd name="connsiteX116" fmla="*/ 814387 w 954881"/>
                <a:gd name="connsiteY116" fmla="*/ 985837 h 1233487"/>
                <a:gd name="connsiteX117" fmla="*/ 819150 w 954881"/>
                <a:gd name="connsiteY117" fmla="*/ 957262 h 1233487"/>
                <a:gd name="connsiteX118" fmla="*/ 831056 w 954881"/>
                <a:gd name="connsiteY118" fmla="*/ 933450 h 1233487"/>
                <a:gd name="connsiteX119" fmla="*/ 816768 w 954881"/>
                <a:gd name="connsiteY119" fmla="*/ 912019 h 1233487"/>
                <a:gd name="connsiteX120" fmla="*/ 866775 w 954881"/>
                <a:gd name="connsiteY120" fmla="*/ 888206 h 1233487"/>
                <a:gd name="connsiteX121" fmla="*/ 892968 w 954881"/>
                <a:gd name="connsiteY121" fmla="*/ 890587 h 1233487"/>
                <a:gd name="connsiteX122" fmla="*/ 954881 w 954881"/>
                <a:gd name="connsiteY122" fmla="*/ 845344 h 1233487"/>
                <a:gd name="connsiteX0" fmla="*/ 954881 w 954881"/>
                <a:gd name="connsiteY0" fmla="*/ 845344 h 1233487"/>
                <a:gd name="connsiteX1" fmla="*/ 921543 w 954881"/>
                <a:gd name="connsiteY1" fmla="*/ 769144 h 1233487"/>
                <a:gd name="connsiteX2" fmla="*/ 933450 w 954881"/>
                <a:gd name="connsiteY2" fmla="*/ 714375 h 1233487"/>
                <a:gd name="connsiteX3" fmla="*/ 892968 w 954881"/>
                <a:gd name="connsiteY3" fmla="*/ 702469 h 1233487"/>
                <a:gd name="connsiteX4" fmla="*/ 876300 w 954881"/>
                <a:gd name="connsiteY4" fmla="*/ 669131 h 1233487"/>
                <a:gd name="connsiteX5" fmla="*/ 866775 w 954881"/>
                <a:gd name="connsiteY5" fmla="*/ 645319 h 1233487"/>
                <a:gd name="connsiteX6" fmla="*/ 862012 w 954881"/>
                <a:gd name="connsiteY6" fmla="*/ 609600 h 1233487"/>
                <a:gd name="connsiteX7" fmla="*/ 840581 w 954881"/>
                <a:gd name="connsiteY7" fmla="*/ 583406 h 1233487"/>
                <a:gd name="connsiteX8" fmla="*/ 821531 w 954881"/>
                <a:gd name="connsiteY8" fmla="*/ 571500 h 1233487"/>
                <a:gd name="connsiteX9" fmla="*/ 783431 w 954881"/>
                <a:gd name="connsiteY9" fmla="*/ 559594 h 1233487"/>
                <a:gd name="connsiteX10" fmla="*/ 745331 w 954881"/>
                <a:gd name="connsiteY10" fmla="*/ 561975 h 1233487"/>
                <a:gd name="connsiteX11" fmla="*/ 723900 w 954881"/>
                <a:gd name="connsiteY11" fmla="*/ 554831 h 1233487"/>
                <a:gd name="connsiteX12" fmla="*/ 711993 w 954881"/>
                <a:gd name="connsiteY12" fmla="*/ 540543 h 1233487"/>
                <a:gd name="connsiteX13" fmla="*/ 707231 w 954881"/>
                <a:gd name="connsiteY13" fmla="*/ 497681 h 1233487"/>
                <a:gd name="connsiteX14" fmla="*/ 692943 w 954881"/>
                <a:gd name="connsiteY14" fmla="*/ 447675 h 1233487"/>
                <a:gd name="connsiteX15" fmla="*/ 692943 w 954881"/>
                <a:gd name="connsiteY15" fmla="*/ 414337 h 1233487"/>
                <a:gd name="connsiteX16" fmla="*/ 690562 w 954881"/>
                <a:gd name="connsiteY16" fmla="*/ 392906 h 1233487"/>
                <a:gd name="connsiteX17" fmla="*/ 628650 w 954881"/>
                <a:gd name="connsiteY17" fmla="*/ 373856 h 1233487"/>
                <a:gd name="connsiteX18" fmla="*/ 633412 w 954881"/>
                <a:gd name="connsiteY18" fmla="*/ 340519 h 1233487"/>
                <a:gd name="connsiteX19" fmla="*/ 614362 w 954881"/>
                <a:gd name="connsiteY19" fmla="*/ 300037 h 1233487"/>
                <a:gd name="connsiteX20" fmla="*/ 592931 w 954881"/>
                <a:gd name="connsiteY20" fmla="*/ 254794 h 1233487"/>
                <a:gd name="connsiteX21" fmla="*/ 592931 w 954881"/>
                <a:gd name="connsiteY21" fmla="*/ 238125 h 1233487"/>
                <a:gd name="connsiteX22" fmla="*/ 595312 w 954881"/>
                <a:gd name="connsiteY22" fmla="*/ 200025 h 1233487"/>
                <a:gd name="connsiteX23" fmla="*/ 564356 w 954881"/>
                <a:gd name="connsiteY23" fmla="*/ 154781 h 1233487"/>
                <a:gd name="connsiteX24" fmla="*/ 538162 w 954881"/>
                <a:gd name="connsiteY24" fmla="*/ 126206 h 1233487"/>
                <a:gd name="connsiteX25" fmla="*/ 497681 w 954881"/>
                <a:gd name="connsiteY25" fmla="*/ 116681 h 1233487"/>
                <a:gd name="connsiteX26" fmla="*/ 464343 w 954881"/>
                <a:gd name="connsiteY26" fmla="*/ 90487 h 1233487"/>
                <a:gd name="connsiteX27" fmla="*/ 442912 w 954881"/>
                <a:gd name="connsiteY27" fmla="*/ 71437 h 1233487"/>
                <a:gd name="connsiteX28" fmla="*/ 404812 w 954881"/>
                <a:gd name="connsiteY28" fmla="*/ 50006 h 1233487"/>
                <a:gd name="connsiteX29" fmla="*/ 371475 w 954881"/>
                <a:gd name="connsiteY29" fmla="*/ 47625 h 1233487"/>
                <a:gd name="connsiteX30" fmla="*/ 314325 w 954881"/>
                <a:gd name="connsiteY30" fmla="*/ 40481 h 1233487"/>
                <a:gd name="connsiteX31" fmla="*/ 280987 w 954881"/>
                <a:gd name="connsiteY31" fmla="*/ 42862 h 1233487"/>
                <a:gd name="connsiteX32" fmla="*/ 283368 w 954881"/>
                <a:gd name="connsiteY32" fmla="*/ 11906 h 1233487"/>
                <a:gd name="connsiteX33" fmla="*/ 250031 w 954881"/>
                <a:gd name="connsiteY33" fmla="*/ 0 h 1233487"/>
                <a:gd name="connsiteX34" fmla="*/ 226218 w 954881"/>
                <a:gd name="connsiteY34" fmla="*/ 0 h 1233487"/>
                <a:gd name="connsiteX35" fmla="*/ 211931 w 954881"/>
                <a:gd name="connsiteY35" fmla="*/ 21431 h 1233487"/>
                <a:gd name="connsiteX36" fmla="*/ 228600 w 954881"/>
                <a:gd name="connsiteY36" fmla="*/ 42862 h 1233487"/>
                <a:gd name="connsiteX37" fmla="*/ 223837 w 954881"/>
                <a:gd name="connsiteY37" fmla="*/ 66675 h 1233487"/>
                <a:gd name="connsiteX38" fmla="*/ 223837 w 954881"/>
                <a:gd name="connsiteY38" fmla="*/ 104775 h 1233487"/>
                <a:gd name="connsiteX39" fmla="*/ 219075 w 954881"/>
                <a:gd name="connsiteY39" fmla="*/ 128587 h 1233487"/>
                <a:gd name="connsiteX40" fmla="*/ 219075 w 954881"/>
                <a:gd name="connsiteY40" fmla="*/ 142875 h 1233487"/>
                <a:gd name="connsiteX41" fmla="*/ 219075 w 954881"/>
                <a:gd name="connsiteY41" fmla="*/ 192881 h 1233487"/>
                <a:gd name="connsiteX42" fmla="*/ 228600 w 954881"/>
                <a:gd name="connsiteY42" fmla="*/ 235744 h 1233487"/>
                <a:gd name="connsiteX43" fmla="*/ 235743 w 954881"/>
                <a:gd name="connsiteY43" fmla="*/ 266700 h 1233487"/>
                <a:gd name="connsiteX44" fmla="*/ 211931 w 954881"/>
                <a:gd name="connsiteY44" fmla="*/ 309563 h 1233487"/>
                <a:gd name="connsiteX45" fmla="*/ 195262 w 954881"/>
                <a:gd name="connsiteY45" fmla="*/ 354806 h 1233487"/>
                <a:gd name="connsiteX46" fmla="*/ 188118 w 954881"/>
                <a:gd name="connsiteY46" fmla="*/ 400050 h 1233487"/>
                <a:gd name="connsiteX47" fmla="*/ 183356 w 954881"/>
                <a:gd name="connsiteY47" fmla="*/ 433387 h 1233487"/>
                <a:gd name="connsiteX48" fmla="*/ 161925 w 954881"/>
                <a:gd name="connsiteY48" fmla="*/ 457200 h 1233487"/>
                <a:gd name="connsiteX49" fmla="*/ 147637 w 954881"/>
                <a:gd name="connsiteY49" fmla="*/ 476250 h 1233487"/>
                <a:gd name="connsiteX50" fmla="*/ 126206 w 954881"/>
                <a:gd name="connsiteY50" fmla="*/ 488156 h 1233487"/>
                <a:gd name="connsiteX51" fmla="*/ 114300 w 954881"/>
                <a:gd name="connsiteY51" fmla="*/ 521494 h 1233487"/>
                <a:gd name="connsiteX52" fmla="*/ 133350 w 954881"/>
                <a:gd name="connsiteY52" fmla="*/ 550069 h 1233487"/>
                <a:gd name="connsiteX53" fmla="*/ 138112 w 954881"/>
                <a:gd name="connsiteY53" fmla="*/ 573881 h 1233487"/>
                <a:gd name="connsiteX54" fmla="*/ 171450 w 954881"/>
                <a:gd name="connsiteY54" fmla="*/ 583406 h 1233487"/>
                <a:gd name="connsiteX55" fmla="*/ 192881 w 954881"/>
                <a:gd name="connsiteY55" fmla="*/ 602456 h 1233487"/>
                <a:gd name="connsiteX56" fmla="*/ 195262 w 954881"/>
                <a:gd name="connsiteY56" fmla="*/ 616744 h 1233487"/>
                <a:gd name="connsiteX57" fmla="*/ 188118 w 954881"/>
                <a:gd name="connsiteY57" fmla="*/ 666750 h 1233487"/>
                <a:gd name="connsiteX58" fmla="*/ 192881 w 954881"/>
                <a:gd name="connsiteY58" fmla="*/ 700087 h 1233487"/>
                <a:gd name="connsiteX59" fmla="*/ 226218 w 954881"/>
                <a:gd name="connsiteY59" fmla="*/ 709612 h 1233487"/>
                <a:gd name="connsiteX60" fmla="*/ 223837 w 954881"/>
                <a:gd name="connsiteY60" fmla="*/ 745331 h 1233487"/>
                <a:gd name="connsiteX61" fmla="*/ 204787 w 954881"/>
                <a:gd name="connsiteY61" fmla="*/ 792956 h 1233487"/>
                <a:gd name="connsiteX62" fmla="*/ 173831 w 954881"/>
                <a:gd name="connsiteY62" fmla="*/ 797719 h 1233487"/>
                <a:gd name="connsiteX63" fmla="*/ 154781 w 954881"/>
                <a:gd name="connsiteY63" fmla="*/ 819150 h 1233487"/>
                <a:gd name="connsiteX64" fmla="*/ 135731 w 954881"/>
                <a:gd name="connsiteY64" fmla="*/ 842962 h 1233487"/>
                <a:gd name="connsiteX65" fmla="*/ 145256 w 954881"/>
                <a:gd name="connsiteY65" fmla="*/ 862012 h 1233487"/>
                <a:gd name="connsiteX66" fmla="*/ 161925 w 954881"/>
                <a:gd name="connsiteY66" fmla="*/ 892969 h 1233487"/>
                <a:gd name="connsiteX67" fmla="*/ 135731 w 954881"/>
                <a:gd name="connsiteY67" fmla="*/ 940594 h 1233487"/>
                <a:gd name="connsiteX68" fmla="*/ 116681 w 954881"/>
                <a:gd name="connsiteY68" fmla="*/ 916781 h 1233487"/>
                <a:gd name="connsiteX69" fmla="*/ 92868 w 954881"/>
                <a:gd name="connsiteY69" fmla="*/ 916781 h 1233487"/>
                <a:gd name="connsiteX70" fmla="*/ 73818 w 954881"/>
                <a:gd name="connsiteY70" fmla="*/ 935831 h 1233487"/>
                <a:gd name="connsiteX71" fmla="*/ 76200 w 954881"/>
                <a:gd name="connsiteY71" fmla="*/ 957262 h 1233487"/>
                <a:gd name="connsiteX72" fmla="*/ 76200 w 954881"/>
                <a:gd name="connsiteY72" fmla="*/ 997744 h 1233487"/>
                <a:gd name="connsiteX73" fmla="*/ 78581 w 954881"/>
                <a:gd name="connsiteY73" fmla="*/ 1026319 h 1233487"/>
                <a:gd name="connsiteX74" fmla="*/ 57150 w 954881"/>
                <a:gd name="connsiteY74" fmla="*/ 1050131 h 1233487"/>
                <a:gd name="connsiteX75" fmla="*/ 33337 w 954881"/>
                <a:gd name="connsiteY75" fmla="*/ 1066800 h 1233487"/>
                <a:gd name="connsiteX76" fmla="*/ 2381 w 954881"/>
                <a:gd name="connsiteY76" fmla="*/ 1057275 h 1233487"/>
                <a:gd name="connsiteX77" fmla="*/ 0 w 954881"/>
                <a:gd name="connsiteY77" fmla="*/ 1076325 h 1233487"/>
                <a:gd name="connsiteX78" fmla="*/ 7143 w 954881"/>
                <a:gd name="connsiteY78" fmla="*/ 1119187 h 1233487"/>
                <a:gd name="connsiteX79" fmla="*/ 9525 w 954881"/>
                <a:gd name="connsiteY79" fmla="*/ 1157287 h 1233487"/>
                <a:gd name="connsiteX80" fmla="*/ 2381 w 954881"/>
                <a:gd name="connsiteY80" fmla="*/ 1193006 h 1233487"/>
                <a:gd name="connsiteX81" fmla="*/ 23812 w 954881"/>
                <a:gd name="connsiteY81" fmla="*/ 1226344 h 1233487"/>
                <a:gd name="connsiteX82" fmla="*/ 76200 w 954881"/>
                <a:gd name="connsiteY82" fmla="*/ 1226344 h 1233487"/>
                <a:gd name="connsiteX83" fmla="*/ 128587 w 954881"/>
                <a:gd name="connsiteY83" fmla="*/ 1221581 h 1233487"/>
                <a:gd name="connsiteX84" fmla="*/ 130968 w 954881"/>
                <a:gd name="connsiteY84" fmla="*/ 1207294 h 1233487"/>
                <a:gd name="connsiteX85" fmla="*/ 166687 w 954881"/>
                <a:gd name="connsiteY85" fmla="*/ 1233487 h 1233487"/>
                <a:gd name="connsiteX86" fmla="*/ 188118 w 954881"/>
                <a:gd name="connsiteY86" fmla="*/ 1216819 h 1233487"/>
                <a:gd name="connsiteX87" fmla="*/ 211931 w 954881"/>
                <a:gd name="connsiteY87" fmla="*/ 1183481 h 1233487"/>
                <a:gd name="connsiteX88" fmla="*/ 230981 w 954881"/>
                <a:gd name="connsiteY88" fmla="*/ 1173956 h 1233487"/>
                <a:gd name="connsiteX89" fmla="*/ 259556 w 954881"/>
                <a:gd name="connsiteY89" fmla="*/ 1185862 h 1233487"/>
                <a:gd name="connsiteX90" fmla="*/ 292893 w 954881"/>
                <a:gd name="connsiteY90" fmla="*/ 1197769 h 1233487"/>
                <a:gd name="connsiteX91" fmla="*/ 328612 w 954881"/>
                <a:gd name="connsiteY91" fmla="*/ 1197769 h 1233487"/>
                <a:gd name="connsiteX92" fmla="*/ 354806 w 954881"/>
                <a:gd name="connsiteY92" fmla="*/ 1178719 h 1233487"/>
                <a:gd name="connsiteX93" fmla="*/ 381000 w 954881"/>
                <a:gd name="connsiteY93" fmla="*/ 1197769 h 1233487"/>
                <a:gd name="connsiteX94" fmla="*/ 411956 w 954881"/>
                <a:gd name="connsiteY94" fmla="*/ 1204912 h 1233487"/>
                <a:gd name="connsiteX95" fmla="*/ 426243 w 954881"/>
                <a:gd name="connsiteY95" fmla="*/ 1162050 h 1233487"/>
                <a:gd name="connsiteX96" fmla="*/ 478631 w 954881"/>
                <a:gd name="connsiteY96" fmla="*/ 1190625 h 1233487"/>
                <a:gd name="connsiteX97" fmla="*/ 497681 w 954881"/>
                <a:gd name="connsiteY97" fmla="*/ 1209675 h 1233487"/>
                <a:gd name="connsiteX98" fmla="*/ 511968 w 954881"/>
                <a:gd name="connsiteY98" fmla="*/ 1212056 h 1233487"/>
                <a:gd name="connsiteX99" fmla="*/ 519112 w 954881"/>
                <a:gd name="connsiteY99" fmla="*/ 1188244 h 1233487"/>
                <a:gd name="connsiteX100" fmla="*/ 540543 w 954881"/>
                <a:gd name="connsiteY100" fmla="*/ 1171575 h 1233487"/>
                <a:gd name="connsiteX101" fmla="*/ 564356 w 954881"/>
                <a:gd name="connsiteY101" fmla="*/ 1138237 h 1233487"/>
                <a:gd name="connsiteX102" fmla="*/ 595312 w 954881"/>
                <a:gd name="connsiteY102" fmla="*/ 1140619 h 1233487"/>
                <a:gd name="connsiteX103" fmla="*/ 607218 w 954881"/>
                <a:gd name="connsiteY103" fmla="*/ 1128712 h 1233487"/>
                <a:gd name="connsiteX104" fmla="*/ 638175 w 954881"/>
                <a:gd name="connsiteY104" fmla="*/ 1131094 h 1233487"/>
                <a:gd name="connsiteX105" fmla="*/ 657225 w 954881"/>
                <a:gd name="connsiteY105" fmla="*/ 1126331 h 1233487"/>
                <a:gd name="connsiteX106" fmla="*/ 688181 w 954881"/>
                <a:gd name="connsiteY106" fmla="*/ 1133475 h 1233487"/>
                <a:gd name="connsiteX107" fmla="*/ 709612 w 954881"/>
                <a:gd name="connsiteY107" fmla="*/ 1152525 h 1233487"/>
                <a:gd name="connsiteX108" fmla="*/ 740568 w 954881"/>
                <a:gd name="connsiteY108" fmla="*/ 1147762 h 1233487"/>
                <a:gd name="connsiteX109" fmla="*/ 742950 w 954881"/>
                <a:gd name="connsiteY109" fmla="*/ 1112044 h 1233487"/>
                <a:gd name="connsiteX110" fmla="*/ 773906 w 954881"/>
                <a:gd name="connsiteY110" fmla="*/ 1092994 h 1233487"/>
                <a:gd name="connsiteX111" fmla="*/ 797718 w 954881"/>
                <a:gd name="connsiteY111" fmla="*/ 1073944 h 1233487"/>
                <a:gd name="connsiteX112" fmla="*/ 831056 w 954881"/>
                <a:gd name="connsiteY112" fmla="*/ 1092994 h 1233487"/>
                <a:gd name="connsiteX113" fmla="*/ 857250 w 954881"/>
                <a:gd name="connsiteY113" fmla="*/ 1078706 h 1233487"/>
                <a:gd name="connsiteX114" fmla="*/ 831056 w 954881"/>
                <a:gd name="connsiteY114" fmla="*/ 1047750 h 1233487"/>
                <a:gd name="connsiteX115" fmla="*/ 833437 w 954881"/>
                <a:gd name="connsiteY115" fmla="*/ 1012031 h 1233487"/>
                <a:gd name="connsiteX116" fmla="*/ 814387 w 954881"/>
                <a:gd name="connsiteY116" fmla="*/ 985837 h 1233487"/>
                <a:gd name="connsiteX117" fmla="*/ 819150 w 954881"/>
                <a:gd name="connsiteY117" fmla="*/ 957262 h 1233487"/>
                <a:gd name="connsiteX118" fmla="*/ 831056 w 954881"/>
                <a:gd name="connsiteY118" fmla="*/ 933450 h 1233487"/>
                <a:gd name="connsiteX119" fmla="*/ 816768 w 954881"/>
                <a:gd name="connsiteY119" fmla="*/ 912019 h 1233487"/>
                <a:gd name="connsiteX120" fmla="*/ 866775 w 954881"/>
                <a:gd name="connsiteY120" fmla="*/ 888206 h 1233487"/>
                <a:gd name="connsiteX121" fmla="*/ 892968 w 954881"/>
                <a:gd name="connsiteY121" fmla="*/ 890587 h 1233487"/>
                <a:gd name="connsiteX122" fmla="*/ 954881 w 954881"/>
                <a:gd name="connsiteY122" fmla="*/ 845344 h 1233487"/>
                <a:gd name="connsiteX0" fmla="*/ 954881 w 954881"/>
                <a:gd name="connsiteY0" fmla="*/ 845344 h 1233487"/>
                <a:gd name="connsiteX1" fmla="*/ 921543 w 954881"/>
                <a:gd name="connsiteY1" fmla="*/ 769144 h 1233487"/>
                <a:gd name="connsiteX2" fmla="*/ 933450 w 954881"/>
                <a:gd name="connsiteY2" fmla="*/ 714375 h 1233487"/>
                <a:gd name="connsiteX3" fmla="*/ 892968 w 954881"/>
                <a:gd name="connsiteY3" fmla="*/ 702469 h 1233487"/>
                <a:gd name="connsiteX4" fmla="*/ 876300 w 954881"/>
                <a:gd name="connsiteY4" fmla="*/ 669131 h 1233487"/>
                <a:gd name="connsiteX5" fmla="*/ 866775 w 954881"/>
                <a:gd name="connsiteY5" fmla="*/ 645319 h 1233487"/>
                <a:gd name="connsiteX6" fmla="*/ 862012 w 954881"/>
                <a:gd name="connsiteY6" fmla="*/ 609600 h 1233487"/>
                <a:gd name="connsiteX7" fmla="*/ 840581 w 954881"/>
                <a:gd name="connsiteY7" fmla="*/ 583406 h 1233487"/>
                <a:gd name="connsiteX8" fmla="*/ 821531 w 954881"/>
                <a:gd name="connsiteY8" fmla="*/ 571500 h 1233487"/>
                <a:gd name="connsiteX9" fmla="*/ 783431 w 954881"/>
                <a:gd name="connsiteY9" fmla="*/ 559594 h 1233487"/>
                <a:gd name="connsiteX10" fmla="*/ 745331 w 954881"/>
                <a:gd name="connsiteY10" fmla="*/ 561975 h 1233487"/>
                <a:gd name="connsiteX11" fmla="*/ 723900 w 954881"/>
                <a:gd name="connsiteY11" fmla="*/ 554831 h 1233487"/>
                <a:gd name="connsiteX12" fmla="*/ 711993 w 954881"/>
                <a:gd name="connsiteY12" fmla="*/ 540543 h 1233487"/>
                <a:gd name="connsiteX13" fmla="*/ 707231 w 954881"/>
                <a:gd name="connsiteY13" fmla="*/ 497681 h 1233487"/>
                <a:gd name="connsiteX14" fmla="*/ 692943 w 954881"/>
                <a:gd name="connsiteY14" fmla="*/ 447675 h 1233487"/>
                <a:gd name="connsiteX15" fmla="*/ 692943 w 954881"/>
                <a:gd name="connsiteY15" fmla="*/ 414337 h 1233487"/>
                <a:gd name="connsiteX16" fmla="*/ 690562 w 954881"/>
                <a:gd name="connsiteY16" fmla="*/ 392906 h 1233487"/>
                <a:gd name="connsiteX17" fmla="*/ 628650 w 954881"/>
                <a:gd name="connsiteY17" fmla="*/ 373856 h 1233487"/>
                <a:gd name="connsiteX18" fmla="*/ 633412 w 954881"/>
                <a:gd name="connsiteY18" fmla="*/ 340519 h 1233487"/>
                <a:gd name="connsiteX19" fmla="*/ 614362 w 954881"/>
                <a:gd name="connsiteY19" fmla="*/ 300037 h 1233487"/>
                <a:gd name="connsiteX20" fmla="*/ 592931 w 954881"/>
                <a:gd name="connsiteY20" fmla="*/ 254794 h 1233487"/>
                <a:gd name="connsiteX21" fmla="*/ 592931 w 954881"/>
                <a:gd name="connsiteY21" fmla="*/ 238125 h 1233487"/>
                <a:gd name="connsiteX22" fmla="*/ 595312 w 954881"/>
                <a:gd name="connsiteY22" fmla="*/ 200025 h 1233487"/>
                <a:gd name="connsiteX23" fmla="*/ 564356 w 954881"/>
                <a:gd name="connsiteY23" fmla="*/ 154781 h 1233487"/>
                <a:gd name="connsiteX24" fmla="*/ 538162 w 954881"/>
                <a:gd name="connsiteY24" fmla="*/ 126206 h 1233487"/>
                <a:gd name="connsiteX25" fmla="*/ 497681 w 954881"/>
                <a:gd name="connsiteY25" fmla="*/ 116681 h 1233487"/>
                <a:gd name="connsiteX26" fmla="*/ 464343 w 954881"/>
                <a:gd name="connsiteY26" fmla="*/ 90487 h 1233487"/>
                <a:gd name="connsiteX27" fmla="*/ 442912 w 954881"/>
                <a:gd name="connsiteY27" fmla="*/ 71437 h 1233487"/>
                <a:gd name="connsiteX28" fmla="*/ 404812 w 954881"/>
                <a:gd name="connsiteY28" fmla="*/ 50006 h 1233487"/>
                <a:gd name="connsiteX29" fmla="*/ 371475 w 954881"/>
                <a:gd name="connsiteY29" fmla="*/ 47625 h 1233487"/>
                <a:gd name="connsiteX30" fmla="*/ 314325 w 954881"/>
                <a:gd name="connsiteY30" fmla="*/ 40481 h 1233487"/>
                <a:gd name="connsiteX31" fmla="*/ 280987 w 954881"/>
                <a:gd name="connsiteY31" fmla="*/ 42862 h 1233487"/>
                <a:gd name="connsiteX32" fmla="*/ 283368 w 954881"/>
                <a:gd name="connsiteY32" fmla="*/ 11906 h 1233487"/>
                <a:gd name="connsiteX33" fmla="*/ 250031 w 954881"/>
                <a:gd name="connsiteY33" fmla="*/ 0 h 1233487"/>
                <a:gd name="connsiteX34" fmla="*/ 226218 w 954881"/>
                <a:gd name="connsiteY34" fmla="*/ 0 h 1233487"/>
                <a:gd name="connsiteX35" fmla="*/ 211931 w 954881"/>
                <a:gd name="connsiteY35" fmla="*/ 21431 h 1233487"/>
                <a:gd name="connsiteX36" fmla="*/ 228600 w 954881"/>
                <a:gd name="connsiteY36" fmla="*/ 42862 h 1233487"/>
                <a:gd name="connsiteX37" fmla="*/ 223837 w 954881"/>
                <a:gd name="connsiteY37" fmla="*/ 66675 h 1233487"/>
                <a:gd name="connsiteX38" fmla="*/ 223837 w 954881"/>
                <a:gd name="connsiteY38" fmla="*/ 104775 h 1233487"/>
                <a:gd name="connsiteX39" fmla="*/ 219075 w 954881"/>
                <a:gd name="connsiteY39" fmla="*/ 128587 h 1233487"/>
                <a:gd name="connsiteX40" fmla="*/ 219075 w 954881"/>
                <a:gd name="connsiteY40" fmla="*/ 142875 h 1233487"/>
                <a:gd name="connsiteX41" fmla="*/ 219075 w 954881"/>
                <a:gd name="connsiteY41" fmla="*/ 192881 h 1233487"/>
                <a:gd name="connsiteX42" fmla="*/ 228600 w 954881"/>
                <a:gd name="connsiteY42" fmla="*/ 235744 h 1233487"/>
                <a:gd name="connsiteX43" fmla="*/ 235743 w 954881"/>
                <a:gd name="connsiteY43" fmla="*/ 266700 h 1233487"/>
                <a:gd name="connsiteX44" fmla="*/ 211931 w 954881"/>
                <a:gd name="connsiteY44" fmla="*/ 309563 h 1233487"/>
                <a:gd name="connsiteX45" fmla="*/ 195262 w 954881"/>
                <a:gd name="connsiteY45" fmla="*/ 354806 h 1233487"/>
                <a:gd name="connsiteX46" fmla="*/ 188118 w 954881"/>
                <a:gd name="connsiteY46" fmla="*/ 400050 h 1233487"/>
                <a:gd name="connsiteX47" fmla="*/ 183356 w 954881"/>
                <a:gd name="connsiteY47" fmla="*/ 433387 h 1233487"/>
                <a:gd name="connsiteX48" fmla="*/ 161925 w 954881"/>
                <a:gd name="connsiteY48" fmla="*/ 457200 h 1233487"/>
                <a:gd name="connsiteX49" fmla="*/ 147637 w 954881"/>
                <a:gd name="connsiteY49" fmla="*/ 476250 h 1233487"/>
                <a:gd name="connsiteX50" fmla="*/ 126206 w 954881"/>
                <a:gd name="connsiteY50" fmla="*/ 488156 h 1233487"/>
                <a:gd name="connsiteX51" fmla="*/ 114300 w 954881"/>
                <a:gd name="connsiteY51" fmla="*/ 521494 h 1233487"/>
                <a:gd name="connsiteX52" fmla="*/ 133350 w 954881"/>
                <a:gd name="connsiteY52" fmla="*/ 550069 h 1233487"/>
                <a:gd name="connsiteX53" fmla="*/ 138112 w 954881"/>
                <a:gd name="connsiteY53" fmla="*/ 573881 h 1233487"/>
                <a:gd name="connsiteX54" fmla="*/ 171450 w 954881"/>
                <a:gd name="connsiteY54" fmla="*/ 583406 h 1233487"/>
                <a:gd name="connsiteX55" fmla="*/ 192881 w 954881"/>
                <a:gd name="connsiteY55" fmla="*/ 602456 h 1233487"/>
                <a:gd name="connsiteX56" fmla="*/ 195262 w 954881"/>
                <a:gd name="connsiteY56" fmla="*/ 616744 h 1233487"/>
                <a:gd name="connsiteX57" fmla="*/ 188118 w 954881"/>
                <a:gd name="connsiteY57" fmla="*/ 666750 h 1233487"/>
                <a:gd name="connsiteX58" fmla="*/ 192881 w 954881"/>
                <a:gd name="connsiteY58" fmla="*/ 700087 h 1233487"/>
                <a:gd name="connsiteX59" fmla="*/ 226218 w 954881"/>
                <a:gd name="connsiteY59" fmla="*/ 709612 h 1233487"/>
                <a:gd name="connsiteX60" fmla="*/ 223837 w 954881"/>
                <a:gd name="connsiteY60" fmla="*/ 745331 h 1233487"/>
                <a:gd name="connsiteX61" fmla="*/ 204787 w 954881"/>
                <a:gd name="connsiteY61" fmla="*/ 792956 h 1233487"/>
                <a:gd name="connsiteX62" fmla="*/ 173831 w 954881"/>
                <a:gd name="connsiteY62" fmla="*/ 797719 h 1233487"/>
                <a:gd name="connsiteX63" fmla="*/ 154781 w 954881"/>
                <a:gd name="connsiteY63" fmla="*/ 819150 h 1233487"/>
                <a:gd name="connsiteX64" fmla="*/ 135731 w 954881"/>
                <a:gd name="connsiteY64" fmla="*/ 842962 h 1233487"/>
                <a:gd name="connsiteX65" fmla="*/ 145256 w 954881"/>
                <a:gd name="connsiteY65" fmla="*/ 862012 h 1233487"/>
                <a:gd name="connsiteX66" fmla="*/ 161925 w 954881"/>
                <a:gd name="connsiteY66" fmla="*/ 892969 h 1233487"/>
                <a:gd name="connsiteX67" fmla="*/ 135731 w 954881"/>
                <a:gd name="connsiteY67" fmla="*/ 940594 h 1233487"/>
                <a:gd name="connsiteX68" fmla="*/ 116681 w 954881"/>
                <a:gd name="connsiteY68" fmla="*/ 916781 h 1233487"/>
                <a:gd name="connsiteX69" fmla="*/ 92868 w 954881"/>
                <a:gd name="connsiteY69" fmla="*/ 916781 h 1233487"/>
                <a:gd name="connsiteX70" fmla="*/ 73818 w 954881"/>
                <a:gd name="connsiteY70" fmla="*/ 935831 h 1233487"/>
                <a:gd name="connsiteX71" fmla="*/ 76200 w 954881"/>
                <a:gd name="connsiteY71" fmla="*/ 957262 h 1233487"/>
                <a:gd name="connsiteX72" fmla="*/ 76200 w 954881"/>
                <a:gd name="connsiteY72" fmla="*/ 997744 h 1233487"/>
                <a:gd name="connsiteX73" fmla="*/ 78581 w 954881"/>
                <a:gd name="connsiteY73" fmla="*/ 1026319 h 1233487"/>
                <a:gd name="connsiteX74" fmla="*/ 57150 w 954881"/>
                <a:gd name="connsiteY74" fmla="*/ 1050131 h 1233487"/>
                <a:gd name="connsiteX75" fmla="*/ 33337 w 954881"/>
                <a:gd name="connsiteY75" fmla="*/ 1066800 h 1233487"/>
                <a:gd name="connsiteX76" fmla="*/ 2381 w 954881"/>
                <a:gd name="connsiteY76" fmla="*/ 1057275 h 1233487"/>
                <a:gd name="connsiteX77" fmla="*/ 0 w 954881"/>
                <a:gd name="connsiteY77" fmla="*/ 1076325 h 1233487"/>
                <a:gd name="connsiteX78" fmla="*/ 7143 w 954881"/>
                <a:gd name="connsiteY78" fmla="*/ 1119187 h 1233487"/>
                <a:gd name="connsiteX79" fmla="*/ 9525 w 954881"/>
                <a:gd name="connsiteY79" fmla="*/ 1157287 h 1233487"/>
                <a:gd name="connsiteX80" fmla="*/ 2381 w 954881"/>
                <a:gd name="connsiteY80" fmla="*/ 1193006 h 1233487"/>
                <a:gd name="connsiteX81" fmla="*/ 23812 w 954881"/>
                <a:gd name="connsiteY81" fmla="*/ 1226344 h 1233487"/>
                <a:gd name="connsiteX82" fmla="*/ 76200 w 954881"/>
                <a:gd name="connsiteY82" fmla="*/ 1226344 h 1233487"/>
                <a:gd name="connsiteX83" fmla="*/ 128587 w 954881"/>
                <a:gd name="connsiteY83" fmla="*/ 1221581 h 1233487"/>
                <a:gd name="connsiteX84" fmla="*/ 130968 w 954881"/>
                <a:gd name="connsiteY84" fmla="*/ 1207294 h 1233487"/>
                <a:gd name="connsiteX85" fmla="*/ 166687 w 954881"/>
                <a:gd name="connsiteY85" fmla="*/ 1233487 h 1233487"/>
                <a:gd name="connsiteX86" fmla="*/ 188118 w 954881"/>
                <a:gd name="connsiteY86" fmla="*/ 1216819 h 1233487"/>
                <a:gd name="connsiteX87" fmla="*/ 211931 w 954881"/>
                <a:gd name="connsiteY87" fmla="*/ 1183481 h 1233487"/>
                <a:gd name="connsiteX88" fmla="*/ 230981 w 954881"/>
                <a:gd name="connsiteY88" fmla="*/ 1173956 h 1233487"/>
                <a:gd name="connsiteX89" fmla="*/ 259556 w 954881"/>
                <a:gd name="connsiteY89" fmla="*/ 1185862 h 1233487"/>
                <a:gd name="connsiteX90" fmla="*/ 292893 w 954881"/>
                <a:gd name="connsiteY90" fmla="*/ 1197769 h 1233487"/>
                <a:gd name="connsiteX91" fmla="*/ 328612 w 954881"/>
                <a:gd name="connsiteY91" fmla="*/ 1197769 h 1233487"/>
                <a:gd name="connsiteX92" fmla="*/ 354806 w 954881"/>
                <a:gd name="connsiteY92" fmla="*/ 1178719 h 1233487"/>
                <a:gd name="connsiteX93" fmla="*/ 381000 w 954881"/>
                <a:gd name="connsiteY93" fmla="*/ 1197769 h 1233487"/>
                <a:gd name="connsiteX94" fmla="*/ 411956 w 954881"/>
                <a:gd name="connsiteY94" fmla="*/ 1204912 h 1233487"/>
                <a:gd name="connsiteX95" fmla="*/ 426243 w 954881"/>
                <a:gd name="connsiteY95" fmla="*/ 1169194 h 1233487"/>
                <a:gd name="connsiteX96" fmla="*/ 478631 w 954881"/>
                <a:gd name="connsiteY96" fmla="*/ 1190625 h 1233487"/>
                <a:gd name="connsiteX97" fmla="*/ 497681 w 954881"/>
                <a:gd name="connsiteY97" fmla="*/ 1209675 h 1233487"/>
                <a:gd name="connsiteX98" fmla="*/ 511968 w 954881"/>
                <a:gd name="connsiteY98" fmla="*/ 1212056 h 1233487"/>
                <a:gd name="connsiteX99" fmla="*/ 519112 w 954881"/>
                <a:gd name="connsiteY99" fmla="*/ 1188244 h 1233487"/>
                <a:gd name="connsiteX100" fmla="*/ 540543 w 954881"/>
                <a:gd name="connsiteY100" fmla="*/ 1171575 h 1233487"/>
                <a:gd name="connsiteX101" fmla="*/ 564356 w 954881"/>
                <a:gd name="connsiteY101" fmla="*/ 1138237 h 1233487"/>
                <a:gd name="connsiteX102" fmla="*/ 595312 w 954881"/>
                <a:gd name="connsiteY102" fmla="*/ 1140619 h 1233487"/>
                <a:gd name="connsiteX103" fmla="*/ 607218 w 954881"/>
                <a:gd name="connsiteY103" fmla="*/ 1128712 h 1233487"/>
                <a:gd name="connsiteX104" fmla="*/ 638175 w 954881"/>
                <a:gd name="connsiteY104" fmla="*/ 1131094 h 1233487"/>
                <a:gd name="connsiteX105" fmla="*/ 657225 w 954881"/>
                <a:gd name="connsiteY105" fmla="*/ 1126331 h 1233487"/>
                <a:gd name="connsiteX106" fmla="*/ 688181 w 954881"/>
                <a:gd name="connsiteY106" fmla="*/ 1133475 h 1233487"/>
                <a:gd name="connsiteX107" fmla="*/ 709612 w 954881"/>
                <a:gd name="connsiteY107" fmla="*/ 1152525 h 1233487"/>
                <a:gd name="connsiteX108" fmla="*/ 740568 w 954881"/>
                <a:gd name="connsiteY108" fmla="*/ 1147762 h 1233487"/>
                <a:gd name="connsiteX109" fmla="*/ 742950 w 954881"/>
                <a:gd name="connsiteY109" fmla="*/ 1112044 h 1233487"/>
                <a:gd name="connsiteX110" fmla="*/ 773906 w 954881"/>
                <a:gd name="connsiteY110" fmla="*/ 1092994 h 1233487"/>
                <a:gd name="connsiteX111" fmla="*/ 797718 w 954881"/>
                <a:gd name="connsiteY111" fmla="*/ 1073944 h 1233487"/>
                <a:gd name="connsiteX112" fmla="*/ 831056 w 954881"/>
                <a:gd name="connsiteY112" fmla="*/ 1092994 h 1233487"/>
                <a:gd name="connsiteX113" fmla="*/ 857250 w 954881"/>
                <a:gd name="connsiteY113" fmla="*/ 1078706 h 1233487"/>
                <a:gd name="connsiteX114" fmla="*/ 831056 w 954881"/>
                <a:gd name="connsiteY114" fmla="*/ 1047750 h 1233487"/>
                <a:gd name="connsiteX115" fmla="*/ 833437 w 954881"/>
                <a:gd name="connsiteY115" fmla="*/ 1012031 h 1233487"/>
                <a:gd name="connsiteX116" fmla="*/ 814387 w 954881"/>
                <a:gd name="connsiteY116" fmla="*/ 985837 h 1233487"/>
                <a:gd name="connsiteX117" fmla="*/ 819150 w 954881"/>
                <a:gd name="connsiteY117" fmla="*/ 957262 h 1233487"/>
                <a:gd name="connsiteX118" fmla="*/ 831056 w 954881"/>
                <a:gd name="connsiteY118" fmla="*/ 933450 h 1233487"/>
                <a:gd name="connsiteX119" fmla="*/ 816768 w 954881"/>
                <a:gd name="connsiteY119" fmla="*/ 912019 h 1233487"/>
                <a:gd name="connsiteX120" fmla="*/ 866775 w 954881"/>
                <a:gd name="connsiteY120" fmla="*/ 888206 h 1233487"/>
                <a:gd name="connsiteX121" fmla="*/ 892968 w 954881"/>
                <a:gd name="connsiteY121" fmla="*/ 890587 h 1233487"/>
                <a:gd name="connsiteX122" fmla="*/ 954881 w 954881"/>
                <a:gd name="connsiteY122" fmla="*/ 845344 h 1233487"/>
                <a:gd name="connsiteX0" fmla="*/ 954881 w 954881"/>
                <a:gd name="connsiteY0" fmla="*/ 845344 h 1233487"/>
                <a:gd name="connsiteX1" fmla="*/ 921543 w 954881"/>
                <a:gd name="connsiteY1" fmla="*/ 769144 h 1233487"/>
                <a:gd name="connsiteX2" fmla="*/ 933450 w 954881"/>
                <a:gd name="connsiteY2" fmla="*/ 714375 h 1233487"/>
                <a:gd name="connsiteX3" fmla="*/ 892968 w 954881"/>
                <a:gd name="connsiteY3" fmla="*/ 702469 h 1233487"/>
                <a:gd name="connsiteX4" fmla="*/ 876300 w 954881"/>
                <a:gd name="connsiteY4" fmla="*/ 669131 h 1233487"/>
                <a:gd name="connsiteX5" fmla="*/ 866775 w 954881"/>
                <a:gd name="connsiteY5" fmla="*/ 645319 h 1233487"/>
                <a:gd name="connsiteX6" fmla="*/ 862012 w 954881"/>
                <a:gd name="connsiteY6" fmla="*/ 609600 h 1233487"/>
                <a:gd name="connsiteX7" fmla="*/ 840581 w 954881"/>
                <a:gd name="connsiteY7" fmla="*/ 583406 h 1233487"/>
                <a:gd name="connsiteX8" fmla="*/ 821531 w 954881"/>
                <a:gd name="connsiteY8" fmla="*/ 571500 h 1233487"/>
                <a:gd name="connsiteX9" fmla="*/ 783431 w 954881"/>
                <a:gd name="connsiteY9" fmla="*/ 559594 h 1233487"/>
                <a:gd name="connsiteX10" fmla="*/ 745331 w 954881"/>
                <a:gd name="connsiteY10" fmla="*/ 561975 h 1233487"/>
                <a:gd name="connsiteX11" fmla="*/ 723900 w 954881"/>
                <a:gd name="connsiteY11" fmla="*/ 554831 h 1233487"/>
                <a:gd name="connsiteX12" fmla="*/ 711993 w 954881"/>
                <a:gd name="connsiteY12" fmla="*/ 540543 h 1233487"/>
                <a:gd name="connsiteX13" fmla="*/ 707231 w 954881"/>
                <a:gd name="connsiteY13" fmla="*/ 497681 h 1233487"/>
                <a:gd name="connsiteX14" fmla="*/ 692943 w 954881"/>
                <a:gd name="connsiteY14" fmla="*/ 447675 h 1233487"/>
                <a:gd name="connsiteX15" fmla="*/ 692943 w 954881"/>
                <a:gd name="connsiteY15" fmla="*/ 414337 h 1233487"/>
                <a:gd name="connsiteX16" fmla="*/ 690562 w 954881"/>
                <a:gd name="connsiteY16" fmla="*/ 392906 h 1233487"/>
                <a:gd name="connsiteX17" fmla="*/ 628650 w 954881"/>
                <a:gd name="connsiteY17" fmla="*/ 373856 h 1233487"/>
                <a:gd name="connsiteX18" fmla="*/ 633412 w 954881"/>
                <a:gd name="connsiteY18" fmla="*/ 340519 h 1233487"/>
                <a:gd name="connsiteX19" fmla="*/ 614362 w 954881"/>
                <a:gd name="connsiteY19" fmla="*/ 300037 h 1233487"/>
                <a:gd name="connsiteX20" fmla="*/ 592931 w 954881"/>
                <a:gd name="connsiteY20" fmla="*/ 254794 h 1233487"/>
                <a:gd name="connsiteX21" fmla="*/ 592931 w 954881"/>
                <a:gd name="connsiteY21" fmla="*/ 238125 h 1233487"/>
                <a:gd name="connsiteX22" fmla="*/ 595312 w 954881"/>
                <a:gd name="connsiteY22" fmla="*/ 200025 h 1233487"/>
                <a:gd name="connsiteX23" fmla="*/ 564356 w 954881"/>
                <a:gd name="connsiteY23" fmla="*/ 154781 h 1233487"/>
                <a:gd name="connsiteX24" fmla="*/ 538162 w 954881"/>
                <a:gd name="connsiteY24" fmla="*/ 126206 h 1233487"/>
                <a:gd name="connsiteX25" fmla="*/ 497681 w 954881"/>
                <a:gd name="connsiteY25" fmla="*/ 116681 h 1233487"/>
                <a:gd name="connsiteX26" fmla="*/ 464343 w 954881"/>
                <a:gd name="connsiteY26" fmla="*/ 90487 h 1233487"/>
                <a:gd name="connsiteX27" fmla="*/ 442912 w 954881"/>
                <a:gd name="connsiteY27" fmla="*/ 71437 h 1233487"/>
                <a:gd name="connsiteX28" fmla="*/ 404812 w 954881"/>
                <a:gd name="connsiteY28" fmla="*/ 50006 h 1233487"/>
                <a:gd name="connsiteX29" fmla="*/ 371475 w 954881"/>
                <a:gd name="connsiteY29" fmla="*/ 47625 h 1233487"/>
                <a:gd name="connsiteX30" fmla="*/ 314325 w 954881"/>
                <a:gd name="connsiteY30" fmla="*/ 40481 h 1233487"/>
                <a:gd name="connsiteX31" fmla="*/ 280987 w 954881"/>
                <a:gd name="connsiteY31" fmla="*/ 42862 h 1233487"/>
                <a:gd name="connsiteX32" fmla="*/ 283368 w 954881"/>
                <a:gd name="connsiteY32" fmla="*/ 11906 h 1233487"/>
                <a:gd name="connsiteX33" fmla="*/ 250031 w 954881"/>
                <a:gd name="connsiteY33" fmla="*/ 0 h 1233487"/>
                <a:gd name="connsiteX34" fmla="*/ 226218 w 954881"/>
                <a:gd name="connsiteY34" fmla="*/ 0 h 1233487"/>
                <a:gd name="connsiteX35" fmla="*/ 211931 w 954881"/>
                <a:gd name="connsiteY35" fmla="*/ 21431 h 1233487"/>
                <a:gd name="connsiteX36" fmla="*/ 228600 w 954881"/>
                <a:gd name="connsiteY36" fmla="*/ 42862 h 1233487"/>
                <a:gd name="connsiteX37" fmla="*/ 223837 w 954881"/>
                <a:gd name="connsiteY37" fmla="*/ 66675 h 1233487"/>
                <a:gd name="connsiteX38" fmla="*/ 223837 w 954881"/>
                <a:gd name="connsiteY38" fmla="*/ 104775 h 1233487"/>
                <a:gd name="connsiteX39" fmla="*/ 219075 w 954881"/>
                <a:gd name="connsiteY39" fmla="*/ 128587 h 1233487"/>
                <a:gd name="connsiteX40" fmla="*/ 219075 w 954881"/>
                <a:gd name="connsiteY40" fmla="*/ 142875 h 1233487"/>
                <a:gd name="connsiteX41" fmla="*/ 219075 w 954881"/>
                <a:gd name="connsiteY41" fmla="*/ 192881 h 1233487"/>
                <a:gd name="connsiteX42" fmla="*/ 228600 w 954881"/>
                <a:gd name="connsiteY42" fmla="*/ 235744 h 1233487"/>
                <a:gd name="connsiteX43" fmla="*/ 235743 w 954881"/>
                <a:gd name="connsiteY43" fmla="*/ 266700 h 1233487"/>
                <a:gd name="connsiteX44" fmla="*/ 211931 w 954881"/>
                <a:gd name="connsiteY44" fmla="*/ 309563 h 1233487"/>
                <a:gd name="connsiteX45" fmla="*/ 195262 w 954881"/>
                <a:gd name="connsiteY45" fmla="*/ 354806 h 1233487"/>
                <a:gd name="connsiteX46" fmla="*/ 188118 w 954881"/>
                <a:gd name="connsiteY46" fmla="*/ 400050 h 1233487"/>
                <a:gd name="connsiteX47" fmla="*/ 183356 w 954881"/>
                <a:gd name="connsiteY47" fmla="*/ 433387 h 1233487"/>
                <a:gd name="connsiteX48" fmla="*/ 161925 w 954881"/>
                <a:gd name="connsiteY48" fmla="*/ 457200 h 1233487"/>
                <a:gd name="connsiteX49" fmla="*/ 147637 w 954881"/>
                <a:gd name="connsiteY49" fmla="*/ 476250 h 1233487"/>
                <a:gd name="connsiteX50" fmla="*/ 126206 w 954881"/>
                <a:gd name="connsiteY50" fmla="*/ 488156 h 1233487"/>
                <a:gd name="connsiteX51" fmla="*/ 114300 w 954881"/>
                <a:gd name="connsiteY51" fmla="*/ 521494 h 1233487"/>
                <a:gd name="connsiteX52" fmla="*/ 133350 w 954881"/>
                <a:gd name="connsiteY52" fmla="*/ 550069 h 1233487"/>
                <a:gd name="connsiteX53" fmla="*/ 138112 w 954881"/>
                <a:gd name="connsiteY53" fmla="*/ 573881 h 1233487"/>
                <a:gd name="connsiteX54" fmla="*/ 171450 w 954881"/>
                <a:gd name="connsiteY54" fmla="*/ 583406 h 1233487"/>
                <a:gd name="connsiteX55" fmla="*/ 192881 w 954881"/>
                <a:gd name="connsiteY55" fmla="*/ 602456 h 1233487"/>
                <a:gd name="connsiteX56" fmla="*/ 195262 w 954881"/>
                <a:gd name="connsiteY56" fmla="*/ 616744 h 1233487"/>
                <a:gd name="connsiteX57" fmla="*/ 188118 w 954881"/>
                <a:gd name="connsiteY57" fmla="*/ 666750 h 1233487"/>
                <a:gd name="connsiteX58" fmla="*/ 192881 w 954881"/>
                <a:gd name="connsiteY58" fmla="*/ 700087 h 1233487"/>
                <a:gd name="connsiteX59" fmla="*/ 226218 w 954881"/>
                <a:gd name="connsiteY59" fmla="*/ 709612 h 1233487"/>
                <a:gd name="connsiteX60" fmla="*/ 223837 w 954881"/>
                <a:gd name="connsiteY60" fmla="*/ 745331 h 1233487"/>
                <a:gd name="connsiteX61" fmla="*/ 204787 w 954881"/>
                <a:gd name="connsiteY61" fmla="*/ 792956 h 1233487"/>
                <a:gd name="connsiteX62" fmla="*/ 173831 w 954881"/>
                <a:gd name="connsiteY62" fmla="*/ 797719 h 1233487"/>
                <a:gd name="connsiteX63" fmla="*/ 154781 w 954881"/>
                <a:gd name="connsiteY63" fmla="*/ 819150 h 1233487"/>
                <a:gd name="connsiteX64" fmla="*/ 135731 w 954881"/>
                <a:gd name="connsiteY64" fmla="*/ 842962 h 1233487"/>
                <a:gd name="connsiteX65" fmla="*/ 145256 w 954881"/>
                <a:gd name="connsiteY65" fmla="*/ 862012 h 1233487"/>
                <a:gd name="connsiteX66" fmla="*/ 161925 w 954881"/>
                <a:gd name="connsiteY66" fmla="*/ 892969 h 1233487"/>
                <a:gd name="connsiteX67" fmla="*/ 135731 w 954881"/>
                <a:gd name="connsiteY67" fmla="*/ 940594 h 1233487"/>
                <a:gd name="connsiteX68" fmla="*/ 116681 w 954881"/>
                <a:gd name="connsiteY68" fmla="*/ 916781 h 1233487"/>
                <a:gd name="connsiteX69" fmla="*/ 92868 w 954881"/>
                <a:gd name="connsiteY69" fmla="*/ 916781 h 1233487"/>
                <a:gd name="connsiteX70" fmla="*/ 73818 w 954881"/>
                <a:gd name="connsiteY70" fmla="*/ 935831 h 1233487"/>
                <a:gd name="connsiteX71" fmla="*/ 76200 w 954881"/>
                <a:gd name="connsiteY71" fmla="*/ 957262 h 1233487"/>
                <a:gd name="connsiteX72" fmla="*/ 76200 w 954881"/>
                <a:gd name="connsiteY72" fmla="*/ 997744 h 1233487"/>
                <a:gd name="connsiteX73" fmla="*/ 78581 w 954881"/>
                <a:gd name="connsiteY73" fmla="*/ 1026319 h 1233487"/>
                <a:gd name="connsiteX74" fmla="*/ 57150 w 954881"/>
                <a:gd name="connsiteY74" fmla="*/ 1050131 h 1233487"/>
                <a:gd name="connsiteX75" fmla="*/ 52387 w 954881"/>
                <a:gd name="connsiteY75" fmla="*/ 1057275 h 1233487"/>
                <a:gd name="connsiteX76" fmla="*/ 33337 w 954881"/>
                <a:gd name="connsiteY76" fmla="*/ 1066800 h 1233487"/>
                <a:gd name="connsiteX77" fmla="*/ 2381 w 954881"/>
                <a:gd name="connsiteY77" fmla="*/ 1057275 h 1233487"/>
                <a:gd name="connsiteX78" fmla="*/ 0 w 954881"/>
                <a:gd name="connsiteY78" fmla="*/ 1076325 h 1233487"/>
                <a:gd name="connsiteX79" fmla="*/ 7143 w 954881"/>
                <a:gd name="connsiteY79" fmla="*/ 1119187 h 1233487"/>
                <a:gd name="connsiteX80" fmla="*/ 9525 w 954881"/>
                <a:gd name="connsiteY80" fmla="*/ 1157287 h 1233487"/>
                <a:gd name="connsiteX81" fmla="*/ 2381 w 954881"/>
                <a:gd name="connsiteY81" fmla="*/ 1193006 h 1233487"/>
                <a:gd name="connsiteX82" fmla="*/ 23812 w 954881"/>
                <a:gd name="connsiteY82" fmla="*/ 1226344 h 1233487"/>
                <a:gd name="connsiteX83" fmla="*/ 76200 w 954881"/>
                <a:gd name="connsiteY83" fmla="*/ 1226344 h 1233487"/>
                <a:gd name="connsiteX84" fmla="*/ 128587 w 954881"/>
                <a:gd name="connsiteY84" fmla="*/ 1221581 h 1233487"/>
                <a:gd name="connsiteX85" fmla="*/ 130968 w 954881"/>
                <a:gd name="connsiteY85" fmla="*/ 1207294 h 1233487"/>
                <a:gd name="connsiteX86" fmla="*/ 166687 w 954881"/>
                <a:gd name="connsiteY86" fmla="*/ 1233487 h 1233487"/>
                <a:gd name="connsiteX87" fmla="*/ 188118 w 954881"/>
                <a:gd name="connsiteY87" fmla="*/ 1216819 h 1233487"/>
                <a:gd name="connsiteX88" fmla="*/ 211931 w 954881"/>
                <a:gd name="connsiteY88" fmla="*/ 1183481 h 1233487"/>
                <a:gd name="connsiteX89" fmla="*/ 230981 w 954881"/>
                <a:gd name="connsiteY89" fmla="*/ 1173956 h 1233487"/>
                <a:gd name="connsiteX90" fmla="*/ 259556 w 954881"/>
                <a:gd name="connsiteY90" fmla="*/ 1185862 h 1233487"/>
                <a:gd name="connsiteX91" fmla="*/ 292893 w 954881"/>
                <a:gd name="connsiteY91" fmla="*/ 1197769 h 1233487"/>
                <a:gd name="connsiteX92" fmla="*/ 328612 w 954881"/>
                <a:gd name="connsiteY92" fmla="*/ 1197769 h 1233487"/>
                <a:gd name="connsiteX93" fmla="*/ 354806 w 954881"/>
                <a:gd name="connsiteY93" fmla="*/ 1178719 h 1233487"/>
                <a:gd name="connsiteX94" fmla="*/ 381000 w 954881"/>
                <a:gd name="connsiteY94" fmla="*/ 1197769 h 1233487"/>
                <a:gd name="connsiteX95" fmla="*/ 411956 w 954881"/>
                <a:gd name="connsiteY95" fmla="*/ 1204912 h 1233487"/>
                <a:gd name="connsiteX96" fmla="*/ 426243 w 954881"/>
                <a:gd name="connsiteY96" fmla="*/ 1169194 h 1233487"/>
                <a:gd name="connsiteX97" fmla="*/ 478631 w 954881"/>
                <a:gd name="connsiteY97" fmla="*/ 1190625 h 1233487"/>
                <a:gd name="connsiteX98" fmla="*/ 497681 w 954881"/>
                <a:gd name="connsiteY98" fmla="*/ 1209675 h 1233487"/>
                <a:gd name="connsiteX99" fmla="*/ 511968 w 954881"/>
                <a:gd name="connsiteY99" fmla="*/ 1212056 h 1233487"/>
                <a:gd name="connsiteX100" fmla="*/ 519112 w 954881"/>
                <a:gd name="connsiteY100" fmla="*/ 1188244 h 1233487"/>
                <a:gd name="connsiteX101" fmla="*/ 540543 w 954881"/>
                <a:gd name="connsiteY101" fmla="*/ 1171575 h 1233487"/>
                <a:gd name="connsiteX102" fmla="*/ 564356 w 954881"/>
                <a:gd name="connsiteY102" fmla="*/ 1138237 h 1233487"/>
                <a:gd name="connsiteX103" fmla="*/ 595312 w 954881"/>
                <a:gd name="connsiteY103" fmla="*/ 1140619 h 1233487"/>
                <a:gd name="connsiteX104" fmla="*/ 607218 w 954881"/>
                <a:gd name="connsiteY104" fmla="*/ 1128712 h 1233487"/>
                <a:gd name="connsiteX105" fmla="*/ 638175 w 954881"/>
                <a:gd name="connsiteY105" fmla="*/ 1131094 h 1233487"/>
                <a:gd name="connsiteX106" fmla="*/ 657225 w 954881"/>
                <a:gd name="connsiteY106" fmla="*/ 1126331 h 1233487"/>
                <a:gd name="connsiteX107" fmla="*/ 688181 w 954881"/>
                <a:gd name="connsiteY107" fmla="*/ 1133475 h 1233487"/>
                <a:gd name="connsiteX108" fmla="*/ 709612 w 954881"/>
                <a:gd name="connsiteY108" fmla="*/ 1152525 h 1233487"/>
                <a:gd name="connsiteX109" fmla="*/ 740568 w 954881"/>
                <a:gd name="connsiteY109" fmla="*/ 1147762 h 1233487"/>
                <a:gd name="connsiteX110" fmla="*/ 742950 w 954881"/>
                <a:gd name="connsiteY110" fmla="*/ 1112044 h 1233487"/>
                <a:gd name="connsiteX111" fmla="*/ 773906 w 954881"/>
                <a:gd name="connsiteY111" fmla="*/ 1092994 h 1233487"/>
                <a:gd name="connsiteX112" fmla="*/ 797718 w 954881"/>
                <a:gd name="connsiteY112" fmla="*/ 1073944 h 1233487"/>
                <a:gd name="connsiteX113" fmla="*/ 831056 w 954881"/>
                <a:gd name="connsiteY113" fmla="*/ 1092994 h 1233487"/>
                <a:gd name="connsiteX114" fmla="*/ 857250 w 954881"/>
                <a:gd name="connsiteY114" fmla="*/ 1078706 h 1233487"/>
                <a:gd name="connsiteX115" fmla="*/ 831056 w 954881"/>
                <a:gd name="connsiteY115" fmla="*/ 1047750 h 1233487"/>
                <a:gd name="connsiteX116" fmla="*/ 833437 w 954881"/>
                <a:gd name="connsiteY116" fmla="*/ 1012031 h 1233487"/>
                <a:gd name="connsiteX117" fmla="*/ 814387 w 954881"/>
                <a:gd name="connsiteY117" fmla="*/ 985837 h 1233487"/>
                <a:gd name="connsiteX118" fmla="*/ 819150 w 954881"/>
                <a:gd name="connsiteY118" fmla="*/ 957262 h 1233487"/>
                <a:gd name="connsiteX119" fmla="*/ 831056 w 954881"/>
                <a:gd name="connsiteY119" fmla="*/ 933450 h 1233487"/>
                <a:gd name="connsiteX120" fmla="*/ 816768 w 954881"/>
                <a:gd name="connsiteY120" fmla="*/ 912019 h 1233487"/>
                <a:gd name="connsiteX121" fmla="*/ 866775 w 954881"/>
                <a:gd name="connsiteY121" fmla="*/ 888206 h 1233487"/>
                <a:gd name="connsiteX122" fmla="*/ 892968 w 954881"/>
                <a:gd name="connsiteY122" fmla="*/ 890587 h 1233487"/>
                <a:gd name="connsiteX123" fmla="*/ 954881 w 954881"/>
                <a:gd name="connsiteY123" fmla="*/ 845344 h 1233487"/>
                <a:gd name="connsiteX0" fmla="*/ 954881 w 954881"/>
                <a:gd name="connsiteY0" fmla="*/ 845344 h 1233487"/>
                <a:gd name="connsiteX1" fmla="*/ 921543 w 954881"/>
                <a:gd name="connsiteY1" fmla="*/ 769144 h 1233487"/>
                <a:gd name="connsiteX2" fmla="*/ 933450 w 954881"/>
                <a:gd name="connsiteY2" fmla="*/ 714375 h 1233487"/>
                <a:gd name="connsiteX3" fmla="*/ 892968 w 954881"/>
                <a:gd name="connsiteY3" fmla="*/ 702469 h 1233487"/>
                <a:gd name="connsiteX4" fmla="*/ 876300 w 954881"/>
                <a:gd name="connsiteY4" fmla="*/ 669131 h 1233487"/>
                <a:gd name="connsiteX5" fmla="*/ 866775 w 954881"/>
                <a:gd name="connsiteY5" fmla="*/ 645319 h 1233487"/>
                <a:gd name="connsiteX6" fmla="*/ 862012 w 954881"/>
                <a:gd name="connsiteY6" fmla="*/ 609600 h 1233487"/>
                <a:gd name="connsiteX7" fmla="*/ 840581 w 954881"/>
                <a:gd name="connsiteY7" fmla="*/ 583406 h 1233487"/>
                <a:gd name="connsiteX8" fmla="*/ 821531 w 954881"/>
                <a:gd name="connsiteY8" fmla="*/ 571500 h 1233487"/>
                <a:gd name="connsiteX9" fmla="*/ 783431 w 954881"/>
                <a:gd name="connsiteY9" fmla="*/ 559594 h 1233487"/>
                <a:gd name="connsiteX10" fmla="*/ 745331 w 954881"/>
                <a:gd name="connsiteY10" fmla="*/ 561975 h 1233487"/>
                <a:gd name="connsiteX11" fmla="*/ 723900 w 954881"/>
                <a:gd name="connsiteY11" fmla="*/ 554831 h 1233487"/>
                <a:gd name="connsiteX12" fmla="*/ 711993 w 954881"/>
                <a:gd name="connsiteY12" fmla="*/ 540543 h 1233487"/>
                <a:gd name="connsiteX13" fmla="*/ 707231 w 954881"/>
                <a:gd name="connsiteY13" fmla="*/ 497681 h 1233487"/>
                <a:gd name="connsiteX14" fmla="*/ 692943 w 954881"/>
                <a:gd name="connsiteY14" fmla="*/ 447675 h 1233487"/>
                <a:gd name="connsiteX15" fmla="*/ 692943 w 954881"/>
                <a:gd name="connsiteY15" fmla="*/ 414337 h 1233487"/>
                <a:gd name="connsiteX16" fmla="*/ 690562 w 954881"/>
                <a:gd name="connsiteY16" fmla="*/ 392906 h 1233487"/>
                <a:gd name="connsiteX17" fmla="*/ 628650 w 954881"/>
                <a:gd name="connsiteY17" fmla="*/ 373856 h 1233487"/>
                <a:gd name="connsiteX18" fmla="*/ 633412 w 954881"/>
                <a:gd name="connsiteY18" fmla="*/ 340519 h 1233487"/>
                <a:gd name="connsiteX19" fmla="*/ 614362 w 954881"/>
                <a:gd name="connsiteY19" fmla="*/ 300037 h 1233487"/>
                <a:gd name="connsiteX20" fmla="*/ 592931 w 954881"/>
                <a:gd name="connsiteY20" fmla="*/ 254794 h 1233487"/>
                <a:gd name="connsiteX21" fmla="*/ 592931 w 954881"/>
                <a:gd name="connsiteY21" fmla="*/ 238125 h 1233487"/>
                <a:gd name="connsiteX22" fmla="*/ 595312 w 954881"/>
                <a:gd name="connsiteY22" fmla="*/ 200025 h 1233487"/>
                <a:gd name="connsiteX23" fmla="*/ 564356 w 954881"/>
                <a:gd name="connsiteY23" fmla="*/ 154781 h 1233487"/>
                <a:gd name="connsiteX24" fmla="*/ 538162 w 954881"/>
                <a:gd name="connsiteY24" fmla="*/ 126206 h 1233487"/>
                <a:gd name="connsiteX25" fmla="*/ 497681 w 954881"/>
                <a:gd name="connsiteY25" fmla="*/ 116681 h 1233487"/>
                <a:gd name="connsiteX26" fmla="*/ 464343 w 954881"/>
                <a:gd name="connsiteY26" fmla="*/ 90487 h 1233487"/>
                <a:gd name="connsiteX27" fmla="*/ 442912 w 954881"/>
                <a:gd name="connsiteY27" fmla="*/ 71437 h 1233487"/>
                <a:gd name="connsiteX28" fmla="*/ 404812 w 954881"/>
                <a:gd name="connsiteY28" fmla="*/ 50006 h 1233487"/>
                <a:gd name="connsiteX29" fmla="*/ 371475 w 954881"/>
                <a:gd name="connsiteY29" fmla="*/ 47625 h 1233487"/>
                <a:gd name="connsiteX30" fmla="*/ 314325 w 954881"/>
                <a:gd name="connsiteY30" fmla="*/ 40481 h 1233487"/>
                <a:gd name="connsiteX31" fmla="*/ 280987 w 954881"/>
                <a:gd name="connsiteY31" fmla="*/ 42862 h 1233487"/>
                <a:gd name="connsiteX32" fmla="*/ 283368 w 954881"/>
                <a:gd name="connsiteY32" fmla="*/ 11906 h 1233487"/>
                <a:gd name="connsiteX33" fmla="*/ 250031 w 954881"/>
                <a:gd name="connsiteY33" fmla="*/ 0 h 1233487"/>
                <a:gd name="connsiteX34" fmla="*/ 226218 w 954881"/>
                <a:gd name="connsiteY34" fmla="*/ 0 h 1233487"/>
                <a:gd name="connsiteX35" fmla="*/ 211931 w 954881"/>
                <a:gd name="connsiteY35" fmla="*/ 21431 h 1233487"/>
                <a:gd name="connsiteX36" fmla="*/ 228600 w 954881"/>
                <a:gd name="connsiteY36" fmla="*/ 42862 h 1233487"/>
                <a:gd name="connsiteX37" fmla="*/ 223837 w 954881"/>
                <a:gd name="connsiteY37" fmla="*/ 66675 h 1233487"/>
                <a:gd name="connsiteX38" fmla="*/ 223837 w 954881"/>
                <a:gd name="connsiteY38" fmla="*/ 104775 h 1233487"/>
                <a:gd name="connsiteX39" fmla="*/ 219075 w 954881"/>
                <a:gd name="connsiteY39" fmla="*/ 128587 h 1233487"/>
                <a:gd name="connsiteX40" fmla="*/ 219075 w 954881"/>
                <a:gd name="connsiteY40" fmla="*/ 142875 h 1233487"/>
                <a:gd name="connsiteX41" fmla="*/ 219075 w 954881"/>
                <a:gd name="connsiteY41" fmla="*/ 192881 h 1233487"/>
                <a:gd name="connsiteX42" fmla="*/ 228600 w 954881"/>
                <a:gd name="connsiteY42" fmla="*/ 235744 h 1233487"/>
                <a:gd name="connsiteX43" fmla="*/ 235743 w 954881"/>
                <a:gd name="connsiteY43" fmla="*/ 266700 h 1233487"/>
                <a:gd name="connsiteX44" fmla="*/ 211931 w 954881"/>
                <a:gd name="connsiteY44" fmla="*/ 309563 h 1233487"/>
                <a:gd name="connsiteX45" fmla="*/ 195262 w 954881"/>
                <a:gd name="connsiteY45" fmla="*/ 354806 h 1233487"/>
                <a:gd name="connsiteX46" fmla="*/ 188118 w 954881"/>
                <a:gd name="connsiteY46" fmla="*/ 400050 h 1233487"/>
                <a:gd name="connsiteX47" fmla="*/ 183356 w 954881"/>
                <a:gd name="connsiteY47" fmla="*/ 433387 h 1233487"/>
                <a:gd name="connsiteX48" fmla="*/ 161925 w 954881"/>
                <a:gd name="connsiteY48" fmla="*/ 457200 h 1233487"/>
                <a:gd name="connsiteX49" fmla="*/ 147637 w 954881"/>
                <a:gd name="connsiteY49" fmla="*/ 476250 h 1233487"/>
                <a:gd name="connsiteX50" fmla="*/ 126206 w 954881"/>
                <a:gd name="connsiteY50" fmla="*/ 488156 h 1233487"/>
                <a:gd name="connsiteX51" fmla="*/ 114300 w 954881"/>
                <a:gd name="connsiteY51" fmla="*/ 521494 h 1233487"/>
                <a:gd name="connsiteX52" fmla="*/ 133350 w 954881"/>
                <a:gd name="connsiteY52" fmla="*/ 550069 h 1233487"/>
                <a:gd name="connsiteX53" fmla="*/ 138112 w 954881"/>
                <a:gd name="connsiteY53" fmla="*/ 573881 h 1233487"/>
                <a:gd name="connsiteX54" fmla="*/ 171450 w 954881"/>
                <a:gd name="connsiteY54" fmla="*/ 583406 h 1233487"/>
                <a:gd name="connsiteX55" fmla="*/ 192881 w 954881"/>
                <a:gd name="connsiteY55" fmla="*/ 602456 h 1233487"/>
                <a:gd name="connsiteX56" fmla="*/ 195262 w 954881"/>
                <a:gd name="connsiteY56" fmla="*/ 616744 h 1233487"/>
                <a:gd name="connsiteX57" fmla="*/ 188118 w 954881"/>
                <a:gd name="connsiteY57" fmla="*/ 666750 h 1233487"/>
                <a:gd name="connsiteX58" fmla="*/ 192881 w 954881"/>
                <a:gd name="connsiteY58" fmla="*/ 700087 h 1233487"/>
                <a:gd name="connsiteX59" fmla="*/ 226218 w 954881"/>
                <a:gd name="connsiteY59" fmla="*/ 709612 h 1233487"/>
                <a:gd name="connsiteX60" fmla="*/ 223837 w 954881"/>
                <a:gd name="connsiteY60" fmla="*/ 745331 h 1233487"/>
                <a:gd name="connsiteX61" fmla="*/ 204787 w 954881"/>
                <a:gd name="connsiteY61" fmla="*/ 792956 h 1233487"/>
                <a:gd name="connsiteX62" fmla="*/ 173831 w 954881"/>
                <a:gd name="connsiteY62" fmla="*/ 797719 h 1233487"/>
                <a:gd name="connsiteX63" fmla="*/ 154781 w 954881"/>
                <a:gd name="connsiteY63" fmla="*/ 819150 h 1233487"/>
                <a:gd name="connsiteX64" fmla="*/ 135731 w 954881"/>
                <a:gd name="connsiteY64" fmla="*/ 842962 h 1233487"/>
                <a:gd name="connsiteX65" fmla="*/ 145256 w 954881"/>
                <a:gd name="connsiteY65" fmla="*/ 862012 h 1233487"/>
                <a:gd name="connsiteX66" fmla="*/ 161925 w 954881"/>
                <a:gd name="connsiteY66" fmla="*/ 892969 h 1233487"/>
                <a:gd name="connsiteX67" fmla="*/ 135731 w 954881"/>
                <a:gd name="connsiteY67" fmla="*/ 940594 h 1233487"/>
                <a:gd name="connsiteX68" fmla="*/ 116681 w 954881"/>
                <a:gd name="connsiteY68" fmla="*/ 916781 h 1233487"/>
                <a:gd name="connsiteX69" fmla="*/ 95249 w 954881"/>
                <a:gd name="connsiteY69" fmla="*/ 909637 h 1233487"/>
                <a:gd name="connsiteX70" fmla="*/ 73818 w 954881"/>
                <a:gd name="connsiteY70" fmla="*/ 935831 h 1233487"/>
                <a:gd name="connsiteX71" fmla="*/ 76200 w 954881"/>
                <a:gd name="connsiteY71" fmla="*/ 957262 h 1233487"/>
                <a:gd name="connsiteX72" fmla="*/ 76200 w 954881"/>
                <a:gd name="connsiteY72" fmla="*/ 997744 h 1233487"/>
                <a:gd name="connsiteX73" fmla="*/ 78581 w 954881"/>
                <a:gd name="connsiteY73" fmla="*/ 1026319 h 1233487"/>
                <a:gd name="connsiteX74" fmla="*/ 57150 w 954881"/>
                <a:gd name="connsiteY74" fmla="*/ 1050131 h 1233487"/>
                <a:gd name="connsiteX75" fmla="*/ 52387 w 954881"/>
                <a:gd name="connsiteY75" fmla="*/ 1057275 h 1233487"/>
                <a:gd name="connsiteX76" fmla="*/ 33337 w 954881"/>
                <a:gd name="connsiteY76" fmla="*/ 1066800 h 1233487"/>
                <a:gd name="connsiteX77" fmla="*/ 2381 w 954881"/>
                <a:gd name="connsiteY77" fmla="*/ 1057275 h 1233487"/>
                <a:gd name="connsiteX78" fmla="*/ 0 w 954881"/>
                <a:gd name="connsiteY78" fmla="*/ 1076325 h 1233487"/>
                <a:gd name="connsiteX79" fmla="*/ 7143 w 954881"/>
                <a:gd name="connsiteY79" fmla="*/ 1119187 h 1233487"/>
                <a:gd name="connsiteX80" fmla="*/ 9525 w 954881"/>
                <a:gd name="connsiteY80" fmla="*/ 1157287 h 1233487"/>
                <a:gd name="connsiteX81" fmla="*/ 2381 w 954881"/>
                <a:gd name="connsiteY81" fmla="*/ 1193006 h 1233487"/>
                <a:gd name="connsiteX82" fmla="*/ 23812 w 954881"/>
                <a:gd name="connsiteY82" fmla="*/ 1226344 h 1233487"/>
                <a:gd name="connsiteX83" fmla="*/ 76200 w 954881"/>
                <a:gd name="connsiteY83" fmla="*/ 1226344 h 1233487"/>
                <a:gd name="connsiteX84" fmla="*/ 128587 w 954881"/>
                <a:gd name="connsiteY84" fmla="*/ 1221581 h 1233487"/>
                <a:gd name="connsiteX85" fmla="*/ 130968 w 954881"/>
                <a:gd name="connsiteY85" fmla="*/ 1207294 h 1233487"/>
                <a:gd name="connsiteX86" fmla="*/ 166687 w 954881"/>
                <a:gd name="connsiteY86" fmla="*/ 1233487 h 1233487"/>
                <a:gd name="connsiteX87" fmla="*/ 188118 w 954881"/>
                <a:gd name="connsiteY87" fmla="*/ 1216819 h 1233487"/>
                <a:gd name="connsiteX88" fmla="*/ 211931 w 954881"/>
                <a:gd name="connsiteY88" fmla="*/ 1183481 h 1233487"/>
                <a:gd name="connsiteX89" fmla="*/ 230981 w 954881"/>
                <a:gd name="connsiteY89" fmla="*/ 1173956 h 1233487"/>
                <a:gd name="connsiteX90" fmla="*/ 259556 w 954881"/>
                <a:gd name="connsiteY90" fmla="*/ 1185862 h 1233487"/>
                <a:gd name="connsiteX91" fmla="*/ 292893 w 954881"/>
                <a:gd name="connsiteY91" fmla="*/ 1197769 h 1233487"/>
                <a:gd name="connsiteX92" fmla="*/ 328612 w 954881"/>
                <a:gd name="connsiteY92" fmla="*/ 1197769 h 1233487"/>
                <a:gd name="connsiteX93" fmla="*/ 354806 w 954881"/>
                <a:gd name="connsiteY93" fmla="*/ 1178719 h 1233487"/>
                <a:gd name="connsiteX94" fmla="*/ 381000 w 954881"/>
                <a:gd name="connsiteY94" fmla="*/ 1197769 h 1233487"/>
                <a:gd name="connsiteX95" fmla="*/ 411956 w 954881"/>
                <a:gd name="connsiteY95" fmla="*/ 1204912 h 1233487"/>
                <a:gd name="connsiteX96" fmla="*/ 426243 w 954881"/>
                <a:gd name="connsiteY96" fmla="*/ 1169194 h 1233487"/>
                <a:gd name="connsiteX97" fmla="*/ 478631 w 954881"/>
                <a:gd name="connsiteY97" fmla="*/ 1190625 h 1233487"/>
                <a:gd name="connsiteX98" fmla="*/ 497681 w 954881"/>
                <a:gd name="connsiteY98" fmla="*/ 1209675 h 1233487"/>
                <a:gd name="connsiteX99" fmla="*/ 511968 w 954881"/>
                <a:gd name="connsiteY99" fmla="*/ 1212056 h 1233487"/>
                <a:gd name="connsiteX100" fmla="*/ 519112 w 954881"/>
                <a:gd name="connsiteY100" fmla="*/ 1188244 h 1233487"/>
                <a:gd name="connsiteX101" fmla="*/ 540543 w 954881"/>
                <a:gd name="connsiteY101" fmla="*/ 1171575 h 1233487"/>
                <a:gd name="connsiteX102" fmla="*/ 564356 w 954881"/>
                <a:gd name="connsiteY102" fmla="*/ 1138237 h 1233487"/>
                <a:gd name="connsiteX103" fmla="*/ 595312 w 954881"/>
                <a:gd name="connsiteY103" fmla="*/ 1140619 h 1233487"/>
                <a:gd name="connsiteX104" fmla="*/ 607218 w 954881"/>
                <a:gd name="connsiteY104" fmla="*/ 1128712 h 1233487"/>
                <a:gd name="connsiteX105" fmla="*/ 638175 w 954881"/>
                <a:gd name="connsiteY105" fmla="*/ 1131094 h 1233487"/>
                <a:gd name="connsiteX106" fmla="*/ 657225 w 954881"/>
                <a:gd name="connsiteY106" fmla="*/ 1126331 h 1233487"/>
                <a:gd name="connsiteX107" fmla="*/ 688181 w 954881"/>
                <a:gd name="connsiteY107" fmla="*/ 1133475 h 1233487"/>
                <a:gd name="connsiteX108" fmla="*/ 709612 w 954881"/>
                <a:gd name="connsiteY108" fmla="*/ 1152525 h 1233487"/>
                <a:gd name="connsiteX109" fmla="*/ 740568 w 954881"/>
                <a:gd name="connsiteY109" fmla="*/ 1147762 h 1233487"/>
                <a:gd name="connsiteX110" fmla="*/ 742950 w 954881"/>
                <a:gd name="connsiteY110" fmla="*/ 1112044 h 1233487"/>
                <a:gd name="connsiteX111" fmla="*/ 773906 w 954881"/>
                <a:gd name="connsiteY111" fmla="*/ 1092994 h 1233487"/>
                <a:gd name="connsiteX112" fmla="*/ 797718 w 954881"/>
                <a:gd name="connsiteY112" fmla="*/ 1073944 h 1233487"/>
                <a:gd name="connsiteX113" fmla="*/ 831056 w 954881"/>
                <a:gd name="connsiteY113" fmla="*/ 1092994 h 1233487"/>
                <a:gd name="connsiteX114" fmla="*/ 857250 w 954881"/>
                <a:gd name="connsiteY114" fmla="*/ 1078706 h 1233487"/>
                <a:gd name="connsiteX115" fmla="*/ 831056 w 954881"/>
                <a:gd name="connsiteY115" fmla="*/ 1047750 h 1233487"/>
                <a:gd name="connsiteX116" fmla="*/ 833437 w 954881"/>
                <a:gd name="connsiteY116" fmla="*/ 1012031 h 1233487"/>
                <a:gd name="connsiteX117" fmla="*/ 814387 w 954881"/>
                <a:gd name="connsiteY117" fmla="*/ 985837 h 1233487"/>
                <a:gd name="connsiteX118" fmla="*/ 819150 w 954881"/>
                <a:gd name="connsiteY118" fmla="*/ 957262 h 1233487"/>
                <a:gd name="connsiteX119" fmla="*/ 831056 w 954881"/>
                <a:gd name="connsiteY119" fmla="*/ 933450 h 1233487"/>
                <a:gd name="connsiteX120" fmla="*/ 816768 w 954881"/>
                <a:gd name="connsiteY120" fmla="*/ 912019 h 1233487"/>
                <a:gd name="connsiteX121" fmla="*/ 866775 w 954881"/>
                <a:gd name="connsiteY121" fmla="*/ 888206 h 1233487"/>
                <a:gd name="connsiteX122" fmla="*/ 892968 w 954881"/>
                <a:gd name="connsiteY122" fmla="*/ 890587 h 1233487"/>
                <a:gd name="connsiteX123" fmla="*/ 954881 w 954881"/>
                <a:gd name="connsiteY123" fmla="*/ 845344 h 1233487"/>
                <a:gd name="connsiteX0" fmla="*/ 954881 w 954881"/>
                <a:gd name="connsiteY0" fmla="*/ 845344 h 1233487"/>
                <a:gd name="connsiteX1" fmla="*/ 921543 w 954881"/>
                <a:gd name="connsiteY1" fmla="*/ 769144 h 1233487"/>
                <a:gd name="connsiteX2" fmla="*/ 933450 w 954881"/>
                <a:gd name="connsiteY2" fmla="*/ 714375 h 1233487"/>
                <a:gd name="connsiteX3" fmla="*/ 892968 w 954881"/>
                <a:gd name="connsiteY3" fmla="*/ 702469 h 1233487"/>
                <a:gd name="connsiteX4" fmla="*/ 876300 w 954881"/>
                <a:gd name="connsiteY4" fmla="*/ 669131 h 1233487"/>
                <a:gd name="connsiteX5" fmla="*/ 866775 w 954881"/>
                <a:gd name="connsiteY5" fmla="*/ 645319 h 1233487"/>
                <a:gd name="connsiteX6" fmla="*/ 862012 w 954881"/>
                <a:gd name="connsiteY6" fmla="*/ 609600 h 1233487"/>
                <a:gd name="connsiteX7" fmla="*/ 840581 w 954881"/>
                <a:gd name="connsiteY7" fmla="*/ 583406 h 1233487"/>
                <a:gd name="connsiteX8" fmla="*/ 821531 w 954881"/>
                <a:gd name="connsiteY8" fmla="*/ 571500 h 1233487"/>
                <a:gd name="connsiteX9" fmla="*/ 783431 w 954881"/>
                <a:gd name="connsiteY9" fmla="*/ 559594 h 1233487"/>
                <a:gd name="connsiteX10" fmla="*/ 745331 w 954881"/>
                <a:gd name="connsiteY10" fmla="*/ 561975 h 1233487"/>
                <a:gd name="connsiteX11" fmla="*/ 723900 w 954881"/>
                <a:gd name="connsiteY11" fmla="*/ 554831 h 1233487"/>
                <a:gd name="connsiteX12" fmla="*/ 711993 w 954881"/>
                <a:gd name="connsiteY12" fmla="*/ 540543 h 1233487"/>
                <a:gd name="connsiteX13" fmla="*/ 707231 w 954881"/>
                <a:gd name="connsiteY13" fmla="*/ 497681 h 1233487"/>
                <a:gd name="connsiteX14" fmla="*/ 692943 w 954881"/>
                <a:gd name="connsiteY14" fmla="*/ 447675 h 1233487"/>
                <a:gd name="connsiteX15" fmla="*/ 692943 w 954881"/>
                <a:gd name="connsiteY15" fmla="*/ 414337 h 1233487"/>
                <a:gd name="connsiteX16" fmla="*/ 690562 w 954881"/>
                <a:gd name="connsiteY16" fmla="*/ 392906 h 1233487"/>
                <a:gd name="connsiteX17" fmla="*/ 628650 w 954881"/>
                <a:gd name="connsiteY17" fmla="*/ 373856 h 1233487"/>
                <a:gd name="connsiteX18" fmla="*/ 633412 w 954881"/>
                <a:gd name="connsiteY18" fmla="*/ 340519 h 1233487"/>
                <a:gd name="connsiteX19" fmla="*/ 614362 w 954881"/>
                <a:gd name="connsiteY19" fmla="*/ 300037 h 1233487"/>
                <a:gd name="connsiteX20" fmla="*/ 592931 w 954881"/>
                <a:gd name="connsiteY20" fmla="*/ 254794 h 1233487"/>
                <a:gd name="connsiteX21" fmla="*/ 592931 w 954881"/>
                <a:gd name="connsiteY21" fmla="*/ 238125 h 1233487"/>
                <a:gd name="connsiteX22" fmla="*/ 595312 w 954881"/>
                <a:gd name="connsiteY22" fmla="*/ 200025 h 1233487"/>
                <a:gd name="connsiteX23" fmla="*/ 564356 w 954881"/>
                <a:gd name="connsiteY23" fmla="*/ 154781 h 1233487"/>
                <a:gd name="connsiteX24" fmla="*/ 538162 w 954881"/>
                <a:gd name="connsiteY24" fmla="*/ 126206 h 1233487"/>
                <a:gd name="connsiteX25" fmla="*/ 497681 w 954881"/>
                <a:gd name="connsiteY25" fmla="*/ 116681 h 1233487"/>
                <a:gd name="connsiteX26" fmla="*/ 464343 w 954881"/>
                <a:gd name="connsiteY26" fmla="*/ 90487 h 1233487"/>
                <a:gd name="connsiteX27" fmla="*/ 442912 w 954881"/>
                <a:gd name="connsiteY27" fmla="*/ 71437 h 1233487"/>
                <a:gd name="connsiteX28" fmla="*/ 404812 w 954881"/>
                <a:gd name="connsiteY28" fmla="*/ 50006 h 1233487"/>
                <a:gd name="connsiteX29" fmla="*/ 371475 w 954881"/>
                <a:gd name="connsiteY29" fmla="*/ 47625 h 1233487"/>
                <a:gd name="connsiteX30" fmla="*/ 314325 w 954881"/>
                <a:gd name="connsiteY30" fmla="*/ 40481 h 1233487"/>
                <a:gd name="connsiteX31" fmla="*/ 280987 w 954881"/>
                <a:gd name="connsiteY31" fmla="*/ 42862 h 1233487"/>
                <a:gd name="connsiteX32" fmla="*/ 283368 w 954881"/>
                <a:gd name="connsiteY32" fmla="*/ 11906 h 1233487"/>
                <a:gd name="connsiteX33" fmla="*/ 250031 w 954881"/>
                <a:gd name="connsiteY33" fmla="*/ 0 h 1233487"/>
                <a:gd name="connsiteX34" fmla="*/ 226218 w 954881"/>
                <a:gd name="connsiteY34" fmla="*/ 0 h 1233487"/>
                <a:gd name="connsiteX35" fmla="*/ 211931 w 954881"/>
                <a:gd name="connsiteY35" fmla="*/ 21431 h 1233487"/>
                <a:gd name="connsiteX36" fmla="*/ 228600 w 954881"/>
                <a:gd name="connsiteY36" fmla="*/ 42862 h 1233487"/>
                <a:gd name="connsiteX37" fmla="*/ 223837 w 954881"/>
                <a:gd name="connsiteY37" fmla="*/ 66675 h 1233487"/>
                <a:gd name="connsiteX38" fmla="*/ 223837 w 954881"/>
                <a:gd name="connsiteY38" fmla="*/ 104775 h 1233487"/>
                <a:gd name="connsiteX39" fmla="*/ 219075 w 954881"/>
                <a:gd name="connsiteY39" fmla="*/ 128587 h 1233487"/>
                <a:gd name="connsiteX40" fmla="*/ 219075 w 954881"/>
                <a:gd name="connsiteY40" fmla="*/ 142875 h 1233487"/>
                <a:gd name="connsiteX41" fmla="*/ 219075 w 954881"/>
                <a:gd name="connsiteY41" fmla="*/ 192881 h 1233487"/>
                <a:gd name="connsiteX42" fmla="*/ 228600 w 954881"/>
                <a:gd name="connsiteY42" fmla="*/ 235744 h 1233487"/>
                <a:gd name="connsiteX43" fmla="*/ 235743 w 954881"/>
                <a:gd name="connsiteY43" fmla="*/ 266700 h 1233487"/>
                <a:gd name="connsiteX44" fmla="*/ 211931 w 954881"/>
                <a:gd name="connsiteY44" fmla="*/ 309563 h 1233487"/>
                <a:gd name="connsiteX45" fmla="*/ 195262 w 954881"/>
                <a:gd name="connsiteY45" fmla="*/ 354806 h 1233487"/>
                <a:gd name="connsiteX46" fmla="*/ 188118 w 954881"/>
                <a:gd name="connsiteY46" fmla="*/ 400050 h 1233487"/>
                <a:gd name="connsiteX47" fmla="*/ 183356 w 954881"/>
                <a:gd name="connsiteY47" fmla="*/ 433387 h 1233487"/>
                <a:gd name="connsiteX48" fmla="*/ 161925 w 954881"/>
                <a:gd name="connsiteY48" fmla="*/ 457200 h 1233487"/>
                <a:gd name="connsiteX49" fmla="*/ 147637 w 954881"/>
                <a:gd name="connsiteY49" fmla="*/ 476250 h 1233487"/>
                <a:gd name="connsiteX50" fmla="*/ 126206 w 954881"/>
                <a:gd name="connsiteY50" fmla="*/ 488156 h 1233487"/>
                <a:gd name="connsiteX51" fmla="*/ 114300 w 954881"/>
                <a:gd name="connsiteY51" fmla="*/ 521494 h 1233487"/>
                <a:gd name="connsiteX52" fmla="*/ 133350 w 954881"/>
                <a:gd name="connsiteY52" fmla="*/ 550069 h 1233487"/>
                <a:gd name="connsiteX53" fmla="*/ 138112 w 954881"/>
                <a:gd name="connsiteY53" fmla="*/ 573881 h 1233487"/>
                <a:gd name="connsiteX54" fmla="*/ 171450 w 954881"/>
                <a:gd name="connsiteY54" fmla="*/ 583406 h 1233487"/>
                <a:gd name="connsiteX55" fmla="*/ 192881 w 954881"/>
                <a:gd name="connsiteY55" fmla="*/ 602456 h 1233487"/>
                <a:gd name="connsiteX56" fmla="*/ 195262 w 954881"/>
                <a:gd name="connsiteY56" fmla="*/ 616744 h 1233487"/>
                <a:gd name="connsiteX57" fmla="*/ 188118 w 954881"/>
                <a:gd name="connsiteY57" fmla="*/ 666750 h 1233487"/>
                <a:gd name="connsiteX58" fmla="*/ 192881 w 954881"/>
                <a:gd name="connsiteY58" fmla="*/ 700087 h 1233487"/>
                <a:gd name="connsiteX59" fmla="*/ 226218 w 954881"/>
                <a:gd name="connsiteY59" fmla="*/ 709612 h 1233487"/>
                <a:gd name="connsiteX60" fmla="*/ 223837 w 954881"/>
                <a:gd name="connsiteY60" fmla="*/ 745331 h 1233487"/>
                <a:gd name="connsiteX61" fmla="*/ 204787 w 954881"/>
                <a:gd name="connsiteY61" fmla="*/ 783431 h 1233487"/>
                <a:gd name="connsiteX62" fmla="*/ 173831 w 954881"/>
                <a:gd name="connsiteY62" fmla="*/ 797719 h 1233487"/>
                <a:gd name="connsiteX63" fmla="*/ 154781 w 954881"/>
                <a:gd name="connsiteY63" fmla="*/ 819150 h 1233487"/>
                <a:gd name="connsiteX64" fmla="*/ 135731 w 954881"/>
                <a:gd name="connsiteY64" fmla="*/ 842962 h 1233487"/>
                <a:gd name="connsiteX65" fmla="*/ 145256 w 954881"/>
                <a:gd name="connsiteY65" fmla="*/ 862012 h 1233487"/>
                <a:gd name="connsiteX66" fmla="*/ 161925 w 954881"/>
                <a:gd name="connsiteY66" fmla="*/ 892969 h 1233487"/>
                <a:gd name="connsiteX67" fmla="*/ 135731 w 954881"/>
                <a:gd name="connsiteY67" fmla="*/ 940594 h 1233487"/>
                <a:gd name="connsiteX68" fmla="*/ 116681 w 954881"/>
                <a:gd name="connsiteY68" fmla="*/ 916781 h 1233487"/>
                <a:gd name="connsiteX69" fmla="*/ 95249 w 954881"/>
                <a:gd name="connsiteY69" fmla="*/ 909637 h 1233487"/>
                <a:gd name="connsiteX70" fmla="*/ 73818 w 954881"/>
                <a:gd name="connsiteY70" fmla="*/ 935831 h 1233487"/>
                <a:gd name="connsiteX71" fmla="*/ 76200 w 954881"/>
                <a:gd name="connsiteY71" fmla="*/ 957262 h 1233487"/>
                <a:gd name="connsiteX72" fmla="*/ 76200 w 954881"/>
                <a:gd name="connsiteY72" fmla="*/ 997744 h 1233487"/>
                <a:gd name="connsiteX73" fmla="*/ 78581 w 954881"/>
                <a:gd name="connsiteY73" fmla="*/ 1026319 h 1233487"/>
                <a:gd name="connsiteX74" fmla="*/ 57150 w 954881"/>
                <a:gd name="connsiteY74" fmla="*/ 1050131 h 1233487"/>
                <a:gd name="connsiteX75" fmla="*/ 52387 w 954881"/>
                <a:gd name="connsiteY75" fmla="*/ 1057275 h 1233487"/>
                <a:gd name="connsiteX76" fmla="*/ 33337 w 954881"/>
                <a:gd name="connsiteY76" fmla="*/ 1066800 h 1233487"/>
                <a:gd name="connsiteX77" fmla="*/ 2381 w 954881"/>
                <a:gd name="connsiteY77" fmla="*/ 1057275 h 1233487"/>
                <a:gd name="connsiteX78" fmla="*/ 0 w 954881"/>
                <a:gd name="connsiteY78" fmla="*/ 1076325 h 1233487"/>
                <a:gd name="connsiteX79" fmla="*/ 7143 w 954881"/>
                <a:gd name="connsiteY79" fmla="*/ 1119187 h 1233487"/>
                <a:gd name="connsiteX80" fmla="*/ 9525 w 954881"/>
                <a:gd name="connsiteY80" fmla="*/ 1157287 h 1233487"/>
                <a:gd name="connsiteX81" fmla="*/ 2381 w 954881"/>
                <a:gd name="connsiteY81" fmla="*/ 1193006 h 1233487"/>
                <a:gd name="connsiteX82" fmla="*/ 23812 w 954881"/>
                <a:gd name="connsiteY82" fmla="*/ 1226344 h 1233487"/>
                <a:gd name="connsiteX83" fmla="*/ 76200 w 954881"/>
                <a:gd name="connsiteY83" fmla="*/ 1226344 h 1233487"/>
                <a:gd name="connsiteX84" fmla="*/ 128587 w 954881"/>
                <a:gd name="connsiteY84" fmla="*/ 1221581 h 1233487"/>
                <a:gd name="connsiteX85" fmla="*/ 130968 w 954881"/>
                <a:gd name="connsiteY85" fmla="*/ 1207294 h 1233487"/>
                <a:gd name="connsiteX86" fmla="*/ 166687 w 954881"/>
                <a:gd name="connsiteY86" fmla="*/ 1233487 h 1233487"/>
                <a:gd name="connsiteX87" fmla="*/ 188118 w 954881"/>
                <a:gd name="connsiteY87" fmla="*/ 1216819 h 1233487"/>
                <a:gd name="connsiteX88" fmla="*/ 211931 w 954881"/>
                <a:gd name="connsiteY88" fmla="*/ 1183481 h 1233487"/>
                <a:gd name="connsiteX89" fmla="*/ 230981 w 954881"/>
                <a:gd name="connsiteY89" fmla="*/ 1173956 h 1233487"/>
                <a:gd name="connsiteX90" fmla="*/ 259556 w 954881"/>
                <a:gd name="connsiteY90" fmla="*/ 1185862 h 1233487"/>
                <a:gd name="connsiteX91" fmla="*/ 292893 w 954881"/>
                <a:gd name="connsiteY91" fmla="*/ 1197769 h 1233487"/>
                <a:gd name="connsiteX92" fmla="*/ 328612 w 954881"/>
                <a:gd name="connsiteY92" fmla="*/ 1197769 h 1233487"/>
                <a:gd name="connsiteX93" fmla="*/ 354806 w 954881"/>
                <a:gd name="connsiteY93" fmla="*/ 1178719 h 1233487"/>
                <a:gd name="connsiteX94" fmla="*/ 381000 w 954881"/>
                <a:gd name="connsiteY94" fmla="*/ 1197769 h 1233487"/>
                <a:gd name="connsiteX95" fmla="*/ 411956 w 954881"/>
                <a:gd name="connsiteY95" fmla="*/ 1204912 h 1233487"/>
                <a:gd name="connsiteX96" fmla="*/ 426243 w 954881"/>
                <a:gd name="connsiteY96" fmla="*/ 1169194 h 1233487"/>
                <a:gd name="connsiteX97" fmla="*/ 478631 w 954881"/>
                <a:gd name="connsiteY97" fmla="*/ 1190625 h 1233487"/>
                <a:gd name="connsiteX98" fmla="*/ 497681 w 954881"/>
                <a:gd name="connsiteY98" fmla="*/ 1209675 h 1233487"/>
                <a:gd name="connsiteX99" fmla="*/ 511968 w 954881"/>
                <a:gd name="connsiteY99" fmla="*/ 1212056 h 1233487"/>
                <a:gd name="connsiteX100" fmla="*/ 519112 w 954881"/>
                <a:gd name="connsiteY100" fmla="*/ 1188244 h 1233487"/>
                <a:gd name="connsiteX101" fmla="*/ 540543 w 954881"/>
                <a:gd name="connsiteY101" fmla="*/ 1171575 h 1233487"/>
                <a:gd name="connsiteX102" fmla="*/ 564356 w 954881"/>
                <a:gd name="connsiteY102" fmla="*/ 1138237 h 1233487"/>
                <a:gd name="connsiteX103" fmla="*/ 595312 w 954881"/>
                <a:gd name="connsiteY103" fmla="*/ 1140619 h 1233487"/>
                <a:gd name="connsiteX104" fmla="*/ 607218 w 954881"/>
                <a:gd name="connsiteY104" fmla="*/ 1128712 h 1233487"/>
                <a:gd name="connsiteX105" fmla="*/ 638175 w 954881"/>
                <a:gd name="connsiteY105" fmla="*/ 1131094 h 1233487"/>
                <a:gd name="connsiteX106" fmla="*/ 657225 w 954881"/>
                <a:gd name="connsiteY106" fmla="*/ 1126331 h 1233487"/>
                <a:gd name="connsiteX107" fmla="*/ 688181 w 954881"/>
                <a:gd name="connsiteY107" fmla="*/ 1133475 h 1233487"/>
                <a:gd name="connsiteX108" fmla="*/ 709612 w 954881"/>
                <a:gd name="connsiteY108" fmla="*/ 1152525 h 1233487"/>
                <a:gd name="connsiteX109" fmla="*/ 740568 w 954881"/>
                <a:gd name="connsiteY109" fmla="*/ 1147762 h 1233487"/>
                <a:gd name="connsiteX110" fmla="*/ 742950 w 954881"/>
                <a:gd name="connsiteY110" fmla="*/ 1112044 h 1233487"/>
                <a:gd name="connsiteX111" fmla="*/ 773906 w 954881"/>
                <a:gd name="connsiteY111" fmla="*/ 1092994 h 1233487"/>
                <a:gd name="connsiteX112" fmla="*/ 797718 w 954881"/>
                <a:gd name="connsiteY112" fmla="*/ 1073944 h 1233487"/>
                <a:gd name="connsiteX113" fmla="*/ 831056 w 954881"/>
                <a:gd name="connsiteY113" fmla="*/ 1092994 h 1233487"/>
                <a:gd name="connsiteX114" fmla="*/ 857250 w 954881"/>
                <a:gd name="connsiteY114" fmla="*/ 1078706 h 1233487"/>
                <a:gd name="connsiteX115" fmla="*/ 831056 w 954881"/>
                <a:gd name="connsiteY115" fmla="*/ 1047750 h 1233487"/>
                <a:gd name="connsiteX116" fmla="*/ 833437 w 954881"/>
                <a:gd name="connsiteY116" fmla="*/ 1012031 h 1233487"/>
                <a:gd name="connsiteX117" fmla="*/ 814387 w 954881"/>
                <a:gd name="connsiteY117" fmla="*/ 985837 h 1233487"/>
                <a:gd name="connsiteX118" fmla="*/ 819150 w 954881"/>
                <a:gd name="connsiteY118" fmla="*/ 957262 h 1233487"/>
                <a:gd name="connsiteX119" fmla="*/ 831056 w 954881"/>
                <a:gd name="connsiteY119" fmla="*/ 933450 h 1233487"/>
                <a:gd name="connsiteX120" fmla="*/ 816768 w 954881"/>
                <a:gd name="connsiteY120" fmla="*/ 912019 h 1233487"/>
                <a:gd name="connsiteX121" fmla="*/ 866775 w 954881"/>
                <a:gd name="connsiteY121" fmla="*/ 888206 h 1233487"/>
                <a:gd name="connsiteX122" fmla="*/ 892968 w 954881"/>
                <a:gd name="connsiteY122" fmla="*/ 890587 h 1233487"/>
                <a:gd name="connsiteX123" fmla="*/ 954881 w 954881"/>
                <a:gd name="connsiteY123" fmla="*/ 845344 h 1233487"/>
                <a:gd name="connsiteX0" fmla="*/ 954881 w 954881"/>
                <a:gd name="connsiteY0" fmla="*/ 845344 h 1233487"/>
                <a:gd name="connsiteX1" fmla="*/ 921543 w 954881"/>
                <a:gd name="connsiteY1" fmla="*/ 769144 h 1233487"/>
                <a:gd name="connsiteX2" fmla="*/ 933450 w 954881"/>
                <a:gd name="connsiteY2" fmla="*/ 714375 h 1233487"/>
                <a:gd name="connsiteX3" fmla="*/ 892968 w 954881"/>
                <a:gd name="connsiteY3" fmla="*/ 702469 h 1233487"/>
                <a:gd name="connsiteX4" fmla="*/ 876300 w 954881"/>
                <a:gd name="connsiteY4" fmla="*/ 669131 h 1233487"/>
                <a:gd name="connsiteX5" fmla="*/ 866775 w 954881"/>
                <a:gd name="connsiteY5" fmla="*/ 645319 h 1233487"/>
                <a:gd name="connsiteX6" fmla="*/ 862012 w 954881"/>
                <a:gd name="connsiteY6" fmla="*/ 609600 h 1233487"/>
                <a:gd name="connsiteX7" fmla="*/ 840581 w 954881"/>
                <a:gd name="connsiteY7" fmla="*/ 583406 h 1233487"/>
                <a:gd name="connsiteX8" fmla="*/ 821531 w 954881"/>
                <a:gd name="connsiteY8" fmla="*/ 571500 h 1233487"/>
                <a:gd name="connsiteX9" fmla="*/ 783431 w 954881"/>
                <a:gd name="connsiteY9" fmla="*/ 559594 h 1233487"/>
                <a:gd name="connsiteX10" fmla="*/ 745331 w 954881"/>
                <a:gd name="connsiteY10" fmla="*/ 561975 h 1233487"/>
                <a:gd name="connsiteX11" fmla="*/ 723900 w 954881"/>
                <a:gd name="connsiteY11" fmla="*/ 554831 h 1233487"/>
                <a:gd name="connsiteX12" fmla="*/ 711993 w 954881"/>
                <a:gd name="connsiteY12" fmla="*/ 540543 h 1233487"/>
                <a:gd name="connsiteX13" fmla="*/ 707231 w 954881"/>
                <a:gd name="connsiteY13" fmla="*/ 497681 h 1233487"/>
                <a:gd name="connsiteX14" fmla="*/ 692943 w 954881"/>
                <a:gd name="connsiteY14" fmla="*/ 447675 h 1233487"/>
                <a:gd name="connsiteX15" fmla="*/ 692943 w 954881"/>
                <a:gd name="connsiteY15" fmla="*/ 414337 h 1233487"/>
                <a:gd name="connsiteX16" fmla="*/ 690562 w 954881"/>
                <a:gd name="connsiteY16" fmla="*/ 392906 h 1233487"/>
                <a:gd name="connsiteX17" fmla="*/ 628650 w 954881"/>
                <a:gd name="connsiteY17" fmla="*/ 373856 h 1233487"/>
                <a:gd name="connsiteX18" fmla="*/ 633412 w 954881"/>
                <a:gd name="connsiteY18" fmla="*/ 340519 h 1233487"/>
                <a:gd name="connsiteX19" fmla="*/ 614362 w 954881"/>
                <a:gd name="connsiteY19" fmla="*/ 300037 h 1233487"/>
                <a:gd name="connsiteX20" fmla="*/ 592931 w 954881"/>
                <a:gd name="connsiteY20" fmla="*/ 254794 h 1233487"/>
                <a:gd name="connsiteX21" fmla="*/ 592931 w 954881"/>
                <a:gd name="connsiteY21" fmla="*/ 238125 h 1233487"/>
                <a:gd name="connsiteX22" fmla="*/ 595312 w 954881"/>
                <a:gd name="connsiteY22" fmla="*/ 200025 h 1233487"/>
                <a:gd name="connsiteX23" fmla="*/ 564356 w 954881"/>
                <a:gd name="connsiteY23" fmla="*/ 154781 h 1233487"/>
                <a:gd name="connsiteX24" fmla="*/ 538162 w 954881"/>
                <a:gd name="connsiteY24" fmla="*/ 126206 h 1233487"/>
                <a:gd name="connsiteX25" fmla="*/ 497681 w 954881"/>
                <a:gd name="connsiteY25" fmla="*/ 116681 h 1233487"/>
                <a:gd name="connsiteX26" fmla="*/ 464343 w 954881"/>
                <a:gd name="connsiteY26" fmla="*/ 90487 h 1233487"/>
                <a:gd name="connsiteX27" fmla="*/ 442912 w 954881"/>
                <a:gd name="connsiteY27" fmla="*/ 71437 h 1233487"/>
                <a:gd name="connsiteX28" fmla="*/ 404812 w 954881"/>
                <a:gd name="connsiteY28" fmla="*/ 50006 h 1233487"/>
                <a:gd name="connsiteX29" fmla="*/ 371475 w 954881"/>
                <a:gd name="connsiteY29" fmla="*/ 47625 h 1233487"/>
                <a:gd name="connsiteX30" fmla="*/ 314325 w 954881"/>
                <a:gd name="connsiteY30" fmla="*/ 40481 h 1233487"/>
                <a:gd name="connsiteX31" fmla="*/ 280987 w 954881"/>
                <a:gd name="connsiteY31" fmla="*/ 42862 h 1233487"/>
                <a:gd name="connsiteX32" fmla="*/ 283368 w 954881"/>
                <a:gd name="connsiteY32" fmla="*/ 11906 h 1233487"/>
                <a:gd name="connsiteX33" fmla="*/ 250031 w 954881"/>
                <a:gd name="connsiteY33" fmla="*/ 0 h 1233487"/>
                <a:gd name="connsiteX34" fmla="*/ 226218 w 954881"/>
                <a:gd name="connsiteY34" fmla="*/ 0 h 1233487"/>
                <a:gd name="connsiteX35" fmla="*/ 211931 w 954881"/>
                <a:gd name="connsiteY35" fmla="*/ 21431 h 1233487"/>
                <a:gd name="connsiteX36" fmla="*/ 228600 w 954881"/>
                <a:gd name="connsiteY36" fmla="*/ 42862 h 1233487"/>
                <a:gd name="connsiteX37" fmla="*/ 223837 w 954881"/>
                <a:gd name="connsiteY37" fmla="*/ 66675 h 1233487"/>
                <a:gd name="connsiteX38" fmla="*/ 223837 w 954881"/>
                <a:gd name="connsiteY38" fmla="*/ 104775 h 1233487"/>
                <a:gd name="connsiteX39" fmla="*/ 219075 w 954881"/>
                <a:gd name="connsiteY39" fmla="*/ 128587 h 1233487"/>
                <a:gd name="connsiteX40" fmla="*/ 219075 w 954881"/>
                <a:gd name="connsiteY40" fmla="*/ 142875 h 1233487"/>
                <a:gd name="connsiteX41" fmla="*/ 219075 w 954881"/>
                <a:gd name="connsiteY41" fmla="*/ 192881 h 1233487"/>
                <a:gd name="connsiteX42" fmla="*/ 228600 w 954881"/>
                <a:gd name="connsiteY42" fmla="*/ 235744 h 1233487"/>
                <a:gd name="connsiteX43" fmla="*/ 235743 w 954881"/>
                <a:gd name="connsiteY43" fmla="*/ 266700 h 1233487"/>
                <a:gd name="connsiteX44" fmla="*/ 211931 w 954881"/>
                <a:gd name="connsiteY44" fmla="*/ 309563 h 1233487"/>
                <a:gd name="connsiteX45" fmla="*/ 195262 w 954881"/>
                <a:gd name="connsiteY45" fmla="*/ 354806 h 1233487"/>
                <a:gd name="connsiteX46" fmla="*/ 188118 w 954881"/>
                <a:gd name="connsiteY46" fmla="*/ 400050 h 1233487"/>
                <a:gd name="connsiteX47" fmla="*/ 183356 w 954881"/>
                <a:gd name="connsiteY47" fmla="*/ 433387 h 1233487"/>
                <a:gd name="connsiteX48" fmla="*/ 161925 w 954881"/>
                <a:gd name="connsiteY48" fmla="*/ 457200 h 1233487"/>
                <a:gd name="connsiteX49" fmla="*/ 147637 w 954881"/>
                <a:gd name="connsiteY49" fmla="*/ 476250 h 1233487"/>
                <a:gd name="connsiteX50" fmla="*/ 126206 w 954881"/>
                <a:gd name="connsiteY50" fmla="*/ 488156 h 1233487"/>
                <a:gd name="connsiteX51" fmla="*/ 114300 w 954881"/>
                <a:gd name="connsiteY51" fmla="*/ 521494 h 1233487"/>
                <a:gd name="connsiteX52" fmla="*/ 133350 w 954881"/>
                <a:gd name="connsiteY52" fmla="*/ 550069 h 1233487"/>
                <a:gd name="connsiteX53" fmla="*/ 138112 w 954881"/>
                <a:gd name="connsiteY53" fmla="*/ 573881 h 1233487"/>
                <a:gd name="connsiteX54" fmla="*/ 171450 w 954881"/>
                <a:gd name="connsiteY54" fmla="*/ 583406 h 1233487"/>
                <a:gd name="connsiteX55" fmla="*/ 192881 w 954881"/>
                <a:gd name="connsiteY55" fmla="*/ 602456 h 1233487"/>
                <a:gd name="connsiteX56" fmla="*/ 195262 w 954881"/>
                <a:gd name="connsiteY56" fmla="*/ 616744 h 1233487"/>
                <a:gd name="connsiteX57" fmla="*/ 188118 w 954881"/>
                <a:gd name="connsiteY57" fmla="*/ 666750 h 1233487"/>
                <a:gd name="connsiteX58" fmla="*/ 192881 w 954881"/>
                <a:gd name="connsiteY58" fmla="*/ 700087 h 1233487"/>
                <a:gd name="connsiteX59" fmla="*/ 226218 w 954881"/>
                <a:gd name="connsiteY59" fmla="*/ 709612 h 1233487"/>
                <a:gd name="connsiteX60" fmla="*/ 223837 w 954881"/>
                <a:gd name="connsiteY60" fmla="*/ 745331 h 1233487"/>
                <a:gd name="connsiteX61" fmla="*/ 204787 w 954881"/>
                <a:gd name="connsiteY61" fmla="*/ 783431 h 1233487"/>
                <a:gd name="connsiteX62" fmla="*/ 173831 w 954881"/>
                <a:gd name="connsiteY62" fmla="*/ 797719 h 1233487"/>
                <a:gd name="connsiteX63" fmla="*/ 154781 w 954881"/>
                <a:gd name="connsiteY63" fmla="*/ 819150 h 1233487"/>
                <a:gd name="connsiteX64" fmla="*/ 135731 w 954881"/>
                <a:gd name="connsiteY64" fmla="*/ 842962 h 1233487"/>
                <a:gd name="connsiteX65" fmla="*/ 145256 w 954881"/>
                <a:gd name="connsiteY65" fmla="*/ 862012 h 1233487"/>
                <a:gd name="connsiteX66" fmla="*/ 169069 w 954881"/>
                <a:gd name="connsiteY66" fmla="*/ 885825 h 1233487"/>
                <a:gd name="connsiteX67" fmla="*/ 135731 w 954881"/>
                <a:gd name="connsiteY67" fmla="*/ 940594 h 1233487"/>
                <a:gd name="connsiteX68" fmla="*/ 116681 w 954881"/>
                <a:gd name="connsiteY68" fmla="*/ 916781 h 1233487"/>
                <a:gd name="connsiteX69" fmla="*/ 95249 w 954881"/>
                <a:gd name="connsiteY69" fmla="*/ 909637 h 1233487"/>
                <a:gd name="connsiteX70" fmla="*/ 73818 w 954881"/>
                <a:gd name="connsiteY70" fmla="*/ 935831 h 1233487"/>
                <a:gd name="connsiteX71" fmla="*/ 76200 w 954881"/>
                <a:gd name="connsiteY71" fmla="*/ 957262 h 1233487"/>
                <a:gd name="connsiteX72" fmla="*/ 76200 w 954881"/>
                <a:gd name="connsiteY72" fmla="*/ 997744 h 1233487"/>
                <a:gd name="connsiteX73" fmla="*/ 78581 w 954881"/>
                <a:gd name="connsiteY73" fmla="*/ 1026319 h 1233487"/>
                <a:gd name="connsiteX74" fmla="*/ 57150 w 954881"/>
                <a:gd name="connsiteY74" fmla="*/ 1050131 h 1233487"/>
                <a:gd name="connsiteX75" fmla="*/ 52387 w 954881"/>
                <a:gd name="connsiteY75" fmla="*/ 1057275 h 1233487"/>
                <a:gd name="connsiteX76" fmla="*/ 33337 w 954881"/>
                <a:gd name="connsiteY76" fmla="*/ 1066800 h 1233487"/>
                <a:gd name="connsiteX77" fmla="*/ 2381 w 954881"/>
                <a:gd name="connsiteY77" fmla="*/ 1057275 h 1233487"/>
                <a:gd name="connsiteX78" fmla="*/ 0 w 954881"/>
                <a:gd name="connsiteY78" fmla="*/ 1076325 h 1233487"/>
                <a:gd name="connsiteX79" fmla="*/ 7143 w 954881"/>
                <a:gd name="connsiteY79" fmla="*/ 1119187 h 1233487"/>
                <a:gd name="connsiteX80" fmla="*/ 9525 w 954881"/>
                <a:gd name="connsiteY80" fmla="*/ 1157287 h 1233487"/>
                <a:gd name="connsiteX81" fmla="*/ 2381 w 954881"/>
                <a:gd name="connsiteY81" fmla="*/ 1193006 h 1233487"/>
                <a:gd name="connsiteX82" fmla="*/ 23812 w 954881"/>
                <a:gd name="connsiteY82" fmla="*/ 1226344 h 1233487"/>
                <a:gd name="connsiteX83" fmla="*/ 76200 w 954881"/>
                <a:gd name="connsiteY83" fmla="*/ 1226344 h 1233487"/>
                <a:gd name="connsiteX84" fmla="*/ 128587 w 954881"/>
                <a:gd name="connsiteY84" fmla="*/ 1221581 h 1233487"/>
                <a:gd name="connsiteX85" fmla="*/ 130968 w 954881"/>
                <a:gd name="connsiteY85" fmla="*/ 1207294 h 1233487"/>
                <a:gd name="connsiteX86" fmla="*/ 166687 w 954881"/>
                <a:gd name="connsiteY86" fmla="*/ 1233487 h 1233487"/>
                <a:gd name="connsiteX87" fmla="*/ 188118 w 954881"/>
                <a:gd name="connsiteY87" fmla="*/ 1216819 h 1233487"/>
                <a:gd name="connsiteX88" fmla="*/ 211931 w 954881"/>
                <a:gd name="connsiteY88" fmla="*/ 1183481 h 1233487"/>
                <a:gd name="connsiteX89" fmla="*/ 230981 w 954881"/>
                <a:gd name="connsiteY89" fmla="*/ 1173956 h 1233487"/>
                <a:gd name="connsiteX90" fmla="*/ 259556 w 954881"/>
                <a:gd name="connsiteY90" fmla="*/ 1185862 h 1233487"/>
                <a:gd name="connsiteX91" fmla="*/ 292893 w 954881"/>
                <a:gd name="connsiteY91" fmla="*/ 1197769 h 1233487"/>
                <a:gd name="connsiteX92" fmla="*/ 328612 w 954881"/>
                <a:gd name="connsiteY92" fmla="*/ 1197769 h 1233487"/>
                <a:gd name="connsiteX93" fmla="*/ 354806 w 954881"/>
                <a:gd name="connsiteY93" fmla="*/ 1178719 h 1233487"/>
                <a:gd name="connsiteX94" fmla="*/ 381000 w 954881"/>
                <a:gd name="connsiteY94" fmla="*/ 1197769 h 1233487"/>
                <a:gd name="connsiteX95" fmla="*/ 411956 w 954881"/>
                <a:gd name="connsiteY95" fmla="*/ 1204912 h 1233487"/>
                <a:gd name="connsiteX96" fmla="*/ 426243 w 954881"/>
                <a:gd name="connsiteY96" fmla="*/ 1169194 h 1233487"/>
                <a:gd name="connsiteX97" fmla="*/ 478631 w 954881"/>
                <a:gd name="connsiteY97" fmla="*/ 1190625 h 1233487"/>
                <a:gd name="connsiteX98" fmla="*/ 497681 w 954881"/>
                <a:gd name="connsiteY98" fmla="*/ 1209675 h 1233487"/>
                <a:gd name="connsiteX99" fmla="*/ 511968 w 954881"/>
                <a:gd name="connsiteY99" fmla="*/ 1212056 h 1233487"/>
                <a:gd name="connsiteX100" fmla="*/ 519112 w 954881"/>
                <a:gd name="connsiteY100" fmla="*/ 1188244 h 1233487"/>
                <a:gd name="connsiteX101" fmla="*/ 540543 w 954881"/>
                <a:gd name="connsiteY101" fmla="*/ 1171575 h 1233487"/>
                <a:gd name="connsiteX102" fmla="*/ 564356 w 954881"/>
                <a:gd name="connsiteY102" fmla="*/ 1138237 h 1233487"/>
                <a:gd name="connsiteX103" fmla="*/ 595312 w 954881"/>
                <a:gd name="connsiteY103" fmla="*/ 1140619 h 1233487"/>
                <a:gd name="connsiteX104" fmla="*/ 607218 w 954881"/>
                <a:gd name="connsiteY104" fmla="*/ 1128712 h 1233487"/>
                <a:gd name="connsiteX105" fmla="*/ 638175 w 954881"/>
                <a:gd name="connsiteY105" fmla="*/ 1131094 h 1233487"/>
                <a:gd name="connsiteX106" fmla="*/ 657225 w 954881"/>
                <a:gd name="connsiteY106" fmla="*/ 1126331 h 1233487"/>
                <a:gd name="connsiteX107" fmla="*/ 688181 w 954881"/>
                <a:gd name="connsiteY107" fmla="*/ 1133475 h 1233487"/>
                <a:gd name="connsiteX108" fmla="*/ 709612 w 954881"/>
                <a:gd name="connsiteY108" fmla="*/ 1152525 h 1233487"/>
                <a:gd name="connsiteX109" fmla="*/ 740568 w 954881"/>
                <a:gd name="connsiteY109" fmla="*/ 1147762 h 1233487"/>
                <a:gd name="connsiteX110" fmla="*/ 742950 w 954881"/>
                <a:gd name="connsiteY110" fmla="*/ 1112044 h 1233487"/>
                <a:gd name="connsiteX111" fmla="*/ 773906 w 954881"/>
                <a:gd name="connsiteY111" fmla="*/ 1092994 h 1233487"/>
                <a:gd name="connsiteX112" fmla="*/ 797718 w 954881"/>
                <a:gd name="connsiteY112" fmla="*/ 1073944 h 1233487"/>
                <a:gd name="connsiteX113" fmla="*/ 831056 w 954881"/>
                <a:gd name="connsiteY113" fmla="*/ 1092994 h 1233487"/>
                <a:gd name="connsiteX114" fmla="*/ 857250 w 954881"/>
                <a:gd name="connsiteY114" fmla="*/ 1078706 h 1233487"/>
                <a:gd name="connsiteX115" fmla="*/ 831056 w 954881"/>
                <a:gd name="connsiteY115" fmla="*/ 1047750 h 1233487"/>
                <a:gd name="connsiteX116" fmla="*/ 833437 w 954881"/>
                <a:gd name="connsiteY116" fmla="*/ 1012031 h 1233487"/>
                <a:gd name="connsiteX117" fmla="*/ 814387 w 954881"/>
                <a:gd name="connsiteY117" fmla="*/ 985837 h 1233487"/>
                <a:gd name="connsiteX118" fmla="*/ 819150 w 954881"/>
                <a:gd name="connsiteY118" fmla="*/ 957262 h 1233487"/>
                <a:gd name="connsiteX119" fmla="*/ 831056 w 954881"/>
                <a:gd name="connsiteY119" fmla="*/ 933450 h 1233487"/>
                <a:gd name="connsiteX120" fmla="*/ 816768 w 954881"/>
                <a:gd name="connsiteY120" fmla="*/ 912019 h 1233487"/>
                <a:gd name="connsiteX121" fmla="*/ 866775 w 954881"/>
                <a:gd name="connsiteY121" fmla="*/ 888206 h 1233487"/>
                <a:gd name="connsiteX122" fmla="*/ 892968 w 954881"/>
                <a:gd name="connsiteY122" fmla="*/ 890587 h 1233487"/>
                <a:gd name="connsiteX123" fmla="*/ 954881 w 954881"/>
                <a:gd name="connsiteY123" fmla="*/ 845344 h 1233487"/>
                <a:gd name="connsiteX0" fmla="*/ 954881 w 954881"/>
                <a:gd name="connsiteY0" fmla="*/ 845344 h 1233487"/>
                <a:gd name="connsiteX1" fmla="*/ 921543 w 954881"/>
                <a:gd name="connsiteY1" fmla="*/ 769144 h 1233487"/>
                <a:gd name="connsiteX2" fmla="*/ 933450 w 954881"/>
                <a:gd name="connsiteY2" fmla="*/ 714375 h 1233487"/>
                <a:gd name="connsiteX3" fmla="*/ 892968 w 954881"/>
                <a:gd name="connsiteY3" fmla="*/ 702469 h 1233487"/>
                <a:gd name="connsiteX4" fmla="*/ 876300 w 954881"/>
                <a:gd name="connsiteY4" fmla="*/ 669131 h 1233487"/>
                <a:gd name="connsiteX5" fmla="*/ 866775 w 954881"/>
                <a:gd name="connsiteY5" fmla="*/ 645319 h 1233487"/>
                <a:gd name="connsiteX6" fmla="*/ 862012 w 954881"/>
                <a:gd name="connsiteY6" fmla="*/ 609600 h 1233487"/>
                <a:gd name="connsiteX7" fmla="*/ 840581 w 954881"/>
                <a:gd name="connsiteY7" fmla="*/ 583406 h 1233487"/>
                <a:gd name="connsiteX8" fmla="*/ 821531 w 954881"/>
                <a:gd name="connsiteY8" fmla="*/ 571500 h 1233487"/>
                <a:gd name="connsiteX9" fmla="*/ 783431 w 954881"/>
                <a:gd name="connsiteY9" fmla="*/ 559594 h 1233487"/>
                <a:gd name="connsiteX10" fmla="*/ 745331 w 954881"/>
                <a:gd name="connsiteY10" fmla="*/ 561975 h 1233487"/>
                <a:gd name="connsiteX11" fmla="*/ 723900 w 954881"/>
                <a:gd name="connsiteY11" fmla="*/ 554831 h 1233487"/>
                <a:gd name="connsiteX12" fmla="*/ 711993 w 954881"/>
                <a:gd name="connsiteY12" fmla="*/ 540543 h 1233487"/>
                <a:gd name="connsiteX13" fmla="*/ 707231 w 954881"/>
                <a:gd name="connsiteY13" fmla="*/ 497681 h 1233487"/>
                <a:gd name="connsiteX14" fmla="*/ 692943 w 954881"/>
                <a:gd name="connsiteY14" fmla="*/ 447675 h 1233487"/>
                <a:gd name="connsiteX15" fmla="*/ 692943 w 954881"/>
                <a:gd name="connsiteY15" fmla="*/ 414337 h 1233487"/>
                <a:gd name="connsiteX16" fmla="*/ 690562 w 954881"/>
                <a:gd name="connsiteY16" fmla="*/ 392906 h 1233487"/>
                <a:gd name="connsiteX17" fmla="*/ 628650 w 954881"/>
                <a:gd name="connsiteY17" fmla="*/ 373856 h 1233487"/>
                <a:gd name="connsiteX18" fmla="*/ 633412 w 954881"/>
                <a:gd name="connsiteY18" fmla="*/ 340519 h 1233487"/>
                <a:gd name="connsiteX19" fmla="*/ 614362 w 954881"/>
                <a:gd name="connsiteY19" fmla="*/ 300037 h 1233487"/>
                <a:gd name="connsiteX20" fmla="*/ 592931 w 954881"/>
                <a:gd name="connsiteY20" fmla="*/ 254794 h 1233487"/>
                <a:gd name="connsiteX21" fmla="*/ 592931 w 954881"/>
                <a:gd name="connsiteY21" fmla="*/ 238125 h 1233487"/>
                <a:gd name="connsiteX22" fmla="*/ 595312 w 954881"/>
                <a:gd name="connsiteY22" fmla="*/ 200025 h 1233487"/>
                <a:gd name="connsiteX23" fmla="*/ 564356 w 954881"/>
                <a:gd name="connsiteY23" fmla="*/ 154781 h 1233487"/>
                <a:gd name="connsiteX24" fmla="*/ 538162 w 954881"/>
                <a:gd name="connsiteY24" fmla="*/ 126206 h 1233487"/>
                <a:gd name="connsiteX25" fmla="*/ 497681 w 954881"/>
                <a:gd name="connsiteY25" fmla="*/ 116681 h 1233487"/>
                <a:gd name="connsiteX26" fmla="*/ 464343 w 954881"/>
                <a:gd name="connsiteY26" fmla="*/ 90487 h 1233487"/>
                <a:gd name="connsiteX27" fmla="*/ 442912 w 954881"/>
                <a:gd name="connsiteY27" fmla="*/ 71437 h 1233487"/>
                <a:gd name="connsiteX28" fmla="*/ 404812 w 954881"/>
                <a:gd name="connsiteY28" fmla="*/ 50006 h 1233487"/>
                <a:gd name="connsiteX29" fmla="*/ 371475 w 954881"/>
                <a:gd name="connsiteY29" fmla="*/ 47625 h 1233487"/>
                <a:gd name="connsiteX30" fmla="*/ 314325 w 954881"/>
                <a:gd name="connsiteY30" fmla="*/ 40481 h 1233487"/>
                <a:gd name="connsiteX31" fmla="*/ 280987 w 954881"/>
                <a:gd name="connsiteY31" fmla="*/ 42862 h 1233487"/>
                <a:gd name="connsiteX32" fmla="*/ 283368 w 954881"/>
                <a:gd name="connsiteY32" fmla="*/ 11906 h 1233487"/>
                <a:gd name="connsiteX33" fmla="*/ 250031 w 954881"/>
                <a:gd name="connsiteY33" fmla="*/ 0 h 1233487"/>
                <a:gd name="connsiteX34" fmla="*/ 226218 w 954881"/>
                <a:gd name="connsiteY34" fmla="*/ 0 h 1233487"/>
                <a:gd name="connsiteX35" fmla="*/ 211931 w 954881"/>
                <a:gd name="connsiteY35" fmla="*/ 21431 h 1233487"/>
                <a:gd name="connsiteX36" fmla="*/ 228600 w 954881"/>
                <a:gd name="connsiteY36" fmla="*/ 42862 h 1233487"/>
                <a:gd name="connsiteX37" fmla="*/ 223837 w 954881"/>
                <a:gd name="connsiteY37" fmla="*/ 66675 h 1233487"/>
                <a:gd name="connsiteX38" fmla="*/ 223837 w 954881"/>
                <a:gd name="connsiteY38" fmla="*/ 104775 h 1233487"/>
                <a:gd name="connsiteX39" fmla="*/ 219075 w 954881"/>
                <a:gd name="connsiteY39" fmla="*/ 128587 h 1233487"/>
                <a:gd name="connsiteX40" fmla="*/ 219075 w 954881"/>
                <a:gd name="connsiteY40" fmla="*/ 142875 h 1233487"/>
                <a:gd name="connsiteX41" fmla="*/ 219075 w 954881"/>
                <a:gd name="connsiteY41" fmla="*/ 192881 h 1233487"/>
                <a:gd name="connsiteX42" fmla="*/ 228600 w 954881"/>
                <a:gd name="connsiteY42" fmla="*/ 235744 h 1233487"/>
                <a:gd name="connsiteX43" fmla="*/ 235743 w 954881"/>
                <a:gd name="connsiteY43" fmla="*/ 266700 h 1233487"/>
                <a:gd name="connsiteX44" fmla="*/ 211931 w 954881"/>
                <a:gd name="connsiteY44" fmla="*/ 309563 h 1233487"/>
                <a:gd name="connsiteX45" fmla="*/ 195262 w 954881"/>
                <a:gd name="connsiteY45" fmla="*/ 354806 h 1233487"/>
                <a:gd name="connsiteX46" fmla="*/ 188118 w 954881"/>
                <a:gd name="connsiteY46" fmla="*/ 400050 h 1233487"/>
                <a:gd name="connsiteX47" fmla="*/ 183356 w 954881"/>
                <a:gd name="connsiteY47" fmla="*/ 433387 h 1233487"/>
                <a:gd name="connsiteX48" fmla="*/ 161925 w 954881"/>
                <a:gd name="connsiteY48" fmla="*/ 457200 h 1233487"/>
                <a:gd name="connsiteX49" fmla="*/ 147637 w 954881"/>
                <a:gd name="connsiteY49" fmla="*/ 476250 h 1233487"/>
                <a:gd name="connsiteX50" fmla="*/ 126206 w 954881"/>
                <a:gd name="connsiteY50" fmla="*/ 488156 h 1233487"/>
                <a:gd name="connsiteX51" fmla="*/ 114300 w 954881"/>
                <a:gd name="connsiteY51" fmla="*/ 521494 h 1233487"/>
                <a:gd name="connsiteX52" fmla="*/ 133350 w 954881"/>
                <a:gd name="connsiteY52" fmla="*/ 550069 h 1233487"/>
                <a:gd name="connsiteX53" fmla="*/ 138112 w 954881"/>
                <a:gd name="connsiteY53" fmla="*/ 573881 h 1233487"/>
                <a:gd name="connsiteX54" fmla="*/ 171450 w 954881"/>
                <a:gd name="connsiteY54" fmla="*/ 583406 h 1233487"/>
                <a:gd name="connsiteX55" fmla="*/ 192881 w 954881"/>
                <a:gd name="connsiteY55" fmla="*/ 602456 h 1233487"/>
                <a:gd name="connsiteX56" fmla="*/ 195262 w 954881"/>
                <a:gd name="connsiteY56" fmla="*/ 616744 h 1233487"/>
                <a:gd name="connsiteX57" fmla="*/ 188118 w 954881"/>
                <a:gd name="connsiteY57" fmla="*/ 666750 h 1233487"/>
                <a:gd name="connsiteX58" fmla="*/ 192881 w 954881"/>
                <a:gd name="connsiteY58" fmla="*/ 700087 h 1233487"/>
                <a:gd name="connsiteX59" fmla="*/ 226218 w 954881"/>
                <a:gd name="connsiteY59" fmla="*/ 709612 h 1233487"/>
                <a:gd name="connsiteX60" fmla="*/ 223837 w 954881"/>
                <a:gd name="connsiteY60" fmla="*/ 745331 h 1233487"/>
                <a:gd name="connsiteX61" fmla="*/ 204787 w 954881"/>
                <a:gd name="connsiteY61" fmla="*/ 783431 h 1233487"/>
                <a:gd name="connsiteX62" fmla="*/ 173831 w 954881"/>
                <a:gd name="connsiteY62" fmla="*/ 797719 h 1233487"/>
                <a:gd name="connsiteX63" fmla="*/ 154781 w 954881"/>
                <a:gd name="connsiteY63" fmla="*/ 819150 h 1233487"/>
                <a:gd name="connsiteX64" fmla="*/ 135731 w 954881"/>
                <a:gd name="connsiteY64" fmla="*/ 842962 h 1233487"/>
                <a:gd name="connsiteX65" fmla="*/ 145256 w 954881"/>
                <a:gd name="connsiteY65" fmla="*/ 862012 h 1233487"/>
                <a:gd name="connsiteX66" fmla="*/ 169069 w 954881"/>
                <a:gd name="connsiteY66" fmla="*/ 885825 h 1233487"/>
                <a:gd name="connsiteX67" fmla="*/ 135731 w 954881"/>
                <a:gd name="connsiteY67" fmla="*/ 940594 h 1233487"/>
                <a:gd name="connsiteX68" fmla="*/ 116681 w 954881"/>
                <a:gd name="connsiteY68" fmla="*/ 916781 h 1233487"/>
                <a:gd name="connsiteX69" fmla="*/ 95249 w 954881"/>
                <a:gd name="connsiteY69" fmla="*/ 909637 h 1233487"/>
                <a:gd name="connsiteX70" fmla="*/ 73818 w 954881"/>
                <a:gd name="connsiteY70" fmla="*/ 935831 h 1233487"/>
                <a:gd name="connsiteX71" fmla="*/ 76200 w 954881"/>
                <a:gd name="connsiteY71" fmla="*/ 957262 h 1233487"/>
                <a:gd name="connsiteX72" fmla="*/ 76200 w 954881"/>
                <a:gd name="connsiteY72" fmla="*/ 997744 h 1233487"/>
                <a:gd name="connsiteX73" fmla="*/ 78581 w 954881"/>
                <a:gd name="connsiteY73" fmla="*/ 1026319 h 1233487"/>
                <a:gd name="connsiteX74" fmla="*/ 57150 w 954881"/>
                <a:gd name="connsiteY74" fmla="*/ 1050131 h 1233487"/>
                <a:gd name="connsiteX75" fmla="*/ 52387 w 954881"/>
                <a:gd name="connsiteY75" fmla="*/ 1057275 h 1233487"/>
                <a:gd name="connsiteX76" fmla="*/ 33337 w 954881"/>
                <a:gd name="connsiteY76" fmla="*/ 1066800 h 1233487"/>
                <a:gd name="connsiteX77" fmla="*/ 2381 w 954881"/>
                <a:gd name="connsiteY77" fmla="*/ 1057275 h 1233487"/>
                <a:gd name="connsiteX78" fmla="*/ 0 w 954881"/>
                <a:gd name="connsiteY78" fmla="*/ 1076325 h 1233487"/>
                <a:gd name="connsiteX79" fmla="*/ 7143 w 954881"/>
                <a:gd name="connsiteY79" fmla="*/ 1119187 h 1233487"/>
                <a:gd name="connsiteX80" fmla="*/ 9525 w 954881"/>
                <a:gd name="connsiteY80" fmla="*/ 1157287 h 1233487"/>
                <a:gd name="connsiteX81" fmla="*/ 2381 w 954881"/>
                <a:gd name="connsiteY81" fmla="*/ 1193006 h 1233487"/>
                <a:gd name="connsiteX82" fmla="*/ 23812 w 954881"/>
                <a:gd name="connsiteY82" fmla="*/ 1226344 h 1233487"/>
                <a:gd name="connsiteX83" fmla="*/ 76200 w 954881"/>
                <a:gd name="connsiteY83" fmla="*/ 1226344 h 1233487"/>
                <a:gd name="connsiteX84" fmla="*/ 128587 w 954881"/>
                <a:gd name="connsiteY84" fmla="*/ 1221581 h 1233487"/>
                <a:gd name="connsiteX85" fmla="*/ 140493 w 954881"/>
                <a:gd name="connsiteY85" fmla="*/ 1207294 h 1233487"/>
                <a:gd name="connsiteX86" fmla="*/ 166687 w 954881"/>
                <a:gd name="connsiteY86" fmla="*/ 1233487 h 1233487"/>
                <a:gd name="connsiteX87" fmla="*/ 188118 w 954881"/>
                <a:gd name="connsiteY87" fmla="*/ 1216819 h 1233487"/>
                <a:gd name="connsiteX88" fmla="*/ 211931 w 954881"/>
                <a:gd name="connsiteY88" fmla="*/ 1183481 h 1233487"/>
                <a:gd name="connsiteX89" fmla="*/ 230981 w 954881"/>
                <a:gd name="connsiteY89" fmla="*/ 1173956 h 1233487"/>
                <a:gd name="connsiteX90" fmla="*/ 259556 w 954881"/>
                <a:gd name="connsiteY90" fmla="*/ 1185862 h 1233487"/>
                <a:gd name="connsiteX91" fmla="*/ 292893 w 954881"/>
                <a:gd name="connsiteY91" fmla="*/ 1197769 h 1233487"/>
                <a:gd name="connsiteX92" fmla="*/ 328612 w 954881"/>
                <a:gd name="connsiteY92" fmla="*/ 1197769 h 1233487"/>
                <a:gd name="connsiteX93" fmla="*/ 354806 w 954881"/>
                <a:gd name="connsiteY93" fmla="*/ 1178719 h 1233487"/>
                <a:gd name="connsiteX94" fmla="*/ 381000 w 954881"/>
                <a:gd name="connsiteY94" fmla="*/ 1197769 h 1233487"/>
                <a:gd name="connsiteX95" fmla="*/ 411956 w 954881"/>
                <a:gd name="connsiteY95" fmla="*/ 1204912 h 1233487"/>
                <a:gd name="connsiteX96" fmla="*/ 426243 w 954881"/>
                <a:gd name="connsiteY96" fmla="*/ 1169194 h 1233487"/>
                <a:gd name="connsiteX97" fmla="*/ 478631 w 954881"/>
                <a:gd name="connsiteY97" fmla="*/ 1190625 h 1233487"/>
                <a:gd name="connsiteX98" fmla="*/ 497681 w 954881"/>
                <a:gd name="connsiteY98" fmla="*/ 1209675 h 1233487"/>
                <a:gd name="connsiteX99" fmla="*/ 511968 w 954881"/>
                <a:gd name="connsiteY99" fmla="*/ 1212056 h 1233487"/>
                <a:gd name="connsiteX100" fmla="*/ 519112 w 954881"/>
                <a:gd name="connsiteY100" fmla="*/ 1188244 h 1233487"/>
                <a:gd name="connsiteX101" fmla="*/ 540543 w 954881"/>
                <a:gd name="connsiteY101" fmla="*/ 1171575 h 1233487"/>
                <a:gd name="connsiteX102" fmla="*/ 564356 w 954881"/>
                <a:gd name="connsiteY102" fmla="*/ 1138237 h 1233487"/>
                <a:gd name="connsiteX103" fmla="*/ 595312 w 954881"/>
                <a:gd name="connsiteY103" fmla="*/ 1140619 h 1233487"/>
                <a:gd name="connsiteX104" fmla="*/ 607218 w 954881"/>
                <a:gd name="connsiteY104" fmla="*/ 1128712 h 1233487"/>
                <a:gd name="connsiteX105" fmla="*/ 638175 w 954881"/>
                <a:gd name="connsiteY105" fmla="*/ 1131094 h 1233487"/>
                <a:gd name="connsiteX106" fmla="*/ 657225 w 954881"/>
                <a:gd name="connsiteY106" fmla="*/ 1126331 h 1233487"/>
                <a:gd name="connsiteX107" fmla="*/ 688181 w 954881"/>
                <a:gd name="connsiteY107" fmla="*/ 1133475 h 1233487"/>
                <a:gd name="connsiteX108" fmla="*/ 709612 w 954881"/>
                <a:gd name="connsiteY108" fmla="*/ 1152525 h 1233487"/>
                <a:gd name="connsiteX109" fmla="*/ 740568 w 954881"/>
                <a:gd name="connsiteY109" fmla="*/ 1147762 h 1233487"/>
                <a:gd name="connsiteX110" fmla="*/ 742950 w 954881"/>
                <a:gd name="connsiteY110" fmla="*/ 1112044 h 1233487"/>
                <a:gd name="connsiteX111" fmla="*/ 773906 w 954881"/>
                <a:gd name="connsiteY111" fmla="*/ 1092994 h 1233487"/>
                <a:gd name="connsiteX112" fmla="*/ 797718 w 954881"/>
                <a:gd name="connsiteY112" fmla="*/ 1073944 h 1233487"/>
                <a:gd name="connsiteX113" fmla="*/ 831056 w 954881"/>
                <a:gd name="connsiteY113" fmla="*/ 1092994 h 1233487"/>
                <a:gd name="connsiteX114" fmla="*/ 857250 w 954881"/>
                <a:gd name="connsiteY114" fmla="*/ 1078706 h 1233487"/>
                <a:gd name="connsiteX115" fmla="*/ 831056 w 954881"/>
                <a:gd name="connsiteY115" fmla="*/ 1047750 h 1233487"/>
                <a:gd name="connsiteX116" fmla="*/ 833437 w 954881"/>
                <a:gd name="connsiteY116" fmla="*/ 1012031 h 1233487"/>
                <a:gd name="connsiteX117" fmla="*/ 814387 w 954881"/>
                <a:gd name="connsiteY117" fmla="*/ 985837 h 1233487"/>
                <a:gd name="connsiteX118" fmla="*/ 819150 w 954881"/>
                <a:gd name="connsiteY118" fmla="*/ 957262 h 1233487"/>
                <a:gd name="connsiteX119" fmla="*/ 831056 w 954881"/>
                <a:gd name="connsiteY119" fmla="*/ 933450 h 1233487"/>
                <a:gd name="connsiteX120" fmla="*/ 816768 w 954881"/>
                <a:gd name="connsiteY120" fmla="*/ 912019 h 1233487"/>
                <a:gd name="connsiteX121" fmla="*/ 866775 w 954881"/>
                <a:gd name="connsiteY121" fmla="*/ 888206 h 1233487"/>
                <a:gd name="connsiteX122" fmla="*/ 892968 w 954881"/>
                <a:gd name="connsiteY122" fmla="*/ 890587 h 1233487"/>
                <a:gd name="connsiteX123" fmla="*/ 954881 w 954881"/>
                <a:gd name="connsiteY123" fmla="*/ 845344 h 1233487"/>
                <a:gd name="connsiteX0" fmla="*/ 954881 w 954881"/>
                <a:gd name="connsiteY0" fmla="*/ 845344 h 1233487"/>
                <a:gd name="connsiteX1" fmla="*/ 921543 w 954881"/>
                <a:gd name="connsiteY1" fmla="*/ 769144 h 1233487"/>
                <a:gd name="connsiteX2" fmla="*/ 933450 w 954881"/>
                <a:gd name="connsiteY2" fmla="*/ 714375 h 1233487"/>
                <a:gd name="connsiteX3" fmla="*/ 892968 w 954881"/>
                <a:gd name="connsiteY3" fmla="*/ 702469 h 1233487"/>
                <a:gd name="connsiteX4" fmla="*/ 876300 w 954881"/>
                <a:gd name="connsiteY4" fmla="*/ 669131 h 1233487"/>
                <a:gd name="connsiteX5" fmla="*/ 866775 w 954881"/>
                <a:gd name="connsiteY5" fmla="*/ 645319 h 1233487"/>
                <a:gd name="connsiteX6" fmla="*/ 862012 w 954881"/>
                <a:gd name="connsiteY6" fmla="*/ 609600 h 1233487"/>
                <a:gd name="connsiteX7" fmla="*/ 840581 w 954881"/>
                <a:gd name="connsiteY7" fmla="*/ 583406 h 1233487"/>
                <a:gd name="connsiteX8" fmla="*/ 821531 w 954881"/>
                <a:gd name="connsiteY8" fmla="*/ 571500 h 1233487"/>
                <a:gd name="connsiteX9" fmla="*/ 783431 w 954881"/>
                <a:gd name="connsiteY9" fmla="*/ 559594 h 1233487"/>
                <a:gd name="connsiteX10" fmla="*/ 745331 w 954881"/>
                <a:gd name="connsiteY10" fmla="*/ 561975 h 1233487"/>
                <a:gd name="connsiteX11" fmla="*/ 723900 w 954881"/>
                <a:gd name="connsiteY11" fmla="*/ 554831 h 1233487"/>
                <a:gd name="connsiteX12" fmla="*/ 711993 w 954881"/>
                <a:gd name="connsiteY12" fmla="*/ 540543 h 1233487"/>
                <a:gd name="connsiteX13" fmla="*/ 707231 w 954881"/>
                <a:gd name="connsiteY13" fmla="*/ 497681 h 1233487"/>
                <a:gd name="connsiteX14" fmla="*/ 692943 w 954881"/>
                <a:gd name="connsiteY14" fmla="*/ 447675 h 1233487"/>
                <a:gd name="connsiteX15" fmla="*/ 692943 w 954881"/>
                <a:gd name="connsiteY15" fmla="*/ 414337 h 1233487"/>
                <a:gd name="connsiteX16" fmla="*/ 690562 w 954881"/>
                <a:gd name="connsiteY16" fmla="*/ 392906 h 1233487"/>
                <a:gd name="connsiteX17" fmla="*/ 628650 w 954881"/>
                <a:gd name="connsiteY17" fmla="*/ 373856 h 1233487"/>
                <a:gd name="connsiteX18" fmla="*/ 633412 w 954881"/>
                <a:gd name="connsiteY18" fmla="*/ 340519 h 1233487"/>
                <a:gd name="connsiteX19" fmla="*/ 614362 w 954881"/>
                <a:gd name="connsiteY19" fmla="*/ 300037 h 1233487"/>
                <a:gd name="connsiteX20" fmla="*/ 592931 w 954881"/>
                <a:gd name="connsiteY20" fmla="*/ 254794 h 1233487"/>
                <a:gd name="connsiteX21" fmla="*/ 592931 w 954881"/>
                <a:gd name="connsiteY21" fmla="*/ 238125 h 1233487"/>
                <a:gd name="connsiteX22" fmla="*/ 595312 w 954881"/>
                <a:gd name="connsiteY22" fmla="*/ 200025 h 1233487"/>
                <a:gd name="connsiteX23" fmla="*/ 564356 w 954881"/>
                <a:gd name="connsiteY23" fmla="*/ 154781 h 1233487"/>
                <a:gd name="connsiteX24" fmla="*/ 538162 w 954881"/>
                <a:gd name="connsiteY24" fmla="*/ 126206 h 1233487"/>
                <a:gd name="connsiteX25" fmla="*/ 497681 w 954881"/>
                <a:gd name="connsiteY25" fmla="*/ 116681 h 1233487"/>
                <a:gd name="connsiteX26" fmla="*/ 464343 w 954881"/>
                <a:gd name="connsiteY26" fmla="*/ 90487 h 1233487"/>
                <a:gd name="connsiteX27" fmla="*/ 442912 w 954881"/>
                <a:gd name="connsiteY27" fmla="*/ 71437 h 1233487"/>
                <a:gd name="connsiteX28" fmla="*/ 404812 w 954881"/>
                <a:gd name="connsiteY28" fmla="*/ 50006 h 1233487"/>
                <a:gd name="connsiteX29" fmla="*/ 371475 w 954881"/>
                <a:gd name="connsiteY29" fmla="*/ 47625 h 1233487"/>
                <a:gd name="connsiteX30" fmla="*/ 314325 w 954881"/>
                <a:gd name="connsiteY30" fmla="*/ 40481 h 1233487"/>
                <a:gd name="connsiteX31" fmla="*/ 280987 w 954881"/>
                <a:gd name="connsiteY31" fmla="*/ 42862 h 1233487"/>
                <a:gd name="connsiteX32" fmla="*/ 283368 w 954881"/>
                <a:gd name="connsiteY32" fmla="*/ 11906 h 1233487"/>
                <a:gd name="connsiteX33" fmla="*/ 250031 w 954881"/>
                <a:gd name="connsiteY33" fmla="*/ 0 h 1233487"/>
                <a:gd name="connsiteX34" fmla="*/ 226218 w 954881"/>
                <a:gd name="connsiteY34" fmla="*/ 0 h 1233487"/>
                <a:gd name="connsiteX35" fmla="*/ 211931 w 954881"/>
                <a:gd name="connsiteY35" fmla="*/ 21431 h 1233487"/>
                <a:gd name="connsiteX36" fmla="*/ 228600 w 954881"/>
                <a:gd name="connsiteY36" fmla="*/ 42862 h 1233487"/>
                <a:gd name="connsiteX37" fmla="*/ 223837 w 954881"/>
                <a:gd name="connsiteY37" fmla="*/ 66675 h 1233487"/>
                <a:gd name="connsiteX38" fmla="*/ 223837 w 954881"/>
                <a:gd name="connsiteY38" fmla="*/ 104775 h 1233487"/>
                <a:gd name="connsiteX39" fmla="*/ 219075 w 954881"/>
                <a:gd name="connsiteY39" fmla="*/ 128587 h 1233487"/>
                <a:gd name="connsiteX40" fmla="*/ 219075 w 954881"/>
                <a:gd name="connsiteY40" fmla="*/ 142875 h 1233487"/>
                <a:gd name="connsiteX41" fmla="*/ 219075 w 954881"/>
                <a:gd name="connsiteY41" fmla="*/ 192881 h 1233487"/>
                <a:gd name="connsiteX42" fmla="*/ 228600 w 954881"/>
                <a:gd name="connsiteY42" fmla="*/ 235744 h 1233487"/>
                <a:gd name="connsiteX43" fmla="*/ 235743 w 954881"/>
                <a:gd name="connsiteY43" fmla="*/ 266700 h 1233487"/>
                <a:gd name="connsiteX44" fmla="*/ 211931 w 954881"/>
                <a:gd name="connsiteY44" fmla="*/ 309563 h 1233487"/>
                <a:gd name="connsiteX45" fmla="*/ 195262 w 954881"/>
                <a:gd name="connsiteY45" fmla="*/ 354806 h 1233487"/>
                <a:gd name="connsiteX46" fmla="*/ 188118 w 954881"/>
                <a:gd name="connsiteY46" fmla="*/ 400050 h 1233487"/>
                <a:gd name="connsiteX47" fmla="*/ 183356 w 954881"/>
                <a:gd name="connsiteY47" fmla="*/ 433387 h 1233487"/>
                <a:gd name="connsiteX48" fmla="*/ 161925 w 954881"/>
                <a:gd name="connsiteY48" fmla="*/ 457200 h 1233487"/>
                <a:gd name="connsiteX49" fmla="*/ 147637 w 954881"/>
                <a:gd name="connsiteY49" fmla="*/ 476250 h 1233487"/>
                <a:gd name="connsiteX50" fmla="*/ 126206 w 954881"/>
                <a:gd name="connsiteY50" fmla="*/ 488156 h 1233487"/>
                <a:gd name="connsiteX51" fmla="*/ 114300 w 954881"/>
                <a:gd name="connsiteY51" fmla="*/ 521494 h 1233487"/>
                <a:gd name="connsiteX52" fmla="*/ 133350 w 954881"/>
                <a:gd name="connsiteY52" fmla="*/ 550069 h 1233487"/>
                <a:gd name="connsiteX53" fmla="*/ 138112 w 954881"/>
                <a:gd name="connsiteY53" fmla="*/ 573881 h 1233487"/>
                <a:gd name="connsiteX54" fmla="*/ 171450 w 954881"/>
                <a:gd name="connsiteY54" fmla="*/ 583406 h 1233487"/>
                <a:gd name="connsiteX55" fmla="*/ 192881 w 954881"/>
                <a:gd name="connsiteY55" fmla="*/ 602456 h 1233487"/>
                <a:gd name="connsiteX56" fmla="*/ 195262 w 954881"/>
                <a:gd name="connsiteY56" fmla="*/ 616744 h 1233487"/>
                <a:gd name="connsiteX57" fmla="*/ 188118 w 954881"/>
                <a:gd name="connsiteY57" fmla="*/ 666750 h 1233487"/>
                <a:gd name="connsiteX58" fmla="*/ 192881 w 954881"/>
                <a:gd name="connsiteY58" fmla="*/ 700087 h 1233487"/>
                <a:gd name="connsiteX59" fmla="*/ 226218 w 954881"/>
                <a:gd name="connsiteY59" fmla="*/ 709612 h 1233487"/>
                <a:gd name="connsiteX60" fmla="*/ 223837 w 954881"/>
                <a:gd name="connsiteY60" fmla="*/ 745331 h 1233487"/>
                <a:gd name="connsiteX61" fmla="*/ 204787 w 954881"/>
                <a:gd name="connsiteY61" fmla="*/ 783431 h 1233487"/>
                <a:gd name="connsiteX62" fmla="*/ 173831 w 954881"/>
                <a:gd name="connsiteY62" fmla="*/ 797719 h 1233487"/>
                <a:gd name="connsiteX63" fmla="*/ 154781 w 954881"/>
                <a:gd name="connsiteY63" fmla="*/ 819150 h 1233487"/>
                <a:gd name="connsiteX64" fmla="*/ 135731 w 954881"/>
                <a:gd name="connsiteY64" fmla="*/ 842962 h 1233487"/>
                <a:gd name="connsiteX65" fmla="*/ 145256 w 954881"/>
                <a:gd name="connsiteY65" fmla="*/ 862012 h 1233487"/>
                <a:gd name="connsiteX66" fmla="*/ 169069 w 954881"/>
                <a:gd name="connsiteY66" fmla="*/ 885825 h 1233487"/>
                <a:gd name="connsiteX67" fmla="*/ 135731 w 954881"/>
                <a:gd name="connsiteY67" fmla="*/ 940594 h 1233487"/>
                <a:gd name="connsiteX68" fmla="*/ 116681 w 954881"/>
                <a:gd name="connsiteY68" fmla="*/ 916781 h 1233487"/>
                <a:gd name="connsiteX69" fmla="*/ 95249 w 954881"/>
                <a:gd name="connsiteY69" fmla="*/ 909637 h 1233487"/>
                <a:gd name="connsiteX70" fmla="*/ 73818 w 954881"/>
                <a:gd name="connsiteY70" fmla="*/ 935831 h 1233487"/>
                <a:gd name="connsiteX71" fmla="*/ 76200 w 954881"/>
                <a:gd name="connsiteY71" fmla="*/ 957262 h 1233487"/>
                <a:gd name="connsiteX72" fmla="*/ 76200 w 954881"/>
                <a:gd name="connsiteY72" fmla="*/ 997744 h 1233487"/>
                <a:gd name="connsiteX73" fmla="*/ 78581 w 954881"/>
                <a:gd name="connsiteY73" fmla="*/ 1026319 h 1233487"/>
                <a:gd name="connsiteX74" fmla="*/ 57150 w 954881"/>
                <a:gd name="connsiteY74" fmla="*/ 1050131 h 1233487"/>
                <a:gd name="connsiteX75" fmla="*/ 52387 w 954881"/>
                <a:gd name="connsiteY75" fmla="*/ 1057275 h 1233487"/>
                <a:gd name="connsiteX76" fmla="*/ 33337 w 954881"/>
                <a:gd name="connsiteY76" fmla="*/ 1066800 h 1233487"/>
                <a:gd name="connsiteX77" fmla="*/ 2381 w 954881"/>
                <a:gd name="connsiteY77" fmla="*/ 1057275 h 1233487"/>
                <a:gd name="connsiteX78" fmla="*/ 0 w 954881"/>
                <a:gd name="connsiteY78" fmla="*/ 1076325 h 1233487"/>
                <a:gd name="connsiteX79" fmla="*/ 7143 w 954881"/>
                <a:gd name="connsiteY79" fmla="*/ 1119187 h 1233487"/>
                <a:gd name="connsiteX80" fmla="*/ 9525 w 954881"/>
                <a:gd name="connsiteY80" fmla="*/ 1157287 h 1233487"/>
                <a:gd name="connsiteX81" fmla="*/ 2381 w 954881"/>
                <a:gd name="connsiteY81" fmla="*/ 1193006 h 1233487"/>
                <a:gd name="connsiteX82" fmla="*/ 23812 w 954881"/>
                <a:gd name="connsiteY82" fmla="*/ 1226344 h 1233487"/>
                <a:gd name="connsiteX83" fmla="*/ 76200 w 954881"/>
                <a:gd name="connsiteY83" fmla="*/ 1226344 h 1233487"/>
                <a:gd name="connsiteX84" fmla="*/ 128587 w 954881"/>
                <a:gd name="connsiteY84" fmla="*/ 1221581 h 1233487"/>
                <a:gd name="connsiteX85" fmla="*/ 140493 w 954881"/>
                <a:gd name="connsiteY85" fmla="*/ 1207294 h 1233487"/>
                <a:gd name="connsiteX86" fmla="*/ 166687 w 954881"/>
                <a:gd name="connsiteY86" fmla="*/ 1233487 h 1233487"/>
                <a:gd name="connsiteX87" fmla="*/ 200024 w 954881"/>
                <a:gd name="connsiteY87" fmla="*/ 1216819 h 1233487"/>
                <a:gd name="connsiteX88" fmla="*/ 211931 w 954881"/>
                <a:gd name="connsiteY88" fmla="*/ 1183481 h 1233487"/>
                <a:gd name="connsiteX89" fmla="*/ 230981 w 954881"/>
                <a:gd name="connsiteY89" fmla="*/ 1173956 h 1233487"/>
                <a:gd name="connsiteX90" fmla="*/ 259556 w 954881"/>
                <a:gd name="connsiteY90" fmla="*/ 1185862 h 1233487"/>
                <a:gd name="connsiteX91" fmla="*/ 292893 w 954881"/>
                <a:gd name="connsiteY91" fmla="*/ 1197769 h 1233487"/>
                <a:gd name="connsiteX92" fmla="*/ 328612 w 954881"/>
                <a:gd name="connsiteY92" fmla="*/ 1197769 h 1233487"/>
                <a:gd name="connsiteX93" fmla="*/ 354806 w 954881"/>
                <a:gd name="connsiteY93" fmla="*/ 1178719 h 1233487"/>
                <a:gd name="connsiteX94" fmla="*/ 381000 w 954881"/>
                <a:gd name="connsiteY94" fmla="*/ 1197769 h 1233487"/>
                <a:gd name="connsiteX95" fmla="*/ 411956 w 954881"/>
                <a:gd name="connsiteY95" fmla="*/ 1204912 h 1233487"/>
                <a:gd name="connsiteX96" fmla="*/ 426243 w 954881"/>
                <a:gd name="connsiteY96" fmla="*/ 1169194 h 1233487"/>
                <a:gd name="connsiteX97" fmla="*/ 478631 w 954881"/>
                <a:gd name="connsiteY97" fmla="*/ 1190625 h 1233487"/>
                <a:gd name="connsiteX98" fmla="*/ 497681 w 954881"/>
                <a:gd name="connsiteY98" fmla="*/ 1209675 h 1233487"/>
                <a:gd name="connsiteX99" fmla="*/ 511968 w 954881"/>
                <a:gd name="connsiteY99" fmla="*/ 1212056 h 1233487"/>
                <a:gd name="connsiteX100" fmla="*/ 519112 w 954881"/>
                <a:gd name="connsiteY100" fmla="*/ 1188244 h 1233487"/>
                <a:gd name="connsiteX101" fmla="*/ 540543 w 954881"/>
                <a:gd name="connsiteY101" fmla="*/ 1171575 h 1233487"/>
                <a:gd name="connsiteX102" fmla="*/ 564356 w 954881"/>
                <a:gd name="connsiteY102" fmla="*/ 1138237 h 1233487"/>
                <a:gd name="connsiteX103" fmla="*/ 595312 w 954881"/>
                <a:gd name="connsiteY103" fmla="*/ 1140619 h 1233487"/>
                <a:gd name="connsiteX104" fmla="*/ 607218 w 954881"/>
                <a:gd name="connsiteY104" fmla="*/ 1128712 h 1233487"/>
                <a:gd name="connsiteX105" fmla="*/ 638175 w 954881"/>
                <a:gd name="connsiteY105" fmla="*/ 1131094 h 1233487"/>
                <a:gd name="connsiteX106" fmla="*/ 657225 w 954881"/>
                <a:gd name="connsiteY106" fmla="*/ 1126331 h 1233487"/>
                <a:gd name="connsiteX107" fmla="*/ 688181 w 954881"/>
                <a:gd name="connsiteY107" fmla="*/ 1133475 h 1233487"/>
                <a:gd name="connsiteX108" fmla="*/ 709612 w 954881"/>
                <a:gd name="connsiteY108" fmla="*/ 1152525 h 1233487"/>
                <a:gd name="connsiteX109" fmla="*/ 740568 w 954881"/>
                <a:gd name="connsiteY109" fmla="*/ 1147762 h 1233487"/>
                <a:gd name="connsiteX110" fmla="*/ 742950 w 954881"/>
                <a:gd name="connsiteY110" fmla="*/ 1112044 h 1233487"/>
                <a:gd name="connsiteX111" fmla="*/ 773906 w 954881"/>
                <a:gd name="connsiteY111" fmla="*/ 1092994 h 1233487"/>
                <a:gd name="connsiteX112" fmla="*/ 797718 w 954881"/>
                <a:gd name="connsiteY112" fmla="*/ 1073944 h 1233487"/>
                <a:gd name="connsiteX113" fmla="*/ 831056 w 954881"/>
                <a:gd name="connsiteY113" fmla="*/ 1092994 h 1233487"/>
                <a:gd name="connsiteX114" fmla="*/ 857250 w 954881"/>
                <a:gd name="connsiteY114" fmla="*/ 1078706 h 1233487"/>
                <a:gd name="connsiteX115" fmla="*/ 831056 w 954881"/>
                <a:gd name="connsiteY115" fmla="*/ 1047750 h 1233487"/>
                <a:gd name="connsiteX116" fmla="*/ 833437 w 954881"/>
                <a:gd name="connsiteY116" fmla="*/ 1012031 h 1233487"/>
                <a:gd name="connsiteX117" fmla="*/ 814387 w 954881"/>
                <a:gd name="connsiteY117" fmla="*/ 985837 h 1233487"/>
                <a:gd name="connsiteX118" fmla="*/ 819150 w 954881"/>
                <a:gd name="connsiteY118" fmla="*/ 957262 h 1233487"/>
                <a:gd name="connsiteX119" fmla="*/ 831056 w 954881"/>
                <a:gd name="connsiteY119" fmla="*/ 933450 h 1233487"/>
                <a:gd name="connsiteX120" fmla="*/ 816768 w 954881"/>
                <a:gd name="connsiteY120" fmla="*/ 912019 h 1233487"/>
                <a:gd name="connsiteX121" fmla="*/ 866775 w 954881"/>
                <a:gd name="connsiteY121" fmla="*/ 888206 h 1233487"/>
                <a:gd name="connsiteX122" fmla="*/ 892968 w 954881"/>
                <a:gd name="connsiteY122" fmla="*/ 890587 h 1233487"/>
                <a:gd name="connsiteX123" fmla="*/ 954881 w 954881"/>
                <a:gd name="connsiteY123" fmla="*/ 845344 h 1233487"/>
                <a:gd name="connsiteX0" fmla="*/ 954881 w 954881"/>
                <a:gd name="connsiteY0" fmla="*/ 845344 h 1240631"/>
                <a:gd name="connsiteX1" fmla="*/ 921543 w 954881"/>
                <a:gd name="connsiteY1" fmla="*/ 769144 h 1240631"/>
                <a:gd name="connsiteX2" fmla="*/ 933450 w 954881"/>
                <a:gd name="connsiteY2" fmla="*/ 714375 h 1240631"/>
                <a:gd name="connsiteX3" fmla="*/ 892968 w 954881"/>
                <a:gd name="connsiteY3" fmla="*/ 702469 h 1240631"/>
                <a:gd name="connsiteX4" fmla="*/ 876300 w 954881"/>
                <a:gd name="connsiteY4" fmla="*/ 669131 h 1240631"/>
                <a:gd name="connsiteX5" fmla="*/ 866775 w 954881"/>
                <a:gd name="connsiteY5" fmla="*/ 645319 h 1240631"/>
                <a:gd name="connsiteX6" fmla="*/ 862012 w 954881"/>
                <a:gd name="connsiteY6" fmla="*/ 609600 h 1240631"/>
                <a:gd name="connsiteX7" fmla="*/ 840581 w 954881"/>
                <a:gd name="connsiteY7" fmla="*/ 583406 h 1240631"/>
                <a:gd name="connsiteX8" fmla="*/ 821531 w 954881"/>
                <a:gd name="connsiteY8" fmla="*/ 571500 h 1240631"/>
                <a:gd name="connsiteX9" fmla="*/ 783431 w 954881"/>
                <a:gd name="connsiteY9" fmla="*/ 559594 h 1240631"/>
                <a:gd name="connsiteX10" fmla="*/ 745331 w 954881"/>
                <a:gd name="connsiteY10" fmla="*/ 561975 h 1240631"/>
                <a:gd name="connsiteX11" fmla="*/ 723900 w 954881"/>
                <a:gd name="connsiteY11" fmla="*/ 554831 h 1240631"/>
                <a:gd name="connsiteX12" fmla="*/ 711993 w 954881"/>
                <a:gd name="connsiteY12" fmla="*/ 540543 h 1240631"/>
                <a:gd name="connsiteX13" fmla="*/ 707231 w 954881"/>
                <a:gd name="connsiteY13" fmla="*/ 497681 h 1240631"/>
                <a:gd name="connsiteX14" fmla="*/ 692943 w 954881"/>
                <a:gd name="connsiteY14" fmla="*/ 447675 h 1240631"/>
                <a:gd name="connsiteX15" fmla="*/ 692943 w 954881"/>
                <a:gd name="connsiteY15" fmla="*/ 414337 h 1240631"/>
                <a:gd name="connsiteX16" fmla="*/ 690562 w 954881"/>
                <a:gd name="connsiteY16" fmla="*/ 392906 h 1240631"/>
                <a:gd name="connsiteX17" fmla="*/ 628650 w 954881"/>
                <a:gd name="connsiteY17" fmla="*/ 373856 h 1240631"/>
                <a:gd name="connsiteX18" fmla="*/ 633412 w 954881"/>
                <a:gd name="connsiteY18" fmla="*/ 340519 h 1240631"/>
                <a:gd name="connsiteX19" fmla="*/ 614362 w 954881"/>
                <a:gd name="connsiteY19" fmla="*/ 300037 h 1240631"/>
                <a:gd name="connsiteX20" fmla="*/ 592931 w 954881"/>
                <a:gd name="connsiteY20" fmla="*/ 254794 h 1240631"/>
                <a:gd name="connsiteX21" fmla="*/ 592931 w 954881"/>
                <a:gd name="connsiteY21" fmla="*/ 238125 h 1240631"/>
                <a:gd name="connsiteX22" fmla="*/ 595312 w 954881"/>
                <a:gd name="connsiteY22" fmla="*/ 200025 h 1240631"/>
                <a:gd name="connsiteX23" fmla="*/ 564356 w 954881"/>
                <a:gd name="connsiteY23" fmla="*/ 154781 h 1240631"/>
                <a:gd name="connsiteX24" fmla="*/ 538162 w 954881"/>
                <a:gd name="connsiteY24" fmla="*/ 126206 h 1240631"/>
                <a:gd name="connsiteX25" fmla="*/ 497681 w 954881"/>
                <a:gd name="connsiteY25" fmla="*/ 116681 h 1240631"/>
                <a:gd name="connsiteX26" fmla="*/ 464343 w 954881"/>
                <a:gd name="connsiteY26" fmla="*/ 90487 h 1240631"/>
                <a:gd name="connsiteX27" fmla="*/ 442912 w 954881"/>
                <a:gd name="connsiteY27" fmla="*/ 71437 h 1240631"/>
                <a:gd name="connsiteX28" fmla="*/ 404812 w 954881"/>
                <a:gd name="connsiteY28" fmla="*/ 50006 h 1240631"/>
                <a:gd name="connsiteX29" fmla="*/ 371475 w 954881"/>
                <a:gd name="connsiteY29" fmla="*/ 47625 h 1240631"/>
                <a:gd name="connsiteX30" fmla="*/ 314325 w 954881"/>
                <a:gd name="connsiteY30" fmla="*/ 40481 h 1240631"/>
                <a:gd name="connsiteX31" fmla="*/ 280987 w 954881"/>
                <a:gd name="connsiteY31" fmla="*/ 42862 h 1240631"/>
                <a:gd name="connsiteX32" fmla="*/ 283368 w 954881"/>
                <a:gd name="connsiteY32" fmla="*/ 11906 h 1240631"/>
                <a:gd name="connsiteX33" fmla="*/ 250031 w 954881"/>
                <a:gd name="connsiteY33" fmla="*/ 0 h 1240631"/>
                <a:gd name="connsiteX34" fmla="*/ 226218 w 954881"/>
                <a:gd name="connsiteY34" fmla="*/ 0 h 1240631"/>
                <a:gd name="connsiteX35" fmla="*/ 211931 w 954881"/>
                <a:gd name="connsiteY35" fmla="*/ 21431 h 1240631"/>
                <a:gd name="connsiteX36" fmla="*/ 228600 w 954881"/>
                <a:gd name="connsiteY36" fmla="*/ 42862 h 1240631"/>
                <a:gd name="connsiteX37" fmla="*/ 223837 w 954881"/>
                <a:gd name="connsiteY37" fmla="*/ 66675 h 1240631"/>
                <a:gd name="connsiteX38" fmla="*/ 223837 w 954881"/>
                <a:gd name="connsiteY38" fmla="*/ 104775 h 1240631"/>
                <a:gd name="connsiteX39" fmla="*/ 219075 w 954881"/>
                <a:gd name="connsiteY39" fmla="*/ 128587 h 1240631"/>
                <a:gd name="connsiteX40" fmla="*/ 219075 w 954881"/>
                <a:gd name="connsiteY40" fmla="*/ 142875 h 1240631"/>
                <a:gd name="connsiteX41" fmla="*/ 219075 w 954881"/>
                <a:gd name="connsiteY41" fmla="*/ 192881 h 1240631"/>
                <a:gd name="connsiteX42" fmla="*/ 228600 w 954881"/>
                <a:gd name="connsiteY42" fmla="*/ 235744 h 1240631"/>
                <a:gd name="connsiteX43" fmla="*/ 235743 w 954881"/>
                <a:gd name="connsiteY43" fmla="*/ 266700 h 1240631"/>
                <a:gd name="connsiteX44" fmla="*/ 211931 w 954881"/>
                <a:gd name="connsiteY44" fmla="*/ 309563 h 1240631"/>
                <a:gd name="connsiteX45" fmla="*/ 195262 w 954881"/>
                <a:gd name="connsiteY45" fmla="*/ 354806 h 1240631"/>
                <a:gd name="connsiteX46" fmla="*/ 188118 w 954881"/>
                <a:gd name="connsiteY46" fmla="*/ 400050 h 1240631"/>
                <a:gd name="connsiteX47" fmla="*/ 183356 w 954881"/>
                <a:gd name="connsiteY47" fmla="*/ 433387 h 1240631"/>
                <a:gd name="connsiteX48" fmla="*/ 161925 w 954881"/>
                <a:gd name="connsiteY48" fmla="*/ 457200 h 1240631"/>
                <a:gd name="connsiteX49" fmla="*/ 147637 w 954881"/>
                <a:gd name="connsiteY49" fmla="*/ 476250 h 1240631"/>
                <a:gd name="connsiteX50" fmla="*/ 126206 w 954881"/>
                <a:gd name="connsiteY50" fmla="*/ 488156 h 1240631"/>
                <a:gd name="connsiteX51" fmla="*/ 114300 w 954881"/>
                <a:gd name="connsiteY51" fmla="*/ 521494 h 1240631"/>
                <a:gd name="connsiteX52" fmla="*/ 133350 w 954881"/>
                <a:gd name="connsiteY52" fmla="*/ 550069 h 1240631"/>
                <a:gd name="connsiteX53" fmla="*/ 138112 w 954881"/>
                <a:gd name="connsiteY53" fmla="*/ 573881 h 1240631"/>
                <a:gd name="connsiteX54" fmla="*/ 171450 w 954881"/>
                <a:gd name="connsiteY54" fmla="*/ 583406 h 1240631"/>
                <a:gd name="connsiteX55" fmla="*/ 192881 w 954881"/>
                <a:gd name="connsiteY55" fmla="*/ 602456 h 1240631"/>
                <a:gd name="connsiteX56" fmla="*/ 195262 w 954881"/>
                <a:gd name="connsiteY56" fmla="*/ 616744 h 1240631"/>
                <a:gd name="connsiteX57" fmla="*/ 188118 w 954881"/>
                <a:gd name="connsiteY57" fmla="*/ 666750 h 1240631"/>
                <a:gd name="connsiteX58" fmla="*/ 192881 w 954881"/>
                <a:gd name="connsiteY58" fmla="*/ 700087 h 1240631"/>
                <a:gd name="connsiteX59" fmla="*/ 226218 w 954881"/>
                <a:gd name="connsiteY59" fmla="*/ 709612 h 1240631"/>
                <a:gd name="connsiteX60" fmla="*/ 223837 w 954881"/>
                <a:gd name="connsiteY60" fmla="*/ 745331 h 1240631"/>
                <a:gd name="connsiteX61" fmla="*/ 204787 w 954881"/>
                <a:gd name="connsiteY61" fmla="*/ 783431 h 1240631"/>
                <a:gd name="connsiteX62" fmla="*/ 173831 w 954881"/>
                <a:gd name="connsiteY62" fmla="*/ 797719 h 1240631"/>
                <a:gd name="connsiteX63" fmla="*/ 154781 w 954881"/>
                <a:gd name="connsiteY63" fmla="*/ 819150 h 1240631"/>
                <a:gd name="connsiteX64" fmla="*/ 135731 w 954881"/>
                <a:gd name="connsiteY64" fmla="*/ 842962 h 1240631"/>
                <a:gd name="connsiteX65" fmla="*/ 145256 w 954881"/>
                <a:gd name="connsiteY65" fmla="*/ 862012 h 1240631"/>
                <a:gd name="connsiteX66" fmla="*/ 169069 w 954881"/>
                <a:gd name="connsiteY66" fmla="*/ 885825 h 1240631"/>
                <a:gd name="connsiteX67" fmla="*/ 135731 w 954881"/>
                <a:gd name="connsiteY67" fmla="*/ 940594 h 1240631"/>
                <a:gd name="connsiteX68" fmla="*/ 116681 w 954881"/>
                <a:gd name="connsiteY68" fmla="*/ 916781 h 1240631"/>
                <a:gd name="connsiteX69" fmla="*/ 95249 w 954881"/>
                <a:gd name="connsiteY69" fmla="*/ 909637 h 1240631"/>
                <a:gd name="connsiteX70" fmla="*/ 73818 w 954881"/>
                <a:gd name="connsiteY70" fmla="*/ 935831 h 1240631"/>
                <a:gd name="connsiteX71" fmla="*/ 76200 w 954881"/>
                <a:gd name="connsiteY71" fmla="*/ 957262 h 1240631"/>
                <a:gd name="connsiteX72" fmla="*/ 76200 w 954881"/>
                <a:gd name="connsiteY72" fmla="*/ 997744 h 1240631"/>
                <a:gd name="connsiteX73" fmla="*/ 78581 w 954881"/>
                <a:gd name="connsiteY73" fmla="*/ 1026319 h 1240631"/>
                <a:gd name="connsiteX74" fmla="*/ 57150 w 954881"/>
                <a:gd name="connsiteY74" fmla="*/ 1050131 h 1240631"/>
                <a:gd name="connsiteX75" fmla="*/ 52387 w 954881"/>
                <a:gd name="connsiteY75" fmla="*/ 1057275 h 1240631"/>
                <a:gd name="connsiteX76" fmla="*/ 33337 w 954881"/>
                <a:gd name="connsiteY76" fmla="*/ 1066800 h 1240631"/>
                <a:gd name="connsiteX77" fmla="*/ 2381 w 954881"/>
                <a:gd name="connsiteY77" fmla="*/ 1057275 h 1240631"/>
                <a:gd name="connsiteX78" fmla="*/ 0 w 954881"/>
                <a:gd name="connsiteY78" fmla="*/ 1076325 h 1240631"/>
                <a:gd name="connsiteX79" fmla="*/ 7143 w 954881"/>
                <a:gd name="connsiteY79" fmla="*/ 1119187 h 1240631"/>
                <a:gd name="connsiteX80" fmla="*/ 9525 w 954881"/>
                <a:gd name="connsiteY80" fmla="*/ 1157287 h 1240631"/>
                <a:gd name="connsiteX81" fmla="*/ 2381 w 954881"/>
                <a:gd name="connsiteY81" fmla="*/ 1193006 h 1240631"/>
                <a:gd name="connsiteX82" fmla="*/ 23812 w 954881"/>
                <a:gd name="connsiteY82" fmla="*/ 1226344 h 1240631"/>
                <a:gd name="connsiteX83" fmla="*/ 76200 w 954881"/>
                <a:gd name="connsiteY83" fmla="*/ 1226344 h 1240631"/>
                <a:gd name="connsiteX84" fmla="*/ 128587 w 954881"/>
                <a:gd name="connsiteY84" fmla="*/ 1221581 h 1240631"/>
                <a:gd name="connsiteX85" fmla="*/ 140493 w 954881"/>
                <a:gd name="connsiteY85" fmla="*/ 1207294 h 1240631"/>
                <a:gd name="connsiteX86" fmla="*/ 166687 w 954881"/>
                <a:gd name="connsiteY86" fmla="*/ 1240631 h 1240631"/>
                <a:gd name="connsiteX87" fmla="*/ 200024 w 954881"/>
                <a:gd name="connsiteY87" fmla="*/ 1216819 h 1240631"/>
                <a:gd name="connsiteX88" fmla="*/ 211931 w 954881"/>
                <a:gd name="connsiteY88" fmla="*/ 1183481 h 1240631"/>
                <a:gd name="connsiteX89" fmla="*/ 230981 w 954881"/>
                <a:gd name="connsiteY89" fmla="*/ 1173956 h 1240631"/>
                <a:gd name="connsiteX90" fmla="*/ 259556 w 954881"/>
                <a:gd name="connsiteY90" fmla="*/ 1185862 h 1240631"/>
                <a:gd name="connsiteX91" fmla="*/ 292893 w 954881"/>
                <a:gd name="connsiteY91" fmla="*/ 1197769 h 1240631"/>
                <a:gd name="connsiteX92" fmla="*/ 328612 w 954881"/>
                <a:gd name="connsiteY92" fmla="*/ 1197769 h 1240631"/>
                <a:gd name="connsiteX93" fmla="*/ 354806 w 954881"/>
                <a:gd name="connsiteY93" fmla="*/ 1178719 h 1240631"/>
                <a:gd name="connsiteX94" fmla="*/ 381000 w 954881"/>
                <a:gd name="connsiteY94" fmla="*/ 1197769 h 1240631"/>
                <a:gd name="connsiteX95" fmla="*/ 411956 w 954881"/>
                <a:gd name="connsiteY95" fmla="*/ 1204912 h 1240631"/>
                <a:gd name="connsiteX96" fmla="*/ 426243 w 954881"/>
                <a:gd name="connsiteY96" fmla="*/ 1169194 h 1240631"/>
                <a:gd name="connsiteX97" fmla="*/ 478631 w 954881"/>
                <a:gd name="connsiteY97" fmla="*/ 1190625 h 1240631"/>
                <a:gd name="connsiteX98" fmla="*/ 497681 w 954881"/>
                <a:gd name="connsiteY98" fmla="*/ 1209675 h 1240631"/>
                <a:gd name="connsiteX99" fmla="*/ 511968 w 954881"/>
                <a:gd name="connsiteY99" fmla="*/ 1212056 h 1240631"/>
                <a:gd name="connsiteX100" fmla="*/ 519112 w 954881"/>
                <a:gd name="connsiteY100" fmla="*/ 1188244 h 1240631"/>
                <a:gd name="connsiteX101" fmla="*/ 540543 w 954881"/>
                <a:gd name="connsiteY101" fmla="*/ 1171575 h 1240631"/>
                <a:gd name="connsiteX102" fmla="*/ 564356 w 954881"/>
                <a:gd name="connsiteY102" fmla="*/ 1138237 h 1240631"/>
                <a:gd name="connsiteX103" fmla="*/ 595312 w 954881"/>
                <a:gd name="connsiteY103" fmla="*/ 1140619 h 1240631"/>
                <a:gd name="connsiteX104" fmla="*/ 607218 w 954881"/>
                <a:gd name="connsiteY104" fmla="*/ 1128712 h 1240631"/>
                <a:gd name="connsiteX105" fmla="*/ 638175 w 954881"/>
                <a:gd name="connsiteY105" fmla="*/ 1131094 h 1240631"/>
                <a:gd name="connsiteX106" fmla="*/ 657225 w 954881"/>
                <a:gd name="connsiteY106" fmla="*/ 1126331 h 1240631"/>
                <a:gd name="connsiteX107" fmla="*/ 688181 w 954881"/>
                <a:gd name="connsiteY107" fmla="*/ 1133475 h 1240631"/>
                <a:gd name="connsiteX108" fmla="*/ 709612 w 954881"/>
                <a:gd name="connsiteY108" fmla="*/ 1152525 h 1240631"/>
                <a:gd name="connsiteX109" fmla="*/ 740568 w 954881"/>
                <a:gd name="connsiteY109" fmla="*/ 1147762 h 1240631"/>
                <a:gd name="connsiteX110" fmla="*/ 742950 w 954881"/>
                <a:gd name="connsiteY110" fmla="*/ 1112044 h 1240631"/>
                <a:gd name="connsiteX111" fmla="*/ 773906 w 954881"/>
                <a:gd name="connsiteY111" fmla="*/ 1092994 h 1240631"/>
                <a:gd name="connsiteX112" fmla="*/ 797718 w 954881"/>
                <a:gd name="connsiteY112" fmla="*/ 1073944 h 1240631"/>
                <a:gd name="connsiteX113" fmla="*/ 831056 w 954881"/>
                <a:gd name="connsiteY113" fmla="*/ 1092994 h 1240631"/>
                <a:gd name="connsiteX114" fmla="*/ 857250 w 954881"/>
                <a:gd name="connsiteY114" fmla="*/ 1078706 h 1240631"/>
                <a:gd name="connsiteX115" fmla="*/ 831056 w 954881"/>
                <a:gd name="connsiteY115" fmla="*/ 1047750 h 1240631"/>
                <a:gd name="connsiteX116" fmla="*/ 833437 w 954881"/>
                <a:gd name="connsiteY116" fmla="*/ 1012031 h 1240631"/>
                <a:gd name="connsiteX117" fmla="*/ 814387 w 954881"/>
                <a:gd name="connsiteY117" fmla="*/ 985837 h 1240631"/>
                <a:gd name="connsiteX118" fmla="*/ 819150 w 954881"/>
                <a:gd name="connsiteY118" fmla="*/ 957262 h 1240631"/>
                <a:gd name="connsiteX119" fmla="*/ 831056 w 954881"/>
                <a:gd name="connsiteY119" fmla="*/ 933450 h 1240631"/>
                <a:gd name="connsiteX120" fmla="*/ 816768 w 954881"/>
                <a:gd name="connsiteY120" fmla="*/ 912019 h 1240631"/>
                <a:gd name="connsiteX121" fmla="*/ 866775 w 954881"/>
                <a:gd name="connsiteY121" fmla="*/ 888206 h 1240631"/>
                <a:gd name="connsiteX122" fmla="*/ 892968 w 954881"/>
                <a:gd name="connsiteY122" fmla="*/ 890587 h 1240631"/>
                <a:gd name="connsiteX123" fmla="*/ 954881 w 954881"/>
                <a:gd name="connsiteY123" fmla="*/ 845344 h 1240631"/>
                <a:gd name="connsiteX0" fmla="*/ 954881 w 954881"/>
                <a:gd name="connsiteY0" fmla="*/ 845344 h 1240631"/>
                <a:gd name="connsiteX1" fmla="*/ 921543 w 954881"/>
                <a:gd name="connsiteY1" fmla="*/ 769144 h 1240631"/>
                <a:gd name="connsiteX2" fmla="*/ 933450 w 954881"/>
                <a:gd name="connsiteY2" fmla="*/ 714375 h 1240631"/>
                <a:gd name="connsiteX3" fmla="*/ 892968 w 954881"/>
                <a:gd name="connsiteY3" fmla="*/ 702469 h 1240631"/>
                <a:gd name="connsiteX4" fmla="*/ 876300 w 954881"/>
                <a:gd name="connsiteY4" fmla="*/ 669131 h 1240631"/>
                <a:gd name="connsiteX5" fmla="*/ 866775 w 954881"/>
                <a:gd name="connsiteY5" fmla="*/ 645319 h 1240631"/>
                <a:gd name="connsiteX6" fmla="*/ 862012 w 954881"/>
                <a:gd name="connsiteY6" fmla="*/ 609600 h 1240631"/>
                <a:gd name="connsiteX7" fmla="*/ 840581 w 954881"/>
                <a:gd name="connsiteY7" fmla="*/ 583406 h 1240631"/>
                <a:gd name="connsiteX8" fmla="*/ 821531 w 954881"/>
                <a:gd name="connsiteY8" fmla="*/ 571500 h 1240631"/>
                <a:gd name="connsiteX9" fmla="*/ 783431 w 954881"/>
                <a:gd name="connsiteY9" fmla="*/ 559594 h 1240631"/>
                <a:gd name="connsiteX10" fmla="*/ 745331 w 954881"/>
                <a:gd name="connsiteY10" fmla="*/ 561975 h 1240631"/>
                <a:gd name="connsiteX11" fmla="*/ 723900 w 954881"/>
                <a:gd name="connsiteY11" fmla="*/ 554831 h 1240631"/>
                <a:gd name="connsiteX12" fmla="*/ 711993 w 954881"/>
                <a:gd name="connsiteY12" fmla="*/ 540543 h 1240631"/>
                <a:gd name="connsiteX13" fmla="*/ 707231 w 954881"/>
                <a:gd name="connsiteY13" fmla="*/ 497681 h 1240631"/>
                <a:gd name="connsiteX14" fmla="*/ 692943 w 954881"/>
                <a:gd name="connsiteY14" fmla="*/ 447675 h 1240631"/>
                <a:gd name="connsiteX15" fmla="*/ 692943 w 954881"/>
                <a:gd name="connsiteY15" fmla="*/ 414337 h 1240631"/>
                <a:gd name="connsiteX16" fmla="*/ 690562 w 954881"/>
                <a:gd name="connsiteY16" fmla="*/ 392906 h 1240631"/>
                <a:gd name="connsiteX17" fmla="*/ 628650 w 954881"/>
                <a:gd name="connsiteY17" fmla="*/ 373856 h 1240631"/>
                <a:gd name="connsiteX18" fmla="*/ 633412 w 954881"/>
                <a:gd name="connsiteY18" fmla="*/ 340519 h 1240631"/>
                <a:gd name="connsiteX19" fmla="*/ 614362 w 954881"/>
                <a:gd name="connsiteY19" fmla="*/ 300037 h 1240631"/>
                <a:gd name="connsiteX20" fmla="*/ 592931 w 954881"/>
                <a:gd name="connsiteY20" fmla="*/ 254794 h 1240631"/>
                <a:gd name="connsiteX21" fmla="*/ 592931 w 954881"/>
                <a:gd name="connsiteY21" fmla="*/ 238125 h 1240631"/>
                <a:gd name="connsiteX22" fmla="*/ 595312 w 954881"/>
                <a:gd name="connsiteY22" fmla="*/ 200025 h 1240631"/>
                <a:gd name="connsiteX23" fmla="*/ 564356 w 954881"/>
                <a:gd name="connsiteY23" fmla="*/ 154781 h 1240631"/>
                <a:gd name="connsiteX24" fmla="*/ 538162 w 954881"/>
                <a:gd name="connsiteY24" fmla="*/ 126206 h 1240631"/>
                <a:gd name="connsiteX25" fmla="*/ 497681 w 954881"/>
                <a:gd name="connsiteY25" fmla="*/ 116681 h 1240631"/>
                <a:gd name="connsiteX26" fmla="*/ 464343 w 954881"/>
                <a:gd name="connsiteY26" fmla="*/ 90487 h 1240631"/>
                <a:gd name="connsiteX27" fmla="*/ 442912 w 954881"/>
                <a:gd name="connsiteY27" fmla="*/ 71437 h 1240631"/>
                <a:gd name="connsiteX28" fmla="*/ 404812 w 954881"/>
                <a:gd name="connsiteY28" fmla="*/ 50006 h 1240631"/>
                <a:gd name="connsiteX29" fmla="*/ 371475 w 954881"/>
                <a:gd name="connsiteY29" fmla="*/ 47625 h 1240631"/>
                <a:gd name="connsiteX30" fmla="*/ 314325 w 954881"/>
                <a:gd name="connsiteY30" fmla="*/ 40481 h 1240631"/>
                <a:gd name="connsiteX31" fmla="*/ 280987 w 954881"/>
                <a:gd name="connsiteY31" fmla="*/ 42862 h 1240631"/>
                <a:gd name="connsiteX32" fmla="*/ 283368 w 954881"/>
                <a:gd name="connsiteY32" fmla="*/ 11906 h 1240631"/>
                <a:gd name="connsiteX33" fmla="*/ 250031 w 954881"/>
                <a:gd name="connsiteY33" fmla="*/ 0 h 1240631"/>
                <a:gd name="connsiteX34" fmla="*/ 226218 w 954881"/>
                <a:gd name="connsiteY34" fmla="*/ 0 h 1240631"/>
                <a:gd name="connsiteX35" fmla="*/ 211931 w 954881"/>
                <a:gd name="connsiteY35" fmla="*/ 21431 h 1240631"/>
                <a:gd name="connsiteX36" fmla="*/ 228600 w 954881"/>
                <a:gd name="connsiteY36" fmla="*/ 42862 h 1240631"/>
                <a:gd name="connsiteX37" fmla="*/ 223837 w 954881"/>
                <a:gd name="connsiteY37" fmla="*/ 66675 h 1240631"/>
                <a:gd name="connsiteX38" fmla="*/ 223837 w 954881"/>
                <a:gd name="connsiteY38" fmla="*/ 104775 h 1240631"/>
                <a:gd name="connsiteX39" fmla="*/ 219075 w 954881"/>
                <a:gd name="connsiteY39" fmla="*/ 128587 h 1240631"/>
                <a:gd name="connsiteX40" fmla="*/ 219075 w 954881"/>
                <a:gd name="connsiteY40" fmla="*/ 142875 h 1240631"/>
                <a:gd name="connsiteX41" fmla="*/ 219075 w 954881"/>
                <a:gd name="connsiteY41" fmla="*/ 192881 h 1240631"/>
                <a:gd name="connsiteX42" fmla="*/ 228600 w 954881"/>
                <a:gd name="connsiteY42" fmla="*/ 235744 h 1240631"/>
                <a:gd name="connsiteX43" fmla="*/ 235743 w 954881"/>
                <a:gd name="connsiteY43" fmla="*/ 266700 h 1240631"/>
                <a:gd name="connsiteX44" fmla="*/ 211931 w 954881"/>
                <a:gd name="connsiteY44" fmla="*/ 309563 h 1240631"/>
                <a:gd name="connsiteX45" fmla="*/ 195262 w 954881"/>
                <a:gd name="connsiteY45" fmla="*/ 354806 h 1240631"/>
                <a:gd name="connsiteX46" fmla="*/ 188118 w 954881"/>
                <a:gd name="connsiteY46" fmla="*/ 400050 h 1240631"/>
                <a:gd name="connsiteX47" fmla="*/ 183356 w 954881"/>
                <a:gd name="connsiteY47" fmla="*/ 433387 h 1240631"/>
                <a:gd name="connsiteX48" fmla="*/ 161925 w 954881"/>
                <a:gd name="connsiteY48" fmla="*/ 457200 h 1240631"/>
                <a:gd name="connsiteX49" fmla="*/ 147637 w 954881"/>
                <a:gd name="connsiteY49" fmla="*/ 476250 h 1240631"/>
                <a:gd name="connsiteX50" fmla="*/ 126206 w 954881"/>
                <a:gd name="connsiteY50" fmla="*/ 488156 h 1240631"/>
                <a:gd name="connsiteX51" fmla="*/ 114300 w 954881"/>
                <a:gd name="connsiteY51" fmla="*/ 521494 h 1240631"/>
                <a:gd name="connsiteX52" fmla="*/ 133350 w 954881"/>
                <a:gd name="connsiteY52" fmla="*/ 550069 h 1240631"/>
                <a:gd name="connsiteX53" fmla="*/ 138112 w 954881"/>
                <a:gd name="connsiteY53" fmla="*/ 573881 h 1240631"/>
                <a:gd name="connsiteX54" fmla="*/ 171450 w 954881"/>
                <a:gd name="connsiteY54" fmla="*/ 583406 h 1240631"/>
                <a:gd name="connsiteX55" fmla="*/ 192881 w 954881"/>
                <a:gd name="connsiteY55" fmla="*/ 602456 h 1240631"/>
                <a:gd name="connsiteX56" fmla="*/ 195262 w 954881"/>
                <a:gd name="connsiteY56" fmla="*/ 616744 h 1240631"/>
                <a:gd name="connsiteX57" fmla="*/ 188118 w 954881"/>
                <a:gd name="connsiteY57" fmla="*/ 666750 h 1240631"/>
                <a:gd name="connsiteX58" fmla="*/ 192881 w 954881"/>
                <a:gd name="connsiteY58" fmla="*/ 700087 h 1240631"/>
                <a:gd name="connsiteX59" fmla="*/ 226218 w 954881"/>
                <a:gd name="connsiteY59" fmla="*/ 709612 h 1240631"/>
                <a:gd name="connsiteX60" fmla="*/ 223837 w 954881"/>
                <a:gd name="connsiteY60" fmla="*/ 745331 h 1240631"/>
                <a:gd name="connsiteX61" fmla="*/ 204787 w 954881"/>
                <a:gd name="connsiteY61" fmla="*/ 783431 h 1240631"/>
                <a:gd name="connsiteX62" fmla="*/ 173831 w 954881"/>
                <a:gd name="connsiteY62" fmla="*/ 797719 h 1240631"/>
                <a:gd name="connsiteX63" fmla="*/ 154781 w 954881"/>
                <a:gd name="connsiteY63" fmla="*/ 819150 h 1240631"/>
                <a:gd name="connsiteX64" fmla="*/ 135731 w 954881"/>
                <a:gd name="connsiteY64" fmla="*/ 842962 h 1240631"/>
                <a:gd name="connsiteX65" fmla="*/ 145256 w 954881"/>
                <a:gd name="connsiteY65" fmla="*/ 862012 h 1240631"/>
                <a:gd name="connsiteX66" fmla="*/ 169069 w 954881"/>
                <a:gd name="connsiteY66" fmla="*/ 885825 h 1240631"/>
                <a:gd name="connsiteX67" fmla="*/ 135731 w 954881"/>
                <a:gd name="connsiteY67" fmla="*/ 940594 h 1240631"/>
                <a:gd name="connsiteX68" fmla="*/ 116681 w 954881"/>
                <a:gd name="connsiteY68" fmla="*/ 916781 h 1240631"/>
                <a:gd name="connsiteX69" fmla="*/ 95249 w 954881"/>
                <a:gd name="connsiteY69" fmla="*/ 909637 h 1240631"/>
                <a:gd name="connsiteX70" fmla="*/ 73818 w 954881"/>
                <a:gd name="connsiteY70" fmla="*/ 935831 h 1240631"/>
                <a:gd name="connsiteX71" fmla="*/ 76200 w 954881"/>
                <a:gd name="connsiteY71" fmla="*/ 957262 h 1240631"/>
                <a:gd name="connsiteX72" fmla="*/ 76200 w 954881"/>
                <a:gd name="connsiteY72" fmla="*/ 997744 h 1240631"/>
                <a:gd name="connsiteX73" fmla="*/ 78581 w 954881"/>
                <a:gd name="connsiteY73" fmla="*/ 1026319 h 1240631"/>
                <a:gd name="connsiteX74" fmla="*/ 57150 w 954881"/>
                <a:gd name="connsiteY74" fmla="*/ 1050131 h 1240631"/>
                <a:gd name="connsiteX75" fmla="*/ 52387 w 954881"/>
                <a:gd name="connsiteY75" fmla="*/ 1057275 h 1240631"/>
                <a:gd name="connsiteX76" fmla="*/ 33337 w 954881"/>
                <a:gd name="connsiteY76" fmla="*/ 1066800 h 1240631"/>
                <a:gd name="connsiteX77" fmla="*/ 2381 w 954881"/>
                <a:gd name="connsiteY77" fmla="*/ 1057275 h 1240631"/>
                <a:gd name="connsiteX78" fmla="*/ 0 w 954881"/>
                <a:gd name="connsiteY78" fmla="*/ 1076325 h 1240631"/>
                <a:gd name="connsiteX79" fmla="*/ 7143 w 954881"/>
                <a:gd name="connsiteY79" fmla="*/ 1119187 h 1240631"/>
                <a:gd name="connsiteX80" fmla="*/ 9525 w 954881"/>
                <a:gd name="connsiteY80" fmla="*/ 1157287 h 1240631"/>
                <a:gd name="connsiteX81" fmla="*/ 2381 w 954881"/>
                <a:gd name="connsiteY81" fmla="*/ 1193006 h 1240631"/>
                <a:gd name="connsiteX82" fmla="*/ 23812 w 954881"/>
                <a:gd name="connsiteY82" fmla="*/ 1226344 h 1240631"/>
                <a:gd name="connsiteX83" fmla="*/ 76200 w 954881"/>
                <a:gd name="connsiteY83" fmla="*/ 1226344 h 1240631"/>
                <a:gd name="connsiteX84" fmla="*/ 128587 w 954881"/>
                <a:gd name="connsiteY84" fmla="*/ 1221581 h 1240631"/>
                <a:gd name="connsiteX85" fmla="*/ 140493 w 954881"/>
                <a:gd name="connsiteY85" fmla="*/ 1207294 h 1240631"/>
                <a:gd name="connsiteX86" fmla="*/ 166687 w 954881"/>
                <a:gd name="connsiteY86" fmla="*/ 1240631 h 1240631"/>
                <a:gd name="connsiteX87" fmla="*/ 185737 w 954881"/>
                <a:gd name="connsiteY87" fmla="*/ 1207294 h 1240631"/>
                <a:gd name="connsiteX88" fmla="*/ 211931 w 954881"/>
                <a:gd name="connsiteY88" fmla="*/ 1183481 h 1240631"/>
                <a:gd name="connsiteX89" fmla="*/ 230981 w 954881"/>
                <a:gd name="connsiteY89" fmla="*/ 1173956 h 1240631"/>
                <a:gd name="connsiteX90" fmla="*/ 259556 w 954881"/>
                <a:gd name="connsiteY90" fmla="*/ 1185862 h 1240631"/>
                <a:gd name="connsiteX91" fmla="*/ 292893 w 954881"/>
                <a:gd name="connsiteY91" fmla="*/ 1197769 h 1240631"/>
                <a:gd name="connsiteX92" fmla="*/ 328612 w 954881"/>
                <a:gd name="connsiteY92" fmla="*/ 1197769 h 1240631"/>
                <a:gd name="connsiteX93" fmla="*/ 354806 w 954881"/>
                <a:gd name="connsiteY93" fmla="*/ 1178719 h 1240631"/>
                <a:gd name="connsiteX94" fmla="*/ 381000 w 954881"/>
                <a:gd name="connsiteY94" fmla="*/ 1197769 h 1240631"/>
                <a:gd name="connsiteX95" fmla="*/ 411956 w 954881"/>
                <a:gd name="connsiteY95" fmla="*/ 1204912 h 1240631"/>
                <a:gd name="connsiteX96" fmla="*/ 426243 w 954881"/>
                <a:gd name="connsiteY96" fmla="*/ 1169194 h 1240631"/>
                <a:gd name="connsiteX97" fmla="*/ 478631 w 954881"/>
                <a:gd name="connsiteY97" fmla="*/ 1190625 h 1240631"/>
                <a:gd name="connsiteX98" fmla="*/ 497681 w 954881"/>
                <a:gd name="connsiteY98" fmla="*/ 1209675 h 1240631"/>
                <a:gd name="connsiteX99" fmla="*/ 511968 w 954881"/>
                <a:gd name="connsiteY99" fmla="*/ 1212056 h 1240631"/>
                <a:gd name="connsiteX100" fmla="*/ 519112 w 954881"/>
                <a:gd name="connsiteY100" fmla="*/ 1188244 h 1240631"/>
                <a:gd name="connsiteX101" fmla="*/ 540543 w 954881"/>
                <a:gd name="connsiteY101" fmla="*/ 1171575 h 1240631"/>
                <a:gd name="connsiteX102" fmla="*/ 564356 w 954881"/>
                <a:gd name="connsiteY102" fmla="*/ 1138237 h 1240631"/>
                <a:gd name="connsiteX103" fmla="*/ 595312 w 954881"/>
                <a:gd name="connsiteY103" fmla="*/ 1140619 h 1240631"/>
                <a:gd name="connsiteX104" fmla="*/ 607218 w 954881"/>
                <a:gd name="connsiteY104" fmla="*/ 1128712 h 1240631"/>
                <a:gd name="connsiteX105" fmla="*/ 638175 w 954881"/>
                <a:gd name="connsiteY105" fmla="*/ 1131094 h 1240631"/>
                <a:gd name="connsiteX106" fmla="*/ 657225 w 954881"/>
                <a:gd name="connsiteY106" fmla="*/ 1126331 h 1240631"/>
                <a:gd name="connsiteX107" fmla="*/ 688181 w 954881"/>
                <a:gd name="connsiteY107" fmla="*/ 1133475 h 1240631"/>
                <a:gd name="connsiteX108" fmla="*/ 709612 w 954881"/>
                <a:gd name="connsiteY108" fmla="*/ 1152525 h 1240631"/>
                <a:gd name="connsiteX109" fmla="*/ 740568 w 954881"/>
                <a:gd name="connsiteY109" fmla="*/ 1147762 h 1240631"/>
                <a:gd name="connsiteX110" fmla="*/ 742950 w 954881"/>
                <a:gd name="connsiteY110" fmla="*/ 1112044 h 1240631"/>
                <a:gd name="connsiteX111" fmla="*/ 773906 w 954881"/>
                <a:gd name="connsiteY111" fmla="*/ 1092994 h 1240631"/>
                <a:gd name="connsiteX112" fmla="*/ 797718 w 954881"/>
                <a:gd name="connsiteY112" fmla="*/ 1073944 h 1240631"/>
                <a:gd name="connsiteX113" fmla="*/ 831056 w 954881"/>
                <a:gd name="connsiteY113" fmla="*/ 1092994 h 1240631"/>
                <a:gd name="connsiteX114" fmla="*/ 857250 w 954881"/>
                <a:gd name="connsiteY114" fmla="*/ 1078706 h 1240631"/>
                <a:gd name="connsiteX115" fmla="*/ 831056 w 954881"/>
                <a:gd name="connsiteY115" fmla="*/ 1047750 h 1240631"/>
                <a:gd name="connsiteX116" fmla="*/ 833437 w 954881"/>
                <a:gd name="connsiteY116" fmla="*/ 1012031 h 1240631"/>
                <a:gd name="connsiteX117" fmla="*/ 814387 w 954881"/>
                <a:gd name="connsiteY117" fmla="*/ 985837 h 1240631"/>
                <a:gd name="connsiteX118" fmla="*/ 819150 w 954881"/>
                <a:gd name="connsiteY118" fmla="*/ 957262 h 1240631"/>
                <a:gd name="connsiteX119" fmla="*/ 831056 w 954881"/>
                <a:gd name="connsiteY119" fmla="*/ 933450 h 1240631"/>
                <a:gd name="connsiteX120" fmla="*/ 816768 w 954881"/>
                <a:gd name="connsiteY120" fmla="*/ 912019 h 1240631"/>
                <a:gd name="connsiteX121" fmla="*/ 866775 w 954881"/>
                <a:gd name="connsiteY121" fmla="*/ 888206 h 1240631"/>
                <a:gd name="connsiteX122" fmla="*/ 892968 w 954881"/>
                <a:gd name="connsiteY122" fmla="*/ 890587 h 1240631"/>
                <a:gd name="connsiteX123" fmla="*/ 954881 w 954881"/>
                <a:gd name="connsiteY123" fmla="*/ 845344 h 1240631"/>
                <a:gd name="connsiteX0" fmla="*/ 954881 w 954881"/>
                <a:gd name="connsiteY0" fmla="*/ 845344 h 1240631"/>
                <a:gd name="connsiteX1" fmla="*/ 921543 w 954881"/>
                <a:gd name="connsiteY1" fmla="*/ 769144 h 1240631"/>
                <a:gd name="connsiteX2" fmla="*/ 933450 w 954881"/>
                <a:gd name="connsiteY2" fmla="*/ 714375 h 1240631"/>
                <a:gd name="connsiteX3" fmla="*/ 892968 w 954881"/>
                <a:gd name="connsiteY3" fmla="*/ 702469 h 1240631"/>
                <a:gd name="connsiteX4" fmla="*/ 876300 w 954881"/>
                <a:gd name="connsiteY4" fmla="*/ 669131 h 1240631"/>
                <a:gd name="connsiteX5" fmla="*/ 866775 w 954881"/>
                <a:gd name="connsiteY5" fmla="*/ 645319 h 1240631"/>
                <a:gd name="connsiteX6" fmla="*/ 862012 w 954881"/>
                <a:gd name="connsiteY6" fmla="*/ 609600 h 1240631"/>
                <a:gd name="connsiteX7" fmla="*/ 840581 w 954881"/>
                <a:gd name="connsiteY7" fmla="*/ 583406 h 1240631"/>
                <a:gd name="connsiteX8" fmla="*/ 821531 w 954881"/>
                <a:gd name="connsiteY8" fmla="*/ 571500 h 1240631"/>
                <a:gd name="connsiteX9" fmla="*/ 783431 w 954881"/>
                <a:gd name="connsiteY9" fmla="*/ 559594 h 1240631"/>
                <a:gd name="connsiteX10" fmla="*/ 745331 w 954881"/>
                <a:gd name="connsiteY10" fmla="*/ 561975 h 1240631"/>
                <a:gd name="connsiteX11" fmla="*/ 723900 w 954881"/>
                <a:gd name="connsiteY11" fmla="*/ 554831 h 1240631"/>
                <a:gd name="connsiteX12" fmla="*/ 711993 w 954881"/>
                <a:gd name="connsiteY12" fmla="*/ 540543 h 1240631"/>
                <a:gd name="connsiteX13" fmla="*/ 707231 w 954881"/>
                <a:gd name="connsiteY13" fmla="*/ 497681 h 1240631"/>
                <a:gd name="connsiteX14" fmla="*/ 692943 w 954881"/>
                <a:gd name="connsiteY14" fmla="*/ 447675 h 1240631"/>
                <a:gd name="connsiteX15" fmla="*/ 692943 w 954881"/>
                <a:gd name="connsiteY15" fmla="*/ 414337 h 1240631"/>
                <a:gd name="connsiteX16" fmla="*/ 690562 w 954881"/>
                <a:gd name="connsiteY16" fmla="*/ 392906 h 1240631"/>
                <a:gd name="connsiteX17" fmla="*/ 640556 w 954881"/>
                <a:gd name="connsiteY17" fmla="*/ 373856 h 1240631"/>
                <a:gd name="connsiteX18" fmla="*/ 633412 w 954881"/>
                <a:gd name="connsiteY18" fmla="*/ 340519 h 1240631"/>
                <a:gd name="connsiteX19" fmla="*/ 614362 w 954881"/>
                <a:gd name="connsiteY19" fmla="*/ 300037 h 1240631"/>
                <a:gd name="connsiteX20" fmla="*/ 592931 w 954881"/>
                <a:gd name="connsiteY20" fmla="*/ 254794 h 1240631"/>
                <a:gd name="connsiteX21" fmla="*/ 592931 w 954881"/>
                <a:gd name="connsiteY21" fmla="*/ 238125 h 1240631"/>
                <a:gd name="connsiteX22" fmla="*/ 595312 w 954881"/>
                <a:gd name="connsiteY22" fmla="*/ 200025 h 1240631"/>
                <a:gd name="connsiteX23" fmla="*/ 564356 w 954881"/>
                <a:gd name="connsiteY23" fmla="*/ 154781 h 1240631"/>
                <a:gd name="connsiteX24" fmla="*/ 538162 w 954881"/>
                <a:gd name="connsiteY24" fmla="*/ 126206 h 1240631"/>
                <a:gd name="connsiteX25" fmla="*/ 497681 w 954881"/>
                <a:gd name="connsiteY25" fmla="*/ 116681 h 1240631"/>
                <a:gd name="connsiteX26" fmla="*/ 464343 w 954881"/>
                <a:gd name="connsiteY26" fmla="*/ 90487 h 1240631"/>
                <a:gd name="connsiteX27" fmla="*/ 442912 w 954881"/>
                <a:gd name="connsiteY27" fmla="*/ 71437 h 1240631"/>
                <a:gd name="connsiteX28" fmla="*/ 404812 w 954881"/>
                <a:gd name="connsiteY28" fmla="*/ 50006 h 1240631"/>
                <a:gd name="connsiteX29" fmla="*/ 371475 w 954881"/>
                <a:gd name="connsiteY29" fmla="*/ 47625 h 1240631"/>
                <a:gd name="connsiteX30" fmla="*/ 314325 w 954881"/>
                <a:gd name="connsiteY30" fmla="*/ 40481 h 1240631"/>
                <a:gd name="connsiteX31" fmla="*/ 280987 w 954881"/>
                <a:gd name="connsiteY31" fmla="*/ 42862 h 1240631"/>
                <a:gd name="connsiteX32" fmla="*/ 283368 w 954881"/>
                <a:gd name="connsiteY32" fmla="*/ 11906 h 1240631"/>
                <a:gd name="connsiteX33" fmla="*/ 250031 w 954881"/>
                <a:gd name="connsiteY33" fmla="*/ 0 h 1240631"/>
                <a:gd name="connsiteX34" fmla="*/ 226218 w 954881"/>
                <a:gd name="connsiteY34" fmla="*/ 0 h 1240631"/>
                <a:gd name="connsiteX35" fmla="*/ 211931 w 954881"/>
                <a:gd name="connsiteY35" fmla="*/ 21431 h 1240631"/>
                <a:gd name="connsiteX36" fmla="*/ 228600 w 954881"/>
                <a:gd name="connsiteY36" fmla="*/ 42862 h 1240631"/>
                <a:gd name="connsiteX37" fmla="*/ 223837 w 954881"/>
                <a:gd name="connsiteY37" fmla="*/ 66675 h 1240631"/>
                <a:gd name="connsiteX38" fmla="*/ 223837 w 954881"/>
                <a:gd name="connsiteY38" fmla="*/ 104775 h 1240631"/>
                <a:gd name="connsiteX39" fmla="*/ 219075 w 954881"/>
                <a:gd name="connsiteY39" fmla="*/ 128587 h 1240631"/>
                <a:gd name="connsiteX40" fmla="*/ 219075 w 954881"/>
                <a:gd name="connsiteY40" fmla="*/ 142875 h 1240631"/>
                <a:gd name="connsiteX41" fmla="*/ 219075 w 954881"/>
                <a:gd name="connsiteY41" fmla="*/ 192881 h 1240631"/>
                <a:gd name="connsiteX42" fmla="*/ 228600 w 954881"/>
                <a:gd name="connsiteY42" fmla="*/ 235744 h 1240631"/>
                <a:gd name="connsiteX43" fmla="*/ 235743 w 954881"/>
                <a:gd name="connsiteY43" fmla="*/ 266700 h 1240631"/>
                <a:gd name="connsiteX44" fmla="*/ 211931 w 954881"/>
                <a:gd name="connsiteY44" fmla="*/ 309563 h 1240631"/>
                <a:gd name="connsiteX45" fmla="*/ 195262 w 954881"/>
                <a:gd name="connsiteY45" fmla="*/ 354806 h 1240631"/>
                <a:gd name="connsiteX46" fmla="*/ 188118 w 954881"/>
                <a:gd name="connsiteY46" fmla="*/ 400050 h 1240631"/>
                <a:gd name="connsiteX47" fmla="*/ 183356 w 954881"/>
                <a:gd name="connsiteY47" fmla="*/ 433387 h 1240631"/>
                <a:gd name="connsiteX48" fmla="*/ 161925 w 954881"/>
                <a:gd name="connsiteY48" fmla="*/ 457200 h 1240631"/>
                <a:gd name="connsiteX49" fmla="*/ 147637 w 954881"/>
                <a:gd name="connsiteY49" fmla="*/ 476250 h 1240631"/>
                <a:gd name="connsiteX50" fmla="*/ 126206 w 954881"/>
                <a:gd name="connsiteY50" fmla="*/ 488156 h 1240631"/>
                <a:gd name="connsiteX51" fmla="*/ 114300 w 954881"/>
                <a:gd name="connsiteY51" fmla="*/ 521494 h 1240631"/>
                <a:gd name="connsiteX52" fmla="*/ 133350 w 954881"/>
                <a:gd name="connsiteY52" fmla="*/ 550069 h 1240631"/>
                <a:gd name="connsiteX53" fmla="*/ 138112 w 954881"/>
                <a:gd name="connsiteY53" fmla="*/ 573881 h 1240631"/>
                <a:gd name="connsiteX54" fmla="*/ 171450 w 954881"/>
                <a:gd name="connsiteY54" fmla="*/ 583406 h 1240631"/>
                <a:gd name="connsiteX55" fmla="*/ 192881 w 954881"/>
                <a:gd name="connsiteY55" fmla="*/ 602456 h 1240631"/>
                <a:gd name="connsiteX56" fmla="*/ 195262 w 954881"/>
                <a:gd name="connsiteY56" fmla="*/ 616744 h 1240631"/>
                <a:gd name="connsiteX57" fmla="*/ 188118 w 954881"/>
                <a:gd name="connsiteY57" fmla="*/ 666750 h 1240631"/>
                <a:gd name="connsiteX58" fmla="*/ 192881 w 954881"/>
                <a:gd name="connsiteY58" fmla="*/ 700087 h 1240631"/>
                <a:gd name="connsiteX59" fmla="*/ 226218 w 954881"/>
                <a:gd name="connsiteY59" fmla="*/ 709612 h 1240631"/>
                <a:gd name="connsiteX60" fmla="*/ 223837 w 954881"/>
                <a:gd name="connsiteY60" fmla="*/ 745331 h 1240631"/>
                <a:gd name="connsiteX61" fmla="*/ 204787 w 954881"/>
                <a:gd name="connsiteY61" fmla="*/ 783431 h 1240631"/>
                <a:gd name="connsiteX62" fmla="*/ 173831 w 954881"/>
                <a:gd name="connsiteY62" fmla="*/ 797719 h 1240631"/>
                <a:gd name="connsiteX63" fmla="*/ 154781 w 954881"/>
                <a:gd name="connsiteY63" fmla="*/ 819150 h 1240631"/>
                <a:gd name="connsiteX64" fmla="*/ 135731 w 954881"/>
                <a:gd name="connsiteY64" fmla="*/ 842962 h 1240631"/>
                <a:gd name="connsiteX65" fmla="*/ 145256 w 954881"/>
                <a:gd name="connsiteY65" fmla="*/ 862012 h 1240631"/>
                <a:gd name="connsiteX66" fmla="*/ 169069 w 954881"/>
                <a:gd name="connsiteY66" fmla="*/ 885825 h 1240631"/>
                <a:gd name="connsiteX67" fmla="*/ 135731 w 954881"/>
                <a:gd name="connsiteY67" fmla="*/ 940594 h 1240631"/>
                <a:gd name="connsiteX68" fmla="*/ 116681 w 954881"/>
                <a:gd name="connsiteY68" fmla="*/ 916781 h 1240631"/>
                <a:gd name="connsiteX69" fmla="*/ 95249 w 954881"/>
                <a:gd name="connsiteY69" fmla="*/ 909637 h 1240631"/>
                <a:gd name="connsiteX70" fmla="*/ 73818 w 954881"/>
                <a:gd name="connsiteY70" fmla="*/ 935831 h 1240631"/>
                <a:gd name="connsiteX71" fmla="*/ 76200 w 954881"/>
                <a:gd name="connsiteY71" fmla="*/ 957262 h 1240631"/>
                <a:gd name="connsiteX72" fmla="*/ 76200 w 954881"/>
                <a:gd name="connsiteY72" fmla="*/ 997744 h 1240631"/>
                <a:gd name="connsiteX73" fmla="*/ 78581 w 954881"/>
                <a:gd name="connsiteY73" fmla="*/ 1026319 h 1240631"/>
                <a:gd name="connsiteX74" fmla="*/ 57150 w 954881"/>
                <a:gd name="connsiteY74" fmla="*/ 1050131 h 1240631"/>
                <a:gd name="connsiteX75" fmla="*/ 52387 w 954881"/>
                <a:gd name="connsiteY75" fmla="*/ 1057275 h 1240631"/>
                <a:gd name="connsiteX76" fmla="*/ 33337 w 954881"/>
                <a:gd name="connsiteY76" fmla="*/ 1066800 h 1240631"/>
                <a:gd name="connsiteX77" fmla="*/ 2381 w 954881"/>
                <a:gd name="connsiteY77" fmla="*/ 1057275 h 1240631"/>
                <a:gd name="connsiteX78" fmla="*/ 0 w 954881"/>
                <a:gd name="connsiteY78" fmla="*/ 1076325 h 1240631"/>
                <a:gd name="connsiteX79" fmla="*/ 7143 w 954881"/>
                <a:gd name="connsiteY79" fmla="*/ 1119187 h 1240631"/>
                <a:gd name="connsiteX80" fmla="*/ 9525 w 954881"/>
                <a:gd name="connsiteY80" fmla="*/ 1157287 h 1240631"/>
                <a:gd name="connsiteX81" fmla="*/ 2381 w 954881"/>
                <a:gd name="connsiteY81" fmla="*/ 1193006 h 1240631"/>
                <a:gd name="connsiteX82" fmla="*/ 23812 w 954881"/>
                <a:gd name="connsiteY82" fmla="*/ 1226344 h 1240631"/>
                <a:gd name="connsiteX83" fmla="*/ 76200 w 954881"/>
                <a:gd name="connsiteY83" fmla="*/ 1226344 h 1240631"/>
                <a:gd name="connsiteX84" fmla="*/ 128587 w 954881"/>
                <a:gd name="connsiteY84" fmla="*/ 1221581 h 1240631"/>
                <a:gd name="connsiteX85" fmla="*/ 140493 w 954881"/>
                <a:gd name="connsiteY85" fmla="*/ 1207294 h 1240631"/>
                <a:gd name="connsiteX86" fmla="*/ 166687 w 954881"/>
                <a:gd name="connsiteY86" fmla="*/ 1240631 h 1240631"/>
                <a:gd name="connsiteX87" fmla="*/ 185737 w 954881"/>
                <a:gd name="connsiteY87" fmla="*/ 1207294 h 1240631"/>
                <a:gd name="connsiteX88" fmla="*/ 211931 w 954881"/>
                <a:gd name="connsiteY88" fmla="*/ 1183481 h 1240631"/>
                <a:gd name="connsiteX89" fmla="*/ 230981 w 954881"/>
                <a:gd name="connsiteY89" fmla="*/ 1173956 h 1240631"/>
                <a:gd name="connsiteX90" fmla="*/ 259556 w 954881"/>
                <a:gd name="connsiteY90" fmla="*/ 1185862 h 1240631"/>
                <a:gd name="connsiteX91" fmla="*/ 292893 w 954881"/>
                <a:gd name="connsiteY91" fmla="*/ 1197769 h 1240631"/>
                <a:gd name="connsiteX92" fmla="*/ 328612 w 954881"/>
                <a:gd name="connsiteY92" fmla="*/ 1197769 h 1240631"/>
                <a:gd name="connsiteX93" fmla="*/ 354806 w 954881"/>
                <a:gd name="connsiteY93" fmla="*/ 1178719 h 1240631"/>
                <a:gd name="connsiteX94" fmla="*/ 381000 w 954881"/>
                <a:gd name="connsiteY94" fmla="*/ 1197769 h 1240631"/>
                <a:gd name="connsiteX95" fmla="*/ 411956 w 954881"/>
                <a:gd name="connsiteY95" fmla="*/ 1204912 h 1240631"/>
                <a:gd name="connsiteX96" fmla="*/ 426243 w 954881"/>
                <a:gd name="connsiteY96" fmla="*/ 1169194 h 1240631"/>
                <a:gd name="connsiteX97" fmla="*/ 478631 w 954881"/>
                <a:gd name="connsiteY97" fmla="*/ 1190625 h 1240631"/>
                <a:gd name="connsiteX98" fmla="*/ 497681 w 954881"/>
                <a:gd name="connsiteY98" fmla="*/ 1209675 h 1240631"/>
                <a:gd name="connsiteX99" fmla="*/ 511968 w 954881"/>
                <a:gd name="connsiteY99" fmla="*/ 1212056 h 1240631"/>
                <a:gd name="connsiteX100" fmla="*/ 519112 w 954881"/>
                <a:gd name="connsiteY100" fmla="*/ 1188244 h 1240631"/>
                <a:gd name="connsiteX101" fmla="*/ 540543 w 954881"/>
                <a:gd name="connsiteY101" fmla="*/ 1171575 h 1240631"/>
                <a:gd name="connsiteX102" fmla="*/ 564356 w 954881"/>
                <a:gd name="connsiteY102" fmla="*/ 1138237 h 1240631"/>
                <a:gd name="connsiteX103" fmla="*/ 595312 w 954881"/>
                <a:gd name="connsiteY103" fmla="*/ 1140619 h 1240631"/>
                <a:gd name="connsiteX104" fmla="*/ 607218 w 954881"/>
                <a:gd name="connsiteY104" fmla="*/ 1128712 h 1240631"/>
                <a:gd name="connsiteX105" fmla="*/ 638175 w 954881"/>
                <a:gd name="connsiteY105" fmla="*/ 1131094 h 1240631"/>
                <a:gd name="connsiteX106" fmla="*/ 657225 w 954881"/>
                <a:gd name="connsiteY106" fmla="*/ 1126331 h 1240631"/>
                <a:gd name="connsiteX107" fmla="*/ 688181 w 954881"/>
                <a:gd name="connsiteY107" fmla="*/ 1133475 h 1240631"/>
                <a:gd name="connsiteX108" fmla="*/ 709612 w 954881"/>
                <a:gd name="connsiteY108" fmla="*/ 1152525 h 1240631"/>
                <a:gd name="connsiteX109" fmla="*/ 740568 w 954881"/>
                <a:gd name="connsiteY109" fmla="*/ 1147762 h 1240631"/>
                <a:gd name="connsiteX110" fmla="*/ 742950 w 954881"/>
                <a:gd name="connsiteY110" fmla="*/ 1112044 h 1240631"/>
                <a:gd name="connsiteX111" fmla="*/ 773906 w 954881"/>
                <a:gd name="connsiteY111" fmla="*/ 1092994 h 1240631"/>
                <a:gd name="connsiteX112" fmla="*/ 797718 w 954881"/>
                <a:gd name="connsiteY112" fmla="*/ 1073944 h 1240631"/>
                <a:gd name="connsiteX113" fmla="*/ 831056 w 954881"/>
                <a:gd name="connsiteY113" fmla="*/ 1092994 h 1240631"/>
                <a:gd name="connsiteX114" fmla="*/ 857250 w 954881"/>
                <a:gd name="connsiteY114" fmla="*/ 1078706 h 1240631"/>
                <a:gd name="connsiteX115" fmla="*/ 831056 w 954881"/>
                <a:gd name="connsiteY115" fmla="*/ 1047750 h 1240631"/>
                <a:gd name="connsiteX116" fmla="*/ 833437 w 954881"/>
                <a:gd name="connsiteY116" fmla="*/ 1012031 h 1240631"/>
                <a:gd name="connsiteX117" fmla="*/ 814387 w 954881"/>
                <a:gd name="connsiteY117" fmla="*/ 985837 h 1240631"/>
                <a:gd name="connsiteX118" fmla="*/ 819150 w 954881"/>
                <a:gd name="connsiteY118" fmla="*/ 957262 h 1240631"/>
                <a:gd name="connsiteX119" fmla="*/ 831056 w 954881"/>
                <a:gd name="connsiteY119" fmla="*/ 933450 h 1240631"/>
                <a:gd name="connsiteX120" fmla="*/ 816768 w 954881"/>
                <a:gd name="connsiteY120" fmla="*/ 912019 h 1240631"/>
                <a:gd name="connsiteX121" fmla="*/ 866775 w 954881"/>
                <a:gd name="connsiteY121" fmla="*/ 888206 h 1240631"/>
                <a:gd name="connsiteX122" fmla="*/ 892968 w 954881"/>
                <a:gd name="connsiteY122" fmla="*/ 890587 h 1240631"/>
                <a:gd name="connsiteX123" fmla="*/ 954881 w 954881"/>
                <a:gd name="connsiteY123" fmla="*/ 845344 h 1240631"/>
                <a:gd name="connsiteX0" fmla="*/ 954881 w 954881"/>
                <a:gd name="connsiteY0" fmla="*/ 845344 h 1240631"/>
                <a:gd name="connsiteX1" fmla="*/ 921543 w 954881"/>
                <a:gd name="connsiteY1" fmla="*/ 769144 h 1240631"/>
                <a:gd name="connsiteX2" fmla="*/ 933450 w 954881"/>
                <a:gd name="connsiteY2" fmla="*/ 714375 h 1240631"/>
                <a:gd name="connsiteX3" fmla="*/ 892968 w 954881"/>
                <a:gd name="connsiteY3" fmla="*/ 702469 h 1240631"/>
                <a:gd name="connsiteX4" fmla="*/ 876300 w 954881"/>
                <a:gd name="connsiteY4" fmla="*/ 669131 h 1240631"/>
                <a:gd name="connsiteX5" fmla="*/ 866775 w 954881"/>
                <a:gd name="connsiteY5" fmla="*/ 645319 h 1240631"/>
                <a:gd name="connsiteX6" fmla="*/ 862012 w 954881"/>
                <a:gd name="connsiteY6" fmla="*/ 609600 h 1240631"/>
                <a:gd name="connsiteX7" fmla="*/ 840581 w 954881"/>
                <a:gd name="connsiteY7" fmla="*/ 583406 h 1240631"/>
                <a:gd name="connsiteX8" fmla="*/ 821531 w 954881"/>
                <a:gd name="connsiteY8" fmla="*/ 571500 h 1240631"/>
                <a:gd name="connsiteX9" fmla="*/ 783431 w 954881"/>
                <a:gd name="connsiteY9" fmla="*/ 559594 h 1240631"/>
                <a:gd name="connsiteX10" fmla="*/ 745331 w 954881"/>
                <a:gd name="connsiteY10" fmla="*/ 561975 h 1240631"/>
                <a:gd name="connsiteX11" fmla="*/ 723900 w 954881"/>
                <a:gd name="connsiteY11" fmla="*/ 554831 h 1240631"/>
                <a:gd name="connsiteX12" fmla="*/ 711993 w 954881"/>
                <a:gd name="connsiteY12" fmla="*/ 540543 h 1240631"/>
                <a:gd name="connsiteX13" fmla="*/ 707231 w 954881"/>
                <a:gd name="connsiteY13" fmla="*/ 497681 h 1240631"/>
                <a:gd name="connsiteX14" fmla="*/ 692943 w 954881"/>
                <a:gd name="connsiteY14" fmla="*/ 447675 h 1240631"/>
                <a:gd name="connsiteX15" fmla="*/ 692943 w 954881"/>
                <a:gd name="connsiteY15" fmla="*/ 414337 h 1240631"/>
                <a:gd name="connsiteX16" fmla="*/ 681037 w 954881"/>
                <a:gd name="connsiteY16" fmla="*/ 402431 h 1240631"/>
                <a:gd name="connsiteX17" fmla="*/ 640556 w 954881"/>
                <a:gd name="connsiteY17" fmla="*/ 373856 h 1240631"/>
                <a:gd name="connsiteX18" fmla="*/ 633412 w 954881"/>
                <a:gd name="connsiteY18" fmla="*/ 340519 h 1240631"/>
                <a:gd name="connsiteX19" fmla="*/ 614362 w 954881"/>
                <a:gd name="connsiteY19" fmla="*/ 300037 h 1240631"/>
                <a:gd name="connsiteX20" fmla="*/ 592931 w 954881"/>
                <a:gd name="connsiteY20" fmla="*/ 254794 h 1240631"/>
                <a:gd name="connsiteX21" fmla="*/ 592931 w 954881"/>
                <a:gd name="connsiteY21" fmla="*/ 238125 h 1240631"/>
                <a:gd name="connsiteX22" fmla="*/ 595312 w 954881"/>
                <a:gd name="connsiteY22" fmla="*/ 200025 h 1240631"/>
                <a:gd name="connsiteX23" fmla="*/ 564356 w 954881"/>
                <a:gd name="connsiteY23" fmla="*/ 154781 h 1240631"/>
                <a:gd name="connsiteX24" fmla="*/ 538162 w 954881"/>
                <a:gd name="connsiteY24" fmla="*/ 126206 h 1240631"/>
                <a:gd name="connsiteX25" fmla="*/ 497681 w 954881"/>
                <a:gd name="connsiteY25" fmla="*/ 116681 h 1240631"/>
                <a:gd name="connsiteX26" fmla="*/ 464343 w 954881"/>
                <a:gd name="connsiteY26" fmla="*/ 90487 h 1240631"/>
                <a:gd name="connsiteX27" fmla="*/ 442912 w 954881"/>
                <a:gd name="connsiteY27" fmla="*/ 71437 h 1240631"/>
                <a:gd name="connsiteX28" fmla="*/ 404812 w 954881"/>
                <a:gd name="connsiteY28" fmla="*/ 50006 h 1240631"/>
                <a:gd name="connsiteX29" fmla="*/ 371475 w 954881"/>
                <a:gd name="connsiteY29" fmla="*/ 47625 h 1240631"/>
                <a:gd name="connsiteX30" fmla="*/ 314325 w 954881"/>
                <a:gd name="connsiteY30" fmla="*/ 40481 h 1240631"/>
                <a:gd name="connsiteX31" fmla="*/ 280987 w 954881"/>
                <a:gd name="connsiteY31" fmla="*/ 42862 h 1240631"/>
                <a:gd name="connsiteX32" fmla="*/ 283368 w 954881"/>
                <a:gd name="connsiteY32" fmla="*/ 11906 h 1240631"/>
                <a:gd name="connsiteX33" fmla="*/ 250031 w 954881"/>
                <a:gd name="connsiteY33" fmla="*/ 0 h 1240631"/>
                <a:gd name="connsiteX34" fmla="*/ 226218 w 954881"/>
                <a:gd name="connsiteY34" fmla="*/ 0 h 1240631"/>
                <a:gd name="connsiteX35" fmla="*/ 211931 w 954881"/>
                <a:gd name="connsiteY35" fmla="*/ 21431 h 1240631"/>
                <a:gd name="connsiteX36" fmla="*/ 228600 w 954881"/>
                <a:gd name="connsiteY36" fmla="*/ 42862 h 1240631"/>
                <a:gd name="connsiteX37" fmla="*/ 223837 w 954881"/>
                <a:gd name="connsiteY37" fmla="*/ 66675 h 1240631"/>
                <a:gd name="connsiteX38" fmla="*/ 223837 w 954881"/>
                <a:gd name="connsiteY38" fmla="*/ 104775 h 1240631"/>
                <a:gd name="connsiteX39" fmla="*/ 219075 w 954881"/>
                <a:gd name="connsiteY39" fmla="*/ 128587 h 1240631"/>
                <a:gd name="connsiteX40" fmla="*/ 219075 w 954881"/>
                <a:gd name="connsiteY40" fmla="*/ 142875 h 1240631"/>
                <a:gd name="connsiteX41" fmla="*/ 219075 w 954881"/>
                <a:gd name="connsiteY41" fmla="*/ 192881 h 1240631"/>
                <a:gd name="connsiteX42" fmla="*/ 228600 w 954881"/>
                <a:gd name="connsiteY42" fmla="*/ 235744 h 1240631"/>
                <a:gd name="connsiteX43" fmla="*/ 235743 w 954881"/>
                <a:gd name="connsiteY43" fmla="*/ 266700 h 1240631"/>
                <a:gd name="connsiteX44" fmla="*/ 211931 w 954881"/>
                <a:gd name="connsiteY44" fmla="*/ 309563 h 1240631"/>
                <a:gd name="connsiteX45" fmla="*/ 195262 w 954881"/>
                <a:gd name="connsiteY45" fmla="*/ 354806 h 1240631"/>
                <a:gd name="connsiteX46" fmla="*/ 188118 w 954881"/>
                <a:gd name="connsiteY46" fmla="*/ 400050 h 1240631"/>
                <a:gd name="connsiteX47" fmla="*/ 183356 w 954881"/>
                <a:gd name="connsiteY47" fmla="*/ 433387 h 1240631"/>
                <a:gd name="connsiteX48" fmla="*/ 161925 w 954881"/>
                <a:gd name="connsiteY48" fmla="*/ 457200 h 1240631"/>
                <a:gd name="connsiteX49" fmla="*/ 147637 w 954881"/>
                <a:gd name="connsiteY49" fmla="*/ 476250 h 1240631"/>
                <a:gd name="connsiteX50" fmla="*/ 126206 w 954881"/>
                <a:gd name="connsiteY50" fmla="*/ 488156 h 1240631"/>
                <a:gd name="connsiteX51" fmla="*/ 114300 w 954881"/>
                <a:gd name="connsiteY51" fmla="*/ 521494 h 1240631"/>
                <a:gd name="connsiteX52" fmla="*/ 133350 w 954881"/>
                <a:gd name="connsiteY52" fmla="*/ 550069 h 1240631"/>
                <a:gd name="connsiteX53" fmla="*/ 138112 w 954881"/>
                <a:gd name="connsiteY53" fmla="*/ 573881 h 1240631"/>
                <a:gd name="connsiteX54" fmla="*/ 171450 w 954881"/>
                <a:gd name="connsiteY54" fmla="*/ 583406 h 1240631"/>
                <a:gd name="connsiteX55" fmla="*/ 192881 w 954881"/>
                <a:gd name="connsiteY55" fmla="*/ 602456 h 1240631"/>
                <a:gd name="connsiteX56" fmla="*/ 195262 w 954881"/>
                <a:gd name="connsiteY56" fmla="*/ 616744 h 1240631"/>
                <a:gd name="connsiteX57" fmla="*/ 188118 w 954881"/>
                <a:gd name="connsiteY57" fmla="*/ 666750 h 1240631"/>
                <a:gd name="connsiteX58" fmla="*/ 192881 w 954881"/>
                <a:gd name="connsiteY58" fmla="*/ 700087 h 1240631"/>
                <a:gd name="connsiteX59" fmla="*/ 226218 w 954881"/>
                <a:gd name="connsiteY59" fmla="*/ 709612 h 1240631"/>
                <a:gd name="connsiteX60" fmla="*/ 223837 w 954881"/>
                <a:gd name="connsiteY60" fmla="*/ 745331 h 1240631"/>
                <a:gd name="connsiteX61" fmla="*/ 204787 w 954881"/>
                <a:gd name="connsiteY61" fmla="*/ 783431 h 1240631"/>
                <a:gd name="connsiteX62" fmla="*/ 173831 w 954881"/>
                <a:gd name="connsiteY62" fmla="*/ 797719 h 1240631"/>
                <a:gd name="connsiteX63" fmla="*/ 154781 w 954881"/>
                <a:gd name="connsiteY63" fmla="*/ 819150 h 1240631"/>
                <a:gd name="connsiteX64" fmla="*/ 135731 w 954881"/>
                <a:gd name="connsiteY64" fmla="*/ 842962 h 1240631"/>
                <a:gd name="connsiteX65" fmla="*/ 145256 w 954881"/>
                <a:gd name="connsiteY65" fmla="*/ 862012 h 1240631"/>
                <a:gd name="connsiteX66" fmla="*/ 169069 w 954881"/>
                <a:gd name="connsiteY66" fmla="*/ 885825 h 1240631"/>
                <a:gd name="connsiteX67" fmla="*/ 135731 w 954881"/>
                <a:gd name="connsiteY67" fmla="*/ 940594 h 1240631"/>
                <a:gd name="connsiteX68" fmla="*/ 116681 w 954881"/>
                <a:gd name="connsiteY68" fmla="*/ 916781 h 1240631"/>
                <a:gd name="connsiteX69" fmla="*/ 95249 w 954881"/>
                <a:gd name="connsiteY69" fmla="*/ 909637 h 1240631"/>
                <a:gd name="connsiteX70" fmla="*/ 73818 w 954881"/>
                <a:gd name="connsiteY70" fmla="*/ 935831 h 1240631"/>
                <a:gd name="connsiteX71" fmla="*/ 76200 w 954881"/>
                <a:gd name="connsiteY71" fmla="*/ 957262 h 1240631"/>
                <a:gd name="connsiteX72" fmla="*/ 76200 w 954881"/>
                <a:gd name="connsiteY72" fmla="*/ 997744 h 1240631"/>
                <a:gd name="connsiteX73" fmla="*/ 78581 w 954881"/>
                <a:gd name="connsiteY73" fmla="*/ 1026319 h 1240631"/>
                <a:gd name="connsiteX74" fmla="*/ 57150 w 954881"/>
                <a:gd name="connsiteY74" fmla="*/ 1050131 h 1240631"/>
                <a:gd name="connsiteX75" fmla="*/ 52387 w 954881"/>
                <a:gd name="connsiteY75" fmla="*/ 1057275 h 1240631"/>
                <a:gd name="connsiteX76" fmla="*/ 33337 w 954881"/>
                <a:gd name="connsiteY76" fmla="*/ 1066800 h 1240631"/>
                <a:gd name="connsiteX77" fmla="*/ 2381 w 954881"/>
                <a:gd name="connsiteY77" fmla="*/ 1057275 h 1240631"/>
                <a:gd name="connsiteX78" fmla="*/ 0 w 954881"/>
                <a:gd name="connsiteY78" fmla="*/ 1076325 h 1240631"/>
                <a:gd name="connsiteX79" fmla="*/ 7143 w 954881"/>
                <a:gd name="connsiteY79" fmla="*/ 1119187 h 1240631"/>
                <a:gd name="connsiteX80" fmla="*/ 9525 w 954881"/>
                <a:gd name="connsiteY80" fmla="*/ 1157287 h 1240631"/>
                <a:gd name="connsiteX81" fmla="*/ 2381 w 954881"/>
                <a:gd name="connsiteY81" fmla="*/ 1193006 h 1240631"/>
                <a:gd name="connsiteX82" fmla="*/ 23812 w 954881"/>
                <a:gd name="connsiteY82" fmla="*/ 1226344 h 1240631"/>
                <a:gd name="connsiteX83" fmla="*/ 76200 w 954881"/>
                <a:gd name="connsiteY83" fmla="*/ 1226344 h 1240631"/>
                <a:gd name="connsiteX84" fmla="*/ 128587 w 954881"/>
                <a:gd name="connsiteY84" fmla="*/ 1221581 h 1240631"/>
                <a:gd name="connsiteX85" fmla="*/ 140493 w 954881"/>
                <a:gd name="connsiteY85" fmla="*/ 1207294 h 1240631"/>
                <a:gd name="connsiteX86" fmla="*/ 166687 w 954881"/>
                <a:gd name="connsiteY86" fmla="*/ 1240631 h 1240631"/>
                <a:gd name="connsiteX87" fmla="*/ 185737 w 954881"/>
                <a:gd name="connsiteY87" fmla="*/ 1207294 h 1240631"/>
                <a:gd name="connsiteX88" fmla="*/ 211931 w 954881"/>
                <a:gd name="connsiteY88" fmla="*/ 1183481 h 1240631"/>
                <a:gd name="connsiteX89" fmla="*/ 230981 w 954881"/>
                <a:gd name="connsiteY89" fmla="*/ 1173956 h 1240631"/>
                <a:gd name="connsiteX90" fmla="*/ 259556 w 954881"/>
                <a:gd name="connsiteY90" fmla="*/ 1185862 h 1240631"/>
                <a:gd name="connsiteX91" fmla="*/ 292893 w 954881"/>
                <a:gd name="connsiteY91" fmla="*/ 1197769 h 1240631"/>
                <a:gd name="connsiteX92" fmla="*/ 328612 w 954881"/>
                <a:gd name="connsiteY92" fmla="*/ 1197769 h 1240631"/>
                <a:gd name="connsiteX93" fmla="*/ 354806 w 954881"/>
                <a:gd name="connsiteY93" fmla="*/ 1178719 h 1240631"/>
                <a:gd name="connsiteX94" fmla="*/ 381000 w 954881"/>
                <a:gd name="connsiteY94" fmla="*/ 1197769 h 1240631"/>
                <a:gd name="connsiteX95" fmla="*/ 411956 w 954881"/>
                <a:gd name="connsiteY95" fmla="*/ 1204912 h 1240631"/>
                <a:gd name="connsiteX96" fmla="*/ 426243 w 954881"/>
                <a:gd name="connsiteY96" fmla="*/ 1169194 h 1240631"/>
                <a:gd name="connsiteX97" fmla="*/ 478631 w 954881"/>
                <a:gd name="connsiteY97" fmla="*/ 1190625 h 1240631"/>
                <a:gd name="connsiteX98" fmla="*/ 497681 w 954881"/>
                <a:gd name="connsiteY98" fmla="*/ 1209675 h 1240631"/>
                <a:gd name="connsiteX99" fmla="*/ 511968 w 954881"/>
                <a:gd name="connsiteY99" fmla="*/ 1212056 h 1240631"/>
                <a:gd name="connsiteX100" fmla="*/ 519112 w 954881"/>
                <a:gd name="connsiteY100" fmla="*/ 1188244 h 1240631"/>
                <a:gd name="connsiteX101" fmla="*/ 540543 w 954881"/>
                <a:gd name="connsiteY101" fmla="*/ 1171575 h 1240631"/>
                <a:gd name="connsiteX102" fmla="*/ 564356 w 954881"/>
                <a:gd name="connsiteY102" fmla="*/ 1138237 h 1240631"/>
                <a:gd name="connsiteX103" fmla="*/ 595312 w 954881"/>
                <a:gd name="connsiteY103" fmla="*/ 1140619 h 1240631"/>
                <a:gd name="connsiteX104" fmla="*/ 607218 w 954881"/>
                <a:gd name="connsiteY104" fmla="*/ 1128712 h 1240631"/>
                <a:gd name="connsiteX105" fmla="*/ 638175 w 954881"/>
                <a:gd name="connsiteY105" fmla="*/ 1131094 h 1240631"/>
                <a:gd name="connsiteX106" fmla="*/ 657225 w 954881"/>
                <a:gd name="connsiteY106" fmla="*/ 1126331 h 1240631"/>
                <a:gd name="connsiteX107" fmla="*/ 688181 w 954881"/>
                <a:gd name="connsiteY107" fmla="*/ 1133475 h 1240631"/>
                <a:gd name="connsiteX108" fmla="*/ 709612 w 954881"/>
                <a:gd name="connsiteY108" fmla="*/ 1152525 h 1240631"/>
                <a:gd name="connsiteX109" fmla="*/ 740568 w 954881"/>
                <a:gd name="connsiteY109" fmla="*/ 1147762 h 1240631"/>
                <a:gd name="connsiteX110" fmla="*/ 742950 w 954881"/>
                <a:gd name="connsiteY110" fmla="*/ 1112044 h 1240631"/>
                <a:gd name="connsiteX111" fmla="*/ 773906 w 954881"/>
                <a:gd name="connsiteY111" fmla="*/ 1092994 h 1240631"/>
                <a:gd name="connsiteX112" fmla="*/ 797718 w 954881"/>
                <a:gd name="connsiteY112" fmla="*/ 1073944 h 1240631"/>
                <a:gd name="connsiteX113" fmla="*/ 831056 w 954881"/>
                <a:gd name="connsiteY113" fmla="*/ 1092994 h 1240631"/>
                <a:gd name="connsiteX114" fmla="*/ 857250 w 954881"/>
                <a:gd name="connsiteY114" fmla="*/ 1078706 h 1240631"/>
                <a:gd name="connsiteX115" fmla="*/ 831056 w 954881"/>
                <a:gd name="connsiteY115" fmla="*/ 1047750 h 1240631"/>
                <a:gd name="connsiteX116" fmla="*/ 833437 w 954881"/>
                <a:gd name="connsiteY116" fmla="*/ 1012031 h 1240631"/>
                <a:gd name="connsiteX117" fmla="*/ 814387 w 954881"/>
                <a:gd name="connsiteY117" fmla="*/ 985837 h 1240631"/>
                <a:gd name="connsiteX118" fmla="*/ 819150 w 954881"/>
                <a:gd name="connsiteY118" fmla="*/ 957262 h 1240631"/>
                <a:gd name="connsiteX119" fmla="*/ 831056 w 954881"/>
                <a:gd name="connsiteY119" fmla="*/ 933450 h 1240631"/>
                <a:gd name="connsiteX120" fmla="*/ 816768 w 954881"/>
                <a:gd name="connsiteY120" fmla="*/ 912019 h 1240631"/>
                <a:gd name="connsiteX121" fmla="*/ 866775 w 954881"/>
                <a:gd name="connsiteY121" fmla="*/ 888206 h 1240631"/>
                <a:gd name="connsiteX122" fmla="*/ 892968 w 954881"/>
                <a:gd name="connsiteY122" fmla="*/ 890587 h 1240631"/>
                <a:gd name="connsiteX123" fmla="*/ 954881 w 954881"/>
                <a:gd name="connsiteY123" fmla="*/ 845344 h 1240631"/>
                <a:gd name="connsiteX0" fmla="*/ 954881 w 954881"/>
                <a:gd name="connsiteY0" fmla="*/ 845344 h 1240631"/>
                <a:gd name="connsiteX1" fmla="*/ 921543 w 954881"/>
                <a:gd name="connsiteY1" fmla="*/ 769144 h 1240631"/>
                <a:gd name="connsiteX2" fmla="*/ 933450 w 954881"/>
                <a:gd name="connsiteY2" fmla="*/ 714375 h 1240631"/>
                <a:gd name="connsiteX3" fmla="*/ 892968 w 954881"/>
                <a:gd name="connsiteY3" fmla="*/ 702469 h 1240631"/>
                <a:gd name="connsiteX4" fmla="*/ 876300 w 954881"/>
                <a:gd name="connsiteY4" fmla="*/ 669131 h 1240631"/>
                <a:gd name="connsiteX5" fmla="*/ 866775 w 954881"/>
                <a:gd name="connsiteY5" fmla="*/ 645319 h 1240631"/>
                <a:gd name="connsiteX6" fmla="*/ 862012 w 954881"/>
                <a:gd name="connsiteY6" fmla="*/ 609600 h 1240631"/>
                <a:gd name="connsiteX7" fmla="*/ 840581 w 954881"/>
                <a:gd name="connsiteY7" fmla="*/ 583406 h 1240631"/>
                <a:gd name="connsiteX8" fmla="*/ 821531 w 954881"/>
                <a:gd name="connsiteY8" fmla="*/ 571500 h 1240631"/>
                <a:gd name="connsiteX9" fmla="*/ 783431 w 954881"/>
                <a:gd name="connsiteY9" fmla="*/ 559594 h 1240631"/>
                <a:gd name="connsiteX10" fmla="*/ 745331 w 954881"/>
                <a:gd name="connsiteY10" fmla="*/ 561975 h 1240631"/>
                <a:gd name="connsiteX11" fmla="*/ 723900 w 954881"/>
                <a:gd name="connsiteY11" fmla="*/ 554831 h 1240631"/>
                <a:gd name="connsiteX12" fmla="*/ 711993 w 954881"/>
                <a:gd name="connsiteY12" fmla="*/ 540543 h 1240631"/>
                <a:gd name="connsiteX13" fmla="*/ 707231 w 954881"/>
                <a:gd name="connsiteY13" fmla="*/ 497681 h 1240631"/>
                <a:gd name="connsiteX14" fmla="*/ 692943 w 954881"/>
                <a:gd name="connsiteY14" fmla="*/ 447675 h 1240631"/>
                <a:gd name="connsiteX15" fmla="*/ 692943 w 954881"/>
                <a:gd name="connsiteY15" fmla="*/ 414337 h 1240631"/>
                <a:gd name="connsiteX16" fmla="*/ 681037 w 954881"/>
                <a:gd name="connsiteY16" fmla="*/ 402431 h 1240631"/>
                <a:gd name="connsiteX17" fmla="*/ 640556 w 954881"/>
                <a:gd name="connsiteY17" fmla="*/ 373856 h 1240631"/>
                <a:gd name="connsiteX18" fmla="*/ 633412 w 954881"/>
                <a:gd name="connsiteY18" fmla="*/ 340519 h 1240631"/>
                <a:gd name="connsiteX19" fmla="*/ 614362 w 954881"/>
                <a:gd name="connsiteY19" fmla="*/ 300037 h 1240631"/>
                <a:gd name="connsiteX20" fmla="*/ 592931 w 954881"/>
                <a:gd name="connsiteY20" fmla="*/ 254794 h 1240631"/>
                <a:gd name="connsiteX21" fmla="*/ 592931 w 954881"/>
                <a:gd name="connsiteY21" fmla="*/ 238125 h 1240631"/>
                <a:gd name="connsiteX22" fmla="*/ 595312 w 954881"/>
                <a:gd name="connsiteY22" fmla="*/ 200025 h 1240631"/>
                <a:gd name="connsiteX23" fmla="*/ 564356 w 954881"/>
                <a:gd name="connsiteY23" fmla="*/ 154781 h 1240631"/>
                <a:gd name="connsiteX24" fmla="*/ 538162 w 954881"/>
                <a:gd name="connsiteY24" fmla="*/ 126206 h 1240631"/>
                <a:gd name="connsiteX25" fmla="*/ 497681 w 954881"/>
                <a:gd name="connsiteY25" fmla="*/ 116681 h 1240631"/>
                <a:gd name="connsiteX26" fmla="*/ 464343 w 954881"/>
                <a:gd name="connsiteY26" fmla="*/ 90487 h 1240631"/>
                <a:gd name="connsiteX27" fmla="*/ 442912 w 954881"/>
                <a:gd name="connsiteY27" fmla="*/ 71437 h 1240631"/>
                <a:gd name="connsiteX28" fmla="*/ 404812 w 954881"/>
                <a:gd name="connsiteY28" fmla="*/ 50006 h 1240631"/>
                <a:gd name="connsiteX29" fmla="*/ 371475 w 954881"/>
                <a:gd name="connsiteY29" fmla="*/ 47625 h 1240631"/>
                <a:gd name="connsiteX30" fmla="*/ 314325 w 954881"/>
                <a:gd name="connsiteY30" fmla="*/ 40481 h 1240631"/>
                <a:gd name="connsiteX31" fmla="*/ 280987 w 954881"/>
                <a:gd name="connsiteY31" fmla="*/ 42862 h 1240631"/>
                <a:gd name="connsiteX32" fmla="*/ 283368 w 954881"/>
                <a:gd name="connsiteY32" fmla="*/ 11906 h 1240631"/>
                <a:gd name="connsiteX33" fmla="*/ 250031 w 954881"/>
                <a:gd name="connsiteY33" fmla="*/ 0 h 1240631"/>
                <a:gd name="connsiteX34" fmla="*/ 226218 w 954881"/>
                <a:gd name="connsiteY34" fmla="*/ 0 h 1240631"/>
                <a:gd name="connsiteX35" fmla="*/ 211931 w 954881"/>
                <a:gd name="connsiteY35" fmla="*/ 21431 h 1240631"/>
                <a:gd name="connsiteX36" fmla="*/ 228600 w 954881"/>
                <a:gd name="connsiteY36" fmla="*/ 42862 h 1240631"/>
                <a:gd name="connsiteX37" fmla="*/ 223837 w 954881"/>
                <a:gd name="connsiteY37" fmla="*/ 66675 h 1240631"/>
                <a:gd name="connsiteX38" fmla="*/ 223837 w 954881"/>
                <a:gd name="connsiteY38" fmla="*/ 104775 h 1240631"/>
                <a:gd name="connsiteX39" fmla="*/ 219075 w 954881"/>
                <a:gd name="connsiteY39" fmla="*/ 128587 h 1240631"/>
                <a:gd name="connsiteX40" fmla="*/ 219075 w 954881"/>
                <a:gd name="connsiteY40" fmla="*/ 142875 h 1240631"/>
                <a:gd name="connsiteX41" fmla="*/ 219075 w 954881"/>
                <a:gd name="connsiteY41" fmla="*/ 192881 h 1240631"/>
                <a:gd name="connsiteX42" fmla="*/ 228600 w 954881"/>
                <a:gd name="connsiteY42" fmla="*/ 235744 h 1240631"/>
                <a:gd name="connsiteX43" fmla="*/ 235743 w 954881"/>
                <a:gd name="connsiteY43" fmla="*/ 266700 h 1240631"/>
                <a:gd name="connsiteX44" fmla="*/ 211931 w 954881"/>
                <a:gd name="connsiteY44" fmla="*/ 309563 h 1240631"/>
                <a:gd name="connsiteX45" fmla="*/ 195262 w 954881"/>
                <a:gd name="connsiteY45" fmla="*/ 354806 h 1240631"/>
                <a:gd name="connsiteX46" fmla="*/ 188118 w 954881"/>
                <a:gd name="connsiteY46" fmla="*/ 400050 h 1240631"/>
                <a:gd name="connsiteX47" fmla="*/ 183356 w 954881"/>
                <a:gd name="connsiteY47" fmla="*/ 433387 h 1240631"/>
                <a:gd name="connsiteX48" fmla="*/ 161925 w 954881"/>
                <a:gd name="connsiteY48" fmla="*/ 457200 h 1240631"/>
                <a:gd name="connsiteX49" fmla="*/ 147637 w 954881"/>
                <a:gd name="connsiteY49" fmla="*/ 476250 h 1240631"/>
                <a:gd name="connsiteX50" fmla="*/ 126206 w 954881"/>
                <a:gd name="connsiteY50" fmla="*/ 488156 h 1240631"/>
                <a:gd name="connsiteX51" fmla="*/ 114300 w 954881"/>
                <a:gd name="connsiteY51" fmla="*/ 521494 h 1240631"/>
                <a:gd name="connsiteX52" fmla="*/ 133350 w 954881"/>
                <a:gd name="connsiteY52" fmla="*/ 550069 h 1240631"/>
                <a:gd name="connsiteX53" fmla="*/ 138112 w 954881"/>
                <a:gd name="connsiteY53" fmla="*/ 573881 h 1240631"/>
                <a:gd name="connsiteX54" fmla="*/ 171450 w 954881"/>
                <a:gd name="connsiteY54" fmla="*/ 583406 h 1240631"/>
                <a:gd name="connsiteX55" fmla="*/ 192881 w 954881"/>
                <a:gd name="connsiteY55" fmla="*/ 602456 h 1240631"/>
                <a:gd name="connsiteX56" fmla="*/ 195262 w 954881"/>
                <a:gd name="connsiteY56" fmla="*/ 616744 h 1240631"/>
                <a:gd name="connsiteX57" fmla="*/ 188118 w 954881"/>
                <a:gd name="connsiteY57" fmla="*/ 666750 h 1240631"/>
                <a:gd name="connsiteX58" fmla="*/ 192881 w 954881"/>
                <a:gd name="connsiteY58" fmla="*/ 700087 h 1240631"/>
                <a:gd name="connsiteX59" fmla="*/ 226218 w 954881"/>
                <a:gd name="connsiteY59" fmla="*/ 709612 h 1240631"/>
                <a:gd name="connsiteX60" fmla="*/ 223837 w 954881"/>
                <a:gd name="connsiteY60" fmla="*/ 745331 h 1240631"/>
                <a:gd name="connsiteX61" fmla="*/ 204787 w 954881"/>
                <a:gd name="connsiteY61" fmla="*/ 783431 h 1240631"/>
                <a:gd name="connsiteX62" fmla="*/ 173831 w 954881"/>
                <a:gd name="connsiteY62" fmla="*/ 797719 h 1240631"/>
                <a:gd name="connsiteX63" fmla="*/ 154781 w 954881"/>
                <a:gd name="connsiteY63" fmla="*/ 819150 h 1240631"/>
                <a:gd name="connsiteX64" fmla="*/ 135731 w 954881"/>
                <a:gd name="connsiteY64" fmla="*/ 842962 h 1240631"/>
                <a:gd name="connsiteX65" fmla="*/ 145256 w 954881"/>
                <a:gd name="connsiteY65" fmla="*/ 862012 h 1240631"/>
                <a:gd name="connsiteX66" fmla="*/ 169069 w 954881"/>
                <a:gd name="connsiteY66" fmla="*/ 885825 h 1240631"/>
                <a:gd name="connsiteX67" fmla="*/ 135731 w 954881"/>
                <a:gd name="connsiteY67" fmla="*/ 940594 h 1240631"/>
                <a:gd name="connsiteX68" fmla="*/ 116681 w 954881"/>
                <a:gd name="connsiteY68" fmla="*/ 916781 h 1240631"/>
                <a:gd name="connsiteX69" fmla="*/ 95249 w 954881"/>
                <a:gd name="connsiteY69" fmla="*/ 909637 h 1240631"/>
                <a:gd name="connsiteX70" fmla="*/ 73818 w 954881"/>
                <a:gd name="connsiteY70" fmla="*/ 935831 h 1240631"/>
                <a:gd name="connsiteX71" fmla="*/ 76200 w 954881"/>
                <a:gd name="connsiteY71" fmla="*/ 957262 h 1240631"/>
                <a:gd name="connsiteX72" fmla="*/ 76200 w 954881"/>
                <a:gd name="connsiteY72" fmla="*/ 997744 h 1240631"/>
                <a:gd name="connsiteX73" fmla="*/ 78581 w 954881"/>
                <a:gd name="connsiteY73" fmla="*/ 1026319 h 1240631"/>
                <a:gd name="connsiteX74" fmla="*/ 57150 w 954881"/>
                <a:gd name="connsiteY74" fmla="*/ 1050131 h 1240631"/>
                <a:gd name="connsiteX75" fmla="*/ 52387 w 954881"/>
                <a:gd name="connsiteY75" fmla="*/ 1057275 h 1240631"/>
                <a:gd name="connsiteX76" fmla="*/ 33337 w 954881"/>
                <a:gd name="connsiteY76" fmla="*/ 1066800 h 1240631"/>
                <a:gd name="connsiteX77" fmla="*/ 2381 w 954881"/>
                <a:gd name="connsiteY77" fmla="*/ 1057275 h 1240631"/>
                <a:gd name="connsiteX78" fmla="*/ 0 w 954881"/>
                <a:gd name="connsiteY78" fmla="*/ 1076325 h 1240631"/>
                <a:gd name="connsiteX79" fmla="*/ 7143 w 954881"/>
                <a:gd name="connsiteY79" fmla="*/ 1119187 h 1240631"/>
                <a:gd name="connsiteX80" fmla="*/ 9525 w 954881"/>
                <a:gd name="connsiteY80" fmla="*/ 1157287 h 1240631"/>
                <a:gd name="connsiteX81" fmla="*/ 2381 w 954881"/>
                <a:gd name="connsiteY81" fmla="*/ 1193006 h 1240631"/>
                <a:gd name="connsiteX82" fmla="*/ 23812 w 954881"/>
                <a:gd name="connsiteY82" fmla="*/ 1226344 h 1240631"/>
                <a:gd name="connsiteX83" fmla="*/ 76200 w 954881"/>
                <a:gd name="connsiteY83" fmla="*/ 1226344 h 1240631"/>
                <a:gd name="connsiteX84" fmla="*/ 128587 w 954881"/>
                <a:gd name="connsiteY84" fmla="*/ 1221581 h 1240631"/>
                <a:gd name="connsiteX85" fmla="*/ 140493 w 954881"/>
                <a:gd name="connsiteY85" fmla="*/ 1207294 h 1240631"/>
                <a:gd name="connsiteX86" fmla="*/ 166687 w 954881"/>
                <a:gd name="connsiteY86" fmla="*/ 1240631 h 1240631"/>
                <a:gd name="connsiteX87" fmla="*/ 185737 w 954881"/>
                <a:gd name="connsiteY87" fmla="*/ 1207294 h 1240631"/>
                <a:gd name="connsiteX88" fmla="*/ 211931 w 954881"/>
                <a:gd name="connsiteY88" fmla="*/ 1183481 h 1240631"/>
                <a:gd name="connsiteX89" fmla="*/ 230981 w 954881"/>
                <a:gd name="connsiteY89" fmla="*/ 1173956 h 1240631"/>
                <a:gd name="connsiteX90" fmla="*/ 259556 w 954881"/>
                <a:gd name="connsiteY90" fmla="*/ 1185862 h 1240631"/>
                <a:gd name="connsiteX91" fmla="*/ 292893 w 954881"/>
                <a:gd name="connsiteY91" fmla="*/ 1197769 h 1240631"/>
                <a:gd name="connsiteX92" fmla="*/ 328612 w 954881"/>
                <a:gd name="connsiteY92" fmla="*/ 1197769 h 1240631"/>
                <a:gd name="connsiteX93" fmla="*/ 354806 w 954881"/>
                <a:gd name="connsiteY93" fmla="*/ 1178719 h 1240631"/>
                <a:gd name="connsiteX94" fmla="*/ 381000 w 954881"/>
                <a:gd name="connsiteY94" fmla="*/ 1197769 h 1240631"/>
                <a:gd name="connsiteX95" fmla="*/ 411956 w 954881"/>
                <a:gd name="connsiteY95" fmla="*/ 1200149 h 1240631"/>
                <a:gd name="connsiteX96" fmla="*/ 426243 w 954881"/>
                <a:gd name="connsiteY96" fmla="*/ 1169194 h 1240631"/>
                <a:gd name="connsiteX97" fmla="*/ 478631 w 954881"/>
                <a:gd name="connsiteY97" fmla="*/ 1190625 h 1240631"/>
                <a:gd name="connsiteX98" fmla="*/ 497681 w 954881"/>
                <a:gd name="connsiteY98" fmla="*/ 1209675 h 1240631"/>
                <a:gd name="connsiteX99" fmla="*/ 511968 w 954881"/>
                <a:gd name="connsiteY99" fmla="*/ 1212056 h 1240631"/>
                <a:gd name="connsiteX100" fmla="*/ 519112 w 954881"/>
                <a:gd name="connsiteY100" fmla="*/ 1188244 h 1240631"/>
                <a:gd name="connsiteX101" fmla="*/ 540543 w 954881"/>
                <a:gd name="connsiteY101" fmla="*/ 1171575 h 1240631"/>
                <a:gd name="connsiteX102" fmla="*/ 564356 w 954881"/>
                <a:gd name="connsiteY102" fmla="*/ 1138237 h 1240631"/>
                <a:gd name="connsiteX103" fmla="*/ 595312 w 954881"/>
                <a:gd name="connsiteY103" fmla="*/ 1140619 h 1240631"/>
                <a:gd name="connsiteX104" fmla="*/ 607218 w 954881"/>
                <a:gd name="connsiteY104" fmla="*/ 1128712 h 1240631"/>
                <a:gd name="connsiteX105" fmla="*/ 638175 w 954881"/>
                <a:gd name="connsiteY105" fmla="*/ 1131094 h 1240631"/>
                <a:gd name="connsiteX106" fmla="*/ 657225 w 954881"/>
                <a:gd name="connsiteY106" fmla="*/ 1126331 h 1240631"/>
                <a:gd name="connsiteX107" fmla="*/ 688181 w 954881"/>
                <a:gd name="connsiteY107" fmla="*/ 1133475 h 1240631"/>
                <a:gd name="connsiteX108" fmla="*/ 709612 w 954881"/>
                <a:gd name="connsiteY108" fmla="*/ 1152525 h 1240631"/>
                <a:gd name="connsiteX109" fmla="*/ 740568 w 954881"/>
                <a:gd name="connsiteY109" fmla="*/ 1147762 h 1240631"/>
                <a:gd name="connsiteX110" fmla="*/ 742950 w 954881"/>
                <a:gd name="connsiteY110" fmla="*/ 1112044 h 1240631"/>
                <a:gd name="connsiteX111" fmla="*/ 773906 w 954881"/>
                <a:gd name="connsiteY111" fmla="*/ 1092994 h 1240631"/>
                <a:gd name="connsiteX112" fmla="*/ 797718 w 954881"/>
                <a:gd name="connsiteY112" fmla="*/ 1073944 h 1240631"/>
                <a:gd name="connsiteX113" fmla="*/ 831056 w 954881"/>
                <a:gd name="connsiteY113" fmla="*/ 1092994 h 1240631"/>
                <a:gd name="connsiteX114" fmla="*/ 857250 w 954881"/>
                <a:gd name="connsiteY114" fmla="*/ 1078706 h 1240631"/>
                <a:gd name="connsiteX115" fmla="*/ 831056 w 954881"/>
                <a:gd name="connsiteY115" fmla="*/ 1047750 h 1240631"/>
                <a:gd name="connsiteX116" fmla="*/ 833437 w 954881"/>
                <a:gd name="connsiteY116" fmla="*/ 1012031 h 1240631"/>
                <a:gd name="connsiteX117" fmla="*/ 814387 w 954881"/>
                <a:gd name="connsiteY117" fmla="*/ 985837 h 1240631"/>
                <a:gd name="connsiteX118" fmla="*/ 819150 w 954881"/>
                <a:gd name="connsiteY118" fmla="*/ 957262 h 1240631"/>
                <a:gd name="connsiteX119" fmla="*/ 831056 w 954881"/>
                <a:gd name="connsiteY119" fmla="*/ 933450 h 1240631"/>
                <a:gd name="connsiteX120" fmla="*/ 816768 w 954881"/>
                <a:gd name="connsiteY120" fmla="*/ 912019 h 1240631"/>
                <a:gd name="connsiteX121" fmla="*/ 866775 w 954881"/>
                <a:gd name="connsiteY121" fmla="*/ 888206 h 1240631"/>
                <a:gd name="connsiteX122" fmla="*/ 892968 w 954881"/>
                <a:gd name="connsiteY122" fmla="*/ 890587 h 1240631"/>
                <a:gd name="connsiteX123" fmla="*/ 954881 w 954881"/>
                <a:gd name="connsiteY123" fmla="*/ 845344 h 1240631"/>
                <a:gd name="connsiteX0" fmla="*/ 954881 w 954881"/>
                <a:gd name="connsiteY0" fmla="*/ 845344 h 1231106"/>
                <a:gd name="connsiteX1" fmla="*/ 921543 w 954881"/>
                <a:gd name="connsiteY1" fmla="*/ 769144 h 1231106"/>
                <a:gd name="connsiteX2" fmla="*/ 933450 w 954881"/>
                <a:gd name="connsiteY2" fmla="*/ 714375 h 1231106"/>
                <a:gd name="connsiteX3" fmla="*/ 892968 w 954881"/>
                <a:gd name="connsiteY3" fmla="*/ 702469 h 1231106"/>
                <a:gd name="connsiteX4" fmla="*/ 876300 w 954881"/>
                <a:gd name="connsiteY4" fmla="*/ 669131 h 1231106"/>
                <a:gd name="connsiteX5" fmla="*/ 866775 w 954881"/>
                <a:gd name="connsiteY5" fmla="*/ 645319 h 1231106"/>
                <a:gd name="connsiteX6" fmla="*/ 862012 w 954881"/>
                <a:gd name="connsiteY6" fmla="*/ 609600 h 1231106"/>
                <a:gd name="connsiteX7" fmla="*/ 840581 w 954881"/>
                <a:gd name="connsiteY7" fmla="*/ 583406 h 1231106"/>
                <a:gd name="connsiteX8" fmla="*/ 821531 w 954881"/>
                <a:gd name="connsiteY8" fmla="*/ 571500 h 1231106"/>
                <a:gd name="connsiteX9" fmla="*/ 783431 w 954881"/>
                <a:gd name="connsiteY9" fmla="*/ 559594 h 1231106"/>
                <a:gd name="connsiteX10" fmla="*/ 745331 w 954881"/>
                <a:gd name="connsiteY10" fmla="*/ 561975 h 1231106"/>
                <a:gd name="connsiteX11" fmla="*/ 723900 w 954881"/>
                <a:gd name="connsiteY11" fmla="*/ 554831 h 1231106"/>
                <a:gd name="connsiteX12" fmla="*/ 711993 w 954881"/>
                <a:gd name="connsiteY12" fmla="*/ 540543 h 1231106"/>
                <a:gd name="connsiteX13" fmla="*/ 707231 w 954881"/>
                <a:gd name="connsiteY13" fmla="*/ 497681 h 1231106"/>
                <a:gd name="connsiteX14" fmla="*/ 692943 w 954881"/>
                <a:gd name="connsiteY14" fmla="*/ 447675 h 1231106"/>
                <a:gd name="connsiteX15" fmla="*/ 692943 w 954881"/>
                <a:gd name="connsiteY15" fmla="*/ 414337 h 1231106"/>
                <a:gd name="connsiteX16" fmla="*/ 681037 w 954881"/>
                <a:gd name="connsiteY16" fmla="*/ 402431 h 1231106"/>
                <a:gd name="connsiteX17" fmla="*/ 640556 w 954881"/>
                <a:gd name="connsiteY17" fmla="*/ 373856 h 1231106"/>
                <a:gd name="connsiteX18" fmla="*/ 633412 w 954881"/>
                <a:gd name="connsiteY18" fmla="*/ 340519 h 1231106"/>
                <a:gd name="connsiteX19" fmla="*/ 614362 w 954881"/>
                <a:gd name="connsiteY19" fmla="*/ 300037 h 1231106"/>
                <a:gd name="connsiteX20" fmla="*/ 592931 w 954881"/>
                <a:gd name="connsiteY20" fmla="*/ 254794 h 1231106"/>
                <a:gd name="connsiteX21" fmla="*/ 592931 w 954881"/>
                <a:gd name="connsiteY21" fmla="*/ 238125 h 1231106"/>
                <a:gd name="connsiteX22" fmla="*/ 595312 w 954881"/>
                <a:gd name="connsiteY22" fmla="*/ 200025 h 1231106"/>
                <a:gd name="connsiteX23" fmla="*/ 564356 w 954881"/>
                <a:gd name="connsiteY23" fmla="*/ 154781 h 1231106"/>
                <a:gd name="connsiteX24" fmla="*/ 538162 w 954881"/>
                <a:gd name="connsiteY24" fmla="*/ 126206 h 1231106"/>
                <a:gd name="connsiteX25" fmla="*/ 497681 w 954881"/>
                <a:gd name="connsiteY25" fmla="*/ 116681 h 1231106"/>
                <a:gd name="connsiteX26" fmla="*/ 464343 w 954881"/>
                <a:gd name="connsiteY26" fmla="*/ 90487 h 1231106"/>
                <a:gd name="connsiteX27" fmla="*/ 442912 w 954881"/>
                <a:gd name="connsiteY27" fmla="*/ 71437 h 1231106"/>
                <a:gd name="connsiteX28" fmla="*/ 404812 w 954881"/>
                <a:gd name="connsiteY28" fmla="*/ 50006 h 1231106"/>
                <a:gd name="connsiteX29" fmla="*/ 371475 w 954881"/>
                <a:gd name="connsiteY29" fmla="*/ 47625 h 1231106"/>
                <a:gd name="connsiteX30" fmla="*/ 314325 w 954881"/>
                <a:gd name="connsiteY30" fmla="*/ 40481 h 1231106"/>
                <a:gd name="connsiteX31" fmla="*/ 280987 w 954881"/>
                <a:gd name="connsiteY31" fmla="*/ 42862 h 1231106"/>
                <a:gd name="connsiteX32" fmla="*/ 283368 w 954881"/>
                <a:gd name="connsiteY32" fmla="*/ 11906 h 1231106"/>
                <a:gd name="connsiteX33" fmla="*/ 250031 w 954881"/>
                <a:gd name="connsiteY33" fmla="*/ 0 h 1231106"/>
                <a:gd name="connsiteX34" fmla="*/ 226218 w 954881"/>
                <a:gd name="connsiteY34" fmla="*/ 0 h 1231106"/>
                <a:gd name="connsiteX35" fmla="*/ 211931 w 954881"/>
                <a:gd name="connsiteY35" fmla="*/ 21431 h 1231106"/>
                <a:gd name="connsiteX36" fmla="*/ 228600 w 954881"/>
                <a:gd name="connsiteY36" fmla="*/ 42862 h 1231106"/>
                <a:gd name="connsiteX37" fmla="*/ 223837 w 954881"/>
                <a:gd name="connsiteY37" fmla="*/ 66675 h 1231106"/>
                <a:gd name="connsiteX38" fmla="*/ 223837 w 954881"/>
                <a:gd name="connsiteY38" fmla="*/ 104775 h 1231106"/>
                <a:gd name="connsiteX39" fmla="*/ 219075 w 954881"/>
                <a:gd name="connsiteY39" fmla="*/ 128587 h 1231106"/>
                <a:gd name="connsiteX40" fmla="*/ 219075 w 954881"/>
                <a:gd name="connsiteY40" fmla="*/ 142875 h 1231106"/>
                <a:gd name="connsiteX41" fmla="*/ 219075 w 954881"/>
                <a:gd name="connsiteY41" fmla="*/ 192881 h 1231106"/>
                <a:gd name="connsiteX42" fmla="*/ 228600 w 954881"/>
                <a:gd name="connsiteY42" fmla="*/ 235744 h 1231106"/>
                <a:gd name="connsiteX43" fmla="*/ 235743 w 954881"/>
                <a:gd name="connsiteY43" fmla="*/ 266700 h 1231106"/>
                <a:gd name="connsiteX44" fmla="*/ 211931 w 954881"/>
                <a:gd name="connsiteY44" fmla="*/ 309563 h 1231106"/>
                <a:gd name="connsiteX45" fmla="*/ 195262 w 954881"/>
                <a:gd name="connsiteY45" fmla="*/ 354806 h 1231106"/>
                <a:gd name="connsiteX46" fmla="*/ 188118 w 954881"/>
                <a:gd name="connsiteY46" fmla="*/ 400050 h 1231106"/>
                <a:gd name="connsiteX47" fmla="*/ 183356 w 954881"/>
                <a:gd name="connsiteY47" fmla="*/ 433387 h 1231106"/>
                <a:gd name="connsiteX48" fmla="*/ 161925 w 954881"/>
                <a:gd name="connsiteY48" fmla="*/ 457200 h 1231106"/>
                <a:gd name="connsiteX49" fmla="*/ 147637 w 954881"/>
                <a:gd name="connsiteY49" fmla="*/ 476250 h 1231106"/>
                <a:gd name="connsiteX50" fmla="*/ 126206 w 954881"/>
                <a:gd name="connsiteY50" fmla="*/ 488156 h 1231106"/>
                <a:gd name="connsiteX51" fmla="*/ 114300 w 954881"/>
                <a:gd name="connsiteY51" fmla="*/ 521494 h 1231106"/>
                <a:gd name="connsiteX52" fmla="*/ 133350 w 954881"/>
                <a:gd name="connsiteY52" fmla="*/ 550069 h 1231106"/>
                <a:gd name="connsiteX53" fmla="*/ 138112 w 954881"/>
                <a:gd name="connsiteY53" fmla="*/ 573881 h 1231106"/>
                <a:gd name="connsiteX54" fmla="*/ 171450 w 954881"/>
                <a:gd name="connsiteY54" fmla="*/ 583406 h 1231106"/>
                <a:gd name="connsiteX55" fmla="*/ 192881 w 954881"/>
                <a:gd name="connsiteY55" fmla="*/ 602456 h 1231106"/>
                <a:gd name="connsiteX56" fmla="*/ 195262 w 954881"/>
                <a:gd name="connsiteY56" fmla="*/ 616744 h 1231106"/>
                <a:gd name="connsiteX57" fmla="*/ 188118 w 954881"/>
                <a:gd name="connsiteY57" fmla="*/ 666750 h 1231106"/>
                <a:gd name="connsiteX58" fmla="*/ 192881 w 954881"/>
                <a:gd name="connsiteY58" fmla="*/ 700087 h 1231106"/>
                <a:gd name="connsiteX59" fmla="*/ 226218 w 954881"/>
                <a:gd name="connsiteY59" fmla="*/ 709612 h 1231106"/>
                <a:gd name="connsiteX60" fmla="*/ 223837 w 954881"/>
                <a:gd name="connsiteY60" fmla="*/ 745331 h 1231106"/>
                <a:gd name="connsiteX61" fmla="*/ 204787 w 954881"/>
                <a:gd name="connsiteY61" fmla="*/ 783431 h 1231106"/>
                <a:gd name="connsiteX62" fmla="*/ 173831 w 954881"/>
                <a:gd name="connsiteY62" fmla="*/ 797719 h 1231106"/>
                <a:gd name="connsiteX63" fmla="*/ 154781 w 954881"/>
                <a:gd name="connsiteY63" fmla="*/ 819150 h 1231106"/>
                <a:gd name="connsiteX64" fmla="*/ 135731 w 954881"/>
                <a:gd name="connsiteY64" fmla="*/ 842962 h 1231106"/>
                <a:gd name="connsiteX65" fmla="*/ 145256 w 954881"/>
                <a:gd name="connsiteY65" fmla="*/ 862012 h 1231106"/>
                <a:gd name="connsiteX66" fmla="*/ 169069 w 954881"/>
                <a:gd name="connsiteY66" fmla="*/ 885825 h 1231106"/>
                <a:gd name="connsiteX67" fmla="*/ 135731 w 954881"/>
                <a:gd name="connsiteY67" fmla="*/ 940594 h 1231106"/>
                <a:gd name="connsiteX68" fmla="*/ 116681 w 954881"/>
                <a:gd name="connsiteY68" fmla="*/ 916781 h 1231106"/>
                <a:gd name="connsiteX69" fmla="*/ 95249 w 954881"/>
                <a:gd name="connsiteY69" fmla="*/ 909637 h 1231106"/>
                <a:gd name="connsiteX70" fmla="*/ 73818 w 954881"/>
                <a:gd name="connsiteY70" fmla="*/ 935831 h 1231106"/>
                <a:gd name="connsiteX71" fmla="*/ 76200 w 954881"/>
                <a:gd name="connsiteY71" fmla="*/ 957262 h 1231106"/>
                <a:gd name="connsiteX72" fmla="*/ 76200 w 954881"/>
                <a:gd name="connsiteY72" fmla="*/ 997744 h 1231106"/>
                <a:gd name="connsiteX73" fmla="*/ 78581 w 954881"/>
                <a:gd name="connsiteY73" fmla="*/ 1026319 h 1231106"/>
                <a:gd name="connsiteX74" fmla="*/ 57150 w 954881"/>
                <a:gd name="connsiteY74" fmla="*/ 1050131 h 1231106"/>
                <a:gd name="connsiteX75" fmla="*/ 52387 w 954881"/>
                <a:gd name="connsiteY75" fmla="*/ 1057275 h 1231106"/>
                <a:gd name="connsiteX76" fmla="*/ 33337 w 954881"/>
                <a:gd name="connsiteY76" fmla="*/ 1066800 h 1231106"/>
                <a:gd name="connsiteX77" fmla="*/ 2381 w 954881"/>
                <a:gd name="connsiteY77" fmla="*/ 1057275 h 1231106"/>
                <a:gd name="connsiteX78" fmla="*/ 0 w 954881"/>
                <a:gd name="connsiteY78" fmla="*/ 1076325 h 1231106"/>
                <a:gd name="connsiteX79" fmla="*/ 7143 w 954881"/>
                <a:gd name="connsiteY79" fmla="*/ 1119187 h 1231106"/>
                <a:gd name="connsiteX80" fmla="*/ 9525 w 954881"/>
                <a:gd name="connsiteY80" fmla="*/ 1157287 h 1231106"/>
                <a:gd name="connsiteX81" fmla="*/ 2381 w 954881"/>
                <a:gd name="connsiteY81" fmla="*/ 1193006 h 1231106"/>
                <a:gd name="connsiteX82" fmla="*/ 23812 w 954881"/>
                <a:gd name="connsiteY82" fmla="*/ 1226344 h 1231106"/>
                <a:gd name="connsiteX83" fmla="*/ 76200 w 954881"/>
                <a:gd name="connsiteY83" fmla="*/ 1226344 h 1231106"/>
                <a:gd name="connsiteX84" fmla="*/ 128587 w 954881"/>
                <a:gd name="connsiteY84" fmla="*/ 1221581 h 1231106"/>
                <a:gd name="connsiteX85" fmla="*/ 140493 w 954881"/>
                <a:gd name="connsiteY85" fmla="*/ 1207294 h 1231106"/>
                <a:gd name="connsiteX86" fmla="*/ 169068 w 954881"/>
                <a:gd name="connsiteY86" fmla="*/ 1231106 h 1231106"/>
                <a:gd name="connsiteX87" fmla="*/ 185737 w 954881"/>
                <a:gd name="connsiteY87" fmla="*/ 1207294 h 1231106"/>
                <a:gd name="connsiteX88" fmla="*/ 211931 w 954881"/>
                <a:gd name="connsiteY88" fmla="*/ 1183481 h 1231106"/>
                <a:gd name="connsiteX89" fmla="*/ 230981 w 954881"/>
                <a:gd name="connsiteY89" fmla="*/ 1173956 h 1231106"/>
                <a:gd name="connsiteX90" fmla="*/ 259556 w 954881"/>
                <a:gd name="connsiteY90" fmla="*/ 1185862 h 1231106"/>
                <a:gd name="connsiteX91" fmla="*/ 292893 w 954881"/>
                <a:gd name="connsiteY91" fmla="*/ 1197769 h 1231106"/>
                <a:gd name="connsiteX92" fmla="*/ 328612 w 954881"/>
                <a:gd name="connsiteY92" fmla="*/ 1197769 h 1231106"/>
                <a:gd name="connsiteX93" fmla="*/ 354806 w 954881"/>
                <a:gd name="connsiteY93" fmla="*/ 1178719 h 1231106"/>
                <a:gd name="connsiteX94" fmla="*/ 381000 w 954881"/>
                <a:gd name="connsiteY94" fmla="*/ 1197769 h 1231106"/>
                <a:gd name="connsiteX95" fmla="*/ 411956 w 954881"/>
                <a:gd name="connsiteY95" fmla="*/ 1200149 h 1231106"/>
                <a:gd name="connsiteX96" fmla="*/ 426243 w 954881"/>
                <a:gd name="connsiteY96" fmla="*/ 1169194 h 1231106"/>
                <a:gd name="connsiteX97" fmla="*/ 478631 w 954881"/>
                <a:gd name="connsiteY97" fmla="*/ 1190625 h 1231106"/>
                <a:gd name="connsiteX98" fmla="*/ 497681 w 954881"/>
                <a:gd name="connsiteY98" fmla="*/ 1209675 h 1231106"/>
                <a:gd name="connsiteX99" fmla="*/ 511968 w 954881"/>
                <a:gd name="connsiteY99" fmla="*/ 1212056 h 1231106"/>
                <a:gd name="connsiteX100" fmla="*/ 519112 w 954881"/>
                <a:gd name="connsiteY100" fmla="*/ 1188244 h 1231106"/>
                <a:gd name="connsiteX101" fmla="*/ 540543 w 954881"/>
                <a:gd name="connsiteY101" fmla="*/ 1171575 h 1231106"/>
                <a:gd name="connsiteX102" fmla="*/ 564356 w 954881"/>
                <a:gd name="connsiteY102" fmla="*/ 1138237 h 1231106"/>
                <a:gd name="connsiteX103" fmla="*/ 595312 w 954881"/>
                <a:gd name="connsiteY103" fmla="*/ 1140619 h 1231106"/>
                <a:gd name="connsiteX104" fmla="*/ 607218 w 954881"/>
                <a:gd name="connsiteY104" fmla="*/ 1128712 h 1231106"/>
                <a:gd name="connsiteX105" fmla="*/ 638175 w 954881"/>
                <a:gd name="connsiteY105" fmla="*/ 1131094 h 1231106"/>
                <a:gd name="connsiteX106" fmla="*/ 657225 w 954881"/>
                <a:gd name="connsiteY106" fmla="*/ 1126331 h 1231106"/>
                <a:gd name="connsiteX107" fmla="*/ 688181 w 954881"/>
                <a:gd name="connsiteY107" fmla="*/ 1133475 h 1231106"/>
                <a:gd name="connsiteX108" fmla="*/ 709612 w 954881"/>
                <a:gd name="connsiteY108" fmla="*/ 1152525 h 1231106"/>
                <a:gd name="connsiteX109" fmla="*/ 740568 w 954881"/>
                <a:gd name="connsiteY109" fmla="*/ 1147762 h 1231106"/>
                <a:gd name="connsiteX110" fmla="*/ 742950 w 954881"/>
                <a:gd name="connsiteY110" fmla="*/ 1112044 h 1231106"/>
                <a:gd name="connsiteX111" fmla="*/ 773906 w 954881"/>
                <a:gd name="connsiteY111" fmla="*/ 1092994 h 1231106"/>
                <a:gd name="connsiteX112" fmla="*/ 797718 w 954881"/>
                <a:gd name="connsiteY112" fmla="*/ 1073944 h 1231106"/>
                <a:gd name="connsiteX113" fmla="*/ 831056 w 954881"/>
                <a:gd name="connsiteY113" fmla="*/ 1092994 h 1231106"/>
                <a:gd name="connsiteX114" fmla="*/ 857250 w 954881"/>
                <a:gd name="connsiteY114" fmla="*/ 1078706 h 1231106"/>
                <a:gd name="connsiteX115" fmla="*/ 831056 w 954881"/>
                <a:gd name="connsiteY115" fmla="*/ 1047750 h 1231106"/>
                <a:gd name="connsiteX116" fmla="*/ 833437 w 954881"/>
                <a:gd name="connsiteY116" fmla="*/ 1012031 h 1231106"/>
                <a:gd name="connsiteX117" fmla="*/ 814387 w 954881"/>
                <a:gd name="connsiteY117" fmla="*/ 985837 h 1231106"/>
                <a:gd name="connsiteX118" fmla="*/ 819150 w 954881"/>
                <a:gd name="connsiteY118" fmla="*/ 957262 h 1231106"/>
                <a:gd name="connsiteX119" fmla="*/ 831056 w 954881"/>
                <a:gd name="connsiteY119" fmla="*/ 933450 h 1231106"/>
                <a:gd name="connsiteX120" fmla="*/ 816768 w 954881"/>
                <a:gd name="connsiteY120" fmla="*/ 912019 h 1231106"/>
                <a:gd name="connsiteX121" fmla="*/ 866775 w 954881"/>
                <a:gd name="connsiteY121" fmla="*/ 888206 h 1231106"/>
                <a:gd name="connsiteX122" fmla="*/ 892968 w 954881"/>
                <a:gd name="connsiteY122" fmla="*/ 890587 h 1231106"/>
                <a:gd name="connsiteX123" fmla="*/ 954881 w 954881"/>
                <a:gd name="connsiteY123" fmla="*/ 845344 h 1231106"/>
                <a:gd name="connsiteX0" fmla="*/ 954881 w 954881"/>
                <a:gd name="connsiteY0" fmla="*/ 845344 h 1231106"/>
                <a:gd name="connsiteX1" fmla="*/ 921543 w 954881"/>
                <a:gd name="connsiteY1" fmla="*/ 769144 h 1231106"/>
                <a:gd name="connsiteX2" fmla="*/ 933450 w 954881"/>
                <a:gd name="connsiteY2" fmla="*/ 714375 h 1231106"/>
                <a:gd name="connsiteX3" fmla="*/ 892968 w 954881"/>
                <a:gd name="connsiteY3" fmla="*/ 702469 h 1231106"/>
                <a:gd name="connsiteX4" fmla="*/ 876300 w 954881"/>
                <a:gd name="connsiteY4" fmla="*/ 669131 h 1231106"/>
                <a:gd name="connsiteX5" fmla="*/ 866775 w 954881"/>
                <a:gd name="connsiteY5" fmla="*/ 645319 h 1231106"/>
                <a:gd name="connsiteX6" fmla="*/ 862012 w 954881"/>
                <a:gd name="connsiteY6" fmla="*/ 609600 h 1231106"/>
                <a:gd name="connsiteX7" fmla="*/ 840581 w 954881"/>
                <a:gd name="connsiteY7" fmla="*/ 583406 h 1231106"/>
                <a:gd name="connsiteX8" fmla="*/ 821531 w 954881"/>
                <a:gd name="connsiteY8" fmla="*/ 571500 h 1231106"/>
                <a:gd name="connsiteX9" fmla="*/ 783431 w 954881"/>
                <a:gd name="connsiteY9" fmla="*/ 559594 h 1231106"/>
                <a:gd name="connsiteX10" fmla="*/ 745331 w 954881"/>
                <a:gd name="connsiteY10" fmla="*/ 561975 h 1231106"/>
                <a:gd name="connsiteX11" fmla="*/ 723900 w 954881"/>
                <a:gd name="connsiteY11" fmla="*/ 554831 h 1231106"/>
                <a:gd name="connsiteX12" fmla="*/ 711993 w 954881"/>
                <a:gd name="connsiteY12" fmla="*/ 540543 h 1231106"/>
                <a:gd name="connsiteX13" fmla="*/ 707231 w 954881"/>
                <a:gd name="connsiteY13" fmla="*/ 497681 h 1231106"/>
                <a:gd name="connsiteX14" fmla="*/ 692943 w 954881"/>
                <a:gd name="connsiteY14" fmla="*/ 447675 h 1231106"/>
                <a:gd name="connsiteX15" fmla="*/ 692943 w 954881"/>
                <a:gd name="connsiteY15" fmla="*/ 414337 h 1231106"/>
                <a:gd name="connsiteX16" fmla="*/ 681037 w 954881"/>
                <a:gd name="connsiteY16" fmla="*/ 402431 h 1231106"/>
                <a:gd name="connsiteX17" fmla="*/ 640556 w 954881"/>
                <a:gd name="connsiteY17" fmla="*/ 373856 h 1231106"/>
                <a:gd name="connsiteX18" fmla="*/ 633412 w 954881"/>
                <a:gd name="connsiteY18" fmla="*/ 340519 h 1231106"/>
                <a:gd name="connsiteX19" fmla="*/ 614362 w 954881"/>
                <a:gd name="connsiteY19" fmla="*/ 300037 h 1231106"/>
                <a:gd name="connsiteX20" fmla="*/ 592931 w 954881"/>
                <a:gd name="connsiteY20" fmla="*/ 254794 h 1231106"/>
                <a:gd name="connsiteX21" fmla="*/ 592931 w 954881"/>
                <a:gd name="connsiteY21" fmla="*/ 238125 h 1231106"/>
                <a:gd name="connsiteX22" fmla="*/ 595312 w 954881"/>
                <a:gd name="connsiteY22" fmla="*/ 200025 h 1231106"/>
                <a:gd name="connsiteX23" fmla="*/ 564356 w 954881"/>
                <a:gd name="connsiteY23" fmla="*/ 154781 h 1231106"/>
                <a:gd name="connsiteX24" fmla="*/ 538162 w 954881"/>
                <a:gd name="connsiteY24" fmla="*/ 126206 h 1231106"/>
                <a:gd name="connsiteX25" fmla="*/ 497681 w 954881"/>
                <a:gd name="connsiteY25" fmla="*/ 116681 h 1231106"/>
                <a:gd name="connsiteX26" fmla="*/ 464343 w 954881"/>
                <a:gd name="connsiteY26" fmla="*/ 90487 h 1231106"/>
                <a:gd name="connsiteX27" fmla="*/ 442912 w 954881"/>
                <a:gd name="connsiteY27" fmla="*/ 71437 h 1231106"/>
                <a:gd name="connsiteX28" fmla="*/ 404812 w 954881"/>
                <a:gd name="connsiteY28" fmla="*/ 50006 h 1231106"/>
                <a:gd name="connsiteX29" fmla="*/ 371475 w 954881"/>
                <a:gd name="connsiteY29" fmla="*/ 47625 h 1231106"/>
                <a:gd name="connsiteX30" fmla="*/ 314325 w 954881"/>
                <a:gd name="connsiteY30" fmla="*/ 40481 h 1231106"/>
                <a:gd name="connsiteX31" fmla="*/ 280987 w 954881"/>
                <a:gd name="connsiteY31" fmla="*/ 42862 h 1231106"/>
                <a:gd name="connsiteX32" fmla="*/ 283368 w 954881"/>
                <a:gd name="connsiteY32" fmla="*/ 11906 h 1231106"/>
                <a:gd name="connsiteX33" fmla="*/ 250031 w 954881"/>
                <a:gd name="connsiteY33" fmla="*/ 0 h 1231106"/>
                <a:gd name="connsiteX34" fmla="*/ 226218 w 954881"/>
                <a:gd name="connsiteY34" fmla="*/ 0 h 1231106"/>
                <a:gd name="connsiteX35" fmla="*/ 211931 w 954881"/>
                <a:gd name="connsiteY35" fmla="*/ 21431 h 1231106"/>
                <a:gd name="connsiteX36" fmla="*/ 228600 w 954881"/>
                <a:gd name="connsiteY36" fmla="*/ 42862 h 1231106"/>
                <a:gd name="connsiteX37" fmla="*/ 223837 w 954881"/>
                <a:gd name="connsiteY37" fmla="*/ 66675 h 1231106"/>
                <a:gd name="connsiteX38" fmla="*/ 223837 w 954881"/>
                <a:gd name="connsiteY38" fmla="*/ 104775 h 1231106"/>
                <a:gd name="connsiteX39" fmla="*/ 219075 w 954881"/>
                <a:gd name="connsiteY39" fmla="*/ 128587 h 1231106"/>
                <a:gd name="connsiteX40" fmla="*/ 219075 w 954881"/>
                <a:gd name="connsiteY40" fmla="*/ 142875 h 1231106"/>
                <a:gd name="connsiteX41" fmla="*/ 219075 w 954881"/>
                <a:gd name="connsiteY41" fmla="*/ 192881 h 1231106"/>
                <a:gd name="connsiteX42" fmla="*/ 228600 w 954881"/>
                <a:gd name="connsiteY42" fmla="*/ 235744 h 1231106"/>
                <a:gd name="connsiteX43" fmla="*/ 235743 w 954881"/>
                <a:gd name="connsiteY43" fmla="*/ 266700 h 1231106"/>
                <a:gd name="connsiteX44" fmla="*/ 211931 w 954881"/>
                <a:gd name="connsiteY44" fmla="*/ 309563 h 1231106"/>
                <a:gd name="connsiteX45" fmla="*/ 195262 w 954881"/>
                <a:gd name="connsiteY45" fmla="*/ 354806 h 1231106"/>
                <a:gd name="connsiteX46" fmla="*/ 188118 w 954881"/>
                <a:gd name="connsiteY46" fmla="*/ 400050 h 1231106"/>
                <a:gd name="connsiteX47" fmla="*/ 183356 w 954881"/>
                <a:gd name="connsiteY47" fmla="*/ 433387 h 1231106"/>
                <a:gd name="connsiteX48" fmla="*/ 161925 w 954881"/>
                <a:gd name="connsiteY48" fmla="*/ 457200 h 1231106"/>
                <a:gd name="connsiteX49" fmla="*/ 147637 w 954881"/>
                <a:gd name="connsiteY49" fmla="*/ 476250 h 1231106"/>
                <a:gd name="connsiteX50" fmla="*/ 126206 w 954881"/>
                <a:gd name="connsiteY50" fmla="*/ 488156 h 1231106"/>
                <a:gd name="connsiteX51" fmla="*/ 114300 w 954881"/>
                <a:gd name="connsiteY51" fmla="*/ 521494 h 1231106"/>
                <a:gd name="connsiteX52" fmla="*/ 133350 w 954881"/>
                <a:gd name="connsiteY52" fmla="*/ 550069 h 1231106"/>
                <a:gd name="connsiteX53" fmla="*/ 138112 w 954881"/>
                <a:gd name="connsiteY53" fmla="*/ 573881 h 1231106"/>
                <a:gd name="connsiteX54" fmla="*/ 171450 w 954881"/>
                <a:gd name="connsiteY54" fmla="*/ 583406 h 1231106"/>
                <a:gd name="connsiteX55" fmla="*/ 192881 w 954881"/>
                <a:gd name="connsiteY55" fmla="*/ 602456 h 1231106"/>
                <a:gd name="connsiteX56" fmla="*/ 195262 w 954881"/>
                <a:gd name="connsiteY56" fmla="*/ 616744 h 1231106"/>
                <a:gd name="connsiteX57" fmla="*/ 188118 w 954881"/>
                <a:gd name="connsiteY57" fmla="*/ 666750 h 1231106"/>
                <a:gd name="connsiteX58" fmla="*/ 192881 w 954881"/>
                <a:gd name="connsiteY58" fmla="*/ 700087 h 1231106"/>
                <a:gd name="connsiteX59" fmla="*/ 226218 w 954881"/>
                <a:gd name="connsiteY59" fmla="*/ 709612 h 1231106"/>
                <a:gd name="connsiteX60" fmla="*/ 223837 w 954881"/>
                <a:gd name="connsiteY60" fmla="*/ 745331 h 1231106"/>
                <a:gd name="connsiteX61" fmla="*/ 204787 w 954881"/>
                <a:gd name="connsiteY61" fmla="*/ 783431 h 1231106"/>
                <a:gd name="connsiteX62" fmla="*/ 173831 w 954881"/>
                <a:gd name="connsiteY62" fmla="*/ 797719 h 1231106"/>
                <a:gd name="connsiteX63" fmla="*/ 154781 w 954881"/>
                <a:gd name="connsiteY63" fmla="*/ 819150 h 1231106"/>
                <a:gd name="connsiteX64" fmla="*/ 135731 w 954881"/>
                <a:gd name="connsiteY64" fmla="*/ 842962 h 1231106"/>
                <a:gd name="connsiteX65" fmla="*/ 145256 w 954881"/>
                <a:gd name="connsiteY65" fmla="*/ 862012 h 1231106"/>
                <a:gd name="connsiteX66" fmla="*/ 169069 w 954881"/>
                <a:gd name="connsiteY66" fmla="*/ 885825 h 1231106"/>
                <a:gd name="connsiteX67" fmla="*/ 135731 w 954881"/>
                <a:gd name="connsiteY67" fmla="*/ 940594 h 1231106"/>
                <a:gd name="connsiteX68" fmla="*/ 116681 w 954881"/>
                <a:gd name="connsiteY68" fmla="*/ 916781 h 1231106"/>
                <a:gd name="connsiteX69" fmla="*/ 95249 w 954881"/>
                <a:gd name="connsiteY69" fmla="*/ 909637 h 1231106"/>
                <a:gd name="connsiteX70" fmla="*/ 73818 w 954881"/>
                <a:gd name="connsiteY70" fmla="*/ 935831 h 1231106"/>
                <a:gd name="connsiteX71" fmla="*/ 76200 w 954881"/>
                <a:gd name="connsiteY71" fmla="*/ 957262 h 1231106"/>
                <a:gd name="connsiteX72" fmla="*/ 76200 w 954881"/>
                <a:gd name="connsiteY72" fmla="*/ 997744 h 1231106"/>
                <a:gd name="connsiteX73" fmla="*/ 78581 w 954881"/>
                <a:gd name="connsiteY73" fmla="*/ 1026319 h 1231106"/>
                <a:gd name="connsiteX74" fmla="*/ 57150 w 954881"/>
                <a:gd name="connsiteY74" fmla="*/ 1050131 h 1231106"/>
                <a:gd name="connsiteX75" fmla="*/ 52387 w 954881"/>
                <a:gd name="connsiteY75" fmla="*/ 1057275 h 1231106"/>
                <a:gd name="connsiteX76" fmla="*/ 33337 w 954881"/>
                <a:gd name="connsiteY76" fmla="*/ 1066800 h 1231106"/>
                <a:gd name="connsiteX77" fmla="*/ 2381 w 954881"/>
                <a:gd name="connsiteY77" fmla="*/ 1057275 h 1231106"/>
                <a:gd name="connsiteX78" fmla="*/ 0 w 954881"/>
                <a:gd name="connsiteY78" fmla="*/ 1076325 h 1231106"/>
                <a:gd name="connsiteX79" fmla="*/ 7143 w 954881"/>
                <a:gd name="connsiteY79" fmla="*/ 1119187 h 1231106"/>
                <a:gd name="connsiteX80" fmla="*/ 9525 w 954881"/>
                <a:gd name="connsiteY80" fmla="*/ 1157287 h 1231106"/>
                <a:gd name="connsiteX81" fmla="*/ 2381 w 954881"/>
                <a:gd name="connsiteY81" fmla="*/ 1193006 h 1231106"/>
                <a:gd name="connsiteX82" fmla="*/ 23812 w 954881"/>
                <a:gd name="connsiteY82" fmla="*/ 1226344 h 1231106"/>
                <a:gd name="connsiteX83" fmla="*/ 76200 w 954881"/>
                <a:gd name="connsiteY83" fmla="*/ 1226344 h 1231106"/>
                <a:gd name="connsiteX84" fmla="*/ 128587 w 954881"/>
                <a:gd name="connsiteY84" fmla="*/ 1221581 h 1231106"/>
                <a:gd name="connsiteX85" fmla="*/ 140493 w 954881"/>
                <a:gd name="connsiteY85" fmla="*/ 1207294 h 1231106"/>
                <a:gd name="connsiteX86" fmla="*/ 169068 w 954881"/>
                <a:gd name="connsiteY86" fmla="*/ 1231106 h 1231106"/>
                <a:gd name="connsiteX87" fmla="*/ 185737 w 954881"/>
                <a:gd name="connsiteY87" fmla="*/ 1207294 h 1231106"/>
                <a:gd name="connsiteX88" fmla="*/ 211931 w 954881"/>
                <a:gd name="connsiteY88" fmla="*/ 1183481 h 1231106"/>
                <a:gd name="connsiteX89" fmla="*/ 214312 w 954881"/>
                <a:gd name="connsiteY89" fmla="*/ 1171575 h 1231106"/>
                <a:gd name="connsiteX90" fmla="*/ 230981 w 954881"/>
                <a:gd name="connsiteY90" fmla="*/ 1173956 h 1231106"/>
                <a:gd name="connsiteX91" fmla="*/ 259556 w 954881"/>
                <a:gd name="connsiteY91" fmla="*/ 1185862 h 1231106"/>
                <a:gd name="connsiteX92" fmla="*/ 292893 w 954881"/>
                <a:gd name="connsiteY92" fmla="*/ 1197769 h 1231106"/>
                <a:gd name="connsiteX93" fmla="*/ 328612 w 954881"/>
                <a:gd name="connsiteY93" fmla="*/ 1197769 h 1231106"/>
                <a:gd name="connsiteX94" fmla="*/ 354806 w 954881"/>
                <a:gd name="connsiteY94" fmla="*/ 1178719 h 1231106"/>
                <a:gd name="connsiteX95" fmla="*/ 381000 w 954881"/>
                <a:gd name="connsiteY95" fmla="*/ 1197769 h 1231106"/>
                <a:gd name="connsiteX96" fmla="*/ 411956 w 954881"/>
                <a:gd name="connsiteY96" fmla="*/ 1200149 h 1231106"/>
                <a:gd name="connsiteX97" fmla="*/ 426243 w 954881"/>
                <a:gd name="connsiteY97" fmla="*/ 1169194 h 1231106"/>
                <a:gd name="connsiteX98" fmla="*/ 478631 w 954881"/>
                <a:gd name="connsiteY98" fmla="*/ 1190625 h 1231106"/>
                <a:gd name="connsiteX99" fmla="*/ 497681 w 954881"/>
                <a:gd name="connsiteY99" fmla="*/ 1209675 h 1231106"/>
                <a:gd name="connsiteX100" fmla="*/ 511968 w 954881"/>
                <a:gd name="connsiteY100" fmla="*/ 1212056 h 1231106"/>
                <a:gd name="connsiteX101" fmla="*/ 519112 w 954881"/>
                <a:gd name="connsiteY101" fmla="*/ 1188244 h 1231106"/>
                <a:gd name="connsiteX102" fmla="*/ 540543 w 954881"/>
                <a:gd name="connsiteY102" fmla="*/ 1171575 h 1231106"/>
                <a:gd name="connsiteX103" fmla="*/ 564356 w 954881"/>
                <a:gd name="connsiteY103" fmla="*/ 1138237 h 1231106"/>
                <a:gd name="connsiteX104" fmla="*/ 595312 w 954881"/>
                <a:gd name="connsiteY104" fmla="*/ 1140619 h 1231106"/>
                <a:gd name="connsiteX105" fmla="*/ 607218 w 954881"/>
                <a:gd name="connsiteY105" fmla="*/ 1128712 h 1231106"/>
                <a:gd name="connsiteX106" fmla="*/ 638175 w 954881"/>
                <a:gd name="connsiteY106" fmla="*/ 1131094 h 1231106"/>
                <a:gd name="connsiteX107" fmla="*/ 657225 w 954881"/>
                <a:gd name="connsiteY107" fmla="*/ 1126331 h 1231106"/>
                <a:gd name="connsiteX108" fmla="*/ 688181 w 954881"/>
                <a:gd name="connsiteY108" fmla="*/ 1133475 h 1231106"/>
                <a:gd name="connsiteX109" fmla="*/ 709612 w 954881"/>
                <a:gd name="connsiteY109" fmla="*/ 1152525 h 1231106"/>
                <a:gd name="connsiteX110" fmla="*/ 740568 w 954881"/>
                <a:gd name="connsiteY110" fmla="*/ 1147762 h 1231106"/>
                <a:gd name="connsiteX111" fmla="*/ 742950 w 954881"/>
                <a:gd name="connsiteY111" fmla="*/ 1112044 h 1231106"/>
                <a:gd name="connsiteX112" fmla="*/ 773906 w 954881"/>
                <a:gd name="connsiteY112" fmla="*/ 1092994 h 1231106"/>
                <a:gd name="connsiteX113" fmla="*/ 797718 w 954881"/>
                <a:gd name="connsiteY113" fmla="*/ 1073944 h 1231106"/>
                <a:gd name="connsiteX114" fmla="*/ 831056 w 954881"/>
                <a:gd name="connsiteY114" fmla="*/ 1092994 h 1231106"/>
                <a:gd name="connsiteX115" fmla="*/ 857250 w 954881"/>
                <a:gd name="connsiteY115" fmla="*/ 1078706 h 1231106"/>
                <a:gd name="connsiteX116" fmla="*/ 831056 w 954881"/>
                <a:gd name="connsiteY116" fmla="*/ 1047750 h 1231106"/>
                <a:gd name="connsiteX117" fmla="*/ 833437 w 954881"/>
                <a:gd name="connsiteY117" fmla="*/ 1012031 h 1231106"/>
                <a:gd name="connsiteX118" fmla="*/ 814387 w 954881"/>
                <a:gd name="connsiteY118" fmla="*/ 985837 h 1231106"/>
                <a:gd name="connsiteX119" fmla="*/ 819150 w 954881"/>
                <a:gd name="connsiteY119" fmla="*/ 957262 h 1231106"/>
                <a:gd name="connsiteX120" fmla="*/ 831056 w 954881"/>
                <a:gd name="connsiteY120" fmla="*/ 933450 h 1231106"/>
                <a:gd name="connsiteX121" fmla="*/ 816768 w 954881"/>
                <a:gd name="connsiteY121" fmla="*/ 912019 h 1231106"/>
                <a:gd name="connsiteX122" fmla="*/ 866775 w 954881"/>
                <a:gd name="connsiteY122" fmla="*/ 888206 h 1231106"/>
                <a:gd name="connsiteX123" fmla="*/ 892968 w 954881"/>
                <a:gd name="connsiteY123" fmla="*/ 890587 h 1231106"/>
                <a:gd name="connsiteX124" fmla="*/ 954881 w 954881"/>
                <a:gd name="connsiteY124" fmla="*/ 845344 h 1231106"/>
                <a:gd name="connsiteX0" fmla="*/ 954881 w 954881"/>
                <a:gd name="connsiteY0" fmla="*/ 845344 h 1231106"/>
                <a:gd name="connsiteX1" fmla="*/ 921543 w 954881"/>
                <a:gd name="connsiteY1" fmla="*/ 769144 h 1231106"/>
                <a:gd name="connsiteX2" fmla="*/ 933450 w 954881"/>
                <a:gd name="connsiteY2" fmla="*/ 714375 h 1231106"/>
                <a:gd name="connsiteX3" fmla="*/ 892968 w 954881"/>
                <a:gd name="connsiteY3" fmla="*/ 702469 h 1231106"/>
                <a:gd name="connsiteX4" fmla="*/ 876300 w 954881"/>
                <a:gd name="connsiteY4" fmla="*/ 669131 h 1231106"/>
                <a:gd name="connsiteX5" fmla="*/ 866775 w 954881"/>
                <a:gd name="connsiteY5" fmla="*/ 645319 h 1231106"/>
                <a:gd name="connsiteX6" fmla="*/ 862012 w 954881"/>
                <a:gd name="connsiteY6" fmla="*/ 609600 h 1231106"/>
                <a:gd name="connsiteX7" fmla="*/ 840581 w 954881"/>
                <a:gd name="connsiteY7" fmla="*/ 583406 h 1231106"/>
                <a:gd name="connsiteX8" fmla="*/ 821531 w 954881"/>
                <a:gd name="connsiteY8" fmla="*/ 571500 h 1231106"/>
                <a:gd name="connsiteX9" fmla="*/ 783431 w 954881"/>
                <a:gd name="connsiteY9" fmla="*/ 559594 h 1231106"/>
                <a:gd name="connsiteX10" fmla="*/ 745331 w 954881"/>
                <a:gd name="connsiteY10" fmla="*/ 561975 h 1231106"/>
                <a:gd name="connsiteX11" fmla="*/ 723900 w 954881"/>
                <a:gd name="connsiteY11" fmla="*/ 554831 h 1231106"/>
                <a:gd name="connsiteX12" fmla="*/ 711993 w 954881"/>
                <a:gd name="connsiteY12" fmla="*/ 540543 h 1231106"/>
                <a:gd name="connsiteX13" fmla="*/ 707231 w 954881"/>
                <a:gd name="connsiteY13" fmla="*/ 497681 h 1231106"/>
                <a:gd name="connsiteX14" fmla="*/ 692943 w 954881"/>
                <a:gd name="connsiteY14" fmla="*/ 447675 h 1231106"/>
                <a:gd name="connsiteX15" fmla="*/ 692943 w 954881"/>
                <a:gd name="connsiteY15" fmla="*/ 414337 h 1231106"/>
                <a:gd name="connsiteX16" fmla="*/ 681037 w 954881"/>
                <a:gd name="connsiteY16" fmla="*/ 402431 h 1231106"/>
                <a:gd name="connsiteX17" fmla="*/ 640556 w 954881"/>
                <a:gd name="connsiteY17" fmla="*/ 373856 h 1231106"/>
                <a:gd name="connsiteX18" fmla="*/ 633412 w 954881"/>
                <a:gd name="connsiteY18" fmla="*/ 340519 h 1231106"/>
                <a:gd name="connsiteX19" fmla="*/ 614362 w 954881"/>
                <a:gd name="connsiteY19" fmla="*/ 300037 h 1231106"/>
                <a:gd name="connsiteX20" fmla="*/ 592931 w 954881"/>
                <a:gd name="connsiteY20" fmla="*/ 254794 h 1231106"/>
                <a:gd name="connsiteX21" fmla="*/ 592931 w 954881"/>
                <a:gd name="connsiteY21" fmla="*/ 238125 h 1231106"/>
                <a:gd name="connsiteX22" fmla="*/ 595312 w 954881"/>
                <a:gd name="connsiteY22" fmla="*/ 200025 h 1231106"/>
                <a:gd name="connsiteX23" fmla="*/ 564356 w 954881"/>
                <a:gd name="connsiteY23" fmla="*/ 154781 h 1231106"/>
                <a:gd name="connsiteX24" fmla="*/ 538162 w 954881"/>
                <a:gd name="connsiteY24" fmla="*/ 126206 h 1231106"/>
                <a:gd name="connsiteX25" fmla="*/ 497681 w 954881"/>
                <a:gd name="connsiteY25" fmla="*/ 116681 h 1231106"/>
                <a:gd name="connsiteX26" fmla="*/ 464343 w 954881"/>
                <a:gd name="connsiteY26" fmla="*/ 90487 h 1231106"/>
                <a:gd name="connsiteX27" fmla="*/ 442912 w 954881"/>
                <a:gd name="connsiteY27" fmla="*/ 71437 h 1231106"/>
                <a:gd name="connsiteX28" fmla="*/ 404812 w 954881"/>
                <a:gd name="connsiteY28" fmla="*/ 50006 h 1231106"/>
                <a:gd name="connsiteX29" fmla="*/ 371475 w 954881"/>
                <a:gd name="connsiteY29" fmla="*/ 47625 h 1231106"/>
                <a:gd name="connsiteX30" fmla="*/ 314325 w 954881"/>
                <a:gd name="connsiteY30" fmla="*/ 40481 h 1231106"/>
                <a:gd name="connsiteX31" fmla="*/ 280987 w 954881"/>
                <a:gd name="connsiteY31" fmla="*/ 42862 h 1231106"/>
                <a:gd name="connsiteX32" fmla="*/ 283368 w 954881"/>
                <a:gd name="connsiteY32" fmla="*/ 11906 h 1231106"/>
                <a:gd name="connsiteX33" fmla="*/ 250031 w 954881"/>
                <a:gd name="connsiteY33" fmla="*/ 0 h 1231106"/>
                <a:gd name="connsiteX34" fmla="*/ 226218 w 954881"/>
                <a:gd name="connsiteY34" fmla="*/ 0 h 1231106"/>
                <a:gd name="connsiteX35" fmla="*/ 211931 w 954881"/>
                <a:gd name="connsiteY35" fmla="*/ 21431 h 1231106"/>
                <a:gd name="connsiteX36" fmla="*/ 228600 w 954881"/>
                <a:gd name="connsiteY36" fmla="*/ 42862 h 1231106"/>
                <a:gd name="connsiteX37" fmla="*/ 223837 w 954881"/>
                <a:gd name="connsiteY37" fmla="*/ 66675 h 1231106"/>
                <a:gd name="connsiteX38" fmla="*/ 223837 w 954881"/>
                <a:gd name="connsiteY38" fmla="*/ 104775 h 1231106"/>
                <a:gd name="connsiteX39" fmla="*/ 219075 w 954881"/>
                <a:gd name="connsiteY39" fmla="*/ 128587 h 1231106"/>
                <a:gd name="connsiteX40" fmla="*/ 219075 w 954881"/>
                <a:gd name="connsiteY40" fmla="*/ 142875 h 1231106"/>
                <a:gd name="connsiteX41" fmla="*/ 219075 w 954881"/>
                <a:gd name="connsiteY41" fmla="*/ 192881 h 1231106"/>
                <a:gd name="connsiteX42" fmla="*/ 228600 w 954881"/>
                <a:gd name="connsiteY42" fmla="*/ 235744 h 1231106"/>
                <a:gd name="connsiteX43" fmla="*/ 235743 w 954881"/>
                <a:gd name="connsiteY43" fmla="*/ 266700 h 1231106"/>
                <a:gd name="connsiteX44" fmla="*/ 211931 w 954881"/>
                <a:gd name="connsiteY44" fmla="*/ 309563 h 1231106"/>
                <a:gd name="connsiteX45" fmla="*/ 195262 w 954881"/>
                <a:gd name="connsiteY45" fmla="*/ 354806 h 1231106"/>
                <a:gd name="connsiteX46" fmla="*/ 188118 w 954881"/>
                <a:gd name="connsiteY46" fmla="*/ 400050 h 1231106"/>
                <a:gd name="connsiteX47" fmla="*/ 183356 w 954881"/>
                <a:gd name="connsiteY47" fmla="*/ 433387 h 1231106"/>
                <a:gd name="connsiteX48" fmla="*/ 161925 w 954881"/>
                <a:gd name="connsiteY48" fmla="*/ 457200 h 1231106"/>
                <a:gd name="connsiteX49" fmla="*/ 147637 w 954881"/>
                <a:gd name="connsiteY49" fmla="*/ 476250 h 1231106"/>
                <a:gd name="connsiteX50" fmla="*/ 126206 w 954881"/>
                <a:gd name="connsiteY50" fmla="*/ 488156 h 1231106"/>
                <a:gd name="connsiteX51" fmla="*/ 114300 w 954881"/>
                <a:gd name="connsiteY51" fmla="*/ 521494 h 1231106"/>
                <a:gd name="connsiteX52" fmla="*/ 133350 w 954881"/>
                <a:gd name="connsiteY52" fmla="*/ 550069 h 1231106"/>
                <a:gd name="connsiteX53" fmla="*/ 138112 w 954881"/>
                <a:gd name="connsiteY53" fmla="*/ 573881 h 1231106"/>
                <a:gd name="connsiteX54" fmla="*/ 171450 w 954881"/>
                <a:gd name="connsiteY54" fmla="*/ 583406 h 1231106"/>
                <a:gd name="connsiteX55" fmla="*/ 192881 w 954881"/>
                <a:gd name="connsiteY55" fmla="*/ 602456 h 1231106"/>
                <a:gd name="connsiteX56" fmla="*/ 195262 w 954881"/>
                <a:gd name="connsiteY56" fmla="*/ 616744 h 1231106"/>
                <a:gd name="connsiteX57" fmla="*/ 188118 w 954881"/>
                <a:gd name="connsiteY57" fmla="*/ 666750 h 1231106"/>
                <a:gd name="connsiteX58" fmla="*/ 192881 w 954881"/>
                <a:gd name="connsiteY58" fmla="*/ 700087 h 1231106"/>
                <a:gd name="connsiteX59" fmla="*/ 226218 w 954881"/>
                <a:gd name="connsiteY59" fmla="*/ 709612 h 1231106"/>
                <a:gd name="connsiteX60" fmla="*/ 223837 w 954881"/>
                <a:gd name="connsiteY60" fmla="*/ 745331 h 1231106"/>
                <a:gd name="connsiteX61" fmla="*/ 204787 w 954881"/>
                <a:gd name="connsiteY61" fmla="*/ 783431 h 1231106"/>
                <a:gd name="connsiteX62" fmla="*/ 173831 w 954881"/>
                <a:gd name="connsiteY62" fmla="*/ 797719 h 1231106"/>
                <a:gd name="connsiteX63" fmla="*/ 154781 w 954881"/>
                <a:gd name="connsiteY63" fmla="*/ 819150 h 1231106"/>
                <a:gd name="connsiteX64" fmla="*/ 135731 w 954881"/>
                <a:gd name="connsiteY64" fmla="*/ 842962 h 1231106"/>
                <a:gd name="connsiteX65" fmla="*/ 145256 w 954881"/>
                <a:gd name="connsiteY65" fmla="*/ 862012 h 1231106"/>
                <a:gd name="connsiteX66" fmla="*/ 169069 w 954881"/>
                <a:gd name="connsiteY66" fmla="*/ 885825 h 1231106"/>
                <a:gd name="connsiteX67" fmla="*/ 135731 w 954881"/>
                <a:gd name="connsiteY67" fmla="*/ 940594 h 1231106"/>
                <a:gd name="connsiteX68" fmla="*/ 116681 w 954881"/>
                <a:gd name="connsiteY68" fmla="*/ 916781 h 1231106"/>
                <a:gd name="connsiteX69" fmla="*/ 95249 w 954881"/>
                <a:gd name="connsiteY69" fmla="*/ 909637 h 1231106"/>
                <a:gd name="connsiteX70" fmla="*/ 73818 w 954881"/>
                <a:gd name="connsiteY70" fmla="*/ 935831 h 1231106"/>
                <a:gd name="connsiteX71" fmla="*/ 76200 w 954881"/>
                <a:gd name="connsiteY71" fmla="*/ 957262 h 1231106"/>
                <a:gd name="connsiteX72" fmla="*/ 76200 w 954881"/>
                <a:gd name="connsiteY72" fmla="*/ 997744 h 1231106"/>
                <a:gd name="connsiteX73" fmla="*/ 78581 w 954881"/>
                <a:gd name="connsiteY73" fmla="*/ 1026319 h 1231106"/>
                <a:gd name="connsiteX74" fmla="*/ 57150 w 954881"/>
                <a:gd name="connsiteY74" fmla="*/ 1050131 h 1231106"/>
                <a:gd name="connsiteX75" fmla="*/ 52387 w 954881"/>
                <a:gd name="connsiteY75" fmla="*/ 1057275 h 1231106"/>
                <a:gd name="connsiteX76" fmla="*/ 33337 w 954881"/>
                <a:gd name="connsiteY76" fmla="*/ 1066800 h 1231106"/>
                <a:gd name="connsiteX77" fmla="*/ 2381 w 954881"/>
                <a:gd name="connsiteY77" fmla="*/ 1057275 h 1231106"/>
                <a:gd name="connsiteX78" fmla="*/ 0 w 954881"/>
                <a:gd name="connsiteY78" fmla="*/ 1076325 h 1231106"/>
                <a:gd name="connsiteX79" fmla="*/ 7143 w 954881"/>
                <a:gd name="connsiteY79" fmla="*/ 1119187 h 1231106"/>
                <a:gd name="connsiteX80" fmla="*/ 9525 w 954881"/>
                <a:gd name="connsiteY80" fmla="*/ 1157287 h 1231106"/>
                <a:gd name="connsiteX81" fmla="*/ 2381 w 954881"/>
                <a:gd name="connsiteY81" fmla="*/ 1193006 h 1231106"/>
                <a:gd name="connsiteX82" fmla="*/ 23812 w 954881"/>
                <a:gd name="connsiteY82" fmla="*/ 1226344 h 1231106"/>
                <a:gd name="connsiteX83" fmla="*/ 76200 w 954881"/>
                <a:gd name="connsiteY83" fmla="*/ 1226344 h 1231106"/>
                <a:gd name="connsiteX84" fmla="*/ 128587 w 954881"/>
                <a:gd name="connsiteY84" fmla="*/ 1221581 h 1231106"/>
                <a:gd name="connsiteX85" fmla="*/ 140493 w 954881"/>
                <a:gd name="connsiteY85" fmla="*/ 1207294 h 1231106"/>
                <a:gd name="connsiteX86" fmla="*/ 169068 w 954881"/>
                <a:gd name="connsiteY86" fmla="*/ 1231106 h 1231106"/>
                <a:gd name="connsiteX87" fmla="*/ 185737 w 954881"/>
                <a:gd name="connsiteY87" fmla="*/ 1207294 h 1231106"/>
                <a:gd name="connsiteX88" fmla="*/ 211931 w 954881"/>
                <a:gd name="connsiteY88" fmla="*/ 1183481 h 1231106"/>
                <a:gd name="connsiteX89" fmla="*/ 214312 w 954881"/>
                <a:gd name="connsiteY89" fmla="*/ 1171575 h 1231106"/>
                <a:gd name="connsiteX90" fmla="*/ 230981 w 954881"/>
                <a:gd name="connsiteY90" fmla="*/ 1173956 h 1231106"/>
                <a:gd name="connsiteX91" fmla="*/ 254794 w 954881"/>
                <a:gd name="connsiteY91" fmla="*/ 1195387 h 1231106"/>
                <a:gd name="connsiteX92" fmla="*/ 292893 w 954881"/>
                <a:gd name="connsiteY92" fmla="*/ 1197769 h 1231106"/>
                <a:gd name="connsiteX93" fmla="*/ 328612 w 954881"/>
                <a:gd name="connsiteY93" fmla="*/ 1197769 h 1231106"/>
                <a:gd name="connsiteX94" fmla="*/ 354806 w 954881"/>
                <a:gd name="connsiteY94" fmla="*/ 1178719 h 1231106"/>
                <a:gd name="connsiteX95" fmla="*/ 381000 w 954881"/>
                <a:gd name="connsiteY95" fmla="*/ 1197769 h 1231106"/>
                <a:gd name="connsiteX96" fmla="*/ 411956 w 954881"/>
                <a:gd name="connsiteY96" fmla="*/ 1200149 h 1231106"/>
                <a:gd name="connsiteX97" fmla="*/ 426243 w 954881"/>
                <a:gd name="connsiteY97" fmla="*/ 1169194 h 1231106"/>
                <a:gd name="connsiteX98" fmla="*/ 478631 w 954881"/>
                <a:gd name="connsiteY98" fmla="*/ 1190625 h 1231106"/>
                <a:gd name="connsiteX99" fmla="*/ 497681 w 954881"/>
                <a:gd name="connsiteY99" fmla="*/ 1209675 h 1231106"/>
                <a:gd name="connsiteX100" fmla="*/ 511968 w 954881"/>
                <a:gd name="connsiteY100" fmla="*/ 1212056 h 1231106"/>
                <a:gd name="connsiteX101" fmla="*/ 519112 w 954881"/>
                <a:gd name="connsiteY101" fmla="*/ 1188244 h 1231106"/>
                <a:gd name="connsiteX102" fmla="*/ 540543 w 954881"/>
                <a:gd name="connsiteY102" fmla="*/ 1171575 h 1231106"/>
                <a:gd name="connsiteX103" fmla="*/ 564356 w 954881"/>
                <a:gd name="connsiteY103" fmla="*/ 1138237 h 1231106"/>
                <a:gd name="connsiteX104" fmla="*/ 595312 w 954881"/>
                <a:gd name="connsiteY104" fmla="*/ 1140619 h 1231106"/>
                <a:gd name="connsiteX105" fmla="*/ 607218 w 954881"/>
                <a:gd name="connsiteY105" fmla="*/ 1128712 h 1231106"/>
                <a:gd name="connsiteX106" fmla="*/ 638175 w 954881"/>
                <a:gd name="connsiteY106" fmla="*/ 1131094 h 1231106"/>
                <a:gd name="connsiteX107" fmla="*/ 657225 w 954881"/>
                <a:gd name="connsiteY107" fmla="*/ 1126331 h 1231106"/>
                <a:gd name="connsiteX108" fmla="*/ 688181 w 954881"/>
                <a:gd name="connsiteY108" fmla="*/ 1133475 h 1231106"/>
                <a:gd name="connsiteX109" fmla="*/ 709612 w 954881"/>
                <a:gd name="connsiteY109" fmla="*/ 1152525 h 1231106"/>
                <a:gd name="connsiteX110" fmla="*/ 740568 w 954881"/>
                <a:gd name="connsiteY110" fmla="*/ 1147762 h 1231106"/>
                <a:gd name="connsiteX111" fmla="*/ 742950 w 954881"/>
                <a:gd name="connsiteY111" fmla="*/ 1112044 h 1231106"/>
                <a:gd name="connsiteX112" fmla="*/ 773906 w 954881"/>
                <a:gd name="connsiteY112" fmla="*/ 1092994 h 1231106"/>
                <a:gd name="connsiteX113" fmla="*/ 797718 w 954881"/>
                <a:gd name="connsiteY113" fmla="*/ 1073944 h 1231106"/>
                <a:gd name="connsiteX114" fmla="*/ 831056 w 954881"/>
                <a:gd name="connsiteY114" fmla="*/ 1092994 h 1231106"/>
                <a:gd name="connsiteX115" fmla="*/ 857250 w 954881"/>
                <a:gd name="connsiteY115" fmla="*/ 1078706 h 1231106"/>
                <a:gd name="connsiteX116" fmla="*/ 831056 w 954881"/>
                <a:gd name="connsiteY116" fmla="*/ 1047750 h 1231106"/>
                <a:gd name="connsiteX117" fmla="*/ 833437 w 954881"/>
                <a:gd name="connsiteY117" fmla="*/ 1012031 h 1231106"/>
                <a:gd name="connsiteX118" fmla="*/ 814387 w 954881"/>
                <a:gd name="connsiteY118" fmla="*/ 985837 h 1231106"/>
                <a:gd name="connsiteX119" fmla="*/ 819150 w 954881"/>
                <a:gd name="connsiteY119" fmla="*/ 957262 h 1231106"/>
                <a:gd name="connsiteX120" fmla="*/ 831056 w 954881"/>
                <a:gd name="connsiteY120" fmla="*/ 933450 h 1231106"/>
                <a:gd name="connsiteX121" fmla="*/ 816768 w 954881"/>
                <a:gd name="connsiteY121" fmla="*/ 912019 h 1231106"/>
                <a:gd name="connsiteX122" fmla="*/ 866775 w 954881"/>
                <a:gd name="connsiteY122" fmla="*/ 888206 h 1231106"/>
                <a:gd name="connsiteX123" fmla="*/ 892968 w 954881"/>
                <a:gd name="connsiteY123" fmla="*/ 890587 h 1231106"/>
                <a:gd name="connsiteX124" fmla="*/ 954881 w 954881"/>
                <a:gd name="connsiteY124" fmla="*/ 845344 h 1231106"/>
                <a:gd name="connsiteX0" fmla="*/ 954881 w 954881"/>
                <a:gd name="connsiteY0" fmla="*/ 845344 h 1238250"/>
                <a:gd name="connsiteX1" fmla="*/ 921543 w 954881"/>
                <a:gd name="connsiteY1" fmla="*/ 769144 h 1238250"/>
                <a:gd name="connsiteX2" fmla="*/ 933450 w 954881"/>
                <a:gd name="connsiteY2" fmla="*/ 714375 h 1238250"/>
                <a:gd name="connsiteX3" fmla="*/ 892968 w 954881"/>
                <a:gd name="connsiteY3" fmla="*/ 702469 h 1238250"/>
                <a:gd name="connsiteX4" fmla="*/ 876300 w 954881"/>
                <a:gd name="connsiteY4" fmla="*/ 669131 h 1238250"/>
                <a:gd name="connsiteX5" fmla="*/ 866775 w 954881"/>
                <a:gd name="connsiteY5" fmla="*/ 645319 h 1238250"/>
                <a:gd name="connsiteX6" fmla="*/ 862012 w 954881"/>
                <a:gd name="connsiteY6" fmla="*/ 609600 h 1238250"/>
                <a:gd name="connsiteX7" fmla="*/ 840581 w 954881"/>
                <a:gd name="connsiteY7" fmla="*/ 583406 h 1238250"/>
                <a:gd name="connsiteX8" fmla="*/ 821531 w 954881"/>
                <a:gd name="connsiteY8" fmla="*/ 571500 h 1238250"/>
                <a:gd name="connsiteX9" fmla="*/ 783431 w 954881"/>
                <a:gd name="connsiteY9" fmla="*/ 559594 h 1238250"/>
                <a:gd name="connsiteX10" fmla="*/ 745331 w 954881"/>
                <a:gd name="connsiteY10" fmla="*/ 561975 h 1238250"/>
                <a:gd name="connsiteX11" fmla="*/ 723900 w 954881"/>
                <a:gd name="connsiteY11" fmla="*/ 554831 h 1238250"/>
                <a:gd name="connsiteX12" fmla="*/ 711993 w 954881"/>
                <a:gd name="connsiteY12" fmla="*/ 540543 h 1238250"/>
                <a:gd name="connsiteX13" fmla="*/ 707231 w 954881"/>
                <a:gd name="connsiteY13" fmla="*/ 497681 h 1238250"/>
                <a:gd name="connsiteX14" fmla="*/ 692943 w 954881"/>
                <a:gd name="connsiteY14" fmla="*/ 447675 h 1238250"/>
                <a:gd name="connsiteX15" fmla="*/ 692943 w 954881"/>
                <a:gd name="connsiteY15" fmla="*/ 414337 h 1238250"/>
                <a:gd name="connsiteX16" fmla="*/ 681037 w 954881"/>
                <a:gd name="connsiteY16" fmla="*/ 402431 h 1238250"/>
                <a:gd name="connsiteX17" fmla="*/ 640556 w 954881"/>
                <a:gd name="connsiteY17" fmla="*/ 373856 h 1238250"/>
                <a:gd name="connsiteX18" fmla="*/ 633412 w 954881"/>
                <a:gd name="connsiteY18" fmla="*/ 340519 h 1238250"/>
                <a:gd name="connsiteX19" fmla="*/ 614362 w 954881"/>
                <a:gd name="connsiteY19" fmla="*/ 300037 h 1238250"/>
                <a:gd name="connsiteX20" fmla="*/ 592931 w 954881"/>
                <a:gd name="connsiteY20" fmla="*/ 254794 h 1238250"/>
                <a:gd name="connsiteX21" fmla="*/ 592931 w 954881"/>
                <a:gd name="connsiteY21" fmla="*/ 238125 h 1238250"/>
                <a:gd name="connsiteX22" fmla="*/ 595312 w 954881"/>
                <a:gd name="connsiteY22" fmla="*/ 200025 h 1238250"/>
                <a:gd name="connsiteX23" fmla="*/ 564356 w 954881"/>
                <a:gd name="connsiteY23" fmla="*/ 154781 h 1238250"/>
                <a:gd name="connsiteX24" fmla="*/ 538162 w 954881"/>
                <a:gd name="connsiteY24" fmla="*/ 126206 h 1238250"/>
                <a:gd name="connsiteX25" fmla="*/ 497681 w 954881"/>
                <a:gd name="connsiteY25" fmla="*/ 116681 h 1238250"/>
                <a:gd name="connsiteX26" fmla="*/ 464343 w 954881"/>
                <a:gd name="connsiteY26" fmla="*/ 90487 h 1238250"/>
                <a:gd name="connsiteX27" fmla="*/ 442912 w 954881"/>
                <a:gd name="connsiteY27" fmla="*/ 71437 h 1238250"/>
                <a:gd name="connsiteX28" fmla="*/ 404812 w 954881"/>
                <a:gd name="connsiteY28" fmla="*/ 50006 h 1238250"/>
                <a:gd name="connsiteX29" fmla="*/ 371475 w 954881"/>
                <a:gd name="connsiteY29" fmla="*/ 47625 h 1238250"/>
                <a:gd name="connsiteX30" fmla="*/ 314325 w 954881"/>
                <a:gd name="connsiteY30" fmla="*/ 40481 h 1238250"/>
                <a:gd name="connsiteX31" fmla="*/ 280987 w 954881"/>
                <a:gd name="connsiteY31" fmla="*/ 42862 h 1238250"/>
                <a:gd name="connsiteX32" fmla="*/ 283368 w 954881"/>
                <a:gd name="connsiteY32" fmla="*/ 11906 h 1238250"/>
                <a:gd name="connsiteX33" fmla="*/ 250031 w 954881"/>
                <a:gd name="connsiteY33" fmla="*/ 0 h 1238250"/>
                <a:gd name="connsiteX34" fmla="*/ 226218 w 954881"/>
                <a:gd name="connsiteY34" fmla="*/ 0 h 1238250"/>
                <a:gd name="connsiteX35" fmla="*/ 211931 w 954881"/>
                <a:gd name="connsiteY35" fmla="*/ 21431 h 1238250"/>
                <a:gd name="connsiteX36" fmla="*/ 228600 w 954881"/>
                <a:gd name="connsiteY36" fmla="*/ 42862 h 1238250"/>
                <a:gd name="connsiteX37" fmla="*/ 223837 w 954881"/>
                <a:gd name="connsiteY37" fmla="*/ 66675 h 1238250"/>
                <a:gd name="connsiteX38" fmla="*/ 223837 w 954881"/>
                <a:gd name="connsiteY38" fmla="*/ 104775 h 1238250"/>
                <a:gd name="connsiteX39" fmla="*/ 219075 w 954881"/>
                <a:gd name="connsiteY39" fmla="*/ 128587 h 1238250"/>
                <a:gd name="connsiteX40" fmla="*/ 219075 w 954881"/>
                <a:gd name="connsiteY40" fmla="*/ 142875 h 1238250"/>
                <a:gd name="connsiteX41" fmla="*/ 219075 w 954881"/>
                <a:gd name="connsiteY41" fmla="*/ 192881 h 1238250"/>
                <a:gd name="connsiteX42" fmla="*/ 228600 w 954881"/>
                <a:gd name="connsiteY42" fmla="*/ 235744 h 1238250"/>
                <a:gd name="connsiteX43" fmla="*/ 235743 w 954881"/>
                <a:gd name="connsiteY43" fmla="*/ 266700 h 1238250"/>
                <a:gd name="connsiteX44" fmla="*/ 211931 w 954881"/>
                <a:gd name="connsiteY44" fmla="*/ 309563 h 1238250"/>
                <a:gd name="connsiteX45" fmla="*/ 195262 w 954881"/>
                <a:gd name="connsiteY45" fmla="*/ 354806 h 1238250"/>
                <a:gd name="connsiteX46" fmla="*/ 188118 w 954881"/>
                <a:gd name="connsiteY46" fmla="*/ 400050 h 1238250"/>
                <a:gd name="connsiteX47" fmla="*/ 183356 w 954881"/>
                <a:gd name="connsiteY47" fmla="*/ 433387 h 1238250"/>
                <a:gd name="connsiteX48" fmla="*/ 161925 w 954881"/>
                <a:gd name="connsiteY48" fmla="*/ 457200 h 1238250"/>
                <a:gd name="connsiteX49" fmla="*/ 147637 w 954881"/>
                <a:gd name="connsiteY49" fmla="*/ 476250 h 1238250"/>
                <a:gd name="connsiteX50" fmla="*/ 126206 w 954881"/>
                <a:gd name="connsiteY50" fmla="*/ 488156 h 1238250"/>
                <a:gd name="connsiteX51" fmla="*/ 114300 w 954881"/>
                <a:gd name="connsiteY51" fmla="*/ 521494 h 1238250"/>
                <a:gd name="connsiteX52" fmla="*/ 133350 w 954881"/>
                <a:gd name="connsiteY52" fmla="*/ 550069 h 1238250"/>
                <a:gd name="connsiteX53" fmla="*/ 138112 w 954881"/>
                <a:gd name="connsiteY53" fmla="*/ 573881 h 1238250"/>
                <a:gd name="connsiteX54" fmla="*/ 171450 w 954881"/>
                <a:gd name="connsiteY54" fmla="*/ 583406 h 1238250"/>
                <a:gd name="connsiteX55" fmla="*/ 192881 w 954881"/>
                <a:gd name="connsiteY55" fmla="*/ 602456 h 1238250"/>
                <a:gd name="connsiteX56" fmla="*/ 195262 w 954881"/>
                <a:gd name="connsiteY56" fmla="*/ 616744 h 1238250"/>
                <a:gd name="connsiteX57" fmla="*/ 188118 w 954881"/>
                <a:gd name="connsiteY57" fmla="*/ 666750 h 1238250"/>
                <a:gd name="connsiteX58" fmla="*/ 192881 w 954881"/>
                <a:gd name="connsiteY58" fmla="*/ 700087 h 1238250"/>
                <a:gd name="connsiteX59" fmla="*/ 226218 w 954881"/>
                <a:gd name="connsiteY59" fmla="*/ 709612 h 1238250"/>
                <a:gd name="connsiteX60" fmla="*/ 223837 w 954881"/>
                <a:gd name="connsiteY60" fmla="*/ 745331 h 1238250"/>
                <a:gd name="connsiteX61" fmla="*/ 204787 w 954881"/>
                <a:gd name="connsiteY61" fmla="*/ 783431 h 1238250"/>
                <a:gd name="connsiteX62" fmla="*/ 173831 w 954881"/>
                <a:gd name="connsiteY62" fmla="*/ 797719 h 1238250"/>
                <a:gd name="connsiteX63" fmla="*/ 154781 w 954881"/>
                <a:gd name="connsiteY63" fmla="*/ 819150 h 1238250"/>
                <a:gd name="connsiteX64" fmla="*/ 135731 w 954881"/>
                <a:gd name="connsiteY64" fmla="*/ 842962 h 1238250"/>
                <a:gd name="connsiteX65" fmla="*/ 145256 w 954881"/>
                <a:gd name="connsiteY65" fmla="*/ 862012 h 1238250"/>
                <a:gd name="connsiteX66" fmla="*/ 169069 w 954881"/>
                <a:gd name="connsiteY66" fmla="*/ 885825 h 1238250"/>
                <a:gd name="connsiteX67" fmla="*/ 135731 w 954881"/>
                <a:gd name="connsiteY67" fmla="*/ 940594 h 1238250"/>
                <a:gd name="connsiteX68" fmla="*/ 116681 w 954881"/>
                <a:gd name="connsiteY68" fmla="*/ 916781 h 1238250"/>
                <a:gd name="connsiteX69" fmla="*/ 95249 w 954881"/>
                <a:gd name="connsiteY69" fmla="*/ 909637 h 1238250"/>
                <a:gd name="connsiteX70" fmla="*/ 73818 w 954881"/>
                <a:gd name="connsiteY70" fmla="*/ 935831 h 1238250"/>
                <a:gd name="connsiteX71" fmla="*/ 76200 w 954881"/>
                <a:gd name="connsiteY71" fmla="*/ 957262 h 1238250"/>
                <a:gd name="connsiteX72" fmla="*/ 76200 w 954881"/>
                <a:gd name="connsiteY72" fmla="*/ 997744 h 1238250"/>
                <a:gd name="connsiteX73" fmla="*/ 78581 w 954881"/>
                <a:gd name="connsiteY73" fmla="*/ 1026319 h 1238250"/>
                <a:gd name="connsiteX74" fmla="*/ 57150 w 954881"/>
                <a:gd name="connsiteY74" fmla="*/ 1050131 h 1238250"/>
                <a:gd name="connsiteX75" fmla="*/ 52387 w 954881"/>
                <a:gd name="connsiteY75" fmla="*/ 1057275 h 1238250"/>
                <a:gd name="connsiteX76" fmla="*/ 33337 w 954881"/>
                <a:gd name="connsiteY76" fmla="*/ 1066800 h 1238250"/>
                <a:gd name="connsiteX77" fmla="*/ 2381 w 954881"/>
                <a:gd name="connsiteY77" fmla="*/ 1057275 h 1238250"/>
                <a:gd name="connsiteX78" fmla="*/ 0 w 954881"/>
                <a:gd name="connsiteY78" fmla="*/ 1076325 h 1238250"/>
                <a:gd name="connsiteX79" fmla="*/ 7143 w 954881"/>
                <a:gd name="connsiteY79" fmla="*/ 1119187 h 1238250"/>
                <a:gd name="connsiteX80" fmla="*/ 9525 w 954881"/>
                <a:gd name="connsiteY80" fmla="*/ 1157287 h 1238250"/>
                <a:gd name="connsiteX81" fmla="*/ 2381 w 954881"/>
                <a:gd name="connsiteY81" fmla="*/ 1193006 h 1238250"/>
                <a:gd name="connsiteX82" fmla="*/ 23812 w 954881"/>
                <a:gd name="connsiteY82" fmla="*/ 1226344 h 1238250"/>
                <a:gd name="connsiteX83" fmla="*/ 76200 w 954881"/>
                <a:gd name="connsiteY83" fmla="*/ 1226344 h 1238250"/>
                <a:gd name="connsiteX84" fmla="*/ 128587 w 954881"/>
                <a:gd name="connsiteY84" fmla="*/ 1221581 h 1238250"/>
                <a:gd name="connsiteX85" fmla="*/ 140493 w 954881"/>
                <a:gd name="connsiteY85" fmla="*/ 1207294 h 1238250"/>
                <a:gd name="connsiteX86" fmla="*/ 157161 w 954881"/>
                <a:gd name="connsiteY86" fmla="*/ 1238250 h 1238250"/>
                <a:gd name="connsiteX87" fmla="*/ 185737 w 954881"/>
                <a:gd name="connsiteY87" fmla="*/ 1207294 h 1238250"/>
                <a:gd name="connsiteX88" fmla="*/ 211931 w 954881"/>
                <a:gd name="connsiteY88" fmla="*/ 1183481 h 1238250"/>
                <a:gd name="connsiteX89" fmla="*/ 214312 w 954881"/>
                <a:gd name="connsiteY89" fmla="*/ 1171575 h 1238250"/>
                <a:gd name="connsiteX90" fmla="*/ 230981 w 954881"/>
                <a:gd name="connsiteY90" fmla="*/ 1173956 h 1238250"/>
                <a:gd name="connsiteX91" fmla="*/ 254794 w 954881"/>
                <a:gd name="connsiteY91" fmla="*/ 1195387 h 1238250"/>
                <a:gd name="connsiteX92" fmla="*/ 292893 w 954881"/>
                <a:gd name="connsiteY92" fmla="*/ 1197769 h 1238250"/>
                <a:gd name="connsiteX93" fmla="*/ 328612 w 954881"/>
                <a:gd name="connsiteY93" fmla="*/ 1197769 h 1238250"/>
                <a:gd name="connsiteX94" fmla="*/ 354806 w 954881"/>
                <a:gd name="connsiteY94" fmla="*/ 1178719 h 1238250"/>
                <a:gd name="connsiteX95" fmla="*/ 381000 w 954881"/>
                <a:gd name="connsiteY95" fmla="*/ 1197769 h 1238250"/>
                <a:gd name="connsiteX96" fmla="*/ 411956 w 954881"/>
                <a:gd name="connsiteY96" fmla="*/ 1200149 h 1238250"/>
                <a:gd name="connsiteX97" fmla="*/ 426243 w 954881"/>
                <a:gd name="connsiteY97" fmla="*/ 1169194 h 1238250"/>
                <a:gd name="connsiteX98" fmla="*/ 478631 w 954881"/>
                <a:gd name="connsiteY98" fmla="*/ 1190625 h 1238250"/>
                <a:gd name="connsiteX99" fmla="*/ 497681 w 954881"/>
                <a:gd name="connsiteY99" fmla="*/ 1209675 h 1238250"/>
                <a:gd name="connsiteX100" fmla="*/ 511968 w 954881"/>
                <a:gd name="connsiteY100" fmla="*/ 1212056 h 1238250"/>
                <a:gd name="connsiteX101" fmla="*/ 519112 w 954881"/>
                <a:gd name="connsiteY101" fmla="*/ 1188244 h 1238250"/>
                <a:gd name="connsiteX102" fmla="*/ 540543 w 954881"/>
                <a:gd name="connsiteY102" fmla="*/ 1171575 h 1238250"/>
                <a:gd name="connsiteX103" fmla="*/ 564356 w 954881"/>
                <a:gd name="connsiteY103" fmla="*/ 1138237 h 1238250"/>
                <a:gd name="connsiteX104" fmla="*/ 595312 w 954881"/>
                <a:gd name="connsiteY104" fmla="*/ 1140619 h 1238250"/>
                <a:gd name="connsiteX105" fmla="*/ 607218 w 954881"/>
                <a:gd name="connsiteY105" fmla="*/ 1128712 h 1238250"/>
                <a:gd name="connsiteX106" fmla="*/ 638175 w 954881"/>
                <a:gd name="connsiteY106" fmla="*/ 1131094 h 1238250"/>
                <a:gd name="connsiteX107" fmla="*/ 657225 w 954881"/>
                <a:gd name="connsiteY107" fmla="*/ 1126331 h 1238250"/>
                <a:gd name="connsiteX108" fmla="*/ 688181 w 954881"/>
                <a:gd name="connsiteY108" fmla="*/ 1133475 h 1238250"/>
                <a:gd name="connsiteX109" fmla="*/ 709612 w 954881"/>
                <a:gd name="connsiteY109" fmla="*/ 1152525 h 1238250"/>
                <a:gd name="connsiteX110" fmla="*/ 740568 w 954881"/>
                <a:gd name="connsiteY110" fmla="*/ 1147762 h 1238250"/>
                <a:gd name="connsiteX111" fmla="*/ 742950 w 954881"/>
                <a:gd name="connsiteY111" fmla="*/ 1112044 h 1238250"/>
                <a:gd name="connsiteX112" fmla="*/ 773906 w 954881"/>
                <a:gd name="connsiteY112" fmla="*/ 1092994 h 1238250"/>
                <a:gd name="connsiteX113" fmla="*/ 797718 w 954881"/>
                <a:gd name="connsiteY113" fmla="*/ 1073944 h 1238250"/>
                <a:gd name="connsiteX114" fmla="*/ 831056 w 954881"/>
                <a:gd name="connsiteY114" fmla="*/ 1092994 h 1238250"/>
                <a:gd name="connsiteX115" fmla="*/ 857250 w 954881"/>
                <a:gd name="connsiteY115" fmla="*/ 1078706 h 1238250"/>
                <a:gd name="connsiteX116" fmla="*/ 831056 w 954881"/>
                <a:gd name="connsiteY116" fmla="*/ 1047750 h 1238250"/>
                <a:gd name="connsiteX117" fmla="*/ 833437 w 954881"/>
                <a:gd name="connsiteY117" fmla="*/ 1012031 h 1238250"/>
                <a:gd name="connsiteX118" fmla="*/ 814387 w 954881"/>
                <a:gd name="connsiteY118" fmla="*/ 985837 h 1238250"/>
                <a:gd name="connsiteX119" fmla="*/ 819150 w 954881"/>
                <a:gd name="connsiteY119" fmla="*/ 957262 h 1238250"/>
                <a:gd name="connsiteX120" fmla="*/ 831056 w 954881"/>
                <a:gd name="connsiteY120" fmla="*/ 933450 h 1238250"/>
                <a:gd name="connsiteX121" fmla="*/ 816768 w 954881"/>
                <a:gd name="connsiteY121" fmla="*/ 912019 h 1238250"/>
                <a:gd name="connsiteX122" fmla="*/ 866775 w 954881"/>
                <a:gd name="connsiteY122" fmla="*/ 888206 h 1238250"/>
                <a:gd name="connsiteX123" fmla="*/ 892968 w 954881"/>
                <a:gd name="connsiteY123" fmla="*/ 890587 h 1238250"/>
                <a:gd name="connsiteX124" fmla="*/ 954881 w 954881"/>
                <a:gd name="connsiteY124" fmla="*/ 845344 h 1238250"/>
                <a:gd name="connsiteX0" fmla="*/ 954881 w 954881"/>
                <a:gd name="connsiteY0" fmla="*/ 845344 h 1238250"/>
                <a:gd name="connsiteX1" fmla="*/ 921543 w 954881"/>
                <a:gd name="connsiteY1" fmla="*/ 769144 h 1238250"/>
                <a:gd name="connsiteX2" fmla="*/ 933450 w 954881"/>
                <a:gd name="connsiteY2" fmla="*/ 714375 h 1238250"/>
                <a:gd name="connsiteX3" fmla="*/ 892968 w 954881"/>
                <a:gd name="connsiteY3" fmla="*/ 702469 h 1238250"/>
                <a:gd name="connsiteX4" fmla="*/ 876300 w 954881"/>
                <a:gd name="connsiteY4" fmla="*/ 669131 h 1238250"/>
                <a:gd name="connsiteX5" fmla="*/ 866775 w 954881"/>
                <a:gd name="connsiteY5" fmla="*/ 645319 h 1238250"/>
                <a:gd name="connsiteX6" fmla="*/ 862012 w 954881"/>
                <a:gd name="connsiteY6" fmla="*/ 609600 h 1238250"/>
                <a:gd name="connsiteX7" fmla="*/ 840581 w 954881"/>
                <a:gd name="connsiteY7" fmla="*/ 583406 h 1238250"/>
                <a:gd name="connsiteX8" fmla="*/ 821531 w 954881"/>
                <a:gd name="connsiteY8" fmla="*/ 571500 h 1238250"/>
                <a:gd name="connsiteX9" fmla="*/ 783431 w 954881"/>
                <a:gd name="connsiteY9" fmla="*/ 559594 h 1238250"/>
                <a:gd name="connsiteX10" fmla="*/ 745331 w 954881"/>
                <a:gd name="connsiteY10" fmla="*/ 561975 h 1238250"/>
                <a:gd name="connsiteX11" fmla="*/ 723900 w 954881"/>
                <a:gd name="connsiteY11" fmla="*/ 554831 h 1238250"/>
                <a:gd name="connsiteX12" fmla="*/ 711993 w 954881"/>
                <a:gd name="connsiteY12" fmla="*/ 540543 h 1238250"/>
                <a:gd name="connsiteX13" fmla="*/ 707231 w 954881"/>
                <a:gd name="connsiteY13" fmla="*/ 497681 h 1238250"/>
                <a:gd name="connsiteX14" fmla="*/ 692943 w 954881"/>
                <a:gd name="connsiteY14" fmla="*/ 447675 h 1238250"/>
                <a:gd name="connsiteX15" fmla="*/ 692943 w 954881"/>
                <a:gd name="connsiteY15" fmla="*/ 414337 h 1238250"/>
                <a:gd name="connsiteX16" fmla="*/ 681037 w 954881"/>
                <a:gd name="connsiteY16" fmla="*/ 402431 h 1238250"/>
                <a:gd name="connsiteX17" fmla="*/ 640556 w 954881"/>
                <a:gd name="connsiteY17" fmla="*/ 373856 h 1238250"/>
                <a:gd name="connsiteX18" fmla="*/ 633412 w 954881"/>
                <a:gd name="connsiteY18" fmla="*/ 340519 h 1238250"/>
                <a:gd name="connsiteX19" fmla="*/ 614362 w 954881"/>
                <a:gd name="connsiteY19" fmla="*/ 300037 h 1238250"/>
                <a:gd name="connsiteX20" fmla="*/ 592931 w 954881"/>
                <a:gd name="connsiteY20" fmla="*/ 254794 h 1238250"/>
                <a:gd name="connsiteX21" fmla="*/ 592931 w 954881"/>
                <a:gd name="connsiteY21" fmla="*/ 238125 h 1238250"/>
                <a:gd name="connsiteX22" fmla="*/ 595312 w 954881"/>
                <a:gd name="connsiteY22" fmla="*/ 200025 h 1238250"/>
                <a:gd name="connsiteX23" fmla="*/ 564356 w 954881"/>
                <a:gd name="connsiteY23" fmla="*/ 154781 h 1238250"/>
                <a:gd name="connsiteX24" fmla="*/ 538162 w 954881"/>
                <a:gd name="connsiteY24" fmla="*/ 126206 h 1238250"/>
                <a:gd name="connsiteX25" fmla="*/ 497681 w 954881"/>
                <a:gd name="connsiteY25" fmla="*/ 116681 h 1238250"/>
                <a:gd name="connsiteX26" fmla="*/ 464343 w 954881"/>
                <a:gd name="connsiteY26" fmla="*/ 90487 h 1238250"/>
                <a:gd name="connsiteX27" fmla="*/ 442912 w 954881"/>
                <a:gd name="connsiteY27" fmla="*/ 71437 h 1238250"/>
                <a:gd name="connsiteX28" fmla="*/ 404812 w 954881"/>
                <a:gd name="connsiteY28" fmla="*/ 50006 h 1238250"/>
                <a:gd name="connsiteX29" fmla="*/ 371475 w 954881"/>
                <a:gd name="connsiteY29" fmla="*/ 47625 h 1238250"/>
                <a:gd name="connsiteX30" fmla="*/ 314325 w 954881"/>
                <a:gd name="connsiteY30" fmla="*/ 40481 h 1238250"/>
                <a:gd name="connsiteX31" fmla="*/ 280987 w 954881"/>
                <a:gd name="connsiteY31" fmla="*/ 42862 h 1238250"/>
                <a:gd name="connsiteX32" fmla="*/ 283368 w 954881"/>
                <a:gd name="connsiteY32" fmla="*/ 11906 h 1238250"/>
                <a:gd name="connsiteX33" fmla="*/ 250031 w 954881"/>
                <a:gd name="connsiteY33" fmla="*/ 0 h 1238250"/>
                <a:gd name="connsiteX34" fmla="*/ 226218 w 954881"/>
                <a:gd name="connsiteY34" fmla="*/ 0 h 1238250"/>
                <a:gd name="connsiteX35" fmla="*/ 211931 w 954881"/>
                <a:gd name="connsiteY35" fmla="*/ 21431 h 1238250"/>
                <a:gd name="connsiteX36" fmla="*/ 228600 w 954881"/>
                <a:gd name="connsiteY36" fmla="*/ 42862 h 1238250"/>
                <a:gd name="connsiteX37" fmla="*/ 223837 w 954881"/>
                <a:gd name="connsiteY37" fmla="*/ 66675 h 1238250"/>
                <a:gd name="connsiteX38" fmla="*/ 223837 w 954881"/>
                <a:gd name="connsiteY38" fmla="*/ 104775 h 1238250"/>
                <a:gd name="connsiteX39" fmla="*/ 219075 w 954881"/>
                <a:gd name="connsiteY39" fmla="*/ 128587 h 1238250"/>
                <a:gd name="connsiteX40" fmla="*/ 219075 w 954881"/>
                <a:gd name="connsiteY40" fmla="*/ 142875 h 1238250"/>
                <a:gd name="connsiteX41" fmla="*/ 219075 w 954881"/>
                <a:gd name="connsiteY41" fmla="*/ 192881 h 1238250"/>
                <a:gd name="connsiteX42" fmla="*/ 228600 w 954881"/>
                <a:gd name="connsiteY42" fmla="*/ 235744 h 1238250"/>
                <a:gd name="connsiteX43" fmla="*/ 235743 w 954881"/>
                <a:gd name="connsiteY43" fmla="*/ 266700 h 1238250"/>
                <a:gd name="connsiteX44" fmla="*/ 211931 w 954881"/>
                <a:gd name="connsiteY44" fmla="*/ 309563 h 1238250"/>
                <a:gd name="connsiteX45" fmla="*/ 195262 w 954881"/>
                <a:gd name="connsiteY45" fmla="*/ 354806 h 1238250"/>
                <a:gd name="connsiteX46" fmla="*/ 188118 w 954881"/>
                <a:gd name="connsiteY46" fmla="*/ 400050 h 1238250"/>
                <a:gd name="connsiteX47" fmla="*/ 183356 w 954881"/>
                <a:gd name="connsiteY47" fmla="*/ 433387 h 1238250"/>
                <a:gd name="connsiteX48" fmla="*/ 161925 w 954881"/>
                <a:gd name="connsiteY48" fmla="*/ 457200 h 1238250"/>
                <a:gd name="connsiteX49" fmla="*/ 147637 w 954881"/>
                <a:gd name="connsiteY49" fmla="*/ 476250 h 1238250"/>
                <a:gd name="connsiteX50" fmla="*/ 126206 w 954881"/>
                <a:gd name="connsiteY50" fmla="*/ 488156 h 1238250"/>
                <a:gd name="connsiteX51" fmla="*/ 114300 w 954881"/>
                <a:gd name="connsiteY51" fmla="*/ 521494 h 1238250"/>
                <a:gd name="connsiteX52" fmla="*/ 133350 w 954881"/>
                <a:gd name="connsiteY52" fmla="*/ 550069 h 1238250"/>
                <a:gd name="connsiteX53" fmla="*/ 138112 w 954881"/>
                <a:gd name="connsiteY53" fmla="*/ 573881 h 1238250"/>
                <a:gd name="connsiteX54" fmla="*/ 171450 w 954881"/>
                <a:gd name="connsiteY54" fmla="*/ 583406 h 1238250"/>
                <a:gd name="connsiteX55" fmla="*/ 192881 w 954881"/>
                <a:gd name="connsiteY55" fmla="*/ 602456 h 1238250"/>
                <a:gd name="connsiteX56" fmla="*/ 195262 w 954881"/>
                <a:gd name="connsiteY56" fmla="*/ 616744 h 1238250"/>
                <a:gd name="connsiteX57" fmla="*/ 188118 w 954881"/>
                <a:gd name="connsiteY57" fmla="*/ 666750 h 1238250"/>
                <a:gd name="connsiteX58" fmla="*/ 192881 w 954881"/>
                <a:gd name="connsiteY58" fmla="*/ 700087 h 1238250"/>
                <a:gd name="connsiteX59" fmla="*/ 226218 w 954881"/>
                <a:gd name="connsiteY59" fmla="*/ 709612 h 1238250"/>
                <a:gd name="connsiteX60" fmla="*/ 223837 w 954881"/>
                <a:gd name="connsiteY60" fmla="*/ 745331 h 1238250"/>
                <a:gd name="connsiteX61" fmla="*/ 204787 w 954881"/>
                <a:gd name="connsiteY61" fmla="*/ 783431 h 1238250"/>
                <a:gd name="connsiteX62" fmla="*/ 173831 w 954881"/>
                <a:gd name="connsiteY62" fmla="*/ 797719 h 1238250"/>
                <a:gd name="connsiteX63" fmla="*/ 154781 w 954881"/>
                <a:gd name="connsiteY63" fmla="*/ 819150 h 1238250"/>
                <a:gd name="connsiteX64" fmla="*/ 135731 w 954881"/>
                <a:gd name="connsiteY64" fmla="*/ 842962 h 1238250"/>
                <a:gd name="connsiteX65" fmla="*/ 145256 w 954881"/>
                <a:gd name="connsiteY65" fmla="*/ 862012 h 1238250"/>
                <a:gd name="connsiteX66" fmla="*/ 169069 w 954881"/>
                <a:gd name="connsiteY66" fmla="*/ 885825 h 1238250"/>
                <a:gd name="connsiteX67" fmla="*/ 135731 w 954881"/>
                <a:gd name="connsiteY67" fmla="*/ 940594 h 1238250"/>
                <a:gd name="connsiteX68" fmla="*/ 116681 w 954881"/>
                <a:gd name="connsiteY68" fmla="*/ 916781 h 1238250"/>
                <a:gd name="connsiteX69" fmla="*/ 95249 w 954881"/>
                <a:gd name="connsiteY69" fmla="*/ 909637 h 1238250"/>
                <a:gd name="connsiteX70" fmla="*/ 73818 w 954881"/>
                <a:gd name="connsiteY70" fmla="*/ 935831 h 1238250"/>
                <a:gd name="connsiteX71" fmla="*/ 76200 w 954881"/>
                <a:gd name="connsiteY71" fmla="*/ 957262 h 1238250"/>
                <a:gd name="connsiteX72" fmla="*/ 76200 w 954881"/>
                <a:gd name="connsiteY72" fmla="*/ 997744 h 1238250"/>
                <a:gd name="connsiteX73" fmla="*/ 85725 w 954881"/>
                <a:gd name="connsiteY73" fmla="*/ 1026319 h 1238250"/>
                <a:gd name="connsiteX74" fmla="*/ 57150 w 954881"/>
                <a:gd name="connsiteY74" fmla="*/ 1050131 h 1238250"/>
                <a:gd name="connsiteX75" fmla="*/ 52387 w 954881"/>
                <a:gd name="connsiteY75" fmla="*/ 1057275 h 1238250"/>
                <a:gd name="connsiteX76" fmla="*/ 33337 w 954881"/>
                <a:gd name="connsiteY76" fmla="*/ 1066800 h 1238250"/>
                <a:gd name="connsiteX77" fmla="*/ 2381 w 954881"/>
                <a:gd name="connsiteY77" fmla="*/ 1057275 h 1238250"/>
                <a:gd name="connsiteX78" fmla="*/ 0 w 954881"/>
                <a:gd name="connsiteY78" fmla="*/ 1076325 h 1238250"/>
                <a:gd name="connsiteX79" fmla="*/ 7143 w 954881"/>
                <a:gd name="connsiteY79" fmla="*/ 1119187 h 1238250"/>
                <a:gd name="connsiteX80" fmla="*/ 9525 w 954881"/>
                <a:gd name="connsiteY80" fmla="*/ 1157287 h 1238250"/>
                <a:gd name="connsiteX81" fmla="*/ 2381 w 954881"/>
                <a:gd name="connsiteY81" fmla="*/ 1193006 h 1238250"/>
                <a:gd name="connsiteX82" fmla="*/ 23812 w 954881"/>
                <a:gd name="connsiteY82" fmla="*/ 1226344 h 1238250"/>
                <a:gd name="connsiteX83" fmla="*/ 76200 w 954881"/>
                <a:gd name="connsiteY83" fmla="*/ 1226344 h 1238250"/>
                <a:gd name="connsiteX84" fmla="*/ 128587 w 954881"/>
                <a:gd name="connsiteY84" fmla="*/ 1221581 h 1238250"/>
                <a:gd name="connsiteX85" fmla="*/ 140493 w 954881"/>
                <a:gd name="connsiteY85" fmla="*/ 1207294 h 1238250"/>
                <a:gd name="connsiteX86" fmla="*/ 157161 w 954881"/>
                <a:gd name="connsiteY86" fmla="*/ 1238250 h 1238250"/>
                <a:gd name="connsiteX87" fmla="*/ 185737 w 954881"/>
                <a:gd name="connsiteY87" fmla="*/ 1207294 h 1238250"/>
                <a:gd name="connsiteX88" fmla="*/ 211931 w 954881"/>
                <a:gd name="connsiteY88" fmla="*/ 1183481 h 1238250"/>
                <a:gd name="connsiteX89" fmla="*/ 214312 w 954881"/>
                <a:gd name="connsiteY89" fmla="*/ 1171575 h 1238250"/>
                <a:gd name="connsiteX90" fmla="*/ 230981 w 954881"/>
                <a:gd name="connsiteY90" fmla="*/ 1173956 h 1238250"/>
                <a:gd name="connsiteX91" fmla="*/ 254794 w 954881"/>
                <a:gd name="connsiteY91" fmla="*/ 1195387 h 1238250"/>
                <a:gd name="connsiteX92" fmla="*/ 292893 w 954881"/>
                <a:gd name="connsiteY92" fmla="*/ 1197769 h 1238250"/>
                <a:gd name="connsiteX93" fmla="*/ 328612 w 954881"/>
                <a:gd name="connsiteY93" fmla="*/ 1197769 h 1238250"/>
                <a:gd name="connsiteX94" fmla="*/ 354806 w 954881"/>
                <a:gd name="connsiteY94" fmla="*/ 1178719 h 1238250"/>
                <a:gd name="connsiteX95" fmla="*/ 381000 w 954881"/>
                <a:gd name="connsiteY95" fmla="*/ 1197769 h 1238250"/>
                <a:gd name="connsiteX96" fmla="*/ 411956 w 954881"/>
                <a:gd name="connsiteY96" fmla="*/ 1200149 h 1238250"/>
                <a:gd name="connsiteX97" fmla="*/ 426243 w 954881"/>
                <a:gd name="connsiteY97" fmla="*/ 1169194 h 1238250"/>
                <a:gd name="connsiteX98" fmla="*/ 478631 w 954881"/>
                <a:gd name="connsiteY98" fmla="*/ 1190625 h 1238250"/>
                <a:gd name="connsiteX99" fmla="*/ 497681 w 954881"/>
                <a:gd name="connsiteY99" fmla="*/ 1209675 h 1238250"/>
                <a:gd name="connsiteX100" fmla="*/ 511968 w 954881"/>
                <a:gd name="connsiteY100" fmla="*/ 1212056 h 1238250"/>
                <a:gd name="connsiteX101" fmla="*/ 519112 w 954881"/>
                <a:gd name="connsiteY101" fmla="*/ 1188244 h 1238250"/>
                <a:gd name="connsiteX102" fmla="*/ 540543 w 954881"/>
                <a:gd name="connsiteY102" fmla="*/ 1171575 h 1238250"/>
                <a:gd name="connsiteX103" fmla="*/ 564356 w 954881"/>
                <a:gd name="connsiteY103" fmla="*/ 1138237 h 1238250"/>
                <a:gd name="connsiteX104" fmla="*/ 595312 w 954881"/>
                <a:gd name="connsiteY104" fmla="*/ 1140619 h 1238250"/>
                <a:gd name="connsiteX105" fmla="*/ 607218 w 954881"/>
                <a:gd name="connsiteY105" fmla="*/ 1128712 h 1238250"/>
                <a:gd name="connsiteX106" fmla="*/ 638175 w 954881"/>
                <a:gd name="connsiteY106" fmla="*/ 1131094 h 1238250"/>
                <a:gd name="connsiteX107" fmla="*/ 657225 w 954881"/>
                <a:gd name="connsiteY107" fmla="*/ 1126331 h 1238250"/>
                <a:gd name="connsiteX108" fmla="*/ 688181 w 954881"/>
                <a:gd name="connsiteY108" fmla="*/ 1133475 h 1238250"/>
                <a:gd name="connsiteX109" fmla="*/ 709612 w 954881"/>
                <a:gd name="connsiteY109" fmla="*/ 1152525 h 1238250"/>
                <a:gd name="connsiteX110" fmla="*/ 740568 w 954881"/>
                <a:gd name="connsiteY110" fmla="*/ 1147762 h 1238250"/>
                <a:gd name="connsiteX111" fmla="*/ 742950 w 954881"/>
                <a:gd name="connsiteY111" fmla="*/ 1112044 h 1238250"/>
                <a:gd name="connsiteX112" fmla="*/ 773906 w 954881"/>
                <a:gd name="connsiteY112" fmla="*/ 1092994 h 1238250"/>
                <a:gd name="connsiteX113" fmla="*/ 797718 w 954881"/>
                <a:gd name="connsiteY113" fmla="*/ 1073944 h 1238250"/>
                <a:gd name="connsiteX114" fmla="*/ 831056 w 954881"/>
                <a:gd name="connsiteY114" fmla="*/ 1092994 h 1238250"/>
                <a:gd name="connsiteX115" fmla="*/ 857250 w 954881"/>
                <a:gd name="connsiteY115" fmla="*/ 1078706 h 1238250"/>
                <a:gd name="connsiteX116" fmla="*/ 831056 w 954881"/>
                <a:gd name="connsiteY116" fmla="*/ 1047750 h 1238250"/>
                <a:gd name="connsiteX117" fmla="*/ 833437 w 954881"/>
                <a:gd name="connsiteY117" fmla="*/ 1012031 h 1238250"/>
                <a:gd name="connsiteX118" fmla="*/ 814387 w 954881"/>
                <a:gd name="connsiteY118" fmla="*/ 985837 h 1238250"/>
                <a:gd name="connsiteX119" fmla="*/ 819150 w 954881"/>
                <a:gd name="connsiteY119" fmla="*/ 957262 h 1238250"/>
                <a:gd name="connsiteX120" fmla="*/ 831056 w 954881"/>
                <a:gd name="connsiteY120" fmla="*/ 933450 h 1238250"/>
                <a:gd name="connsiteX121" fmla="*/ 816768 w 954881"/>
                <a:gd name="connsiteY121" fmla="*/ 912019 h 1238250"/>
                <a:gd name="connsiteX122" fmla="*/ 866775 w 954881"/>
                <a:gd name="connsiteY122" fmla="*/ 888206 h 1238250"/>
                <a:gd name="connsiteX123" fmla="*/ 892968 w 954881"/>
                <a:gd name="connsiteY123" fmla="*/ 890587 h 1238250"/>
                <a:gd name="connsiteX124" fmla="*/ 954881 w 954881"/>
                <a:gd name="connsiteY124" fmla="*/ 845344 h 1238250"/>
                <a:gd name="connsiteX0" fmla="*/ 954881 w 954881"/>
                <a:gd name="connsiteY0" fmla="*/ 845344 h 1238250"/>
                <a:gd name="connsiteX1" fmla="*/ 921543 w 954881"/>
                <a:gd name="connsiteY1" fmla="*/ 769144 h 1238250"/>
                <a:gd name="connsiteX2" fmla="*/ 933450 w 954881"/>
                <a:gd name="connsiteY2" fmla="*/ 714375 h 1238250"/>
                <a:gd name="connsiteX3" fmla="*/ 892968 w 954881"/>
                <a:gd name="connsiteY3" fmla="*/ 702469 h 1238250"/>
                <a:gd name="connsiteX4" fmla="*/ 876300 w 954881"/>
                <a:gd name="connsiteY4" fmla="*/ 669131 h 1238250"/>
                <a:gd name="connsiteX5" fmla="*/ 866775 w 954881"/>
                <a:gd name="connsiteY5" fmla="*/ 645319 h 1238250"/>
                <a:gd name="connsiteX6" fmla="*/ 862012 w 954881"/>
                <a:gd name="connsiteY6" fmla="*/ 609600 h 1238250"/>
                <a:gd name="connsiteX7" fmla="*/ 840581 w 954881"/>
                <a:gd name="connsiteY7" fmla="*/ 583406 h 1238250"/>
                <a:gd name="connsiteX8" fmla="*/ 821531 w 954881"/>
                <a:gd name="connsiteY8" fmla="*/ 571500 h 1238250"/>
                <a:gd name="connsiteX9" fmla="*/ 783431 w 954881"/>
                <a:gd name="connsiteY9" fmla="*/ 559594 h 1238250"/>
                <a:gd name="connsiteX10" fmla="*/ 745331 w 954881"/>
                <a:gd name="connsiteY10" fmla="*/ 561975 h 1238250"/>
                <a:gd name="connsiteX11" fmla="*/ 723900 w 954881"/>
                <a:gd name="connsiteY11" fmla="*/ 554831 h 1238250"/>
                <a:gd name="connsiteX12" fmla="*/ 711993 w 954881"/>
                <a:gd name="connsiteY12" fmla="*/ 540543 h 1238250"/>
                <a:gd name="connsiteX13" fmla="*/ 707231 w 954881"/>
                <a:gd name="connsiteY13" fmla="*/ 497681 h 1238250"/>
                <a:gd name="connsiteX14" fmla="*/ 692943 w 954881"/>
                <a:gd name="connsiteY14" fmla="*/ 447675 h 1238250"/>
                <a:gd name="connsiteX15" fmla="*/ 692943 w 954881"/>
                <a:gd name="connsiteY15" fmla="*/ 414337 h 1238250"/>
                <a:gd name="connsiteX16" fmla="*/ 681037 w 954881"/>
                <a:gd name="connsiteY16" fmla="*/ 402431 h 1238250"/>
                <a:gd name="connsiteX17" fmla="*/ 640556 w 954881"/>
                <a:gd name="connsiteY17" fmla="*/ 373856 h 1238250"/>
                <a:gd name="connsiteX18" fmla="*/ 633412 w 954881"/>
                <a:gd name="connsiteY18" fmla="*/ 340519 h 1238250"/>
                <a:gd name="connsiteX19" fmla="*/ 614362 w 954881"/>
                <a:gd name="connsiteY19" fmla="*/ 300037 h 1238250"/>
                <a:gd name="connsiteX20" fmla="*/ 592931 w 954881"/>
                <a:gd name="connsiteY20" fmla="*/ 254794 h 1238250"/>
                <a:gd name="connsiteX21" fmla="*/ 592931 w 954881"/>
                <a:gd name="connsiteY21" fmla="*/ 238125 h 1238250"/>
                <a:gd name="connsiteX22" fmla="*/ 595312 w 954881"/>
                <a:gd name="connsiteY22" fmla="*/ 200025 h 1238250"/>
                <a:gd name="connsiteX23" fmla="*/ 564356 w 954881"/>
                <a:gd name="connsiteY23" fmla="*/ 154781 h 1238250"/>
                <a:gd name="connsiteX24" fmla="*/ 538162 w 954881"/>
                <a:gd name="connsiteY24" fmla="*/ 126206 h 1238250"/>
                <a:gd name="connsiteX25" fmla="*/ 497681 w 954881"/>
                <a:gd name="connsiteY25" fmla="*/ 116681 h 1238250"/>
                <a:gd name="connsiteX26" fmla="*/ 464343 w 954881"/>
                <a:gd name="connsiteY26" fmla="*/ 90487 h 1238250"/>
                <a:gd name="connsiteX27" fmla="*/ 442912 w 954881"/>
                <a:gd name="connsiteY27" fmla="*/ 71437 h 1238250"/>
                <a:gd name="connsiteX28" fmla="*/ 404812 w 954881"/>
                <a:gd name="connsiteY28" fmla="*/ 50006 h 1238250"/>
                <a:gd name="connsiteX29" fmla="*/ 371475 w 954881"/>
                <a:gd name="connsiteY29" fmla="*/ 47625 h 1238250"/>
                <a:gd name="connsiteX30" fmla="*/ 314325 w 954881"/>
                <a:gd name="connsiteY30" fmla="*/ 40481 h 1238250"/>
                <a:gd name="connsiteX31" fmla="*/ 280987 w 954881"/>
                <a:gd name="connsiteY31" fmla="*/ 42862 h 1238250"/>
                <a:gd name="connsiteX32" fmla="*/ 283368 w 954881"/>
                <a:gd name="connsiteY32" fmla="*/ 11906 h 1238250"/>
                <a:gd name="connsiteX33" fmla="*/ 250031 w 954881"/>
                <a:gd name="connsiteY33" fmla="*/ 0 h 1238250"/>
                <a:gd name="connsiteX34" fmla="*/ 226218 w 954881"/>
                <a:gd name="connsiteY34" fmla="*/ 0 h 1238250"/>
                <a:gd name="connsiteX35" fmla="*/ 211931 w 954881"/>
                <a:gd name="connsiteY35" fmla="*/ 21431 h 1238250"/>
                <a:gd name="connsiteX36" fmla="*/ 228600 w 954881"/>
                <a:gd name="connsiteY36" fmla="*/ 42862 h 1238250"/>
                <a:gd name="connsiteX37" fmla="*/ 223837 w 954881"/>
                <a:gd name="connsiteY37" fmla="*/ 66675 h 1238250"/>
                <a:gd name="connsiteX38" fmla="*/ 223837 w 954881"/>
                <a:gd name="connsiteY38" fmla="*/ 104775 h 1238250"/>
                <a:gd name="connsiteX39" fmla="*/ 219075 w 954881"/>
                <a:gd name="connsiteY39" fmla="*/ 128587 h 1238250"/>
                <a:gd name="connsiteX40" fmla="*/ 219075 w 954881"/>
                <a:gd name="connsiteY40" fmla="*/ 142875 h 1238250"/>
                <a:gd name="connsiteX41" fmla="*/ 219075 w 954881"/>
                <a:gd name="connsiteY41" fmla="*/ 192881 h 1238250"/>
                <a:gd name="connsiteX42" fmla="*/ 228600 w 954881"/>
                <a:gd name="connsiteY42" fmla="*/ 235744 h 1238250"/>
                <a:gd name="connsiteX43" fmla="*/ 235743 w 954881"/>
                <a:gd name="connsiteY43" fmla="*/ 266700 h 1238250"/>
                <a:gd name="connsiteX44" fmla="*/ 211931 w 954881"/>
                <a:gd name="connsiteY44" fmla="*/ 309563 h 1238250"/>
                <a:gd name="connsiteX45" fmla="*/ 195262 w 954881"/>
                <a:gd name="connsiteY45" fmla="*/ 354806 h 1238250"/>
                <a:gd name="connsiteX46" fmla="*/ 188118 w 954881"/>
                <a:gd name="connsiteY46" fmla="*/ 400050 h 1238250"/>
                <a:gd name="connsiteX47" fmla="*/ 183356 w 954881"/>
                <a:gd name="connsiteY47" fmla="*/ 433387 h 1238250"/>
                <a:gd name="connsiteX48" fmla="*/ 161925 w 954881"/>
                <a:gd name="connsiteY48" fmla="*/ 457200 h 1238250"/>
                <a:gd name="connsiteX49" fmla="*/ 147637 w 954881"/>
                <a:gd name="connsiteY49" fmla="*/ 476250 h 1238250"/>
                <a:gd name="connsiteX50" fmla="*/ 126206 w 954881"/>
                <a:gd name="connsiteY50" fmla="*/ 488156 h 1238250"/>
                <a:gd name="connsiteX51" fmla="*/ 114300 w 954881"/>
                <a:gd name="connsiteY51" fmla="*/ 521494 h 1238250"/>
                <a:gd name="connsiteX52" fmla="*/ 133350 w 954881"/>
                <a:gd name="connsiteY52" fmla="*/ 550069 h 1238250"/>
                <a:gd name="connsiteX53" fmla="*/ 138112 w 954881"/>
                <a:gd name="connsiteY53" fmla="*/ 573881 h 1238250"/>
                <a:gd name="connsiteX54" fmla="*/ 171450 w 954881"/>
                <a:gd name="connsiteY54" fmla="*/ 583406 h 1238250"/>
                <a:gd name="connsiteX55" fmla="*/ 192881 w 954881"/>
                <a:gd name="connsiteY55" fmla="*/ 602456 h 1238250"/>
                <a:gd name="connsiteX56" fmla="*/ 195262 w 954881"/>
                <a:gd name="connsiteY56" fmla="*/ 616744 h 1238250"/>
                <a:gd name="connsiteX57" fmla="*/ 188118 w 954881"/>
                <a:gd name="connsiteY57" fmla="*/ 666750 h 1238250"/>
                <a:gd name="connsiteX58" fmla="*/ 197644 w 954881"/>
                <a:gd name="connsiteY58" fmla="*/ 695324 h 1238250"/>
                <a:gd name="connsiteX59" fmla="*/ 226218 w 954881"/>
                <a:gd name="connsiteY59" fmla="*/ 709612 h 1238250"/>
                <a:gd name="connsiteX60" fmla="*/ 223837 w 954881"/>
                <a:gd name="connsiteY60" fmla="*/ 745331 h 1238250"/>
                <a:gd name="connsiteX61" fmla="*/ 204787 w 954881"/>
                <a:gd name="connsiteY61" fmla="*/ 783431 h 1238250"/>
                <a:gd name="connsiteX62" fmla="*/ 173831 w 954881"/>
                <a:gd name="connsiteY62" fmla="*/ 797719 h 1238250"/>
                <a:gd name="connsiteX63" fmla="*/ 154781 w 954881"/>
                <a:gd name="connsiteY63" fmla="*/ 819150 h 1238250"/>
                <a:gd name="connsiteX64" fmla="*/ 135731 w 954881"/>
                <a:gd name="connsiteY64" fmla="*/ 842962 h 1238250"/>
                <a:gd name="connsiteX65" fmla="*/ 145256 w 954881"/>
                <a:gd name="connsiteY65" fmla="*/ 862012 h 1238250"/>
                <a:gd name="connsiteX66" fmla="*/ 169069 w 954881"/>
                <a:gd name="connsiteY66" fmla="*/ 885825 h 1238250"/>
                <a:gd name="connsiteX67" fmla="*/ 135731 w 954881"/>
                <a:gd name="connsiteY67" fmla="*/ 940594 h 1238250"/>
                <a:gd name="connsiteX68" fmla="*/ 116681 w 954881"/>
                <a:gd name="connsiteY68" fmla="*/ 916781 h 1238250"/>
                <a:gd name="connsiteX69" fmla="*/ 95249 w 954881"/>
                <a:gd name="connsiteY69" fmla="*/ 909637 h 1238250"/>
                <a:gd name="connsiteX70" fmla="*/ 73818 w 954881"/>
                <a:gd name="connsiteY70" fmla="*/ 935831 h 1238250"/>
                <a:gd name="connsiteX71" fmla="*/ 76200 w 954881"/>
                <a:gd name="connsiteY71" fmla="*/ 957262 h 1238250"/>
                <a:gd name="connsiteX72" fmla="*/ 76200 w 954881"/>
                <a:gd name="connsiteY72" fmla="*/ 997744 h 1238250"/>
                <a:gd name="connsiteX73" fmla="*/ 85725 w 954881"/>
                <a:gd name="connsiteY73" fmla="*/ 1026319 h 1238250"/>
                <a:gd name="connsiteX74" fmla="*/ 57150 w 954881"/>
                <a:gd name="connsiteY74" fmla="*/ 1050131 h 1238250"/>
                <a:gd name="connsiteX75" fmla="*/ 52387 w 954881"/>
                <a:gd name="connsiteY75" fmla="*/ 1057275 h 1238250"/>
                <a:gd name="connsiteX76" fmla="*/ 33337 w 954881"/>
                <a:gd name="connsiteY76" fmla="*/ 1066800 h 1238250"/>
                <a:gd name="connsiteX77" fmla="*/ 2381 w 954881"/>
                <a:gd name="connsiteY77" fmla="*/ 1057275 h 1238250"/>
                <a:gd name="connsiteX78" fmla="*/ 0 w 954881"/>
                <a:gd name="connsiteY78" fmla="*/ 1076325 h 1238250"/>
                <a:gd name="connsiteX79" fmla="*/ 7143 w 954881"/>
                <a:gd name="connsiteY79" fmla="*/ 1119187 h 1238250"/>
                <a:gd name="connsiteX80" fmla="*/ 9525 w 954881"/>
                <a:gd name="connsiteY80" fmla="*/ 1157287 h 1238250"/>
                <a:gd name="connsiteX81" fmla="*/ 2381 w 954881"/>
                <a:gd name="connsiteY81" fmla="*/ 1193006 h 1238250"/>
                <a:gd name="connsiteX82" fmla="*/ 23812 w 954881"/>
                <a:gd name="connsiteY82" fmla="*/ 1226344 h 1238250"/>
                <a:gd name="connsiteX83" fmla="*/ 76200 w 954881"/>
                <a:gd name="connsiteY83" fmla="*/ 1226344 h 1238250"/>
                <a:gd name="connsiteX84" fmla="*/ 128587 w 954881"/>
                <a:gd name="connsiteY84" fmla="*/ 1221581 h 1238250"/>
                <a:gd name="connsiteX85" fmla="*/ 140493 w 954881"/>
                <a:gd name="connsiteY85" fmla="*/ 1207294 h 1238250"/>
                <a:gd name="connsiteX86" fmla="*/ 157161 w 954881"/>
                <a:gd name="connsiteY86" fmla="*/ 1238250 h 1238250"/>
                <a:gd name="connsiteX87" fmla="*/ 185737 w 954881"/>
                <a:gd name="connsiteY87" fmla="*/ 1207294 h 1238250"/>
                <a:gd name="connsiteX88" fmla="*/ 211931 w 954881"/>
                <a:gd name="connsiteY88" fmla="*/ 1183481 h 1238250"/>
                <a:gd name="connsiteX89" fmla="*/ 214312 w 954881"/>
                <a:gd name="connsiteY89" fmla="*/ 1171575 h 1238250"/>
                <a:gd name="connsiteX90" fmla="*/ 230981 w 954881"/>
                <a:gd name="connsiteY90" fmla="*/ 1173956 h 1238250"/>
                <a:gd name="connsiteX91" fmla="*/ 254794 w 954881"/>
                <a:gd name="connsiteY91" fmla="*/ 1195387 h 1238250"/>
                <a:gd name="connsiteX92" fmla="*/ 292893 w 954881"/>
                <a:gd name="connsiteY92" fmla="*/ 1197769 h 1238250"/>
                <a:gd name="connsiteX93" fmla="*/ 328612 w 954881"/>
                <a:gd name="connsiteY93" fmla="*/ 1197769 h 1238250"/>
                <a:gd name="connsiteX94" fmla="*/ 354806 w 954881"/>
                <a:gd name="connsiteY94" fmla="*/ 1178719 h 1238250"/>
                <a:gd name="connsiteX95" fmla="*/ 381000 w 954881"/>
                <a:gd name="connsiteY95" fmla="*/ 1197769 h 1238250"/>
                <a:gd name="connsiteX96" fmla="*/ 411956 w 954881"/>
                <a:gd name="connsiteY96" fmla="*/ 1200149 h 1238250"/>
                <a:gd name="connsiteX97" fmla="*/ 426243 w 954881"/>
                <a:gd name="connsiteY97" fmla="*/ 1169194 h 1238250"/>
                <a:gd name="connsiteX98" fmla="*/ 478631 w 954881"/>
                <a:gd name="connsiteY98" fmla="*/ 1190625 h 1238250"/>
                <a:gd name="connsiteX99" fmla="*/ 497681 w 954881"/>
                <a:gd name="connsiteY99" fmla="*/ 1209675 h 1238250"/>
                <a:gd name="connsiteX100" fmla="*/ 511968 w 954881"/>
                <a:gd name="connsiteY100" fmla="*/ 1212056 h 1238250"/>
                <a:gd name="connsiteX101" fmla="*/ 519112 w 954881"/>
                <a:gd name="connsiteY101" fmla="*/ 1188244 h 1238250"/>
                <a:gd name="connsiteX102" fmla="*/ 540543 w 954881"/>
                <a:gd name="connsiteY102" fmla="*/ 1171575 h 1238250"/>
                <a:gd name="connsiteX103" fmla="*/ 564356 w 954881"/>
                <a:gd name="connsiteY103" fmla="*/ 1138237 h 1238250"/>
                <a:gd name="connsiteX104" fmla="*/ 595312 w 954881"/>
                <a:gd name="connsiteY104" fmla="*/ 1140619 h 1238250"/>
                <a:gd name="connsiteX105" fmla="*/ 607218 w 954881"/>
                <a:gd name="connsiteY105" fmla="*/ 1128712 h 1238250"/>
                <a:gd name="connsiteX106" fmla="*/ 638175 w 954881"/>
                <a:gd name="connsiteY106" fmla="*/ 1131094 h 1238250"/>
                <a:gd name="connsiteX107" fmla="*/ 657225 w 954881"/>
                <a:gd name="connsiteY107" fmla="*/ 1126331 h 1238250"/>
                <a:gd name="connsiteX108" fmla="*/ 688181 w 954881"/>
                <a:gd name="connsiteY108" fmla="*/ 1133475 h 1238250"/>
                <a:gd name="connsiteX109" fmla="*/ 709612 w 954881"/>
                <a:gd name="connsiteY109" fmla="*/ 1152525 h 1238250"/>
                <a:gd name="connsiteX110" fmla="*/ 740568 w 954881"/>
                <a:gd name="connsiteY110" fmla="*/ 1147762 h 1238250"/>
                <a:gd name="connsiteX111" fmla="*/ 742950 w 954881"/>
                <a:gd name="connsiteY111" fmla="*/ 1112044 h 1238250"/>
                <a:gd name="connsiteX112" fmla="*/ 773906 w 954881"/>
                <a:gd name="connsiteY112" fmla="*/ 1092994 h 1238250"/>
                <a:gd name="connsiteX113" fmla="*/ 797718 w 954881"/>
                <a:gd name="connsiteY113" fmla="*/ 1073944 h 1238250"/>
                <a:gd name="connsiteX114" fmla="*/ 831056 w 954881"/>
                <a:gd name="connsiteY114" fmla="*/ 1092994 h 1238250"/>
                <a:gd name="connsiteX115" fmla="*/ 857250 w 954881"/>
                <a:gd name="connsiteY115" fmla="*/ 1078706 h 1238250"/>
                <a:gd name="connsiteX116" fmla="*/ 831056 w 954881"/>
                <a:gd name="connsiteY116" fmla="*/ 1047750 h 1238250"/>
                <a:gd name="connsiteX117" fmla="*/ 833437 w 954881"/>
                <a:gd name="connsiteY117" fmla="*/ 1012031 h 1238250"/>
                <a:gd name="connsiteX118" fmla="*/ 814387 w 954881"/>
                <a:gd name="connsiteY118" fmla="*/ 985837 h 1238250"/>
                <a:gd name="connsiteX119" fmla="*/ 819150 w 954881"/>
                <a:gd name="connsiteY119" fmla="*/ 957262 h 1238250"/>
                <a:gd name="connsiteX120" fmla="*/ 831056 w 954881"/>
                <a:gd name="connsiteY120" fmla="*/ 933450 h 1238250"/>
                <a:gd name="connsiteX121" fmla="*/ 816768 w 954881"/>
                <a:gd name="connsiteY121" fmla="*/ 912019 h 1238250"/>
                <a:gd name="connsiteX122" fmla="*/ 866775 w 954881"/>
                <a:gd name="connsiteY122" fmla="*/ 888206 h 1238250"/>
                <a:gd name="connsiteX123" fmla="*/ 892968 w 954881"/>
                <a:gd name="connsiteY123" fmla="*/ 890587 h 1238250"/>
                <a:gd name="connsiteX124" fmla="*/ 954881 w 954881"/>
                <a:gd name="connsiteY124" fmla="*/ 845344 h 1238250"/>
                <a:gd name="connsiteX0" fmla="*/ 954881 w 954881"/>
                <a:gd name="connsiteY0" fmla="*/ 845344 h 1238250"/>
                <a:gd name="connsiteX1" fmla="*/ 921543 w 954881"/>
                <a:gd name="connsiteY1" fmla="*/ 769144 h 1238250"/>
                <a:gd name="connsiteX2" fmla="*/ 933450 w 954881"/>
                <a:gd name="connsiteY2" fmla="*/ 714375 h 1238250"/>
                <a:gd name="connsiteX3" fmla="*/ 892968 w 954881"/>
                <a:gd name="connsiteY3" fmla="*/ 702469 h 1238250"/>
                <a:gd name="connsiteX4" fmla="*/ 876300 w 954881"/>
                <a:gd name="connsiteY4" fmla="*/ 669131 h 1238250"/>
                <a:gd name="connsiteX5" fmla="*/ 866775 w 954881"/>
                <a:gd name="connsiteY5" fmla="*/ 645319 h 1238250"/>
                <a:gd name="connsiteX6" fmla="*/ 862012 w 954881"/>
                <a:gd name="connsiteY6" fmla="*/ 609600 h 1238250"/>
                <a:gd name="connsiteX7" fmla="*/ 840581 w 954881"/>
                <a:gd name="connsiteY7" fmla="*/ 583406 h 1238250"/>
                <a:gd name="connsiteX8" fmla="*/ 821531 w 954881"/>
                <a:gd name="connsiteY8" fmla="*/ 571500 h 1238250"/>
                <a:gd name="connsiteX9" fmla="*/ 783431 w 954881"/>
                <a:gd name="connsiteY9" fmla="*/ 559594 h 1238250"/>
                <a:gd name="connsiteX10" fmla="*/ 745331 w 954881"/>
                <a:gd name="connsiteY10" fmla="*/ 561975 h 1238250"/>
                <a:gd name="connsiteX11" fmla="*/ 723900 w 954881"/>
                <a:gd name="connsiteY11" fmla="*/ 554831 h 1238250"/>
                <a:gd name="connsiteX12" fmla="*/ 711993 w 954881"/>
                <a:gd name="connsiteY12" fmla="*/ 540543 h 1238250"/>
                <a:gd name="connsiteX13" fmla="*/ 707231 w 954881"/>
                <a:gd name="connsiteY13" fmla="*/ 497681 h 1238250"/>
                <a:gd name="connsiteX14" fmla="*/ 692943 w 954881"/>
                <a:gd name="connsiteY14" fmla="*/ 447675 h 1238250"/>
                <a:gd name="connsiteX15" fmla="*/ 692943 w 954881"/>
                <a:gd name="connsiteY15" fmla="*/ 414337 h 1238250"/>
                <a:gd name="connsiteX16" fmla="*/ 681037 w 954881"/>
                <a:gd name="connsiteY16" fmla="*/ 402431 h 1238250"/>
                <a:gd name="connsiteX17" fmla="*/ 640556 w 954881"/>
                <a:gd name="connsiteY17" fmla="*/ 373856 h 1238250"/>
                <a:gd name="connsiteX18" fmla="*/ 633412 w 954881"/>
                <a:gd name="connsiteY18" fmla="*/ 340519 h 1238250"/>
                <a:gd name="connsiteX19" fmla="*/ 614362 w 954881"/>
                <a:gd name="connsiteY19" fmla="*/ 300037 h 1238250"/>
                <a:gd name="connsiteX20" fmla="*/ 592931 w 954881"/>
                <a:gd name="connsiteY20" fmla="*/ 254794 h 1238250"/>
                <a:gd name="connsiteX21" fmla="*/ 592931 w 954881"/>
                <a:gd name="connsiteY21" fmla="*/ 238125 h 1238250"/>
                <a:gd name="connsiteX22" fmla="*/ 595312 w 954881"/>
                <a:gd name="connsiteY22" fmla="*/ 200025 h 1238250"/>
                <a:gd name="connsiteX23" fmla="*/ 564356 w 954881"/>
                <a:gd name="connsiteY23" fmla="*/ 154781 h 1238250"/>
                <a:gd name="connsiteX24" fmla="*/ 538162 w 954881"/>
                <a:gd name="connsiteY24" fmla="*/ 126206 h 1238250"/>
                <a:gd name="connsiteX25" fmla="*/ 497681 w 954881"/>
                <a:gd name="connsiteY25" fmla="*/ 116681 h 1238250"/>
                <a:gd name="connsiteX26" fmla="*/ 464343 w 954881"/>
                <a:gd name="connsiteY26" fmla="*/ 90487 h 1238250"/>
                <a:gd name="connsiteX27" fmla="*/ 442912 w 954881"/>
                <a:gd name="connsiteY27" fmla="*/ 71437 h 1238250"/>
                <a:gd name="connsiteX28" fmla="*/ 404812 w 954881"/>
                <a:gd name="connsiteY28" fmla="*/ 50006 h 1238250"/>
                <a:gd name="connsiteX29" fmla="*/ 371475 w 954881"/>
                <a:gd name="connsiteY29" fmla="*/ 47625 h 1238250"/>
                <a:gd name="connsiteX30" fmla="*/ 314325 w 954881"/>
                <a:gd name="connsiteY30" fmla="*/ 40481 h 1238250"/>
                <a:gd name="connsiteX31" fmla="*/ 280987 w 954881"/>
                <a:gd name="connsiteY31" fmla="*/ 42862 h 1238250"/>
                <a:gd name="connsiteX32" fmla="*/ 283368 w 954881"/>
                <a:gd name="connsiteY32" fmla="*/ 11906 h 1238250"/>
                <a:gd name="connsiteX33" fmla="*/ 250031 w 954881"/>
                <a:gd name="connsiteY33" fmla="*/ 0 h 1238250"/>
                <a:gd name="connsiteX34" fmla="*/ 226218 w 954881"/>
                <a:gd name="connsiteY34" fmla="*/ 0 h 1238250"/>
                <a:gd name="connsiteX35" fmla="*/ 211931 w 954881"/>
                <a:gd name="connsiteY35" fmla="*/ 21431 h 1238250"/>
                <a:gd name="connsiteX36" fmla="*/ 228600 w 954881"/>
                <a:gd name="connsiteY36" fmla="*/ 42862 h 1238250"/>
                <a:gd name="connsiteX37" fmla="*/ 223837 w 954881"/>
                <a:gd name="connsiteY37" fmla="*/ 66675 h 1238250"/>
                <a:gd name="connsiteX38" fmla="*/ 223837 w 954881"/>
                <a:gd name="connsiteY38" fmla="*/ 104775 h 1238250"/>
                <a:gd name="connsiteX39" fmla="*/ 219075 w 954881"/>
                <a:gd name="connsiteY39" fmla="*/ 128587 h 1238250"/>
                <a:gd name="connsiteX40" fmla="*/ 219075 w 954881"/>
                <a:gd name="connsiteY40" fmla="*/ 142875 h 1238250"/>
                <a:gd name="connsiteX41" fmla="*/ 219075 w 954881"/>
                <a:gd name="connsiteY41" fmla="*/ 192881 h 1238250"/>
                <a:gd name="connsiteX42" fmla="*/ 228600 w 954881"/>
                <a:gd name="connsiteY42" fmla="*/ 235744 h 1238250"/>
                <a:gd name="connsiteX43" fmla="*/ 235743 w 954881"/>
                <a:gd name="connsiteY43" fmla="*/ 266700 h 1238250"/>
                <a:gd name="connsiteX44" fmla="*/ 211931 w 954881"/>
                <a:gd name="connsiteY44" fmla="*/ 309563 h 1238250"/>
                <a:gd name="connsiteX45" fmla="*/ 195262 w 954881"/>
                <a:gd name="connsiteY45" fmla="*/ 354806 h 1238250"/>
                <a:gd name="connsiteX46" fmla="*/ 188118 w 954881"/>
                <a:gd name="connsiteY46" fmla="*/ 400050 h 1238250"/>
                <a:gd name="connsiteX47" fmla="*/ 183356 w 954881"/>
                <a:gd name="connsiteY47" fmla="*/ 433387 h 1238250"/>
                <a:gd name="connsiteX48" fmla="*/ 161925 w 954881"/>
                <a:gd name="connsiteY48" fmla="*/ 457200 h 1238250"/>
                <a:gd name="connsiteX49" fmla="*/ 147637 w 954881"/>
                <a:gd name="connsiteY49" fmla="*/ 476250 h 1238250"/>
                <a:gd name="connsiteX50" fmla="*/ 135731 w 954881"/>
                <a:gd name="connsiteY50" fmla="*/ 492918 h 1238250"/>
                <a:gd name="connsiteX51" fmla="*/ 114300 w 954881"/>
                <a:gd name="connsiteY51" fmla="*/ 521494 h 1238250"/>
                <a:gd name="connsiteX52" fmla="*/ 133350 w 954881"/>
                <a:gd name="connsiteY52" fmla="*/ 550069 h 1238250"/>
                <a:gd name="connsiteX53" fmla="*/ 138112 w 954881"/>
                <a:gd name="connsiteY53" fmla="*/ 573881 h 1238250"/>
                <a:gd name="connsiteX54" fmla="*/ 171450 w 954881"/>
                <a:gd name="connsiteY54" fmla="*/ 583406 h 1238250"/>
                <a:gd name="connsiteX55" fmla="*/ 192881 w 954881"/>
                <a:gd name="connsiteY55" fmla="*/ 602456 h 1238250"/>
                <a:gd name="connsiteX56" fmla="*/ 195262 w 954881"/>
                <a:gd name="connsiteY56" fmla="*/ 616744 h 1238250"/>
                <a:gd name="connsiteX57" fmla="*/ 188118 w 954881"/>
                <a:gd name="connsiteY57" fmla="*/ 666750 h 1238250"/>
                <a:gd name="connsiteX58" fmla="*/ 197644 w 954881"/>
                <a:gd name="connsiteY58" fmla="*/ 695324 h 1238250"/>
                <a:gd name="connsiteX59" fmla="*/ 226218 w 954881"/>
                <a:gd name="connsiteY59" fmla="*/ 709612 h 1238250"/>
                <a:gd name="connsiteX60" fmla="*/ 223837 w 954881"/>
                <a:gd name="connsiteY60" fmla="*/ 745331 h 1238250"/>
                <a:gd name="connsiteX61" fmla="*/ 204787 w 954881"/>
                <a:gd name="connsiteY61" fmla="*/ 783431 h 1238250"/>
                <a:gd name="connsiteX62" fmla="*/ 173831 w 954881"/>
                <a:gd name="connsiteY62" fmla="*/ 797719 h 1238250"/>
                <a:gd name="connsiteX63" fmla="*/ 154781 w 954881"/>
                <a:gd name="connsiteY63" fmla="*/ 819150 h 1238250"/>
                <a:gd name="connsiteX64" fmla="*/ 135731 w 954881"/>
                <a:gd name="connsiteY64" fmla="*/ 842962 h 1238250"/>
                <a:gd name="connsiteX65" fmla="*/ 145256 w 954881"/>
                <a:gd name="connsiteY65" fmla="*/ 862012 h 1238250"/>
                <a:gd name="connsiteX66" fmla="*/ 169069 w 954881"/>
                <a:gd name="connsiteY66" fmla="*/ 885825 h 1238250"/>
                <a:gd name="connsiteX67" fmla="*/ 135731 w 954881"/>
                <a:gd name="connsiteY67" fmla="*/ 940594 h 1238250"/>
                <a:gd name="connsiteX68" fmla="*/ 116681 w 954881"/>
                <a:gd name="connsiteY68" fmla="*/ 916781 h 1238250"/>
                <a:gd name="connsiteX69" fmla="*/ 95249 w 954881"/>
                <a:gd name="connsiteY69" fmla="*/ 909637 h 1238250"/>
                <a:gd name="connsiteX70" fmla="*/ 73818 w 954881"/>
                <a:gd name="connsiteY70" fmla="*/ 935831 h 1238250"/>
                <a:gd name="connsiteX71" fmla="*/ 76200 w 954881"/>
                <a:gd name="connsiteY71" fmla="*/ 957262 h 1238250"/>
                <a:gd name="connsiteX72" fmla="*/ 76200 w 954881"/>
                <a:gd name="connsiteY72" fmla="*/ 997744 h 1238250"/>
                <a:gd name="connsiteX73" fmla="*/ 85725 w 954881"/>
                <a:gd name="connsiteY73" fmla="*/ 1026319 h 1238250"/>
                <a:gd name="connsiteX74" fmla="*/ 57150 w 954881"/>
                <a:gd name="connsiteY74" fmla="*/ 1050131 h 1238250"/>
                <a:gd name="connsiteX75" fmla="*/ 52387 w 954881"/>
                <a:gd name="connsiteY75" fmla="*/ 1057275 h 1238250"/>
                <a:gd name="connsiteX76" fmla="*/ 33337 w 954881"/>
                <a:gd name="connsiteY76" fmla="*/ 1066800 h 1238250"/>
                <a:gd name="connsiteX77" fmla="*/ 2381 w 954881"/>
                <a:gd name="connsiteY77" fmla="*/ 1057275 h 1238250"/>
                <a:gd name="connsiteX78" fmla="*/ 0 w 954881"/>
                <a:gd name="connsiteY78" fmla="*/ 1076325 h 1238250"/>
                <a:gd name="connsiteX79" fmla="*/ 7143 w 954881"/>
                <a:gd name="connsiteY79" fmla="*/ 1119187 h 1238250"/>
                <a:gd name="connsiteX80" fmla="*/ 9525 w 954881"/>
                <a:gd name="connsiteY80" fmla="*/ 1157287 h 1238250"/>
                <a:gd name="connsiteX81" fmla="*/ 2381 w 954881"/>
                <a:gd name="connsiteY81" fmla="*/ 1193006 h 1238250"/>
                <a:gd name="connsiteX82" fmla="*/ 23812 w 954881"/>
                <a:gd name="connsiteY82" fmla="*/ 1226344 h 1238250"/>
                <a:gd name="connsiteX83" fmla="*/ 76200 w 954881"/>
                <a:gd name="connsiteY83" fmla="*/ 1226344 h 1238250"/>
                <a:gd name="connsiteX84" fmla="*/ 128587 w 954881"/>
                <a:gd name="connsiteY84" fmla="*/ 1221581 h 1238250"/>
                <a:gd name="connsiteX85" fmla="*/ 140493 w 954881"/>
                <a:gd name="connsiteY85" fmla="*/ 1207294 h 1238250"/>
                <a:gd name="connsiteX86" fmla="*/ 157161 w 954881"/>
                <a:gd name="connsiteY86" fmla="*/ 1238250 h 1238250"/>
                <a:gd name="connsiteX87" fmla="*/ 185737 w 954881"/>
                <a:gd name="connsiteY87" fmla="*/ 1207294 h 1238250"/>
                <a:gd name="connsiteX88" fmla="*/ 211931 w 954881"/>
                <a:gd name="connsiteY88" fmla="*/ 1183481 h 1238250"/>
                <a:gd name="connsiteX89" fmla="*/ 214312 w 954881"/>
                <a:gd name="connsiteY89" fmla="*/ 1171575 h 1238250"/>
                <a:gd name="connsiteX90" fmla="*/ 230981 w 954881"/>
                <a:gd name="connsiteY90" fmla="*/ 1173956 h 1238250"/>
                <a:gd name="connsiteX91" fmla="*/ 254794 w 954881"/>
                <a:gd name="connsiteY91" fmla="*/ 1195387 h 1238250"/>
                <a:gd name="connsiteX92" fmla="*/ 292893 w 954881"/>
                <a:gd name="connsiteY92" fmla="*/ 1197769 h 1238250"/>
                <a:gd name="connsiteX93" fmla="*/ 328612 w 954881"/>
                <a:gd name="connsiteY93" fmla="*/ 1197769 h 1238250"/>
                <a:gd name="connsiteX94" fmla="*/ 354806 w 954881"/>
                <a:gd name="connsiteY94" fmla="*/ 1178719 h 1238250"/>
                <a:gd name="connsiteX95" fmla="*/ 381000 w 954881"/>
                <a:gd name="connsiteY95" fmla="*/ 1197769 h 1238250"/>
                <a:gd name="connsiteX96" fmla="*/ 411956 w 954881"/>
                <a:gd name="connsiteY96" fmla="*/ 1200149 h 1238250"/>
                <a:gd name="connsiteX97" fmla="*/ 426243 w 954881"/>
                <a:gd name="connsiteY97" fmla="*/ 1169194 h 1238250"/>
                <a:gd name="connsiteX98" fmla="*/ 478631 w 954881"/>
                <a:gd name="connsiteY98" fmla="*/ 1190625 h 1238250"/>
                <a:gd name="connsiteX99" fmla="*/ 497681 w 954881"/>
                <a:gd name="connsiteY99" fmla="*/ 1209675 h 1238250"/>
                <a:gd name="connsiteX100" fmla="*/ 511968 w 954881"/>
                <a:gd name="connsiteY100" fmla="*/ 1212056 h 1238250"/>
                <a:gd name="connsiteX101" fmla="*/ 519112 w 954881"/>
                <a:gd name="connsiteY101" fmla="*/ 1188244 h 1238250"/>
                <a:gd name="connsiteX102" fmla="*/ 540543 w 954881"/>
                <a:gd name="connsiteY102" fmla="*/ 1171575 h 1238250"/>
                <a:gd name="connsiteX103" fmla="*/ 564356 w 954881"/>
                <a:gd name="connsiteY103" fmla="*/ 1138237 h 1238250"/>
                <a:gd name="connsiteX104" fmla="*/ 595312 w 954881"/>
                <a:gd name="connsiteY104" fmla="*/ 1140619 h 1238250"/>
                <a:gd name="connsiteX105" fmla="*/ 607218 w 954881"/>
                <a:gd name="connsiteY105" fmla="*/ 1128712 h 1238250"/>
                <a:gd name="connsiteX106" fmla="*/ 638175 w 954881"/>
                <a:gd name="connsiteY106" fmla="*/ 1131094 h 1238250"/>
                <a:gd name="connsiteX107" fmla="*/ 657225 w 954881"/>
                <a:gd name="connsiteY107" fmla="*/ 1126331 h 1238250"/>
                <a:gd name="connsiteX108" fmla="*/ 688181 w 954881"/>
                <a:gd name="connsiteY108" fmla="*/ 1133475 h 1238250"/>
                <a:gd name="connsiteX109" fmla="*/ 709612 w 954881"/>
                <a:gd name="connsiteY109" fmla="*/ 1152525 h 1238250"/>
                <a:gd name="connsiteX110" fmla="*/ 740568 w 954881"/>
                <a:gd name="connsiteY110" fmla="*/ 1147762 h 1238250"/>
                <a:gd name="connsiteX111" fmla="*/ 742950 w 954881"/>
                <a:gd name="connsiteY111" fmla="*/ 1112044 h 1238250"/>
                <a:gd name="connsiteX112" fmla="*/ 773906 w 954881"/>
                <a:gd name="connsiteY112" fmla="*/ 1092994 h 1238250"/>
                <a:gd name="connsiteX113" fmla="*/ 797718 w 954881"/>
                <a:gd name="connsiteY113" fmla="*/ 1073944 h 1238250"/>
                <a:gd name="connsiteX114" fmla="*/ 831056 w 954881"/>
                <a:gd name="connsiteY114" fmla="*/ 1092994 h 1238250"/>
                <a:gd name="connsiteX115" fmla="*/ 857250 w 954881"/>
                <a:gd name="connsiteY115" fmla="*/ 1078706 h 1238250"/>
                <a:gd name="connsiteX116" fmla="*/ 831056 w 954881"/>
                <a:gd name="connsiteY116" fmla="*/ 1047750 h 1238250"/>
                <a:gd name="connsiteX117" fmla="*/ 833437 w 954881"/>
                <a:gd name="connsiteY117" fmla="*/ 1012031 h 1238250"/>
                <a:gd name="connsiteX118" fmla="*/ 814387 w 954881"/>
                <a:gd name="connsiteY118" fmla="*/ 985837 h 1238250"/>
                <a:gd name="connsiteX119" fmla="*/ 819150 w 954881"/>
                <a:gd name="connsiteY119" fmla="*/ 957262 h 1238250"/>
                <a:gd name="connsiteX120" fmla="*/ 831056 w 954881"/>
                <a:gd name="connsiteY120" fmla="*/ 933450 h 1238250"/>
                <a:gd name="connsiteX121" fmla="*/ 816768 w 954881"/>
                <a:gd name="connsiteY121" fmla="*/ 912019 h 1238250"/>
                <a:gd name="connsiteX122" fmla="*/ 866775 w 954881"/>
                <a:gd name="connsiteY122" fmla="*/ 888206 h 1238250"/>
                <a:gd name="connsiteX123" fmla="*/ 892968 w 954881"/>
                <a:gd name="connsiteY123" fmla="*/ 890587 h 1238250"/>
                <a:gd name="connsiteX124" fmla="*/ 954881 w 954881"/>
                <a:gd name="connsiteY124" fmla="*/ 845344 h 1238250"/>
                <a:gd name="connsiteX0" fmla="*/ 954881 w 954881"/>
                <a:gd name="connsiteY0" fmla="*/ 845344 h 1238250"/>
                <a:gd name="connsiteX1" fmla="*/ 921543 w 954881"/>
                <a:gd name="connsiteY1" fmla="*/ 769144 h 1238250"/>
                <a:gd name="connsiteX2" fmla="*/ 933450 w 954881"/>
                <a:gd name="connsiteY2" fmla="*/ 714375 h 1238250"/>
                <a:gd name="connsiteX3" fmla="*/ 892968 w 954881"/>
                <a:gd name="connsiteY3" fmla="*/ 702469 h 1238250"/>
                <a:gd name="connsiteX4" fmla="*/ 876300 w 954881"/>
                <a:gd name="connsiteY4" fmla="*/ 669131 h 1238250"/>
                <a:gd name="connsiteX5" fmla="*/ 866775 w 954881"/>
                <a:gd name="connsiteY5" fmla="*/ 645319 h 1238250"/>
                <a:gd name="connsiteX6" fmla="*/ 862012 w 954881"/>
                <a:gd name="connsiteY6" fmla="*/ 609600 h 1238250"/>
                <a:gd name="connsiteX7" fmla="*/ 840581 w 954881"/>
                <a:gd name="connsiteY7" fmla="*/ 583406 h 1238250"/>
                <a:gd name="connsiteX8" fmla="*/ 821531 w 954881"/>
                <a:gd name="connsiteY8" fmla="*/ 571500 h 1238250"/>
                <a:gd name="connsiteX9" fmla="*/ 783431 w 954881"/>
                <a:gd name="connsiteY9" fmla="*/ 559594 h 1238250"/>
                <a:gd name="connsiteX10" fmla="*/ 745331 w 954881"/>
                <a:gd name="connsiteY10" fmla="*/ 561975 h 1238250"/>
                <a:gd name="connsiteX11" fmla="*/ 723900 w 954881"/>
                <a:gd name="connsiteY11" fmla="*/ 554831 h 1238250"/>
                <a:gd name="connsiteX12" fmla="*/ 711993 w 954881"/>
                <a:gd name="connsiteY12" fmla="*/ 540543 h 1238250"/>
                <a:gd name="connsiteX13" fmla="*/ 707231 w 954881"/>
                <a:gd name="connsiteY13" fmla="*/ 497681 h 1238250"/>
                <a:gd name="connsiteX14" fmla="*/ 692943 w 954881"/>
                <a:gd name="connsiteY14" fmla="*/ 447675 h 1238250"/>
                <a:gd name="connsiteX15" fmla="*/ 692943 w 954881"/>
                <a:gd name="connsiteY15" fmla="*/ 414337 h 1238250"/>
                <a:gd name="connsiteX16" fmla="*/ 681037 w 954881"/>
                <a:gd name="connsiteY16" fmla="*/ 402431 h 1238250"/>
                <a:gd name="connsiteX17" fmla="*/ 640556 w 954881"/>
                <a:gd name="connsiteY17" fmla="*/ 373856 h 1238250"/>
                <a:gd name="connsiteX18" fmla="*/ 633412 w 954881"/>
                <a:gd name="connsiteY18" fmla="*/ 340519 h 1238250"/>
                <a:gd name="connsiteX19" fmla="*/ 614362 w 954881"/>
                <a:gd name="connsiteY19" fmla="*/ 300037 h 1238250"/>
                <a:gd name="connsiteX20" fmla="*/ 592931 w 954881"/>
                <a:gd name="connsiteY20" fmla="*/ 254794 h 1238250"/>
                <a:gd name="connsiteX21" fmla="*/ 592931 w 954881"/>
                <a:gd name="connsiteY21" fmla="*/ 238125 h 1238250"/>
                <a:gd name="connsiteX22" fmla="*/ 595312 w 954881"/>
                <a:gd name="connsiteY22" fmla="*/ 200025 h 1238250"/>
                <a:gd name="connsiteX23" fmla="*/ 564356 w 954881"/>
                <a:gd name="connsiteY23" fmla="*/ 154781 h 1238250"/>
                <a:gd name="connsiteX24" fmla="*/ 538162 w 954881"/>
                <a:gd name="connsiteY24" fmla="*/ 126206 h 1238250"/>
                <a:gd name="connsiteX25" fmla="*/ 497681 w 954881"/>
                <a:gd name="connsiteY25" fmla="*/ 116681 h 1238250"/>
                <a:gd name="connsiteX26" fmla="*/ 464343 w 954881"/>
                <a:gd name="connsiteY26" fmla="*/ 90487 h 1238250"/>
                <a:gd name="connsiteX27" fmla="*/ 442912 w 954881"/>
                <a:gd name="connsiteY27" fmla="*/ 71437 h 1238250"/>
                <a:gd name="connsiteX28" fmla="*/ 404812 w 954881"/>
                <a:gd name="connsiteY28" fmla="*/ 50006 h 1238250"/>
                <a:gd name="connsiteX29" fmla="*/ 371475 w 954881"/>
                <a:gd name="connsiteY29" fmla="*/ 47625 h 1238250"/>
                <a:gd name="connsiteX30" fmla="*/ 314325 w 954881"/>
                <a:gd name="connsiteY30" fmla="*/ 40481 h 1238250"/>
                <a:gd name="connsiteX31" fmla="*/ 280987 w 954881"/>
                <a:gd name="connsiteY31" fmla="*/ 42862 h 1238250"/>
                <a:gd name="connsiteX32" fmla="*/ 283368 w 954881"/>
                <a:gd name="connsiteY32" fmla="*/ 11906 h 1238250"/>
                <a:gd name="connsiteX33" fmla="*/ 250031 w 954881"/>
                <a:gd name="connsiteY33" fmla="*/ 0 h 1238250"/>
                <a:gd name="connsiteX34" fmla="*/ 226218 w 954881"/>
                <a:gd name="connsiteY34" fmla="*/ 0 h 1238250"/>
                <a:gd name="connsiteX35" fmla="*/ 211931 w 954881"/>
                <a:gd name="connsiteY35" fmla="*/ 21431 h 1238250"/>
                <a:gd name="connsiteX36" fmla="*/ 228600 w 954881"/>
                <a:gd name="connsiteY36" fmla="*/ 42862 h 1238250"/>
                <a:gd name="connsiteX37" fmla="*/ 223837 w 954881"/>
                <a:gd name="connsiteY37" fmla="*/ 66675 h 1238250"/>
                <a:gd name="connsiteX38" fmla="*/ 223837 w 954881"/>
                <a:gd name="connsiteY38" fmla="*/ 104775 h 1238250"/>
                <a:gd name="connsiteX39" fmla="*/ 219075 w 954881"/>
                <a:gd name="connsiteY39" fmla="*/ 128587 h 1238250"/>
                <a:gd name="connsiteX40" fmla="*/ 219075 w 954881"/>
                <a:gd name="connsiteY40" fmla="*/ 142875 h 1238250"/>
                <a:gd name="connsiteX41" fmla="*/ 219075 w 954881"/>
                <a:gd name="connsiteY41" fmla="*/ 192881 h 1238250"/>
                <a:gd name="connsiteX42" fmla="*/ 228600 w 954881"/>
                <a:gd name="connsiteY42" fmla="*/ 235744 h 1238250"/>
                <a:gd name="connsiteX43" fmla="*/ 235743 w 954881"/>
                <a:gd name="connsiteY43" fmla="*/ 266700 h 1238250"/>
                <a:gd name="connsiteX44" fmla="*/ 211931 w 954881"/>
                <a:gd name="connsiteY44" fmla="*/ 309563 h 1238250"/>
                <a:gd name="connsiteX45" fmla="*/ 195262 w 954881"/>
                <a:gd name="connsiteY45" fmla="*/ 354806 h 1238250"/>
                <a:gd name="connsiteX46" fmla="*/ 188118 w 954881"/>
                <a:gd name="connsiteY46" fmla="*/ 400050 h 1238250"/>
                <a:gd name="connsiteX47" fmla="*/ 183356 w 954881"/>
                <a:gd name="connsiteY47" fmla="*/ 433387 h 1238250"/>
                <a:gd name="connsiteX48" fmla="*/ 161925 w 954881"/>
                <a:gd name="connsiteY48" fmla="*/ 457200 h 1238250"/>
                <a:gd name="connsiteX49" fmla="*/ 142874 w 954881"/>
                <a:gd name="connsiteY49" fmla="*/ 461962 h 1238250"/>
                <a:gd name="connsiteX50" fmla="*/ 135731 w 954881"/>
                <a:gd name="connsiteY50" fmla="*/ 492918 h 1238250"/>
                <a:gd name="connsiteX51" fmla="*/ 114300 w 954881"/>
                <a:gd name="connsiteY51" fmla="*/ 521494 h 1238250"/>
                <a:gd name="connsiteX52" fmla="*/ 133350 w 954881"/>
                <a:gd name="connsiteY52" fmla="*/ 550069 h 1238250"/>
                <a:gd name="connsiteX53" fmla="*/ 138112 w 954881"/>
                <a:gd name="connsiteY53" fmla="*/ 573881 h 1238250"/>
                <a:gd name="connsiteX54" fmla="*/ 171450 w 954881"/>
                <a:gd name="connsiteY54" fmla="*/ 583406 h 1238250"/>
                <a:gd name="connsiteX55" fmla="*/ 192881 w 954881"/>
                <a:gd name="connsiteY55" fmla="*/ 602456 h 1238250"/>
                <a:gd name="connsiteX56" fmla="*/ 195262 w 954881"/>
                <a:gd name="connsiteY56" fmla="*/ 616744 h 1238250"/>
                <a:gd name="connsiteX57" fmla="*/ 188118 w 954881"/>
                <a:gd name="connsiteY57" fmla="*/ 666750 h 1238250"/>
                <a:gd name="connsiteX58" fmla="*/ 197644 w 954881"/>
                <a:gd name="connsiteY58" fmla="*/ 695324 h 1238250"/>
                <a:gd name="connsiteX59" fmla="*/ 226218 w 954881"/>
                <a:gd name="connsiteY59" fmla="*/ 709612 h 1238250"/>
                <a:gd name="connsiteX60" fmla="*/ 223837 w 954881"/>
                <a:gd name="connsiteY60" fmla="*/ 745331 h 1238250"/>
                <a:gd name="connsiteX61" fmla="*/ 204787 w 954881"/>
                <a:gd name="connsiteY61" fmla="*/ 783431 h 1238250"/>
                <a:gd name="connsiteX62" fmla="*/ 173831 w 954881"/>
                <a:gd name="connsiteY62" fmla="*/ 797719 h 1238250"/>
                <a:gd name="connsiteX63" fmla="*/ 154781 w 954881"/>
                <a:gd name="connsiteY63" fmla="*/ 819150 h 1238250"/>
                <a:gd name="connsiteX64" fmla="*/ 135731 w 954881"/>
                <a:gd name="connsiteY64" fmla="*/ 842962 h 1238250"/>
                <a:gd name="connsiteX65" fmla="*/ 145256 w 954881"/>
                <a:gd name="connsiteY65" fmla="*/ 862012 h 1238250"/>
                <a:gd name="connsiteX66" fmla="*/ 169069 w 954881"/>
                <a:gd name="connsiteY66" fmla="*/ 885825 h 1238250"/>
                <a:gd name="connsiteX67" fmla="*/ 135731 w 954881"/>
                <a:gd name="connsiteY67" fmla="*/ 940594 h 1238250"/>
                <a:gd name="connsiteX68" fmla="*/ 116681 w 954881"/>
                <a:gd name="connsiteY68" fmla="*/ 916781 h 1238250"/>
                <a:gd name="connsiteX69" fmla="*/ 95249 w 954881"/>
                <a:gd name="connsiteY69" fmla="*/ 909637 h 1238250"/>
                <a:gd name="connsiteX70" fmla="*/ 73818 w 954881"/>
                <a:gd name="connsiteY70" fmla="*/ 935831 h 1238250"/>
                <a:gd name="connsiteX71" fmla="*/ 76200 w 954881"/>
                <a:gd name="connsiteY71" fmla="*/ 957262 h 1238250"/>
                <a:gd name="connsiteX72" fmla="*/ 76200 w 954881"/>
                <a:gd name="connsiteY72" fmla="*/ 997744 h 1238250"/>
                <a:gd name="connsiteX73" fmla="*/ 85725 w 954881"/>
                <a:gd name="connsiteY73" fmla="*/ 1026319 h 1238250"/>
                <a:gd name="connsiteX74" fmla="*/ 57150 w 954881"/>
                <a:gd name="connsiteY74" fmla="*/ 1050131 h 1238250"/>
                <a:gd name="connsiteX75" fmla="*/ 52387 w 954881"/>
                <a:gd name="connsiteY75" fmla="*/ 1057275 h 1238250"/>
                <a:gd name="connsiteX76" fmla="*/ 33337 w 954881"/>
                <a:gd name="connsiteY76" fmla="*/ 1066800 h 1238250"/>
                <a:gd name="connsiteX77" fmla="*/ 2381 w 954881"/>
                <a:gd name="connsiteY77" fmla="*/ 1057275 h 1238250"/>
                <a:gd name="connsiteX78" fmla="*/ 0 w 954881"/>
                <a:gd name="connsiteY78" fmla="*/ 1076325 h 1238250"/>
                <a:gd name="connsiteX79" fmla="*/ 7143 w 954881"/>
                <a:gd name="connsiteY79" fmla="*/ 1119187 h 1238250"/>
                <a:gd name="connsiteX80" fmla="*/ 9525 w 954881"/>
                <a:gd name="connsiteY80" fmla="*/ 1157287 h 1238250"/>
                <a:gd name="connsiteX81" fmla="*/ 2381 w 954881"/>
                <a:gd name="connsiteY81" fmla="*/ 1193006 h 1238250"/>
                <a:gd name="connsiteX82" fmla="*/ 23812 w 954881"/>
                <a:gd name="connsiteY82" fmla="*/ 1226344 h 1238250"/>
                <a:gd name="connsiteX83" fmla="*/ 76200 w 954881"/>
                <a:gd name="connsiteY83" fmla="*/ 1226344 h 1238250"/>
                <a:gd name="connsiteX84" fmla="*/ 128587 w 954881"/>
                <a:gd name="connsiteY84" fmla="*/ 1221581 h 1238250"/>
                <a:gd name="connsiteX85" fmla="*/ 140493 w 954881"/>
                <a:gd name="connsiteY85" fmla="*/ 1207294 h 1238250"/>
                <a:gd name="connsiteX86" fmla="*/ 157161 w 954881"/>
                <a:gd name="connsiteY86" fmla="*/ 1238250 h 1238250"/>
                <a:gd name="connsiteX87" fmla="*/ 185737 w 954881"/>
                <a:gd name="connsiteY87" fmla="*/ 1207294 h 1238250"/>
                <a:gd name="connsiteX88" fmla="*/ 211931 w 954881"/>
                <a:gd name="connsiteY88" fmla="*/ 1183481 h 1238250"/>
                <a:gd name="connsiteX89" fmla="*/ 214312 w 954881"/>
                <a:gd name="connsiteY89" fmla="*/ 1171575 h 1238250"/>
                <a:gd name="connsiteX90" fmla="*/ 230981 w 954881"/>
                <a:gd name="connsiteY90" fmla="*/ 1173956 h 1238250"/>
                <a:gd name="connsiteX91" fmla="*/ 254794 w 954881"/>
                <a:gd name="connsiteY91" fmla="*/ 1195387 h 1238250"/>
                <a:gd name="connsiteX92" fmla="*/ 292893 w 954881"/>
                <a:gd name="connsiteY92" fmla="*/ 1197769 h 1238250"/>
                <a:gd name="connsiteX93" fmla="*/ 328612 w 954881"/>
                <a:gd name="connsiteY93" fmla="*/ 1197769 h 1238250"/>
                <a:gd name="connsiteX94" fmla="*/ 354806 w 954881"/>
                <a:gd name="connsiteY94" fmla="*/ 1178719 h 1238250"/>
                <a:gd name="connsiteX95" fmla="*/ 381000 w 954881"/>
                <a:gd name="connsiteY95" fmla="*/ 1197769 h 1238250"/>
                <a:gd name="connsiteX96" fmla="*/ 411956 w 954881"/>
                <a:gd name="connsiteY96" fmla="*/ 1200149 h 1238250"/>
                <a:gd name="connsiteX97" fmla="*/ 426243 w 954881"/>
                <a:gd name="connsiteY97" fmla="*/ 1169194 h 1238250"/>
                <a:gd name="connsiteX98" fmla="*/ 478631 w 954881"/>
                <a:gd name="connsiteY98" fmla="*/ 1190625 h 1238250"/>
                <a:gd name="connsiteX99" fmla="*/ 497681 w 954881"/>
                <a:gd name="connsiteY99" fmla="*/ 1209675 h 1238250"/>
                <a:gd name="connsiteX100" fmla="*/ 511968 w 954881"/>
                <a:gd name="connsiteY100" fmla="*/ 1212056 h 1238250"/>
                <a:gd name="connsiteX101" fmla="*/ 519112 w 954881"/>
                <a:gd name="connsiteY101" fmla="*/ 1188244 h 1238250"/>
                <a:gd name="connsiteX102" fmla="*/ 540543 w 954881"/>
                <a:gd name="connsiteY102" fmla="*/ 1171575 h 1238250"/>
                <a:gd name="connsiteX103" fmla="*/ 564356 w 954881"/>
                <a:gd name="connsiteY103" fmla="*/ 1138237 h 1238250"/>
                <a:gd name="connsiteX104" fmla="*/ 595312 w 954881"/>
                <a:gd name="connsiteY104" fmla="*/ 1140619 h 1238250"/>
                <a:gd name="connsiteX105" fmla="*/ 607218 w 954881"/>
                <a:gd name="connsiteY105" fmla="*/ 1128712 h 1238250"/>
                <a:gd name="connsiteX106" fmla="*/ 638175 w 954881"/>
                <a:gd name="connsiteY106" fmla="*/ 1131094 h 1238250"/>
                <a:gd name="connsiteX107" fmla="*/ 657225 w 954881"/>
                <a:gd name="connsiteY107" fmla="*/ 1126331 h 1238250"/>
                <a:gd name="connsiteX108" fmla="*/ 688181 w 954881"/>
                <a:gd name="connsiteY108" fmla="*/ 1133475 h 1238250"/>
                <a:gd name="connsiteX109" fmla="*/ 709612 w 954881"/>
                <a:gd name="connsiteY109" fmla="*/ 1152525 h 1238250"/>
                <a:gd name="connsiteX110" fmla="*/ 740568 w 954881"/>
                <a:gd name="connsiteY110" fmla="*/ 1147762 h 1238250"/>
                <a:gd name="connsiteX111" fmla="*/ 742950 w 954881"/>
                <a:gd name="connsiteY111" fmla="*/ 1112044 h 1238250"/>
                <a:gd name="connsiteX112" fmla="*/ 773906 w 954881"/>
                <a:gd name="connsiteY112" fmla="*/ 1092994 h 1238250"/>
                <a:gd name="connsiteX113" fmla="*/ 797718 w 954881"/>
                <a:gd name="connsiteY113" fmla="*/ 1073944 h 1238250"/>
                <a:gd name="connsiteX114" fmla="*/ 831056 w 954881"/>
                <a:gd name="connsiteY114" fmla="*/ 1092994 h 1238250"/>
                <a:gd name="connsiteX115" fmla="*/ 857250 w 954881"/>
                <a:gd name="connsiteY115" fmla="*/ 1078706 h 1238250"/>
                <a:gd name="connsiteX116" fmla="*/ 831056 w 954881"/>
                <a:gd name="connsiteY116" fmla="*/ 1047750 h 1238250"/>
                <a:gd name="connsiteX117" fmla="*/ 833437 w 954881"/>
                <a:gd name="connsiteY117" fmla="*/ 1012031 h 1238250"/>
                <a:gd name="connsiteX118" fmla="*/ 814387 w 954881"/>
                <a:gd name="connsiteY118" fmla="*/ 985837 h 1238250"/>
                <a:gd name="connsiteX119" fmla="*/ 819150 w 954881"/>
                <a:gd name="connsiteY119" fmla="*/ 957262 h 1238250"/>
                <a:gd name="connsiteX120" fmla="*/ 831056 w 954881"/>
                <a:gd name="connsiteY120" fmla="*/ 933450 h 1238250"/>
                <a:gd name="connsiteX121" fmla="*/ 816768 w 954881"/>
                <a:gd name="connsiteY121" fmla="*/ 912019 h 1238250"/>
                <a:gd name="connsiteX122" fmla="*/ 866775 w 954881"/>
                <a:gd name="connsiteY122" fmla="*/ 888206 h 1238250"/>
                <a:gd name="connsiteX123" fmla="*/ 892968 w 954881"/>
                <a:gd name="connsiteY123" fmla="*/ 890587 h 1238250"/>
                <a:gd name="connsiteX124" fmla="*/ 954881 w 954881"/>
                <a:gd name="connsiteY124" fmla="*/ 845344 h 1238250"/>
                <a:gd name="connsiteX0" fmla="*/ 954881 w 954881"/>
                <a:gd name="connsiteY0" fmla="*/ 845344 h 1238250"/>
                <a:gd name="connsiteX1" fmla="*/ 921543 w 954881"/>
                <a:gd name="connsiteY1" fmla="*/ 769144 h 1238250"/>
                <a:gd name="connsiteX2" fmla="*/ 933450 w 954881"/>
                <a:gd name="connsiteY2" fmla="*/ 714375 h 1238250"/>
                <a:gd name="connsiteX3" fmla="*/ 892968 w 954881"/>
                <a:gd name="connsiteY3" fmla="*/ 702469 h 1238250"/>
                <a:gd name="connsiteX4" fmla="*/ 876300 w 954881"/>
                <a:gd name="connsiteY4" fmla="*/ 669131 h 1238250"/>
                <a:gd name="connsiteX5" fmla="*/ 866775 w 954881"/>
                <a:gd name="connsiteY5" fmla="*/ 645319 h 1238250"/>
                <a:gd name="connsiteX6" fmla="*/ 862012 w 954881"/>
                <a:gd name="connsiteY6" fmla="*/ 609600 h 1238250"/>
                <a:gd name="connsiteX7" fmla="*/ 840581 w 954881"/>
                <a:gd name="connsiteY7" fmla="*/ 583406 h 1238250"/>
                <a:gd name="connsiteX8" fmla="*/ 821531 w 954881"/>
                <a:gd name="connsiteY8" fmla="*/ 571500 h 1238250"/>
                <a:gd name="connsiteX9" fmla="*/ 783431 w 954881"/>
                <a:gd name="connsiteY9" fmla="*/ 559594 h 1238250"/>
                <a:gd name="connsiteX10" fmla="*/ 745331 w 954881"/>
                <a:gd name="connsiteY10" fmla="*/ 561975 h 1238250"/>
                <a:gd name="connsiteX11" fmla="*/ 723900 w 954881"/>
                <a:gd name="connsiteY11" fmla="*/ 554831 h 1238250"/>
                <a:gd name="connsiteX12" fmla="*/ 711993 w 954881"/>
                <a:gd name="connsiteY12" fmla="*/ 540543 h 1238250"/>
                <a:gd name="connsiteX13" fmla="*/ 707231 w 954881"/>
                <a:gd name="connsiteY13" fmla="*/ 497681 h 1238250"/>
                <a:gd name="connsiteX14" fmla="*/ 692943 w 954881"/>
                <a:gd name="connsiteY14" fmla="*/ 447675 h 1238250"/>
                <a:gd name="connsiteX15" fmla="*/ 692943 w 954881"/>
                <a:gd name="connsiteY15" fmla="*/ 414337 h 1238250"/>
                <a:gd name="connsiteX16" fmla="*/ 681037 w 954881"/>
                <a:gd name="connsiteY16" fmla="*/ 402431 h 1238250"/>
                <a:gd name="connsiteX17" fmla="*/ 640556 w 954881"/>
                <a:gd name="connsiteY17" fmla="*/ 373856 h 1238250"/>
                <a:gd name="connsiteX18" fmla="*/ 633412 w 954881"/>
                <a:gd name="connsiteY18" fmla="*/ 340519 h 1238250"/>
                <a:gd name="connsiteX19" fmla="*/ 614362 w 954881"/>
                <a:gd name="connsiteY19" fmla="*/ 300037 h 1238250"/>
                <a:gd name="connsiteX20" fmla="*/ 592931 w 954881"/>
                <a:gd name="connsiteY20" fmla="*/ 254794 h 1238250"/>
                <a:gd name="connsiteX21" fmla="*/ 592931 w 954881"/>
                <a:gd name="connsiteY21" fmla="*/ 238125 h 1238250"/>
                <a:gd name="connsiteX22" fmla="*/ 595312 w 954881"/>
                <a:gd name="connsiteY22" fmla="*/ 200025 h 1238250"/>
                <a:gd name="connsiteX23" fmla="*/ 564356 w 954881"/>
                <a:gd name="connsiteY23" fmla="*/ 154781 h 1238250"/>
                <a:gd name="connsiteX24" fmla="*/ 538162 w 954881"/>
                <a:gd name="connsiteY24" fmla="*/ 126206 h 1238250"/>
                <a:gd name="connsiteX25" fmla="*/ 497681 w 954881"/>
                <a:gd name="connsiteY25" fmla="*/ 116681 h 1238250"/>
                <a:gd name="connsiteX26" fmla="*/ 464343 w 954881"/>
                <a:gd name="connsiteY26" fmla="*/ 90487 h 1238250"/>
                <a:gd name="connsiteX27" fmla="*/ 442912 w 954881"/>
                <a:gd name="connsiteY27" fmla="*/ 71437 h 1238250"/>
                <a:gd name="connsiteX28" fmla="*/ 404812 w 954881"/>
                <a:gd name="connsiteY28" fmla="*/ 50006 h 1238250"/>
                <a:gd name="connsiteX29" fmla="*/ 371475 w 954881"/>
                <a:gd name="connsiteY29" fmla="*/ 47625 h 1238250"/>
                <a:gd name="connsiteX30" fmla="*/ 314325 w 954881"/>
                <a:gd name="connsiteY30" fmla="*/ 40481 h 1238250"/>
                <a:gd name="connsiteX31" fmla="*/ 280987 w 954881"/>
                <a:gd name="connsiteY31" fmla="*/ 42862 h 1238250"/>
                <a:gd name="connsiteX32" fmla="*/ 283368 w 954881"/>
                <a:gd name="connsiteY32" fmla="*/ 11906 h 1238250"/>
                <a:gd name="connsiteX33" fmla="*/ 250031 w 954881"/>
                <a:gd name="connsiteY33" fmla="*/ 0 h 1238250"/>
                <a:gd name="connsiteX34" fmla="*/ 226218 w 954881"/>
                <a:gd name="connsiteY34" fmla="*/ 0 h 1238250"/>
                <a:gd name="connsiteX35" fmla="*/ 211931 w 954881"/>
                <a:gd name="connsiteY35" fmla="*/ 21431 h 1238250"/>
                <a:gd name="connsiteX36" fmla="*/ 228600 w 954881"/>
                <a:gd name="connsiteY36" fmla="*/ 42862 h 1238250"/>
                <a:gd name="connsiteX37" fmla="*/ 223837 w 954881"/>
                <a:gd name="connsiteY37" fmla="*/ 66675 h 1238250"/>
                <a:gd name="connsiteX38" fmla="*/ 223837 w 954881"/>
                <a:gd name="connsiteY38" fmla="*/ 104775 h 1238250"/>
                <a:gd name="connsiteX39" fmla="*/ 219075 w 954881"/>
                <a:gd name="connsiteY39" fmla="*/ 128587 h 1238250"/>
                <a:gd name="connsiteX40" fmla="*/ 219075 w 954881"/>
                <a:gd name="connsiteY40" fmla="*/ 142875 h 1238250"/>
                <a:gd name="connsiteX41" fmla="*/ 219075 w 954881"/>
                <a:gd name="connsiteY41" fmla="*/ 192881 h 1238250"/>
                <a:gd name="connsiteX42" fmla="*/ 235744 w 954881"/>
                <a:gd name="connsiteY42" fmla="*/ 235744 h 1238250"/>
                <a:gd name="connsiteX43" fmla="*/ 235743 w 954881"/>
                <a:gd name="connsiteY43" fmla="*/ 266700 h 1238250"/>
                <a:gd name="connsiteX44" fmla="*/ 211931 w 954881"/>
                <a:gd name="connsiteY44" fmla="*/ 309563 h 1238250"/>
                <a:gd name="connsiteX45" fmla="*/ 195262 w 954881"/>
                <a:gd name="connsiteY45" fmla="*/ 354806 h 1238250"/>
                <a:gd name="connsiteX46" fmla="*/ 188118 w 954881"/>
                <a:gd name="connsiteY46" fmla="*/ 400050 h 1238250"/>
                <a:gd name="connsiteX47" fmla="*/ 183356 w 954881"/>
                <a:gd name="connsiteY47" fmla="*/ 433387 h 1238250"/>
                <a:gd name="connsiteX48" fmla="*/ 161925 w 954881"/>
                <a:gd name="connsiteY48" fmla="*/ 457200 h 1238250"/>
                <a:gd name="connsiteX49" fmla="*/ 142874 w 954881"/>
                <a:gd name="connsiteY49" fmla="*/ 461962 h 1238250"/>
                <a:gd name="connsiteX50" fmla="*/ 135731 w 954881"/>
                <a:gd name="connsiteY50" fmla="*/ 492918 h 1238250"/>
                <a:gd name="connsiteX51" fmla="*/ 114300 w 954881"/>
                <a:gd name="connsiteY51" fmla="*/ 521494 h 1238250"/>
                <a:gd name="connsiteX52" fmla="*/ 133350 w 954881"/>
                <a:gd name="connsiteY52" fmla="*/ 550069 h 1238250"/>
                <a:gd name="connsiteX53" fmla="*/ 138112 w 954881"/>
                <a:gd name="connsiteY53" fmla="*/ 573881 h 1238250"/>
                <a:gd name="connsiteX54" fmla="*/ 171450 w 954881"/>
                <a:gd name="connsiteY54" fmla="*/ 583406 h 1238250"/>
                <a:gd name="connsiteX55" fmla="*/ 192881 w 954881"/>
                <a:gd name="connsiteY55" fmla="*/ 602456 h 1238250"/>
                <a:gd name="connsiteX56" fmla="*/ 195262 w 954881"/>
                <a:gd name="connsiteY56" fmla="*/ 616744 h 1238250"/>
                <a:gd name="connsiteX57" fmla="*/ 188118 w 954881"/>
                <a:gd name="connsiteY57" fmla="*/ 666750 h 1238250"/>
                <a:gd name="connsiteX58" fmla="*/ 197644 w 954881"/>
                <a:gd name="connsiteY58" fmla="*/ 695324 h 1238250"/>
                <a:gd name="connsiteX59" fmla="*/ 226218 w 954881"/>
                <a:gd name="connsiteY59" fmla="*/ 709612 h 1238250"/>
                <a:gd name="connsiteX60" fmla="*/ 223837 w 954881"/>
                <a:gd name="connsiteY60" fmla="*/ 745331 h 1238250"/>
                <a:gd name="connsiteX61" fmla="*/ 204787 w 954881"/>
                <a:gd name="connsiteY61" fmla="*/ 783431 h 1238250"/>
                <a:gd name="connsiteX62" fmla="*/ 173831 w 954881"/>
                <a:gd name="connsiteY62" fmla="*/ 797719 h 1238250"/>
                <a:gd name="connsiteX63" fmla="*/ 154781 w 954881"/>
                <a:gd name="connsiteY63" fmla="*/ 819150 h 1238250"/>
                <a:gd name="connsiteX64" fmla="*/ 135731 w 954881"/>
                <a:gd name="connsiteY64" fmla="*/ 842962 h 1238250"/>
                <a:gd name="connsiteX65" fmla="*/ 145256 w 954881"/>
                <a:gd name="connsiteY65" fmla="*/ 862012 h 1238250"/>
                <a:gd name="connsiteX66" fmla="*/ 169069 w 954881"/>
                <a:gd name="connsiteY66" fmla="*/ 885825 h 1238250"/>
                <a:gd name="connsiteX67" fmla="*/ 135731 w 954881"/>
                <a:gd name="connsiteY67" fmla="*/ 940594 h 1238250"/>
                <a:gd name="connsiteX68" fmla="*/ 116681 w 954881"/>
                <a:gd name="connsiteY68" fmla="*/ 916781 h 1238250"/>
                <a:gd name="connsiteX69" fmla="*/ 95249 w 954881"/>
                <a:gd name="connsiteY69" fmla="*/ 909637 h 1238250"/>
                <a:gd name="connsiteX70" fmla="*/ 73818 w 954881"/>
                <a:gd name="connsiteY70" fmla="*/ 935831 h 1238250"/>
                <a:gd name="connsiteX71" fmla="*/ 76200 w 954881"/>
                <a:gd name="connsiteY71" fmla="*/ 957262 h 1238250"/>
                <a:gd name="connsiteX72" fmla="*/ 76200 w 954881"/>
                <a:gd name="connsiteY72" fmla="*/ 997744 h 1238250"/>
                <a:gd name="connsiteX73" fmla="*/ 85725 w 954881"/>
                <a:gd name="connsiteY73" fmla="*/ 1026319 h 1238250"/>
                <a:gd name="connsiteX74" fmla="*/ 57150 w 954881"/>
                <a:gd name="connsiteY74" fmla="*/ 1050131 h 1238250"/>
                <a:gd name="connsiteX75" fmla="*/ 52387 w 954881"/>
                <a:gd name="connsiteY75" fmla="*/ 1057275 h 1238250"/>
                <a:gd name="connsiteX76" fmla="*/ 33337 w 954881"/>
                <a:gd name="connsiteY76" fmla="*/ 1066800 h 1238250"/>
                <a:gd name="connsiteX77" fmla="*/ 2381 w 954881"/>
                <a:gd name="connsiteY77" fmla="*/ 1057275 h 1238250"/>
                <a:gd name="connsiteX78" fmla="*/ 0 w 954881"/>
                <a:gd name="connsiteY78" fmla="*/ 1076325 h 1238250"/>
                <a:gd name="connsiteX79" fmla="*/ 7143 w 954881"/>
                <a:gd name="connsiteY79" fmla="*/ 1119187 h 1238250"/>
                <a:gd name="connsiteX80" fmla="*/ 9525 w 954881"/>
                <a:gd name="connsiteY80" fmla="*/ 1157287 h 1238250"/>
                <a:gd name="connsiteX81" fmla="*/ 2381 w 954881"/>
                <a:gd name="connsiteY81" fmla="*/ 1193006 h 1238250"/>
                <a:gd name="connsiteX82" fmla="*/ 23812 w 954881"/>
                <a:gd name="connsiteY82" fmla="*/ 1226344 h 1238250"/>
                <a:gd name="connsiteX83" fmla="*/ 76200 w 954881"/>
                <a:gd name="connsiteY83" fmla="*/ 1226344 h 1238250"/>
                <a:gd name="connsiteX84" fmla="*/ 128587 w 954881"/>
                <a:gd name="connsiteY84" fmla="*/ 1221581 h 1238250"/>
                <a:gd name="connsiteX85" fmla="*/ 140493 w 954881"/>
                <a:gd name="connsiteY85" fmla="*/ 1207294 h 1238250"/>
                <a:gd name="connsiteX86" fmla="*/ 157161 w 954881"/>
                <a:gd name="connsiteY86" fmla="*/ 1238250 h 1238250"/>
                <a:gd name="connsiteX87" fmla="*/ 185737 w 954881"/>
                <a:gd name="connsiteY87" fmla="*/ 1207294 h 1238250"/>
                <a:gd name="connsiteX88" fmla="*/ 211931 w 954881"/>
                <a:gd name="connsiteY88" fmla="*/ 1183481 h 1238250"/>
                <a:gd name="connsiteX89" fmla="*/ 214312 w 954881"/>
                <a:gd name="connsiteY89" fmla="*/ 1171575 h 1238250"/>
                <a:gd name="connsiteX90" fmla="*/ 230981 w 954881"/>
                <a:gd name="connsiteY90" fmla="*/ 1173956 h 1238250"/>
                <a:gd name="connsiteX91" fmla="*/ 254794 w 954881"/>
                <a:gd name="connsiteY91" fmla="*/ 1195387 h 1238250"/>
                <a:gd name="connsiteX92" fmla="*/ 292893 w 954881"/>
                <a:gd name="connsiteY92" fmla="*/ 1197769 h 1238250"/>
                <a:gd name="connsiteX93" fmla="*/ 328612 w 954881"/>
                <a:gd name="connsiteY93" fmla="*/ 1197769 h 1238250"/>
                <a:gd name="connsiteX94" fmla="*/ 354806 w 954881"/>
                <a:gd name="connsiteY94" fmla="*/ 1178719 h 1238250"/>
                <a:gd name="connsiteX95" fmla="*/ 381000 w 954881"/>
                <a:gd name="connsiteY95" fmla="*/ 1197769 h 1238250"/>
                <a:gd name="connsiteX96" fmla="*/ 411956 w 954881"/>
                <a:gd name="connsiteY96" fmla="*/ 1200149 h 1238250"/>
                <a:gd name="connsiteX97" fmla="*/ 426243 w 954881"/>
                <a:gd name="connsiteY97" fmla="*/ 1169194 h 1238250"/>
                <a:gd name="connsiteX98" fmla="*/ 478631 w 954881"/>
                <a:gd name="connsiteY98" fmla="*/ 1190625 h 1238250"/>
                <a:gd name="connsiteX99" fmla="*/ 497681 w 954881"/>
                <a:gd name="connsiteY99" fmla="*/ 1209675 h 1238250"/>
                <a:gd name="connsiteX100" fmla="*/ 511968 w 954881"/>
                <a:gd name="connsiteY100" fmla="*/ 1212056 h 1238250"/>
                <a:gd name="connsiteX101" fmla="*/ 519112 w 954881"/>
                <a:gd name="connsiteY101" fmla="*/ 1188244 h 1238250"/>
                <a:gd name="connsiteX102" fmla="*/ 540543 w 954881"/>
                <a:gd name="connsiteY102" fmla="*/ 1171575 h 1238250"/>
                <a:gd name="connsiteX103" fmla="*/ 564356 w 954881"/>
                <a:gd name="connsiteY103" fmla="*/ 1138237 h 1238250"/>
                <a:gd name="connsiteX104" fmla="*/ 595312 w 954881"/>
                <a:gd name="connsiteY104" fmla="*/ 1140619 h 1238250"/>
                <a:gd name="connsiteX105" fmla="*/ 607218 w 954881"/>
                <a:gd name="connsiteY105" fmla="*/ 1128712 h 1238250"/>
                <a:gd name="connsiteX106" fmla="*/ 638175 w 954881"/>
                <a:gd name="connsiteY106" fmla="*/ 1131094 h 1238250"/>
                <a:gd name="connsiteX107" fmla="*/ 657225 w 954881"/>
                <a:gd name="connsiteY107" fmla="*/ 1126331 h 1238250"/>
                <a:gd name="connsiteX108" fmla="*/ 688181 w 954881"/>
                <a:gd name="connsiteY108" fmla="*/ 1133475 h 1238250"/>
                <a:gd name="connsiteX109" fmla="*/ 709612 w 954881"/>
                <a:gd name="connsiteY109" fmla="*/ 1152525 h 1238250"/>
                <a:gd name="connsiteX110" fmla="*/ 740568 w 954881"/>
                <a:gd name="connsiteY110" fmla="*/ 1147762 h 1238250"/>
                <a:gd name="connsiteX111" fmla="*/ 742950 w 954881"/>
                <a:gd name="connsiteY111" fmla="*/ 1112044 h 1238250"/>
                <a:gd name="connsiteX112" fmla="*/ 773906 w 954881"/>
                <a:gd name="connsiteY112" fmla="*/ 1092994 h 1238250"/>
                <a:gd name="connsiteX113" fmla="*/ 797718 w 954881"/>
                <a:gd name="connsiteY113" fmla="*/ 1073944 h 1238250"/>
                <a:gd name="connsiteX114" fmla="*/ 831056 w 954881"/>
                <a:gd name="connsiteY114" fmla="*/ 1092994 h 1238250"/>
                <a:gd name="connsiteX115" fmla="*/ 857250 w 954881"/>
                <a:gd name="connsiteY115" fmla="*/ 1078706 h 1238250"/>
                <a:gd name="connsiteX116" fmla="*/ 831056 w 954881"/>
                <a:gd name="connsiteY116" fmla="*/ 1047750 h 1238250"/>
                <a:gd name="connsiteX117" fmla="*/ 833437 w 954881"/>
                <a:gd name="connsiteY117" fmla="*/ 1012031 h 1238250"/>
                <a:gd name="connsiteX118" fmla="*/ 814387 w 954881"/>
                <a:gd name="connsiteY118" fmla="*/ 985837 h 1238250"/>
                <a:gd name="connsiteX119" fmla="*/ 819150 w 954881"/>
                <a:gd name="connsiteY119" fmla="*/ 957262 h 1238250"/>
                <a:gd name="connsiteX120" fmla="*/ 831056 w 954881"/>
                <a:gd name="connsiteY120" fmla="*/ 933450 h 1238250"/>
                <a:gd name="connsiteX121" fmla="*/ 816768 w 954881"/>
                <a:gd name="connsiteY121" fmla="*/ 912019 h 1238250"/>
                <a:gd name="connsiteX122" fmla="*/ 866775 w 954881"/>
                <a:gd name="connsiteY122" fmla="*/ 888206 h 1238250"/>
                <a:gd name="connsiteX123" fmla="*/ 892968 w 954881"/>
                <a:gd name="connsiteY123" fmla="*/ 890587 h 1238250"/>
                <a:gd name="connsiteX124" fmla="*/ 954881 w 954881"/>
                <a:gd name="connsiteY124" fmla="*/ 845344 h 1238250"/>
                <a:gd name="connsiteX0" fmla="*/ 954881 w 954881"/>
                <a:gd name="connsiteY0" fmla="*/ 845344 h 1238250"/>
                <a:gd name="connsiteX1" fmla="*/ 921543 w 954881"/>
                <a:gd name="connsiteY1" fmla="*/ 769144 h 1238250"/>
                <a:gd name="connsiteX2" fmla="*/ 933450 w 954881"/>
                <a:gd name="connsiteY2" fmla="*/ 714375 h 1238250"/>
                <a:gd name="connsiteX3" fmla="*/ 892968 w 954881"/>
                <a:gd name="connsiteY3" fmla="*/ 702469 h 1238250"/>
                <a:gd name="connsiteX4" fmla="*/ 876300 w 954881"/>
                <a:gd name="connsiteY4" fmla="*/ 669131 h 1238250"/>
                <a:gd name="connsiteX5" fmla="*/ 866775 w 954881"/>
                <a:gd name="connsiteY5" fmla="*/ 645319 h 1238250"/>
                <a:gd name="connsiteX6" fmla="*/ 862012 w 954881"/>
                <a:gd name="connsiteY6" fmla="*/ 609600 h 1238250"/>
                <a:gd name="connsiteX7" fmla="*/ 840581 w 954881"/>
                <a:gd name="connsiteY7" fmla="*/ 583406 h 1238250"/>
                <a:gd name="connsiteX8" fmla="*/ 821531 w 954881"/>
                <a:gd name="connsiteY8" fmla="*/ 571500 h 1238250"/>
                <a:gd name="connsiteX9" fmla="*/ 783431 w 954881"/>
                <a:gd name="connsiteY9" fmla="*/ 559594 h 1238250"/>
                <a:gd name="connsiteX10" fmla="*/ 745331 w 954881"/>
                <a:gd name="connsiteY10" fmla="*/ 561975 h 1238250"/>
                <a:gd name="connsiteX11" fmla="*/ 723900 w 954881"/>
                <a:gd name="connsiteY11" fmla="*/ 554831 h 1238250"/>
                <a:gd name="connsiteX12" fmla="*/ 711993 w 954881"/>
                <a:gd name="connsiteY12" fmla="*/ 540543 h 1238250"/>
                <a:gd name="connsiteX13" fmla="*/ 707231 w 954881"/>
                <a:gd name="connsiteY13" fmla="*/ 497681 h 1238250"/>
                <a:gd name="connsiteX14" fmla="*/ 692943 w 954881"/>
                <a:gd name="connsiteY14" fmla="*/ 447675 h 1238250"/>
                <a:gd name="connsiteX15" fmla="*/ 692943 w 954881"/>
                <a:gd name="connsiteY15" fmla="*/ 414337 h 1238250"/>
                <a:gd name="connsiteX16" fmla="*/ 681037 w 954881"/>
                <a:gd name="connsiteY16" fmla="*/ 402431 h 1238250"/>
                <a:gd name="connsiteX17" fmla="*/ 640556 w 954881"/>
                <a:gd name="connsiteY17" fmla="*/ 373856 h 1238250"/>
                <a:gd name="connsiteX18" fmla="*/ 633412 w 954881"/>
                <a:gd name="connsiteY18" fmla="*/ 340519 h 1238250"/>
                <a:gd name="connsiteX19" fmla="*/ 614362 w 954881"/>
                <a:gd name="connsiteY19" fmla="*/ 300037 h 1238250"/>
                <a:gd name="connsiteX20" fmla="*/ 592931 w 954881"/>
                <a:gd name="connsiteY20" fmla="*/ 254794 h 1238250"/>
                <a:gd name="connsiteX21" fmla="*/ 592931 w 954881"/>
                <a:gd name="connsiteY21" fmla="*/ 238125 h 1238250"/>
                <a:gd name="connsiteX22" fmla="*/ 595312 w 954881"/>
                <a:gd name="connsiteY22" fmla="*/ 200025 h 1238250"/>
                <a:gd name="connsiteX23" fmla="*/ 564356 w 954881"/>
                <a:gd name="connsiteY23" fmla="*/ 154781 h 1238250"/>
                <a:gd name="connsiteX24" fmla="*/ 538162 w 954881"/>
                <a:gd name="connsiteY24" fmla="*/ 126206 h 1238250"/>
                <a:gd name="connsiteX25" fmla="*/ 497681 w 954881"/>
                <a:gd name="connsiteY25" fmla="*/ 116681 h 1238250"/>
                <a:gd name="connsiteX26" fmla="*/ 464343 w 954881"/>
                <a:gd name="connsiteY26" fmla="*/ 90487 h 1238250"/>
                <a:gd name="connsiteX27" fmla="*/ 442912 w 954881"/>
                <a:gd name="connsiteY27" fmla="*/ 71437 h 1238250"/>
                <a:gd name="connsiteX28" fmla="*/ 404812 w 954881"/>
                <a:gd name="connsiteY28" fmla="*/ 50006 h 1238250"/>
                <a:gd name="connsiteX29" fmla="*/ 371475 w 954881"/>
                <a:gd name="connsiteY29" fmla="*/ 47625 h 1238250"/>
                <a:gd name="connsiteX30" fmla="*/ 314325 w 954881"/>
                <a:gd name="connsiteY30" fmla="*/ 40481 h 1238250"/>
                <a:gd name="connsiteX31" fmla="*/ 280987 w 954881"/>
                <a:gd name="connsiteY31" fmla="*/ 42862 h 1238250"/>
                <a:gd name="connsiteX32" fmla="*/ 283368 w 954881"/>
                <a:gd name="connsiteY32" fmla="*/ 11906 h 1238250"/>
                <a:gd name="connsiteX33" fmla="*/ 250031 w 954881"/>
                <a:gd name="connsiteY33" fmla="*/ 0 h 1238250"/>
                <a:gd name="connsiteX34" fmla="*/ 226218 w 954881"/>
                <a:gd name="connsiteY34" fmla="*/ 0 h 1238250"/>
                <a:gd name="connsiteX35" fmla="*/ 211931 w 954881"/>
                <a:gd name="connsiteY35" fmla="*/ 21431 h 1238250"/>
                <a:gd name="connsiteX36" fmla="*/ 228600 w 954881"/>
                <a:gd name="connsiteY36" fmla="*/ 42862 h 1238250"/>
                <a:gd name="connsiteX37" fmla="*/ 223837 w 954881"/>
                <a:gd name="connsiteY37" fmla="*/ 66675 h 1238250"/>
                <a:gd name="connsiteX38" fmla="*/ 223837 w 954881"/>
                <a:gd name="connsiteY38" fmla="*/ 104775 h 1238250"/>
                <a:gd name="connsiteX39" fmla="*/ 219075 w 954881"/>
                <a:gd name="connsiteY39" fmla="*/ 128587 h 1238250"/>
                <a:gd name="connsiteX40" fmla="*/ 219075 w 954881"/>
                <a:gd name="connsiteY40" fmla="*/ 142875 h 1238250"/>
                <a:gd name="connsiteX41" fmla="*/ 219075 w 954881"/>
                <a:gd name="connsiteY41" fmla="*/ 192881 h 1238250"/>
                <a:gd name="connsiteX42" fmla="*/ 235744 w 954881"/>
                <a:gd name="connsiteY42" fmla="*/ 235744 h 1238250"/>
                <a:gd name="connsiteX43" fmla="*/ 235743 w 954881"/>
                <a:gd name="connsiteY43" fmla="*/ 266700 h 1238250"/>
                <a:gd name="connsiteX44" fmla="*/ 211931 w 954881"/>
                <a:gd name="connsiteY44" fmla="*/ 309563 h 1238250"/>
                <a:gd name="connsiteX45" fmla="*/ 195262 w 954881"/>
                <a:gd name="connsiteY45" fmla="*/ 354806 h 1238250"/>
                <a:gd name="connsiteX46" fmla="*/ 188118 w 954881"/>
                <a:gd name="connsiteY46" fmla="*/ 400050 h 1238250"/>
                <a:gd name="connsiteX47" fmla="*/ 183356 w 954881"/>
                <a:gd name="connsiteY47" fmla="*/ 433387 h 1238250"/>
                <a:gd name="connsiteX48" fmla="*/ 161925 w 954881"/>
                <a:gd name="connsiteY48" fmla="*/ 457200 h 1238250"/>
                <a:gd name="connsiteX49" fmla="*/ 142874 w 954881"/>
                <a:gd name="connsiteY49" fmla="*/ 461962 h 1238250"/>
                <a:gd name="connsiteX50" fmla="*/ 135731 w 954881"/>
                <a:gd name="connsiteY50" fmla="*/ 492918 h 1238250"/>
                <a:gd name="connsiteX51" fmla="*/ 114300 w 954881"/>
                <a:gd name="connsiteY51" fmla="*/ 521494 h 1238250"/>
                <a:gd name="connsiteX52" fmla="*/ 133350 w 954881"/>
                <a:gd name="connsiteY52" fmla="*/ 550069 h 1238250"/>
                <a:gd name="connsiteX53" fmla="*/ 138112 w 954881"/>
                <a:gd name="connsiteY53" fmla="*/ 573881 h 1238250"/>
                <a:gd name="connsiteX54" fmla="*/ 171450 w 954881"/>
                <a:gd name="connsiteY54" fmla="*/ 583406 h 1238250"/>
                <a:gd name="connsiteX55" fmla="*/ 192881 w 954881"/>
                <a:gd name="connsiteY55" fmla="*/ 602456 h 1238250"/>
                <a:gd name="connsiteX56" fmla="*/ 195262 w 954881"/>
                <a:gd name="connsiteY56" fmla="*/ 616744 h 1238250"/>
                <a:gd name="connsiteX57" fmla="*/ 188118 w 954881"/>
                <a:gd name="connsiteY57" fmla="*/ 666750 h 1238250"/>
                <a:gd name="connsiteX58" fmla="*/ 197644 w 954881"/>
                <a:gd name="connsiteY58" fmla="*/ 695324 h 1238250"/>
                <a:gd name="connsiteX59" fmla="*/ 226218 w 954881"/>
                <a:gd name="connsiteY59" fmla="*/ 709612 h 1238250"/>
                <a:gd name="connsiteX60" fmla="*/ 223837 w 954881"/>
                <a:gd name="connsiteY60" fmla="*/ 745331 h 1238250"/>
                <a:gd name="connsiteX61" fmla="*/ 204787 w 954881"/>
                <a:gd name="connsiteY61" fmla="*/ 783431 h 1238250"/>
                <a:gd name="connsiteX62" fmla="*/ 173831 w 954881"/>
                <a:gd name="connsiteY62" fmla="*/ 797719 h 1238250"/>
                <a:gd name="connsiteX63" fmla="*/ 154781 w 954881"/>
                <a:gd name="connsiteY63" fmla="*/ 819150 h 1238250"/>
                <a:gd name="connsiteX64" fmla="*/ 135731 w 954881"/>
                <a:gd name="connsiteY64" fmla="*/ 842962 h 1238250"/>
                <a:gd name="connsiteX65" fmla="*/ 145256 w 954881"/>
                <a:gd name="connsiteY65" fmla="*/ 862012 h 1238250"/>
                <a:gd name="connsiteX66" fmla="*/ 169069 w 954881"/>
                <a:gd name="connsiteY66" fmla="*/ 885825 h 1238250"/>
                <a:gd name="connsiteX67" fmla="*/ 135731 w 954881"/>
                <a:gd name="connsiteY67" fmla="*/ 940594 h 1238250"/>
                <a:gd name="connsiteX68" fmla="*/ 116681 w 954881"/>
                <a:gd name="connsiteY68" fmla="*/ 916781 h 1238250"/>
                <a:gd name="connsiteX69" fmla="*/ 95249 w 954881"/>
                <a:gd name="connsiteY69" fmla="*/ 909637 h 1238250"/>
                <a:gd name="connsiteX70" fmla="*/ 73818 w 954881"/>
                <a:gd name="connsiteY70" fmla="*/ 935831 h 1238250"/>
                <a:gd name="connsiteX71" fmla="*/ 76200 w 954881"/>
                <a:gd name="connsiteY71" fmla="*/ 957262 h 1238250"/>
                <a:gd name="connsiteX72" fmla="*/ 76200 w 954881"/>
                <a:gd name="connsiteY72" fmla="*/ 997744 h 1238250"/>
                <a:gd name="connsiteX73" fmla="*/ 85725 w 954881"/>
                <a:gd name="connsiteY73" fmla="*/ 1026319 h 1238250"/>
                <a:gd name="connsiteX74" fmla="*/ 57150 w 954881"/>
                <a:gd name="connsiteY74" fmla="*/ 1050131 h 1238250"/>
                <a:gd name="connsiteX75" fmla="*/ 52387 w 954881"/>
                <a:gd name="connsiteY75" fmla="*/ 1057275 h 1238250"/>
                <a:gd name="connsiteX76" fmla="*/ 33337 w 954881"/>
                <a:gd name="connsiteY76" fmla="*/ 1066800 h 1238250"/>
                <a:gd name="connsiteX77" fmla="*/ 2381 w 954881"/>
                <a:gd name="connsiteY77" fmla="*/ 1057275 h 1238250"/>
                <a:gd name="connsiteX78" fmla="*/ 0 w 954881"/>
                <a:gd name="connsiteY78" fmla="*/ 1076325 h 1238250"/>
                <a:gd name="connsiteX79" fmla="*/ 7143 w 954881"/>
                <a:gd name="connsiteY79" fmla="*/ 1119187 h 1238250"/>
                <a:gd name="connsiteX80" fmla="*/ 9525 w 954881"/>
                <a:gd name="connsiteY80" fmla="*/ 1157287 h 1238250"/>
                <a:gd name="connsiteX81" fmla="*/ 2381 w 954881"/>
                <a:gd name="connsiteY81" fmla="*/ 1193006 h 1238250"/>
                <a:gd name="connsiteX82" fmla="*/ 23812 w 954881"/>
                <a:gd name="connsiteY82" fmla="*/ 1226344 h 1238250"/>
                <a:gd name="connsiteX83" fmla="*/ 76200 w 954881"/>
                <a:gd name="connsiteY83" fmla="*/ 1226344 h 1238250"/>
                <a:gd name="connsiteX84" fmla="*/ 128587 w 954881"/>
                <a:gd name="connsiteY84" fmla="*/ 1221581 h 1238250"/>
                <a:gd name="connsiteX85" fmla="*/ 140493 w 954881"/>
                <a:gd name="connsiteY85" fmla="*/ 1207294 h 1238250"/>
                <a:gd name="connsiteX86" fmla="*/ 157161 w 954881"/>
                <a:gd name="connsiteY86" fmla="*/ 1238250 h 1238250"/>
                <a:gd name="connsiteX87" fmla="*/ 192880 w 954881"/>
                <a:gd name="connsiteY87" fmla="*/ 1209676 h 1238250"/>
                <a:gd name="connsiteX88" fmla="*/ 211931 w 954881"/>
                <a:gd name="connsiteY88" fmla="*/ 1183481 h 1238250"/>
                <a:gd name="connsiteX89" fmla="*/ 214312 w 954881"/>
                <a:gd name="connsiteY89" fmla="*/ 1171575 h 1238250"/>
                <a:gd name="connsiteX90" fmla="*/ 230981 w 954881"/>
                <a:gd name="connsiteY90" fmla="*/ 1173956 h 1238250"/>
                <a:gd name="connsiteX91" fmla="*/ 254794 w 954881"/>
                <a:gd name="connsiteY91" fmla="*/ 1195387 h 1238250"/>
                <a:gd name="connsiteX92" fmla="*/ 292893 w 954881"/>
                <a:gd name="connsiteY92" fmla="*/ 1197769 h 1238250"/>
                <a:gd name="connsiteX93" fmla="*/ 328612 w 954881"/>
                <a:gd name="connsiteY93" fmla="*/ 1197769 h 1238250"/>
                <a:gd name="connsiteX94" fmla="*/ 354806 w 954881"/>
                <a:gd name="connsiteY94" fmla="*/ 1178719 h 1238250"/>
                <a:gd name="connsiteX95" fmla="*/ 381000 w 954881"/>
                <a:gd name="connsiteY95" fmla="*/ 1197769 h 1238250"/>
                <a:gd name="connsiteX96" fmla="*/ 411956 w 954881"/>
                <a:gd name="connsiteY96" fmla="*/ 1200149 h 1238250"/>
                <a:gd name="connsiteX97" fmla="*/ 426243 w 954881"/>
                <a:gd name="connsiteY97" fmla="*/ 1169194 h 1238250"/>
                <a:gd name="connsiteX98" fmla="*/ 478631 w 954881"/>
                <a:gd name="connsiteY98" fmla="*/ 1190625 h 1238250"/>
                <a:gd name="connsiteX99" fmla="*/ 497681 w 954881"/>
                <a:gd name="connsiteY99" fmla="*/ 1209675 h 1238250"/>
                <a:gd name="connsiteX100" fmla="*/ 511968 w 954881"/>
                <a:gd name="connsiteY100" fmla="*/ 1212056 h 1238250"/>
                <a:gd name="connsiteX101" fmla="*/ 519112 w 954881"/>
                <a:gd name="connsiteY101" fmla="*/ 1188244 h 1238250"/>
                <a:gd name="connsiteX102" fmla="*/ 540543 w 954881"/>
                <a:gd name="connsiteY102" fmla="*/ 1171575 h 1238250"/>
                <a:gd name="connsiteX103" fmla="*/ 564356 w 954881"/>
                <a:gd name="connsiteY103" fmla="*/ 1138237 h 1238250"/>
                <a:gd name="connsiteX104" fmla="*/ 595312 w 954881"/>
                <a:gd name="connsiteY104" fmla="*/ 1140619 h 1238250"/>
                <a:gd name="connsiteX105" fmla="*/ 607218 w 954881"/>
                <a:gd name="connsiteY105" fmla="*/ 1128712 h 1238250"/>
                <a:gd name="connsiteX106" fmla="*/ 638175 w 954881"/>
                <a:gd name="connsiteY106" fmla="*/ 1131094 h 1238250"/>
                <a:gd name="connsiteX107" fmla="*/ 657225 w 954881"/>
                <a:gd name="connsiteY107" fmla="*/ 1126331 h 1238250"/>
                <a:gd name="connsiteX108" fmla="*/ 688181 w 954881"/>
                <a:gd name="connsiteY108" fmla="*/ 1133475 h 1238250"/>
                <a:gd name="connsiteX109" fmla="*/ 709612 w 954881"/>
                <a:gd name="connsiteY109" fmla="*/ 1152525 h 1238250"/>
                <a:gd name="connsiteX110" fmla="*/ 740568 w 954881"/>
                <a:gd name="connsiteY110" fmla="*/ 1147762 h 1238250"/>
                <a:gd name="connsiteX111" fmla="*/ 742950 w 954881"/>
                <a:gd name="connsiteY111" fmla="*/ 1112044 h 1238250"/>
                <a:gd name="connsiteX112" fmla="*/ 773906 w 954881"/>
                <a:gd name="connsiteY112" fmla="*/ 1092994 h 1238250"/>
                <a:gd name="connsiteX113" fmla="*/ 797718 w 954881"/>
                <a:gd name="connsiteY113" fmla="*/ 1073944 h 1238250"/>
                <a:gd name="connsiteX114" fmla="*/ 831056 w 954881"/>
                <a:gd name="connsiteY114" fmla="*/ 1092994 h 1238250"/>
                <a:gd name="connsiteX115" fmla="*/ 857250 w 954881"/>
                <a:gd name="connsiteY115" fmla="*/ 1078706 h 1238250"/>
                <a:gd name="connsiteX116" fmla="*/ 831056 w 954881"/>
                <a:gd name="connsiteY116" fmla="*/ 1047750 h 1238250"/>
                <a:gd name="connsiteX117" fmla="*/ 833437 w 954881"/>
                <a:gd name="connsiteY117" fmla="*/ 1012031 h 1238250"/>
                <a:gd name="connsiteX118" fmla="*/ 814387 w 954881"/>
                <a:gd name="connsiteY118" fmla="*/ 985837 h 1238250"/>
                <a:gd name="connsiteX119" fmla="*/ 819150 w 954881"/>
                <a:gd name="connsiteY119" fmla="*/ 957262 h 1238250"/>
                <a:gd name="connsiteX120" fmla="*/ 831056 w 954881"/>
                <a:gd name="connsiteY120" fmla="*/ 933450 h 1238250"/>
                <a:gd name="connsiteX121" fmla="*/ 816768 w 954881"/>
                <a:gd name="connsiteY121" fmla="*/ 912019 h 1238250"/>
                <a:gd name="connsiteX122" fmla="*/ 866775 w 954881"/>
                <a:gd name="connsiteY122" fmla="*/ 888206 h 1238250"/>
                <a:gd name="connsiteX123" fmla="*/ 892968 w 954881"/>
                <a:gd name="connsiteY123" fmla="*/ 890587 h 1238250"/>
                <a:gd name="connsiteX124" fmla="*/ 954881 w 954881"/>
                <a:gd name="connsiteY124" fmla="*/ 845344 h 1238250"/>
                <a:gd name="connsiteX0" fmla="*/ 954881 w 954881"/>
                <a:gd name="connsiteY0" fmla="*/ 845344 h 1238250"/>
                <a:gd name="connsiteX1" fmla="*/ 921543 w 954881"/>
                <a:gd name="connsiteY1" fmla="*/ 769144 h 1238250"/>
                <a:gd name="connsiteX2" fmla="*/ 933450 w 954881"/>
                <a:gd name="connsiteY2" fmla="*/ 714375 h 1238250"/>
                <a:gd name="connsiteX3" fmla="*/ 892968 w 954881"/>
                <a:gd name="connsiteY3" fmla="*/ 702469 h 1238250"/>
                <a:gd name="connsiteX4" fmla="*/ 876300 w 954881"/>
                <a:gd name="connsiteY4" fmla="*/ 669131 h 1238250"/>
                <a:gd name="connsiteX5" fmla="*/ 866775 w 954881"/>
                <a:gd name="connsiteY5" fmla="*/ 645319 h 1238250"/>
                <a:gd name="connsiteX6" fmla="*/ 862012 w 954881"/>
                <a:gd name="connsiteY6" fmla="*/ 609600 h 1238250"/>
                <a:gd name="connsiteX7" fmla="*/ 840581 w 954881"/>
                <a:gd name="connsiteY7" fmla="*/ 583406 h 1238250"/>
                <a:gd name="connsiteX8" fmla="*/ 821531 w 954881"/>
                <a:gd name="connsiteY8" fmla="*/ 571500 h 1238250"/>
                <a:gd name="connsiteX9" fmla="*/ 783431 w 954881"/>
                <a:gd name="connsiteY9" fmla="*/ 559594 h 1238250"/>
                <a:gd name="connsiteX10" fmla="*/ 745331 w 954881"/>
                <a:gd name="connsiteY10" fmla="*/ 561975 h 1238250"/>
                <a:gd name="connsiteX11" fmla="*/ 723900 w 954881"/>
                <a:gd name="connsiteY11" fmla="*/ 554831 h 1238250"/>
                <a:gd name="connsiteX12" fmla="*/ 711993 w 954881"/>
                <a:gd name="connsiteY12" fmla="*/ 540543 h 1238250"/>
                <a:gd name="connsiteX13" fmla="*/ 707231 w 954881"/>
                <a:gd name="connsiteY13" fmla="*/ 497681 h 1238250"/>
                <a:gd name="connsiteX14" fmla="*/ 692943 w 954881"/>
                <a:gd name="connsiteY14" fmla="*/ 447675 h 1238250"/>
                <a:gd name="connsiteX15" fmla="*/ 692943 w 954881"/>
                <a:gd name="connsiteY15" fmla="*/ 414337 h 1238250"/>
                <a:gd name="connsiteX16" fmla="*/ 681037 w 954881"/>
                <a:gd name="connsiteY16" fmla="*/ 402431 h 1238250"/>
                <a:gd name="connsiteX17" fmla="*/ 640556 w 954881"/>
                <a:gd name="connsiteY17" fmla="*/ 373856 h 1238250"/>
                <a:gd name="connsiteX18" fmla="*/ 633412 w 954881"/>
                <a:gd name="connsiteY18" fmla="*/ 340519 h 1238250"/>
                <a:gd name="connsiteX19" fmla="*/ 614362 w 954881"/>
                <a:gd name="connsiteY19" fmla="*/ 300037 h 1238250"/>
                <a:gd name="connsiteX20" fmla="*/ 592931 w 954881"/>
                <a:gd name="connsiteY20" fmla="*/ 254794 h 1238250"/>
                <a:gd name="connsiteX21" fmla="*/ 592931 w 954881"/>
                <a:gd name="connsiteY21" fmla="*/ 238125 h 1238250"/>
                <a:gd name="connsiteX22" fmla="*/ 595312 w 954881"/>
                <a:gd name="connsiteY22" fmla="*/ 200025 h 1238250"/>
                <a:gd name="connsiteX23" fmla="*/ 564356 w 954881"/>
                <a:gd name="connsiteY23" fmla="*/ 154781 h 1238250"/>
                <a:gd name="connsiteX24" fmla="*/ 538162 w 954881"/>
                <a:gd name="connsiteY24" fmla="*/ 126206 h 1238250"/>
                <a:gd name="connsiteX25" fmla="*/ 497681 w 954881"/>
                <a:gd name="connsiteY25" fmla="*/ 116681 h 1238250"/>
                <a:gd name="connsiteX26" fmla="*/ 464343 w 954881"/>
                <a:gd name="connsiteY26" fmla="*/ 90487 h 1238250"/>
                <a:gd name="connsiteX27" fmla="*/ 442912 w 954881"/>
                <a:gd name="connsiteY27" fmla="*/ 71437 h 1238250"/>
                <a:gd name="connsiteX28" fmla="*/ 404812 w 954881"/>
                <a:gd name="connsiteY28" fmla="*/ 50006 h 1238250"/>
                <a:gd name="connsiteX29" fmla="*/ 371475 w 954881"/>
                <a:gd name="connsiteY29" fmla="*/ 47625 h 1238250"/>
                <a:gd name="connsiteX30" fmla="*/ 314325 w 954881"/>
                <a:gd name="connsiteY30" fmla="*/ 40481 h 1238250"/>
                <a:gd name="connsiteX31" fmla="*/ 280987 w 954881"/>
                <a:gd name="connsiteY31" fmla="*/ 42862 h 1238250"/>
                <a:gd name="connsiteX32" fmla="*/ 283368 w 954881"/>
                <a:gd name="connsiteY32" fmla="*/ 11906 h 1238250"/>
                <a:gd name="connsiteX33" fmla="*/ 250031 w 954881"/>
                <a:gd name="connsiteY33" fmla="*/ 0 h 1238250"/>
                <a:gd name="connsiteX34" fmla="*/ 226218 w 954881"/>
                <a:gd name="connsiteY34" fmla="*/ 0 h 1238250"/>
                <a:gd name="connsiteX35" fmla="*/ 211931 w 954881"/>
                <a:gd name="connsiteY35" fmla="*/ 21431 h 1238250"/>
                <a:gd name="connsiteX36" fmla="*/ 228600 w 954881"/>
                <a:gd name="connsiteY36" fmla="*/ 42862 h 1238250"/>
                <a:gd name="connsiteX37" fmla="*/ 223837 w 954881"/>
                <a:gd name="connsiteY37" fmla="*/ 66675 h 1238250"/>
                <a:gd name="connsiteX38" fmla="*/ 223837 w 954881"/>
                <a:gd name="connsiteY38" fmla="*/ 104775 h 1238250"/>
                <a:gd name="connsiteX39" fmla="*/ 219075 w 954881"/>
                <a:gd name="connsiteY39" fmla="*/ 128587 h 1238250"/>
                <a:gd name="connsiteX40" fmla="*/ 219075 w 954881"/>
                <a:gd name="connsiteY40" fmla="*/ 142875 h 1238250"/>
                <a:gd name="connsiteX41" fmla="*/ 219075 w 954881"/>
                <a:gd name="connsiteY41" fmla="*/ 192881 h 1238250"/>
                <a:gd name="connsiteX42" fmla="*/ 235744 w 954881"/>
                <a:gd name="connsiteY42" fmla="*/ 235744 h 1238250"/>
                <a:gd name="connsiteX43" fmla="*/ 235743 w 954881"/>
                <a:gd name="connsiteY43" fmla="*/ 266700 h 1238250"/>
                <a:gd name="connsiteX44" fmla="*/ 211931 w 954881"/>
                <a:gd name="connsiteY44" fmla="*/ 309563 h 1238250"/>
                <a:gd name="connsiteX45" fmla="*/ 195262 w 954881"/>
                <a:gd name="connsiteY45" fmla="*/ 354806 h 1238250"/>
                <a:gd name="connsiteX46" fmla="*/ 188118 w 954881"/>
                <a:gd name="connsiteY46" fmla="*/ 400050 h 1238250"/>
                <a:gd name="connsiteX47" fmla="*/ 183356 w 954881"/>
                <a:gd name="connsiteY47" fmla="*/ 433387 h 1238250"/>
                <a:gd name="connsiteX48" fmla="*/ 161925 w 954881"/>
                <a:gd name="connsiteY48" fmla="*/ 457200 h 1238250"/>
                <a:gd name="connsiteX49" fmla="*/ 142874 w 954881"/>
                <a:gd name="connsiteY49" fmla="*/ 461962 h 1238250"/>
                <a:gd name="connsiteX50" fmla="*/ 135731 w 954881"/>
                <a:gd name="connsiteY50" fmla="*/ 492918 h 1238250"/>
                <a:gd name="connsiteX51" fmla="*/ 114300 w 954881"/>
                <a:gd name="connsiteY51" fmla="*/ 521494 h 1238250"/>
                <a:gd name="connsiteX52" fmla="*/ 133350 w 954881"/>
                <a:gd name="connsiteY52" fmla="*/ 550069 h 1238250"/>
                <a:gd name="connsiteX53" fmla="*/ 138112 w 954881"/>
                <a:gd name="connsiteY53" fmla="*/ 573881 h 1238250"/>
                <a:gd name="connsiteX54" fmla="*/ 171450 w 954881"/>
                <a:gd name="connsiteY54" fmla="*/ 583406 h 1238250"/>
                <a:gd name="connsiteX55" fmla="*/ 192881 w 954881"/>
                <a:gd name="connsiteY55" fmla="*/ 602456 h 1238250"/>
                <a:gd name="connsiteX56" fmla="*/ 195262 w 954881"/>
                <a:gd name="connsiteY56" fmla="*/ 616744 h 1238250"/>
                <a:gd name="connsiteX57" fmla="*/ 188118 w 954881"/>
                <a:gd name="connsiteY57" fmla="*/ 666750 h 1238250"/>
                <a:gd name="connsiteX58" fmla="*/ 197644 w 954881"/>
                <a:gd name="connsiteY58" fmla="*/ 695324 h 1238250"/>
                <a:gd name="connsiteX59" fmla="*/ 226218 w 954881"/>
                <a:gd name="connsiteY59" fmla="*/ 709612 h 1238250"/>
                <a:gd name="connsiteX60" fmla="*/ 223837 w 954881"/>
                <a:gd name="connsiteY60" fmla="*/ 745331 h 1238250"/>
                <a:gd name="connsiteX61" fmla="*/ 204787 w 954881"/>
                <a:gd name="connsiteY61" fmla="*/ 783431 h 1238250"/>
                <a:gd name="connsiteX62" fmla="*/ 173831 w 954881"/>
                <a:gd name="connsiteY62" fmla="*/ 797719 h 1238250"/>
                <a:gd name="connsiteX63" fmla="*/ 154781 w 954881"/>
                <a:gd name="connsiteY63" fmla="*/ 819150 h 1238250"/>
                <a:gd name="connsiteX64" fmla="*/ 135731 w 954881"/>
                <a:gd name="connsiteY64" fmla="*/ 842962 h 1238250"/>
                <a:gd name="connsiteX65" fmla="*/ 145256 w 954881"/>
                <a:gd name="connsiteY65" fmla="*/ 862012 h 1238250"/>
                <a:gd name="connsiteX66" fmla="*/ 169069 w 954881"/>
                <a:gd name="connsiteY66" fmla="*/ 885825 h 1238250"/>
                <a:gd name="connsiteX67" fmla="*/ 135731 w 954881"/>
                <a:gd name="connsiteY67" fmla="*/ 940594 h 1238250"/>
                <a:gd name="connsiteX68" fmla="*/ 116681 w 954881"/>
                <a:gd name="connsiteY68" fmla="*/ 916781 h 1238250"/>
                <a:gd name="connsiteX69" fmla="*/ 95249 w 954881"/>
                <a:gd name="connsiteY69" fmla="*/ 909637 h 1238250"/>
                <a:gd name="connsiteX70" fmla="*/ 73818 w 954881"/>
                <a:gd name="connsiteY70" fmla="*/ 935831 h 1238250"/>
                <a:gd name="connsiteX71" fmla="*/ 76200 w 954881"/>
                <a:gd name="connsiteY71" fmla="*/ 957262 h 1238250"/>
                <a:gd name="connsiteX72" fmla="*/ 76200 w 954881"/>
                <a:gd name="connsiteY72" fmla="*/ 997744 h 1238250"/>
                <a:gd name="connsiteX73" fmla="*/ 85725 w 954881"/>
                <a:gd name="connsiteY73" fmla="*/ 1026319 h 1238250"/>
                <a:gd name="connsiteX74" fmla="*/ 57150 w 954881"/>
                <a:gd name="connsiteY74" fmla="*/ 1050131 h 1238250"/>
                <a:gd name="connsiteX75" fmla="*/ 52387 w 954881"/>
                <a:gd name="connsiteY75" fmla="*/ 1057275 h 1238250"/>
                <a:gd name="connsiteX76" fmla="*/ 33337 w 954881"/>
                <a:gd name="connsiteY76" fmla="*/ 1066800 h 1238250"/>
                <a:gd name="connsiteX77" fmla="*/ 2381 w 954881"/>
                <a:gd name="connsiteY77" fmla="*/ 1057275 h 1238250"/>
                <a:gd name="connsiteX78" fmla="*/ 0 w 954881"/>
                <a:gd name="connsiteY78" fmla="*/ 1076325 h 1238250"/>
                <a:gd name="connsiteX79" fmla="*/ 7143 w 954881"/>
                <a:gd name="connsiteY79" fmla="*/ 1119187 h 1238250"/>
                <a:gd name="connsiteX80" fmla="*/ 9525 w 954881"/>
                <a:gd name="connsiteY80" fmla="*/ 1157287 h 1238250"/>
                <a:gd name="connsiteX81" fmla="*/ 2381 w 954881"/>
                <a:gd name="connsiteY81" fmla="*/ 1193006 h 1238250"/>
                <a:gd name="connsiteX82" fmla="*/ 23812 w 954881"/>
                <a:gd name="connsiteY82" fmla="*/ 1226344 h 1238250"/>
                <a:gd name="connsiteX83" fmla="*/ 76200 w 954881"/>
                <a:gd name="connsiteY83" fmla="*/ 1226344 h 1238250"/>
                <a:gd name="connsiteX84" fmla="*/ 128587 w 954881"/>
                <a:gd name="connsiteY84" fmla="*/ 1221581 h 1238250"/>
                <a:gd name="connsiteX85" fmla="*/ 140493 w 954881"/>
                <a:gd name="connsiteY85" fmla="*/ 1207294 h 1238250"/>
                <a:gd name="connsiteX86" fmla="*/ 157161 w 954881"/>
                <a:gd name="connsiteY86" fmla="*/ 1238250 h 1238250"/>
                <a:gd name="connsiteX87" fmla="*/ 192880 w 954881"/>
                <a:gd name="connsiteY87" fmla="*/ 1209676 h 1238250"/>
                <a:gd name="connsiteX88" fmla="*/ 211931 w 954881"/>
                <a:gd name="connsiteY88" fmla="*/ 1183481 h 1238250"/>
                <a:gd name="connsiteX89" fmla="*/ 214312 w 954881"/>
                <a:gd name="connsiteY89" fmla="*/ 1171575 h 1238250"/>
                <a:gd name="connsiteX90" fmla="*/ 230981 w 954881"/>
                <a:gd name="connsiteY90" fmla="*/ 1173956 h 1238250"/>
                <a:gd name="connsiteX91" fmla="*/ 254794 w 954881"/>
                <a:gd name="connsiteY91" fmla="*/ 1195387 h 1238250"/>
                <a:gd name="connsiteX92" fmla="*/ 292893 w 954881"/>
                <a:gd name="connsiteY92" fmla="*/ 1197769 h 1238250"/>
                <a:gd name="connsiteX93" fmla="*/ 328612 w 954881"/>
                <a:gd name="connsiteY93" fmla="*/ 1197769 h 1238250"/>
                <a:gd name="connsiteX94" fmla="*/ 354806 w 954881"/>
                <a:gd name="connsiteY94" fmla="*/ 1178719 h 1238250"/>
                <a:gd name="connsiteX95" fmla="*/ 381000 w 954881"/>
                <a:gd name="connsiteY95" fmla="*/ 1197769 h 1238250"/>
                <a:gd name="connsiteX96" fmla="*/ 411956 w 954881"/>
                <a:gd name="connsiteY96" fmla="*/ 1200149 h 1238250"/>
                <a:gd name="connsiteX97" fmla="*/ 426243 w 954881"/>
                <a:gd name="connsiteY97" fmla="*/ 1169194 h 1238250"/>
                <a:gd name="connsiteX98" fmla="*/ 478631 w 954881"/>
                <a:gd name="connsiteY98" fmla="*/ 1190625 h 1238250"/>
                <a:gd name="connsiteX99" fmla="*/ 497681 w 954881"/>
                <a:gd name="connsiteY99" fmla="*/ 1209675 h 1238250"/>
                <a:gd name="connsiteX100" fmla="*/ 511968 w 954881"/>
                <a:gd name="connsiteY100" fmla="*/ 1212056 h 1238250"/>
                <a:gd name="connsiteX101" fmla="*/ 519112 w 954881"/>
                <a:gd name="connsiteY101" fmla="*/ 1188244 h 1238250"/>
                <a:gd name="connsiteX102" fmla="*/ 540543 w 954881"/>
                <a:gd name="connsiteY102" fmla="*/ 1171575 h 1238250"/>
                <a:gd name="connsiteX103" fmla="*/ 564356 w 954881"/>
                <a:gd name="connsiteY103" fmla="*/ 1138237 h 1238250"/>
                <a:gd name="connsiteX104" fmla="*/ 595312 w 954881"/>
                <a:gd name="connsiteY104" fmla="*/ 1140619 h 1238250"/>
                <a:gd name="connsiteX105" fmla="*/ 607218 w 954881"/>
                <a:gd name="connsiteY105" fmla="*/ 1128712 h 1238250"/>
                <a:gd name="connsiteX106" fmla="*/ 638175 w 954881"/>
                <a:gd name="connsiteY106" fmla="*/ 1131094 h 1238250"/>
                <a:gd name="connsiteX107" fmla="*/ 657225 w 954881"/>
                <a:gd name="connsiteY107" fmla="*/ 1126331 h 1238250"/>
                <a:gd name="connsiteX108" fmla="*/ 688181 w 954881"/>
                <a:gd name="connsiteY108" fmla="*/ 1133475 h 1238250"/>
                <a:gd name="connsiteX109" fmla="*/ 709612 w 954881"/>
                <a:gd name="connsiteY109" fmla="*/ 1152525 h 1238250"/>
                <a:gd name="connsiteX110" fmla="*/ 740568 w 954881"/>
                <a:gd name="connsiteY110" fmla="*/ 1147762 h 1238250"/>
                <a:gd name="connsiteX111" fmla="*/ 742950 w 954881"/>
                <a:gd name="connsiteY111" fmla="*/ 1112044 h 1238250"/>
                <a:gd name="connsiteX112" fmla="*/ 773906 w 954881"/>
                <a:gd name="connsiteY112" fmla="*/ 1092994 h 1238250"/>
                <a:gd name="connsiteX113" fmla="*/ 797718 w 954881"/>
                <a:gd name="connsiteY113" fmla="*/ 1073944 h 1238250"/>
                <a:gd name="connsiteX114" fmla="*/ 831056 w 954881"/>
                <a:gd name="connsiteY114" fmla="*/ 1092994 h 1238250"/>
                <a:gd name="connsiteX115" fmla="*/ 857250 w 954881"/>
                <a:gd name="connsiteY115" fmla="*/ 1078706 h 1238250"/>
                <a:gd name="connsiteX116" fmla="*/ 831056 w 954881"/>
                <a:gd name="connsiteY116" fmla="*/ 1047750 h 1238250"/>
                <a:gd name="connsiteX117" fmla="*/ 833437 w 954881"/>
                <a:gd name="connsiteY117" fmla="*/ 1012031 h 1238250"/>
                <a:gd name="connsiteX118" fmla="*/ 814387 w 954881"/>
                <a:gd name="connsiteY118" fmla="*/ 985837 h 1238250"/>
                <a:gd name="connsiteX119" fmla="*/ 819150 w 954881"/>
                <a:gd name="connsiteY119" fmla="*/ 957262 h 1238250"/>
                <a:gd name="connsiteX120" fmla="*/ 831056 w 954881"/>
                <a:gd name="connsiteY120" fmla="*/ 933450 h 1238250"/>
                <a:gd name="connsiteX121" fmla="*/ 826293 w 954881"/>
                <a:gd name="connsiteY121" fmla="*/ 914400 h 1238250"/>
                <a:gd name="connsiteX122" fmla="*/ 866775 w 954881"/>
                <a:gd name="connsiteY122" fmla="*/ 888206 h 1238250"/>
                <a:gd name="connsiteX123" fmla="*/ 892968 w 954881"/>
                <a:gd name="connsiteY123" fmla="*/ 890587 h 1238250"/>
                <a:gd name="connsiteX124" fmla="*/ 954881 w 954881"/>
                <a:gd name="connsiteY124" fmla="*/ 845344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954881" h="1238250">
                  <a:moveTo>
                    <a:pt x="954881" y="845344"/>
                  </a:moveTo>
                  <a:lnTo>
                    <a:pt x="921543" y="769144"/>
                  </a:lnTo>
                  <a:lnTo>
                    <a:pt x="933450" y="714375"/>
                  </a:lnTo>
                  <a:lnTo>
                    <a:pt x="892968" y="702469"/>
                  </a:lnTo>
                  <a:lnTo>
                    <a:pt x="876300" y="669131"/>
                  </a:lnTo>
                  <a:lnTo>
                    <a:pt x="866775" y="645319"/>
                  </a:lnTo>
                  <a:lnTo>
                    <a:pt x="862012" y="609600"/>
                  </a:lnTo>
                  <a:lnTo>
                    <a:pt x="840581" y="583406"/>
                  </a:lnTo>
                  <a:lnTo>
                    <a:pt x="821531" y="571500"/>
                  </a:lnTo>
                  <a:lnTo>
                    <a:pt x="783431" y="559594"/>
                  </a:lnTo>
                  <a:lnTo>
                    <a:pt x="745331" y="561975"/>
                  </a:lnTo>
                  <a:lnTo>
                    <a:pt x="723900" y="554831"/>
                  </a:lnTo>
                  <a:lnTo>
                    <a:pt x="711993" y="540543"/>
                  </a:lnTo>
                  <a:lnTo>
                    <a:pt x="707231" y="497681"/>
                  </a:lnTo>
                  <a:lnTo>
                    <a:pt x="692943" y="447675"/>
                  </a:lnTo>
                  <a:lnTo>
                    <a:pt x="692943" y="414337"/>
                  </a:lnTo>
                  <a:lnTo>
                    <a:pt x="681037" y="402431"/>
                  </a:lnTo>
                  <a:lnTo>
                    <a:pt x="640556" y="373856"/>
                  </a:lnTo>
                  <a:lnTo>
                    <a:pt x="633412" y="340519"/>
                  </a:lnTo>
                  <a:lnTo>
                    <a:pt x="614362" y="300037"/>
                  </a:lnTo>
                  <a:lnTo>
                    <a:pt x="592931" y="254794"/>
                  </a:lnTo>
                  <a:lnTo>
                    <a:pt x="592931" y="238125"/>
                  </a:lnTo>
                  <a:lnTo>
                    <a:pt x="595312" y="200025"/>
                  </a:lnTo>
                  <a:lnTo>
                    <a:pt x="564356" y="154781"/>
                  </a:lnTo>
                  <a:lnTo>
                    <a:pt x="538162" y="126206"/>
                  </a:lnTo>
                  <a:lnTo>
                    <a:pt x="497681" y="116681"/>
                  </a:lnTo>
                  <a:lnTo>
                    <a:pt x="464343" y="90487"/>
                  </a:lnTo>
                  <a:lnTo>
                    <a:pt x="442912" y="71437"/>
                  </a:lnTo>
                  <a:lnTo>
                    <a:pt x="404812" y="50006"/>
                  </a:lnTo>
                  <a:lnTo>
                    <a:pt x="371475" y="47625"/>
                  </a:lnTo>
                  <a:lnTo>
                    <a:pt x="314325" y="40481"/>
                  </a:lnTo>
                  <a:lnTo>
                    <a:pt x="280987" y="42862"/>
                  </a:lnTo>
                  <a:lnTo>
                    <a:pt x="283368" y="11906"/>
                  </a:lnTo>
                  <a:lnTo>
                    <a:pt x="250031" y="0"/>
                  </a:lnTo>
                  <a:lnTo>
                    <a:pt x="226218" y="0"/>
                  </a:lnTo>
                  <a:lnTo>
                    <a:pt x="211931" y="21431"/>
                  </a:lnTo>
                  <a:lnTo>
                    <a:pt x="228600" y="42862"/>
                  </a:lnTo>
                  <a:lnTo>
                    <a:pt x="223837" y="66675"/>
                  </a:lnTo>
                  <a:lnTo>
                    <a:pt x="223837" y="104775"/>
                  </a:lnTo>
                  <a:lnTo>
                    <a:pt x="219075" y="128587"/>
                  </a:lnTo>
                  <a:lnTo>
                    <a:pt x="219075" y="142875"/>
                  </a:lnTo>
                  <a:lnTo>
                    <a:pt x="219075" y="192881"/>
                  </a:lnTo>
                  <a:lnTo>
                    <a:pt x="235744" y="235744"/>
                  </a:lnTo>
                  <a:cubicBezTo>
                    <a:pt x="235744" y="246063"/>
                    <a:pt x="235743" y="256381"/>
                    <a:pt x="235743" y="266700"/>
                  </a:cubicBezTo>
                  <a:lnTo>
                    <a:pt x="211931" y="309563"/>
                  </a:lnTo>
                  <a:lnTo>
                    <a:pt x="195262" y="354806"/>
                  </a:lnTo>
                  <a:lnTo>
                    <a:pt x="188118" y="400050"/>
                  </a:lnTo>
                  <a:lnTo>
                    <a:pt x="183356" y="433387"/>
                  </a:lnTo>
                  <a:lnTo>
                    <a:pt x="161925" y="457200"/>
                  </a:lnTo>
                  <a:lnTo>
                    <a:pt x="142874" y="461962"/>
                  </a:lnTo>
                  <a:cubicBezTo>
                    <a:pt x="139699" y="466724"/>
                    <a:pt x="138906" y="488156"/>
                    <a:pt x="135731" y="492918"/>
                  </a:cubicBezTo>
                  <a:lnTo>
                    <a:pt x="114300" y="521494"/>
                  </a:lnTo>
                  <a:lnTo>
                    <a:pt x="133350" y="550069"/>
                  </a:lnTo>
                  <a:lnTo>
                    <a:pt x="138112" y="573881"/>
                  </a:lnTo>
                  <a:lnTo>
                    <a:pt x="171450" y="583406"/>
                  </a:lnTo>
                  <a:lnTo>
                    <a:pt x="192881" y="602456"/>
                  </a:lnTo>
                  <a:lnTo>
                    <a:pt x="195262" y="616744"/>
                  </a:lnTo>
                  <a:lnTo>
                    <a:pt x="188118" y="666750"/>
                  </a:lnTo>
                  <a:lnTo>
                    <a:pt x="197644" y="695324"/>
                  </a:lnTo>
                  <a:lnTo>
                    <a:pt x="226218" y="709612"/>
                  </a:lnTo>
                  <a:lnTo>
                    <a:pt x="223837" y="745331"/>
                  </a:lnTo>
                  <a:lnTo>
                    <a:pt x="204787" y="783431"/>
                  </a:lnTo>
                  <a:lnTo>
                    <a:pt x="173831" y="797719"/>
                  </a:lnTo>
                  <a:lnTo>
                    <a:pt x="154781" y="819150"/>
                  </a:lnTo>
                  <a:lnTo>
                    <a:pt x="135731" y="842962"/>
                  </a:lnTo>
                  <a:lnTo>
                    <a:pt x="145256" y="862012"/>
                  </a:lnTo>
                  <a:lnTo>
                    <a:pt x="169069" y="885825"/>
                  </a:lnTo>
                  <a:lnTo>
                    <a:pt x="135731" y="940594"/>
                  </a:lnTo>
                  <a:lnTo>
                    <a:pt x="116681" y="916781"/>
                  </a:lnTo>
                  <a:lnTo>
                    <a:pt x="95249" y="909637"/>
                  </a:lnTo>
                  <a:lnTo>
                    <a:pt x="73818" y="935831"/>
                  </a:lnTo>
                  <a:lnTo>
                    <a:pt x="76200" y="957262"/>
                  </a:lnTo>
                  <a:lnTo>
                    <a:pt x="76200" y="997744"/>
                  </a:lnTo>
                  <a:lnTo>
                    <a:pt x="85725" y="1026319"/>
                  </a:lnTo>
                  <a:lnTo>
                    <a:pt x="57150" y="1050131"/>
                  </a:lnTo>
                  <a:cubicBezTo>
                    <a:pt x="52387" y="1050925"/>
                    <a:pt x="57150" y="1056481"/>
                    <a:pt x="52387" y="1057275"/>
                  </a:cubicBezTo>
                  <a:lnTo>
                    <a:pt x="33337" y="1066800"/>
                  </a:lnTo>
                  <a:lnTo>
                    <a:pt x="2381" y="1057275"/>
                  </a:lnTo>
                  <a:lnTo>
                    <a:pt x="0" y="1076325"/>
                  </a:lnTo>
                  <a:lnTo>
                    <a:pt x="7143" y="1119187"/>
                  </a:lnTo>
                  <a:lnTo>
                    <a:pt x="9525" y="1157287"/>
                  </a:lnTo>
                  <a:lnTo>
                    <a:pt x="2381" y="1193006"/>
                  </a:lnTo>
                  <a:lnTo>
                    <a:pt x="23812" y="1226344"/>
                  </a:lnTo>
                  <a:lnTo>
                    <a:pt x="76200" y="1226344"/>
                  </a:lnTo>
                  <a:lnTo>
                    <a:pt x="128587" y="1221581"/>
                  </a:lnTo>
                  <a:lnTo>
                    <a:pt x="140493" y="1207294"/>
                  </a:lnTo>
                  <a:lnTo>
                    <a:pt x="157161" y="1238250"/>
                  </a:lnTo>
                  <a:lnTo>
                    <a:pt x="192880" y="1209676"/>
                  </a:lnTo>
                  <a:lnTo>
                    <a:pt x="211931" y="1183481"/>
                  </a:lnTo>
                  <a:cubicBezTo>
                    <a:pt x="214312" y="1183481"/>
                    <a:pt x="211931" y="1171575"/>
                    <a:pt x="214312" y="1171575"/>
                  </a:cubicBezTo>
                  <a:lnTo>
                    <a:pt x="230981" y="1173956"/>
                  </a:lnTo>
                  <a:lnTo>
                    <a:pt x="254794" y="1195387"/>
                  </a:lnTo>
                  <a:lnTo>
                    <a:pt x="292893" y="1197769"/>
                  </a:lnTo>
                  <a:lnTo>
                    <a:pt x="328612" y="1197769"/>
                  </a:lnTo>
                  <a:lnTo>
                    <a:pt x="354806" y="1178719"/>
                  </a:lnTo>
                  <a:cubicBezTo>
                    <a:pt x="365125" y="1180306"/>
                    <a:pt x="370681" y="1196182"/>
                    <a:pt x="381000" y="1197769"/>
                  </a:cubicBezTo>
                  <a:lnTo>
                    <a:pt x="411956" y="1200149"/>
                  </a:lnTo>
                  <a:lnTo>
                    <a:pt x="426243" y="1169194"/>
                  </a:lnTo>
                  <a:lnTo>
                    <a:pt x="478631" y="1190625"/>
                  </a:lnTo>
                  <a:lnTo>
                    <a:pt x="497681" y="1209675"/>
                  </a:lnTo>
                  <a:lnTo>
                    <a:pt x="511968" y="1212056"/>
                  </a:lnTo>
                  <a:lnTo>
                    <a:pt x="519112" y="1188244"/>
                  </a:lnTo>
                  <a:lnTo>
                    <a:pt x="540543" y="1171575"/>
                  </a:lnTo>
                  <a:lnTo>
                    <a:pt x="564356" y="1138237"/>
                  </a:lnTo>
                  <a:lnTo>
                    <a:pt x="595312" y="1140619"/>
                  </a:lnTo>
                  <a:cubicBezTo>
                    <a:pt x="597693" y="1140619"/>
                    <a:pt x="604837" y="1128712"/>
                    <a:pt x="607218" y="1128712"/>
                  </a:cubicBezTo>
                  <a:lnTo>
                    <a:pt x="638175" y="1131094"/>
                  </a:lnTo>
                  <a:lnTo>
                    <a:pt x="657225" y="1126331"/>
                  </a:lnTo>
                  <a:lnTo>
                    <a:pt x="688181" y="1133475"/>
                  </a:lnTo>
                  <a:lnTo>
                    <a:pt x="709612" y="1152525"/>
                  </a:lnTo>
                  <a:lnTo>
                    <a:pt x="740568" y="1147762"/>
                  </a:lnTo>
                  <a:lnTo>
                    <a:pt x="742950" y="1112044"/>
                  </a:lnTo>
                  <a:lnTo>
                    <a:pt x="773906" y="1092994"/>
                  </a:lnTo>
                  <a:lnTo>
                    <a:pt x="797718" y="1073944"/>
                  </a:lnTo>
                  <a:lnTo>
                    <a:pt x="831056" y="1092994"/>
                  </a:lnTo>
                  <a:lnTo>
                    <a:pt x="857250" y="1078706"/>
                  </a:lnTo>
                  <a:lnTo>
                    <a:pt x="831056" y="1047750"/>
                  </a:lnTo>
                  <a:lnTo>
                    <a:pt x="833437" y="1012031"/>
                  </a:lnTo>
                  <a:lnTo>
                    <a:pt x="814387" y="985837"/>
                  </a:lnTo>
                  <a:lnTo>
                    <a:pt x="819150" y="957262"/>
                  </a:lnTo>
                  <a:lnTo>
                    <a:pt x="831056" y="933450"/>
                  </a:lnTo>
                  <a:lnTo>
                    <a:pt x="826293" y="914400"/>
                  </a:lnTo>
                  <a:lnTo>
                    <a:pt x="866775" y="888206"/>
                  </a:lnTo>
                  <a:lnTo>
                    <a:pt x="892968" y="890587"/>
                  </a:lnTo>
                  <a:lnTo>
                    <a:pt x="954881" y="84534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700">
                <a:latin typeface="Arial Narrow" pitchFamily="34" charset="0"/>
              </a:endParaRPr>
            </a:p>
          </p:txBody>
        </p:sp>
        <p:sp>
          <p:nvSpPr>
            <p:cNvPr id="66" name="Курганская обл."/>
            <p:cNvSpPr/>
            <p:nvPr/>
          </p:nvSpPr>
          <p:spPr>
            <a:xfrm>
              <a:off x="6502400" y="8386763"/>
              <a:ext cx="719138" cy="509587"/>
            </a:xfrm>
            <a:custGeom>
              <a:avLst/>
              <a:gdLst>
                <a:gd name="connsiteX0" fmla="*/ 459581 w 721519"/>
                <a:gd name="connsiteY0" fmla="*/ 423863 h 509588"/>
                <a:gd name="connsiteX1" fmla="*/ 581025 w 721519"/>
                <a:gd name="connsiteY1" fmla="*/ 378619 h 509588"/>
                <a:gd name="connsiteX2" fmla="*/ 614362 w 721519"/>
                <a:gd name="connsiteY2" fmla="*/ 369094 h 509588"/>
                <a:gd name="connsiteX3" fmla="*/ 614362 w 721519"/>
                <a:gd name="connsiteY3" fmla="*/ 369094 h 509588"/>
                <a:gd name="connsiteX4" fmla="*/ 645319 w 721519"/>
                <a:gd name="connsiteY4" fmla="*/ 350044 h 509588"/>
                <a:gd name="connsiteX5" fmla="*/ 678656 w 721519"/>
                <a:gd name="connsiteY5" fmla="*/ 352425 h 509588"/>
                <a:gd name="connsiteX6" fmla="*/ 666750 w 721519"/>
                <a:gd name="connsiteY6" fmla="*/ 316706 h 509588"/>
                <a:gd name="connsiteX7" fmla="*/ 704850 w 721519"/>
                <a:gd name="connsiteY7" fmla="*/ 314325 h 509588"/>
                <a:gd name="connsiteX8" fmla="*/ 721519 w 721519"/>
                <a:gd name="connsiteY8" fmla="*/ 297656 h 509588"/>
                <a:gd name="connsiteX9" fmla="*/ 721519 w 721519"/>
                <a:gd name="connsiteY9" fmla="*/ 297656 h 509588"/>
                <a:gd name="connsiteX10" fmla="*/ 697706 w 721519"/>
                <a:gd name="connsiteY10" fmla="*/ 257175 h 509588"/>
                <a:gd name="connsiteX11" fmla="*/ 678656 w 721519"/>
                <a:gd name="connsiteY11" fmla="*/ 230981 h 509588"/>
                <a:gd name="connsiteX12" fmla="*/ 671512 w 721519"/>
                <a:gd name="connsiteY12" fmla="*/ 219075 h 509588"/>
                <a:gd name="connsiteX13" fmla="*/ 645319 w 721519"/>
                <a:gd name="connsiteY13" fmla="*/ 221456 h 509588"/>
                <a:gd name="connsiteX14" fmla="*/ 628650 w 721519"/>
                <a:gd name="connsiteY14" fmla="*/ 221456 h 509588"/>
                <a:gd name="connsiteX15" fmla="*/ 600075 w 721519"/>
                <a:gd name="connsiteY15" fmla="*/ 226219 h 509588"/>
                <a:gd name="connsiteX16" fmla="*/ 597694 w 721519"/>
                <a:gd name="connsiteY16" fmla="*/ 211931 h 509588"/>
                <a:gd name="connsiteX17" fmla="*/ 595312 w 721519"/>
                <a:gd name="connsiteY17" fmla="*/ 180975 h 509588"/>
                <a:gd name="connsiteX18" fmla="*/ 576262 w 721519"/>
                <a:gd name="connsiteY18" fmla="*/ 169069 h 509588"/>
                <a:gd name="connsiteX19" fmla="*/ 550069 w 721519"/>
                <a:gd name="connsiteY19" fmla="*/ 169069 h 509588"/>
                <a:gd name="connsiteX20" fmla="*/ 523875 w 721519"/>
                <a:gd name="connsiteY20" fmla="*/ 161925 h 509588"/>
                <a:gd name="connsiteX21" fmla="*/ 516731 w 721519"/>
                <a:gd name="connsiteY21" fmla="*/ 157163 h 509588"/>
                <a:gd name="connsiteX22" fmla="*/ 502444 w 721519"/>
                <a:gd name="connsiteY22" fmla="*/ 164306 h 509588"/>
                <a:gd name="connsiteX23" fmla="*/ 488156 w 721519"/>
                <a:gd name="connsiteY23" fmla="*/ 171450 h 509588"/>
                <a:gd name="connsiteX24" fmla="*/ 471487 w 721519"/>
                <a:gd name="connsiteY24" fmla="*/ 154781 h 509588"/>
                <a:gd name="connsiteX25" fmla="*/ 442912 w 721519"/>
                <a:gd name="connsiteY25" fmla="*/ 157163 h 509588"/>
                <a:gd name="connsiteX26" fmla="*/ 431006 w 721519"/>
                <a:gd name="connsiteY26" fmla="*/ 157163 h 509588"/>
                <a:gd name="connsiteX27" fmla="*/ 416719 w 721519"/>
                <a:gd name="connsiteY27" fmla="*/ 135731 h 509588"/>
                <a:gd name="connsiteX28" fmla="*/ 407194 w 721519"/>
                <a:gd name="connsiteY28" fmla="*/ 116681 h 509588"/>
                <a:gd name="connsiteX29" fmla="*/ 376237 w 721519"/>
                <a:gd name="connsiteY29" fmla="*/ 111919 h 509588"/>
                <a:gd name="connsiteX30" fmla="*/ 342900 w 721519"/>
                <a:gd name="connsiteY30" fmla="*/ 104775 h 509588"/>
                <a:gd name="connsiteX31" fmla="*/ 342900 w 721519"/>
                <a:gd name="connsiteY31" fmla="*/ 76200 h 509588"/>
                <a:gd name="connsiteX32" fmla="*/ 342900 w 721519"/>
                <a:gd name="connsiteY32" fmla="*/ 45244 h 509588"/>
                <a:gd name="connsiteX33" fmla="*/ 333375 w 721519"/>
                <a:gd name="connsiteY33" fmla="*/ 16669 h 509588"/>
                <a:gd name="connsiteX34" fmla="*/ 323850 w 721519"/>
                <a:gd name="connsiteY34" fmla="*/ 2381 h 509588"/>
                <a:gd name="connsiteX35" fmla="*/ 304800 w 721519"/>
                <a:gd name="connsiteY35" fmla="*/ 0 h 509588"/>
                <a:gd name="connsiteX36" fmla="*/ 290512 w 721519"/>
                <a:gd name="connsiteY36" fmla="*/ 14288 h 509588"/>
                <a:gd name="connsiteX37" fmla="*/ 254794 w 721519"/>
                <a:gd name="connsiteY37" fmla="*/ 23813 h 509588"/>
                <a:gd name="connsiteX38" fmla="*/ 242887 w 721519"/>
                <a:gd name="connsiteY38" fmla="*/ 50006 h 509588"/>
                <a:gd name="connsiteX39" fmla="*/ 242887 w 721519"/>
                <a:gd name="connsiteY39" fmla="*/ 69056 h 509588"/>
                <a:gd name="connsiteX40" fmla="*/ 238125 w 721519"/>
                <a:gd name="connsiteY40" fmla="*/ 78581 h 509588"/>
                <a:gd name="connsiteX41" fmla="*/ 214312 w 721519"/>
                <a:gd name="connsiteY41" fmla="*/ 78581 h 509588"/>
                <a:gd name="connsiteX42" fmla="*/ 192881 w 721519"/>
                <a:gd name="connsiteY42" fmla="*/ 59531 h 509588"/>
                <a:gd name="connsiteX43" fmla="*/ 178594 w 721519"/>
                <a:gd name="connsiteY43" fmla="*/ 47625 h 509588"/>
                <a:gd name="connsiteX44" fmla="*/ 157162 w 721519"/>
                <a:gd name="connsiteY44" fmla="*/ 50006 h 509588"/>
                <a:gd name="connsiteX45" fmla="*/ 116681 w 721519"/>
                <a:gd name="connsiteY45" fmla="*/ 50006 h 509588"/>
                <a:gd name="connsiteX46" fmla="*/ 107156 w 721519"/>
                <a:gd name="connsiteY46" fmla="*/ 50006 h 509588"/>
                <a:gd name="connsiteX47" fmla="*/ 90487 w 721519"/>
                <a:gd name="connsiteY47" fmla="*/ 69056 h 509588"/>
                <a:gd name="connsiteX48" fmla="*/ 64294 w 721519"/>
                <a:gd name="connsiteY48" fmla="*/ 54769 h 509588"/>
                <a:gd name="connsiteX49" fmla="*/ 47625 w 721519"/>
                <a:gd name="connsiteY49" fmla="*/ 83344 h 509588"/>
                <a:gd name="connsiteX50" fmla="*/ 40481 w 721519"/>
                <a:gd name="connsiteY50" fmla="*/ 100013 h 509588"/>
                <a:gd name="connsiteX51" fmla="*/ 14287 w 721519"/>
                <a:gd name="connsiteY51" fmla="*/ 119063 h 509588"/>
                <a:gd name="connsiteX52" fmla="*/ 9525 w 721519"/>
                <a:gd name="connsiteY52" fmla="*/ 138113 h 509588"/>
                <a:gd name="connsiteX53" fmla="*/ 26194 w 721519"/>
                <a:gd name="connsiteY53" fmla="*/ 164306 h 509588"/>
                <a:gd name="connsiteX54" fmla="*/ 30956 w 721519"/>
                <a:gd name="connsiteY54" fmla="*/ 197644 h 509588"/>
                <a:gd name="connsiteX55" fmla="*/ 64294 w 721519"/>
                <a:gd name="connsiteY55" fmla="*/ 204788 h 509588"/>
                <a:gd name="connsiteX56" fmla="*/ 64294 w 721519"/>
                <a:gd name="connsiteY56" fmla="*/ 238125 h 509588"/>
                <a:gd name="connsiteX57" fmla="*/ 59531 w 721519"/>
                <a:gd name="connsiteY57" fmla="*/ 266700 h 509588"/>
                <a:gd name="connsiteX58" fmla="*/ 59531 w 721519"/>
                <a:gd name="connsiteY58" fmla="*/ 266700 h 509588"/>
                <a:gd name="connsiteX59" fmla="*/ 21431 w 721519"/>
                <a:gd name="connsiteY59" fmla="*/ 285750 h 509588"/>
                <a:gd name="connsiteX60" fmla="*/ 19050 w 721519"/>
                <a:gd name="connsiteY60" fmla="*/ 309563 h 509588"/>
                <a:gd name="connsiteX61" fmla="*/ 33337 w 721519"/>
                <a:gd name="connsiteY61" fmla="*/ 314325 h 509588"/>
                <a:gd name="connsiteX62" fmla="*/ 35719 w 721519"/>
                <a:gd name="connsiteY62" fmla="*/ 335756 h 509588"/>
                <a:gd name="connsiteX63" fmla="*/ 26194 w 721519"/>
                <a:gd name="connsiteY63" fmla="*/ 347663 h 509588"/>
                <a:gd name="connsiteX64" fmla="*/ 0 w 721519"/>
                <a:gd name="connsiteY64" fmla="*/ 352425 h 509588"/>
                <a:gd name="connsiteX65" fmla="*/ 7144 w 721519"/>
                <a:gd name="connsiteY65" fmla="*/ 385763 h 509588"/>
                <a:gd name="connsiteX66" fmla="*/ 4762 w 721519"/>
                <a:gd name="connsiteY66" fmla="*/ 404813 h 509588"/>
                <a:gd name="connsiteX67" fmla="*/ 26194 w 721519"/>
                <a:gd name="connsiteY67" fmla="*/ 411956 h 509588"/>
                <a:gd name="connsiteX68" fmla="*/ 71437 w 721519"/>
                <a:gd name="connsiteY68" fmla="*/ 411956 h 509588"/>
                <a:gd name="connsiteX69" fmla="*/ 80962 w 721519"/>
                <a:gd name="connsiteY69" fmla="*/ 433388 h 509588"/>
                <a:gd name="connsiteX70" fmla="*/ 116681 w 721519"/>
                <a:gd name="connsiteY70" fmla="*/ 416719 h 509588"/>
                <a:gd name="connsiteX71" fmla="*/ 142875 w 721519"/>
                <a:gd name="connsiteY71" fmla="*/ 421481 h 509588"/>
                <a:gd name="connsiteX72" fmla="*/ 142875 w 721519"/>
                <a:gd name="connsiteY72" fmla="*/ 421481 h 509588"/>
                <a:gd name="connsiteX73" fmla="*/ 130969 w 721519"/>
                <a:gd name="connsiteY73" fmla="*/ 447675 h 509588"/>
                <a:gd name="connsiteX74" fmla="*/ 130969 w 721519"/>
                <a:gd name="connsiteY74" fmla="*/ 485775 h 509588"/>
                <a:gd name="connsiteX75" fmla="*/ 140494 w 721519"/>
                <a:gd name="connsiteY75" fmla="*/ 509588 h 509588"/>
                <a:gd name="connsiteX76" fmla="*/ 190500 w 721519"/>
                <a:gd name="connsiteY76" fmla="*/ 495300 h 509588"/>
                <a:gd name="connsiteX77" fmla="*/ 254794 w 721519"/>
                <a:gd name="connsiteY77" fmla="*/ 481013 h 509588"/>
                <a:gd name="connsiteX78" fmla="*/ 295275 w 721519"/>
                <a:gd name="connsiteY78" fmla="*/ 471488 h 509588"/>
                <a:gd name="connsiteX79" fmla="*/ 333375 w 721519"/>
                <a:gd name="connsiteY79" fmla="*/ 469106 h 509588"/>
                <a:gd name="connsiteX80" fmla="*/ 364331 w 721519"/>
                <a:gd name="connsiteY80" fmla="*/ 440531 h 509588"/>
                <a:gd name="connsiteX81" fmla="*/ 388144 w 721519"/>
                <a:gd name="connsiteY81" fmla="*/ 423863 h 509588"/>
                <a:gd name="connsiteX82" fmla="*/ 459581 w 721519"/>
                <a:gd name="connsiteY82" fmla="*/ 423863 h 509588"/>
                <a:gd name="connsiteX0" fmla="*/ 459581 w 721519"/>
                <a:gd name="connsiteY0" fmla="*/ 423863 h 509588"/>
                <a:gd name="connsiteX1" fmla="*/ 581025 w 721519"/>
                <a:gd name="connsiteY1" fmla="*/ 378619 h 509588"/>
                <a:gd name="connsiteX2" fmla="*/ 614362 w 721519"/>
                <a:gd name="connsiteY2" fmla="*/ 369094 h 509588"/>
                <a:gd name="connsiteX3" fmla="*/ 614362 w 721519"/>
                <a:gd name="connsiteY3" fmla="*/ 369094 h 509588"/>
                <a:gd name="connsiteX4" fmla="*/ 645319 w 721519"/>
                <a:gd name="connsiteY4" fmla="*/ 350044 h 509588"/>
                <a:gd name="connsiteX5" fmla="*/ 678656 w 721519"/>
                <a:gd name="connsiteY5" fmla="*/ 352425 h 509588"/>
                <a:gd name="connsiteX6" fmla="*/ 666750 w 721519"/>
                <a:gd name="connsiteY6" fmla="*/ 316706 h 509588"/>
                <a:gd name="connsiteX7" fmla="*/ 704850 w 721519"/>
                <a:gd name="connsiteY7" fmla="*/ 314325 h 509588"/>
                <a:gd name="connsiteX8" fmla="*/ 721519 w 721519"/>
                <a:gd name="connsiteY8" fmla="*/ 297656 h 509588"/>
                <a:gd name="connsiteX9" fmla="*/ 721519 w 721519"/>
                <a:gd name="connsiteY9" fmla="*/ 297656 h 509588"/>
                <a:gd name="connsiteX10" fmla="*/ 697706 w 721519"/>
                <a:gd name="connsiteY10" fmla="*/ 257175 h 509588"/>
                <a:gd name="connsiteX11" fmla="*/ 678656 w 721519"/>
                <a:gd name="connsiteY11" fmla="*/ 230981 h 509588"/>
                <a:gd name="connsiteX12" fmla="*/ 671512 w 721519"/>
                <a:gd name="connsiteY12" fmla="*/ 219075 h 509588"/>
                <a:gd name="connsiteX13" fmla="*/ 645319 w 721519"/>
                <a:gd name="connsiteY13" fmla="*/ 221456 h 509588"/>
                <a:gd name="connsiteX14" fmla="*/ 628650 w 721519"/>
                <a:gd name="connsiteY14" fmla="*/ 221456 h 509588"/>
                <a:gd name="connsiteX15" fmla="*/ 600075 w 721519"/>
                <a:gd name="connsiteY15" fmla="*/ 226219 h 509588"/>
                <a:gd name="connsiteX16" fmla="*/ 597694 w 721519"/>
                <a:gd name="connsiteY16" fmla="*/ 211931 h 509588"/>
                <a:gd name="connsiteX17" fmla="*/ 595312 w 721519"/>
                <a:gd name="connsiteY17" fmla="*/ 180975 h 509588"/>
                <a:gd name="connsiteX18" fmla="*/ 576262 w 721519"/>
                <a:gd name="connsiteY18" fmla="*/ 169069 h 509588"/>
                <a:gd name="connsiteX19" fmla="*/ 550069 w 721519"/>
                <a:gd name="connsiteY19" fmla="*/ 169069 h 509588"/>
                <a:gd name="connsiteX20" fmla="*/ 523875 w 721519"/>
                <a:gd name="connsiteY20" fmla="*/ 161925 h 509588"/>
                <a:gd name="connsiteX21" fmla="*/ 516731 w 721519"/>
                <a:gd name="connsiteY21" fmla="*/ 157163 h 509588"/>
                <a:gd name="connsiteX22" fmla="*/ 502444 w 721519"/>
                <a:gd name="connsiteY22" fmla="*/ 164306 h 509588"/>
                <a:gd name="connsiteX23" fmla="*/ 488156 w 721519"/>
                <a:gd name="connsiteY23" fmla="*/ 171450 h 509588"/>
                <a:gd name="connsiteX24" fmla="*/ 471487 w 721519"/>
                <a:gd name="connsiteY24" fmla="*/ 154781 h 509588"/>
                <a:gd name="connsiteX25" fmla="*/ 442912 w 721519"/>
                <a:gd name="connsiteY25" fmla="*/ 157163 h 509588"/>
                <a:gd name="connsiteX26" fmla="*/ 431006 w 721519"/>
                <a:gd name="connsiteY26" fmla="*/ 157163 h 509588"/>
                <a:gd name="connsiteX27" fmla="*/ 416719 w 721519"/>
                <a:gd name="connsiteY27" fmla="*/ 135731 h 509588"/>
                <a:gd name="connsiteX28" fmla="*/ 407194 w 721519"/>
                <a:gd name="connsiteY28" fmla="*/ 116681 h 509588"/>
                <a:gd name="connsiteX29" fmla="*/ 376237 w 721519"/>
                <a:gd name="connsiteY29" fmla="*/ 111919 h 509588"/>
                <a:gd name="connsiteX30" fmla="*/ 342900 w 721519"/>
                <a:gd name="connsiteY30" fmla="*/ 104775 h 509588"/>
                <a:gd name="connsiteX31" fmla="*/ 342900 w 721519"/>
                <a:gd name="connsiteY31" fmla="*/ 76200 h 509588"/>
                <a:gd name="connsiteX32" fmla="*/ 342900 w 721519"/>
                <a:gd name="connsiteY32" fmla="*/ 45244 h 509588"/>
                <a:gd name="connsiteX33" fmla="*/ 333375 w 721519"/>
                <a:gd name="connsiteY33" fmla="*/ 16669 h 509588"/>
                <a:gd name="connsiteX34" fmla="*/ 323850 w 721519"/>
                <a:gd name="connsiteY34" fmla="*/ 2381 h 509588"/>
                <a:gd name="connsiteX35" fmla="*/ 304800 w 721519"/>
                <a:gd name="connsiteY35" fmla="*/ 0 h 509588"/>
                <a:gd name="connsiteX36" fmla="*/ 290512 w 721519"/>
                <a:gd name="connsiteY36" fmla="*/ 14288 h 509588"/>
                <a:gd name="connsiteX37" fmla="*/ 254794 w 721519"/>
                <a:gd name="connsiteY37" fmla="*/ 23813 h 509588"/>
                <a:gd name="connsiteX38" fmla="*/ 242887 w 721519"/>
                <a:gd name="connsiteY38" fmla="*/ 50006 h 509588"/>
                <a:gd name="connsiteX39" fmla="*/ 242887 w 721519"/>
                <a:gd name="connsiteY39" fmla="*/ 69056 h 509588"/>
                <a:gd name="connsiteX40" fmla="*/ 238125 w 721519"/>
                <a:gd name="connsiteY40" fmla="*/ 78581 h 509588"/>
                <a:gd name="connsiteX41" fmla="*/ 214312 w 721519"/>
                <a:gd name="connsiteY41" fmla="*/ 78581 h 509588"/>
                <a:gd name="connsiteX42" fmla="*/ 192881 w 721519"/>
                <a:gd name="connsiteY42" fmla="*/ 59531 h 509588"/>
                <a:gd name="connsiteX43" fmla="*/ 178594 w 721519"/>
                <a:gd name="connsiteY43" fmla="*/ 47625 h 509588"/>
                <a:gd name="connsiteX44" fmla="*/ 157162 w 721519"/>
                <a:gd name="connsiteY44" fmla="*/ 50006 h 509588"/>
                <a:gd name="connsiteX45" fmla="*/ 116681 w 721519"/>
                <a:gd name="connsiteY45" fmla="*/ 50006 h 509588"/>
                <a:gd name="connsiteX46" fmla="*/ 107156 w 721519"/>
                <a:gd name="connsiteY46" fmla="*/ 50006 h 509588"/>
                <a:gd name="connsiteX47" fmla="*/ 90487 w 721519"/>
                <a:gd name="connsiteY47" fmla="*/ 69056 h 509588"/>
                <a:gd name="connsiteX48" fmla="*/ 64294 w 721519"/>
                <a:gd name="connsiteY48" fmla="*/ 54769 h 509588"/>
                <a:gd name="connsiteX49" fmla="*/ 47625 w 721519"/>
                <a:gd name="connsiteY49" fmla="*/ 83344 h 509588"/>
                <a:gd name="connsiteX50" fmla="*/ 40481 w 721519"/>
                <a:gd name="connsiteY50" fmla="*/ 100013 h 509588"/>
                <a:gd name="connsiteX51" fmla="*/ 14287 w 721519"/>
                <a:gd name="connsiteY51" fmla="*/ 119063 h 509588"/>
                <a:gd name="connsiteX52" fmla="*/ 9525 w 721519"/>
                <a:gd name="connsiteY52" fmla="*/ 138113 h 509588"/>
                <a:gd name="connsiteX53" fmla="*/ 26194 w 721519"/>
                <a:gd name="connsiteY53" fmla="*/ 164306 h 509588"/>
                <a:gd name="connsiteX54" fmla="*/ 30956 w 721519"/>
                <a:gd name="connsiteY54" fmla="*/ 197644 h 509588"/>
                <a:gd name="connsiteX55" fmla="*/ 64294 w 721519"/>
                <a:gd name="connsiteY55" fmla="*/ 204788 h 509588"/>
                <a:gd name="connsiteX56" fmla="*/ 64294 w 721519"/>
                <a:gd name="connsiteY56" fmla="*/ 238125 h 509588"/>
                <a:gd name="connsiteX57" fmla="*/ 59531 w 721519"/>
                <a:gd name="connsiteY57" fmla="*/ 266700 h 509588"/>
                <a:gd name="connsiteX58" fmla="*/ 59531 w 721519"/>
                <a:gd name="connsiteY58" fmla="*/ 266700 h 509588"/>
                <a:gd name="connsiteX59" fmla="*/ 52387 w 721519"/>
                <a:gd name="connsiteY59" fmla="*/ 278606 h 509588"/>
                <a:gd name="connsiteX60" fmla="*/ 21431 w 721519"/>
                <a:gd name="connsiteY60" fmla="*/ 285750 h 509588"/>
                <a:gd name="connsiteX61" fmla="*/ 19050 w 721519"/>
                <a:gd name="connsiteY61" fmla="*/ 309563 h 509588"/>
                <a:gd name="connsiteX62" fmla="*/ 33337 w 721519"/>
                <a:gd name="connsiteY62" fmla="*/ 314325 h 509588"/>
                <a:gd name="connsiteX63" fmla="*/ 35719 w 721519"/>
                <a:gd name="connsiteY63" fmla="*/ 335756 h 509588"/>
                <a:gd name="connsiteX64" fmla="*/ 26194 w 721519"/>
                <a:gd name="connsiteY64" fmla="*/ 347663 h 509588"/>
                <a:gd name="connsiteX65" fmla="*/ 0 w 721519"/>
                <a:gd name="connsiteY65" fmla="*/ 352425 h 509588"/>
                <a:gd name="connsiteX66" fmla="*/ 7144 w 721519"/>
                <a:gd name="connsiteY66" fmla="*/ 385763 h 509588"/>
                <a:gd name="connsiteX67" fmla="*/ 4762 w 721519"/>
                <a:gd name="connsiteY67" fmla="*/ 404813 h 509588"/>
                <a:gd name="connsiteX68" fmla="*/ 26194 w 721519"/>
                <a:gd name="connsiteY68" fmla="*/ 411956 h 509588"/>
                <a:gd name="connsiteX69" fmla="*/ 71437 w 721519"/>
                <a:gd name="connsiteY69" fmla="*/ 411956 h 509588"/>
                <a:gd name="connsiteX70" fmla="*/ 80962 w 721519"/>
                <a:gd name="connsiteY70" fmla="*/ 433388 h 509588"/>
                <a:gd name="connsiteX71" fmla="*/ 116681 w 721519"/>
                <a:gd name="connsiteY71" fmla="*/ 416719 h 509588"/>
                <a:gd name="connsiteX72" fmla="*/ 142875 w 721519"/>
                <a:gd name="connsiteY72" fmla="*/ 421481 h 509588"/>
                <a:gd name="connsiteX73" fmla="*/ 142875 w 721519"/>
                <a:gd name="connsiteY73" fmla="*/ 421481 h 509588"/>
                <a:gd name="connsiteX74" fmla="*/ 130969 w 721519"/>
                <a:gd name="connsiteY74" fmla="*/ 447675 h 509588"/>
                <a:gd name="connsiteX75" fmla="*/ 130969 w 721519"/>
                <a:gd name="connsiteY75" fmla="*/ 485775 h 509588"/>
                <a:gd name="connsiteX76" fmla="*/ 140494 w 721519"/>
                <a:gd name="connsiteY76" fmla="*/ 509588 h 509588"/>
                <a:gd name="connsiteX77" fmla="*/ 190500 w 721519"/>
                <a:gd name="connsiteY77" fmla="*/ 495300 h 509588"/>
                <a:gd name="connsiteX78" fmla="*/ 254794 w 721519"/>
                <a:gd name="connsiteY78" fmla="*/ 481013 h 509588"/>
                <a:gd name="connsiteX79" fmla="*/ 295275 w 721519"/>
                <a:gd name="connsiteY79" fmla="*/ 471488 h 509588"/>
                <a:gd name="connsiteX80" fmla="*/ 333375 w 721519"/>
                <a:gd name="connsiteY80" fmla="*/ 469106 h 509588"/>
                <a:gd name="connsiteX81" fmla="*/ 364331 w 721519"/>
                <a:gd name="connsiteY81" fmla="*/ 440531 h 509588"/>
                <a:gd name="connsiteX82" fmla="*/ 388144 w 721519"/>
                <a:gd name="connsiteY82" fmla="*/ 423863 h 509588"/>
                <a:gd name="connsiteX83" fmla="*/ 459581 w 721519"/>
                <a:gd name="connsiteY83" fmla="*/ 423863 h 509588"/>
                <a:gd name="connsiteX0" fmla="*/ 459581 w 721519"/>
                <a:gd name="connsiteY0" fmla="*/ 423863 h 509588"/>
                <a:gd name="connsiteX1" fmla="*/ 581025 w 721519"/>
                <a:gd name="connsiteY1" fmla="*/ 378619 h 509588"/>
                <a:gd name="connsiteX2" fmla="*/ 614362 w 721519"/>
                <a:gd name="connsiteY2" fmla="*/ 369094 h 509588"/>
                <a:gd name="connsiteX3" fmla="*/ 614362 w 721519"/>
                <a:gd name="connsiteY3" fmla="*/ 369094 h 509588"/>
                <a:gd name="connsiteX4" fmla="*/ 645319 w 721519"/>
                <a:gd name="connsiteY4" fmla="*/ 350044 h 509588"/>
                <a:gd name="connsiteX5" fmla="*/ 678656 w 721519"/>
                <a:gd name="connsiteY5" fmla="*/ 352425 h 509588"/>
                <a:gd name="connsiteX6" fmla="*/ 666750 w 721519"/>
                <a:gd name="connsiteY6" fmla="*/ 316706 h 509588"/>
                <a:gd name="connsiteX7" fmla="*/ 704850 w 721519"/>
                <a:gd name="connsiteY7" fmla="*/ 314325 h 509588"/>
                <a:gd name="connsiteX8" fmla="*/ 721519 w 721519"/>
                <a:gd name="connsiteY8" fmla="*/ 297656 h 509588"/>
                <a:gd name="connsiteX9" fmla="*/ 721519 w 721519"/>
                <a:gd name="connsiteY9" fmla="*/ 297656 h 509588"/>
                <a:gd name="connsiteX10" fmla="*/ 697706 w 721519"/>
                <a:gd name="connsiteY10" fmla="*/ 257175 h 509588"/>
                <a:gd name="connsiteX11" fmla="*/ 678656 w 721519"/>
                <a:gd name="connsiteY11" fmla="*/ 230981 h 509588"/>
                <a:gd name="connsiteX12" fmla="*/ 671512 w 721519"/>
                <a:gd name="connsiteY12" fmla="*/ 219075 h 509588"/>
                <a:gd name="connsiteX13" fmla="*/ 645319 w 721519"/>
                <a:gd name="connsiteY13" fmla="*/ 221456 h 509588"/>
                <a:gd name="connsiteX14" fmla="*/ 628650 w 721519"/>
                <a:gd name="connsiteY14" fmla="*/ 221456 h 509588"/>
                <a:gd name="connsiteX15" fmla="*/ 600075 w 721519"/>
                <a:gd name="connsiteY15" fmla="*/ 226219 h 509588"/>
                <a:gd name="connsiteX16" fmla="*/ 597694 w 721519"/>
                <a:gd name="connsiteY16" fmla="*/ 211931 h 509588"/>
                <a:gd name="connsiteX17" fmla="*/ 595312 w 721519"/>
                <a:gd name="connsiteY17" fmla="*/ 180975 h 509588"/>
                <a:gd name="connsiteX18" fmla="*/ 576262 w 721519"/>
                <a:gd name="connsiteY18" fmla="*/ 169069 h 509588"/>
                <a:gd name="connsiteX19" fmla="*/ 550069 w 721519"/>
                <a:gd name="connsiteY19" fmla="*/ 169069 h 509588"/>
                <a:gd name="connsiteX20" fmla="*/ 523875 w 721519"/>
                <a:gd name="connsiteY20" fmla="*/ 161925 h 509588"/>
                <a:gd name="connsiteX21" fmla="*/ 516731 w 721519"/>
                <a:gd name="connsiteY21" fmla="*/ 157163 h 509588"/>
                <a:gd name="connsiteX22" fmla="*/ 502444 w 721519"/>
                <a:gd name="connsiteY22" fmla="*/ 164306 h 509588"/>
                <a:gd name="connsiteX23" fmla="*/ 488156 w 721519"/>
                <a:gd name="connsiteY23" fmla="*/ 171450 h 509588"/>
                <a:gd name="connsiteX24" fmla="*/ 471487 w 721519"/>
                <a:gd name="connsiteY24" fmla="*/ 154781 h 509588"/>
                <a:gd name="connsiteX25" fmla="*/ 442912 w 721519"/>
                <a:gd name="connsiteY25" fmla="*/ 157163 h 509588"/>
                <a:gd name="connsiteX26" fmla="*/ 431006 w 721519"/>
                <a:gd name="connsiteY26" fmla="*/ 157163 h 509588"/>
                <a:gd name="connsiteX27" fmla="*/ 416719 w 721519"/>
                <a:gd name="connsiteY27" fmla="*/ 135731 h 509588"/>
                <a:gd name="connsiteX28" fmla="*/ 407194 w 721519"/>
                <a:gd name="connsiteY28" fmla="*/ 116681 h 509588"/>
                <a:gd name="connsiteX29" fmla="*/ 376237 w 721519"/>
                <a:gd name="connsiteY29" fmla="*/ 111919 h 509588"/>
                <a:gd name="connsiteX30" fmla="*/ 342900 w 721519"/>
                <a:gd name="connsiteY30" fmla="*/ 104775 h 509588"/>
                <a:gd name="connsiteX31" fmla="*/ 342900 w 721519"/>
                <a:gd name="connsiteY31" fmla="*/ 76200 h 509588"/>
                <a:gd name="connsiteX32" fmla="*/ 342900 w 721519"/>
                <a:gd name="connsiteY32" fmla="*/ 45244 h 509588"/>
                <a:gd name="connsiteX33" fmla="*/ 333375 w 721519"/>
                <a:gd name="connsiteY33" fmla="*/ 16669 h 509588"/>
                <a:gd name="connsiteX34" fmla="*/ 323850 w 721519"/>
                <a:gd name="connsiteY34" fmla="*/ 2381 h 509588"/>
                <a:gd name="connsiteX35" fmla="*/ 304800 w 721519"/>
                <a:gd name="connsiteY35" fmla="*/ 0 h 509588"/>
                <a:gd name="connsiteX36" fmla="*/ 290512 w 721519"/>
                <a:gd name="connsiteY36" fmla="*/ 14288 h 509588"/>
                <a:gd name="connsiteX37" fmla="*/ 254794 w 721519"/>
                <a:gd name="connsiteY37" fmla="*/ 23813 h 509588"/>
                <a:gd name="connsiteX38" fmla="*/ 242887 w 721519"/>
                <a:gd name="connsiteY38" fmla="*/ 50006 h 509588"/>
                <a:gd name="connsiteX39" fmla="*/ 242887 w 721519"/>
                <a:gd name="connsiteY39" fmla="*/ 69056 h 509588"/>
                <a:gd name="connsiteX40" fmla="*/ 238125 w 721519"/>
                <a:gd name="connsiteY40" fmla="*/ 78581 h 509588"/>
                <a:gd name="connsiteX41" fmla="*/ 214312 w 721519"/>
                <a:gd name="connsiteY41" fmla="*/ 78581 h 509588"/>
                <a:gd name="connsiteX42" fmla="*/ 192881 w 721519"/>
                <a:gd name="connsiteY42" fmla="*/ 59531 h 509588"/>
                <a:gd name="connsiteX43" fmla="*/ 178594 w 721519"/>
                <a:gd name="connsiteY43" fmla="*/ 47625 h 509588"/>
                <a:gd name="connsiteX44" fmla="*/ 157162 w 721519"/>
                <a:gd name="connsiteY44" fmla="*/ 50006 h 509588"/>
                <a:gd name="connsiteX45" fmla="*/ 116681 w 721519"/>
                <a:gd name="connsiteY45" fmla="*/ 50006 h 509588"/>
                <a:gd name="connsiteX46" fmla="*/ 107156 w 721519"/>
                <a:gd name="connsiteY46" fmla="*/ 50006 h 509588"/>
                <a:gd name="connsiteX47" fmla="*/ 90487 w 721519"/>
                <a:gd name="connsiteY47" fmla="*/ 69056 h 509588"/>
                <a:gd name="connsiteX48" fmla="*/ 64294 w 721519"/>
                <a:gd name="connsiteY48" fmla="*/ 54769 h 509588"/>
                <a:gd name="connsiteX49" fmla="*/ 47625 w 721519"/>
                <a:gd name="connsiteY49" fmla="*/ 83344 h 509588"/>
                <a:gd name="connsiteX50" fmla="*/ 40481 w 721519"/>
                <a:gd name="connsiteY50" fmla="*/ 100013 h 509588"/>
                <a:gd name="connsiteX51" fmla="*/ 14287 w 721519"/>
                <a:gd name="connsiteY51" fmla="*/ 119063 h 509588"/>
                <a:gd name="connsiteX52" fmla="*/ 9525 w 721519"/>
                <a:gd name="connsiteY52" fmla="*/ 138113 h 509588"/>
                <a:gd name="connsiteX53" fmla="*/ 26194 w 721519"/>
                <a:gd name="connsiteY53" fmla="*/ 164306 h 509588"/>
                <a:gd name="connsiteX54" fmla="*/ 38100 w 721519"/>
                <a:gd name="connsiteY54" fmla="*/ 188119 h 509588"/>
                <a:gd name="connsiteX55" fmla="*/ 64294 w 721519"/>
                <a:gd name="connsiteY55" fmla="*/ 204788 h 509588"/>
                <a:gd name="connsiteX56" fmla="*/ 64294 w 721519"/>
                <a:gd name="connsiteY56" fmla="*/ 238125 h 509588"/>
                <a:gd name="connsiteX57" fmla="*/ 59531 w 721519"/>
                <a:gd name="connsiteY57" fmla="*/ 266700 h 509588"/>
                <a:gd name="connsiteX58" fmla="*/ 59531 w 721519"/>
                <a:gd name="connsiteY58" fmla="*/ 266700 h 509588"/>
                <a:gd name="connsiteX59" fmla="*/ 52387 w 721519"/>
                <a:gd name="connsiteY59" fmla="*/ 278606 h 509588"/>
                <a:gd name="connsiteX60" fmla="*/ 21431 w 721519"/>
                <a:gd name="connsiteY60" fmla="*/ 285750 h 509588"/>
                <a:gd name="connsiteX61" fmla="*/ 19050 w 721519"/>
                <a:gd name="connsiteY61" fmla="*/ 309563 h 509588"/>
                <a:gd name="connsiteX62" fmla="*/ 33337 w 721519"/>
                <a:gd name="connsiteY62" fmla="*/ 314325 h 509588"/>
                <a:gd name="connsiteX63" fmla="*/ 35719 w 721519"/>
                <a:gd name="connsiteY63" fmla="*/ 335756 h 509588"/>
                <a:gd name="connsiteX64" fmla="*/ 26194 w 721519"/>
                <a:gd name="connsiteY64" fmla="*/ 347663 h 509588"/>
                <a:gd name="connsiteX65" fmla="*/ 0 w 721519"/>
                <a:gd name="connsiteY65" fmla="*/ 352425 h 509588"/>
                <a:gd name="connsiteX66" fmla="*/ 7144 w 721519"/>
                <a:gd name="connsiteY66" fmla="*/ 385763 h 509588"/>
                <a:gd name="connsiteX67" fmla="*/ 4762 w 721519"/>
                <a:gd name="connsiteY67" fmla="*/ 404813 h 509588"/>
                <a:gd name="connsiteX68" fmla="*/ 26194 w 721519"/>
                <a:gd name="connsiteY68" fmla="*/ 411956 h 509588"/>
                <a:gd name="connsiteX69" fmla="*/ 71437 w 721519"/>
                <a:gd name="connsiteY69" fmla="*/ 411956 h 509588"/>
                <a:gd name="connsiteX70" fmla="*/ 80962 w 721519"/>
                <a:gd name="connsiteY70" fmla="*/ 433388 h 509588"/>
                <a:gd name="connsiteX71" fmla="*/ 116681 w 721519"/>
                <a:gd name="connsiteY71" fmla="*/ 416719 h 509588"/>
                <a:gd name="connsiteX72" fmla="*/ 142875 w 721519"/>
                <a:gd name="connsiteY72" fmla="*/ 421481 h 509588"/>
                <a:gd name="connsiteX73" fmla="*/ 142875 w 721519"/>
                <a:gd name="connsiteY73" fmla="*/ 421481 h 509588"/>
                <a:gd name="connsiteX74" fmla="*/ 130969 w 721519"/>
                <a:gd name="connsiteY74" fmla="*/ 447675 h 509588"/>
                <a:gd name="connsiteX75" fmla="*/ 130969 w 721519"/>
                <a:gd name="connsiteY75" fmla="*/ 485775 h 509588"/>
                <a:gd name="connsiteX76" fmla="*/ 140494 w 721519"/>
                <a:gd name="connsiteY76" fmla="*/ 509588 h 509588"/>
                <a:gd name="connsiteX77" fmla="*/ 190500 w 721519"/>
                <a:gd name="connsiteY77" fmla="*/ 495300 h 509588"/>
                <a:gd name="connsiteX78" fmla="*/ 254794 w 721519"/>
                <a:gd name="connsiteY78" fmla="*/ 481013 h 509588"/>
                <a:gd name="connsiteX79" fmla="*/ 295275 w 721519"/>
                <a:gd name="connsiteY79" fmla="*/ 471488 h 509588"/>
                <a:gd name="connsiteX80" fmla="*/ 333375 w 721519"/>
                <a:gd name="connsiteY80" fmla="*/ 469106 h 509588"/>
                <a:gd name="connsiteX81" fmla="*/ 364331 w 721519"/>
                <a:gd name="connsiteY81" fmla="*/ 440531 h 509588"/>
                <a:gd name="connsiteX82" fmla="*/ 388144 w 721519"/>
                <a:gd name="connsiteY82" fmla="*/ 423863 h 509588"/>
                <a:gd name="connsiteX83" fmla="*/ 459581 w 721519"/>
                <a:gd name="connsiteY83" fmla="*/ 423863 h 509588"/>
                <a:gd name="connsiteX0" fmla="*/ 459581 w 721519"/>
                <a:gd name="connsiteY0" fmla="*/ 423863 h 509588"/>
                <a:gd name="connsiteX1" fmla="*/ 581025 w 721519"/>
                <a:gd name="connsiteY1" fmla="*/ 378619 h 509588"/>
                <a:gd name="connsiteX2" fmla="*/ 614362 w 721519"/>
                <a:gd name="connsiteY2" fmla="*/ 369094 h 509588"/>
                <a:gd name="connsiteX3" fmla="*/ 614362 w 721519"/>
                <a:gd name="connsiteY3" fmla="*/ 369094 h 509588"/>
                <a:gd name="connsiteX4" fmla="*/ 645319 w 721519"/>
                <a:gd name="connsiteY4" fmla="*/ 350044 h 509588"/>
                <a:gd name="connsiteX5" fmla="*/ 678656 w 721519"/>
                <a:gd name="connsiteY5" fmla="*/ 352425 h 509588"/>
                <a:gd name="connsiteX6" fmla="*/ 666750 w 721519"/>
                <a:gd name="connsiteY6" fmla="*/ 316706 h 509588"/>
                <a:gd name="connsiteX7" fmla="*/ 704850 w 721519"/>
                <a:gd name="connsiteY7" fmla="*/ 314325 h 509588"/>
                <a:gd name="connsiteX8" fmla="*/ 721519 w 721519"/>
                <a:gd name="connsiteY8" fmla="*/ 297656 h 509588"/>
                <a:gd name="connsiteX9" fmla="*/ 721519 w 721519"/>
                <a:gd name="connsiteY9" fmla="*/ 297656 h 509588"/>
                <a:gd name="connsiteX10" fmla="*/ 697706 w 721519"/>
                <a:gd name="connsiteY10" fmla="*/ 257175 h 509588"/>
                <a:gd name="connsiteX11" fmla="*/ 678656 w 721519"/>
                <a:gd name="connsiteY11" fmla="*/ 230981 h 509588"/>
                <a:gd name="connsiteX12" fmla="*/ 671512 w 721519"/>
                <a:gd name="connsiteY12" fmla="*/ 219075 h 509588"/>
                <a:gd name="connsiteX13" fmla="*/ 645319 w 721519"/>
                <a:gd name="connsiteY13" fmla="*/ 221456 h 509588"/>
                <a:gd name="connsiteX14" fmla="*/ 628650 w 721519"/>
                <a:gd name="connsiteY14" fmla="*/ 221456 h 509588"/>
                <a:gd name="connsiteX15" fmla="*/ 600075 w 721519"/>
                <a:gd name="connsiteY15" fmla="*/ 226219 h 509588"/>
                <a:gd name="connsiteX16" fmla="*/ 597694 w 721519"/>
                <a:gd name="connsiteY16" fmla="*/ 211931 h 509588"/>
                <a:gd name="connsiteX17" fmla="*/ 595312 w 721519"/>
                <a:gd name="connsiteY17" fmla="*/ 180975 h 509588"/>
                <a:gd name="connsiteX18" fmla="*/ 576262 w 721519"/>
                <a:gd name="connsiteY18" fmla="*/ 169069 h 509588"/>
                <a:gd name="connsiteX19" fmla="*/ 550069 w 721519"/>
                <a:gd name="connsiteY19" fmla="*/ 169069 h 509588"/>
                <a:gd name="connsiteX20" fmla="*/ 523875 w 721519"/>
                <a:gd name="connsiteY20" fmla="*/ 161925 h 509588"/>
                <a:gd name="connsiteX21" fmla="*/ 516731 w 721519"/>
                <a:gd name="connsiteY21" fmla="*/ 157163 h 509588"/>
                <a:gd name="connsiteX22" fmla="*/ 502444 w 721519"/>
                <a:gd name="connsiteY22" fmla="*/ 164306 h 509588"/>
                <a:gd name="connsiteX23" fmla="*/ 488156 w 721519"/>
                <a:gd name="connsiteY23" fmla="*/ 171450 h 509588"/>
                <a:gd name="connsiteX24" fmla="*/ 471487 w 721519"/>
                <a:gd name="connsiteY24" fmla="*/ 154781 h 509588"/>
                <a:gd name="connsiteX25" fmla="*/ 442912 w 721519"/>
                <a:gd name="connsiteY25" fmla="*/ 157163 h 509588"/>
                <a:gd name="connsiteX26" fmla="*/ 431006 w 721519"/>
                <a:gd name="connsiteY26" fmla="*/ 157163 h 509588"/>
                <a:gd name="connsiteX27" fmla="*/ 416719 w 721519"/>
                <a:gd name="connsiteY27" fmla="*/ 135731 h 509588"/>
                <a:gd name="connsiteX28" fmla="*/ 407194 w 721519"/>
                <a:gd name="connsiteY28" fmla="*/ 116681 h 509588"/>
                <a:gd name="connsiteX29" fmla="*/ 376237 w 721519"/>
                <a:gd name="connsiteY29" fmla="*/ 111919 h 509588"/>
                <a:gd name="connsiteX30" fmla="*/ 342900 w 721519"/>
                <a:gd name="connsiteY30" fmla="*/ 104775 h 509588"/>
                <a:gd name="connsiteX31" fmla="*/ 342900 w 721519"/>
                <a:gd name="connsiteY31" fmla="*/ 76200 h 509588"/>
                <a:gd name="connsiteX32" fmla="*/ 342900 w 721519"/>
                <a:gd name="connsiteY32" fmla="*/ 45244 h 509588"/>
                <a:gd name="connsiteX33" fmla="*/ 333375 w 721519"/>
                <a:gd name="connsiteY33" fmla="*/ 16669 h 509588"/>
                <a:gd name="connsiteX34" fmla="*/ 323850 w 721519"/>
                <a:gd name="connsiteY34" fmla="*/ 2381 h 509588"/>
                <a:gd name="connsiteX35" fmla="*/ 304800 w 721519"/>
                <a:gd name="connsiteY35" fmla="*/ 0 h 509588"/>
                <a:gd name="connsiteX36" fmla="*/ 290512 w 721519"/>
                <a:gd name="connsiteY36" fmla="*/ 4763 h 509588"/>
                <a:gd name="connsiteX37" fmla="*/ 254794 w 721519"/>
                <a:gd name="connsiteY37" fmla="*/ 23813 h 509588"/>
                <a:gd name="connsiteX38" fmla="*/ 242887 w 721519"/>
                <a:gd name="connsiteY38" fmla="*/ 50006 h 509588"/>
                <a:gd name="connsiteX39" fmla="*/ 242887 w 721519"/>
                <a:gd name="connsiteY39" fmla="*/ 69056 h 509588"/>
                <a:gd name="connsiteX40" fmla="*/ 238125 w 721519"/>
                <a:gd name="connsiteY40" fmla="*/ 78581 h 509588"/>
                <a:gd name="connsiteX41" fmla="*/ 214312 w 721519"/>
                <a:gd name="connsiteY41" fmla="*/ 78581 h 509588"/>
                <a:gd name="connsiteX42" fmla="*/ 192881 w 721519"/>
                <a:gd name="connsiteY42" fmla="*/ 59531 h 509588"/>
                <a:gd name="connsiteX43" fmla="*/ 178594 w 721519"/>
                <a:gd name="connsiteY43" fmla="*/ 47625 h 509588"/>
                <a:gd name="connsiteX44" fmla="*/ 157162 w 721519"/>
                <a:gd name="connsiteY44" fmla="*/ 50006 h 509588"/>
                <a:gd name="connsiteX45" fmla="*/ 116681 w 721519"/>
                <a:gd name="connsiteY45" fmla="*/ 50006 h 509588"/>
                <a:gd name="connsiteX46" fmla="*/ 107156 w 721519"/>
                <a:gd name="connsiteY46" fmla="*/ 50006 h 509588"/>
                <a:gd name="connsiteX47" fmla="*/ 90487 w 721519"/>
                <a:gd name="connsiteY47" fmla="*/ 69056 h 509588"/>
                <a:gd name="connsiteX48" fmla="*/ 64294 w 721519"/>
                <a:gd name="connsiteY48" fmla="*/ 54769 h 509588"/>
                <a:gd name="connsiteX49" fmla="*/ 47625 w 721519"/>
                <a:gd name="connsiteY49" fmla="*/ 83344 h 509588"/>
                <a:gd name="connsiteX50" fmla="*/ 40481 w 721519"/>
                <a:gd name="connsiteY50" fmla="*/ 100013 h 509588"/>
                <a:gd name="connsiteX51" fmla="*/ 14287 w 721519"/>
                <a:gd name="connsiteY51" fmla="*/ 119063 h 509588"/>
                <a:gd name="connsiteX52" fmla="*/ 9525 w 721519"/>
                <a:gd name="connsiteY52" fmla="*/ 138113 h 509588"/>
                <a:gd name="connsiteX53" fmla="*/ 26194 w 721519"/>
                <a:gd name="connsiteY53" fmla="*/ 164306 h 509588"/>
                <a:gd name="connsiteX54" fmla="*/ 38100 w 721519"/>
                <a:gd name="connsiteY54" fmla="*/ 188119 h 509588"/>
                <a:gd name="connsiteX55" fmla="*/ 64294 w 721519"/>
                <a:gd name="connsiteY55" fmla="*/ 204788 h 509588"/>
                <a:gd name="connsiteX56" fmla="*/ 64294 w 721519"/>
                <a:gd name="connsiteY56" fmla="*/ 238125 h 509588"/>
                <a:gd name="connsiteX57" fmla="*/ 59531 w 721519"/>
                <a:gd name="connsiteY57" fmla="*/ 266700 h 509588"/>
                <a:gd name="connsiteX58" fmla="*/ 59531 w 721519"/>
                <a:gd name="connsiteY58" fmla="*/ 266700 h 509588"/>
                <a:gd name="connsiteX59" fmla="*/ 52387 w 721519"/>
                <a:gd name="connsiteY59" fmla="*/ 278606 h 509588"/>
                <a:gd name="connsiteX60" fmla="*/ 21431 w 721519"/>
                <a:gd name="connsiteY60" fmla="*/ 285750 h 509588"/>
                <a:gd name="connsiteX61" fmla="*/ 19050 w 721519"/>
                <a:gd name="connsiteY61" fmla="*/ 309563 h 509588"/>
                <a:gd name="connsiteX62" fmla="*/ 33337 w 721519"/>
                <a:gd name="connsiteY62" fmla="*/ 314325 h 509588"/>
                <a:gd name="connsiteX63" fmla="*/ 35719 w 721519"/>
                <a:gd name="connsiteY63" fmla="*/ 335756 h 509588"/>
                <a:gd name="connsiteX64" fmla="*/ 26194 w 721519"/>
                <a:gd name="connsiteY64" fmla="*/ 347663 h 509588"/>
                <a:gd name="connsiteX65" fmla="*/ 0 w 721519"/>
                <a:gd name="connsiteY65" fmla="*/ 352425 h 509588"/>
                <a:gd name="connsiteX66" fmla="*/ 7144 w 721519"/>
                <a:gd name="connsiteY66" fmla="*/ 385763 h 509588"/>
                <a:gd name="connsiteX67" fmla="*/ 4762 w 721519"/>
                <a:gd name="connsiteY67" fmla="*/ 404813 h 509588"/>
                <a:gd name="connsiteX68" fmla="*/ 26194 w 721519"/>
                <a:gd name="connsiteY68" fmla="*/ 411956 h 509588"/>
                <a:gd name="connsiteX69" fmla="*/ 71437 w 721519"/>
                <a:gd name="connsiteY69" fmla="*/ 411956 h 509588"/>
                <a:gd name="connsiteX70" fmla="*/ 80962 w 721519"/>
                <a:gd name="connsiteY70" fmla="*/ 433388 h 509588"/>
                <a:gd name="connsiteX71" fmla="*/ 116681 w 721519"/>
                <a:gd name="connsiteY71" fmla="*/ 416719 h 509588"/>
                <a:gd name="connsiteX72" fmla="*/ 142875 w 721519"/>
                <a:gd name="connsiteY72" fmla="*/ 421481 h 509588"/>
                <a:gd name="connsiteX73" fmla="*/ 142875 w 721519"/>
                <a:gd name="connsiteY73" fmla="*/ 421481 h 509588"/>
                <a:gd name="connsiteX74" fmla="*/ 130969 w 721519"/>
                <a:gd name="connsiteY74" fmla="*/ 447675 h 509588"/>
                <a:gd name="connsiteX75" fmla="*/ 130969 w 721519"/>
                <a:gd name="connsiteY75" fmla="*/ 485775 h 509588"/>
                <a:gd name="connsiteX76" fmla="*/ 140494 w 721519"/>
                <a:gd name="connsiteY76" fmla="*/ 509588 h 509588"/>
                <a:gd name="connsiteX77" fmla="*/ 190500 w 721519"/>
                <a:gd name="connsiteY77" fmla="*/ 495300 h 509588"/>
                <a:gd name="connsiteX78" fmla="*/ 254794 w 721519"/>
                <a:gd name="connsiteY78" fmla="*/ 481013 h 509588"/>
                <a:gd name="connsiteX79" fmla="*/ 295275 w 721519"/>
                <a:gd name="connsiteY79" fmla="*/ 471488 h 509588"/>
                <a:gd name="connsiteX80" fmla="*/ 333375 w 721519"/>
                <a:gd name="connsiteY80" fmla="*/ 469106 h 509588"/>
                <a:gd name="connsiteX81" fmla="*/ 364331 w 721519"/>
                <a:gd name="connsiteY81" fmla="*/ 440531 h 509588"/>
                <a:gd name="connsiteX82" fmla="*/ 388144 w 721519"/>
                <a:gd name="connsiteY82" fmla="*/ 423863 h 509588"/>
                <a:gd name="connsiteX83" fmla="*/ 459581 w 721519"/>
                <a:gd name="connsiteY83" fmla="*/ 423863 h 509588"/>
                <a:gd name="connsiteX0" fmla="*/ 459581 w 721519"/>
                <a:gd name="connsiteY0" fmla="*/ 423863 h 509588"/>
                <a:gd name="connsiteX1" fmla="*/ 581025 w 721519"/>
                <a:gd name="connsiteY1" fmla="*/ 378619 h 509588"/>
                <a:gd name="connsiteX2" fmla="*/ 614362 w 721519"/>
                <a:gd name="connsiteY2" fmla="*/ 369094 h 509588"/>
                <a:gd name="connsiteX3" fmla="*/ 614362 w 721519"/>
                <a:gd name="connsiteY3" fmla="*/ 369094 h 509588"/>
                <a:gd name="connsiteX4" fmla="*/ 645319 w 721519"/>
                <a:gd name="connsiteY4" fmla="*/ 350044 h 509588"/>
                <a:gd name="connsiteX5" fmla="*/ 678656 w 721519"/>
                <a:gd name="connsiteY5" fmla="*/ 352425 h 509588"/>
                <a:gd name="connsiteX6" fmla="*/ 666750 w 721519"/>
                <a:gd name="connsiteY6" fmla="*/ 316706 h 509588"/>
                <a:gd name="connsiteX7" fmla="*/ 704850 w 721519"/>
                <a:gd name="connsiteY7" fmla="*/ 314325 h 509588"/>
                <a:gd name="connsiteX8" fmla="*/ 721519 w 721519"/>
                <a:gd name="connsiteY8" fmla="*/ 297656 h 509588"/>
                <a:gd name="connsiteX9" fmla="*/ 721519 w 721519"/>
                <a:gd name="connsiteY9" fmla="*/ 297656 h 509588"/>
                <a:gd name="connsiteX10" fmla="*/ 697706 w 721519"/>
                <a:gd name="connsiteY10" fmla="*/ 257175 h 509588"/>
                <a:gd name="connsiteX11" fmla="*/ 678656 w 721519"/>
                <a:gd name="connsiteY11" fmla="*/ 230981 h 509588"/>
                <a:gd name="connsiteX12" fmla="*/ 671512 w 721519"/>
                <a:gd name="connsiteY12" fmla="*/ 219075 h 509588"/>
                <a:gd name="connsiteX13" fmla="*/ 645319 w 721519"/>
                <a:gd name="connsiteY13" fmla="*/ 221456 h 509588"/>
                <a:gd name="connsiteX14" fmla="*/ 628650 w 721519"/>
                <a:gd name="connsiteY14" fmla="*/ 221456 h 509588"/>
                <a:gd name="connsiteX15" fmla="*/ 600075 w 721519"/>
                <a:gd name="connsiteY15" fmla="*/ 226219 h 509588"/>
                <a:gd name="connsiteX16" fmla="*/ 597694 w 721519"/>
                <a:gd name="connsiteY16" fmla="*/ 211931 h 509588"/>
                <a:gd name="connsiteX17" fmla="*/ 595312 w 721519"/>
                <a:gd name="connsiteY17" fmla="*/ 180975 h 509588"/>
                <a:gd name="connsiteX18" fmla="*/ 576262 w 721519"/>
                <a:gd name="connsiteY18" fmla="*/ 169069 h 509588"/>
                <a:gd name="connsiteX19" fmla="*/ 550069 w 721519"/>
                <a:gd name="connsiteY19" fmla="*/ 169069 h 509588"/>
                <a:gd name="connsiteX20" fmla="*/ 523875 w 721519"/>
                <a:gd name="connsiteY20" fmla="*/ 161925 h 509588"/>
                <a:gd name="connsiteX21" fmla="*/ 516731 w 721519"/>
                <a:gd name="connsiteY21" fmla="*/ 157163 h 509588"/>
                <a:gd name="connsiteX22" fmla="*/ 502444 w 721519"/>
                <a:gd name="connsiteY22" fmla="*/ 164306 h 509588"/>
                <a:gd name="connsiteX23" fmla="*/ 488156 w 721519"/>
                <a:gd name="connsiteY23" fmla="*/ 171450 h 509588"/>
                <a:gd name="connsiteX24" fmla="*/ 471487 w 721519"/>
                <a:gd name="connsiteY24" fmla="*/ 154781 h 509588"/>
                <a:gd name="connsiteX25" fmla="*/ 442912 w 721519"/>
                <a:gd name="connsiteY25" fmla="*/ 157163 h 509588"/>
                <a:gd name="connsiteX26" fmla="*/ 431006 w 721519"/>
                <a:gd name="connsiteY26" fmla="*/ 157163 h 509588"/>
                <a:gd name="connsiteX27" fmla="*/ 416719 w 721519"/>
                <a:gd name="connsiteY27" fmla="*/ 135731 h 509588"/>
                <a:gd name="connsiteX28" fmla="*/ 407194 w 721519"/>
                <a:gd name="connsiteY28" fmla="*/ 116681 h 509588"/>
                <a:gd name="connsiteX29" fmla="*/ 376237 w 721519"/>
                <a:gd name="connsiteY29" fmla="*/ 111919 h 509588"/>
                <a:gd name="connsiteX30" fmla="*/ 342900 w 721519"/>
                <a:gd name="connsiteY30" fmla="*/ 104775 h 509588"/>
                <a:gd name="connsiteX31" fmla="*/ 342900 w 721519"/>
                <a:gd name="connsiteY31" fmla="*/ 76200 h 509588"/>
                <a:gd name="connsiteX32" fmla="*/ 342900 w 721519"/>
                <a:gd name="connsiteY32" fmla="*/ 45244 h 509588"/>
                <a:gd name="connsiteX33" fmla="*/ 333375 w 721519"/>
                <a:gd name="connsiteY33" fmla="*/ 16669 h 509588"/>
                <a:gd name="connsiteX34" fmla="*/ 323850 w 721519"/>
                <a:gd name="connsiteY34" fmla="*/ 2381 h 509588"/>
                <a:gd name="connsiteX35" fmla="*/ 304800 w 721519"/>
                <a:gd name="connsiteY35" fmla="*/ 0 h 509588"/>
                <a:gd name="connsiteX36" fmla="*/ 290512 w 721519"/>
                <a:gd name="connsiteY36" fmla="*/ 4763 h 509588"/>
                <a:gd name="connsiteX37" fmla="*/ 254794 w 721519"/>
                <a:gd name="connsiteY37" fmla="*/ 23813 h 509588"/>
                <a:gd name="connsiteX38" fmla="*/ 242887 w 721519"/>
                <a:gd name="connsiteY38" fmla="*/ 50006 h 509588"/>
                <a:gd name="connsiteX39" fmla="*/ 242887 w 721519"/>
                <a:gd name="connsiteY39" fmla="*/ 69056 h 509588"/>
                <a:gd name="connsiteX40" fmla="*/ 238125 w 721519"/>
                <a:gd name="connsiteY40" fmla="*/ 78581 h 509588"/>
                <a:gd name="connsiteX41" fmla="*/ 214312 w 721519"/>
                <a:gd name="connsiteY41" fmla="*/ 78581 h 509588"/>
                <a:gd name="connsiteX42" fmla="*/ 192881 w 721519"/>
                <a:gd name="connsiteY42" fmla="*/ 59531 h 509588"/>
                <a:gd name="connsiteX43" fmla="*/ 178594 w 721519"/>
                <a:gd name="connsiteY43" fmla="*/ 47625 h 509588"/>
                <a:gd name="connsiteX44" fmla="*/ 157162 w 721519"/>
                <a:gd name="connsiteY44" fmla="*/ 50006 h 509588"/>
                <a:gd name="connsiteX45" fmla="*/ 116681 w 721519"/>
                <a:gd name="connsiteY45" fmla="*/ 50006 h 509588"/>
                <a:gd name="connsiteX46" fmla="*/ 107156 w 721519"/>
                <a:gd name="connsiteY46" fmla="*/ 50006 h 509588"/>
                <a:gd name="connsiteX47" fmla="*/ 90487 w 721519"/>
                <a:gd name="connsiteY47" fmla="*/ 69056 h 509588"/>
                <a:gd name="connsiteX48" fmla="*/ 64294 w 721519"/>
                <a:gd name="connsiteY48" fmla="*/ 54769 h 509588"/>
                <a:gd name="connsiteX49" fmla="*/ 47625 w 721519"/>
                <a:gd name="connsiteY49" fmla="*/ 83344 h 509588"/>
                <a:gd name="connsiteX50" fmla="*/ 40481 w 721519"/>
                <a:gd name="connsiteY50" fmla="*/ 100013 h 509588"/>
                <a:gd name="connsiteX51" fmla="*/ 14287 w 721519"/>
                <a:gd name="connsiteY51" fmla="*/ 119063 h 509588"/>
                <a:gd name="connsiteX52" fmla="*/ 9525 w 721519"/>
                <a:gd name="connsiteY52" fmla="*/ 138113 h 509588"/>
                <a:gd name="connsiteX53" fmla="*/ 26194 w 721519"/>
                <a:gd name="connsiteY53" fmla="*/ 164306 h 509588"/>
                <a:gd name="connsiteX54" fmla="*/ 38100 w 721519"/>
                <a:gd name="connsiteY54" fmla="*/ 188119 h 509588"/>
                <a:gd name="connsiteX55" fmla="*/ 64294 w 721519"/>
                <a:gd name="connsiteY55" fmla="*/ 204788 h 509588"/>
                <a:gd name="connsiteX56" fmla="*/ 64294 w 721519"/>
                <a:gd name="connsiteY56" fmla="*/ 238125 h 509588"/>
                <a:gd name="connsiteX57" fmla="*/ 59531 w 721519"/>
                <a:gd name="connsiteY57" fmla="*/ 266700 h 509588"/>
                <a:gd name="connsiteX58" fmla="*/ 59531 w 721519"/>
                <a:gd name="connsiteY58" fmla="*/ 266700 h 509588"/>
                <a:gd name="connsiteX59" fmla="*/ 52387 w 721519"/>
                <a:gd name="connsiteY59" fmla="*/ 278606 h 509588"/>
                <a:gd name="connsiteX60" fmla="*/ 21431 w 721519"/>
                <a:gd name="connsiteY60" fmla="*/ 285750 h 509588"/>
                <a:gd name="connsiteX61" fmla="*/ 19050 w 721519"/>
                <a:gd name="connsiteY61" fmla="*/ 309563 h 509588"/>
                <a:gd name="connsiteX62" fmla="*/ 33337 w 721519"/>
                <a:gd name="connsiteY62" fmla="*/ 314325 h 509588"/>
                <a:gd name="connsiteX63" fmla="*/ 35719 w 721519"/>
                <a:gd name="connsiteY63" fmla="*/ 335756 h 509588"/>
                <a:gd name="connsiteX64" fmla="*/ 26194 w 721519"/>
                <a:gd name="connsiteY64" fmla="*/ 347663 h 509588"/>
                <a:gd name="connsiteX65" fmla="*/ 0 w 721519"/>
                <a:gd name="connsiteY65" fmla="*/ 352425 h 509588"/>
                <a:gd name="connsiteX66" fmla="*/ 7144 w 721519"/>
                <a:gd name="connsiteY66" fmla="*/ 385763 h 509588"/>
                <a:gd name="connsiteX67" fmla="*/ 4762 w 721519"/>
                <a:gd name="connsiteY67" fmla="*/ 404813 h 509588"/>
                <a:gd name="connsiteX68" fmla="*/ 26194 w 721519"/>
                <a:gd name="connsiteY68" fmla="*/ 411956 h 509588"/>
                <a:gd name="connsiteX69" fmla="*/ 71437 w 721519"/>
                <a:gd name="connsiteY69" fmla="*/ 411956 h 509588"/>
                <a:gd name="connsiteX70" fmla="*/ 80962 w 721519"/>
                <a:gd name="connsiteY70" fmla="*/ 433388 h 509588"/>
                <a:gd name="connsiteX71" fmla="*/ 116681 w 721519"/>
                <a:gd name="connsiteY71" fmla="*/ 416719 h 509588"/>
                <a:gd name="connsiteX72" fmla="*/ 142875 w 721519"/>
                <a:gd name="connsiteY72" fmla="*/ 421481 h 509588"/>
                <a:gd name="connsiteX73" fmla="*/ 142875 w 721519"/>
                <a:gd name="connsiteY73" fmla="*/ 421481 h 509588"/>
                <a:gd name="connsiteX74" fmla="*/ 130969 w 721519"/>
                <a:gd name="connsiteY74" fmla="*/ 447675 h 509588"/>
                <a:gd name="connsiteX75" fmla="*/ 130969 w 721519"/>
                <a:gd name="connsiteY75" fmla="*/ 485775 h 509588"/>
                <a:gd name="connsiteX76" fmla="*/ 140494 w 721519"/>
                <a:gd name="connsiteY76" fmla="*/ 509588 h 509588"/>
                <a:gd name="connsiteX77" fmla="*/ 190500 w 721519"/>
                <a:gd name="connsiteY77" fmla="*/ 495300 h 509588"/>
                <a:gd name="connsiteX78" fmla="*/ 254794 w 721519"/>
                <a:gd name="connsiteY78" fmla="*/ 481013 h 509588"/>
                <a:gd name="connsiteX79" fmla="*/ 295275 w 721519"/>
                <a:gd name="connsiteY79" fmla="*/ 471488 h 509588"/>
                <a:gd name="connsiteX80" fmla="*/ 333375 w 721519"/>
                <a:gd name="connsiteY80" fmla="*/ 469106 h 509588"/>
                <a:gd name="connsiteX81" fmla="*/ 354806 w 721519"/>
                <a:gd name="connsiteY81" fmla="*/ 459581 h 509588"/>
                <a:gd name="connsiteX82" fmla="*/ 364331 w 721519"/>
                <a:gd name="connsiteY82" fmla="*/ 440531 h 509588"/>
                <a:gd name="connsiteX83" fmla="*/ 388144 w 721519"/>
                <a:gd name="connsiteY83" fmla="*/ 423863 h 509588"/>
                <a:gd name="connsiteX84" fmla="*/ 459581 w 721519"/>
                <a:gd name="connsiteY84" fmla="*/ 423863 h 509588"/>
                <a:gd name="connsiteX0" fmla="*/ 459581 w 721519"/>
                <a:gd name="connsiteY0" fmla="*/ 423863 h 509588"/>
                <a:gd name="connsiteX1" fmla="*/ 581025 w 721519"/>
                <a:gd name="connsiteY1" fmla="*/ 378619 h 509588"/>
                <a:gd name="connsiteX2" fmla="*/ 614362 w 721519"/>
                <a:gd name="connsiteY2" fmla="*/ 369094 h 509588"/>
                <a:gd name="connsiteX3" fmla="*/ 614362 w 721519"/>
                <a:gd name="connsiteY3" fmla="*/ 369094 h 509588"/>
                <a:gd name="connsiteX4" fmla="*/ 645319 w 721519"/>
                <a:gd name="connsiteY4" fmla="*/ 350044 h 509588"/>
                <a:gd name="connsiteX5" fmla="*/ 678656 w 721519"/>
                <a:gd name="connsiteY5" fmla="*/ 352425 h 509588"/>
                <a:gd name="connsiteX6" fmla="*/ 666750 w 721519"/>
                <a:gd name="connsiteY6" fmla="*/ 316706 h 509588"/>
                <a:gd name="connsiteX7" fmla="*/ 704850 w 721519"/>
                <a:gd name="connsiteY7" fmla="*/ 314325 h 509588"/>
                <a:gd name="connsiteX8" fmla="*/ 721519 w 721519"/>
                <a:gd name="connsiteY8" fmla="*/ 297656 h 509588"/>
                <a:gd name="connsiteX9" fmla="*/ 721519 w 721519"/>
                <a:gd name="connsiteY9" fmla="*/ 297656 h 509588"/>
                <a:gd name="connsiteX10" fmla="*/ 697706 w 721519"/>
                <a:gd name="connsiteY10" fmla="*/ 257175 h 509588"/>
                <a:gd name="connsiteX11" fmla="*/ 678656 w 721519"/>
                <a:gd name="connsiteY11" fmla="*/ 230981 h 509588"/>
                <a:gd name="connsiteX12" fmla="*/ 671512 w 721519"/>
                <a:gd name="connsiteY12" fmla="*/ 219075 h 509588"/>
                <a:gd name="connsiteX13" fmla="*/ 645319 w 721519"/>
                <a:gd name="connsiteY13" fmla="*/ 221456 h 509588"/>
                <a:gd name="connsiteX14" fmla="*/ 628650 w 721519"/>
                <a:gd name="connsiteY14" fmla="*/ 221456 h 509588"/>
                <a:gd name="connsiteX15" fmla="*/ 600075 w 721519"/>
                <a:gd name="connsiteY15" fmla="*/ 226219 h 509588"/>
                <a:gd name="connsiteX16" fmla="*/ 597694 w 721519"/>
                <a:gd name="connsiteY16" fmla="*/ 211931 h 509588"/>
                <a:gd name="connsiteX17" fmla="*/ 595312 w 721519"/>
                <a:gd name="connsiteY17" fmla="*/ 180975 h 509588"/>
                <a:gd name="connsiteX18" fmla="*/ 576262 w 721519"/>
                <a:gd name="connsiteY18" fmla="*/ 169069 h 509588"/>
                <a:gd name="connsiteX19" fmla="*/ 550069 w 721519"/>
                <a:gd name="connsiteY19" fmla="*/ 169069 h 509588"/>
                <a:gd name="connsiteX20" fmla="*/ 523875 w 721519"/>
                <a:gd name="connsiteY20" fmla="*/ 161925 h 509588"/>
                <a:gd name="connsiteX21" fmla="*/ 516731 w 721519"/>
                <a:gd name="connsiteY21" fmla="*/ 157163 h 509588"/>
                <a:gd name="connsiteX22" fmla="*/ 502444 w 721519"/>
                <a:gd name="connsiteY22" fmla="*/ 164306 h 509588"/>
                <a:gd name="connsiteX23" fmla="*/ 488156 w 721519"/>
                <a:gd name="connsiteY23" fmla="*/ 171450 h 509588"/>
                <a:gd name="connsiteX24" fmla="*/ 471487 w 721519"/>
                <a:gd name="connsiteY24" fmla="*/ 154781 h 509588"/>
                <a:gd name="connsiteX25" fmla="*/ 442912 w 721519"/>
                <a:gd name="connsiteY25" fmla="*/ 157163 h 509588"/>
                <a:gd name="connsiteX26" fmla="*/ 431006 w 721519"/>
                <a:gd name="connsiteY26" fmla="*/ 157163 h 509588"/>
                <a:gd name="connsiteX27" fmla="*/ 416719 w 721519"/>
                <a:gd name="connsiteY27" fmla="*/ 135731 h 509588"/>
                <a:gd name="connsiteX28" fmla="*/ 407194 w 721519"/>
                <a:gd name="connsiteY28" fmla="*/ 116681 h 509588"/>
                <a:gd name="connsiteX29" fmla="*/ 376237 w 721519"/>
                <a:gd name="connsiteY29" fmla="*/ 111919 h 509588"/>
                <a:gd name="connsiteX30" fmla="*/ 342900 w 721519"/>
                <a:gd name="connsiteY30" fmla="*/ 104775 h 509588"/>
                <a:gd name="connsiteX31" fmla="*/ 342900 w 721519"/>
                <a:gd name="connsiteY31" fmla="*/ 76200 h 509588"/>
                <a:gd name="connsiteX32" fmla="*/ 342900 w 721519"/>
                <a:gd name="connsiteY32" fmla="*/ 45244 h 509588"/>
                <a:gd name="connsiteX33" fmla="*/ 333375 w 721519"/>
                <a:gd name="connsiteY33" fmla="*/ 16669 h 509588"/>
                <a:gd name="connsiteX34" fmla="*/ 323850 w 721519"/>
                <a:gd name="connsiteY34" fmla="*/ 2381 h 509588"/>
                <a:gd name="connsiteX35" fmla="*/ 304800 w 721519"/>
                <a:gd name="connsiteY35" fmla="*/ 0 h 509588"/>
                <a:gd name="connsiteX36" fmla="*/ 290512 w 721519"/>
                <a:gd name="connsiteY36" fmla="*/ 4763 h 509588"/>
                <a:gd name="connsiteX37" fmla="*/ 254794 w 721519"/>
                <a:gd name="connsiteY37" fmla="*/ 23813 h 509588"/>
                <a:gd name="connsiteX38" fmla="*/ 242887 w 721519"/>
                <a:gd name="connsiteY38" fmla="*/ 50006 h 509588"/>
                <a:gd name="connsiteX39" fmla="*/ 242887 w 721519"/>
                <a:gd name="connsiteY39" fmla="*/ 69056 h 509588"/>
                <a:gd name="connsiteX40" fmla="*/ 238125 w 721519"/>
                <a:gd name="connsiteY40" fmla="*/ 78581 h 509588"/>
                <a:gd name="connsiteX41" fmla="*/ 214312 w 721519"/>
                <a:gd name="connsiteY41" fmla="*/ 78581 h 509588"/>
                <a:gd name="connsiteX42" fmla="*/ 192881 w 721519"/>
                <a:gd name="connsiteY42" fmla="*/ 59531 h 509588"/>
                <a:gd name="connsiteX43" fmla="*/ 178594 w 721519"/>
                <a:gd name="connsiteY43" fmla="*/ 47625 h 509588"/>
                <a:gd name="connsiteX44" fmla="*/ 157162 w 721519"/>
                <a:gd name="connsiteY44" fmla="*/ 50006 h 509588"/>
                <a:gd name="connsiteX45" fmla="*/ 116681 w 721519"/>
                <a:gd name="connsiteY45" fmla="*/ 50006 h 509588"/>
                <a:gd name="connsiteX46" fmla="*/ 107156 w 721519"/>
                <a:gd name="connsiteY46" fmla="*/ 50006 h 509588"/>
                <a:gd name="connsiteX47" fmla="*/ 90487 w 721519"/>
                <a:gd name="connsiteY47" fmla="*/ 69056 h 509588"/>
                <a:gd name="connsiteX48" fmla="*/ 64294 w 721519"/>
                <a:gd name="connsiteY48" fmla="*/ 54769 h 509588"/>
                <a:gd name="connsiteX49" fmla="*/ 47625 w 721519"/>
                <a:gd name="connsiteY49" fmla="*/ 83344 h 509588"/>
                <a:gd name="connsiteX50" fmla="*/ 40481 w 721519"/>
                <a:gd name="connsiteY50" fmla="*/ 100013 h 509588"/>
                <a:gd name="connsiteX51" fmla="*/ 14287 w 721519"/>
                <a:gd name="connsiteY51" fmla="*/ 119063 h 509588"/>
                <a:gd name="connsiteX52" fmla="*/ 9525 w 721519"/>
                <a:gd name="connsiteY52" fmla="*/ 138113 h 509588"/>
                <a:gd name="connsiteX53" fmla="*/ 26194 w 721519"/>
                <a:gd name="connsiteY53" fmla="*/ 164306 h 509588"/>
                <a:gd name="connsiteX54" fmla="*/ 38100 w 721519"/>
                <a:gd name="connsiteY54" fmla="*/ 188119 h 509588"/>
                <a:gd name="connsiteX55" fmla="*/ 64294 w 721519"/>
                <a:gd name="connsiteY55" fmla="*/ 204788 h 509588"/>
                <a:gd name="connsiteX56" fmla="*/ 64294 w 721519"/>
                <a:gd name="connsiteY56" fmla="*/ 238125 h 509588"/>
                <a:gd name="connsiteX57" fmla="*/ 59531 w 721519"/>
                <a:gd name="connsiteY57" fmla="*/ 266700 h 509588"/>
                <a:gd name="connsiteX58" fmla="*/ 59531 w 721519"/>
                <a:gd name="connsiteY58" fmla="*/ 266700 h 509588"/>
                <a:gd name="connsiteX59" fmla="*/ 52387 w 721519"/>
                <a:gd name="connsiteY59" fmla="*/ 278606 h 509588"/>
                <a:gd name="connsiteX60" fmla="*/ 21431 w 721519"/>
                <a:gd name="connsiteY60" fmla="*/ 285750 h 509588"/>
                <a:gd name="connsiteX61" fmla="*/ 19050 w 721519"/>
                <a:gd name="connsiteY61" fmla="*/ 309563 h 509588"/>
                <a:gd name="connsiteX62" fmla="*/ 33337 w 721519"/>
                <a:gd name="connsiteY62" fmla="*/ 314325 h 509588"/>
                <a:gd name="connsiteX63" fmla="*/ 35719 w 721519"/>
                <a:gd name="connsiteY63" fmla="*/ 335756 h 509588"/>
                <a:gd name="connsiteX64" fmla="*/ 26194 w 721519"/>
                <a:gd name="connsiteY64" fmla="*/ 347663 h 509588"/>
                <a:gd name="connsiteX65" fmla="*/ 0 w 721519"/>
                <a:gd name="connsiteY65" fmla="*/ 352425 h 509588"/>
                <a:gd name="connsiteX66" fmla="*/ 7144 w 721519"/>
                <a:gd name="connsiteY66" fmla="*/ 385763 h 509588"/>
                <a:gd name="connsiteX67" fmla="*/ 4762 w 721519"/>
                <a:gd name="connsiteY67" fmla="*/ 404813 h 509588"/>
                <a:gd name="connsiteX68" fmla="*/ 26194 w 721519"/>
                <a:gd name="connsiteY68" fmla="*/ 411956 h 509588"/>
                <a:gd name="connsiteX69" fmla="*/ 71437 w 721519"/>
                <a:gd name="connsiteY69" fmla="*/ 411956 h 509588"/>
                <a:gd name="connsiteX70" fmla="*/ 80962 w 721519"/>
                <a:gd name="connsiteY70" fmla="*/ 433388 h 509588"/>
                <a:gd name="connsiteX71" fmla="*/ 116681 w 721519"/>
                <a:gd name="connsiteY71" fmla="*/ 416719 h 509588"/>
                <a:gd name="connsiteX72" fmla="*/ 142875 w 721519"/>
                <a:gd name="connsiteY72" fmla="*/ 421481 h 509588"/>
                <a:gd name="connsiteX73" fmla="*/ 147637 w 721519"/>
                <a:gd name="connsiteY73" fmla="*/ 431006 h 509588"/>
                <a:gd name="connsiteX74" fmla="*/ 130969 w 721519"/>
                <a:gd name="connsiteY74" fmla="*/ 447675 h 509588"/>
                <a:gd name="connsiteX75" fmla="*/ 130969 w 721519"/>
                <a:gd name="connsiteY75" fmla="*/ 485775 h 509588"/>
                <a:gd name="connsiteX76" fmla="*/ 140494 w 721519"/>
                <a:gd name="connsiteY76" fmla="*/ 509588 h 509588"/>
                <a:gd name="connsiteX77" fmla="*/ 190500 w 721519"/>
                <a:gd name="connsiteY77" fmla="*/ 495300 h 509588"/>
                <a:gd name="connsiteX78" fmla="*/ 254794 w 721519"/>
                <a:gd name="connsiteY78" fmla="*/ 481013 h 509588"/>
                <a:gd name="connsiteX79" fmla="*/ 295275 w 721519"/>
                <a:gd name="connsiteY79" fmla="*/ 471488 h 509588"/>
                <a:gd name="connsiteX80" fmla="*/ 333375 w 721519"/>
                <a:gd name="connsiteY80" fmla="*/ 469106 h 509588"/>
                <a:gd name="connsiteX81" fmla="*/ 354806 w 721519"/>
                <a:gd name="connsiteY81" fmla="*/ 459581 h 509588"/>
                <a:gd name="connsiteX82" fmla="*/ 364331 w 721519"/>
                <a:gd name="connsiteY82" fmla="*/ 440531 h 509588"/>
                <a:gd name="connsiteX83" fmla="*/ 388144 w 721519"/>
                <a:gd name="connsiteY83" fmla="*/ 423863 h 509588"/>
                <a:gd name="connsiteX84" fmla="*/ 459581 w 721519"/>
                <a:gd name="connsiteY84" fmla="*/ 423863 h 509588"/>
                <a:gd name="connsiteX0" fmla="*/ 459581 w 721519"/>
                <a:gd name="connsiteY0" fmla="*/ 423863 h 509588"/>
                <a:gd name="connsiteX1" fmla="*/ 581025 w 721519"/>
                <a:gd name="connsiteY1" fmla="*/ 378619 h 509588"/>
                <a:gd name="connsiteX2" fmla="*/ 614362 w 721519"/>
                <a:gd name="connsiteY2" fmla="*/ 369094 h 509588"/>
                <a:gd name="connsiteX3" fmla="*/ 614362 w 721519"/>
                <a:gd name="connsiteY3" fmla="*/ 369094 h 509588"/>
                <a:gd name="connsiteX4" fmla="*/ 645319 w 721519"/>
                <a:gd name="connsiteY4" fmla="*/ 350044 h 509588"/>
                <a:gd name="connsiteX5" fmla="*/ 678656 w 721519"/>
                <a:gd name="connsiteY5" fmla="*/ 352425 h 509588"/>
                <a:gd name="connsiteX6" fmla="*/ 666750 w 721519"/>
                <a:gd name="connsiteY6" fmla="*/ 316706 h 509588"/>
                <a:gd name="connsiteX7" fmla="*/ 704850 w 721519"/>
                <a:gd name="connsiteY7" fmla="*/ 314325 h 509588"/>
                <a:gd name="connsiteX8" fmla="*/ 721519 w 721519"/>
                <a:gd name="connsiteY8" fmla="*/ 297656 h 509588"/>
                <a:gd name="connsiteX9" fmla="*/ 721519 w 721519"/>
                <a:gd name="connsiteY9" fmla="*/ 297656 h 509588"/>
                <a:gd name="connsiteX10" fmla="*/ 697706 w 721519"/>
                <a:gd name="connsiteY10" fmla="*/ 257175 h 509588"/>
                <a:gd name="connsiteX11" fmla="*/ 678656 w 721519"/>
                <a:gd name="connsiteY11" fmla="*/ 230981 h 509588"/>
                <a:gd name="connsiteX12" fmla="*/ 671512 w 721519"/>
                <a:gd name="connsiteY12" fmla="*/ 219075 h 509588"/>
                <a:gd name="connsiteX13" fmla="*/ 645319 w 721519"/>
                <a:gd name="connsiteY13" fmla="*/ 221456 h 509588"/>
                <a:gd name="connsiteX14" fmla="*/ 628650 w 721519"/>
                <a:gd name="connsiteY14" fmla="*/ 221456 h 509588"/>
                <a:gd name="connsiteX15" fmla="*/ 600075 w 721519"/>
                <a:gd name="connsiteY15" fmla="*/ 226219 h 509588"/>
                <a:gd name="connsiteX16" fmla="*/ 597694 w 721519"/>
                <a:gd name="connsiteY16" fmla="*/ 211931 h 509588"/>
                <a:gd name="connsiteX17" fmla="*/ 595312 w 721519"/>
                <a:gd name="connsiteY17" fmla="*/ 180975 h 509588"/>
                <a:gd name="connsiteX18" fmla="*/ 576262 w 721519"/>
                <a:gd name="connsiteY18" fmla="*/ 169069 h 509588"/>
                <a:gd name="connsiteX19" fmla="*/ 550069 w 721519"/>
                <a:gd name="connsiteY19" fmla="*/ 169069 h 509588"/>
                <a:gd name="connsiteX20" fmla="*/ 523875 w 721519"/>
                <a:gd name="connsiteY20" fmla="*/ 161925 h 509588"/>
                <a:gd name="connsiteX21" fmla="*/ 516731 w 721519"/>
                <a:gd name="connsiteY21" fmla="*/ 157163 h 509588"/>
                <a:gd name="connsiteX22" fmla="*/ 502444 w 721519"/>
                <a:gd name="connsiteY22" fmla="*/ 164306 h 509588"/>
                <a:gd name="connsiteX23" fmla="*/ 488156 w 721519"/>
                <a:gd name="connsiteY23" fmla="*/ 171450 h 509588"/>
                <a:gd name="connsiteX24" fmla="*/ 471487 w 721519"/>
                <a:gd name="connsiteY24" fmla="*/ 154781 h 509588"/>
                <a:gd name="connsiteX25" fmla="*/ 442912 w 721519"/>
                <a:gd name="connsiteY25" fmla="*/ 157163 h 509588"/>
                <a:gd name="connsiteX26" fmla="*/ 431006 w 721519"/>
                <a:gd name="connsiteY26" fmla="*/ 157163 h 509588"/>
                <a:gd name="connsiteX27" fmla="*/ 416719 w 721519"/>
                <a:gd name="connsiteY27" fmla="*/ 135731 h 509588"/>
                <a:gd name="connsiteX28" fmla="*/ 407194 w 721519"/>
                <a:gd name="connsiteY28" fmla="*/ 116681 h 509588"/>
                <a:gd name="connsiteX29" fmla="*/ 376237 w 721519"/>
                <a:gd name="connsiteY29" fmla="*/ 111919 h 509588"/>
                <a:gd name="connsiteX30" fmla="*/ 342900 w 721519"/>
                <a:gd name="connsiteY30" fmla="*/ 104775 h 509588"/>
                <a:gd name="connsiteX31" fmla="*/ 342900 w 721519"/>
                <a:gd name="connsiteY31" fmla="*/ 76200 h 509588"/>
                <a:gd name="connsiteX32" fmla="*/ 342900 w 721519"/>
                <a:gd name="connsiteY32" fmla="*/ 45244 h 509588"/>
                <a:gd name="connsiteX33" fmla="*/ 333375 w 721519"/>
                <a:gd name="connsiteY33" fmla="*/ 16669 h 509588"/>
                <a:gd name="connsiteX34" fmla="*/ 323850 w 721519"/>
                <a:gd name="connsiteY34" fmla="*/ 2381 h 509588"/>
                <a:gd name="connsiteX35" fmla="*/ 304800 w 721519"/>
                <a:gd name="connsiteY35" fmla="*/ 0 h 509588"/>
                <a:gd name="connsiteX36" fmla="*/ 290512 w 721519"/>
                <a:gd name="connsiteY36" fmla="*/ 4763 h 509588"/>
                <a:gd name="connsiteX37" fmla="*/ 254794 w 721519"/>
                <a:gd name="connsiteY37" fmla="*/ 23813 h 509588"/>
                <a:gd name="connsiteX38" fmla="*/ 242887 w 721519"/>
                <a:gd name="connsiteY38" fmla="*/ 50006 h 509588"/>
                <a:gd name="connsiteX39" fmla="*/ 242887 w 721519"/>
                <a:gd name="connsiteY39" fmla="*/ 69056 h 509588"/>
                <a:gd name="connsiteX40" fmla="*/ 238125 w 721519"/>
                <a:gd name="connsiteY40" fmla="*/ 78581 h 509588"/>
                <a:gd name="connsiteX41" fmla="*/ 214312 w 721519"/>
                <a:gd name="connsiteY41" fmla="*/ 78581 h 509588"/>
                <a:gd name="connsiteX42" fmla="*/ 192881 w 721519"/>
                <a:gd name="connsiteY42" fmla="*/ 59531 h 509588"/>
                <a:gd name="connsiteX43" fmla="*/ 178594 w 721519"/>
                <a:gd name="connsiteY43" fmla="*/ 47625 h 509588"/>
                <a:gd name="connsiteX44" fmla="*/ 157162 w 721519"/>
                <a:gd name="connsiteY44" fmla="*/ 50006 h 509588"/>
                <a:gd name="connsiteX45" fmla="*/ 116681 w 721519"/>
                <a:gd name="connsiteY45" fmla="*/ 50006 h 509588"/>
                <a:gd name="connsiteX46" fmla="*/ 107156 w 721519"/>
                <a:gd name="connsiteY46" fmla="*/ 50006 h 509588"/>
                <a:gd name="connsiteX47" fmla="*/ 90487 w 721519"/>
                <a:gd name="connsiteY47" fmla="*/ 69056 h 509588"/>
                <a:gd name="connsiteX48" fmla="*/ 64294 w 721519"/>
                <a:gd name="connsiteY48" fmla="*/ 54769 h 509588"/>
                <a:gd name="connsiteX49" fmla="*/ 47625 w 721519"/>
                <a:gd name="connsiteY49" fmla="*/ 83344 h 509588"/>
                <a:gd name="connsiteX50" fmla="*/ 40481 w 721519"/>
                <a:gd name="connsiteY50" fmla="*/ 100013 h 509588"/>
                <a:gd name="connsiteX51" fmla="*/ 14287 w 721519"/>
                <a:gd name="connsiteY51" fmla="*/ 119063 h 509588"/>
                <a:gd name="connsiteX52" fmla="*/ 9525 w 721519"/>
                <a:gd name="connsiteY52" fmla="*/ 138113 h 509588"/>
                <a:gd name="connsiteX53" fmla="*/ 26194 w 721519"/>
                <a:gd name="connsiteY53" fmla="*/ 164306 h 509588"/>
                <a:gd name="connsiteX54" fmla="*/ 38100 w 721519"/>
                <a:gd name="connsiteY54" fmla="*/ 188119 h 509588"/>
                <a:gd name="connsiteX55" fmla="*/ 64294 w 721519"/>
                <a:gd name="connsiteY55" fmla="*/ 204788 h 509588"/>
                <a:gd name="connsiteX56" fmla="*/ 64294 w 721519"/>
                <a:gd name="connsiteY56" fmla="*/ 238125 h 509588"/>
                <a:gd name="connsiteX57" fmla="*/ 59531 w 721519"/>
                <a:gd name="connsiteY57" fmla="*/ 266700 h 509588"/>
                <a:gd name="connsiteX58" fmla="*/ 59531 w 721519"/>
                <a:gd name="connsiteY58" fmla="*/ 266700 h 509588"/>
                <a:gd name="connsiteX59" fmla="*/ 52387 w 721519"/>
                <a:gd name="connsiteY59" fmla="*/ 278606 h 509588"/>
                <a:gd name="connsiteX60" fmla="*/ 21431 w 721519"/>
                <a:gd name="connsiteY60" fmla="*/ 285750 h 509588"/>
                <a:gd name="connsiteX61" fmla="*/ 19050 w 721519"/>
                <a:gd name="connsiteY61" fmla="*/ 309563 h 509588"/>
                <a:gd name="connsiteX62" fmla="*/ 33337 w 721519"/>
                <a:gd name="connsiteY62" fmla="*/ 314325 h 509588"/>
                <a:gd name="connsiteX63" fmla="*/ 35719 w 721519"/>
                <a:gd name="connsiteY63" fmla="*/ 335756 h 509588"/>
                <a:gd name="connsiteX64" fmla="*/ 26194 w 721519"/>
                <a:gd name="connsiteY64" fmla="*/ 347663 h 509588"/>
                <a:gd name="connsiteX65" fmla="*/ 0 w 721519"/>
                <a:gd name="connsiteY65" fmla="*/ 352425 h 509588"/>
                <a:gd name="connsiteX66" fmla="*/ 7144 w 721519"/>
                <a:gd name="connsiteY66" fmla="*/ 385763 h 509588"/>
                <a:gd name="connsiteX67" fmla="*/ 4762 w 721519"/>
                <a:gd name="connsiteY67" fmla="*/ 404813 h 509588"/>
                <a:gd name="connsiteX68" fmla="*/ 26194 w 721519"/>
                <a:gd name="connsiteY68" fmla="*/ 411956 h 509588"/>
                <a:gd name="connsiteX69" fmla="*/ 71437 w 721519"/>
                <a:gd name="connsiteY69" fmla="*/ 411956 h 509588"/>
                <a:gd name="connsiteX70" fmla="*/ 88106 w 721519"/>
                <a:gd name="connsiteY70" fmla="*/ 433388 h 509588"/>
                <a:gd name="connsiteX71" fmla="*/ 116681 w 721519"/>
                <a:gd name="connsiteY71" fmla="*/ 416719 h 509588"/>
                <a:gd name="connsiteX72" fmla="*/ 142875 w 721519"/>
                <a:gd name="connsiteY72" fmla="*/ 421481 h 509588"/>
                <a:gd name="connsiteX73" fmla="*/ 147637 w 721519"/>
                <a:gd name="connsiteY73" fmla="*/ 431006 h 509588"/>
                <a:gd name="connsiteX74" fmla="*/ 130969 w 721519"/>
                <a:gd name="connsiteY74" fmla="*/ 447675 h 509588"/>
                <a:gd name="connsiteX75" fmla="*/ 130969 w 721519"/>
                <a:gd name="connsiteY75" fmla="*/ 485775 h 509588"/>
                <a:gd name="connsiteX76" fmla="*/ 140494 w 721519"/>
                <a:gd name="connsiteY76" fmla="*/ 509588 h 509588"/>
                <a:gd name="connsiteX77" fmla="*/ 190500 w 721519"/>
                <a:gd name="connsiteY77" fmla="*/ 495300 h 509588"/>
                <a:gd name="connsiteX78" fmla="*/ 254794 w 721519"/>
                <a:gd name="connsiteY78" fmla="*/ 481013 h 509588"/>
                <a:gd name="connsiteX79" fmla="*/ 295275 w 721519"/>
                <a:gd name="connsiteY79" fmla="*/ 471488 h 509588"/>
                <a:gd name="connsiteX80" fmla="*/ 333375 w 721519"/>
                <a:gd name="connsiteY80" fmla="*/ 469106 h 509588"/>
                <a:gd name="connsiteX81" fmla="*/ 354806 w 721519"/>
                <a:gd name="connsiteY81" fmla="*/ 459581 h 509588"/>
                <a:gd name="connsiteX82" fmla="*/ 364331 w 721519"/>
                <a:gd name="connsiteY82" fmla="*/ 440531 h 509588"/>
                <a:gd name="connsiteX83" fmla="*/ 388144 w 721519"/>
                <a:gd name="connsiteY83" fmla="*/ 423863 h 509588"/>
                <a:gd name="connsiteX84" fmla="*/ 459581 w 721519"/>
                <a:gd name="connsiteY84" fmla="*/ 423863 h 509588"/>
                <a:gd name="connsiteX0" fmla="*/ 459581 w 721519"/>
                <a:gd name="connsiteY0" fmla="*/ 423863 h 509588"/>
                <a:gd name="connsiteX1" fmla="*/ 581025 w 721519"/>
                <a:gd name="connsiteY1" fmla="*/ 378619 h 509588"/>
                <a:gd name="connsiteX2" fmla="*/ 614362 w 721519"/>
                <a:gd name="connsiteY2" fmla="*/ 369094 h 509588"/>
                <a:gd name="connsiteX3" fmla="*/ 614362 w 721519"/>
                <a:gd name="connsiteY3" fmla="*/ 369094 h 509588"/>
                <a:gd name="connsiteX4" fmla="*/ 645319 w 721519"/>
                <a:gd name="connsiteY4" fmla="*/ 350044 h 509588"/>
                <a:gd name="connsiteX5" fmla="*/ 678656 w 721519"/>
                <a:gd name="connsiteY5" fmla="*/ 352425 h 509588"/>
                <a:gd name="connsiteX6" fmla="*/ 666750 w 721519"/>
                <a:gd name="connsiteY6" fmla="*/ 316706 h 509588"/>
                <a:gd name="connsiteX7" fmla="*/ 704850 w 721519"/>
                <a:gd name="connsiteY7" fmla="*/ 314325 h 509588"/>
                <a:gd name="connsiteX8" fmla="*/ 721519 w 721519"/>
                <a:gd name="connsiteY8" fmla="*/ 297656 h 509588"/>
                <a:gd name="connsiteX9" fmla="*/ 721519 w 721519"/>
                <a:gd name="connsiteY9" fmla="*/ 297656 h 509588"/>
                <a:gd name="connsiteX10" fmla="*/ 697706 w 721519"/>
                <a:gd name="connsiteY10" fmla="*/ 257175 h 509588"/>
                <a:gd name="connsiteX11" fmla="*/ 678656 w 721519"/>
                <a:gd name="connsiteY11" fmla="*/ 230981 h 509588"/>
                <a:gd name="connsiteX12" fmla="*/ 671512 w 721519"/>
                <a:gd name="connsiteY12" fmla="*/ 219075 h 509588"/>
                <a:gd name="connsiteX13" fmla="*/ 645319 w 721519"/>
                <a:gd name="connsiteY13" fmla="*/ 221456 h 509588"/>
                <a:gd name="connsiteX14" fmla="*/ 628650 w 721519"/>
                <a:gd name="connsiteY14" fmla="*/ 221456 h 509588"/>
                <a:gd name="connsiteX15" fmla="*/ 600075 w 721519"/>
                <a:gd name="connsiteY15" fmla="*/ 226219 h 509588"/>
                <a:gd name="connsiteX16" fmla="*/ 597694 w 721519"/>
                <a:gd name="connsiteY16" fmla="*/ 211931 h 509588"/>
                <a:gd name="connsiteX17" fmla="*/ 595312 w 721519"/>
                <a:gd name="connsiteY17" fmla="*/ 180975 h 509588"/>
                <a:gd name="connsiteX18" fmla="*/ 576262 w 721519"/>
                <a:gd name="connsiteY18" fmla="*/ 169069 h 509588"/>
                <a:gd name="connsiteX19" fmla="*/ 550069 w 721519"/>
                <a:gd name="connsiteY19" fmla="*/ 169069 h 509588"/>
                <a:gd name="connsiteX20" fmla="*/ 523875 w 721519"/>
                <a:gd name="connsiteY20" fmla="*/ 161925 h 509588"/>
                <a:gd name="connsiteX21" fmla="*/ 516731 w 721519"/>
                <a:gd name="connsiteY21" fmla="*/ 157163 h 509588"/>
                <a:gd name="connsiteX22" fmla="*/ 502444 w 721519"/>
                <a:gd name="connsiteY22" fmla="*/ 164306 h 509588"/>
                <a:gd name="connsiteX23" fmla="*/ 488156 w 721519"/>
                <a:gd name="connsiteY23" fmla="*/ 171450 h 509588"/>
                <a:gd name="connsiteX24" fmla="*/ 471487 w 721519"/>
                <a:gd name="connsiteY24" fmla="*/ 154781 h 509588"/>
                <a:gd name="connsiteX25" fmla="*/ 442912 w 721519"/>
                <a:gd name="connsiteY25" fmla="*/ 157163 h 509588"/>
                <a:gd name="connsiteX26" fmla="*/ 431006 w 721519"/>
                <a:gd name="connsiteY26" fmla="*/ 157163 h 509588"/>
                <a:gd name="connsiteX27" fmla="*/ 416719 w 721519"/>
                <a:gd name="connsiteY27" fmla="*/ 135731 h 509588"/>
                <a:gd name="connsiteX28" fmla="*/ 407194 w 721519"/>
                <a:gd name="connsiteY28" fmla="*/ 116681 h 509588"/>
                <a:gd name="connsiteX29" fmla="*/ 376237 w 721519"/>
                <a:gd name="connsiteY29" fmla="*/ 111919 h 509588"/>
                <a:gd name="connsiteX30" fmla="*/ 342900 w 721519"/>
                <a:gd name="connsiteY30" fmla="*/ 104775 h 509588"/>
                <a:gd name="connsiteX31" fmla="*/ 342900 w 721519"/>
                <a:gd name="connsiteY31" fmla="*/ 76200 h 509588"/>
                <a:gd name="connsiteX32" fmla="*/ 342900 w 721519"/>
                <a:gd name="connsiteY32" fmla="*/ 45244 h 509588"/>
                <a:gd name="connsiteX33" fmla="*/ 333375 w 721519"/>
                <a:gd name="connsiteY33" fmla="*/ 16669 h 509588"/>
                <a:gd name="connsiteX34" fmla="*/ 323850 w 721519"/>
                <a:gd name="connsiteY34" fmla="*/ 2381 h 509588"/>
                <a:gd name="connsiteX35" fmla="*/ 304800 w 721519"/>
                <a:gd name="connsiteY35" fmla="*/ 0 h 509588"/>
                <a:gd name="connsiteX36" fmla="*/ 290512 w 721519"/>
                <a:gd name="connsiteY36" fmla="*/ 4763 h 509588"/>
                <a:gd name="connsiteX37" fmla="*/ 254794 w 721519"/>
                <a:gd name="connsiteY37" fmla="*/ 23813 h 509588"/>
                <a:gd name="connsiteX38" fmla="*/ 242887 w 721519"/>
                <a:gd name="connsiteY38" fmla="*/ 50006 h 509588"/>
                <a:gd name="connsiteX39" fmla="*/ 242887 w 721519"/>
                <a:gd name="connsiteY39" fmla="*/ 69056 h 509588"/>
                <a:gd name="connsiteX40" fmla="*/ 238125 w 721519"/>
                <a:gd name="connsiteY40" fmla="*/ 78581 h 509588"/>
                <a:gd name="connsiteX41" fmla="*/ 214312 w 721519"/>
                <a:gd name="connsiteY41" fmla="*/ 78581 h 509588"/>
                <a:gd name="connsiteX42" fmla="*/ 192881 w 721519"/>
                <a:gd name="connsiteY42" fmla="*/ 59531 h 509588"/>
                <a:gd name="connsiteX43" fmla="*/ 178594 w 721519"/>
                <a:gd name="connsiteY43" fmla="*/ 47625 h 509588"/>
                <a:gd name="connsiteX44" fmla="*/ 157162 w 721519"/>
                <a:gd name="connsiteY44" fmla="*/ 50006 h 509588"/>
                <a:gd name="connsiteX45" fmla="*/ 116681 w 721519"/>
                <a:gd name="connsiteY45" fmla="*/ 50006 h 509588"/>
                <a:gd name="connsiteX46" fmla="*/ 107156 w 721519"/>
                <a:gd name="connsiteY46" fmla="*/ 50006 h 509588"/>
                <a:gd name="connsiteX47" fmla="*/ 90487 w 721519"/>
                <a:gd name="connsiteY47" fmla="*/ 69056 h 509588"/>
                <a:gd name="connsiteX48" fmla="*/ 64294 w 721519"/>
                <a:gd name="connsiteY48" fmla="*/ 54769 h 509588"/>
                <a:gd name="connsiteX49" fmla="*/ 47625 w 721519"/>
                <a:gd name="connsiteY49" fmla="*/ 83344 h 509588"/>
                <a:gd name="connsiteX50" fmla="*/ 40481 w 721519"/>
                <a:gd name="connsiteY50" fmla="*/ 100013 h 509588"/>
                <a:gd name="connsiteX51" fmla="*/ 14287 w 721519"/>
                <a:gd name="connsiteY51" fmla="*/ 119063 h 509588"/>
                <a:gd name="connsiteX52" fmla="*/ 9525 w 721519"/>
                <a:gd name="connsiteY52" fmla="*/ 138113 h 509588"/>
                <a:gd name="connsiteX53" fmla="*/ 26194 w 721519"/>
                <a:gd name="connsiteY53" fmla="*/ 164306 h 509588"/>
                <a:gd name="connsiteX54" fmla="*/ 38100 w 721519"/>
                <a:gd name="connsiteY54" fmla="*/ 188119 h 509588"/>
                <a:gd name="connsiteX55" fmla="*/ 64294 w 721519"/>
                <a:gd name="connsiteY55" fmla="*/ 204788 h 509588"/>
                <a:gd name="connsiteX56" fmla="*/ 64294 w 721519"/>
                <a:gd name="connsiteY56" fmla="*/ 238125 h 509588"/>
                <a:gd name="connsiteX57" fmla="*/ 59531 w 721519"/>
                <a:gd name="connsiteY57" fmla="*/ 266700 h 509588"/>
                <a:gd name="connsiteX58" fmla="*/ 59531 w 721519"/>
                <a:gd name="connsiteY58" fmla="*/ 266700 h 509588"/>
                <a:gd name="connsiteX59" fmla="*/ 52387 w 721519"/>
                <a:gd name="connsiteY59" fmla="*/ 278606 h 509588"/>
                <a:gd name="connsiteX60" fmla="*/ 21431 w 721519"/>
                <a:gd name="connsiteY60" fmla="*/ 285750 h 509588"/>
                <a:gd name="connsiteX61" fmla="*/ 19050 w 721519"/>
                <a:gd name="connsiteY61" fmla="*/ 309563 h 509588"/>
                <a:gd name="connsiteX62" fmla="*/ 33337 w 721519"/>
                <a:gd name="connsiteY62" fmla="*/ 314325 h 509588"/>
                <a:gd name="connsiteX63" fmla="*/ 35719 w 721519"/>
                <a:gd name="connsiteY63" fmla="*/ 335756 h 509588"/>
                <a:gd name="connsiteX64" fmla="*/ 26194 w 721519"/>
                <a:gd name="connsiteY64" fmla="*/ 347663 h 509588"/>
                <a:gd name="connsiteX65" fmla="*/ 0 w 721519"/>
                <a:gd name="connsiteY65" fmla="*/ 352425 h 509588"/>
                <a:gd name="connsiteX66" fmla="*/ 19050 w 721519"/>
                <a:gd name="connsiteY66" fmla="*/ 385763 h 509588"/>
                <a:gd name="connsiteX67" fmla="*/ 4762 w 721519"/>
                <a:gd name="connsiteY67" fmla="*/ 404813 h 509588"/>
                <a:gd name="connsiteX68" fmla="*/ 26194 w 721519"/>
                <a:gd name="connsiteY68" fmla="*/ 411956 h 509588"/>
                <a:gd name="connsiteX69" fmla="*/ 71437 w 721519"/>
                <a:gd name="connsiteY69" fmla="*/ 411956 h 509588"/>
                <a:gd name="connsiteX70" fmla="*/ 88106 w 721519"/>
                <a:gd name="connsiteY70" fmla="*/ 433388 h 509588"/>
                <a:gd name="connsiteX71" fmla="*/ 116681 w 721519"/>
                <a:gd name="connsiteY71" fmla="*/ 416719 h 509588"/>
                <a:gd name="connsiteX72" fmla="*/ 142875 w 721519"/>
                <a:gd name="connsiteY72" fmla="*/ 421481 h 509588"/>
                <a:gd name="connsiteX73" fmla="*/ 147637 w 721519"/>
                <a:gd name="connsiteY73" fmla="*/ 431006 h 509588"/>
                <a:gd name="connsiteX74" fmla="*/ 130969 w 721519"/>
                <a:gd name="connsiteY74" fmla="*/ 447675 h 509588"/>
                <a:gd name="connsiteX75" fmla="*/ 130969 w 721519"/>
                <a:gd name="connsiteY75" fmla="*/ 485775 h 509588"/>
                <a:gd name="connsiteX76" fmla="*/ 140494 w 721519"/>
                <a:gd name="connsiteY76" fmla="*/ 509588 h 509588"/>
                <a:gd name="connsiteX77" fmla="*/ 190500 w 721519"/>
                <a:gd name="connsiteY77" fmla="*/ 495300 h 509588"/>
                <a:gd name="connsiteX78" fmla="*/ 254794 w 721519"/>
                <a:gd name="connsiteY78" fmla="*/ 481013 h 509588"/>
                <a:gd name="connsiteX79" fmla="*/ 295275 w 721519"/>
                <a:gd name="connsiteY79" fmla="*/ 471488 h 509588"/>
                <a:gd name="connsiteX80" fmla="*/ 333375 w 721519"/>
                <a:gd name="connsiteY80" fmla="*/ 469106 h 509588"/>
                <a:gd name="connsiteX81" fmla="*/ 354806 w 721519"/>
                <a:gd name="connsiteY81" fmla="*/ 459581 h 509588"/>
                <a:gd name="connsiteX82" fmla="*/ 364331 w 721519"/>
                <a:gd name="connsiteY82" fmla="*/ 440531 h 509588"/>
                <a:gd name="connsiteX83" fmla="*/ 388144 w 721519"/>
                <a:gd name="connsiteY83" fmla="*/ 423863 h 509588"/>
                <a:gd name="connsiteX84" fmla="*/ 459581 w 721519"/>
                <a:gd name="connsiteY84" fmla="*/ 423863 h 509588"/>
                <a:gd name="connsiteX0" fmla="*/ 459581 w 721519"/>
                <a:gd name="connsiteY0" fmla="*/ 423863 h 509588"/>
                <a:gd name="connsiteX1" fmla="*/ 581025 w 721519"/>
                <a:gd name="connsiteY1" fmla="*/ 378619 h 509588"/>
                <a:gd name="connsiteX2" fmla="*/ 614362 w 721519"/>
                <a:gd name="connsiteY2" fmla="*/ 369094 h 509588"/>
                <a:gd name="connsiteX3" fmla="*/ 614362 w 721519"/>
                <a:gd name="connsiteY3" fmla="*/ 369094 h 509588"/>
                <a:gd name="connsiteX4" fmla="*/ 645319 w 721519"/>
                <a:gd name="connsiteY4" fmla="*/ 350044 h 509588"/>
                <a:gd name="connsiteX5" fmla="*/ 678656 w 721519"/>
                <a:gd name="connsiteY5" fmla="*/ 352425 h 509588"/>
                <a:gd name="connsiteX6" fmla="*/ 666750 w 721519"/>
                <a:gd name="connsiteY6" fmla="*/ 316706 h 509588"/>
                <a:gd name="connsiteX7" fmla="*/ 704850 w 721519"/>
                <a:gd name="connsiteY7" fmla="*/ 314325 h 509588"/>
                <a:gd name="connsiteX8" fmla="*/ 721519 w 721519"/>
                <a:gd name="connsiteY8" fmla="*/ 297656 h 509588"/>
                <a:gd name="connsiteX9" fmla="*/ 721519 w 721519"/>
                <a:gd name="connsiteY9" fmla="*/ 297656 h 509588"/>
                <a:gd name="connsiteX10" fmla="*/ 697706 w 721519"/>
                <a:gd name="connsiteY10" fmla="*/ 257175 h 509588"/>
                <a:gd name="connsiteX11" fmla="*/ 678656 w 721519"/>
                <a:gd name="connsiteY11" fmla="*/ 230981 h 509588"/>
                <a:gd name="connsiteX12" fmla="*/ 671512 w 721519"/>
                <a:gd name="connsiteY12" fmla="*/ 219075 h 509588"/>
                <a:gd name="connsiteX13" fmla="*/ 645319 w 721519"/>
                <a:gd name="connsiteY13" fmla="*/ 221456 h 509588"/>
                <a:gd name="connsiteX14" fmla="*/ 628650 w 721519"/>
                <a:gd name="connsiteY14" fmla="*/ 221456 h 509588"/>
                <a:gd name="connsiteX15" fmla="*/ 600075 w 721519"/>
                <a:gd name="connsiteY15" fmla="*/ 226219 h 509588"/>
                <a:gd name="connsiteX16" fmla="*/ 597694 w 721519"/>
                <a:gd name="connsiteY16" fmla="*/ 211931 h 509588"/>
                <a:gd name="connsiteX17" fmla="*/ 595312 w 721519"/>
                <a:gd name="connsiteY17" fmla="*/ 180975 h 509588"/>
                <a:gd name="connsiteX18" fmla="*/ 576262 w 721519"/>
                <a:gd name="connsiteY18" fmla="*/ 169069 h 509588"/>
                <a:gd name="connsiteX19" fmla="*/ 550069 w 721519"/>
                <a:gd name="connsiteY19" fmla="*/ 169069 h 509588"/>
                <a:gd name="connsiteX20" fmla="*/ 523875 w 721519"/>
                <a:gd name="connsiteY20" fmla="*/ 161925 h 509588"/>
                <a:gd name="connsiteX21" fmla="*/ 516731 w 721519"/>
                <a:gd name="connsiteY21" fmla="*/ 157163 h 509588"/>
                <a:gd name="connsiteX22" fmla="*/ 502444 w 721519"/>
                <a:gd name="connsiteY22" fmla="*/ 164306 h 509588"/>
                <a:gd name="connsiteX23" fmla="*/ 488156 w 721519"/>
                <a:gd name="connsiteY23" fmla="*/ 171450 h 509588"/>
                <a:gd name="connsiteX24" fmla="*/ 471487 w 721519"/>
                <a:gd name="connsiteY24" fmla="*/ 154781 h 509588"/>
                <a:gd name="connsiteX25" fmla="*/ 442912 w 721519"/>
                <a:gd name="connsiteY25" fmla="*/ 157163 h 509588"/>
                <a:gd name="connsiteX26" fmla="*/ 431006 w 721519"/>
                <a:gd name="connsiteY26" fmla="*/ 157163 h 509588"/>
                <a:gd name="connsiteX27" fmla="*/ 416719 w 721519"/>
                <a:gd name="connsiteY27" fmla="*/ 135731 h 509588"/>
                <a:gd name="connsiteX28" fmla="*/ 407194 w 721519"/>
                <a:gd name="connsiteY28" fmla="*/ 116681 h 509588"/>
                <a:gd name="connsiteX29" fmla="*/ 376237 w 721519"/>
                <a:gd name="connsiteY29" fmla="*/ 111919 h 509588"/>
                <a:gd name="connsiteX30" fmla="*/ 342900 w 721519"/>
                <a:gd name="connsiteY30" fmla="*/ 104775 h 509588"/>
                <a:gd name="connsiteX31" fmla="*/ 342900 w 721519"/>
                <a:gd name="connsiteY31" fmla="*/ 76200 h 509588"/>
                <a:gd name="connsiteX32" fmla="*/ 342900 w 721519"/>
                <a:gd name="connsiteY32" fmla="*/ 45244 h 509588"/>
                <a:gd name="connsiteX33" fmla="*/ 333375 w 721519"/>
                <a:gd name="connsiteY33" fmla="*/ 16669 h 509588"/>
                <a:gd name="connsiteX34" fmla="*/ 323850 w 721519"/>
                <a:gd name="connsiteY34" fmla="*/ 2381 h 509588"/>
                <a:gd name="connsiteX35" fmla="*/ 304800 w 721519"/>
                <a:gd name="connsiteY35" fmla="*/ 0 h 509588"/>
                <a:gd name="connsiteX36" fmla="*/ 290512 w 721519"/>
                <a:gd name="connsiteY36" fmla="*/ 4763 h 509588"/>
                <a:gd name="connsiteX37" fmla="*/ 254794 w 721519"/>
                <a:gd name="connsiteY37" fmla="*/ 23813 h 509588"/>
                <a:gd name="connsiteX38" fmla="*/ 242887 w 721519"/>
                <a:gd name="connsiteY38" fmla="*/ 50006 h 509588"/>
                <a:gd name="connsiteX39" fmla="*/ 242887 w 721519"/>
                <a:gd name="connsiteY39" fmla="*/ 69056 h 509588"/>
                <a:gd name="connsiteX40" fmla="*/ 238125 w 721519"/>
                <a:gd name="connsiteY40" fmla="*/ 78581 h 509588"/>
                <a:gd name="connsiteX41" fmla="*/ 214312 w 721519"/>
                <a:gd name="connsiteY41" fmla="*/ 78581 h 509588"/>
                <a:gd name="connsiteX42" fmla="*/ 192881 w 721519"/>
                <a:gd name="connsiteY42" fmla="*/ 59531 h 509588"/>
                <a:gd name="connsiteX43" fmla="*/ 178594 w 721519"/>
                <a:gd name="connsiteY43" fmla="*/ 47625 h 509588"/>
                <a:gd name="connsiteX44" fmla="*/ 157162 w 721519"/>
                <a:gd name="connsiteY44" fmla="*/ 50006 h 509588"/>
                <a:gd name="connsiteX45" fmla="*/ 116681 w 721519"/>
                <a:gd name="connsiteY45" fmla="*/ 50006 h 509588"/>
                <a:gd name="connsiteX46" fmla="*/ 107156 w 721519"/>
                <a:gd name="connsiteY46" fmla="*/ 50006 h 509588"/>
                <a:gd name="connsiteX47" fmla="*/ 90487 w 721519"/>
                <a:gd name="connsiteY47" fmla="*/ 69056 h 509588"/>
                <a:gd name="connsiteX48" fmla="*/ 64294 w 721519"/>
                <a:gd name="connsiteY48" fmla="*/ 54769 h 509588"/>
                <a:gd name="connsiteX49" fmla="*/ 47625 w 721519"/>
                <a:gd name="connsiteY49" fmla="*/ 83344 h 509588"/>
                <a:gd name="connsiteX50" fmla="*/ 40481 w 721519"/>
                <a:gd name="connsiteY50" fmla="*/ 100013 h 509588"/>
                <a:gd name="connsiteX51" fmla="*/ 14287 w 721519"/>
                <a:gd name="connsiteY51" fmla="*/ 119063 h 509588"/>
                <a:gd name="connsiteX52" fmla="*/ 9525 w 721519"/>
                <a:gd name="connsiteY52" fmla="*/ 138113 h 509588"/>
                <a:gd name="connsiteX53" fmla="*/ 26194 w 721519"/>
                <a:gd name="connsiteY53" fmla="*/ 164306 h 509588"/>
                <a:gd name="connsiteX54" fmla="*/ 38100 w 721519"/>
                <a:gd name="connsiteY54" fmla="*/ 188119 h 509588"/>
                <a:gd name="connsiteX55" fmla="*/ 64294 w 721519"/>
                <a:gd name="connsiteY55" fmla="*/ 204788 h 509588"/>
                <a:gd name="connsiteX56" fmla="*/ 64294 w 721519"/>
                <a:gd name="connsiteY56" fmla="*/ 238125 h 509588"/>
                <a:gd name="connsiteX57" fmla="*/ 59531 w 721519"/>
                <a:gd name="connsiteY57" fmla="*/ 266700 h 509588"/>
                <a:gd name="connsiteX58" fmla="*/ 59531 w 721519"/>
                <a:gd name="connsiteY58" fmla="*/ 266700 h 509588"/>
                <a:gd name="connsiteX59" fmla="*/ 52387 w 721519"/>
                <a:gd name="connsiteY59" fmla="*/ 278606 h 509588"/>
                <a:gd name="connsiteX60" fmla="*/ 21431 w 721519"/>
                <a:gd name="connsiteY60" fmla="*/ 285750 h 509588"/>
                <a:gd name="connsiteX61" fmla="*/ 19050 w 721519"/>
                <a:gd name="connsiteY61" fmla="*/ 309563 h 509588"/>
                <a:gd name="connsiteX62" fmla="*/ 33337 w 721519"/>
                <a:gd name="connsiteY62" fmla="*/ 314325 h 509588"/>
                <a:gd name="connsiteX63" fmla="*/ 35719 w 721519"/>
                <a:gd name="connsiteY63" fmla="*/ 335756 h 509588"/>
                <a:gd name="connsiteX64" fmla="*/ 33338 w 721519"/>
                <a:gd name="connsiteY64" fmla="*/ 350044 h 509588"/>
                <a:gd name="connsiteX65" fmla="*/ 0 w 721519"/>
                <a:gd name="connsiteY65" fmla="*/ 352425 h 509588"/>
                <a:gd name="connsiteX66" fmla="*/ 19050 w 721519"/>
                <a:gd name="connsiteY66" fmla="*/ 385763 h 509588"/>
                <a:gd name="connsiteX67" fmla="*/ 4762 w 721519"/>
                <a:gd name="connsiteY67" fmla="*/ 404813 h 509588"/>
                <a:gd name="connsiteX68" fmla="*/ 26194 w 721519"/>
                <a:gd name="connsiteY68" fmla="*/ 411956 h 509588"/>
                <a:gd name="connsiteX69" fmla="*/ 71437 w 721519"/>
                <a:gd name="connsiteY69" fmla="*/ 411956 h 509588"/>
                <a:gd name="connsiteX70" fmla="*/ 88106 w 721519"/>
                <a:gd name="connsiteY70" fmla="*/ 433388 h 509588"/>
                <a:gd name="connsiteX71" fmla="*/ 116681 w 721519"/>
                <a:gd name="connsiteY71" fmla="*/ 416719 h 509588"/>
                <a:gd name="connsiteX72" fmla="*/ 142875 w 721519"/>
                <a:gd name="connsiteY72" fmla="*/ 421481 h 509588"/>
                <a:gd name="connsiteX73" fmla="*/ 147637 w 721519"/>
                <a:gd name="connsiteY73" fmla="*/ 431006 h 509588"/>
                <a:gd name="connsiteX74" fmla="*/ 130969 w 721519"/>
                <a:gd name="connsiteY74" fmla="*/ 447675 h 509588"/>
                <a:gd name="connsiteX75" fmla="*/ 130969 w 721519"/>
                <a:gd name="connsiteY75" fmla="*/ 485775 h 509588"/>
                <a:gd name="connsiteX76" fmla="*/ 140494 w 721519"/>
                <a:gd name="connsiteY76" fmla="*/ 509588 h 509588"/>
                <a:gd name="connsiteX77" fmla="*/ 190500 w 721519"/>
                <a:gd name="connsiteY77" fmla="*/ 495300 h 509588"/>
                <a:gd name="connsiteX78" fmla="*/ 254794 w 721519"/>
                <a:gd name="connsiteY78" fmla="*/ 481013 h 509588"/>
                <a:gd name="connsiteX79" fmla="*/ 295275 w 721519"/>
                <a:gd name="connsiteY79" fmla="*/ 471488 h 509588"/>
                <a:gd name="connsiteX80" fmla="*/ 333375 w 721519"/>
                <a:gd name="connsiteY80" fmla="*/ 469106 h 509588"/>
                <a:gd name="connsiteX81" fmla="*/ 354806 w 721519"/>
                <a:gd name="connsiteY81" fmla="*/ 459581 h 509588"/>
                <a:gd name="connsiteX82" fmla="*/ 364331 w 721519"/>
                <a:gd name="connsiteY82" fmla="*/ 440531 h 509588"/>
                <a:gd name="connsiteX83" fmla="*/ 388144 w 721519"/>
                <a:gd name="connsiteY83" fmla="*/ 423863 h 509588"/>
                <a:gd name="connsiteX84" fmla="*/ 459581 w 721519"/>
                <a:gd name="connsiteY84" fmla="*/ 423863 h 509588"/>
                <a:gd name="connsiteX0" fmla="*/ 459581 w 721519"/>
                <a:gd name="connsiteY0" fmla="*/ 423863 h 509588"/>
                <a:gd name="connsiteX1" fmla="*/ 581025 w 721519"/>
                <a:gd name="connsiteY1" fmla="*/ 378619 h 509588"/>
                <a:gd name="connsiteX2" fmla="*/ 614362 w 721519"/>
                <a:gd name="connsiteY2" fmla="*/ 369094 h 509588"/>
                <a:gd name="connsiteX3" fmla="*/ 614362 w 721519"/>
                <a:gd name="connsiteY3" fmla="*/ 369094 h 509588"/>
                <a:gd name="connsiteX4" fmla="*/ 645319 w 721519"/>
                <a:gd name="connsiteY4" fmla="*/ 350044 h 509588"/>
                <a:gd name="connsiteX5" fmla="*/ 678656 w 721519"/>
                <a:gd name="connsiteY5" fmla="*/ 352425 h 509588"/>
                <a:gd name="connsiteX6" fmla="*/ 666750 w 721519"/>
                <a:gd name="connsiteY6" fmla="*/ 316706 h 509588"/>
                <a:gd name="connsiteX7" fmla="*/ 704850 w 721519"/>
                <a:gd name="connsiteY7" fmla="*/ 314325 h 509588"/>
                <a:gd name="connsiteX8" fmla="*/ 721519 w 721519"/>
                <a:gd name="connsiteY8" fmla="*/ 297656 h 509588"/>
                <a:gd name="connsiteX9" fmla="*/ 721519 w 721519"/>
                <a:gd name="connsiteY9" fmla="*/ 297656 h 509588"/>
                <a:gd name="connsiteX10" fmla="*/ 697706 w 721519"/>
                <a:gd name="connsiteY10" fmla="*/ 257175 h 509588"/>
                <a:gd name="connsiteX11" fmla="*/ 678656 w 721519"/>
                <a:gd name="connsiteY11" fmla="*/ 230981 h 509588"/>
                <a:gd name="connsiteX12" fmla="*/ 671512 w 721519"/>
                <a:gd name="connsiteY12" fmla="*/ 219075 h 509588"/>
                <a:gd name="connsiteX13" fmla="*/ 645319 w 721519"/>
                <a:gd name="connsiteY13" fmla="*/ 221456 h 509588"/>
                <a:gd name="connsiteX14" fmla="*/ 628650 w 721519"/>
                <a:gd name="connsiteY14" fmla="*/ 221456 h 509588"/>
                <a:gd name="connsiteX15" fmla="*/ 600075 w 721519"/>
                <a:gd name="connsiteY15" fmla="*/ 226219 h 509588"/>
                <a:gd name="connsiteX16" fmla="*/ 597694 w 721519"/>
                <a:gd name="connsiteY16" fmla="*/ 211931 h 509588"/>
                <a:gd name="connsiteX17" fmla="*/ 595312 w 721519"/>
                <a:gd name="connsiteY17" fmla="*/ 180975 h 509588"/>
                <a:gd name="connsiteX18" fmla="*/ 576262 w 721519"/>
                <a:gd name="connsiteY18" fmla="*/ 169069 h 509588"/>
                <a:gd name="connsiteX19" fmla="*/ 550069 w 721519"/>
                <a:gd name="connsiteY19" fmla="*/ 169069 h 509588"/>
                <a:gd name="connsiteX20" fmla="*/ 523875 w 721519"/>
                <a:gd name="connsiteY20" fmla="*/ 161925 h 509588"/>
                <a:gd name="connsiteX21" fmla="*/ 516731 w 721519"/>
                <a:gd name="connsiteY21" fmla="*/ 157163 h 509588"/>
                <a:gd name="connsiteX22" fmla="*/ 502444 w 721519"/>
                <a:gd name="connsiteY22" fmla="*/ 164306 h 509588"/>
                <a:gd name="connsiteX23" fmla="*/ 488156 w 721519"/>
                <a:gd name="connsiteY23" fmla="*/ 171450 h 509588"/>
                <a:gd name="connsiteX24" fmla="*/ 471487 w 721519"/>
                <a:gd name="connsiteY24" fmla="*/ 154781 h 509588"/>
                <a:gd name="connsiteX25" fmla="*/ 442912 w 721519"/>
                <a:gd name="connsiteY25" fmla="*/ 157163 h 509588"/>
                <a:gd name="connsiteX26" fmla="*/ 431006 w 721519"/>
                <a:gd name="connsiteY26" fmla="*/ 157163 h 509588"/>
                <a:gd name="connsiteX27" fmla="*/ 416719 w 721519"/>
                <a:gd name="connsiteY27" fmla="*/ 135731 h 509588"/>
                <a:gd name="connsiteX28" fmla="*/ 407194 w 721519"/>
                <a:gd name="connsiteY28" fmla="*/ 116681 h 509588"/>
                <a:gd name="connsiteX29" fmla="*/ 376237 w 721519"/>
                <a:gd name="connsiteY29" fmla="*/ 111919 h 509588"/>
                <a:gd name="connsiteX30" fmla="*/ 342900 w 721519"/>
                <a:gd name="connsiteY30" fmla="*/ 104775 h 509588"/>
                <a:gd name="connsiteX31" fmla="*/ 342900 w 721519"/>
                <a:gd name="connsiteY31" fmla="*/ 76200 h 509588"/>
                <a:gd name="connsiteX32" fmla="*/ 342900 w 721519"/>
                <a:gd name="connsiteY32" fmla="*/ 45244 h 509588"/>
                <a:gd name="connsiteX33" fmla="*/ 333375 w 721519"/>
                <a:gd name="connsiteY33" fmla="*/ 16669 h 509588"/>
                <a:gd name="connsiteX34" fmla="*/ 323850 w 721519"/>
                <a:gd name="connsiteY34" fmla="*/ 2381 h 509588"/>
                <a:gd name="connsiteX35" fmla="*/ 304800 w 721519"/>
                <a:gd name="connsiteY35" fmla="*/ 0 h 509588"/>
                <a:gd name="connsiteX36" fmla="*/ 290512 w 721519"/>
                <a:gd name="connsiteY36" fmla="*/ 4763 h 509588"/>
                <a:gd name="connsiteX37" fmla="*/ 254794 w 721519"/>
                <a:gd name="connsiteY37" fmla="*/ 23813 h 509588"/>
                <a:gd name="connsiteX38" fmla="*/ 242887 w 721519"/>
                <a:gd name="connsiteY38" fmla="*/ 50006 h 509588"/>
                <a:gd name="connsiteX39" fmla="*/ 242887 w 721519"/>
                <a:gd name="connsiteY39" fmla="*/ 69056 h 509588"/>
                <a:gd name="connsiteX40" fmla="*/ 238125 w 721519"/>
                <a:gd name="connsiteY40" fmla="*/ 78581 h 509588"/>
                <a:gd name="connsiteX41" fmla="*/ 214312 w 721519"/>
                <a:gd name="connsiteY41" fmla="*/ 78581 h 509588"/>
                <a:gd name="connsiteX42" fmla="*/ 192881 w 721519"/>
                <a:gd name="connsiteY42" fmla="*/ 59531 h 509588"/>
                <a:gd name="connsiteX43" fmla="*/ 178594 w 721519"/>
                <a:gd name="connsiteY43" fmla="*/ 47625 h 509588"/>
                <a:gd name="connsiteX44" fmla="*/ 157162 w 721519"/>
                <a:gd name="connsiteY44" fmla="*/ 50006 h 509588"/>
                <a:gd name="connsiteX45" fmla="*/ 116681 w 721519"/>
                <a:gd name="connsiteY45" fmla="*/ 50006 h 509588"/>
                <a:gd name="connsiteX46" fmla="*/ 107156 w 721519"/>
                <a:gd name="connsiteY46" fmla="*/ 50006 h 509588"/>
                <a:gd name="connsiteX47" fmla="*/ 90487 w 721519"/>
                <a:gd name="connsiteY47" fmla="*/ 69056 h 509588"/>
                <a:gd name="connsiteX48" fmla="*/ 64294 w 721519"/>
                <a:gd name="connsiteY48" fmla="*/ 54769 h 509588"/>
                <a:gd name="connsiteX49" fmla="*/ 47625 w 721519"/>
                <a:gd name="connsiteY49" fmla="*/ 83344 h 509588"/>
                <a:gd name="connsiteX50" fmla="*/ 40481 w 721519"/>
                <a:gd name="connsiteY50" fmla="*/ 100013 h 509588"/>
                <a:gd name="connsiteX51" fmla="*/ 14287 w 721519"/>
                <a:gd name="connsiteY51" fmla="*/ 119063 h 509588"/>
                <a:gd name="connsiteX52" fmla="*/ 9525 w 721519"/>
                <a:gd name="connsiteY52" fmla="*/ 138113 h 509588"/>
                <a:gd name="connsiteX53" fmla="*/ 26194 w 721519"/>
                <a:gd name="connsiteY53" fmla="*/ 164306 h 509588"/>
                <a:gd name="connsiteX54" fmla="*/ 38100 w 721519"/>
                <a:gd name="connsiteY54" fmla="*/ 188119 h 509588"/>
                <a:gd name="connsiteX55" fmla="*/ 64294 w 721519"/>
                <a:gd name="connsiteY55" fmla="*/ 204788 h 509588"/>
                <a:gd name="connsiteX56" fmla="*/ 64294 w 721519"/>
                <a:gd name="connsiteY56" fmla="*/ 238125 h 509588"/>
                <a:gd name="connsiteX57" fmla="*/ 59531 w 721519"/>
                <a:gd name="connsiteY57" fmla="*/ 266700 h 509588"/>
                <a:gd name="connsiteX58" fmla="*/ 59531 w 721519"/>
                <a:gd name="connsiteY58" fmla="*/ 266700 h 509588"/>
                <a:gd name="connsiteX59" fmla="*/ 52387 w 721519"/>
                <a:gd name="connsiteY59" fmla="*/ 278606 h 509588"/>
                <a:gd name="connsiteX60" fmla="*/ 21431 w 721519"/>
                <a:gd name="connsiteY60" fmla="*/ 285750 h 509588"/>
                <a:gd name="connsiteX61" fmla="*/ 19050 w 721519"/>
                <a:gd name="connsiteY61" fmla="*/ 309563 h 509588"/>
                <a:gd name="connsiteX62" fmla="*/ 33337 w 721519"/>
                <a:gd name="connsiteY62" fmla="*/ 314325 h 509588"/>
                <a:gd name="connsiteX63" fmla="*/ 35719 w 721519"/>
                <a:gd name="connsiteY63" fmla="*/ 335756 h 509588"/>
                <a:gd name="connsiteX64" fmla="*/ 33338 w 721519"/>
                <a:gd name="connsiteY64" fmla="*/ 350044 h 509588"/>
                <a:gd name="connsiteX65" fmla="*/ 0 w 721519"/>
                <a:gd name="connsiteY65" fmla="*/ 352425 h 509588"/>
                <a:gd name="connsiteX66" fmla="*/ 11907 w 721519"/>
                <a:gd name="connsiteY66" fmla="*/ 383382 h 509588"/>
                <a:gd name="connsiteX67" fmla="*/ 4762 w 721519"/>
                <a:gd name="connsiteY67" fmla="*/ 404813 h 509588"/>
                <a:gd name="connsiteX68" fmla="*/ 26194 w 721519"/>
                <a:gd name="connsiteY68" fmla="*/ 411956 h 509588"/>
                <a:gd name="connsiteX69" fmla="*/ 71437 w 721519"/>
                <a:gd name="connsiteY69" fmla="*/ 411956 h 509588"/>
                <a:gd name="connsiteX70" fmla="*/ 88106 w 721519"/>
                <a:gd name="connsiteY70" fmla="*/ 433388 h 509588"/>
                <a:gd name="connsiteX71" fmla="*/ 116681 w 721519"/>
                <a:gd name="connsiteY71" fmla="*/ 416719 h 509588"/>
                <a:gd name="connsiteX72" fmla="*/ 142875 w 721519"/>
                <a:gd name="connsiteY72" fmla="*/ 421481 h 509588"/>
                <a:gd name="connsiteX73" fmla="*/ 147637 w 721519"/>
                <a:gd name="connsiteY73" fmla="*/ 431006 h 509588"/>
                <a:gd name="connsiteX74" fmla="*/ 130969 w 721519"/>
                <a:gd name="connsiteY74" fmla="*/ 447675 h 509588"/>
                <a:gd name="connsiteX75" fmla="*/ 130969 w 721519"/>
                <a:gd name="connsiteY75" fmla="*/ 485775 h 509588"/>
                <a:gd name="connsiteX76" fmla="*/ 140494 w 721519"/>
                <a:gd name="connsiteY76" fmla="*/ 509588 h 509588"/>
                <a:gd name="connsiteX77" fmla="*/ 190500 w 721519"/>
                <a:gd name="connsiteY77" fmla="*/ 495300 h 509588"/>
                <a:gd name="connsiteX78" fmla="*/ 254794 w 721519"/>
                <a:gd name="connsiteY78" fmla="*/ 481013 h 509588"/>
                <a:gd name="connsiteX79" fmla="*/ 295275 w 721519"/>
                <a:gd name="connsiteY79" fmla="*/ 471488 h 509588"/>
                <a:gd name="connsiteX80" fmla="*/ 333375 w 721519"/>
                <a:gd name="connsiteY80" fmla="*/ 469106 h 509588"/>
                <a:gd name="connsiteX81" fmla="*/ 354806 w 721519"/>
                <a:gd name="connsiteY81" fmla="*/ 459581 h 509588"/>
                <a:gd name="connsiteX82" fmla="*/ 364331 w 721519"/>
                <a:gd name="connsiteY82" fmla="*/ 440531 h 509588"/>
                <a:gd name="connsiteX83" fmla="*/ 388144 w 721519"/>
                <a:gd name="connsiteY83" fmla="*/ 423863 h 509588"/>
                <a:gd name="connsiteX84" fmla="*/ 459581 w 721519"/>
                <a:gd name="connsiteY84" fmla="*/ 423863 h 509588"/>
                <a:gd name="connsiteX0" fmla="*/ 459581 w 721519"/>
                <a:gd name="connsiteY0" fmla="*/ 423863 h 509588"/>
                <a:gd name="connsiteX1" fmla="*/ 581025 w 721519"/>
                <a:gd name="connsiteY1" fmla="*/ 378619 h 509588"/>
                <a:gd name="connsiteX2" fmla="*/ 614362 w 721519"/>
                <a:gd name="connsiteY2" fmla="*/ 369094 h 509588"/>
                <a:gd name="connsiteX3" fmla="*/ 614362 w 721519"/>
                <a:gd name="connsiteY3" fmla="*/ 369094 h 509588"/>
                <a:gd name="connsiteX4" fmla="*/ 645319 w 721519"/>
                <a:gd name="connsiteY4" fmla="*/ 350044 h 509588"/>
                <a:gd name="connsiteX5" fmla="*/ 678656 w 721519"/>
                <a:gd name="connsiteY5" fmla="*/ 352425 h 509588"/>
                <a:gd name="connsiteX6" fmla="*/ 666750 w 721519"/>
                <a:gd name="connsiteY6" fmla="*/ 316706 h 509588"/>
                <a:gd name="connsiteX7" fmla="*/ 704850 w 721519"/>
                <a:gd name="connsiteY7" fmla="*/ 314325 h 509588"/>
                <a:gd name="connsiteX8" fmla="*/ 721519 w 721519"/>
                <a:gd name="connsiteY8" fmla="*/ 297656 h 509588"/>
                <a:gd name="connsiteX9" fmla="*/ 721519 w 721519"/>
                <a:gd name="connsiteY9" fmla="*/ 297656 h 509588"/>
                <a:gd name="connsiteX10" fmla="*/ 697706 w 721519"/>
                <a:gd name="connsiteY10" fmla="*/ 257175 h 509588"/>
                <a:gd name="connsiteX11" fmla="*/ 678656 w 721519"/>
                <a:gd name="connsiteY11" fmla="*/ 230981 h 509588"/>
                <a:gd name="connsiteX12" fmla="*/ 671512 w 721519"/>
                <a:gd name="connsiteY12" fmla="*/ 219075 h 509588"/>
                <a:gd name="connsiteX13" fmla="*/ 645319 w 721519"/>
                <a:gd name="connsiteY13" fmla="*/ 221456 h 509588"/>
                <a:gd name="connsiteX14" fmla="*/ 628650 w 721519"/>
                <a:gd name="connsiteY14" fmla="*/ 221456 h 509588"/>
                <a:gd name="connsiteX15" fmla="*/ 600075 w 721519"/>
                <a:gd name="connsiteY15" fmla="*/ 226219 h 509588"/>
                <a:gd name="connsiteX16" fmla="*/ 597694 w 721519"/>
                <a:gd name="connsiteY16" fmla="*/ 211931 h 509588"/>
                <a:gd name="connsiteX17" fmla="*/ 595312 w 721519"/>
                <a:gd name="connsiteY17" fmla="*/ 180975 h 509588"/>
                <a:gd name="connsiteX18" fmla="*/ 576262 w 721519"/>
                <a:gd name="connsiteY18" fmla="*/ 169069 h 509588"/>
                <a:gd name="connsiteX19" fmla="*/ 550069 w 721519"/>
                <a:gd name="connsiteY19" fmla="*/ 169069 h 509588"/>
                <a:gd name="connsiteX20" fmla="*/ 523875 w 721519"/>
                <a:gd name="connsiteY20" fmla="*/ 161925 h 509588"/>
                <a:gd name="connsiteX21" fmla="*/ 516731 w 721519"/>
                <a:gd name="connsiteY21" fmla="*/ 157163 h 509588"/>
                <a:gd name="connsiteX22" fmla="*/ 502444 w 721519"/>
                <a:gd name="connsiteY22" fmla="*/ 164306 h 509588"/>
                <a:gd name="connsiteX23" fmla="*/ 488156 w 721519"/>
                <a:gd name="connsiteY23" fmla="*/ 171450 h 509588"/>
                <a:gd name="connsiteX24" fmla="*/ 471487 w 721519"/>
                <a:gd name="connsiteY24" fmla="*/ 154781 h 509588"/>
                <a:gd name="connsiteX25" fmla="*/ 442912 w 721519"/>
                <a:gd name="connsiteY25" fmla="*/ 157163 h 509588"/>
                <a:gd name="connsiteX26" fmla="*/ 431006 w 721519"/>
                <a:gd name="connsiteY26" fmla="*/ 157163 h 509588"/>
                <a:gd name="connsiteX27" fmla="*/ 416719 w 721519"/>
                <a:gd name="connsiteY27" fmla="*/ 135731 h 509588"/>
                <a:gd name="connsiteX28" fmla="*/ 407194 w 721519"/>
                <a:gd name="connsiteY28" fmla="*/ 116681 h 509588"/>
                <a:gd name="connsiteX29" fmla="*/ 376237 w 721519"/>
                <a:gd name="connsiteY29" fmla="*/ 111919 h 509588"/>
                <a:gd name="connsiteX30" fmla="*/ 342900 w 721519"/>
                <a:gd name="connsiteY30" fmla="*/ 104775 h 509588"/>
                <a:gd name="connsiteX31" fmla="*/ 342900 w 721519"/>
                <a:gd name="connsiteY31" fmla="*/ 76200 h 509588"/>
                <a:gd name="connsiteX32" fmla="*/ 342900 w 721519"/>
                <a:gd name="connsiteY32" fmla="*/ 45244 h 509588"/>
                <a:gd name="connsiteX33" fmla="*/ 333375 w 721519"/>
                <a:gd name="connsiteY33" fmla="*/ 16669 h 509588"/>
                <a:gd name="connsiteX34" fmla="*/ 323850 w 721519"/>
                <a:gd name="connsiteY34" fmla="*/ 2381 h 509588"/>
                <a:gd name="connsiteX35" fmla="*/ 304800 w 721519"/>
                <a:gd name="connsiteY35" fmla="*/ 0 h 509588"/>
                <a:gd name="connsiteX36" fmla="*/ 290512 w 721519"/>
                <a:gd name="connsiteY36" fmla="*/ 4763 h 509588"/>
                <a:gd name="connsiteX37" fmla="*/ 254794 w 721519"/>
                <a:gd name="connsiteY37" fmla="*/ 23813 h 509588"/>
                <a:gd name="connsiteX38" fmla="*/ 242887 w 721519"/>
                <a:gd name="connsiteY38" fmla="*/ 50006 h 509588"/>
                <a:gd name="connsiteX39" fmla="*/ 242887 w 721519"/>
                <a:gd name="connsiteY39" fmla="*/ 69056 h 509588"/>
                <a:gd name="connsiteX40" fmla="*/ 238125 w 721519"/>
                <a:gd name="connsiteY40" fmla="*/ 78581 h 509588"/>
                <a:gd name="connsiteX41" fmla="*/ 214312 w 721519"/>
                <a:gd name="connsiteY41" fmla="*/ 78581 h 509588"/>
                <a:gd name="connsiteX42" fmla="*/ 192881 w 721519"/>
                <a:gd name="connsiteY42" fmla="*/ 59531 h 509588"/>
                <a:gd name="connsiteX43" fmla="*/ 178594 w 721519"/>
                <a:gd name="connsiteY43" fmla="*/ 47625 h 509588"/>
                <a:gd name="connsiteX44" fmla="*/ 157162 w 721519"/>
                <a:gd name="connsiteY44" fmla="*/ 50006 h 509588"/>
                <a:gd name="connsiteX45" fmla="*/ 116681 w 721519"/>
                <a:gd name="connsiteY45" fmla="*/ 50006 h 509588"/>
                <a:gd name="connsiteX46" fmla="*/ 107156 w 721519"/>
                <a:gd name="connsiteY46" fmla="*/ 50006 h 509588"/>
                <a:gd name="connsiteX47" fmla="*/ 90487 w 721519"/>
                <a:gd name="connsiteY47" fmla="*/ 69056 h 509588"/>
                <a:gd name="connsiteX48" fmla="*/ 64294 w 721519"/>
                <a:gd name="connsiteY48" fmla="*/ 54769 h 509588"/>
                <a:gd name="connsiteX49" fmla="*/ 47625 w 721519"/>
                <a:gd name="connsiteY49" fmla="*/ 83344 h 509588"/>
                <a:gd name="connsiteX50" fmla="*/ 40481 w 721519"/>
                <a:gd name="connsiteY50" fmla="*/ 100013 h 509588"/>
                <a:gd name="connsiteX51" fmla="*/ 14287 w 721519"/>
                <a:gd name="connsiteY51" fmla="*/ 119063 h 509588"/>
                <a:gd name="connsiteX52" fmla="*/ 9525 w 721519"/>
                <a:gd name="connsiteY52" fmla="*/ 138113 h 509588"/>
                <a:gd name="connsiteX53" fmla="*/ 26194 w 721519"/>
                <a:gd name="connsiteY53" fmla="*/ 164306 h 509588"/>
                <a:gd name="connsiteX54" fmla="*/ 38100 w 721519"/>
                <a:gd name="connsiteY54" fmla="*/ 188119 h 509588"/>
                <a:gd name="connsiteX55" fmla="*/ 59531 w 721519"/>
                <a:gd name="connsiteY55" fmla="*/ 202407 h 509588"/>
                <a:gd name="connsiteX56" fmla="*/ 64294 w 721519"/>
                <a:gd name="connsiteY56" fmla="*/ 238125 h 509588"/>
                <a:gd name="connsiteX57" fmla="*/ 59531 w 721519"/>
                <a:gd name="connsiteY57" fmla="*/ 266700 h 509588"/>
                <a:gd name="connsiteX58" fmla="*/ 59531 w 721519"/>
                <a:gd name="connsiteY58" fmla="*/ 266700 h 509588"/>
                <a:gd name="connsiteX59" fmla="*/ 52387 w 721519"/>
                <a:gd name="connsiteY59" fmla="*/ 278606 h 509588"/>
                <a:gd name="connsiteX60" fmla="*/ 21431 w 721519"/>
                <a:gd name="connsiteY60" fmla="*/ 285750 h 509588"/>
                <a:gd name="connsiteX61" fmla="*/ 19050 w 721519"/>
                <a:gd name="connsiteY61" fmla="*/ 309563 h 509588"/>
                <a:gd name="connsiteX62" fmla="*/ 33337 w 721519"/>
                <a:gd name="connsiteY62" fmla="*/ 314325 h 509588"/>
                <a:gd name="connsiteX63" fmla="*/ 35719 w 721519"/>
                <a:gd name="connsiteY63" fmla="*/ 335756 h 509588"/>
                <a:gd name="connsiteX64" fmla="*/ 33338 w 721519"/>
                <a:gd name="connsiteY64" fmla="*/ 350044 h 509588"/>
                <a:gd name="connsiteX65" fmla="*/ 0 w 721519"/>
                <a:gd name="connsiteY65" fmla="*/ 352425 h 509588"/>
                <a:gd name="connsiteX66" fmla="*/ 11907 w 721519"/>
                <a:gd name="connsiteY66" fmla="*/ 383382 h 509588"/>
                <a:gd name="connsiteX67" fmla="*/ 4762 w 721519"/>
                <a:gd name="connsiteY67" fmla="*/ 404813 h 509588"/>
                <a:gd name="connsiteX68" fmla="*/ 26194 w 721519"/>
                <a:gd name="connsiteY68" fmla="*/ 411956 h 509588"/>
                <a:gd name="connsiteX69" fmla="*/ 71437 w 721519"/>
                <a:gd name="connsiteY69" fmla="*/ 411956 h 509588"/>
                <a:gd name="connsiteX70" fmla="*/ 88106 w 721519"/>
                <a:gd name="connsiteY70" fmla="*/ 433388 h 509588"/>
                <a:gd name="connsiteX71" fmla="*/ 116681 w 721519"/>
                <a:gd name="connsiteY71" fmla="*/ 416719 h 509588"/>
                <a:gd name="connsiteX72" fmla="*/ 142875 w 721519"/>
                <a:gd name="connsiteY72" fmla="*/ 421481 h 509588"/>
                <a:gd name="connsiteX73" fmla="*/ 147637 w 721519"/>
                <a:gd name="connsiteY73" fmla="*/ 431006 h 509588"/>
                <a:gd name="connsiteX74" fmla="*/ 130969 w 721519"/>
                <a:gd name="connsiteY74" fmla="*/ 447675 h 509588"/>
                <a:gd name="connsiteX75" fmla="*/ 130969 w 721519"/>
                <a:gd name="connsiteY75" fmla="*/ 485775 h 509588"/>
                <a:gd name="connsiteX76" fmla="*/ 140494 w 721519"/>
                <a:gd name="connsiteY76" fmla="*/ 509588 h 509588"/>
                <a:gd name="connsiteX77" fmla="*/ 190500 w 721519"/>
                <a:gd name="connsiteY77" fmla="*/ 495300 h 509588"/>
                <a:gd name="connsiteX78" fmla="*/ 254794 w 721519"/>
                <a:gd name="connsiteY78" fmla="*/ 481013 h 509588"/>
                <a:gd name="connsiteX79" fmla="*/ 295275 w 721519"/>
                <a:gd name="connsiteY79" fmla="*/ 471488 h 509588"/>
                <a:gd name="connsiteX80" fmla="*/ 333375 w 721519"/>
                <a:gd name="connsiteY80" fmla="*/ 469106 h 509588"/>
                <a:gd name="connsiteX81" fmla="*/ 354806 w 721519"/>
                <a:gd name="connsiteY81" fmla="*/ 459581 h 509588"/>
                <a:gd name="connsiteX82" fmla="*/ 364331 w 721519"/>
                <a:gd name="connsiteY82" fmla="*/ 440531 h 509588"/>
                <a:gd name="connsiteX83" fmla="*/ 388144 w 721519"/>
                <a:gd name="connsiteY83" fmla="*/ 423863 h 509588"/>
                <a:gd name="connsiteX84" fmla="*/ 459581 w 721519"/>
                <a:gd name="connsiteY84" fmla="*/ 423863 h 509588"/>
                <a:gd name="connsiteX0" fmla="*/ 459581 w 721519"/>
                <a:gd name="connsiteY0" fmla="*/ 423863 h 509588"/>
                <a:gd name="connsiteX1" fmla="*/ 581025 w 721519"/>
                <a:gd name="connsiteY1" fmla="*/ 378619 h 509588"/>
                <a:gd name="connsiteX2" fmla="*/ 614362 w 721519"/>
                <a:gd name="connsiteY2" fmla="*/ 369094 h 509588"/>
                <a:gd name="connsiteX3" fmla="*/ 614362 w 721519"/>
                <a:gd name="connsiteY3" fmla="*/ 369094 h 509588"/>
                <a:gd name="connsiteX4" fmla="*/ 645319 w 721519"/>
                <a:gd name="connsiteY4" fmla="*/ 350044 h 509588"/>
                <a:gd name="connsiteX5" fmla="*/ 678656 w 721519"/>
                <a:gd name="connsiteY5" fmla="*/ 352425 h 509588"/>
                <a:gd name="connsiteX6" fmla="*/ 666750 w 721519"/>
                <a:gd name="connsiteY6" fmla="*/ 316706 h 509588"/>
                <a:gd name="connsiteX7" fmla="*/ 704850 w 721519"/>
                <a:gd name="connsiteY7" fmla="*/ 314325 h 509588"/>
                <a:gd name="connsiteX8" fmla="*/ 721519 w 721519"/>
                <a:gd name="connsiteY8" fmla="*/ 297656 h 509588"/>
                <a:gd name="connsiteX9" fmla="*/ 721519 w 721519"/>
                <a:gd name="connsiteY9" fmla="*/ 297656 h 509588"/>
                <a:gd name="connsiteX10" fmla="*/ 697706 w 721519"/>
                <a:gd name="connsiteY10" fmla="*/ 257175 h 509588"/>
                <a:gd name="connsiteX11" fmla="*/ 678656 w 721519"/>
                <a:gd name="connsiteY11" fmla="*/ 230981 h 509588"/>
                <a:gd name="connsiteX12" fmla="*/ 671512 w 721519"/>
                <a:gd name="connsiteY12" fmla="*/ 219075 h 509588"/>
                <a:gd name="connsiteX13" fmla="*/ 645319 w 721519"/>
                <a:gd name="connsiteY13" fmla="*/ 221456 h 509588"/>
                <a:gd name="connsiteX14" fmla="*/ 628650 w 721519"/>
                <a:gd name="connsiteY14" fmla="*/ 221456 h 509588"/>
                <a:gd name="connsiteX15" fmla="*/ 600075 w 721519"/>
                <a:gd name="connsiteY15" fmla="*/ 226219 h 509588"/>
                <a:gd name="connsiteX16" fmla="*/ 597694 w 721519"/>
                <a:gd name="connsiteY16" fmla="*/ 211931 h 509588"/>
                <a:gd name="connsiteX17" fmla="*/ 595312 w 721519"/>
                <a:gd name="connsiteY17" fmla="*/ 180975 h 509588"/>
                <a:gd name="connsiteX18" fmla="*/ 576262 w 721519"/>
                <a:gd name="connsiteY18" fmla="*/ 169069 h 509588"/>
                <a:gd name="connsiteX19" fmla="*/ 550069 w 721519"/>
                <a:gd name="connsiteY19" fmla="*/ 169069 h 509588"/>
                <a:gd name="connsiteX20" fmla="*/ 523875 w 721519"/>
                <a:gd name="connsiteY20" fmla="*/ 161925 h 509588"/>
                <a:gd name="connsiteX21" fmla="*/ 516731 w 721519"/>
                <a:gd name="connsiteY21" fmla="*/ 157163 h 509588"/>
                <a:gd name="connsiteX22" fmla="*/ 502444 w 721519"/>
                <a:gd name="connsiteY22" fmla="*/ 164306 h 509588"/>
                <a:gd name="connsiteX23" fmla="*/ 488156 w 721519"/>
                <a:gd name="connsiteY23" fmla="*/ 171450 h 509588"/>
                <a:gd name="connsiteX24" fmla="*/ 471487 w 721519"/>
                <a:gd name="connsiteY24" fmla="*/ 154781 h 509588"/>
                <a:gd name="connsiteX25" fmla="*/ 442912 w 721519"/>
                <a:gd name="connsiteY25" fmla="*/ 157163 h 509588"/>
                <a:gd name="connsiteX26" fmla="*/ 431006 w 721519"/>
                <a:gd name="connsiteY26" fmla="*/ 157163 h 509588"/>
                <a:gd name="connsiteX27" fmla="*/ 416719 w 721519"/>
                <a:gd name="connsiteY27" fmla="*/ 135731 h 509588"/>
                <a:gd name="connsiteX28" fmla="*/ 407194 w 721519"/>
                <a:gd name="connsiteY28" fmla="*/ 116681 h 509588"/>
                <a:gd name="connsiteX29" fmla="*/ 376237 w 721519"/>
                <a:gd name="connsiteY29" fmla="*/ 111919 h 509588"/>
                <a:gd name="connsiteX30" fmla="*/ 342900 w 721519"/>
                <a:gd name="connsiteY30" fmla="*/ 104775 h 509588"/>
                <a:gd name="connsiteX31" fmla="*/ 342900 w 721519"/>
                <a:gd name="connsiteY31" fmla="*/ 76200 h 509588"/>
                <a:gd name="connsiteX32" fmla="*/ 342900 w 721519"/>
                <a:gd name="connsiteY32" fmla="*/ 45244 h 509588"/>
                <a:gd name="connsiteX33" fmla="*/ 333375 w 721519"/>
                <a:gd name="connsiteY33" fmla="*/ 16669 h 509588"/>
                <a:gd name="connsiteX34" fmla="*/ 323850 w 721519"/>
                <a:gd name="connsiteY34" fmla="*/ 2381 h 509588"/>
                <a:gd name="connsiteX35" fmla="*/ 304800 w 721519"/>
                <a:gd name="connsiteY35" fmla="*/ 0 h 509588"/>
                <a:gd name="connsiteX36" fmla="*/ 290512 w 721519"/>
                <a:gd name="connsiteY36" fmla="*/ 4763 h 509588"/>
                <a:gd name="connsiteX37" fmla="*/ 261937 w 721519"/>
                <a:gd name="connsiteY37" fmla="*/ 23813 h 509588"/>
                <a:gd name="connsiteX38" fmla="*/ 242887 w 721519"/>
                <a:gd name="connsiteY38" fmla="*/ 50006 h 509588"/>
                <a:gd name="connsiteX39" fmla="*/ 242887 w 721519"/>
                <a:gd name="connsiteY39" fmla="*/ 69056 h 509588"/>
                <a:gd name="connsiteX40" fmla="*/ 238125 w 721519"/>
                <a:gd name="connsiteY40" fmla="*/ 78581 h 509588"/>
                <a:gd name="connsiteX41" fmla="*/ 214312 w 721519"/>
                <a:gd name="connsiteY41" fmla="*/ 78581 h 509588"/>
                <a:gd name="connsiteX42" fmla="*/ 192881 w 721519"/>
                <a:gd name="connsiteY42" fmla="*/ 59531 h 509588"/>
                <a:gd name="connsiteX43" fmla="*/ 178594 w 721519"/>
                <a:gd name="connsiteY43" fmla="*/ 47625 h 509588"/>
                <a:gd name="connsiteX44" fmla="*/ 157162 w 721519"/>
                <a:gd name="connsiteY44" fmla="*/ 50006 h 509588"/>
                <a:gd name="connsiteX45" fmla="*/ 116681 w 721519"/>
                <a:gd name="connsiteY45" fmla="*/ 50006 h 509588"/>
                <a:gd name="connsiteX46" fmla="*/ 107156 w 721519"/>
                <a:gd name="connsiteY46" fmla="*/ 50006 h 509588"/>
                <a:gd name="connsiteX47" fmla="*/ 90487 w 721519"/>
                <a:gd name="connsiteY47" fmla="*/ 69056 h 509588"/>
                <a:gd name="connsiteX48" fmla="*/ 64294 w 721519"/>
                <a:gd name="connsiteY48" fmla="*/ 54769 h 509588"/>
                <a:gd name="connsiteX49" fmla="*/ 47625 w 721519"/>
                <a:gd name="connsiteY49" fmla="*/ 83344 h 509588"/>
                <a:gd name="connsiteX50" fmla="*/ 40481 w 721519"/>
                <a:gd name="connsiteY50" fmla="*/ 100013 h 509588"/>
                <a:gd name="connsiteX51" fmla="*/ 14287 w 721519"/>
                <a:gd name="connsiteY51" fmla="*/ 119063 h 509588"/>
                <a:gd name="connsiteX52" fmla="*/ 9525 w 721519"/>
                <a:gd name="connsiteY52" fmla="*/ 138113 h 509588"/>
                <a:gd name="connsiteX53" fmla="*/ 26194 w 721519"/>
                <a:gd name="connsiteY53" fmla="*/ 164306 h 509588"/>
                <a:gd name="connsiteX54" fmla="*/ 38100 w 721519"/>
                <a:gd name="connsiteY54" fmla="*/ 188119 h 509588"/>
                <a:gd name="connsiteX55" fmla="*/ 59531 w 721519"/>
                <a:gd name="connsiteY55" fmla="*/ 202407 h 509588"/>
                <a:gd name="connsiteX56" fmla="*/ 64294 w 721519"/>
                <a:gd name="connsiteY56" fmla="*/ 238125 h 509588"/>
                <a:gd name="connsiteX57" fmla="*/ 59531 w 721519"/>
                <a:gd name="connsiteY57" fmla="*/ 266700 h 509588"/>
                <a:gd name="connsiteX58" fmla="*/ 59531 w 721519"/>
                <a:gd name="connsiteY58" fmla="*/ 266700 h 509588"/>
                <a:gd name="connsiteX59" fmla="*/ 52387 w 721519"/>
                <a:gd name="connsiteY59" fmla="*/ 278606 h 509588"/>
                <a:gd name="connsiteX60" fmla="*/ 21431 w 721519"/>
                <a:gd name="connsiteY60" fmla="*/ 285750 h 509588"/>
                <a:gd name="connsiteX61" fmla="*/ 19050 w 721519"/>
                <a:gd name="connsiteY61" fmla="*/ 309563 h 509588"/>
                <a:gd name="connsiteX62" fmla="*/ 33337 w 721519"/>
                <a:gd name="connsiteY62" fmla="*/ 314325 h 509588"/>
                <a:gd name="connsiteX63" fmla="*/ 35719 w 721519"/>
                <a:gd name="connsiteY63" fmla="*/ 335756 h 509588"/>
                <a:gd name="connsiteX64" fmla="*/ 33338 w 721519"/>
                <a:gd name="connsiteY64" fmla="*/ 350044 h 509588"/>
                <a:gd name="connsiteX65" fmla="*/ 0 w 721519"/>
                <a:gd name="connsiteY65" fmla="*/ 352425 h 509588"/>
                <a:gd name="connsiteX66" fmla="*/ 11907 w 721519"/>
                <a:gd name="connsiteY66" fmla="*/ 383382 h 509588"/>
                <a:gd name="connsiteX67" fmla="*/ 4762 w 721519"/>
                <a:gd name="connsiteY67" fmla="*/ 404813 h 509588"/>
                <a:gd name="connsiteX68" fmla="*/ 26194 w 721519"/>
                <a:gd name="connsiteY68" fmla="*/ 411956 h 509588"/>
                <a:gd name="connsiteX69" fmla="*/ 71437 w 721519"/>
                <a:gd name="connsiteY69" fmla="*/ 411956 h 509588"/>
                <a:gd name="connsiteX70" fmla="*/ 88106 w 721519"/>
                <a:gd name="connsiteY70" fmla="*/ 433388 h 509588"/>
                <a:gd name="connsiteX71" fmla="*/ 116681 w 721519"/>
                <a:gd name="connsiteY71" fmla="*/ 416719 h 509588"/>
                <a:gd name="connsiteX72" fmla="*/ 142875 w 721519"/>
                <a:gd name="connsiteY72" fmla="*/ 421481 h 509588"/>
                <a:gd name="connsiteX73" fmla="*/ 147637 w 721519"/>
                <a:gd name="connsiteY73" fmla="*/ 431006 h 509588"/>
                <a:gd name="connsiteX74" fmla="*/ 130969 w 721519"/>
                <a:gd name="connsiteY74" fmla="*/ 447675 h 509588"/>
                <a:gd name="connsiteX75" fmla="*/ 130969 w 721519"/>
                <a:gd name="connsiteY75" fmla="*/ 485775 h 509588"/>
                <a:gd name="connsiteX76" fmla="*/ 140494 w 721519"/>
                <a:gd name="connsiteY76" fmla="*/ 509588 h 509588"/>
                <a:gd name="connsiteX77" fmla="*/ 190500 w 721519"/>
                <a:gd name="connsiteY77" fmla="*/ 495300 h 509588"/>
                <a:gd name="connsiteX78" fmla="*/ 254794 w 721519"/>
                <a:gd name="connsiteY78" fmla="*/ 481013 h 509588"/>
                <a:gd name="connsiteX79" fmla="*/ 295275 w 721519"/>
                <a:gd name="connsiteY79" fmla="*/ 471488 h 509588"/>
                <a:gd name="connsiteX80" fmla="*/ 333375 w 721519"/>
                <a:gd name="connsiteY80" fmla="*/ 469106 h 509588"/>
                <a:gd name="connsiteX81" fmla="*/ 354806 w 721519"/>
                <a:gd name="connsiteY81" fmla="*/ 459581 h 509588"/>
                <a:gd name="connsiteX82" fmla="*/ 364331 w 721519"/>
                <a:gd name="connsiteY82" fmla="*/ 440531 h 509588"/>
                <a:gd name="connsiteX83" fmla="*/ 388144 w 721519"/>
                <a:gd name="connsiteY83" fmla="*/ 423863 h 509588"/>
                <a:gd name="connsiteX84" fmla="*/ 459581 w 721519"/>
                <a:gd name="connsiteY84" fmla="*/ 423863 h 509588"/>
                <a:gd name="connsiteX0" fmla="*/ 459581 w 721519"/>
                <a:gd name="connsiteY0" fmla="*/ 423863 h 509588"/>
                <a:gd name="connsiteX1" fmla="*/ 581025 w 721519"/>
                <a:gd name="connsiteY1" fmla="*/ 378619 h 509588"/>
                <a:gd name="connsiteX2" fmla="*/ 614362 w 721519"/>
                <a:gd name="connsiteY2" fmla="*/ 369094 h 509588"/>
                <a:gd name="connsiteX3" fmla="*/ 614362 w 721519"/>
                <a:gd name="connsiteY3" fmla="*/ 369094 h 509588"/>
                <a:gd name="connsiteX4" fmla="*/ 645319 w 721519"/>
                <a:gd name="connsiteY4" fmla="*/ 350044 h 509588"/>
                <a:gd name="connsiteX5" fmla="*/ 678656 w 721519"/>
                <a:gd name="connsiteY5" fmla="*/ 352425 h 509588"/>
                <a:gd name="connsiteX6" fmla="*/ 666750 w 721519"/>
                <a:gd name="connsiteY6" fmla="*/ 316706 h 509588"/>
                <a:gd name="connsiteX7" fmla="*/ 704850 w 721519"/>
                <a:gd name="connsiteY7" fmla="*/ 314325 h 509588"/>
                <a:gd name="connsiteX8" fmla="*/ 721519 w 721519"/>
                <a:gd name="connsiteY8" fmla="*/ 297656 h 509588"/>
                <a:gd name="connsiteX9" fmla="*/ 721519 w 721519"/>
                <a:gd name="connsiteY9" fmla="*/ 297656 h 509588"/>
                <a:gd name="connsiteX10" fmla="*/ 697706 w 721519"/>
                <a:gd name="connsiteY10" fmla="*/ 257175 h 509588"/>
                <a:gd name="connsiteX11" fmla="*/ 678656 w 721519"/>
                <a:gd name="connsiteY11" fmla="*/ 230981 h 509588"/>
                <a:gd name="connsiteX12" fmla="*/ 671512 w 721519"/>
                <a:gd name="connsiteY12" fmla="*/ 219075 h 509588"/>
                <a:gd name="connsiteX13" fmla="*/ 645319 w 721519"/>
                <a:gd name="connsiteY13" fmla="*/ 221456 h 509588"/>
                <a:gd name="connsiteX14" fmla="*/ 628650 w 721519"/>
                <a:gd name="connsiteY14" fmla="*/ 221456 h 509588"/>
                <a:gd name="connsiteX15" fmla="*/ 600075 w 721519"/>
                <a:gd name="connsiteY15" fmla="*/ 226219 h 509588"/>
                <a:gd name="connsiteX16" fmla="*/ 597694 w 721519"/>
                <a:gd name="connsiteY16" fmla="*/ 211931 h 509588"/>
                <a:gd name="connsiteX17" fmla="*/ 595312 w 721519"/>
                <a:gd name="connsiteY17" fmla="*/ 180975 h 509588"/>
                <a:gd name="connsiteX18" fmla="*/ 576262 w 721519"/>
                <a:gd name="connsiteY18" fmla="*/ 169069 h 509588"/>
                <a:gd name="connsiteX19" fmla="*/ 550069 w 721519"/>
                <a:gd name="connsiteY19" fmla="*/ 169069 h 509588"/>
                <a:gd name="connsiteX20" fmla="*/ 523875 w 721519"/>
                <a:gd name="connsiteY20" fmla="*/ 161925 h 509588"/>
                <a:gd name="connsiteX21" fmla="*/ 516731 w 721519"/>
                <a:gd name="connsiteY21" fmla="*/ 157163 h 509588"/>
                <a:gd name="connsiteX22" fmla="*/ 502444 w 721519"/>
                <a:gd name="connsiteY22" fmla="*/ 164306 h 509588"/>
                <a:gd name="connsiteX23" fmla="*/ 488156 w 721519"/>
                <a:gd name="connsiteY23" fmla="*/ 171450 h 509588"/>
                <a:gd name="connsiteX24" fmla="*/ 471487 w 721519"/>
                <a:gd name="connsiteY24" fmla="*/ 154781 h 509588"/>
                <a:gd name="connsiteX25" fmla="*/ 442912 w 721519"/>
                <a:gd name="connsiteY25" fmla="*/ 157163 h 509588"/>
                <a:gd name="connsiteX26" fmla="*/ 431006 w 721519"/>
                <a:gd name="connsiteY26" fmla="*/ 157163 h 509588"/>
                <a:gd name="connsiteX27" fmla="*/ 416719 w 721519"/>
                <a:gd name="connsiteY27" fmla="*/ 135731 h 509588"/>
                <a:gd name="connsiteX28" fmla="*/ 407194 w 721519"/>
                <a:gd name="connsiteY28" fmla="*/ 116681 h 509588"/>
                <a:gd name="connsiteX29" fmla="*/ 376237 w 721519"/>
                <a:gd name="connsiteY29" fmla="*/ 111919 h 509588"/>
                <a:gd name="connsiteX30" fmla="*/ 342900 w 721519"/>
                <a:gd name="connsiteY30" fmla="*/ 104775 h 509588"/>
                <a:gd name="connsiteX31" fmla="*/ 342900 w 721519"/>
                <a:gd name="connsiteY31" fmla="*/ 76200 h 509588"/>
                <a:gd name="connsiteX32" fmla="*/ 342900 w 721519"/>
                <a:gd name="connsiteY32" fmla="*/ 45244 h 509588"/>
                <a:gd name="connsiteX33" fmla="*/ 333375 w 721519"/>
                <a:gd name="connsiteY33" fmla="*/ 16669 h 509588"/>
                <a:gd name="connsiteX34" fmla="*/ 323850 w 721519"/>
                <a:gd name="connsiteY34" fmla="*/ 2381 h 509588"/>
                <a:gd name="connsiteX35" fmla="*/ 304800 w 721519"/>
                <a:gd name="connsiteY35" fmla="*/ 0 h 509588"/>
                <a:gd name="connsiteX36" fmla="*/ 290512 w 721519"/>
                <a:gd name="connsiteY36" fmla="*/ 4763 h 509588"/>
                <a:gd name="connsiteX37" fmla="*/ 261937 w 721519"/>
                <a:gd name="connsiteY37" fmla="*/ 23813 h 509588"/>
                <a:gd name="connsiteX38" fmla="*/ 242887 w 721519"/>
                <a:gd name="connsiteY38" fmla="*/ 50006 h 509588"/>
                <a:gd name="connsiteX39" fmla="*/ 242887 w 721519"/>
                <a:gd name="connsiteY39" fmla="*/ 69056 h 509588"/>
                <a:gd name="connsiteX40" fmla="*/ 238125 w 721519"/>
                <a:gd name="connsiteY40" fmla="*/ 78581 h 509588"/>
                <a:gd name="connsiteX41" fmla="*/ 214312 w 721519"/>
                <a:gd name="connsiteY41" fmla="*/ 78581 h 509588"/>
                <a:gd name="connsiteX42" fmla="*/ 192881 w 721519"/>
                <a:gd name="connsiteY42" fmla="*/ 59531 h 509588"/>
                <a:gd name="connsiteX43" fmla="*/ 178594 w 721519"/>
                <a:gd name="connsiteY43" fmla="*/ 47625 h 509588"/>
                <a:gd name="connsiteX44" fmla="*/ 157162 w 721519"/>
                <a:gd name="connsiteY44" fmla="*/ 50006 h 509588"/>
                <a:gd name="connsiteX45" fmla="*/ 116681 w 721519"/>
                <a:gd name="connsiteY45" fmla="*/ 50006 h 509588"/>
                <a:gd name="connsiteX46" fmla="*/ 107156 w 721519"/>
                <a:gd name="connsiteY46" fmla="*/ 50006 h 509588"/>
                <a:gd name="connsiteX47" fmla="*/ 90487 w 721519"/>
                <a:gd name="connsiteY47" fmla="*/ 69056 h 509588"/>
                <a:gd name="connsiteX48" fmla="*/ 73819 w 721519"/>
                <a:gd name="connsiteY48" fmla="*/ 57150 h 509588"/>
                <a:gd name="connsiteX49" fmla="*/ 47625 w 721519"/>
                <a:gd name="connsiteY49" fmla="*/ 83344 h 509588"/>
                <a:gd name="connsiteX50" fmla="*/ 40481 w 721519"/>
                <a:gd name="connsiteY50" fmla="*/ 100013 h 509588"/>
                <a:gd name="connsiteX51" fmla="*/ 14287 w 721519"/>
                <a:gd name="connsiteY51" fmla="*/ 119063 h 509588"/>
                <a:gd name="connsiteX52" fmla="*/ 9525 w 721519"/>
                <a:gd name="connsiteY52" fmla="*/ 138113 h 509588"/>
                <a:gd name="connsiteX53" fmla="*/ 26194 w 721519"/>
                <a:gd name="connsiteY53" fmla="*/ 164306 h 509588"/>
                <a:gd name="connsiteX54" fmla="*/ 38100 w 721519"/>
                <a:gd name="connsiteY54" fmla="*/ 188119 h 509588"/>
                <a:gd name="connsiteX55" fmla="*/ 59531 w 721519"/>
                <a:gd name="connsiteY55" fmla="*/ 202407 h 509588"/>
                <a:gd name="connsiteX56" fmla="*/ 64294 w 721519"/>
                <a:gd name="connsiteY56" fmla="*/ 238125 h 509588"/>
                <a:gd name="connsiteX57" fmla="*/ 59531 w 721519"/>
                <a:gd name="connsiteY57" fmla="*/ 266700 h 509588"/>
                <a:gd name="connsiteX58" fmla="*/ 59531 w 721519"/>
                <a:gd name="connsiteY58" fmla="*/ 266700 h 509588"/>
                <a:gd name="connsiteX59" fmla="*/ 52387 w 721519"/>
                <a:gd name="connsiteY59" fmla="*/ 278606 h 509588"/>
                <a:gd name="connsiteX60" fmla="*/ 21431 w 721519"/>
                <a:gd name="connsiteY60" fmla="*/ 285750 h 509588"/>
                <a:gd name="connsiteX61" fmla="*/ 19050 w 721519"/>
                <a:gd name="connsiteY61" fmla="*/ 309563 h 509588"/>
                <a:gd name="connsiteX62" fmla="*/ 33337 w 721519"/>
                <a:gd name="connsiteY62" fmla="*/ 314325 h 509588"/>
                <a:gd name="connsiteX63" fmla="*/ 35719 w 721519"/>
                <a:gd name="connsiteY63" fmla="*/ 335756 h 509588"/>
                <a:gd name="connsiteX64" fmla="*/ 33338 w 721519"/>
                <a:gd name="connsiteY64" fmla="*/ 350044 h 509588"/>
                <a:gd name="connsiteX65" fmla="*/ 0 w 721519"/>
                <a:gd name="connsiteY65" fmla="*/ 352425 h 509588"/>
                <a:gd name="connsiteX66" fmla="*/ 11907 w 721519"/>
                <a:gd name="connsiteY66" fmla="*/ 383382 h 509588"/>
                <a:gd name="connsiteX67" fmla="*/ 4762 w 721519"/>
                <a:gd name="connsiteY67" fmla="*/ 404813 h 509588"/>
                <a:gd name="connsiteX68" fmla="*/ 26194 w 721519"/>
                <a:gd name="connsiteY68" fmla="*/ 411956 h 509588"/>
                <a:gd name="connsiteX69" fmla="*/ 71437 w 721519"/>
                <a:gd name="connsiteY69" fmla="*/ 411956 h 509588"/>
                <a:gd name="connsiteX70" fmla="*/ 88106 w 721519"/>
                <a:gd name="connsiteY70" fmla="*/ 433388 h 509588"/>
                <a:gd name="connsiteX71" fmla="*/ 116681 w 721519"/>
                <a:gd name="connsiteY71" fmla="*/ 416719 h 509588"/>
                <a:gd name="connsiteX72" fmla="*/ 142875 w 721519"/>
                <a:gd name="connsiteY72" fmla="*/ 421481 h 509588"/>
                <a:gd name="connsiteX73" fmla="*/ 147637 w 721519"/>
                <a:gd name="connsiteY73" fmla="*/ 431006 h 509588"/>
                <a:gd name="connsiteX74" fmla="*/ 130969 w 721519"/>
                <a:gd name="connsiteY74" fmla="*/ 447675 h 509588"/>
                <a:gd name="connsiteX75" fmla="*/ 130969 w 721519"/>
                <a:gd name="connsiteY75" fmla="*/ 485775 h 509588"/>
                <a:gd name="connsiteX76" fmla="*/ 140494 w 721519"/>
                <a:gd name="connsiteY76" fmla="*/ 509588 h 509588"/>
                <a:gd name="connsiteX77" fmla="*/ 190500 w 721519"/>
                <a:gd name="connsiteY77" fmla="*/ 495300 h 509588"/>
                <a:gd name="connsiteX78" fmla="*/ 254794 w 721519"/>
                <a:gd name="connsiteY78" fmla="*/ 481013 h 509588"/>
                <a:gd name="connsiteX79" fmla="*/ 295275 w 721519"/>
                <a:gd name="connsiteY79" fmla="*/ 471488 h 509588"/>
                <a:gd name="connsiteX80" fmla="*/ 333375 w 721519"/>
                <a:gd name="connsiteY80" fmla="*/ 469106 h 509588"/>
                <a:gd name="connsiteX81" fmla="*/ 354806 w 721519"/>
                <a:gd name="connsiteY81" fmla="*/ 459581 h 509588"/>
                <a:gd name="connsiteX82" fmla="*/ 364331 w 721519"/>
                <a:gd name="connsiteY82" fmla="*/ 440531 h 509588"/>
                <a:gd name="connsiteX83" fmla="*/ 388144 w 721519"/>
                <a:gd name="connsiteY83" fmla="*/ 423863 h 509588"/>
                <a:gd name="connsiteX84" fmla="*/ 459581 w 721519"/>
                <a:gd name="connsiteY84" fmla="*/ 423863 h 509588"/>
                <a:gd name="connsiteX0" fmla="*/ 459581 w 721519"/>
                <a:gd name="connsiteY0" fmla="*/ 423863 h 509588"/>
                <a:gd name="connsiteX1" fmla="*/ 581025 w 721519"/>
                <a:gd name="connsiteY1" fmla="*/ 378619 h 509588"/>
                <a:gd name="connsiteX2" fmla="*/ 614362 w 721519"/>
                <a:gd name="connsiteY2" fmla="*/ 369094 h 509588"/>
                <a:gd name="connsiteX3" fmla="*/ 614362 w 721519"/>
                <a:gd name="connsiteY3" fmla="*/ 369094 h 509588"/>
                <a:gd name="connsiteX4" fmla="*/ 645319 w 721519"/>
                <a:gd name="connsiteY4" fmla="*/ 350044 h 509588"/>
                <a:gd name="connsiteX5" fmla="*/ 678656 w 721519"/>
                <a:gd name="connsiteY5" fmla="*/ 352425 h 509588"/>
                <a:gd name="connsiteX6" fmla="*/ 666750 w 721519"/>
                <a:gd name="connsiteY6" fmla="*/ 316706 h 509588"/>
                <a:gd name="connsiteX7" fmla="*/ 704850 w 721519"/>
                <a:gd name="connsiteY7" fmla="*/ 314325 h 509588"/>
                <a:gd name="connsiteX8" fmla="*/ 721519 w 721519"/>
                <a:gd name="connsiteY8" fmla="*/ 297656 h 509588"/>
                <a:gd name="connsiteX9" fmla="*/ 721519 w 721519"/>
                <a:gd name="connsiteY9" fmla="*/ 297656 h 509588"/>
                <a:gd name="connsiteX10" fmla="*/ 697706 w 721519"/>
                <a:gd name="connsiteY10" fmla="*/ 257175 h 509588"/>
                <a:gd name="connsiteX11" fmla="*/ 678656 w 721519"/>
                <a:gd name="connsiteY11" fmla="*/ 230981 h 509588"/>
                <a:gd name="connsiteX12" fmla="*/ 671512 w 721519"/>
                <a:gd name="connsiteY12" fmla="*/ 219075 h 509588"/>
                <a:gd name="connsiteX13" fmla="*/ 645319 w 721519"/>
                <a:gd name="connsiteY13" fmla="*/ 221456 h 509588"/>
                <a:gd name="connsiteX14" fmla="*/ 628650 w 721519"/>
                <a:gd name="connsiteY14" fmla="*/ 221456 h 509588"/>
                <a:gd name="connsiteX15" fmla="*/ 600075 w 721519"/>
                <a:gd name="connsiteY15" fmla="*/ 226219 h 509588"/>
                <a:gd name="connsiteX16" fmla="*/ 597694 w 721519"/>
                <a:gd name="connsiteY16" fmla="*/ 211931 h 509588"/>
                <a:gd name="connsiteX17" fmla="*/ 595312 w 721519"/>
                <a:gd name="connsiteY17" fmla="*/ 180975 h 509588"/>
                <a:gd name="connsiteX18" fmla="*/ 576262 w 721519"/>
                <a:gd name="connsiteY18" fmla="*/ 169069 h 509588"/>
                <a:gd name="connsiteX19" fmla="*/ 550069 w 721519"/>
                <a:gd name="connsiteY19" fmla="*/ 169069 h 509588"/>
                <a:gd name="connsiteX20" fmla="*/ 523875 w 721519"/>
                <a:gd name="connsiteY20" fmla="*/ 161925 h 509588"/>
                <a:gd name="connsiteX21" fmla="*/ 516731 w 721519"/>
                <a:gd name="connsiteY21" fmla="*/ 157163 h 509588"/>
                <a:gd name="connsiteX22" fmla="*/ 502444 w 721519"/>
                <a:gd name="connsiteY22" fmla="*/ 164306 h 509588"/>
                <a:gd name="connsiteX23" fmla="*/ 488156 w 721519"/>
                <a:gd name="connsiteY23" fmla="*/ 171450 h 509588"/>
                <a:gd name="connsiteX24" fmla="*/ 471487 w 721519"/>
                <a:gd name="connsiteY24" fmla="*/ 154781 h 509588"/>
                <a:gd name="connsiteX25" fmla="*/ 442912 w 721519"/>
                <a:gd name="connsiteY25" fmla="*/ 157163 h 509588"/>
                <a:gd name="connsiteX26" fmla="*/ 431006 w 721519"/>
                <a:gd name="connsiteY26" fmla="*/ 157163 h 509588"/>
                <a:gd name="connsiteX27" fmla="*/ 416719 w 721519"/>
                <a:gd name="connsiteY27" fmla="*/ 135731 h 509588"/>
                <a:gd name="connsiteX28" fmla="*/ 407194 w 721519"/>
                <a:gd name="connsiteY28" fmla="*/ 116681 h 509588"/>
                <a:gd name="connsiteX29" fmla="*/ 376237 w 721519"/>
                <a:gd name="connsiteY29" fmla="*/ 111919 h 509588"/>
                <a:gd name="connsiteX30" fmla="*/ 342900 w 721519"/>
                <a:gd name="connsiteY30" fmla="*/ 104775 h 509588"/>
                <a:gd name="connsiteX31" fmla="*/ 342900 w 721519"/>
                <a:gd name="connsiteY31" fmla="*/ 76200 h 509588"/>
                <a:gd name="connsiteX32" fmla="*/ 342900 w 721519"/>
                <a:gd name="connsiteY32" fmla="*/ 45244 h 509588"/>
                <a:gd name="connsiteX33" fmla="*/ 333375 w 721519"/>
                <a:gd name="connsiteY33" fmla="*/ 16669 h 509588"/>
                <a:gd name="connsiteX34" fmla="*/ 323850 w 721519"/>
                <a:gd name="connsiteY34" fmla="*/ 2381 h 509588"/>
                <a:gd name="connsiteX35" fmla="*/ 304800 w 721519"/>
                <a:gd name="connsiteY35" fmla="*/ 0 h 509588"/>
                <a:gd name="connsiteX36" fmla="*/ 290512 w 721519"/>
                <a:gd name="connsiteY36" fmla="*/ 4763 h 509588"/>
                <a:gd name="connsiteX37" fmla="*/ 261937 w 721519"/>
                <a:gd name="connsiteY37" fmla="*/ 23813 h 509588"/>
                <a:gd name="connsiteX38" fmla="*/ 242887 w 721519"/>
                <a:gd name="connsiteY38" fmla="*/ 50006 h 509588"/>
                <a:gd name="connsiteX39" fmla="*/ 242887 w 721519"/>
                <a:gd name="connsiteY39" fmla="*/ 69056 h 509588"/>
                <a:gd name="connsiteX40" fmla="*/ 238125 w 721519"/>
                <a:gd name="connsiteY40" fmla="*/ 71438 h 509588"/>
                <a:gd name="connsiteX41" fmla="*/ 214312 w 721519"/>
                <a:gd name="connsiteY41" fmla="*/ 78581 h 509588"/>
                <a:gd name="connsiteX42" fmla="*/ 192881 w 721519"/>
                <a:gd name="connsiteY42" fmla="*/ 59531 h 509588"/>
                <a:gd name="connsiteX43" fmla="*/ 178594 w 721519"/>
                <a:gd name="connsiteY43" fmla="*/ 47625 h 509588"/>
                <a:gd name="connsiteX44" fmla="*/ 157162 w 721519"/>
                <a:gd name="connsiteY44" fmla="*/ 50006 h 509588"/>
                <a:gd name="connsiteX45" fmla="*/ 116681 w 721519"/>
                <a:gd name="connsiteY45" fmla="*/ 50006 h 509588"/>
                <a:gd name="connsiteX46" fmla="*/ 107156 w 721519"/>
                <a:gd name="connsiteY46" fmla="*/ 50006 h 509588"/>
                <a:gd name="connsiteX47" fmla="*/ 90487 w 721519"/>
                <a:gd name="connsiteY47" fmla="*/ 69056 h 509588"/>
                <a:gd name="connsiteX48" fmla="*/ 73819 w 721519"/>
                <a:gd name="connsiteY48" fmla="*/ 57150 h 509588"/>
                <a:gd name="connsiteX49" fmla="*/ 47625 w 721519"/>
                <a:gd name="connsiteY49" fmla="*/ 83344 h 509588"/>
                <a:gd name="connsiteX50" fmla="*/ 40481 w 721519"/>
                <a:gd name="connsiteY50" fmla="*/ 100013 h 509588"/>
                <a:gd name="connsiteX51" fmla="*/ 14287 w 721519"/>
                <a:gd name="connsiteY51" fmla="*/ 119063 h 509588"/>
                <a:gd name="connsiteX52" fmla="*/ 9525 w 721519"/>
                <a:gd name="connsiteY52" fmla="*/ 138113 h 509588"/>
                <a:gd name="connsiteX53" fmla="*/ 26194 w 721519"/>
                <a:gd name="connsiteY53" fmla="*/ 164306 h 509588"/>
                <a:gd name="connsiteX54" fmla="*/ 38100 w 721519"/>
                <a:gd name="connsiteY54" fmla="*/ 188119 h 509588"/>
                <a:gd name="connsiteX55" fmla="*/ 59531 w 721519"/>
                <a:gd name="connsiteY55" fmla="*/ 202407 h 509588"/>
                <a:gd name="connsiteX56" fmla="*/ 64294 w 721519"/>
                <a:gd name="connsiteY56" fmla="*/ 238125 h 509588"/>
                <a:gd name="connsiteX57" fmla="*/ 59531 w 721519"/>
                <a:gd name="connsiteY57" fmla="*/ 266700 h 509588"/>
                <a:gd name="connsiteX58" fmla="*/ 59531 w 721519"/>
                <a:gd name="connsiteY58" fmla="*/ 266700 h 509588"/>
                <a:gd name="connsiteX59" fmla="*/ 52387 w 721519"/>
                <a:gd name="connsiteY59" fmla="*/ 278606 h 509588"/>
                <a:gd name="connsiteX60" fmla="*/ 21431 w 721519"/>
                <a:gd name="connsiteY60" fmla="*/ 285750 h 509588"/>
                <a:gd name="connsiteX61" fmla="*/ 19050 w 721519"/>
                <a:gd name="connsiteY61" fmla="*/ 309563 h 509588"/>
                <a:gd name="connsiteX62" fmla="*/ 33337 w 721519"/>
                <a:gd name="connsiteY62" fmla="*/ 314325 h 509588"/>
                <a:gd name="connsiteX63" fmla="*/ 35719 w 721519"/>
                <a:gd name="connsiteY63" fmla="*/ 335756 h 509588"/>
                <a:gd name="connsiteX64" fmla="*/ 33338 w 721519"/>
                <a:gd name="connsiteY64" fmla="*/ 350044 h 509588"/>
                <a:gd name="connsiteX65" fmla="*/ 0 w 721519"/>
                <a:gd name="connsiteY65" fmla="*/ 352425 h 509588"/>
                <a:gd name="connsiteX66" fmla="*/ 11907 w 721519"/>
                <a:gd name="connsiteY66" fmla="*/ 383382 h 509588"/>
                <a:gd name="connsiteX67" fmla="*/ 4762 w 721519"/>
                <a:gd name="connsiteY67" fmla="*/ 404813 h 509588"/>
                <a:gd name="connsiteX68" fmla="*/ 26194 w 721519"/>
                <a:gd name="connsiteY68" fmla="*/ 411956 h 509588"/>
                <a:gd name="connsiteX69" fmla="*/ 71437 w 721519"/>
                <a:gd name="connsiteY69" fmla="*/ 411956 h 509588"/>
                <a:gd name="connsiteX70" fmla="*/ 88106 w 721519"/>
                <a:gd name="connsiteY70" fmla="*/ 433388 h 509588"/>
                <a:gd name="connsiteX71" fmla="*/ 116681 w 721519"/>
                <a:gd name="connsiteY71" fmla="*/ 416719 h 509588"/>
                <a:gd name="connsiteX72" fmla="*/ 142875 w 721519"/>
                <a:gd name="connsiteY72" fmla="*/ 421481 h 509588"/>
                <a:gd name="connsiteX73" fmla="*/ 147637 w 721519"/>
                <a:gd name="connsiteY73" fmla="*/ 431006 h 509588"/>
                <a:gd name="connsiteX74" fmla="*/ 130969 w 721519"/>
                <a:gd name="connsiteY74" fmla="*/ 447675 h 509588"/>
                <a:gd name="connsiteX75" fmla="*/ 130969 w 721519"/>
                <a:gd name="connsiteY75" fmla="*/ 485775 h 509588"/>
                <a:gd name="connsiteX76" fmla="*/ 140494 w 721519"/>
                <a:gd name="connsiteY76" fmla="*/ 509588 h 509588"/>
                <a:gd name="connsiteX77" fmla="*/ 190500 w 721519"/>
                <a:gd name="connsiteY77" fmla="*/ 495300 h 509588"/>
                <a:gd name="connsiteX78" fmla="*/ 254794 w 721519"/>
                <a:gd name="connsiteY78" fmla="*/ 481013 h 509588"/>
                <a:gd name="connsiteX79" fmla="*/ 295275 w 721519"/>
                <a:gd name="connsiteY79" fmla="*/ 471488 h 509588"/>
                <a:gd name="connsiteX80" fmla="*/ 333375 w 721519"/>
                <a:gd name="connsiteY80" fmla="*/ 469106 h 509588"/>
                <a:gd name="connsiteX81" fmla="*/ 354806 w 721519"/>
                <a:gd name="connsiteY81" fmla="*/ 459581 h 509588"/>
                <a:gd name="connsiteX82" fmla="*/ 364331 w 721519"/>
                <a:gd name="connsiteY82" fmla="*/ 440531 h 509588"/>
                <a:gd name="connsiteX83" fmla="*/ 388144 w 721519"/>
                <a:gd name="connsiteY83" fmla="*/ 423863 h 509588"/>
                <a:gd name="connsiteX84" fmla="*/ 459581 w 721519"/>
                <a:gd name="connsiteY84" fmla="*/ 423863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721519" h="509588">
                  <a:moveTo>
                    <a:pt x="459581" y="423863"/>
                  </a:moveTo>
                  <a:lnTo>
                    <a:pt x="581025" y="378619"/>
                  </a:lnTo>
                  <a:lnTo>
                    <a:pt x="614362" y="369094"/>
                  </a:lnTo>
                  <a:lnTo>
                    <a:pt x="614362" y="369094"/>
                  </a:lnTo>
                  <a:lnTo>
                    <a:pt x="645319" y="350044"/>
                  </a:lnTo>
                  <a:lnTo>
                    <a:pt x="678656" y="352425"/>
                  </a:lnTo>
                  <a:lnTo>
                    <a:pt x="666750" y="316706"/>
                  </a:lnTo>
                  <a:lnTo>
                    <a:pt x="704850" y="314325"/>
                  </a:lnTo>
                  <a:lnTo>
                    <a:pt x="721519" y="297656"/>
                  </a:lnTo>
                  <a:lnTo>
                    <a:pt x="721519" y="297656"/>
                  </a:lnTo>
                  <a:lnTo>
                    <a:pt x="697706" y="257175"/>
                  </a:lnTo>
                  <a:lnTo>
                    <a:pt x="678656" y="230981"/>
                  </a:lnTo>
                  <a:lnTo>
                    <a:pt x="671512" y="219075"/>
                  </a:lnTo>
                  <a:lnTo>
                    <a:pt x="645319" y="221456"/>
                  </a:lnTo>
                  <a:lnTo>
                    <a:pt x="628650" y="221456"/>
                  </a:lnTo>
                  <a:lnTo>
                    <a:pt x="600075" y="226219"/>
                  </a:lnTo>
                  <a:lnTo>
                    <a:pt x="597694" y="211931"/>
                  </a:lnTo>
                  <a:lnTo>
                    <a:pt x="595312" y="180975"/>
                  </a:lnTo>
                  <a:lnTo>
                    <a:pt x="576262" y="169069"/>
                  </a:lnTo>
                  <a:lnTo>
                    <a:pt x="550069" y="169069"/>
                  </a:lnTo>
                  <a:lnTo>
                    <a:pt x="523875" y="161925"/>
                  </a:lnTo>
                  <a:lnTo>
                    <a:pt x="516731" y="157163"/>
                  </a:lnTo>
                  <a:lnTo>
                    <a:pt x="502444" y="164306"/>
                  </a:lnTo>
                  <a:lnTo>
                    <a:pt x="488156" y="171450"/>
                  </a:lnTo>
                  <a:lnTo>
                    <a:pt x="471487" y="154781"/>
                  </a:lnTo>
                  <a:lnTo>
                    <a:pt x="442912" y="157163"/>
                  </a:lnTo>
                  <a:lnTo>
                    <a:pt x="431006" y="157163"/>
                  </a:lnTo>
                  <a:lnTo>
                    <a:pt x="416719" y="135731"/>
                  </a:lnTo>
                  <a:lnTo>
                    <a:pt x="407194" y="116681"/>
                  </a:lnTo>
                  <a:lnTo>
                    <a:pt x="376237" y="111919"/>
                  </a:lnTo>
                  <a:lnTo>
                    <a:pt x="342900" y="104775"/>
                  </a:lnTo>
                  <a:lnTo>
                    <a:pt x="342900" y="76200"/>
                  </a:lnTo>
                  <a:lnTo>
                    <a:pt x="342900" y="45244"/>
                  </a:lnTo>
                  <a:lnTo>
                    <a:pt x="333375" y="16669"/>
                  </a:lnTo>
                  <a:lnTo>
                    <a:pt x="323850" y="2381"/>
                  </a:lnTo>
                  <a:lnTo>
                    <a:pt x="304800" y="0"/>
                  </a:lnTo>
                  <a:lnTo>
                    <a:pt x="290512" y="4763"/>
                  </a:lnTo>
                  <a:lnTo>
                    <a:pt x="261937" y="23813"/>
                  </a:lnTo>
                  <a:lnTo>
                    <a:pt x="242887" y="50006"/>
                  </a:lnTo>
                  <a:lnTo>
                    <a:pt x="242887" y="69056"/>
                  </a:lnTo>
                  <a:lnTo>
                    <a:pt x="238125" y="71438"/>
                  </a:lnTo>
                  <a:lnTo>
                    <a:pt x="214312" y="78581"/>
                  </a:lnTo>
                  <a:lnTo>
                    <a:pt x="192881" y="59531"/>
                  </a:lnTo>
                  <a:lnTo>
                    <a:pt x="178594" y="47625"/>
                  </a:lnTo>
                  <a:lnTo>
                    <a:pt x="157162" y="50006"/>
                  </a:lnTo>
                  <a:lnTo>
                    <a:pt x="116681" y="50006"/>
                  </a:lnTo>
                  <a:lnTo>
                    <a:pt x="107156" y="50006"/>
                  </a:lnTo>
                  <a:lnTo>
                    <a:pt x="90487" y="69056"/>
                  </a:lnTo>
                  <a:lnTo>
                    <a:pt x="73819" y="57150"/>
                  </a:lnTo>
                  <a:lnTo>
                    <a:pt x="47625" y="83344"/>
                  </a:lnTo>
                  <a:lnTo>
                    <a:pt x="40481" y="100013"/>
                  </a:lnTo>
                  <a:lnTo>
                    <a:pt x="14287" y="119063"/>
                  </a:lnTo>
                  <a:lnTo>
                    <a:pt x="9525" y="138113"/>
                  </a:lnTo>
                  <a:lnTo>
                    <a:pt x="26194" y="164306"/>
                  </a:lnTo>
                  <a:lnTo>
                    <a:pt x="38100" y="188119"/>
                  </a:lnTo>
                  <a:lnTo>
                    <a:pt x="59531" y="202407"/>
                  </a:lnTo>
                  <a:lnTo>
                    <a:pt x="64294" y="238125"/>
                  </a:lnTo>
                  <a:lnTo>
                    <a:pt x="59531" y="266700"/>
                  </a:lnTo>
                  <a:lnTo>
                    <a:pt x="59531" y="266700"/>
                  </a:lnTo>
                  <a:cubicBezTo>
                    <a:pt x="58340" y="268684"/>
                    <a:pt x="57149" y="277018"/>
                    <a:pt x="52387" y="278606"/>
                  </a:cubicBezTo>
                  <a:lnTo>
                    <a:pt x="21431" y="285750"/>
                  </a:lnTo>
                  <a:lnTo>
                    <a:pt x="19050" y="309563"/>
                  </a:lnTo>
                  <a:lnTo>
                    <a:pt x="33337" y="314325"/>
                  </a:lnTo>
                  <a:lnTo>
                    <a:pt x="35719" y="335756"/>
                  </a:lnTo>
                  <a:lnTo>
                    <a:pt x="33338" y="350044"/>
                  </a:lnTo>
                  <a:lnTo>
                    <a:pt x="0" y="352425"/>
                  </a:lnTo>
                  <a:lnTo>
                    <a:pt x="11907" y="383382"/>
                  </a:lnTo>
                  <a:lnTo>
                    <a:pt x="4762" y="404813"/>
                  </a:lnTo>
                  <a:lnTo>
                    <a:pt x="26194" y="411956"/>
                  </a:lnTo>
                  <a:lnTo>
                    <a:pt x="71437" y="411956"/>
                  </a:lnTo>
                  <a:lnTo>
                    <a:pt x="88106" y="433388"/>
                  </a:lnTo>
                  <a:lnTo>
                    <a:pt x="116681" y="416719"/>
                  </a:lnTo>
                  <a:cubicBezTo>
                    <a:pt x="125412" y="418306"/>
                    <a:pt x="137716" y="419100"/>
                    <a:pt x="142875" y="421481"/>
                  </a:cubicBezTo>
                  <a:cubicBezTo>
                    <a:pt x="148034" y="423862"/>
                    <a:pt x="146050" y="427831"/>
                    <a:pt x="147637" y="431006"/>
                  </a:cubicBezTo>
                  <a:lnTo>
                    <a:pt x="130969" y="447675"/>
                  </a:lnTo>
                  <a:lnTo>
                    <a:pt x="130969" y="485775"/>
                  </a:lnTo>
                  <a:lnTo>
                    <a:pt x="140494" y="509588"/>
                  </a:lnTo>
                  <a:lnTo>
                    <a:pt x="190500" y="495300"/>
                  </a:lnTo>
                  <a:lnTo>
                    <a:pt x="254794" y="481013"/>
                  </a:lnTo>
                  <a:lnTo>
                    <a:pt x="295275" y="471488"/>
                  </a:lnTo>
                  <a:lnTo>
                    <a:pt x="333375" y="469106"/>
                  </a:lnTo>
                  <a:cubicBezTo>
                    <a:pt x="338931" y="463550"/>
                    <a:pt x="349250" y="465137"/>
                    <a:pt x="354806" y="459581"/>
                  </a:cubicBezTo>
                  <a:lnTo>
                    <a:pt x="364331" y="440531"/>
                  </a:lnTo>
                  <a:lnTo>
                    <a:pt x="388144" y="423863"/>
                  </a:lnTo>
                  <a:lnTo>
                    <a:pt x="459581" y="423863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700">
                <a:latin typeface="Arial Narrow" pitchFamily="34" charset="0"/>
              </a:endParaRPr>
            </a:p>
          </p:txBody>
        </p:sp>
        <p:sp>
          <p:nvSpPr>
            <p:cNvPr id="67" name="Тюменская обл."/>
            <p:cNvSpPr/>
            <p:nvPr/>
          </p:nvSpPr>
          <p:spPr>
            <a:xfrm>
              <a:off x="6818313" y="7734300"/>
              <a:ext cx="1104900" cy="974725"/>
            </a:xfrm>
            <a:custGeom>
              <a:avLst/>
              <a:gdLst>
                <a:gd name="connsiteX0" fmla="*/ 616743 w 1109662"/>
                <a:gd name="connsiteY0" fmla="*/ 959643 h 959643"/>
                <a:gd name="connsiteX1" fmla="*/ 595312 w 1109662"/>
                <a:gd name="connsiteY1" fmla="*/ 914400 h 959643"/>
                <a:gd name="connsiteX2" fmla="*/ 631031 w 1109662"/>
                <a:gd name="connsiteY2" fmla="*/ 904875 h 959643"/>
                <a:gd name="connsiteX3" fmla="*/ 614362 w 1109662"/>
                <a:gd name="connsiteY3" fmla="*/ 876300 h 959643"/>
                <a:gd name="connsiteX4" fmla="*/ 611981 w 1109662"/>
                <a:gd name="connsiteY4" fmla="*/ 833437 h 959643"/>
                <a:gd name="connsiteX5" fmla="*/ 638175 w 1109662"/>
                <a:gd name="connsiteY5" fmla="*/ 831056 h 959643"/>
                <a:gd name="connsiteX6" fmla="*/ 652462 w 1109662"/>
                <a:gd name="connsiteY6" fmla="*/ 816768 h 959643"/>
                <a:gd name="connsiteX7" fmla="*/ 642937 w 1109662"/>
                <a:gd name="connsiteY7" fmla="*/ 790575 h 959643"/>
                <a:gd name="connsiteX8" fmla="*/ 633412 w 1109662"/>
                <a:gd name="connsiteY8" fmla="*/ 769143 h 959643"/>
                <a:gd name="connsiteX9" fmla="*/ 661987 w 1109662"/>
                <a:gd name="connsiteY9" fmla="*/ 752475 h 959643"/>
                <a:gd name="connsiteX10" fmla="*/ 635793 w 1109662"/>
                <a:gd name="connsiteY10" fmla="*/ 738187 h 959643"/>
                <a:gd name="connsiteX11" fmla="*/ 661987 w 1109662"/>
                <a:gd name="connsiteY11" fmla="*/ 719137 h 959643"/>
                <a:gd name="connsiteX12" fmla="*/ 664368 w 1109662"/>
                <a:gd name="connsiteY12" fmla="*/ 690562 h 959643"/>
                <a:gd name="connsiteX13" fmla="*/ 695325 w 1109662"/>
                <a:gd name="connsiteY13" fmla="*/ 690562 h 959643"/>
                <a:gd name="connsiteX14" fmla="*/ 728662 w 1109662"/>
                <a:gd name="connsiteY14" fmla="*/ 673893 h 959643"/>
                <a:gd name="connsiteX15" fmla="*/ 731043 w 1109662"/>
                <a:gd name="connsiteY15" fmla="*/ 654843 h 959643"/>
                <a:gd name="connsiteX16" fmla="*/ 704850 w 1109662"/>
                <a:gd name="connsiteY16" fmla="*/ 616743 h 959643"/>
                <a:gd name="connsiteX17" fmla="*/ 683418 w 1109662"/>
                <a:gd name="connsiteY17" fmla="*/ 588168 h 959643"/>
                <a:gd name="connsiteX18" fmla="*/ 661987 w 1109662"/>
                <a:gd name="connsiteY18" fmla="*/ 559593 h 959643"/>
                <a:gd name="connsiteX19" fmla="*/ 652462 w 1109662"/>
                <a:gd name="connsiteY19" fmla="*/ 542925 h 959643"/>
                <a:gd name="connsiteX20" fmla="*/ 628650 w 1109662"/>
                <a:gd name="connsiteY20" fmla="*/ 566737 h 959643"/>
                <a:gd name="connsiteX21" fmla="*/ 609600 w 1109662"/>
                <a:gd name="connsiteY21" fmla="*/ 576262 h 959643"/>
                <a:gd name="connsiteX22" fmla="*/ 590550 w 1109662"/>
                <a:gd name="connsiteY22" fmla="*/ 559593 h 959643"/>
                <a:gd name="connsiteX23" fmla="*/ 590550 w 1109662"/>
                <a:gd name="connsiteY23" fmla="*/ 545306 h 959643"/>
                <a:gd name="connsiteX24" fmla="*/ 614362 w 1109662"/>
                <a:gd name="connsiteY24" fmla="*/ 521493 h 959643"/>
                <a:gd name="connsiteX25" fmla="*/ 619125 w 1109662"/>
                <a:gd name="connsiteY25" fmla="*/ 514350 h 959643"/>
                <a:gd name="connsiteX26" fmla="*/ 609600 w 1109662"/>
                <a:gd name="connsiteY26" fmla="*/ 476250 h 959643"/>
                <a:gd name="connsiteX27" fmla="*/ 600075 w 1109662"/>
                <a:gd name="connsiteY27" fmla="*/ 452437 h 959643"/>
                <a:gd name="connsiteX28" fmla="*/ 597693 w 1109662"/>
                <a:gd name="connsiteY28" fmla="*/ 421481 h 959643"/>
                <a:gd name="connsiteX29" fmla="*/ 621506 w 1109662"/>
                <a:gd name="connsiteY29" fmla="*/ 359568 h 959643"/>
                <a:gd name="connsiteX30" fmla="*/ 645318 w 1109662"/>
                <a:gd name="connsiteY30" fmla="*/ 300037 h 959643"/>
                <a:gd name="connsiteX31" fmla="*/ 683418 w 1109662"/>
                <a:gd name="connsiteY31" fmla="*/ 328612 h 959643"/>
                <a:gd name="connsiteX32" fmla="*/ 695325 w 1109662"/>
                <a:gd name="connsiteY32" fmla="*/ 340518 h 959643"/>
                <a:gd name="connsiteX33" fmla="*/ 692943 w 1109662"/>
                <a:gd name="connsiteY33" fmla="*/ 409575 h 959643"/>
                <a:gd name="connsiteX34" fmla="*/ 762000 w 1109662"/>
                <a:gd name="connsiteY34" fmla="*/ 395287 h 959643"/>
                <a:gd name="connsiteX35" fmla="*/ 797718 w 1109662"/>
                <a:gd name="connsiteY35" fmla="*/ 419100 h 959643"/>
                <a:gd name="connsiteX36" fmla="*/ 857250 w 1109662"/>
                <a:gd name="connsiteY36" fmla="*/ 423862 h 959643"/>
                <a:gd name="connsiteX37" fmla="*/ 907256 w 1109662"/>
                <a:gd name="connsiteY37" fmla="*/ 373856 h 959643"/>
                <a:gd name="connsiteX38" fmla="*/ 1016793 w 1109662"/>
                <a:gd name="connsiteY38" fmla="*/ 390525 h 959643"/>
                <a:gd name="connsiteX39" fmla="*/ 1076325 w 1109662"/>
                <a:gd name="connsiteY39" fmla="*/ 340518 h 959643"/>
                <a:gd name="connsiteX40" fmla="*/ 1109662 w 1109662"/>
                <a:gd name="connsiteY40" fmla="*/ 288131 h 959643"/>
                <a:gd name="connsiteX41" fmla="*/ 1100137 w 1109662"/>
                <a:gd name="connsiteY41" fmla="*/ 266700 h 959643"/>
                <a:gd name="connsiteX42" fmla="*/ 1045368 w 1109662"/>
                <a:gd name="connsiteY42" fmla="*/ 269081 h 959643"/>
                <a:gd name="connsiteX43" fmla="*/ 1009650 w 1109662"/>
                <a:gd name="connsiteY43" fmla="*/ 271462 h 959643"/>
                <a:gd name="connsiteX44" fmla="*/ 983456 w 1109662"/>
                <a:gd name="connsiteY44" fmla="*/ 247650 h 959643"/>
                <a:gd name="connsiteX45" fmla="*/ 954881 w 1109662"/>
                <a:gd name="connsiteY45" fmla="*/ 240506 h 959643"/>
                <a:gd name="connsiteX46" fmla="*/ 942975 w 1109662"/>
                <a:gd name="connsiteY46" fmla="*/ 252412 h 959643"/>
                <a:gd name="connsiteX47" fmla="*/ 902493 w 1109662"/>
                <a:gd name="connsiteY47" fmla="*/ 250031 h 959643"/>
                <a:gd name="connsiteX48" fmla="*/ 890587 w 1109662"/>
                <a:gd name="connsiteY48" fmla="*/ 242887 h 959643"/>
                <a:gd name="connsiteX49" fmla="*/ 881062 w 1109662"/>
                <a:gd name="connsiteY49" fmla="*/ 214312 h 959643"/>
                <a:gd name="connsiteX50" fmla="*/ 883443 w 1109662"/>
                <a:gd name="connsiteY50" fmla="*/ 192881 h 959643"/>
                <a:gd name="connsiteX51" fmla="*/ 883443 w 1109662"/>
                <a:gd name="connsiteY51" fmla="*/ 192881 h 959643"/>
                <a:gd name="connsiteX52" fmla="*/ 847725 w 1109662"/>
                <a:gd name="connsiteY52" fmla="*/ 180975 h 959643"/>
                <a:gd name="connsiteX53" fmla="*/ 823912 w 1109662"/>
                <a:gd name="connsiteY53" fmla="*/ 176212 h 959643"/>
                <a:gd name="connsiteX54" fmla="*/ 819150 w 1109662"/>
                <a:gd name="connsiteY54" fmla="*/ 152400 h 959643"/>
                <a:gd name="connsiteX55" fmla="*/ 809625 w 1109662"/>
                <a:gd name="connsiteY55" fmla="*/ 126206 h 959643"/>
                <a:gd name="connsiteX56" fmla="*/ 792956 w 1109662"/>
                <a:gd name="connsiteY56" fmla="*/ 104775 h 959643"/>
                <a:gd name="connsiteX57" fmla="*/ 771525 w 1109662"/>
                <a:gd name="connsiteY57" fmla="*/ 92868 h 959643"/>
                <a:gd name="connsiteX58" fmla="*/ 752475 w 1109662"/>
                <a:gd name="connsiteY58" fmla="*/ 83343 h 959643"/>
                <a:gd name="connsiteX59" fmla="*/ 721518 w 1109662"/>
                <a:gd name="connsiteY59" fmla="*/ 61912 h 959643"/>
                <a:gd name="connsiteX60" fmla="*/ 700087 w 1109662"/>
                <a:gd name="connsiteY60" fmla="*/ 47625 h 959643"/>
                <a:gd name="connsiteX61" fmla="*/ 688181 w 1109662"/>
                <a:gd name="connsiteY61" fmla="*/ 21431 h 959643"/>
                <a:gd name="connsiteX62" fmla="*/ 671512 w 1109662"/>
                <a:gd name="connsiteY62" fmla="*/ 28575 h 959643"/>
                <a:gd name="connsiteX63" fmla="*/ 654843 w 1109662"/>
                <a:gd name="connsiteY63" fmla="*/ 40481 h 959643"/>
                <a:gd name="connsiteX64" fmla="*/ 640556 w 1109662"/>
                <a:gd name="connsiteY64" fmla="*/ 23812 h 959643"/>
                <a:gd name="connsiteX65" fmla="*/ 611981 w 1109662"/>
                <a:gd name="connsiteY65" fmla="*/ 28575 h 959643"/>
                <a:gd name="connsiteX66" fmla="*/ 590550 w 1109662"/>
                <a:gd name="connsiteY66" fmla="*/ 30956 h 959643"/>
                <a:gd name="connsiteX67" fmla="*/ 583406 w 1109662"/>
                <a:gd name="connsiteY67" fmla="*/ 16668 h 959643"/>
                <a:gd name="connsiteX68" fmla="*/ 552450 w 1109662"/>
                <a:gd name="connsiteY68" fmla="*/ 14287 h 959643"/>
                <a:gd name="connsiteX69" fmla="*/ 528637 w 1109662"/>
                <a:gd name="connsiteY69" fmla="*/ 19050 h 959643"/>
                <a:gd name="connsiteX70" fmla="*/ 500062 w 1109662"/>
                <a:gd name="connsiteY70" fmla="*/ 0 h 959643"/>
                <a:gd name="connsiteX71" fmla="*/ 469106 w 1109662"/>
                <a:gd name="connsiteY71" fmla="*/ 4762 h 959643"/>
                <a:gd name="connsiteX72" fmla="*/ 452437 w 1109662"/>
                <a:gd name="connsiteY72" fmla="*/ 21431 h 959643"/>
                <a:gd name="connsiteX73" fmla="*/ 481012 w 1109662"/>
                <a:gd name="connsiteY73" fmla="*/ 42862 h 959643"/>
                <a:gd name="connsiteX74" fmla="*/ 447675 w 1109662"/>
                <a:gd name="connsiteY74" fmla="*/ 76200 h 959643"/>
                <a:gd name="connsiteX75" fmla="*/ 419100 w 1109662"/>
                <a:gd name="connsiteY75" fmla="*/ 92868 h 959643"/>
                <a:gd name="connsiteX76" fmla="*/ 404812 w 1109662"/>
                <a:gd name="connsiteY76" fmla="*/ 85725 h 959643"/>
                <a:gd name="connsiteX77" fmla="*/ 383381 w 1109662"/>
                <a:gd name="connsiteY77" fmla="*/ 135731 h 959643"/>
                <a:gd name="connsiteX78" fmla="*/ 371475 w 1109662"/>
                <a:gd name="connsiteY78" fmla="*/ 166687 h 959643"/>
                <a:gd name="connsiteX79" fmla="*/ 342900 w 1109662"/>
                <a:gd name="connsiteY79" fmla="*/ 169068 h 959643"/>
                <a:gd name="connsiteX80" fmla="*/ 316706 w 1109662"/>
                <a:gd name="connsiteY80" fmla="*/ 169068 h 959643"/>
                <a:gd name="connsiteX81" fmla="*/ 297656 w 1109662"/>
                <a:gd name="connsiteY81" fmla="*/ 180975 h 959643"/>
                <a:gd name="connsiteX82" fmla="*/ 271462 w 1109662"/>
                <a:gd name="connsiteY82" fmla="*/ 207168 h 959643"/>
                <a:gd name="connsiteX83" fmla="*/ 254793 w 1109662"/>
                <a:gd name="connsiteY83" fmla="*/ 221456 h 959643"/>
                <a:gd name="connsiteX84" fmla="*/ 233362 w 1109662"/>
                <a:gd name="connsiteY84" fmla="*/ 226218 h 959643"/>
                <a:gd name="connsiteX85" fmla="*/ 207168 w 1109662"/>
                <a:gd name="connsiteY85" fmla="*/ 226218 h 959643"/>
                <a:gd name="connsiteX86" fmla="*/ 202406 w 1109662"/>
                <a:gd name="connsiteY86" fmla="*/ 252412 h 959643"/>
                <a:gd name="connsiteX87" fmla="*/ 204787 w 1109662"/>
                <a:gd name="connsiteY87" fmla="*/ 278606 h 959643"/>
                <a:gd name="connsiteX88" fmla="*/ 195262 w 1109662"/>
                <a:gd name="connsiteY88" fmla="*/ 295275 h 959643"/>
                <a:gd name="connsiteX89" fmla="*/ 169068 w 1109662"/>
                <a:gd name="connsiteY89" fmla="*/ 297656 h 959643"/>
                <a:gd name="connsiteX90" fmla="*/ 138112 w 1109662"/>
                <a:gd name="connsiteY90" fmla="*/ 297656 h 959643"/>
                <a:gd name="connsiteX91" fmla="*/ 114300 w 1109662"/>
                <a:gd name="connsiteY91" fmla="*/ 297656 h 959643"/>
                <a:gd name="connsiteX92" fmla="*/ 109537 w 1109662"/>
                <a:gd name="connsiteY92" fmla="*/ 326231 h 959643"/>
                <a:gd name="connsiteX93" fmla="*/ 116681 w 1109662"/>
                <a:gd name="connsiteY93" fmla="*/ 352425 h 959643"/>
                <a:gd name="connsiteX94" fmla="*/ 123825 w 1109662"/>
                <a:gd name="connsiteY94" fmla="*/ 381000 h 959643"/>
                <a:gd name="connsiteX95" fmla="*/ 128587 w 1109662"/>
                <a:gd name="connsiteY95" fmla="*/ 421481 h 959643"/>
                <a:gd name="connsiteX96" fmla="*/ 102393 w 1109662"/>
                <a:gd name="connsiteY96" fmla="*/ 447675 h 959643"/>
                <a:gd name="connsiteX97" fmla="*/ 73818 w 1109662"/>
                <a:gd name="connsiteY97" fmla="*/ 464343 h 959643"/>
                <a:gd name="connsiteX98" fmla="*/ 52387 w 1109662"/>
                <a:gd name="connsiteY98" fmla="*/ 466725 h 959643"/>
                <a:gd name="connsiteX99" fmla="*/ 26193 w 1109662"/>
                <a:gd name="connsiteY99" fmla="*/ 471487 h 959643"/>
                <a:gd name="connsiteX100" fmla="*/ 9525 w 1109662"/>
                <a:gd name="connsiteY100" fmla="*/ 488156 h 959643"/>
                <a:gd name="connsiteX101" fmla="*/ 9525 w 1109662"/>
                <a:gd name="connsiteY101" fmla="*/ 488156 h 959643"/>
                <a:gd name="connsiteX102" fmla="*/ 4762 w 1109662"/>
                <a:gd name="connsiteY102" fmla="*/ 531018 h 959643"/>
                <a:gd name="connsiteX103" fmla="*/ 0 w 1109662"/>
                <a:gd name="connsiteY103" fmla="*/ 557212 h 959643"/>
                <a:gd name="connsiteX104" fmla="*/ 11906 w 1109662"/>
                <a:gd name="connsiteY104" fmla="*/ 573881 h 959643"/>
                <a:gd name="connsiteX105" fmla="*/ 7143 w 1109662"/>
                <a:gd name="connsiteY105" fmla="*/ 604837 h 959643"/>
                <a:gd name="connsiteX106" fmla="*/ 9525 w 1109662"/>
                <a:gd name="connsiteY106" fmla="*/ 621506 h 959643"/>
                <a:gd name="connsiteX107" fmla="*/ 23812 w 1109662"/>
                <a:gd name="connsiteY107" fmla="*/ 654843 h 959643"/>
                <a:gd name="connsiteX108" fmla="*/ 11906 w 1109662"/>
                <a:gd name="connsiteY108" fmla="*/ 671512 h 959643"/>
                <a:gd name="connsiteX109" fmla="*/ 16668 w 1109662"/>
                <a:gd name="connsiteY109" fmla="*/ 709612 h 959643"/>
                <a:gd name="connsiteX110" fmla="*/ 19050 w 1109662"/>
                <a:gd name="connsiteY110" fmla="*/ 754856 h 959643"/>
                <a:gd name="connsiteX111" fmla="*/ 78581 w 1109662"/>
                <a:gd name="connsiteY111" fmla="*/ 769143 h 959643"/>
                <a:gd name="connsiteX112" fmla="*/ 111918 w 1109662"/>
                <a:gd name="connsiteY112" fmla="*/ 812006 h 959643"/>
                <a:gd name="connsiteX113" fmla="*/ 150018 w 1109662"/>
                <a:gd name="connsiteY113" fmla="*/ 812006 h 959643"/>
                <a:gd name="connsiteX114" fmla="*/ 171450 w 1109662"/>
                <a:gd name="connsiteY114" fmla="*/ 821531 h 959643"/>
                <a:gd name="connsiteX115" fmla="*/ 197643 w 1109662"/>
                <a:gd name="connsiteY115" fmla="*/ 809625 h 959643"/>
                <a:gd name="connsiteX116" fmla="*/ 219075 w 1109662"/>
                <a:gd name="connsiteY116" fmla="*/ 821531 h 959643"/>
                <a:gd name="connsiteX117" fmla="*/ 259556 w 1109662"/>
                <a:gd name="connsiteY117" fmla="*/ 823912 h 959643"/>
                <a:gd name="connsiteX118" fmla="*/ 273843 w 1109662"/>
                <a:gd name="connsiteY118" fmla="*/ 847725 h 959643"/>
                <a:gd name="connsiteX119" fmla="*/ 276225 w 1109662"/>
                <a:gd name="connsiteY119" fmla="*/ 881062 h 959643"/>
                <a:gd name="connsiteX120" fmla="*/ 319087 w 1109662"/>
                <a:gd name="connsiteY120" fmla="*/ 876300 h 959643"/>
                <a:gd name="connsiteX121" fmla="*/ 359568 w 1109662"/>
                <a:gd name="connsiteY121" fmla="*/ 878681 h 959643"/>
                <a:gd name="connsiteX122" fmla="*/ 381000 w 1109662"/>
                <a:gd name="connsiteY122" fmla="*/ 921543 h 959643"/>
                <a:gd name="connsiteX123" fmla="*/ 404812 w 1109662"/>
                <a:gd name="connsiteY123" fmla="*/ 928687 h 959643"/>
                <a:gd name="connsiteX124" fmla="*/ 433387 w 1109662"/>
                <a:gd name="connsiteY124" fmla="*/ 931068 h 959643"/>
                <a:gd name="connsiteX125" fmla="*/ 450056 w 1109662"/>
                <a:gd name="connsiteY125" fmla="*/ 919162 h 959643"/>
                <a:gd name="connsiteX126" fmla="*/ 476250 w 1109662"/>
                <a:gd name="connsiteY126" fmla="*/ 931068 h 959643"/>
                <a:gd name="connsiteX127" fmla="*/ 504825 w 1109662"/>
                <a:gd name="connsiteY127" fmla="*/ 931068 h 959643"/>
                <a:gd name="connsiteX128" fmla="*/ 526256 w 1109662"/>
                <a:gd name="connsiteY128" fmla="*/ 916781 h 959643"/>
                <a:gd name="connsiteX129" fmla="*/ 535781 w 1109662"/>
                <a:gd name="connsiteY129" fmla="*/ 952500 h 959643"/>
                <a:gd name="connsiteX130" fmla="*/ 616743 w 1109662"/>
                <a:gd name="connsiteY130" fmla="*/ 959643 h 959643"/>
                <a:gd name="connsiteX0" fmla="*/ 616743 w 1109662"/>
                <a:gd name="connsiteY0" fmla="*/ 959643 h 959643"/>
                <a:gd name="connsiteX1" fmla="*/ 595312 w 1109662"/>
                <a:gd name="connsiteY1" fmla="*/ 914400 h 959643"/>
                <a:gd name="connsiteX2" fmla="*/ 631031 w 1109662"/>
                <a:gd name="connsiteY2" fmla="*/ 904875 h 959643"/>
                <a:gd name="connsiteX3" fmla="*/ 614362 w 1109662"/>
                <a:gd name="connsiteY3" fmla="*/ 876300 h 959643"/>
                <a:gd name="connsiteX4" fmla="*/ 611981 w 1109662"/>
                <a:gd name="connsiteY4" fmla="*/ 833437 h 959643"/>
                <a:gd name="connsiteX5" fmla="*/ 638175 w 1109662"/>
                <a:gd name="connsiteY5" fmla="*/ 831056 h 959643"/>
                <a:gd name="connsiteX6" fmla="*/ 652462 w 1109662"/>
                <a:gd name="connsiteY6" fmla="*/ 816768 h 959643"/>
                <a:gd name="connsiteX7" fmla="*/ 642937 w 1109662"/>
                <a:gd name="connsiteY7" fmla="*/ 790575 h 959643"/>
                <a:gd name="connsiteX8" fmla="*/ 633412 w 1109662"/>
                <a:gd name="connsiteY8" fmla="*/ 769143 h 959643"/>
                <a:gd name="connsiteX9" fmla="*/ 661987 w 1109662"/>
                <a:gd name="connsiteY9" fmla="*/ 752475 h 959643"/>
                <a:gd name="connsiteX10" fmla="*/ 635793 w 1109662"/>
                <a:gd name="connsiteY10" fmla="*/ 738187 h 959643"/>
                <a:gd name="connsiteX11" fmla="*/ 661987 w 1109662"/>
                <a:gd name="connsiteY11" fmla="*/ 719137 h 959643"/>
                <a:gd name="connsiteX12" fmla="*/ 664368 w 1109662"/>
                <a:gd name="connsiteY12" fmla="*/ 690562 h 959643"/>
                <a:gd name="connsiteX13" fmla="*/ 695325 w 1109662"/>
                <a:gd name="connsiteY13" fmla="*/ 690562 h 959643"/>
                <a:gd name="connsiteX14" fmla="*/ 728662 w 1109662"/>
                <a:gd name="connsiteY14" fmla="*/ 673893 h 959643"/>
                <a:gd name="connsiteX15" fmla="*/ 731043 w 1109662"/>
                <a:gd name="connsiteY15" fmla="*/ 654843 h 959643"/>
                <a:gd name="connsiteX16" fmla="*/ 704850 w 1109662"/>
                <a:gd name="connsiteY16" fmla="*/ 616743 h 959643"/>
                <a:gd name="connsiteX17" fmla="*/ 683418 w 1109662"/>
                <a:gd name="connsiteY17" fmla="*/ 588168 h 959643"/>
                <a:gd name="connsiteX18" fmla="*/ 661987 w 1109662"/>
                <a:gd name="connsiteY18" fmla="*/ 559593 h 959643"/>
                <a:gd name="connsiteX19" fmla="*/ 652462 w 1109662"/>
                <a:gd name="connsiteY19" fmla="*/ 542925 h 959643"/>
                <a:gd name="connsiteX20" fmla="*/ 628650 w 1109662"/>
                <a:gd name="connsiteY20" fmla="*/ 566737 h 959643"/>
                <a:gd name="connsiteX21" fmla="*/ 609600 w 1109662"/>
                <a:gd name="connsiteY21" fmla="*/ 576262 h 959643"/>
                <a:gd name="connsiteX22" fmla="*/ 590550 w 1109662"/>
                <a:gd name="connsiteY22" fmla="*/ 559593 h 959643"/>
                <a:gd name="connsiteX23" fmla="*/ 590550 w 1109662"/>
                <a:gd name="connsiteY23" fmla="*/ 545306 h 959643"/>
                <a:gd name="connsiteX24" fmla="*/ 614362 w 1109662"/>
                <a:gd name="connsiteY24" fmla="*/ 521493 h 959643"/>
                <a:gd name="connsiteX25" fmla="*/ 619125 w 1109662"/>
                <a:gd name="connsiteY25" fmla="*/ 514350 h 959643"/>
                <a:gd name="connsiteX26" fmla="*/ 609600 w 1109662"/>
                <a:gd name="connsiteY26" fmla="*/ 476250 h 959643"/>
                <a:gd name="connsiteX27" fmla="*/ 600075 w 1109662"/>
                <a:gd name="connsiteY27" fmla="*/ 452437 h 959643"/>
                <a:gd name="connsiteX28" fmla="*/ 597693 w 1109662"/>
                <a:gd name="connsiteY28" fmla="*/ 421481 h 959643"/>
                <a:gd name="connsiteX29" fmla="*/ 621506 w 1109662"/>
                <a:gd name="connsiteY29" fmla="*/ 359568 h 959643"/>
                <a:gd name="connsiteX30" fmla="*/ 645318 w 1109662"/>
                <a:gd name="connsiteY30" fmla="*/ 300037 h 959643"/>
                <a:gd name="connsiteX31" fmla="*/ 683418 w 1109662"/>
                <a:gd name="connsiteY31" fmla="*/ 328612 h 959643"/>
                <a:gd name="connsiteX32" fmla="*/ 695325 w 1109662"/>
                <a:gd name="connsiteY32" fmla="*/ 340518 h 959643"/>
                <a:gd name="connsiteX33" fmla="*/ 692943 w 1109662"/>
                <a:gd name="connsiteY33" fmla="*/ 409575 h 959643"/>
                <a:gd name="connsiteX34" fmla="*/ 762000 w 1109662"/>
                <a:gd name="connsiteY34" fmla="*/ 395287 h 959643"/>
                <a:gd name="connsiteX35" fmla="*/ 797718 w 1109662"/>
                <a:gd name="connsiteY35" fmla="*/ 419100 h 959643"/>
                <a:gd name="connsiteX36" fmla="*/ 857250 w 1109662"/>
                <a:gd name="connsiteY36" fmla="*/ 423862 h 959643"/>
                <a:gd name="connsiteX37" fmla="*/ 907256 w 1109662"/>
                <a:gd name="connsiteY37" fmla="*/ 373856 h 959643"/>
                <a:gd name="connsiteX38" fmla="*/ 1016793 w 1109662"/>
                <a:gd name="connsiteY38" fmla="*/ 390525 h 959643"/>
                <a:gd name="connsiteX39" fmla="*/ 1076325 w 1109662"/>
                <a:gd name="connsiteY39" fmla="*/ 340518 h 959643"/>
                <a:gd name="connsiteX40" fmla="*/ 1109662 w 1109662"/>
                <a:gd name="connsiteY40" fmla="*/ 288131 h 959643"/>
                <a:gd name="connsiteX41" fmla="*/ 1100137 w 1109662"/>
                <a:gd name="connsiteY41" fmla="*/ 266700 h 959643"/>
                <a:gd name="connsiteX42" fmla="*/ 1045368 w 1109662"/>
                <a:gd name="connsiteY42" fmla="*/ 269081 h 959643"/>
                <a:gd name="connsiteX43" fmla="*/ 1009650 w 1109662"/>
                <a:gd name="connsiteY43" fmla="*/ 271462 h 959643"/>
                <a:gd name="connsiteX44" fmla="*/ 983456 w 1109662"/>
                <a:gd name="connsiteY44" fmla="*/ 247650 h 959643"/>
                <a:gd name="connsiteX45" fmla="*/ 954881 w 1109662"/>
                <a:gd name="connsiteY45" fmla="*/ 240506 h 959643"/>
                <a:gd name="connsiteX46" fmla="*/ 942975 w 1109662"/>
                <a:gd name="connsiteY46" fmla="*/ 252412 h 959643"/>
                <a:gd name="connsiteX47" fmla="*/ 902493 w 1109662"/>
                <a:gd name="connsiteY47" fmla="*/ 250031 h 959643"/>
                <a:gd name="connsiteX48" fmla="*/ 890587 w 1109662"/>
                <a:gd name="connsiteY48" fmla="*/ 242887 h 959643"/>
                <a:gd name="connsiteX49" fmla="*/ 881062 w 1109662"/>
                <a:gd name="connsiteY49" fmla="*/ 214312 h 959643"/>
                <a:gd name="connsiteX50" fmla="*/ 883443 w 1109662"/>
                <a:gd name="connsiteY50" fmla="*/ 192881 h 959643"/>
                <a:gd name="connsiteX51" fmla="*/ 883443 w 1109662"/>
                <a:gd name="connsiteY51" fmla="*/ 192881 h 959643"/>
                <a:gd name="connsiteX52" fmla="*/ 847725 w 1109662"/>
                <a:gd name="connsiteY52" fmla="*/ 180975 h 959643"/>
                <a:gd name="connsiteX53" fmla="*/ 823912 w 1109662"/>
                <a:gd name="connsiteY53" fmla="*/ 176212 h 959643"/>
                <a:gd name="connsiteX54" fmla="*/ 819150 w 1109662"/>
                <a:gd name="connsiteY54" fmla="*/ 152400 h 959643"/>
                <a:gd name="connsiteX55" fmla="*/ 809625 w 1109662"/>
                <a:gd name="connsiteY55" fmla="*/ 126206 h 959643"/>
                <a:gd name="connsiteX56" fmla="*/ 792956 w 1109662"/>
                <a:gd name="connsiteY56" fmla="*/ 104775 h 959643"/>
                <a:gd name="connsiteX57" fmla="*/ 771525 w 1109662"/>
                <a:gd name="connsiteY57" fmla="*/ 92868 h 959643"/>
                <a:gd name="connsiteX58" fmla="*/ 752475 w 1109662"/>
                <a:gd name="connsiteY58" fmla="*/ 83343 h 959643"/>
                <a:gd name="connsiteX59" fmla="*/ 721518 w 1109662"/>
                <a:gd name="connsiteY59" fmla="*/ 61912 h 959643"/>
                <a:gd name="connsiteX60" fmla="*/ 700087 w 1109662"/>
                <a:gd name="connsiteY60" fmla="*/ 47625 h 959643"/>
                <a:gd name="connsiteX61" fmla="*/ 688181 w 1109662"/>
                <a:gd name="connsiteY61" fmla="*/ 21431 h 959643"/>
                <a:gd name="connsiteX62" fmla="*/ 671512 w 1109662"/>
                <a:gd name="connsiteY62" fmla="*/ 28575 h 959643"/>
                <a:gd name="connsiteX63" fmla="*/ 654843 w 1109662"/>
                <a:gd name="connsiteY63" fmla="*/ 40481 h 959643"/>
                <a:gd name="connsiteX64" fmla="*/ 640556 w 1109662"/>
                <a:gd name="connsiteY64" fmla="*/ 23812 h 959643"/>
                <a:gd name="connsiteX65" fmla="*/ 611981 w 1109662"/>
                <a:gd name="connsiteY65" fmla="*/ 28575 h 959643"/>
                <a:gd name="connsiteX66" fmla="*/ 590550 w 1109662"/>
                <a:gd name="connsiteY66" fmla="*/ 30956 h 959643"/>
                <a:gd name="connsiteX67" fmla="*/ 583406 w 1109662"/>
                <a:gd name="connsiteY67" fmla="*/ 16668 h 959643"/>
                <a:gd name="connsiteX68" fmla="*/ 552450 w 1109662"/>
                <a:gd name="connsiteY68" fmla="*/ 14287 h 959643"/>
                <a:gd name="connsiteX69" fmla="*/ 528637 w 1109662"/>
                <a:gd name="connsiteY69" fmla="*/ 19050 h 959643"/>
                <a:gd name="connsiteX70" fmla="*/ 500062 w 1109662"/>
                <a:gd name="connsiteY70" fmla="*/ 0 h 959643"/>
                <a:gd name="connsiteX71" fmla="*/ 469106 w 1109662"/>
                <a:gd name="connsiteY71" fmla="*/ 4762 h 959643"/>
                <a:gd name="connsiteX72" fmla="*/ 452437 w 1109662"/>
                <a:gd name="connsiteY72" fmla="*/ 21431 h 959643"/>
                <a:gd name="connsiteX73" fmla="*/ 481012 w 1109662"/>
                <a:gd name="connsiteY73" fmla="*/ 42862 h 959643"/>
                <a:gd name="connsiteX74" fmla="*/ 447675 w 1109662"/>
                <a:gd name="connsiteY74" fmla="*/ 76200 h 959643"/>
                <a:gd name="connsiteX75" fmla="*/ 419100 w 1109662"/>
                <a:gd name="connsiteY75" fmla="*/ 92868 h 959643"/>
                <a:gd name="connsiteX76" fmla="*/ 404812 w 1109662"/>
                <a:gd name="connsiteY76" fmla="*/ 85725 h 959643"/>
                <a:gd name="connsiteX77" fmla="*/ 383381 w 1109662"/>
                <a:gd name="connsiteY77" fmla="*/ 135731 h 959643"/>
                <a:gd name="connsiteX78" fmla="*/ 371475 w 1109662"/>
                <a:gd name="connsiteY78" fmla="*/ 166687 h 959643"/>
                <a:gd name="connsiteX79" fmla="*/ 342900 w 1109662"/>
                <a:gd name="connsiteY79" fmla="*/ 169068 h 959643"/>
                <a:gd name="connsiteX80" fmla="*/ 316706 w 1109662"/>
                <a:gd name="connsiteY80" fmla="*/ 169068 h 959643"/>
                <a:gd name="connsiteX81" fmla="*/ 297656 w 1109662"/>
                <a:gd name="connsiteY81" fmla="*/ 180975 h 959643"/>
                <a:gd name="connsiteX82" fmla="*/ 271462 w 1109662"/>
                <a:gd name="connsiteY82" fmla="*/ 207168 h 959643"/>
                <a:gd name="connsiteX83" fmla="*/ 254793 w 1109662"/>
                <a:gd name="connsiteY83" fmla="*/ 221456 h 959643"/>
                <a:gd name="connsiteX84" fmla="*/ 233362 w 1109662"/>
                <a:gd name="connsiteY84" fmla="*/ 226218 h 959643"/>
                <a:gd name="connsiteX85" fmla="*/ 207168 w 1109662"/>
                <a:gd name="connsiteY85" fmla="*/ 226218 h 959643"/>
                <a:gd name="connsiteX86" fmla="*/ 202406 w 1109662"/>
                <a:gd name="connsiteY86" fmla="*/ 252412 h 959643"/>
                <a:gd name="connsiteX87" fmla="*/ 204787 w 1109662"/>
                <a:gd name="connsiteY87" fmla="*/ 278606 h 959643"/>
                <a:gd name="connsiteX88" fmla="*/ 195262 w 1109662"/>
                <a:gd name="connsiteY88" fmla="*/ 295275 h 959643"/>
                <a:gd name="connsiteX89" fmla="*/ 169068 w 1109662"/>
                <a:gd name="connsiteY89" fmla="*/ 297656 h 959643"/>
                <a:gd name="connsiteX90" fmla="*/ 138112 w 1109662"/>
                <a:gd name="connsiteY90" fmla="*/ 297656 h 959643"/>
                <a:gd name="connsiteX91" fmla="*/ 114300 w 1109662"/>
                <a:gd name="connsiteY91" fmla="*/ 297656 h 959643"/>
                <a:gd name="connsiteX92" fmla="*/ 109537 w 1109662"/>
                <a:gd name="connsiteY92" fmla="*/ 326231 h 959643"/>
                <a:gd name="connsiteX93" fmla="*/ 109537 w 1109662"/>
                <a:gd name="connsiteY93" fmla="*/ 354806 h 959643"/>
                <a:gd name="connsiteX94" fmla="*/ 123825 w 1109662"/>
                <a:gd name="connsiteY94" fmla="*/ 381000 h 959643"/>
                <a:gd name="connsiteX95" fmla="*/ 128587 w 1109662"/>
                <a:gd name="connsiteY95" fmla="*/ 421481 h 959643"/>
                <a:gd name="connsiteX96" fmla="*/ 102393 w 1109662"/>
                <a:gd name="connsiteY96" fmla="*/ 447675 h 959643"/>
                <a:gd name="connsiteX97" fmla="*/ 73818 w 1109662"/>
                <a:gd name="connsiteY97" fmla="*/ 464343 h 959643"/>
                <a:gd name="connsiteX98" fmla="*/ 52387 w 1109662"/>
                <a:gd name="connsiteY98" fmla="*/ 466725 h 959643"/>
                <a:gd name="connsiteX99" fmla="*/ 26193 w 1109662"/>
                <a:gd name="connsiteY99" fmla="*/ 471487 h 959643"/>
                <a:gd name="connsiteX100" fmla="*/ 9525 w 1109662"/>
                <a:gd name="connsiteY100" fmla="*/ 488156 h 959643"/>
                <a:gd name="connsiteX101" fmla="*/ 9525 w 1109662"/>
                <a:gd name="connsiteY101" fmla="*/ 488156 h 959643"/>
                <a:gd name="connsiteX102" fmla="*/ 4762 w 1109662"/>
                <a:gd name="connsiteY102" fmla="*/ 531018 h 959643"/>
                <a:gd name="connsiteX103" fmla="*/ 0 w 1109662"/>
                <a:gd name="connsiteY103" fmla="*/ 557212 h 959643"/>
                <a:gd name="connsiteX104" fmla="*/ 11906 w 1109662"/>
                <a:gd name="connsiteY104" fmla="*/ 573881 h 959643"/>
                <a:gd name="connsiteX105" fmla="*/ 7143 w 1109662"/>
                <a:gd name="connsiteY105" fmla="*/ 604837 h 959643"/>
                <a:gd name="connsiteX106" fmla="*/ 9525 w 1109662"/>
                <a:gd name="connsiteY106" fmla="*/ 621506 h 959643"/>
                <a:gd name="connsiteX107" fmla="*/ 23812 w 1109662"/>
                <a:gd name="connsiteY107" fmla="*/ 654843 h 959643"/>
                <a:gd name="connsiteX108" fmla="*/ 11906 w 1109662"/>
                <a:gd name="connsiteY108" fmla="*/ 671512 h 959643"/>
                <a:gd name="connsiteX109" fmla="*/ 16668 w 1109662"/>
                <a:gd name="connsiteY109" fmla="*/ 709612 h 959643"/>
                <a:gd name="connsiteX110" fmla="*/ 19050 w 1109662"/>
                <a:gd name="connsiteY110" fmla="*/ 754856 h 959643"/>
                <a:gd name="connsiteX111" fmla="*/ 78581 w 1109662"/>
                <a:gd name="connsiteY111" fmla="*/ 769143 h 959643"/>
                <a:gd name="connsiteX112" fmla="*/ 111918 w 1109662"/>
                <a:gd name="connsiteY112" fmla="*/ 812006 h 959643"/>
                <a:gd name="connsiteX113" fmla="*/ 150018 w 1109662"/>
                <a:gd name="connsiteY113" fmla="*/ 812006 h 959643"/>
                <a:gd name="connsiteX114" fmla="*/ 171450 w 1109662"/>
                <a:gd name="connsiteY114" fmla="*/ 821531 h 959643"/>
                <a:gd name="connsiteX115" fmla="*/ 197643 w 1109662"/>
                <a:gd name="connsiteY115" fmla="*/ 809625 h 959643"/>
                <a:gd name="connsiteX116" fmla="*/ 219075 w 1109662"/>
                <a:gd name="connsiteY116" fmla="*/ 821531 h 959643"/>
                <a:gd name="connsiteX117" fmla="*/ 259556 w 1109662"/>
                <a:gd name="connsiteY117" fmla="*/ 823912 h 959643"/>
                <a:gd name="connsiteX118" fmla="*/ 273843 w 1109662"/>
                <a:gd name="connsiteY118" fmla="*/ 847725 h 959643"/>
                <a:gd name="connsiteX119" fmla="*/ 276225 w 1109662"/>
                <a:gd name="connsiteY119" fmla="*/ 881062 h 959643"/>
                <a:gd name="connsiteX120" fmla="*/ 319087 w 1109662"/>
                <a:gd name="connsiteY120" fmla="*/ 876300 h 959643"/>
                <a:gd name="connsiteX121" fmla="*/ 359568 w 1109662"/>
                <a:gd name="connsiteY121" fmla="*/ 878681 h 959643"/>
                <a:gd name="connsiteX122" fmla="*/ 381000 w 1109662"/>
                <a:gd name="connsiteY122" fmla="*/ 921543 h 959643"/>
                <a:gd name="connsiteX123" fmla="*/ 404812 w 1109662"/>
                <a:gd name="connsiteY123" fmla="*/ 928687 h 959643"/>
                <a:gd name="connsiteX124" fmla="*/ 433387 w 1109662"/>
                <a:gd name="connsiteY124" fmla="*/ 931068 h 959643"/>
                <a:gd name="connsiteX125" fmla="*/ 450056 w 1109662"/>
                <a:gd name="connsiteY125" fmla="*/ 919162 h 959643"/>
                <a:gd name="connsiteX126" fmla="*/ 476250 w 1109662"/>
                <a:gd name="connsiteY126" fmla="*/ 931068 h 959643"/>
                <a:gd name="connsiteX127" fmla="*/ 504825 w 1109662"/>
                <a:gd name="connsiteY127" fmla="*/ 931068 h 959643"/>
                <a:gd name="connsiteX128" fmla="*/ 526256 w 1109662"/>
                <a:gd name="connsiteY128" fmla="*/ 916781 h 959643"/>
                <a:gd name="connsiteX129" fmla="*/ 535781 w 1109662"/>
                <a:gd name="connsiteY129" fmla="*/ 952500 h 959643"/>
                <a:gd name="connsiteX130" fmla="*/ 616743 w 1109662"/>
                <a:gd name="connsiteY130" fmla="*/ 959643 h 959643"/>
                <a:gd name="connsiteX0" fmla="*/ 616743 w 1109662"/>
                <a:gd name="connsiteY0" fmla="*/ 959643 h 959643"/>
                <a:gd name="connsiteX1" fmla="*/ 595312 w 1109662"/>
                <a:gd name="connsiteY1" fmla="*/ 914400 h 959643"/>
                <a:gd name="connsiteX2" fmla="*/ 631031 w 1109662"/>
                <a:gd name="connsiteY2" fmla="*/ 904875 h 959643"/>
                <a:gd name="connsiteX3" fmla="*/ 614362 w 1109662"/>
                <a:gd name="connsiteY3" fmla="*/ 876300 h 959643"/>
                <a:gd name="connsiteX4" fmla="*/ 611981 w 1109662"/>
                <a:gd name="connsiteY4" fmla="*/ 833437 h 959643"/>
                <a:gd name="connsiteX5" fmla="*/ 638175 w 1109662"/>
                <a:gd name="connsiteY5" fmla="*/ 831056 h 959643"/>
                <a:gd name="connsiteX6" fmla="*/ 652462 w 1109662"/>
                <a:gd name="connsiteY6" fmla="*/ 816768 h 959643"/>
                <a:gd name="connsiteX7" fmla="*/ 642937 w 1109662"/>
                <a:gd name="connsiteY7" fmla="*/ 790575 h 959643"/>
                <a:gd name="connsiteX8" fmla="*/ 633412 w 1109662"/>
                <a:gd name="connsiteY8" fmla="*/ 769143 h 959643"/>
                <a:gd name="connsiteX9" fmla="*/ 661987 w 1109662"/>
                <a:gd name="connsiteY9" fmla="*/ 752475 h 959643"/>
                <a:gd name="connsiteX10" fmla="*/ 635793 w 1109662"/>
                <a:gd name="connsiteY10" fmla="*/ 738187 h 959643"/>
                <a:gd name="connsiteX11" fmla="*/ 661987 w 1109662"/>
                <a:gd name="connsiteY11" fmla="*/ 719137 h 959643"/>
                <a:gd name="connsiteX12" fmla="*/ 664368 w 1109662"/>
                <a:gd name="connsiteY12" fmla="*/ 690562 h 959643"/>
                <a:gd name="connsiteX13" fmla="*/ 695325 w 1109662"/>
                <a:gd name="connsiteY13" fmla="*/ 690562 h 959643"/>
                <a:gd name="connsiteX14" fmla="*/ 728662 w 1109662"/>
                <a:gd name="connsiteY14" fmla="*/ 673893 h 959643"/>
                <a:gd name="connsiteX15" fmla="*/ 731043 w 1109662"/>
                <a:gd name="connsiteY15" fmla="*/ 654843 h 959643"/>
                <a:gd name="connsiteX16" fmla="*/ 704850 w 1109662"/>
                <a:gd name="connsiteY16" fmla="*/ 616743 h 959643"/>
                <a:gd name="connsiteX17" fmla="*/ 683418 w 1109662"/>
                <a:gd name="connsiteY17" fmla="*/ 588168 h 959643"/>
                <a:gd name="connsiteX18" fmla="*/ 661987 w 1109662"/>
                <a:gd name="connsiteY18" fmla="*/ 559593 h 959643"/>
                <a:gd name="connsiteX19" fmla="*/ 652462 w 1109662"/>
                <a:gd name="connsiteY19" fmla="*/ 542925 h 959643"/>
                <a:gd name="connsiteX20" fmla="*/ 628650 w 1109662"/>
                <a:gd name="connsiteY20" fmla="*/ 566737 h 959643"/>
                <a:gd name="connsiteX21" fmla="*/ 609600 w 1109662"/>
                <a:gd name="connsiteY21" fmla="*/ 576262 h 959643"/>
                <a:gd name="connsiteX22" fmla="*/ 590550 w 1109662"/>
                <a:gd name="connsiteY22" fmla="*/ 559593 h 959643"/>
                <a:gd name="connsiteX23" fmla="*/ 590550 w 1109662"/>
                <a:gd name="connsiteY23" fmla="*/ 545306 h 959643"/>
                <a:gd name="connsiteX24" fmla="*/ 614362 w 1109662"/>
                <a:gd name="connsiteY24" fmla="*/ 521493 h 959643"/>
                <a:gd name="connsiteX25" fmla="*/ 619125 w 1109662"/>
                <a:gd name="connsiteY25" fmla="*/ 514350 h 959643"/>
                <a:gd name="connsiteX26" fmla="*/ 609600 w 1109662"/>
                <a:gd name="connsiteY26" fmla="*/ 476250 h 959643"/>
                <a:gd name="connsiteX27" fmla="*/ 600075 w 1109662"/>
                <a:gd name="connsiteY27" fmla="*/ 452437 h 959643"/>
                <a:gd name="connsiteX28" fmla="*/ 597693 w 1109662"/>
                <a:gd name="connsiteY28" fmla="*/ 421481 h 959643"/>
                <a:gd name="connsiteX29" fmla="*/ 621506 w 1109662"/>
                <a:gd name="connsiteY29" fmla="*/ 359568 h 959643"/>
                <a:gd name="connsiteX30" fmla="*/ 645318 w 1109662"/>
                <a:gd name="connsiteY30" fmla="*/ 300037 h 959643"/>
                <a:gd name="connsiteX31" fmla="*/ 683418 w 1109662"/>
                <a:gd name="connsiteY31" fmla="*/ 328612 h 959643"/>
                <a:gd name="connsiteX32" fmla="*/ 695325 w 1109662"/>
                <a:gd name="connsiteY32" fmla="*/ 340518 h 959643"/>
                <a:gd name="connsiteX33" fmla="*/ 692943 w 1109662"/>
                <a:gd name="connsiteY33" fmla="*/ 409575 h 959643"/>
                <a:gd name="connsiteX34" fmla="*/ 762000 w 1109662"/>
                <a:gd name="connsiteY34" fmla="*/ 395287 h 959643"/>
                <a:gd name="connsiteX35" fmla="*/ 797718 w 1109662"/>
                <a:gd name="connsiteY35" fmla="*/ 419100 h 959643"/>
                <a:gd name="connsiteX36" fmla="*/ 857250 w 1109662"/>
                <a:gd name="connsiteY36" fmla="*/ 423862 h 959643"/>
                <a:gd name="connsiteX37" fmla="*/ 907256 w 1109662"/>
                <a:gd name="connsiteY37" fmla="*/ 373856 h 959643"/>
                <a:gd name="connsiteX38" fmla="*/ 1016793 w 1109662"/>
                <a:gd name="connsiteY38" fmla="*/ 390525 h 959643"/>
                <a:gd name="connsiteX39" fmla="*/ 1076325 w 1109662"/>
                <a:gd name="connsiteY39" fmla="*/ 340518 h 959643"/>
                <a:gd name="connsiteX40" fmla="*/ 1109662 w 1109662"/>
                <a:gd name="connsiteY40" fmla="*/ 288131 h 959643"/>
                <a:gd name="connsiteX41" fmla="*/ 1100137 w 1109662"/>
                <a:gd name="connsiteY41" fmla="*/ 266700 h 959643"/>
                <a:gd name="connsiteX42" fmla="*/ 1045368 w 1109662"/>
                <a:gd name="connsiteY42" fmla="*/ 269081 h 959643"/>
                <a:gd name="connsiteX43" fmla="*/ 1009650 w 1109662"/>
                <a:gd name="connsiteY43" fmla="*/ 271462 h 959643"/>
                <a:gd name="connsiteX44" fmla="*/ 983456 w 1109662"/>
                <a:gd name="connsiteY44" fmla="*/ 247650 h 959643"/>
                <a:gd name="connsiteX45" fmla="*/ 954881 w 1109662"/>
                <a:gd name="connsiteY45" fmla="*/ 240506 h 959643"/>
                <a:gd name="connsiteX46" fmla="*/ 942975 w 1109662"/>
                <a:gd name="connsiteY46" fmla="*/ 252412 h 959643"/>
                <a:gd name="connsiteX47" fmla="*/ 902493 w 1109662"/>
                <a:gd name="connsiteY47" fmla="*/ 250031 h 959643"/>
                <a:gd name="connsiteX48" fmla="*/ 890587 w 1109662"/>
                <a:gd name="connsiteY48" fmla="*/ 242887 h 959643"/>
                <a:gd name="connsiteX49" fmla="*/ 881062 w 1109662"/>
                <a:gd name="connsiteY49" fmla="*/ 214312 h 959643"/>
                <a:gd name="connsiteX50" fmla="*/ 883443 w 1109662"/>
                <a:gd name="connsiteY50" fmla="*/ 192881 h 959643"/>
                <a:gd name="connsiteX51" fmla="*/ 883443 w 1109662"/>
                <a:gd name="connsiteY51" fmla="*/ 192881 h 959643"/>
                <a:gd name="connsiteX52" fmla="*/ 847725 w 1109662"/>
                <a:gd name="connsiteY52" fmla="*/ 180975 h 959643"/>
                <a:gd name="connsiteX53" fmla="*/ 823912 w 1109662"/>
                <a:gd name="connsiteY53" fmla="*/ 176212 h 959643"/>
                <a:gd name="connsiteX54" fmla="*/ 819150 w 1109662"/>
                <a:gd name="connsiteY54" fmla="*/ 152400 h 959643"/>
                <a:gd name="connsiteX55" fmla="*/ 809625 w 1109662"/>
                <a:gd name="connsiteY55" fmla="*/ 126206 h 959643"/>
                <a:gd name="connsiteX56" fmla="*/ 792956 w 1109662"/>
                <a:gd name="connsiteY56" fmla="*/ 104775 h 959643"/>
                <a:gd name="connsiteX57" fmla="*/ 771525 w 1109662"/>
                <a:gd name="connsiteY57" fmla="*/ 92868 h 959643"/>
                <a:gd name="connsiteX58" fmla="*/ 752475 w 1109662"/>
                <a:gd name="connsiteY58" fmla="*/ 83343 h 959643"/>
                <a:gd name="connsiteX59" fmla="*/ 721518 w 1109662"/>
                <a:gd name="connsiteY59" fmla="*/ 61912 h 959643"/>
                <a:gd name="connsiteX60" fmla="*/ 700087 w 1109662"/>
                <a:gd name="connsiteY60" fmla="*/ 47625 h 959643"/>
                <a:gd name="connsiteX61" fmla="*/ 688181 w 1109662"/>
                <a:gd name="connsiteY61" fmla="*/ 21431 h 959643"/>
                <a:gd name="connsiteX62" fmla="*/ 671512 w 1109662"/>
                <a:gd name="connsiteY62" fmla="*/ 28575 h 959643"/>
                <a:gd name="connsiteX63" fmla="*/ 654843 w 1109662"/>
                <a:gd name="connsiteY63" fmla="*/ 40481 h 959643"/>
                <a:gd name="connsiteX64" fmla="*/ 640556 w 1109662"/>
                <a:gd name="connsiteY64" fmla="*/ 23812 h 959643"/>
                <a:gd name="connsiteX65" fmla="*/ 611981 w 1109662"/>
                <a:gd name="connsiteY65" fmla="*/ 28575 h 959643"/>
                <a:gd name="connsiteX66" fmla="*/ 590550 w 1109662"/>
                <a:gd name="connsiteY66" fmla="*/ 30956 h 959643"/>
                <a:gd name="connsiteX67" fmla="*/ 583406 w 1109662"/>
                <a:gd name="connsiteY67" fmla="*/ 16668 h 959643"/>
                <a:gd name="connsiteX68" fmla="*/ 552450 w 1109662"/>
                <a:gd name="connsiteY68" fmla="*/ 14287 h 959643"/>
                <a:gd name="connsiteX69" fmla="*/ 528637 w 1109662"/>
                <a:gd name="connsiteY69" fmla="*/ 19050 h 959643"/>
                <a:gd name="connsiteX70" fmla="*/ 500062 w 1109662"/>
                <a:gd name="connsiteY70" fmla="*/ 0 h 959643"/>
                <a:gd name="connsiteX71" fmla="*/ 469106 w 1109662"/>
                <a:gd name="connsiteY71" fmla="*/ 4762 h 959643"/>
                <a:gd name="connsiteX72" fmla="*/ 452437 w 1109662"/>
                <a:gd name="connsiteY72" fmla="*/ 21431 h 959643"/>
                <a:gd name="connsiteX73" fmla="*/ 481012 w 1109662"/>
                <a:gd name="connsiteY73" fmla="*/ 42862 h 959643"/>
                <a:gd name="connsiteX74" fmla="*/ 447675 w 1109662"/>
                <a:gd name="connsiteY74" fmla="*/ 76200 h 959643"/>
                <a:gd name="connsiteX75" fmla="*/ 419100 w 1109662"/>
                <a:gd name="connsiteY75" fmla="*/ 92868 h 959643"/>
                <a:gd name="connsiteX76" fmla="*/ 404812 w 1109662"/>
                <a:gd name="connsiteY76" fmla="*/ 85725 h 959643"/>
                <a:gd name="connsiteX77" fmla="*/ 383381 w 1109662"/>
                <a:gd name="connsiteY77" fmla="*/ 135731 h 959643"/>
                <a:gd name="connsiteX78" fmla="*/ 371475 w 1109662"/>
                <a:gd name="connsiteY78" fmla="*/ 166687 h 959643"/>
                <a:gd name="connsiteX79" fmla="*/ 342900 w 1109662"/>
                <a:gd name="connsiteY79" fmla="*/ 169068 h 959643"/>
                <a:gd name="connsiteX80" fmla="*/ 316706 w 1109662"/>
                <a:gd name="connsiteY80" fmla="*/ 169068 h 959643"/>
                <a:gd name="connsiteX81" fmla="*/ 297656 w 1109662"/>
                <a:gd name="connsiteY81" fmla="*/ 180975 h 959643"/>
                <a:gd name="connsiteX82" fmla="*/ 271462 w 1109662"/>
                <a:gd name="connsiteY82" fmla="*/ 207168 h 959643"/>
                <a:gd name="connsiteX83" fmla="*/ 254793 w 1109662"/>
                <a:gd name="connsiteY83" fmla="*/ 221456 h 959643"/>
                <a:gd name="connsiteX84" fmla="*/ 233362 w 1109662"/>
                <a:gd name="connsiteY84" fmla="*/ 226218 h 959643"/>
                <a:gd name="connsiteX85" fmla="*/ 207168 w 1109662"/>
                <a:gd name="connsiteY85" fmla="*/ 226218 h 959643"/>
                <a:gd name="connsiteX86" fmla="*/ 202406 w 1109662"/>
                <a:gd name="connsiteY86" fmla="*/ 252412 h 959643"/>
                <a:gd name="connsiteX87" fmla="*/ 204787 w 1109662"/>
                <a:gd name="connsiteY87" fmla="*/ 278606 h 959643"/>
                <a:gd name="connsiteX88" fmla="*/ 195262 w 1109662"/>
                <a:gd name="connsiteY88" fmla="*/ 295275 h 959643"/>
                <a:gd name="connsiteX89" fmla="*/ 169068 w 1109662"/>
                <a:gd name="connsiteY89" fmla="*/ 297656 h 959643"/>
                <a:gd name="connsiteX90" fmla="*/ 138112 w 1109662"/>
                <a:gd name="connsiteY90" fmla="*/ 297656 h 959643"/>
                <a:gd name="connsiteX91" fmla="*/ 114300 w 1109662"/>
                <a:gd name="connsiteY91" fmla="*/ 297656 h 959643"/>
                <a:gd name="connsiteX92" fmla="*/ 109537 w 1109662"/>
                <a:gd name="connsiteY92" fmla="*/ 326231 h 959643"/>
                <a:gd name="connsiteX93" fmla="*/ 109537 w 1109662"/>
                <a:gd name="connsiteY93" fmla="*/ 354806 h 959643"/>
                <a:gd name="connsiteX94" fmla="*/ 123825 w 1109662"/>
                <a:gd name="connsiteY94" fmla="*/ 381000 h 959643"/>
                <a:gd name="connsiteX95" fmla="*/ 128587 w 1109662"/>
                <a:gd name="connsiteY95" fmla="*/ 421481 h 959643"/>
                <a:gd name="connsiteX96" fmla="*/ 102393 w 1109662"/>
                <a:gd name="connsiteY96" fmla="*/ 447675 h 959643"/>
                <a:gd name="connsiteX97" fmla="*/ 73818 w 1109662"/>
                <a:gd name="connsiteY97" fmla="*/ 464343 h 959643"/>
                <a:gd name="connsiteX98" fmla="*/ 52387 w 1109662"/>
                <a:gd name="connsiteY98" fmla="*/ 466725 h 959643"/>
                <a:gd name="connsiteX99" fmla="*/ 26193 w 1109662"/>
                <a:gd name="connsiteY99" fmla="*/ 471487 h 959643"/>
                <a:gd name="connsiteX100" fmla="*/ 9525 w 1109662"/>
                <a:gd name="connsiteY100" fmla="*/ 488156 h 959643"/>
                <a:gd name="connsiteX101" fmla="*/ 9525 w 1109662"/>
                <a:gd name="connsiteY101" fmla="*/ 488156 h 959643"/>
                <a:gd name="connsiteX102" fmla="*/ 4762 w 1109662"/>
                <a:gd name="connsiteY102" fmla="*/ 531018 h 959643"/>
                <a:gd name="connsiteX103" fmla="*/ 0 w 1109662"/>
                <a:gd name="connsiteY103" fmla="*/ 557212 h 959643"/>
                <a:gd name="connsiteX104" fmla="*/ 11906 w 1109662"/>
                <a:gd name="connsiteY104" fmla="*/ 573881 h 959643"/>
                <a:gd name="connsiteX105" fmla="*/ 7143 w 1109662"/>
                <a:gd name="connsiteY105" fmla="*/ 604837 h 959643"/>
                <a:gd name="connsiteX106" fmla="*/ 9525 w 1109662"/>
                <a:gd name="connsiteY106" fmla="*/ 621506 h 959643"/>
                <a:gd name="connsiteX107" fmla="*/ 38100 w 1109662"/>
                <a:gd name="connsiteY107" fmla="*/ 650080 h 959643"/>
                <a:gd name="connsiteX108" fmla="*/ 11906 w 1109662"/>
                <a:gd name="connsiteY108" fmla="*/ 671512 h 959643"/>
                <a:gd name="connsiteX109" fmla="*/ 16668 w 1109662"/>
                <a:gd name="connsiteY109" fmla="*/ 709612 h 959643"/>
                <a:gd name="connsiteX110" fmla="*/ 19050 w 1109662"/>
                <a:gd name="connsiteY110" fmla="*/ 754856 h 959643"/>
                <a:gd name="connsiteX111" fmla="*/ 78581 w 1109662"/>
                <a:gd name="connsiteY111" fmla="*/ 769143 h 959643"/>
                <a:gd name="connsiteX112" fmla="*/ 111918 w 1109662"/>
                <a:gd name="connsiteY112" fmla="*/ 812006 h 959643"/>
                <a:gd name="connsiteX113" fmla="*/ 150018 w 1109662"/>
                <a:gd name="connsiteY113" fmla="*/ 812006 h 959643"/>
                <a:gd name="connsiteX114" fmla="*/ 171450 w 1109662"/>
                <a:gd name="connsiteY114" fmla="*/ 821531 h 959643"/>
                <a:gd name="connsiteX115" fmla="*/ 197643 w 1109662"/>
                <a:gd name="connsiteY115" fmla="*/ 809625 h 959643"/>
                <a:gd name="connsiteX116" fmla="*/ 219075 w 1109662"/>
                <a:gd name="connsiteY116" fmla="*/ 821531 h 959643"/>
                <a:gd name="connsiteX117" fmla="*/ 259556 w 1109662"/>
                <a:gd name="connsiteY117" fmla="*/ 823912 h 959643"/>
                <a:gd name="connsiteX118" fmla="*/ 273843 w 1109662"/>
                <a:gd name="connsiteY118" fmla="*/ 847725 h 959643"/>
                <a:gd name="connsiteX119" fmla="*/ 276225 w 1109662"/>
                <a:gd name="connsiteY119" fmla="*/ 881062 h 959643"/>
                <a:gd name="connsiteX120" fmla="*/ 319087 w 1109662"/>
                <a:gd name="connsiteY120" fmla="*/ 876300 h 959643"/>
                <a:gd name="connsiteX121" fmla="*/ 359568 w 1109662"/>
                <a:gd name="connsiteY121" fmla="*/ 878681 h 959643"/>
                <a:gd name="connsiteX122" fmla="*/ 381000 w 1109662"/>
                <a:gd name="connsiteY122" fmla="*/ 921543 h 959643"/>
                <a:gd name="connsiteX123" fmla="*/ 404812 w 1109662"/>
                <a:gd name="connsiteY123" fmla="*/ 928687 h 959643"/>
                <a:gd name="connsiteX124" fmla="*/ 433387 w 1109662"/>
                <a:gd name="connsiteY124" fmla="*/ 931068 h 959643"/>
                <a:gd name="connsiteX125" fmla="*/ 450056 w 1109662"/>
                <a:gd name="connsiteY125" fmla="*/ 919162 h 959643"/>
                <a:gd name="connsiteX126" fmla="*/ 476250 w 1109662"/>
                <a:gd name="connsiteY126" fmla="*/ 931068 h 959643"/>
                <a:gd name="connsiteX127" fmla="*/ 504825 w 1109662"/>
                <a:gd name="connsiteY127" fmla="*/ 931068 h 959643"/>
                <a:gd name="connsiteX128" fmla="*/ 526256 w 1109662"/>
                <a:gd name="connsiteY128" fmla="*/ 916781 h 959643"/>
                <a:gd name="connsiteX129" fmla="*/ 535781 w 1109662"/>
                <a:gd name="connsiteY129" fmla="*/ 952500 h 959643"/>
                <a:gd name="connsiteX130" fmla="*/ 616743 w 1109662"/>
                <a:gd name="connsiteY130" fmla="*/ 959643 h 959643"/>
                <a:gd name="connsiteX0" fmla="*/ 616743 w 1109662"/>
                <a:gd name="connsiteY0" fmla="*/ 959643 h 959643"/>
                <a:gd name="connsiteX1" fmla="*/ 595312 w 1109662"/>
                <a:gd name="connsiteY1" fmla="*/ 914400 h 959643"/>
                <a:gd name="connsiteX2" fmla="*/ 631031 w 1109662"/>
                <a:gd name="connsiteY2" fmla="*/ 904875 h 959643"/>
                <a:gd name="connsiteX3" fmla="*/ 614362 w 1109662"/>
                <a:gd name="connsiteY3" fmla="*/ 876300 h 959643"/>
                <a:gd name="connsiteX4" fmla="*/ 611981 w 1109662"/>
                <a:gd name="connsiteY4" fmla="*/ 833437 h 959643"/>
                <a:gd name="connsiteX5" fmla="*/ 638175 w 1109662"/>
                <a:gd name="connsiteY5" fmla="*/ 831056 h 959643"/>
                <a:gd name="connsiteX6" fmla="*/ 652462 w 1109662"/>
                <a:gd name="connsiteY6" fmla="*/ 816768 h 959643"/>
                <a:gd name="connsiteX7" fmla="*/ 642937 w 1109662"/>
                <a:gd name="connsiteY7" fmla="*/ 790575 h 959643"/>
                <a:gd name="connsiteX8" fmla="*/ 633412 w 1109662"/>
                <a:gd name="connsiteY8" fmla="*/ 769143 h 959643"/>
                <a:gd name="connsiteX9" fmla="*/ 661987 w 1109662"/>
                <a:gd name="connsiteY9" fmla="*/ 752475 h 959643"/>
                <a:gd name="connsiteX10" fmla="*/ 635793 w 1109662"/>
                <a:gd name="connsiteY10" fmla="*/ 738187 h 959643"/>
                <a:gd name="connsiteX11" fmla="*/ 661987 w 1109662"/>
                <a:gd name="connsiteY11" fmla="*/ 719137 h 959643"/>
                <a:gd name="connsiteX12" fmla="*/ 664368 w 1109662"/>
                <a:gd name="connsiteY12" fmla="*/ 690562 h 959643"/>
                <a:gd name="connsiteX13" fmla="*/ 695325 w 1109662"/>
                <a:gd name="connsiteY13" fmla="*/ 690562 h 959643"/>
                <a:gd name="connsiteX14" fmla="*/ 728662 w 1109662"/>
                <a:gd name="connsiteY14" fmla="*/ 673893 h 959643"/>
                <a:gd name="connsiteX15" fmla="*/ 731043 w 1109662"/>
                <a:gd name="connsiteY15" fmla="*/ 654843 h 959643"/>
                <a:gd name="connsiteX16" fmla="*/ 704850 w 1109662"/>
                <a:gd name="connsiteY16" fmla="*/ 616743 h 959643"/>
                <a:gd name="connsiteX17" fmla="*/ 683418 w 1109662"/>
                <a:gd name="connsiteY17" fmla="*/ 588168 h 959643"/>
                <a:gd name="connsiteX18" fmla="*/ 661987 w 1109662"/>
                <a:gd name="connsiteY18" fmla="*/ 559593 h 959643"/>
                <a:gd name="connsiteX19" fmla="*/ 652462 w 1109662"/>
                <a:gd name="connsiteY19" fmla="*/ 542925 h 959643"/>
                <a:gd name="connsiteX20" fmla="*/ 628650 w 1109662"/>
                <a:gd name="connsiteY20" fmla="*/ 566737 h 959643"/>
                <a:gd name="connsiteX21" fmla="*/ 609600 w 1109662"/>
                <a:gd name="connsiteY21" fmla="*/ 576262 h 959643"/>
                <a:gd name="connsiteX22" fmla="*/ 590550 w 1109662"/>
                <a:gd name="connsiteY22" fmla="*/ 559593 h 959643"/>
                <a:gd name="connsiteX23" fmla="*/ 590550 w 1109662"/>
                <a:gd name="connsiteY23" fmla="*/ 545306 h 959643"/>
                <a:gd name="connsiteX24" fmla="*/ 614362 w 1109662"/>
                <a:gd name="connsiteY24" fmla="*/ 521493 h 959643"/>
                <a:gd name="connsiteX25" fmla="*/ 619125 w 1109662"/>
                <a:gd name="connsiteY25" fmla="*/ 514350 h 959643"/>
                <a:gd name="connsiteX26" fmla="*/ 609600 w 1109662"/>
                <a:gd name="connsiteY26" fmla="*/ 476250 h 959643"/>
                <a:gd name="connsiteX27" fmla="*/ 600075 w 1109662"/>
                <a:gd name="connsiteY27" fmla="*/ 452437 h 959643"/>
                <a:gd name="connsiteX28" fmla="*/ 597693 w 1109662"/>
                <a:gd name="connsiteY28" fmla="*/ 421481 h 959643"/>
                <a:gd name="connsiteX29" fmla="*/ 621506 w 1109662"/>
                <a:gd name="connsiteY29" fmla="*/ 359568 h 959643"/>
                <a:gd name="connsiteX30" fmla="*/ 645318 w 1109662"/>
                <a:gd name="connsiteY30" fmla="*/ 300037 h 959643"/>
                <a:gd name="connsiteX31" fmla="*/ 683418 w 1109662"/>
                <a:gd name="connsiteY31" fmla="*/ 328612 h 959643"/>
                <a:gd name="connsiteX32" fmla="*/ 695325 w 1109662"/>
                <a:gd name="connsiteY32" fmla="*/ 340518 h 959643"/>
                <a:gd name="connsiteX33" fmla="*/ 692943 w 1109662"/>
                <a:gd name="connsiteY33" fmla="*/ 409575 h 959643"/>
                <a:gd name="connsiteX34" fmla="*/ 762000 w 1109662"/>
                <a:gd name="connsiteY34" fmla="*/ 395287 h 959643"/>
                <a:gd name="connsiteX35" fmla="*/ 797718 w 1109662"/>
                <a:gd name="connsiteY35" fmla="*/ 419100 h 959643"/>
                <a:gd name="connsiteX36" fmla="*/ 857250 w 1109662"/>
                <a:gd name="connsiteY36" fmla="*/ 423862 h 959643"/>
                <a:gd name="connsiteX37" fmla="*/ 907256 w 1109662"/>
                <a:gd name="connsiteY37" fmla="*/ 373856 h 959643"/>
                <a:gd name="connsiteX38" fmla="*/ 1016793 w 1109662"/>
                <a:gd name="connsiteY38" fmla="*/ 390525 h 959643"/>
                <a:gd name="connsiteX39" fmla="*/ 1076325 w 1109662"/>
                <a:gd name="connsiteY39" fmla="*/ 340518 h 959643"/>
                <a:gd name="connsiteX40" fmla="*/ 1109662 w 1109662"/>
                <a:gd name="connsiteY40" fmla="*/ 288131 h 959643"/>
                <a:gd name="connsiteX41" fmla="*/ 1100137 w 1109662"/>
                <a:gd name="connsiteY41" fmla="*/ 266700 h 959643"/>
                <a:gd name="connsiteX42" fmla="*/ 1045368 w 1109662"/>
                <a:gd name="connsiteY42" fmla="*/ 269081 h 959643"/>
                <a:gd name="connsiteX43" fmla="*/ 1009650 w 1109662"/>
                <a:gd name="connsiteY43" fmla="*/ 271462 h 959643"/>
                <a:gd name="connsiteX44" fmla="*/ 983456 w 1109662"/>
                <a:gd name="connsiteY44" fmla="*/ 247650 h 959643"/>
                <a:gd name="connsiteX45" fmla="*/ 954881 w 1109662"/>
                <a:gd name="connsiteY45" fmla="*/ 240506 h 959643"/>
                <a:gd name="connsiteX46" fmla="*/ 942975 w 1109662"/>
                <a:gd name="connsiteY46" fmla="*/ 252412 h 959643"/>
                <a:gd name="connsiteX47" fmla="*/ 902493 w 1109662"/>
                <a:gd name="connsiteY47" fmla="*/ 250031 h 959643"/>
                <a:gd name="connsiteX48" fmla="*/ 890587 w 1109662"/>
                <a:gd name="connsiteY48" fmla="*/ 242887 h 959643"/>
                <a:gd name="connsiteX49" fmla="*/ 881062 w 1109662"/>
                <a:gd name="connsiteY49" fmla="*/ 214312 h 959643"/>
                <a:gd name="connsiteX50" fmla="*/ 883443 w 1109662"/>
                <a:gd name="connsiteY50" fmla="*/ 192881 h 959643"/>
                <a:gd name="connsiteX51" fmla="*/ 883443 w 1109662"/>
                <a:gd name="connsiteY51" fmla="*/ 192881 h 959643"/>
                <a:gd name="connsiteX52" fmla="*/ 847725 w 1109662"/>
                <a:gd name="connsiteY52" fmla="*/ 180975 h 959643"/>
                <a:gd name="connsiteX53" fmla="*/ 823912 w 1109662"/>
                <a:gd name="connsiteY53" fmla="*/ 176212 h 959643"/>
                <a:gd name="connsiteX54" fmla="*/ 819150 w 1109662"/>
                <a:gd name="connsiteY54" fmla="*/ 152400 h 959643"/>
                <a:gd name="connsiteX55" fmla="*/ 809625 w 1109662"/>
                <a:gd name="connsiteY55" fmla="*/ 126206 h 959643"/>
                <a:gd name="connsiteX56" fmla="*/ 792956 w 1109662"/>
                <a:gd name="connsiteY56" fmla="*/ 104775 h 959643"/>
                <a:gd name="connsiteX57" fmla="*/ 771525 w 1109662"/>
                <a:gd name="connsiteY57" fmla="*/ 92868 h 959643"/>
                <a:gd name="connsiteX58" fmla="*/ 752475 w 1109662"/>
                <a:gd name="connsiteY58" fmla="*/ 83343 h 959643"/>
                <a:gd name="connsiteX59" fmla="*/ 721518 w 1109662"/>
                <a:gd name="connsiteY59" fmla="*/ 61912 h 959643"/>
                <a:gd name="connsiteX60" fmla="*/ 700087 w 1109662"/>
                <a:gd name="connsiteY60" fmla="*/ 47625 h 959643"/>
                <a:gd name="connsiteX61" fmla="*/ 688181 w 1109662"/>
                <a:gd name="connsiteY61" fmla="*/ 21431 h 959643"/>
                <a:gd name="connsiteX62" fmla="*/ 671512 w 1109662"/>
                <a:gd name="connsiteY62" fmla="*/ 28575 h 959643"/>
                <a:gd name="connsiteX63" fmla="*/ 654843 w 1109662"/>
                <a:gd name="connsiteY63" fmla="*/ 40481 h 959643"/>
                <a:gd name="connsiteX64" fmla="*/ 640556 w 1109662"/>
                <a:gd name="connsiteY64" fmla="*/ 23812 h 959643"/>
                <a:gd name="connsiteX65" fmla="*/ 611981 w 1109662"/>
                <a:gd name="connsiteY65" fmla="*/ 28575 h 959643"/>
                <a:gd name="connsiteX66" fmla="*/ 590550 w 1109662"/>
                <a:gd name="connsiteY66" fmla="*/ 30956 h 959643"/>
                <a:gd name="connsiteX67" fmla="*/ 583406 w 1109662"/>
                <a:gd name="connsiteY67" fmla="*/ 16668 h 959643"/>
                <a:gd name="connsiteX68" fmla="*/ 552450 w 1109662"/>
                <a:gd name="connsiteY68" fmla="*/ 14287 h 959643"/>
                <a:gd name="connsiteX69" fmla="*/ 528637 w 1109662"/>
                <a:gd name="connsiteY69" fmla="*/ 19050 h 959643"/>
                <a:gd name="connsiteX70" fmla="*/ 500062 w 1109662"/>
                <a:gd name="connsiteY70" fmla="*/ 0 h 959643"/>
                <a:gd name="connsiteX71" fmla="*/ 469106 w 1109662"/>
                <a:gd name="connsiteY71" fmla="*/ 4762 h 959643"/>
                <a:gd name="connsiteX72" fmla="*/ 452437 w 1109662"/>
                <a:gd name="connsiteY72" fmla="*/ 21431 h 959643"/>
                <a:gd name="connsiteX73" fmla="*/ 481012 w 1109662"/>
                <a:gd name="connsiteY73" fmla="*/ 42862 h 959643"/>
                <a:gd name="connsiteX74" fmla="*/ 447675 w 1109662"/>
                <a:gd name="connsiteY74" fmla="*/ 76200 h 959643"/>
                <a:gd name="connsiteX75" fmla="*/ 419100 w 1109662"/>
                <a:gd name="connsiteY75" fmla="*/ 92868 h 959643"/>
                <a:gd name="connsiteX76" fmla="*/ 404812 w 1109662"/>
                <a:gd name="connsiteY76" fmla="*/ 85725 h 959643"/>
                <a:gd name="connsiteX77" fmla="*/ 383381 w 1109662"/>
                <a:gd name="connsiteY77" fmla="*/ 135731 h 959643"/>
                <a:gd name="connsiteX78" fmla="*/ 371475 w 1109662"/>
                <a:gd name="connsiteY78" fmla="*/ 166687 h 959643"/>
                <a:gd name="connsiteX79" fmla="*/ 342900 w 1109662"/>
                <a:gd name="connsiteY79" fmla="*/ 169068 h 959643"/>
                <a:gd name="connsiteX80" fmla="*/ 316706 w 1109662"/>
                <a:gd name="connsiteY80" fmla="*/ 169068 h 959643"/>
                <a:gd name="connsiteX81" fmla="*/ 297656 w 1109662"/>
                <a:gd name="connsiteY81" fmla="*/ 180975 h 959643"/>
                <a:gd name="connsiteX82" fmla="*/ 271462 w 1109662"/>
                <a:gd name="connsiteY82" fmla="*/ 207168 h 959643"/>
                <a:gd name="connsiteX83" fmla="*/ 254793 w 1109662"/>
                <a:gd name="connsiteY83" fmla="*/ 221456 h 959643"/>
                <a:gd name="connsiteX84" fmla="*/ 233362 w 1109662"/>
                <a:gd name="connsiteY84" fmla="*/ 226218 h 959643"/>
                <a:gd name="connsiteX85" fmla="*/ 207168 w 1109662"/>
                <a:gd name="connsiteY85" fmla="*/ 226218 h 959643"/>
                <a:gd name="connsiteX86" fmla="*/ 202406 w 1109662"/>
                <a:gd name="connsiteY86" fmla="*/ 252412 h 959643"/>
                <a:gd name="connsiteX87" fmla="*/ 204787 w 1109662"/>
                <a:gd name="connsiteY87" fmla="*/ 278606 h 959643"/>
                <a:gd name="connsiteX88" fmla="*/ 195262 w 1109662"/>
                <a:gd name="connsiteY88" fmla="*/ 295275 h 959643"/>
                <a:gd name="connsiteX89" fmla="*/ 169068 w 1109662"/>
                <a:gd name="connsiteY89" fmla="*/ 297656 h 959643"/>
                <a:gd name="connsiteX90" fmla="*/ 138112 w 1109662"/>
                <a:gd name="connsiteY90" fmla="*/ 297656 h 959643"/>
                <a:gd name="connsiteX91" fmla="*/ 114300 w 1109662"/>
                <a:gd name="connsiteY91" fmla="*/ 297656 h 959643"/>
                <a:gd name="connsiteX92" fmla="*/ 109537 w 1109662"/>
                <a:gd name="connsiteY92" fmla="*/ 326231 h 959643"/>
                <a:gd name="connsiteX93" fmla="*/ 109537 w 1109662"/>
                <a:gd name="connsiteY93" fmla="*/ 354806 h 959643"/>
                <a:gd name="connsiteX94" fmla="*/ 123825 w 1109662"/>
                <a:gd name="connsiteY94" fmla="*/ 381000 h 959643"/>
                <a:gd name="connsiteX95" fmla="*/ 128587 w 1109662"/>
                <a:gd name="connsiteY95" fmla="*/ 421481 h 959643"/>
                <a:gd name="connsiteX96" fmla="*/ 102393 w 1109662"/>
                <a:gd name="connsiteY96" fmla="*/ 447675 h 959643"/>
                <a:gd name="connsiteX97" fmla="*/ 73818 w 1109662"/>
                <a:gd name="connsiteY97" fmla="*/ 464343 h 959643"/>
                <a:gd name="connsiteX98" fmla="*/ 52387 w 1109662"/>
                <a:gd name="connsiteY98" fmla="*/ 466725 h 959643"/>
                <a:gd name="connsiteX99" fmla="*/ 26193 w 1109662"/>
                <a:gd name="connsiteY99" fmla="*/ 471487 h 959643"/>
                <a:gd name="connsiteX100" fmla="*/ 9525 w 1109662"/>
                <a:gd name="connsiteY100" fmla="*/ 488156 h 959643"/>
                <a:gd name="connsiteX101" fmla="*/ 9525 w 1109662"/>
                <a:gd name="connsiteY101" fmla="*/ 488156 h 959643"/>
                <a:gd name="connsiteX102" fmla="*/ 4762 w 1109662"/>
                <a:gd name="connsiteY102" fmla="*/ 531018 h 959643"/>
                <a:gd name="connsiteX103" fmla="*/ 0 w 1109662"/>
                <a:gd name="connsiteY103" fmla="*/ 557212 h 959643"/>
                <a:gd name="connsiteX104" fmla="*/ 11906 w 1109662"/>
                <a:gd name="connsiteY104" fmla="*/ 573881 h 959643"/>
                <a:gd name="connsiteX105" fmla="*/ 14287 w 1109662"/>
                <a:gd name="connsiteY105" fmla="*/ 604837 h 959643"/>
                <a:gd name="connsiteX106" fmla="*/ 9525 w 1109662"/>
                <a:gd name="connsiteY106" fmla="*/ 621506 h 959643"/>
                <a:gd name="connsiteX107" fmla="*/ 38100 w 1109662"/>
                <a:gd name="connsiteY107" fmla="*/ 650080 h 959643"/>
                <a:gd name="connsiteX108" fmla="*/ 11906 w 1109662"/>
                <a:gd name="connsiteY108" fmla="*/ 671512 h 959643"/>
                <a:gd name="connsiteX109" fmla="*/ 16668 w 1109662"/>
                <a:gd name="connsiteY109" fmla="*/ 709612 h 959643"/>
                <a:gd name="connsiteX110" fmla="*/ 19050 w 1109662"/>
                <a:gd name="connsiteY110" fmla="*/ 754856 h 959643"/>
                <a:gd name="connsiteX111" fmla="*/ 78581 w 1109662"/>
                <a:gd name="connsiteY111" fmla="*/ 769143 h 959643"/>
                <a:gd name="connsiteX112" fmla="*/ 111918 w 1109662"/>
                <a:gd name="connsiteY112" fmla="*/ 812006 h 959643"/>
                <a:gd name="connsiteX113" fmla="*/ 150018 w 1109662"/>
                <a:gd name="connsiteY113" fmla="*/ 812006 h 959643"/>
                <a:gd name="connsiteX114" fmla="*/ 171450 w 1109662"/>
                <a:gd name="connsiteY114" fmla="*/ 821531 h 959643"/>
                <a:gd name="connsiteX115" fmla="*/ 197643 w 1109662"/>
                <a:gd name="connsiteY115" fmla="*/ 809625 h 959643"/>
                <a:gd name="connsiteX116" fmla="*/ 219075 w 1109662"/>
                <a:gd name="connsiteY116" fmla="*/ 821531 h 959643"/>
                <a:gd name="connsiteX117" fmla="*/ 259556 w 1109662"/>
                <a:gd name="connsiteY117" fmla="*/ 823912 h 959643"/>
                <a:gd name="connsiteX118" fmla="*/ 273843 w 1109662"/>
                <a:gd name="connsiteY118" fmla="*/ 847725 h 959643"/>
                <a:gd name="connsiteX119" fmla="*/ 276225 w 1109662"/>
                <a:gd name="connsiteY119" fmla="*/ 881062 h 959643"/>
                <a:gd name="connsiteX120" fmla="*/ 319087 w 1109662"/>
                <a:gd name="connsiteY120" fmla="*/ 876300 h 959643"/>
                <a:gd name="connsiteX121" fmla="*/ 359568 w 1109662"/>
                <a:gd name="connsiteY121" fmla="*/ 878681 h 959643"/>
                <a:gd name="connsiteX122" fmla="*/ 381000 w 1109662"/>
                <a:gd name="connsiteY122" fmla="*/ 921543 h 959643"/>
                <a:gd name="connsiteX123" fmla="*/ 404812 w 1109662"/>
                <a:gd name="connsiteY123" fmla="*/ 928687 h 959643"/>
                <a:gd name="connsiteX124" fmla="*/ 433387 w 1109662"/>
                <a:gd name="connsiteY124" fmla="*/ 931068 h 959643"/>
                <a:gd name="connsiteX125" fmla="*/ 450056 w 1109662"/>
                <a:gd name="connsiteY125" fmla="*/ 919162 h 959643"/>
                <a:gd name="connsiteX126" fmla="*/ 476250 w 1109662"/>
                <a:gd name="connsiteY126" fmla="*/ 931068 h 959643"/>
                <a:gd name="connsiteX127" fmla="*/ 504825 w 1109662"/>
                <a:gd name="connsiteY127" fmla="*/ 931068 h 959643"/>
                <a:gd name="connsiteX128" fmla="*/ 526256 w 1109662"/>
                <a:gd name="connsiteY128" fmla="*/ 916781 h 959643"/>
                <a:gd name="connsiteX129" fmla="*/ 535781 w 1109662"/>
                <a:gd name="connsiteY129" fmla="*/ 952500 h 959643"/>
                <a:gd name="connsiteX130" fmla="*/ 616743 w 1109662"/>
                <a:gd name="connsiteY130" fmla="*/ 959643 h 959643"/>
                <a:gd name="connsiteX0" fmla="*/ 616743 w 1109662"/>
                <a:gd name="connsiteY0" fmla="*/ 959643 h 973931"/>
                <a:gd name="connsiteX1" fmla="*/ 595312 w 1109662"/>
                <a:gd name="connsiteY1" fmla="*/ 914400 h 973931"/>
                <a:gd name="connsiteX2" fmla="*/ 631031 w 1109662"/>
                <a:gd name="connsiteY2" fmla="*/ 904875 h 973931"/>
                <a:gd name="connsiteX3" fmla="*/ 614362 w 1109662"/>
                <a:gd name="connsiteY3" fmla="*/ 876300 h 973931"/>
                <a:gd name="connsiteX4" fmla="*/ 611981 w 1109662"/>
                <a:gd name="connsiteY4" fmla="*/ 833437 h 973931"/>
                <a:gd name="connsiteX5" fmla="*/ 638175 w 1109662"/>
                <a:gd name="connsiteY5" fmla="*/ 831056 h 973931"/>
                <a:gd name="connsiteX6" fmla="*/ 652462 w 1109662"/>
                <a:gd name="connsiteY6" fmla="*/ 816768 h 973931"/>
                <a:gd name="connsiteX7" fmla="*/ 642937 w 1109662"/>
                <a:gd name="connsiteY7" fmla="*/ 790575 h 973931"/>
                <a:gd name="connsiteX8" fmla="*/ 633412 w 1109662"/>
                <a:gd name="connsiteY8" fmla="*/ 769143 h 973931"/>
                <a:gd name="connsiteX9" fmla="*/ 661987 w 1109662"/>
                <a:gd name="connsiteY9" fmla="*/ 752475 h 973931"/>
                <a:gd name="connsiteX10" fmla="*/ 635793 w 1109662"/>
                <a:gd name="connsiteY10" fmla="*/ 738187 h 973931"/>
                <a:gd name="connsiteX11" fmla="*/ 661987 w 1109662"/>
                <a:gd name="connsiteY11" fmla="*/ 719137 h 973931"/>
                <a:gd name="connsiteX12" fmla="*/ 664368 w 1109662"/>
                <a:gd name="connsiteY12" fmla="*/ 690562 h 973931"/>
                <a:gd name="connsiteX13" fmla="*/ 695325 w 1109662"/>
                <a:gd name="connsiteY13" fmla="*/ 690562 h 973931"/>
                <a:gd name="connsiteX14" fmla="*/ 728662 w 1109662"/>
                <a:gd name="connsiteY14" fmla="*/ 673893 h 973931"/>
                <a:gd name="connsiteX15" fmla="*/ 731043 w 1109662"/>
                <a:gd name="connsiteY15" fmla="*/ 654843 h 973931"/>
                <a:gd name="connsiteX16" fmla="*/ 704850 w 1109662"/>
                <a:gd name="connsiteY16" fmla="*/ 616743 h 973931"/>
                <a:gd name="connsiteX17" fmla="*/ 683418 w 1109662"/>
                <a:gd name="connsiteY17" fmla="*/ 588168 h 973931"/>
                <a:gd name="connsiteX18" fmla="*/ 661987 w 1109662"/>
                <a:gd name="connsiteY18" fmla="*/ 559593 h 973931"/>
                <a:gd name="connsiteX19" fmla="*/ 652462 w 1109662"/>
                <a:gd name="connsiteY19" fmla="*/ 542925 h 973931"/>
                <a:gd name="connsiteX20" fmla="*/ 628650 w 1109662"/>
                <a:gd name="connsiteY20" fmla="*/ 566737 h 973931"/>
                <a:gd name="connsiteX21" fmla="*/ 609600 w 1109662"/>
                <a:gd name="connsiteY21" fmla="*/ 576262 h 973931"/>
                <a:gd name="connsiteX22" fmla="*/ 590550 w 1109662"/>
                <a:gd name="connsiteY22" fmla="*/ 559593 h 973931"/>
                <a:gd name="connsiteX23" fmla="*/ 590550 w 1109662"/>
                <a:gd name="connsiteY23" fmla="*/ 545306 h 973931"/>
                <a:gd name="connsiteX24" fmla="*/ 614362 w 1109662"/>
                <a:gd name="connsiteY24" fmla="*/ 521493 h 973931"/>
                <a:gd name="connsiteX25" fmla="*/ 619125 w 1109662"/>
                <a:gd name="connsiteY25" fmla="*/ 514350 h 973931"/>
                <a:gd name="connsiteX26" fmla="*/ 609600 w 1109662"/>
                <a:gd name="connsiteY26" fmla="*/ 476250 h 973931"/>
                <a:gd name="connsiteX27" fmla="*/ 600075 w 1109662"/>
                <a:gd name="connsiteY27" fmla="*/ 452437 h 973931"/>
                <a:gd name="connsiteX28" fmla="*/ 597693 w 1109662"/>
                <a:gd name="connsiteY28" fmla="*/ 421481 h 973931"/>
                <a:gd name="connsiteX29" fmla="*/ 621506 w 1109662"/>
                <a:gd name="connsiteY29" fmla="*/ 359568 h 973931"/>
                <a:gd name="connsiteX30" fmla="*/ 645318 w 1109662"/>
                <a:gd name="connsiteY30" fmla="*/ 300037 h 973931"/>
                <a:gd name="connsiteX31" fmla="*/ 683418 w 1109662"/>
                <a:gd name="connsiteY31" fmla="*/ 328612 h 973931"/>
                <a:gd name="connsiteX32" fmla="*/ 695325 w 1109662"/>
                <a:gd name="connsiteY32" fmla="*/ 340518 h 973931"/>
                <a:gd name="connsiteX33" fmla="*/ 692943 w 1109662"/>
                <a:gd name="connsiteY33" fmla="*/ 409575 h 973931"/>
                <a:gd name="connsiteX34" fmla="*/ 762000 w 1109662"/>
                <a:gd name="connsiteY34" fmla="*/ 395287 h 973931"/>
                <a:gd name="connsiteX35" fmla="*/ 797718 w 1109662"/>
                <a:gd name="connsiteY35" fmla="*/ 419100 h 973931"/>
                <a:gd name="connsiteX36" fmla="*/ 857250 w 1109662"/>
                <a:gd name="connsiteY36" fmla="*/ 423862 h 973931"/>
                <a:gd name="connsiteX37" fmla="*/ 907256 w 1109662"/>
                <a:gd name="connsiteY37" fmla="*/ 373856 h 973931"/>
                <a:gd name="connsiteX38" fmla="*/ 1016793 w 1109662"/>
                <a:gd name="connsiteY38" fmla="*/ 390525 h 973931"/>
                <a:gd name="connsiteX39" fmla="*/ 1076325 w 1109662"/>
                <a:gd name="connsiteY39" fmla="*/ 340518 h 973931"/>
                <a:gd name="connsiteX40" fmla="*/ 1109662 w 1109662"/>
                <a:gd name="connsiteY40" fmla="*/ 288131 h 973931"/>
                <a:gd name="connsiteX41" fmla="*/ 1100137 w 1109662"/>
                <a:gd name="connsiteY41" fmla="*/ 266700 h 973931"/>
                <a:gd name="connsiteX42" fmla="*/ 1045368 w 1109662"/>
                <a:gd name="connsiteY42" fmla="*/ 269081 h 973931"/>
                <a:gd name="connsiteX43" fmla="*/ 1009650 w 1109662"/>
                <a:gd name="connsiteY43" fmla="*/ 271462 h 973931"/>
                <a:gd name="connsiteX44" fmla="*/ 983456 w 1109662"/>
                <a:gd name="connsiteY44" fmla="*/ 247650 h 973931"/>
                <a:gd name="connsiteX45" fmla="*/ 954881 w 1109662"/>
                <a:gd name="connsiteY45" fmla="*/ 240506 h 973931"/>
                <a:gd name="connsiteX46" fmla="*/ 942975 w 1109662"/>
                <a:gd name="connsiteY46" fmla="*/ 252412 h 973931"/>
                <a:gd name="connsiteX47" fmla="*/ 902493 w 1109662"/>
                <a:gd name="connsiteY47" fmla="*/ 250031 h 973931"/>
                <a:gd name="connsiteX48" fmla="*/ 890587 w 1109662"/>
                <a:gd name="connsiteY48" fmla="*/ 242887 h 973931"/>
                <a:gd name="connsiteX49" fmla="*/ 881062 w 1109662"/>
                <a:gd name="connsiteY49" fmla="*/ 214312 h 973931"/>
                <a:gd name="connsiteX50" fmla="*/ 883443 w 1109662"/>
                <a:gd name="connsiteY50" fmla="*/ 192881 h 973931"/>
                <a:gd name="connsiteX51" fmla="*/ 883443 w 1109662"/>
                <a:gd name="connsiteY51" fmla="*/ 192881 h 973931"/>
                <a:gd name="connsiteX52" fmla="*/ 847725 w 1109662"/>
                <a:gd name="connsiteY52" fmla="*/ 180975 h 973931"/>
                <a:gd name="connsiteX53" fmla="*/ 823912 w 1109662"/>
                <a:gd name="connsiteY53" fmla="*/ 176212 h 973931"/>
                <a:gd name="connsiteX54" fmla="*/ 819150 w 1109662"/>
                <a:gd name="connsiteY54" fmla="*/ 152400 h 973931"/>
                <a:gd name="connsiteX55" fmla="*/ 809625 w 1109662"/>
                <a:gd name="connsiteY55" fmla="*/ 126206 h 973931"/>
                <a:gd name="connsiteX56" fmla="*/ 792956 w 1109662"/>
                <a:gd name="connsiteY56" fmla="*/ 104775 h 973931"/>
                <a:gd name="connsiteX57" fmla="*/ 771525 w 1109662"/>
                <a:gd name="connsiteY57" fmla="*/ 92868 h 973931"/>
                <a:gd name="connsiteX58" fmla="*/ 752475 w 1109662"/>
                <a:gd name="connsiteY58" fmla="*/ 83343 h 973931"/>
                <a:gd name="connsiteX59" fmla="*/ 721518 w 1109662"/>
                <a:gd name="connsiteY59" fmla="*/ 61912 h 973931"/>
                <a:gd name="connsiteX60" fmla="*/ 700087 w 1109662"/>
                <a:gd name="connsiteY60" fmla="*/ 47625 h 973931"/>
                <a:gd name="connsiteX61" fmla="*/ 688181 w 1109662"/>
                <a:gd name="connsiteY61" fmla="*/ 21431 h 973931"/>
                <a:gd name="connsiteX62" fmla="*/ 671512 w 1109662"/>
                <a:gd name="connsiteY62" fmla="*/ 28575 h 973931"/>
                <a:gd name="connsiteX63" fmla="*/ 654843 w 1109662"/>
                <a:gd name="connsiteY63" fmla="*/ 40481 h 973931"/>
                <a:gd name="connsiteX64" fmla="*/ 640556 w 1109662"/>
                <a:gd name="connsiteY64" fmla="*/ 23812 h 973931"/>
                <a:gd name="connsiteX65" fmla="*/ 611981 w 1109662"/>
                <a:gd name="connsiteY65" fmla="*/ 28575 h 973931"/>
                <a:gd name="connsiteX66" fmla="*/ 590550 w 1109662"/>
                <a:gd name="connsiteY66" fmla="*/ 30956 h 973931"/>
                <a:gd name="connsiteX67" fmla="*/ 583406 w 1109662"/>
                <a:gd name="connsiteY67" fmla="*/ 16668 h 973931"/>
                <a:gd name="connsiteX68" fmla="*/ 552450 w 1109662"/>
                <a:gd name="connsiteY68" fmla="*/ 14287 h 973931"/>
                <a:gd name="connsiteX69" fmla="*/ 528637 w 1109662"/>
                <a:gd name="connsiteY69" fmla="*/ 19050 h 973931"/>
                <a:gd name="connsiteX70" fmla="*/ 500062 w 1109662"/>
                <a:gd name="connsiteY70" fmla="*/ 0 h 973931"/>
                <a:gd name="connsiteX71" fmla="*/ 469106 w 1109662"/>
                <a:gd name="connsiteY71" fmla="*/ 4762 h 973931"/>
                <a:gd name="connsiteX72" fmla="*/ 452437 w 1109662"/>
                <a:gd name="connsiteY72" fmla="*/ 21431 h 973931"/>
                <a:gd name="connsiteX73" fmla="*/ 481012 w 1109662"/>
                <a:gd name="connsiteY73" fmla="*/ 42862 h 973931"/>
                <a:gd name="connsiteX74" fmla="*/ 447675 w 1109662"/>
                <a:gd name="connsiteY74" fmla="*/ 76200 h 973931"/>
                <a:gd name="connsiteX75" fmla="*/ 419100 w 1109662"/>
                <a:gd name="connsiteY75" fmla="*/ 92868 h 973931"/>
                <a:gd name="connsiteX76" fmla="*/ 404812 w 1109662"/>
                <a:gd name="connsiteY76" fmla="*/ 85725 h 973931"/>
                <a:gd name="connsiteX77" fmla="*/ 383381 w 1109662"/>
                <a:gd name="connsiteY77" fmla="*/ 135731 h 973931"/>
                <a:gd name="connsiteX78" fmla="*/ 371475 w 1109662"/>
                <a:gd name="connsiteY78" fmla="*/ 166687 h 973931"/>
                <a:gd name="connsiteX79" fmla="*/ 342900 w 1109662"/>
                <a:gd name="connsiteY79" fmla="*/ 169068 h 973931"/>
                <a:gd name="connsiteX80" fmla="*/ 316706 w 1109662"/>
                <a:gd name="connsiteY80" fmla="*/ 169068 h 973931"/>
                <a:gd name="connsiteX81" fmla="*/ 297656 w 1109662"/>
                <a:gd name="connsiteY81" fmla="*/ 180975 h 973931"/>
                <a:gd name="connsiteX82" fmla="*/ 271462 w 1109662"/>
                <a:gd name="connsiteY82" fmla="*/ 207168 h 973931"/>
                <a:gd name="connsiteX83" fmla="*/ 254793 w 1109662"/>
                <a:gd name="connsiteY83" fmla="*/ 221456 h 973931"/>
                <a:gd name="connsiteX84" fmla="*/ 233362 w 1109662"/>
                <a:gd name="connsiteY84" fmla="*/ 226218 h 973931"/>
                <a:gd name="connsiteX85" fmla="*/ 207168 w 1109662"/>
                <a:gd name="connsiteY85" fmla="*/ 226218 h 973931"/>
                <a:gd name="connsiteX86" fmla="*/ 202406 w 1109662"/>
                <a:gd name="connsiteY86" fmla="*/ 252412 h 973931"/>
                <a:gd name="connsiteX87" fmla="*/ 204787 w 1109662"/>
                <a:gd name="connsiteY87" fmla="*/ 278606 h 973931"/>
                <a:gd name="connsiteX88" fmla="*/ 195262 w 1109662"/>
                <a:gd name="connsiteY88" fmla="*/ 295275 h 973931"/>
                <a:gd name="connsiteX89" fmla="*/ 169068 w 1109662"/>
                <a:gd name="connsiteY89" fmla="*/ 297656 h 973931"/>
                <a:gd name="connsiteX90" fmla="*/ 138112 w 1109662"/>
                <a:gd name="connsiteY90" fmla="*/ 297656 h 973931"/>
                <a:gd name="connsiteX91" fmla="*/ 114300 w 1109662"/>
                <a:gd name="connsiteY91" fmla="*/ 297656 h 973931"/>
                <a:gd name="connsiteX92" fmla="*/ 109537 w 1109662"/>
                <a:gd name="connsiteY92" fmla="*/ 326231 h 973931"/>
                <a:gd name="connsiteX93" fmla="*/ 109537 w 1109662"/>
                <a:gd name="connsiteY93" fmla="*/ 354806 h 973931"/>
                <a:gd name="connsiteX94" fmla="*/ 123825 w 1109662"/>
                <a:gd name="connsiteY94" fmla="*/ 381000 h 973931"/>
                <a:gd name="connsiteX95" fmla="*/ 128587 w 1109662"/>
                <a:gd name="connsiteY95" fmla="*/ 421481 h 973931"/>
                <a:gd name="connsiteX96" fmla="*/ 102393 w 1109662"/>
                <a:gd name="connsiteY96" fmla="*/ 447675 h 973931"/>
                <a:gd name="connsiteX97" fmla="*/ 73818 w 1109662"/>
                <a:gd name="connsiteY97" fmla="*/ 464343 h 973931"/>
                <a:gd name="connsiteX98" fmla="*/ 52387 w 1109662"/>
                <a:gd name="connsiteY98" fmla="*/ 466725 h 973931"/>
                <a:gd name="connsiteX99" fmla="*/ 26193 w 1109662"/>
                <a:gd name="connsiteY99" fmla="*/ 471487 h 973931"/>
                <a:gd name="connsiteX100" fmla="*/ 9525 w 1109662"/>
                <a:gd name="connsiteY100" fmla="*/ 488156 h 973931"/>
                <a:gd name="connsiteX101" fmla="*/ 9525 w 1109662"/>
                <a:gd name="connsiteY101" fmla="*/ 488156 h 973931"/>
                <a:gd name="connsiteX102" fmla="*/ 4762 w 1109662"/>
                <a:gd name="connsiteY102" fmla="*/ 531018 h 973931"/>
                <a:gd name="connsiteX103" fmla="*/ 0 w 1109662"/>
                <a:gd name="connsiteY103" fmla="*/ 557212 h 973931"/>
                <a:gd name="connsiteX104" fmla="*/ 11906 w 1109662"/>
                <a:gd name="connsiteY104" fmla="*/ 573881 h 973931"/>
                <a:gd name="connsiteX105" fmla="*/ 14287 w 1109662"/>
                <a:gd name="connsiteY105" fmla="*/ 604837 h 973931"/>
                <a:gd name="connsiteX106" fmla="*/ 9525 w 1109662"/>
                <a:gd name="connsiteY106" fmla="*/ 621506 h 973931"/>
                <a:gd name="connsiteX107" fmla="*/ 38100 w 1109662"/>
                <a:gd name="connsiteY107" fmla="*/ 650080 h 973931"/>
                <a:gd name="connsiteX108" fmla="*/ 11906 w 1109662"/>
                <a:gd name="connsiteY108" fmla="*/ 671512 h 973931"/>
                <a:gd name="connsiteX109" fmla="*/ 16668 w 1109662"/>
                <a:gd name="connsiteY109" fmla="*/ 709612 h 973931"/>
                <a:gd name="connsiteX110" fmla="*/ 19050 w 1109662"/>
                <a:gd name="connsiteY110" fmla="*/ 754856 h 973931"/>
                <a:gd name="connsiteX111" fmla="*/ 78581 w 1109662"/>
                <a:gd name="connsiteY111" fmla="*/ 769143 h 973931"/>
                <a:gd name="connsiteX112" fmla="*/ 111918 w 1109662"/>
                <a:gd name="connsiteY112" fmla="*/ 812006 h 973931"/>
                <a:gd name="connsiteX113" fmla="*/ 150018 w 1109662"/>
                <a:gd name="connsiteY113" fmla="*/ 812006 h 973931"/>
                <a:gd name="connsiteX114" fmla="*/ 171450 w 1109662"/>
                <a:gd name="connsiteY114" fmla="*/ 821531 h 973931"/>
                <a:gd name="connsiteX115" fmla="*/ 197643 w 1109662"/>
                <a:gd name="connsiteY115" fmla="*/ 809625 h 973931"/>
                <a:gd name="connsiteX116" fmla="*/ 219075 w 1109662"/>
                <a:gd name="connsiteY116" fmla="*/ 821531 h 973931"/>
                <a:gd name="connsiteX117" fmla="*/ 259556 w 1109662"/>
                <a:gd name="connsiteY117" fmla="*/ 823912 h 973931"/>
                <a:gd name="connsiteX118" fmla="*/ 273843 w 1109662"/>
                <a:gd name="connsiteY118" fmla="*/ 847725 h 973931"/>
                <a:gd name="connsiteX119" fmla="*/ 276225 w 1109662"/>
                <a:gd name="connsiteY119" fmla="*/ 881062 h 973931"/>
                <a:gd name="connsiteX120" fmla="*/ 319087 w 1109662"/>
                <a:gd name="connsiteY120" fmla="*/ 876300 h 973931"/>
                <a:gd name="connsiteX121" fmla="*/ 359568 w 1109662"/>
                <a:gd name="connsiteY121" fmla="*/ 878681 h 973931"/>
                <a:gd name="connsiteX122" fmla="*/ 381000 w 1109662"/>
                <a:gd name="connsiteY122" fmla="*/ 921543 h 973931"/>
                <a:gd name="connsiteX123" fmla="*/ 404812 w 1109662"/>
                <a:gd name="connsiteY123" fmla="*/ 928687 h 973931"/>
                <a:gd name="connsiteX124" fmla="*/ 433387 w 1109662"/>
                <a:gd name="connsiteY124" fmla="*/ 931068 h 973931"/>
                <a:gd name="connsiteX125" fmla="*/ 450056 w 1109662"/>
                <a:gd name="connsiteY125" fmla="*/ 919162 h 973931"/>
                <a:gd name="connsiteX126" fmla="*/ 476250 w 1109662"/>
                <a:gd name="connsiteY126" fmla="*/ 931068 h 973931"/>
                <a:gd name="connsiteX127" fmla="*/ 504825 w 1109662"/>
                <a:gd name="connsiteY127" fmla="*/ 931068 h 973931"/>
                <a:gd name="connsiteX128" fmla="*/ 526256 w 1109662"/>
                <a:gd name="connsiteY128" fmla="*/ 916781 h 973931"/>
                <a:gd name="connsiteX129" fmla="*/ 535781 w 1109662"/>
                <a:gd name="connsiteY129" fmla="*/ 952500 h 973931"/>
                <a:gd name="connsiteX130" fmla="*/ 578643 w 1109662"/>
                <a:gd name="connsiteY130" fmla="*/ 973931 h 973931"/>
                <a:gd name="connsiteX131" fmla="*/ 616743 w 1109662"/>
                <a:gd name="connsiteY131" fmla="*/ 959643 h 973931"/>
                <a:gd name="connsiteX0" fmla="*/ 616743 w 1109662"/>
                <a:gd name="connsiteY0" fmla="*/ 959643 h 973931"/>
                <a:gd name="connsiteX1" fmla="*/ 595312 w 1109662"/>
                <a:gd name="connsiteY1" fmla="*/ 914400 h 973931"/>
                <a:gd name="connsiteX2" fmla="*/ 631031 w 1109662"/>
                <a:gd name="connsiteY2" fmla="*/ 904875 h 973931"/>
                <a:gd name="connsiteX3" fmla="*/ 614362 w 1109662"/>
                <a:gd name="connsiteY3" fmla="*/ 876300 h 973931"/>
                <a:gd name="connsiteX4" fmla="*/ 611981 w 1109662"/>
                <a:gd name="connsiteY4" fmla="*/ 833437 h 973931"/>
                <a:gd name="connsiteX5" fmla="*/ 638175 w 1109662"/>
                <a:gd name="connsiteY5" fmla="*/ 831056 h 973931"/>
                <a:gd name="connsiteX6" fmla="*/ 652462 w 1109662"/>
                <a:gd name="connsiteY6" fmla="*/ 816768 h 973931"/>
                <a:gd name="connsiteX7" fmla="*/ 642937 w 1109662"/>
                <a:gd name="connsiteY7" fmla="*/ 790575 h 973931"/>
                <a:gd name="connsiteX8" fmla="*/ 633412 w 1109662"/>
                <a:gd name="connsiteY8" fmla="*/ 769143 h 973931"/>
                <a:gd name="connsiteX9" fmla="*/ 661987 w 1109662"/>
                <a:gd name="connsiteY9" fmla="*/ 752475 h 973931"/>
                <a:gd name="connsiteX10" fmla="*/ 635793 w 1109662"/>
                <a:gd name="connsiteY10" fmla="*/ 738187 h 973931"/>
                <a:gd name="connsiteX11" fmla="*/ 661987 w 1109662"/>
                <a:gd name="connsiteY11" fmla="*/ 719137 h 973931"/>
                <a:gd name="connsiteX12" fmla="*/ 664368 w 1109662"/>
                <a:gd name="connsiteY12" fmla="*/ 690562 h 973931"/>
                <a:gd name="connsiteX13" fmla="*/ 695325 w 1109662"/>
                <a:gd name="connsiteY13" fmla="*/ 690562 h 973931"/>
                <a:gd name="connsiteX14" fmla="*/ 728662 w 1109662"/>
                <a:gd name="connsiteY14" fmla="*/ 673893 h 973931"/>
                <a:gd name="connsiteX15" fmla="*/ 731043 w 1109662"/>
                <a:gd name="connsiteY15" fmla="*/ 654843 h 973931"/>
                <a:gd name="connsiteX16" fmla="*/ 704850 w 1109662"/>
                <a:gd name="connsiteY16" fmla="*/ 616743 h 973931"/>
                <a:gd name="connsiteX17" fmla="*/ 683418 w 1109662"/>
                <a:gd name="connsiteY17" fmla="*/ 588168 h 973931"/>
                <a:gd name="connsiteX18" fmla="*/ 661987 w 1109662"/>
                <a:gd name="connsiteY18" fmla="*/ 559593 h 973931"/>
                <a:gd name="connsiteX19" fmla="*/ 652462 w 1109662"/>
                <a:gd name="connsiteY19" fmla="*/ 542925 h 973931"/>
                <a:gd name="connsiteX20" fmla="*/ 628650 w 1109662"/>
                <a:gd name="connsiteY20" fmla="*/ 566737 h 973931"/>
                <a:gd name="connsiteX21" fmla="*/ 609600 w 1109662"/>
                <a:gd name="connsiteY21" fmla="*/ 576262 h 973931"/>
                <a:gd name="connsiteX22" fmla="*/ 590550 w 1109662"/>
                <a:gd name="connsiteY22" fmla="*/ 559593 h 973931"/>
                <a:gd name="connsiteX23" fmla="*/ 590550 w 1109662"/>
                <a:gd name="connsiteY23" fmla="*/ 545306 h 973931"/>
                <a:gd name="connsiteX24" fmla="*/ 614362 w 1109662"/>
                <a:gd name="connsiteY24" fmla="*/ 521493 h 973931"/>
                <a:gd name="connsiteX25" fmla="*/ 619125 w 1109662"/>
                <a:gd name="connsiteY25" fmla="*/ 514350 h 973931"/>
                <a:gd name="connsiteX26" fmla="*/ 609600 w 1109662"/>
                <a:gd name="connsiteY26" fmla="*/ 476250 h 973931"/>
                <a:gd name="connsiteX27" fmla="*/ 600075 w 1109662"/>
                <a:gd name="connsiteY27" fmla="*/ 452437 h 973931"/>
                <a:gd name="connsiteX28" fmla="*/ 597693 w 1109662"/>
                <a:gd name="connsiteY28" fmla="*/ 421481 h 973931"/>
                <a:gd name="connsiteX29" fmla="*/ 621506 w 1109662"/>
                <a:gd name="connsiteY29" fmla="*/ 359568 h 973931"/>
                <a:gd name="connsiteX30" fmla="*/ 645318 w 1109662"/>
                <a:gd name="connsiteY30" fmla="*/ 300037 h 973931"/>
                <a:gd name="connsiteX31" fmla="*/ 683418 w 1109662"/>
                <a:gd name="connsiteY31" fmla="*/ 328612 h 973931"/>
                <a:gd name="connsiteX32" fmla="*/ 695325 w 1109662"/>
                <a:gd name="connsiteY32" fmla="*/ 340518 h 973931"/>
                <a:gd name="connsiteX33" fmla="*/ 692943 w 1109662"/>
                <a:gd name="connsiteY33" fmla="*/ 409575 h 973931"/>
                <a:gd name="connsiteX34" fmla="*/ 762000 w 1109662"/>
                <a:gd name="connsiteY34" fmla="*/ 395287 h 973931"/>
                <a:gd name="connsiteX35" fmla="*/ 797718 w 1109662"/>
                <a:gd name="connsiteY35" fmla="*/ 419100 h 973931"/>
                <a:gd name="connsiteX36" fmla="*/ 857250 w 1109662"/>
                <a:gd name="connsiteY36" fmla="*/ 423862 h 973931"/>
                <a:gd name="connsiteX37" fmla="*/ 907256 w 1109662"/>
                <a:gd name="connsiteY37" fmla="*/ 373856 h 973931"/>
                <a:gd name="connsiteX38" fmla="*/ 1016793 w 1109662"/>
                <a:gd name="connsiteY38" fmla="*/ 390525 h 973931"/>
                <a:gd name="connsiteX39" fmla="*/ 1076325 w 1109662"/>
                <a:gd name="connsiteY39" fmla="*/ 340518 h 973931"/>
                <a:gd name="connsiteX40" fmla="*/ 1109662 w 1109662"/>
                <a:gd name="connsiteY40" fmla="*/ 288131 h 973931"/>
                <a:gd name="connsiteX41" fmla="*/ 1100137 w 1109662"/>
                <a:gd name="connsiteY41" fmla="*/ 266700 h 973931"/>
                <a:gd name="connsiteX42" fmla="*/ 1045368 w 1109662"/>
                <a:gd name="connsiteY42" fmla="*/ 269081 h 973931"/>
                <a:gd name="connsiteX43" fmla="*/ 1009650 w 1109662"/>
                <a:gd name="connsiteY43" fmla="*/ 271462 h 973931"/>
                <a:gd name="connsiteX44" fmla="*/ 983456 w 1109662"/>
                <a:gd name="connsiteY44" fmla="*/ 247650 h 973931"/>
                <a:gd name="connsiteX45" fmla="*/ 954881 w 1109662"/>
                <a:gd name="connsiteY45" fmla="*/ 240506 h 973931"/>
                <a:gd name="connsiteX46" fmla="*/ 942975 w 1109662"/>
                <a:gd name="connsiteY46" fmla="*/ 252412 h 973931"/>
                <a:gd name="connsiteX47" fmla="*/ 902493 w 1109662"/>
                <a:gd name="connsiteY47" fmla="*/ 250031 h 973931"/>
                <a:gd name="connsiteX48" fmla="*/ 890587 w 1109662"/>
                <a:gd name="connsiteY48" fmla="*/ 242887 h 973931"/>
                <a:gd name="connsiteX49" fmla="*/ 881062 w 1109662"/>
                <a:gd name="connsiteY49" fmla="*/ 214312 h 973931"/>
                <a:gd name="connsiteX50" fmla="*/ 883443 w 1109662"/>
                <a:gd name="connsiteY50" fmla="*/ 192881 h 973931"/>
                <a:gd name="connsiteX51" fmla="*/ 883443 w 1109662"/>
                <a:gd name="connsiteY51" fmla="*/ 192881 h 973931"/>
                <a:gd name="connsiteX52" fmla="*/ 847725 w 1109662"/>
                <a:gd name="connsiteY52" fmla="*/ 180975 h 973931"/>
                <a:gd name="connsiteX53" fmla="*/ 823912 w 1109662"/>
                <a:gd name="connsiteY53" fmla="*/ 176212 h 973931"/>
                <a:gd name="connsiteX54" fmla="*/ 819150 w 1109662"/>
                <a:gd name="connsiteY54" fmla="*/ 152400 h 973931"/>
                <a:gd name="connsiteX55" fmla="*/ 809625 w 1109662"/>
                <a:gd name="connsiteY55" fmla="*/ 126206 h 973931"/>
                <a:gd name="connsiteX56" fmla="*/ 792956 w 1109662"/>
                <a:gd name="connsiteY56" fmla="*/ 104775 h 973931"/>
                <a:gd name="connsiteX57" fmla="*/ 771525 w 1109662"/>
                <a:gd name="connsiteY57" fmla="*/ 92868 h 973931"/>
                <a:gd name="connsiteX58" fmla="*/ 752475 w 1109662"/>
                <a:gd name="connsiteY58" fmla="*/ 83343 h 973931"/>
                <a:gd name="connsiteX59" fmla="*/ 721518 w 1109662"/>
                <a:gd name="connsiteY59" fmla="*/ 61912 h 973931"/>
                <a:gd name="connsiteX60" fmla="*/ 700087 w 1109662"/>
                <a:gd name="connsiteY60" fmla="*/ 47625 h 973931"/>
                <a:gd name="connsiteX61" fmla="*/ 688181 w 1109662"/>
                <a:gd name="connsiteY61" fmla="*/ 21431 h 973931"/>
                <a:gd name="connsiteX62" fmla="*/ 671512 w 1109662"/>
                <a:gd name="connsiteY62" fmla="*/ 28575 h 973931"/>
                <a:gd name="connsiteX63" fmla="*/ 654843 w 1109662"/>
                <a:gd name="connsiteY63" fmla="*/ 40481 h 973931"/>
                <a:gd name="connsiteX64" fmla="*/ 640556 w 1109662"/>
                <a:gd name="connsiteY64" fmla="*/ 23812 h 973931"/>
                <a:gd name="connsiteX65" fmla="*/ 611981 w 1109662"/>
                <a:gd name="connsiteY65" fmla="*/ 28575 h 973931"/>
                <a:gd name="connsiteX66" fmla="*/ 590550 w 1109662"/>
                <a:gd name="connsiteY66" fmla="*/ 30956 h 973931"/>
                <a:gd name="connsiteX67" fmla="*/ 583406 w 1109662"/>
                <a:gd name="connsiteY67" fmla="*/ 16668 h 973931"/>
                <a:gd name="connsiteX68" fmla="*/ 552450 w 1109662"/>
                <a:gd name="connsiteY68" fmla="*/ 14287 h 973931"/>
                <a:gd name="connsiteX69" fmla="*/ 528637 w 1109662"/>
                <a:gd name="connsiteY69" fmla="*/ 19050 h 973931"/>
                <a:gd name="connsiteX70" fmla="*/ 500062 w 1109662"/>
                <a:gd name="connsiteY70" fmla="*/ 0 h 973931"/>
                <a:gd name="connsiteX71" fmla="*/ 469106 w 1109662"/>
                <a:gd name="connsiteY71" fmla="*/ 4762 h 973931"/>
                <a:gd name="connsiteX72" fmla="*/ 452437 w 1109662"/>
                <a:gd name="connsiteY72" fmla="*/ 21431 h 973931"/>
                <a:gd name="connsiteX73" fmla="*/ 481012 w 1109662"/>
                <a:gd name="connsiteY73" fmla="*/ 42862 h 973931"/>
                <a:gd name="connsiteX74" fmla="*/ 447675 w 1109662"/>
                <a:gd name="connsiteY74" fmla="*/ 76200 h 973931"/>
                <a:gd name="connsiteX75" fmla="*/ 419100 w 1109662"/>
                <a:gd name="connsiteY75" fmla="*/ 92868 h 973931"/>
                <a:gd name="connsiteX76" fmla="*/ 404812 w 1109662"/>
                <a:gd name="connsiteY76" fmla="*/ 85725 h 973931"/>
                <a:gd name="connsiteX77" fmla="*/ 383381 w 1109662"/>
                <a:gd name="connsiteY77" fmla="*/ 135731 h 973931"/>
                <a:gd name="connsiteX78" fmla="*/ 371475 w 1109662"/>
                <a:gd name="connsiteY78" fmla="*/ 166687 h 973931"/>
                <a:gd name="connsiteX79" fmla="*/ 342900 w 1109662"/>
                <a:gd name="connsiteY79" fmla="*/ 169068 h 973931"/>
                <a:gd name="connsiteX80" fmla="*/ 316706 w 1109662"/>
                <a:gd name="connsiteY80" fmla="*/ 169068 h 973931"/>
                <a:gd name="connsiteX81" fmla="*/ 297656 w 1109662"/>
                <a:gd name="connsiteY81" fmla="*/ 180975 h 973931"/>
                <a:gd name="connsiteX82" fmla="*/ 271462 w 1109662"/>
                <a:gd name="connsiteY82" fmla="*/ 207168 h 973931"/>
                <a:gd name="connsiteX83" fmla="*/ 254793 w 1109662"/>
                <a:gd name="connsiteY83" fmla="*/ 221456 h 973931"/>
                <a:gd name="connsiteX84" fmla="*/ 233362 w 1109662"/>
                <a:gd name="connsiteY84" fmla="*/ 226218 h 973931"/>
                <a:gd name="connsiteX85" fmla="*/ 207168 w 1109662"/>
                <a:gd name="connsiteY85" fmla="*/ 226218 h 973931"/>
                <a:gd name="connsiteX86" fmla="*/ 202406 w 1109662"/>
                <a:gd name="connsiteY86" fmla="*/ 252412 h 973931"/>
                <a:gd name="connsiteX87" fmla="*/ 204787 w 1109662"/>
                <a:gd name="connsiteY87" fmla="*/ 278606 h 973931"/>
                <a:gd name="connsiteX88" fmla="*/ 195262 w 1109662"/>
                <a:gd name="connsiteY88" fmla="*/ 295275 h 973931"/>
                <a:gd name="connsiteX89" fmla="*/ 169068 w 1109662"/>
                <a:gd name="connsiteY89" fmla="*/ 297656 h 973931"/>
                <a:gd name="connsiteX90" fmla="*/ 138112 w 1109662"/>
                <a:gd name="connsiteY90" fmla="*/ 297656 h 973931"/>
                <a:gd name="connsiteX91" fmla="*/ 114300 w 1109662"/>
                <a:gd name="connsiteY91" fmla="*/ 297656 h 973931"/>
                <a:gd name="connsiteX92" fmla="*/ 109537 w 1109662"/>
                <a:gd name="connsiteY92" fmla="*/ 326231 h 973931"/>
                <a:gd name="connsiteX93" fmla="*/ 109537 w 1109662"/>
                <a:gd name="connsiteY93" fmla="*/ 354806 h 973931"/>
                <a:gd name="connsiteX94" fmla="*/ 123825 w 1109662"/>
                <a:gd name="connsiteY94" fmla="*/ 381000 h 973931"/>
                <a:gd name="connsiteX95" fmla="*/ 128587 w 1109662"/>
                <a:gd name="connsiteY95" fmla="*/ 421481 h 973931"/>
                <a:gd name="connsiteX96" fmla="*/ 102393 w 1109662"/>
                <a:gd name="connsiteY96" fmla="*/ 447675 h 973931"/>
                <a:gd name="connsiteX97" fmla="*/ 73818 w 1109662"/>
                <a:gd name="connsiteY97" fmla="*/ 464343 h 973931"/>
                <a:gd name="connsiteX98" fmla="*/ 52387 w 1109662"/>
                <a:gd name="connsiteY98" fmla="*/ 466725 h 973931"/>
                <a:gd name="connsiteX99" fmla="*/ 26193 w 1109662"/>
                <a:gd name="connsiteY99" fmla="*/ 471487 h 973931"/>
                <a:gd name="connsiteX100" fmla="*/ 9525 w 1109662"/>
                <a:gd name="connsiteY100" fmla="*/ 488156 h 973931"/>
                <a:gd name="connsiteX101" fmla="*/ 9525 w 1109662"/>
                <a:gd name="connsiteY101" fmla="*/ 488156 h 973931"/>
                <a:gd name="connsiteX102" fmla="*/ 4762 w 1109662"/>
                <a:gd name="connsiteY102" fmla="*/ 531018 h 973931"/>
                <a:gd name="connsiteX103" fmla="*/ 0 w 1109662"/>
                <a:gd name="connsiteY103" fmla="*/ 557212 h 973931"/>
                <a:gd name="connsiteX104" fmla="*/ 11906 w 1109662"/>
                <a:gd name="connsiteY104" fmla="*/ 573881 h 973931"/>
                <a:gd name="connsiteX105" fmla="*/ 14287 w 1109662"/>
                <a:gd name="connsiteY105" fmla="*/ 604837 h 973931"/>
                <a:gd name="connsiteX106" fmla="*/ 9525 w 1109662"/>
                <a:gd name="connsiteY106" fmla="*/ 621506 h 973931"/>
                <a:gd name="connsiteX107" fmla="*/ 38100 w 1109662"/>
                <a:gd name="connsiteY107" fmla="*/ 650080 h 973931"/>
                <a:gd name="connsiteX108" fmla="*/ 11906 w 1109662"/>
                <a:gd name="connsiteY108" fmla="*/ 671512 h 973931"/>
                <a:gd name="connsiteX109" fmla="*/ 16668 w 1109662"/>
                <a:gd name="connsiteY109" fmla="*/ 709612 h 973931"/>
                <a:gd name="connsiteX110" fmla="*/ 19050 w 1109662"/>
                <a:gd name="connsiteY110" fmla="*/ 754856 h 973931"/>
                <a:gd name="connsiteX111" fmla="*/ 78581 w 1109662"/>
                <a:gd name="connsiteY111" fmla="*/ 769143 h 973931"/>
                <a:gd name="connsiteX112" fmla="*/ 111918 w 1109662"/>
                <a:gd name="connsiteY112" fmla="*/ 812006 h 973931"/>
                <a:gd name="connsiteX113" fmla="*/ 150018 w 1109662"/>
                <a:gd name="connsiteY113" fmla="*/ 812006 h 973931"/>
                <a:gd name="connsiteX114" fmla="*/ 171450 w 1109662"/>
                <a:gd name="connsiteY114" fmla="*/ 821531 h 973931"/>
                <a:gd name="connsiteX115" fmla="*/ 197643 w 1109662"/>
                <a:gd name="connsiteY115" fmla="*/ 809625 h 973931"/>
                <a:gd name="connsiteX116" fmla="*/ 219075 w 1109662"/>
                <a:gd name="connsiteY116" fmla="*/ 821531 h 973931"/>
                <a:gd name="connsiteX117" fmla="*/ 259556 w 1109662"/>
                <a:gd name="connsiteY117" fmla="*/ 823912 h 973931"/>
                <a:gd name="connsiteX118" fmla="*/ 273843 w 1109662"/>
                <a:gd name="connsiteY118" fmla="*/ 847725 h 973931"/>
                <a:gd name="connsiteX119" fmla="*/ 276225 w 1109662"/>
                <a:gd name="connsiteY119" fmla="*/ 881062 h 973931"/>
                <a:gd name="connsiteX120" fmla="*/ 319087 w 1109662"/>
                <a:gd name="connsiteY120" fmla="*/ 876300 h 973931"/>
                <a:gd name="connsiteX121" fmla="*/ 359568 w 1109662"/>
                <a:gd name="connsiteY121" fmla="*/ 878681 h 973931"/>
                <a:gd name="connsiteX122" fmla="*/ 381000 w 1109662"/>
                <a:gd name="connsiteY122" fmla="*/ 921543 h 973931"/>
                <a:gd name="connsiteX123" fmla="*/ 407193 w 1109662"/>
                <a:gd name="connsiteY123" fmla="*/ 938212 h 973931"/>
                <a:gd name="connsiteX124" fmla="*/ 433387 w 1109662"/>
                <a:gd name="connsiteY124" fmla="*/ 931068 h 973931"/>
                <a:gd name="connsiteX125" fmla="*/ 450056 w 1109662"/>
                <a:gd name="connsiteY125" fmla="*/ 919162 h 973931"/>
                <a:gd name="connsiteX126" fmla="*/ 476250 w 1109662"/>
                <a:gd name="connsiteY126" fmla="*/ 931068 h 973931"/>
                <a:gd name="connsiteX127" fmla="*/ 504825 w 1109662"/>
                <a:gd name="connsiteY127" fmla="*/ 931068 h 973931"/>
                <a:gd name="connsiteX128" fmla="*/ 526256 w 1109662"/>
                <a:gd name="connsiteY128" fmla="*/ 916781 h 973931"/>
                <a:gd name="connsiteX129" fmla="*/ 535781 w 1109662"/>
                <a:gd name="connsiteY129" fmla="*/ 952500 h 973931"/>
                <a:gd name="connsiteX130" fmla="*/ 578643 w 1109662"/>
                <a:gd name="connsiteY130" fmla="*/ 973931 h 973931"/>
                <a:gd name="connsiteX131" fmla="*/ 616743 w 1109662"/>
                <a:gd name="connsiteY131" fmla="*/ 959643 h 973931"/>
                <a:gd name="connsiteX0" fmla="*/ 616743 w 1109662"/>
                <a:gd name="connsiteY0" fmla="*/ 959643 h 973931"/>
                <a:gd name="connsiteX1" fmla="*/ 595312 w 1109662"/>
                <a:gd name="connsiteY1" fmla="*/ 914400 h 973931"/>
                <a:gd name="connsiteX2" fmla="*/ 631031 w 1109662"/>
                <a:gd name="connsiteY2" fmla="*/ 904875 h 973931"/>
                <a:gd name="connsiteX3" fmla="*/ 614362 w 1109662"/>
                <a:gd name="connsiteY3" fmla="*/ 876300 h 973931"/>
                <a:gd name="connsiteX4" fmla="*/ 623888 w 1109662"/>
                <a:gd name="connsiteY4" fmla="*/ 845343 h 973931"/>
                <a:gd name="connsiteX5" fmla="*/ 638175 w 1109662"/>
                <a:gd name="connsiteY5" fmla="*/ 831056 h 973931"/>
                <a:gd name="connsiteX6" fmla="*/ 652462 w 1109662"/>
                <a:gd name="connsiteY6" fmla="*/ 816768 h 973931"/>
                <a:gd name="connsiteX7" fmla="*/ 642937 w 1109662"/>
                <a:gd name="connsiteY7" fmla="*/ 790575 h 973931"/>
                <a:gd name="connsiteX8" fmla="*/ 633412 w 1109662"/>
                <a:gd name="connsiteY8" fmla="*/ 769143 h 973931"/>
                <a:gd name="connsiteX9" fmla="*/ 661987 w 1109662"/>
                <a:gd name="connsiteY9" fmla="*/ 752475 h 973931"/>
                <a:gd name="connsiteX10" fmla="*/ 635793 w 1109662"/>
                <a:gd name="connsiteY10" fmla="*/ 738187 h 973931"/>
                <a:gd name="connsiteX11" fmla="*/ 661987 w 1109662"/>
                <a:gd name="connsiteY11" fmla="*/ 719137 h 973931"/>
                <a:gd name="connsiteX12" fmla="*/ 664368 w 1109662"/>
                <a:gd name="connsiteY12" fmla="*/ 690562 h 973931"/>
                <a:gd name="connsiteX13" fmla="*/ 695325 w 1109662"/>
                <a:gd name="connsiteY13" fmla="*/ 690562 h 973931"/>
                <a:gd name="connsiteX14" fmla="*/ 728662 w 1109662"/>
                <a:gd name="connsiteY14" fmla="*/ 673893 h 973931"/>
                <a:gd name="connsiteX15" fmla="*/ 731043 w 1109662"/>
                <a:gd name="connsiteY15" fmla="*/ 654843 h 973931"/>
                <a:gd name="connsiteX16" fmla="*/ 704850 w 1109662"/>
                <a:gd name="connsiteY16" fmla="*/ 616743 h 973931"/>
                <a:gd name="connsiteX17" fmla="*/ 683418 w 1109662"/>
                <a:gd name="connsiteY17" fmla="*/ 588168 h 973931"/>
                <a:gd name="connsiteX18" fmla="*/ 661987 w 1109662"/>
                <a:gd name="connsiteY18" fmla="*/ 559593 h 973931"/>
                <a:gd name="connsiteX19" fmla="*/ 652462 w 1109662"/>
                <a:gd name="connsiteY19" fmla="*/ 542925 h 973931"/>
                <a:gd name="connsiteX20" fmla="*/ 628650 w 1109662"/>
                <a:gd name="connsiteY20" fmla="*/ 566737 h 973931"/>
                <a:gd name="connsiteX21" fmla="*/ 609600 w 1109662"/>
                <a:gd name="connsiteY21" fmla="*/ 576262 h 973931"/>
                <a:gd name="connsiteX22" fmla="*/ 590550 w 1109662"/>
                <a:gd name="connsiteY22" fmla="*/ 559593 h 973931"/>
                <a:gd name="connsiteX23" fmla="*/ 590550 w 1109662"/>
                <a:gd name="connsiteY23" fmla="*/ 545306 h 973931"/>
                <a:gd name="connsiteX24" fmla="*/ 614362 w 1109662"/>
                <a:gd name="connsiteY24" fmla="*/ 521493 h 973931"/>
                <a:gd name="connsiteX25" fmla="*/ 619125 w 1109662"/>
                <a:gd name="connsiteY25" fmla="*/ 514350 h 973931"/>
                <a:gd name="connsiteX26" fmla="*/ 609600 w 1109662"/>
                <a:gd name="connsiteY26" fmla="*/ 476250 h 973931"/>
                <a:gd name="connsiteX27" fmla="*/ 600075 w 1109662"/>
                <a:gd name="connsiteY27" fmla="*/ 452437 h 973931"/>
                <a:gd name="connsiteX28" fmla="*/ 597693 w 1109662"/>
                <a:gd name="connsiteY28" fmla="*/ 421481 h 973931"/>
                <a:gd name="connsiteX29" fmla="*/ 621506 w 1109662"/>
                <a:gd name="connsiteY29" fmla="*/ 359568 h 973931"/>
                <a:gd name="connsiteX30" fmla="*/ 645318 w 1109662"/>
                <a:gd name="connsiteY30" fmla="*/ 300037 h 973931"/>
                <a:gd name="connsiteX31" fmla="*/ 683418 w 1109662"/>
                <a:gd name="connsiteY31" fmla="*/ 328612 h 973931"/>
                <a:gd name="connsiteX32" fmla="*/ 695325 w 1109662"/>
                <a:gd name="connsiteY32" fmla="*/ 340518 h 973931"/>
                <a:gd name="connsiteX33" fmla="*/ 692943 w 1109662"/>
                <a:gd name="connsiteY33" fmla="*/ 409575 h 973931"/>
                <a:gd name="connsiteX34" fmla="*/ 762000 w 1109662"/>
                <a:gd name="connsiteY34" fmla="*/ 395287 h 973931"/>
                <a:gd name="connsiteX35" fmla="*/ 797718 w 1109662"/>
                <a:gd name="connsiteY35" fmla="*/ 419100 h 973931"/>
                <a:gd name="connsiteX36" fmla="*/ 857250 w 1109662"/>
                <a:gd name="connsiteY36" fmla="*/ 423862 h 973931"/>
                <a:gd name="connsiteX37" fmla="*/ 907256 w 1109662"/>
                <a:gd name="connsiteY37" fmla="*/ 373856 h 973931"/>
                <a:gd name="connsiteX38" fmla="*/ 1016793 w 1109662"/>
                <a:gd name="connsiteY38" fmla="*/ 390525 h 973931"/>
                <a:gd name="connsiteX39" fmla="*/ 1076325 w 1109662"/>
                <a:gd name="connsiteY39" fmla="*/ 340518 h 973931"/>
                <a:gd name="connsiteX40" fmla="*/ 1109662 w 1109662"/>
                <a:gd name="connsiteY40" fmla="*/ 288131 h 973931"/>
                <a:gd name="connsiteX41" fmla="*/ 1100137 w 1109662"/>
                <a:gd name="connsiteY41" fmla="*/ 266700 h 973931"/>
                <a:gd name="connsiteX42" fmla="*/ 1045368 w 1109662"/>
                <a:gd name="connsiteY42" fmla="*/ 269081 h 973931"/>
                <a:gd name="connsiteX43" fmla="*/ 1009650 w 1109662"/>
                <a:gd name="connsiteY43" fmla="*/ 271462 h 973931"/>
                <a:gd name="connsiteX44" fmla="*/ 983456 w 1109662"/>
                <a:gd name="connsiteY44" fmla="*/ 247650 h 973931"/>
                <a:gd name="connsiteX45" fmla="*/ 954881 w 1109662"/>
                <a:gd name="connsiteY45" fmla="*/ 240506 h 973931"/>
                <a:gd name="connsiteX46" fmla="*/ 942975 w 1109662"/>
                <a:gd name="connsiteY46" fmla="*/ 252412 h 973931"/>
                <a:gd name="connsiteX47" fmla="*/ 902493 w 1109662"/>
                <a:gd name="connsiteY47" fmla="*/ 250031 h 973931"/>
                <a:gd name="connsiteX48" fmla="*/ 890587 w 1109662"/>
                <a:gd name="connsiteY48" fmla="*/ 242887 h 973931"/>
                <a:gd name="connsiteX49" fmla="*/ 881062 w 1109662"/>
                <a:gd name="connsiteY49" fmla="*/ 214312 h 973931"/>
                <a:gd name="connsiteX50" fmla="*/ 883443 w 1109662"/>
                <a:gd name="connsiteY50" fmla="*/ 192881 h 973931"/>
                <a:gd name="connsiteX51" fmla="*/ 883443 w 1109662"/>
                <a:gd name="connsiteY51" fmla="*/ 192881 h 973931"/>
                <a:gd name="connsiteX52" fmla="*/ 847725 w 1109662"/>
                <a:gd name="connsiteY52" fmla="*/ 180975 h 973931"/>
                <a:gd name="connsiteX53" fmla="*/ 823912 w 1109662"/>
                <a:gd name="connsiteY53" fmla="*/ 176212 h 973931"/>
                <a:gd name="connsiteX54" fmla="*/ 819150 w 1109662"/>
                <a:gd name="connsiteY54" fmla="*/ 152400 h 973931"/>
                <a:gd name="connsiteX55" fmla="*/ 809625 w 1109662"/>
                <a:gd name="connsiteY55" fmla="*/ 126206 h 973931"/>
                <a:gd name="connsiteX56" fmla="*/ 792956 w 1109662"/>
                <a:gd name="connsiteY56" fmla="*/ 104775 h 973931"/>
                <a:gd name="connsiteX57" fmla="*/ 771525 w 1109662"/>
                <a:gd name="connsiteY57" fmla="*/ 92868 h 973931"/>
                <a:gd name="connsiteX58" fmla="*/ 752475 w 1109662"/>
                <a:gd name="connsiteY58" fmla="*/ 83343 h 973931"/>
                <a:gd name="connsiteX59" fmla="*/ 721518 w 1109662"/>
                <a:gd name="connsiteY59" fmla="*/ 61912 h 973931"/>
                <a:gd name="connsiteX60" fmla="*/ 700087 w 1109662"/>
                <a:gd name="connsiteY60" fmla="*/ 47625 h 973931"/>
                <a:gd name="connsiteX61" fmla="*/ 688181 w 1109662"/>
                <a:gd name="connsiteY61" fmla="*/ 21431 h 973931"/>
                <a:gd name="connsiteX62" fmla="*/ 671512 w 1109662"/>
                <a:gd name="connsiteY62" fmla="*/ 28575 h 973931"/>
                <a:gd name="connsiteX63" fmla="*/ 654843 w 1109662"/>
                <a:gd name="connsiteY63" fmla="*/ 40481 h 973931"/>
                <a:gd name="connsiteX64" fmla="*/ 640556 w 1109662"/>
                <a:gd name="connsiteY64" fmla="*/ 23812 h 973931"/>
                <a:gd name="connsiteX65" fmla="*/ 611981 w 1109662"/>
                <a:gd name="connsiteY65" fmla="*/ 28575 h 973931"/>
                <a:gd name="connsiteX66" fmla="*/ 590550 w 1109662"/>
                <a:gd name="connsiteY66" fmla="*/ 30956 h 973931"/>
                <a:gd name="connsiteX67" fmla="*/ 583406 w 1109662"/>
                <a:gd name="connsiteY67" fmla="*/ 16668 h 973931"/>
                <a:gd name="connsiteX68" fmla="*/ 552450 w 1109662"/>
                <a:gd name="connsiteY68" fmla="*/ 14287 h 973931"/>
                <a:gd name="connsiteX69" fmla="*/ 528637 w 1109662"/>
                <a:gd name="connsiteY69" fmla="*/ 19050 h 973931"/>
                <a:gd name="connsiteX70" fmla="*/ 500062 w 1109662"/>
                <a:gd name="connsiteY70" fmla="*/ 0 h 973931"/>
                <a:gd name="connsiteX71" fmla="*/ 469106 w 1109662"/>
                <a:gd name="connsiteY71" fmla="*/ 4762 h 973931"/>
                <a:gd name="connsiteX72" fmla="*/ 452437 w 1109662"/>
                <a:gd name="connsiteY72" fmla="*/ 21431 h 973931"/>
                <a:gd name="connsiteX73" fmla="*/ 481012 w 1109662"/>
                <a:gd name="connsiteY73" fmla="*/ 42862 h 973931"/>
                <a:gd name="connsiteX74" fmla="*/ 447675 w 1109662"/>
                <a:gd name="connsiteY74" fmla="*/ 76200 h 973931"/>
                <a:gd name="connsiteX75" fmla="*/ 419100 w 1109662"/>
                <a:gd name="connsiteY75" fmla="*/ 92868 h 973931"/>
                <a:gd name="connsiteX76" fmla="*/ 404812 w 1109662"/>
                <a:gd name="connsiteY76" fmla="*/ 85725 h 973931"/>
                <a:gd name="connsiteX77" fmla="*/ 383381 w 1109662"/>
                <a:gd name="connsiteY77" fmla="*/ 135731 h 973931"/>
                <a:gd name="connsiteX78" fmla="*/ 371475 w 1109662"/>
                <a:gd name="connsiteY78" fmla="*/ 166687 h 973931"/>
                <a:gd name="connsiteX79" fmla="*/ 342900 w 1109662"/>
                <a:gd name="connsiteY79" fmla="*/ 169068 h 973931"/>
                <a:gd name="connsiteX80" fmla="*/ 316706 w 1109662"/>
                <a:gd name="connsiteY80" fmla="*/ 169068 h 973931"/>
                <a:gd name="connsiteX81" fmla="*/ 297656 w 1109662"/>
                <a:gd name="connsiteY81" fmla="*/ 180975 h 973931"/>
                <a:gd name="connsiteX82" fmla="*/ 271462 w 1109662"/>
                <a:gd name="connsiteY82" fmla="*/ 207168 h 973931"/>
                <a:gd name="connsiteX83" fmla="*/ 254793 w 1109662"/>
                <a:gd name="connsiteY83" fmla="*/ 221456 h 973931"/>
                <a:gd name="connsiteX84" fmla="*/ 233362 w 1109662"/>
                <a:gd name="connsiteY84" fmla="*/ 226218 h 973931"/>
                <a:gd name="connsiteX85" fmla="*/ 207168 w 1109662"/>
                <a:gd name="connsiteY85" fmla="*/ 226218 h 973931"/>
                <a:gd name="connsiteX86" fmla="*/ 202406 w 1109662"/>
                <a:gd name="connsiteY86" fmla="*/ 252412 h 973931"/>
                <a:gd name="connsiteX87" fmla="*/ 204787 w 1109662"/>
                <a:gd name="connsiteY87" fmla="*/ 278606 h 973931"/>
                <a:gd name="connsiteX88" fmla="*/ 195262 w 1109662"/>
                <a:gd name="connsiteY88" fmla="*/ 295275 h 973931"/>
                <a:gd name="connsiteX89" fmla="*/ 169068 w 1109662"/>
                <a:gd name="connsiteY89" fmla="*/ 297656 h 973931"/>
                <a:gd name="connsiteX90" fmla="*/ 138112 w 1109662"/>
                <a:gd name="connsiteY90" fmla="*/ 297656 h 973931"/>
                <a:gd name="connsiteX91" fmla="*/ 114300 w 1109662"/>
                <a:gd name="connsiteY91" fmla="*/ 297656 h 973931"/>
                <a:gd name="connsiteX92" fmla="*/ 109537 w 1109662"/>
                <a:gd name="connsiteY92" fmla="*/ 326231 h 973931"/>
                <a:gd name="connsiteX93" fmla="*/ 109537 w 1109662"/>
                <a:gd name="connsiteY93" fmla="*/ 354806 h 973931"/>
                <a:gd name="connsiteX94" fmla="*/ 123825 w 1109662"/>
                <a:gd name="connsiteY94" fmla="*/ 381000 h 973931"/>
                <a:gd name="connsiteX95" fmla="*/ 128587 w 1109662"/>
                <a:gd name="connsiteY95" fmla="*/ 421481 h 973931"/>
                <a:gd name="connsiteX96" fmla="*/ 102393 w 1109662"/>
                <a:gd name="connsiteY96" fmla="*/ 447675 h 973931"/>
                <a:gd name="connsiteX97" fmla="*/ 73818 w 1109662"/>
                <a:gd name="connsiteY97" fmla="*/ 464343 h 973931"/>
                <a:gd name="connsiteX98" fmla="*/ 52387 w 1109662"/>
                <a:gd name="connsiteY98" fmla="*/ 466725 h 973931"/>
                <a:gd name="connsiteX99" fmla="*/ 26193 w 1109662"/>
                <a:gd name="connsiteY99" fmla="*/ 471487 h 973931"/>
                <a:gd name="connsiteX100" fmla="*/ 9525 w 1109662"/>
                <a:gd name="connsiteY100" fmla="*/ 488156 h 973931"/>
                <a:gd name="connsiteX101" fmla="*/ 9525 w 1109662"/>
                <a:gd name="connsiteY101" fmla="*/ 488156 h 973931"/>
                <a:gd name="connsiteX102" fmla="*/ 4762 w 1109662"/>
                <a:gd name="connsiteY102" fmla="*/ 531018 h 973931"/>
                <a:gd name="connsiteX103" fmla="*/ 0 w 1109662"/>
                <a:gd name="connsiteY103" fmla="*/ 557212 h 973931"/>
                <a:gd name="connsiteX104" fmla="*/ 11906 w 1109662"/>
                <a:gd name="connsiteY104" fmla="*/ 573881 h 973931"/>
                <a:gd name="connsiteX105" fmla="*/ 14287 w 1109662"/>
                <a:gd name="connsiteY105" fmla="*/ 604837 h 973931"/>
                <a:gd name="connsiteX106" fmla="*/ 9525 w 1109662"/>
                <a:gd name="connsiteY106" fmla="*/ 621506 h 973931"/>
                <a:gd name="connsiteX107" fmla="*/ 38100 w 1109662"/>
                <a:gd name="connsiteY107" fmla="*/ 650080 h 973931"/>
                <a:gd name="connsiteX108" fmla="*/ 11906 w 1109662"/>
                <a:gd name="connsiteY108" fmla="*/ 671512 h 973931"/>
                <a:gd name="connsiteX109" fmla="*/ 16668 w 1109662"/>
                <a:gd name="connsiteY109" fmla="*/ 709612 h 973931"/>
                <a:gd name="connsiteX110" fmla="*/ 19050 w 1109662"/>
                <a:gd name="connsiteY110" fmla="*/ 754856 h 973931"/>
                <a:gd name="connsiteX111" fmla="*/ 78581 w 1109662"/>
                <a:gd name="connsiteY111" fmla="*/ 769143 h 973931"/>
                <a:gd name="connsiteX112" fmla="*/ 111918 w 1109662"/>
                <a:gd name="connsiteY112" fmla="*/ 812006 h 973931"/>
                <a:gd name="connsiteX113" fmla="*/ 150018 w 1109662"/>
                <a:gd name="connsiteY113" fmla="*/ 812006 h 973931"/>
                <a:gd name="connsiteX114" fmla="*/ 171450 w 1109662"/>
                <a:gd name="connsiteY114" fmla="*/ 821531 h 973931"/>
                <a:gd name="connsiteX115" fmla="*/ 197643 w 1109662"/>
                <a:gd name="connsiteY115" fmla="*/ 809625 h 973931"/>
                <a:gd name="connsiteX116" fmla="*/ 219075 w 1109662"/>
                <a:gd name="connsiteY116" fmla="*/ 821531 h 973931"/>
                <a:gd name="connsiteX117" fmla="*/ 259556 w 1109662"/>
                <a:gd name="connsiteY117" fmla="*/ 823912 h 973931"/>
                <a:gd name="connsiteX118" fmla="*/ 273843 w 1109662"/>
                <a:gd name="connsiteY118" fmla="*/ 847725 h 973931"/>
                <a:gd name="connsiteX119" fmla="*/ 276225 w 1109662"/>
                <a:gd name="connsiteY119" fmla="*/ 881062 h 973931"/>
                <a:gd name="connsiteX120" fmla="*/ 319087 w 1109662"/>
                <a:gd name="connsiteY120" fmla="*/ 876300 h 973931"/>
                <a:gd name="connsiteX121" fmla="*/ 359568 w 1109662"/>
                <a:gd name="connsiteY121" fmla="*/ 878681 h 973931"/>
                <a:gd name="connsiteX122" fmla="*/ 381000 w 1109662"/>
                <a:gd name="connsiteY122" fmla="*/ 921543 h 973931"/>
                <a:gd name="connsiteX123" fmla="*/ 407193 w 1109662"/>
                <a:gd name="connsiteY123" fmla="*/ 938212 h 973931"/>
                <a:gd name="connsiteX124" fmla="*/ 433387 w 1109662"/>
                <a:gd name="connsiteY124" fmla="*/ 931068 h 973931"/>
                <a:gd name="connsiteX125" fmla="*/ 450056 w 1109662"/>
                <a:gd name="connsiteY125" fmla="*/ 919162 h 973931"/>
                <a:gd name="connsiteX126" fmla="*/ 476250 w 1109662"/>
                <a:gd name="connsiteY126" fmla="*/ 931068 h 973931"/>
                <a:gd name="connsiteX127" fmla="*/ 504825 w 1109662"/>
                <a:gd name="connsiteY127" fmla="*/ 931068 h 973931"/>
                <a:gd name="connsiteX128" fmla="*/ 526256 w 1109662"/>
                <a:gd name="connsiteY128" fmla="*/ 916781 h 973931"/>
                <a:gd name="connsiteX129" fmla="*/ 535781 w 1109662"/>
                <a:gd name="connsiteY129" fmla="*/ 952500 h 973931"/>
                <a:gd name="connsiteX130" fmla="*/ 578643 w 1109662"/>
                <a:gd name="connsiteY130" fmla="*/ 973931 h 973931"/>
                <a:gd name="connsiteX131" fmla="*/ 616743 w 1109662"/>
                <a:gd name="connsiteY131" fmla="*/ 959643 h 973931"/>
                <a:gd name="connsiteX0" fmla="*/ 616743 w 1109662"/>
                <a:gd name="connsiteY0" fmla="*/ 959643 h 973931"/>
                <a:gd name="connsiteX1" fmla="*/ 595312 w 1109662"/>
                <a:gd name="connsiteY1" fmla="*/ 914400 h 973931"/>
                <a:gd name="connsiteX2" fmla="*/ 631031 w 1109662"/>
                <a:gd name="connsiteY2" fmla="*/ 904875 h 973931"/>
                <a:gd name="connsiteX3" fmla="*/ 614362 w 1109662"/>
                <a:gd name="connsiteY3" fmla="*/ 876300 h 973931"/>
                <a:gd name="connsiteX4" fmla="*/ 623888 w 1109662"/>
                <a:gd name="connsiteY4" fmla="*/ 845343 h 973931"/>
                <a:gd name="connsiteX5" fmla="*/ 638175 w 1109662"/>
                <a:gd name="connsiteY5" fmla="*/ 831056 h 973931"/>
                <a:gd name="connsiteX6" fmla="*/ 652462 w 1109662"/>
                <a:gd name="connsiteY6" fmla="*/ 816768 h 973931"/>
                <a:gd name="connsiteX7" fmla="*/ 642937 w 1109662"/>
                <a:gd name="connsiteY7" fmla="*/ 790575 h 973931"/>
                <a:gd name="connsiteX8" fmla="*/ 633412 w 1109662"/>
                <a:gd name="connsiteY8" fmla="*/ 769143 h 973931"/>
                <a:gd name="connsiteX9" fmla="*/ 661987 w 1109662"/>
                <a:gd name="connsiteY9" fmla="*/ 752475 h 973931"/>
                <a:gd name="connsiteX10" fmla="*/ 635793 w 1109662"/>
                <a:gd name="connsiteY10" fmla="*/ 738187 h 973931"/>
                <a:gd name="connsiteX11" fmla="*/ 661987 w 1109662"/>
                <a:gd name="connsiteY11" fmla="*/ 719137 h 973931"/>
                <a:gd name="connsiteX12" fmla="*/ 664368 w 1109662"/>
                <a:gd name="connsiteY12" fmla="*/ 690562 h 973931"/>
                <a:gd name="connsiteX13" fmla="*/ 695325 w 1109662"/>
                <a:gd name="connsiteY13" fmla="*/ 690562 h 973931"/>
                <a:gd name="connsiteX14" fmla="*/ 728662 w 1109662"/>
                <a:gd name="connsiteY14" fmla="*/ 673893 h 973931"/>
                <a:gd name="connsiteX15" fmla="*/ 731043 w 1109662"/>
                <a:gd name="connsiteY15" fmla="*/ 654843 h 973931"/>
                <a:gd name="connsiteX16" fmla="*/ 704850 w 1109662"/>
                <a:gd name="connsiteY16" fmla="*/ 616743 h 973931"/>
                <a:gd name="connsiteX17" fmla="*/ 683418 w 1109662"/>
                <a:gd name="connsiteY17" fmla="*/ 588168 h 973931"/>
                <a:gd name="connsiteX18" fmla="*/ 661987 w 1109662"/>
                <a:gd name="connsiteY18" fmla="*/ 559593 h 973931"/>
                <a:gd name="connsiteX19" fmla="*/ 652462 w 1109662"/>
                <a:gd name="connsiteY19" fmla="*/ 542925 h 973931"/>
                <a:gd name="connsiteX20" fmla="*/ 628650 w 1109662"/>
                <a:gd name="connsiteY20" fmla="*/ 566737 h 973931"/>
                <a:gd name="connsiteX21" fmla="*/ 609600 w 1109662"/>
                <a:gd name="connsiteY21" fmla="*/ 576262 h 973931"/>
                <a:gd name="connsiteX22" fmla="*/ 590550 w 1109662"/>
                <a:gd name="connsiteY22" fmla="*/ 559593 h 973931"/>
                <a:gd name="connsiteX23" fmla="*/ 590550 w 1109662"/>
                <a:gd name="connsiteY23" fmla="*/ 545306 h 973931"/>
                <a:gd name="connsiteX24" fmla="*/ 614362 w 1109662"/>
                <a:gd name="connsiteY24" fmla="*/ 521493 h 973931"/>
                <a:gd name="connsiteX25" fmla="*/ 619125 w 1109662"/>
                <a:gd name="connsiteY25" fmla="*/ 514350 h 973931"/>
                <a:gd name="connsiteX26" fmla="*/ 609600 w 1109662"/>
                <a:gd name="connsiteY26" fmla="*/ 476250 h 973931"/>
                <a:gd name="connsiteX27" fmla="*/ 600075 w 1109662"/>
                <a:gd name="connsiteY27" fmla="*/ 452437 h 973931"/>
                <a:gd name="connsiteX28" fmla="*/ 597693 w 1109662"/>
                <a:gd name="connsiteY28" fmla="*/ 421481 h 973931"/>
                <a:gd name="connsiteX29" fmla="*/ 621506 w 1109662"/>
                <a:gd name="connsiteY29" fmla="*/ 359568 h 973931"/>
                <a:gd name="connsiteX30" fmla="*/ 645318 w 1109662"/>
                <a:gd name="connsiteY30" fmla="*/ 300037 h 973931"/>
                <a:gd name="connsiteX31" fmla="*/ 683418 w 1109662"/>
                <a:gd name="connsiteY31" fmla="*/ 328612 h 973931"/>
                <a:gd name="connsiteX32" fmla="*/ 695325 w 1109662"/>
                <a:gd name="connsiteY32" fmla="*/ 340518 h 973931"/>
                <a:gd name="connsiteX33" fmla="*/ 692943 w 1109662"/>
                <a:gd name="connsiteY33" fmla="*/ 409575 h 973931"/>
                <a:gd name="connsiteX34" fmla="*/ 762000 w 1109662"/>
                <a:gd name="connsiteY34" fmla="*/ 395287 h 973931"/>
                <a:gd name="connsiteX35" fmla="*/ 797718 w 1109662"/>
                <a:gd name="connsiteY35" fmla="*/ 419100 h 973931"/>
                <a:gd name="connsiteX36" fmla="*/ 857250 w 1109662"/>
                <a:gd name="connsiteY36" fmla="*/ 423862 h 973931"/>
                <a:gd name="connsiteX37" fmla="*/ 909638 w 1109662"/>
                <a:gd name="connsiteY37" fmla="*/ 388143 h 973931"/>
                <a:gd name="connsiteX38" fmla="*/ 1016793 w 1109662"/>
                <a:gd name="connsiteY38" fmla="*/ 390525 h 973931"/>
                <a:gd name="connsiteX39" fmla="*/ 1076325 w 1109662"/>
                <a:gd name="connsiteY39" fmla="*/ 340518 h 973931"/>
                <a:gd name="connsiteX40" fmla="*/ 1109662 w 1109662"/>
                <a:gd name="connsiteY40" fmla="*/ 288131 h 973931"/>
                <a:gd name="connsiteX41" fmla="*/ 1100137 w 1109662"/>
                <a:gd name="connsiteY41" fmla="*/ 266700 h 973931"/>
                <a:gd name="connsiteX42" fmla="*/ 1045368 w 1109662"/>
                <a:gd name="connsiteY42" fmla="*/ 269081 h 973931"/>
                <a:gd name="connsiteX43" fmla="*/ 1009650 w 1109662"/>
                <a:gd name="connsiteY43" fmla="*/ 271462 h 973931"/>
                <a:gd name="connsiteX44" fmla="*/ 983456 w 1109662"/>
                <a:gd name="connsiteY44" fmla="*/ 247650 h 973931"/>
                <a:gd name="connsiteX45" fmla="*/ 954881 w 1109662"/>
                <a:gd name="connsiteY45" fmla="*/ 240506 h 973931"/>
                <a:gd name="connsiteX46" fmla="*/ 942975 w 1109662"/>
                <a:gd name="connsiteY46" fmla="*/ 252412 h 973931"/>
                <a:gd name="connsiteX47" fmla="*/ 902493 w 1109662"/>
                <a:gd name="connsiteY47" fmla="*/ 250031 h 973931"/>
                <a:gd name="connsiteX48" fmla="*/ 890587 w 1109662"/>
                <a:gd name="connsiteY48" fmla="*/ 242887 h 973931"/>
                <a:gd name="connsiteX49" fmla="*/ 881062 w 1109662"/>
                <a:gd name="connsiteY49" fmla="*/ 214312 h 973931"/>
                <a:gd name="connsiteX50" fmla="*/ 883443 w 1109662"/>
                <a:gd name="connsiteY50" fmla="*/ 192881 h 973931"/>
                <a:gd name="connsiteX51" fmla="*/ 883443 w 1109662"/>
                <a:gd name="connsiteY51" fmla="*/ 192881 h 973931"/>
                <a:gd name="connsiteX52" fmla="*/ 847725 w 1109662"/>
                <a:gd name="connsiteY52" fmla="*/ 180975 h 973931"/>
                <a:gd name="connsiteX53" fmla="*/ 823912 w 1109662"/>
                <a:gd name="connsiteY53" fmla="*/ 176212 h 973931"/>
                <a:gd name="connsiteX54" fmla="*/ 819150 w 1109662"/>
                <a:gd name="connsiteY54" fmla="*/ 152400 h 973931"/>
                <a:gd name="connsiteX55" fmla="*/ 809625 w 1109662"/>
                <a:gd name="connsiteY55" fmla="*/ 126206 h 973931"/>
                <a:gd name="connsiteX56" fmla="*/ 792956 w 1109662"/>
                <a:gd name="connsiteY56" fmla="*/ 104775 h 973931"/>
                <a:gd name="connsiteX57" fmla="*/ 771525 w 1109662"/>
                <a:gd name="connsiteY57" fmla="*/ 92868 h 973931"/>
                <a:gd name="connsiteX58" fmla="*/ 752475 w 1109662"/>
                <a:gd name="connsiteY58" fmla="*/ 83343 h 973931"/>
                <a:gd name="connsiteX59" fmla="*/ 721518 w 1109662"/>
                <a:gd name="connsiteY59" fmla="*/ 61912 h 973931"/>
                <a:gd name="connsiteX60" fmla="*/ 700087 w 1109662"/>
                <a:gd name="connsiteY60" fmla="*/ 47625 h 973931"/>
                <a:gd name="connsiteX61" fmla="*/ 688181 w 1109662"/>
                <a:gd name="connsiteY61" fmla="*/ 21431 h 973931"/>
                <a:gd name="connsiteX62" fmla="*/ 671512 w 1109662"/>
                <a:gd name="connsiteY62" fmla="*/ 28575 h 973931"/>
                <a:gd name="connsiteX63" fmla="*/ 654843 w 1109662"/>
                <a:gd name="connsiteY63" fmla="*/ 40481 h 973931"/>
                <a:gd name="connsiteX64" fmla="*/ 640556 w 1109662"/>
                <a:gd name="connsiteY64" fmla="*/ 23812 h 973931"/>
                <a:gd name="connsiteX65" fmla="*/ 611981 w 1109662"/>
                <a:gd name="connsiteY65" fmla="*/ 28575 h 973931"/>
                <a:gd name="connsiteX66" fmla="*/ 590550 w 1109662"/>
                <a:gd name="connsiteY66" fmla="*/ 30956 h 973931"/>
                <a:gd name="connsiteX67" fmla="*/ 583406 w 1109662"/>
                <a:gd name="connsiteY67" fmla="*/ 16668 h 973931"/>
                <a:gd name="connsiteX68" fmla="*/ 552450 w 1109662"/>
                <a:gd name="connsiteY68" fmla="*/ 14287 h 973931"/>
                <a:gd name="connsiteX69" fmla="*/ 528637 w 1109662"/>
                <a:gd name="connsiteY69" fmla="*/ 19050 h 973931"/>
                <a:gd name="connsiteX70" fmla="*/ 500062 w 1109662"/>
                <a:gd name="connsiteY70" fmla="*/ 0 h 973931"/>
                <a:gd name="connsiteX71" fmla="*/ 469106 w 1109662"/>
                <a:gd name="connsiteY71" fmla="*/ 4762 h 973931"/>
                <a:gd name="connsiteX72" fmla="*/ 452437 w 1109662"/>
                <a:gd name="connsiteY72" fmla="*/ 21431 h 973931"/>
                <a:gd name="connsiteX73" fmla="*/ 481012 w 1109662"/>
                <a:gd name="connsiteY73" fmla="*/ 42862 h 973931"/>
                <a:gd name="connsiteX74" fmla="*/ 447675 w 1109662"/>
                <a:gd name="connsiteY74" fmla="*/ 76200 h 973931"/>
                <a:gd name="connsiteX75" fmla="*/ 419100 w 1109662"/>
                <a:gd name="connsiteY75" fmla="*/ 92868 h 973931"/>
                <a:gd name="connsiteX76" fmla="*/ 404812 w 1109662"/>
                <a:gd name="connsiteY76" fmla="*/ 85725 h 973931"/>
                <a:gd name="connsiteX77" fmla="*/ 383381 w 1109662"/>
                <a:gd name="connsiteY77" fmla="*/ 135731 h 973931"/>
                <a:gd name="connsiteX78" fmla="*/ 371475 w 1109662"/>
                <a:gd name="connsiteY78" fmla="*/ 166687 h 973931"/>
                <a:gd name="connsiteX79" fmla="*/ 342900 w 1109662"/>
                <a:gd name="connsiteY79" fmla="*/ 169068 h 973931"/>
                <a:gd name="connsiteX80" fmla="*/ 316706 w 1109662"/>
                <a:gd name="connsiteY80" fmla="*/ 169068 h 973931"/>
                <a:gd name="connsiteX81" fmla="*/ 297656 w 1109662"/>
                <a:gd name="connsiteY81" fmla="*/ 180975 h 973931"/>
                <a:gd name="connsiteX82" fmla="*/ 271462 w 1109662"/>
                <a:gd name="connsiteY82" fmla="*/ 207168 h 973931"/>
                <a:gd name="connsiteX83" fmla="*/ 254793 w 1109662"/>
                <a:gd name="connsiteY83" fmla="*/ 221456 h 973931"/>
                <a:gd name="connsiteX84" fmla="*/ 233362 w 1109662"/>
                <a:gd name="connsiteY84" fmla="*/ 226218 h 973931"/>
                <a:gd name="connsiteX85" fmla="*/ 207168 w 1109662"/>
                <a:gd name="connsiteY85" fmla="*/ 226218 h 973931"/>
                <a:gd name="connsiteX86" fmla="*/ 202406 w 1109662"/>
                <a:gd name="connsiteY86" fmla="*/ 252412 h 973931"/>
                <a:gd name="connsiteX87" fmla="*/ 204787 w 1109662"/>
                <a:gd name="connsiteY87" fmla="*/ 278606 h 973931"/>
                <a:gd name="connsiteX88" fmla="*/ 195262 w 1109662"/>
                <a:gd name="connsiteY88" fmla="*/ 295275 h 973931"/>
                <a:gd name="connsiteX89" fmla="*/ 169068 w 1109662"/>
                <a:gd name="connsiteY89" fmla="*/ 297656 h 973931"/>
                <a:gd name="connsiteX90" fmla="*/ 138112 w 1109662"/>
                <a:gd name="connsiteY90" fmla="*/ 297656 h 973931"/>
                <a:gd name="connsiteX91" fmla="*/ 114300 w 1109662"/>
                <a:gd name="connsiteY91" fmla="*/ 297656 h 973931"/>
                <a:gd name="connsiteX92" fmla="*/ 109537 w 1109662"/>
                <a:gd name="connsiteY92" fmla="*/ 326231 h 973931"/>
                <a:gd name="connsiteX93" fmla="*/ 109537 w 1109662"/>
                <a:gd name="connsiteY93" fmla="*/ 354806 h 973931"/>
                <a:gd name="connsiteX94" fmla="*/ 123825 w 1109662"/>
                <a:gd name="connsiteY94" fmla="*/ 381000 h 973931"/>
                <a:gd name="connsiteX95" fmla="*/ 128587 w 1109662"/>
                <a:gd name="connsiteY95" fmla="*/ 421481 h 973931"/>
                <a:gd name="connsiteX96" fmla="*/ 102393 w 1109662"/>
                <a:gd name="connsiteY96" fmla="*/ 447675 h 973931"/>
                <a:gd name="connsiteX97" fmla="*/ 73818 w 1109662"/>
                <a:gd name="connsiteY97" fmla="*/ 464343 h 973931"/>
                <a:gd name="connsiteX98" fmla="*/ 52387 w 1109662"/>
                <a:gd name="connsiteY98" fmla="*/ 466725 h 973931"/>
                <a:gd name="connsiteX99" fmla="*/ 26193 w 1109662"/>
                <a:gd name="connsiteY99" fmla="*/ 471487 h 973931"/>
                <a:gd name="connsiteX100" fmla="*/ 9525 w 1109662"/>
                <a:gd name="connsiteY100" fmla="*/ 488156 h 973931"/>
                <a:gd name="connsiteX101" fmla="*/ 9525 w 1109662"/>
                <a:gd name="connsiteY101" fmla="*/ 488156 h 973931"/>
                <a:gd name="connsiteX102" fmla="*/ 4762 w 1109662"/>
                <a:gd name="connsiteY102" fmla="*/ 531018 h 973931"/>
                <a:gd name="connsiteX103" fmla="*/ 0 w 1109662"/>
                <a:gd name="connsiteY103" fmla="*/ 557212 h 973931"/>
                <a:gd name="connsiteX104" fmla="*/ 11906 w 1109662"/>
                <a:gd name="connsiteY104" fmla="*/ 573881 h 973931"/>
                <a:gd name="connsiteX105" fmla="*/ 14287 w 1109662"/>
                <a:gd name="connsiteY105" fmla="*/ 604837 h 973931"/>
                <a:gd name="connsiteX106" fmla="*/ 9525 w 1109662"/>
                <a:gd name="connsiteY106" fmla="*/ 621506 h 973931"/>
                <a:gd name="connsiteX107" fmla="*/ 38100 w 1109662"/>
                <a:gd name="connsiteY107" fmla="*/ 650080 h 973931"/>
                <a:gd name="connsiteX108" fmla="*/ 11906 w 1109662"/>
                <a:gd name="connsiteY108" fmla="*/ 671512 h 973931"/>
                <a:gd name="connsiteX109" fmla="*/ 16668 w 1109662"/>
                <a:gd name="connsiteY109" fmla="*/ 709612 h 973931"/>
                <a:gd name="connsiteX110" fmla="*/ 19050 w 1109662"/>
                <a:gd name="connsiteY110" fmla="*/ 754856 h 973931"/>
                <a:gd name="connsiteX111" fmla="*/ 78581 w 1109662"/>
                <a:gd name="connsiteY111" fmla="*/ 769143 h 973931"/>
                <a:gd name="connsiteX112" fmla="*/ 111918 w 1109662"/>
                <a:gd name="connsiteY112" fmla="*/ 812006 h 973931"/>
                <a:gd name="connsiteX113" fmla="*/ 150018 w 1109662"/>
                <a:gd name="connsiteY113" fmla="*/ 812006 h 973931"/>
                <a:gd name="connsiteX114" fmla="*/ 171450 w 1109662"/>
                <a:gd name="connsiteY114" fmla="*/ 821531 h 973931"/>
                <a:gd name="connsiteX115" fmla="*/ 197643 w 1109662"/>
                <a:gd name="connsiteY115" fmla="*/ 809625 h 973931"/>
                <a:gd name="connsiteX116" fmla="*/ 219075 w 1109662"/>
                <a:gd name="connsiteY116" fmla="*/ 821531 h 973931"/>
                <a:gd name="connsiteX117" fmla="*/ 259556 w 1109662"/>
                <a:gd name="connsiteY117" fmla="*/ 823912 h 973931"/>
                <a:gd name="connsiteX118" fmla="*/ 273843 w 1109662"/>
                <a:gd name="connsiteY118" fmla="*/ 847725 h 973931"/>
                <a:gd name="connsiteX119" fmla="*/ 276225 w 1109662"/>
                <a:gd name="connsiteY119" fmla="*/ 881062 h 973931"/>
                <a:gd name="connsiteX120" fmla="*/ 319087 w 1109662"/>
                <a:gd name="connsiteY120" fmla="*/ 876300 h 973931"/>
                <a:gd name="connsiteX121" fmla="*/ 359568 w 1109662"/>
                <a:gd name="connsiteY121" fmla="*/ 878681 h 973931"/>
                <a:gd name="connsiteX122" fmla="*/ 381000 w 1109662"/>
                <a:gd name="connsiteY122" fmla="*/ 921543 h 973931"/>
                <a:gd name="connsiteX123" fmla="*/ 407193 w 1109662"/>
                <a:gd name="connsiteY123" fmla="*/ 938212 h 973931"/>
                <a:gd name="connsiteX124" fmla="*/ 433387 w 1109662"/>
                <a:gd name="connsiteY124" fmla="*/ 931068 h 973931"/>
                <a:gd name="connsiteX125" fmla="*/ 450056 w 1109662"/>
                <a:gd name="connsiteY125" fmla="*/ 919162 h 973931"/>
                <a:gd name="connsiteX126" fmla="*/ 476250 w 1109662"/>
                <a:gd name="connsiteY126" fmla="*/ 931068 h 973931"/>
                <a:gd name="connsiteX127" fmla="*/ 504825 w 1109662"/>
                <a:gd name="connsiteY127" fmla="*/ 931068 h 973931"/>
                <a:gd name="connsiteX128" fmla="*/ 526256 w 1109662"/>
                <a:gd name="connsiteY128" fmla="*/ 916781 h 973931"/>
                <a:gd name="connsiteX129" fmla="*/ 535781 w 1109662"/>
                <a:gd name="connsiteY129" fmla="*/ 952500 h 973931"/>
                <a:gd name="connsiteX130" fmla="*/ 578643 w 1109662"/>
                <a:gd name="connsiteY130" fmla="*/ 973931 h 973931"/>
                <a:gd name="connsiteX131" fmla="*/ 616743 w 1109662"/>
                <a:gd name="connsiteY131" fmla="*/ 959643 h 973931"/>
                <a:gd name="connsiteX0" fmla="*/ 616743 w 1109662"/>
                <a:gd name="connsiteY0" fmla="*/ 959643 h 973931"/>
                <a:gd name="connsiteX1" fmla="*/ 595312 w 1109662"/>
                <a:gd name="connsiteY1" fmla="*/ 914400 h 973931"/>
                <a:gd name="connsiteX2" fmla="*/ 631031 w 1109662"/>
                <a:gd name="connsiteY2" fmla="*/ 904875 h 973931"/>
                <a:gd name="connsiteX3" fmla="*/ 614362 w 1109662"/>
                <a:gd name="connsiteY3" fmla="*/ 876300 h 973931"/>
                <a:gd name="connsiteX4" fmla="*/ 623888 w 1109662"/>
                <a:gd name="connsiteY4" fmla="*/ 845343 h 973931"/>
                <a:gd name="connsiteX5" fmla="*/ 638175 w 1109662"/>
                <a:gd name="connsiteY5" fmla="*/ 831056 h 973931"/>
                <a:gd name="connsiteX6" fmla="*/ 652462 w 1109662"/>
                <a:gd name="connsiteY6" fmla="*/ 816768 h 973931"/>
                <a:gd name="connsiteX7" fmla="*/ 642937 w 1109662"/>
                <a:gd name="connsiteY7" fmla="*/ 790575 h 973931"/>
                <a:gd name="connsiteX8" fmla="*/ 633412 w 1109662"/>
                <a:gd name="connsiteY8" fmla="*/ 769143 h 973931"/>
                <a:gd name="connsiteX9" fmla="*/ 661987 w 1109662"/>
                <a:gd name="connsiteY9" fmla="*/ 752475 h 973931"/>
                <a:gd name="connsiteX10" fmla="*/ 635793 w 1109662"/>
                <a:gd name="connsiteY10" fmla="*/ 738187 h 973931"/>
                <a:gd name="connsiteX11" fmla="*/ 661987 w 1109662"/>
                <a:gd name="connsiteY11" fmla="*/ 719137 h 973931"/>
                <a:gd name="connsiteX12" fmla="*/ 664368 w 1109662"/>
                <a:gd name="connsiteY12" fmla="*/ 690562 h 973931"/>
                <a:gd name="connsiteX13" fmla="*/ 695325 w 1109662"/>
                <a:gd name="connsiteY13" fmla="*/ 690562 h 973931"/>
                <a:gd name="connsiteX14" fmla="*/ 728662 w 1109662"/>
                <a:gd name="connsiteY14" fmla="*/ 673893 h 973931"/>
                <a:gd name="connsiteX15" fmla="*/ 731043 w 1109662"/>
                <a:gd name="connsiteY15" fmla="*/ 654843 h 973931"/>
                <a:gd name="connsiteX16" fmla="*/ 704850 w 1109662"/>
                <a:gd name="connsiteY16" fmla="*/ 616743 h 973931"/>
                <a:gd name="connsiteX17" fmla="*/ 683418 w 1109662"/>
                <a:gd name="connsiteY17" fmla="*/ 588168 h 973931"/>
                <a:gd name="connsiteX18" fmla="*/ 661987 w 1109662"/>
                <a:gd name="connsiteY18" fmla="*/ 559593 h 973931"/>
                <a:gd name="connsiteX19" fmla="*/ 652462 w 1109662"/>
                <a:gd name="connsiteY19" fmla="*/ 542925 h 973931"/>
                <a:gd name="connsiteX20" fmla="*/ 628650 w 1109662"/>
                <a:gd name="connsiteY20" fmla="*/ 566737 h 973931"/>
                <a:gd name="connsiteX21" fmla="*/ 609600 w 1109662"/>
                <a:gd name="connsiteY21" fmla="*/ 576262 h 973931"/>
                <a:gd name="connsiteX22" fmla="*/ 590550 w 1109662"/>
                <a:gd name="connsiteY22" fmla="*/ 559593 h 973931"/>
                <a:gd name="connsiteX23" fmla="*/ 590550 w 1109662"/>
                <a:gd name="connsiteY23" fmla="*/ 545306 h 973931"/>
                <a:gd name="connsiteX24" fmla="*/ 614362 w 1109662"/>
                <a:gd name="connsiteY24" fmla="*/ 521493 h 973931"/>
                <a:gd name="connsiteX25" fmla="*/ 619125 w 1109662"/>
                <a:gd name="connsiteY25" fmla="*/ 514350 h 973931"/>
                <a:gd name="connsiteX26" fmla="*/ 609600 w 1109662"/>
                <a:gd name="connsiteY26" fmla="*/ 476250 h 973931"/>
                <a:gd name="connsiteX27" fmla="*/ 600075 w 1109662"/>
                <a:gd name="connsiteY27" fmla="*/ 452437 h 973931"/>
                <a:gd name="connsiteX28" fmla="*/ 597693 w 1109662"/>
                <a:gd name="connsiteY28" fmla="*/ 421481 h 973931"/>
                <a:gd name="connsiteX29" fmla="*/ 621506 w 1109662"/>
                <a:gd name="connsiteY29" fmla="*/ 359568 h 973931"/>
                <a:gd name="connsiteX30" fmla="*/ 645318 w 1109662"/>
                <a:gd name="connsiteY30" fmla="*/ 300037 h 973931"/>
                <a:gd name="connsiteX31" fmla="*/ 683418 w 1109662"/>
                <a:gd name="connsiteY31" fmla="*/ 328612 h 973931"/>
                <a:gd name="connsiteX32" fmla="*/ 695325 w 1109662"/>
                <a:gd name="connsiteY32" fmla="*/ 340518 h 973931"/>
                <a:gd name="connsiteX33" fmla="*/ 692943 w 1109662"/>
                <a:gd name="connsiteY33" fmla="*/ 409575 h 973931"/>
                <a:gd name="connsiteX34" fmla="*/ 762000 w 1109662"/>
                <a:gd name="connsiteY34" fmla="*/ 395287 h 973931"/>
                <a:gd name="connsiteX35" fmla="*/ 797718 w 1109662"/>
                <a:gd name="connsiteY35" fmla="*/ 419100 h 973931"/>
                <a:gd name="connsiteX36" fmla="*/ 857250 w 1109662"/>
                <a:gd name="connsiteY36" fmla="*/ 423862 h 973931"/>
                <a:gd name="connsiteX37" fmla="*/ 916782 w 1109662"/>
                <a:gd name="connsiteY37" fmla="*/ 376237 h 973931"/>
                <a:gd name="connsiteX38" fmla="*/ 1016793 w 1109662"/>
                <a:gd name="connsiteY38" fmla="*/ 390525 h 973931"/>
                <a:gd name="connsiteX39" fmla="*/ 1076325 w 1109662"/>
                <a:gd name="connsiteY39" fmla="*/ 340518 h 973931"/>
                <a:gd name="connsiteX40" fmla="*/ 1109662 w 1109662"/>
                <a:gd name="connsiteY40" fmla="*/ 288131 h 973931"/>
                <a:gd name="connsiteX41" fmla="*/ 1100137 w 1109662"/>
                <a:gd name="connsiteY41" fmla="*/ 266700 h 973931"/>
                <a:gd name="connsiteX42" fmla="*/ 1045368 w 1109662"/>
                <a:gd name="connsiteY42" fmla="*/ 269081 h 973931"/>
                <a:gd name="connsiteX43" fmla="*/ 1009650 w 1109662"/>
                <a:gd name="connsiteY43" fmla="*/ 271462 h 973931"/>
                <a:gd name="connsiteX44" fmla="*/ 983456 w 1109662"/>
                <a:gd name="connsiteY44" fmla="*/ 247650 h 973931"/>
                <a:gd name="connsiteX45" fmla="*/ 954881 w 1109662"/>
                <a:gd name="connsiteY45" fmla="*/ 240506 h 973931"/>
                <a:gd name="connsiteX46" fmla="*/ 942975 w 1109662"/>
                <a:gd name="connsiteY46" fmla="*/ 252412 h 973931"/>
                <a:gd name="connsiteX47" fmla="*/ 902493 w 1109662"/>
                <a:gd name="connsiteY47" fmla="*/ 250031 h 973931"/>
                <a:gd name="connsiteX48" fmla="*/ 890587 w 1109662"/>
                <a:gd name="connsiteY48" fmla="*/ 242887 h 973931"/>
                <a:gd name="connsiteX49" fmla="*/ 881062 w 1109662"/>
                <a:gd name="connsiteY49" fmla="*/ 214312 h 973931"/>
                <a:gd name="connsiteX50" fmla="*/ 883443 w 1109662"/>
                <a:gd name="connsiteY50" fmla="*/ 192881 h 973931"/>
                <a:gd name="connsiteX51" fmla="*/ 883443 w 1109662"/>
                <a:gd name="connsiteY51" fmla="*/ 192881 h 973931"/>
                <a:gd name="connsiteX52" fmla="*/ 847725 w 1109662"/>
                <a:gd name="connsiteY52" fmla="*/ 180975 h 973931"/>
                <a:gd name="connsiteX53" fmla="*/ 823912 w 1109662"/>
                <a:gd name="connsiteY53" fmla="*/ 176212 h 973931"/>
                <a:gd name="connsiteX54" fmla="*/ 819150 w 1109662"/>
                <a:gd name="connsiteY54" fmla="*/ 152400 h 973931"/>
                <a:gd name="connsiteX55" fmla="*/ 809625 w 1109662"/>
                <a:gd name="connsiteY55" fmla="*/ 126206 h 973931"/>
                <a:gd name="connsiteX56" fmla="*/ 792956 w 1109662"/>
                <a:gd name="connsiteY56" fmla="*/ 104775 h 973931"/>
                <a:gd name="connsiteX57" fmla="*/ 771525 w 1109662"/>
                <a:gd name="connsiteY57" fmla="*/ 92868 h 973931"/>
                <a:gd name="connsiteX58" fmla="*/ 752475 w 1109662"/>
                <a:gd name="connsiteY58" fmla="*/ 83343 h 973931"/>
                <a:gd name="connsiteX59" fmla="*/ 721518 w 1109662"/>
                <a:gd name="connsiteY59" fmla="*/ 61912 h 973931"/>
                <a:gd name="connsiteX60" fmla="*/ 700087 w 1109662"/>
                <a:gd name="connsiteY60" fmla="*/ 47625 h 973931"/>
                <a:gd name="connsiteX61" fmla="*/ 688181 w 1109662"/>
                <a:gd name="connsiteY61" fmla="*/ 21431 h 973931"/>
                <a:gd name="connsiteX62" fmla="*/ 671512 w 1109662"/>
                <a:gd name="connsiteY62" fmla="*/ 28575 h 973931"/>
                <a:gd name="connsiteX63" fmla="*/ 654843 w 1109662"/>
                <a:gd name="connsiteY63" fmla="*/ 40481 h 973931"/>
                <a:gd name="connsiteX64" fmla="*/ 640556 w 1109662"/>
                <a:gd name="connsiteY64" fmla="*/ 23812 h 973931"/>
                <a:gd name="connsiteX65" fmla="*/ 611981 w 1109662"/>
                <a:gd name="connsiteY65" fmla="*/ 28575 h 973931"/>
                <a:gd name="connsiteX66" fmla="*/ 590550 w 1109662"/>
                <a:gd name="connsiteY66" fmla="*/ 30956 h 973931"/>
                <a:gd name="connsiteX67" fmla="*/ 583406 w 1109662"/>
                <a:gd name="connsiteY67" fmla="*/ 16668 h 973931"/>
                <a:gd name="connsiteX68" fmla="*/ 552450 w 1109662"/>
                <a:gd name="connsiteY68" fmla="*/ 14287 h 973931"/>
                <a:gd name="connsiteX69" fmla="*/ 528637 w 1109662"/>
                <a:gd name="connsiteY69" fmla="*/ 19050 h 973931"/>
                <a:gd name="connsiteX70" fmla="*/ 500062 w 1109662"/>
                <a:gd name="connsiteY70" fmla="*/ 0 h 973931"/>
                <a:gd name="connsiteX71" fmla="*/ 469106 w 1109662"/>
                <a:gd name="connsiteY71" fmla="*/ 4762 h 973931"/>
                <a:gd name="connsiteX72" fmla="*/ 452437 w 1109662"/>
                <a:gd name="connsiteY72" fmla="*/ 21431 h 973931"/>
                <a:gd name="connsiteX73" fmla="*/ 481012 w 1109662"/>
                <a:gd name="connsiteY73" fmla="*/ 42862 h 973931"/>
                <a:gd name="connsiteX74" fmla="*/ 447675 w 1109662"/>
                <a:gd name="connsiteY74" fmla="*/ 76200 h 973931"/>
                <a:gd name="connsiteX75" fmla="*/ 419100 w 1109662"/>
                <a:gd name="connsiteY75" fmla="*/ 92868 h 973931"/>
                <a:gd name="connsiteX76" fmla="*/ 404812 w 1109662"/>
                <a:gd name="connsiteY76" fmla="*/ 85725 h 973931"/>
                <a:gd name="connsiteX77" fmla="*/ 383381 w 1109662"/>
                <a:gd name="connsiteY77" fmla="*/ 135731 h 973931"/>
                <a:gd name="connsiteX78" fmla="*/ 371475 w 1109662"/>
                <a:gd name="connsiteY78" fmla="*/ 166687 h 973931"/>
                <a:gd name="connsiteX79" fmla="*/ 342900 w 1109662"/>
                <a:gd name="connsiteY79" fmla="*/ 169068 h 973931"/>
                <a:gd name="connsiteX80" fmla="*/ 316706 w 1109662"/>
                <a:gd name="connsiteY80" fmla="*/ 169068 h 973931"/>
                <a:gd name="connsiteX81" fmla="*/ 297656 w 1109662"/>
                <a:gd name="connsiteY81" fmla="*/ 180975 h 973931"/>
                <a:gd name="connsiteX82" fmla="*/ 271462 w 1109662"/>
                <a:gd name="connsiteY82" fmla="*/ 207168 h 973931"/>
                <a:gd name="connsiteX83" fmla="*/ 254793 w 1109662"/>
                <a:gd name="connsiteY83" fmla="*/ 221456 h 973931"/>
                <a:gd name="connsiteX84" fmla="*/ 233362 w 1109662"/>
                <a:gd name="connsiteY84" fmla="*/ 226218 h 973931"/>
                <a:gd name="connsiteX85" fmla="*/ 207168 w 1109662"/>
                <a:gd name="connsiteY85" fmla="*/ 226218 h 973931"/>
                <a:gd name="connsiteX86" fmla="*/ 202406 w 1109662"/>
                <a:gd name="connsiteY86" fmla="*/ 252412 h 973931"/>
                <a:gd name="connsiteX87" fmla="*/ 204787 w 1109662"/>
                <a:gd name="connsiteY87" fmla="*/ 278606 h 973931"/>
                <a:gd name="connsiteX88" fmla="*/ 195262 w 1109662"/>
                <a:gd name="connsiteY88" fmla="*/ 295275 h 973931"/>
                <a:gd name="connsiteX89" fmla="*/ 169068 w 1109662"/>
                <a:gd name="connsiteY89" fmla="*/ 297656 h 973931"/>
                <a:gd name="connsiteX90" fmla="*/ 138112 w 1109662"/>
                <a:gd name="connsiteY90" fmla="*/ 297656 h 973931"/>
                <a:gd name="connsiteX91" fmla="*/ 114300 w 1109662"/>
                <a:gd name="connsiteY91" fmla="*/ 297656 h 973931"/>
                <a:gd name="connsiteX92" fmla="*/ 109537 w 1109662"/>
                <a:gd name="connsiteY92" fmla="*/ 326231 h 973931"/>
                <a:gd name="connsiteX93" fmla="*/ 109537 w 1109662"/>
                <a:gd name="connsiteY93" fmla="*/ 354806 h 973931"/>
                <a:gd name="connsiteX94" fmla="*/ 123825 w 1109662"/>
                <a:gd name="connsiteY94" fmla="*/ 381000 h 973931"/>
                <a:gd name="connsiteX95" fmla="*/ 128587 w 1109662"/>
                <a:gd name="connsiteY95" fmla="*/ 421481 h 973931"/>
                <a:gd name="connsiteX96" fmla="*/ 102393 w 1109662"/>
                <a:gd name="connsiteY96" fmla="*/ 447675 h 973931"/>
                <a:gd name="connsiteX97" fmla="*/ 73818 w 1109662"/>
                <a:gd name="connsiteY97" fmla="*/ 464343 h 973931"/>
                <a:gd name="connsiteX98" fmla="*/ 52387 w 1109662"/>
                <a:gd name="connsiteY98" fmla="*/ 466725 h 973931"/>
                <a:gd name="connsiteX99" fmla="*/ 26193 w 1109662"/>
                <a:gd name="connsiteY99" fmla="*/ 471487 h 973931"/>
                <a:gd name="connsiteX100" fmla="*/ 9525 w 1109662"/>
                <a:gd name="connsiteY100" fmla="*/ 488156 h 973931"/>
                <a:gd name="connsiteX101" fmla="*/ 9525 w 1109662"/>
                <a:gd name="connsiteY101" fmla="*/ 488156 h 973931"/>
                <a:gd name="connsiteX102" fmla="*/ 4762 w 1109662"/>
                <a:gd name="connsiteY102" fmla="*/ 531018 h 973931"/>
                <a:gd name="connsiteX103" fmla="*/ 0 w 1109662"/>
                <a:gd name="connsiteY103" fmla="*/ 557212 h 973931"/>
                <a:gd name="connsiteX104" fmla="*/ 11906 w 1109662"/>
                <a:gd name="connsiteY104" fmla="*/ 573881 h 973931"/>
                <a:gd name="connsiteX105" fmla="*/ 14287 w 1109662"/>
                <a:gd name="connsiteY105" fmla="*/ 604837 h 973931"/>
                <a:gd name="connsiteX106" fmla="*/ 9525 w 1109662"/>
                <a:gd name="connsiteY106" fmla="*/ 621506 h 973931"/>
                <a:gd name="connsiteX107" fmla="*/ 38100 w 1109662"/>
                <a:gd name="connsiteY107" fmla="*/ 650080 h 973931"/>
                <a:gd name="connsiteX108" fmla="*/ 11906 w 1109662"/>
                <a:gd name="connsiteY108" fmla="*/ 671512 h 973931"/>
                <a:gd name="connsiteX109" fmla="*/ 16668 w 1109662"/>
                <a:gd name="connsiteY109" fmla="*/ 709612 h 973931"/>
                <a:gd name="connsiteX110" fmla="*/ 19050 w 1109662"/>
                <a:gd name="connsiteY110" fmla="*/ 754856 h 973931"/>
                <a:gd name="connsiteX111" fmla="*/ 78581 w 1109662"/>
                <a:gd name="connsiteY111" fmla="*/ 769143 h 973931"/>
                <a:gd name="connsiteX112" fmla="*/ 111918 w 1109662"/>
                <a:gd name="connsiteY112" fmla="*/ 812006 h 973931"/>
                <a:gd name="connsiteX113" fmla="*/ 150018 w 1109662"/>
                <a:gd name="connsiteY113" fmla="*/ 812006 h 973931"/>
                <a:gd name="connsiteX114" fmla="*/ 171450 w 1109662"/>
                <a:gd name="connsiteY114" fmla="*/ 821531 h 973931"/>
                <a:gd name="connsiteX115" fmla="*/ 197643 w 1109662"/>
                <a:gd name="connsiteY115" fmla="*/ 809625 h 973931"/>
                <a:gd name="connsiteX116" fmla="*/ 219075 w 1109662"/>
                <a:gd name="connsiteY116" fmla="*/ 821531 h 973931"/>
                <a:gd name="connsiteX117" fmla="*/ 259556 w 1109662"/>
                <a:gd name="connsiteY117" fmla="*/ 823912 h 973931"/>
                <a:gd name="connsiteX118" fmla="*/ 273843 w 1109662"/>
                <a:gd name="connsiteY118" fmla="*/ 847725 h 973931"/>
                <a:gd name="connsiteX119" fmla="*/ 276225 w 1109662"/>
                <a:gd name="connsiteY119" fmla="*/ 881062 h 973931"/>
                <a:gd name="connsiteX120" fmla="*/ 319087 w 1109662"/>
                <a:gd name="connsiteY120" fmla="*/ 876300 h 973931"/>
                <a:gd name="connsiteX121" fmla="*/ 359568 w 1109662"/>
                <a:gd name="connsiteY121" fmla="*/ 878681 h 973931"/>
                <a:gd name="connsiteX122" fmla="*/ 381000 w 1109662"/>
                <a:gd name="connsiteY122" fmla="*/ 921543 h 973931"/>
                <a:gd name="connsiteX123" fmla="*/ 407193 w 1109662"/>
                <a:gd name="connsiteY123" fmla="*/ 938212 h 973931"/>
                <a:gd name="connsiteX124" fmla="*/ 433387 w 1109662"/>
                <a:gd name="connsiteY124" fmla="*/ 931068 h 973931"/>
                <a:gd name="connsiteX125" fmla="*/ 450056 w 1109662"/>
                <a:gd name="connsiteY125" fmla="*/ 919162 h 973931"/>
                <a:gd name="connsiteX126" fmla="*/ 476250 w 1109662"/>
                <a:gd name="connsiteY126" fmla="*/ 931068 h 973931"/>
                <a:gd name="connsiteX127" fmla="*/ 504825 w 1109662"/>
                <a:gd name="connsiteY127" fmla="*/ 931068 h 973931"/>
                <a:gd name="connsiteX128" fmla="*/ 526256 w 1109662"/>
                <a:gd name="connsiteY128" fmla="*/ 916781 h 973931"/>
                <a:gd name="connsiteX129" fmla="*/ 535781 w 1109662"/>
                <a:gd name="connsiteY129" fmla="*/ 952500 h 973931"/>
                <a:gd name="connsiteX130" fmla="*/ 578643 w 1109662"/>
                <a:gd name="connsiteY130" fmla="*/ 973931 h 973931"/>
                <a:gd name="connsiteX131" fmla="*/ 616743 w 1109662"/>
                <a:gd name="connsiteY131" fmla="*/ 959643 h 973931"/>
                <a:gd name="connsiteX0" fmla="*/ 616743 w 1109662"/>
                <a:gd name="connsiteY0" fmla="*/ 959643 h 973931"/>
                <a:gd name="connsiteX1" fmla="*/ 595312 w 1109662"/>
                <a:gd name="connsiteY1" fmla="*/ 914400 h 973931"/>
                <a:gd name="connsiteX2" fmla="*/ 631031 w 1109662"/>
                <a:gd name="connsiteY2" fmla="*/ 904875 h 973931"/>
                <a:gd name="connsiteX3" fmla="*/ 614362 w 1109662"/>
                <a:gd name="connsiteY3" fmla="*/ 876300 h 973931"/>
                <a:gd name="connsiteX4" fmla="*/ 623888 w 1109662"/>
                <a:gd name="connsiteY4" fmla="*/ 845343 h 973931"/>
                <a:gd name="connsiteX5" fmla="*/ 638175 w 1109662"/>
                <a:gd name="connsiteY5" fmla="*/ 831056 h 973931"/>
                <a:gd name="connsiteX6" fmla="*/ 652462 w 1109662"/>
                <a:gd name="connsiteY6" fmla="*/ 816768 h 973931"/>
                <a:gd name="connsiteX7" fmla="*/ 642937 w 1109662"/>
                <a:gd name="connsiteY7" fmla="*/ 790575 h 973931"/>
                <a:gd name="connsiteX8" fmla="*/ 633412 w 1109662"/>
                <a:gd name="connsiteY8" fmla="*/ 769143 h 973931"/>
                <a:gd name="connsiteX9" fmla="*/ 661987 w 1109662"/>
                <a:gd name="connsiteY9" fmla="*/ 752475 h 973931"/>
                <a:gd name="connsiteX10" fmla="*/ 635793 w 1109662"/>
                <a:gd name="connsiteY10" fmla="*/ 738187 h 973931"/>
                <a:gd name="connsiteX11" fmla="*/ 661987 w 1109662"/>
                <a:gd name="connsiteY11" fmla="*/ 719137 h 973931"/>
                <a:gd name="connsiteX12" fmla="*/ 664368 w 1109662"/>
                <a:gd name="connsiteY12" fmla="*/ 690562 h 973931"/>
                <a:gd name="connsiteX13" fmla="*/ 695325 w 1109662"/>
                <a:gd name="connsiteY13" fmla="*/ 690562 h 973931"/>
                <a:gd name="connsiteX14" fmla="*/ 728662 w 1109662"/>
                <a:gd name="connsiteY14" fmla="*/ 673893 h 973931"/>
                <a:gd name="connsiteX15" fmla="*/ 731043 w 1109662"/>
                <a:gd name="connsiteY15" fmla="*/ 654843 h 973931"/>
                <a:gd name="connsiteX16" fmla="*/ 704850 w 1109662"/>
                <a:gd name="connsiteY16" fmla="*/ 616743 h 973931"/>
                <a:gd name="connsiteX17" fmla="*/ 683418 w 1109662"/>
                <a:gd name="connsiteY17" fmla="*/ 588168 h 973931"/>
                <a:gd name="connsiteX18" fmla="*/ 661987 w 1109662"/>
                <a:gd name="connsiteY18" fmla="*/ 559593 h 973931"/>
                <a:gd name="connsiteX19" fmla="*/ 652462 w 1109662"/>
                <a:gd name="connsiteY19" fmla="*/ 542925 h 973931"/>
                <a:gd name="connsiteX20" fmla="*/ 628650 w 1109662"/>
                <a:gd name="connsiteY20" fmla="*/ 566737 h 973931"/>
                <a:gd name="connsiteX21" fmla="*/ 609600 w 1109662"/>
                <a:gd name="connsiteY21" fmla="*/ 576262 h 973931"/>
                <a:gd name="connsiteX22" fmla="*/ 590550 w 1109662"/>
                <a:gd name="connsiteY22" fmla="*/ 559593 h 973931"/>
                <a:gd name="connsiteX23" fmla="*/ 590550 w 1109662"/>
                <a:gd name="connsiteY23" fmla="*/ 545306 h 973931"/>
                <a:gd name="connsiteX24" fmla="*/ 614362 w 1109662"/>
                <a:gd name="connsiteY24" fmla="*/ 521493 h 973931"/>
                <a:gd name="connsiteX25" fmla="*/ 619125 w 1109662"/>
                <a:gd name="connsiteY25" fmla="*/ 514350 h 973931"/>
                <a:gd name="connsiteX26" fmla="*/ 609600 w 1109662"/>
                <a:gd name="connsiteY26" fmla="*/ 476250 h 973931"/>
                <a:gd name="connsiteX27" fmla="*/ 600075 w 1109662"/>
                <a:gd name="connsiteY27" fmla="*/ 452437 h 973931"/>
                <a:gd name="connsiteX28" fmla="*/ 597693 w 1109662"/>
                <a:gd name="connsiteY28" fmla="*/ 421481 h 973931"/>
                <a:gd name="connsiteX29" fmla="*/ 621506 w 1109662"/>
                <a:gd name="connsiteY29" fmla="*/ 359568 h 973931"/>
                <a:gd name="connsiteX30" fmla="*/ 645318 w 1109662"/>
                <a:gd name="connsiteY30" fmla="*/ 300037 h 973931"/>
                <a:gd name="connsiteX31" fmla="*/ 683418 w 1109662"/>
                <a:gd name="connsiteY31" fmla="*/ 328612 h 973931"/>
                <a:gd name="connsiteX32" fmla="*/ 695325 w 1109662"/>
                <a:gd name="connsiteY32" fmla="*/ 340518 h 973931"/>
                <a:gd name="connsiteX33" fmla="*/ 692943 w 1109662"/>
                <a:gd name="connsiteY33" fmla="*/ 409575 h 973931"/>
                <a:gd name="connsiteX34" fmla="*/ 762000 w 1109662"/>
                <a:gd name="connsiteY34" fmla="*/ 395287 h 973931"/>
                <a:gd name="connsiteX35" fmla="*/ 797718 w 1109662"/>
                <a:gd name="connsiteY35" fmla="*/ 419100 h 973931"/>
                <a:gd name="connsiteX36" fmla="*/ 857250 w 1109662"/>
                <a:gd name="connsiteY36" fmla="*/ 423862 h 973931"/>
                <a:gd name="connsiteX37" fmla="*/ 916782 w 1109662"/>
                <a:gd name="connsiteY37" fmla="*/ 376237 h 973931"/>
                <a:gd name="connsiteX38" fmla="*/ 1016793 w 1109662"/>
                <a:gd name="connsiteY38" fmla="*/ 390525 h 973931"/>
                <a:gd name="connsiteX39" fmla="*/ 1076325 w 1109662"/>
                <a:gd name="connsiteY39" fmla="*/ 340518 h 973931"/>
                <a:gd name="connsiteX40" fmla="*/ 1109662 w 1109662"/>
                <a:gd name="connsiteY40" fmla="*/ 288131 h 973931"/>
                <a:gd name="connsiteX41" fmla="*/ 1100137 w 1109662"/>
                <a:gd name="connsiteY41" fmla="*/ 266700 h 973931"/>
                <a:gd name="connsiteX42" fmla="*/ 1045368 w 1109662"/>
                <a:gd name="connsiteY42" fmla="*/ 269081 h 973931"/>
                <a:gd name="connsiteX43" fmla="*/ 1009650 w 1109662"/>
                <a:gd name="connsiteY43" fmla="*/ 271462 h 973931"/>
                <a:gd name="connsiteX44" fmla="*/ 983456 w 1109662"/>
                <a:gd name="connsiteY44" fmla="*/ 247650 h 973931"/>
                <a:gd name="connsiteX45" fmla="*/ 954881 w 1109662"/>
                <a:gd name="connsiteY45" fmla="*/ 240506 h 973931"/>
                <a:gd name="connsiteX46" fmla="*/ 942975 w 1109662"/>
                <a:gd name="connsiteY46" fmla="*/ 252412 h 973931"/>
                <a:gd name="connsiteX47" fmla="*/ 902493 w 1109662"/>
                <a:gd name="connsiteY47" fmla="*/ 250031 h 973931"/>
                <a:gd name="connsiteX48" fmla="*/ 890587 w 1109662"/>
                <a:gd name="connsiteY48" fmla="*/ 242887 h 973931"/>
                <a:gd name="connsiteX49" fmla="*/ 881062 w 1109662"/>
                <a:gd name="connsiteY49" fmla="*/ 214312 h 973931"/>
                <a:gd name="connsiteX50" fmla="*/ 883443 w 1109662"/>
                <a:gd name="connsiteY50" fmla="*/ 192881 h 973931"/>
                <a:gd name="connsiteX51" fmla="*/ 883443 w 1109662"/>
                <a:gd name="connsiteY51" fmla="*/ 192881 h 973931"/>
                <a:gd name="connsiteX52" fmla="*/ 847725 w 1109662"/>
                <a:gd name="connsiteY52" fmla="*/ 180975 h 973931"/>
                <a:gd name="connsiteX53" fmla="*/ 823912 w 1109662"/>
                <a:gd name="connsiteY53" fmla="*/ 176212 h 973931"/>
                <a:gd name="connsiteX54" fmla="*/ 819150 w 1109662"/>
                <a:gd name="connsiteY54" fmla="*/ 152400 h 973931"/>
                <a:gd name="connsiteX55" fmla="*/ 809625 w 1109662"/>
                <a:gd name="connsiteY55" fmla="*/ 126206 h 973931"/>
                <a:gd name="connsiteX56" fmla="*/ 792956 w 1109662"/>
                <a:gd name="connsiteY56" fmla="*/ 104775 h 973931"/>
                <a:gd name="connsiteX57" fmla="*/ 771525 w 1109662"/>
                <a:gd name="connsiteY57" fmla="*/ 92868 h 973931"/>
                <a:gd name="connsiteX58" fmla="*/ 752475 w 1109662"/>
                <a:gd name="connsiteY58" fmla="*/ 83343 h 973931"/>
                <a:gd name="connsiteX59" fmla="*/ 721518 w 1109662"/>
                <a:gd name="connsiteY59" fmla="*/ 61912 h 973931"/>
                <a:gd name="connsiteX60" fmla="*/ 700087 w 1109662"/>
                <a:gd name="connsiteY60" fmla="*/ 47625 h 973931"/>
                <a:gd name="connsiteX61" fmla="*/ 688181 w 1109662"/>
                <a:gd name="connsiteY61" fmla="*/ 21431 h 973931"/>
                <a:gd name="connsiteX62" fmla="*/ 671512 w 1109662"/>
                <a:gd name="connsiteY62" fmla="*/ 28575 h 973931"/>
                <a:gd name="connsiteX63" fmla="*/ 654843 w 1109662"/>
                <a:gd name="connsiteY63" fmla="*/ 40481 h 973931"/>
                <a:gd name="connsiteX64" fmla="*/ 640556 w 1109662"/>
                <a:gd name="connsiteY64" fmla="*/ 23812 h 973931"/>
                <a:gd name="connsiteX65" fmla="*/ 611981 w 1109662"/>
                <a:gd name="connsiteY65" fmla="*/ 28575 h 973931"/>
                <a:gd name="connsiteX66" fmla="*/ 590550 w 1109662"/>
                <a:gd name="connsiteY66" fmla="*/ 30956 h 973931"/>
                <a:gd name="connsiteX67" fmla="*/ 583406 w 1109662"/>
                <a:gd name="connsiteY67" fmla="*/ 16668 h 973931"/>
                <a:gd name="connsiteX68" fmla="*/ 552450 w 1109662"/>
                <a:gd name="connsiteY68" fmla="*/ 14287 h 973931"/>
                <a:gd name="connsiteX69" fmla="*/ 528637 w 1109662"/>
                <a:gd name="connsiteY69" fmla="*/ 19050 h 973931"/>
                <a:gd name="connsiteX70" fmla="*/ 500062 w 1109662"/>
                <a:gd name="connsiteY70" fmla="*/ 0 h 973931"/>
                <a:gd name="connsiteX71" fmla="*/ 469106 w 1109662"/>
                <a:gd name="connsiteY71" fmla="*/ 4762 h 973931"/>
                <a:gd name="connsiteX72" fmla="*/ 452437 w 1109662"/>
                <a:gd name="connsiteY72" fmla="*/ 21431 h 973931"/>
                <a:gd name="connsiteX73" fmla="*/ 481012 w 1109662"/>
                <a:gd name="connsiteY73" fmla="*/ 42862 h 973931"/>
                <a:gd name="connsiteX74" fmla="*/ 447675 w 1109662"/>
                <a:gd name="connsiteY74" fmla="*/ 76200 h 973931"/>
                <a:gd name="connsiteX75" fmla="*/ 419100 w 1109662"/>
                <a:gd name="connsiteY75" fmla="*/ 92868 h 973931"/>
                <a:gd name="connsiteX76" fmla="*/ 404812 w 1109662"/>
                <a:gd name="connsiteY76" fmla="*/ 85725 h 973931"/>
                <a:gd name="connsiteX77" fmla="*/ 383381 w 1109662"/>
                <a:gd name="connsiteY77" fmla="*/ 135731 h 973931"/>
                <a:gd name="connsiteX78" fmla="*/ 371475 w 1109662"/>
                <a:gd name="connsiteY78" fmla="*/ 166687 h 973931"/>
                <a:gd name="connsiteX79" fmla="*/ 342900 w 1109662"/>
                <a:gd name="connsiteY79" fmla="*/ 169068 h 973931"/>
                <a:gd name="connsiteX80" fmla="*/ 316706 w 1109662"/>
                <a:gd name="connsiteY80" fmla="*/ 169068 h 973931"/>
                <a:gd name="connsiteX81" fmla="*/ 297656 w 1109662"/>
                <a:gd name="connsiteY81" fmla="*/ 180975 h 973931"/>
                <a:gd name="connsiteX82" fmla="*/ 271462 w 1109662"/>
                <a:gd name="connsiteY82" fmla="*/ 207168 h 973931"/>
                <a:gd name="connsiteX83" fmla="*/ 254793 w 1109662"/>
                <a:gd name="connsiteY83" fmla="*/ 221456 h 973931"/>
                <a:gd name="connsiteX84" fmla="*/ 233362 w 1109662"/>
                <a:gd name="connsiteY84" fmla="*/ 226218 h 973931"/>
                <a:gd name="connsiteX85" fmla="*/ 207168 w 1109662"/>
                <a:gd name="connsiteY85" fmla="*/ 226218 h 973931"/>
                <a:gd name="connsiteX86" fmla="*/ 202406 w 1109662"/>
                <a:gd name="connsiteY86" fmla="*/ 252412 h 973931"/>
                <a:gd name="connsiteX87" fmla="*/ 204787 w 1109662"/>
                <a:gd name="connsiteY87" fmla="*/ 278606 h 973931"/>
                <a:gd name="connsiteX88" fmla="*/ 195262 w 1109662"/>
                <a:gd name="connsiteY88" fmla="*/ 295275 h 973931"/>
                <a:gd name="connsiteX89" fmla="*/ 169068 w 1109662"/>
                <a:gd name="connsiteY89" fmla="*/ 297656 h 973931"/>
                <a:gd name="connsiteX90" fmla="*/ 138112 w 1109662"/>
                <a:gd name="connsiteY90" fmla="*/ 297656 h 973931"/>
                <a:gd name="connsiteX91" fmla="*/ 114300 w 1109662"/>
                <a:gd name="connsiteY91" fmla="*/ 297656 h 973931"/>
                <a:gd name="connsiteX92" fmla="*/ 109537 w 1109662"/>
                <a:gd name="connsiteY92" fmla="*/ 326231 h 973931"/>
                <a:gd name="connsiteX93" fmla="*/ 109537 w 1109662"/>
                <a:gd name="connsiteY93" fmla="*/ 354806 h 973931"/>
                <a:gd name="connsiteX94" fmla="*/ 123825 w 1109662"/>
                <a:gd name="connsiteY94" fmla="*/ 381000 h 973931"/>
                <a:gd name="connsiteX95" fmla="*/ 128587 w 1109662"/>
                <a:gd name="connsiteY95" fmla="*/ 421481 h 973931"/>
                <a:gd name="connsiteX96" fmla="*/ 102393 w 1109662"/>
                <a:gd name="connsiteY96" fmla="*/ 447675 h 973931"/>
                <a:gd name="connsiteX97" fmla="*/ 73818 w 1109662"/>
                <a:gd name="connsiteY97" fmla="*/ 464343 h 973931"/>
                <a:gd name="connsiteX98" fmla="*/ 52387 w 1109662"/>
                <a:gd name="connsiteY98" fmla="*/ 466725 h 973931"/>
                <a:gd name="connsiteX99" fmla="*/ 26193 w 1109662"/>
                <a:gd name="connsiteY99" fmla="*/ 471487 h 973931"/>
                <a:gd name="connsiteX100" fmla="*/ 9525 w 1109662"/>
                <a:gd name="connsiteY100" fmla="*/ 488156 h 973931"/>
                <a:gd name="connsiteX101" fmla="*/ 9525 w 1109662"/>
                <a:gd name="connsiteY101" fmla="*/ 488156 h 973931"/>
                <a:gd name="connsiteX102" fmla="*/ 4762 w 1109662"/>
                <a:gd name="connsiteY102" fmla="*/ 531018 h 973931"/>
                <a:gd name="connsiteX103" fmla="*/ 0 w 1109662"/>
                <a:gd name="connsiteY103" fmla="*/ 557212 h 973931"/>
                <a:gd name="connsiteX104" fmla="*/ 11906 w 1109662"/>
                <a:gd name="connsiteY104" fmla="*/ 573881 h 973931"/>
                <a:gd name="connsiteX105" fmla="*/ 14287 w 1109662"/>
                <a:gd name="connsiteY105" fmla="*/ 604837 h 973931"/>
                <a:gd name="connsiteX106" fmla="*/ 9525 w 1109662"/>
                <a:gd name="connsiteY106" fmla="*/ 621506 h 973931"/>
                <a:gd name="connsiteX107" fmla="*/ 38100 w 1109662"/>
                <a:gd name="connsiteY107" fmla="*/ 650080 h 973931"/>
                <a:gd name="connsiteX108" fmla="*/ 11906 w 1109662"/>
                <a:gd name="connsiteY108" fmla="*/ 671512 h 973931"/>
                <a:gd name="connsiteX109" fmla="*/ 16668 w 1109662"/>
                <a:gd name="connsiteY109" fmla="*/ 709612 h 973931"/>
                <a:gd name="connsiteX110" fmla="*/ 19050 w 1109662"/>
                <a:gd name="connsiteY110" fmla="*/ 754856 h 973931"/>
                <a:gd name="connsiteX111" fmla="*/ 78581 w 1109662"/>
                <a:gd name="connsiteY111" fmla="*/ 769143 h 973931"/>
                <a:gd name="connsiteX112" fmla="*/ 111918 w 1109662"/>
                <a:gd name="connsiteY112" fmla="*/ 812006 h 973931"/>
                <a:gd name="connsiteX113" fmla="*/ 150018 w 1109662"/>
                <a:gd name="connsiteY113" fmla="*/ 812006 h 973931"/>
                <a:gd name="connsiteX114" fmla="*/ 171450 w 1109662"/>
                <a:gd name="connsiteY114" fmla="*/ 821531 h 973931"/>
                <a:gd name="connsiteX115" fmla="*/ 197643 w 1109662"/>
                <a:gd name="connsiteY115" fmla="*/ 809625 h 973931"/>
                <a:gd name="connsiteX116" fmla="*/ 219075 w 1109662"/>
                <a:gd name="connsiteY116" fmla="*/ 821531 h 973931"/>
                <a:gd name="connsiteX117" fmla="*/ 259556 w 1109662"/>
                <a:gd name="connsiteY117" fmla="*/ 823912 h 973931"/>
                <a:gd name="connsiteX118" fmla="*/ 273843 w 1109662"/>
                <a:gd name="connsiteY118" fmla="*/ 847725 h 973931"/>
                <a:gd name="connsiteX119" fmla="*/ 276225 w 1109662"/>
                <a:gd name="connsiteY119" fmla="*/ 881062 h 973931"/>
                <a:gd name="connsiteX120" fmla="*/ 319087 w 1109662"/>
                <a:gd name="connsiteY120" fmla="*/ 876300 h 973931"/>
                <a:gd name="connsiteX121" fmla="*/ 359568 w 1109662"/>
                <a:gd name="connsiteY121" fmla="*/ 878681 h 973931"/>
                <a:gd name="connsiteX122" fmla="*/ 381000 w 1109662"/>
                <a:gd name="connsiteY122" fmla="*/ 921543 h 973931"/>
                <a:gd name="connsiteX123" fmla="*/ 407193 w 1109662"/>
                <a:gd name="connsiteY123" fmla="*/ 938212 h 973931"/>
                <a:gd name="connsiteX124" fmla="*/ 433387 w 1109662"/>
                <a:gd name="connsiteY124" fmla="*/ 931068 h 973931"/>
                <a:gd name="connsiteX125" fmla="*/ 450056 w 1109662"/>
                <a:gd name="connsiteY125" fmla="*/ 919162 h 973931"/>
                <a:gd name="connsiteX126" fmla="*/ 476250 w 1109662"/>
                <a:gd name="connsiteY126" fmla="*/ 931068 h 973931"/>
                <a:gd name="connsiteX127" fmla="*/ 504825 w 1109662"/>
                <a:gd name="connsiteY127" fmla="*/ 931068 h 973931"/>
                <a:gd name="connsiteX128" fmla="*/ 526256 w 1109662"/>
                <a:gd name="connsiteY128" fmla="*/ 916781 h 973931"/>
                <a:gd name="connsiteX129" fmla="*/ 535781 w 1109662"/>
                <a:gd name="connsiteY129" fmla="*/ 952500 h 973931"/>
                <a:gd name="connsiteX130" fmla="*/ 578643 w 1109662"/>
                <a:gd name="connsiteY130" fmla="*/ 973931 h 973931"/>
                <a:gd name="connsiteX131" fmla="*/ 616743 w 1109662"/>
                <a:gd name="connsiteY131" fmla="*/ 959643 h 973931"/>
                <a:gd name="connsiteX0" fmla="*/ 616743 w 1109662"/>
                <a:gd name="connsiteY0" fmla="*/ 959643 h 973931"/>
                <a:gd name="connsiteX1" fmla="*/ 595312 w 1109662"/>
                <a:gd name="connsiteY1" fmla="*/ 914400 h 973931"/>
                <a:gd name="connsiteX2" fmla="*/ 631031 w 1109662"/>
                <a:gd name="connsiteY2" fmla="*/ 904875 h 973931"/>
                <a:gd name="connsiteX3" fmla="*/ 614362 w 1109662"/>
                <a:gd name="connsiteY3" fmla="*/ 876300 h 973931"/>
                <a:gd name="connsiteX4" fmla="*/ 623888 w 1109662"/>
                <a:gd name="connsiteY4" fmla="*/ 845343 h 973931"/>
                <a:gd name="connsiteX5" fmla="*/ 638175 w 1109662"/>
                <a:gd name="connsiteY5" fmla="*/ 831056 h 973931"/>
                <a:gd name="connsiteX6" fmla="*/ 652462 w 1109662"/>
                <a:gd name="connsiteY6" fmla="*/ 816768 h 973931"/>
                <a:gd name="connsiteX7" fmla="*/ 642937 w 1109662"/>
                <a:gd name="connsiteY7" fmla="*/ 790575 h 973931"/>
                <a:gd name="connsiteX8" fmla="*/ 633412 w 1109662"/>
                <a:gd name="connsiteY8" fmla="*/ 769143 h 973931"/>
                <a:gd name="connsiteX9" fmla="*/ 661987 w 1109662"/>
                <a:gd name="connsiteY9" fmla="*/ 752475 h 973931"/>
                <a:gd name="connsiteX10" fmla="*/ 635793 w 1109662"/>
                <a:gd name="connsiteY10" fmla="*/ 738187 h 973931"/>
                <a:gd name="connsiteX11" fmla="*/ 661987 w 1109662"/>
                <a:gd name="connsiteY11" fmla="*/ 719137 h 973931"/>
                <a:gd name="connsiteX12" fmla="*/ 664368 w 1109662"/>
                <a:gd name="connsiteY12" fmla="*/ 690562 h 973931"/>
                <a:gd name="connsiteX13" fmla="*/ 695325 w 1109662"/>
                <a:gd name="connsiteY13" fmla="*/ 690562 h 973931"/>
                <a:gd name="connsiteX14" fmla="*/ 728662 w 1109662"/>
                <a:gd name="connsiteY14" fmla="*/ 673893 h 973931"/>
                <a:gd name="connsiteX15" fmla="*/ 731043 w 1109662"/>
                <a:gd name="connsiteY15" fmla="*/ 654843 h 973931"/>
                <a:gd name="connsiteX16" fmla="*/ 704850 w 1109662"/>
                <a:gd name="connsiteY16" fmla="*/ 616743 h 973931"/>
                <a:gd name="connsiteX17" fmla="*/ 683418 w 1109662"/>
                <a:gd name="connsiteY17" fmla="*/ 588168 h 973931"/>
                <a:gd name="connsiteX18" fmla="*/ 661987 w 1109662"/>
                <a:gd name="connsiteY18" fmla="*/ 559593 h 973931"/>
                <a:gd name="connsiteX19" fmla="*/ 652462 w 1109662"/>
                <a:gd name="connsiteY19" fmla="*/ 542925 h 973931"/>
                <a:gd name="connsiteX20" fmla="*/ 628650 w 1109662"/>
                <a:gd name="connsiteY20" fmla="*/ 566737 h 973931"/>
                <a:gd name="connsiteX21" fmla="*/ 609600 w 1109662"/>
                <a:gd name="connsiteY21" fmla="*/ 576262 h 973931"/>
                <a:gd name="connsiteX22" fmla="*/ 590550 w 1109662"/>
                <a:gd name="connsiteY22" fmla="*/ 559593 h 973931"/>
                <a:gd name="connsiteX23" fmla="*/ 590550 w 1109662"/>
                <a:gd name="connsiteY23" fmla="*/ 545306 h 973931"/>
                <a:gd name="connsiteX24" fmla="*/ 614362 w 1109662"/>
                <a:gd name="connsiteY24" fmla="*/ 521493 h 973931"/>
                <a:gd name="connsiteX25" fmla="*/ 619125 w 1109662"/>
                <a:gd name="connsiteY25" fmla="*/ 514350 h 973931"/>
                <a:gd name="connsiteX26" fmla="*/ 609600 w 1109662"/>
                <a:gd name="connsiteY26" fmla="*/ 476250 h 973931"/>
                <a:gd name="connsiteX27" fmla="*/ 600075 w 1109662"/>
                <a:gd name="connsiteY27" fmla="*/ 452437 h 973931"/>
                <a:gd name="connsiteX28" fmla="*/ 597693 w 1109662"/>
                <a:gd name="connsiteY28" fmla="*/ 421481 h 973931"/>
                <a:gd name="connsiteX29" fmla="*/ 621506 w 1109662"/>
                <a:gd name="connsiteY29" fmla="*/ 359568 h 973931"/>
                <a:gd name="connsiteX30" fmla="*/ 645318 w 1109662"/>
                <a:gd name="connsiteY30" fmla="*/ 300037 h 973931"/>
                <a:gd name="connsiteX31" fmla="*/ 683418 w 1109662"/>
                <a:gd name="connsiteY31" fmla="*/ 328612 h 973931"/>
                <a:gd name="connsiteX32" fmla="*/ 695325 w 1109662"/>
                <a:gd name="connsiteY32" fmla="*/ 340518 h 973931"/>
                <a:gd name="connsiteX33" fmla="*/ 692943 w 1109662"/>
                <a:gd name="connsiteY33" fmla="*/ 409575 h 973931"/>
                <a:gd name="connsiteX34" fmla="*/ 762000 w 1109662"/>
                <a:gd name="connsiteY34" fmla="*/ 395287 h 973931"/>
                <a:gd name="connsiteX35" fmla="*/ 797718 w 1109662"/>
                <a:gd name="connsiteY35" fmla="*/ 419100 h 973931"/>
                <a:gd name="connsiteX36" fmla="*/ 857250 w 1109662"/>
                <a:gd name="connsiteY36" fmla="*/ 423862 h 973931"/>
                <a:gd name="connsiteX37" fmla="*/ 916782 w 1109662"/>
                <a:gd name="connsiteY37" fmla="*/ 388143 h 973931"/>
                <a:gd name="connsiteX38" fmla="*/ 1016793 w 1109662"/>
                <a:gd name="connsiteY38" fmla="*/ 390525 h 973931"/>
                <a:gd name="connsiteX39" fmla="*/ 1076325 w 1109662"/>
                <a:gd name="connsiteY39" fmla="*/ 340518 h 973931"/>
                <a:gd name="connsiteX40" fmla="*/ 1109662 w 1109662"/>
                <a:gd name="connsiteY40" fmla="*/ 288131 h 973931"/>
                <a:gd name="connsiteX41" fmla="*/ 1100137 w 1109662"/>
                <a:gd name="connsiteY41" fmla="*/ 266700 h 973931"/>
                <a:gd name="connsiteX42" fmla="*/ 1045368 w 1109662"/>
                <a:gd name="connsiteY42" fmla="*/ 269081 h 973931"/>
                <a:gd name="connsiteX43" fmla="*/ 1009650 w 1109662"/>
                <a:gd name="connsiteY43" fmla="*/ 271462 h 973931"/>
                <a:gd name="connsiteX44" fmla="*/ 983456 w 1109662"/>
                <a:gd name="connsiteY44" fmla="*/ 247650 h 973931"/>
                <a:gd name="connsiteX45" fmla="*/ 954881 w 1109662"/>
                <a:gd name="connsiteY45" fmla="*/ 240506 h 973931"/>
                <a:gd name="connsiteX46" fmla="*/ 942975 w 1109662"/>
                <a:gd name="connsiteY46" fmla="*/ 252412 h 973931"/>
                <a:gd name="connsiteX47" fmla="*/ 902493 w 1109662"/>
                <a:gd name="connsiteY47" fmla="*/ 250031 h 973931"/>
                <a:gd name="connsiteX48" fmla="*/ 890587 w 1109662"/>
                <a:gd name="connsiteY48" fmla="*/ 242887 h 973931"/>
                <a:gd name="connsiteX49" fmla="*/ 881062 w 1109662"/>
                <a:gd name="connsiteY49" fmla="*/ 214312 h 973931"/>
                <a:gd name="connsiteX50" fmla="*/ 883443 w 1109662"/>
                <a:gd name="connsiteY50" fmla="*/ 192881 h 973931"/>
                <a:gd name="connsiteX51" fmla="*/ 883443 w 1109662"/>
                <a:gd name="connsiteY51" fmla="*/ 192881 h 973931"/>
                <a:gd name="connsiteX52" fmla="*/ 847725 w 1109662"/>
                <a:gd name="connsiteY52" fmla="*/ 180975 h 973931"/>
                <a:gd name="connsiteX53" fmla="*/ 823912 w 1109662"/>
                <a:gd name="connsiteY53" fmla="*/ 176212 h 973931"/>
                <a:gd name="connsiteX54" fmla="*/ 819150 w 1109662"/>
                <a:gd name="connsiteY54" fmla="*/ 152400 h 973931"/>
                <a:gd name="connsiteX55" fmla="*/ 809625 w 1109662"/>
                <a:gd name="connsiteY55" fmla="*/ 126206 h 973931"/>
                <a:gd name="connsiteX56" fmla="*/ 792956 w 1109662"/>
                <a:gd name="connsiteY56" fmla="*/ 104775 h 973931"/>
                <a:gd name="connsiteX57" fmla="*/ 771525 w 1109662"/>
                <a:gd name="connsiteY57" fmla="*/ 92868 h 973931"/>
                <a:gd name="connsiteX58" fmla="*/ 752475 w 1109662"/>
                <a:gd name="connsiteY58" fmla="*/ 83343 h 973931"/>
                <a:gd name="connsiteX59" fmla="*/ 721518 w 1109662"/>
                <a:gd name="connsiteY59" fmla="*/ 61912 h 973931"/>
                <a:gd name="connsiteX60" fmla="*/ 700087 w 1109662"/>
                <a:gd name="connsiteY60" fmla="*/ 47625 h 973931"/>
                <a:gd name="connsiteX61" fmla="*/ 688181 w 1109662"/>
                <a:gd name="connsiteY61" fmla="*/ 21431 h 973931"/>
                <a:gd name="connsiteX62" fmla="*/ 671512 w 1109662"/>
                <a:gd name="connsiteY62" fmla="*/ 28575 h 973931"/>
                <a:gd name="connsiteX63" fmla="*/ 654843 w 1109662"/>
                <a:gd name="connsiteY63" fmla="*/ 40481 h 973931"/>
                <a:gd name="connsiteX64" fmla="*/ 640556 w 1109662"/>
                <a:gd name="connsiteY64" fmla="*/ 23812 h 973931"/>
                <a:gd name="connsiteX65" fmla="*/ 611981 w 1109662"/>
                <a:gd name="connsiteY65" fmla="*/ 28575 h 973931"/>
                <a:gd name="connsiteX66" fmla="*/ 590550 w 1109662"/>
                <a:gd name="connsiteY66" fmla="*/ 30956 h 973931"/>
                <a:gd name="connsiteX67" fmla="*/ 583406 w 1109662"/>
                <a:gd name="connsiteY67" fmla="*/ 16668 h 973931"/>
                <a:gd name="connsiteX68" fmla="*/ 552450 w 1109662"/>
                <a:gd name="connsiteY68" fmla="*/ 14287 h 973931"/>
                <a:gd name="connsiteX69" fmla="*/ 528637 w 1109662"/>
                <a:gd name="connsiteY69" fmla="*/ 19050 h 973931"/>
                <a:gd name="connsiteX70" fmla="*/ 500062 w 1109662"/>
                <a:gd name="connsiteY70" fmla="*/ 0 h 973931"/>
                <a:gd name="connsiteX71" fmla="*/ 469106 w 1109662"/>
                <a:gd name="connsiteY71" fmla="*/ 4762 h 973931"/>
                <a:gd name="connsiteX72" fmla="*/ 452437 w 1109662"/>
                <a:gd name="connsiteY72" fmla="*/ 21431 h 973931"/>
                <a:gd name="connsiteX73" fmla="*/ 481012 w 1109662"/>
                <a:gd name="connsiteY73" fmla="*/ 42862 h 973931"/>
                <a:gd name="connsiteX74" fmla="*/ 447675 w 1109662"/>
                <a:gd name="connsiteY74" fmla="*/ 76200 h 973931"/>
                <a:gd name="connsiteX75" fmla="*/ 419100 w 1109662"/>
                <a:gd name="connsiteY75" fmla="*/ 92868 h 973931"/>
                <a:gd name="connsiteX76" fmla="*/ 404812 w 1109662"/>
                <a:gd name="connsiteY76" fmla="*/ 85725 h 973931"/>
                <a:gd name="connsiteX77" fmla="*/ 383381 w 1109662"/>
                <a:gd name="connsiteY77" fmla="*/ 135731 h 973931"/>
                <a:gd name="connsiteX78" fmla="*/ 371475 w 1109662"/>
                <a:gd name="connsiteY78" fmla="*/ 166687 h 973931"/>
                <a:gd name="connsiteX79" fmla="*/ 342900 w 1109662"/>
                <a:gd name="connsiteY79" fmla="*/ 169068 h 973931"/>
                <a:gd name="connsiteX80" fmla="*/ 316706 w 1109662"/>
                <a:gd name="connsiteY80" fmla="*/ 169068 h 973931"/>
                <a:gd name="connsiteX81" fmla="*/ 297656 w 1109662"/>
                <a:gd name="connsiteY81" fmla="*/ 180975 h 973931"/>
                <a:gd name="connsiteX82" fmla="*/ 271462 w 1109662"/>
                <a:gd name="connsiteY82" fmla="*/ 207168 h 973931"/>
                <a:gd name="connsiteX83" fmla="*/ 254793 w 1109662"/>
                <a:gd name="connsiteY83" fmla="*/ 221456 h 973931"/>
                <a:gd name="connsiteX84" fmla="*/ 233362 w 1109662"/>
                <a:gd name="connsiteY84" fmla="*/ 226218 h 973931"/>
                <a:gd name="connsiteX85" fmla="*/ 207168 w 1109662"/>
                <a:gd name="connsiteY85" fmla="*/ 226218 h 973931"/>
                <a:gd name="connsiteX86" fmla="*/ 202406 w 1109662"/>
                <a:gd name="connsiteY86" fmla="*/ 252412 h 973931"/>
                <a:gd name="connsiteX87" fmla="*/ 204787 w 1109662"/>
                <a:gd name="connsiteY87" fmla="*/ 278606 h 973931"/>
                <a:gd name="connsiteX88" fmla="*/ 195262 w 1109662"/>
                <a:gd name="connsiteY88" fmla="*/ 295275 h 973931"/>
                <a:gd name="connsiteX89" fmla="*/ 169068 w 1109662"/>
                <a:gd name="connsiteY89" fmla="*/ 297656 h 973931"/>
                <a:gd name="connsiteX90" fmla="*/ 138112 w 1109662"/>
                <a:gd name="connsiteY90" fmla="*/ 297656 h 973931"/>
                <a:gd name="connsiteX91" fmla="*/ 114300 w 1109662"/>
                <a:gd name="connsiteY91" fmla="*/ 297656 h 973931"/>
                <a:gd name="connsiteX92" fmla="*/ 109537 w 1109662"/>
                <a:gd name="connsiteY92" fmla="*/ 326231 h 973931"/>
                <a:gd name="connsiteX93" fmla="*/ 109537 w 1109662"/>
                <a:gd name="connsiteY93" fmla="*/ 354806 h 973931"/>
                <a:gd name="connsiteX94" fmla="*/ 123825 w 1109662"/>
                <a:gd name="connsiteY94" fmla="*/ 381000 h 973931"/>
                <a:gd name="connsiteX95" fmla="*/ 128587 w 1109662"/>
                <a:gd name="connsiteY95" fmla="*/ 421481 h 973931"/>
                <a:gd name="connsiteX96" fmla="*/ 102393 w 1109662"/>
                <a:gd name="connsiteY96" fmla="*/ 447675 h 973931"/>
                <a:gd name="connsiteX97" fmla="*/ 73818 w 1109662"/>
                <a:gd name="connsiteY97" fmla="*/ 464343 h 973931"/>
                <a:gd name="connsiteX98" fmla="*/ 52387 w 1109662"/>
                <a:gd name="connsiteY98" fmla="*/ 466725 h 973931"/>
                <a:gd name="connsiteX99" fmla="*/ 26193 w 1109662"/>
                <a:gd name="connsiteY99" fmla="*/ 471487 h 973931"/>
                <a:gd name="connsiteX100" fmla="*/ 9525 w 1109662"/>
                <a:gd name="connsiteY100" fmla="*/ 488156 h 973931"/>
                <a:gd name="connsiteX101" fmla="*/ 9525 w 1109662"/>
                <a:gd name="connsiteY101" fmla="*/ 488156 h 973931"/>
                <a:gd name="connsiteX102" fmla="*/ 4762 w 1109662"/>
                <a:gd name="connsiteY102" fmla="*/ 531018 h 973931"/>
                <a:gd name="connsiteX103" fmla="*/ 0 w 1109662"/>
                <a:gd name="connsiteY103" fmla="*/ 557212 h 973931"/>
                <a:gd name="connsiteX104" fmla="*/ 11906 w 1109662"/>
                <a:gd name="connsiteY104" fmla="*/ 573881 h 973931"/>
                <a:gd name="connsiteX105" fmla="*/ 14287 w 1109662"/>
                <a:gd name="connsiteY105" fmla="*/ 604837 h 973931"/>
                <a:gd name="connsiteX106" fmla="*/ 9525 w 1109662"/>
                <a:gd name="connsiteY106" fmla="*/ 621506 h 973931"/>
                <a:gd name="connsiteX107" fmla="*/ 38100 w 1109662"/>
                <a:gd name="connsiteY107" fmla="*/ 650080 h 973931"/>
                <a:gd name="connsiteX108" fmla="*/ 11906 w 1109662"/>
                <a:gd name="connsiteY108" fmla="*/ 671512 h 973931"/>
                <a:gd name="connsiteX109" fmla="*/ 16668 w 1109662"/>
                <a:gd name="connsiteY109" fmla="*/ 709612 h 973931"/>
                <a:gd name="connsiteX110" fmla="*/ 19050 w 1109662"/>
                <a:gd name="connsiteY110" fmla="*/ 754856 h 973931"/>
                <a:gd name="connsiteX111" fmla="*/ 78581 w 1109662"/>
                <a:gd name="connsiteY111" fmla="*/ 769143 h 973931"/>
                <a:gd name="connsiteX112" fmla="*/ 111918 w 1109662"/>
                <a:gd name="connsiteY112" fmla="*/ 812006 h 973931"/>
                <a:gd name="connsiteX113" fmla="*/ 150018 w 1109662"/>
                <a:gd name="connsiteY113" fmla="*/ 812006 h 973931"/>
                <a:gd name="connsiteX114" fmla="*/ 171450 w 1109662"/>
                <a:gd name="connsiteY114" fmla="*/ 821531 h 973931"/>
                <a:gd name="connsiteX115" fmla="*/ 197643 w 1109662"/>
                <a:gd name="connsiteY115" fmla="*/ 809625 h 973931"/>
                <a:gd name="connsiteX116" fmla="*/ 219075 w 1109662"/>
                <a:gd name="connsiteY116" fmla="*/ 821531 h 973931"/>
                <a:gd name="connsiteX117" fmla="*/ 259556 w 1109662"/>
                <a:gd name="connsiteY117" fmla="*/ 823912 h 973931"/>
                <a:gd name="connsiteX118" fmla="*/ 273843 w 1109662"/>
                <a:gd name="connsiteY118" fmla="*/ 847725 h 973931"/>
                <a:gd name="connsiteX119" fmla="*/ 276225 w 1109662"/>
                <a:gd name="connsiteY119" fmla="*/ 881062 h 973931"/>
                <a:gd name="connsiteX120" fmla="*/ 319087 w 1109662"/>
                <a:gd name="connsiteY120" fmla="*/ 876300 h 973931"/>
                <a:gd name="connsiteX121" fmla="*/ 359568 w 1109662"/>
                <a:gd name="connsiteY121" fmla="*/ 878681 h 973931"/>
                <a:gd name="connsiteX122" fmla="*/ 381000 w 1109662"/>
                <a:gd name="connsiteY122" fmla="*/ 921543 h 973931"/>
                <a:gd name="connsiteX123" fmla="*/ 407193 w 1109662"/>
                <a:gd name="connsiteY123" fmla="*/ 938212 h 973931"/>
                <a:gd name="connsiteX124" fmla="*/ 433387 w 1109662"/>
                <a:gd name="connsiteY124" fmla="*/ 931068 h 973931"/>
                <a:gd name="connsiteX125" fmla="*/ 450056 w 1109662"/>
                <a:gd name="connsiteY125" fmla="*/ 919162 h 973931"/>
                <a:gd name="connsiteX126" fmla="*/ 476250 w 1109662"/>
                <a:gd name="connsiteY126" fmla="*/ 931068 h 973931"/>
                <a:gd name="connsiteX127" fmla="*/ 504825 w 1109662"/>
                <a:gd name="connsiteY127" fmla="*/ 931068 h 973931"/>
                <a:gd name="connsiteX128" fmla="*/ 526256 w 1109662"/>
                <a:gd name="connsiteY128" fmla="*/ 916781 h 973931"/>
                <a:gd name="connsiteX129" fmla="*/ 535781 w 1109662"/>
                <a:gd name="connsiteY129" fmla="*/ 952500 h 973931"/>
                <a:gd name="connsiteX130" fmla="*/ 578643 w 1109662"/>
                <a:gd name="connsiteY130" fmla="*/ 973931 h 973931"/>
                <a:gd name="connsiteX131" fmla="*/ 616743 w 1109662"/>
                <a:gd name="connsiteY131" fmla="*/ 959643 h 973931"/>
                <a:gd name="connsiteX0" fmla="*/ 616743 w 1109662"/>
                <a:gd name="connsiteY0" fmla="*/ 959643 h 973931"/>
                <a:gd name="connsiteX1" fmla="*/ 595312 w 1109662"/>
                <a:gd name="connsiteY1" fmla="*/ 914400 h 973931"/>
                <a:gd name="connsiteX2" fmla="*/ 631031 w 1109662"/>
                <a:gd name="connsiteY2" fmla="*/ 904875 h 973931"/>
                <a:gd name="connsiteX3" fmla="*/ 614362 w 1109662"/>
                <a:gd name="connsiteY3" fmla="*/ 876300 h 973931"/>
                <a:gd name="connsiteX4" fmla="*/ 623888 w 1109662"/>
                <a:gd name="connsiteY4" fmla="*/ 845343 h 973931"/>
                <a:gd name="connsiteX5" fmla="*/ 638175 w 1109662"/>
                <a:gd name="connsiteY5" fmla="*/ 831056 h 973931"/>
                <a:gd name="connsiteX6" fmla="*/ 652462 w 1109662"/>
                <a:gd name="connsiteY6" fmla="*/ 816768 h 973931"/>
                <a:gd name="connsiteX7" fmla="*/ 642937 w 1109662"/>
                <a:gd name="connsiteY7" fmla="*/ 790575 h 973931"/>
                <a:gd name="connsiteX8" fmla="*/ 633412 w 1109662"/>
                <a:gd name="connsiteY8" fmla="*/ 769143 h 973931"/>
                <a:gd name="connsiteX9" fmla="*/ 661987 w 1109662"/>
                <a:gd name="connsiteY9" fmla="*/ 752475 h 973931"/>
                <a:gd name="connsiteX10" fmla="*/ 635793 w 1109662"/>
                <a:gd name="connsiteY10" fmla="*/ 738187 h 973931"/>
                <a:gd name="connsiteX11" fmla="*/ 661987 w 1109662"/>
                <a:gd name="connsiteY11" fmla="*/ 719137 h 973931"/>
                <a:gd name="connsiteX12" fmla="*/ 664368 w 1109662"/>
                <a:gd name="connsiteY12" fmla="*/ 690562 h 973931"/>
                <a:gd name="connsiteX13" fmla="*/ 695325 w 1109662"/>
                <a:gd name="connsiteY13" fmla="*/ 690562 h 973931"/>
                <a:gd name="connsiteX14" fmla="*/ 728662 w 1109662"/>
                <a:gd name="connsiteY14" fmla="*/ 673893 h 973931"/>
                <a:gd name="connsiteX15" fmla="*/ 731043 w 1109662"/>
                <a:gd name="connsiteY15" fmla="*/ 654843 h 973931"/>
                <a:gd name="connsiteX16" fmla="*/ 704850 w 1109662"/>
                <a:gd name="connsiteY16" fmla="*/ 616743 h 973931"/>
                <a:gd name="connsiteX17" fmla="*/ 683418 w 1109662"/>
                <a:gd name="connsiteY17" fmla="*/ 588168 h 973931"/>
                <a:gd name="connsiteX18" fmla="*/ 661987 w 1109662"/>
                <a:gd name="connsiteY18" fmla="*/ 559593 h 973931"/>
                <a:gd name="connsiteX19" fmla="*/ 652462 w 1109662"/>
                <a:gd name="connsiteY19" fmla="*/ 542925 h 973931"/>
                <a:gd name="connsiteX20" fmla="*/ 628650 w 1109662"/>
                <a:gd name="connsiteY20" fmla="*/ 566737 h 973931"/>
                <a:gd name="connsiteX21" fmla="*/ 609600 w 1109662"/>
                <a:gd name="connsiteY21" fmla="*/ 576262 h 973931"/>
                <a:gd name="connsiteX22" fmla="*/ 590550 w 1109662"/>
                <a:gd name="connsiteY22" fmla="*/ 559593 h 973931"/>
                <a:gd name="connsiteX23" fmla="*/ 590550 w 1109662"/>
                <a:gd name="connsiteY23" fmla="*/ 545306 h 973931"/>
                <a:gd name="connsiteX24" fmla="*/ 614362 w 1109662"/>
                <a:gd name="connsiteY24" fmla="*/ 521493 h 973931"/>
                <a:gd name="connsiteX25" fmla="*/ 619125 w 1109662"/>
                <a:gd name="connsiteY25" fmla="*/ 514350 h 973931"/>
                <a:gd name="connsiteX26" fmla="*/ 609600 w 1109662"/>
                <a:gd name="connsiteY26" fmla="*/ 476250 h 973931"/>
                <a:gd name="connsiteX27" fmla="*/ 600075 w 1109662"/>
                <a:gd name="connsiteY27" fmla="*/ 452437 h 973931"/>
                <a:gd name="connsiteX28" fmla="*/ 597693 w 1109662"/>
                <a:gd name="connsiteY28" fmla="*/ 421481 h 973931"/>
                <a:gd name="connsiteX29" fmla="*/ 621506 w 1109662"/>
                <a:gd name="connsiteY29" fmla="*/ 359568 h 973931"/>
                <a:gd name="connsiteX30" fmla="*/ 645318 w 1109662"/>
                <a:gd name="connsiteY30" fmla="*/ 300037 h 973931"/>
                <a:gd name="connsiteX31" fmla="*/ 683418 w 1109662"/>
                <a:gd name="connsiteY31" fmla="*/ 328612 h 973931"/>
                <a:gd name="connsiteX32" fmla="*/ 695325 w 1109662"/>
                <a:gd name="connsiteY32" fmla="*/ 340518 h 973931"/>
                <a:gd name="connsiteX33" fmla="*/ 692943 w 1109662"/>
                <a:gd name="connsiteY33" fmla="*/ 409575 h 973931"/>
                <a:gd name="connsiteX34" fmla="*/ 762000 w 1109662"/>
                <a:gd name="connsiteY34" fmla="*/ 395287 h 973931"/>
                <a:gd name="connsiteX35" fmla="*/ 797718 w 1109662"/>
                <a:gd name="connsiteY35" fmla="*/ 419100 h 973931"/>
                <a:gd name="connsiteX36" fmla="*/ 857250 w 1109662"/>
                <a:gd name="connsiteY36" fmla="*/ 423862 h 973931"/>
                <a:gd name="connsiteX37" fmla="*/ 916782 w 1109662"/>
                <a:gd name="connsiteY37" fmla="*/ 388143 h 973931"/>
                <a:gd name="connsiteX38" fmla="*/ 1016793 w 1109662"/>
                <a:gd name="connsiteY38" fmla="*/ 390525 h 973931"/>
                <a:gd name="connsiteX39" fmla="*/ 1076325 w 1109662"/>
                <a:gd name="connsiteY39" fmla="*/ 340518 h 973931"/>
                <a:gd name="connsiteX40" fmla="*/ 1109662 w 1109662"/>
                <a:gd name="connsiteY40" fmla="*/ 288131 h 973931"/>
                <a:gd name="connsiteX41" fmla="*/ 1100137 w 1109662"/>
                <a:gd name="connsiteY41" fmla="*/ 266700 h 973931"/>
                <a:gd name="connsiteX42" fmla="*/ 1045368 w 1109662"/>
                <a:gd name="connsiteY42" fmla="*/ 269081 h 973931"/>
                <a:gd name="connsiteX43" fmla="*/ 1009650 w 1109662"/>
                <a:gd name="connsiteY43" fmla="*/ 271462 h 973931"/>
                <a:gd name="connsiteX44" fmla="*/ 983456 w 1109662"/>
                <a:gd name="connsiteY44" fmla="*/ 247650 h 973931"/>
                <a:gd name="connsiteX45" fmla="*/ 954881 w 1109662"/>
                <a:gd name="connsiteY45" fmla="*/ 240506 h 973931"/>
                <a:gd name="connsiteX46" fmla="*/ 942975 w 1109662"/>
                <a:gd name="connsiteY46" fmla="*/ 252412 h 973931"/>
                <a:gd name="connsiteX47" fmla="*/ 902493 w 1109662"/>
                <a:gd name="connsiteY47" fmla="*/ 250031 h 973931"/>
                <a:gd name="connsiteX48" fmla="*/ 890587 w 1109662"/>
                <a:gd name="connsiteY48" fmla="*/ 242887 h 973931"/>
                <a:gd name="connsiteX49" fmla="*/ 881062 w 1109662"/>
                <a:gd name="connsiteY49" fmla="*/ 214312 h 973931"/>
                <a:gd name="connsiteX50" fmla="*/ 883443 w 1109662"/>
                <a:gd name="connsiteY50" fmla="*/ 192881 h 973931"/>
                <a:gd name="connsiteX51" fmla="*/ 883443 w 1109662"/>
                <a:gd name="connsiteY51" fmla="*/ 192881 h 973931"/>
                <a:gd name="connsiteX52" fmla="*/ 847725 w 1109662"/>
                <a:gd name="connsiteY52" fmla="*/ 180975 h 973931"/>
                <a:gd name="connsiteX53" fmla="*/ 823912 w 1109662"/>
                <a:gd name="connsiteY53" fmla="*/ 176212 h 973931"/>
                <a:gd name="connsiteX54" fmla="*/ 819150 w 1109662"/>
                <a:gd name="connsiteY54" fmla="*/ 152400 h 973931"/>
                <a:gd name="connsiteX55" fmla="*/ 809625 w 1109662"/>
                <a:gd name="connsiteY55" fmla="*/ 126206 h 973931"/>
                <a:gd name="connsiteX56" fmla="*/ 792956 w 1109662"/>
                <a:gd name="connsiteY56" fmla="*/ 104775 h 973931"/>
                <a:gd name="connsiteX57" fmla="*/ 771525 w 1109662"/>
                <a:gd name="connsiteY57" fmla="*/ 92868 h 973931"/>
                <a:gd name="connsiteX58" fmla="*/ 752475 w 1109662"/>
                <a:gd name="connsiteY58" fmla="*/ 83343 h 973931"/>
                <a:gd name="connsiteX59" fmla="*/ 721518 w 1109662"/>
                <a:gd name="connsiteY59" fmla="*/ 61912 h 973931"/>
                <a:gd name="connsiteX60" fmla="*/ 700087 w 1109662"/>
                <a:gd name="connsiteY60" fmla="*/ 47625 h 973931"/>
                <a:gd name="connsiteX61" fmla="*/ 688181 w 1109662"/>
                <a:gd name="connsiteY61" fmla="*/ 21431 h 973931"/>
                <a:gd name="connsiteX62" fmla="*/ 671512 w 1109662"/>
                <a:gd name="connsiteY62" fmla="*/ 28575 h 973931"/>
                <a:gd name="connsiteX63" fmla="*/ 654843 w 1109662"/>
                <a:gd name="connsiteY63" fmla="*/ 40481 h 973931"/>
                <a:gd name="connsiteX64" fmla="*/ 640556 w 1109662"/>
                <a:gd name="connsiteY64" fmla="*/ 23812 h 973931"/>
                <a:gd name="connsiteX65" fmla="*/ 611981 w 1109662"/>
                <a:gd name="connsiteY65" fmla="*/ 28575 h 973931"/>
                <a:gd name="connsiteX66" fmla="*/ 590550 w 1109662"/>
                <a:gd name="connsiteY66" fmla="*/ 30956 h 973931"/>
                <a:gd name="connsiteX67" fmla="*/ 583406 w 1109662"/>
                <a:gd name="connsiteY67" fmla="*/ 16668 h 973931"/>
                <a:gd name="connsiteX68" fmla="*/ 552450 w 1109662"/>
                <a:gd name="connsiteY68" fmla="*/ 14287 h 973931"/>
                <a:gd name="connsiteX69" fmla="*/ 528637 w 1109662"/>
                <a:gd name="connsiteY69" fmla="*/ 19050 h 973931"/>
                <a:gd name="connsiteX70" fmla="*/ 500062 w 1109662"/>
                <a:gd name="connsiteY70" fmla="*/ 0 h 973931"/>
                <a:gd name="connsiteX71" fmla="*/ 469106 w 1109662"/>
                <a:gd name="connsiteY71" fmla="*/ 4762 h 973931"/>
                <a:gd name="connsiteX72" fmla="*/ 452437 w 1109662"/>
                <a:gd name="connsiteY72" fmla="*/ 21431 h 973931"/>
                <a:gd name="connsiteX73" fmla="*/ 481012 w 1109662"/>
                <a:gd name="connsiteY73" fmla="*/ 42862 h 973931"/>
                <a:gd name="connsiteX74" fmla="*/ 447675 w 1109662"/>
                <a:gd name="connsiteY74" fmla="*/ 76200 h 973931"/>
                <a:gd name="connsiteX75" fmla="*/ 419100 w 1109662"/>
                <a:gd name="connsiteY75" fmla="*/ 92868 h 973931"/>
                <a:gd name="connsiteX76" fmla="*/ 404812 w 1109662"/>
                <a:gd name="connsiteY76" fmla="*/ 85725 h 973931"/>
                <a:gd name="connsiteX77" fmla="*/ 383381 w 1109662"/>
                <a:gd name="connsiteY77" fmla="*/ 135731 h 973931"/>
                <a:gd name="connsiteX78" fmla="*/ 371475 w 1109662"/>
                <a:gd name="connsiteY78" fmla="*/ 166687 h 973931"/>
                <a:gd name="connsiteX79" fmla="*/ 342900 w 1109662"/>
                <a:gd name="connsiteY79" fmla="*/ 169068 h 973931"/>
                <a:gd name="connsiteX80" fmla="*/ 316706 w 1109662"/>
                <a:gd name="connsiteY80" fmla="*/ 169068 h 973931"/>
                <a:gd name="connsiteX81" fmla="*/ 297656 w 1109662"/>
                <a:gd name="connsiteY81" fmla="*/ 180975 h 973931"/>
                <a:gd name="connsiteX82" fmla="*/ 271462 w 1109662"/>
                <a:gd name="connsiteY82" fmla="*/ 207168 h 973931"/>
                <a:gd name="connsiteX83" fmla="*/ 254793 w 1109662"/>
                <a:gd name="connsiteY83" fmla="*/ 221456 h 973931"/>
                <a:gd name="connsiteX84" fmla="*/ 233362 w 1109662"/>
                <a:gd name="connsiteY84" fmla="*/ 226218 h 973931"/>
                <a:gd name="connsiteX85" fmla="*/ 207168 w 1109662"/>
                <a:gd name="connsiteY85" fmla="*/ 226218 h 973931"/>
                <a:gd name="connsiteX86" fmla="*/ 202406 w 1109662"/>
                <a:gd name="connsiteY86" fmla="*/ 252412 h 973931"/>
                <a:gd name="connsiteX87" fmla="*/ 204787 w 1109662"/>
                <a:gd name="connsiteY87" fmla="*/ 278606 h 973931"/>
                <a:gd name="connsiteX88" fmla="*/ 195262 w 1109662"/>
                <a:gd name="connsiteY88" fmla="*/ 295275 h 973931"/>
                <a:gd name="connsiteX89" fmla="*/ 169068 w 1109662"/>
                <a:gd name="connsiteY89" fmla="*/ 297656 h 973931"/>
                <a:gd name="connsiteX90" fmla="*/ 138112 w 1109662"/>
                <a:gd name="connsiteY90" fmla="*/ 297656 h 973931"/>
                <a:gd name="connsiteX91" fmla="*/ 114300 w 1109662"/>
                <a:gd name="connsiteY91" fmla="*/ 297656 h 973931"/>
                <a:gd name="connsiteX92" fmla="*/ 109537 w 1109662"/>
                <a:gd name="connsiteY92" fmla="*/ 326231 h 973931"/>
                <a:gd name="connsiteX93" fmla="*/ 109537 w 1109662"/>
                <a:gd name="connsiteY93" fmla="*/ 354806 h 973931"/>
                <a:gd name="connsiteX94" fmla="*/ 123825 w 1109662"/>
                <a:gd name="connsiteY94" fmla="*/ 381000 h 973931"/>
                <a:gd name="connsiteX95" fmla="*/ 128587 w 1109662"/>
                <a:gd name="connsiteY95" fmla="*/ 421481 h 973931"/>
                <a:gd name="connsiteX96" fmla="*/ 102393 w 1109662"/>
                <a:gd name="connsiteY96" fmla="*/ 447675 h 973931"/>
                <a:gd name="connsiteX97" fmla="*/ 73818 w 1109662"/>
                <a:gd name="connsiteY97" fmla="*/ 464343 h 973931"/>
                <a:gd name="connsiteX98" fmla="*/ 52387 w 1109662"/>
                <a:gd name="connsiteY98" fmla="*/ 466725 h 973931"/>
                <a:gd name="connsiteX99" fmla="*/ 26193 w 1109662"/>
                <a:gd name="connsiteY99" fmla="*/ 471487 h 973931"/>
                <a:gd name="connsiteX100" fmla="*/ 9525 w 1109662"/>
                <a:gd name="connsiteY100" fmla="*/ 488156 h 973931"/>
                <a:gd name="connsiteX101" fmla="*/ 9525 w 1109662"/>
                <a:gd name="connsiteY101" fmla="*/ 488156 h 973931"/>
                <a:gd name="connsiteX102" fmla="*/ 4762 w 1109662"/>
                <a:gd name="connsiteY102" fmla="*/ 531018 h 973931"/>
                <a:gd name="connsiteX103" fmla="*/ 0 w 1109662"/>
                <a:gd name="connsiteY103" fmla="*/ 557212 h 973931"/>
                <a:gd name="connsiteX104" fmla="*/ 11906 w 1109662"/>
                <a:gd name="connsiteY104" fmla="*/ 573881 h 973931"/>
                <a:gd name="connsiteX105" fmla="*/ 14287 w 1109662"/>
                <a:gd name="connsiteY105" fmla="*/ 604837 h 973931"/>
                <a:gd name="connsiteX106" fmla="*/ 9525 w 1109662"/>
                <a:gd name="connsiteY106" fmla="*/ 621506 h 973931"/>
                <a:gd name="connsiteX107" fmla="*/ 38100 w 1109662"/>
                <a:gd name="connsiteY107" fmla="*/ 650080 h 973931"/>
                <a:gd name="connsiteX108" fmla="*/ 11906 w 1109662"/>
                <a:gd name="connsiteY108" fmla="*/ 671512 h 973931"/>
                <a:gd name="connsiteX109" fmla="*/ 16668 w 1109662"/>
                <a:gd name="connsiteY109" fmla="*/ 709612 h 973931"/>
                <a:gd name="connsiteX110" fmla="*/ 19050 w 1109662"/>
                <a:gd name="connsiteY110" fmla="*/ 754856 h 973931"/>
                <a:gd name="connsiteX111" fmla="*/ 78581 w 1109662"/>
                <a:gd name="connsiteY111" fmla="*/ 769143 h 973931"/>
                <a:gd name="connsiteX112" fmla="*/ 111918 w 1109662"/>
                <a:gd name="connsiteY112" fmla="*/ 812006 h 973931"/>
                <a:gd name="connsiteX113" fmla="*/ 150018 w 1109662"/>
                <a:gd name="connsiteY113" fmla="*/ 812006 h 973931"/>
                <a:gd name="connsiteX114" fmla="*/ 171450 w 1109662"/>
                <a:gd name="connsiteY114" fmla="*/ 821531 h 973931"/>
                <a:gd name="connsiteX115" fmla="*/ 197643 w 1109662"/>
                <a:gd name="connsiteY115" fmla="*/ 809625 h 973931"/>
                <a:gd name="connsiteX116" fmla="*/ 219075 w 1109662"/>
                <a:gd name="connsiteY116" fmla="*/ 821531 h 973931"/>
                <a:gd name="connsiteX117" fmla="*/ 259556 w 1109662"/>
                <a:gd name="connsiteY117" fmla="*/ 823912 h 973931"/>
                <a:gd name="connsiteX118" fmla="*/ 273843 w 1109662"/>
                <a:gd name="connsiteY118" fmla="*/ 847725 h 973931"/>
                <a:gd name="connsiteX119" fmla="*/ 276225 w 1109662"/>
                <a:gd name="connsiteY119" fmla="*/ 881062 h 973931"/>
                <a:gd name="connsiteX120" fmla="*/ 319087 w 1109662"/>
                <a:gd name="connsiteY120" fmla="*/ 876300 h 973931"/>
                <a:gd name="connsiteX121" fmla="*/ 359568 w 1109662"/>
                <a:gd name="connsiteY121" fmla="*/ 878681 h 973931"/>
                <a:gd name="connsiteX122" fmla="*/ 381000 w 1109662"/>
                <a:gd name="connsiteY122" fmla="*/ 921543 h 973931"/>
                <a:gd name="connsiteX123" fmla="*/ 407193 w 1109662"/>
                <a:gd name="connsiteY123" fmla="*/ 938212 h 973931"/>
                <a:gd name="connsiteX124" fmla="*/ 433387 w 1109662"/>
                <a:gd name="connsiteY124" fmla="*/ 931068 h 973931"/>
                <a:gd name="connsiteX125" fmla="*/ 450056 w 1109662"/>
                <a:gd name="connsiteY125" fmla="*/ 919162 h 973931"/>
                <a:gd name="connsiteX126" fmla="*/ 476250 w 1109662"/>
                <a:gd name="connsiteY126" fmla="*/ 931068 h 973931"/>
                <a:gd name="connsiteX127" fmla="*/ 504825 w 1109662"/>
                <a:gd name="connsiteY127" fmla="*/ 931068 h 973931"/>
                <a:gd name="connsiteX128" fmla="*/ 526256 w 1109662"/>
                <a:gd name="connsiteY128" fmla="*/ 916781 h 973931"/>
                <a:gd name="connsiteX129" fmla="*/ 535781 w 1109662"/>
                <a:gd name="connsiteY129" fmla="*/ 952500 h 973931"/>
                <a:gd name="connsiteX130" fmla="*/ 578643 w 1109662"/>
                <a:gd name="connsiteY130" fmla="*/ 973931 h 973931"/>
                <a:gd name="connsiteX131" fmla="*/ 616743 w 1109662"/>
                <a:gd name="connsiteY131" fmla="*/ 959643 h 973931"/>
                <a:gd name="connsiteX0" fmla="*/ 616743 w 1109662"/>
                <a:gd name="connsiteY0" fmla="*/ 959643 h 973931"/>
                <a:gd name="connsiteX1" fmla="*/ 595312 w 1109662"/>
                <a:gd name="connsiteY1" fmla="*/ 914400 h 973931"/>
                <a:gd name="connsiteX2" fmla="*/ 631031 w 1109662"/>
                <a:gd name="connsiteY2" fmla="*/ 904875 h 973931"/>
                <a:gd name="connsiteX3" fmla="*/ 614362 w 1109662"/>
                <a:gd name="connsiteY3" fmla="*/ 876300 h 973931"/>
                <a:gd name="connsiteX4" fmla="*/ 623888 w 1109662"/>
                <a:gd name="connsiteY4" fmla="*/ 845343 h 973931"/>
                <a:gd name="connsiteX5" fmla="*/ 638175 w 1109662"/>
                <a:gd name="connsiteY5" fmla="*/ 831056 h 973931"/>
                <a:gd name="connsiteX6" fmla="*/ 652462 w 1109662"/>
                <a:gd name="connsiteY6" fmla="*/ 816768 h 973931"/>
                <a:gd name="connsiteX7" fmla="*/ 642937 w 1109662"/>
                <a:gd name="connsiteY7" fmla="*/ 790575 h 973931"/>
                <a:gd name="connsiteX8" fmla="*/ 633412 w 1109662"/>
                <a:gd name="connsiteY8" fmla="*/ 769143 h 973931"/>
                <a:gd name="connsiteX9" fmla="*/ 661987 w 1109662"/>
                <a:gd name="connsiteY9" fmla="*/ 752475 h 973931"/>
                <a:gd name="connsiteX10" fmla="*/ 635793 w 1109662"/>
                <a:gd name="connsiteY10" fmla="*/ 738187 h 973931"/>
                <a:gd name="connsiteX11" fmla="*/ 661987 w 1109662"/>
                <a:gd name="connsiteY11" fmla="*/ 719137 h 973931"/>
                <a:gd name="connsiteX12" fmla="*/ 664368 w 1109662"/>
                <a:gd name="connsiteY12" fmla="*/ 690562 h 973931"/>
                <a:gd name="connsiteX13" fmla="*/ 695325 w 1109662"/>
                <a:gd name="connsiteY13" fmla="*/ 690562 h 973931"/>
                <a:gd name="connsiteX14" fmla="*/ 728662 w 1109662"/>
                <a:gd name="connsiteY14" fmla="*/ 673893 h 973931"/>
                <a:gd name="connsiteX15" fmla="*/ 731043 w 1109662"/>
                <a:gd name="connsiteY15" fmla="*/ 654843 h 973931"/>
                <a:gd name="connsiteX16" fmla="*/ 704850 w 1109662"/>
                <a:gd name="connsiteY16" fmla="*/ 616743 h 973931"/>
                <a:gd name="connsiteX17" fmla="*/ 683418 w 1109662"/>
                <a:gd name="connsiteY17" fmla="*/ 588168 h 973931"/>
                <a:gd name="connsiteX18" fmla="*/ 661987 w 1109662"/>
                <a:gd name="connsiteY18" fmla="*/ 559593 h 973931"/>
                <a:gd name="connsiteX19" fmla="*/ 652462 w 1109662"/>
                <a:gd name="connsiteY19" fmla="*/ 542925 h 973931"/>
                <a:gd name="connsiteX20" fmla="*/ 628650 w 1109662"/>
                <a:gd name="connsiteY20" fmla="*/ 566737 h 973931"/>
                <a:gd name="connsiteX21" fmla="*/ 609600 w 1109662"/>
                <a:gd name="connsiteY21" fmla="*/ 576262 h 973931"/>
                <a:gd name="connsiteX22" fmla="*/ 590550 w 1109662"/>
                <a:gd name="connsiteY22" fmla="*/ 559593 h 973931"/>
                <a:gd name="connsiteX23" fmla="*/ 590550 w 1109662"/>
                <a:gd name="connsiteY23" fmla="*/ 545306 h 973931"/>
                <a:gd name="connsiteX24" fmla="*/ 614362 w 1109662"/>
                <a:gd name="connsiteY24" fmla="*/ 521493 h 973931"/>
                <a:gd name="connsiteX25" fmla="*/ 619125 w 1109662"/>
                <a:gd name="connsiteY25" fmla="*/ 514350 h 973931"/>
                <a:gd name="connsiteX26" fmla="*/ 609600 w 1109662"/>
                <a:gd name="connsiteY26" fmla="*/ 476250 h 973931"/>
                <a:gd name="connsiteX27" fmla="*/ 600075 w 1109662"/>
                <a:gd name="connsiteY27" fmla="*/ 452437 h 973931"/>
                <a:gd name="connsiteX28" fmla="*/ 597693 w 1109662"/>
                <a:gd name="connsiteY28" fmla="*/ 421481 h 973931"/>
                <a:gd name="connsiteX29" fmla="*/ 621506 w 1109662"/>
                <a:gd name="connsiteY29" fmla="*/ 359568 h 973931"/>
                <a:gd name="connsiteX30" fmla="*/ 654843 w 1109662"/>
                <a:gd name="connsiteY30" fmla="*/ 302418 h 973931"/>
                <a:gd name="connsiteX31" fmla="*/ 683418 w 1109662"/>
                <a:gd name="connsiteY31" fmla="*/ 328612 h 973931"/>
                <a:gd name="connsiteX32" fmla="*/ 695325 w 1109662"/>
                <a:gd name="connsiteY32" fmla="*/ 340518 h 973931"/>
                <a:gd name="connsiteX33" fmla="*/ 692943 w 1109662"/>
                <a:gd name="connsiteY33" fmla="*/ 409575 h 973931"/>
                <a:gd name="connsiteX34" fmla="*/ 762000 w 1109662"/>
                <a:gd name="connsiteY34" fmla="*/ 395287 h 973931"/>
                <a:gd name="connsiteX35" fmla="*/ 797718 w 1109662"/>
                <a:gd name="connsiteY35" fmla="*/ 419100 h 973931"/>
                <a:gd name="connsiteX36" fmla="*/ 857250 w 1109662"/>
                <a:gd name="connsiteY36" fmla="*/ 423862 h 973931"/>
                <a:gd name="connsiteX37" fmla="*/ 916782 w 1109662"/>
                <a:gd name="connsiteY37" fmla="*/ 388143 h 973931"/>
                <a:gd name="connsiteX38" fmla="*/ 1016793 w 1109662"/>
                <a:gd name="connsiteY38" fmla="*/ 390525 h 973931"/>
                <a:gd name="connsiteX39" fmla="*/ 1076325 w 1109662"/>
                <a:gd name="connsiteY39" fmla="*/ 340518 h 973931"/>
                <a:gd name="connsiteX40" fmla="*/ 1109662 w 1109662"/>
                <a:gd name="connsiteY40" fmla="*/ 288131 h 973931"/>
                <a:gd name="connsiteX41" fmla="*/ 1100137 w 1109662"/>
                <a:gd name="connsiteY41" fmla="*/ 266700 h 973931"/>
                <a:gd name="connsiteX42" fmla="*/ 1045368 w 1109662"/>
                <a:gd name="connsiteY42" fmla="*/ 269081 h 973931"/>
                <a:gd name="connsiteX43" fmla="*/ 1009650 w 1109662"/>
                <a:gd name="connsiteY43" fmla="*/ 271462 h 973931"/>
                <a:gd name="connsiteX44" fmla="*/ 983456 w 1109662"/>
                <a:gd name="connsiteY44" fmla="*/ 247650 h 973931"/>
                <a:gd name="connsiteX45" fmla="*/ 954881 w 1109662"/>
                <a:gd name="connsiteY45" fmla="*/ 240506 h 973931"/>
                <a:gd name="connsiteX46" fmla="*/ 942975 w 1109662"/>
                <a:gd name="connsiteY46" fmla="*/ 252412 h 973931"/>
                <a:gd name="connsiteX47" fmla="*/ 902493 w 1109662"/>
                <a:gd name="connsiteY47" fmla="*/ 250031 h 973931"/>
                <a:gd name="connsiteX48" fmla="*/ 890587 w 1109662"/>
                <a:gd name="connsiteY48" fmla="*/ 242887 h 973931"/>
                <a:gd name="connsiteX49" fmla="*/ 881062 w 1109662"/>
                <a:gd name="connsiteY49" fmla="*/ 214312 h 973931"/>
                <a:gd name="connsiteX50" fmla="*/ 883443 w 1109662"/>
                <a:gd name="connsiteY50" fmla="*/ 192881 h 973931"/>
                <a:gd name="connsiteX51" fmla="*/ 883443 w 1109662"/>
                <a:gd name="connsiteY51" fmla="*/ 192881 h 973931"/>
                <a:gd name="connsiteX52" fmla="*/ 847725 w 1109662"/>
                <a:gd name="connsiteY52" fmla="*/ 180975 h 973931"/>
                <a:gd name="connsiteX53" fmla="*/ 823912 w 1109662"/>
                <a:gd name="connsiteY53" fmla="*/ 176212 h 973931"/>
                <a:gd name="connsiteX54" fmla="*/ 819150 w 1109662"/>
                <a:gd name="connsiteY54" fmla="*/ 152400 h 973931"/>
                <a:gd name="connsiteX55" fmla="*/ 809625 w 1109662"/>
                <a:gd name="connsiteY55" fmla="*/ 126206 h 973931"/>
                <a:gd name="connsiteX56" fmla="*/ 792956 w 1109662"/>
                <a:gd name="connsiteY56" fmla="*/ 104775 h 973931"/>
                <a:gd name="connsiteX57" fmla="*/ 771525 w 1109662"/>
                <a:gd name="connsiteY57" fmla="*/ 92868 h 973931"/>
                <a:gd name="connsiteX58" fmla="*/ 752475 w 1109662"/>
                <a:gd name="connsiteY58" fmla="*/ 83343 h 973931"/>
                <a:gd name="connsiteX59" fmla="*/ 721518 w 1109662"/>
                <a:gd name="connsiteY59" fmla="*/ 61912 h 973931"/>
                <a:gd name="connsiteX60" fmla="*/ 700087 w 1109662"/>
                <a:gd name="connsiteY60" fmla="*/ 47625 h 973931"/>
                <a:gd name="connsiteX61" fmla="*/ 688181 w 1109662"/>
                <a:gd name="connsiteY61" fmla="*/ 21431 h 973931"/>
                <a:gd name="connsiteX62" fmla="*/ 671512 w 1109662"/>
                <a:gd name="connsiteY62" fmla="*/ 28575 h 973931"/>
                <a:gd name="connsiteX63" fmla="*/ 654843 w 1109662"/>
                <a:gd name="connsiteY63" fmla="*/ 40481 h 973931"/>
                <a:gd name="connsiteX64" fmla="*/ 640556 w 1109662"/>
                <a:gd name="connsiteY64" fmla="*/ 23812 h 973931"/>
                <a:gd name="connsiteX65" fmla="*/ 611981 w 1109662"/>
                <a:gd name="connsiteY65" fmla="*/ 28575 h 973931"/>
                <a:gd name="connsiteX66" fmla="*/ 590550 w 1109662"/>
                <a:gd name="connsiteY66" fmla="*/ 30956 h 973931"/>
                <a:gd name="connsiteX67" fmla="*/ 583406 w 1109662"/>
                <a:gd name="connsiteY67" fmla="*/ 16668 h 973931"/>
                <a:gd name="connsiteX68" fmla="*/ 552450 w 1109662"/>
                <a:gd name="connsiteY68" fmla="*/ 14287 h 973931"/>
                <a:gd name="connsiteX69" fmla="*/ 528637 w 1109662"/>
                <a:gd name="connsiteY69" fmla="*/ 19050 h 973931"/>
                <a:gd name="connsiteX70" fmla="*/ 500062 w 1109662"/>
                <a:gd name="connsiteY70" fmla="*/ 0 h 973931"/>
                <a:gd name="connsiteX71" fmla="*/ 469106 w 1109662"/>
                <a:gd name="connsiteY71" fmla="*/ 4762 h 973931"/>
                <a:gd name="connsiteX72" fmla="*/ 452437 w 1109662"/>
                <a:gd name="connsiteY72" fmla="*/ 21431 h 973931"/>
                <a:gd name="connsiteX73" fmla="*/ 481012 w 1109662"/>
                <a:gd name="connsiteY73" fmla="*/ 42862 h 973931"/>
                <a:gd name="connsiteX74" fmla="*/ 447675 w 1109662"/>
                <a:gd name="connsiteY74" fmla="*/ 76200 h 973931"/>
                <a:gd name="connsiteX75" fmla="*/ 419100 w 1109662"/>
                <a:gd name="connsiteY75" fmla="*/ 92868 h 973931"/>
                <a:gd name="connsiteX76" fmla="*/ 404812 w 1109662"/>
                <a:gd name="connsiteY76" fmla="*/ 85725 h 973931"/>
                <a:gd name="connsiteX77" fmla="*/ 383381 w 1109662"/>
                <a:gd name="connsiteY77" fmla="*/ 135731 h 973931"/>
                <a:gd name="connsiteX78" fmla="*/ 371475 w 1109662"/>
                <a:gd name="connsiteY78" fmla="*/ 166687 h 973931"/>
                <a:gd name="connsiteX79" fmla="*/ 342900 w 1109662"/>
                <a:gd name="connsiteY79" fmla="*/ 169068 h 973931"/>
                <a:gd name="connsiteX80" fmla="*/ 316706 w 1109662"/>
                <a:gd name="connsiteY80" fmla="*/ 169068 h 973931"/>
                <a:gd name="connsiteX81" fmla="*/ 297656 w 1109662"/>
                <a:gd name="connsiteY81" fmla="*/ 180975 h 973931"/>
                <a:gd name="connsiteX82" fmla="*/ 271462 w 1109662"/>
                <a:gd name="connsiteY82" fmla="*/ 207168 h 973931"/>
                <a:gd name="connsiteX83" fmla="*/ 254793 w 1109662"/>
                <a:gd name="connsiteY83" fmla="*/ 221456 h 973931"/>
                <a:gd name="connsiteX84" fmla="*/ 233362 w 1109662"/>
                <a:gd name="connsiteY84" fmla="*/ 226218 h 973931"/>
                <a:gd name="connsiteX85" fmla="*/ 207168 w 1109662"/>
                <a:gd name="connsiteY85" fmla="*/ 226218 h 973931"/>
                <a:gd name="connsiteX86" fmla="*/ 202406 w 1109662"/>
                <a:gd name="connsiteY86" fmla="*/ 252412 h 973931"/>
                <a:gd name="connsiteX87" fmla="*/ 204787 w 1109662"/>
                <a:gd name="connsiteY87" fmla="*/ 278606 h 973931"/>
                <a:gd name="connsiteX88" fmla="*/ 195262 w 1109662"/>
                <a:gd name="connsiteY88" fmla="*/ 295275 h 973931"/>
                <a:gd name="connsiteX89" fmla="*/ 169068 w 1109662"/>
                <a:gd name="connsiteY89" fmla="*/ 297656 h 973931"/>
                <a:gd name="connsiteX90" fmla="*/ 138112 w 1109662"/>
                <a:gd name="connsiteY90" fmla="*/ 297656 h 973931"/>
                <a:gd name="connsiteX91" fmla="*/ 114300 w 1109662"/>
                <a:gd name="connsiteY91" fmla="*/ 297656 h 973931"/>
                <a:gd name="connsiteX92" fmla="*/ 109537 w 1109662"/>
                <a:gd name="connsiteY92" fmla="*/ 326231 h 973931"/>
                <a:gd name="connsiteX93" fmla="*/ 109537 w 1109662"/>
                <a:gd name="connsiteY93" fmla="*/ 354806 h 973931"/>
                <a:gd name="connsiteX94" fmla="*/ 123825 w 1109662"/>
                <a:gd name="connsiteY94" fmla="*/ 381000 h 973931"/>
                <a:gd name="connsiteX95" fmla="*/ 128587 w 1109662"/>
                <a:gd name="connsiteY95" fmla="*/ 421481 h 973931"/>
                <a:gd name="connsiteX96" fmla="*/ 102393 w 1109662"/>
                <a:gd name="connsiteY96" fmla="*/ 447675 h 973931"/>
                <a:gd name="connsiteX97" fmla="*/ 73818 w 1109662"/>
                <a:gd name="connsiteY97" fmla="*/ 464343 h 973931"/>
                <a:gd name="connsiteX98" fmla="*/ 52387 w 1109662"/>
                <a:gd name="connsiteY98" fmla="*/ 466725 h 973931"/>
                <a:gd name="connsiteX99" fmla="*/ 26193 w 1109662"/>
                <a:gd name="connsiteY99" fmla="*/ 471487 h 973931"/>
                <a:gd name="connsiteX100" fmla="*/ 9525 w 1109662"/>
                <a:gd name="connsiteY100" fmla="*/ 488156 h 973931"/>
                <a:gd name="connsiteX101" fmla="*/ 9525 w 1109662"/>
                <a:gd name="connsiteY101" fmla="*/ 488156 h 973931"/>
                <a:gd name="connsiteX102" fmla="*/ 4762 w 1109662"/>
                <a:gd name="connsiteY102" fmla="*/ 531018 h 973931"/>
                <a:gd name="connsiteX103" fmla="*/ 0 w 1109662"/>
                <a:gd name="connsiteY103" fmla="*/ 557212 h 973931"/>
                <a:gd name="connsiteX104" fmla="*/ 11906 w 1109662"/>
                <a:gd name="connsiteY104" fmla="*/ 573881 h 973931"/>
                <a:gd name="connsiteX105" fmla="*/ 14287 w 1109662"/>
                <a:gd name="connsiteY105" fmla="*/ 604837 h 973931"/>
                <a:gd name="connsiteX106" fmla="*/ 9525 w 1109662"/>
                <a:gd name="connsiteY106" fmla="*/ 621506 h 973931"/>
                <a:gd name="connsiteX107" fmla="*/ 38100 w 1109662"/>
                <a:gd name="connsiteY107" fmla="*/ 650080 h 973931"/>
                <a:gd name="connsiteX108" fmla="*/ 11906 w 1109662"/>
                <a:gd name="connsiteY108" fmla="*/ 671512 h 973931"/>
                <a:gd name="connsiteX109" fmla="*/ 16668 w 1109662"/>
                <a:gd name="connsiteY109" fmla="*/ 709612 h 973931"/>
                <a:gd name="connsiteX110" fmla="*/ 19050 w 1109662"/>
                <a:gd name="connsiteY110" fmla="*/ 754856 h 973931"/>
                <a:gd name="connsiteX111" fmla="*/ 78581 w 1109662"/>
                <a:gd name="connsiteY111" fmla="*/ 769143 h 973931"/>
                <a:gd name="connsiteX112" fmla="*/ 111918 w 1109662"/>
                <a:gd name="connsiteY112" fmla="*/ 812006 h 973931"/>
                <a:gd name="connsiteX113" fmla="*/ 150018 w 1109662"/>
                <a:gd name="connsiteY113" fmla="*/ 812006 h 973931"/>
                <a:gd name="connsiteX114" fmla="*/ 171450 w 1109662"/>
                <a:gd name="connsiteY114" fmla="*/ 821531 h 973931"/>
                <a:gd name="connsiteX115" fmla="*/ 197643 w 1109662"/>
                <a:gd name="connsiteY115" fmla="*/ 809625 h 973931"/>
                <a:gd name="connsiteX116" fmla="*/ 219075 w 1109662"/>
                <a:gd name="connsiteY116" fmla="*/ 821531 h 973931"/>
                <a:gd name="connsiteX117" fmla="*/ 259556 w 1109662"/>
                <a:gd name="connsiteY117" fmla="*/ 823912 h 973931"/>
                <a:gd name="connsiteX118" fmla="*/ 273843 w 1109662"/>
                <a:gd name="connsiteY118" fmla="*/ 847725 h 973931"/>
                <a:gd name="connsiteX119" fmla="*/ 276225 w 1109662"/>
                <a:gd name="connsiteY119" fmla="*/ 881062 h 973931"/>
                <a:gd name="connsiteX120" fmla="*/ 319087 w 1109662"/>
                <a:gd name="connsiteY120" fmla="*/ 876300 h 973931"/>
                <a:gd name="connsiteX121" fmla="*/ 359568 w 1109662"/>
                <a:gd name="connsiteY121" fmla="*/ 878681 h 973931"/>
                <a:gd name="connsiteX122" fmla="*/ 381000 w 1109662"/>
                <a:gd name="connsiteY122" fmla="*/ 921543 h 973931"/>
                <a:gd name="connsiteX123" fmla="*/ 407193 w 1109662"/>
                <a:gd name="connsiteY123" fmla="*/ 938212 h 973931"/>
                <a:gd name="connsiteX124" fmla="*/ 433387 w 1109662"/>
                <a:gd name="connsiteY124" fmla="*/ 931068 h 973931"/>
                <a:gd name="connsiteX125" fmla="*/ 450056 w 1109662"/>
                <a:gd name="connsiteY125" fmla="*/ 919162 h 973931"/>
                <a:gd name="connsiteX126" fmla="*/ 476250 w 1109662"/>
                <a:gd name="connsiteY126" fmla="*/ 931068 h 973931"/>
                <a:gd name="connsiteX127" fmla="*/ 504825 w 1109662"/>
                <a:gd name="connsiteY127" fmla="*/ 931068 h 973931"/>
                <a:gd name="connsiteX128" fmla="*/ 526256 w 1109662"/>
                <a:gd name="connsiteY128" fmla="*/ 916781 h 973931"/>
                <a:gd name="connsiteX129" fmla="*/ 535781 w 1109662"/>
                <a:gd name="connsiteY129" fmla="*/ 952500 h 973931"/>
                <a:gd name="connsiteX130" fmla="*/ 578643 w 1109662"/>
                <a:gd name="connsiteY130" fmla="*/ 973931 h 973931"/>
                <a:gd name="connsiteX131" fmla="*/ 616743 w 1109662"/>
                <a:gd name="connsiteY131" fmla="*/ 959643 h 973931"/>
                <a:gd name="connsiteX0" fmla="*/ 616743 w 1109662"/>
                <a:gd name="connsiteY0" fmla="*/ 959643 h 973931"/>
                <a:gd name="connsiteX1" fmla="*/ 595312 w 1109662"/>
                <a:gd name="connsiteY1" fmla="*/ 914400 h 973931"/>
                <a:gd name="connsiteX2" fmla="*/ 631031 w 1109662"/>
                <a:gd name="connsiteY2" fmla="*/ 904875 h 973931"/>
                <a:gd name="connsiteX3" fmla="*/ 614362 w 1109662"/>
                <a:gd name="connsiteY3" fmla="*/ 876300 h 973931"/>
                <a:gd name="connsiteX4" fmla="*/ 623888 w 1109662"/>
                <a:gd name="connsiteY4" fmla="*/ 845343 h 973931"/>
                <a:gd name="connsiteX5" fmla="*/ 638175 w 1109662"/>
                <a:gd name="connsiteY5" fmla="*/ 831056 h 973931"/>
                <a:gd name="connsiteX6" fmla="*/ 652462 w 1109662"/>
                <a:gd name="connsiteY6" fmla="*/ 816768 h 973931"/>
                <a:gd name="connsiteX7" fmla="*/ 642937 w 1109662"/>
                <a:gd name="connsiteY7" fmla="*/ 790575 h 973931"/>
                <a:gd name="connsiteX8" fmla="*/ 633412 w 1109662"/>
                <a:gd name="connsiteY8" fmla="*/ 769143 h 973931"/>
                <a:gd name="connsiteX9" fmla="*/ 661987 w 1109662"/>
                <a:gd name="connsiteY9" fmla="*/ 752475 h 973931"/>
                <a:gd name="connsiteX10" fmla="*/ 635793 w 1109662"/>
                <a:gd name="connsiteY10" fmla="*/ 738187 h 973931"/>
                <a:gd name="connsiteX11" fmla="*/ 661987 w 1109662"/>
                <a:gd name="connsiteY11" fmla="*/ 719137 h 973931"/>
                <a:gd name="connsiteX12" fmla="*/ 664368 w 1109662"/>
                <a:gd name="connsiteY12" fmla="*/ 690562 h 973931"/>
                <a:gd name="connsiteX13" fmla="*/ 695325 w 1109662"/>
                <a:gd name="connsiteY13" fmla="*/ 690562 h 973931"/>
                <a:gd name="connsiteX14" fmla="*/ 728662 w 1109662"/>
                <a:gd name="connsiteY14" fmla="*/ 673893 h 973931"/>
                <a:gd name="connsiteX15" fmla="*/ 731043 w 1109662"/>
                <a:gd name="connsiteY15" fmla="*/ 654843 h 973931"/>
                <a:gd name="connsiteX16" fmla="*/ 704850 w 1109662"/>
                <a:gd name="connsiteY16" fmla="*/ 616743 h 973931"/>
                <a:gd name="connsiteX17" fmla="*/ 683418 w 1109662"/>
                <a:gd name="connsiteY17" fmla="*/ 588168 h 973931"/>
                <a:gd name="connsiteX18" fmla="*/ 661987 w 1109662"/>
                <a:gd name="connsiteY18" fmla="*/ 559593 h 973931"/>
                <a:gd name="connsiteX19" fmla="*/ 652462 w 1109662"/>
                <a:gd name="connsiteY19" fmla="*/ 542925 h 973931"/>
                <a:gd name="connsiteX20" fmla="*/ 628650 w 1109662"/>
                <a:gd name="connsiteY20" fmla="*/ 566737 h 973931"/>
                <a:gd name="connsiteX21" fmla="*/ 609600 w 1109662"/>
                <a:gd name="connsiteY21" fmla="*/ 576262 h 973931"/>
                <a:gd name="connsiteX22" fmla="*/ 590550 w 1109662"/>
                <a:gd name="connsiteY22" fmla="*/ 559593 h 973931"/>
                <a:gd name="connsiteX23" fmla="*/ 590550 w 1109662"/>
                <a:gd name="connsiteY23" fmla="*/ 545306 h 973931"/>
                <a:gd name="connsiteX24" fmla="*/ 614362 w 1109662"/>
                <a:gd name="connsiteY24" fmla="*/ 521493 h 973931"/>
                <a:gd name="connsiteX25" fmla="*/ 619125 w 1109662"/>
                <a:gd name="connsiteY25" fmla="*/ 514350 h 973931"/>
                <a:gd name="connsiteX26" fmla="*/ 609600 w 1109662"/>
                <a:gd name="connsiteY26" fmla="*/ 476250 h 973931"/>
                <a:gd name="connsiteX27" fmla="*/ 600075 w 1109662"/>
                <a:gd name="connsiteY27" fmla="*/ 452437 h 973931"/>
                <a:gd name="connsiteX28" fmla="*/ 597693 w 1109662"/>
                <a:gd name="connsiteY28" fmla="*/ 421481 h 973931"/>
                <a:gd name="connsiteX29" fmla="*/ 631031 w 1109662"/>
                <a:gd name="connsiteY29" fmla="*/ 359568 h 973931"/>
                <a:gd name="connsiteX30" fmla="*/ 654843 w 1109662"/>
                <a:gd name="connsiteY30" fmla="*/ 302418 h 973931"/>
                <a:gd name="connsiteX31" fmla="*/ 683418 w 1109662"/>
                <a:gd name="connsiteY31" fmla="*/ 328612 h 973931"/>
                <a:gd name="connsiteX32" fmla="*/ 695325 w 1109662"/>
                <a:gd name="connsiteY32" fmla="*/ 340518 h 973931"/>
                <a:gd name="connsiteX33" fmla="*/ 692943 w 1109662"/>
                <a:gd name="connsiteY33" fmla="*/ 409575 h 973931"/>
                <a:gd name="connsiteX34" fmla="*/ 762000 w 1109662"/>
                <a:gd name="connsiteY34" fmla="*/ 395287 h 973931"/>
                <a:gd name="connsiteX35" fmla="*/ 797718 w 1109662"/>
                <a:gd name="connsiteY35" fmla="*/ 419100 h 973931"/>
                <a:gd name="connsiteX36" fmla="*/ 857250 w 1109662"/>
                <a:gd name="connsiteY36" fmla="*/ 423862 h 973931"/>
                <a:gd name="connsiteX37" fmla="*/ 916782 w 1109662"/>
                <a:gd name="connsiteY37" fmla="*/ 388143 h 973931"/>
                <a:gd name="connsiteX38" fmla="*/ 1016793 w 1109662"/>
                <a:gd name="connsiteY38" fmla="*/ 390525 h 973931"/>
                <a:gd name="connsiteX39" fmla="*/ 1076325 w 1109662"/>
                <a:gd name="connsiteY39" fmla="*/ 340518 h 973931"/>
                <a:gd name="connsiteX40" fmla="*/ 1109662 w 1109662"/>
                <a:gd name="connsiteY40" fmla="*/ 288131 h 973931"/>
                <a:gd name="connsiteX41" fmla="*/ 1100137 w 1109662"/>
                <a:gd name="connsiteY41" fmla="*/ 266700 h 973931"/>
                <a:gd name="connsiteX42" fmla="*/ 1045368 w 1109662"/>
                <a:gd name="connsiteY42" fmla="*/ 269081 h 973931"/>
                <a:gd name="connsiteX43" fmla="*/ 1009650 w 1109662"/>
                <a:gd name="connsiteY43" fmla="*/ 271462 h 973931"/>
                <a:gd name="connsiteX44" fmla="*/ 983456 w 1109662"/>
                <a:gd name="connsiteY44" fmla="*/ 247650 h 973931"/>
                <a:gd name="connsiteX45" fmla="*/ 954881 w 1109662"/>
                <a:gd name="connsiteY45" fmla="*/ 240506 h 973931"/>
                <a:gd name="connsiteX46" fmla="*/ 942975 w 1109662"/>
                <a:gd name="connsiteY46" fmla="*/ 252412 h 973931"/>
                <a:gd name="connsiteX47" fmla="*/ 902493 w 1109662"/>
                <a:gd name="connsiteY47" fmla="*/ 250031 h 973931"/>
                <a:gd name="connsiteX48" fmla="*/ 890587 w 1109662"/>
                <a:gd name="connsiteY48" fmla="*/ 242887 h 973931"/>
                <a:gd name="connsiteX49" fmla="*/ 881062 w 1109662"/>
                <a:gd name="connsiteY49" fmla="*/ 214312 h 973931"/>
                <a:gd name="connsiteX50" fmla="*/ 883443 w 1109662"/>
                <a:gd name="connsiteY50" fmla="*/ 192881 h 973931"/>
                <a:gd name="connsiteX51" fmla="*/ 883443 w 1109662"/>
                <a:gd name="connsiteY51" fmla="*/ 192881 h 973931"/>
                <a:gd name="connsiteX52" fmla="*/ 847725 w 1109662"/>
                <a:gd name="connsiteY52" fmla="*/ 180975 h 973931"/>
                <a:gd name="connsiteX53" fmla="*/ 823912 w 1109662"/>
                <a:gd name="connsiteY53" fmla="*/ 176212 h 973931"/>
                <a:gd name="connsiteX54" fmla="*/ 819150 w 1109662"/>
                <a:gd name="connsiteY54" fmla="*/ 152400 h 973931"/>
                <a:gd name="connsiteX55" fmla="*/ 809625 w 1109662"/>
                <a:gd name="connsiteY55" fmla="*/ 126206 h 973931"/>
                <a:gd name="connsiteX56" fmla="*/ 792956 w 1109662"/>
                <a:gd name="connsiteY56" fmla="*/ 104775 h 973931"/>
                <a:gd name="connsiteX57" fmla="*/ 771525 w 1109662"/>
                <a:gd name="connsiteY57" fmla="*/ 92868 h 973931"/>
                <a:gd name="connsiteX58" fmla="*/ 752475 w 1109662"/>
                <a:gd name="connsiteY58" fmla="*/ 83343 h 973931"/>
                <a:gd name="connsiteX59" fmla="*/ 721518 w 1109662"/>
                <a:gd name="connsiteY59" fmla="*/ 61912 h 973931"/>
                <a:gd name="connsiteX60" fmla="*/ 700087 w 1109662"/>
                <a:gd name="connsiteY60" fmla="*/ 47625 h 973931"/>
                <a:gd name="connsiteX61" fmla="*/ 688181 w 1109662"/>
                <a:gd name="connsiteY61" fmla="*/ 21431 h 973931"/>
                <a:gd name="connsiteX62" fmla="*/ 671512 w 1109662"/>
                <a:gd name="connsiteY62" fmla="*/ 28575 h 973931"/>
                <a:gd name="connsiteX63" fmla="*/ 654843 w 1109662"/>
                <a:gd name="connsiteY63" fmla="*/ 40481 h 973931"/>
                <a:gd name="connsiteX64" fmla="*/ 640556 w 1109662"/>
                <a:gd name="connsiteY64" fmla="*/ 23812 h 973931"/>
                <a:gd name="connsiteX65" fmla="*/ 611981 w 1109662"/>
                <a:gd name="connsiteY65" fmla="*/ 28575 h 973931"/>
                <a:gd name="connsiteX66" fmla="*/ 590550 w 1109662"/>
                <a:gd name="connsiteY66" fmla="*/ 30956 h 973931"/>
                <a:gd name="connsiteX67" fmla="*/ 583406 w 1109662"/>
                <a:gd name="connsiteY67" fmla="*/ 16668 h 973931"/>
                <a:gd name="connsiteX68" fmla="*/ 552450 w 1109662"/>
                <a:gd name="connsiteY68" fmla="*/ 14287 h 973931"/>
                <a:gd name="connsiteX69" fmla="*/ 528637 w 1109662"/>
                <a:gd name="connsiteY69" fmla="*/ 19050 h 973931"/>
                <a:gd name="connsiteX70" fmla="*/ 500062 w 1109662"/>
                <a:gd name="connsiteY70" fmla="*/ 0 h 973931"/>
                <a:gd name="connsiteX71" fmla="*/ 469106 w 1109662"/>
                <a:gd name="connsiteY71" fmla="*/ 4762 h 973931"/>
                <a:gd name="connsiteX72" fmla="*/ 452437 w 1109662"/>
                <a:gd name="connsiteY72" fmla="*/ 21431 h 973931"/>
                <a:gd name="connsiteX73" fmla="*/ 481012 w 1109662"/>
                <a:gd name="connsiteY73" fmla="*/ 42862 h 973931"/>
                <a:gd name="connsiteX74" fmla="*/ 447675 w 1109662"/>
                <a:gd name="connsiteY74" fmla="*/ 76200 h 973931"/>
                <a:gd name="connsiteX75" fmla="*/ 419100 w 1109662"/>
                <a:gd name="connsiteY75" fmla="*/ 92868 h 973931"/>
                <a:gd name="connsiteX76" fmla="*/ 404812 w 1109662"/>
                <a:gd name="connsiteY76" fmla="*/ 85725 h 973931"/>
                <a:gd name="connsiteX77" fmla="*/ 383381 w 1109662"/>
                <a:gd name="connsiteY77" fmla="*/ 135731 h 973931"/>
                <a:gd name="connsiteX78" fmla="*/ 371475 w 1109662"/>
                <a:gd name="connsiteY78" fmla="*/ 166687 h 973931"/>
                <a:gd name="connsiteX79" fmla="*/ 342900 w 1109662"/>
                <a:gd name="connsiteY79" fmla="*/ 169068 h 973931"/>
                <a:gd name="connsiteX80" fmla="*/ 316706 w 1109662"/>
                <a:gd name="connsiteY80" fmla="*/ 169068 h 973931"/>
                <a:gd name="connsiteX81" fmla="*/ 297656 w 1109662"/>
                <a:gd name="connsiteY81" fmla="*/ 180975 h 973931"/>
                <a:gd name="connsiteX82" fmla="*/ 271462 w 1109662"/>
                <a:gd name="connsiteY82" fmla="*/ 207168 h 973931"/>
                <a:gd name="connsiteX83" fmla="*/ 254793 w 1109662"/>
                <a:gd name="connsiteY83" fmla="*/ 221456 h 973931"/>
                <a:gd name="connsiteX84" fmla="*/ 233362 w 1109662"/>
                <a:gd name="connsiteY84" fmla="*/ 226218 h 973931"/>
                <a:gd name="connsiteX85" fmla="*/ 207168 w 1109662"/>
                <a:gd name="connsiteY85" fmla="*/ 226218 h 973931"/>
                <a:gd name="connsiteX86" fmla="*/ 202406 w 1109662"/>
                <a:gd name="connsiteY86" fmla="*/ 252412 h 973931"/>
                <a:gd name="connsiteX87" fmla="*/ 204787 w 1109662"/>
                <a:gd name="connsiteY87" fmla="*/ 278606 h 973931"/>
                <a:gd name="connsiteX88" fmla="*/ 195262 w 1109662"/>
                <a:gd name="connsiteY88" fmla="*/ 295275 h 973931"/>
                <a:gd name="connsiteX89" fmla="*/ 169068 w 1109662"/>
                <a:gd name="connsiteY89" fmla="*/ 297656 h 973931"/>
                <a:gd name="connsiteX90" fmla="*/ 138112 w 1109662"/>
                <a:gd name="connsiteY90" fmla="*/ 297656 h 973931"/>
                <a:gd name="connsiteX91" fmla="*/ 114300 w 1109662"/>
                <a:gd name="connsiteY91" fmla="*/ 297656 h 973931"/>
                <a:gd name="connsiteX92" fmla="*/ 109537 w 1109662"/>
                <a:gd name="connsiteY92" fmla="*/ 326231 h 973931"/>
                <a:gd name="connsiteX93" fmla="*/ 109537 w 1109662"/>
                <a:gd name="connsiteY93" fmla="*/ 354806 h 973931"/>
                <a:gd name="connsiteX94" fmla="*/ 123825 w 1109662"/>
                <a:gd name="connsiteY94" fmla="*/ 381000 h 973931"/>
                <a:gd name="connsiteX95" fmla="*/ 128587 w 1109662"/>
                <a:gd name="connsiteY95" fmla="*/ 421481 h 973931"/>
                <a:gd name="connsiteX96" fmla="*/ 102393 w 1109662"/>
                <a:gd name="connsiteY96" fmla="*/ 447675 h 973931"/>
                <a:gd name="connsiteX97" fmla="*/ 73818 w 1109662"/>
                <a:gd name="connsiteY97" fmla="*/ 464343 h 973931"/>
                <a:gd name="connsiteX98" fmla="*/ 52387 w 1109662"/>
                <a:gd name="connsiteY98" fmla="*/ 466725 h 973931"/>
                <a:gd name="connsiteX99" fmla="*/ 26193 w 1109662"/>
                <a:gd name="connsiteY99" fmla="*/ 471487 h 973931"/>
                <a:gd name="connsiteX100" fmla="*/ 9525 w 1109662"/>
                <a:gd name="connsiteY100" fmla="*/ 488156 h 973931"/>
                <a:gd name="connsiteX101" fmla="*/ 9525 w 1109662"/>
                <a:gd name="connsiteY101" fmla="*/ 488156 h 973931"/>
                <a:gd name="connsiteX102" fmla="*/ 4762 w 1109662"/>
                <a:gd name="connsiteY102" fmla="*/ 531018 h 973931"/>
                <a:gd name="connsiteX103" fmla="*/ 0 w 1109662"/>
                <a:gd name="connsiteY103" fmla="*/ 557212 h 973931"/>
                <a:gd name="connsiteX104" fmla="*/ 11906 w 1109662"/>
                <a:gd name="connsiteY104" fmla="*/ 573881 h 973931"/>
                <a:gd name="connsiteX105" fmla="*/ 14287 w 1109662"/>
                <a:gd name="connsiteY105" fmla="*/ 604837 h 973931"/>
                <a:gd name="connsiteX106" fmla="*/ 9525 w 1109662"/>
                <a:gd name="connsiteY106" fmla="*/ 621506 h 973931"/>
                <a:gd name="connsiteX107" fmla="*/ 38100 w 1109662"/>
                <a:gd name="connsiteY107" fmla="*/ 650080 h 973931"/>
                <a:gd name="connsiteX108" fmla="*/ 11906 w 1109662"/>
                <a:gd name="connsiteY108" fmla="*/ 671512 h 973931"/>
                <a:gd name="connsiteX109" fmla="*/ 16668 w 1109662"/>
                <a:gd name="connsiteY109" fmla="*/ 709612 h 973931"/>
                <a:gd name="connsiteX110" fmla="*/ 19050 w 1109662"/>
                <a:gd name="connsiteY110" fmla="*/ 754856 h 973931"/>
                <a:gd name="connsiteX111" fmla="*/ 78581 w 1109662"/>
                <a:gd name="connsiteY111" fmla="*/ 769143 h 973931"/>
                <a:gd name="connsiteX112" fmla="*/ 111918 w 1109662"/>
                <a:gd name="connsiteY112" fmla="*/ 812006 h 973931"/>
                <a:gd name="connsiteX113" fmla="*/ 150018 w 1109662"/>
                <a:gd name="connsiteY113" fmla="*/ 812006 h 973931"/>
                <a:gd name="connsiteX114" fmla="*/ 171450 w 1109662"/>
                <a:gd name="connsiteY114" fmla="*/ 821531 h 973931"/>
                <a:gd name="connsiteX115" fmla="*/ 197643 w 1109662"/>
                <a:gd name="connsiteY115" fmla="*/ 809625 h 973931"/>
                <a:gd name="connsiteX116" fmla="*/ 219075 w 1109662"/>
                <a:gd name="connsiteY116" fmla="*/ 821531 h 973931"/>
                <a:gd name="connsiteX117" fmla="*/ 259556 w 1109662"/>
                <a:gd name="connsiteY117" fmla="*/ 823912 h 973931"/>
                <a:gd name="connsiteX118" fmla="*/ 273843 w 1109662"/>
                <a:gd name="connsiteY118" fmla="*/ 847725 h 973931"/>
                <a:gd name="connsiteX119" fmla="*/ 276225 w 1109662"/>
                <a:gd name="connsiteY119" fmla="*/ 881062 h 973931"/>
                <a:gd name="connsiteX120" fmla="*/ 319087 w 1109662"/>
                <a:gd name="connsiteY120" fmla="*/ 876300 h 973931"/>
                <a:gd name="connsiteX121" fmla="*/ 359568 w 1109662"/>
                <a:gd name="connsiteY121" fmla="*/ 878681 h 973931"/>
                <a:gd name="connsiteX122" fmla="*/ 381000 w 1109662"/>
                <a:gd name="connsiteY122" fmla="*/ 921543 h 973931"/>
                <a:gd name="connsiteX123" fmla="*/ 407193 w 1109662"/>
                <a:gd name="connsiteY123" fmla="*/ 938212 h 973931"/>
                <a:gd name="connsiteX124" fmla="*/ 433387 w 1109662"/>
                <a:gd name="connsiteY124" fmla="*/ 931068 h 973931"/>
                <a:gd name="connsiteX125" fmla="*/ 450056 w 1109662"/>
                <a:gd name="connsiteY125" fmla="*/ 919162 h 973931"/>
                <a:gd name="connsiteX126" fmla="*/ 476250 w 1109662"/>
                <a:gd name="connsiteY126" fmla="*/ 931068 h 973931"/>
                <a:gd name="connsiteX127" fmla="*/ 504825 w 1109662"/>
                <a:gd name="connsiteY127" fmla="*/ 931068 h 973931"/>
                <a:gd name="connsiteX128" fmla="*/ 526256 w 1109662"/>
                <a:gd name="connsiteY128" fmla="*/ 916781 h 973931"/>
                <a:gd name="connsiteX129" fmla="*/ 535781 w 1109662"/>
                <a:gd name="connsiteY129" fmla="*/ 952500 h 973931"/>
                <a:gd name="connsiteX130" fmla="*/ 578643 w 1109662"/>
                <a:gd name="connsiteY130" fmla="*/ 973931 h 973931"/>
                <a:gd name="connsiteX131" fmla="*/ 616743 w 1109662"/>
                <a:gd name="connsiteY131" fmla="*/ 959643 h 973931"/>
                <a:gd name="connsiteX0" fmla="*/ 616743 w 1109662"/>
                <a:gd name="connsiteY0" fmla="*/ 959643 h 973931"/>
                <a:gd name="connsiteX1" fmla="*/ 595312 w 1109662"/>
                <a:gd name="connsiteY1" fmla="*/ 914400 h 973931"/>
                <a:gd name="connsiteX2" fmla="*/ 631031 w 1109662"/>
                <a:gd name="connsiteY2" fmla="*/ 904875 h 973931"/>
                <a:gd name="connsiteX3" fmla="*/ 614362 w 1109662"/>
                <a:gd name="connsiteY3" fmla="*/ 876300 h 973931"/>
                <a:gd name="connsiteX4" fmla="*/ 623888 w 1109662"/>
                <a:gd name="connsiteY4" fmla="*/ 845343 h 973931"/>
                <a:gd name="connsiteX5" fmla="*/ 638175 w 1109662"/>
                <a:gd name="connsiteY5" fmla="*/ 831056 h 973931"/>
                <a:gd name="connsiteX6" fmla="*/ 652462 w 1109662"/>
                <a:gd name="connsiteY6" fmla="*/ 816768 h 973931"/>
                <a:gd name="connsiteX7" fmla="*/ 642937 w 1109662"/>
                <a:gd name="connsiteY7" fmla="*/ 790575 h 973931"/>
                <a:gd name="connsiteX8" fmla="*/ 633412 w 1109662"/>
                <a:gd name="connsiteY8" fmla="*/ 769143 h 973931"/>
                <a:gd name="connsiteX9" fmla="*/ 661987 w 1109662"/>
                <a:gd name="connsiteY9" fmla="*/ 752475 h 973931"/>
                <a:gd name="connsiteX10" fmla="*/ 635793 w 1109662"/>
                <a:gd name="connsiteY10" fmla="*/ 738187 h 973931"/>
                <a:gd name="connsiteX11" fmla="*/ 661987 w 1109662"/>
                <a:gd name="connsiteY11" fmla="*/ 719137 h 973931"/>
                <a:gd name="connsiteX12" fmla="*/ 664368 w 1109662"/>
                <a:gd name="connsiteY12" fmla="*/ 690562 h 973931"/>
                <a:gd name="connsiteX13" fmla="*/ 695325 w 1109662"/>
                <a:gd name="connsiteY13" fmla="*/ 690562 h 973931"/>
                <a:gd name="connsiteX14" fmla="*/ 728662 w 1109662"/>
                <a:gd name="connsiteY14" fmla="*/ 673893 h 973931"/>
                <a:gd name="connsiteX15" fmla="*/ 731043 w 1109662"/>
                <a:gd name="connsiteY15" fmla="*/ 654843 h 973931"/>
                <a:gd name="connsiteX16" fmla="*/ 704850 w 1109662"/>
                <a:gd name="connsiteY16" fmla="*/ 616743 h 973931"/>
                <a:gd name="connsiteX17" fmla="*/ 683418 w 1109662"/>
                <a:gd name="connsiteY17" fmla="*/ 588168 h 973931"/>
                <a:gd name="connsiteX18" fmla="*/ 661987 w 1109662"/>
                <a:gd name="connsiteY18" fmla="*/ 559593 h 973931"/>
                <a:gd name="connsiteX19" fmla="*/ 652462 w 1109662"/>
                <a:gd name="connsiteY19" fmla="*/ 542925 h 973931"/>
                <a:gd name="connsiteX20" fmla="*/ 628650 w 1109662"/>
                <a:gd name="connsiteY20" fmla="*/ 566737 h 973931"/>
                <a:gd name="connsiteX21" fmla="*/ 609600 w 1109662"/>
                <a:gd name="connsiteY21" fmla="*/ 576262 h 973931"/>
                <a:gd name="connsiteX22" fmla="*/ 590550 w 1109662"/>
                <a:gd name="connsiteY22" fmla="*/ 559593 h 973931"/>
                <a:gd name="connsiteX23" fmla="*/ 590550 w 1109662"/>
                <a:gd name="connsiteY23" fmla="*/ 545306 h 973931"/>
                <a:gd name="connsiteX24" fmla="*/ 614362 w 1109662"/>
                <a:gd name="connsiteY24" fmla="*/ 521493 h 973931"/>
                <a:gd name="connsiteX25" fmla="*/ 619125 w 1109662"/>
                <a:gd name="connsiteY25" fmla="*/ 514350 h 973931"/>
                <a:gd name="connsiteX26" fmla="*/ 609600 w 1109662"/>
                <a:gd name="connsiteY26" fmla="*/ 476250 h 973931"/>
                <a:gd name="connsiteX27" fmla="*/ 600075 w 1109662"/>
                <a:gd name="connsiteY27" fmla="*/ 452437 h 973931"/>
                <a:gd name="connsiteX28" fmla="*/ 607218 w 1109662"/>
                <a:gd name="connsiteY28" fmla="*/ 423862 h 973931"/>
                <a:gd name="connsiteX29" fmla="*/ 631031 w 1109662"/>
                <a:gd name="connsiteY29" fmla="*/ 359568 h 973931"/>
                <a:gd name="connsiteX30" fmla="*/ 654843 w 1109662"/>
                <a:gd name="connsiteY30" fmla="*/ 302418 h 973931"/>
                <a:gd name="connsiteX31" fmla="*/ 683418 w 1109662"/>
                <a:gd name="connsiteY31" fmla="*/ 328612 h 973931"/>
                <a:gd name="connsiteX32" fmla="*/ 695325 w 1109662"/>
                <a:gd name="connsiteY32" fmla="*/ 340518 h 973931"/>
                <a:gd name="connsiteX33" fmla="*/ 692943 w 1109662"/>
                <a:gd name="connsiteY33" fmla="*/ 409575 h 973931"/>
                <a:gd name="connsiteX34" fmla="*/ 762000 w 1109662"/>
                <a:gd name="connsiteY34" fmla="*/ 395287 h 973931"/>
                <a:gd name="connsiteX35" fmla="*/ 797718 w 1109662"/>
                <a:gd name="connsiteY35" fmla="*/ 419100 h 973931"/>
                <a:gd name="connsiteX36" fmla="*/ 857250 w 1109662"/>
                <a:gd name="connsiteY36" fmla="*/ 423862 h 973931"/>
                <a:gd name="connsiteX37" fmla="*/ 916782 w 1109662"/>
                <a:gd name="connsiteY37" fmla="*/ 388143 h 973931"/>
                <a:gd name="connsiteX38" fmla="*/ 1016793 w 1109662"/>
                <a:gd name="connsiteY38" fmla="*/ 390525 h 973931"/>
                <a:gd name="connsiteX39" fmla="*/ 1076325 w 1109662"/>
                <a:gd name="connsiteY39" fmla="*/ 340518 h 973931"/>
                <a:gd name="connsiteX40" fmla="*/ 1109662 w 1109662"/>
                <a:gd name="connsiteY40" fmla="*/ 288131 h 973931"/>
                <a:gd name="connsiteX41" fmla="*/ 1100137 w 1109662"/>
                <a:gd name="connsiteY41" fmla="*/ 266700 h 973931"/>
                <a:gd name="connsiteX42" fmla="*/ 1045368 w 1109662"/>
                <a:gd name="connsiteY42" fmla="*/ 269081 h 973931"/>
                <a:gd name="connsiteX43" fmla="*/ 1009650 w 1109662"/>
                <a:gd name="connsiteY43" fmla="*/ 271462 h 973931"/>
                <a:gd name="connsiteX44" fmla="*/ 983456 w 1109662"/>
                <a:gd name="connsiteY44" fmla="*/ 247650 h 973931"/>
                <a:gd name="connsiteX45" fmla="*/ 954881 w 1109662"/>
                <a:gd name="connsiteY45" fmla="*/ 240506 h 973931"/>
                <a:gd name="connsiteX46" fmla="*/ 942975 w 1109662"/>
                <a:gd name="connsiteY46" fmla="*/ 252412 h 973931"/>
                <a:gd name="connsiteX47" fmla="*/ 902493 w 1109662"/>
                <a:gd name="connsiteY47" fmla="*/ 250031 h 973931"/>
                <a:gd name="connsiteX48" fmla="*/ 890587 w 1109662"/>
                <a:gd name="connsiteY48" fmla="*/ 242887 h 973931"/>
                <a:gd name="connsiteX49" fmla="*/ 881062 w 1109662"/>
                <a:gd name="connsiteY49" fmla="*/ 214312 h 973931"/>
                <a:gd name="connsiteX50" fmla="*/ 883443 w 1109662"/>
                <a:gd name="connsiteY50" fmla="*/ 192881 h 973931"/>
                <a:gd name="connsiteX51" fmla="*/ 883443 w 1109662"/>
                <a:gd name="connsiteY51" fmla="*/ 192881 h 973931"/>
                <a:gd name="connsiteX52" fmla="*/ 847725 w 1109662"/>
                <a:gd name="connsiteY52" fmla="*/ 180975 h 973931"/>
                <a:gd name="connsiteX53" fmla="*/ 823912 w 1109662"/>
                <a:gd name="connsiteY53" fmla="*/ 176212 h 973931"/>
                <a:gd name="connsiteX54" fmla="*/ 819150 w 1109662"/>
                <a:gd name="connsiteY54" fmla="*/ 152400 h 973931"/>
                <a:gd name="connsiteX55" fmla="*/ 809625 w 1109662"/>
                <a:gd name="connsiteY55" fmla="*/ 126206 h 973931"/>
                <a:gd name="connsiteX56" fmla="*/ 792956 w 1109662"/>
                <a:gd name="connsiteY56" fmla="*/ 104775 h 973931"/>
                <a:gd name="connsiteX57" fmla="*/ 771525 w 1109662"/>
                <a:gd name="connsiteY57" fmla="*/ 92868 h 973931"/>
                <a:gd name="connsiteX58" fmla="*/ 752475 w 1109662"/>
                <a:gd name="connsiteY58" fmla="*/ 83343 h 973931"/>
                <a:gd name="connsiteX59" fmla="*/ 721518 w 1109662"/>
                <a:gd name="connsiteY59" fmla="*/ 61912 h 973931"/>
                <a:gd name="connsiteX60" fmla="*/ 700087 w 1109662"/>
                <a:gd name="connsiteY60" fmla="*/ 47625 h 973931"/>
                <a:gd name="connsiteX61" fmla="*/ 688181 w 1109662"/>
                <a:gd name="connsiteY61" fmla="*/ 21431 h 973931"/>
                <a:gd name="connsiteX62" fmla="*/ 671512 w 1109662"/>
                <a:gd name="connsiteY62" fmla="*/ 28575 h 973931"/>
                <a:gd name="connsiteX63" fmla="*/ 654843 w 1109662"/>
                <a:gd name="connsiteY63" fmla="*/ 40481 h 973931"/>
                <a:gd name="connsiteX64" fmla="*/ 640556 w 1109662"/>
                <a:gd name="connsiteY64" fmla="*/ 23812 h 973931"/>
                <a:gd name="connsiteX65" fmla="*/ 611981 w 1109662"/>
                <a:gd name="connsiteY65" fmla="*/ 28575 h 973931"/>
                <a:gd name="connsiteX66" fmla="*/ 590550 w 1109662"/>
                <a:gd name="connsiteY66" fmla="*/ 30956 h 973931"/>
                <a:gd name="connsiteX67" fmla="*/ 583406 w 1109662"/>
                <a:gd name="connsiteY67" fmla="*/ 16668 h 973931"/>
                <a:gd name="connsiteX68" fmla="*/ 552450 w 1109662"/>
                <a:gd name="connsiteY68" fmla="*/ 14287 h 973931"/>
                <a:gd name="connsiteX69" fmla="*/ 528637 w 1109662"/>
                <a:gd name="connsiteY69" fmla="*/ 19050 h 973931"/>
                <a:gd name="connsiteX70" fmla="*/ 500062 w 1109662"/>
                <a:gd name="connsiteY70" fmla="*/ 0 h 973931"/>
                <a:gd name="connsiteX71" fmla="*/ 469106 w 1109662"/>
                <a:gd name="connsiteY71" fmla="*/ 4762 h 973931"/>
                <a:gd name="connsiteX72" fmla="*/ 452437 w 1109662"/>
                <a:gd name="connsiteY72" fmla="*/ 21431 h 973931"/>
                <a:gd name="connsiteX73" fmla="*/ 481012 w 1109662"/>
                <a:gd name="connsiteY73" fmla="*/ 42862 h 973931"/>
                <a:gd name="connsiteX74" fmla="*/ 447675 w 1109662"/>
                <a:gd name="connsiteY74" fmla="*/ 76200 h 973931"/>
                <a:gd name="connsiteX75" fmla="*/ 419100 w 1109662"/>
                <a:gd name="connsiteY75" fmla="*/ 92868 h 973931"/>
                <a:gd name="connsiteX76" fmla="*/ 404812 w 1109662"/>
                <a:gd name="connsiteY76" fmla="*/ 85725 h 973931"/>
                <a:gd name="connsiteX77" fmla="*/ 383381 w 1109662"/>
                <a:gd name="connsiteY77" fmla="*/ 135731 h 973931"/>
                <a:gd name="connsiteX78" fmla="*/ 371475 w 1109662"/>
                <a:gd name="connsiteY78" fmla="*/ 166687 h 973931"/>
                <a:gd name="connsiteX79" fmla="*/ 342900 w 1109662"/>
                <a:gd name="connsiteY79" fmla="*/ 169068 h 973931"/>
                <a:gd name="connsiteX80" fmla="*/ 316706 w 1109662"/>
                <a:gd name="connsiteY80" fmla="*/ 169068 h 973931"/>
                <a:gd name="connsiteX81" fmla="*/ 297656 w 1109662"/>
                <a:gd name="connsiteY81" fmla="*/ 180975 h 973931"/>
                <a:gd name="connsiteX82" fmla="*/ 271462 w 1109662"/>
                <a:gd name="connsiteY82" fmla="*/ 207168 h 973931"/>
                <a:gd name="connsiteX83" fmla="*/ 254793 w 1109662"/>
                <a:gd name="connsiteY83" fmla="*/ 221456 h 973931"/>
                <a:gd name="connsiteX84" fmla="*/ 233362 w 1109662"/>
                <a:gd name="connsiteY84" fmla="*/ 226218 h 973931"/>
                <a:gd name="connsiteX85" fmla="*/ 207168 w 1109662"/>
                <a:gd name="connsiteY85" fmla="*/ 226218 h 973931"/>
                <a:gd name="connsiteX86" fmla="*/ 202406 w 1109662"/>
                <a:gd name="connsiteY86" fmla="*/ 252412 h 973931"/>
                <a:gd name="connsiteX87" fmla="*/ 204787 w 1109662"/>
                <a:gd name="connsiteY87" fmla="*/ 278606 h 973931"/>
                <a:gd name="connsiteX88" fmla="*/ 195262 w 1109662"/>
                <a:gd name="connsiteY88" fmla="*/ 295275 h 973931"/>
                <a:gd name="connsiteX89" fmla="*/ 169068 w 1109662"/>
                <a:gd name="connsiteY89" fmla="*/ 297656 h 973931"/>
                <a:gd name="connsiteX90" fmla="*/ 138112 w 1109662"/>
                <a:gd name="connsiteY90" fmla="*/ 297656 h 973931"/>
                <a:gd name="connsiteX91" fmla="*/ 114300 w 1109662"/>
                <a:gd name="connsiteY91" fmla="*/ 297656 h 973931"/>
                <a:gd name="connsiteX92" fmla="*/ 109537 w 1109662"/>
                <a:gd name="connsiteY92" fmla="*/ 326231 h 973931"/>
                <a:gd name="connsiteX93" fmla="*/ 109537 w 1109662"/>
                <a:gd name="connsiteY93" fmla="*/ 354806 h 973931"/>
                <a:gd name="connsiteX94" fmla="*/ 123825 w 1109662"/>
                <a:gd name="connsiteY94" fmla="*/ 381000 h 973931"/>
                <a:gd name="connsiteX95" fmla="*/ 128587 w 1109662"/>
                <a:gd name="connsiteY95" fmla="*/ 421481 h 973931"/>
                <a:gd name="connsiteX96" fmla="*/ 102393 w 1109662"/>
                <a:gd name="connsiteY96" fmla="*/ 447675 h 973931"/>
                <a:gd name="connsiteX97" fmla="*/ 73818 w 1109662"/>
                <a:gd name="connsiteY97" fmla="*/ 464343 h 973931"/>
                <a:gd name="connsiteX98" fmla="*/ 52387 w 1109662"/>
                <a:gd name="connsiteY98" fmla="*/ 466725 h 973931"/>
                <a:gd name="connsiteX99" fmla="*/ 26193 w 1109662"/>
                <a:gd name="connsiteY99" fmla="*/ 471487 h 973931"/>
                <a:gd name="connsiteX100" fmla="*/ 9525 w 1109662"/>
                <a:gd name="connsiteY100" fmla="*/ 488156 h 973931"/>
                <a:gd name="connsiteX101" fmla="*/ 9525 w 1109662"/>
                <a:gd name="connsiteY101" fmla="*/ 488156 h 973931"/>
                <a:gd name="connsiteX102" fmla="*/ 4762 w 1109662"/>
                <a:gd name="connsiteY102" fmla="*/ 531018 h 973931"/>
                <a:gd name="connsiteX103" fmla="*/ 0 w 1109662"/>
                <a:gd name="connsiteY103" fmla="*/ 557212 h 973931"/>
                <a:gd name="connsiteX104" fmla="*/ 11906 w 1109662"/>
                <a:gd name="connsiteY104" fmla="*/ 573881 h 973931"/>
                <a:gd name="connsiteX105" fmla="*/ 14287 w 1109662"/>
                <a:gd name="connsiteY105" fmla="*/ 604837 h 973931"/>
                <a:gd name="connsiteX106" fmla="*/ 9525 w 1109662"/>
                <a:gd name="connsiteY106" fmla="*/ 621506 h 973931"/>
                <a:gd name="connsiteX107" fmla="*/ 38100 w 1109662"/>
                <a:gd name="connsiteY107" fmla="*/ 650080 h 973931"/>
                <a:gd name="connsiteX108" fmla="*/ 11906 w 1109662"/>
                <a:gd name="connsiteY108" fmla="*/ 671512 h 973931"/>
                <a:gd name="connsiteX109" fmla="*/ 16668 w 1109662"/>
                <a:gd name="connsiteY109" fmla="*/ 709612 h 973931"/>
                <a:gd name="connsiteX110" fmla="*/ 19050 w 1109662"/>
                <a:gd name="connsiteY110" fmla="*/ 754856 h 973931"/>
                <a:gd name="connsiteX111" fmla="*/ 78581 w 1109662"/>
                <a:gd name="connsiteY111" fmla="*/ 769143 h 973931"/>
                <a:gd name="connsiteX112" fmla="*/ 111918 w 1109662"/>
                <a:gd name="connsiteY112" fmla="*/ 812006 h 973931"/>
                <a:gd name="connsiteX113" fmla="*/ 150018 w 1109662"/>
                <a:gd name="connsiteY113" fmla="*/ 812006 h 973931"/>
                <a:gd name="connsiteX114" fmla="*/ 171450 w 1109662"/>
                <a:gd name="connsiteY114" fmla="*/ 821531 h 973931"/>
                <a:gd name="connsiteX115" fmla="*/ 197643 w 1109662"/>
                <a:gd name="connsiteY115" fmla="*/ 809625 h 973931"/>
                <a:gd name="connsiteX116" fmla="*/ 219075 w 1109662"/>
                <a:gd name="connsiteY116" fmla="*/ 821531 h 973931"/>
                <a:gd name="connsiteX117" fmla="*/ 259556 w 1109662"/>
                <a:gd name="connsiteY117" fmla="*/ 823912 h 973931"/>
                <a:gd name="connsiteX118" fmla="*/ 273843 w 1109662"/>
                <a:gd name="connsiteY118" fmla="*/ 847725 h 973931"/>
                <a:gd name="connsiteX119" fmla="*/ 276225 w 1109662"/>
                <a:gd name="connsiteY119" fmla="*/ 881062 h 973931"/>
                <a:gd name="connsiteX120" fmla="*/ 319087 w 1109662"/>
                <a:gd name="connsiteY120" fmla="*/ 876300 h 973931"/>
                <a:gd name="connsiteX121" fmla="*/ 359568 w 1109662"/>
                <a:gd name="connsiteY121" fmla="*/ 878681 h 973931"/>
                <a:gd name="connsiteX122" fmla="*/ 381000 w 1109662"/>
                <a:gd name="connsiteY122" fmla="*/ 921543 h 973931"/>
                <a:gd name="connsiteX123" fmla="*/ 407193 w 1109662"/>
                <a:gd name="connsiteY123" fmla="*/ 938212 h 973931"/>
                <a:gd name="connsiteX124" fmla="*/ 433387 w 1109662"/>
                <a:gd name="connsiteY124" fmla="*/ 931068 h 973931"/>
                <a:gd name="connsiteX125" fmla="*/ 450056 w 1109662"/>
                <a:gd name="connsiteY125" fmla="*/ 919162 h 973931"/>
                <a:gd name="connsiteX126" fmla="*/ 476250 w 1109662"/>
                <a:gd name="connsiteY126" fmla="*/ 931068 h 973931"/>
                <a:gd name="connsiteX127" fmla="*/ 504825 w 1109662"/>
                <a:gd name="connsiteY127" fmla="*/ 931068 h 973931"/>
                <a:gd name="connsiteX128" fmla="*/ 526256 w 1109662"/>
                <a:gd name="connsiteY128" fmla="*/ 916781 h 973931"/>
                <a:gd name="connsiteX129" fmla="*/ 535781 w 1109662"/>
                <a:gd name="connsiteY129" fmla="*/ 952500 h 973931"/>
                <a:gd name="connsiteX130" fmla="*/ 578643 w 1109662"/>
                <a:gd name="connsiteY130" fmla="*/ 973931 h 973931"/>
                <a:gd name="connsiteX131" fmla="*/ 616743 w 1109662"/>
                <a:gd name="connsiteY131" fmla="*/ 959643 h 973931"/>
                <a:gd name="connsiteX0" fmla="*/ 616743 w 1109662"/>
                <a:gd name="connsiteY0" fmla="*/ 959643 h 973931"/>
                <a:gd name="connsiteX1" fmla="*/ 595312 w 1109662"/>
                <a:gd name="connsiteY1" fmla="*/ 914400 h 973931"/>
                <a:gd name="connsiteX2" fmla="*/ 631031 w 1109662"/>
                <a:gd name="connsiteY2" fmla="*/ 904875 h 973931"/>
                <a:gd name="connsiteX3" fmla="*/ 614362 w 1109662"/>
                <a:gd name="connsiteY3" fmla="*/ 876300 h 973931"/>
                <a:gd name="connsiteX4" fmla="*/ 623888 w 1109662"/>
                <a:gd name="connsiteY4" fmla="*/ 845343 h 973931"/>
                <a:gd name="connsiteX5" fmla="*/ 638175 w 1109662"/>
                <a:gd name="connsiteY5" fmla="*/ 831056 h 973931"/>
                <a:gd name="connsiteX6" fmla="*/ 652462 w 1109662"/>
                <a:gd name="connsiteY6" fmla="*/ 816768 h 973931"/>
                <a:gd name="connsiteX7" fmla="*/ 642937 w 1109662"/>
                <a:gd name="connsiteY7" fmla="*/ 790575 h 973931"/>
                <a:gd name="connsiteX8" fmla="*/ 633412 w 1109662"/>
                <a:gd name="connsiteY8" fmla="*/ 769143 h 973931"/>
                <a:gd name="connsiteX9" fmla="*/ 661987 w 1109662"/>
                <a:gd name="connsiteY9" fmla="*/ 752475 h 973931"/>
                <a:gd name="connsiteX10" fmla="*/ 635793 w 1109662"/>
                <a:gd name="connsiteY10" fmla="*/ 738187 h 973931"/>
                <a:gd name="connsiteX11" fmla="*/ 661987 w 1109662"/>
                <a:gd name="connsiteY11" fmla="*/ 719137 h 973931"/>
                <a:gd name="connsiteX12" fmla="*/ 664368 w 1109662"/>
                <a:gd name="connsiteY12" fmla="*/ 690562 h 973931"/>
                <a:gd name="connsiteX13" fmla="*/ 695325 w 1109662"/>
                <a:gd name="connsiteY13" fmla="*/ 690562 h 973931"/>
                <a:gd name="connsiteX14" fmla="*/ 728662 w 1109662"/>
                <a:gd name="connsiteY14" fmla="*/ 673893 h 973931"/>
                <a:gd name="connsiteX15" fmla="*/ 731043 w 1109662"/>
                <a:gd name="connsiteY15" fmla="*/ 654843 h 973931"/>
                <a:gd name="connsiteX16" fmla="*/ 704850 w 1109662"/>
                <a:gd name="connsiteY16" fmla="*/ 616743 h 973931"/>
                <a:gd name="connsiteX17" fmla="*/ 683418 w 1109662"/>
                <a:gd name="connsiteY17" fmla="*/ 588168 h 973931"/>
                <a:gd name="connsiteX18" fmla="*/ 661987 w 1109662"/>
                <a:gd name="connsiteY18" fmla="*/ 559593 h 973931"/>
                <a:gd name="connsiteX19" fmla="*/ 652462 w 1109662"/>
                <a:gd name="connsiteY19" fmla="*/ 542925 h 973931"/>
                <a:gd name="connsiteX20" fmla="*/ 628650 w 1109662"/>
                <a:gd name="connsiteY20" fmla="*/ 566737 h 973931"/>
                <a:gd name="connsiteX21" fmla="*/ 609600 w 1109662"/>
                <a:gd name="connsiteY21" fmla="*/ 576262 h 973931"/>
                <a:gd name="connsiteX22" fmla="*/ 590550 w 1109662"/>
                <a:gd name="connsiteY22" fmla="*/ 559593 h 973931"/>
                <a:gd name="connsiteX23" fmla="*/ 590550 w 1109662"/>
                <a:gd name="connsiteY23" fmla="*/ 545306 h 973931"/>
                <a:gd name="connsiteX24" fmla="*/ 614362 w 1109662"/>
                <a:gd name="connsiteY24" fmla="*/ 521493 h 973931"/>
                <a:gd name="connsiteX25" fmla="*/ 619125 w 1109662"/>
                <a:gd name="connsiteY25" fmla="*/ 514350 h 973931"/>
                <a:gd name="connsiteX26" fmla="*/ 609600 w 1109662"/>
                <a:gd name="connsiteY26" fmla="*/ 476250 h 973931"/>
                <a:gd name="connsiteX27" fmla="*/ 600075 w 1109662"/>
                <a:gd name="connsiteY27" fmla="*/ 452437 h 973931"/>
                <a:gd name="connsiteX28" fmla="*/ 607218 w 1109662"/>
                <a:gd name="connsiteY28" fmla="*/ 423862 h 973931"/>
                <a:gd name="connsiteX29" fmla="*/ 631031 w 1109662"/>
                <a:gd name="connsiteY29" fmla="*/ 359568 h 973931"/>
                <a:gd name="connsiteX30" fmla="*/ 645318 w 1109662"/>
                <a:gd name="connsiteY30" fmla="*/ 311943 h 973931"/>
                <a:gd name="connsiteX31" fmla="*/ 683418 w 1109662"/>
                <a:gd name="connsiteY31" fmla="*/ 328612 h 973931"/>
                <a:gd name="connsiteX32" fmla="*/ 695325 w 1109662"/>
                <a:gd name="connsiteY32" fmla="*/ 340518 h 973931"/>
                <a:gd name="connsiteX33" fmla="*/ 692943 w 1109662"/>
                <a:gd name="connsiteY33" fmla="*/ 409575 h 973931"/>
                <a:gd name="connsiteX34" fmla="*/ 762000 w 1109662"/>
                <a:gd name="connsiteY34" fmla="*/ 395287 h 973931"/>
                <a:gd name="connsiteX35" fmla="*/ 797718 w 1109662"/>
                <a:gd name="connsiteY35" fmla="*/ 419100 h 973931"/>
                <a:gd name="connsiteX36" fmla="*/ 857250 w 1109662"/>
                <a:gd name="connsiteY36" fmla="*/ 423862 h 973931"/>
                <a:gd name="connsiteX37" fmla="*/ 916782 w 1109662"/>
                <a:gd name="connsiteY37" fmla="*/ 388143 h 973931"/>
                <a:gd name="connsiteX38" fmla="*/ 1016793 w 1109662"/>
                <a:gd name="connsiteY38" fmla="*/ 390525 h 973931"/>
                <a:gd name="connsiteX39" fmla="*/ 1076325 w 1109662"/>
                <a:gd name="connsiteY39" fmla="*/ 340518 h 973931"/>
                <a:gd name="connsiteX40" fmla="*/ 1109662 w 1109662"/>
                <a:gd name="connsiteY40" fmla="*/ 288131 h 973931"/>
                <a:gd name="connsiteX41" fmla="*/ 1100137 w 1109662"/>
                <a:gd name="connsiteY41" fmla="*/ 266700 h 973931"/>
                <a:gd name="connsiteX42" fmla="*/ 1045368 w 1109662"/>
                <a:gd name="connsiteY42" fmla="*/ 269081 h 973931"/>
                <a:gd name="connsiteX43" fmla="*/ 1009650 w 1109662"/>
                <a:gd name="connsiteY43" fmla="*/ 271462 h 973931"/>
                <a:gd name="connsiteX44" fmla="*/ 983456 w 1109662"/>
                <a:gd name="connsiteY44" fmla="*/ 247650 h 973931"/>
                <a:gd name="connsiteX45" fmla="*/ 954881 w 1109662"/>
                <a:gd name="connsiteY45" fmla="*/ 240506 h 973931"/>
                <a:gd name="connsiteX46" fmla="*/ 942975 w 1109662"/>
                <a:gd name="connsiteY46" fmla="*/ 252412 h 973931"/>
                <a:gd name="connsiteX47" fmla="*/ 902493 w 1109662"/>
                <a:gd name="connsiteY47" fmla="*/ 250031 h 973931"/>
                <a:gd name="connsiteX48" fmla="*/ 890587 w 1109662"/>
                <a:gd name="connsiteY48" fmla="*/ 242887 h 973931"/>
                <a:gd name="connsiteX49" fmla="*/ 881062 w 1109662"/>
                <a:gd name="connsiteY49" fmla="*/ 214312 h 973931"/>
                <a:gd name="connsiteX50" fmla="*/ 883443 w 1109662"/>
                <a:gd name="connsiteY50" fmla="*/ 192881 h 973931"/>
                <a:gd name="connsiteX51" fmla="*/ 883443 w 1109662"/>
                <a:gd name="connsiteY51" fmla="*/ 192881 h 973931"/>
                <a:gd name="connsiteX52" fmla="*/ 847725 w 1109662"/>
                <a:gd name="connsiteY52" fmla="*/ 180975 h 973931"/>
                <a:gd name="connsiteX53" fmla="*/ 823912 w 1109662"/>
                <a:gd name="connsiteY53" fmla="*/ 176212 h 973931"/>
                <a:gd name="connsiteX54" fmla="*/ 819150 w 1109662"/>
                <a:gd name="connsiteY54" fmla="*/ 152400 h 973931"/>
                <a:gd name="connsiteX55" fmla="*/ 809625 w 1109662"/>
                <a:gd name="connsiteY55" fmla="*/ 126206 h 973931"/>
                <a:gd name="connsiteX56" fmla="*/ 792956 w 1109662"/>
                <a:gd name="connsiteY56" fmla="*/ 104775 h 973931"/>
                <a:gd name="connsiteX57" fmla="*/ 771525 w 1109662"/>
                <a:gd name="connsiteY57" fmla="*/ 92868 h 973931"/>
                <a:gd name="connsiteX58" fmla="*/ 752475 w 1109662"/>
                <a:gd name="connsiteY58" fmla="*/ 83343 h 973931"/>
                <a:gd name="connsiteX59" fmla="*/ 721518 w 1109662"/>
                <a:gd name="connsiteY59" fmla="*/ 61912 h 973931"/>
                <a:gd name="connsiteX60" fmla="*/ 700087 w 1109662"/>
                <a:gd name="connsiteY60" fmla="*/ 47625 h 973931"/>
                <a:gd name="connsiteX61" fmla="*/ 688181 w 1109662"/>
                <a:gd name="connsiteY61" fmla="*/ 21431 h 973931"/>
                <a:gd name="connsiteX62" fmla="*/ 671512 w 1109662"/>
                <a:gd name="connsiteY62" fmla="*/ 28575 h 973931"/>
                <a:gd name="connsiteX63" fmla="*/ 654843 w 1109662"/>
                <a:gd name="connsiteY63" fmla="*/ 40481 h 973931"/>
                <a:gd name="connsiteX64" fmla="*/ 640556 w 1109662"/>
                <a:gd name="connsiteY64" fmla="*/ 23812 h 973931"/>
                <a:gd name="connsiteX65" fmla="*/ 611981 w 1109662"/>
                <a:gd name="connsiteY65" fmla="*/ 28575 h 973931"/>
                <a:gd name="connsiteX66" fmla="*/ 590550 w 1109662"/>
                <a:gd name="connsiteY66" fmla="*/ 30956 h 973931"/>
                <a:gd name="connsiteX67" fmla="*/ 583406 w 1109662"/>
                <a:gd name="connsiteY67" fmla="*/ 16668 h 973931"/>
                <a:gd name="connsiteX68" fmla="*/ 552450 w 1109662"/>
                <a:gd name="connsiteY68" fmla="*/ 14287 h 973931"/>
                <a:gd name="connsiteX69" fmla="*/ 528637 w 1109662"/>
                <a:gd name="connsiteY69" fmla="*/ 19050 h 973931"/>
                <a:gd name="connsiteX70" fmla="*/ 500062 w 1109662"/>
                <a:gd name="connsiteY70" fmla="*/ 0 h 973931"/>
                <a:gd name="connsiteX71" fmla="*/ 469106 w 1109662"/>
                <a:gd name="connsiteY71" fmla="*/ 4762 h 973931"/>
                <a:gd name="connsiteX72" fmla="*/ 452437 w 1109662"/>
                <a:gd name="connsiteY72" fmla="*/ 21431 h 973931"/>
                <a:gd name="connsiteX73" fmla="*/ 481012 w 1109662"/>
                <a:gd name="connsiteY73" fmla="*/ 42862 h 973931"/>
                <a:gd name="connsiteX74" fmla="*/ 447675 w 1109662"/>
                <a:gd name="connsiteY74" fmla="*/ 76200 h 973931"/>
                <a:gd name="connsiteX75" fmla="*/ 419100 w 1109662"/>
                <a:gd name="connsiteY75" fmla="*/ 92868 h 973931"/>
                <a:gd name="connsiteX76" fmla="*/ 404812 w 1109662"/>
                <a:gd name="connsiteY76" fmla="*/ 85725 h 973931"/>
                <a:gd name="connsiteX77" fmla="*/ 383381 w 1109662"/>
                <a:gd name="connsiteY77" fmla="*/ 135731 h 973931"/>
                <a:gd name="connsiteX78" fmla="*/ 371475 w 1109662"/>
                <a:gd name="connsiteY78" fmla="*/ 166687 h 973931"/>
                <a:gd name="connsiteX79" fmla="*/ 342900 w 1109662"/>
                <a:gd name="connsiteY79" fmla="*/ 169068 h 973931"/>
                <a:gd name="connsiteX80" fmla="*/ 316706 w 1109662"/>
                <a:gd name="connsiteY80" fmla="*/ 169068 h 973931"/>
                <a:gd name="connsiteX81" fmla="*/ 297656 w 1109662"/>
                <a:gd name="connsiteY81" fmla="*/ 180975 h 973931"/>
                <a:gd name="connsiteX82" fmla="*/ 271462 w 1109662"/>
                <a:gd name="connsiteY82" fmla="*/ 207168 h 973931"/>
                <a:gd name="connsiteX83" fmla="*/ 254793 w 1109662"/>
                <a:gd name="connsiteY83" fmla="*/ 221456 h 973931"/>
                <a:gd name="connsiteX84" fmla="*/ 233362 w 1109662"/>
                <a:gd name="connsiteY84" fmla="*/ 226218 h 973931"/>
                <a:gd name="connsiteX85" fmla="*/ 207168 w 1109662"/>
                <a:gd name="connsiteY85" fmla="*/ 226218 h 973931"/>
                <a:gd name="connsiteX86" fmla="*/ 202406 w 1109662"/>
                <a:gd name="connsiteY86" fmla="*/ 252412 h 973931"/>
                <a:gd name="connsiteX87" fmla="*/ 204787 w 1109662"/>
                <a:gd name="connsiteY87" fmla="*/ 278606 h 973931"/>
                <a:gd name="connsiteX88" fmla="*/ 195262 w 1109662"/>
                <a:gd name="connsiteY88" fmla="*/ 295275 h 973931"/>
                <a:gd name="connsiteX89" fmla="*/ 169068 w 1109662"/>
                <a:gd name="connsiteY89" fmla="*/ 297656 h 973931"/>
                <a:gd name="connsiteX90" fmla="*/ 138112 w 1109662"/>
                <a:gd name="connsiteY90" fmla="*/ 297656 h 973931"/>
                <a:gd name="connsiteX91" fmla="*/ 114300 w 1109662"/>
                <a:gd name="connsiteY91" fmla="*/ 297656 h 973931"/>
                <a:gd name="connsiteX92" fmla="*/ 109537 w 1109662"/>
                <a:gd name="connsiteY92" fmla="*/ 326231 h 973931"/>
                <a:gd name="connsiteX93" fmla="*/ 109537 w 1109662"/>
                <a:gd name="connsiteY93" fmla="*/ 354806 h 973931"/>
                <a:gd name="connsiteX94" fmla="*/ 123825 w 1109662"/>
                <a:gd name="connsiteY94" fmla="*/ 381000 h 973931"/>
                <a:gd name="connsiteX95" fmla="*/ 128587 w 1109662"/>
                <a:gd name="connsiteY95" fmla="*/ 421481 h 973931"/>
                <a:gd name="connsiteX96" fmla="*/ 102393 w 1109662"/>
                <a:gd name="connsiteY96" fmla="*/ 447675 h 973931"/>
                <a:gd name="connsiteX97" fmla="*/ 73818 w 1109662"/>
                <a:gd name="connsiteY97" fmla="*/ 464343 h 973931"/>
                <a:gd name="connsiteX98" fmla="*/ 52387 w 1109662"/>
                <a:gd name="connsiteY98" fmla="*/ 466725 h 973931"/>
                <a:gd name="connsiteX99" fmla="*/ 26193 w 1109662"/>
                <a:gd name="connsiteY99" fmla="*/ 471487 h 973931"/>
                <a:gd name="connsiteX100" fmla="*/ 9525 w 1109662"/>
                <a:gd name="connsiteY100" fmla="*/ 488156 h 973931"/>
                <a:gd name="connsiteX101" fmla="*/ 9525 w 1109662"/>
                <a:gd name="connsiteY101" fmla="*/ 488156 h 973931"/>
                <a:gd name="connsiteX102" fmla="*/ 4762 w 1109662"/>
                <a:gd name="connsiteY102" fmla="*/ 531018 h 973931"/>
                <a:gd name="connsiteX103" fmla="*/ 0 w 1109662"/>
                <a:gd name="connsiteY103" fmla="*/ 557212 h 973931"/>
                <a:gd name="connsiteX104" fmla="*/ 11906 w 1109662"/>
                <a:gd name="connsiteY104" fmla="*/ 573881 h 973931"/>
                <a:gd name="connsiteX105" fmla="*/ 14287 w 1109662"/>
                <a:gd name="connsiteY105" fmla="*/ 604837 h 973931"/>
                <a:gd name="connsiteX106" fmla="*/ 9525 w 1109662"/>
                <a:gd name="connsiteY106" fmla="*/ 621506 h 973931"/>
                <a:gd name="connsiteX107" fmla="*/ 38100 w 1109662"/>
                <a:gd name="connsiteY107" fmla="*/ 650080 h 973931"/>
                <a:gd name="connsiteX108" fmla="*/ 11906 w 1109662"/>
                <a:gd name="connsiteY108" fmla="*/ 671512 h 973931"/>
                <a:gd name="connsiteX109" fmla="*/ 16668 w 1109662"/>
                <a:gd name="connsiteY109" fmla="*/ 709612 h 973931"/>
                <a:gd name="connsiteX110" fmla="*/ 19050 w 1109662"/>
                <a:gd name="connsiteY110" fmla="*/ 754856 h 973931"/>
                <a:gd name="connsiteX111" fmla="*/ 78581 w 1109662"/>
                <a:gd name="connsiteY111" fmla="*/ 769143 h 973931"/>
                <a:gd name="connsiteX112" fmla="*/ 111918 w 1109662"/>
                <a:gd name="connsiteY112" fmla="*/ 812006 h 973931"/>
                <a:gd name="connsiteX113" fmla="*/ 150018 w 1109662"/>
                <a:gd name="connsiteY113" fmla="*/ 812006 h 973931"/>
                <a:gd name="connsiteX114" fmla="*/ 171450 w 1109662"/>
                <a:gd name="connsiteY114" fmla="*/ 821531 h 973931"/>
                <a:gd name="connsiteX115" fmla="*/ 197643 w 1109662"/>
                <a:gd name="connsiteY115" fmla="*/ 809625 h 973931"/>
                <a:gd name="connsiteX116" fmla="*/ 219075 w 1109662"/>
                <a:gd name="connsiteY116" fmla="*/ 821531 h 973931"/>
                <a:gd name="connsiteX117" fmla="*/ 259556 w 1109662"/>
                <a:gd name="connsiteY117" fmla="*/ 823912 h 973931"/>
                <a:gd name="connsiteX118" fmla="*/ 273843 w 1109662"/>
                <a:gd name="connsiteY118" fmla="*/ 847725 h 973931"/>
                <a:gd name="connsiteX119" fmla="*/ 276225 w 1109662"/>
                <a:gd name="connsiteY119" fmla="*/ 881062 h 973931"/>
                <a:gd name="connsiteX120" fmla="*/ 319087 w 1109662"/>
                <a:gd name="connsiteY120" fmla="*/ 876300 h 973931"/>
                <a:gd name="connsiteX121" fmla="*/ 359568 w 1109662"/>
                <a:gd name="connsiteY121" fmla="*/ 878681 h 973931"/>
                <a:gd name="connsiteX122" fmla="*/ 381000 w 1109662"/>
                <a:gd name="connsiteY122" fmla="*/ 921543 h 973931"/>
                <a:gd name="connsiteX123" fmla="*/ 407193 w 1109662"/>
                <a:gd name="connsiteY123" fmla="*/ 938212 h 973931"/>
                <a:gd name="connsiteX124" fmla="*/ 433387 w 1109662"/>
                <a:gd name="connsiteY124" fmla="*/ 931068 h 973931"/>
                <a:gd name="connsiteX125" fmla="*/ 450056 w 1109662"/>
                <a:gd name="connsiteY125" fmla="*/ 919162 h 973931"/>
                <a:gd name="connsiteX126" fmla="*/ 476250 w 1109662"/>
                <a:gd name="connsiteY126" fmla="*/ 931068 h 973931"/>
                <a:gd name="connsiteX127" fmla="*/ 504825 w 1109662"/>
                <a:gd name="connsiteY127" fmla="*/ 931068 h 973931"/>
                <a:gd name="connsiteX128" fmla="*/ 526256 w 1109662"/>
                <a:gd name="connsiteY128" fmla="*/ 916781 h 973931"/>
                <a:gd name="connsiteX129" fmla="*/ 535781 w 1109662"/>
                <a:gd name="connsiteY129" fmla="*/ 952500 h 973931"/>
                <a:gd name="connsiteX130" fmla="*/ 578643 w 1109662"/>
                <a:gd name="connsiteY130" fmla="*/ 973931 h 973931"/>
                <a:gd name="connsiteX131" fmla="*/ 616743 w 1109662"/>
                <a:gd name="connsiteY131" fmla="*/ 959643 h 973931"/>
                <a:gd name="connsiteX0" fmla="*/ 616743 w 1109662"/>
                <a:gd name="connsiteY0" fmla="*/ 959643 h 973931"/>
                <a:gd name="connsiteX1" fmla="*/ 595312 w 1109662"/>
                <a:gd name="connsiteY1" fmla="*/ 914400 h 973931"/>
                <a:gd name="connsiteX2" fmla="*/ 631031 w 1109662"/>
                <a:gd name="connsiteY2" fmla="*/ 904875 h 973931"/>
                <a:gd name="connsiteX3" fmla="*/ 614362 w 1109662"/>
                <a:gd name="connsiteY3" fmla="*/ 876300 h 973931"/>
                <a:gd name="connsiteX4" fmla="*/ 623888 w 1109662"/>
                <a:gd name="connsiteY4" fmla="*/ 845343 h 973931"/>
                <a:gd name="connsiteX5" fmla="*/ 638175 w 1109662"/>
                <a:gd name="connsiteY5" fmla="*/ 831056 h 973931"/>
                <a:gd name="connsiteX6" fmla="*/ 652462 w 1109662"/>
                <a:gd name="connsiteY6" fmla="*/ 816768 h 973931"/>
                <a:gd name="connsiteX7" fmla="*/ 642937 w 1109662"/>
                <a:gd name="connsiteY7" fmla="*/ 790575 h 973931"/>
                <a:gd name="connsiteX8" fmla="*/ 633412 w 1109662"/>
                <a:gd name="connsiteY8" fmla="*/ 769143 h 973931"/>
                <a:gd name="connsiteX9" fmla="*/ 661987 w 1109662"/>
                <a:gd name="connsiteY9" fmla="*/ 752475 h 973931"/>
                <a:gd name="connsiteX10" fmla="*/ 635793 w 1109662"/>
                <a:gd name="connsiteY10" fmla="*/ 738187 h 973931"/>
                <a:gd name="connsiteX11" fmla="*/ 661987 w 1109662"/>
                <a:gd name="connsiteY11" fmla="*/ 719137 h 973931"/>
                <a:gd name="connsiteX12" fmla="*/ 664368 w 1109662"/>
                <a:gd name="connsiteY12" fmla="*/ 690562 h 973931"/>
                <a:gd name="connsiteX13" fmla="*/ 695325 w 1109662"/>
                <a:gd name="connsiteY13" fmla="*/ 690562 h 973931"/>
                <a:gd name="connsiteX14" fmla="*/ 728662 w 1109662"/>
                <a:gd name="connsiteY14" fmla="*/ 673893 h 973931"/>
                <a:gd name="connsiteX15" fmla="*/ 731043 w 1109662"/>
                <a:gd name="connsiteY15" fmla="*/ 654843 h 973931"/>
                <a:gd name="connsiteX16" fmla="*/ 704850 w 1109662"/>
                <a:gd name="connsiteY16" fmla="*/ 616743 h 973931"/>
                <a:gd name="connsiteX17" fmla="*/ 683418 w 1109662"/>
                <a:gd name="connsiteY17" fmla="*/ 588168 h 973931"/>
                <a:gd name="connsiteX18" fmla="*/ 661987 w 1109662"/>
                <a:gd name="connsiteY18" fmla="*/ 559593 h 973931"/>
                <a:gd name="connsiteX19" fmla="*/ 652462 w 1109662"/>
                <a:gd name="connsiteY19" fmla="*/ 542925 h 973931"/>
                <a:gd name="connsiteX20" fmla="*/ 628650 w 1109662"/>
                <a:gd name="connsiteY20" fmla="*/ 566737 h 973931"/>
                <a:gd name="connsiteX21" fmla="*/ 609600 w 1109662"/>
                <a:gd name="connsiteY21" fmla="*/ 576262 h 973931"/>
                <a:gd name="connsiteX22" fmla="*/ 590550 w 1109662"/>
                <a:gd name="connsiteY22" fmla="*/ 559593 h 973931"/>
                <a:gd name="connsiteX23" fmla="*/ 590550 w 1109662"/>
                <a:gd name="connsiteY23" fmla="*/ 545306 h 973931"/>
                <a:gd name="connsiteX24" fmla="*/ 614362 w 1109662"/>
                <a:gd name="connsiteY24" fmla="*/ 521493 h 973931"/>
                <a:gd name="connsiteX25" fmla="*/ 619125 w 1109662"/>
                <a:gd name="connsiteY25" fmla="*/ 514350 h 973931"/>
                <a:gd name="connsiteX26" fmla="*/ 609600 w 1109662"/>
                <a:gd name="connsiteY26" fmla="*/ 476250 h 973931"/>
                <a:gd name="connsiteX27" fmla="*/ 600075 w 1109662"/>
                <a:gd name="connsiteY27" fmla="*/ 452437 h 973931"/>
                <a:gd name="connsiteX28" fmla="*/ 607218 w 1109662"/>
                <a:gd name="connsiteY28" fmla="*/ 423862 h 973931"/>
                <a:gd name="connsiteX29" fmla="*/ 621506 w 1109662"/>
                <a:gd name="connsiteY29" fmla="*/ 359568 h 973931"/>
                <a:gd name="connsiteX30" fmla="*/ 645318 w 1109662"/>
                <a:gd name="connsiteY30" fmla="*/ 311943 h 973931"/>
                <a:gd name="connsiteX31" fmla="*/ 683418 w 1109662"/>
                <a:gd name="connsiteY31" fmla="*/ 328612 h 973931"/>
                <a:gd name="connsiteX32" fmla="*/ 695325 w 1109662"/>
                <a:gd name="connsiteY32" fmla="*/ 340518 h 973931"/>
                <a:gd name="connsiteX33" fmla="*/ 692943 w 1109662"/>
                <a:gd name="connsiteY33" fmla="*/ 409575 h 973931"/>
                <a:gd name="connsiteX34" fmla="*/ 762000 w 1109662"/>
                <a:gd name="connsiteY34" fmla="*/ 395287 h 973931"/>
                <a:gd name="connsiteX35" fmla="*/ 797718 w 1109662"/>
                <a:gd name="connsiteY35" fmla="*/ 419100 h 973931"/>
                <a:gd name="connsiteX36" fmla="*/ 857250 w 1109662"/>
                <a:gd name="connsiteY36" fmla="*/ 423862 h 973931"/>
                <a:gd name="connsiteX37" fmla="*/ 916782 w 1109662"/>
                <a:gd name="connsiteY37" fmla="*/ 388143 h 973931"/>
                <a:gd name="connsiteX38" fmla="*/ 1016793 w 1109662"/>
                <a:gd name="connsiteY38" fmla="*/ 390525 h 973931"/>
                <a:gd name="connsiteX39" fmla="*/ 1076325 w 1109662"/>
                <a:gd name="connsiteY39" fmla="*/ 340518 h 973931"/>
                <a:gd name="connsiteX40" fmla="*/ 1109662 w 1109662"/>
                <a:gd name="connsiteY40" fmla="*/ 288131 h 973931"/>
                <a:gd name="connsiteX41" fmla="*/ 1100137 w 1109662"/>
                <a:gd name="connsiteY41" fmla="*/ 266700 h 973931"/>
                <a:gd name="connsiteX42" fmla="*/ 1045368 w 1109662"/>
                <a:gd name="connsiteY42" fmla="*/ 269081 h 973931"/>
                <a:gd name="connsiteX43" fmla="*/ 1009650 w 1109662"/>
                <a:gd name="connsiteY43" fmla="*/ 271462 h 973931"/>
                <a:gd name="connsiteX44" fmla="*/ 983456 w 1109662"/>
                <a:gd name="connsiteY44" fmla="*/ 247650 h 973931"/>
                <a:gd name="connsiteX45" fmla="*/ 954881 w 1109662"/>
                <a:gd name="connsiteY45" fmla="*/ 240506 h 973931"/>
                <a:gd name="connsiteX46" fmla="*/ 942975 w 1109662"/>
                <a:gd name="connsiteY46" fmla="*/ 252412 h 973931"/>
                <a:gd name="connsiteX47" fmla="*/ 902493 w 1109662"/>
                <a:gd name="connsiteY47" fmla="*/ 250031 h 973931"/>
                <a:gd name="connsiteX48" fmla="*/ 890587 w 1109662"/>
                <a:gd name="connsiteY48" fmla="*/ 242887 h 973931"/>
                <a:gd name="connsiteX49" fmla="*/ 881062 w 1109662"/>
                <a:gd name="connsiteY49" fmla="*/ 214312 h 973931"/>
                <a:gd name="connsiteX50" fmla="*/ 883443 w 1109662"/>
                <a:gd name="connsiteY50" fmla="*/ 192881 h 973931"/>
                <a:gd name="connsiteX51" fmla="*/ 883443 w 1109662"/>
                <a:gd name="connsiteY51" fmla="*/ 192881 h 973931"/>
                <a:gd name="connsiteX52" fmla="*/ 847725 w 1109662"/>
                <a:gd name="connsiteY52" fmla="*/ 180975 h 973931"/>
                <a:gd name="connsiteX53" fmla="*/ 823912 w 1109662"/>
                <a:gd name="connsiteY53" fmla="*/ 176212 h 973931"/>
                <a:gd name="connsiteX54" fmla="*/ 819150 w 1109662"/>
                <a:gd name="connsiteY54" fmla="*/ 152400 h 973931"/>
                <a:gd name="connsiteX55" fmla="*/ 809625 w 1109662"/>
                <a:gd name="connsiteY55" fmla="*/ 126206 h 973931"/>
                <a:gd name="connsiteX56" fmla="*/ 792956 w 1109662"/>
                <a:gd name="connsiteY56" fmla="*/ 104775 h 973931"/>
                <a:gd name="connsiteX57" fmla="*/ 771525 w 1109662"/>
                <a:gd name="connsiteY57" fmla="*/ 92868 h 973931"/>
                <a:gd name="connsiteX58" fmla="*/ 752475 w 1109662"/>
                <a:gd name="connsiteY58" fmla="*/ 83343 h 973931"/>
                <a:gd name="connsiteX59" fmla="*/ 721518 w 1109662"/>
                <a:gd name="connsiteY59" fmla="*/ 61912 h 973931"/>
                <a:gd name="connsiteX60" fmla="*/ 700087 w 1109662"/>
                <a:gd name="connsiteY60" fmla="*/ 47625 h 973931"/>
                <a:gd name="connsiteX61" fmla="*/ 688181 w 1109662"/>
                <a:gd name="connsiteY61" fmla="*/ 21431 h 973931"/>
                <a:gd name="connsiteX62" fmla="*/ 671512 w 1109662"/>
                <a:gd name="connsiteY62" fmla="*/ 28575 h 973931"/>
                <a:gd name="connsiteX63" fmla="*/ 654843 w 1109662"/>
                <a:gd name="connsiteY63" fmla="*/ 40481 h 973931"/>
                <a:gd name="connsiteX64" fmla="*/ 640556 w 1109662"/>
                <a:gd name="connsiteY64" fmla="*/ 23812 h 973931"/>
                <a:gd name="connsiteX65" fmla="*/ 611981 w 1109662"/>
                <a:gd name="connsiteY65" fmla="*/ 28575 h 973931"/>
                <a:gd name="connsiteX66" fmla="*/ 590550 w 1109662"/>
                <a:gd name="connsiteY66" fmla="*/ 30956 h 973931"/>
                <a:gd name="connsiteX67" fmla="*/ 583406 w 1109662"/>
                <a:gd name="connsiteY67" fmla="*/ 16668 h 973931"/>
                <a:gd name="connsiteX68" fmla="*/ 552450 w 1109662"/>
                <a:gd name="connsiteY68" fmla="*/ 14287 h 973931"/>
                <a:gd name="connsiteX69" fmla="*/ 528637 w 1109662"/>
                <a:gd name="connsiteY69" fmla="*/ 19050 h 973931"/>
                <a:gd name="connsiteX70" fmla="*/ 500062 w 1109662"/>
                <a:gd name="connsiteY70" fmla="*/ 0 h 973931"/>
                <a:gd name="connsiteX71" fmla="*/ 469106 w 1109662"/>
                <a:gd name="connsiteY71" fmla="*/ 4762 h 973931"/>
                <a:gd name="connsiteX72" fmla="*/ 452437 w 1109662"/>
                <a:gd name="connsiteY72" fmla="*/ 21431 h 973931"/>
                <a:gd name="connsiteX73" fmla="*/ 481012 w 1109662"/>
                <a:gd name="connsiteY73" fmla="*/ 42862 h 973931"/>
                <a:gd name="connsiteX74" fmla="*/ 447675 w 1109662"/>
                <a:gd name="connsiteY74" fmla="*/ 76200 h 973931"/>
                <a:gd name="connsiteX75" fmla="*/ 419100 w 1109662"/>
                <a:gd name="connsiteY75" fmla="*/ 92868 h 973931"/>
                <a:gd name="connsiteX76" fmla="*/ 404812 w 1109662"/>
                <a:gd name="connsiteY76" fmla="*/ 85725 h 973931"/>
                <a:gd name="connsiteX77" fmla="*/ 383381 w 1109662"/>
                <a:gd name="connsiteY77" fmla="*/ 135731 h 973931"/>
                <a:gd name="connsiteX78" fmla="*/ 371475 w 1109662"/>
                <a:gd name="connsiteY78" fmla="*/ 166687 h 973931"/>
                <a:gd name="connsiteX79" fmla="*/ 342900 w 1109662"/>
                <a:gd name="connsiteY79" fmla="*/ 169068 h 973931"/>
                <a:gd name="connsiteX80" fmla="*/ 316706 w 1109662"/>
                <a:gd name="connsiteY80" fmla="*/ 169068 h 973931"/>
                <a:gd name="connsiteX81" fmla="*/ 297656 w 1109662"/>
                <a:gd name="connsiteY81" fmla="*/ 180975 h 973931"/>
                <a:gd name="connsiteX82" fmla="*/ 271462 w 1109662"/>
                <a:gd name="connsiteY82" fmla="*/ 207168 h 973931"/>
                <a:gd name="connsiteX83" fmla="*/ 254793 w 1109662"/>
                <a:gd name="connsiteY83" fmla="*/ 221456 h 973931"/>
                <a:gd name="connsiteX84" fmla="*/ 233362 w 1109662"/>
                <a:gd name="connsiteY84" fmla="*/ 226218 h 973931"/>
                <a:gd name="connsiteX85" fmla="*/ 207168 w 1109662"/>
                <a:gd name="connsiteY85" fmla="*/ 226218 h 973931"/>
                <a:gd name="connsiteX86" fmla="*/ 202406 w 1109662"/>
                <a:gd name="connsiteY86" fmla="*/ 252412 h 973931"/>
                <a:gd name="connsiteX87" fmla="*/ 204787 w 1109662"/>
                <a:gd name="connsiteY87" fmla="*/ 278606 h 973931"/>
                <a:gd name="connsiteX88" fmla="*/ 195262 w 1109662"/>
                <a:gd name="connsiteY88" fmla="*/ 295275 h 973931"/>
                <a:gd name="connsiteX89" fmla="*/ 169068 w 1109662"/>
                <a:gd name="connsiteY89" fmla="*/ 297656 h 973931"/>
                <a:gd name="connsiteX90" fmla="*/ 138112 w 1109662"/>
                <a:gd name="connsiteY90" fmla="*/ 297656 h 973931"/>
                <a:gd name="connsiteX91" fmla="*/ 114300 w 1109662"/>
                <a:gd name="connsiteY91" fmla="*/ 297656 h 973931"/>
                <a:gd name="connsiteX92" fmla="*/ 109537 w 1109662"/>
                <a:gd name="connsiteY92" fmla="*/ 326231 h 973931"/>
                <a:gd name="connsiteX93" fmla="*/ 109537 w 1109662"/>
                <a:gd name="connsiteY93" fmla="*/ 354806 h 973931"/>
                <a:gd name="connsiteX94" fmla="*/ 123825 w 1109662"/>
                <a:gd name="connsiteY94" fmla="*/ 381000 h 973931"/>
                <a:gd name="connsiteX95" fmla="*/ 128587 w 1109662"/>
                <a:gd name="connsiteY95" fmla="*/ 421481 h 973931"/>
                <a:gd name="connsiteX96" fmla="*/ 102393 w 1109662"/>
                <a:gd name="connsiteY96" fmla="*/ 447675 h 973931"/>
                <a:gd name="connsiteX97" fmla="*/ 73818 w 1109662"/>
                <a:gd name="connsiteY97" fmla="*/ 464343 h 973931"/>
                <a:gd name="connsiteX98" fmla="*/ 52387 w 1109662"/>
                <a:gd name="connsiteY98" fmla="*/ 466725 h 973931"/>
                <a:gd name="connsiteX99" fmla="*/ 26193 w 1109662"/>
                <a:gd name="connsiteY99" fmla="*/ 471487 h 973931"/>
                <a:gd name="connsiteX100" fmla="*/ 9525 w 1109662"/>
                <a:gd name="connsiteY100" fmla="*/ 488156 h 973931"/>
                <a:gd name="connsiteX101" fmla="*/ 9525 w 1109662"/>
                <a:gd name="connsiteY101" fmla="*/ 488156 h 973931"/>
                <a:gd name="connsiteX102" fmla="*/ 4762 w 1109662"/>
                <a:gd name="connsiteY102" fmla="*/ 531018 h 973931"/>
                <a:gd name="connsiteX103" fmla="*/ 0 w 1109662"/>
                <a:gd name="connsiteY103" fmla="*/ 557212 h 973931"/>
                <a:gd name="connsiteX104" fmla="*/ 11906 w 1109662"/>
                <a:gd name="connsiteY104" fmla="*/ 573881 h 973931"/>
                <a:gd name="connsiteX105" fmla="*/ 14287 w 1109662"/>
                <a:gd name="connsiteY105" fmla="*/ 604837 h 973931"/>
                <a:gd name="connsiteX106" fmla="*/ 9525 w 1109662"/>
                <a:gd name="connsiteY106" fmla="*/ 621506 h 973931"/>
                <a:gd name="connsiteX107" fmla="*/ 38100 w 1109662"/>
                <a:gd name="connsiteY107" fmla="*/ 650080 h 973931"/>
                <a:gd name="connsiteX108" fmla="*/ 11906 w 1109662"/>
                <a:gd name="connsiteY108" fmla="*/ 671512 h 973931"/>
                <a:gd name="connsiteX109" fmla="*/ 16668 w 1109662"/>
                <a:gd name="connsiteY109" fmla="*/ 709612 h 973931"/>
                <a:gd name="connsiteX110" fmla="*/ 19050 w 1109662"/>
                <a:gd name="connsiteY110" fmla="*/ 754856 h 973931"/>
                <a:gd name="connsiteX111" fmla="*/ 78581 w 1109662"/>
                <a:gd name="connsiteY111" fmla="*/ 769143 h 973931"/>
                <a:gd name="connsiteX112" fmla="*/ 111918 w 1109662"/>
                <a:gd name="connsiteY112" fmla="*/ 812006 h 973931"/>
                <a:gd name="connsiteX113" fmla="*/ 150018 w 1109662"/>
                <a:gd name="connsiteY113" fmla="*/ 812006 h 973931"/>
                <a:gd name="connsiteX114" fmla="*/ 171450 w 1109662"/>
                <a:gd name="connsiteY114" fmla="*/ 821531 h 973931"/>
                <a:gd name="connsiteX115" fmla="*/ 197643 w 1109662"/>
                <a:gd name="connsiteY115" fmla="*/ 809625 h 973931"/>
                <a:gd name="connsiteX116" fmla="*/ 219075 w 1109662"/>
                <a:gd name="connsiteY116" fmla="*/ 821531 h 973931"/>
                <a:gd name="connsiteX117" fmla="*/ 259556 w 1109662"/>
                <a:gd name="connsiteY117" fmla="*/ 823912 h 973931"/>
                <a:gd name="connsiteX118" fmla="*/ 273843 w 1109662"/>
                <a:gd name="connsiteY118" fmla="*/ 847725 h 973931"/>
                <a:gd name="connsiteX119" fmla="*/ 276225 w 1109662"/>
                <a:gd name="connsiteY119" fmla="*/ 881062 h 973931"/>
                <a:gd name="connsiteX120" fmla="*/ 319087 w 1109662"/>
                <a:gd name="connsiteY120" fmla="*/ 876300 h 973931"/>
                <a:gd name="connsiteX121" fmla="*/ 359568 w 1109662"/>
                <a:gd name="connsiteY121" fmla="*/ 878681 h 973931"/>
                <a:gd name="connsiteX122" fmla="*/ 381000 w 1109662"/>
                <a:gd name="connsiteY122" fmla="*/ 921543 h 973931"/>
                <a:gd name="connsiteX123" fmla="*/ 407193 w 1109662"/>
                <a:gd name="connsiteY123" fmla="*/ 938212 h 973931"/>
                <a:gd name="connsiteX124" fmla="*/ 433387 w 1109662"/>
                <a:gd name="connsiteY124" fmla="*/ 931068 h 973931"/>
                <a:gd name="connsiteX125" fmla="*/ 450056 w 1109662"/>
                <a:gd name="connsiteY125" fmla="*/ 919162 h 973931"/>
                <a:gd name="connsiteX126" fmla="*/ 476250 w 1109662"/>
                <a:gd name="connsiteY126" fmla="*/ 931068 h 973931"/>
                <a:gd name="connsiteX127" fmla="*/ 504825 w 1109662"/>
                <a:gd name="connsiteY127" fmla="*/ 931068 h 973931"/>
                <a:gd name="connsiteX128" fmla="*/ 526256 w 1109662"/>
                <a:gd name="connsiteY128" fmla="*/ 916781 h 973931"/>
                <a:gd name="connsiteX129" fmla="*/ 535781 w 1109662"/>
                <a:gd name="connsiteY129" fmla="*/ 952500 h 973931"/>
                <a:gd name="connsiteX130" fmla="*/ 578643 w 1109662"/>
                <a:gd name="connsiteY130" fmla="*/ 973931 h 973931"/>
                <a:gd name="connsiteX131" fmla="*/ 616743 w 1109662"/>
                <a:gd name="connsiteY131" fmla="*/ 959643 h 973931"/>
                <a:gd name="connsiteX0" fmla="*/ 616743 w 1109662"/>
                <a:gd name="connsiteY0" fmla="*/ 959643 h 973931"/>
                <a:gd name="connsiteX1" fmla="*/ 595312 w 1109662"/>
                <a:gd name="connsiteY1" fmla="*/ 914400 h 973931"/>
                <a:gd name="connsiteX2" fmla="*/ 631031 w 1109662"/>
                <a:gd name="connsiteY2" fmla="*/ 904875 h 973931"/>
                <a:gd name="connsiteX3" fmla="*/ 614362 w 1109662"/>
                <a:gd name="connsiteY3" fmla="*/ 876300 h 973931"/>
                <a:gd name="connsiteX4" fmla="*/ 623888 w 1109662"/>
                <a:gd name="connsiteY4" fmla="*/ 845343 h 973931"/>
                <a:gd name="connsiteX5" fmla="*/ 638175 w 1109662"/>
                <a:gd name="connsiteY5" fmla="*/ 831056 h 973931"/>
                <a:gd name="connsiteX6" fmla="*/ 652462 w 1109662"/>
                <a:gd name="connsiteY6" fmla="*/ 816768 h 973931"/>
                <a:gd name="connsiteX7" fmla="*/ 642937 w 1109662"/>
                <a:gd name="connsiteY7" fmla="*/ 790575 h 973931"/>
                <a:gd name="connsiteX8" fmla="*/ 633412 w 1109662"/>
                <a:gd name="connsiteY8" fmla="*/ 769143 h 973931"/>
                <a:gd name="connsiteX9" fmla="*/ 661987 w 1109662"/>
                <a:gd name="connsiteY9" fmla="*/ 752475 h 973931"/>
                <a:gd name="connsiteX10" fmla="*/ 635793 w 1109662"/>
                <a:gd name="connsiteY10" fmla="*/ 738187 h 973931"/>
                <a:gd name="connsiteX11" fmla="*/ 661987 w 1109662"/>
                <a:gd name="connsiteY11" fmla="*/ 719137 h 973931"/>
                <a:gd name="connsiteX12" fmla="*/ 664368 w 1109662"/>
                <a:gd name="connsiteY12" fmla="*/ 690562 h 973931"/>
                <a:gd name="connsiteX13" fmla="*/ 695325 w 1109662"/>
                <a:gd name="connsiteY13" fmla="*/ 690562 h 973931"/>
                <a:gd name="connsiteX14" fmla="*/ 728662 w 1109662"/>
                <a:gd name="connsiteY14" fmla="*/ 673893 h 973931"/>
                <a:gd name="connsiteX15" fmla="*/ 731043 w 1109662"/>
                <a:gd name="connsiteY15" fmla="*/ 654843 h 973931"/>
                <a:gd name="connsiteX16" fmla="*/ 704850 w 1109662"/>
                <a:gd name="connsiteY16" fmla="*/ 616743 h 973931"/>
                <a:gd name="connsiteX17" fmla="*/ 683418 w 1109662"/>
                <a:gd name="connsiteY17" fmla="*/ 588168 h 973931"/>
                <a:gd name="connsiteX18" fmla="*/ 661987 w 1109662"/>
                <a:gd name="connsiteY18" fmla="*/ 559593 h 973931"/>
                <a:gd name="connsiteX19" fmla="*/ 652462 w 1109662"/>
                <a:gd name="connsiteY19" fmla="*/ 542925 h 973931"/>
                <a:gd name="connsiteX20" fmla="*/ 628650 w 1109662"/>
                <a:gd name="connsiteY20" fmla="*/ 566737 h 973931"/>
                <a:gd name="connsiteX21" fmla="*/ 609600 w 1109662"/>
                <a:gd name="connsiteY21" fmla="*/ 576262 h 973931"/>
                <a:gd name="connsiteX22" fmla="*/ 590550 w 1109662"/>
                <a:gd name="connsiteY22" fmla="*/ 559593 h 973931"/>
                <a:gd name="connsiteX23" fmla="*/ 590550 w 1109662"/>
                <a:gd name="connsiteY23" fmla="*/ 545306 h 973931"/>
                <a:gd name="connsiteX24" fmla="*/ 614362 w 1109662"/>
                <a:gd name="connsiteY24" fmla="*/ 521493 h 973931"/>
                <a:gd name="connsiteX25" fmla="*/ 619125 w 1109662"/>
                <a:gd name="connsiteY25" fmla="*/ 514350 h 973931"/>
                <a:gd name="connsiteX26" fmla="*/ 609600 w 1109662"/>
                <a:gd name="connsiteY26" fmla="*/ 476250 h 973931"/>
                <a:gd name="connsiteX27" fmla="*/ 600075 w 1109662"/>
                <a:gd name="connsiteY27" fmla="*/ 452437 h 973931"/>
                <a:gd name="connsiteX28" fmla="*/ 607218 w 1109662"/>
                <a:gd name="connsiteY28" fmla="*/ 423862 h 973931"/>
                <a:gd name="connsiteX29" fmla="*/ 621506 w 1109662"/>
                <a:gd name="connsiteY29" fmla="*/ 359568 h 973931"/>
                <a:gd name="connsiteX30" fmla="*/ 645318 w 1109662"/>
                <a:gd name="connsiteY30" fmla="*/ 311943 h 973931"/>
                <a:gd name="connsiteX31" fmla="*/ 683418 w 1109662"/>
                <a:gd name="connsiteY31" fmla="*/ 328612 h 973931"/>
                <a:gd name="connsiteX32" fmla="*/ 695325 w 1109662"/>
                <a:gd name="connsiteY32" fmla="*/ 340518 h 973931"/>
                <a:gd name="connsiteX33" fmla="*/ 692943 w 1109662"/>
                <a:gd name="connsiteY33" fmla="*/ 409575 h 973931"/>
                <a:gd name="connsiteX34" fmla="*/ 762000 w 1109662"/>
                <a:gd name="connsiteY34" fmla="*/ 395287 h 973931"/>
                <a:gd name="connsiteX35" fmla="*/ 797718 w 1109662"/>
                <a:gd name="connsiteY35" fmla="*/ 419100 h 973931"/>
                <a:gd name="connsiteX36" fmla="*/ 857250 w 1109662"/>
                <a:gd name="connsiteY36" fmla="*/ 423862 h 973931"/>
                <a:gd name="connsiteX37" fmla="*/ 916782 w 1109662"/>
                <a:gd name="connsiteY37" fmla="*/ 388143 h 973931"/>
                <a:gd name="connsiteX38" fmla="*/ 1016793 w 1109662"/>
                <a:gd name="connsiteY38" fmla="*/ 390525 h 973931"/>
                <a:gd name="connsiteX39" fmla="*/ 1076325 w 1109662"/>
                <a:gd name="connsiteY39" fmla="*/ 340518 h 973931"/>
                <a:gd name="connsiteX40" fmla="*/ 1109662 w 1109662"/>
                <a:gd name="connsiteY40" fmla="*/ 288131 h 973931"/>
                <a:gd name="connsiteX41" fmla="*/ 1097756 w 1109662"/>
                <a:gd name="connsiteY41" fmla="*/ 280988 h 973931"/>
                <a:gd name="connsiteX42" fmla="*/ 1045368 w 1109662"/>
                <a:gd name="connsiteY42" fmla="*/ 269081 h 973931"/>
                <a:gd name="connsiteX43" fmla="*/ 1009650 w 1109662"/>
                <a:gd name="connsiteY43" fmla="*/ 271462 h 973931"/>
                <a:gd name="connsiteX44" fmla="*/ 983456 w 1109662"/>
                <a:gd name="connsiteY44" fmla="*/ 247650 h 973931"/>
                <a:gd name="connsiteX45" fmla="*/ 954881 w 1109662"/>
                <a:gd name="connsiteY45" fmla="*/ 240506 h 973931"/>
                <a:gd name="connsiteX46" fmla="*/ 942975 w 1109662"/>
                <a:gd name="connsiteY46" fmla="*/ 252412 h 973931"/>
                <a:gd name="connsiteX47" fmla="*/ 902493 w 1109662"/>
                <a:gd name="connsiteY47" fmla="*/ 250031 h 973931"/>
                <a:gd name="connsiteX48" fmla="*/ 890587 w 1109662"/>
                <a:gd name="connsiteY48" fmla="*/ 242887 h 973931"/>
                <a:gd name="connsiteX49" fmla="*/ 881062 w 1109662"/>
                <a:gd name="connsiteY49" fmla="*/ 214312 h 973931"/>
                <a:gd name="connsiteX50" fmla="*/ 883443 w 1109662"/>
                <a:gd name="connsiteY50" fmla="*/ 192881 h 973931"/>
                <a:gd name="connsiteX51" fmla="*/ 883443 w 1109662"/>
                <a:gd name="connsiteY51" fmla="*/ 192881 h 973931"/>
                <a:gd name="connsiteX52" fmla="*/ 847725 w 1109662"/>
                <a:gd name="connsiteY52" fmla="*/ 180975 h 973931"/>
                <a:gd name="connsiteX53" fmla="*/ 823912 w 1109662"/>
                <a:gd name="connsiteY53" fmla="*/ 176212 h 973931"/>
                <a:gd name="connsiteX54" fmla="*/ 819150 w 1109662"/>
                <a:gd name="connsiteY54" fmla="*/ 152400 h 973931"/>
                <a:gd name="connsiteX55" fmla="*/ 809625 w 1109662"/>
                <a:gd name="connsiteY55" fmla="*/ 126206 h 973931"/>
                <a:gd name="connsiteX56" fmla="*/ 792956 w 1109662"/>
                <a:gd name="connsiteY56" fmla="*/ 104775 h 973931"/>
                <a:gd name="connsiteX57" fmla="*/ 771525 w 1109662"/>
                <a:gd name="connsiteY57" fmla="*/ 92868 h 973931"/>
                <a:gd name="connsiteX58" fmla="*/ 752475 w 1109662"/>
                <a:gd name="connsiteY58" fmla="*/ 83343 h 973931"/>
                <a:gd name="connsiteX59" fmla="*/ 721518 w 1109662"/>
                <a:gd name="connsiteY59" fmla="*/ 61912 h 973931"/>
                <a:gd name="connsiteX60" fmla="*/ 700087 w 1109662"/>
                <a:gd name="connsiteY60" fmla="*/ 47625 h 973931"/>
                <a:gd name="connsiteX61" fmla="*/ 688181 w 1109662"/>
                <a:gd name="connsiteY61" fmla="*/ 21431 h 973931"/>
                <a:gd name="connsiteX62" fmla="*/ 671512 w 1109662"/>
                <a:gd name="connsiteY62" fmla="*/ 28575 h 973931"/>
                <a:gd name="connsiteX63" fmla="*/ 654843 w 1109662"/>
                <a:gd name="connsiteY63" fmla="*/ 40481 h 973931"/>
                <a:gd name="connsiteX64" fmla="*/ 640556 w 1109662"/>
                <a:gd name="connsiteY64" fmla="*/ 23812 h 973931"/>
                <a:gd name="connsiteX65" fmla="*/ 611981 w 1109662"/>
                <a:gd name="connsiteY65" fmla="*/ 28575 h 973931"/>
                <a:gd name="connsiteX66" fmla="*/ 590550 w 1109662"/>
                <a:gd name="connsiteY66" fmla="*/ 30956 h 973931"/>
                <a:gd name="connsiteX67" fmla="*/ 583406 w 1109662"/>
                <a:gd name="connsiteY67" fmla="*/ 16668 h 973931"/>
                <a:gd name="connsiteX68" fmla="*/ 552450 w 1109662"/>
                <a:gd name="connsiteY68" fmla="*/ 14287 h 973931"/>
                <a:gd name="connsiteX69" fmla="*/ 528637 w 1109662"/>
                <a:gd name="connsiteY69" fmla="*/ 19050 h 973931"/>
                <a:gd name="connsiteX70" fmla="*/ 500062 w 1109662"/>
                <a:gd name="connsiteY70" fmla="*/ 0 h 973931"/>
                <a:gd name="connsiteX71" fmla="*/ 469106 w 1109662"/>
                <a:gd name="connsiteY71" fmla="*/ 4762 h 973931"/>
                <a:gd name="connsiteX72" fmla="*/ 452437 w 1109662"/>
                <a:gd name="connsiteY72" fmla="*/ 21431 h 973931"/>
                <a:gd name="connsiteX73" fmla="*/ 481012 w 1109662"/>
                <a:gd name="connsiteY73" fmla="*/ 42862 h 973931"/>
                <a:gd name="connsiteX74" fmla="*/ 447675 w 1109662"/>
                <a:gd name="connsiteY74" fmla="*/ 76200 h 973931"/>
                <a:gd name="connsiteX75" fmla="*/ 419100 w 1109662"/>
                <a:gd name="connsiteY75" fmla="*/ 92868 h 973931"/>
                <a:gd name="connsiteX76" fmla="*/ 404812 w 1109662"/>
                <a:gd name="connsiteY76" fmla="*/ 85725 h 973931"/>
                <a:gd name="connsiteX77" fmla="*/ 383381 w 1109662"/>
                <a:gd name="connsiteY77" fmla="*/ 135731 h 973931"/>
                <a:gd name="connsiteX78" fmla="*/ 371475 w 1109662"/>
                <a:gd name="connsiteY78" fmla="*/ 166687 h 973931"/>
                <a:gd name="connsiteX79" fmla="*/ 342900 w 1109662"/>
                <a:gd name="connsiteY79" fmla="*/ 169068 h 973931"/>
                <a:gd name="connsiteX80" fmla="*/ 316706 w 1109662"/>
                <a:gd name="connsiteY80" fmla="*/ 169068 h 973931"/>
                <a:gd name="connsiteX81" fmla="*/ 297656 w 1109662"/>
                <a:gd name="connsiteY81" fmla="*/ 180975 h 973931"/>
                <a:gd name="connsiteX82" fmla="*/ 271462 w 1109662"/>
                <a:gd name="connsiteY82" fmla="*/ 207168 h 973931"/>
                <a:gd name="connsiteX83" fmla="*/ 254793 w 1109662"/>
                <a:gd name="connsiteY83" fmla="*/ 221456 h 973931"/>
                <a:gd name="connsiteX84" fmla="*/ 233362 w 1109662"/>
                <a:gd name="connsiteY84" fmla="*/ 226218 h 973931"/>
                <a:gd name="connsiteX85" fmla="*/ 207168 w 1109662"/>
                <a:gd name="connsiteY85" fmla="*/ 226218 h 973931"/>
                <a:gd name="connsiteX86" fmla="*/ 202406 w 1109662"/>
                <a:gd name="connsiteY86" fmla="*/ 252412 h 973931"/>
                <a:gd name="connsiteX87" fmla="*/ 204787 w 1109662"/>
                <a:gd name="connsiteY87" fmla="*/ 278606 h 973931"/>
                <a:gd name="connsiteX88" fmla="*/ 195262 w 1109662"/>
                <a:gd name="connsiteY88" fmla="*/ 295275 h 973931"/>
                <a:gd name="connsiteX89" fmla="*/ 169068 w 1109662"/>
                <a:gd name="connsiteY89" fmla="*/ 297656 h 973931"/>
                <a:gd name="connsiteX90" fmla="*/ 138112 w 1109662"/>
                <a:gd name="connsiteY90" fmla="*/ 297656 h 973931"/>
                <a:gd name="connsiteX91" fmla="*/ 114300 w 1109662"/>
                <a:gd name="connsiteY91" fmla="*/ 297656 h 973931"/>
                <a:gd name="connsiteX92" fmla="*/ 109537 w 1109662"/>
                <a:gd name="connsiteY92" fmla="*/ 326231 h 973931"/>
                <a:gd name="connsiteX93" fmla="*/ 109537 w 1109662"/>
                <a:gd name="connsiteY93" fmla="*/ 354806 h 973931"/>
                <a:gd name="connsiteX94" fmla="*/ 123825 w 1109662"/>
                <a:gd name="connsiteY94" fmla="*/ 381000 h 973931"/>
                <a:gd name="connsiteX95" fmla="*/ 128587 w 1109662"/>
                <a:gd name="connsiteY95" fmla="*/ 421481 h 973931"/>
                <a:gd name="connsiteX96" fmla="*/ 102393 w 1109662"/>
                <a:gd name="connsiteY96" fmla="*/ 447675 h 973931"/>
                <a:gd name="connsiteX97" fmla="*/ 73818 w 1109662"/>
                <a:gd name="connsiteY97" fmla="*/ 464343 h 973931"/>
                <a:gd name="connsiteX98" fmla="*/ 52387 w 1109662"/>
                <a:gd name="connsiteY98" fmla="*/ 466725 h 973931"/>
                <a:gd name="connsiteX99" fmla="*/ 26193 w 1109662"/>
                <a:gd name="connsiteY99" fmla="*/ 471487 h 973931"/>
                <a:gd name="connsiteX100" fmla="*/ 9525 w 1109662"/>
                <a:gd name="connsiteY100" fmla="*/ 488156 h 973931"/>
                <a:gd name="connsiteX101" fmla="*/ 9525 w 1109662"/>
                <a:gd name="connsiteY101" fmla="*/ 488156 h 973931"/>
                <a:gd name="connsiteX102" fmla="*/ 4762 w 1109662"/>
                <a:gd name="connsiteY102" fmla="*/ 531018 h 973931"/>
                <a:gd name="connsiteX103" fmla="*/ 0 w 1109662"/>
                <a:gd name="connsiteY103" fmla="*/ 557212 h 973931"/>
                <a:gd name="connsiteX104" fmla="*/ 11906 w 1109662"/>
                <a:gd name="connsiteY104" fmla="*/ 573881 h 973931"/>
                <a:gd name="connsiteX105" fmla="*/ 14287 w 1109662"/>
                <a:gd name="connsiteY105" fmla="*/ 604837 h 973931"/>
                <a:gd name="connsiteX106" fmla="*/ 9525 w 1109662"/>
                <a:gd name="connsiteY106" fmla="*/ 621506 h 973931"/>
                <a:gd name="connsiteX107" fmla="*/ 38100 w 1109662"/>
                <a:gd name="connsiteY107" fmla="*/ 650080 h 973931"/>
                <a:gd name="connsiteX108" fmla="*/ 11906 w 1109662"/>
                <a:gd name="connsiteY108" fmla="*/ 671512 h 973931"/>
                <a:gd name="connsiteX109" fmla="*/ 16668 w 1109662"/>
                <a:gd name="connsiteY109" fmla="*/ 709612 h 973931"/>
                <a:gd name="connsiteX110" fmla="*/ 19050 w 1109662"/>
                <a:gd name="connsiteY110" fmla="*/ 754856 h 973931"/>
                <a:gd name="connsiteX111" fmla="*/ 78581 w 1109662"/>
                <a:gd name="connsiteY111" fmla="*/ 769143 h 973931"/>
                <a:gd name="connsiteX112" fmla="*/ 111918 w 1109662"/>
                <a:gd name="connsiteY112" fmla="*/ 812006 h 973931"/>
                <a:gd name="connsiteX113" fmla="*/ 150018 w 1109662"/>
                <a:gd name="connsiteY113" fmla="*/ 812006 h 973931"/>
                <a:gd name="connsiteX114" fmla="*/ 171450 w 1109662"/>
                <a:gd name="connsiteY114" fmla="*/ 821531 h 973931"/>
                <a:gd name="connsiteX115" fmla="*/ 197643 w 1109662"/>
                <a:gd name="connsiteY115" fmla="*/ 809625 h 973931"/>
                <a:gd name="connsiteX116" fmla="*/ 219075 w 1109662"/>
                <a:gd name="connsiteY116" fmla="*/ 821531 h 973931"/>
                <a:gd name="connsiteX117" fmla="*/ 259556 w 1109662"/>
                <a:gd name="connsiteY117" fmla="*/ 823912 h 973931"/>
                <a:gd name="connsiteX118" fmla="*/ 273843 w 1109662"/>
                <a:gd name="connsiteY118" fmla="*/ 847725 h 973931"/>
                <a:gd name="connsiteX119" fmla="*/ 276225 w 1109662"/>
                <a:gd name="connsiteY119" fmla="*/ 881062 h 973931"/>
                <a:gd name="connsiteX120" fmla="*/ 319087 w 1109662"/>
                <a:gd name="connsiteY120" fmla="*/ 876300 h 973931"/>
                <a:gd name="connsiteX121" fmla="*/ 359568 w 1109662"/>
                <a:gd name="connsiteY121" fmla="*/ 878681 h 973931"/>
                <a:gd name="connsiteX122" fmla="*/ 381000 w 1109662"/>
                <a:gd name="connsiteY122" fmla="*/ 921543 h 973931"/>
                <a:gd name="connsiteX123" fmla="*/ 407193 w 1109662"/>
                <a:gd name="connsiteY123" fmla="*/ 938212 h 973931"/>
                <a:gd name="connsiteX124" fmla="*/ 433387 w 1109662"/>
                <a:gd name="connsiteY124" fmla="*/ 931068 h 973931"/>
                <a:gd name="connsiteX125" fmla="*/ 450056 w 1109662"/>
                <a:gd name="connsiteY125" fmla="*/ 919162 h 973931"/>
                <a:gd name="connsiteX126" fmla="*/ 476250 w 1109662"/>
                <a:gd name="connsiteY126" fmla="*/ 931068 h 973931"/>
                <a:gd name="connsiteX127" fmla="*/ 504825 w 1109662"/>
                <a:gd name="connsiteY127" fmla="*/ 931068 h 973931"/>
                <a:gd name="connsiteX128" fmla="*/ 526256 w 1109662"/>
                <a:gd name="connsiteY128" fmla="*/ 916781 h 973931"/>
                <a:gd name="connsiteX129" fmla="*/ 535781 w 1109662"/>
                <a:gd name="connsiteY129" fmla="*/ 952500 h 973931"/>
                <a:gd name="connsiteX130" fmla="*/ 578643 w 1109662"/>
                <a:gd name="connsiteY130" fmla="*/ 973931 h 973931"/>
                <a:gd name="connsiteX131" fmla="*/ 616743 w 1109662"/>
                <a:gd name="connsiteY131" fmla="*/ 959643 h 973931"/>
                <a:gd name="connsiteX0" fmla="*/ 616743 w 1109662"/>
                <a:gd name="connsiteY0" fmla="*/ 959643 h 973931"/>
                <a:gd name="connsiteX1" fmla="*/ 595312 w 1109662"/>
                <a:gd name="connsiteY1" fmla="*/ 914400 h 973931"/>
                <a:gd name="connsiteX2" fmla="*/ 631031 w 1109662"/>
                <a:gd name="connsiteY2" fmla="*/ 904875 h 973931"/>
                <a:gd name="connsiteX3" fmla="*/ 614362 w 1109662"/>
                <a:gd name="connsiteY3" fmla="*/ 876300 h 973931"/>
                <a:gd name="connsiteX4" fmla="*/ 623888 w 1109662"/>
                <a:gd name="connsiteY4" fmla="*/ 845343 h 973931"/>
                <a:gd name="connsiteX5" fmla="*/ 638175 w 1109662"/>
                <a:gd name="connsiteY5" fmla="*/ 831056 h 973931"/>
                <a:gd name="connsiteX6" fmla="*/ 652462 w 1109662"/>
                <a:gd name="connsiteY6" fmla="*/ 816768 h 973931"/>
                <a:gd name="connsiteX7" fmla="*/ 642937 w 1109662"/>
                <a:gd name="connsiteY7" fmla="*/ 790575 h 973931"/>
                <a:gd name="connsiteX8" fmla="*/ 633412 w 1109662"/>
                <a:gd name="connsiteY8" fmla="*/ 769143 h 973931"/>
                <a:gd name="connsiteX9" fmla="*/ 661987 w 1109662"/>
                <a:gd name="connsiteY9" fmla="*/ 752475 h 973931"/>
                <a:gd name="connsiteX10" fmla="*/ 635793 w 1109662"/>
                <a:gd name="connsiteY10" fmla="*/ 738187 h 973931"/>
                <a:gd name="connsiteX11" fmla="*/ 661987 w 1109662"/>
                <a:gd name="connsiteY11" fmla="*/ 719137 h 973931"/>
                <a:gd name="connsiteX12" fmla="*/ 664368 w 1109662"/>
                <a:gd name="connsiteY12" fmla="*/ 690562 h 973931"/>
                <a:gd name="connsiteX13" fmla="*/ 695325 w 1109662"/>
                <a:gd name="connsiteY13" fmla="*/ 690562 h 973931"/>
                <a:gd name="connsiteX14" fmla="*/ 728662 w 1109662"/>
                <a:gd name="connsiteY14" fmla="*/ 673893 h 973931"/>
                <a:gd name="connsiteX15" fmla="*/ 731043 w 1109662"/>
                <a:gd name="connsiteY15" fmla="*/ 654843 h 973931"/>
                <a:gd name="connsiteX16" fmla="*/ 704850 w 1109662"/>
                <a:gd name="connsiteY16" fmla="*/ 616743 h 973931"/>
                <a:gd name="connsiteX17" fmla="*/ 683418 w 1109662"/>
                <a:gd name="connsiteY17" fmla="*/ 588168 h 973931"/>
                <a:gd name="connsiteX18" fmla="*/ 661987 w 1109662"/>
                <a:gd name="connsiteY18" fmla="*/ 559593 h 973931"/>
                <a:gd name="connsiteX19" fmla="*/ 652462 w 1109662"/>
                <a:gd name="connsiteY19" fmla="*/ 542925 h 973931"/>
                <a:gd name="connsiteX20" fmla="*/ 628650 w 1109662"/>
                <a:gd name="connsiteY20" fmla="*/ 566737 h 973931"/>
                <a:gd name="connsiteX21" fmla="*/ 609600 w 1109662"/>
                <a:gd name="connsiteY21" fmla="*/ 576262 h 973931"/>
                <a:gd name="connsiteX22" fmla="*/ 590550 w 1109662"/>
                <a:gd name="connsiteY22" fmla="*/ 559593 h 973931"/>
                <a:gd name="connsiteX23" fmla="*/ 590550 w 1109662"/>
                <a:gd name="connsiteY23" fmla="*/ 545306 h 973931"/>
                <a:gd name="connsiteX24" fmla="*/ 614362 w 1109662"/>
                <a:gd name="connsiteY24" fmla="*/ 521493 h 973931"/>
                <a:gd name="connsiteX25" fmla="*/ 619125 w 1109662"/>
                <a:gd name="connsiteY25" fmla="*/ 514350 h 973931"/>
                <a:gd name="connsiteX26" fmla="*/ 609600 w 1109662"/>
                <a:gd name="connsiteY26" fmla="*/ 476250 h 973931"/>
                <a:gd name="connsiteX27" fmla="*/ 600075 w 1109662"/>
                <a:gd name="connsiteY27" fmla="*/ 452437 h 973931"/>
                <a:gd name="connsiteX28" fmla="*/ 607218 w 1109662"/>
                <a:gd name="connsiteY28" fmla="*/ 423862 h 973931"/>
                <a:gd name="connsiteX29" fmla="*/ 621506 w 1109662"/>
                <a:gd name="connsiteY29" fmla="*/ 359568 h 973931"/>
                <a:gd name="connsiteX30" fmla="*/ 645318 w 1109662"/>
                <a:gd name="connsiteY30" fmla="*/ 311943 h 973931"/>
                <a:gd name="connsiteX31" fmla="*/ 683418 w 1109662"/>
                <a:gd name="connsiteY31" fmla="*/ 328612 h 973931"/>
                <a:gd name="connsiteX32" fmla="*/ 695325 w 1109662"/>
                <a:gd name="connsiteY32" fmla="*/ 340518 h 973931"/>
                <a:gd name="connsiteX33" fmla="*/ 692943 w 1109662"/>
                <a:gd name="connsiteY33" fmla="*/ 409575 h 973931"/>
                <a:gd name="connsiteX34" fmla="*/ 762000 w 1109662"/>
                <a:gd name="connsiteY34" fmla="*/ 395287 h 973931"/>
                <a:gd name="connsiteX35" fmla="*/ 797718 w 1109662"/>
                <a:gd name="connsiteY35" fmla="*/ 419100 h 973931"/>
                <a:gd name="connsiteX36" fmla="*/ 857250 w 1109662"/>
                <a:gd name="connsiteY36" fmla="*/ 423862 h 973931"/>
                <a:gd name="connsiteX37" fmla="*/ 916782 w 1109662"/>
                <a:gd name="connsiteY37" fmla="*/ 388143 h 973931"/>
                <a:gd name="connsiteX38" fmla="*/ 1016793 w 1109662"/>
                <a:gd name="connsiteY38" fmla="*/ 390525 h 973931"/>
                <a:gd name="connsiteX39" fmla="*/ 1076325 w 1109662"/>
                <a:gd name="connsiteY39" fmla="*/ 340518 h 973931"/>
                <a:gd name="connsiteX40" fmla="*/ 1109662 w 1109662"/>
                <a:gd name="connsiteY40" fmla="*/ 288131 h 973931"/>
                <a:gd name="connsiteX41" fmla="*/ 1097756 w 1109662"/>
                <a:gd name="connsiteY41" fmla="*/ 280988 h 973931"/>
                <a:gd name="connsiteX42" fmla="*/ 1045368 w 1109662"/>
                <a:gd name="connsiteY42" fmla="*/ 269081 h 973931"/>
                <a:gd name="connsiteX43" fmla="*/ 1009650 w 1109662"/>
                <a:gd name="connsiteY43" fmla="*/ 271462 h 973931"/>
                <a:gd name="connsiteX44" fmla="*/ 983456 w 1109662"/>
                <a:gd name="connsiteY44" fmla="*/ 247650 h 973931"/>
                <a:gd name="connsiteX45" fmla="*/ 954881 w 1109662"/>
                <a:gd name="connsiteY45" fmla="*/ 240506 h 973931"/>
                <a:gd name="connsiteX46" fmla="*/ 942975 w 1109662"/>
                <a:gd name="connsiteY46" fmla="*/ 252412 h 973931"/>
                <a:gd name="connsiteX47" fmla="*/ 902493 w 1109662"/>
                <a:gd name="connsiteY47" fmla="*/ 250031 h 973931"/>
                <a:gd name="connsiteX48" fmla="*/ 890587 w 1109662"/>
                <a:gd name="connsiteY48" fmla="*/ 242887 h 973931"/>
                <a:gd name="connsiteX49" fmla="*/ 881062 w 1109662"/>
                <a:gd name="connsiteY49" fmla="*/ 214312 h 973931"/>
                <a:gd name="connsiteX50" fmla="*/ 883443 w 1109662"/>
                <a:gd name="connsiteY50" fmla="*/ 192881 h 973931"/>
                <a:gd name="connsiteX51" fmla="*/ 883443 w 1109662"/>
                <a:gd name="connsiteY51" fmla="*/ 192881 h 973931"/>
                <a:gd name="connsiteX52" fmla="*/ 847725 w 1109662"/>
                <a:gd name="connsiteY52" fmla="*/ 180975 h 973931"/>
                <a:gd name="connsiteX53" fmla="*/ 823912 w 1109662"/>
                <a:gd name="connsiteY53" fmla="*/ 176212 h 973931"/>
                <a:gd name="connsiteX54" fmla="*/ 819150 w 1109662"/>
                <a:gd name="connsiteY54" fmla="*/ 152400 h 973931"/>
                <a:gd name="connsiteX55" fmla="*/ 809625 w 1109662"/>
                <a:gd name="connsiteY55" fmla="*/ 126206 h 973931"/>
                <a:gd name="connsiteX56" fmla="*/ 792956 w 1109662"/>
                <a:gd name="connsiteY56" fmla="*/ 104775 h 973931"/>
                <a:gd name="connsiteX57" fmla="*/ 771525 w 1109662"/>
                <a:gd name="connsiteY57" fmla="*/ 92868 h 973931"/>
                <a:gd name="connsiteX58" fmla="*/ 752475 w 1109662"/>
                <a:gd name="connsiteY58" fmla="*/ 83343 h 973931"/>
                <a:gd name="connsiteX59" fmla="*/ 721518 w 1109662"/>
                <a:gd name="connsiteY59" fmla="*/ 61912 h 973931"/>
                <a:gd name="connsiteX60" fmla="*/ 700087 w 1109662"/>
                <a:gd name="connsiteY60" fmla="*/ 47625 h 973931"/>
                <a:gd name="connsiteX61" fmla="*/ 688181 w 1109662"/>
                <a:gd name="connsiteY61" fmla="*/ 21431 h 973931"/>
                <a:gd name="connsiteX62" fmla="*/ 671512 w 1109662"/>
                <a:gd name="connsiteY62" fmla="*/ 28575 h 973931"/>
                <a:gd name="connsiteX63" fmla="*/ 654843 w 1109662"/>
                <a:gd name="connsiteY63" fmla="*/ 40481 h 973931"/>
                <a:gd name="connsiteX64" fmla="*/ 640556 w 1109662"/>
                <a:gd name="connsiteY64" fmla="*/ 23812 h 973931"/>
                <a:gd name="connsiteX65" fmla="*/ 611981 w 1109662"/>
                <a:gd name="connsiteY65" fmla="*/ 28575 h 973931"/>
                <a:gd name="connsiteX66" fmla="*/ 590550 w 1109662"/>
                <a:gd name="connsiteY66" fmla="*/ 30956 h 973931"/>
                <a:gd name="connsiteX67" fmla="*/ 583406 w 1109662"/>
                <a:gd name="connsiteY67" fmla="*/ 16668 h 973931"/>
                <a:gd name="connsiteX68" fmla="*/ 552450 w 1109662"/>
                <a:gd name="connsiteY68" fmla="*/ 14287 h 973931"/>
                <a:gd name="connsiteX69" fmla="*/ 528637 w 1109662"/>
                <a:gd name="connsiteY69" fmla="*/ 19050 h 973931"/>
                <a:gd name="connsiteX70" fmla="*/ 500062 w 1109662"/>
                <a:gd name="connsiteY70" fmla="*/ 0 h 973931"/>
                <a:gd name="connsiteX71" fmla="*/ 469106 w 1109662"/>
                <a:gd name="connsiteY71" fmla="*/ 4762 h 973931"/>
                <a:gd name="connsiteX72" fmla="*/ 452437 w 1109662"/>
                <a:gd name="connsiteY72" fmla="*/ 21431 h 973931"/>
                <a:gd name="connsiteX73" fmla="*/ 481012 w 1109662"/>
                <a:gd name="connsiteY73" fmla="*/ 42862 h 973931"/>
                <a:gd name="connsiteX74" fmla="*/ 447675 w 1109662"/>
                <a:gd name="connsiteY74" fmla="*/ 76200 h 973931"/>
                <a:gd name="connsiteX75" fmla="*/ 419100 w 1109662"/>
                <a:gd name="connsiteY75" fmla="*/ 92868 h 973931"/>
                <a:gd name="connsiteX76" fmla="*/ 404812 w 1109662"/>
                <a:gd name="connsiteY76" fmla="*/ 85725 h 973931"/>
                <a:gd name="connsiteX77" fmla="*/ 383381 w 1109662"/>
                <a:gd name="connsiteY77" fmla="*/ 135731 h 973931"/>
                <a:gd name="connsiteX78" fmla="*/ 371475 w 1109662"/>
                <a:gd name="connsiteY78" fmla="*/ 166687 h 973931"/>
                <a:gd name="connsiteX79" fmla="*/ 342900 w 1109662"/>
                <a:gd name="connsiteY79" fmla="*/ 169068 h 973931"/>
                <a:gd name="connsiteX80" fmla="*/ 316706 w 1109662"/>
                <a:gd name="connsiteY80" fmla="*/ 169068 h 973931"/>
                <a:gd name="connsiteX81" fmla="*/ 297656 w 1109662"/>
                <a:gd name="connsiteY81" fmla="*/ 180975 h 973931"/>
                <a:gd name="connsiteX82" fmla="*/ 271462 w 1109662"/>
                <a:gd name="connsiteY82" fmla="*/ 207168 h 973931"/>
                <a:gd name="connsiteX83" fmla="*/ 254793 w 1109662"/>
                <a:gd name="connsiteY83" fmla="*/ 221456 h 973931"/>
                <a:gd name="connsiteX84" fmla="*/ 233362 w 1109662"/>
                <a:gd name="connsiteY84" fmla="*/ 226218 h 973931"/>
                <a:gd name="connsiteX85" fmla="*/ 207168 w 1109662"/>
                <a:gd name="connsiteY85" fmla="*/ 226218 h 973931"/>
                <a:gd name="connsiteX86" fmla="*/ 202406 w 1109662"/>
                <a:gd name="connsiteY86" fmla="*/ 252412 h 973931"/>
                <a:gd name="connsiteX87" fmla="*/ 204787 w 1109662"/>
                <a:gd name="connsiteY87" fmla="*/ 278606 h 973931"/>
                <a:gd name="connsiteX88" fmla="*/ 195262 w 1109662"/>
                <a:gd name="connsiteY88" fmla="*/ 295275 h 973931"/>
                <a:gd name="connsiteX89" fmla="*/ 169068 w 1109662"/>
                <a:gd name="connsiteY89" fmla="*/ 297656 h 973931"/>
                <a:gd name="connsiteX90" fmla="*/ 138112 w 1109662"/>
                <a:gd name="connsiteY90" fmla="*/ 297656 h 973931"/>
                <a:gd name="connsiteX91" fmla="*/ 114300 w 1109662"/>
                <a:gd name="connsiteY91" fmla="*/ 297656 h 973931"/>
                <a:gd name="connsiteX92" fmla="*/ 109537 w 1109662"/>
                <a:gd name="connsiteY92" fmla="*/ 326231 h 973931"/>
                <a:gd name="connsiteX93" fmla="*/ 109537 w 1109662"/>
                <a:gd name="connsiteY93" fmla="*/ 354806 h 973931"/>
                <a:gd name="connsiteX94" fmla="*/ 123825 w 1109662"/>
                <a:gd name="connsiteY94" fmla="*/ 381000 h 973931"/>
                <a:gd name="connsiteX95" fmla="*/ 128587 w 1109662"/>
                <a:gd name="connsiteY95" fmla="*/ 421481 h 973931"/>
                <a:gd name="connsiteX96" fmla="*/ 102393 w 1109662"/>
                <a:gd name="connsiteY96" fmla="*/ 447675 h 973931"/>
                <a:gd name="connsiteX97" fmla="*/ 73818 w 1109662"/>
                <a:gd name="connsiteY97" fmla="*/ 464343 h 973931"/>
                <a:gd name="connsiteX98" fmla="*/ 52387 w 1109662"/>
                <a:gd name="connsiteY98" fmla="*/ 466725 h 973931"/>
                <a:gd name="connsiteX99" fmla="*/ 26193 w 1109662"/>
                <a:gd name="connsiteY99" fmla="*/ 471487 h 973931"/>
                <a:gd name="connsiteX100" fmla="*/ 9525 w 1109662"/>
                <a:gd name="connsiteY100" fmla="*/ 488156 h 973931"/>
                <a:gd name="connsiteX101" fmla="*/ 9525 w 1109662"/>
                <a:gd name="connsiteY101" fmla="*/ 488156 h 973931"/>
                <a:gd name="connsiteX102" fmla="*/ 4762 w 1109662"/>
                <a:gd name="connsiteY102" fmla="*/ 531018 h 973931"/>
                <a:gd name="connsiteX103" fmla="*/ 0 w 1109662"/>
                <a:gd name="connsiteY103" fmla="*/ 557212 h 973931"/>
                <a:gd name="connsiteX104" fmla="*/ 11906 w 1109662"/>
                <a:gd name="connsiteY104" fmla="*/ 573881 h 973931"/>
                <a:gd name="connsiteX105" fmla="*/ 14287 w 1109662"/>
                <a:gd name="connsiteY105" fmla="*/ 604837 h 973931"/>
                <a:gd name="connsiteX106" fmla="*/ 9525 w 1109662"/>
                <a:gd name="connsiteY106" fmla="*/ 621506 h 973931"/>
                <a:gd name="connsiteX107" fmla="*/ 38100 w 1109662"/>
                <a:gd name="connsiteY107" fmla="*/ 650080 h 973931"/>
                <a:gd name="connsiteX108" fmla="*/ 11906 w 1109662"/>
                <a:gd name="connsiteY108" fmla="*/ 671512 h 973931"/>
                <a:gd name="connsiteX109" fmla="*/ 19049 w 1109662"/>
                <a:gd name="connsiteY109" fmla="*/ 709612 h 973931"/>
                <a:gd name="connsiteX110" fmla="*/ 19050 w 1109662"/>
                <a:gd name="connsiteY110" fmla="*/ 754856 h 973931"/>
                <a:gd name="connsiteX111" fmla="*/ 78581 w 1109662"/>
                <a:gd name="connsiteY111" fmla="*/ 769143 h 973931"/>
                <a:gd name="connsiteX112" fmla="*/ 111918 w 1109662"/>
                <a:gd name="connsiteY112" fmla="*/ 812006 h 973931"/>
                <a:gd name="connsiteX113" fmla="*/ 150018 w 1109662"/>
                <a:gd name="connsiteY113" fmla="*/ 812006 h 973931"/>
                <a:gd name="connsiteX114" fmla="*/ 171450 w 1109662"/>
                <a:gd name="connsiteY114" fmla="*/ 821531 h 973931"/>
                <a:gd name="connsiteX115" fmla="*/ 197643 w 1109662"/>
                <a:gd name="connsiteY115" fmla="*/ 809625 h 973931"/>
                <a:gd name="connsiteX116" fmla="*/ 219075 w 1109662"/>
                <a:gd name="connsiteY116" fmla="*/ 821531 h 973931"/>
                <a:gd name="connsiteX117" fmla="*/ 259556 w 1109662"/>
                <a:gd name="connsiteY117" fmla="*/ 823912 h 973931"/>
                <a:gd name="connsiteX118" fmla="*/ 273843 w 1109662"/>
                <a:gd name="connsiteY118" fmla="*/ 847725 h 973931"/>
                <a:gd name="connsiteX119" fmla="*/ 276225 w 1109662"/>
                <a:gd name="connsiteY119" fmla="*/ 881062 h 973931"/>
                <a:gd name="connsiteX120" fmla="*/ 319087 w 1109662"/>
                <a:gd name="connsiteY120" fmla="*/ 876300 h 973931"/>
                <a:gd name="connsiteX121" fmla="*/ 359568 w 1109662"/>
                <a:gd name="connsiteY121" fmla="*/ 878681 h 973931"/>
                <a:gd name="connsiteX122" fmla="*/ 381000 w 1109662"/>
                <a:gd name="connsiteY122" fmla="*/ 921543 h 973931"/>
                <a:gd name="connsiteX123" fmla="*/ 407193 w 1109662"/>
                <a:gd name="connsiteY123" fmla="*/ 938212 h 973931"/>
                <a:gd name="connsiteX124" fmla="*/ 433387 w 1109662"/>
                <a:gd name="connsiteY124" fmla="*/ 931068 h 973931"/>
                <a:gd name="connsiteX125" fmla="*/ 450056 w 1109662"/>
                <a:gd name="connsiteY125" fmla="*/ 919162 h 973931"/>
                <a:gd name="connsiteX126" fmla="*/ 476250 w 1109662"/>
                <a:gd name="connsiteY126" fmla="*/ 931068 h 973931"/>
                <a:gd name="connsiteX127" fmla="*/ 504825 w 1109662"/>
                <a:gd name="connsiteY127" fmla="*/ 931068 h 973931"/>
                <a:gd name="connsiteX128" fmla="*/ 526256 w 1109662"/>
                <a:gd name="connsiteY128" fmla="*/ 916781 h 973931"/>
                <a:gd name="connsiteX129" fmla="*/ 535781 w 1109662"/>
                <a:gd name="connsiteY129" fmla="*/ 952500 h 973931"/>
                <a:gd name="connsiteX130" fmla="*/ 578643 w 1109662"/>
                <a:gd name="connsiteY130" fmla="*/ 973931 h 973931"/>
                <a:gd name="connsiteX131" fmla="*/ 616743 w 1109662"/>
                <a:gd name="connsiteY131" fmla="*/ 959643 h 97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09662" h="973931">
                  <a:moveTo>
                    <a:pt x="616743" y="959643"/>
                  </a:moveTo>
                  <a:lnTo>
                    <a:pt x="595312" y="914400"/>
                  </a:lnTo>
                  <a:lnTo>
                    <a:pt x="631031" y="904875"/>
                  </a:lnTo>
                  <a:lnTo>
                    <a:pt x="614362" y="876300"/>
                  </a:lnTo>
                  <a:lnTo>
                    <a:pt x="623888" y="845343"/>
                  </a:lnTo>
                  <a:lnTo>
                    <a:pt x="638175" y="831056"/>
                  </a:lnTo>
                  <a:lnTo>
                    <a:pt x="652462" y="816768"/>
                  </a:lnTo>
                  <a:lnTo>
                    <a:pt x="642937" y="790575"/>
                  </a:lnTo>
                  <a:lnTo>
                    <a:pt x="633412" y="769143"/>
                  </a:lnTo>
                  <a:lnTo>
                    <a:pt x="661987" y="752475"/>
                  </a:lnTo>
                  <a:lnTo>
                    <a:pt x="635793" y="738187"/>
                  </a:lnTo>
                  <a:lnTo>
                    <a:pt x="661987" y="719137"/>
                  </a:lnTo>
                  <a:lnTo>
                    <a:pt x="664368" y="690562"/>
                  </a:lnTo>
                  <a:lnTo>
                    <a:pt x="695325" y="690562"/>
                  </a:lnTo>
                  <a:lnTo>
                    <a:pt x="728662" y="673893"/>
                  </a:lnTo>
                  <a:lnTo>
                    <a:pt x="731043" y="654843"/>
                  </a:lnTo>
                  <a:lnTo>
                    <a:pt x="704850" y="616743"/>
                  </a:lnTo>
                  <a:lnTo>
                    <a:pt x="683418" y="588168"/>
                  </a:lnTo>
                  <a:lnTo>
                    <a:pt x="661987" y="559593"/>
                  </a:lnTo>
                  <a:lnTo>
                    <a:pt x="652462" y="542925"/>
                  </a:lnTo>
                  <a:lnTo>
                    <a:pt x="628650" y="566737"/>
                  </a:lnTo>
                  <a:lnTo>
                    <a:pt x="609600" y="576262"/>
                  </a:lnTo>
                  <a:lnTo>
                    <a:pt x="590550" y="559593"/>
                  </a:lnTo>
                  <a:lnTo>
                    <a:pt x="590550" y="545306"/>
                  </a:lnTo>
                  <a:lnTo>
                    <a:pt x="614362" y="521493"/>
                  </a:lnTo>
                  <a:lnTo>
                    <a:pt x="619125" y="514350"/>
                  </a:lnTo>
                  <a:lnTo>
                    <a:pt x="609600" y="476250"/>
                  </a:lnTo>
                  <a:lnTo>
                    <a:pt x="600075" y="452437"/>
                  </a:lnTo>
                  <a:lnTo>
                    <a:pt x="607218" y="423862"/>
                  </a:lnTo>
                  <a:lnTo>
                    <a:pt x="621506" y="359568"/>
                  </a:lnTo>
                  <a:lnTo>
                    <a:pt x="645318" y="311943"/>
                  </a:lnTo>
                  <a:lnTo>
                    <a:pt x="683418" y="328612"/>
                  </a:lnTo>
                  <a:lnTo>
                    <a:pt x="695325" y="340518"/>
                  </a:lnTo>
                  <a:lnTo>
                    <a:pt x="692943" y="409575"/>
                  </a:lnTo>
                  <a:lnTo>
                    <a:pt x="762000" y="395287"/>
                  </a:lnTo>
                  <a:lnTo>
                    <a:pt x="797718" y="419100"/>
                  </a:lnTo>
                  <a:lnTo>
                    <a:pt x="857250" y="423862"/>
                  </a:lnTo>
                  <a:lnTo>
                    <a:pt x="916782" y="388143"/>
                  </a:lnTo>
                  <a:cubicBezTo>
                    <a:pt x="954882" y="390525"/>
                    <a:pt x="983456" y="385762"/>
                    <a:pt x="1016793" y="390525"/>
                  </a:cubicBezTo>
                  <a:lnTo>
                    <a:pt x="1076325" y="340518"/>
                  </a:lnTo>
                  <a:lnTo>
                    <a:pt x="1109662" y="288131"/>
                  </a:lnTo>
                  <a:lnTo>
                    <a:pt x="1097756" y="280988"/>
                  </a:lnTo>
                  <a:lnTo>
                    <a:pt x="1045368" y="269081"/>
                  </a:lnTo>
                  <a:lnTo>
                    <a:pt x="1009650" y="271462"/>
                  </a:lnTo>
                  <a:lnTo>
                    <a:pt x="983456" y="247650"/>
                  </a:lnTo>
                  <a:lnTo>
                    <a:pt x="954881" y="240506"/>
                  </a:lnTo>
                  <a:lnTo>
                    <a:pt x="942975" y="252412"/>
                  </a:lnTo>
                  <a:lnTo>
                    <a:pt x="902493" y="250031"/>
                  </a:lnTo>
                  <a:lnTo>
                    <a:pt x="890587" y="242887"/>
                  </a:lnTo>
                  <a:lnTo>
                    <a:pt x="881062" y="214312"/>
                  </a:lnTo>
                  <a:lnTo>
                    <a:pt x="883443" y="192881"/>
                  </a:lnTo>
                  <a:lnTo>
                    <a:pt x="883443" y="192881"/>
                  </a:lnTo>
                  <a:lnTo>
                    <a:pt x="847725" y="180975"/>
                  </a:lnTo>
                  <a:lnTo>
                    <a:pt x="823912" y="176212"/>
                  </a:lnTo>
                  <a:lnTo>
                    <a:pt x="819150" y="152400"/>
                  </a:lnTo>
                  <a:lnTo>
                    <a:pt x="809625" y="126206"/>
                  </a:lnTo>
                  <a:lnTo>
                    <a:pt x="792956" y="104775"/>
                  </a:lnTo>
                  <a:lnTo>
                    <a:pt x="771525" y="92868"/>
                  </a:lnTo>
                  <a:lnTo>
                    <a:pt x="752475" y="83343"/>
                  </a:lnTo>
                  <a:lnTo>
                    <a:pt x="721518" y="61912"/>
                  </a:lnTo>
                  <a:lnTo>
                    <a:pt x="700087" y="47625"/>
                  </a:lnTo>
                  <a:lnTo>
                    <a:pt x="688181" y="21431"/>
                  </a:lnTo>
                  <a:lnTo>
                    <a:pt x="671512" y="28575"/>
                  </a:lnTo>
                  <a:lnTo>
                    <a:pt x="654843" y="40481"/>
                  </a:lnTo>
                  <a:lnTo>
                    <a:pt x="640556" y="23812"/>
                  </a:lnTo>
                  <a:lnTo>
                    <a:pt x="611981" y="28575"/>
                  </a:lnTo>
                  <a:lnTo>
                    <a:pt x="590550" y="30956"/>
                  </a:lnTo>
                  <a:lnTo>
                    <a:pt x="583406" y="16668"/>
                  </a:lnTo>
                  <a:lnTo>
                    <a:pt x="552450" y="14287"/>
                  </a:lnTo>
                  <a:lnTo>
                    <a:pt x="528637" y="19050"/>
                  </a:lnTo>
                  <a:lnTo>
                    <a:pt x="500062" y="0"/>
                  </a:lnTo>
                  <a:lnTo>
                    <a:pt x="469106" y="4762"/>
                  </a:lnTo>
                  <a:lnTo>
                    <a:pt x="452437" y="21431"/>
                  </a:lnTo>
                  <a:lnTo>
                    <a:pt x="481012" y="42862"/>
                  </a:lnTo>
                  <a:lnTo>
                    <a:pt x="447675" y="76200"/>
                  </a:lnTo>
                  <a:lnTo>
                    <a:pt x="419100" y="92868"/>
                  </a:lnTo>
                  <a:lnTo>
                    <a:pt x="404812" y="85725"/>
                  </a:lnTo>
                  <a:lnTo>
                    <a:pt x="383381" y="135731"/>
                  </a:lnTo>
                  <a:lnTo>
                    <a:pt x="371475" y="166687"/>
                  </a:lnTo>
                  <a:lnTo>
                    <a:pt x="342900" y="169068"/>
                  </a:lnTo>
                  <a:lnTo>
                    <a:pt x="316706" y="169068"/>
                  </a:lnTo>
                  <a:lnTo>
                    <a:pt x="297656" y="180975"/>
                  </a:lnTo>
                  <a:lnTo>
                    <a:pt x="271462" y="207168"/>
                  </a:lnTo>
                  <a:lnTo>
                    <a:pt x="254793" y="221456"/>
                  </a:lnTo>
                  <a:lnTo>
                    <a:pt x="233362" y="226218"/>
                  </a:lnTo>
                  <a:lnTo>
                    <a:pt x="207168" y="226218"/>
                  </a:lnTo>
                  <a:lnTo>
                    <a:pt x="202406" y="252412"/>
                  </a:lnTo>
                  <a:lnTo>
                    <a:pt x="204787" y="278606"/>
                  </a:lnTo>
                  <a:lnTo>
                    <a:pt x="195262" y="295275"/>
                  </a:lnTo>
                  <a:lnTo>
                    <a:pt x="169068" y="297656"/>
                  </a:lnTo>
                  <a:lnTo>
                    <a:pt x="138112" y="297656"/>
                  </a:lnTo>
                  <a:lnTo>
                    <a:pt x="114300" y="297656"/>
                  </a:lnTo>
                  <a:lnTo>
                    <a:pt x="109537" y="326231"/>
                  </a:lnTo>
                  <a:lnTo>
                    <a:pt x="109537" y="354806"/>
                  </a:lnTo>
                  <a:lnTo>
                    <a:pt x="123825" y="381000"/>
                  </a:lnTo>
                  <a:lnTo>
                    <a:pt x="128587" y="421481"/>
                  </a:lnTo>
                  <a:lnTo>
                    <a:pt x="102393" y="447675"/>
                  </a:lnTo>
                  <a:lnTo>
                    <a:pt x="73818" y="464343"/>
                  </a:lnTo>
                  <a:lnTo>
                    <a:pt x="52387" y="466725"/>
                  </a:lnTo>
                  <a:lnTo>
                    <a:pt x="26193" y="471487"/>
                  </a:lnTo>
                  <a:lnTo>
                    <a:pt x="9525" y="488156"/>
                  </a:lnTo>
                  <a:lnTo>
                    <a:pt x="9525" y="488156"/>
                  </a:lnTo>
                  <a:lnTo>
                    <a:pt x="4762" y="531018"/>
                  </a:lnTo>
                  <a:lnTo>
                    <a:pt x="0" y="557212"/>
                  </a:lnTo>
                  <a:lnTo>
                    <a:pt x="11906" y="573881"/>
                  </a:lnTo>
                  <a:lnTo>
                    <a:pt x="14287" y="604837"/>
                  </a:lnTo>
                  <a:lnTo>
                    <a:pt x="9525" y="621506"/>
                  </a:lnTo>
                  <a:lnTo>
                    <a:pt x="38100" y="650080"/>
                  </a:lnTo>
                  <a:lnTo>
                    <a:pt x="11906" y="671512"/>
                  </a:lnTo>
                  <a:lnTo>
                    <a:pt x="19049" y="709612"/>
                  </a:lnTo>
                  <a:cubicBezTo>
                    <a:pt x="19049" y="724693"/>
                    <a:pt x="19050" y="739775"/>
                    <a:pt x="19050" y="754856"/>
                  </a:cubicBezTo>
                  <a:lnTo>
                    <a:pt x="78581" y="769143"/>
                  </a:lnTo>
                  <a:lnTo>
                    <a:pt x="111918" y="812006"/>
                  </a:lnTo>
                  <a:lnTo>
                    <a:pt x="150018" y="812006"/>
                  </a:lnTo>
                  <a:lnTo>
                    <a:pt x="171450" y="821531"/>
                  </a:lnTo>
                  <a:lnTo>
                    <a:pt x="197643" y="809625"/>
                  </a:lnTo>
                  <a:lnTo>
                    <a:pt x="219075" y="821531"/>
                  </a:lnTo>
                  <a:lnTo>
                    <a:pt x="259556" y="823912"/>
                  </a:lnTo>
                  <a:lnTo>
                    <a:pt x="273843" y="847725"/>
                  </a:lnTo>
                  <a:lnTo>
                    <a:pt x="276225" y="881062"/>
                  </a:lnTo>
                  <a:lnTo>
                    <a:pt x="319087" y="876300"/>
                  </a:lnTo>
                  <a:lnTo>
                    <a:pt x="359568" y="878681"/>
                  </a:lnTo>
                  <a:lnTo>
                    <a:pt x="381000" y="921543"/>
                  </a:lnTo>
                  <a:lnTo>
                    <a:pt x="407193" y="938212"/>
                  </a:lnTo>
                  <a:lnTo>
                    <a:pt x="433387" y="931068"/>
                  </a:lnTo>
                  <a:lnTo>
                    <a:pt x="450056" y="919162"/>
                  </a:lnTo>
                  <a:lnTo>
                    <a:pt x="476250" y="931068"/>
                  </a:lnTo>
                  <a:lnTo>
                    <a:pt x="504825" y="931068"/>
                  </a:lnTo>
                  <a:lnTo>
                    <a:pt x="526256" y="916781"/>
                  </a:lnTo>
                  <a:lnTo>
                    <a:pt x="535781" y="952500"/>
                  </a:lnTo>
                  <a:cubicBezTo>
                    <a:pt x="548481" y="953294"/>
                    <a:pt x="565943" y="973137"/>
                    <a:pt x="578643" y="973931"/>
                  </a:cubicBezTo>
                  <a:lnTo>
                    <a:pt x="616743" y="959643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700">
                <a:latin typeface="Arial Narrow" pitchFamily="34" charset="0"/>
              </a:endParaRPr>
            </a:p>
          </p:txBody>
        </p:sp>
        <p:sp>
          <p:nvSpPr>
            <p:cNvPr id="68" name="Коми"/>
            <p:cNvSpPr/>
            <p:nvPr/>
          </p:nvSpPr>
          <p:spPr>
            <a:xfrm>
              <a:off x="4708525" y="5629275"/>
              <a:ext cx="2247900" cy="2274888"/>
            </a:xfrm>
            <a:custGeom>
              <a:avLst/>
              <a:gdLst>
                <a:gd name="connsiteX0" fmla="*/ 479136 w 2251363"/>
                <a:gd name="connsiteY0" fmla="*/ 2271568 h 2271568"/>
                <a:gd name="connsiteX1" fmla="*/ 490681 w 2251363"/>
                <a:gd name="connsiteY1" fmla="*/ 2193636 h 2271568"/>
                <a:gd name="connsiteX2" fmla="*/ 499341 w 2251363"/>
                <a:gd name="connsiteY2" fmla="*/ 2167659 h 2271568"/>
                <a:gd name="connsiteX3" fmla="*/ 522431 w 2251363"/>
                <a:gd name="connsiteY3" fmla="*/ 2167659 h 2271568"/>
                <a:gd name="connsiteX4" fmla="*/ 548409 w 2251363"/>
                <a:gd name="connsiteY4" fmla="*/ 2150341 h 2271568"/>
                <a:gd name="connsiteX5" fmla="*/ 588818 w 2251363"/>
                <a:gd name="connsiteY5" fmla="*/ 2150341 h 2271568"/>
                <a:gd name="connsiteX6" fmla="*/ 629227 w 2251363"/>
                <a:gd name="connsiteY6" fmla="*/ 2112818 h 2271568"/>
                <a:gd name="connsiteX7" fmla="*/ 663863 w 2251363"/>
                <a:gd name="connsiteY7" fmla="*/ 2124363 h 2271568"/>
                <a:gd name="connsiteX8" fmla="*/ 695613 w 2251363"/>
                <a:gd name="connsiteY8" fmla="*/ 2098386 h 2271568"/>
                <a:gd name="connsiteX9" fmla="*/ 704272 w 2251363"/>
                <a:gd name="connsiteY9" fmla="*/ 2052204 h 2271568"/>
                <a:gd name="connsiteX10" fmla="*/ 747568 w 2251363"/>
                <a:gd name="connsiteY10" fmla="*/ 2060863 h 2271568"/>
                <a:gd name="connsiteX11" fmla="*/ 747568 w 2251363"/>
                <a:gd name="connsiteY11" fmla="*/ 2029113 h 2271568"/>
                <a:gd name="connsiteX12" fmla="*/ 724477 w 2251363"/>
                <a:gd name="connsiteY12" fmla="*/ 2000250 h 2271568"/>
                <a:gd name="connsiteX13" fmla="*/ 684068 w 2251363"/>
                <a:gd name="connsiteY13" fmla="*/ 1988704 h 2271568"/>
                <a:gd name="connsiteX14" fmla="*/ 698500 w 2251363"/>
                <a:gd name="connsiteY14" fmla="*/ 1913659 h 2271568"/>
                <a:gd name="connsiteX15" fmla="*/ 750454 w 2251363"/>
                <a:gd name="connsiteY15" fmla="*/ 1928091 h 2271568"/>
                <a:gd name="connsiteX16" fmla="*/ 759113 w 2251363"/>
                <a:gd name="connsiteY16" fmla="*/ 1899227 h 2271568"/>
                <a:gd name="connsiteX17" fmla="*/ 796636 w 2251363"/>
                <a:gd name="connsiteY17" fmla="*/ 1913659 h 2271568"/>
                <a:gd name="connsiteX18" fmla="*/ 808181 w 2251363"/>
                <a:gd name="connsiteY18" fmla="*/ 1879023 h 2271568"/>
                <a:gd name="connsiteX19" fmla="*/ 845704 w 2251363"/>
                <a:gd name="connsiteY19" fmla="*/ 1879023 h 2271568"/>
                <a:gd name="connsiteX20" fmla="*/ 863022 w 2251363"/>
                <a:gd name="connsiteY20" fmla="*/ 1884795 h 2271568"/>
                <a:gd name="connsiteX21" fmla="*/ 863022 w 2251363"/>
                <a:gd name="connsiteY21" fmla="*/ 1916545 h 2271568"/>
                <a:gd name="connsiteX22" fmla="*/ 912091 w 2251363"/>
                <a:gd name="connsiteY22" fmla="*/ 1930977 h 2271568"/>
                <a:gd name="connsiteX23" fmla="*/ 920750 w 2251363"/>
                <a:gd name="connsiteY23" fmla="*/ 1899227 h 2271568"/>
                <a:gd name="connsiteX24" fmla="*/ 992909 w 2251363"/>
                <a:gd name="connsiteY24" fmla="*/ 1907886 h 2271568"/>
                <a:gd name="connsiteX25" fmla="*/ 1036204 w 2251363"/>
                <a:gd name="connsiteY25" fmla="*/ 1930977 h 2271568"/>
                <a:gd name="connsiteX26" fmla="*/ 1059295 w 2251363"/>
                <a:gd name="connsiteY26" fmla="*/ 1902113 h 2271568"/>
                <a:gd name="connsiteX27" fmla="*/ 1079500 w 2251363"/>
                <a:gd name="connsiteY27" fmla="*/ 1858818 h 2271568"/>
                <a:gd name="connsiteX28" fmla="*/ 1096818 w 2251363"/>
                <a:gd name="connsiteY28" fmla="*/ 1876136 h 2271568"/>
                <a:gd name="connsiteX29" fmla="*/ 1122795 w 2251363"/>
                <a:gd name="connsiteY29" fmla="*/ 1867477 h 2271568"/>
                <a:gd name="connsiteX30" fmla="*/ 1131454 w 2251363"/>
                <a:gd name="connsiteY30" fmla="*/ 1832841 h 2271568"/>
                <a:gd name="connsiteX31" fmla="*/ 1177636 w 2251363"/>
                <a:gd name="connsiteY31" fmla="*/ 1855932 h 2271568"/>
                <a:gd name="connsiteX32" fmla="*/ 1183409 w 2251363"/>
                <a:gd name="connsiteY32" fmla="*/ 1783773 h 2271568"/>
                <a:gd name="connsiteX33" fmla="*/ 1209386 w 2251363"/>
                <a:gd name="connsiteY33" fmla="*/ 1801091 h 2271568"/>
                <a:gd name="connsiteX34" fmla="*/ 1220931 w 2251363"/>
                <a:gd name="connsiteY34" fmla="*/ 1769341 h 2271568"/>
                <a:gd name="connsiteX35" fmla="*/ 1298863 w 2251363"/>
                <a:gd name="connsiteY35" fmla="*/ 1783773 h 2271568"/>
                <a:gd name="connsiteX36" fmla="*/ 1379681 w 2251363"/>
                <a:gd name="connsiteY36" fmla="*/ 1780886 h 2271568"/>
                <a:gd name="connsiteX37" fmla="*/ 1443181 w 2251363"/>
                <a:gd name="connsiteY37" fmla="*/ 1780886 h 2271568"/>
                <a:gd name="connsiteX38" fmla="*/ 1480704 w 2251363"/>
                <a:gd name="connsiteY38" fmla="*/ 1769341 h 2271568"/>
                <a:gd name="connsiteX39" fmla="*/ 1521113 w 2251363"/>
                <a:gd name="connsiteY39" fmla="*/ 1746250 h 2271568"/>
                <a:gd name="connsiteX40" fmla="*/ 1500909 w 2251363"/>
                <a:gd name="connsiteY40" fmla="*/ 1717386 h 2271568"/>
                <a:gd name="connsiteX41" fmla="*/ 1521113 w 2251363"/>
                <a:gd name="connsiteY41" fmla="*/ 1688523 h 2271568"/>
                <a:gd name="connsiteX42" fmla="*/ 1521113 w 2251363"/>
                <a:gd name="connsiteY42" fmla="*/ 1651000 h 2271568"/>
                <a:gd name="connsiteX43" fmla="*/ 1512454 w 2251363"/>
                <a:gd name="connsiteY43" fmla="*/ 1627909 h 2271568"/>
                <a:gd name="connsiteX44" fmla="*/ 1538431 w 2251363"/>
                <a:gd name="connsiteY44" fmla="*/ 1593273 h 2271568"/>
                <a:gd name="connsiteX45" fmla="*/ 1538431 w 2251363"/>
                <a:gd name="connsiteY45" fmla="*/ 1558636 h 2271568"/>
                <a:gd name="connsiteX46" fmla="*/ 1518227 w 2251363"/>
                <a:gd name="connsiteY46" fmla="*/ 1526886 h 2271568"/>
                <a:gd name="connsiteX47" fmla="*/ 1518227 w 2251363"/>
                <a:gd name="connsiteY47" fmla="*/ 1500909 h 2271568"/>
                <a:gd name="connsiteX48" fmla="*/ 1521113 w 2251363"/>
                <a:gd name="connsiteY48" fmla="*/ 1469159 h 2271568"/>
                <a:gd name="connsiteX49" fmla="*/ 1500909 w 2251363"/>
                <a:gd name="connsiteY49" fmla="*/ 1434523 h 2271568"/>
                <a:gd name="connsiteX50" fmla="*/ 1498022 w 2251363"/>
                <a:gd name="connsiteY50" fmla="*/ 1414318 h 2271568"/>
                <a:gd name="connsiteX51" fmla="*/ 1518227 w 2251363"/>
                <a:gd name="connsiteY51" fmla="*/ 1368136 h 2271568"/>
                <a:gd name="connsiteX52" fmla="*/ 1506681 w 2251363"/>
                <a:gd name="connsiteY52" fmla="*/ 1336386 h 2271568"/>
                <a:gd name="connsiteX53" fmla="*/ 1524000 w 2251363"/>
                <a:gd name="connsiteY53" fmla="*/ 1304636 h 2271568"/>
                <a:gd name="connsiteX54" fmla="*/ 1529772 w 2251363"/>
                <a:gd name="connsiteY54" fmla="*/ 1261341 h 2271568"/>
                <a:gd name="connsiteX55" fmla="*/ 1529772 w 2251363"/>
                <a:gd name="connsiteY55" fmla="*/ 1223818 h 2271568"/>
                <a:gd name="connsiteX56" fmla="*/ 1567295 w 2251363"/>
                <a:gd name="connsiteY56" fmla="*/ 1166091 h 2271568"/>
                <a:gd name="connsiteX57" fmla="*/ 1552863 w 2251363"/>
                <a:gd name="connsiteY57" fmla="*/ 1148773 h 2271568"/>
                <a:gd name="connsiteX58" fmla="*/ 1532659 w 2251363"/>
                <a:gd name="connsiteY58" fmla="*/ 1131454 h 2271568"/>
                <a:gd name="connsiteX59" fmla="*/ 1538431 w 2251363"/>
                <a:gd name="connsiteY59" fmla="*/ 1096818 h 2271568"/>
                <a:gd name="connsiteX60" fmla="*/ 1538431 w 2251363"/>
                <a:gd name="connsiteY60" fmla="*/ 1076613 h 2271568"/>
                <a:gd name="connsiteX61" fmla="*/ 1526886 w 2251363"/>
                <a:gd name="connsiteY61" fmla="*/ 1059295 h 2271568"/>
                <a:gd name="connsiteX62" fmla="*/ 1549977 w 2251363"/>
                <a:gd name="connsiteY62" fmla="*/ 1030432 h 2271568"/>
                <a:gd name="connsiteX63" fmla="*/ 1541318 w 2251363"/>
                <a:gd name="connsiteY63" fmla="*/ 995795 h 2271568"/>
                <a:gd name="connsiteX64" fmla="*/ 1581727 w 2251363"/>
                <a:gd name="connsiteY64" fmla="*/ 943841 h 2271568"/>
                <a:gd name="connsiteX65" fmla="*/ 1619250 w 2251363"/>
                <a:gd name="connsiteY65" fmla="*/ 914977 h 2271568"/>
                <a:gd name="connsiteX66" fmla="*/ 1639454 w 2251363"/>
                <a:gd name="connsiteY66" fmla="*/ 958273 h 2271568"/>
                <a:gd name="connsiteX67" fmla="*/ 1662545 w 2251363"/>
                <a:gd name="connsiteY67" fmla="*/ 949613 h 2271568"/>
                <a:gd name="connsiteX68" fmla="*/ 1668318 w 2251363"/>
                <a:gd name="connsiteY68" fmla="*/ 935182 h 2271568"/>
                <a:gd name="connsiteX69" fmla="*/ 1694295 w 2251363"/>
                <a:gd name="connsiteY69" fmla="*/ 906318 h 2271568"/>
                <a:gd name="connsiteX70" fmla="*/ 1723159 w 2251363"/>
                <a:gd name="connsiteY70" fmla="*/ 883227 h 2271568"/>
                <a:gd name="connsiteX71" fmla="*/ 1731818 w 2251363"/>
                <a:gd name="connsiteY71" fmla="*/ 863023 h 2271568"/>
                <a:gd name="connsiteX72" fmla="*/ 1726045 w 2251363"/>
                <a:gd name="connsiteY72" fmla="*/ 842818 h 2271568"/>
                <a:gd name="connsiteX73" fmla="*/ 1754909 w 2251363"/>
                <a:gd name="connsiteY73" fmla="*/ 782204 h 2271568"/>
                <a:gd name="connsiteX74" fmla="*/ 1792431 w 2251363"/>
                <a:gd name="connsiteY74" fmla="*/ 747568 h 2271568"/>
                <a:gd name="connsiteX75" fmla="*/ 1853045 w 2251363"/>
                <a:gd name="connsiteY75" fmla="*/ 718704 h 2271568"/>
                <a:gd name="connsiteX76" fmla="*/ 1890568 w 2251363"/>
                <a:gd name="connsiteY76" fmla="*/ 698500 h 2271568"/>
                <a:gd name="connsiteX77" fmla="*/ 1893454 w 2251363"/>
                <a:gd name="connsiteY77" fmla="*/ 658091 h 2271568"/>
                <a:gd name="connsiteX78" fmla="*/ 1913659 w 2251363"/>
                <a:gd name="connsiteY78" fmla="*/ 620568 h 2271568"/>
                <a:gd name="connsiteX79" fmla="*/ 1930977 w 2251363"/>
                <a:gd name="connsiteY79" fmla="*/ 609023 h 2271568"/>
                <a:gd name="connsiteX80" fmla="*/ 1945409 w 2251363"/>
                <a:gd name="connsiteY80" fmla="*/ 571500 h 2271568"/>
                <a:gd name="connsiteX81" fmla="*/ 1968500 w 2251363"/>
                <a:gd name="connsiteY81" fmla="*/ 539750 h 2271568"/>
                <a:gd name="connsiteX82" fmla="*/ 2011795 w 2251363"/>
                <a:gd name="connsiteY82" fmla="*/ 510886 h 2271568"/>
                <a:gd name="connsiteX83" fmla="*/ 2052204 w 2251363"/>
                <a:gd name="connsiteY83" fmla="*/ 496454 h 2271568"/>
                <a:gd name="connsiteX84" fmla="*/ 2072409 w 2251363"/>
                <a:gd name="connsiteY84" fmla="*/ 470477 h 2271568"/>
                <a:gd name="connsiteX85" fmla="*/ 2098386 w 2251363"/>
                <a:gd name="connsiteY85" fmla="*/ 453159 h 2271568"/>
                <a:gd name="connsiteX86" fmla="*/ 2138795 w 2251363"/>
                <a:gd name="connsiteY86" fmla="*/ 432954 h 2271568"/>
                <a:gd name="connsiteX87" fmla="*/ 2138795 w 2251363"/>
                <a:gd name="connsiteY87" fmla="*/ 401204 h 2271568"/>
                <a:gd name="connsiteX88" fmla="*/ 2141681 w 2251363"/>
                <a:gd name="connsiteY88" fmla="*/ 369454 h 2271568"/>
                <a:gd name="connsiteX89" fmla="*/ 2173431 w 2251363"/>
                <a:gd name="connsiteY89" fmla="*/ 337704 h 2271568"/>
                <a:gd name="connsiteX90" fmla="*/ 2205181 w 2251363"/>
                <a:gd name="connsiteY90" fmla="*/ 314613 h 2271568"/>
                <a:gd name="connsiteX91" fmla="*/ 2216727 w 2251363"/>
                <a:gd name="connsiteY91" fmla="*/ 294409 h 2271568"/>
                <a:gd name="connsiteX92" fmla="*/ 2236931 w 2251363"/>
                <a:gd name="connsiteY92" fmla="*/ 279977 h 2271568"/>
                <a:gd name="connsiteX93" fmla="*/ 2236931 w 2251363"/>
                <a:gd name="connsiteY93" fmla="*/ 259773 h 2271568"/>
                <a:gd name="connsiteX94" fmla="*/ 2219613 w 2251363"/>
                <a:gd name="connsiteY94" fmla="*/ 245341 h 2271568"/>
                <a:gd name="connsiteX95" fmla="*/ 2219613 w 2251363"/>
                <a:gd name="connsiteY95" fmla="*/ 245341 h 2271568"/>
                <a:gd name="connsiteX96" fmla="*/ 2231159 w 2251363"/>
                <a:gd name="connsiteY96" fmla="*/ 228023 h 2271568"/>
                <a:gd name="connsiteX97" fmla="*/ 2251363 w 2251363"/>
                <a:gd name="connsiteY97" fmla="*/ 207818 h 2271568"/>
                <a:gd name="connsiteX98" fmla="*/ 2242704 w 2251363"/>
                <a:gd name="connsiteY98" fmla="*/ 187613 h 2271568"/>
                <a:gd name="connsiteX99" fmla="*/ 2239818 w 2251363"/>
                <a:gd name="connsiteY99" fmla="*/ 147204 h 2271568"/>
                <a:gd name="connsiteX100" fmla="*/ 2239818 w 2251363"/>
                <a:gd name="connsiteY100" fmla="*/ 147204 h 2271568"/>
                <a:gd name="connsiteX101" fmla="*/ 2199409 w 2251363"/>
                <a:gd name="connsiteY101" fmla="*/ 150091 h 2271568"/>
                <a:gd name="connsiteX102" fmla="*/ 2176318 w 2251363"/>
                <a:gd name="connsiteY102" fmla="*/ 141432 h 2271568"/>
                <a:gd name="connsiteX103" fmla="*/ 2156113 w 2251363"/>
                <a:gd name="connsiteY103" fmla="*/ 101023 h 2271568"/>
                <a:gd name="connsiteX104" fmla="*/ 2161886 w 2251363"/>
                <a:gd name="connsiteY104" fmla="*/ 49068 h 2271568"/>
                <a:gd name="connsiteX105" fmla="*/ 2164772 w 2251363"/>
                <a:gd name="connsiteY105" fmla="*/ 0 h 2271568"/>
                <a:gd name="connsiteX106" fmla="*/ 2121477 w 2251363"/>
                <a:gd name="connsiteY106" fmla="*/ 5773 h 2271568"/>
                <a:gd name="connsiteX107" fmla="*/ 2083954 w 2251363"/>
                <a:gd name="connsiteY107" fmla="*/ 5773 h 2271568"/>
                <a:gd name="connsiteX108" fmla="*/ 2069522 w 2251363"/>
                <a:gd name="connsiteY108" fmla="*/ 51954 h 2271568"/>
                <a:gd name="connsiteX109" fmla="*/ 2069522 w 2251363"/>
                <a:gd name="connsiteY109" fmla="*/ 51954 h 2271568"/>
                <a:gd name="connsiteX110" fmla="*/ 2037772 w 2251363"/>
                <a:gd name="connsiteY110" fmla="*/ 89477 h 2271568"/>
                <a:gd name="connsiteX111" fmla="*/ 2003136 w 2251363"/>
                <a:gd name="connsiteY111" fmla="*/ 115454 h 2271568"/>
                <a:gd name="connsiteX112" fmla="*/ 2014681 w 2251363"/>
                <a:gd name="connsiteY112" fmla="*/ 147204 h 2271568"/>
                <a:gd name="connsiteX113" fmla="*/ 2003136 w 2251363"/>
                <a:gd name="connsiteY113" fmla="*/ 173182 h 2271568"/>
                <a:gd name="connsiteX114" fmla="*/ 1980045 w 2251363"/>
                <a:gd name="connsiteY114" fmla="*/ 202045 h 2271568"/>
                <a:gd name="connsiteX115" fmla="*/ 1959841 w 2251363"/>
                <a:gd name="connsiteY115" fmla="*/ 204932 h 2271568"/>
                <a:gd name="connsiteX116" fmla="*/ 1959841 w 2251363"/>
                <a:gd name="connsiteY116" fmla="*/ 204932 h 2271568"/>
                <a:gd name="connsiteX117" fmla="*/ 1936750 w 2251363"/>
                <a:gd name="connsiteY117" fmla="*/ 176068 h 2271568"/>
                <a:gd name="connsiteX118" fmla="*/ 1902113 w 2251363"/>
                <a:gd name="connsiteY118" fmla="*/ 239568 h 2271568"/>
                <a:gd name="connsiteX119" fmla="*/ 1902113 w 2251363"/>
                <a:gd name="connsiteY119" fmla="*/ 265545 h 2271568"/>
                <a:gd name="connsiteX120" fmla="*/ 1896341 w 2251363"/>
                <a:gd name="connsiteY120" fmla="*/ 303068 h 2271568"/>
                <a:gd name="connsiteX121" fmla="*/ 1847272 w 2251363"/>
                <a:gd name="connsiteY121" fmla="*/ 331932 h 2271568"/>
                <a:gd name="connsiteX122" fmla="*/ 1772227 w 2251363"/>
                <a:gd name="connsiteY122" fmla="*/ 372341 h 2271568"/>
                <a:gd name="connsiteX123" fmla="*/ 1752022 w 2251363"/>
                <a:gd name="connsiteY123" fmla="*/ 415636 h 2271568"/>
                <a:gd name="connsiteX124" fmla="*/ 1717386 w 2251363"/>
                <a:gd name="connsiteY124" fmla="*/ 404091 h 2271568"/>
                <a:gd name="connsiteX125" fmla="*/ 1610591 w 2251363"/>
                <a:gd name="connsiteY125" fmla="*/ 406977 h 2271568"/>
                <a:gd name="connsiteX126" fmla="*/ 1480704 w 2251363"/>
                <a:gd name="connsiteY126" fmla="*/ 406977 h 2271568"/>
                <a:gd name="connsiteX127" fmla="*/ 1298863 w 2251363"/>
                <a:gd name="connsiteY127" fmla="*/ 406977 h 2271568"/>
                <a:gd name="connsiteX128" fmla="*/ 1088159 w 2251363"/>
                <a:gd name="connsiteY128" fmla="*/ 412750 h 2271568"/>
                <a:gd name="connsiteX129" fmla="*/ 926522 w 2251363"/>
                <a:gd name="connsiteY129" fmla="*/ 404091 h 2271568"/>
                <a:gd name="connsiteX130" fmla="*/ 868795 w 2251363"/>
                <a:gd name="connsiteY130" fmla="*/ 401204 h 2271568"/>
                <a:gd name="connsiteX131" fmla="*/ 782204 w 2251363"/>
                <a:gd name="connsiteY131" fmla="*/ 386773 h 2271568"/>
                <a:gd name="connsiteX132" fmla="*/ 718704 w 2251363"/>
                <a:gd name="connsiteY132" fmla="*/ 381000 h 2271568"/>
                <a:gd name="connsiteX133" fmla="*/ 692727 w 2251363"/>
                <a:gd name="connsiteY133" fmla="*/ 427182 h 2271568"/>
                <a:gd name="connsiteX134" fmla="*/ 652318 w 2251363"/>
                <a:gd name="connsiteY134" fmla="*/ 415636 h 2271568"/>
                <a:gd name="connsiteX135" fmla="*/ 669636 w 2251363"/>
                <a:gd name="connsiteY135" fmla="*/ 479136 h 2271568"/>
                <a:gd name="connsiteX136" fmla="*/ 626341 w 2251363"/>
                <a:gd name="connsiteY136" fmla="*/ 487795 h 2271568"/>
                <a:gd name="connsiteX137" fmla="*/ 381000 w 2251363"/>
                <a:gd name="connsiteY137" fmla="*/ 655204 h 2271568"/>
                <a:gd name="connsiteX138" fmla="*/ 386772 w 2251363"/>
                <a:gd name="connsiteY138" fmla="*/ 874568 h 2271568"/>
                <a:gd name="connsiteX139" fmla="*/ 401204 w 2251363"/>
                <a:gd name="connsiteY139" fmla="*/ 877454 h 2271568"/>
                <a:gd name="connsiteX140" fmla="*/ 461818 w 2251363"/>
                <a:gd name="connsiteY140" fmla="*/ 877454 h 2271568"/>
                <a:gd name="connsiteX141" fmla="*/ 508000 w 2251363"/>
                <a:gd name="connsiteY141" fmla="*/ 952500 h 2271568"/>
                <a:gd name="connsiteX142" fmla="*/ 533977 w 2251363"/>
                <a:gd name="connsiteY142" fmla="*/ 990023 h 2271568"/>
                <a:gd name="connsiteX143" fmla="*/ 531091 w 2251363"/>
                <a:gd name="connsiteY143" fmla="*/ 1053523 h 2271568"/>
                <a:gd name="connsiteX144" fmla="*/ 456045 w 2251363"/>
                <a:gd name="connsiteY144" fmla="*/ 1047750 h 2271568"/>
                <a:gd name="connsiteX145" fmla="*/ 432954 w 2251363"/>
                <a:gd name="connsiteY145" fmla="*/ 1085273 h 2271568"/>
                <a:gd name="connsiteX146" fmla="*/ 392545 w 2251363"/>
                <a:gd name="connsiteY146" fmla="*/ 1065068 h 2271568"/>
                <a:gd name="connsiteX147" fmla="*/ 381000 w 2251363"/>
                <a:gd name="connsiteY147" fmla="*/ 1096818 h 2271568"/>
                <a:gd name="connsiteX148" fmla="*/ 357909 w 2251363"/>
                <a:gd name="connsiteY148" fmla="*/ 1096818 h 2271568"/>
                <a:gd name="connsiteX149" fmla="*/ 311727 w 2251363"/>
                <a:gd name="connsiteY149" fmla="*/ 1143000 h 2271568"/>
                <a:gd name="connsiteX150" fmla="*/ 294409 w 2251363"/>
                <a:gd name="connsiteY150" fmla="*/ 1102591 h 2271568"/>
                <a:gd name="connsiteX151" fmla="*/ 190500 w 2251363"/>
                <a:gd name="connsiteY151" fmla="*/ 1099704 h 2271568"/>
                <a:gd name="connsiteX152" fmla="*/ 127000 w 2251363"/>
                <a:gd name="connsiteY152" fmla="*/ 1105477 h 2271568"/>
                <a:gd name="connsiteX153" fmla="*/ 86591 w 2251363"/>
                <a:gd name="connsiteY153" fmla="*/ 1119909 h 2271568"/>
                <a:gd name="connsiteX154" fmla="*/ 51954 w 2251363"/>
                <a:gd name="connsiteY154" fmla="*/ 1117023 h 2271568"/>
                <a:gd name="connsiteX155" fmla="*/ 0 w 2251363"/>
                <a:gd name="connsiteY155" fmla="*/ 1148773 h 2271568"/>
                <a:gd name="connsiteX156" fmla="*/ 0 w 2251363"/>
                <a:gd name="connsiteY156" fmla="*/ 1148773 h 2271568"/>
                <a:gd name="connsiteX157" fmla="*/ 28863 w 2251363"/>
                <a:gd name="connsiteY157" fmla="*/ 1183409 h 2271568"/>
                <a:gd name="connsiteX158" fmla="*/ 98136 w 2251363"/>
                <a:gd name="connsiteY158" fmla="*/ 1218045 h 2271568"/>
                <a:gd name="connsiteX159" fmla="*/ 132772 w 2251363"/>
                <a:gd name="connsiteY159" fmla="*/ 1246909 h 2271568"/>
                <a:gd name="connsiteX160" fmla="*/ 167409 w 2251363"/>
                <a:gd name="connsiteY160" fmla="*/ 1272886 h 2271568"/>
                <a:gd name="connsiteX161" fmla="*/ 170295 w 2251363"/>
                <a:gd name="connsiteY161" fmla="*/ 1324841 h 2271568"/>
                <a:gd name="connsiteX162" fmla="*/ 167409 w 2251363"/>
                <a:gd name="connsiteY162" fmla="*/ 1365250 h 2271568"/>
                <a:gd name="connsiteX163" fmla="*/ 202045 w 2251363"/>
                <a:gd name="connsiteY163" fmla="*/ 1385454 h 2271568"/>
                <a:gd name="connsiteX164" fmla="*/ 228022 w 2251363"/>
                <a:gd name="connsiteY164" fmla="*/ 1405659 h 2271568"/>
                <a:gd name="connsiteX165" fmla="*/ 202045 w 2251363"/>
                <a:gd name="connsiteY165" fmla="*/ 1448954 h 2271568"/>
                <a:gd name="connsiteX166" fmla="*/ 178954 w 2251363"/>
                <a:gd name="connsiteY166" fmla="*/ 1483591 h 2271568"/>
                <a:gd name="connsiteX167" fmla="*/ 199159 w 2251363"/>
                <a:gd name="connsiteY167" fmla="*/ 1500909 h 2271568"/>
                <a:gd name="connsiteX168" fmla="*/ 196272 w 2251363"/>
                <a:gd name="connsiteY168" fmla="*/ 1593273 h 2271568"/>
                <a:gd name="connsiteX169" fmla="*/ 213591 w 2251363"/>
                <a:gd name="connsiteY169" fmla="*/ 1607704 h 2271568"/>
                <a:gd name="connsiteX170" fmla="*/ 213591 w 2251363"/>
                <a:gd name="connsiteY170" fmla="*/ 1636568 h 2271568"/>
                <a:gd name="connsiteX171" fmla="*/ 236681 w 2251363"/>
                <a:gd name="connsiteY171" fmla="*/ 1636568 h 2271568"/>
                <a:gd name="connsiteX172" fmla="*/ 262659 w 2251363"/>
                <a:gd name="connsiteY172" fmla="*/ 1587500 h 2271568"/>
                <a:gd name="connsiteX173" fmla="*/ 303068 w 2251363"/>
                <a:gd name="connsiteY173" fmla="*/ 1590386 h 2271568"/>
                <a:gd name="connsiteX174" fmla="*/ 311727 w 2251363"/>
                <a:gd name="connsiteY174" fmla="*/ 1480704 h 2271568"/>
                <a:gd name="connsiteX175" fmla="*/ 349250 w 2251363"/>
                <a:gd name="connsiteY175" fmla="*/ 1498023 h 2271568"/>
                <a:gd name="connsiteX176" fmla="*/ 366568 w 2251363"/>
                <a:gd name="connsiteY176" fmla="*/ 1472045 h 2271568"/>
                <a:gd name="connsiteX177" fmla="*/ 456045 w 2251363"/>
                <a:gd name="connsiteY177" fmla="*/ 1492250 h 2271568"/>
                <a:gd name="connsiteX178" fmla="*/ 432954 w 2251363"/>
                <a:gd name="connsiteY178" fmla="*/ 1622136 h 2271568"/>
                <a:gd name="connsiteX179" fmla="*/ 404091 w 2251363"/>
                <a:gd name="connsiteY179" fmla="*/ 1642341 h 2271568"/>
                <a:gd name="connsiteX180" fmla="*/ 389659 w 2251363"/>
                <a:gd name="connsiteY180" fmla="*/ 1752023 h 2271568"/>
                <a:gd name="connsiteX181" fmla="*/ 438727 w 2251363"/>
                <a:gd name="connsiteY181" fmla="*/ 1757795 h 2271568"/>
                <a:gd name="connsiteX182" fmla="*/ 427181 w 2251363"/>
                <a:gd name="connsiteY182" fmla="*/ 1867477 h 2271568"/>
                <a:gd name="connsiteX183" fmla="*/ 337704 w 2251363"/>
                <a:gd name="connsiteY183" fmla="*/ 1887682 h 2271568"/>
                <a:gd name="connsiteX184" fmla="*/ 314613 w 2251363"/>
                <a:gd name="connsiteY184" fmla="*/ 1913659 h 2271568"/>
                <a:gd name="connsiteX185" fmla="*/ 334818 w 2251363"/>
                <a:gd name="connsiteY185" fmla="*/ 1936750 h 2271568"/>
                <a:gd name="connsiteX186" fmla="*/ 337704 w 2251363"/>
                <a:gd name="connsiteY186" fmla="*/ 2020454 h 2271568"/>
                <a:gd name="connsiteX187" fmla="*/ 352136 w 2251363"/>
                <a:gd name="connsiteY187" fmla="*/ 2037773 h 2271568"/>
                <a:gd name="connsiteX188" fmla="*/ 331931 w 2251363"/>
                <a:gd name="connsiteY188" fmla="*/ 2075295 h 2271568"/>
                <a:gd name="connsiteX189" fmla="*/ 337704 w 2251363"/>
                <a:gd name="connsiteY189" fmla="*/ 2176318 h 2271568"/>
                <a:gd name="connsiteX190" fmla="*/ 395431 w 2251363"/>
                <a:gd name="connsiteY190" fmla="*/ 2187863 h 2271568"/>
                <a:gd name="connsiteX191" fmla="*/ 404091 w 2251363"/>
                <a:gd name="connsiteY191" fmla="*/ 2231159 h 2271568"/>
                <a:gd name="connsiteX192" fmla="*/ 479136 w 2251363"/>
                <a:gd name="connsiteY192" fmla="*/ 2271568 h 2271568"/>
                <a:gd name="connsiteX0" fmla="*/ 479136 w 2251363"/>
                <a:gd name="connsiteY0" fmla="*/ 2271568 h 2271568"/>
                <a:gd name="connsiteX1" fmla="*/ 490681 w 2251363"/>
                <a:gd name="connsiteY1" fmla="*/ 2193636 h 2271568"/>
                <a:gd name="connsiteX2" fmla="*/ 499341 w 2251363"/>
                <a:gd name="connsiteY2" fmla="*/ 2167659 h 2271568"/>
                <a:gd name="connsiteX3" fmla="*/ 522431 w 2251363"/>
                <a:gd name="connsiteY3" fmla="*/ 2167659 h 2271568"/>
                <a:gd name="connsiteX4" fmla="*/ 548409 w 2251363"/>
                <a:gd name="connsiteY4" fmla="*/ 2150341 h 2271568"/>
                <a:gd name="connsiteX5" fmla="*/ 588818 w 2251363"/>
                <a:gd name="connsiteY5" fmla="*/ 2150341 h 2271568"/>
                <a:gd name="connsiteX6" fmla="*/ 629227 w 2251363"/>
                <a:gd name="connsiteY6" fmla="*/ 2112818 h 2271568"/>
                <a:gd name="connsiteX7" fmla="*/ 663863 w 2251363"/>
                <a:gd name="connsiteY7" fmla="*/ 2124363 h 2271568"/>
                <a:gd name="connsiteX8" fmla="*/ 695613 w 2251363"/>
                <a:gd name="connsiteY8" fmla="*/ 2098386 h 2271568"/>
                <a:gd name="connsiteX9" fmla="*/ 704272 w 2251363"/>
                <a:gd name="connsiteY9" fmla="*/ 2052204 h 2271568"/>
                <a:gd name="connsiteX10" fmla="*/ 747568 w 2251363"/>
                <a:gd name="connsiteY10" fmla="*/ 2060863 h 2271568"/>
                <a:gd name="connsiteX11" fmla="*/ 747568 w 2251363"/>
                <a:gd name="connsiteY11" fmla="*/ 2029113 h 2271568"/>
                <a:gd name="connsiteX12" fmla="*/ 724477 w 2251363"/>
                <a:gd name="connsiteY12" fmla="*/ 2000250 h 2271568"/>
                <a:gd name="connsiteX13" fmla="*/ 684068 w 2251363"/>
                <a:gd name="connsiteY13" fmla="*/ 1988704 h 2271568"/>
                <a:gd name="connsiteX14" fmla="*/ 698500 w 2251363"/>
                <a:gd name="connsiteY14" fmla="*/ 1913659 h 2271568"/>
                <a:gd name="connsiteX15" fmla="*/ 750454 w 2251363"/>
                <a:gd name="connsiteY15" fmla="*/ 1928091 h 2271568"/>
                <a:gd name="connsiteX16" fmla="*/ 759113 w 2251363"/>
                <a:gd name="connsiteY16" fmla="*/ 1899227 h 2271568"/>
                <a:gd name="connsiteX17" fmla="*/ 796636 w 2251363"/>
                <a:gd name="connsiteY17" fmla="*/ 1913659 h 2271568"/>
                <a:gd name="connsiteX18" fmla="*/ 808181 w 2251363"/>
                <a:gd name="connsiteY18" fmla="*/ 1879023 h 2271568"/>
                <a:gd name="connsiteX19" fmla="*/ 845704 w 2251363"/>
                <a:gd name="connsiteY19" fmla="*/ 1879023 h 2271568"/>
                <a:gd name="connsiteX20" fmla="*/ 863022 w 2251363"/>
                <a:gd name="connsiteY20" fmla="*/ 1884795 h 2271568"/>
                <a:gd name="connsiteX21" fmla="*/ 863022 w 2251363"/>
                <a:gd name="connsiteY21" fmla="*/ 1916545 h 2271568"/>
                <a:gd name="connsiteX22" fmla="*/ 912091 w 2251363"/>
                <a:gd name="connsiteY22" fmla="*/ 1930977 h 2271568"/>
                <a:gd name="connsiteX23" fmla="*/ 920750 w 2251363"/>
                <a:gd name="connsiteY23" fmla="*/ 1899227 h 2271568"/>
                <a:gd name="connsiteX24" fmla="*/ 992909 w 2251363"/>
                <a:gd name="connsiteY24" fmla="*/ 1907886 h 2271568"/>
                <a:gd name="connsiteX25" fmla="*/ 1036204 w 2251363"/>
                <a:gd name="connsiteY25" fmla="*/ 1930977 h 2271568"/>
                <a:gd name="connsiteX26" fmla="*/ 1059295 w 2251363"/>
                <a:gd name="connsiteY26" fmla="*/ 1902113 h 2271568"/>
                <a:gd name="connsiteX27" fmla="*/ 1079500 w 2251363"/>
                <a:gd name="connsiteY27" fmla="*/ 1858818 h 2271568"/>
                <a:gd name="connsiteX28" fmla="*/ 1096818 w 2251363"/>
                <a:gd name="connsiteY28" fmla="*/ 1876136 h 2271568"/>
                <a:gd name="connsiteX29" fmla="*/ 1122795 w 2251363"/>
                <a:gd name="connsiteY29" fmla="*/ 1867477 h 2271568"/>
                <a:gd name="connsiteX30" fmla="*/ 1131454 w 2251363"/>
                <a:gd name="connsiteY30" fmla="*/ 1832841 h 2271568"/>
                <a:gd name="connsiteX31" fmla="*/ 1177636 w 2251363"/>
                <a:gd name="connsiteY31" fmla="*/ 1855932 h 2271568"/>
                <a:gd name="connsiteX32" fmla="*/ 1183409 w 2251363"/>
                <a:gd name="connsiteY32" fmla="*/ 1783773 h 2271568"/>
                <a:gd name="connsiteX33" fmla="*/ 1209386 w 2251363"/>
                <a:gd name="connsiteY33" fmla="*/ 1801091 h 2271568"/>
                <a:gd name="connsiteX34" fmla="*/ 1220931 w 2251363"/>
                <a:gd name="connsiteY34" fmla="*/ 1769341 h 2271568"/>
                <a:gd name="connsiteX35" fmla="*/ 1298863 w 2251363"/>
                <a:gd name="connsiteY35" fmla="*/ 1783773 h 2271568"/>
                <a:gd name="connsiteX36" fmla="*/ 1379681 w 2251363"/>
                <a:gd name="connsiteY36" fmla="*/ 1780886 h 2271568"/>
                <a:gd name="connsiteX37" fmla="*/ 1443181 w 2251363"/>
                <a:gd name="connsiteY37" fmla="*/ 1780886 h 2271568"/>
                <a:gd name="connsiteX38" fmla="*/ 1480704 w 2251363"/>
                <a:gd name="connsiteY38" fmla="*/ 1769341 h 2271568"/>
                <a:gd name="connsiteX39" fmla="*/ 1521113 w 2251363"/>
                <a:gd name="connsiteY39" fmla="*/ 1746250 h 2271568"/>
                <a:gd name="connsiteX40" fmla="*/ 1500909 w 2251363"/>
                <a:gd name="connsiteY40" fmla="*/ 1717386 h 2271568"/>
                <a:gd name="connsiteX41" fmla="*/ 1521113 w 2251363"/>
                <a:gd name="connsiteY41" fmla="*/ 1688523 h 2271568"/>
                <a:gd name="connsiteX42" fmla="*/ 1521113 w 2251363"/>
                <a:gd name="connsiteY42" fmla="*/ 1651000 h 2271568"/>
                <a:gd name="connsiteX43" fmla="*/ 1512454 w 2251363"/>
                <a:gd name="connsiteY43" fmla="*/ 1627909 h 2271568"/>
                <a:gd name="connsiteX44" fmla="*/ 1538431 w 2251363"/>
                <a:gd name="connsiteY44" fmla="*/ 1593273 h 2271568"/>
                <a:gd name="connsiteX45" fmla="*/ 1538431 w 2251363"/>
                <a:gd name="connsiteY45" fmla="*/ 1558636 h 2271568"/>
                <a:gd name="connsiteX46" fmla="*/ 1518227 w 2251363"/>
                <a:gd name="connsiteY46" fmla="*/ 1526886 h 2271568"/>
                <a:gd name="connsiteX47" fmla="*/ 1518227 w 2251363"/>
                <a:gd name="connsiteY47" fmla="*/ 1500909 h 2271568"/>
                <a:gd name="connsiteX48" fmla="*/ 1521113 w 2251363"/>
                <a:gd name="connsiteY48" fmla="*/ 1469159 h 2271568"/>
                <a:gd name="connsiteX49" fmla="*/ 1500909 w 2251363"/>
                <a:gd name="connsiteY49" fmla="*/ 1434523 h 2271568"/>
                <a:gd name="connsiteX50" fmla="*/ 1498022 w 2251363"/>
                <a:gd name="connsiteY50" fmla="*/ 1414318 h 2271568"/>
                <a:gd name="connsiteX51" fmla="*/ 1518227 w 2251363"/>
                <a:gd name="connsiteY51" fmla="*/ 1368136 h 2271568"/>
                <a:gd name="connsiteX52" fmla="*/ 1506681 w 2251363"/>
                <a:gd name="connsiteY52" fmla="*/ 1336386 h 2271568"/>
                <a:gd name="connsiteX53" fmla="*/ 1524000 w 2251363"/>
                <a:gd name="connsiteY53" fmla="*/ 1304636 h 2271568"/>
                <a:gd name="connsiteX54" fmla="*/ 1529772 w 2251363"/>
                <a:gd name="connsiteY54" fmla="*/ 1261341 h 2271568"/>
                <a:gd name="connsiteX55" fmla="*/ 1529772 w 2251363"/>
                <a:gd name="connsiteY55" fmla="*/ 1223818 h 2271568"/>
                <a:gd name="connsiteX56" fmla="*/ 1567295 w 2251363"/>
                <a:gd name="connsiteY56" fmla="*/ 1166091 h 2271568"/>
                <a:gd name="connsiteX57" fmla="*/ 1552863 w 2251363"/>
                <a:gd name="connsiteY57" fmla="*/ 1148773 h 2271568"/>
                <a:gd name="connsiteX58" fmla="*/ 1532659 w 2251363"/>
                <a:gd name="connsiteY58" fmla="*/ 1131454 h 2271568"/>
                <a:gd name="connsiteX59" fmla="*/ 1538431 w 2251363"/>
                <a:gd name="connsiteY59" fmla="*/ 1096818 h 2271568"/>
                <a:gd name="connsiteX60" fmla="*/ 1538431 w 2251363"/>
                <a:gd name="connsiteY60" fmla="*/ 1076613 h 2271568"/>
                <a:gd name="connsiteX61" fmla="*/ 1526886 w 2251363"/>
                <a:gd name="connsiteY61" fmla="*/ 1059295 h 2271568"/>
                <a:gd name="connsiteX62" fmla="*/ 1549977 w 2251363"/>
                <a:gd name="connsiteY62" fmla="*/ 1030432 h 2271568"/>
                <a:gd name="connsiteX63" fmla="*/ 1541318 w 2251363"/>
                <a:gd name="connsiteY63" fmla="*/ 995795 h 2271568"/>
                <a:gd name="connsiteX64" fmla="*/ 1581727 w 2251363"/>
                <a:gd name="connsiteY64" fmla="*/ 943841 h 2271568"/>
                <a:gd name="connsiteX65" fmla="*/ 1619250 w 2251363"/>
                <a:gd name="connsiteY65" fmla="*/ 914977 h 2271568"/>
                <a:gd name="connsiteX66" fmla="*/ 1639454 w 2251363"/>
                <a:gd name="connsiteY66" fmla="*/ 958273 h 2271568"/>
                <a:gd name="connsiteX67" fmla="*/ 1662545 w 2251363"/>
                <a:gd name="connsiteY67" fmla="*/ 949613 h 2271568"/>
                <a:gd name="connsiteX68" fmla="*/ 1668318 w 2251363"/>
                <a:gd name="connsiteY68" fmla="*/ 935182 h 2271568"/>
                <a:gd name="connsiteX69" fmla="*/ 1694295 w 2251363"/>
                <a:gd name="connsiteY69" fmla="*/ 906318 h 2271568"/>
                <a:gd name="connsiteX70" fmla="*/ 1723159 w 2251363"/>
                <a:gd name="connsiteY70" fmla="*/ 883227 h 2271568"/>
                <a:gd name="connsiteX71" fmla="*/ 1731818 w 2251363"/>
                <a:gd name="connsiteY71" fmla="*/ 863023 h 2271568"/>
                <a:gd name="connsiteX72" fmla="*/ 1726045 w 2251363"/>
                <a:gd name="connsiteY72" fmla="*/ 842818 h 2271568"/>
                <a:gd name="connsiteX73" fmla="*/ 1754909 w 2251363"/>
                <a:gd name="connsiteY73" fmla="*/ 782204 h 2271568"/>
                <a:gd name="connsiteX74" fmla="*/ 1792431 w 2251363"/>
                <a:gd name="connsiteY74" fmla="*/ 747568 h 2271568"/>
                <a:gd name="connsiteX75" fmla="*/ 1853045 w 2251363"/>
                <a:gd name="connsiteY75" fmla="*/ 718704 h 2271568"/>
                <a:gd name="connsiteX76" fmla="*/ 1890568 w 2251363"/>
                <a:gd name="connsiteY76" fmla="*/ 698500 h 2271568"/>
                <a:gd name="connsiteX77" fmla="*/ 1893454 w 2251363"/>
                <a:gd name="connsiteY77" fmla="*/ 658091 h 2271568"/>
                <a:gd name="connsiteX78" fmla="*/ 1913659 w 2251363"/>
                <a:gd name="connsiteY78" fmla="*/ 620568 h 2271568"/>
                <a:gd name="connsiteX79" fmla="*/ 1930977 w 2251363"/>
                <a:gd name="connsiteY79" fmla="*/ 609023 h 2271568"/>
                <a:gd name="connsiteX80" fmla="*/ 1945409 w 2251363"/>
                <a:gd name="connsiteY80" fmla="*/ 571500 h 2271568"/>
                <a:gd name="connsiteX81" fmla="*/ 1968500 w 2251363"/>
                <a:gd name="connsiteY81" fmla="*/ 539750 h 2271568"/>
                <a:gd name="connsiteX82" fmla="*/ 2011795 w 2251363"/>
                <a:gd name="connsiteY82" fmla="*/ 510886 h 2271568"/>
                <a:gd name="connsiteX83" fmla="*/ 2052204 w 2251363"/>
                <a:gd name="connsiteY83" fmla="*/ 496454 h 2271568"/>
                <a:gd name="connsiteX84" fmla="*/ 2072409 w 2251363"/>
                <a:gd name="connsiteY84" fmla="*/ 470477 h 2271568"/>
                <a:gd name="connsiteX85" fmla="*/ 2098386 w 2251363"/>
                <a:gd name="connsiteY85" fmla="*/ 453159 h 2271568"/>
                <a:gd name="connsiteX86" fmla="*/ 2138795 w 2251363"/>
                <a:gd name="connsiteY86" fmla="*/ 432954 h 2271568"/>
                <a:gd name="connsiteX87" fmla="*/ 2138795 w 2251363"/>
                <a:gd name="connsiteY87" fmla="*/ 401204 h 2271568"/>
                <a:gd name="connsiteX88" fmla="*/ 2141681 w 2251363"/>
                <a:gd name="connsiteY88" fmla="*/ 369454 h 2271568"/>
                <a:gd name="connsiteX89" fmla="*/ 2173431 w 2251363"/>
                <a:gd name="connsiteY89" fmla="*/ 337704 h 2271568"/>
                <a:gd name="connsiteX90" fmla="*/ 2205181 w 2251363"/>
                <a:gd name="connsiteY90" fmla="*/ 314613 h 2271568"/>
                <a:gd name="connsiteX91" fmla="*/ 2216727 w 2251363"/>
                <a:gd name="connsiteY91" fmla="*/ 294409 h 2271568"/>
                <a:gd name="connsiteX92" fmla="*/ 2236931 w 2251363"/>
                <a:gd name="connsiteY92" fmla="*/ 279977 h 2271568"/>
                <a:gd name="connsiteX93" fmla="*/ 2236931 w 2251363"/>
                <a:gd name="connsiteY93" fmla="*/ 259773 h 2271568"/>
                <a:gd name="connsiteX94" fmla="*/ 2219613 w 2251363"/>
                <a:gd name="connsiteY94" fmla="*/ 245341 h 2271568"/>
                <a:gd name="connsiteX95" fmla="*/ 2219613 w 2251363"/>
                <a:gd name="connsiteY95" fmla="*/ 245341 h 2271568"/>
                <a:gd name="connsiteX96" fmla="*/ 2231159 w 2251363"/>
                <a:gd name="connsiteY96" fmla="*/ 228023 h 2271568"/>
                <a:gd name="connsiteX97" fmla="*/ 2251363 w 2251363"/>
                <a:gd name="connsiteY97" fmla="*/ 207818 h 2271568"/>
                <a:gd name="connsiteX98" fmla="*/ 2242704 w 2251363"/>
                <a:gd name="connsiteY98" fmla="*/ 187613 h 2271568"/>
                <a:gd name="connsiteX99" fmla="*/ 2239818 w 2251363"/>
                <a:gd name="connsiteY99" fmla="*/ 147204 h 2271568"/>
                <a:gd name="connsiteX100" fmla="*/ 2239818 w 2251363"/>
                <a:gd name="connsiteY100" fmla="*/ 147204 h 2271568"/>
                <a:gd name="connsiteX101" fmla="*/ 2199409 w 2251363"/>
                <a:gd name="connsiteY101" fmla="*/ 150091 h 2271568"/>
                <a:gd name="connsiteX102" fmla="*/ 2176318 w 2251363"/>
                <a:gd name="connsiteY102" fmla="*/ 141432 h 2271568"/>
                <a:gd name="connsiteX103" fmla="*/ 2156113 w 2251363"/>
                <a:gd name="connsiteY103" fmla="*/ 101023 h 2271568"/>
                <a:gd name="connsiteX104" fmla="*/ 2161886 w 2251363"/>
                <a:gd name="connsiteY104" fmla="*/ 49068 h 2271568"/>
                <a:gd name="connsiteX105" fmla="*/ 2164772 w 2251363"/>
                <a:gd name="connsiteY105" fmla="*/ 0 h 2271568"/>
                <a:gd name="connsiteX106" fmla="*/ 2121477 w 2251363"/>
                <a:gd name="connsiteY106" fmla="*/ 5773 h 2271568"/>
                <a:gd name="connsiteX107" fmla="*/ 2083954 w 2251363"/>
                <a:gd name="connsiteY107" fmla="*/ 5773 h 2271568"/>
                <a:gd name="connsiteX108" fmla="*/ 2069522 w 2251363"/>
                <a:gd name="connsiteY108" fmla="*/ 51954 h 2271568"/>
                <a:gd name="connsiteX109" fmla="*/ 2069522 w 2251363"/>
                <a:gd name="connsiteY109" fmla="*/ 51954 h 2271568"/>
                <a:gd name="connsiteX110" fmla="*/ 2037772 w 2251363"/>
                <a:gd name="connsiteY110" fmla="*/ 89477 h 2271568"/>
                <a:gd name="connsiteX111" fmla="*/ 2003136 w 2251363"/>
                <a:gd name="connsiteY111" fmla="*/ 115454 h 2271568"/>
                <a:gd name="connsiteX112" fmla="*/ 2014681 w 2251363"/>
                <a:gd name="connsiteY112" fmla="*/ 147204 h 2271568"/>
                <a:gd name="connsiteX113" fmla="*/ 2003136 w 2251363"/>
                <a:gd name="connsiteY113" fmla="*/ 173182 h 2271568"/>
                <a:gd name="connsiteX114" fmla="*/ 1980045 w 2251363"/>
                <a:gd name="connsiteY114" fmla="*/ 202045 h 2271568"/>
                <a:gd name="connsiteX115" fmla="*/ 1959841 w 2251363"/>
                <a:gd name="connsiteY115" fmla="*/ 204932 h 2271568"/>
                <a:gd name="connsiteX116" fmla="*/ 1959841 w 2251363"/>
                <a:gd name="connsiteY116" fmla="*/ 204932 h 2271568"/>
                <a:gd name="connsiteX117" fmla="*/ 1954068 w 2251363"/>
                <a:gd name="connsiteY117" fmla="*/ 184727 h 2271568"/>
                <a:gd name="connsiteX118" fmla="*/ 1902113 w 2251363"/>
                <a:gd name="connsiteY118" fmla="*/ 239568 h 2271568"/>
                <a:gd name="connsiteX119" fmla="*/ 1902113 w 2251363"/>
                <a:gd name="connsiteY119" fmla="*/ 265545 h 2271568"/>
                <a:gd name="connsiteX120" fmla="*/ 1896341 w 2251363"/>
                <a:gd name="connsiteY120" fmla="*/ 303068 h 2271568"/>
                <a:gd name="connsiteX121" fmla="*/ 1847272 w 2251363"/>
                <a:gd name="connsiteY121" fmla="*/ 331932 h 2271568"/>
                <a:gd name="connsiteX122" fmla="*/ 1772227 w 2251363"/>
                <a:gd name="connsiteY122" fmla="*/ 372341 h 2271568"/>
                <a:gd name="connsiteX123" fmla="*/ 1752022 w 2251363"/>
                <a:gd name="connsiteY123" fmla="*/ 415636 h 2271568"/>
                <a:gd name="connsiteX124" fmla="*/ 1717386 w 2251363"/>
                <a:gd name="connsiteY124" fmla="*/ 404091 h 2271568"/>
                <a:gd name="connsiteX125" fmla="*/ 1610591 w 2251363"/>
                <a:gd name="connsiteY125" fmla="*/ 406977 h 2271568"/>
                <a:gd name="connsiteX126" fmla="*/ 1480704 w 2251363"/>
                <a:gd name="connsiteY126" fmla="*/ 406977 h 2271568"/>
                <a:gd name="connsiteX127" fmla="*/ 1298863 w 2251363"/>
                <a:gd name="connsiteY127" fmla="*/ 406977 h 2271568"/>
                <a:gd name="connsiteX128" fmla="*/ 1088159 w 2251363"/>
                <a:gd name="connsiteY128" fmla="*/ 412750 h 2271568"/>
                <a:gd name="connsiteX129" fmla="*/ 926522 w 2251363"/>
                <a:gd name="connsiteY129" fmla="*/ 404091 h 2271568"/>
                <a:gd name="connsiteX130" fmla="*/ 868795 w 2251363"/>
                <a:gd name="connsiteY130" fmla="*/ 401204 h 2271568"/>
                <a:gd name="connsiteX131" fmla="*/ 782204 w 2251363"/>
                <a:gd name="connsiteY131" fmla="*/ 386773 h 2271568"/>
                <a:gd name="connsiteX132" fmla="*/ 718704 w 2251363"/>
                <a:gd name="connsiteY132" fmla="*/ 381000 h 2271568"/>
                <a:gd name="connsiteX133" fmla="*/ 692727 w 2251363"/>
                <a:gd name="connsiteY133" fmla="*/ 427182 h 2271568"/>
                <a:gd name="connsiteX134" fmla="*/ 652318 w 2251363"/>
                <a:gd name="connsiteY134" fmla="*/ 415636 h 2271568"/>
                <a:gd name="connsiteX135" fmla="*/ 669636 w 2251363"/>
                <a:gd name="connsiteY135" fmla="*/ 479136 h 2271568"/>
                <a:gd name="connsiteX136" fmla="*/ 626341 w 2251363"/>
                <a:gd name="connsiteY136" fmla="*/ 487795 h 2271568"/>
                <a:gd name="connsiteX137" fmla="*/ 381000 w 2251363"/>
                <a:gd name="connsiteY137" fmla="*/ 655204 h 2271568"/>
                <a:gd name="connsiteX138" fmla="*/ 386772 w 2251363"/>
                <a:gd name="connsiteY138" fmla="*/ 874568 h 2271568"/>
                <a:gd name="connsiteX139" fmla="*/ 401204 w 2251363"/>
                <a:gd name="connsiteY139" fmla="*/ 877454 h 2271568"/>
                <a:gd name="connsiteX140" fmla="*/ 461818 w 2251363"/>
                <a:gd name="connsiteY140" fmla="*/ 877454 h 2271568"/>
                <a:gd name="connsiteX141" fmla="*/ 508000 w 2251363"/>
                <a:gd name="connsiteY141" fmla="*/ 952500 h 2271568"/>
                <a:gd name="connsiteX142" fmla="*/ 533977 w 2251363"/>
                <a:gd name="connsiteY142" fmla="*/ 990023 h 2271568"/>
                <a:gd name="connsiteX143" fmla="*/ 531091 w 2251363"/>
                <a:gd name="connsiteY143" fmla="*/ 1053523 h 2271568"/>
                <a:gd name="connsiteX144" fmla="*/ 456045 w 2251363"/>
                <a:gd name="connsiteY144" fmla="*/ 1047750 h 2271568"/>
                <a:gd name="connsiteX145" fmla="*/ 432954 w 2251363"/>
                <a:gd name="connsiteY145" fmla="*/ 1085273 h 2271568"/>
                <a:gd name="connsiteX146" fmla="*/ 392545 w 2251363"/>
                <a:gd name="connsiteY146" fmla="*/ 1065068 h 2271568"/>
                <a:gd name="connsiteX147" fmla="*/ 381000 w 2251363"/>
                <a:gd name="connsiteY147" fmla="*/ 1096818 h 2271568"/>
                <a:gd name="connsiteX148" fmla="*/ 357909 w 2251363"/>
                <a:gd name="connsiteY148" fmla="*/ 1096818 h 2271568"/>
                <a:gd name="connsiteX149" fmla="*/ 311727 w 2251363"/>
                <a:gd name="connsiteY149" fmla="*/ 1143000 h 2271568"/>
                <a:gd name="connsiteX150" fmla="*/ 294409 w 2251363"/>
                <a:gd name="connsiteY150" fmla="*/ 1102591 h 2271568"/>
                <a:gd name="connsiteX151" fmla="*/ 190500 w 2251363"/>
                <a:gd name="connsiteY151" fmla="*/ 1099704 h 2271568"/>
                <a:gd name="connsiteX152" fmla="*/ 127000 w 2251363"/>
                <a:gd name="connsiteY152" fmla="*/ 1105477 h 2271568"/>
                <a:gd name="connsiteX153" fmla="*/ 86591 w 2251363"/>
                <a:gd name="connsiteY153" fmla="*/ 1119909 h 2271568"/>
                <a:gd name="connsiteX154" fmla="*/ 51954 w 2251363"/>
                <a:gd name="connsiteY154" fmla="*/ 1117023 h 2271568"/>
                <a:gd name="connsiteX155" fmla="*/ 0 w 2251363"/>
                <a:gd name="connsiteY155" fmla="*/ 1148773 h 2271568"/>
                <a:gd name="connsiteX156" fmla="*/ 0 w 2251363"/>
                <a:gd name="connsiteY156" fmla="*/ 1148773 h 2271568"/>
                <a:gd name="connsiteX157" fmla="*/ 28863 w 2251363"/>
                <a:gd name="connsiteY157" fmla="*/ 1183409 h 2271568"/>
                <a:gd name="connsiteX158" fmla="*/ 98136 w 2251363"/>
                <a:gd name="connsiteY158" fmla="*/ 1218045 h 2271568"/>
                <a:gd name="connsiteX159" fmla="*/ 132772 w 2251363"/>
                <a:gd name="connsiteY159" fmla="*/ 1246909 h 2271568"/>
                <a:gd name="connsiteX160" fmla="*/ 167409 w 2251363"/>
                <a:gd name="connsiteY160" fmla="*/ 1272886 h 2271568"/>
                <a:gd name="connsiteX161" fmla="*/ 170295 w 2251363"/>
                <a:gd name="connsiteY161" fmla="*/ 1324841 h 2271568"/>
                <a:gd name="connsiteX162" fmla="*/ 167409 w 2251363"/>
                <a:gd name="connsiteY162" fmla="*/ 1365250 h 2271568"/>
                <a:gd name="connsiteX163" fmla="*/ 202045 w 2251363"/>
                <a:gd name="connsiteY163" fmla="*/ 1385454 h 2271568"/>
                <a:gd name="connsiteX164" fmla="*/ 228022 w 2251363"/>
                <a:gd name="connsiteY164" fmla="*/ 1405659 h 2271568"/>
                <a:gd name="connsiteX165" fmla="*/ 202045 w 2251363"/>
                <a:gd name="connsiteY165" fmla="*/ 1448954 h 2271568"/>
                <a:gd name="connsiteX166" fmla="*/ 178954 w 2251363"/>
                <a:gd name="connsiteY166" fmla="*/ 1483591 h 2271568"/>
                <a:gd name="connsiteX167" fmla="*/ 199159 w 2251363"/>
                <a:gd name="connsiteY167" fmla="*/ 1500909 h 2271568"/>
                <a:gd name="connsiteX168" fmla="*/ 196272 w 2251363"/>
                <a:gd name="connsiteY168" fmla="*/ 1593273 h 2271568"/>
                <a:gd name="connsiteX169" fmla="*/ 213591 w 2251363"/>
                <a:gd name="connsiteY169" fmla="*/ 1607704 h 2271568"/>
                <a:gd name="connsiteX170" fmla="*/ 213591 w 2251363"/>
                <a:gd name="connsiteY170" fmla="*/ 1636568 h 2271568"/>
                <a:gd name="connsiteX171" fmla="*/ 236681 w 2251363"/>
                <a:gd name="connsiteY171" fmla="*/ 1636568 h 2271568"/>
                <a:gd name="connsiteX172" fmla="*/ 262659 w 2251363"/>
                <a:gd name="connsiteY172" fmla="*/ 1587500 h 2271568"/>
                <a:gd name="connsiteX173" fmla="*/ 303068 w 2251363"/>
                <a:gd name="connsiteY173" fmla="*/ 1590386 h 2271568"/>
                <a:gd name="connsiteX174" fmla="*/ 311727 w 2251363"/>
                <a:gd name="connsiteY174" fmla="*/ 1480704 h 2271568"/>
                <a:gd name="connsiteX175" fmla="*/ 349250 w 2251363"/>
                <a:gd name="connsiteY175" fmla="*/ 1498023 h 2271568"/>
                <a:gd name="connsiteX176" fmla="*/ 366568 w 2251363"/>
                <a:gd name="connsiteY176" fmla="*/ 1472045 h 2271568"/>
                <a:gd name="connsiteX177" fmla="*/ 456045 w 2251363"/>
                <a:gd name="connsiteY177" fmla="*/ 1492250 h 2271568"/>
                <a:gd name="connsiteX178" fmla="*/ 432954 w 2251363"/>
                <a:gd name="connsiteY178" fmla="*/ 1622136 h 2271568"/>
                <a:gd name="connsiteX179" fmla="*/ 404091 w 2251363"/>
                <a:gd name="connsiteY179" fmla="*/ 1642341 h 2271568"/>
                <a:gd name="connsiteX180" fmla="*/ 389659 w 2251363"/>
                <a:gd name="connsiteY180" fmla="*/ 1752023 h 2271568"/>
                <a:gd name="connsiteX181" fmla="*/ 438727 w 2251363"/>
                <a:gd name="connsiteY181" fmla="*/ 1757795 h 2271568"/>
                <a:gd name="connsiteX182" fmla="*/ 427181 w 2251363"/>
                <a:gd name="connsiteY182" fmla="*/ 1867477 h 2271568"/>
                <a:gd name="connsiteX183" fmla="*/ 337704 w 2251363"/>
                <a:gd name="connsiteY183" fmla="*/ 1887682 h 2271568"/>
                <a:gd name="connsiteX184" fmla="*/ 314613 w 2251363"/>
                <a:gd name="connsiteY184" fmla="*/ 1913659 h 2271568"/>
                <a:gd name="connsiteX185" fmla="*/ 334818 w 2251363"/>
                <a:gd name="connsiteY185" fmla="*/ 1936750 h 2271568"/>
                <a:gd name="connsiteX186" fmla="*/ 337704 w 2251363"/>
                <a:gd name="connsiteY186" fmla="*/ 2020454 h 2271568"/>
                <a:gd name="connsiteX187" fmla="*/ 352136 w 2251363"/>
                <a:gd name="connsiteY187" fmla="*/ 2037773 h 2271568"/>
                <a:gd name="connsiteX188" fmla="*/ 331931 w 2251363"/>
                <a:gd name="connsiteY188" fmla="*/ 2075295 h 2271568"/>
                <a:gd name="connsiteX189" fmla="*/ 337704 w 2251363"/>
                <a:gd name="connsiteY189" fmla="*/ 2176318 h 2271568"/>
                <a:gd name="connsiteX190" fmla="*/ 395431 w 2251363"/>
                <a:gd name="connsiteY190" fmla="*/ 2187863 h 2271568"/>
                <a:gd name="connsiteX191" fmla="*/ 404091 w 2251363"/>
                <a:gd name="connsiteY191" fmla="*/ 2231159 h 2271568"/>
                <a:gd name="connsiteX192" fmla="*/ 479136 w 2251363"/>
                <a:gd name="connsiteY192" fmla="*/ 2271568 h 2271568"/>
                <a:gd name="connsiteX0" fmla="*/ 479136 w 2251363"/>
                <a:gd name="connsiteY0" fmla="*/ 2271568 h 2271568"/>
                <a:gd name="connsiteX1" fmla="*/ 490681 w 2251363"/>
                <a:gd name="connsiteY1" fmla="*/ 2193636 h 2271568"/>
                <a:gd name="connsiteX2" fmla="*/ 499341 w 2251363"/>
                <a:gd name="connsiteY2" fmla="*/ 2167659 h 2271568"/>
                <a:gd name="connsiteX3" fmla="*/ 522431 w 2251363"/>
                <a:gd name="connsiteY3" fmla="*/ 2167659 h 2271568"/>
                <a:gd name="connsiteX4" fmla="*/ 548409 w 2251363"/>
                <a:gd name="connsiteY4" fmla="*/ 2150341 h 2271568"/>
                <a:gd name="connsiteX5" fmla="*/ 588818 w 2251363"/>
                <a:gd name="connsiteY5" fmla="*/ 2150341 h 2271568"/>
                <a:gd name="connsiteX6" fmla="*/ 629227 w 2251363"/>
                <a:gd name="connsiteY6" fmla="*/ 2112818 h 2271568"/>
                <a:gd name="connsiteX7" fmla="*/ 663863 w 2251363"/>
                <a:gd name="connsiteY7" fmla="*/ 2124363 h 2271568"/>
                <a:gd name="connsiteX8" fmla="*/ 695613 w 2251363"/>
                <a:gd name="connsiteY8" fmla="*/ 2098386 h 2271568"/>
                <a:gd name="connsiteX9" fmla="*/ 704272 w 2251363"/>
                <a:gd name="connsiteY9" fmla="*/ 2052204 h 2271568"/>
                <a:gd name="connsiteX10" fmla="*/ 747568 w 2251363"/>
                <a:gd name="connsiteY10" fmla="*/ 2060863 h 2271568"/>
                <a:gd name="connsiteX11" fmla="*/ 747568 w 2251363"/>
                <a:gd name="connsiteY11" fmla="*/ 2029113 h 2271568"/>
                <a:gd name="connsiteX12" fmla="*/ 724477 w 2251363"/>
                <a:gd name="connsiteY12" fmla="*/ 2000250 h 2271568"/>
                <a:gd name="connsiteX13" fmla="*/ 684068 w 2251363"/>
                <a:gd name="connsiteY13" fmla="*/ 1988704 h 2271568"/>
                <a:gd name="connsiteX14" fmla="*/ 698500 w 2251363"/>
                <a:gd name="connsiteY14" fmla="*/ 1913659 h 2271568"/>
                <a:gd name="connsiteX15" fmla="*/ 750454 w 2251363"/>
                <a:gd name="connsiteY15" fmla="*/ 1928091 h 2271568"/>
                <a:gd name="connsiteX16" fmla="*/ 759113 w 2251363"/>
                <a:gd name="connsiteY16" fmla="*/ 1899227 h 2271568"/>
                <a:gd name="connsiteX17" fmla="*/ 796636 w 2251363"/>
                <a:gd name="connsiteY17" fmla="*/ 1913659 h 2271568"/>
                <a:gd name="connsiteX18" fmla="*/ 808181 w 2251363"/>
                <a:gd name="connsiteY18" fmla="*/ 1879023 h 2271568"/>
                <a:gd name="connsiteX19" fmla="*/ 845704 w 2251363"/>
                <a:gd name="connsiteY19" fmla="*/ 1879023 h 2271568"/>
                <a:gd name="connsiteX20" fmla="*/ 863022 w 2251363"/>
                <a:gd name="connsiteY20" fmla="*/ 1884795 h 2271568"/>
                <a:gd name="connsiteX21" fmla="*/ 863022 w 2251363"/>
                <a:gd name="connsiteY21" fmla="*/ 1916545 h 2271568"/>
                <a:gd name="connsiteX22" fmla="*/ 912091 w 2251363"/>
                <a:gd name="connsiteY22" fmla="*/ 1930977 h 2271568"/>
                <a:gd name="connsiteX23" fmla="*/ 920750 w 2251363"/>
                <a:gd name="connsiteY23" fmla="*/ 1899227 h 2271568"/>
                <a:gd name="connsiteX24" fmla="*/ 992909 w 2251363"/>
                <a:gd name="connsiteY24" fmla="*/ 1907886 h 2271568"/>
                <a:gd name="connsiteX25" fmla="*/ 1036204 w 2251363"/>
                <a:gd name="connsiteY25" fmla="*/ 1930977 h 2271568"/>
                <a:gd name="connsiteX26" fmla="*/ 1059295 w 2251363"/>
                <a:gd name="connsiteY26" fmla="*/ 1902113 h 2271568"/>
                <a:gd name="connsiteX27" fmla="*/ 1079500 w 2251363"/>
                <a:gd name="connsiteY27" fmla="*/ 1858818 h 2271568"/>
                <a:gd name="connsiteX28" fmla="*/ 1096818 w 2251363"/>
                <a:gd name="connsiteY28" fmla="*/ 1876136 h 2271568"/>
                <a:gd name="connsiteX29" fmla="*/ 1122795 w 2251363"/>
                <a:gd name="connsiteY29" fmla="*/ 1867477 h 2271568"/>
                <a:gd name="connsiteX30" fmla="*/ 1131454 w 2251363"/>
                <a:gd name="connsiteY30" fmla="*/ 1832841 h 2271568"/>
                <a:gd name="connsiteX31" fmla="*/ 1177636 w 2251363"/>
                <a:gd name="connsiteY31" fmla="*/ 1855932 h 2271568"/>
                <a:gd name="connsiteX32" fmla="*/ 1183409 w 2251363"/>
                <a:gd name="connsiteY32" fmla="*/ 1783773 h 2271568"/>
                <a:gd name="connsiteX33" fmla="*/ 1209386 w 2251363"/>
                <a:gd name="connsiteY33" fmla="*/ 1801091 h 2271568"/>
                <a:gd name="connsiteX34" fmla="*/ 1220931 w 2251363"/>
                <a:gd name="connsiteY34" fmla="*/ 1769341 h 2271568"/>
                <a:gd name="connsiteX35" fmla="*/ 1298863 w 2251363"/>
                <a:gd name="connsiteY35" fmla="*/ 1783773 h 2271568"/>
                <a:gd name="connsiteX36" fmla="*/ 1379681 w 2251363"/>
                <a:gd name="connsiteY36" fmla="*/ 1780886 h 2271568"/>
                <a:gd name="connsiteX37" fmla="*/ 1443181 w 2251363"/>
                <a:gd name="connsiteY37" fmla="*/ 1780886 h 2271568"/>
                <a:gd name="connsiteX38" fmla="*/ 1480704 w 2251363"/>
                <a:gd name="connsiteY38" fmla="*/ 1769341 h 2271568"/>
                <a:gd name="connsiteX39" fmla="*/ 1521113 w 2251363"/>
                <a:gd name="connsiteY39" fmla="*/ 1746250 h 2271568"/>
                <a:gd name="connsiteX40" fmla="*/ 1500909 w 2251363"/>
                <a:gd name="connsiteY40" fmla="*/ 1717386 h 2271568"/>
                <a:gd name="connsiteX41" fmla="*/ 1521113 w 2251363"/>
                <a:gd name="connsiteY41" fmla="*/ 1688523 h 2271568"/>
                <a:gd name="connsiteX42" fmla="*/ 1521113 w 2251363"/>
                <a:gd name="connsiteY42" fmla="*/ 1651000 h 2271568"/>
                <a:gd name="connsiteX43" fmla="*/ 1512454 w 2251363"/>
                <a:gd name="connsiteY43" fmla="*/ 1627909 h 2271568"/>
                <a:gd name="connsiteX44" fmla="*/ 1538431 w 2251363"/>
                <a:gd name="connsiteY44" fmla="*/ 1593273 h 2271568"/>
                <a:gd name="connsiteX45" fmla="*/ 1538431 w 2251363"/>
                <a:gd name="connsiteY45" fmla="*/ 1558636 h 2271568"/>
                <a:gd name="connsiteX46" fmla="*/ 1518227 w 2251363"/>
                <a:gd name="connsiteY46" fmla="*/ 1526886 h 2271568"/>
                <a:gd name="connsiteX47" fmla="*/ 1518227 w 2251363"/>
                <a:gd name="connsiteY47" fmla="*/ 1500909 h 2271568"/>
                <a:gd name="connsiteX48" fmla="*/ 1521113 w 2251363"/>
                <a:gd name="connsiteY48" fmla="*/ 1469159 h 2271568"/>
                <a:gd name="connsiteX49" fmla="*/ 1500909 w 2251363"/>
                <a:gd name="connsiteY49" fmla="*/ 1434523 h 2271568"/>
                <a:gd name="connsiteX50" fmla="*/ 1498022 w 2251363"/>
                <a:gd name="connsiteY50" fmla="*/ 1414318 h 2271568"/>
                <a:gd name="connsiteX51" fmla="*/ 1518227 w 2251363"/>
                <a:gd name="connsiteY51" fmla="*/ 1368136 h 2271568"/>
                <a:gd name="connsiteX52" fmla="*/ 1506681 w 2251363"/>
                <a:gd name="connsiteY52" fmla="*/ 1336386 h 2271568"/>
                <a:gd name="connsiteX53" fmla="*/ 1524000 w 2251363"/>
                <a:gd name="connsiteY53" fmla="*/ 1304636 h 2271568"/>
                <a:gd name="connsiteX54" fmla="*/ 1529772 w 2251363"/>
                <a:gd name="connsiteY54" fmla="*/ 1261341 h 2271568"/>
                <a:gd name="connsiteX55" fmla="*/ 1529772 w 2251363"/>
                <a:gd name="connsiteY55" fmla="*/ 1223818 h 2271568"/>
                <a:gd name="connsiteX56" fmla="*/ 1567295 w 2251363"/>
                <a:gd name="connsiteY56" fmla="*/ 1166091 h 2271568"/>
                <a:gd name="connsiteX57" fmla="*/ 1552863 w 2251363"/>
                <a:gd name="connsiteY57" fmla="*/ 1148773 h 2271568"/>
                <a:gd name="connsiteX58" fmla="*/ 1532659 w 2251363"/>
                <a:gd name="connsiteY58" fmla="*/ 1131454 h 2271568"/>
                <a:gd name="connsiteX59" fmla="*/ 1538431 w 2251363"/>
                <a:gd name="connsiteY59" fmla="*/ 1096818 h 2271568"/>
                <a:gd name="connsiteX60" fmla="*/ 1538431 w 2251363"/>
                <a:gd name="connsiteY60" fmla="*/ 1076613 h 2271568"/>
                <a:gd name="connsiteX61" fmla="*/ 1526886 w 2251363"/>
                <a:gd name="connsiteY61" fmla="*/ 1059295 h 2271568"/>
                <a:gd name="connsiteX62" fmla="*/ 1549977 w 2251363"/>
                <a:gd name="connsiteY62" fmla="*/ 1030432 h 2271568"/>
                <a:gd name="connsiteX63" fmla="*/ 1541318 w 2251363"/>
                <a:gd name="connsiteY63" fmla="*/ 995795 h 2271568"/>
                <a:gd name="connsiteX64" fmla="*/ 1581727 w 2251363"/>
                <a:gd name="connsiteY64" fmla="*/ 943841 h 2271568"/>
                <a:gd name="connsiteX65" fmla="*/ 1619250 w 2251363"/>
                <a:gd name="connsiteY65" fmla="*/ 914977 h 2271568"/>
                <a:gd name="connsiteX66" fmla="*/ 1639454 w 2251363"/>
                <a:gd name="connsiteY66" fmla="*/ 958273 h 2271568"/>
                <a:gd name="connsiteX67" fmla="*/ 1662545 w 2251363"/>
                <a:gd name="connsiteY67" fmla="*/ 949613 h 2271568"/>
                <a:gd name="connsiteX68" fmla="*/ 1668318 w 2251363"/>
                <a:gd name="connsiteY68" fmla="*/ 935182 h 2271568"/>
                <a:gd name="connsiteX69" fmla="*/ 1694295 w 2251363"/>
                <a:gd name="connsiteY69" fmla="*/ 906318 h 2271568"/>
                <a:gd name="connsiteX70" fmla="*/ 1723159 w 2251363"/>
                <a:gd name="connsiteY70" fmla="*/ 883227 h 2271568"/>
                <a:gd name="connsiteX71" fmla="*/ 1731818 w 2251363"/>
                <a:gd name="connsiteY71" fmla="*/ 863023 h 2271568"/>
                <a:gd name="connsiteX72" fmla="*/ 1726045 w 2251363"/>
                <a:gd name="connsiteY72" fmla="*/ 842818 h 2271568"/>
                <a:gd name="connsiteX73" fmla="*/ 1754909 w 2251363"/>
                <a:gd name="connsiteY73" fmla="*/ 782204 h 2271568"/>
                <a:gd name="connsiteX74" fmla="*/ 1792431 w 2251363"/>
                <a:gd name="connsiteY74" fmla="*/ 747568 h 2271568"/>
                <a:gd name="connsiteX75" fmla="*/ 1853045 w 2251363"/>
                <a:gd name="connsiteY75" fmla="*/ 718704 h 2271568"/>
                <a:gd name="connsiteX76" fmla="*/ 1890568 w 2251363"/>
                <a:gd name="connsiteY76" fmla="*/ 698500 h 2271568"/>
                <a:gd name="connsiteX77" fmla="*/ 1893454 w 2251363"/>
                <a:gd name="connsiteY77" fmla="*/ 658091 h 2271568"/>
                <a:gd name="connsiteX78" fmla="*/ 1913659 w 2251363"/>
                <a:gd name="connsiteY78" fmla="*/ 620568 h 2271568"/>
                <a:gd name="connsiteX79" fmla="*/ 1930977 w 2251363"/>
                <a:gd name="connsiteY79" fmla="*/ 609023 h 2271568"/>
                <a:gd name="connsiteX80" fmla="*/ 1945409 w 2251363"/>
                <a:gd name="connsiteY80" fmla="*/ 571500 h 2271568"/>
                <a:gd name="connsiteX81" fmla="*/ 1968500 w 2251363"/>
                <a:gd name="connsiteY81" fmla="*/ 539750 h 2271568"/>
                <a:gd name="connsiteX82" fmla="*/ 2011795 w 2251363"/>
                <a:gd name="connsiteY82" fmla="*/ 510886 h 2271568"/>
                <a:gd name="connsiteX83" fmla="*/ 2052204 w 2251363"/>
                <a:gd name="connsiteY83" fmla="*/ 496454 h 2271568"/>
                <a:gd name="connsiteX84" fmla="*/ 2072409 w 2251363"/>
                <a:gd name="connsiteY84" fmla="*/ 470477 h 2271568"/>
                <a:gd name="connsiteX85" fmla="*/ 2098386 w 2251363"/>
                <a:gd name="connsiteY85" fmla="*/ 453159 h 2271568"/>
                <a:gd name="connsiteX86" fmla="*/ 2138795 w 2251363"/>
                <a:gd name="connsiteY86" fmla="*/ 432954 h 2271568"/>
                <a:gd name="connsiteX87" fmla="*/ 2138795 w 2251363"/>
                <a:gd name="connsiteY87" fmla="*/ 401204 h 2271568"/>
                <a:gd name="connsiteX88" fmla="*/ 2141681 w 2251363"/>
                <a:gd name="connsiteY88" fmla="*/ 369454 h 2271568"/>
                <a:gd name="connsiteX89" fmla="*/ 2173431 w 2251363"/>
                <a:gd name="connsiteY89" fmla="*/ 337704 h 2271568"/>
                <a:gd name="connsiteX90" fmla="*/ 2205181 w 2251363"/>
                <a:gd name="connsiteY90" fmla="*/ 314613 h 2271568"/>
                <a:gd name="connsiteX91" fmla="*/ 2216727 w 2251363"/>
                <a:gd name="connsiteY91" fmla="*/ 294409 h 2271568"/>
                <a:gd name="connsiteX92" fmla="*/ 2236931 w 2251363"/>
                <a:gd name="connsiteY92" fmla="*/ 279977 h 2271568"/>
                <a:gd name="connsiteX93" fmla="*/ 2236931 w 2251363"/>
                <a:gd name="connsiteY93" fmla="*/ 259773 h 2271568"/>
                <a:gd name="connsiteX94" fmla="*/ 2219613 w 2251363"/>
                <a:gd name="connsiteY94" fmla="*/ 245341 h 2271568"/>
                <a:gd name="connsiteX95" fmla="*/ 2219613 w 2251363"/>
                <a:gd name="connsiteY95" fmla="*/ 245341 h 2271568"/>
                <a:gd name="connsiteX96" fmla="*/ 2231159 w 2251363"/>
                <a:gd name="connsiteY96" fmla="*/ 228023 h 2271568"/>
                <a:gd name="connsiteX97" fmla="*/ 2251363 w 2251363"/>
                <a:gd name="connsiteY97" fmla="*/ 207818 h 2271568"/>
                <a:gd name="connsiteX98" fmla="*/ 2242704 w 2251363"/>
                <a:gd name="connsiteY98" fmla="*/ 187613 h 2271568"/>
                <a:gd name="connsiteX99" fmla="*/ 2239818 w 2251363"/>
                <a:gd name="connsiteY99" fmla="*/ 147204 h 2271568"/>
                <a:gd name="connsiteX100" fmla="*/ 2239818 w 2251363"/>
                <a:gd name="connsiteY100" fmla="*/ 147204 h 2271568"/>
                <a:gd name="connsiteX101" fmla="*/ 2199409 w 2251363"/>
                <a:gd name="connsiteY101" fmla="*/ 150091 h 2271568"/>
                <a:gd name="connsiteX102" fmla="*/ 2176318 w 2251363"/>
                <a:gd name="connsiteY102" fmla="*/ 141432 h 2271568"/>
                <a:gd name="connsiteX103" fmla="*/ 2156113 w 2251363"/>
                <a:gd name="connsiteY103" fmla="*/ 101023 h 2271568"/>
                <a:gd name="connsiteX104" fmla="*/ 2161886 w 2251363"/>
                <a:gd name="connsiteY104" fmla="*/ 49068 h 2271568"/>
                <a:gd name="connsiteX105" fmla="*/ 2164772 w 2251363"/>
                <a:gd name="connsiteY105" fmla="*/ 0 h 2271568"/>
                <a:gd name="connsiteX106" fmla="*/ 2121477 w 2251363"/>
                <a:gd name="connsiteY106" fmla="*/ 5773 h 2271568"/>
                <a:gd name="connsiteX107" fmla="*/ 2083954 w 2251363"/>
                <a:gd name="connsiteY107" fmla="*/ 5773 h 2271568"/>
                <a:gd name="connsiteX108" fmla="*/ 2069522 w 2251363"/>
                <a:gd name="connsiteY108" fmla="*/ 51954 h 2271568"/>
                <a:gd name="connsiteX109" fmla="*/ 2069522 w 2251363"/>
                <a:gd name="connsiteY109" fmla="*/ 51954 h 2271568"/>
                <a:gd name="connsiteX110" fmla="*/ 2037772 w 2251363"/>
                <a:gd name="connsiteY110" fmla="*/ 89477 h 2271568"/>
                <a:gd name="connsiteX111" fmla="*/ 2003136 w 2251363"/>
                <a:gd name="connsiteY111" fmla="*/ 115454 h 2271568"/>
                <a:gd name="connsiteX112" fmla="*/ 2014681 w 2251363"/>
                <a:gd name="connsiteY112" fmla="*/ 147204 h 2271568"/>
                <a:gd name="connsiteX113" fmla="*/ 2003136 w 2251363"/>
                <a:gd name="connsiteY113" fmla="*/ 173182 h 2271568"/>
                <a:gd name="connsiteX114" fmla="*/ 1980045 w 2251363"/>
                <a:gd name="connsiteY114" fmla="*/ 202045 h 2271568"/>
                <a:gd name="connsiteX115" fmla="*/ 1959841 w 2251363"/>
                <a:gd name="connsiteY115" fmla="*/ 204932 h 2271568"/>
                <a:gd name="connsiteX116" fmla="*/ 1959841 w 2251363"/>
                <a:gd name="connsiteY116" fmla="*/ 204932 h 2271568"/>
                <a:gd name="connsiteX117" fmla="*/ 1954068 w 2251363"/>
                <a:gd name="connsiteY117" fmla="*/ 184727 h 2271568"/>
                <a:gd name="connsiteX118" fmla="*/ 1902113 w 2251363"/>
                <a:gd name="connsiteY118" fmla="*/ 239568 h 2271568"/>
                <a:gd name="connsiteX119" fmla="*/ 1902113 w 2251363"/>
                <a:gd name="connsiteY119" fmla="*/ 265545 h 2271568"/>
                <a:gd name="connsiteX120" fmla="*/ 1896341 w 2251363"/>
                <a:gd name="connsiteY120" fmla="*/ 303068 h 2271568"/>
                <a:gd name="connsiteX121" fmla="*/ 1847272 w 2251363"/>
                <a:gd name="connsiteY121" fmla="*/ 331932 h 2271568"/>
                <a:gd name="connsiteX122" fmla="*/ 1772227 w 2251363"/>
                <a:gd name="connsiteY122" fmla="*/ 372341 h 2271568"/>
                <a:gd name="connsiteX123" fmla="*/ 1752022 w 2251363"/>
                <a:gd name="connsiteY123" fmla="*/ 415636 h 2271568"/>
                <a:gd name="connsiteX124" fmla="*/ 1717386 w 2251363"/>
                <a:gd name="connsiteY124" fmla="*/ 404091 h 2271568"/>
                <a:gd name="connsiteX125" fmla="*/ 1610591 w 2251363"/>
                <a:gd name="connsiteY125" fmla="*/ 406977 h 2271568"/>
                <a:gd name="connsiteX126" fmla="*/ 1480704 w 2251363"/>
                <a:gd name="connsiteY126" fmla="*/ 406977 h 2271568"/>
                <a:gd name="connsiteX127" fmla="*/ 1298863 w 2251363"/>
                <a:gd name="connsiteY127" fmla="*/ 406977 h 2271568"/>
                <a:gd name="connsiteX128" fmla="*/ 1088159 w 2251363"/>
                <a:gd name="connsiteY128" fmla="*/ 412750 h 2271568"/>
                <a:gd name="connsiteX129" fmla="*/ 926522 w 2251363"/>
                <a:gd name="connsiteY129" fmla="*/ 404091 h 2271568"/>
                <a:gd name="connsiteX130" fmla="*/ 868795 w 2251363"/>
                <a:gd name="connsiteY130" fmla="*/ 401204 h 2271568"/>
                <a:gd name="connsiteX131" fmla="*/ 782204 w 2251363"/>
                <a:gd name="connsiteY131" fmla="*/ 386773 h 2271568"/>
                <a:gd name="connsiteX132" fmla="*/ 718704 w 2251363"/>
                <a:gd name="connsiteY132" fmla="*/ 381000 h 2271568"/>
                <a:gd name="connsiteX133" fmla="*/ 692727 w 2251363"/>
                <a:gd name="connsiteY133" fmla="*/ 427182 h 2271568"/>
                <a:gd name="connsiteX134" fmla="*/ 652318 w 2251363"/>
                <a:gd name="connsiteY134" fmla="*/ 415636 h 2271568"/>
                <a:gd name="connsiteX135" fmla="*/ 669636 w 2251363"/>
                <a:gd name="connsiteY135" fmla="*/ 479136 h 2271568"/>
                <a:gd name="connsiteX136" fmla="*/ 626341 w 2251363"/>
                <a:gd name="connsiteY136" fmla="*/ 487795 h 2271568"/>
                <a:gd name="connsiteX137" fmla="*/ 392545 w 2251363"/>
                <a:gd name="connsiteY137" fmla="*/ 652317 h 2271568"/>
                <a:gd name="connsiteX138" fmla="*/ 386772 w 2251363"/>
                <a:gd name="connsiteY138" fmla="*/ 874568 h 2271568"/>
                <a:gd name="connsiteX139" fmla="*/ 401204 w 2251363"/>
                <a:gd name="connsiteY139" fmla="*/ 877454 h 2271568"/>
                <a:gd name="connsiteX140" fmla="*/ 461818 w 2251363"/>
                <a:gd name="connsiteY140" fmla="*/ 877454 h 2271568"/>
                <a:gd name="connsiteX141" fmla="*/ 508000 w 2251363"/>
                <a:gd name="connsiteY141" fmla="*/ 952500 h 2271568"/>
                <a:gd name="connsiteX142" fmla="*/ 533977 w 2251363"/>
                <a:gd name="connsiteY142" fmla="*/ 990023 h 2271568"/>
                <a:gd name="connsiteX143" fmla="*/ 531091 w 2251363"/>
                <a:gd name="connsiteY143" fmla="*/ 1053523 h 2271568"/>
                <a:gd name="connsiteX144" fmla="*/ 456045 w 2251363"/>
                <a:gd name="connsiteY144" fmla="*/ 1047750 h 2271568"/>
                <a:gd name="connsiteX145" fmla="*/ 432954 w 2251363"/>
                <a:gd name="connsiteY145" fmla="*/ 1085273 h 2271568"/>
                <a:gd name="connsiteX146" fmla="*/ 392545 w 2251363"/>
                <a:gd name="connsiteY146" fmla="*/ 1065068 h 2271568"/>
                <a:gd name="connsiteX147" fmla="*/ 381000 w 2251363"/>
                <a:gd name="connsiteY147" fmla="*/ 1096818 h 2271568"/>
                <a:gd name="connsiteX148" fmla="*/ 357909 w 2251363"/>
                <a:gd name="connsiteY148" fmla="*/ 1096818 h 2271568"/>
                <a:gd name="connsiteX149" fmla="*/ 311727 w 2251363"/>
                <a:gd name="connsiteY149" fmla="*/ 1143000 h 2271568"/>
                <a:gd name="connsiteX150" fmla="*/ 294409 w 2251363"/>
                <a:gd name="connsiteY150" fmla="*/ 1102591 h 2271568"/>
                <a:gd name="connsiteX151" fmla="*/ 190500 w 2251363"/>
                <a:gd name="connsiteY151" fmla="*/ 1099704 h 2271568"/>
                <a:gd name="connsiteX152" fmla="*/ 127000 w 2251363"/>
                <a:gd name="connsiteY152" fmla="*/ 1105477 h 2271568"/>
                <a:gd name="connsiteX153" fmla="*/ 86591 w 2251363"/>
                <a:gd name="connsiteY153" fmla="*/ 1119909 h 2271568"/>
                <a:gd name="connsiteX154" fmla="*/ 51954 w 2251363"/>
                <a:gd name="connsiteY154" fmla="*/ 1117023 h 2271568"/>
                <a:gd name="connsiteX155" fmla="*/ 0 w 2251363"/>
                <a:gd name="connsiteY155" fmla="*/ 1148773 h 2271568"/>
                <a:gd name="connsiteX156" fmla="*/ 0 w 2251363"/>
                <a:gd name="connsiteY156" fmla="*/ 1148773 h 2271568"/>
                <a:gd name="connsiteX157" fmla="*/ 28863 w 2251363"/>
                <a:gd name="connsiteY157" fmla="*/ 1183409 h 2271568"/>
                <a:gd name="connsiteX158" fmla="*/ 98136 w 2251363"/>
                <a:gd name="connsiteY158" fmla="*/ 1218045 h 2271568"/>
                <a:gd name="connsiteX159" fmla="*/ 132772 w 2251363"/>
                <a:gd name="connsiteY159" fmla="*/ 1246909 h 2271568"/>
                <a:gd name="connsiteX160" fmla="*/ 167409 w 2251363"/>
                <a:gd name="connsiteY160" fmla="*/ 1272886 h 2271568"/>
                <a:gd name="connsiteX161" fmla="*/ 170295 w 2251363"/>
                <a:gd name="connsiteY161" fmla="*/ 1324841 h 2271568"/>
                <a:gd name="connsiteX162" fmla="*/ 167409 w 2251363"/>
                <a:gd name="connsiteY162" fmla="*/ 1365250 h 2271568"/>
                <a:gd name="connsiteX163" fmla="*/ 202045 w 2251363"/>
                <a:gd name="connsiteY163" fmla="*/ 1385454 h 2271568"/>
                <a:gd name="connsiteX164" fmla="*/ 228022 w 2251363"/>
                <a:gd name="connsiteY164" fmla="*/ 1405659 h 2271568"/>
                <a:gd name="connsiteX165" fmla="*/ 202045 w 2251363"/>
                <a:gd name="connsiteY165" fmla="*/ 1448954 h 2271568"/>
                <a:gd name="connsiteX166" fmla="*/ 178954 w 2251363"/>
                <a:gd name="connsiteY166" fmla="*/ 1483591 h 2271568"/>
                <a:gd name="connsiteX167" fmla="*/ 199159 w 2251363"/>
                <a:gd name="connsiteY167" fmla="*/ 1500909 h 2271568"/>
                <a:gd name="connsiteX168" fmla="*/ 196272 w 2251363"/>
                <a:gd name="connsiteY168" fmla="*/ 1593273 h 2271568"/>
                <a:gd name="connsiteX169" fmla="*/ 213591 w 2251363"/>
                <a:gd name="connsiteY169" fmla="*/ 1607704 h 2271568"/>
                <a:gd name="connsiteX170" fmla="*/ 213591 w 2251363"/>
                <a:gd name="connsiteY170" fmla="*/ 1636568 h 2271568"/>
                <a:gd name="connsiteX171" fmla="*/ 236681 w 2251363"/>
                <a:gd name="connsiteY171" fmla="*/ 1636568 h 2271568"/>
                <a:gd name="connsiteX172" fmla="*/ 262659 w 2251363"/>
                <a:gd name="connsiteY172" fmla="*/ 1587500 h 2271568"/>
                <a:gd name="connsiteX173" fmla="*/ 303068 w 2251363"/>
                <a:gd name="connsiteY173" fmla="*/ 1590386 h 2271568"/>
                <a:gd name="connsiteX174" fmla="*/ 311727 w 2251363"/>
                <a:gd name="connsiteY174" fmla="*/ 1480704 h 2271568"/>
                <a:gd name="connsiteX175" fmla="*/ 349250 w 2251363"/>
                <a:gd name="connsiteY175" fmla="*/ 1498023 h 2271568"/>
                <a:gd name="connsiteX176" fmla="*/ 366568 w 2251363"/>
                <a:gd name="connsiteY176" fmla="*/ 1472045 h 2271568"/>
                <a:gd name="connsiteX177" fmla="*/ 456045 w 2251363"/>
                <a:gd name="connsiteY177" fmla="*/ 1492250 h 2271568"/>
                <a:gd name="connsiteX178" fmla="*/ 432954 w 2251363"/>
                <a:gd name="connsiteY178" fmla="*/ 1622136 h 2271568"/>
                <a:gd name="connsiteX179" fmla="*/ 404091 w 2251363"/>
                <a:gd name="connsiteY179" fmla="*/ 1642341 h 2271568"/>
                <a:gd name="connsiteX180" fmla="*/ 389659 w 2251363"/>
                <a:gd name="connsiteY180" fmla="*/ 1752023 h 2271568"/>
                <a:gd name="connsiteX181" fmla="*/ 438727 w 2251363"/>
                <a:gd name="connsiteY181" fmla="*/ 1757795 h 2271568"/>
                <a:gd name="connsiteX182" fmla="*/ 427181 w 2251363"/>
                <a:gd name="connsiteY182" fmla="*/ 1867477 h 2271568"/>
                <a:gd name="connsiteX183" fmla="*/ 337704 w 2251363"/>
                <a:gd name="connsiteY183" fmla="*/ 1887682 h 2271568"/>
                <a:gd name="connsiteX184" fmla="*/ 314613 w 2251363"/>
                <a:gd name="connsiteY184" fmla="*/ 1913659 h 2271568"/>
                <a:gd name="connsiteX185" fmla="*/ 334818 w 2251363"/>
                <a:gd name="connsiteY185" fmla="*/ 1936750 h 2271568"/>
                <a:gd name="connsiteX186" fmla="*/ 337704 w 2251363"/>
                <a:gd name="connsiteY186" fmla="*/ 2020454 h 2271568"/>
                <a:gd name="connsiteX187" fmla="*/ 352136 w 2251363"/>
                <a:gd name="connsiteY187" fmla="*/ 2037773 h 2271568"/>
                <a:gd name="connsiteX188" fmla="*/ 331931 w 2251363"/>
                <a:gd name="connsiteY188" fmla="*/ 2075295 h 2271568"/>
                <a:gd name="connsiteX189" fmla="*/ 337704 w 2251363"/>
                <a:gd name="connsiteY189" fmla="*/ 2176318 h 2271568"/>
                <a:gd name="connsiteX190" fmla="*/ 395431 w 2251363"/>
                <a:gd name="connsiteY190" fmla="*/ 2187863 h 2271568"/>
                <a:gd name="connsiteX191" fmla="*/ 404091 w 2251363"/>
                <a:gd name="connsiteY191" fmla="*/ 2231159 h 2271568"/>
                <a:gd name="connsiteX192" fmla="*/ 479136 w 2251363"/>
                <a:gd name="connsiteY192" fmla="*/ 2271568 h 2271568"/>
                <a:gd name="connsiteX0" fmla="*/ 479136 w 2251363"/>
                <a:gd name="connsiteY0" fmla="*/ 2271568 h 2271568"/>
                <a:gd name="connsiteX1" fmla="*/ 490681 w 2251363"/>
                <a:gd name="connsiteY1" fmla="*/ 2193636 h 2271568"/>
                <a:gd name="connsiteX2" fmla="*/ 499341 w 2251363"/>
                <a:gd name="connsiteY2" fmla="*/ 2167659 h 2271568"/>
                <a:gd name="connsiteX3" fmla="*/ 522431 w 2251363"/>
                <a:gd name="connsiteY3" fmla="*/ 2167659 h 2271568"/>
                <a:gd name="connsiteX4" fmla="*/ 548409 w 2251363"/>
                <a:gd name="connsiteY4" fmla="*/ 2150341 h 2271568"/>
                <a:gd name="connsiteX5" fmla="*/ 588818 w 2251363"/>
                <a:gd name="connsiteY5" fmla="*/ 2150341 h 2271568"/>
                <a:gd name="connsiteX6" fmla="*/ 629227 w 2251363"/>
                <a:gd name="connsiteY6" fmla="*/ 2112818 h 2271568"/>
                <a:gd name="connsiteX7" fmla="*/ 663863 w 2251363"/>
                <a:gd name="connsiteY7" fmla="*/ 2124363 h 2271568"/>
                <a:gd name="connsiteX8" fmla="*/ 695613 w 2251363"/>
                <a:gd name="connsiteY8" fmla="*/ 2098386 h 2271568"/>
                <a:gd name="connsiteX9" fmla="*/ 704272 w 2251363"/>
                <a:gd name="connsiteY9" fmla="*/ 2052204 h 2271568"/>
                <a:gd name="connsiteX10" fmla="*/ 747568 w 2251363"/>
                <a:gd name="connsiteY10" fmla="*/ 2060863 h 2271568"/>
                <a:gd name="connsiteX11" fmla="*/ 747568 w 2251363"/>
                <a:gd name="connsiteY11" fmla="*/ 2029113 h 2271568"/>
                <a:gd name="connsiteX12" fmla="*/ 724477 w 2251363"/>
                <a:gd name="connsiteY12" fmla="*/ 2000250 h 2271568"/>
                <a:gd name="connsiteX13" fmla="*/ 684068 w 2251363"/>
                <a:gd name="connsiteY13" fmla="*/ 1988704 h 2271568"/>
                <a:gd name="connsiteX14" fmla="*/ 698500 w 2251363"/>
                <a:gd name="connsiteY14" fmla="*/ 1913659 h 2271568"/>
                <a:gd name="connsiteX15" fmla="*/ 750454 w 2251363"/>
                <a:gd name="connsiteY15" fmla="*/ 1928091 h 2271568"/>
                <a:gd name="connsiteX16" fmla="*/ 759113 w 2251363"/>
                <a:gd name="connsiteY16" fmla="*/ 1899227 h 2271568"/>
                <a:gd name="connsiteX17" fmla="*/ 796636 w 2251363"/>
                <a:gd name="connsiteY17" fmla="*/ 1913659 h 2271568"/>
                <a:gd name="connsiteX18" fmla="*/ 808181 w 2251363"/>
                <a:gd name="connsiteY18" fmla="*/ 1879023 h 2271568"/>
                <a:gd name="connsiteX19" fmla="*/ 845704 w 2251363"/>
                <a:gd name="connsiteY19" fmla="*/ 1879023 h 2271568"/>
                <a:gd name="connsiteX20" fmla="*/ 863022 w 2251363"/>
                <a:gd name="connsiteY20" fmla="*/ 1884795 h 2271568"/>
                <a:gd name="connsiteX21" fmla="*/ 863022 w 2251363"/>
                <a:gd name="connsiteY21" fmla="*/ 1916545 h 2271568"/>
                <a:gd name="connsiteX22" fmla="*/ 912091 w 2251363"/>
                <a:gd name="connsiteY22" fmla="*/ 1930977 h 2271568"/>
                <a:gd name="connsiteX23" fmla="*/ 920750 w 2251363"/>
                <a:gd name="connsiteY23" fmla="*/ 1899227 h 2271568"/>
                <a:gd name="connsiteX24" fmla="*/ 992909 w 2251363"/>
                <a:gd name="connsiteY24" fmla="*/ 1907886 h 2271568"/>
                <a:gd name="connsiteX25" fmla="*/ 1036204 w 2251363"/>
                <a:gd name="connsiteY25" fmla="*/ 1930977 h 2271568"/>
                <a:gd name="connsiteX26" fmla="*/ 1059295 w 2251363"/>
                <a:gd name="connsiteY26" fmla="*/ 1902113 h 2271568"/>
                <a:gd name="connsiteX27" fmla="*/ 1079500 w 2251363"/>
                <a:gd name="connsiteY27" fmla="*/ 1858818 h 2271568"/>
                <a:gd name="connsiteX28" fmla="*/ 1096818 w 2251363"/>
                <a:gd name="connsiteY28" fmla="*/ 1876136 h 2271568"/>
                <a:gd name="connsiteX29" fmla="*/ 1122795 w 2251363"/>
                <a:gd name="connsiteY29" fmla="*/ 1867477 h 2271568"/>
                <a:gd name="connsiteX30" fmla="*/ 1131454 w 2251363"/>
                <a:gd name="connsiteY30" fmla="*/ 1832841 h 2271568"/>
                <a:gd name="connsiteX31" fmla="*/ 1177636 w 2251363"/>
                <a:gd name="connsiteY31" fmla="*/ 1855932 h 2271568"/>
                <a:gd name="connsiteX32" fmla="*/ 1183409 w 2251363"/>
                <a:gd name="connsiteY32" fmla="*/ 1783773 h 2271568"/>
                <a:gd name="connsiteX33" fmla="*/ 1209386 w 2251363"/>
                <a:gd name="connsiteY33" fmla="*/ 1801091 h 2271568"/>
                <a:gd name="connsiteX34" fmla="*/ 1220931 w 2251363"/>
                <a:gd name="connsiteY34" fmla="*/ 1769341 h 2271568"/>
                <a:gd name="connsiteX35" fmla="*/ 1298863 w 2251363"/>
                <a:gd name="connsiteY35" fmla="*/ 1783773 h 2271568"/>
                <a:gd name="connsiteX36" fmla="*/ 1379681 w 2251363"/>
                <a:gd name="connsiteY36" fmla="*/ 1780886 h 2271568"/>
                <a:gd name="connsiteX37" fmla="*/ 1443181 w 2251363"/>
                <a:gd name="connsiteY37" fmla="*/ 1780886 h 2271568"/>
                <a:gd name="connsiteX38" fmla="*/ 1480704 w 2251363"/>
                <a:gd name="connsiteY38" fmla="*/ 1769341 h 2271568"/>
                <a:gd name="connsiteX39" fmla="*/ 1521113 w 2251363"/>
                <a:gd name="connsiteY39" fmla="*/ 1746250 h 2271568"/>
                <a:gd name="connsiteX40" fmla="*/ 1500909 w 2251363"/>
                <a:gd name="connsiteY40" fmla="*/ 1717386 h 2271568"/>
                <a:gd name="connsiteX41" fmla="*/ 1521113 w 2251363"/>
                <a:gd name="connsiteY41" fmla="*/ 1688523 h 2271568"/>
                <a:gd name="connsiteX42" fmla="*/ 1521113 w 2251363"/>
                <a:gd name="connsiteY42" fmla="*/ 1651000 h 2271568"/>
                <a:gd name="connsiteX43" fmla="*/ 1512454 w 2251363"/>
                <a:gd name="connsiteY43" fmla="*/ 1627909 h 2271568"/>
                <a:gd name="connsiteX44" fmla="*/ 1538431 w 2251363"/>
                <a:gd name="connsiteY44" fmla="*/ 1593273 h 2271568"/>
                <a:gd name="connsiteX45" fmla="*/ 1538431 w 2251363"/>
                <a:gd name="connsiteY45" fmla="*/ 1558636 h 2271568"/>
                <a:gd name="connsiteX46" fmla="*/ 1518227 w 2251363"/>
                <a:gd name="connsiteY46" fmla="*/ 1526886 h 2271568"/>
                <a:gd name="connsiteX47" fmla="*/ 1518227 w 2251363"/>
                <a:gd name="connsiteY47" fmla="*/ 1500909 h 2271568"/>
                <a:gd name="connsiteX48" fmla="*/ 1521113 w 2251363"/>
                <a:gd name="connsiteY48" fmla="*/ 1469159 h 2271568"/>
                <a:gd name="connsiteX49" fmla="*/ 1500909 w 2251363"/>
                <a:gd name="connsiteY49" fmla="*/ 1434523 h 2271568"/>
                <a:gd name="connsiteX50" fmla="*/ 1498022 w 2251363"/>
                <a:gd name="connsiteY50" fmla="*/ 1414318 h 2271568"/>
                <a:gd name="connsiteX51" fmla="*/ 1518227 w 2251363"/>
                <a:gd name="connsiteY51" fmla="*/ 1368136 h 2271568"/>
                <a:gd name="connsiteX52" fmla="*/ 1506681 w 2251363"/>
                <a:gd name="connsiteY52" fmla="*/ 1336386 h 2271568"/>
                <a:gd name="connsiteX53" fmla="*/ 1524000 w 2251363"/>
                <a:gd name="connsiteY53" fmla="*/ 1304636 h 2271568"/>
                <a:gd name="connsiteX54" fmla="*/ 1529772 w 2251363"/>
                <a:gd name="connsiteY54" fmla="*/ 1261341 h 2271568"/>
                <a:gd name="connsiteX55" fmla="*/ 1529772 w 2251363"/>
                <a:gd name="connsiteY55" fmla="*/ 1223818 h 2271568"/>
                <a:gd name="connsiteX56" fmla="*/ 1567295 w 2251363"/>
                <a:gd name="connsiteY56" fmla="*/ 1166091 h 2271568"/>
                <a:gd name="connsiteX57" fmla="*/ 1552863 w 2251363"/>
                <a:gd name="connsiteY57" fmla="*/ 1148773 h 2271568"/>
                <a:gd name="connsiteX58" fmla="*/ 1532659 w 2251363"/>
                <a:gd name="connsiteY58" fmla="*/ 1131454 h 2271568"/>
                <a:gd name="connsiteX59" fmla="*/ 1538431 w 2251363"/>
                <a:gd name="connsiteY59" fmla="*/ 1096818 h 2271568"/>
                <a:gd name="connsiteX60" fmla="*/ 1538431 w 2251363"/>
                <a:gd name="connsiteY60" fmla="*/ 1076613 h 2271568"/>
                <a:gd name="connsiteX61" fmla="*/ 1526886 w 2251363"/>
                <a:gd name="connsiteY61" fmla="*/ 1059295 h 2271568"/>
                <a:gd name="connsiteX62" fmla="*/ 1549977 w 2251363"/>
                <a:gd name="connsiteY62" fmla="*/ 1030432 h 2271568"/>
                <a:gd name="connsiteX63" fmla="*/ 1541318 w 2251363"/>
                <a:gd name="connsiteY63" fmla="*/ 995795 h 2271568"/>
                <a:gd name="connsiteX64" fmla="*/ 1581727 w 2251363"/>
                <a:gd name="connsiteY64" fmla="*/ 943841 h 2271568"/>
                <a:gd name="connsiteX65" fmla="*/ 1619250 w 2251363"/>
                <a:gd name="connsiteY65" fmla="*/ 914977 h 2271568"/>
                <a:gd name="connsiteX66" fmla="*/ 1639454 w 2251363"/>
                <a:gd name="connsiteY66" fmla="*/ 958273 h 2271568"/>
                <a:gd name="connsiteX67" fmla="*/ 1662545 w 2251363"/>
                <a:gd name="connsiteY67" fmla="*/ 949613 h 2271568"/>
                <a:gd name="connsiteX68" fmla="*/ 1668318 w 2251363"/>
                <a:gd name="connsiteY68" fmla="*/ 935182 h 2271568"/>
                <a:gd name="connsiteX69" fmla="*/ 1694295 w 2251363"/>
                <a:gd name="connsiteY69" fmla="*/ 906318 h 2271568"/>
                <a:gd name="connsiteX70" fmla="*/ 1723159 w 2251363"/>
                <a:gd name="connsiteY70" fmla="*/ 883227 h 2271568"/>
                <a:gd name="connsiteX71" fmla="*/ 1731818 w 2251363"/>
                <a:gd name="connsiteY71" fmla="*/ 863023 h 2271568"/>
                <a:gd name="connsiteX72" fmla="*/ 1726045 w 2251363"/>
                <a:gd name="connsiteY72" fmla="*/ 842818 h 2271568"/>
                <a:gd name="connsiteX73" fmla="*/ 1754909 w 2251363"/>
                <a:gd name="connsiteY73" fmla="*/ 782204 h 2271568"/>
                <a:gd name="connsiteX74" fmla="*/ 1792431 w 2251363"/>
                <a:gd name="connsiteY74" fmla="*/ 747568 h 2271568"/>
                <a:gd name="connsiteX75" fmla="*/ 1853045 w 2251363"/>
                <a:gd name="connsiteY75" fmla="*/ 718704 h 2271568"/>
                <a:gd name="connsiteX76" fmla="*/ 1890568 w 2251363"/>
                <a:gd name="connsiteY76" fmla="*/ 698500 h 2271568"/>
                <a:gd name="connsiteX77" fmla="*/ 1893454 w 2251363"/>
                <a:gd name="connsiteY77" fmla="*/ 658091 h 2271568"/>
                <a:gd name="connsiteX78" fmla="*/ 1913659 w 2251363"/>
                <a:gd name="connsiteY78" fmla="*/ 620568 h 2271568"/>
                <a:gd name="connsiteX79" fmla="*/ 1930977 w 2251363"/>
                <a:gd name="connsiteY79" fmla="*/ 609023 h 2271568"/>
                <a:gd name="connsiteX80" fmla="*/ 1945409 w 2251363"/>
                <a:gd name="connsiteY80" fmla="*/ 571500 h 2271568"/>
                <a:gd name="connsiteX81" fmla="*/ 1968500 w 2251363"/>
                <a:gd name="connsiteY81" fmla="*/ 539750 h 2271568"/>
                <a:gd name="connsiteX82" fmla="*/ 2011795 w 2251363"/>
                <a:gd name="connsiteY82" fmla="*/ 510886 h 2271568"/>
                <a:gd name="connsiteX83" fmla="*/ 2052204 w 2251363"/>
                <a:gd name="connsiteY83" fmla="*/ 496454 h 2271568"/>
                <a:gd name="connsiteX84" fmla="*/ 2072409 w 2251363"/>
                <a:gd name="connsiteY84" fmla="*/ 470477 h 2271568"/>
                <a:gd name="connsiteX85" fmla="*/ 2098386 w 2251363"/>
                <a:gd name="connsiteY85" fmla="*/ 453159 h 2271568"/>
                <a:gd name="connsiteX86" fmla="*/ 2138795 w 2251363"/>
                <a:gd name="connsiteY86" fmla="*/ 432954 h 2271568"/>
                <a:gd name="connsiteX87" fmla="*/ 2138795 w 2251363"/>
                <a:gd name="connsiteY87" fmla="*/ 401204 h 2271568"/>
                <a:gd name="connsiteX88" fmla="*/ 2141681 w 2251363"/>
                <a:gd name="connsiteY88" fmla="*/ 369454 h 2271568"/>
                <a:gd name="connsiteX89" fmla="*/ 2173431 w 2251363"/>
                <a:gd name="connsiteY89" fmla="*/ 337704 h 2271568"/>
                <a:gd name="connsiteX90" fmla="*/ 2205181 w 2251363"/>
                <a:gd name="connsiteY90" fmla="*/ 314613 h 2271568"/>
                <a:gd name="connsiteX91" fmla="*/ 2216727 w 2251363"/>
                <a:gd name="connsiteY91" fmla="*/ 294409 h 2271568"/>
                <a:gd name="connsiteX92" fmla="*/ 2236931 w 2251363"/>
                <a:gd name="connsiteY92" fmla="*/ 279977 h 2271568"/>
                <a:gd name="connsiteX93" fmla="*/ 2236931 w 2251363"/>
                <a:gd name="connsiteY93" fmla="*/ 259773 h 2271568"/>
                <a:gd name="connsiteX94" fmla="*/ 2219613 w 2251363"/>
                <a:gd name="connsiteY94" fmla="*/ 245341 h 2271568"/>
                <a:gd name="connsiteX95" fmla="*/ 2219613 w 2251363"/>
                <a:gd name="connsiteY95" fmla="*/ 245341 h 2271568"/>
                <a:gd name="connsiteX96" fmla="*/ 2231159 w 2251363"/>
                <a:gd name="connsiteY96" fmla="*/ 228023 h 2271568"/>
                <a:gd name="connsiteX97" fmla="*/ 2251363 w 2251363"/>
                <a:gd name="connsiteY97" fmla="*/ 207818 h 2271568"/>
                <a:gd name="connsiteX98" fmla="*/ 2242704 w 2251363"/>
                <a:gd name="connsiteY98" fmla="*/ 187613 h 2271568"/>
                <a:gd name="connsiteX99" fmla="*/ 2239818 w 2251363"/>
                <a:gd name="connsiteY99" fmla="*/ 147204 h 2271568"/>
                <a:gd name="connsiteX100" fmla="*/ 2239818 w 2251363"/>
                <a:gd name="connsiteY100" fmla="*/ 147204 h 2271568"/>
                <a:gd name="connsiteX101" fmla="*/ 2199409 w 2251363"/>
                <a:gd name="connsiteY101" fmla="*/ 150091 h 2271568"/>
                <a:gd name="connsiteX102" fmla="*/ 2176318 w 2251363"/>
                <a:gd name="connsiteY102" fmla="*/ 141432 h 2271568"/>
                <a:gd name="connsiteX103" fmla="*/ 2156113 w 2251363"/>
                <a:gd name="connsiteY103" fmla="*/ 101023 h 2271568"/>
                <a:gd name="connsiteX104" fmla="*/ 2161886 w 2251363"/>
                <a:gd name="connsiteY104" fmla="*/ 49068 h 2271568"/>
                <a:gd name="connsiteX105" fmla="*/ 2164772 w 2251363"/>
                <a:gd name="connsiteY105" fmla="*/ 0 h 2271568"/>
                <a:gd name="connsiteX106" fmla="*/ 2121477 w 2251363"/>
                <a:gd name="connsiteY106" fmla="*/ 5773 h 2271568"/>
                <a:gd name="connsiteX107" fmla="*/ 2083954 w 2251363"/>
                <a:gd name="connsiteY107" fmla="*/ 5773 h 2271568"/>
                <a:gd name="connsiteX108" fmla="*/ 2069522 w 2251363"/>
                <a:gd name="connsiteY108" fmla="*/ 51954 h 2271568"/>
                <a:gd name="connsiteX109" fmla="*/ 2069522 w 2251363"/>
                <a:gd name="connsiteY109" fmla="*/ 51954 h 2271568"/>
                <a:gd name="connsiteX110" fmla="*/ 2037772 w 2251363"/>
                <a:gd name="connsiteY110" fmla="*/ 89477 h 2271568"/>
                <a:gd name="connsiteX111" fmla="*/ 2003136 w 2251363"/>
                <a:gd name="connsiteY111" fmla="*/ 115454 h 2271568"/>
                <a:gd name="connsiteX112" fmla="*/ 2014681 w 2251363"/>
                <a:gd name="connsiteY112" fmla="*/ 147204 h 2271568"/>
                <a:gd name="connsiteX113" fmla="*/ 2003136 w 2251363"/>
                <a:gd name="connsiteY113" fmla="*/ 173182 h 2271568"/>
                <a:gd name="connsiteX114" fmla="*/ 1980045 w 2251363"/>
                <a:gd name="connsiteY114" fmla="*/ 202045 h 2271568"/>
                <a:gd name="connsiteX115" fmla="*/ 1959841 w 2251363"/>
                <a:gd name="connsiteY115" fmla="*/ 204932 h 2271568"/>
                <a:gd name="connsiteX116" fmla="*/ 1959841 w 2251363"/>
                <a:gd name="connsiteY116" fmla="*/ 204932 h 2271568"/>
                <a:gd name="connsiteX117" fmla="*/ 1954068 w 2251363"/>
                <a:gd name="connsiteY117" fmla="*/ 184727 h 2271568"/>
                <a:gd name="connsiteX118" fmla="*/ 1902113 w 2251363"/>
                <a:gd name="connsiteY118" fmla="*/ 239568 h 2271568"/>
                <a:gd name="connsiteX119" fmla="*/ 1902113 w 2251363"/>
                <a:gd name="connsiteY119" fmla="*/ 265545 h 2271568"/>
                <a:gd name="connsiteX120" fmla="*/ 1896341 w 2251363"/>
                <a:gd name="connsiteY120" fmla="*/ 303068 h 2271568"/>
                <a:gd name="connsiteX121" fmla="*/ 1847272 w 2251363"/>
                <a:gd name="connsiteY121" fmla="*/ 331932 h 2271568"/>
                <a:gd name="connsiteX122" fmla="*/ 1772227 w 2251363"/>
                <a:gd name="connsiteY122" fmla="*/ 372341 h 2271568"/>
                <a:gd name="connsiteX123" fmla="*/ 1752022 w 2251363"/>
                <a:gd name="connsiteY123" fmla="*/ 415636 h 2271568"/>
                <a:gd name="connsiteX124" fmla="*/ 1717386 w 2251363"/>
                <a:gd name="connsiteY124" fmla="*/ 404091 h 2271568"/>
                <a:gd name="connsiteX125" fmla="*/ 1610591 w 2251363"/>
                <a:gd name="connsiteY125" fmla="*/ 406977 h 2271568"/>
                <a:gd name="connsiteX126" fmla="*/ 1480704 w 2251363"/>
                <a:gd name="connsiteY126" fmla="*/ 406977 h 2271568"/>
                <a:gd name="connsiteX127" fmla="*/ 1298863 w 2251363"/>
                <a:gd name="connsiteY127" fmla="*/ 406977 h 2271568"/>
                <a:gd name="connsiteX128" fmla="*/ 1088159 w 2251363"/>
                <a:gd name="connsiteY128" fmla="*/ 412750 h 2271568"/>
                <a:gd name="connsiteX129" fmla="*/ 926522 w 2251363"/>
                <a:gd name="connsiteY129" fmla="*/ 404091 h 2271568"/>
                <a:gd name="connsiteX130" fmla="*/ 868795 w 2251363"/>
                <a:gd name="connsiteY130" fmla="*/ 401204 h 2271568"/>
                <a:gd name="connsiteX131" fmla="*/ 782204 w 2251363"/>
                <a:gd name="connsiteY131" fmla="*/ 386773 h 2271568"/>
                <a:gd name="connsiteX132" fmla="*/ 718704 w 2251363"/>
                <a:gd name="connsiteY132" fmla="*/ 381000 h 2271568"/>
                <a:gd name="connsiteX133" fmla="*/ 692727 w 2251363"/>
                <a:gd name="connsiteY133" fmla="*/ 427182 h 2271568"/>
                <a:gd name="connsiteX134" fmla="*/ 652318 w 2251363"/>
                <a:gd name="connsiteY134" fmla="*/ 415636 h 2271568"/>
                <a:gd name="connsiteX135" fmla="*/ 669636 w 2251363"/>
                <a:gd name="connsiteY135" fmla="*/ 479136 h 2271568"/>
                <a:gd name="connsiteX136" fmla="*/ 626341 w 2251363"/>
                <a:gd name="connsiteY136" fmla="*/ 487795 h 2271568"/>
                <a:gd name="connsiteX137" fmla="*/ 392545 w 2251363"/>
                <a:gd name="connsiteY137" fmla="*/ 652317 h 2271568"/>
                <a:gd name="connsiteX138" fmla="*/ 386772 w 2251363"/>
                <a:gd name="connsiteY138" fmla="*/ 874568 h 2271568"/>
                <a:gd name="connsiteX139" fmla="*/ 401204 w 2251363"/>
                <a:gd name="connsiteY139" fmla="*/ 877454 h 2271568"/>
                <a:gd name="connsiteX140" fmla="*/ 461818 w 2251363"/>
                <a:gd name="connsiteY140" fmla="*/ 877454 h 2271568"/>
                <a:gd name="connsiteX141" fmla="*/ 508000 w 2251363"/>
                <a:gd name="connsiteY141" fmla="*/ 952500 h 2271568"/>
                <a:gd name="connsiteX142" fmla="*/ 545522 w 2251363"/>
                <a:gd name="connsiteY142" fmla="*/ 990023 h 2271568"/>
                <a:gd name="connsiteX143" fmla="*/ 531091 w 2251363"/>
                <a:gd name="connsiteY143" fmla="*/ 1053523 h 2271568"/>
                <a:gd name="connsiteX144" fmla="*/ 456045 w 2251363"/>
                <a:gd name="connsiteY144" fmla="*/ 1047750 h 2271568"/>
                <a:gd name="connsiteX145" fmla="*/ 432954 w 2251363"/>
                <a:gd name="connsiteY145" fmla="*/ 1085273 h 2271568"/>
                <a:gd name="connsiteX146" fmla="*/ 392545 w 2251363"/>
                <a:gd name="connsiteY146" fmla="*/ 1065068 h 2271568"/>
                <a:gd name="connsiteX147" fmla="*/ 381000 w 2251363"/>
                <a:gd name="connsiteY147" fmla="*/ 1096818 h 2271568"/>
                <a:gd name="connsiteX148" fmla="*/ 357909 w 2251363"/>
                <a:gd name="connsiteY148" fmla="*/ 1096818 h 2271568"/>
                <a:gd name="connsiteX149" fmla="*/ 311727 w 2251363"/>
                <a:gd name="connsiteY149" fmla="*/ 1143000 h 2271568"/>
                <a:gd name="connsiteX150" fmla="*/ 294409 w 2251363"/>
                <a:gd name="connsiteY150" fmla="*/ 1102591 h 2271568"/>
                <a:gd name="connsiteX151" fmla="*/ 190500 w 2251363"/>
                <a:gd name="connsiteY151" fmla="*/ 1099704 h 2271568"/>
                <a:gd name="connsiteX152" fmla="*/ 127000 w 2251363"/>
                <a:gd name="connsiteY152" fmla="*/ 1105477 h 2271568"/>
                <a:gd name="connsiteX153" fmla="*/ 86591 w 2251363"/>
                <a:gd name="connsiteY153" fmla="*/ 1119909 h 2271568"/>
                <a:gd name="connsiteX154" fmla="*/ 51954 w 2251363"/>
                <a:gd name="connsiteY154" fmla="*/ 1117023 h 2271568"/>
                <a:gd name="connsiteX155" fmla="*/ 0 w 2251363"/>
                <a:gd name="connsiteY155" fmla="*/ 1148773 h 2271568"/>
                <a:gd name="connsiteX156" fmla="*/ 0 w 2251363"/>
                <a:gd name="connsiteY156" fmla="*/ 1148773 h 2271568"/>
                <a:gd name="connsiteX157" fmla="*/ 28863 w 2251363"/>
                <a:gd name="connsiteY157" fmla="*/ 1183409 h 2271568"/>
                <a:gd name="connsiteX158" fmla="*/ 98136 w 2251363"/>
                <a:gd name="connsiteY158" fmla="*/ 1218045 h 2271568"/>
                <a:gd name="connsiteX159" fmla="*/ 132772 w 2251363"/>
                <a:gd name="connsiteY159" fmla="*/ 1246909 h 2271568"/>
                <a:gd name="connsiteX160" fmla="*/ 167409 w 2251363"/>
                <a:gd name="connsiteY160" fmla="*/ 1272886 h 2271568"/>
                <a:gd name="connsiteX161" fmla="*/ 170295 w 2251363"/>
                <a:gd name="connsiteY161" fmla="*/ 1324841 h 2271568"/>
                <a:gd name="connsiteX162" fmla="*/ 167409 w 2251363"/>
                <a:gd name="connsiteY162" fmla="*/ 1365250 h 2271568"/>
                <a:gd name="connsiteX163" fmla="*/ 202045 w 2251363"/>
                <a:gd name="connsiteY163" fmla="*/ 1385454 h 2271568"/>
                <a:gd name="connsiteX164" fmla="*/ 228022 w 2251363"/>
                <a:gd name="connsiteY164" fmla="*/ 1405659 h 2271568"/>
                <a:gd name="connsiteX165" fmla="*/ 202045 w 2251363"/>
                <a:gd name="connsiteY165" fmla="*/ 1448954 h 2271568"/>
                <a:gd name="connsiteX166" fmla="*/ 178954 w 2251363"/>
                <a:gd name="connsiteY166" fmla="*/ 1483591 h 2271568"/>
                <a:gd name="connsiteX167" fmla="*/ 199159 w 2251363"/>
                <a:gd name="connsiteY167" fmla="*/ 1500909 h 2271568"/>
                <a:gd name="connsiteX168" fmla="*/ 196272 w 2251363"/>
                <a:gd name="connsiteY168" fmla="*/ 1593273 h 2271568"/>
                <a:gd name="connsiteX169" fmla="*/ 213591 w 2251363"/>
                <a:gd name="connsiteY169" fmla="*/ 1607704 h 2271568"/>
                <a:gd name="connsiteX170" fmla="*/ 213591 w 2251363"/>
                <a:gd name="connsiteY170" fmla="*/ 1636568 h 2271568"/>
                <a:gd name="connsiteX171" fmla="*/ 236681 w 2251363"/>
                <a:gd name="connsiteY171" fmla="*/ 1636568 h 2271568"/>
                <a:gd name="connsiteX172" fmla="*/ 262659 w 2251363"/>
                <a:gd name="connsiteY172" fmla="*/ 1587500 h 2271568"/>
                <a:gd name="connsiteX173" fmla="*/ 303068 w 2251363"/>
                <a:gd name="connsiteY173" fmla="*/ 1590386 h 2271568"/>
                <a:gd name="connsiteX174" fmla="*/ 311727 w 2251363"/>
                <a:gd name="connsiteY174" fmla="*/ 1480704 h 2271568"/>
                <a:gd name="connsiteX175" fmla="*/ 349250 w 2251363"/>
                <a:gd name="connsiteY175" fmla="*/ 1498023 h 2271568"/>
                <a:gd name="connsiteX176" fmla="*/ 366568 w 2251363"/>
                <a:gd name="connsiteY176" fmla="*/ 1472045 h 2271568"/>
                <a:gd name="connsiteX177" fmla="*/ 456045 w 2251363"/>
                <a:gd name="connsiteY177" fmla="*/ 1492250 h 2271568"/>
                <a:gd name="connsiteX178" fmla="*/ 432954 w 2251363"/>
                <a:gd name="connsiteY178" fmla="*/ 1622136 h 2271568"/>
                <a:gd name="connsiteX179" fmla="*/ 404091 w 2251363"/>
                <a:gd name="connsiteY179" fmla="*/ 1642341 h 2271568"/>
                <a:gd name="connsiteX180" fmla="*/ 389659 w 2251363"/>
                <a:gd name="connsiteY180" fmla="*/ 1752023 h 2271568"/>
                <a:gd name="connsiteX181" fmla="*/ 438727 w 2251363"/>
                <a:gd name="connsiteY181" fmla="*/ 1757795 h 2271568"/>
                <a:gd name="connsiteX182" fmla="*/ 427181 w 2251363"/>
                <a:gd name="connsiteY182" fmla="*/ 1867477 h 2271568"/>
                <a:gd name="connsiteX183" fmla="*/ 337704 w 2251363"/>
                <a:gd name="connsiteY183" fmla="*/ 1887682 h 2271568"/>
                <a:gd name="connsiteX184" fmla="*/ 314613 w 2251363"/>
                <a:gd name="connsiteY184" fmla="*/ 1913659 h 2271568"/>
                <a:gd name="connsiteX185" fmla="*/ 334818 w 2251363"/>
                <a:gd name="connsiteY185" fmla="*/ 1936750 h 2271568"/>
                <a:gd name="connsiteX186" fmla="*/ 337704 w 2251363"/>
                <a:gd name="connsiteY186" fmla="*/ 2020454 h 2271568"/>
                <a:gd name="connsiteX187" fmla="*/ 352136 w 2251363"/>
                <a:gd name="connsiteY187" fmla="*/ 2037773 h 2271568"/>
                <a:gd name="connsiteX188" fmla="*/ 331931 w 2251363"/>
                <a:gd name="connsiteY188" fmla="*/ 2075295 h 2271568"/>
                <a:gd name="connsiteX189" fmla="*/ 337704 w 2251363"/>
                <a:gd name="connsiteY189" fmla="*/ 2176318 h 2271568"/>
                <a:gd name="connsiteX190" fmla="*/ 395431 w 2251363"/>
                <a:gd name="connsiteY190" fmla="*/ 2187863 h 2271568"/>
                <a:gd name="connsiteX191" fmla="*/ 404091 w 2251363"/>
                <a:gd name="connsiteY191" fmla="*/ 2231159 h 2271568"/>
                <a:gd name="connsiteX192" fmla="*/ 479136 w 2251363"/>
                <a:gd name="connsiteY192" fmla="*/ 2271568 h 2271568"/>
                <a:gd name="connsiteX0" fmla="*/ 479136 w 2251363"/>
                <a:gd name="connsiteY0" fmla="*/ 2271568 h 2271568"/>
                <a:gd name="connsiteX1" fmla="*/ 490681 w 2251363"/>
                <a:gd name="connsiteY1" fmla="*/ 2193636 h 2271568"/>
                <a:gd name="connsiteX2" fmla="*/ 499341 w 2251363"/>
                <a:gd name="connsiteY2" fmla="*/ 2167659 h 2271568"/>
                <a:gd name="connsiteX3" fmla="*/ 522431 w 2251363"/>
                <a:gd name="connsiteY3" fmla="*/ 2167659 h 2271568"/>
                <a:gd name="connsiteX4" fmla="*/ 548409 w 2251363"/>
                <a:gd name="connsiteY4" fmla="*/ 2150341 h 2271568"/>
                <a:gd name="connsiteX5" fmla="*/ 588818 w 2251363"/>
                <a:gd name="connsiteY5" fmla="*/ 2150341 h 2271568"/>
                <a:gd name="connsiteX6" fmla="*/ 629227 w 2251363"/>
                <a:gd name="connsiteY6" fmla="*/ 2112818 h 2271568"/>
                <a:gd name="connsiteX7" fmla="*/ 663863 w 2251363"/>
                <a:gd name="connsiteY7" fmla="*/ 2124363 h 2271568"/>
                <a:gd name="connsiteX8" fmla="*/ 695613 w 2251363"/>
                <a:gd name="connsiteY8" fmla="*/ 2098386 h 2271568"/>
                <a:gd name="connsiteX9" fmla="*/ 704272 w 2251363"/>
                <a:gd name="connsiteY9" fmla="*/ 2052204 h 2271568"/>
                <a:gd name="connsiteX10" fmla="*/ 747568 w 2251363"/>
                <a:gd name="connsiteY10" fmla="*/ 2060863 h 2271568"/>
                <a:gd name="connsiteX11" fmla="*/ 747568 w 2251363"/>
                <a:gd name="connsiteY11" fmla="*/ 2029113 h 2271568"/>
                <a:gd name="connsiteX12" fmla="*/ 724477 w 2251363"/>
                <a:gd name="connsiteY12" fmla="*/ 2000250 h 2271568"/>
                <a:gd name="connsiteX13" fmla="*/ 684068 w 2251363"/>
                <a:gd name="connsiteY13" fmla="*/ 1988704 h 2271568"/>
                <a:gd name="connsiteX14" fmla="*/ 698500 w 2251363"/>
                <a:gd name="connsiteY14" fmla="*/ 1913659 h 2271568"/>
                <a:gd name="connsiteX15" fmla="*/ 750454 w 2251363"/>
                <a:gd name="connsiteY15" fmla="*/ 1928091 h 2271568"/>
                <a:gd name="connsiteX16" fmla="*/ 759113 w 2251363"/>
                <a:gd name="connsiteY16" fmla="*/ 1899227 h 2271568"/>
                <a:gd name="connsiteX17" fmla="*/ 796636 w 2251363"/>
                <a:gd name="connsiteY17" fmla="*/ 1913659 h 2271568"/>
                <a:gd name="connsiteX18" fmla="*/ 808181 w 2251363"/>
                <a:gd name="connsiteY18" fmla="*/ 1879023 h 2271568"/>
                <a:gd name="connsiteX19" fmla="*/ 845704 w 2251363"/>
                <a:gd name="connsiteY19" fmla="*/ 1879023 h 2271568"/>
                <a:gd name="connsiteX20" fmla="*/ 863022 w 2251363"/>
                <a:gd name="connsiteY20" fmla="*/ 1884795 h 2271568"/>
                <a:gd name="connsiteX21" fmla="*/ 863022 w 2251363"/>
                <a:gd name="connsiteY21" fmla="*/ 1916545 h 2271568"/>
                <a:gd name="connsiteX22" fmla="*/ 912091 w 2251363"/>
                <a:gd name="connsiteY22" fmla="*/ 1930977 h 2271568"/>
                <a:gd name="connsiteX23" fmla="*/ 920750 w 2251363"/>
                <a:gd name="connsiteY23" fmla="*/ 1899227 h 2271568"/>
                <a:gd name="connsiteX24" fmla="*/ 992909 w 2251363"/>
                <a:gd name="connsiteY24" fmla="*/ 1907886 h 2271568"/>
                <a:gd name="connsiteX25" fmla="*/ 1036204 w 2251363"/>
                <a:gd name="connsiteY25" fmla="*/ 1930977 h 2271568"/>
                <a:gd name="connsiteX26" fmla="*/ 1059295 w 2251363"/>
                <a:gd name="connsiteY26" fmla="*/ 1902113 h 2271568"/>
                <a:gd name="connsiteX27" fmla="*/ 1079500 w 2251363"/>
                <a:gd name="connsiteY27" fmla="*/ 1858818 h 2271568"/>
                <a:gd name="connsiteX28" fmla="*/ 1096818 w 2251363"/>
                <a:gd name="connsiteY28" fmla="*/ 1876136 h 2271568"/>
                <a:gd name="connsiteX29" fmla="*/ 1122795 w 2251363"/>
                <a:gd name="connsiteY29" fmla="*/ 1867477 h 2271568"/>
                <a:gd name="connsiteX30" fmla="*/ 1131454 w 2251363"/>
                <a:gd name="connsiteY30" fmla="*/ 1832841 h 2271568"/>
                <a:gd name="connsiteX31" fmla="*/ 1177636 w 2251363"/>
                <a:gd name="connsiteY31" fmla="*/ 1855932 h 2271568"/>
                <a:gd name="connsiteX32" fmla="*/ 1183409 w 2251363"/>
                <a:gd name="connsiteY32" fmla="*/ 1783773 h 2271568"/>
                <a:gd name="connsiteX33" fmla="*/ 1209386 w 2251363"/>
                <a:gd name="connsiteY33" fmla="*/ 1801091 h 2271568"/>
                <a:gd name="connsiteX34" fmla="*/ 1220931 w 2251363"/>
                <a:gd name="connsiteY34" fmla="*/ 1769341 h 2271568"/>
                <a:gd name="connsiteX35" fmla="*/ 1298863 w 2251363"/>
                <a:gd name="connsiteY35" fmla="*/ 1783773 h 2271568"/>
                <a:gd name="connsiteX36" fmla="*/ 1379681 w 2251363"/>
                <a:gd name="connsiteY36" fmla="*/ 1780886 h 2271568"/>
                <a:gd name="connsiteX37" fmla="*/ 1443181 w 2251363"/>
                <a:gd name="connsiteY37" fmla="*/ 1780886 h 2271568"/>
                <a:gd name="connsiteX38" fmla="*/ 1480704 w 2251363"/>
                <a:gd name="connsiteY38" fmla="*/ 1769341 h 2271568"/>
                <a:gd name="connsiteX39" fmla="*/ 1521113 w 2251363"/>
                <a:gd name="connsiteY39" fmla="*/ 1746250 h 2271568"/>
                <a:gd name="connsiteX40" fmla="*/ 1500909 w 2251363"/>
                <a:gd name="connsiteY40" fmla="*/ 1717386 h 2271568"/>
                <a:gd name="connsiteX41" fmla="*/ 1521113 w 2251363"/>
                <a:gd name="connsiteY41" fmla="*/ 1688523 h 2271568"/>
                <a:gd name="connsiteX42" fmla="*/ 1521113 w 2251363"/>
                <a:gd name="connsiteY42" fmla="*/ 1651000 h 2271568"/>
                <a:gd name="connsiteX43" fmla="*/ 1512454 w 2251363"/>
                <a:gd name="connsiteY43" fmla="*/ 1627909 h 2271568"/>
                <a:gd name="connsiteX44" fmla="*/ 1538431 w 2251363"/>
                <a:gd name="connsiteY44" fmla="*/ 1593273 h 2271568"/>
                <a:gd name="connsiteX45" fmla="*/ 1538431 w 2251363"/>
                <a:gd name="connsiteY45" fmla="*/ 1558636 h 2271568"/>
                <a:gd name="connsiteX46" fmla="*/ 1518227 w 2251363"/>
                <a:gd name="connsiteY46" fmla="*/ 1526886 h 2271568"/>
                <a:gd name="connsiteX47" fmla="*/ 1518227 w 2251363"/>
                <a:gd name="connsiteY47" fmla="*/ 1500909 h 2271568"/>
                <a:gd name="connsiteX48" fmla="*/ 1521113 w 2251363"/>
                <a:gd name="connsiteY48" fmla="*/ 1469159 h 2271568"/>
                <a:gd name="connsiteX49" fmla="*/ 1500909 w 2251363"/>
                <a:gd name="connsiteY49" fmla="*/ 1434523 h 2271568"/>
                <a:gd name="connsiteX50" fmla="*/ 1498022 w 2251363"/>
                <a:gd name="connsiteY50" fmla="*/ 1414318 h 2271568"/>
                <a:gd name="connsiteX51" fmla="*/ 1518227 w 2251363"/>
                <a:gd name="connsiteY51" fmla="*/ 1368136 h 2271568"/>
                <a:gd name="connsiteX52" fmla="*/ 1506681 w 2251363"/>
                <a:gd name="connsiteY52" fmla="*/ 1336386 h 2271568"/>
                <a:gd name="connsiteX53" fmla="*/ 1524000 w 2251363"/>
                <a:gd name="connsiteY53" fmla="*/ 1304636 h 2271568"/>
                <a:gd name="connsiteX54" fmla="*/ 1529772 w 2251363"/>
                <a:gd name="connsiteY54" fmla="*/ 1261341 h 2271568"/>
                <a:gd name="connsiteX55" fmla="*/ 1529772 w 2251363"/>
                <a:gd name="connsiteY55" fmla="*/ 1223818 h 2271568"/>
                <a:gd name="connsiteX56" fmla="*/ 1567295 w 2251363"/>
                <a:gd name="connsiteY56" fmla="*/ 1166091 h 2271568"/>
                <a:gd name="connsiteX57" fmla="*/ 1552863 w 2251363"/>
                <a:gd name="connsiteY57" fmla="*/ 1148773 h 2271568"/>
                <a:gd name="connsiteX58" fmla="*/ 1532659 w 2251363"/>
                <a:gd name="connsiteY58" fmla="*/ 1131454 h 2271568"/>
                <a:gd name="connsiteX59" fmla="*/ 1538431 w 2251363"/>
                <a:gd name="connsiteY59" fmla="*/ 1096818 h 2271568"/>
                <a:gd name="connsiteX60" fmla="*/ 1538431 w 2251363"/>
                <a:gd name="connsiteY60" fmla="*/ 1076613 h 2271568"/>
                <a:gd name="connsiteX61" fmla="*/ 1526886 w 2251363"/>
                <a:gd name="connsiteY61" fmla="*/ 1059295 h 2271568"/>
                <a:gd name="connsiteX62" fmla="*/ 1549977 w 2251363"/>
                <a:gd name="connsiteY62" fmla="*/ 1030432 h 2271568"/>
                <a:gd name="connsiteX63" fmla="*/ 1541318 w 2251363"/>
                <a:gd name="connsiteY63" fmla="*/ 995795 h 2271568"/>
                <a:gd name="connsiteX64" fmla="*/ 1581727 w 2251363"/>
                <a:gd name="connsiteY64" fmla="*/ 943841 h 2271568"/>
                <a:gd name="connsiteX65" fmla="*/ 1619250 w 2251363"/>
                <a:gd name="connsiteY65" fmla="*/ 914977 h 2271568"/>
                <a:gd name="connsiteX66" fmla="*/ 1639454 w 2251363"/>
                <a:gd name="connsiteY66" fmla="*/ 958273 h 2271568"/>
                <a:gd name="connsiteX67" fmla="*/ 1662545 w 2251363"/>
                <a:gd name="connsiteY67" fmla="*/ 949613 h 2271568"/>
                <a:gd name="connsiteX68" fmla="*/ 1668318 w 2251363"/>
                <a:gd name="connsiteY68" fmla="*/ 935182 h 2271568"/>
                <a:gd name="connsiteX69" fmla="*/ 1694295 w 2251363"/>
                <a:gd name="connsiteY69" fmla="*/ 906318 h 2271568"/>
                <a:gd name="connsiteX70" fmla="*/ 1723159 w 2251363"/>
                <a:gd name="connsiteY70" fmla="*/ 883227 h 2271568"/>
                <a:gd name="connsiteX71" fmla="*/ 1731818 w 2251363"/>
                <a:gd name="connsiteY71" fmla="*/ 863023 h 2271568"/>
                <a:gd name="connsiteX72" fmla="*/ 1726045 w 2251363"/>
                <a:gd name="connsiteY72" fmla="*/ 842818 h 2271568"/>
                <a:gd name="connsiteX73" fmla="*/ 1754909 w 2251363"/>
                <a:gd name="connsiteY73" fmla="*/ 782204 h 2271568"/>
                <a:gd name="connsiteX74" fmla="*/ 1792431 w 2251363"/>
                <a:gd name="connsiteY74" fmla="*/ 747568 h 2271568"/>
                <a:gd name="connsiteX75" fmla="*/ 1853045 w 2251363"/>
                <a:gd name="connsiteY75" fmla="*/ 718704 h 2271568"/>
                <a:gd name="connsiteX76" fmla="*/ 1890568 w 2251363"/>
                <a:gd name="connsiteY76" fmla="*/ 698500 h 2271568"/>
                <a:gd name="connsiteX77" fmla="*/ 1893454 w 2251363"/>
                <a:gd name="connsiteY77" fmla="*/ 658091 h 2271568"/>
                <a:gd name="connsiteX78" fmla="*/ 1913659 w 2251363"/>
                <a:gd name="connsiteY78" fmla="*/ 620568 h 2271568"/>
                <a:gd name="connsiteX79" fmla="*/ 1930977 w 2251363"/>
                <a:gd name="connsiteY79" fmla="*/ 609023 h 2271568"/>
                <a:gd name="connsiteX80" fmla="*/ 1945409 w 2251363"/>
                <a:gd name="connsiteY80" fmla="*/ 571500 h 2271568"/>
                <a:gd name="connsiteX81" fmla="*/ 1968500 w 2251363"/>
                <a:gd name="connsiteY81" fmla="*/ 539750 h 2271568"/>
                <a:gd name="connsiteX82" fmla="*/ 2011795 w 2251363"/>
                <a:gd name="connsiteY82" fmla="*/ 510886 h 2271568"/>
                <a:gd name="connsiteX83" fmla="*/ 2052204 w 2251363"/>
                <a:gd name="connsiteY83" fmla="*/ 496454 h 2271568"/>
                <a:gd name="connsiteX84" fmla="*/ 2072409 w 2251363"/>
                <a:gd name="connsiteY84" fmla="*/ 470477 h 2271568"/>
                <a:gd name="connsiteX85" fmla="*/ 2098386 w 2251363"/>
                <a:gd name="connsiteY85" fmla="*/ 453159 h 2271568"/>
                <a:gd name="connsiteX86" fmla="*/ 2138795 w 2251363"/>
                <a:gd name="connsiteY86" fmla="*/ 432954 h 2271568"/>
                <a:gd name="connsiteX87" fmla="*/ 2138795 w 2251363"/>
                <a:gd name="connsiteY87" fmla="*/ 401204 h 2271568"/>
                <a:gd name="connsiteX88" fmla="*/ 2141681 w 2251363"/>
                <a:gd name="connsiteY88" fmla="*/ 369454 h 2271568"/>
                <a:gd name="connsiteX89" fmla="*/ 2173431 w 2251363"/>
                <a:gd name="connsiteY89" fmla="*/ 337704 h 2271568"/>
                <a:gd name="connsiteX90" fmla="*/ 2205181 w 2251363"/>
                <a:gd name="connsiteY90" fmla="*/ 314613 h 2271568"/>
                <a:gd name="connsiteX91" fmla="*/ 2216727 w 2251363"/>
                <a:gd name="connsiteY91" fmla="*/ 294409 h 2271568"/>
                <a:gd name="connsiteX92" fmla="*/ 2236931 w 2251363"/>
                <a:gd name="connsiteY92" fmla="*/ 279977 h 2271568"/>
                <a:gd name="connsiteX93" fmla="*/ 2236931 w 2251363"/>
                <a:gd name="connsiteY93" fmla="*/ 259773 h 2271568"/>
                <a:gd name="connsiteX94" fmla="*/ 2219613 w 2251363"/>
                <a:gd name="connsiteY94" fmla="*/ 245341 h 2271568"/>
                <a:gd name="connsiteX95" fmla="*/ 2219613 w 2251363"/>
                <a:gd name="connsiteY95" fmla="*/ 245341 h 2271568"/>
                <a:gd name="connsiteX96" fmla="*/ 2231159 w 2251363"/>
                <a:gd name="connsiteY96" fmla="*/ 228023 h 2271568"/>
                <a:gd name="connsiteX97" fmla="*/ 2251363 w 2251363"/>
                <a:gd name="connsiteY97" fmla="*/ 207818 h 2271568"/>
                <a:gd name="connsiteX98" fmla="*/ 2242704 w 2251363"/>
                <a:gd name="connsiteY98" fmla="*/ 187613 h 2271568"/>
                <a:gd name="connsiteX99" fmla="*/ 2239818 w 2251363"/>
                <a:gd name="connsiteY99" fmla="*/ 147204 h 2271568"/>
                <a:gd name="connsiteX100" fmla="*/ 2239818 w 2251363"/>
                <a:gd name="connsiteY100" fmla="*/ 147204 h 2271568"/>
                <a:gd name="connsiteX101" fmla="*/ 2199409 w 2251363"/>
                <a:gd name="connsiteY101" fmla="*/ 150091 h 2271568"/>
                <a:gd name="connsiteX102" fmla="*/ 2176318 w 2251363"/>
                <a:gd name="connsiteY102" fmla="*/ 141432 h 2271568"/>
                <a:gd name="connsiteX103" fmla="*/ 2156113 w 2251363"/>
                <a:gd name="connsiteY103" fmla="*/ 101023 h 2271568"/>
                <a:gd name="connsiteX104" fmla="*/ 2161886 w 2251363"/>
                <a:gd name="connsiteY104" fmla="*/ 49068 h 2271568"/>
                <a:gd name="connsiteX105" fmla="*/ 2164772 w 2251363"/>
                <a:gd name="connsiteY105" fmla="*/ 0 h 2271568"/>
                <a:gd name="connsiteX106" fmla="*/ 2121477 w 2251363"/>
                <a:gd name="connsiteY106" fmla="*/ 5773 h 2271568"/>
                <a:gd name="connsiteX107" fmla="*/ 2083954 w 2251363"/>
                <a:gd name="connsiteY107" fmla="*/ 5773 h 2271568"/>
                <a:gd name="connsiteX108" fmla="*/ 2069522 w 2251363"/>
                <a:gd name="connsiteY108" fmla="*/ 51954 h 2271568"/>
                <a:gd name="connsiteX109" fmla="*/ 2069522 w 2251363"/>
                <a:gd name="connsiteY109" fmla="*/ 51954 h 2271568"/>
                <a:gd name="connsiteX110" fmla="*/ 2037772 w 2251363"/>
                <a:gd name="connsiteY110" fmla="*/ 89477 h 2271568"/>
                <a:gd name="connsiteX111" fmla="*/ 2003136 w 2251363"/>
                <a:gd name="connsiteY111" fmla="*/ 115454 h 2271568"/>
                <a:gd name="connsiteX112" fmla="*/ 2014681 w 2251363"/>
                <a:gd name="connsiteY112" fmla="*/ 147204 h 2271568"/>
                <a:gd name="connsiteX113" fmla="*/ 2003136 w 2251363"/>
                <a:gd name="connsiteY113" fmla="*/ 173182 h 2271568"/>
                <a:gd name="connsiteX114" fmla="*/ 1980045 w 2251363"/>
                <a:gd name="connsiteY114" fmla="*/ 202045 h 2271568"/>
                <a:gd name="connsiteX115" fmla="*/ 1959841 w 2251363"/>
                <a:gd name="connsiteY115" fmla="*/ 204932 h 2271568"/>
                <a:gd name="connsiteX116" fmla="*/ 1959841 w 2251363"/>
                <a:gd name="connsiteY116" fmla="*/ 204932 h 2271568"/>
                <a:gd name="connsiteX117" fmla="*/ 1954068 w 2251363"/>
                <a:gd name="connsiteY117" fmla="*/ 184727 h 2271568"/>
                <a:gd name="connsiteX118" fmla="*/ 1902113 w 2251363"/>
                <a:gd name="connsiteY118" fmla="*/ 239568 h 2271568"/>
                <a:gd name="connsiteX119" fmla="*/ 1902113 w 2251363"/>
                <a:gd name="connsiteY119" fmla="*/ 265545 h 2271568"/>
                <a:gd name="connsiteX120" fmla="*/ 1896341 w 2251363"/>
                <a:gd name="connsiteY120" fmla="*/ 303068 h 2271568"/>
                <a:gd name="connsiteX121" fmla="*/ 1847272 w 2251363"/>
                <a:gd name="connsiteY121" fmla="*/ 331932 h 2271568"/>
                <a:gd name="connsiteX122" fmla="*/ 1772227 w 2251363"/>
                <a:gd name="connsiteY122" fmla="*/ 372341 h 2271568"/>
                <a:gd name="connsiteX123" fmla="*/ 1752022 w 2251363"/>
                <a:gd name="connsiteY123" fmla="*/ 415636 h 2271568"/>
                <a:gd name="connsiteX124" fmla="*/ 1717386 w 2251363"/>
                <a:gd name="connsiteY124" fmla="*/ 404091 h 2271568"/>
                <a:gd name="connsiteX125" fmla="*/ 1610591 w 2251363"/>
                <a:gd name="connsiteY125" fmla="*/ 406977 h 2271568"/>
                <a:gd name="connsiteX126" fmla="*/ 1480704 w 2251363"/>
                <a:gd name="connsiteY126" fmla="*/ 406977 h 2271568"/>
                <a:gd name="connsiteX127" fmla="*/ 1298863 w 2251363"/>
                <a:gd name="connsiteY127" fmla="*/ 406977 h 2271568"/>
                <a:gd name="connsiteX128" fmla="*/ 1088159 w 2251363"/>
                <a:gd name="connsiteY128" fmla="*/ 412750 h 2271568"/>
                <a:gd name="connsiteX129" fmla="*/ 926522 w 2251363"/>
                <a:gd name="connsiteY129" fmla="*/ 404091 h 2271568"/>
                <a:gd name="connsiteX130" fmla="*/ 868795 w 2251363"/>
                <a:gd name="connsiteY130" fmla="*/ 401204 h 2271568"/>
                <a:gd name="connsiteX131" fmla="*/ 782204 w 2251363"/>
                <a:gd name="connsiteY131" fmla="*/ 386773 h 2271568"/>
                <a:gd name="connsiteX132" fmla="*/ 718704 w 2251363"/>
                <a:gd name="connsiteY132" fmla="*/ 381000 h 2271568"/>
                <a:gd name="connsiteX133" fmla="*/ 692727 w 2251363"/>
                <a:gd name="connsiteY133" fmla="*/ 427182 h 2271568"/>
                <a:gd name="connsiteX134" fmla="*/ 652318 w 2251363"/>
                <a:gd name="connsiteY134" fmla="*/ 415636 h 2271568"/>
                <a:gd name="connsiteX135" fmla="*/ 669636 w 2251363"/>
                <a:gd name="connsiteY135" fmla="*/ 479136 h 2271568"/>
                <a:gd name="connsiteX136" fmla="*/ 626341 w 2251363"/>
                <a:gd name="connsiteY136" fmla="*/ 487795 h 2271568"/>
                <a:gd name="connsiteX137" fmla="*/ 392545 w 2251363"/>
                <a:gd name="connsiteY137" fmla="*/ 652317 h 2271568"/>
                <a:gd name="connsiteX138" fmla="*/ 386772 w 2251363"/>
                <a:gd name="connsiteY138" fmla="*/ 874568 h 2271568"/>
                <a:gd name="connsiteX139" fmla="*/ 401204 w 2251363"/>
                <a:gd name="connsiteY139" fmla="*/ 877454 h 2271568"/>
                <a:gd name="connsiteX140" fmla="*/ 461818 w 2251363"/>
                <a:gd name="connsiteY140" fmla="*/ 877454 h 2271568"/>
                <a:gd name="connsiteX141" fmla="*/ 508000 w 2251363"/>
                <a:gd name="connsiteY141" fmla="*/ 952500 h 2271568"/>
                <a:gd name="connsiteX142" fmla="*/ 545522 w 2251363"/>
                <a:gd name="connsiteY142" fmla="*/ 990023 h 2271568"/>
                <a:gd name="connsiteX143" fmla="*/ 531091 w 2251363"/>
                <a:gd name="connsiteY143" fmla="*/ 1053523 h 2271568"/>
                <a:gd name="connsiteX144" fmla="*/ 456045 w 2251363"/>
                <a:gd name="connsiteY144" fmla="*/ 1047750 h 2271568"/>
                <a:gd name="connsiteX145" fmla="*/ 432954 w 2251363"/>
                <a:gd name="connsiteY145" fmla="*/ 1085273 h 2271568"/>
                <a:gd name="connsiteX146" fmla="*/ 392545 w 2251363"/>
                <a:gd name="connsiteY146" fmla="*/ 1065068 h 2271568"/>
                <a:gd name="connsiteX147" fmla="*/ 381000 w 2251363"/>
                <a:gd name="connsiteY147" fmla="*/ 1096818 h 2271568"/>
                <a:gd name="connsiteX148" fmla="*/ 357909 w 2251363"/>
                <a:gd name="connsiteY148" fmla="*/ 1096818 h 2271568"/>
                <a:gd name="connsiteX149" fmla="*/ 311727 w 2251363"/>
                <a:gd name="connsiteY149" fmla="*/ 1143000 h 2271568"/>
                <a:gd name="connsiteX150" fmla="*/ 294409 w 2251363"/>
                <a:gd name="connsiteY150" fmla="*/ 1102591 h 2271568"/>
                <a:gd name="connsiteX151" fmla="*/ 190500 w 2251363"/>
                <a:gd name="connsiteY151" fmla="*/ 1099704 h 2271568"/>
                <a:gd name="connsiteX152" fmla="*/ 127000 w 2251363"/>
                <a:gd name="connsiteY152" fmla="*/ 1105477 h 2271568"/>
                <a:gd name="connsiteX153" fmla="*/ 106796 w 2251363"/>
                <a:gd name="connsiteY153" fmla="*/ 1128568 h 2271568"/>
                <a:gd name="connsiteX154" fmla="*/ 51954 w 2251363"/>
                <a:gd name="connsiteY154" fmla="*/ 1117023 h 2271568"/>
                <a:gd name="connsiteX155" fmla="*/ 0 w 2251363"/>
                <a:gd name="connsiteY155" fmla="*/ 1148773 h 2271568"/>
                <a:gd name="connsiteX156" fmla="*/ 0 w 2251363"/>
                <a:gd name="connsiteY156" fmla="*/ 1148773 h 2271568"/>
                <a:gd name="connsiteX157" fmla="*/ 28863 w 2251363"/>
                <a:gd name="connsiteY157" fmla="*/ 1183409 h 2271568"/>
                <a:gd name="connsiteX158" fmla="*/ 98136 w 2251363"/>
                <a:gd name="connsiteY158" fmla="*/ 1218045 h 2271568"/>
                <a:gd name="connsiteX159" fmla="*/ 132772 w 2251363"/>
                <a:gd name="connsiteY159" fmla="*/ 1246909 h 2271568"/>
                <a:gd name="connsiteX160" fmla="*/ 167409 w 2251363"/>
                <a:gd name="connsiteY160" fmla="*/ 1272886 h 2271568"/>
                <a:gd name="connsiteX161" fmla="*/ 170295 w 2251363"/>
                <a:gd name="connsiteY161" fmla="*/ 1324841 h 2271568"/>
                <a:gd name="connsiteX162" fmla="*/ 167409 w 2251363"/>
                <a:gd name="connsiteY162" fmla="*/ 1365250 h 2271568"/>
                <a:gd name="connsiteX163" fmla="*/ 202045 w 2251363"/>
                <a:gd name="connsiteY163" fmla="*/ 1385454 h 2271568"/>
                <a:gd name="connsiteX164" fmla="*/ 228022 w 2251363"/>
                <a:gd name="connsiteY164" fmla="*/ 1405659 h 2271568"/>
                <a:gd name="connsiteX165" fmla="*/ 202045 w 2251363"/>
                <a:gd name="connsiteY165" fmla="*/ 1448954 h 2271568"/>
                <a:gd name="connsiteX166" fmla="*/ 178954 w 2251363"/>
                <a:gd name="connsiteY166" fmla="*/ 1483591 h 2271568"/>
                <a:gd name="connsiteX167" fmla="*/ 199159 w 2251363"/>
                <a:gd name="connsiteY167" fmla="*/ 1500909 h 2271568"/>
                <a:gd name="connsiteX168" fmla="*/ 196272 w 2251363"/>
                <a:gd name="connsiteY168" fmla="*/ 1593273 h 2271568"/>
                <a:gd name="connsiteX169" fmla="*/ 213591 w 2251363"/>
                <a:gd name="connsiteY169" fmla="*/ 1607704 h 2271568"/>
                <a:gd name="connsiteX170" fmla="*/ 213591 w 2251363"/>
                <a:gd name="connsiteY170" fmla="*/ 1636568 h 2271568"/>
                <a:gd name="connsiteX171" fmla="*/ 236681 w 2251363"/>
                <a:gd name="connsiteY171" fmla="*/ 1636568 h 2271568"/>
                <a:gd name="connsiteX172" fmla="*/ 262659 w 2251363"/>
                <a:gd name="connsiteY172" fmla="*/ 1587500 h 2271568"/>
                <a:gd name="connsiteX173" fmla="*/ 303068 w 2251363"/>
                <a:gd name="connsiteY173" fmla="*/ 1590386 h 2271568"/>
                <a:gd name="connsiteX174" fmla="*/ 311727 w 2251363"/>
                <a:gd name="connsiteY174" fmla="*/ 1480704 h 2271568"/>
                <a:gd name="connsiteX175" fmla="*/ 349250 w 2251363"/>
                <a:gd name="connsiteY175" fmla="*/ 1498023 h 2271568"/>
                <a:gd name="connsiteX176" fmla="*/ 366568 w 2251363"/>
                <a:gd name="connsiteY176" fmla="*/ 1472045 h 2271568"/>
                <a:gd name="connsiteX177" fmla="*/ 456045 w 2251363"/>
                <a:gd name="connsiteY177" fmla="*/ 1492250 h 2271568"/>
                <a:gd name="connsiteX178" fmla="*/ 432954 w 2251363"/>
                <a:gd name="connsiteY178" fmla="*/ 1622136 h 2271568"/>
                <a:gd name="connsiteX179" fmla="*/ 404091 w 2251363"/>
                <a:gd name="connsiteY179" fmla="*/ 1642341 h 2271568"/>
                <a:gd name="connsiteX180" fmla="*/ 389659 w 2251363"/>
                <a:gd name="connsiteY180" fmla="*/ 1752023 h 2271568"/>
                <a:gd name="connsiteX181" fmla="*/ 438727 w 2251363"/>
                <a:gd name="connsiteY181" fmla="*/ 1757795 h 2271568"/>
                <a:gd name="connsiteX182" fmla="*/ 427181 w 2251363"/>
                <a:gd name="connsiteY182" fmla="*/ 1867477 h 2271568"/>
                <a:gd name="connsiteX183" fmla="*/ 337704 w 2251363"/>
                <a:gd name="connsiteY183" fmla="*/ 1887682 h 2271568"/>
                <a:gd name="connsiteX184" fmla="*/ 314613 w 2251363"/>
                <a:gd name="connsiteY184" fmla="*/ 1913659 h 2271568"/>
                <a:gd name="connsiteX185" fmla="*/ 334818 w 2251363"/>
                <a:gd name="connsiteY185" fmla="*/ 1936750 h 2271568"/>
                <a:gd name="connsiteX186" fmla="*/ 337704 w 2251363"/>
                <a:gd name="connsiteY186" fmla="*/ 2020454 h 2271568"/>
                <a:gd name="connsiteX187" fmla="*/ 352136 w 2251363"/>
                <a:gd name="connsiteY187" fmla="*/ 2037773 h 2271568"/>
                <a:gd name="connsiteX188" fmla="*/ 331931 w 2251363"/>
                <a:gd name="connsiteY188" fmla="*/ 2075295 h 2271568"/>
                <a:gd name="connsiteX189" fmla="*/ 337704 w 2251363"/>
                <a:gd name="connsiteY189" fmla="*/ 2176318 h 2271568"/>
                <a:gd name="connsiteX190" fmla="*/ 395431 w 2251363"/>
                <a:gd name="connsiteY190" fmla="*/ 2187863 h 2271568"/>
                <a:gd name="connsiteX191" fmla="*/ 404091 w 2251363"/>
                <a:gd name="connsiteY191" fmla="*/ 2231159 h 2271568"/>
                <a:gd name="connsiteX192" fmla="*/ 479136 w 2251363"/>
                <a:gd name="connsiteY192" fmla="*/ 2271568 h 2271568"/>
                <a:gd name="connsiteX0" fmla="*/ 479136 w 2251363"/>
                <a:gd name="connsiteY0" fmla="*/ 2271568 h 2271568"/>
                <a:gd name="connsiteX1" fmla="*/ 490681 w 2251363"/>
                <a:gd name="connsiteY1" fmla="*/ 2193636 h 2271568"/>
                <a:gd name="connsiteX2" fmla="*/ 499341 w 2251363"/>
                <a:gd name="connsiteY2" fmla="*/ 2167659 h 2271568"/>
                <a:gd name="connsiteX3" fmla="*/ 522431 w 2251363"/>
                <a:gd name="connsiteY3" fmla="*/ 2167659 h 2271568"/>
                <a:gd name="connsiteX4" fmla="*/ 548409 w 2251363"/>
                <a:gd name="connsiteY4" fmla="*/ 2150341 h 2271568"/>
                <a:gd name="connsiteX5" fmla="*/ 588818 w 2251363"/>
                <a:gd name="connsiteY5" fmla="*/ 2150341 h 2271568"/>
                <a:gd name="connsiteX6" fmla="*/ 629227 w 2251363"/>
                <a:gd name="connsiteY6" fmla="*/ 2112818 h 2271568"/>
                <a:gd name="connsiteX7" fmla="*/ 663863 w 2251363"/>
                <a:gd name="connsiteY7" fmla="*/ 2124363 h 2271568"/>
                <a:gd name="connsiteX8" fmla="*/ 695613 w 2251363"/>
                <a:gd name="connsiteY8" fmla="*/ 2098386 h 2271568"/>
                <a:gd name="connsiteX9" fmla="*/ 704272 w 2251363"/>
                <a:gd name="connsiteY9" fmla="*/ 2052204 h 2271568"/>
                <a:gd name="connsiteX10" fmla="*/ 747568 w 2251363"/>
                <a:gd name="connsiteY10" fmla="*/ 2060863 h 2271568"/>
                <a:gd name="connsiteX11" fmla="*/ 747568 w 2251363"/>
                <a:gd name="connsiteY11" fmla="*/ 2029113 h 2271568"/>
                <a:gd name="connsiteX12" fmla="*/ 724477 w 2251363"/>
                <a:gd name="connsiteY12" fmla="*/ 2000250 h 2271568"/>
                <a:gd name="connsiteX13" fmla="*/ 684068 w 2251363"/>
                <a:gd name="connsiteY13" fmla="*/ 1988704 h 2271568"/>
                <a:gd name="connsiteX14" fmla="*/ 698500 w 2251363"/>
                <a:gd name="connsiteY14" fmla="*/ 1913659 h 2271568"/>
                <a:gd name="connsiteX15" fmla="*/ 750454 w 2251363"/>
                <a:gd name="connsiteY15" fmla="*/ 1928091 h 2271568"/>
                <a:gd name="connsiteX16" fmla="*/ 759113 w 2251363"/>
                <a:gd name="connsiteY16" fmla="*/ 1899227 h 2271568"/>
                <a:gd name="connsiteX17" fmla="*/ 796636 w 2251363"/>
                <a:gd name="connsiteY17" fmla="*/ 1913659 h 2271568"/>
                <a:gd name="connsiteX18" fmla="*/ 808181 w 2251363"/>
                <a:gd name="connsiteY18" fmla="*/ 1879023 h 2271568"/>
                <a:gd name="connsiteX19" fmla="*/ 845704 w 2251363"/>
                <a:gd name="connsiteY19" fmla="*/ 1879023 h 2271568"/>
                <a:gd name="connsiteX20" fmla="*/ 863022 w 2251363"/>
                <a:gd name="connsiteY20" fmla="*/ 1884795 h 2271568"/>
                <a:gd name="connsiteX21" fmla="*/ 863022 w 2251363"/>
                <a:gd name="connsiteY21" fmla="*/ 1916545 h 2271568"/>
                <a:gd name="connsiteX22" fmla="*/ 912091 w 2251363"/>
                <a:gd name="connsiteY22" fmla="*/ 1930977 h 2271568"/>
                <a:gd name="connsiteX23" fmla="*/ 920750 w 2251363"/>
                <a:gd name="connsiteY23" fmla="*/ 1899227 h 2271568"/>
                <a:gd name="connsiteX24" fmla="*/ 992909 w 2251363"/>
                <a:gd name="connsiteY24" fmla="*/ 1907886 h 2271568"/>
                <a:gd name="connsiteX25" fmla="*/ 1036204 w 2251363"/>
                <a:gd name="connsiteY25" fmla="*/ 1930977 h 2271568"/>
                <a:gd name="connsiteX26" fmla="*/ 1059295 w 2251363"/>
                <a:gd name="connsiteY26" fmla="*/ 1902113 h 2271568"/>
                <a:gd name="connsiteX27" fmla="*/ 1079500 w 2251363"/>
                <a:gd name="connsiteY27" fmla="*/ 1858818 h 2271568"/>
                <a:gd name="connsiteX28" fmla="*/ 1096818 w 2251363"/>
                <a:gd name="connsiteY28" fmla="*/ 1876136 h 2271568"/>
                <a:gd name="connsiteX29" fmla="*/ 1122795 w 2251363"/>
                <a:gd name="connsiteY29" fmla="*/ 1867477 h 2271568"/>
                <a:gd name="connsiteX30" fmla="*/ 1131454 w 2251363"/>
                <a:gd name="connsiteY30" fmla="*/ 1832841 h 2271568"/>
                <a:gd name="connsiteX31" fmla="*/ 1177636 w 2251363"/>
                <a:gd name="connsiteY31" fmla="*/ 1855932 h 2271568"/>
                <a:gd name="connsiteX32" fmla="*/ 1183409 w 2251363"/>
                <a:gd name="connsiteY32" fmla="*/ 1783773 h 2271568"/>
                <a:gd name="connsiteX33" fmla="*/ 1209386 w 2251363"/>
                <a:gd name="connsiteY33" fmla="*/ 1801091 h 2271568"/>
                <a:gd name="connsiteX34" fmla="*/ 1220931 w 2251363"/>
                <a:gd name="connsiteY34" fmla="*/ 1769341 h 2271568"/>
                <a:gd name="connsiteX35" fmla="*/ 1298863 w 2251363"/>
                <a:gd name="connsiteY35" fmla="*/ 1783773 h 2271568"/>
                <a:gd name="connsiteX36" fmla="*/ 1379681 w 2251363"/>
                <a:gd name="connsiteY36" fmla="*/ 1780886 h 2271568"/>
                <a:gd name="connsiteX37" fmla="*/ 1443181 w 2251363"/>
                <a:gd name="connsiteY37" fmla="*/ 1780886 h 2271568"/>
                <a:gd name="connsiteX38" fmla="*/ 1480704 w 2251363"/>
                <a:gd name="connsiteY38" fmla="*/ 1769341 h 2271568"/>
                <a:gd name="connsiteX39" fmla="*/ 1521113 w 2251363"/>
                <a:gd name="connsiteY39" fmla="*/ 1746250 h 2271568"/>
                <a:gd name="connsiteX40" fmla="*/ 1500909 w 2251363"/>
                <a:gd name="connsiteY40" fmla="*/ 1717386 h 2271568"/>
                <a:gd name="connsiteX41" fmla="*/ 1521113 w 2251363"/>
                <a:gd name="connsiteY41" fmla="*/ 1688523 h 2271568"/>
                <a:gd name="connsiteX42" fmla="*/ 1521113 w 2251363"/>
                <a:gd name="connsiteY42" fmla="*/ 1651000 h 2271568"/>
                <a:gd name="connsiteX43" fmla="*/ 1512454 w 2251363"/>
                <a:gd name="connsiteY43" fmla="*/ 1627909 h 2271568"/>
                <a:gd name="connsiteX44" fmla="*/ 1538431 w 2251363"/>
                <a:gd name="connsiteY44" fmla="*/ 1593273 h 2271568"/>
                <a:gd name="connsiteX45" fmla="*/ 1538431 w 2251363"/>
                <a:gd name="connsiteY45" fmla="*/ 1558636 h 2271568"/>
                <a:gd name="connsiteX46" fmla="*/ 1518227 w 2251363"/>
                <a:gd name="connsiteY46" fmla="*/ 1526886 h 2271568"/>
                <a:gd name="connsiteX47" fmla="*/ 1518227 w 2251363"/>
                <a:gd name="connsiteY47" fmla="*/ 1500909 h 2271568"/>
                <a:gd name="connsiteX48" fmla="*/ 1521113 w 2251363"/>
                <a:gd name="connsiteY48" fmla="*/ 1469159 h 2271568"/>
                <a:gd name="connsiteX49" fmla="*/ 1500909 w 2251363"/>
                <a:gd name="connsiteY49" fmla="*/ 1434523 h 2271568"/>
                <a:gd name="connsiteX50" fmla="*/ 1498022 w 2251363"/>
                <a:gd name="connsiteY50" fmla="*/ 1414318 h 2271568"/>
                <a:gd name="connsiteX51" fmla="*/ 1518227 w 2251363"/>
                <a:gd name="connsiteY51" fmla="*/ 1368136 h 2271568"/>
                <a:gd name="connsiteX52" fmla="*/ 1506681 w 2251363"/>
                <a:gd name="connsiteY52" fmla="*/ 1336386 h 2271568"/>
                <a:gd name="connsiteX53" fmla="*/ 1524000 w 2251363"/>
                <a:gd name="connsiteY53" fmla="*/ 1304636 h 2271568"/>
                <a:gd name="connsiteX54" fmla="*/ 1529772 w 2251363"/>
                <a:gd name="connsiteY54" fmla="*/ 1261341 h 2271568"/>
                <a:gd name="connsiteX55" fmla="*/ 1529772 w 2251363"/>
                <a:gd name="connsiteY55" fmla="*/ 1223818 h 2271568"/>
                <a:gd name="connsiteX56" fmla="*/ 1567295 w 2251363"/>
                <a:gd name="connsiteY56" fmla="*/ 1166091 h 2271568"/>
                <a:gd name="connsiteX57" fmla="*/ 1552863 w 2251363"/>
                <a:gd name="connsiteY57" fmla="*/ 1148773 h 2271568"/>
                <a:gd name="connsiteX58" fmla="*/ 1532659 w 2251363"/>
                <a:gd name="connsiteY58" fmla="*/ 1131454 h 2271568"/>
                <a:gd name="connsiteX59" fmla="*/ 1538431 w 2251363"/>
                <a:gd name="connsiteY59" fmla="*/ 1096818 h 2271568"/>
                <a:gd name="connsiteX60" fmla="*/ 1538431 w 2251363"/>
                <a:gd name="connsiteY60" fmla="*/ 1076613 h 2271568"/>
                <a:gd name="connsiteX61" fmla="*/ 1526886 w 2251363"/>
                <a:gd name="connsiteY61" fmla="*/ 1059295 h 2271568"/>
                <a:gd name="connsiteX62" fmla="*/ 1549977 w 2251363"/>
                <a:gd name="connsiteY62" fmla="*/ 1030432 h 2271568"/>
                <a:gd name="connsiteX63" fmla="*/ 1541318 w 2251363"/>
                <a:gd name="connsiteY63" fmla="*/ 995795 h 2271568"/>
                <a:gd name="connsiteX64" fmla="*/ 1581727 w 2251363"/>
                <a:gd name="connsiteY64" fmla="*/ 943841 h 2271568"/>
                <a:gd name="connsiteX65" fmla="*/ 1619250 w 2251363"/>
                <a:gd name="connsiteY65" fmla="*/ 914977 h 2271568"/>
                <a:gd name="connsiteX66" fmla="*/ 1639454 w 2251363"/>
                <a:gd name="connsiteY66" fmla="*/ 958273 h 2271568"/>
                <a:gd name="connsiteX67" fmla="*/ 1662545 w 2251363"/>
                <a:gd name="connsiteY67" fmla="*/ 949613 h 2271568"/>
                <a:gd name="connsiteX68" fmla="*/ 1668318 w 2251363"/>
                <a:gd name="connsiteY68" fmla="*/ 935182 h 2271568"/>
                <a:gd name="connsiteX69" fmla="*/ 1694295 w 2251363"/>
                <a:gd name="connsiteY69" fmla="*/ 906318 h 2271568"/>
                <a:gd name="connsiteX70" fmla="*/ 1723159 w 2251363"/>
                <a:gd name="connsiteY70" fmla="*/ 883227 h 2271568"/>
                <a:gd name="connsiteX71" fmla="*/ 1731818 w 2251363"/>
                <a:gd name="connsiteY71" fmla="*/ 863023 h 2271568"/>
                <a:gd name="connsiteX72" fmla="*/ 1726045 w 2251363"/>
                <a:gd name="connsiteY72" fmla="*/ 842818 h 2271568"/>
                <a:gd name="connsiteX73" fmla="*/ 1754909 w 2251363"/>
                <a:gd name="connsiteY73" fmla="*/ 782204 h 2271568"/>
                <a:gd name="connsiteX74" fmla="*/ 1792431 w 2251363"/>
                <a:gd name="connsiteY74" fmla="*/ 747568 h 2271568"/>
                <a:gd name="connsiteX75" fmla="*/ 1853045 w 2251363"/>
                <a:gd name="connsiteY75" fmla="*/ 718704 h 2271568"/>
                <a:gd name="connsiteX76" fmla="*/ 1890568 w 2251363"/>
                <a:gd name="connsiteY76" fmla="*/ 698500 h 2271568"/>
                <a:gd name="connsiteX77" fmla="*/ 1893454 w 2251363"/>
                <a:gd name="connsiteY77" fmla="*/ 658091 h 2271568"/>
                <a:gd name="connsiteX78" fmla="*/ 1913659 w 2251363"/>
                <a:gd name="connsiteY78" fmla="*/ 620568 h 2271568"/>
                <a:gd name="connsiteX79" fmla="*/ 1930977 w 2251363"/>
                <a:gd name="connsiteY79" fmla="*/ 609023 h 2271568"/>
                <a:gd name="connsiteX80" fmla="*/ 1945409 w 2251363"/>
                <a:gd name="connsiteY80" fmla="*/ 571500 h 2271568"/>
                <a:gd name="connsiteX81" fmla="*/ 1968500 w 2251363"/>
                <a:gd name="connsiteY81" fmla="*/ 539750 h 2271568"/>
                <a:gd name="connsiteX82" fmla="*/ 2011795 w 2251363"/>
                <a:gd name="connsiteY82" fmla="*/ 510886 h 2271568"/>
                <a:gd name="connsiteX83" fmla="*/ 2052204 w 2251363"/>
                <a:gd name="connsiteY83" fmla="*/ 496454 h 2271568"/>
                <a:gd name="connsiteX84" fmla="*/ 2072409 w 2251363"/>
                <a:gd name="connsiteY84" fmla="*/ 470477 h 2271568"/>
                <a:gd name="connsiteX85" fmla="*/ 2098386 w 2251363"/>
                <a:gd name="connsiteY85" fmla="*/ 453159 h 2271568"/>
                <a:gd name="connsiteX86" fmla="*/ 2138795 w 2251363"/>
                <a:gd name="connsiteY86" fmla="*/ 432954 h 2271568"/>
                <a:gd name="connsiteX87" fmla="*/ 2138795 w 2251363"/>
                <a:gd name="connsiteY87" fmla="*/ 401204 h 2271568"/>
                <a:gd name="connsiteX88" fmla="*/ 2141681 w 2251363"/>
                <a:gd name="connsiteY88" fmla="*/ 369454 h 2271568"/>
                <a:gd name="connsiteX89" fmla="*/ 2173431 w 2251363"/>
                <a:gd name="connsiteY89" fmla="*/ 337704 h 2271568"/>
                <a:gd name="connsiteX90" fmla="*/ 2205181 w 2251363"/>
                <a:gd name="connsiteY90" fmla="*/ 314613 h 2271568"/>
                <a:gd name="connsiteX91" fmla="*/ 2216727 w 2251363"/>
                <a:gd name="connsiteY91" fmla="*/ 294409 h 2271568"/>
                <a:gd name="connsiteX92" fmla="*/ 2236931 w 2251363"/>
                <a:gd name="connsiteY92" fmla="*/ 279977 h 2271568"/>
                <a:gd name="connsiteX93" fmla="*/ 2236931 w 2251363"/>
                <a:gd name="connsiteY93" fmla="*/ 259773 h 2271568"/>
                <a:gd name="connsiteX94" fmla="*/ 2219613 w 2251363"/>
                <a:gd name="connsiteY94" fmla="*/ 245341 h 2271568"/>
                <a:gd name="connsiteX95" fmla="*/ 2219613 w 2251363"/>
                <a:gd name="connsiteY95" fmla="*/ 245341 h 2271568"/>
                <a:gd name="connsiteX96" fmla="*/ 2231159 w 2251363"/>
                <a:gd name="connsiteY96" fmla="*/ 228023 h 2271568"/>
                <a:gd name="connsiteX97" fmla="*/ 2251363 w 2251363"/>
                <a:gd name="connsiteY97" fmla="*/ 207818 h 2271568"/>
                <a:gd name="connsiteX98" fmla="*/ 2242704 w 2251363"/>
                <a:gd name="connsiteY98" fmla="*/ 187613 h 2271568"/>
                <a:gd name="connsiteX99" fmla="*/ 2239818 w 2251363"/>
                <a:gd name="connsiteY99" fmla="*/ 147204 h 2271568"/>
                <a:gd name="connsiteX100" fmla="*/ 2239818 w 2251363"/>
                <a:gd name="connsiteY100" fmla="*/ 147204 h 2271568"/>
                <a:gd name="connsiteX101" fmla="*/ 2199409 w 2251363"/>
                <a:gd name="connsiteY101" fmla="*/ 150091 h 2271568"/>
                <a:gd name="connsiteX102" fmla="*/ 2176318 w 2251363"/>
                <a:gd name="connsiteY102" fmla="*/ 141432 h 2271568"/>
                <a:gd name="connsiteX103" fmla="*/ 2156113 w 2251363"/>
                <a:gd name="connsiteY103" fmla="*/ 101023 h 2271568"/>
                <a:gd name="connsiteX104" fmla="*/ 2161886 w 2251363"/>
                <a:gd name="connsiteY104" fmla="*/ 49068 h 2271568"/>
                <a:gd name="connsiteX105" fmla="*/ 2164772 w 2251363"/>
                <a:gd name="connsiteY105" fmla="*/ 0 h 2271568"/>
                <a:gd name="connsiteX106" fmla="*/ 2121477 w 2251363"/>
                <a:gd name="connsiteY106" fmla="*/ 5773 h 2271568"/>
                <a:gd name="connsiteX107" fmla="*/ 2083954 w 2251363"/>
                <a:gd name="connsiteY107" fmla="*/ 5773 h 2271568"/>
                <a:gd name="connsiteX108" fmla="*/ 2069522 w 2251363"/>
                <a:gd name="connsiteY108" fmla="*/ 51954 h 2271568"/>
                <a:gd name="connsiteX109" fmla="*/ 2069522 w 2251363"/>
                <a:gd name="connsiteY109" fmla="*/ 51954 h 2271568"/>
                <a:gd name="connsiteX110" fmla="*/ 2037772 w 2251363"/>
                <a:gd name="connsiteY110" fmla="*/ 89477 h 2271568"/>
                <a:gd name="connsiteX111" fmla="*/ 2003136 w 2251363"/>
                <a:gd name="connsiteY111" fmla="*/ 115454 h 2271568"/>
                <a:gd name="connsiteX112" fmla="*/ 2014681 w 2251363"/>
                <a:gd name="connsiteY112" fmla="*/ 147204 h 2271568"/>
                <a:gd name="connsiteX113" fmla="*/ 2003136 w 2251363"/>
                <a:gd name="connsiteY113" fmla="*/ 173182 h 2271568"/>
                <a:gd name="connsiteX114" fmla="*/ 1980045 w 2251363"/>
                <a:gd name="connsiteY114" fmla="*/ 202045 h 2271568"/>
                <a:gd name="connsiteX115" fmla="*/ 1959841 w 2251363"/>
                <a:gd name="connsiteY115" fmla="*/ 204932 h 2271568"/>
                <a:gd name="connsiteX116" fmla="*/ 1959841 w 2251363"/>
                <a:gd name="connsiteY116" fmla="*/ 204932 h 2271568"/>
                <a:gd name="connsiteX117" fmla="*/ 1954068 w 2251363"/>
                <a:gd name="connsiteY117" fmla="*/ 184727 h 2271568"/>
                <a:gd name="connsiteX118" fmla="*/ 1902113 w 2251363"/>
                <a:gd name="connsiteY118" fmla="*/ 239568 h 2271568"/>
                <a:gd name="connsiteX119" fmla="*/ 1902113 w 2251363"/>
                <a:gd name="connsiteY119" fmla="*/ 265545 h 2271568"/>
                <a:gd name="connsiteX120" fmla="*/ 1896341 w 2251363"/>
                <a:gd name="connsiteY120" fmla="*/ 303068 h 2271568"/>
                <a:gd name="connsiteX121" fmla="*/ 1847272 w 2251363"/>
                <a:gd name="connsiteY121" fmla="*/ 331932 h 2271568"/>
                <a:gd name="connsiteX122" fmla="*/ 1772227 w 2251363"/>
                <a:gd name="connsiteY122" fmla="*/ 372341 h 2271568"/>
                <a:gd name="connsiteX123" fmla="*/ 1752022 w 2251363"/>
                <a:gd name="connsiteY123" fmla="*/ 415636 h 2271568"/>
                <a:gd name="connsiteX124" fmla="*/ 1717386 w 2251363"/>
                <a:gd name="connsiteY124" fmla="*/ 404091 h 2271568"/>
                <a:gd name="connsiteX125" fmla="*/ 1610591 w 2251363"/>
                <a:gd name="connsiteY125" fmla="*/ 406977 h 2271568"/>
                <a:gd name="connsiteX126" fmla="*/ 1480704 w 2251363"/>
                <a:gd name="connsiteY126" fmla="*/ 406977 h 2271568"/>
                <a:gd name="connsiteX127" fmla="*/ 1298863 w 2251363"/>
                <a:gd name="connsiteY127" fmla="*/ 406977 h 2271568"/>
                <a:gd name="connsiteX128" fmla="*/ 1088159 w 2251363"/>
                <a:gd name="connsiteY128" fmla="*/ 412750 h 2271568"/>
                <a:gd name="connsiteX129" fmla="*/ 926522 w 2251363"/>
                <a:gd name="connsiteY129" fmla="*/ 404091 h 2271568"/>
                <a:gd name="connsiteX130" fmla="*/ 868795 w 2251363"/>
                <a:gd name="connsiteY130" fmla="*/ 401204 h 2271568"/>
                <a:gd name="connsiteX131" fmla="*/ 782204 w 2251363"/>
                <a:gd name="connsiteY131" fmla="*/ 386773 h 2271568"/>
                <a:gd name="connsiteX132" fmla="*/ 718704 w 2251363"/>
                <a:gd name="connsiteY132" fmla="*/ 381000 h 2271568"/>
                <a:gd name="connsiteX133" fmla="*/ 692727 w 2251363"/>
                <a:gd name="connsiteY133" fmla="*/ 427182 h 2271568"/>
                <a:gd name="connsiteX134" fmla="*/ 652318 w 2251363"/>
                <a:gd name="connsiteY134" fmla="*/ 415636 h 2271568"/>
                <a:gd name="connsiteX135" fmla="*/ 669636 w 2251363"/>
                <a:gd name="connsiteY135" fmla="*/ 479136 h 2271568"/>
                <a:gd name="connsiteX136" fmla="*/ 626341 w 2251363"/>
                <a:gd name="connsiteY136" fmla="*/ 487795 h 2271568"/>
                <a:gd name="connsiteX137" fmla="*/ 392545 w 2251363"/>
                <a:gd name="connsiteY137" fmla="*/ 652317 h 2271568"/>
                <a:gd name="connsiteX138" fmla="*/ 386772 w 2251363"/>
                <a:gd name="connsiteY138" fmla="*/ 874568 h 2271568"/>
                <a:gd name="connsiteX139" fmla="*/ 401204 w 2251363"/>
                <a:gd name="connsiteY139" fmla="*/ 877454 h 2271568"/>
                <a:gd name="connsiteX140" fmla="*/ 461818 w 2251363"/>
                <a:gd name="connsiteY140" fmla="*/ 877454 h 2271568"/>
                <a:gd name="connsiteX141" fmla="*/ 508000 w 2251363"/>
                <a:gd name="connsiteY141" fmla="*/ 952500 h 2271568"/>
                <a:gd name="connsiteX142" fmla="*/ 545522 w 2251363"/>
                <a:gd name="connsiteY142" fmla="*/ 990023 h 2271568"/>
                <a:gd name="connsiteX143" fmla="*/ 531091 w 2251363"/>
                <a:gd name="connsiteY143" fmla="*/ 1053523 h 2271568"/>
                <a:gd name="connsiteX144" fmla="*/ 456045 w 2251363"/>
                <a:gd name="connsiteY144" fmla="*/ 1047750 h 2271568"/>
                <a:gd name="connsiteX145" fmla="*/ 432954 w 2251363"/>
                <a:gd name="connsiteY145" fmla="*/ 1085273 h 2271568"/>
                <a:gd name="connsiteX146" fmla="*/ 392545 w 2251363"/>
                <a:gd name="connsiteY146" fmla="*/ 1065068 h 2271568"/>
                <a:gd name="connsiteX147" fmla="*/ 381000 w 2251363"/>
                <a:gd name="connsiteY147" fmla="*/ 1096818 h 2271568"/>
                <a:gd name="connsiteX148" fmla="*/ 357909 w 2251363"/>
                <a:gd name="connsiteY148" fmla="*/ 1096818 h 2271568"/>
                <a:gd name="connsiteX149" fmla="*/ 311727 w 2251363"/>
                <a:gd name="connsiteY149" fmla="*/ 1143000 h 2271568"/>
                <a:gd name="connsiteX150" fmla="*/ 294409 w 2251363"/>
                <a:gd name="connsiteY150" fmla="*/ 1102591 h 2271568"/>
                <a:gd name="connsiteX151" fmla="*/ 190500 w 2251363"/>
                <a:gd name="connsiteY151" fmla="*/ 1099704 h 2271568"/>
                <a:gd name="connsiteX152" fmla="*/ 127000 w 2251363"/>
                <a:gd name="connsiteY152" fmla="*/ 1105477 h 2271568"/>
                <a:gd name="connsiteX153" fmla="*/ 106796 w 2251363"/>
                <a:gd name="connsiteY153" fmla="*/ 1128568 h 2271568"/>
                <a:gd name="connsiteX154" fmla="*/ 51954 w 2251363"/>
                <a:gd name="connsiteY154" fmla="*/ 1117023 h 2271568"/>
                <a:gd name="connsiteX155" fmla="*/ 0 w 2251363"/>
                <a:gd name="connsiteY155" fmla="*/ 1148773 h 2271568"/>
                <a:gd name="connsiteX156" fmla="*/ 0 w 2251363"/>
                <a:gd name="connsiteY156" fmla="*/ 1148773 h 2271568"/>
                <a:gd name="connsiteX157" fmla="*/ 28863 w 2251363"/>
                <a:gd name="connsiteY157" fmla="*/ 1183409 h 2271568"/>
                <a:gd name="connsiteX158" fmla="*/ 98136 w 2251363"/>
                <a:gd name="connsiteY158" fmla="*/ 1218045 h 2271568"/>
                <a:gd name="connsiteX159" fmla="*/ 124113 w 2251363"/>
                <a:gd name="connsiteY159" fmla="*/ 1226704 h 2271568"/>
                <a:gd name="connsiteX160" fmla="*/ 132772 w 2251363"/>
                <a:gd name="connsiteY160" fmla="*/ 1246909 h 2271568"/>
                <a:gd name="connsiteX161" fmla="*/ 167409 w 2251363"/>
                <a:gd name="connsiteY161" fmla="*/ 1272886 h 2271568"/>
                <a:gd name="connsiteX162" fmla="*/ 170295 w 2251363"/>
                <a:gd name="connsiteY162" fmla="*/ 1324841 h 2271568"/>
                <a:gd name="connsiteX163" fmla="*/ 167409 w 2251363"/>
                <a:gd name="connsiteY163" fmla="*/ 1365250 h 2271568"/>
                <a:gd name="connsiteX164" fmla="*/ 202045 w 2251363"/>
                <a:gd name="connsiteY164" fmla="*/ 1385454 h 2271568"/>
                <a:gd name="connsiteX165" fmla="*/ 228022 w 2251363"/>
                <a:gd name="connsiteY165" fmla="*/ 1405659 h 2271568"/>
                <a:gd name="connsiteX166" fmla="*/ 202045 w 2251363"/>
                <a:gd name="connsiteY166" fmla="*/ 1448954 h 2271568"/>
                <a:gd name="connsiteX167" fmla="*/ 178954 w 2251363"/>
                <a:gd name="connsiteY167" fmla="*/ 1483591 h 2271568"/>
                <a:gd name="connsiteX168" fmla="*/ 199159 w 2251363"/>
                <a:gd name="connsiteY168" fmla="*/ 1500909 h 2271568"/>
                <a:gd name="connsiteX169" fmla="*/ 196272 w 2251363"/>
                <a:gd name="connsiteY169" fmla="*/ 1593273 h 2271568"/>
                <a:gd name="connsiteX170" fmla="*/ 213591 w 2251363"/>
                <a:gd name="connsiteY170" fmla="*/ 1607704 h 2271568"/>
                <a:gd name="connsiteX171" fmla="*/ 213591 w 2251363"/>
                <a:gd name="connsiteY171" fmla="*/ 1636568 h 2271568"/>
                <a:gd name="connsiteX172" fmla="*/ 236681 w 2251363"/>
                <a:gd name="connsiteY172" fmla="*/ 1636568 h 2271568"/>
                <a:gd name="connsiteX173" fmla="*/ 262659 w 2251363"/>
                <a:gd name="connsiteY173" fmla="*/ 1587500 h 2271568"/>
                <a:gd name="connsiteX174" fmla="*/ 303068 w 2251363"/>
                <a:gd name="connsiteY174" fmla="*/ 1590386 h 2271568"/>
                <a:gd name="connsiteX175" fmla="*/ 311727 w 2251363"/>
                <a:gd name="connsiteY175" fmla="*/ 1480704 h 2271568"/>
                <a:gd name="connsiteX176" fmla="*/ 349250 w 2251363"/>
                <a:gd name="connsiteY176" fmla="*/ 1498023 h 2271568"/>
                <a:gd name="connsiteX177" fmla="*/ 366568 w 2251363"/>
                <a:gd name="connsiteY177" fmla="*/ 1472045 h 2271568"/>
                <a:gd name="connsiteX178" fmla="*/ 456045 w 2251363"/>
                <a:gd name="connsiteY178" fmla="*/ 1492250 h 2271568"/>
                <a:gd name="connsiteX179" fmla="*/ 432954 w 2251363"/>
                <a:gd name="connsiteY179" fmla="*/ 1622136 h 2271568"/>
                <a:gd name="connsiteX180" fmla="*/ 404091 w 2251363"/>
                <a:gd name="connsiteY180" fmla="*/ 1642341 h 2271568"/>
                <a:gd name="connsiteX181" fmla="*/ 389659 w 2251363"/>
                <a:gd name="connsiteY181" fmla="*/ 1752023 h 2271568"/>
                <a:gd name="connsiteX182" fmla="*/ 438727 w 2251363"/>
                <a:gd name="connsiteY182" fmla="*/ 1757795 h 2271568"/>
                <a:gd name="connsiteX183" fmla="*/ 427181 w 2251363"/>
                <a:gd name="connsiteY183" fmla="*/ 1867477 h 2271568"/>
                <a:gd name="connsiteX184" fmla="*/ 337704 w 2251363"/>
                <a:gd name="connsiteY184" fmla="*/ 1887682 h 2271568"/>
                <a:gd name="connsiteX185" fmla="*/ 314613 w 2251363"/>
                <a:gd name="connsiteY185" fmla="*/ 1913659 h 2271568"/>
                <a:gd name="connsiteX186" fmla="*/ 334818 w 2251363"/>
                <a:gd name="connsiteY186" fmla="*/ 1936750 h 2271568"/>
                <a:gd name="connsiteX187" fmla="*/ 337704 w 2251363"/>
                <a:gd name="connsiteY187" fmla="*/ 2020454 h 2271568"/>
                <a:gd name="connsiteX188" fmla="*/ 352136 w 2251363"/>
                <a:gd name="connsiteY188" fmla="*/ 2037773 h 2271568"/>
                <a:gd name="connsiteX189" fmla="*/ 331931 w 2251363"/>
                <a:gd name="connsiteY189" fmla="*/ 2075295 h 2271568"/>
                <a:gd name="connsiteX190" fmla="*/ 337704 w 2251363"/>
                <a:gd name="connsiteY190" fmla="*/ 2176318 h 2271568"/>
                <a:gd name="connsiteX191" fmla="*/ 395431 w 2251363"/>
                <a:gd name="connsiteY191" fmla="*/ 2187863 h 2271568"/>
                <a:gd name="connsiteX192" fmla="*/ 404091 w 2251363"/>
                <a:gd name="connsiteY192" fmla="*/ 2231159 h 2271568"/>
                <a:gd name="connsiteX193" fmla="*/ 479136 w 2251363"/>
                <a:gd name="connsiteY193" fmla="*/ 2271568 h 2271568"/>
                <a:gd name="connsiteX0" fmla="*/ 482984 w 2255211"/>
                <a:gd name="connsiteY0" fmla="*/ 2271568 h 2271568"/>
                <a:gd name="connsiteX1" fmla="*/ 494529 w 2255211"/>
                <a:gd name="connsiteY1" fmla="*/ 2193636 h 2271568"/>
                <a:gd name="connsiteX2" fmla="*/ 503189 w 2255211"/>
                <a:gd name="connsiteY2" fmla="*/ 2167659 h 2271568"/>
                <a:gd name="connsiteX3" fmla="*/ 526279 w 2255211"/>
                <a:gd name="connsiteY3" fmla="*/ 2167659 h 2271568"/>
                <a:gd name="connsiteX4" fmla="*/ 552257 w 2255211"/>
                <a:gd name="connsiteY4" fmla="*/ 2150341 h 2271568"/>
                <a:gd name="connsiteX5" fmla="*/ 592666 w 2255211"/>
                <a:gd name="connsiteY5" fmla="*/ 2150341 h 2271568"/>
                <a:gd name="connsiteX6" fmla="*/ 633075 w 2255211"/>
                <a:gd name="connsiteY6" fmla="*/ 2112818 h 2271568"/>
                <a:gd name="connsiteX7" fmla="*/ 667711 w 2255211"/>
                <a:gd name="connsiteY7" fmla="*/ 2124363 h 2271568"/>
                <a:gd name="connsiteX8" fmla="*/ 699461 w 2255211"/>
                <a:gd name="connsiteY8" fmla="*/ 2098386 h 2271568"/>
                <a:gd name="connsiteX9" fmla="*/ 708120 w 2255211"/>
                <a:gd name="connsiteY9" fmla="*/ 2052204 h 2271568"/>
                <a:gd name="connsiteX10" fmla="*/ 751416 w 2255211"/>
                <a:gd name="connsiteY10" fmla="*/ 2060863 h 2271568"/>
                <a:gd name="connsiteX11" fmla="*/ 751416 w 2255211"/>
                <a:gd name="connsiteY11" fmla="*/ 2029113 h 2271568"/>
                <a:gd name="connsiteX12" fmla="*/ 728325 w 2255211"/>
                <a:gd name="connsiteY12" fmla="*/ 2000250 h 2271568"/>
                <a:gd name="connsiteX13" fmla="*/ 687916 w 2255211"/>
                <a:gd name="connsiteY13" fmla="*/ 1988704 h 2271568"/>
                <a:gd name="connsiteX14" fmla="*/ 702348 w 2255211"/>
                <a:gd name="connsiteY14" fmla="*/ 1913659 h 2271568"/>
                <a:gd name="connsiteX15" fmla="*/ 754302 w 2255211"/>
                <a:gd name="connsiteY15" fmla="*/ 1928091 h 2271568"/>
                <a:gd name="connsiteX16" fmla="*/ 762961 w 2255211"/>
                <a:gd name="connsiteY16" fmla="*/ 1899227 h 2271568"/>
                <a:gd name="connsiteX17" fmla="*/ 800484 w 2255211"/>
                <a:gd name="connsiteY17" fmla="*/ 1913659 h 2271568"/>
                <a:gd name="connsiteX18" fmla="*/ 812029 w 2255211"/>
                <a:gd name="connsiteY18" fmla="*/ 1879023 h 2271568"/>
                <a:gd name="connsiteX19" fmla="*/ 849552 w 2255211"/>
                <a:gd name="connsiteY19" fmla="*/ 1879023 h 2271568"/>
                <a:gd name="connsiteX20" fmla="*/ 866870 w 2255211"/>
                <a:gd name="connsiteY20" fmla="*/ 1884795 h 2271568"/>
                <a:gd name="connsiteX21" fmla="*/ 866870 w 2255211"/>
                <a:gd name="connsiteY21" fmla="*/ 1916545 h 2271568"/>
                <a:gd name="connsiteX22" fmla="*/ 915939 w 2255211"/>
                <a:gd name="connsiteY22" fmla="*/ 1930977 h 2271568"/>
                <a:gd name="connsiteX23" fmla="*/ 924598 w 2255211"/>
                <a:gd name="connsiteY23" fmla="*/ 1899227 h 2271568"/>
                <a:gd name="connsiteX24" fmla="*/ 996757 w 2255211"/>
                <a:gd name="connsiteY24" fmla="*/ 1907886 h 2271568"/>
                <a:gd name="connsiteX25" fmla="*/ 1040052 w 2255211"/>
                <a:gd name="connsiteY25" fmla="*/ 1930977 h 2271568"/>
                <a:gd name="connsiteX26" fmla="*/ 1063143 w 2255211"/>
                <a:gd name="connsiteY26" fmla="*/ 1902113 h 2271568"/>
                <a:gd name="connsiteX27" fmla="*/ 1083348 w 2255211"/>
                <a:gd name="connsiteY27" fmla="*/ 1858818 h 2271568"/>
                <a:gd name="connsiteX28" fmla="*/ 1100666 w 2255211"/>
                <a:gd name="connsiteY28" fmla="*/ 1876136 h 2271568"/>
                <a:gd name="connsiteX29" fmla="*/ 1126643 w 2255211"/>
                <a:gd name="connsiteY29" fmla="*/ 1867477 h 2271568"/>
                <a:gd name="connsiteX30" fmla="*/ 1135302 w 2255211"/>
                <a:gd name="connsiteY30" fmla="*/ 1832841 h 2271568"/>
                <a:gd name="connsiteX31" fmla="*/ 1181484 w 2255211"/>
                <a:gd name="connsiteY31" fmla="*/ 1855932 h 2271568"/>
                <a:gd name="connsiteX32" fmla="*/ 1187257 w 2255211"/>
                <a:gd name="connsiteY32" fmla="*/ 1783773 h 2271568"/>
                <a:gd name="connsiteX33" fmla="*/ 1213234 w 2255211"/>
                <a:gd name="connsiteY33" fmla="*/ 1801091 h 2271568"/>
                <a:gd name="connsiteX34" fmla="*/ 1224779 w 2255211"/>
                <a:gd name="connsiteY34" fmla="*/ 1769341 h 2271568"/>
                <a:gd name="connsiteX35" fmla="*/ 1302711 w 2255211"/>
                <a:gd name="connsiteY35" fmla="*/ 1783773 h 2271568"/>
                <a:gd name="connsiteX36" fmla="*/ 1383529 w 2255211"/>
                <a:gd name="connsiteY36" fmla="*/ 1780886 h 2271568"/>
                <a:gd name="connsiteX37" fmla="*/ 1447029 w 2255211"/>
                <a:gd name="connsiteY37" fmla="*/ 1780886 h 2271568"/>
                <a:gd name="connsiteX38" fmla="*/ 1484552 w 2255211"/>
                <a:gd name="connsiteY38" fmla="*/ 1769341 h 2271568"/>
                <a:gd name="connsiteX39" fmla="*/ 1524961 w 2255211"/>
                <a:gd name="connsiteY39" fmla="*/ 1746250 h 2271568"/>
                <a:gd name="connsiteX40" fmla="*/ 1504757 w 2255211"/>
                <a:gd name="connsiteY40" fmla="*/ 1717386 h 2271568"/>
                <a:gd name="connsiteX41" fmla="*/ 1524961 w 2255211"/>
                <a:gd name="connsiteY41" fmla="*/ 1688523 h 2271568"/>
                <a:gd name="connsiteX42" fmla="*/ 1524961 w 2255211"/>
                <a:gd name="connsiteY42" fmla="*/ 1651000 h 2271568"/>
                <a:gd name="connsiteX43" fmla="*/ 1516302 w 2255211"/>
                <a:gd name="connsiteY43" fmla="*/ 1627909 h 2271568"/>
                <a:gd name="connsiteX44" fmla="*/ 1542279 w 2255211"/>
                <a:gd name="connsiteY44" fmla="*/ 1593273 h 2271568"/>
                <a:gd name="connsiteX45" fmla="*/ 1542279 w 2255211"/>
                <a:gd name="connsiteY45" fmla="*/ 1558636 h 2271568"/>
                <a:gd name="connsiteX46" fmla="*/ 1522075 w 2255211"/>
                <a:gd name="connsiteY46" fmla="*/ 1526886 h 2271568"/>
                <a:gd name="connsiteX47" fmla="*/ 1522075 w 2255211"/>
                <a:gd name="connsiteY47" fmla="*/ 1500909 h 2271568"/>
                <a:gd name="connsiteX48" fmla="*/ 1524961 w 2255211"/>
                <a:gd name="connsiteY48" fmla="*/ 1469159 h 2271568"/>
                <a:gd name="connsiteX49" fmla="*/ 1504757 w 2255211"/>
                <a:gd name="connsiteY49" fmla="*/ 1434523 h 2271568"/>
                <a:gd name="connsiteX50" fmla="*/ 1501870 w 2255211"/>
                <a:gd name="connsiteY50" fmla="*/ 1414318 h 2271568"/>
                <a:gd name="connsiteX51" fmla="*/ 1522075 w 2255211"/>
                <a:gd name="connsiteY51" fmla="*/ 1368136 h 2271568"/>
                <a:gd name="connsiteX52" fmla="*/ 1510529 w 2255211"/>
                <a:gd name="connsiteY52" fmla="*/ 1336386 h 2271568"/>
                <a:gd name="connsiteX53" fmla="*/ 1527848 w 2255211"/>
                <a:gd name="connsiteY53" fmla="*/ 1304636 h 2271568"/>
                <a:gd name="connsiteX54" fmla="*/ 1533620 w 2255211"/>
                <a:gd name="connsiteY54" fmla="*/ 1261341 h 2271568"/>
                <a:gd name="connsiteX55" fmla="*/ 1533620 w 2255211"/>
                <a:gd name="connsiteY55" fmla="*/ 1223818 h 2271568"/>
                <a:gd name="connsiteX56" fmla="*/ 1571143 w 2255211"/>
                <a:gd name="connsiteY56" fmla="*/ 1166091 h 2271568"/>
                <a:gd name="connsiteX57" fmla="*/ 1556711 w 2255211"/>
                <a:gd name="connsiteY57" fmla="*/ 1148773 h 2271568"/>
                <a:gd name="connsiteX58" fmla="*/ 1536507 w 2255211"/>
                <a:gd name="connsiteY58" fmla="*/ 1131454 h 2271568"/>
                <a:gd name="connsiteX59" fmla="*/ 1542279 w 2255211"/>
                <a:gd name="connsiteY59" fmla="*/ 1096818 h 2271568"/>
                <a:gd name="connsiteX60" fmla="*/ 1542279 w 2255211"/>
                <a:gd name="connsiteY60" fmla="*/ 1076613 h 2271568"/>
                <a:gd name="connsiteX61" fmla="*/ 1530734 w 2255211"/>
                <a:gd name="connsiteY61" fmla="*/ 1059295 h 2271568"/>
                <a:gd name="connsiteX62" fmla="*/ 1553825 w 2255211"/>
                <a:gd name="connsiteY62" fmla="*/ 1030432 h 2271568"/>
                <a:gd name="connsiteX63" fmla="*/ 1545166 w 2255211"/>
                <a:gd name="connsiteY63" fmla="*/ 995795 h 2271568"/>
                <a:gd name="connsiteX64" fmla="*/ 1585575 w 2255211"/>
                <a:gd name="connsiteY64" fmla="*/ 943841 h 2271568"/>
                <a:gd name="connsiteX65" fmla="*/ 1623098 w 2255211"/>
                <a:gd name="connsiteY65" fmla="*/ 914977 h 2271568"/>
                <a:gd name="connsiteX66" fmla="*/ 1643302 w 2255211"/>
                <a:gd name="connsiteY66" fmla="*/ 958273 h 2271568"/>
                <a:gd name="connsiteX67" fmla="*/ 1666393 w 2255211"/>
                <a:gd name="connsiteY67" fmla="*/ 949613 h 2271568"/>
                <a:gd name="connsiteX68" fmla="*/ 1672166 w 2255211"/>
                <a:gd name="connsiteY68" fmla="*/ 935182 h 2271568"/>
                <a:gd name="connsiteX69" fmla="*/ 1698143 w 2255211"/>
                <a:gd name="connsiteY69" fmla="*/ 906318 h 2271568"/>
                <a:gd name="connsiteX70" fmla="*/ 1727007 w 2255211"/>
                <a:gd name="connsiteY70" fmla="*/ 883227 h 2271568"/>
                <a:gd name="connsiteX71" fmla="*/ 1735666 w 2255211"/>
                <a:gd name="connsiteY71" fmla="*/ 863023 h 2271568"/>
                <a:gd name="connsiteX72" fmla="*/ 1729893 w 2255211"/>
                <a:gd name="connsiteY72" fmla="*/ 842818 h 2271568"/>
                <a:gd name="connsiteX73" fmla="*/ 1758757 w 2255211"/>
                <a:gd name="connsiteY73" fmla="*/ 782204 h 2271568"/>
                <a:gd name="connsiteX74" fmla="*/ 1796279 w 2255211"/>
                <a:gd name="connsiteY74" fmla="*/ 747568 h 2271568"/>
                <a:gd name="connsiteX75" fmla="*/ 1856893 w 2255211"/>
                <a:gd name="connsiteY75" fmla="*/ 718704 h 2271568"/>
                <a:gd name="connsiteX76" fmla="*/ 1894416 w 2255211"/>
                <a:gd name="connsiteY76" fmla="*/ 698500 h 2271568"/>
                <a:gd name="connsiteX77" fmla="*/ 1897302 w 2255211"/>
                <a:gd name="connsiteY77" fmla="*/ 658091 h 2271568"/>
                <a:gd name="connsiteX78" fmla="*/ 1917507 w 2255211"/>
                <a:gd name="connsiteY78" fmla="*/ 620568 h 2271568"/>
                <a:gd name="connsiteX79" fmla="*/ 1934825 w 2255211"/>
                <a:gd name="connsiteY79" fmla="*/ 609023 h 2271568"/>
                <a:gd name="connsiteX80" fmla="*/ 1949257 w 2255211"/>
                <a:gd name="connsiteY80" fmla="*/ 571500 h 2271568"/>
                <a:gd name="connsiteX81" fmla="*/ 1972348 w 2255211"/>
                <a:gd name="connsiteY81" fmla="*/ 539750 h 2271568"/>
                <a:gd name="connsiteX82" fmla="*/ 2015643 w 2255211"/>
                <a:gd name="connsiteY82" fmla="*/ 510886 h 2271568"/>
                <a:gd name="connsiteX83" fmla="*/ 2056052 w 2255211"/>
                <a:gd name="connsiteY83" fmla="*/ 496454 h 2271568"/>
                <a:gd name="connsiteX84" fmla="*/ 2076257 w 2255211"/>
                <a:gd name="connsiteY84" fmla="*/ 470477 h 2271568"/>
                <a:gd name="connsiteX85" fmla="*/ 2102234 w 2255211"/>
                <a:gd name="connsiteY85" fmla="*/ 453159 h 2271568"/>
                <a:gd name="connsiteX86" fmla="*/ 2142643 w 2255211"/>
                <a:gd name="connsiteY86" fmla="*/ 432954 h 2271568"/>
                <a:gd name="connsiteX87" fmla="*/ 2142643 w 2255211"/>
                <a:gd name="connsiteY87" fmla="*/ 401204 h 2271568"/>
                <a:gd name="connsiteX88" fmla="*/ 2145529 w 2255211"/>
                <a:gd name="connsiteY88" fmla="*/ 369454 h 2271568"/>
                <a:gd name="connsiteX89" fmla="*/ 2177279 w 2255211"/>
                <a:gd name="connsiteY89" fmla="*/ 337704 h 2271568"/>
                <a:gd name="connsiteX90" fmla="*/ 2209029 w 2255211"/>
                <a:gd name="connsiteY90" fmla="*/ 314613 h 2271568"/>
                <a:gd name="connsiteX91" fmla="*/ 2220575 w 2255211"/>
                <a:gd name="connsiteY91" fmla="*/ 294409 h 2271568"/>
                <a:gd name="connsiteX92" fmla="*/ 2240779 w 2255211"/>
                <a:gd name="connsiteY92" fmla="*/ 279977 h 2271568"/>
                <a:gd name="connsiteX93" fmla="*/ 2240779 w 2255211"/>
                <a:gd name="connsiteY93" fmla="*/ 259773 h 2271568"/>
                <a:gd name="connsiteX94" fmla="*/ 2223461 w 2255211"/>
                <a:gd name="connsiteY94" fmla="*/ 245341 h 2271568"/>
                <a:gd name="connsiteX95" fmla="*/ 2223461 w 2255211"/>
                <a:gd name="connsiteY95" fmla="*/ 245341 h 2271568"/>
                <a:gd name="connsiteX96" fmla="*/ 2235007 w 2255211"/>
                <a:gd name="connsiteY96" fmla="*/ 228023 h 2271568"/>
                <a:gd name="connsiteX97" fmla="*/ 2255211 w 2255211"/>
                <a:gd name="connsiteY97" fmla="*/ 207818 h 2271568"/>
                <a:gd name="connsiteX98" fmla="*/ 2246552 w 2255211"/>
                <a:gd name="connsiteY98" fmla="*/ 187613 h 2271568"/>
                <a:gd name="connsiteX99" fmla="*/ 2243666 w 2255211"/>
                <a:gd name="connsiteY99" fmla="*/ 147204 h 2271568"/>
                <a:gd name="connsiteX100" fmla="*/ 2243666 w 2255211"/>
                <a:gd name="connsiteY100" fmla="*/ 147204 h 2271568"/>
                <a:gd name="connsiteX101" fmla="*/ 2203257 w 2255211"/>
                <a:gd name="connsiteY101" fmla="*/ 150091 h 2271568"/>
                <a:gd name="connsiteX102" fmla="*/ 2180166 w 2255211"/>
                <a:gd name="connsiteY102" fmla="*/ 141432 h 2271568"/>
                <a:gd name="connsiteX103" fmla="*/ 2159961 w 2255211"/>
                <a:gd name="connsiteY103" fmla="*/ 101023 h 2271568"/>
                <a:gd name="connsiteX104" fmla="*/ 2165734 w 2255211"/>
                <a:gd name="connsiteY104" fmla="*/ 49068 h 2271568"/>
                <a:gd name="connsiteX105" fmla="*/ 2168620 w 2255211"/>
                <a:gd name="connsiteY105" fmla="*/ 0 h 2271568"/>
                <a:gd name="connsiteX106" fmla="*/ 2125325 w 2255211"/>
                <a:gd name="connsiteY106" fmla="*/ 5773 h 2271568"/>
                <a:gd name="connsiteX107" fmla="*/ 2087802 w 2255211"/>
                <a:gd name="connsiteY107" fmla="*/ 5773 h 2271568"/>
                <a:gd name="connsiteX108" fmla="*/ 2073370 w 2255211"/>
                <a:gd name="connsiteY108" fmla="*/ 51954 h 2271568"/>
                <a:gd name="connsiteX109" fmla="*/ 2073370 w 2255211"/>
                <a:gd name="connsiteY109" fmla="*/ 51954 h 2271568"/>
                <a:gd name="connsiteX110" fmla="*/ 2041620 w 2255211"/>
                <a:gd name="connsiteY110" fmla="*/ 89477 h 2271568"/>
                <a:gd name="connsiteX111" fmla="*/ 2006984 w 2255211"/>
                <a:gd name="connsiteY111" fmla="*/ 115454 h 2271568"/>
                <a:gd name="connsiteX112" fmla="*/ 2018529 w 2255211"/>
                <a:gd name="connsiteY112" fmla="*/ 147204 h 2271568"/>
                <a:gd name="connsiteX113" fmla="*/ 2006984 w 2255211"/>
                <a:gd name="connsiteY113" fmla="*/ 173182 h 2271568"/>
                <a:gd name="connsiteX114" fmla="*/ 1983893 w 2255211"/>
                <a:gd name="connsiteY114" fmla="*/ 202045 h 2271568"/>
                <a:gd name="connsiteX115" fmla="*/ 1963689 w 2255211"/>
                <a:gd name="connsiteY115" fmla="*/ 204932 h 2271568"/>
                <a:gd name="connsiteX116" fmla="*/ 1963689 w 2255211"/>
                <a:gd name="connsiteY116" fmla="*/ 204932 h 2271568"/>
                <a:gd name="connsiteX117" fmla="*/ 1957916 w 2255211"/>
                <a:gd name="connsiteY117" fmla="*/ 184727 h 2271568"/>
                <a:gd name="connsiteX118" fmla="*/ 1905961 w 2255211"/>
                <a:gd name="connsiteY118" fmla="*/ 239568 h 2271568"/>
                <a:gd name="connsiteX119" fmla="*/ 1905961 w 2255211"/>
                <a:gd name="connsiteY119" fmla="*/ 265545 h 2271568"/>
                <a:gd name="connsiteX120" fmla="*/ 1900189 w 2255211"/>
                <a:gd name="connsiteY120" fmla="*/ 303068 h 2271568"/>
                <a:gd name="connsiteX121" fmla="*/ 1851120 w 2255211"/>
                <a:gd name="connsiteY121" fmla="*/ 331932 h 2271568"/>
                <a:gd name="connsiteX122" fmla="*/ 1776075 w 2255211"/>
                <a:gd name="connsiteY122" fmla="*/ 372341 h 2271568"/>
                <a:gd name="connsiteX123" fmla="*/ 1755870 w 2255211"/>
                <a:gd name="connsiteY123" fmla="*/ 415636 h 2271568"/>
                <a:gd name="connsiteX124" fmla="*/ 1721234 w 2255211"/>
                <a:gd name="connsiteY124" fmla="*/ 404091 h 2271568"/>
                <a:gd name="connsiteX125" fmla="*/ 1614439 w 2255211"/>
                <a:gd name="connsiteY125" fmla="*/ 406977 h 2271568"/>
                <a:gd name="connsiteX126" fmla="*/ 1484552 w 2255211"/>
                <a:gd name="connsiteY126" fmla="*/ 406977 h 2271568"/>
                <a:gd name="connsiteX127" fmla="*/ 1302711 w 2255211"/>
                <a:gd name="connsiteY127" fmla="*/ 406977 h 2271568"/>
                <a:gd name="connsiteX128" fmla="*/ 1092007 w 2255211"/>
                <a:gd name="connsiteY128" fmla="*/ 412750 h 2271568"/>
                <a:gd name="connsiteX129" fmla="*/ 930370 w 2255211"/>
                <a:gd name="connsiteY129" fmla="*/ 404091 h 2271568"/>
                <a:gd name="connsiteX130" fmla="*/ 872643 w 2255211"/>
                <a:gd name="connsiteY130" fmla="*/ 401204 h 2271568"/>
                <a:gd name="connsiteX131" fmla="*/ 786052 w 2255211"/>
                <a:gd name="connsiteY131" fmla="*/ 386773 h 2271568"/>
                <a:gd name="connsiteX132" fmla="*/ 722552 w 2255211"/>
                <a:gd name="connsiteY132" fmla="*/ 381000 h 2271568"/>
                <a:gd name="connsiteX133" fmla="*/ 696575 w 2255211"/>
                <a:gd name="connsiteY133" fmla="*/ 427182 h 2271568"/>
                <a:gd name="connsiteX134" fmla="*/ 656166 w 2255211"/>
                <a:gd name="connsiteY134" fmla="*/ 415636 h 2271568"/>
                <a:gd name="connsiteX135" fmla="*/ 673484 w 2255211"/>
                <a:gd name="connsiteY135" fmla="*/ 479136 h 2271568"/>
                <a:gd name="connsiteX136" fmla="*/ 630189 w 2255211"/>
                <a:gd name="connsiteY136" fmla="*/ 487795 h 2271568"/>
                <a:gd name="connsiteX137" fmla="*/ 396393 w 2255211"/>
                <a:gd name="connsiteY137" fmla="*/ 652317 h 2271568"/>
                <a:gd name="connsiteX138" fmla="*/ 390620 w 2255211"/>
                <a:gd name="connsiteY138" fmla="*/ 874568 h 2271568"/>
                <a:gd name="connsiteX139" fmla="*/ 405052 w 2255211"/>
                <a:gd name="connsiteY139" fmla="*/ 877454 h 2271568"/>
                <a:gd name="connsiteX140" fmla="*/ 465666 w 2255211"/>
                <a:gd name="connsiteY140" fmla="*/ 877454 h 2271568"/>
                <a:gd name="connsiteX141" fmla="*/ 511848 w 2255211"/>
                <a:gd name="connsiteY141" fmla="*/ 952500 h 2271568"/>
                <a:gd name="connsiteX142" fmla="*/ 549370 w 2255211"/>
                <a:gd name="connsiteY142" fmla="*/ 990023 h 2271568"/>
                <a:gd name="connsiteX143" fmla="*/ 534939 w 2255211"/>
                <a:gd name="connsiteY143" fmla="*/ 1053523 h 2271568"/>
                <a:gd name="connsiteX144" fmla="*/ 459893 w 2255211"/>
                <a:gd name="connsiteY144" fmla="*/ 1047750 h 2271568"/>
                <a:gd name="connsiteX145" fmla="*/ 436802 w 2255211"/>
                <a:gd name="connsiteY145" fmla="*/ 1085273 h 2271568"/>
                <a:gd name="connsiteX146" fmla="*/ 396393 w 2255211"/>
                <a:gd name="connsiteY146" fmla="*/ 1065068 h 2271568"/>
                <a:gd name="connsiteX147" fmla="*/ 384848 w 2255211"/>
                <a:gd name="connsiteY147" fmla="*/ 1096818 h 2271568"/>
                <a:gd name="connsiteX148" fmla="*/ 361757 w 2255211"/>
                <a:gd name="connsiteY148" fmla="*/ 1096818 h 2271568"/>
                <a:gd name="connsiteX149" fmla="*/ 315575 w 2255211"/>
                <a:gd name="connsiteY149" fmla="*/ 1143000 h 2271568"/>
                <a:gd name="connsiteX150" fmla="*/ 298257 w 2255211"/>
                <a:gd name="connsiteY150" fmla="*/ 1102591 h 2271568"/>
                <a:gd name="connsiteX151" fmla="*/ 194348 w 2255211"/>
                <a:gd name="connsiteY151" fmla="*/ 1099704 h 2271568"/>
                <a:gd name="connsiteX152" fmla="*/ 130848 w 2255211"/>
                <a:gd name="connsiteY152" fmla="*/ 1105477 h 2271568"/>
                <a:gd name="connsiteX153" fmla="*/ 110644 w 2255211"/>
                <a:gd name="connsiteY153" fmla="*/ 1128568 h 2271568"/>
                <a:gd name="connsiteX154" fmla="*/ 55802 w 2255211"/>
                <a:gd name="connsiteY154" fmla="*/ 1117023 h 2271568"/>
                <a:gd name="connsiteX155" fmla="*/ 3848 w 2255211"/>
                <a:gd name="connsiteY155" fmla="*/ 1148773 h 2271568"/>
                <a:gd name="connsiteX156" fmla="*/ 3848 w 2255211"/>
                <a:gd name="connsiteY156" fmla="*/ 1157433 h 2271568"/>
                <a:gd name="connsiteX157" fmla="*/ 32711 w 2255211"/>
                <a:gd name="connsiteY157" fmla="*/ 1183409 h 2271568"/>
                <a:gd name="connsiteX158" fmla="*/ 101984 w 2255211"/>
                <a:gd name="connsiteY158" fmla="*/ 1218045 h 2271568"/>
                <a:gd name="connsiteX159" fmla="*/ 127961 w 2255211"/>
                <a:gd name="connsiteY159" fmla="*/ 1226704 h 2271568"/>
                <a:gd name="connsiteX160" fmla="*/ 136620 w 2255211"/>
                <a:gd name="connsiteY160" fmla="*/ 1246909 h 2271568"/>
                <a:gd name="connsiteX161" fmla="*/ 171257 w 2255211"/>
                <a:gd name="connsiteY161" fmla="*/ 1272886 h 2271568"/>
                <a:gd name="connsiteX162" fmla="*/ 174143 w 2255211"/>
                <a:gd name="connsiteY162" fmla="*/ 1324841 h 2271568"/>
                <a:gd name="connsiteX163" fmla="*/ 171257 w 2255211"/>
                <a:gd name="connsiteY163" fmla="*/ 1365250 h 2271568"/>
                <a:gd name="connsiteX164" fmla="*/ 205893 w 2255211"/>
                <a:gd name="connsiteY164" fmla="*/ 1385454 h 2271568"/>
                <a:gd name="connsiteX165" fmla="*/ 231870 w 2255211"/>
                <a:gd name="connsiteY165" fmla="*/ 1405659 h 2271568"/>
                <a:gd name="connsiteX166" fmla="*/ 205893 w 2255211"/>
                <a:gd name="connsiteY166" fmla="*/ 1448954 h 2271568"/>
                <a:gd name="connsiteX167" fmla="*/ 182802 w 2255211"/>
                <a:gd name="connsiteY167" fmla="*/ 1483591 h 2271568"/>
                <a:gd name="connsiteX168" fmla="*/ 203007 w 2255211"/>
                <a:gd name="connsiteY168" fmla="*/ 1500909 h 2271568"/>
                <a:gd name="connsiteX169" fmla="*/ 200120 w 2255211"/>
                <a:gd name="connsiteY169" fmla="*/ 1593273 h 2271568"/>
                <a:gd name="connsiteX170" fmla="*/ 217439 w 2255211"/>
                <a:gd name="connsiteY170" fmla="*/ 1607704 h 2271568"/>
                <a:gd name="connsiteX171" fmla="*/ 217439 w 2255211"/>
                <a:gd name="connsiteY171" fmla="*/ 1636568 h 2271568"/>
                <a:gd name="connsiteX172" fmla="*/ 240529 w 2255211"/>
                <a:gd name="connsiteY172" fmla="*/ 1636568 h 2271568"/>
                <a:gd name="connsiteX173" fmla="*/ 266507 w 2255211"/>
                <a:gd name="connsiteY173" fmla="*/ 1587500 h 2271568"/>
                <a:gd name="connsiteX174" fmla="*/ 306916 w 2255211"/>
                <a:gd name="connsiteY174" fmla="*/ 1590386 h 2271568"/>
                <a:gd name="connsiteX175" fmla="*/ 315575 w 2255211"/>
                <a:gd name="connsiteY175" fmla="*/ 1480704 h 2271568"/>
                <a:gd name="connsiteX176" fmla="*/ 353098 w 2255211"/>
                <a:gd name="connsiteY176" fmla="*/ 1498023 h 2271568"/>
                <a:gd name="connsiteX177" fmla="*/ 370416 w 2255211"/>
                <a:gd name="connsiteY177" fmla="*/ 1472045 h 2271568"/>
                <a:gd name="connsiteX178" fmla="*/ 459893 w 2255211"/>
                <a:gd name="connsiteY178" fmla="*/ 1492250 h 2271568"/>
                <a:gd name="connsiteX179" fmla="*/ 436802 w 2255211"/>
                <a:gd name="connsiteY179" fmla="*/ 1622136 h 2271568"/>
                <a:gd name="connsiteX180" fmla="*/ 407939 w 2255211"/>
                <a:gd name="connsiteY180" fmla="*/ 1642341 h 2271568"/>
                <a:gd name="connsiteX181" fmla="*/ 393507 w 2255211"/>
                <a:gd name="connsiteY181" fmla="*/ 1752023 h 2271568"/>
                <a:gd name="connsiteX182" fmla="*/ 442575 w 2255211"/>
                <a:gd name="connsiteY182" fmla="*/ 1757795 h 2271568"/>
                <a:gd name="connsiteX183" fmla="*/ 431029 w 2255211"/>
                <a:gd name="connsiteY183" fmla="*/ 1867477 h 2271568"/>
                <a:gd name="connsiteX184" fmla="*/ 341552 w 2255211"/>
                <a:gd name="connsiteY184" fmla="*/ 1887682 h 2271568"/>
                <a:gd name="connsiteX185" fmla="*/ 318461 w 2255211"/>
                <a:gd name="connsiteY185" fmla="*/ 1913659 h 2271568"/>
                <a:gd name="connsiteX186" fmla="*/ 338666 w 2255211"/>
                <a:gd name="connsiteY186" fmla="*/ 1936750 h 2271568"/>
                <a:gd name="connsiteX187" fmla="*/ 341552 w 2255211"/>
                <a:gd name="connsiteY187" fmla="*/ 2020454 h 2271568"/>
                <a:gd name="connsiteX188" fmla="*/ 355984 w 2255211"/>
                <a:gd name="connsiteY188" fmla="*/ 2037773 h 2271568"/>
                <a:gd name="connsiteX189" fmla="*/ 335779 w 2255211"/>
                <a:gd name="connsiteY189" fmla="*/ 2075295 h 2271568"/>
                <a:gd name="connsiteX190" fmla="*/ 341552 w 2255211"/>
                <a:gd name="connsiteY190" fmla="*/ 2176318 h 2271568"/>
                <a:gd name="connsiteX191" fmla="*/ 399279 w 2255211"/>
                <a:gd name="connsiteY191" fmla="*/ 2187863 h 2271568"/>
                <a:gd name="connsiteX192" fmla="*/ 407939 w 2255211"/>
                <a:gd name="connsiteY192" fmla="*/ 2231159 h 2271568"/>
                <a:gd name="connsiteX193" fmla="*/ 482984 w 2255211"/>
                <a:gd name="connsiteY193" fmla="*/ 2271568 h 2271568"/>
                <a:gd name="connsiteX0" fmla="*/ 482984 w 2255211"/>
                <a:gd name="connsiteY0" fmla="*/ 2271568 h 2271568"/>
                <a:gd name="connsiteX1" fmla="*/ 494529 w 2255211"/>
                <a:gd name="connsiteY1" fmla="*/ 2193636 h 2271568"/>
                <a:gd name="connsiteX2" fmla="*/ 503189 w 2255211"/>
                <a:gd name="connsiteY2" fmla="*/ 2167659 h 2271568"/>
                <a:gd name="connsiteX3" fmla="*/ 526279 w 2255211"/>
                <a:gd name="connsiteY3" fmla="*/ 2167659 h 2271568"/>
                <a:gd name="connsiteX4" fmla="*/ 552257 w 2255211"/>
                <a:gd name="connsiteY4" fmla="*/ 2150341 h 2271568"/>
                <a:gd name="connsiteX5" fmla="*/ 592666 w 2255211"/>
                <a:gd name="connsiteY5" fmla="*/ 2150341 h 2271568"/>
                <a:gd name="connsiteX6" fmla="*/ 633075 w 2255211"/>
                <a:gd name="connsiteY6" fmla="*/ 2112818 h 2271568"/>
                <a:gd name="connsiteX7" fmla="*/ 667711 w 2255211"/>
                <a:gd name="connsiteY7" fmla="*/ 2124363 h 2271568"/>
                <a:gd name="connsiteX8" fmla="*/ 699461 w 2255211"/>
                <a:gd name="connsiteY8" fmla="*/ 2098386 h 2271568"/>
                <a:gd name="connsiteX9" fmla="*/ 708120 w 2255211"/>
                <a:gd name="connsiteY9" fmla="*/ 2052204 h 2271568"/>
                <a:gd name="connsiteX10" fmla="*/ 751416 w 2255211"/>
                <a:gd name="connsiteY10" fmla="*/ 2060863 h 2271568"/>
                <a:gd name="connsiteX11" fmla="*/ 751416 w 2255211"/>
                <a:gd name="connsiteY11" fmla="*/ 2029113 h 2271568"/>
                <a:gd name="connsiteX12" fmla="*/ 728325 w 2255211"/>
                <a:gd name="connsiteY12" fmla="*/ 2000250 h 2271568"/>
                <a:gd name="connsiteX13" fmla="*/ 687916 w 2255211"/>
                <a:gd name="connsiteY13" fmla="*/ 1988704 h 2271568"/>
                <a:gd name="connsiteX14" fmla="*/ 702348 w 2255211"/>
                <a:gd name="connsiteY14" fmla="*/ 1913659 h 2271568"/>
                <a:gd name="connsiteX15" fmla="*/ 754302 w 2255211"/>
                <a:gd name="connsiteY15" fmla="*/ 1928091 h 2271568"/>
                <a:gd name="connsiteX16" fmla="*/ 762961 w 2255211"/>
                <a:gd name="connsiteY16" fmla="*/ 1899227 h 2271568"/>
                <a:gd name="connsiteX17" fmla="*/ 800484 w 2255211"/>
                <a:gd name="connsiteY17" fmla="*/ 1913659 h 2271568"/>
                <a:gd name="connsiteX18" fmla="*/ 812029 w 2255211"/>
                <a:gd name="connsiteY18" fmla="*/ 1879023 h 2271568"/>
                <a:gd name="connsiteX19" fmla="*/ 849552 w 2255211"/>
                <a:gd name="connsiteY19" fmla="*/ 1879023 h 2271568"/>
                <a:gd name="connsiteX20" fmla="*/ 866870 w 2255211"/>
                <a:gd name="connsiteY20" fmla="*/ 1884795 h 2271568"/>
                <a:gd name="connsiteX21" fmla="*/ 866870 w 2255211"/>
                <a:gd name="connsiteY21" fmla="*/ 1916545 h 2271568"/>
                <a:gd name="connsiteX22" fmla="*/ 915939 w 2255211"/>
                <a:gd name="connsiteY22" fmla="*/ 1930977 h 2271568"/>
                <a:gd name="connsiteX23" fmla="*/ 924598 w 2255211"/>
                <a:gd name="connsiteY23" fmla="*/ 1899227 h 2271568"/>
                <a:gd name="connsiteX24" fmla="*/ 996757 w 2255211"/>
                <a:gd name="connsiteY24" fmla="*/ 1907886 h 2271568"/>
                <a:gd name="connsiteX25" fmla="*/ 1040052 w 2255211"/>
                <a:gd name="connsiteY25" fmla="*/ 1930977 h 2271568"/>
                <a:gd name="connsiteX26" fmla="*/ 1063143 w 2255211"/>
                <a:gd name="connsiteY26" fmla="*/ 1902113 h 2271568"/>
                <a:gd name="connsiteX27" fmla="*/ 1083348 w 2255211"/>
                <a:gd name="connsiteY27" fmla="*/ 1858818 h 2271568"/>
                <a:gd name="connsiteX28" fmla="*/ 1100666 w 2255211"/>
                <a:gd name="connsiteY28" fmla="*/ 1876136 h 2271568"/>
                <a:gd name="connsiteX29" fmla="*/ 1126643 w 2255211"/>
                <a:gd name="connsiteY29" fmla="*/ 1867477 h 2271568"/>
                <a:gd name="connsiteX30" fmla="*/ 1135302 w 2255211"/>
                <a:gd name="connsiteY30" fmla="*/ 1832841 h 2271568"/>
                <a:gd name="connsiteX31" fmla="*/ 1181484 w 2255211"/>
                <a:gd name="connsiteY31" fmla="*/ 1855932 h 2271568"/>
                <a:gd name="connsiteX32" fmla="*/ 1187257 w 2255211"/>
                <a:gd name="connsiteY32" fmla="*/ 1783773 h 2271568"/>
                <a:gd name="connsiteX33" fmla="*/ 1213234 w 2255211"/>
                <a:gd name="connsiteY33" fmla="*/ 1801091 h 2271568"/>
                <a:gd name="connsiteX34" fmla="*/ 1224779 w 2255211"/>
                <a:gd name="connsiteY34" fmla="*/ 1769341 h 2271568"/>
                <a:gd name="connsiteX35" fmla="*/ 1302711 w 2255211"/>
                <a:gd name="connsiteY35" fmla="*/ 1783773 h 2271568"/>
                <a:gd name="connsiteX36" fmla="*/ 1383529 w 2255211"/>
                <a:gd name="connsiteY36" fmla="*/ 1780886 h 2271568"/>
                <a:gd name="connsiteX37" fmla="*/ 1447029 w 2255211"/>
                <a:gd name="connsiteY37" fmla="*/ 1780886 h 2271568"/>
                <a:gd name="connsiteX38" fmla="*/ 1484552 w 2255211"/>
                <a:gd name="connsiteY38" fmla="*/ 1769341 h 2271568"/>
                <a:gd name="connsiteX39" fmla="*/ 1524961 w 2255211"/>
                <a:gd name="connsiteY39" fmla="*/ 1746250 h 2271568"/>
                <a:gd name="connsiteX40" fmla="*/ 1504757 w 2255211"/>
                <a:gd name="connsiteY40" fmla="*/ 1717386 h 2271568"/>
                <a:gd name="connsiteX41" fmla="*/ 1524961 w 2255211"/>
                <a:gd name="connsiteY41" fmla="*/ 1688523 h 2271568"/>
                <a:gd name="connsiteX42" fmla="*/ 1524961 w 2255211"/>
                <a:gd name="connsiteY42" fmla="*/ 1651000 h 2271568"/>
                <a:gd name="connsiteX43" fmla="*/ 1516302 w 2255211"/>
                <a:gd name="connsiteY43" fmla="*/ 1627909 h 2271568"/>
                <a:gd name="connsiteX44" fmla="*/ 1542279 w 2255211"/>
                <a:gd name="connsiteY44" fmla="*/ 1593273 h 2271568"/>
                <a:gd name="connsiteX45" fmla="*/ 1542279 w 2255211"/>
                <a:gd name="connsiteY45" fmla="*/ 1558636 h 2271568"/>
                <a:gd name="connsiteX46" fmla="*/ 1522075 w 2255211"/>
                <a:gd name="connsiteY46" fmla="*/ 1526886 h 2271568"/>
                <a:gd name="connsiteX47" fmla="*/ 1522075 w 2255211"/>
                <a:gd name="connsiteY47" fmla="*/ 1500909 h 2271568"/>
                <a:gd name="connsiteX48" fmla="*/ 1524961 w 2255211"/>
                <a:gd name="connsiteY48" fmla="*/ 1469159 h 2271568"/>
                <a:gd name="connsiteX49" fmla="*/ 1504757 w 2255211"/>
                <a:gd name="connsiteY49" fmla="*/ 1434523 h 2271568"/>
                <a:gd name="connsiteX50" fmla="*/ 1501870 w 2255211"/>
                <a:gd name="connsiteY50" fmla="*/ 1414318 h 2271568"/>
                <a:gd name="connsiteX51" fmla="*/ 1522075 w 2255211"/>
                <a:gd name="connsiteY51" fmla="*/ 1368136 h 2271568"/>
                <a:gd name="connsiteX52" fmla="*/ 1510529 w 2255211"/>
                <a:gd name="connsiteY52" fmla="*/ 1336386 h 2271568"/>
                <a:gd name="connsiteX53" fmla="*/ 1527848 w 2255211"/>
                <a:gd name="connsiteY53" fmla="*/ 1304636 h 2271568"/>
                <a:gd name="connsiteX54" fmla="*/ 1533620 w 2255211"/>
                <a:gd name="connsiteY54" fmla="*/ 1261341 h 2271568"/>
                <a:gd name="connsiteX55" fmla="*/ 1533620 w 2255211"/>
                <a:gd name="connsiteY55" fmla="*/ 1223818 h 2271568"/>
                <a:gd name="connsiteX56" fmla="*/ 1571143 w 2255211"/>
                <a:gd name="connsiteY56" fmla="*/ 1166091 h 2271568"/>
                <a:gd name="connsiteX57" fmla="*/ 1556711 w 2255211"/>
                <a:gd name="connsiteY57" fmla="*/ 1148773 h 2271568"/>
                <a:gd name="connsiteX58" fmla="*/ 1536507 w 2255211"/>
                <a:gd name="connsiteY58" fmla="*/ 1131454 h 2271568"/>
                <a:gd name="connsiteX59" fmla="*/ 1542279 w 2255211"/>
                <a:gd name="connsiteY59" fmla="*/ 1096818 h 2271568"/>
                <a:gd name="connsiteX60" fmla="*/ 1542279 w 2255211"/>
                <a:gd name="connsiteY60" fmla="*/ 1076613 h 2271568"/>
                <a:gd name="connsiteX61" fmla="*/ 1530734 w 2255211"/>
                <a:gd name="connsiteY61" fmla="*/ 1059295 h 2271568"/>
                <a:gd name="connsiteX62" fmla="*/ 1553825 w 2255211"/>
                <a:gd name="connsiteY62" fmla="*/ 1030432 h 2271568"/>
                <a:gd name="connsiteX63" fmla="*/ 1545166 w 2255211"/>
                <a:gd name="connsiteY63" fmla="*/ 995795 h 2271568"/>
                <a:gd name="connsiteX64" fmla="*/ 1585575 w 2255211"/>
                <a:gd name="connsiteY64" fmla="*/ 943841 h 2271568"/>
                <a:gd name="connsiteX65" fmla="*/ 1623098 w 2255211"/>
                <a:gd name="connsiteY65" fmla="*/ 914977 h 2271568"/>
                <a:gd name="connsiteX66" fmla="*/ 1643302 w 2255211"/>
                <a:gd name="connsiteY66" fmla="*/ 958273 h 2271568"/>
                <a:gd name="connsiteX67" fmla="*/ 1666393 w 2255211"/>
                <a:gd name="connsiteY67" fmla="*/ 949613 h 2271568"/>
                <a:gd name="connsiteX68" fmla="*/ 1672166 w 2255211"/>
                <a:gd name="connsiteY68" fmla="*/ 935182 h 2271568"/>
                <a:gd name="connsiteX69" fmla="*/ 1698143 w 2255211"/>
                <a:gd name="connsiteY69" fmla="*/ 906318 h 2271568"/>
                <a:gd name="connsiteX70" fmla="*/ 1727007 w 2255211"/>
                <a:gd name="connsiteY70" fmla="*/ 883227 h 2271568"/>
                <a:gd name="connsiteX71" fmla="*/ 1735666 w 2255211"/>
                <a:gd name="connsiteY71" fmla="*/ 863023 h 2271568"/>
                <a:gd name="connsiteX72" fmla="*/ 1729893 w 2255211"/>
                <a:gd name="connsiteY72" fmla="*/ 842818 h 2271568"/>
                <a:gd name="connsiteX73" fmla="*/ 1758757 w 2255211"/>
                <a:gd name="connsiteY73" fmla="*/ 782204 h 2271568"/>
                <a:gd name="connsiteX74" fmla="*/ 1796279 w 2255211"/>
                <a:gd name="connsiteY74" fmla="*/ 747568 h 2271568"/>
                <a:gd name="connsiteX75" fmla="*/ 1856893 w 2255211"/>
                <a:gd name="connsiteY75" fmla="*/ 718704 h 2271568"/>
                <a:gd name="connsiteX76" fmla="*/ 1894416 w 2255211"/>
                <a:gd name="connsiteY76" fmla="*/ 698500 h 2271568"/>
                <a:gd name="connsiteX77" fmla="*/ 1897302 w 2255211"/>
                <a:gd name="connsiteY77" fmla="*/ 658091 h 2271568"/>
                <a:gd name="connsiteX78" fmla="*/ 1917507 w 2255211"/>
                <a:gd name="connsiteY78" fmla="*/ 620568 h 2271568"/>
                <a:gd name="connsiteX79" fmla="*/ 1934825 w 2255211"/>
                <a:gd name="connsiteY79" fmla="*/ 609023 h 2271568"/>
                <a:gd name="connsiteX80" fmla="*/ 1949257 w 2255211"/>
                <a:gd name="connsiteY80" fmla="*/ 571500 h 2271568"/>
                <a:gd name="connsiteX81" fmla="*/ 1972348 w 2255211"/>
                <a:gd name="connsiteY81" fmla="*/ 539750 h 2271568"/>
                <a:gd name="connsiteX82" fmla="*/ 2015643 w 2255211"/>
                <a:gd name="connsiteY82" fmla="*/ 510886 h 2271568"/>
                <a:gd name="connsiteX83" fmla="*/ 2056052 w 2255211"/>
                <a:gd name="connsiteY83" fmla="*/ 496454 h 2271568"/>
                <a:gd name="connsiteX84" fmla="*/ 2076257 w 2255211"/>
                <a:gd name="connsiteY84" fmla="*/ 470477 h 2271568"/>
                <a:gd name="connsiteX85" fmla="*/ 2102234 w 2255211"/>
                <a:gd name="connsiteY85" fmla="*/ 453159 h 2271568"/>
                <a:gd name="connsiteX86" fmla="*/ 2142643 w 2255211"/>
                <a:gd name="connsiteY86" fmla="*/ 432954 h 2271568"/>
                <a:gd name="connsiteX87" fmla="*/ 2142643 w 2255211"/>
                <a:gd name="connsiteY87" fmla="*/ 401204 h 2271568"/>
                <a:gd name="connsiteX88" fmla="*/ 2145529 w 2255211"/>
                <a:gd name="connsiteY88" fmla="*/ 369454 h 2271568"/>
                <a:gd name="connsiteX89" fmla="*/ 2177279 w 2255211"/>
                <a:gd name="connsiteY89" fmla="*/ 337704 h 2271568"/>
                <a:gd name="connsiteX90" fmla="*/ 2209029 w 2255211"/>
                <a:gd name="connsiteY90" fmla="*/ 314613 h 2271568"/>
                <a:gd name="connsiteX91" fmla="*/ 2220575 w 2255211"/>
                <a:gd name="connsiteY91" fmla="*/ 294409 h 2271568"/>
                <a:gd name="connsiteX92" fmla="*/ 2240779 w 2255211"/>
                <a:gd name="connsiteY92" fmla="*/ 279977 h 2271568"/>
                <a:gd name="connsiteX93" fmla="*/ 2240779 w 2255211"/>
                <a:gd name="connsiteY93" fmla="*/ 259773 h 2271568"/>
                <a:gd name="connsiteX94" fmla="*/ 2223461 w 2255211"/>
                <a:gd name="connsiteY94" fmla="*/ 245341 h 2271568"/>
                <a:gd name="connsiteX95" fmla="*/ 2223461 w 2255211"/>
                <a:gd name="connsiteY95" fmla="*/ 245341 h 2271568"/>
                <a:gd name="connsiteX96" fmla="*/ 2235007 w 2255211"/>
                <a:gd name="connsiteY96" fmla="*/ 228023 h 2271568"/>
                <a:gd name="connsiteX97" fmla="*/ 2255211 w 2255211"/>
                <a:gd name="connsiteY97" fmla="*/ 207818 h 2271568"/>
                <a:gd name="connsiteX98" fmla="*/ 2246552 w 2255211"/>
                <a:gd name="connsiteY98" fmla="*/ 187613 h 2271568"/>
                <a:gd name="connsiteX99" fmla="*/ 2243666 w 2255211"/>
                <a:gd name="connsiteY99" fmla="*/ 147204 h 2271568"/>
                <a:gd name="connsiteX100" fmla="*/ 2243666 w 2255211"/>
                <a:gd name="connsiteY100" fmla="*/ 147204 h 2271568"/>
                <a:gd name="connsiteX101" fmla="*/ 2203257 w 2255211"/>
                <a:gd name="connsiteY101" fmla="*/ 150091 h 2271568"/>
                <a:gd name="connsiteX102" fmla="*/ 2180166 w 2255211"/>
                <a:gd name="connsiteY102" fmla="*/ 141432 h 2271568"/>
                <a:gd name="connsiteX103" fmla="*/ 2159961 w 2255211"/>
                <a:gd name="connsiteY103" fmla="*/ 101023 h 2271568"/>
                <a:gd name="connsiteX104" fmla="*/ 2165734 w 2255211"/>
                <a:gd name="connsiteY104" fmla="*/ 49068 h 2271568"/>
                <a:gd name="connsiteX105" fmla="*/ 2168620 w 2255211"/>
                <a:gd name="connsiteY105" fmla="*/ 0 h 2271568"/>
                <a:gd name="connsiteX106" fmla="*/ 2125325 w 2255211"/>
                <a:gd name="connsiteY106" fmla="*/ 5773 h 2271568"/>
                <a:gd name="connsiteX107" fmla="*/ 2087802 w 2255211"/>
                <a:gd name="connsiteY107" fmla="*/ 5773 h 2271568"/>
                <a:gd name="connsiteX108" fmla="*/ 2073370 w 2255211"/>
                <a:gd name="connsiteY108" fmla="*/ 51954 h 2271568"/>
                <a:gd name="connsiteX109" fmla="*/ 2073370 w 2255211"/>
                <a:gd name="connsiteY109" fmla="*/ 51954 h 2271568"/>
                <a:gd name="connsiteX110" fmla="*/ 2041620 w 2255211"/>
                <a:gd name="connsiteY110" fmla="*/ 89477 h 2271568"/>
                <a:gd name="connsiteX111" fmla="*/ 2006984 w 2255211"/>
                <a:gd name="connsiteY111" fmla="*/ 115454 h 2271568"/>
                <a:gd name="connsiteX112" fmla="*/ 2018529 w 2255211"/>
                <a:gd name="connsiteY112" fmla="*/ 147204 h 2271568"/>
                <a:gd name="connsiteX113" fmla="*/ 2006984 w 2255211"/>
                <a:gd name="connsiteY113" fmla="*/ 173182 h 2271568"/>
                <a:gd name="connsiteX114" fmla="*/ 1983893 w 2255211"/>
                <a:gd name="connsiteY114" fmla="*/ 202045 h 2271568"/>
                <a:gd name="connsiteX115" fmla="*/ 1963689 w 2255211"/>
                <a:gd name="connsiteY115" fmla="*/ 204932 h 2271568"/>
                <a:gd name="connsiteX116" fmla="*/ 1963689 w 2255211"/>
                <a:gd name="connsiteY116" fmla="*/ 204932 h 2271568"/>
                <a:gd name="connsiteX117" fmla="*/ 1957916 w 2255211"/>
                <a:gd name="connsiteY117" fmla="*/ 184727 h 2271568"/>
                <a:gd name="connsiteX118" fmla="*/ 1905961 w 2255211"/>
                <a:gd name="connsiteY118" fmla="*/ 239568 h 2271568"/>
                <a:gd name="connsiteX119" fmla="*/ 1905961 w 2255211"/>
                <a:gd name="connsiteY119" fmla="*/ 265545 h 2271568"/>
                <a:gd name="connsiteX120" fmla="*/ 1900189 w 2255211"/>
                <a:gd name="connsiteY120" fmla="*/ 303068 h 2271568"/>
                <a:gd name="connsiteX121" fmla="*/ 1851120 w 2255211"/>
                <a:gd name="connsiteY121" fmla="*/ 331932 h 2271568"/>
                <a:gd name="connsiteX122" fmla="*/ 1776075 w 2255211"/>
                <a:gd name="connsiteY122" fmla="*/ 372341 h 2271568"/>
                <a:gd name="connsiteX123" fmla="*/ 1755870 w 2255211"/>
                <a:gd name="connsiteY123" fmla="*/ 415636 h 2271568"/>
                <a:gd name="connsiteX124" fmla="*/ 1721234 w 2255211"/>
                <a:gd name="connsiteY124" fmla="*/ 404091 h 2271568"/>
                <a:gd name="connsiteX125" fmla="*/ 1614439 w 2255211"/>
                <a:gd name="connsiteY125" fmla="*/ 406977 h 2271568"/>
                <a:gd name="connsiteX126" fmla="*/ 1484552 w 2255211"/>
                <a:gd name="connsiteY126" fmla="*/ 406977 h 2271568"/>
                <a:gd name="connsiteX127" fmla="*/ 1302711 w 2255211"/>
                <a:gd name="connsiteY127" fmla="*/ 406977 h 2271568"/>
                <a:gd name="connsiteX128" fmla="*/ 1092007 w 2255211"/>
                <a:gd name="connsiteY128" fmla="*/ 412750 h 2271568"/>
                <a:gd name="connsiteX129" fmla="*/ 930370 w 2255211"/>
                <a:gd name="connsiteY129" fmla="*/ 404091 h 2271568"/>
                <a:gd name="connsiteX130" fmla="*/ 872643 w 2255211"/>
                <a:gd name="connsiteY130" fmla="*/ 401204 h 2271568"/>
                <a:gd name="connsiteX131" fmla="*/ 786052 w 2255211"/>
                <a:gd name="connsiteY131" fmla="*/ 386773 h 2271568"/>
                <a:gd name="connsiteX132" fmla="*/ 722552 w 2255211"/>
                <a:gd name="connsiteY132" fmla="*/ 381000 h 2271568"/>
                <a:gd name="connsiteX133" fmla="*/ 696575 w 2255211"/>
                <a:gd name="connsiteY133" fmla="*/ 427182 h 2271568"/>
                <a:gd name="connsiteX134" fmla="*/ 656166 w 2255211"/>
                <a:gd name="connsiteY134" fmla="*/ 415636 h 2271568"/>
                <a:gd name="connsiteX135" fmla="*/ 673484 w 2255211"/>
                <a:gd name="connsiteY135" fmla="*/ 479136 h 2271568"/>
                <a:gd name="connsiteX136" fmla="*/ 630189 w 2255211"/>
                <a:gd name="connsiteY136" fmla="*/ 487795 h 2271568"/>
                <a:gd name="connsiteX137" fmla="*/ 396393 w 2255211"/>
                <a:gd name="connsiteY137" fmla="*/ 652317 h 2271568"/>
                <a:gd name="connsiteX138" fmla="*/ 390620 w 2255211"/>
                <a:gd name="connsiteY138" fmla="*/ 874568 h 2271568"/>
                <a:gd name="connsiteX139" fmla="*/ 405052 w 2255211"/>
                <a:gd name="connsiteY139" fmla="*/ 877454 h 2271568"/>
                <a:gd name="connsiteX140" fmla="*/ 465666 w 2255211"/>
                <a:gd name="connsiteY140" fmla="*/ 877454 h 2271568"/>
                <a:gd name="connsiteX141" fmla="*/ 511848 w 2255211"/>
                <a:gd name="connsiteY141" fmla="*/ 952500 h 2271568"/>
                <a:gd name="connsiteX142" fmla="*/ 549370 w 2255211"/>
                <a:gd name="connsiteY142" fmla="*/ 990023 h 2271568"/>
                <a:gd name="connsiteX143" fmla="*/ 534939 w 2255211"/>
                <a:gd name="connsiteY143" fmla="*/ 1053523 h 2271568"/>
                <a:gd name="connsiteX144" fmla="*/ 459893 w 2255211"/>
                <a:gd name="connsiteY144" fmla="*/ 1047750 h 2271568"/>
                <a:gd name="connsiteX145" fmla="*/ 436802 w 2255211"/>
                <a:gd name="connsiteY145" fmla="*/ 1085273 h 2271568"/>
                <a:gd name="connsiteX146" fmla="*/ 396393 w 2255211"/>
                <a:gd name="connsiteY146" fmla="*/ 1065068 h 2271568"/>
                <a:gd name="connsiteX147" fmla="*/ 384848 w 2255211"/>
                <a:gd name="connsiteY147" fmla="*/ 1096818 h 2271568"/>
                <a:gd name="connsiteX148" fmla="*/ 361757 w 2255211"/>
                <a:gd name="connsiteY148" fmla="*/ 1096818 h 2271568"/>
                <a:gd name="connsiteX149" fmla="*/ 315575 w 2255211"/>
                <a:gd name="connsiteY149" fmla="*/ 1143000 h 2271568"/>
                <a:gd name="connsiteX150" fmla="*/ 298257 w 2255211"/>
                <a:gd name="connsiteY150" fmla="*/ 1102591 h 2271568"/>
                <a:gd name="connsiteX151" fmla="*/ 194348 w 2255211"/>
                <a:gd name="connsiteY151" fmla="*/ 1099704 h 2271568"/>
                <a:gd name="connsiteX152" fmla="*/ 130848 w 2255211"/>
                <a:gd name="connsiteY152" fmla="*/ 1105477 h 2271568"/>
                <a:gd name="connsiteX153" fmla="*/ 110644 w 2255211"/>
                <a:gd name="connsiteY153" fmla="*/ 1128568 h 2271568"/>
                <a:gd name="connsiteX154" fmla="*/ 55802 w 2255211"/>
                <a:gd name="connsiteY154" fmla="*/ 1117023 h 2271568"/>
                <a:gd name="connsiteX155" fmla="*/ 3848 w 2255211"/>
                <a:gd name="connsiteY155" fmla="*/ 1148773 h 2271568"/>
                <a:gd name="connsiteX156" fmla="*/ 3848 w 2255211"/>
                <a:gd name="connsiteY156" fmla="*/ 1157433 h 2271568"/>
                <a:gd name="connsiteX157" fmla="*/ 32711 w 2255211"/>
                <a:gd name="connsiteY157" fmla="*/ 1183409 h 2271568"/>
                <a:gd name="connsiteX158" fmla="*/ 101984 w 2255211"/>
                <a:gd name="connsiteY158" fmla="*/ 1218045 h 2271568"/>
                <a:gd name="connsiteX159" fmla="*/ 127961 w 2255211"/>
                <a:gd name="connsiteY159" fmla="*/ 1226704 h 2271568"/>
                <a:gd name="connsiteX160" fmla="*/ 136620 w 2255211"/>
                <a:gd name="connsiteY160" fmla="*/ 1246909 h 2271568"/>
                <a:gd name="connsiteX161" fmla="*/ 171257 w 2255211"/>
                <a:gd name="connsiteY161" fmla="*/ 1272886 h 2271568"/>
                <a:gd name="connsiteX162" fmla="*/ 174143 w 2255211"/>
                <a:gd name="connsiteY162" fmla="*/ 1324841 h 2271568"/>
                <a:gd name="connsiteX163" fmla="*/ 171257 w 2255211"/>
                <a:gd name="connsiteY163" fmla="*/ 1365250 h 2271568"/>
                <a:gd name="connsiteX164" fmla="*/ 205893 w 2255211"/>
                <a:gd name="connsiteY164" fmla="*/ 1385454 h 2271568"/>
                <a:gd name="connsiteX165" fmla="*/ 231870 w 2255211"/>
                <a:gd name="connsiteY165" fmla="*/ 1405659 h 2271568"/>
                <a:gd name="connsiteX166" fmla="*/ 205893 w 2255211"/>
                <a:gd name="connsiteY166" fmla="*/ 1448954 h 2271568"/>
                <a:gd name="connsiteX167" fmla="*/ 182802 w 2255211"/>
                <a:gd name="connsiteY167" fmla="*/ 1483591 h 2271568"/>
                <a:gd name="connsiteX168" fmla="*/ 203007 w 2255211"/>
                <a:gd name="connsiteY168" fmla="*/ 1500909 h 2271568"/>
                <a:gd name="connsiteX169" fmla="*/ 200120 w 2255211"/>
                <a:gd name="connsiteY169" fmla="*/ 1593273 h 2271568"/>
                <a:gd name="connsiteX170" fmla="*/ 217439 w 2255211"/>
                <a:gd name="connsiteY170" fmla="*/ 1607704 h 2271568"/>
                <a:gd name="connsiteX171" fmla="*/ 217439 w 2255211"/>
                <a:gd name="connsiteY171" fmla="*/ 1636568 h 2271568"/>
                <a:gd name="connsiteX172" fmla="*/ 240529 w 2255211"/>
                <a:gd name="connsiteY172" fmla="*/ 1636568 h 2271568"/>
                <a:gd name="connsiteX173" fmla="*/ 266507 w 2255211"/>
                <a:gd name="connsiteY173" fmla="*/ 1587500 h 2271568"/>
                <a:gd name="connsiteX174" fmla="*/ 306916 w 2255211"/>
                <a:gd name="connsiteY174" fmla="*/ 1590386 h 2271568"/>
                <a:gd name="connsiteX175" fmla="*/ 315575 w 2255211"/>
                <a:gd name="connsiteY175" fmla="*/ 1480704 h 2271568"/>
                <a:gd name="connsiteX176" fmla="*/ 353098 w 2255211"/>
                <a:gd name="connsiteY176" fmla="*/ 1498023 h 2271568"/>
                <a:gd name="connsiteX177" fmla="*/ 370416 w 2255211"/>
                <a:gd name="connsiteY177" fmla="*/ 1472045 h 2271568"/>
                <a:gd name="connsiteX178" fmla="*/ 459893 w 2255211"/>
                <a:gd name="connsiteY178" fmla="*/ 1492250 h 2271568"/>
                <a:gd name="connsiteX179" fmla="*/ 436802 w 2255211"/>
                <a:gd name="connsiteY179" fmla="*/ 1622136 h 2271568"/>
                <a:gd name="connsiteX180" fmla="*/ 416598 w 2255211"/>
                <a:gd name="connsiteY180" fmla="*/ 1645228 h 2271568"/>
                <a:gd name="connsiteX181" fmla="*/ 393507 w 2255211"/>
                <a:gd name="connsiteY181" fmla="*/ 1752023 h 2271568"/>
                <a:gd name="connsiteX182" fmla="*/ 442575 w 2255211"/>
                <a:gd name="connsiteY182" fmla="*/ 1757795 h 2271568"/>
                <a:gd name="connsiteX183" fmla="*/ 431029 w 2255211"/>
                <a:gd name="connsiteY183" fmla="*/ 1867477 h 2271568"/>
                <a:gd name="connsiteX184" fmla="*/ 341552 w 2255211"/>
                <a:gd name="connsiteY184" fmla="*/ 1887682 h 2271568"/>
                <a:gd name="connsiteX185" fmla="*/ 318461 w 2255211"/>
                <a:gd name="connsiteY185" fmla="*/ 1913659 h 2271568"/>
                <a:gd name="connsiteX186" fmla="*/ 338666 w 2255211"/>
                <a:gd name="connsiteY186" fmla="*/ 1936750 h 2271568"/>
                <a:gd name="connsiteX187" fmla="*/ 341552 w 2255211"/>
                <a:gd name="connsiteY187" fmla="*/ 2020454 h 2271568"/>
                <a:gd name="connsiteX188" fmla="*/ 355984 w 2255211"/>
                <a:gd name="connsiteY188" fmla="*/ 2037773 h 2271568"/>
                <a:gd name="connsiteX189" fmla="*/ 335779 w 2255211"/>
                <a:gd name="connsiteY189" fmla="*/ 2075295 h 2271568"/>
                <a:gd name="connsiteX190" fmla="*/ 341552 w 2255211"/>
                <a:gd name="connsiteY190" fmla="*/ 2176318 h 2271568"/>
                <a:gd name="connsiteX191" fmla="*/ 399279 w 2255211"/>
                <a:gd name="connsiteY191" fmla="*/ 2187863 h 2271568"/>
                <a:gd name="connsiteX192" fmla="*/ 407939 w 2255211"/>
                <a:gd name="connsiteY192" fmla="*/ 2231159 h 2271568"/>
                <a:gd name="connsiteX193" fmla="*/ 482984 w 2255211"/>
                <a:gd name="connsiteY193" fmla="*/ 2271568 h 2271568"/>
                <a:gd name="connsiteX0" fmla="*/ 482984 w 2255211"/>
                <a:gd name="connsiteY0" fmla="*/ 2271568 h 2271568"/>
                <a:gd name="connsiteX1" fmla="*/ 494529 w 2255211"/>
                <a:gd name="connsiteY1" fmla="*/ 2193636 h 2271568"/>
                <a:gd name="connsiteX2" fmla="*/ 503189 w 2255211"/>
                <a:gd name="connsiteY2" fmla="*/ 2167659 h 2271568"/>
                <a:gd name="connsiteX3" fmla="*/ 526279 w 2255211"/>
                <a:gd name="connsiteY3" fmla="*/ 2167659 h 2271568"/>
                <a:gd name="connsiteX4" fmla="*/ 552257 w 2255211"/>
                <a:gd name="connsiteY4" fmla="*/ 2150341 h 2271568"/>
                <a:gd name="connsiteX5" fmla="*/ 592666 w 2255211"/>
                <a:gd name="connsiteY5" fmla="*/ 2150341 h 2271568"/>
                <a:gd name="connsiteX6" fmla="*/ 633075 w 2255211"/>
                <a:gd name="connsiteY6" fmla="*/ 2112818 h 2271568"/>
                <a:gd name="connsiteX7" fmla="*/ 667711 w 2255211"/>
                <a:gd name="connsiteY7" fmla="*/ 2124363 h 2271568"/>
                <a:gd name="connsiteX8" fmla="*/ 699461 w 2255211"/>
                <a:gd name="connsiteY8" fmla="*/ 2098386 h 2271568"/>
                <a:gd name="connsiteX9" fmla="*/ 708120 w 2255211"/>
                <a:gd name="connsiteY9" fmla="*/ 2052204 h 2271568"/>
                <a:gd name="connsiteX10" fmla="*/ 751416 w 2255211"/>
                <a:gd name="connsiteY10" fmla="*/ 2060863 h 2271568"/>
                <a:gd name="connsiteX11" fmla="*/ 751416 w 2255211"/>
                <a:gd name="connsiteY11" fmla="*/ 2029113 h 2271568"/>
                <a:gd name="connsiteX12" fmla="*/ 728325 w 2255211"/>
                <a:gd name="connsiteY12" fmla="*/ 2000250 h 2271568"/>
                <a:gd name="connsiteX13" fmla="*/ 687916 w 2255211"/>
                <a:gd name="connsiteY13" fmla="*/ 1988704 h 2271568"/>
                <a:gd name="connsiteX14" fmla="*/ 702348 w 2255211"/>
                <a:gd name="connsiteY14" fmla="*/ 1913659 h 2271568"/>
                <a:gd name="connsiteX15" fmla="*/ 754302 w 2255211"/>
                <a:gd name="connsiteY15" fmla="*/ 1928091 h 2271568"/>
                <a:gd name="connsiteX16" fmla="*/ 762961 w 2255211"/>
                <a:gd name="connsiteY16" fmla="*/ 1899227 h 2271568"/>
                <a:gd name="connsiteX17" fmla="*/ 800484 w 2255211"/>
                <a:gd name="connsiteY17" fmla="*/ 1913659 h 2271568"/>
                <a:gd name="connsiteX18" fmla="*/ 812029 w 2255211"/>
                <a:gd name="connsiteY18" fmla="*/ 1879023 h 2271568"/>
                <a:gd name="connsiteX19" fmla="*/ 849552 w 2255211"/>
                <a:gd name="connsiteY19" fmla="*/ 1879023 h 2271568"/>
                <a:gd name="connsiteX20" fmla="*/ 866870 w 2255211"/>
                <a:gd name="connsiteY20" fmla="*/ 1884795 h 2271568"/>
                <a:gd name="connsiteX21" fmla="*/ 866870 w 2255211"/>
                <a:gd name="connsiteY21" fmla="*/ 1916545 h 2271568"/>
                <a:gd name="connsiteX22" fmla="*/ 915939 w 2255211"/>
                <a:gd name="connsiteY22" fmla="*/ 1930977 h 2271568"/>
                <a:gd name="connsiteX23" fmla="*/ 924598 w 2255211"/>
                <a:gd name="connsiteY23" fmla="*/ 1899227 h 2271568"/>
                <a:gd name="connsiteX24" fmla="*/ 996757 w 2255211"/>
                <a:gd name="connsiteY24" fmla="*/ 1907886 h 2271568"/>
                <a:gd name="connsiteX25" fmla="*/ 1040052 w 2255211"/>
                <a:gd name="connsiteY25" fmla="*/ 1930977 h 2271568"/>
                <a:gd name="connsiteX26" fmla="*/ 1063143 w 2255211"/>
                <a:gd name="connsiteY26" fmla="*/ 1902113 h 2271568"/>
                <a:gd name="connsiteX27" fmla="*/ 1083348 w 2255211"/>
                <a:gd name="connsiteY27" fmla="*/ 1858818 h 2271568"/>
                <a:gd name="connsiteX28" fmla="*/ 1100666 w 2255211"/>
                <a:gd name="connsiteY28" fmla="*/ 1876136 h 2271568"/>
                <a:gd name="connsiteX29" fmla="*/ 1126643 w 2255211"/>
                <a:gd name="connsiteY29" fmla="*/ 1867477 h 2271568"/>
                <a:gd name="connsiteX30" fmla="*/ 1135302 w 2255211"/>
                <a:gd name="connsiteY30" fmla="*/ 1832841 h 2271568"/>
                <a:gd name="connsiteX31" fmla="*/ 1181484 w 2255211"/>
                <a:gd name="connsiteY31" fmla="*/ 1855932 h 2271568"/>
                <a:gd name="connsiteX32" fmla="*/ 1187257 w 2255211"/>
                <a:gd name="connsiteY32" fmla="*/ 1783773 h 2271568"/>
                <a:gd name="connsiteX33" fmla="*/ 1213234 w 2255211"/>
                <a:gd name="connsiteY33" fmla="*/ 1801091 h 2271568"/>
                <a:gd name="connsiteX34" fmla="*/ 1224779 w 2255211"/>
                <a:gd name="connsiteY34" fmla="*/ 1769341 h 2271568"/>
                <a:gd name="connsiteX35" fmla="*/ 1302711 w 2255211"/>
                <a:gd name="connsiteY35" fmla="*/ 1783773 h 2271568"/>
                <a:gd name="connsiteX36" fmla="*/ 1383529 w 2255211"/>
                <a:gd name="connsiteY36" fmla="*/ 1780886 h 2271568"/>
                <a:gd name="connsiteX37" fmla="*/ 1447029 w 2255211"/>
                <a:gd name="connsiteY37" fmla="*/ 1780886 h 2271568"/>
                <a:gd name="connsiteX38" fmla="*/ 1484552 w 2255211"/>
                <a:gd name="connsiteY38" fmla="*/ 1769341 h 2271568"/>
                <a:gd name="connsiteX39" fmla="*/ 1524961 w 2255211"/>
                <a:gd name="connsiteY39" fmla="*/ 1746250 h 2271568"/>
                <a:gd name="connsiteX40" fmla="*/ 1504757 w 2255211"/>
                <a:gd name="connsiteY40" fmla="*/ 1717386 h 2271568"/>
                <a:gd name="connsiteX41" fmla="*/ 1524961 w 2255211"/>
                <a:gd name="connsiteY41" fmla="*/ 1688523 h 2271568"/>
                <a:gd name="connsiteX42" fmla="*/ 1524961 w 2255211"/>
                <a:gd name="connsiteY42" fmla="*/ 1651000 h 2271568"/>
                <a:gd name="connsiteX43" fmla="*/ 1516302 w 2255211"/>
                <a:gd name="connsiteY43" fmla="*/ 1627909 h 2271568"/>
                <a:gd name="connsiteX44" fmla="*/ 1542279 w 2255211"/>
                <a:gd name="connsiteY44" fmla="*/ 1593273 h 2271568"/>
                <a:gd name="connsiteX45" fmla="*/ 1542279 w 2255211"/>
                <a:gd name="connsiteY45" fmla="*/ 1558636 h 2271568"/>
                <a:gd name="connsiteX46" fmla="*/ 1522075 w 2255211"/>
                <a:gd name="connsiteY46" fmla="*/ 1526886 h 2271568"/>
                <a:gd name="connsiteX47" fmla="*/ 1522075 w 2255211"/>
                <a:gd name="connsiteY47" fmla="*/ 1500909 h 2271568"/>
                <a:gd name="connsiteX48" fmla="*/ 1524961 w 2255211"/>
                <a:gd name="connsiteY48" fmla="*/ 1469159 h 2271568"/>
                <a:gd name="connsiteX49" fmla="*/ 1504757 w 2255211"/>
                <a:gd name="connsiteY49" fmla="*/ 1434523 h 2271568"/>
                <a:gd name="connsiteX50" fmla="*/ 1501870 w 2255211"/>
                <a:gd name="connsiteY50" fmla="*/ 1414318 h 2271568"/>
                <a:gd name="connsiteX51" fmla="*/ 1522075 w 2255211"/>
                <a:gd name="connsiteY51" fmla="*/ 1368136 h 2271568"/>
                <a:gd name="connsiteX52" fmla="*/ 1510529 w 2255211"/>
                <a:gd name="connsiteY52" fmla="*/ 1336386 h 2271568"/>
                <a:gd name="connsiteX53" fmla="*/ 1527848 w 2255211"/>
                <a:gd name="connsiteY53" fmla="*/ 1304636 h 2271568"/>
                <a:gd name="connsiteX54" fmla="*/ 1533620 w 2255211"/>
                <a:gd name="connsiteY54" fmla="*/ 1261341 h 2271568"/>
                <a:gd name="connsiteX55" fmla="*/ 1533620 w 2255211"/>
                <a:gd name="connsiteY55" fmla="*/ 1223818 h 2271568"/>
                <a:gd name="connsiteX56" fmla="*/ 1571143 w 2255211"/>
                <a:gd name="connsiteY56" fmla="*/ 1166091 h 2271568"/>
                <a:gd name="connsiteX57" fmla="*/ 1556711 w 2255211"/>
                <a:gd name="connsiteY57" fmla="*/ 1148773 h 2271568"/>
                <a:gd name="connsiteX58" fmla="*/ 1536507 w 2255211"/>
                <a:gd name="connsiteY58" fmla="*/ 1131454 h 2271568"/>
                <a:gd name="connsiteX59" fmla="*/ 1542279 w 2255211"/>
                <a:gd name="connsiteY59" fmla="*/ 1096818 h 2271568"/>
                <a:gd name="connsiteX60" fmla="*/ 1542279 w 2255211"/>
                <a:gd name="connsiteY60" fmla="*/ 1076613 h 2271568"/>
                <a:gd name="connsiteX61" fmla="*/ 1530734 w 2255211"/>
                <a:gd name="connsiteY61" fmla="*/ 1059295 h 2271568"/>
                <a:gd name="connsiteX62" fmla="*/ 1553825 w 2255211"/>
                <a:gd name="connsiteY62" fmla="*/ 1030432 h 2271568"/>
                <a:gd name="connsiteX63" fmla="*/ 1545166 w 2255211"/>
                <a:gd name="connsiteY63" fmla="*/ 995795 h 2271568"/>
                <a:gd name="connsiteX64" fmla="*/ 1585575 w 2255211"/>
                <a:gd name="connsiteY64" fmla="*/ 943841 h 2271568"/>
                <a:gd name="connsiteX65" fmla="*/ 1623098 w 2255211"/>
                <a:gd name="connsiteY65" fmla="*/ 914977 h 2271568"/>
                <a:gd name="connsiteX66" fmla="*/ 1643302 w 2255211"/>
                <a:gd name="connsiteY66" fmla="*/ 958273 h 2271568"/>
                <a:gd name="connsiteX67" fmla="*/ 1666393 w 2255211"/>
                <a:gd name="connsiteY67" fmla="*/ 949613 h 2271568"/>
                <a:gd name="connsiteX68" fmla="*/ 1672166 w 2255211"/>
                <a:gd name="connsiteY68" fmla="*/ 935182 h 2271568"/>
                <a:gd name="connsiteX69" fmla="*/ 1698143 w 2255211"/>
                <a:gd name="connsiteY69" fmla="*/ 906318 h 2271568"/>
                <a:gd name="connsiteX70" fmla="*/ 1727007 w 2255211"/>
                <a:gd name="connsiteY70" fmla="*/ 883227 h 2271568"/>
                <a:gd name="connsiteX71" fmla="*/ 1735666 w 2255211"/>
                <a:gd name="connsiteY71" fmla="*/ 863023 h 2271568"/>
                <a:gd name="connsiteX72" fmla="*/ 1729893 w 2255211"/>
                <a:gd name="connsiteY72" fmla="*/ 842818 h 2271568"/>
                <a:gd name="connsiteX73" fmla="*/ 1758757 w 2255211"/>
                <a:gd name="connsiteY73" fmla="*/ 782204 h 2271568"/>
                <a:gd name="connsiteX74" fmla="*/ 1796279 w 2255211"/>
                <a:gd name="connsiteY74" fmla="*/ 747568 h 2271568"/>
                <a:gd name="connsiteX75" fmla="*/ 1856893 w 2255211"/>
                <a:gd name="connsiteY75" fmla="*/ 718704 h 2271568"/>
                <a:gd name="connsiteX76" fmla="*/ 1894416 w 2255211"/>
                <a:gd name="connsiteY76" fmla="*/ 698500 h 2271568"/>
                <a:gd name="connsiteX77" fmla="*/ 1897302 w 2255211"/>
                <a:gd name="connsiteY77" fmla="*/ 658091 h 2271568"/>
                <a:gd name="connsiteX78" fmla="*/ 1917507 w 2255211"/>
                <a:gd name="connsiteY78" fmla="*/ 620568 h 2271568"/>
                <a:gd name="connsiteX79" fmla="*/ 1934825 w 2255211"/>
                <a:gd name="connsiteY79" fmla="*/ 609023 h 2271568"/>
                <a:gd name="connsiteX80" fmla="*/ 1949257 w 2255211"/>
                <a:gd name="connsiteY80" fmla="*/ 571500 h 2271568"/>
                <a:gd name="connsiteX81" fmla="*/ 1972348 w 2255211"/>
                <a:gd name="connsiteY81" fmla="*/ 539750 h 2271568"/>
                <a:gd name="connsiteX82" fmla="*/ 2015643 w 2255211"/>
                <a:gd name="connsiteY82" fmla="*/ 510886 h 2271568"/>
                <a:gd name="connsiteX83" fmla="*/ 2056052 w 2255211"/>
                <a:gd name="connsiteY83" fmla="*/ 496454 h 2271568"/>
                <a:gd name="connsiteX84" fmla="*/ 2076257 w 2255211"/>
                <a:gd name="connsiteY84" fmla="*/ 470477 h 2271568"/>
                <a:gd name="connsiteX85" fmla="*/ 2102234 w 2255211"/>
                <a:gd name="connsiteY85" fmla="*/ 453159 h 2271568"/>
                <a:gd name="connsiteX86" fmla="*/ 2142643 w 2255211"/>
                <a:gd name="connsiteY86" fmla="*/ 432954 h 2271568"/>
                <a:gd name="connsiteX87" fmla="*/ 2142643 w 2255211"/>
                <a:gd name="connsiteY87" fmla="*/ 401204 h 2271568"/>
                <a:gd name="connsiteX88" fmla="*/ 2145529 w 2255211"/>
                <a:gd name="connsiteY88" fmla="*/ 369454 h 2271568"/>
                <a:gd name="connsiteX89" fmla="*/ 2177279 w 2255211"/>
                <a:gd name="connsiteY89" fmla="*/ 337704 h 2271568"/>
                <a:gd name="connsiteX90" fmla="*/ 2209029 w 2255211"/>
                <a:gd name="connsiteY90" fmla="*/ 314613 h 2271568"/>
                <a:gd name="connsiteX91" fmla="*/ 2220575 w 2255211"/>
                <a:gd name="connsiteY91" fmla="*/ 294409 h 2271568"/>
                <a:gd name="connsiteX92" fmla="*/ 2240779 w 2255211"/>
                <a:gd name="connsiteY92" fmla="*/ 279977 h 2271568"/>
                <a:gd name="connsiteX93" fmla="*/ 2240779 w 2255211"/>
                <a:gd name="connsiteY93" fmla="*/ 259773 h 2271568"/>
                <a:gd name="connsiteX94" fmla="*/ 2223461 w 2255211"/>
                <a:gd name="connsiteY94" fmla="*/ 245341 h 2271568"/>
                <a:gd name="connsiteX95" fmla="*/ 2223461 w 2255211"/>
                <a:gd name="connsiteY95" fmla="*/ 245341 h 2271568"/>
                <a:gd name="connsiteX96" fmla="*/ 2235007 w 2255211"/>
                <a:gd name="connsiteY96" fmla="*/ 228023 h 2271568"/>
                <a:gd name="connsiteX97" fmla="*/ 2255211 w 2255211"/>
                <a:gd name="connsiteY97" fmla="*/ 207818 h 2271568"/>
                <a:gd name="connsiteX98" fmla="*/ 2246552 w 2255211"/>
                <a:gd name="connsiteY98" fmla="*/ 187613 h 2271568"/>
                <a:gd name="connsiteX99" fmla="*/ 2243666 w 2255211"/>
                <a:gd name="connsiteY99" fmla="*/ 147204 h 2271568"/>
                <a:gd name="connsiteX100" fmla="*/ 2243666 w 2255211"/>
                <a:gd name="connsiteY100" fmla="*/ 147204 h 2271568"/>
                <a:gd name="connsiteX101" fmla="*/ 2203257 w 2255211"/>
                <a:gd name="connsiteY101" fmla="*/ 150091 h 2271568"/>
                <a:gd name="connsiteX102" fmla="*/ 2180166 w 2255211"/>
                <a:gd name="connsiteY102" fmla="*/ 141432 h 2271568"/>
                <a:gd name="connsiteX103" fmla="*/ 2159961 w 2255211"/>
                <a:gd name="connsiteY103" fmla="*/ 101023 h 2271568"/>
                <a:gd name="connsiteX104" fmla="*/ 2165734 w 2255211"/>
                <a:gd name="connsiteY104" fmla="*/ 49068 h 2271568"/>
                <a:gd name="connsiteX105" fmla="*/ 2168620 w 2255211"/>
                <a:gd name="connsiteY105" fmla="*/ 0 h 2271568"/>
                <a:gd name="connsiteX106" fmla="*/ 2125325 w 2255211"/>
                <a:gd name="connsiteY106" fmla="*/ 5773 h 2271568"/>
                <a:gd name="connsiteX107" fmla="*/ 2087802 w 2255211"/>
                <a:gd name="connsiteY107" fmla="*/ 5773 h 2271568"/>
                <a:gd name="connsiteX108" fmla="*/ 2073370 w 2255211"/>
                <a:gd name="connsiteY108" fmla="*/ 51954 h 2271568"/>
                <a:gd name="connsiteX109" fmla="*/ 2073370 w 2255211"/>
                <a:gd name="connsiteY109" fmla="*/ 51954 h 2271568"/>
                <a:gd name="connsiteX110" fmla="*/ 2041620 w 2255211"/>
                <a:gd name="connsiteY110" fmla="*/ 89477 h 2271568"/>
                <a:gd name="connsiteX111" fmla="*/ 2006984 w 2255211"/>
                <a:gd name="connsiteY111" fmla="*/ 115454 h 2271568"/>
                <a:gd name="connsiteX112" fmla="*/ 2018529 w 2255211"/>
                <a:gd name="connsiteY112" fmla="*/ 147204 h 2271568"/>
                <a:gd name="connsiteX113" fmla="*/ 2006984 w 2255211"/>
                <a:gd name="connsiteY113" fmla="*/ 173182 h 2271568"/>
                <a:gd name="connsiteX114" fmla="*/ 1983893 w 2255211"/>
                <a:gd name="connsiteY114" fmla="*/ 202045 h 2271568"/>
                <a:gd name="connsiteX115" fmla="*/ 1963689 w 2255211"/>
                <a:gd name="connsiteY115" fmla="*/ 204932 h 2271568"/>
                <a:gd name="connsiteX116" fmla="*/ 1963689 w 2255211"/>
                <a:gd name="connsiteY116" fmla="*/ 204932 h 2271568"/>
                <a:gd name="connsiteX117" fmla="*/ 1957916 w 2255211"/>
                <a:gd name="connsiteY117" fmla="*/ 184727 h 2271568"/>
                <a:gd name="connsiteX118" fmla="*/ 1905961 w 2255211"/>
                <a:gd name="connsiteY118" fmla="*/ 239568 h 2271568"/>
                <a:gd name="connsiteX119" fmla="*/ 1905961 w 2255211"/>
                <a:gd name="connsiteY119" fmla="*/ 265545 h 2271568"/>
                <a:gd name="connsiteX120" fmla="*/ 1900189 w 2255211"/>
                <a:gd name="connsiteY120" fmla="*/ 303068 h 2271568"/>
                <a:gd name="connsiteX121" fmla="*/ 1851120 w 2255211"/>
                <a:gd name="connsiteY121" fmla="*/ 331932 h 2271568"/>
                <a:gd name="connsiteX122" fmla="*/ 1776075 w 2255211"/>
                <a:gd name="connsiteY122" fmla="*/ 372341 h 2271568"/>
                <a:gd name="connsiteX123" fmla="*/ 1755870 w 2255211"/>
                <a:gd name="connsiteY123" fmla="*/ 415636 h 2271568"/>
                <a:gd name="connsiteX124" fmla="*/ 1721234 w 2255211"/>
                <a:gd name="connsiteY124" fmla="*/ 404091 h 2271568"/>
                <a:gd name="connsiteX125" fmla="*/ 1614439 w 2255211"/>
                <a:gd name="connsiteY125" fmla="*/ 406977 h 2271568"/>
                <a:gd name="connsiteX126" fmla="*/ 1484552 w 2255211"/>
                <a:gd name="connsiteY126" fmla="*/ 406977 h 2271568"/>
                <a:gd name="connsiteX127" fmla="*/ 1302711 w 2255211"/>
                <a:gd name="connsiteY127" fmla="*/ 406977 h 2271568"/>
                <a:gd name="connsiteX128" fmla="*/ 1092007 w 2255211"/>
                <a:gd name="connsiteY128" fmla="*/ 412750 h 2271568"/>
                <a:gd name="connsiteX129" fmla="*/ 930370 w 2255211"/>
                <a:gd name="connsiteY129" fmla="*/ 404091 h 2271568"/>
                <a:gd name="connsiteX130" fmla="*/ 872643 w 2255211"/>
                <a:gd name="connsiteY130" fmla="*/ 401204 h 2271568"/>
                <a:gd name="connsiteX131" fmla="*/ 786052 w 2255211"/>
                <a:gd name="connsiteY131" fmla="*/ 386773 h 2271568"/>
                <a:gd name="connsiteX132" fmla="*/ 722552 w 2255211"/>
                <a:gd name="connsiteY132" fmla="*/ 381000 h 2271568"/>
                <a:gd name="connsiteX133" fmla="*/ 696575 w 2255211"/>
                <a:gd name="connsiteY133" fmla="*/ 427182 h 2271568"/>
                <a:gd name="connsiteX134" fmla="*/ 656166 w 2255211"/>
                <a:gd name="connsiteY134" fmla="*/ 415636 h 2271568"/>
                <a:gd name="connsiteX135" fmla="*/ 673484 w 2255211"/>
                <a:gd name="connsiteY135" fmla="*/ 479136 h 2271568"/>
                <a:gd name="connsiteX136" fmla="*/ 630189 w 2255211"/>
                <a:gd name="connsiteY136" fmla="*/ 487795 h 2271568"/>
                <a:gd name="connsiteX137" fmla="*/ 396393 w 2255211"/>
                <a:gd name="connsiteY137" fmla="*/ 652317 h 2271568"/>
                <a:gd name="connsiteX138" fmla="*/ 390620 w 2255211"/>
                <a:gd name="connsiteY138" fmla="*/ 874568 h 2271568"/>
                <a:gd name="connsiteX139" fmla="*/ 405052 w 2255211"/>
                <a:gd name="connsiteY139" fmla="*/ 877454 h 2271568"/>
                <a:gd name="connsiteX140" fmla="*/ 465666 w 2255211"/>
                <a:gd name="connsiteY140" fmla="*/ 877454 h 2271568"/>
                <a:gd name="connsiteX141" fmla="*/ 511848 w 2255211"/>
                <a:gd name="connsiteY141" fmla="*/ 952500 h 2271568"/>
                <a:gd name="connsiteX142" fmla="*/ 549370 w 2255211"/>
                <a:gd name="connsiteY142" fmla="*/ 990023 h 2271568"/>
                <a:gd name="connsiteX143" fmla="*/ 534939 w 2255211"/>
                <a:gd name="connsiteY143" fmla="*/ 1053523 h 2271568"/>
                <a:gd name="connsiteX144" fmla="*/ 459893 w 2255211"/>
                <a:gd name="connsiteY144" fmla="*/ 1047750 h 2271568"/>
                <a:gd name="connsiteX145" fmla="*/ 436802 w 2255211"/>
                <a:gd name="connsiteY145" fmla="*/ 1085273 h 2271568"/>
                <a:gd name="connsiteX146" fmla="*/ 396393 w 2255211"/>
                <a:gd name="connsiteY146" fmla="*/ 1065068 h 2271568"/>
                <a:gd name="connsiteX147" fmla="*/ 384848 w 2255211"/>
                <a:gd name="connsiteY147" fmla="*/ 1096818 h 2271568"/>
                <a:gd name="connsiteX148" fmla="*/ 361757 w 2255211"/>
                <a:gd name="connsiteY148" fmla="*/ 1096818 h 2271568"/>
                <a:gd name="connsiteX149" fmla="*/ 315575 w 2255211"/>
                <a:gd name="connsiteY149" fmla="*/ 1143000 h 2271568"/>
                <a:gd name="connsiteX150" fmla="*/ 298257 w 2255211"/>
                <a:gd name="connsiteY150" fmla="*/ 1102591 h 2271568"/>
                <a:gd name="connsiteX151" fmla="*/ 194348 w 2255211"/>
                <a:gd name="connsiteY151" fmla="*/ 1099704 h 2271568"/>
                <a:gd name="connsiteX152" fmla="*/ 130848 w 2255211"/>
                <a:gd name="connsiteY152" fmla="*/ 1105477 h 2271568"/>
                <a:gd name="connsiteX153" fmla="*/ 110644 w 2255211"/>
                <a:gd name="connsiteY153" fmla="*/ 1128568 h 2271568"/>
                <a:gd name="connsiteX154" fmla="*/ 55802 w 2255211"/>
                <a:gd name="connsiteY154" fmla="*/ 1117023 h 2271568"/>
                <a:gd name="connsiteX155" fmla="*/ 3848 w 2255211"/>
                <a:gd name="connsiteY155" fmla="*/ 1148773 h 2271568"/>
                <a:gd name="connsiteX156" fmla="*/ 3848 w 2255211"/>
                <a:gd name="connsiteY156" fmla="*/ 1157433 h 2271568"/>
                <a:gd name="connsiteX157" fmla="*/ 32711 w 2255211"/>
                <a:gd name="connsiteY157" fmla="*/ 1183409 h 2271568"/>
                <a:gd name="connsiteX158" fmla="*/ 101984 w 2255211"/>
                <a:gd name="connsiteY158" fmla="*/ 1218045 h 2271568"/>
                <a:gd name="connsiteX159" fmla="*/ 127961 w 2255211"/>
                <a:gd name="connsiteY159" fmla="*/ 1226704 h 2271568"/>
                <a:gd name="connsiteX160" fmla="*/ 136620 w 2255211"/>
                <a:gd name="connsiteY160" fmla="*/ 1246909 h 2271568"/>
                <a:gd name="connsiteX161" fmla="*/ 171257 w 2255211"/>
                <a:gd name="connsiteY161" fmla="*/ 1272886 h 2271568"/>
                <a:gd name="connsiteX162" fmla="*/ 174143 w 2255211"/>
                <a:gd name="connsiteY162" fmla="*/ 1324841 h 2271568"/>
                <a:gd name="connsiteX163" fmla="*/ 171257 w 2255211"/>
                <a:gd name="connsiteY163" fmla="*/ 1365250 h 2271568"/>
                <a:gd name="connsiteX164" fmla="*/ 205893 w 2255211"/>
                <a:gd name="connsiteY164" fmla="*/ 1385454 h 2271568"/>
                <a:gd name="connsiteX165" fmla="*/ 231870 w 2255211"/>
                <a:gd name="connsiteY165" fmla="*/ 1405659 h 2271568"/>
                <a:gd name="connsiteX166" fmla="*/ 205893 w 2255211"/>
                <a:gd name="connsiteY166" fmla="*/ 1448954 h 2271568"/>
                <a:gd name="connsiteX167" fmla="*/ 182802 w 2255211"/>
                <a:gd name="connsiteY167" fmla="*/ 1483591 h 2271568"/>
                <a:gd name="connsiteX168" fmla="*/ 203007 w 2255211"/>
                <a:gd name="connsiteY168" fmla="*/ 1500909 h 2271568"/>
                <a:gd name="connsiteX169" fmla="*/ 200120 w 2255211"/>
                <a:gd name="connsiteY169" fmla="*/ 1593273 h 2271568"/>
                <a:gd name="connsiteX170" fmla="*/ 217439 w 2255211"/>
                <a:gd name="connsiteY170" fmla="*/ 1607704 h 2271568"/>
                <a:gd name="connsiteX171" fmla="*/ 217439 w 2255211"/>
                <a:gd name="connsiteY171" fmla="*/ 1636568 h 2271568"/>
                <a:gd name="connsiteX172" fmla="*/ 240529 w 2255211"/>
                <a:gd name="connsiteY172" fmla="*/ 1636568 h 2271568"/>
                <a:gd name="connsiteX173" fmla="*/ 266507 w 2255211"/>
                <a:gd name="connsiteY173" fmla="*/ 1587500 h 2271568"/>
                <a:gd name="connsiteX174" fmla="*/ 327121 w 2255211"/>
                <a:gd name="connsiteY174" fmla="*/ 1590386 h 2271568"/>
                <a:gd name="connsiteX175" fmla="*/ 315575 w 2255211"/>
                <a:gd name="connsiteY175" fmla="*/ 1480704 h 2271568"/>
                <a:gd name="connsiteX176" fmla="*/ 353098 w 2255211"/>
                <a:gd name="connsiteY176" fmla="*/ 1498023 h 2271568"/>
                <a:gd name="connsiteX177" fmla="*/ 370416 w 2255211"/>
                <a:gd name="connsiteY177" fmla="*/ 1472045 h 2271568"/>
                <a:gd name="connsiteX178" fmla="*/ 459893 w 2255211"/>
                <a:gd name="connsiteY178" fmla="*/ 1492250 h 2271568"/>
                <a:gd name="connsiteX179" fmla="*/ 436802 w 2255211"/>
                <a:gd name="connsiteY179" fmla="*/ 1622136 h 2271568"/>
                <a:gd name="connsiteX180" fmla="*/ 416598 w 2255211"/>
                <a:gd name="connsiteY180" fmla="*/ 1645228 h 2271568"/>
                <a:gd name="connsiteX181" fmla="*/ 393507 w 2255211"/>
                <a:gd name="connsiteY181" fmla="*/ 1752023 h 2271568"/>
                <a:gd name="connsiteX182" fmla="*/ 442575 w 2255211"/>
                <a:gd name="connsiteY182" fmla="*/ 1757795 h 2271568"/>
                <a:gd name="connsiteX183" fmla="*/ 431029 w 2255211"/>
                <a:gd name="connsiteY183" fmla="*/ 1867477 h 2271568"/>
                <a:gd name="connsiteX184" fmla="*/ 341552 w 2255211"/>
                <a:gd name="connsiteY184" fmla="*/ 1887682 h 2271568"/>
                <a:gd name="connsiteX185" fmla="*/ 318461 w 2255211"/>
                <a:gd name="connsiteY185" fmla="*/ 1913659 h 2271568"/>
                <a:gd name="connsiteX186" fmla="*/ 338666 w 2255211"/>
                <a:gd name="connsiteY186" fmla="*/ 1936750 h 2271568"/>
                <a:gd name="connsiteX187" fmla="*/ 341552 w 2255211"/>
                <a:gd name="connsiteY187" fmla="*/ 2020454 h 2271568"/>
                <a:gd name="connsiteX188" fmla="*/ 355984 w 2255211"/>
                <a:gd name="connsiteY188" fmla="*/ 2037773 h 2271568"/>
                <a:gd name="connsiteX189" fmla="*/ 335779 w 2255211"/>
                <a:gd name="connsiteY189" fmla="*/ 2075295 h 2271568"/>
                <a:gd name="connsiteX190" fmla="*/ 341552 w 2255211"/>
                <a:gd name="connsiteY190" fmla="*/ 2176318 h 2271568"/>
                <a:gd name="connsiteX191" fmla="*/ 399279 w 2255211"/>
                <a:gd name="connsiteY191" fmla="*/ 2187863 h 2271568"/>
                <a:gd name="connsiteX192" fmla="*/ 407939 w 2255211"/>
                <a:gd name="connsiteY192" fmla="*/ 2231159 h 2271568"/>
                <a:gd name="connsiteX193" fmla="*/ 482984 w 2255211"/>
                <a:gd name="connsiteY193" fmla="*/ 2271568 h 2271568"/>
                <a:gd name="connsiteX0" fmla="*/ 482984 w 2255211"/>
                <a:gd name="connsiteY0" fmla="*/ 2271568 h 2271568"/>
                <a:gd name="connsiteX1" fmla="*/ 494529 w 2255211"/>
                <a:gd name="connsiteY1" fmla="*/ 2193636 h 2271568"/>
                <a:gd name="connsiteX2" fmla="*/ 503189 w 2255211"/>
                <a:gd name="connsiteY2" fmla="*/ 2167659 h 2271568"/>
                <a:gd name="connsiteX3" fmla="*/ 526279 w 2255211"/>
                <a:gd name="connsiteY3" fmla="*/ 2167659 h 2271568"/>
                <a:gd name="connsiteX4" fmla="*/ 552257 w 2255211"/>
                <a:gd name="connsiteY4" fmla="*/ 2150341 h 2271568"/>
                <a:gd name="connsiteX5" fmla="*/ 592666 w 2255211"/>
                <a:gd name="connsiteY5" fmla="*/ 2150341 h 2271568"/>
                <a:gd name="connsiteX6" fmla="*/ 633075 w 2255211"/>
                <a:gd name="connsiteY6" fmla="*/ 2112818 h 2271568"/>
                <a:gd name="connsiteX7" fmla="*/ 667711 w 2255211"/>
                <a:gd name="connsiteY7" fmla="*/ 2124363 h 2271568"/>
                <a:gd name="connsiteX8" fmla="*/ 699461 w 2255211"/>
                <a:gd name="connsiteY8" fmla="*/ 2098386 h 2271568"/>
                <a:gd name="connsiteX9" fmla="*/ 708120 w 2255211"/>
                <a:gd name="connsiteY9" fmla="*/ 2052204 h 2271568"/>
                <a:gd name="connsiteX10" fmla="*/ 751416 w 2255211"/>
                <a:gd name="connsiteY10" fmla="*/ 2060863 h 2271568"/>
                <a:gd name="connsiteX11" fmla="*/ 751416 w 2255211"/>
                <a:gd name="connsiteY11" fmla="*/ 2029113 h 2271568"/>
                <a:gd name="connsiteX12" fmla="*/ 728325 w 2255211"/>
                <a:gd name="connsiteY12" fmla="*/ 2000250 h 2271568"/>
                <a:gd name="connsiteX13" fmla="*/ 687916 w 2255211"/>
                <a:gd name="connsiteY13" fmla="*/ 1988704 h 2271568"/>
                <a:gd name="connsiteX14" fmla="*/ 702348 w 2255211"/>
                <a:gd name="connsiteY14" fmla="*/ 1913659 h 2271568"/>
                <a:gd name="connsiteX15" fmla="*/ 754302 w 2255211"/>
                <a:gd name="connsiteY15" fmla="*/ 1928091 h 2271568"/>
                <a:gd name="connsiteX16" fmla="*/ 762961 w 2255211"/>
                <a:gd name="connsiteY16" fmla="*/ 1899227 h 2271568"/>
                <a:gd name="connsiteX17" fmla="*/ 800484 w 2255211"/>
                <a:gd name="connsiteY17" fmla="*/ 1913659 h 2271568"/>
                <a:gd name="connsiteX18" fmla="*/ 812029 w 2255211"/>
                <a:gd name="connsiteY18" fmla="*/ 1879023 h 2271568"/>
                <a:gd name="connsiteX19" fmla="*/ 849552 w 2255211"/>
                <a:gd name="connsiteY19" fmla="*/ 1879023 h 2271568"/>
                <a:gd name="connsiteX20" fmla="*/ 866870 w 2255211"/>
                <a:gd name="connsiteY20" fmla="*/ 1884795 h 2271568"/>
                <a:gd name="connsiteX21" fmla="*/ 866870 w 2255211"/>
                <a:gd name="connsiteY21" fmla="*/ 1916545 h 2271568"/>
                <a:gd name="connsiteX22" fmla="*/ 915939 w 2255211"/>
                <a:gd name="connsiteY22" fmla="*/ 1930977 h 2271568"/>
                <a:gd name="connsiteX23" fmla="*/ 924598 w 2255211"/>
                <a:gd name="connsiteY23" fmla="*/ 1899227 h 2271568"/>
                <a:gd name="connsiteX24" fmla="*/ 996757 w 2255211"/>
                <a:gd name="connsiteY24" fmla="*/ 1907886 h 2271568"/>
                <a:gd name="connsiteX25" fmla="*/ 1040052 w 2255211"/>
                <a:gd name="connsiteY25" fmla="*/ 1930977 h 2271568"/>
                <a:gd name="connsiteX26" fmla="*/ 1063143 w 2255211"/>
                <a:gd name="connsiteY26" fmla="*/ 1902113 h 2271568"/>
                <a:gd name="connsiteX27" fmla="*/ 1083348 w 2255211"/>
                <a:gd name="connsiteY27" fmla="*/ 1858818 h 2271568"/>
                <a:gd name="connsiteX28" fmla="*/ 1100666 w 2255211"/>
                <a:gd name="connsiteY28" fmla="*/ 1876136 h 2271568"/>
                <a:gd name="connsiteX29" fmla="*/ 1126643 w 2255211"/>
                <a:gd name="connsiteY29" fmla="*/ 1867477 h 2271568"/>
                <a:gd name="connsiteX30" fmla="*/ 1135302 w 2255211"/>
                <a:gd name="connsiteY30" fmla="*/ 1832841 h 2271568"/>
                <a:gd name="connsiteX31" fmla="*/ 1181484 w 2255211"/>
                <a:gd name="connsiteY31" fmla="*/ 1855932 h 2271568"/>
                <a:gd name="connsiteX32" fmla="*/ 1187257 w 2255211"/>
                <a:gd name="connsiteY32" fmla="*/ 1783773 h 2271568"/>
                <a:gd name="connsiteX33" fmla="*/ 1213234 w 2255211"/>
                <a:gd name="connsiteY33" fmla="*/ 1801091 h 2271568"/>
                <a:gd name="connsiteX34" fmla="*/ 1224779 w 2255211"/>
                <a:gd name="connsiteY34" fmla="*/ 1769341 h 2271568"/>
                <a:gd name="connsiteX35" fmla="*/ 1302711 w 2255211"/>
                <a:gd name="connsiteY35" fmla="*/ 1783773 h 2271568"/>
                <a:gd name="connsiteX36" fmla="*/ 1383529 w 2255211"/>
                <a:gd name="connsiteY36" fmla="*/ 1780886 h 2271568"/>
                <a:gd name="connsiteX37" fmla="*/ 1447029 w 2255211"/>
                <a:gd name="connsiteY37" fmla="*/ 1780886 h 2271568"/>
                <a:gd name="connsiteX38" fmla="*/ 1484552 w 2255211"/>
                <a:gd name="connsiteY38" fmla="*/ 1769341 h 2271568"/>
                <a:gd name="connsiteX39" fmla="*/ 1524961 w 2255211"/>
                <a:gd name="connsiteY39" fmla="*/ 1746250 h 2271568"/>
                <a:gd name="connsiteX40" fmla="*/ 1504757 w 2255211"/>
                <a:gd name="connsiteY40" fmla="*/ 1717386 h 2271568"/>
                <a:gd name="connsiteX41" fmla="*/ 1524961 w 2255211"/>
                <a:gd name="connsiteY41" fmla="*/ 1688523 h 2271568"/>
                <a:gd name="connsiteX42" fmla="*/ 1524961 w 2255211"/>
                <a:gd name="connsiteY42" fmla="*/ 1651000 h 2271568"/>
                <a:gd name="connsiteX43" fmla="*/ 1516302 w 2255211"/>
                <a:gd name="connsiteY43" fmla="*/ 1627909 h 2271568"/>
                <a:gd name="connsiteX44" fmla="*/ 1542279 w 2255211"/>
                <a:gd name="connsiteY44" fmla="*/ 1593273 h 2271568"/>
                <a:gd name="connsiteX45" fmla="*/ 1542279 w 2255211"/>
                <a:gd name="connsiteY45" fmla="*/ 1558636 h 2271568"/>
                <a:gd name="connsiteX46" fmla="*/ 1522075 w 2255211"/>
                <a:gd name="connsiteY46" fmla="*/ 1526886 h 2271568"/>
                <a:gd name="connsiteX47" fmla="*/ 1522075 w 2255211"/>
                <a:gd name="connsiteY47" fmla="*/ 1500909 h 2271568"/>
                <a:gd name="connsiteX48" fmla="*/ 1524961 w 2255211"/>
                <a:gd name="connsiteY48" fmla="*/ 1469159 h 2271568"/>
                <a:gd name="connsiteX49" fmla="*/ 1504757 w 2255211"/>
                <a:gd name="connsiteY49" fmla="*/ 1434523 h 2271568"/>
                <a:gd name="connsiteX50" fmla="*/ 1501870 w 2255211"/>
                <a:gd name="connsiteY50" fmla="*/ 1414318 h 2271568"/>
                <a:gd name="connsiteX51" fmla="*/ 1522075 w 2255211"/>
                <a:gd name="connsiteY51" fmla="*/ 1368136 h 2271568"/>
                <a:gd name="connsiteX52" fmla="*/ 1510529 w 2255211"/>
                <a:gd name="connsiteY52" fmla="*/ 1336386 h 2271568"/>
                <a:gd name="connsiteX53" fmla="*/ 1527848 w 2255211"/>
                <a:gd name="connsiteY53" fmla="*/ 1304636 h 2271568"/>
                <a:gd name="connsiteX54" fmla="*/ 1533620 w 2255211"/>
                <a:gd name="connsiteY54" fmla="*/ 1261341 h 2271568"/>
                <a:gd name="connsiteX55" fmla="*/ 1533620 w 2255211"/>
                <a:gd name="connsiteY55" fmla="*/ 1223818 h 2271568"/>
                <a:gd name="connsiteX56" fmla="*/ 1571143 w 2255211"/>
                <a:gd name="connsiteY56" fmla="*/ 1166091 h 2271568"/>
                <a:gd name="connsiteX57" fmla="*/ 1556711 w 2255211"/>
                <a:gd name="connsiteY57" fmla="*/ 1148773 h 2271568"/>
                <a:gd name="connsiteX58" fmla="*/ 1536507 w 2255211"/>
                <a:gd name="connsiteY58" fmla="*/ 1131454 h 2271568"/>
                <a:gd name="connsiteX59" fmla="*/ 1542279 w 2255211"/>
                <a:gd name="connsiteY59" fmla="*/ 1096818 h 2271568"/>
                <a:gd name="connsiteX60" fmla="*/ 1542279 w 2255211"/>
                <a:gd name="connsiteY60" fmla="*/ 1076613 h 2271568"/>
                <a:gd name="connsiteX61" fmla="*/ 1530734 w 2255211"/>
                <a:gd name="connsiteY61" fmla="*/ 1059295 h 2271568"/>
                <a:gd name="connsiteX62" fmla="*/ 1553825 w 2255211"/>
                <a:gd name="connsiteY62" fmla="*/ 1030432 h 2271568"/>
                <a:gd name="connsiteX63" fmla="*/ 1545166 w 2255211"/>
                <a:gd name="connsiteY63" fmla="*/ 995795 h 2271568"/>
                <a:gd name="connsiteX64" fmla="*/ 1585575 w 2255211"/>
                <a:gd name="connsiteY64" fmla="*/ 943841 h 2271568"/>
                <a:gd name="connsiteX65" fmla="*/ 1623098 w 2255211"/>
                <a:gd name="connsiteY65" fmla="*/ 914977 h 2271568"/>
                <a:gd name="connsiteX66" fmla="*/ 1643302 w 2255211"/>
                <a:gd name="connsiteY66" fmla="*/ 958273 h 2271568"/>
                <a:gd name="connsiteX67" fmla="*/ 1666393 w 2255211"/>
                <a:gd name="connsiteY67" fmla="*/ 949613 h 2271568"/>
                <a:gd name="connsiteX68" fmla="*/ 1672166 w 2255211"/>
                <a:gd name="connsiteY68" fmla="*/ 935182 h 2271568"/>
                <a:gd name="connsiteX69" fmla="*/ 1698143 w 2255211"/>
                <a:gd name="connsiteY69" fmla="*/ 906318 h 2271568"/>
                <a:gd name="connsiteX70" fmla="*/ 1727007 w 2255211"/>
                <a:gd name="connsiteY70" fmla="*/ 883227 h 2271568"/>
                <a:gd name="connsiteX71" fmla="*/ 1735666 w 2255211"/>
                <a:gd name="connsiteY71" fmla="*/ 863023 h 2271568"/>
                <a:gd name="connsiteX72" fmla="*/ 1729893 w 2255211"/>
                <a:gd name="connsiteY72" fmla="*/ 842818 h 2271568"/>
                <a:gd name="connsiteX73" fmla="*/ 1758757 w 2255211"/>
                <a:gd name="connsiteY73" fmla="*/ 782204 h 2271568"/>
                <a:gd name="connsiteX74" fmla="*/ 1796279 w 2255211"/>
                <a:gd name="connsiteY74" fmla="*/ 747568 h 2271568"/>
                <a:gd name="connsiteX75" fmla="*/ 1856893 w 2255211"/>
                <a:gd name="connsiteY75" fmla="*/ 718704 h 2271568"/>
                <a:gd name="connsiteX76" fmla="*/ 1894416 w 2255211"/>
                <a:gd name="connsiteY76" fmla="*/ 698500 h 2271568"/>
                <a:gd name="connsiteX77" fmla="*/ 1897302 w 2255211"/>
                <a:gd name="connsiteY77" fmla="*/ 658091 h 2271568"/>
                <a:gd name="connsiteX78" fmla="*/ 1917507 w 2255211"/>
                <a:gd name="connsiteY78" fmla="*/ 620568 h 2271568"/>
                <a:gd name="connsiteX79" fmla="*/ 1934825 w 2255211"/>
                <a:gd name="connsiteY79" fmla="*/ 609023 h 2271568"/>
                <a:gd name="connsiteX80" fmla="*/ 1949257 w 2255211"/>
                <a:gd name="connsiteY80" fmla="*/ 571500 h 2271568"/>
                <a:gd name="connsiteX81" fmla="*/ 1972348 w 2255211"/>
                <a:gd name="connsiteY81" fmla="*/ 539750 h 2271568"/>
                <a:gd name="connsiteX82" fmla="*/ 2015643 w 2255211"/>
                <a:gd name="connsiteY82" fmla="*/ 510886 h 2271568"/>
                <a:gd name="connsiteX83" fmla="*/ 2056052 w 2255211"/>
                <a:gd name="connsiteY83" fmla="*/ 496454 h 2271568"/>
                <a:gd name="connsiteX84" fmla="*/ 2076257 w 2255211"/>
                <a:gd name="connsiteY84" fmla="*/ 470477 h 2271568"/>
                <a:gd name="connsiteX85" fmla="*/ 2102234 w 2255211"/>
                <a:gd name="connsiteY85" fmla="*/ 453159 h 2271568"/>
                <a:gd name="connsiteX86" fmla="*/ 2142643 w 2255211"/>
                <a:gd name="connsiteY86" fmla="*/ 432954 h 2271568"/>
                <a:gd name="connsiteX87" fmla="*/ 2142643 w 2255211"/>
                <a:gd name="connsiteY87" fmla="*/ 401204 h 2271568"/>
                <a:gd name="connsiteX88" fmla="*/ 2145529 w 2255211"/>
                <a:gd name="connsiteY88" fmla="*/ 369454 h 2271568"/>
                <a:gd name="connsiteX89" fmla="*/ 2177279 w 2255211"/>
                <a:gd name="connsiteY89" fmla="*/ 337704 h 2271568"/>
                <a:gd name="connsiteX90" fmla="*/ 2209029 w 2255211"/>
                <a:gd name="connsiteY90" fmla="*/ 314613 h 2271568"/>
                <a:gd name="connsiteX91" fmla="*/ 2220575 w 2255211"/>
                <a:gd name="connsiteY91" fmla="*/ 294409 h 2271568"/>
                <a:gd name="connsiteX92" fmla="*/ 2240779 w 2255211"/>
                <a:gd name="connsiteY92" fmla="*/ 279977 h 2271568"/>
                <a:gd name="connsiteX93" fmla="*/ 2240779 w 2255211"/>
                <a:gd name="connsiteY93" fmla="*/ 259773 h 2271568"/>
                <a:gd name="connsiteX94" fmla="*/ 2223461 w 2255211"/>
                <a:gd name="connsiteY94" fmla="*/ 245341 h 2271568"/>
                <a:gd name="connsiteX95" fmla="*/ 2223461 w 2255211"/>
                <a:gd name="connsiteY95" fmla="*/ 245341 h 2271568"/>
                <a:gd name="connsiteX96" fmla="*/ 2235007 w 2255211"/>
                <a:gd name="connsiteY96" fmla="*/ 228023 h 2271568"/>
                <a:gd name="connsiteX97" fmla="*/ 2255211 w 2255211"/>
                <a:gd name="connsiteY97" fmla="*/ 207818 h 2271568"/>
                <a:gd name="connsiteX98" fmla="*/ 2246552 w 2255211"/>
                <a:gd name="connsiteY98" fmla="*/ 187613 h 2271568"/>
                <a:gd name="connsiteX99" fmla="*/ 2243666 w 2255211"/>
                <a:gd name="connsiteY99" fmla="*/ 147204 h 2271568"/>
                <a:gd name="connsiteX100" fmla="*/ 2243666 w 2255211"/>
                <a:gd name="connsiteY100" fmla="*/ 147204 h 2271568"/>
                <a:gd name="connsiteX101" fmla="*/ 2203257 w 2255211"/>
                <a:gd name="connsiteY101" fmla="*/ 150091 h 2271568"/>
                <a:gd name="connsiteX102" fmla="*/ 2180166 w 2255211"/>
                <a:gd name="connsiteY102" fmla="*/ 141432 h 2271568"/>
                <a:gd name="connsiteX103" fmla="*/ 2159961 w 2255211"/>
                <a:gd name="connsiteY103" fmla="*/ 101023 h 2271568"/>
                <a:gd name="connsiteX104" fmla="*/ 2165734 w 2255211"/>
                <a:gd name="connsiteY104" fmla="*/ 49068 h 2271568"/>
                <a:gd name="connsiteX105" fmla="*/ 2168620 w 2255211"/>
                <a:gd name="connsiteY105" fmla="*/ 0 h 2271568"/>
                <a:gd name="connsiteX106" fmla="*/ 2125325 w 2255211"/>
                <a:gd name="connsiteY106" fmla="*/ 5773 h 2271568"/>
                <a:gd name="connsiteX107" fmla="*/ 2087802 w 2255211"/>
                <a:gd name="connsiteY107" fmla="*/ 5773 h 2271568"/>
                <a:gd name="connsiteX108" fmla="*/ 2073370 w 2255211"/>
                <a:gd name="connsiteY108" fmla="*/ 51954 h 2271568"/>
                <a:gd name="connsiteX109" fmla="*/ 2073370 w 2255211"/>
                <a:gd name="connsiteY109" fmla="*/ 51954 h 2271568"/>
                <a:gd name="connsiteX110" fmla="*/ 2041620 w 2255211"/>
                <a:gd name="connsiteY110" fmla="*/ 89477 h 2271568"/>
                <a:gd name="connsiteX111" fmla="*/ 2006984 w 2255211"/>
                <a:gd name="connsiteY111" fmla="*/ 115454 h 2271568"/>
                <a:gd name="connsiteX112" fmla="*/ 2018529 w 2255211"/>
                <a:gd name="connsiteY112" fmla="*/ 147204 h 2271568"/>
                <a:gd name="connsiteX113" fmla="*/ 2006984 w 2255211"/>
                <a:gd name="connsiteY113" fmla="*/ 173182 h 2271568"/>
                <a:gd name="connsiteX114" fmla="*/ 1983893 w 2255211"/>
                <a:gd name="connsiteY114" fmla="*/ 202045 h 2271568"/>
                <a:gd name="connsiteX115" fmla="*/ 1963689 w 2255211"/>
                <a:gd name="connsiteY115" fmla="*/ 204932 h 2271568"/>
                <a:gd name="connsiteX116" fmla="*/ 1963689 w 2255211"/>
                <a:gd name="connsiteY116" fmla="*/ 204932 h 2271568"/>
                <a:gd name="connsiteX117" fmla="*/ 1957916 w 2255211"/>
                <a:gd name="connsiteY117" fmla="*/ 184727 h 2271568"/>
                <a:gd name="connsiteX118" fmla="*/ 1905961 w 2255211"/>
                <a:gd name="connsiteY118" fmla="*/ 239568 h 2271568"/>
                <a:gd name="connsiteX119" fmla="*/ 1905961 w 2255211"/>
                <a:gd name="connsiteY119" fmla="*/ 265545 h 2271568"/>
                <a:gd name="connsiteX120" fmla="*/ 1900189 w 2255211"/>
                <a:gd name="connsiteY120" fmla="*/ 303068 h 2271568"/>
                <a:gd name="connsiteX121" fmla="*/ 1851120 w 2255211"/>
                <a:gd name="connsiteY121" fmla="*/ 331932 h 2271568"/>
                <a:gd name="connsiteX122" fmla="*/ 1776075 w 2255211"/>
                <a:gd name="connsiteY122" fmla="*/ 372341 h 2271568"/>
                <a:gd name="connsiteX123" fmla="*/ 1755870 w 2255211"/>
                <a:gd name="connsiteY123" fmla="*/ 415636 h 2271568"/>
                <a:gd name="connsiteX124" fmla="*/ 1721234 w 2255211"/>
                <a:gd name="connsiteY124" fmla="*/ 404091 h 2271568"/>
                <a:gd name="connsiteX125" fmla="*/ 1614439 w 2255211"/>
                <a:gd name="connsiteY125" fmla="*/ 406977 h 2271568"/>
                <a:gd name="connsiteX126" fmla="*/ 1484552 w 2255211"/>
                <a:gd name="connsiteY126" fmla="*/ 406977 h 2271568"/>
                <a:gd name="connsiteX127" fmla="*/ 1302711 w 2255211"/>
                <a:gd name="connsiteY127" fmla="*/ 406977 h 2271568"/>
                <a:gd name="connsiteX128" fmla="*/ 1092007 w 2255211"/>
                <a:gd name="connsiteY128" fmla="*/ 412750 h 2271568"/>
                <a:gd name="connsiteX129" fmla="*/ 930370 w 2255211"/>
                <a:gd name="connsiteY129" fmla="*/ 404091 h 2271568"/>
                <a:gd name="connsiteX130" fmla="*/ 872643 w 2255211"/>
                <a:gd name="connsiteY130" fmla="*/ 401204 h 2271568"/>
                <a:gd name="connsiteX131" fmla="*/ 786052 w 2255211"/>
                <a:gd name="connsiteY131" fmla="*/ 386773 h 2271568"/>
                <a:gd name="connsiteX132" fmla="*/ 722552 w 2255211"/>
                <a:gd name="connsiteY132" fmla="*/ 381000 h 2271568"/>
                <a:gd name="connsiteX133" fmla="*/ 696575 w 2255211"/>
                <a:gd name="connsiteY133" fmla="*/ 427182 h 2271568"/>
                <a:gd name="connsiteX134" fmla="*/ 656166 w 2255211"/>
                <a:gd name="connsiteY134" fmla="*/ 415636 h 2271568"/>
                <a:gd name="connsiteX135" fmla="*/ 673484 w 2255211"/>
                <a:gd name="connsiteY135" fmla="*/ 479136 h 2271568"/>
                <a:gd name="connsiteX136" fmla="*/ 630189 w 2255211"/>
                <a:gd name="connsiteY136" fmla="*/ 487795 h 2271568"/>
                <a:gd name="connsiteX137" fmla="*/ 396393 w 2255211"/>
                <a:gd name="connsiteY137" fmla="*/ 652317 h 2271568"/>
                <a:gd name="connsiteX138" fmla="*/ 390620 w 2255211"/>
                <a:gd name="connsiteY138" fmla="*/ 874568 h 2271568"/>
                <a:gd name="connsiteX139" fmla="*/ 405052 w 2255211"/>
                <a:gd name="connsiteY139" fmla="*/ 877454 h 2271568"/>
                <a:gd name="connsiteX140" fmla="*/ 465666 w 2255211"/>
                <a:gd name="connsiteY140" fmla="*/ 877454 h 2271568"/>
                <a:gd name="connsiteX141" fmla="*/ 511848 w 2255211"/>
                <a:gd name="connsiteY141" fmla="*/ 952500 h 2271568"/>
                <a:gd name="connsiteX142" fmla="*/ 549370 w 2255211"/>
                <a:gd name="connsiteY142" fmla="*/ 990023 h 2271568"/>
                <a:gd name="connsiteX143" fmla="*/ 534939 w 2255211"/>
                <a:gd name="connsiteY143" fmla="*/ 1053523 h 2271568"/>
                <a:gd name="connsiteX144" fmla="*/ 459893 w 2255211"/>
                <a:gd name="connsiteY144" fmla="*/ 1047750 h 2271568"/>
                <a:gd name="connsiteX145" fmla="*/ 436802 w 2255211"/>
                <a:gd name="connsiteY145" fmla="*/ 1085273 h 2271568"/>
                <a:gd name="connsiteX146" fmla="*/ 396393 w 2255211"/>
                <a:gd name="connsiteY146" fmla="*/ 1065068 h 2271568"/>
                <a:gd name="connsiteX147" fmla="*/ 384848 w 2255211"/>
                <a:gd name="connsiteY147" fmla="*/ 1096818 h 2271568"/>
                <a:gd name="connsiteX148" fmla="*/ 361757 w 2255211"/>
                <a:gd name="connsiteY148" fmla="*/ 1096818 h 2271568"/>
                <a:gd name="connsiteX149" fmla="*/ 315575 w 2255211"/>
                <a:gd name="connsiteY149" fmla="*/ 1143000 h 2271568"/>
                <a:gd name="connsiteX150" fmla="*/ 298257 w 2255211"/>
                <a:gd name="connsiteY150" fmla="*/ 1102591 h 2271568"/>
                <a:gd name="connsiteX151" fmla="*/ 194348 w 2255211"/>
                <a:gd name="connsiteY151" fmla="*/ 1099704 h 2271568"/>
                <a:gd name="connsiteX152" fmla="*/ 130848 w 2255211"/>
                <a:gd name="connsiteY152" fmla="*/ 1105477 h 2271568"/>
                <a:gd name="connsiteX153" fmla="*/ 110644 w 2255211"/>
                <a:gd name="connsiteY153" fmla="*/ 1128568 h 2271568"/>
                <a:gd name="connsiteX154" fmla="*/ 55802 w 2255211"/>
                <a:gd name="connsiteY154" fmla="*/ 1117023 h 2271568"/>
                <a:gd name="connsiteX155" fmla="*/ 3848 w 2255211"/>
                <a:gd name="connsiteY155" fmla="*/ 1148773 h 2271568"/>
                <a:gd name="connsiteX156" fmla="*/ 3848 w 2255211"/>
                <a:gd name="connsiteY156" fmla="*/ 1157433 h 2271568"/>
                <a:gd name="connsiteX157" fmla="*/ 32711 w 2255211"/>
                <a:gd name="connsiteY157" fmla="*/ 1183409 h 2271568"/>
                <a:gd name="connsiteX158" fmla="*/ 101984 w 2255211"/>
                <a:gd name="connsiteY158" fmla="*/ 1218045 h 2271568"/>
                <a:gd name="connsiteX159" fmla="*/ 127961 w 2255211"/>
                <a:gd name="connsiteY159" fmla="*/ 1226704 h 2271568"/>
                <a:gd name="connsiteX160" fmla="*/ 136620 w 2255211"/>
                <a:gd name="connsiteY160" fmla="*/ 1246909 h 2271568"/>
                <a:gd name="connsiteX161" fmla="*/ 171257 w 2255211"/>
                <a:gd name="connsiteY161" fmla="*/ 1272886 h 2271568"/>
                <a:gd name="connsiteX162" fmla="*/ 174143 w 2255211"/>
                <a:gd name="connsiteY162" fmla="*/ 1324841 h 2271568"/>
                <a:gd name="connsiteX163" fmla="*/ 171257 w 2255211"/>
                <a:gd name="connsiteY163" fmla="*/ 1365250 h 2271568"/>
                <a:gd name="connsiteX164" fmla="*/ 205893 w 2255211"/>
                <a:gd name="connsiteY164" fmla="*/ 1385454 h 2271568"/>
                <a:gd name="connsiteX165" fmla="*/ 231870 w 2255211"/>
                <a:gd name="connsiteY165" fmla="*/ 1405659 h 2271568"/>
                <a:gd name="connsiteX166" fmla="*/ 205893 w 2255211"/>
                <a:gd name="connsiteY166" fmla="*/ 1448954 h 2271568"/>
                <a:gd name="connsiteX167" fmla="*/ 182802 w 2255211"/>
                <a:gd name="connsiteY167" fmla="*/ 1483591 h 2271568"/>
                <a:gd name="connsiteX168" fmla="*/ 203007 w 2255211"/>
                <a:gd name="connsiteY168" fmla="*/ 1500909 h 2271568"/>
                <a:gd name="connsiteX169" fmla="*/ 200120 w 2255211"/>
                <a:gd name="connsiteY169" fmla="*/ 1593273 h 2271568"/>
                <a:gd name="connsiteX170" fmla="*/ 217439 w 2255211"/>
                <a:gd name="connsiteY170" fmla="*/ 1607704 h 2271568"/>
                <a:gd name="connsiteX171" fmla="*/ 217439 w 2255211"/>
                <a:gd name="connsiteY171" fmla="*/ 1636568 h 2271568"/>
                <a:gd name="connsiteX172" fmla="*/ 240529 w 2255211"/>
                <a:gd name="connsiteY172" fmla="*/ 1636568 h 2271568"/>
                <a:gd name="connsiteX173" fmla="*/ 266507 w 2255211"/>
                <a:gd name="connsiteY173" fmla="*/ 1587500 h 2271568"/>
                <a:gd name="connsiteX174" fmla="*/ 315575 w 2255211"/>
                <a:gd name="connsiteY174" fmla="*/ 1593272 h 2271568"/>
                <a:gd name="connsiteX175" fmla="*/ 315575 w 2255211"/>
                <a:gd name="connsiteY175" fmla="*/ 1480704 h 2271568"/>
                <a:gd name="connsiteX176" fmla="*/ 353098 w 2255211"/>
                <a:gd name="connsiteY176" fmla="*/ 1498023 h 2271568"/>
                <a:gd name="connsiteX177" fmla="*/ 370416 w 2255211"/>
                <a:gd name="connsiteY177" fmla="*/ 1472045 h 2271568"/>
                <a:gd name="connsiteX178" fmla="*/ 459893 w 2255211"/>
                <a:gd name="connsiteY178" fmla="*/ 1492250 h 2271568"/>
                <a:gd name="connsiteX179" fmla="*/ 436802 w 2255211"/>
                <a:gd name="connsiteY179" fmla="*/ 1622136 h 2271568"/>
                <a:gd name="connsiteX180" fmla="*/ 416598 w 2255211"/>
                <a:gd name="connsiteY180" fmla="*/ 1645228 h 2271568"/>
                <a:gd name="connsiteX181" fmla="*/ 393507 w 2255211"/>
                <a:gd name="connsiteY181" fmla="*/ 1752023 h 2271568"/>
                <a:gd name="connsiteX182" fmla="*/ 442575 w 2255211"/>
                <a:gd name="connsiteY182" fmla="*/ 1757795 h 2271568"/>
                <a:gd name="connsiteX183" fmla="*/ 431029 w 2255211"/>
                <a:gd name="connsiteY183" fmla="*/ 1867477 h 2271568"/>
                <a:gd name="connsiteX184" fmla="*/ 341552 w 2255211"/>
                <a:gd name="connsiteY184" fmla="*/ 1887682 h 2271568"/>
                <a:gd name="connsiteX185" fmla="*/ 318461 w 2255211"/>
                <a:gd name="connsiteY185" fmla="*/ 1913659 h 2271568"/>
                <a:gd name="connsiteX186" fmla="*/ 338666 w 2255211"/>
                <a:gd name="connsiteY186" fmla="*/ 1936750 h 2271568"/>
                <a:gd name="connsiteX187" fmla="*/ 341552 w 2255211"/>
                <a:gd name="connsiteY187" fmla="*/ 2020454 h 2271568"/>
                <a:gd name="connsiteX188" fmla="*/ 355984 w 2255211"/>
                <a:gd name="connsiteY188" fmla="*/ 2037773 h 2271568"/>
                <a:gd name="connsiteX189" fmla="*/ 335779 w 2255211"/>
                <a:gd name="connsiteY189" fmla="*/ 2075295 h 2271568"/>
                <a:gd name="connsiteX190" fmla="*/ 341552 w 2255211"/>
                <a:gd name="connsiteY190" fmla="*/ 2176318 h 2271568"/>
                <a:gd name="connsiteX191" fmla="*/ 399279 w 2255211"/>
                <a:gd name="connsiteY191" fmla="*/ 2187863 h 2271568"/>
                <a:gd name="connsiteX192" fmla="*/ 407939 w 2255211"/>
                <a:gd name="connsiteY192" fmla="*/ 2231159 h 2271568"/>
                <a:gd name="connsiteX193" fmla="*/ 482984 w 2255211"/>
                <a:gd name="connsiteY193" fmla="*/ 2271568 h 2271568"/>
                <a:gd name="connsiteX0" fmla="*/ 482984 w 2255211"/>
                <a:gd name="connsiteY0" fmla="*/ 2271568 h 2271568"/>
                <a:gd name="connsiteX1" fmla="*/ 494529 w 2255211"/>
                <a:gd name="connsiteY1" fmla="*/ 2193636 h 2271568"/>
                <a:gd name="connsiteX2" fmla="*/ 503189 w 2255211"/>
                <a:gd name="connsiteY2" fmla="*/ 2167659 h 2271568"/>
                <a:gd name="connsiteX3" fmla="*/ 526279 w 2255211"/>
                <a:gd name="connsiteY3" fmla="*/ 2167659 h 2271568"/>
                <a:gd name="connsiteX4" fmla="*/ 552257 w 2255211"/>
                <a:gd name="connsiteY4" fmla="*/ 2150341 h 2271568"/>
                <a:gd name="connsiteX5" fmla="*/ 592666 w 2255211"/>
                <a:gd name="connsiteY5" fmla="*/ 2150341 h 2271568"/>
                <a:gd name="connsiteX6" fmla="*/ 633075 w 2255211"/>
                <a:gd name="connsiteY6" fmla="*/ 2112818 h 2271568"/>
                <a:gd name="connsiteX7" fmla="*/ 667711 w 2255211"/>
                <a:gd name="connsiteY7" fmla="*/ 2124363 h 2271568"/>
                <a:gd name="connsiteX8" fmla="*/ 699461 w 2255211"/>
                <a:gd name="connsiteY8" fmla="*/ 2098386 h 2271568"/>
                <a:gd name="connsiteX9" fmla="*/ 708120 w 2255211"/>
                <a:gd name="connsiteY9" fmla="*/ 2052204 h 2271568"/>
                <a:gd name="connsiteX10" fmla="*/ 751416 w 2255211"/>
                <a:gd name="connsiteY10" fmla="*/ 2060863 h 2271568"/>
                <a:gd name="connsiteX11" fmla="*/ 751416 w 2255211"/>
                <a:gd name="connsiteY11" fmla="*/ 2029113 h 2271568"/>
                <a:gd name="connsiteX12" fmla="*/ 728325 w 2255211"/>
                <a:gd name="connsiteY12" fmla="*/ 2000250 h 2271568"/>
                <a:gd name="connsiteX13" fmla="*/ 687916 w 2255211"/>
                <a:gd name="connsiteY13" fmla="*/ 1988704 h 2271568"/>
                <a:gd name="connsiteX14" fmla="*/ 702348 w 2255211"/>
                <a:gd name="connsiteY14" fmla="*/ 1913659 h 2271568"/>
                <a:gd name="connsiteX15" fmla="*/ 754302 w 2255211"/>
                <a:gd name="connsiteY15" fmla="*/ 1928091 h 2271568"/>
                <a:gd name="connsiteX16" fmla="*/ 762961 w 2255211"/>
                <a:gd name="connsiteY16" fmla="*/ 1899227 h 2271568"/>
                <a:gd name="connsiteX17" fmla="*/ 800484 w 2255211"/>
                <a:gd name="connsiteY17" fmla="*/ 1913659 h 2271568"/>
                <a:gd name="connsiteX18" fmla="*/ 812029 w 2255211"/>
                <a:gd name="connsiteY18" fmla="*/ 1879023 h 2271568"/>
                <a:gd name="connsiteX19" fmla="*/ 849552 w 2255211"/>
                <a:gd name="connsiteY19" fmla="*/ 1879023 h 2271568"/>
                <a:gd name="connsiteX20" fmla="*/ 866870 w 2255211"/>
                <a:gd name="connsiteY20" fmla="*/ 1884795 h 2271568"/>
                <a:gd name="connsiteX21" fmla="*/ 866870 w 2255211"/>
                <a:gd name="connsiteY21" fmla="*/ 1916545 h 2271568"/>
                <a:gd name="connsiteX22" fmla="*/ 915939 w 2255211"/>
                <a:gd name="connsiteY22" fmla="*/ 1930977 h 2271568"/>
                <a:gd name="connsiteX23" fmla="*/ 924598 w 2255211"/>
                <a:gd name="connsiteY23" fmla="*/ 1899227 h 2271568"/>
                <a:gd name="connsiteX24" fmla="*/ 996757 w 2255211"/>
                <a:gd name="connsiteY24" fmla="*/ 1907886 h 2271568"/>
                <a:gd name="connsiteX25" fmla="*/ 1040052 w 2255211"/>
                <a:gd name="connsiteY25" fmla="*/ 1930977 h 2271568"/>
                <a:gd name="connsiteX26" fmla="*/ 1063143 w 2255211"/>
                <a:gd name="connsiteY26" fmla="*/ 1902113 h 2271568"/>
                <a:gd name="connsiteX27" fmla="*/ 1083348 w 2255211"/>
                <a:gd name="connsiteY27" fmla="*/ 1858818 h 2271568"/>
                <a:gd name="connsiteX28" fmla="*/ 1100666 w 2255211"/>
                <a:gd name="connsiteY28" fmla="*/ 1876136 h 2271568"/>
                <a:gd name="connsiteX29" fmla="*/ 1126643 w 2255211"/>
                <a:gd name="connsiteY29" fmla="*/ 1867477 h 2271568"/>
                <a:gd name="connsiteX30" fmla="*/ 1135302 w 2255211"/>
                <a:gd name="connsiteY30" fmla="*/ 1832841 h 2271568"/>
                <a:gd name="connsiteX31" fmla="*/ 1181484 w 2255211"/>
                <a:gd name="connsiteY31" fmla="*/ 1855932 h 2271568"/>
                <a:gd name="connsiteX32" fmla="*/ 1187257 w 2255211"/>
                <a:gd name="connsiteY32" fmla="*/ 1783773 h 2271568"/>
                <a:gd name="connsiteX33" fmla="*/ 1213234 w 2255211"/>
                <a:gd name="connsiteY33" fmla="*/ 1801091 h 2271568"/>
                <a:gd name="connsiteX34" fmla="*/ 1224779 w 2255211"/>
                <a:gd name="connsiteY34" fmla="*/ 1769341 h 2271568"/>
                <a:gd name="connsiteX35" fmla="*/ 1302711 w 2255211"/>
                <a:gd name="connsiteY35" fmla="*/ 1783773 h 2271568"/>
                <a:gd name="connsiteX36" fmla="*/ 1383529 w 2255211"/>
                <a:gd name="connsiteY36" fmla="*/ 1780886 h 2271568"/>
                <a:gd name="connsiteX37" fmla="*/ 1447029 w 2255211"/>
                <a:gd name="connsiteY37" fmla="*/ 1780886 h 2271568"/>
                <a:gd name="connsiteX38" fmla="*/ 1484552 w 2255211"/>
                <a:gd name="connsiteY38" fmla="*/ 1769341 h 2271568"/>
                <a:gd name="connsiteX39" fmla="*/ 1524961 w 2255211"/>
                <a:gd name="connsiteY39" fmla="*/ 1746250 h 2271568"/>
                <a:gd name="connsiteX40" fmla="*/ 1504757 w 2255211"/>
                <a:gd name="connsiteY40" fmla="*/ 1717386 h 2271568"/>
                <a:gd name="connsiteX41" fmla="*/ 1524961 w 2255211"/>
                <a:gd name="connsiteY41" fmla="*/ 1688523 h 2271568"/>
                <a:gd name="connsiteX42" fmla="*/ 1524961 w 2255211"/>
                <a:gd name="connsiteY42" fmla="*/ 1651000 h 2271568"/>
                <a:gd name="connsiteX43" fmla="*/ 1516302 w 2255211"/>
                <a:gd name="connsiteY43" fmla="*/ 1627909 h 2271568"/>
                <a:gd name="connsiteX44" fmla="*/ 1542279 w 2255211"/>
                <a:gd name="connsiteY44" fmla="*/ 1593273 h 2271568"/>
                <a:gd name="connsiteX45" fmla="*/ 1542279 w 2255211"/>
                <a:gd name="connsiteY45" fmla="*/ 1558636 h 2271568"/>
                <a:gd name="connsiteX46" fmla="*/ 1522075 w 2255211"/>
                <a:gd name="connsiteY46" fmla="*/ 1526886 h 2271568"/>
                <a:gd name="connsiteX47" fmla="*/ 1522075 w 2255211"/>
                <a:gd name="connsiteY47" fmla="*/ 1500909 h 2271568"/>
                <a:gd name="connsiteX48" fmla="*/ 1524961 w 2255211"/>
                <a:gd name="connsiteY48" fmla="*/ 1469159 h 2271568"/>
                <a:gd name="connsiteX49" fmla="*/ 1504757 w 2255211"/>
                <a:gd name="connsiteY49" fmla="*/ 1434523 h 2271568"/>
                <a:gd name="connsiteX50" fmla="*/ 1501870 w 2255211"/>
                <a:gd name="connsiteY50" fmla="*/ 1414318 h 2271568"/>
                <a:gd name="connsiteX51" fmla="*/ 1522075 w 2255211"/>
                <a:gd name="connsiteY51" fmla="*/ 1368136 h 2271568"/>
                <a:gd name="connsiteX52" fmla="*/ 1510529 w 2255211"/>
                <a:gd name="connsiteY52" fmla="*/ 1336386 h 2271568"/>
                <a:gd name="connsiteX53" fmla="*/ 1527848 w 2255211"/>
                <a:gd name="connsiteY53" fmla="*/ 1304636 h 2271568"/>
                <a:gd name="connsiteX54" fmla="*/ 1533620 w 2255211"/>
                <a:gd name="connsiteY54" fmla="*/ 1261341 h 2271568"/>
                <a:gd name="connsiteX55" fmla="*/ 1533620 w 2255211"/>
                <a:gd name="connsiteY55" fmla="*/ 1223818 h 2271568"/>
                <a:gd name="connsiteX56" fmla="*/ 1571143 w 2255211"/>
                <a:gd name="connsiteY56" fmla="*/ 1166091 h 2271568"/>
                <a:gd name="connsiteX57" fmla="*/ 1556711 w 2255211"/>
                <a:gd name="connsiteY57" fmla="*/ 1148773 h 2271568"/>
                <a:gd name="connsiteX58" fmla="*/ 1536507 w 2255211"/>
                <a:gd name="connsiteY58" fmla="*/ 1131454 h 2271568"/>
                <a:gd name="connsiteX59" fmla="*/ 1542279 w 2255211"/>
                <a:gd name="connsiteY59" fmla="*/ 1096818 h 2271568"/>
                <a:gd name="connsiteX60" fmla="*/ 1542279 w 2255211"/>
                <a:gd name="connsiteY60" fmla="*/ 1076613 h 2271568"/>
                <a:gd name="connsiteX61" fmla="*/ 1530734 w 2255211"/>
                <a:gd name="connsiteY61" fmla="*/ 1059295 h 2271568"/>
                <a:gd name="connsiteX62" fmla="*/ 1553825 w 2255211"/>
                <a:gd name="connsiteY62" fmla="*/ 1030432 h 2271568"/>
                <a:gd name="connsiteX63" fmla="*/ 1545166 w 2255211"/>
                <a:gd name="connsiteY63" fmla="*/ 995795 h 2271568"/>
                <a:gd name="connsiteX64" fmla="*/ 1585575 w 2255211"/>
                <a:gd name="connsiteY64" fmla="*/ 943841 h 2271568"/>
                <a:gd name="connsiteX65" fmla="*/ 1623098 w 2255211"/>
                <a:gd name="connsiteY65" fmla="*/ 914977 h 2271568"/>
                <a:gd name="connsiteX66" fmla="*/ 1643302 w 2255211"/>
                <a:gd name="connsiteY66" fmla="*/ 958273 h 2271568"/>
                <a:gd name="connsiteX67" fmla="*/ 1666393 w 2255211"/>
                <a:gd name="connsiteY67" fmla="*/ 949613 h 2271568"/>
                <a:gd name="connsiteX68" fmla="*/ 1672166 w 2255211"/>
                <a:gd name="connsiteY68" fmla="*/ 935182 h 2271568"/>
                <a:gd name="connsiteX69" fmla="*/ 1698143 w 2255211"/>
                <a:gd name="connsiteY69" fmla="*/ 906318 h 2271568"/>
                <a:gd name="connsiteX70" fmla="*/ 1727007 w 2255211"/>
                <a:gd name="connsiteY70" fmla="*/ 883227 h 2271568"/>
                <a:gd name="connsiteX71" fmla="*/ 1735666 w 2255211"/>
                <a:gd name="connsiteY71" fmla="*/ 863023 h 2271568"/>
                <a:gd name="connsiteX72" fmla="*/ 1729893 w 2255211"/>
                <a:gd name="connsiteY72" fmla="*/ 842818 h 2271568"/>
                <a:gd name="connsiteX73" fmla="*/ 1758757 w 2255211"/>
                <a:gd name="connsiteY73" fmla="*/ 782204 h 2271568"/>
                <a:gd name="connsiteX74" fmla="*/ 1796279 w 2255211"/>
                <a:gd name="connsiteY74" fmla="*/ 747568 h 2271568"/>
                <a:gd name="connsiteX75" fmla="*/ 1856893 w 2255211"/>
                <a:gd name="connsiteY75" fmla="*/ 718704 h 2271568"/>
                <a:gd name="connsiteX76" fmla="*/ 1894416 w 2255211"/>
                <a:gd name="connsiteY76" fmla="*/ 698500 h 2271568"/>
                <a:gd name="connsiteX77" fmla="*/ 1897302 w 2255211"/>
                <a:gd name="connsiteY77" fmla="*/ 658091 h 2271568"/>
                <a:gd name="connsiteX78" fmla="*/ 1917507 w 2255211"/>
                <a:gd name="connsiteY78" fmla="*/ 620568 h 2271568"/>
                <a:gd name="connsiteX79" fmla="*/ 1934825 w 2255211"/>
                <a:gd name="connsiteY79" fmla="*/ 609023 h 2271568"/>
                <a:gd name="connsiteX80" fmla="*/ 1949257 w 2255211"/>
                <a:gd name="connsiteY80" fmla="*/ 571500 h 2271568"/>
                <a:gd name="connsiteX81" fmla="*/ 1972348 w 2255211"/>
                <a:gd name="connsiteY81" fmla="*/ 539750 h 2271568"/>
                <a:gd name="connsiteX82" fmla="*/ 2015643 w 2255211"/>
                <a:gd name="connsiteY82" fmla="*/ 510886 h 2271568"/>
                <a:gd name="connsiteX83" fmla="*/ 2056052 w 2255211"/>
                <a:gd name="connsiteY83" fmla="*/ 496454 h 2271568"/>
                <a:gd name="connsiteX84" fmla="*/ 2076257 w 2255211"/>
                <a:gd name="connsiteY84" fmla="*/ 470477 h 2271568"/>
                <a:gd name="connsiteX85" fmla="*/ 2102234 w 2255211"/>
                <a:gd name="connsiteY85" fmla="*/ 453159 h 2271568"/>
                <a:gd name="connsiteX86" fmla="*/ 2142643 w 2255211"/>
                <a:gd name="connsiteY86" fmla="*/ 432954 h 2271568"/>
                <a:gd name="connsiteX87" fmla="*/ 2142643 w 2255211"/>
                <a:gd name="connsiteY87" fmla="*/ 401204 h 2271568"/>
                <a:gd name="connsiteX88" fmla="*/ 2145529 w 2255211"/>
                <a:gd name="connsiteY88" fmla="*/ 369454 h 2271568"/>
                <a:gd name="connsiteX89" fmla="*/ 2177279 w 2255211"/>
                <a:gd name="connsiteY89" fmla="*/ 337704 h 2271568"/>
                <a:gd name="connsiteX90" fmla="*/ 2209029 w 2255211"/>
                <a:gd name="connsiteY90" fmla="*/ 314613 h 2271568"/>
                <a:gd name="connsiteX91" fmla="*/ 2220575 w 2255211"/>
                <a:gd name="connsiteY91" fmla="*/ 294409 h 2271568"/>
                <a:gd name="connsiteX92" fmla="*/ 2240779 w 2255211"/>
                <a:gd name="connsiteY92" fmla="*/ 279977 h 2271568"/>
                <a:gd name="connsiteX93" fmla="*/ 2240779 w 2255211"/>
                <a:gd name="connsiteY93" fmla="*/ 259773 h 2271568"/>
                <a:gd name="connsiteX94" fmla="*/ 2223461 w 2255211"/>
                <a:gd name="connsiteY94" fmla="*/ 245341 h 2271568"/>
                <a:gd name="connsiteX95" fmla="*/ 2223461 w 2255211"/>
                <a:gd name="connsiteY95" fmla="*/ 245341 h 2271568"/>
                <a:gd name="connsiteX96" fmla="*/ 2235007 w 2255211"/>
                <a:gd name="connsiteY96" fmla="*/ 228023 h 2271568"/>
                <a:gd name="connsiteX97" fmla="*/ 2255211 w 2255211"/>
                <a:gd name="connsiteY97" fmla="*/ 207818 h 2271568"/>
                <a:gd name="connsiteX98" fmla="*/ 2246552 w 2255211"/>
                <a:gd name="connsiteY98" fmla="*/ 187613 h 2271568"/>
                <a:gd name="connsiteX99" fmla="*/ 2243666 w 2255211"/>
                <a:gd name="connsiteY99" fmla="*/ 147204 h 2271568"/>
                <a:gd name="connsiteX100" fmla="*/ 2243666 w 2255211"/>
                <a:gd name="connsiteY100" fmla="*/ 147204 h 2271568"/>
                <a:gd name="connsiteX101" fmla="*/ 2203257 w 2255211"/>
                <a:gd name="connsiteY101" fmla="*/ 150091 h 2271568"/>
                <a:gd name="connsiteX102" fmla="*/ 2180166 w 2255211"/>
                <a:gd name="connsiteY102" fmla="*/ 141432 h 2271568"/>
                <a:gd name="connsiteX103" fmla="*/ 2159961 w 2255211"/>
                <a:gd name="connsiteY103" fmla="*/ 101023 h 2271568"/>
                <a:gd name="connsiteX104" fmla="*/ 2165734 w 2255211"/>
                <a:gd name="connsiteY104" fmla="*/ 49068 h 2271568"/>
                <a:gd name="connsiteX105" fmla="*/ 2168620 w 2255211"/>
                <a:gd name="connsiteY105" fmla="*/ 0 h 2271568"/>
                <a:gd name="connsiteX106" fmla="*/ 2125325 w 2255211"/>
                <a:gd name="connsiteY106" fmla="*/ 5773 h 2271568"/>
                <a:gd name="connsiteX107" fmla="*/ 2087802 w 2255211"/>
                <a:gd name="connsiteY107" fmla="*/ 5773 h 2271568"/>
                <a:gd name="connsiteX108" fmla="*/ 2073370 w 2255211"/>
                <a:gd name="connsiteY108" fmla="*/ 51954 h 2271568"/>
                <a:gd name="connsiteX109" fmla="*/ 2073370 w 2255211"/>
                <a:gd name="connsiteY109" fmla="*/ 51954 h 2271568"/>
                <a:gd name="connsiteX110" fmla="*/ 2041620 w 2255211"/>
                <a:gd name="connsiteY110" fmla="*/ 89477 h 2271568"/>
                <a:gd name="connsiteX111" fmla="*/ 2006984 w 2255211"/>
                <a:gd name="connsiteY111" fmla="*/ 115454 h 2271568"/>
                <a:gd name="connsiteX112" fmla="*/ 2018529 w 2255211"/>
                <a:gd name="connsiteY112" fmla="*/ 147204 h 2271568"/>
                <a:gd name="connsiteX113" fmla="*/ 2006984 w 2255211"/>
                <a:gd name="connsiteY113" fmla="*/ 173182 h 2271568"/>
                <a:gd name="connsiteX114" fmla="*/ 1983893 w 2255211"/>
                <a:gd name="connsiteY114" fmla="*/ 202045 h 2271568"/>
                <a:gd name="connsiteX115" fmla="*/ 1963689 w 2255211"/>
                <a:gd name="connsiteY115" fmla="*/ 204932 h 2271568"/>
                <a:gd name="connsiteX116" fmla="*/ 1963689 w 2255211"/>
                <a:gd name="connsiteY116" fmla="*/ 204932 h 2271568"/>
                <a:gd name="connsiteX117" fmla="*/ 1957916 w 2255211"/>
                <a:gd name="connsiteY117" fmla="*/ 184727 h 2271568"/>
                <a:gd name="connsiteX118" fmla="*/ 1905961 w 2255211"/>
                <a:gd name="connsiteY118" fmla="*/ 239568 h 2271568"/>
                <a:gd name="connsiteX119" fmla="*/ 1905961 w 2255211"/>
                <a:gd name="connsiteY119" fmla="*/ 265545 h 2271568"/>
                <a:gd name="connsiteX120" fmla="*/ 1900189 w 2255211"/>
                <a:gd name="connsiteY120" fmla="*/ 303068 h 2271568"/>
                <a:gd name="connsiteX121" fmla="*/ 1851120 w 2255211"/>
                <a:gd name="connsiteY121" fmla="*/ 331932 h 2271568"/>
                <a:gd name="connsiteX122" fmla="*/ 1776075 w 2255211"/>
                <a:gd name="connsiteY122" fmla="*/ 372341 h 2271568"/>
                <a:gd name="connsiteX123" fmla="*/ 1755870 w 2255211"/>
                <a:gd name="connsiteY123" fmla="*/ 415636 h 2271568"/>
                <a:gd name="connsiteX124" fmla="*/ 1721234 w 2255211"/>
                <a:gd name="connsiteY124" fmla="*/ 404091 h 2271568"/>
                <a:gd name="connsiteX125" fmla="*/ 1614439 w 2255211"/>
                <a:gd name="connsiteY125" fmla="*/ 406977 h 2271568"/>
                <a:gd name="connsiteX126" fmla="*/ 1484552 w 2255211"/>
                <a:gd name="connsiteY126" fmla="*/ 406977 h 2271568"/>
                <a:gd name="connsiteX127" fmla="*/ 1302711 w 2255211"/>
                <a:gd name="connsiteY127" fmla="*/ 406977 h 2271568"/>
                <a:gd name="connsiteX128" fmla="*/ 1092007 w 2255211"/>
                <a:gd name="connsiteY128" fmla="*/ 412750 h 2271568"/>
                <a:gd name="connsiteX129" fmla="*/ 930370 w 2255211"/>
                <a:gd name="connsiteY129" fmla="*/ 404091 h 2271568"/>
                <a:gd name="connsiteX130" fmla="*/ 872643 w 2255211"/>
                <a:gd name="connsiteY130" fmla="*/ 401204 h 2271568"/>
                <a:gd name="connsiteX131" fmla="*/ 786052 w 2255211"/>
                <a:gd name="connsiteY131" fmla="*/ 386773 h 2271568"/>
                <a:gd name="connsiteX132" fmla="*/ 722552 w 2255211"/>
                <a:gd name="connsiteY132" fmla="*/ 381000 h 2271568"/>
                <a:gd name="connsiteX133" fmla="*/ 696575 w 2255211"/>
                <a:gd name="connsiteY133" fmla="*/ 427182 h 2271568"/>
                <a:gd name="connsiteX134" fmla="*/ 656166 w 2255211"/>
                <a:gd name="connsiteY134" fmla="*/ 415636 h 2271568"/>
                <a:gd name="connsiteX135" fmla="*/ 673484 w 2255211"/>
                <a:gd name="connsiteY135" fmla="*/ 479136 h 2271568"/>
                <a:gd name="connsiteX136" fmla="*/ 630189 w 2255211"/>
                <a:gd name="connsiteY136" fmla="*/ 487795 h 2271568"/>
                <a:gd name="connsiteX137" fmla="*/ 396393 w 2255211"/>
                <a:gd name="connsiteY137" fmla="*/ 652317 h 2271568"/>
                <a:gd name="connsiteX138" fmla="*/ 390620 w 2255211"/>
                <a:gd name="connsiteY138" fmla="*/ 874568 h 2271568"/>
                <a:gd name="connsiteX139" fmla="*/ 405052 w 2255211"/>
                <a:gd name="connsiteY139" fmla="*/ 877454 h 2271568"/>
                <a:gd name="connsiteX140" fmla="*/ 465666 w 2255211"/>
                <a:gd name="connsiteY140" fmla="*/ 877454 h 2271568"/>
                <a:gd name="connsiteX141" fmla="*/ 511848 w 2255211"/>
                <a:gd name="connsiteY141" fmla="*/ 952500 h 2271568"/>
                <a:gd name="connsiteX142" fmla="*/ 549370 w 2255211"/>
                <a:gd name="connsiteY142" fmla="*/ 990023 h 2271568"/>
                <a:gd name="connsiteX143" fmla="*/ 534939 w 2255211"/>
                <a:gd name="connsiteY143" fmla="*/ 1053523 h 2271568"/>
                <a:gd name="connsiteX144" fmla="*/ 459893 w 2255211"/>
                <a:gd name="connsiteY144" fmla="*/ 1047750 h 2271568"/>
                <a:gd name="connsiteX145" fmla="*/ 436802 w 2255211"/>
                <a:gd name="connsiteY145" fmla="*/ 1085273 h 2271568"/>
                <a:gd name="connsiteX146" fmla="*/ 396393 w 2255211"/>
                <a:gd name="connsiteY146" fmla="*/ 1065068 h 2271568"/>
                <a:gd name="connsiteX147" fmla="*/ 384848 w 2255211"/>
                <a:gd name="connsiteY147" fmla="*/ 1096818 h 2271568"/>
                <a:gd name="connsiteX148" fmla="*/ 361757 w 2255211"/>
                <a:gd name="connsiteY148" fmla="*/ 1096818 h 2271568"/>
                <a:gd name="connsiteX149" fmla="*/ 315575 w 2255211"/>
                <a:gd name="connsiteY149" fmla="*/ 1143000 h 2271568"/>
                <a:gd name="connsiteX150" fmla="*/ 298257 w 2255211"/>
                <a:gd name="connsiteY150" fmla="*/ 1102591 h 2271568"/>
                <a:gd name="connsiteX151" fmla="*/ 194348 w 2255211"/>
                <a:gd name="connsiteY151" fmla="*/ 1099704 h 2271568"/>
                <a:gd name="connsiteX152" fmla="*/ 130848 w 2255211"/>
                <a:gd name="connsiteY152" fmla="*/ 1105477 h 2271568"/>
                <a:gd name="connsiteX153" fmla="*/ 110644 w 2255211"/>
                <a:gd name="connsiteY153" fmla="*/ 1128568 h 2271568"/>
                <a:gd name="connsiteX154" fmla="*/ 55802 w 2255211"/>
                <a:gd name="connsiteY154" fmla="*/ 1117023 h 2271568"/>
                <a:gd name="connsiteX155" fmla="*/ 3848 w 2255211"/>
                <a:gd name="connsiteY155" fmla="*/ 1148773 h 2271568"/>
                <a:gd name="connsiteX156" fmla="*/ 3848 w 2255211"/>
                <a:gd name="connsiteY156" fmla="*/ 1157433 h 2271568"/>
                <a:gd name="connsiteX157" fmla="*/ 32711 w 2255211"/>
                <a:gd name="connsiteY157" fmla="*/ 1183409 h 2271568"/>
                <a:gd name="connsiteX158" fmla="*/ 101984 w 2255211"/>
                <a:gd name="connsiteY158" fmla="*/ 1218045 h 2271568"/>
                <a:gd name="connsiteX159" fmla="*/ 127961 w 2255211"/>
                <a:gd name="connsiteY159" fmla="*/ 1226704 h 2271568"/>
                <a:gd name="connsiteX160" fmla="*/ 136620 w 2255211"/>
                <a:gd name="connsiteY160" fmla="*/ 1246909 h 2271568"/>
                <a:gd name="connsiteX161" fmla="*/ 171257 w 2255211"/>
                <a:gd name="connsiteY161" fmla="*/ 1272886 h 2271568"/>
                <a:gd name="connsiteX162" fmla="*/ 174143 w 2255211"/>
                <a:gd name="connsiteY162" fmla="*/ 1324841 h 2271568"/>
                <a:gd name="connsiteX163" fmla="*/ 171257 w 2255211"/>
                <a:gd name="connsiteY163" fmla="*/ 1365250 h 2271568"/>
                <a:gd name="connsiteX164" fmla="*/ 205893 w 2255211"/>
                <a:gd name="connsiteY164" fmla="*/ 1385454 h 2271568"/>
                <a:gd name="connsiteX165" fmla="*/ 231870 w 2255211"/>
                <a:gd name="connsiteY165" fmla="*/ 1405659 h 2271568"/>
                <a:gd name="connsiteX166" fmla="*/ 205893 w 2255211"/>
                <a:gd name="connsiteY166" fmla="*/ 1448954 h 2271568"/>
                <a:gd name="connsiteX167" fmla="*/ 182802 w 2255211"/>
                <a:gd name="connsiteY167" fmla="*/ 1483591 h 2271568"/>
                <a:gd name="connsiteX168" fmla="*/ 203007 w 2255211"/>
                <a:gd name="connsiteY168" fmla="*/ 1500909 h 2271568"/>
                <a:gd name="connsiteX169" fmla="*/ 200120 w 2255211"/>
                <a:gd name="connsiteY169" fmla="*/ 1593273 h 2271568"/>
                <a:gd name="connsiteX170" fmla="*/ 217439 w 2255211"/>
                <a:gd name="connsiteY170" fmla="*/ 1607704 h 2271568"/>
                <a:gd name="connsiteX171" fmla="*/ 217439 w 2255211"/>
                <a:gd name="connsiteY171" fmla="*/ 1636568 h 2271568"/>
                <a:gd name="connsiteX172" fmla="*/ 240529 w 2255211"/>
                <a:gd name="connsiteY172" fmla="*/ 1636568 h 2271568"/>
                <a:gd name="connsiteX173" fmla="*/ 266507 w 2255211"/>
                <a:gd name="connsiteY173" fmla="*/ 1587500 h 2271568"/>
                <a:gd name="connsiteX174" fmla="*/ 315575 w 2255211"/>
                <a:gd name="connsiteY174" fmla="*/ 1593272 h 2271568"/>
                <a:gd name="connsiteX175" fmla="*/ 312688 w 2255211"/>
                <a:gd name="connsiteY175" fmla="*/ 1489363 h 2271568"/>
                <a:gd name="connsiteX176" fmla="*/ 353098 w 2255211"/>
                <a:gd name="connsiteY176" fmla="*/ 1498023 h 2271568"/>
                <a:gd name="connsiteX177" fmla="*/ 370416 w 2255211"/>
                <a:gd name="connsiteY177" fmla="*/ 1472045 h 2271568"/>
                <a:gd name="connsiteX178" fmla="*/ 459893 w 2255211"/>
                <a:gd name="connsiteY178" fmla="*/ 1492250 h 2271568"/>
                <a:gd name="connsiteX179" fmla="*/ 436802 w 2255211"/>
                <a:gd name="connsiteY179" fmla="*/ 1622136 h 2271568"/>
                <a:gd name="connsiteX180" fmla="*/ 416598 w 2255211"/>
                <a:gd name="connsiteY180" fmla="*/ 1645228 h 2271568"/>
                <a:gd name="connsiteX181" fmla="*/ 393507 w 2255211"/>
                <a:gd name="connsiteY181" fmla="*/ 1752023 h 2271568"/>
                <a:gd name="connsiteX182" fmla="*/ 442575 w 2255211"/>
                <a:gd name="connsiteY182" fmla="*/ 1757795 h 2271568"/>
                <a:gd name="connsiteX183" fmla="*/ 431029 w 2255211"/>
                <a:gd name="connsiteY183" fmla="*/ 1867477 h 2271568"/>
                <a:gd name="connsiteX184" fmla="*/ 341552 w 2255211"/>
                <a:gd name="connsiteY184" fmla="*/ 1887682 h 2271568"/>
                <a:gd name="connsiteX185" fmla="*/ 318461 w 2255211"/>
                <a:gd name="connsiteY185" fmla="*/ 1913659 h 2271568"/>
                <a:gd name="connsiteX186" fmla="*/ 338666 w 2255211"/>
                <a:gd name="connsiteY186" fmla="*/ 1936750 h 2271568"/>
                <a:gd name="connsiteX187" fmla="*/ 341552 w 2255211"/>
                <a:gd name="connsiteY187" fmla="*/ 2020454 h 2271568"/>
                <a:gd name="connsiteX188" fmla="*/ 355984 w 2255211"/>
                <a:gd name="connsiteY188" fmla="*/ 2037773 h 2271568"/>
                <a:gd name="connsiteX189" fmla="*/ 335779 w 2255211"/>
                <a:gd name="connsiteY189" fmla="*/ 2075295 h 2271568"/>
                <a:gd name="connsiteX190" fmla="*/ 341552 w 2255211"/>
                <a:gd name="connsiteY190" fmla="*/ 2176318 h 2271568"/>
                <a:gd name="connsiteX191" fmla="*/ 399279 w 2255211"/>
                <a:gd name="connsiteY191" fmla="*/ 2187863 h 2271568"/>
                <a:gd name="connsiteX192" fmla="*/ 407939 w 2255211"/>
                <a:gd name="connsiteY192" fmla="*/ 2231159 h 2271568"/>
                <a:gd name="connsiteX193" fmla="*/ 482984 w 2255211"/>
                <a:gd name="connsiteY193" fmla="*/ 2271568 h 2271568"/>
                <a:gd name="connsiteX0" fmla="*/ 482984 w 2255211"/>
                <a:gd name="connsiteY0" fmla="*/ 2271568 h 2271568"/>
                <a:gd name="connsiteX1" fmla="*/ 494529 w 2255211"/>
                <a:gd name="connsiteY1" fmla="*/ 2193636 h 2271568"/>
                <a:gd name="connsiteX2" fmla="*/ 503189 w 2255211"/>
                <a:gd name="connsiteY2" fmla="*/ 2167659 h 2271568"/>
                <a:gd name="connsiteX3" fmla="*/ 526279 w 2255211"/>
                <a:gd name="connsiteY3" fmla="*/ 2167659 h 2271568"/>
                <a:gd name="connsiteX4" fmla="*/ 552257 w 2255211"/>
                <a:gd name="connsiteY4" fmla="*/ 2150341 h 2271568"/>
                <a:gd name="connsiteX5" fmla="*/ 592666 w 2255211"/>
                <a:gd name="connsiteY5" fmla="*/ 2150341 h 2271568"/>
                <a:gd name="connsiteX6" fmla="*/ 633075 w 2255211"/>
                <a:gd name="connsiteY6" fmla="*/ 2112818 h 2271568"/>
                <a:gd name="connsiteX7" fmla="*/ 667711 w 2255211"/>
                <a:gd name="connsiteY7" fmla="*/ 2124363 h 2271568"/>
                <a:gd name="connsiteX8" fmla="*/ 699461 w 2255211"/>
                <a:gd name="connsiteY8" fmla="*/ 2098386 h 2271568"/>
                <a:gd name="connsiteX9" fmla="*/ 708120 w 2255211"/>
                <a:gd name="connsiteY9" fmla="*/ 2052204 h 2271568"/>
                <a:gd name="connsiteX10" fmla="*/ 751416 w 2255211"/>
                <a:gd name="connsiteY10" fmla="*/ 2060863 h 2271568"/>
                <a:gd name="connsiteX11" fmla="*/ 751416 w 2255211"/>
                <a:gd name="connsiteY11" fmla="*/ 2029113 h 2271568"/>
                <a:gd name="connsiteX12" fmla="*/ 728325 w 2255211"/>
                <a:gd name="connsiteY12" fmla="*/ 2000250 h 2271568"/>
                <a:gd name="connsiteX13" fmla="*/ 687916 w 2255211"/>
                <a:gd name="connsiteY13" fmla="*/ 1988704 h 2271568"/>
                <a:gd name="connsiteX14" fmla="*/ 702348 w 2255211"/>
                <a:gd name="connsiteY14" fmla="*/ 1913659 h 2271568"/>
                <a:gd name="connsiteX15" fmla="*/ 754302 w 2255211"/>
                <a:gd name="connsiteY15" fmla="*/ 1928091 h 2271568"/>
                <a:gd name="connsiteX16" fmla="*/ 762961 w 2255211"/>
                <a:gd name="connsiteY16" fmla="*/ 1899227 h 2271568"/>
                <a:gd name="connsiteX17" fmla="*/ 800484 w 2255211"/>
                <a:gd name="connsiteY17" fmla="*/ 1913659 h 2271568"/>
                <a:gd name="connsiteX18" fmla="*/ 812029 w 2255211"/>
                <a:gd name="connsiteY18" fmla="*/ 1879023 h 2271568"/>
                <a:gd name="connsiteX19" fmla="*/ 849552 w 2255211"/>
                <a:gd name="connsiteY19" fmla="*/ 1879023 h 2271568"/>
                <a:gd name="connsiteX20" fmla="*/ 866870 w 2255211"/>
                <a:gd name="connsiteY20" fmla="*/ 1884795 h 2271568"/>
                <a:gd name="connsiteX21" fmla="*/ 866870 w 2255211"/>
                <a:gd name="connsiteY21" fmla="*/ 1916545 h 2271568"/>
                <a:gd name="connsiteX22" fmla="*/ 915939 w 2255211"/>
                <a:gd name="connsiteY22" fmla="*/ 1930977 h 2271568"/>
                <a:gd name="connsiteX23" fmla="*/ 924598 w 2255211"/>
                <a:gd name="connsiteY23" fmla="*/ 1899227 h 2271568"/>
                <a:gd name="connsiteX24" fmla="*/ 996757 w 2255211"/>
                <a:gd name="connsiteY24" fmla="*/ 1907886 h 2271568"/>
                <a:gd name="connsiteX25" fmla="*/ 1040052 w 2255211"/>
                <a:gd name="connsiteY25" fmla="*/ 1930977 h 2271568"/>
                <a:gd name="connsiteX26" fmla="*/ 1063143 w 2255211"/>
                <a:gd name="connsiteY26" fmla="*/ 1902113 h 2271568"/>
                <a:gd name="connsiteX27" fmla="*/ 1083348 w 2255211"/>
                <a:gd name="connsiteY27" fmla="*/ 1858818 h 2271568"/>
                <a:gd name="connsiteX28" fmla="*/ 1100666 w 2255211"/>
                <a:gd name="connsiteY28" fmla="*/ 1876136 h 2271568"/>
                <a:gd name="connsiteX29" fmla="*/ 1126643 w 2255211"/>
                <a:gd name="connsiteY29" fmla="*/ 1867477 h 2271568"/>
                <a:gd name="connsiteX30" fmla="*/ 1135302 w 2255211"/>
                <a:gd name="connsiteY30" fmla="*/ 1832841 h 2271568"/>
                <a:gd name="connsiteX31" fmla="*/ 1181484 w 2255211"/>
                <a:gd name="connsiteY31" fmla="*/ 1855932 h 2271568"/>
                <a:gd name="connsiteX32" fmla="*/ 1187257 w 2255211"/>
                <a:gd name="connsiteY32" fmla="*/ 1783773 h 2271568"/>
                <a:gd name="connsiteX33" fmla="*/ 1213234 w 2255211"/>
                <a:gd name="connsiteY33" fmla="*/ 1801091 h 2271568"/>
                <a:gd name="connsiteX34" fmla="*/ 1224779 w 2255211"/>
                <a:gd name="connsiteY34" fmla="*/ 1769341 h 2271568"/>
                <a:gd name="connsiteX35" fmla="*/ 1302711 w 2255211"/>
                <a:gd name="connsiteY35" fmla="*/ 1783773 h 2271568"/>
                <a:gd name="connsiteX36" fmla="*/ 1383529 w 2255211"/>
                <a:gd name="connsiteY36" fmla="*/ 1780886 h 2271568"/>
                <a:gd name="connsiteX37" fmla="*/ 1447029 w 2255211"/>
                <a:gd name="connsiteY37" fmla="*/ 1780886 h 2271568"/>
                <a:gd name="connsiteX38" fmla="*/ 1484552 w 2255211"/>
                <a:gd name="connsiteY38" fmla="*/ 1769341 h 2271568"/>
                <a:gd name="connsiteX39" fmla="*/ 1524961 w 2255211"/>
                <a:gd name="connsiteY39" fmla="*/ 1746250 h 2271568"/>
                <a:gd name="connsiteX40" fmla="*/ 1504757 w 2255211"/>
                <a:gd name="connsiteY40" fmla="*/ 1717386 h 2271568"/>
                <a:gd name="connsiteX41" fmla="*/ 1524961 w 2255211"/>
                <a:gd name="connsiteY41" fmla="*/ 1688523 h 2271568"/>
                <a:gd name="connsiteX42" fmla="*/ 1524961 w 2255211"/>
                <a:gd name="connsiteY42" fmla="*/ 1651000 h 2271568"/>
                <a:gd name="connsiteX43" fmla="*/ 1516302 w 2255211"/>
                <a:gd name="connsiteY43" fmla="*/ 1627909 h 2271568"/>
                <a:gd name="connsiteX44" fmla="*/ 1542279 w 2255211"/>
                <a:gd name="connsiteY44" fmla="*/ 1593273 h 2271568"/>
                <a:gd name="connsiteX45" fmla="*/ 1542279 w 2255211"/>
                <a:gd name="connsiteY45" fmla="*/ 1558636 h 2271568"/>
                <a:gd name="connsiteX46" fmla="*/ 1522075 w 2255211"/>
                <a:gd name="connsiteY46" fmla="*/ 1526886 h 2271568"/>
                <a:gd name="connsiteX47" fmla="*/ 1522075 w 2255211"/>
                <a:gd name="connsiteY47" fmla="*/ 1500909 h 2271568"/>
                <a:gd name="connsiteX48" fmla="*/ 1524961 w 2255211"/>
                <a:gd name="connsiteY48" fmla="*/ 1469159 h 2271568"/>
                <a:gd name="connsiteX49" fmla="*/ 1504757 w 2255211"/>
                <a:gd name="connsiteY49" fmla="*/ 1434523 h 2271568"/>
                <a:gd name="connsiteX50" fmla="*/ 1501870 w 2255211"/>
                <a:gd name="connsiteY50" fmla="*/ 1414318 h 2271568"/>
                <a:gd name="connsiteX51" fmla="*/ 1522075 w 2255211"/>
                <a:gd name="connsiteY51" fmla="*/ 1368136 h 2271568"/>
                <a:gd name="connsiteX52" fmla="*/ 1510529 w 2255211"/>
                <a:gd name="connsiteY52" fmla="*/ 1336386 h 2271568"/>
                <a:gd name="connsiteX53" fmla="*/ 1527848 w 2255211"/>
                <a:gd name="connsiteY53" fmla="*/ 1304636 h 2271568"/>
                <a:gd name="connsiteX54" fmla="*/ 1533620 w 2255211"/>
                <a:gd name="connsiteY54" fmla="*/ 1261341 h 2271568"/>
                <a:gd name="connsiteX55" fmla="*/ 1533620 w 2255211"/>
                <a:gd name="connsiteY55" fmla="*/ 1223818 h 2271568"/>
                <a:gd name="connsiteX56" fmla="*/ 1571143 w 2255211"/>
                <a:gd name="connsiteY56" fmla="*/ 1166091 h 2271568"/>
                <a:gd name="connsiteX57" fmla="*/ 1556711 w 2255211"/>
                <a:gd name="connsiteY57" fmla="*/ 1148773 h 2271568"/>
                <a:gd name="connsiteX58" fmla="*/ 1536507 w 2255211"/>
                <a:gd name="connsiteY58" fmla="*/ 1131454 h 2271568"/>
                <a:gd name="connsiteX59" fmla="*/ 1542279 w 2255211"/>
                <a:gd name="connsiteY59" fmla="*/ 1096818 h 2271568"/>
                <a:gd name="connsiteX60" fmla="*/ 1542279 w 2255211"/>
                <a:gd name="connsiteY60" fmla="*/ 1076613 h 2271568"/>
                <a:gd name="connsiteX61" fmla="*/ 1530734 w 2255211"/>
                <a:gd name="connsiteY61" fmla="*/ 1059295 h 2271568"/>
                <a:gd name="connsiteX62" fmla="*/ 1553825 w 2255211"/>
                <a:gd name="connsiteY62" fmla="*/ 1030432 h 2271568"/>
                <a:gd name="connsiteX63" fmla="*/ 1545166 w 2255211"/>
                <a:gd name="connsiteY63" fmla="*/ 995795 h 2271568"/>
                <a:gd name="connsiteX64" fmla="*/ 1585575 w 2255211"/>
                <a:gd name="connsiteY64" fmla="*/ 943841 h 2271568"/>
                <a:gd name="connsiteX65" fmla="*/ 1623098 w 2255211"/>
                <a:gd name="connsiteY65" fmla="*/ 914977 h 2271568"/>
                <a:gd name="connsiteX66" fmla="*/ 1643302 w 2255211"/>
                <a:gd name="connsiteY66" fmla="*/ 958273 h 2271568"/>
                <a:gd name="connsiteX67" fmla="*/ 1666393 w 2255211"/>
                <a:gd name="connsiteY67" fmla="*/ 949613 h 2271568"/>
                <a:gd name="connsiteX68" fmla="*/ 1672166 w 2255211"/>
                <a:gd name="connsiteY68" fmla="*/ 935182 h 2271568"/>
                <a:gd name="connsiteX69" fmla="*/ 1698143 w 2255211"/>
                <a:gd name="connsiteY69" fmla="*/ 906318 h 2271568"/>
                <a:gd name="connsiteX70" fmla="*/ 1727007 w 2255211"/>
                <a:gd name="connsiteY70" fmla="*/ 883227 h 2271568"/>
                <a:gd name="connsiteX71" fmla="*/ 1735666 w 2255211"/>
                <a:gd name="connsiteY71" fmla="*/ 863023 h 2271568"/>
                <a:gd name="connsiteX72" fmla="*/ 1729893 w 2255211"/>
                <a:gd name="connsiteY72" fmla="*/ 842818 h 2271568"/>
                <a:gd name="connsiteX73" fmla="*/ 1758757 w 2255211"/>
                <a:gd name="connsiteY73" fmla="*/ 782204 h 2271568"/>
                <a:gd name="connsiteX74" fmla="*/ 1796279 w 2255211"/>
                <a:gd name="connsiteY74" fmla="*/ 747568 h 2271568"/>
                <a:gd name="connsiteX75" fmla="*/ 1856893 w 2255211"/>
                <a:gd name="connsiteY75" fmla="*/ 718704 h 2271568"/>
                <a:gd name="connsiteX76" fmla="*/ 1894416 w 2255211"/>
                <a:gd name="connsiteY76" fmla="*/ 698500 h 2271568"/>
                <a:gd name="connsiteX77" fmla="*/ 1897302 w 2255211"/>
                <a:gd name="connsiteY77" fmla="*/ 658091 h 2271568"/>
                <a:gd name="connsiteX78" fmla="*/ 1917507 w 2255211"/>
                <a:gd name="connsiteY78" fmla="*/ 620568 h 2271568"/>
                <a:gd name="connsiteX79" fmla="*/ 1934825 w 2255211"/>
                <a:gd name="connsiteY79" fmla="*/ 609023 h 2271568"/>
                <a:gd name="connsiteX80" fmla="*/ 1949257 w 2255211"/>
                <a:gd name="connsiteY80" fmla="*/ 571500 h 2271568"/>
                <a:gd name="connsiteX81" fmla="*/ 1972348 w 2255211"/>
                <a:gd name="connsiteY81" fmla="*/ 539750 h 2271568"/>
                <a:gd name="connsiteX82" fmla="*/ 2015643 w 2255211"/>
                <a:gd name="connsiteY82" fmla="*/ 510886 h 2271568"/>
                <a:gd name="connsiteX83" fmla="*/ 2056052 w 2255211"/>
                <a:gd name="connsiteY83" fmla="*/ 496454 h 2271568"/>
                <a:gd name="connsiteX84" fmla="*/ 2076257 w 2255211"/>
                <a:gd name="connsiteY84" fmla="*/ 470477 h 2271568"/>
                <a:gd name="connsiteX85" fmla="*/ 2102234 w 2255211"/>
                <a:gd name="connsiteY85" fmla="*/ 453159 h 2271568"/>
                <a:gd name="connsiteX86" fmla="*/ 2142643 w 2255211"/>
                <a:gd name="connsiteY86" fmla="*/ 432954 h 2271568"/>
                <a:gd name="connsiteX87" fmla="*/ 2142643 w 2255211"/>
                <a:gd name="connsiteY87" fmla="*/ 401204 h 2271568"/>
                <a:gd name="connsiteX88" fmla="*/ 2145529 w 2255211"/>
                <a:gd name="connsiteY88" fmla="*/ 369454 h 2271568"/>
                <a:gd name="connsiteX89" fmla="*/ 2177279 w 2255211"/>
                <a:gd name="connsiteY89" fmla="*/ 337704 h 2271568"/>
                <a:gd name="connsiteX90" fmla="*/ 2209029 w 2255211"/>
                <a:gd name="connsiteY90" fmla="*/ 314613 h 2271568"/>
                <a:gd name="connsiteX91" fmla="*/ 2220575 w 2255211"/>
                <a:gd name="connsiteY91" fmla="*/ 294409 h 2271568"/>
                <a:gd name="connsiteX92" fmla="*/ 2240779 w 2255211"/>
                <a:gd name="connsiteY92" fmla="*/ 279977 h 2271568"/>
                <a:gd name="connsiteX93" fmla="*/ 2240779 w 2255211"/>
                <a:gd name="connsiteY93" fmla="*/ 259773 h 2271568"/>
                <a:gd name="connsiteX94" fmla="*/ 2223461 w 2255211"/>
                <a:gd name="connsiteY94" fmla="*/ 245341 h 2271568"/>
                <a:gd name="connsiteX95" fmla="*/ 2223461 w 2255211"/>
                <a:gd name="connsiteY95" fmla="*/ 245341 h 2271568"/>
                <a:gd name="connsiteX96" fmla="*/ 2235007 w 2255211"/>
                <a:gd name="connsiteY96" fmla="*/ 228023 h 2271568"/>
                <a:gd name="connsiteX97" fmla="*/ 2255211 w 2255211"/>
                <a:gd name="connsiteY97" fmla="*/ 207818 h 2271568"/>
                <a:gd name="connsiteX98" fmla="*/ 2246552 w 2255211"/>
                <a:gd name="connsiteY98" fmla="*/ 187613 h 2271568"/>
                <a:gd name="connsiteX99" fmla="*/ 2243666 w 2255211"/>
                <a:gd name="connsiteY99" fmla="*/ 147204 h 2271568"/>
                <a:gd name="connsiteX100" fmla="*/ 2243666 w 2255211"/>
                <a:gd name="connsiteY100" fmla="*/ 147204 h 2271568"/>
                <a:gd name="connsiteX101" fmla="*/ 2203257 w 2255211"/>
                <a:gd name="connsiteY101" fmla="*/ 150091 h 2271568"/>
                <a:gd name="connsiteX102" fmla="*/ 2180166 w 2255211"/>
                <a:gd name="connsiteY102" fmla="*/ 141432 h 2271568"/>
                <a:gd name="connsiteX103" fmla="*/ 2159961 w 2255211"/>
                <a:gd name="connsiteY103" fmla="*/ 101023 h 2271568"/>
                <a:gd name="connsiteX104" fmla="*/ 2165734 w 2255211"/>
                <a:gd name="connsiteY104" fmla="*/ 49068 h 2271568"/>
                <a:gd name="connsiteX105" fmla="*/ 2168620 w 2255211"/>
                <a:gd name="connsiteY105" fmla="*/ 0 h 2271568"/>
                <a:gd name="connsiteX106" fmla="*/ 2125325 w 2255211"/>
                <a:gd name="connsiteY106" fmla="*/ 5773 h 2271568"/>
                <a:gd name="connsiteX107" fmla="*/ 2087802 w 2255211"/>
                <a:gd name="connsiteY107" fmla="*/ 5773 h 2271568"/>
                <a:gd name="connsiteX108" fmla="*/ 2073370 w 2255211"/>
                <a:gd name="connsiteY108" fmla="*/ 51954 h 2271568"/>
                <a:gd name="connsiteX109" fmla="*/ 2073370 w 2255211"/>
                <a:gd name="connsiteY109" fmla="*/ 51954 h 2271568"/>
                <a:gd name="connsiteX110" fmla="*/ 2041620 w 2255211"/>
                <a:gd name="connsiteY110" fmla="*/ 89477 h 2271568"/>
                <a:gd name="connsiteX111" fmla="*/ 2006984 w 2255211"/>
                <a:gd name="connsiteY111" fmla="*/ 115454 h 2271568"/>
                <a:gd name="connsiteX112" fmla="*/ 2018529 w 2255211"/>
                <a:gd name="connsiteY112" fmla="*/ 147204 h 2271568"/>
                <a:gd name="connsiteX113" fmla="*/ 2006984 w 2255211"/>
                <a:gd name="connsiteY113" fmla="*/ 173182 h 2271568"/>
                <a:gd name="connsiteX114" fmla="*/ 1983893 w 2255211"/>
                <a:gd name="connsiteY114" fmla="*/ 202045 h 2271568"/>
                <a:gd name="connsiteX115" fmla="*/ 1963689 w 2255211"/>
                <a:gd name="connsiteY115" fmla="*/ 204932 h 2271568"/>
                <a:gd name="connsiteX116" fmla="*/ 1963689 w 2255211"/>
                <a:gd name="connsiteY116" fmla="*/ 204932 h 2271568"/>
                <a:gd name="connsiteX117" fmla="*/ 1957916 w 2255211"/>
                <a:gd name="connsiteY117" fmla="*/ 184727 h 2271568"/>
                <a:gd name="connsiteX118" fmla="*/ 1905961 w 2255211"/>
                <a:gd name="connsiteY118" fmla="*/ 239568 h 2271568"/>
                <a:gd name="connsiteX119" fmla="*/ 1905961 w 2255211"/>
                <a:gd name="connsiteY119" fmla="*/ 265545 h 2271568"/>
                <a:gd name="connsiteX120" fmla="*/ 1900189 w 2255211"/>
                <a:gd name="connsiteY120" fmla="*/ 303068 h 2271568"/>
                <a:gd name="connsiteX121" fmla="*/ 1851120 w 2255211"/>
                <a:gd name="connsiteY121" fmla="*/ 331932 h 2271568"/>
                <a:gd name="connsiteX122" fmla="*/ 1776075 w 2255211"/>
                <a:gd name="connsiteY122" fmla="*/ 372341 h 2271568"/>
                <a:gd name="connsiteX123" fmla="*/ 1755870 w 2255211"/>
                <a:gd name="connsiteY123" fmla="*/ 415636 h 2271568"/>
                <a:gd name="connsiteX124" fmla="*/ 1721234 w 2255211"/>
                <a:gd name="connsiteY124" fmla="*/ 404091 h 2271568"/>
                <a:gd name="connsiteX125" fmla="*/ 1614439 w 2255211"/>
                <a:gd name="connsiteY125" fmla="*/ 406977 h 2271568"/>
                <a:gd name="connsiteX126" fmla="*/ 1484552 w 2255211"/>
                <a:gd name="connsiteY126" fmla="*/ 406977 h 2271568"/>
                <a:gd name="connsiteX127" fmla="*/ 1302711 w 2255211"/>
                <a:gd name="connsiteY127" fmla="*/ 406977 h 2271568"/>
                <a:gd name="connsiteX128" fmla="*/ 1092007 w 2255211"/>
                <a:gd name="connsiteY128" fmla="*/ 412750 h 2271568"/>
                <a:gd name="connsiteX129" fmla="*/ 930370 w 2255211"/>
                <a:gd name="connsiteY129" fmla="*/ 404091 h 2271568"/>
                <a:gd name="connsiteX130" fmla="*/ 872643 w 2255211"/>
                <a:gd name="connsiteY130" fmla="*/ 401204 h 2271568"/>
                <a:gd name="connsiteX131" fmla="*/ 786052 w 2255211"/>
                <a:gd name="connsiteY131" fmla="*/ 386773 h 2271568"/>
                <a:gd name="connsiteX132" fmla="*/ 722552 w 2255211"/>
                <a:gd name="connsiteY132" fmla="*/ 381000 h 2271568"/>
                <a:gd name="connsiteX133" fmla="*/ 696575 w 2255211"/>
                <a:gd name="connsiteY133" fmla="*/ 427182 h 2271568"/>
                <a:gd name="connsiteX134" fmla="*/ 656166 w 2255211"/>
                <a:gd name="connsiteY134" fmla="*/ 415636 h 2271568"/>
                <a:gd name="connsiteX135" fmla="*/ 673484 w 2255211"/>
                <a:gd name="connsiteY135" fmla="*/ 479136 h 2271568"/>
                <a:gd name="connsiteX136" fmla="*/ 630189 w 2255211"/>
                <a:gd name="connsiteY136" fmla="*/ 487795 h 2271568"/>
                <a:gd name="connsiteX137" fmla="*/ 396393 w 2255211"/>
                <a:gd name="connsiteY137" fmla="*/ 652317 h 2271568"/>
                <a:gd name="connsiteX138" fmla="*/ 390620 w 2255211"/>
                <a:gd name="connsiteY138" fmla="*/ 874568 h 2271568"/>
                <a:gd name="connsiteX139" fmla="*/ 405052 w 2255211"/>
                <a:gd name="connsiteY139" fmla="*/ 877454 h 2271568"/>
                <a:gd name="connsiteX140" fmla="*/ 465666 w 2255211"/>
                <a:gd name="connsiteY140" fmla="*/ 877454 h 2271568"/>
                <a:gd name="connsiteX141" fmla="*/ 511848 w 2255211"/>
                <a:gd name="connsiteY141" fmla="*/ 952500 h 2271568"/>
                <a:gd name="connsiteX142" fmla="*/ 549370 w 2255211"/>
                <a:gd name="connsiteY142" fmla="*/ 990023 h 2271568"/>
                <a:gd name="connsiteX143" fmla="*/ 534939 w 2255211"/>
                <a:gd name="connsiteY143" fmla="*/ 1053523 h 2271568"/>
                <a:gd name="connsiteX144" fmla="*/ 459893 w 2255211"/>
                <a:gd name="connsiteY144" fmla="*/ 1047750 h 2271568"/>
                <a:gd name="connsiteX145" fmla="*/ 436802 w 2255211"/>
                <a:gd name="connsiteY145" fmla="*/ 1085273 h 2271568"/>
                <a:gd name="connsiteX146" fmla="*/ 396393 w 2255211"/>
                <a:gd name="connsiteY146" fmla="*/ 1065068 h 2271568"/>
                <a:gd name="connsiteX147" fmla="*/ 384848 w 2255211"/>
                <a:gd name="connsiteY147" fmla="*/ 1096818 h 2271568"/>
                <a:gd name="connsiteX148" fmla="*/ 361757 w 2255211"/>
                <a:gd name="connsiteY148" fmla="*/ 1096818 h 2271568"/>
                <a:gd name="connsiteX149" fmla="*/ 315575 w 2255211"/>
                <a:gd name="connsiteY149" fmla="*/ 1143000 h 2271568"/>
                <a:gd name="connsiteX150" fmla="*/ 298257 w 2255211"/>
                <a:gd name="connsiteY150" fmla="*/ 1102591 h 2271568"/>
                <a:gd name="connsiteX151" fmla="*/ 194348 w 2255211"/>
                <a:gd name="connsiteY151" fmla="*/ 1099704 h 2271568"/>
                <a:gd name="connsiteX152" fmla="*/ 130848 w 2255211"/>
                <a:gd name="connsiteY152" fmla="*/ 1105477 h 2271568"/>
                <a:gd name="connsiteX153" fmla="*/ 110644 w 2255211"/>
                <a:gd name="connsiteY153" fmla="*/ 1128568 h 2271568"/>
                <a:gd name="connsiteX154" fmla="*/ 55802 w 2255211"/>
                <a:gd name="connsiteY154" fmla="*/ 1117023 h 2271568"/>
                <a:gd name="connsiteX155" fmla="*/ 3848 w 2255211"/>
                <a:gd name="connsiteY155" fmla="*/ 1148773 h 2271568"/>
                <a:gd name="connsiteX156" fmla="*/ 3848 w 2255211"/>
                <a:gd name="connsiteY156" fmla="*/ 1157433 h 2271568"/>
                <a:gd name="connsiteX157" fmla="*/ 32711 w 2255211"/>
                <a:gd name="connsiteY157" fmla="*/ 1183409 h 2271568"/>
                <a:gd name="connsiteX158" fmla="*/ 101984 w 2255211"/>
                <a:gd name="connsiteY158" fmla="*/ 1218045 h 2271568"/>
                <a:gd name="connsiteX159" fmla="*/ 127961 w 2255211"/>
                <a:gd name="connsiteY159" fmla="*/ 1226704 h 2271568"/>
                <a:gd name="connsiteX160" fmla="*/ 136620 w 2255211"/>
                <a:gd name="connsiteY160" fmla="*/ 1246909 h 2271568"/>
                <a:gd name="connsiteX161" fmla="*/ 171257 w 2255211"/>
                <a:gd name="connsiteY161" fmla="*/ 1272886 h 2271568"/>
                <a:gd name="connsiteX162" fmla="*/ 174143 w 2255211"/>
                <a:gd name="connsiteY162" fmla="*/ 1324841 h 2271568"/>
                <a:gd name="connsiteX163" fmla="*/ 171257 w 2255211"/>
                <a:gd name="connsiteY163" fmla="*/ 1365250 h 2271568"/>
                <a:gd name="connsiteX164" fmla="*/ 205893 w 2255211"/>
                <a:gd name="connsiteY164" fmla="*/ 1385454 h 2271568"/>
                <a:gd name="connsiteX165" fmla="*/ 231870 w 2255211"/>
                <a:gd name="connsiteY165" fmla="*/ 1405659 h 2271568"/>
                <a:gd name="connsiteX166" fmla="*/ 205893 w 2255211"/>
                <a:gd name="connsiteY166" fmla="*/ 1448954 h 2271568"/>
                <a:gd name="connsiteX167" fmla="*/ 182802 w 2255211"/>
                <a:gd name="connsiteY167" fmla="*/ 1483591 h 2271568"/>
                <a:gd name="connsiteX168" fmla="*/ 203007 w 2255211"/>
                <a:gd name="connsiteY168" fmla="*/ 1500909 h 2271568"/>
                <a:gd name="connsiteX169" fmla="*/ 200120 w 2255211"/>
                <a:gd name="connsiteY169" fmla="*/ 1593273 h 2271568"/>
                <a:gd name="connsiteX170" fmla="*/ 217439 w 2255211"/>
                <a:gd name="connsiteY170" fmla="*/ 1607704 h 2271568"/>
                <a:gd name="connsiteX171" fmla="*/ 217439 w 2255211"/>
                <a:gd name="connsiteY171" fmla="*/ 1636568 h 2271568"/>
                <a:gd name="connsiteX172" fmla="*/ 240529 w 2255211"/>
                <a:gd name="connsiteY172" fmla="*/ 1636568 h 2271568"/>
                <a:gd name="connsiteX173" fmla="*/ 266507 w 2255211"/>
                <a:gd name="connsiteY173" fmla="*/ 1587500 h 2271568"/>
                <a:gd name="connsiteX174" fmla="*/ 315575 w 2255211"/>
                <a:gd name="connsiteY174" fmla="*/ 1593272 h 2271568"/>
                <a:gd name="connsiteX175" fmla="*/ 312688 w 2255211"/>
                <a:gd name="connsiteY175" fmla="*/ 1489363 h 2271568"/>
                <a:gd name="connsiteX176" fmla="*/ 361757 w 2255211"/>
                <a:gd name="connsiteY176" fmla="*/ 1495136 h 2271568"/>
                <a:gd name="connsiteX177" fmla="*/ 370416 w 2255211"/>
                <a:gd name="connsiteY177" fmla="*/ 1472045 h 2271568"/>
                <a:gd name="connsiteX178" fmla="*/ 459893 w 2255211"/>
                <a:gd name="connsiteY178" fmla="*/ 1492250 h 2271568"/>
                <a:gd name="connsiteX179" fmla="*/ 436802 w 2255211"/>
                <a:gd name="connsiteY179" fmla="*/ 1622136 h 2271568"/>
                <a:gd name="connsiteX180" fmla="*/ 416598 w 2255211"/>
                <a:gd name="connsiteY180" fmla="*/ 1645228 h 2271568"/>
                <a:gd name="connsiteX181" fmla="*/ 393507 w 2255211"/>
                <a:gd name="connsiteY181" fmla="*/ 1752023 h 2271568"/>
                <a:gd name="connsiteX182" fmla="*/ 442575 w 2255211"/>
                <a:gd name="connsiteY182" fmla="*/ 1757795 h 2271568"/>
                <a:gd name="connsiteX183" fmla="*/ 431029 w 2255211"/>
                <a:gd name="connsiteY183" fmla="*/ 1867477 h 2271568"/>
                <a:gd name="connsiteX184" fmla="*/ 341552 w 2255211"/>
                <a:gd name="connsiteY184" fmla="*/ 1887682 h 2271568"/>
                <a:gd name="connsiteX185" fmla="*/ 318461 w 2255211"/>
                <a:gd name="connsiteY185" fmla="*/ 1913659 h 2271568"/>
                <a:gd name="connsiteX186" fmla="*/ 338666 w 2255211"/>
                <a:gd name="connsiteY186" fmla="*/ 1936750 h 2271568"/>
                <a:gd name="connsiteX187" fmla="*/ 341552 w 2255211"/>
                <a:gd name="connsiteY187" fmla="*/ 2020454 h 2271568"/>
                <a:gd name="connsiteX188" fmla="*/ 355984 w 2255211"/>
                <a:gd name="connsiteY188" fmla="*/ 2037773 h 2271568"/>
                <a:gd name="connsiteX189" fmla="*/ 335779 w 2255211"/>
                <a:gd name="connsiteY189" fmla="*/ 2075295 h 2271568"/>
                <a:gd name="connsiteX190" fmla="*/ 341552 w 2255211"/>
                <a:gd name="connsiteY190" fmla="*/ 2176318 h 2271568"/>
                <a:gd name="connsiteX191" fmla="*/ 399279 w 2255211"/>
                <a:gd name="connsiteY191" fmla="*/ 2187863 h 2271568"/>
                <a:gd name="connsiteX192" fmla="*/ 407939 w 2255211"/>
                <a:gd name="connsiteY192" fmla="*/ 2231159 h 2271568"/>
                <a:gd name="connsiteX193" fmla="*/ 482984 w 2255211"/>
                <a:gd name="connsiteY193" fmla="*/ 2271568 h 2271568"/>
                <a:gd name="connsiteX0" fmla="*/ 482984 w 2255211"/>
                <a:gd name="connsiteY0" fmla="*/ 2271568 h 2271568"/>
                <a:gd name="connsiteX1" fmla="*/ 494529 w 2255211"/>
                <a:gd name="connsiteY1" fmla="*/ 2193636 h 2271568"/>
                <a:gd name="connsiteX2" fmla="*/ 503189 w 2255211"/>
                <a:gd name="connsiteY2" fmla="*/ 2167659 h 2271568"/>
                <a:gd name="connsiteX3" fmla="*/ 526279 w 2255211"/>
                <a:gd name="connsiteY3" fmla="*/ 2167659 h 2271568"/>
                <a:gd name="connsiteX4" fmla="*/ 552257 w 2255211"/>
                <a:gd name="connsiteY4" fmla="*/ 2150341 h 2271568"/>
                <a:gd name="connsiteX5" fmla="*/ 592666 w 2255211"/>
                <a:gd name="connsiteY5" fmla="*/ 2150341 h 2271568"/>
                <a:gd name="connsiteX6" fmla="*/ 633075 w 2255211"/>
                <a:gd name="connsiteY6" fmla="*/ 2112818 h 2271568"/>
                <a:gd name="connsiteX7" fmla="*/ 667711 w 2255211"/>
                <a:gd name="connsiteY7" fmla="*/ 2124363 h 2271568"/>
                <a:gd name="connsiteX8" fmla="*/ 699461 w 2255211"/>
                <a:gd name="connsiteY8" fmla="*/ 2098386 h 2271568"/>
                <a:gd name="connsiteX9" fmla="*/ 708120 w 2255211"/>
                <a:gd name="connsiteY9" fmla="*/ 2052204 h 2271568"/>
                <a:gd name="connsiteX10" fmla="*/ 751416 w 2255211"/>
                <a:gd name="connsiteY10" fmla="*/ 2060863 h 2271568"/>
                <a:gd name="connsiteX11" fmla="*/ 751416 w 2255211"/>
                <a:gd name="connsiteY11" fmla="*/ 2029113 h 2271568"/>
                <a:gd name="connsiteX12" fmla="*/ 728325 w 2255211"/>
                <a:gd name="connsiteY12" fmla="*/ 2000250 h 2271568"/>
                <a:gd name="connsiteX13" fmla="*/ 687916 w 2255211"/>
                <a:gd name="connsiteY13" fmla="*/ 1988704 h 2271568"/>
                <a:gd name="connsiteX14" fmla="*/ 702348 w 2255211"/>
                <a:gd name="connsiteY14" fmla="*/ 1913659 h 2271568"/>
                <a:gd name="connsiteX15" fmla="*/ 754302 w 2255211"/>
                <a:gd name="connsiteY15" fmla="*/ 1928091 h 2271568"/>
                <a:gd name="connsiteX16" fmla="*/ 762961 w 2255211"/>
                <a:gd name="connsiteY16" fmla="*/ 1899227 h 2271568"/>
                <a:gd name="connsiteX17" fmla="*/ 800484 w 2255211"/>
                <a:gd name="connsiteY17" fmla="*/ 1913659 h 2271568"/>
                <a:gd name="connsiteX18" fmla="*/ 812029 w 2255211"/>
                <a:gd name="connsiteY18" fmla="*/ 1879023 h 2271568"/>
                <a:gd name="connsiteX19" fmla="*/ 849552 w 2255211"/>
                <a:gd name="connsiteY19" fmla="*/ 1879023 h 2271568"/>
                <a:gd name="connsiteX20" fmla="*/ 866870 w 2255211"/>
                <a:gd name="connsiteY20" fmla="*/ 1884795 h 2271568"/>
                <a:gd name="connsiteX21" fmla="*/ 866870 w 2255211"/>
                <a:gd name="connsiteY21" fmla="*/ 1916545 h 2271568"/>
                <a:gd name="connsiteX22" fmla="*/ 915939 w 2255211"/>
                <a:gd name="connsiteY22" fmla="*/ 1930977 h 2271568"/>
                <a:gd name="connsiteX23" fmla="*/ 924598 w 2255211"/>
                <a:gd name="connsiteY23" fmla="*/ 1899227 h 2271568"/>
                <a:gd name="connsiteX24" fmla="*/ 996757 w 2255211"/>
                <a:gd name="connsiteY24" fmla="*/ 1907886 h 2271568"/>
                <a:gd name="connsiteX25" fmla="*/ 1040052 w 2255211"/>
                <a:gd name="connsiteY25" fmla="*/ 1930977 h 2271568"/>
                <a:gd name="connsiteX26" fmla="*/ 1063143 w 2255211"/>
                <a:gd name="connsiteY26" fmla="*/ 1902113 h 2271568"/>
                <a:gd name="connsiteX27" fmla="*/ 1083348 w 2255211"/>
                <a:gd name="connsiteY27" fmla="*/ 1858818 h 2271568"/>
                <a:gd name="connsiteX28" fmla="*/ 1100666 w 2255211"/>
                <a:gd name="connsiteY28" fmla="*/ 1876136 h 2271568"/>
                <a:gd name="connsiteX29" fmla="*/ 1126643 w 2255211"/>
                <a:gd name="connsiteY29" fmla="*/ 1867477 h 2271568"/>
                <a:gd name="connsiteX30" fmla="*/ 1135302 w 2255211"/>
                <a:gd name="connsiteY30" fmla="*/ 1832841 h 2271568"/>
                <a:gd name="connsiteX31" fmla="*/ 1181484 w 2255211"/>
                <a:gd name="connsiteY31" fmla="*/ 1855932 h 2271568"/>
                <a:gd name="connsiteX32" fmla="*/ 1187257 w 2255211"/>
                <a:gd name="connsiteY32" fmla="*/ 1783773 h 2271568"/>
                <a:gd name="connsiteX33" fmla="*/ 1213234 w 2255211"/>
                <a:gd name="connsiteY33" fmla="*/ 1801091 h 2271568"/>
                <a:gd name="connsiteX34" fmla="*/ 1224779 w 2255211"/>
                <a:gd name="connsiteY34" fmla="*/ 1769341 h 2271568"/>
                <a:gd name="connsiteX35" fmla="*/ 1302711 w 2255211"/>
                <a:gd name="connsiteY35" fmla="*/ 1783773 h 2271568"/>
                <a:gd name="connsiteX36" fmla="*/ 1383529 w 2255211"/>
                <a:gd name="connsiteY36" fmla="*/ 1780886 h 2271568"/>
                <a:gd name="connsiteX37" fmla="*/ 1447029 w 2255211"/>
                <a:gd name="connsiteY37" fmla="*/ 1780886 h 2271568"/>
                <a:gd name="connsiteX38" fmla="*/ 1484552 w 2255211"/>
                <a:gd name="connsiteY38" fmla="*/ 1769341 h 2271568"/>
                <a:gd name="connsiteX39" fmla="*/ 1524961 w 2255211"/>
                <a:gd name="connsiteY39" fmla="*/ 1746250 h 2271568"/>
                <a:gd name="connsiteX40" fmla="*/ 1504757 w 2255211"/>
                <a:gd name="connsiteY40" fmla="*/ 1717386 h 2271568"/>
                <a:gd name="connsiteX41" fmla="*/ 1524961 w 2255211"/>
                <a:gd name="connsiteY41" fmla="*/ 1688523 h 2271568"/>
                <a:gd name="connsiteX42" fmla="*/ 1524961 w 2255211"/>
                <a:gd name="connsiteY42" fmla="*/ 1651000 h 2271568"/>
                <a:gd name="connsiteX43" fmla="*/ 1516302 w 2255211"/>
                <a:gd name="connsiteY43" fmla="*/ 1627909 h 2271568"/>
                <a:gd name="connsiteX44" fmla="*/ 1542279 w 2255211"/>
                <a:gd name="connsiteY44" fmla="*/ 1593273 h 2271568"/>
                <a:gd name="connsiteX45" fmla="*/ 1542279 w 2255211"/>
                <a:gd name="connsiteY45" fmla="*/ 1558636 h 2271568"/>
                <a:gd name="connsiteX46" fmla="*/ 1522075 w 2255211"/>
                <a:gd name="connsiteY46" fmla="*/ 1526886 h 2271568"/>
                <a:gd name="connsiteX47" fmla="*/ 1522075 w 2255211"/>
                <a:gd name="connsiteY47" fmla="*/ 1500909 h 2271568"/>
                <a:gd name="connsiteX48" fmla="*/ 1524961 w 2255211"/>
                <a:gd name="connsiteY48" fmla="*/ 1469159 h 2271568"/>
                <a:gd name="connsiteX49" fmla="*/ 1504757 w 2255211"/>
                <a:gd name="connsiteY49" fmla="*/ 1434523 h 2271568"/>
                <a:gd name="connsiteX50" fmla="*/ 1501870 w 2255211"/>
                <a:gd name="connsiteY50" fmla="*/ 1414318 h 2271568"/>
                <a:gd name="connsiteX51" fmla="*/ 1522075 w 2255211"/>
                <a:gd name="connsiteY51" fmla="*/ 1368136 h 2271568"/>
                <a:gd name="connsiteX52" fmla="*/ 1510529 w 2255211"/>
                <a:gd name="connsiteY52" fmla="*/ 1336386 h 2271568"/>
                <a:gd name="connsiteX53" fmla="*/ 1527848 w 2255211"/>
                <a:gd name="connsiteY53" fmla="*/ 1304636 h 2271568"/>
                <a:gd name="connsiteX54" fmla="*/ 1533620 w 2255211"/>
                <a:gd name="connsiteY54" fmla="*/ 1261341 h 2271568"/>
                <a:gd name="connsiteX55" fmla="*/ 1533620 w 2255211"/>
                <a:gd name="connsiteY55" fmla="*/ 1223818 h 2271568"/>
                <a:gd name="connsiteX56" fmla="*/ 1571143 w 2255211"/>
                <a:gd name="connsiteY56" fmla="*/ 1166091 h 2271568"/>
                <a:gd name="connsiteX57" fmla="*/ 1556711 w 2255211"/>
                <a:gd name="connsiteY57" fmla="*/ 1148773 h 2271568"/>
                <a:gd name="connsiteX58" fmla="*/ 1536507 w 2255211"/>
                <a:gd name="connsiteY58" fmla="*/ 1131454 h 2271568"/>
                <a:gd name="connsiteX59" fmla="*/ 1542279 w 2255211"/>
                <a:gd name="connsiteY59" fmla="*/ 1096818 h 2271568"/>
                <a:gd name="connsiteX60" fmla="*/ 1542279 w 2255211"/>
                <a:gd name="connsiteY60" fmla="*/ 1076613 h 2271568"/>
                <a:gd name="connsiteX61" fmla="*/ 1530734 w 2255211"/>
                <a:gd name="connsiteY61" fmla="*/ 1059295 h 2271568"/>
                <a:gd name="connsiteX62" fmla="*/ 1553825 w 2255211"/>
                <a:gd name="connsiteY62" fmla="*/ 1030432 h 2271568"/>
                <a:gd name="connsiteX63" fmla="*/ 1545166 w 2255211"/>
                <a:gd name="connsiteY63" fmla="*/ 995795 h 2271568"/>
                <a:gd name="connsiteX64" fmla="*/ 1585575 w 2255211"/>
                <a:gd name="connsiteY64" fmla="*/ 943841 h 2271568"/>
                <a:gd name="connsiteX65" fmla="*/ 1623098 w 2255211"/>
                <a:gd name="connsiteY65" fmla="*/ 914977 h 2271568"/>
                <a:gd name="connsiteX66" fmla="*/ 1643302 w 2255211"/>
                <a:gd name="connsiteY66" fmla="*/ 958273 h 2271568"/>
                <a:gd name="connsiteX67" fmla="*/ 1666393 w 2255211"/>
                <a:gd name="connsiteY67" fmla="*/ 949613 h 2271568"/>
                <a:gd name="connsiteX68" fmla="*/ 1672166 w 2255211"/>
                <a:gd name="connsiteY68" fmla="*/ 935182 h 2271568"/>
                <a:gd name="connsiteX69" fmla="*/ 1698143 w 2255211"/>
                <a:gd name="connsiteY69" fmla="*/ 906318 h 2271568"/>
                <a:gd name="connsiteX70" fmla="*/ 1727007 w 2255211"/>
                <a:gd name="connsiteY70" fmla="*/ 883227 h 2271568"/>
                <a:gd name="connsiteX71" fmla="*/ 1735666 w 2255211"/>
                <a:gd name="connsiteY71" fmla="*/ 863023 h 2271568"/>
                <a:gd name="connsiteX72" fmla="*/ 1729893 w 2255211"/>
                <a:gd name="connsiteY72" fmla="*/ 842818 h 2271568"/>
                <a:gd name="connsiteX73" fmla="*/ 1758757 w 2255211"/>
                <a:gd name="connsiteY73" fmla="*/ 782204 h 2271568"/>
                <a:gd name="connsiteX74" fmla="*/ 1796279 w 2255211"/>
                <a:gd name="connsiteY74" fmla="*/ 747568 h 2271568"/>
                <a:gd name="connsiteX75" fmla="*/ 1856893 w 2255211"/>
                <a:gd name="connsiteY75" fmla="*/ 718704 h 2271568"/>
                <a:gd name="connsiteX76" fmla="*/ 1894416 w 2255211"/>
                <a:gd name="connsiteY76" fmla="*/ 698500 h 2271568"/>
                <a:gd name="connsiteX77" fmla="*/ 1897302 w 2255211"/>
                <a:gd name="connsiteY77" fmla="*/ 658091 h 2271568"/>
                <a:gd name="connsiteX78" fmla="*/ 1917507 w 2255211"/>
                <a:gd name="connsiteY78" fmla="*/ 620568 h 2271568"/>
                <a:gd name="connsiteX79" fmla="*/ 1934825 w 2255211"/>
                <a:gd name="connsiteY79" fmla="*/ 609023 h 2271568"/>
                <a:gd name="connsiteX80" fmla="*/ 1949257 w 2255211"/>
                <a:gd name="connsiteY80" fmla="*/ 571500 h 2271568"/>
                <a:gd name="connsiteX81" fmla="*/ 1972348 w 2255211"/>
                <a:gd name="connsiteY81" fmla="*/ 539750 h 2271568"/>
                <a:gd name="connsiteX82" fmla="*/ 2015643 w 2255211"/>
                <a:gd name="connsiteY82" fmla="*/ 510886 h 2271568"/>
                <a:gd name="connsiteX83" fmla="*/ 2056052 w 2255211"/>
                <a:gd name="connsiteY83" fmla="*/ 496454 h 2271568"/>
                <a:gd name="connsiteX84" fmla="*/ 2076257 w 2255211"/>
                <a:gd name="connsiteY84" fmla="*/ 470477 h 2271568"/>
                <a:gd name="connsiteX85" fmla="*/ 2102234 w 2255211"/>
                <a:gd name="connsiteY85" fmla="*/ 453159 h 2271568"/>
                <a:gd name="connsiteX86" fmla="*/ 2142643 w 2255211"/>
                <a:gd name="connsiteY86" fmla="*/ 432954 h 2271568"/>
                <a:gd name="connsiteX87" fmla="*/ 2142643 w 2255211"/>
                <a:gd name="connsiteY87" fmla="*/ 401204 h 2271568"/>
                <a:gd name="connsiteX88" fmla="*/ 2145529 w 2255211"/>
                <a:gd name="connsiteY88" fmla="*/ 369454 h 2271568"/>
                <a:gd name="connsiteX89" fmla="*/ 2177279 w 2255211"/>
                <a:gd name="connsiteY89" fmla="*/ 337704 h 2271568"/>
                <a:gd name="connsiteX90" fmla="*/ 2209029 w 2255211"/>
                <a:gd name="connsiteY90" fmla="*/ 314613 h 2271568"/>
                <a:gd name="connsiteX91" fmla="*/ 2220575 w 2255211"/>
                <a:gd name="connsiteY91" fmla="*/ 294409 h 2271568"/>
                <a:gd name="connsiteX92" fmla="*/ 2240779 w 2255211"/>
                <a:gd name="connsiteY92" fmla="*/ 279977 h 2271568"/>
                <a:gd name="connsiteX93" fmla="*/ 2240779 w 2255211"/>
                <a:gd name="connsiteY93" fmla="*/ 259773 h 2271568"/>
                <a:gd name="connsiteX94" fmla="*/ 2223461 w 2255211"/>
                <a:gd name="connsiteY94" fmla="*/ 245341 h 2271568"/>
                <a:gd name="connsiteX95" fmla="*/ 2223461 w 2255211"/>
                <a:gd name="connsiteY95" fmla="*/ 245341 h 2271568"/>
                <a:gd name="connsiteX96" fmla="*/ 2235007 w 2255211"/>
                <a:gd name="connsiteY96" fmla="*/ 228023 h 2271568"/>
                <a:gd name="connsiteX97" fmla="*/ 2255211 w 2255211"/>
                <a:gd name="connsiteY97" fmla="*/ 207818 h 2271568"/>
                <a:gd name="connsiteX98" fmla="*/ 2246552 w 2255211"/>
                <a:gd name="connsiteY98" fmla="*/ 187613 h 2271568"/>
                <a:gd name="connsiteX99" fmla="*/ 2243666 w 2255211"/>
                <a:gd name="connsiteY99" fmla="*/ 147204 h 2271568"/>
                <a:gd name="connsiteX100" fmla="*/ 2243666 w 2255211"/>
                <a:gd name="connsiteY100" fmla="*/ 147204 h 2271568"/>
                <a:gd name="connsiteX101" fmla="*/ 2203257 w 2255211"/>
                <a:gd name="connsiteY101" fmla="*/ 150091 h 2271568"/>
                <a:gd name="connsiteX102" fmla="*/ 2180166 w 2255211"/>
                <a:gd name="connsiteY102" fmla="*/ 141432 h 2271568"/>
                <a:gd name="connsiteX103" fmla="*/ 2159961 w 2255211"/>
                <a:gd name="connsiteY103" fmla="*/ 101023 h 2271568"/>
                <a:gd name="connsiteX104" fmla="*/ 2165734 w 2255211"/>
                <a:gd name="connsiteY104" fmla="*/ 49068 h 2271568"/>
                <a:gd name="connsiteX105" fmla="*/ 2168620 w 2255211"/>
                <a:gd name="connsiteY105" fmla="*/ 0 h 2271568"/>
                <a:gd name="connsiteX106" fmla="*/ 2125325 w 2255211"/>
                <a:gd name="connsiteY106" fmla="*/ 5773 h 2271568"/>
                <a:gd name="connsiteX107" fmla="*/ 2087802 w 2255211"/>
                <a:gd name="connsiteY107" fmla="*/ 5773 h 2271568"/>
                <a:gd name="connsiteX108" fmla="*/ 2073370 w 2255211"/>
                <a:gd name="connsiteY108" fmla="*/ 51954 h 2271568"/>
                <a:gd name="connsiteX109" fmla="*/ 2073370 w 2255211"/>
                <a:gd name="connsiteY109" fmla="*/ 51954 h 2271568"/>
                <a:gd name="connsiteX110" fmla="*/ 2041620 w 2255211"/>
                <a:gd name="connsiteY110" fmla="*/ 89477 h 2271568"/>
                <a:gd name="connsiteX111" fmla="*/ 2006984 w 2255211"/>
                <a:gd name="connsiteY111" fmla="*/ 115454 h 2271568"/>
                <a:gd name="connsiteX112" fmla="*/ 2018529 w 2255211"/>
                <a:gd name="connsiteY112" fmla="*/ 147204 h 2271568"/>
                <a:gd name="connsiteX113" fmla="*/ 2006984 w 2255211"/>
                <a:gd name="connsiteY113" fmla="*/ 173182 h 2271568"/>
                <a:gd name="connsiteX114" fmla="*/ 1983893 w 2255211"/>
                <a:gd name="connsiteY114" fmla="*/ 202045 h 2271568"/>
                <a:gd name="connsiteX115" fmla="*/ 1963689 w 2255211"/>
                <a:gd name="connsiteY115" fmla="*/ 204932 h 2271568"/>
                <a:gd name="connsiteX116" fmla="*/ 1963689 w 2255211"/>
                <a:gd name="connsiteY116" fmla="*/ 204932 h 2271568"/>
                <a:gd name="connsiteX117" fmla="*/ 1957916 w 2255211"/>
                <a:gd name="connsiteY117" fmla="*/ 184727 h 2271568"/>
                <a:gd name="connsiteX118" fmla="*/ 1905961 w 2255211"/>
                <a:gd name="connsiteY118" fmla="*/ 239568 h 2271568"/>
                <a:gd name="connsiteX119" fmla="*/ 1905961 w 2255211"/>
                <a:gd name="connsiteY119" fmla="*/ 265545 h 2271568"/>
                <a:gd name="connsiteX120" fmla="*/ 1900189 w 2255211"/>
                <a:gd name="connsiteY120" fmla="*/ 303068 h 2271568"/>
                <a:gd name="connsiteX121" fmla="*/ 1851120 w 2255211"/>
                <a:gd name="connsiteY121" fmla="*/ 331932 h 2271568"/>
                <a:gd name="connsiteX122" fmla="*/ 1776075 w 2255211"/>
                <a:gd name="connsiteY122" fmla="*/ 372341 h 2271568"/>
                <a:gd name="connsiteX123" fmla="*/ 1755870 w 2255211"/>
                <a:gd name="connsiteY123" fmla="*/ 415636 h 2271568"/>
                <a:gd name="connsiteX124" fmla="*/ 1721234 w 2255211"/>
                <a:gd name="connsiteY124" fmla="*/ 404091 h 2271568"/>
                <a:gd name="connsiteX125" fmla="*/ 1614439 w 2255211"/>
                <a:gd name="connsiteY125" fmla="*/ 406977 h 2271568"/>
                <a:gd name="connsiteX126" fmla="*/ 1484552 w 2255211"/>
                <a:gd name="connsiteY126" fmla="*/ 406977 h 2271568"/>
                <a:gd name="connsiteX127" fmla="*/ 1302711 w 2255211"/>
                <a:gd name="connsiteY127" fmla="*/ 406977 h 2271568"/>
                <a:gd name="connsiteX128" fmla="*/ 1092007 w 2255211"/>
                <a:gd name="connsiteY128" fmla="*/ 412750 h 2271568"/>
                <a:gd name="connsiteX129" fmla="*/ 930370 w 2255211"/>
                <a:gd name="connsiteY129" fmla="*/ 404091 h 2271568"/>
                <a:gd name="connsiteX130" fmla="*/ 872643 w 2255211"/>
                <a:gd name="connsiteY130" fmla="*/ 401204 h 2271568"/>
                <a:gd name="connsiteX131" fmla="*/ 786052 w 2255211"/>
                <a:gd name="connsiteY131" fmla="*/ 386773 h 2271568"/>
                <a:gd name="connsiteX132" fmla="*/ 722552 w 2255211"/>
                <a:gd name="connsiteY132" fmla="*/ 381000 h 2271568"/>
                <a:gd name="connsiteX133" fmla="*/ 696575 w 2255211"/>
                <a:gd name="connsiteY133" fmla="*/ 427182 h 2271568"/>
                <a:gd name="connsiteX134" fmla="*/ 656166 w 2255211"/>
                <a:gd name="connsiteY134" fmla="*/ 415636 h 2271568"/>
                <a:gd name="connsiteX135" fmla="*/ 673484 w 2255211"/>
                <a:gd name="connsiteY135" fmla="*/ 479136 h 2271568"/>
                <a:gd name="connsiteX136" fmla="*/ 630189 w 2255211"/>
                <a:gd name="connsiteY136" fmla="*/ 487795 h 2271568"/>
                <a:gd name="connsiteX137" fmla="*/ 396393 w 2255211"/>
                <a:gd name="connsiteY137" fmla="*/ 652317 h 2271568"/>
                <a:gd name="connsiteX138" fmla="*/ 390620 w 2255211"/>
                <a:gd name="connsiteY138" fmla="*/ 874568 h 2271568"/>
                <a:gd name="connsiteX139" fmla="*/ 405052 w 2255211"/>
                <a:gd name="connsiteY139" fmla="*/ 877454 h 2271568"/>
                <a:gd name="connsiteX140" fmla="*/ 465666 w 2255211"/>
                <a:gd name="connsiteY140" fmla="*/ 877454 h 2271568"/>
                <a:gd name="connsiteX141" fmla="*/ 511848 w 2255211"/>
                <a:gd name="connsiteY141" fmla="*/ 952500 h 2271568"/>
                <a:gd name="connsiteX142" fmla="*/ 549370 w 2255211"/>
                <a:gd name="connsiteY142" fmla="*/ 990023 h 2271568"/>
                <a:gd name="connsiteX143" fmla="*/ 534939 w 2255211"/>
                <a:gd name="connsiteY143" fmla="*/ 1053523 h 2271568"/>
                <a:gd name="connsiteX144" fmla="*/ 459893 w 2255211"/>
                <a:gd name="connsiteY144" fmla="*/ 1047750 h 2271568"/>
                <a:gd name="connsiteX145" fmla="*/ 436802 w 2255211"/>
                <a:gd name="connsiteY145" fmla="*/ 1085273 h 2271568"/>
                <a:gd name="connsiteX146" fmla="*/ 396393 w 2255211"/>
                <a:gd name="connsiteY146" fmla="*/ 1065068 h 2271568"/>
                <a:gd name="connsiteX147" fmla="*/ 384848 w 2255211"/>
                <a:gd name="connsiteY147" fmla="*/ 1096818 h 2271568"/>
                <a:gd name="connsiteX148" fmla="*/ 361757 w 2255211"/>
                <a:gd name="connsiteY148" fmla="*/ 1096818 h 2271568"/>
                <a:gd name="connsiteX149" fmla="*/ 315575 w 2255211"/>
                <a:gd name="connsiteY149" fmla="*/ 1143000 h 2271568"/>
                <a:gd name="connsiteX150" fmla="*/ 298257 w 2255211"/>
                <a:gd name="connsiteY150" fmla="*/ 1102591 h 2271568"/>
                <a:gd name="connsiteX151" fmla="*/ 194348 w 2255211"/>
                <a:gd name="connsiteY151" fmla="*/ 1099704 h 2271568"/>
                <a:gd name="connsiteX152" fmla="*/ 130848 w 2255211"/>
                <a:gd name="connsiteY152" fmla="*/ 1105477 h 2271568"/>
                <a:gd name="connsiteX153" fmla="*/ 110644 w 2255211"/>
                <a:gd name="connsiteY153" fmla="*/ 1128568 h 2271568"/>
                <a:gd name="connsiteX154" fmla="*/ 55802 w 2255211"/>
                <a:gd name="connsiteY154" fmla="*/ 1117023 h 2271568"/>
                <a:gd name="connsiteX155" fmla="*/ 3848 w 2255211"/>
                <a:gd name="connsiteY155" fmla="*/ 1148773 h 2271568"/>
                <a:gd name="connsiteX156" fmla="*/ 3848 w 2255211"/>
                <a:gd name="connsiteY156" fmla="*/ 1157433 h 2271568"/>
                <a:gd name="connsiteX157" fmla="*/ 32711 w 2255211"/>
                <a:gd name="connsiteY157" fmla="*/ 1183409 h 2271568"/>
                <a:gd name="connsiteX158" fmla="*/ 101984 w 2255211"/>
                <a:gd name="connsiteY158" fmla="*/ 1218045 h 2271568"/>
                <a:gd name="connsiteX159" fmla="*/ 127961 w 2255211"/>
                <a:gd name="connsiteY159" fmla="*/ 1226704 h 2271568"/>
                <a:gd name="connsiteX160" fmla="*/ 136620 w 2255211"/>
                <a:gd name="connsiteY160" fmla="*/ 1246909 h 2271568"/>
                <a:gd name="connsiteX161" fmla="*/ 171257 w 2255211"/>
                <a:gd name="connsiteY161" fmla="*/ 1272886 h 2271568"/>
                <a:gd name="connsiteX162" fmla="*/ 174143 w 2255211"/>
                <a:gd name="connsiteY162" fmla="*/ 1324841 h 2271568"/>
                <a:gd name="connsiteX163" fmla="*/ 171257 w 2255211"/>
                <a:gd name="connsiteY163" fmla="*/ 1365250 h 2271568"/>
                <a:gd name="connsiteX164" fmla="*/ 205893 w 2255211"/>
                <a:gd name="connsiteY164" fmla="*/ 1385454 h 2271568"/>
                <a:gd name="connsiteX165" fmla="*/ 231870 w 2255211"/>
                <a:gd name="connsiteY165" fmla="*/ 1405659 h 2271568"/>
                <a:gd name="connsiteX166" fmla="*/ 205893 w 2255211"/>
                <a:gd name="connsiteY166" fmla="*/ 1448954 h 2271568"/>
                <a:gd name="connsiteX167" fmla="*/ 182802 w 2255211"/>
                <a:gd name="connsiteY167" fmla="*/ 1483591 h 2271568"/>
                <a:gd name="connsiteX168" fmla="*/ 203007 w 2255211"/>
                <a:gd name="connsiteY168" fmla="*/ 1500909 h 2271568"/>
                <a:gd name="connsiteX169" fmla="*/ 200120 w 2255211"/>
                <a:gd name="connsiteY169" fmla="*/ 1593273 h 2271568"/>
                <a:gd name="connsiteX170" fmla="*/ 217439 w 2255211"/>
                <a:gd name="connsiteY170" fmla="*/ 1607704 h 2271568"/>
                <a:gd name="connsiteX171" fmla="*/ 217439 w 2255211"/>
                <a:gd name="connsiteY171" fmla="*/ 1636568 h 2271568"/>
                <a:gd name="connsiteX172" fmla="*/ 240529 w 2255211"/>
                <a:gd name="connsiteY172" fmla="*/ 1636568 h 2271568"/>
                <a:gd name="connsiteX173" fmla="*/ 266507 w 2255211"/>
                <a:gd name="connsiteY173" fmla="*/ 1587500 h 2271568"/>
                <a:gd name="connsiteX174" fmla="*/ 315575 w 2255211"/>
                <a:gd name="connsiteY174" fmla="*/ 1593272 h 2271568"/>
                <a:gd name="connsiteX175" fmla="*/ 312688 w 2255211"/>
                <a:gd name="connsiteY175" fmla="*/ 1489363 h 2271568"/>
                <a:gd name="connsiteX176" fmla="*/ 361757 w 2255211"/>
                <a:gd name="connsiteY176" fmla="*/ 1495136 h 2271568"/>
                <a:gd name="connsiteX177" fmla="*/ 370416 w 2255211"/>
                <a:gd name="connsiteY177" fmla="*/ 1472045 h 2271568"/>
                <a:gd name="connsiteX178" fmla="*/ 459893 w 2255211"/>
                <a:gd name="connsiteY178" fmla="*/ 1492250 h 2271568"/>
                <a:gd name="connsiteX179" fmla="*/ 436802 w 2255211"/>
                <a:gd name="connsiteY179" fmla="*/ 1622136 h 2271568"/>
                <a:gd name="connsiteX180" fmla="*/ 416598 w 2255211"/>
                <a:gd name="connsiteY180" fmla="*/ 1645228 h 2271568"/>
                <a:gd name="connsiteX181" fmla="*/ 393507 w 2255211"/>
                <a:gd name="connsiteY181" fmla="*/ 1752023 h 2271568"/>
                <a:gd name="connsiteX182" fmla="*/ 442575 w 2255211"/>
                <a:gd name="connsiteY182" fmla="*/ 1757795 h 2271568"/>
                <a:gd name="connsiteX183" fmla="*/ 431029 w 2255211"/>
                <a:gd name="connsiteY183" fmla="*/ 1867477 h 2271568"/>
                <a:gd name="connsiteX184" fmla="*/ 341552 w 2255211"/>
                <a:gd name="connsiteY184" fmla="*/ 1887682 h 2271568"/>
                <a:gd name="connsiteX185" fmla="*/ 318461 w 2255211"/>
                <a:gd name="connsiteY185" fmla="*/ 1913659 h 2271568"/>
                <a:gd name="connsiteX186" fmla="*/ 338666 w 2255211"/>
                <a:gd name="connsiteY186" fmla="*/ 1936750 h 2271568"/>
                <a:gd name="connsiteX187" fmla="*/ 341552 w 2255211"/>
                <a:gd name="connsiteY187" fmla="*/ 2020454 h 2271568"/>
                <a:gd name="connsiteX188" fmla="*/ 355984 w 2255211"/>
                <a:gd name="connsiteY188" fmla="*/ 2037773 h 2271568"/>
                <a:gd name="connsiteX189" fmla="*/ 335779 w 2255211"/>
                <a:gd name="connsiteY189" fmla="*/ 2075295 h 2271568"/>
                <a:gd name="connsiteX190" fmla="*/ 341552 w 2255211"/>
                <a:gd name="connsiteY190" fmla="*/ 2176318 h 2271568"/>
                <a:gd name="connsiteX191" fmla="*/ 399279 w 2255211"/>
                <a:gd name="connsiteY191" fmla="*/ 2187863 h 2271568"/>
                <a:gd name="connsiteX192" fmla="*/ 407939 w 2255211"/>
                <a:gd name="connsiteY192" fmla="*/ 2231159 h 2271568"/>
                <a:gd name="connsiteX193" fmla="*/ 436802 w 2255211"/>
                <a:gd name="connsiteY193" fmla="*/ 2236932 h 2271568"/>
                <a:gd name="connsiteX194" fmla="*/ 482984 w 2255211"/>
                <a:gd name="connsiteY194" fmla="*/ 2271568 h 2271568"/>
                <a:gd name="connsiteX0" fmla="*/ 482984 w 2255211"/>
                <a:gd name="connsiteY0" fmla="*/ 2271568 h 2274454"/>
                <a:gd name="connsiteX1" fmla="*/ 494529 w 2255211"/>
                <a:gd name="connsiteY1" fmla="*/ 2193636 h 2274454"/>
                <a:gd name="connsiteX2" fmla="*/ 503189 w 2255211"/>
                <a:gd name="connsiteY2" fmla="*/ 2167659 h 2274454"/>
                <a:gd name="connsiteX3" fmla="*/ 526279 w 2255211"/>
                <a:gd name="connsiteY3" fmla="*/ 2167659 h 2274454"/>
                <a:gd name="connsiteX4" fmla="*/ 552257 w 2255211"/>
                <a:gd name="connsiteY4" fmla="*/ 2150341 h 2274454"/>
                <a:gd name="connsiteX5" fmla="*/ 592666 w 2255211"/>
                <a:gd name="connsiteY5" fmla="*/ 2150341 h 2274454"/>
                <a:gd name="connsiteX6" fmla="*/ 633075 w 2255211"/>
                <a:gd name="connsiteY6" fmla="*/ 2112818 h 2274454"/>
                <a:gd name="connsiteX7" fmla="*/ 667711 w 2255211"/>
                <a:gd name="connsiteY7" fmla="*/ 2124363 h 2274454"/>
                <a:gd name="connsiteX8" fmla="*/ 699461 w 2255211"/>
                <a:gd name="connsiteY8" fmla="*/ 2098386 h 2274454"/>
                <a:gd name="connsiteX9" fmla="*/ 708120 w 2255211"/>
                <a:gd name="connsiteY9" fmla="*/ 2052204 h 2274454"/>
                <a:gd name="connsiteX10" fmla="*/ 751416 w 2255211"/>
                <a:gd name="connsiteY10" fmla="*/ 2060863 h 2274454"/>
                <a:gd name="connsiteX11" fmla="*/ 751416 w 2255211"/>
                <a:gd name="connsiteY11" fmla="*/ 2029113 h 2274454"/>
                <a:gd name="connsiteX12" fmla="*/ 728325 w 2255211"/>
                <a:gd name="connsiteY12" fmla="*/ 2000250 h 2274454"/>
                <a:gd name="connsiteX13" fmla="*/ 687916 w 2255211"/>
                <a:gd name="connsiteY13" fmla="*/ 1988704 h 2274454"/>
                <a:gd name="connsiteX14" fmla="*/ 702348 w 2255211"/>
                <a:gd name="connsiteY14" fmla="*/ 1913659 h 2274454"/>
                <a:gd name="connsiteX15" fmla="*/ 754302 w 2255211"/>
                <a:gd name="connsiteY15" fmla="*/ 1928091 h 2274454"/>
                <a:gd name="connsiteX16" fmla="*/ 762961 w 2255211"/>
                <a:gd name="connsiteY16" fmla="*/ 1899227 h 2274454"/>
                <a:gd name="connsiteX17" fmla="*/ 800484 w 2255211"/>
                <a:gd name="connsiteY17" fmla="*/ 1913659 h 2274454"/>
                <a:gd name="connsiteX18" fmla="*/ 812029 w 2255211"/>
                <a:gd name="connsiteY18" fmla="*/ 1879023 h 2274454"/>
                <a:gd name="connsiteX19" fmla="*/ 849552 w 2255211"/>
                <a:gd name="connsiteY19" fmla="*/ 1879023 h 2274454"/>
                <a:gd name="connsiteX20" fmla="*/ 866870 w 2255211"/>
                <a:gd name="connsiteY20" fmla="*/ 1884795 h 2274454"/>
                <a:gd name="connsiteX21" fmla="*/ 866870 w 2255211"/>
                <a:gd name="connsiteY21" fmla="*/ 1916545 h 2274454"/>
                <a:gd name="connsiteX22" fmla="*/ 915939 w 2255211"/>
                <a:gd name="connsiteY22" fmla="*/ 1930977 h 2274454"/>
                <a:gd name="connsiteX23" fmla="*/ 924598 w 2255211"/>
                <a:gd name="connsiteY23" fmla="*/ 1899227 h 2274454"/>
                <a:gd name="connsiteX24" fmla="*/ 996757 w 2255211"/>
                <a:gd name="connsiteY24" fmla="*/ 1907886 h 2274454"/>
                <a:gd name="connsiteX25" fmla="*/ 1040052 w 2255211"/>
                <a:gd name="connsiteY25" fmla="*/ 1930977 h 2274454"/>
                <a:gd name="connsiteX26" fmla="*/ 1063143 w 2255211"/>
                <a:gd name="connsiteY26" fmla="*/ 1902113 h 2274454"/>
                <a:gd name="connsiteX27" fmla="*/ 1083348 w 2255211"/>
                <a:gd name="connsiteY27" fmla="*/ 1858818 h 2274454"/>
                <a:gd name="connsiteX28" fmla="*/ 1100666 w 2255211"/>
                <a:gd name="connsiteY28" fmla="*/ 1876136 h 2274454"/>
                <a:gd name="connsiteX29" fmla="*/ 1126643 w 2255211"/>
                <a:gd name="connsiteY29" fmla="*/ 1867477 h 2274454"/>
                <a:gd name="connsiteX30" fmla="*/ 1135302 w 2255211"/>
                <a:gd name="connsiteY30" fmla="*/ 1832841 h 2274454"/>
                <a:gd name="connsiteX31" fmla="*/ 1181484 w 2255211"/>
                <a:gd name="connsiteY31" fmla="*/ 1855932 h 2274454"/>
                <a:gd name="connsiteX32" fmla="*/ 1187257 w 2255211"/>
                <a:gd name="connsiteY32" fmla="*/ 1783773 h 2274454"/>
                <a:gd name="connsiteX33" fmla="*/ 1213234 w 2255211"/>
                <a:gd name="connsiteY33" fmla="*/ 1801091 h 2274454"/>
                <a:gd name="connsiteX34" fmla="*/ 1224779 w 2255211"/>
                <a:gd name="connsiteY34" fmla="*/ 1769341 h 2274454"/>
                <a:gd name="connsiteX35" fmla="*/ 1302711 w 2255211"/>
                <a:gd name="connsiteY35" fmla="*/ 1783773 h 2274454"/>
                <a:gd name="connsiteX36" fmla="*/ 1383529 w 2255211"/>
                <a:gd name="connsiteY36" fmla="*/ 1780886 h 2274454"/>
                <a:gd name="connsiteX37" fmla="*/ 1447029 w 2255211"/>
                <a:gd name="connsiteY37" fmla="*/ 1780886 h 2274454"/>
                <a:gd name="connsiteX38" fmla="*/ 1484552 w 2255211"/>
                <a:gd name="connsiteY38" fmla="*/ 1769341 h 2274454"/>
                <a:gd name="connsiteX39" fmla="*/ 1524961 w 2255211"/>
                <a:gd name="connsiteY39" fmla="*/ 1746250 h 2274454"/>
                <a:gd name="connsiteX40" fmla="*/ 1504757 w 2255211"/>
                <a:gd name="connsiteY40" fmla="*/ 1717386 h 2274454"/>
                <a:gd name="connsiteX41" fmla="*/ 1524961 w 2255211"/>
                <a:gd name="connsiteY41" fmla="*/ 1688523 h 2274454"/>
                <a:gd name="connsiteX42" fmla="*/ 1524961 w 2255211"/>
                <a:gd name="connsiteY42" fmla="*/ 1651000 h 2274454"/>
                <a:gd name="connsiteX43" fmla="*/ 1516302 w 2255211"/>
                <a:gd name="connsiteY43" fmla="*/ 1627909 h 2274454"/>
                <a:gd name="connsiteX44" fmla="*/ 1542279 w 2255211"/>
                <a:gd name="connsiteY44" fmla="*/ 1593273 h 2274454"/>
                <a:gd name="connsiteX45" fmla="*/ 1542279 w 2255211"/>
                <a:gd name="connsiteY45" fmla="*/ 1558636 h 2274454"/>
                <a:gd name="connsiteX46" fmla="*/ 1522075 w 2255211"/>
                <a:gd name="connsiteY46" fmla="*/ 1526886 h 2274454"/>
                <a:gd name="connsiteX47" fmla="*/ 1522075 w 2255211"/>
                <a:gd name="connsiteY47" fmla="*/ 1500909 h 2274454"/>
                <a:gd name="connsiteX48" fmla="*/ 1524961 w 2255211"/>
                <a:gd name="connsiteY48" fmla="*/ 1469159 h 2274454"/>
                <a:gd name="connsiteX49" fmla="*/ 1504757 w 2255211"/>
                <a:gd name="connsiteY49" fmla="*/ 1434523 h 2274454"/>
                <a:gd name="connsiteX50" fmla="*/ 1501870 w 2255211"/>
                <a:gd name="connsiteY50" fmla="*/ 1414318 h 2274454"/>
                <a:gd name="connsiteX51" fmla="*/ 1522075 w 2255211"/>
                <a:gd name="connsiteY51" fmla="*/ 1368136 h 2274454"/>
                <a:gd name="connsiteX52" fmla="*/ 1510529 w 2255211"/>
                <a:gd name="connsiteY52" fmla="*/ 1336386 h 2274454"/>
                <a:gd name="connsiteX53" fmla="*/ 1527848 w 2255211"/>
                <a:gd name="connsiteY53" fmla="*/ 1304636 h 2274454"/>
                <a:gd name="connsiteX54" fmla="*/ 1533620 w 2255211"/>
                <a:gd name="connsiteY54" fmla="*/ 1261341 h 2274454"/>
                <a:gd name="connsiteX55" fmla="*/ 1533620 w 2255211"/>
                <a:gd name="connsiteY55" fmla="*/ 1223818 h 2274454"/>
                <a:gd name="connsiteX56" fmla="*/ 1571143 w 2255211"/>
                <a:gd name="connsiteY56" fmla="*/ 1166091 h 2274454"/>
                <a:gd name="connsiteX57" fmla="*/ 1556711 w 2255211"/>
                <a:gd name="connsiteY57" fmla="*/ 1148773 h 2274454"/>
                <a:gd name="connsiteX58" fmla="*/ 1536507 w 2255211"/>
                <a:gd name="connsiteY58" fmla="*/ 1131454 h 2274454"/>
                <a:gd name="connsiteX59" fmla="*/ 1542279 w 2255211"/>
                <a:gd name="connsiteY59" fmla="*/ 1096818 h 2274454"/>
                <a:gd name="connsiteX60" fmla="*/ 1542279 w 2255211"/>
                <a:gd name="connsiteY60" fmla="*/ 1076613 h 2274454"/>
                <a:gd name="connsiteX61" fmla="*/ 1530734 w 2255211"/>
                <a:gd name="connsiteY61" fmla="*/ 1059295 h 2274454"/>
                <a:gd name="connsiteX62" fmla="*/ 1553825 w 2255211"/>
                <a:gd name="connsiteY62" fmla="*/ 1030432 h 2274454"/>
                <a:gd name="connsiteX63" fmla="*/ 1545166 w 2255211"/>
                <a:gd name="connsiteY63" fmla="*/ 995795 h 2274454"/>
                <a:gd name="connsiteX64" fmla="*/ 1585575 w 2255211"/>
                <a:gd name="connsiteY64" fmla="*/ 943841 h 2274454"/>
                <a:gd name="connsiteX65" fmla="*/ 1623098 w 2255211"/>
                <a:gd name="connsiteY65" fmla="*/ 914977 h 2274454"/>
                <a:gd name="connsiteX66" fmla="*/ 1643302 w 2255211"/>
                <a:gd name="connsiteY66" fmla="*/ 958273 h 2274454"/>
                <a:gd name="connsiteX67" fmla="*/ 1666393 w 2255211"/>
                <a:gd name="connsiteY67" fmla="*/ 949613 h 2274454"/>
                <a:gd name="connsiteX68" fmla="*/ 1672166 w 2255211"/>
                <a:gd name="connsiteY68" fmla="*/ 935182 h 2274454"/>
                <a:gd name="connsiteX69" fmla="*/ 1698143 w 2255211"/>
                <a:gd name="connsiteY69" fmla="*/ 906318 h 2274454"/>
                <a:gd name="connsiteX70" fmla="*/ 1727007 w 2255211"/>
                <a:gd name="connsiteY70" fmla="*/ 883227 h 2274454"/>
                <a:gd name="connsiteX71" fmla="*/ 1735666 w 2255211"/>
                <a:gd name="connsiteY71" fmla="*/ 863023 h 2274454"/>
                <a:gd name="connsiteX72" fmla="*/ 1729893 w 2255211"/>
                <a:gd name="connsiteY72" fmla="*/ 842818 h 2274454"/>
                <a:gd name="connsiteX73" fmla="*/ 1758757 w 2255211"/>
                <a:gd name="connsiteY73" fmla="*/ 782204 h 2274454"/>
                <a:gd name="connsiteX74" fmla="*/ 1796279 w 2255211"/>
                <a:gd name="connsiteY74" fmla="*/ 747568 h 2274454"/>
                <a:gd name="connsiteX75" fmla="*/ 1856893 w 2255211"/>
                <a:gd name="connsiteY75" fmla="*/ 718704 h 2274454"/>
                <a:gd name="connsiteX76" fmla="*/ 1894416 w 2255211"/>
                <a:gd name="connsiteY76" fmla="*/ 698500 h 2274454"/>
                <a:gd name="connsiteX77" fmla="*/ 1897302 w 2255211"/>
                <a:gd name="connsiteY77" fmla="*/ 658091 h 2274454"/>
                <a:gd name="connsiteX78" fmla="*/ 1917507 w 2255211"/>
                <a:gd name="connsiteY78" fmla="*/ 620568 h 2274454"/>
                <a:gd name="connsiteX79" fmla="*/ 1934825 w 2255211"/>
                <a:gd name="connsiteY79" fmla="*/ 609023 h 2274454"/>
                <a:gd name="connsiteX80" fmla="*/ 1949257 w 2255211"/>
                <a:gd name="connsiteY80" fmla="*/ 571500 h 2274454"/>
                <a:gd name="connsiteX81" fmla="*/ 1972348 w 2255211"/>
                <a:gd name="connsiteY81" fmla="*/ 539750 h 2274454"/>
                <a:gd name="connsiteX82" fmla="*/ 2015643 w 2255211"/>
                <a:gd name="connsiteY82" fmla="*/ 510886 h 2274454"/>
                <a:gd name="connsiteX83" fmla="*/ 2056052 w 2255211"/>
                <a:gd name="connsiteY83" fmla="*/ 496454 h 2274454"/>
                <a:gd name="connsiteX84" fmla="*/ 2076257 w 2255211"/>
                <a:gd name="connsiteY84" fmla="*/ 470477 h 2274454"/>
                <a:gd name="connsiteX85" fmla="*/ 2102234 w 2255211"/>
                <a:gd name="connsiteY85" fmla="*/ 453159 h 2274454"/>
                <a:gd name="connsiteX86" fmla="*/ 2142643 w 2255211"/>
                <a:gd name="connsiteY86" fmla="*/ 432954 h 2274454"/>
                <a:gd name="connsiteX87" fmla="*/ 2142643 w 2255211"/>
                <a:gd name="connsiteY87" fmla="*/ 401204 h 2274454"/>
                <a:gd name="connsiteX88" fmla="*/ 2145529 w 2255211"/>
                <a:gd name="connsiteY88" fmla="*/ 369454 h 2274454"/>
                <a:gd name="connsiteX89" fmla="*/ 2177279 w 2255211"/>
                <a:gd name="connsiteY89" fmla="*/ 337704 h 2274454"/>
                <a:gd name="connsiteX90" fmla="*/ 2209029 w 2255211"/>
                <a:gd name="connsiteY90" fmla="*/ 314613 h 2274454"/>
                <a:gd name="connsiteX91" fmla="*/ 2220575 w 2255211"/>
                <a:gd name="connsiteY91" fmla="*/ 294409 h 2274454"/>
                <a:gd name="connsiteX92" fmla="*/ 2240779 w 2255211"/>
                <a:gd name="connsiteY92" fmla="*/ 279977 h 2274454"/>
                <a:gd name="connsiteX93" fmla="*/ 2240779 w 2255211"/>
                <a:gd name="connsiteY93" fmla="*/ 259773 h 2274454"/>
                <a:gd name="connsiteX94" fmla="*/ 2223461 w 2255211"/>
                <a:gd name="connsiteY94" fmla="*/ 245341 h 2274454"/>
                <a:gd name="connsiteX95" fmla="*/ 2223461 w 2255211"/>
                <a:gd name="connsiteY95" fmla="*/ 245341 h 2274454"/>
                <a:gd name="connsiteX96" fmla="*/ 2235007 w 2255211"/>
                <a:gd name="connsiteY96" fmla="*/ 228023 h 2274454"/>
                <a:gd name="connsiteX97" fmla="*/ 2255211 w 2255211"/>
                <a:gd name="connsiteY97" fmla="*/ 207818 h 2274454"/>
                <a:gd name="connsiteX98" fmla="*/ 2246552 w 2255211"/>
                <a:gd name="connsiteY98" fmla="*/ 187613 h 2274454"/>
                <a:gd name="connsiteX99" fmla="*/ 2243666 w 2255211"/>
                <a:gd name="connsiteY99" fmla="*/ 147204 h 2274454"/>
                <a:gd name="connsiteX100" fmla="*/ 2243666 w 2255211"/>
                <a:gd name="connsiteY100" fmla="*/ 147204 h 2274454"/>
                <a:gd name="connsiteX101" fmla="*/ 2203257 w 2255211"/>
                <a:gd name="connsiteY101" fmla="*/ 150091 h 2274454"/>
                <a:gd name="connsiteX102" fmla="*/ 2180166 w 2255211"/>
                <a:gd name="connsiteY102" fmla="*/ 141432 h 2274454"/>
                <a:gd name="connsiteX103" fmla="*/ 2159961 w 2255211"/>
                <a:gd name="connsiteY103" fmla="*/ 101023 h 2274454"/>
                <a:gd name="connsiteX104" fmla="*/ 2165734 w 2255211"/>
                <a:gd name="connsiteY104" fmla="*/ 49068 h 2274454"/>
                <a:gd name="connsiteX105" fmla="*/ 2168620 w 2255211"/>
                <a:gd name="connsiteY105" fmla="*/ 0 h 2274454"/>
                <a:gd name="connsiteX106" fmla="*/ 2125325 w 2255211"/>
                <a:gd name="connsiteY106" fmla="*/ 5773 h 2274454"/>
                <a:gd name="connsiteX107" fmla="*/ 2087802 w 2255211"/>
                <a:gd name="connsiteY107" fmla="*/ 5773 h 2274454"/>
                <a:gd name="connsiteX108" fmla="*/ 2073370 w 2255211"/>
                <a:gd name="connsiteY108" fmla="*/ 51954 h 2274454"/>
                <a:gd name="connsiteX109" fmla="*/ 2073370 w 2255211"/>
                <a:gd name="connsiteY109" fmla="*/ 51954 h 2274454"/>
                <a:gd name="connsiteX110" fmla="*/ 2041620 w 2255211"/>
                <a:gd name="connsiteY110" fmla="*/ 89477 h 2274454"/>
                <a:gd name="connsiteX111" fmla="*/ 2006984 w 2255211"/>
                <a:gd name="connsiteY111" fmla="*/ 115454 h 2274454"/>
                <a:gd name="connsiteX112" fmla="*/ 2018529 w 2255211"/>
                <a:gd name="connsiteY112" fmla="*/ 147204 h 2274454"/>
                <a:gd name="connsiteX113" fmla="*/ 2006984 w 2255211"/>
                <a:gd name="connsiteY113" fmla="*/ 173182 h 2274454"/>
                <a:gd name="connsiteX114" fmla="*/ 1983893 w 2255211"/>
                <a:gd name="connsiteY114" fmla="*/ 202045 h 2274454"/>
                <a:gd name="connsiteX115" fmla="*/ 1963689 w 2255211"/>
                <a:gd name="connsiteY115" fmla="*/ 204932 h 2274454"/>
                <a:gd name="connsiteX116" fmla="*/ 1963689 w 2255211"/>
                <a:gd name="connsiteY116" fmla="*/ 204932 h 2274454"/>
                <a:gd name="connsiteX117" fmla="*/ 1957916 w 2255211"/>
                <a:gd name="connsiteY117" fmla="*/ 184727 h 2274454"/>
                <a:gd name="connsiteX118" fmla="*/ 1905961 w 2255211"/>
                <a:gd name="connsiteY118" fmla="*/ 239568 h 2274454"/>
                <a:gd name="connsiteX119" fmla="*/ 1905961 w 2255211"/>
                <a:gd name="connsiteY119" fmla="*/ 265545 h 2274454"/>
                <a:gd name="connsiteX120" fmla="*/ 1900189 w 2255211"/>
                <a:gd name="connsiteY120" fmla="*/ 303068 h 2274454"/>
                <a:gd name="connsiteX121" fmla="*/ 1851120 w 2255211"/>
                <a:gd name="connsiteY121" fmla="*/ 331932 h 2274454"/>
                <a:gd name="connsiteX122" fmla="*/ 1776075 w 2255211"/>
                <a:gd name="connsiteY122" fmla="*/ 372341 h 2274454"/>
                <a:gd name="connsiteX123" fmla="*/ 1755870 w 2255211"/>
                <a:gd name="connsiteY123" fmla="*/ 415636 h 2274454"/>
                <a:gd name="connsiteX124" fmla="*/ 1721234 w 2255211"/>
                <a:gd name="connsiteY124" fmla="*/ 404091 h 2274454"/>
                <a:gd name="connsiteX125" fmla="*/ 1614439 w 2255211"/>
                <a:gd name="connsiteY125" fmla="*/ 406977 h 2274454"/>
                <a:gd name="connsiteX126" fmla="*/ 1484552 w 2255211"/>
                <a:gd name="connsiteY126" fmla="*/ 406977 h 2274454"/>
                <a:gd name="connsiteX127" fmla="*/ 1302711 w 2255211"/>
                <a:gd name="connsiteY127" fmla="*/ 406977 h 2274454"/>
                <a:gd name="connsiteX128" fmla="*/ 1092007 w 2255211"/>
                <a:gd name="connsiteY128" fmla="*/ 412750 h 2274454"/>
                <a:gd name="connsiteX129" fmla="*/ 930370 w 2255211"/>
                <a:gd name="connsiteY129" fmla="*/ 404091 h 2274454"/>
                <a:gd name="connsiteX130" fmla="*/ 872643 w 2255211"/>
                <a:gd name="connsiteY130" fmla="*/ 401204 h 2274454"/>
                <a:gd name="connsiteX131" fmla="*/ 786052 w 2255211"/>
                <a:gd name="connsiteY131" fmla="*/ 386773 h 2274454"/>
                <a:gd name="connsiteX132" fmla="*/ 722552 w 2255211"/>
                <a:gd name="connsiteY132" fmla="*/ 381000 h 2274454"/>
                <a:gd name="connsiteX133" fmla="*/ 696575 w 2255211"/>
                <a:gd name="connsiteY133" fmla="*/ 427182 h 2274454"/>
                <a:gd name="connsiteX134" fmla="*/ 656166 w 2255211"/>
                <a:gd name="connsiteY134" fmla="*/ 415636 h 2274454"/>
                <a:gd name="connsiteX135" fmla="*/ 673484 w 2255211"/>
                <a:gd name="connsiteY135" fmla="*/ 479136 h 2274454"/>
                <a:gd name="connsiteX136" fmla="*/ 630189 w 2255211"/>
                <a:gd name="connsiteY136" fmla="*/ 487795 h 2274454"/>
                <a:gd name="connsiteX137" fmla="*/ 396393 w 2255211"/>
                <a:gd name="connsiteY137" fmla="*/ 652317 h 2274454"/>
                <a:gd name="connsiteX138" fmla="*/ 390620 w 2255211"/>
                <a:gd name="connsiteY138" fmla="*/ 874568 h 2274454"/>
                <a:gd name="connsiteX139" fmla="*/ 405052 w 2255211"/>
                <a:gd name="connsiteY139" fmla="*/ 877454 h 2274454"/>
                <a:gd name="connsiteX140" fmla="*/ 465666 w 2255211"/>
                <a:gd name="connsiteY140" fmla="*/ 877454 h 2274454"/>
                <a:gd name="connsiteX141" fmla="*/ 511848 w 2255211"/>
                <a:gd name="connsiteY141" fmla="*/ 952500 h 2274454"/>
                <a:gd name="connsiteX142" fmla="*/ 549370 w 2255211"/>
                <a:gd name="connsiteY142" fmla="*/ 990023 h 2274454"/>
                <a:gd name="connsiteX143" fmla="*/ 534939 w 2255211"/>
                <a:gd name="connsiteY143" fmla="*/ 1053523 h 2274454"/>
                <a:gd name="connsiteX144" fmla="*/ 459893 w 2255211"/>
                <a:gd name="connsiteY144" fmla="*/ 1047750 h 2274454"/>
                <a:gd name="connsiteX145" fmla="*/ 436802 w 2255211"/>
                <a:gd name="connsiteY145" fmla="*/ 1085273 h 2274454"/>
                <a:gd name="connsiteX146" fmla="*/ 396393 w 2255211"/>
                <a:gd name="connsiteY146" fmla="*/ 1065068 h 2274454"/>
                <a:gd name="connsiteX147" fmla="*/ 384848 w 2255211"/>
                <a:gd name="connsiteY147" fmla="*/ 1096818 h 2274454"/>
                <a:gd name="connsiteX148" fmla="*/ 361757 w 2255211"/>
                <a:gd name="connsiteY148" fmla="*/ 1096818 h 2274454"/>
                <a:gd name="connsiteX149" fmla="*/ 315575 w 2255211"/>
                <a:gd name="connsiteY149" fmla="*/ 1143000 h 2274454"/>
                <a:gd name="connsiteX150" fmla="*/ 298257 w 2255211"/>
                <a:gd name="connsiteY150" fmla="*/ 1102591 h 2274454"/>
                <a:gd name="connsiteX151" fmla="*/ 194348 w 2255211"/>
                <a:gd name="connsiteY151" fmla="*/ 1099704 h 2274454"/>
                <a:gd name="connsiteX152" fmla="*/ 130848 w 2255211"/>
                <a:gd name="connsiteY152" fmla="*/ 1105477 h 2274454"/>
                <a:gd name="connsiteX153" fmla="*/ 110644 w 2255211"/>
                <a:gd name="connsiteY153" fmla="*/ 1128568 h 2274454"/>
                <a:gd name="connsiteX154" fmla="*/ 55802 w 2255211"/>
                <a:gd name="connsiteY154" fmla="*/ 1117023 h 2274454"/>
                <a:gd name="connsiteX155" fmla="*/ 3848 w 2255211"/>
                <a:gd name="connsiteY155" fmla="*/ 1148773 h 2274454"/>
                <a:gd name="connsiteX156" fmla="*/ 3848 w 2255211"/>
                <a:gd name="connsiteY156" fmla="*/ 1157433 h 2274454"/>
                <a:gd name="connsiteX157" fmla="*/ 32711 w 2255211"/>
                <a:gd name="connsiteY157" fmla="*/ 1183409 h 2274454"/>
                <a:gd name="connsiteX158" fmla="*/ 101984 w 2255211"/>
                <a:gd name="connsiteY158" fmla="*/ 1218045 h 2274454"/>
                <a:gd name="connsiteX159" fmla="*/ 127961 w 2255211"/>
                <a:gd name="connsiteY159" fmla="*/ 1226704 h 2274454"/>
                <a:gd name="connsiteX160" fmla="*/ 136620 w 2255211"/>
                <a:gd name="connsiteY160" fmla="*/ 1246909 h 2274454"/>
                <a:gd name="connsiteX161" fmla="*/ 171257 w 2255211"/>
                <a:gd name="connsiteY161" fmla="*/ 1272886 h 2274454"/>
                <a:gd name="connsiteX162" fmla="*/ 174143 w 2255211"/>
                <a:gd name="connsiteY162" fmla="*/ 1324841 h 2274454"/>
                <a:gd name="connsiteX163" fmla="*/ 171257 w 2255211"/>
                <a:gd name="connsiteY163" fmla="*/ 1365250 h 2274454"/>
                <a:gd name="connsiteX164" fmla="*/ 205893 w 2255211"/>
                <a:gd name="connsiteY164" fmla="*/ 1385454 h 2274454"/>
                <a:gd name="connsiteX165" fmla="*/ 231870 w 2255211"/>
                <a:gd name="connsiteY165" fmla="*/ 1405659 h 2274454"/>
                <a:gd name="connsiteX166" fmla="*/ 205893 w 2255211"/>
                <a:gd name="connsiteY166" fmla="*/ 1448954 h 2274454"/>
                <a:gd name="connsiteX167" fmla="*/ 182802 w 2255211"/>
                <a:gd name="connsiteY167" fmla="*/ 1483591 h 2274454"/>
                <a:gd name="connsiteX168" fmla="*/ 203007 w 2255211"/>
                <a:gd name="connsiteY168" fmla="*/ 1500909 h 2274454"/>
                <a:gd name="connsiteX169" fmla="*/ 200120 w 2255211"/>
                <a:gd name="connsiteY169" fmla="*/ 1593273 h 2274454"/>
                <a:gd name="connsiteX170" fmla="*/ 217439 w 2255211"/>
                <a:gd name="connsiteY170" fmla="*/ 1607704 h 2274454"/>
                <a:gd name="connsiteX171" fmla="*/ 217439 w 2255211"/>
                <a:gd name="connsiteY171" fmla="*/ 1636568 h 2274454"/>
                <a:gd name="connsiteX172" fmla="*/ 240529 w 2255211"/>
                <a:gd name="connsiteY172" fmla="*/ 1636568 h 2274454"/>
                <a:gd name="connsiteX173" fmla="*/ 266507 w 2255211"/>
                <a:gd name="connsiteY173" fmla="*/ 1587500 h 2274454"/>
                <a:gd name="connsiteX174" fmla="*/ 315575 w 2255211"/>
                <a:gd name="connsiteY174" fmla="*/ 1593272 h 2274454"/>
                <a:gd name="connsiteX175" fmla="*/ 312688 w 2255211"/>
                <a:gd name="connsiteY175" fmla="*/ 1489363 h 2274454"/>
                <a:gd name="connsiteX176" fmla="*/ 361757 w 2255211"/>
                <a:gd name="connsiteY176" fmla="*/ 1495136 h 2274454"/>
                <a:gd name="connsiteX177" fmla="*/ 370416 w 2255211"/>
                <a:gd name="connsiteY177" fmla="*/ 1472045 h 2274454"/>
                <a:gd name="connsiteX178" fmla="*/ 459893 w 2255211"/>
                <a:gd name="connsiteY178" fmla="*/ 1492250 h 2274454"/>
                <a:gd name="connsiteX179" fmla="*/ 436802 w 2255211"/>
                <a:gd name="connsiteY179" fmla="*/ 1622136 h 2274454"/>
                <a:gd name="connsiteX180" fmla="*/ 416598 w 2255211"/>
                <a:gd name="connsiteY180" fmla="*/ 1645228 h 2274454"/>
                <a:gd name="connsiteX181" fmla="*/ 393507 w 2255211"/>
                <a:gd name="connsiteY181" fmla="*/ 1752023 h 2274454"/>
                <a:gd name="connsiteX182" fmla="*/ 442575 w 2255211"/>
                <a:gd name="connsiteY182" fmla="*/ 1757795 h 2274454"/>
                <a:gd name="connsiteX183" fmla="*/ 431029 w 2255211"/>
                <a:gd name="connsiteY183" fmla="*/ 1867477 h 2274454"/>
                <a:gd name="connsiteX184" fmla="*/ 341552 w 2255211"/>
                <a:gd name="connsiteY184" fmla="*/ 1887682 h 2274454"/>
                <a:gd name="connsiteX185" fmla="*/ 318461 w 2255211"/>
                <a:gd name="connsiteY185" fmla="*/ 1913659 h 2274454"/>
                <a:gd name="connsiteX186" fmla="*/ 338666 w 2255211"/>
                <a:gd name="connsiteY186" fmla="*/ 1936750 h 2274454"/>
                <a:gd name="connsiteX187" fmla="*/ 341552 w 2255211"/>
                <a:gd name="connsiteY187" fmla="*/ 2020454 h 2274454"/>
                <a:gd name="connsiteX188" fmla="*/ 355984 w 2255211"/>
                <a:gd name="connsiteY188" fmla="*/ 2037773 h 2274454"/>
                <a:gd name="connsiteX189" fmla="*/ 335779 w 2255211"/>
                <a:gd name="connsiteY189" fmla="*/ 2075295 h 2274454"/>
                <a:gd name="connsiteX190" fmla="*/ 341552 w 2255211"/>
                <a:gd name="connsiteY190" fmla="*/ 2176318 h 2274454"/>
                <a:gd name="connsiteX191" fmla="*/ 399279 w 2255211"/>
                <a:gd name="connsiteY191" fmla="*/ 2187863 h 2274454"/>
                <a:gd name="connsiteX192" fmla="*/ 407939 w 2255211"/>
                <a:gd name="connsiteY192" fmla="*/ 2231159 h 2274454"/>
                <a:gd name="connsiteX193" fmla="*/ 436802 w 2255211"/>
                <a:gd name="connsiteY193" fmla="*/ 2236932 h 2274454"/>
                <a:gd name="connsiteX194" fmla="*/ 457007 w 2255211"/>
                <a:gd name="connsiteY194" fmla="*/ 2274454 h 2274454"/>
                <a:gd name="connsiteX195" fmla="*/ 482984 w 2255211"/>
                <a:gd name="connsiteY195" fmla="*/ 2271568 h 2274454"/>
                <a:gd name="connsiteX0" fmla="*/ 482984 w 2255211"/>
                <a:gd name="connsiteY0" fmla="*/ 2271568 h 2283113"/>
                <a:gd name="connsiteX1" fmla="*/ 494529 w 2255211"/>
                <a:gd name="connsiteY1" fmla="*/ 2193636 h 2283113"/>
                <a:gd name="connsiteX2" fmla="*/ 503189 w 2255211"/>
                <a:gd name="connsiteY2" fmla="*/ 2167659 h 2283113"/>
                <a:gd name="connsiteX3" fmla="*/ 526279 w 2255211"/>
                <a:gd name="connsiteY3" fmla="*/ 2167659 h 2283113"/>
                <a:gd name="connsiteX4" fmla="*/ 552257 w 2255211"/>
                <a:gd name="connsiteY4" fmla="*/ 2150341 h 2283113"/>
                <a:gd name="connsiteX5" fmla="*/ 592666 w 2255211"/>
                <a:gd name="connsiteY5" fmla="*/ 2150341 h 2283113"/>
                <a:gd name="connsiteX6" fmla="*/ 633075 w 2255211"/>
                <a:gd name="connsiteY6" fmla="*/ 2112818 h 2283113"/>
                <a:gd name="connsiteX7" fmla="*/ 667711 w 2255211"/>
                <a:gd name="connsiteY7" fmla="*/ 2124363 h 2283113"/>
                <a:gd name="connsiteX8" fmla="*/ 699461 w 2255211"/>
                <a:gd name="connsiteY8" fmla="*/ 2098386 h 2283113"/>
                <a:gd name="connsiteX9" fmla="*/ 708120 w 2255211"/>
                <a:gd name="connsiteY9" fmla="*/ 2052204 h 2283113"/>
                <a:gd name="connsiteX10" fmla="*/ 751416 w 2255211"/>
                <a:gd name="connsiteY10" fmla="*/ 2060863 h 2283113"/>
                <a:gd name="connsiteX11" fmla="*/ 751416 w 2255211"/>
                <a:gd name="connsiteY11" fmla="*/ 2029113 h 2283113"/>
                <a:gd name="connsiteX12" fmla="*/ 728325 w 2255211"/>
                <a:gd name="connsiteY12" fmla="*/ 2000250 h 2283113"/>
                <a:gd name="connsiteX13" fmla="*/ 687916 w 2255211"/>
                <a:gd name="connsiteY13" fmla="*/ 1988704 h 2283113"/>
                <a:gd name="connsiteX14" fmla="*/ 702348 w 2255211"/>
                <a:gd name="connsiteY14" fmla="*/ 1913659 h 2283113"/>
                <a:gd name="connsiteX15" fmla="*/ 754302 w 2255211"/>
                <a:gd name="connsiteY15" fmla="*/ 1928091 h 2283113"/>
                <a:gd name="connsiteX16" fmla="*/ 762961 w 2255211"/>
                <a:gd name="connsiteY16" fmla="*/ 1899227 h 2283113"/>
                <a:gd name="connsiteX17" fmla="*/ 800484 w 2255211"/>
                <a:gd name="connsiteY17" fmla="*/ 1913659 h 2283113"/>
                <a:gd name="connsiteX18" fmla="*/ 812029 w 2255211"/>
                <a:gd name="connsiteY18" fmla="*/ 1879023 h 2283113"/>
                <a:gd name="connsiteX19" fmla="*/ 849552 w 2255211"/>
                <a:gd name="connsiteY19" fmla="*/ 1879023 h 2283113"/>
                <a:gd name="connsiteX20" fmla="*/ 866870 w 2255211"/>
                <a:gd name="connsiteY20" fmla="*/ 1884795 h 2283113"/>
                <a:gd name="connsiteX21" fmla="*/ 866870 w 2255211"/>
                <a:gd name="connsiteY21" fmla="*/ 1916545 h 2283113"/>
                <a:gd name="connsiteX22" fmla="*/ 915939 w 2255211"/>
                <a:gd name="connsiteY22" fmla="*/ 1930977 h 2283113"/>
                <a:gd name="connsiteX23" fmla="*/ 924598 w 2255211"/>
                <a:gd name="connsiteY23" fmla="*/ 1899227 h 2283113"/>
                <a:gd name="connsiteX24" fmla="*/ 996757 w 2255211"/>
                <a:gd name="connsiteY24" fmla="*/ 1907886 h 2283113"/>
                <a:gd name="connsiteX25" fmla="*/ 1040052 w 2255211"/>
                <a:gd name="connsiteY25" fmla="*/ 1930977 h 2283113"/>
                <a:gd name="connsiteX26" fmla="*/ 1063143 w 2255211"/>
                <a:gd name="connsiteY26" fmla="*/ 1902113 h 2283113"/>
                <a:gd name="connsiteX27" fmla="*/ 1083348 w 2255211"/>
                <a:gd name="connsiteY27" fmla="*/ 1858818 h 2283113"/>
                <a:gd name="connsiteX28" fmla="*/ 1100666 w 2255211"/>
                <a:gd name="connsiteY28" fmla="*/ 1876136 h 2283113"/>
                <a:gd name="connsiteX29" fmla="*/ 1126643 w 2255211"/>
                <a:gd name="connsiteY29" fmla="*/ 1867477 h 2283113"/>
                <a:gd name="connsiteX30" fmla="*/ 1135302 w 2255211"/>
                <a:gd name="connsiteY30" fmla="*/ 1832841 h 2283113"/>
                <a:gd name="connsiteX31" fmla="*/ 1181484 w 2255211"/>
                <a:gd name="connsiteY31" fmla="*/ 1855932 h 2283113"/>
                <a:gd name="connsiteX32" fmla="*/ 1187257 w 2255211"/>
                <a:gd name="connsiteY32" fmla="*/ 1783773 h 2283113"/>
                <a:gd name="connsiteX33" fmla="*/ 1213234 w 2255211"/>
                <a:gd name="connsiteY33" fmla="*/ 1801091 h 2283113"/>
                <a:gd name="connsiteX34" fmla="*/ 1224779 w 2255211"/>
                <a:gd name="connsiteY34" fmla="*/ 1769341 h 2283113"/>
                <a:gd name="connsiteX35" fmla="*/ 1302711 w 2255211"/>
                <a:gd name="connsiteY35" fmla="*/ 1783773 h 2283113"/>
                <a:gd name="connsiteX36" fmla="*/ 1383529 w 2255211"/>
                <a:gd name="connsiteY36" fmla="*/ 1780886 h 2283113"/>
                <a:gd name="connsiteX37" fmla="*/ 1447029 w 2255211"/>
                <a:gd name="connsiteY37" fmla="*/ 1780886 h 2283113"/>
                <a:gd name="connsiteX38" fmla="*/ 1484552 w 2255211"/>
                <a:gd name="connsiteY38" fmla="*/ 1769341 h 2283113"/>
                <a:gd name="connsiteX39" fmla="*/ 1524961 w 2255211"/>
                <a:gd name="connsiteY39" fmla="*/ 1746250 h 2283113"/>
                <a:gd name="connsiteX40" fmla="*/ 1504757 w 2255211"/>
                <a:gd name="connsiteY40" fmla="*/ 1717386 h 2283113"/>
                <a:gd name="connsiteX41" fmla="*/ 1524961 w 2255211"/>
                <a:gd name="connsiteY41" fmla="*/ 1688523 h 2283113"/>
                <a:gd name="connsiteX42" fmla="*/ 1524961 w 2255211"/>
                <a:gd name="connsiteY42" fmla="*/ 1651000 h 2283113"/>
                <a:gd name="connsiteX43" fmla="*/ 1516302 w 2255211"/>
                <a:gd name="connsiteY43" fmla="*/ 1627909 h 2283113"/>
                <a:gd name="connsiteX44" fmla="*/ 1542279 w 2255211"/>
                <a:gd name="connsiteY44" fmla="*/ 1593273 h 2283113"/>
                <a:gd name="connsiteX45" fmla="*/ 1542279 w 2255211"/>
                <a:gd name="connsiteY45" fmla="*/ 1558636 h 2283113"/>
                <a:gd name="connsiteX46" fmla="*/ 1522075 w 2255211"/>
                <a:gd name="connsiteY46" fmla="*/ 1526886 h 2283113"/>
                <a:gd name="connsiteX47" fmla="*/ 1522075 w 2255211"/>
                <a:gd name="connsiteY47" fmla="*/ 1500909 h 2283113"/>
                <a:gd name="connsiteX48" fmla="*/ 1524961 w 2255211"/>
                <a:gd name="connsiteY48" fmla="*/ 1469159 h 2283113"/>
                <a:gd name="connsiteX49" fmla="*/ 1504757 w 2255211"/>
                <a:gd name="connsiteY49" fmla="*/ 1434523 h 2283113"/>
                <a:gd name="connsiteX50" fmla="*/ 1501870 w 2255211"/>
                <a:gd name="connsiteY50" fmla="*/ 1414318 h 2283113"/>
                <a:gd name="connsiteX51" fmla="*/ 1522075 w 2255211"/>
                <a:gd name="connsiteY51" fmla="*/ 1368136 h 2283113"/>
                <a:gd name="connsiteX52" fmla="*/ 1510529 w 2255211"/>
                <a:gd name="connsiteY52" fmla="*/ 1336386 h 2283113"/>
                <a:gd name="connsiteX53" fmla="*/ 1527848 w 2255211"/>
                <a:gd name="connsiteY53" fmla="*/ 1304636 h 2283113"/>
                <a:gd name="connsiteX54" fmla="*/ 1533620 w 2255211"/>
                <a:gd name="connsiteY54" fmla="*/ 1261341 h 2283113"/>
                <a:gd name="connsiteX55" fmla="*/ 1533620 w 2255211"/>
                <a:gd name="connsiteY55" fmla="*/ 1223818 h 2283113"/>
                <a:gd name="connsiteX56" fmla="*/ 1571143 w 2255211"/>
                <a:gd name="connsiteY56" fmla="*/ 1166091 h 2283113"/>
                <a:gd name="connsiteX57" fmla="*/ 1556711 w 2255211"/>
                <a:gd name="connsiteY57" fmla="*/ 1148773 h 2283113"/>
                <a:gd name="connsiteX58" fmla="*/ 1536507 w 2255211"/>
                <a:gd name="connsiteY58" fmla="*/ 1131454 h 2283113"/>
                <a:gd name="connsiteX59" fmla="*/ 1542279 w 2255211"/>
                <a:gd name="connsiteY59" fmla="*/ 1096818 h 2283113"/>
                <a:gd name="connsiteX60" fmla="*/ 1542279 w 2255211"/>
                <a:gd name="connsiteY60" fmla="*/ 1076613 h 2283113"/>
                <a:gd name="connsiteX61" fmla="*/ 1530734 w 2255211"/>
                <a:gd name="connsiteY61" fmla="*/ 1059295 h 2283113"/>
                <a:gd name="connsiteX62" fmla="*/ 1553825 w 2255211"/>
                <a:gd name="connsiteY62" fmla="*/ 1030432 h 2283113"/>
                <a:gd name="connsiteX63" fmla="*/ 1545166 w 2255211"/>
                <a:gd name="connsiteY63" fmla="*/ 995795 h 2283113"/>
                <a:gd name="connsiteX64" fmla="*/ 1585575 w 2255211"/>
                <a:gd name="connsiteY64" fmla="*/ 943841 h 2283113"/>
                <a:gd name="connsiteX65" fmla="*/ 1623098 w 2255211"/>
                <a:gd name="connsiteY65" fmla="*/ 914977 h 2283113"/>
                <a:gd name="connsiteX66" fmla="*/ 1643302 w 2255211"/>
                <a:gd name="connsiteY66" fmla="*/ 958273 h 2283113"/>
                <a:gd name="connsiteX67" fmla="*/ 1666393 w 2255211"/>
                <a:gd name="connsiteY67" fmla="*/ 949613 h 2283113"/>
                <a:gd name="connsiteX68" fmla="*/ 1672166 w 2255211"/>
                <a:gd name="connsiteY68" fmla="*/ 935182 h 2283113"/>
                <a:gd name="connsiteX69" fmla="*/ 1698143 w 2255211"/>
                <a:gd name="connsiteY69" fmla="*/ 906318 h 2283113"/>
                <a:gd name="connsiteX70" fmla="*/ 1727007 w 2255211"/>
                <a:gd name="connsiteY70" fmla="*/ 883227 h 2283113"/>
                <a:gd name="connsiteX71" fmla="*/ 1735666 w 2255211"/>
                <a:gd name="connsiteY71" fmla="*/ 863023 h 2283113"/>
                <a:gd name="connsiteX72" fmla="*/ 1729893 w 2255211"/>
                <a:gd name="connsiteY72" fmla="*/ 842818 h 2283113"/>
                <a:gd name="connsiteX73" fmla="*/ 1758757 w 2255211"/>
                <a:gd name="connsiteY73" fmla="*/ 782204 h 2283113"/>
                <a:gd name="connsiteX74" fmla="*/ 1796279 w 2255211"/>
                <a:gd name="connsiteY74" fmla="*/ 747568 h 2283113"/>
                <a:gd name="connsiteX75" fmla="*/ 1856893 w 2255211"/>
                <a:gd name="connsiteY75" fmla="*/ 718704 h 2283113"/>
                <a:gd name="connsiteX76" fmla="*/ 1894416 w 2255211"/>
                <a:gd name="connsiteY76" fmla="*/ 698500 h 2283113"/>
                <a:gd name="connsiteX77" fmla="*/ 1897302 w 2255211"/>
                <a:gd name="connsiteY77" fmla="*/ 658091 h 2283113"/>
                <a:gd name="connsiteX78" fmla="*/ 1917507 w 2255211"/>
                <a:gd name="connsiteY78" fmla="*/ 620568 h 2283113"/>
                <a:gd name="connsiteX79" fmla="*/ 1934825 w 2255211"/>
                <a:gd name="connsiteY79" fmla="*/ 609023 h 2283113"/>
                <a:gd name="connsiteX80" fmla="*/ 1949257 w 2255211"/>
                <a:gd name="connsiteY80" fmla="*/ 571500 h 2283113"/>
                <a:gd name="connsiteX81" fmla="*/ 1972348 w 2255211"/>
                <a:gd name="connsiteY81" fmla="*/ 539750 h 2283113"/>
                <a:gd name="connsiteX82" fmla="*/ 2015643 w 2255211"/>
                <a:gd name="connsiteY82" fmla="*/ 510886 h 2283113"/>
                <a:gd name="connsiteX83" fmla="*/ 2056052 w 2255211"/>
                <a:gd name="connsiteY83" fmla="*/ 496454 h 2283113"/>
                <a:gd name="connsiteX84" fmla="*/ 2076257 w 2255211"/>
                <a:gd name="connsiteY84" fmla="*/ 470477 h 2283113"/>
                <a:gd name="connsiteX85" fmla="*/ 2102234 w 2255211"/>
                <a:gd name="connsiteY85" fmla="*/ 453159 h 2283113"/>
                <a:gd name="connsiteX86" fmla="*/ 2142643 w 2255211"/>
                <a:gd name="connsiteY86" fmla="*/ 432954 h 2283113"/>
                <a:gd name="connsiteX87" fmla="*/ 2142643 w 2255211"/>
                <a:gd name="connsiteY87" fmla="*/ 401204 h 2283113"/>
                <a:gd name="connsiteX88" fmla="*/ 2145529 w 2255211"/>
                <a:gd name="connsiteY88" fmla="*/ 369454 h 2283113"/>
                <a:gd name="connsiteX89" fmla="*/ 2177279 w 2255211"/>
                <a:gd name="connsiteY89" fmla="*/ 337704 h 2283113"/>
                <a:gd name="connsiteX90" fmla="*/ 2209029 w 2255211"/>
                <a:gd name="connsiteY90" fmla="*/ 314613 h 2283113"/>
                <a:gd name="connsiteX91" fmla="*/ 2220575 w 2255211"/>
                <a:gd name="connsiteY91" fmla="*/ 294409 h 2283113"/>
                <a:gd name="connsiteX92" fmla="*/ 2240779 w 2255211"/>
                <a:gd name="connsiteY92" fmla="*/ 279977 h 2283113"/>
                <a:gd name="connsiteX93" fmla="*/ 2240779 w 2255211"/>
                <a:gd name="connsiteY93" fmla="*/ 259773 h 2283113"/>
                <a:gd name="connsiteX94" fmla="*/ 2223461 w 2255211"/>
                <a:gd name="connsiteY94" fmla="*/ 245341 h 2283113"/>
                <a:gd name="connsiteX95" fmla="*/ 2223461 w 2255211"/>
                <a:gd name="connsiteY95" fmla="*/ 245341 h 2283113"/>
                <a:gd name="connsiteX96" fmla="*/ 2235007 w 2255211"/>
                <a:gd name="connsiteY96" fmla="*/ 228023 h 2283113"/>
                <a:gd name="connsiteX97" fmla="*/ 2255211 w 2255211"/>
                <a:gd name="connsiteY97" fmla="*/ 207818 h 2283113"/>
                <a:gd name="connsiteX98" fmla="*/ 2246552 w 2255211"/>
                <a:gd name="connsiteY98" fmla="*/ 187613 h 2283113"/>
                <a:gd name="connsiteX99" fmla="*/ 2243666 w 2255211"/>
                <a:gd name="connsiteY99" fmla="*/ 147204 h 2283113"/>
                <a:gd name="connsiteX100" fmla="*/ 2243666 w 2255211"/>
                <a:gd name="connsiteY100" fmla="*/ 147204 h 2283113"/>
                <a:gd name="connsiteX101" fmla="*/ 2203257 w 2255211"/>
                <a:gd name="connsiteY101" fmla="*/ 150091 h 2283113"/>
                <a:gd name="connsiteX102" fmla="*/ 2180166 w 2255211"/>
                <a:gd name="connsiteY102" fmla="*/ 141432 h 2283113"/>
                <a:gd name="connsiteX103" fmla="*/ 2159961 w 2255211"/>
                <a:gd name="connsiteY103" fmla="*/ 101023 h 2283113"/>
                <a:gd name="connsiteX104" fmla="*/ 2165734 w 2255211"/>
                <a:gd name="connsiteY104" fmla="*/ 49068 h 2283113"/>
                <a:gd name="connsiteX105" fmla="*/ 2168620 w 2255211"/>
                <a:gd name="connsiteY105" fmla="*/ 0 h 2283113"/>
                <a:gd name="connsiteX106" fmla="*/ 2125325 w 2255211"/>
                <a:gd name="connsiteY106" fmla="*/ 5773 h 2283113"/>
                <a:gd name="connsiteX107" fmla="*/ 2087802 w 2255211"/>
                <a:gd name="connsiteY107" fmla="*/ 5773 h 2283113"/>
                <a:gd name="connsiteX108" fmla="*/ 2073370 w 2255211"/>
                <a:gd name="connsiteY108" fmla="*/ 51954 h 2283113"/>
                <a:gd name="connsiteX109" fmla="*/ 2073370 w 2255211"/>
                <a:gd name="connsiteY109" fmla="*/ 51954 h 2283113"/>
                <a:gd name="connsiteX110" fmla="*/ 2041620 w 2255211"/>
                <a:gd name="connsiteY110" fmla="*/ 89477 h 2283113"/>
                <a:gd name="connsiteX111" fmla="*/ 2006984 w 2255211"/>
                <a:gd name="connsiteY111" fmla="*/ 115454 h 2283113"/>
                <a:gd name="connsiteX112" fmla="*/ 2018529 w 2255211"/>
                <a:gd name="connsiteY112" fmla="*/ 147204 h 2283113"/>
                <a:gd name="connsiteX113" fmla="*/ 2006984 w 2255211"/>
                <a:gd name="connsiteY113" fmla="*/ 173182 h 2283113"/>
                <a:gd name="connsiteX114" fmla="*/ 1983893 w 2255211"/>
                <a:gd name="connsiteY114" fmla="*/ 202045 h 2283113"/>
                <a:gd name="connsiteX115" fmla="*/ 1963689 w 2255211"/>
                <a:gd name="connsiteY115" fmla="*/ 204932 h 2283113"/>
                <a:gd name="connsiteX116" fmla="*/ 1963689 w 2255211"/>
                <a:gd name="connsiteY116" fmla="*/ 204932 h 2283113"/>
                <a:gd name="connsiteX117" fmla="*/ 1957916 w 2255211"/>
                <a:gd name="connsiteY117" fmla="*/ 184727 h 2283113"/>
                <a:gd name="connsiteX118" fmla="*/ 1905961 w 2255211"/>
                <a:gd name="connsiteY118" fmla="*/ 239568 h 2283113"/>
                <a:gd name="connsiteX119" fmla="*/ 1905961 w 2255211"/>
                <a:gd name="connsiteY119" fmla="*/ 265545 h 2283113"/>
                <a:gd name="connsiteX120" fmla="*/ 1900189 w 2255211"/>
                <a:gd name="connsiteY120" fmla="*/ 303068 h 2283113"/>
                <a:gd name="connsiteX121" fmla="*/ 1851120 w 2255211"/>
                <a:gd name="connsiteY121" fmla="*/ 331932 h 2283113"/>
                <a:gd name="connsiteX122" fmla="*/ 1776075 w 2255211"/>
                <a:gd name="connsiteY122" fmla="*/ 372341 h 2283113"/>
                <a:gd name="connsiteX123" fmla="*/ 1755870 w 2255211"/>
                <a:gd name="connsiteY123" fmla="*/ 415636 h 2283113"/>
                <a:gd name="connsiteX124" fmla="*/ 1721234 w 2255211"/>
                <a:gd name="connsiteY124" fmla="*/ 404091 h 2283113"/>
                <a:gd name="connsiteX125" fmla="*/ 1614439 w 2255211"/>
                <a:gd name="connsiteY125" fmla="*/ 406977 h 2283113"/>
                <a:gd name="connsiteX126" fmla="*/ 1484552 w 2255211"/>
                <a:gd name="connsiteY126" fmla="*/ 406977 h 2283113"/>
                <a:gd name="connsiteX127" fmla="*/ 1302711 w 2255211"/>
                <a:gd name="connsiteY127" fmla="*/ 406977 h 2283113"/>
                <a:gd name="connsiteX128" fmla="*/ 1092007 w 2255211"/>
                <a:gd name="connsiteY128" fmla="*/ 412750 h 2283113"/>
                <a:gd name="connsiteX129" fmla="*/ 930370 w 2255211"/>
                <a:gd name="connsiteY129" fmla="*/ 404091 h 2283113"/>
                <a:gd name="connsiteX130" fmla="*/ 872643 w 2255211"/>
                <a:gd name="connsiteY130" fmla="*/ 401204 h 2283113"/>
                <a:gd name="connsiteX131" fmla="*/ 786052 w 2255211"/>
                <a:gd name="connsiteY131" fmla="*/ 386773 h 2283113"/>
                <a:gd name="connsiteX132" fmla="*/ 722552 w 2255211"/>
                <a:gd name="connsiteY132" fmla="*/ 381000 h 2283113"/>
                <a:gd name="connsiteX133" fmla="*/ 696575 w 2255211"/>
                <a:gd name="connsiteY133" fmla="*/ 427182 h 2283113"/>
                <a:gd name="connsiteX134" fmla="*/ 656166 w 2255211"/>
                <a:gd name="connsiteY134" fmla="*/ 415636 h 2283113"/>
                <a:gd name="connsiteX135" fmla="*/ 673484 w 2255211"/>
                <a:gd name="connsiteY135" fmla="*/ 479136 h 2283113"/>
                <a:gd name="connsiteX136" fmla="*/ 630189 w 2255211"/>
                <a:gd name="connsiteY136" fmla="*/ 487795 h 2283113"/>
                <a:gd name="connsiteX137" fmla="*/ 396393 w 2255211"/>
                <a:gd name="connsiteY137" fmla="*/ 652317 h 2283113"/>
                <a:gd name="connsiteX138" fmla="*/ 390620 w 2255211"/>
                <a:gd name="connsiteY138" fmla="*/ 874568 h 2283113"/>
                <a:gd name="connsiteX139" fmla="*/ 405052 w 2255211"/>
                <a:gd name="connsiteY139" fmla="*/ 877454 h 2283113"/>
                <a:gd name="connsiteX140" fmla="*/ 465666 w 2255211"/>
                <a:gd name="connsiteY140" fmla="*/ 877454 h 2283113"/>
                <a:gd name="connsiteX141" fmla="*/ 511848 w 2255211"/>
                <a:gd name="connsiteY141" fmla="*/ 952500 h 2283113"/>
                <a:gd name="connsiteX142" fmla="*/ 549370 w 2255211"/>
                <a:gd name="connsiteY142" fmla="*/ 990023 h 2283113"/>
                <a:gd name="connsiteX143" fmla="*/ 534939 w 2255211"/>
                <a:gd name="connsiteY143" fmla="*/ 1053523 h 2283113"/>
                <a:gd name="connsiteX144" fmla="*/ 459893 w 2255211"/>
                <a:gd name="connsiteY144" fmla="*/ 1047750 h 2283113"/>
                <a:gd name="connsiteX145" fmla="*/ 436802 w 2255211"/>
                <a:gd name="connsiteY145" fmla="*/ 1085273 h 2283113"/>
                <a:gd name="connsiteX146" fmla="*/ 396393 w 2255211"/>
                <a:gd name="connsiteY146" fmla="*/ 1065068 h 2283113"/>
                <a:gd name="connsiteX147" fmla="*/ 384848 w 2255211"/>
                <a:gd name="connsiteY147" fmla="*/ 1096818 h 2283113"/>
                <a:gd name="connsiteX148" fmla="*/ 361757 w 2255211"/>
                <a:gd name="connsiteY148" fmla="*/ 1096818 h 2283113"/>
                <a:gd name="connsiteX149" fmla="*/ 315575 w 2255211"/>
                <a:gd name="connsiteY149" fmla="*/ 1143000 h 2283113"/>
                <a:gd name="connsiteX150" fmla="*/ 298257 w 2255211"/>
                <a:gd name="connsiteY150" fmla="*/ 1102591 h 2283113"/>
                <a:gd name="connsiteX151" fmla="*/ 194348 w 2255211"/>
                <a:gd name="connsiteY151" fmla="*/ 1099704 h 2283113"/>
                <a:gd name="connsiteX152" fmla="*/ 130848 w 2255211"/>
                <a:gd name="connsiteY152" fmla="*/ 1105477 h 2283113"/>
                <a:gd name="connsiteX153" fmla="*/ 110644 w 2255211"/>
                <a:gd name="connsiteY153" fmla="*/ 1128568 h 2283113"/>
                <a:gd name="connsiteX154" fmla="*/ 55802 w 2255211"/>
                <a:gd name="connsiteY154" fmla="*/ 1117023 h 2283113"/>
                <a:gd name="connsiteX155" fmla="*/ 3848 w 2255211"/>
                <a:gd name="connsiteY155" fmla="*/ 1148773 h 2283113"/>
                <a:gd name="connsiteX156" fmla="*/ 3848 w 2255211"/>
                <a:gd name="connsiteY156" fmla="*/ 1157433 h 2283113"/>
                <a:gd name="connsiteX157" fmla="*/ 32711 w 2255211"/>
                <a:gd name="connsiteY157" fmla="*/ 1183409 h 2283113"/>
                <a:gd name="connsiteX158" fmla="*/ 101984 w 2255211"/>
                <a:gd name="connsiteY158" fmla="*/ 1218045 h 2283113"/>
                <a:gd name="connsiteX159" fmla="*/ 127961 w 2255211"/>
                <a:gd name="connsiteY159" fmla="*/ 1226704 h 2283113"/>
                <a:gd name="connsiteX160" fmla="*/ 136620 w 2255211"/>
                <a:gd name="connsiteY160" fmla="*/ 1246909 h 2283113"/>
                <a:gd name="connsiteX161" fmla="*/ 171257 w 2255211"/>
                <a:gd name="connsiteY161" fmla="*/ 1272886 h 2283113"/>
                <a:gd name="connsiteX162" fmla="*/ 174143 w 2255211"/>
                <a:gd name="connsiteY162" fmla="*/ 1324841 h 2283113"/>
                <a:gd name="connsiteX163" fmla="*/ 171257 w 2255211"/>
                <a:gd name="connsiteY163" fmla="*/ 1365250 h 2283113"/>
                <a:gd name="connsiteX164" fmla="*/ 205893 w 2255211"/>
                <a:gd name="connsiteY164" fmla="*/ 1385454 h 2283113"/>
                <a:gd name="connsiteX165" fmla="*/ 231870 w 2255211"/>
                <a:gd name="connsiteY165" fmla="*/ 1405659 h 2283113"/>
                <a:gd name="connsiteX166" fmla="*/ 205893 w 2255211"/>
                <a:gd name="connsiteY166" fmla="*/ 1448954 h 2283113"/>
                <a:gd name="connsiteX167" fmla="*/ 182802 w 2255211"/>
                <a:gd name="connsiteY167" fmla="*/ 1483591 h 2283113"/>
                <a:gd name="connsiteX168" fmla="*/ 203007 w 2255211"/>
                <a:gd name="connsiteY168" fmla="*/ 1500909 h 2283113"/>
                <a:gd name="connsiteX169" fmla="*/ 200120 w 2255211"/>
                <a:gd name="connsiteY169" fmla="*/ 1593273 h 2283113"/>
                <a:gd name="connsiteX170" fmla="*/ 217439 w 2255211"/>
                <a:gd name="connsiteY170" fmla="*/ 1607704 h 2283113"/>
                <a:gd name="connsiteX171" fmla="*/ 217439 w 2255211"/>
                <a:gd name="connsiteY171" fmla="*/ 1636568 h 2283113"/>
                <a:gd name="connsiteX172" fmla="*/ 240529 w 2255211"/>
                <a:gd name="connsiteY172" fmla="*/ 1636568 h 2283113"/>
                <a:gd name="connsiteX173" fmla="*/ 266507 w 2255211"/>
                <a:gd name="connsiteY173" fmla="*/ 1587500 h 2283113"/>
                <a:gd name="connsiteX174" fmla="*/ 315575 w 2255211"/>
                <a:gd name="connsiteY174" fmla="*/ 1593272 h 2283113"/>
                <a:gd name="connsiteX175" fmla="*/ 312688 w 2255211"/>
                <a:gd name="connsiteY175" fmla="*/ 1489363 h 2283113"/>
                <a:gd name="connsiteX176" fmla="*/ 361757 w 2255211"/>
                <a:gd name="connsiteY176" fmla="*/ 1495136 h 2283113"/>
                <a:gd name="connsiteX177" fmla="*/ 370416 w 2255211"/>
                <a:gd name="connsiteY177" fmla="*/ 1472045 h 2283113"/>
                <a:gd name="connsiteX178" fmla="*/ 459893 w 2255211"/>
                <a:gd name="connsiteY178" fmla="*/ 1492250 h 2283113"/>
                <a:gd name="connsiteX179" fmla="*/ 436802 w 2255211"/>
                <a:gd name="connsiteY179" fmla="*/ 1622136 h 2283113"/>
                <a:gd name="connsiteX180" fmla="*/ 416598 w 2255211"/>
                <a:gd name="connsiteY180" fmla="*/ 1645228 h 2283113"/>
                <a:gd name="connsiteX181" fmla="*/ 393507 w 2255211"/>
                <a:gd name="connsiteY181" fmla="*/ 1752023 h 2283113"/>
                <a:gd name="connsiteX182" fmla="*/ 442575 w 2255211"/>
                <a:gd name="connsiteY182" fmla="*/ 1757795 h 2283113"/>
                <a:gd name="connsiteX183" fmla="*/ 431029 w 2255211"/>
                <a:gd name="connsiteY183" fmla="*/ 1867477 h 2283113"/>
                <a:gd name="connsiteX184" fmla="*/ 341552 w 2255211"/>
                <a:gd name="connsiteY184" fmla="*/ 1887682 h 2283113"/>
                <a:gd name="connsiteX185" fmla="*/ 318461 w 2255211"/>
                <a:gd name="connsiteY185" fmla="*/ 1913659 h 2283113"/>
                <a:gd name="connsiteX186" fmla="*/ 338666 w 2255211"/>
                <a:gd name="connsiteY186" fmla="*/ 1936750 h 2283113"/>
                <a:gd name="connsiteX187" fmla="*/ 341552 w 2255211"/>
                <a:gd name="connsiteY187" fmla="*/ 2020454 h 2283113"/>
                <a:gd name="connsiteX188" fmla="*/ 355984 w 2255211"/>
                <a:gd name="connsiteY188" fmla="*/ 2037773 h 2283113"/>
                <a:gd name="connsiteX189" fmla="*/ 335779 w 2255211"/>
                <a:gd name="connsiteY189" fmla="*/ 2075295 h 2283113"/>
                <a:gd name="connsiteX190" fmla="*/ 341552 w 2255211"/>
                <a:gd name="connsiteY190" fmla="*/ 2176318 h 2283113"/>
                <a:gd name="connsiteX191" fmla="*/ 399279 w 2255211"/>
                <a:gd name="connsiteY191" fmla="*/ 2187863 h 2283113"/>
                <a:gd name="connsiteX192" fmla="*/ 407939 w 2255211"/>
                <a:gd name="connsiteY192" fmla="*/ 2231159 h 2283113"/>
                <a:gd name="connsiteX193" fmla="*/ 436802 w 2255211"/>
                <a:gd name="connsiteY193" fmla="*/ 2236932 h 2283113"/>
                <a:gd name="connsiteX194" fmla="*/ 462779 w 2255211"/>
                <a:gd name="connsiteY194" fmla="*/ 2283113 h 2283113"/>
                <a:gd name="connsiteX195" fmla="*/ 482984 w 2255211"/>
                <a:gd name="connsiteY195" fmla="*/ 2271568 h 2283113"/>
                <a:gd name="connsiteX0" fmla="*/ 482984 w 2255211"/>
                <a:gd name="connsiteY0" fmla="*/ 2271568 h 2283113"/>
                <a:gd name="connsiteX1" fmla="*/ 494529 w 2255211"/>
                <a:gd name="connsiteY1" fmla="*/ 2193636 h 2283113"/>
                <a:gd name="connsiteX2" fmla="*/ 503189 w 2255211"/>
                <a:gd name="connsiteY2" fmla="*/ 2167659 h 2283113"/>
                <a:gd name="connsiteX3" fmla="*/ 526279 w 2255211"/>
                <a:gd name="connsiteY3" fmla="*/ 2167659 h 2283113"/>
                <a:gd name="connsiteX4" fmla="*/ 552257 w 2255211"/>
                <a:gd name="connsiteY4" fmla="*/ 2150341 h 2283113"/>
                <a:gd name="connsiteX5" fmla="*/ 592666 w 2255211"/>
                <a:gd name="connsiteY5" fmla="*/ 2150341 h 2283113"/>
                <a:gd name="connsiteX6" fmla="*/ 633075 w 2255211"/>
                <a:gd name="connsiteY6" fmla="*/ 2112818 h 2283113"/>
                <a:gd name="connsiteX7" fmla="*/ 667711 w 2255211"/>
                <a:gd name="connsiteY7" fmla="*/ 2124363 h 2283113"/>
                <a:gd name="connsiteX8" fmla="*/ 699461 w 2255211"/>
                <a:gd name="connsiteY8" fmla="*/ 2098386 h 2283113"/>
                <a:gd name="connsiteX9" fmla="*/ 708120 w 2255211"/>
                <a:gd name="connsiteY9" fmla="*/ 2052204 h 2283113"/>
                <a:gd name="connsiteX10" fmla="*/ 751416 w 2255211"/>
                <a:gd name="connsiteY10" fmla="*/ 2060863 h 2283113"/>
                <a:gd name="connsiteX11" fmla="*/ 751416 w 2255211"/>
                <a:gd name="connsiteY11" fmla="*/ 2029113 h 2283113"/>
                <a:gd name="connsiteX12" fmla="*/ 728325 w 2255211"/>
                <a:gd name="connsiteY12" fmla="*/ 2000250 h 2283113"/>
                <a:gd name="connsiteX13" fmla="*/ 687916 w 2255211"/>
                <a:gd name="connsiteY13" fmla="*/ 1988704 h 2283113"/>
                <a:gd name="connsiteX14" fmla="*/ 702348 w 2255211"/>
                <a:gd name="connsiteY14" fmla="*/ 1913659 h 2283113"/>
                <a:gd name="connsiteX15" fmla="*/ 754302 w 2255211"/>
                <a:gd name="connsiteY15" fmla="*/ 1928091 h 2283113"/>
                <a:gd name="connsiteX16" fmla="*/ 762961 w 2255211"/>
                <a:gd name="connsiteY16" fmla="*/ 1899227 h 2283113"/>
                <a:gd name="connsiteX17" fmla="*/ 800484 w 2255211"/>
                <a:gd name="connsiteY17" fmla="*/ 1913659 h 2283113"/>
                <a:gd name="connsiteX18" fmla="*/ 812029 w 2255211"/>
                <a:gd name="connsiteY18" fmla="*/ 1879023 h 2283113"/>
                <a:gd name="connsiteX19" fmla="*/ 849552 w 2255211"/>
                <a:gd name="connsiteY19" fmla="*/ 1879023 h 2283113"/>
                <a:gd name="connsiteX20" fmla="*/ 866870 w 2255211"/>
                <a:gd name="connsiteY20" fmla="*/ 1884795 h 2283113"/>
                <a:gd name="connsiteX21" fmla="*/ 866870 w 2255211"/>
                <a:gd name="connsiteY21" fmla="*/ 1916545 h 2283113"/>
                <a:gd name="connsiteX22" fmla="*/ 915939 w 2255211"/>
                <a:gd name="connsiteY22" fmla="*/ 1930977 h 2283113"/>
                <a:gd name="connsiteX23" fmla="*/ 924598 w 2255211"/>
                <a:gd name="connsiteY23" fmla="*/ 1899227 h 2283113"/>
                <a:gd name="connsiteX24" fmla="*/ 996757 w 2255211"/>
                <a:gd name="connsiteY24" fmla="*/ 1907886 h 2283113"/>
                <a:gd name="connsiteX25" fmla="*/ 1040052 w 2255211"/>
                <a:gd name="connsiteY25" fmla="*/ 1930977 h 2283113"/>
                <a:gd name="connsiteX26" fmla="*/ 1063143 w 2255211"/>
                <a:gd name="connsiteY26" fmla="*/ 1902113 h 2283113"/>
                <a:gd name="connsiteX27" fmla="*/ 1083348 w 2255211"/>
                <a:gd name="connsiteY27" fmla="*/ 1858818 h 2283113"/>
                <a:gd name="connsiteX28" fmla="*/ 1100666 w 2255211"/>
                <a:gd name="connsiteY28" fmla="*/ 1876136 h 2283113"/>
                <a:gd name="connsiteX29" fmla="*/ 1126643 w 2255211"/>
                <a:gd name="connsiteY29" fmla="*/ 1867477 h 2283113"/>
                <a:gd name="connsiteX30" fmla="*/ 1135302 w 2255211"/>
                <a:gd name="connsiteY30" fmla="*/ 1832841 h 2283113"/>
                <a:gd name="connsiteX31" fmla="*/ 1181484 w 2255211"/>
                <a:gd name="connsiteY31" fmla="*/ 1855932 h 2283113"/>
                <a:gd name="connsiteX32" fmla="*/ 1187257 w 2255211"/>
                <a:gd name="connsiteY32" fmla="*/ 1783773 h 2283113"/>
                <a:gd name="connsiteX33" fmla="*/ 1213234 w 2255211"/>
                <a:gd name="connsiteY33" fmla="*/ 1801091 h 2283113"/>
                <a:gd name="connsiteX34" fmla="*/ 1224779 w 2255211"/>
                <a:gd name="connsiteY34" fmla="*/ 1769341 h 2283113"/>
                <a:gd name="connsiteX35" fmla="*/ 1302711 w 2255211"/>
                <a:gd name="connsiteY35" fmla="*/ 1783773 h 2283113"/>
                <a:gd name="connsiteX36" fmla="*/ 1383529 w 2255211"/>
                <a:gd name="connsiteY36" fmla="*/ 1780886 h 2283113"/>
                <a:gd name="connsiteX37" fmla="*/ 1447029 w 2255211"/>
                <a:gd name="connsiteY37" fmla="*/ 1780886 h 2283113"/>
                <a:gd name="connsiteX38" fmla="*/ 1484552 w 2255211"/>
                <a:gd name="connsiteY38" fmla="*/ 1769341 h 2283113"/>
                <a:gd name="connsiteX39" fmla="*/ 1524961 w 2255211"/>
                <a:gd name="connsiteY39" fmla="*/ 1746250 h 2283113"/>
                <a:gd name="connsiteX40" fmla="*/ 1504757 w 2255211"/>
                <a:gd name="connsiteY40" fmla="*/ 1717386 h 2283113"/>
                <a:gd name="connsiteX41" fmla="*/ 1524961 w 2255211"/>
                <a:gd name="connsiteY41" fmla="*/ 1688523 h 2283113"/>
                <a:gd name="connsiteX42" fmla="*/ 1524961 w 2255211"/>
                <a:gd name="connsiteY42" fmla="*/ 1651000 h 2283113"/>
                <a:gd name="connsiteX43" fmla="*/ 1516302 w 2255211"/>
                <a:gd name="connsiteY43" fmla="*/ 1627909 h 2283113"/>
                <a:gd name="connsiteX44" fmla="*/ 1542279 w 2255211"/>
                <a:gd name="connsiteY44" fmla="*/ 1593273 h 2283113"/>
                <a:gd name="connsiteX45" fmla="*/ 1542279 w 2255211"/>
                <a:gd name="connsiteY45" fmla="*/ 1558636 h 2283113"/>
                <a:gd name="connsiteX46" fmla="*/ 1522075 w 2255211"/>
                <a:gd name="connsiteY46" fmla="*/ 1526886 h 2283113"/>
                <a:gd name="connsiteX47" fmla="*/ 1522075 w 2255211"/>
                <a:gd name="connsiteY47" fmla="*/ 1500909 h 2283113"/>
                <a:gd name="connsiteX48" fmla="*/ 1524961 w 2255211"/>
                <a:gd name="connsiteY48" fmla="*/ 1469159 h 2283113"/>
                <a:gd name="connsiteX49" fmla="*/ 1504757 w 2255211"/>
                <a:gd name="connsiteY49" fmla="*/ 1434523 h 2283113"/>
                <a:gd name="connsiteX50" fmla="*/ 1501870 w 2255211"/>
                <a:gd name="connsiteY50" fmla="*/ 1414318 h 2283113"/>
                <a:gd name="connsiteX51" fmla="*/ 1522075 w 2255211"/>
                <a:gd name="connsiteY51" fmla="*/ 1368136 h 2283113"/>
                <a:gd name="connsiteX52" fmla="*/ 1510529 w 2255211"/>
                <a:gd name="connsiteY52" fmla="*/ 1336386 h 2283113"/>
                <a:gd name="connsiteX53" fmla="*/ 1527848 w 2255211"/>
                <a:gd name="connsiteY53" fmla="*/ 1304636 h 2283113"/>
                <a:gd name="connsiteX54" fmla="*/ 1533620 w 2255211"/>
                <a:gd name="connsiteY54" fmla="*/ 1261341 h 2283113"/>
                <a:gd name="connsiteX55" fmla="*/ 1533620 w 2255211"/>
                <a:gd name="connsiteY55" fmla="*/ 1223818 h 2283113"/>
                <a:gd name="connsiteX56" fmla="*/ 1571143 w 2255211"/>
                <a:gd name="connsiteY56" fmla="*/ 1166091 h 2283113"/>
                <a:gd name="connsiteX57" fmla="*/ 1556711 w 2255211"/>
                <a:gd name="connsiteY57" fmla="*/ 1148773 h 2283113"/>
                <a:gd name="connsiteX58" fmla="*/ 1536507 w 2255211"/>
                <a:gd name="connsiteY58" fmla="*/ 1131454 h 2283113"/>
                <a:gd name="connsiteX59" fmla="*/ 1542279 w 2255211"/>
                <a:gd name="connsiteY59" fmla="*/ 1096818 h 2283113"/>
                <a:gd name="connsiteX60" fmla="*/ 1542279 w 2255211"/>
                <a:gd name="connsiteY60" fmla="*/ 1076613 h 2283113"/>
                <a:gd name="connsiteX61" fmla="*/ 1530734 w 2255211"/>
                <a:gd name="connsiteY61" fmla="*/ 1059295 h 2283113"/>
                <a:gd name="connsiteX62" fmla="*/ 1553825 w 2255211"/>
                <a:gd name="connsiteY62" fmla="*/ 1030432 h 2283113"/>
                <a:gd name="connsiteX63" fmla="*/ 1545166 w 2255211"/>
                <a:gd name="connsiteY63" fmla="*/ 995795 h 2283113"/>
                <a:gd name="connsiteX64" fmla="*/ 1585575 w 2255211"/>
                <a:gd name="connsiteY64" fmla="*/ 943841 h 2283113"/>
                <a:gd name="connsiteX65" fmla="*/ 1623098 w 2255211"/>
                <a:gd name="connsiteY65" fmla="*/ 914977 h 2283113"/>
                <a:gd name="connsiteX66" fmla="*/ 1643302 w 2255211"/>
                <a:gd name="connsiteY66" fmla="*/ 958273 h 2283113"/>
                <a:gd name="connsiteX67" fmla="*/ 1666393 w 2255211"/>
                <a:gd name="connsiteY67" fmla="*/ 949613 h 2283113"/>
                <a:gd name="connsiteX68" fmla="*/ 1672166 w 2255211"/>
                <a:gd name="connsiteY68" fmla="*/ 935182 h 2283113"/>
                <a:gd name="connsiteX69" fmla="*/ 1698143 w 2255211"/>
                <a:gd name="connsiteY69" fmla="*/ 906318 h 2283113"/>
                <a:gd name="connsiteX70" fmla="*/ 1727007 w 2255211"/>
                <a:gd name="connsiteY70" fmla="*/ 883227 h 2283113"/>
                <a:gd name="connsiteX71" fmla="*/ 1735666 w 2255211"/>
                <a:gd name="connsiteY71" fmla="*/ 863023 h 2283113"/>
                <a:gd name="connsiteX72" fmla="*/ 1729893 w 2255211"/>
                <a:gd name="connsiteY72" fmla="*/ 842818 h 2283113"/>
                <a:gd name="connsiteX73" fmla="*/ 1758757 w 2255211"/>
                <a:gd name="connsiteY73" fmla="*/ 782204 h 2283113"/>
                <a:gd name="connsiteX74" fmla="*/ 1796279 w 2255211"/>
                <a:gd name="connsiteY74" fmla="*/ 747568 h 2283113"/>
                <a:gd name="connsiteX75" fmla="*/ 1856893 w 2255211"/>
                <a:gd name="connsiteY75" fmla="*/ 718704 h 2283113"/>
                <a:gd name="connsiteX76" fmla="*/ 1894416 w 2255211"/>
                <a:gd name="connsiteY76" fmla="*/ 698500 h 2283113"/>
                <a:gd name="connsiteX77" fmla="*/ 1897302 w 2255211"/>
                <a:gd name="connsiteY77" fmla="*/ 658091 h 2283113"/>
                <a:gd name="connsiteX78" fmla="*/ 1917507 w 2255211"/>
                <a:gd name="connsiteY78" fmla="*/ 620568 h 2283113"/>
                <a:gd name="connsiteX79" fmla="*/ 1934825 w 2255211"/>
                <a:gd name="connsiteY79" fmla="*/ 609023 h 2283113"/>
                <a:gd name="connsiteX80" fmla="*/ 1949257 w 2255211"/>
                <a:gd name="connsiteY80" fmla="*/ 571500 h 2283113"/>
                <a:gd name="connsiteX81" fmla="*/ 1972348 w 2255211"/>
                <a:gd name="connsiteY81" fmla="*/ 539750 h 2283113"/>
                <a:gd name="connsiteX82" fmla="*/ 2015643 w 2255211"/>
                <a:gd name="connsiteY82" fmla="*/ 510886 h 2283113"/>
                <a:gd name="connsiteX83" fmla="*/ 2056052 w 2255211"/>
                <a:gd name="connsiteY83" fmla="*/ 496454 h 2283113"/>
                <a:gd name="connsiteX84" fmla="*/ 2076257 w 2255211"/>
                <a:gd name="connsiteY84" fmla="*/ 470477 h 2283113"/>
                <a:gd name="connsiteX85" fmla="*/ 2102234 w 2255211"/>
                <a:gd name="connsiteY85" fmla="*/ 453159 h 2283113"/>
                <a:gd name="connsiteX86" fmla="*/ 2142643 w 2255211"/>
                <a:gd name="connsiteY86" fmla="*/ 432954 h 2283113"/>
                <a:gd name="connsiteX87" fmla="*/ 2142643 w 2255211"/>
                <a:gd name="connsiteY87" fmla="*/ 401204 h 2283113"/>
                <a:gd name="connsiteX88" fmla="*/ 2145529 w 2255211"/>
                <a:gd name="connsiteY88" fmla="*/ 369454 h 2283113"/>
                <a:gd name="connsiteX89" fmla="*/ 2177279 w 2255211"/>
                <a:gd name="connsiteY89" fmla="*/ 337704 h 2283113"/>
                <a:gd name="connsiteX90" fmla="*/ 2209029 w 2255211"/>
                <a:gd name="connsiteY90" fmla="*/ 314613 h 2283113"/>
                <a:gd name="connsiteX91" fmla="*/ 2220575 w 2255211"/>
                <a:gd name="connsiteY91" fmla="*/ 294409 h 2283113"/>
                <a:gd name="connsiteX92" fmla="*/ 2240779 w 2255211"/>
                <a:gd name="connsiteY92" fmla="*/ 279977 h 2283113"/>
                <a:gd name="connsiteX93" fmla="*/ 2240779 w 2255211"/>
                <a:gd name="connsiteY93" fmla="*/ 259773 h 2283113"/>
                <a:gd name="connsiteX94" fmla="*/ 2223461 w 2255211"/>
                <a:gd name="connsiteY94" fmla="*/ 245341 h 2283113"/>
                <a:gd name="connsiteX95" fmla="*/ 2223461 w 2255211"/>
                <a:gd name="connsiteY95" fmla="*/ 245341 h 2283113"/>
                <a:gd name="connsiteX96" fmla="*/ 2235007 w 2255211"/>
                <a:gd name="connsiteY96" fmla="*/ 228023 h 2283113"/>
                <a:gd name="connsiteX97" fmla="*/ 2255211 w 2255211"/>
                <a:gd name="connsiteY97" fmla="*/ 207818 h 2283113"/>
                <a:gd name="connsiteX98" fmla="*/ 2246552 w 2255211"/>
                <a:gd name="connsiteY98" fmla="*/ 187613 h 2283113"/>
                <a:gd name="connsiteX99" fmla="*/ 2243666 w 2255211"/>
                <a:gd name="connsiteY99" fmla="*/ 147204 h 2283113"/>
                <a:gd name="connsiteX100" fmla="*/ 2243666 w 2255211"/>
                <a:gd name="connsiteY100" fmla="*/ 147204 h 2283113"/>
                <a:gd name="connsiteX101" fmla="*/ 2203257 w 2255211"/>
                <a:gd name="connsiteY101" fmla="*/ 150091 h 2283113"/>
                <a:gd name="connsiteX102" fmla="*/ 2180166 w 2255211"/>
                <a:gd name="connsiteY102" fmla="*/ 141432 h 2283113"/>
                <a:gd name="connsiteX103" fmla="*/ 2159961 w 2255211"/>
                <a:gd name="connsiteY103" fmla="*/ 101023 h 2283113"/>
                <a:gd name="connsiteX104" fmla="*/ 2165734 w 2255211"/>
                <a:gd name="connsiteY104" fmla="*/ 49068 h 2283113"/>
                <a:gd name="connsiteX105" fmla="*/ 2168620 w 2255211"/>
                <a:gd name="connsiteY105" fmla="*/ 0 h 2283113"/>
                <a:gd name="connsiteX106" fmla="*/ 2125325 w 2255211"/>
                <a:gd name="connsiteY106" fmla="*/ 5773 h 2283113"/>
                <a:gd name="connsiteX107" fmla="*/ 2087802 w 2255211"/>
                <a:gd name="connsiteY107" fmla="*/ 5773 h 2283113"/>
                <a:gd name="connsiteX108" fmla="*/ 2073370 w 2255211"/>
                <a:gd name="connsiteY108" fmla="*/ 51954 h 2283113"/>
                <a:gd name="connsiteX109" fmla="*/ 2073370 w 2255211"/>
                <a:gd name="connsiteY109" fmla="*/ 51954 h 2283113"/>
                <a:gd name="connsiteX110" fmla="*/ 2041620 w 2255211"/>
                <a:gd name="connsiteY110" fmla="*/ 89477 h 2283113"/>
                <a:gd name="connsiteX111" fmla="*/ 2006984 w 2255211"/>
                <a:gd name="connsiteY111" fmla="*/ 115454 h 2283113"/>
                <a:gd name="connsiteX112" fmla="*/ 2018529 w 2255211"/>
                <a:gd name="connsiteY112" fmla="*/ 147204 h 2283113"/>
                <a:gd name="connsiteX113" fmla="*/ 2006984 w 2255211"/>
                <a:gd name="connsiteY113" fmla="*/ 173182 h 2283113"/>
                <a:gd name="connsiteX114" fmla="*/ 1983893 w 2255211"/>
                <a:gd name="connsiteY114" fmla="*/ 202045 h 2283113"/>
                <a:gd name="connsiteX115" fmla="*/ 1963689 w 2255211"/>
                <a:gd name="connsiteY115" fmla="*/ 204932 h 2283113"/>
                <a:gd name="connsiteX116" fmla="*/ 1963689 w 2255211"/>
                <a:gd name="connsiteY116" fmla="*/ 204932 h 2283113"/>
                <a:gd name="connsiteX117" fmla="*/ 1957916 w 2255211"/>
                <a:gd name="connsiteY117" fmla="*/ 184727 h 2283113"/>
                <a:gd name="connsiteX118" fmla="*/ 1905961 w 2255211"/>
                <a:gd name="connsiteY118" fmla="*/ 239568 h 2283113"/>
                <a:gd name="connsiteX119" fmla="*/ 1905961 w 2255211"/>
                <a:gd name="connsiteY119" fmla="*/ 265545 h 2283113"/>
                <a:gd name="connsiteX120" fmla="*/ 1900189 w 2255211"/>
                <a:gd name="connsiteY120" fmla="*/ 303068 h 2283113"/>
                <a:gd name="connsiteX121" fmla="*/ 1851120 w 2255211"/>
                <a:gd name="connsiteY121" fmla="*/ 331932 h 2283113"/>
                <a:gd name="connsiteX122" fmla="*/ 1776075 w 2255211"/>
                <a:gd name="connsiteY122" fmla="*/ 372341 h 2283113"/>
                <a:gd name="connsiteX123" fmla="*/ 1755870 w 2255211"/>
                <a:gd name="connsiteY123" fmla="*/ 415636 h 2283113"/>
                <a:gd name="connsiteX124" fmla="*/ 1721234 w 2255211"/>
                <a:gd name="connsiteY124" fmla="*/ 404091 h 2283113"/>
                <a:gd name="connsiteX125" fmla="*/ 1614439 w 2255211"/>
                <a:gd name="connsiteY125" fmla="*/ 406977 h 2283113"/>
                <a:gd name="connsiteX126" fmla="*/ 1484552 w 2255211"/>
                <a:gd name="connsiteY126" fmla="*/ 406977 h 2283113"/>
                <a:gd name="connsiteX127" fmla="*/ 1302711 w 2255211"/>
                <a:gd name="connsiteY127" fmla="*/ 406977 h 2283113"/>
                <a:gd name="connsiteX128" fmla="*/ 1092007 w 2255211"/>
                <a:gd name="connsiteY128" fmla="*/ 412750 h 2283113"/>
                <a:gd name="connsiteX129" fmla="*/ 930370 w 2255211"/>
                <a:gd name="connsiteY129" fmla="*/ 404091 h 2283113"/>
                <a:gd name="connsiteX130" fmla="*/ 872643 w 2255211"/>
                <a:gd name="connsiteY130" fmla="*/ 401204 h 2283113"/>
                <a:gd name="connsiteX131" fmla="*/ 786052 w 2255211"/>
                <a:gd name="connsiteY131" fmla="*/ 386773 h 2283113"/>
                <a:gd name="connsiteX132" fmla="*/ 722552 w 2255211"/>
                <a:gd name="connsiteY132" fmla="*/ 381000 h 2283113"/>
                <a:gd name="connsiteX133" fmla="*/ 696575 w 2255211"/>
                <a:gd name="connsiteY133" fmla="*/ 427182 h 2283113"/>
                <a:gd name="connsiteX134" fmla="*/ 656166 w 2255211"/>
                <a:gd name="connsiteY134" fmla="*/ 415636 h 2283113"/>
                <a:gd name="connsiteX135" fmla="*/ 673484 w 2255211"/>
                <a:gd name="connsiteY135" fmla="*/ 479136 h 2283113"/>
                <a:gd name="connsiteX136" fmla="*/ 630189 w 2255211"/>
                <a:gd name="connsiteY136" fmla="*/ 487795 h 2283113"/>
                <a:gd name="connsiteX137" fmla="*/ 396393 w 2255211"/>
                <a:gd name="connsiteY137" fmla="*/ 652317 h 2283113"/>
                <a:gd name="connsiteX138" fmla="*/ 390620 w 2255211"/>
                <a:gd name="connsiteY138" fmla="*/ 874568 h 2283113"/>
                <a:gd name="connsiteX139" fmla="*/ 405052 w 2255211"/>
                <a:gd name="connsiteY139" fmla="*/ 877454 h 2283113"/>
                <a:gd name="connsiteX140" fmla="*/ 465666 w 2255211"/>
                <a:gd name="connsiteY140" fmla="*/ 877454 h 2283113"/>
                <a:gd name="connsiteX141" fmla="*/ 511848 w 2255211"/>
                <a:gd name="connsiteY141" fmla="*/ 952500 h 2283113"/>
                <a:gd name="connsiteX142" fmla="*/ 549370 w 2255211"/>
                <a:gd name="connsiteY142" fmla="*/ 990023 h 2283113"/>
                <a:gd name="connsiteX143" fmla="*/ 534939 w 2255211"/>
                <a:gd name="connsiteY143" fmla="*/ 1053523 h 2283113"/>
                <a:gd name="connsiteX144" fmla="*/ 459893 w 2255211"/>
                <a:gd name="connsiteY144" fmla="*/ 1047750 h 2283113"/>
                <a:gd name="connsiteX145" fmla="*/ 436802 w 2255211"/>
                <a:gd name="connsiteY145" fmla="*/ 1085273 h 2283113"/>
                <a:gd name="connsiteX146" fmla="*/ 396393 w 2255211"/>
                <a:gd name="connsiteY146" fmla="*/ 1065068 h 2283113"/>
                <a:gd name="connsiteX147" fmla="*/ 384848 w 2255211"/>
                <a:gd name="connsiteY147" fmla="*/ 1096818 h 2283113"/>
                <a:gd name="connsiteX148" fmla="*/ 361757 w 2255211"/>
                <a:gd name="connsiteY148" fmla="*/ 1096818 h 2283113"/>
                <a:gd name="connsiteX149" fmla="*/ 315575 w 2255211"/>
                <a:gd name="connsiteY149" fmla="*/ 1143000 h 2283113"/>
                <a:gd name="connsiteX150" fmla="*/ 298257 w 2255211"/>
                <a:gd name="connsiteY150" fmla="*/ 1102591 h 2283113"/>
                <a:gd name="connsiteX151" fmla="*/ 194348 w 2255211"/>
                <a:gd name="connsiteY151" fmla="*/ 1099704 h 2283113"/>
                <a:gd name="connsiteX152" fmla="*/ 130848 w 2255211"/>
                <a:gd name="connsiteY152" fmla="*/ 1105477 h 2283113"/>
                <a:gd name="connsiteX153" fmla="*/ 110644 w 2255211"/>
                <a:gd name="connsiteY153" fmla="*/ 1128568 h 2283113"/>
                <a:gd name="connsiteX154" fmla="*/ 55802 w 2255211"/>
                <a:gd name="connsiteY154" fmla="*/ 1117023 h 2283113"/>
                <a:gd name="connsiteX155" fmla="*/ 3848 w 2255211"/>
                <a:gd name="connsiteY155" fmla="*/ 1148773 h 2283113"/>
                <a:gd name="connsiteX156" fmla="*/ 3848 w 2255211"/>
                <a:gd name="connsiteY156" fmla="*/ 1157433 h 2283113"/>
                <a:gd name="connsiteX157" fmla="*/ 32711 w 2255211"/>
                <a:gd name="connsiteY157" fmla="*/ 1183409 h 2283113"/>
                <a:gd name="connsiteX158" fmla="*/ 101984 w 2255211"/>
                <a:gd name="connsiteY158" fmla="*/ 1218045 h 2283113"/>
                <a:gd name="connsiteX159" fmla="*/ 127961 w 2255211"/>
                <a:gd name="connsiteY159" fmla="*/ 1226704 h 2283113"/>
                <a:gd name="connsiteX160" fmla="*/ 136620 w 2255211"/>
                <a:gd name="connsiteY160" fmla="*/ 1246909 h 2283113"/>
                <a:gd name="connsiteX161" fmla="*/ 171257 w 2255211"/>
                <a:gd name="connsiteY161" fmla="*/ 1272886 h 2283113"/>
                <a:gd name="connsiteX162" fmla="*/ 174143 w 2255211"/>
                <a:gd name="connsiteY162" fmla="*/ 1324841 h 2283113"/>
                <a:gd name="connsiteX163" fmla="*/ 171257 w 2255211"/>
                <a:gd name="connsiteY163" fmla="*/ 1365250 h 2283113"/>
                <a:gd name="connsiteX164" fmla="*/ 205893 w 2255211"/>
                <a:gd name="connsiteY164" fmla="*/ 1385454 h 2283113"/>
                <a:gd name="connsiteX165" fmla="*/ 231870 w 2255211"/>
                <a:gd name="connsiteY165" fmla="*/ 1405659 h 2283113"/>
                <a:gd name="connsiteX166" fmla="*/ 205893 w 2255211"/>
                <a:gd name="connsiteY166" fmla="*/ 1448954 h 2283113"/>
                <a:gd name="connsiteX167" fmla="*/ 182802 w 2255211"/>
                <a:gd name="connsiteY167" fmla="*/ 1483591 h 2283113"/>
                <a:gd name="connsiteX168" fmla="*/ 203007 w 2255211"/>
                <a:gd name="connsiteY168" fmla="*/ 1500909 h 2283113"/>
                <a:gd name="connsiteX169" fmla="*/ 200120 w 2255211"/>
                <a:gd name="connsiteY169" fmla="*/ 1593273 h 2283113"/>
                <a:gd name="connsiteX170" fmla="*/ 217439 w 2255211"/>
                <a:gd name="connsiteY170" fmla="*/ 1607704 h 2283113"/>
                <a:gd name="connsiteX171" fmla="*/ 217439 w 2255211"/>
                <a:gd name="connsiteY171" fmla="*/ 1636568 h 2283113"/>
                <a:gd name="connsiteX172" fmla="*/ 240529 w 2255211"/>
                <a:gd name="connsiteY172" fmla="*/ 1636568 h 2283113"/>
                <a:gd name="connsiteX173" fmla="*/ 266507 w 2255211"/>
                <a:gd name="connsiteY173" fmla="*/ 1587500 h 2283113"/>
                <a:gd name="connsiteX174" fmla="*/ 315575 w 2255211"/>
                <a:gd name="connsiteY174" fmla="*/ 1593272 h 2283113"/>
                <a:gd name="connsiteX175" fmla="*/ 312688 w 2255211"/>
                <a:gd name="connsiteY175" fmla="*/ 1489363 h 2283113"/>
                <a:gd name="connsiteX176" fmla="*/ 361757 w 2255211"/>
                <a:gd name="connsiteY176" fmla="*/ 1495136 h 2283113"/>
                <a:gd name="connsiteX177" fmla="*/ 370416 w 2255211"/>
                <a:gd name="connsiteY177" fmla="*/ 1472045 h 2283113"/>
                <a:gd name="connsiteX178" fmla="*/ 459893 w 2255211"/>
                <a:gd name="connsiteY178" fmla="*/ 1492250 h 2283113"/>
                <a:gd name="connsiteX179" fmla="*/ 436802 w 2255211"/>
                <a:gd name="connsiteY179" fmla="*/ 1622136 h 2283113"/>
                <a:gd name="connsiteX180" fmla="*/ 416598 w 2255211"/>
                <a:gd name="connsiteY180" fmla="*/ 1645228 h 2283113"/>
                <a:gd name="connsiteX181" fmla="*/ 393507 w 2255211"/>
                <a:gd name="connsiteY181" fmla="*/ 1752023 h 2283113"/>
                <a:gd name="connsiteX182" fmla="*/ 442575 w 2255211"/>
                <a:gd name="connsiteY182" fmla="*/ 1757795 h 2283113"/>
                <a:gd name="connsiteX183" fmla="*/ 431029 w 2255211"/>
                <a:gd name="connsiteY183" fmla="*/ 1867477 h 2283113"/>
                <a:gd name="connsiteX184" fmla="*/ 341552 w 2255211"/>
                <a:gd name="connsiteY184" fmla="*/ 1887682 h 2283113"/>
                <a:gd name="connsiteX185" fmla="*/ 318461 w 2255211"/>
                <a:gd name="connsiteY185" fmla="*/ 1913659 h 2283113"/>
                <a:gd name="connsiteX186" fmla="*/ 338666 w 2255211"/>
                <a:gd name="connsiteY186" fmla="*/ 1936750 h 2283113"/>
                <a:gd name="connsiteX187" fmla="*/ 341552 w 2255211"/>
                <a:gd name="connsiteY187" fmla="*/ 2020454 h 2283113"/>
                <a:gd name="connsiteX188" fmla="*/ 355984 w 2255211"/>
                <a:gd name="connsiteY188" fmla="*/ 2037773 h 2283113"/>
                <a:gd name="connsiteX189" fmla="*/ 335779 w 2255211"/>
                <a:gd name="connsiteY189" fmla="*/ 2075295 h 2283113"/>
                <a:gd name="connsiteX190" fmla="*/ 350211 w 2255211"/>
                <a:gd name="connsiteY190" fmla="*/ 2176318 h 2283113"/>
                <a:gd name="connsiteX191" fmla="*/ 399279 w 2255211"/>
                <a:gd name="connsiteY191" fmla="*/ 2187863 h 2283113"/>
                <a:gd name="connsiteX192" fmla="*/ 407939 w 2255211"/>
                <a:gd name="connsiteY192" fmla="*/ 2231159 h 2283113"/>
                <a:gd name="connsiteX193" fmla="*/ 436802 w 2255211"/>
                <a:gd name="connsiteY193" fmla="*/ 2236932 h 2283113"/>
                <a:gd name="connsiteX194" fmla="*/ 462779 w 2255211"/>
                <a:gd name="connsiteY194" fmla="*/ 2283113 h 2283113"/>
                <a:gd name="connsiteX195" fmla="*/ 482984 w 2255211"/>
                <a:gd name="connsiteY195" fmla="*/ 2271568 h 2283113"/>
                <a:gd name="connsiteX0" fmla="*/ 482984 w 2255211"/>
                <a:gd name="connsiteY0" fmla="*/ 2271568 h 2283113"/>
                <a:gd name="connsiteX1" fmla="*/ 494529 w 2255211"/>
                <a:gd name="connsiteY1" fmla="*/ 2193636 h 2283113"/>
                <a:gd name="connsiteX2" fmla="*/ 503189 w 2255211"/>
                <a:gd name="connsiteY2" fmla="*/ 2167659 h 2283113"/>
                <a:gd name="connsiteX3" fmla="*/ 526279 w 2255211"/>
                <a:gd name="connsiteY3" fmla="*/ 2167659 h 2283113"/>
                <a:gd name="connsiteX4" fmla="*/ 552257 w 2255211"/>
                <a:gd name="connsiteY4" fmla="*/ 2150341 h 2283113"/>
                <a:gd name="connsiteX5" fmla="*/ 592666 w 2255211"/>
                <a:gd name="connsiteY5" fmla="*/ 2150341 h 2283113"/>
                <a:gd name="connsiteX6" fmla="*/ 633075 w 2255211"/>
                <a:gd name="connsiteY6" fmla="*/ 2112818 h 2283113"/>
                <a:gd name="connsiteX7" fmla="*/ 667711 w 2255211"/>
                <a:gd name="connsiteY7" fmla="*/ 2124363 h 2283113"/>
                <a:gd name="connsiteX8" fmla="*/ 699461 w 2255211"/>
                <a:gd name="connsiteY8" fmla="*/ 2098386 h 2283113"/>
                <a:gd name="connsiteX9" fmla="*/ 708120 w 2255211"/>
                <a:gd name="connsiteY9" fmla="*/ 2052204 h 2283113"/>
                <a:gd name="connsiteX10" fmla="*/ 751416 w 2255211"/>
                <a:gd name="connsiteY10" fmla="*/ 2060863 h 2283113"/>
                <a:gd name="connsiteX11" fmla="*/ 751416 w 2255211"/>
                <a:gd name="connsiteY11" fmla="*/ 2029113 h 2283113"/>
                <a:gd name="connsiteX12" fmla="*/ 728325 w 2255211"/>
                <a:gd name="connsiteY12" fmla="*/ 2000250 h 2283113"/>
                <a:gd name="connsiteX13" fmla="*/ 687916 w 2255211"/>
                <a:gd name="connsiteY13" fmla="*/ 1988704 h 2283113"/>
                <a:gd name="connsiteX14" fmla="*/ 702348 w 2255211"/>
                <a:gd name="connsiteY14" fmla="*/ 1913659 h 2283113"/>
                <a:gd name="connsiteX15" fmla="*/ 754302 w 2255211"/>
                <a:gd name="connsiteY15" fmla="*/ 1928091 h 2283113"/>
                <a:gd name="connsiteX16" fmla="*/ 762961 w 2255211"/>
                <a:gd name="connsiteY16" fmla="*/ 1899227 h 2283113"/>
                <a:gd name="connsiteX17" fmla="*/ 800484 w 2255211"/>
                <a:gd name="connsiteY17" fmla="*/ 1913659 h 2283113"/>
                <a:gd name="connsiteX18" fmla="*/ 812029 w 2255211"/>
                <a:gd name="connsiteY18" fmla="*/ 1879023 h 2283113"/>
                <a:gd name="connsiteX19" fmla="*/ 849552 w 2255211"/>
                <a:gd name="connsiteY19" fmla="*/ 1879023 h 2283113"/>
                <a:gd name="connsiteX20" fmla="*/ 866870 w 2255211"/>
                <a:gd name="connsiteY20" fmla="*/ 1884795 h 2283113"/>
                <a:gd name="connsiteX21" fmla="*/ 866870 w 2255211"/>
                <a:gd name="connsiteY21" fmla="*/ 1916545 h 2283113"/>
                <a:gd name="connsiteX22" fmla="*/ 915939 w 2255211"/>
                <a:gd name="connsiteY22" fmla="*/ 1930977 h 2283113"/>
                <a:gd name="connsiteX23" fmla="*/ 924598 w 2255211"/>
                <a:gd name="connsiteY23" fmla="*/ 1899227 h 2283113"/>
                <a:gd name="connsiteX24" fmla="*/ 996757 w 2255211"/>
                <a:gd name="connsiteY24" fmla="*/ 1907886 h 2283113"/>
                <a:gd name="connsiteX25" fmla="*/ 1040052 w 2255211"/>
                <a:gd name="connsiteY25" fmla="*/ 1930977 h 2283113"/>
                <a:gd name="connsiteX26" fmla="*/ 1063143 w 2255211"/>
                <a:gd name="connsiteY26" fmla="*/ 1902113 h 2283113"/>
                <a:gd name="connsiteX27" fmla="*/ 1083348 w 2255211"/>
                <a:gd name="connsiteY27" fmla="*/ 1858818 h 2283113"/>
                <a:gd name="connsiteX28" fmla="*/ 1100666 w 2255211"/>
                <a:gd name="connsiteY28" fmla="*/ 1876136 h 2283113"/>
                <a:gd name="connsiteX29" fmla="*/ 1126643 w 2255211"/>
                <a:gd name="connsiteY29" fmla="*/ 1867477 h 2283113"/>
                <a:gd name="connsiteX30" fmla="*/ 1135302 w 2255211"/>
                <a:gd name="connsiteY30" fmla="*/ 1832841 h 2283113"/>
                <a:gd name="connsiteX31" fmla="*/ 1181484 w 2255211"/>
                <a:gd name="connsiteY31" fmla="*/ 1855932 h 2283113"/>
                <a:gd name="connsiteX32" fmla="*/ 1187257 w 2255211"/>
                <a:gd name="connsiteY32" fmla="*/ 1783773 h 2283113"/>
                <a:gd name="connsiteX33" fmla="*/ 1213234 w 2255211"/>
                <a:gd name="connsiteY33" fmla="*/ 1801091 h 2283113"/>
                <a:gd name="connsiteX34" fmla="*/ 1224779 w 2255211"/>
                <a:gd name="connsiteY34" fmla="*/ 1769341 h 2283113"/>
                <a:gd name="connsiteX35" fmla="*/ 1302711 w 2255211"/>
                <a:gd name="connsiteY35" fmla="*/ 1783773 h 2283113"/>
                <a:gd name="connsiteX36" fmla="*/ 1383529 w 2255211"/>
                <a:gd name="connsiteY36" fmla="*/ 1780886 h 2283113"/>
                <a:gd name="connsiteX37" fmla="*/ 1447029 w 2255211"/>
                <a:gd name="connsiteY37" fmla="*/ 1780886 h 2283113"/>
                <a:gd name="connsiteX38" fmla="*/ 1484552 w 2255211"/>
                <a:gd name="connsiteY38" fmla="*/ 1769341 h 2283113"/>
                <a:gd name="connsiteX39" fmla="*/ 1524961 w 2255211"/>
                <a:gd name="connsiteY39" fmla="*/ 1746250 h 2283113"/>
                <a:gd name="connsiteX40" fmla="*/ 1504757 w 2255211"/>
                <a:gd name="connsiteY40" fmla="*/ 1717386 h 2283113"/>
                <a:gd name="connsiteX41" fmla="*/ 1524961 w 2255211"/>
                <a:gd name="connsiteY41" fmla="*/ 1688523 h 2283113"/>
                <a:gd name="connsiteX42" fmla="*/ 1524961 w 2255211"/>
                <a:gd name="connsiteY42" fmla="*/ 1651000 h 2283113"/>
                <a:gd name="connsiteX43" fmla="*/ 1516302 w 2255211"/>
                <a:gd name="connsiteY43" fmla="*/ 1627909 h 2283113"/>
                <a:gd name="connsiteX44" fmla="*/ 1542279 w 2255211"/>
                <a:gd name="connsiteY44" fmla="*/ 1593273 h 2283113"/>
                <a:gd name="connsiteX45" fmla="*/ 1542279 w 2255211"/>
                <a:gd name="connsiteY45" fmla="*/ 1558636 h 2283113"/>
                <a:gd name="connsiteX46" fmla="*/ 1522075 w 2255211"/>
                <a:gd name="connsiteY46" fmla="*/ 1526886 h 2283113"/>
                <a:gd name="connsiteX47" fmla="*/ 1522075 w 2255211"/>
                <a:gd name="connsiteY47" fmla="*/ 1500909 h 2283113"/>
                <a:gd name="connsiteX48" fmla="*/ 1524961 w 2255211"/>
                <a:gd name="connsiteY48" fmla="*/ 1469159 h 2283113"/>
                <a:gd name="connsiteX49" fmla="*/ 1504757 w 2255211"/>
                <a:gd name="connsiteY49" fmla="*/ 1434523 h 2283113"/>
                <a:gd name="connsiteX50" fmla="*/ 1501870 w 2255211"/>
                <a:gd name="connsiteY50" fmla="*/ 1414318 h 2283113"/>
                <a:gd name="connsiteX51" fmla="*/ 1522075 w 2255211"/>
                <a:gd name="connsiteY51" fmla="*/ 1368136 h 2283113"/>
                <a:gd name="connsiteX52" fmla="*/ 1510529 w 2255211"/>
                <a:gd name="connsiteY52" fmla="*/ 1336386 h 2283113"/>
                <a:gd name="connsiteX53" fmla="*/ 1527848 w 2255211"/>
                <a:gd name="connsiteY53" fmla="*/ 1304636 h 2283113"/>
                <a:gd name="connsiteX54" fmla="*/ 1533620 w 2255211"/>
                <a:gd name="connsiteY54" fmla="*/ 1261341 h 2283113"/>
                <a:gd name="connsiteX55" fmla="*/ 1533620 w 2255211"/>
                <a:gd name="connsiteY55" fmla="*/ 1223818 h 2283113"/>
                <a:gd name="connsiteX56" fmla="*/ 1571143 w 2255211"/>
                <a:gd name="connsiteY56" fmla="*/ 1166091 h 2283113"/>
                <a:gd name="connsiteX57" fmla="*/ 1556711 w 2255211"/>
                <a:gd name="connsiteY57" fmla="*/ 1148773 h 2283113"/>
                <a:gd name="connsiteX58" fmla="*/ 1536507 w 2255211"/>
                <a:gd name="connsiteY58" fmla="*/ 1131454 h 2283113"/>
                <a:gd name="connsiteX59" fmla="*/ 1542279 w 2255211"/>
                <a:gd name="connsiteY59" fmla="*/ 1096818 h 2283113"/>
                <a:gd name="connsiteX60" fmla="*/ 1542279 w 2255211"/>
                <a:gd name="connsiteY60" fmla="*/ 1076613 h 2283113"/>
                <a:gd name="connsiteX61" fmla="*/ 1530734 w 2255211"/>
                <a:gd name="connsiteY61" fmla="*/ 1059295 h 2283113"/>
                <a:gd name="connsiteX62" fmla="*/ 1553825 w 2255211"/>
                <a:gd name="connsiteY62" fmla="*/ 1030432 h 2283113"/>
                <a:gd name="connsiteX63" fmla="*/ 1545166 w 2255211"/>
                <a:gd name="connsiteY63" fmla="*/ 995795 h 2283113"/>
                <a:gd name="connsiteX64" fmla="*/ 1585575 w 2255211"/>
                <a:gd name="connsiteY64" fmla="*/ 943841 h 2283113"/>
                <a:gd name="connsiteX65" fmla="*/ 1623098 w 2255211"/>
                <a:gd name="connsiteY65" fmla="*/ 914977 h 2283113"/>
                <a:gd name="connsiteX66" fmla="*/ 1643302 w 2255211"/>
                <a:gd name="connsiteY66" fmla="*/ 958273 h 2283113"/>
                <a:gd name="connsiteX67" fmla="*/ 1666393 w 2255211"/>
                <a:gd name="connsiteY67" fmla="*/ 949613 h 2283113"/>
                <a:gd name="connsiteX68" fmla="*/ 1672166 w 2255211"/>
                <a:gd name="connsiteY68" fmla="*/ 935182 h 2283113"/>
                <a:gd name="connsiteX69" fmla="*/ 1698143 w 2255211"/>
                <a:gd name="connsiteY69" fmla="*/ 906318 h 2283113"/>
                <a:gd name="connsiteX70" fmla="*/ 1727007 w 2255211"/>
                <a:gd name="connsiteY70" fmla="*/ 883227 h 2283113"/>
                <a:gd name="connsiteX71" fmla="*/ 1735666 w 2255211"/>
                <a:gd name="connsiteY71" fmla="*/ 863023 h 2283113"/>
                <a:gd name="connsiteX72" fmla="*/ 1729893 w 2255211"/>
                <a:gd name="connsiteY72" fmla="*/ 842818 h 2283113"/>
                <a:gd name="connsiteX73" fmla="*/ 1758757 w 2255211"/>
                <a:gd name="connsiteY73" fmla="*/ 782204 h 2283113"/>
                <a:gd name="connsiteX74" fmla="*/ 1796279 w 2255211"/>
                <a:gd name="connsiteY74" fmla="*/ 747568 h 2283113"/>
                <a:gd name="connsiteX75" fmla="*/ 1856893 w 2255211"/>
                <a:gd name="connsiteY75" fmla="*/ 718704 h 2283113"/>
                <a:gd name="connsiteX76" fmla="*/ 1894416 w 2255211"/>
                <a:gd name="connsiteY76" fmla="*/ 698500 h 2283113"/>
                <a:gd name="connsiteX77" fmla="*/ 1897302 w 2255211"/>
                <a:gd name="connsiteY77" fmla="*/ 658091 h 2283113"/>
                <a:gd name="connsiteX78" fmla="*/ 1917507 w 2255211"/>
                <a:gd name="connsiteY78" fmla="*/ 620568 h 2283113"/>
                <a:gd name="connsiteX79" fmla="*/ 1934825 w 2255211"/>
                <a:gd name="connsiteY79" fmla="*/ 609023 h 2283113"/>
                <a:gd name="connsiteX80" fmla="*/ 1949257 w 2255211"/>
                <a:gd name="connsiteY80" fmla="*/ 571500 h 2283113"/>
                <a:gd name="connsiteX81" fmla="*/ 1972348 w 2255211"/>
                <a:gd name="connsiteY81" fmla="*/ 539750 h 2283113"/>
                <a:gd name="connsiteX82" fmla="*/ 2015643 w 2255211"/>
                <a:gd name="connsiteY82" fmla="*/ 510886 h 2283113"/>
                <a:gd name="connsiteX83" fmla="*/ 2056052 w 2255211"/>
                <a:gd name="connsiteY83" fmla="*/ 496454 h 2283113"/>
                <a:gd name="connsiteX84" fmla="*/ 2076257 w 2255211"/>
                <a:gd name="connsiteY84" fmla="*/ 470477 h 2283113"/>
                <a:gd name="connsiteX85" fmla="*/ 2102234 w 2255211"/>
                <a:gd name="connsiteY85" fmla="*/ 453159 h 2283113"/>
                <a:gd name="connsiteX86" fmla="*/ 2142643 w 2255211"/>
                <a:gd name="connsiteY86" fmla="*/ 432954 h 2283113"/>
                <a:gd name="connsiteX87" fmla="*/ 2142643 w 2255211"/>
                <a:gd name="connsiteY87" fmla="*/ 401204 h 2283113"/>
                <a:gd name="connsiteX88" fmla="*/ 2145529 w 2255211"/>
                <a:gd name="connsiteY88" fmla="*/ 369454 h 2283113"/>
                <a:gd name="connsiteX89" fmla="*/ 2177279 w 2255211"/>
                <a:gd name="connsiteY89" fmla="*/ 337704 h 2283113"/>
                <a:gd name="connsiteX90" fmla="*/ 2209029 w 2255211"/>
                <a:gd name="connsiteY90" fmla="*/ 314613 h 2283113"/>
                <a:gd name="connsiteX91" fmla="*/ 2220575 w 2255211"/>
                <a:gd name="connsiteY91" fmla="*/ 294409 h 2283113"/>
                <a:gd name="connsiteX92" fmla="*/ 2240779 w 2255211"/>
                <a:gd name="connsiteY92" fmla="*/ 279977 h 2283113"/>
                <a:gd name="connsiteX93" fmla="*/ 2240779 w 2255211"/>
                <a:gd name="connsiteY93" fmla="*/ 259773 h 2283113"/>
                <a:gd name="connsiteX94" fmla="*/ 2223461 w 2255211"/>
                <a:gd name="connsiteY94" fmla="*/ 245341 h 2283113"/>
                <a:gd name="connsiteX95" fmla="*/ 2223461 w 2255211"/>
                <a:gd name="connsiteY95" fmla="*/ 245341 h 2283113"/>
                <a:gd name="connsiteX96" fmla="*/ 2235007 w 2255211"/>
                <a:gd name="connsiteY96" fmla="*/ 228023 h 2283113"/>
                <a:gd name="connsiteX97" fmla="*/ 2255211 w 2255211"/>
                <a:gd name="connsiteY97" fmla="*/ 207818 h 2283113"/>
                <a:gd name="connsiteX98" fmla="*/ 2246552 w 2255211"/>
                <a:gd name="connsiteY98" fmla="*/ 187613 h 2283113"/>
                <a:gd name="connsiteX99" fmla="*/ 2243666 w 2255211"/>
                <a:gd name="connsiteY99" fmla="*/ 147204 h 2283113"/>
                <a:gd name="connsiteX100" fmla="*/ 2243666 w 2255211"/>
                <a:gd name="connsiteY100" fmla="*/ 147204 h 2283113"/>
                <a:gd name="connsiteX101" fmla="*/ 2203257 w 2255211"/>
                <a:gd name="connsiteY101" fmla="*/ 150091 h 2283113"/>
                <a:gd name="connsiteX102" fmla="*/ 2180166 w 2255211"/>
                <a:gd name="connsiteY102" fmla="*/ 141432 h 2283113"/>
                <a:gd name="connsiteX103" fmla="*/ 2159961 w 2255211"/>
                <a:gd name="connsiteY103" fmla="*/ 101023 h 2283113"/>
                <a:gd name="connsiteX104" fmla="*/ 2165734 w 2255211"/>
                <a:gd name="connsiteY104" fmla="*/ 49068 h 2283113"/>
                <a:gd name="connsiteX105" fmla="*/ 2168620 w 2255211"/>
                <a:gd name="connsiteY105" fmla="*/ 0 h 2283113"/>
                <a:gd name="connsiteX106" fmla="*/ 2125325 w 2255211"/>
                <a:gd name="connsiteY106" fmla="*/ 5773 h 2283113"/>
                <a:gd name="connsiteX107" fmla="*/ 2087802 w 2255211"/>
                <a:gd name="connsiteY107" fmla="*/ 5773 h 2283113"/>
                <a:gd name="connsiteX108" fmla="*/ 2073370 w 2255211"/>
                <a:gd name="connsiteY108" fmla="*/ 51954 h 2283113"/>
                <a:gd name="connsiteX109" fmla="*/ 2073370 w 2255211"/>
                <a:gd name="connsiteY109" fmla="*/ 51954 h 2283113"/>
                <a:gd name="connsiteX110" fmla="*/ 2041620 w 2255211"/>
                <a:gd name="connsiteY110" fmla="*/ 89477 h 2283113"/>
                <a:gd name="connsiteX111" fmla="*/ 2006984 w 2255211"/>
                <a:gd name="connsiteY111" fmla="*/ 115454 h 2283113"/>
                <a:gd name="connsiteX112" fmla="*/ 2018529 w 2255211"/>
                <a:gd name="connsiteY112" fmla="*/ 147204 h 2283113"/>
                <a:gd name="connsiteX113" fmla="*/ 2006984 w 2255211"/>
                <a:gd name="connsiteY113" fmla="*/ 173182 h 2283113"/>
                <a:gd name="connsiteX114" fmla="*/ 1983893 w 2255211"/>
                <a:gd name="connsiteY114" fmla="*/ 202045 h 2283113"/>
                <a:gd name="connsiteX115" fmla="*/ 1963689 w 2255211"/>
                <a:gd name="connsiteY115" fmla="*/ 204932 h 2283113"/>
                <a:gd name="connsiteX116" fmla="*/ 1963689 w 2255211"/>
                <a:gd name="connsiteY116" fmla="*/ 204932 h 2283113"/>
                <a:gd name="connsiteX117" fmla="*/ 1957916 w 2255211"/>
                <a:gd name="connsiteY117" fmla="*/ 184727 h 2283113"/>
                <a:gd name="connsiteX118" fmla="*/ 1905961 w 2255211"/>
                <a:gd name="connsiteY118" fmla="*/ 239568 h 2283113"/>
                <a:gd name="connsiteX119" fmla="*/ 1905961 w 2255211"/>
                <a:gd name="connsiteY119" fmla="*/ 265545 h 2283113"/>
                <a:gd name="connsiteX120" fmla="*/ 1900189 w 2255211"/>
                <a:gd name="connsiteY120" fmla="*/ 303068 h 2283113"/>
                <a:gd name="connsiteX121" fmla="*/ 1851120 w 2255211"/>
                <a:gd name="connsiteY121" fmla="*/ 331932 h 2283113"/>
                <a:gd name="connsiteX122" fmla="*/ 1776075 w 2255211"/>
                <a:gd name="connsiteY122" fmla="*/ 372341 h 2283113"/>
                <a:gd name="connsiteX123" fmla="*/ 1755870 w 2255211"/>
                <a:gd name="connsiteY123" fmla="*/ 415636 h 2283113"/>
                <a:gd name="connsiteX124" fmla="*/ 1721234 w 2255211"/>
                <a:gd name="connsiteY124" fmla="*/ 404091 h 2283113"/>
                <a:gd name="connsiteX125" fmla="*/ 1614439 w 2255211"/>
                <a:gd name="connsiteY125" fmla="*/ 406977 h 2283113"/>
                <a:gd name="connsiteX126" fmla="*/ 1484552 w 2255211"/>
                <a:gd name="connsiteY126" fmla="*/ 406977 h 2283113"/>
                <a:gd name="connsiteX127" fmla="*/ 1302711 w 2255211"/>
                <a:gd name="connsiteY127" fmla="*/ 406977 h 2283113"/>
                <a:gd name="connsiteX128" fmla="*/ 1092007 w 2255211"/>
                <a:gd name="connsiteY128" fmla="*/ 412750 h 2283113"/>
                <a:gd name="connsiteX129" fmla="*/ 930370 w 2255211"/>
                <a:gd name="connsiteY129" fmla="*/ 404091 h 2283113"/>
                <a:gd name="connsiteX130" fmla="*/ 872643 w 2255211"/>
                <a:gd name="connsiteY130" fmla="*/ 401204 h 2283113"/>
                <a:gd name="connsiteX131" fmla="*/ 786052 w 2255211"/>
                <a:gd name="connsiteY131" fmla="*/ 386773 h 2283113"/>
                <a:gd name="connsiteX132" fmla="*/ 722552 w 2255211"/>
                <a:gd name="connsiteY132" fmla="*/ 381000 h 2283113"/>
                <a:gd name="connsiteX133" fmla="*/ 696575 w 2255211"/>
                <a:gd name="connsiteY133" fmla="*/ 427182 h 2283113"/>
                <a:gd name="connsiteX134" fmla="*/ 656166 w 2255211"/>
                <a:gd name="connsiteY134" fmla="*/ 415636 h 2283113"/>
                <a:gd name="connsiteX135" fmla="*/ 673484 w 2255211"/>
                <a:gd name="connsiteY135" fmla="*/ 479136 h 2283113"/>
                <a:gd name="connsiteX136" fmla="*/ 630189 w 2255211"/>
                <a:gd name="connsiteY136" fmla="*/ 487795 h 2283113"/>
                <a:gd name="connsiteX137" fmla="*/ 396393 w 2255211"/>
                <a:gd name="connsiteY137" fmla="*/ 652317 h 2283113"/>
                <a:gd name="connsiteX138" fmla="*/ 390620 w 2255211"/>
                <a:gd name="connsiteY138" fmla="*/ 874568 h 2283113"/>
                <a:gd name="connsiteX139" fmla="*/ 405052 w 2255211"/>
                <a:gd name="connsiteY139" fmla="*/ 877454 h 2283113"/>
                <a:gd name="connsiteX140" fmla="*/ 465666 w 2255211"/>
                <a:gd name="connsiteY140" fmla="*/ 877454 h 2283113"/>
                <a:gd name="connsiteX141" fmla="*/ 511848 w 2255211"/>
                <a:gd name="connsiteY141" fmla="*/ 952500 h 2283113"/>
                <a:gd name="connsiteX142" fmla="*/ 549370 w 2255211"/>
                <a:gd name="connsiteY142" fmla="*/ 990023 h 2283113"/>
                <a:gd name="connsiteX143" fmla="*/ 534939 w 2255211"/>
                <a:gd name="connsiteY143" fmla="*/ 1053523 h 2283113"/>
                <a:gd name="connsiteX144" fmla="*/ 459893 w 2255211"/>
                <a:gd name="connsiteY144" fmla="*/ 1047750 h 2283113"/>
                <a:gd name="connsiteX145" fmla="*/ 436802 w 2255211"/>
                <a:gd name="connsiteY145" fmla="*/ 1085273 h 2283113"/>
                <a:gd name="connsiteX146" fmla="*/ 396393 w 2255211"/>
                <a:gd name="connsiteY146" fmla="*/ 1065068 h 2283113"/>
                <a:gd name="connsiteX147" fmla="*/ 384848 w 2255211"/>
                <a:gd name="connsiteY147" fmla="*/ 1096818 h 2283113"/>
                <a:gd name="connsiteX148" fmla="*/ 361757 w 2255211"/>
                <a:gd name="connsiteY148" fmla="*/ 1096818 h 2283113"/>
                <a:gd name="connsiteX149" fmla="*/ 315575 w 2255211"/>
                <a:gd name="connsiteY149" fmla="*/ 1143000 h 2283113"/>
                <a:gd name="connsiteX150" fmla="*/ 298257 w 2255211"/>
                <a:gd name="connsiteY150" fmla="*/ 1102591 h 2283113"/>
                <a:gd name="connsiteX151" fmla="*/ 194348 w 2255211"/>
                <a:gd name="connsiteY151" fmla="*/ 1099704 h 2283113"/>
                <a:gd name="connsiteX152" fmla="*/ 130848 w 2255211"/>
                <a:gd name="connsiteY152" fmla="*/ 1105477 h 2283113"/>
                <a:gd name="connsiteX153" fmla="*/ 110644 w 2255211"/>
                <a:gd name="connsiteY153" fmla="*/ 1128568 h 2283113"/>
                <a:gd name="connsiteX154" fmla="*/ 55802 w 2255211"/>
                <a:gd name="connsiteY154" fmla="*/ 1117023 h 2283113"/>
                <a:gd name="connsiteX155" fmla="*/ 3848 w 2255211"/>
                <a:gd name="connsiteY155" fmla="*/ 1148773 h 2283113"/>
                <a:gd name="connsiteX156" fmla="*/ 3848 w 2255211"/>
                <a:gd name="connsiteY156" fmla="*/ 1157433 h 2283113"/>
                <a:gd name="connsiteX157" fmla="*/ 32711 w 2255211"/>
                <a:gd name="connsiteY157" fmla="*/ 1183409 h 2283113"/>
                <a:gd name="connsiteX158" fmla="*/ 101984 w 2255211"/>
                <a:gd name="connsiteY158" fmla="*/ 1218045 h 2283113"/>
                <a:gd name="connsiteX159" fmla="*/ 127961 w 2255211"/>
                <a:gd name="connsiteY159" fmla="*/ 1226704 h 2283113"/>
                <a:gd name="connsiteX160" fmla="*/ 136620 w 2255211"/>
                <a:gd name="connsiteY160" fmla="*/ 1246909 h 2283113"/>
                <a:gd name="connsiteX161" fmla="*/ 171257 w 2255211"/>
                <a:gd name="connsiteY161" fmla="*/ 1272886 h 2283113"/>
                <a:gd name="connsiteX162" fmla="*/ 174143 w 2255211"/>
                <a:gd name="connsiteY162" fmla="*/ 1324841 h 2283113"/>
                <a:gd name="connsiteX163" fmla="*/ 171257 w 2255211"/>
                <a:gd name="connsiteY163" fmla="*/ 1365250 h 2283113"/>
                <a:gd name="connsiteX164" fmla="*/ 205893 w 2255211"/>
                <a:gd name="connsiteY164" fmla="*/ 1385454 h 2283113"/>
                <a:gd name="connsiteX165" fmla="*/ 231870 w 2255211"/>
                <a:gd name="connsiteY165" fmla="*/ 1405659 h 2283113"/>
                <a:gd name="connsiteX166" fmla="*/ 205893 w 2255211"/>
                <a:gd name="connsiteY166" fmla="*/ 1448954 h 2283113"/>
                <a:gd name="connsiteX167" fmla="*/ 182802 w 2255211"/>
                <a:gd name="connsiteY167" fmla="*/ 1483591 h 2283113"/>
                <a:gd name="connsiteX168" fmla="*/ 203007 w 2255211"/>
                <a:gd name="connsiteY168" fmla="*/ 1500909 h 2283113"/>
                <a:gd name="connsiteX169" fmla="*/ 200120 w 2255211"/>
                <a:gd name="connsiteY169" fmla="*/ 1593273 h 2283113"/>
                <a:gd name="connsiteX170" fmla="*/ 217439 w 2255211"/>
                <a:gd name="connsiteY170" fmla="*/ 1607704 h 2283113"/>
                <a:gd name="connsiteX171" fmla="*/ 217439 w 2255211"/>
                <a:gd name="connsiteY171" fmla="*/ 1636568 h 2283113"/>
                <a:gd name="connsiteX172" fmla="*/ 240529 w 2255211"/>
                <a:gd name="connsiteY172" fmla="*/ 1636568 h 2283113"/>
                <a:gd name="connsiteX173" fmla="*/ 266507 w 2255211"/>
                <a:gd name="connsiteY173" fmla="*/ 1587500 h 2283113"/>
                <a:gd name="connsiteX174" fmla="*/ 315575 w 2255211"/>
                <a:gd name="connsiteY174" fmla="*/ 1593272 h 2283113"/>
                <a:gd name="connsiteX175" fmla="*/ 312688 w 2255211"/>
                <a:gd name="connsiteY175" fmla="*/ 1489363 h 2283113"/>
                <a:gd name="connsiteX176" fmla="*/ 361757 w 2255211"/>
                <a:gd name="connsiteY176" fmla="*/ 1495136 h 2283113"/>
                <a:gd name="connsiteX177" fmla="*/ 370416 w 2255211"/>
                <a:gd name="connsiteY177" fmla="*/ 1472045 h 2283113"/>
                <a:gd name="connsiteX178" fmla="*/ 459893 w 2255211"/>
                <a:gd name="connsiteY178" fmla="*/ 1492250 h 2283113"/>
                <a:gd name="connsiteX179" fmla="*/ 436802 w 2255211"/>
                <a:gd name="connsiteY179" fmla="*/ 1622136 h 2283113"/>
                <a:gd name="connsiteX180" fmla="*/ 416598 w 2255211"/>
                <a:gd name="connsiteY180" fmla="*/ 1645228 h 2283113"/>
                <a:gd name="connsiteX181" fmla="*/ 393507 w 2255211"/>
                <a:gd name="connsiteY181" fmla="*/ 1752023 h 2283113"/>
                <a:gd name="connsiteX182" fmla="*/ 442575 w 2255211"/>
                <a:gd name="connsiteY182" fmla="*/ 1757795 h 2283113"/>
                <a:gd name="connsiteX183" fmla="*/ 431029 w 2255211"/>
                <a:gd name="connsiteY183" fmla="*/ 1867477 h 2283113"/>
                <a:gd name="connsiteX184" fmla="*/ 341552 w 2255211"/>
                <a:gd name="connsiteY184" fmla="*/ 1887682 h 2283113"/>
                <a:gd name="connsiteX185" fmla="*/ 318461 w 2255211"/>
                <a:gd name="connsiteY185" fmla="*/ 1913659 h 2283113"/>
                <a:gd name="connsiteX186" fmla="*/ 338666 w 2255211"/>
                <a:gd name="connsiteY186" fmla="*/ 1936750 h 2283113"/>
                <a:gd name="connsiteX187" fmla="*/ 341552 w 2255211"/>
                <a:gd name="connsiteY187" fmla="*/ 2020454 h 2283113"/>
                <a:gd name="connsiteX188" fmla="*/ 355984 w 2255211"/>
                <a:gd name="connsiteY188" fmla="*/ 2037773 h 2283113"/>
                <a:gd name="connsiteX189" fmla="*/ 344438 w 2255211"/>
                <a:gd name="connsiteY189" fmla="*/ 2078181 h 2283113"/>
                <a:gd name="connsiteX190" fmla="*/ 350211 w 2255211"/>
                <a:gd name="connsiteY190" fmla="*/ 2176318 h 2283113"/>
                <a:gd name="connsiteX191" fmla="*/ 399279 w 2255211"/>
                <a:gd name="connsiteY191" fmla="*/ 2187863 h 2283113"/>
                <a:gd name="connsiteX192" fmla="*/ 407939 w 2255211"/>
                <a:gd name="connsiteY192" fmla="*/ 2231159 h 2283113"/>
                <a:gd name="connsiteX193" fmla="*/ 436802 w 2255211"/>
                <a:gd name="connsiteY193" fmla="*/ 2236932 h 2283113"/>
                <a:gd name="connsiteX194" fmla="*/ 462779 w 2255211"/>
                <a:gd name="connsiteY194" fmla="*/ 2283113 h 2283113"/>
                <a:gd name="connsiteX195" fmla="*/ 482984 w 2255211"/>
                <a:gd name="connsiteY195" fmla="*/ 2271568 h 2283113"/>
                <a:gd name="connsiteX0" fmla="*/ 482984 w 2255211"/>
                <a:gd name="connsiteY0" fmla="*/ 2271568 h 2283113"/>
                <a:gd name="connsiteX1" fmla="*/ 494529 w 2255211"/>
                <a:gd name="connsiteY1" fmla="*/ 2193636 h 2283113"/>
                <a:gd name="connsiteX2" fmla="*/ 503189 w 2255211"/>
                <a:gd name="connsiteY2" fmla="*/ 2167659 h 2283113"/>
                <a:gd name="connsiteX3" fmla="*/ 526279 w 2255211"/>
                <a:gd name="connsiteY3" fmla="*/ 2167659 h 2283113"/>
                <a:gd name="connsiteX4" fmla="*/ 552257 w 2255211"/>
                <a:gd name="connsiteY4" fmla="*/ 2150341 h 2283113"/>
                <a:gd name="connsiteX5" fmla="*/ 598439 w 2255211"/>
                <a:gd name="connsiteY5" fmla="*/ 2144569 h 2283113"/>
                <a:gd name="connsiteX6" fmla="*/ 633075 w 2255211"/>
                <a:gd name="connsiteY6" fmla="*/ 2112818 h 2283113"/>
                <a:gd name="connsiteX7" fmla="*/ 667711 w 2255211"/>
                <a:gd name="connsiteY7" fmla="*/ 2124363 h 2283113"/>
                <a:gd name="connsiteX8" fmla="*/ 699461 w 2255211"/>
                <a:gd name="connsiteY8" fmla="*/ 2098386 h 2283113"/>
                <a:gd name="connsiteX9" fmla="*/ 708120 w 2255211"/>
                <a:gd name="connsiteY9" fmla="*/ 2052204 h 2283113"/>
                <a:gd name="connsiteX10" fmla="*/ 751416 w 2255211"/>
                <a:gd name="connsiteY10" fmla="*/ 2060863 h 2283113"/>
                <a:gd name="connsiteX11" fmla="*/ 751416 w 2255211"/>
                <a:gd name="connsiteY11" fmla="*/ 2029113 h 2283113"/>
                <a:gd name="connsiteX12" fmla="*/ 728325 w 2255211"/>
                <a:gd name="connsiteY12" fmla="*/ 2000250 h 2283113"/>
                <a:gd name="connsiteX13" fmla="*/ 687916 w 2255211"/>
                <a:gd name="connsiteY13" fmla="*/ 1988704 h 2283113"/>
                <a:gd name="connsiteX14" fmla="*/ 702348 w 2255211"/>
                <a:gd name="connsiteY14" fmla="*/ 1913659 h 2283113"/>
                <a:gd name="connsiteX15" fmla="*/ 754302 w 2255211"/>
                <a:gd name="connsiteY15" fmla="*/ 1928091 h 2283113"/>
                <a:gd name="connsiteX16" fmla="*/ 762961 w 2255211"/>
                <a:gd name="connsiteY16" fmla="*/ 1899227 h 2283113"/>
                <a:gd name="connsiteX17" fmla="*/ 800484 w 2255211"/>
                <a:gd name="connsiteY17" fmla="*/ 1913659 h 2283113"/>
                <a:gd name="connsiteX18" fmla="*/ 812029 w 2255211"/>
                <a:gd name="connsiteY18" fmla="*/ 1879023 h 2283113"/>
                <a:gd name="connsiteX19" fmla="*/ 849552 w 2255211"/>
                <a:gd name="connsiteY19" fmla="*/ 1879023 h 2283113"/>
                <a:gd name="connsiteX20" fmla="*/ 866870 w 2255211"/>
                <a:gd name="connsiteY20" fmla="*/ 1884795 h 2283113"/>
                <a:gd name="connsiteX21" fmla="*/ 866870 w 2255211"/>
                <a:gd name="connsiteY21" fmla="*/ 1916545 h 2283113"/>
                <a:gd name="connsiteX22" fmla="*/ 915939 w 2255211"/>
                <a:gd name="connsiteY22" fmla="*/ 1930977 h 2283113"/>
                <a:gd name="connsiteX23" fmla="*/ 924598 w 2255211"/>
                <a:gd name="connsiteY23" fmla="*/ 1899227 h 2283113"/>
                <a:gd name="connsiteX24" fmla="*/ 996757 w 2255211"/>
                <a:gd name="connsiteY24" fmla="*/ 1907886 h 2283113"/>
                <a:gd name="connsiteX25" fmla="*/ 1040052 w 2255211"/>
                <a:gd name="connsiteY25" fmla="*/ 1930977 h 2283113"/>
                <a:gd name="connsiteX26" fmla="*/ 1063143 w 2255211"/>
                <a:gd name="connsiteY26" fmla="*/ 1902113 h 2283113"/>
                <a:gd name="connsiteX27" fmla="*/ 1083348 w 2255211"/>
                <a:gd name="connsiteY27" fmla="*/ 1858818 h 2283113"/>
                <a:gd name="connsiteX28" fmla="*/ 1100666 w 2255211"/>
                <a:gd name="connsiteY28" fmla="*/ 1876136 h 2283113"/>
                <a:gd name="connsiteX29" fmla="*/ 1126643 w 2255211"/>
                <a:gd name="connsiteY29" fmla="*/ 1867477 h 2283113"/>
                <a:gd name="connsiteX30" fmla="*/ 1135302 w 2255211"/>
                <a:gd name="connsiteY30" fmla="*/ 1832841 h 2283113"/>
                <a:gd name="connsiteX31" fmla="*/ 1181484 w 2255211"/>
                <a:gd name="connsiteY31" fmla="*/ 1855932 h 2283113"/>
                <a:gd name="connsiteX32" fmla="*/ 1187257 w 2255211"/>
                <a:gd name="connsiteY32" fmla="*/ 1783773 h 2283113"/>
                <a:gd name="connsiteX33" fmla="*/ 1213234 w 2255211"/>
                <a:gd name="connsiteY33" fmla="*/ 1801091 h 2283113"/>
                <a:gd name="connsiteX34" fmla="*/ 1224779 w 2255211"/>
                <a:gd name="connsiteY34" fmla="*/ 1769341 h 2283113"/>
                <a:gd name="connsiteX35" fmla="*/ 1302711 w 2255211"/>
                <a:gd name="connsiteY35" fmla="*/ 1783773 h 2283113"/>
                <a:gd name="connsiteX36" fmla="*/ 1383529 w 2255211"/>
                <a:gd name="connsiteY36" fmla="*/ 1780886 h 2283113"/>
                <a:gd name="connsiteX37" fmla="*/ 1447029 w 2255211"/>
                <a:gd name="connsiteY37" fmla="*/ 1780886 h 2283113"/>
                <a:gd name="connsiteX38" fmla="*/ 1484552 w 2255211"/>
                <a:gd name="connsiteY38" fmla="*/ 1769341 h 2283113"/>
                <a:gd name="connsiteX39" fmla="*/ 1524961 w 2255211"/>
                <a:gd name="connsiteY39" fmla="*/ 1746250 h 2283113"/>
                <a:gd name="connsiteX40" fmla="*/ 1504757 w 2255211"/>
                <a:gd name="connsiteY40" fmla="*/ 1717386 h 2283113"/>
                <a:gd name="connsiteX41" fmla="*/ 1524961 w 2255211"/>
                <a:gd name="connsiteY41" fmla="*/ 1688523 h 2283113"/>
                <a:gd name="connsiteX42" fmla="*/ 1524961 w 2255211"/>
                <a:gd name="connsiteY42" fmla="*/ 1651000 h 2283113"/>
                <a:gd name="connsiteX43" fmla="*/ 1516302 w 2255211"/>
                <a:gd name="connsiteY43" fmla="*/ 1627909 h 2283113"/>
                <a:gd name="connsiteX44" fmla="*/ 1542279 w 2255211"/>
                <a:gd name="connsiteY44" fmla="*/ 1593273 h 2283113"/>
                <a:gd name="connsiteX45" fmla="*/ 1542279 w 2255211"/>
                <a:gd name="connsiteY45" fmla="*/ 1558636 h 2283113"/>
                <a:gd name="connsiteX46" fmla="*/ 1522075 w 2255211"/>
                <a:gd name="connsiteY46" fmla="*/ 1526886 h 2283113"/>
                <a:gd name="connsiteX47" fmla="*/ 1522075 w 2255211"/>
                <a:gd name="connsiteY47" fmla="*/ 1500909 h 2283113"/>
                <a:gd name="connsiteX48" fmla="*/ 1524961 w 2255211"/>
                <a:gd name="connsiteY48" fmla="*/ 1469159 h 2283113"/>
                <a:gd name="connsiteX49" fmla="*/ 1504757 w 2255211"/>
                <a:gd name="connsiteY49" fmla="*/ 1434523 h 2283113"/>
                <a:gd name="connsiteX50" fmla="*/ 1501870 w 2255211"/>
                <a:gd name="connsiteY50" fmla="*/ 1414318 h 2283113"/>
                <a:gd name="connsiteX51" fmla="*/ 1522075 w 2255211"/>
                <a:gd name="connsiteY51" fmla="*/ 1368136 h 2283113"/>
                <a:gd name="connsiteX52" fmla="*/ 1510529 w 2255211"/>
                <a:gd name="connsiteY52" fmla="*/ 1336386 h 2283113"/>
                <a:gd name="connsiteX53" fmla="*/ 1527848 w 2255211"/>
                <a:gd name="connsiteY53" fmla="*/ 1304636 h 2283113"/>
                <a:gd name="connsiteX54" fmla="*/ 1533620 w 2255211"/>
                <a:gd name="connsiteY54" fmla="*/ 1261341 h 2283113"/>
                <a:gd name="connsiteX55" fmla="*/ 1533620 w 2255211"/>
                <a:gd name="connsiteY55" fmla="*/ 1223818 h 2283113"/>
                <a:gd name="connsiteX56" fmla="*/ 1571143 w 2255211"/>
                <a:gd name="connsiteY56" fmla="*/ 1166091 h 2283113"/>
                <a:gd name="connsiteX57" fmla="*/ 1556711 w 2255211"/>
                <a:gd name="connsiteY57" fmla="*/ 1148773 h 2283113"/>
                <a:gd name="connsiteX58" fmla="*/ 1536507 w 2255211"/>
                <a:gd name="connsiteY58" fmla="*/ 1131454 h 2283113"/>
                <a:gd name="connsiteX59" fmla="*/ 1542279 w 2255211"/>
                <a:gd name="connsiteY59" fmla="*/ 1096818 h 2283113"/>
                <a:gd name="connsiteX60" fmla="*/ 1542279 w 2255211"/>
                <a:gd name="connsiteY60" fmla="*/ 1076613 h 2283113"/>
                <a:gd name="connsiteX61" fmla="*/ 1530734 w 2255211"/>
                <a:gd name="connsiteY61" fmla="*/ 1059295 h 2283113"/>
                <a:gd name="connsiteX62" fmla="*/ 1553825 w 2255211"/>
                <a:gd name="connsiteY62" fmla="*/ 1030432 h 2283113"/>
                <a:gd name="connsiteX63" fmla="*/ 1545166 w 2255211"/>
                <a:gd name="connsiteY63" fmla="*/ 995795 h 2283113"/>
                <a:gd name="connsiteX64" fmla="*/ 1585575 w 2255211"/>
                <a:gd name="connsiteY64" fmla="*/ 943841 h 2283113"/>
                <a:gd name="connsiteX65" fmla="*/ 1623098 w 2255211"/>
                <a:gd name="connsiteY65" fmla="*/ 914977 h 2283113"/>
                <a:gd name="connsiteX66" fmla="*/ 1643302 w 2255211"/>
                <a:gd name="connsiteY66" fmla="*/ 958273 h 2283113"/>
                <a:gd name="connsiteX67" fmla="*/ 1666393 w 2255211"/>
                <a:gd name="connsiteY67" fmla="*/ 949613 h 2283113"/>
                <a:gd name="connsiteX68" fmla="*/ 1672166 w 2255211"/>
                <a:gd name="connsiteY68" fmla="*/ 935182 h 2283113"/>
                <a:gd name="connsiteX69" fmla="*/ 1698143 w 2255211"/>
                <a:gd name="connsiteY69" fmla="*/ 906318 h 2283113"/>
                <a:gd name="connsiteX70" fmla="*/ 1727007 w 2255211"/>
                <a:gd name="connsiteY70" fmla="*/ 883227 h 2283113"/>
                <a:gd name="connsiteX71" fmla="*/ 1735666 w 2255211"/>
                <a:gd name="connsiteY71" fmla="*/ 863023 h 2283113"/>
                <a:gd name="connsiteX72" fmla="*/ 1729893 w 2255211"/>
                <a:gd name="connsiteY72" fmla="*/ 842818 h 2283113"/>
                <a:gd name="connsiteX73" fmla="*/ 1758757 w 2255211"/>
                <a:gd name="connsiteY73" fmla="*/ 782204 h 2283113"/>
                <a:gd name="connsiteX74" fmla="*/ 1796279 w 2255211"/>
                <a:gd name="connsiteY74" fmla="*/ 747568 h 2283113"/>
                <a:gd name="connsiteX75" fmla="*/ 1856893 w 2255211"/>
                <a:gd name="connsiteY75" fmla="*/ 718704 h 2283113"/>
                <a:gd name="connsiteX76" fmla="*/ 1894416 w 2255211"/>
                <a:gd name="connsiteY76" fmla="*/ 698500 h 2283113"/>
                <a:gd name="connsiteX77" fmla="*/ 1897302 w 2255211"/>
                <a:gd name="connsiteY77" fmla="*/ 658091 h 2283113"/>
                <a:gd name="connsiteX78" fmla="*/ 1917507 w 2255211"/>
                <a:gd name="connsiteY78" fmla="*/ 620568 h 2283113"/>
                <a:gd name="connsiteX79" fmla="*/ 1934825 w 2255211"/>
                <a:gd name="connsiteY79" fmla="*/ 609023 h 2283113"/>
                <a:gd name="connsiteX80" fmla="*/ 1949257 w 2255211"/>
                <a:gd name="connsiteY80" fmla="*/ 571500 h 2283113"/>
                <a:gd name="connsiteX81" fmla="*/ 1972348 w 2255211"/>
                <a:gd name="connsiteY81" fmla="*/ 539750 h 2283113"/>
                <a:gd name="connsiteX82" fmla="*/ 2015643 w 2255211"/>
                <a:gd name="connsiteY82" fmla="*/ 510886 h 2283113"/>
                <a:gd name="connsiteX83" fmla="*/ 2056052 w 2255211"/>
                <a:gd name="connsiteY83" fmla="*/ 496454 h 2283113"/>
                <a:gd name="connsiteX84" fmla="*/ 2076257 w 2255211"/>
                <a:gd name="connsiteY84" fmla="*/ 470477 h 2283113"/>
                <a:gd name="connsiteX85" fmla="*/ 2102234 w 2255211"/>
                <a:gd name="connsiteY85" fmla="*/ 453159 h 2283113"/>
                <a:gd name="connsiteX86" fmla="*/ 2142643 w 2255211"/>
                <a:gd name="connsiteY86" fmla="*/ 432954 h 2283113"/>
                <a:gd name="connsiteX87" fmla="*/ 2142643 w 2255211"/>
                <a:gd name="connsiteY87" fmla="*/ 401204 h 2283113"/>
                <a:gd name="connsiteX88" fmla="*/ 2145529 w 2255211"/>
                <a:gd name="connsiteY88" fmla="*/ 369454 h 2283113"/>
                <a:gd name="connsiteX89" fmla="*/ 2177279 w 2255211"/>
                <a:gd name="connsiteY89" fmla="*/ 337704 h 2283113"/>
                <a:gd name="connsiteX90" fmla="*/ 2209029 w 2255211"/>
                <a:gd name="connsiteY90" fmla="*/ 314613 h 2283113"/>
                <a:gd name="connsiteX91" fmla="*/ 2220575 w 2255211"/>
                <a:gd name="connsiteY91" fmla="*/ 294409 h 2283113"/>
                <a:gd name="connsiteX92" fmla="*/ 2240779 w 2255211"/>
                <a:gd name="connsiteY92" fmla="*/ 279977 h 2283113"/>
                <a:gd name="connsiteX93" fmla="*/ 2240779 w 2255211"/>
                <a:gd name="connsiteY93" fmla="*/ 259773 h 2283113"/>
                <a:gd name="connsiteX94" fmla="*/ 2223461 w 2255211"/>
                <a:gd name="connsiteY94" fmla="*/ 245341 h 2283113"/>
                <a:gd name="connsiteX95" fmla="*/ 2223461 w 2255211"/>
                <a:gd name="connsiteY95" fmla="*/ 245341 h 2283113"/>
                <a:gd name="connsiteX96" fmla="*/ 2235007 w 2255211"/>
                <a:gd name="connsiteY96" fmla="*/ 228023 h 2283113"/>
                <a:gd name="connsiteX97" fmla="*/ 2255211 w 2255211"/>
                <a:gd name="connsiteY97" fmla="*/ 207818 h 2283113"/>
                <a:gd name="connsiteX98" fmla="*/ 2246552 w 2255211"/>
                <a:gd name="connsiteY98" fmla="*/ 187613 h 2283113"/>
                <a:gd name="connsiteX99" fmla="*/ 2243666 w 2255211"/>
                <a:gd name="connsiteY99" fmla="*/ 147204 h 2283113"/>
                <a:gd name="connsiteX100" fmla="*/ 2243666 w 2255211"/>
                <a:gd name="connsiteY100" fmla="*/ 147204 h 2283113"/>
                <a:gd name="connsiteX101" fmla="*/ 2203257 w 2255211"/>
                <a:gd name="connsiteY101" fmla="*/ 150091 h 2283113"/>
                <a:gd name="connsiteX102" fmla="*/ 2180166 w 2255211"/>
                <a:gd name="connsiteY102" fmla="*/ 141432 h 2283113"/>
                <a:gd name="connsiteX103" fmla="*/ 2159961 w 2255211"/>
                <a:gd name="connsiteY103" fmla="*/ 101023 h 2283113"/>
                <a:gd name="connsiteX104" fmla="*/ 2165734 w 2255211"/>
                <a:gd name="connsiteY104" fmla="*/ 49068 h 2283113"/>
                <a:gd name="connsiteX105" fmla="*/ 2168620 w 2255211"/>
                <a:gd name="connsiteY105" fmla="*/ 0 h 2283113"/>
                <a:gd name="connsiteX106" fmla="*/ 2125325 w 2255211"/>
                <a:gd name="connsiteY106" fmla="*/ 5773 h 2283113"/>
                <a:gd name="connsiteX107" fmla="*/ 2087802 w 2255211"/>
                <a:gd name="connsiteY107" fmla="*/ 5773 h 2283113"/>
                <a:gd name="connsiteX108" fmla="*/ 2073370 w 2255211"/>
                <a:gd name="connsiteY108" fmla="*/ 51954 h 2283113"/>
                <a:gd name="connsiteX109" fmla="*/ 2073370 w 2255211"/>
                <a:gd name="connsiteY109" fmla="*/ 51954 h 2283113"/>
                <a:gd name="connsiteX110" fmla="*/ 2041620 w 2255211"/>
                <a:gd name="connsiteY110" fmla="*/ 89477 h 2283113"/>
                <a:gd name="connsiteX111" fmla="*/ 2006984 w 2255211"/>
                <a:gd name="connsiteY111" fmla="*/ 115454 h 2283113"/>
                <a:gd name="connsiteX112" fmla="*/ 2018529 w 2255211"/>
                <a:gd name="connsiteY112" fmla="*/ 147204 h 2283113"/>
                <a:gd name="connsiteX113" fmla="*/ 2006984 w 2255211"/>
                <a:gd name="connsiteY113" fmla="*/ 173182 h 2283113"/>
                <a:gd name="connsiteX114" fmla="*/ 1983893 w 2255211"/>
                <a:gd name="connsiteY114" fmla="*/ 202045 h 2283113"/>
                <a:gd name="connsiteX115" fmla="*/ 1963689 w 2255211"/>
                <a:gd name="connsiteY115" fmla="*/ 204932 h 2283113"/>
                <a:gd name="connsiteX116" fmla="*/ 1963689 w 2255211"/>
                <a:gd name="connsiteY116" fmla="*/ 204932 h 2283113"/>
                <a:gd name="connsiteX117" fmla="*/ 1957916 w 2255211"/>
                <a:gd name="connsiteY117" fmla="*/ 184727 h 2283113"/>
                <a:gd name="connsiteX118" fmla="*/ 1905961 w 2255211"/>
                <a:gd name="connsiteY118" fmla="*/ 239568 h 2283113"/>
                <a:gd name="connsiteX119" fmla="*/ 1905961 w 2255211"/>
                <a:gd name="connsiteY119" fmla="*/ 265545 h 2283113"/>
                <a:gd name="connsiteX120" fmla="*/ 1900189 w 2255211"/>
                <a:gd name="connsiteY120" fmla="*/ 303068 h 2283113"/>
                <a:gd name="connsiteX121" fmla="*/ 1851120 w 2255211"/>
                <a:gd name="connsiteY121" fmla="*/ 331932 h 2283113"/>
                <a:gd name="connsiteX122" fmla="*/ 1776075 w 2255211"/>
                <a:gd name="connsiteY122" fmla="*/ 372341 h 2283113"/>
                <a:gd name="connsiteX123" fmla="*/ 1755870 w 2255211"/>
                <a:gd name="connsiteY123" fmla="*/ 415636 h 2283113"/>
                <a:gd name="connsiteX124" fmla="*/ 1721234 w 2255211"/>
                <a:gd name="connsiteY124" fmla="*/ 404091 h 2283113"/>
                <a:gd name="connsiteX125" fmla="*/ 1614439 w 2255211"/>
                <a:gd name="connsiteY125" fmla="*/ 406977 h 2283113"/>
                <a:gd name="connsiteX126" fmla="*/ 1484552 w 2255211"/>
                <a:gd name="connsiteY126" fmla="*/ 406977 h 2283113"/>
                <a:gd name="connsiteX127" fmla="*/ 1302711 w 2255211"/>
                <a:gd name="connsiteY127" fmla="*/ 406977 h 2283113"/>
                <a:gd name="connsiteX128" fmla="*/ 1092007 w 2255211"/>
                <a:gd name="connsiteY128" fmla="*/ 412750 h 2283113"/>
                <a:gd name="connsiteX129" fmla="*/ 930370 w 2255211"/>
                <a:gd name="connsiteY129" fmla="*/ 404091 h 2283113"/>
                <a:gd name="connsiteX130" fmla="*/ 872643 w 2255211"/>
                <a:gd name="connsiteY130" fmla="*/ 401204 h 2283113"/>
                <a:gd name="connsiteX131" fmla="*/ 786052 w 2255211"/>
                <a:gd name="connsiteY131" fmla="*/ 386773 h 2283113"/>
                <a:gd name="connsiteX132" fmla="*/ 722552 w 2255211"/>
                <a:gd name="connsiteY132" fmla="*/ 381000 h 2283113"/>
                <a:gd name="connsiteX133" fmla="*/ 696575 w 2255211"/>
                <a:gd name="connsiteY133" fmla="*/ 427182 h 2283113"/>
                <a:gd name="connsiteX134" fmla="*/ 656166 w 2255211"/>
                <a:gd name="connsiteY134" fmla="*/ 415636 h 2283113"/>
                <a:gd name="connsiteX135" fmla="*/ 673484 w 2255211"/>
                <a:gd name="connsiteY135" fmla="*/ 479136 h 2283113"/>
                <a:gd name="connsiteX136" fmla="*/ 630189 w 2255211"/>
                <a:gd name="connsiteY136" fmla="*/ 487795 h 2283113"/>
                <a:gd name="connsiteX137" fmla="*/ 396393 w 2255211"/>
                <a:gd name="connsiteY137" fmla="*/ 652317 h 2283113"/>
                <a:gd name="connsiteX138" fmla="*/ 390620 w 2255211"/>
                <a:gd name="connsiteY138" fmla="*/ 874568 h 2283113"/>
                <a:gd name="connsiteX139" fmla="*/ 405052 w 2255211"/>
                <a:gd name="connsiteY139" fmla="*/ 877454 h 2283113"/>
                <a:gd name="connsiteX140" fmla="*/ 465666 w 2255211"/>
                <a:gd name="connsiteY140" fmla="*/ 877454 h 2283113"/>
                <a:gd name="connsiteX141" fmla="*/ 511848 w 2255211"/>
                <a:gd name="connsiteY141" fmla="*/ 952500 h 2283113"/>
                <a:gd name="connsiteX142" fmla="*/ 549370 w 2255211"/>
                <a:gd name="connsiteY142" fmla="*/ 990023 h 2283113"/>
                <a:gd name="connsiteX143" fmla="*/ 534939 w 2255211"/>
                <a:gd name="connsiteY143" fmla="*/ 1053523 h 2283113"/>
                <a:gd name="connsiteX144" fmla="*/ 459893 w 2255211"/>
                <a:gd name="connsiteY144" fmla="*/ 1047750 h 2283113"/>
                <a:gd name="connsiteX145" fmla="*/ 436802 w 2255211"/>
                <a:gd name="connsiteY145" fmla="*/ 1085273 h 2283113"/>
                <a:gd name="connsiteX146" fmla="*/ 396393 w 2255211"/>
                <a:gd name="connsiteY146" fmla="*/ 1065068 h 2283113"/>
                <a:gd name="connsiteX147" fmla="*/ 384848 w 2255211"/>
                <a:gd name="connsiteY147" fmla="*/ 1096818 h 2283113"/>
                <a:gd name="connsiteX148" fmla="*/ 361757 w 2255211"/>
                <a:gd name="connsiteY148" fmla="*/ 1096818 h 2283113"/>
                <a:gd name="connsiteX149" fmla="*/ 315575 w 2255211"/>
                <a:gd name="connsiteY149" fmla="*/ 1143000 h 2283113"/>
                <a:gd name="connsiteX150" fmla="*/ 298257 w 2255211"/>
                <a:gd name="connsiteY150" fmla="*/ 1102591 h 2283113"/>
                <a:gd name="connsiteX151" fmla="*/ 194348 w 2255211"/>
                <a:gd name="connsiteY151" fmla="*/ 1099704 h 2283113"/>
                <a:gd name="connsiteX152" fmla="*/ 130848 w 2255211"/>
                <a:gd name="connsiteY152" fmla="*/ 1105477 h 2283113"/>
                <a:gd name="connsiteX153" fmla="*/ 110644 w 2255211"/>
                <a:gd name="connsiteY153" fmla="*/ 1128568 h 2283113"/>
                <a:gd name="connsiteX154" fmla="*/ 55802 w 2255211"/>
                <a:gd name="connsiteY154" fmla="*/ 1117023 h 2283113"/>
                <a:gd name="connsiteX155" fmla="*/ 3848 w 2255211"/>
                <a:gd name="connsiteY155" fmla="*/ 1148773 h 2283113"/>
                <a:gd name="connsiteX156" fmla="*/ 3848 w 2255211"/>
                <a:gd name="connsiteY156" fmla="*/ 1157433 h 2283113"/>
                <a:gd name="connsiteX157" fmla="*/ 32711 w 2255211"/>
                <a:gd name="connsiteY157" fmla="*/ 1183409 h 2283113"/>
                <a:gd name="connsiteX158" fmla="*/ 101984 w 2255211"/>
                <a:gd name="connsiteY158" fmla="*/ 1218045 h 2283113"/>
                <a:gd name="connsiteX159" fmla="*/ 127961 w 2255211"/>
                <a:gd name="connsiteY159" fmla="*/ 1226704 h 2283113"/>
                <a:gd name="connsiteX160" fmla="*/ 136620 w 2255211"/>
                <a:gd name="connsiteY160" fmla="*/ 1246909 h 2283113"/>
                <a:gd name="connsiteX161" fmla="*/ 171257 w 2255211"/>
                <a:gd name="connsiteY161" fmla="*/ 1272886 h 2283113"/>
                <a:gd name="connsiteX162" fmla="*/ 174143 w 2255211"/>
                <a:gd name="connsiteY162" fmla="*/ 1324841 h 2283113"/>
                <a:gd name="connsiteX163" fmla="*/ 171257 w 2255211"/>
                <a:gd name="connsiteY163" fmla="*/ 1365250 h 2283113"/>
                <a:gd name="connsiteX164" fmla="*/ 205893 w 2255211"/>
                <a:gd name="connsiteY164" fmla="*/ 1385454 h 2283113"/>
                <a:gd name="connsiteX165" fmla="*/ 231870 w 2255211"/>
                <a:gd name="connsiteY165" fmla="*/ 1405659 h 2283113"/>
                <a:gd name="connsiteX166" fmla="*/ 205893 w 2255211"/>
                <a:gd name="connsiteY166" fmla="*/ 1448954 h 2283113"/>
                <a:gd name="connsiteX167" fmla="*/ 182802 w 2255211"/>
                <a:gd name="connsiteY167" fmla="*/ 1483591 h 2283113"/>
                <a:gd name="connsiteX168" fmla="*/ 203007 w 2255211"/>
                <a:gd name="connsiteY168" fmla="*/ 1500909 h 2283113"/>
                <a:gd name="connsiteX169" fmla="*/ 200120 w 2255211"/>
                <a:gd name="connsiteY169" fmla="*/ 1593273 h 2283113"/>
                <a:gd name="connsiteX170" fmla="*/ 217439 w 2255211"/>
                <a:gd name="connsiteY170" fmla="*/ 1607704 h 2283113"/>
                <a:gd name="connsiteX171" fmla="*/ 217439 w 2255211"/>
                <a:gd name="connsiteY171" fmla="*/ 1636568 h 2283113"/>
                <a:gd name="connsiteX172" fmla="*/ 240529 w 2255211"/>
                <a:gd name="connsiteY172" fmla="*/ 1636568 h 2283113"/>
                <a:gd name="connsiteX173" fmla="*/ 266507 w 2255211"/>
                <a:gd name="connsiteY173" fmla="*/ 1587500 h 2283113"/>
                <a:gd name="connsiteX174" fmla="*/ 315575 w 2255211"/>
                <a:gd name="connsiteY174" fmla="*/ 1593272 h 2283113"/>
                <a:gd name="connsiteX175" fmla="*/ 312688 w 2255211"/>
                <a:gd name="connsiteY175" fmla="*/ 1489363 h 2283113"/>
                <a:gd name="connsiteX176" fmla="*/ 361757 w 2255211"/>
                <a:gd name="connsiteY176" fmla="*/ 1495136 h 2283113"/>
                <a:gd name="connsiteX177" fmla="*/ 370416 w 2255211"/>
                <a:gd name="connsiteY177" fmla="*/ 1472045 h 2283113"/>
                <a:gd name="connsiteX178" fmla="*/ 459893 w 2255211"/>
                <a:gd name="connsiteY178" fmla="*/ 1492250 h 2283113"/>
                <a:gd name="connsiteX179" fmla="*/ 436802 w 2255211"/>
                <a:gd name="connsiteY179" fmla="*/ 1622136 h 2283113"/>
                <a:gd name="connsiteX180" fmla="*/ 416598 w 2255211"/>
                <a:gd name="connsiteY180" fmla="*/ 1645228 h 2283113"/>
                <a:gd name="connsiteX181" fmla="*/ 393507 w 2255211"/>
                <a:gd name="connsiteY181" fmla="*/ 1752023 h 2283113"/>
                <a:gd name="connsiteX182" fmla="*/ 442575 w 2255211"/>
                <a:gd name="connsiteY182" fmla="*/ 1757795 h 2283113"/>
                <a:gd name="connsiteX183" fmla="*/ 431029 w 2255211"/>
                <a:gd name="connsiteY183" fmla="*/ 1867477 h 2283113"/>
                <a:gd name="connsiteX184" fmla="*/ 341552 w 2255211"/>
                <a:gd name="connsiteY184" fmla="*/ 1887682 h 2283113"/>
                <a:gd name="connsiteX185" fmla="*/ 318461 w 2255211"/>
                <a:gd name="connsiteY185" fmla="*/ 1913659 h 2283113"/>
                <a:gd name="connsiteX186" fmla="*/ 338666 w 2255211"/>
                <a:gd name="connsiteY186" fmla="*/ 1936750 h 2283113"/>
                <a:gd name="connsiteX187" fmla="*/ 341552 w 2255211"/>
                <a:gd name="connsiteY187" fmla="*/ 2020454 h 2283113"/>
                <a:gd name="connsiteX188" fmla="*/ 355984 w 2255211"/>
                <a:gd name="connsiteY188" fmla="*/ 2037773 h 2283113"/>
                <a:gd name="connsiteX189" fmla="*/ 344438 w 2255211"/>
                <a:gd name="connsiteY189" fmla="*/ 2078181 h 2283113"/>
                <a:gd name="connsiteX190" fmla="*/ 350211 w 2255211"/>
                <a:gd name="connsiteY190" fmla="*/ 2176318 h 2283113"/>
                <a:gd name="connsiteX191" fmla="*/ 399279 w 2255211"/>
                <a:gd name="connsiteY191" fmla="*/ 2187863 h 2283113"/>
                <a:gd name="connsiteX192" fmla="*/ 407939 w 2255211"/>
                <a:gd name="connsiteY192" fmla="*/ 2231159 h 2283113"/>
                <a:gd name="connsiteX193" fmla="*/ 436802 w 2255211"/>
                <a:gd name="connsiteY193" fmla="*/ 2236932 h 2283113"/>
                <a:gd name="connsiteX194" fmla="*/ 462779 w 2255211"/>
                <a:gd name="connsiteY194" fmla="*/ 2283113 h 2283113"/>
                <a:gd name="connsiteX195" fmla="*/ 482984 w 2255211"/>
                <a:gd name="connsiteY195" fmla="*/ 2271568 h 2283113"/>
                <a:gd name="connsiteX0" fmla="*/ 482984 w 2255211"/>
                <a:gd name="connsiteY0" fmla="*/ 2271568 h 2283113"/>
                <a:gd name="connsiteX1" fmla="*/ 494529 w 2255211"/>
                <a:gd name="connsiteY1" fmla="*/ 2193636 h 2283113"/>
                <a:gd name="connsiteX2" fmla="*/ 503189 w 2255211"/>
                <a:gd name="connsiteY2" fmla="*/ 2167659 h 2283113"/>
                <a:gd name="connsiteX3" fmla="*/ 526279 w 2255211"/>
                <a:gd name="connsiteY3" fmla="*/ 2167659 h 2283113"/>
                <a:gd name="connsiteX4" fmla="*/ 552257 w 2255211"/>
                <a:gd name="connsiteY4" fmla="*/ 2150341 h 2283113"/>
                <a:gd name="connsiteX5" fmla="*/ 598439 w 2255211"/>
                <a:gd name="connsiteY5" fmla="*/ 2144569 h 2283113"/>
                <a:gd name="connsiteX6" fmla="*/ 633075 w 2255211"/>
                <a:gd name="connsiteY6" fmla="*/ 2112818 h 2283113"/>
                <a:gd name="connsiteX7" fmla="*/ 667711 w 2255211"/>
                <a:gd name="connsiteY7" fmla="*/ 2124363 h 2283113"/>
                <a:gd name="connsiteX8" fmla="*/ 699461 w 2255211"/>
                <a:gd name="connsiteY8" fmla="*/ 2098386 h 2283113"/>
                <a:gd name="connsiteX9" fmla="*/ 719665 w 2255211"/>
                <a:gd name="connsiteY9" fmla="*/ 2049318 h 2283113"/>
                <a:gd name="connsiteX10" fmla="*/ 751416 w 2255211"/>
                <a:gd name="connsiteY10" fmla="*/ 2060863 h 2283113"/>
                <a:gd name="connsiteX11" fmla="*/ 751416 w 2255211"/>
                <a:gd name="connsiteY11" fmla="*/ 2029113 h 2283113"/>
                <a:gd name="connsiteX12" fmla="*/ 728325 w 2255211"/>
                <a:gd name="connsiteY12" fmla="*/ 2000250 h 2283113"/>
                <a:gd name="connsiteX13" fmla="*/ 687916 w 2255211"/>
                <a:gd name="connsiteY13" fmla="*/ 1988704 h 2283113"/>
                <a:gd name="connsiteX14" fmla="*/ 702348 w 2255211"/>
                <a:gd name="connsiteY14" fmla="*/ 1913659 h 2283113"/>
                <a:gd name="connsiteX15" fmla="*/ 754302 w 2255211"/>
                <a:gd name="connsiteY15" fmla="*/ 1928091 h 2283113"/>
                <a:gd name="connsiteX16" fmla="*/ 762961 w 2255211"/>
                <a:gd name="connsiteY16" fmla="*/ 1899227 h 2283113"/>
                <a:gd name="connsiteX17" fmla="*/ 800484 w 2255211"/>
                <a:gd name="connsiteY17" fmla="*/ 1913659 h 2283113"/>
                <a:gd name="connsiteX18" fmla="*/ 812029 w 2255211"/>
                <a:gd name="connsiteY18" fmla="*/ 1879023 h 2283113"/>
                <a:gd name="connsiteX19" fmla="*/ 849552 w 2255211"/>
                <a:gd name="connsiteY19" fmla="*/ 1879023 h 2283113"/>
                <a:gd name="connsiteX20" fmla="*/ 866870 w 2255211"/>
                <a:gd name="connsiteY20" fmla="*/ 1884795 h 2283113"/>
                <a:gd name="connsiteX21" fmla="*/ 866870 w 2255211"/>
                <a:gd name="connsiteY21" fmla="*/ 1916545 h 2283113"/>
                <a:gd name="connsiteX22" fmla="*/ 915939 w 2255211"/>
                <a:gd name="connsiteY22" fmla="*/ 1930977 h 2283113"/>
                <a:gd name="connsiteX23" fmla="*/ 924598 w 2255211"/>
                <a:gd name="connsiteY23" fmla="*/ 1899227 h 2283113"/>
                <a:gd name="connsiteX24" fmla="*/ 996757 w 2255211"/>
                <a:gd name="connsiteY24" fmla="*/ 1907886 h 2283113"/>
                <a:gd name="connsiteX25" fmla="*/ 1040052 w 2255211"/>
                <a:gd name="connsiteY25" fmla="*/ 1930977 h 2283113"/>
                <a:gd name="connsiteX26" fmla="*/ 1063143 w 2255211"/>
                <a:gd name="connsiteY26" fmla="*/ 1902113 h 2283113"/>
                <a:gd name="connsiteX27" fmla="*/ 1083348 w 2255211"/>
                <a:gd name="connsiteY27" fmla="*/ 1858818 h 2283113"/>
                <a:gd name="connsiteX28" fmla="*/ 1100666 w 2255211"/>
                <a:gd name="connsiteY28" fmla="*/ 1876136 h 2283113"/>
                <a:gd name="connsiteX29" fmla="*/ 1126643 w 2255211"/>
                <a:gd name="connsiteY29" fmla="*/ 1867477 h 2283113"/>
                <a:gd name="connsiteX30" fmla="*/ 1135302 w 2255211"/>
                <a:gd name="connsiteY30" fmla="*/ 1832841 h 2283113"/>
                <a:gd name="connsiteX31" fmla="*/ 1181484 w 2255211"/>
                <a:gd name="connsiteY31" fmla="*/ 1855932 h 2283113"/>
                <a:gd name="connsiteX32" fmla="*/ 1187257 w 2255211"/>
                <a:gd name="connsiteY32" fmla="*/ 1783773 h 2283113"/>
                <a:gd name="connsiteX33" fmla="*/ 1213234 w 2255211"/>
                <a:gd name="connsiteY33" fmla="*/ 1801091 h 2283113"/>
                <a:gd name="connsiteX34" fmla="*/ 1224779 w 2255211"/>
                <a:gd name="connsiteY34" fmla="*/ 1769341 h 2283113"/>
                <a:gd name="connsiteX35" fmla="*/ 1302711 w 2255211"/>
                <a:gd name="connsiteY35" fmla="*/ 1783773 h 2283113"/>
                <a:gd name="connsiteX36" fmla="*/ 1383529 w 2255211"/>
                <a:gd name="connsiteY36" fmla="*/ 1780886 h 2283113"/>
                <a:gd name="connsiteX37" fmla="*/ 1447029 w 2255211"/>
                <a:gd name="connsiteY37" fmla="*/ 1780886 h 2283113"/>
                <a:gd name="connsiteX38" fmla="*/ 1484552 w 2255211"/>
                <a:gd name="connsiteY38" fmla="*/ 1769341 h 2283113"/>
                <a:gd name="connsiteX39" fmla="*/ 1524961 w 2255211"/>
                <a:gd name="connsiteY39" fmla="*/ 1746250 h 2283113"/>
                <a:gd name="connsiteX40" fmla="*/ 1504757 w 2255211"/>
                <a:gd name="connsiteY40" fmla="*/ 1717386 h 2283113"/>
                <a:gd name="connsiteX41" fmla="*/ 1524961 w 2255211"/>
                <a:gd name="connsiteY41" fmla="*/ 1688523 h 2283113"/>
                <a:gd name="connsiteX42" fmla="*/ 1524961 w 2255211"/>
                <a:gd name="connsiteY42" fmla="*/ 1651000 h 2283113"/>
                <a:gd name="connsiteX43" fmla="*/ 1516302 w 2255211"/>
                <a:gd name="connsiteY43" fmla="*/ 1627909 h 2283113"/>
                <a:gd name="connsiteX44" fmla="*/ 1542279 w 2255211"/>
                <a:gd name="connsiteY44" fmla="*/ 1593273 h 2283113"/>
                <a:gd name="connsiteX45" fmla="*/ 1542279 w 2255211"/>
                <a:gd name="connsiteY45" fmla="*/ 1558636 h 2283113"/>
                <a:gd name="connsiteX46" fmla="*/ 1522075 w 2255211"/>
                <a:gd name="connsiteY46" fmla="*/ 1526886 h 2283113"/>
                <a:gd name="connsiteX47" fmla="*/ 1522075 w 2255211"/>
                <a:gd name="connsiteY47" fmla="*/ 1500909 h 2283113"/>
                <a:gd name="connsiteX48" fmla="*/ 1524961 w 2255211"/>
                <a:gd name="connsiteY48" fmla="*/ 1469159 h 2283113"/>
                <a:gd name="connsiteX49" fmla="*/ 1504757 w 2255211"/>
                <a:gd name="connsiteY49" fmla="*/ 1434523 h 2283113"/>
                <a:gd name="connsiteX50" fmla="*/ 1501870 w 2255211"/>
                <a:gd name="connsiteY50" fmla="*/ 1414318 h 2283113"/>
                <a:gd name="connsiteX51" fmla="*/ 1522075 w 2255211"/>
                <a:gd name="connsiteY51" fmla="*/ 1368136 h 2283113"/>
                <a:gd name="connsiteX52" fmla="*/ 1510529 w 2255211"/>
                <a:gd name="connsiteY52" fmla="*/ 1336386 h 2283113"/>
                <a:gd name="connsiteX53" fmla="*/ 1527848 w 2255211"/>
                <a:gd name="connsiteY53" fmla="*/ 1304636 h 2283113"/>
                <a:gd name="connsiteX54" fmla="*/ 1533620 w 2255211"/>
                <a:gd name="connsiteY54" fmla="*/ 1261341 h 2283113"/>
                <a:gd name="connsiteX55" fmla="*/ 1533620 w 2255211"/>
                <a:gd name="connsiteY55" fmla="*/ 1223818 h 2283113"/>
                <a:gd name="connsiteX56" fmla="*/ 1571143 w 2255211"/>
                <a:gd name="connsiteY56" fmla="*/ 1166091 h 2283113"/>
                <a:gd name="connsiteX57" fmla="*/ 1556711 w 2255211"/>
                <a:gd name="connsiteY57" fmla="*/ 1148773 h 2283113"/>
                <a:gd name="connsiteX58" fmla="*/ 1536507 w 2255211"/>
                <a:gd name="connsiteY58" fmla="*/ 1131454 h 2283113"/>
                <a:gd name="connsiteX59" fmla="*/ 1542279 w 2255211"/>
                <a:gd name="connsiteY59" fmla="*/ 1096818 h 2283113"/>
                <a:gd name="connsiteX60" fmla="*/ 1542279 w 2255211"/>
                <a:gd name="connsiteY60" fmla="*/ 1076613 h 2283113"/>
                <a:gd name="connsiteX61" fmla="*/ 1530734 w 2255211"/>
                <a:gd name="connsiteY61" fmla="*/ 1059295 h 2283113"/>
                <a:gd name="connsiteX62" fmla="*/ 1553825 w 2255211"/>
                <a:gd name="connsiteY62" fmla="*/ 1030432 h 2283113"/>
                <a:gd name="connsiteX63" fmla="*/ 1545166 w 2255211"/>
                <a:gd name="connsiteY63" fmla="*/ 995795 h 2283113"/>
                <a:gd name="connsiteX64" fmla="*/ 1585575 w 2255211"/>
                <a:gd name="connsiteY64" fmla="*/ 943841 h 2283113"/>
                <a:gd name="connsiteX65" fmla="*/ 1623098 w 2255211"/>
                <a:gd name="connsiteY65" fmla="*/ 914977 h 2283113"/>
                <a:gd name="connsiteX66" fmla="*/ 1643302 w 2255211"/>
                <a:gd name="connsiteY66" fmla="*/ 958273 h 2283113"/>
                <a:gd name="connsiteX67" fmla="*/ 1666393 w 2255211"/>
                <a:gd name="connsiteY67" fmla="*/ 949613 h 2283113"/>
                <a:gd name="connsiteX68" fmla="*/ 1672166 w 2255211"/>
                <a:gd name="connsiteY68" fmla="*/ 935182 h 2283113"/>
                <a:gd name="connsiteX69" fmla="*/ 1698143 w 2255211"/>
                <a:gd name="connsiteY69" fmla="*/ 906318 h 2283113"/>
                <a:gd name="connsiteX70" fmla="*/ 1727007 w 2255211"/>
                <a:gd name="connsiteY70" fmla="*/ 883227 h 2283113"/>
                <a:gd name="connsiteX71" fmla="*/ 1735666 w 2255211"/>
                <a:gd name="connsiteY71" fmla="*/ 863023 h 2283113"/>
                <a:gd name="connsiteX72" fmla="*/ 1729893 w 2255211"/>
                <a:gd name="connsiteY72" fmla="*/ 842818 h 2283113"/>
                <a:gd name="connsiteX73" fmla="*/ 1758757 w 2255211"/>
                <a:gd name="connsiteY73" fmla="*/ 782204 h 2283113"/>
                <a:gd name="connsiteX74" fmla="*/ 1796279 w 2255211"/>
                <a:gd name="connsiteY74" fmla="*/ 747568 h 2283113"/>
                <a:gd name="connsiteX75" fmla="*/ 1856893 w 2255211"/>
                <a:gd name="connsiteY75" fmla="*/ 718704 h 2283113"/>
                <a:gd name="connsiteX76" fmla="*/ 1894416 w 2255211"/>
                <a:gd name="connsiteY76" fmla="*/ 698500 h 2283113"/>
                <a:gd name="connsiteX77" fmla="*/ 1897302 w 2255211"/>
                <a:gd name="connsiteY77" fmla="*/ 658091 h 2283113"/>
                <a:gd name="connsiteX78" fmla="*/ 1917507 w 2255211"/>
                <a:gd name="connsiteY78" fmla="*/ 620568 h 2283113"/>
                <a:gd name="connsiteX79" fmla="*/ 1934825 w 2255211"/>
                <a:gd name="connsiteY79" fmla="*/ 609023 h 2283113"/>
                <a:gd name="connsiteX80" fmla="*/ 1949257 w 2255211"/>
                <a:gd name="connsiteY80" fmla="*/ 571500 h 2283113"/>
                <a:gd name="connsiteX81" fmla="*/ 1972348 w 2255211"/>
                <a:gd name="connsiteY81" fmla="*/ 539750 h 2283113"/>
                <a:gd name="connsiteX82" fmla="*/ 2015643 w 2255211"/>
                <a:gd name="connsiteY82" fmla="*/ 510886 h 2283113"/>
                <a:gd name="connsiteX83" fmla="*/ 2056052 w 2255211"/>
                <a:gd name="connsiteY83" fmla="*/ 496454 h 2283113"/>
                <a:gd name="connsiteX84" fmla="*/ 2076257 w 2255211"/>
                <a:gd name="connsiteY84" fmla="*/ 470477 h 2283113"/>
                <a:gd name="connsiteX85" fmla="*/ 2102234 w 2255211"/>
                <a:gd name="connsiteY85" fmla="*/ 453159 h 2283113"/>
                <a:gd name="connsiteX86" fmla="*/ 2142643 w 2255211"/>
                <a:gd name="connsiteY86" fmla="*/ 432954 h 2283113"/>
                <a:gd name="connsiteX87" fmla="*/ 2142643 w 2255211"/>
                <a:gd name="connsiteY87" fmla="*/ 401204 h 2283113"/>
                <a:gd name="connsiteX88" fmla="*/ 2145529 w 2255211"/>
                <a:gd name="connsiteY88" fmla="*/ 369454 h 2283113"/>
                <a:gd name="connsiteX89" fmla="*/ 2177279 w 2255211"/>
                <a:gd name="connsiteY89" fmla="*/ 337704 h 2283113"/>
                <a:gd name="connsiteX90" fmla="*/ 2209029 w 2255211"/>
                <a:gd name="connsiteY90" fmla="*/ 314613 h 2283113"/>
                <a:gd name="connsiteX91" fmla="*/ 2220575 w 2255211"/>
                <a:gd name="connsiteY91" fmla="*/ 294409 h 2283113"/>
                <a:gd name="connsiteX92" fmla="*/ 2240779 w 2255211"/>
                <a:gd name="connsiteY92" fmla="*/ 279977 h 2283113"/>
                <a:gd name="connsiteX93" fmla="*/ 2240779 w 2255211"/>
                <a:gd name="connsiteY93" fmla="*/ 259773 h 2283113"/>
                <a:gd name="connsiteX94" fmla="*/ 2223461 w 2255211"/>
                <a:gd name="connsiteY94" fmla="*/ 245341 h 2283113"/>
                <a:gd name="connsiteX95" fmla="*/ 2223461 w 2255211"/>
                <a:gd name="connsiteY95" fmla="*/ 245341 h 2283113"/>
                <a:gd name="connsiteX96" fmla="*/ 2235007 w 2255211"/>
                <a:gd name="connsiteY96" fmla="*/ 228023 h 2283113"/>
                <a:gd name="connsiteX97" fmla="*/ 2255211 w 2255211"/>
                <a:gd name="connsiteY97" fmla="*/ 207818 h 2283113"/>
                <a:gd name="connsiteX98" fmla="*/ 2246552 w 2255211"/>
                <a:gd name="connsiteY98" fmla="*/ 187613 h 2283113"/>
                <a:gd name="connsiteX99" fmla="*/ 2243666 w 2255211"/>
                <a:gd name="connsiteY99" fmla="*/ 147204 h 2283113"/>
                <a:gd name="connsiteX100" fmla="*/ 2243666 w 2255211"/>
                <a:gd name="connsiteY100" fmla="*/ 147204 h 2283113"/>
                <a:gd name="connsiteX101" fmla="*/ 2203257 w 2255211"/>
                <a:gd name="connsiteY101" fmla="*/ 150091 h 2283113"/>
                <a:gd name="connsiteX102" fmla="*/ 2180166 w 2255211"/>
                <a:gd name="connsiteY102" fmla="*/ 141432 h 2283113"/>
                <a:gd name="connsiteX103" fmla="*/ 2159961 w 2255211"/>
                <a:gd name="connsiteY103" fmla="*/ 101023 h 2283113"/>
                <a:gd name="connsiteX104" fmla="*/ 2165734 w 2255211"/>
                <a:gd name="connsiteY104" fmla="*/ 49068 h 2283113"/>
                <a:gd name="connsiteX105" fmla="*/ 2168620 w 2255211"/>
                <a:gd name="connsiteY105" fmla="*/ 0 h 2283113"/>
                <a:gd name="connsiteX106" fmla="*/ 2125325 w 2255211"/>
                <a:gd name="connsiteY106" fmla="*/ 5773 h 2283113"/>
                <a:gd name="connsiteX107" fmla="*/ 2087802 w 2255211"/>
                <a:gd name="connsiteY107" fmla="*/ 5773 h 2283113"/>
                <a:gd name="connsiteX108" fmla="*/ 2073370 w 2255211"/>
                <a:gd name="connsiteY108" fmla="*/ 51954 h 2283113"/>
                <a:gd name="connsiteX109" fmla="*/ 2073370 w 2255211"/>
                <a:gd name="connsiteY109" fmla="*/ 51954 h 2283113"/>
                <a:gd name="connsiteX110" fmla="*/ 2041620 w 2255211"/>
                <a:gd name="connsiteY110" fmla="*/ 89477 h 2283113"/>
                <a:gd name="connsiteX111" fmla="*/ 2006984 w 2255211"/>
                <a:gd name="connsiteY111" fmla="*/ 115454 h 2283113"/>
                <a:gd name="connsiteX112" fmla="*/ 2018529 w 2255211"/>
                <a:gd name="connsiteY112" fmla="*/ 147204 h 2283113"/>
                <a:gd name="connsiteX113" fmla="*/ 2006984 w 2255211"/>
                <a:gd name="connsiteY113" fmla="*/ 173182 h 2283113"/>
                <a:gd name="connsiteX114" fmla="*/ 1983893 w 2255211"/>
                <a:gd name="connsiteY114" fmla="*/ 202045 h 2283113"/>
                <a:gd name="connsiteX115" fmla="*/ 1963689 w 2255211"/>
                <a:gd name="connsiteY115" fmla="*/ 204932 h 2283113"/>
                <a:gd name="connsiteX116" fmla="*/ 1963689 w 2255211"/>
                <a:gd name="connsiteY116" fmla="*/ 204932 h 2283113"/>
                <a:gd name="connsiteX117" fmla="*/ 1957916 w 2255211"/>
                <a:gd name="connsiteY117" fmla="*/ 184727 h 2283113"/>
                <a:gd name="connsiteX118" fmla="*/ 1905961 w 2255211"/>
                <a:gd name="connsiteY118" fmla="*/ 239568 h 2283113"/>
                <a:gd name="connsiteX119" fmla="*/ 1905961 w 2255211"/>
                <a:gd name="connsiteY119" fmla="*/ 265545 h 2283113"/>
                <a:gd name="connsiteX120" fmla="*/ 1900189 w 2255211"/>
                <a:gd name="connsiteY120" fmla="*/ 303068 h 2283113"/>
                <a:gd name="connsiteX121" fmla="*/ 1851120 w 2255211"/>
                <a:gd name="connsiteY121" fmla="*/ 331932 h 2283113"/>
                <a:gd name="connsiteX122" fmla="*/ 1776075 w 2255211"/>
                <a:gd name="connsiteY122" fmla="*/ 372341 h 2283113"/>
                <a:gd name="connsiteX123" fmla="*/ 1755870 w 2255211"/>
                <a:gd name="connsiteY123" fmla="*/ 415636 h 2283113"/>
                <a:gd name="connsiteX124" fmla="*/ 1721234 w 2255211"/>
                <a:gd name="connsiteY124" fmla="*/ 404091 h 2283113"/>
                <a:gd name="connsiteX125" fmla="*/ 1614439 w 2255211"/>
                <a:gd name="connsiteY125" fmla="*/ 406977 h 2283113"/>
                <a:gd name="connsiteX126" fmla="*/ 1484552 w 2255211"/>
                <a:gd name="connsiteY126" fmla="*/ 406977 h 2283113"/>
                <a:gd name="connsiteX127" fmla="*/ 1302711 w 2255211"/>
                <a:gd name="connsiteY127" fmla="*/ 406977 h 2283113"/>
                <a:gd name="connsiteX128" fmla="*/ 1092007 w 2255211"/>
                <a:gd name="connsiteY128" fmla="*/ 412750 h 2283113"/>
                <a:gd name="connsiteX129" fmla="*/ 930370 w 2255211"/>
                <a:gd name="connsiteY129" fmla="*/ 404091 h 2283113"/>
                <a:gd name="connsiteX130" fmla="*/ 872643 w 2255211"/>
                <a:gd name="connsiteY130" fmla="*/ 401204 h 2283113"/>
                <a:gd name="connsiteX131" fmla="*/ 786052 w 2255211"/>
                <a:gd name="connsiteY131" fmla="*/ 386773 h 2283113"/>
                <a:gd name="connsiteX132" fmla="*/ 722552 w 2255211"/>
                <a:gd name="connsiteY132" fmla="*/ 381000 h 2283113"/>
                <a:gd name="connsiteX133" fmla="*/ 696575 w 2255211"/>
                <a:gd name="connsiteY133" fmla="*/ 427182 h 2283113"/>
                <a:gd name="connsiteX134" fmla="*/ 656166 w 2255211"/>
                <a:gd name="connsiteY134" fmla="*/ 415636 h 2283113"/>
                <a:gd name="connsiteX135" fmla="*/ 673484 w 2255211"/>
                <a:gd name="connsiteY135" fmla="*/ 479136 h 2283113"/>
                <a:gd name="connsiteX136" fmla="*/ 630189 w 2255211"/>
                <a:gd name="connsiteY136" fmla="*/ 487795 h 2283113"/>
                <a:gd name="connsiteX137" fmla="*/ 396393 w 2255211"/>
                <a:gd name="connsiteY137" fmla="*/ 652317 h 2283113"/>
                <a:gd name="connsiteX138" fmla="*/ 390620 w 2255211"/>
                <a:gd name="connsiteY138" fmla="*/ 874568 h 2283113"/>
                <a:gd name="connsiteX139" fmla="*/ 405052 w 2255211"/>
                <a:gd name="connsiteY139" fmla="*/ 877454 h 2283113"/>
                <a:gd name="connsiteX140" fmla="*/ 465666 w 2255211"/>
                <a:gd name="connsiteY140" fmla="*/ 877454 h 2283113"/>
                <a:gd name="connsiteX141" fmla="*/ 511848 w 2255211"/>
                <a:gd name="connsiteY141" fmla="*/ 952500 h 2283113"/>
                <a:gd name="connsiteX142" fmla="*/ 549370 w 2255211"/>
                <a:gd name="connsiteY142" fmla="*/ 990023 h 2283113"/>
                <a:gd name="connsiteX143" fmla="*/ 534939 w 2255211"/>
                <a:gd name="connsiteY143" fmla="*/ 1053523 h 2283113"/>
                <a:gd name="connsiteX144" fmla="*/ 459893 w 2255211"/>
                <a:gd name="connsiteY144" fmla="*/ 1047750 h 2283113"/>
                <a:gd name="connsiteX145" fmla="*/ 436802 w 2255211"/>
                <a:gd name="connsiteY145" fmla="*/ 1085273 h 2283113"/>
                <a:gd name="connsiteX146" fmla="*/ 396393 w 2255211"/>
                <a:gd name="connsiteY146" fmla="*/ 1065068 h 2283113"/>
                <a:gd name="connsiteX147" fmla="*/ 384848 w 2255211"/>
                <a:gd name="connsiteY147" fmla="*/ 1096818 h 2283113"/>
                <a:gd name="connsiteX148" fmla="*/ 361757 w 2255211"/>
                <a:gd name="connsiteY148" fmla="*/ 1096818 h 2283113"/>
                <a:gd name="connsiteX149" fmla="*/ 315575 w 2255211"/>
                <a:gd name="connsiteY149" fmla="*/ 1143000 h 2283113"/>
                <a:gd name="connsiteX150" fmla="*/ 298257 w 2255211"/>
                <a:gd name="connsiteY150" fmla="*/ 1102591 h 2283113"/>
                <a:gd name="connsiteX151" fmla="*/ 194348 w 2255211"/>
                <a:gd name="connsiteY151" fmla="*/ 1099704 h 2283113"/>
                <a:gd name="connsiteX152" fmla="*/ 130848 w 2255211"/>
                <a:gd name="connsiteY152" fmla="*/ 1105477 h 2283113"/>
                <a:gd name="connsiteX153" fmla="*/ 110644 w 2255211"/>
                <a:gd name="connsiteY153" fmla="*/ 1128568 h 2283113"/>
                <a:gd name="connsiteX154" fmla="*/ 55802 w 2255211"/>
                <a:gd name="connsiteY154" fmla="*/ 1117023 h 2283113"/>
                <a:gd name="connsiteX155" fmla="*/ 3848 w 2255211"/>
                <a:gd name="connsiteY155" fmla="*/ 1148773 h 2283113"/>
                <a:gd name="connsiteX156" fmla="*/ 3848 w 2255211"/>
                <a:gd name="connsiteY156" fmla="*/ 1157433 h 2283113"/>
                <a:gd name="connsiteX157" fmla="*/ 32711 w 2255211"/>
                <a:gd name="connsiteY157" fmla="*/ 1183409 h 2283113"/>
                <a:gd name="connsiteX158" fmla="*/ 101984 w 2255211"/>
                <a:gd name="connsiteY158" fmla="*/ 1218045 h 2283113"/>
                <a:gd name="connsiteX159" fmla="*/ 127961 w 2255211"/>
                <a:gd name="connsiteY159" fmla="*/ 1226704 h 2283113"/>
                <a:gd name="connsiteX160" fmla="*/ 136620 w 2255211"/>
                <a:gd name="connsiteY160" fmla="*/ 1246909 h 2283113"/>
                <a:gd name="connsiteX161" fmla="*/ 171257 w 2255211"/>
                <a:gd name="connsiteY161" fmla="*/ 1272886 h 2283113"/>
                <a:gd name="connsiteX162" fmla="*/ 174143 w 2255211"/>
                <a:gd name="connsiteY162" fmla="*/ 1324841 h 2283113"/>
                <a:gd name="connsiteX163" fmla="*/ 171257 w 2255211"/>
                <a:gd name="connsiteY163" fmla="*/ 1365250 h 2283113"/>
                <a:gd name="connsiteX164" fmla="*/ 205893 w 2255211"/>
                <a:gd name="connsiteY164" fmla="*/ 1385454 h 2283113"/>
                <a:gd name="connsiteX165" fmla="*/ 231870 w 2255211"/>
                <a:gd name="connsiteY165" fmla="*/ 1405659 h 2283113"/>
                <a:gd name="connsiteX166" fmla="*/ 205893 w 2255211"/>
                <a:gd name="connsiteY166" fmla="*/ 1448954 h 2283113"/>
                <a:gd name="connsiteX167" fmla="*/ 182802 w 2255211"/>
                <a:gd name="connsiteY167" fmla="*/ 1483591 h 2283113"/>
                <a:gd name="connsiteX168" fmla="*/ 203007 w 2255211"/>
                <a:gd name="connsiteY168" fmla="*/ 1500909 h 2283113"/>
                <a:gd name="connsiteX169" fmla="*/ 200120 w 2255211"/>
                <a:gd name="connsiteY169" fmla="*/ 1593273 h 2283113"/>
                <a:gd name="connsiteX170" fmla="*/ 217439 w 2255211"/>
                <a:gd name="connsiteY170" fmla="*/ 1607704 h 2283113"/>
                <a:gd name="connsiteX171" fmla="*/ 217439 w 2255211"/>
                <a:gd name="connsiteY171" fmla="*/ 1636568 h 2283113"/>
                <a:gd name="connsiteX172" fmla="*/ 240529 w 2255211"/>
                <a:gd name="connsiteY172" fmla="*/ 1636568 h 2283113"/>
                <a:gd name="connsiteX173" fmla="*/ 266507 w 2255211"/>
                <a:gd name="connsiteY173" fmla="*/ 1587500 h 2283113"/>
                <a:gd name="connsiteX174" fmla="*/ 315575 w 2255211"/>
                <a:gd name="connsiteY174" fmla="*/ 1593272 h 2283113"/>
                <a:gd name="connsiteX175" fmla="*/ 312688 w 2255211"/>
                <a:gd name="connsiteY175" fmla="*/ 1489363 h 2283113"/>
                <a:gd name="connsiteX176" fmla="*/ 361757 w 2255211"/>
                <a:gd name="connsiteY176" fmla="*/ 1495136 h 2283113"/>
                <a:gd name="connsiteX177" fmla="*/ 370416 w 2255211"/>
                <a:gd name="connsiteY177" fmla="*/ 1472045 h 2283113"/>
                <a:gd name="connsiteX178" fmla="*/ 459893 w 2255211"/>
                <a:gd name="connsiteY178" fmla="*/ 1492250 h 2283113"/>
                <a:gd name="connsiteX179" fmla="*/ 436802 w 2255211"/>
                <a:gd name="connsiteY179" fmla="*/ 1622136 h 2283113"/>
                <a:gd name="connsiteX180" fmla="*/ 416598 w 2255211"/>
                <a:gd name="connsiteY180" fmla="*/ 1645228 h 2283113"/>
                <a:gd name="connsiteX181" fmla="*/ 393507 w 2255211"/>
                <a:gd name="connsiteY181" fmla="*/ 1752023 h 2283113"/>
                <a:gd name="connsiteX182" fmla="*/ 442575 w 2255211"/>
                <a:gd name="connsiteY182" fmla="*/ 1757795 h 2283113"/>
                <a:gd name="connsiteX183" fmla="*/ 431029 w 2255211"/>
                <a:gd name="connsiteY183" fmla="*/ 1867477 h 2283113"/>
                <a:gd name="connsiteX184" fmla="*/ 341552 w 2255211"/>
                <a:gd name="connsiteY184" fmla="*/ 1887682 h 2283113"/>
                <a:gd name="connsiteX185" fmla="*/ 318461 w 2255211"/>
                <a:gd name="connsiteY185" fmla="*/ 1913659 h 2283113"/>
                <a:gd name="connsiteX186" fmla="*/ 338666 w 2255211"/>
                <a:gd name="connsiteY186" fmla="*/ 1936750 h 2283113"/>
                <a:gd name="connsiteX187" fmla="*/ 341552 w 2255211"/>
                <a:gd name="connsiteY187" fmla="*/ 2020454 h 2283113"/>
                <a:gd name="connsiteX188" fmla="*/ 355984 w 2255211"/>
                <a:gd name="connsiteY188" fmla="*/ 2037773 h 2283113"/>
                <a:gd name="connsiteX189" fmla="*/ 344438 w 2255211"/>
                <a:gd name="connsiteY189" fmla="*/ 2078181 h 2283113"/>
                <a:gd name="connsiteX190" fmla="*/ 350211 w 2255211"/>
                <a:gd name="connsiteY190" fmla="*/ 2176318 h 2283113"/>
                <a:gd name="connsiteX191" fmla="*/ 399279 w 2255211"/>
                <a:gd name="connsiteY191" fmla="*/ 2187863 h 2283113"/>
                <a:gd name="connsiteX192" fmla="*/ 407939 w 2255211"/>
                <a:gd name="connsiteY192" fmla="*/ 2231159 h 2283113"/>
                <a:gd name="connsiteX193" fmla="*/ 436802 w 2255211"/>
                <a:gd name="connsiteY193" fmla="*/ 2236932 h 2283113"/>
                <a:gd name="connsiteX194" fmla="*/ 462779 w 2255211"/>
                <a:gd name="connsiteY194" fmla="*/ 2283113 h 2283113"/>
                <a:gd name="connsiteX195" fmla="*/ 482984 w 2255211"/>
                <a:gd name="connsiteY195" fmla="*/ 2271568 h 2283113"/>
                <a:gd name="connsiteX0" fmla="*/ 482984 w 2255211"/>
                <a:gd name="connsiteY0" fmla="*/ 2271568 h 2283113"/>
                <a:gd name="connsiteX1" fmla="*/ 494529 w 2255211"/>
                <a:gd name="connsiteY1" fmla="*/ 2193636 h 2283113"/>
                <a:gd name="connsiteX2" fmla="*/ 503189 w 2255211"/>
                <a:gd name="connsiteY2" fmla="*/ 2167659 h 2283113"/>
                <a:gd name="connsiteX3" fmla="*/ 526279 w 2255211"/>
                <a:gd name="connsiteY3" fmla="*/ 2167659 h 2283113"/>
                <a:gd name="connsiteX4" fmla="*/ 552257 w 2255211"/>
                <a:gd name="connsiteY4" fmla="*/ 2150341 h 2283113"/>
                <a:gd name="connsiteX5" fmla="*/ 598439 w 2255211"/>
                <a:gd name="connsiteY5" fmla="*/ 2144569 h 2283113"/>
                <a:gd name="connsiteX6" fmla="*/ 633075 w 2255211"/>
                <a:gd name="connsiteY6" fmla="*/ 2101273 h 2283113"/>
                <a:gd name="connsiteX7" fmla="*/ 667711 w 2255211"/>
                <a:gd name="connsiteY7" fmla="*/ 2124363 h 2283113"/>
                <a:gd name="connsiteX8" fmla="*/ 699461 w 2255211"/>
                <a:gd name="connsiteY8" fmla="*/ 2098386 h 2283113"/>
                <a:gd name="connsiteX9" fmla="*/ 719665 w 2255211"/>
                <a:gd name="connsiteY9" fmla="*/ 2049318 h 2283113"/>
                <a:gd name="connsiteX10" fmla="*/ 751416 w 2255211"/>
                <a:gd name="connsiteY10" fmla="*/ 2060863 h 2283113"/>
                <a:gd name="connsiteX11" fmla="*/ 751416 w 2255211"/>
                <a:gd name="connsiteY11" fmla="*/ 2029113 h 2283113"/>
                <a:gd name="connsiteX12" fmla="*/ 728325 w 2255211"/>
                <a:gd name="connsiteY12" fmla="*/ 2000250 h 2283113"/>
                <a:gd name="connsiteX13" fmla="*/ 687916 w 2255211"/>
                <a:gd name="connsiteY13" fmla="*/ 1988704 h 2283113"/>
                <a:gd name="connsiteX14" fmla="*/ 702348 w 2255211"/>
                <a:gd name="connsiteY14" fmla="*/ 1913659 h 2283113"/>
                <a:gd name="connsiteX15" fmla="*/ 754302 w 2255211"/>
                <a:gd name="connsiteY15" fmla="*/ 1928091 h 2283113"/>
                <a:gd name="connsiteX16" fmla="*/ 762961 w 2255211"/>
                <a:gd name="connsiteY16" fmla="*/ 1899227 h 2283113"/>
                <a:gd name="connsiteX17" fmla="*/ 800484 w 2255211"/>
                <a:gd name="connsiteY17" fmla="*/ 1913659 h 2283113"/>
                <a:gd name="connsiteX18" fmla="*/ 812029 w 2255211"/>
                <a:gd name="connsiteY18" fmla="*/ 1879023 h 2283113"/>
                <a:gd name="connsiteX19" fmla="*/ 849552 w 2255211"/>
                <a:gd name="connsiteY19" fmla="*/ 1879023 h 2283113"/>
                <a:gd name="connsiteX20" fmla="*/ 866870 w 2255211"/>
                <a:gd name="connsiteY20" fmla="*/ 1884795 h 2283113"/>
                <a:gd name="connsiteX21" fmla="*/ 866870 w 2255211"/>
                <a:gd name="connsiteY21" fmla="*/ 1916545 h 2283113"/>
                <a:gd name="connsiteX22" fmla="*/ 915939 w 2255211"/>
                <a:gd name="connsiteY22" fmla="*/ 1930977 h 2283113"/>
                <a:gd name="connsiteX23" fmla="*/ 924598 w 2255211"/>
                <a:gd name="connsiteY23" fmla="*/ 1899227 h 2283113"/>
                <a:gd name="connsiteX24" fmla="*/ 996757 w 2255211"/>
                <a:gd name="connsiteY24" fmla="*/ 1907886 h 2283113"/>
                <a:gd name="connsiteX25" fmla="*/ 1040052 w 2255211"/>
                <a:gd name="connsiteY25" fmla="*/ 1930977 h 2283113"/>
                <a:gd name="connsiteX26" fmla="*/ 1063143 w 2255211"/>
                <a:gd name="connsiteY26" fmla="*/ 1902113 h 2283113"/>
                <a:gd name="connsiteX27" fmla="*/ 1083348 w 2255211"/>
                <a:gd name="connsiteY27" fmla="*/ 1858818 h 2283113"/>
                <a:gd name="connsiteX28" fmla="*/ 1100666 w 2255211"/>
                <a:gd name="connsiteY28" fmla="*/ 1876136 h 2283113"/>
                <a:gd name="connsiteX29" fmla="*/ 1126643 w 2255211"/>
                <a:gd name="connsiteY29" fmla="*/ 1867477 h 2283113"/>
                <a:gd name="connsiteX30" fmla="*/ 1135302 w 2255211"/>
                <a:gd name="connsiteY30" fmla="*/ 1832841 h 2283113"/>
                <a:gd name="connsiteX31" fmla="*/ 1181484 w 2255211"/>
                <a:gd name="connsiteY31" fmla="*/ 1855932 h 2283113"/>
                <a:gd name="connsiteX32" fmla="*/ 1187257 w 2255211"/>
                <a:gd name="connsiteY32" fmla="*/ 1783773 h 2283113"/>
                <a:gd name="connsiteX33" fmla="*/ 1213234 w 2255211"/>
                <a:gd name="connsiteY33" fmla="*/ 1801091 h 2283113"/>
                <a:gd name="connsiteX34" fmla="*/ 1224779 w 2255211"/>
                <a:gd name="connsiteY34" fmla="*/ 1769341 h 2283113"/>
                <a:gd name="connsiteX35" fmla="*/ 1302711 w 2255211"/>
                <a:gd name="connsiteY35" fmla="*/ 1783773 h 2283113"/>
                <a:gd name="connsiteX36" fmla="*/ 1383529 w 2255211"/>
                <a:gd name="connsiteY36" fmla="*/ 1780886 h 2283113"/>
                <a:gd name="connsiteX37" fmla="*/ 1447029 w 2255211"/>
                <a:gd name="connsiteY37" fmla="*/ 1780886 h 2283113"/>
                <a:gd name="connsiteX38" fmla="*/ 1484552 w 2255211"/>
                <a:gd name="connsiteY38" fmla="*/ 1769341 h 2283113"/>
                <a:gd name="connsiteX39" fmla="*/ 1524961 w 2255211"/>
                <a:gd name="connsiteY39" fmla="*/ 1746250 h 2283113"/>
                <a:gd name="connsiteX40" fmla="*/ 1504757 w 2255211"/>
                <a:gd name="connsiteY40" fmla="*/ 1717386 h 2283113"/>
                <a:gd name="connsiteX41" fmla="*/ 1524961 w 2255211"/>
                <a:gd name="connsiteY41" fmla="*/ 1688523 h 2283113"/>
                <a:gd name="connsiteX42" fmla="*/ 1524961 w 2255211"/>
                <a:gd name="connsiteY42" fmla="*/ 1651000 h 2283113"/>
                <a:gd name="connsiteX43" fmla="*/ 1516302 w 2255211"/>
                <a:gd name="connsiteY43" fmla="*/ 1627909 h 2283113"/>
                <a:gd name="connsiteX44" fmla="*/ 1542279 w 2255211"/>
                <a:gd name="connsiteY44" fmla="*/ 1593273 h 2283113"/>
                <a:gd name="connsiteX45" fmla="*/ 1542279 w 2255211"/>
                <a:gd name="connsiteY45" fmla="*/ 1558636 h 2283113"/>
                <a:gd name="connsiteX46" fmla="*/ 1522075 w 2255211"/>
                <a:gd name="connsiteY46" fmla="*/ 1526886 h 2283113"/>
                <a:gd name="connsiteX47" fmla="*/ 1522075 w 2255211"/>
                <a:gd name="connsiteY47" fmla="*/ 1500909 h 2283113"/>
                <a:gd name="connsiteX48" fmla="*/ 1524961 w 2255211"/>
                <a:gd name="connsiteY48" fmla="*/ 1469159 h 2283113"/>
                <a:gd name="connsiteX49" fmla="*/ 1504757 w 2255211"/>
                <a:gd name="connsiteY49" fmla="*/ 1434523 h 2283113"/>
                <a:gd name="connsiteX50" fmla="*/ 1501870 w 2255211"/>
                <a:gd name="connsiteY50" fmla="*/ 1414318 h 2283113"/>
                <a:gd name="connsiteX51" fmla="*/ 1522075 w 2255211"/>
                <a:gd name="connsiteY51" fmla="*/ 1368136 h 2283113"/>
                <a:gd name="connsiteX52" fmla="*/ 1510529 w 2255211"/>
                <a:gd name="connsiteY52" fmla="*/ 1336386 h 2283113"/>
                <a:gd name="connsiteX53" fmla="*/ 1527848 w 2255211"/>
                <a:gd name="connsiteY53" fmla="*/ 1304636 h 2283113"/>
                <a:gd name="connsiteX54" fmla="*/ 1533620 w 2255211"/>
                <a:gd name="connsiteY54" fmla="*/ 1261341 h 2283113"/>
                <a:gd name="connsiteX55" fmla="*/ 1533620 w 2255211"/>
                <a:gd name="connsiteY55" fmla="*/ 1223818 h 2283113"/>
                <a:gd name="connsiteX56" fmla="*/ 1571143 w 2255211"/>
                <a:gd name="connsiteY56" fmla="*/ 1166091 h 2283113"/>
                <a:gd name="connsiteX57" fmla="*/ 1556711 w 2255211"/>
                <a:gd name="connsiteY57" fmla="*/ 1148773 h 2283113"/>
                <a:gd name="connsiteX58" fmla="*/ 1536507 w 2255211"/>
                <a:gd name="connsiteY58" fmla="*/ 1131454 h 2283113"/>
                <a:gd name="connsiteX59" fmla="*/ 1542279 w 2255211"/>
                <a:gd name="connsiteY59" fmla="*/ 1096818 h 2283113"/>
                <a:gd name="connsiteX60" fmla="*/ 1542279 w 2255211"/>
                <a:gd name="connsiteY60" fmla="*/ 1076613 h 2283113"/>
                <a:gd name="connsiteX61" fmla="*/ 1530734 w 2255211"/>
                <a:gd name="connsiteY61" fmla="*/ 1059295 h 2283113"/>
                <a:gd name="connsiteX62" fmla="*/ 1553825 w 2255211"/>
                <a:gd name="connsiteY62" fmla="*/ 1030432 h 2283113"/>
                <a:gd name="connsiteX63" fmla="*/ 1545166 w 2255211"/>
                <a:gd name="connsiteY63" fmla="*/ 995795 h 2283113"/>
                <a:gd name="connsiteX64" fmla="*/ 1585575 w 2255211"/>
                <a:gd name="connsiteY64" fmla="*/ 943841 h 2283113"/>
                <a:gd name="connsiteX65" fmla="*/ 1623098 w 2255211"/>
                <a:gd name="connsiteY65" fmla="*/ 914977 h 2283113"/>
                <a:gd name="connsiteX66" fmla="*/ 1643302 w 2255211"/>
                <a:gd name="connsiteY66" fmla="*/ 958273 h 2283113"/>
                <a:gd name="connsiteX67" fmla="*/ 1666393 w 2255211"/>
                <a:gd name="connsiteY67" fmla="*/ 949613 h 2283113"/>
                <a:gd name="connsiteX68" fmla="*/ 1672166 w 2255211"/>
                <a:gd name="connsiteY68" fmla="*/ 935182 h 2283113"/>
                <a:gd name="connsiteX69" fmla="*/ 1698143 w 2255211"/>
                <a:gd name="connsiteY69" fmla="*/ 906318 h 2283113"/>
                <a:gd name="connsiteX70" fmla="*/ 1727007 w 2255211"/>
                <a:gd name="connsiteY70" fmla="*/ 883227 h 2283113"/>
                <a:gd name="connsiteX71" fmla="*/ 1735666 w 2255211"/>
                <a:gd name="connsiteY71" fmla="*/ 863023 h 2283113"/>
                <a:gd name="connsiteX72" fmla="*/ 1729893 w 2255211"/>
                <a:gd name="connsiteY72" fmla="*/ 842818 h 2283113"/>
                <a:gd name="connsiteX73" fmla="*/ 1758757 w 2255211"/>
                <a:gd name="connsiteY73" fmla="*/ 782204 h 2283113"/>
                <a:gd name="connsiteX74" fmla="*/ 1796279 w 2255211"/>
                <a:gd name="connsiteY74" fmla="*/ 747568 h 2283113"/>
                <a:gd name="connsiteX75" fmla="*/ 1856893 w 2255211"/>
                <a:gd name="connsiteY75" fmla="*/ 718704 h 2283113"/>
                <a:gd name="connsiteX76" fmla="*/ 1894416 w 2255211"/>
                <a:gd name="connsiteY76" fmla="*/ 698500 h 2283113"/>
                <a:gd name="connsiteX77" fmla="*/ 1897302 w 2255211"/>
                <a:gd name="connsiteY77" fmla="*/ 658091 h 2283113"/>
                <a:gd name="connsiteX78" fmla="*/ 1917507 w 2255211"/>
                <a:gd name="connsiteY78" fmla="*/ 620568 h 2283113"/>
                <a:gd name="connsiteX79" fmla="*/ 1934825 w 2255211"/>
                <a:gd name="connsiteY79" fmla="*/ 609023 h 2283113"/>
                <a:gd name="connsiteX80" fmla="*/ 1949257 w 2255211"/>
                <a:gd name="connsiteY80" fmla="*/ 571500 h 2283113"/>
                <a:gd name="connsiteX81" fmla="*/ 1972348 w 2255211"/>
                <a:gd name="connsiteY81" fmla="*/ 539750 h 2283113"/>
                <a:gd name="connsiteX82" fmla="*/ 2015643 w 2255211"/>
                <a:gd name="connsiteY82" fmla="*/ 510886 h 2283113"/>
                <a:gd name="connsiteX83" fmla="*/ 2056052 w 2255211"/>
                <a:gd name="connsiteY83" fmla="*/ 496454 h 2283113"/>
                <a:gd name="connsiteX84" fmla="*/ 2076257 w 2255211"/>
                <a:gd name="connsiteY84" fmla="*/ 470477 h 2283113"/>
                <a:gd name="connsiteX85" fmla="*/ 2102234 w 2255211"/>
                <a:gd name="connsiteY85" fmla="*/ 453159 h 2283113"/>
                <a:gd name="connsiteX86" fmla="*/ 2142643 w 2255211"/>
                <a:gd name="connsiteY86" fmla="*/ 432954 h 2283113"/>
                <a:gd name="connsiteX87" fmla="*/ 2142643 w 2255211"/>
                <a:gd name="connsiteY87" fmla="*/ 401204 h 2283113"/>
                <a:gd name="connsiteX88" fmla="*/ 2145529 w 2255211"/>
                <a:gd name="connsiteY88" fmla="*/ 369454 h 2283113"/>
                <a:gd name="connsiteX89" fmla="*/ 2177279 w 2255211"/>
                <a:gd name="connsiteY89" fmla="*/ 337704 h 2283113"/>
                <a:gd name="connsiteX90" fmla="*/ 2209029 w 2255211"/>
                <a:gd name="connsiteY90" fmla="*/ 314613 h 2283113"/>
                <a:gd name="connsiteX91" fmla="*/ 2220575 w 2255211"/>
                <a:gd name="connsiteY91" fmla="*/ 294409 h 2283113"/>
                <a:gd name="connsiteX92" fmla="*/ 2240779 w 2255211"/>
                <a:gd name="connsiteY92" fmla="*/ 279977 h 2283113"/>
                <a:gd name="connsiteX93" fmla="*/ 2240779 w 2255211"/>
                <a:gd name="connsiteY93" fmla="*/ 259773 h 2283113"/>
                <a:gd name="connsiteX94" fmla="*/ 2223461 w 2255211"/>
                <a:gd name="connsiteY94" fmla="*/ 245341 h 2283113"/>
                <a:gd name="connsiteX95" fmla="*/ 2223461 w 2255211"/>
                <a:gd name="connsiteY95" fmla="*/ 245341 h 2283113"/>
                <a:gd name="connsiteX96" fmla="*/ 2235007 w 2255211"/>
                <a:gd name="connsiteY96" fmla="*/ 228023 h 2283113"/>
                <a:gd name="connsiteX97" fmla="*/ 2255211 w 2255211"/>
                <a:gd name="connsiteY97" fmla="*/ 207818 h 2283113"/>
                <a:gd name="connsiteX98" fmla="*/ 2246552 w 2255211"/>
                <a:gd name="connsiteY98" fmla="*/ 187613 h 2283113"/>
                <a:gd name="connsiteX99" fmla="*/ 2243666 w 2255211"/>
                <a:gd name="connsiteY99" fmla="*/ 147204 h 2283113"/>
                <a:gd name="connsiteX100" fmla="*/ 2243666 w 2255211"/>
                <a:gd name="connsiteY100" fmla="*/ 147204 h 2283113"/>
                <a:gd name="connsiteX101" fmla="*/ 2203257 w 2255211"/>
                <a:gd name="connsiteY101" fmla="*/ 150091 h 2283113"/>
                <a:gd name="connsiteX102" fmla="*/ 2180166 w 2255211"/>
                <a:gd name="connsiteY102" fmla="*/ 141432 h 2283113"/>
                <a:gd name="connsiteX103" fmla="*/ 2159961 w 2255211"/>
                <a:gd name="connsiteY103" fmla="*/ 101023 h 2283113"/>
                <a:gd name="connsiteX104" fmla="*/ 2165734 w 2255211"/>
                <a:gd name="connsiteY104" fmla="*/ 49068 h 2283113"/>
                <a:gd name="connsiteX105" fmla="*/ 2168620 w 2255211"/>
                <a:gd name="connsiteY105" fmla="*/ 0 h 2283113"/>
                <a:gd name="connsiteX106" fmla="*/ 2125325 w 2255211"/>
                <a:gd name="connsiteY106" fmla="*/ 5773 h 2283113"/>
                <a:gd name="connsiteX107" fmla="*/ 2087802 w 2255211"/>
                <a:gd name="connsiteY107" fmla="*/ 5773 h 2283113"/>
                <a:gd name="connsiteX108" fmla="*/ 2073370 w 2255211"/>
                <a:gd name="connsiteY108" fmla="*/ 51954 h 2283113"/>
                <a:gd name="connsiteX109" fmla="*/ 2073370 w 2255211"/>
                <a:gd name="connsiteY109" fmla="*/ 51954 h 2283113"/>
                <a:gd name="connsiteX110" fmla="*/ 2041620 w 2255211"/>
                <a:gd name="connsiteY110" fmla="*/ 89477 h 2283113"/>
                <a:gd name="connsiteX111" fmla="*/ 2006984 w 2255211"/>
                <a:gd name="connsiteY111" fmla="*/ 115454 h 2283113"/>
                <a:gd name="connsiteX112" fmla="*/ 2018529 w 2255211"/>
                <a:gd name="connsiteY112" fmla="*/ 147204 h 2283113"/>
                <a:gd name="connsiteX113" fmla="*/ 2006984 w 2255211"/>
                <a:gd name="connsiteY113" fmla="*/ 173182 h 2283113"/>
                <a:gd name="connsiteX114" fmla="*/ 1983893 w 2255211"/>
                <a:gd name="connsiteY114" fmla="*/ 202045 h 2283113"/>
                <a:gd name="connsiteX115" fmla="*/ 1963689 w 2255211"/>
                <a:gd name="connsiteY115" fmla="*/ 204932 h 2283113"/>
                <a:gd name="connsiteX116" fmla="*/ 1963689 w 2255211"/>
                <a:gd name="connsiteY116" fmla="*/ 204932 h 2283113"/>
                <a:gd name="connsiteX117" fmla="*/ 1957916 w 2255211"/>
                <a:gd name="connsiteY117" fmla="*/ 184727 h 2283113"/>
                <a:gd name="connsiteX118" fmla="*/ 1905961 w 2255211"/>
                <a:gd name="connsiteY118" fmla="*/ 239568 h 2283113"/>
                <a:gd name="connsiteX119" fmla="*/ 1905961 w 2255211"/>
                <a:gd name="connsiteY119" fmla="*/ 265545 h 2283113"/>
                <a:gd name="connsiteX120" fmla="*/ 1900189 w 2255211"/>
                <a:gd name="connsiteY120" fmla="*/ 303068 h 2283113"/>
                <a:gd name="connsiteX121" fmla="*/ 1851120 w 2255211"/>
                <a:gd name="connsiteY121" fmla="*/ 331932 h 2283113"/>
                <a:gd name="connsiteX122" fmla="*/ 1776075 w 2255211"/>
                <a:gd name="connsiteY122" fmla="*/ 372341 h 2283113"/>
                <a:gd name="connsiteX123" fmla="*/ 1755870 w 2255211"/>
                <a:gd name="connsiteY123" fmla="*/ 415636 h 2283113"/>
                <a:gd name="connsiteX124" fmla="*/ 1721234 w 2255211"/>
                <a:gd name="connsiteY124" fmla="*/ 404091 h 2283113"/>
                <a:gd name="connsiteX125" fmla="*/ 1614439 w 2255211"/>
                <a:gd name="connsiteY125" fmla="*/ 406977 h 2283113"/>
                <a:gd name="connsiteX126" fmla="*/ 1484552 w 2255211"/>
                <a:gd name="connsiteY126" fmla="*/ 406977 h 2283113"/>
                <a:gd name="connsiteX127" fmla="*/ 1302711 w 2255211"/>
                <a:gd name="connsiteY127" fmla="*/ 406977 h 2283113"/>
                <a:gd name="connsiteX128" fmla="*/ 1092007 w 2255211"/>
                <a:gd name="connsiteY128" fmla="*/ 412750 h 2283113"/>
                <a:gd name="connsiteX129" fmla="*/ 930370 w 2255211"/>
                <a:gd name="connsiteY129" fmla="*/ 404091 h 2283113"/>
                <a:gd name="connsiteX130" fmla="*/ 872643 w 2255211"/>
                <a:gd name="connsiteY130" fmla="*/ 401204 h 2283113"/>
                <a:gd name="connsiteX131" fmla="*/ 786052 w 2255211"/>
                <a:gd name="connsiteY131" fmla="*/ 386773 h 2283113"/>
                <a:gd name="connsiteX132" fmla="*/ 722552 w 2255211"/>
                <a:gd name="connsiteY132" fmla="*/ 381000 h 2283113"/>
                <a:gd name="connsiteX133" fmla="*/ 696575 w 2255211"/>
                <a:gd name="connsiteY133" fmla="*/ 427182 h 2283113"/>
                <a:gd name="connsiteX134" fmla="*/ 656166 w 2255211"/>
                <a:gd name="connsiteY134" fmla="*/ 415636 h 2283113"/>
                <a:gd name="connsiteX135" fmla="*/ 673484 w 2255211"/>
                <a:gd name="connsiteY135" fmla="*/ 479136 h 2283113"/>
                <a:gd name="connsiteX136" fmla="*/ 630189 w 2255211"/>
                <a:gd name="connsiteY136" fmla="*/ 487795 h 2283113"/>
                <a:gd name="connsiteX137" fmla="*/ 396393 w 2255211"/>
                <a:gd name="connsiteY137" fmla="*/ 652317 h 2283113"/>
                <a:gd name="connsiteX138" fmla="*/ 390620 w 2255211"/>
                <a:gd name="connsiteY138" fmla="*/ 874568 h 2283113"/>
                <a:gd name="connsiteX139" fmla="*/ 405052 w 2255211"/>
                <a:gd name="connsiteY139" fmla="*/ 877454 h 2283113"/>
                <a:gd name="connsiteX140" fmla="*/ 465666 w 2255211"/>
                <a:gd name="connsiteY140" fmla="*/ 877454 h 2283113"/>
                <a:gd name="connsiteX141" fmla="*/ 511848 w 2255211"/>
                <a:gd name="connsiteY141" fmla="*/ 952500 h 2283113"/>
                <a:gd name="connsiteX142" fmla="*/ 549370 w 2255211"/>
                <a:gd name="connsiteY142" fmla="*/ 990023 h 2283113"/>
                <a:gd name="connsiteX143" fmla="*/ 534939 w 2255211"/>
                <a:gd name="connsiteY143" fmla="*/ 1053523 h 2283113"/>
                <a:gd name="connsiteX144" fmla="*/ 459893 w 2255211"/>
                <a:gd name="connsiteY144" fmla="*/ 1047750 h 2283113"/>
                <a:gd name="connsiteX145" fmla="*/ 436802 w 2255211"/>
                <a:gd name="connsiteY145" fmla="*/ 1085273 h 2283113"/>
                <a:gd name="connsiteX146" fmla="*/ 396393 w 2255211"/>
                <a:gd name="connsiteY146" fmla="*/ 1065068 h 2283113"/>
                <a:gd name="connsiteX147" fmla="*/ 384848 w 2255211"/>
                <a:gd name="connsiteY147" fmla="*/ 1096818 h 2283113"/>
                <a:gd name="connsiteX148" fmla="*/ 361757 w 2255211"/>
                <a:gd name="connsiteY148" fmla="*/ 1096818 h 2283113"/>
                <a:gd name="connsiteX149" fmla="*/ 315575 w 2255211"/>
                <a:gd name="connsiteY149" fmla="*/ 1143000 h 2283113"/>
                <a:gd name="connsiteX150" fmla="*/ 298257 w 2255211"/>
                <a:gd name="connsiteY150" fmla="*/ 1102591 h 2283113"/>
                <a:gd name="connsiteX151" fmla="*/ 194348 w 2255211"/>
                <a:gd name="connsiteY151" fmla="*/ 1099704 h 2283113"/>
                <a:gd name="connsiteX152" fmla="*/ 130848 w 2255211"/>
                <a:gd name="connsiteY152" fmla="*/ 1105477 h 2283113"/>
                <a:gd name="connsiteX153" fmla="*/ 110644 w 2255211"/>
                <a:gd name="connsiteY153" fmla="*/ 1128568 h 2283113"/>
                <a:gd name="connsiteX154" fmla="*/ 55802 w 2255211"/>
                <a:gd name="connsiteY154" fmla="*/ 1117023 h 2283113"/>
                <a:gd name="connsiteX155" fmla="*/ 3848 w 2255211"/>
                <a:gd name="connsiteY155" fmla="*/ 1148773 h 2283113"/>
                <a:gd name="connsiteX156" fmla="*/ 3848 w 2255211"/>
                <a:gd name="connsiteY156" fmla="*/ 1157433 h 2283113"/>
                <a:gd name="connsiteX157" fmla="*/ 32711 w 2255211"/>
                <a:gd name="connsiteY157" fmla="*/ 1183409 h 2283113"/>
                <a:gd name="connsiteX158" fmla="*/ 101984 w 2255211"/>
                <a:gd name="connsiteY158" fmla="*/ 1218045 h 2283113"/>
                <a:gd name="connsiteX159" fmla="*/ 127961 w 2255211"/>
                <a:gd name="connsiteY159" fmla="*/ 1226704 h 2283113"/>
                <a:gd name="connsiteX160" fmla="*/ 136620 w 2255211"/>
                <a:gd name="connsiteY160" fmla="*/ 1246909 h 2283113"/>
                <a:gd name="connsiteX161" fmla="*/ 171257 w 2255211"/>
                <a:gd name="connsiteY161" fmla="*/ 1272886 h 2283113"/>
                <a:gd name="connsiteX162" fmla="*/ 174143 w 2255211"/>
                <a:gd name="connsiteY162" fmla="*/ 1324841 h 2283113"/>
                <a:gd name="connsiteX163" fmla="*/ 171257 w 2255211"/>
                <a:gd name="connsiteY163" fmla="*/ 1365250 h 2283113"/>
                <a:gd name="connsiteX164" fmla="*/ 205893 w 2255211"/>
                <a:gd name="connsiteY164" fmla="*/ 1385454 h 2283113"/>
                <a:gd name="connsiteX165" fmla="*/ 231870 w 2255211"/>
                <a:gd name="connsiteY165" fmla="*/ 1405659 h 2283113"/>
                <a:gd name="connsiteX166" fmla="*/ 205893 w 2255211"/>
                <a:gd name="connsiteY166" fmla="*/ 1448954 h 2283113"/>
                <a:gd name="connsiteX167" fmla="*/ 182802 w 2255211"/>
                <a:gd name="connsiteY167" fmla="*/ 1483591 h 2283113"/>
                <a:gd name="connsiteX168" fmla="*/ 203007 w 2255211"/>
                <a:gd name="connsiteY168" fmla="*/ 1500909 h 2283113"/>
                <a:gd name="connsiteX169" fmla="*/ 200120 w 2255211"/>
                <a:gd name="connsiteY169" fmla="*/ 1593273 h 2283113"/>
                <a:gd name="connsiteX170" fmla="*/ 217439 w 2255211"/>
                <a:gd name="connsiteY170" fmla="*/ 1607704 h 2283113"/>
                <a:gd name="connsiteX171" fmla="*/ 217439 w 2255211"/>
                <a:gd name="connsiteY171" fmla="*/ 1636568 h 2283113"/>
                <a:gd name="connsiteX172" fmla="*/ 240529 w 2255211"/>
                <a:gd name="connsiteY172" fmla="*/ 1636568 h 2283113"/>
                <a:gd name="connsiteX173" fmla="*/ 266507 w 2255211"/>
                <a:gd name="connsiteY173" fmla="*/ 1587500 h 2283113"/>
                <a:gd name="connsiteX174" fmla="*/ 315575 w 2255211"/>
                <a:gd name="connsiteY174" fmla="*/ 1593272 h 2283113"/>
                <a:gd name="connsiteX175" fmla="*/ 312688 w 2255211"/>
                <a:gd name="connsiteY175" fmla="*/ 1489363 h 2283113"/>
                <a:gd name="connsiteX176" fmla="*/ 361757 w 2255211"/>
                <a:gd name="connsiteY176" fmla="*/ 1495136 h 2283113"/>
                <a:gd name="connsiteX177" fmla="*/ 370416 w 2255211"/>
                <a:gd name="connsiteY177" fmla="*/ 1472045 h 2283113"/>
                <a:gd name="connsiteX178" fmla="*/ 459893 w 2255211"/>
                <a:gd name="connsiteY178" fmla="*/ 1492250 h 2283113"/>
                <a:gd name="connsiteX179" fmla="*/ 436802 w 2255211"/>
                <a:gd name="connsiteY179" fmla="*/ 1622136 h 2283113"/>
                <a:gd name="connsiteX180" fmla="*/ 416598 w 2255211"/>
                <a:gd name="connsiteY180" fmla="*/ 1645228 h 2283113"/>
                <a:gd name="connsiteX181" fmla="*/ 393507 w 2255211"/>
                <a:gd name="connsiteY181" fmla="*/ 1752023 h 2283113"/>
                <a:gd name="connsiteX182" fmla="*/ 442575 w 2255211"/>
                <a:gd name="connsiteY182" fmla="*/ 1757795 h 2283113"/>
                <a:gd name="connsiteX183" fmla="*/ 431029 w 2255211"/>
                <a:gd name="connsiteY183" fmla="*/ 1867477 h 2283113"/>
                <a:gd name="connsiteX184" fmla="*/ 341552 w 2255211"/>
                <a:gd name="connsiteY184" fmla="*/ 1887682 h 2283113"/>
                <a:gd name="connsiteX185" fmla="*/ 318461 w 2255211"/>
                <a:gd name="connsiteY185" fmla="*/ 1913659 h 2283113"/>
                <a:gd name="connsiteX186" fmla="*/ 338666 w 2255211"/>
                <a:gd name="connsiteY186" fmla="*/ 1936750 h 2283113"/>
                <a:gd name="connsiteX187" fmla="*/ 341552 w 2255211"/>
                <a:gd name="connsiteY187" fmla="*/ 2020454 h 2283113"/>
                <a:gd name="connsiteX188" fmla="*/ 355984 w 2255211"/>
                <a:gd name="connsiteY188" fmla="*/ 2037773 h 2283113"/>
                <a:gd name="connsiteX189" fmla="*/ 344438 w 2255211"/>
                <a:gd name="connsiteY189" fmla="*/ 2078181 h 2283113"/>
                <a:gd name="connsiteX190" fmla="*/ 350211 w 2255211"/>
                <a:gd name="connsiteY190" fmla="*/ 2176318 h 2283113"/>
                <a:gd name="connsiteX191" fmla="*/ 399279 w 2255211"/>
                <a:gd name="connsiteY191" fmla="*/ 2187863 h 2283113"/>
                <a:gd name="connsiteX192" fmla="*/ 407939 w 2255211"/>
                <a:gd name="connsiteY192" fmla="*/ 2231159 h 2283113"/>
                <a:gd name="connsiteX193" fmla="*/ 436802 w 2255211"/>
                <a:gd name="connsiteY193" fmla="*/ 2236932 h 2283113"/>
                <a:gd name="connsiteX194" fmla="*/ 462779 w 2255211"/>
                <a:gd name="connsiteY194" fmla="*/ 2283113 h 2283113"/>
                <a:gd name="connsiteX195" fmla="*/ 482984 w 2255211"/>
                <a:gd name="connsiteY195" fmla="*/ 2271568 h 2283113"/>
                <a:gd name="connsiteX0" fmla="*/ 482984 w 2255211"/>
                <a:gd name="connsiteY0" fmla="*/ 2271568 h 2283113"/>
                <a:gd name="connsiteX1" fmla="*/ 494529 w 2255211"/>
                <a:gd name="connsiteY1" fmla="*/ 2193636 h 2283113"/>
                <a:gd name="connsiteX2" fmla="*/ 503189 w 2255211"/>
                <a:gd name="connsiteY2" fmla="*/ 2167659 h 2283113"/>
                <a:gd name="connsiteX3" fmla="*/ 526279 w 2255211"/>
                <a:gd name="connsiteY3" fmla="*/ 2167659 h 2283113"/>
                <a:gd name="connsiteX4" fmla="*/ 552257 w 2255211"/>
                <a:gd name="connsiteY4" fmla="*/ 2150341 h 2283113"/>
                <a:gd name="connsiteX5" fmla="*/ 598439 w 2255211"/>
                <a:gd name="connsiteY5" fmla="*/ 2144569 h 2283113"/>
                <a:gd name="connsiteX6" fmla="*/ 633075 w 2255211"/>
                <a:gd name="connsiteY6" fmla="*/ 2101273 h 2283113"/>
                <a:gd name="connsiteX7" fmla="*/ 667711 w 2255211"/>
                <a:gd name="connsiteY7" fmla="*/ 2124363 h 2283113"/>
                <a:gd name="connsiteX8" fmla="*/ 699461 w 2255211"/>
                <a:gd name="connsiteY8" fmla="*/ 2098386 h 2283113"/>
                <a:gd name="connsiteX9" fmla="*/ 719665 w 2255211"/>
                <a:gd name="connsiteY9" fmla="*/ 2049318 h 2283113"/>
                <a:gd name="connsiteX10" fmla="*/ 751416 w 2255211"/>
                <a:gd name="connsiteY10" fmla="*/ 2060863 h 2283113"/>
                <a:gd name="connsiteX11" fmla="*/ 751416 w 2255211"/>
                <a:gd name="connsiteY11" fmla="*/ 2029113 h 2283113"/>
                <a:gd name="connsiteX12" fmla="*/ 728325 w 2255211"/>
                <a:gd name="connsiteY12" fmla="*/ 2000250 h 2283113"/>
                <a:gd name="connsiteX13" fmla="*/ 687916 w 2255211"/>
                <a:gd name="connsiteY13" fmla="*/ 1988704 h 2283113"/>
                <a:gd name="connsiteX14" fmla="*/ 702348 w 2255211"/>
                <a:gd name="connsiteY14" fmla="*/ 1913659 h 2283113"/>
                <a:gd name="connsiteX15" fmla="*/ 754302 w 2255211"/>
                <a:gd name="connsiteY15" fmla="*/ 1928091 h 2283113"/>
                <a:gd name="connsiteX16" fmla="*/ 762961 w 2255211"/>
                <a:gd name="connsiteY16" fmla="*/ 1899227 h 2283113"/>
                <a:gd name="connsiteX17" fmla="*/ 800484 w 2255211"/>
                <a:gd name="connsiteY17" fmla="*/ 1913659 h 2283113"/>
                <a:gd name="connsiteX18" fmla="*/ 812029 w 2255211"/>
                <a:gd name="connsiteY18" fmla="*/ 1879023 h 2283113"/>
                <a:gd name="connsiteX19" fmla="*/ 849552 w 2255211"/>
                <a:gd name="connsiteY19" fmla="*/ 1879023 h 2283113"/>
                <a:gd name="connsiteX20" fmla="*/ 866870 w 2255211"/>
                <a:gd name="connsiteY20" fmla="*/ 1884795 h 2283113"/>
                <a:gd name="connsiteX21" fmla="*/ 866870 w 2255211"/>
                <a:gd name="connsiteY21" fmla="*/ 1916545 h 2283113"/>
                <a:gd name="connsiteX22" fmla="*/ 915939 w 2255211"/>
                <a:gd name="connsiteY22" fmla="*/ 1930977 h 2283113"/>
                <a:gd name="connsiteX23" fmla="*/ 924598 w 2255211"/>
                <a:gd name="connsiteY23" fmla="*/ 1899227 h 2283113"/>
                <a:gd name="connsiteX24" fmla="*/ 996757 w 2255211"/>
                <a:gd name="connsiteY24" fmla="*/ 1907886 h 2283113"/>
                <a:gd name="connsiteX25" fmla="*/ 1040052 w 2255211"/>
                <a:gd name="connsiteY25" fmla="*/ 1930977 h 2283113"/>
                <a:gd name="connsiteX26" fmla="*/ 1063143 w 2255211"/>
                <a:gd name="connsiteY26" fmla="*/ 1902113 h 2283113"/>
                <a:gd name="connsiteX27" fmla="*/ 1083348 w 2255211"/>
                <a:gd name="connsiteY27" fmla="*/ 1858818 h 2283113"/>
                <a:gd name="connsiteX28" fmla="*/ 1100666 w 2255211"/>
                <a:gd name="connsiteY28" fmla="*/ 1876136 h 2283113"/>
                <a:gd name="connsiteX29" fmla="*/ 1126643 w 2255211"/>
                <a:gd name="connsiteY29" fmla="*/ 1867477 h 2283113"/>
                <a:gd name="connsiteX30" fmla="*/ 1135302 w 2255211"/>
                <a:gd name="connsiteY30" fmla="*/ 1832841 h 2283113"/>
                <a:gd name="connsiteX31" fmla="*/ 1181484 w 2255211"/>
                <a:gd name="connsiteY31" fmla="*/ 1855932 h 2283113"/>
                <a:gd name="connsiteX32" fmla="*/ 1187257 w 2255211"/>
                <a:gd name="connsiteY32" fmla="*/ 1783773 h 2283113"/>
                <a:gd name="connsiteX33" fmla="*/ 1213234 w 2255211"/>
                <a:gd name="connsiteY33" fmla="*/ 1801091 h 2283113"/>
                <a:gd name="connsiteX34" fmla="*/ 1224779 w 2255211"/>
                <a:gd name="connsiteY34" fmla="*/ 1769341 h 2283113"/>
                <a:gd name="connsiteX35" fmla="*/ 1302711 w 2255211"/>
                <a:gd name="connsiteY35" fmla="*/ 1783773 h 2283113"/>
                <a:gd name="connsiteX36" fmla="*/ 1383529 w 2255211"/>
                <a:gd name="connsiteY36" fmla="*/ 1780886 h 2283113"/>
                <a:gd name="connsiteX37" fmla="*/ 1447029 w 2255211"/>
                <a:gd name="connsiteY37" fmla="*/ 1780886 h 2283113"/>
                <a:gd name="connsiteX38" fmla="*/ 1484552 w 2255211"/>
                <a:gd name="connsiteY38" fmla="*/ 1769341 h 2283113"/>
                <a:gd name="connsiteX39" fmla="*/ 1524961 w 2255211"/>
                <a:gd name="connsiteY39" fmla="*/ 1746250 h 2283113"/>
                <a:gd name="connsiteX40" fmla="*/ 1504757 w 2255211"/>
                <a:gd name="connsiteY40" fmla="*/ 1717386 h 2283113"/>
                <a:gd name="connsiteX41" fmla="*/ 1524961 w 2255211"/>
                <a:gd name="connsiteY41" fmla="*/ 1688523 h 2283113"/>
                <a:gd name="connsiteX42" fmla="*/ 1524961 w 2255211"/>
                <a:gd name="connsiteY42" fmla="*/ 1651000 h 2283113"/>
                <a:gd name="connsiteX43" fmla="*/ 1516302 w 2255211"/>
                <a:gd name="connsiteY43" fmla="*/ 1627909 h 2283113"/>
                <a:gd name="connsiteX44" fmla="*/ 1542279 w 2255211"/>
                <a:gd name="connsiteY44" fmla="*/ 1593273 h 2283113"/>
                <a:gd name="connsiteX45" fmla="*/ 1542279 w 2255211"/>
                <a:gd name="connsiteY45" fmla="*/ 1558636 h 2283113"/>
                <a:gd name="connsiteX46" fmla="*/ 1522075 w 2255211"/>
                <a:gd name="connsiteY46" fmla="*/ 1526886 h 2283113"/>
                <a:gd name="connsiteX47" fmla="*/ 1522075 w 2255211"/>
                <a:gd name="connsiteY47" fmla="*/ 1500909 h 2283113"/>
                <a:gd name="connsiteX48" fmla="*/ 1524961 w 2255211"/>
                <a:gd name="connsiteY48" fmla="*/ 1469159 h 2283113"/>
                <a:gd name="connsiteX49" fmla="*/ 1504757 w 2255211"/>
                <a:gd name="connsiteY49" fmla="*/ 1434523 h 2283113"/>
                <a:gd name="connsiteX50" fmla="*/ 1501870 w 2255211"/>
                <a:gd name="connsiteY50" fmla="*/ 1414318 h 2283113"/>
                <a:gd name="connsiteX51" fmla="*/ 1522075 w 2255211"/>
                <a:gd name="connsiteY51" fmla="*/ 1368136 h 2283113"/>
                <a:gd name="connsiteX52" fmla="*/ 1510529 w 2255211"/>
                <a:gd name="connsiteY52" fmla="*/ 1336386 h 2283113"/>
                <a:gd name="connsiteX53" fmla="*/ 1527848 w 2255211"/>
                <a:gd name="connsiteY53" fmla="*/ 1304636 h 2283113"/>
                <a:gd name="connsiteX54" fmla="*/ 1533620 w 2255211"/>
                <a:gd name="connsiteY54" fmla="*/ 1261341 h 2283113"/>
                <a:gd name="connsiteX55" fmla="*/ 1533620 w 2255211"/>
                <a:gd name="connsiteY55" fmla="*/ 1223818 h 2283113"/>
                <a:gd name="connsiteX56" fmla="*/ 1571143 w 2255211"/>
                <a:gd name="connsiteY56" fmla="*/ 1166091 h 2283113"/>
                <a:gd name="connsiteX57" fmla="*/ 1556711 w 2255211"/>
                <a:gd name="connsiteY57" fmla="*/ 1148773 h 2283113"/>
                <a:gd name="connsiteX58" fmla="*/ 1536507 w 2255211"/>
                <a:gd name="connsiteY58" fmla="*/ 1131454 h 2283113"/>
                <a:gd name="connsiteX59" fmla="*/ 1542279 w 2255211"/>
                <a:gd name="connsiteY59" fmla="*/ 1096818 h 2283113"/>
                <a:gd name="connsiteX60" fmla="*/ 1542279 w 2255211"/>
                <a:gd name="connsiteY60" fmla="*/ 1076613 h 2283113"/>
                <a:gd name="connsiteX61" fmla="*/ 1530734 w 2255211"/>
                <a:gd name="connsiteY61" fmla="*/ 1059295 h 2283113"/>
                <a:gd name="connsiteX62" fmla="*/ 1553825 w 2255211"/>
                <a:gd name="connsiteY62" fmla="*/ 1030432 h 2283113"/>
                <a:gd name="connsiteX63" fmla="*/ 1545166 w 2255211"/>
                <a:gd name="connsiteY63" fmla="*/ 995795 h 2283113"/>
                <a:gd name="connsiteX64" fmla="*/ 1585575 w 2255211"/>
                <a:gd name="connsiteY64" fmla="*/ 943841 h 2283113"/>
                <a:gd name="connsiteX65" fmla="*/ 1623098 w 2255211"/>
                <a:gd name="connsiteY65" fmla="*/ 914977 h 2283113"/>
                <a:gd name="connsiteX66" fmla="*/ 1643302 w 2255211"/>
                <a:gd name="connsiteY66" fmla="*/ 958273 h 2283113"/>
                <a:gd name="connsiteX67" fmla="*/ 1666393 w 2255211"/>
                <a:gd name="connsiteY67" fmla="*/ 949613 h 2283113"/>
                <a:gd name="connsiteX68" fmla="*/ 1672166 w 2255211"/>
                <a:gd name="connsiteY68" fmla="*/ 935182 h 2283113"/>
                <a:gd name="connsiteX69" fmla="*/ 1698143 w 2255211"/>
                <a:gd name="connsiteY69" fmla="*/ 906318 h 2283113"/>
                <a:gd name="connsiteX70" fmla="*/ 1727007 w 2255211"/>
                <a:gd name="connsiteY70" fmla="*/ 883227 h 2283113"/>
                <a:gd name="connsiteX71" fmla="*/ 1735666 w 2255211"/>
                <a:gd name="connsiteY71" fmla="*/ 863023 h 2283113"/>
                <a:gd name="connsiteX72" fmla="*/ 1729893 w 2255211"/>
                <a:gd name="connsiteY72" fmla="*/ 842818 h 2283113"/>
                <a:gd name="connsiteX73" fmla="*/ 1758757 w 2255211"/>
                <a:gd name="connsiteY73" fmla="*/ 782204 h 2283113"/>
                <a:gd name="connsiteX74" fmla="*/ 1796279 w 2255211"/>
                <a:gd name="connsiteY74" fmla="*/ 747568 h 2283113"/>
                <a:gd name="connsiteX75" fmla="*/ 1856893 w 2255211"/>
                <a:gd name="connsiteY75" fmla="*/ 718704 h 2283113"/>
                <a:gd name="connsiteX76" fmla="*/ 1894416 w 2255211"/>
                <a:gd name="connsiteY76" fmla="*/ 698500 h 2283113"/>
                <a:gd name="connsiteX77" fmla="*/ 1897302 w 2255211"/>
                <a:gd name="connsiteY77" fmla="*/ 658091 h 2283113"/>
                <a:gd name="connsiteX78" fmla="*/ 1917507 w 2255211"/>
                <a:gd name="connsiteY78" fmla="*/ 620568 h 2283113"/>
                <a:gd name="connsiteX79" fmla="*/ 1934825 w 2255211"/>
                <a:gd name="connsiteY79" fmla="*/ 609023 h 2283113"/>
                <a:gd name="connsiteX80" fmla="*/ 1949257 w 2255211"/>
                <a:gd name="connsiteY80" fmla="*/ 571500 h 2283113"/>
                <a:gd name="connsiteX81" fmla="*/ 1972348 w 2255211"/>
                <a:gd name="connsiteY81" fmla="*/ 539750 h 2283113"/>
                <a:gd name="connsiteX82" fmla="*/ 2015643 w 2255211"/>
                <a:gd name="connsiteY82" fmla="*/ 510886 h 2283113"/>
                <a:gd name="connsiteX83" fmla="*/ 2056052 w 2255211"/>
                <a:gd name="connsiteY83" fmla="*/ 496454 h 2283113"/>
                <a:gd name="connsiteX84" fmla="*/ 2076257 w 2255211"/>
                <a:gd name="connsiteY84" fmla="*/ 470477 h 2283113"/>
                <a:gd name="connsiteX85" fmla="*/ 2102234 w 2255211"/>
                <a:gd name="connsiteY85" fmla="*/ 453159 h 2283113"/>
                <a:gd name="connsiteX86" fmla="*/ 2142643 w 2255211"/>
                <a:gd name="connsiteY86" fmla="*/ 432954 h 2283113"/>
                <a:gd name="connsiteX87" fmla="*/ 2142643 w 2255211"/>
                <a:gd name="connsiteY87" fmla="*/ 401204 h 2283113"/>
                <a:gd name="connsiteX88" fmla="*/ 2145529 w 2255211"/>
                <a:gd name="connsiteY88" fmla="*/ 369454 h 2283113"/>
                <a:gd name="connsiteX89" fmla="*/ 2177279 w 2255211"/>
                <a:gd name="connsiteY89" fmla="*/ 337704 h 2283113"/>
                <a:gd name="connsiteX90" fmla="*/ 2209029 w 2255211"/>
                <a:gd name="connsiteY90" fmla="*/ 314613 h 2283113"/>
                <a:gd name="connsiteX91" fmla="*/ 2220575 w 2255211"/>
                <a:gd name="connsiteY91" fmla="*/ 294409 h 2283113"/>
                <a:gd name="connsiteX92" fmla="*/ 2240779 w 2255211"/>
                <a:gd name="connsiteY92" fmla="*/ 279977 h 2283113"/>
                <a:gd name="connsiteX93" fmla="*/ 2240779 w 2255211"/>
                <a:gd name="connsiteY93" fmla="*/ 259773 h 2283113"/>
                <a:gd name="connsiteX94" fmla="*/ 2223461 w 2255211"/>
                <a:gd name="connsiteY94" fmla="*/ 245341 h 2283113"/>
                <a:gd name="connsiteX95" fmla="*/ 2223461 w 2255211"/>
                <a:gd name="connsiteY95" fmla="*/ 245341 h 2283113"/>
                <a:gd name="connsiteX96" fmla="*/ 2235007 w 2255211"/>
                <a:gd name="connsiteY96" fmla="*/ 228023 h 2283113"/>
                <a:gd name="connsiteX97" fmla="*/ 2255211 w 2255211"/>
                <a:gd name="connsiteY97" fmla="*/ 207818 h 2283113"/>
                <a:gd name="connsiteX98" fmla="*/ 2246552 w 2255211"/>
                <a:gd name="connsiteY98" fmla="*/ 187613 h 2283113"/>
                <a:gd name="connsiteX99" fmla="*/ 2243666 w 2255211"/>
                <a:gd name="connsiteY99" fmla="*/ 147204 h 2283113"/>
                <a:gd name="connsiteX100" fmla="*/ 2243666 w 2255211"/>
                <a:gd name="connsiteY100" fmla="*/ 147204 h 2283113"/>
                <a:gd name="connsiteX101" fmla="*/ 2203257 w 2255211"/>
                <a:gd name="connsiteY101" fmla="*/ 150091 h 2283113"/>
                <a:gd name="connsiteX102" fmla="*/ 2180166 w 2255211"/>
                <a:gd name="connsiteY102" fmla="*/ 141432 h 2283113"/>
                <a:gd name="connsiteX103" fmla="*/ 2159961 w 2255211"/>
                <a:gd name="connsiteY103" fmla="*/ 101023 h 2283113"/>
                <a:gd name="connsiteX104" fmla="*/ 2165734 w 2255211"/>
                <a:gd name="connsiteY104" fmla="*/ 49068 h 2283113"/>
                <a:gd name="connsiteX105" fmla="*/ 2168620 w 2255211"/>
                <a:gd name="connsiteY105" fmla="*/ 0 h 2283113"/>
                <a:gd name="connsiteX106" fmla="*/ 2125325 w 2255211"/>
                <a:gd name="connsiteY106" fmla="*/ 5773 h 2283113"/>
                <a:gd name="connsiteX107" fmla="*/ 2087802 w 2255211"/>
                <a:gd name="connsiteY107" fmla="*/ 5773 h 2283113"/>
                <a:gd name="connsiteX108" fmla="*/ 2073370 w 2255211"/>
                <a:gd name="connsiteY108" fmla="*/ 51954 h 2283113"/>
                <a:gd name="connsiteX109" fmla="*/ 2073370 w 2255211"/>
                <a:gd name="connsiteY109" fmla="*/ 51954 h 2283113"/>
                <a:gd name="connsiteX110" fmla="*/ 2041620 w 2255211"/>
                <a:gd name="connsiteY110" fmla="*/ 89477 h 2283113"/>
                <a:gd name="connsiteX111" fmla="*/ 2006984 w 2255211"/>
                <a:gd name="connsiteY111" fmla="*/ 115454 h 2283113"/>
                <a:gd name="connsiteX112" fmla="*/ 2018529 w 2255211"/>
                <a:gd name="connsiteY112" fmla="*/ 147204 h 2283113"/>
                <a:gd name="connsiteX113" fmla="*/ 2006984 w 2255211"/>
                <a:gd name="connsiteY113" fmla="*/ 173182 h 2283113"/>
                <a:gd name="connsiteX114" fmla="*/ 1983893 w 2255211"/>
                <a:gd name="connsiteY114" fmla="*/ 202045 h 2283113"/>
                <a:gd name="connsiteX115" fmla="*/ 1963689 w 2255211"/>
                <a:gd name="connsiteY115" fmla="*/ 204932 h 2283113"/>
                <a:gd name="connsiteX116" fmla="*/ 1963689 w 2255211"/>
                <a:gd name="connsiteY116" fmla="*/ 204932 h 2283113"/>
                <a:gd name="connsiteX117" fmla="*/ 1957916 w 2255211"/>
                <a:gd name="connsiteY117" fmla="*/ 184727 h 2283113"/>
                <a:gd name="connsiteX118" fmla="*/ 1905961 w 2255211"/>
                <a:gd name="connsiteY118" fmla="*/ 239568 h 2283113"/>
                <a:gd name="connsiteX119" fmla="*/ 1905961 w 2255211"/>
                <a:gd name="connsiteY119" fmla="*/ 265545 h 2283113"/>
                <a:gd name="connsiteX120" fmla="*/ 1900189 w 2255211"/>
                <a:gd name="connsiteY120" fmla="*/ 303068 h 2283113"/>
                <a:gd name="connsiteX121" fmla="*/ 1851120 w 2255211"/>
                <a:gd name="connsiteY121" fmla="*/ 331932 h 2283113"/>
                <a:gd name="connsiteX122" fmla="*/ 1776075 w 2255211"/>
                <a:gd name="connsiteY122" fmla="*/ 372341 h 2283113"/>
                <a:gd name="connsiteX123" fmla="*/ 1755870 w 2255211"/>
                <a:gd name="connsiteY123" fmla="*/ 415636 h 2283113"/>
                <a:gd name="connsiteX124" fmla="*/ 1721234 w 2255211"/>
                <a:gd name="connsiteY124" fmla="*/ 404091 h 2283113"/>
                <a:gd name="connsiteX125" fmla="*/ 1614439 w 2255211"/>
                <a:gd name="connsiteY125" fmla="*/ 406977 h 2283113"/>
                <a:gd name="connsiteX126" fmla="*/ 1484552 w 2255211"/>
                <a:gd name="connsiteY126" fmla="*/ 406977 h 2283113"/>
                <a:gd name="connsiteX127" fmla="*/ 1302711 w 2255211"/>
                <a:gd name="connsiteY127" fmla="*/ 406977 h 2283113"/>
                <a:gd name="connsiteX128" fmla="*/ 1092007 w 2255211"/>
                <a:gd name="connsiteY128" fmla="*/ 412750 h 2283113"/>
                <a:gd name="connsiteX129" fmla="*/ 930370 w 2255211"/>
                <a:gd name="connsiteY129" fmla="*/ 404091 h 2283113"/>
                <a:gd name="connsiteX130" fmla="*/ 872643 w 2255211"/>
                <a:gd name="connsiteY130" fmla="*/ 401204 h 2283113"/>
                <a:gd name="connsiteX131" fmla="*/ 786052 w 2255211"/>
                <a:gd name="connsiteY131" fmla="*/ 386773 h 2283113"/>
                <a:gd name="connsiteX132" fmla="*/ 722552 w 2255211"/>
                <a:gd name="connsiteY132" fmla="*/ 381000 h 2283113"/>
                <a:gd name="connsiteX133" fmla="*/ 696575 w 2255211"/>
                <a:gd name="connsiteY133" fmla="*/ 427182 h 2283113"/>
                <a:gd name="connsiteX134" fmla="*/ 656166 w 2255211"/>
                <a:gd name="connsiteY134" fmla="*/ 415636 h 2283113"/>
                <a:gd name="connsiteX135" fmla="*/ 673484 w 2255211"/>
                <a:gd name="connsiteY135" fmla="*/ 479136 h 2283113"/>
                <a:gd name="connsiteX136" fmla="*/ 630189 w 2255211"/>
                <a:gd name="connsiteY136" fmla="*/ 487795 h 2283113"/>
                <a:gd name="connsiteX137" fmla="*/ 396393 w 2255211"/>
                <a:gd name="connsiteY137" fmla="*/ 652317 h 2283113"/>
                <a:gd name="connsiteX138" fmla="*/ 390620 w 2255211"/>
                <a:gd name="connsiteY138" fmla="*/ 874568 h 2283113"/>
                <a:gd name="connsiteX139" fmla="*/ 405052 w 2255211"/>
                <a:gd name="connsiteY139" fmla="*/ 877454 h 2283113"/>
                <a:gd name="connsiteX140" fmla="*/ 465666 w 2255211"/>
                <a:gd name="connsiteY140" fmla="*/ 877454 h 2283113"/>
                <a:gd name="connsiteX141" fmla="*/ 511848 w 2255211"/>
                <a:gd name="connsiteY141" fmla="*/ 952500 h 2283113"/>
                <a:gd name="connsiteX142" fmla="*/ 549370 w 2255211"/>
                <a:gd name="connsiteY142" fmla="*/ 990023 h 2283113"/>
                <a:gd name="connsiteX143" fmla="*/ 534939 w 2255211"/>
                <a:gd name="connsiteY143" fmla="*/ 1053523 h 2283113"/>
                <a:gd name="connsiteX144" fmla="*/ 459893 w 2255211"/>
                <a:gd name="connsiteY144" fmla="*/ 1047750 h 2283113"/>
                <a:gd name="connsiteX145" fmla="*/ 436802 w 2255211"/>
                <a:gd name="connsiteY145" fmla="*/ 1085273 h 2283113"/>
                <a:gd name="connsiteX146" fmla="*/ 396393 w 2255211"/>
                <a:gd name="connsiteY146" fmla="*/ 1065068 h 2283113"/>
                <a:gd name="connsiteX147" fmla="*/ 384848 w 2255211"/>
                <a:gd name="connsiteY147" fmla="*/ 1096818 h 2283113"/>
                <a:gd name="connsiteX148" fmla="*/ 361757 w 2255211"/>
                <a:gd name="connsiteY148" fmla="*/ 1096818 h 2283113"/>
                <a:gd name="connsiteX149" fmla="*/ 315575 w 2255211"/>
                <a:gd name="connsiteY149" fmla="*/ 1143000 h 2283113"/>
                <a:gd name="connsiteX150" fmla="*/ 298257 w 2255211"/>
                <a:gd name="connsiteY150" fmla="*/ 1102591 h 2283113"/>
                <a:gd name="connsiteX151" fmla="*/ 194348 w 2255211"/>
                <a:gd name="connsiteY151" fmla="*/ 1099704 h 2283113"/>
                <a:gd name="connsiteX152" fmla="*/ 130848 w 2255211"/>
                <a:gd name="connsiteY152" fmla="*/ 1105477 h 2283113"/>
                <a:gd name="connsiteX153" fmla="*/ 110644 w 2255211"/>
                <a:gd name="connsiteY153" fmla="*/ 1128568 h 2283113"/>
                <a:gd name="connsiteX154" fmla="*/ 55802 w 2255211"/>
                <a:gd name="connsiteY154" fmla="*/ 1117023 h 2283113"/>
                <a:gd name="connsiteX155" fmla="*/ 3848 w 2255211"/>
                <a:gd name="connsiteY155" fmla="*/ 1148773 h 2283113"/>
                <a:gd name="connsiteX156" fmla="*/ 3848 w 2255211"/>
                <a:gd name="connsiteY156" fmla="*/ 1157433 h 2283113"/>
                <a:gd name="connsiteX157" fmla="*/ 32711 w 2255211"/>
                <a:gd name="connsiteY157" fmla="*/ 1183409 h 2283113"/>
                <a:gd name="connsiteX158" fmla="*/ 101984 w 2255211"/>
                <a:gd name="connsiteY158" fmla="*/ 1218045 h 2283113"/>
                <a:gd name="connsiteX159" fmla="*/ 127961 w 2255211"/>
                <a:gd name="connsiteY159" fmla="*/ 1226704 h 2283113"/>
                <a:gd name="connsiteX160" fmla="*/ 136620 w 2255211"/>
                <a:gd name="connsiteY160" fmla="*/ 1246909 h 2283113"/>
                <a:gd name="connsiteX161" fmla="*/ 171257 w 2255211"/>
                <a:gd name="connsiteY161" fmla="*/ 1272886 h 2283113"/>
                <a:gd name="connsiteX162" fmla="*/ 174143 w 2255211"/>
                <a:gd name="connsiteY162" fmla="*/ 1324841 h 2283113"/>
                <a:gd name="connsiteX163" fmla="*/ 171257 w 2255211"/>
                <a:gd name="connsiteY163" fmla="*/ 1365250 h 2283113"/>
                <a:gd name="connsiteX164" fmla="*/ 205893 w 2255211"/>
                <a:gd name="connsiteY164" fmla="*/ 1385454 h 2283113"/>
                <a:gd name="connsiteX165" fmla="*/ 231870 w 2255211"/>
                <a:gd name="connsiteY165" fmla="*/ 1405659 h 2283113"/>
                <a:gd name="connsiteX166" fmla="*/ 205893 w 2255211"/>
                <a:gd name="connsiteY166" fmla="*/ 1448954 h 2283113"/>
                <a:gd name="connsiteX167" fmla="*/ 182802 w 2255211"/>
                <a:gd name="connsiteY167" fmla="*/ 1483591 h 2283113"/>
                <a:gd name="connsiteX168" fmla="*/ 203007 w 2255211"/>
                <a:gd name="connsiteY168" fmla="*/ 1500909 h 2283113"/>
                <a:gd name="connsiteX169" fmla="*/ 200120 w 2255211"/>
                <a:gd name="connsiteY169" fmla="*/ 1593273 h 2283113"/>
                <a:gd name="connsiteX170" fmla="*/ 217439 w 2255211"/>
                <a:gd name="connsiteY170" fmla="*/ 1607704 h 2283113"/>
                <a:gd name="connsiteX171" fmla="*/ 217439 w 2255211"/>
                <a:gd name="connsiteY171" fmla="*/ 1636568 h 2283113"/>
                <a:gd name="connsiteX172" fmla="*/ 240529 w 2255211"/>
                <a:gd name="connsiteY172" fmla="*/ 1636568 h 2283113"/>
                <a:gd name="connsiteX173" fmla="*/ 266507 w 2255211"/>
                <a:gd name="connsiteY173" fmla="*/ 1587500 h 2283113"/>
                <a:gd name="connsiteX174" fmla="*/ 315575 w 2255211"/>
                <a:gd name="connsiteY174" fmla="*/ 1593272 h 2283113"/>
                <a:gd name="connsiteX175" fmla="*/ 312688 w 2255211"/>
                <a:gd name="connsiteY175" fmla="*/ 1489363 h 2283113"/>
                <a:gd name="connsiteX176" fmla="*/ 361757 w 2255211"/>
                <a:gd name="connsiteY176" fmla="*/ 1495136 h 2283113"/>
                <a:gd name="connsiteX177" fmla="*/ 370416 w 2255211"/>
                <a:gd name="connsiteY177" fmla="*/ 1472045 h 2283113"/>
                <a:gd name="connsiteX178" fmla="*/ 459893 w 2255211"/>
                <a:gd name="connsiteY178" fmla="*/ 1492250 h 2283113"/>
                <a:gd name="connsiteX179" fmla="*/ 436802 w 2255211"/>
                <a:gd name="connsiteY179" fmla="*/ 1622136 h 2283113"/>
                <a:gd name="connsiteX180" fmla="*/ 416598 w 2255211"/>
                <a:gd name="connsiteY180" fmla="*/ 1645228 h 2283113"/>
                <a:gd name="connsiteX181" fmla="*/ 393507 w 2255211"/>
                <a:gd name="connsiteY181" fmla="*/ 1752023 h 2283113"/>
                <a:gd name="connsiteX182" fmla="*/ 442575 w 2255211"/>
                <a:gd name="connsiteY182" fmla="*/ 1757795 h 2283113"/>
                <a:gd name="connsiteX183" fmla="*/ 431029 w 2255211"/>
                <a:gd name="connsiteY183" fmla="*/ 1867477 h 2283113"/>
                <a:gd name="connsiteX184" fmla="*/ 341552 w 2255211"/>
                <a:gd name="connsiteY184" fmla="*/ 1887682 h 2283113"/>
                <a:gd name="connsiteX185" fmla="*/ 318461 w 2255211"/>
                <a:gd name="connsiteY185" fmla="*/ 1913659 h 2283113"/>
                <a:gd name="connsiteX186" fmla="*/ 338666 w 2255211"/>
                <a:gd name="connsiteY186" fmla="*/ 1936750 h 2283113"/>
                <a:gd name="connsiteX187" fmla="*/ 341552 w 2255211"/>
                <a:gd name="connsiteY187" fmla="*/ 2020454 h 2283113"/>
                <a:gd name="connsiteX188" fmla="*/ 355984 w 2255211"/>
                <a:gd name="connsiteY188" fmla="*/ 2037773 h 2283113"/>
                <a:gd name="connsiteX189" fmla="*/ 344438 w 2255211"/>
                <a:gd name="connsiteY189" fmla="*/ 2078181 h 2283113"/>
                <a:gd name="connsiteX190" fmla="*/ 350211 w 2255211"/>
                <a:gd name="connsiteY190" fmla="*/ 2176318 h 2283113"/>
                <a:gd name="connsiteX191" fmla="*/ 399279 w 2255211"/>
                <a:gd name="connsiteY191" fmla="*/ 2187863 h 2283113"/>
                <a:gd name="connsiteX192" fmla="*/ 396394 w 2255211"/>
                <a:gd name="connsiteY192" fmla="*/ 2213841 h 2283113"/>
                <a:gd name="connsiteX193" fmla="*/ 436802 w 2255211"/>
                <a:gd name="connsiteY193" fmla="*/ 2236932 h 2283113"/>
                <a:gd name="connsiteX194" fmla="*/ 462779 w 2255211"/>
                <a:gd name="connsiteY194" fmla="*/ 2283113 h 2283113"/>
                <a:gd name="connsiteX195" fmla="*/ 482984 w 2255211"/>
                <a:gd name="connsiteY195" fmla="*/ 2271568 h 2283113"/>
                <a:gd name="connsiteX0" fmla="*/ 482984 w 2255211"/>
                <a:gd name="connsiteY0" fmla="*/ 2271568 h 2283113"/>
                <a:gd name="connsiteX1" fmla="*/ 494529 w 2255211"/>
                <a:gd name="connsiteY1" fmla="*/ 2193636 h 2283113"/>
                <a:gd name="connsiteX2" fmla="*/ 503189 w 2255211"/>
                <a:gd name="connsiteY2" fmla="*/ 2167659 h 2283113"/>
                <a:gd name="connsiteX3" fmla="*/ 526279 w 2255211"/>
                <a:gd name="connsiteY3" fmla="*/ 2167659 h 2283113"/>
                <a:gd name="connsiteX4" fmla="*/ 552257 w 2255211"/>
                <a:gd name="connsiteY4" fmla="*/ 2150341 h 2283113"/>
                <a:gd name="connsiteX5" fmla="*/ 598439 w 2255211"/>
                <a:gd name="connsiteY5" fmla="*/ 2144569 h 2283113"/>
                <a:gd name="connsiteX6" fmla="*/ 633075 w 2255211"/>
                <a:gd name="connsiteY6" fmla="*/ 2101273 h 2283113"/>
                <a:gd name="connsiteX7" fmla="*/ 667711 w 2255211"/>
                <a:gd name="connsiteY7" fmla="*/ 2124363 h 2283113"/>
                <a:gd name="connsiteX8" fmla="*/ 699461 w 2255211"/>
                <a:gd name="connsiteY8" fmla="*/ 2098386 h 2283113"/>
                <a:gd name="connsiteX9" fmla="*/ 719665 w 2255211"/>
                <a:gd name="connsiteY9" fmla="*/ 2049318 h 2283113"/>
                <a:gd name="connsiteX10" fmla="*/ 751416 w 2255211"/>
                <a:gd name="connsiteY10" fmla="*/ 2060863 h 2283113"/>
                <a:gd name="connsiteX11" fmla="*/ 751416 w 2255211"/>
                <a:gd name="connsiteY11" fmla="*/ 2029113 h 2283113"/>
                <a:gd name="connsiteX12" fmla="*/ 728325 w 2255211"/>
                <a:gd name="connsiteY12" fmla="*/ 2000250 h 2283113"/>
                <a:gd name="connsiteX13" fmla="*/ 687916 w 2255211"/>
                <a:gd name="connsiteY13" fmla="*/ 1988704 h 2283113"/>
                <a:gd name="connsiteX14" fmla="*/ 702348 w 2255211"/>
                <a:gd name="connsiteY14" fmla="*/ 1913659 h 2283113"/>
                <a:gd name="connsiteX15" fmla="*/ 754302 w 2255211"/>
                <a:gd name="connsiteY15" fmla="*/ 1928091 h 2283113"/>
                <a:gd name="connsiteX16" fmla="*/ 762961 w 2255211"/>
                <a:gd name="connsiteY16" fmla="*/ 1899227 h 2283113"/>
                <a:gd name="connsiteX17" fmla="*/ 800484 w 2255211"/>
                <a:gd name="connsiteY17" fmla="*/ 1913659 h 2283113"/>
                <a:gd name="connsiteX18" fmla="*/ 812029 w 2255211"/>
                <a:gd name="connsiteY18" fmla="*/ 1879023 h 2283113"/>
                <a:gd name="connsiteX19" fmla="*/ 849552 w 2255211"/>
                <a:gd name="connsiteY19" fmla="*/ 1879023 h 2283113"/>
                <a:gd name="connsiteX20" fmla="*/ 866870 w 2255211"/>
                <a:gd name="connsiteY20" fmla="*/ 1884795 h 2283113"/>
                <a:gd name="connsiteX21" fmla="*/ 866870 w 2255211"/>
                <a:gd name="connsiteY21" fmla="*/ 1916545 h 2283113"/>
                <a:gd name="connsiteX22" fmla="*/ 915939 w 2255211"/>
                <a:gd name="connsiteY22" fmla="*/ 1930977 h 2283113"/>
                <a:gd name="connsiteX23" fmla="*/ 924598 w 2255211"/>
                <a:gd name="connsiteY23" fmla="*/ 1899227 h 2283113"/>
                <a:gd name="connsiteX24" fmla="*/ 1011189 w 2255211"/>
                <a:gd name="connsiteY24" fmla="*/ 1919432 h 2283113"/>
                <a:gd name="connsiteX25" fmla="*/ 1040052 w 2255211"/>
                <a:gd name="connsiteY25" fmla="*/ 1930977 h 2283113"/>
                <a:gd name="connsiteX26" fmla="*/ 1063143 w 2255211"/>
                <a:gd name="connsiteY26" fmla="*/ 1902113 h 2283113"/>
                <a:gd name="connsiteX27" fmla="*/ 1083348 w 2255211"/>
                <a:gd name="connsiteY27" fmla="*/ 1858818 h 2283113"/>
                <a:gd name="connsiteX28" fmla="*/ 1100666 w 2255211"/>
                <a:gd name="connsiteY28" fmla="*/ 1876136 h 2283113"/>
                <a:gd name="connsiteX29" fmla="*/ 1126643 w 2255211"/>
                <a:gd name="connsiteY29" fmla="*/ 1867477 h 2283113"/>
                <a:gd name="connsiteX30" fmla="*/ 1135302 w 2255211"/>
                <a:gd name="connsiteY30" fmla="*/ 1832841 h 2283113"/>
                <a:gd name="connsiteX31" fmla="*/ 1181484 w 2255211"/>
                <a:gd name="connsiteY31" fmla="*/ 1855932 h 2283113"/>
                <a:gd name="connsiteX32" fmla="*/ 1187257 w 2255211"/>
                <a:gd name="connsiteY32" fmla="*/ 1783773 h 2283113"/>
                <a:gd name="connsiteX33" fmla="*/ 1213234 w 2255211"/>
                <a:gd name="connsiteY33" fmla="*/ 1801091 h 2283113"/>
                <a:gd name="connsiteX34" fmla="*/ 1224779 w 2255211"/>
                <a:gd name="connsiteY34" fmla="*/ 1769341 h 2283113"/>
                <a:gd name="connsiteX35" fmla="*/ 1302711 w 2255211"/>
                <a:gd name="connsiteY35" fmla="*/ 1783773 h 2283113"/>
                <a:gd name="connsiteX36" fmla="*/ 1383529 w 2255211"/>
                <a:gd name="connsiteY36" fmla="*/ 1780886 h 2283113"/>
                <a:gd name="connsiteX37" fmla="*/ 1447029 w 2255211"/>
                <a:gd name="connsiteY37" fmla="*/ 1780886 h 2283113"/>
                <a:gd name="connsiteX38" fmla="*/ 1484552 w 2255211"/>
                <a:gd name="connsiteY38" fmla="*/ 1769341 h 2283113"/>
                <a:gd name="connsiteX39" fmla="*/ 1524961 w 2255211"/>
                <a:gd name="connsiteY39" fmla="*/ 1746250 h 2283113"/>
                <a:gd name="connsiteX40" fmla="*/ 1504757 w 2255211"/>
                <a:gd name="connsiteY40" fmla="*/ 1717386 h 2283113"/>
                <a:gd name="connsiteX41" fmla="*/ 1524961 w 2255211"/>
                <a:gd name="connsiteY41" fmla="*/ 1688523 h 2283113"/>
                <a:gd name="connsiteX42" fmla="*/ 1524961 w 2255211"/>
                <a:gd name="connsiteY42" fmla="*/ 1651000 h 2283113"/>
                <a:gd name="connsiteX43" fmla="*/ 1516302 w 2255211"/>
                <a:gd name="connsiteY43" fmla="*/ 1627909 h 2283113"/>
                <a:gd name="connsiteX44" fmla="*/ 1542279 w 2255211"/>
                <a:gd name="connsiteY44" fmla="*/ 1593273 h 2283113"/>
                <a:gd name="connsiteX45" fmla="*/ 1542279 w 2255211"/>
                <a:gd name="connsiteY45" fmla="*/ 1558636 h 2283113"/>
                <a:gd name="connsiteX46" fmla="*/ 1522075 w 2255211"/>
                <a:gd name="connsiteY46" fmla="*/ 1526886 h 2283113"/>
                <a:gd name="connsiteX47" fmla="*/ 1522075 w 2255211"/>
                <a:gd name="connsiteY47" fmla="*/ 1500909 h 2283113"/>
                <a:gd name="connsiteX48" fmla="*/ 1524961 w 2255211"/>
                <a:gd name="connsiteY48" fmla="*/ 1469159 h 2283113"/>
                <a:gd name="connsiteX49" fmla="*/ 1504757 w 2255211"/>
                <a:gd name="connsiteY49" fmla="*/ 1434523 h 2283113"/>
                <a:gd name="connsiteX50" fmla="*/ 1501870 w 2255211"/>
                <a:gd name="connsiteY50" fmla="*/ 1414318 h 2283113"/>
                <a:gd name="connsiteX51" fmla="*/ 1522075 w 2255211"/>
                <a:gd name="connsiteY51" fmla="*/ 1368136 h 2283113"/>
                <a:gd name="connsiteX52" fmla="*/ 1510529 w 2255211"/>
                <a:gd name="connsiteY52" fmla="*/ 1336386 h 2283113"/>
                <a:gd name="connsiteX53" fmla="*/ 1527848 w 2255211"/>
                <a:gd name="connsiteY53" fmla="*/ 1304636 h 2283113"/>
                <a:gd name="connsiteX54" fmla="*/ 1533620 w 2255211"/>
                <a:gd name="connsiteY54" fmla="*/ 1261341 h 2283113"/>
                <a:gd name="connsiteX55" fmla="*/ 1533620 w 2255211"/>
                <a:gd name="connsiteY55" fmla="*/ 1223818 h 2283113"/>
                <a:gd name="connsiteX56" fmla="*/ 1571143 w 2255211"/>
                <a:gd name="connsiteY56" fmla="*/ 1166091 h 2283113"/>
                <a:gd name="connsiteX57" fmla="*/ 1556711 w 2255211"/>
                <a:gd name="connsiteY57" fmla="*/ 1148773 h 2283113"/>
                <a:gd name="connsiteX58" fmla="*/ 1536507 w 2255211"/>
                <a:gd name="connsiteY58" fmla="*/ 1131454 h 2283113"/>
                <a:gd name="connsiteX59" fmla="*/ 1542279 w 2255211"/>
                <a:gd name="connsiteY59" fmla="*/ 1096818 h 2283113"/>
                <a:gd name="connsiteX60" fmla="*/ 1542279 w 2255211"/>
                <a:gd name="connsiteY60" fmla="*/ 1076613 h 2283113"/>
                <a:gd name="connsiteX61" fmla="*/ 1530734 w 2255211"/>
                <a:gd name="connsiteY61" fmla="*/ 1059295 h 2283113"/>
                <a:gd name="connsiteX62" fmla="*/ 1553825 w 2255211"/>
                <a:gd name="connsiteY62" fmla="*/ 1030432 h 2283113"/>
                <a:gd name="connsiteX63" fmla="*/ 1545166 w 2255211"/>
                <a:gd name="connsiteY63" fmla="*/ 995795 h 2283113"/>
                <a:gd name="connsiteX64" fmla="*/ 1585575 w 2255211"/>
                <a:gd name="connsiteY64" fmla="*/ 943841 h 2283113"/>
                <a:gd name="connsiteX65" fmla="*/ 1623098 w 2255211"/>
                <a:gd name="connsiteY65" fmla="*/ 914977 h 2283113"/>
                <a:gd name="connsiteX66" fmla="*/ 1643302 w 2255211"/>
                <a:gd name="connsiteY66" fmla="*/ 958273 h 2283113"/>
                <a:gd name="connsiteX67" fmla="*/ 1666393 w 2255211"/>
                <a:gd name="connsiteY67" fmla="*/ 949613 h 2283113"/>
                <a:gd name="connsiteX68" fmla="*/ 1672166 w 2255211"/>
                <a:gd name="connsiteY68" fmla="*/ 935182 h 2283113"/>
                <a:gd name="connsiteX69" fmla="*/ 1698143 w 2255211"/>
                <a:gd name="connsiteY69" fmla="*/ 906318 h 2283113"/>
                <a:gd name="connsiteX70" fmla="*/ 1727007 w 2255211"/>
                <a:gd name="connsiteY70" fmla="*/ 883227 h 2283113"/>
                <a:gd name="connsiteX71" fmla="*/ 1735666 w 2255211"/>
                <a:gd name="connsiteY71" fmla="*/ 863023 h 2283113"/>
                <a:gd name="connsiteX72" fmla="*/ 1729893 w 2255211"/>
                <a:gd name="connsiteY72" fmla="*/ 842818 h 2283113"/>
                <a:gd name="connsiteX73" fmla="*/ 1758757 w 2255211"/>
                <a:gd name="connsiteY73" fmla="*/ 782204 h 2283113"/>
                <a:gd name="connsiteX74" fmla="*/ 1796279 w 2255211"/>
                <a:gd name="connsiteY74" fmla="*/ 747568 h 2283113"/>
                <a:gd name="connsiteX75" fmla="*/ 1856893 w 2255211"/>
                <a:gd name="connsiteY75" fmla="*/ 718704 h 2283113"/>
                <a:gd name="connsiteX76" fmla="*/ 1894416 w 2255211"/>
                <a:gd name="connsiteY76" fmla="*/ 698500 h 2283113"/>
                <a:gd name="connsiteX77" fmla="*/ 1897302 w 2255211"/>
                <a:gd name="connsiteY77" fmla="*/ 658091 h 2283113"/>
                <a:gd name="connsiteX78" fmla="*/ 1917507 w 2255211"/>
                <a:gd name="connsiteY78" fmla="*/ 620568 h 2283113"/>
                <a:gd name="connsiteX79" fmla="*/ 1934825 w 2255211"/>
                <a:gd name="connsiteY79" fmla="*/ 609023 h 2283113"/>
                <a:gd name="connsiteX80" fmla="*/ 1949257 w 2255211"/>
                <a:gd name="connsiteY80" fmla="*/ 571500 h 2283113"/>
                <a:gd name="connsiteX81" fmla="*/ 1972348 w 2255211"/>
                <a:gd name="connsiteY81" fmla="*/ 539750 h 2283113"/>
                <a:gd name="connsiteX82" fmla="*/ 2015643 w 2255211"/>
                <a:gd name="connsiteY82" fmla="*/ 510886 h 2283113"/>
                <a:gd name="connsiteX83" fmla="*/ 2056052 w 2255211"/>
                <a:gd name="connsiteY83" fmla="*/ 496454 h 2283113"/>
                <a:gd name="connsiteX84" fmla="*/ 2076257 w 2255211"/>
                <a:gd name="connsiteY84" fmla="*/ 470477 h 2283113"/>
                <a:gd name="connsiteX85" fmla="*/ 2102234 w 2255211"/>
                <a:gd name="connsiteY85" fmla="*/ 453159 h 2283113"/>
                <a:gd name="connsiteX86" fmla="*/ 2142643 w 2255211"/>
                <a:gd name="connsiteY86" fmla="*/ 432954 h 2283113"/>
                <a:gd name="connsiteX87" fmla="*/ 2142643 w 2255211"/>
                <a:gd name="connsiteY87" fmla="*/ 401204 h 2283113"/>
                <a:gd name="connsiteX88" fmla="*/ 2145529 w 2255211"/>
                <a:gd name="connsiteY88" fmla="*/ 369454 h 2283113"/>
                <a:gd name="connsiteX89" fmla="*/ 2177279 w 2255211"/>
                <a:gd name="connsiteY89" fmla="*/ 337704 h 2283113"/>
                <a:gd name="connsiteX90" fmla="*/ 2209029 w 2255211"/>
                <a:gd name="connsiteY90" fmla="*/ 314613 h 2283113"/>
                <a:gd name="connsiteX91" fmla="*/ 2220575 w 2255211"/>
                <a:gd name="connsiteY91" fmla="*/ 294409 h 2283113"/>
                <a:gd name="connsiteX92" fmla="*/ 2240779 w 2255211"/>
                <a:gd name="connsiteY92" fmla="*/ 279977 h 2283113"/>
                <a:gd name="connsiteX93" fmla="*/ 2240779 w 2255211"/>
                <a:gd name="connsiteY93" fmla="*/ 259773 h 2283113"/>
                <a:gd name="connsiteX94" fmla="*/ 2223461 w 2255211"/>
                <a:gd name="connsiteY94" fmla="*/ 245341 h 2283113"/>
                <a:gd name="connsiteX95" fmla="*/ 2223461 w 2255211"/>
                <a:gd name="connsiteY95" fmla="*/ 245341 h 2283113"/>
                <a:gd name="connsiteX96" fmla="*/ 2235007 w 2255211"/>
                <a:gd name="connsiteY96" fmla="*/ 228023 h 2283113"/>
                <a:gd name="connsiteX97" fmla="*/ 2255211 w 2255211"/>
                <a:gd name="connsiteY97" fmla="*/ 207818 h 2283113"/>
                <a:gd name="connsiteX98" fmla="*/ 2246552 w 2255211"/>
                <a:gd name="connsiteY98" fmla="*/ 187613 h 2283113"/>
                <a:gd name="connsiteX99" fmla="*/ 2243666 w 2255211"/>
                <a:gd name="connsiteY99" fmla="*/ 147204 h 2283113"/>
                <a:gd name="connsiteX100" fmla="*/ 2243666 w 2255211"/>
                <a:gd name="connsiteY100" fmla="*/ 147204 h 2283113"/>
                <a:gd name="connsiteX101" fmla="*/ 2203257 w 2255211"/>
                <a:gd name="connsiteY101" fmla="*/ 150091 h 2283113"/>
                <a:gd name="connsiteX102" fmla="*/ 2180166 w 2255211"/>
                <a:gd name="connsiteY102" fmla="*/ 141432 h 2283113"/>
                <a:gd name="connsiteX103" fmla="*/ 2159961 w 2255211"/>
                <a:gd name="connsiteY103" fmla="*/ 101023 h 2283113"/>
                <a:gd name="connsiteX104" fmla="*/ 2165734 w 2255211"/>
                <a:gd name="connsiteY104" fmla="*/ 49068 h 2283113"/>
                <a:gd name="connsiteX105" fmla="*/ 2168620 w 2255211"/>
                <a:gd name="connsiteY105" fmla="*/ 0 h 2283113"/>
                <a:gd name="connsiteX106" fmla="*/ 2125325 w 2255211"/>
                <a:gd name="connsiteY106" fmla="*/ 5773 h 2283113"/>
                <a:gd name="connsiteX107" fmla="*/ 2087802 w 2255211"/>
                <a:gd name="connsiteY107" fmla="*/ 5773 h 2283113"/>
                <a:gd name="connsiteX108" fmla="*/ 2073370 w 2255211"/>
                <a:gd name="connsiteY108" fmla="*/ 51954 h 2283113"/>
                <a:gd name="connsiteX109" fmla="*/ 2073370 w 2255211"/>
                <a:gd name="connsiteY109" fmla="*/ 51954 h 2283113"/>
                <a:gd name="connsiteX110" fmla="*/ 2041620 w 2255211"/>
                <a:gd name="connsiteY110" fmla="*/ 89477 h 2283113"/>
                <a:gd name="connsiteX111" fmla="*/ 2006984 w 2255211"/>
                <a:gd name="connsiteY111" fmla="*/ 115454 h 2283113"/>
                <a:gd name="connsiteX112" fmla="*/ 2018529 w 2255211"/>
                <a:gd name="connsiteY112" fmla="*/ 147204 h 2283113"/>
                <a:gd name="connsiteX113" fmla="*/ 2006984 w 2255211"/>
                <a:gd name="connsiteY113" fmla="*/ 173182 h 2283113"/>
                <a:gd name="connsiteX114" fmla="*/ 1983893 w 2255211"/>
                <a:gd name="connsiteY114" fmla="*/ 202045 h 2283113"/>
                <a:gd name="connsiteX115" fmla="*/ 1963689 w 2255211"/>
                <a:gd name="connsiteY115" fmla="*/ 204932 h 2283113"/>
                <a:gd name="connsiteX116" fmla="*/ 1963689 w 2255211"/>
                <a:gd name="connsiteY116" fmla="*/ 204932 h 2283113"/>
                <a:gd name="connsiteX117" fmla="*/ 1957916 w 2255211"/>
                <a:gd name="connsiteY117" fmla="*/ 184727 h 2283113"/>
                <a:gd name="connsiteX118" fmla="*/ 1905961 w 2255211"/>
                <a:gd name="connsiteY118" fmla="*/ 239568 h 2283113"/>
                <a:gd name="connsiteX119" fmla="*/ 1905961 w 2255211"/>
                <a:gd name="connsiteY119" fmla="*/ 265545 h 2283113"/>
                <a:gd name="connsiteX120" fmla="*/ 1900189 w 2255211"/>
                <a:gd name="connsiteY120" fmla="*/ 303068 h 2283113"/>
                <a:gd name="connsiteX121" fmla="*/ 1851120 w 2255211"/>
                <a:gd name="connsiteY121" fmla="*/ 331932 h 2283113"/>
                <a:gd name="connsiteX122" fmla="*/ 1776075 w 2255211"/>
                <a:gd name="connsiteY122" fmla="*/ 372341 h 2283113"/>
                <a:gd name="connsiteX123" fmla="*/ 1755870 w 2255211"/>
                <a:gd name="connsiteY123" fmla="*/ 415636 h 2283113"/>
                <a:gd name="connsiteX124" fmla="*/ 1721234 w 2255211"/>
                <a:gd name="connsiteY124" fmla="*/ 404091 h 2283113"/>
                <a:gd name="connsiteX125" fmla="*/ 1614439 w 2255211"/>
                <a:gd name="connsiteY125" fmla="*/ 406977 h 2283113"/>
                <a:gd name="connsiteX126" fmla="*/ 1484552 w 2255211"/>
                <a:gd name="connsiteY126" fmla="*/ 406977 h 2283113"/>
                <a:gd name="connsiteX127" fmla="*/ 1302711 w 2255211"/>
                <a:gd name="connsiteY127" fmla="*/ 406977 h 2283113"/>
                <a:gd name="connsiteX128" fmla="*/ 1092007 w 2255211"/>
                <a:gd name="connsiteY128" fmla="*/ 412750 h 2283113"/>
                <a:gd name="connsiteX129" fmla="*/ 930370 w 2255211"/>
                <a:gd name="connsiteY129" fmla="*/ 404091 h 2283113"/>
                <a:gd name="connsiteX130" fmla="*/ 872643 w 2255211"/>
                <a:gd name="connsiteY130" fmla="*/ 401204 h 2283113"/>
                <a:gd name="connsiteX131" fmla="*/ 786052 w 2255211"/>
                <a:gd name="connsiteY131" fmla="*/ 386773 h 2283113"/>
                <a:gd name="connsiteX132" fmla="*/ 722552 w 2255211"/>
                <a:gd name="connsiteY132" fmla="*/ 381000 h 2283113"/>
                <a:gd name="connsiteX133" fmla="*/ 696575 w 2255211"/>
                <a:gd name="connsiteY133" fmla="*/ 427182 h 2283113"/>
                <a:gd name="connsiteX134" fmla="*/ 656166 w 2255211"/>
                <a:gd name="connsiteY134" fmla="*/ 415636 h 2283113"/>
                <a:gd name="connsiteX135" fmla="*/ 673484 w 2255211"/>
                <a:gd name="connsiteY135" fmla="*/ 479136 h 2283113"/>
                <a:gd name="connsiteX136" fmla="*/ 630189 w 2255211"/>
                <a:gd name="connsiteY136" fmla="*/ 487795 h 2283113"/>
                <a:gd name="connsiteX137" fmla="*/ 396393 w 2255211"/>
                <a:gd name="connsiteY137" fmla="*/ 652317 h 2283113"/>
                <a:gd name="connsiteX138" fmla="*/ 390620 w 2255211"/>
                <a:gd name="connsiteY138" fmla="*/ 874568 h 2283113"/>
                <a:gd name="connsiteX139" fmla="*/ 405052 w 2255211"/>
                <a:gd name="connsiteY139" fmla="*/ 877454 h 2283113"/>
                <a:gd name="connsiteX140" fmla="*/ 465666 w 2255211"/>
                <a:gd name="connsiteY140" fmla="*/ 877454 h 2283113"/>
                <a:gd name="connsiteX141" fmla="*/ 511848 w 2255211"/>
                <a:gd name="connsiteY141" fmla="*/ 952500 h 2283113"/>
                <a:gd name="connsiteX142" fmla="*/ 549370 w 2255211"/>
                <a:gd name="connsiteY142" fmla="*/ 990023 h 2283113"/>
                <a:gd name="connsiteX143" fmla="*/ 534939 w 2255211"/>
                <a:gd name="connsiteY143" fmla="*/ 1053523 h 2283113"/>
                <a:gd name="connsiteX144" fmla="*/ 459893 w 2255211"/>
                <a:gd name="connsiteY144" fmla="*/ 1047750 h 2283113"/>
                <a:gd name="connsiteX145" fmla="*/ 436802 w 2255211"/>
                <a:gd name="connsiteY145" fmla="*/ 1085273 h 2283113"/>
                <a:gd name="connsiteX146" fmla="*/ 396393 w 2255211"/>
                <a:gd name="connsiteY146" fmla="*/ 1065068 h 2283113"/>
                <a:gd name="connsiteX147" fmla="*/ 384848 w 2255211"/>
                <a:gd name="connsiteY147" fmla="*/ 1096818 h 2283113"/>
                <a:gd name="connsiteX148" fmla="*/ 361757 w 2255211"/>
                <a:gd name="connsiteY148" fmla="*/ 1096818 h 2283113"/>
                <a:gd name="connsiteX149" fmla="*/ 315575 w 2255211"/>
                <a:gd name="connsiteY149" fmla="*/ 1143000 h 2283113"/>
                <a:gd name="connsiteX150" fmla="*/ 298257 w 2255211"/>
                <a:gd name="connsiteY150" fmla="*/ 1102591 h 2283113"/>
                <a:gd name="connsiteX151" fmla="*/ 194348 w 2255211"/>
                <a:gd name="connsiteY151" fmla="*/ 1099704 h 2283113"/>
                <a:gd name="connsiteX152" fmla="*/ 130848 w 2255211"/>
                <a:gd name="connsiteY152" fmla="*/ 1105477 h 2283113"/>
                <a:gd name="connsiteX153" fmla="*/ 110644 w 2255211"/>
                <a:gd name="connsiteY153" fmla="*/ 1128568 h 2283113"/>
                <a:gd name="connsiteX154" fmla="*/ 55802 w 2255211"/>
                <a:gd name="connsiteY154" fmla="*/ 1117023 h 2283113"/>
                <a:gd name="connsiteX155" fmla="*/ 3848 w 2255211"/>
                <a:gd name="connsiteY155" fmla="*/ 1148773 h 2283113"/>
                <a:gd name="connsiteX156" fmla="*/ 3848 w 2255211"/>
                <a:gd name="connsiteY156" fmla="*/ 1157433 h 2283113"/>
                <a:gd name="connsiteX157" fmla="*/ 32711 w 2255211"/>
                <a:gd name="connsiteY157" fmla="*/ 1183409 h 2283113"/>
                <a:gd name="connsiteX158" fmla="*/ 101984 w 2255211"/>
                <a:gd name="connsiteY158" fmla="*/ 1218045 h 2283113"/>
                <a:gd name="connsiteX159" fmla="*/ 127961 w 2255211"/>
                <a:gd name="connsiteY159" fmla="*/ 1226704 h 2283113"/>
                <a:gd name="connsiteX160" fmla="*/ 136620 w 2255211"/>
                <a:gd name="connsiteY160" fmla="*/ 1246909 h 2283113"/>
                <a:gd name="connsiteX161" fmla="*/ 171257 w 2255211"/>
                <a:gd name="connsiteY161" fmla="*/ 1272886 h 2283113"/>
                <a:gd name="connsiteX162" fmla="*/ 174143 w 2255211"/>
                <a:gd name="connsiteY162" fmla="*/ 1324841 h 2283113"/>
                <a:gd name="connsiteX163" fmla="*/ 171257 w 2255211"/>
                <a:gd name="connsiteY163" fmla="*/ 1365250 h 2283113"/>
                <a:gd name="connsiteX164" fmla="*/ 205893 w 2255211"/>
                <a:gd name="connsiteY164" fmla="*/ 1385454 h 2283113"/>
                <a:gd name="connsiteX165" fmla="*/ 231870 w 2255211"/>
                <a:gd name="connsiteY165" fmla="*/ 1405659 h 2283113"/>
                <a:gd name="connsiteX166" fmla="*/ 205893 w 2255211"/>
                <a:gd name="connsiteY166" fmla="*/ 1448954 h 2283113"/>
                <a:gd name="connsiteX167" fmla="*/ 182802 w 2255211"/>
                <a:gd name="connsiteY167" fmla="*/ 1483591 h 2283113"/>
                <a:gd name="connsiteX168" fmla="*/ 203007 w 2255211"/>
                <a:gd name="connsiteY168" fmla="*/ 1500909 h 2283113"/>
                <a:gd name="connsiteX169" fmla="*/ 200120 w 2255211"/>
                <a:gd name="connsiteY169" fmla="*/ 1593273 h 2283113"/>
                <a:gd name="connsiteX170" fmla="*/ 217439 w 2255211"/>
                <a:gd name="connsiteY170" fmla="*/ 1607704 h 2283113"/>
                <a:gd name="connsiteX171" fmla="*/ 217439 w 2255211"/>
                <a:gd name="connsiteY171" fmla="*/ 1636568 h 2283113"/>
                <a:gd name="connsiteX172" fmla="*/ 240529 w 2255211"/>
                <a:gd name="connsiteY172" fmla="*/ 1636568 h 2283113"/>
                <a:gd name="connsiteX173" fmla="*/ 266507 w 2255211"/>
                <a:gd name="connsiteY173" fmla="*/ 1587500 h 2283113"/>
                <a:gd name="connsiteX174" fmla="*/ 315575 w 2255211"/>
                <a:gd name="connsiteY174" fmla="*/ 1593272 h 2283113"/>
                <a:gd name="connsiteX175" fmla="*/ 312688 w 2255211"/>
                <a:gd name="connsiteY175" fmla="*/ 1489363 h 2283113"/>
                <a:gd name="connsiteX176" fmla="*/ 361757 w 2255211"/>
                <a:gd name="connsiteY176" fmla="*/ 1495136 h 2283113"/>
                <a:gd name="connsiteX177" fmla="*/ 370416 w 2255211"/>
                <a:gd name="connsiteY177" fmla="*/ 1472045 h 2283113"/>
                <a:gd name="connsiteX178" fmla="*/ 459893 w 2255211"/>
                <a:gd name="connsiteY178" fmla="*/ 1492250 h 2283113"/>
                <a:gd name="connsiteX179" fmla="*/ 436802 w 2255211"/>
                <a:gd name="connsiteY179" fmla="*/ 1622136 h 2283113"/>
                <a:gd name="connsiteX180" fmla="*/ 416598 w 2255211"/>
                <a:gd name="connsiteY180" fmla="*/ 1645228 h 2283113"/>
                <a:gd name="connsiteX181" fmla="*/ 393507 w 2255211"/>
                <a:gd name="connsiteY181" fmla="*/ 1752023 h 2283113"/>
                <a:gd name="connsiteX182" fmla="*/ 442575 w 2255211"/>
                <a:gd name="connsiteY182" fmla="*/ 1757795 h 2283113"/>
                <a:gd name="connsiteX183" fmla="*/ 431029 w 2255211"/>
                <a:gd name="connsiteY183" fmla="*/ 1867477 h 2283113"/>
                <a:gd name="connsiteX184" fmla="*/ 341552 w 2255211"/>
                <a:gd name="connsiteY184" fmla="*/ 1887682 h 2283113"/>
                <a:gd name="connsiteX185" fmla="*/ 318461 w 2255211"/>
                <a:gd name="connsiteY185" fmla="*/ 1913659 h 2283113"/>
                <a:gd name="connsiteX186" fmla="*/ 338666 w 2255211"/>
                <a:gd name="connsiteY186" fmla="*/ 1936750 h 2283113"/>
                <a:gd name="connsiteX187" fmla="*/ 341552 w 2255211"/>
                <a:gd name="connsiteY187" fmla="*/ 2020454 h 2283113"/>
                <a:gd name="connsiteX188" fmla="*/ 355984 w 2255211"/>
                <a:gd name="connsiteY188" fmla="*/ 2037773 h 2283113"/>
                <a:gd name="connsiteX189" fmla="*/ 344438 w 2255211"/>
                <a:gd name="connsiteY189" fmla="*/ 2078181 h 2283113"/>
                <a:gd name="connsiteX190" fmla="*/ 350211 w 2255211"/>
                <a:gd name="connsiteY190" fmla="*/ 2176318 h 2283113"/>
                <a:gd name="connsiteX191" fmla="*/ 399279 w 2255211"/>
                <a:gd name="connsiteY191" fmla="*/ 2187863 h 2283113"/>
                <a:gd name="connsiteX192" fmla="*/ 396394 w 2255211"/>
                <a:gd name="connsiteY192" fmla="*/ 2213841 h 2283113"/>
                <a:gd name="connsiteX193" fmla="*/ 436802 w 2255211"/>
                <a:gd name="connsiteY193" fmla="*/ 2236932 h 2283113"/>
                <a:gd name="connsiteX194" fmla="*/ 462779 w 2255211"/>
                <a:gd name="connsiteY194" fmla="*/ 2283113 h 2283113"/>
                <a:gd name="connsiteX195" fmla="*/ 482984 w 2255211"/>
                <a:gd name="connsiteY195" fmla="*/ 2271568 h 2283113"/>
                <a:gd name="connsiteX0" fmla="*/ 482984 w 2255211"/>
                <a:gd name="connsiteY0" fmla="*/ 2271568 h 2283113"/>
                <a:gd name="connsiteX1" fmla="*/ 494529 w 2255211"/>
                <a:gd name="connsiteY1" fmla="*/ 2193636 h 2283113"/>
                <a:gd name="connsiteX2" fmla="*/ 503189 w 2255211"/>
                <a:gd name="connsiteY2" fmla="*/ 2167659 h 2283113"/>
                <a:gd name="connsiteX3" fmla="*/ 526279 w 2255211"/>
                <a:gd name="connsiteY3" fmla="*/ 2167659 h 2283113"/>
                <a:gd name="connsiteX4" fmla="*/ 552257 w 2255211"/>
                <a:gd name="connsiteY4" fmla="*/ 2150341 h 2283113"/>
                <a:gd name="connsiteX5" fmla="*/ 598439 w 2255211"/>
                <a:gd name="connsiteY5" fmla="*/ 2144569 h 2283113"/>
                <a:gd name="connsiteX6" fmla="*/ 633075 w 2255211"/>
                <a:gd name="connsiteY6" fmla="*/ 2101273 h 2283113"/>
                <a:gd name="connsiteX7" fmla="*/ 667711 w 2255211"/>
                <a:gd name="connsiteY7" fmla="*/ 2124363 h 2283113"/>
                <a:gd name="connsiteX8" fmla="*/ 699461 w 2255211"/>
                <a:gd name="connsiteY8" fmla="*/ 2098386 h 2283113"/>
                <a:gd name="connsiteX9" fmla="*/ 719665 w 2255211"/>
                <a:gd name="connsiteY9" fmla="*/ 2049318 h 2283113"/>
                <a:gd name="connsiteX10" fmla="*/ 751416 w 2255211"/>
                <a:gd name="connsiteY10" fmla="*/ 2060863 h 2283113"/>
                <a:gd name="connsiteX11" fmla="*/ 751416 w 2255211"/>
                <a:gd name="connsiteY11" fmla="*/ 2029113 h 2283113"/>
                <a:gd name="connsiteX12" fmla="*/ 728325 w 2255211"/>
                <a:gd name="connsiteY12" fmla="*/ 2000250 h 2283113"/>
                <a:gd name="connsiteX13" fmla="*/ 687916 w 2255211"/>
                <a:gd name="connsiteY13" fmla="*/ 1988704 h 2283113"/>
                <a:gd name="connsiteX14" fmla="*/ 702348 w 2255211"/>
                <a:gd name="connsiteY14" fmla="*/ 1913659 h 2283113"/>
                <a:gd name="connsiteX15" fmla="*/ 754302 w 2255211"/>
                <a:gd name="connsiteY15" fmla="*/ 1928091 h 2283113"/>
                <a:gd name="connsiteX16" fmla="*/ 762961 w 2255211"/>
                <a:gd name="connsiteY16" fmla="*/ 1899227 h 2283113"/>
                <a:gd name="connsiteX17" fmla="*/ 800484 w 2255211"/>
                <a:gd name="connsiteY17" fmla="*/ 1913659 h 2283113"/>
                <a:gd name="connsiteX18" fmla="*/ 812029 w 2255211"/>
                <a:gd name="connsiteY18" fmla="*/ 1879023 h 2283113"/>
                <a:gd name="connsiteX19" fmla="*/ 849552 w 2255211"/>
                <a:gd name="connsiteY19" fmla="*/ 1879023 h 2283113"/>
                <a:gd name="connsiteX20" fmla="*/ 866870 w 2255211"/>
                <a:gd name="connsiteY20" fmla="*/ 1884795 h 2283113"/>
                <a:gd name="connsiteX21" fmla="*/ 866870 w 2255211"/>
                <a:gd name="connsiteY21" fmla="*/ 1916545 h 2283113"/>
                <a:gd name="connsiteX22" fmla="*/ 915939 w 2255211"/>
                <a:gd name="connsiteY22" fmla="*/ 1930977 h 2283113"/>
                <a:gd name="connsiteX23" fmla="*/ 924598 w 2255211"/>
                <a:gd name="connsiteY23" fmla="*/ 1899227 h 2283113"/>
                <a:gd name="connsiteX24" fmla="*/ 1011189 w 2255211"/>
                <a:gd name="connsiteY24" fmla="*/ 1919432 h 2283113"/>
                <a:gd name="connsiteX25" fmla="*/ 1040052 w 2255211"/>
                <a:gd name="connsiteY25" fmla="*/ 1930977 h 2283113"/>
                <a:gd name="connsiteX26" fmla="*/ 1063143 w 2255211"/>
                <a:gd name="connsiteY26" fmla="*/ 1902113 h 2283113"/>
                <a:gd name="connsiteX27" fmla="*/ 1083348 w 2255211"/>
                <a:gd name="connsiteY27" fmla="*/ 1858818 h 2283113"/>
                <a:gd name="connsiteX28" fmla="*/ 1100666 w 2255211"/>
                <a:gd name="connsiteY28" fmla="*/ 1876136 h 2283113"/>
                <a:gd name="connsiteX29" fmla="*/ 1126643 w 2255211"/>
                <a:gd name="connsiteY29" fmla="*/ 1867477 h 2283113"/>
                <a:gd name="connsiteX30" fmla="*/ 1135302 w 2255211"/>
                <a:gd name="connsiteY30" fmla="*/ 1832841 h 2283113"/>
                <a:gd name="connsiteX31" fmla="*/ 1181484 w 2255211"/>
                <a:gd name="connsiteY31" fmla="*/ 1855932 h 2283113"/>
                <a:gd name="connsiteX32" fmla="*/ 1187257 w 2255211"/>
                <a:gd name="connsiteY32" fmla="*/ 1783773 h 2283113"/>
                <a:gd name="connsiteX33" fmla="*/ 1213234 w 2255211"/>
                <a:gd name="connsiteY33" fmla="*/ 1801091 h 2283113"/>
                <a:gd name="connsiteX34" fmla="*/ 1224779 w 2255211"/>
                <a:gd name="connsiteY34" fmla="*/ 1769341 h 2283113"/>
                <a:gd name="connsiteX35" fmla="*/ 1302711 w 2255211"/>
                <a:gd name="connsiteY35" fmla="*/ 1783773 h 2283113"/>
                <a:gd name="connsiteX36" fmla="*/ 1383529 w 2255211"/>
                <a:gd name="connsiteY36" fmla="*/ 1780886 h 2283113"/>
                <a:gd name="connsiteX37" fmla="*/ 1447029 w 2255211"/>
                <a:gd name="connsiteY37" fmla="*/ 1780886 h 2283113"/>
                <a:gd name="connsiteX38" fmla="*/ 1484552 w 2255211"/>
                <a:gd name="connsiteY38" fmla="*/ 1769341 h 2283113"/>
                <a:gd name="connsiteX39" fmla="*/ 1524961 w 2255211"/>
                <a:gd name="connsiteY39" fmla="*/ 1746250 h 2283113"/>
                <a:gd name="connsiteX40" fmla="*/ 1504757 w 2255211"/>
                <a:gd name="connsiteY40" fmla="*/ 1717386 h 2283113"/>
                <a:gd name="connsiteX41" fmla="*/ 1524961 w 2255211"/>
                <a:gd name="connsiteY41" fmla="*/ 1688523 h 2283113"/>
                <a:gd name="connsiteX42" fmla="*/ 1524961 w 2255211"/>
                <a:gd name="connsiteY42" fmla="*/ 1651000 h 2283113"/>
                <a:gd name="connsiteX43" fmla="*/ 1516302 w 2255211"/>
                <a:gd name="connsiteY43" fmla="*/ 1627909 h 2283113"/>
                <a:gd name="connsiteX44" fmla="*/ 1542279 w 2255211"/>
                <a:gd name="connsiteY44" fmla="*/ 1593273 h 2283113"/>
                <a:gd name="connsiteX45" fmla="*/ 1542279 w 2255211"/>
                <a:gd name="connsiteY45" fmla="*/ 1558636 h 2283113"/>
                <a:gd name="connsiteX46" fmla="*/ 1522075 w 2255211"/>
                <a:gd name="connsiteY46" fmla="*/ 1526886 h 2283113"/>
                <a:gd name="connsiteX47" fmla="*/ 1522075 w 2255211"/>
                <a:gd name="connsiteY47" fmla="*/ 1500909 h 2283113"/>
                <a:gd name="connsiteX48" fmla="*/ 1524961 w 2255211"/>
                <a:gd name="connsiteY48" fmla="*/ 1469159 h 2283113"/>
                <a:gd name="connsiteX49" fmla="*/ 1504757 w 2255211"/>
                <a:gd name="connsiteY49" fmla="*/ 1434523 h 2283113"/>
                <a:gd name="connsiteX50" fmla="*/ 1501870 w 2255211"/>
                <a:gd name="connsiteY50" fmla="*/ 1414318 h 2283113"/>
                <a:gd name="connsiteX51" fmla="*/ 1522075 w 2255211"/>
                <a:gd name="connsiteY51" fmla="*/ 1368136 h 2283113"/>
                <a:gd name="connsiteX52" fmla="*/ 1510529 w 2255211"/>
                <a:gd name="connsiteY52" fmla="*/ 1336386 h 2283113"/>
                <a:gd name="connsiteX53" fmla="*/ 1527848 w 2255211"/>
                <a:gd name="connsiteY53" fmla="*/ 1304636 h 2283113"/>
                <a:gd name="connsiteX54" fmla="*/ 1533620 w 2255211"/>
                <a:gd name="connsiteY54" fmla="*/ 1261341 h 2283113"/>
                <a:gd name="connsiteX55" fmla="*/ 1533620 w 2255211"/>
                <a:gd name="connsiteY55" fmla="*/ 1223818 h 2283113"/>
                <a:gd name="connsiteX56" fmla="*/ 1571143 w 2255211"/>
                <a:gd name="connsiteY56" fmla="*/ 1166091 h 2283113"/>
                <a:gd name="connsiteX57" fmla="*/ 1556711 w 2255211"/>
                <a:gd name="connsiteY57" fmla="*/ 1148773 h 2283113"/>
                <a:gd name="connsiteX58" fmla="*/ 1536507 w 2255211"/>
                <a:gd name="connsiteY58" fmla="*/ 1131454 h 2283113"/>
                <a:gd name="connsiteX59" fmla="*/ 1542279 w 2255211"/>
                <a:gd name="connsiteY59" fmla="*/ 1096818 h 2283113"/>
                <a:gd name="connsiteX60" fmla="*/ 1542279 w 2255211"/>
                <a:gd name="connsiteY60" fmla="*/ 1076613 h 2283113"/>
                <a:gd name="connsiteX61" fmla="*/ 1530734 w 2255211"/>
                <a:gd name="connsiteY61" fmla="*/ 1059295 h 2283113"/>
                <a:gd name="connsiteX62" fmla="*/ 1553825 w 2255211"/>
                <a:gd name="connsiteY62" fmla="*/ 1030432 h 2283113"/>
                <a:gd name="connsiteX63" fmla="*/ 1545166 w 2255211"/>
                <a:gd name="connsiteY63" fmla="*/ 995795 h 2283113"/>
                <a:gd name="connsiteX64" fmla="*/ 1585575 w 2255211"/>
                <a:gd name="connsiteY64" fmla="*/ 943841 h 2283113"/>
                <a:gd name="connsiteX65" fmla="*/ 1623098 w 2255211"/>
                <a:gd name="connsiteY65" fmla="*/ 914977 h 2283113"/>
                <a:gd name="connsiteX66" fmla="*/ 1643302 w 2255211"/>
                <a:gd name="connsiteY66" fmla="*/ 958273 h 2283113"/>
                <a:gd name="connsiteX67" fmla="*/ 1666393 w 2255211"/>
                <a:gd name="connsiteY67" fmla="*/ 949613 h 2283113"/>
                <a:gd name="connsiteX68" fmla="*/ 1672166 w 2255211"/>
                <a:gd name="connsiteY68" fmla="*/ 935182 h 2283113"/>
                <a:gd name="connsiteX69" fmla="*/ 1698143 w 2255211"/>
                <a:gd name="connsiteY69" fmla="*/ 906318 h 2283113"/>
                <a:gd name="connsiteX70" fmla="*/ 1727007 w 2255211"/>
                <a:gd name="connsiteY70" fmla="*/ 883227 h 2283113"/>
                <a:gd name="connsiteX71" fmla="*/ 1735666 w 2255211"/>
                <a:gd name="connsiteY71" fmla="*/ 863023 h 2283113"/>
                <a:gd name="connsiteX72" fmla="*/ 1729893 w 2255211"/>
                <a:gd name="connsiteY72" fmla="*/ 842818 h 2283113"/>
                <a:gd name="connsiteX73" fmla="*/ 1758757 w 2255211"/>
                <a:gd name="connsiteY73" fmla="*/ 782204 h 2283113"/>
                <a:gd name="connsiteX74" fmla="*/ 1796279 w 2255211"/>
                <a:gd name="connsiteY74" fmla="*/ 747568 h 2283113"/>
                <a:gd name="connsiteX75" fmla="*/ 1856893 w 2255211"/>
                <a:gd name="connsiteY75" fmla="*/ 718704 h 2283113"/>
                <a:gd name="connsiteX76" fmla="*/ 1894416 w 2255211"/>
                <a:gd name="connsiteY76" fmla="*/ 698500 h 2283113"/>
                <a:gd name="connsiteX77" fmla="*/ 1897302 w 2255211"/>
                <a:gd name="connsiteY77" fmla="*/ 658091 h 2283113"/>
                <a:gd name="connsiteX78" fmla="*/ 1917507 w 2255211"/>
                <a:gd name="connsiteY78" fmla="*/ 620568 h 2283113"/>
                <a:gd name="connsiteX79" fmla="*/ 1934825 w 2255211"/>
                <a:gd name="connsiteY79" fmla="*/ 609023 h 2283113"/>
                <a:gd name="connsiteX80" fmla="*/ 1949257 w 2255211"/>
                <a:gd name="connsiteY80" fmla="*/ 571500 h 2283113"/>
                <a:gd name="connsiteX81" fmla="*/ 1972348 w 2255211"/>
                <a:gd name="connsiteY81" fmla="*/ 539750 h 2283113"/>
                <a:gd name="connsiteX82" fmla="*/ 2015643 w 2255211"/>
                <a:gd name="connsiteY82" fmla="*/ 510886 h 2283113"/>
                <a:gd name="connsiteX83" fmla="*/ 2056052 w 2255211"/>
                <a:gd name="connsiteY83" fmla="*/ 496454 h 2283113"/>
                <a:gd name="connsiteX84" fmla="*/ 2076257 w 2255211"/>
                <a:gd name="connsiteY84" fmla="*/ 470477 h 2283113"/>
                <a:gd name="connsiteX85" fmla="*/ 2102234 w 2255211"/>
                <a:gd name="connsiteY85" fmla="*/ 453159 h 2283113"/>
                <a:gd name="connsiteX86" fmla="*/ 2142643 w 2255211"/>
                <a:gd name="connsiteY86" fmla="*/ 432954 h 2283113"/>
                <a:gd name="connsiteX87" fmla="*/ 2142643 w 2255211"/>
                <a:gd name="connsiteY87" fmla="*/ 401204 h 2283113"/>
                <a:gd name="connsiteX88" fmla="*/ 2145529 w 2255211"/>
                <a:gd name="connsiteY88" fmla="*/ 369454 h 2283113"/>
                <a:gd name="connsiteX89" fmla="*/ 2177279 w 2255211"/>
                <a:gd name="connsiteY89" fmla="*/ 337704 h 2283113"/>
                <a:gd name="connsiteX90" fmla="*/ 2209029 w 2255211"/>
                <a:gd name="connsiteY90" fmla="*/ 314613 h 2283113"/>
                <a:gd name="connsiteX91" fmla="*/ 2220575 w 2255211"/>
                <a:gd name="connsiteY91" fmla="*/ 294409 h 2283113"/>
                <a:gd name="connsiteX92" fmla="*/ 2240779 w 2255211"/>
                <a:gd name="connsiteY92" fmla="*/ 279977 h 2283113"/>
                <a:gd name="connsiteX93" fmla="*/ 2240779 w 2255211"/>
                <a:gd name="connsiteY93" fmla="*/ 259773 h 2283113"/>
                <a:gd name="connsiteX94" fmla="*/ 2223461 w 2255211"/>
                <a:gd name="connsiteY94" fmla="*/ 245341 h 2283113"/>
                <a:gd name="connsiteX95" fmla="*/ 2223461 w 2255211"/>
                <a:gd name="connsiteY95" fmla="*/ 245341 h 2283113"/>
                <a:gd name="connsiteX96" fmla="*/ 2235007 w 2255211"/>
                <a:gd name="connsiteY96" fmla="*/ 228023 h 2283113"/>
                <a:gd name="connsiteX97" fmla="*/ 2255211 w 2255211"/>
                <a:gd name="connsiteY97" fmla="*/ 207818 h 2283113"/>
                <a:gd name="connsiteX98" fmla="*/ 2246552 w 2255211"/>
                <a:gd name="connsiteY98" fmla="*/ 187613 h 2283113"/>
                <a:gd name="connsiteX99" fmla="*/ 2243666 w 2255211"/>
                <a:gd name="connsiteY99" fmla="*/ 147204 h 2283113"/>
                <a:gd name="connsiteX100" fmla="*/ 2243666 w 2255211"/>
                <a:gd name="connsiteY100" fmla="*/ 147204 h 2283113"/>
                <a:gd name="connsiteX101" fmla="*/ 2203257 w 2255211"/>
                <a:gd name="connsiteY101" fmla="*/ 150091 h 2283113"/>
                <a:gd name="connsiteX102" fmla="*/ 2180166 w 2255211"/>
                <a:gd name="connsiteY102" fmla="*/ 141432 h 2283113"/>
                <a:gd name="connsiteX103" fmla="*/ 2159961 w 2255211"/>
                <a:gd name="connsiteY103" fmla="*/ 101023 h 2283113"/>
                <a:gd name="connsiteX104" fmla="*/ 2165734 w 2255211"/>
                <a:gd name="connsiteY104" fmla="*/ 49068 h 2283113"/>
                <a:gd name="connsiteX105" fmla="*/ 2168620 w 2255211"/>
                <a:gd name="connsiteY105" fmla="*/ 0 h 2283113"/>
                <a:gd name="connsiteX106" fmla="*/ 2125325 w 2255211"/>
                <a:gd name="connsiteY106" fmla="*/ 5773 h 2283113"/>
                <a:gd name="connsiteX107" fmla="*/ 2087802 w 2255211"/>
                <a:gd name="connsiteY107" fmla="*/ 5773 h 2283113"/>
                <a:gd name="connsiteX108" fmla="*/ 2073370 w 2255211"/>
                <a:gd name="connsiteY108" fmla="*/ 51954 h 2283113"/>
                <a:gd name="connsiteX109" fmla="*/ 2073370 w 2255211"/>
                <a:gd name="connsiteY109" fmla="*/ 51954 h 2283113"/>
                <a:gd name="connsiteX110" fmla="*/ 2041620 w 2255211"/>
                <a:gd name="connsiteY110" fmla="*/ 89477 h 2283113"/>
                <a:gd name="connsiteX111" fmla="*/ 2006984 w 2255211"/>
                <a:gd name="connsiteY111" fmla="*/ 115454 h 2283113"/>
                <a:gd name="connsiteX112" fmla="*/ 2018529 w 2255211"/>
                <a:gd name="connsiteY112" fmla="*/ 147204 h 2283113"/>
                <a:gd name="connsiteX113" fmla="*/ 2006984 w 2255211"/>
                <a:gd name="connsiteY113" fmla="*/ 173182 h 2283113"/>
                <a:gd name="connsiteX114" fmla="*/ 1983893 w 2255211"/>
                <a:gd name="connsiteY114" fmla="*/ 202045 h 2283113"/>
                <a:gd name="connsiteX115" fmla="*/ 1963689 w 2255211"/>
                <a:gd name="connsiteY115" fmla="*/ 204932 h 2283113"/>
                <a:gd name="connsiteX116" fmla="*/ 1963689 w 2255211"/>
                <a:gd name="connsiteY116" fmla="*/ 204932 h 2283113"/>
                <a:gd name="connsiteX117" fmla="*/ 1957916 w 2255211"/>
                <a:gd name="connsiteY117" fmla="*/ 184727 h 2283113"/>
                <a:gd name="connsiteX118" fmla="*/ 1905961 w 2255211"/>
                <a:gd name="connsiteY118" fmla="*/ 239568 h 2283113"/>
                <a:gd name="connsiteX119" fmla="*/ 1905961 w 2255211"/>
                <a:gd name="connsiteY119" fmla="*/ 265545 h 2283113"/>
                <a:gd name="connsiteX120" fmla="*/ 1900189 w 2255211"/>
                <a:gd name="connsiteY120" fmla="*/ 303068 h 2283113"/>
                <a:gd name="connsiteX121" fmla="*/ 1851120 w 2255211"/>
                <a:gd name="connsiteY121" fmla="*/ 331932 h 2283113"/>
                <a:gd name="connsiteX122" fmla="*/ 1776075 w 2255211"/>
                <a:gd name="connsiteY122" fmla="*/ 372341 h 2283113"/>
                <a:gd name="connsiteX123" fmla="*/ 1755870 w 2255211"/>
                <a:gd name="connsiteY123" fmla="*/ 415636 h 2283113"/>
                <a:gd name="connsiteX124" fmla="*/ 1721234 w 2255211"/>
                <a:gd name="connsiteY124" fmla="*/ 404091 h 2283113"/>
                <a:gd name="connsiteX125" fmla="*/ 1614439 w 2255211"/>
                <a:gd name="connsiteY125" fmla="*/ 406977 h 2283113"/>
                <a:gd name="connsiteX126" fmla="*/ 1484552 w 2255211"/>
                <a:gd name="connsiteY126" fmla="*/ 406977 h 2283113"/>
                <a:gd name="connsiteX127" fmla="*/ 1302711 w 2255211"/>
                <a:gd name="connsiteY127" fmla="*/ 406977 h 2283113"/>
                <a:gd name="connsiteX128" fmla="*/ 1092007 w 2255211"/>
                <a:gd name="connsiteY128" fmla="*/ 412750 h 2283113"/>
                <a:gd name="connsiteX129" fmla="*/ 930370 w 2255211"/>
                <a:gd name="connsiteY129" fmla="*/ 404091 h 2283113"/>
                <a:gd name="connsiteX130" fmla="*/ 872643 w 2255211"/>
                <a:gd name="connsiteY130" fmla="*/ 401204 h 2283113"/>
                <a:gd name="connsiteX131" fmla="*/ 786052 w 2255211"/>
                <a:gd name="connsiteY131" fmla="*/ 386773 h 2283113"/>
                <a:gd name="connsiteX132" fmla="*/ 722552 w 2255211"/>
                <a:gd name="connsiteY132" fmla="*/ 381000 h 2283113"/>
                <a:gd name="connsiteX133" fmla="*/ 696575 w 2255211"/>
                <a:gd name="connsiteY133" fmla="*/ 427182 h 2283113"/>
                <a:gd name="connsiteX134" fmla="*/ 656166 w 2255211"/>
                <a:gd name="connsiteY134" fmla="*/ 415636 h 2283113"/>
                <a:gd name="connsiteX135" fmla="*/ 673484 w 2255211"/>
                <a:gd name="connsiteY135" fmla="*/ 479136 h 2283113"/>
                <a:gd name="connsiteX136" fmla="*/ 630189 w 2255211"/>
                <a:gd name="connsiteY136" fmla="*/ 487795 h 2283113"/>
                <a:gd name="connsiteX137" fmla="*/ 396393 w 2255211"/>
                <a:gd name="connsiteY137" fmla="*/ 652317 h 2283113"/>
                <a:gd name="connsiteX138" fmla="*/ 390620 w 2255211"/>
                <a:gd name="connsiteY138" fmla="*/ 874568 h 2283113"/>
                <a:gd name="connsiteX139" fmla="*/ 405052 w 2255211"/>
                <a:gd name="connsiteY139" fmla="*/ 877454 h 2283113"/>
                <a:gd name="connsiteX140" fmla="*/ 465666 w 2255211"/>
                <a:gd name="connsiteY140" fmla="*/ 877454 h 2283113"/>
                <a:gd name="connsiteX141" fmla="*/ 511848 w 2255211"/>
                <a:gd name="connsiteY141" fmla="*/ 952500 h 2283113"/>
                <a:gd name="connsiteX142" fmla="*/ 549370 w 2255211"/>
                <a:gd name="connsiteY142" fmla="*/ 990023 h 2283113"/>
                <a:gd name="connsiteX143" fmla="*/ 534939 w 2255211"/>
                <a:gd name="connsiteY143" fmla="*/ 1053523 h 2283113"/>
                <a:gd name="connsiteX144" fmla="*/ 459893 w 2255211"/>
                <a:gd name="connsiteY144" fmla="*/ 1047750 h 2283113"/>
                <a:gd name="connsiteX145" fmla="*/ 436802 w 2255211"/>
                <a:gd name="connsiteY145" fmla="*/ 1085273 h 2283113"/>
                <a:gd name="connsiteX146" fmla="*/ 396393 w 2255211"/>
                <a:gd name="connsiteY146" fmla="*/ 1065068 h 2283113"/>
                <a:gd name="connsiteX147" fmla="*/ 384848 w 2255211"/>
                <a:gd name="connsiteY147" fmla="*/ 1096818 h 2283113"/>
                <a:gd name="connsiteX148" fmla="*/ 361757 w 2255211"/>
                <a:gd name="connsiteY148" fmla="*/ 1096818 h 2283113"/>
                <a:gd name="connsiteX149" fmla="*/ 315575 w 2255211"/>
                <a:gd name="connsiteY149" fmla="*/ 1143000 h 2283113"/>
                <a:gd name="connsiteX150" fmla="*/ 298257 w 2255211"/>
                <a:gd name="connsiteY150" fmla="*/ 1102591 h 2283113"/>
                <a:gd name="connsiteX151" fmla="*/ 194348 w 2255211"/>
                <a:gd name="connsiteY151" fmla="*/ 1099704 h 2283113"/>
                <a:gd name="connsiteX152" fmla="*/ 130848 w 2255211"/>
                <a:gd name="connsiteY152" fmla="*/ 1105477 h 2283113"/>
                <a:gd name="connsiteX153" fmla="*/ 110644 w 2255211"/>
                <a:gd name="connsiteY153" fmla="*/ 1128568 h 2283113"/>
                <a:gd name="connsiteX154" fmla="*/ 55802 w 2255211"/>
                <a:gd name="connsiteY154" fmla="*/ 1117023 h 2283113"/>
                <a:gd name="connsiteX155" fmla="*/ 3848 w 2255211"/>
                <a:gd name="connsiteY155" fmla="*/ 1148773 h 2283113"/>
                <a:gd name="connsiteX156" fmla="*/ 3848 w 2255211"/>
                <a:gd name="connsiteY156" fmla="*/ 1157433 h 2283113"/>
                <a:gd name="connsiteX157" fmla="*/ 32711 w 2255211"/>
                <a:gd name="connsiteY157" fmla="*/ 1183409 h 2283113"/>
                <a:gd name="connsiteX158" fmla="*/ 101984 w 2255211"/>
                <a:gd name="connsiteY158" fmla="*/ 1218045 h 2283113"/>
                <a:gd name="connsiteX159" fmla="*/ 127961 w 2255211"/>
                <a:gd name="connsiteY159" fmla="*/ 1226704 h 2283113"/>
                <a:gd name="connsiteX160" fmla="*/ 136620 w 2255211"/>
                <a:gd name="connsiteY160" fmla="*/ 1246909 h 2283113"/>
                <a:gd name="connsiteX161" fmla="*/ 171257 w 2255211"/>
                <a:gd name="connsiteY161" fmla="*/ 1272886 h 2283113"/>
                <a:gd name="connsiteX162" fmla="*/ 174143 w 2255211"/>
                <a:gd name="connsiteY162" fmla="*/ 1324841 h 2283113"/>
                <a:gd name="connsiteX163" fmla="*/ 171257 w 2255211"/>
                <a:gd name="connsiteY163" fmla="*/ 1365250 h 2283113"/>
                <a:gd name="connsiteX164" fmla="*/ 205893 w 2255211"/>
                <a:gd name="connsiteY164" fmla="*/ 1385454 h 2283113"/>
                <a:gd name="connsiteX165" fmla="*/ 231870 w 2255211"/>
                <a:gd name="connsiteY165" fmla="*/ 1405659 h 2283113"/>
                <a:gd name="connsiteX166" fmla="*/ 205893 w 2255211"/>
                <a:gd name="connsiteY166" fmla="*/ 1448954 h 2283113"/>
                <a:gd name="connsiteX167" fmla="*/ 182802 w 2255211"/>
                <a:gd name="connsiteY167" fmla="*/ 1483591 h 2283113"/>
                <a:gd name="connsiteX168" fmla="*/ 203007 w 2255211"/>
                <a:gd name="connsiteY168" fmla="*/ 1500909 h 2283113"/>
                <a:gd name="connsiteX169" fmla="*/ 200120 w 2255211"/>
                <a:gd name="connsiteY169" fmla="*/ 1593273 h 2283113"/>
                <a:gd name="connsiteX170" fmla="*/ 217439 w 2255211"/>
                <a:gd name="connsiteY170" fmla="*/ 1607704 h 2283113"/>
                <a:gd name="connsiteX171" fmla="*/ 217439 w 2255211"/>
                <a:gd name="connsiteY171" fmla="*/ 1636568 h 2283113"/>
                <a:gd name="connsiteX172" fmla="*/ 240529 w 2255211"/>
                <a:gd name="connsiteY172" fmla="*/ 1636568 h 2283113"/>
                <a:gd name="connsiteX173" fmla="*/ 266507 w 2255211"/>
                <a:gd name="connsiteY173" fmla="*/ 1587500 h 2283113"/>
                <a:gd name="connsiteX174" fmla="*/ 315575 w 2255211"/>
                <a:gd name="connsiteY174" fmla="*/ 1593272 h 2283113"/>
                <a:gd name="connsiteX175" fmla="*/ 312688 w 2255211"/>
                <a:gd name="connsiteY175" fmla="*/ 1489363 h 2283113"/>
                <a:gd name="connsiteX176" fmla="*/ 361757 w 2255211"/>
                <a:gd name="connsiteY176" fmla="*/ 1506681 h 2283113"/>
                <a:gd name="connsiteX177" fmla="*/ 370416 w 2255211"/>
                <a:gd name="connsiteY177" fmla="*/ 1472045 h 2283113"/>
                <a:gd name="connsiteX178" fmla="*/ 459893 w 2255211"/>
                <a:gd name="connsiteY178" fmla="*/ 1492250 h 2283113"/>
                <a:gd name="connsiteX179" fmla="*/ 436802 w 2255211"/>
                <a:gd name="connsiteY179" fmla="*/ 1622136 h 2283113"/>
                <a:gd name="connsiteX180" fmla="*/ 416598 w 2255211"/>
                <a:gd name="connsiteY180" fmla="*/ 1645228 h 2283113"/>
                <a:gd name="connsiteX181" fmla="*/ 393507 w 2255211"/>
                <a:gd name="connsiteY181" fmla="*/ 1752023 h 2283113"/>
                <a:gd name="connsiteX182" fmla="*/ 442575 w 2255211"/>
                <a:gd name="connsiteY182" fmla="*/ 1757795 h 2283113"/>
                <a:gd name="connsiteX183" fmla="*/ 431029 w 2255211"/>
                <a:gd name="connsiteY183" fmla="*/ 1867477 h 2283113"/>
                <a:gd name="connsiteX184" fmla="*/ 341552 w 2255211"/>
                <a:gd name="connsiteY184" fmla="*/ 1887682 h 2283113"/>
                <a:gd name="connsiteX185" fmla="*/ 318461 w 2255211"/>
                <a:gd name="connsiteY185" fmla="*/ 1913659 h 2283113"/>
                <a:gd name="connsiteX186" fmla="*/ 338666 w 2255211"/>
                <a:gd name="connsiteY186" fmla="*/ 1936750 h 2283113"/>
                <a:gd name="connsiteX187" fmla="*/ 341552 w 2255211"/>
                <a:gd name="connsiteY187" fmla="*/ 2020454 h 2283113"/>
                <a:gd name="connsiteX188" fmla="*/ 355984 w 2255211"/>
                <a:gd name="connsiteY188" fmla="*/ 2037773 h 2283113"/>
                <a:gd name="connsiteX189" fmla="*/ 344438 w 2255211"/>
                <a:gd name="connsiteY189" fmla="*/ 2078181 h 2283113"/>
                <a:gd name="connsiteX190" fmla="*/ 350211 w 2255211"/>
                <a:gd name="connsiteY190" fmla="*/ 2176318 h 2283113"/>
                <a:gd name="connsiteX191" fmla="*/ 399279 w 2255211"/>
                <a:gd name="connsiteY191" fmla="*/ 2187863 h 2283113"/>
                <a:gd name="connsiteX192" fmla="*/ 396394 w 2255211"/>
                <a:gd name="connsiteY192" fmla="*/ 2213841 h 2283113"/>
                <a:gd name="connsiteX193" fmla="*/ 436802 w 2255211"/>
                <a:gd name="connsiteY193" fmla="*/ 2236932 h 2283113"/>
                <a:gd name="connsiteX194" fmla="*/ 462779 w 2255211"/>
                <a:gd name="connsiteY194" fmla="*/ 2283113 h 2283113"/>
                <a:gd name="connsiteX195" fmla="*/ 482984 w 2255211"/>
                <a:gd name="connsiteY195" fmla="*/ 2271568 h 2283113"/>
                <a:gd name="connsiteX0" fmla="*/ 482984 w 2255211"/>
                <a:gd name="connsiteY0" fmla="*/ 2271568 h 2283113"/>
                <a:gd name="connsiteX1" fmla="*/ 494529 w 2255211"/>
                <a:gd name="connsiteY1" fmla="*/ 2193636 h 2283113"/>
                <a:gd name="connsiteX2" fmla="*/ 503189 w 2255211"/>
                <a:gd name="connsiteY2" fmla="*/ 2167659 h 2283113"/>
                <a:gd name="connsiteX3" fmla="*/ 526279 w 2255211"/>
                <a:gd name="connsiteY3" fmla="*/ 2167659 h 2283113"/>
                <a:gd name="connsiteX4" fmla="*/ 552257 w 2255211"/>
                <a:gd name="connsiteY4" fmla="*/ 2150341 h 2283113"/>
                <a:gd name="connsiteX5" fmla="*/ 598439 w 2255211"/>
                <a:gd name="connsiteY5" fmla="*/ 2144569 h 2283113"/>
                <a:gd name="connsiteX6" fmla="*/ 633075 w 2255211"/>
                <a:gd name="connsiteY6" fmla="*/ 2101273 h 2283113"/>
                <a:gd name="connsiteX7" fmla="*/ 667711 w 2255211"/>
                <a:gd name="connsiteY7" fmla="*/ 2124363 h 2283113"/>
                <a:gd name="connsiteX8" fmla="*/ 699461 w 2255211"/>
                <a:gd name="connsiteY8" fmla="*/ 2098386 h 2283113"/>
                <a:gd name="connsiteX9" fmla="*/ 719665 w 2255211"/>
                <a:gd name="connsiteY9" fmla="*/ 2049318 h 2283113"/>
                <a:gd name="connsiteX10" fmla="*/ 751416 w 2255211"/>
                <a:gd name="connsiteY10" fmla="*/ 2060863 h 2283113"/>
                <a:gd name="connsiteX11" fmla="*/ 751416 w 2255211"/>
                <a:gd name="connsiteY11" fmla="*/ 2029113 h 2283113"/>
                <a:gd name="connsiteX12" fmla="*/ 728325 w 2255211"/>
                <a:gd name="connsiteY12" fmla="*/ 2000250 h 2283113"/>
                <a:gd name="connsiteX13" fmla="*/ 687916 w 2255211"/>
                <a:gd name="connsiteY13" fmla="*/ 1988704 h 2283113"/>
                <a:gd name="connsiteX14" fmla="*/ 702348 w 2255211"/>
                <a:gd name="connsiteY14" fmla="*/ 1913659 h 2283113"/>
                <a:gd name="connsiteX15" fmla="*/ 754302 w 2255211"/>
                <a:gd name="connsiteY15" fmla="*/ 1928091 h 2283113"/>
                <a:gd name="connsiteX16" fmla="*/ 762961 w 2255211"/>
                <a:gd name="connsiteY16" fmla="*/ 1899227 h 2283113"/>
                <a:gd name="connsiteX17" fmla="*/ 800484 w 2255211"/>
                <a:gd name="connsiteY17" fmla="*/ 1913659 h 2283113"/>
                <a:gd name="connsiteX18" fmla="*/ 812029 w 2255211"/>
                <a:gd name="connsiteY18" fmla="*/ 1879023 h 2283113"/>
                <a:gd name="connsiteX19" fmla="*/ 849552 w 2255211"/>
                <a:gd name="connsiteY19" fmla="*/ 1879023 h 2283113"/>
                <a:gd name="connsiteX20" fmla="*/ 866870 w 2255211"/>
                <a:gd name="connsiteY20" fmla="*/ 1884795 h 2283113"/>
                <a:gd name="connsiteX21" fmla="*/ 866870 w 2255211"/>
                <a:gd name="connsiteY21" fmla="*/ 1916545 h 2283113"/>
                <a:gd name="connsiteX22" fmla="*/ 915939 w 2255211"/>
                <a:gd name="connsiteY22" fmla="*/ 1930977 h 2283113"/>
                <a:gd name="connsiteX23" fmla="*/ 924598 w 2255211"/>
                <a:gd name="connsiteY23" fmla="*/ 1899227 h 2283113"/>
                <a:gd name="connsiteX24" fmla="*/ 1011189 w 2255211"/>
                <a:gd name="connsiteY24" fmla="*/ 1919432 h 2283113"/>
                <a:gd name="connsiteX25" fmla="*/ 1040052 w 2255211"/>
                <a:gd name="connsiteY25" fmla="*/ 1930977 h 2283113"/>
                <a:gd name="connsiteX26" fmla="*/ 1063143 w 2255211"/>
                <a:gd name="connsiteY26" fmla="*/ 1902113 h 2283113"/>
                <a:gd name="connsiteX27" fmla="*/ 1083348 w 2255211"/>
                <a:gd name="connsiteY27" fmla="*/ 1858818 h 2283113"/>
                <a:gd name="connsiteX28" fmla="*/ 1100666 w 2255211"/>
                <a:gd name="connsiteY28" fmla="*/ 1876136 h 2283113"/>
                <a:gd name="connsiteX29" fmla="*/ 1126643 w 2255211"/>
                <a:gd name="connsiteY29" fmla="*/ 1867477 h 2283113"/>
                <a:gd name="connsiteX30" fmla="*/ 1135302 w 2255211"/>
                <a:gd name="connsiteY30" fmla="*/ 1832841 h 2283113"/>
                <a:gd name="connsiteX31" fmla="*/ 1181484 w 2255211"/>
                <a:gd name="connsiteY31" fmla="*/ 1855932 h 2283113"/>
                <a:gd name="connsiteX32" fmla="*/ 1187257 w 2255211"/>
                <a:gd name="connsiteY32" fmla="*/ 1783773 h 2283113"/>
                <a:gd name="connsiteX33" fmla="*/ 1213234 w 2255211"/>
                <a:gd name="connsiteY33" fmla="*/ 1801091 h 2283113"/>
                <a:gd name="connsiteX34" fmla="*/ 1224779 w 2255211"/>
                <a:gd name="connsiteY34" fmla="*/ 1769341 h 2283113"/>
                <a:gd name="connsiteX35" fmla="*/ 1302711 w 2255211"/>
                <a:gd name="connsiteY35" fmla="*/ 1783773 h 2283113"/>
                <a:gd name="connsiteX36" fmla="*/ 1383529 w 2255211"/>
                <a:gd name="connsiteY36" fmla="*/ 1780886 h 2283113"/>
                <a:gd name="connsiteX37" fmla="*/ 1447029 w 2255211"/>
                <a:gd name="connsiteY37" fmla="*/ 1780886 h 2283113"/>
                <a:gd name="connsiteX38" fmla="*/ 1484552 w 2255211"/>
                <a:gd name="connsiteY38" fmla="*/ 1769341 h 2283113"/>
                <a:gd name="connsiteX39" fmla="*/ 1524961 w 2255211"/>
                <a:gd name="connsiteY39" fmla="*/ 1746250 h 2283113"/>
                <a:gd name="connsiteX40" fmla="*/ 1504757 w 2255211"/>
                <a:gd name="connsiteY40" fmla="*/ 1717386 h 2283113"/>
                <a:gd name="connsiteX41" fmla="*/ 1524961 w 2255211"/>
                <a:gd name="connsiteY41" fmla="*/ 1688523 h 2283113"/>
                <a:gd name="connsiteX42" fmla="*/ 1524961 w 2255211"/>
                <a:gd name="connsiteY42" fmla="*/ 1651000 h 2283113"/>
                <a:gd name="connsiteX43" fmla="*/ 1516302 w 2255211"/>
                <a:gd name="connsiteY43" fmla="*/ 1627909 h 2283113"/>
                <a:gd name="connsiteX44" fmla="*/ 1542279 w 2255211"/>
                <a:gd name="connsiteY44" fmla="*/ 1593273 h 2283113"/>
                <a:gd name="connsiteX45" fmla="*/ 1542279 w 2255211"/>
                <a:gd name="connsiteY45" fmla="*/ 1558636 h 2283113"/>
                <a:gd name="connsiteX46" fmla="*/ 1522075 w 2255211"/>
                <a:gd name="connsiteY46" fmla="*/ 1526886 h 2283113"/>
                <a:gd name="connsiteX47" fmla="*/ 1522075 w 2255211"/>
                <a:gd name="connsiteY47" fmla="*/ 1500909 h 2283113"/>
                <a:gd name="connsiteX48" fmla="*/ 1524961 w 2255211"/>
                <a:gd name="connsiteY48" fmla="*/ 1469159 h 2283113"/>
                <a:gd name="connsiteX49" fmla="*/ 1504757 w 2255211"/>
                <a:gd name="connsiteY49" fmla="*/ 1434523 h 2283113"/>
                <a:gd name="connsiteX50" fmla="*/ 1501870 w 2255211"/>
                <a:gd name="connsiteY50" fmla="*/ 1414318 h 2283113"/>
                <a:gd name="connsiteX51" fmla="*/ 1522075 w 2255211"/>
                <a:gd name="connsiteY51" fmla="*/ 1368136 h 2283113"/>
                <a:gd name="connsiteX52" fmla="*/ 1510529 w 2255211"/>
                <a:gd name="connsiteY52" fmla="*/ 1336386 h 2283113"/>
                <a:gd name="connsiteX53" fmla="*/ 1527848 w 2255211"/>
                <a:gd name="connsiteY53" fmla="*/ 1304636 h 2283113"/>
                <a:gd name="connsiteX54" fmla="*/ 1533620 w 2255211"/>
                <a:gd name="connsiteY54" fmla="*/ 1261341 h 2283113"/>
                <a:gd name="connsiteX55" fmla="*/ 1533620 w 2255211"/>
                <a:gd name="connsiteY55" fmla="*/ 1223818 h 2283113"/>
                <a:gd name="connsiteX56" fmla="*/ 1571143 w 2255211"/>
                <a:gd name="connsiteY56" fmla="*/ 1166091 h 2283113"/>
                <a:gd name="connsiteX57" fmla="*/ 1556711 w 2255211"/>
                <a:gd name="connsiteY57" fmla="*/ 1148773 h 2283113"/>
                <a:gd name="connsiteX58" fmla="*/ 1536507 w 2255211"/>
                <a:gd name="connsiteY58" fmla="*/ 1131454 h 2283113"/>
                <a:gd name="connsiteX59" fmla="*/ 1542279 w 2255211"/>
                <a:gd name="connsiteY59" fmla="*/ 1096818 h 2283113"/>
                <a:gd name="connsiteX60" fmla="*/ 1542279 w 2255211"/>
                <a:gd name="connsiteY60" fmla="*/ 1076613 h 2283113"/>
                <a:gd name="connsiteX61" fmla="*/ 1530734 w 2255211"/>
                <a:gd name="connsiteY61" fmla="*/ 1059295 h 2283113"/>
                <a:gd name="connsiteX62" fmla="*/ 1553825 w 2255211"/>
                <a:gd name="connsiteY62" fmla="*/ 1030432 h 2283113"/>
                <a:gd name="connsiteX63" fmla="*/ 1545166 w 2255211"/>
                <a:gd name="connsiteY63" fmla="*/ 995795 h 2283113"/>
                <a:gd name="connsiteX64" fmla="*/ 1585575 w 2255211"/>
                <a:gd name="connsiteY64" fmla="*/ 943841 h 2283113"/>
                <a:gd name="connsiteX65" fmla="*/ 1623098 w 2255211"/>
                <a:gd name="connsiteY65" fmla="*/ 914977 h 2283113"/>
                <a:gd name="connsiteX66" fmla="*/ 1643302 w 2255211"/>
                <a:gd name="connsiteY66" fmla="*/ 958273 h 2283113"/>
                <a:gd name="connsiteX67" fmla="*/ 1666393 w 2255211"/>
                <a:gd name="connsiteY67" fmla="*/ 949613 h 2283113"/>
                <a:gd name="connsiteX68" fmla="*/ 1672166 w 2255211"/>
                <a:gd name="connsiteY68" fmla="*/ 935182 h 2283113"/>
                <a:gd name="connsiteX69" fmla="*/ 1698143 w 2255211"/>
                <a:gd name="connsiteY69" fmla="*/ 906318 h 2283113"/>
                <a:gd name="connsiteX70" fmla="*/ 1727007 w 2255211"/>
                <a:gd name="connsiteY70" fmla="*/ 883227 h 2283113"/>
                <a:gd name="connsiteX71" fmla="*/ 1735666 w 2255211"/>
                <a:gd name="connsiteY71" fmla="*/ 863023 h 2283113"/>
                <a:gd name="connsiteX72" fmla="*/ 1729893 w 2255211"/>
                <a:gd name="connsiteY72" fmla="*/ 842818 h 2283113"/>
                <a:gd name="connsiteX73" fmla="*/ 1758757 w 2255211"/>
                <a:gd name="connsiteY73" fmla="*/ 782204 h 2283113"/>
                <a:gd name="connsiteX74" fmla="*/ 1796279 w 2255211"/>
                <a:gd name="connsiteY74" fmla="*/ 747568 h 2283113"/>
                <a:gd name="connsiteX75" fmla="*/ 1856893 w 2255211"/>
                <a:gd name="connsiteY75" fmla="*/ 718704 h 2283113"/>
                <a:gd name="connsiteX76" fmla="*/ 1894416 w 2255211"/>
                <a:gd name="connsiteY76" fmla="*/ 698500 h 2283113"/>
                <a:gd name="connsiteX77" fmla="*/ 1897302 w 2255211"/>
                <a:gd name="connsiteY77" fmla="*/ 658091 h 2283113"/>
                <a:gd name="connsiteX78" fmla="*/ 1917507 w 2255211"/>
                <a:gd name="connsiteY78" fmla="*/ 620568 h 2283113"/>
                <a:gd name="connsiteX79" fmla="*/ 1934825 w 2255211"/>
                <a:gd name="connsiteY79" fmla="*/ 609023 h 2283113"/>
                <a:gd name="connsiteX80" fmla="*/ 1949257 w 2255211"/>
                <a:gd name="connsiteY80" fmla="*/ 571500 h 2283113"/>
                <a:gd name="connsiteX81" fmla="*/ 1972348 w 2255211"/>
                <a:gd name="connsiteY81" fmla="*/ 539750 h 2283113"/>
                <a:gd name="connsiteX82" fmla="*/ 2015643 w 2255211"/>
                <a:gd name="connsiteY82" fmla="*/ 510886 h 2283113"/>
                <a:gd name="connsiteX83" fmla="*/ 2056052 w 2255211"/>
                <a:gd name="connsiteY83" fmla="*/ 496454 h 2283113"/>
                <a:gd name="connsiteX84" fmla="*/ 2076257 w 2255211"/>
                <a:gd name="connsiteY84" fmla="*/ 470477 h 2283113"/>
                <a:gd name="connsiteX85" fmla="*/ 2102234 w 2255211"/>
                <a:gd name="connsiteY85" fmla="*/ 453159 h 2283113"/>
                <a:gd name="connsiteX86" fmla="*/ 2142643 w 2255211"/>
                <a:gd name="connsiteY86" fmla="*/ 432954 h 2283113"/>
                <a:gd name="connsiteX87" fmla="*/ 2142643 w 2255211"/>
                <a:gd name="connsiteY87" fmla="*/ 401204 h 2283113"/>
                <a:gd name="connsiteX88" fmla="*/ 2145529 w 2255211"/>
                <a:gd name="connsiteY88" fmla="*/ 369454 h 2283113"/>
                <a:gd name="connsiteX89" fmla="*/ 2177279 w 2255211"/>
                <a:gd name="connsiteY89" fmla="*/ 337704 h 2283113"/>
                <a:gd name="connsiteX90" fmla="*/ 2209029 w 2255211"/>
                <a:gd name="connsiteY90" fmla="*/ 314613 h 2283113"/>
                <a:gd name="connsiteX91" fmla="*/ 2220575 w 2255211"/>
                <a:gd name="connsiteY91" fmla="*/ 294409 h 2283113"/>
                <a:gd name="connsiteX92" fmla="*/ 2240779 w 2255211"/>
                <a:gd name="connsiteY92" fmla="*/ 279977 h 2283113"/>
                <a:gd name="connsiteX93" fmla="*/ 2240779 w 2255211"/>
                <a:gd name="connsiteY93" fmla="*/ 259773 h 2283113"/>
                <a:gd name="connsiteX94" fmla="*/ 2223461 w 2255211"/>
                <a:gd name="connsiteY94" fmla="*/ 245341 h 2283113"/>
                <a:gd name="connsiteX95" fmla="*/ 2223461 w 2255211"/>
                <a:gd name="connsiteY95" fmla="*/ 245341 h 2283113"/>
                <a:gd name="connsiteX96" fmla="*/ 2235007 w 2255211"/>
                <a:gd name="connsiteY96" fmla="*/ 228023 h 2283113"/>
                <a:gd name="connsiteX97" fmla="*/ 2255211 w 2255211"/>
                <a:gd name="connsiteY97" fmla="*/ 207818 h 2283113"/>
                <a:gd name="connsiteX98" fmla="*/ 2246552 w 2255211"/>
                <a:gd name="connsiteY98" fmla="*/ 187613 h 2283113"/>
                <a:gd name="connsiteX99" fmla="*/ 2243666 w 2255211"/>
                <a:gd name="connsiteY99" fmla="*/ 147204 h 2283113"/>
                <a:gd name="connsiteX100" fmla="*/ 2243666 w 2255211"/>
                <a:gd name="connsiteY100" fmla="*/ 147204 h 2283113"/>
                <a:gd name="connsiteX101" fmla="*/ 2203257 w 2255211"/>
                <a:gd name="connsiteY101" fmla="*/ 150091 h 2283113"/>
                <a:gd name="connsiteX102" fmla="*/ 2180166 w 2255211"/>
                <a:gd name="connsiteY102" fmla="*/ 141432 h 2283113"/>
                <a:gd name="connsiteX103" fmla="*/ 2159961 w 2255211"/>
                <a:gd name="connsiteY103" fmla="*/ 101023 h 2283113"/>
                <a:gd name="connsiteX104" fmla="*/ 2165734 w 2255211"/>
                <a:gd name="connsiteY104" fmla="*/ 49068 h 2283113"/>
                <a:gd name="connsiteX105" fmla="*/ 2168620 w 2255211"/>
                <a:gd name="connsiteY105" fmla="*/ 0 h 2283113"/>
                <a:gd name="connsiteX106" fmla="*/ 2125325 w 2255211"/>
                <a:gd name="connsiteY106" fmla="*/ 5773 h 2283113"/>
                <a:gd name="connsiteX107" fmla="*/ 2087802 w 2255211"/>
                <a:gd name="connsiteY107" fmla="*/ 5773 h 2283113"/>
                <a:gd name="connsiteX108" fmla="*/ 2073370 w 2255211"/>
                <a:gd name="connsiteY108" fmla="*/ 51954 h 2283113"/>
                <a:gd name="connsiteX109" fmla="*/ 2073370 w 2255211"/>
                <a:gd name="connsiteY109" fmla="*/ 51954 h 2283113"/>
                <a:gd name="connsiteX110" fmla="*/ 2041620 w 2255211"/>
                <a:gd name="connsiteY110" fmla="*/ 89477 h 2283113"/>
                <a:gd name="connsiteX111" fmla="*/ 2006984 w 2255211"/>
                <a:gd name="connsiteY111" fmla="*/ 115454 h 2283113"/>
                <a:gd name="connsiteX112" fmla="*/ 2018529 w 2255211"/>
                <a:gd name="connsiteY112" fmla="*/ 147204 h 2283113"/>
                <a:gd name="connsiteX113" fmla="*/ 2006984 w 2255211"/>
                <a:gd name="connsiteY113" fmla="*/ 173182 h 2283113"/>
                <a:gd name="connsiteX114" fmla="*/ 1983893 w 2255211"/>
                <a:gd name="connsiteY114" fmla="*/ 202045 h 2283113"/>
                <a:gd name="connsiteX115" fmla="*/ 1963689 w 2255211"/>
                <a:gd name="connsiteY115" fmla="*/ 204932 h 2283113"/>
                <a:gd name="connsiteX116" fmla="*/ 1963689 w 2255211"/>
                <a:gd name="connsiteY116" fmla="*/ 204932 h 2283113"/>
                <a:gd name="connsiteX117" fmla="*/ 1957916 w 2255211"/>
                <a:gd name="connsiteY117" fmla="*/ 184727 h 2283113"/>
                <a:gd name="connsiteX118" fmla="*/ 1905961 w 2255211"/>
                <a:gd name="connsiteY118" fmla="*/ 239568 h 2283113"/>
                <a:gd name="connsiteX119" fmla="*/ 1905961 w 2255211"/>
                <a:gd name="connsiteY119" fmla="*/ 265545 h 2283113"/>
                <a:gd name="connsiteX120" fmla="*/ 1900189 w 2255211"/>
                <a:gd name="connsiteY120" fmla="*/ 303068 h 2283113"/>
                <a:gd name="connsiteX121" fmla="*/ 1851120 w 2255211"/>
                <a:gd name="connsiteY121" fmla="*/ 331932 h 2283113"/>
                <a:gd name="connsiteX122" fmla="*/ 1776075 w 2255211"/>
                <a:gd name="connsiteY122" fmla="*/ 372341 h 2283113"/>
                <a:gd name="connsiteX123" fmla="*/ 1755870 w 2255211"/>
                <a:gd name="connsiteY123" fmla="*/ 415636 h 2283113"/>
                <a:gd name="connsiteX124" fmla="*/ 1721234 w 2255211"/>
                <a:gd name="connsiteY124" fmla="*/ 404091 h 2283113"/>
                <a:gd name="connsiteX125" fmla="*/ 1614439 w 2255211"/>
                <a:gd name="connsiteY125" fmla="*/ 406977 h 2283113"/>
                <a:gd name="connsiteX126" fmla="*/ 1484552 w 2255211"/>
                <a:gd name="connsiteY126" fmla="*/ 406977 h 2283113"/>
                <a:gd name="connsiteX127" fmla="*/ 1302711 w 2255211"/>
                <a:gd name="connsiteY127" fmla="*/ 406977 h 2283113"/>
                <a:gd name="connsiteX128" fmla="*/ 1092007 w 2255211"/>
                <a:gd name="connsiteY128" fmla="*/ 412750 h 2283113"/>
                <a:gd name="connsiteX129" fmla="*/ 930370 w 2255211"/>
                <a:gd name="connsiteY129" fmla="*/ 404091 h 2283113"/>
                <a:gd name="connsiteX130" fmla="*/ 872643 w 2255211"/>
                <a:gd name="connsiteY130" fmla="*/ 401204 h 2283113"/>
                <a:gd name="connsiteX131" fmla="*/ 786052 w 2255211"/>
                <a:gd name="connsiteY131" fmla="*/ 386773 h 2283113"/>
                <a:gd name="connsiteX132" fmla="*/ 722552 w 2255211"/>
                <a:gd name="connsiteY132" fmla="*/ 381000 h 2283113"/>
                <a:gd name="connsiteX133" fmla="*/ 696575 w 2255211"/>
                <a:gd name="connsiteY133" fmla="*/ 427182 h 2283113"/>
                <a:gd name="connsiteX134" fmla="*/ 656166 w 2255211"/>
                <a:gd name="connsiteY134" fmla="*/ 415636 h 2283113"/>
                <a:gd name="connsiteX135" fmla="*/ 673484 w 2255211"/>
                <a:gd name="connsiteY135" fmla="*/ 479136 h 2283113"/>
                <a:gd name="connsiteX136" fmla="*/ 630189 w 2255211"/>
                <a:gd name="connsiteY136" fmla="*/ 487795 h 2283113"/>
                <a:gd name="connsiteX137" fmla="*/ 396393 w 2255211"/>
                <a:gd name="connsiteY137" fmla="*/ 652317 h 2283113"/>
                <a:gd name="connsiteX138" fmla="*/ 390620 w 2255211"/>
                <a:gd name="connsiteY138" fmla="*/ 874568 h 2283113"/>
                <a:gd name="connsiteX139" fmla="*/ 405052 w 2255211"/>
                <a:gd name="connsiteY139" fmla="*/ 877454 h 2283113"/>
                <a:gd name="connsiteX140" fmla="*/ 465666 w 2255211"/>
                <a:gd name="connsiteY140" fmla="*/ 877454 h 2283113"/>
                <a:gd name="connsiteX141" fmla="*/ 511848 w 2255211"/>
                <a:gd name="connsiteY141" fmla="*/ 952500 h 2283113"/>
                <a:gd name="connsiteX142" fmla="*/ 549370 w 2255211"/>
                <a:gd name="connsiteY142" fmla="*/ 990023 h 2283113"/>
                <a:gd name="connsiteX143" fmla="*/ 534939 w 2255211"/>
                <a:gd name="connsiteY143" fmla="*/ 1053523 h 2283113"/>
                <a:gd name="connsiteX144" fmla="*/ 459893 w 2255211"/>
                <a:gd name="connsiteY144" fmla="*/ 1047750 h 2283113"/>
                <a:gd name="connsiteX145" fmla="*/ 436802 w 2255211"/>
                <a:gd name="connsiteY145" fmla="*/ 1085273 h 2283113"/>
                <a:gd name="connsiteX146" fmla="*/ 396393 w 2255211"/>
                <a:gd name="connsiteY146" fmla="*/ 1065068 h 2283113"/>
                <a:gd name="connsiteX147" fmla="*/ 384848 w 2255211"/>
                <a:gd name="connsiteY147" fmla="*/ 1096818 h 2283113"/>
                <a:gd name="connsiteX148" fmla="*/ 361757 w 2255211"/>
                <a:gd name="connsiteY148" fmla="*/ 1096818 h 2283113"/>
                <a:gd name="connsiteX149" fmla="*/ 315575 w 2255211"/>
                <a:gd name="connsiteY149" fmla="*/ 1143000 h 2283113"/>
                <a:gd name="connsiteX150" fmla="*/ 298257 w 2255211"/>
                <a:gd name="connsiteY150" fmla="*/ 1102591 h 2283113"/>
                <a:gd name="connsiteX151" fmla="*/ 194348 w 2255211"/>
                <a:gd name="connsiteY151" fmla="*/ 1099704 h 2283113"/>
                <a:gd name="connsiteX152" fmla="*/ 130848 w 2255211"/>
                <a:gd name="connsiteY152" fmla="*/ 1105477 h 2283113"/>
                <a:gd name="connsiteX153" fmla="*/ 110644 w 2255211"/>
                <a:gd name="connsiteY153" fmla="*/ 1128568 h 2283113"/>
                <a:gd name="connsiteX154" fmla="*/ 55802 w 2255211"/>
                <a:gd name="connsiteY154" fmla="*/ 1117023 h 2283113"/>
                <a:gd name="connsiteX155" fmla="*/ 3848 w 2255211"/>
                <a:gd name="connsiteY155" fmla="*/ 1148773 h 2283113"/>
                <a:gd name="connsiteX156" fmla="*/ 3848 w 2255211"/>
                <a:gd name="connsiteY156" fmla="*/ 1157433 h 2283113"/>
                <a:gd name="connsiteX157" fmla="*/ 32711 w 2255211"/>
                <a:gd name="connsiteY157" fmla="*/ 1183409 h 2283113"/>
                <a:gd name="connsiteX158" fmla="*/ 101984 w 2255211"/>
                <a:gd name="connsiteY158" fmla="*/ 1218045 h 2283113"/>
                <a:gd name="connsiteX159" fmla="*/ 127961 w 2255211"/>
                <a:gd name="connsiteY159" fmla="*/ 1226704 h 2283113"/>
                <a:gd name="connsiteX160" fmla="*/ 136620 w 2255211"/>
                <a:gd name="connsiteY160" fmla="*/ 1246909 h 2283113"/>
                <a:gd name="connsiteX161" fmla="*/ 171257 w 2255211"/>
                <a:gd name="connsiteY161" fmla="*/ 1272886 h 2283113"/>
                <a:gd name="connsiteX162" fmla="*/ 174143 w 2255211"/>
                <a:gd name="connsiteY162" fmla="*/ 1324841 h 2283113"/>
                <a:gd name="connsiteX163" fmla="*/ 171257 w 2255211"/>
                <a:gd name="connsiteY163" fmla="*/ 1365250 h 2283113"/>
                <a:gd name="connsiteX164" fmla="*/ 205893 w 2255211"/>
                <a:gd name="connsiteY164" fmla="*/ 1385454 h 2283113"/>
                <a:gd name="connsiteX165" fmla="*/ 231870 w 2255211"/>
                <a:gd name="connsiteY165" fmla="*/ 1405659 h 2283113"/>
                <a:gd name="connsiteX166" fmla="*/ 205893 w 2255211"/>
                <a:gd name="connsiteY166" fmla="*/ 1448954 h 2283113"/>
                <a:gd name="connsiteX167" fmla="*/ 182802 w 2255211"/>
                <a:gd name="connsiteY167" fmla="*/ 1483591 h 2283113"/>
                <a:gd name="connsiteX168" fmla="*/ 203007 w 2255211"/>
                <a:gd name="connsiteY168" fmla="*/ 1500909 h 2283113"/>
                <a:gd name="connsiteX169" fmla="*/ 200120 w 2255211"/>
                <a:gd name="connsiteY169" fmla="*/ 1593273 h 2283113"/>
                <a:gd name="connsiteX170" fmla="*/ 217439 w 2255211"/>
                <a:gd name="connsiteY170" fmla="*/ 1607704 h 2283113"/>
                <a:gd name="connsiteX171" fmla="*/ 217439 w 2255211"/>
                <a:gd name="connsiteY171" fmla="*/ 1636568 h 2283113"/>
                <a:gd name="connsiteX172" fmla="*/ 240529 w 2255211"/>
                <a:gd name="connsiteY172" fmla="*/ 1636568 h 2283113"/>
                <a:gd name="connsiteX173" fmla="*/ 266507 w 2255211"/>
                <a:gd name="connsiteY173" fmla="*/ 1587500 h 2283113"/>
                <a:gd name="connsiteX174" fmla="*/ 315575 w 2255211"/>
                <a:gd name="connsiteY174" fmla="*/ 1593272 h 2283113"/>
                <a:gd name="connsiteX175" fmla="*/ 318461 w 2255211"/>
                <a:gd name="connsiteY175" fmla="*/ 1486476 h 2283113"/>
                <a:gd name="connsiteX176" fmla="*/ 361757 w 2255211"/>
                <a:gd name="connsiteY176" fmla="*/ 1506681 h 2283113"/>
                <a:gd name="connsiteX177" fmla="*/ 370416 w 2255211"/>
                <a:gd name="connsiteY177" fmla="*/ 1472045 h 2283113"/>
                <a:gd name="connsiteX178" fmla="*/ 459893 w 2255211"/>
                <a:gd name="connsiteY178" fmla="*/ 1492250 h 2283113"/>
                <a:gd name="connsiteX179" fmla="*/ 436802 w 2255211"/>
                <a:gd name="connsiteY179" fmla="*/ 1622136 h 2283113"/>
                <a:gd name="connsiteX180" fmla="*/ 416598 w 2255211"/>
                <a:gd name="connsiteY180" fmla="*/ 1645228 h 2283113"/>
                <a:gd name="connsiteX181" fmla="*/ 393507 w 2255211"/>
                <a:gd name="connsiteY181" fmla="*/ 1752023 h 2283113"/>
                <a:gd name="connsiteX182" fmla="*/ 442575 w 2255211"/>
                <a:gd name="connsiteY182" fmla="*/ 1757795 h 2283113"/>
                <a:gd name="connsiteX183" fmla="*/ 431029 w 2255211"/>
                <a:gd name="connsiteY183" fmla="*/ 1867477 h 2283113"/>
                <a:gd name="connsiteX184" fmla="*/ 341552 w 2255211"/>
                <a:gd name="connsiteY184" fmla="*/ 1887682 h 2283113"/>
                <a:gd name="connsiteX185" fmla="*/ 318461 w 2255211"/>
                <a:gd name="connsiteY185" fmla="*/ 1913659 h 2283113"/>
                <a:gd name="connsiteX186" fmla="*/ 338666 w 2255211"/>
                <a:gd name="connsiteY186" fmla="*/ 1936750 h 2283113"/>
                <a:gd name="connsiteX187" fmla="*/ 341552 w 2255211"/>
                <a:gd name="connsiteY187" fmla="*/ 2020454 h 2283113"/>
                <a:gd name="connsiteX188" fmla="*/ 355984 w 2255211"/>
                <a:gd name="connsiteY188" fmla="*/ 2037773 h 2283113"/>
                <a:gd name="connsiteX189" fmla="*/ 344438 w 2255211"/>
                <a:gd name="connsiteY189" fmla="*/ 2078181 h 2283113"/>
                <a:gd name="connsiteX190" fmla="*/ 350211 w 2255211"/>
                <a:gd name="connsiteY190" fmla="*/ 2176318 h 2283113"/>
                <a:gd name="connsiteX191" fmla="*/ 399279 w 2255211"/>
                <a:gd name="connsiteY191" fmla="*/ 2187863 h 2283113"/>
                <a:gd name="connsiteX192" fmla="*/ 396394 w 2255211"/>
                <a:gd name="connsiteY192" fmla="*/ 2213841 h 2283113"/>
                <a:gd name="connsiteX193" fmla="*/ 436802 w 2255211"/>
                <a:gd name="connsiteY193" fmla="*/ 2236932 h 2283113"/>
                <a:gd name="connsiteX194" fmla="*/ 462779 w 2255211"/>
                <a:gd name="connsiteY194" fmla="*/ 2283113 h 2283113"/>
                <a:gd name="connsiteX195" fmla="*/ 482984 w 2255211"/>
                <a:gd name="connsiteY195" fmla="*/ 2271568 h 2283113"/>
                <a:gd name="connsiteX0" fmla="*/ 482984 w 2255211"/>
                <a:gd name="connsiteY0" fmla="*/ 2271568 h 2283113"/>
                <a:gd name="connsiteX1" fmla="*/ 494529 w 2255211"/>
                <a:gd name="connsiteY1" fmla="*/ 2193636 h 2283113"/>
                <a:gd name="connsiteX2" fmla="*/ 503189 w 2255211"/>
                <a:gd name="connsiteY2" fmla="*/ 2167659 h 2283113"/>
                <a:gd name="connsiteX3" fmla="*/ 526279 w 2255211"/>
                <a:gd name="connsiteY3" fmla="*/ 2167659 h 2283113"/>
                <a:gd name="connsiteX4" fmla="*/ 552257 w 2255211"/>
                <a:gd name="connsiteY4" fmla="*/ 2150341 h 2283113"/>
                <a:gd name="connsiteX5" fmla="*/ 598439 w 2255211"/>
                <a:gd name="connsiteY5" fmla="*/ 2144569 h 2283113"/>
                <a:gd name="connsiteX6" fmla="*/ 633075 w 2255211"/>
                <a:gd name="connsiteY6" fmla="*/ 2101273 h 2283113"/>
                <a:gd name="connsiteX7" fmla="*/ 667711 w 2255211"/>
                <a:gd name="connsiteY7" fmla="*/ 2124363 h 2283113"/>
                <a:gd name="connsiteX8" fmla="*/ 699461 w 2255211"/>
                <a:gd name="connsiteY8" fmla="*/ 2098386 h 2283113"/>
                <a:gd name="connsiteX9" fmla="*/ 719665 w 2255211"/>
                <a:gd name="connsiteY9" fmla="*/ 2049318 h 2283113"/>
                <a:gd name="connsiteX10" fmla="*/ 751416 w 2255211"/>
                <a:gd name="connsiteY10" fmla="*/ 2060863 h 2283113"/>
                <a:gd name="connsiteX11" fmla="*/ 751416 w 2255211"/>
                <a:gd name="connsiteY11" fmla="*/ 2029113 h 2283113"/>
                <a:gd name="connsiteX12" fmla="*/ 728325 w 2255211"/>
                <a:gd name="connsiteY12" fmla="*/ 2000250 h 2283113"/>
                <a:gd name="connsiteX13" fmla="*/ 687916 w 2255211"/>
                <a:gd name="connsiteY13" fmla="*/ 1988704 h 2283113"/>
                <a:gd name="connsiteX14" fmla="*/ 702348 w 2255211"/>
                <a:gd name="connsiteY14" fmla="*/ 1913659 h 2283113"/>
                <a:gd name="connsiteX15" fmla="*/ 754302 w 2255211"/>
                <a:gd name="connsiteY15" fmla="*/ 1928091 h 2283113"/>
                <a:gd name="connsiteX16" fmla="*/ 762961 w 2255211"/>
                <a:gd name="connsiteY16" fmla="*/ 1899227 h 2283113"/>
                <a:gd name="connsiteX17" fmla="*/ 800484 w 2255211"/>
                <a:gd name="connsiteY17" fmla="*/ 1913659 h 2283113"/>
                <a:gd name="connsiteX18" fmla="*/ 812029 w 2255211"/>
                <a:gd name="connsiteY18" fmla="*/ 1879023 h 2283113"/>
                <a:gd name="connsiteX19" fmla="*/ 849552 w 2255211"/>
                <a:gd name="connsiteY19" fmla="*/ 1879023 h 2283113"/>
                <a:gd name="connsiteX20" fmla="*/ 866870 w 2255211"/>
                <a:gd name="connsiteY20" fmla="*/ 1884795 h 2283113"/>
                <a:gd name="connsiteX21" fmla="*/ 866870 w 2255211"/>
                <a:gd name="connsiteY21" fmla="*/ 1916545 h 2283113"/>
                <a:gd name="connsiteX22" fmla="*/ 915939 w 2255211"/>
                <a:gd name="connsiteY22" fmla="*/ 1930977 h 2283113"/>
                <a:gd name="connsiteX23" fmla="*/ 924598 w 2255211"/>
                <a:gd name="connsiteY23" fmla="*/ 1899227 h 2283113"/>
                <a:gd name="connsiteX24" fmla="*/ 1011189 w 2255211"/>
                <a:gd name="connsiteY24" fmla="*/ 1919432 h 2283113"/>
                <a:gd name="connsiteX25" fmla="*/ 1040052 w 2255211"/>
                <a:gd name="connsiteY25" fmla="*/ 1930977 h 2283113"/>
                <a:gd name="connsiteX26" fmla="*/ 1063143 w 2255211"/>
                <a:gd name="connsiteY26" fmla="*/ 1902113 h 2283113"/>
                <a:gd name="connsiteX27" fmla="*/ 1083348 w 2255211"/>
                <a:gd name="connsiteY27" fmla="*/ 1858818 h 2283113"/>
                <a:gd name="connsiteX28" fmla="*/ 1100666 w 2255211"/>
                <a:gd name="connsiteY28" fmla="*/ 1876136 h 2283113"/>
                <a:gd name="connsiteX29" fmla="*/ 1126643 w 2255211"/>
                <a:gd name="connsiteY29" fmla="*/ 1867477 h 2283113"/>
                <a:gd name="connsiteX30" fmla="*/ 1135302 w 2255211"/>
                <a:gd name="connsiteY30" fmla="*/ 1832841 h 2283113"/>
                <a:gd name="connsiteX31" fmla="*/ 1181484 w 2255211"/>
                <a:gd name="connsiteY31" fmla="*/ 1855932 h 2283113"/>
                <a:gd name="connsiteX32" fmla="*/ 1187257 w 2255211"/>
                <a:gd name="connsiteY32" fmla="*/ 1783773 h 2283113"/>
                <a:gd name="connsiteX33" fmla="*/ 1213234 w 2255211"/>
                <a:gd name="connsiteY33" fmla="*/ 1801091 h 2283113"/>
                <a:gd name="connsiteX34" fmla="*/ 1224779 w 2255211"/>
                <a:gd name="connsiteY34" fmla="*/ 1769341 h 2283113"/>
                <a:gd name="connsiteX35" fmla="*/ 1302711 w 2255211"/>
                <a:gd name="connsiteY35" fmla="*/ 1783773 h 2283113"/>
                <a:gd name="connsiteX36" fmla="*/ 1383529 w 2255211"/>
                <a:gd name="connsiteY36" fmla="*/ 1780886 h 2283113"/>
                <a:gd name="connsiteX37" fmla="*/ 1447029 w 2255211"/>
                <a:gd name="connsiteY37" fmla="*/ 1780886 h 2283113"/>
                <a:gd name="connsiteX38" fmla="*/ 1484552 w 2255211"/>
                <a:gd name="connsiteY38" fmla="*/ 1769341 h 2283113"/>
                <a:gd name="connsiteX39" fmla="*/ 1524961 w 2255211"/>
                <a:gd name="connsiteY39" fmla="*/ 1746250 h 2283113"/>
                <a:gd name="connsiteX40" fmla="*/ 1504757 w 2255211"/>
                <a:gd name="connsiteY40" fmla="*/ 1717386 h 2283113"/>
                <a:gd name="connsiteX41" fmla="*/ 1524961 w 2255211"/>
                <a:gd name="connsiteY41" fmla="*/ 1688523 h 2283113"/>
                <a:gd name="connsiteX42" fmla="*/ 1524961 w 2255211"/>
                <a:gd name="connsiteY42" fmla="*/ 1651000 h 2283113"/>
                <a:gd name="connsiteX43" fmla="*/ 1516302 w 2255211"/>
                <a:gd name="connsiteY43" fmla="*/ 1627909 h 2283113"/>
                <a:gd name="connsiteX44" fmla="*/ 1542279 w 2255211"/>
                <a:gd name="connsiteY44" fmla="*/ 1593273 h 2283113"/>
                <a:gd name="connsiteX45" fmla="*/ 1542279 w 2255211"/>
                <a:gd name="connsiteY45" fmla="*/ 1558636 h 2283113"/>
                <a:gd name="connsiteX46" fmla="*/ 1522075 w 2255211"/>
                <a:gd name="connsiteY46" fmla="*/ 1526886 h 2283113"/>
                <a:gd name="connsiteX47" fmla="*/ 1522075 w 2255211"/>
                <a:gd name="connsiteY47" fmla="*/ 1500909 h 2283113"/>
                <a:gd name="connsiteX48" fmla="*/ 1524961 w 2255211"/>
                <a:gd name="connsiteY48" fmla="*/ 1469159 h 2283113"/>
                <a:gd name="connsiteX49" fmla="*/ 1504757 w 2255211"/>
                <a:gd name="connsiteY49" fmla="*/ 1434523 h 2283113"/>
                <a:gd name="connsiteX50" fmla="*/ 1501870 w 2255211"/>
                <a:gd name="connsiteY50" fmla="*/ 1414318 h 2283113"/>
                <a:gd name="connsiteX51" fmla="*/ 1522075 w 2255211"/>
                <a:gd name="connsiteY51" fmla="*/ 1368136 h 2283113"/>
                <a:gd name="connsiteX52" fmla="*/ 1510529 w 2255211"/>
                <a:gd name="connsiteY52" fmla="*/ 1336386 h 2283113"/>
                <a:gd name="connsiteX53" fmla="*/ 1527848 w 2255211"/>
                <a:gd name="connsiteY53" fmla="*/ 1304636 h 2283113"/>
                <a:gd name="connsiteX54" fmla="*/ 1533620 w 2255211"/>
                <a:gd name="connsiteY54" fmla="*/ 1261341 h 2283113"/>
                <a:gd name="connsiteX55" fmla="*/ 1533620 w 2255211"/>
                <a:gd name="connsiteY55" fmla="*/ 1223818 h 2283113"/>
                <a:gd name="connsiteX56" fmla="*/ 1571143 w 2255211"/>
                <a:gd name="connsiteY56" fmla="*/ 1166091 h 2283113"/>
                <a:gd name="connsiteX57" fmla="*/ 1556711 w 2255211"/>
                <a:gd name="connsiteY57" fmla="*/ 1148773 h 2283113"/>
                <a:gd name="connsiteX58" fmla="*/ 1536507 w 2255211"/>
                <a:gd name="connsiteY58" fmla="*/ 1131454 h 2283113"/>
                <a:gd name="connsiteX59" fmla="*/ 1542279 w 2255211"/>
                <a:gd name="connsiteY59" fmla="*/ 1096818 h 2283113"/>
                <a:gd name="connsiteX60" fmla="*/ 1542279 w 2255211"/>
                <a:gd name="connsiteY60" fmla="*/ 1076613 h 2283113"/>
                <a:gd name="connsiteX61" fmla="*/ 1530734 w 2255211"/>
                <a:gd name="connsiteY61" fmla="*/ 1059295 h 2283113"/>
                <a:gd name="connsiteX62" fmla="*/ 1553825 w 2255211"/>
                <a:gd name="connsiteY62" fmla="*/ 1030432 h 2283113"/>
                <a:gd name="connsiteX63" fmla="*/ 1545166 w 2255211"/>
                <a:gd name="connsiteY63" fmla="*/ 995795 h 2283113"/>
                <a:gd name="connsiteX64" fmla="*/ 1585575 w 2255211"/>
                <a:gd name="connsiteY64" fmla="*/ 943841 h 2283113"/>
                <a:gd name="connsiteX65" fmla="*/ 1623098 w 2255211"/>
                <a:gd name="connsiteY65" fmla="*/ 914977 h 2283113"/>
                <a:gd name="connsiteX66" fmla="*/ 1643302 w 2255211"/>
                <a:gd name="connsiteY66" fmla="*/ 958273 h 2283113"/>
                <a:gd name="connsiteX67" fmla="*/ 1666393 w 2255211"/>
                <a:gd name="connsiteY67" fmla="*/ 949613 h 2283113"/>
                <a:gd name="connsiteX68" fmla="*/ 1672166 w 2255211"/>
                <a:gd name="connsiteY68" fmla="*/ 935182 h 2283113"/>
                <a:gd name="connsiteX69" fmla="*/ 1698143 w 2255211"/>
                <a:gd name="connsiteY69" fmla="*/ 906318 h 2283113"/>
                <a:gd name="connsiteX70" fmla="*/ 1727007 w 2255211"/>
                <a:gd name="connsiteY70" fmla="*/ 883227 h 2283113"/>
                <a:gd name="connsiteX71" fmla="*/ 1735666 w 2255211"/>
                <a:gd name="connsiteY71" fmla="*/ 863023 h 2283113"/>
                <a:gd name="connsiteX72" fmla="*/ 1729893 w 2255211"/>
                <a:gd name="connsiteY72" fmla="*/ 842818 h 2283113"/>
                <a:gd name="connsiteX73" fmla="*/ 1758757 w 2255211"/>
                <a:gd name="connsiteY73" fmla="*/ 782204 h 2283113"/>
                <a:gd name="connsiteX74" fmla="*/ 1796279 w 2255211"/>
                <a:gd name="connsiteY74" fmla="*/ 747568 h 2283113"/>
                <a:gd name="connsiteX75" fmla="*/ 1856893 w 2255211"/>
                <a:gd name="connsiteY75" fmla="*/ 718704 h 2283113"/>
                <a:gd name="connsiteX76" fmla="*/ 1894416 w 2255211"/>
                <a:gd name="connsiteY76" fmla="*/ 698500 h 2283113"/>
                <a:gd name="connsiteX77" fmla="*/ 1897302 w 2255211"/>
                <a:gd name="connsiteY77" fmla="*/ 658091 h 2283113"/>
                <a:gd name="connsiteX78" fmla="*/ 1917507 w 2255211"/>
                <a:gd name="connsiteY78" fmla="*/ 620568 h 2283113"/>
                <a:gd name="connsiteX79" fmla="*/ 1934825 w 2255211"/>
                <a:gd name="connsiteY79" fmla="*/ 609023 h 2283113"/>
                <a:gd name="connsiteX80" fmla="*/ 1949257 w 2255211"/>
                <a:gd name="connsiteY80" fmla="*/ 571500 h 2283113"/>
                <a:gd name="connsiteX81" fmla="*/ 1972348 w 2255211"/>
                <a:gd name="connsiteY81" fmla="*/ 539750 h 2283113"/>
                <a:gd name="connsiteX82" fmla="*/ 2015643 w 2255211"/>
                <a:gd name="connsiteY82" fmla="*/ 510886 h 2283113"/>
                <a:gd name="connsiteX83" fmla="*/ 2056052 w 2255211"/>
                <a:gd name="connsiteY83" fmla="*/ 496454 h 2283113"/>
                <a:gd name="connsiteX84" fmla="*/ 2076257 w 2255211"/>
                <a:gd name="connsiteY84" fmla="*/ 470477 h 2283113"/>
                <a:gd name="connsiteX85" fmla="*/ 2102234 w 2255211"/>
                <a:gd name="connsiteY85" fmla="*/ 453159 h 2283113"/>
                <a:gd name="connsiteX86" fmla="*/ 2142643 w 2255211"/>
                <a:gd name="connsiteY86" fmla="*/ 432954 h 2283113"/>
                <a:gd name="connsiteX87" fmla="*/ 2142643 w 2255211"/>
                <a:gd name="connsiteY87" fmla="*/ 401204 h 2283113"/>
                <a:gd name="connsiteX88" fmla="*/ 2145529 w 2255211"/>
                <a:gd name="connsiteY88" fmla="*/ 369454 h 2283113"/>
                <a:gd name="connsiteX89" fmla="*/ 2177279 w 2255211"/>
                <a:gd name="connsiteY89" fmla="*/ 337704 h 2283113"/>
                <a:gd name="connsiteX90" fmla="*/ 2209029 w 2255211"/>
                <a:gd name="connsiteY90" fmla="*/ 314613 h 2283113"/>
                <a:gd name="connsiteX91" fmla="*/ 2220575 w 2255211"/>
                <a:gd name="connsiteY91" fmla="*/ 294409 h 2283113"/>
                <a:gd name="connsiteX92" fmla="*/ 2240779 w 2255211"/>
                <a:gd name="connsiteY92" fmla="*/ 279977 h 2283113"/>
                <a:gd name="connsiteX93" fmla="*/ 2240779 w 2255211"/>
                <a:gd name="connsiteY93" fmla="*/ 259773 h 2283113"/>
                <a:gd name="connsiteX94" fmla="*/ 2223461 w 2255211"/>
                <a:gd name="connsiteY94" fmla="*/ 245341 h 2283113"/>
                <a:gd name="connsiteX95" fmla="*/ 2223461 w 2255211"/>
                <a:gd name="connsiteY95" fmla="*/ 245341 h 2283113"/>
                <a:gd name="connsiteX96" fmla="*/ 2235007 w 2255211"/>
                <a:gd name="connsiteY96" fmla="*/ 228023 h 2283113"/>
                <a:gd name="connsiteX97" fmla="*/ 2255211 w 2255211"/>
                <a:gd name="connsiteY97" fmla="*/ 207818 h 2283113"/>
                <a:gd name="connsiteX98" fmla="*/ 2246552 w 2255211"/>
                <a:gd name="connsiteY98" fmla="*/ 187613 h 2283113"/>
                <a:gd name="connsiteX99" fmla="*/ 2243666 w 2255211"/>
                <a:gd name="connsiteY99" fmla="*/ 147204 h 2283113"/>
                <a:gd name="connsiteX100" fmla="*/ 2243666 w 2255211"/>
                <a:gd name="connsiteY100" fmla="*/ 147204 h 2283113"/>
                <a:gd name="connsiteX101" fmla="*/ 2203257 w 2255211"/>
                <a:gd name="connsiteY101" fmla="*/ 150091 h 2283113"/>
                <a:gd name="connsiteX102" fmla="*/ 2180166 w 2255211"/>
                <a:gd name="connsiteY102" fmla="*/ 141432 h 2283113"/>
                <a:gd name="connsiteX103" fmla="*/ 2159961 w 2255211"/>
                <a:gd name="connsiteY103" fmla="*/ 101023 h 2283113"/>
                <a:gd name="connsiteX104" fmla="*/ 2165734 w 2255211"/>
                <a:gd name="connsiteY104" fmla="*/ 49068 h 2283113"/>
                <a:gd name="connsiteX105" fmla="*/ 2168620 w 2255211"/>
                <a:gd name="connsiteY105" fmla="*/ 0 h 2283113"/>
                <a:gd name="connsiteX106" fmla="*/ 2125325 w 2255211"/>
                <a:gd name="connsiteY106" fmla="*/ 5773 h 2283113"/>
                <a:gd name="connsiteX107" fmla="*/ 2087802 w 2255211"/>
                <a:gd name="connsiteY107" fmla="*/ 5773 h 2283113"/>
                <a:gd name="connsiteX108" fmla="*/ 2073370 w 2255211"/>
                <a:gd name="connsiteY108" fmla="*/ 51954 h 2283113"/>
                <a:gd name="connsiteX109" fmla="*/ 2073370 w 2255211"/>
                <a:gd name="connsiteY109" fmla="*/ 51954 h 2283113"/>
                <a:gd name="connsiteX110" fmla="*/ 2041620 w 2255211"/>
                <a:gd name="connsiteY110" fmla="*/ 89477 h 2283113"/>
                <a:gd name="connsiteX111" fmla="*/ 2006984 w 2255211"/>
                <a:gd name="connsiteY111" fmla="*/ 115454 h 2283113"/>
                <a:gd name="connsiteX112" fmla="*/ 2018529 w 2255211"/>
                <a:gd name="connsiteY112" fmla="*/ 147204 h 2283113"/>
                <a:gd name="connsiteX113" fmla="*/ 2006984 w 2255211"/>
                <a:gd name="connsiteY113" fmla="*/ 173182 h 2283113"/>
                <a:gd name="connsiteX114" fmla="*/ 1983893 w 2255211"/>
                <a:gd name="connsiteY114" fmla="*/ 202045 h 2283113"/>
                <a:gd name="connsiteX115" fmla="*/ 1963689 w 2255211"/>
                <a:gd name="connsiteY115" fmla="*/ 204932 h 2283113"/>
                <a:gd name="connsiteX116" fmla="*/ 1963689 w 2255211"/>
                <a:gd name="connsiteY116" fmla="*/ 204932 h 2283113"/>
                <a:gd name="connsiteX117" fmla="*/ 1957916 w 2255211"/>
                <a:gd name="connsiteY117" fmla="*/ 184727 h 2283113"/>
                <a:gd name="connsiteX118" fmla="*/ 1905961 w 2255211"/>
                <a:gd name="connsiteY118" fmla="*/ 239568 h 2283113"/>
                <a:gd name="connsiteX119" fmla="*/ 1905961 w 2255211"/>
                <a:gd name="connsiteY119" fmla="*/ 265545 h 2283113"/>
                <a:gd name="connsiteX120" fmla="*/ 1900189 w 2255211"/>
                <a:gd name="connsiteY120" fmla="*/ 303068 h 2283113"/>
                <a:gd name="connsiteX121" fmla="*/ 1851120 w 2255211"/>
                <a:gd name="connsiteY121" fmla="*/ 331932 h 2283113"/>
                <a:gd name="connsiteX122" fmla="*/ 1776075 w 2255211"/>
                <a:gd name="connsiteY122" fmla="*/ 372341 h 2283113"/>
                <a:gd name="connsiteX123" fmla="*/ 1755870 w 2255211"/>
                <a:gd name="connsiteY123" fmla="*/ 415636 h 2283113"/>
                <a:gd name="connsiteX124" fmla="*/ 1721234 w 2255211"/>
                <a:gd name="connsiteY124" fmla="*/ 404091 h 2283113"/>
                <a:gd name="connsiteX125" fmla="*/ 1614439 w 2255211"/>
                <a:gd name="connsiteY125" fmla="*/ 406977 h 2283113"/>
                <a:gd name="connsiteX126" fmla="*/ 1484552 w 2255211"/>
                <a:gd name="connsiteY126" fmla="*/ 406977 h 2283113"/>
                <a:gd name="connsiteX127" fmla="*/ 1302711 w 2255211"/>
                <a:gd name="connsiteY127" fmla="*/ 406977 h 2283113"/>
                <a:gd name="connsiteX128" fmla="*/ 1092007 w 2255211"/>
                <a:gd name="connsiteY128" fmla="*/ 412750 h 2283113"/>
                <a:gd name="connsiteX129" fmla="*/ 930370 w 2255211"/>
                <a:gd name="connsiteY129" fmla="*/ 404091 h 2283113"/>
                <a:gd name="connsiteX130" fmla="*/ 872643 w 2255211"/>
                <a:gd name="connsiteY130" fmla="*/ 401204 h 2283113"/>
                <a:gd name="connsiteX131" fmla="*/ 786052 w 2255211"/>
                <a:gd name="connsiteY131" fmla="*/ 386773 h 2283113"/>
                <a:gd name="connsiteX132" fmla="*/ 722552 w 2255211"/>
                <a:gd name="connsiteY132" fmla="*/ 381000 h 2283113"/>
                <a:gd name="connsiteX133" fmla="*/ 696575 w 2255211"/>
                <a:gd name="connsiteY133" fmla="*/ 427182 h 2283113"/>
                <a:gd name="connsiteX134" fmla="*/ 656166 w 2255211"/>
                <a:gd name="connsiteY134" fmla="*/ 415636 h 2283113"/>
                <a:gd name="connsiteX135" fmla="*/ 673484 w 2255211"/>
                <a:gd name="connsiteY135" fmla="*/ 479136 h 2283113"/>
                <a:gd name="connsiteX136" fmla="*/ 630189 w 2255211"/>
                <a:gd name="connsiteY136" fmla="*/ 487795 h 2283113"/>
                <a:gd name="connsiteX137" fmla="*/ 396393 w 2255211"/>
                <a:gd name="connsiteY137" fmla="*/ 652317 h 2283113"/>
                <a:gd name="connsiteX138" fmla="*/ 390620 w 2255211"/>
                <a:gd name="connsiteY138" fmla="*/ 874568 h 2283113"/>
                <a:gd name="connsiteX139" fmla="*/ 405052 w 2255211"/>
                <a:gd name="connsiteY139" fmla="*/ 877454 h 2283113"/>
                <a:gd name="connsiteX140" fmla="*/ 465666 w 2255211"/>
                <a:gd name="connsiteY140" fmla="*/ 877454 h 2283113"/>
                <a:gd name="connsiteX141" fmla="*/ 511848 w 2255211"/>
                <a:gd name="connsiteY141" fmla="*/ 952500 h 2283113"/>
                <a:gd name="connsiteX142" fmla="*/ 549370 w 2255211"/>
                <a:gd name="connsiteY142" fmla="*/ 990023 h 2283113"/>
                <a:gd name="connsiteX143" fmla="*/ 534939 w 2255211"/>
                <a:gd name="connsiteY143" fmla="*/ 1053523 h 2283113"/>
                <a:gd name="connsiteX144" fmla="*/ 459893 w 2255211"/>
                <a:gd name="connsiteY144" fmla="*/ 1047750 h 2283113"/>
                <a:gd name="connsiteX145" fmla="*/ 436802 w 2255211"/>
                <a:gd name="connsiteY145" fmla="*/ 1085273 h 2283113"/>
                <a:gd name="connsiteX146" fmla="*/ 396393 w 2255211"/>
                <a:gd name="connsiteY146" fmla="*/ 1065068 h 2283113"/>
                <a:gd name="connsiteX147" fmla="*/ 384848 w 2255211"/>
                <a:gd name="connsiteY147" fmla="*/ 1096818 h 2283113"/>
                <a:gd name="connsiteX148" fmla="*/ 361757 w 2255211"/>
                <a:gd name="connsiteY148" fmla="*/ 1096818 h 2283113"/>
                <a:gd name="connsiteX149" fmla="*/ 315575 w 2255211"/>
                <a:gd name="connsiteY149" fmla="*/ 1143000 h 2283113"/>
                <a:gd name="connsiteX150" fmla="*/ 298257 w 2255211"/>
                <a:gd name="connsiteY150" fmla="*/ 1102591 h 2283113"/>
                <a:gd name="connsiteX151" fmla="*/ 194348 w 2255211"/>
                <a:gd name="connsiteY151" fmla="*/ 1099704 h 2283113"/>
                <a:gd name="connsiteX152" fmla="*/ 130848 w 2255211"/>
                <a:gd name="connsiteY152" fmla="*/ 1105477 h 2283113"/>
                <a:gd name="connsiteX153" fmla="*/ 110644 w 2255211"/>
                <a:gd name="connsiteY153" fmla="*/ 1128568 h 2283113"/>
                <a:gd name="connsiteX154" fmla="*/ 55802 w 2255211"/>
                <a:gd name="connsiteY154" fmla="*/ 1117023 h 2283113"/>
                <a:gd name="connsiteX155" fmla="*/ 3848 w 2255211"/>
                <a:gd name="connsiteY155" fmla="*/ 1148773 h 2283113"/>
                <a:gd name="connsiteX156" fmla="*/ 3848 w 2255211"/>
                <a:gd name="connsiteY156" fmla="*/ 1157433 h 2283113"/>
                <a:gd name="connsiteX157" fmla="*/ 32711 w 2255211"/>
                <a:gd name="connsiteY157" fmla="*/ 1183409 h 2283113"/>
                <a:gd name="connsiteX158" fmla="*/ 101984 w 2255211"/>
                <a:gd name="connsiteY158" fmla="*/ 1218045 h 2283113"/>
                <a:gd name="connsiteX159" fmla="*/ 127961 w 2255211"/>
                <a:gd name="connsiteY159" fmla="*/ 1226704 h 2283113"/>
                <a:gd name="connsiteX160" fmla="*/ 136620 w 2255211"/>
                <a:gd name="connsiteY160" fmla="*/ 1246909 h 2283113"/>
                <a:gd name="connsiteX161" fmla="*/ 171257 w 2255211"/>
                <a:gd name="connsiteY161" fmla="*/ 1272886 h 2283113"/>
                <a:gd name="connsiteX162" fmla="*/ 174143 w 2255211"/>
                <a:gd name="connsiteY162" fmla="*/ 1324841 h 2283113"/>
                <a:gd name="connsiteX163" fmla="*/ 171257 w 2255211"/>
                <a:gd name="connsiteY163" fmla="*/ 1365250 h 2283113"/>
                <a:gd name="connsiteX164" fmla="*/ 205893 w 2255211"/>
                <a:gd name="connsiteY164" fmla="*/ 1385454 h 2283113"/>
                <a:gd name="connsiteX165" fmla="*/ 231870 w 2255211"/>
                <a:gd name="connsiteY165" fmla="*/ 1405659 h 2283113"/>
                <a:gd name="connsiteX166" fmla="*/ 205893 w 2255211"/>
                <a:gd name="connsiteY166" fmla="*/ 1448954 h 2283113"/>
                <a:gd name="connsiteX167" fmla="*/ 182802 w 2255211"/>
                <a:gd name="connsiteY167" fmla="*/ 1483591 h 2283113"/>
                <a:gd name="connsiteX168" fmla="*/ 203007 w 2255211"/>
                <a:gd name="connsiteY168" fmla="*/ 1500909 h 2283113"/>
                <a:gd name="connsiteX169" fmla="*/ 200120 w 2255211"/>
                <a:gd name="connsiteY169" fmla="*/ 1593273 h 2283113"/>
                <a:gd name="connsiteX170" fmla="*/ 217439 w 2255211"/>
                <a:gd name="connsiteY170" fmla="*/ 1607704 h 2283113"/>
                <a:gd name="connsiteX171" fmla="*/ 217439 w 2255211"/>
                <a:gd name="connsiteY171" fmla="*/ 1636568 h 2283113"/>
                <a:gd name="connsiteX172" fmla="*/ 252074 w 2255211"/>
                <a:gd name="connsiteY172" fmla="*/ 1636568 h 2283113"/>
                <a:gd name="connsiteX173" fmla="*/ 266507 w 2255211"/>
                <a:gd name="connsiteY173" fmla="*/ 1587500 h 2283113"/>
                <a:gd name="connsiteX174" fmla="*/ 315575 w 2255211"/>
                <a:gd name="connsiteY174" fmla="*/ 1593272 h 2283113"/>
                <a:gd name="connsiteX175" fmla="*/ 318461 w 2255211"/>
                <a:gd name="connsiteY175" fmla="*/ 1486476 h 2283113"/>
                <a:gd name="connsiteX176" fmla="*/ 361757 w 2255211"/>
                <a:gd name="connsiteY176" fmla="*/ 1506681 h 2283113"/>
                <a:gd name="connsiteX177" fmla="*/ 370416 w 2255211"/>
                <a:gd name="connsiteY177" fmla="*/ 1472045 h 2283113"/>
                <a:gd name="connsiteX178" fmla="*/ 459893 w 2255211"/>
                <a:gd name="connsiteY178" fmla="*/ 1492250 h 2283113"/>
                <a:gd name="connsiteX179" fmla="*/ 436802 w 2255211"/>
                <a:gd name="connsiteY179" fmla="*/ 1622136 h 2283113"/>
                <a:gd name="connsiteX180" fmla="*/ 416598 w 2255211"/>
                <a:gd name="connsiteY180" fmla="*/ 1645228 h 2283113"/>
                <a:gd name="connsiteX181" fmla="*/ 393507 w 2255211"/>
                <a:gd name="connsiteY181" fmla="*/ 1752023 h 2283113"/>
                <a:gd name="connsiteX182" fmla="*/ 442575 w 2255211"/>
                <a:gd name="connsiteY182" fmla="*/ 1757795 h 2283113"/>
                <a:gd name="connsiteX183" fmla="*/ 431029 w 2255211"/>
                <a:gd name="connsiteY183" fmla="*/ 1867477 h 2283113"/>
                <a:gd name="connsiteX184" fmla="*/ 341552 w 2255211"/>
                <a:gd name="connsiteY184" fmla="*/ 1887682 h 2283113"/>
                <a:gd name="connsiteX185" fmla="*/ 318461 w 2255211"/>
                <a:gd name="connsiteY185" fmla="*/ 1913659 h 2283113"/>
                <a:gd name="connsiteX186" fmla="*/ 338666 w 2255211"/>
                <a:gd name="connsiteY186" fmla="*/ 1936750 h 2283113"/>
                <a:gd name="connsiteX187" fmla="*/ 341552 w 2255211"/>
                <a:gd name="connsiteY187" fmla="*/ 2020454 h 2283113"/>
                <a:gd name="connsiteX188" fmla="*/ 355984 w 2255211"/>
                <a:gd name="connsiteY188" fmla="*/ 2037773 h 2283113"/>
                <a:gd name="connsiteX189" fmla="*/ 344438 w 2255211"/>
                <a:gd name="connsiteY189" fmla="*/ 2078181 h 2283113"/>
                <a:gd name="connsiteX190" fmla="*/ 350211 w 2255211"/>
                <a:gd name="connsiteY190" fmla="*/ 2176318 h 2283113"/>
                <a:gd name="connsiteX191" fmla="*/ 399279 w 2255211"/>
                <a:gd name="connsiteY191" fmla="*/ 2187863 h 2283113"/>
                <a:gd name="connsiteX192" fmla="*/ 396394 w 2255211"/>
                <a:gd name="connsiteY192" fmla="*/ 2213841 h 2283113"/>
                <a:gd name="connsiteX193" fmla="*/ 436802 w 2255211"/>
                <a:gd name="connsiteY193" fmla="*/ 2236932 h 2283113"/>
                <a:gd name="connsiteX194" fmla="*/ 462779 w 2255211"/>
                <a:gd name="connsiteY194" fmla="*/ 2283113 h 2283113"/>
                <a:gd name="connsiteX195" fmla="*/ 482984 w 2255211"/>
                <a:gd name="connsiteY195" fmla="*/ 2271568 h 2283113"/>
                <a:gd name="connsiteX0" fmla="*/ 482984 w 2255211"/>
                <a:gd name="connsiteY0" fmla="*/ 2271568 h 2283113"/>
                <a:gd name="connsiteX1" fmla="*/ 494529 w 2255211"/>
                <a:gd name="connsiteY1" fmla="*/ 2193636 h 2283113"/>
                <a:gd name="connsiteX2" fmla="*/ 503189 w 2255211"/>
                <a:gd name="connsiteY2" fmla="*/ 2167659 h 2283113"/>
                <a:gd name="connsiteX3" fmla="*/ 526279 w 2255211"/>
                <a:gd name="connsiteY3" fmla="*/ 2167659 h 2283113"/>
                <a:gd name="connsiteX4" fmla="*/ 552257 w 2255211"/>
                <a:gd name="connsiteY4" fmla="*/ 2150341 h 2283113"/>
                <a:gd name="connsiteX5" fmla="*/ 598439 w 2255211"/>
                <a:gd name="connsiteY5" fmla="*/ 2144569 h 2283113"/>
                <a:gd name="connsiteX6" fmla="*/ 633075 w 2255211"/>
                <a:gd name="connsiteY6" fmla="*/ 2101273 h 2283113"/>
                <a:gd name="connsiteX7" fmla="*/ 667711 w 2255211"/>
                <a:gd name="connsiteY7" fmla="*/ 2124363 h 2283113"/>
                <a:gd name="connsiteX8" fmla="*/ 699461 w 2255211"/>
                <a:gd name="connsiteY8" fmla="*/ 2098386 h 2283113"/>
                <a:gd name="connsiteX9" fmla="*/ 719665 w 2255211"/>
                <a:gd name="connsiteY9" fmla="*/ 2049318 h 2283113"/>
                <a:gd name="connsiteX10" fmla="*/ 751416 w 2255211"/>
                <a:gd name="connsiteY10" fmla="*/ 2060863 h 2283113"/>
                <a:gd name="connsiteX11" fmla="*/ 751416 w 2255211"/>
                <a:gd name="connsiteY11" fmla="*/ 2029113 h 2283113"/>
                <a:gd name="connsiteX12" fmla="*/ 728325 w 2255211"/>
                <a:gd name="connsiteY12" fmla="*/ 2000250 h 2283113"/>
                <a:gd name="connsiteX13" fmla="*/ 687916 w 2255211"/>
                <a:gd name="connsiteY13" fmla="*/ 1988704 h 2283113"/>
                <a:gd name="connsiteX14" fmla="*/ 702348 w 2255211"/>
                <a:gd name="connsiteY14" fmla="*/ 1913659 h 2283113"/>
                <a:gd name="connsiteX15" fmla="*/ 754302 w 2255211"/>
                <a:gd name="connsiteY15" fmla="*/ 1928091 h 2283113"/>
                <a:gd name="connsiteX16" fmla="*/ 762961 w 2255211"/>
                <a:gd name="connsiteY16" fmla="*/ 1899227 h 2283113"/>
                <a:gd name="connsiteX17" fmla="*/ 800484 w 2255211"/>
                <a:gd name="connsiteY17" fmla="*/ 1913659 h 2283113"/>
                <a:gd name="connsiteX18" fmla="*/ 812029 w 2255211"/>
                <a:gd name="connsiteY18" fmla="*/ 1879023 h 2283113"/>
                <a:gd name="connsiteX19" fmla="*/ 849552 w 2255211"/>
                <a:gd name="connsiteY19" fmla="*/ 1879023 h 2283113"/>
                <a:gd name="connsiteX20" fmla="*/ 866870 w 2255211"/>
                <a:gd name="connsiteY20" fmla="*/ 1884795 h 2283113"/>
                <a:gd name="connsiteX21" fmla="*/ 866870 w 2255211"/>
                <a:gd name="connsiteY21" fmla="*/ 1916545 h 2283113"/>
                <a:gd name="connsiteX22" fmla="*/ 915939 w 2255211"/>
                <a:gd name="connsiteY22" fmla="*/ 1930977 h 2283113"/>
                <a:gd name="connsiteX23" fmla="*/ 924598 w 2255211"/>
                <a:gd name="connsiteY23" fmla="*/ 1899227 h 2283113"/>
                <a:gd name="connsiteX24" fmla="*/ 1011189 w 2255211"/>
                <a:gd name="connsiteY24" fmla="*/ 1919432 h 2283113"/>
                <a:gd name="connsiteX25" fmla="*/ 1040052 w 2255211"/>
                <a:gd name="connsiteY25" fmla="*/ 1930977 h 2283113"/>
                <a:gd name="connsiteX26" fmla="*/ 1063143 w 2255211"/>
                <a:gd name="connsiteY26" fmla="*/ 1902113 h 2283113"/>
                <a:gd name="connsiteX27" fmla="*/ 1083348 w 2255211"/>
                <a:gd name="connsiteY27" fmla="*/ 1858818 h 2283113"/>
                <a:gd name="connsiteX28" fmla="*/ 1100666 w 2255211"/>
                <a:gd name="connsiteY28" fmla="*/ 1876136 h 2283113"/>
                <a:gd name="connsiteX29" fmla="*/ 1126643 w 2255211"/>
                <a:gd name="connsiteY29" fmla="*/ 1867477 h 2283113"/>
                <a:gd name="connsiteX30" fmla="*/ 1135302 w 2255211"/>
                <a:gd name="connsiteY30" fmla="*/ 1832841 h 2283113"/>
                <a:gd name="connsiteX31" fmla="*/ 1181484 w 2255211"/>
                <a:gd name="connsiteY31" fmla="*/ 1855932 h 2283113"/>
                <a:gd name="connsiteX32" fmla="*/ 1187257 w 2255211"/>
                <a:gd name="connsiteY32" fmla="*/ 1783773 h 2283113"/>
                <a:gd name="connsiteX33" fmla="*/ 1213234 w 2255211"/>
                <a:gd name="connsiteY33" fmla="*/ 1801091 h 2283113"/>
                <a:gd name="connsiteX34" fmla="*/ 1224779 w 2255211"/>
                <a:gd name="connsiteY34" fmla="*/ 1769341 h 2283113"/>
                <a:gd name="connsiteX35" fmla="*/ 1302711 w 2255211"/>
                <a:gd name="connsiteY35" fmla="*/ 1783773 h 2283113"/>
                <a:gd name="connsiteX36" fmla="*/ 1383529 w 2255211"/>
                <a:gd name="connsiteY36" fmla="*/ 1780886 h 2283113"/>
                <a:gd name="connsiteX37" fmla="*/ 1447029 w 2255211"/>
                <a:gd name="connsiteY37" fmla="*/ 1780886 h 2283113"/>
                <a:gd name="connsiteX38" fmla="*/ 1484552 w 2255211"/>
                <a:gd name="connsiteY38" fmla="*/ 1769341 h 2283113"/>
                <a:gd name="connsiteX39" fmla="*/ 1524961 w 2255211"/>
                <a:gd name="connsiteY39" fmla="*/ 1746250 h 2283113"/>
                <a:gd name="connsiteX40" fmla="*/ 1504757 w 2255211"/>
                <a:gd name="connsiteY40" fmla="*/ 1717386 h 2283113"/>
                <a:gd name="connsiteX41" fmla="*/ 1524961 w 2255211"/>
                <a:gd name="connsiteY41" fmla="*/ 1688523 h 2283113"/>
                <a:gd name="connsiteX42" fmla="*/ 1524961 w 2255211"/>
                <a:gd name="connsiteY42" fmla="*/ 1651000 h 2283113"/>
                <a:gd name="connsiteX43" fmla="*/ 1516302 w 2255211"/>
                <a:gd name="connsiteY43" fmla="*/ 1627909 h 2283113"/>
                <a:gd name="connsiteX44" fmla="*/ 1542279 w 2255211"/>
                <a:gd name="connsiteY44" fmla="*/ 1593273 h 2283113"/>
                <a:gd name="connsiteX45" fmla="*/ 1542279 w 2255211"/>
                <a:gd name="connsiteY45" fmla="*/ 1558636 h 2283113"/>
                <a:gd name="connsiteX46" fmla="*/ 1522075 w 2255211"/>
                <a:gd name="connsiteY46" fmla="*/ 1526886 h 2283113"/>
                <a:gd name="connsiteX47" fmla="*/ 1522075 w 2255211"/>
                <a:gd name="connsiteY47" fmla="*/ 1500909 h 2283113"/>
                <a:gd name="connsiteX48" fmla="*/ 1524961 w 2255211"/>
                <a:gd name="connsiteY48" fmla="*/ 1469159 h 2283113"/>
                <a:gd name="connsiteX49" fmla="*/ 1504757 w 2255211"/>
                <a:gd name="connsiteY49" fmla="*/ 1434523 h 2283113"/>
                <a:gd name="connsiteX50" fmla="*/ 1501870 w 2255211"/>
                <a:gd name="connsiteY50" fmla="*/ 1414318 h 2283113"/>
                <a:gd name="connsiteX51" fmla="*/ 1522075 w 2255211"/>
                <a:gd name="connsiteY51" fmla="*/ 1368136 h 2283113"/>
                <a:gd name="connsiteX52" fmla="*/ 1510529 w 2255211"/>
                <a:gd name="connsiteY52" fmla="*/ 1336386 h 2283113"/>
                <a:gd name="connsiteX53" fmla="*/ 1527848 w 2255211"/>
                <a:gd name="connsiteY53" fmla="*/ 1304636 h 2283113"/>
                <a:gd name="connsiteX54" fmla="*/ 1533620 w 2255211"/>
                <a:gd name="connsiteY54" fmla="*/ 1261341 h 2283113"/>
                <a:gd name="connsiteX55" fmla="*/ 1533620 w 2255211"/>
                <a:gd name="connsiteY55" fmla="*/ 1223818 h 2283113"/>
                <a:gd name="connsiteX56" fmla="*/ 1571143 w 2255211"/>
                <a:gd name="connsiteY56" fmla="*/ 1166091 h 2283113"/>
                <a:gd name="connsiteX57" fmla="*/ 1556711 w 2255211"/>
                <a:gd name="connsiteY57" fmla="*/ 1148773 h 2283113"/>
                <a:gd name="connsiteX58" fmla="*/ 1536507 w 2255211"/>
                <a:gd name="connsiteY58" fmla="*/ 1131454 h 2283113"/>
                <a:gd name="connsiteX59" fmla="*/ 1542279 w 2255211"/>
                <a:gd name="connsiteY59" fmla="*/ 1096818 h 2283113"/>
                <a:gd name="connsiteX60" fmla="*/ 1542279 w 2255211"/>
                <a:gd name="connsiteY60" fmla="*/ 1076613 h 2283113"/>
                <a:gd name="connsiteX61" fmla="*/ 1530734 w 2255211"/>
                <a:gd name="connsiteY61" fmla="*/ 1059295 h 2283113"/>
                <a:gd name="connsiteX62" fmla="*/ 1553825 w 2255211"/>
                <a:gd name="connsiteY62" fmla="*/ 1030432 h 2283113"/>
                <a:gd name="connsiteX63" fmla="*/ 1545166 w 2255211"/>
                <a:gd name="connsiteY63" fmla="*/ 995795 h 2283113"/>
                <a:gd name="connsiteX64" fmla="*/ 1585575 w 2255211"/>
                <a:gd name="connsiteY64" fmla="*/ 943841 h 2283113"/>
                <a:gd name="connsiteX65" fmla="*/ 1623098 w 2255211"/>
                <a:gd name="connsiteY65" fmla="*/ 914977 h 2283113"/>
                <a:gd name="connsiteX66" fmla="*/ 1643302 w 2255211"/>
                <a:gd name="connsiteY66" fmla="*/ 958273 h 2283113"/>
                <a:gd name="connsiteX67" fmla="*/ 1666393 w 2255211"/>
                <a:gd name="connsiteY67" fmla="*/ 949613 h 2283113"/>
                <a:gd name="connsiteX68" fmla="*/ 1672166 w 2255211"/>
                <a:gd name="connsiteY68" fmla="*/ 935182 h 2283113"/>
                <a:gd name="connsiteX69" fmla="*/ 1698143 w 2255211"/>
                <a:gd name="connsiteY69" fmla="*/ 906318 h 2283113"/>
                <a:gd name="connsiteX70" fmla="*/ 1727007 w 2255211"/>
                <a:gd name="connsiteY70" fmla="*/ 883227 h 2283113"/>
                <a:gd name="connsiteX71" fmla="*/ 1735666 w 2255211"/>
                <a:gd name="connsiteY71" fmla="*/ 863023 h 2283113"/>
                <a:gd name="connsiteX72" fmla="*/ 1729893 w 2255211"/>
                <a:gd name="connsiteY72" fmla="*/ 842818 h 2283113"/>
                <a:gd name="connsiteX73" fmla="*/ 1758757 w 2255211"/>
                <a:gd name="connsiteY73" fmla="*/ 782204 h 2283113"/>
                <a:gd name="connsiteX74" fmla="*/ 1796279 w 2255211"/>
                <a:gd name="connsiteY74" fmla="*/ 747568 h 2283113"/>
                <a:gd name="connsiteX75" fmla="*/ 1856893 w 2255211"/>
                <a:gd name="connsiteY75" fmla="*/ 718704 h 2283113"/>
                <a:gd name="connsiteX76" fmla="*/ 1894416 w 2255211"/>
                <a:gd name="connsiteY76" fmla="*/ 698500 h 2283113"/>
                <a:gd name="connsiteX77" fmla="*/ 1897302 w 2255211"/>
                <a:gd name="connsiteY77" fmla="*/ 658091 h 2283113"/>
                <a:gd name="connsiteX78" fmla="*/ 1917507 w 2255211"/>
                <a:gd name="connsiteY78" fmla="*/ 620568 h 2283113"/>
                <a:gd name="connsiteX79" fmla="*/ 1934825 w 2255211"/>
                <a:gd name="connsiteY79" fmla="*/ 609023 h 2283113"/>
                <a:gd name="connsiteX80" fmla="*/ 1949257 w 2255211"/>
                <a:gd name="connsiteY80" fmla="*/ 571500 h 2283113"/>
                <a:gd name="connsiteX81" fmla="*/ 1972348 w 2255211"/>
                <a:gd name="connsiteY81" fmla="*/ 539750 h 2283113"/>
                <a:gd name="connsiteX82" fmla="*/ 2015643 w 2255211"/>
                <a:gd name="connsiteY82" fmla="*/ 510886 h 2283113"/>
                <a:gd name="connsiteX83" fmla="*/ 2056052 w 2255211"/>
                <a:gd name="connsiteY83" fmla="*/ 496454 h 2283113"/>
                <a:gd name="connsiteX84" fmla="*/ 2076257 w 2255211"/>
                <a:gd name="connsiteY84" fmla="*/ 470477 h 2283113"/>
                <a:gd name="connsiteX85" fmla="*/ 2102234 w 2255211"/>
                <a:gd name="connsiteY85" fmla="*/ 453159 h 2283113"/>
                <a:gd name="connsiteX86" fmla="*/ 2142643 w 2255211"/>
                <a:gd name="connsiteY86" fmla="*/ 432954 h 2283113"/>
                <a:gd name="connsiteX87" fmla="*/ 2142643 w 2255211"/>
                <a:gd name="connsiteY87" fmla="*/ 401204 h 2283113"/>
                <a:gd name="connsiteX88" fmla="*/ 2145529 w 2255211"/>
                <a:gd name="connsiteY88" fmla="*/ 369454 h 2283113"/>
                <a:gd name="connsiteX89" fmla="*/ 2177279 w 2255211"/>
                <a:gd name="connsiteY89" fmla="*/ 337704 h 2283113"/>
                <a:gd name="connsiteX90" fmla="*/ 2209029 w 2255211"/>
                <a:gd name="connsiteY90" fmla="*/ 314613 h 2283113"/>
                <a:gd name="connsiteX91" fmla="*/ 2220575 w 2255211"/>
                <a:gd name="connsiteY91" fmla="*/ 294409 h 2283113"/>
                <a:gd name="connsiteX92" fmla="*/ 2240779 w 2255211"/>
                <a:gd name="connsiteY92" fmla="*/ 279977 h 2283113"/>
                <a:gd name="connsiteX93" fmla="*/ 2240779 w 2255211"/>
                <a:gd name="connsiteY93" fmla="*/ 259773 h 2283113"/>
                <a:gd name="connsiteX94" fmla="*/ 2223461 w 2255211"/>
                <a:gd name="connsiteY94" fmla="*/ 245341 h 2283113"/>
                <a:gd name="connsiteX95" fmla="*/ 2223461 w 2255211"/>
                <a:gd name="connsiteY95" fmla="*/ 245341 h 2283113"/>
                <a:gd name="connsiteX96" fmla="*/ 2235007 w 2255211"/>
                <a:gd name="connsiteY96" fmla="*/ 228023 h 2283113"/>
                <a:gd name="connsiteX97" fmla="*/ 2255211 w 2255211"/>
                <a:gd name="connsiteY97" fmla="*/ 207818 h 2283113"/>
                <a:gd name="connsiteX98" fmla="*/ 2246552 w 2255211"/>
                <a:gd name="connsiteY98" fmla="*/ 187613 h 2283113"/>
                <a:gd name="connsiteX99" fmla="*/ 2243666 w 2255211"/>
                <a:gd name="connsiteY99" fmla="*/ 147204 h 2283113"/>
                <a:gd name="connsiteX100" fmla="*/ 2243666 w 2255211"/>
                <a:gd name="connsiteY100" fmla="*/ 147204 h 2283113"/>
                <a:gd name="connsiteX101" fmla="*/ 2203257 w 2255211"/>
                <a:gd name="connsiteY101" fmla="*/ 150091 h 2283113"/>
                <a:gd name="connsiteX102" fmla="*/ 2180166 w 2255211"/>
                <a:gd name="connsiteY102" fmla="*/ 141432 h 2283113"/>
                <a:gd name="connsiteX103" fmla="*/ 2159961 w 2255211"/>
                <a:gd name="connsiteY103" fmla="*/ 101023 h 2283113"/>
                <a:gd name="connsiteX104" fmla="*/ 2165734 w 2255211"/>
                <a:gd name="connsiteY104" fmla="*/ 49068 h 2283113"/>
                <a:gd name="connsiteX105" fmla="*/ 2168620 w 2255211"/>
                <a:gd name="connsiteY105" fmla="*/ 0 h 2283113"/>
                <a:gd name="connsiteX106" fmla="*/ 2125325 w 2255211"/>
                <a:gd name="connsiteY106" fmla="*/ 5773 h 2283113"/>
                <a:gd name="connsiteX107" fmla="*/ 2087802 w 2255211"/>
                <a:gd name="connsiteY107" fmla="*/ 5773 h 2283113"/>
                <a:gd name="connsiteX108" fmla="*/ 2073370 w 2255211"/>
                <a:gd name="connsiteY108" fmla="*/ 51954 h 2283113"/>
                <a:gd name="connsiteX109" fmla="*/ 2073370 w 2255211"/>
                <a:gd name="connsiteY109" fmla="*/ 51954 h 2283113"/>
                <a:gd name="connsiteX110" fmla="*/ 2041620 w 2255211"/>
                <a:gd name="connsiteY110" fmla="*/ 89477 h 2283113"/>
                <a:gd name="connsiteX111" fmla="*/ 2006984 w 2255211"/>
                <a:gd name="connsiteY111" fmla="*/ 115454 h 2283113"/>
                <a:gd name="connsiteX112" fmla="*/ 2018529 w 2255211"/>
                <a:gd name="connsiteY112" fmla="*/ 147204 h 2283113"/>
                <a:gd name="connsiteX113" fmla="*/ 2006984 w 2255211"/>
                <a:gd name="connsiteY113" fmla="*/ 173182 h 2283113"/>
                <a:gd name="connsiteX114" fmla="*/ 1983893 w 2255211"/>
                <a:gd name="connsiteY114" fmla="*/ 202045 h 2283113"/>
                <a:gd name="connsiteX115" fmla="*/ 1963689 w 2255211"/>
                <a:gd name="connsiteY115" fmla="*/ 204932 h 2283113"/>
                <a:gd name="connsiteX116" fmla="*/ 1963689 w 2255211"/>
                <a:gd name="connsiteY116" fmla="*/ 204932 h 2283113"/>
                <a:gd name="connsiteX117" fmla="*/ 1957916 w 2255211"/>
                <a:gd name="connsiteY117" fmla="*/ 184727 h 2283113"/>
                <a:gd name="connsiteX118" fmla="*/ 1905961 w 2255211"/>
                <a:gd name="connsiteY118" fmla="*/ 239568 h 2283113"/>
                <a:gd name="connsiteX119" fmla="*/ 1905961 w 2255211"/>
                <a:gd name="connsiteY119" fmla="*/ 265545 h 2283113"/>
                <a:gd name="connsiteX120" fmla="*/ 1900189 w 2255211"/>
                <a:gd name="connsiteY120" fmla="*/ 303068 h 2283113"/>
                <a:gd name="connsiteX121" fmla="*/ 1851120 w 2255211"/>
                <a:gd name="connsiteY121" fmla="*/ 331932 h 2283113"/>
                <a:gd name="connsiteX122" fmla="*/ 1776075 w 2255211"/>
                <a:gd name="connsiteY122" fmla="*/ 372341 h 2283113"/>
                <a:gd name="connsiteX123" fmla="*/ 1755870 w 2255211"/>
                <a:gd name="connsiteY123" fmla="*/ 415636 h 2283113"/>
                <a:gd name="connsiteX124" fmla="*/ 1721234 w 2255211"/>
                <a:gd name="connsiteY124" fmla="*/ 404091 h 2283113"/>
                <a:gd name="connsiteX125" fmla="*/ 1614439 w 2255211"/>
                <a:gd name="connsiteY125" fmla="*/ 406977 h 2283113"/>
                <a:gd name="connsiteX126" fmla="*/ 1484552 w 2255211"/>
                <a:gd name="connsiteY126" fmla="*/ 406977 h 2283113"/>
                <a:gd name="connsiteX127" fmla="*/ 1302711 w 2255211"/>
                <a:gd name="connsiteY127" fmla="*/ 406977 h 2283113"/>
                <a:gd name="connsiteX128" fmla="*/ 1092007 w 2255211"/>
                <a:gd name="connsiteY128" fmla="*/ 412750 h 2283113"/>
                <a:gd name="connsiteX129" fmla="*/ 930370 w 2255211"/>
                <a:gd name="connsiteY129" fmla="*/ 404091 h 2283113"/>
                <a:gd name="connsiteX130" fmla="*/ 872643 w 2255211"/>
                <a:gd name="connsiteY130" fmla="*/ 401204 h 2283113"/>
                <a:gd name="connsiteX131" fmla="*/ 786052 w 2255211"/>
                <a:gd name="connsiteY131" fmla="*/ 386773 h 2283113"/>
                <a:gd name="connsiteX132" fmla="*/ 722552 w 2255211"/>
                <a:gd name="connsiteY132" fmla="*/ 381000 h 2283113"/>
                <a:gd name="connsiteX133" fmla="*/ 696575 w 2255211"/>
                <a:gd name="connsiteY133" fmla="*/ 427182 h 2283113"/>
                <a:gd name="connsiteX134" fmla="*/ 656166 w 2255211"/>
                <a:gd name="connsiteY134" fmla="*/ 415636 h 2283113"/>
                <a:gd name="connsiteX135" fmla="*/ 673484 w 2255211"/>
                <a:gd name="connsiteY135" fmla="*/ 479136 h 2283113"/>
                <a:gd name="connsiteX136" fmla="*/ 630189 w 2255211"/>
                <a:gd name="connsiteY136" fmla="*/ 487795 h 2283113"/>
                <a:gd name="connsiteX137" fmla="*/ 396393 w 2255211"/>
                <a:gd name="connsiteY137" fmla="*/ 652317 h 2283113"/>
                <a:gd name="connsiteX138" fmla="*/ 390620 w 2255211"/>
                <a:gd name="connsiteY138" fmla="*/ 874568 h 2283113"/>
                <a:gd name="connsiteX139" fmla="*/ 405052 w 2255211"/>
                <a:gd name="connsiteY139" fmla="*/ 877454 h 2283113"/>
                <a:gd name="connsiteX140" fmla="*/ 465666 w 2255211"/>
                <a:gd name="connsiteY140" fmla="*/ 877454 h 2283113"/>
                <a:gd name="connsiteX141" fmla="*/ 511848 w 2255211"/>
                <a:gd name="connsiteY141" fmla="*/ 952500 h 2283113"/>
                <a:gd name="connsiteX142" fmla="*/ 549370 w 2255211"/>
                <a:gd name="connsiteY142" fmla="*/ 990023 h 2283113"/>
                <a:gd name="connsiteX143" fmla="*/ 534939 w 2255211"/>
                <a:gd name="connsiteY143" fmla="*/ 1053523 h 2283113"/>
                <a:gd name="connsiteX144" fmla="*/ 459893 w 2255211"/>
                <a:gd name="connsiteY144" fmla="*/ 1047750 h 2283113"/>
                <a:gd name="connsiteX145" fmla="*/ 436802 w 2255211"/>
                <a:gd name="connsiteY145" fmla="*/ 1085273 h 2283113"/>
                <a:gd name="connsiteX146" fmla="*/ 396393 w 2255211"/>
                <a:gd name="connsiteY146" fmla="*/ 1065068 h 2283113"/>
                <a:gd name="connsiteX147" fmla="*/ 384848 w 2255211"/>
                <a:gd name="connsiteY147" fmla="*/ 1096818 h 2283113"/>
                <a:gd name="connsiteX148" fmla="*/ 358870 w 2255211"/>
                <a:gd name="connsiteY148" fmla="*/ 1093932 h 2283113"/>
                <a:gd name="connsiteX149" fmla="*/ 315575 w 2255211"/>
                <a:gd name="connsiteY149" fmla="*/ 1143000 h 2283113"/>
                <a:gd name="connsiteX150" fmla="*/ 298257 w 2255211"/>
                <a:gd name="connsiteY150" fmla="*/ 1102591 h 2283113"/>
                <a:gd name="connsiteX151" fmla="*/ 194348 w 2255211"/>
                <a:gd name="connsiteY151" fmla="*/ 1099704 h 2283113"/>
                <a:gd name="connsiteX152" fmla="*/ 130848 w 2255211"/>
                <a:gd name="connsiteY152" fmla="*/ 1105477 h 2283113"/>
                <a:gd name="connsiteX153" fmla="*/ 110644 w 2255211"/>
                <a:gd name="connsiteY153" fmla="*/ 1128568 h 2283113"/>
                <a:gd name="connsiteX154" fmla="*/ 55802 w 2255211"/>
                <a:gd name="connsiteY154" fmla="*/ 1117023 h 2283113"/>
                <a:gd name="connsiteX155" fmla="*/ 3848 w 2255211"/>
                <a:gd name="connsiteY155" fmla="*/ 1148773 h 2283113"/>
                <a:gd name="connsiteX156" fmla="*/ 3848 w 2255211"/>
                <a:gd name="connsiteY156" fmla="*/ 1157433 h 2283113"/>
                <a:gd name="connsiteX157" fmla="*/ 32711 w 2255211"/>
                <a:gd name="connsiteY157" fmla="*/ 1183409 h 2283113"/>
                <a:gd name="connsiteX158" fmla="*/ 101984 w 2255211"/>
                <a:gd name="connsiteY158" fmla="*/ 1218045 h 2283113"/>
                <a:gd name="connsiteX159" fmla="*/ 127961 w 2255211"/>
                <a:gd name="connsiteY159" fmla="*/ 1226704 h 2283113"/>
                <a:gd name="connsiteX160" fmla="*/ 136620 w 2255211"/>
                <a:gd name="connsiteY160" fmla="*/ 1246909 h 2283113"/>
                <a:gd name="connsiteX161" fmla="*/ 171257 w 2255211"/>
                <a:gd name="connsiteY161" fmla="*/ 1272886 h 2283113"/>
                <a:gd name="connsiteX162" fmla="*/ 174143 w 2255211"/>
                <a:gd name="connsiteY162" fmla="*/ 1324841 h 2283113"/>
                <a:gd name="connsiteX163" fmla="*/ 171257 w 2255211"/>
                <a:gd name="connsiteY163" fmla="*/ 1365250 h 2283113"/>
                <a:gd name="connsiteX164" fmla="*/ 205893 w 2255211"/>
                <a:gd name="connsiteY164" fmla="*/ 1385454 h 2283113"/>
                <a:gd name="connsiteX165" fmla="*/ 231870 w 2255211"/>
                <a:gd name="connsiteY165" fmla="*/ 1405659 h 2283113"/>
                <a:gd name="connsiteX166" fmla="*/ 205893 w 2255211"/>
                <a:gd name="connsiteY166" fmla="*/ 1448954 h 2283113"/>
                <a:gd name="connsiteX167" fmla="*/ 182802 w 2255211"/>
                <a:gd name="connsiteY167" fmla="*/ 1483591 h 2283113"/>
                <a:gd name="connsiteX168" fmla="*/ 203007 w 2255211"/>
                <a:gd name="connsiteY168" fmla="*/ 1500909 h 2283113"/>
                <a:gd name="connsiteX169" fmla="*/ 200120 w 2255211"/>
                <a:gd name="connsiteY169" fmla="*/ 1593273 h 2283113"/>
                <a:gd name="connsiteX170" fmla="*/ 217439 w 2255211"/>
                <a:gd name="connsiteY170" fmla="*/ 1607704 h 2283113"/>
                <a:gd name="connsiteX171" fmla="*/ 217439 w 2255211"/>
                <a:gd name="connsiteY171" fmla="*/ 1636568 h 2283113"/>
                <a:gd name="connsiteX172" fmla="*/ 252074 w 2255211"/>
                <a:gd name="connsiteY172" fmla="*/ 1636568 h 2283113"/>
                <a:gd name="connsiteX173" fmla="*/ 266507 w 2255211"/>
                <a:gd name="connsiteY173" fmla="*/ 1587500 h 2283113"/>
                <a:gd name="connsiteX174" fmla="*/ 315575 w 2255211"/>
                <a:gd name="connsiteY174" fmla="*/ 1593272 h 2283113"/>
                <a:gd name="connsiteX175" fmla="*/ 318461 w 2255211"/>
                <a:gd name="connsiteY175" fmla="*/ 1486476 h 2283113"/>
                <a:gd name="connsiteX176" fmla="*/ 361757 w 2255211"/>
                <a:gd name="connsiteY176" fmla="*/ 1506681 h 2283113"/>
                <a:gd name="connsiteX177" fmla="*/ 370416 w 2255211"/>
                <a:gd name="connsiteY177" fmla="*/ 1472045 h 2283113"/>
                <a:gd name="connsiteX178" fmla="*/ 459893 w 2255211"/>
                <a:gd name="connsiteY178" fmla="*/ 1492250 h 2283113"/>
                <a:gd name="connsiteX179" fmla="*/ 436802 w 2255211"/>
                <a:gd name="connsiteY179" fmla="*/ 1622136 h 2283113"/>
                <a:gd name="connsiteX180" fmla="*/ 416598 w 2255211"/>
                <a:gd name="connsiteY180" fmla="*/ 1645228 h 2283113"/>
                <a:gd name="connsiteX181" fmla="*/ 393507 w 2255211"/>
                <a:gd name="connsiteY181" fmla="*/ 1752023 h 2283113"/>
                <a:gd name="connsiteX182" fmla="*/ 442575 w 2255211"/>
                <a:gd name="connsiteY182" fmla="*/ 1757795 h 2283113"/>
                <a:gd name="connsiteX183" fmla="*/ 431029 w 2255211"/>
                <a:gd name="connsiteY183" fmla="*/ 1867477 h 2283113"/>
                <a:gd name="connsiteX184" fmla="*/ 341552 w 2255211"/>
                <a:gd name="connsiteY184" fmla="*/ 1887682 h 2283113"/>
                <a:gd name="connsiteX185" fmla="*/ 318461 w 2255211"/>
                <a:gd name="connsiteY185" fmla="*/ 1913659 h 2283113"/>
                <a:gd name="connsiteX186" fmla="*/ 338666 w 2255211"/>
                <a:gd name="connsiteY186" fmla="*/ 1936750 h 2283113"/>
                <a:gd name="connsiteX187" fmla="*/ 341552 w 2255211"/>
                <a:gd name="connsiteY187" fmla="*/ 2020454 h 2283113"/>
                <a:gd name="connsiteX188" fmla="*/ 355984 w 2255211"/>
                <a:gd name="connsiteY188" fmla="*/ 2037773 h 2283113"/>
                <a:gd name="connsiteX189" fmla="*/ 344438 w 2255211"/>
                <a:gd name="connsiteY189" fmla="*/ 2078181 h 2283113"/>
                <a:gd name="connsiteX190" fmla="*/ 350211 w 2255211"/>
                <a:gd name="connsiteY190" fmla="*/ 2176318 h 2283113"/>
                <a:gd name="connsiteX191" fmla="*/ 399279 w 2255211"/>
                <a:gd name="connsiteY191" fmla="*/ 2187863 h 2283113"/>
                <a:gd name="connsiteX192" fmla="*/ 396394 w 2255211"/>
                <a:gd name="connsiteY192" fmla="*/ 2213841 h 2283113"/>
                <a:gd name="connsiteX193" fmla="*/ 436802 w 2255211"/>
                <a:gd name="connsiteY193" fmla="*/ 2236932 h 2283113"/>
                <a:gd name="connsiteX194" fmla="*/ 462779 w 2255211"/>
                <a:gd name="connsiteY194" fmla="*/ 2283113 h 2283113"/>
                <a:gd name="connsiteX195" fmla="*/ 482984 w 2255211"/>
                <a:gd name="connsiteY195" fmla="*/ 2271568 h 2283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2255211" h="2283113">
                  <a:moveTo>
                    <a:pt x="482984" y="2271568"/>
                  </a:moveTo>
                  <a:lnTo>
                    <a:pt x="494529" y="2193636"/>
                  </a:lnTo>
                  <a:lnTo>
                    <a:pt x="503189" y="2167659"/>
                  </a:lnTo>
                  <a:lnTo>
                    <a:pt x="526279" y="2167659"/>
                  </a:lnTo>
                  <a:lnTo>
                    <a:pt x="552257" y="2150341"/>
                  </a:lnTo>
                  <a:lnTo>
                    <a:pt x="598439" y="2144569"/>
                  </a:lnTo>
                  <a:lnTo>
                    <a:pt x="633075" y="2101273"/>
                  </a:lnTo>
                  <a:lnTo>
                    <a:pt x="667711" y="2124363"/>
                  </a:lnTo>
                  <a:lnTo>
                    <a:pt x="699461" y="2098386"/>
                  </a:lnTo>
                  <a:lnTo>
                    <a:pt x="719665" y="2049318"/>
                  </a:lnTo>
                  <a:lnTo>
                    <a:pt x="751416" y="2060863"/>
                  </a:lnTo>
                  <a:lnTo>
                    <a:pt x="751416" y="2029113"/>
                  </a:lnTo>
                  <a:lnTo>
                    <a:pt x="728325" y="2000250"/>
                  </a:lnTo>
                  <a:lnTo>
                    <a:pt x="687916" y="1988704"/>
                  </a:lnTo>
                  <a:lnTo>
                    <a:pt x="702348" y="1913659"/>
                  </a:lnTo>
                  <a:lnTo>
                    <a:pt x="754302" y="1928091"/>
                  </a:lnTo>
                  <a:lnTo>
                    <a:pt x="762961" y="1899227"/>
                  </a:lnTo>
                  <a:lnTo>
                    <a:pt x="800484" y="1913659"/>
                  </a:lnTo>
                  <a:lnTo>
                    <a:pt x="812029" y="1879023"/>
                  </a:lnTo>
                  <a:lnTo>
                    <a:pt x="849552" y="1879023"/>
                  </a:lnTo>
                  <a:lnTo>
                    <a:pt x="866870" y="1884795"/>
                  </a:lnTo>
                  <a:lnTo>
                    <a:pt x="866870" y="1916545"/>
                  </a:lnTo>
                  <a:lnTo>
                    <a:pt x="915939" y="1930977"/>
                  </a:lnTo>
                  <a:lnTo>
                    <a:pt x="924598" y="1899227"/>
                  </a:lnTo>
                  <a:lnTo>
                    <a:pt x="1011189" y="1919432"/>
                  </a:lnTo>
                  <a:lnTo>
                    <a:pt x="1040052" y="1930977"/>
                  </a:lnTo>
                  <a:lnTo>
                    <a:pt x="1063143" y="1902113"/>
                  </a:lnTo>
                  <a:lnTo>
                    <a:pt x="1083348" y="1858818"/>
                  </a:lnTo>
                  <a:lnTo>
                    <a:pt x="1100666" y="1876136"/>
                  </a:lnTo>
                  <a:lnTo>
                    <a:pt x="1126643" y="1867477"/>
                  </a:lnTo>
                  <a:lnTo>
                    <a:pt x="1135302" y="1832841"/>
                  </a:lnTo>
                  <a:lnTo>
                    <a:pt x="1181484" y="1855932"/>
                  </a:lnTo>
                  <a:lnTo>
                    <a:pt x="1187257" y="1783773"/>
                  </a:lnTo>
                  <a:lnTo>
                    <a:pt x="1213234" y="1801091"/>
                  </a:lnTo>
                  <a:lnTo>
                    <a:pt x="1224779" y="1769341"/>
                  </a:lnTo>
                  <a:lnTo>
                    <a:pt x="1302711" y="1783773"/>
                  </a:lnTo>
                  <a:lnTo>
                    <a:pt x="1383529" y="1780886"/>
                  </a:lnTo>
                  <a:lnTo>
                    <a:pt x="1447029" y="1780886"/>
                  </a:lnTo>
                  <a:lnTo>
                    <a:pt x="1484552" y="1769341"/>
                  </a:lnTo>
                  <a:lnTo>
                    <a:pt x="1524961" y="1746250"/>
                  </a:lnTo>
                  <a:lnTo>
                    <a:pt x="1504757" y="1717386"/>
                  </a:lnTo>
                  <a:lnTo>
                    <a:pt x="1524961" y="1688523"/>
                  </a:lnTo>
                  <a:lnTo>
                    <a:pt x="1524961" y="1651000"/>
                  </a:lnTo>
                  <a:lnTo>
                    <a:pt x="1516302" y="1627909"/>
                  </a:lnTo>
                  <a:lnTo>
                    <a:pt x="1542279" y="1593273"/>
                  </a:lnTo>
                  <a:lnTo>
                    <a:pt x="1542279" y="1558636"/>
                  </a:lnTo>
                  <a:lnTo>
                    <a:pt x="1522075" y="1526886"/>
                  </a:lnTo>
                  <a:lnTo>
                    <a:pt x="1522075" y="1500909"/>
                  </a:lnTo>
                  <a:lnTo>
                    <a:pt x="1524961" y="1469159"/>
                  </a:lnTo>
                  <a:lnTo>
                    <a:pt x="1504757" y="1434523"/>
                  </a:lnTo>
                  <a:lnTo>
                    <a:pt x="1501870" y="1414318"/>
                  </a:lnTo>
                  <a:lnTo>
                    <a:pt x="1522075" y="1368136"/>
                  </a:lnTo>
                  <a:lnTo>
                    <a:pt x="1510529" y="1336386"/>
                  </a:lnTo>
                  <a:lnTo>
                    <a:pt x="1527848" y="1304636"/>
                  </a:lnTo>
                  <a:lnTo>
                    <a:pt x="1533620" y="1261341"/>
                  </a:lnTo>
                  <a:lnTo>
                    <a:pt x="1533620" y="1223818"/>
                  </a:lnTo>
                  <a:lnTo>
                    <a:pt x="1571143" y="1166091"/>
                  </a:lnTo>
                  <a:lnTo>
                    <a:pt x="1556711" y="1148773"/>
                  </a:lnTo>
                  <a:lnTo>
                    <a:pt x="1536507" y="1131454"/>
                  </a:lnTo>
                  <a:lnTo>
                    <a:pt x="1542279" y="1096818"/>
                  </a:lnTo>
                  <a:lnTo>
                    <a:pt x="1542279" y="1076613"/>
                  </a:lnTo>
                  <a:lnTo>
                    <a:pt x="1530734" y="1059295"/>
                  </a:lnTo>
                  <a:lnTo>
                    <a:pt x="1553825" y="1030432"/>
                  </a:lnTo>
                  <a:lnTo>
                    <a:pt x="1545166" y="995795"/>
                  </a:lnTo>
                  <a:lnTo>
                    <a:pt x="1585575" y="943841"/>
                  </a:lnTo>
                  <a:lnTo>
                    <a:pt x="1623098" y="914977"/>
                  </a:lnTo>
                  <a:lnTo>
                    <a:pt x="1643302" y="958273"/>
                  </a:lnTo>
                  <a:lnTo>
                    <a:pt x="1666393" y="949613"/>
                  </a:lnTo>
                  <a:lnTo>
                    <a:pt x="1672166" y="935182"/>
                  </a:lnTo>
                  <a:lnTo>
                    <a:pt x="1698143" y="906318"/>
                  </a:lnTo>
                  <a:lnTo>
                    <a:pt x="1727007" y="883227"/>
                  </a:lnTo>
                  <a:lnTo>
                    <a:pt x="1735666" y="863023"/>
                  </a:lnTo>
                  <a:lnTo>
                    <a:pt x="1729893" y="842818"/>
                  </a:lnTo>
                  <a:lnTo>
                    <a:pt x="1758757" y="782204"/>
                  </a:lnTo>
                  <a:lnTo>
                    <a:pt x="1796279" y="747568"/>
                  </a:lnTo>
                  <a:lnTo>
                    <a:pt x="1856893" y="718704"/>
                  </a:lnTo>
                  <a:lnTo>
                    <a:pt x="1894416" y="698500"/>
                  </a:lnTo>
                  <a:lnTo>
                    <a:pt x="1897302" y="658091"/>
                  </a:lnTo>
                  <a:lnTo>
                    <a:pt x="1917507" y="620568"/>
                  </a:lnTo>
                  <a:lnTo>
                    <a:pt x="1934825" y="609023"/>
                  </a:lnTo>
                  <a:lnTo>
                    <a:pt x="1949257" y="571500"/>
                  </a:lnTo>
                  <a:lnTo>
                    <a:pt x="1972348" y="539750"/>
                  </a:lnTo>
                  <a:lnTo>
                    <a:pt x="2015643" y="510886"/>
                  </a:lnTo>
                  <a:lnTo>
                    <a:pt x="2056052" y="496454"/>
                  </a:lnTo>
                  <a:lnTo>
                    <a:pt x="2076257" y="470477"/>
                  </a:lnTo>
                  <a:lnTo>
                    <a:pt x="2102234" y="453159"/>
                  </a:lnTo>
                  <a:lnTo>
                    <a:pt x="2142643" y="432954"/>
                  </a:lnTo>
                  <a:lnTo>
                    <a:pt x="2142643" y="401204"/>
                  </a:lnTo>
                  <a:lnTo>
                    <a:pt x="2145529" y="369454"/>
                  </a:lnTo>
                  <a:lnTo>
                    <a:pt x="2177279" y="337704"/>
                  </a:lnTo>
                  <a:lnTo>
                    <a:pt x="2209029" y="314613"/>
                  </a:lnTo>
                  <a:lnTo>
                    <a:pt x="2220575" y="294409"/>
                  </a:lnTo>
                  <a:lnTo>
                    <a:pt x="2240779" y="279977"/>
                  </a:lnTo>
                  <a:lnTo>
                    <a:pt x="2240779" y="259773"/>
                  </a:lnTo>
                  <a:lnTo>
                    <a:pt x="2223461" y="245341"/>
                  </a:lnTo>
                  <a:lnTo>
                    <a:pt x="2223461" y="245341"/>
                  </a:lnTo>
                  <a:lnTo>
                    <a:pt x="2235007" y="228023"/>
                  </a:lnTo>
                  <a:lnTo>
                    <a:pt x="2255211" y="207818"/>
                  </a:lnTo>
                  <a:lnTo>
                    <a:pt x="2246552" y="187613"/>
                  </a:lnTo>
                  <a:lnTo>
                    <a:pt x="2243666" y="147204"/>
                  </a:lnTo>
                  <a:lnTo>
                    <a:pt x="2243666" y="147204"/>
                  </a:lnTo>
                  <a:lnTo>
                    <a:pt x="2203257" y="150091"/>
                  </a:lnTo>
                  <a:lnTo>
                    <a:pt x="2180166" y="141432"/>
                  </a:lnTo>
                  <a:lnTo>
                    <a:pt x="2159961" y="101023"/>
                  </a:lnTo>
                  <a:lnTo>
                    <a:pt x="2165734" y="49068"/>
                  </a:lnTo>
                  <a:lnTo>
                    <a:pt x="2168620" y="0"/>
                  </a:lnTo>
                  <a:lnTo>
                    <a:pt x="2125325" y="5773"/>
                  </a:lnTo>
                  <a:lnTo>
                    <a:pt x="2087802" y="5773"/>
                  </a:lnTo>
                  <a:lnTo>
                    <a:pt x="2073370" y="51954"/>
                  </a:lnTo>
                  <a:lnTo>
                    <a:pt x="2073370" y="51954"/>
                  </a:lnTo>
                  <a:lnTo>
                    <a:pt x="2041620" y="89477"/>
                  </a:lnTo>
                  <a:lnTo>
                    <a:pt x="2006984" y="115454"/>
                  </a:lnTo>
                  <a:lnTo>
                    <a:pt x="2018529" y="147204"/>
                  </a:lnTo>
                  <a:lnTo>
                    <a:pt x="2006984" y="173182"/>
                  </a:lnTo>
                  <a:lnTo>
                    <a:pt x="1983893" y="202045"/>
                  </a:lnTo>
                  <a:lnTo>
                    <a:pt x="1963689" y="204932"/>
                  </a:lnTo>
                  <a:lnTo>
                    <a:pt x="1963689" y="204932"/>
                  </a:lnTo>
                  <a:lnTo>
                    <a:pt x="1957916" y="184727"/>
                  </a:lnTo>
                  <a:lnTo>
                    <a:pt x="1905961" y="239568"/>
                  </a:lnTo>
                  <a:lnTo>
                    <a:pt x="1905961" y="265545"/>
                  </a:lnTo>
                  <a:lnTo>
                    <a:pt x="1900189" y="303068"/>
                  </a:lnTo>
                  <a:lnTo>
                    <a:pt x="1851120" y="331932"/>
                  </a:lnTo>
                  <a:lnTo>
                    <a:pt x="1776075" y="372341"/>
                  </a:lnTo>
                  <a:lnTo>
                    <a:pt x="1755870" y="415636"/>
                  </a:lnTo>
                  <a:lnTo>
                    <a:pt x="1721234" y="404091"/>
                  </a:lnTo>
                  <a:lnTo>
                    <a:pt x="1614439" y="406977"/>
                  </a:lnTo>
                  <a:lnTo>
                    <a:pt x="1484552" y="406977"/>
                  </a:lnTo>
                  <a:lnTo>
                    <a:pt x="1302711" y="406977"/>
                  </a:lnTo>
                  <a:lnTo>
                    <a:pt x="1092007" y="412750"/>
                  </a:lnTo>
                  <a:lnTo>
                    <a:pt x="930370" y="404091"/>
                  </a:lnTo>
                  <a:lnTo>
                    <a:pt x="872643" y="401204"/>
                  </a:lnTo>
                  <a:lnTo>
                    <a:pt x="786052" y="386773"/>
                  </a:lnTo>
                  <a:lnTo>
                    <a:pt x="722552" y="381000"/>
                  </a:lnTo>
                  <a:lnTo>
                    <a:pt x="696575" y="427182"/>
                  </a:lnTo>
                  <a:lnTo>
                    <a:pt x="656166" y="415636"/>
                  </a:lnTo>
                  <a:lnTo>
                    <a:pt x="673484" y="479136"/>
                  </a:lnTo>
                  <a:lnTo>
                    <a:pt x="630189" y="487795"/>
                  </a:lnTo>
                  <a:lnTo>
                    <a:pt x="396393" y="652317"/>
                  </a:lnTo>
                  <a:lnTo>
                    <a:pt x="390620" y="874568"/>
                  </a:lnTo>
                  <a:lnTo>
                    <a:pt x="405052" y="877454"/>
                  </a:lnTo>
                  <a:lnTo>
                    <a:pt x="465666" y="877454"/>
                  </a:lnTo>
                  <a:lnTo>
                    <a:pt x="511848" y="952500"/>
                  </a:lnTo>
                  <a:lnTo>
                    <a:pt x="549370" y="990023"/>
                  </a:lnTo>
                  <a:lnTo>
                    <a:pt x="534939" y="1053523"/>
                  </a:lnTo>
                  <a:lnTo>
                    <a:pt x="459893" y="1047750"/>
                  </a:lnTo>
                  <a:lnTo>
                    <a:pt x="436802" y="1085273"/>
                  </a:lnTo>
                  <a:lnTo>
                    <a:pt x="396393" y="1065068"/>
                  </a:lnTo>
                  <a:lnTo>
                    <a:pt x="384848" y="1096818"/>
                  </a:lnTo>
                  <a:lnTo>
                    <a:pt x="358870" y="1093932"/>
                  </a:lnTo>
                  <a:lnTo>
                    <a:pt x="315575" y="1143000"/>
                  </a:lnTo>
                  <a:lnTo>
                    <a:pt x="298257" y="1102591"/>
                  </a:lnTo>
                  <a:lnTo>
                    <a:pt x="194348" y="1099704"/>
                  </a:lnTo>
                  <a:lnTo>
                    <a:pt x="130848" y="1105477"/>
                  </a:lnTo>
                  <a:lnTo>
                    <a:pt x="110644" y="1128568"/>
                  </a:lnTo>
                  <a:lnTo>
                    <a:pt x="55802" y="1117023"/>
                  </a:lnTo>
                  <a:cubicBezTo>
                    <a:pt x="38484" y="1127606"/>
                    <a:pt x="12507" y="1142038"/>
                    <a:pt x="3848" y="1148773"/>
                  </a:cubicBezTo>
                  <a:cubicBezTo>
                    <a:pt x="-4811" y="1155508"/>
                    <a:pt x="3848" y="1154546"/>
                    <a:pt x="3848" y="1157433"/>
                  </a:cubicBezTo>
                  <a:lnTo>
                    <a:pt x="32711" y="1183409"/>
                  </a:lnTo>
                  <a:lnTo>
                    <a:pt x="101984" y="1218045"/>
                  </a:lnTo>
                  <a:cubicBezTo>
                    <a:pt x="107757" y="1222856"/>
                    <a:pt x="122188" y="1221893"/>
                    <a:pt x="127961" y="1226704"/>
                  </a:cubicBezTo>
                  <a:lnTo>
                    <a:pt x="136620" y="1246909"/>
                  </a:lnTo>
                  <a:lnTo>
                    <a:pt x="171257" y="1272886"/>
                  </a:lnTo>
                  <a:lnTo>
                    <a:pt x="174143" y="1324841"/>
                  </a:lnTo>
                  <a:lnTo>
                    <a:pt x="171257" y="1365250"/>
                  </a:lnTo>
                  <a:lnTo>
                    <a:pt x="205893" y="1385454"/>
                  </a:lnTo>
                  <a:lnTo>
                    <a:pt x="231870" y="1405659"/>
                  </a:lnTo>
                  <a:lnTo>
                    <a:pt x="205893" y="1448954"/>
                  </a:lnTo>
                  <a:lnTo>
                    <a:pt x="182802" y="1483591"/>
                  </a:lnTo>
                  <a:lnTo>
                    <a:pt x="203007" y="1500909"/>
                  </a:lnTo>
                  <a:cubicBezTo>
                    <a:pt x="202045" y="1531697"/>
                    <a:pt x="201082" y="1562485"/>
                    <a:pt x="200120" y="1593273"/>
                  </a:cubicBezTo>
                  <a:lnTo>
                    <a:pt x="217439" y="1607704"/>
                  </a:lnTo>
                  <a:lnTo>
                    <a:pt x="217439" y="1636568"/>
                  </a:lnTo>
                  <a:lnTo>
                    <a:pt x="252074" y="1636568"/>
                  </a:lnTo>
                  <a:lnTo>
                    <a:pt x="266507" y="1587500"/>
                  </a:lnTo>
                  <a:lnTo>
                    <a:pt x="315575" y="1593272"/>
                  </a:lnTo>
                  <a:cubicBezTo>
                    <a:pt x="314613" y="1558636"/>
                    <a:pt x="319423" y="1521112"/>
                    <a:pt x="318461" y="1486476"/>
                  </a:cubicBezTo>
                  <a:lnTo>
                    <a:pt x="361757" y="1506681"/>
                  </a:lnTo>
                  <a:lnTo>
                    <a:pt x="370416" y="1472045"/>
                  </a:lnTo>
                  <a:lnTo>
                    <a:pt x="459893" y="1492250"/>
                  </a:lnTo>
                  <a:lnTo>
                    <a:pt x="436802" y="1622136"/>
                  </a:lnTo>
                  <a:lnTo>
                    <a:pt x="416598" y="1645228"/>
                  </a:lnTo>
                  <a:lnTo>
                    <a:pt x="393507" y="1752023"/>
                  </a:lnTo>
                  <a:lnTo>
                    <a:pt x="442575" y="1757795"/>
                  </a:lnTo>
                  <a:lnTo>
                    <a:pt x="431029" y="1867477"/>
                  </a:lnTo>
                  <a:lnTo>
                    <a:pt x="341552" y="1887682"/>
                  </a:lnTo>
                  <a:lnTo>
                    <a:pt x="318461" y="1913659"/>
                  </a:lnTo>
                  <a:lnTo>
                    <a:pt x="338666" y="1936750"/>
                  </a:lnTo>
                  <a:lnTo>
                    <a:pt x="341552" y="2020454"/>
                  </a:lnTo>
                  <a:lnTo>
                    <a:pt x="355984" y="2037773"/>
                  </a:lnTo>
                  <a:lnTo>
                    <a:pt x="344438" y="2078181"/>
                  </a:lnTo>
                  <a:lnTo>
                    <a:pt x="350211" y="2176318"/>
                  </a:lnTo>
                  <a:lnTo>
                    <a:pt x="399279" y="2187863"/>
                  </a:lnTo>
                  <a:lnTo>
                    <a:pt x="396394" y="2213841"/>
                  </a:lnTo>
                  <a:cubicBezTo>
                    <a:pt x="404091" y="2219614"/>
                    <a:pt x="429105" y="2231159"/>
                    <a:pt x="436802" y="2236932"/>
                  </a:cubicBezTo>
                  <a:cubicBezTo>
                    <a:pt x="446423" y="2243667"/>
                    <a:pt x="453158" y="2276378"/>
                    <a:pt x="462779" y="2283113"/>
                  </a:cubicBezTo>
                  <a:lnTo>
                    <a:pt x="482984" y="227156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700">
                <a:latin typeface="Arial Narrow" pitchFamily="34" charset="0"/>
              </a:endParaRPr>
            </a:p>
          </p:txBody>
        </p:sp>
        <p:sp>
          <p:nvSpPr>
            <p:cNvPr id="69" name="Омская обл."/>
            <p:cNvSpPr/>
            <p:nvPr/>
          </p:nvSpPr>
          <p:spPr>
            <a:xfrm>
              <a:off x="7405688" y="8032750"/>
              <a:ext cx="646112" cy="985838"/>
            </a:xfrm>
            <a:custGeom>
              <a:avLst/>
              <a:gdLst>
                <a:gd name="connsiteX0" fmla="*/ 585788 w 647700"/>
                <a:gd name="connsiteY0" fmla="*/ 869156 h 985837"/>
                <a:gd name="connsiteX1" fmla="*/ 583407 w 647700"/>
                <a:gd name="connsiteY1" fmla="*/ 800100 h 985837"/>
                <a:gd name="connsiteX2" fmla="*/ 602457 w 647700"/>
                <a:gd name="connsiteY2" fmla="*/ 788194 h 985837"/>
                <a:gd name="connsiteX3" fmla="*/ 571500 w 647700"/>
                <a:gd name="connsiteY3" fmla="*/ 754856 h 985837"/>
                <a:gd name="connsiteX4" fmla="*/ 554832 w 647700"/>
                <a:gd name="connsiteY4" fmla="*/ 728662 h 985837"/>
                <a:gd name="connsiteX5" fmla="*/ 547688 w 647700"/>
                <a:gd name="connsiteY5" fmla="*/ 697706 h 985837"/>
                <a:gd name="connsiteX6" fmla="*/ 533400 w 647700"/>
                <a:gd name="connsiteY6" fmla="*/ 671512 h 985837"/>
                <a:gd name="connsiteX7" fmla="*/ 538163 w 647700"/>
                <a:gd name="connsiteY7" fmla="*/ 664369 h 985837"/>
                <a:gd name="connsiteX8" fmla="*/ 511969 w 647700"/>
                <a:gd name="connsiteY8" fmla="*/ 638175 h 985837"/>
                <a:gd name="connsiteX9" fmla="*/ 542925 w 647700"/>
                <a:gd name="connsiteY9" fmla="*/ 616744 h 985837"/>
                <a:gd name="connsiteX10" fmla="*/ 531019 w 647700"/>
                <a:gd name="connsiteY10" fmla="*/ 590550 h 985837"/>
                <a:gd name="connsiteX11" fmla="*/ 528638 w 647700"/>
                <a:gd name="connsiteY11" fmla="*/ 566737 h 985837"/>
                <a:gd name="connsiteX12" fmla="*/ 552450 w 647700"/>
                <a:gd name="connsiteY12" fmla="*/ 573881 h 985837"/>
                <a:gd name="connsiteX13" fmla="*/ 545307 w 647700"/>
                <a:gd name="connsiteY13" fmla="*/ 547687 h 985837"/>
                <a:gd name="connsiteX14" fmla="*/ 564357 w 647700"/>
                <a:gd name="connsiteY14" fmla="*/ 519112 h 985837"/>
                <a:gd name="connsiteX15" fmla="*/ 588169 w 647700"/>
                <a:gd name="connsiteY15" fmla="*/ 495300 h 985837"/>
                <a:gd name="connsiteX16" fmla="*/ 626269 w 647700"/>
                <a:gd name="connsiteY16" fmla="*/ 485775 h 985837"/>
                <a:gd name="connsiteX17" fmla="*/ 647700 w 647700"/>
                <a:gd name="connsiteY17" fmla="*/ 490537 h 985837"/>
                <a:gd name="connsiteX18" fmla="*/ 645319 w 647700"/>
                <a:gd name="connsiteY18" fmla="*/ 476250 h 985837"/>
                <a:gd name="connsiteX19" fmla="*/ 628650 w 647700"/>
                <a:gd name="connsiteY19" fmla="*/ 464344 h 985837"/>
                <a:gd name="connsiteX20" fmla="*/ 614363 w 647700"/>
                <a:gd name="connsiteY20" fmla="*/ 435769 h 985837"/>
                <a:gd name="connsiteX21" fmla="*/ 597694 w 647700"/>
                <a:gd name="connsiteY21" fmla="*/ 435769 h 985837"/>
                <a:gd name="connsiteX22" fmla="*/ 614363 w 647700"/>
                <a:gd name="connsiteY22" fmla="*/ 416719 h 985837"/>
                <a:gd name="connsiteX23" fmla="*/ 642938 w 647700"/>
                <a:gd name="connsiteY23" fmla="*/ 388144 h 985837"/>
                <a:gd name="connsiteX24" fmla="*/ 647700 w 647700"/>
                <a:gd name="connsiteY24" fmla="*/ 369094 h 985837"/>
                <a:gd name="connsiteX25" fmla="*/ 631032 w 647700"/>
                <a:gd name="connsiteY25" fmla="*/ 297656 h 985837"/>
                <a:gd name="connsiteX26" fmla="*/ 626269 w 647700"/>
                <a:gd name="connsiteY26" fmla="*/ 271462 h 985837"/>
                <a:gd name="connsiteX27" fmla="*/ 611982 w 647700"/>
                <a:gd name="connsiteY27" fmla="*/ 245269 h 985837"/>
                <a:gd name="connsiteX28" fmla="*/ 595313 w 647700"/>
                <a:gd name="connsiteY28" fmla="*/ 233362 h 985837"/>
                <a:gd name="connsiteX29" fmla="*/ 595313 w 647700"/>
                <a:gd name="connsiteY29" fmla="*/ 211931 h 985837"/>
                <a:gd name="connsiteX30" fmla="*/ 578644 w 647700"/>
                <a:gd name="connsiteY30" fmla="*/ 197644 h 985837"/>
                <a:gd name="connsiteX31" fmla="*/ 566738 w 647700"/>
                <a:gd name="connsiteY31" fmla="*/ 188119 h 985837"/>
                <a:gd name="connsiteX32" fmla="*/ 566738 w 647700"/>
                <a:gd name="connsiteY32" fmla="*/ 135731 h 985837"/>
                <a:gd name="connsiteX33" fmla="*/ 533400 w 647700"/>
                <a:gd name="connsiteY33" fmla="*/ 104775 h 985837"/>
                <a:gd name="connsiteX34" fmla="*/ 523875 w 647700"/>
                <a:gd name="connsiteY34" fmla="*/ 92869 h 985837"/>
                <a:gd name="connsiteX35" fmla="*/ 528638 w 647700"/>
                <a:gd name="connsiteY35" fmla="*/ 71437 h 985837"/>
                <a:gd name="connsiteX36" fmla="*/ 514350 w 647700"/>
                <a:gd name="connsiteY36" fmla="*/ 47625 h 985837"/>
                <a:gd name="connsiteX37" fmla="*/ 550069 w 647700"/>
                <a:gd name="connsiteY37" fmla="*/ 26194 h 985837"/>
                <a:gd name="connsiteX38" fmla="*/ 511969 w 647700"/>
                <a:gd name="connsiteY38" fmla="*/ 0 h 985837"/>
                <a:gd name="connsiteX39" fmla="*/ 481013 w 647700"/>
                <a:gd name="connsiteY39" fmla="*/ 42862 h 985837"/>
                <a:gd name="connsiteX40" fmla="*/ 452438 w 647700"/>
                <a:gd name="connsiteY40" fmla="*/ 69056 h 985837"/>
                <a:gd name="connsiteX41" fmla="*/ 431007 w 647700"/>
                <a:gd name="connsiteY41" fmla="*/ 92869 h 985837"/>
                <a:gd name="connsiteX42" fmla="*/ 383382 w 647700"/>
                <a:gd name="connsiteY42" fmla="*/ 92869 h 985837"/>
                <a:gd name="connsiteX43" fmla="*/ 323850 w 647700"/>
                <a:gd name="connsiteY43" fmla="*/ 92869 h 985837"/>
                <a:gd name="connsiteX44" fmla="*/ 292894 w 647700"/>
                <a:gd name="connsiteY44" fmla="*/ 97631 h 985837"/>
                <a:gd name="connsiteX45" fmla="*/ 254794 w 647700"/>
                <a:gd name="connsiteY45" fmla="*/ 128587 h 985837"/>
                <a:gd name="connsiteX46" fmla="*/ 197644 w 647700"/>
                <a:gd name="connsiteY46" fmla="*/ 119062 h 985837"/>
                <a:gd name="connsiteX47" fmla="*/ 176213 w 647700"/>
                <a:gd name="connsiteY47" fmla="*/ 90487 h 985837"/>
                <a:gd name="connsiteX48" fmla="*/ 104775 w 647700"/>
                <a:gd name="connsiteY48" fmla="*/ 111919 h 985837"/>
                <a:gd name="connsiteX49" fmla="*/ 107157 w 647700"/>
                <a:gd name="connsiteY49" fmla="*/ 38100 h 985837"/>
                <a:gd name="connsiteX50" fmla="*/ 52388 w 647700"/>
                <a:gd name="connsiteY50" fmla="*/ 16669 h 985837"/>
                <a:gd name="connsiteX51" fmla="*/ 33338 w 647700"/>
                <a:gd name="connsiteY51" fmla="*/ 78581 h 985837"/>
                <a:gd name="connsiteX52" fmla="*/ 14288 w 647700"/>
                <a:gd name="connsiteY52" fmla="*/ 145256 h 985837"/>
                <a:gd name="connsiteX53" fmla="*/ 14288 w 647700"/>
                <a:gd name="connsiteY53" fmla="*/ 159544 h 985837"/>
                <a:gd name="connsiteX54" fmla="*/ 23813 w 647700"/>
                <a:gd name="connsiteY54" fmla="*/ 216694 h 985837"/>
                <a:gd name="connsiteX55" fmla="*/ 0 w 647700"/>
                <a:gd name="connsiteY55" fmla="*/ 254794 h 985837"/>
                <a:gd name="connsiteX56" fmla="*/ 2382 w 647700"/>
                <a:gd name="connsiteY56" fmla="*/ 269081 h 985837"/>
                <a:gd name="connsiteX57" fmla="*/ 23813 w 647700"/>
                <a:gd name="connsiteY57" fmla="*/ 276225 h 985837"/>
                <a:gd name="connsiteX58" fmla="*/ 57150 w 647700"/>
                <a:gd name="connsiteY58" fmla="*/ 240506 h 985837"/>
                <a:gd name="connsiteX59" fmla="*/ 145257 w 647700"/>
                <a:gd name="connsiteY59" fmla="*/ 366712 h 985837"/>
                <a:gd name="connsiteX60" fmla="*/ 126207 w 647700"/>
                <a:gd name="connsiteY60" fmla="*/ 381000 h 985837"/>
                <a:gd name="connsiteX61" fmla="*/ 102394 w 647700"/>
                <a:gd name="connsiteY61" fmla="*/ 392906 h 985837"/>
                <a:gd name="connsiteX62" fmla="*/ 71438 w 647700"/>
                <a:gd name="connsiteY62" fmla="*/ 392906 h 985837"/>
                <a:gd name="connsiteX63" fmla="*/ 71438 w 647700"/>
                <a:gd name="connsiteY63" fmla="*/ 421481 h 985837"/>
                <a:gd name="connsiteX64" fmla="*/ 52388 w 647700"/>
                <a:gd name="connsiteY64" fmla="*/ 438150 h 985837"/>
                <a:gd name="connsiteX65" fmla="*/ 73819 w 647700"/>
                <a:gd name="connsiteY65" fmla="*/ 445294 h 985837"/>
                <a:gd name="connsiteX66" fmla="*/ 45244 w 647700"/>
                <a:gd name="connsiteY66" fmla="*/ 464344 h 985837"/>
                <a:gd name="connsiteX67" fmla="*/ 61913 w 647700"/>
                <a:gd name="connsiteY67" fmla="*/ 519112 h 985837"/>
                <a:gd name="connsiteX68" fmla="*/ 38100 w 647700"/>
                <a:gd name="connsiteY68" fmla="*/ 550069 h 985837"/>
                <a:gd name="connsiteX69" fmla="*/ 21432 w 647700"/>
                <a:gd name="connsiteY69" fmla="*/ 583406 h 985837"/>
                <a:gd name="connsiteX70" fmla="*/ 45244 w 647700"/>
                <a:gd name="connsiteY70" fmla="*/ 600075 h 985837"/>
                <a:gd name="connsiteX71" fmla="*/ 4763 w 647700"/>
                <a:gd name="connsiteY71" fmla="*/ 619125 h 985837"/>
                <a:gd name="connsiteX72" fmla="*/ 30957 w 647700"/>
                <a:gd name="connsiteY72" fmla="*/ 659606 h 985837"/>
                <a:gd name="connsiteX73" fmla="*/ 64294 w 647700"/>
                <a:gd name="connsiteY73" fmla="*/ 659606 h 985837"/>
                <a:gd name="connsiteX74" fmla="*/ 80963 w 647700"/>
                <a:gd name="connsiteY74" fmla="*/ 700087 h 985837"/>
                <a:gd name="connsiteX75" fmla="*/ 80963 w 647700"/>
                <a:gd name="connsiteY75" fmla="*/ 752475 h 985837"/>
                <a:gd name="connsiteX76" fmla="*/ 107157 w 647700"/>
                <a:gd name="connsiteY76" fmla="*/ 776287 h 985837"/>
                <a:gd name="connsiteX77" fmla="*/ 107157 w 647700"/>
                <a:gd name="connsiteY77" fmla="*/ 800100 h 985837"/>
                <a:gd name="connsiteX78" fmla="*/ 102394 w 647700"/>
                <a:gd name="connsiteY78" fmla="*/ 828675 h 985837"/>
                <a:gd name="connsiteX79" fmla="*/ 85725 w 647700"/>
                <a:gd name="connsiteY79" fmla="*/ 864394 h 985837"/>
                <a:gd name="connsiteX80" fmla="*/ 116682 w 647700"/>
                <a:gd name="connsiteY80" fmla="*/ 864394 h 985837"/>
                <a:gd name="connsiteX81" fmla="*/ 145257 w 647700"/>
                <a:gd name="connsiteY81" fmla="*/ 864394 h 985837"/>
                <a:gd name="connsiteX82" fmla="*/ 164307 w 647700"/>
                <a:gd name="connsiteY82" fmla="*/ 850106 h 985837"/>
                <a:gd name="connsiteX83" fmla="*/ 180975 w 647700"/>
                <a:gd name="connsiteY83" fmla="*/ 826294 h 985837"/>
                <a:gd name="connsiteX84" fmla="*/ 200025 w 647700"/>
                <a:gd name="connsiteY84" fmla="*/ 826294 h 985837"/>
                <a:gd name="connsiteX85" fmla="*/ 221457 w 647700"/>
                <a:gd name="connsiteY85" fmla="*/ 850106 h 985837"/>
                <a:gd name="connsiteX86" fmla="*/ 238125 w 647700"/>
                <a:gd name="connsiteY86" fmla="*/ 873919 h 985837"/>
                <a:gd name="connsiteX87" fmla="*/ 271463 w 647700"/>
                <a:gd name="connsiteY87" fmla="*/ 873919 h 985837"/>
                <a:gd name="connsiteX88" fmla="*/ 295275 w 647700"/>
                <a:gd name="connsiteY88" fmla="*/ 883444 h 985837"/>
                <a:gd name="connsiteX89" fmla="*/ 323850 w 647700"/>
                <a:gd name="connsiteY89" fmla="*/ 892969 h 985837"/>
                <a:gd name="connsiteX90" fmla="*/ 345282 w 647700"/>
                <a:gd name="connsiteY90" fmla="*/ 883444 h 985837"/>
                <a:gd name="connsiteX91" fmla="*/ 371475 w 647700"/>
                <a:gd name="connsiteY91" fmla="*/ 873919 h 985837"/>
                <a:gd name="connsiteX92" fmla="*/ 373857 w 647700"/>
                <a:gd name="connsiteY92" fmla="*/ 900112 h 985837"/>
                <a:gd name="connsiteX93" fmla="*/ 371475 w 647700"/>
                <a:gd name="connsiteY93" fmla="*/ 926306 h 985837"/>
                <a:gd name="connsiteX94" fmla="*/ 350044 w 647700"/>
                <a:gd name="connsiteY94" fmla="*/ 933450 h 985837"/>
                <a:gd name="connsiteX95" fmla="*/ 338138 w 647700"/>
                <a:gd name="connsiteY95" fmla="*/ 957262 h 985837"/>
                <a:gd name="connsiteX96" fmla="*/ 338138 w 647700"/>
                <a:gd name="connsiteY96" fmla="*/ 985837 h 985837"/>
                <a:gd name="connsiteX97" fmla="*/ 381000 w 647700"/>
                <a:gd name="connsiteY97" fmla="*/ 954881 h 985837"/>
                <a:gd name="connsiteX98" fmla="*/ 419100 w 647700"/>
                <a:gd name="connsiteY98" fmla="*/ 966787 h 985837"/>
                <a:gd name="connsiteX99" fmla="*/ 438150 w 647700"/>
                <a:gd name="connsiteY99" fmla="*/ 971550 h 985837"/>
                <a:gd name="connsiteX100" fmla="*/ 447675 w 647700"/>
                <a:gd name="connsiteY100" fmla="*/ 947737 h 985837"/>
                <a:gd name="connsiteX101" fmla="*/ 507207 w 647700"/>
                <a:gd name="connsiteY101" fmla="*/ 926306 h 985837"/>
                <a:gd name="connsiteX102" fmla="*/ 538163 w 647700"/>
                <a:gd name="connsiteY102" fmla="*/ 916781 h 985837"/>
                <a:gd name="connsiteX103" fmla="*/ 585788 w 647700"/>
                <a:gd name="connsiteY103" fmla="*/ 869156 h 985837"/>
                <a:gd name="connsiteX0" fmla="*/ 585788 w 647700"/>
                <a:gd name="connsiteY0" fmla="*/ 869156 h 985837"/>
                <a:gd name="connsiteX1" fmla="*/ 583407 w 647700"/>
                <a:gd name="connsiteY1" fmla="*/ 800100 h 985837"/>
                <a:gd name="connsiteX2" fmla="*/ 602457 w 647700"/>
                <a:gd name="connsiteY2" fmla="*/ 788194 h 985837"/>
                <a:gd name="connsiteX3" fmla="*/ 571500 w 647700"/>
                <a:gd name="connsiteY3" fmla="*/ 754856 h 985837"/>
                <a:gd name="connsiteX4" fmla="*/ 554832 w 647700"/>
                <a:gd name="connsiteY4" fmla="*/ 728662 h 985837"/>
                <a:gd name="connsiteX5" fmla="*/ 547688 w 647700"/>
                <a:gd name="connsiteY5" fmla="*/ 697706 h 985837"/>
                <a:gd name="connsiteX6" fmla="*/ 533400 w 647700"/>
                <a:gd name="connsiteY6" fmla="*/ 671512 h 985837"/>
                <a:gd name="connsiteX7" fmla="*/ 538163 w 647700"/>
                <a:gd name="connsiteY7" fmla="*/ 664369 h 985837"/>
                <a:gd name="connsiteX8" fmla="*/ 511969 w 647700"/>
                <a:gd name="connsiteY8" fmla="*/ 638175 h 985837"/>
                <a:gd name="connsiteX9" fmla="*/ 542925 w 647700"/>
                <a:gd name="connsiteY9" fmla="*/ 616744 h 985837"/>
                <a:gd name="connsiteX10" fmla="*/ 531019 w 647700"/>
                <a:gd name="connsiteY10" fmla="*/ 590550 h 985837"/>
                <a:gd name="connsiteX11" fmla="*/ 528638 w 647700"/>
                <a:gd name="connsiteY11" fmla="*/ 566737 h 985837"/>
                <a:gd name="connsiteX12" fmla="*/ 552450 w 647700"/>
                <a:gd name="connsiteY12" fmla="*/ 573881 h 985837"/>
                <a:gd name="connsiteX13" fmla="*/ 545307 w 647700"/>
                <a:gd name="connsiteY13" fmla="*/ 547687 h 985837"/>
                <a:gd name="connsiteX14" fmla="*/ 564357 w 647700"/>
                <a:gd name="connsiteY14" fmla="*/ 519112 h 985837"/>
                <a:gd name="connsiteX15" fmla="*/ 588169 w 647700"/>
                <a:gd name="connsiteY15" fmla="*/ 495300 h 985837"/>
                <a:gd name="connsiteX16" fmla="*/ 626269 w 647700"/>
                <a:gd name="connsiteY16" fmla="*/ 485775 h 985837"/>
                <a:gd name="connsiteX17" fmla="*/ 647700 w 647700"/>
                <a:gd name="connsiteY17" fmla="*/ 490537 h 985837"/>
                <a:gd name="connsiteX18" fmla="*/ 645319 w 647700"/>
                <a:gd name="connsiteY18" fmla="*/ 476250 h 985837"/>
                <a:gd name="connsiteX19" fmla="*/ 628650 w 647700"/>
                <a:gd name="connsiteY19" fmla="*/ 464344 h 985837"/>
                <a:gd name="connsiteX20" fmla="*/ 614363 w 647700"/>
                <a:gd name="connsiteY20" fmla="*/ 435769 h 985837"/>
                <a:gd name="connsiteX21" fmla="*/ 597694 w 647700"/>
                <a:gd name="connsiteY21" fmla="*/ 435769 h 985837"/>
                <a:gd name="connsiteX22" fmla="*/ 614363 w 647700"/>
                <a:gd name="connsiteY22" fmla="*/ 416719 h 985837"/>
                <a:gd name="connsiteX23" fmla="*/ 642938 w 647700"/>
                <a:gd name="connsiteY23" fmla="*/ 388144 h 985837"/>
                <a:gd name="connsiteX24" fmla="*/ 647700 w 647700"/>
                <a:gd name="connsiteY24" fmla="*/ 369094 h 985837"/>
                <a:gd name="connsiteX25" fmla="*/ 631032 w 647700"/>
                <a:gd name="connsiteY25" fmla="*/ 297656 h 985837"/>
                <a:gd name="connsiteX26" fmla="*/ 626269 w 647700"/>
                <a:gd name="connsiteY26" fmla="*/ 271462 h 985837"/>
                <a:gd name="connsiteX27" fmla="*/ 611982 w 647700"/>
                <a:gd name="connsiteY27" fmla="*/ 245269 h 985837"/>
                <a:gd name="connsiteX28" fmla="*/ 595313 w 647700"/>
                <a:gd name="connsiteY28" fmla="*/ 233362 h 985837"/>
                <a:gd name="connsiteX29" fmla="*/ 595313 w 647700"/>
                <a:gd name="connsiteY29" fmla="*/ 211931 h 985837"/>
                <a:gd name="connsiteX30" fmla="*/ 578644 w 647700"/>
                <a:gd name="connsiteY30" fmla="*/ 197644 h 985837"/>
                <a:gd name="connsiteX31" fmla="*/ 566738 w 647700"/>
                <a:gd name="connsiteY31" fmla="*/ 188119 h 985837"/>
                <a:gd name="connsiteX32" fmla="*/ 566738 w 647700"/>
                <a:gd name="connsiteY32" fmla="*/ 135731 h 985837"/>
                <a:gd name="connsiteX33" fmla="*/ 533400 w 647700"/>
                <a:gd name="connsiteY33" fmla="*/ 104775 h 985837"/>
                <a:gd name="connsiteX34" fmla="*/ 523875 w 647700"/>
                <a:gd name="connsiteY34" fmla="*/ 92869 h 985837"/>
                <a:gd name="connsiteX35" fmla="*/ 528638 w 647700"/>
                <a:gd name="connsiteY35" fmla="*/ 71437 h 985837"/>
                <a:gd name="connsiteX36" fmla="*/ 514350 w 647700"/>
                <a:gd name="connsiteY36" fmla="*/ 47625 h 985837"/>
                <a:gd name="connsiteX37" fmla="*/ 550069 w 647700"/>
                <a:gd name="connsiteY37" fmla="*/ 26194 h 985837"/>
                <a:gd name="connsiteX38" fmla="*/ 511969 w 647700"/>
                <a:gd name="connsiteY38" fmla="*/ 0 h 985837"/>
                <a:gd name="connsiteX39" fmla="*/ 481013 w 647700"/>
                <a:gd name="connsiteY39" fmla="*/ 42862 h 985837"/>
                <a:gd name="connsiteX40" fmla="*/ 452438 w 647700"/>
                <a:gd name="connsiteY40" fmla="*/ 69056 h 985837"/>
                <a:gd name="connsiteX41" fmla="*/ 431007 w 647700"/>
                <a:gd name="connsiteY41" fmla="*/ 92869 h 985837"/>
                <a:gd name="connsiteX42" fmla="*/ 383382 w 647700"/>
                <a:gd name="connsiteY42" fmla="*/ 92869 h 985837"/>
                <a:gd name="connsiteX43" fmla="*/ 323850 w 647700"/>
                <a:gd name="connsiteY43" fmla="*/ 92869 h 985837"/>
                <a:gd name="connsiteX44" fmla="*/ 292894 w 647700"/>
                <a:gd name="connsiteY44" fmla="*/ 97631 h 985837"/>
                <a:gd name="connsiteX45" fmla="*/ 254794 w 647700"/>
                <a:gd name="connsiteY45" fmla="*/ 128587 h 985837"/>
                <a:gd name="connsiteX46" fmla="*/ 197644 w 647700"/>
                <a:gd name="connsiteY46" fmla="*/ 119062 h 985837"/>
                <a:gd name="connsiteX47" fmla="*/ 176213 w 647700"/>
                <a:gd name="connsiteY47" fmla="*/ 90487 h 985837"/>
                <a:gd name="connsiteX48" fmla="*/ 104775 w 647700"/>
                <a:gd name="connsiteY48" fmla="*/ 111919 h 985837"/>
                <a:gd name="connsiteX49" fmla="*/ 107157 w 647700"/>
                <a:gd name="connsiteY49" fmla="*/ 38100 h 985837"/>
                <a:gd name="connsiteX50" fmla="*/ 52388 w 647700"/>
                <a:gd name="connsiteY50" fmla="*/ 16669 h 985837"/>
                <a:gd name="connsiteX51" fmla="*/ 33338 w 647700"/>
                <a:gd name="connsiteY51" fmla="*/ 78581 h 985837"/>
                <a:gd name="connsiteX52" fmla="*/ 14288 w 647700"/>
                <a:gd name="connsiteY52" fmla="*/ 145256 h 985837"/>
                <a:gd name="connsiteX53" fmla="*/ 14288 w 647700"/>
                <a:gd name="connsiteY53" fmla="*/ 159544 h 985837"/>
                <a:gd name="connsiteX54" fmla="*/ 23813 w 647700"/>
                <a:gd name="connsiteY54" fmla="*/ 216694 h 985837"/>
                <a:gd name="connsiteX55" fmla="*/ 0 w 647700"/>
                <a:gd name="connsiteY55" fmla="*/ 254794 h 985837"/>
                <a:gd name="connsiteX56" fmla="*/ 2382 w 647700"/>
                <a:gd name="connsiteY56" fmla="*/ 269081 h 985837"/>
                <a:gd name="connsiteX57" fmla="*/ 23813 w 647700"/>
                <a:gd name="connsiteY57" fmla="*/ 276225 h 985837"/>
                <a:gd name="connsiteX58" fmla="*/ 64293 w 647700"/>
                <a:gd name="connsiteY58" fmla="*/ 242887 h 985837"/>
                <a:gd name="connsiteX59" fmla="*/ 145257 w 647700"/>
                <a:gd name="connsiteY59" fmla="*/ 366712 h 985837"/>
                <a:gd name="connsiteX60" fmla="*/ 126207 w 647700"/>
                <a:gd name="connsiteY60" fmla="*/ 381000 h 985837"/>
                <a:gd name="connsiteX61" fmla="*/ 102394 w 647700"/>
                <a:gd name="connsiteY61" fmla="*/ 392906 h 985837"/>
                <a:gd name="connsiteX62" fmla="*/ 71438 w 647700"/>
                <a:gd name="connsiteY62" fmla="*/ 392906 h 985837"/>
                <a:gd name="connsiteX63" fmla="*/ 71438 w 647700"/>
                <a:gd name="connsiteY63" fmla="*/ 421481 h 985837"/>
                <a:gd name="connsiteX64" fmla="*/ 52388 w 647700"/>
                <a:gd name="connsiteY64" fmla="*/ 438150 h 985837"/>
                <a:gd name="connsiteX65" fmla="*/ 73819 w 647700"/>
                <a:gd name="connsiteY65" fmla="*/ 445294 h 985837"/>
                <a:gd name="connsiteX66" fmla="*/ 45244 w 647700"/>
                <a:gd name="connsiteY66" fmla="*/ 464344 h 985837"/>
                <a:gd name="connsiteX67" fmla="*/ 61913 w 647700"/>
                <a:gd name="connsiteY67" fmla="*/ 519112 h 985837"/>
                <a:gd name="connsiteX68" fmla="*/ 38100 w 647700"/>
                <a:gd name="connsiteY68" fmla="*/ 550069 h 985837"/>
                <a:gd name="connsiteX69" fmla="*/ 21432 w 647700"/>
                <a:gd name="connsiteY69" fmla="*/ 583406 h 985837"/>
                <a:gd name="connsiteX70" fmla="*/ 45244 w 647700"/>
                <a:gd name="connsiteY70" fmla="*/ 600075 h 985837"/>
                <a:gd name="connsiteX71" fmla="*/ 4763 w 647700"/>
                <a:gd name="connsiteY71" fmla="*/ 619125 h 985837"/>
                <a:gd name="connsiteX72" fmla="*/ 30957 w 647700"/>
                <a:gd name="connsiteY72" fmla="*/ 659606 h 985837"/>
                <a:gd name="connsiteX73" fmla="*/ 64294 w 647700"/>
                <a:gd name="connsiteY73" fmla="*/ 659606 h 985837"/>
                <a:gd name="connsiteX74" fmla="*/ 80963 w 647700"/>
                <a:gd name="connsiteY74" fmla="*/ 700087 h 985837"/>
                <a:gd name="connsiteX75" fmla="*/ 80963 w 647700"/>
                <a:gd name="connsiteY75" fmla="*/ 752475 h 985837"/>
                <a:gd name="connsiteX76" fmla="*/ 107157 w 647700"/>
                <a:gd name="connsiteY76" fmla="*/ 776287 h 985837"/>
                <a:gd name="connsiteX77" fmla="*/ 107157 w 647700"/>
                <a:gd name="connsiteY77" fmla="*/ 800100 h 985837"/>
                <a:gd name="connsiteX78" fmla="*/ 102394 w 647700"/>
                <a:gd name="connsiteY78" fmla="*/ 828675 h 985837"/>
                <a:gd name="connsiteX79" fmla="*/ 85725 w 647700"/>
                <a:gd name="connsiteY79" fmla="*/ 864394 h 985837"/>
                <a:gd name="connsiteX80" fmla="*/ 116682 w 647700"/>
                <a:gd name="connsiteY80" fmla="*/ 864394 h 985837"/>
                <a:gd name="connsiteX81" fmla="*/ 145257 w 647700"/>
                <a:gd name="connsiteY81" fmla="*/ 864394 h 985837"/>
                <a:gd name="connsiteX82" fmla="*/ 164307 w 647700"/>
                <a:gd name="connsiteY82" fmla="*/ 850106 h 985837"/>
                <a:gd name="connsiteX83" fmla="*/ 180975 w 647700"/>
                <a:gd name="connsiteY83" fmla="*/ 826294 h 985837"/>
                <a:gd name="connsiteX84" fmla="*/ 200025 w 647700"/>
                <a:gd name="connsiteY84" fmla="*/ 826294 h 985837"/>
                <a:gd name="connsiteX85" fmla="*/ 221457 w 647700"/>
                <a:gd name="connsiteY85" fmla="*/ 850106 h 985837"/>
                <a:gd name="connsiteX86" fmla="*/ 238125 w 647700"/>
                <a:gd name="connsiteY86" fmla="*/ 873919 h 985837"/>
                <a:gd name="connsiteX87" fmla="*/ 271463 w 647700"/>
                <a:gd name="connsiteY87" fmla="*/ 873919 h 985837"/>
                <a:gd name="connsiteX88" fmla="*/ 295275 w 647700"/>
                <a:gd name="connsiteY88" fmla="*/ 883444 h 985837"/>
                <a:gd name="connsiteX89" fmla="*/ 323850 w 647700"/>
                <a:gd name="connsiteY89" fmla="*/ 892969 h 985837"/>
                <a:gd name="connsiteX90" fmla="*/ 345282 w 647700"/>
                <a:gd name="connsiteY90" fmla="*/ 883444 h 985837"/>
                <a:gd name="connsiteX91" fmla="*/ 371475 w 647700"/>
                <a:gd name="connsiteY91" fmla="*/ 873919 h 985837"/>
                <a:gd name="connsiteX92" fmla="*/ 373857 w 647700"/>
                <a:gd name="connsiteY92" fmla="*/ 900112 h 985837"/>
                <a:gd name="connsiteX93" fmla="*/ 371475 w 647700"/>
                <a:gd name="connsiteY93" fmla="*/ 926306 h 985837"/>
                <a:gd name="connsiteX94" fmla="*/ 350044 w 647700"/>
                <a:gd name="connsiteY94" fmla="*/ 933450 h 985837"/>
                <a:gd name="connsiteX95" fmla="*/ 338138 w 647700"/>
                <a:gd name="connsiteY95" fmla="*/ 957262 h 985837"/>
                <a:gd name="connsiteX96" fmla="*/ 338138 w 647700"/>
                <a:gd name="connsiteY96" fmla="*/ 985837 h 985837"/>
                <a:gd name="connsiteX97" fmla="*/ 381000 w 647700"/>
                <a:gd name="connsiteY97" fmla="*/ 954881 h 985837"/>
                <a:gd name="connsiteX98" fmla="*/ 419100 w 647700"/>
                <a:gd name="connsiteY98" fmla="*/ 966787 h 985837"/>
                <a:gd name="connsiteX99" fmla="*/ 438150 w 647700"/>
                <a:gd name="connsiteY99" fmla="*/ 971550 h 985837"/>
                <a:gd name="connsiteX100" fmla="*/ 447675 w 647700"/>
                <a:gd name="connsiteY100" fmla="*/ 947737 h 985837"/>
                <a:gd name="connsiteX101" fmla="*/ 507207 w 647700"/>
                <a:gd name="connsiteY101" fmla="*/ 926306 h 985837"/>
                <a:gd name="connsiteX102" fmla="*/ 538163 w 647700"/>
                <a:gd name="connsiteY102" fmla="*/ 916781 h 985837"/>
                <a:gd name="connsiteX103" fmla="*/ 585788 w 647700"/>
                <a:gd name="connsiteY103" fmla="*/ 869156 h 985837"/>
                <a:gd name="connsiteX0" fmla="*/ 585788 w 647700"/>
                <a:gd name="connsiteY0" fmla="*/ 869156 h 985837"/>
                <a:gd name="connsiteX1" fmla="*/ 583407 w 647700"/>
                <a:gd name="connsiteY1" fmla="*/ 800100 h 985837"/>
                <a:gd name="connsiteX2" fmla="*/ 602457 w 647700"/>
                <a:gd name="connsiteY2" fmla="*/ 788194 h 985837"/>
                <a:gd name="connsiteX3" fmla="*/ 571500 w 647700"/>
                <a:gd name="connsiteY3" fmla="*/ 754856 h 985837"/>
                <a:gd name="connsiteX4" fmla="*/ 554832 w 647700"/>
                <a:gd name="connsiteY4" fmla="*/ 728662 h 985837"/>
                <a:gd name="connsiteX5" fmla="*/ 547688 w 647700"/>
                <a:gd name="connsiteY5" fmla="*/ 697706 h 985837"/>
                <a:gd name="connsiteX6" fmla="*/ 533400 w 647700"/>
                <a:gd name="connsiteY6" fmla="*/ 671512 h 985837"/>
                <a:gd name="connsiteX7" fmla="*/ 538163 w 647700"/>
                <a:gd name="connsiteY7" fmla="*/ 664369 h 985837"/>
                <a:gd name="connsiteX8" fmla="*/ 511969 w 647700"/>
                <a:gd name="connsiteY8" fmla="*/ 638175 h 985837"/>
                <a:gd name="connsiteX9" fmla="*/ 542925 w 647700"/>
                <a:gd name="connsiteY9" fmla="*/ 616744 h 985837"/>
                <a:gd name="connsiteX10" fmla="*/ 531019 w 647700"/>
                <a:gd name="connsiteY10" fmla="*/ 590550 h 985837"/>
                <a:gd name="connsiteX11" fmla="*/ 528638 w 647700"/>
                <a:gd name="connsiteY11" fmla="*/ 566737 h 985837"/>
                <a:gd name="connsiteX12" fmla="*/ 552450 w 647700"/>
                <a:gd name="connsiteY12" fmla="*/ 573881 h 985837"/>
                <a:gd name="connsiteX13" fmla="*/ 545307 w 647700"/>
                <a:gd name="connsiteY13" fmla="*/ 547687 h 985837"/>
                <a:gd name="connsiteX14" fmla="*/ 564357 w 647700"/>
                <a:gd name="connsiteY14" fmla="*/ 519112 h 985837"/>
                <a:gd name="connsiteX15" fmla="*/ 588169 w 647700"/>
                <a:gd name="connsiteY15" fmla="*/ 495300 h 985837"/>
                <a:gd name="connsiteX16" fmla="*/ 626269 w 647700"/>
                <a:gd name="connsiteY16" fmla="*/ 485775 h 985837"/>
                <a:gd name="connsiteX17" fmla="*/ 647700 w 647700"/>
                <a:gd name="connsiteY17" fmla="*/ 490537 h 985837"/>
                <a:gd name="connsiteX18" fmla="*/ 645319 w 647700"/>
                <a:gd name="connsiteY18" fmla="*/ 476250 h 985837"/>
                <a:gd name="connsiteX19" fmla="*/ 628650 w 647700"/>
                <a:gd name="connsiteY19" fmla="*/ 464344 h 985837"/>
                <a:gd name="connsiteX20" fmla="*/ 614363 w 647700"/>
                <a:gd name="connsiteY20" fmla="*/ 435769 h 985837"/>
                <a:gd name="connsiteX21" fmla="*/ 597694 w 647700"/>
                <a:gd name="connsiteY21" fmla="*/ 435769 h 985837"/>
                <a:gd name="connsiteX22" fmla="*/ 614363 w 647700"/>
                <a:gd name="connsiteY22" fmla="*/ 416719 h 985837"/>
                <a:gd name="connsiteX23" fmla="*/ 642938 w 647700"/>
                <a:gd name="connsiteY23" fmla="*/ 388144 h 985837"/>
                <a:gd name="connsiteX24" fmla="*/ 647700 w 647700"/>
                <a:gd name="connsiteY24" fmla="*/ 369094 h 985837"/>
                <a:gd name="connsiteX25" fmla="*/ 631032 w 647700"/>
                <a:gd name="connsiteY25" fmla="*/ 297656 h 985837"/>
                <a:gd name="connsiteX26" fmla="*/ 626269 w 647700"/>
                <a:gd name="connsiteY26" fmla="*/ 271462 h 985837"/>
                <a:gd name="connsiteX27" fmla="*/ 611982 w 647700"/>
                <a:gd name="connsiteY27" fmla="*/ 245269 h 985837"/>
                <a:gd name="connsiteX28" fmla="*/ 595313 w 647700"/>
                <a:gd name="connsiteY28" fmla="*/ 233362 h 985837"/>
                <a:gd name="connsiteX29" fmla="*/ 595313 w 647700"/>
                <a:gd name="connsiteY29" fmla="*/ 211931 h 985837"/>
                <a:gd name="connsiteX30" fmla="*/ 578644 w 647700"/>
                <a:gd name="connsiteY30" fmla="*/ 197644 h 985837"/>
                <a:gd name="connsiteX31" fmla="*/ 566738 w 647700"/>
                <a:gd name="connsiteY31" fmla="*/ 188119 h 985837"/>
                <a:gd name="connsiteX32" fmla="*/ 566738 w 647700"/>
                <a:gd name="connsiteY32" fmla="*/ 135731 h 985837"/>
                <a:gd name="connsiteX33" fmla="*/ 533400 w 647700"/>
                <a:gd name="connsiteY33" fmla="*/ 104775 h 985837"/>
                <a:gd name="connsiteX34" fmla="*/ 523875 w 647700"/>
                <a:gd name="connsiteY34" fmla="*/ 92869 h 985837"/>
                <a:gd name="connsiteX35" fmla="*/ 528638 w 647700"/>
                <a:gd name="connsiteY35" fmla="*/ 71437 h 985837"/>
                <a:gd name="connsiteX36" fmla="*/ 514350 w 647700"/>
                <a:gd name="connsiteY36" fmla="*/ 47625 h 985837"/>
                <a:gd name="connsiteX37" fmla="*/ 550069 w 647700"/>
                <a:gd name="connsiteY37" fmla="*/ 26194 h 985837"/>
                <a:gd name="connsiteX38" fmla="*/ 511969 w 647700"/>
                <a:gd name="connsiteY38" fmla="*/ 0 h 985837"/>
                <a:gd name="connsiteX39" fmla="*/ 481013 w 647700"/>
                <a:gd name="connsiteY39" fmla="*/ 42862 h 985837"/>
                <a:gd name="connsiteX40" fmla="*/ 452438 w 647700"/>
                <a:gd name="connsiteY40" fmla="*/ 69056 h 985837"/>
                <a:gd name="connsiteX41" fmla="*/ 431007 w 647700"/>
                <a:gd name="connsiteY41" fmla="*/ 92869 h 985837"/>
                <a:gd name="connsiteX42" fmla="*/ 383382 w 647700"/>
                <a:gd name="connsiteY42" fmla="*/ 92869 h 985837"/>
                <a:gd name="connsiteX43" fmla="*/ 323850 w 647700"/>
                <a:gd name="connsiteY43" fmla="*/ 92869 h 985837"/>
                <a:gd name="connsiteX44" fmla="*/ 292894 w 647700"/>
                <a:gd name="connsiteY44" fmla="*/ 97631 h 985837"/>
                <a:gd name="connsiteX45" fmla="*/ 254794 w 647700"/>
                <a:gd name="connsiteY45" fmla="*/ 128587 h 985837"/>
                <a:gd name="connsiteX46" fmla="*/ 197644 w 647700"/>
                <a:gd name="connsiteY46" fmla="*/ 119062 h 985837"/>
                <a:gd name="connsiteX47" fmla="*/ 176213 w 647700"/>
                <a:gd name="connsiteY47" fmla="*/ 90487 h 985837"/>
                <a:gd name="connsiteX48" fmla="*/ 104775 w 647700"/>
                <a:gd name="connsiteY48" fmla="*/ 111919 h 985837"/>
                <a:gd name="connsiteX49" fmla="*/ 107157 w 647700"/>
                <a:gd name="connsiteY49" fmla="*/ 38100 h 985837"/>
                <a:gd name="connsiteX50" fmla="*/ 52388 w 647700"/>
                <a:gd name="connsiteY50" fmla="*/ 16669 h 985837"/>
                <a:gd name="connsiteX51" fmla="*/ 33338 w 647700"/>
                <a:gd name="connsiteY51" fmla="*/ 78581 h 985837"/>
                <a:gd name="connsiteX52" fmla="*/ 14288 w 647700"/>
                <a:gd name="connsiteY52" fmla="*/ 145256 h 985837"/>
                <a:gd name="connsiteX53" fmla="*/ 14288 w 647700"/>
                <a:gd name="connsiteY53" fmla="*/ 159544 h 985837"/>
                <a:gd name="connsiteX54" fmla="*/ 23813 w 647700"/>
                <a:gd name="connsiteY54" fmla="*/ 216694 h 985837"/>
                <a:gd name="connsiteX55" fmla="*/ 0 w 647700"/>
                <a:gd name="connsiteY55" fmla="*/ 254794 h 985837"/>
                <a:gd name="connsiteX56" fmla="*/ 2382 w 647700"/>
                <a:gd name="connsiteY56" fmla="*/ 269081 h 985837"/>
                <a:gd name="connsiteX57" fmla="*/ 23813 w 647700"/>
                <a:gd name="connsiteY57" fmla="*/ 276225 h 985837"/>
                <a:gd name="connsiteX58" fmla="*/ 64293 w 647700"/>
                <a:gd name="connsiteY58" fmla="*/ 242887 h 985837"/>
                <a:gd name="connsiteX59" fmla="*/ 145257 w 647700"/>
                <a:gd name="connsiteY59" fmla="*/ 366712 h 985837"/>
                <a:gd name="connsiteX60" fmla="*/ 126207 w 647700"/>
                <a:gd name="connsiteY60" fmla="*/ 381000 h 985837"/>
                <a:gd name="connsiteX61" fmla="*/ 102394 w 647700"/>
                <a:gd name="connsiteY61" fmla="*/ 392906 h 985837"/>
                <a:gd name="connsiteX62" fmla="*/ 71438 w 647700"/>
                <a:gd name="connsiteY62" fmla="*/ 392906 h 985837"/>
                <a:gd name="connsiteX63" fmla="*/ 71438 w 647700"/>
                <a:gd name="connsiteY63" fmla="*/ 421481 h 985837"/>
                <a:gd name="connsiteX64" fmla="*/ 52388 w 647700"/>
                <a:gd name="connsiteY64" fmla="*/ 438150 h 985837"/>
                <a:gd name="connsiteX65" fmla="*/ 73819 w 647700"/>
                <a:gd name="connsiteY65" fmla="*/ 445294 h 985837"/>
                <a:gd name="connsiteX66" fmla="*/ 45244 w 647700"/>
                <a:gd name="connsiteY66" fmla="*/ 464344 h 985837"/>
                <a:gd name="connsiteX67" fmla="*/ 61913 w 647700"/>
                <a:gd name="connsiteY67" fmla="*/ 519112 h 985837"/>
                <a:gd name="connsiteX68" fmla="*/ 38100 w 647700"/>
                <a:gd name="connsiteY68" fmla="*/ 550069 h 985837"/>
                <a:gd name="connsiteX69" fmla="*/ 21432 w 647700"/>
                <a:gd name="connsiteY69" fmla="*/ 583406 h 985837"/>
                <a:gd name="connsiteX70" fmla="*/ 45244 w 647700"/>
                <a:gd name="connsiteY70" fmla="*/ 600075 h 985837"/>
                <a:gd name="connsiteX71" fmla="*/ 4763 w 647700"/>
                <a:gd name="connsiteY71" fmla="*/ 619125 h 985837"/>
                <a:gd name="connsiteX72" fmla="*/ 30957 w 647700"/>
                <a:gd name="connsiteY72" fmla="*/ 659606 h 985837"/>
                <a:gd name="connsiteX73" fmla="*/ 64294 w 647700"/>
                <a:gd name="connsiteY73" fmla="*/ 659606 h 985837"/>
                <a:gd name="connsiteX74" fmla="*/ 80963 w 647700"/>
                <a:gd name="connsiteY74" fmla="*/ 700087 h 985837"/>
                <a:gd name="connsiteX75" fmla="*/ 80963 w 647700"/>
                <a:gd name="connsiteY75" fmla="*/ 752475 h 985837"/>
                <a:gd name="connsiteX76" fmla="*/ 107157 w 647700"/>
                <a:gd name="connsiteY76" fmla="*/ 776287 h 985837"/>
                <a:gd name="connsiteX77" fmla="*/ 107157 w 647700"/>
                <a:gd name="connsiteY77" fmla="*/ 800100 h 985837"/>
                <a:gd name="connsiteX78" fmla="*/ 102394 w 647700"/>
                <a:gd name="connsiteY78" fmla="*/ 828675 h 985837"/>
                <a:gd name="connsiteX79" fmla="*/ 85725 w 647700"/>
                <a:gd name="connsiteY79" fmla="*/ 864394 h 985837"/>
                <a:gd name="connsiteX80" fmla="*/ 116682 w 647700"/>
                <a:gd name="connsiteY80" fmla="*/ 864394 h 985837"/>
                <a:gd name="connsiteX81" fmla="*/ 145257 w 647700"/>
                <a:gd name="connsiteY81" fmla="*/ 864394 h 985837"/>
                <a:gd name="connsiteX82" fmla="*/ 164307 w 647700"/>
                <a:gd name="connsiteY82" fmla="*/ 850106 h 985837"/>
                <a:gd name="connsiteX83" fmla="*/ 180975 w 647700"/>
                <a:gd name="connsiteY83" fmla="*/ 826294 h 985837"/>
                <a:gd name="connsiteX84" fmla="*/ 200025 w 647700"/>
                <a:gd name="connsiteY84" fmla="*/ 826294 h 985837"/>
                <a:gd name="connsiteX85" fmla="*/ 221457 w 647700"/>
                <a:gd name="connsiteY85" fmla="*/ 850106 h 985837"/>
                <a:gd name="connsiteX86" fmla="*/ 238125 w 647700"/>
                <a:gd name="connsiteY86" fmla="*/ 873919 h 985837"/>
                <a:gd name="connsiteX87" fmla="*/ 271463 w 647700"/>
                <a:gd name="connsiteY87" fmla="*/ 873919 h 985837"/>
                <a:gd name="connsiteX88" fmla="*/ 295275 w 647700"/>
                <a:gd name="connsiteY88" fmla="*/ 883444 h 985837"/>
                <a:gd name="connsiteX89" fmla="*/ 323850 w 647700"/>
                <a:gd name="connsiteY89" fmla="*/ 892969 h 985837"/>
                <a:gd name="connsiteX90" fmla="*/ 345282 w 647700"/>
                <a:gd name="connsiteY90" fmla="*/ 883444 h 985837"/>
                <a:gd name="connsiteX91" fmla="*/ 371475 w 647700"/>
                <a:gd name="connsiteY91" fmla="*/ 873919 h 985837"/>
                <a:gd name="connsiteX92" fmla="*/ 373857 w 647700"/>
                <a:gd name="connsiteY92" fmla="*/ 900112 h 985837"/>
                <a:gd name="connsiteX93" fmla="*/ 371475 w 647700"/>
                <a:gd name="connsiteY93" fmla="*/ 926306 h 985837"/>
                <a:gd name="connsiteX94" fmla="*/ 350044 w 647700"/>
                <a:gd name="connsiteY94" fmla="*/ 933450 h 985837"/>
                <a:gd name="connsiteX95" fmla="*/ 338138 w 647700"/>
                <a:gd name="connsiteY95" fmla="*/ 957262 h 985837"/>
                <a:gd name="connsiteX96" fmla="*/ 338138 w 647700"/>
                <a:gd name="connsiteY96" fmla="*/ 985837 h 985837"/>
                <a:gd name="connsiteX97" fmla="*/ 381000 w 647700"/>
                <a:gd name="connsiteY97" fmla="*/ 954881 h 985837"/>
                <a:gd name="connsiteX98" fmla="*/ 419100 w 647700"/>
                <a:gd name="connsiteY98" fmla="*/ 966787 h 985837"/>
                <a:gd name="connsiteX99" fmla="*/ 438150 w 647700"/>
                <a:gd name="connsiteY99" fmla="*/ 971550 h 985837"/>
                <a:gd name="connsiteX100" fmla="*/ 447675 w 647700"/>
                <a:gd name="connsiteY100" fmla="*/ 947737 h 985837"/>
                <a:gd name="connsiteX101" fmla="*/ 507207 w 647700"/>
                <a:gd name="connsiteY101" fmla="*/ 926306 h 985837"/>
                <a:gd name="connsiteX102" fmla="*/ 538163 w 647700"/>
                <a:gd name="connsiteY102" fmla="*/ 916781 h 985837"/>
                <a:gd name="connsiteX103" fmla="*/ 585788 w 647700"/>
                <a:gd name="connsiteY103" fmla="*/ 869156 h 985837"/>
                <a:gd name="connsiteX0" fmla="*/ 585788 w 647700"/>
                <a:gd name="connsiteY0" fmla="*/ 869156 h 985837"/>
                <a:gd name="connsiteX1" fmla="*/ 583407 w 647700"/>
                <a:gd name="connsiteY1" fmla="*/ 800100 h 985837"/>
                <a:gd name="connsiteX2" fmla="*/ 602457 w 647700"/>
                <a:gd name="connsiteY2" fmla="*/ 788194 h 985837"/>
                <a:gd name="connsiteX3" fmla="*/ 571500 w 647700"/>
                <a:gd name="connsiteY3" fmla="*/ 754856 h 985837"/>
                <a:gd name="connsiteX4" fmla="*/ 554832 w 647700"/>
                <a:gd name="connsiteY4" fmla="*/ 728662 h 985837"/>
                <a:gd name="connsiteX5" fmla="*/ 547688 w 647700"/>
                <a:gd name="connsiteY5" fmla="*/ 697706 h 985837"/>
                <a:gd name="connsiteX6" fmla="*/ 533400 w 647700"/>
                <a:gd name="connsiteY6" fmla="*/ 671512 h 985837"/>
                <a:gd name="connsiteX7" fmla="*/ 538163 w 647700"/>
                <a:gd name="connsiteY7" fmla="*/ 664369 h 985837"/>
                <a:gd name="connsiteX8" fmla="*/ 511969 w 647700"/>
                <a:gd name="connsiteY8" fmla="*/ 638175 h 985837"/>
                <a:gd name="connsiteX9" fmla="*/ 542925 w 647700"/>
                <a:gd name="connsiteY9" fmla="*/ 616744 h 985837"/>
                <a:gd name="connsiteX10" fmla="*/ 531019 w 647700"/>
                <a:gd name="connsiteY10" fmla="*/ 590550 h 985837"/>
                <a:gd name="connsiteX11" fmla="*/ 528638 w 647700"/>
                <a:gd name="connsiteY11" fmla="*/ 566737 h 985837"/>
                <a:gd name="connsiteX12" fmla="*/ 552450 w 647700"/>
                <a:gd name="connsiteY12" fmla="*/ 573881 h 985837"/>
                <a:gd name="connsiteX13" fmla="*/ 545307 w 647700"/>
                <a:gd name="connsiteY13" fmla="*/ 547687 h 985837"/>
                <a:gd name="connsiteX14" fmla="*/ 564357 w 647700"/>
                <a:gd name="connsiteY14" fmla="*/ 519112 h 985837"/>
                <a:gd name="connsiteX15" fmla="*/ 588169 w 647700"/>
                <a:gd name="connsiteY15" fmla="*/ 495300 h 985837"/>
                <a:gd name="connsiteX16" fmla="*/ 626269 w 647700"/>
                <a:gd name="connsiteY16" fmla="*/ 485775 h 985837"/>
                <a:gd name="connsiteX17" fmla="*/ 647700 w 647700"/>
                <a:gd name="connsiteY17" fmla="*/ 490537 h 985837"/>
                <a:gd name="connsiteX18" fmla="*/ 645319 w 647700"/>
                <a:gd name="connsiteY18" fmla="*/ 476250 h 985837"/>
                <a:gd name="connsiteX19" fmla="*/ 628650 w 647700"/>
                <a:gd name="connsiteY19" fmla="*/ 464344 h 985837"/>
                <a:gd name="connsiteX20" fmla="*/ 614363 w 647700"/>
                <a:gd name="connsiteY20" fmla="*/ 435769 h 985837"/>
                <a:gd name="connsiteX21" fmla="*/ 597694 w 647700"/>
                <a:gd name="connsiteY21" fmla="*/ 435769 h 985837"/>
                <a:gd name="connsiteX22" fmla="*/ 614363 w 647700"/>
                <a:gd name="connsiteY22" fmla="*/ 416719 h 985837"/>
                <a:gd name="connsiteX23" fmla="*/ 642938 w 647700"/>
                <a:gd name="connsiteY23" fmla="*/ 388144 h 985837"/>
                <a:gd name="connsiteX24" fmla="*/ 647700 w 647700"/>
                <a:gd name="connsiteY24" fmla="*/ 369094 h 985837"/>
                <a:gd name="connsiteX25" fmla="*/ 631032 w 647700"/>
                <a:gd name="connsiteY25" fmla="*/ 297656 h 985837"/>
                <a:gd name="connsiteX26" fmla="*/ 626269 w 647700"/>
                <a:gd name="connsiteY26" fmla="*/ 271462 h 985837"/>
                <a:gd name="connsiteX27" fmla="*/ 611982 w 647700"/>
                <a:gd name="connsiteY27" fmla="*/ 245269 h 985837"/>
                <a:gd name="connsiteX28" fmla="*/ 595313 w 647700"/>
                <a:gd name="connsiteY28" fmla="*/ 233362 h 985837"/>
                <a:gd name="connsiteX29" fmla="*/ 595313 w 647700"/>
                <a:gd name="connsiteY29" fmla="*/ 211931 h 985837"/>
                <a:gd name="connsiteX30" fmla="*/ 578644 w 647700"/>
                <a:gd name="connsiteY30" fmla="*/ 197644 h 985837"/>
                <a:gd name="connsiteX31" fmla="*/ 566738 w 647700"/>
                <a:gd name="connsiteY31" fmla="*/ 188119 h 985837"/>
                <a:gd name="connsiteX32" fmla="*/ 566738 w 647700"/>
                <a:gd name="connsiteY32" fmla="*/ 135731 h 985837"/>
                <a:gd name="connsiteX33" fmla="*/ 533400 w 647700"/>
                <a:gd name="connsiteY33" fmla="*/ 104775 h 985837"/>
                <a:gd name="connsiteX34" fmla="*/ 523875 w 647700"/>
                <a:gd name="connsiteY34" fmla="*/ 92869 h 985837"/>
                <a:gd name="connsiteX35" fmla="*/ 528638 w 647700"/>
                <a:gd name="connsiteY35" fmla="*/ 71437 h 985837"/>
                <a:gd name="connsiteX36" fmla="*/ 514350 w 647700"/>
                <a:gd name="connsiteY36" fmla="*/ 47625 h 985837"/>
                <a:gd name="connsiteX37" fmla="*/ 550069 w 647700"/>
                <a:gd name="connsiteY37" fmla="*/ 26194 h 985837"/>
                <a:gd name="connsiteX38" fmla="*/ 511969 w 647700"/>
                <a:gd name="connsiteY38" fmla="*/ 0 h 985837"/>
                <a:gd name="connsiteX39" fmla="*/ 481013 w 647700"/>
                <a:gd name="connsiteY39" fmla="*/ 42862 h 985837"/>
                <a:gd name="connsiteX40" fmla="*/ 452438 w 647700"/>
                <a:gd name="connsiteY40" fmla="*/ 69056 h 985837"/>
                <a:gd name="connsiteX41" fmla="*/ 431007 w 647700"/>
                <a:gd name="connsiteY41" fmla="*/ 92869 h 985837"/>
                <a:gd name="connsiteX42" fmla="*/ 383382 w 647700"/>
                <a:gd name="connsiteY42" fmla="*/ 92869 h 985837"/>
                <a:gd name="connsiteX43" fmla="*/ 323850 w 647700"/>
                <a:gd name="connsiteY43" fmla="*/ 92869 h 985837"/>
                <a:gd name="connsiteX44" fmla="*/ 292894 w 647700"/>
                <a:gd name="connsiteY44" fmla="*/ 97631 h 985837"/>
                <a:gd name="connsiteX45" fmla="*/ 254794 w 647700"/>
                <a:gd name="connsiteY45" fmla="*/ 128587 h 985837"/>
                <a:gd name="connsiteX46" fmla="*/ 197644 w 647700"/>
                <a:gd name="connsiteY46" fmla="*/ 119062 h 985837"/>
                <a:gd name="connsiteX47" fmla="*/ 176213 w 647700"/>
                <a:gd name="connsiteY47" fmla="*/ 90487 h 985837"/>
                <a:gd name="connsiteX48" fmla="*/ 104775 w 647700"/>
                <a:gd name="connsiteY48" fmla="*/ 111919 h 985837"/>
                <a:gd name="connsiteX49" fmla="*/ 107157 w 647700"/>
                <a:gd name="connsiteY49" fmla="*/ 38100 h 985837"/>
                <a:gd name="connsiteX50" fmla="*/ 52388 w 647700"/>
                <a:gd name="connsiteY50" fmla="*/ 16669 h 985837"/>
                <a:gd name="connsiteX51" fmla="*/ 33338 w 647700"/>
                <a:gd name="connsiteY51" fmla="*/ 78581 h 985837"/>
                <a:gd name="connsiteX52" fmla="*/ 14288 w 647700"/>
                <a:gd name="connsiteY52" fmla="*/ 145256 h 985837"/>
                <a:gd name="connsiteX53" fmla="*/ 14288 w 647700"/>
                <a:gd name="connsiteY53" fmla="*/ 159544 h 985837"/>
                <a:gd name="connsiteX54" fmla="*/ 23813 w 647700"/>
                <a:gd name="connsiteY54" fmla="*/ 216694 h 985837"/>
                <a:gd name="connsiteX55" fmla="*/ 0 w 647700"/>
                <a:gd name="connsiteY55" fmla="*/ 254794 h 985837"/>
                <a:gd name="connsiteX56" fmla="*/ 2382 w 647700"/>
                <a:gd name="connsiteY56" fmla="*/ 269081 h 985837"/>
                <a:gd name="connsiteX57" fmla="*/ 23813 w 647700"/>
                <a:gd name="connsiteY57" fmla="*/ 276225 h 985837"/>
                <a:gd name="connsiteX58" fmla="*/ 64293 w 647700"/>
                <a:gd name="connsiteY58" fmla="*/ 242887 h 985837"/>
                <a:gd name="connsiteX59" fmla="*/ 145257 w 647700"/>
                <a:gd name="connsiteY59" fmla="*/ 366712 h 985837"/>
                <a:gd name="connsiteX60" fmla="*/ 126207 w 647700"/>
                <a:gd name="connsiteY60" fmla="*/ 381000 h 985837"/>
                <a:gd name="connsiteX61" fmla="*/ 102394 w 647700"/>
                <a:gd name="connsiteY61" fmla="*/ 392906 h 985837"/>
                <a:gd name="connsiteX62" fmla="*/ 71438 w 647700"/>
                <a:gd name="connsiteY62" fmla="*/ 392906 h 985837"/>
                <a:gd name="connsiteX63" fmla="*/ 71438 w 647700"/>
                <a:gd name="connsiteY63" fmla="*/ 421481 h 985837"/>
                <a:gd name="connsiteX64" fmla="*/ 52388 w 647700"/>
                <a:gd name="connsiteY64" fmla="*/ 438150 h 985837"/>
                <a:gd name="connsiteX65" fmla="*/ 73819 w 647700"/>
                <a:gd name="connsiteY65" fmla="*/ 445294 h 985837"/>
                <a:gd name="connsiteX66" fmla="*/ 64294 w 647700"/>
                <a:gd name="connsiteY66" fmla="*/ 454819 h 985837"/>
                <a:gd name="connsiteX67" fmla="*/ 45244 w 647700"/>
                <a:gd name="connsiteY67" fmla="*/ 464344 h 985837"/>
                <a:gd name="connsiteX68" fmla="*/ 61913 w 647700"/>
                <a:gd name="connsiteY68" fmla="*/ 519112 h 985837"/>
                <a:gd name="connsiteX69" fmla="*/ 38100 w 647700"/>
                <a:gd name="connsiteY69" fmla="*/ 550069 h 985837"/>
                <a:gd name="connsiteX70" fmla="*/ 21432 w 647700"/>
                <a:gd name="connsiteY70" fmla="*/ 583406 h 985837"/>
                <a:gd name="connsiteX71" fmla="*/ 45244 w 647700"/>
                <a:gd name="connsiteY71" fmla="*/ 600075 h 985837"/>
                <a:gd name="connsiteX72" fmla="*/ 4763 w 647700"/>
                <a:gd name="connsiteY72" fmla="*/ 619125 h 985837"/>
                <a:gd name="connsiteX73" fmla="*/ 30957 w 647700"/>
                <a:gd name="connsiteY73" fmla="*/ 659606 h 985837"/>
                <a:gd name="connsiteX74" fmla="*/ 64294 w 647700"/>
                <a:gd name="connsiteY74" fmla="*/ 659606 h 985837"/>
                <a:gd name="connsiteX75" fmla="*/ 80963 w 647700"/>
                <a:gd name="connsiteY75" fmla="*/ 700087 h 985837"/>
                <a:gd name="connsiteX76" fmla="*/ 80963 w 647700"/>
                <a:gd name="connsiteY76" fmla="*/ 752475 h 985837"/>
                <a:gd name="connsiteX77" fmla="*/ 107157 w 647700"/>
                <a:gd name="connsiteY77" fmla="*/ 776287 h 985837"/>
                <a:gd name="connsiteX78" fmla="*/ 107157 w 647700"/>
                <a:gd name="connsiteY78" fmla="*/ 800100 h 985837"/>
                <a:gd name="connsiteX79" fmla="*/ 102394 w 647700"/>
                <a:gd name="connsiteY79" fmla="*/ 828675 h 985837"/>
                <a:gd name="connsiteX80" fmla="*/ 85725 w 647700"/>
                <a:gd name="connsiteY80" fmla="*/ 864394 h 985837"/>
                <a:gd name="connsiteX81" fmla="*/ 116682 w 647700"/>
                <a:gd name="connsiteY81" fmla="*/ 864394 h 985837"/>
                <a:gd name="connsiteX82" fmla="*/ 145257 w 647700"/>
                <a:gd name="connsiteY82" fmla="*/ 864394 h 985837"/>
                <a:gd name="connsiteX83" fmla="*/ 164307 w 647700"/>
                <a:gd name="connsiteY83" fmla="*/ 850106 h 985837"/>
                <a:gd name="connsiteX84" fmla="*/ 180975 w 647700"/>
                <a:gd name="connsiteY84" fmla="*/ 826294 h 985837"/>
                <a:gd name="connsiteX85" fmla="*/ 200025 w 647700"/>
                <a:gd name="connsiteY85" fmla="*/ 826294 h 985837"/>
                <a:gd name="connsiteX86" fmla="*/ 221457 w 647700"/>
                <a:gd name="connsiteY86" fmla="*/ 850106 h 985837"/>
                <a:gd name="connsiteX87" fmla="*/ 238125 w 647700"/>
                <a:gd name="connsiteY87" fmla="*/ 873919 h 985837"/>
                <a:gd name="connsiteX88" fmla="*/ 271463 w 647700"/>
                <a:gd name="connsiteY88" fmla="*/ 873919 h 985837"/>
                <a:gd name="connsiteX89" fmla="*/ 295275 w 647700"/>
                <a:gd name="connsiteY89" fmla="*/ 883444 h 985837"/>
                <a:gd name="connsiteX90" fmla="*/ 323850 w 647700"/>
                <a:gd name="connsiteY90" fmla="*/ 892969 h 985837"/>
                <a:gd name="connsiteX91" fmla="*/ 345282 w 647700"/>
                <a:gd name="connsiteY91" fmla="*/ 883444 h 985837"/>
                <a:gd name="connsiteX92" fmla="*/ 371475 w 647700"/>
                <a:gd name="connsiteY92" fmla="*/ 873919 h 985837"/>
                <a:gd name="connsiteX93" fmla="*/ 373857 w 647700"/>
                <a:gd name="connsiteY93" fmla="*/ 900112 h 985837"/>
                <a:gd name="connsiteX94" fmla="*/ 371475 w 647700"/>
                <a:gd name="connsiteY94" fmla="*/ 926306 h 985837"/>
                <a:gd name="connsiteX95" fmla="*/ 350044 w 647700"/>
                <a:gd name="connsiteY95" fmla="*/ 933450 h 985837"/>
                <a:gd name="connsiteX96" fmla="*/ 338138 w 647700"/>
                <a:gd name="connsiteY96" fmla="*/ 957262 h 985837"/>
                <a:gd name="connsiteX97" fmla="*/ 338138 w 647700"/>
                <a:gd name="connsiteY97" fmla="*/ 985837 h 985837"/>
                <a:gd name="connsiteX98" fmla="*/ 381000 w 647700"/>
                <a:gd name="connsiteY98" fmla="*/ 954881 h 985837"/>
                <a:gd name="connsiteX99" fmla="*/ 419100 w 647700"/>
                <a:gd name="connsiteY99" fmla="*/ 966787 h 985837"/>
                <a:gd name="connsiteX100" fmla="*/ 438150 w 647700"/>
                <a:gd name="connsiteY100" fmla="*/ 971550 h 985837"/>
                <a:gd name="connsiteX101" fmla="*/ 447675 w 647700"/>
                <a:gd name="connsiteY101" fmla="*/ 947737 h 985837"/>
                <a:gd name="connsiteX102" fmla="*/ 507207 w 647700"/>
                <a:gd name="connsiteY102" fmla="*/ 926306 h 985837"/>
                <a:gd name="connsiteX103" fmla="*/ 538163 w 647700"/>
                <a:gd name="connsiteY103" fmla="*/ 916781 h 985837"/>
                <a:gd name="connsiteX104" fmla="*/ 585788 w 647700"/>
                <a:gd name="connsiteY104" fmla="*/ 869156 h 985837"/>
                <a:gd name="connsiteX0" fmla="*/ 585788 w 647700"/>
                <a:gd name="connsiteY0" fmla="*/ 869156 h 985837"/>
                <a:gd name="connsiteX1" fmla="*/ 583407 w 647700"/>
                <a:gd name="connsiteY1" fmla="*/ 800100 h 985837"/>
                <a:gd name="connsiteX2" fmla="*/ 602457 w 647700"/>
                <a:gd name="connsiteY2" fmla="*/ 788194 h 985837"/>
                <a:gd name="connsiteX3" fmla="*/ 571500 w 647700"/>
                <a:gd name="connsiteY3" fmla="*/ 754856 h 985837"/>
                <a:gd name="connsiteX4" fmla="*/ 554832 w 647700"/>
                <a:gd name="connsiteY4" fmla="*/ 728662 h 985837"/>
                <a:gd name="connsiteX5" fmla="*/ 547688 w 647700"/>
                <a:gd name="connsiteY5" fmla="*/ 697706 h 985837"/>
                <a:gd name="connsiteX6" fmla="*/ 533400 w 647700"/>
                <a:gd name="connsiteY6" fmla="*/ 671512 h 985837"/>
                <a:gd name="connsiteX7" fmla="*/ 538163 w 647700"/>
                <a:gd name="connsiteY7" fmla="*/ 664369 h 985837"/>
                <a:gd name="connsiteX8" fmla="*/ 511969 w 647700"/>
                <a:gd name="connsiteY8" fmla="*/ 638175 h 985837"/>
                <a:gd name="connsiteX9" fmla="*/ 542925 w 647700"/>
                <a:gd name="connsiteY9" fmla="*/ 616744 h 985837"/>
                <a:gd name="connsiteX10" fmla="*/ 531019 w 647700"/>
                <a:gd name="connsiteY10" fmla="*/ 590550 h 985837"/>
                <a:gd name="connsiteX11" fmla="*/ 528638 w 647700"/>
                <a:gd name="connsiteY11" fmla="*/ 566737 h 985837"/>
                <a:gd name="connsiteX12" fmla="*/ 552450 w 647700"/>
                <a:gd name="connsiteY12" fmla="*/ 573881 h 985837"/>
                <a:gd name="connsiteX13" fmla="*/ 545307 w 647700"/>
                <a:gd name="connsiteY13" fmla="*/ 547687 h 985837"/>
                <a:gd name="connsiteX14" fmla="*/ 564357 w 647700"/>
                <a:gd name="connsiteY14" fmla="*/ 519112 h 985837"/>
                <a:gd name="connsiteX15" fmla="*/ 588169 w 647700"/>
                <a:gd name="connsiteY15" fmla="*/ 495300 h 985837"/>
                <a:gd name="connsiteX16" fmla="*/ 626269 w 647700"/>
                <a:gd name="connsiteY16" fmla="*/ 485775 h 985837"/>
                <a:gd name="connsiteX17" fmla="*/ 647700 w 647700"/>
                <a:gd name="connsiteY17" fmla="*/ 490537 h 985837"/>
                <a:gd name="connsiteX18" fmla="*/ 645319 w 647700"/>
                <a:gd name="connsiteY18" fmla="*/ 476250 h 985837"/>
                <a:gd name="connsiteX19" fmla="*/ 628650 w 647700"/>
                <a:gd name="connsiteY19" fmla="*/ 464344 h 985837"/>
                <a:gd name="connsiteX20" fmla="*/ 614363 w 647700"/>
                <a:gd name="connsiteY20" fmla="*/ 435769 h 985837"/>
                <a:gd name="connsiteX21" fmla="*/ 597694 w 647700"/>
                <a:gd name="connsiteY21" fmla="*/ 435769 h 985837"/>
                <a:gd name="connsiteX22" fmla="*/ 614363 w 647700"/>
                <a:gd name="connsiteY22" fmla="*/ 416719 h 985837"/>
                <a:gd name="connsiteX23" fmla="*/ 642938 w 647700"/>
                <a:gd name="connsiteY23" fmla="*/ 388144 h 985837"/>
                <a:gd name="connsiteX24" fmla="*/ 647700 w 647700"/>
                <a:gd name="connsiteY24" fmla="*/ 369094 h 985837"/>
                <a:gd name="connsiteX25" fmla="*/ 631032 w 647700"/>
                <a:gd name="connsiteY25" fmla="*/ 297656 h 985837"/>
                <a:gd name="connsiteX26" fmla="*/ 626269 w 647700"/>
                <a:gd name="connsiteY26" fmla="*/ 271462 h 985837"/>
                <a:gd name="connsiteX27" fmla="*/ 611982 w 647700"/>
                <a:gd name="connsiteY27" fmla="*/ 245269 h 985837"/>
                <a:gd name="connsiteX28" fmla="*/ 595313 w 647700"/>
                <a:gd name="connsiteY28" fmla="*/ 233362 h 985837"/>
                <a:gd name="connsiteX29" fmla="*/ 595313 w 647700"/>
                <a:gd name="connsiteY29" fmla="*/ 211931 h 985837"/>
                <a:gd name="connsiteX30" fmla="*/ 578644 w 647700"/>
                <a:gd name="connsiteY30" fmla="*/ 197644 h 985837"/>
                <a:gd name="connsiteX31" fmla="*/ 566738 w 647700"/>
                <a:gd name="connsiteY31" fmla="*/ 188119 h 985837"/>
                <a:gd name="connsiteX32" fmla="*/ 566738 w 647700"/>
                <a:gd name="connsiteY32" fmla="*/ 135731 h 985837"/>
                <a:gd name="connsiteX33" fmla="*/ 533400 w 647700"/>
                <a:gd name="connsiteY33" fmla="*/ 104775 h 985837"/>
                <a:gd name="connsiteX34" fmla="*/ 523875 w 647700"/>
                <a:gd name="connsiteY34" fmla="*/ 92869 h 985837"/>
                <a:gd name="connsiteX35" fmla="*/ 528638 w 647700"/>
                <a:gd name="connsiteY35" fmla="*/ 71437 h 985837"/>
                <a:gd name="connsiteX36" fmla="*/ 514350 w 647700"/>
                <a:gd name="connsiteY36" fmla="*/ 47625 h 985837"/>
                <a:gd name="connsiteX37" fmla="*/ 550069 w 647700"/>
                <a:gd name="connsiteY37" fmla="*/ 26194 h 985837"/>
                <a:gd name="connsiteX38" fmla="*/ 511969 w 647700"/>
                <a:gd name="connsiteY38" fmla="*/ 0 h 985837"/>
                <a:gd name="connsiteX39" fmla="*/ 481013 w 647700"/>
                <a:gd name="connsiteY39" fmla="*/ 42862 h 985837"/>
                <a:gd name="connsiteX40" fmla="*/ 452438 w 647700"/>
                <a:gd name="connsiteY40" fmla="*/ 69056 h 985837"/>
                <a:gd name="connsiteX41" fmla="*/ 431007 w 647700"/>
                <a:gd name="connsiteY41" fmla="*/ 92869 h 985837"/>
                <a:gd name="connsiteX42" fmla="*/ 383382 w 647700"/>
                <a:gd name="connsiteY42" fmla="*/ 92869 h 985837"/>
                <a:gd name="connsiteX43" fmla="*/ 323850 w 647700"/>
                <a:gd name="connsiteY43" fmla="*/ 92869 h 985837"/>
                <a:gd name="connsiteX44" fmla="*/ 292894 w 647700"/>
                <a:gd name="connsiteY44" fmla="*/ 97631 h 985837"/>
                <a:gd name="connsiteX45" fmla="*/ 254794 w 647700"/>
                <a:gd name="connsiteY45" fmla="*/ 128587 h 985837"/>
                <a:gd name="connsiteX46" fmla="*/ 197644 w 647700"/>
                <a:gd name="connsiteY46" fmla="*/ 119062 h 985837"/>
                <a:gd name="connsiteX47" fmla="*/ 176213 w 647700"/>
                <a:gd name="connsiteY47" fmla="*/ 90487 h 985837"/>
                <a:gd name="connsiteX48" fmla="*/ 104775 w 647700"/>
                <a:gd name="connsiteY48" fmla="*/ 111919 h 985837"/>
                <a:gd name="connsiteX49" fmla="*/ 107157 w 647700"/>
                <a:gd name="connsiteY49" fmla="*/ 38100 h 985837"/>
                <a:gd name="connsiteX50" fmla="*/ 52388 w 647700"/>
                <a:gd name="connsiteY50" fmla="*/ 16669 h 985837"/>
                <a:gd name="connsiteX51" fmla="*/ 33338 w 647700"/>
                <a:gd name="connsiteY51" fmla="*/ 78581 h 985837"/>
                <a:gd name="connsiteX52" fmla="*/ 14288 w 647700"/>
                <a:gd name="connsiteY52" fmla="*/ 145256 h 985837"/>
                <a:gd name="connsiteX53" fmla="*/ 14288 w 647700"/>
                <a:gd name="connsiteY53" fmla="*/ 159544 h 985837"/>
                <a:gd name="connsiteX54" fmla="*/ 30956 w 647700"/>
                <a:gd name="connsiteY54" fmla="*/ 216694 h 985837"/>
                <a:gd name="connsiteX55" fmla="*/ 0 w 647700"/>
                <a:gd name="connsiteY55" fmla="*/ 254794 h 985837"/>
                <a:gd name="connsiteX56" fmla="*/ 2382 w 647700"/>
                <a:gd name="connsiteY56" fmla="*/ 269081 h 985837"/>
                <a:gd name="connsiteX57" fmla="*/ 23813 w 647700"/>
                <a:gd name="connsiteY57" fmla="*/ 276225 h 985837"/>
                <a:gd name="connsiteX58" fmla="*/ 64293 w 647700"/>
                <a:gd name="connsiteY58" fmla="*/ 242887 h 985837"/>
                <a:gd name="connsiteX59" fmla="*/ 145257 w 647700"/>
                <a:gd name="connsiteY59" fmla="*/ 366712 h 985837"/>
                <a:gd name="connsiteX60" fmla="*/ 126207 w 647700"/>
                <a:gd name="connsiteY60" fmla="*/ 381000 h 985837"/>
                <a:gd name="connsiteX61" fmla="*/ 102394 w 647700"/>
                <a:gd name="connsiteY61" fmla="*/ 392906 h 985837"/>
                <a:gd name="connsiteX62" fmla="*/ 71438 w 647700"/>
                <a:gd name="connsiteY62" fmla="*/ 392906 h 985837"/>
                <a:gd name="connsiteX63" fmla="*/ 71438 w 647700"/>
                <a:gd name="connsiteY63" fmla="*/ 421481 h 985837"/>
                <a:gd name="connsiteX64" fmla="*/ 52388 w 647700"/>
                <a:gd name="connsiteY64" fmla="*/ 438150 h 985837"/>
                <a:gd name="connsiteX65" fmla="*/ 73819 w 647700"/>
                <a:gd name="connsiteY65" fmla="*/ 445294 h 985837"/>
                <a:gd name="connsiteX66" fmla="*/ 64294 w 647700"/>
                <a:gd name="connsiteY66" fmla="*/ 454819 h 985837"/>
                <a:gd name="connsiteX67" fmla="*/ 45244 w 647700"/>
                <a:gd name="connsiteY67" fmla="*/ 464344 h 985837"/>
                <a:gd name="connsiteX68" fmla="*/ 61913 w 647700"/>
                <a:gd name="connsiteY68" fmla="*/ 519112 h 985837"/>
                <a:gd name="connsiteX69" fmla="*/ 38100 w 647700"/>
                <a:gd name="connsiteY69" fmla="*/ 550069 h 985837"/>
                <a:gd name="connsiteX70" fmla="*/ 21432 w 647700"/>
                <a:gd name="connsiteY70" fmla="*/ 583406 h 985837"/>
                <a:gd name="connsiteX71" fmla="*/ 45244 w 647700"/>
                <a:gd name="connsiteY71" fmla="*/ 600075 h 985837"/>
                <a:gd name="connsiteX72" fmla="*/ 4763 w 647700"/>
                <a:gd name="connsiteY72" fmla="*/ 619125 h 985837"/>
                <a:gd name="connsiteX73" fmla="*/ 30957 w 647700"/>
                <a:gd name="connsiteY73" fmla="*/ 659606 h 985837"/>
                <a:gd name="connsiteX74" fmla="*/ 64294 w 647700"/>
                <a:gd name="connsiteY74" fmla="*/ 659606 h 985837"/>
                <a:gd name="connsiteX75" fmla="*/ 80963 w 647700"/>
                <a:gd name="connsiteY75" fmla="*/ 700087 h 985837"/>
                <a:gd name="connsiteX76" fmla="*/ 80963 w 647700"/>
                <a:gd name="connsiteY76" fmla="*/ 752475 h 985837"/>
                <a:gd name="connsiteX77" fmla="*/ 107157 w 647700"/>
                <a:gd name="connsiteY77" fmla="*/ 776287 h 985837"/>
                <a:gd name="connsiteX78" fmla="*/ 107157 w 647700"/>
                <a:gd name="connsiteY78" fmla="*/ 800100 h 985837"/>
                <a:gd name="connsiteX79" fmla="*/ 102394 w 647700"/>
                <a:gd name="connsiteY79" fmla="*/ 828675 h 985837"/>
                <a:gd name="connsiteX80" fmla="*/ 85725 w 647700"/>
                <a:gd name="connsiteY80" fmla="*/ 864394 h 985837"/>
                <a:gd name="connsiteX81" fmla="*/ 116682 w 647700"/>
                <a:gd name="connsiteY81" fmla="*/ 864394 h 985837"/>
                <a:gd name="connsiteX82" fmla="*/ 145257 w 647700"/>
                <a:gd name="connsiteY82" fmla="*/ 864394 h 985837"/>
                <a:gd name="connsiteX83" fmla="*/ 164307 w 647700"/>
                <a:gd name="connsiteY83" fmla="*/ 850106 h 985837"/>
                <a:gd name="connsiteX84" fmla="*/ 180975 w 647700"/>
                <a:gd name="connsiteY84" fmla="*/ 826294 h 985837"/>
                <a:gd name="connsiteX85" fmla="*/ 200025 w 647700"/>
                <a:gd name="connsiteY85" fmla="*/ 826294 h 985837"/>
                <a:gd name="connsiteX86" fmla="*/ 221457 w 647700"/>
                <a:gd name="connsiteY86" fmla="*/ 850106 h 985837"/>
                <a:gd name="connsiteX87" fmla="*/ 238125 w 647700"/>
                <a:gd name="connsiteY87" fmla="*/ 873919 h 985837"/>
                <a:gd name="connsiteX88" fmla="*/ 271463 w 647700"/>
                <a:gd name="connsiteY88" fmla="*/ 873919 h 985837"/>
                <a:gd name="connsiteX89" fmla="*/ 295275 w 647700"/>
                <a:gd name="connsiteY89" fmla="*/ 883444 h 985837"/>
                <a:gd name="connsiteX90" fmla="*/ 323850 w 647700"/>
                <a:gd name="connsiteY90" fmla="*/ 892969 h 985837"/>
                <a:gd name="connsiteX91" fmla="*/ 345282 w 647700"/>
                <a:gd name="connsiteY91" fmla="*/ 883444 h 985837"/>
                <a:gd name="connsiteX92" fmla="*/ 371475 w 647700"/>
                <a:gd name="connsiteY92" fmla="*/ 873919 h 985837"/>
                <a:gd name="connsiteX93" fmla="*/ 373857 w 647700"/>
                <a:gd name="connsiteY93" fmla="*/ 900112 h 985837"/>
                <a:gd name="connsiteX94" fmla="*/ 371475 w 647700"/>
                <a:gd name="connsiteY94" fmla="*/ 926306 h 985837"/>
                <a:gd name="connsiteX95" fmla="*/ 350044 w 647700"/>
                <a:gd name="connsiteY95" fmla="*/ 933450 h 985837"/>
                <a:gd name="connsiteX96" fmla="*/ 338138 w 647700"/>
                <a:gd name="connsiteY96" fmla="*/ 957262 h 985837"/>
                <a:gd name="connsiteX97" fmla="*/ 338138 w 647700"/>
                <a:gd name="connsiteY97" fmla="*/ 985837 h 985837"/>
                <a:gd name="connsiteX98" fmla="*/ 381000 w 647700"/>
                <a:gd name="connsiteY98" fmla="*/ 954881 h 985837"/>
                <a:gd name="connsiteX99" fmla="*/ 419100 w 647700"/>
                <a:gd name="connsiteY99" fmla="*/ 966787 h 985837"/>
                <a:gd name="connsiteX100" fmla="*/ 438150 w 647700"/>
                <a:gd name="connsiteY100" fmla="*/ 971550 h 985837"/>
                <a:gd name="connsiteX101" fmla="*/ 447675 w 647700"/>
                <a:gd name="connsiteY101" fmla="*/ 947737 h 985837"/>
                <a:gd name="connsiteX102" fmla="*/ 507207 w 647700"/>
                <a:gd name="connsiteY102" fmla="*/ 926306 h 985837"/>
                <a:gd name="connsiteX103" fmla="*/ 538163 w 647700"/>
                <a:gd name="connsiteY103" fmla="*/ 916781 h 985837"/>
                <a:gd name="connsiteX104" fmla="*/ 585788 w 647700"/>
                <a:gd name="connsiteY104" fmla="*/ 869156 h 985837"/>
                <a:gd name="connsiteX0" fmla="*/ 585788 w 647700"/>
                <a:gd name="connsiteY0" fmla="*/ 869156 h 985837"/>
                <a:gd name="connsiteX1" fmla="*/ 583407 w 647700"/>
                <a:gd name="connsiteY1" fmla="*/ 800100 h 985837"/>
                <a:gd name="connsiteX2" fmla="*/ 602457 w 647700"/>
                <a:gd name="connsiteY2" fmla="*/ 788194 h 985837"/>
                <a:gd name="connsiteX3" fmla="*/ 571500 w 647700"/>
                <a:gd name="connsiteY3" fmla="*/ 754856 h 985837"/>
                <a:gd name="connsiteX4" fmla="*/ 554832 w 647700"/>
                <a:gd name="connsiteY4" fmla="*/ 728662 h 985837"/>
                <a:gd name="connsiteX5" fmla="*/ 547688 w 647700"/>
                <a:gd name="connsiteY5" fmla="*/ 697706 h 985837"/>
                <a:gd name="connsiteX6" fmla="*/ 533400 w 647700"/>
                <a:gd name="connsiteY6" fmla="*/ 671512 h 985837"/>
                <a:gd name="connsiteX7" fmla="*/ 538163 w 647700"/>
                <a:gd name="connsiteY7" fmla="*/ 664369 h 985837"/>
                <a:gd name="connsiteX8" fmla="*/ 511969 w 647700"/>
                <a:gd name="connsiteY8" fmla="*/ 638175 h 985837"/>
                <a:gd name="connsiteX9" fmla="*/ 542925 w 647700"/>
                <a:gd name="connsiteY9" fmla="*/ 616744 h 985837"/>
                <a:gd name="connsiteX10" fmla="*/ 531019 w 647700"/>
                <a:gd name="connsiteY10" fmla="*/ 590550 h 985837"/>
                <a:gd name="connsiteX11" fmla="*/ 528638 w 647700"/>
                <a:gd name="connsiteY11" fmla="*/ 566737 h 985837"/>
                <a:gd name="connsiteX12" fmla="*/ 552450 w 647700"/>
                <a:gd name="connsiteY12" fmla="*/ 573881 h 985837"/>
                <a:gd name="connsiteX13" fmla="*/ 545307 w 647700"/>
                <a:gd name="connsiteY13" fmla="*/ 547687 h 985837"/>
                <a:gd name="connsiteX14" fmla="*/ 564357 w 647700"/>
                <a:gd name="connsiteY14" fmla="*/ 519112 h 985837"/>
                <a:gd name="connsiteX15" fmla="*/ 588169 w 647700"/>
                <a:gd name="connsiteY15" fmla="*/ 495300 h 985837"/>
                <a:gd name="connsiteX16" fmla="*/ 626269 w 647700"/>
                <a:gd name="connsiteY16" fmla="*/ 485775 h 985837"/>
                <a:gd name="connsiteX17" fmla="*/ 647700 w 647700"/>
                <a:gd name="connsiteY17" fmla="*/ 490537 h 985837"/>
                <a:gd name="connsiteX18" fmla="*/ 645319 w 647700"/>
                <a:gd name="connsiteY18" fmla="*/ 476250 h 985837"/>
                <a:gd name="connsiteX19" fmla="*/ 628650 w 647700"/>
                <a:gd name="connsiteY19" fmla="*/ 464344 h 985837"/>
                <a:gd name="connsiteX20" fmla="*/ 614363 w 647700"/>
                <a:gd name="connsiteY20" fmla="*/ 435769 h 985837"/>
                <a:gd name="connsiteX21" fmla="*/ 597694 w 647700"/>
                <a:gd name="connsiteY21" fmla="*/ 435769 h 985837"/>
                <a:gd name="connsiteX22" fmla="*/ 614363 w 647700"/>
                <a:gd name="connsiteY22" fmla="*/ 416719 h 985837"/>
                <a:gd name="connsiteX23" fmla="*/ 642938 w 647700"/>
                <a:gd name="connsiteY23" fmla="*/ 388144 h 985837"/>
                <a:gd name="connsiteX24" fmla="*/ 647700 w 647700"/>
                <a:gd name="connsiteY24" fmla="*/ 369094 h 985837"/>
                <a:gd name="connsiteX25" fmla="*/ 631032 w 647700"/>
                <a:gd name="connsiteY25" fmla="*/ 297656 h 985837"/>
                <a:gd name="connsiteX26" fmla="*/ 626269 w 647700"/>
                <a:gd name="connsiteY26" fmla="*/ 271462 h 985837"/>
                <a:gd name="connsiteX27" fmla="*/ 611982 w 647700"/>
                <a:gd name="connsiteY27" fmla="*/ 245269 h 985837"/>
                <a:gd name="connsiteX28" fmla="*/ 595313 w 647700"/>
                <a:gd name="connsiteY28" fmla="*/ 233362 h 985837"/>
                <a:gd name="connsiteX29" fmla="*/ 595313 w 647700"/>
                <a:gd name="connsiteY29" fmla="*/ 211931 h 985837"/>
                <a:gd name="connsiteX30" fmla="*/ 578644 w 647700"/>
                <a:gd name="connsiteY30" fmla="*/ 197644 h 985837"/>
                <a:gd name="connsiteX31" fmla="*/ 566738 w 647700"/>
                <a:gd name="connsiteY31" fmla="*/ 188119 h 985837"/>
                <a:gd name="connsiteX32" fmla="*/ 566738 w 647700"/>
                <a:gd name="connsiteY32" fmla="*/ 135731 h 985837"/>
                <a:gd name="connsiteX33" fmla="*/ 533400 w 647700"/>
                <a:gd name="connsiteY33" fmla="*/ 104775 h 985837"/>
                <a:gd name="connsiteX34" fmla="*/ 523875 w 647700"/>
                <a:gd name="connsiteY34" fmla="*/ 92869 h 985837"/>
                <a:gd name="connsiteX35" fmla="*/ 528638 w 647700"/>
                <a:gd name="connsiteY35" fmla="*/ 71437 h 985837"/>
                <a:gd name="connsiteX36" fmla="*/ 514350 w 647700"/>
                <a:gd name="connsiteY36" fmla="*/ 47625 h 985837"/>
                <a:gd name="connsiteX37" fmla="*/ 550069 w 647700"/>
                <a:gd name="connsiteY37" fmla="*/ 26194 h 985837"/>
                <a:gd name="connsiteX38" fmla="*/ 511969 w 647700"/>
                <a:gd name="connsiteY38" fmla="*/ 0 h 985837"/>
                <a:gd name="connsiteX39" fmla="*/ 490538 w 647700"/>
                <a:gd name="connsiteY39" fmla="*/ 45244 h 985837"/>
                <a:gd name="connsiteX40" fmla="*/ 452438 w 647700"/>
                <a:gd name="connsiteY40" fmla="*/ 69056 h 985837"/>
                <a:gd name="connsiteX41" fmla="*/ 431007 w 647700"/>
                <a:gd name="connsiteY41" fmla="*/ 92869 h 985837"/>
                <a:gd name="connsiteX42" fmla="*/ 383382 w 647700"/>
                <a:gd name="connsiteY42" fmla="*/ 92869 h 985837"/>
                <a:gd name="connsiteX43" fmla="*/ 323850 w 647700"/>
                <a:gd name="connsiteY43" fmla="*/ 92869 h 985837"/>
                <a:gd name="connsiteX44" fmla="*/ 292894 w 647700"/>
                <a:gd name="connsiteY44" fmla="*/ 97631 h 985837"/>
                <a:gd name="connsiteX45" fmla="*/ 254794 w 647700"/>
                <a:gd name="connsiteY45" fmla="*/ 128587 h 985837"/>
                <a:gd name="connsiteX46" fmla="*/ 197644 w 647700"/>
                <a:gd name="connsiteY46" fmla="*/ 119062 h 985837"/>
                <a:gd name="connsiteX47" fmla="*/ 176213 w 647700"/>
                <a:gd name="connsiteY47" fmla="*/ 90487 h 985837"/>
                <a:gd name="connsiteX48" fmla="*/ 104775 w 647700"/>
                <a:gd name="connsiteY48" fmla="*/ 111919 h 985837"/>
                <a:gd name="connsiteX49" fmla="*/ 107157 w 647700"/>
                <a:gd name="connsiteY49" fmla="*/ 38100 h 985837"/>
                <a:gd name="connsiteX50" fmla="*/ 52388 w 647700"/>
                <a:gd name="connsiteY50" fmla="*/ 16669 h 985837"/>
                <a:gd name="connsiteX51" fmla="*/ 33338 w 647700"/>
                <a:gd name="connsiteY51" fmla="*/ 78581 h 985837"/>
                <a:gd name="connsiteX52" fmla="*/ 14288 w 647700"/>
                <a:gd name="connsiteY52" fmla="*/ 145256 h 985837"/>
                <a:gd name="connsiteX53" fmla="*/ 14288 w 647700"/>
                <a:gd name="connsiteY53" fmla="*/ 159544 h 985837"/>
                <a:gd name="connsiteX54" fmla="*/ 30956 w 647700"/>
                <a:gd name="connsiteY54" fmla="*/ 216694 h 985837"/>
                <a:gd name="connsiteX55" fmla="*/ 0 w 647700"/>
                <a:gd name="connsiteY55" fmla="*/ 254794 h 985837"/>
                <a:gd name="connsiteX56" fmla="*/ 2382 w 647700"/>
                <a:gd name="connsiteY56" fmla="*/ 269081 h 985837"/>
                <a:gd name="connsiteX57" fmla="*/ 23813 w 647700"/>
                <a:gd name="connsiteY57" fmla="*/ 276225 h 985837"/>
                <a:gd name="connsiteX58" fmla="*/ 64293 w 647700"/>
                <a:gd name="connsiteY58" fmla="*/ 242887 h 985837"/>
                <a:gd name="connsiteX59" fmla="*/ 145257 w 647700"/>
                <a:gd name="connsiteY59" fmla="*/ 366712 h 985837"/>
                <a:gd name="connsiteX60" fmla="*/ 126207 w 647700"/>
                <a:gd name="connsiteY60" fmla="*/ 381000 h 985837"/>
                <a:gd name="connsiteX61" fmla="*/ 102394 w 647700"/>
                <a:gd name="connsiteY61" fmla="*/ 392906 h 985837"/>
                <a:gd name="connsiteX62" fmla="*/ 71438 w 647700"/>
                <a:gd name="connsiteY62" fmla="*/ 392906 h 985837"/>
                <a:gd name="connsiteX63" fmla="*/ 71438 w 647700"/>
                <a:gd name="connsiteY63" fmla="*/ 421481 h 985837"/>
                <a:gd name="connsiteX64" fmla="*/ 52388 w 647700"/>
                <a:gd name="connsiteY64" fmla="*/ 438150 h 985837"/>
                <a:gd name="connsiteX65" fmla="*/ 73819 w 647700"/>
                <a:gd name="connsiteY65" fmla="*/ 445294 h 985837"/>
                <a:gd name="connsiteX66" fmla="*/ 64294 w 647700"/>
                <a:gd name="connsiteY66" fmla="*/ 454819 h 985837"/>
                <a:gd name="connsiteX67" fmla="*/ 45244 w 647700"/>
                <a:gd name="connsiteY67" fmla="*/ 464344 h 985837"/>
                <a:gd name="connsiteX68" fmla="*/ 61913 w 647700"/>
                <a:gd name="connsiteY68" fmla="*/ 519112 h 985837"/>
                <a:gd name="connsiteX69" fmla="*/ 38100 w 647700"/>
                <a:gd name="connsiteY69" fmla="*/ 550069 h 985837"/>
                <a:gd name="connsiteX70" fmla="*/ 21432 w 647700"/>
                <a:gd name="connsiteY70" fmla="*/ 583406 h 985837"/>
                <a:gd name="connsiteX71" fmla="*/ 45244 w 647700"/>
                <a:gd name="connsiteY71" fmla="*/ 600075 h 985837"/>
                <a:gd name="connsiteX72" fmla="*/ 4763 w 647700"/>
                <a:gd name="connsiteY72" fmla="*/ 619125 h 985837"/>
                <a:gd name="connsiteX73" fmla="*/ 30957 w 647700"/>
                <a:gd name="connsiteY73" fmla="*/ 659606 h 985837"/>
                <a:gd name="connsiteX74" fmla="*/ 64294 w 647700"/>
                <a:gd name="connsiteY74" fmla="*/ 659606 h 985837"/>
                <a:gd name="connsiteX75" fmla="*/ 80963 w 647700"/>
                <a:gd name="connsiteY75" fmla="*/ 700087 h 985837"/>
                <a:gd name="connsiteX76" fmla="*/ 80963 w 647700"/>
                <a:gd name="connsiteY76" fmla="*/ 752475 h 985837"/>
                <a:gd name="connsiteX77" fmla="*/ 107157 w 647700"/>
                <a:gd name="connsiteY77" fmla="*/ 776287 h 985837"/>
                <a:gd name="connsiteX78" fmla="*/ 107157 w 647700"/>
                <a:gd name="connsiteY78" fmla="*/ 800100 h 985837"/>
                <a:gd name="connsiteX79" fmla="*/ 102394 w 647700"/>
                <a:gd name="connsiteY79" fmla="*/ 828675 h 985837"/>
                <a:gd name="connsiteX80" fmla="*/ 85725 w 647700"/>
                <a:gd name="connsiteY80" fmla="*/ 864394 h 985837"/>
                <a:gd name="connsiteX81" fmla="*/ 116682 w 647700"/>
                <a:gd name="connsiteY81" fmla="*/ 864394 h 985837"/>
                <a:gd name="connsiteX82" fmla="*/ 145257 w 647700"/>
                <a:gd name="connsiteY82" fmla="*/ 864394 h 985837"/>
                <a:gd name="connsiteX83" fmla="*/ 164307 w 647700"/>
                <a:gd name="connsiteY83" fmla="*/ 850106 h 985837"/>
                <a:gd name="connsiteX84" fmla="*/ 180975 w 647700"/>
                <a:gd name="connsiteY84" fmla="*/ 826294 h 985837"/>
                <a:gd name="connsiteX85" fmla="*/ 200025 w 647700"/>
                <a:gd name="connsiteY85" fmla="*/ 826294 h 985837"/>
                <a:gd name="connsiteX86" fmla="*/ 221457 w 647700"/>
                <a:gd name="connsiteY86" fmla="*/ 850106 h 985837"/>
                <a:gd name="connsiteX87" fmla="*/ 238125 w 647700"/>
                <a:gd name="connsiteY87" fmla="*/ 873919 h 985837"/>
                <a:gd name="connsiteX88" fmla="*/ 271463 w 647700"/>
                <a:gd name="connsiteY88" fmla="*/ 873919 h 985837"/>
                <a:gd name="connsiteX89" fmla="*/ 295275 w 647700"/>
                <a:gd name="connsiteY89" fmla="*/ 883444 h 985837"/>
                <a:gd name="connsiteX90" fmla="*/ 323850 w 647700"/>
                <a:gd name="connsiteY90" fmla="*/ 892969 h 985837"/>
                <a:gd name="connsiteX91" fmla="*/ 345282 w 647700"/>
                <a:gd name="connsiteY91" fmla="*/ 883444 h 985837"/>
                <a:gd name="connsiteX92" fmla="*/ 371475 w 647700"/>
                <a:gd name="connsiteY92" fmla="*/ 873919 h 985837"/>
                <a:gd name="connsiteX93" fmla="*/ 373857 w 647700"/>
                <a:gd name="connsiteY93" fmla="*/ 900112 h 985837"/>
                <a:gd name="connsiteX94" fmla="*/ 371475 w 647700"/>
                <a:gd name="connsiteY94" fmla="*/ 926306 h 985837"/>
                <a:gd name="connsiteX95" fmla="*/ 350044 w 647700"/>
                <a:gd name="connsiteY95" fmla="*/ 933450 h 985837"/>
                <a:gd name="connsiteX96" fmla="*/ 338138 w 647700"/>
                <a:gd name="connsiteY96" fmla="*/ 957262 h 985837"/>
                <a:gd name="connsiteX97" fmla="*/ 338138 w 647700"/>
                <a:gd name="connsiteY97" fmla="*/ 985837 h 985837"/>
                <a:gd name="connsiteX98" fmla="*/ 381000 w 647700"/>
                <a:gd name="connsiteY98" fmla="*/ 954881 h 985837"/>
                <a:gd name="connsiteX99" fmla="*/ 419100 w 647700"/>
                <a:gd name="connsiteY99" fmla="*/ 966787 h 985837"/>
                <a:gd name="connsiteX100" fmla="*/ 438150 w 647700"/>
                <a:gd name="connsiteY100" fmla="*/ 971550 h 985837"/>
                <a:gd name="connsiteX101" fmla="*/ 447675 w 647700"/>
                <a:gd name="connsiteY101" fmla="*/ 947737 h 985837"/>
                <a:gd name="connsiteX102" fmla="*/ 507207 w 647700"/>
                <a:gd name="connsiteY102" fmla="*/ 926306 h 985837"/>
                <a:gd name="connsiteX103" fmla="*/ 538163 w 647700"/>
                <a:gd name="connsiteY103" fmla="*/ 916781 h 985837"/>
                <a:gd name="connsiteX104" fmla="*/ 585788 w 647700"/>
                <a:gd name="connsiteY104" fmla="*/ 869156 h 985837"/>
                <a:gd name="connsiteX0" fmla="*/ 585788 w 647700"/>
                <a:gd name="connsiteY0" fmla="*/ 869156 h 985837"/>
                <a:gd name="connsiteX1" fmla="*/ 583407 w 647700"/>
                <a:gd name="connsiteY1" fmla="*/ 800100 h 985837"/>
                <a:gd name="connsiteX2" fmla="*/ 602457 w 647700"/>
                <a:gd name="connsiteY2" fmla="*/ 788194 h 985837"/>
                <a:gd name="connsiteX3" fmla="*/ 571500 w 647700"/>
                <a:gd name="connsiteY3" fmla="*/ 754856 h 985837"/>
                <a:gd name="connsiteX4" fmla="*/ 554832 w 647700"/>
                <a:gd name="connsiteY4" fmla="*/ 728662 h 985837"/>
                <a:gd name="connsiteX5" fmla="*/ 547688 w 647700"/>
                <a:gd name="connsiteY5" fmla="*/ 697706 h 985837"/>
                <a:gd name="connsiteX6" fmla="*/ 533400 w 647700"/>
                <a:gd name="connsiteY6" fmla="*/ 671512 h 985837"/>
                <a:gd name="connsiteX7" fmla="*/ 538163 w 647700"/>
                <a:gd name="connsiteY7" fmla="*/ 664369 h 985837"/>
                <a:gd name="connsiteX8" fmla="*/ 511969 w 647700"/>
                <a:gd name="connsiteY8" fmla="*/ 638175 h 985837"/>
                <a:gd name="connsiteX9" fmla="*/ 542925 w 647700"/>
                <a:gd name="connsiteY9" fmla="*/ 616744 h 985837"/>
                <a:gd name="connsiteX10" fmla="*/ 531019 w 647700"/>
                <a:gd name="connsiteY10" fmla="*/ 590550 h 985837"/>
                <a:gd name="connsiteX11" fmla="*/ 528638 w 647700"/>
                <a:gd name="connsiteY11" fmla="*/ 566737 h 985837"/>
                <a:gd name="connsiteX12" fmla="*/ 552450 w 647700"/>
                <a:gd name="connsiteY12" fmla="*/ 573881 h 985837"/>
                <a:gd name="connsiteX13" fmla="*/ 545307 w 647700"/>
                <a:gd name="connsiteY13" fmla="*/ 547687 h 985837"/>
                <a:gd name="connsiteX14" fmla="*/ 564357 w 647700"/>
                <a:gd name="connsiteY14" fmla="*/ 519112 h 985837"/>
                <a:gd name="connsiteX15" fmla="*/ 588169 w 647700"/>
                <a:gd name="connsiteY15" fmla="*/ 495300 h 985837"/>
                <a:gd name="connsiteX16" fmla="*/ 626269 w 647700"/>
                <a:gd name="connsiteY16" fmla="*/ 485775 h 985837"/>
                <a:gd name="connsiteX17" fmla="*/ 647700 w 647700"/>
                <a:gd name="connsiteY17" fmla="*/ 490537 h 985837"/>
                <a:gd name="connsiteX18" fmla="*/ 645319 w 647700"/>
                <a:gd name="connsiteY18" fmla="*/ 476250 h 985837"/>
                <a:gd name="connsiteX19" fmla="*/ 628650 w 647700"/>
                <a:gd name="connsiteY19" fmla="*/ 464344 h 985837"/>
                <a:gd name="connsiteX20" fmla="*/ 614363 w 647700"/>
                <a:gd name="connsiteY20" fmla="*/ 435769 h 985837"/>
                <a:gd name="connsiteX21" fmla="*/ 597694 w 647700"/>
                <a:gd name="connsiteY21" fmla="*/ 435769 h 985837"/>
                <a:gd name="connsiteX22" fmla="*/ 614363 w 647700"/>
                <a:gd name="connsiteY22" fmla="*/ 416719 h 985837"/>
                <a:gd name="connsiteX23" fmla="*/ 642938 w 647700"/>
                <a:gd name="connsiteY23" fmla="*/ 388144 h 985837"/>
                <a:gd name="connsiteX24" fmla="*/ 647700 w 647700"/>
                <a:gd name="connsiteY24" fmla="*/ 369094 h 985837"/>
                <a:gd name="connsiteX25" fmla="*/ 631032 w 647700"/>
                <a:gd name="connsiteY25" fmla="*/ 297656 h 985837"/>
                <a:gd name="connsiteX26" fmla="*/ 626269 w 647700"/>
                <a:gd name="connsiteY26" fmla="*/ 271462 h 985837"/>
                <a:gd name="connsiteX27" fmla="*/ 611982 w 647700"/>
                <a:gd name="connsiteY27" fmla="*/ 245269 h 985837"/>
                <a:gd name="connsiteX28" fmla="*/ 595313 w 647700"/>
                <a:gd name="connsiteY28" fmla="*/ 233362 h 985837"/>
                <a:gd name="connsiteX29" fmla="*/ 595313 w 647700"/>
                <a:gd name="connsiteY29" fmla="*/ 211931 h 985837"/>
                <a:gd name="connsiteX30" fmla="*/ 578644 w 647700"/>
                <a:gd name="connsiteY30" fmla="*/ 197644 h 985837"/>
                <a:gd name="connsiteX31" fmla="*/ 566738 w 647700"/>
                <a:gd name="connsiteY31" fmla="*/ 188119 h 985837"/>
                <a:gd name="connsiteX32" fmla="*/ 566738 w 647700"/>
                <a:gd name="connsiteY32" fmla="*/ 135731 h 985837"/>
                <a:gd name="connsiteX33" fmla="*/ 533400 w 647700"/>
                <a:gd name="connsiteY33" fmla="*/ 104775 h 985837"/>
                <a:gd name="connsiteX34" fmla="*/ 523875 w 647700"/>
                <a:gd name="connsiteY34" fmla="*/ 92869 h 985837"/>
                <a:gd name="connsiteX35" fmla="*/ 528638 w 647700"/>
                <a:gd name="connsiteY35" fmla="*/ 71437 h 985837"/>
                <a:gd name="connsiteX36" fmla="*/ 514350 w 647700"/>
                <a:gd name="connsiteY36" fmla="*/ 47625 h 985837"/>
                <a:gd name="connsiteX37" fmla="*/ 550069 w 647700"/>
                <a:gd name="connsiteY37" fmla="*/ 26194 h 985837"/>
                <a:gd name="connsiteX38" fmla="*/ 511969 w 647700"/>
                <a:gd name="connsiteY38" fmla="*/ 0 h 985837"/>
                <a:gd name="connsiteX39" fmla="*/ 490538 w 647700"/>
                <a:gd name="connsiteY39" fmla="*/ 45244 h 985837"/>
                <a:gd name="connsiteX40" fmla="*/ 452438 w 647700"/>
                <a:gd name="connsiteY40" fmla="*/ 69056 h 985837"/>
                <a:gd name="connsiteX41" fmla="*/ 431007 w 647700"/>
                <a:gd name="connsiteY41" fmla="*/ 92869 h 985837"/>
                <a:gd name="connsiteX42" fmla="*/ 383382 w 647700"/>
                <a:gd name="connsiteY42" fmla="*/ 92869 h 985837"/>
                <a:gd name="connsiteX43" fmla="*/ 323850 w 647700"/>
                <a:gd name="connsiteY43" fmla="*/ 92869 h 985837"/>
                <a:gd name="connsiteX44" fmla="*/ 292894 w 647700"/>
                <a:gd name="connsiteY44" fmla="*/ 97631 h 985837"/>
                <a:gd name="connsiteX45" fmla="*/ 254794 w 647700"/>
                <a:gd name="connsiteY45" fmla="*/ 128587 h 985837"/>
                <a:gd name="connsiteX46" fmla="*/ 197644 w 647700"/>
                <a:gd name="connsiteY46" fmla="*/ 119062 h 985837"/>
                <a:gd name="connsiteX47" fmla="*/ 176213 w 647700"/>
                <a:gd name="connsiteY47" fmla="*/ 90487 h 985837"/>
                <a:gd name="connsiteX48" fmla="*/ 104775 w 647700"/>
                <a:gd name="connsiteY48" fmla="*/ 111919 h 985837"/>
                <a:gd name="connsiteX49" fmla="*/ 107157 w 647700"/>
                <a:gd name="connsiteY49" fmla="*/ 38100 h 985837"/>
                <a:gd name="connsiteX50" fmla="*/ 52388 w 647700"/>
                <a:gd name="connsiteY50" fmla="*/ 16669 h 985837"/>
                <a:gd name="connsiteX51" fmla="*/ 33338 w 647700"/>
                <a:gd name="connsiteY51" fmla="*/ 78581 h 985837"/>
                <a:gd name="connsiteX52" fmla="*/ 14288 w 647700"/>
                <a:gd name="connsiteY52" fmla="*/ 145256 h 985837"/>
                <a:gd name="connsiteX53" fmla="*/ 14288 w 647700"/>
                <a:gd name="connsiteY53" fmla="*/ 159544 h 985837"/>
                <a:gd name="connsiteX54" fmla="*/ 30956 w 647700"/>
                <a:gd name="connsiteY54" fmla="*/ 216694 h 985837"/>
                <a:gd name="connsiteX55" fmla="*/ 0 w 647700"/>
                <a:gd name="connsiteY55" fmla="*/ 254794 h 985837"/>
                <a:gd name="connsiteX56" fmla="*/ 2382 w 647700"/>
                <a:gd name="connsiteY56" fmla="*/ 269081 h 985837"/>
                <a:gd name="connsiteX57" fmla="*/ 23813 w 647700"/>
                <a:gd name="connsiteY57" fmla="*/ 276225 h 985837"/>
                <a:gd name="connsiteX58" fmla="*/ 64293 w 647700"/>
                <a:gd name="connsiteY58" fmla="*/ 242887 h 985837"/>
                <a:gd name="connsiteX59" fmla="*/ 145257 w 647700"/>
                <a:gd name="connsiteY59" fmla="*/ 366712 h 985837"/>
                <a:gd name="connsiteX60" fmla="*/ 126207 w 647700"/>
                <a:gd name="connsiteY60" fmla="*/ 381000 h 985837"/>
                <a:gd name="connsiteX61" fmla="*/ 102394 w 647700"/>
                <a:gd name="connsiteY61" fmla="*/ 392906 h 985837"/>
                <a:gd name="connsiteX62" fmla="*/ 71438 w 647700"/>
                <a:gd name="connsiteY62" fmla="*/ 392906 h 985837"/>
                <a:gd name="connsiteX63" fmla="*/ 71438 w 647700"/>
                <a:gd name="connsiteY63" fmla="*/ 421481 h 985837"/>
                <a:gd name="connsiteX64" fmla="*/ 52388 w 647700"/>
                <a:gd name="connsiteY64" fmla="*/ 438150 h 985837"/>
                <a:gd name="connsiteX65" fmla="*/ 73819 w 647700"/>
                <a:gd name="connsiteY65" fmla="*/ 445294 h 985837"/>
                <a:gd name="connsiteX66" fmla="*/ 64294 w 647700"/>
                <a:gd name="connsiteY66" fmla="*/ 454819 h 985837"/>
                <a:gd name="connsiteX67" fmla="*/ 45244 w 647700"/>
                <a:gd name="connsiteY67" fmla="*/ 464344 h 985837"/>
                <a:gd name="connsiteX68" fmla="*/ 61913 w 647700"/>
                <a:gd name="connsiteY68" fmla="*/ 519112 h 985837"/>
                <a:gd name="connsiteX69" fmla="*/ 38100 w 647700"/>
                <a:gd name="connsiteY69" fmla="*/ 550069 h 985837"/>
                <a:gd name="connsiteX70" fmla="*/ 21432 w 647700"/>
                <a:gd name="connsiteY70" fmla="*/ 583406 h 985837"/>
                <a:gd name="connsiteX71" fmla="*/ 45244 w 647700"/>
                <a:gd name="connsiteY71" fmla="*/ 600075 h 985837"/>
                <a:gd name="connsiteX72" fmla="*/ 4763 w 647700"/>
                <a:gd name="connsiteY72" fmla="*/ 619125 h 985837"/>
                <a:gd name="connsiteX73" fmla="*/ 30957 w 647700"/>
                <a:gd name="connsiteY73" fmla="*/ 659606 h 985837"/>
                <a:gd name="connsiteX74" fmla="*/ 64294 w 647700"/>
                <a:gd name="connsiteY74" fmla="*/ 659606 h 985837"/>
                <a:gd name="connsiteX75" fmla="*/ 80963 w 647700"/>
                <a:gd name="connsiteY75" fmla="*/ 700087 h 985837"/>
                <a:gd name="connsiteX76" fmla="*/ 80963 w 647700"/>
                <a:gd name="connsiteY76" fmla="*/ 752475 h 985837"/>
                <a:gd name="connsiteX77" fmla="*/ 107157 w 647700"/>
                <a:gd name="connsiteY77" fmla="*/ 776287 h 985837"/>
                <a:gd name="connsiteX78" fmla="*/ 107157 w 647700"/>
                <a:gd name="connsiteY78" fmla="*/ 800100 h 985837"/>
                <a:gd name="connsiteX79" fmla="*/ 102394 w 647700"/>
                <a:gd name="connsiteY79" fmla="*/ 828675 h 985837"/>
                <a:gd name="connsiteX80" fmla="*/ 85725 w 647700"/>
                <a:gd name="connsiteY80" fmla="*/ 864394 h 985837"/>
                <a:gd name="connsiteX81" fmla="*/ 116682 w 647700"/>
                <a:gd name="connsiteY81" fmla="*/ 864394 h 985837"/>
                <a:gd name="connsiteX82" fmla="*/ 145257 w 647700"/>
                <a:gd name="connsiteY82" fmla="*/ 864394 h 985837"/>
                <a:gd name="connsiteX83" fmla="*/ 164307 w 647700"/>
                <a:gd name="connsiteY83" fmla="*/ 850106 h 985837"/>
                <a:gd name="connsiteX84" fmla="*/ 180975 w 647700"/>
                <a:gd name="connsiteY84" fmla="*/ 826294 h 985837"/>
                <a:gd name="connsiteX85" fmla="*/ 200025 w 647700"/>
                <a:gd name="connsiteY85" fmla="*/ 826294 h 985837"/>
                <a:gd name="connsiteX86" fmla="*/ 221457 w 647700"/>
                <a:gd name="connsiteY86" fmla="*/ 850106 h 985837"/>
                <a:gd name="connsiteX87" fmla="*/ 238125 w 647700"/>
                <a:gd name="connsiteY87" fmla="*/ 873919 h 985837"/>
                <a:gd name="connsiteX88" fmla="*/ 271463 w 647700"/>
                <a:gd name="connsiteY88" fmla="*/ 873919 h 985837"/>
                <a:gd name="connsiteX89" fmla="*/ 295275 w 647700"/>
                <a:gd name="connsiteY89" fmla="*/ 883444 h 985837"/>
                <a:gd name="connsiteX90" fmla="*/ 323850 w 647700"/>
                <a:gd name="connsiteY90" fmla="*/ 892969 h 985837"/>
                <a:gd name="connsiteX91" fmla="*/ 345282 w 647700"/>
                <a:gd name="connsiteY91" fmla="*/ 883444 h 985837"/>
                <a:gd name="connsiteX92" fmla="*/ 371475 w 647700"/>
                <a:gd name="connsiteY92" fmla="*/ 873919 h 985837"/>
                <a:gd name="connsiteX93" fmla="*/ 373857 w 647700"/>
                <a:gd name="connsiteY93" fmla="*/ 900112 h 985837"/>
                <a:gd name="connsiteX94" fmla="*/ 371475 w 647700"/>
                <a:gd name="connsiteY94" fmla="*/ 926306 h 985837"/>
                <a:gd name="connsiteX95" fmla="*/ 350044 w 647700"/>
                <a:gd name="connsiteY95" fmla="*/ 933450 h 985837"/>
                <a:gd name="connsiteX96" fmla="*/ 328613 w 647700"/>
                <a:gd name="connsiteY96" fmla="*/ 962024 h 985837"/>
                <a:gd name="connsiteX97" fmla="*/ 338138 w 647700"/>
                <a:gd name="connsiteY97" fmla="*/ 985837 h 985837"/>
                <a:gd name="connsiteX98" fmla="*/ 381000 w 647700"/>
                <a:gd name="connsiteY98" fmla="*/ 954881 h 985837"/>
                <a:gd name="connsiteX99" fmla="*/ 419100 w 647700"/>
                <a:gd name="connsiteY99" fmla="*/ 966787 h 985837"/>
                <a:gd name="connsiteX100" fmla="*/ 438150 w 647700"/>
                <a:gd name="connsiteY100" fmla="*/ 971550 h 985837"/>
                <a:gd name="connsiteX101" fmla="*/ 447675 w 647700"/>
                <a:gd name="connsiteY101" fmla="*/ 947737 h 985837"/>
                <a:gd name="connsiteX102" fmla="*/ 507207 w 647700"/>
                <a:gd name="connsiteY102" fmla="*/ 926306 h 985837"/>
                <a:gd name="connsiteX103" fmla="*/ 538163 w 647700"/>
                <a:gd name="connsiteY103" fmla="*/ 916781 h 985837"/>
                <a:gd name="connsiteX104" fmla="*/ 585788 w 647700"/>
                <a:gd name="connsiteY104" fmla="*/ 869156 h 985837"/>
                <a:gd name="connsiteX0" fmla="*/ 585788 w 647700"/>
                <a:gd name="connsiteY0" fmla="*/ 869156 h 985837"/>
                <a:gd name="connsiteX1" fmla="*/ 583407 w 647700"/>
                <a:gd name="connsiteY1" fmla="*/ 800100 h 985837"/>
                <a:gd name="connsiteX2" fmla="*/ 602457 w 647700"/>
                <a:gd name="connsiteY2" fmla="*/ 788194 h 985837"/>
                <a:gd name="connsiteX3" fmla="*/ 571500 w 647700"/>
                <a:gd name="connsiteY3" fmla="*/ 754856 h 985837"/>
                <a:gd name="connsiteX4" fmla="*/ 554832 w 647700"/>
                <a:gd name="connsiteY4" fmla="*/ 728662 h 985837"/>
                <a:gd name="connsiteX5" fmla="*/ 547688 w 647700"/>
                <a:gd name="connsiteY5" fmla="*/ 697706 h 985837"/>
                <a:gd name="connsiteX6" fmla="*/ 533400 w 647700"/>
                <a:gd name="connsiteY6" fmla="*/ 671512 h 985837"/>
                <a:gd name="connsiteX7" fmla="*/ 538163 w 647700"/>
                <a:gd name="connsiteY7" fmla="*/ 664369 h 985837"/>
                <a:gd name="connsiteX8" fmla="*/ 511969 w 647700"/>
                <a:gd name="connsiteY8" fmla="*/ 638175 h 985837"/>
                <a:gd name="connsiteX9" fmla="*/ 542925 w 647700"/>
                <a:gd name="connsiteY9" fmla="*/ 616744 h 985837"/>
                <a:gd name="connsiteX10" fmla="*/ 531019 w 647700"/>
                <a:gd name="connsiteY10" fmla="*/ 590550 h 985837"/>
                <a:gd name="connsiteX11" fmla="*/ 528638 w 647700"/>
                <a:gd name="connsiteY11" fmla="*/ 566737 h 985837"/>
                <a:gd name="connsiteX12" fmla="*/ 552450 w 647700"/>
                <a:gd name="connsiteY12" fmla="*/ 573881 h 985837"/>
                <a:gd name="connsiteX13" fmla="*/ 545307 w 647700"/>
                <a:gd name="connsiteY13" fmla="*/ 547687 h 985837"/>
                <a:gd name="connsiteX14" fmla="*/ 564357 w 647700"/>
                <a:gd name="connsiteY14" fmla="*/ 519112 h 985837"/>
                <a:gd name="connsiteX15" fmla="*/ 588169 w 647700"/>
                <a:gd name="connsiteY15" fmla="*/ 495300 h 985837"/>
                <a:gd name="connsiteX16" fmla="*/ 626269 w 647700"/>
                <a:gd name="connsiteY16" fmla="*/ 485775 h 985837"/>
                <a:gd name="connsiteX17" fmla="*/ 647700 w 647700"/>
                <a:gd name="connsiteY17" fmla="*/ 490537 h 985837"/>
                <a:gd name="connsiteX18" fmla="*/ 645319 w 647700"/>
                <a:gd name="connsiteY18" fmla="*/ 476250 h 985837"/>
                <a:gd name="connsiteX19" fmla="*/ 628650 w 647700"/>
                <a:gd name="connsiteY19" fmla="*/ 464344 h 985837"/>
                <a:gd name="connsiteX20" fmla="*/ 614363 w 647700"/>
                <a:gd name="connsiteY20" fmla="*/ 435769 h 985837"/>
                <a:gd name="connsiteX21" fmla="*/ 597694 w 647700"/>
                <a:gd name="connsiteY21" fmla="*/ 435769 h 985837"/>
                <a:gd name="connsiteX22" fmla="*/ 614363 w 647700"/>
                <a:gd name="connsiteY22" fmla="*/ 416719 h 985837"/>
                <a:gd name="connsiteX23" fmla="*/ 642938 w 647700"/>
                <a:gd name="connsiteY23" fmla="*/ 388144 h 985837"/>
                <a:gd name="connsiteX24" fmla="*/ 647700 w 647700"/>
                <a:gd name="connsiteY24" fmla="*/ 369094 h 985837"/>
                <a:gd name="connsiteX25" fmla="*/ 631032 w 647700"/>
                <a:gd name="connsiteY25" fmla="*/ 297656 h 985837"/>
                <a:gd name="connsiteX26" fmla="*/ 626269 w 647700"/>
                <a:gd name="connsiteY26" fmla="*/ 271462 h 985837"/>
                <a:gd name="connsiteX27" fmla="*/ 611982 w 647700"/>
                <a:gd name="connsiteY27" fmla="*/ 245269 h 985837"/>
                <a:gd name="connsiteX28" fmla="*/ 595313 w 647700"/>
                <a:gd name="connsiteY28" fmla="*/ 233362 h 985837"/>
                <a:gd name="connsiteX29" fmla="*/ 595313 w 647700"/>
                <a:gd name="connsiteY29" fmla="*/ 211931 h 985837"/>
                <a:gd name="connsiteX30" fmla="*/ 578644 w 647700"/>
                <a:gd name="connsiteY30" fmla="*/ 197644 h 985837"/>
                <a:gd name="connsiteX31" fmla="*/ 566738 w 647700"/>
                <a:gd name="connsiteY31" fmla="*/ 188119 h 985837"/>
                <a:gd name="connsiteX32" fmla="*/ 566738 w 647700"/>
                <a:gd name="connsiteY32" fmla="*/ 135731 h 985837"/>
                <a:gd name="connsiteX33" fmla="*/ 533400 w 647700"/>
                <a:gd name="connsiteY33" fmla="*/ 104775 h 985837"/>
                <a:gd name="connsiteX34" fmla="*/ 523875 w 647700"/>
                <a:gd name="connsiteY34" fmla="*/ 92869 h 985837"/>
                <a:gd name="connsiteX35" fmla="*/ 528638 w 647700"/>
                <a:gd name="connsiteY35" fmla="*/ 71437 h 985837"/>
                <a:gd name="connsiteX36" fmla="*/ 514350 w 647700"/>
                <a:gd name="connsiteY36" fmla="*/ 47625 h 985837"/>
                <a:gd name="connsiteX37" fmla="*/ 550069 w 647700"/>
                <a:gd name="connsiteY37" fmla="*/ 26194 h 985837"/>
                <a:gd name="connsiteX38" fmla="*/ 511969 w 647700"/>
                <a:gd name="connsiteY38" fmla="*/ 0 h 985837"/>
                <a:gd name="connsiteX39" fmla="*/ 490538 w 647700"/>
                <a:gd name="connsiteY39" fmla="*/ 45244 h 985837"/>
                <a:gd name="connsiteX40" fmla="*/ 452438 w 647700"/>
                <a:gd name="connsiteY40" fmla="*/ 69056 h 985837"/>
                <a:gd name="connsiteX41" fmla="*/ 431007 w 647700"/>
                <a:gd name="connsiteY41" fmla="*/ 92869 h 985837"/>
                <a:gd name="connsiteX42" fmla="*/ 383382 w 647700"/>
                <a:gd name="connsiteY42" fmla="*/ 92869 h 985837"/>
                <a:gd name="connsiteX43" fmla="*/ 323850 w 647700"/>
                <a:gd name="connsiteY43" fmla="*/ 92869 h 985837"/>
                <a:gd name="connsiteX44" fmla="*/ 292894 w 647700"/>
                <a:gd name="connsiteY44" fmla="*/ 97631 h 985837"/>
                <a:gd name="connsiteX45" fmla="*/ 254794 w 647700"/>
                <a:gd name="connsiteY45" fmla="*/ 128587 h 985837"/>
                <a:gd name="connsiteX46" fmla="*/ 197644 w 647700"/>
                <a:gd name="connsiteY46" fmla="*/ 119062 h 985837"/>
                <a:gd name="connsiteX47" fmla="*/ 176213 w 647700"/>
                <a:gd name="connsiteY47" fmla="*/ 90487 h 985837"/>
                <a:gd name="connsiteX48" fmla="*/ 104775 w 647700"/>
                <a:gd name="connsiteY48" fmla="*/ 111919 h 985837"/>
                <a:gd name="connsiteX49" fmla="*/ 107157 w 647700"/>
                <a:gd name="connsiteY49" fmla="*/ 38100 h 985837"/>
                <a:gd name="connsiteX50" fmla="*/ 52388 w 647700"/>
                <a:gd name="connsiteY50" fmla="*/ 16669 h 985837"/>
                <a:gd name="connsiteX51" fmla="*/ 33338 w 647700"/>
                <a:gd name="connsiteY51" fmla="*/ 78581 h 985837"/>
                <a:gd name="connsiteX52" fmla="*/ 14288 w 647700"/>
                <a:gd name="connsiteY52" fmla="*/ 145256 h 985837"/>
                <a:gd name="connsiteX53" fmla="*/ 14288 w 647700"/>
                <a:gd name="connsiteY53" fmla="*/ 159544 h 985837"/>
                <a:gd name="connsiteX54" fmla="*/ 30956 w 647700"/>
                <a:gd name="connsiteY54" fmla="*/ 216694 h 985837"/>
                <a:gd name="connsiteX55" fmla="*/ 0 w 647700"/>
                <a:gd name="connsiteY55" fmla="*/ 254794 h 985837"/>
                <a:gd name="connsiteX56" fmla="*/ 2382 w 647700"/>
                <a:gd name="connsiteY56" fmla="*/ 269081 h 985837"/>
                <a:gd name="connsiteX57" fmla="*/ 23813 w 647700"/>
                <a:gd name="connsiteY57" fmla="*/ 276225 h 985837"/>
                <a:gd name="connsiteX58" fmla="*/ 64293 w 647700"/>
                <a:gd name="connsiteY58" fmla="*/ 242887 h 985837"/>
                <a:gd name="connsiteX59" fmla="*/ 145257 w 647700"/>
                <a:gd name="connsiteY59" fmla="*/ 366712 h 985837"/>
                <a:gd name="connsiteX60" fmla="*/ 126207 w 647700"/>
                <a:gd name="connsiteY60" fmla="*/ 381000 h 985837"/>
                <a:gd name="connsiteX61" fmla="*/ 102394 w 647700"/>
                <a:gd name="connsiteY61" fmla="*/ 392906 h 985837"/>
                <a:gd name="connsiteX62" fmla="*/ 71438 w 647700"/>
                <a:gd name="connsiteY62" fmla="*/ 392906 h 985837"/>
                <a:gd name="connsiteX63" fmla="*/ 71438 w 647700"/>
                <a:gd name="connsiteY63" fmla="*/ 421481 h 985837"/>
                <a:gd name="connsiteX64" fmla="*/ 52388 w 647700"/>
                <a:gd name="connsiteY64" fmla="*/ 438150 h 985837"/>
                <a:gd name="connsiteX65" fmla="*/ 73819 w 647700"/>
                <a:gd name="connsiteY65" fmla="*/ 445294 h 985837"/>
                <a:gd name="connsiteX66" fmla="*/ 64294 w 647700"/>
                <a:gd name="connsiteY66" fmla="*/ 454819 h 985837"/>
                <a:gd name="connsiteX67" fmla="*/ 52388 w 647700"/>
                <a:gd name="connsiteY67" fmla="*/ 476250 h 985837"/>
                <a:gd name="connsiteX68" fmla="*/ 61913 w 647700"/>
                <a:gd name="connsiteY68" fmla="*/ 519112 h 985837"/>
                <a:gd name="connsiteX69" fmla="*/ 38100 w 647700"/>
                <a:gd name="connsiteY69" fmla="*/ 550069 h 985837"/>
                <a:gd name="connsiteX70" fmla="*/ 21432 w 647700"/>
                <a:gd name="connsiteY70" fmla="*/ 583406 h 985837"/>
                <a:gd name="connsiteX71" fmla="*/ 45244 w 647700"/>
                <a:gd name="connsiteY71" fmla="*/ 600075 h 985837"/>
                <a:gd name="connsiteX72" fmla="*/ 4763 w 647700"/>
                <a:gd name="connsiteY72" fmla="*/ 619125 h 985837"/>
                <a:gd name="connsiteX73" fmla="*/ 30957 w 647700"/>
                <a:gd name="connsiteY73" fmla="*/ 659606 h 985837"/>
                <a:gd name="connsiteX74" fmla="*/ 64294 w 647700"/>
                <a:gd name="connsiteY74" fmla="*/ 659606 h 985837"/>
                <a:gd name="connsiteX75" fmla="*/ 80963 w 647700"/>
                <a:gd name="connsiteY75" fmla="*/ 700087 h 985837"/>
                <a:gd name="connsiteX76" fmla="*/ 80963 w 647700"/>
                <a:gd name="connsiteY76" fmla="*/ 752475 h 985837"/>
                <a:gd name="connsiteX77" fmla="*/ 107157 w 647700"/>
                <a:gd name="connsiteY77" fmla="*/ 776287 h 985837"/>
                <a:gd name="connsiteX78" fmla="*/ 107157 w 647700"/>
                <a:gd name="connsiteY78" fmla="*/ 800100 h 985837"/>
                <a:gd name="connsiteX79" fmla="*/ 102394 w 647700"/>
                <a:gd name="connsiteY79" fmla="*/ 828675 h 985837"/>
                <a:gd name="connsiteX80" fmla="*/ 85725 w 647700"/>
                <a:gd name="connsiteY80" fmla="*/ 864394 h 985837"/>
                <a:gd name="connsiteX81" fmla="*/ 116682 w 647700"/>
                <a:gd name="connsiteY81" fmla="*/ 864394 h 985837"/>
                <a:gd name="connsiteX82" fmla="*/ 145257 w 647700"/>
                <a:gd name="connsiteY82" fmla="*/ 864394 h 985837"/>
                <a:gd name="connsiteX83" fmla="*/ 164307 w 647700"/>
                <a:gd name="connsiteY83" fmla="*/ 850106 h 985837"/>
                <a:gd name="connsiteX84" fmla="*/ 180975 w 647700"/>
                <a:gd name="connsiteY84" fmla="*/ 826294 h 985837"/>
                <a:gd name="connsiteX85" fmla="*/ 200025 w 647700"/>
                <a:gd name="connsiteY85" fmla="*/ 826294 h 985837"/>
                <a:gd name="connsiteX86" fmla="*/ 221457 w 647700"/>
                <a:gd name="connsiteY86" fmla="*/ 850106 h 985837"/>
                <a:gd name="connsiteX87" fmla="*/ 238125 w 647700"/>
                <a:gd name="connsiteY87" fmla="*/ 873919 h 985837"/>
                <a:gd name="connsiteX88" fmla="*/ 271463 w 647700"/>
                <a:gd name="connsiteY88" fmla="*/ 873919 h 985837"/>
                <a:gd name="connsiteX89" fmla="*/ 295275 w 647700"/>
                <a:gd name="connsiteY89" fmla="*/ 883444 h 985837"/>
                <a:gd name="connsiteX90" fmla="*/ 323850 w 647700"/>
                <a:gd name="connsiteY90" fmla="*/ 892969 h 985837"/>
                <a:gd name="connsiteX91" fmla="*/ 345282 w 647700"/>
                <a:gd name="connsiteY91" fmla="*/ 883444 h 985837"/>
                <a:gd name="connsiteX92" fmla="*/ 371475 w 647700"/>
                <a:gd name="connsiteY92" fmla="*/ 873919 h 985837"/>
                <a:gd name="connsiteX93" fmla="*/ 373857 w 647700"/>
                <a:gd name="connsiteY93" fmla="*/ 900112 h 985837"/>
                <a:gd name="connsiteX94" fmla="*/ 371475 w 647700"/>
                <a:gd name="connsiteY94" fmla="*/ 926306 h 985837"/>
                <a:gd name="connsiteX95" fmla="*/ 350044 w 647700"/>
                <a:gd name="connsiteY95" fmla="*/ 933450 h 985837"/>
                <a:gd name="connsiteX96" fmla="*/ 328613 w 647700"/>
                <a:gd name="connsiteY96" fmla="*/ 962024 h 985837"/>
                <a:gd name="connsiteX97" fmla="*/ 338138 w 647700"/>
                <a:gd name="connsiteY97" fmla="*/ 985837 h 985837"/>
                <a:gd name="connsiteX98" fmla="*/ 381000 w 647700"/>
                <a:gd name="connsiteY98" fmla="*/ 954881 h 985837"/>
                <a:gd name="connsiteX99" fmla="*/ 419100 w 647700"/>
                <a:gd name="connsiteY99" fmla="*/ 966787 h 985837"/>
                <a:gd name="connsiteX100" fmla="*/ 438150 w 647700"/>
                <a:gd name="connsiteY100" fmla="*/ 971550 h 985837"/>
                <a:gd name="connsiteX101" fmla="*/ 447675 w 647700"/>
                <a:gd name="connsiteY101" fmla="*/ 947737 h 985837"/>
                <a:gd name="connsiteX102" fmla="*/ 507207 w 647700"/>
                <a:gd name="connsiteY102" fmla="*/ 926306 h 985837"/>
                <a:gd name="connsiteX103" fmla="*/ 538163 w 647700"/>
                <a:gd name="connsiteY103" fmla="*/ 916781 h 985837"/>
                <a:gd name="connsiteX104" fmla="*/ 585788 w 647700"/>
                <a:gd name="connsiteY104" fmla="*/ 869156 h 985837"/>
                <a:gd name="connsiteX0" fmla="*/ 585788 w 647700"/>
                <a:gd name="connsiteY0" fmla="*/ 869156 h 985837"/>
                <a:gd name="connsiteX1" fmla="*/ 583407 w 647700"/>
                <a:gd name="connsiteY1" fmla="*/ 800100 h 985837"/>
                <a:gd name="connsiteX2" fmla="*/ 602457 w 647700"/>
                <a:gd name="connsiteY2" fmla="*/ 788194 h 985837"/>
                <a:gd name="connsiteX3" fmla="*/ 571500 w 647700"/>
                <a:gd name="connsiteY3" fmla="*/ 754856 h 985837"/>
                <a:gd name="connsiteX4" fmla="*/ 554832 w 647700"/>
                <a:gd name="connsiteY4" fmla="*/ 728662 h 985837"/>
                <a:gd name="connsiteX5" fmla="*/ 547688 w 647700"/>
                <a:gd name="connsiteY5" fmla="*/ 697706 h 985837"/>
                <a:gd name="connsiteX6" fmla="*/ 533400 w 647700"/>
                <a:gd name="connsiteY6" fmla="*/ 671512 h 985837"/>
                <a:gd name="connsiteX7" fmla="*/ 538163 w 647700"/>
                <a:gd name="connsiteY7" fmla="*/ 664369 h 985837"/>
                <a:gd name="connsiteX8" fmla="*/ 511969 w 647700"/>
                <a:gd name="connsiteY8" fmla="*/ 638175 h 985837"/>
                <a:gd name="connsiteX9" fmla="*/ 542925 w 647700"/>
                <a:gd name="connsiteY9" fmla="*/ 616744 h 985837"/>
                <a:gd name="connsiteX10" fmla="*/ 531019 w 647700"/>
                <a:gd name="connsiteY10" fmla="*/ 590550 h 985837"/>
                <a:gd name="connsiteX11" fmla="*/ 528638 w 647700"/>
                <a:gd name="connsiteY11" fmla="*/ 566737 h 985837"/>
                <a:gd name="connsiteX12" fmla="*/ 552450 w 647700"/>
                <a:gd name="connsiteY12" fmla="*/ 573881 h 985837"/>
                <a:gd name="connsiteX13" fmla="*/ 545307 w 647700"/>
                <a:gd name="connsiteY13" fmla="*/ 547687 h 985837"/>
                <a:gd name="connsiteX14" fmla="*/ 564357 w 647700"/>
                <a:gd name="connsiteY14" fmla="*/ 519112 h 985837"/>
                <a:gd name="connsiteX15" fmla="*/ 588169 w 647700"/>
                <a:gd name="connsiteY15" fmla="*/ 495300 h 985837"/>
                <a:gd name="connsiteX16" fmla="*/ 626269 w 647700"/>
                <a:gd name="connsiteY16" fmla="*/ 485775 h 985837"/>
                <a:gd name="connsiteX17" fmla="*/ 647700 w 647700"/>
                <a:gd name="connsiteY17" fmla="*/ 490537 h 985837"/>
                <a:gd name="connsiteX18" fmla="*/ 645319 w 647700"/>
                <a:gd name="connsiteY18" fmla="*/ 476250 h 985837"/>
                <a:gd name="connsiteX19" fmla="*/ 628650 w 647700"/>
                <a:gd name="connsiteY19" fmla="*/ 464344 h 985837"/>
                <a:gd name="connsiteX20" fmla="*/ 614363 w 647700"/>
                <a:gd name="connsiteY20" fmla="*/ 435769 h 985837"/>
                <a:gd name="connsiteX21" fmla="*/ 597694 w 647700"/>
                <a:gd name="connsiteY21" fmla="*/ 435769 h 985837"/>
                <a:gd name="connsiteX22" fmla="*/ 614363 w 647700"/>
                <a:gd name="connsiteY22" fmla="*/ 416719 h 985837"/>
                <a:gd name="connsiteX23" fmla="*/ 642938 w 647700"/>
                <a:gd name="connsiteY23" fmla="*/ 388144 h 985837"/>
                <a:gd name="connsiteX24" fmla="*/ 647700 w 647700"/>
                <a:gd name="connsiteY24" fmla="*/ 369094 h 985837"/>
                <a:gd name="connsiteX25" fmla="*/ 631032 w 647700"/>
                <a:gd name="connsiteY25" fmla="*/ 297656 h 985837"/>
                <a:gd name="connsiteX26" fmla="*/ 626269 w 647700"/>
                <a:gd name="connsiteY26" fmla="*/ 271462 h 985837"/>
                <a:gd name="connsiteX27" fmla="*/ 611982 w 647700"/>
                <a:gd name="connsiteY27" fmla="*/ 245269 h 985837"/>
                <a:gd name="connsiteX28" fmla="*/ 595313 w 647700"/>
                <a:gd name="connsiteY28" fmla="*/ 233362 h 985837"/>
                <a:gd name="connsiteX29" fmla="*/ 595313 w 647700"/>
                <a:gd name="connsiteY29" fmla="*/ 211931 h 985837"/>
                <a:gd name="connsiteX30" fmla="*/ 578644 w 647700"/>
                <a:gd name="connsiteY30" fmla="*/ 197644 h 985837"/>
                <a:gd name="connsiteX31" fmla="*/ 566738 w 647700"/>
                <a:gd name="connsiteY31" fmla="*/ 188119 h 985837"/>
                <a:gd name="connsiteX32" fmla="*/ 566738 w 647700"/>
                <a:gd name="connsiteY32" fmla="*/ 135731 h 985837"/>
                <a:gd name="connsiteX33" fmla="*/ 533400 w 647700"/>
                <a:gd name="connsiteY33" fmla="*/ 104775 h 985837"/>
                <a:gd name="connsiteX34" fmla="*/ 523875 w 647700"/>
                <a:gd name="connsiteY34" fmla="*/ 92869 h 985837"/>
                <a:gd name="connsiteX35" fmla="*/ 528638 w 647700"/>
                <a:gd name="connsiteY35" fmla="*/ 71437 h 985837"/>
                <a:gd name="connsiteX36" fmla="*/ 514350 w 647700"/>
                <a:gd name="connsiteY36" fmla="*/ 47625 h 985837"/>
                <a:gd name="connsiteX37" fmla="*/ 550069 w 647700"/>
                <a:gd name="connsiteY37" fmla="*/ 26194 h 985837"/>
                <a:gd name="connsiteX38" fmla="*/ 511969 w 647700"/>
                <a:gd name="connsiteY38" fmla="*/ 0 h 985837"/>
                <a:gd name="connsiteX39" fmla="*/ 490538 w 647700"/>
                <a:gd name="connsiteY39" fmla="*/ 45244 h 985837"/>
                <a:gd name="connsiteX40" fmla="*/ 452438 w 647700"/>
                <a:gd name="connsiteY40" fmla="*/ 69056 h 985837"/>
                <a:gd name="connsiteX41" fmla="*/ 431007 w 647700"/>
                <a:gd name="connsiteY41" fmla="*/ 92869 h 985837"/>
                <a:gd name="connsiteX42" fmla="*/ 383382 w 647700"/>
                <a:gd name="connsiteY42" fmla="*/ 92869 h 985837"/>
                <a:gd name="connsiteX43" fmla="*/ 323850 w 647700"/>
                <a:gd name="connsiteY43" fmla="*/ 92869 h 985837"/>
                <a:gd name="connsiteX44" fmla="*/ 292894 w 647700"/>
                <a:gd name="connsiteY44" fmla="*/ 97631 h 985837"/>
                <a:gd name="connsiteX45" fmla="*/ 254794 w 647700"/>
                <a:gd name="connsiteY45" fmla="*/ 128587 h 985837"/>
                <a:gd name="connsiteX46" fmla="*/ 197644 w 647700"/>
                <a:gd name="connsiteY46" fmla="*/ 119062 h 985837"/>
                <a:gd name="connsiteX47" fmla="*/ 176213 w 647700"/>
                <a:gd name="connsiteY47" fmla="*/ 90487 h 985837"/>
                <a:gd name="connsiteX48" fmla="*/ 104775 w 647700"/>
                <a:gd name="connsiteY48" fmla="*/ 111919 h 985837"/>
                <a:gd name="connsiteX49" fmla="*/ 107157 w 647700"/>
                <a:gd name="connsiteY49" fmla="*/ 38100 h 985837"/>
                <a:gd name="connsiteX50" fmla="*/ 52388 w 647700"/>
                <a:gd name="connsiteY50" fmla="*/ 16669 h 985837"/>
                <a:gd name="connsiteX51" fmla="*/ 33338 w 647700"/>
                <a:gd name="connsiteY51" fmla="*/ 78581 h 985837"/>
                <a:gd name="connsiteX52" fmla="*/ 14288 w 647700"/>
                <a:gd name="connsiteY52" fmla="*/ 145256 h 985837"/>
                <a:gd name="connsiteX53" fmla="*/ 14288 w 647700"/>
                <a:gd name="connsiteY53" fmla="*/ 159544 h 985837"/>
                <a:gd name="connsiteX54" fmla="*/ 30956 w 647700"/>
                <a:gd name="connsiteY54" fmla="*/ 216694 h 985837"/>
                <a:gd name="connsiteX55" fmla="*/ 0 w 647700"/>
                <a:gd name="connsiteY55" fmla="*/ 254794 h 985837"/>
                <a:gd name="connsiteX56" fmla="*/ 2382 w 647700"/>
                <a:gd name="connsiteY56" fmla="*/ 269081 h 985837"/>
                <a:gd name="connsiteX57" fmla="*/ 23813 w 647700"/>
                <a:gd name="connsiteY57" fmla="*/ 276225 h 985837"/>
                <a:gd name="connsiteX58" fmla="*/ 64293 w 647700"/>
                <a:gd name="connsiteY58" fmla="*/ 242887 h 985837"/>
                <a:gd name="connsiteX59" fmla="*/ 145257 w 647700"/>
                <a:gd name="connsiteY59" fmla="*/ 366712 h 985837"/>
                <a:gd name="connsiteX60" fmla="*/ 126207 w 647700"/>
                <a:gd name="connsiteY60" fmla="*/ 381000 h 985837"/>
                <a:gd name="connsiteX61" fmla="*/ 102394 w 647700"/>
                <a:gd name="connsiteY61" fmla="*/ 392906 h 985837"/>
                <a:gd name="connsiteX62" fmla="*/ 71438 w 647700"/>
                <a:gd name="connsiteY62" fmla="*/ 392906 h 985837"/>
                <a:gd name="connsiteX63" fmla="*/ 71438 w 647700"/>
                <a:gd name="connsiteY63" fmla="*/ 421481 h 985837"/>
                <a:gd name="connsiteX64" fmla="*/ 52388 w 647700"/>
                <a:gd name="connsiteY64" fmla="*/ 438150 h 985837"/>
                <a:gd name="connsiteX65" fmla="*/ 73819 w 647700"/>
                <a:gd name="connsiteY65" fmla="*/ 445294 h 985837"/>
                <a:gd name="connsiteX66" fmla="*/ 64294 w 647700"/>
                <a:gd name="connsiteY66" fmla="*/ 454819 h 985837"/>
                <a:gd name="connsiteX67" fmla="*/ 50007 w 647700"/>
                <a:gd name="connsiteY67" fmla="*/ 466725 h 985837"/>
                <a:gd name="connsiteX68" fmla="*/ 61913 w 647700"/>
                <a:gd name="connsiteY68" fmla="*/ 519112 h 985837"/>
                <a:gd name="connsiteX69" fmla="*/ 38100 w 647700"/>
                <a:gd name="connsiteY69" fmla="*/ 550069 h 985837"/>
                <a:gd name="connsiteX70" fmla="*/ 21432 w 647700"/>
                <a:gd name="connsiteY70" fmla="*/ 583406 h 985837"/>
                <a:gd name="connsiteX71" fmla="*/ 45244 w 647700"/>
                <a:gd name="connsiteY71" fmla="*/ 600075 h 985837"/>
                <a:gd name="connsiteX72" fmla="*/ 4763 w 647700"/>
                <a:gd name="connsiteY72" fmla="*/ 619125 h 985837"/>
                <a:gd name="connsiteX73" fmla="*/ 30957 w 647700"/>
                <a:gd name="connsiteY73" fmla="*/ 659606 h 985837"/>
                <a:gd name="connsiteX74" fmla="*/ 64294 w 647700"/>
                <a:gd name="connsiteY74" fmla="*/ 659606 h 985837"/>
                <a:gd name="connsiteX75" fmla="*/ 80963 w 647700"/>
                <a:gd name="connsiteY75" fmla="*/ 700087 h 985837"/>
                <a:gd name="connsiteX76" fmla="*/ 80963 w 647700"/>
                <a:gd name="connsiteY76" fmla="*/ 752475 h 985837"/>
                <a:gd name="connsiteX77" fmla="*/ 107157 w 647700"/>
                <a:gd name="connsiteY77" fmla="*/ 776287 h 985837"/>
                <a:gd name="connsiteX78" fmla="*/ 107157 w 647700"/>
                <a:gd name="connsiteY78" fmla="*/ 800100 h 985837"/>
                <a:gd name="connsiteX79" fmla="*/ 102394 w 647700"/>
                <a:gd name="connsiteY79" fmla="*/ 828675 h 985837"/>
                <a:gd name="connsiteX80" fmla="*/ 85725 w 647700"/>
                <a:gd name="connsiteY80" fmla="*/ 864394 h 985837"/>
                <a:gd name="connsiteX81" fmla="*/ 116682 w 647700"/>
                <a:gd name="connsiteY81" fmla="*/ 864394 h 985837"/>
                <a:gd name="connsiteX82" fmla="*/ 145257 w 647700"/>
                <a:gd name="connsiteY82" fmla="*/ 864394 h 985837"/>
                <a:gd name="connsiteX83" fmla="*/ 164307 w 647700"/>
                <a:gd name="connsiteY83" fmla="*/ 850106 h 985837"/>
                <a:gd name="connsiteX84" fmla="*/ 180975 w 647700"/>
                <a:gd name="connsiteY84" fmla="*/ 826294 h 985837"/>
                <a:gd name="connsiteX85" fmla="*/ 200025 w 647700"/>
                <a:gd name="connsiteY85" fmla="*/ 826294 h 985837"/>
                <a:gd name="connsiteX86" fmla="*/ 221457 w 647700"/>
                <a:gd name="connsiteY86" fmla="*/ 850106 h 985837"/>
                <a:gd name="connsiteX87" fmla="*/ 238125 w 647700"/>
                <a:gd name="connsiteY87" fmla="*/ 873919 h 985837"/>
                <a:gd name="connsiteX88" fmla="*/ 271463 w 647700"/>
                <a:gd name="connsiteY88" fmla="*/ 873919 h 985837"/>
                <a:gd name="connsiteX89" fmla="*/ 295275 w 647700"/>
                <a:gd name="connsiteY89" fmla="*/ 883444 h 985837"/>
                <a:gd name="connsiteX90" fmla="*/ 323850 w 647700"/>
                <a:gd name="connsiteY90" fmla="*/ 892969 h 985837"/>
                <a:gd name="connsiteX91" fmla="*/ 345282 w 647700"/>
                <a:gd name="connsiteY91" fmla="*/ 883444 h 985837"/>
                <a:gd name="connsiteX92" fmla="*/ 371475 w 647700"/>
                <a:gd name="connsiteY92" fmla="*/ 873919 h 985837"/>
                <a:gd name="connsiteX93" fmla="*/ 373857 w 647700"/>
                <a:gd name="connsiteY93" fmla="*/ 900112 h 985837"/>
                <a:gd name="connsiteX94" fmla="*/ 371475 w 647700"/>
                <a:gd name="connsiteY94" fmla="*/ 926306 h 985837"/>
                <a:gd name="connsiteX95" fmla="*/ 350044 w 647700"/>
                <a:gd name="connsiteY95" fmla="*/ 933450 h 985837"/>
                <a:gd name="connsiteX96" fmla="*/ 328613 w 647700"/>
                <a:gd name="connsiteY96" fmla="*/ 962024 h 985837"/>
                <a:gd name="connsiteX97" fmla="*/ 338138 w 647700"/>
                <a:gd name="connsiteY97" fmla="*/ 985837 h 985837"/>
                <a:gd name="connsiteX98" fmla="*/ 381000 w 647700"/>
                <a:gd name="connsiteY98" fmla="*/ 954881 h 985837"/>
                <a:gd name="connsiteX99" fmla="*/ 419100 w 647700"/>
                <a:gd name="connsiteY99" fmla="*/ 966787 h 985837"/>
                <a:gd name="connsiteX100" fmla="*/ 438150 w 647700"/>
                <a:gd name="connsiteY100" fmla="*/ 971550 h 985837"/>
                <a:gd name="connsiteX101" fmla="*/ 447675 w 647700"/>
                <a:gd name="connsiteY101" fmla="*/ 947737 h 985837"/>
                <a:gd name="connsiteX102" fmla="*/ 507207 w 647700"/>
                <a:gd name="connsiteY102" fmla="*/ 926306 h 985837"/>
                <a:gd name="connsiteX103" fmla="*/ 538163 w 647700"/>
                <a:gd name="connsiteY103" fmla="*/ 916781 h 985837"/>
                <a:gd name="connsiteX104" fmla="*/ 585788 w 647700"/>
                <a:gd name="connsiteY104" fmla="*/ 869156 h 985837"/>
                <a:gd name="connsiteX0" fmla="*/ 585788 w 647700"/>
                <a:gd name="connsiteY0" fmla="*/ 869156 h 985837"/>
                <a:gd name="connsiteX1" fmla="*/ 583407 w 647700"/>
                <a:gd name="connsiteY1" fmla="*/ 800100 h 985837"/>
                <a:gd name="connsiteX2" fmla="*/ 602457 w 647700"/>
                <a:gd name="connsiteY2" fmla="*/ 788194 h 985837"/>
                <a:gd name="connsiteX3" fmla="*/ 571500 w 647700"/>
                <a:gd name="connsiteY3" fmla="*/ 754856 h 985837"/>
                <a:gd name="connsiteX4" fmla="*/ 554832 w 647700"/>
                <a:gd name="connsiteY4" fmla="*/ 728662 h 985837"/>
                <a:gd name="connsiteX5" fmla="*/ 547688 w 647700"/>
                <a:gd name="connsiteY5" fmla="*/ 697706 h 985837"/>
                <a:gd name="connsiteX6" fmla="*/ 533400 w 647700"/>
                <a:gd name="connsiteY6" fmla="*/ 671512 h 985837"/>
                <a:gd name="connsiteX7" fmla="*/ 538163 w 647700"/>
                <a:gd name="connsiteY7" fmla="*/ 664369 h 985837"/>
                <a:gd name="connsiteX8" fmla="*/ 511969 w 647700"/>
                <a:gd name="connsiteY8" fmla="*/ 638175 h 985837"/>
                <a:gd name="connsiteX9" fmla="*/ 542925 w 647700"/>
                <a:gd name="connsiteY9" fmla="*/ 616744 h 985837"/>
                <a:gd name="connsiteX10" fmla="*/ 531019 w 647700"/>
                <a:gd name="connsiteY10" fmla="*/ 590550 h 985837"/>
                <a:gd name="connsiteX11" fmla="*/ 528638 w 647700"/>
                <a:gd name="connsiteY11" fmla="*/ 566737 h 985837"/>
                <a:gd name="connsiteX12" fmla="*/ 552450 w 647700"/>
                <a:gd name="connsiteY12" fmla="*/ 573881 h 985837"/>
                <a:gd name="connsiteX13" fmla="*/ 545307 w 647700"/>
                <a:gd name="connsiteY13" fmla="*/ 547687 h 985837"/>
                <a:gd name="connsiteX14" fmla="*/ 564357 w 647700"/>
                <a:gd name="connsiteY14" fmla="*/ 519112 h 985837"/>
                <a:gd name="connsiteX15" fmla="*/ 588169 w 647700"/>
                <a:gd name="connsiteY15" fmla="*/ 495300 h 985837"/>
                <a:gd name="connsiteX16" fmla="*/ 626269 w 647700"/>
                <a:gd name="connsiteY16" fmla="*/ 485775 h 985837"/>
                <a:gd name="connsiteX17" fmla="*/ 647700 w 647700"/>
                <a:gd name="connsiteY17" fmla="*/ 490537 h 985837"/>
                <a:gd name="connsiteX18" fmla="*/ 645319 w 647700"/>
                <a:gd name="connsiteY18" fmla="*/ 476250 h 985837"/>
                <a:gd name="connsiteX19" fmla="*/ 628650 w 647700"/>
                <a:gd name="connsiteY19" fmla="*/ 464344 h 985837"/>
                <a:gd name="connsiteX20" fmla="*/ 614363 w 647700"/>
                <a:gd name="connsiteY20" fmla="*/ 435769 h 985837"/>
                <a:gd name="connsiteX21" fmla="*/ 597694 w 647700"/>
                <a:gd name="connsiteY21" fmla="*/ 435769 h 985837"/>
                <a:gd name="connsiteX22" fmla="*/ 614363 w 647700"/>
                <a:gd name="connsiteY22" fmla="*/ 416719 h 985837"/>
                <a:gd name="connsiteX23" fmla="*/ 642938 w 647700"/>
                <a:gd name="connsiteY23" fmla="*/ 388144 h 985837"/>
                <a:gd name="connsiteX24" fmla="*/ 647700 w 647700"/>
                <a:gd name="connsiteY24" fmla="*/ 369094 h 985837"/>
                <a:gd name="connsiteX25" fmla="*/ 631032 w 647700"/>
                <a:gd name="connsiteY25" fmla="*/ 297656 h 985837"/>
                <a:gd name="connsiteX26" fmla="*/ 626269 w 647700"/>
                <a:gd name="connsiteY26" fmla="*/ 271462 h 985837"/>
                <a:gd name="connsiteX27" fmla="*/ 611982 w 647700"/>
                <a:gd name="connsiteY27" fmla="*/ 245269 h 985837"/>
                <a:gd name="connsiteX28" fmla="*/ 595313 w 647700"/>
                <a:gd name="connsiteY28" fmla="*/ 233362 h 985837"/>
                <a:gd name="connsiteX29" fmla="*/ 595313 w 647700"/>
                <a:gd name="connsiteY29" fmla="*/ 211931 h 985837"/>
                <a:gd name="connsiteX30" fmla="*/ 578644 w 647700"/>
                <a:gd name="connsiteY30" fmla="*/ 197644 h 985837"/>
                <a:gd name="connsiteX31" fmla="*/ 566738 w 647700"/>
                <a:gd name="connsiteY31" fmla="*/ 188119 h 985837"/>
                <a:gd name="connsiteX32" fmla="*/ 566738 w 647700"/>
                <a:gd name="connsiteY32" fmla="*/ 135731 h 985837"/>
                <a:gd name="connsiteX33" fmla="*/ 533400 w 647700"/>
                <a:gd name="connsiteY33" fmla="*/ 104775 h 985837"/>
                <a:gd name="connsiteX34" fmla="*/ 523875 w 647700"/>
                <a:gd name="connsiteY34" fmla="*/ 92869 h 985837"/>
                <a:gd name="connsiteX35" fmla="*/ 528638 w 647700"/>
                <a:gd name="connsiteY35" fmla="*/ 71437 h 985837"/>
                <a:gd name="connsiteX36" fmla="*/ 514350 w 647700"/>
                <a:gd name="connsiteY36" fmla="*/ 47625 h 985837"/>
                <a:gd name="connsiteX37" fmla="*/ 550069 w 647700"/>
                <a:gd name="connsiteY37" fmla="*/ 26194 h 985837"/>
                <a:gd name="connsiteX38" fmla="*/ 511969 w 647700"/>
                <a:gd name="connsiteY38" fmla="*/ 0 h 985837"/>
                <a:gd name="connsiteX39" fmla="*/ 490538 w 647700"/>
                <a:gd name="connsiteY39" fmla="*/ 45244 h 985837"/>
                <a:gd name="connsiteX40" fmla="*/ 452438 w 647700"/>
                <a:gd name="connsiteY40" fmla="*/ 69056 h 985837"/>
                <a:gd name="connsiteX41" fmla="*/ 431007 w 647700"/>
                <a:gd name="connsiteY41" fmla="*/ 92869 h 985837"/>
                <a:gd name="connsiteX42" fmla="*/ 383382 w 647700"/>
                <a:gd name="connsiteY42" fmla="*/ 92869 h 985837"/>
                <a:gd name="connsiteX43" fmla="*/ 323850 w 647700"/>
                <a:gd name="connsiteY43" fmla="*/ 92869 h 985837"/>
                <a:gd name="connsiteX44" fmla="*/ 292894 w 647700"/>
                <a:gd name="connsiteY44" fmla="*/ 97631 h 985837"/>
                <a:gd name="connsiteX45" fmla="*/ 254794 w 647700"/>
                <a:gd name="connsiteY45" fmla="*/ 128587 h 985837"/>
                <a:gd name="connsiteX46" fmla="*/ 197644 w 647700"/>
                <a:gd name="connsiteY46" fmla="*/ 119062 h 985837"/>
                <a:gd name="connsiteX47" fmla="*/ 176213 w 647700"/>
                <a:gd name="connsiteY47" fmla="*/ 90487 h 985837"/>
                <a:gd name="connsiteX48" fmla="*/ 104775 w 647700"/>
                <a:gd name="connsiteY48" fmla="*/ 111919 h 985837"/>
                <a:gd name="connsiteX49" fmla="*/ 107157 w 647700"/>
                <a:gd name="connsiteY49" fmla="*/ 38100 h 985837"/>
                <a:gd name="connsiteX50" fmla="*/ 52388 w 647700"/>
                <a:gd name="connsiteY50" fmla="*/ 16669 h 985837"/>
                <a:gd name="connsiteX51" fmla="*/ 33338 w 647700"/>
                <a:gd name="connsiteY51" fmla="*/ 78581 h 985837"/>
                <a:gd name="connsiteX52" fmla="*/ 14288 w 647700"/>
                <a:gd name="connsiteY52" fmla="*/ 145256 h 985837"/>
                <a:gd name="connsiteX53" fmla="*/ 14288 w 647700"/>
                <a:gd name="connsiteY53" fmla="*/ 159544 h 985837"/>
                <a:gd name="connsiteX54" fmla="*/ 30956 w 647700"/>
                <a:gd name="connsiteY54" fmla="*/ 216694 h 985837"/>
                <a:gd name="connsiteX55" fmla="*/ 0 w 647700"/>
                <a:gd name="connsiteY55" fmla="*/ 254794 h 985837"/>
                <a:gd name="connsiteX56" fmla="*/ 2382 w 647700"/>
                <a:gd name="connsiteY56" fmla="*/ 269081 h 985837"/>
                <a:gd name="connsiteX57" fmla="*/ 35719 w 647700"/>
                <a:gd name="connsiteY57" fmla="*/ 283369 h 985837"/>
                <a:gd name="connsiteX58" fmla="*/ 64293 w 647700"/>
                <a:gd name="connsiteY58" fmla="*/ 242887 h 985837"/>
                <a:gd name="connsiteX59" fmla="*/ 145257 w 647700"/>
                <a:gd name="connsiteY59" fmla="*/ 366712 h 985837"/>
                <a:gd name="connsiteX60" fmla="*/ 126207 w 647700"/>
                <a:gd name="connsiteY60" fmla="*/ 381000 h 985837"/>
                <a:gd name="connsiteX61" fmla="*/ 102394 w 647700"/>
                <a:gd name="connsiteY61" fmla="*/ 392906 h 985837"/>
                <a:gd name="connsiteX62" fmla="*/ 71438 w 647700"/>
                <a:gd name="connsiteY62" fmla="*/ 392906 h 985837"/>
                <a:gd name="connsiteX63" fmla="*/ 71438 w 647700"/>
                <a:gd name="connsiteY63" fmla="*/ 421481 h 985837"/>
                <a:gd name="connsiteX64" fmla="*/ 52388 w 647700"/>
                <a:gd name="connsiteY64" fmla="*/ 438150 h 985837"/>
                <a:gd name="connsiteX65" fmla="*/ 73819 w 647700"/>
                <a:gd name="connsiteY65" fmla="*/ 445294 h 985837"/>
                <a:gd name="connsiteX66" fmla="*/ 64294 w 647700"/>
                <a:gd name="connsiteY66" fmla="*/ 454819 h 985837"/>
                <a:gd name="connsiteX67" fmla="*/ 50007 w 647700"/>
                <a:gd name="connsiteY67" fmla="*/ 466725 h 985837"/>
                <a:gd name="connsiteX68" fmla="*/ 61913 w 647700"/>
                <a:gd name="connsiteY68" fmla="*/ 519112 h 985837"/>
                <a:gd name="connsiteX69" fmla="*/ 38100 w 647700"/>
                <a:gd name="connsiteY69" fmla="*/ 550069 h 985837"/>
                <a:gd name="connsiteX70" fmla="*/ 21432 w 647700"/>
                <a:gd name="connsiteY70" fmla="*/ 583406 h 985837"/>
                <a:gd name="connsiteX71" fmla="*/ 45244 w 647700"/>
                <a:gd name="connsiteY71" fmla="*/ 600075 h 985837"/>
                <a:gd name="connsiteX72" fmla="*/ 4763 w 647700"/>
                <a:gd name="connsiteY72" fmla="*/ 619125 h 985837"/>
                <a:gd name="connsiteX73" fmla="*/ 30957 w 647700"/>
                <a:gd name="connsiteY73" fmla="*/ 659606 h 985837"/>
                <a:gd name="connsiteX74" fmla="*/ 64294 w 647700"/>
                <a:gd name="connsiteY74" fmla="*/ 659606 h 985837"/>
                <a:gd name="connsiteX75" fmla="*/ 80963 w 647700"/>
                <a:gd name="connsiteY75" fmla="*/ 700087 h 985837"/>
                <a:gd name="connsiteX76" fmla="*/ 80963 w 647700"/>
                <a:gd name="connsiteY76" fmla="*/ 752475 h 985837"/>
                <a:gd name="connsiteX77" fmla="*/ 107157 w 647700"/>
                <a:gd name="connsiteY77" fmla="*/ 776287 h 985837"/>
                <a:gd name="connsiteX78" fmla="*/ 107157 w 647700"/>
                <a:gd name="connsiteY78" fmla="*/ 800100 h 985837"/>
                <a:gd name="connsiteX79" fmla="*/ 102394 w 647700"/>
                <a:gd name="connsiteY79" fmla="*/ 828675 h 985837"/>
                <a:gd name="connsiteX80" fmla="*/ 85725 w 647700"/>
                <a:gd name="connsiteY80" fmla="*/ 864394 h 985837"/>
                <a:gd name="connsiteX81" fmla="*/ 116682 w 647700"/>
                <a:gd name="connsiteY81" fmla="*/ 864394 h 985837"/>
                <a:gd name="connsiteX82" fmla="*/ 145257 w 647700"/>
                <a:gd name="connsiteY82" fmla="*/ 864394 h 985837"/>
                <a:gd name="connsiteX83" fmla="*/ 164307 w 647700"/>
                <a:gd name="connsiteY83" fmla="*/ 850106 h 985837"/>
                <a:gd name="connsiteX84" fmla="*/ 180975 w 647700"/>
                <a:gd name="connsiteY84" fmla="*/ 826294 h 985837"/>
                <a:gd name="connsiteX85" fmla="*/ 200025 w 647700"/>
                <a:gd name="connsiteY85" fmla="*/ 826294 h 985837"/>
                <a:gd name="connsiteX86" fmla="*/ 221457 w 647700"/>
                <a:gd name="connsiteY86" fmla="*/ 850106 h 985837"/>
                <a:gd name="connsiteX87" fmla="*/ 238125 w 647700"/>
                <a:gd name="connsiteY87" fmla="*/ 873919 h 985837"/>
                <a:gd name="connsiteX88" fmla="*/ 271463 w 647700"/>
                <a:gd name="connsiteY88" fmla="*/ 873919 h 985837"/>
                <a:gd name="connsiteX89" fmla="*/ 295275 w 647700"/>
                <a:gd name="connsiteY89" fmla="*/ 883444 h 985837"/>
                <a:gd name="connsiteX90" fmla="*/ 323850 w 647700"/>
                <a:gd name="connsiteY90" fmla="*/ 892969 h 985837"/>
                <a:gd name="connsiteX91" fmla="*/ 345282 w 647700"/>
                <a:gd name="connsiteY91" fmla="*/ 883444 h 985837"/>
                <a:gd name="connsiteX92" fmla="*/ 371475 w 647700"/>
                <a:gd name="connsiteY92" fmla="*/ 873919 h 985837"/>
                <a:gd name="connsiteX93" fmla="*/ 373857 w 647700"/>
                <a:gd name="connsiteY93" fmla="*/ 900112 h 985837"/>
                <a:gd name="connsiteX94" fmla="*/ 371475 w 647700"/>
                <a:gd name="connsiteY94" fmla="*/ 926306 h 985837"/>
                <a:gd name="connsiteX95" fmla="*/ 350044 w 647700"/>
                <a:gd name="connsiteY95" fmla="*/ 933450 h 985837"/>
                <a:gd name="connsiteX96" fmla="*/ 328613 w 647700"/>
                <a:gd name="connsiteY96" fmla="*/ 962024 h 985837"/>
                <a:gd name="connsiteX97" fmla="*/ 338138 w 647700"/>
                <a:gd name="connsiteY97" fmla="*/ 985837 h 985837"/>
                <a:gd name="connsiteX98" fmla="*/ 381000 w 647700"/>
                <a:gd name="connsiteY98" fmla="*/ 954881 h 985837"/>
                <a:gd name="connsiteX99" fmla="*/ 419100 w 647700"/>
                <a:gd name="connsiteY99" fmla="*/ 966787 h 985837"/>
                <a:gd name="connsiteX100" fmla="*/ 438150 w 647700"/>
                <a:gd name="connsiteY100" fmla="*/ 971550 h 985837"/>
                <a:gd name="connsiteX101" fmla="*/ 447675 w 647700"/>
                <a:gd name="connsiteY101" fmla="*/ 947737 h 985837"/>
                <a:gd name="connsiteX102" fmla="*/ 507207 w 647700"/>
                <a:gd name="connsiteY102" fmla="*/ 926306 h 985837"/>
                <a:gd name="connsiteX103" fmla="*/ 538163 w 647700"/>
                <a:gd name="connsiteY103" fmla="*/ 916781 h 985837"/>
                <a:gd name="connsiteX104" fmla="*/ 585788 w 647700"/>
                <a:gd name="connsiteY104" fmla="*/ 869156 h 985837"/>
                <a:gd name="connsiteX0" fmla="*/ 585788 w 647700"/>
                <a:gd name="connsiteY0" fmla="*/ 869156 h 985837"/>
                <a:gd name="connsiteX1" fmla="*/ 583407 w 647700"/>
                <a:gd name="connsiteY1" fmla="*/ 800100 h 985837"/>
                <a:gd name="connsiteX2" fmla="*/ 602457 w 647700"/>
                <a:gd name="connsiteY2" fmla="*/ 788194 h 985837"/>
                <a:gd name="connsiteX3" fmla="*/ 571500 w 647700"/>
                <a:gd name="connsiteY3" fmla="*/ 754856 h 985837"/>
                <a:gd name="connsiteX4" fmla="*/ 554832 w 647700"/>
                <a:gd name="connsiteY4" fmla="*/ 728662 h 985837"/>
                <a:gd name="connsiteX5" fmla="*/ 547688 w 647700"/>
                <a:gd name="connsiteY5" fmla="*/ 697706 h 985837"/>
                <a:gd name="connsiteX6" fmla="*/ 533400 w 647700"/>
                <a:gd name="connsiteY6" fmla="*/ 671512 h 985837"/>
                <a:gd name="connsiteX7" fmla="*/ 538163 w 647700"/>
                <a:gd name="connsiteY7" fmla="*/ 664369 h 985837"/>
                <a:gd name="connsiteX8" fmla="*/ 511969 w 647700"/>
                <a:gd name="connsiteY8" fmla="*/ 638175 h 985837"/>
                <a:gd name="connsiteX9" fmla="*/ 542925 w 647700"/>
                <a:gd name="connsiteY9" fmla="*/ 616744 h 985837"/>
                <a:gd name="connsiteX10" fmla="*/ 531019 w 647700"/>
                <a:gd name="connsiteY10" fmla="*/ 590550 h 985837"/>
                <a:gd name="connsiteX11" fmla="*/ 528638 w 647700"/>
                <a:gd name="connsiteY11" fmla="*/ 566737 h 985837"/>
                <a:gd name="connsiteX12" fmla="*/ 552450 w 647700"/>
                <a:gd name="connsiteY12" fmla="*/ 573881 h 985837"/>
                <a:gd name="connsiteX13" fmla="*/ 545307 w 647700"/>
                <a:gd name="connsiteY13" fmla="*/ 547687 h 985837"/>
                <a:gd name="connsiteX14" fmla="*/ 564357 w 647700"/>
                <a:gd name="connsiteY14" fmla="*/ 519112 h 985837"/>
                <a:gd name="connsiteX15" fmla="*/ 588169 w 647700"/>
                <a:gd name="connsiteY15" fmla="*/ 495300 h 985837"/>
                <a:gd name="connsiteX16" fmla="*/ 626269 w 647700"/>
                <a:gd name="connsiteY16" fmla="*/ 485775 h 985837"/>
                <a:gd name="connsiteX17" fmla="*/ 647700 w 647700"/>
                <a:gd name="connsiteY17" fmla="*/ 490537 h 985837"/>
                <a:gd name="connsiteX18" fmla="*/ 645319 w 647700"/>
                <a:gd name="connsiteY18" fmla="*/ 476250 h 985837"/>
                <a:gd name="connsiteX19" fmla="*/ 628650 w 647700"/>
                <a:gd name="connsiteY19" fmla="*/ 464344 h 985837"/>
                <a:gd name="connsiteX20" fmla="*/ 614363 w 647700"/>
                <a:gd name="connsiteY20" fmla="*/ 435769 h 985837"/>
                <a:gd name="connsiteX21" fmla="*/ 597694 w 647700"/>
                <a:gd name="connsiteY21" fmla="*/ 435769 h 985837"/>
                <a:gd name="connsiteX22" fmla="*/ 614363 w 647700"/>
                <a:gd name="connsiteY22" fmla="*/ 416719 h 985837"/>
                <a:gd name="connsiteX23" fmla="*/ 642938 w 647700"/>
                <a:gd name="connsiteY23" fmla="*/ 388144 h 985837"/>
                <a:gd name="connsiteX24" fmla="*/ 647700 w 647700"/>
                <a:gd name="connsiteY24" fmla="*/ 369094 h 985837"/>
                <a:gd name="connsiteX25" fmla="*/ 631032 w 647700"/>
                <a:gd name="connsiteY25" fmla="*/ 297656 h 985837"/>
                <a:gd name="connsiteX26" fmla="*/ 626269 w 647700"/>
                <a:gd name="connsiteY26" fmla="*/ 271462 h 985837"/>
                <a:gd name="connsiteX27" fmla="*/ 611982 w 647700"/>
                <a:gd name="connsiteY27" fmla="*/ 245269 h 985837"/>
                <a:gd name="connsiteX28" fmla="*/ 595313 w 647700"/>
                <a:gd name="connsiteY28" fmla="*/ 233362 h 985837"/>
                <a:gd name="connsiteX29" fmla="*/ 595313 w 647700"/>
                <a:gd name="connsiteY29" fmla="*/ 211931 h 985837"/>
                <a:gd name="connsiteX30" fmla="*/ 578644 w 647700"/>
                <a:gd name="connsiteY30" fmla="*/ 197644 h 985837"/>
                <a:gd name="connsiteX31" fmla="*/ 566738 w 647700"/>
                <a:gd name="connsiteY31" fmla="*/ 188119 h 985837"/>
                <a:gd name="connsiteX32" fmla="*/ 566738 w 647700"/>
                <a:gd name="connsiteY32" fmla="*/ 135731 h 985837"/>
                <a:gd name="connsiteX33" fmla="*/ 533400 w 647700"/>
                <a:gd name="connsiteY33" fmla="*/ 104775 h 985837"/>
                <a:gd name="connsiteX34" fmla="*/ 523875 w 647700"/>
                <a:gd name="connsiteY34" fmla="*/ 92869 h 985837"/>
                <a:gd name="connsiteX35" fmla="*/ 528638 w 647700"/>
                <a:gd name="connsiteY35" fmla="*/ 71437 h 985837"/>
                <a:gd name="connsiteX36" fmla="*/ 514350 w 647700"/>
                <a:gd name="connsiteY36" fmla="*/ 47625 h 985837"/>
                <a:gd name="connsiteX37" fmla="*/ 550069 w 647700"/>
                <a:gd name="connsiteY37" fmla="*/ 26194 h 985837"/>
                <a:gd name="connsiteX38" fmla="*/ 511969 w 647700"/>
                <a:gd name="connsiteY38" fmla="*/ 0 h 985837"/>
                <a:gd name="connsiteX39" fmla="*/ 490538 w 647700"/>
                <a:gd name="connsiteY39" fmla="*/ 45244 h 985837"/>
                <a:gd name="connsiteX40" fmla="*/ 452438 w 647700"/>
                <a:gd name="connsiteY40" fmla="*/ 69056 h 985837"/>
                <a:gd name="connsiteX41" fmla="*/ 431007 w 647700"/>
                <a:gd name="connsiteY41" fmla="*/ 92869 h 985837"/>
                <a:gd name="connsiteX42" fmla="*/ 383382 w 647700"/>
                <a:gd name="connsiteY42" fmla="*/ 92869 h 985837"/>
                <a:gd name="connsiteX43" fmla="*/ 323850 w 647700"/>
                <a:gd name="connsiteY43" fmla="*/ 92869 h 985837"/>
                <a:gd name="connsiteX44" fmla="*/ 314326 w 647700"/>
                <a:gd name="connsiteY44" fmla="*/ 100012 h 985837"/>
                <a:gd name="connsiteX45" fmla="*/ 254794 w 647700"/>
                <a:gd name="connsiteY45" fmla="*/ 128587 h 985837"/>
                <a:gd name="connsiteX46" fmla="*/ 197644 w 647700"/>
                <a:gd name="connsiteY46" fmla="*/ 119062 h 985837"/>
                <a:gd name="connsiteX47" fmla="*/ 176213 w 647700"/>
                <a:gd name="connsiteY47" fmla="*/ 90487 h 985837"/>
                <a:gd name="connsiteX48" fmla="*/ 104775 w 647700"/>
                <a:gd name="connsiteY48" fmla="*/ 111919 h 985837"/>
                <a:gd name="connsiteX49" fmla="*/ 107157 w 647700"/>
                <a:gd name="connsiteY49" fmla="*/ 38100 h 985837"/>
                <a:gd name="connsiteX50" fmla="*/ 52388 w 647700"/>
                <a:gd name="connsiteY50" fmla="*/ 16669 h 985837"/>
                <a:gd name="connsiteX51" fmla="*/ 33338 w 647700"/>
                <a:gd name="connsiteY51" fmla="*/ 78581 h 985837"/>
                <a:gd name="connsiteX52" fmla="*/ 14288 w 647700"/>
                <a:gd name="connsiteY52" fmla="*/ 145256 h 985837"/>
                <a:gd name="connsiteX53" fmla="*/ 14288 w 647700"/>
                <a:gd name="connsiteY53" fmla="*/ 159544 h 985837"/>
                <a:gd name="connsiteX54" fmla="*/ 30956 w 647700"/>
                <a:gd name="connsiteY54" fmla="*/ 216694 h 985837"/>
                <a:gd name="connsiteX55" fmla="*/ 0 w 647700"/>
                <a:gd name="connsiteY55" fmla="*/ 254794 h 985837"/>
                <a:gd name="connsiteX56" fmla="*/ 2382 w 647700"/>
                <a:gd name="connsiteY56" fmla="*/ 269081 h 985837"/>
                <a:gd name="connsiteX57" fmla="*/ 35719 w 647700"/>
                <a:gd name="connsiteY57" fmla="*/ 283369 h 985837"/>
                <a:gd name="connsiteX58" fmla="*/ 64293 w 647700"/>
                <a:gd name="connsiteY58" fmla="*/ 242887 h 985837"/>
                <a:gd name="connsiteX59" fmla="*/ 145257 w 647700"/>
                <a:gd name="connsiteY59" fmla="*/ 366712 h 985837"/>
                <a:gd name="connsiteX60" fmla="*/ 126207 w 647700"/>
                <a:gd name="connsiteY60" fmla="*/ 381000 h 985837"/>
                <a:gd name="connsiteX61" fmla="*/ 102394 w 647700"/>
                <a:gd name="connsiteY61" fmla="*/ 392906 h 985837"/>
                <a:gd name="connsiteX62" fmla="*/ 71438 w 647700"/>
                <a:gd name="connsiteY62" fmla="*/ 392906 h 985837"/>
                <a:gd name="connsiteX63" fmla="*/ 71438 w 647700"/>
                <a:gd name="connsiteY63" fmla="*/ 421481 h 985837"/>
                <a:gd name="connsiteX64" fmla="*/ 52388 w 647700"/>
                <a:gd name="connsiteY64" fmla="*/ 438150 h 985837"/>
                <a:gd name="connsiteX65" fmla="*/ 73819 w 647700"/>
                <a:gd name="connsiteY65" fmla="*/ 445294 h 985837"/>
                <a:gd name="connsiteX66" fmla="*/ 64294 w 647700"/>
                <a:gd name="connsiteY66" fmla="*/ 454819 h 985837"/>
                <a:gd name="connsiteX67" fmla="*/ 50007 w 647700"/>
                <a:gd name="connsiteY67" fmla="*/ 466725 h 985837"/>
                <a:gd name="connsiteX68" fmla="*/ 61913 w 647700"/>
                <a:gd name="connsiteY68" fmla="*/ 519112 h 985837"/>
                <a:gd name="connsiteX69" fmla="*/ 38100 w 647700"/>
                <a:gd name="connsiteY69" fmla="*/ 550069 h 985837"/>
                <a:gd name="connsiteX70" fmla="*/ 21432 w 647700"/>
                <a:gd name="connsiteY70" fmla="*/ 583406 h 985837"/>
                <a:gd name="connsiteX71" fmla="*/ 45244 w 647700"/>
                <a:gd name="connsiteY71" fmla="*/ 600075 h 985837"/>
                <a:gd name="connsiteX72" fmla="*/ 4763 w 647700"/>
                <a:gd name="connsiteY72" fmla="*/ 619125 h 985837"/>
                <a:gd name="connsiteX73" fmla="*/ 30957 w 647700"/>
                <a:gd name="connsiteY73" fmla="*/ 659606 h 985837"/>
                <a:gd name="connsiteX74" fmla="*/ 64294 w 647700"/>
                <a:gd name="connsiteY74" fmla="*/ 659606 h 985837"/>
                <a:gd name="connsiteX75" fmla="*/ 80963 w 647700"/>
                <a:gd name="connsiteY75" fmla="*/ 700087 h 985837"/>
                <a:gd name="connsiteX76" fmla="*/ 80963 w 647700"/>
                <a:gd name="connsiteY76" fmla="*/ 752475 h 985837"/>
                <a:gd name="connsiteX77" fmla="*/ 107157 w 647700"/>
                <a:gd name="connsiteY77" fmla="*/ 776287 h 985837"/>
                <a:gd name="connsiteX78" fmla="*/ 107157 w 647700"/>
                <a:gd name="connsiteY78" fmla="*/ 800100 h 985837"/>
                <a:gd name="connsiteX79" fmla="*/ 102394 w 647700"/>
                <a:gd name="connsiteY79" fmla="*/ 828675 h 985837"/>
                <a:gd name="connsiteX80" fmla="*/ 85725 w 647700"/>
                <a:gd name="connsiteY80" fmla="*/ 864394 h 985837"/>
                <a:gd name="connsiteX81" fmla="*/ 116682 w 647700"/>
                <a:gd name="connsiteY81" fmla="*/ 864394 h 985837"/>
                <a:gd name="connsiteX82" fmla="*/ 145257 w 647700"/>
                <a:gd name="connsiteY82" fmla="*/ 864394 h 985837"/>
                <a:gd name="connsiteX83" fmla="*/ 164307 w 647700"/>
                <a:gd name="connsiteY83" fmla="*/ 850106 h 985837"/>
                <a:gd name="connsiteX84" fmla="*/ 180975 w 647700"/>
                <a:gd name="connsiteY84" fmla="*/ 826294 h 985837"/>
                <a:gd name="connsiteX85" fmla="*/ 200025 w 647700"/>
                <a:gd name="connsiteY85" fmla="*/ 826294 h 985837"/>
                <a:gd name="connsiteX86" fmla="*/ 221457 w 647700"/>
                <a:gd name="connsiteY86" fmla="*/ 850106 h 985837"/>
                <a:gd name="connsiteX87" fmla="*/ 238125 w 647700"/>
                <a:gd name="connsiteY87" fmla="*/ 873919 h 985837"/>
                <a:gd name="connsiteX88" fmla="*/ 271463 w 647700"/>
                <a:gd name="connsiteY88" fmla="*/ 873919 h 985837"/>
                <a:gd name="connsiteX89" fmla="*/ 295275 w 647700"/>
                <a:gd name="connsiteY89" fmla="*/ 883444 h 985837"/>
                <a:gd name="connsiteX90" fmla="*/ 323850 w 647700"/>
                <a:gd name="connsiteY90" fmla="*/ 892969 h 985837"/>
                <a:gd name="connsiteX91" fmla="*/ 345282 w 647700"/>
                <a:gd name="connsiteY91" fmla="*/ 883444 h 985837"/>
                <a:gd name="connsiteX92" fmla="*/ 371475 w 647700"/>
                <a:gd name="connsiteY92" fmla="*/ 873919 h 985837"/>
                <a:gd name="connsiteX93" fmla="*/ 373857 w 647700"/>
                <a:gd name="connsiteY93" fmla="*/ 900112 h 985837"/>
                <a:gd name="connsiteX94" fmla="*/ 371475 w 647700"/>
                <a:gd name="connsiteY94" fmla="*/ 926306 h 985837"/>
                <a:gd name="connsiteX95" fmla="*/ 350044 w 647700"/>
                <a:gd name="connsiteY95" fmla="*/ 933450 h 985837"/>
                <a:gd name="connsiteX96" fmla="*/ 328613 w 647700"/>
                <a:gd name="connsiteY96" fmla="*/ 962024 h 985837"/>
                <a:gd name="connsiteX97" fmla="*/ 338138 w 647700"/>
                <a:gd name="connsiteY97" fmla="*/ 985837 h 985837"/>
                <a:gd name="connsiteX98" fmla="*/ 381000 w 647700"/>
                <a:gd name="connsiteY98" fmla="*/ 954881 h 985837"/>
                <a:gd name="connsiteX99" fmla="*/ 419100 w 647700"/>
                <a:gd name="connsiteY99" fmla="*/ 966787 h 985837"/>
                <a:gd name="connsiteX100" fmla="*/ 438150 w 647700"/>
                <a:gd name="connsiteY100" fmla="*/ 971550 h 985837"/>
                <a:gd name="connsiteX101" fmla="*/ 447675 w 647700"/>
                <a:gd name="connsiteY101" fmla="*/ 947737 h 985837"/>
                <a:gd name="connsiteX102" fmla="*/ 507207 w 647700"/>
                <a:gd name="connsiteY102" fmla="*/ 926306 h 985837"/>
                <a:gd name="connsiteX103" fmla="*/ 538163 w 647700"/>
                <a:gd name="connsiteY103" fmla="*/ 916781 h 985837"/>
                <a:gd name="connsiteX104" fmla="*/ 585788 w 647700"/>
                <a:gd name="connsiteY104" fmla="*/ 869156 h 985837"/>
                <a:gd name="connsiteX0" fmla="*/ 585788 w 647700"/>
                <a:gd name="connsiteY0" fmla="*/ 869156 h 985837"/>
                <a:gd name="connsiteX1" fmla="*/ 583407 w 647700"/>
                <a:gd name="connsiteY1" fmla="*/ 800100 h 985837"/>
                <a:gd name="connsiteX2" fmla="*/ 602457 w 647700"/>
                <a:gd name="connsiteY2" fmla="*/ 788194 h 985837"/>
                <a:gd name="connsiteX3" fmla="*/ 571500 w 647700"/>
                <a:gd name="connsiteY3" fmla="*/ 754856 h 985837"/>
                <a:gd name="connsiteX4" fmla="*/ 554832 w 647700"/>
                <a:gd name="connsiteY4" fmla="*/ 728662 h 985837"/>
                <a:gd name="connsiteX5" fmla="*/ 547688 w 647700"/>
                <a:gd name="connsiteY5" fmla="*/ 697706 h 985837"/>
                <a:gd name="connsiteX6" fmla="*/ 533400 w 647700"/>
                <a:gd name="connsiteY6" fmla="*/ 671512 h 985837"/>
                <a:gd name="connsiteX7" fmla="*/ 538163 w 647700"/>
                <a:gd name="connsiteY7" fmla="*/ 664369 h 985837"/>
                <a:gd name="connsiteX8" fmla="*/ 511969 w 647700"/>
                <a:gd name="connsiteY8" fmla="*/ 638175 h 985837"/>
                <a:gd name="connsiteX9" fmla="*/ 542925 w 647700"/>
                <a:gd name="connsiteY9" fmla="*/ 616744 h 985837"/>
                <a:gd name="connsiteX10" fmla="*/ 531019 w 647700"/>
                <a:gd name="connsiteY10" fmla="*/ 590550 h 985837"/>
                <a:gd name="connsiteX11" fmla="*/ 528638 w 647700"/>
                <a:gd name="connsiteY11" fmla="*/ 566737 h 985837"/>
                <a:gd name="connsiteX12" fmla="*/ 552450 w 647700"/>
                <a:gd name="connsiteY12" fmla="*/ 573881 h 985837"/>
                <a:gd name="connsiteX13" fmla="*/ 545307 w 647700"/>
                <a:gd name="connsiteY13" fmla="*/ 547687 h 985837"/>
                <a:gd name="connsiteX14" fmla="*/ 564357 w 647700"/>
                <a:gd name="connsiteY14" fmla="*/ 519112 h 985837"/>
                <a:gd name="connsiteX15" fmla="*/ 588169 w 647700"/>
                <a:gd name="connsiteY15" fmla="*/ 495300 h 985837"/>
                <a:gd name="connsiteX16" fmla="*/ 626269 w 647700"/>
                <a:gd name="connsiteY16" fmla="*/ 485775 h 985837"/>
                <a:gd name="connsiteX17" fmla="*/ 647700 w 647700"/>
                <a:gd name="connsiteY17" fmla="*/ 490537 h 985837"/>
                <a:gd name="connsiteX18" fmla="*/ 645319 w 647700"/>
                <a:gd name="connsiteY18" fmla="*/ 476250 h 985837"/>
                <a:gd name="connsiteX19" fmla="*/ 628650 w 647700"/>
                <a:gd name="connsiteY19" fmla="*/ 464344 h 985837"/>
                <a:gd name="connsiteX20" fmla="*/ 614363 w 647700"/>
                <a:gd name="connsiteY20" fmla="*/ 435769 h 985837"/>
                <a:gd name="connsiteX21" fmla="*/ 597694 w 647700"/>
                <a:gd name="connsiteY21" fmla="*/ 435769 h 985837"/>
                <a:gd name="connsiteX22" fmla="*/ 614363 w 647700"/>
                <a:gd name="connsiteY22" fmla="*/ 416719 h 985837"/>
                <a:gd name="connsiteX23" fmla="*/ 642938 w 647700"/>
                <a:gd name="connsiteY23" fmla="*/ 388144 h 985837"/>
                <a:gd name="connsiteX24" fmla="*/ 647700 w 647700"/>
                <a:gd name="connsiteY24" fmla="*/ 369094 h 985837"/>
                <a:gd name="connsiteX25" fmla="*/ 631032 w 647700"/>
                <a:gd name="connsiteY25" fmla="*/ 297656 h 985837"/>
                <a:gd name="connsiteX26" fmla="*/ 626269 w 647700"/>
                <a:gd name="connsiteY26" fmla="*/ 271462 h 985837"/>
                <a:gd name="connsiteX27" fmla="*/ 611982 w 647700"/>
                <a:gd name="connsiteY27" fmla="*/ 245269 h 985837"/>
                <a:gd name="connsiteX28" fmla="*/ 595313 w 647700"/>
                <a:gd name="connsiteY28" fmla="*/ 233362 h 985837"/>
                <a:gd name="connsiteX29" fmla="*/ 595313 w 647700"/>
                <a:gd name="connsiteY29" fmla="*/ 211931 h 985837"/>
                <a:gd name="connsiteX30" fmla="*/ 578644 w 647700"/>
                <a:gd name="connsiteY30" fmla="*/ 197644 h 985837"/>
                <a:gd name="connsiteX31" fmla="*/ 566738 w 647700"/>
                <a:gd name="connsiteY31" fmla="*/ 188119 h 985837"/>
                <a:gd name="connsiteX32" fmla="*/ 566738 w 647700"/>
                <a:gd name="connsiteY32" fmla="*/ 135731 h 985837"/>
                <a:gd name="connsiteX33" fmla="*/ 533400 w 647700"/>
                <a:gd name="connsiteY33" fmla="*/ 104775 h 985837"/>
                <a:gd name="connsiteX34" fmla="*/ 523875 w 647700"/>
                <a:gd name="connsiteY34" fmla="*/ 92869 h 985837"/>
                <a:gd name="connsiteX35" fmla="*/ 528638 w 647700"/>
                <a:gd name="connsiteY35" fmla="*/ 71437 h 985837"/>
                <a:gd name="connsiteX36" fmla="*/ 514350 w 647700"/>
                <a:gd name="connsiteY36" fmla="*/ 47625 h 985837"/>
                <a:gd name="connsiteX37" fmla="*/ 550069 w 647700"/>
                <a:gd name="connsiteY37" fmla="*/ 26194 h 985837"/>
                <a:gd name="connsiteX38" fmla="*/ 511969 w 647700"/>
                <a:gd name="connsiteY38" fmla="*/ 0 h 985837"/>
                <a:gd name="connsiteX39" fmla="*/ 490538 w 647700"/>
                <a:gd name="connsiteY39" fmla="*/ 45244 h 985837"/>
                <a:gd name="connsiteX40" fmla="*/ 452438 w 647700"/>
                <a:gd name="connsiteY40" fmla="*/ 69056 h 985837"/>
                <a:gd name="connsiteX41" fmla="*/ 431007 w 647700"/>
                <a:gd name="connsiteY41" fmla="*/ 92869 h 985837"/>
                <a:gd name="connsiteX42" fmla="*/ 383382 w 647700"/>
                <a:gd name="connsiteY42" fmla="*/ 92869 h 985837"/>
                <a:gd name="connsiteX43" fmla="*/ 323850 w 647700"/>
                <a:gd name="connsiteY43" fmla="*/ 92869 h 985837"/>
                <a:gd name="connsiteX44" fmla="*/ 314326 w 647700"/>
                <a:gd name="connsiteY44" fmla="*/ 100012 h 985837"/>
                <a:gd name="connsiteX45" fmla="*/ 273844 w 647700"/>
                <a:gd name="connsiteY45" fmla="*/ 128587 h 985837"/>
                <a:gd name="connsiteX46" fmla="*/ 197644 w 647700"/>
                <a:gd name="connsiteY46" fmla="*/ 119062 h 985837"/>
                <a:gd name="connsiteX47" fmla="*/ 176213 w 647700"/>
                <a:gd name="connsiteY47" fmla="*/ 90487 h 985837"/>
                <a:gd name="connsiteX48" fmla="*/ 104775 w 647700"/>
                <a:gd name="connsiteY48" fmla="*/ 111919 h 985837"/>
                <a:gd name="connsiteX49" fmla="*/ 107157 w 647700"/>
                <a:gd name="connsiteY49" fmla="*/ 38100 h 985837"/>
                <a:gd name="connsiteX50" fmla="*/ 52388 w 647700"/>
                <a:gd name="connsiteY50" fmla="*/ 16669 h 985837"/>
                <a:gd name="connsiteX51" fmla="*/ 33338 w 647700"/>
                <a:gd name="connsiteY51" fmla="*/ 78581 h 985837"/>
                <a:gd name="connsiteX52" fmla="*/ 14288 w 647700"/>
                <a:gd name="connsiteY52" fmla="*/ 145256 h 985837"/>
                <a:gd name="connsiteX53" fmla="*/ 14288 w 647700"/>
                <a:gd name="connsiteY53" fmla="*/ 159544 h 985837"/>
                <a:gd name="connsiteX54" fmla="*/ 30956 w 647700"/>
                <a:gd name="connsiteY54" fmla="*/ 216694 h 985837"/>
                <a:gd name="connsiteX55" fmla="*/ 0 w 647700"/>
                <a:gd name="connsiteY55" fmla="*/ 254794 h 985837"/>
                <a:gd name="connsiteX56" fmla="*/ 2382 w 647700"/>
                <a:gd name="connsiteY56" fmla="*/ 269081 h 985837"/>
                <a:gd name="connsiteX57" fmla="*/ 35719 w 647700"/>
                <a:gd name="connsiteY57" fmla="*/ 283369 h 985837"/>
                <a:gd name="connsiteX58" fmla="*/ 64293 w 647700"/>
                <a:gd name="connsiteY58" fmla="*/ 242887 h 985837"/>
                <a:gd name="connsiteX59" fmla="*/ 145257 w 647700"/>
                <a:gd name="connsiteY59" fmla="*/ 366712 h 985837"/>
                <a:gd name="connsiteX60" fmla="*/ 126207 w 647700"/>
                <a:gd name="connsiteY60" fmla="*/ 381000 h 985837"/>
                <a:gd name="connsiteX61" fmla="*/ 102394 w 647700"/>
                <a:gd name="connsiteY61" fmla="*/ 392906 h 985837"/>
                <a:gd name="connsiteX62" fmla="*/ 71438 w 647700"/>
                <a:gd name="connsiteY62" fmla="*/ 392906 h 985837"/>
                <a:gd name="connsiteX63" fmla="*/ 71438 w 647700"/>
                <a:gd name="connsiteY63" fmla="*/ 421481 h 985837"/>
                <a:gd name="connsiteX64" fmla="*/ 52388 w 647700"/>
                <a:gd name="connsiteY64" fmla="*/ 438150 h 985837"/>
                <a:gd name="connsiteX65" fmla="*/ 73819 w 647700"/>
                <a:gd name="connsiteY65" fmla="*/ 445294 h 985837"/>
                <a:gd name="connsiteX66" fmla="*/ 64294 w 647700"/>
                <a:gd name="connsiteY66" fmla="*/ 454819 h 985837"/>
                <a:gd name="connsiteX67" fmla="*/ 50007 w 647700"/>
                <a:gd name="connsiteY67" fmla="*/ 466725 h 985837"/>
                <a:gd name="connsiteX68" fmla="*/ 61913 w 647700"/>
                <a:gd name="connsiteY68" fmla="*/ 519112 h 985837"/>
                <a:gd name="connsiteX69" fmla="*/ 38100 w 647700"/>
                <a:gd name="connsiteY69" fmla="*/ 550069 h 985837"/>
                <a:gd name="connsiteX70" fmla="*/ 21432 w 647700"/>
                <a:gd name="connsiteY70" fmla="*/ 583406 h 985837"/>
                <a:gd name="connsiteX71" fmla="*/ 45244 w 647700"/>
                <a:gd name="connsiteY71" fmla="*/ 600075 h 985837"/>
                <a:gd name="connsiteX72" fmla="*/ 4763 w 647700"/>
                <a:gd name="connsiteY72" fmla="*/ 619125 h 985837"/>
                <a:gd name="connsiteX73" fmla="*/ 30957 w 647700"/>
                <a:gd name="connsiteY73" fmla="*/ 659606 h 985837"/>
                <a:gd name="connsiteX74" fmla="*/ 64294 w 647700"/>
                <a:gd name="connsiteY74" fmla="*/ 659606 h 985837"/>
                <a:gd name="connsiteX75" fmla="*/ 80963 w 647700"/>
                <a:gd name="connsiteY75" fmla="*/ 700087 h 985837"/>
                <a:gd name="connsiteX76" fmla="*/ 80963 w 647700"/>
                <a:gd name="connsiteY76" fmla="*/ 752475 h 985837"/>
                <a:gd name="connsiteX77" fmla="*/ 107157 w 647700"/>
                <a:gd name="connsiteY77" fmla="*/ 776287 h 985837"/>
                <a:gd name="connsiteX78" fmla="*/ 107157 w 647700"/>
                <a:gd name="connsiteY78" fmla="*/ 800100 h 985837"/>
                <a:gd name="connsiteX79" fmla="*/ 102394 w 647700"/>
                <a:gd name="connsiteY79" fmla="*/ 828675 h 985837"/>
                <a:gd name="connsiteX80" fmla="*/ 85725 w 647700"/>
                <a:gd name="connsiteY80" fmla="*/ 864394 h 985837"/>
                <a:gd name="connsiteX81" fmla="*/ 116682 w 647700"/>
                <a:gd name="connsiteY81" fmla="*/ 864394 h 985837"/>
                <a:gd name="connsiteX82" fmla="*/ 145257 w 647700"/>
                <a:gd name="connsiteY82" fmla="*/ 864394 h 985837"/>
                <a:gd name="connsiteX83" fmla="*/ 164307 w 647700"/>
                <a:gd name="connsiteY83" fmla="*/ 850106 h 985837"/>
                <a:gd name="connsiteX84" fmla="*/ 180975 w 647700"/>
                <a:gd name="connsiteY84" fmla="*/ 826294 h 985837"/>
                <a:gd name="connsiteX85" fmla="*/ 200025 w 647700"/>
                <a:gd name="connsiteY85" fmla="*/ 826294 h 985837"/>
                <a:gd name="connsiteX86" fmla="*/ 221457 w 647700"/>
                <a:gd name="connsiteY86" fmla="*/ 850106 h 985837"/>
                <a:gd name="connsiteX87" fmla="*/ 238125 w 647700"/>
                <a:gd name="connsiteY87" fmla="*/ 873919 h 985837"/>
                <a:gd name="connsiteX88" fmla="*/ 271463 w 647700"/>
                <a:gd name="connsiteY88" fmla="*/ 873919 h 985837"/>
                <a:gd name="connsiteX89" fmla="*/ 295275 w 647700"/>
                <a:gd name="connsiteY89" fmla="*/ 883444 h 985837"/>
                <a:gd name="connsiteX90" fmla="*/ 323850 w 647700"/>
                <a:gd name="connsiteY90" fmla="*/ 892969 h 985837"/>
                <a:gd name="connsiteX91" fmla="*/ 345282 w 647700"/>
                <a:gd name="connsiteY91" fmla="*/ 883444 h 985837"/>
                <a:gd name="connsiteX92" fmla="*/ 371475 w 647700"/>
                <a:gd name="connsiteY92" fmla="*/ 873919 h 985837"/>
                <a:gd name="connsiteX93" fmla="*/ 373857 w 647700"/>
                <a:gd name="connsiteY93" fmla="*/ 900112 h 985837"/>
                <a:gd name="connsiteX94" fmla="*/ 371475 w 647700"/>
                <a:gd name="connsiteY94" fmla="*/ 926306 h 985837"/>
                <a:gd name="connsiteX95" fmla="*/ 350044 w 647700"/>
                <a:gd name="connsiteY95" fmla="*/ 933450 h 985837"/>
                <a:gd name="connsiteX96" fmla="*/ 328613 w 647700"/>
                <a:gd name="connsiteY96" fmla="*/ 962024 h 985837"/>
                <a:gd name="connsiteX97" fmla="*/ 338138 w 647700"/>
                <a:gd name="connsiteY97" fmla="*/ 985837 h 985837"/>
                <a:gd name="connsiteX98" fmla="*/ 381000 w 647700"/>
                <a:gd name="connsiteY98" fmla="*/ 954881 h 985837"/>
                <a:gd name="connsiteX99" fmla="*/ 419100 w 647700"/>
                <a:gd name="connsiteY99" fmla="*/ 966787 h 985837"/>
                <a:gd name="connsiteX100" fmla="*/ 438150 w 647700"/>
                <a:gd name="connsiteY100" fmla="*/ 971550 h 985837"/>
                <a:gd name="connsiteX101" fmla="*/ 447675 w 647700"/>
                <a:gd name="connsiteY101" fmla="*/ 947737 h 985837"/>
                <a:gd name="connsiteX102" fmla="*/ 507207 w 647700"/>
                <a:gd name="connsiteY102" fmla="*/ 926306 h 985837"/>
                <a:gd name="connsiteX103" fmla="*/ 538163 w 647700"/>
                <a:gd name="connsiteY103" fmla="*/ 916781 h 985837"/>
                <a:gd name="connsiteX104" fmla="*/ 585788 w 647700"/>
                <a:gd name="connsiteY104" fmla="*/ 869156 h 985837"/>
                <a:gd name="connsiteX0" fmla="*/ 585788 w 647700"/>
                <a:gd name="connsiteY0" fmla="*/ 869156 h 985837"/>
                <a:gd name="connsiteX1" fmla="*/ 583407 w 647700"/>
                <a:gd name="connsiteY1" fmla="*/ 800100 h 985837"/>
                <a:gd name="connsiteX2" fmla="*/ 602457 w 647700"/>
                <a:gd name="connsiteY2" fmla="*/ 788194 h 985837"/>
                <a:gd name="connsiteX3" fmla="*/ 571500 w 647700"/>
                <a:gd name="connsiteY3" fmla="*/ 754856 h 985837"/>
                <a:gd name="connsiteX4" fmla="*/ 554832 w 647700"/>
                <a:gd name="connsiteY4" fmla="*/ 728662 h 985837"/>
                <a:gd name="connsiteX5" fmla="*/ 547688 w 647700"/>
                <a:gd name="connsiteY5" fmla="*/ 697706 h 985837"/>
                <a:gd name="connsiteX6" fmla="*/ 533400 w 647700"/>
                <a:gd name="connsiteY6" fmla="*/ 671512 h 985837"/>
                <a:gd name="connsiteX7" fmla="*/ 538163 w 647700"/>
                <a:gd name="connsiteY7" fmla="*/ 664369 h 985837"/>
                <a:gd name="connsiteX8" fmla="*/ 511969 w 647700"/>
                <a:gd name="connsiteY8" fmla="*/ 638175 h 985837"/>
                <a:gd name="connsiteX9" fmla="*/ 542925 w 647700"/>
                <a:gd name="connsiteY9" fmla="*/ 616744 h 985837"/>
                <a:gd name="connsiteX10" fmla="*/ 531019 w 647700"/>
                <a:gd name="connsiteY10" fmla="*/ 590550 h 985837"/>
                <a:gd name="connsiteX11" fmla="*/ 528638 w 647700"/>
                <a:gd name="connsiteY11" fmla="*/ 566737 h 985837"/>
                <a:gd name="connsiteX12" fmla="*/ 552450 w 647700"/>
                <a:gd name="connsiteY12" fmla="*/ 573881 h 985837"/>
                <a:gd name="connsiteX13" fmla="*/ 545307 w 647700"/>
                <a:gd name="connsiteY13" fmla="*/ 547687 h 985837"/>
                <a:gd name="connsiteX14" fmla="*/ 564357 w 647700"/>
                <a:gd name="connsiteY14" fmla="*/ 519112 h 985837"/>
                <a:gd name="connsiteX15" fmla="*/ 588169 w 647700"/>
                <a:gd name="connsiteY15" fmla="*/ 495300 h 985837"/>
                <a:gd name="connsiteX16" fmla="*/ 626269 w 647700"/>
                <a:gd name="connsiteY16" fmla="*/ 485775 h 985837"/>
                <a:gd name="connsiteX17" fmla="*/ 647700 w 647700"/>
                <a:gd name="connsiteY17" fmla="*/ 490537 h 985837"/>
                <a:gd name="connsiteX18" fmla="*/ 645319 w 647700"/>
                <a:gd name="connsiteY18" fmla="*/ 476250 h 985837"/>
                <a:gd name="connsiteX19" fmla="*/ 628650 w 647700"/>
                <a:gd name="connsiteY19" fmla="*/ 464344 h 985837"/>
                <a:gd name="connsiteX20" fmla="*/ 614363 w 647700"/>
                <a:gd name="connsiteY20" fmla="*/ 435769 h 985837"/>
                <a:gd name="connsiteX21" fmla="*/ 597694 w 647700"/>
                <a:gd name="connsiteY21" fmla="*/ 435769 h 985837"/>
                <a:gd name="connsiteX22" fmla="*/ 614363 w 647700"/>
                <a:gd name="connsiteY22" fmla="*/ 416719 h 985837"/>
                <a:gd name="connsiteX23" fmla="*/ 642938 w 647700"/>
                <a:gd name="connsiteY23" fmla="*/ 388144 h 985837"/>
                <a:gd name="connsiteX24" fmla="*/ 647700 w 647700"/>
                <a:gd name="connsiteY24" fmla="*/ 369094 h 985837"/>
                <a:gd name="connsiteX25" fmla="*/ 631032 w 647700"/>
                <a:gd name="connsiteY25" fmla="*/ 297656 h 985837"/>
                <a:gd name="connsiteX26" fmla="*/ 626269 w 647700"/>
                <a:gd name="connsiteY26" fmla="*/ 271462 h 985837"/>
                <a:gd name="connsiteX27" fmla="*/ 611982 w 647700"/>
                <a:gd name="connsiteY27" fmla="*/ 245269 h 985837"/>
                <a:gd name="connsiteX28" fmla="*/ 595313 w 647700"/>
                <a:gd name="connsiteY28" fmla="*/ 233362 h 985837"/>
                <a:gd name="connsiteX29" fmla="*/ 595313 w 647700"/>
                <a:gd name="connsiteY29" fmla="*/ 211931 h 985837"/>
                <a:gd name="connsiteX30" fmla="*/ 578644 w 647700"/>
                <a:gd name="connsiteY30" fmla="*/ 197644 h 985837"/>
                <a:gd name="connsiteX31" fmla="*/ 566738 w 647700"/>
                <a:gd name="connsiteY31" fmla="*/ 188119 h 985837"/>
                <a:gd name="connsiteX32" fmla="*/ 566738 w 647700"/>
                <a:gd name="connsiteY32" fmla="*/ 135731 h 985837"/>
                <a:gd name="connsiteX33" fmla="*/ 533400 w 647700"/>
                <a:gd name="connsiteY33" fmla="*/ 104775 h 985837"/>
                <a:gd name="connsiteX34" fmla="*/ 523875 w 647700"/>
                <a:gd name="connsiteY34" fmla="*/ 92869 h 985837"/>
                <a:gd name="connsiteX35" fmla="*/ 528638 w 647700"/>
                <a:gd name="connsiteY35" fmla="*/ 71437 h 985837"/>
                <a:gd name="connsiteX36" fmla="*/ 514350 w 647700"/>
                <a:gd name="connsiteY36" fmla="*/ 47625 h 985837"/>
                <a:gd name="connsiteX37" fmla="*/ 550069 w 647700"/>
                <a:gd name="connsiteY37" fmla="*/ 26194 h 985837"/>
                <a:gd name="connsiteX38" fmla="*/ 511969 w 647700"/>
                <a:gd name="connsiteY38" fmla="*/ 0 h 985837"/>
                <a:gd name="connsiteX39" fmla="*/ 490538 w 647700"/>
                <a:gd name="connsiteY39" fmla="*/ 45244 h 985837"/>
                <a:gd name="connsiteX40" fmla="*/ 452438 w 647700"/>
                <a:gd name="connsiteY40" fmla="*/ 69056 h 985837"/>
                <a:gd name="connsiteX41" fmla="*/ 431007 w 647700"/>
                <a:gd name="connsiteY41" fmla="*/ 92869 h 985837"/>
                <a:gd name="connsiteX42" fmla="*/ 383382 w 647700"/>
                <a:gd name="connsiteY42" fmla="*/ 92869 h 985837"/>
                <a:gd name="connsiteX43" fmla="*/ 323850 w 647700"/>
                <a:gd name="connsiteY43" fmla="*/ 92869 h 985837"/>
                <a:gd name="connsiteX44" fmla="*/ 314326 w 647700"/>
                <a:gd name="connsiteY44" fmla="*/ 100012 h 985837"/>
                <a:gd name="connsiteX45" fmla="*/ 273844 w 647700"/>
                <a:gd name="connsiteY45" fmla="*/ 128587 h 985837"/>
                <a:gd name="connsiteX46" fmla="*/ 197644 w 647700"/>
                <a:gd name="connsiteY46" fmla="*/ 119062 h 985837"/>
                <a:gd name="connsiteX47" fmla="*/ 176213 w 647700"/>
                <a:gd name="connsiteY47" fmla="*/ 90487 h 985837"/>
                <a:gd name="connsiteX48" fmla="*/ 104775 w 647700"/>
                <a:gd name="connsiteY48" fmla="*/ 111919 h 985837"/>
                <a:gd name="connsiteX49" fmla="*/ 107157 w 647700"/>
                <a:gd name="connsiteY49" fmla="*/ 38100 h 985837"/>
                <a:gd name="connsiteX50" fmla="*/ 52388 w 647700"/>
                <a:gd name="connsiteY50" fmla="*/ 16669 h 985837"/>
                <a:gd name="connsiteX51" fmla="*/ 33338 w 647700"/>
                <a:gd name="connsiteY51" fmla="*/ 78581 h 985837"/>
                <a:gd name="connsiteX52" fmla="*/ 14288 w 647700"/>
                <a:gd name="connsiteY52" fmla="*/ 145256 h 985837"/>
                <a:gd name="connsiteX53" fmla="*/ 14288 w 647700"/>
                <a:gd name="connsiteY53" fmla="*/ 159544 h 985837"/>
                <a:gd name="connsiteX54" fmla="*/ 30956 w 647700"/>
                <a:gd name="connsiteY54" fmla="*/ 216694 h 985837"/>
                <a:gd name="connsiteX55" fmla="*/ 0 w 647700"/>
                <a:gd name="connsiteY55" fmla="*/ 254794 h 985837"/>
                <a:gd name="connsiteX56" fmla="*/ 2382 w 647700"/>
                <a:gd name="connsiteY56" fmla="*/ 269081 h 985837"/>
                <a:gd name="connsiteX57" fmla="*/ 35719 w 647700"/>
                <a:gd name="connsiteY57" fmla="*/ 276225 h 985837"/>
                <a:gd name="connsiteX58" fmla="*/ 64293 w 647700"/>
                <a:gd name="connsiteY58" fmla="*/ 242887 h 985837"/>
                <a:gd name="connsiteX59" fmla="*/ 145257 w 647700"/>
                <a:gd name="connsiteY59" fmla="*/ 366712 h 985837"/>
                <a:gd name="connsiteX60" fmla="*/ 126207 w 647700"/>
                <a:gd name="connsiteY60" fmla="*/ 381000 h 985837"/>
                <a:gd name="connsiteX61" fmla="*/ 102394 w 647700"/>
                <a:gd name="connsiteY61" fmla="*/ 392906 h 985837"/>
                <a:gd name="connsiteX62" fmla="*/ 71438 w 647700"/>
                <a:gd name="connsiteY62" fmla="*/ 392906 h 985837"/>
                <a:gd name="connsiteX63" fmla="*/ 71438 w 647700"/>
                <a:gd name="connsiteY63" fmla="*/ 421481 h 985837"/>
                <a:gd name="connsiteX64" fmla="*/ 52388 w 647700"/>
                <a:gd name="connsiteY64" fmla="*/ 438150 h 985837"/>
                <a:gd name="connsiteX65" fmla="*/ 73819 w 647700"/>
                <a:gd name="connsiteY65" fmla="*/ 445294 h 985837"/>
                <a:gd name="connsiteX66" fmla="*/ 64294 w 647700"/>
                <a:gd name="connsiteY66" fmla="*/ 454819 h 985837"/>
                <a:gd name="connsiteX67" fmla="*/ 50007 w 647700"/>
                <a:gd name="connsiteY67" fmla="*/ 466725 h 985837"/>
                <a:gd name="connsiteX68" fmla="*/ 61913 w 647700"/>
                <a:gd name="connsiteY68" fmla="*/ 519112 h 985837"/>
                <a:gd name="connsiteX69" fmla="*/ 38100 w 647700"/>
                <a:gd name="connsiteY69" fmla="*/ 550069 h 985837"/>
                <a:gd name="connsiteX70" fmla="*/ 21432 w 647700"/>
                <a:gd name="connsiteY70" fmla="*/ 583406 h 985837"/>
                <a:gd name="connsiteX71" fmla="*/ 45244 w 647700"/>
                <a:gd name="connsiteY71" fmla="*/ 600075 h 985837"/>
                <a:gd name="connsiteX72" fmla="*/ 4763 w 647700"/>
                <a:gd name="connsiteY72" fmla="*/ 619125 h 985837"/>
                <a:gd name="connsiteX73" fmla="*/ 30957 w 647700"/>
                <a:gd name="connsiteY73" fmla="*/ 659606 h 985837"/>
                <a:gd name="connsiteX74" fmla="*/ 64294 w 647700"/>
                <a:gd name="connsiteY74" fmla="*/ 659606 h 985837"/>
                <a:gd name="connsiteX75" fmla="*/ 80963 w 647700"/>
                <a:gd name="connsiteY75" fmla="*/ 700087 h 985837"/>
                <a:gd name="connsiteX76" fmla="*/ 80963 w 647700"/>
                <a:gd name="connsiteY76" fmla="*/ 752475 h 985837"/>
                <a:gd name="connsiteX77" fmla="*/ 107157 w 647700"/>
                <a:gd name="connsiteY77" fmla="*/ 776287 h 985837"/>
                <a:gd name="connsiteX78" fmla="*/ 107157 w 647700"/>
                <a:gd name="connsiteY78" fmla="*/ 800100 h 985837"/>
                <a:gd name="connsiteX79" fmla="*/ 102394 w 647700"/>
                <a:gd name="connsiteY79" fmla="*/ 828675 h 985837"/>
                <a:gd name="connsiteX80" fmla="*/ 85725 w 647700"/>
                <a:gd name="connsiteY80" fmla="*/ 864394 h 985837"/>
                <a:gd name="connsiteX81" fmla="*/ 116682 w 647700"/>
                <a:gd name="connsiteY81" fmla="*/ 864394 h 985837"/>
                <a:gd name="connsiteX82" fmla="*/ 145257 w 647700"/>
                <a:gd name="connsiteY82" fmla="*/ 864394 h 985837"/>
                <a:gd name="connsiteX83" fmla="*/ 164307 w 647700"/>
                <a:gd name="connsiteY83" fmla="*/ 850106 h 985837"/>
                <a:gd name="connsiteX84" fmla="*/ 180975 w 647700"/>
                <a:gd name="connsiteY84" fmla="*/ 826294 h 985837"/>
                <a:gd name="connsiteX85" fmla="*/ 200025 w 647700"/>
                <a:gd name="connsiteY85" fmla="*/ 826294 h 985837"/>
                <a:gd name="connsiteX86" fmla="*/ 221457 w 647700"/>
                <a:gd name="connsiteY86" fmla="*/ 850106 h 985837"/>
                <a:gd name="connsiteX87" fmla="*/ 238125 w 647700"/>
                <a:gd name="connsiteY87" fmla="*/ 873919 h 985837"/>
                <a:gd name="connsiteX88" fmla="*/ 271463 w 647700"/>
                <a:gd name="connsiteY88" fmla="*/ 873919 h 985837"/>
                <a:gd name="connsiteX89" fmla="*/ 295275 w 647700"/>
                <a:gd name="connsiteY89" fmla="*/ 883444 h 985837"/>
                <a:gd name="connsiteX90" fmla="*/ 323850 w 647700"/>
                <a:gd name="connsiteY90" fmla="*/ 892969 h 985837"/>
                <a:gd name="connsiteX91" fmla="*/ 345282 w 647700"/>
                <a:gd name="connsiteY91" fmla="*/ 883444 h 985837"/>
                <a:gd name="connsiteX92" fmla="*/ 371475 w 647700"/>
                <a:gd name="connsiteY92" fmla="*/ 873919 h 985837"/>
                <a:gd name="connsiteX93" fmla="*/ 373857 w 647700"/>
                <a:gd name="connsiteY93" fmla="*/ 900112 h 985837"/>
                <a:gd name="connsiteX94" fmla="*/ 371475 w 647700"/>
                <a:gd name="connsiteY94" fmla="*/ 926306 h 985837"/>
                <a:gd name="connsiteX95" fmla="*/ 350044 w 647700"/>
                <a:gd name="connsiteY95" fmla="*/ 933450 h 985837"/>
                <a:gd name="connsiteX96" fmla="*/ 328613 w 647700"/>
                <a:gd name="connsiteY96" fmla="*/ 962024 h 985837"/>
                <a:gd name="connsiteX97" fmla="*/ 338138 w 647700"/>
                <a:gd name="connsiteY97" fmla="*/ 985837 h 985837"/>
                <a:gd name="connsiteX98" fmla="*/ 381000 w 647700"/>
                <a:gd name="connsiteY98" fmla="*/ 954881 h 985837"/>
                <a:gd name="connsiteX99" fmla="*/ 419100 w 647700"/>
                <a:gd name="connsiteY99" fmla="*/ 966787 h 985837"/>
                <a:gd name="connsiteX100" fmla="*/ 438150 w 647700"/>
                <a:gd name="connsiteY100" fmla="*/ 971550 h 985837"/>
                <a:gd name="connsiteX101" fmla="*/ 447675 w 647700"/>
                <a:gd name="connsiteY101" fmla="*/ 947737 h 985837"/>
                <a:gd name="connsiteX102" fmla="*/ 507207 w 647700"/>
                <a:gd name="connsiteY102" fmla="*/ 926306 h 985837"/>
                <a:gd name="connsiteX103" fmla="*/ 538163 w 647700"/>
                <a:gd name="connsiteY103" fmla="*/ 916781 h 985837"/>
                <a:gd name="connsiteX104" fmla="*/ 585788 w 647700"/>
                <a:gd name="connsiteY104" fmla="*/ 869156 h 985837"/>
                <a:gd name="connsiteX0" fmla="*/ 585788 w 647700"/>
                <a:gd name="connsiteY0" fmla="*/ 869156 h 985837"/>
                <a:gd name="connsiteX1" fmla="*/ 583407 w 647700"/>
                <a:gd name="connsiteY1" fmla="*/ 800100 h 985837"/>
                <a:gd name="connsiteX2" fmla="*/ 602457 w 647700"/>
                <a:gd name="connsiteY2" fmla="*/ 788194 h 985837"/>
                <a:gd name="connsiteX3" fmla="*/ 571500 w 647700"/>
                <a:gd name="connsiteY3" fmla="*/ 754856 h 985837"/>
                <a:gd name="connsiteX4" fmla="*/ 554832 w 647700"/>
                <a:gd name="connsiteY4" fmla="*/ 728662 h 985837"/>
                <a:gd name="connsiteX5" fmla="*/ 547688 w 647700"/>
                <a:gd name="connsiteY5" fmla="*/ 697706 h 985837"/>
                <a:gd name="connsiteX6" fmla="*/ 533400 w 647700"/>
                <a:gd name="connsiteY6" fmla="*/ 671512 h 985837"/>
                <a:gd name="connsiteX7" fmla="*/ 538163 w 647700"/>
                <a:gd name="connsiteY7" fmla="*/ 664369 h 985837"/>
                <a:gd name="connsiteX8" fmla="*/ 511969 w 647700"/>
                <a:gd name="connsiteY8" fmla="*/ 638175 h 985837"/>
                <a:gd name="connsiteX9" fmla="*/ 542925 w 647700"/>
                <a:gd name="connsiteY9" fmla="*/ 616744 h 985837"/>
                <a:gd name="connsiteX10" fmla="*/ 531019 w 647700"/>
                <a:gd name="connsiteY10" fmla="*/ 590550 h 985837"/>
                <a:gd name="connsiteX11" fmla="*/ 528638 w 647700"/>
                <a:gd name="connsiteY11" fmla="*/ 566737 h 985837"/>
                <a:gd name="connsiteX12" fmla="*/ 552450 w 647700"/>
                <a:gd name="connsiteY12" fmla="*/ 573881 h 985837"/>
                <a:gd name="connsiteX13" fmla="*/ 545307 w 647700"/>
                <a:gd name="connsiteY13" fmla="*/ 547687 h 985837"/>
                <a:gd name="connsiteX14" fmla="*/ 564357 w 647700"/>
                <a:gd name="connsiteY14" fmla="*/ 519112 h 985837"/>
                <a:gd name="connsiteX15" fmla="*/ 588169 w 647700"/>
                <a:gd name="connsiteY15" fmla="*/ 495300 h 985837"/>
                <a:gd name="connsiteX16" fmla="*/ 626269 w 647700"/>
                <a:gd name="connsiteY16" fmla="*/ 485775 h 985837"/>
                <a:gd name="connsiteX17" fmla="*/ 647700 w 647700"/>
                <a:gd name="connsiteY17" fmla="*/ 490537 h 985837"/>
                <a:gd name="connsiteX18" fmla="*/ 645319 w 647700"/>
                <a:gd name="connsiteY18" fmla="*/ 476250 h 985837"/>
                <a:gd name="connsiteX19" fmla="*/ 628650 w 647700"/>
                <a:gd name="connsiteY19" fmla="*/ 464344 h 985837"/>
                <a:gd name="connsiteX20" fmla="*/ 614363 w 647700"/>
                <a:gd name="connsiteY20" fmla="*/ 435769 h 985837"/>
                <a:gd name="connsiteX21" fmla="*/ 597694 w 647700"/>
                <a:gd name="connsiteY21" fmla="*/ 435769 h 985837"/>
                <a:gd name="connsiteX22" fmla="*/ 614363 w 647700"/>
                <a:gd name="connsiteY22" fmla="*/ 416719 h 985837"/>
                <a:gd name="connsiteX23" fmla="*/ 642938 w 647700"/>
                <a:gd name="connsiteY23" fmla="*/ 388144 h 985837"/>
                <a:gd name="connsiteX24" fmla="*/ 647700 w 647700"/>
                <a:gd name="connsiteY24" fmla="*/ 369094 h 985837"/>
                <a:gd name="connsiteX25" fmla="*/ 631032 w 647700"/>
                <a:gd name="connsiteY25" fmla="*/ 297656 h 985837"/>
                <a:gd name="connsiteX26" fmla="*/ 626269 w 647700"/>
                <a:gd name="connsiteY26" fmla="*/ 271462 h 985837"/>
                <a:gd name="connsiteX27" fmla="*/ 611982 w 647700"/>
                <a:gd name="connsiteY27" fmla="*/ 245269 h 985837"/>
                <a:gd name="connsiteX28" fmla="*/ 595313 w 647700"/>
                <a:gd name="connsiteY28" fmla="*/ 233362 h 985837"/>
                <a:gd name="connsiteX29" fmla="*/ 595313 w 647700"/>
                <a:gd name="connsiteY29" fmla="*/ 211931 h 985837"/>
                <a:gd name="connsiteX30" fmla="*/ 578644 w 647700"/>
                <a:gd name="connsiteY30" fmla="*/ 197644 h 985837"/>
                <a:gd name="connsiteX31" fmla="*/ 566738 w 647700"/>
                <a:gd name="connsiteY31" fmla="*/ 188119 h 985837"/>
                <a:gd name="connsiteX32" fmla="*/ 566738 w 647700"/>
                <a:gd name="connsiteY32" fmla="*/ 135731 h 985837"/>
                <a:gd name="connsiteX33" fmla="*/ 533400 w 647700"/>
                <a:gd name="connsiteY33" fmla="*/ 104775 h 985837"/>
                <a:gd name="connsiteX34" fmla="*/ 523875 w 647700"/>
                <a:gd name="connsiteY34" fmla="*/ 92869 h 985837"/>
                <a:gd name="connsiteX35" fmla="*/ 528638 w 647700"/>
                <a:gd name="connsiteY35" fmla="*/ 71437 h 985837"/>
                <a:gd name="connsiteX36" fmla="*/ 514350 w 647700"/>
                <a:gd name="connsiteY36" fmla="*/ 47625 h 985837"/>
                <a:gd name="connsiteX37" fmla="*/ 550069 w 647700"/>
                <a:gd name="connsiteY37" fmla="*/ 26194 h 985837"/>
                <a:gd name="connsiteX38" fmla="*/ 511969 w 647700"/>
                <a:gd name="connsiteY38" fmla="*/ 0 h 985837"/>
                <a:gd name="connsiteX39" fmla="*/ 490538 w 647700"/>
                <a:gd name="connsiteY39" fmla="*/ 45244 h 985837"/>
                <a:gd name="connsiteX40" fmla="*/ 452438 w 647700"/>
                <a:gd name="connsiteY40" fmla="*/ 69056 h 985837"/>
                <a:gd name="connsiteX41" fmla="*/ 431007 w 647700"/>
                <a:gd name="connsiteY41" fmla="*/ 92869 h 985837"/>
                <a:gd name="connsiteX42" fmla="*/ 383382 w 647700"/>
                <a:gd name="connsiteY42" fmla="*/ 92869 h 985837"/>
                <a:gd name="connsiteX43" fmla="*/ 323850 w 647700"/>
                <a:gd name="connsiteY43" fmla="*/ 92869 h 985837"/>
                <a:gd name="connsiteX44" fmla="*/ 314326 w 647700"/>
                <a:gd name="connsiteY44" fmla="*/ 100012 h 985837"/>
                <a:gd name="connsiteX45" fmla="*/ 273844 w 647700"/>
                <a:gd name="connsiteY45" fmla="*/ 128587 h 985837"/>
                <a:gd name="connsiteX46" fmla="*/ 197644 w 647700"/>
                <a:gd name="connsiteY46" fmla="*/ 119062 h 985837"/>
                <a:gd name="connsiteX47" fmla="*/ 176213 w 647700"/>
                <a:gd name="connsiteY47" fmla="*/ 90487 h 985837"/>
                <a:gd name="connsiteX48" fmla="*/ 104775 w 647700"/>
                <a:gd name="connsiteY48" fmla="*/ 111919 h 985837"/>
                <a:gd name="connsiteX49" fmla="*/ 107157 w 647700"/>
                <a:gd name="connsiteY49" fmla="*/ 38100 h 985837"/>
                <a:gd name="connsiteX50" fmla="*/ 52388 w 647700"/>
                <a:gd name="connsiteY50" fmla="*/ 16669 h 985837"/>
                <a:gd name="connsiteX51" fmla="*/ 33338 w 647700"/>
                <a:gd name="connsiteY51" fmla="*/ 78581 h 985837"/>
                <a:gd name="connsiteX52" fmla="*/ 14288 w 647700"/>
                <a:gd name="connsiteY52" fmla="*/ 145256 h 985837"/>
                <a:gd name="connsiteX53" fmla="*/ 14288 w 647700"/>
                <a:gd name="connsiteY53" fmla="*/ 159544 h 985837"/>
                <a:gd name="connsiteX54" fmla="*/ 30956 w 647700"/>
                <a:gd name="connsiteY54" fmla="*/ 216694 h 985837"/>
                <a:gd name="connsiteX55" fmla="*/ 0 w 647700"/>
                <a:gd name="connsiteY55" fmla="*/ 254794 h 985837"/>
                <a:gd name="connsiteX56" fmla="*/ 2382 w 647700"/>
                <a:gd name="connsiteY56" fmla="*/ 269081 h 985837"/>
                <a:gd name="connsiteX57" fmla="*/ 35719 w 647700"/>
                <a:gd name="connsiteY57" fmla="*/ 276225 h 985837"/>
                <a:gd name="connsiteX58" fmla="*/ 64293 w 647700"/>
                <a:gd name="connsiteY58" fmla="*/ 242887 h 985837"/>
                <a:gd name="connsiteX59" fmla="*/ 145257 w 647700"/>
                <a:gd name="connsiteY59" fmla="*/ 366712 h 985837"/>
                <a:gd name="connsiteX60" fmla="*/ 126207 w 647700"/>
                <a:gd name="connsiteY60" fmla="*/ 381000 h 985837"/>
                <a:gd name="connsiteX61" fmla="*/ 102394 w 647700"/>
                <a:gd name="connsiteY61" fmla="*/ 392906 h 985837"/>
                <a:gd name="connsiteX62" fmla="*/ 71438 w 647700"/>
                <a:gd name="connsiteY62" fmla="*/ 392906 h 985837"/>
                <a:gd name="connsiteX63" fmla="*/ 71438 w 647700"/>
                <a:gd name="connsiteY63" fmla="*/ 421481 h 985837"/>
                <a:gd name="connsiteX64" fmla="*/ 52388 w 647700"/>
                <a:gd name="connsiteY64" fmla="*/ 438150 h 985837"/>
                <a:gd name="connsiteX65" fmla="*/ 73819 w 647700"/>
                <a:gd name="connsiteY65" fmla="*/ 445294 h 985837"/>
                <a:gd name="connsiteX66" fmla="*/ 64294 w 647700"/>
                <a:gd name="connsiteY66" fmla="*/ 454819 h 985837"/>
                <a:gd name="connsiteX67" fmla="*/ 50007 w 647700"/>
                <a:gd name="connsiteY67" fmla="*/ 466725 h 985837"/>
                <a:gd name="connsiteX68" fmla="*/ 61913 w 647700"/>
                <a:gd name="connsiteY68" fmla="*/ 519112 h 985837"/>
                <a:gd name="connsiteX69" fmla="*/ 38100 w 647700"/>
                <a:gd name="connsiteY69" fmla="*/ 550069 h 985837"/>
                <a:gd name="connsiteX70" fmla="*/ 21432 w 647700"/>
                <a:gd name="connsiteY70" fmla="*/ 583406 h 985837"/>
                <a:gd name="connsiteX71" fmla="*/ 45244 w 647700"/>
                <a:gd name="connsiteY71" fmla="*/ 600075 h 985837"/>
                <a:gd name="connsiteX72" fmla="*/ 4763 w 647700"/>
                <a:gd name="connsiteY72" fmla="*/ 619125 h 985837"/>
                <a:gd name="connsiteX73" fmla="*/ 30957 w 647700"/>
                <a:gd name="connsiteY73" fmla="*/ 659606 h 985837"/>
                <a:gd name="connsiteX74" fmla="*/ 64294 w 647700"/>
                <a:gd name="connsiteY74" fmla="*/ 659606 h 985837"/>
                <a:gd name="connsiteX75" fmla="*/ 80963 w 647700"/>
                <a:gd name="connsiteY75" fmla="*/ 700087 h 985837"/>
                <a:gd name="connsiteX76" fmla="*/ 80963 w 647700"/>
                <a:gd name="connsiteY76" fmla="*/ 752475 h 985837"/>
                <a:gd name="connsiteX77" fmla="*/ 107157 w 647700"/>
                <a:gd name="connsiteY77" fmla="*/ 776287 h 985837"/>
                <a:gd name="connsiteX78" fmla="*/ 107157 w 647700"/>
                <a:gd name="connsiteY78" fmla="*/ 800100 h 985837"/>
                <a:gd name="connsiteX79" fmla="*/ 102394 w 647700"/>
                <a:gd name="connsiteY79" fmla="*/ 828675 h 985837"/>
                <a:gd name="connsiteX80" fmla="*/ 85725 w 647700"/>
                <a:gd name="connsiteY80" fmla="*/ 864394 h 985837"/>
                <a:gd name="connsiteX81" fmla="*/ 116682 w 647700"/>
                <a:gd name="connsiteY81" fmla="*/ 864394 h 985837"/>
                <a:gd name="connsiteX82" fmla="*/ 145257 w 647700"/>
                <a:gd name="connsiteY82" fmla="*/ 864394 h 985837"/>
                <a:gd name="connsiteX83" fmla="*/ 164307 w 647700"/>
                <a:gd name="connsiteY83" fmla="*/ 850106 h 985837"/>
                <a:gd name="connsiteX84" fmla="*/ 180975 w 647700"/>
                <a:gd name="connsiteY84" fmla="*/ 826294 h 985837"/>
                <a:gd name="connsiteX85" fmla="*/ 200025 w 647700"/>
                <a:gd name="connsiteY85" fmla="*/ 826294 h 985837"/>
                <a:gd name="connsiteX86" fmla="*/ 221457 w 647700"/>
                <a:gd name="connsiteY86" fmla="*/ 850106 h 985837"/>
                <a:gd name="connsiteX87" fmla="*/ 238125 w 647700"/>
                <a:gd name="connsiteY87" fmla="*/ 873919 h 985837"/>
                <a:gd name="connsiteX88" fmla="*/ 271463 w 647700"/>
                <a:gd name="connsiteY88" fmla="*/ 873919 h 985837"/>
                <a:gd name="connsiteX89" fmla="*/ 295275 w 647700"/>
                <a:gd name="connsiteY89" fmla="*/ 883444 h 985837"/>
                <a:gd name="connsiteX90" fmla="*/ 323850 w 647700"/>
                <a:gd name="connsiteY90" fmla="*/ 892969 h 985837"/>
                <a:gd name="connsiteX91" fmla="*/ 345282 w 647700"/>
                <a:gd name="connsiteY91" fmla="*/ 883444 h 985837"/>
                <a:gd name="connsiteX92" fmla="*/ 371475 w 647700"/>
                <a:gd name="connsiteY92" fmla="*/ 873919 h 985837"/>
                <a:gd name="connsiteX93" fmla="*/ 373857 w 647700"/>
                <a:gd name="connsiteY93" fmla="*/ 900112 h 985837"/>
                <a:gd name="connsiteX94" fmla="*/ 371475 w 647700"/>
                <a:gd name="connsiteY94" fmla="*/ 926306 h 985837"/>
                <a:gd name="connsiteX95" fmla="*/ 350044 w 647700"/>
                <a:gd name="connsiteY95" fmla="*/ 933450 h 985837"/>
                <a:gd name="connsiteX96" fmla="*/ 328613 w 647700"/>
                <a:gd name="connsiteY96" fmla="*/ 962024 h 985837"/>
                <a:gd name="connsiteX97" fmla="*/ 338138 w 647700"/>
                <a:gd name="connsiteY97" fmla="*/ 985837 h 985837"/>
                <a:gd name="connsiteX98" fmla="*/ 381000 w 647700"/>
                <a:gd name="connsiteY98" fmla="*/ 954881 h 985837"/>
                <a:gd name="connsiteX99" fmla="*/ 419100 w 647700"/>
                <a:gd name="connsiteY99" fmla="*/ 966787 h 985837"/>
                <a:gd name="connsiteX100" fmla="*/ 438150 w 647700"/>
                <a:gd name="connsiteY100" fmla="*/ 971550 h 985837"/>
                <a:gd name="connsiteX101" fmla="*/ 447675 w 647700"/>
                <a:gd name="connsiteY101" fmla="*/ 947737 h 985837"/>
                <a:gd name="connsiteX102" fmla="*/ 507207 w 647700"/>
                <a:gd name="connsiteY102" fmla="*/ 926306 h 985837"/>
                <a:gd name="connsiteX103" fmla="*/ 538163 w 647700"/>
                <a:gd name="connsiteY103" fmla="*/ 916781 h 985837"/>
                <a:gd name="connsiteX104" fmla="*/ 552450 w 647700"/>
                <a:gd name="connsiteY104" fmla="*/ 876300 h 985837"/>
                <a:gd name="connsiteX105" fmla="*/ 585788 w 647700"/>
                <a:gd name="connsiteY105" fmla="*/ 869156 h 98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647700" h="985837">
                  <a:moveTo>
                    <a:pt x="585788" y="869156"/>
                  </a:moveTo>
                  <a:cubicBezTo>
                    <a:pt x="584994" y="846137"/>
                    <a:pt x="584201" y="823119"/>
                    <a:pt x="583407" y="800100"/>
                  </a:cubicBezTo>
                  <a:lnTo>
                    <a:pt x="602457" y="788194"/>
                  </a:lnTo>
                  <a:lnTo>
                    <a:pt x="571500" y="754856"/>
                  </a:lnTo>
                  <a:lnTo>
                    <a:pt x="554832" y="728662"/>
                  </a:lnTo>
                  <a:lnTo>
                    <a:pt x="547688" y="697706"/>
                  </a:lnTo>
                  <a:lnTo>
                    <a:pt x="533400" y="671512"/>
                  </a:lnTo>
                  <a:lnTo>
                    <a:pt x="538163" y="664369"/>
                  </a:lnTo>
                  <a:lnTo>
                    <a:pt x="511969" y="638175"/>
                  </a:lnTo>
                  <a:lnTo>
                    <a:pt x="542925" y="616744"/>
                  </a:lnTo>
                  <a:lnTo>
                    <a:pt x="531019" y="590550"/>
                  </a:lnTo>
                  <a:lnTo>
                    <a:pt x="528638" y="566737"/>
                  </a:lnTo>
                  <a:lnTo>
                    <a:pt x="552450" y="573881"/>
                  </a:lnTo>
                  <a:lnTo>
                    <a:pt x="545307" y="547687"/>
                  </a:lnTo>
                  <a:lnTo>
                    <a:pt x="564357" y="519112"/>
                  </a:lnTo>
                  <a:lnTo>
                    <a:pt x="588169" y="495300"/>
                  </a:lnTo>
                  <a:lnTo>
                    <a:pt x="626269" y="485775"/>
                  </a:lnTo>
                  <a:lnTo>
                    <a:pt x="647700" y="490537"/>
                  </a:lnTo>
                  <a:lnTo>
                    <a:pt x="645319" y="476250"/>
                  </a:lnTo>
                  <a:lnTo>
                    <a:pt x="628650" y="464344"/>
                  </a:lnTo>
                  <a:lnTo>
                    <a:pt x="614363" y="435769"/>
                  </a:lnTo>
                  <a:lnTo>
                    <a:pt x="597694" y="435769"/>
                  </a:lnTo>
                  <a:lnTo>
                    <a:pt x="614363" y="416719"/>
                  </a:lnTo>
                  <a:lnTo>
                    <a:pt x="642938" y="388144"/>
                  </a:lnTo>
                  <a:lnTo>
                    <a:pt x="647700" y="369094"/>
                  </a:lnTo>
                  <a:lnTo>
                    <a:pt x="631032" y="297656"/>
                  </a:lnTo>
                  <a:lnTo>
                    <a:pt x="626269" y="271462"/>
                  </a:lnTo>
                  <a:lnTo>
                    <a:pt x="611982" y="245269"/>
                  </a:lnTo>
                  <a:lnTo>
                    <a:pt x="595313" y="233362"/>
                  </a:lnTo>
                  <a:lnTo>
                    <a:pt x="595313" y="211931"/>
                  </a:lnTo>
                  <a:lnTo>
                    <a:pt x="578644" y="197644"/>
                  </a:lnTo>
                  <a:lnTo>
                    <a:pt x="566738" y="188119"/>
                  </a:lnTo>
                  <a:lnTo>
                    <a:pt x="566738" y="135731"/>
                  </a:lnTo>
                  <a:lnTo>
                    <a:pt x="533400" y="104775"/>
                  </a:lnTo>
                  <a:lnTo>
                    <a:pt x="523875" y="92869"/>
                  </a:lnTo>
                  <a:lnTo>
                    <a:pt x="528638" y="71437"/>
                  </a:lnTo>
                  <a:lnTo>
                    <a:pt x="514350" y="47625"/>
                  </a:lnTo>
                  <a:lnTo>
                    <a:pt x="550069" y="26194"/>
                  </a:lnTo>
                  <a:lnTo>
                    <a:pt x="511969" y="0"/>
                  </a:lnTo>
                  <a:lnTo>
                    <a:pt x="490538" y="45244"/>
                  </a:lnTo>
                  <a:lnTo>
                    <a:pt x="452438" y="69056"/>
                  </a:lnTo>
                  <a:lnTo>
                    <a:pt x="431007" y="92869"/>
                  </a:lnTo>
                  <a:lnTo>
                    <a:pt x="383382" y="92869"/>
                  </a:lnTo>
                  <a:lnTo>
                    <a:pt x="323850" y="92869"/>
                  </a:lnTo>
                  <a:lnTo>
                    <a:pt x="314326" y="100012"/>
                  </a:lnTo>
                  <a:lnTo>
                    <a:pt x="273844" y="128587"/>
                  </a:lnTo>
                  <a:lnTo>
                    <a:pt x="197644" y="119062"/>
                  </a:lnTo>
                  <a:lnTo>
                    <a:pt x="176213" y="90487"/>
                  </a:lnTo>
                  <a:lnTo>
                    <a:pt x="104775" y="111919"/>
                  </a:lnTo>
                  <a:lnTo>
                    <a:pt x="107157" y="38100"/>
                  </a:lnTo>
                  <a:lnTo>
                    <a:pt x="52388" y="16669"/>
                  </a:lnTo>
                  <a:lnTo>
                    <a:pt x="33338" y="78581"/>
                  </a:lnTo>
                  <a:lnTo>
                    <a:pt x="14288" y="145256"/>
                  </a:lnTo>
                  <a:lnTo>
                    <a:pt x="14288" y="159544"/>
                  </a:lnTo>
                  <a:lnTo>
                    <a:pt x="30956" y="216694"/>
                  </a:lnTo>
                  <a:lnTo>
                    <a:pt x="0" y="254794"/>
                  </a:lnTo>
                  <a:lnTo>
                    <a:pt x="2382" y="269081"/>
                  </a:lnTo>
                  <a:lnTo>
                    <a:pt x="35719" y="276225"/>
                  </a:lnTo>
                  <a:cubicBezTo>
                    <a:pt x="49212" y="265112"/>
                    <a:pt x="57944" y="256382"/>
                    <a:pt x="64293" y="242887"/>
                  </a:cubicBezTo>
                  <a:lnTo>
                    <a:pt x="145257" y="366712"/>
                  </a:lnTo>
                  <a:lnTo>
                    <a:pt x="126207" y="381000"/>
                  </a:lnTo>
                  <a:lnTo>
                    <a:pt x="102394" y="392906"/>
                  </a:lnTo>
                  <a:lnTo>
                    <a:pt x="71438" y="392906"/>
                  </a:lnTo>
                  <a:lnTo>
                    <a:pt x="71438" y="421481"/>
                  </a:lnTo>
                  <a:lnTo>
                    <a:pt x="52388" y="438150"/>
                  </a:lnTo>
                  <a:lnTo>
                    <a:pt x="73819" y="445294"/>
                  </a:lnTo>
                  <a:cubicBezTo>
                    <a:pt x="69057" y="449263"/>
                    <a:pt x="69056" y="450850"/>
                    <a:pt x="64294" y="454819"/>
                  </a:cubicBezTo>
                  <a:lnTo>
                    <a:pt x="50007" y="466725"/>
                  </a:lnTo>
                  <a:lnTo>
                    <a:pt x="61913" y="519112"/>
                  </a:lnTo>
                  <a:lnTo>
                    <a:pt x="38100" y="550069"/>
                  </a:lnTo>
                  <a:lnTo>
                    <a:pt x="21432" y="583406"/>
                  </a:lnTo>
                  <a:lnTo>
                    <a:pt x="45244" y="600075"/>
                  </a:lnTo>
                  <a:lnTo>
                    <a:pt x="4763" y="619125"/>
                  </a:lnTo>
                  <a:lnTo>
                    <a:pt x="30957" y="659606"/>
                  </a:lnTo>
                  <a:lnTo>
                    <a:pt x="64294" y="659606"/>
                  </a:lnTo>
                  <a:lnTo>
                    <a:pt x="80963" y="700087"/>
                  </a:lnTo>
                  <a:lnTo>
                    <a:pt x="80963" y="752475"/>
                  </a:lnTo>
                  <a:lnTo>
                    <a:pt x="107157" y="776287"/>
                  </a:lnTo>
                  <a:lnTo>
                    <a:pt x="107157" y="800100"/>
                  </a:lnTo>
                  <a:lnTo>
                    <a:pt x="102394" y="828675"/>
                  </a:lnTo>
                  <a:lnTo>
                    <a:pt x="85725" y="864394"/>
                  </a:lnTo>
                  <a:lnTo>
                    <a:pt x="116682" y="864394"/>
                  </a:lnTo>
                  <a:lnTo>
                    <a:pt x="145257" y="864394"/>
                  </a:lnTo>
                  <a:lnTo>
                    <a:pt x="164307" y="850106"/>
                  </a:lnTo>
                  <a:lnTo>
                    <a:pt x="180975" y="826294"/>
                  </a:lnTo>
                  <a:lnTo>
                    <a:pt x="200025" y="826294"/>
                  </a:lnTo>
                  <a:lnTo>
                    <a:pt x="221457" y="850106"/>
                  </a:lnTo>
                  <a:lnTo>
                    <a:pt x="238125" y="873919"/>
                  </a:lnTo>
                  <a:lnTo>
                    <a:pt x="271463" y="873919"/>
                  </a:lnTo>
                  <a:lnTo>
                    <a:pt x="295275" y="883444"/>
                  </a:lnTo>
                  <a:lnTo>
                    <a:pt x="323850" y="892969"/>
                  </a:lnTo>
                  <a:lnTo>
                    <a:pt x="345282" y="883444"/>
                  </a:lnTo>
                  <a:lnTo>
                    <a:pt x="371475" y="873919"/>
                  </a:lnTo>
                  <a:lnTo>
                    <a:pt x="373857" y="900112"/>
                  </a:lnTo>
                  <a:lnTo>
                    <a:pt x="371475" y="926306"/>
                  </a:lnTo>
                  <a:lnTo>
                    <a:pt x="350044" y="933450"/>
                  </a:lnTo>
                  <a:lnTo>
                    <a:pt x="328613" y="962024"/>
                  </a:lnTo>
                  <a:lnTo>
                    <a:pt x="338138" y="985837"/>
                  </a:lnTo>
                  <a:lnTo>
                    <a:pt x="381000" y="954881"/>
                  </a:lnTo>
                  <a:lnTo>
                    <a:pt x="419100" y="966787"/>
                  </a:lnTo>
                  <a:lnTo>
                    <a:pt x="438150" y="971550"/>
                  </a:lnTo>
                  <a:lnTo>
                    <a:pt x="447675" y="947737"/>
                  </a:lnTo>
                  <a:lnTo>
                    <a:pt x="507207" y="926306"/>
                  </a:lnTo>
                  <a:lnTo>
                    <a:pt x="538163" y="916781"/>
                  </a:lnTo>
                  <a:cubicBezTo>
                    <a:pt x="546894" y="909637"/>
                    <a:pt x="543719" y="883444"/>
                    <a:pt x="552450" y="876300"/>
                  </a:cubicBezTo>
                  <a:cubicBezTo>
                    <a:pt x="559594" y="867569"/>
                    <a:pt x="578644" y="877887"/>
                    <a:pt x="585788" y="86915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700">
                <a:latin typeface="Arial Narrow" pitchFamily="34" charset="0"/>
              </a:endParaRPr>
            </a:p>
          </p:txBody>
        </p:sp>
        <p:sp>
          <p:nvSpPr>
            <p:cNvPr id="70" name="Ханты-Мансийский а. о."/>
            <p:cNvSpPr/>
            <p:nvPr/>
          </p:nvSpPr>
          <p:spPr>
            <a:xfrm>
              <a:off x="6210300" y="6372225"/>
              <a:ext cx="2890838" cy="1662113"/>
            </a:xfrm>
            <a:custGeom>
              <a:avLst/>
              <a:gdLst>
                <a:gd name="connsiteX0" fmla="*/ 1719262 w 2893219"/>
                <a:gd name="connsiteY0" fmla="*/ 1650207 h 1657350"/>
                <a:gd name="connsiteX1" fmla="*/ 1781175 w 2893219"/>
                <a:gd name="connsiteY1" fmla="*/ 1578769 h 1657350"/>
                <a:gd name="connsiteX2" fmla="*/ 1774031 w 2893219"/>
                <a:gd name="connsiteY2" fmla="*/ 1538288 h 1657350"/>
                <a:gd name="connsiteX3" fmla="*/ 1828800 w 2893219"/>
                <a:gd name="connsiteY3" fmla="*/ 1457325 h 1657350"/>
                <a:gd name="connsiteX4" fmla="*/ 1881187 w 2893219"/>
                <a:gd name="connsiteY4" fmla="*/ 1457325 h 1657350"/>
                <a:gd name="connsiteX5" fmla="*/ 1888331 w 2893219"/>
                <a:gd name="connsiteY5" fmla="*/ 1393032 h 1657350"/>
                <a:gd name="connsiteX6" fmla="*/ 1897856 w 2893219"/>
                <a:gd name="connsiteY6" fmla="*/ 1362075 h 1657350"/>
                <a:gd name="connsiteX7" fmla="*/ 1881187 w 2893219"/>
                <a:gd name="connsiteY7" fmla="*/ 1338263 h 1657350"/>
                <a:gd name="connsiteX8" fmla="*/ 1912144 w 2893219"/>
                <a:gd name="connsiteY8" fmla="*/ 1312069 h 1657350"/>
                <a:gd name="connsiteX9" fmla="*/ 1893094 w 2893219"/>
                <a:gd name="connsiteY9" fmla="*/ 1271588 h 1657350"/>
                <a:gd name="connsiteX10" fmla="*/ 1924050 w 2893219"/>
                <a:gd name="connsiteY10" fmla="*/ 1243013 h 1657350"/>
                <a:gd name="connsiteX11" fmla="*/ 1916906 w 2893219"/>
                <a:gd name="connsiteY11" fmla="*/ 1221582 h 1657350"/>
                <a:gd name="connsiteX12" fmla="*/ 1940719 w 2893219"/>
                <a:gd name="connsiteY12" fmla="*/ 1178719 h 1657350"/>
                <a:gd name="connsiteX13" fmla="*/ 1997869 w 2893219"/>
                <a:gd name="connsiteY13" fmla="*/ 1181100 h 1657350"/>
                <a:gd name="connsiteX14" fmla="*/ 2035969 w 2893219"/>
                <a:gd name="connsiteY14" fmla="*/ 1197769 h 1657350"/>
                <a:gd name="connsiteX15" fmla="*/ 2064544 w 2893219"/>
                <a:gd name="connsiteY15" fmla="*/ 1183482 h 1657350"/>
                <a:gd name="connsiteX16" fmla="*/ 2097881 w 2893219"/>
                <a:gd name="connsiteY16" fmla="*/ 1195388 h 1657350"/>
                <a:gd name="connsiteX17" fmla="*/ 2133600 w 2893219"/>
                <a:gd name="connsiteY17" fmla="*/ 1190625 h 1657350"/>
                <a:gd name="connsiteX18" fmla="*/ 2174081 w 2893219"/>
                <a:gd name="connsiteY18" fmla="*/ 1190625 h 1657350"/>
                <a:gd name="connsiteX19" fmla="*/ 2183606 w 2893219"/>
                <a:gd name="connsiteY19" fmla="*/ 1223963 h 1657350"/>
                <a:gd name="connsiteX20" fmla="*/ 2233612 w 2893219"/>
                <a:gd name="connsiteY20" fmla="*/ 1212057 h 1657350"/>
                <a:gd name="connsiteX21" fmla="*/ 2271712 w 2893219"/>
                <a:gd name="connsiteY21" fmla="*/ 1212057 h 1657350"/>
                <a:gd name="connsiteX22" fmla="*/ 2328862 w 2893219"/>
                <a:gd name="connsiteY22" fmla="*/ 1190625 h 1657350"/>
                <a:gd name="connsiteX23" fmla="*/ 2352675 w 2893219"/>
                <a:gd name="connsiteY23" fmla="*/ 1197769 h 1657350"/>
                <a:gd name="connsiteX24" fmla="*/ 2376487 w 2893219"/>
                <a:gd name="connsiteY24" fmla="*/ 1226344 h 1657350"/>
                <a:gd name="connsiteX25" fmla="*/ 2426494 w 2893219"/>
                <a:gd name="connsiteY25" fmla="*/ 1226344 h 1657350"/>
                <a:gd name="connsiteX26" fmla="*/ 2445544 w 2893219"/>
                <a:gd name="connsiteY26" fmla="*/ 1221582 h 1657350"/>
                <a:gd name="connsiteX27" fmla="*/ 2488406 w 2893219"/>
                <a:gd name="connsiteY27" fmla="*/ 1252538 h 1657350"/>
                <a:gd name="connsiteX28" fmla="*/ 2500312 w 2893219"/>
                <a:gd name="connsiteY28" fmla="*/ 1228725 h 1657350"/>
                <a:gd name="connsiteX29" fmla="*/ 2512219 w 2893219"/>
                <a:gd name="connsiteY29" fmla="*/ 1204913 h 1657350"/>
                <a:gd name="connsiteX30" fmla="*/ 2597944 w 2893219"/>
                <a:gd name="connsiteY30" fmla="*/ 1133475 h 1657350"/>
                <a:gd name="connsiteX31" fmla="*/ 2636044 w 2893219"/>
                <a:gd name="connsiteY31" fmla="*/ 1135857 h 1657350"/>
                <a:gd name="connsiteX32" fmla="*/ 2676525 w 2893219"/>
                <a:gd name="connsiteY32" fmla="*/ 1181100 h 1657350"/>
                <a:gd name="connsiteX33" fmla="*/ 2709862 w 2893219"/>
                <a:gd name="connsiteY33" fmla="*/ 1173957 h 1657350"/>
                <a:gd name="connsiteX34" fmla="*/ 2736056 w 2893219"/>
                <a:gd name="connsiteY34" fmla="*/ 1150144 h 1657350"/>
                <a:gd name="connsiteX35" fmla="*/ 2867025 w 2893219"/>
                <a:gd name="connsiteY35" fmla="*/ 1073944 h 1657350"/>
                <a:gd name="connsiteX36" fmla="*/ 2857500 w 2893219"/>
                <a:gd name="connsiteY36" fmla="*/ 1064419 h 1657350"/>
                <a:gd name="connsiteX37" fmla="*/ 2893219 w 2893219"/>
                <a:gd name="connsiteY37" fmla="*/ 1023938 h 1657350"/>
                <a:gd name="connsiteX38" fmla="*/ 2859881 w 2893219"/>
                <a:gd name="connsiteY38" fmla="*/ 1004888 h 1657350"/>
                <a:gd name="connsiteX39" fmla="*/ 2826544 w 2893219"/>
                <a:gd name="connsiteY39" fmla="*/ 995363 h 1657350"/>
                <a:gd name="connsiteX40" fmla="*/ 2805112 w 2893219"/>
                <a:gd name="connsiteY40" fmla="*/ 973932 h 1657350"/>
                <a:gd name="connsiteX41" fmla="*/ 2786062 w 2893219"/>
                <a:gd name="connsiteY41" fmla="*/ 969169 h 1657350"/>
                <a:gd name="connsiteX42" fmla="*/ 2747962 w 2893219"/>
                <a:gd name="connsiteY42" fmla="*/ 952500 h 1657350"/>
                <a:gd name="connsiteX43" fmla="*/ 2731294 w 2893219"/>
                <a:gd name="connsiteY43" fmla="*/ 926307 h 1657350"/>
                <a:gd name="connsiteX44" fmla="*/ 2726531 w 2893219"/>
                <a:gd name="connsiteY44" fmla="*/ 881063 h 1657350"/>
                <a:gd name="connsiteX45" fmla="*/ 2724150 w 2893219"/>
                <a:gd name="connsiteY45" fmla="*/ 859632 h 1657350"/>
                <a:gd name="connsiteX46" fmla="*/ 2705100 w 2893219"/>
                <a:gd name="connsiteY46" fmla="*/ 838200 h 1657350"/>
                <a:gd name="connsiteX47" fmla="*/ 2686050 w 2893219"/>
                <a:gd name="connsiteY47" fmla="*/ 823913 h 1657350"/>
                <a:gd name="connsiteX48" fmla="*/ 2674144 w 2893219"/>
                <a:gd name="connsiteY48" fmla="*/ 812007 h 1657350"/>
                <a:gd name="connsiteX49" fmla="*/ 2657475 w 2893219"/>
                <a:gd name="connsiteY49" fmla="*/ 783432 h 1657350"/>
                <a:gd name="connsiteX50" fmla="*/ 2628900 w 2893219"/>
                <a:gd name="connsiteY50" fmla="*/ 804863 h 1657350"/>
                <a:gd name="connsiteX51" fmla="*/ 2607469 w 2893219"/>
                <a:gd name="connsiteY51" fmla="*/ 804863 h 1657350"/>
                <a:gd name="connsiteX52" fmla="*/ 2586037 w 2893219"/>
                <a:gd name="connsiteY52" fmla="*/ 795338 h 1657350"/>
                <a:gd name="connsiteX53" fmla="*/ 2555081 w 2893219"/>
                <a:gd name="connsiteY53" fmla="*/ 771525 h 1657350"/>
                <a:gd name="connsiteX54" fmla="*/ 2538412 w 2893219"/>
                <a:gd name="connsiteY54" fmla="*/ 752475 h 1657350"/>
                <a:gd name="connsiteX55" fmla="*/ 2538412 w 2893219"/>
                <a:gd name="connsiteY55" fmla="*/ 752475 h 1657350"/>
                <a:gd name="connsiteX56" fmla="*/ 2509837 w 2893219"/>
                <a:gd name="connsiteY56" fmla="*/ 738188 h 1657350"/>
                <a:gd name="connsiteX57" fmla="*/ 2488406 w 2893219"/>
                <a:gd name="connsiteY57" fmla="*/ 719138 h 1657350"/>
                <a:gd name="connsiteX58" fmla="*/ 2459831 w 2893219"/>
                <a:gd name="connsiteY58" fmla="*/ 740569 h 1657350"/>
                <a:gd name="connsiteX59" fmla="*/ 2438400 w 2893219"/>
                <a:gd name="connsiteY59" fmla="*/ 752475 h 1657350"/>
                <a:gd name="connsiteX60" fmla="*/ 2402681 w 2893219"/>
                <a:gd name="connsiteY60" fmla="*/ 719138 h 1657350"/>
                <a:gd name="connsiteX61" fmla="*/ 2369344 w 2893219"/>
                <a:gd name="connsiteY61" fmla="*/ 685800 h 1657350"/>
                <a:gd name="connsiteX62" fmla="*/ 2362200 w 2893219"/>
                <a:gd name="connsiteY62" fmla="*/ 657225 h 1657350"/>
                <a:gd name="connsiteX63" fmla="*/ 2362200 w 2893219"/>
                <a:gd name="connsiteY63" fmla="*/ 657225 h 1657350"/>
                <a:gd name="connsiteX64" fmla="*/ 2338387 w 2893219"/>
                <a:gd name="connsiteY64" fmla="*/ 623888 h 1657350"/>
                <a:gd name="connsiteX65" fmla="*/ 2316956 w 2893219"/>
                <a:gd name="connsiteY65" fmla="*/ 661988 h 1657350"/>
                <a:gd name="connsiteX66" fmla="*/ 2312194 w 2893219"/>
                <a:gd name="connsiteY66" fmla="*/ 688182 h 1657350"/>
                <a:gd name="connsiteX67" fmla="*/ 2274094 w 2893219"/>
                <a:gd name="connsiteY67" fmla="*/ 709613 h 1657350"/>
                <a:gd name="connsiteX68" fmla="*/ 2257425 w 2893219"/>
                <a:gd name="connsiteY68" fmla="*/ 728663 h 1657350"/>
                <a:gd name="connsiteX69" fmla="*/ 2226469 w 2893219"/>
                <a:gd name="connsiteY69" fmla="*/ 735807 h 1657350"/>
                <a:gd name="connsiteX70" fmla="*/ 2228850 w 2893219"/>
                <a:gd name="connsiteY70" fmla="*/ 778669 h 1657350"/>
                <a:gd name="connsiteX71" fmla="*/ 2157412 w 2893219"/>
                <a:gd name="connsiteY71" fmla="*/ 778669 h 1657350"/>
                <a:gd name="connsiteX72" fmla="*/ 2069306 w 2893219"/>
                <a:gd name="connsiteY72" fmla="*/ 781050 h 1657350"/>
                <a:gd name="connsiteX73" fmla="*/ 2040731 w 2893219"/>
                <a:gd name="connsiteY73" fmla="*/ 807244 h 1657350"/>
                <a:gd name="connsiteX74" fmla="*/ 2019300 w 2893219"/>
                <a:gd name="connsiteY74" fmla="*/ 785813 h 1657350"/>
                <a:gd name="connsiteX75" fmla="*/ 1966912 w 2893219"/>
                <a:gd name="connsiteY75" fmla="*/ 754857 h 1657350"/>
                <a:gd name="connsiteX76" fmla="*/ 1933575 w 2893219"/>
                <a:gd name="connsiteY76" fmla="*/ 726282 h 1657350"/>
                <a:gd name="connsiteX77" fmla="*/ 1926431 w 2893219"/>
                <a:gd name="connsiteY77" fmla="*/ 695325 h 1657350"/>
                <a:gd name="connsiteX78" fmla="*/ 1907381 w 2893219"/>
                <a:gd name="connsiteY78" fmla="*/ 676275 h 1657350"/>
                <a:gd name="connsiteX79" fmla="*/ 1876425 w 2893219"/>
                <a:gd name="connsiteY79" fmla="*/ 676275 h 1657350"/>
                <a:gd name="connsiteX80" fmla="*/ 1864519 w 2893219"/>
                <a:gd name="connsiteY80" fmla="*/ 695325 h 1657350"/>
                <a:gd name="connsiteX81" fmla="*/ 1854994 w 2893219"/>
                <a:gd name="connsiteY81" fmla="*/ 695325 h 1657350"/>
                <a:gd name="connsiteX82" fmla="*/ 1826419 w 2893219"/>
                <a:gd name="connsiteY82" fmla="*/ 666750 h 1657350"/>
                <a:gd name="connsiteX83" fmla="*/ 1781175 w 2893219"/>
                <a:gd name="connsiteY83" fmla="*/ 657225 h 1657350"/>
                <a:gd name="connsiteX84" fmla="*/ 1740694 w 2893219"/>
                <a:gd name="connsiteY84" fmla="*/ 664369 h 1657350"/>
                <a:gd name="connsiteX85" fmla="*/ 1712119 w 2893219"/>
                <a:gd name="connsiteY85" fmla="*/ 669132 h 1657350"/>
                <a:gd name="connsiteX86" fmla="*/ 1693069 w 2893219"/>
                <a:gd name="connsiteY86" fmla="*/ 681038 h 1657350"/>
                <a:gd name="connsiteX87" fmla="*/ 1666875 w 2893219"/>
                <a:gd name="connsiteY87" fmla="*/ 676275 h 1657350"/>
                <a:gd name="connsiteX88" fmla="*/ 1631156 w 2893219"/>
                <a:gd name="connsiteY88" fmla="*/ 654844 h 1657350"/>
                <a:gd name="connsiteX89" fmla="*/ 1604962 w 2893219"/>
                <a:gd name="connsiteY89" fmla="*/ 640557 h 1657350"/>
                <a:gd name="connsiteX90" fmla="*/ 1566862 w 2893219"/>
                <a:gd name="connsiteY90" fmla="*/ 640557 h 1657350"/>
                <a:gd name="connsiteX91" fmla="*/ 1538287 w 2893219"/>
                <a:gd name="connsiteY91" fmla="*/ 635794 h 1657350"/>
                <a:gd name="connsiteX92" fmla="*/ 1526381 w 2893219"/>
                <a:gd name="connsiteY92" fmla="*/ 614363 h 1657350"/>
                <a:gd name="connsiteX93" fmla="*/ 1507331 w 2893219"/>
                <a:gd name="connsiteY93" fmla="*/ 590550 h 1657350"/>
                <a:gd name="connsiteX94" fmla="*/ 1493044 w 2893219"/>
                <a:gd name="connsiteY94" fmla="*/ 581025 h 1657350"/>
                <a:gd name="connsiteX95" fmla="*/ 1471612 w 2893219"/>
                <a:gd name="connsiteY95" fmla="*/ 583407 h 1657350"/>
                <a:gd name="connsiteX96" fmla="*/ 1457325 w 2893219"/>
                <a:gd name="connsiteY96" fmla="*/ 602457 h 1657350"/>
                <a:gd name="connsiteX97" fmla="*/ 1457325 w 2893219"/>
                <a:gd name="connsiteY97" fmla="*/ 602457 h 1657350"/>
                <a:gd name="connsiteX98" fmla="*/ 1407319 w 2893219"/>
                <a:gd name="connsiteY98" fmla="*/ 609600 h 1657350"/>
                <a:gd name="connsiteX99" fmla="*/ 1385887 w 2893219"/>
                <a:gd name="connsiteY99" fmla="*/ 611982 h 1657350"/>
                <a:gd name="connsiteX100" fmla="*/ 1345406 w 2893219"/>
                <a:gd name="connsiteY100" fmla="*/ 623888 h 1657350"/>
                <a:gd name="connsiteX101" fmla="*/ 1333500 w 2893219"/>
                <a:gd name="connsiteY101" fmla="*/ 633413 h 1657350"/>
                <a:gd name="connsiteX102" fmla="*/ 1331119 w 2893219"/>
                <a:gd name="connsiteY102" fmla="*/ 571500 h 1657350"/>
                <a:gd name="connsiteX103" fmla="*/ 1326356 w 2893219"/>
                <a:gd name="connsiteY103" fmla="*/ 533400 h 1657350"/>
                <a:gd name="connsiteX104" fmla="*/ 1319212 w 2893219"/>
                <a:gd name="connsiteY104" fmla="*/ 521494 h 1657350"/>
                <a:gd name="connsiteX105" fmla="*/ 1283494 w 2893219"/>
                <a:gd name="connsiteY105" fmla="*/ 516732 h 1657350"/>
                <a:gd name="connsiteX106" fmla="*/ 1252537 w 2893219"/>
                <a:gd name="connsiteY106" fmla="*/ 502444 h 1657350"/>
                <a:gd name="connsiteX107" fmla="*/ 1231106 w 2893219"/>
                <a:gd name="connsiteY107" fmla="*/ 466725 h 1657350"/>
                <a:gd name="connsiteX108" fmla="*/ 1226344 w 2893219"/>
                <a:gd name="connsiteY108" fmla="*/ 438150 h 1657350"/>
                <a:gd name="connsiteX109" fmla="*/ 1259681 w 2893219"/>
                <a:gd name="connsiteY109" fmla="*/ 409575 h 1657350"/>
                <a:gd name="connsiteX110" fmla="*/ 1223962 w 2893219"/>
                <a:gd name="connsiteY110" fmla="*/ 373857 h 1657350"/>
                <a:gd name="connsiteX111" fmla="*/ 1200150 w 2893219"/>
                <a:gd name="connsiteY111" fmla="*/ 369094 h 1657350"/>
                <a:gd name="connsiteX112" fmla="*/ 1193006 w 2893219"/>
                <a:gd name="connsiteY112" fmla="*/ 357188 h 1657350"/>
                <a:gd name="connsiteX113" fmla="*/ 1157287 w 2893219"/>
                <a:gd name="connsiteY113" fmla="*/ 354807 h 1657350"/>
                <a:gd name="connsiteX114" fmla="*/ 1131094 w 2893219"/>
                <a:gd name="connsiteY114" fmla="*/ 347663 h 1657350"/>
                <a:gd name="connsiteX115" fmla="*/ 1119187 w 2893219"/>
                <a:gd name="connsiteY115" fmla="*/ 330994 h 1657350"/>
                <a:gd name="connsiteX116" fmla="*/ 1095375 w 2893219"/>
                <a:gd name="connsiteY116" fmla="*/ 340519 h 1657350"/>
                <a:gd name="connsiteX117" fmla="*/ 1088231 w 2893219"/>
                <a:gd name="connsiteY117" fmla="*/ 316707 h 1657350"/>
                <a:gd name="connsiteX118" fmla="*/ 1040606 w 2893219"/>
                <a:gd name="connsiteY118" fmla="*/ 328613 h 1657350"/>
                <a:gd name="connsiteX119" fmla="*/ 1052512 w 2893219"/>
                <a:gd name="connsiteY119" fmla="*/ 357188 h 1657350"/>
                <a:gd name="connsiteX120" fmla="*/ 1038225 w 2893219"/>
                <a:gd name="connsiteY120" fmla="*/ 378619 h 1657350"/>
                <a:gd name="connsiteX121" fmla="*/ 1031081 w 2893219"/>
                <a:gd name="connsiteY121" fmla="*/ 381000 h 1657350"/>
                <a:gd name="connsiteX122" fmla="*/ 1000125 w 2893219"/>
                <a:gd name="connsiteY122" fmla="*/ 361950 h 1657350"/>
                <a:gd name="connsiteX123" fmla="*/ 973931 w 2893219"/>
                <a:gd name="connsiteY123" fmla="*/ 385763 h 1657350"/>
                <a:gd name="connsiteX124" fmla="*/ 950119 w 2893219"/>
                <a:gd name="connsiteY124" fmla="*/ 404813 h 1657350"/>
                <a:gd name="connsiteX125" fmla="*/ 921544 w 2893219"/>
                <a:gd name="connsiteY125" fmla="*/ 428625 h 1657350"/>
                <a:gd name="connsiteX126" fmla="*/ 888206 w 2893219"/>
                <a:gd name="connsiteY126" fmla="*/ 411957 h 1657350"/>
                <a:gd name="connsiteX127" fmla="*/ 871537 w 2893219"/>
                <a:gd name="connsiteY127" fmla="*/ 409575 h 1657350"/>
                <a:gd name="connsiteX128" fmla="*/ 862012 w 2893219"/>
                <a:gd name="connsiteY128" fmla="*/ 411957 h 1657350"/>
                <a:gd name="connsiteX129" fmla="*/ 847725 w 2893219"/>
                <a:gd name="connsiteY129" fmla="*/ 392907 h 1657350"/>
                <a:gd name="connsiteX130" fmla="*/ 826294 w 2893219"/>
                <a:gd name="connsiteY130" fmla="*/ 385763 h 1657350"/>
                <a:gd name="connsiteX131" fmla="*/ 823912 w 2893219"/>
                <a:gd name="connsiteY131" fmla="*/ 354807 h 1657350"/>
                <a:gd name="connsiteX132" fmla="*/ 826294 w 2893219"/>
                <a:gd name="connsiteY132" fmla="*/ 330994 h 1657350"/>
                <a:gd name="connsiteX133" fmla="*/ 831056 w 2893219"/>
                <a:gd name="connsiteY133" fmla="*/ 319088 h 1657350"/>
                <a:gd name="connsiteX134" fmla="*/ 800100 w 2893219"/>
                <a:gd name="connsiteY134" fmla="*/ 295275 h 1657350"/>
                <a:gd name="connsiteX135" fmla="*/ 778669 w 2893219"/>
                <a:gd name="connsiteY135" fmla="*/ 304800 h 1657350"/>
                <a:gd name="connsiteX136" fmla="*/ 745331 w 2893219"/>
                <a:gd name="connsiteY136" fmla="*/ 288132 h 1657350"/>
                <a:gd name="connsiteX137" fmla="*/ 711994 w 2893219"/>
                <a:gd name="connsiteY137" fmla="*/ 304800 h 1657350"/>
                <a:gd name="connsiteX138" fmla="*/ 664369 w 2893219"/>
                <a:gd name="connsiteY138" fmla="*/ 302419 h 1657350"/>
                <a:gd name="connsiteX139" fmla="*/ 628650 w 2893219"/>
                <a:gd name="connsiteY139" fmla="*/ 314325 h 1657350"/>
                <a:gd name="connsiteX140" fmla="*/ 600075 w 2893219"/>
                <a:gd name="connsiteY140" fmla="*/ 328613 h 1657350"/>
                <a:gd name="connsiteX141" fmla="*/ 571500 w 2893219"/>
                <a:gd name="connsiteY141" fmla="*/ 328613 h 1657350"/>
                <a:gd name="connsiteX142" fmla="*/ 547687 w 2893219"/>
                <a:gd name="connsiteY142" fmla="*/ 345282 h 1657350"/>
                <a:gd name="connsiteX143" fmla="*/ 519112 w 2893219"/>
                <a:gd name="connsiteY143" fmla="*/ 345282 h 1657350"/>
                <a:gd name="connsiteX144" fmla="*/ 488156 w 2893219"/>
                <a:gd name="connsiteY144" fmla="*/ 366713 h 1657350"/>
                <a:gd name="connsiteX145" fmla="*/ 454819 w 2893219"/>
                <a:gd name="connsiteY145" fmla="*/ 366713 h 1657350"/>
                <a:gd name="connsiteX146" fmla="*/ 454819 w 2893219"/>
                <a:gd name="connsiteY146" fmla="*/ 333375 h 1657350"/>
                <a:gd name="connsiteX147" fmla="*/ 447675 w 2893219"/>
                <a:gd name="connsiteY147" fmla="*/ 311944 h 1657350"/>
                <a:gd name="connsiteX148" fmla="*/ 416719 w 2893219"/>
                <a:gd name="connsiteY148" fmla="*/ 316707 h 1657350"/>
                <a:gd name="connsiteX149" fmla="*/ 392906 w 2893219"/>
                <a:gd name="connsiteY149" fmla="*/ 319088 h 1657350"/>
                <a:gd name="connsiteX150" fmla="*/ 357187 w 2893219"/>
                <a:gd name="connsiteY150" fmla="*/ 295275 h 1657350"/>
                <a:gd name="connsiteX151" fmla="*/ 361950 w 2893219"/>
                <a:gd name="connsiteY151" fmla="*/ 280988 h 1657350"/>
                <a:gd name="connsiteX152" fmla="*/ 388144 w 2893219"/>
                <a:gd name="connsiteY152" fmla="*/ 259557 h 1657350"/>
                <a:gd name="connsiteX153" fmla="*/ 371475 w 2893219"/>
                <a:gd name="connsiteY153" fmla="*/ 211932 h 1657350"/>
                <a:gd name="connsiteX154" fmla="*/ 383381 w 2893219"/>
                <a:gd name="connsiteY154" fmla="*/ 188119 h 1657350"/>
                <a:gd name="connsiteX155" fmla="*/ 385762 w 2893219"/>
                <a:gd name="connsiteY155" fmla="*/ 147638 h 1657350"/>
                <a:gd name="connsiteX156" fmla="*/ 385762 w 2893219"/>
                <a:gd name="connsiteY156" fmla="*/ 114300 h 1657350"/>
                <a:gd name="connsiteX157" fmla="*/ 369094 w 2893219"/>
                <a:gd name="connsiteY157" fmla="*/ 107157 h 1657350"/>
                <a:gd name="connsiteX158" fmla="*/ 345281 w 2893219"/>
                <a:gd name="connsiteY158" fmla="*/ 100013 h 1657350"/>
                <a:gd name="connsiteX159" fmla="*/ 333375 w 2893219"/>
                <a:gd name="connsiteY159" fmla="*/ 83344 h 1657350"/>
                <a:gd name="connsiteX160" fmla="*/ 335756 w 2893219"/>
                <a:gd name="connsiteY160" fmla="*/ 57150 h 1657350"/>
                <a:gd name="connsiteX161" fmla="*/ 319087 w 2893219"/>
                <a:gd name="connsiteY161" fmla="*/ 35719 h 1657350"/>
                <a:gd name="connsiteX162" fmla="*/ 288131 w 2893219"/>
                <a:gd name="connsiteY162" fmla="*/ 0 h 1657350"/>
                <a:gd name="connsiteX163" fmla="*/ 252412 w 2893219"/>
                <a:gd name="connsiteY163" fmla="*/ 28575 h 1657350"/>
                <a:gd name="connsiteX164" fmla="*/ 235744 w 2893219"/>
                <a:gd name="connsiteY164" fmla="*/ 73819 h 1657350"/>
                <a:gd name="connsiteX165" fmla="*/ 219075 w 2893219"/>
                <a:gd name="connsiteY165" fmla="*/ 109538 h 1657350"/>
                <a:gd name="connsiteX166" fmla="*/ 223837 w 2893219"/>
                <a:gd name="connsiteY166" fmla="*/ 128588 h 1657350"/>
                <a:gd name="connsiteX167" fmla="*/ 192881 w 2893219"/>
                <a:gd name="connsiteY167" fmla="*/ 152400 h 1657350"/>
                <a:gd name="connsiteX168" fmla="*/ 169069 w 2893219"/>
                <a:gd name="connsiteY168" fmla="*/ 178594 h 1657350"/>
                <a:gd name="connsiteX169" fmla="*/ 161925 w 2893219"/>
                <a:gd name="connsiteY169" fmla="*/ 202407 h 1657350"/>
                <a:gd name="connsiteX170" fmla="*/ 138112 w 2893219"/>
                <a:gd name="connsiteY170" fmla="*/ 214313 h 1657350"/>
                <a:gd name="connsiteX171" fmla="*/ 116681 w 2893219"/>
                <a:gd name="connsiteY171" fmla="*/ 164307 h 1657350"/>
                <a:gd name="connsiteX172" fmla="*/ 90487 w 2893219"/>
                <a:gd name="connsiteY172" fmla="*/ 188119 h 1657350"/>
                <a:gd name="connsiteX173" fmla="*/ 54769 w 2893219"/>
                <a:gd name="connsiteY173" fmla="*/ 209550 h 1657350"/>
                <a:gd name="connsiteX174" fmla="*/ 35719 w 2893219"/>
                <a:gd name="connsiteY174" fmla="*/ 242888 h 1657350"/>
                <a:gd name="connsiteX175" fmla="*/ 42862 w 2893219"/>
                <a:gd name="connsiteY175" fmla="*/ 280988 h 1657350"/>
                <a:gd name="connsiteX176" fmla="*/ 23812 w 2893219"/>
                <a:gd name="connsiteY176" fmla="*/ 323850 h 1657350"/>
                <a:gd name="connsiteX177" fmla="*/ 30956 w 2893219"/>
                <a:gd name="connsiteY177" fmla="*/ 340519 h 1657350"/>
                <a:gd name="connsiteX178" fmla="*/ 28575 w 2893219"/>
                <a:gd name="connsiteY178" fmla="*/ 385763 h 1657350"/>
                <a:gd name="connsiteX179" fmla="*/ 69056 w 2893219"/>
                <a:gd name="connsiteY179" fmla="*/ 421482 h 1657350"/>
                <a:gd name="connsiteX180" fmla="*/ 26194 w 2893219"/>
                <a:gd name="connsiteY180" fmla="*/ 471488 h 1657350"/>
                <a:gd name="connsiteX181" fmla="*/ 26194 w 2893219"/>
                <a:gd name="connsiteY181" fmla="*/ 502444 h 1657350"/>
                <a:gd name="connsiteX182" fmla="*/ 19050 w 2893219"/>
                <a:gd name="connsiteY182" fmla="*/ 542925 h 1657350"/>
                <a:gd name="connsiteX183" fmla="*/ 9525 w 2893219"/>
                <a:gd name="connsiteY183" fmla="*/ 590550 h 1657350"/>
                <a:gd name="connsiteX184" fmla="*/ 11906 w 2893219"/>
                <a:gd name="connsiteY184" fmla="*/ 614363 h 1657350"/>
                <a:gd name="connsiteX185" fmla="*/ 0 w 2893219"/>
                <a:gd name="connsiteY185" fmla="*/ 657225 h 1657350"/>
                <a:gd name="connsiteX186" fmla="*/ 0 w 2893219"/>
                <a:gd name="connsiteY186" fmla="*/ 681038 h 1657350"/>
                <a:gd name="connsiteX187" fmla="*/ 11906 w 2893219"/>
                <a:gd name="connsiteY187" fmla="*/ 711994 h 1657350"/>
                <a:gd name="connsiteX188" fmla="*/ 16669 w 2893219"/>
                <a:gd name="connsiteY188" fmla="*/ 740569 h 1657350"/>
                <a:gd name="connsiteX189" fmla="*/ 19050 w 2893219"/>
                <a:gd name="connsiteY189" fmla="*/ 776288 h 1657350"/>
                <a:gd name="connsiteX190" fmla="*/ 30956 w 2893219"/>
                <a:gd name="connsiteY190" fmla="*/ 797719 h 1657350"/>
                <a:gd name="connsiteX191" fmla="*/ 33337 w 2893219"/>
                <a:gd name="connsiteY191" fmla="*/ 835819 h 1657350"/>
                <a:gd name="connsiteX192" fmla="*/ 19050 w 2893219"/>
                <a:gd name="connsiteY192" fmla="*/ 871538 h 1657350"/>
                <a:gd name="connsiteX193" fmla="*/ 11906 w 2893219"/>
                <a:gd name="connsiteY193" fmla="*/ 883444 h 1657350"/>
                <a:gd name="connsiteX194" fmla="*/ 19050 w 2893219"/>
                <a:gd name="connsiteY194" fmla="*/ 935832 h 1657350"/>
                <a:gd name="connsiteX195" fmla="*/ 76200 w 2893219"/>
                <a:gd name="connsiteY195" fmla="*/ 947738 h 1657350"/>
                <a:gd name="connsiteX196" fmla="*/ 71437 w 2893219"/>
                <a:gd name="connsiteY196" fmla="*/ 985838 h 1657350"/>
                <a:gd name="connsiteX197" fmla="*/ 121444 w 2893219"/>
                <a:gd name="connsiteY197" fmla="*/ 981075 h 1657350"/>
                <a:gd name="connsiteX198" fmla="*/ 173831 w 2893219"/>
                <a:gd name="connsiteY198" fmla="*/ 988219 h 1657350"/>
                <a:gd name="connsiteX199" fmla="*/ 200025 w 2893219"/>
                <a:gd name="connsiteY199" fmla="*/ 988219 h 1657350"/>
                <a:gd name="connsiteX200" fmla="*/ 261937 w 2893219"/>
                <a:gd name="connsiteY200" fmla="*/ 1038225 h 1657350"/>
                <a:gd name="connsiteX201" fmla="*/ 295275 w 2893219"/>
                <a:gd name="connsiteY201" fmla="*/ 1062038 h 1657350"/>
                <a:gd name="connsiteX202" fmla="*/ 323850 w 2893219"/>
                <a:gd name="connsiteY202" fmla="*/ 1062038 h 1657350"/>
                <a:gd name="connsiteX203" fmla="*/ 354806 w 2893219"/>
                <a:gd name="connsiteY203" fmla="*/ 1092994 h 1657350"/>
                <a:gd name="connsiteX204" fmla="*/ 385762 w 2893219"/>
                <a:gd name="connsiteY204" fmla="*/ 1140619 h 1657350"/>
                <a:gd name="connsiteX205" fmla="*/ 378619 w 2893219"/>
                <a:gd name="connsiteY205" fmla="*/ 1188244 h 1657350"/>
                <a:gd name="connsiteX206" fmla="*/ 402431 w 2893219"/>
                <a:gd name="connsiteY206" fmla="*/ 1240632 h 1657350"/>
                <a:gd name="connsiteX207" fmla="*/ 426244 w 2893219"/>
                <a:gd name="connsiteY207" fmla="*/ 1307307 h 1657350"/>
                <a:gd name="connsiteX208" fmla="*/ 440531 w 2893219"/>
                <a:gd name="connsiteY208" fmla="*/ 1326357 h 1657350"/>
                <a:gd name="connsiteX209" fmla="*/ 473869 w 2893219"/>
                <a:gd name="connsiteY209" fmla="*/ 1352550 h 1657350"/>
                <a:gd name="connsiteX210" fmla="*/ 481012 w 2893219"/>
                <a:gd name="connsiteY210" fmla="*/ 1390650 h 1657350"/>
                <a:gd name="connsiteX211" fmla="*/ 495300 w 2893219"/>
                <a:gd name="connsiteY211" fmla="*/ 1433513 h 1657350"/>
                <a:gd name="connsiteX212" fmla="*/ 497681 w 2893219"/>
                <a:gd name="connsiteY212" fmla="*/ 1476375 h 1657350"/>
                <a:gd name="connsiteX213" fmla="*/ 519112 w 2893219"/>
                <a:gd name="connsiteY213" fmla="*/ 1497807 h 1657350"/>
                <a:gd name="connsiteX214" fmla="*/ 561975 w 2893219"/>
                <a:gd name="connsiteY214" fmla="*/ 1502569 h 1657350"/>
                <a:gd name="connsiteX215" fmla="*/ 600075 w 2893219"/>
                <a:gd name="connsiteY215" fmla="*/ 1502569 h 1657350"/>
                <a:gd name="connsiteX216" fmla="*/ 638175 w 2893219"/>
                <a:gd name="connsiteY216" fmla="*/ 1528763 h 1657350"/>
                <a:gd name="connsiteX217" fmla="*/ 652462 w 2893219"/>
                <a:gd name="connsiteY217" fmla="*/ 1557338 h 1657350"/>
                <a:gd name="connsiteX218" fmla="*/ 657225 w 2893219"/>
                <a:gd name="connsiteY218" fmla="*/ 1595438 h 1657350"/>
                <a:gd name="connsiteX219" fmla="*/ 671512 w 2893219"/>
                <a:gd name="connsiteY219" fmla="*/ 1628775 h 1657350"/>
                <a:gd name="connsiteX220" fmla="*/ 700087 w 2893219"/>
                <a:gd name="connsiteY220" fmla="*/ 1645444 h 1657350"/>
                <a:gd name="connsiteX221" fmla="*/ 723900 w 2893219"/>
                <a:gd name="connsiteY221" fmla="*/ 1654969 h 1657350"/>
                <a:gd name="connsiteX222" fmla="*/ 754856 w 2893219"/>
                <a:gd name="connsiteY222" fmla="*/ 1657350 h 1657350"/>
                <a:gd name="connsiteX223" fmla="*/ 797719 w 2893219"/>
                <a:gd name="connsiteY223" fmla="*/ 1654969 h 1657350"/>
                <a:gd name="connsiteX224" fmla="*/ 814387 w 2893219"/>
                <a:gd name="connsiteY224" fmla="*/ 1638300 h 1657350"/>
                <a:gd name="connsiteX225" fmla="*/ 816769 w 2893219"/>
                <a:gd name="connsiteY225" fmla="*/ 1595438 h 1657350"/>
                <a:gd name="connsiteX226" fmla="*/ 833437 w 2893219"/>
                <a:gd name="connsiteY226" fmla="*/ 1578769 h 1657350"/>
                <a:gd name="connsiteX227" fmla="*/ 869156 w 2893219"/>
                <a:gd name="connsiteY227" fmla="*/ 1585913 h 1657350"/>
                <a:gd name="connsiteX228" fmla="*/ 900112 w 2893219"/>
                <a:gd name="connsiteY228" fmla="*/ 1557338 h 1657350"/>
                <a:gd name="connsiteX229" fmla="*/ 923925 w 2893219"/>
                <a:gd name="connsiteY229" fmla="*/ 1535907 h 1657350"/>
                <a:gd name="connsiteX230" fmla="*/ 947737 w 2893219"/>
                <a:gd name="connsiteY230" fmla="*/ 1535907 h 1657350"/>
                <a:gd name="connsiteX231" fmla="*/ 978694 w 2893219"/>
                <a:gd name="connsiteY231" fmla="*/ 1533525 h 1657350"/>
                <a:gd name="connsiteX232" fmla="*/ 997744 w 2893219"/>
                <a:gd name="connsiteY232" fmla="*/ 1493044 h 1657350"/>
                <a:gd name="connsiteX233" fmla="*/ 1019175 w 2893219"/>
                <a:gd name="connsiteY233" fmla="*/ 1452563 h 1657350"/>
                <a:gd name="connsiteX234" fmla="*/ 1031081 w 2893219"/>
                <a:gd name="connsiteY234" fmla="*/ 1452563 h 1657350"/>
                <a:gd name="connsiteX235" fmla="*/ 1054894 w 2893219"/>
                <a:gd name="connsiteY235" fmla="*/ 1445419 h 1657350"/>
                <a:gd name="connsiteX236" fmla="*/ 1088231 w 2893219"/>
                <a:gd name="connsiteY236" fmla="*/ 1402557 h 1657350"/>
                <a:gd name="connsiteX237" fmla="*/ 1045369 w 2893219"/>
                <a:gd name="connsiteY237" fmla="*/ 1383507 h 1657350"/>
                <a:gd name="connsiteX238" fmla="*/ 1092994 w 2893219"/>
                <a:gd name="connsiteY238" fmla="*/ 1371600 h 1657350"/>
                <a:gd name="connsiteX239" fmla="*/ 1121569 w 2893219"/>
                <a:gd name="connsiteY239" fmla="*/ 1371600 h 1657350"/>
                <a:gd name="connsiteX240" fmla="*/ 1138237 w 2893219"/>
                <a:gd name="connsiteY240" fmla="*/ 1383507 h 1657350"/>
                <a:gd name="connsiteX241" fmla="*/ 1188244 w 2893219"/>
                <a:gd name="connsiteY241" fmla="*/ 1381125 h 1657350"/>
                <a:gd name="connsiteX242" fmla="*/ 1202531 w 2893219"/>
                <a:gd name="connsiteY242" fmla="*/ 1393032 h 1657350"/>
                <a:gd name="connsiteX243" fmla="*/ 1257300 w 2893219"/>
                <a:gd name="connsiteY243" fmla="*/ 1393032 h 1657350"/>
                <a:gd name="connsiteX244" fmla="*/ 1259681 w 2893219"/>
                <a:gd name="connsiteY244" fmla="*/ 1409700 h 1657350"/>
                <a:gd name="connsiteX245" fmla="*/ 1285875 w 2893219"/>
                <a:gd name="connsiteY245" fmla="*/ 1385888 h 1657350"/>
                <a:gd name="connsiteX246" fmla="*/ 1319212 w 2893219"/>
                <a:gd name="connsiteY246" fmla="*/ 1423988 h 1657350"/>
                <a:gd name="connsiteX247" fmla="*/ 1371600 w 2893219"/>
                <a:gd name="connsiteY247" fmla="*/ 1454944 h 1657350"/>
                <a:gd name="connsiteX248" fmla="*/ 1419225 w 2893219"/>
                <a:gd name="connsiteY248" fmla="*/ 1490663 h 1657350"/>
                <a:gd name="connsiteX249" fmla="*/ 1431131 w 2893219"/>
                <a:gd name="connsiteY249" fmla="*/ 1547813 h 1657350"/>
                <a:gd name="connsiteX250" fmla="*/ 1495425 w 2893219"/>
                <a:gd name="connsiteY250" fmla="*/ 1552575 h 1657350"/>
                <a:gd name="connsiteX251" fmla="*/ 1490662 w 2893219"/>
                <a:gd name="connsiteY251" fmla="*/ 1595438 h 1657350"/>
                <a:gd name="connsiteX252" fmla="*/ 1504950 w 2893219"/>
                <a:gd name="connsiteY252" fmla="*/ 1612107 h 1657350"/>
                <a:gd name="connsiteX253" fmla="*/ 1552575 w 2893219"/>
                <a:gd name="connsiteY253" fmla="*/ 1614488 h 1657350"/>
                <a:gd name="connsiteX254" fmla="*/ 1581150 w 2893219"/>
                <a:gd name="connsiteY254" fmla="*/ 1604963 h 1657350"/>
                <a:gd name="connsiteX255" fmla="*/ 1600200 w 2893219"/>
                <a:gd name="connsiteY255" fmla="*/ 1616869 h 1657350"/>
                <a:gd name="connsiteX256" fmla="*/ 1616869 w 2893219"/>
                <a:gd name="connsiteY256" fmla="*/ 1638300 h 1657350"/>
                <a:gd name="connsiteX257" fmla="*/ 1719262 w 2893219"/>
                <a:gd name="connsiteY257" fmla="*/ 1650207 h 1657350"/>
                <a:gd name="connsiteX0" fmla="*/ 1719262 w 2893219"/>
                <a:gd name="connsiteY0" fmla="*/ 1650207 h 1657350"/>
                <a:gd name="connsiteX1" fmla="*/ 1781175 w 2893219"/>
                <a:gd name="connsiteY1" fmla="*/ 1578769 h 1657350"/>
                <a:gd name="connsiteX2" fmla="*/ 1774031 w 2893219"/>
                <a:gd name="connsiteY2" fmla="*/ 1538288 h 1657350"/>
                <a:gd name="connsiteX3" fmla="*/ 1828800 w 2893219"/>
                <a:gd name="connsiteY3" fmla="*/ 1457325 h 1657350"/>
                <a:gd name="connsiteX4" fmla="*/ 1881187 w 2893219"/>
                <a:gd name="connsiteY4" fmla="*/ 1457325 h 1657350"/>
                <a:gd name="connsiteX5" fmla="*/ 1888331 w 2893219"/>
                <a:gd name="connsiteY5" fmla="*/ 1393032 h 1657350"/>
                <a:gd name="connsiteX6" fmla="*/ 1897856 w 2893219"/>
                <a:gd name="connsiteY6" fmla="*/ 1362075 h 1657350"/>
                <a:gd name="connsiteX7" fmla="*/ 1881187 w 2893219"/>
                <a:gd name="connsiteY7" fmla="*/ 1338263 h 1657350"/>
                <a:gd name="connsiteX8" fmla="*/ 1912144 w 2893219"/>
                <a:gd name="connsiteY8" fmla="*/ 1312069 h 1657350"/>
                <a:gd name="connsiteX9" fmla="*/ 1893094 w 2893219"/>
                <a:gd name="connsiteY9" fmla="*/ 1271588 h 1657350"/>
                <a:gd name="connsiteX10" fmla="*/ 1924050 w 2893219"/>
                <a:gd name="connsiteY10" fmla="*/ 1243013 h 1657350"/>
                <a:gd name="connsiteX11" fmla="*/ 1916906 w 2893219"/>
                <a:gd name="connsiteY11" fmla="*/ 1221582 h 1657350"/>
                <a:gd name="connsiteX12" fmla="*/ 1940719 w 2893219"/>
                <a:gd name="connsiteY12" fmla="*/ 1178719 h 1657350"/>
                <a:gd name="connsiteX13" fmla="*/ 1997869 w 2893219"/>
                <a:gd name="connsiteY13" fmla="*/ 1181100 h 1657350"/>
                <a:gd name="connsiteX14" fmla="*/ 2035969 w 2893219"/>
                <a:gd name="connsiteY14" fmla="*/ 1197769 h 1657350"/>
                <a:gd name="connsiteX15" fmla="*/ 2064544 w 2893219"/>
                <a:gd name="connsiteY15" fmla="*/ 1183482 h 1657350"/>
                <a:gd name="connsiteX16" fmla="*/ 2097881 w 2893219"/>
                <a:gd name="connsiteY16" fmla="*/ 1195388 h 1657350"/>
                <a:gd name="connsiteX17" fmla="*/ 2133600 w 2893219"/>
                <a:gd name="connsiteY17" fmla="*/ 1190625 h 1657350"/>
                <a:gd name="connsiteX18" fmla="*/ 2174081 w 2893219"/>
                <a:gd name="connsiteY18" fmla="*/ 1190625 h 1657350"/>
                <a:gd name="connsiteX19" fmla="*/ 2183606 w 2893219"/>
                <a:gd name="connsiteY19" fmla="*/ 1223963 h 1657350"/>
                <a:gd name="connsiteX20" fmla="*/ 2233612 w 2893219"/>
                <a:gd name="connsiteY20" fmla="*/ 1212057 h 1657350"/>
                <a:gd name="connsiteX21" fmla="*/ 2271712 w 2893219"/>
                <a:gd name="connsiteY21" fmla="*/ 1212057 h 1657350"/>
                <a:gd name="connsiteX22" fmla="*/ 2328862 w 2893219"/>
                <a:gd name="connsiteY22" fmla="*/ 1190625 h 1657350"/>
                <a:gd name="connsiteX23" fmla="*/ 2352675 w 2893219"/>
                <a:gd name="connsiteY23" fmla="*/ 1197769 h 1657350"/>
                <a:gd name="connsiteX24" fmla="*/ 2376487 w 2893219"/>
                <a:gd name="connsiteY24" fmla="*/ 1226344 h 1657350"/>
                <a:gd name="connsiteX25" fmla="*/ 2426494 w 2893219"/>
                <a:gd name="connsiteY25" fmla="*/ 1226344 h 1657350"/>
                <a:gd name="connsiteX26" fmla="*/ 2445544 w 2893219"/>
                <a:gd name="connsiteY26" fmla="*/ 1221582 h 1657350"/>
                <a:gd name="connsiteX27" fmla="*/ 2488406 w 2893219"/>
                <a:gd name="connsiteY27" fmla="*/ 1252538 h 1657350"/>
                <a:gd name="connsiteX28" fmla="*/ 2500312 w 2893219"/>
                <a:gd name="connsiteY28" fmla="*/ 1228725 h 1657350"/>
                <a:gd name="connsiteX29" fmla="*/ 2512219 w 2893219"/>
                <a:gd name="connsiteY29" fmla="*/ 1204913 h 1657350"/>
                <a:gd name="connsiteX30" fmla="*/ 2597944 w 2893219"/>
                <a:gd name="connsiteY30" fmla="*/ 1133475 h 1657350"/>
                <a:gd name="connsiteX31" fmla="*/ 2636044 w 2893219"/>
                <a:gd name="connsiteY31" fmla="*/ 1135857 h 1657350"/>
                <a:gd name="connsiteX32" fmla="*/ 2676525 w 2893219"/>
                <a:gd name="connsiteY32" fmla="*/ 1181100 h 1657350"/>
                <a:gd name="connsiteX33" fmla="*/ 2709862 w 2893219"/>
                <a:gd name="connsiteY33" fmla="*/ 1173957 h 1657350"/>
                <a:gd name="connsiteX34" fmla="*/ 2736056 w 2893219"/>
                <a:gd name="connsiteY34" fmla="*/ 1150144 h 1657350"/>
                <a:gd name="connsiteX35" fmla="*/ 2867025 w 2893219"/>
                <a:gd name="connsiteY35" fmla="*/ 1073944 h 1657350"/>
                <a:gd name="connsiteX36" fmla="*/ 2857500 w 2893219"/>
                <a:gd name="connsiteY36" fmla="*/ 1064419 h 1657350"/>
                <a:gd name="connsiteX37" fmla="*/ 2893219 w 2893219"/>
                <a:gd name="connsiteY37" fmla="*/ 1023938 h 1657350"/>
                <a:gd name="connsiteX38" fmla="*/ 2859881 w 2893219"/>
                <a:gd name="connsiteY38" fmla="*/ 1004888 h 1657350"/>
                <a:gd name="connsiteX39" fmla="*/ 2826544 w 2893219"/>
                <a:gd name="connsiteY39" fmla="*/ 995363 h 1657350"/>
                <a:gd name="connsiteX40" fmla="*/ 2805112 w 2893219"/>
                <a:gd name="connsiteY40" fmla="*/ 973932 h 1657350"/>
                <a:gd name="connsiteX41" fmla="*/ 2786062 w 2893219"/>
                <a:gd name="connsiteY41" fmla="*/ 969169 h 1657350"/>
                <a:gd name="connsiteX42" fmla="*/ 2747962 w 2893219"/>
                <a:gd name="connsiteY42" fmla="*/ 952500 h 1657350"/>
                <a:gd name="connsiteX43" fmla="*/ 2731294 w 2893219"/>
                <a:gd name="connsiteY43" fmla="*/ 926307 h 1657350"/>
                <a:gd name="connsiteX44" fmla="*/ 2726531 w 2893219"/>
                <a:gd name="connsiteY44" fmla="*/ 881063 h 1657350"/>
                <a:gd name="connsiteX45" fmla="*/ 2724150 w 2893219"/>
                <a:gd name="connsiteY45" fmla="*/ 859632 h 1657350"/>
                <a:gd name="connsiteX46" fmla="*/ 2705100 w 2893219"/>
                <a:gd name="connsiteY46" fmla="*/ 838200 h 1657350"/>
                <a:gd name="connsiteX47" fmla="*/ 2686050 w 2893219"/>
                <a:gd name="connsiteY47" fmla="*/ 823913 h 1657350"/>
                <a:gd name="connsiteX48" fmla="*/ 2674144 w 2893219"/>
                <a:gd name="connsiteY48" fmla="*/ 812007 h 1657350"/>
                <a:gd name="connsiteX49" fmla="*/ 2657475 w 2893219"/>
                <a:gd name="connsiteY49" fmla="*/ 783432 h 1657350"/>
                <a:gd name="connsiteX50" fmla="*/ 2628900 w 2893219"/>
                <a:gd name="connsiteY50" fmla="*/ 804863 h 1657350"/>
                <a:gd name="connsiteX51" fmla="*/ 2607469 w 2893219"/>
                <a:gd name="connsiteY51" fmla="*/ 804863 h 1657350"/>
                <a:gd name="connsiteX52" fmla="*/ 2586037 w 2893219"/>
                <a:gd name="connsiteY52" fmla="*/ 795338 h 1657350"/>
                <a:gd name="connsiteX53" fmla="*/ 2555081 w 2893219"/>
                <a:gd name="connsiteY53" fmla="*/ 771525 h 1657350"/>
                <a:gd name="connsiteX54" fmla="*/ 2538412 w 2893219"/>
                <a:gd name="connsiteY54" fmla="*/ 752475 h 1657350"/>
                <a:gd name="connsiteX55" fmla="*/ 2538412 w 2893219"/>
                <a:gd name="connsiteY55" fmla="*/ 752475 h 1657350"/>
                <a:gd name="connsiteX56" fmla="*/ 2509837 w 2893219"/>
                <a:gd name="connsiteY56" fmla="*/ 738188 h 1657350"/>
                <a:gd name="connsiteX57" fmla="*/ 2488406 w 2893219"/>
                <a:gd name="connsiteY57" fmla="*/ 719138 h 1657350"/>
                <a:gd name="connsiteX58" fmla="*/ 2459831 w 2893219"/>
                <a:gd name="connsiteY58" fmla="*/ 740569 h 1657350"/>
                <a:gd name="connsiteX59" fmla="*/ 2438400 w 2893219"/>
                <a:gd name="connsiteY59" fmla="*/ 752475 h 1657350"/>
                <a:gd name="connsiteX60" fmla="*/ 2402681 w 2893219"/>
                <a:gd name="connsiteY60" fmla="*/ 719138 h 1657350"/>
                <a:gd name="connsiteX61" fmla="*/ 2369344 w 2893219"/>
                <a:gd name="connsiteY61" fmla="*/ 685800 h 1657350"/>
                <a:gd name="connsiteX62" fmla="*/ 2362200 w 2893219"/>
                <a:gd name="connsiteY62" fmla="*/ 657225 h 1657350"/>
                <a:gd name="connsiteX63" fmla="*/ 2362200 w 2893219"/>
                <a:gd name="connsiteY63" fmla="*/ 657225 h 1657350"/>
                <a:gd name="connsiteX64" fmla="*/ 2338387 w 2893219"/>
                <a:gd name="connsiteY64" fmla="*/ 623888 h 1657350"/>
                <a:gd name="connsiteX65" fmla="*/ 2316956 w 2893219"/>
                <a:gd name="connsiteY65" fmla="*/ 661988 h 1657350"/>
                <a:gd name="connsiteX66" fmla="*/ 2312194 w 2893219"/>
                <a:gd name="connsiteY66" fmla="*/ 688182 h 1657350"/>
                <a:gd name="connsiteX67" fmla="*/ 2274094 w 2893219"/>
                <a:gd name="connsiteY67" fmla="*/ 709613 h 1657350"/>
                <a:gd name="connsiteX68" fmla="*/ 2257425 w 2893219"/>
                <a:gd name="connsiteY68" fmla="*/ 728663 h 1657350"/>
                <a:gd name="connsiteX69" fmla="*/ 2226469 w 2893219"/>
                <a:gd name="connsiteY69" fmla="*/ 735807 h 1657350"/>
                <a:gd name="connsiteX70" fmla="*/ 2228850 w 2893219"/>
                <a:gd name="connsiteY70" fmla="*/ 778669 h 1657350"/>
                <a:gd name="connsiteX71" fmla="*/ 2157412 w 2893219"/>
                <a:gd name="connsiteY71" fmla="*/ 778669 h 1657350"/>
                <a:gd name="connsiteX72" fmla="*/ 2069306 w 2893219"/>
                <a:gd name="connsiteY72" fmla="*/ 781050 h 1657350"/>
                <a:gd name="connsiteX73" fmla="*/ 2040731 w 2893219"/>
                <a:gd name="connsiteY73" fmla="*/ 807244 h 1657350"/>
                <a:gd name="connsiteX74" fmla="*/ 2019300 w 2893219"/>
                <a:gd name="connsiteY74" fmla="*/ 785813 h 1657350"/>
                <a:gd name="connsiteX75" fmla="*/ 1966912 w 2893219"/>
                <a:gd name="connsiteY75" fmla="*/ 754857 h 1657350"/>
                <a:gd name="connsiteX76" fmla="*/ 1933575 w 2893219"/>
                <a:gd name="connsiteY76" fmla="*/ 726282 h 1657350"/>
                <a:gd name="connsiteX77" fmla="*/ 1926431 w 2893219"/>
                <a:gd name="connsiteY77" fmla="*/ 695325 h 1657350"/>
                <a:gd name="connsiteX78" fmla="*/ 1907381 w 2893219"/>
                <a:gd name="connsiteY78" fmla="*/ 676275 h 1657350"/>
                <a:gd name="connsiteX79" fmla="*/ 1876425 w 2893219"/>
                <a:gd name="connsiteY79" fmla="*/ 676275 h 1657350"/>
                <a:gd name="connsiteX80" fmla="*/ 1864519 w 2893219"/>
                <a:gd name="connsiteY80" fmla="*/ 695325 h 1657350"/>
                <a:gd name="connsiteX81" fmla="*/ 1854994 w 2893219"/>
                <a:gd name="connsiteY81" fmla="*/ 695325 h 1657350"/>
                <a:gd name="connsiteX82" fmla="*/ 1826419 w 2893219"/>
                <a:gd name="connsiteY82" fmla="*/ 666750 h 1657350"/>
                <a:gd name="connsiteX83" fmla="*/ 1781175 w 2893219"/>
                <a:gd name="connsiteY83" fmla="*/ 657225 h 1657350"/>
                <a:gd name="connsiteX84" fmla="*/ 1740694 w 2893219"/>
                <a:gd name="connsiteY84" fmla="*/ 664369 h 1657350"/>
                <a:gd name="connsiteX85" fmla="*/ 1712119 w 2893219"/>
                <a:gd name="connsiteY85" fmla="*/ 669132 h 1657350"/>
                <a:gd name="connsiteX86" fmla="*/ 1693069 w 2893219"/>
                <a:gd name="connsiteY86" fmla="*/ 681038 h 1657350"/>
                <a:gd name="connsiteX87" fmla="*/ 1666875 w 2893219"/>
                <a:gd name="connsiteY87" fmla="*/ 676275 h 1657350"/>
                <a:gd name="connsiteX88" fmla="*/ 1631156 w 2893219"/>
                <a:gd name="connsiteY88" fmla="*/ 654844 h 1657350"/>
                <a:gd name="connsiteX89" fmla="*/ 1604962 w 2893219"/>
                <a:gd name="connsiteY89" fmla="*/ 640557 h 1657350"/>
                <a:gd name="connsiteX90" fmla="*/ 1566862 w 2893219"/>
                <a:gd name="connsiteY90" fmla="*/ 640557 h 1657350"/>
                <a:gd name="connsiteX91" fmla="*/ 1538287 w 2893219"/>
                <a:gd name="connsiteY91" fmla="*/ 635794 h 1657350"/>
                <a:gd name="connsiteX92" fmla="*/ 1526381 w 2893219"/>
                <a:gd name="connsiteY92" fmla="*/ 614363 h 1657350"/>
                <a:gd name="connsiteX93" fmla="*/ 1507331 w 2893219"/>
                <a:gd name="connsiteY93" fmla="*/ 590550 h 1657350"/>
                <a:gd name="connsiteX94" fmla="*/ 1493044 w 2893219"/>
                <a:gd name="connsiteY94" fmla="*/ 581025 h 1657350"/>
                <a:gd name="connsiteX95" fmla="*/ 1471612 w 2893219"/>
                <a:gd name="connsiteY95" fmla="*/ 583407 h 1657350"/>
                <a:gd name="connsiteX96" fmla="*/ 1457325 w 2893219"/>
                <a:gd name="connsiteY96" fmla="*/ 602457 h 1657350"/>
                <a:gd name="connsiteX97" fmla="*/ 1457325 w 2893219"/>
                <a:gd name="connsiteY97" fmla="*/ 602457 h 1657350"/>
                <a:gd name="connsiteX98" fmla="*/ 1407319 w 2893219"/>
                <a:gd name="connsiteY98" fmla="*/ 609600 h 1657350"/>
                <a:gd name="connsiteX99" fmla="*/ 1385887 w 2893219"/>
                <a:gd name="connsiteY99" fmla="*/ 611982 h 1657350"/>
                <a:gd name="connsiteX100" fmla="*/ 1345406 w 2893219"/>
                <a:gd name="connsiteY100" fmla="*/ 623888 h 1657350"/>
                <a:gd name="connsiteX101" fmla="*/ 1333500 w 2893219"/>
                <a:gd name="connsiteY101" fmla="*/ 633413 h 1657350"/>
                <a:gd name="connsiteX102" fmla="*/ 1331119 w 2893219"/>
                <a:gd name="connsiteY102" fmla="*/ 571500 h 1657350"/>
                <a:gd name="connsiteX103" fmla="*/ 1326356 w 2893219"/>
                <a:gd name="connsiteY103" fmla="*/ 533400 h 1657350"/>
                <a:gd name="connsiteX104" fmla="*/ 1319212 w 2893219"/>
                <a:gd name="connsiteY104" fmla="*/ 521494 h 1657350"/>
                <a:gd name="connsiteX105" fmla="*/ 1283494 w 2893219"/>
                <a:gd name="connsiteY105" fmla="*/ 516732 h 1657350"/>
                <a:gd name="connsiteX106" fmla="*/ 1252537 w 2893219"/>
                <a:gd name="connsiteY106" fmla="*/ 502444 h 1657350"/>
                <a:gd name="connsiteX107" fmla="*/ 1231106 w 2893219"/>
                <a:gd name="connsiteY107" fmla="*/ 466725 h 1657350"/>
                <a:gd name="connsiteX108" fmla="*/ 1226344 w 2893219"/>
                <a:gd name="connsiteY108" fmla="*/ 438150 h 1657350"/>
                <a:gd name="connsiteX109" fmla="*/ 1259681 w 2893219"/>
                <a:gd name="connsiteY109" fmla="*/ 409575 h 1657350"/>
                <a:gd name="connsiteX110" fmla="*/ 1223962 w 2893219"/>
                <a:gd name="connsiteY110" fmla="*/ 373857 h 1657350"/>
                <a:gd name="connsiteX111" fmla="*/ 1200150 w 2893219"/>
                <a:gd name="connsiteY111" fmla="*/ 369094 h 1657350"/>
                <a:gd name="connsiteX112" fmla="*/ 1193006 w 2893219"/>
                <a:gd name="connsiteY112" fmla="*/ 357188 h 1657350"/>
                <a:gd name="connsiteX113" fmla="*/ 1157287 w 2893219"/>
                <a:gd name="connsiteY113" fmla="*/ 354807 h 1657350"/>
                <a:gd name="connsiteX114" fmla="*/ 1131094 w 2893219"/>
                <a:gd name="connsiteY114" fmla="*/ 347663 h 1657350"/>
                <a:gd name="connsiteX115" fmla="*/ 1119187 w 2893219"/>
                <a:gd name="connsiteY115" fmla="*/ 330994 h 1657350"/>
                <a:gd name="connsiteX116" fmla="*/ 1095375 w 2893219"/>
                <a:gd name="connsiteY116" fmla="*/ 340519 h 1657350"/>
                <a:gd name="connsiteX117" fmla="*/ 1088231 w 2893219"/>
                <a:gd name="connsiteY117" fmla="*/ 316707 h 1657350"/>
                <a:gd name="connsiteX118" fmla="*/ 1040606 w 2893219"/>
                <a:gd name="connsiteY118" fmla="*/ 328613 h 1657350"/>
                <a:gd name="connsiteX119" fmla="*/ 1052512 w 2893219"/>
                <a:gd name="connsiteY119" fmla="*/ 357188 h 1657350"/>
                <a:gd name="connsiteX120" fmla="*/ 1038225 w 2893219"/>
                <a:gd name="connsiteY120" fmla="*/ 378619 h 1657350"/>
                <a:gd name="connsiteX121" fmla="*/ 1031081 w 2893219"/>
                <a:gd name="connsiteY121" fmla="*/ 381000 h 1657350"/>
                <a:gd name="connsiteX122" fmla="*/ 1000125 w 2893219"/>
                <a:gd name="connsiteY122" fmla="*/ 361950 h 1657350"/>
                <a:gd name="connsiteX123" fmla="*/ 973931 w 2893219"/>
                <a:gd name="connsiteY123" fmla="*/ 385763 h 1657350"/>
                <a:gd name="connsiteX124" fmla="*/ 950119 w 2893219"/>
                <a:gd name="connsiteY124" fmla="*/ 404813 h 1657350"/>
                <a:gd name="connsiteX125" fmla="*/ 921544 w 2893219"/>
                <a:gd name="connsiteY125" fmla="*/ 428625 h 1657350"/>
                <a:gd name="connsiteX126" fmla="*/ 888206 w 2893219"/>
                <a:gd name="connsiteY126" fmla="*/ 411957 h 1657350"/>
                <a:gd name="connsiteX127" fmla="*/ 871537 w 2893219"/>
                <a:gd name="connsiteY127" fmla="*/ 409575 h 1657350"/>
                <a:gd name="connsiteX128" fmla="*/ 862012 w 2893219"/>
                <a:gd name="connsiteY128" fmla="*/ 411957 h 1657350"/>
                <a:gd name="connsiteX129" fmla="*/ 847725 w 2893219"/>
                <a:gd name="connsiteY129" fmla="*/ 392907 h 1657350"/>
                <a:gd name="connsiteX130" fmla="*/ 826294 w 2893219"/>
                <a:gd name="connsiteY130" fmla="*/ 385763 h 1657350"/>
                <a:gd name="connsiteX131" fmla="*/ 823912 w 2893219"/>
                <a:gd name="connsiteY131" fmla="*/ 354807 h 1657350"/>
                <a:gd name="connsiteX132" fmla="*/ 826294 w 2893219"/>
                <a:gd name="connsiteY132" fmla="*/ 330994 h 1657350"/>
                <a:gd name="connsiteX133" fmla="*/ 831056 w 2893219"/>
                <a:gd name="connsiteY133" fmla="*/ 319088 h 1657350"/>
                <a:gd name="connsiteX134" fmla="*/ 800100 w 2893219"/>
                <a:gd name="connsiteY134" fmla="*/ 295275 h 1657350"/>
                <a:gd name="connsiteX135" fmla="*/ 778669 w 2893219"/>
                <a:gd name="connsiteY135" fmla="*/ 304800 h 1657350"/>
                <a:gd name="connsiteX136" fmla="*/ 745331 w 2893219"/>
                <a:gd name="connsiteY136" fmla="*/ 288132 h 1657350"/>
                <a:gd name="connsiteX137" fmla="*/ 711994 w 2893219"/>
                <a:gd name="connsiteY137" fmla="*/ 304800 h 1657350"/>
                <a:gd name="connsiteX138" fmla="*/ 664369 w 2893219"/>
                <a:gd name="connsiteY138" fmla="*/ 302419 h 1657350"/>
                <a:gd name="connsiteX139" fmla="*/ 628650 w 2893219"/>
                <a:gd name="connsiteY139" fmla="*/ 314325 h 1657350"/>
                <a:gd name="connsiteX140" fmla="*/ 600075 w 2893219"/>
                <a:gd name="connsiteY140" fmla="*/ 328613 h 1657350"/>
                <a:gd name="connsiteX141" fmla="*/ 571500 w 2893219"/>
                <a:gd name="connsiteY141" fmla="*/ 328613 h 1657350"/>
                <a:gd name="connsiteX142" fmla="*/ 547687 w 2893219"/>
                <a:gd name="connsiteY142" fmla="*/ 345282 h 1657350"/>
                <a:gd name="connsiteX143" fmla="*/ 519112 w 2893219"/>
                <a:gd name="connsiteY143" fmla="*/ 345282 h 1657350"/>
                <a:gd name="connsiteX144" fmla="*/ 488156 w 2893219"/>
                <a:gd name="connsiteY144" fmla="*/ 366713 h 1657350"/>
                <a:gd name="connsiteX145" fmla="*/ 454819 w 2893219"/>
                <a:gd name="connsiteY145" fmla="*/ 366713 h 1657350"/>
                <a:gd name="connsiteX146" fmla="*/ 454819 w 2893219"/>
                <a:gd name="connsiteY146" fmla="*/ 333375 h 1657350"/>
                <a:gd name="connsiteX147" fmla="*/ 447675 w 2893219"/>
                <a:gd name="connsiteY147" fmla="*/ 311944 h 1657350"/>
                <a:gd name="connsiteX148" fmla="*/ 416719 w 2893219"/>
                <a:gd name="connsiteY148" fmla="*/ 316707 h 1657350"/>
                <a:gd name="connsiteX149" fmla="*/ 392906 w 2893219"/>
                <a:gd name="connsiteY149" fmla="*/ 319088 h 1657350"/>
                <a:gd name="connsiteX150" fmla="*/ 357187 w 2893219"/>
                <a:gd name="connsiteY150" fmla="*/ 295275 h 1657350"/>
                <a:gd name="connsiteX151" fmla="*/ 361950 w 2893219"/>
                <a:gd name="connsiteY151" fmla="*/ 280988 h 1657350"/>
                <a:gd name="connsiteX152" fmla="*/ 388144 w 2893219"/>
                <a:gd name="connsiteY152" fmla="*/ 259557 h 1657350"/>
                <a:gd name="connsiteX153" fmla="*/ 371475 w 2893219"/>
                <a:gd name="connsiteY153" fmla="*/ 211932 h 1657350"/>
                <a:gd name="connsiteX154" fmla="*/ 383381 w 2893219"/>
                <a:gd name="connsiteY154" fmla="*/ 188119 h 1657350"/>
                <a:gd name="connsiteX155" fmla="*/ 385762 w 2893219"/>
                <a:gd name="connsiteY155" fmla="*/ 147638 h 1657350"/>
                <a:gd name="connsiteX156" fmla="*/ 385762 w 2893219"/>
                <a:gd name="connsiteY156" fmla="*/ 114300 h 1657350"/>
                <a:gd name="connsiteX157" fmla="*/ 369094 w 2893219"/>
                <a:gd name="connsiteY157" fmla="*/ 107157 h 1657350"/>
                <a:gd name="connsiteX158" fmla="*/ 345281 w 2893219"/>
                <a:gd name="connsiteY158" fmla="*/ 100013 h 1657350"/>
                <a:gd name="connsiteX159" fmla="*/ 333375 w 2893219"/>
                <a:gd name="connsiteY159" fmla="*/ 83344 h 1657350"/>
                <a:gd name="connsiteX160" fmla="*/ 335756 w 2893219"/>
                <a:gd name="connsiteY160" fmla="*/ 57150 h 1657350"/>
                <a:gd name="connsiteX161" fmla="*/ 319087 w 2893219"/>
                <a:gd name="connsiteY161" fmla="*/ 35719 h 1657350"/>
                <a:gd name="connsiteX162" fmla="*/ 288131 w 2893219"/>
                <a:gd name="connsiteY162" fmla="*/ 0 h 1657350"/>
                <a:gd name="connsiteX163" fmla="*/ 252412 w 2893219"/>
                <a:gd name="connsiteY163" fmla="*/ 28575 h 1657350"/>
                <a:gd name="connsiteX164" fmla="*/ 235744 w 2893219"/>
                <a:gd name="connsiteY164" fmla="*/ 73819 h 1657350"/>
                <a:gd name="connsiteX165" fmla="*/ 219075 w 2893219"/>
                <a:gd name="connsiteY165" fmla="*/ 109538 h 1657350"/>
                <a:gd name="connsiteX166" fmla="*/ 223837 w 2893219"/>
                <a:gd name="connsiteY166" fmla="*/ 128588 h 1657350"/>
                <a:gd name="connsiteX167" fmla="*/ 192881 w 2893219"/>
                <a:gd name="connsiteY167" fmla="*/ 152400 h 1657350"/>
                <a:gd name="connsiteX168" fmla="*/ 169069 w 2893219"/>
                <a:gd name="connsiteY168" fmla="*/ 178594 h 1657350"/>
                <a:gd name="connsiteX169" fmla="*/ 161925 w 2893219"/>
                <a:gd name="connsiteY169" fmla="*/ 202407 h 1657350"/>
                <a:gd name="connsiteX170" fmla="*/ 138112 w 2893219"/>
                <a:gd name="connsiteY170" fmla="*/ 214313 h 1657350"/>
                <a:gd name="connsiteX171" fmla="*/ 116681 w 2893219"/>
                <a:gd name="connsiteY171" fmla="*/ 164307 h 1657350"/>
                <a:gd name="connsiteX172" fmla="*/ 90487 w 2893219"/>
                <a:gd name="connsiteY172" fmla="*/ 188119 h 1657350"/>
                <a:gd name="connsiteX173" fmla="*/ 54769 w 2893219"/>
                <a:gd name="connsiteY173" fmla="*/ 209550 h 1657350"/>
                <a:gd name="connsiteX174" fmla="*/ 35719 w 2893219"/>
                <a:gd name="connsiteY174" fmla="*/ 242888 h 1657350"/>
                <a:gd name="connsiteX175" fmla="*/ 42862 w 2893219"/>
                <a:gd name="connsiteY175" fmla="*/ 280988 h 1657350"/>
                <a:gd name="connsiteX176" fmla="*/ 23812 w 2893219"/>
                <a:gd name="connsiteY176" fmla="*/ 323850 h 1657350"/>
                <a:gd name="connsiteX177" fmla="*/ 30956 w 2893219"/>
                <a:gd name="connsiteY177" fmla="*/ 340519 h 1657350"/>
                <a:gd name="connsiteX178" fmla="*/ 28575 w 2893219"/>
                <a:gd name="connsiteY178" fmla="*/ 385763 h 1657350"/>
                <a:gd name="connsiteX179" fmla="*/ 69056 w 2893219"/>
                <a:gd name="connsiteY179" fmla="*/ 421482 h 1657350"/>
                <a:gd name="connsiteX180" fmla="*/ 26194 w 2893219"/>
                <a:gd name="connsiteY180" fmla="*/ 471488 h 1657350"/>
                <a:gd name="connsiteX181" fmla="*/ 26194 w 2893219"/>
                <a:gd name="connsiteY181" fmla="*/ 502444 h 1657350"/>
                <a:gd name="connsiteX182" fmla="*/ 19050 w 2893219"/>
                <a:gd name="connsiteY182" fmla="*/ 542925 h 1657350"/>
                <a:gd name="connsiteX183" fmla="*/ 9525 w 2893219"/>
                <a:gd name="connsiteY183" fmla="*/ 590550 h 1657350"/>
                <a:gd name="connsiteX184" fmla="*/ 11906 w 2893219"/>
                <a:gd name="connsiteY184" fmla="*/ 614363 h 1657350"/>
                <a:gd name="connsiteX185" fmla="*/ 0 w 2893219"/>
                <a:gd name="connsiteY185" fmla="*/ 657225 h 1657350"/>
                <a:gd name="connsiteX186" fmla="*/ 0 w 2893219"/>
                <a:gd name="connsiteY186" fmla="*/ 681038 h 1657350"/>
                <a:gd name="connsiteX187" fmla="*/ 11906 w 2893219"/>
                <a:gd name="connsiteY187" fmla="*/ 711994 h 1657350"/>
                <a:gd name="connsiteX188" fmla="*/ 16669 w 2893219"/>
                <a:gd name="connsiteY188" fmla="*/ 740569 h 1657350"/>
                <a:gd name="connsiteX189" fmla="*/ 19050 w 2893219"/>
                <a:gd name="connsiteY189" fmla="*/ 776288 h 1657350"/>
                <a:gd name="connsiteX190" fmla="*/ 30956 w 2893219"/>
                <a:gd name="connsiteY190" fmla="*/ 797719 h 1657350"/>
                <a:gd name="connsiteX191" fmla="*/ 33337 w 2893219"/>
                <a:gd name="connsiteY191" fmla="*/ 835819 h 1657350"/>
                <a:gd name="connsiteX192" fmla="*/ 19050 w 2893219"/>
                <a:gd name="connsiteY192" fmla="*/ 871538 h 1657350"/>
                <a:gd name="connsiteX193" fmla="*/ 11906 w 2893219"/>
                <a:gd name="connsiteY193" fmla="*/ 883444 h 1657350"/>
                <a:gd name="connsiteX194" fmla="*/ 19050 w 2893219"/>
                <a:gd name="connsiteY194" fmla="*/ 935832 h 1657350"/>
                <a:gd name="connsiteX195" fmla="*/ 76200 w 2893219"/>
                <a:gd name="connsiteY195" fmla="*/ 947738 h 1657350"/>
                <a:gd name="connsiteX196" fmla="*/ 71437 w 2893219"/>
                <a:gd name="connsiteY196" fmla="*/ 985838 h 1657350"/>
                <a:gd name="connsiteX197" fmla="*/ 121444 w 2893219"/>
                <a:gd name="connsiteY197" fmla="*/ 981075 h 1657350"/>
                <a:gd name="connsiteX198" fmla="*/ 173831 w 2893219"/>
                <a:gd name="connsiteY198" fmla="*/ 988219 h 1657350"/>
                <a:gd name="connsiteX199" fmla="*/ 200025 w 2893219"/>
                <a:gd name="connsiteY199" fmla="*/ 988219 h 1657350"/>
                <a:gd name="connsiteX200" fmla="*/ 261937 w 2893219"/>
                <a:gd name="connsiteY200" fmla="*/ 1038225 h 1657350"/>
                <a:gd name="connsiteX201" fmla="*/ 295275 w 2893219"/>
                <a:gd name="connsiteY201" fmla="*/ 1062038 h 1657350"/>
                <a:gd name="connsiteX202" fmla="*/ 323850 w 2893219"/>
                <a:gd name="connsiteY202" fmla="*/ 1062038 h 1657350"/>
                <a:gd name="connsiteX203" fmla="*/ 354806 w 2893219"/>
                <a:gd name="connsiteY203" fmla="*/ 1092994 h 1657350"/>
                <a:gd name="connsiteX204" fmla="*/ 385762 w 2893219"/>
                <a:gd name="connsiteY204" fmla="*/ 1140619 h 1657350"/>
                <a:gd name="connsiteX205" fmla="*/ 378619 w 2893219"/>
                <a:gd name="connsiteY205" fmla="*/ 1188244 h 1657350"/>
                <a:gd name="connsiteX206" fmla="*/ 402431 w 2893219"/>
                <a:gd name="connsiteY206" fmla="*/ 1240632 h 1657350"/>
                <a:gd name="connsiteX207" fmla="*/ 426244 w 2893219"/>
                <a:gd name="connsiteY207" fmla="*/ 1307307 h 1657350"/>
                <a:gd name="connsiteX208" fmla="*/ 440531 w 2893219"/>
                <a:gd name="connsiteY208" fmla="*/ 1326357 h 1657350"/>
                <a:gd name="connsiteX209" fmla="*/ 473869 w 2893219"/>
                <a:gd name="connsiteY209" fmla="*/ 1352550 h 1657350"/>
                <a:gd name="connsiteX210" fmla="*/ 481012 w 2893219"/>
                <a:gd name="connsiteY210" fmla="*/ 1390650 h 1657350"/>
                <a:gd name="connsiteX211" fmla="*/ 495300 w 2893219"/>
                <a:gd name="connsiteY211" fmla="*/ 1433513 h 1657350"/>
                <a:gd name="connsiteX212" fmla="*/ 497681 w 2893219"/>
                <a:gd name="connsiteY212" fmla="*/ 1476375 h 1657350"/>
                <a:gd name="connsiteX213" fmla="*/ 519112 w 2893219"/>
                <a:gd name="connsiteY213" fmla="*/ 1497807 h 1657350"/>
                <a:gd name="connsiteX214" fmla="*/ 561975 w 2893219"/>
                <a:gd name="connsiteY214" fmla="*/ 1502569 h 1657350"/>
                <a:gd name="connsiteX215" fmla="*/ 600075 w 2893219"/>
                <a:gd name="connsiteY215" fmla="*/ 1502569 h 1657350"/>
                <a:gd name="connsiteX216" fmla="*/ 638175 w 2893219"/>
                <a:gd name="connsiteY216" fmla="*/ 1528763 h 1657350"/>
                <a:gd name="connsiteX217" fmla="*/ 652462 w 2893219"/>
                <a:gd name="connsiteY217" fmla="*/ 1557338 h 1657350"/>
                <a:gd name="connsiteX218" fmla="*/ 657225 w 2893219"/>
                <a:gd name="connsiteY218" fmla="*/ 1595438 h 1657350"/>
                <a:gd name="connsiteX219" fmla="*/ 671512 w 2893219"/>
                <a:gd name="connsiteY219" fmla="*/ 1628775 h 1657350"/>
                <a:gd name="connsiteX220" fmla="*/ 700087 w 2893219"/>
                <a:gd name="connsiteY220" fmla="*/ 1645444 h 1657350"/>
                <a:gd name="connsiteX221" fmla="*/ 723900 w 2893219"/>
                <a:gd name="connsiteY221" fmla="*/ 1654969 h 1657350"/>
                <a:gd name="connsiteX222" fmla="*/ 754856 w 2893219"/>
                <a:gd name="connsiteY222" fmla="*/ 1657350 h 1657350"/>
                <a:gd name="connsiteX223" fmla="*/ 797719 w 2893219"/>
                <a:gd name="connsiteY223" fmla="*/ 1654969 h 1657350"/>
                <a:gd name="connsiteX224" fmla="*/ 814387 w 2893219"/>
                <a:gd name="connsiteY224" fmla="*/ 1638300 h 1657350"/>
                <a:gd name="connsiteX225" fmla="*/ 816769 w 2893219"/>
                <a:gd name="connsiteY225" fmla="*/ 1595438 h 1657350"/>
                <a:gd name="connsiteX226" fmla="*/ 833437 w 2893219"/>
                <a:gd name="connsiteY226" fmla="*/ 1578769 h 1657350"/>
                <a:gd name="connsiteX227" fmla="*/ 869156 w 2893219"/>
                <a:gd name="connsiteY227" fmla="*/ 1585913 h 1657350"/>
                <a:gd name="connsiteX228" fmla="*/ 900112 w 2893219"/>
                <a:gd name="connsiteY228" fmla="*/ 1557338 h 1657350"/>
                <a:gd name="connsiteX229" fmla="*/ 923925 w 2893219"/>
                <a:gd name="connsiteY229" fmla="*/ 1535907 h 1657350"/>
                <a:gd name="connsiteX230" fmla="*/ 947737 w 2893219"/>
                <a:gd name="connsiteY230" fmla="*/ 1535907 h 1657350"/>
                <a:gd name="connsiteX231" fmla="*/ 978694 w 2893219"/>
                <a:gd name="connsiteY231" fmla="*/ 1533525 h 1657350"/>
                <a:gd name="connsiteX232" fmla="*/ 997744 w 2893219"/>
                <a:gd name="connsiteY232" fmla="*/ 1493044 h 1657350"/>
                <a:gd name="connsiteX233" fmla="*/ 1019175 w 2893219"/>
                <a:gd name="connsiteY233" fmla="*/ 1452563 h 1657350"/>
                <a:gd name="connsiteX234" fmla="*/ 1031081 w 2893219"/>
                <a:gd name="connsiteY234" fmla="*/ 1452563 h 1657350"/>
                <a:gd name="connsiteX235" fmla="*/ 1054894 w 2893219"/>
                <a:gd name="connsiteY235" fmla="*/ 1445419 h 1657350"/>
                <a:gd name="connsiteX236" fmla="*/ 1088231 w 2893219"/>
                <a:gd name="connsiteY236" fmla="*/ 1402557 h 1657350"/>
                <a:gd name="connsiteX237" fmla="*/ 1045369 w 2893219"/>
                <a:gd name="connsiteY237" fmla="*/ 1383507 h 1657350"/>
                <a:gd name="connsiteX238" fmla="*/ 1092994 w 2893219"/>
                <a:gd name="connsiteY238" fmla="*/ 1371600 h 1657350"/>
                <a:gd name="connsiteX239" fmla="*/ 1121569 w 2893219"/>
                <a:gd name="connsiteY239" fmla="*/ 1371600 h 1657350"/>
                <a:gd name="connsiteX240" fmla="*/ 1138237 w 2893219"/>
                <a:gd name="connsiteY240" fmla="*/ 1383507 h 1657350"/>
                <a:gd name="connsiteX241" fmla="*/ 1188244 w 2893219"/>
                <a:gd name="connsiteY241" fmla="*/ 1381125 h 1657350"/>
                <a:gd name="connsiteX242" fmla="*/ 1202531 w 2893219"/>
                <a:gd name="connsiteY242" fmla="*/ 1393032 h 1657350"/>
                <a:gd name="connsiteX243" fmla="*/ 1257300 w 2893219"/>
                <a:gd name="connsiteY243" fmla="*/ 1393032 h 1657350"/>
                <a:gd name="connsiteX244" fmla="*/ 1259681 w 2893219"/>
                <a:gd name="connsiteY244" fmla="*/ 1409700 h 1657350"/>
                <a:gd name="connsiteX245" fmla="*/ 1285875 w 2893219"/>
                <a:gd name="connsiteY245" fmla="*/ 1385888 h 1657350"/>
                <a:gd name="connsiteX246" fmla="*/ 1319212 w 2893219"/>
                <a:gd name="connsiteY246" fmla="*/ 1423988 h 1657350"/>
                <a:gd name="connsiteX247" fmla="*/ 1371600 w 2893219"/>
                <a:gd name="connsiteY247" fmla="*/ 1454944 h 1657350"/>
                <a:gd name="connsiteX248" fmla="*/ 1419225 w 2893219"/>
                <a:gd name="connsiteY248" fmla="*/ 1490663 h 1657350"/>
                <a:gd name="connsiteX249" fmla="*/ 1431131 w 2893219"/>
                <a:gd name="connsiteY249" fmla="*/ 1547813 h 1657350"/>
                <a:gd name="connsiteX250" fmla="*/ 1495425 w 2893219"/>
                <a:gd name="connsiteY250" fmla="*/ 1552575 h 1657350"/>
                <a:gd name="connsiteX251" fmla="*/ 1490662 w 2893219"/>
                <a:gd name="connsiteY251" fmla="*/ 1595438 h 1657350"/>
                <a:gd name="connsiteX252" fmla="*/ 1504950 w 2893219"/>
                <a:gd name="connsiteY252" fmla="*/ 1612107 h 1657350"/>
                <a:gd name="connsiteX253" fmla="*/ 1552575 w 2893219"/>
                <a:gd name="connsiteY253" fmla="*/ 1614488 h 1657350"/>
                <a:gd name="connsiteX254" fmla="*/ 1581150 w 2893219"/>
                <a:gd name="connsiteY254" fmla="*/ 1604963 h 1657350"/>
                <a:gd name="connsiteX255" fmla="*/ 1600200 w 2893219"/>
                <a:gd name="connsiteY255" fmla="*/ 1616869 h 1657350"/>
                <a:gd name="connsiteX256" fmla="*/ 1616869 w 2893219"/>
                <a:gd name="connsiteY256" fmla="*/ 1638300 h 1657350"/>
                <a:gd name="connsiteX257" fmla="*/ 1681162 w 2893219"/>
                <a:gd name="connsiteY257" fmla="*/ 1638300 h 1657350"/>
                <a:gd name="connsiteX258" fmla="*/ 1719262 w 2893219"/>
                <a:gd name="connsiteY258" fmla="*/ 1650207 h 1657350"/>
                <a:gd name="connsiteX0" fmla="*/ 1719262 w 2893219"/>
                <a:gd name="connsiteY0" fmla="*/ 1650207 h 1657350"/>
                <a:gd name="connsiteX1" fmla="*/ 1781175 w 2893219"/>
                <a:gd name="connsiteY1" fmla="*/ 1578769 h 1657350"/>
                <a:gd name="connsiteX2" fmla="*/ 1774031 w 2893219"/>
                <a:gd name="connsiteY2" fmla="*/ 1538288 h 1657350"/>
                <a:gd name="connsiteX3" fmla="*/ 1828800 w 2893219"/>
                <a:gd name="connsiteY3" fmla="*/ 1457325 h 1657350"/>
                <a:gd name="connsiteX4" fmla="*/ 1881187 w 2893219"/>
                <a:gd name="connsiteY4" fmla="*/ 1457325 h 1657350"/>
                <a:gd name="connsiteX5" fmla="*/ 1888331 w 2893219"/>
                <a:gd name="connsiteY5" fmla="*/ 1393032 h 1657350"/>
                <a:gd name="connsiteX6" fmla="*/ 1897856 w 2893219"/>
                <a:gd name="connsiteY6" fmla="*/ 1362075 h 1657350"/>
                <a:gd name="connsiteX7" fmla="*/ 1881187 w 2893219"/>
                <a:gd name="connsiteY7" fmla="*/ 1338263 h 1657350"/>
                <a:gd name="connsiteX8" fmla="*/ 1912144 w 2893219"/>
                <a:gd name="connsiteY8" fmla="*/ 1312069 h 1657350"/>
                <a:gd name="connsiteX9" fmla="*/ 1893094 w 2893219"/>
                <a:gd name="connsiteY9" fmla="*/ 1271588 h 1657350"/>
                <a:gd name="connsiteX10" fmla="*/ 1924050 w 2893219"/>
                <a:gd name="connsiteY10" fmla="*/ 1243013 h 1657350"/>
                <a:gd name="connsiteX11" fmla="*/ 1916906 w 2893219"/>
                <a:gd name="connsiteY11" fmla="*/ 1221582 h 1657350"/>
                <a:gd name="connsiteX12" fmla="*/ 1940719 w 2893219"/>
                <a:gd name="connsiteY12" fmla="*/ 1178719 h 1657350"/>
                <a:gd name="connsiteX13" fmla="*/ 1997869 w 2893219"/>
                <a:gd name="connsiteY13" fmla="*/ 1181100 h 1657350"/>
                <a:gd name="connsiteX14" fmla="*/ 2035969 w 2893219"/>
                <a:gd name="connsiteY14" fmla="*/ 1197769 h 1657350"/>
                <a:gd name="connsiteX15" fmla="*/ 2064544 w 2893219"/>
                <a:gd name="connsiteY15" fmla="*/ 1183482 h 1657350"/>
                <a:gd name="connsiteX16" fmla="*/ 2097881 w 2893219"/>
                <a:gd name="connsiteY16" fmla="*/ 1195388 h 1657350"/>
                <a:gd name="connsiteX17" fmla="*/ 2133600 w 2893219"/>
                <a:gd name="connsiteY17" fmla="*/ 1190625 h 1657350"/>
                <a:gd name="connsiteX18" fmla="*/ 2174081 w 2893219"/>
                <a:gd name="connsiteY18" fmla="*/ 1190625 h 1657350"/>
                <a:gd name="connsiteX19" fmla="*/ 2183606 w 2893219"/>
                <a:gd name="connsiteY19" fmla="*/ 1223963 h 1657350"/>
                <a:gd name="connsiteX20" fmla="*/ 2233612 w 2893219"/>
                <a:gd name="connsiteY20" fmla="*/ 1212057 h 1657350"/>
                <a:gd name="connsiteX21" fmla="*/ 2271712 w 2893219"/>
                <a:gd name="connsiteY21" fmla="*/ 1212057 h 1657350"/>
                <a:gd name="connsiteX22" fmla="*/ 2328862 w 2893219"/>
                <a:gd name="connsiteY22" fmla="*/ 1190625 h 1657350"/>
                <a:gd name="connsiteX23" fmla="*/ 2352675 w 2893219"/>
                <a:gd name="connsiteY23" fmla="*/ 1197769 h 1657350"/>
                <a:gd name="connsiteX24" fmla="*/ 2376487 w 2893219"/>
                <a:gd name="connsiteY24" fmla="*/ 1226344 h 1657350"/>
                <a:gd name="connsiteX25" fmla="*/ 2426494 w 2893219"/>
                <a:gd name="connsiteY25" fmla="*/ 1226344 h 1657350"/>
                <a:gd name="connsiteX26" fmla="*/ 2445544 w 2893219"/>
                <a:gd name="connsiteY26" fmla="*/ 1221582 h 1657350"/>
                <a:gd name="connsiteX27" fmla="*/ 2488406 w 2893219"/>
                <a:gd name="connsiteY27" fmla="*/ 1252538 h 1657350"/>
                <a:gd name="connsiteX28" fmla="*/ 2500312 w 2893219"/>
                <a:gd name="connsiteY28" fmla="*/ 1228725 h 1657350"/>
                <a:gd name="connsiteX29" fmla="*/ 2512219 w 2893219"/>
                <a:gd name="connsiteY29" fmla="*/ 1204913 h 1657350"/>
                <a:gd name="connsiteX30" fmla="*/ 2597944 w 2893219"/>
                <a:gd name="connsiteY30" fmla="*/ 1133475 h 1657350"/>
                <a:gd name="connsiteX31" fmla="*/ 2636044 w 2893219"/>
                <a:gd name="connsiteY31" fmla="*/ 1135857 h 1657350"/>
                <a:gd name="connsiteX32" fmla="*/ 2676525 w 2893219"/>
                <a:gd name="connsiteY32" fmla="*/ 1181100 h 1657350"/>
                <a:gd name="connsiteX33" fmla="*/ 2709862 w 2893219"/>
                <a:gd name="connsiteY33" fmla="*/ 1173957 h 1657350"/>
                <a:gd name="connsiteX34" fmla="*/ 2736056 w 2893219"/>
                <a:gd name="connsiteY34" fmla="*/ 1150144 h 1657350"/>
                <a:gd name="connsiteX35" fmla="*/ 2867025 w 2893219"/>
                <a:gd name="connsiteY35" fmla="*/ 1073944 h 1657350"/>
                <a:gd name="connsiteX36" fmla="*/ 2857500 w 2893219"/>
                <a:gd name="connsiteY36" fmla="*/ 1064419 h 1657350"/>
                <a:gd name="connsiteX37" fmla="*/ 2893219 w 2893219"/>
                <a:gd name="connsiteY37" fmla="*/ 1023938 h 1657350"/>
                <a:gd name="connsiteX38" fmla="*/ 2859881 w 2893219"/>
                <a:gd name="connsiteY38" fmla="*/ 1004888 h 1657350"/>
                <a:gd name="connsiteX39" fmla="*/ 2826544 w 2893219"/>
                <a:gd name="connsiteY39" fmla="*/ 995363 h 1657350"/>
                <a:gd name="connsiteX40" fmla="*/ 2805112 w 2893219"/>
                <a:gd name="connsiteY40" fmla="*/ 973932 h 1657350"/>
                <a:gd name="connsiteX41" fmla="*/ 2786062 w 2893219"/>
                <a:gd name="connsiteY41" fmla="*/ 969169 h 1657350"/>
                <a:gd name="connsiteX42" fmla="*/ 2747962 w 2893219"/>
                <a:gd name="connsiteY42" fmla="*/ 952500 h 1657350"/>
                <a:gd name="connsiteX43" fmla="*/ 2731294 w 2893219"/>
                <a:gd name="connsiteY43" fmla="*/ 926307 h 1657350"/>
                <a:gd name="connsiteX44" fmla="*/ 2726531 w 2893219"/>
                <a:gd name="connsiteY44" fmla="*/ 881063 h 1657350"/>
                <a:gd name="connsiteX45" fmla="*/ 2724150 w 2893219"/>
                <a:gd name="connsiteY45" fmla="*/ 859632 h 1657350"/>
                <a:gd name="connsiteX46" fmla="*/ 2705100 w 2893219"/>
                <a:gd name="connsiteY46" fmla="*/ 838200 h 1657350"/>
                <a:gd name="connsiteX47" fmla="*/ 2686050 w 2893219"/>
                <a:gd name="connsiteY47" fmla="*/ 823913 h 1657350"/>
                <a:gd name="connsiteX48" fmla="*/ 2674144 w 2893219"/>
                <a:gd name="connsiteY48" fmla="*/ 812007 h 1657350"/>
                <a:gd name="connsiteX49" fmla="*/ 2657475 w 2893219"/>
                <a:gd name="connsiteY49" fmla="*/ 783432 h 1657350"/>
                <a:gd name="connsiteX50" fmla="*/ 2628900 w 2893219"/>
                <a:gd name="connsiteY50" fmla="*/ 804863 h 1657350"/>
                <a:gd name="connsiteX51" fmla="*/ 2607469 w 2893219"/>
                <a:gd name="connsiteY51" fmla="*/ 804863 h 1657350"/>
                <a:gd name="connsiteX52" fmla="*/ 2586037 w 2893219"/>
                <a:gd name="connsiteY52" fmla="*/ 795338 h 1657350"/>
                <a:gd name="connsiteX53" fmla="*/ 2555081 w 2893219"/>
                <a:gd name="connsiteY53" fmla="*/ 771525 h 1657350"/>
                <a:gd name="connsiteX54" fmla="*/ 2538412 w 2893219"/>
                <a:gd name="connsiteY54" fmla="*/ 752475 h 1657350"/>
                <a:gd name="connsiteX55" fmla="*/ 2538412 w 2893219"/>
                <a:gd name="connsiteY55" fmla="*/ 752475 h 1657350"/>
                <a:gd name="connsiteX56" fmla="*/ 2509837 w 2893219"/>
                <a:gd name="connsiteY56" fmla="*/ 738188 h 1657350"/>
                <a:gd name="connsiteX57" fmla="*/ 2488406 w 2893219"/>
                <a:gd name="connsiteY57" fmla="*/ 719138 h 1657350"/>
                <a:gd name="connsiteX58" fmla="*/ 2459831 w 2893219"/>
                <a:gd name="connsiteY58" fmla="*/ 740569 h 1657350"/>
                <a:gd name="connsiteX59" fmla="*/ 2438400 w 2893219"/>
                <a:gd name="connsiteY59" fmla="*/ 752475 h 1657350"/>
                <a:gd name="connsiteX60" fmla="*/ 2402681 w 2893219"/>
                <a:gd name="connsiteY60" fmla="*/ 719138 h 1657350"/>
                <a:gd name="connsiteX61" fmla="*/ 2369344 w 2893219"/>
                <a:gd name="connsiteY61" fmla="*/ 685800 h 1657350"/>
                <a:gd name="connsiteX62" fmla="*/ 2362200 w 2893219"/>
                <a:gd name="connsiteY62" fmla="*/ 657225 h 1657350"/>
                <a:gd name="connsiteX63" fmla="*/ 2362200 w 2893219"/>
                <a:gd name="connsiteY63" fmla="*/ 657225 h 1657350"/>
                <a:gd name="connsiteX64" fmla="*/ 2338387 w 2893219"/>
                <a:gd name="connsiteY64" fmla="*/ 623888 h 1657350"/>
                <a:gd name="connsiteX65" fmla="*/ 2316956 w 2893219"/>
                <a:gd name="connsiteY65" fmla="*/ 661988 h 1657350"/>
                <a:gd name="connsiteX66" fmla="*/ 2312194 w 2893219"/>
                <a:gd name="connsiteY66" fmla="*/ 688182 h 1657350"/>
                <a:gd name="connsiteX67" fmla="*/ 2274094 w 2893219"/>
                <a:gd name="connsiteY67" fmla="*/ 709613 h 1657350"/>
                <a:gd name="connsiteX68" fmla="*/ 2257425 w 2893219"/>
                <a:gd name="connsiteY68" fmla="*/ 728663 h 1657350"/>
                <a:gd name="connsiteX69" fmla="*/ 2226469 w 2893219"/>
                <a:gd name="connsiteY69" fmla="*/ 735807 h 1657350"/>
                <a:gd name="connsiteX70" fmla="*/ 2228850 w 2893219"/>
                <a:gd name="connsiteY70" fmla="*/ 778669 h 1657350"/>
                <a:gd name="connsiteX71" fmla="*/ 2157412 w 2893219"/>
                <a:gd name="connsiteY71" fmla="*/ 778669 h 1657350"/>
                <a:gd name="connsiteX72" fmla="*/ 2069306 w 2893219"/>
                <a:gd name="connsiteY72" fmla="*/ 781050 h 1657350"/>
                <a:gd name="connsiteX73" fmla="*/ 2040731 w 2893219"/>
                <a:gd name="connsiteY73" fmla="*/ 807244 h 1657350"/>
                <a:gd name="connsiteX74" fmla="*/ 2019300 w 2893219"/>
                <a:gd name="connsiteY74" fmla="*/ 785813 h 1657350"/>
                <a:gd name="connsiteX75" fmla="*/ 1966912 w 2893219"/>
                <a:gd name="connsiteY75" fmla="*/ 754857 h 1657350"/>
                <a:gd name="connsiteX76" fmla="*/ 1933575 w 2893219"/>
                <a:gd name="connsiteY76" fmla="*/ 726282 h 1657350"/>
                <a:gd name="connsiteX77" fmla="*/ 1926431 w 2893219"/>
                <a:gd name="connsiteY77" fmla="*/ 695325 h 1657350"/>
                <a:gd name="connsiteX78" fmla="*/ 1907381 w 2893219"/>
                <a:gd name="connsiteY78" fmla="*/ 676275 h 1657350"/>
                <a:gd name="connsiteX79" fmla="*/ 1876425 w 2893219"/>
                <a:gd name="connsiteY79" fmla="*/ 676275 h 1657350"/>
                <a:gd name="connsiteX80" fmla="*/ 1864519 w 2893219"/>
                <a:gd name="connsiteY80" fmla="*/ 695325 h 1657350"/>
                <a:gd name="connsiteX81" fmla="*/ 1854994 w 2893219"/>
                <a:gd name="connsiteY81" fmla="*/ 695325 h 1657350"/>
                <a:gd name="connsiteX82" fmla="*/ 1826419 w 2893219"/>
                <a:gd name="connsiteY82" fmla="*/ 666750 h 1657350"/>
                <a:gd name="connsiteX83" fmla="*/ 1781175 w 2893219"/>
                <a:gd name="connsiteY83" fmla="*/ 657225 h 1657350"/>
                <a:gd name="connsiteX84" fmla="*/ 1740694 w 2893219"/>
                <a:gd name="connsiteY84" fmla="*/ 664369 h 1657350"/>
                <a:gd name="connsiteX85" fmla="*/ 1712119 w 2893219"/>
                <a:gd name="connsiteY85" fmla="*/ 669132 h 1657350"/>
                <a:gd name="connsiteX86" fmla="*/ 1693069 w 2893219"/>
                <a:gd name="connsiteY86" fmla="*/ 681038 h 1657350"/>
                <a:gd name="connsiteX87" fmla="*/ 1666875 w 2893219"/>
                <a:gd name="connsiteY87" fmla="*/ 676275 h 1657350"/>
                <a:gd name="connsiteX88" fmla="*/ 1631156 w 2893219"/>
                <a:gd name="connsiteY88" fmla="*/ 654844 h 1657350"/>
                <a:gd name="connsiteX89" fmla="*/ 1604962 w 2893219"/>
                <a:gd name="connsiteY89" fmla="*/ 640557 h 1657350"/>
                <a:gd name="connsiteX90" fmla="*/ 1566862 w 2893219"/>
                <a:gd name="connsiteY90" fmla="*/ 640557 h 1657350"/>
                <a:gd name="connsiteX91" fmla="*/ 1538287 w 2893219"/>
                <a:gd name="connsiteY91" fmla="*/ 635794 h 1657350"/>
                <a:gd name="connsiteX92" fmla="*/ 1526381 w 2893219"/>
                <a:gd name="connsiteY92" fmla="*/ 614363 h 1657350"/>
                <a:gd name="connsiteX93" fmla="*/ 1507331 w 2893219"/>
                <a:gd name="connsiteY93" fmla="*/ 590550 h 1657350"/>
                <a:gd name="connsiteX94" fmla="*/ 1493044 w 2893219"/>
                <a:gd name="connsiteY94" fmla="*/ 581025 h 1657350"/>
                <a:gd name="connsiteX95" fmla="*/ 1471612 w 2893219"/>
                <a:gd name="connsiteY95" fmla="*/ 583407 h 1657350"/>
                <a:gd name="connsiteX96" fmla="*/ 1457325 w 2893219"/>
                <a:gd name="connsiteY96" fmla="*/ 602457 h 1657350"/>
                <a:gd name="connsiteX97" fmla="*/ 1457325 w 2893219"/>
                <a:gd name="connsiteY97" fmla="*/ 602457 h 1657350"/>
                <a:gd name="connsiteX98" fmla="*/ 1407319 w 2893219"/>
                <a:gd name="connsiteY98" fmla="*/ 609600 h 1657350"/>
                <a:gd name="connsiteX99" fmla="*/ 1385887 w 2893219"/>
                <a:gd name="connsiteY99" fmla="*/ 611982 h 1657350"/>
                <a:gd name="connsiteX100" fmla="*/ 1345406 w 2893219"/>
                <a:gd name="connsiteY100" fmla="*/ 623888 h 1657350"/>
                <a:gd name="connsiteX101" fmla="*/ 1333500 w 2893219"/>
                <a:gd name="connsiteY101" fmla="*/ 633413 h 1657350"/>
                <a:gd name="connsiteX102" fmla="*/ 1331119 w 2893219"/>
                <a:gd name="connsiteY102" fmla="*/ 571500 h 1657350"/>
                <a:gd name="connsiteX103" fmla="*/ 1326356 w 2893219"/>
                <a:gd name="connsiteY103" fmla="*/ 533400 h 1657350"/>
                <a:gd name="connsiteX104" fmla="*/ 1319212 w 2893219"/>
                <a:gd name="connsiteY104" fmla="*/ 521494 h 1657350"/>
                <a:gd name="connsiteX105" fmla="*/ 1283494 w 2893219"/>
                <a:gd name="connsiteY105" fmla="*/ 516732 h 1657350"/>
                <a:gd name="connsiteX106" fmla="*/ 1252537 w 2893219"/>
                <a:gd name="connsiteY106" fmla="*/ 502444 h 1657350"/>
                <a:gd name="connsiteX107" fmla="*/ 1231106 w 2893219"/>
                <a:gd name="connsiteY107" fmla="*/ 466725 h 1657350"/>
                <a:gd name="connsiteX108" fmla="*/ 1226344 w 2893219"/>
                <a:gd name="connsiteY108" fmla="*/ 438150 h 1657350"/>
                <a:gd name="connsiteX109" fmla="*/ 1259681 w 2893219"/>
                <a:gd name="connsiteY109" fmla="*/ 409575 h 1657350"/>
                <a:gd name="connsiteX110" fmla="*/ 1223962 w 2893219"/>
                <a:gd name="connsiteY110" fmla="*/ 373857 h 1657350"/>
                <a:gd name="connsiteX111" fmla="*/ 1200150 w 2893219"/>
                <a:gd name="connsiteY111" fmla="*/ 369094 h 1657350"/>
                <a:gd name="connsiteX112" fmla="*/ 1193006 w 2893219"/>
                <a:gd name="connsiteY112" fmla="*/ 357188 h 1657350"/>
                <a:gd name="connsiteX113" fmla="*/ 1157287 w 2893219"/>
                <a:gd name="connsiteY113" fmla="*/ 354807 h 1657350"/>
                <a:gd name="connsiteX114" fmla="*/ 1131094 w 2893219"/>
                <a:gd name="connsiteY114" fmla="*/ 347663 h 1657350"/>
                <a:gd name="connsiteX115" fmla="*/ 1119187 w 2893219"/>
                <a:gd name="connsiteY115" fmla="*/ 330994 h 1657350"/>
                <a:gd name="connsiteX116" fmla="*/ 1095375 w 2893219"/>
                <a:gd name="connsiteY116" fmla="*/ 340519 h 1657350"/>
                <a:gd name="connsiteX117" fmla="*/ 1088231 w 2893219"/>
                <a:gd name="connsiteY117" fmla="*/ 316707 h 1657350"/>
                <a:gd name="connsiteX118" fmla="*/ 1040606 w 2893219"/>
                <a:gd name="connsiteY118" fmla="*/ 328613 h 1657350"/>
                <a:gd name="connsiteX119" fmla="*/ 1052512 w 2893219"/>
                <a:gd name="connsiteY119" fmla="*/ 357188 h 1657350"/>
                <a:gd name="connsiteX120" fmla="*/ 1038225 w 2893219"/>
                <a:gd name="connsiteY120" fmla="*/ 378619 h 1657350"/>
                <a:gd name="connsiteX121" fmla="*/ 1031081 w 2893219"/>
                <a:gd name="connsiteY121" fmla="*/ 381000 h 1657350"/>
                <a:gd name="connsiteX122" fmla="*/ 1000125 w 2893219"/>
                <a:gd name="connsiteY122" fmla="*/ 361950 h 1657350"/>
                <a:gd name="connsiteX123" fmla="*/ 973931 w 2893219"/>
                <a:gd name="connsiteY123" fmla="*/ 385763 h 1657350"/>
                <a:gd name="connsiteX124" fmla="*/ 950119 w 2893219"/>
                <a:gd name="connsiteY124" fmla="*/ 404813 h 1657350"/>
                <a:gd name="connsiteX125" fmla="*/ 921544 w 2893219"/>
                <a:gd name="connsiteY125" fmla="*/ 428625 h 1657350"/>
                <a:gd name="connsiteX126" fmla="*/ 888206 w 2893219"/>
                <a:gd name="connsiteY126" fmla="*/ 411957 h 1657350"/>
                <a:gd name="connsiteX127" fmla="*/ 871537 w 2893219"/>
                <a:gd name="connsiteY127" fmla="*/ 409575 h 1657350"/>
                <a:gd name="connsiteX128" fmla="*/ 862012 w 2893219"/>
                <a:gd name="connsiteY128" fmla="*/ 411957 h 1657350"/>
                <a:gd name="connsiteX129" fmla="*/ 847725 w 2893219"/>
                <a:gd name="connsiteY129" fmla="*/ 392907 h 1657350"/>
                <a:gd name="connsiteX130" fmla="*/ 826294 w 2893219"/>
                <a:gd name="connsiteY130" fmla="*/ 385763 h 1657350"/>
                <a:gd name="connsiteX131" fmla="*/ 823912 w 2893219"/>
                <a:gd name="connsiteY131" fmla="*/ 354807 h 1657350"/>
                <a:gd name="connsiteX132" fmla="*/ 826294 w 2893219"/>
                <a:gd name="connsiteY132" fmla="*/ 330994 h 1657350"/>
                <a:gd name="connsiteX133" fmla="*/ 831056 w 2893219"/>
                <a:gd name="connsiteY133" fmla="*/ 319088 h 1657350"/>
                <a:gd name="connsiteX134" fmla="*/ 800100 w 2893219"/>
                <a:gd name="connsiteY134" fmla="*/ 295275 h 1657350"/>
                <a:gd name="connsiteX135" fmla="*/ 778669 w 2893219"/>
                <a:gd name="connsiteY135" fmla="*/ 304800 h 1657350"/>
                <a:gd name="connsiteX136" fmla="*/ 745331 w 2893219"/>
                <a:gd name="connsiteY136" fmla="*/ 288132 h 1657350"/>
                <a:gd name="connsiteX137" fmla="*/ 711994 w 2893219"/>
                <a:gd name="connsiteY137" fmla="*/ 304800 h 1657350"/>
                <a:gd name="connsiteX138" fmla="*/ 664369 w 2893219"/>
                <a:gd name="connsiteY138" fmla="*/ 302419 h 1657350"/>
                <a:gd name="connsiteX139" fmla="*/ 628650 w 2893219"/>
                <a:gd name="connsiteY139" fmla="*/ 314325 h 1657350"/>
                <a:gd name="connsiteX140" fmla="*/ 600075 w 2893219"/>
                <a:gd name="connsiteY140" fmla="*/ 328613 h 1657350"/>
                <a:gd name="connsiteX141" fmla="*/ 571500 w 2893219"/>
                <a:gd name="connsiteY141" fmla="*/ 328613 h 1657350"/>
                <a:gd name="connsiteX142" fmla="*/ 547687 w 2893219"/>
                <a:gd name="connsiteY142" fmla="*/ 345282 h 1657350"/>
                <a:gd name="connsiteX143" fmla="*/ 519112 w 2893219"/>
                <a:gd name="connsiteY143" fmla="*/ 345282 h 1657350"/>
                <a:gd name="connsiteX144" fmla="*/ 488156 w 2893219"/>
                <a:gd name="connsiteY144" fmla="*/ 366713 h 1657350"/>
                <a:gd name="connsiteX145" fmla="*/ 454819 w 2893219"/>
                <a:gd name="connsiteY145" fmla="*/ 366713 h 1657350"/>
                <a:gd name="connsiteX146" fmla="*/ 454819 w 2893219"/>
                <a:gd name="connsiteY146" fmla="*/ 333375 h 1657350"/>
                <a:gd name="connsiteX147" fmla="*/ 447675 w 2893219"/>
                <a:gd name="connsiteY147" fmla="*/ 311944 h 1657350"/>
                <a:gd name="connsiteX148" fmla="*/ 416719 w 2893219"/>
                <a:gd name="connsiteY148" fmla="*/ 316707 h 1657350"/>
                <a:gd name="connsiteX149" fmla="*/ 392906 w 2893219"/>
                <a:gd name="connsiteY149" fmla="*/ 319088 h 1657350"/>
                <a:gd name="connsiteX150" fmla="*/ 357187 w 2893219"/>
                <a:gd name="connsiteY150" fmla="*/ 295275 h 1657350"/>
                <a:gd name="connsiteX151" fmla="*/ 361950 w 2893219"/>
                <a:gd name="connsiteY151" fmla="*/ 280988 h 1657350"/>
                <a:gd name="connsiteX152" fmla="*/ 388144 w 2893219"/>
                <a:gd name="connsiteY152" fmla="*/ 259557 h 1657350"/>
                <a:gd name="connsiteX153" fmla="*/ 371475 w 2893219"/>
                <a:gd name="connsiteY153" fmla="*/ 211932 h 1657350"/>
                <a:gd name="connsiteX154" fmla="*/ 383381 w 2893219"/>
                <a:gd name="connsiteY154" fmla="*/ 188119 h 1657350"/>
                <a:gd name="connsiteX155" fmla="*/ 385762 w 2893219"/>
                <a:gd name="connsiteY155" fmla="*/ 147638 h 1657350"/>
                <a:gd name="connsiteX156" fmla="*/ 385762 w 2893219"/>
                <a:gd name="connsiteY156" fmla="*/ 114300 h 1657350"/>
                <a:gd name="connsiteX157" fmla="*/ 369094 w 2893219"/>
                <a:gd name="connsiteY157" fmla="*/ 107157 h 1657350"/>
                <a:gd name="connsiteX158" fmla="*/ 345281 w 2893219"/>
                <a:gd name="connsiteY158" fmla="*/ 100013 h 1657350"/>
                <a:gd name="connsiteX159" fmla="*/ 333375 w 2893219"/>
                <a:gd name="connsiteY159" fmla="*/ 83344 h 1657350"/>
                <a:gd name="connsiteX160" fmla="*/ 335756 w 2893219"/>
                <a:gd name="connsiteY160" fmla="*/ 57150 h 1657350"/>
                <a:gd name="connsiteX161" fmla="*/ 319087 w 2893219"/>
                <a:gd name="connsiteY161" fmla="*/ 35719 h 1657350"/>
                <a:gd name="connsiteX162" fmla="*/ 288131 w 2893219"/>
                <a:gd name="connsiteY162" fmla="*/ 0 h 1657350"/>
                <a:gd name="connsiteX163" fmla="*/ 252412 w 2893219"/>
                <a:gd name="connsiteY163" fmla="*/ 28575 h 1657350"/>
                <a:gd name="connsiteX164" fmla="*/ 235744 w 2893219"/>
                <a:gd name="connsiteY164" fmla="*/ 73819 h 1657350"/>
                <a:gd name="connsiteX165" fmla="*/ 219075 w 2893219"/>
                <a:gd name="connsiteY165" fmla="*/ 109538 h 1657350"/>
                <a:gd name="connsiteX166" fmla="*/ 223837 w 2893219"/>
                <a:gd name="connsiteY166" fmla="*/ 128588 h 1657350"/>
                <a:gd name="connsiteX167" fmla="*/ 192881 w 2893219"/>
                <a:gd name="connsiteY167" fmla="*/ 152400 h 1657350"/>
                <a:gd name="connsiteX168" fmla="*/ 169069 w 2893219"/>
                <a:gd name="connsiteY168" fmla="*/ 178594 h 1657350"/>
                <a:gd name="connsiteX169" fmla="*/ 161925 w 2893219"/>
                <a:gd name="connsiteY169" fmla="*/ 202407 h 1657350"/>
                <a:gd name="connsiteX170" fmla="*/ 138112 w 2893219"/>
                <a:gd name="connsiteY170" fmla="*/ 214313 h 1657350"/>
                <a:gd name="connsiteX171" fmla="*/ 116681 w 2893219"/>
                <a:gd name="connsiteY171" fmla="*/ 164307 h 1657350"/>
                <a:gd name="connsiteX172" fmla="*/ 90487 w 2893219"/>
                <a:gd name="connsiteY172" fmla="*/ 188119 h 1657350"/>
                <a:gd name="connsiteX173" fmla="*/ 54769 w 2893219"/>
                <a:gd name="connsiteY173" fmla="*/ 209550 h 1657350"/>
                <a:gd name="connsiteX174" fmla="*/ 35719 w 2893219"/>
                <a:gd name="connsiteY174" fmla="*/ 242888 h 1657350"/>
                <a:gd name="connsiteX175" fmla="*/ 42862 w 2893219"/>
                <a:gd name="connsiteY175" fmla="*/ 280988 h 1657350"/>
                <a:gd name="connsiteX176" fmla="*/ 23812 w 2893219"/>
                <a:gd name="connsiteY176" fmla="*/ 323850 h 1657350"/>
                <a:gd name="connsiteX177" fmla="*/ 30956 w 2893219"/>
                <a:gd name="connsiteY177" fmla="*/ 340519 h 1657350"/>
                <a:gd name="connsiteX178" fmla="*/ 28575 w 2893219"/>
                <a:gd name="connsiteY178" fmla="*/ 385763 h 1657350"/>
                <a:gd name="connsiteX179" fmla="*/ 69056 w 2893219"/>
                <a:gd name="connsiteY179" fmla="*/ 421482 h 1657350"/>
                <a:gd name="connsiteX180" fmla="*/ 26194 w 2893219"/>
                <a:gd name="connsiteY180" fmla="*/ 471488 h 1657350"/>
                <a:gd name="connsiteX181" fmla="*/ 26194 w 2893219"/>
                <a:gd name="connsiteY181" fmla="*/ 502444 h 1657350"/>
                <a:gd name="connsiteX182" fmla="*/ 19050 w 2893219"/>
                <a:gd name="connsiteY182" fmla="*/ 542925 h 1657350"/>
                <a:gd name="connsiteX183" fmla="*/ 9525 w 2893219"/>
                <a:gd name="connsiteY183" fmla="*/ 590550 h 1657350"/>
                <a:gd name="connsiteX184" fmla="*/ 11906 w 2893219"/>
                <a:gd name="connsiteY184" fmla="*/ 614363 h 1657350"/>
                <a:gd name="connsiteX185" fmla="*/ 0 w 2893219"/>
                <a:gd name="connsiteY185" fmla="*/ 657225 h 1657350"/>
                <a:gd name="connsiteX186" fmla="*/ 0 w 2893219"/>
                <a:gd name="connsiteY186" fmla="*/ 681038 h 1657350"/>
                <a:gd name="connsiteX187" fmla="*/ 11906 w 2893219"/>
                <a:gd name="connsiteY187" fmla="*/ 711994 h 1657350"/>
                <a:gd name="connsiteX188" fmla="*/ 16669 w 2893219"/>
                <a:gd name="connsiteY188" fmla="*/ 740569 h 1657350"/>
                <a:gd name="connsiteX189" fmla="*/ 19050 w 2893219"/>
                <a:gd name="connsiteY189" fmla="*/ 776288 h 1657350"/>
                <a:gd name="connsiteX190" fmla="*/ 30956 w 2893219"/>
                <a:gd name="connsiteY190" fmla="*/ 797719 h 1657350"/>
                <a:gd name="connsiteX191" fmla="*/ 33337 w 2893219"/>
                <a:gd name="connsiteY191" fmla="*/ 835819 h 1657350"/>
                <a:gd name="connsiteX192" fmla="*/ 19050 w 2893219"/>
                <a:gd name="connsiteY192" fmla="*/ 871538 h 1657350"/>
                <a:gd name="connsiteX193" fmla="*/ 11906 w 2893219"/>
                <a:gd name="connsiteY193" fmla="*/ 883444 h 1657350"/>
                <a:gd name="connsiteX194" fmla="*/ 19050 w 2893219"/>
                <a:gd name="connsiteY194" fmla="*/ 935832 h 1657350"/>
                <a:gd name="connsiteX195" fmla="*/ 76200 w 2893219"/>
                <a:gd name="connsiteY195" fmla="*/ 947738 h 1657350"/>
                <a:gd name="connsiteX196" fmla="*/ 71437 w 2893219"/>
                <a:gd name="connsiteY196" fmla="*/ 985838 h 1657350"/>
                <a:gd name="connsiteX197" fmla="*/ 121444 w 2893219"/>
                <a:gd name="connsiteY197" fmla="*/ 981075 h 1657350"/>
                <a:gd name="connsiteX198" fmla="*/ 173831 w 2893219"/>
                <a:gd name="connsiteY198" fmla="*/ 988219 h 1657350"/>
                <a:gd name="connsiteX199" fmla="*/ 200025 w 2893219"/>
                <a:gd name="connsiteY199" fmla="*/ 988219 h 1657350"/>
                <a:gd name="connsiteX200" fmla="*/ 261937 w 2893219"/>
                <a:gd name="connsiteY200" fmla="*/ 1038225 h 1657350"/>
                <a:gd name="connsiteX201" fmla="*/ 295275 w 2893219"/>
                <a:gd name="connsiteY201" fmla="*/ 1062038 h 1657350"/>
                <a:gd name="connsiteX202" fmla="*/ 323850 w 2893219"/>
                <a:gd name="connsiteY202" fmla="*/ 1062038 h 1657350"/>
                <a:gd name="connsiteX203" fmla="*/ 354806 w 2893219"/>
                <a:gd name="connsiteY203" fmla="*/ 1092994 h 1657350"/>
                <a:gd name="connsiteX204" fmla="*/ 385762 w 2893219"/>
                <a:gd name="connsiteY204" fmla="*/ 1140619 h 1657350"/>
                <a:gd name="connsiteX205" fmla="*/ 378619 w 2893219"/>
                <a:gd name="connsiteY205" fmla="*/ 1188244 h 1657350"/>
                <a:gd name="connsiteX206" fmla="*/ 402431 w 2893219"/>
                <a:gd name="connsiteY206" fmla="*/ 1240632 h 1657350"/>
                <a:gd name="connsiteX207" fmla="*/ 426244 w 2893219"/>
                <a:gd name="connsiteY207" fmla="*/ 1307307 h 1657350"/>
                <a:gd name="connsiteX208" fmla="*/ 440531 w 2893219"/>
                <a:gd name="connsiteY208" fmla="*/ 1326357 h 1657350"/>
                <a:gd name="connsiteX209" fmla="*/ 473869 w 2893219"/>
                <a:gd name="connsiteY209" fmla="*/ 1352550 h 1657350"/>
                <a:gd name="connsiteX210" fmla="*/ 481012 w 2893219"/>
                <a:gd name="connsiteY210" fmla="*/ 1390650 h 1657350"/>
                <a:gd name="connsiteX211" fmla="*/ 495300 w 2893219"/>
                <a:gd name="connsiteY211" fmla="*/ 1433513 h 1657350"/>
                <a:gd name="connsiteX212" fmla="*/ 497681 w 2893219"/>
                <a:gd name="connsiteY212" fmla="*/ 1476375 h 1657350"/>
                <a:gd name="connsiteX213" fmla="*/ 519112 w 2893219"/>
                <a:gd name="connsiteY213" fmla="*/ 1497807 h 1657350"/>
                <a:gd name="connsiteX214" fmla="*/ 561975 w 2893219"/>
                <a:gd name="connsiteY214" fmla="*/ 1502569 h 1657350"/>
                <a:gd name="connsiteX215" fmla="*/ 600075 w 2893219"/>
                <a:gd name="connsiteY215" fmla="*/ 1502569 h 1657350"/>
                <a:gd name="connsiteX216" fmla="*/ 638175 w 2893219"/>
                <a:gd name="connsiteY216" fmla="*/ 1528763 h 1657350"/>
                <a:gd name="connsiteX217" fmla="*/ 652462 w 2893219"/>
                <a:gd name="connsiteY217" fmla="*/ 1557338 h 1657350"/>
                <a:gd name="connsiteX218" fmla="*/ 657225 w 2893219"/>
                <a:gd name="connsiteY218" fmla="*/ 1595438 h 1657350"/>
                <a:gd name="connsiteX219" fmla="*/ 671512 w 2893219"/>
                <a:gd name="connsiteY219" fmla="*/ 1628775 h 1657350"/>
                <a:gd name="connsiteX220" fmla="*/ 700087 w 2893219"/>
                <a:gd name="connsiteY220" fmla="*/ 1645444 h 1657350"/>
                <a:gd name="connsiteX221" fmla="*/ 723900 w 2893219"/>
                <a:gd name="connsiteY221" fmla="*/ 1654969 h 1657350"/>
                <a:gd name="connsiteX222" fmla="*/ 754856 w 2893219"/>
                <a:gd name="connsiteY222" fmla="*/ 1657350 h 1657350"/>
                <a:gd name="connsiteX223" fmla="*/ 797719 w 2893219"/>
                <a:gd name="connsiteY223" fmla="*/ 1654969 h 1657350"/>
                <a:gd name="connsiteX224" fmla="*/ 814387 w 2893219"/>
                <a:gd name="connsiteY224" fmla="*/ 1638300 h 1657350"/>
                <a:gd name="connsiteX225" fmla="*/ 816769 w 2893219"/>
                <a:gd name="connsiteY225" fmla="*/ 1595438 h 1657350"/>
                <a:gd name="connsiteX226" fmla="*/ 833437 w 2893219"/>
                <a:gd name="connsiteY226" fmla="*/ 1578769 h 1657350"/>
                <a:gd name="connsiteX227" fmla="*/ 869156 w 2893219"/>
                <a:gd name="connsiteY227" fmla="*/ 1585913 h 1657350"/>
                <a:gd name="connsiteX228" fmla="*/ 900112 w 2893219"/>
                <a:gd name="connsiteY228" fmla="*/ 1557338 h 1657350"/>
                <a:gd name="connsiteX229" fmla="*/ 923925 w 2893219"/>
                <a:gd name="connsiteY229" fmla="*/ 1535907 h 1657350"/>
                <a:gd name="connsiteX230" fmla="*/ 947737 w 2893219"/>
                <a:gd name="connsiteY230" fmla="*/ 1535907 h 1657350"/>
                <a:gd name="connsiteX231" fmla="*/ 978694 w 2893219"/>
                <a:gd name="connsiteY231" fmla="*/ 1533525 h 1657350"/>
                <a:gd name="connsiteX232" fmla="*/ 997744 w 2893219"/>
                <a:gd name="connsiteY232" fmla="*/ 1493044 h 1657350"/>
                <a:gd name="connsiteX233" fmla="*/ 1019175 w 2893219"/>
                <a:gd name="connsiteY233" fmla="*/ 1452563 h 1657350"/>
                <a:gd name="connsiteX234" fmla="*/ 1031081 w 2893219"/>
                <a:gd name="connsiteY234" fmla="*/ 1452563 h 1657350"/>
                <a:gd name="connsiteX235" fmla="*/ 1054894 w 2893219"/>
                <a:gd name="connsiteY235" fmla="*/ 1445419 h 1657350"/>
                <a:gd name="connsiteX236" fmla="*/ 1088231 w 2893219"/>
                <a:gd name="connsiteY236" fmla="*/ 1402557 h 1657350"/>
                <a:gd name="connsiteX237" fmla="*/ 1052513 w 2893219"/>
                <a:gd name="connsiteY237" fmla="*/ 1383507 h 1657350"/>
                <a:gd name="connsiteX238" fmla="*/ 1092994 w 2893219"/>
                <a:gd name="connsiteY238" fmla="*/ 1371600 h 1657350"/>
                <a:gd name="connsiteX239" fmla="*/ 1121569 w 2893219"/>
                <a:gd name="connsiteY239" fmla="*/ 1371600 h 1657350"/>
                <a:gd name="connsiteX240" fmla="*/ 1138237 w 2893219"/>
                <a:gd name="connsiteY240" fmla="*/ 1383507 h 1657350"/>
                <a:gd name="connsiteX241" fmla="*/ 1188244 w 2893219"/>
                <a:gd name="connsiteY241" fmla="*/ 1381125 h 1657350"/>
                <a:gd name="connsiteX242" fmla="*/ 1202531 w 2893219"/>
                <a:gd name="connsiteY242" fmla="*/ 1393032 h 1657350"/>
                <a:gd name="connsiteX243" fmla="*/ 1257300 w 2893219"/>
                <a:gd name="connsiteY243" fmla="*/ 1393032 h 1657350"/>
                <a:gd name="connsiteX244" fmla="*/ 1259681 w 2893219"/>
                <a:gd name="connsiteY244" fmla="*/ 1409700 h 1657350"/>
                <a:gd name="connsiteX245" fmla="*/ 1285875 w 2893219"/>
                <a:gd name="connsiteY245" fmla="*/ 1385888 h 1657350"/>
                <a:gd name="connsiteX246" fmla="*/ 1319212 w 2893219"/>
                <a:gd name="connsiteY246" fmla="*/ 1423988 h 1657350"/>
                <a:gd name="connsiteX247" fmla="*/ 1371600 w 2893219"/>
                <a:gd name="connsiteY247" fmla="*/ 1454944 h 1657350"/>
                <a:gd name="connsiteX248" fmla="*/ 1419225 w 2893219"/>
                <a:gd name="connsiteY248" fmla="*/ 1490663 h 1657350"/>
                <a:gd name="connsiteX249" fmla="*/ 1431131 w 2893219"/>
                <a:gd name="connsiteY249" fmla="*/ 1547813 h 1657350"/>
                <a:gd name="connsiteX250" fmla="*/ 1495425 w 2893219"/>
                <a:gd name="connsiteY250" fmla="*/ 1552575 h 1657350"/>
                <a:gd name="connsiteX251" fmla="*/ 1490662 w 2893219"/>
                <a:gd name="connsiteY251" fmla="*/ 1595438 h 1657350"/>
                <a:gd name="connsiteX252" fmla="*/ 1504950 w 2893219"/>
                <a:gd name="connsiteY252" fmla="*/ 1612107 h 1657350"/>
                <a:gd name="connsiteX253" fmla="*/ 1552575 w 2893219"/>
                <a:gd name="connsiteY253" fmla="*/ 1614488 h 1657350"/>
                <a:gd name="connsiteX254" fmla="*/ 1581150 w 2893219"/>
                <a:gd name="connsiteY254" fmla="*/ 1604963 h 1657350"/>
                <a:gd name="connsiteX255" fmla="*/ 1600200 w 2893219"/>
                <a:gd name="connsiteY255" fmla="*/ 1616869 h 1657350"/>
                <a:gd name="connsiteX256" fmla="*/ 1616869 w 2893219"/>
                <a:gd name="connsiteY256" fmla="*/ 1638300 h 1657350"/>
                <a:gd name="connsiteX257" fmla="*/ 1681162 w 2893219"/>
                <a:gd name="connsiteY257" fmla="*/ 1638300 h 1657350"/>
                <a:gd name="connsiteX258" fmla="*/ 1719262 w 2893219"/>
                <a:gd name="connsiteY258" fmla="*/ 1650207 h 1657350"/>
                <a:gd name="connsiteX0" fmla="*/ 1719262 w 2893219"/>
                <a:gd name="connsiteY0" fmla="*/ 1650207 h 1657350"/>
                <a:gd name="connsiteX1" fmla="*/ 1781175 w 2893219"/>
                <a:gd name="connsiteY1" fmla="*/ 1578769 h 1657350"/>
                <a:gd name="connsiteX2" fmla="*/ 1774031 w 2893219"/>
                <a:gd name="connsiteY2" fmla="*/ 1538288 h 1657350"/>
                <a:gd name="connsiteX3" fmla="*/ 1828800 w 2893219"/>
                <a:gd name="connsiteY3" fmla="*/ 1457325 h 1657350"/>
                <a:gd name="connsiteX4" fmla="*/ 1881187 w 2893219"/>
                <a:gd name="connsiteY4" fmla="*/ 1457325 h 1657350"/>
                <a:gd name="connsiteX5" fmla="*/ 1888331 w 2893219"/>
                <a:gd name="connsiteY5" fmla="*/ 1393032 h 1657350"/>
                <a:gd name="connsiteX6" fmla="*/ 1897856 w 2893219"/>
                <a:gd name="connsiteY6" fmla="*/ 1362075 h 1657350"/>
                <a:gd name="connsiteX7" fmla="*/ 1881187 w 2893219"/>
                <a:gd name="connsiteY7" fmla="*/ 1338263 h 1657350"/>
                <a:gd name="connsiteX8" fmla="*/ 1912144 w 2893219"/>
                <a:gd name="connsiteY8" fmla="*/ 1312069 h 1657350"/>
                <a:gd name="connsiteX9" fmla="*/ 1893094 w 2893219"/>
                <a:gd name="connsiteY9" fmla="*/ 1271588 h 1657350"/>
                <a:gd name="connsiteX10" fmla="*/ 1924050 w 2893219"/>
                <a:gd name="connsiteY10" fmla="*/ 1243013 h 1657350"/>
                <a:gd name="connsiteX11" fmla="*/ 1916906 w 2893219"/>
                <a:gd name="connsiteY11" fmla="*/ 1221582 h 1657350"/>
                <a:gd name="connsiteX12" fmla="*/ 1940719 w 2893219"/>
                <a:gd name="connsiteY12" fmla="*/ 1178719 h 1657350"/>
                <a:gd name="connsiteX13" fmla="*/ 1997869 w 2893219"/>
                <a:gd name="connsiteY13" fmla="*/ 1181100 h 1657350"/>
                <a:gd name="connsiteX14" fmla="*/ 2035969 w 2893219"/>
                <a:gd name="connsiteY14" fmla="*/ 1197769 h 1657350"/>
                <a:gd name="connsiteX15" fmla="*/ 2064544 w 2893219"/>
                <a:gd name="connsiteY15" fmla="*/ 1183482 h 1657350"/>
                <a:gd name="connsiteX16" fmla="*/ 2097881 w 2893219"/>
                <a:gd name="connsiteY16" fmla="*/ 1195388 h 1657350"/>
                <a:gd name="connsiteX17" fmla="*/ 2133600 w 2893219"/>
                <a:gd name="connsiteY17" fmla="*/ 1190625 h 1657350"/>
                <a:gd name="connsiteX18" fmla="*/ 2174081 w 2893219"/>
                <a:gd name="connsiteY18" fmla="*/ 1190625 h 1657350"/>
                <a:gd name="connsiteX19" fmla="*/ 2183606 w 2893219"/>
                <a:gd name="connsiteY19" fmla="*/ 1223963 h 1657350"/>
                <a:gd name="connsiteX20" fmla="*/ 2233612 w 2893219"/>
                <a:gd name="connsiteY20" fmla="*/ 1212057 h 1657350"/>
                <a:gd name="connsiteX21" fmla="*/ 2271712 w 2893219"/>
                <a:gd name="connsiteY21" fmla="*/ 1212057 h 1657350"/>
                <a:gd name="connsiteX22" fmla="*/ 2328862 w 2893219"/>
                <a:gd name="connsiteY22" fmla="*/ 1190625 h 1657350"/>
                <a:gd name="connsiteX23" fmla="*/ 2352675 w 2893219"/>
                <a:gd name="connsiteY23" fmla="*/ 1197769 h 1657350"/>
                <a:gd name="connsiteX24" fmla="*/ 2376487 w 2893219"/>
                <a:gd name="connsiteY24" fmla="*/ 1226344 h 1657350"/>
                <a:gd name="connsiteX25" fmla="*/ 2426494 w 2893219"/>
                <a:gd name="connsiteY25" fmla="*/ 1226344 h 1657350"/>
                <a:gd name="connsiteX26" fmla="*/ 2445544 w 2893219"/>
                <a:gd name="connsiteY26" fmla="*/ 1221582 h 1657350"/>
                <a:gd name="connsiteX27" fmla="*/ 2488406 w 2893219"/>
                <a:gd name="connsiteY27" fmla="*/ 1252538 h 1657350"/>
                <a:gd name="connsiteX28" fmla="*/ 2500312 w 2893219"/>
                <a:gd name="connsiteY28" fmla="*/ 1228725 h 1657350"/>
                <a:gd name="connsiteX29" fmla="*/ 2512219 w 2893219"/>
                <a:gd name="connsiteY29" fmla="*/ 1204913 h 1657350"/>
                <a:gd name="connsiteX30" fmla="*/ 2597944 w 2893219"/>
                <a:gd name="connsiteY30" fmla="*/ 1133475 h 1657350"/>
                <a:gd name="connsiteX31" fmla="*/ 2636044 w 2893219"/>
                <a:gd name="connsiteY31" fmla="*/ 1135857 h 1657350"/>
                <a:gd name="connsiteX32" fmla="*/ 2676525 w 2893219"/>
                <a:gd name="connsiteY32" fmla="*/ 1181100 h 1657350"/>
                <a:gd name="connsiteX33" fmla="*/ 2709862 w 2893219"/>
                <a:gd name="connsiteY33" fmla="*/ 1173957 h 1657350"/>
                <a:gd name="connsiteX34" fmla="*/ 2736056 w 2893219"/>
                <a:gd name="connsiteY34" fmla="*/ 1150144 h 1657350"/>
                <a:gd name="connsiteX35" fmla="*/ 2867025 w 2893219"/>
                <a:gd name="connsiteY35" fmla="*/ 1073944 h 1657350"/>
                <a:gd name="connsiteX36" fmla="*/ 2857500 w 2893219"/>
                <a:gd name="connsiteY36" fmla="*/ 1064419 h 1657350"/>
                <a:gd name="connsiteX37" fmla="*/ 2893219 w 2893219"/>
                <a:gd name="connsiteY37" fmla="*/ 1023938 h 1657350"/>
                <a:gd name="connsiteX38" fmla="*/ 2859881 w 2893219"/>
                <a:gd name="connsiteY38" fmla="*/ 1004888 h 1657350"/>
                <a:gd name="connsiteX39" fmla="*/ 2826544 w 2893219"/>
                <a:gd name="connsiteY39" fmla="*/ 995363 h 1657350"/>
                <a:gd name="connsiteX40" fmla="*/ 2805112 w 2893219"/>
                <a:gd name="connsiteY40" fmla="*/ 973932 h 1657350"/>
                <a:gd name="connsiteX41" fmla="*/ 2786062 w 2893219"/>
                <a:gd name="connsiteY41" fmla="*/ 969169 h 1657350"/>
                <a:gd name="connsiteX42" fmla="*/ 2747962 w 2893219"/>
                <a:gd name="connsiteY42" fmla="*/ 952500 h 1657350"/>
                <a:gd name="connsiteX43" fmla="*/ 2731294 w 2893219"/>
                <a:gd name="connsiteY43" fmla="*/ 926307 h 1657350"/>
                <a:gd name="connsiteX44" fmla="*/ 2726531 w 2893219"/>
                <a:gd name="connsiteY44" fmla="*/ 881063 h 1657350"/>
                <a:gd name="connsiteX45" fmla="*/ 2724150 w 2893219"/>
                <a:gd name="connsiteY45" fmla="*/ 859632 h 1657350"/>
                <a:gd name="connsiteX46" fmla="*/ 2705100 w 2893219"/>
                <a:gd name="connsiteY46" fmla="*/ 838200 h 1657350"/>
                <a:gd name="connsiteX47" fmla="*/ 2686050 w 2893219"/>
                <a:gd name="connsiteY47" fmla="*/ 823913 h 1657350"/>
                <a:gd name="connsiteX48" fmla="*/ 2674144 w 2893219"/>
                <a:gd name="connsiteY48" fmla="*/ 812007 h 1657350"/>
                <a:gd name="connsiteX49" fmla="*/ 2657475 w 2893219"/>
                <a:gd name="connsiteY49" fmla="*/ 783432 h 1657350"/>
                <a:gd name="connsiteX50" fmla="*/ 2628900 w 2893219"/>
                <a:gd name="connsiteY50" fmla="*/ 804863 h 1657350"/>
                <a:gd name="connsiteX51" fmla="*/ 2607469 w 2893219"/>
                <a:gd name="connsiteY51" fmla="*/ 804863 h 1657350"/>
                <a:gd name="connsiteX52" fmla="*/ 2586037 w 2893219"/>
                <a:gd name="connsiteY52" fmla="*/ 795338 h 1657350"/>
                <a:gd name="connsiteX53" fmla="*/ 2555081 w 2893219"/>
                <a:gd name="connsiteY53" fmla="*/ 771525 h 1657350"/>
                <a:gd name="connsiteX54" fmla="*/ 2538412 w 2893219"/>
                <a:gd name="connsiteY54" fmla="*/ 752475 h 1657350"/>
                <a:gd name="connsiteX55" fmla="*/ 2538412 w 2893219"/>
                <a:gd name="connsiteY55" fmla="*/ 752475 h 1657350"/>
                <a:gd name="connsiteX56" fmla="*/ 2509837 w 2893219"/>
                <a:gd name="connsiteY56" fmla="*/ 738188 h 1657350"/>
                <a:gd name="connsiteX57" fmla="*/ 2488406 w 2893219"/>
                <a:gd name="connsiteY57" fmla="*/ 719138 h 1657350"/>
                <a:gd name="connsiteX58" fmla="*/ 2459831 w 2893219"/>
                <a:gd name="connsiteY58" fmla="*/ 740569 h 1657350"/>
                <a:gd name="connsiteX59" fmla="*/ 2438400 w 2893219"/>
                <a:gd name="connsiteY59" fmla="*/ 752475 h 1657350"/>
                <a:gd name="connsiteX60" fmla="*/ 2402681 w 2893219"/>
                <a:gd name="connsiteY60" fmla="*/ 719138 h 1657350"/>
                <a:gd name="connsiteX61" fmla="*/ 2369344 w 2893219"/>
                <a:gd name="connsiteY61" fmla="*/ 685800 h 1657350"/>
                <a:gd name="connsiteX62" fmla="*/ 2362200 w 2893219"/>
                <a:gd name="connsiteY62" fmla="*/ 657225 h 1657350"/>
                <a:gd name="connsiteX63" fmla="*/ 2362200 w 2893219"/>
                <a:gd name="connsiteY63" fmla="*/ 657225 h 1657350"/>
                <a:gd name="connsiteX64" fmla="*/ 2338387 w 2893219"/>
                <a:gd name="connsiteY64" fmla="*/ 623888 h 1657350"/>
                <a:gd name="connsiteX65" fmla="*/ 2316956 w 2893219"/>
                <a:gd name="connsiteY65" fmla="*/ 661988 h 1657350"/>
                <a:gd name="connsiteX66" fmla="*/ 2312194 w 2893219"/>
                <a:gd name="connsiteY66" fmla="*/ 688182 h 1657350"/>
                <a:gd name="connsiteX67" fmla="*/ 2274094 w 2893219"/>
                <a:gd name="connsiteY67" fmla="*/ 709613 h 1657350"/>
                <a:gd name="connsiteX68" fmla="*/ 2257425 w 2893219"/>
                <a:gd name="connsiteY68" fmla="*/ 728663 h 1657350"/>
                <a:gd name="connsiteX69" fmla="*/ 2226469 w 2893219"/>
                <a:gd name="connsiteY69" fmla="*/ 735807 h 1657350"/>
                <a:gd name="connsiteX70" fmla="*/ 2228850 w 2893219"/>
                <a:gd name="connsiteY70" fmla="*/ 778669 h 1657350"/>
                <a:gd name="connsiteX71" fmla="*/ 2157412 w 2893219"/>
                <a:gd name="connsiteY71" fmla="*/ 778669 h 1657350"/>
                <a:gd name="connsiteX72" fmla="*/ 2069306 w 2893219"/>
                <a:gd name="connsiteY72" fmla="*/ 781050 h 1657350"/>
                <a:gd name="connsiteX73" fmla="*/ 2040731 w 2893219"/>
                <a:gd name="connsiteY73" fmla="*/ 807244 h 1657350"/>
                <a:gd name="connsiteX74" fmla="*/ 2019300 w 2893219"/>
                <a:gd name="connsiteY74" fmla="*/ 785813 h 1657350"/>
                <a:gd name="connsiteX75" fmla="*/ 1966912 w 2893219"/>
                <a:gd name="connsiteY75" fmla="*/ 754857 h 1657350"/>
                <a:gd name="connsiteX76" fmla="*/ 1933575 w 2893219"/>
                <a:gd name="connsiteY76" fmla="*/ 726282 h 1657350"/>
                <a:gd name="connsiteX77" fmla="*/ 1926431 w 2893219"/>
                <a:gd name="connsiteY77" fmla="*/ 695325 h 1657350"/>
                <a:gd name="connsiteX78" fmla="*/ 1907381 w 2893219"/>
                <a:gd name="connsiteY78" fmla="*/ 676275 h 1657350"/>
                <a:gd name="connsiteX79" fmla="*/ 1876425 w 2893219"/>
                <a:gd name="connsiteY79" fmla="*/ 676275 h 1657350"/>
                <a:gd name="connsiteX80" fmla="*/ 1864519 w 2893219"/>
                <a:gd name="connsiteY80" fmla="*/ 695325 h 1657350"/>
                <a:gd name="connsiteX81" fmla="*/ 1854994 w 2893219"/>
                <a:gd name="connsiteY81" fmla="*/ 695325 h 1657350"/>
                <a:gd name="connsiteX82" fmla="*/ 1826419 w 2893219"/>
                <a:gd name="connsiteY82" fmla="*/ 666750 h 1657350"/>
                <a:gd name="connsiteX83" fmla="*/ 1781175 w 2893219"/>
                <a:gd name="connsiteY83" fmla="*/ 657225 h 1657350"/>
                <a:gd name="connsiteX84" fmla="*/ 1740694 w 2893219"/>
                <a:gd name="connsiteY84" fmla="*/ 664369 h 1657350"/>
                <a:gd name="connsiteX85" fmla="*/ 1712119 w 2893219"/>
                <a:gd name="connsiteY85" fmla="*/ 669132 h 1657350"/>
                <a:gd name="connsiteX86" fmla="*/ 1693069 w 2893219"/>
                <a:gd name="connsiteY86" fmla="*/ 681038 h 1657350"/>
                <a:gd name="connsiteX87" fmla="*/ 1666875 w 2893219"/>
                <a:gd name="connsiteY87" fmla="*/ 676275 h 1657350"/>
                <a:gd name="connsiteX88" fmla="*/ 1631156 w 2893219"/>
                <a:gd name="connsiteY88" fmla="*/ 654844 h 1657350"/>
                <a:gd name="connsiteX89" fmla="*/ 1604962 w 2893219"/>
                <a:gd name="connsiteY89" fmla="*/ 640557 h 1657350"/>
                <a:gd name="connsiteX90" fmla="*/ 1566862 w 2893219"/>
                <a:gd name="connsiteY90" fmla="*/ 640557 h 1657350"/>
                <a:gd name="connsiteX91" fmla="*/ 1538287 w 2893219"/>
                <a:gd name="connsiteY91" fmla="*/ 635794 h 1657350"/>
                <a:gd name="connsiteX92" fmla="*/ 1526381 w 2893219"/>
                <a:gd name="connsiteY92" fmla="*/ 614363 h 1657350"/>
                <a:gd name="connsiteX93" fmla="*/ 1507331 w 2893219"/>
                <a:gd name="connsiteY93" fmla="*/ 590550 h 1657350"/>
                <a:gd name="connsiteX94" fmla="*/ 1493044 w 2893219"/>
                <a:gd name="connsiteY94" fmla="*/ 581025 h 1657350"/>
                <a:gd name="connsiteX95" fmla="*/ 1471612 w 2893219"/>
                <a:gd name="connsiteY95" fmla="*/ 583407 h 1657350"/>
                <a:gd name="connsiteX96" fmla="*/ 1457325 w 2893219"/>
                <a:gd name="connsiteY96" fmla="*/ 602457 h 1657350"/>
                <a:gd name="connsiteX97" fmla="*/ 1457325 w 2893219"/>
                <a:gd name="connsiteY97" fmla="*/ 602457 h 1657350"/>
                <a:gd name="connsiteX98" fmla="*/ 1407319 w 2893219"/>
                <a:gd name="connsiteY98" fmla="*/ 609600 h 1657350"/>
                <a:gd name="connsiteX99" fmla="*/ 1385887 w 2893219"/>
                <a:gd name="connsiteY99" fmla="*/ 611982 h 1657350"/>
                <a:gd name="connsiteX100" fmla="*/ 1345406 w 2893219"/>
                <a:gd name="connsiteY100" fmla="*/ 623888 h 1657350"/>
                <a:gd name="connsiteX101" fmla="*/ 1333500 w 2893219"/>
                <a:gd name="connsiteY101" fmla="*/ 633413 h 1657350"/>
                <a:gd name="connsiteX102" fmla="*/ 1331119 w 2893219"/>
                <a:gd name="connsiteY102" fmla="*/ 571500 h 1657350"/>
                <a:gd name="connsiteX103" fmla="*/ 1326356 w 2893219"/>
                <a:gd name="connsiteY103" fmla="*/ 533400 h 1657350"/>
                <a:gd name="connsiteX104" fmla="*/ 1319212 w 2893219"/>
                <a:gd name="connsiteY104" fmla="*/ 521494 h 1657350"/>
                <a:gd name="connsiteX105" fmla="*/ 1283494 w 2893219"/>
                <a:gd name="connsiteY105" fmla="*/ 516732 h 1657350"/>
                <a:gd name="connsiteX106" fmla="*/ 1252537 w 2893219"/>
                <a:gd name="connsiteY106" fmla="*/ 502444 h 1657350"/>
                <a:gd name="connsiteX107" fmla="*/ 1231106 w 2893219"/>
                <a:gd name="connsiteY107" fmla="*/ 466725 h 1657350"/>
                <a:gd name="connsiteX108" fmla="*/ 1226344 w 2893219"/>
                <a:gd name="connsiteY108" fmla="*/ 438150 h 1657350"/>
                <a:gd name="connsiteX109" fmla="*/ 1259681 w 2893219"/>
                <a:gd name="connsiteY109" fmla="*/ 409575 h 1657350"/>
                <a:gd name="connsiteX110" fmla="*/ 1223962 w 2893219"/>
                <a:gd name="connsiteY110" fmla="*/ 373857 h 1657350"/>
                <a:gd name="connsiteX111" fmla="*/ 1200150 w 2893219"/>
                <a:gd name="connsiteY111" fmla="*/ 369094 h 1657350"/>
                <a:gd name="connsiteX112" fmla="*/ 1193006 w 2893219"/>
                <a:gd name="connsiteY112" fmla="*/ 357188 h 1657350"/>
                <a:gd name="connsiteX113" fmla="*/ 1157287 w 2893219"/>
                <a:gd name="connsiteY113" fmla="*/ 354807 h 1657350"/>
                <a:gd name="connsiteX114" fmla="*/ 1131094 w 2893219"/>
                <a:gd name="connsiteY114" fmla="*/ 347663 h 1657350"/>
                <a:gd name="connsiteX115" fmla="*/ 1119187 w 2893219"/>
                <a:gd name="connsiteY115" fmla="*/ 330994 h 1657350"/>
                <a:gd name="connsiteX116" fmla="*/ 1095375 w 2893219"/>
                <a:gd name="connsiteY116" fmla="*/ 340519 h 1657350"/>
                <a:gd name="connsiteX117" fmla="*/ 1088231 w 2893219"/>
                <a:gd name="connsiteY117" fmla="*/ 316707 h 1657350"/>
                <a:gd name="connsiteX118" fmla="*/ 1040606 w 2893219"/>
                <a:gd name="connsiteY118" fmla="*/ 328613 h 1657350"/>
                <a:gd name="connsiteX119" fmla="*/ 1052512 w 2893219"/>
                <a:gd name="connsiteY119" fmla="*/ 357188 h 1657350"/>
                <a:gd name="connsiteX120" fmla="*/ 1038225 w 2893219"/>
                <a:gd name="connsiteY120" fmla="*/ 378619 h 1657350"/>
                <a:gd name="connsiteX121" fmla="*/ 1031081 w 2893219"/>
                <a:gd name="connsiteY121" fmla="*/ 381000 h 1657350"/>
                <a:gd name="connsiteX122" fmla="*/ 1000125 w 2893219"/>
                <a:gd name="connsiteY122" fmla="*/ 361950 h 1657350"/>
                <a:gd name="connsiteX123" fmla="*/ 973931 w 2893219"/>
                <a:gd name="connsiteY123" fmla="*/ 385763 h 1657350"/>
                <a:gd name="connsiteX124" fmla="*/ 950119 w 2893219"/>
                <a:gd name="connsiteY124" fmla="*/ 404813 h 1657350"/>
                <a:gd name="connsiteX125" fmla="*/ 921544 w 2893219"/>
                <a:gd name="connsiteY125" fmla="*/ 428625 h 1657350"/>
                <a:gd name="connsiteX126" fmla="*/ 888206 w 2893219"/>
                <a:gd name="connsiteY126" fmla="*/ 411957 h 1657350"/>
                <a:gd name="connsiteX127" fmla="*/ 871537 w 2893219"/>
                <a:gd name="connsiteY127" fmla="*/ 409575 h 1657350"/>
                <a:gd name="connsiteX128" fmla="*/ 862012 w 2893219"/>
                <a:gd name="connsiteY128" fmla="*/ 411957 h 1657350"/>
                <a:gd name="connsiteX129" fmla="*/ 847725 w 2893219"/>
                <a:gd name="connsiteY129" fmla="*/ 392907 h 1657350"/>
                <a:gd name="connsiteX130" fmla="*/ 826294 w 2893219"/>
                <a:gd name="connsiteY130" fmla="*/ 385763 h 1657350"/>
                <a:gd name="connsiteX131" fmla="*/ 823912 w 2893219"/>
                <a:gd name="connsiteY131" fmla="*/ 354807 h 1657350"/>
                <a:gd name="connsiteX132" fmla="*/ 826294 w 2893219"/>
                <a:gd name="connsiteY132" fmla="*/ 330994 h 1657350"/>
                <a:gd name="connsiteX133" fmla="*/ 831056 w 2893219"/>
                <a:gd name="connsiteY133" fmla="*/ 319088 h 1657350"/>
                <a:gd name="connsiteX134" fmla="*/ 800100 w 2893219"/>
                <a:gd name="connsiteY134" fmla="*/ 295275 h 1657350"/>
                <a:gd name="connsiteX135" fmla="*/ 778669 w 2893219"/>
                <a:gd name="connsiteY135" fmla="*/ 304800 h 1657350"/>
                <a:gd name="connsiteX136" fmla="*/ 745331 w 2893219"/>
                <a:gd name="connsiteY136" fmla="*/ 288132 h 1657350"/>
                <a:gd name="connsiteX137" fmla="*/ 711994 w 2893219"/>
                <a:gd name="connsiteY137" fmla="*/ 304800 h 1657350"/>
                <a:gd name="connsiteX138" fmla="*/ 664369 w 2893219"/>
                <a:gd name="connsiteY138" fmla="*/ 302419 h 1657350"/>
                <a:gd name="connsiteX139" fmla="*/ 628650 w 2893219"/>
                <a:gd name="connsiteY139" fmla="*/ 314325 h 1657350"/>
                <a:gd name="connsiteX140" fmla="*/ 600075 w 2893219"/>
                <a:gd name="connsiteY140" fmla="*/ 328613 h 1657350"/>
                <a:gd name="connsiteX141" fmla="*/ 571500 w 2893219"/>
                <a:gd name="connsiteY141" fmla="*/ 328613 h 1657350"/>
                <a:gd name="connsiteX142" fmla="*/ 547687 w 2893219"/>
                <a:gd name="connsiteY142" fmla="*/ 345282 h 1657350"/>
                <a:gd name="connsiteX143" fmla="*/ 519112 w 2893219"/>
                <a:gd name="connsiteY143" fmla="*/ 345282 h 1657350"/>
                <a:gd name="connsiteX144" fmla="*/ 488156 w 2893219"/>
                <a:gd name="connsiteY144" fmla="*/ 366713 h 1657350"/>
                <a:gd name="connsiteX145" fmla="*/ 454819 w 2893219"/>
                <a:gd name="connsiteY145" fmla="*/ 366713 h 1657350"/>
                <a:gd name="connsiteX146" fmla="*/ 454819 w 2893219"/>
                <a:gd name="connsiteY146" fmla="*/ 333375 h 1657350"/>
                <a:gd name="connsiteX147" fmla="*/ 447675 w 2893219"/>
                <a:gd name="connsiteY147" fmla="*/ 311944 h 1657350"/>
                <a:gd name="connsiteX148" fmla="*/ 416719 w 2893219"/>
                <a:gd name="connsiteY148" fmla="*/ 316707 h 1657350"/>
                <a:gd name="connsiteX149" fmla="*/ 392906 w 2893219"/>
                <a:gd name="connsiteY149" fmla="*/ 319088 h 1657350"/>
                <a:gd name="connsiteX150" fmla="*/ 357187 w 2893219"/>
                <a:gd name="connsiteY150" fmla="*/ 295275 h 1657350"/>
                <a:gd name="connsiteX151" fmla="*/ 361950 w 2893219"/>
                <a:gd name="connsiteY151" fmla="*/ 280988 h 1657350"/>
                <a:gd name="connsiteX152" fmla="*/ 388144 w 2893219"/>
                <a:gd name="connsiteY152" fmla="*/ 259557 h 1657350"/>
                <a:gd name="connsiteX153" fmla="*/ 371475 w 2893219"/>
                <a:gd name="connsiteY153" fmla="*/ 211932 h 1657350"/>
                <a:gd name="connsiteX154" fmla="*/ 383381 w 2893219"/>
                <a:gd name="connsiteY154" fmla="*/ 188119 h 1657350"/>
                <a:gd name="connsiteX155" fmla="*/ 385762 w 2893219"/>
                <a:gd name="connsiteY155" fmla="*/ 147638 h 1657350"/>
                <a:gd name="connsiteX156" fmla="*/ 385762 w 2893219"/>
                <a:gd name="connsiteY156" fmla="*/ 114300 h 1657350"/>
                <a:gd name="connsiteX157" fmla="*/ 369094 w 2893219"/>
                <a:gd name="connsiteY157" fmla="*/ 107157 h 1657350"/>
                <a:gd name="connsiteX158" fmla="*/ 345281 w 2893219"/>
                <a:gd name="connsiteY158" fmla="*/ 100013 h 1657350"/>
                <a:gd name="connsiteX159" fmla="*/ 333375 w 2893219"/>
                <a:gd name="connsiteY159" fmla="*/ 83344 h 1657350"/>
                <a:gd name="connsiteX160" fmla="*/ 335756 w 2893219"/>
                <a:gd name="connsiteY160" fmla="*/ 57150 h 1657350"/>
                <a:gd name="connsiteX161" fmla="*/ 319087 w 2893219"/>
                <a:gd name="connsiteY161" fmla="*/ 35719 h 1657350"/>
                <a:gd name="connsiteX162" fmla="*/ 288131 w 2893219"/>
                <a:gd name="connsiteY162" fmla="*/ 0 h 1657350"/>
                <a:gd name="connsiteX163" fmla="*/ 252412 w 2893219"/>
                <a:gd name="connsiteY163" fmla="*/ 28575 h 1657350"/>
                <a:gd name="connsiteX164" fmla="*/ 235744 w 2893219"/>
                <a:gd name="connsiteY164" fmla="*/ 73819 h 1657350"/>
                <a:gd name="connsiteX165" fmla="*/ 219075 w 2893219"/>
                <a:gd name="connsiteY165" fmla="*/ 109538 h 1657350"/>
                <a:gd name="connsiteX166" fmla="*/ 223837 w 2893219"/>
                <a:gd name="connsiteY166" fmla="*/ 128588 h 1657350"/>
                <a:gd name="connsiteX167" fmla="*/ 192881 w 2893219"/>
                <a:gd name="connsiteY167" fmla="*/ 152400 h 1657350"/>
                <a:gd name="connsiteX168" fmla="*/ 169069 w 2893219"/>
                <a:gd name="connsiteY168" fmla="*/ 178594 h 1657350"/>
                <a:gd name="connsiteX169" fmla="*/ 161925 w 2893219"/>
                <a:gd name="connsiteY169" fmla="*/ 202407 h 1657350"/>
                <a:gd name="connsiteX170" fmla="*/ 138112 w 2893219"/>
                <a:gd name="connsiteY170" fmla="*/ 214313 h 1657350"/>
                <a:gd name="connsiteX171" fmla="*/ 116681 w 2893219"/>
                <a:gd name="connsiteY171" fmla="*/ 164307 h 1657350"/>
                <a:gd name="connsiteX172" fmla="*/ 90487 w 2893219"/>
                <a:gd name="connsiteY172" fmla="*/ 188119 h 1657350"/>
                <a:gd name="connsiteX173" fmla="*/ 54769 w 2893219"/>
                <a:gd name="connsiteY173" fmla="*/ 209550 h 1657350"/>
                <a:gd name="connsiteX174" fmla="*/ 35719 w 2893219"/>
                <a:gd name="connsiteY174" fmla="*/ 242888 h 1657350"/>
                <a:gd name="connsiteX175" fmla="*/ 42862 w 2893219"/>
                <a:gd name="connsiteY175" fmla="*/ 280988 h 1657350"/>
                <a:gd name="connsiteX176" fmla="*/ 23812 w 2893219"/>
                <a:gd name="connsiteY176" fmla="*/ 323850 h 1657350"/>
                <a:gd name="connsiteX177" fmla="*/ 30956 w 2893219"/>
                <a:gd name="connsiteY177" fmla="*/ 340519 h 1657350"/>
                <a:gd name="connsiteX178" fmla="*/ 28575 w 2893219"/>
                <a:gd name="connsiteY178" fmla="*/ 385763 h 1657350"/>
                <a:gd name="connsiteX179" fmla="*/ 69056 w 2893219"/>
                <a:gd name="connsiteY179" fmla="*/ 421482 h 1657350"/>
                <a:gd name="connsiteX180" fmla="*/ 26194 w 2893219"/>
                <a:gd name="connsiteY180" fmla="*/ 471488 h 1657350"/>
                <a:gd name="connsiteX181" fmla="*/ 26194 w 2893219"/>
                <a:gd name="connsiteY181" fmla="*/ 502444 h 1657350"/>
                <a:gd name="connsiteX182" fmla="*/ 19050 w 2893219"/>
                <a:gd name="connsiteY182" fmla="*/ 542925 h 1657350"/>
                <a:gd name="connsiteX183" fmla="*/ 9525 w 2893219"/>
                <a:gd name="connsiteY183" fmla="*/ 590550 h 1657350"/>
                <a:gd name="connsiteX184" fmla="*/ 11906 w 2893219"/>
                <a:gd name="connsiteY184" fmla="*/ 614363 h 1657350"/>
                <a:gd name="connsiteX185" fmla="*/ 0 w 2893219"/>
                <a:gd name="connsiteY185" fmla="*/ 657225 h 1657350"/>
                <a:gd name="connsiteX186" fmla="*/ 0 w 2893219"/>
                <a:gd name="connsiteY186" fmla="*/ 681038 h 1657350"/>
                <a:gd name="connsiteX187" fmla="*/ 11906 w 2893219"/>
                <a:gd name="connsiteY187" fmla="*/ 711994 h 1657350"/>
                <a:gd name="connsiteX188" fmla="*/ 16669 w 2893219"/>
                <a:gd name="connsiteY188" fmla="*/ 740569 h 1657350"/>
                <a:gd name="connsiteX189" fmla="*/ 19050 w 2893219"/>
                <a:gd name="connsiteY189" fmla="*/ 776288 h 1657350"/>
                <a:gd name="connsiteX190" fmla="*/ 30956 w 2893219"/>
                <a:gd name="connsiteY190" fmla="*/ 797719 h 1657350"/>
                <a:gd name="connsiteX191" fmla="*/ 33337 w 2893219"/>
                <a:gd name="connsiteY191" fmla="*/ 835819 h 1657350"/>
                <a:gd name="connsiteX192" fmla="*/ 19050 w 2893219"/>
                <a:gd name="connsiteY192" fmla="*/ 871538 h 1657350"/>
                <a:gd name="connsiteX193" fmla="*/ 11906 w 2893219"/>
                <a:gd name="connsiteY193" fmla="*/ 883444 h 1657350"/>
                <a:gd name="connsiteX194" fmla="*/ 19050 w 2893219"/>
                <a:gd name="connsiteY194" fmla="*/ 935832 h 1657350"/>
                <a:gd name="connsiteX195" fmla="*/ 76200 w 2893219"/>
                <a:gd name="connsiteY195" fmla="*/ 947738 h 1657350"/>
                <a:gd name="connsiteX196" fmla="*/ 71437 w 2893219"/>
                <a:gd name="connsiteY196" fmla="*/ 985838 h 1657350"/>
                <a:gd name="connsiteX197" fmla="*/ 121444 w 2893219"/>
                <a:gd name="connsiteY197" fmla="*/ 981075 h 1657350"/>
                <a:gd name="connsiteX198" fmla="*/ 173831 w 2893219"/>
                <a:gd name="connsiteY198" fmla="*/ 988219 h 1657350"/>
                <a:gd name="connsiteX199" fmla="*/ 200025 w 2893219"/>
                <a:gd name="connsiteY199" fmla="*/ 988219 h 1657350"/>
                <a:gd name="connsiteX200" fmla="*/ 261937 w 2893219"/>
                <a:gd name="connsiteY200" fmla="*/ 1038225 h 1657350"/>
                <a:gd name="connsiteX201" fmla="*/ 295275 w 2893219"/>
                <a:gd name="connsiteY201" fmla="*/ 1062038 h 1657350"/>
                <a:gd name="connsiteX202" fmla="*/ 323850 w 2893219"/>
                <a:gd name="connsiteY202" fmla="*/ 1062038 h 1657350"/>
                <a:gd name="connsiteX203" fmla="*/ 354806 w 2893219"/>
                <a:gd name="connsiteY203" fmla="*/ 1092994 h 1657350"/>
                <a:gd name="connsiteX204" fmla="*/ 385762 w 2893219"/>
                <a:gd name="connsiteY204" fmla="*/ 1140619 h 1657350"/>
                <a:gd name="connsiteX205" fmla="*/ 378619 w 2893219"/>
                <a:gd name="connsiteY205" fmla="*/ 1188244 h 1657350"/>
                <a:gd name="connsiteX206" fmla="*/ 402431 w 2893219"/>
                <a:gd name="connsiteY206" fmla="*/ 1240632 h 1657350"/>
                <a:gd name="connsiteX207" fmla="*/ 426244 w 2893219"/>
                <a:gd name="connsiteY207" fmla="*/ 1307307 h 1657350"/>
                <a:gd name="connsiteX208" fmla="*/ 440531 w 2893219"/>
                <a:gd name="connsiteY208" fmla="*/ 1326357 h 1657350"/>
                <a:gd name="connsiteX209" fmla="*/ 473869 w 2893219"/>
                <a:gd name="connsiteY209" fmla="*/ 1352550 h 1657350"/>
                <a:gd name="connsiteX210" fmla="*/ 481012 w 2893219"/>
                <a:gd name="connsiteY210" fmla="*/ 1390650 h 1657350"/>
                <a:gd name="connsiteX211" fmla="*/ 495300 w 2893219"/>
                <a:gd name="connsiteY211" fmla="*/ 1433513 h 1657350"/>
                <a:gd name="connsiteX212" fmla="*/ 497681 w 2893219"/>
                <a:gd name="connsiteY212" fmla="*/ 1476375 h 1657350"/>
                <a:gd name="connsiteX213" fmla="*/ 519112 w 2893219"/>
                <a:gd name="connsiteY213" fmla="*/ 1497807 h 1657350"/>
                <a:gd name="connsiteX214" fmla="*/ 561975 w 2893219"/>
                <a:gd name="connsiteY214" fmla="*/ 1502569 h 1657350"/>
                <a:gd name="connsiteX215" fmla="*/ 600075 w 2893219"/>
                <a:gd name="connsiteY215" fmla="*/ 1502569 h 1657350"/>
                <a:gd name="connsiteX216" fmla="*/ 638175 w 2893219"/>
                <a:gd name="connsiteY216" fmla="*/ 1528763 h 1657350"/>
                <a:gd name="connsiteX217" fmla="*/ 652462 w 2893219"/>
                <a:gd name="connsiteY217" fmla="*/ 1557338 h 1657350"/>
                <a:gd name="connsiteX218" fmla="*/ 657225 w 2893219"/>
                <a:gd name="connsiteY218" fmla="*/ 1595438 h 1657350"/>
                <a:gd name="connsiteX219" fmla="*/ 671512 w 2893219"/>
                <a:gd name="connsiteY219" fmla="*/ 1628775 h 1657350"/>
                <a:gd name="connsiteX220" fmla="*/ 700087 w 2893219"/>
                <a:gd name="connsiteY220" fmla="*/ 1645444 h 1657350"/>
                <a:gd name="connsiteX221" fmla="*/ 723900 w 2893219"/>
                <a:gd name="connsiteY221" fmla="*/ 1654969 h 1657350"/>
                <a:gd name="connsiteX222" fmla="*/ 754856 w 2893219"/>
                <a:gd name="connsiteY222" fmla="*/ 1657350 h 1657350"/>
                <a:gd name="connsiteX223" fmla="*/ 797719 w 2893219"/>
                <a:gd name="connsiteY223" fmla="*/ 1654969 h 1657350"/>
                <a:gd name="connsiteX224" fmla="*/ 814387 w 2893219"/>
                <a:gd name="connsiteY224" fmla="*/ 1638300 h 1657350"/>
                <a:gd name="connsiteX225" fmla="*/ 816769 w 2893219"/>
                <a:gd name="connsiteY225" fmla="*/ 1595438 h 1657350"/>
                <a:gd name="connsiteX226" fmla="*/ 833437 w 2893219"/>
                <a:gd name="connsiteY226" fmla="*/ 1578769 h 1657350"/>
                <a:gd name="connsiteX227" fmla="*/ 869156 w 2893219"/>
                <a:gd name="connsiteY227" fmla="*/ 1585913 h 1657350"/>
                <a:gd name="connsiteX228" fmla="*/ 900112 w 2893219"/>
                <a:gd name="connsiteY228" fmla="*/ 1557338 h 1657350"/>
                <a:gd name="connsiteX229" fmla="*/ 923925 w 2893219"/>
                <a:gd name="connsiteY229" fmla="*/ 1535907 h 1657350"/>
                <a:gd name="connsiteX230" fmla="*/ 947737 w 2893219"/>
                <a:gd name="connsiteY230" fmla="*/ 1535907 h 1657350"/>
                <a:gd name="connsiteX231" fmla="*/ 978694 w 2893219"/>
                <a:gd name="connsiteY231" fmla="*/ 1533525 h 1657350"/>
                <a:gd name="connsiteX232" fmla="*/ 997744 w 2893219"/>
                <a:gd name="connsiteY232" fmla="*/ 1493044 h 1657350"/>
                <a:gd name="connsiteX233" fmla="*/ 1004887 w 2893219"/>
                <a:gd name="connsiteY233" fmla="*/ 1462088 h 1657350"/>
                <a:gd name="connsiteX234" fmla="*/ 1019175 w 2893219"/>
                <a:gd name="connsiteY234" fmla="*/ 1452563 h 1657350"/>
                <a:gd name="connsiteX235" fmla="*/ 1031081 w 2893219"/>
                <a:gd name="connsiteY235" fmla="*/ 1452563 h 1657350"/>
                <a:gd name="connsiteX236" fmla="*/ 1054894 w 2893219"/>
                <a:gd name="connsiteY236" fmla="*/ 1445419 h 1657350"/>
                <a:gd name="connsiteX237" fmla="*/ 1088231 w 2893219"/>
                <a:gd name="connsiteY237" fmla="*/ 1402557 h 1657350"/>
                <a:gd name="connsiteX238" fmla="*/ 1052513 w 2893219"/>
                <a:gd name="connsiteY238" fmla="*/ 1383507 h 1657350"/>
                <a:gd name="connsiteX239" fmla="*/ 1092994 w 2893219"/>
                <a:gd name="connsiteY239" fmla="*/ 1371600 h 1657350"/>
                <a:gd name="connsiteX240" fmla="*/ 1121569 w 2893219"/>
                <a:gd name="connsiteY240" fmla="*/ 1371600 h 1657350"/>
                <a:gd name="connsiteX241" fmla="*/ 1138237 w 2893219"/>
                <a:gd name="connsiteY241" fmla="*/ 1383507 h 1657350"/>
                <a:gd name="connsiteX242" fmla="*/ 1188244 w 2893219"/>
                <a:gd name="connsiteY242" fmla="*/ 1381125 h 1657350"/>
                <a:gd name="connsiteX243" fmla="*/ 1202531 w 2893219"/>
                <a:gd name="connsiteY243" fmla="*/ 1393032 h 1657350"/>
                <a:gd name="connsiteX244" fmla="*/ 1257300 w 2893219"/>
                <a:gd name="connsiteY244" fmla="*/ 1393032 h 1657350"/>
                <a:gd name="connsiteX245" fmla="*/ 1259681 w 2893219"/>
                <a:gd name="connsiteY245" fmla="*/ 1409700 h 1657350"/>
                <a:gd name="connsiteX246" fmla="*/ 1285875 w 2893219"/>
                <a:gd name="connsiteY246" fmla="*/ 1385888 h 1657350"/>
                <a:gd name="connsiteX247" fmla="*/ 1319212 w 2893219"/>
                <a:gd name="connsiteY247" fmla="*/ 1423988 h 1657350"/>
                <a:gd name="connsiteX248" fmla="*/ 1371600 w 2893219"/>
                <a:gd name="connsiteY248" fmla="*/ 1454944 h 1657350"/>
                <a:gd name="connsiteX249" fmla="*/ 1419225 w 2893219"/>
                <a:gd name="connsiteY249" fmla="*/ 1490663 h 1657350"/>
                <a:gd name="connsiteX250" fmla="*/ 1431131 w 2893219"/>
                <a:gd name="connsiteY250" fmla="*/ 1547813 h 1657350"/>
                <a:gd name="connsiteX251" fmla="*/ 1495425 w 2893219"/>
                <a:gd name="connsiteY251" fmla="*/ 1552575 h 1657350"/>
                <a:gd name="connsiteX252" fmla="*/ 1490662 w 2893219"/>
                <a:gd name="connsiteY252" fmla="*/ 1595438 h 1657350"/>
                <a:gd name="connsiteX253" fmla="*/ 1504950 w 2893219"/>
                <a:gd name="connsiteY253" fmla="*/ 1612107 h 1657350"/>
                <a:gd name="connsiteX254" fmla="*/ 1552575 w 2893219"/>
                <a:gd name="connsiteY254" fmla="*/ 1614488 h 1657350"/>
                <a:gd name="connsiteX255" fmla="*/ 1581150 w 2893219"/>
                <a:gd name="connsiteY255" fmla="*/ 1604963 h 1657350"/>
                <a:gd name="connsiteX256" fmla="*/ 1600200 w 2893219"/>
                <a:gd name="connsiteY256" fmla="*/ 1616869 h 1657350"/>
                <a:gd name="connsiteX257" fmla="*/ 1616869 w 2893219"/>
                <a:gd name="connsiteY257" fmla="*/ 1638300 h 1657350"/>
                <a:gd name="connsiteX258" fmla="*/ 1681162 w 2893219"/>
                <a:gd name="connsiteY258" fmla="*/ 1638300 h 1657350"/>
                <a:gd name="connsiteX259" fmla="*/ 1719262 w 2893219"/>
                <a:gd name="connsiteY259" fmla="*/ 1650207 h 1657350"/>
                <a:gd name="connsiteX0" fmla="*/ 1719262 w 2893219"/>
                <a:gd name="connsiteY0" fmla="*/ 1650207 h 1657350"/>
                <a:gd name="connsiteX1" fmla="*/ 1781175 w 2893219"/>
                <a:gd name="connsiteY1" fmla="*/ 1578769 h 1657350"/>
                <a:gd name="connsiteX2" fmla="*/ 1774031 w 2893219"/>
                <a:gd name="connsiteY2" fmla="*/ 1538288 h 1657350"/>
                <a:gd name="connsiteX3" fmla="*/ 1828800 w 2893219"/>
                <a:gd name="connsiteY3" fmla="*/ 1457325 h 1657350"/>
                <a:gd name="connsiteX4" fmla="*/ 1881187 w 2893219"/>
                <a:gd name="connsiteY4" fmla="*/ 1457325 h 1657350"/>
                <a:gd name="connsiteX5" fmla="*/ 1888331 w 2893219"/>
                <a:gd name="connsiteY5" fmla="*/ 1393032 h 1657350"/>
                <a:gd name="connsiteX6" fmla="*/ 1897856 w 2893219"/>
                <a:gd name="connsiteY6" fmla="*/ 1362075 h 1657350"/>
                <a:gd name="connsiteX7" fmla="*/ 1881187 w 2893219"/>
                <a:gd name="connsiteY7" fmla="*/ 1338263 h 1657350"/>
                <a:gd name="connsiteX8" fmla="*/ 1912144 w 2893219"/>
                <a:gd name="connsiteY8" fmla="*/ 1312069 h 1657350"/>
                <a:gd name="connsiteX9" fmla="*/ 1893094 w 2893219"/>
                <a:gd name="connsiteY9" fmla="*/ 1271588 h 1657350"/>
                <a:gd name="connsiteX10" fmla="*/ 1924050 w 2893219"/>
                <a:gd name="connsiteY10" fmla="*/ 1243013 h 1657350"/>
                <a:gd name="connsiteX11" fmla="*/ 1916906 w 2893219"/>
                <a:gd name="connsiteY11" fmla="*/ 1221582 h 1657350"/>
                <a:gd name="connsiteX12" fmla="*/ 1940719 w 2893219"/>
                <a:gd name="connsiteY12" fmla="*/ 1178719 h 1657350"/>
                <a:gd name="connsiteX13" fmla="*/ 1997869 w 2893219"/>
                <a:gd name="connsiteY13" fmla="*/ 1181100 h 1657350"/>
                <a:gd name="connsiteX14" fmla="*/ 2035969 w 2893219"/>
                <a:gd name="connsiteY14" fmla="*/ 1197769 h 1657350"/>
                <a:gd name="connsiteX15" fmla="*/ 2064544 w 2893219"/>
                <a:gd name="connsiteY15" fmla="*/ 1183482 h 1657350"/>
                <a:gd name="connsiteX16" fmla="*/ 2097881 w 2893219"/>
                <a:gd name="connsiteY16" fmla="*/ 1195388 h 1657350"/>
                <a:gd name="connsiteX17" fmla="*/ 2133600 w 2893219"/>
                <a:gd name="connsiteY17" fmla="*/ 1190625 h 1657350"/>
                <a:gd name="connsiteX18" fmla="*/ 2174081 w 2893219"/>
                <a:gd name="connsiteY18" fmla="*/ 1190625 h 1657350"/>
                <a:gd name="connsiteX19" fmla="*/ 2183606 w 2893219"/>
                <a:gd name="connsiteY19" fmla="*/ 1223963 h 1657350"/>
                <a:gd name="connsiteX20" fmla="*/ 2233612 w 2893219"/>
                <a:gd name="connsiteY20" fmla="*/ 1212057 h 1657350"/>
                <a:gd name="connsiteX21" fmla="*/ 2271712 w 2893219"/>
                <a:gd name="connsiteY21" fmla="*/ 1212057 h 1657350"/>
                <a:gd name="connsiteX22" fmla="*/ 2328862 w 2893219"/>
                <a:gd name="connsiteY22" fmla="*/ 1190625 h 1657350"/>
                <a:gd name="connsiteX23" fmla="*/ 2352675 w 2893219"/>
                <a:gd name="connsiteY23" fmla="*/ 1197769 h 1657350"/>
                <a:gd name="connsiteX24" fmla="*/ 2376487 w 2893219"/>
                <a:gd name="connsiteY24" fmla="*/ 1226344 h 1657350"/>
                <a:gd name="connsiteX25" fmla="*/ 2426494 w 2893219"/>
                <a:gd name="connsiteY25" fmla="*/ 1226344 h 1657350"/>
                <a:gd name="connsiteX26" fmla="*/ 2445544 w 2893219"/>
                <a:gd name="connsiteY26" fmla="*/ 1221582 h 1657350"/>
                <a:gd name="connsiteX27" fmla="*/ 2488406 w 2893219"/>
                <a:gd name="connsiteY27" fmla="*/ 1252538 h 1657350"/>
                <a:gd name="connsiteX28" fmla="*/ 2500312 w 2893219"/>
                <a:gd name="connsiteY28" fmla="*/ 1228725 h 1657350"/>
                <a:gd name="connsiteX29" fmla="*/ 2512219 w 2893219"/>
                <a:gd name="connsiteY29" fmla="*/ 1204913 h 1657350"/>
                <a:gd name="connsiteX30" fmla="*/ 2597944 w 2893219"/>
                <a:gd name="connsiteY30" fmla="*/ 1133475 h 1657350"/>
                <a:gd name="connsiteX31" fmla="*/ 2636044 w 2893219"/>
                <a:gd name="connsiteY31" fmla="*/ 1135857 h 1657350"/>
                <a:gd name="connsiteX32" fmla="*/ 2676525 w 2893219"/>
                <a:gd name="connsiteY32" fmla="*/ 1181100 h 1657350"/>
                <a:gd name="connsiteX33" fmla="*/ 2709862 w 2893219"/>
                <a:gd name="connsiteY33" fmla="*/ 1173957 h 1657350"/>
                <a:gd name="connsiteX34" fmla="*/ 2736056 w 2893219"/>
                <a:gd name="connsiteY34" fmla="*/ 1150144 h 1657350"/>
                <a:gd name="connsiteX35" fmla="*/ 2867025 w 2893219"/>
                <a:gd name="connsiteY35" fmla="*/ 1073944 h 1657350"/>
                <a:gd name="connsiteX36" fmla="*/ 2857500 w 2893219"/>
                <a:gd name="connsiteY36" fmla="*/ 1064419 h 1657350"/>
                <a:gd name="connsiteX37" fmla="*/ 2893219 w 2893219"/>
                <a:gd name="connsiteY37" fmla="*/ 1023938 h 1657350"/>
                <a:gd name="connsiteX38" fmla="*/ 2859881 w 2893219"/>
                <a:gd name="connsiteY38" fmla="*/ 1004888 h 1657350"/>
                <a:gd name="connsiteX39" fmla="*/ 2826544 w 2893219"/>
                <a:gd name="connsiteY39" fmla="*/ 995363 h 1657350"/>
                <a:gd name="connsiteX40" fmla="*/ 2805112 w 2893219"/>
                <a:gd name="connsiteY40" fmla="*/ 973932 h 1657350"/>
                <a:gd name="connsiteX41" fmla="*/ 2786062 w 2893219"/>
                <a:gd name="connsiteY41" fmla="*/ 969169 h 1657350"/>
                <a:gd name="connsiteX42" fmla="*/ 2747962 w 2893219"/>
                <a:gd name="connsiteY42" fmla="*/ 952500 h 1657350"/>
                <a:gd name="connsiteX43" fmla="*/ 2731294 w 2893219"/>
                <a:gd name="connsiteY43" fmla="*/ 926307 h 1657350"/>
                <a:gd name="connsiteX44" fmla="*/ 2726531 w 2893219"/>
                <a:gd name="connsiteY44" fmla="*/ 881063 h 1657350"/>
                <a:gd name="connsiteX45" fmla="*/ 2724150 w 2893219"/>
                <a:gd name="connsiteY45" fmla="*/ 859632 h 1657350"/>
                <a:gd name="connsiteX46" fmla="*/ 2705100 w 2893219"/>
                <a:gd name="connsiteY46" fmla="*/ 838200 h 1657350"/>
                <a:gd name="connsiteX47" fmla="*/ 2686050 w 2893219"/>
                <a:gd name="connsiteY47" fmla="*/ 823913 h 1657350"/>
                <a:gd name="connsiteX48" fmla="*/ 2674144 w 2893219"/>
                <a:gd name="connsiteY48" fmla="*/ 812007 h 1657350"/>
                <a:gd name="connsiteX49" fmla="*/ 2657475 w 2893219"/>
                <a:gd name="connsiteY49" fmla="*/ 783432 h 1657350"/>
                <a:gd name="connsiteX50" fmla="*/ 2628900 w 2893219"/>
                <a:gd name="connsiteY50" fmla="*/ 804863 h 1657350"/>
                <a:gd name="connsiteX51" fmla="*/ 2607469 w 2893219"/>
                <a:gd name="connsiteY51" fmla="*/ 804863 h 1657350"/>
                <a:gd name="connsiteX52" fmla="*/ 2586037 w 2893219"/>
                <a:gd name="connsiteY52" fmla="*/ 795338 h 1657350"/>
                <a:gd name="connsiteX53" fmla="*/ 2555081 w 2893219"/>
                <a:gd name="connsiteY53" fmla="*/ 771525 h 1657350"/>
                <a:gd name="connsiteX54" fmla="*/ 2538412 w 2893219"/>
                <a:gd name="connsiteY54" fmla="*/ 752475 h 1657350"/>
                <a:gd name="connsiteX55" fmla="*/ 2538412 w 2893219"/>
                <a:gd name="connsiteY55" fmla="*/ 752475 h 1657350"/>
                <a:gd name="connsiteX56" fmla="*/ 2509837 w 2893219"/>
                <a:gd name="connsiteY56" fmla="*/ 738188 h 1657350"/>
                <a:gd name="connsiteX57" fmla="*/ 2488406 w 2893219"/>
                <a:gd name="connsiteY57" fmla="*/ 719138 h 1657350"/>
                <a:gd name="connsiteX58" fmla="*/ 2459831 w 2893219"/>
                <a:gd name="connsiteY58" fmla="*/ 740569 h 1657350"/>
                <a:gd name="connsiteX59" fmla="*/ 2438400 w 2893219"/>
                <a:gd name="connsiteY59" fmla="*/ 752475 h 1657350"/>
                <a:gd name="connsiteX60" fmla="*/ 2402681 w 2893219"/>
                <a:gd name="connsiteY60" fmla="*/ 719138 h 1657350"/>
                <a:gd name="connsiteX61" fmla="*/ 2369344 w 2893219"/>
                <a:gd name="connsiteY61" fmla="*/ 685800 h 1657350"/>
                <a:gd name="connsiteX62" fmla="*/ 2362200 w 2893219"/>
                <a:gd name="connsiteY62" fmla="*/ 657225 h 1657350"/>
                <a:gd name="connsiteX63" fmla="*/ 2362200 w 2893219"/>
                <a:gd name="connsiteY63" fmla="*/ 657225 h 1657350"/>
                <a:gd name="connsiteX64" fmla="*/ 2338387 w 2893219"/>
                <a:gd name="connsiteY64" fmla="*/ 623888 h 1657350"/>
                <a:gd name="connsiteX65" fmla="*/ 2316956 w 2893219"/>
                <a:gd name="connsiteY65" fmla="*/ 661988 h 1657350"/>
                <a:gd name="connsiteX66" fmla="*/ 2312194 w 2893219"/>
                <a:gd name="connsiteY66" fmla="*/ 688182 h 1657350"/>
                <a:gd name="connsiteX67" fmla="*/ 2274094 w 2893219"/>
                <a:gd name="connsiteY67" fmla="*/ 709613 h 1657350"/>
                <a:gd name="connsiteX68" fmla="*/ 2257425 w 2893219"/>
                <a:gd name="connsiteY68" fmla="*/ 728663 h 1657350"/>
                <a:gd name="connsiteX69" fmla="*/ 2226469 w 2893219"/>
                <a:gd name="connsiteY69" fmla="*/ 735807 h 1657350"/>
                <a:gd name="connsiteX70" fmla="*/ 2228850 w 2893219"/>
                <a:gd name="connsiteY70" fmla="*/ 778669 h 1657350"/>
                <a:gd name="connsiteX71" fmla="*/ 2157412 w 2893219"/>
                <a:gd name="connsiteY71" fmla="*/ 778669 h 1657350"/>
                <a:gd name="connsiteX72" fmla="*/ 2069306 w 2893219"/>
                <a:gd name="connsiteY72" fmla="*/ 781050 h 1657350"/>
                <a:gd name="connsiteX73" fmla="*/ 2040731 w 2893219"/>
                <a:gd name="connsiteY73" fmla="*/ 807244 h 1657350"/>
                <a:gd name="connsiteX74" fmla="*/ 2019300 w 2893219"/>
                <a:gd name="connsiteY74" fmla="*/ 785813 h 1657350"/>
                <a:gd name="connsiteX75" fmla="*/ 1966912 w 2893219"/>
                <a:gd name="connsiteY75" fmla="*/ 754857 h 1657350"/>
                <a:gd name="connsiteX76" fmla="*/ 1933575 w 2893219"/>
                <a:gd name="connsiteY76" fmla="*/ 726282 h 1657350"/>
                <a:gd name="connsiteX77" fmla="*/ 1926431 w 2893219"/>
                <a:gd name="connsiteY77" fmla="*/ 695325 h 1657350"/>
                <a:gd name="connsiteX78" fmla="*/ 1907381 w 2893219"/>
                <a:gd name="connsiteY78" fmla="*/ 676275 h 1657350"/>
                <a:gd name="connsiteX79" fmla="*/ 1876425 w 2893219"/>
                <a:gd name="connsiteY79" fmla="*/ 676275 h 1657350"/>
                <a:gd name="connsiteX80" fmla="*/ 1864519 w 2893219"/>
                <a:gd name="connsiteY80" fmla="*/ 695325 h 1657350"/>
                <a:gd name="connsiteX81" fmla="*/ 1854994 w 2893219"/>
                <a:gd name="connsiteY81" fmla="*/ 695325 h 1657350"/>
                <a:gd name="connsiteX82" fmla="*/ 1826419 w 2893219"/>
                <a:gd name="connsiteY82" fmla="*/ 666750 h 1657350"/>
                <a:gd name="connsiteX83" fmla="*/ 1781175 w 2893219"/>
                <a:gd name="connsiteY83" fmla="*/ 657225 h 1657350"/>
                <a:gd name="connsiteX84" fmla="*/ 1740694 w 2893219"/>
                <a:gd name="connsiteY84" fmla="*/ 664369 h 1657350"/>
                <a:gd name="connsiteX85" fmla="*/ 1712119 w 2893219"/>
                <a:gd name="connsiteY85" fmla="*/ 669132 h 1657350"/>
                <a:gd name="connsiteX86" fmla="*/ 1693069 w 2893219"/>
                <a:gd name="connsiteY86" fmla="*/ 681038 h 1657350"/>
                <a:gd name="connsiteX87" fmla="*/ 1666875 w 2893219"/>
                <a:gd name="connsiteY87" fmla="*/ 676275 h 1657350"/>
                <a:gd name="connsiteX88" fmla="*/ 1631156 w 2893219"/>
                <a:gd name="connsiteY88" fmla="*/ 654844 h 1657350"/>
                <a:gd name="connsiteX89" fmla="*/ 1604962 w 2893219"/>
                <a:gd name="connsiteY89" fmla="*/ 640557 h 1657350"/>
                <a:gd name="connsiteX90" fmla="*/ 1566862 w 2893219"/>
                <a:gd name="connsiteY90" fmla="*/ 640557 h 1657350"/>
                <a:gd name="connsiteX91" fmla="*/ 1538287 w 2893219"/>
                <a:gd name="connsiteY91" fmla="*/ 635794 h 1657350"/>
                <a:gd name="connsiteX92" fmla="*/ 1526381 w 2893219"/>
                <a:gd name="connsiteY92" fmla="*/ 614363 h 1657350"/>
                <a:gd name="connsiteX93" fmla="*/ 1507331 w 2893219"/>
                <a:gd name="connsiteY93" fmla="*/ 590550 h 1657350"/>
                <a:gd name="connsiteX94" fmla="*/ 1493044 w 2893219"/>
                <a:gd name="connsiteY94" fmla="*/ 581025 h 1657350"/>
                <a:gd name="connsiteX95" fmla="*/ 1471612 w 2893219"/>
                <a:gd name="connsiteY95" fmla="*/ 583407 h 1657350"/>
                <a:gd name="connsiteX96" fmla="*/ 1457325 w 2893219"/>
                <a:gd name="connsiteY96" fmla="*/ 602457 h 1657350"/>
                <a:gd name="connsiteX97" fmla="*/ 1457325 w 2893219"/>
                <a:gd name="connsiteY97" fmla="*/ 602457 h 1657350"/>
                <a:gd name="connsiteX98" fmla="*/ 1407319 w 2893219"/>
                <a:gd name="connsiteY98" fmla="*/ 609600 h 1657350"/>
                <a:gd name="connsiteX99" fmla="*/ 1385887 w 2893219"/>
                <a:gd name="connsiteY99" fmla="*/ 611982 h 1657350"/>
                <a:gd name="connsiteX100" fmla="*/ 1345406 w 2893219"/>
                <a:gd name="connsiteY100" fmla="*/ 623888 h 1657350"/>
                <a:gd name="connsiteX101" fmla="*/ 1333500 w 2893219"/>
                <a:gd name="connsiteY101" fmla="*/ 633413 h 1657350"/>
                <a:gd name="connsiteX102" fmla="*/ 1331119 w 2893219"/>
                <a:gd name="connsiteY102" fmla="*/ 571500 h 1657350"/>
                <a:gd name="connsiteX103" fmla="*/ 1326356 w 2893219"/>
                <a:gd name="connsiteY103" fmla="*/ 533400 h 1657350"/>
                <a:gd name="connsiteX104" fmla="*/ 1319212 w 2893219"/>
                <a:gd name="connsiteY104" fmla="*/ 521494 h 1657350"/>
                <a:gd name="connsiteX105" fmla="*/ 1283494 w 2893219"/>
                <a:gd name="connsiteY105" fmla="*/ 516732 h 1657350"/>
                <a:gd name="connsiteX106" fmla="*/ 1252537 w 2893219"/>
                <a:gd name="connsiteY106" fmla="*/ 502444 h 1657350"/>
                <a:gd name="connsiteX107" fmla="*/ 1231106 w 2893219"/>
                <a:gd name="connsiteY107" fmla="*/ 466725 h 1657350"/>
                <a:gd name="connsiteX108" fmla="*/ 1226344 w 2893219"/>
                <a:gd name="connsiteY108" fmla="*/ 438150 h 1657350"/>
                <a:gd name="connsiteX109" fmla="*/ 1259681 w 2893219"/>
                <a:gd name="connsiteY109" fmla="*/ 409575 h 1657350"/>
                <a:gd name="connsiteX110" fmla="*/ 1223962 w 2893219"/>
                <a:gd name="connsiteY110" fmla="*/ 373857 h 1657350"/>
                <a:gd name="connsiteX111" fmla="*/ 1200150 w 2893219"/>
                <a:gd name="connsiteY111" fmla="*/ 369094 h 1657350"/>
                <a:gd name="connsiteX112" fmla="*/ 1193006 w 2893219"/>
                <a:gd name="connsiteY112" fmla="*/ 357188 h 1657350"/>
                <a:gd name="connsiteX113" fmla="*/ 1157287 w 2893219"/>
                <a:gd name="connsiteY113" fmla="*/ 354807 h 1657350"/>
                <a:gd name="connsiteX114" fmla="*/ 1131094 w 2893219"/>
                <a:gd name="connsiteY114" fmla="*/ 347663 h 1657350"/>
                <a:gd name="connsiteX115" fmla="*/ 1119187 w 2893219"/>
                <a:gd name="connsiteY115" fmla="*/ 330994 h 1657350"/>
                <a:gd name="connsiteX116" fmla="*/ 1095375 w 2893219"/>
                <a:gd name="connsiteY116" fmla="*/ 340519 h 1657350"/>
                <a:gd name="connsiteX117" fmla="*/ 1088231 w 2893219"/>
                <a:gd name="connsiteY117" fmla="*/ 316707 h 1657350"/>
                <a:gd name="connsiteX118" fmla="*/ 1040606 w 2893219"/>
                <a:gd name="connsiteY118" fmla="*/ 328613 h 1657350"/>
                <a:gd name="connsiteX119" fmla="*/ 1052512 w 2893219"/>
                <a:gd name="connsiteY119" fmla="*/ 357188 h 1657350"/>
                <a:gd name="connsiteX120" fmla="*/ 1038225 w 2893219"/>
                <a:gd name="connsiteY120" fmla="*/ 378619 h 1657350"/>
                <a:gd name="connsiteX121" fmla="*/ 1031081 w 2893219"/>
                <a:gd name="connsiteY121" fmla="*/ 381000 h 1657350"/>
                <a:gd name="connsiteX122" fmla="*/ 1000125 w 2893219"/>
                <a:gd name="connsiteY122" fmla="*/ 361950 h 1657350"/>
                <a:gd name="connsiteX123" fmla="*/ 973931 w 2893219"/>
                <a:gd name="connsiteY123" fmla="*/ 385763 h 1657350"/>
                <a:gd name="connsiteX124" fmla="*/ 950119 w 2893219"/>
                <a:gd name="connsiteY124" fmla="*/ 404813 h 1657350"/>
                <a:gd name="connsiteX125" fmla="*/ 921544 w 2893219"/>
                <a:gd name="connsiteY125" fmla="*/ 428625 h 1657350"/>
                <a:gd name="connsiteX126" fmla="*/ 888206 w 2893219"/>
                <a:gd name="connsiteY126" fmla="*/ 411957 h 1657350"/>
                <a:gd name="connsiteX127" fmla="*/ 871537 w 2893219"/>
                <a:gd name="connsiteY127" fmla="*/ 409575 h 1657350"/>
                <a:gd name="connsiteX128" fmla="*/ 862012 w 2893219"/>
                <a:gd name="connsiteY128" fmla="*/ 411957 h 1657350"/>
                <a:gd name="connsiteX129" fmla="*/ 847725 w 2893219"/>
                <a:gd name="connsiteY129" fmla="*/ 392907 h 1657350"/>
                <a:gd name="connsiteX130" fmla="*/ 826294 w 2893219"/>
                <a:gd name="connsiteY130" fmla="*/ 385763 h 1657350"/>
                <a:gd name="connsiteX131" fmla="*/ 823912 w 2893219"/>
                <a:gd name="connsiteY131" fmla="*/ 354807 h 1657350"/>
                <a:gd name="connsiteX132" fmla="*/ 826294 w 2893219"/>
                <a:gd name="connsiteY132" fmla="*/ 330994 h 1657350"/>
                <a:gd name="connsiteX133" fmla="*/ 831056 w 2893219"/>
                <a:gd name="connsiteY133" fmla="*/ 319088 h 1657350"/>
                <a:gd name="connsiteX134" fmla="*/ 800100 w 2893219"/>
                <a:gd name="connsiteY134" fmla="*/ 295275 h 1657350"/>
                <a:gd name="connsiteX135" fmla="*/ 778669 w 2893219"/>
                <a:gd name="connsiteY135" fmla="*/ 304800 h 1657350"/>
                <a:gd name="connsiteX136" fmla="*/ 745331 w 2893219"/>
                <a:gd name="connsiteY136" fmla="*/ 288132 h 1657350"/>
                <a:gd name="connsiteX137" fmla="*/ 711994 w 2893219"/>
                <a:gd name="connsiteY137" fmla="*/ 304800 h 1657350"/>
                <a:gd name="connsiteX138" fmla="*/ 664369 w 2893219"/>
                <a:gd name="connsiteY138" fmla="*/ 302419 h 1657350"/>
                <a:gd name="connsiteX139" fmla="*/ 628650 w 2893219"/>
                <a:gd name="connsiteY139" fmla="*/ 314325 h 1657350"/>
                <a:gd name="connsiteX140" fmla="*/ 600075 w 2893219"/>
                <a:gd name="connsiteY140" fmla="*/ 328613 h 1657350"/>
                <a:gd name="connsiteX141" fmla="*/ 571500 w 2893219"/>
                <a:gd name="connsiteY141" fmla="*/ 328613 h 1657350"/>
                <a:gd name="connsiteX142" fmla="*/ 547687 w 2893219"/>
                <a:gd name="connsiteY142" fmla="*/ 345282 h 1657350"/>
                <a:gd name="connsiteX143" fmla="*/ 519112 w 2893219"/>
                <a:gd name="connsiteY143" fmla="*/ 345282 h 1657350"/>
                <a:gd name="connsiteX144" fmla="*/ 488156 w 2893219"/>
                <a:gd name="connsiteY144" fmla="*/ 366713 h 1657350"/>
                <a:gd name="connsiteX145" fmla="*/ 454819 w 2893219"/>
                <a:gd name="connsiteY145" fmla="*/ 366713 h 1657350"/>
                <a:gd name="connsiteX146" fmla="*/ 454819 w 2893219"/>
                <a:gd name="connsiteY146" fmla="*/ 333375 h 1657350"/>
                <a:gd name="connsiteX147" fmla="*/ 447675 w 2893219"/>
                <a:gd name="connsiteY147" fmla="*/ 311944 h 1657350"/>
                <a:gd name="connsiteX148" fmla="*/ 416719 w 2893219"/>
                <a:gd name="connsiteY148" fmla="*/ 316707 h 1657350"/>
                <a:gd name="connsiteX149" fmla="*/ 392906 w 2893219"/>
                <a:gd name="connsiteY149" fmla="*/ 319088 h 1657350"/>
                <a:gd name="connsiteX150" fmla="*/ 357187 w 2893219"/>
                <a:gd name="connsiteY150" fmla="*/ 295275 h 1657350"/>
                <a:gd name="connsiteX151" fmla="*/ 361950 w 2893219"/>
                <a:gd name="connsiteY151" fmla="*/ 280988 h 1657350"/>
                <a:gd name="connsiteX152" fmla="*/ 388144 w 2893219"/>
                <a:gd name="connsiteY152" fmla="*/ 259557 h 1657350"/>
                <a:gd name="connsiteX153" fmla="*/ 371475 w 2893219"/>
                <a:gd name="connsiteY153" fmla="*/ 211932 h 1657350"/>
                <a:gd name="connsiteX154" fmla="*/ 383381 w 2893219"/>
                <a:gd name="connsiteY154" fmla="*/ 188119 h 1657350"/>
                <a:gd name="connsiteX155" fmla="*/ 385762 w 2893219"/>
                <a:gd name="connsiteY155" fmla="*/ 147638 h 1657350"/>
                <a:gd name="connsiteX156" fmla="*/ 385762 w 2893219"/>
                <a:gd name="connsiteY156" fmla="*/ 114300 h 1657350"/>
                <a:gd name="connsiteX157" fmla="*/ 369094 w 2893219"/>
                <a:gd name="connsiteY157" fmla="*/ 107157 h 1657350"/>
                <a:gd name="connsiteX158" fmla="*/ 345281 w 2893219"/>
                <a:gd name="connsiteY158" fmla="*/ 100013 h 1657350"/>
                <a:gd name="connsiteX159" fmla="*/ 333375 w 2893219"/>
                <a:gd name="connsiteY159" fmla="*/ 83344 h 1657350"/>
                <a:gd name="connsiteX160" fmla="*/ 335756 w 2893219"/>
                <a:gd name="connsiteY160" fmla="*/ 57150 h 1657350"/>
                <a:gd name="connsiteX161" fmla="*/ 319087 w 2893219"/>
                <a:gd name="connsiteY161" fmla="*/ 35719 h 1657350"/>
                <a:gd name="connsiteX162" fmla="*/ 288131 w 2893219"/>
                <a:gd name="connsiteY162" fmla="*/ 0 h 1657350"/>
                <a:gd name="connsiteX163" fmla="*/ 252412 w 2893219"/>
                <a:gd name="connsiteY163" fmla="*/ 28575 h 1657350"/>
                <a:gd name="connsiteX164" fmla="*/ 235744 w 2893219"/>
                <a:gd name="connsiteY164" fmla="*/ 73819 h 1657350"/>
                <a:gd name="connsiteX165" fmla="*/ 219075 w 2893219"/>
                <a:gd name="connsiteY165" fmla="*/ 109538 h 1657350"/>
                <a:gd name="connsiteX166" fmla="*/ 223837 w 2893219"/>
                <a:gd name="connsiteY166" fmla="*/ 128588 h 1657350"/>
                <a:gd name="connsiteX167" fmla="*/ 192881 w 2893219"/>
                <a:gd name="connsiteY167" fmla="*/ 152400 h 1657350"/>
                <a:gd name="connsiteX168" fmla="*/ 169069 w 2893219"/>
                <a:gd name="connsiteY168" fmla="*/ 178594 h 1657350"/>
                <a:gd name="connsiteX169" fmla="*/ 161925 w 2893219"/>
                <a:gd name="connsiteY169" fmla="*/ 202407 h 1657350"/>
                <a:gd name="connsiteX170" fmla="*/ 138112 w 2893219"/>
                <a:gd name="connsiteY170" fmla="*/ 214313 h 1657350"/>
                <a:gd name="connsiteX171" fmla="*/ 116681 w 2893219"/>
                <a:gd name="connsiteY171" fmla="*/ 164307 h 1657350"/>
                <a:gd name="connsiteX172" fmla="*/ 90487 w 2893219"/>
                <a:gd name="connsiteY172" fmla="*/ 188119 h 1657350"/>
                <a:gd name="connsiteX173" fmla="*/ 61913 w 2893219"/>
                <a:gd name="connsiteY173" fmla="*/ 211932 h 1657350"/>
                <a:gd name="connsiteX174" fmla="*/ 35719 w 2893219"/>
                <a:gd name="connsiteY174" fmla="*/ 242888 h 1657350"/>
                <a:gd name="connsiteX175" fmla="*/ 42862 w 2893219"/>
                <a:gd name="connsiteY175" fmla="*/ 280988 h 1657350"/>
                <a:gd name="connsiteX176" fmla="*/ 23812 w 2893219"/>
                <a:gd name="connsiteY176" fmla="*/ 323850 h 1657350"/>
                <a:gd name="connsiteX177" fmla="*/ 30956 w 2893219"/>
                <a:gd name="connsiteY177" fmla="*/ 340519 h 1657350"/>
                <a:gd name="connsiteX178" fmla="*/ 28575 w 2893219"/>
                <a:gd name="connsiteY178" fmla="*/ 385763 h 1657350"/>
                <a:gd name="connsiteX179" fmla="*/ 69056 w 2893219"/>
                <a:gd name="connsiteY179" fmla="*/ 421482 h 1657350"/>
                <a:gd name="connsiteX180" fmla="*/ 26194 w 2893219"/>
                <a:gd name="connsiteY180" fmla="*/ 471488 h 1657350"/>
                <a:gd name="connsiteX181" fmla="*/ 26194 w 2893219"/>
                <a:gd name="connsiteY181" fmla="*/ 502444 h 1657350"/>
                <a:gd name="connsiteX182" fmla="*/ 19050 w 2893219"/>
                <a:gd name="connsiteY182" fmla="*/ 542925 h 1657350"/>
                <a:gd name="connsiteX183" fmla="*/ 9525 w 2893219"/>
                <a:gd name="connsiteY183" fmla="*/ 590550 h 1657350"/>
                <a:gd name="connsiteX184" fmla="*/ 11906 w 2893219"/>
                <a:gd name="connsiteY184" fmla="*/ 614363 h 1657350"/>
                <a:gd name="connsiteX185" fmla="*/ 0 w 2893219"/>
                <a:gd name="connsiteY185" fmla="*/ 657225 h 1657350"/>
                <a:gd name="connsiteX186" fmla="*/ 0 w 2893219"/>
                <a:gd name="connsiteY186" fmla="*/ 681038 h 1657350"/>
                <a:gd name="connsiteX187" fmla="*/ 11906 w 2893219"/>
                <a:gd name="connsiteY187" fmla="*/ 711994 h 1657350"/>
                <a:gd name="connsiteX188" fmla="*/ 16669 w 2893219"/>
                <a:gd name="connsiteY188" fmla="*/ 740569 h 1657350"/>
                <a:gd name="connsiteX189" fmla="*/ 19050 w 2893219"/>
                <a:gd name="connsiteY189" fmla="*/ 776288 h 1657350"/>
                <a:gd name="connsiteX190" fmla="*/ 30956 w 2893219"/>
                <a:gd name="connsiteY190" fmla="*/ 797719 h 1657350"/>
                <a:gd name="connsiteX191" fmla="*/ 33337 w 2893219"/>
                <a:gd name="connsiteY191" fmla="*/ 835819 h 1657350"/>
                <a:gd name="connsiteX192" fmla="*/ 19050 w 2893219"/>
                <a:gd name="connsiteY192" fmla="*/ 871538 h 1657350"/>
                <a:gd name="connsiteX193" fmla="*/ 11906 w 2893219"/>
                <a:gd name="connsiteY193" fmla="*/ 883444 h 1657350"/>
                <a:gd name="connsiteX194" fmla="*/ 19050 w 2893219"/>
                <a:gd name="connsiteY194" fmla="*/ 935832 h 1657350"/>
                <a:gd name="connsiteX195" fmla="*/ 76200 w 2893219"/>
                <a:gd name="connsiteY195" fmla="*/ 947738 h 1657350"/>
                <a:gd name="connsiteX196" fmla="*/ 71437 w 2893219"/>
                <a:gd name="connsiteY196" fmla="*/ 985838 h 1657350"/>
                <a:gd name="connsiteX197" fmla="*/ 121444 w 2893219"/>
                <a:gd name="connsiteY197" fmla="*/ 981075 h 1657350"/>
                <a:gd name="connsiteX198" fmla="*/ 173831 w 2893219"/>
                <a:gd name="connsiteY198" fmla="*/ 988219 h 1657350"/>
                <a:gd name="connsiteX199" fmla="*/ 200025 w 2893219"/>
                <a:gd name="connsiteY199" fmla="*/ 988219 h 1657350"/>
                <a:gd name="connsiteX200" fmla="*/ 261937 w 2893219"/>
                <a:gd name="connsiteY200" fmla="*/ 1038225 h 1657350"/>
                <a:gd name="connsiteX201" fmla="*/ 295275 w 2893219"/>
                <a:gd name="connsiteY201" fmla="*/ 1062038 h 1657350"/>
                <a:gd name="connsiteX202" fmla="*/ 323850 w 2893219"/>
                <a:gd name="connsiteY202" fmla="*/ 1062038 h 1657350"/>
                <a:gd name="connsiteX203" fmla="*/ 354806 w 2893219"/>
                <a:gd name="connsiteY203" fmla="*/ 1092994 h 1657350"/>
                <a:gd name="connsiteX204" fmla="*/ 385762 w 2893219"/>
                <a:gd name="connsiteY204" fmla="*/ 1140619 h 1657350"/>
                <a:gd name="connsiteX205" fmla="*/ 378619 w 2893219"/>
                <a:gd name="connsiteY205" fmla="*/ 1188244 h 1657350"/>
                <a:gd name="connsiteX206" fmla="*/ 402431 w 2893219"/>
                <a:gd name="connsiteY206" fmla="*/ 1240632 h 1657350"/>
                <a:gd name="connsiteX207" fmla="*/ 426244 w 2893219"/>
                <a:gd name="connsiteY207" fmla="*/ 1307307 h 1657350"/>
                <a:gd name="connsiteX208" fmla="*/ 440531 w 2893219"/>
                <a:gd name="connsiteY208" fmla="*/ 1326357 h 1657350"/>
                <a:gd name="connsiteX209" fmla="*/ 473869 w 2893219"/>
                <a:gd name="connsiteY209" fmla="*/ 1352550 h 1657350"/>
                <a:gd name="connsiteX210" fmla="*/ 481012 w 2893219"/>
                <a:gd name="connsiteY210" fmla="*/ 1390650 h 1657350"/>
                <a:gd name="connsiteX211" fmla="*/ 495300 w 2893219"/>
                <a:gd name="connsiteY211" fmla="*/ 1433513 h 1657350"/>
                <a:gd name="connsiteX212" fmla="*/ 497681 w 2893219"/>
                <a:gd name="connsiteY212" fmla="*/ 1476375 h 1657350"/>
                <a:gd name="connsiteX213" fmla="*/ 519112 w 2893219"/>
                <a:gd name="connsiteY213" fmla="*/ 1497807 h 1657350"/>
                <a:gd name="connsiteX214" fmla="*/ 561975 w 2893219"/>
                <a:gd name="connsiteY214" fmla="*/ 1502569 h 1657350"/>
                <a:gd name="connsiteX215" fmla="*/ 600075 w 2893219"/>
                <a:gd name="connsiteY215" fmla="*/ 1502569 h 1657350"/>
                <a:gd name="connsiteX216" fmla="*/ 638175 w 2893219"/>
                <a:gd name="connsiteY216" fmla="*/ 1528763 h 1657350"/>
                <a:gd name="connsiteX217" fmla="*/ 652462 w 2893219"/>
                <a:gd name="connsiteY217" fmla="*/ 1557338 h 1657350"/>
                <a:gd name="connsiteX218" fmla="*/ 657225 w 2893219"/>
                <a:gd name="connsiteY218" fmla="*/ 1595438 h 1657350"/>
                <a:gd name="connsiteX219" fmla="*/ 671512 w 2893219"/>
                <a:gd name="connsiteY219" fmla="*/ 1628775 h 1657350"/>
                <a:gd name="connsiteX220" fmla="*/ 700087 w 2893219"/>
                <a:gd name="connsiteY220" fmla="*/ 1645444 h 1657350"/>
                <a:gd name="connsiteX221" fmla="*/ 723900 w 2893219"/>
                <a:gd name="connsiteY221" fmla="*/ 1654969 h 1657350"/>
                <a:gd name="connsiteX222" fmla="*/ 754856 w 2893219"/>
                <a:gd name="connsiteY222" fmla="*/ 1657350 h 1657350"/>
                <a:gd name="connsiteX223" fmla="*/ 797719 w 2893219"/>
                <a:gd name="connsiteY223" fmla="*/ 1654969 h 1657350"/>
                <a:gd name="connsiteX224" fmla="*/ 814387 w 2893219"/>
                <a:gd name="connsiteY224" fmla="*/ 1638300 h 1657350"/>
                <a:gd name="connsiteX225" fmla="*/ 816769 w 2893219"/>
                <a:gd name="connsiteY225" fmla="*/ 1595438 h 1657350"/>
                <a:gd name="connsiteX226" fmla="*/ 833437 w 2893219"/>
                <a:gd name="connsiteY226" fmla="*/ 1578769 h 1657350"/>
                <a:gd name="connsiteX227" fmla="*/ 869156 w 2893219"/>
                <a:gd name="connsiteY227" fmla="*/ 1585913 h 1657350"/>
                <a:gd name="connsiteX228" fmla="*/ 900112 w 2893219"/>
                <a:gd name="connsiteY228" fmla="*/ 1557338 h 1657350"/>
                <a:gd name="connsiteX229" fmla="*/ 923925 w 2893219"/>
                <a:gd name="connsiteY229" fmla="*/ 1535907 h 1657350"/>
                <a:gd name="connsiteX230" fmla="*/ 947737 w 2893219"/>
                <a:gd name="connsiteY230" fmla="*/ 1535907 h 1657350"/>
                <a:gd name="connsiteX231" fmla="*/ 978694 w 2893219"/>
                <a:gd name="connsiteY231" fmla="*/ 1533525 h 1657350"/>
                <a:gd name="connsiteX232" fmla="*/ 997744 w 2893219"/>
                <a:gd name="connsiteY232" fmla="*/ 1493044 h 1657350"/>
                <a:gd name="connsiteX233" fmla="*/ 1004887 w 2893219"/>
                <a:gd name="connsiteY233" fmla="*/ 1462088 h 1657350"/>
                <a:gd name="connsiteX234" fmla="*/ 1019175 w 2893219"/>
                <a:gd name="connsiteY234" fmla="*/ 1452563 h 1657350"/>
                <a:gd name="connsiteX235" fmla="*/ 1031081 w 2893219"/>
                <a:gd name="connsiteY235" fmla="*/ 1452563 h 1657350"/>
                <a:gd name="connsiteX236" fmla="*/ 1054894 w 2893219"/>
                <a:gd name="connsiteY236" fmla="*/ 1445419 h 1657350"/>
                <a:gd name="connsiteX237" fmla="*/ 1088231 w 2893219"/>
                <a:gd name="connsiteY237" fmla="*/ 1402557 h 1657350"/>
                <a:gd name="connsiteX238" fmla="*/ 1052513 w 2893219"/>
                <a:gd name="connsiteY238" fmla="*/ 1383507 h 1657350"/>
                <a:gd name="connsiteX239" fmla="*/ 1092994 w 2893219"/>
                <a:gd name="connsiteY239" fmla="*/ 1371600 h 1657350"/>
                <a:gd name="connsiteX240" fmla="*/ 1121569 w 2893219"/>
                <a:gd name="connsiteY240" fmla="*/ 1371600 h 1657350"/>
                <a:gd name="connsiteX241" fmla="*/ 1138237 w 2893219"/>
                <a:gd name="connsiteY241" fmla="*/ 1383507 h 1657350"/>
                <a:gd name="connsiteX242" fmla="*/ 1188244 w 2893219"/>
                <a:gd name="connsiteY242" fmla="*/ 1381125 h 1657350"/>
                <a:gd name="connsiteX243" fmla="*/ 1202531 w 2893219"/>
                <a:gd name="connsiteY243" fmla="*/ 1393032 h 1657350"/>
                <a:gd name="connsiteX244" fmla="*/ 1257300 w 2893219"/>
                <a:gd name="connsiteY244" fmla="*/ 1393032 h 1657350"/>
                <a:gd name="connsiteX245" fmla="*/ 1259681 w 2893219"/>
                <a:gd name="connsiteY245" fmla="*/ 1409700 h 1657350"/>
                <a:gd name="connsiteX246" fmla="*/ 1285875 w 2893219"/>
                <a:gd name="connsiteY246" fmla="*/ 1385888 h 1657350"/>
                <a:gd name="connsiteX247" fmla="*/ 1319212 w 2893219"/>
                <a:gd name="connsiteY247" fmla="*/ 1423988 h 1657350"/>
                <a:gd name="connsiteX248" fmla="*/ 1371600 w 2893219"/>
                <a:gd name="connsiteY248" fmla="*/ 1454944 h 1657350"/>
                <a:gd name="connsiteX249" fmla="*/ 1419225 w 2893219"/>
                <a:gd name="connsiteY249" fmla="*/ 1490663 h 1657350"/>
                <a:gd name="connsiteX250" fmla="*/ 1431131 w 2893219"/>
                <a:gd name="connsiteY250" fmla="*/ 1547813 h 1657350"/>
                <a:gd name="connsiteX251" fmla="*/ 1495425 w 2893219"/>
                <a:gd name="connsiteY251" fmla="*/ 1552575 h 1657350"/>
                <a:gd name="connsiteX252" fmla="*/ 1490662 w 2893219"/>
                <a:gd name="connsiteY252" fmla="*/ 1595438 h 1657350"/>
                <a:gd name="connsiteX253" fmla="*/ 1504950 w 2893219"/>
                <a:gd name="connsiteY253" fmla="*/ 1612107 h 1657350"/>
                <a:gd name="connsiteX254" fmla="*/ 1552575 w 2893219"/>
                <a:gd name="connsiteY254" fmla="*/ 1614488 h 1657350"/>
                <a:gd name="connsiteX255" fmla="*/ 1581150 w 2893219"/>
                <a:gd name="connsiteY255" fmla="*/ 1604963 h 1657350"/>
                <a:gd name="connsiteX256" fmla="*/ 1600200 w 2893219"/>
                <a:gd name="connsiteY256" fmla="*/ 1616869 h 1657350"/>
                <a:gd name="connsiteX257" fmla="*/ 1616869 w 2893219"/>
                <a:gd name="connsiteY257" fmla="*/ 1638300 h 1657350"/>
                <a:gd name="connsiteX258" fmla="*/ 1681162 w 2893219"/>
                <a:gd name="connsiteY258" fmla="*/ 1638300 h 1657350"/>
                <a:gd name="connsiteX259" fmla="*/ 1719262 w 2893219"/>
                <a:gd name="connsiteY259" fmla="*/ 1650207 h 1657350"/>
                <a:gd name="connsiteX0" fmla="*/ 1719262 w 2893219"/>
                <a:gd name="connsiteY0" fmla="*/ 1650207 h 1657350"/>
                <a:gd name="connsiteX1" fmla="*/ 1781175 w 2893219"/>
                <a:gd name="connsiteY1" fmla="*/ 1578769 h 1657350"/>
                <a:gd name="connsiteX2" fmla="*/ 1774031 w 2893219"/>
                <a:gd name="connsiteY2" fmla="*/ 1538288 h 1657350"/>
                <a:gd name="connsiteX3" fmla="*/ 1828800 w 2893219"/>
                <a:gd name="connsiteY3" fmla="*/ 1457325 h 1657350"/>
                <a:gd name="connsiteX4" fmla="*/ 1881187 w 2893219"/>
                <a:gd name="connsiteY4" fmla="*/ 1457325 h 1657350"/>
                <a:gd name="connsiteX5" fmla="*/ 1888331 w 2893219"/>
                <a:gd name="connsiteY5" fmla="*/ 1393032 h 1657350"/>
                <a:gd name="connsiteX6" fmla="*/ 1897856 w 2893219"/>
                <a:gd name="connsiteY6" fmla="*/ 1362075 h 1657350"/>
                <a:gd name="connsiteX7" fmla="*/ 1881187 w 2893219"/>
                <a:gd name="connsiteY7" fmla="*/ 1338263 h 1657350"/>
                <a:gd name="connsiteX8" fmla="*/ 1912144 w 2893219"/>
                <a:gd name="connsiteY8" fmla="*/ 1312069 h 1657350"/>
                <a:gd name="connsiteX9" fmla="*/ 1893094 w 2893219"/>
                <a:gd name="connsiteY9" fmla="*/ 1271588 h 1657350"/>
                <a:gd name="connsiteX10" fmla="*/ 1924050 w 2893219"/>
                <a:gd name="connsiteY10" fmla="*/ 1243013 h 1657350"/>
                <a:gd name="connsiteX11" fmla="*/ 1916906 w 2893219"/>
                <a:gd name="connsiteY11" fmla="*/ 1221582 h 1657350"/>
                <a:gd name="connsiteX12" fmla="*/ 1940719 w 2893219"/>
                <a:gd name="connsiteY12" fmla="*/ 1178719 h 1657350"/>
                <a:gd name="connsiteX13" fmla="*/ 1997869 w 2893219"/>
                <a:gd name="connsiteY13" fmla="*/ 1181100 h 1657350"/>
                <a:gd name="connsiteX14" fmla="*/ 2035969 w 2893219"/>
                <a:gd name="connsiteY14" fmla="*/ 1197769 h 1657350"/>
                <a:gd name="connsiteX15" fmla="*/ 2064544 w 2893219"/>
                <a:gd name="connsiteY15" fmla="*/ 1183482 h 1657350"/>
                <a:gd name="connsiteX16" fmla="*/ 2097881 w 2893219"/>
                <a:gd name="connsiteY16" fmla="*/ 1195388 h 1657350"/>
                <a:gd name="connsiteX17" fmla="*/ 2133600 w 2893219"/>
                <a:gd name="connsiteY17" fmla="*/ 1190625 h 1657350"/>
                <a:gd name="connsiteX18" fmla="*/ 2174081 w 2893219"/>
                <a:gd name="connsiteY18" fmla="*/ 1190625 h 1657350"/>
                <a:gd name="connsiteX19" fmla="*/ 2183606 w 2893219"/>
                <a:gd name="connsiteY19" fmla="*/ 1223963 h 1657350"/>
                <a:gd name="connsiteX20" fmla="*/ 2233612 w 2893219"/>
                <a:gd name="connsiteY20" fmla="*/ 1212057 h 1657350"/>
                <a:gd name="connsiteX21" fmla="*/ 2271712 w 2893219"/>
                <a:gd name="connsiteY21" fmla="*/ 1212057 h 1657350"/>
                <a:gd name="connsiteX22" fmla="*/ 2328862 w 2893219"/>
                <a:gd name="connsiteY22" fmla="*/ 1190625 h 1657350"/>
                <a:gd name="connsiteX23" fmla="*/ 2352675 w 2893219"/>
                <a:gd name="connsiteY23" fmla="*/ 1197769 h 1657350"/>
                <a:gd name="connsiteX24" fmla="*/ 2376487 w 2893219"/>
                <a:gd name="connsiteY24" fmla="*/ 1226344 h 1657350"/>
                <a:gd name="connsiteX25" fmla="*/ 2426494 w 2893219"/>
                <a:gd name="connsiteY25" fmla="*/ 1226344 h 1657350"/>
                <a:gd name="connsiteX26" fmla="*/ 2445544 w 2893219"/>
                <a:gd name="connsiteY26" fmla="*/ 1221582 h 1657350"/>
                <a:gd name="connsiteX27" fmla="*/ 2488406 w 2893219"/>
                <a:gd name="connsiteY27" fmla="*/ 1252538 h 1657350"/>
                <a:gd name="connsiteX28" fmla="*/ 2500312 w 2893219"/>
                <a:gd name="connsiteY28" fmla="*/ 1228725 h 1657350"/>
                <a:gd name="connsiteX29" fmla="*/ 2512219 w 2893219"/>
                <a:gd name="connsiteY29" fmla="*/ 1204913 h 1657350"/>
                <a:gd name="connsiteX30" fmla="*/ 2597944 w 2893219"/>
                <a:gd name="connsiteY30" fmla="*/ 1133475 h 1657350"/>
                <a:gd name="connsiteX31" fmla="*/ 2636044 w 2893219"/>
                <a:gd name="connsiteY31" fmla="*/ 1135857 h 1657350"/>
                <a:gd name="connsiteX32" fmla="*/ 2676525 w 2893219"/>
                <a:gd name="connsiteY32" fmla="*/ 1181100 h 1657350"/>
                <a:gd name="connsiteX33" fmla="*/ 2709862 w 2893219"/>
                <a:gd name="connsiteY33" fmla="*/ 1173957 h 1657350"/>
                <a:gd name="connsiteX34" fmla="*/ 2736056 w 2893219"/>
                <a:gd name="connsiteY34" fmla="*/ 1150144 h 1657350"/>
                <a:gd name="connsiteX35" fmla="*/ 2867025 w 2893219"/>
                <a:gd name="connsiteY35" fmla="*/ 1073944 h 1657350"/>
                <a:gd name="connsiteX36" fmla="*/ 2857500 w 2893219"/>
                <a:gd name="connsiteY36" fmla="*/ 1064419 h 1657350"/>
                <a:gd name="connsiteX37" fmla="*/ 2893219 w 2893219"/>
                <a:gd name="connsiteY37" fmla="*/ 1023938 h 1657350"/>
                <a:gd name="connsiteX38" fmla="*/ 2859881 w 2893219"/>
                <a:gd name="connsiteY38" fmla="*/ 1004888 h 1657350"/>
                <a:gd name="connsiteX39" fmla="*/ 2826544 w 2893219"/>
                <a:gd name="connsiteY39" fmla="*/ 995363 h 1657350"/>
                <a:gd name="connsiteX40" fmla="*/ 2805112 w 2893219"/>
                <a:gd name="connsiteY40" fmla="*/ 973932 h 1657350"/>
                <a:gd name="connsiteX41" fmla="*/ 2786062 w 2893219"/>
                <a:gd name="connsiteY41" fmla="*/ 969169 h 1657350"/>
                <a:gd name="connsiteX42" fmla="*/ 2747962 w 2893219"/>
                <a:gd name="connsiteY42" fmla="*/ 952500 h 1657350"/>
                <a:gd name="connsiteX43" fmla="*/ 2731294 w 2893219"/>
                <a:gd name="connsiteY43" fmla="*/ 926307 h 1657350"/>
                <a:gd name="connsiteX44" fmla="*/ 2726531 w 2893219"/>
                <a:gd name="connsiteY44" fmla="*/ 881063 h 1657350"/>
                <a:gd name="connsiteX45" fmla="*/ 2724150 w 2893219"/>
                <a:gd name="connsiteY45" fmla="*/ 859632 h 1657350"/>
                <a:gd name="connsiteX46" fmla="*/ 2705100 w 2893219"/>
                <a:gd name="connsiteY46" fmla="*/ 838200 h 1657350"/>
                <a:gd name="connsiteX47" fmla="*/ 2686050 w 2893219"/>
                <a:gd name="connsiteY47" fmla="*/ 823913 h 1657350"/>
                <a:gd name="connsiteX48" fmla="*/ 2674144 w 2893219"/>
                <a:gd name="connsiteY48" fmla="*/ 812007 h 1657350"/>
                <a:gd name="connsiteX49" fmla="*/ 2657475 w 2893219"/>
                <a:gd name="connsiteY49" fmla="*/ 783432 h 1657350"/>
                <a:gd name="connsiteX50" fmla="*/ 2628900 w 2893219"/>
                <a:gd name="connsiteY50" fmla="*/ 804863 h 1657350"/>
                <a:gd name="connsiteX51" fmla="*/ 2607469 w 2893219"/>
                <a:gd name="connsiteY51" fmla="*/ 804863 h 1657350"/>
                <a:gd name="connsiteX52" fmla="*/ 2586037 w 2893219"/>
                <a:gd name="connsiteY52" fmla="*/ 795338 h 1657350"/>
                <a:gd name="connsiteX53" fmla="*/ 2555081 w 2893219"/>
                <a:gd name="connsiteY53" fmla="*/ 771525 h 1657350"/>
                <a:gd name="connsiteX54" fmla="*/ 2538412 w 2893219"/>
                <a:gd name="connsiteY54" fmla="*/ 752475 h 1657350"/>
                <a:gd name="connsiteX55" fmla="*/ 2538412 w 2893219"/>
                <a:gd name="connsiteY55" fmla="*/ 752475 h 1657350"/>
                <a:gd name="connsiteX56" fmla="*/ 2509837 w 2893219"/>
                <a:gd name="connsiteY56" fmla="*/ 738188 h 1657350"/>
                <a:gd name="connsiteX57" fmla="*/ 2488406 w 2893219"/>
                <a:gd name="connsiteY57" fmla="*/ 719138 h 1657350"/>
                <a:gd name="connsiteX58" fmla="*/ 2459831 w 2893219"/>
                <a:gd name="connsiteY58" fmla="*/ 740569 h 1657350"/>
                <a:gd name="connsiteX59" fmla="*/ 2438400 w 2893219"/>
                <a:gd name="connsiteY59" fmla="*/ 752475 h 1657350"/>
                <a:gd name="connsiteX60" fmla="*/ 2402681 w 2893219"/>
                <a:gd name="connsiteY60" fmla="*/ 719138 h 1657350"/>
                <a:gd name="connsiteX61" fmla="*/ 2369344 w 2893219"/>
                <a:gd name="connsiteY61" fmla="*/ 685800 h 1657350"/>
                <a:gd name="connsiteX62" fmla="*/ 2362200 w 2893219"/>
                <a:gd name="connsiteY62" fmla="*/ 657225 h 1657350"/>
                <a:gd name="connsiteX63" fmla="*/ 2362200 w 2893219"/>
                <a:gd name="connsiteY63" fmla="*/ 657225 h 1657350"/>
                <a:gd name="connsiteX64" fmla="*/ 2338387 w 2893219"/>
                <a:gd name="connsiteY64" fmla="*/ 623888 h 1657350"/>
                <a:gd name="connsiteX65" fmla="*/ 2316956 w 2893219"/>
                <a:gd name="connsiteY65" fmla="*/ 661988 h 1657350"/>
                <a:gd name="connsiteX66" fmla="*/ 2312194 w 2893219"/>
                <a:gd name="connsiteY66" fmla="*/ 688182 h 1657350"/>
                <a:gd name="connsiteX67" fmla="*/ 2274094 w 2893219"/>
                <a:gd name="connsiteY67" fmla="*/ 709613 h 1657350"/>
                <a:gd name="connsiteX68" fmla="*/ 2257425 w 2893219"/>
                <a:gd name="connsiteY68" fmla="*/ 728663 h 1657350"/>
                <a:gd name="connsiteX69" fmla="*/ 2226469 w 2893219"/>
                <a:gd name="connsiteY69" fmla="*/ 735807 h 1657350"/>
                <a:gd name="connsiteX70" fmla="*/ 2228850 w 2893219"/>
                <a:gd name="connsiteY70" fmla="*/ 778669 h 1657350"/>
                <a:gd name="connsiteX71" fmla="*/ 2157412 w 2893219"/>
                <a:gd name="connsiteY71" fmla="*/ 778669 h 1657350"/>
                <a:gd name="connsiteX72" fmla="*/ 2069306 w 2893219"/>
                <a:gd name="connsiteY72" fmla="*/ 781050 h 1657350"/>
                <a:gd name="connsiteX73" fmla="*/ 2040731 w 2893219"/>
                <a:gd name="connsiteY73" fmla="*/ 807244 h 1657350"/>
                <a:gd name="connsiteX74" fmla="*/ 2019300 w 2893219"/>
                <a:gd name="connsiteY74" fmla="*/ 785813 h 1657350"/>
                <a:gd name="connsiteX75" fmla="*/ 1966912 w 2893219"/>
                <a:gd name="connsiteY75" fmla="*/ 754857 h 1657350"/>
                <a:gd name="connsiteX76" fmla="*/ 1933575 w 2893219"/>
                <a:gd name="connsiteY76" fmla="*/ 726282 h 1657350"/>
                <a:gd name="connsiteX77" fmla="*/ 1926431 w 2893219"/>
                <a:gd name="connsiteY77" fmla="*/ 695325 h 1657350"/>
                <a:gd name="connsiteX78" fmla="*/ 1907381 w 2893219"/>
                <a:gd name="connsiteY78" fmla="*/ 676275 h 1657350"/>
                <a:gd name="connsiteX79" fmla="*/ 1876425 w 2893219"/>
                <a:gd name="connsiteY79" fmla="*/ 676275 h 1657350"/>
                <a:gd name="connsiteX80" fmla="*/ 1864519 w 2893219"/>
                <a:gd name="connsiteY80" fmla="*/ 695325 h 1657350"/>
                <a:gd name="connsiteX81" fmla="*/ 1854994 w 2893219"/>
                <a:gd name="connsiteY81" fmla="*/ 695325 h 1657350"/>
                <a:gd name="connsiteX82" fmla="*/ 1826419 w 2893219"/>
                <a:gd name="connsiteY82" fmla="*/ 666750 h 1657350"/>
                <a:gd name="connsiteX83" fmla="*/ 1781175 w 2893219"/>
                <a:gd name="connsiteY83" fmla="*/ 657225 h 1657350"/>
                <a:gd name="connsiteX84" fmla="*/ 1740694 w 2893219"/>
                <a:gd name="connsiteY84" fmla="*/ 664369 h 1657350"/>
                <a:gd name="connsiteX85" fmla="*/ 1712119 w 2893219"/>
                <a:gd name="connsiteY85" fmla="*/ 669132 h 1657350"/>
                <a:gd name="connsiteX86" fmla="*/ 1693069 w 2893219"/>
                <a:gd name="connsiteY86" fmla="*/ 681038 h 1657350"/>
                <a:gd name="connsiteX87" fmla="*/ 1666875 w 2893219"/>
                <a:gd name="connsiteY87" fmla="*/ 676275 h 1657350"/>
                <a:gd name="connsiteX88" fmla="*/ 1631156 w 2893219"/>
                <a:gd name="connsiteY88" fmla="*/ 654844 h 1657350"/>
                <a:gd name="connsiteX89" fmla="*/ 1604962 w 2893219"/>
                <a:gd name="connsiteY89" fmla="*/ 640557 h 1657350"/>
                <a:gd name="connsiteX90" fmla="*/ 1566862 w 2893219"/>
                <a:gd name="connsiteY90" fmla="*/ 640557 h 1657350"/>
                <a:gd name="connsiteX91" fmla="*/ 1538287 w 2893219"/>
                <a:gd name="connsiteY91" fmla="*/ 635794 h 1657350"/>
                <a:gd name="connsiteX92" fmla="*/ 1526381 w 2893219"/>
                <a:gd name="connsiteY92" fmla="*/ 614363 h 1657350"/>
                <a:gd name="connsiteX93" fmla="*/ 1507331 w 2893219"/>
                <a:gd name="connsiteY93" fmla="*/ 590550 h 1657350"/>
                <a:gd name="connsiteX94" fmla="*/ 1493044 w 2893219"/>
                <a:gd name="connsiteY94" fmla="*/ 581025 h 1657350"/>
                <a:gd name="connsiteX95" fmla="*/ 1471612 w 2893219"/>
                <a:gd name="connsiteY95" fmla="*/ 583407 h 1657350"/>
                <a:gd name="connsiteX96" fmla="*/ 1457325 w 2893219"/>
                <a:gd name="connsiteY96" fmla="*/ 602457 h 1657350"/>
                <a:gd name="connsiteX97" fmla="*/ 1457325 w 2893219"/>
                <a:gd name="connsiteY97" fmla="*/ 602457 h 1657350"/>
                <a:gd name="connsiteX98" fmla="*/ 1407319 w 2893219"/>
                <a:gd name="connsiteY98" fmla="*/ 609600 h 1657350"/>
                <a:gd name="connsiteX99" fmla="*/ 1385887 w 2893219"/>
                <a:gd name="connsiteY99" fmla="*/ 611982 h 1657350"/>
                <a:gd name="connsiteX100" fmla="*/ 1345406 w 2893219"/>
                <a:gd name="connsiteY100" fmla="*/ 623888 h 1657350"/>
                <a:gd name="connsiteX101" fmla="*/ 1333500 w 2893219"/>
                <a:gd name="connsiteY101" fmla="*/ 633413 h 1657350"/>
                <a:gd name="connsiteX102" fmla="*/ 1331119 w 2893219"/>
                <a:gd name="connsiteY102" fmla="*/ 571500 h 1657350"/>
                <a:gd name="connsiteX103" fmla="*/ 1326356 w 2893219"/>
                <a:gd name="connsiteY103" fmla="*/ 533400 h 1657350"/>
                <a:gd name="connsiteX104" fmla="*/ 1319212 w 2893219"/>
                <a:gd name="connsiteY104" fmla="*/ 521494 h 1657350"/>
                <a:gd name="connsiteX105" fmla="*/ 1283494 w 2893219"/>
                <a:gd name="connsiteY105" fmla="*/ 516732 h 1657350"/>
                <a:gd name="connsiteX106" fmla="*/ 1252537 w 2893219"/>
                <a:gd name="connsiteY106" fmla="*/ 502444 h 1657350"/>
                <a:gd name="connsiteX107" fmla="*/ 1231106 w 2893219"/>
                <a:gd name="connsiteY107" fmla="*/ 466725 h 1657350"/>
                <a:gd name="connsiteX108" fmla="*/ 1226344 w 2893219"/>
                <a:gd name="connsiteY108" fmla="*/ 438150 h 1657350"/>
                <a:gd name="connsiteX109" fmla="*/ 1259681 w 2893219"/>
                <a:gd name="connsiteY109" fmla="*/ 409575 h 1657350"/>
                <a:gd name="connsiteX110" fmla="*/ 1223962 w 2893219"/>
                <a:gd name="connsiteY110" fmla="*/ 373857 h 1657350"/>
                <a:gd name="connsiteX111" fmla="*/ 1200150 w 2893219"/>
                <a:gd name="connsiteY111" fmla="*/ 369094 h 1657350"/>
                <a:gd name="connsiteX112" fmla="*/ 1193006 w 2893219"/>
                <a:gd name="connsiteY112" fmla="*/ 357188 h 1657350"/>
                <a:gd name="connsiteX113" fmla="*/ 1157287 w 2893219"/>
                <a:gd name="connsiteY113" fmla="*/ 354807 h 1657350"/>
                <a:gd name="connsiteX114" fmla="*/ 1131094 w 2893219"/>
                <a:gd name="connsiteY114" fmla="*/ 347663 h 1657350"/>
                <a:gd name="connsiteX115" fmla="*/ 1119187 w 2893219"/>
                <a:gd name="connsiteY115" fmla="*/ 330994 h 1657350"/>
                <a:gd name="connsiteX116" fmla="*/ 1095375 w 2893219"/>
                <a:gd name="connsiteY116" fmla="*/ 340519 h 1657350"/>
                <a:gd name="connsiteX117" fmla="*/ 1088231 w 2893219"/>
                <a:gd name="connsiteY117" fmla="*/ 316707 h 1657350"/>
                <a:gd name="connsiteX118" fmla="*/ 1040606 w 2893219"/>
                <a:gd name="connsiteY118" fmla="*/ 328613 h 1657350"/>
                <a:gd name="connsiteX119" fmla="*/ 1052512 w 2893219"/>
                <a:gd name="connsiteY119" fmla="*/ 357188 h 1657350"/>
                <a:gd name="connsiteX120" fmla="*/ 1038225 w 2893219"/>
                <a:gd name="connsiteY120" fmla="*/ 378619 h 1657350"/>
                <a:gd name="connsiteX121" fmla="*/ 1031081 w 2893219"/>
                <a:gd name="connsiteY121" fmla="*/ 381000 h 1657350"/>
                <a:gd name="connsiteX122" fmla="*/ 1000125 w 2893219"/>
                <a:gd name="connsiteY122" fmla="*/ 361950 h 1657350"/>
                <a:gd name="connsiteX123" fmla="*/ 973931 w 2893219"/>
                <a:gd name="connsiteY123" fmla="*/ 385763 h 1657350"/>
                <a:gd name="connsiteX124" fmla="*/ 950119 w 2893219"/>
                <a:gd name="connsiteY124" fmla="*/ 404813 h 1657350"/>
                <a:gd name="connsiteX125" fmla="*/ 921544 w 2893219"/>
                <a:gd name="connsiteY125" fmla="*/ 428625 h 1657350"/>
                <a:gd name="connsiteX126" fmla="*/ 888206 w 2893219"/>
                <a:gd name="connsiteY126" fmla="*/ 411957 h 1657350"/>
                <a:gd name="connsiteX127" fmla="*/ 871537 w 2893219"/>
                <a:gd name="connsiteY127" fmla="*/ 409575 h 1657350"/>
                <a:gd name="connsiteX128" fmla="*/ 862012 w 2893219"/>
                <a:gd name="connsiteY128" fmla="*/ 411957 h 1657350"/>
                <a:gd name="connsiteX129" fmla="*/ 847725 w 2893219"/>
                <a:gd name="connsiteY129" fmla="*/ 392907 h 1657350"/>
                <a:gd name="connsiteX130" fmla="*/ 826294 w 2893219"/>
                <a:gd name="connsiteY130" fmla="*/ 385763 h 1657350"/>
                <a:gd name="connsiteX131" fmla="*/ 823912 w 2893219"/>
                <a:gd name="connsiteY131" fmla="*/ 354807 h 1657350"/>
                <a:gd name="connsiteX132" fmla="*/ 826294 w 2893219"/>
                <a:gd name="connsiteY132" fmla="*/ 330994 h 1657350"/>
                <a:gd name="connsiteX133" fmla="*/ 831056 w 2893219"/>
                <a:gd name="connsiteY133" fmla="*/ 319088 h 1657350"/>
                <a:gd name="connsiteX134" fmla="*/ 800100 w 2893219"/>
                <a:gd name="connsiteY134" fmla="*/ 295275 h 1657350"/>
                <a:gd name="connsiteX135" fmla="*/ 778669 w 2893219"/>
                <a:gd name="connsiteY135" fmla="*/ 304800 h 1657350"/>
                <a:gd name="connsiteX136" fmla="*/ 745331 w 2893219"/>
                <a:gd name="connsiteY136" fmla="*/ 288132 h 1657350"/>
                <a:gd name="connsiteX137" fmla="*/ 711994 w 2893219"/>
                <a:gd name="connsiteY137" fmla="*/ 304800 h 1657350"/>
                <a:gd name="connsiteX138" fmla="*/ 664369 w 2893219"/>
                <a:gd name="connsiteY138" fmla="*/ 302419 h 1657350"/>
                <a:gd name="connsiteX139" fmla="*/ 628650 w 2893219"/>
                <a:gd name="connsiteY139" fmla="*/ 314325 h 1657350"/>
                <a:gd name="connsiteX140" fmla="*/ 600075 w 2893219"/>
                <a:gd name="connsiteY140" fmla="*/ 328613 h 1657350"/>
                <a:gd name="connsiteX141" fmla="*/ 571500 w 2893219"/>
                <a:gd name="connsiteY141" fmla="*/ 328613 h 1657350"/>
                <a:gd name="connsiteX142" fmla="*/ 547687 w 2893219"/>
                <a:gd name="connsiteY142" fmla="*/ 345282 h 1657350"/>
                <a:gd name="connsiteX143" fmla="*/ 519112 w 2893219"/>
                <a:gd name="connsiteY143" fmla="*/ 345282 h 1657350"/>
                <a:gd name="connsiteX144" fmla="*/ 488156 w 2893219"/>
                <a:gd name="connsiteY144" fmla="*/ 366713 h 1657350"/>
                <a:gd name="connsiteX145" fmla="*/ 454819 w 2893219"/>
                <a:gd name="connsiteY145" fmla="*/ 366713 h 1657350"/>
                <a:gd name="connsiteX146" fmla="*/ 454819 w 2893219"/>
                <a:gd name="connsiteY146" fmla="*/ 333375 h 1657350"/>
                <a:gd name="connsiteX147" fmla="*/ 447675 w 2893219"/>
                <a:gd name="connsiteY147" fmla="*/ 311944 h 1657350"/>
                <a:gd name="connsiteX148" fmla="*/ 416719 w 2893219"/>
                <a:gd name="connsiteY148" fmla="*/ 316707 h 1657350"/>
                <a:gd name="connsiteX149" fmla="*/ 392906 w 2893219"/>
                <a:gd name="connsiteY149" fmla="*/ 319088 h 1657350"/>
                <a:gd name="connsiteX150" fmla="*/ 357187 w 2893219"/>
                <a:gd name="connsiteY150" fmla="*/ 295275 h 1657350"/>
                <a:gd name="connsiteX151" fmla="*/ 361950 w 2893219"/>
                <a:gd name="connsiteY151" fmla="*/ 280988 h 1657350"/>
                <a:gd name="connsiteX152" fmla="*/ 388144 w 2893219"/>
                <a:gd name="connsiteY152" fmla="*/ 259557 h 1657350"/>
                <a:gd name="connsiteX153" fmla="*/ 371475 w 2893219"/>
                <a:gd name="connsiteY153" fmla="*/ 211932 h 1657350"/>
                <a:gd name="connsiteX154" fmla="*/ 383381 w 2893219"/>
                <a:gd name="connsiteY154" fmla="*/ 188119 h 1657350"/>
                <a:gd name="connsiteX155" fmla="*/ 385762 w 2893219"/>
                <a:gd name="connsiteY155" fmla="*/ 147638 h 1657350"/>
                <a:gd name="connsiteX156" fmla="*/ 385762 w 2893219"/>
                <a:gd name="connsiteY156" fmla="*/ 114300 h 1657350"/>
                <a:gd name="connsiteX157" fmla="*/ 369094 w 2893219"/>
                <a:gd name="connsiteY157" fmla="*/ 107157 h 1657350"/>
                <a:gd name="connsiteX158" fmla="*/ 345281 w 2893219"/>
                <a:gd name="connsiteY158" fmla="*/ 100013 h 1657350"/>
                <a:gd name="connsiteX159" fmla="*/ 333375 w 2893219"/>
                <a:gd name="connsiteY159" fmla="*/ 83344 h 1657350"/>
                <a:gd name="connsiteX160" fmla="*/ 335756 w 2893219"/>
                <a:gd name="connsiteY160" fmla="*/ 57150 h 1657350"/>
                <a:gd name="connsiteX161" fmla="*/ 319087 w 2893219"/>
                <a:gd name="connsiteY161" fmla="*/ 35719 h 1657350"/>
                <a:gd name="connsiteX162" fmla="*/ 288131 w 2893219"/>
                <a:gd name="connsiteY162" fmla="*/ 0 h 1657350"/>
                <a:gd name="connsiteX163" fmla="*/ 252412 w 2893219"/>
                <a:gd name="connsiteY163" fmla="*/ 28575 h 1657350"/>
                <a:gd name="connsiteX164" fmla="*/ 235744 w 2893219"/>
                <a:gd name="connsiteY164" fmla="*/ 73819 h 1657350"/>
                <a:gd name="connsiteX165" fmla="*/ 219075 w 2893219"/>
                <a:gd name="connsiteY165" fmla="*/ 109538 h 1657350"/>
                <a:gd name="connsiteX166" fmla="*/ 223837 w 2893219"/>
                <a:gd name="connsiteY166" fmla="*/ 128588 h 1657350"/>
                <a:gd name="connsiteX167" fmla="*/ 192881 w 2893219"/>
                <a:gd name="connsiteY167" fmla="*/ 152400 h 1657350"/>
                <a:gd name="connsiteX168" fmla="*/ 169069 w 2893219"/>
                <a:gd name="connsiteY168" fmla="*/ 178594 h 1657350"/>
                <a:gd name="connsiteX169" fmla="*/ 161925 w 2893219"/>
                <a:gd name="connsiteY169" fmla="*/ 202407 h 1657350"/>
                <a:gd name="connsiteX170" fmla="*/ 138112 w 2893219"/>
                <a:gd name="connsiteY170" fmla="*/ 214313 h 1657350"/>
                <a:gd name="connsiteX171" fmla="*/ 116681 w 2893219"/>
                <a:gd name="connsiteY171" fmla="*/ 164307 h 1657350"/>
                <a:gd name="connsiteX172" fmla="*/ 90487 w 2893219"/>
                <a:gd name="connsiteY172" fmla="*/ 188119 h 1657350"/>
                <a:gd name="connsiteX173" fmla="*/ 61913 w 2893219"/>
                <a:gd name="connsiteY173" fmla="*/ 211932 h 1657350"/>
                <a:gd name="connsiteX174" fmla="*/ 35719 w 2893219"/>
                <a:gd name="connsiteY174" fmla="*/ 242888 h 1657350"/>
                <a:gd name="connsiteX175" fmla="*/ 42862 w 2893219"/>
                <a:gd name="connsiteY175" fmla="*/ 280988 h 1657350"/>
                <a:gd name="connsiteX176" fmla="*/ 33337 w 2893219"/>
                <a:gd name="connsiteY176" fmla="*/ 321469 h 1657350"/>
                <a:gd name="connsiteX177" fmla="*/ 30956 w 2893219"/>
                <a:gd name="connsiteY177" fmla="*/ 340519 h 1657350"/>
                <a:gd name="connsiteX178" fmla="*/ 28575 w 2893219"/>
                <a:gd name="connsiteY178" fmla="*/ 385763 h 1657350"/>
                <a:gd name="connsiteX179" fmla="*/ 69056 w 2893219"/>
                <a:gd name="connsiteY179" fmla="*/ 421482 h 1657350"/>
                <a:gd name="connsiteX180" fmla="*/ 26194 w 2893219"/>
                <a:gd name="connsiteY180" fmla="*/ 471488 h 1657350"/>
                <a:gd name="connsiteX181" fmla="*/ 26194 w 2893219"/>
                <a:gd name="connsiteY181" fmla="*/ 502444 h 1657350"/>
                <a:gd name="connsiteX182" fmla="*/ 19050 w 2893219"/>
                <a:gd name="connsiteY182" fmla="*/ 542925 h 1657350"/>
                <a:gd name="connsiteX183" fmla="*/ 9525 w 2893219"/>
                <a:gd name="connsiteY183" fmla="*/ 590550 h 1657350"/>
                <a:gd name="connsiteX184" fmla="*/ 11906 w 2893219"/>
                <a:gd name="connsiteY184" fmla="*/ 614363 h 1657350"/>
                <a:gd name="connsiteX185" fmla="*/ 0 w 2893219"/>
                <a:gd name="connsiteY185" fmla="*/ 657225 h 1657350"/>
                <a:gd name="connsiteX186" fmla="*/ 0 w 2893219"/>
                <a:gd name="connsiteY186" fmla="*/ 681038 h 1657350"/>
                <a:gd name="connsiteX187" fmla="*/ 11906 w 2893219"/>
                <a:gd name="connsiteY187" fmla="*/ 711994 h 1657350"/>
                <a:gd name="connsiteX188" fmla="*/ 16669 w 2893219"/>
                <a:gd name="connsiteY188" fmla="*/ 740569 h 1657350"/>
                <a:gd name="connsiteX189" fmla="*/ 19050 w 2893219"/>
                <a:gd name="connsiteY189" fmla="*/ 776288 h 1657350"/>
                <a:gd name="connsiteX190" fmla="*/ 30956 w 2893219"/>
                <a:gd name="connsiteY190" fmla="*/ 797719 h 1657350"/>
                <a:gd name="connsiteX191" fmla="*/ 33337 w 2893219"/>
                <a:gd name="connsiteY191" fmla="*/ 835819 h 1657350"/>
                <a:gd name="connsiteX192" fmla="*/ 19050 w 2893219"/>
                <a:gd name="connsiteY192" fmla="*/ 871538 h 1657350"/>
                <a:gd name="connsiteX193" fmla="*/ 11906 w 2893219"/>
                <a:gd name="connsiteY193" fmla="*/ 883444 h 1657350"/>
                <a:gd name="connsiteX194" fmla="*/ 19050 w 2893219"/>
                <a:gd name="connsiteY194" fmla="*/ 935832 h 1657350"/>
                <a:gd name="connsiteX195" fmla="*/ 76200 w 2893219"/>
                <a:gd name="connsiteY195" fmla="*/ 947738 h 1657350"/>
                <a:gd name="connsiteX196" fmla="*/ 71437 w 2893219"/>
                <a:gd name="connsiteY196" fmla="*/ 985838 h 1657350"/>
                <a:gd name="connsiteX197" fmla="*/ 121444 w 2893219"/>
                <a:gd name="connsiteY197" fmla="*/ 981075 h 1657350"/>
                <a:gd name="connsiteX198" fmla="*/ 173831 w 2893219"/>
                <a:gd name="connsiteY198" fmla="*/ 988219 h 1657350"/>
                <a:gd name="connsiteX199" fmla="*/ 200025 w 2893219"/>
                <a:gd name="connsiteY199" fmla="*/ 988219 h 1657350"/>
                <a:gd name="connsiteX200" fmla="*/ 261937 w 2893219"/>
                <a:gd name="connsiteY200" fmla="*/ 1038225 h 1657350"/>
                <a:gd name="connsiteX201" fmla="*/ 295275 w 2893219"/>
                <a:gd name="connsiteY201" fmla="*/ 1062038 h 1657350"/>
                <a:gd name="connsiteX202" fmla="*/ 323850 w 2893219"/>
                <a:gd name="connsiteY202" fmla="*/ 1062038 h 1657350"/>
                <a:gd name="connsiteX203" fmla="*/ 354806 w 2893219"/>
                <a:gd name="connsiteY203" fmla="*/ 1092994 h 1657350"/>
                <a:gd name="connsiteX204" fmla="*/ 385762 w 2893219"/>
                <a:gd name="connsiteY204" fmla="*/ 1140619 h 1657350"/>
                <a:gd name="connsiteX205" fmla="*/ 378619 w 2893219"/>
                <a:gd name="connsiteY205" fmla="*/ 1188244 h 1657350"/>
                <a:gd name="connsiteX206" fmla="*/ 402431 w 2893219"/>
                <a:gd name="connsiteY206" fmla="*/ 1240632 h 1657350"/>
                <a:gd name="connsiteX207" fmla="*/ 426244 w 2893219"/>
                <a:gd name="connsiteY207" fmla="*/ 1307307 h 1657350"/>
                <a:gd name="connsiteX208" fmla="*/ 440531 w 2893219"/>
                <a:gd name="connsiteY208" fmla="*/ 1326357 h 1657350"/>
                <a:gd name="connsiteX209" fmla="*/ 473869 w 2893219"/>
                <a:gd name="connsiteY209" fmla="*/ 1352550 h 1657350"/>
                <a:gd name="connsiteX210" fmla="*/ 481012 w 2893219"/>
                <a:gd name="connsiteY210" fmla="*/ 1390650 h 1657350"/>
                <a:gd name="connsiteX211" fmla="*/ 495300 w 2893219"/>
                <a:gd name="connsiteY211" fmla="*/ 1433513 h 1657350"/>
                <a:gd name="connsiteX212" fmla="*/ 497681 w 2893219"/>
                <a:gd name="connsiteY212" fmla="*/ 1476375 h 1657350"/>
                <a:gd name="connsiteX213" fmla="*/ 519112 w 2893219"/>
                <a:gd name="connsiteY213" fmla="*/ 1497807 h 1657350"/>
                <a:gd name="connsiteX214" fmla="*/ 561975 w 2893219"/>
                <a:gd name="connsiteY214" fmla="*/ 1502569 h 1657350"/>
                <a:gd name="connsiteX215" fmla="*/ 600075 w 2893219"/>
                <a:gd name="connsiteY215" fmla="*/ 1502569 h 1657350"/>
                <a:gd name="connsiteX216" fmla="*/ 638175 w 2893219"/>
                <a:gd name="connsiteY216" fmla="*/ 1528763 h 1657350"/>
                <a:gd name="connsiteX217" fmla="*/ 652462 w 2893219"/>
                <a:gd name="connsiteY217" fmla="*/ 1557338 h 1657350"/>
                <a:gd name="connsiteX218" fmla="*/ 657225 w 2893219"/>
                <a:gd name="connsiteY218" fmla="*/ 1595438 h 1657350"/>
                <a:gd name="connsiteX219" fmla="*/ 671512 w 2893219"/>
                <a:gd name="connsiteY219" fmla="*/ 1628775 h 1657350"/>
                <a:gd name="connsiteX220" fmla="*/ 700087 w 2893219"/>
                <a:gd name="connsiteY220" fmla="*/ 1645444 h 1657350"/>
                <a:gd name="connsiteX221" fmla="*/ 723900 w 2893219"/>
                <a:gd name="connsiteY221" fmla="*/ 1654969 h 1657350"/>
                <a:gd name="connsiteX222" fmla="*/ 754856 w 2893219"/>
                <a:gd name="connsiteY222" fmla="*/ 1657350 h 1657350"/>
                <a:gd name="connsiteX223" fmla="*/ 797719 w 2893219"/>
                <a:gd name="connsiteY223" fmla="*/ 1654969 h 1657350"/>
                <a:gd name="connsiteX224" fmla="*/ 814387 w 2893219"/>
                <a:gd name="connsiteY224" fmla="*/ 1638300 h 1657350"/>
                <a:gd name="connsiteX225" fmla="*/ 816769 w 2893219"/>
                <a:gd name="connsiteY225" fmla="*/ 1595438 h 1657350"/>
                <a:gd name="connsiteX226" fmla="*/ 833437 w 2893219"/>
                <a:gd name="connsiteY226" fmla="*/ 1578769 h 1657350"/>
                <a:gd name="connsiteX227" fmla="*/ 869156 w 2893219"/>
                <a:gd name="connsiteY227" fmla="*/ 1585913 h 1657350"/>
                <a:gd name="connsiteX228" fmla="*/ 900112 w 2893219"/>
                <a:gd name="connsiteY228" fmla="*/ 1557338 h 1657350"/>
                <a:gd name="connsiteX229" fmla="*/ 923925 w 2893219"/>
                <a:gd name="connsiteY229" fmla="*/ 1535907 h 1657350"/>
                <a:gd name="connsiteX230" fmla="*/ 947737 w 2893219"/>
                <a:gd name="connsiteY230" fmla="*/ 1535907 h 1657350"/>
                <a:gd name="connsiteX231" fmla="*/ 978694 w 2893219"/>
                <a:gd name="connsiteY231" fmla="*/ 1533525 h 1657350"/>
                <a:gd name="connsiteX232" fmla="*/ 997744 w 2893219"/>
                <a:gd name="connsiteY232" fmla="*/ 1493044 h 1657350"/>
                <a:gd name="connsiteX233" fmla="*/ 1004887 w 2893219"/>
                <a:gd name="connsiteY233" fmla="*/ 1462088 h 1657350"/>
                <a:gd name="connsiteX234" fmla="*/ 1019175 w 2893219"/>
                <a:gd name="connsiteY234" fmla="*/ 1452563 h 1657350"/>
                <a:gd name="connsiteX235" fmla="*/ 1031081 w 2893219"/>
                <a:gd name="connsiteY235" fmla="*/ 1452563 h 1657350"/>
                <a:gd name="connsiteX236" fmla="*/ 1054894 w 2893219"/>
                <a:gd name="connsiteY236" fmla="*/ 1445419 h 1657350"/>
                <a:gd name="connsiteX237" fmla="*/ 1088231 w 2893219"/>
                <a:gd name="connsiteY237" fmla="*/ 1402557 h 1657350"/>
                <a:gd name="connsiteX238" fmla="*/ 1052513 w 2893219"/>
                <a:gd name="connsiteY238" fmla="*/ 1383507 h 1657350"/>
                <a:gd name="connsiteX239" fmla="*/ 1092994 w 2893219"/>
                <a:gd name="connsiteY239" fmla="*/ 1371600 h 1657350"/>
                <a:gd name="connsiteX240" fmla="*/ 1121569 w 2893219"/>
                <a:gd name="connsiteY240" fmla="*/ 1371600 h 1657350"/>
                <a:gd name="connsiteX241" fmla="*/ 1138237 w 2893219"/>
                <a:gd name="connsiteY241" fmla="*/ 1383507 h 1657350"/>
                <a:gd name="connsiteX242" fmla="*/ 1188244 w 2893219"/>
                <a:gd name="connsiteY242" fmla="*/ 1381125 h 1657350"/>
                <a:gd name="connsiteX243" fmla="*/ 1202531 w 2893219"/>
                <a:gd name="connsiteY243" fmla="*/ 1393032 h 1657350"/>
                <a:gd name="connsiteX244" fmla="*/ 1257300 w 2893219"/>
                <a:gd name="connsiteY244" fmla="*/ 1393032 h 1657350"/>
                <a:gd name="connsiteX245" fmla="*/ 1259681 w 2893219"/>
                <a:gd name="connsiteY245" fmla="*/ 1409700 h 1657350"/>
                <a:gd name="connsiteX246" fmla="*/ 1285875 w 2893219"/>
                <a:gd name="connsiteY246" fmla="*/ 1385888 h 1657350"/>
                <a:gd name="connsiteX247" fmla="*/ 1319212 w 2893219"/>
                <a:gd name="connsiteY247" fmla="*/ 1423988 h 1657350"/>
                <a:gd name="connsiteX248" fmla="*/ 1371600 w 2893219"/>
                <a:gd name="connsiteY248" fmla="*/ 1454944 h 1657350"/>
                <a:gd name="connsiteX249" fmla="*/ 1419225 w 2893219"/>
                <a:gd name="connsiteY249" fmla="*/ 1490663 h 1657350"/>
                <a:gd name="connsiteX250" fmla="*/ 1431131 w 2893219"/>
                <a:gd name="connsiteY250" fmla="*/ 1547813 h 1657350"/>
                <a:gd name="connsiteX251" fmla="*/ 1495425 w 2893219"/>
                <a:gd name="connsiteY251" fmla="*/ 1552575 h 1657350"/>
                <a:gd name="connsiteX252" fmla="*/ 1490662 w 2893219"/>
                <a:gd name="connsiteY252" fmla="*/ 1595438 h 1657350"/>
                <a:gd name="connsiteX253" fmla="*/ 1504950 w 2893219"/>
                <a:gd name="connsiteY253" fmla="*/ 1612107 h 1657350"/>
                <a:gd name="connsiteX254" fmla="*/ 1552575 w 2893219"/>
                <a:gd name="connsiteY254" fmla="*/ 1614488 h 1657350"/>
                <a:gd name="connsiteX255" fmla="*/ 1581150 w 2893219"/>
                <a:gd name="connsiteY255" fmla="*/ 1604963 h 1657350"/>
                <a:gd name="connsiteX256" fmla="*/ 1600200 w 2893219"/>
                <a:gd name="connsiteY256" fmla="*/ 1616869 h 1657350"/>
                <a:gd name="connsiteX257" fmla="*/ 1616869 w 2893219"/>
                <a:gd name="connsiteY257" fmla="*/ 1638300 h 1657350"/>
                <a:gd name="connsiteX258" fmla="*/ 1681162 w 2893219"/>
                <a:gd name="connsiteY258" fmla="*/ 1638300 h 1657350"/>
                <a:gd name="connsiteX259" fmla="*/ 1719262 w 2893219"/>
                <a:gd name="connsiteY259" fmla="*/ 1650207 h 1657350"/>
                <a:gd name="connsiteX0" fmla="*/ 1719262 w 2893219"/>
                <a:gd name="connsiteY0" fmla="*/ 1650207 h 1657350"/>
                <a:gd name="connsiteX1" fmla="*/ 1781175 w 2893219"/>
                <a:gd name="connsiteY1" fmla="*/ 1578769 h 1657350"/>
                <a:gd name="connsiteX2" fmla="*/ 1774031 w 2893219"/>
                <a:gd name="connsiteY2" fmla="*/ 1538288 h 1657350"/>
                <a:gd name="connsiteX3" fmla="*/ 1828800 w 2893219"/>
                <a:gd name="connsiteY3" fmla="*/ 1457325 h 1657350"/>
                <a:gd name="connsiteX4" fmla="*/ 1881187 w 2893219"/>
                <a:gd name="connsiteY4" fmla="*/ 1457325 h 1657350"/>
                <a:gd name="connsiteX5" fmla="*/ 1888331 w 2893219"/>
                <a:gd name="connsiteY5" fmla="*/ 1393032 h 1657350"/>
                <a:gd name="connsiteX6" fmla="*/ 1897856 w 2893219"/>
                <a:gd name="connsiteY6" fmla="*/ 1362075 h 1657350"/>
                <a:gd name="connsiteX7" fmla="*/ 1881187 w 2893219"/>
                <a:gd name="connsiteY7" fmla="*/ 1338263 h 1657350"/>
                <a:gd name="connsiteX8" fmla="*/ 1912144 w 2893219"/>
                <a:gd name="connsiteY8" fmla="*/ 1312069 h 1657350"/>
                <a:gd name="connsiteX9" fmla="*/ 1893094 w 2893219"/>
                <a:gd name="connsiteY9" fmla="*/ 1271588 h 1657350"/>
                <a:gd name="connsiteX10" fmla="*/ 1924050 w 2893219"/>
                <a:gd name="connsiteY10" fmla="*/ 1243013 h 1657350"/>
                <a:gd name="connsiteX11" fmla="*/ 1916906 w 2893219"/>
                <a:gd name="connsiteY11" fmla="*/ 1221582 h 1657350"/>
                <a:gd name="connsiteX12" fmla="*/ 1940719 w 2893219"/>
                <a:gd name="connsiteY12" fmla="*/ 1178719 h 1657350"/>
                <a:gd name="connsiteX13" fmla="*/ 1997869 w 2893219"/>
                <a:gd name="connsiteY13" fmla="*/ 1181100 h 1657350"/>
                <a:gd name="connsiteX14" fmla="*/ 2035969 w 2893219"/>
                <a:gd name="connsiteY14" fmla="*/ 1197769 h 1657350"/>
                <a:gd name="connsiteX15" fmla="*/ 2064544 w 2893219"/>
                <a:gd name="connsiteY15" fmla="*/ 1183482 h 1657350"/>
                <a:gd name="connsiteX16" fmla="*/ 2097881 w 2893219"/>
                <a:gd name="connsiteY16" fmla="*/ 1195388 h 1657350"/>
                <a:gd name="connsiteX17" fmla="*/ 2133600 w 2893219"/>
                <a:gd name="connsiteY17" fmla="*/ 1190625 h 1657350"/>
                <a:gd name="connsiteX18" fmla="*/ 2174081 w 2893219"/>
                <a:gd name="connsiteY18" fmla="*/ 1190625 h 1657350"/>
                <a:gd name="connsiteX19" fmla="*/ 2183606 w 2893219"/>
                <a:gd name="connsiteY19" fmla="*/ 1223963 h 1657350"/>
                <a:gd name="connsiteX20" fmla="*/ 2233612 w 2893219"/>
                <a:gd name="connsiteY20" fmla="*/ 1212057 h 1657350"/>
                <a:gd name="connsiteX21" fmla="*/ 2271712 w 2893219"/>
                <a:gd name="connsiteY21" fmla="*/ 1212057 h 1657350"/>
                <a:gd name="connsiteX22" fmla="*/ 2328862 w 2893219"/>
                <a:gd name="connsiteY22" fmla="*/ 1190625 h 1657350"/>
                <a:gd name="connsiteX23" fmla="*/ 2352675 w 2893219"/>
                <a:gd name="connsiteY23" fmla="*/ 1197769 h 1657350"/>
                <a:gd name="connsiteX24" fmla="*/ 2376487 w 2893219"/>
                <a:gd name="connsiteY24" fmla="*/ 1226344 h 1657350"/>
                <a:gd name="connsiteX25" fmla="*/ 2426494 w 2893219"/>
                <a:gd name="connsiteY25" fmla="*/ 1226344 h 1657350"/>
                <a:gd name="connsiteX26" fmla="*/ 2445544 w 2893219"/>
                <a:gd name="connsiteY26" fmla="*/ 1221582 h 1657350"/>
                <a:gd name="connsiteX27" fmla="*/ 2488406 w 2893219"/>
                <a:gd name="connsiteY27" fmla="*/ 1252538 h 1657350"/>
                <a:gd name="connsiteX28" fmla="*/ 2500312 w 2893219"/>
                <a:gd name="connsiteY28" fmla="*/ 1228725 h 1657350"/>
                <a:gd name="connsiteX29" fmla="*/ 2512219 w 2893219"/>
                <a:gd name="connsiteY29" fmla="*/ 1204913 h 1657350"/>
                <a:gd name="connsiteX30" fmla="*/ 2597944 w 2893219"/>
                <a:gd name="connsiteY30" fmla="*/ 1133475 h 1657350"/>
                <a:gd name="connsiteX31" fmla="*/ 2636044 w 2893219"/>
                <a:gd name="connsiteY31" fmla="*/ 1135857 h 1657350"/>
                <a:gd name="connsiteX32" fmla="*/ 2676525 w 2893219"/>
                <a:gd name="connsiteY32" fmla="*/ 1181100 h 1657350"/>
                <a:gd name="connsiteX33" fmla="*/ 2709862 w 2893219"/>
                <a:gd name="connsiteY33" fmla="*/ 1173957 h 1657350"/>
                <a:gd name="connsiteX34" fmla="*/ 2736056 w 2893219"/>
                <a:gd name="connsiteY34" fmla="*/ 1150144 h 1657350"/>
                <a:gd name="connsiteX35" fmla="*/ 2867025 w 2893219"/>
                <a:gd name="connsiteY35" fmla="*/ 1073944 h 1657350"/>
                <a:gd name="connsiteX36" fmla="*/ 2857500 w 2893219"/>
                <a:gd name="connsiteY36" fmla="*/ 1064419 h 1657350"/>
                <a:gd name="connsiteX37" fmla="*/ 2893219 w 2893219"/>
                <a:gd name="connsiteY37" fmla="*/ 1023938 h 1657350"/>
                <a:gd name="connsiteX38" fmla="*/ 2859881 w 2893219"/>
                <a:gd name="connsiteY38" fmla="*/ 1004888 h 1657350"/>
                <a:gd name="connsiteX39" fmla="*/ 2826544 w 2893219"/>
                <a:gd name="connsiteY39" fmla="*/ 995363 h 1657350"/>
                <a:gd name="connsiteX40" fmla="*/ 2805112 w 2893219"/>
                <a:gd name="connsiteY40" fmla="*/ 973932 h 1657350"/>
                <a:gd name="connsiteX41" fmla="*/ 2786062 w 2893219"/>
                <a:gd name="connsiteY41" fmla="*/ 969169 h 1657350"/>
                <a:gd name="connsiteX42" fmla="*/ 2747962 w 2893219"/>
                <a:gd name="connsiteY42" fmla="*/ 952500 h 1657350"/>
                <a:gd name="connsiteX43" fmla="*/ 2731294 w 2893219"/>
                <a:gd name="connsiteY43" fmla="*/ 926307 h 1657350"/>
                <a:gd name="connsiteX44" fmla="*/ 2726531 w 2893219"/>
                <a:gd name="connsiteY44" fmla="*/ 881063 h 1657350"/>
                <a:gd name="connsiteX45" fmla="*/ 2724150 w 2893219"/>
                <a:gd name="connsiteY45" fmla="*/ 859632 h 1657350"/>
                <a:gd name="connsiteX46" fmla="*/ 2705100 w 2893219"/>
                <a:gd name="connsiteY46" fmla="*/ 838200 h 1657350"/>
                <a:gd name="connsiteX47" fmla="*/ 2686050 w 2893219"/>
                <a:gd name="connsiteY47" fmla="*/ 823913 h 1657350"/>
                <a:gd name="connsiteX48" fmla="*/ 2674144 w 2893219"/>
                <a:gd name="connsiteY48" fmla="*/ 812007 h 1657350"/>
                <a:gd name="connsiteX49" fmla="*/ 2657475 w 2893219"/>
                <a:gd name="connsiteY49" fmla="*/ 783432 h 1657350"/>
                <a:gd name="connsiteX50" fmla="*/ 2628900 w 2893219"/>
                <a:gd name="connsiteY50" fmla="*/ 804863 h 1657350"/>
                <a:gd name="connsiteX51" fmla="*/ 2607469 w 2893219"/>
                <a:gd name="connsiteY51" fmla="*/ 804863 h 1657350"/>
                <a:gd name="connsiteX52" fmla="*/ 2586037 w 2893219"/>
                <a:gd name="connsiteY52" fmla="*/ 795338 h 1657350"/>
                <a:gd name="connsiteX53" fmla="*/ 2555081 w 2893219"/>
                <a:gd name="connsiteY53" fmla="*/ 771525 h 1657350"/>
                <a:gd name="connsiteX54" fmla="*/ 2538412 w 2893219"/>
                <a:gd name="connsiteY54" fmla="*/ 752475 h 1657350"/>
                <a:gd name="connsiteX55" fmla="*/ 2538412 w 2893219"/>
                <a:gd name="connsiteY55" fmla="*/ 752475 h 1657350"/>
                <a:gd name="connsiteX56" fmla="*/ 2509837 w 2893219"/>
                <a:gd name="connsiteY56" fmla="*/ 738188 h 1657350"/>
                <a:gd name="connsiteX57" fmla="*/ 2488406 w 2893219"/>
                <a:gd name="connsiteY57" fmla="*/ 719138 h 1657350"/>
                <a:gd name="connsiteX58" fmla="*/ 2459831 w 2893219"/>
                <a:gd name="connsiteY58" fmla="*/ 740569 h 1657350"/>
                <a:gd name="connsiteX59" fmla="*/ 2438400 w 2893219"/>
                <a:gd name="connsiteY59" fmla="*/ 752475 h 1657350"/>
                <a:gd name="connsiteX60" fmla="*/ 2402681 w 2893219"/>
                <a:gd name="connsiteY60" fmla="*/ 719138 h 1657350"/>
                <a:gd name="connsiteX61" fmla="*/ 2369344 w 2893219"/>
                <a:gd name="connsiteY61" fmla="*/ 685800 h 1657350"/>
                <a:gd name="connsiteX62" fmla="*/ 2362200 w 2893219"/>
                <a:gd name="connsiteY62" fmla="*/ 657225 h 1657350"/>
                <a:gd name="connsiteX63" fmla="*/ 2362200 w 2893219"/>
                <a:gd name="connsiteY63" fmla="*/ 657225 h 1657350"/>
                <a:gd name="connsiteX64" fmla="*/ 2338387 w 2893219"/>
                <a:gd name="connsiteY64" fmla="*/ 623888 h 1657350"/>
                <a:gd name="connsiteX65" fmla="*/ 2316956 w 2893219"/>
                <a:gd name="connsiteY65" fmla="*/ 661988 h 1657350"/>
                <a:gd name="connsiteX66" fmla="*/ 2312194 w 2893219"/>
                <a:gd name="connsiteY66" fmla="*/ 688182 h 1657350"/>
                <a:gd name="connsiteX67" fmla="*/ 2274094 w 2893219"/>
                <a:gd name="connsiteY67" fmla="*/ 709613 h 1657350"/>
                <a:gd name="connsiteX68" fmla="*/ 2257425 w 2893219"/>
                <a:gd name="connsiteY68" fmla="*/ 728663 h 1657350"/>
                <a:gd name="connsiteX69" fmla="*/ 2226469 w 2893219"/>
                <a:gd name="connsiteY69" fmla="*/ 735807 h 1657350"/>
                <a:gd name="connsiteX70" fmla="*/ 2228850 w 2893219"/>
                <a:gd name="connsiteY70" fmla="*/ 778669 h 1657350"/>
                <a:gd name="connsiteX71" fmla="*/ 2157412 w 2893219"/>
                <a:gd name="connsiteY71" fmla="*/ 778669 h 1657350"/>
                <a:gd name="connsiteX72" fmla="*/ 2069306 w 2893219"/>
                <a:gd name="connsiteY72" fmla="*/ 781050 h 1657350"/>
                <a:gd name="connsiteX73" fmla="*/ 2040731 w 2893219"/>
                <a:gd name="connsiteY73" fmla="*/ 807244 h 1657350"/>
                <a:gd name="connsiteX74" fmla="*/ 2019300 w 2893219"/>
                <a:gd name="connsiteY74" fmla="*/ 785813 h 1657350"/>
                <a:gd name="connsiteX75" fmla="*/ 1966912 w 2893219"/>
                <a:gd name="connsiteY75" fmla="*/ 754857 h 1657350"/>
                <a:gd name="connsiteX76" fmla="*/ 1933575 w 2893219"/>
                <a:gd name="connsiteY76" fmla="*/ 726282 h 1657350"/>
                <a:gd name="connsiteX77" fmla="*/ 1926431 w 2893219"/>
                <a:gd name="connsiteY77" fmla="*/ 695325 h 1657350"/>
                <a:gd name="connsiteX78" fmla="*/ 1907381 w 2893219"/>
                <a:gd name="connsiteY78" fmla="*/ 676275 h 1657350"/>
                <a:gd name="connsiteX79" fmla="*/ 1876425 w 2893219"/>
                <a:gd name="connsiteY79" fmla="*/ 676275 h 1657350"/>
                <a:gd name="connsiteX80" fmla="*/ 1864519 w 2893219"/>
                <a:gd name="connsiteY80" fmla="*/ 695325 h 1657350"/>
                <a:gd name="connsiteX81" fmla="*/ 1854994 w 2893219"/>
                <a:gd name="connsiteY81" fmla="*/ 695325 h 1657350"/>
                <a:gd name="connsiteX82" fmla="*/ 1826419 w 2893219"/>
                <a:gd name="connsiteY82" fmla="*/ 666750 h 1657350"/>
                <a:gd name="connsiteX83" fmla="*/ 1781175 w 2893219"/>
                <a:gd name="connsiteY83" fmla="*/ 657225 h 1657350"/>
                <a:gd name="connsiteX84" fmla="*/ 1740694 w 2893219"/>
                <a:gd name="connsiteY84" fmla="*/ 664369 h 1657350"/>
                <a:gd name="connsiteX85" fmla="*/ 1712119 w 2893219"/>
                <a:gd name="connsiteY85" fmla="*/ 669132 h 1657350"/>
                <a:gd name="connsiteX86" fmla="*/ 1693069 w 2893219"/>
                <a:gd name="connsiteY86" fmla="*/ 681038 h 1657350"/>
                <a:gd name="connsiteX87" fmla="*/ 1666875 w 2893219"/>
                <a:gd name="connsiteY87" fmla="*/ 676275 h 1657350"/>
                <a:gd name="connsiteX88" fmla="*/ 1631156 w 2893219"/>
                <a:gd name="connsiteY88" fmla="*/ 654844 h 1657350"/>
                <a:gd name="connsiteX89" fmla="*/ 1604962 w 2893219"/>
                <a:gd name="connsiteY89" fmla="*/ 640557 h 1657350"/>
                <a:gd name="connsiteX90" fmla="*/ 1566862 w 2893219"/>
                <a:gd name="connsiteY90" fmla="*/ 640557 h 1657350"/>
                <a:gd name="connsiteX91" fmla="*/ 1538287 w 2893219"/>
                <a:gd name="connsiteY91" fmla="*/ 635794 h 1657350"/>
                <a:gd name="connsiteX92" fmla="*/ 1526381 w 2893219"/>
                <a:gd name="connsiteY92" fmla="*/ 614363 h 1657350"/>
                <a:gd name="connsiteX93" fmla="*/ 1507331 w 2893219"/>
                <a:gd name="connsiteY93" fmla="*/ 590550 h 1657350"/>
                <a:gd name="connsiteX94" fmla="*/ 1493044 w 2893219"/>
                <a:gd name="connsiteY94" fmla="*/ 581025 h 1657350"/>
                <a:gd name="connsiteX95" fmla="*/ 1471612 w 2893219"/>
                <a:gd name="connsiteY95" fmla="*/ 583407 h 1657350"/>
                <a:gd name="connsiteX96" fmla="*/ 1457325 w 2893219"/>
                <a:gd name="connsiteY96" fmla="*/ 602457 h 1657350"/>
                <a:gd name="connsiteX97" fmla="*/ 1457325 w 2893219"/>
                <a:gd name="connsiteY97" fmla="*/ 602457 h 1657350"/>
                <a:gd name="connsiteX98" fmla="*/ 1407319 w 2893219"/>
                <a:gd name="connsiteY98" fmla="*/ 609600 h 1657350"/>
                <a:gd name="connsiteX99" fmla="*/ 1385887 w 2893219"/>
                <a:gd name="connsiteY99" fmla="*/ 611982 h 1657350"/>
                <a:gd name="connsiteX100" fmla="*/ 1345406 w 2893219"/>
                <a:gd name="connsiteY100" fmla="*/ 623888 h 1657350"/>
                <a:gd name="connsiteX101" fmla="*/ 1333500 w 2893219"/>
                <a:gd name="connsiteY101" fmla="*/ 633413 h 1657350"/>
                <a:gd name="connsiteX102" fmla="*/ 1331119 w 2893219"/>
                <a:gd name="connsiteY102" fmla="*/ 571500 h 1657350"/>
                <a:gd name="connsiteX103" fmla="*/ 1326356 w 2893219"/>
                <a:gd name="connsiteY103" fmla="*/ 533400 h 1657350"/>
                <a:gd name="connsiteX104" fmla="*/ 1319212 w 2893219"/>
                <a:gd name="connsiteY104" fmla="*/ 521494 h 1657350"/>
                <a:gd name="connsiteX105" fmla="*/ 1283494 w 2893219"/>
                <a:gd name="connsiteY105" fmla="*/ 516732 h 1657350"/>
                <a:gd name="connsiteX106" fmla="*/ 1252537 w 2893219"/>
                <a:gd name="connsiteY106" fmla="*/ 502444 h 1657350"/>
                <a:gd name="connsiteX107" fmla="*/ 1231106 w 2893219"/>
                <a:gd name="connsiteY107" fmla="*/ 466725 h 1657350"/>
                <a:gd name="connsiteX108" fmla="*/ 1226344 w 2893219"/>
                <a:gd name="connsiteY108" fmla="*/ 438150 h 1657350"/>
                <a:gd name="connsiteX109" fmla="*/ 1259681 w 2893219"/>
                <a:gd name="connsiteY109" fmla="*/ 409575 h 1657350"/>
                <a:gd name="connsiteX110" fmla="*/ 1223962 w 2893219"/>
                <a:gd name="connsiteY110" fmla="*/ 373857 h 1657350"/>
                <a:gd name="connsiteX111" fmla="*/ 1200150 w 2893219"/>
                <a:gd name="connsiteY111" fmla="*/ 369094 h 1657350"/>
                <a:gd name="connsiteX112" fmla="*/ 1193006 w 2893219"/>
                <a:gd name="connsiteY112" fmla="*/ 357188 h 1657350"/>
                <a:gd name="connsiteX113" fmla="*/ 1157287 w 2893219"/>
                <a:gd name="connsiteY113" fmla="*/ 354807 h 1657350"/>
                <a:gd name="connsiteX114" fmla="*/ 1131094 w 2893219"/>
                <a:gd name="connsiteY114" fmla="*/ 347663 h 1657350"/>
                <a:gd name="connsiteX115" fmla="*/ 1119187 w 2893219"/>
                <a:gd name="connsiteY115" fmla="*/ 330994 h 1657350"/>
                <a:gd name="connsiteX116" fmla="*/ 1095375 w 2893219"/>
                <a:gd name="connsiteY116" fmla="*/ 340519 h 1657350"/>
                <a:gd name="connsiteX117" fmla="*/ 1088231 w 2893219"/>
                <a:gd name="connsiteY117" fmla="*/ 316707 h 1657350"/>
                <a:gd name="connsiteX118" fmla="*/ 1040606 w 2893219"/>
                <a:gd name="connsiteY118" fmla="*/ 328613 h 1657350"/>
                <a:gd name="connsiteX119" fmla="*/ 1052512 w 2893219"/>
                <a:gd name="connsiteY119" fmla="*/ 357188 h 1657350"/>
                <a:gd name="connsiteX120" fmla="*/ 1038225 w 2893219"/>
                <a:gd name="connsiteY120" fmla="*/ 378619 h 1657350"/>
                <a:gd name="connsiteX121" fmla="*/ 1031081 w 2893219"/>
                <a:gd name="connsiteY121" fmla="*/ 381000 h 1657350"/>
                <a:gd name="connsiteX122" fmla="*/ 1000125 w 2893219"/>
                <a:gd name="connsiteY122" fmla="*/ 361950 h 1657350"/>
                <a:gd name="connsiteX123" fmla="*/ 973931 w 2893219"/>
                <a:gd name="connsiteY123" fmla="*/ 385763 h 1657350"/>
                <a:gd name="connsiteX124" fmla="*/ 950119 w 2893219"/>
                <a:gd name="connsiteY124" fmla="*/ 404813 h 1657350"/>
                <a:gd name="connsiteX125" fmla="*/ 921544 w 2893219"/>
                <a:gd name="connsiteY125" fmla="*/ 428625 h 1657350"/>
                <a:gd name="connsiteX126" fmla="*/ 888206 w 2893219"/>
                <a:gd name="connsiteY126" fmla="*/ 411957 h 1657350"/>
                <a:gd name="connsiteX127" fmla="*/ 871537 w 2893219"/>
                <a:gd name="connsiteY127" fmla="*/ 409575 h 1657350"/>
                <a:gd name="connsiteX128" fmla="*/ 862012 w 2893219"/>
                <a:gd name="connsiteY128" fmla="*/ 411957 h 1657350"/>
                <a:gd name="connsiteX129" fmla="*/ 847725 w 2893219"/>
                <a:gd name="connsiteY129" fmla="*/ 392907 h 1657350"/>
                <a:gd name="connsiteX130" fmla="*/ 826294 w 2893219"/>
                <a:gd name="connsiteY130" fmla="*/ 385763 h 1657350"/>
                <a:gd name="connsiteX131" fmla="*/ 823912 w 2893219"/>
                <a:gd name="connsiteY131" fmla="*/ 354807 h 1657350"/>
                <a:gd name="connsiteX132" fmla="*/ 826294 w 2893219"/>
                <a:gd name="connsiteY132" fmla="*/ 330994 h 1657350"/>
                <a:gd name="connsiteX133" fmla="*/ 831056 w 2893219"/>
                <a:gd name="connsiteY133" fmla="*/ 319088 h 1657350"/>
                <a:gd name="connsiteX134" fmla="*/ 800100 w 2893219"/>
                <a:gd name="connsiteY134" fmla="*/ 295275 h 1657350"/>
                <a:gd name="connsiteX135" fmla="*/ 778669 w 2893219"/>
                <a:gd name="connsiteY135" fmla="*/ 304800 h 1657350"/>
                <a:gd name="connsiteX136" fmla="*/ 745331 w 2893219"/>
                <a:gd name="connsiteY136" fmla="*/ 288132 h 1657350"/>
                <a:gd name="connsiteX137" fmla="*/ 711994 w 2893219"/>
                <a:gd name="connsiteY137" fmla="*/ 304800 h 1657350"/>
                <a:gd name="connsiteX138" fmla="*/ 664369 w 2893219"/>
                <a:gd name="connsiteY138" fmla="*/ 302419 h 1657350"/>
                <a:gd name="connsiteX139" fmla="*/ 628650 w 2893219"/>
                <a:gd name="connsiteY139" fmla="*/ 314325 h 1657350"/>
                <a:gd name="connsiteX140" fmla="*/ 600075 w 2893219"/>
                <a:gd name="connsiteY140" fmla="*/ 328613 h 1657350"/>
                <a:gd name="connsiteX141" fmla="*/ 571500 w 2893219"/>
                <a:gd name="connsiteY141" fmla="*/ 328613 h 1657350"/>
                <a:gd name="connsiteX142" fmla="*/ 547687 w 2893219"/>
                <a:gd name="connsiteY142" fmla="*/ 345282 h 1657350"/>
                <a:gd name="connsiteX143" fmla="*/ 519112 w 2893219"/>
                <a:gd name="connsiteY143" fmla="*/ 345282 h 1657350"/>
                <a:gd name="connsiteX144" fmla="*/ 488156 w 2893219"/>
                <a:gd name="connsiteY144" fmla="*/ 366713 h 1657350"/>
                <a:gd name="connsiteX145" fmla="*/ 454819 w 2893219"/>
                <a:gd name="connsiteY145" fmla="*/ 366713 h 1657350"/>
                <a:gd name="connsiteX146" fmla="*/ 454819 w 2893219"/>
                <a:gd name="connsiteY146" fmla="*/ 333375 h 1657350"/>
                <a:gd name="connsiteX147" fmla="*/ 447675 w 2893219"/>
                <a:gd name="connsiteY147" fmla="*/ 311944 h 1657350"/>
                <a:gd name="connsiteX148" fmla="*/ 416719 w 2893219"/>
                <a:gd name="connsiteY148" fmla="*/ 316707 h 1657350"/>
                <a:gd name="connsiteX149" fmla="*/ 392906 w 2893219"/>
                <a:gd name="connsiteY149" fmla="*/ 319088 h 1657350"/>
                <a:gd name="connsiteX150" fmla="*/ 357187 w 2893219"/>
                <a:gd name="connsiteY150" fmla="*/ 295275 h 1657350"/>
                <a:gd name="connsiteX151" fmla="*/ 361950 w 2893219"/>
                <a:gd name="connsiteY151" fmla="*/ 280988 h 1657350"/>
                <a:gd name="connsiteX152" fmla="*/ 388144 w 2893219"/>
                <a:gd name="connsiteY152" fmla="*/ 259557 h 1657350"/>
                <a:gd name="connsiteX153" fmla="*/ 371475 w 2893219"/>
                <a:gd name="connsiteY153" fmla="*/ 211932 h 1657350"/>
                <a:gd name="connsiteX154" fmla="*/ 383381 w 2893219"/>
                <a:gd name="connsiteY154" fmla="*/ 188119 h 1657350"/>
                <a:gd name="connsiteX155" fmla="*/ 385762 w 2893219"/>
                <a:gd name="connsiteY155" fmla="*/ 147638 h 1657350"/>
                <a:gd name="connsiteX156" fmla="*/ 385762 w 2893219"/>
                <a:gd name="connsiteY156" fmla="*/ 114300 h 1657350"/>
                <a:gd name="connsiteX157" fmla="*/ 369094 w 2893219"/>
                <a:gd name="connsiteY157" fmla="*/ 107157 h 1657350"/>
                <a:gd name="connsiteX158" fmla="*/ 345281 w 2893219"/>
                <a:gd name="connsiteY158" fmla="*/ 100013 h 1657350"/>
                <a:gd name="connsiteX159" fmla="*/ 333375 w 2893219"/>
                <a:gd name="connsiteY159" fmla="*/ 83344 h 1657350"/>
                <a:gd name="connsiteX160" fmla="*/ 335756 w 2893219"/>
                <a:gd name="connsiteY160" fmla="*/ 57150 h 1657350"/>
                <a:gd name="connsiteX161" fmla="*/ 319087 w 2893219"/>
                <a:gd name="connsiteY161" fmla="*/ 35719 h 1657350"/>
                <a:gd name="connsiteX162" fmla="*/ 288131 w 2893219"/>
                <a:gd name="connsiteY162" fmla="*/ 0 h 1657350"/>
                <a:gd name="connsiteX163" fmla="*/ 252412 w 2893219"/>
                <a:gd name="connsiteY163" fmla="*/ 28575 h 1657350"/>
                <a:gd name="connsiteX164" fmla="*/ 235744 w 2893219"/>
                <a:gd name="connsiteY164" fmla="*/ 73819 h 1657350"/>
                <a:gd name="connsiteX165" fmla="*/ 219075 w 2893219"/>
                <a:gd name="connsiteY165" fmla="*/ 109538 h 1657350"/>
                <a:gd name="connsiteX166" fmla="*/ 223837 w 2893219"/>
                <a:gd name="connsiteY166" fmla="*/ 128588 h 1657350"/>
                <a:gd name="connsiteX167" fmla="*/ 192881 w 2893219"/>
                <a:gd name="connsiteY167" fmla="*/ 152400 h 1657350"/>
                <a:gd name="connsiteX168" fmla="*/ 169069 w 2893219"/>
                <a:gd name="connsiteY168" fmla="*/ 178594 h 1657350"/>
                <a:gd name="connsiteX169" fmla="*/ 161925 w 2893219"/>
                <a:gd name="connsiteY169" fmla="*/ 202407 h 1657350"/>
                <a:gd name="connsiteX170" fmla="*/ 138112 w 2893219"/>
                <a:gd name="connsiteY170" fmla="*/ 214313 h 1657350"/>
                <a:gd name="connsiteX171" fmla="*/ 116681 w 2893219"/>
                <a:gd name="connsiteY171" fmla="*/ 164307 h 1657350"/>
                <a:gd name="connsiteX172" fmla="*/ 90487 w 2893219"/>
                <a:gd name="connsiteY172" fmla="*/ 188119 h 1657350"/>
                <a:gd name="connsiteX173" fmla="*/ 61913 w 2893219"/>
                <a:gd name="connsiteY173" fmla="*/ 211932 h 1657350"/>
                <a:gd name="connsiteX174" fmla="*/ 35719 w 2893219"/>
                <a:gd name="connsiteY174" fmla="*/ 242888 h 1657350"/>
                <a:gd name="connsiteX175" fmla="*/ 42862 w 2893219"/>
                <a:gd name="connsiteY175" fmla="*/ 280988 h 1657350"/>
                <a:gd name="connsiteX176" fmla="*/ 33337 w 2893219"/>
                <a:gd name="connsiteY176" fmla="*/ 321469 h 1657350"/>
                <a:gd name="connsiteX177" fmla="*/ 30956 w 2893219"/>
                <a:gd name="connsiteY177" fmla="*/ 340519 h 1657350"/>
                <a:gd name="connsiteX178" fmla="*/ 28575 w 2893219"/>
                <a:gd name="connsiteY178" fmla="*/ 385763 h 1657350"/>
                <a:gd name="connsiteX179" fmla="*/ 69056 w 2893219"/>
                <a:gd name="connsiteY179" fmla="*/ 421482 h 1657350"/>
                <a:gd name="connsiteX180" fmla="*/ 26194 w 2893219"/>
                <a:gd name="connsiteY180" fmla="*/ 471488 h 1657350"/>
                <a:gd name="connsiteX181" fmla="*/ 26194 w 2893219"/>
                <a:gd name="connsiteY181" fmla="*/ 502444 h 1657350"/>
                <a:gd name="connsiteX182" fmla="*/ 19050 w 2893219"/>
                <a:gd name="connsiteY182" fmla="*/ 542925 h 1657350"/>
                <a:gd name="connsiteX183" fmla="*/ 9525 w 2893219"/>
                <a:gd name="connsiteY183" fmla="*/ 590550 h 1657350"/>
                <a:gd name="connsiteX184" fmla="*/ 11906 w 2893219"/>
                <a:gd name="connsiteY184" fmla="*/ 614363 h 1657350"/>
                <a:gd name="connsiteX185" fmla="*/ 0 w 2893219"/>
                <a:gd name="connsiteY185" fmla="*/ 657225 h 1657350"/>
                <a:gd name="connsiteX186" fmla="*/ 0 w 2893219"/>
                <a:gd name="connsiteY186" fmla="*/ 681038 h 1657350"/>
                <a:gd name="connsiteX187" fmla="*/ 11906 w 2893219"/>
                <a:gd name="connsiteY187" fmla="*/ 711994 h 1657350"/>
                <a:gd name="connsiteX188" fmla="*/ 16669 w 2893219"/>
                <a:gd name="connsiteY188" fmla="*/ 740569 h 1657350"/>
                <a:gd name="connsiteX189" fmla="*/ 19050 w 2893219"/>
                <a:gd name="connsiteY189" fmla="*/ 776288 h 1657350"/>
                <a:gd name="connsiteX190" fmla="*/ 30956 w 2893219"/>
                <a:gd name="connsiteY190" fmla="*/ 797719 h 1657350"/>
                <a:gd name="connsiteX191" fmla="*/ 33337 w 2893219"/>
                <a:gd name="connsiteY191" fmla="*/ 835819 h 1657350"/>
                <a:gd name="connsiteX192" fmla="*/ 19050 w 2893219"/>
                <a:gd name="connsiteY192" fmla="*/ 871538 h 1657350"/>
                <a:gd name="connsiteX193" fmla="*/ 11906 w 2893219"/>
                <a:gd name="connsiteY193" fmla="*/ 883444 h 1657350"/>
                <a:gd name="connsiteX194" fmla="*/ 19050 w 2893219"/>
                <a:gd name="connsiteY194" fmla="*/ 935832 h 1657350"/>
                <a:gd name="connsiteX195" fmla="*/ 76200 w 2893219"/>
                <a:gd name="connsiteY195" fmla="*/ 947738 h 1657350"/>
                <a:gd name="connsiteX196" fmla="*/ 71437 w 2893219"/>
                <a:gd name="connsiteY196" fmla="*/ 985838 h 1657350"/>
                <a:gd name="connsiteX197" fmla="*/ 121444 w 2893219"/>
                <a:gd name="connsiteY197" fmla="*/ 981075 h 1657350"/>
                <a:gd name="connsiteX198" fmla="*/ 173831 w 2893219"/>
                <a:gd name="connsiteY198" fmla="*/ 988219 h 1657350"/>
                <a:gd name="connsiteX199" fmla="*/ 200025 w 2893219"/>
                <a:gd name="connsiteY199" fmla="*/ 988219 h 1657350"/>
                <a:gd name="connsiteX200" fmla="*/ 261937 w 2893219"/>
                <a:gd name="connsiteY200" fmla="*/ 1038225 h 1657350"/>
                <a:gd name="connsiteX201" fmla="*/ 295275 w 2893219"/>
                <a:gd name="connsiteY201" fmla="*/ 1062038 h 1657350"/>
                <a:gd name="connsiteX202" fmla="*/ 323850 w 2893219"/>
                <a:gd name="connsiteY202" fmla="*/ 1062038 h 1657350"/>
                <a:gd name="connsiteX203" fmla="*/ 354806 w 2893219"/>
                <a:gd name="connsiteY203" fmla="*/ 1092994 h 1657350"/>
                <a:gd name="connsiteX204" fmla="*/ 385762 w 2893219"/>
                <a:gd name="connsiteY204" fmla="*/ 1140619 h 1657350"/>
                <a:gd name="connsiteX205" fmla="*/ 378619 w 2893219"/>
                <a:gd name="connsiteY205" fmla="*/ 1188244 h 1657350"/>
                <a:gd name="connsiteX206" fmla="*/ 402431 w 2893219"/>
                <a:gd name="connsiteY206" fmla="*/ 1240632 h 1657350"/>
                <a:gd name="connsiteX207" fmla="*/ 426244 w 2893219"/>
                <a:gd name="connsiteY207" fmla="*/ 1307307 h 1657350"/>
                <a:gd name="connsiteX208" fmla="*/ 440531 w 2893219"/>
                <a:gd name="connsiteY208" fmla="*/ 1326357 h 1657350"/>
                <a:gd name="connsiteX209" fmla="*/ 473869 w 2893219"/>
                <a:gd name="connsiteY209" fmla="*/ 1352550 h 1657350"/>
                <a:gd name="connsiteX210" fmla="*/ 481012 w 2893219"/>
                <a:gd name="connsiteY210" fmla="*/ 1390650 h 1657350"/>
                <a:gd name="connsiteX211" fmla="*/ 495300 w 2893219"/>
                <a:gd name="connsiteY211" fmla="*/ 1433513 h 1657350"/>
                <a:gd name="connsiteX212" fmla="*/ 497681 w 2893219"/>
                <a:gd name="connsiteY212" fmla="*/ 1476375 h 1657350"/>
                <a:gd name="connsiteX213" fmla="*/ 519112 w 2893219"/>
                <a:gd name="connsiteY213" fmla="*/ 1497807 h 1657350"/>
                <a:gd name="connsiteX214" fmla="*/ 561975 w 2893219"/>
                <a:gd name="connsiteY214" fmla="*/ 1502569 h 1657350"/>
                <a:gd name="connsiteX215" fmla="*/ 600075 w 2893219"/>
                <a:gd name="connsiteY215" fmla="*/ 1502569 h 1657350"/>
                <a:gd name="connsiteX216" fmla="*/ 638175 w 2893219"/>
                <a:gd name="connsiteY216" fmla="*/ 1528763 h 1657350"/>
                <a:gd name="connsiteX217" fmla="*/ 652462 w 2893219"/>
                <a:gd name="connsiteY217" fmla="*/ 1557338 h 1657350"/>
                <a:gd name="connsiteX218" fmla="*/ 657225 w 2893219"/>
                <a:gd name="connsiteY218" fmla="*/ 1595438 h 1657350"/>
                <a:gd name="connsiteX219" fmla="*/ 671512 w 2893219"/>
                <a:gd name="connsiteY219" fmla="*/ 1628775 h 1657350"/>
                <a:gd name="connsiteX220" fmla="*/ 700087 w 2893219"/>
                <a:gd name="connsiteY220" fmla="*/ 1645444 h 1657350"/>
                <a:gd name="connsiteX221" fmla="*/ 723900 w 2893219"/>
                <a:gd name="connsiteY221" fmla="*/ 1654969 h 1657350"/>
                <a:gd name="connsiteX222" fmla="*/ 754856 w 2893219"/>
                <a:gd name="connsiteY222" fmla="*/ 1657350 h 1657350"/>
                <a:gd name="connsiteX223" fmla="*/ 797719 w 2893219"/>
                <a:gd name="connsiteY223" fmla="*/ 1654969 h 1657350"/>
                <a:gd name="connsiteX224" fmla="*/ 814387 w 2893219"/>
                <a:gd name="connsiteY224" fmla="*/ 1638300 h 1657350"/>
                <a:gd name="connsiteX225" fmla="*/ 816769 w 2893219"/>
                <a:gd name="connsiteY225" fmla="*/ 1595438 h 1657350"/>
                <a:gd name="connsiteX226" fmla="*/ 833437 w 2893219"/>
                <a:gd name="connsiteY226" fmla="*/ 1578769 h 1657350"/>
                <a:gd name="connsiteX227" fmla="*/ 869156 w 2893219"/>
                <a:gd name="connsiteY227" fmla="*/ 1585913 h 1657350"/>
                <a:gd name="connsiteX228" fmla="*/ 900112 w 2893219"/>
                <a:gd name="connsiteY228" fmla="*/ 1557338 h 1657350"/>
                <a:gd name="connsiteX229" fmla="*/ 923925 w 2893219"/>
                <a:gd name="connsiteY229" fmla="*/ 1535907 h 1657350"/>
                <a:gd name="connsiteX230" fmla="*/ 947737 w 2893219"/>
                <a:gd name="connsiteY230" fmla="*/ 1535907 h 1657350"/>
                <a:gd name="connsiteX231" fmla="*/ 978694 w 2893219"/>
                <a:gd name="connsiteY231" fmla="*/ 1533525 h 1657350"/>
                <a:gd name="connsiteX232" fmla="*/ 997744 w 2893219"/>
                <a:gd name="connsiteY232" fmla="*/ 1493044 h 1657350"/>
                <a:gd name="connsiteX233" fmla="*/ 1004887 w 2893219"/>
                <a:gd name="connsiteY233" fmla="*/ 1462088 h 1657350"/>
                <a:gd name="connsiteX234" fmla="*/ 1019175 w 2893219"/>
                <a:gd name="connsiteY234" fmla="*/ 1452563 h 1657350"/>
                <a:gd name="connsiteX235" fmla="*/ 1031081 w 2893219"/>
                <a:gd name="connsiteY235" fmla="*/ 1452563 h 1657350"/>
                <a:gd name="connsiteX236" fmla="*/ 1054894 w 2893219"/>
                <a:gd name="connsiteY236" fmla="*/ 1445419 h 1657350"/>
                <a:gd name="connsiteX237" fmla="*/ 1088231 w 2893219"/>
                <a:gd name="connsiteY237" fmla="*/ 1402557 h 1657350"/>
                <a:gd name="connsiteX238" fmla="*/ 1052513 w 2893219"/>
                <a:gd name="connsiteY238" fmla="*/ 1383507 h 1657350"/>
                <a:gd name="connsiteX239" fmla="*/ 1092994 w 2893219"/>
                <a:gd name="connsiteY239" fmla="*/ 1371600 h 1657350"/>
                <a:gd name="connsiteX240" fmla="*/ 1121569 w 2893219"/>
                <a:gd name="connsiteY240" fmla="*/ 1371600 h 1657350"/>
                <a:gd name="connsiteX241" fmla="*/ 1138237 w 2893219"/>
                <a:gd name="connsiteY241" fmla="*/ 1383507 h 1657350"/>
                <a:gd name="connsiteX242" fmla="*/ 1188244 w 2893219"/>
                <a:gd name="connsiteY242" fmla="*/ 1381125 h 1657350"/>
                <a:gd name="connsiteX243" fmla="*/ 1202531 w 2893219"/>
                <a:gd name="connsiteY243" fmla="*/ 1393032 h 1657350"/>
                <a:gd name="connsiteX244" fmla="*/ 1257300 w 2893219"/>
                <a:gd name="connsiteY244" fmla="*/ 1393032 h 1657350"/>
                <a:gd name="connsiteX245" fmla="*/ 1259681 w 2893219"/>
                <a:gd name="connsiteY245" fmla="*/ 1409700 h 1657350"/>
                <a:gd name="connsiteX246" fmla="*/ 1285875 w 2893219"/>
                <a:gd name="connsiteY246" fmla="*/ 1385888 h 1657350"/>
                <a:gd name="connsiteX247" fmla="*/ 1319212 w 2893219"/>
                <a:gd name="connsiteY247" fmla="*/ 1423988 h 1657350"/>
                <a:gd name="connsiteX248" fmla="*/ 1371600 w 2893219"/>
                <a:gd name="connsiteY248" fmla="*/ 1454944 h 1657350"/>
                <a:gd name="connsiteX249" fmla="*/ 1419225 w 2893219"/>
                <a:gd name="connsiteY249" fmla="*/ 1490663 h 1657350"/>
                <a:gd name="connsiteX250" fmla="*/ 1431131 w 2893219"/>
                <a:gd name="connsiteY250" fmla="*/ 1547813 h 1657350"/>
                <a:gd name="connsiteX251" fmla="*/ 1495425 w 2893219"/>
                <a:gd name="connsiteY251" fmla="*/ 1552575 h 1657350"/>
                <a:gd name="connsiteX252" fmla="*/ 1490662 w 2893219"/>
                <a:gd name="connsiteY252" fmla="*/ 1595438 h 1657350"/>
                <a:gd name="connsiteX253" fmla="*/ 1504950 w 2893219"/>
                <a:gd name="connsiteY253" fmla="*/ 1612107 h 1657350"/>
                <a:gd name="connsiteX254" fmla="*/ 1552575 w 2893219"/>
                <a:gd name="connsiteY254" fmla="*/ 1614488 h 1657350"/>
                <a:gd name="connsiteX255" fmla="*/ 1581150 w 2893219"/>
                <a:gd name="connsiteY255" fmla="*/ 1604963 h 1657350"/>
                <a:gd name="connsiteX256" fmla="*/ 1600200 w 2893219"/>
                <a:gd name="connsiteY256" fmla="*/ 1616869 h 1657350"/>
                <a:gd name="connsiteX257" fmla="*/ 1616869 w 2893219"/>
                <a:gd name="connsiteY257" fmla="*/ 1638300 h 1657350"/>
                <a:gd name="connsiteX258" fmla="*/ 1681162 w 2893219"/>
                <a:gd name="connsiteY258" fmla="*/ 1638300 h 1657350"/>
                <a:gd name="connsiteX259" fmla="*/ 1719262 w 2893219"/>
                <a:gd name="connsiteY259" fmla="*/ 1650207 h 1657350"/>
                <a:gd name="connsiteX0" fmla="*/ 1719262 w 2893219"/>
                <a:gd name="connsiteY0" fmla="*/ 1650207 h 1657350"/>
                <a:gd name="connsiteX1" fmla="*/ 1781175 w 2893219"/>
                <a:gd name="connsiteY1" fmla="*/ 1578769 h 1657350"/>
                <a:gd name="connsiteX2" fmla="*/ 1774031 w 2893219"/>
                <a:gd name="connsiteY2" fmla="*/ 1538288 h 1657350"/>
                <a:gd name="connsiteX3" fmla="*/ 1828800 w 2893219"/>
                <a:gd name="connsiteY3" fmla="*/ 1457325 h 1657350"/>
                <a:gd name="connsiteX4" fmla="*/ 1881187 w 2893219"/>
                <a:gd name="connsiteY4" fmla="*/ 1457325 h 1657350"/>
                <a:gd name="connsiteX5" fmla="*/ 1888331 w 2893219"/>
                <a:gd name="connsiteY5" fmla="*/ 1393032 h 1657350"/>
                <a:gd name="connsiteX6" fmla="*/ 1897856 w 2893219"/>
                <a:gd name="connsiteY6" fmla="*/ 1362075 h 1657350"/>
                <a:gd name="connsiteX7" fmla="*/ 1881187 w 2893219"/>
                <a:gd name="connsiteY7" fmla="*/ 1338263 h 1657350"/>
                <a:gd name="connsiteX8" fmla="*/ 1912144 w 2893219"/>
                <a:gd name="connsiteY8" fmla="*/ 1312069 h 1657350"/>
                <a:gd name="connsiteX9" fmla="*/ 1893094 w 2893219"/>
                <a:gd name="connsiteY9" fmla="*/ 1271588 h 1657350"/>
                <a:gd name="connsiteX10" fmla="*/ 1924050 w 2893219"/>
                <a:gd name="connsiteY10" fmla="*/ 1243013 h 1657350"/>
                <a:gd name="connsiteX11" fmla="*/ 1916906 w 2893219"/>
                <a:gd name="connsiteY11" fmla="*/ 1221582 h 1657350"/>
                <a:gd name="connsiteX12" fmla="*/ 1940719 w 2893219"/>
                <a:gd name="connsiteY12" fmla="*/ 1178719 h 1657350"/>
                <a:gd name="connsiteX13" fmla="*/ 1997869 w 2893219"/>
                <a:gd name="connsiteY13" fmla="*/ 1181100 h 1657350"/>
                <a:gd name="connsiteX14" fmla="*/ 2035969 w 2893219"/>
                <a:gd name="connsiteY14" fmla="*/ 1197769 h 1657350"/>
                <a:gd name="connsiteX15" fmla="*/ 2064544 w 2893219"/>
                <a:gd name="connsiteY15" fmla="*/ 1183482 h 1657350"/>
                <a:gd name="connsiteX16" fmla="*/ 2097881 w 2893219"/>
                <a:gd name="connsiteY16" fmla="*/ 1195388 h 1657350"/>
                <a:gd name="connsiteX17" fmla="*/ 2133600 w 2893219"/>
                <a:gd name="connsiteY17" fmla="*/ 1190625 h 1657350"/>
                <a:gd name="connsiteX18" fmla="*/ 2174081 w 2893219"/>
                <a:gd name="connsiteY18" fmla="*/ 1190625 h 1657350"/>
                <a:gd name="connsiteX19" fmla="*/ 2183606 w 2893219"/>
                <a:gd name="connsiteY19" fmla="*/ 1223963 h 1657350"/>
                <a:gd name="connsiteX20" fmla="*/ 2233612 w 2893219"/>
                <a:gd name="connsiteY20" fmla="*/ 1212057 h 1657350"/>
                <a:gd name="connsiteX21" fmla="*/ 2271712 w 2893219"/>
                <a:gd name="connsiteY21" fmla="*/ 1212057 h 1657350"/>
                <a:gd name="connsiteX22" fmla="*/ 2328862 w 2893219"/>
                <a:gd name="connsiteY22" fmla="*/ 1190625 h 1657350"/>
                <a:gd name="connsiteX23" fmla="*/ 2352675 w 2893219"/>
                <a:gd name="connsiteY23" fmla="*/ 1197769 h 1657350"/>
                <a:gd name="connsiteX24" fmla="*/ 2376487 w 2893219"/>
                <a:gd name="connsiteY24" fmla="*/ 1226344 h 1657350"/>
                <a:gd name="connsiteX25" fmla="*/ 2426494 w 2893219"/>
                <a:gd name="connsiteY25" fmla="*/ 1226344 h 1657350"/>
                <a:gd name="connsiteX26" fmla="*/ 2445544 w 2893219"/>
                <a:gd name="connsiteY26" fmla="*/ 1221582 h 1657350"/>
                <a:gd name="connsiteX27" fmla="*/ 2488406 w 2893219"/>
                <a:gd name="connsiteY27" fmla="*/ 1252538 h 1657350"/>
                <a:gd name="connsiteX28" fmla="*/ 2500312 w 2893219"/>
                <a:gd name="connsiteY28" fmla="*/ 1228725 h 1657350"/>
                <a:gd name="connsiteX29" fmla="*/ 2512219 w 2893219"/>
                <a:gd name="connsiteY29" fmla="*/ 1204913 h 1657350"/>
                <a:gd name="connsiteX30" fmla="*/ 2597944 w 2893219"/>
                <a:gd name="connsiteY30" fmla="*/ 1133475 h 1657350"/>
                <a:gd name="connsiteX31" fmla="*/ 2636044 w 2893219"/>
                <a:gd name="connsiteY31" fmla="*/ 1135857 h 1657350"/>
                <a:gd name="connsiteX32" fmla="*/ 2676525 w 2893219"/>
                <a:gd name="connsiteY32" fmla="*/ 1181100 h 1657350"/>
                <a:gd name="connsiteX33" fmla="*/ 2709862 w 2893219"/>
                <a:gd name="connsiteY33" fmla="*/ 1173957 h 1657350"/>
                <a:gd name="connsiteX34" fmla="*/ 2736056 w 2893219"/>
                <a:gd name="connsiteY34" fmla="*/ 1150144 h 1657350"/>
                <a:gd name="connsiteX35" fmla="*/ 2867025 w 2893219"/>
                <a:gd name="connsiteY35" fmla="*/ 1073944 h 1657350"/>
                <a:gd name="connsiteX36" fmla="*/ 2857500 w 2893219"/>
                <a:gd name="connsiteY36" fmla="*/ 1064419 h 1657350"/>
                <a:gd name="connsiteX37" fmla="*/ 2893219 w 2893219"/>
                <a:gd name="connsiteY37" fmla="*/ 1023938 h 1657350"/>
                <a:gd name="connsiteX38" fmla="*/ 2859881 w 2893219"/>
                <a:gd name="connsiteY38" fmla="*/ 1004888 h 1657350"/>
                <a:gd name="connsiteX39" fmla="*/ 2826544 w 2893219"/>
                <a:gd name="connsiteY39" fmla="*/ 995363 h 1657350"/>
                <a:gd name="connsiteX40" fmla="*/ 2805112 w 2893219"/>
                <a:gd name="connsiteY40" fmla="*/ 973932 h 1657350"/>
                <a:gd name="connsiteX41" fmla="*/ 2786062 w 2893219"/>
                <a:gd name="connsiteY41" fmla="*/ 969169 h 1657350"/>
                <a:gd name="connsiteX42" fmla="*/ 2747962 w 2893219"/>
                <a:gd name="connsiteY42" fmla="*/ 952500 h 1657350"/>
                <a:gd name="connsiteX43" fmla="*/ 2731294 w 2893219"/>
                <a:gd name="connsiteY43" fmla="*/ 926307 h 1657350"/>
                <a:gd name="connsiteX44" fmla="*/ 2726531 w 2893219"/>
                <a:gd name="connsiteY44" fmla="*/ 881063 h 1657350"/>
                <a:gd name="connsiteX45" fmla="*/ 2724150 w 2893219"/>
                <a:gd name="connsiteY45" fmla="*/ 859632 h 1657350"/>
                <a:gd name="connsiteX46" fmla="*/ 2705100 w 2893219"/>
                <a:gd name="connsiteY46" fmla="*/ 838200 h 1657350"/>
                <a:gd name="connsiteX47" fmla="*/ 2686050 w 2893219"/>
                <a:gd name="connsiteY47" fmla="*/ 823913 h 1657350"/>
                <a:gd name="connsiteX48" fmla="*/ 2674144 w 2893219"/>
                <a:gd name="connsiteY48" fmla="*/ 812007 h 1657350"/>
                <a:gd name="connsiteX49" fmla="*/ 2657475 w 2893219"/>
                <a:gd name="connsiteY49" fmla="*/ 783432 h 1657350"/>
                <a:gd name="connsiteX50" fmla="*/ 2628900 w 2893219"/>
                <a:gd name="connsiteY50" fmla="*/ 804863 h 1657350"/>
                <a:gd name="connsiteX51" fmla="*/ 2607469 w 2893219"/>
                <a:gd name="connsiteY51" fmla="*/ 804863 h 1657350"/>
                <a:gd name="connsiteX52" fmla="*/ 2586037 w 2893219"/>
                <a:gd name="connsiteY52" fmla="*/ 795338 h 1657350"/>
                <a:gd name="connsiteX53" fmla="*/ 2555081 w 2893219"/>
                <a:gd name="connsiteY53" fmla="*/ 771525 h 1657350"/>
                <a:gd name="connsiteX54" fmla="*/ 2538412 w 2893219"/>
                <a:gd name="connsiteY54" fmla="*/ 752475 h 1657350"/>
                <a:gd name="connsiteX55" fmla="*/ 2538412 w 2893219"/>
                <a:gd name="connsiteY55" fmla="*/ 752475 h 1657350"/>
                <a:gd name="connsiteX56" fmla="*/ 2509837 w 2893219"/>
                <a:gd name="connsiteY56" fmla="*/ 738188 h 1657350"/>
                <a:gd name="connsiteX57" fmla="*/ 2488406 w 2893219"/>
                <a:gd name="connsiteY57" fmla="*/ 719138 h 1657350"/>
                <a:gd name="connsiteX58" fmla="*/ 2459831 w 2893219"/>
                <a:gd name="connsiteY58" fmla="*/ 740569 h 1657350"/>
                <a:gd name="connsiteX59" fmla="*/ 2438400 w 2893219"/>
                <a:gd name="connsiteY59" fmla="*/ 752475 h 1657350"/>
                <a:gd name="connsiteX60" fmla="*/ 2402681 w 2893219"/>
                <a:gd name="connsiteY60" fmla="*/ 719138 h 1657350"/>
                <a:gd name="connsiteX61" fmla="*/ 2369344 w 2893219"/>
                <a:gd name="connsiteY61" fmla="*/ 685800 h 1657350"/>
                <a:gd name="connsiteX62" fmla="*/ 2362200 w 2893219"/>
                <a:gd name="connsiteY62" fmla="*/ 657225 h 1657350"/>
                <a:gd name="connsiteX63" fmla="*/ 2362200 w 2893219"/>
                <a:gd name="connsiteY63" fmla="*/ 657225 h 1657350"/>
                <a:gd name="connsiteX64" fmla="*/ 2338387 w 2893219"/>
                <a:gd name="connsiteY64" fmla="*/ 623888 h 1657350"/>
                <a:gd name="connsiteX65" fmla="*/ 2316956 w 2893219"/>
                <a:gd name="connsiteY65" fmla="*/ 661988 h 1657350"/>
                <a:gd name="connsiteX66" fmla="*/ 2312194 w 2893219"/>
                <a:gd name="connsiteY66" fmla="*/ 688182 h 1657350"/>
                <a:gd name="connsiteX67" fmla="*/ 2274094 w 2893219"/>
                <a:gd name="connsiteY67" fmla="*/ 709613 h 1657350"/>
                <a:gd name="connsiteX68" fmla="*/ 2257425 w 2893219"/>
                <a:gd name="connsiteY68" fmla="*/ 728663 h 1657350"/>
                <a:gd name="connsiteX69" fmla="*/ 2226469 w 2893219"/>
                <a:gd name="connsiteY69" fmla="*/ 735807 h 1657350"/>
                <a:gd name="connsiteX70" fmla="*/ 2228850 w 2893219"/>
                <a:gd name="connsiteY70" fmla="*/ 778669 h 1657350"/>
                <a:gd name="connsiteX71" fmla="*/ 2157412 w 2893219"/>
                <a:gd name="connsiteY71" fmla="*/ 778669 h 1657350"/>
                <a:gd name="connsiteX72" fmla="*/ 2090737 w 2893219"/>
                <a:gd name="connsiteY72" fmla="*/ 776288 h 1657350"/>
                <a:gd name="connsiteX73" fmla="*/ 2040731 w 2893219"/>
                <a:gd name="connsiteY73" fmla="*/ 807244 h 1657350"/>
                <a:gd name="connsiteX74" fmla="*/ 2019300 w 2893219"/>
                <a:gd name="connsiteY74" fmla="*/ 785813 h 1657350"/>
                <a:gd name="connsiteX75" fmla="*/ 1966912 w 2893219"/>
                <a:gd name="connsiteY75" fmla="*/ 754857 h 1657350"/>
                <a:gd name="connsiteX76" fmla="*/ 1933575 w 2893219"/>
                <a:gd name="connsiteY76" fmla="*/ 726282 h 1657350"/>
                <a:gd name="connsiteX77" fmla="*/ 1926431 w 2893219"/>
                <a:gd name="connsiteY77" fmla="*/ 695325 h 1657350"/>
                <a:gd name="connsiteX78" fmla="*/ 1907381 w 2893219"/>
                <a:gd name="connsiteY78" fmla="*/ 676275 h 1657350"/>
                <a:gd name="connsiteX79" fmla="*/ 1876425 w 2893219"/>
                <a:gd name="connsiteY79" fmla="*/ 676275 h 1657350"/>
                <a:gd name="connsiteX80" fmla="*/ 1864519 w 2893219"/>
                <a:gd name="connsiteY80" fmla="*/ 695325 h 1657350"/>
                <a:gd name="connsiteX81" fmla="*/ 1854994 w 2893219"/>
                <a:gd name="connsiteY81" fmla="*/ 695325 h 1657350"/>
                <a:gd name="connsiteX82" fmla="*/ 1826419 w 2893219"/>
                <a:gd name="connsiteY82" fmla="*/ 666750 h 1657350"/>
                <a:gd name="connsiteX83" fmla="*/ 1781175 w 2893219"/>
                <a:gd name="connsiteY83" fmla="*/ 657225 h 1657350"/>
                <a:gd name="connsiteX84" fmla="*/ 1740694 w 2893219"/>
                <a:gd name="connsiteY84" fmla="*/ 664369 h 1657350"/>
                <a:gd name="connsiteX85" fmla="*/ 1712119 w 2893219"/>
                <a:gd name="connsiteY85" fmla="*/ 669132 h 1657350"/>
                <a:gd name="connsiteX86" fmla="*/ 1693069 w 2893219"/>
                <a:gd name="connsiteY86" fmla="*/ 681038 h 1657350"/>
                <a:gd name="connsiteX87" fmla="*/ 1666875 w 2893219"/>
                <a:gd name="connsiteY87" fmla="*/ 676275 h 1657350"/>
                <a:gd name="connsiteX88" fmla="*/ 1631156 w 2893219"/>
                <a:gd name="connsiteY88" fmla="*/ 654844 h 1657350"/>
                <a:gd name="connsiteX89" fmla="*/ 1604962 w 2893219"/>
                <a:gd name="connsiteY89" fmla="*/ 640557 h 1657350"/>
                <a:gd name="connsiteX90" fmla="*/ 1566862 w 2893219"/>
                <a:gd name="connsiteY90" fmla="*/ 640557 h 1657350"/>
                <a:gd name="connsiteX91" fmla="*/ 1538287 w 2893219"/>
                <a:gd name="connsiteY91" fmla="*/ 635794 h 1657350"/>
                <a:gd name="connsiteX92" fmla="*/ 1526381 w 2893219"/>
                <a:gd name="connsiteY92" fmla="*/ 614363 h 1657350"/>
                <a:gd name="connsiteX93" fmla="*/ 1507331 w 2893219"/>
                <a:gd name="connsiteY93" fmla="*/ 590550 h 1657350"/>
                <a:gd name="connsiteX94" fmla="*/ 1493044 w 2893219"/>
                <a:gd name="connsiteY94" fmla="*/ 581025 h 1657350"/>
                <a:gd name="connsiteX95" fmla="*/ 1471612 w 2893219"/>
                <a:gd name="connsiteY95" fmla="*/ 583407 h 1657350"/>
                <a:gd name="connsiteX96" fmla="*/ 1457325 w 2893219"/>
                <a:gd name="connsiteY96" fmla="*/ 602457 h 1657350"/>
                <a:gd name="connsiteX97" fmla="*/ 1457325 w 2893219"/>
                <a:gd name="connsiteY97" fmla="*/ 602457 h 1657350"/>
                <a:gd name="connsiteX98" fmla="*/ 1407319 w 2893219"/>
                <a:gd name="connsiteY98" fmla="*/ 609600 h 1657350"/>
                <a:gd name="connsiteX99" fmla="*/ 1385887 w 2893219"/>
                <a:gd name="connsiteY99" fmla="*/ 611982 h 1657350"/>
                <a:gd name="connsiteX100" fmla="*/ 1345406 w 2893219"/>
                <a:gd name="connsiteY100" fmla="*/ 623888 h 1657350"/>
                <a:gd name="connsiteX101" fmla="*/ 1333500 w 2893219"/>
                <a:gd name="connsiteY101" fmla="*/ 633413 h 1657350"/>
                <a:gd name="connsiteX102" fmla="*/ 1331119 w 2893219"/>
                <a:gd name="connsiteY102" fmla="*/ 571500 h 1657350"/>
                <a:gd name="connsiteX103" fmla="*/ 1326356 w 2893219"/>
                <a:gd name="connsiteY103" fmla="*/ 533400 h 1657350"/>
                <a:gd name="connsiteX104" fmla="*/ 1319212 w 2893219"/>
                <a:gd name="connsiteY104" fmla="*/ 521494 h 1657350"/>
                <a:gd name="connsiteX105" fmla="*/ 1283494 w 2893219"/>
                <a:gd name="connsiteY105" fmla="*/ 516732 h 1657350"/>
                <a:gd name="connsiteX106" fmla="*/ 1252537 w 2893219"/>
                <a:gd name="connsiteY106" fmla="*/ 502444 h 1657350"/>
                <a:gd name="connsiteX107" fmla="*/ 1231106 w 2893219"/>
                <a:gd name="connsiteY107" fmla="*/ 466725 h 1657350"/>
                <a:gd name="connsiteX108" fmla="*/ 1226344 w 2893219"/>
                <a:gd name="connsiteY108" fmla="*/ 438150 h 1657350"/>
                <a:gd name="connsiteX109" fmla="*/ 1259681 w 2893219"/>
                <a:gd name="connsiteY109" fmla="*/ 409575 h 1657350"/>
                <a:gd name="connsiteX110" fmla="*/ 1223962 w 2893219"/>
                <a:gd name="connsiteY110" fmla="*/ 373857 h 1657350"/>
                <a:gd name="connsiteX111" fmla="*/ 1200150 w 2893219"/>
                <a:gd name="connsiteY111" fmla="*/ 369094 h 1657350"/>
                <a:gd name="connsiteX112" fmla="*/ 1193006 w 2893219"/>
                <a:gd name="connsiteY112" fmla="*/ 357188 h 1657350"/>
                <a:gd name="connsiteX113" fmla="*/ 1157287 w 2893219"/>
                <a:gd name="connsiteY113" fmla="*/ 354807 h 1657350"/>
                <a:gd name="connsiteX114" fmla="*/ 1131094 w 2893219"/>
                <a:gd name="connsiteY114" fmla="*/ 347663 h 1657350"/>
                <a:gd name="connsiteX115" fmla="*/ 1119187 w 2893219"/>
                <a:gd name="connsiteY115" fmla="*/ 330994 h 1657350"/>
                <a:gd name="connsiteX116" fmla="*/ 1095375 w 2893219"/>
                <a:gd name="connsiteY116" fmla="*/ 340519 h 1657350"/>
                <a:gd name="connsiteX117" fmla="*/ 1088231 w 2893219"/>
                <a:gd name="connsiteY117" fmla="*/ 316707 h 1657350"/>
                <a:gd name="connsiteX118" fmla="*/ 1040606 w 2893219"/>
                <a:gd name="connsiteY118" fmla="*/ 328613 h 1657350"/>
                <a:gd name="connsiteX119" fmla="*/ 1052512 w 2893219"/>
                <a:gd name="connsiteY119" fmla="*/ 357188 h 1657350"/>
                <a:gd name="connsiteX120" fmla="*/ 1038225 w 2893219"/>
                <a:gd name="connsiteY120" fmla="*/ 378619 h 1657350"/>
                <a:gd name="connsiteX121" fmla="*/ 1031081 w 2893219"/>
                <a:gd name="connsiteY121" fmla="*/ 381000 h 1657350"/>
                <a:gd name="connsiteX122" fmla="*/ 1000125 w 2893219"/>
                <a:gd name="connsiteY122" fmla="*/ 361950 h 1657350"/>
                <a:gd name="connsiteX123" fmla="*/ 973931 w 2893219"/>
                <a:gd name="connsiteY123" fmla="*/ 385763 h 1657350"/>
                <a:gd name="connsiteX124" fmla="*/ 950119 w 2893219"/>
                <a:gd name="connsiteY124" fmla="*/ 404813 h 1657350"/>
                <a:gd name="connsiteX125" fmla="*/ 921544 w 2893219"/>
                <a:gd name="connsiteY125" fmla="*/ 428625 h 1657350"/>
                <a:gd name="connsiteX126" fmla="*/ 888206 w 2893219"/>
                <a:gd name="connsiteY126" fmla="*/ 411957 h 1657350"/>
                <a:gd name="connsiteX127" fmla="*/ 871537 w 2893219"/>
                <a:gd name="connsiteY127" fmla="*/ 409575 h 1657350"/>
                <a:gd name="connsiteX128" fmla="*/ 862012 w 2893219"/>
                <a:gd name="connsiteY128" fmla="*/ 411957 h 1657350"/>
                <a:gd name="connsiteX129" fmla="*/ 847725 w 2893219"/>
                <a:gd name="connsiteY129" fmla="*/ 392907 h 1657350"/>
                <a:gd name="connsiteX130" fmla="*/ 826294 w 2893219"/>
                <a:gd name="connsiteY130" fmla="*/ 385763 h 1657350"/>
                <a:gd name="connsiteX131" fmla="*/ 823912 w 2893219"/>
                <a:gd name="connsiteY131" fmla="*/ 354807 h 1657350"/>
                <a:gd name="connsiteX132" fmla="*/ 826294 w 2893219"/>
                <a:gd name="connsiteY132" fmla="*/ 330994 h 1657350"/>
                <a:gd name="connsiteX133" fmla="*/ 831056 w 2893219"/>
                <a:gd name="connsiteY133" fmla="*/ 319088 h 1657350"/>
                <a:gd name="connsiteX134" fmla="*/ 800100 w 2893219"/>
                <a:gd name="connsiteY134" fmla="*/ 295275 h 1657350"/>
                <a:gd name="connsiteX135" fmla="*/ 778669 w 2893219"/>
                <a:gd name="connsiteY135" fmla="*/ 304800 h 1657350"/>
                <a:gd name="connsiteX136" fmla="*/ 745331 w 2893219"/>
                <a:gd name="connsiteY136" fmla="*/ 288132 h 1657350"/>
                <a:gd name="connsiteX137" fmla="*/ 711994 w 2893219"/>
                <a:gd name="connsiteY137" fmla="*/ 304800 h 1657350"/>
                <a:gd name="connsiteX138" fmla="*/ 664369 w 2893219"/>
                <a:gd name="connsiteY138" fmla="*/ 302419 h 1657350"/>
                <a:gd name="connsiteX139" fmla="*/ 628650 w 2893219"/>
                <a:gd name="connsiteY139" fmla="*/ 314325 h 1657350"/>
                <a:gd name="connsiteX140" fmla="*/ 600075 w 2893219"/>
                <a:gd name="connsiteY140" fmla="*/ 328613 h 1657350"/>
                <a:gd name="connsiteX141" fmla="*/ 571500 w 2893219"/>
                <a:gd name="connsiteY141" fmla="*/ 328613 h 1657350"/>
                <a:gd name="connsiteX142" fmla="*/ 547687 w 2893219"/>
                <a:gd name="connsiteY142" fmla="*/ 345282 h 1657350"/>
                <a:gd name="connsiteX143" fmla="*/ 519112 w 2893219"/>
                <a:gd name="connsiteY143" fmla="*/ 345282 h 1657350"/>
                <a:gd name="connsiteX144" fmla="*/ 488156 w 2893219"/>
                <a:gd name="connsiteY144" fmla="*/ 366713 h 1657350"/>
                <a:gd name="connsiteX145" fmla="*/ 454819 w 2893219"/>
                <a:gd name="connsiteY145" fmla="*/ 366713 h 1657350"/>
                <a:gd name="connsiteX146" fmla="*/ 454819 w 2893219"/>
                <a:gd name="connsiteY146" fmla="*/ 333375 h 1657350"/>
                <a:gd name="connsiteX147" fmla="*/ 447675 w 2893219"/>
                <a:gd name="connsiteY147" fmla="*/ 311944 h 1657350"/>
                <a:gd name="connsiteX148" fmla="*/ 416719 w 2893219"/>
                <a:gd name="connsiteY148" fmla="*/ 316707 h 1657350"/>
                <a:gd name="connsiteX149" fmla="*/ 392906 w 2893219"/>
                <a:gd name="connsiteY149" fmla="*/ 319088 h 1657350"/>
                <a:gd name="connsiteX150" fmla="*/ 357187 w 2893219"/>
                <a:gd name="connsiteY150" fmla="*/ 295275 h 1657350"/>
                <a:gd name="connsiteX151" fmla="*/ 361950 w 2893219"/>
                <a:gd name="connsiteY151" fmla="*/ 280988 h 1657350"/>
                <a:gd name="connsiteX152" fmla="*/ 388144 w 2893219"/>
                <a:gd name="connsiteY152" fmla="*/ 259557 h 1657350"/>
                <a:gd name="connsiteX153" fmla="*/ 371475 w 2893219"/>
                <a:gd name="connsiteY153" fmla="*/ 211932 h 1657350"/>
                <a:gd name="connsiteX154" fmla="*/ 383381 w 2893219"/>
                <a:gd name="connsiteY154" fmla="*/ 188119 h 1657350"/>
                <a:gd name="connsiteX155" fmla="*/ 385762 w 2893219"/>
                <a:gd name="connsiteY155" fmla="*/ 147638 h 1657350"/>
                <a:gd name="connsiteX156" fmla="*/ 385762 w 2893219"/>
                <a:gd name="connsiteY156" fmla="*/ 114300 h 1657350"/>
                <a:gd name="connsiteX157" fmla="*/ 369094 w 2893219"/>
                <a:gd name="connsiteY157" fmla="*/ 107157 h 1657350"/>
                <a:gd name="connsiteX158" fmla="*/ 345281 w 2893219"/>
                <a:gd name="connsiteY158" fmla="*/ 100013 h 1657350"/>
                <a:gd name="connsiteX159" fmla="*/ 333375 w 2893219"/>
                <a:gd name="connsiteY159" fmla="*/ 83344 h 1657350"/>
                <a:gd name="connsiteX160" fmla="*/ 335756 w 2893219"/>
                <a:gd name="connsiteY160" fmla="*/ 57150 h 1657350"/>
                <a:gd name="connsiteX161" fmla="*/ 319087 w 2893219"/>
                <a:gd name="connsiteY161" fmla="*/ 35719 h 1657350"/>
                <a:gd name="connsiteX162" fmla="*/ 288131 w 2893219"/>
                <a:gd name="connsiteY162" fmla="*/ 0 h 1657350"/>
                <a:gd name="connsiteX163" fmla="*/ 252412 w 2893219"/>
                <a:gd name="connsiteY163" fmla="*/ 28575 h 1657350"/>
                <a:gd name="connsiteX164" fmla="*/ 235744 w 2893219"/>
                <a:gd name="connsiteY164" fmla="*/ 73819 h 1657350"/>
                <a:gd name="connsiteX165" fmla="*/ 219075 w 2893219"/>
                <a:gd name="connsiteY165" fmla="*/ 109538 h 1657350"/>
                <a:gd name="connsiteX166" fmla="*/ 223837 w 2893219"/>
                <a:gd name="connsiteY166" fmla="*/ 128588 h 1657350"/>
                <a:gd name="connsiteX167" fmla="*/ 192881 w 2893219"/>
                <a:gd name="connsiteY167" fmla="*/ 152400 h 1657350"/>
                <a:gd name="connsiteX168" fmla="*/ 169069 w 2893219"/>
                <a:gd name="connsiteY168" fmla="*/ 178594 h 1657350"/>
                <a:gd name="connsiteX169" fmla="*/ 161925 w 2893219"/>
                <a:gd name="connsiteY169" fmla="*/ 202407 h 1657350"/>
                <a:gd name="connsiteX170" fmla="*/ 138112 w 2893219"/>
                <a:gd name="connsiteY170" fmla="*/ 214313 h 1657350"/>
                <a:gd name="connsiteX171" fmla="*/ 116681 w 2893219"/>
                <a:gd name="connsiteY171" fmla="*/ 164307 h 1657350"/>
                <a:gd name="connsiteX172" fmla="*/ 90487 w 2893219"/>
                <a:gd name="connsiteY172" fmla="*/ 188119 h 1657350"/>
                <a:gd name="connsiteX173" fmla="*/ 61913 w 2893219"/>
                <a:gd name="connsiteY173" fmla="*/ 211932 h 1657350"/>
                <a:gd name="connsiteX174" fmla="*/ 35719 w 2893219"/>
                <a:gd name="connsiteY174" fmla="*/ 242888 h 1657350"/>
                <a:gd name="connsiteX175" fmla="*/ 42862 w 2893219"/>
                <a:gd name="connsiteY175" fmla="*/ 280988 h 1657350"/>
                <a:gd name="connsiteX176" fmla="*/ 33337 w 2893219"/>
                <a:gd name="connsiteY176" fmla="*/ 321469 h 1657350"/>
                <a:gd name="connsiteX177" fmla="*/ 30956 w 2893219"/>
                <a:gd name="connsiteY177" fmla="*/ 340519 h 1657350"/>
                <a:gd name="connsiteX178" fmla="*/ 28575 w 2893219"/>
                <a:gd name="connsiteY178" fmla="*/ 385763 h 1657350"/>
                <a:gd name="connsiteX179" fmla="*/ 69056 w 2893219"/>
                <a:gd name="connsiteY179" fmla="*/ 421482 h 1657350"/>
                <a:gd name="connsiteX180" fmla="*/ 26194 w 2893219"/>
                <a:gd name="connsiteY180" fmla="*/ 471488 h 1657350"/>
                <a:gd name="connsiteX181" fmla="*/ 26194 w 2893219"/>
                <a:gd name="connsiteY181" fmla="*/ 502444 h 1657350"/>
                <a:gd name="connsiteX182" fmla="*/ 19050 w 2893219"/>
                <a:gd name="connsiteY182" fmla="*/ 542925 h 1657350"/>
                <a:gd name="connsiteX183" fmla="*/ 9525 w 2893219"/>
                <a:gd name="connsiteY183" fmla="*/ 590550 h 1657350"/>
                <a:gd name="connsiteX184" fmla="*/ 11906 w 2893219"/>
                <a:gd name="connsiteY184" fmla="*/ 614363 h 1657350"/>
                <a:gd name="connsiteX185" fmla="*/ 0 w 2893219"/>
                <a:gd name="connsiteY185" fmla="*/ 657225 h 1657350"/>
                <a:gd name="connsiteX186" fmla="*/ 0 w 2893219"/>
                <a:gd name="connsiteY186" fmla="*/ 681038 h 1657350"/>
                <a:gd name="connsiteX187" fmla="*/ 11906 w 2893219"/>
                <a:gd name="connsiteY187" fmla="*/ 711994 h 1657350"/>
                <a:gd name="connsiteX188" fmla="*/ 16669 w 2893219"/>
                <a:gd name="connsiteY188" fmla="*/ 740569 h 1657350"/>
                <a:gd name="connsiteX189" fmla="*/ 19050 w 2893219"/>
                <a:gd name="connsiteY189" fmla="*/ 776288 h 1657350"/>
                <a:gd name="connsiteX190" fmla="*/ 30956 w 2893219"/>
                <a:gd name="connsiteY190" fmla="*/ 797719 h 1657350"/>
                <a:gd name="connsiteX191" fmla="*/ 33337 w 2893219"/>
                <a:gd name="connsiteY191" fmla="*/ 835819 h 1657350"/>
                <a:gd name="connsiteX192" fmla="*/ 19050 w 2893219"/>
                <a:gd name="connsiteY192" fmla="*/ 871538 h 1657350"/>
                <a:gd name="connsiteX193" fmla="*/ 11906 w 2893219"/>
                <a:gd name="connsiteY193" fmla="*/ 883444 h 1657350"/>
                <a:gd name="connsiteX194" fmla="*/ 19050 w 2893219"/>
                <a:gd name="connsiteY194" fmla="*/ 935832 h 1657350"/>
                <a:gd name="connsiteX195" fmla="*/ 76200 w 2893219"/>
                <a:gd name="connsiteY195" fmla="*/ 947738 h 1657350"/>
                <a:gd name="connsiteX196" fmla="*/ 71437 w 2893219"/>
                <a:gd name="connsiteY196" fmla="*/ 985838 h 1657350"/>
                <a:gd name="connsiteX197" fmla="*/ 121444 w 2893219"/>
                <a:gd name="connsiteY197" fmla="*/ 981075 h 1657350"/>
                <a:gd name="connsiteX198" fmla="*/ 173831 w 2893219"/>
                <a:gd name="connsiteY198" fmla="*/ 988219 h 1657350"/>
                <a:gd name="connsiteX199" fmla="*/ 200025 w 2893219"/>
                <a:gd name="connsiteY199" fmla="*/ 988219 h 1657350"/>
                <a:gd name="connsiteX200" fmla="*/ 261937 w 2893219"/>
                <a:gd name="connsiteY200" fmla="*/ 1038225 h 1657350"/>
                <a:gd name="connsiteX201" fmla="*/ 295275 w 2893219"/>
                <a:gd name="connsiteY201" fmla="*/ 1062038 h 1657350"/>
                <a:gd name="connsiteX202" fmla="*/ 323850 w 2893219"/>
                <a:gd name="connsiteY202" fmla="*/ 1062038 h 1657350"/>
                <a:gd name="connsiteX203" fmla="*/ 354806 w 2893219"/>
                <a:gd name="connsiteY203" fmla="*/ 1092994 h 1657350"/>
                <a:gd name="connsiteX204" fmla="*/ 385762 w 2893219"/>
                <a:gd name="connsiteY204" fmla="*/ 1140619 h 1657350"/>
                <a:gd name="connsiteX205" fmla="*/ 378619 w 2893219"/>
                <a:gd name="connsiteY205" fmla="*/ 1188244 h 1657350"/>
                <a:gd name="connsiteX206" fmla="*/ 402431 w 2893219"/>
                <a:gd name="connsiteY206" fmla="*/ 1240632 h 1657350"/>
                <a:gd name="connsiteX207" fmla="*/ 426244 w 2893219"/>
                <a:gd name="connsiteY207" fmla="*/ 1307307 h 1657350"/>
                <a:gd name="connsiteX208" fmla="*/ 440531 w 2893219"/>
                <a:gd name="connsiteY208" fmla="*/ 1326357 h 1657350"/>
                <a:gd name="connsiteX209" fmla="*/ 473869 w 2893219"/>
                <a:gd name="connsiteY209" fmla="*/ 1352550 h 1657350"/>
                <a:gd name="connsiteX210" fmla="*/ 481012 w 2893219"/>
                <a:gd name="connsiteY210" fmla="*/ 1390650 h 1657350"/>
                <a:gd name="connsiteX211" fmla="*/ 495300 w 2893219"/>
                <a:gd name="connsiteY211" fmla="*/ 1433513 h 1657350"/>
                <a:gd name="connsiteX212" fmla="*/ 497681 w 2893219"/>
                <a:gd name="connsiteY212" fmla="*/ 1476375 h 1657350"/>
                <a:gd name="connsiteX213" fmla="*/ 519112 w 2893219"/>
                <a:gd name="connsiteY213" fmla="*/ 1497807 h 1657350"/>
                <a:gd name="connsiteX214" fmla="*/ 561975 w 2893219"/>
                <a:gd name="connsiteY214" fmla="*/ 1502569 h 1657350"/>
                <a:gd name="connsiteX215" fmla="*/ 600075 w 2893219"/>
                <a:gd name="connsiteY215" fmla="*/ 1502569 h 1657350"/>
                <a:gd name="connsiteX216" fmla="*/ 638175 w 2893219"/>
                <a:gd name="connsiteY216" fmla="*/ 1528763 h 1657350"/>
                <a:gd name="connsiteX217" fmla="*/ 652462 w 2893219"/>
                <a:gd name="connsiteY217" fmla="*/ 1557338 h 1657350"/>
                <a:gd name="connsiteX218" fmla="*/ 657225 w 2893219"/>
                <a:gd name="connsiteY218" fmla="*/ 1595438 h 1657350"/>
                <a:gd name="connsiteX219" fmla="*/ 671512 w 2893219"/>
                <a:gd name="connsiteY219" fmla="*/ 1628775 h 1657350"/>
                <a:gd name="connsiteX220" fmla="*/ 700087 w 2893219"/>
                <a:gd name="connsiteY220" fmla="*/ 1645444 h 1657350"/>
                <a:gd name="connsiteX221" fmla="*/ 723900 w 2893219"/>
                <a:gd name="connsiteY221" fmla="*/ 1654969 h 1657350"/>
                <a:gd name="connsiteX222" fmla="*/ 754856 w 2893219"/>
                <a:gd name="connsiteY222" fmla="*/ 1657350 h 1657350"/>
                <a:gd name="connsiteX223" fmla="*/ 797719 w 2893219"/>
                <a:gd name="connsiteY223" fmla="*/ 1654969 h 1657350"/>
                <a:gd name="connsiteX224" fmla="*/ 814387 w 2893219"/>
                <a:gd name="connsiteY224" fmla="*/ 1638300 h 1657350"/>
                <a:gd name="connsiteX225" fmla="*/ 816769 w 2893219"/>
                <a:gd name="connsiteY225" fmla="*/ 1595438 h 1657350"/>
                <a:gd name="connsiteX226" fmla="*/ 833437 w 2893219"/>
                <a:gd name="connsiteY226" fmla="*/ 1578769 h 1657350"/>
                <a:gd name="connsiteX227" fmla="*/ 869156 w 2893219"/>
                <a:gd name="connsiteY227" fmla="*/ 1585913 h 1657350"/>
                <a:gd name="connsiteX228" fmla="*/ 900112 w 2893219"/>
                <a:gd name="connsiteY228" fmla="*/ 1557338 h 1657350"/>
                <a:gd name="connsiteX229" fmla="*/ 923925 w 2893219"/>
                <a:gd name="connsiteY229" fmla="*/ 1535907 h 1657350"/>
                <a:gd name="connsiteX230" fmla="*/ 947737 w 2893219"/>
                <a:gd name="connsiteY230" fmla="*/ 1535907 h 1657350"/>
                <a:gd name="connsiteX231" fmla="*/ 978694 w 2893219"/>
                <a:gd name="connsiteY231" fmla="*/ 1533525 h 1657350"/>
                <a:gd name="connsiteX232" fmla="*/ 997744 w 2893219"/>
                <a:gd name="connsiteY232" fmla="*/ 1493044 h 1657350"/>
                <a:gd name="connsiteX233" fmla="*/ 1004887 w 2893219"/>
                <a:gd name="connsiteY233" fmla="*/ 1462088 h 1657350"/>
                <a:gd name="connsiteX234" fmla="*/ 1019175 w 2893219"/>
                <a:gd name="connsiteY234" fmla="*/ 1452563 h 1657350"/>
                <a:gd name="connsiteX235" fmla="*/ 1031081 w 2893219"/>
                <a:gd name="connsiteY235" fmla="*/ 1452563 h 1657350"/>
                <a:gd name="connsiteX236" fmla="*/ 1054894 w 2893219"/>
                <a:gd name="connsiteY236" fmla="*/ 1445419 h 1657350"/>
                <a:gd name="connsiteX237" fmla="*/ 1088231 w 2893219"/>
                <a:gd name="connsiteY237" fmla="*/ 1402557 h 1657350"/>
                <a:gd name="connsiteX238" fmla="*/ 1052513 w 2893219"/>
                <a:gd name="connsiteY238" fmla="*/ 1383507 h 1657350"/>
                <a:gd name="connsiteX239" fmla="*/ 1092994 w 2893219"/>
                <a:gd name="connsiteY239" fmla="*/ 1371600 h 1657350"/>
                <a:gd name="connsiteX240" fmla="*/ 1121569 w 2893219"/>
                <a:gd name="connsiteY240" fmla="*/ 1371600 h 1657350"/>
                <a:gd name="connsiteX241" fmla="*/ 1138237 w 2893219"/>
                <a:gd name="connsiteY241" fmla="*/ 1383507 h 1657350"/>
                <a:gd name="connsiteX242" fmla="*/ 1188244 w 2893219"/>
                <a:gd name="connsiteY242" fmla="*/ 1381125 h 1657350"/>
                <a:gd name="connsiteX243" fmla="*/ 1202531 w 2893219"/>
                <a:gd name="connsiteY243" fmla="*/ 1393032 h 1657350"/>
                <a:gd name="connsiteX244" fmla="*/ 1257300 w 2893219"/>
                <a:gd name="connsiteY244" fmla="*/ 1393032 h 1657350"/>
                <a:gd name="connsiteX245" fmla="*/ 1259681 w 2893219"/>
                <a:gd name="connsiteY245" fmla="*/ 1409700 h 1657350"/>
                <a:gd name="connsiteX246" fmla="*/ 1285875 w 2893219"/>
                <a:gd name="connsiteY246" fmla="*/ 1385888 h 1657350"/>
                <a:gd name="connsiteX247" fmla="*/ 1319212 w 2893219"/>
                <a:gd name="connsiteY247" fmla="*/ 1423988 h 1657350"/>
                <a:gd name="connsiteX248" fmla="*/ 1371600 w 2893219"/>
                <a:gd name="connsiteY248" fmla="*/ 1454944 h 1657350"/>
                <a:gd name="connsiteX249" fmla="*/ 1419225 w 2893219"/>
                <a:gd name="connsiteY249" fmla="*/ 1490663 h 1657350"/>
                <a:gd name="connsiteX250" fmla="*/ 1431131 w 2893219"/>
                <a:gd name="connsiteY250" fmla="*/ 1547813 h 1657350"/>
                <a:gd name="connsiteX251" fmla="*/ 1495425 w 2893219"/>
                <a:gd name="connsiteY251" fmla="*/ 1552575 h 1657350"/>
                <a:gd name="connsiteX252" fmla="*/ 1490662 w 2893219"/>
                <a:gd name="connsiteY252" fmla="*/ 1595438 h 1657350"/>
                <a:gd name="connsiteX253" fmla="*/ 1504950 w 2893219"/>
                <a:gd name="connsiteY253" fmla="*/ 1612107 h 1657350"/>
                <a:gd name="connsiteX254" fmla="*/ 1552575 w 2893219"/>
                <a:gd name="connsiteY254" fmla="*/ 1614488 h 1657350"/>
                <a:gd name="connsiteX255" fmla="*/ 1581150 w 2893219"/>
                <a:gd name="connsiteY255" fmla="*/ 1604963 h 1657350"/>
                <a:gd name="connsiteX256" fmla="*/ 1600200 w 2893219"/>
                <a:gd name="connsiteY256" fmla="*/ 1616869 h 1657350"/>
                <a:gd name="connsiteX257" fmla="*/ 1616869 w 2893219"/>
                <a:gd name="connsiteY257" fmla="*/ 1638300 h 1657350"/>
                <a:gd name="connsiteX258" fmla="*/ 1681162 w 2893219"/>
                <a:gd name="connsiteY258" fmla="*/ 1638300 h 1657350"/>
                <a:gd name="connsiteX259" fmla="*/ 1719262 w 2893219"/>
                <a:gd name="connsiteY259" fmla="*/ 1650207 h 1657350"/>
                <a:gd name="connsiteX0" fmla="*/ 1719262 w 2893219"/>
                <a:gd name="connsiteY0" fmla="*/ 1650207 h 1657350"/>
                <a:gd name="connsiteX1" fmla="*/ 1781175 w 2893219"/>
                <a:gd name="connsiteY1" fmla="*/ 1578769 h 1657350"/>
                <a:gd name="connsiteX2" fmla="*/ 1774031 w 2893219"/>
                <a:gd name="connsiteY2" fmla="*/ 1538288 h 1657350"/>
                <a:gd name="connsiteX3" fmla="*/ 1828800 w 2893219"/>
                <a:gd name="connsiteY3" fmla="*/ 1457325 h 1657350"/>
                <a:gd name="connsiteX4" fmla="*/ 1881187 w 2893219"/>
                <a:gd name="connsiteY4" fmla="*/ 1457325 h 1657350"/>
                <a:gd name="connsiteX5" fmla="*/ 1888331 w 2893219"/>
                <a:gd name="connsiteY5" fmla="*/ 1393032 h 1657350"/>
                <a:gd name="connsiteX6" fmla="*/ 1897856 w 2893219"/>
                <a:gd name="connsiteY6" fmla="*/ 1362075 h 1657350"/>
                <a:gd name="connsiteX7" fmla="*/ 1881187 w 2893219"/>
                <a:gd name="connsiteY7" fmla="*/ 1338263 h 1657350"/>
                <a:gd name="connsiteX8" fmla="*/ 1912144 w 2893219"/>
                <a:gd name="connsiteY8" fmla="*/ 1312069 h 1657350"/>
                <a:gd name="connsiteX9" fmla="*/ 1893094 w 2893219"/>
                <a:gd name="connsiteY9" fmla="*/ 1271588 h 1657350"/>
                <a:gd name="connsiteX10" fmla="*/ 1924050 w 2893219"/>
                <a:gd name="connsiteY10" fmla="*/ 1243013 h 1657350"/>
                <a:gd name="connsiteX11" fmla="*/ 1916906 w 2893219"/>
                <a:gd name="connsiteY11" fmla="*/ 1221582 h 1657350"/>
                <a:gd name="connsiteX12" fmla="*/ 1940719 w 2893219"/>
                <a:gd name="connsiteY12" fmla="*/ 1178719 h 1657350"/>
                <a:gd name="connsiteX13" fmla="*/ 1997869 w 2893219"/>
                <a:gd name="connsiteY13" fmla="*/ 1181100 h 1657350"/>
                <a:gd name="connsiteX14" fmla="*/ 2035969 w 2893219"/>
                <a:gd name="connsiteY14" fmla="*/ 1197769 h 1657350"/>
                <a:gd name="connsiteX15" fmla="*/ 2064544 w 2893219"/>
                <a:gd name="connsiteY15" fmla="*/ 1183482 h 1657350"/>
                <a:gd name="connsiteX16" fmla="*/ 2097881 w 2893219"/>
                <a:gd name="connsiteY16" fmla="*/ 1195388 h 1657350"/>
                <a:gd name="connsiteX17" fmla="*/ 2133600 w 2893219"/>
                <a:gd name="connsiteY17" fmla="*/ 1190625 h 1657350"/>
                <a:gd name="connsiteX18" fmla="*/ 2174081 w 2893219"/>
                <a:gd name="connsiteY18" fmla="*/ 1190625 h 1657350"/>
                <a:gd name="connsiteX19" fmla="*/ 2183606 w 2893219"/>
                <a:gd name="connsiteY19" fmla="*/ 1223963 h 1657350"/>
                <a:gd name="connsiteX20" fmla="*/ 2233612 w 2893219"/>
                <a:gd name="connsiteY20" fmla="*/ 1212057 h 1657350"/>
                <a:gd name="connsiteX21" fmla="*/ 2271712 w 2893219"/>
                <a:gd name="connsiteY21" fmla="*/ 1212057 h 1657350"/>
                <a:gd name="connsiteX22" fmla="*/ 2328862 w 2893219"/>
                <a:gd name="connsiteY22" fmla="*/ 1190625 h 1657350"/>
                <a:gd name="connsiteX23" fmla="*/ 2352675 w 2893219"/>
                <a:gd name="connsiteY23" fmla="*/ 1197769 h 1657350"/>
                <a:gd name="connsiteX24" fmla="*/ 2376487 w 2893219"/>
                <a:gd name="connsiteY24" fmla="*/ 1226344 h 1657350"/>
                <a:gd name="connsiteX25" fmla="*/ 2426494 w 2893219"/>
                <a:gd name="connsiteY25" fmla="*/ 1226344 h 1657350"/>
                <a:gd name="connsiteX26" fmla="*/ 2445544 w 2893219"/>
                <a:gd name="connsiteY26" fmla="*/ 1221582 h 1657350"/>
                <a:gd name="connsiteX27" fmla="*/ 2488406 w 2893219"/>
                <a:gd name="connsiteY27" fmla="*/ 1252538 h 1657350"/>
                <a:gd name="connsiteX28" fmla="*/ 2500312 w 2893219"/>
                <a:gd name="connsiteY28" fmla="*/ 1228725 h 1657350"/>
                <a:gd name="connsiteX29" fmla="*/ 2512219 w 2893219"/>
                <a:gd name="connsiteY29" fmla="*/ 1204913 h 1657350"/>
                <a:gd name="connsiteX30" fmla="*/ 2597944 w 2893219"/>
                <a:gd name="connsiteY30" fmla="*/ 1133475 h 1657350"/>
                <a:gd name="connsiteX31" fmla="*/ 2636044 w 2893219"/>
                <a:gd name="connsiteY31" fmla="*/ 1135857 h 1657350"/>
                <a:gd name="connsiteX32" fmla="*/ 2676525 w 2893219"/>
                <a:gd name="connsiteY32" fmla="*/ 1181100 h 1657350"/>
                <a:gd name="connsiteX33" fmla="*/ 2709862 w 2893219"/>
                <a:gd name="connsiteY33" fmla="*/ 1173957 h 1657350"/>
                <a:gd name="connsiteX34" fmla="*/ 2736056 w 2893219"/>
                <a:gd name="connsiteY34" fmla="*/ 1150144 h 1657350"/>
                <a:gd name="connsiteX35" fmla="*/ 2867025 w 2893219"/>
                <a:gd name="connsiteY35" fmla="*/ 1073944 h 1657350"/>
                <a:gd name="connsiteX36" fmla="*/ 2857500 w 2893219"/>
                <a:gd name="connsiteY36" fmla="*/ 1064419 h 1657350"/>
                <a:gd name="connsiteX37" fmla="*/ 2893219 w 2893219"/>
                <a:gd name="connsiteY37" fmla="*/ 1023938 h 1657350"/>
                <a:gd name="connsiteX38" fmla="*/ 2859881 w 2893219"/>
                <a:gd name="connsiteY38" fmla="*/ 1004888 h 1657350"/>
                <a:gd name="connsiteX39" fmla="*/ 2826544 w 2893219"/>
                <a:gd name="connsiteY39" fmla="*/ 995363 h 1657350"/>
                <a:gd name="connsiteX40" fmla="*/ 2805112 w 2893219"/>
                <a:gd name="connsiteY40" fmla="*/ 973932 h 1657350"/>
                <a:gd name="connsiteX41" fmla="*/ 2786062 w 2893219"/>
                <a:gd name="connsiteY41" fmla="*/ 969169 h 1657350"/>
                <a:gd name="connsiteX42" fmla="*/ 2747962 w 2893219"/>
                <a:gd name="connsiteY42" fmla="*/ 952500 h 1657350"/>
                <a:gd name="connsiteX43" fmla="*/ 2731294 w 2893219"/>
                <a:gd name="connsiteY43" fmla="*/ 926307 h 1657350"/>
                <a:gd name="connsiteX44" fmla="*/ 2726531 w 2893219"/>
                <a:gd name="connsiteY44" fmla="*/ 881063 h 1657350"/>
                <a:gd name="connsiteX45" fmla="*/ 2724150 w 2893219"/>
                <a:gd name="connsiteY45" fmla="*/ 859632 h 1657350"/>
                <a:gd name="connsiteX46" fmla="*/ 2705100 w 2893219"/>
                <a:gd name="connsiteY46" fmla="*/ 838200 h 1657350"/>
                <a:gd name="connsiteX47" fmla="*/ 2686050 w 2893219"/>
                <a:gd name="connsiteY47" fmla="*/ 823913 h 1657350"/>
                <a:gd name="connsiteX48" fmla="*/ 2674144 w 2893219"/>
                <a:gd name="connsiteY48" fmla="*/ 812007 h 1657350"/>
                <a:gd name="connsiteX49" fmla="*/ 2657475 w 2893219"/>
                <a:gd name="connsiteY49" fmla="*/ 783432 h 1657350"/>
                <a:gd name="connsiteX50" fmla="*/ 2628900 w 2893219"/>
                <a:gd name="connsiteY50" fmla="*/ 804863 h 1657350"/>
                <a:gd name="connsiteX51" fmla="*/ 2607469 w 2893219"/>
                <a:gd name="connsiteY51" fmla="*/ 804863 h 1657350"/>
                <a:gd name="connsiteX52" fmla="*/ 2586037 w 2893219"/>
                <a:gd name="connsiteY52" fmla="*/ 795338 h 1657350"/>
                <a:gd name="connsiteX53" fmla="*/ 2555081 w 2893219"/>
                <a:gd name="connsiteY53" fmla="*/ 771525 h 1657350"/>
                <a:gd name="connsiteX54" fmla="*/ 2538412 w 2893219"/>
                <a:gd name="connsiteY54" fmla="*/ 752475 h 1657350"/>
                <a:gd name="connsiteX55" fmla="*/ 2538412 w 2893219"/>
                <a:gd name="connsiteY55" fmla="*/ 752475 h 1657350"/>
                <a:gd name="connsiteX56" fmla="*/ 2509837 w 2893219"/>
                <a:gd name="connsiteY56" fmla="*/ 738188 h 1657350"/>
                <a:gd name="connsiteX57" fmla="*/ 2488406 w 2893219"/>
                <a:gd name="connsiteY57" fmla="*/ 719138 h 1657350"/>
                <a:gd name="connsiteX58" fmla="*/ 2459831 w 2893219"/>
                <a:gd name="connsiteY58" fmla="*/ 740569 h 1657350"/>
                <a:gd name="connsiteX59" fmla="*/ 2438400 w 2893219"/>
                <a:gd name="connsiteY59" fmla="*/ 752475 h 1657350"/>
                <a:gd name="connsiteX60" fmla="*/ 2402681 w 2893219"/>
                <a:gd name="connsiteY60" fmla="*/ 719138 h 1657350"/>
                <a:gd name="connsiteX61" fmla="*/ 2369344 w 2893219"/>
                <a:gd name="connsiteY61" fmla="*/ 685800 h 1657350"/>
                <a:gd name="connsiteX62" fmla="*/ 2362200 w 2893219"/>
                <a:gd name="connsiteY62" fmla="*/ 657225 h 1657350"/>
                <a:gd name="connsiteX63" fmla="*/ 2362200 w 2893219"/>
                <a:gd name="connsiteY63" fmla="*/ 657225 h 1657350"/>
                <a:gd name="connsiteX64" fmla="*/ 2338387 w 2893219"/>
                <a:gd name="connsiteY64" fmla="*/ 623888 h 1657350"/>
                <a:gd name="connsiteX65" fmla="*/ 2316956 w 2893219"/>
                <a:gd name="connsiteY65" fmla="*/ 661988 h 1657350"/>
                <a:gd name="connsiteX66" fmla="*/ 2312194 w 2893219"/>
                <a:gd name="connsiteY66" fmla="*/ 688182 h 1657350"/>
                <a:gd name="connsiteX67" fmla="*/ 2274094 w 2893219"/>
                <a:gd name="connsiteY67" fmla="*/ 709613 h 1657350"/>
                <a:gd name="connsiteX68" fmla="*/ 2257425 w 2893219"/>
                <a:gd name="connsiteY68" fmla="*/ 728663 h 1657350"/>
                <a:gd name="connsiteX69" fmla="*/ 2226469 w 2893219"/>
                <a:gd name="connsiteY69" fmla="*/ 735807 h 1657350"/>
                <a:gd name="connsiteX70" fmla="*/ 2228850 w 2893219"/>
                <a:gd name="connsiteY70" fmla="*/ 778669 h 1657350"/>
                <a:gd name="connsiteX71" fmla="*/ 2157412 w 2893219"/>
                <a:gd name="connsiteY71" fmla="*/ 778669 h 1657350"/>
                <a:gd name="connsiteX72" fmla="*/ 2090737 w 2893219"/>
                <a:gd name="connsiteY72" fmla="*/ 776288 h 1657350"/>
                <a:gd name="connsiteX73" fmla="*/ 2040731 w 2893219"/>
                <a:gd name="connsiteY73" fmla="*/ 807244 h 1657350"/>
                <a:gd name="connsiteX74" fmla="*/ 2019300 w 2893219"/>
                <a:gd name="connsiteY74" fmla="*/ 785813 h 1657350"/>
                <a:gd name="connsiteX75" fmla="*/ 1966912 w 2893219"/>
                <a:gd name="connsiteY75" fmla="*/ 754857 h 1657350"/>
                <a:gd name="connsiteX76" fmla="*/ 1933575 w 2893219"/>
                <a:gd name="connsiteY76" fmla="*/ 726282 h 1657350"/>
                <a:gd name="connsiteX77" fmla="*/ 1926431 w 2893219"/>
                <a:gd name="connsiteY77" fmla="*/ 695325 h 1657350"/>
                <a:gd name="connsiteX78" fmla="*/ 1907381 w 2893219"/>
                <a:gd name="connsiteY78" fmla="*/ 676275 h 1657350"/>
                <a:gd name="connsiteX79" fmla="*/ 1876425 w 2893219"/>
                <a:gd name="connsiteY79" fmla="*/ 676275 h 1657350"/>
                <a:gd name="connsiteX80" fmla="*/ 1864519 w 2893219"/>
                <a:gd name="connsiteY80" fmla="*/ 695325 h 1657350"/>
                <a:gd name="connsiteX81" fmla="*/ 1854994 w 2893219"/>
                <a:gd name="connsiteY81" fmla="*/ 695325 h 1657350"/>
                <a:gd name="connsiteX82" fmla="*/ 1826419 w 2893219"/>
                <a:gd name="connsiteY82" fmla="*/ 666750 h 1657350"/>
                <a:gd name="connsiteX83" fmla="*/ 1781175 w 2893219"/>
                <a:gd name="connsiteY83" fmla="*/ 657225 h 1657350"/>
                <a:gd name="connsiteX84" fmla="*/ 1740694 w 2893219"/>
                <a:gd name="connsiteY84" fmla="*/ 664369 h 1657350"/>
                <a:gd name="connsiteX85" fmla="*/ 1712119 w 2893219"/>
                <a:gd name="connsiteY85" fmla="*/ 669132 h 1657350"/>
                <a:gd name="connsiteX86" fmla="*/ 1693069 w 2893219"/>
                <a:gd name="connsiteY86" fmla="*/ 681038 h 1657350"/>
                <a:gd name="connsiteX87" fmla="*/ 1666875 w 2893219"/>
                <a:gd name="connsiteY87" fmla="*/ 676275 h 1657350"/>
                <a:gd name="connsiteX88" fmla="*/ 1631156 w 2893219"/>
                <a:gd name="connsiteY88" fmla="*/ 654844 h 1657350"/>
                <a:gd name="connsiteX89" fmla="*/ 1604962 w 2893219"/>
                <a:gd name="connsiteY89" fmla="*/ 640557 h 1657350"/>
                <a:gd name="connsiteX90" fmla="*/ 1566862 w 2893219"/>
                <a:gd name="connsiteY90" fmla="*/ 640557 h 1657350"/>
                <a:gd name="connsiteX91" fmla="*/ 1538287 w 2893219"/>
                <a:gd name="connsiteY91" fmla="*/ 635794 h 1657350"/>
                <a:gd name="connsiteX92" fmla="*/ 1526381 w 2893219"/>
                <a:gd name="connsiteY92" fmla="*/ 614363 h 1657350"/>
                <a:gd name="connsiteX93" fmla="*/ 1507331 w 2893219"/>
                <a:gd name="connsiteY93" fmla="*/ 590550 h 1657350"/>
                <a:gd name="connsiteX94" fmla="*/ 1493044 w 2893219"/>
                <a:gd name="connsiteY94" fmla="*/ 581025 h 1657350"/>
                <a:gd name="connsiteX95" fmla="*/ 1471612 w 2893219"/>
                <a:gd name="connsiteY95" fmla="*/ 583407 h 1657350"/>
                <a:gd name="connsiteX96" fmla="*/ 1457325 w 2893219"/>
                <a:gd name="connsiteY96" fmla="*/ 602457 h 1657350"/>
                <a:gd name="connsiteX97" fmla="*/ 1457325 w 2893219"/>
                <a:gd name="connsiteY97" fmla="*/ 602457 h 1657350"/>
                <a:gd name="connsiteX98" fmla="*/ 1407319 w 2893219"/>
                <a:gd name="connsiteY98" fmla="*/ 609600 h 1657350"/>
                <a:gd name="connsiteX99" fmla="*/ 1385887 w 2893219"/>
                <a:gd name="connsiteY99" fmla="*/ 611982 h 1657350"/>
                <a:gd name="connsiteX100" fmla="*/ 1345406 w 2893219"/>
                <a:gd name="connsiteY100" fmla="*/ 623888 h 1657350"/>
                <a:gd name="connsiteX101" fmla="*/ 1333500 w 2893219"/>
                <a:gd name="connsiteY101" fmla="*/ 633413 h 1657350"/>
                <a:gd name="connsiteX102" fmla="*/ 1331119 w 2893219"/>
                <a:gd name="connsiteY102" fmla="*/ 571500 h 1657350"/>
                <a:gd name="connsiteX103" fmla="*/ 1326356 w 2893219"/>
                <a:gd name="connsiteY103" fmla="*/ 533400 h 1657350"/>
                <a:gd name="connsiteX104" fmla="*/ 1319212 w 2893219"/>
                <a:gd name="connsiteY104" fmla="*/ 521494 h 1657350"/>
                <a:gd name="connsiteX105" fmla="*/ 1283494 w 2893219"/>
                <a:gd name="connsiteY105" fmla="*/ 516732 h 1657350"/>
                <a:gd name="connsiteX106" fmla="*/ 1252537 w 2893219"/>
                <a:gd name="connsiteY106" fmla="*/ 502444 h 1657350"/>
                <a:gd name="connsiteX107" fmla="*/ 1231106 w 2893219"/>
                <a:gd name="connsiteY107" fmla="*/ 466725 h 1657350"/>
                <a:gd name="connsiteX108" fmla="*/ 1226344 w 2893219"/>
                <a:gd name="connsiteY108" fmla="*/ 438150 h 1657350"/>
                <a:gd name="connsiteX109" fmla="*/ 1259681 w 2893219"/>
                <a:gd name="connsiteY109" fmla="*/ 409575 h 1657350"/>
                <a:gd name="connsiteX110" fmla="*/ 1223962 w 2893219"/>
                <a:gd name="connsiteY110" fmla="*/ 373857 h 1657350"/>
                <a:gd name="connsiteX111" fmla="*/ 1200150 w 2893219"/>
                <a:gd name="connsiteY111" fmla="*/ 369094 h 1657350"/>
                <a:gd name="connsiteX112" fmla="*/ 1193006 w 2893219"/>
                <a:gd name="connsiteY112" fmla="*/ 357188 h 1657350"/>
                <a:gd name="connsiteX113" fmla="*/ 1157287 w 2893219"/>
                <a:gd name="connsiteY113" fmla="*/ 354807 h 1657350"/>
                <a:gd name="connsiteX114" fmla="*/ 1131094 w 2893219"/>
                <a:gd name="connsiteY114" fmla="*/ 347663 h 1657350"/>
                <a:gd name="connsiteX115" fmla="*/ 1119187 w 2893219"/>
                <a:gd name="connsiteY115" fmla="*/ 330994 h 1657350"/>
                <a:gd name="connsiteX116" fmla="*/ 1095375 w 2893219"/>
                <a:gd name="connsiteY116" fmla="*/ 340519 h 1657350"/>
                <a:gd name="connsiteX117" fmla="*/ 1088231 w 2893219"/>
                <a:gd name="connsiteY117" fmla="*/ 316707 h 1657350"/>
                <a:gd name="connsiteX118" fmla="*/ 1040606 w 2893219"/>
                <a:gd name="connsiteY118" fmla="*/ 328613 h 1657350"/>
                <a:gd name="connsiteX119" fmla="*/ 1052512 w 2893219"/>
                <a:gd name="connsiteY119" fmla="*/ 357188 h 1657350"/>
                <a:gd name="connsiteX120" fmla="*/ 1038225 w 2893219"/>
                <a:gd name="connsiteY120" fmla="*/ 378619 h 1657350"/>
                <a:gd name="connsiteX121" fmla="*/ 1031081 w 2893219"/>
                <a:gd name="connsiteY121" fmla="*/ 381000 h 1657350"/>
                <a:gd name="connsiteX122" fmla="*/ 1000125 w 2893219"/>
                <a:gd name="connsiteY122" fmla="*/ 361950 h 1657350"/>
                <a:gd name="connsiteX123" fmla="*/ 973931 w 2893219"/>
                <a:gd name="connsiteY123" fmla="*/ 385763 h 1657350"/>
                <a:gd name="connsiteX124" fmla="*/ 950119 w 2893219"/>
                <a:gd name="connsiteY124" fmla="*/ 404813 h 1657350"/>
                <a:gd name="connsiteX125" fmla="*/ 921544 w 2893219"/>
                <a:gd name="connsiteY125" fmla="*/ 428625 h 1657350"/>
                <a:gd name="connsiteX126" fmla="*/ 888206 w 2893219"/>
                <a:gd name="connsiteY126" fmla="*/ 411957 h 1657350"/>
                <a:gd name="connsiteX127" fmla="*/ 871537 w 2893219"/>
                <a:gd name="connsiteY127" fmla="*/ 409575 h 1657350"/>
                <a:gd name="connsiteX128" fmla="*/ 862012 w 2893219"/>
                <a:gd name="connsiteY128" fmla="*/ 411957 h 1657350"/>
                <a:gd name="connsiteX129" fmla="*/ 847725 w 2893219"/>
                <a:gd name="connsiteY129" fmla="*/ 392907 h 1657350"/>
                <a:gd name="connsiteX130" fmla="*/ 826294 w 2893219"/>
                <a:gd name="connsiteY130" fmla="*/ 385763 h 1657350"/>
                <a:gd name="connsiteX131" fmla="*/ 823912 w 2893219"/>
                <a:gd name="connsiteY131" fmla="*/ 354807 h 1657350"/>
                <a:gd name="connsiteX132" fmla="*/ 826294 w 2893219"/>
                <a:gd name="connsiteY132" fmla="*/ 330994 h 1657350"/>
                <a:gd name="connsiteX133" fmla="*/ 831056 w 2893219"/>
                <a:gd name="connsiteY133" fmla="*/ 319088 h 1657350"/>
                <a:gd name="connsiteX134" fmla="*/ 800100 w 2893219"/>
                <a:gd name="connsiteY134" fmla="*/ 295275 h 1657350"/>
                <a:gd name="connsiteX135" fmla="*/ 778669 w 2893219"/>
                <a:gd name="connsiteY135" fmla="*/ 304800 h 1657350"/>
                <a:gd name="connsiteX136" fmla="*/ 745331 w 2893219"/>
                <a:gd name="connsiteY136" fmla="*/ 288132 h 1657350"/>
                <a:gd name="connsiteX137" fmla="*/ 711994 w 2893219"/>
                <a:gd name="connsiteY137" fmla="*/ 304800 h 1657350"/>
                <a:gd name="connsiteX138" fmla="*/ 664369 w 2893219"/>
                <a:gd name="connsiteY138" fmla="*/ 302419 h 1657350"/>
                <a:gd name="connsiteX139" fmla="*/ 628650 w 2893219"/>
                <a:gd name="connsiteY139" fmla="*/ 314325 h 1657350"/>
                <a:gd name="connsiteX140" fmla="*/ 600075 w 2893219"/>
                <a:gd name="connsiteY140" fmla="*/ 328613 h 1657350"/>
                <a:gd name="connsiteX141" fmla="*/ 571500 w 2893219"/>
                <a:gd name="connsiteY141" fmla="*/ 328613 h 1657350"/>
                <a:gd name="connsiteX142" fmla="*/ 547687 w 2893219"/>
                <a:gd name="connsiteY142" fmla="*/ 345282 h 1657350"/>
                <a:gd name="connsiteX143" fmla="*/ 519112 w 2893219"/>
                <a:gd name="connsiteY143" fmla="*/ 345282 h 1657350"/>
                <a:gd name="connsiteX144" fmla="*/ 488156 w 2893219"/>
                <a:gd name="connsiteY144" fmla="*/ 366713 h 1657350"/>
                <a:gd name="connsiteX145" fmla="*/ 454819 w 2893219"/>
                <a:gd name="connsiteY145" fmla="*/ 366713 h 1657350"/>
                <a:gd name="connsiteX146" fmla="*/ 454819 w 2893219"/>
                <a:gd name="connsiteY146" fmla="*/ 333375 h 1657350"/>
                <a:gd name="connsiteX147" fmla="*/ 447675 w 2893219"/>
                <a:gd name="connsiteY147" fmla="*/ 311944 h 1657350"/>
                <a:gd name="connsiteX148" fmla="*/ 416719 w 2893219"/>
                <a:gd name="connsiteY148" fmla="*/ 316707 h 1657350"/>
                <a:gd name="connsiteX149" fmla="*/ 392906 w 2893219"/>
                <a:gd name="connsiteY149" fmla="*/ 319088 h 1657350"/>
                <a:gd name="connsiteX150" fmla="*/ 357187 w 2893219"/>
                <a:gd name="connsiteY150" fmla="*/ 295275 h 1657350"/>
                <a:gd name="connsiteX151" fmla="*/ 361950 w 2893219"/>
                <a:gd name="connsiteY151" fmla="*/ 280988 h 1657350"/>
                <a:gd name="connsiteX152" fmla="*/ 388144 w 2893219"/>
                <a:gd name="connsiteY152" fmla="*/ 259557 h 1657350"/>
                <a:gd name="connsiteX153" fmla="*/ 371475 w 2893219"/>
                <a:gd name="connsiteY153" fmla="*/ 211932 h 1657350"/>
                <a:gd name="connsiteX154" fmla="*/ 383381 w 2893219"/>
                <a:gd name="connsiteY154" fmla="*/ 188119 h 1657350"/>
                <a:gd name="connsiteX155" fmla="*/ 385762 w 2893219"/>
                <a:gd name="connsiteY155" fmla="*/ 147638 h 1657350"/>
                <a:gd name="connsiteX156" fmla="*/ 385762 w 2893219"/>
                <a:gd name="connsiteY156" fmla="*/ 114300 h 1657350"/>
                <a:gd name="connsiteX157" fmla="*/ 369094 w 2893219"/>
                <a:gd name="connsiteY157" fmla="*/ 107157 h 1657350"/>
                <a:gd name="connsiteX158" fmla="*/ 345281 w 2893219"/>
                <a:gd name="connsiteY158" fmla="*/ 100013 h 1657350"/>
                <a:gd name="connsiteX159" fmla="*/ 333375 w 2893219"/>
                <a:gd name="connsiteY159" fmla="*/ 83344 h 1657350"/>
                <a:gd name="connsiteX160" fmla="*/ 335756 w 2893219"/>
                <a:gd name="connsiteY160" fmla="*/ 57150 h 1657350"/>
                <a:gd name="connsiteX161" fmla="*/ 319087 w 2893219"/>
                <a:gd name="connsiteY161" fmla="*/ 35719 h 1657350"/>
                <a:gd name="connsiteX162" fmla="*/ 288131 w 2893219"/>
                <a:gd name="connsiteY162" fmla="*/ 0 h 1657350"/>
                <a:gd name="connsiteX163" fmla="*/ 252412 w 2893219"/>
                <a:gd name="connsiteY163" fmla="*/ 28575 h 1657350"/>
                <a:gd name="connsiteX164" fmla="*/ 235744 w 2893219"/>
                <a:gd name="connsiteY164" fmla="*/ 73819 h 1657350"/>
                <a:gd name="connsiteX165" fmla="*/ 219075 w 2893219"/>
                <a:gd name="connsiteY165" fmla="*/ 109538 h 1657350"/>
                <a:gd name="connsiteX166" fmla="*/ 223837 w 2893219"/>
                <a:gd name="connsiteY166" fmla="*/ 128588 h 1657350"/>
                <a:gd name="connsiteX167" fmla="*/ 192881 w 2893219"/>
                <a:gd name="connsiteY167" fmla="*/ 152400 h 1657350"/>
                <a:gd name="connsiteX168" fmla="*/ 169069 w 2893219"/>
                <a:gd name="connsiteY168" fmla="*/ 178594 h 1657350"/>
                <a:gd name="connsiteX169" fmla="*/ 161925 w 2893219"/>
                <a:gd name="connsiteY169" fmla="*/ 202407 h 1657350"/>
                <a:gd name="connsiteX170" fmla="*/ 138112 w 2893219"/>
                <a:gd name="connsiteY170" fmla="*/ 214313 h 1657350"/>
                <a:gd name="connsiteX171" fmla="*/ 116681 w 2893219"/>
                <a:gd name="connsiteY171" fmla="*/ 164307 h 1657350"/>
                <a:gd name="connsiteX172" fmla="*/ 90487 w 2893219"/>
                <a:gd name="connsiteY172" fmla="*/ 188119 h 1657350"/>
                <a:gd name="connsiteX173" fmla="*/ 61913 w 2893219"/>
                <a:gd name="connsiteY173" fmla="*/ 211932 h 1657350"/>
                <a:gd name="connsiteX174" fmla="*/ 35719 w 2893219"/>
                <a:gd name="connsiteY174" fmla="*/ 242888 h 1657350"/>
                <a:gd name="connsiteX175" fmla="*/ 42862 w 2893219"/>
                <a:gd name="connsiteY175" fmla="*/ 280988 h 1657350"/>
                <a:gd name="connsiteX176" fmla="*/ 33337 w 2893219"/>
                <a:gd name="connsiteY176" fmla="*/ 321469 h 1657350"/>
                <a:gd name="connsiteX177" fmla="*/ 30956 w 2893219"/>
                <a:gd name="connsiteY177" fmla="*/ 340519 h 1657350"/>
                <a:gd name="connsiteX178" fmla="*/ 28575 w 2893219"/>
                <a:gd name="connsiteY178" fmla="*/ 385763 h 1657350"/>
                <a:gd name="connsiteX179" fmla="*/ 69056 w 2893219"/>
                <a:gd name="connsiteY179" fmla="*/ 421482 h 1657350"/>
                <a:gd name="connsiteX180" fmla="*/ 26194 w 2893219"/>
                <a:gd name="connsiteY180" fmla="*/ 471488 h 1657350"/>
                <a:gd name="connsiteX181" fmla="*/ 26194 w 2893219"/>
                <a:gd name="connsiteY181" fmla="*/ 502444 h 1657350"/>
                <a:gd name="connsiteX182" fmla="*/ 19050 w 2893219"/>
                <a:gd name="connsiteY182" fmla="*/ 542925 h 1657350"/>
                <a:gd name="connsiteX183" fmla="*/ 9525 w 2893219"/>
                <a:gd name="connsiteY183" fmla="*/ 590550 h 1657350"/>
                <a:gd name="connsiteX184" fmla="*/ 11906 w 2893219"/>
                <a:gd name="connsiteY184" fmla="*/ 614363 h 1657350"/>
                <a:gd name="connsiteX185" fmla="*/ 0 w 2893219"/>
                <a:gd name="connsiteY185" fmla="*/ 657225 h 1657350"/>
                <a:gd name="connsiteX186" fmla="*/ 0 w 2893219"/>
                <a:gd name="connsiteY186" fmla="*/ 681038 h 1657350"/>
                <a:gd name="connsiteX187" fmla="*/ 11906 w 2893219"/>
                <a:gd name="connsiteY187" fmla="*/ 711994 h 1657350"/>
                <a:gd name="connsiteX188" fmla="*/ 16669 w 2893219"/>
                <a:gd name="connsiteY188" fmla="*/ 740569 h 1657350"/>
                <a:gd name="connsiteX189" fmla="*/ 19050 w 2893219"/>
                <a:gd name="connsiteY189" fmla="*/ 776288 h 1657350"/>
                <a:gd name="connsiteX190" fmla="*/ 30956 w 2893219"/>
                <a:gd name="connsiteY190" fmla="*/ 797719 h 1657350"/>
                <a:gd name="connsiteX191" fmla="*/ 33337 w 2893219"/>
                <a:gd name="connsiteY191" fmla="*/ 835819 h 1657350"/>
                <a:gd name="connsiteX192" fmla="*/ 19050 w 2893219"/>
                <a:gd name="connsiteY192" fmla="*/ 871538 h 1657350"/>
                <a:gd name="connsiteX193" fmla="*/ 11906 w 2893219"/>
                <a:gd name="connsiteY193" fmla="*/ 883444 h 1657350"/>
                <a:gd name="connsiteX194" fmla="*/ 19050 w 2893219"/>
                <a:gd name="connsiteY194" fmla="*/ 935832 h 1657350"/>
                <a:gd name="connsiteX195" fmla="*/ 76200 w 2893219"/>
                <a:gd name="connsiteY195" fmla="*/ 947738 h 1657350"/>
                <a:gd name="connsiteX196" fmla="*/ 71437 w 2893219"/>
                <a:gd name="connsiteY196" fmla="*/ 985838 h 1657350"/>
                <a:gd name="connsiteX197" fmla="*/ 121444 w 2893219"/>
                <a:gd name="connsiteY197" fmla="*/ 981075 h 1657350"/>
                <a:gd name="connsiteX198" fmla="*/ 173831 w 2893219"/>
                <a:gd name="connsiteY198" fmla="*/ 988219 h 1657350"/>
                <a:gd name="connsiteX199" fmla="*/ 200025 w 2893219"/>
                <a:gd name="connsiteY199" fmla="*/ 988219 h 1657350"/>
                <a:gd name="connsiteX200" fmla="*/ 261937 w 2893219"/>
                <a:gd name="connsiteY200" fmla="*/ 1038225 h 1657350"/>
                <a:gd name="connsiteX201" fmla="*/ 295275 w 2893219"/>
                <a:gd name="connsiteY201" fmla="*/ 1062038 h 1657350"/>
                <a:gd name="connsiteX202" fmla="*/ 323850 w 2893219"/>
                <a:gd name="connsiteY202" fmla="*/ 1062038 h 1657350"/>
                <a:gd name="connsiteX203" fmla="*/ 354806 w 2893219"/>
                <a:gd name="connsiteY203" fmla="*/ 1092994 h 1657350"/>
                <a:gd name="connsiteX204" fmla="*/ 385762 w 2893219"/>
                <a:gd name="connsiteY204" fmla="*/ 1140619 h 1657350"/>
                <a:gd name="connsiteX205" fmla="*/ 378619 w 2893219"/>
                <a:gd name="connsiteY205" fmla="*/ 1188244 h 1657350"/>
                <a:gd name="connsiteX206" fmla="*/ 402431 w 2893219"/>
                <a:gd name="connsiteY206" fmla="*/ 1240632 h 1657350"/>
                <a:gd name="connsiteX207" fmla="*/ 426244 w 2893219"/>
                <a:gd name="connsiteY207" fmla="*/ 1307307 h 1657350"/>
                <a:gd name="connsiteX208" fmla="*/ 440531 w 2893219"/>
                <a:gd name="connsiteY208" fmla="*/ 1326357 h 1657350"/>
                <a:gd name="connsiteX209" fmla="*/ 473869 w 2893219"/>
                <a:gd name="connsiteY209" fmla="*/ 1352550 h 1657350"/>
                <a:gd name="connsiteX210" fmla="*/ 481012 w 2893219"/>
                <a:gd name="connsiteY210" fmla="*/ 1390650 h 1657350"/>
                <a:gd name="connsiteX211" fmla="*/ 495300 w 2893219"/>
                <a:gd name="connsiteY211" fmla="*/ 1433513 h 1657350"/>
                <a:gd name="connsiteX212" fmla="*/ 497681 w 2893219"/>
                <a:gd name="connsiteY212" fmla="*/ 1476375 h 1657350"/>
                <a:gd name="connsiteX213" fmla="*/ 519112 w 2893219"/>
                <a:gd name="connsiteY213" fmla="*/ 1497807 h 1657350"/>
                <a:gd name="connsiteX214" fmla="*/ 561975 w 2893219"/>
                <a:gd name="connsiteY214" fmla="*/ 1502569 h 1657350"/>
                <a:gd name="connsiteX215" fmla="*/ 600075 w 2893219"/>
                <a:gd name="connsiteY215" fmla="*/ 1502569 h 1657350"/>
                <a:gd name="connsiteX216" fmla="*/ 638175 w 2893219"/>
                <a:gd name="connsiteY216" fmla="*/ 1528763 h 1657350"/>
                <a:gd name="connsiteX217" fmla="*/ 652462 w 2893219"/>
                <a:gd name="connsiteY217" fmla="*/ 1557338 h 1657350"/>
                <a:gd name="connsiteX218" fmla="*/ 657225 w 2893219"/>
                <a:gd name="connsiteY218" fmla="*/ 1595438 h 1657350"/>
                <a:gd name="connsiteX219" fmla="*/ 671512 w 2893219"/>
                <a:gd name="connsiteY219" fmla="*/ 1628775 h 1657350"/>
                <a:gd name="connsiteX220" fmla="*/ 700087 w 2893219"/>
                <a:gd name="connsiteY220" fmla="*/ 1645444 h 1657350"/>
                <a:gd name="connsiteX221" fmla="*/ 723900 w 2893219"/>
                <a:gd name="connsiteY221" fmla="*/ 1654969 h 1657350"/>
                <a:gd name="connsiteX222" fmla="*/ 754856 w 2893219"/>
                <a:gd name="connsiteY222" fmla="*/ 1657350 h 1657350"/>
                <a:gd name="connsiteX223" fmla="*/ 797719 w 2893219"/>
                <a:gd name="connsiteY223" fmla="*/ 1654969 h 1657350"/>
                <a:gd name="connsiteX224" fmla="*/ 814387 w 2893219"/>
                <a:gd name="connsiteY224" fmla="*/ 1638300 h 1657350"/>
                <a:gd name="connsiteX225" fmla="*/ 816769 w 2893219"/>
                <a:gd name="connsiteY225" fmla="*/ 1595438 h 1657350"/>
                <a:gd name="connsiteX226" fmla="*/ 840581 w 2893219"/>
                <a:gd name="connsiteY226" fmla="*/ 1588294 h 1657350"/>
                <a:gd name="connsiteX227" fmla="*/ 869156 w 2893219"/>
                <a:gd name="connsiteY227" fmla="*/ 1585913 h 1657350"/>
                <a:gd name="connsiteX228" fmla="*/ 900112 w 2893219"/>
                <a:gd name="connsiteY228" fmla="*/ 1557338 h 1657350"/>
                <a:gd name="connsiteX229" fmla="*/ 923925 w 2893219"/>
                <a:gd name="connsiteY229" fmla="*/ 1535907 h 1657350"/>
                <a:gd name="connsiteX230" fmla="*/ 947737 w 2893219"/>
                <a:gd name="connsiteY230" fmla="*/ 1535907 h 1657350"/>
                <a:gd name="connsiteX231" fmla="*/ 978694 w 2893219"/>
                <a:gd name="connsiteY231" fmla="*/ 1533525 h 1657350"/>
                <a:gd name="connsiteX232" fmla="*/ 997744 w 2893219"/>
                <a:gd name="connsiteY232" fmla="*/ 1493044 h 1657350"/>
                <a:gd name="connsiteX233" fmla="*/ 1004887 w 2893219"/>
                <a:gd name="connsiteY233" fmla="*/ 1462088 h 1657350"/>
                <a:gd name="connsiteX234" fmla="*/ 1019175 w 2893219"/>
                <a:gd name="connsiteY234" fmla="*/ 1452563 h 1657350"/>
                <a:gd name="connsiteX235" fmla="*/ 1031081 w 2893219"/>
                <a:gd name="connsiteY235" fmla="*/ 1452563 h 1657350"/>
                <a:gd name="connsiteX236" fmla="*/ 1054894 w 2893219"/>
                <a:gd name="connsiteY236" fmla="*/ 1445419 h 1657350"/>
                <a:gd name="connsiteX237" fmla="*/ 1088231 w 2893219"/>
                <a:gd name="connsiteY237" fmla="*/ 1402557 h 1657350"/>
                <a:gd name="connsiteX238" fmla="*/ 1052513 w 2893219"/>
                <a:gd name="connsiteY238" fmla="*/ 1383507 h 1657350"/>
                <a:gd name="connsiteX239" fmla="*/ 1092994 w 2893219"/>
                <a:gd name="connsiteY239" fmla="*/ 1371600 h 1657350"/>
                <a:gd name="connsiteX240" fmla="*/ 1121569 w 2893219"/>
                <a:gd name="connsiteY240" fmla="*/ 1371600 h 1657350"/>
                <a:gd name="connsiteX241" fmla="*/ 1138237 w 2893219"/>
                <a:gd name="connsiteY241" fmla="*/ 1383507 h 1657350"/>
                <a:gd name="connsiteX242" fmla="*/ 1188244 w 2893219"/>
                <a:gd name="connsiteY242" fmla="*/ 1381125 h 1657350"/>
                <a:gd name="connsiteX243" fmla="*/ 1202531 w 2893219"/>
                <a:gd name="connsiteY243" fmla="*/ 1393032 h 1657350"/>
                <a:gd name="connsiteX244" fmla="*/ 1257300 w 2893219"/>
                <a:gd name="connsiteY244" fmla="*/ 1393032 h 1657350"/>
                <a:gd name="connsiteX245" fmla="*/ 1259681 w 2893219"/>
                <a:gd name="connsiteY245" fmla="*/ 1409700 h 1657350"/>
                <a:gd name="connsiteX246" fmla="*/ 1285875 w 2893219"/>
                <a:gd name="connsiteY246" fmla="*/ 1385888 h 1657350"/>
                <a:gd name="connsiteX247" fmla="*/ 1319212 w 2893219"/>
                <a:gd name="connsiteY247" fmla="*/ 1423988 h 1657350"/>
                <a:gd name="connsiteX248" fmla="*/ 1371600 w 2893219"/>
                <a:gd name="connsiteY248" fmla="*/ 1454944 h 1657350"/>
                <a:gd name="connsiteX249" fmla="*/ 1419225 w 2893219"/>
                <a:gd name="connsiteY249" fmla="*/ 1490663 h 1657350"/>
                <a:gd name="connsiteX250" fmla="*/ 1431131 w 2893219"/>
                <a:gd name="connsiteY250" fmla="*/ 1547813 h 1657350"/>
                <a:gd name="connsiteX251" fmla="*/ 1495425 w 2893219"/>
                <a:gd name="connsiteY251" fmla="*/ 1552575 h 1657350"/>
                <a:gd name="connsiteX252" fmla="*/ 1490662 w 2893219"/>
                <a:gd name="connsiteY252" fmla="*/ 1595438 h 1657350"/>
                <a:gd name="connsiteX253" fmla="*/ 1504950 w 2893219"/>
                <a:gd name="connsiteY253" fmla="*/ 1612107 h 1657350"/>
                <a:gd name="connsiteX254" fmla="*/ 1552575 w 2893219"/>
                <a:gd name="connsiteY254" fmla="*/ 1614488 h 1657350"/>
                <a:gd name="connsiteX255" fmla="*/ 1581150 w 2893219"/>
                <a:gd name="connsiteY255" fmla="*/ 1604963 h 1657350"/>
                <a:gd name="connsiteX256" fmla="*/ 1600200 w 2893219"/>
                <a:gd name="connsiteY256" fmla="*/ 1616869 h 1657350"/>
                <a:gd name="connsiteX257" fmla="*/ 1616869 w 2893219"/>
                <a:gd name="connsiteY257" fmla="*/ 1638300 h 1657350"/>
                <a:gd name="connsiteX258" fmla="*/ 1681162 w 2893219"/>
                <a:gd name="connsiteY258" fmla="*/ 1638300 h 1657350"/>
                <a:gd name="connsiteX259" fmla="*/ 1719262 w 2893219"/>
                <a:gd name="connsiteY259" fmla="*/ 1650207 h 1657350"/>
                <a:gd name="connsiteX0" fmla="*/ 1719262 w 2893219"/>
                <a:gd name="connsiteY0" fmla="*/ 1650207 h 1657350"/>
                <a:gd name="connsiteX1" fmla="*/ 1781175 w 2893219"/>
                <a:gd name="connsiteY1" fmla="*/ 1578769 h 1657350"/>
                <a:gd name="connsiteX2" fmla="*/ 1774031 w 2893219"/>
                <a:gd name="connsiteY2" fmla="*/ 1538288 h 1657350"/>
                <a:gd name="connsiteX3" fmla="*/ 1828800 w 2893219"/>
                <a:gd name="connsiteY3" fmla="*/ 1457325 h 1657350"/>
                <a:gd name="connsiteX4" fmla="*/ 1881187 w 2893219"/>
                <a:gd name="connsiteY4" fmla="*/ 1457325 h 1657350"/>
                <a:gd name="connsiteX5" fmla="*/ 1888331 w 2893219"/>
                <a:gd name="connsiteY5" fmla="*/ 1393032 h 1657350"/>
                <a:gd name="connsiteX6" fmla="*/ 1897856 w 2893219"/>
                <a:gd name="connsiteY6" fmla="*/ 1362075 h 1657350"/>
                <a:gd name="connsiteX7" fmla="*/ 1881187 w 2893219"/>
                <a:gd name="connsiteY7" fmla="*/ 1338263 h 1657350"/>
                <a:gd name="connsiteX8" fmla="*/ 1912144 w 2893219"/>
                <a:gd name="connsiteY8" fmla="*/ 1312069 h 1657350"/>
                <a:gd name="connsiteX9" fmla="*/ 1893094 w 2893219"/>
                <a:gd name="connsiteY9" fmla="*/ 1271588 h 1657350"/>
                <a:gd name="connsiteX10" fmla="*/ 1924050 w 2893219"/>
                <a:gd name="connsiteY10" fmla="*/ 1243013 h 1657350"/>
                <a:gd name="connsiteX11" fmla="*/ 1916906 w 2893219"/>
                <a:gd name="connsiteY11" fmla="*/ 1221582 h 1657350"/>
                <a:gd name="connsiteX12" fmla="*/ 1940719 w 2893219"/>
                <a:gd name="connsiteY12" fmla="*/ 1178719 h 1657350"/>
                <a:gd name="connsiteX13" fmla="*/ 1997869 w 2893219"/>
                <a:gd name="connsiteY13" fmla="*/ 1181100 h 1657350"/>
                <a:gd name="connsiteX14" fmla="*/ 2035969 w 2893219"/>
                <a:gd name="connsiteY14" fmla="*/ 1197769 h 1657350"/>
                <a:gd name="connsiteX15" fmla="*/ 2064544 w 2893219"/>
                <a:gd name="connsiteY15" fmla="*/ 1183482 h 1657350"/>
                <a:gd name="connsiteX16" fmla="*/ 2097881 w 2893219"/>
                <a:gd name="connsiteY16" fmla="*/ 1195388 h 1657350"/>
                <a:gd name="connsiteX17" fmla="*/ 2133600 w 2893219"/>
                <a:gd name="connsiteY17" fmla="*/ 1190625 h 1657350"/>
                <a:gd name="connsiteX18" fmla="*/ 2174081 w 2893219"/>
                <a:gd name="connsiteY18" fmla="*/ 1190625 h 1657350"/>
                <a:gd name="connsiteX19" fmla="*/ 2183606 w 2893219"/>
                <a:gd name="connsiteY19" fmla="*/ 1223963 h 1657350"/>
                <a:gd name="connsiteX20" fmla="*/ 2233612 w 2893219"/>
                <a:gd name="connsiteY20" fmla="*/ 1212057 h 1657350"/>
                <a:gd name="connsiteX21" fmla="*/ 2271712 w 2893219"/>
                <a:gd name="connsiteY21" fmla="*/ 1212057 h 1657350"/>
                <a:gd name="connsiteX22" fmla="*/ 2328862 w 2893219"/>
                <a:gd name="connsiteY22" fmla="*/ 1190625 h 1657350"/>
                <a:gd name="connsiteX23" fmla="*/ 2352675 w 2893219"/>
                <a:gd name="connsiteY23" fmla="*/ 1197769 h 1657350"/>
                <a:gd name="connsiteX24" fmla="*/ 2376487 w 2893219"/>
                <a:gd name="connsiteY24" fmla="*/ 1226344 h 1657350"/>
                <a:gd name="connsiteX25" fmla="*/ 2426494 w 2893219"/>
                <a:gd name="connsiteY25" fmla="*/ 1226344 h 1657350"/>
                <a:gd name="connsiteX26" fmla="*/ 2445544 w 2893219"/>
                <a:gd name="connsiteY26" fmla="*/ 1221582 h 1657350"/>
                <a:gd name="connsiteX27" fmla="*/ 2488406 w 2893219"/>
                <a:gd name="connsiteY27" fmla="*/ 1252538 h 1657350"/>
                <a:gd name="connsiteX28" fmla="*/ 2500312 w 2893219"/>
                <a:gd name="connsiteY28" fmla="*/ 1228725 h 1657350"/>
                <a:gd name="connsiteX29" fmla="*/ 2512219 w 2893219"/>
                <a:gd name="connsiteY29" fmla="*/ 1204913 h 1657350"/>
                <a:gd name="connsiteX30" fmla="*/ 2597944 w 2893219"/>
                <a:gd name="connsiteY30" fmla="*/ 1133475 h 1657350"/>
                <a:gd name="connsiteX31" fmla="*/ 2636044 w 2893219"/>
                <a:gd name="connsiteY31" fmla="*/ 1135857 h 1657350"/>
                <a:gd name="connsiteX32" fmla="*/ 2676525 w 2893219"/>
                <a:gd name="connsiteY32" fmla="*/ 1181100 h 1657350"/>
                <a:gd name="connsiteX33" fmla="*/ 2709862 w 2893219"/>
                <a:gd name="connsiteY33" fmla="*/ 1173957 h 1657350"/>
                <a:gd name="connsiteX34" fmla="*/ 2736056 w 2893219"/>
                <a:gd name="connsiteY34" fmla="*/ 1150144 h 1657350"/>
                <a:gd name="connsiteX35" fmla="*/ 2867025 w 2893219"/>
                <a:gd name="connsiteY35" fmla="*/ 1073944 h 1657350"/>
                <a:gd name="connsiteX36" fmla="*/ 2857500 w 2893219"/>
                <a:gd name="connsiteY36" fmla="*/ 1064419 h 1657350"/>
                <a:gd name="connsiteX37" fmla="*/ 2893219 w 2893219"/>
                <a:gd name="connsiteY37" fmla="*/ 1023938 h 1657350"/>
                <a:gd name="connsiteX38" fmla="*/ 2859881 w 2893219"/>
                <a:gd name="connsiteY38" fmla="*/ 1004888 h 1657350"/>
                <a:gd name="connsiteX39" fmla="*/ 2826544 w 2893219"/>
                <a:gd name="connsiteY39" fmla="*/ 995363 h 1657350"/>
                <a:gd name="connsiteX40" fmla="*/ 2805112 w 2893219"/>
                <a:gd name="connsiteY40" fmla="*/ 973932 h 1657350"/>
                <a:gd name="connsiteX41" fmla="*/ 2786062 w 2893219"/>
                <a:gd name="connsiteY41" fmla="*/ 969169 h 1657350"/>
                <a:gd name="connsiteX42" fmla="*/ 2747962 w 2893219"/>
                <a:gd name="connsiteY42" fmla="*/ 952500 h 1657350"/>
                <a:gd name="connsiteX43" fmla="*/ 2731294 w 2893219"/>
                <a:gd name="connsiteY43" fmla="*/ 926307 h 1657350"/>
                <a:gd name="connsiteX44" fmla="*/ 2726531 w 2893219"/>
                <a:gd name="connsiteY44" fmla="*/ 881063 h 1657350"/>
                <a:gd name="connsiteX45" fmla="*/ 2724150 w 2893219"/>
                <a:gd name="connsiteY45" fmla="*/ 859632 h 1657350"/>
                <a:gd name="connsiteX46" fmla="*/ 2705100 w 2893219"/>
                <a:gd name="connsiteY46" fmla="*/ 838200 h 1657350"/>
                <a:gd name="connsiteX47" fmla="*/ 2686050 w 2893219"/>
                <a:gd name="connsiteY47" fmla="*/ 823913 h 1657350"/>
                <a:gd name="connsiteX48" fmla="*/ 2674144 w 2893219"/>
                <a:gd name="connsiteY48" fmla="*/ 812007 h 1657350"/>
                <a:gd name="connsiteX49" fmla="*/ 2657475 w 2893219"/>
                <a:gd name="connsiteY49" fmla="*/ 783432 h 1657350"/>
                <a:gd name="connsiteX50" fmla="*/ 2628900 w 2893219"/>
                <a:gd name="connsiteY50" fmla="*/ 804863 h 1657350"/>
                <a:gd name="connsiteX51" fmla="*/ 2607469 w 2893219"/>
                <a:gd name="connsiteY51" fmla="*/ 804863 h 1657350"/>
                <a:gd name="connsiteX52" fmla="*/ 2586037 w 2893219"/>
                <a:gd name="connsiteY52" fmla="*/ 795338 h 1657350"/>
                <a:gd name="connsiteX53" fmla="*/ 2555081 w 2893219"/>
                <a:gd name="connsiteY53" fmla="*/ 771525 h 1657350"/>
                <a:gd name="connsiteX54" fmla="*/ 2538412 w 2893219"/>
                <a:gd name="connsiteY54" fmla="*/ 752475 h 1657350"/>
                <a:gd name="connsiteX55" fmla="*/ 2538412 w 2893219"/>
                <a:gd name="connsiteY55" fmla="*/ 752475 h 1657350"/>
                <a:gd name="connsiteX56" fmla="*/ 2509837 w 2893219"/>
                <a:gd name="connsiteY56" fmla="*/ 738188 h 1657350"/>
                <a:gd name="connsiteX57" fmla="*/ 2488406 w 2893219"/>
                <a:gd name="connsiteY57" fmla="*/ 719138 h 1657350"/>
                <a:gd name="connsiteX58" fmla="*/ 2459831 w 2893219"/>
                <a:gd name="connsiteY58" fmla="*/ 740569 h 1657350"/>
                <a:gd name="connsiteX59" fmla="*/ 2438400 w 2893219"/>
                <a:gd name="connsiteY59" fmla="*/ 752475 h 1657350"/>
                <a:gd name="connsiteX60" fmla="*/ 2402681 w 2893219"/>
                <a:gd name="connsiteY60" fmla="*/ 719138 h 1657350"/>
                <a:gd name="connsiteX61" fmla="*/ 2369344 w 2893219"/>
                <a:gd name="connsiteY61" fmla="*/ 685800 h 1657350"/>
                <a:gd name="connsiteX62" fmla="*/ 2362200 w 2893219"/>
                <a:gd name="connsiteY62" fmla="*/ 657225 h 1657350"/>
                <a:gd name="connsiteX63" fmla="*/ 2362200 w 2893219"/>
                <a:gd name="connsiteY63" fmla="*/ 657225 h 1657350"/>
                <a:gd name="connsiteX64" fmla="*/ 2338387 w 2893219"/>
                <a:gd name="connsiteY64" fmla="*/ 623888 h 1657350"/>
                <a:gd name="connsiteX65" fmla="*/ 2316956 w 2893219"/>
                <a:gd name="connsiteY65" fmla="*/ 661988 h 1657350"/>
                <a:gd name="connsiteX66" fmla="*/ 2312194 w 2893219"/>
                <a:gd name="connsiteY66" fmla="*/ 688182 h 1657350"/>
                <a:gd name="connsiteX67" fmla="*/ 2274094 w 2893219"/>
                <a:gd name="connsiteY67" fmla="*/ 709613 h 1657350"/>
                <a:gd name="connsiteX68" fmla="*/ 2257425 w 2893219"/>
                <a:gd name="connsiteY68" fmla="*/ 728663 h 1657350"/>
                <a:gd name="connsiteX69" fmla="*/ 2226469 w 2893219"/>
                <a:gd name="connsiteY69" fmla="*/ 735807 h 1657350"/>
                <a:gd name="connsiteX70" fmla="*/ 2228850 w 2893219"/>
                <a:gd name="connsiteY70" fmla="*/ 778669 h 1657350"/>
                <a:gd name="connsiteX71" fmla="*/ 2157412 w 2893219"/>
                <a:gd name="connsiteY71" fmla="*/ 778669 h 1657350"/>
                <a:gd name="connsiteX72" fmla="*/ 2090737 w 2893219"/>
                <a:gd name="connsiteY72" fmla="*/ 776288 h 1657350"/>
                <a:gd name="connsiteX73" fmla="*/ 2040731 w 2893219"/>
                <a:gd name="connsiteY73" fmla="*/ 807244 h 1657350"/>
                <a:gd name="connsiteX74" fmla="*/ 2019300 w 2893219"/>
                <a:gd name="connsiteY74" fmla="*/ 785813 h 1657350"/>
                <a:gd name="connsiteX75" fmla="*/ 1966912 w 2893219"/>
                <a:gd name="connsiteY75" fmla="*/ 754857 h 1657350"/>
                <a:gd name="connsiteX76" fmla="*/ 1933575 w 2893219"/>
                <a:gd name="connsiteY76" fmla="*/ 726282 h 1657350"/>
                <a:gd name="connsiteX77" fmla="*/ 1926431 w 2893219"/>
                <a:gd name="connsiteY77" fmla="*/ 695325 h 1657350"/>
                <a:gd name="connsiteX78" fmla="*/ 1907381 w 2893219"/>
                <a:gd name="connsiteY78" fmla="*/ 676275 h 1657350"/>
                <a:gd name="connsiteX79" fmla="*/ 1876425 w 2893219"/>
                <a:gd name="connsiteY79" fmla="*/ 676275 h 1657350"/>
                <a:gd name="connsiteX80" fmla="*/ 1864519 w 2893219"/>
                <a:gd name="connsiteY80" fmla="*/ 695325 h 1657350"/>
                <a:gd name="connsiteX81" fmla="*/ 1854994 w 2893219"/>
                <a:gd name="connsiteY81" fmla="*/ 695325 h 1657350"/>
                <a:gd name="connsiteX82" fmla="*/ 1826419 w 2893219"/>
                <a:gd name="connsiteY82" fmla="*/ 666750 h 1657350"/>
                <a:gd name="connsiteX83" fmla="*/ 1781175 w 2893219"/>
                <a:gd name="connsiteY83" fmla="*/ 657225 h 1657350"/>
                <a:gd name="connsiteX84" fmla="*/ 1740694 w 2893219"/>
                <a:gd name="connsiteY84" fmla="*/ 664369 h 1657350"/>
                <a:gd name="connsiteX85" fmla="*/ 1712119 w 2893219"/>
                <a:gd name="connsiteY85" fmla="*/ 669132 h 1657350"/>
                <a:gd name="connsiteX86" fmla="*/ 1693069 w 2893219"/>
                <a:gd name="connsiteY86" fmla="*/ 681038 h 1657350"/>
                <a:gd name="connsiteX87" fmla="*/ 1666875 w 2893219"/>
                <a:gd name="connsiteY87" fmla="*/ 676275 h 1657350"/>
                <a:gd name="connsiteX88" fmla="*/ 1631156 w 2893219"/>
                <a:gd name="connsiteY88" fmla="*/ 654844 h 1657350"/>
                <a:gd name="connsiteX89" fmla="*/ 1604962 w 2893219"/>
                <a:gd name="connsiteY89" fmla="*/ 640557 h 1657350"/>
                <a:gd name="connsiteX90" fmla="*/ 1566862 w 2893219"/>
                <a:gd name="connsiteY90" fmla="*/ 640557 h 1657350"/>
                <a:gd name="connsiteX91" fmla="*/ 1538287 w 2893219"/>
                <a:gd name="connsiteY91" fmla="*/ 635794 h 1657350"/>
                <a:gd name="connsiteX92" fmla="*/ 1526381 w 2893219"/>
                <a:gd name="connsiteY92" fmla="*/ 614363 h 1657350"/>
                <a:gd name="connsiteX93" fmla="*/ 1507331 w 2893219"/>
                <a:gd name="connsiteY93" fmla="*/ 590550 h 1657350"/>
                <a:gd name="connsiteX94" fmla="*/ 1493044 w 2893219"/>
                <a:gd name="connsiteY94" fmla="*/ 581025 h 1657350"/>
                <a:gd name="connsiteX95" fmla="*/ 1471612 w 2893219"/>
                <a:gd name="connsiteY95" fmla="*/ 583407 h 1657350"/>
                <a:gd name="connsiteX96" fmla="*/ 1457325 w 2893219"/>
                <a:gd name="connsiteY96" fmla="*/ 602457 h 1657350"/>
                <a:gd name="connsiteX97" fmla="*/ 1457325 w 2893219"/>
                <a:gd name="connsiteY97" fmla="*/ 602457 h 1657350"/>
                <a:gd name="connsiteX98" fmla="*/ 1407319 w 2893219"/>
                <a:gd name="connsiteY98" fmla="*/ 609600 h 1657350"/>
                <a:gd name="connsiteX99" fmla="*/ 1385887 w 2893219"/>
                <a:gd name="connsiteY99" fmla="*/ 611982 h 1657350"/>
                <a:gd name="connsiteX100" fmla="*/ 1345406 w 2893219"/>
                <a:gd name="connsiteY100" fmla="*/ 623888 h 1657350"/>
                <a:gd name="connsiteX101" fmla="*/ 1333500 w 2893219"/>
                <a:gd name="connsiteY101" fmla="*/ 633413 h 1657350"/>
                <a:gd name="connsiteX102" fmla="*/ 1331119 w 2893219"/>
                <a:gd name="connsiteY102" fmla="*/ 571500 h 1657350"/>
                <a:gd name="connsiteX103" fmla="*/ 1326356 w 2893219"/>
                <a:gd name="connsiteY103" fmla="*/ 533400 h 1657350"/>
                <a:gd name="connsiteX104" fmla="*/ 1319212 w 2893219"/>
                <a:gd name="connsiteY104" fmla="*/ 521494 h 1657350"/>
                <a:gd name="connsiteX105" fmla="*/ 1283494 w 2893219"/>
                <a:gd name="connsiteY105" fmla="*/ 516732 h 1657350"/>
                <a:gd name="connsiteX106" fmla="*/ 1252537 w 2893219"/>
                <a:gd name="connsiteY106" fmla="*/ 502444 h 1657350"/>
                <a:gd name="connsiteX107" fmla="*/ 1231106 w 2893219"/>
                <a:gd name="connsiteY107" fmla="*/ 466725 h 1657350"/>
                <a:gd name="connsiteX108" fmla="*/ 1226344 w 2893219"/>
                <a:gd name="connsiteY108" fmla="*/ 438150 h 1657350"/>
                <a:gd name="connsiteX109" fmla="*/ 1259681 w 2893219"/>
                <a:gd name="connsiteY109" fmla="*/ 409575 h 1657350"/>
                <a:gd name="connsiteX110" fmla="*/ 1223962 w 2893219"/>
                <a:gd name="connsiteY110" fmla="*/ 373857 h 1657350"/>
                <a:gd name="connsiteX111" fmla="*/ 1200150 w 2893219"/>
                <a:gd name="connsiteY111" fmla="*/ 369094 h 1657350"/>
                <a:gd name="connsiteX112" fmla="*/ 1193006 w 2893219"/>
                <a:gd name="connsiteY112" fmla="*/ 357188 h 1657350"/>
                <a:gd name="connsiteX113" fmla="*/ 1157287 w 2893219"/>
                <a:gd name="connsiteY113" fmla="*/ 354807 h 1657350"/>
                <a:gd name="connsiteX114" fmla="*/ 1131094 w 2893219"/>
                <a:gd name="connsiteY114" fmla="*/ 347663 h 1657350"/>
                <a:gd name="connsiteX115" fmla="*/ 1119187 w 2893219"/>
                <a:gd name="connsiteY115" fmla="*/ 330994 h 1657350"/>
                <a:gd name="connsiteX116" fmla="*/ 1095375 w 2893219"/>
                <a:gd name="connsiteY116" fmla="*/ 340519 h 1657350"/>
                <a:gd name="connsiteX117" fmla="*/ 1088231 w 2893219"/>
                <a:gd name="connsiteY117" fmla="*/ 316707 h 1657350"/>
                <a:gd name="connsiteX118" fmla="*/ 1040606 w 2893219"/>
                <a:gd name="connsiteY118" fmla="*/ 328613 h 1657350"/>
                <a:gd name="connsiteX119" fmla="*/ 1052512 w 2893219"/>
                <a:gd name="connsiteY119" fmla="*/ 357188 h 1657350"/>
                <a:gd name="connsiteX120" fmla="*/ 1038225 w 2893219"/>
                <a:gd name="connsiteY120" fmla="*/ 378619 h 1657350"/>
                <a:gd name="connsiteX121" fmla="*/ 1031081 w 2893219"/>
                <a:gd name="connsiteY121" fmla="*/ 381000 h 1657350"/>
                <a:gd name="connsiteX122" fmla="*/ 1000125 w 2893219"/>
                <a:gd name="connsiteY122" fmla="*/ 361950 h 1657350"/>
                <a:gd name="connsiteX123" fmla="*/ 973931 w 2893219"/>
                <a:gd name="connsiteY123" fmla="*/ 385763 h 1657350"/>
                <a:gd name="connsiteX124" fmla="*/ 950119 w 2893219"/>
                <a:gd name="connsiteY124" fmla="*/ 404813 h 1657350"/>
                <a:gd name="connsiteX125" fmla="*/ 921544 w 2893219"/>
                <a:gd name="connsiteY125" fmla="*/ 428625 h 1657350"/>
                <a:gd name="connsiteX126" fmla="*/ 888206 w 2893219"/>
                <a:gd name="connsiteY126" fmla="*/ 411957 h 1657350"/>
                <a:gd name="connsiteX127" fmla="*/ 871537 w 2893219"/>
                <a:gd name="connsiteY127" fmla="*/ 409575 h 1657350"/>
                <a:gd name="connsiteX128" fmla="*/ 862012 w 2893219"/>
                <a:gd name="connsiteY128" fmla="*/ 411957 h 1657350"/>
                <a:gd name="connsiteX129" fmla="*/ 847725 w 2893219"/>
                <a:gd name="connsiteY129" fmla="*/ 392907 h 1657350"/>
                <a:gd name="connsiteX130" fmla="*/ 826294 w 2893219"/>
                <a:gd name="connsiteY130" fmla="*/ 385763 h 1657350"/>
                <a:gd name="connsiteX131" fmla="*/ 823912 w 2893219"/>
                <a:gd name="connsiteY131" fmla="*/ 354807 h 1657350"/>
                <a:gd name="connsiteX132" fmla="*/ 826294 w 2893219"/>
                <a:gd name="connsiteY132" fmla="*/ 330994 h 1657350"/>
                <a:gd name="connsiteX133" fmla="*/ 831056 w 2893219"/>
                <a:gd name="connsiteY133" fmla="*/ 319088 h 1657350"/>
                <a:gd name="connsiteX134" fmla="*/ 800100 w 2893219"/>
                <a:gd name="connsiteY134" fmla="*/ 295275 h 1657350"/>
                <a:gd name="connsiteX135" fmla="*/ 778669 w 2893219"/>
                <a:gd name="connsiteY135" fmla="*/ 304800 h 1657350"/>
                <a:gd name="connsiteX136" fmla="*/ 745331 w 2893219"/>
                <a:gd name="connsiteY136" fmla="*/ 288132 h 1657350"/>
                <a:gd name="connsiteX137" fmla="*/ 711994 w 2893219"/>
                <a:gd name="connsiteY137" fmla="*/ 304800 h 1657350"/>
                <a:gd name="connsiteX138" fmla="*/ 664369 w 2893219"/>
                <a:gd name="connsiteY138" fmla="*/ 302419 h 1657350"/>
                <a:gd name="connsiteX139" fmla="*/ 628650 w 2893219"/>
                <a:gd name="connsiteY139" fmla="*/ 314325 h 1657350"/>
                <a:gd name="connsiteX140" fmla="*/ 600075 w 2893219"/>
                <a:gd name="connsiteY140" fmla="*/ 328613 h 1657350"/>
                <a:gd name="connsiteX141" fmla="*/ 571500 w 2893219"/>
                <a:gd name="connsiteY141" fmla="*/ 328613 h 1657350"/>
                <a:gd name="connsiteX142" fmla="*/ 547687 w 2893219"/>
                <a:gd name="connsiteY142" fmla="*/ 345282 h 1657350"/>
                <a:gd name="connsiteX143" fmla="*/ 519112 w 2893219"/>
                <a:gd name="connsiteY143" fmla="*/ 345282 h 1657350"/>
                <a:gd name="connsiteX144" fmla="*/ 488156 w 2893219"/>
                <a:gd name="connsiteY144" fmla="*/ 366713 h 1657350"/>
                <a:gd name="connsiteX145" fmla="*/ 454819 w 2893219"/>
                <a:gd name="connsiteY145" fmla="*/ 366713 h 1657350"/>
                <a:gd name="connsiteX146" fmla="*/ 454819 w 2893219"/>
                <a:gd name="connsiteY146" fmla="*/ 333375 h 1657350"/>
                <a:gd name="connsiteX147" fmla="*/ 447675 w 2893219"/>
                <a:gd name="connsiteY147" fmla="*/ 311944 h 1657350"/>
                <a:gd name="connsiteX148" fmla="*/ 416719 w 2893219"/>
                <a:gd name="connsiteY148" fmla="*/ 316707 h 1657350"/>
                <a:gd name="connsiteX149" fmla="*/ 392906 w 2893219"/>
                <a:gd name="connsiteY149" fmla="*/ 319088 h 1657350"/>
                <a:gd name="connsiteX150" fmla="*/ 357187 w 2893219"/>
                <a:gd name="connsiteY150" fmla="*/ 295275 h 1657350"/>
                <a:gd name="connsiteX151" fmla="*/ 361950 w 2893219"/>
                <a:gd name="connsiteY151" fmla="*/ 280988 h 1657350"/>
                <a:gd name="connsiteX152" fmla="*/ 388144 w 2893219"/>
                <a:gd name="connsiteY152" fmla="*/ 259557 h 1657350"/>
                <a:gd name="connsiteX153" fmla="*/ 371475 w 2893219"/>
                <a:gd name="connsiteY153" fmla="*/ 211932 h 1657350"/>
                <a:gd name="connsiteX154" fmla="*/ 383381 w 2893219"/>
                <a:gd name="connsiteY154" fmla="*/ 188119 h 1657350"/>
                <a:gd name="connsiteX155" fmla="*/ 385762 w 2893219"/>
                <a:gd name="connsiteY155" fmla="*/ 147638 h 1657350"/>
                <a:gd name="connsiteX156" fmla="*/ 385762 w 2893219"/>
                <a:gd name="connsiteY156" fmla="*/ 114300 h 1657350"/>
                <a:gd name="connsiteX157" fmla="*/ 369094 w 2893219"/>
                <a:gd name="connsiteY157" fmla="*/ 107157 h 1657350"/>
                <a:gd name="connsiteX158" fmla="*/ 345281 w 2893219"/>
                <a:gd name="connsiteY158" fmla="*/ 100013 h 1657350"/>
                <a:gd name="connsiteX159" fmla="*/ 333375 w 2893219"/>
                <a:gd name="connsiteY159" fmla="*/ 83344 h 1657350"/>
                <a:gd name="connsiteX160" fmla="*/ 335756 w 2893219"/>
                <a:gd name="connsiteY160" fmla="*/ 57150 h 1657350"/>
                <a:gd name="connsiteX161" fmla="*/ 319087 w 2893219"/>
                <a:gd name="connsiteY161" fmla="*/ 35719 h 1657350"/>
                <a:gd name="connsiteX162" fmla="*/ 288131 w 2893219"/>
                <a:gd name="connsiteY162" fmla="*/ 0 h 1657350"/>
                <a:gd name="connsiteX163" fmla="*/ 252412 w 2893219"/>
                <a:gd name="connsiteY163" fmla="*/ 28575 h 1657350"/>
                <a:gd name="connsiteX164" fmla="*/ 235744 w 2893219"/>
                <a:gd name="connsiteY164" fmla="*/ 73819 h 1657350"/>
                <a:gd name="connsiteX165" fmla="*/ 219075 w 2893219"/>
                <a:gd name="connsiteY165" fmla="*/ 109538 h 1657350"/>
                <a:gd name="connsiteX166" fmla="*/ 223837 w 2893219"/>
                <a:gd name="connsiteY166" fmla="*/ 128588 h 1657350"/>
                <a:gd name="connsiteX167" fmla="*/ 192881 w 2893219"/>
                <a:gd name="connsiteY167" fmla="*/ 152400 h 1657350"/>
                <a:gd name="connsiteX168" fmla="*/ 169069 w 2893219"/>
                <a:gd name="connsiteY168" fmla="*/ 178594 h 1657350"/>
                <a:gd name="connsiteX169" fmla="*/ 161925 w 2893219"/>
                <a:gd name="connsiteY169" fmla="*/ 202407 h 1657350"/>
                <a:gd name="connsiteX170" fmla="*/ 138112 w 2893219"/>
                <a:gd name="connsiteY170" fmla="*/ 214313 h 1657350"/>
                <a:gd name="connsiteX171" fmla="*/ 116681 w 2893219"/>
                <a:gd name="connsiteY171" fmla="*/ 164307 h 1657350"/>
                <a:gd name="connsiteX172" fmla="*/ 90487 w 2893219"/>
                <a:gd name="connsiteY172" fmla="*/ 188119 h 1657350"/>
                <a:gd name="connsiteX173" fmla="*/ 61913 w 2893219"/>
                <a:gd name="connsiteY173" fmla="*/ 211932 h 1657350"/>
                <a:gd name="connsiteX174" fmla="*/ 35719 w 2893219"/>
                <a:gd name="connsiteY174" fmla="*/ 242888 h 1657350"/>
                <a:gd name="connsiteX175" fmla="*/ 42862 w 2893219"/>
                <a:gd name="connsiteY175" fmla="*/ 280988 h 1657350"/>
                <a:gd name="connsiteX176" fmla="*/ 33337 w 2893219"/>
                <a:gd name="connsiteY176" fmla="*/ 321469 h 1657350"/>
                <a:gd name="connsiteX177" fmla="*/ 30956 w 2893219"/>
                <a:gd name="connsiteY177" fmla="*/ 340519 h 1657350"/>
                <a:gd name="connsiteX178" fmla="*/ 28575 w 2893219"/>
                <a:gd name="connsiteY178" fmla="*/ 385763 h 1657350"/>
                <a:gd name="connsiteX179" fmla="*/ 69056 w 2893219"/>
                <a:gd name="connsiteY179" fmla="*/ 421482 h 1657350"/>
                <a:gd name="connsiteX180" fmla="*/ 26194 w 2893219"/>
                <a:gd name="connsiteY180" fmla="*/ 471488 h 1657350"/>
                <a:gd name="connsiteX181" fmla="*/ 26194 w 2893219"/>
                <a:gd name="connsiteY181" fmla="*/ 502444 h 1657350"/>
                <a:gd name="connsiteX182" fmla="*/ 19050 w 2893219"/>
                <a:gd name="connsiteY182" fmla="*/ 542925 h 1657350"/>
                <a:gd name="connsiteX183" fmla="*/ 9525 w 2893219"/>
                <a:gd name="connsiteY183" fmla="*/ 590550 h 1657350"/>
                <a:gd name="connsiteX184" fmla="*/ 11906 w 2893219"/>
                <a:gd name="connsiteY184" fmla="*/ 614363 h 1657350"/>
                <a:gd name="connsiteX185" fmla="*/ 0 w 2893219"/>
                <a:gd name="connsiteY185" fmla="*/ 657225 h 1657350"/>
                <a:gd name="connsiteX186" fmla="*/ 0 w 2893219"/>
                <a:gd name="connsiteY186" fmla="*/ 681038 h 1657350"/>
                <a:gd name="connsiteX187" fmla="*/ 11906 w 2893219"/>
                <a:gd name="connsiteY187" fmla="*/ 711994 h 1657350"/>
                <a:gd name="connsiteX188" fmla="*/ 16669 w 2893219"/>
                <a:gd name="connsiteY188" fmla="*/ 740569 h 1657350"/>
                <a:gd name="connsiteX189" fmla="*/ 19050 w 2893219"/>
                <a:gd name="connsiteY189" fmla="*/ 776288 h 1657350"/>
                <a:gd name="connsiteX190" fmla="*/ 30956 w 2893219"/>
                <a:gd name="connsiteY190" fmla="*/ 797719 h 1657350"/>
                <a:gd name="connsiteX191" fmla="*/ 33337 w 2893219"/>
                <a:gd name="connsiteY191" fmla="*/ 835819 h 1657350"/>
                <a:gd name="connsiteX192" fmla="*/ 19050 w 2893219"/>
                <a:gd name="connsiteY192" fmla="*/ 871538 h 1657350"/>
                <a:gd name="connsiteX193" fmla="*/ 11906 w 2893219"/>
                <a:gd name="connsiteY193" fmla="*/ 883444 h 1657350"/>
                <a:gd name="connsiteX194" fmla="*/ 19050 w 2893219"/>
                <a:gd name="connsiteY194" fmla="*/ 935832 h 1657350"/>
                <a:gd name="connsiteX195" fmla="*/ 76200 w 2893219"/>
                <a:gd name="connsiteY195" fmla="*/ 947738 h 1657350"/>
                <a:gd name="connsiteX196" fmla="*/ 71437 w 2893219"/>
                <a:gd name="connsiteY196" fmla="*/ 985838 h 1657350"/>
                <a:gd name="connsiteX197" fmla="*/ 121444 w 2893219"/>
                <a:gd name="connsiteY197" fmla="*/ 981075 h 1657350"/>
                <a:gd name="connsiteX198" fmla="*/ 173831 w 2893219"/>
                <a:gd name="connsiteY198" fmla="*/ 988219 h 1657350"/>
                <a:gd name="connsiteX199" fmla="*/ 200025 w 2893219"/>
                <a:gd name="connsiteY199" fmla="*/ 988219 h 1657350"/>
                <a:gd name="connsiteX200" fmla="*/ 261937 w 2893219"/>
                <a:gd name="connsiteY200" fmla="*/ 1038225 h 1657350"/>
                <a:gd name="connsiteX201" fmla="*/ 295275 w 2893219"/>
                <a:gd name="connsiteY201" fmla="*/ 1062038 h 1657350"/>
                <a:gd name="connsiteX202" fmla="*/ 323850 w 2893219"/>
                <a:gd name="connsiteY202" fmla="*/ 1062038 h 1657350"/>
                <a:gd name="connsiteX203" fmla="*/ 354806 w 2893219"/>
                <a:gd name="connsiteY203" fmla="*/ 1092994 h 1657350"/>
                <a:gd name="connsiteX204" fmla="*/ 385762 w 2893219"/>
                <a:gd name="connsiteY204" fmla="*/ 1140619 h 1657350"/>
                <a:gd name="connsiteX205" fmla="*/ 378619 w 2893219"/>
                <a:gd name="connsiteY205" fmla="*/ 1188244 h 1657350"/>
                <a:gd name="connsiteX206" fmla="*/ 402431 w 2893219"/>
                <a:gd name="connsiteY206" fmla="*/ 1240632 h 1657350"/>
                <a:gd name="connsiteX207" fmla="*/ 426244 w 2893219"/>
                <a:gd name="connsiteY207" fmla="*/ 1307307 h 1657350"/>
                <a:gd name="connsiteX208" fmla="*/ 440531 w 2893219"/>
                <a:gd name="connsiteY208" fmla="*/ 1326357 h 1657350"/>
                <a:gd name="connsiteX209" fmla="*/ 473869 w 2893219"/>
                <a:gd name="connsiteY209" fmla="*/ 1352550 h 1657350"/>
                <a:gd name="connsiteX210" fmla="*/ 481012 w 2893219"/>
                <a:gd name="connsiteY210" fmla="*/ 1390650 h 1657350"/>
                <a:gd name="connsiteX211" fmla="*/ 495300 w 2893219"/>
                <a:gd name="connsiteY211" fmla="*/ 1433513 h 1657350"/>
                <a:gd name="connsiteX212" fmla="*/ 497681 w 2893219"/>
                <a:gd name="connsiteY212" fmla="*/ 1476375 h 1657350"/>
                <a:gd name="connsiteX213" fmla="*/ 519112 w 2893219"/>
                <a:gd name="connsiteY213" fmla="*/ 1497807 h 1657350"/>
                <a:gd name="connsiteX214" fmla="*/ 561975 w 2893219"/>
                <a:gd name="connsiteY214" fmla="*/ 1502569 h 1657350"/>
                <a:gd name="connsiteX215" fmla="*/ 600075 w 2893219"/>
                <a:gd name="connsiteY215" fmla="*/ 1502569 h 1657350"/>
                <a:gd name="connsiteX216" fmla="*/ 638175 w 2893219"/>
                <a:gd name="connsiteY216" fmla="*/ 1528763 h 1657350"/>
                <a:gd name="connsiteX217" fmla="*/ 652462 w 2893219"/>
                <a:gd name="connsiteY217" fmla="*/ 1557338 h 1657350"/>
                <a:gd name="connsiteX218" fmla="*/ 657225 w 2893219"/>
                <a:gd name="connsiteY218" fmla="*/ 1595438 h 1657350"/>
                <a:gd name="connsiteX219" fmla="*/ 671512 w 2893219"/>
                <a:gd name="connsiteY219" fmla="*/ 1628775 h 1657350"/>
                <a:gd name="connsiteX220" fmla="*/ 700087 w 2893219"/>
                <a:gd name="connsiteY220" fmla="*/ 1645444 h 1657350"/>
                <a:gd name="connsiteX221" fmla="*/ 723900 w 2893219"/>
                <a:gd name="connsiteY221" fmla="*/ 1654969 h 1657350"/>
                <a:gd name="connsiteX222" fmla="*/ 754856 w 2893219"/>
                <a:gd name="connsiteY222" fmla="*/ 1657350 h 1657350"/>
                <a:gd name="connsiteX223" fmla="*/ 797719 w 2893219"/>
                <a:gd name="connsiteY223" fmla="*/ 1654969 h 1657350"/>
                <a:gd name="connsiteX224" fmla="*/ 814387 w 2893219"/>
                <a:gd name="connsiteY224" fmla="*/ 1638300 h 1657350"/>
                <a:gd name="connsiteX225" fmla="*/ 816769 w 2893219"/>
                <a:gd name="connsiteY225" fmla="*/ 1595438 h 1657350"/>
                <a:gd name="connsiteX226" fmla="*/ 840581 w 2893219"/>
                <a:gd name="connsiteY226" fmla="*/ 1588294 h 1657350"/>
                <a:gd name="connsiteX227" fmla="*/ 869156 w 2893219"/>
                <a:gd name="connsiteY227" fmla="*/ 1585913 h 1657350"/>
                <a:gd name="connsiteX228" fmla="*/ 900112 w 2893219"/>
                <a:gd name="connsiteY228" fmla="*/ 1557338 h 1657350"/>
                <a:gd name="connsiteX229" fmla="*/ 923925 w 2893219"/>
                <a:gd name="connsiteY229" fmla="*/ 1535907 h 1657350"/>
                <a:gd name="connsiteX230" fmla="*/ 947737 w 2893219"/>
                <a:gd name="connsiteY230" fmla="*/ 1535907 h 1657350"/>
                <a:gd name="connsiteX231" fmla="*/ 978694 w 2893219"/>
                <a:gd name="connsiteY231" fmla="*/ 1533525 h 1657350"/>
                <a:gd name="connsiteX232" fmla="*/ 997744 w 2893219"/>
                <a:gd name="connsiteY232" fmla="*/ 1493044 h 1657350"/>
                <a:gd name="connsiteX233" fmla="*/ 1004887 w 2893219"/>
                <a:gd name="connsiteY233" fmla="*/ 1462088 h 1657350"/>
                <a:gd name="connsiteX234" fmla="*/ 1019175 w 2893219"/>
                <a:gd name="connsiteY234" fmla="*/ 1452563 h 1657350"/>
                <a:gd name="connsiteX235" fmla="*/ 1031081 w 2893219"/>
                <a:gd name="connsiteY235" fmla="*/ 1452563 h 1657350"/>
                <a:gd name="connsiteX236" fmla="*/ 1054894 w 2893219"/>
                <a:gd name="connsiteY236" fmla="*/ 1445419 h 1657350"/>
                <a:gd name="connsiteX237" fmla="*/ 1088231 w 2893219"/>
                <a:gd name="connsiteY237" fmla="*/ 1402557 h 1657350"/>
                <a:gd name="connsiteX238" fmla="*/ 1052513 w 2893219"/>
                <a:gd name="connsiteY238" fmla="*/ 1383507 h 1657350"/>
                <a:gd name="connsiteX239" fmla="*/ 1092994 w 2893219"/>
                <a:gd name="connsiteY239" fmla="*/ 1362075 h 1657350"/>
                <a:gd name="connsiteX240" fmla="*/ 1121569 w 2893219"/>
                <a:gd name="connsiteY240" fmla="*/ 1371600 h 1657350"/>
                <a:gd name="connsiteX241" fmla="*/ 1138237 w 2893219"/>
                <a:gd name="connsiteY241" fmla="*/ 1383507 h 1657350"/>
                <a:gd name="connsiteX242" fmla="*/ 1188244 w 2893219"/>
                <a:gd name="connsiteY242" fmla="*/ 1381125 h 1657350"/>
                <a:gd name="connsiteX243" fmla="*/ 1202531 w 2893219"/>
                <a:gd name="connsiteY243" fmla="*/ 1393032 h 1657350"/>
                <a:gd name="connsiteX244" fmla="*/ 1257300 w 2893219"/>
                <a:gd name="connsiteY244" fmla="*/ 1393032 h 1657350"/>
                <a:gd name="connsiteX245" fmla="*/ 1259681 w 2893219"/>
                <a:gd name="connsiteY245" fmla="*/ 1409700 h 1657350"/>
                <a:gd name="connsiteX246" fmla="*/ 1285875 w 2893219"/>
                <a:gd name="connsiteY246" fmla="*/ 1385888 h 1657350"/>
                <a:gd name="connsiteX247" fmla="*/ 1319212 w 2893219"/>
                <a:gd name="connsiteY247" fmla="*/ 1423988 h 1657350"/>
                <a:gd name="connsiteX248" fmla="*/ 1371600 w 2893219"/>
                <a:gd name="connsiteY248" fmla="*/ 1454944 h 1657350"/>
                <a:gd name="connsiteX249" fmla="*/ 1419225 w 2893219"/>
                <a:gd name="connsiteY249" fmla="*/ 1490663 h 1657350"/>
                <a:gd name="connsiteX250" fmla="*/ 1431131 w 2893219"/>
                <a:gd name="connsiteY250" fmla="*/ 1547813 h 1657350"/>
                <a:gd name="connsiteX251" fmla="*/ 1495425 w 2893219"/>
                <a:gd name="connsiteY251" fmla="*/ 1552575 h 1657350"/>
                <a:gd name="connsiteX252" fmla="*/ 1490662 w 2893219"/>
                <a:gd name="connsiteY252" fmla="*/ 1595438 h 1657350"/>
                <a:gd name="connsiteX253" fmla="*/ 1504950 w 2893219"/>
                <a:gd name="connsiteY253" fmla="*/ 1612107 h 1657350"/>
                <a:gd name="connsiteX254" fmla="*/ 1552575 w 2893219"/>
                <a:gd name="connsiteY254" fmla="*/ 1614488 h 1657350"/>
                <a:gd name="connsiteX255" fmla="*/ 1581150 w 2893219"/>
                <a:gd name="connsiteY255" fmla="*/ 1604963 h 1657350"/>
                <a:gd name="connsiteX256" fmla="*/ 1600200 w 2893219"/>
                <a:gd name="connsiteY256" fmla="*/ 1616869 h 1657350"/>
                <a:gd name="connsiteX257" fmla="*/ 1616869 w 2893219"/>
                <a:gd name="connsiteY257" fmla="*/ 1638300 h 1657350"/>
                <a:gd name="connsiteX258" fmla="*/ 1681162 w 2893219"/>
                <a:gd name="connsiteY258" fmla="*/ 1638300 h 1657350"/>
                <a:gd name="connsiteX259" fmla="*/ 1719262 w 2893219"/>
                <a:gd name="connsiteY259" fmla="*/ 1650207 h 1657350"/>
                <a:gd name="connsiteX0" fmla="*/ 1719262 w 2893219"/>
                <a:gd name="connsiteY0" fmla="*/ 1650207 h 1664494"/>
                <a:gd name="connsiteX1" fmla="*/ 1781175 w 2893219"/>
                <a:gd name="connsiteY1" fmla="*/ 1578769 h 1664494"/>
                <a:gd name="connsiteX2" fmla="*/ 1774031 w 2893219"/>
                <a:gd name="connsiteY2" fmla="*/ 1538288 h 1664494"/>
                <a:gd name="connsiteX3" fmla="*/ 1828800 w 2893219"/>
                <a:gd name="connsiteY3" fmla="*/ 1457325 h 1664494"/>
                <a:gd name="connsiteX4" fmla="*/ 1881187 w 2893219"/>
                <a:gd name="connsiteY4" fmla="*/ 1457325 h 1664494"/>
                <a:gd name="connsiteX5" fmla="*/ 1888331 w 2893219"/>
                <a:gd name="connsiteY5" fmla="*/ 1393032 h 1664494"/>
                <a:gd name="connsiteX6" fmla="*/ 1897856 w 2893219"/>
                <a:gd name="connsiteY6" fmla="*/ 1362075 h 1664494"/>
                <a:gd name="connsiteX7" fmla="*/ 1881187 w 2893219"/>
                <a:gd name="connsiteY7" fmla="*/ 1338263 h 1664494"/>
                <a:gd name="connsiteX8" fmla="*/ 1912144 w 2893219"/>
                <a:gd name="connsiteY8" fmla="*/ 1312069 h 1664494"/>
                <a:gd name="connsiteX9" fmla="*/ 1893094 w 2893219"/>
                <a:gd name="connsiteY9" fmla="*/ 1271588 h 1664494"/>
                <a:gd name="connsiteX10" fmla="*/ 1924050 w 2893219"/>
                <a:gd name="connsiteY10" fmla="*/ 1243013 h 1664494"/>
                <a:gd name="connsiteX11" fmla="*/ 1916906 w 2893219"/>
                <a:gd name="connsiteY11" fmla="*/ 1221582 h 1664494"/>
                <a:gd name="connsiteX12" fmla="*/ 1940719 w 2893219"/>
                <a:gd name="connsiteY12" fmla="*/ 1178719 h 1664494"/>
                <a:gd name="connsiteX13" fmla="*/ 1997869 w 2893219"/>
                <a:gd name="connsiteY13" fmla="*/ 1181100 h 1664494"/>
                <a:gd name="connsiteX14" fmla="*/ 2035969 w 2893219"/>
                <a:gd name="connsiteY14" fmla="*/ 1197769 h 1664494"/>
                <a:gd name="connsiteX15" fmla="*/ 2064544 w 2893219"/>
                <a:gd name="connsiteY15" fmla="*/ 1183482 h 1664494"/>
                <a:gd name="connsiteX16" fmla="*/ 2097881 w 2893219"/>
                <a:gd name="connsiteY16" fmla="*/ 1195388 h 1664494"/>
                <a:gd name="connsiteX17" fmla="*/ 2133600 w 2893219"/>
                <a:gd name="connsiteY17" fmla="*/ 1190625 h 1664494"/>
                <a:gd name="connsiteX18" fmla="*/ 2174081 w 2893219"/>
                <a:gd name="connsiteY18" fmla="*/ 1190625 h 1664494"/>
                <a:gd name="connsiteX19" fmla="*/ 2183606 w 2893219"/>
                <a:gd name="connsiteY19" fmla="*/ 1223963 h 1664494"/>
                <a:gd name="connsiteX20" fmla="*/ 2233612 w 2893219"/>
                <a:gd name="connsiteY20" fmla="*/ 1212057 h 1664494"/>
                <a:gd name="connsiteX21" fmla="*/ 2271712 w 2893219"/>
                <a:gd name="connsiteY21" fmla="*/ 1212057 h 1664494"/>
                <a:gd name="connsiteX22" fmla="*/ 2328862 w 2893219"/>
                <a:gd name="connsiteY22" fmla="*/ 1190625 h 1664494"/>
                <a:gd name="connsiteX23" fmla="*/ 2352675 w 2893219"/>
                <a:gd name="connsiteY23" fmla="*/ 1197769 h 1664494"/>
                <a:gd name="connsiteX24" fmla="*/ 2376487 w 2893219"/>
                <a:gd name="connsiteY24" fmla="*/ 1226344 h 1664494"/>
                <a:gd name="connsiteX25" fmla="*/ 2426494 w 2893219"/>
                <a:gd name="connsiteY25" fmla="*/ 1226344 h 1664494"/>
                <a:gd name="connsiteX26" fmla="*/ 2445544 w 2893219"/>
                <a:gd name="connsiteY26" fmla="*/ 1221582 h 1664494"/>
                <a:gd name="connsiteX27" fmla="*/ 2488406 w 2893219"/>
                <a:gd name="connsiteY27" fmla="*/ 1252538 h 1664494"/>
                <a:gd name="connsiteX28" fmla="*/ 2500312 w 2893219"/>
                <a:gd name="connsiteY28" fmla="*/ 1228725 h 1664494"/>
                <a:gd name="connsiteX29" fmla="*/ 2512219 w 2893219"/>
                <a:gd name="connsiteY29" fmla="*/ 1204913 h 1664494"/>
                <a:gd name="connsiteX30" fmla="*/ 2597944 w 2893219"/>
                <a:gd name="connsiteY30" fmla="*/ 1133475 h 1664494"/>
                <a:gd name="connsiteX31" fmla="*/ 2636044 w 2893219"/>
                <a:gd name="connsiteY31" fmla="*/ 1135857 h 1664494"/>
                <a:gd name="connsiteX32" fmla="*/ 2676525 w 2893219"/>
                <a:gd name="connsiteY32" fmla="*/ 1181100 h 1664494"/>
                <a:gd name="connsiteX33" fmla="*/ 2709862 w 2893219"/>
                <a:gd name="connsiteY33" fmla="*/ 1173957 h 1664494"/>
                <a:gd name="connsiteX34" fmla="*/ 2736056 w 2893219"/>
                <a:gd name="connsiteY34" fmla="*/ 1150144 h 1664494"/>
                <a:gd name="connsiteX35" fmla="*/ 2867025 w 2893219"/>
                <a:gd name="connsiteY35" fmla="*/ 1073944 h 1664494"/>
                <a:gd name="connsiteX36" fmla="*/ 2857500 w 2893219"/>
                <a:gd name="connsiteY36" fmla="*/ 1064419 h 1664494"/>
                <a:gd name="connsiteX37" fmla="*/ 2893219 w 2893219"/>
                <a:gd name="connsiteY37" fmla="*/ 1023938 h 1664494"/>
                <a:gd name="connsiteX38" fmla="*/ 2859881 w 2893219"/>
                <a:gd name="connsiteY38" fmla="*/ 1004888 h 1664494"/>
                <a:gd name="connsiteX39" fmla="*/ 2826544 w 2893219"/>
                <a:gd name="connsiteY39" fmla="*/ 995363 h 1664494"/>
                <a:gd name="connsiteX40" fmla="*/ 2805112 w 2893219"/>
                <a:gd name="connsiteY40" fmla="*/ 973932 h 1664494"/>
                <a:gd name="connsiteX41" fmla="*/ 2786062 w 2893219"/>
                <a:gd name="connsiteY41" fmla="*/ 969169 h 1664494"/>
                <a:gd name="connsiteX42" fmla="*/ 2747962 w 2893219"/>
                <a:gd name="connsiteY42" fmla="*/ 952500 h 1664494"/>
                <a:gd name="connsiteX43" fmla="*/ 2731294 w 2893219"/>
                <a:gd name="connsiteY43" fmla="*/ 926307 h 1664494"/>
                <a:gd name="connsiteX44" fmla="*/ 2726531 w 2893219"/>
                <a:gd name="connsiteY44" fmla="*/ 881063 h 1664494"/>
                <a:gd name="connsiteX45" fmla="*/ 2724150 w 2893219"/>
                <a:gd name="connsiteY45" fmla="*/ 859632 h 1664494"/>
                <a:gd name="connsiteX46" fmla="*/ 2705100 w 2893219"/>
                <a:gd name="connsiteY46" fmla="*/ 838200 h 1664494"/>
                <a:gd name="connsiteX47" fmla="*/ 2686050 w 2893219"/>
                <a:gd name="connsiteY47" fmla="*/ 823913 h 1664494"/>
                <a:gd name="connsiteX48" fmla="*/ 2674144 w 2893219"/>
                <a:gd name="connsiteY48" fmla="*/ 812007 h 1664494"/>
                <a:gd name="connsiteX49" fmla="*/ 2657475 w 2893219"/>
                <a:gd name="connsiteY49" fmla="*/ 783432 h 1664494"/>
                <a:gd name="connsiteX50" fmla="*/ 2628900 w 2893219"/>
                <a:gd name="connsiteY50" fmla="*/ 804863 h 1664494"/>
                <a:gd name="connsiteX51" fmla="*/ 2607469 w 2893219"/>
                <a:gd name="connsiteY51" fmla="*/ 804863 h 1664494"/>
                <a:gd name="connsiteX52" fmla="*/ 2586037 w 2893219"/>
                <a:gd name="connsiteY52" fmla="*/ 795338 h 1664494"/>
                <a:gd name="connsiteX53" fmla="*/ 2555081 w 2893219"/>
                <a:gd name="connsiteY53" fmla="*/ 771525 h 1664494"/>
                <a:gd name="connsiteX54" fmla="*/ 2538412 w 2893219"/>
                <a:gd name="connsiteY54" fmla="*/ 752475 h 1664494"/>
                <a:gd name="connsiteX55" fmla="*/ 2538412 w 2893219"/>
                <a:gd name="connsiteY55" fmla="*/ 752475 h 1664494"/>
                <a:gd name="connsiteX56" fmla="*/ 2509837 w 2893219"/>
                <a:gd name="connsiteY56" fmla="*/ 738188 h 1664494"/>
                <a:gd name="connsiteX57" fmla="*/ 2488406 w 2893219"/>
                <a:gd name="connsiteY57" fmla="*/ 719138 h 1664494"/>
                <a:gd name="connsiteX58" fmla="*/ 2459831 w 2893219"/>
                <a:gd name="connsiteY58" fmla="*/ 740569 h 1664494"/>
                <a:gd name="connsiteX59" fmla="*/ 2438400 w 2893219"/>
                <a:gd name="connsiteY59" fmla="*/ 752475 h 1664494"/>
                <a:gd name="connsiteX60" fmla="*/ 2402681 w 2893219"/>
                <a:gd name="connsiteY60" fmla="*/ 719138 h 1664494"/>
                <a:gd name="connsiteX61" fmla="*/ 2369344 w 2893219"/>
                <a:gd name="connsiteY61" fmla="*/ 685800 h 1664494"/>
                <a:gd name="connsiteX62" fmla="*/ 2362200 w 2893219"/>
                <a:gd name="connsiteY62" fmla="*/ 657225 h 1664494"/>
                <a:gd name="connsiteX63" fmla="*/ 2362200 w 2893219"/>
                <a:gd name="connsiteY63" fmla="*/ 657225 h 1664494"/>
                <a:gd name="connsiteX64" fmla="*/ 2338387 w 2893219"/>
                <a:gd name="connsiteY64" fmla="*/ 623888 h 1664494"/>
                <a:gd name="connsiteX65" fmla="*/ 2316956 w 2893219"/>
                <a:gd name="connsiteY65" fmla="*/ 661988 h 1664494"/>
                <a:gd name="connsiteX66" fmla="*/ 2312194 w 2893219"/>
                <a:gd name="connsiteY66" fmla="*/ 688182 h 1664494"/>
                <a:gd name="connsiteX67" fmla="*/ 2274094 w 2893219"/>
                <a:gd name="connsiteY67" fmla="*/ 709613 h 1664494"/>
                <a:gd name="connsiteX68" fmla="*/ 2257425 w 2893219"/>
                <a:gd name="connsiteY68" fmla="*/ 728663 h 1664494"/>
                <a:gd name="connsiteX69" fmla="*/ 2226469 w 2893219"/>
                <a:gd name="connsiteY69" fmla="*/ 735807 h 1664494"/>
                <a:gd name="connsiteX70" fmla="*/ 2228850 w 2893219"/>
                <a:gd name="connsiteY70" fmla="*/ 778669 h 1664494"/>
                <a:gd name="connsiteX71" fmla="*/ 2157412 w 2893219"/>
                <a:gd name="connsiteY71" fmla="*/ 778669 h 1664494"/>
                <a:gd name="connsiteX72" fmla="*/ 2090737 w 2893219"/>
                <a:gd name="connsiteY72" fmla="*/ 776288 h 1664494"/>
                <a:gd name="connsiteX73" fmla="*/ 2040731 w 2893219"/>
                <a:gd name="connsiteY73" fmla="*/ 807244 h 1664494"/>
                <a:gd name="connsiteX74" fmla="*/ 2019300 w 2893219"/>
                <a:gd name="connsiteY74" fmla="*/ 785813 h 1664494"/>
                <a:gd name="connsiteX75" fmla="*/ 1966912 w 2893219"/>
                <a:gd name="connsiteY75" fmla="*/ 754857 h 1664494"/>
                <a:gd name="connsiteX76" fmla="*/ 1933575 w 2893219"/>
                <a:gd name="connsiteY76" fmla="*/ 726282 h 1664494"/>
                <a:gd name="connsiteX77" fmla="*/ 1926431 w 2893219"/>
                <a:gd name="connsiteY77" fmla="*/ 695325 h 1664494"/>
                <a:gd name="connsiteX78" fmla="*/ 1907381 w 2893219"/>
                <a:gd name="connsiteY78" fmla="*/ 676275 h 1664494"/>
                <a:gd name="connsiteX79" fmla="*/ 1876425 w 2893219"/>
                <a:gd name="connsiteY79" fmla="*/ 676275 h 1664494"/>
                <a:gd name="connsiteX80" fmla="*/ 1864519 w 2893219"/>
                <a:gd name="connsiteY80" fmla="*/ 695325 h 1664494"/>
                <a:gd name="connsiteX81" fmla="*/ 1854994 w 2893219"/>
                <a:gd name="connsiteY81" fmla="*/ 695325 h 1664494"/>
                <a:gd name="connsiteX82" fmla="*/ 1826419 w 2893219"/>
                <a:gd name="connsiteY82" fmla="*/ 666750 h 1664494"/>
                <a:gd name="connsiteX83" fmla="*/ 1781175 w 2893219"/>
                <a:gd name="connsiteY83" fmla="*/ 657225 h 1664494"/>
                <a:gd name="connsiteX84" fmla="*/ 1740694 w 2893219"/>
                <a:gd name="connsiteY84" fmla="*/ 664369 h 1664494"/>
                <a:gd name="connsiteX85" fmla="*/ 1712119 w 2893219"/>
                <a:gd name="connsiteY85" fmla="*/ 669132 h 1664494"/>
                <a:gd name="connsiteX86" fmla="*/ 1693069 w 2893219"/>
                <a:gd name="connsiteY86" fmla="*/ 681038 h 1664494"/>
                <a:gd name="connsiteX87" fmla="*/ 1666875 w 2893219"/>
                <a:gd name="connsiteY87" fmla="*/ 676275 h 1664494"/>
                <a:gd name="connsiteX88" fmla="*/ 1631156 w 2893219"/>
                <a:gd name="connsiteY88" fmla="*/ 654844 h 1664494"/>
                <a:gd name="connsiteX89" fmla="*/ 1604962 w 2893219"/>
                <a:gd name="connsiteY89" fmla="*/ 640557 h 1664494"/>
                <a:gd name="connsiteX90" fmla="*/ 1566862 w 2893219"/>
                <a:gd name="connsiteY90" fmla="*/ 640557 h 1664494"/>
                <a:gd name="connsiteX91" fmla="*/ 1538287 w 2893219"/>
                <a:gd name="connsiteY91" fmla="*/ 635794 h 1664494"/>
                <a:gd name="connsiteX92" fmla="*/ 1526381 w 2893219"/>
                <a:gd name="connsiteY92" fmla="*/ 614363 h 1664494"/>
                <a:gd name="connsiteX93" fmla="*/ 1507331 w 2893219"/>
                <a:gd name="connsiteY93" fmla="*/ 590550 h 1664494"/>
                <a:gd name="connsiteX94" fmla="*/ 1493044 w 2893219"/>
                <a:gd name="connsiteY94" fmla="*/ 581025 h 1664494"/>
                <a:gd name="connsiteX95" fmla="*/ 1471612 w 2893219"/>
                <a:gd name="connsiteY95" fmla="*/ 583407 h 1664494"/>
                <a:gd name="connsiteX96" fmla="*/ 1457325 w 2893219"/>
                <a:gd name="connsiteY96" fmla="*/ 602457 h 1664494"/>
                <a:gd name="connsiteX97" fmla="*/ 1457325 w 2893219"/>
                <a:gd name="connsiteY97" fmla="*/ 602457 h 1664494"/>
                <a:gd name="connsiteX98" fmla="*/ 1407319 w 2893219"/>
                <a:gd name="connsiteY98" fmla="*/ 609600 h 1664494"/>
                <a:gd name="connsiteX99" fmla="*/ 1385887 w 2893219"/>
                <a:gd name="connsiteY99" fmla="*/ 611982 h 1664494"/>
                <a:gd name="connsiteX100" fmla="*/ 1345406 w 2893219"/>
                <a:gd name="connsiteY100" fmla="*/ 623888 h 1664494"/>
                <a:gd name="connsiteX101" fmla="*/ 1333500 w 2893219"/>
                <a:gd name="connsiteY101" fmla="*/ 633413 h 1664494"/>
                <a:gd name="connsiteX102" fmla="*/ 1331119 w 2893219"/>
                <a:gd name="connsiteY102" fmla="*/ 571500 h 1664494"/>
                <a:gd name="connsiteX103" fmla="*/ 1326356 w 2893219"/>
                <a:gd name="connsiteY103" fmla="*/ 533400 h 1664494"/>
                <a:gd name="connsiteX104" fmla="*/ 1319212 w 2893219"/>
                <a:gd name="connsiteY104" fmla="*/ 521494 h 1664494"/>
                <a:gd name="connsiteX105" fmla="*/ 1283494 w 2893219"/>
                <a:gd name="connsiteY105" fmla="*/ 516732 h 1664494"/>
                <a:gd name="connsiteX106" fmla="*/ 1252537 w 2893219"/>
                <a:gd name="connsiteY106" fmla="*/ 502444 h 1664494"/>
                <a:gd name="connsiteX107" fmla="*/ 1231106 w 2893219"/>
                <a:gd name="connsiteY107" fmla="*/ 466725 h 1664494"/>
                <a:gd name="connsiteX108" fmla="*/ 1226344 w 2893219"/>
                <a:gd name="connsiteY108" fmla="*/ 438150 h 1664494"/>
                <a:gd name="connsiteX109" fmla="*/ 1259681 w 2893219"/>
                <a:gd name="connsiteY109" fmla="*/ 409575 h 1664494"/>
                <a:gd name="connsiteX110" fmla="*/ 1223962 w 2893219"/>
                <a:gd name="connsiteY110" fmla="*/ 373857 h 1664494"/>
                <a:gd name="connsiteX111" fmla="*/ 1200150 w 2893219"/>
                <a:gd name="connsiteY111" fmla="*/ 369094 h 1664494"/>
                <a:gd name="connsiteX112" fmla="*/ 1193006 w 2893219"/>
                <a:gd name="connsiteY112" fmla="*/ 357188 h 1664494"/>
                <a:gd name="connsiteX113" fmla="*/ 1157287 w 2893219"/>
                <a:gd name="connsiteY113" fmla="*/ 354807 h 1664494"/>
                <a:gd name="connsiteX114" fmla="*/ 1131094 w 2893219"/>
                <a:gd name="connsiteY114" fmla="*/ 347663 h 1664494"/>
                <a:gd name="connsiteX115" fmla="*/ 1119187 w 2893219"/>
                <a:gd name="connsiteY115" fmla="*/ 330994 h 1664494"/>
                <a:gd name="connsiteX116" fmla="*/ 1095375 w 2893219"/>
                <a:gd name="connsiteY116" fmla="*/ 340519 h 1664494"/>
                <a:gd name="connsiteX117" fmla="*/ 1088231 w 2893219"/>
                <a:gd name="connsiteY117" fmla="*/ 316707 h 1664494"/>
                <a:gd name="connsiteX118" fmla="*/ 1040606 w 2893219"/>
                <a:gd name="connsiteY118" fmla="*/ 328613 h 1664494"/>
                <a:gd name="connsiteX119" fmla="*/ 1052512 w 2893219"/>
                <a:gd name="connsiteY119" fmla="*/ 357188 h 1664494"/>
                <a:gd name="connsiteX120" fmla="*/ 1038225 w 2893219"/>
                <a:gd name="connsiteY120" fmla="*/ 378619 h 1664494"/>
                <a:gd name="connsiteX121" fmla="*/ 1031081 w 2893219"/>
                <a:gd name="connsiteY121" fmla="*/ 381000 h 1664494"/>
                <a:gd name="connsiteX122" fmla="*/ 1000125 w 2893219"/>
                <a:gd name="connsiteY122" fmla="*/ 361950 h 1664494"/>
                <a:gd name="connsiteX123" fmla="*/ 973931 w 2893219"/>
                <a:gd name="connsiteY123" fmla="*/ 385763 h 1664494"/>
                <a:gd name="connsiteX124" fmla="*/ 950119 w 2893219"/>
                <a:gd name="connsiteY124" fmla="*/ 404813 h 1664494"/>
                <a:gd name="connsiteX125" fmla="*/ 921544 w 2893219"/>
                <a:gd name="connsiteY125" fmla="*/ 428625 h 1664494"/>
                <a:gd name="connsiteX126" fmla="*/ 888206 w 2893219"/>
                <a:gd name="connsiteY126" fmla="*/ 411957 h 1664494"/>
                <a:gd name="connsiteX127" fmla="*/ 871537 w 2893219"/>
                <a:gd name="connsiteY127" fmla="*/ 409575 h 1664494"/>
                <a:gd name="connsiteX128" fmla="*/ 862012 w 2893219"/>
                <a:gd name="connsiteY128" fmla="*/ 411957 h 1664494"/>
                <a:gd name="connsiteX129" fmla="*/ 847725 w 2893219"/>
                <a:gd name="connsiteY129" fmla="*/ 392907 h 1664494"/>
                <a:gd name="connsiteX130" fmla="*/ 826294 w 2893219"/>
                <a:gd name="connsiteY130" fmla="*/ 385763 h 1664494"/>
                <a:gd name="connsiteX131" fmla="*/ 823912 w 2893219"/>
                <a:gd name="connsiteY131" fmla="*/ 354807 h 1664494"/>
                <a:gd name="connsiteX132" fmla="*/ 826294 w 2893219"/>
                <a:gd name="connsiteY132" fmla="*/ 330994 h 1664494"/>
                <a:gd name="connsiteX133" fmla="*/ 831056 w 2893219"/>
                <a:gd name="connsiteY133" fmla="*/ 319088 h 1664494"/>
                <a:gd name="connsiteX134" fmla="*/ 800100 w 2893219"/>
                <a:gd name="connsiteY134" fmla="*/ 295275 h 1664494"/>
                <a:gd name="connsiteX135" fmla="*/ 778669 w 2893219"/>
                <a:gd name="connsiteY135" fmla="*/ 304800 h 1664494"/>
                <a:gd name="connsiteX136" fmla="*/ 745331 w 2893219"/>
                <a:gd name="connsiteY136" fmla="*/ 288132 h 1664494"/>
                <a:gd name="connsiteX137" fmla="*/ 711994 w 2893219"/>
                <a:gd name="connsiteY137" fmla="*/ 304800 h 1664494"/>
                <a:gd name="connsiteX138" fmla="*/ 664369 w 2893219"/>
                <a:gd name="connsiteY138" fmla="*/ 302419 h 1664494"/>
                <a:gd name="connsiteX139" fmla="*/ 628650 w 2893219"/>
                <a:gd name="connsiteY139" fmla="*/ 314325 h 1664494"/>
                <a:gd name="connsiteX140" fmla="*/ 600075 w 2893219"/>
                <a:gd name="connsiteY140" fmla="*/ 328613 h 1664494"/>
                <a:gd name="connsiteX141" fmla="*/ 571500 w 2893219"/>
                <a:gd name="connsiteY141" fmla="*/ 328613 h 1664494"/>
                <a:gd name="connsiteX142" fmla="*/ 547687 w 2893219"/>
                <a:gd name="connsiteY142" fmla="*/ 345282 h 1664494"/>
                <a:gd name="connsiteX143" fmla="*/ 519112 w 2893219"/>
                <a:gd name="connsiteY143" fmla="*/ 345282 h 1664494"/>
                <a:gd name="connsiteX144" fmla="*/ 488156 w 2893219"/>
                <a:gd name="connsiteY144" fmla="*/ 366713 h 1664494"/>
                <a:gd name="connsiteX145" fmla="*/ 454819 w 2893219"/>
                <a:gd name="connsiteY145" fmla="*/ 366713 h 1664494"/>
                <a:gd name="connsiteX146" fmla="*/ 454819 w 2893219"/>
                <a:gd name="connsiteY146" fmla="*/ 333375 h 1664494"/>
                <a:gd name="connsiteX147" fmla="*/ 447675 w 2893219"/>
                <a:gd name="connsiteY147" fmla="*/ 311944 h 1664494"/>
                <a:gd name="connsiteX148" fmla="*/ 416719 w 2893219"/>
                <a:gd name="connsiteY148" fmla="*/ 316707 h 1664494"/>
                <a:gd name="connsiteX149" fmla="*/ 392906 w 2893219"/>
                <a:gd name="connsiteY149" fmla="*/ 319088 h 1664494"/>
                <a:gd name="connsiteX150" fmla="*/ 357187 w 2893219"/>
                <a:gd name="connsiteY150" fmla="*/ 295275 h 1664494"/>
                <a:gd name="connsiteX151" fmla="*/ 361950 w 2893219"/>
                <a:gd name="connsiteY151" fmla="*/ 280988 h 1664494"/>
                <a:gd name="connsiteX152" fmla="*/ 388144 w 2893219"/>
                <a:gd name="connsiteY152" fmla="*/ 259557 h 1664494"/>
                <a:gd name="connsiteX153" fmla="*/ 371475 w 2893219"/>
                <a:gd name="connsiteY153" fmla="*/ 211932 h 1664494"/>
                <a:gd name="connsiteX154" fmla="*/ 383381 w 2893219"/>
                <a:gd name="connsiteY154" fmla="*/ 188119 h 1664494"/>
                <a:gd name="connsiteX155" fmla="*/ 385762 w 2893219"/>
                <a:gd name="connsiteY155" fmla="*/ 147638 h 1664494"/>
                <a:gd name="connsiteX156" fmla="*/ 385762 w 2893219"/>
                <a:gd name="connsiteY156" fmla="*/ 114300 h 1664494"/>
                <a:gd name="connsiteX157" fmla="*/ 369094 w 2893219"/>
                <a:gd name="connsiteY157" fmla="*/ 107157 h 1664494"/>
                <a:gd name="connsiteX158" fmla="*/ 345281 w 2893219"/>
                <a:gd name="connsiteY158" fmla="*/ 100013 h 1664494"/>
                <a:gd name="connsiteX159" fmla="*/ 333375 w 2893219"/>
                <a:gd name="connsiteY159" fmla="*/ 83344 h 1664494"/>
                <a:gd name="connsiteX160" fmla="*/ 335756 w 2893219"/>
                <a:gd name="connsiteY160" fmla="*/ 57150 h 1664494"/>
                <a:gd name="connsiteX161" fmla="*/ 319087 w 2893219"/>
                <a:gd name="connsiteY161" fmla="*/ 35719 h 1664494"/>
                <a:gd name="connsiteX162" fmla="*/ 288131 w 2893219"/>
                <a:gd name="connsiteY162" fmla="*/ 0 h 1664494"/>
                <a:gd name="connsiteX163" fmla="*/ 252412 w 2893219"/>
                <a:gd name="connsiteY163" fmla="*/ 28575 h 1664494"/>
                <a:gd name="connsiteX164" fmla="*/ 235744 w 2893219"/>
                <a:gd name="connsiteY164" fmla="*/ 73819 h 1664494"/>
                <a:gd name="connsiteX165" fmla="*/ 219075 w 2893219"/>
                <a:gd name="connsiteY165" fmla="*/ 109538 h 1664494"/>
                <a:gd name="connsiteX166" fmla="*/ 223837 w 2893219"/>
                <a:gd name="connsiteY166" fmla="*/ 128588 h 1664494"/>
                <a:gd name="connsiteX167" fmla="*/ 192881 w 2893219"/>
                <a:gd name="connsiteY167" fmla="*/ 152400 h 1664494"/>
                <a:gd name="connsiteX168" fmla="*/ 169069 w 2893219"/>
                <a:gd name="connsiteY168" fmla="*/ 178594 h 1664494"/>
                <a:gd name="connsiteX169" fmla="*/ 161925 w 2893219"/>
                <a:gd name="connsiteY169" fmla="*/ 202407 h 1664494"/>
                <a:gd name="connsiteX170" fmla="*/ 138112 w 2893219"/>
                <a:gd name="connsiteY170" fmla="*/ 214313 h 1664494"/>
                <a:gd name="connsiteX171" fmla="*/ 116681 w 2893219"/>
                <a:gd name="connsiteY171" fmla="*/ 164307 h 1664494"/>
                <a:gd name="connsiteX172" fmla="*/ 90487 w 2893219"/>
                <a:gd name="connsiteY172" fmla="*/ 188119 h 1664494"/>
                <a:gd name="connsiteX173" fmla="*/ 61913 w 2893219"/>
                <a:gd name="connsiteY173" fmla="*/ 211932 h 1664494"/>
                <a:gd name="connsiteX174" fmla="*/ 35719 w 2893219"/>
                <a:gd name="connsiteY174" fmla="*/ 242888 h 1664494"/>
                <a:gd name="connsiteX175" fmla="*/ 42862 w 2893219"/>
                <a:gd name="connsiteY175" fmla="*/ 280988 h 1664494"/>
                <a:gd name="connsiteX176" fmla="*/ 33337 w 2893219"/>
                <a:gd name="connsiteY176" fmla="*/ 321469 h 1664494"/>
                <a:gd name="connsiteX177" fmla="*/ 30956 w 2893219"/>
                <a:gd name="connsiteY177" fmla="*/ 340519 h 1664494"/>
                <a:gd name="connsiteX178" fmla="*/ 28575 w 2893219"/>
                <a:gd name="connsiteY178" fmla="*/ 385763 h 1664494"/>
                <a:gd name="connsiteX179" fmla="*/ 69056 w 2893219"/>
                <a:gd name="connsiteY179" fmla="*/ 421482 h 1664494"/>
                <a:gd name="connsiteX180" fmla="*/ 26194 w 2893219"/>
                <a:gd name="connsiteY180" fmla="*/ 471488 h 1664494"/>
                <a:gd name="connsiteX181" fmla="*/ 26194 w 2893219"/>
                <a:gd name="connsiteY181" fmla="*/ 502444 h 1664494"/>
                <a:gd name="connsiteX182" fmla="*/ 19050 w 2893219"/>
                <a:gd name="connsiteY182" fmla="*/ 542925 h 1664494"/>
                <a:gd name="connsiteX183" fmla="*/ 9525 w 2893219"/>
                <a:gd name="connsiteY183" fmla="*/ 590550 h 1664494"/>
                <a:gd name="connsiteX184" fmla="*/ 11906 w 2893219"/>
                <a:gd name="connsiteY184" fmla="*/ 614363 h 1664494"/>
                <a:gd name="connsiteX185" fmla="*/ 0 w 2893219"/>
                <a:gd name="connsiteY185" fmla="*/ 657225 h 1664494"/>
                <a:gd name="connsiteX186" fmla="*/ 0 w 2893219"/>
                <a:gd name="connsiteY186" fmla="*/ 681038 h 1664494"/>
                <a:gd name="connsiteX187" fmla="*/ 11906 w 2893219"/>
                <a:gd name="connsiteY187" fmla="*/ 711994 h 1664494"/>
                <a:gd name="connsiteX188" fmla="*/ 16669 w 2893219"/>
                <a:gd name="connsiteY188" fmla="*/ 740569 h 1664494"/>
                <a:gd name="connsiteX189" fmla="*/ 19050 w 2893219"/>
                <a:gd name="connsiteY189" fmla="*/ 776288 h 1664494"/>
                <a:gd name="connsiteX190" fmla="*/ 30956 w 2893219"/>
                <a:gd name="connsiteY190" fmla="*/ 797719 h 1664494"/>
                <a:gd name="connsiteX191" fmla="*/ 33337 w 2893219"/>
                <a:gd name="connsiteY191" fmla="*/ 835819 h 1664494"/>
                <a:gd name="connsiteX192" fmla="*/ 19050 w 2893219"/>
                <a:gd name="connsiteY192" fmla="*/ 871538 h 1664494"/>
                <a:gd name="connsiteX193" fmla="*/ 11906 w 2893219"/>
                <a:gd name="connsiteY193" fmla="*/ 883444 h 1664494"/>
                <a:gd name="connsiteX194" fmla="*/ 19050 w 2893219"/>
                <a:gd name="connsiteY194" fmla="*/ 935832 h 1664494"/>
                <a:gd name="connsiteX195" fmla="*/ 76200 w 2893219"/>
                <a:gd name="connsiteY195" fmla="*/ 947738 h 1664494"/>
                <a:gd name="connsiteX196" fmla="*/ 71437 w 2893219"/>
                <a:gd name="connsiteY196" fmla="*/ 985838 h 1664494"/>
                <a:gd name="connsiteX197" fmla="*/ 121444 w 2893219"/>
                <a:gd name="connsiteY197" fmla="*/ 981075 h 1664494"/>
                <a:gd name="connsiteX198" fmla="*/ 173831 w 2893219"/>
                <a:gd name="connsiteY198" fmla="*/ 988219 h 1664494"/>
                <a:gd name="connsiteX199" fmla="*/ 200025 w 2893219"/>
                <a:gd name="connsiteY199" fmla="*/ 988219 h 1664494"/>
                <a:gd name="connsiteX200" fmla="*/ 261937 w 2893219"/>
                <a:gd name="connsiteY200" fmla="*/ 1038225 h 1664494"/>
                <a:gd name="connsiteX201" fmla="*/ 295275 w 2893219"/>
                <a:gd name="connsiteY201" fmla="*/ 1062038 h 1664494"/>
                <a:gd name="connsiteX202" fmla="*/ 323850 w 2893219"/>
                <a:gd name="connsiteY202" fmla="*/ 1062038 h 1664494"/>
                <a:gd name="connsiteX203" fmla="*/ 354806 w 2893219"/>
                <a:gd name="connsiteY203" fmla="*/ 1092994 h 1664494"/>
                <a:gd name="connsiteX204" fmla="*/ 385762 w 2893219"/>
                <a:gd name="connsiteY204" fmla="*/ 1140619 h 1664494"/>
                <a:gd name="connsiteX205" fmla="*/ 378619 w 2893219"/>
                <a:gd name="connsiteY205" fmla="*/ 1188244 h 1664494"/>
                <a:gd name="connsiteX206" fmla="*/ 402431 w 2893219"/>
                <a:gd name="connsiteY206" fmla="*/ 1240632 h 1664494"/>
                <a:gd name="connsiteX207" fmla="*/ 426244 w 2893219"/>
                <a:gd name="connsiteY207" fmla="*/ 1307307 h 1664494"/>
                <a:gd name="connsiteX208" fmla="*/ 440531 w 2893219"/>
                <a:gd name="connsiteY208" fmla="*/ 1326357 h 1664494"/>
                <a:gd name="connsiteX209" fmla="*/ 473869 w 2893219"/>
                <a:gd name="connsiteY209" fmla="*/ 1352550 h 1664494"/>
                <a:gd name="connsiteX210" fmla="*/ 481012 w 2893219"/>
                <a:gd name="connsiteY210" fmla="*/ 1390650 h 1664494"/>
                <a:gd name="connsiteX211" fmla="*/ 495300 w 2893219"/>
                <a:gd name="connsiteY211" fmla="*/ 1433513 h 1664494"/>
                <a:gd name="connsiteX212" fmla="*/ 497681 w 2893219"/>
                <a:gd name="connsiteY212" fmla="*/ 1476375 h 1664494"/>
                <a:gd name="connsiteX213" fmla="*/ 519112 w 2893219"/>
                <a:gd name="connsiteY213" fmla="*/ 1497807 h 1664494"/>
                <a:gd name="connsiteX214" fmla="*/ 561975 w 2893219"/>
                <a:gd name="connsiteY214" fmla="*/ 1502569 h 1664494"/>
                <a:gd name="connsiteX215" fmla="*/ 600075 w 2893219"/>
                <a:gd name="connsiteY215" fmla="*/ 1502569 h 1664494"/>
                <a:gd name="connsiteX216" fmla="*/ 638175 w 2893219"/>
                <a:gd name="connsiteY216" fmla="*/ 1528763 h 1664494"/>
                <a:gd name="connsiteX217" fmla="*/ 652462 w 2893219"/>
                <a:gd name="connsiteY217" fmla="*/ 1557338 h 1664494"/>
                <a:gd name="connsiteX218" fmla="*/ 657225 w 2893219"/>
                <a:gd name="connsiteY218" fmla="*/ 1595438 h 1664494"/>
                <a:gd name="connsiteX219" fmla="*/ 671512 w 2893219"/>
                <a:gd name="connsiteY219" fmla="*/ 1628775 h 1664494"/>
                <a:gd name="connsiteX220" fmla="*/ 700087 w 2893219"/>
                <a:gd name="connsiteY220" fmla="*/ 1645444 h 1664494"/>
                <a:gd name="connsiteX221" fmla="*/ 723900 w 2893219"/>
                <a:gd name="connsiteY221" fmla="*/ 1654969 h 1664494"/>
                <a:gd name="connsiteX222" fmla="*/ 754856 w 2893219"/>
                <a:gd name="connsiteY222" fmla="*/ 1657350 h 1664494"/>
                <a:gd name="connsiteX223" fmla="*/ 807244 w 2893219"/>
                <a:gd name="connsiteY223" fmla="*/ 1664494 h 1664494"/>
                <a:gd name="connsiteX224" fmla="*/ 814387 w 2893219"/>
                <a:gd name="connsiteY224" fmla="*/ 1638300 h 1664494"/>
                <a:gd name="connsiteX225" fmla="*/ 816769 w 2893219"/>
                <a:gd name="connsiteY225" fmla="*/ 1595438 h 1664494"/>
                <a:gd name="connsiteX226" fmla="*/ 840581 w 2893219"/>
                <a:gd name="connsiteY226" fmla="*/ 1588294 h 1664494"/>
                <a:gd name="connsiteX227" fmla="*/ 869156 w 2893219"/>
                <a:gd name="connsiteY227" fmla="*/ 1585913 h 1664494"/>
                <a:gd name="connsiteX228" fmla="*/ 900112 w 2893219"/>
                <a:gd name="connsiteY228" fmla="*/ 1557338 h 1664494"/>
                <a:gd name="connsiteX229" fmla="*/ 923925 w 2893219"/>
                <a:gd name="connsiteY229" fmla="*/ 1535907 h 1664494"/>
                <a:gd name="connsiteX230" fmla="*/ 947737 w 2893219"/>
                <a:gd name="connsiteY230" fmla="*/ 1535907 h 1664494"/>
                <a:gd name="connsiteX231" fmla="*/ 978694 w 2893219"/>
                <a:gd name="connsiteY231" fmla="*/ 1533525 h 1664494"/>
                <a:gd name="connsiteX232" fmla="*/ 997744 w 2893219"/>
                <a:gd name="connsiteY232" fmla="*/ 1493044 h 1664494"/>
                <a:gd name="connsiteX233" fmla="*/ 1004887 w 2893219"/>
                <a:gd name="connsiteY233" fmla="*/ 1462088 h 1664494"/>
                <a:gd name="connsiteX234" fmla="*/ 1019175 w 2893219"/>
                <a:gd name="connsiteY234" fmla="*/ 1452563 h 1664494"/>
                <a:gd name="connsiteX235" fmla="*/ 1031081 w 2893219"/>
                <a:gd name="connsiteY235" fmla="*/ 1452563 h 1664494"/>
                <a:gd name="connsiteX236" fmla="*/ 1054894 w 2893219"/>
                <a:gd name="connsiteY236" fmla="*/ 1445419 h 1664494"/>
                <a:gd name="connsiteX237" fmla="*/ 1088231 w 2893219"/>
                <a:gd name="connsiteY237" fmla="*/ 1402557 h 1664494"/>
                <a:gd name="connsiteX238" fmla="*/ 1052513 w 2893219"/>
                <a:gd name="connsiteY238" fmla="*/ 1383507 h 1664494"/>
                <a:gd name="connsiteX239" fmla="*/ 1092994 w 2893219"/>
                <a:gd name="connsiteY239" fmla="*/ 1362075 h 1664494"/>
                <a:gd name="connsiteX240" fmla="*/ 1121569 w 2893219"/>
                <a:gd name="connsiteY240" fmla="*/ 1371600 h 1664494"/>
                <a:gd name="connsiteX241" fmla="*/ 1138237 w 2893219"/>
                <a:gd name="connsiteY241" fmla="*/ 1383507 h 1664494"/>
                <a:gd name="connsiteX242" fmla="*/ 1188244 w 2893219"/>
                <a:gd name="connsiteY242" fmla="*/ 1381125 h 1664494"/>
                <a:gd name="connsiteX243" fmla="*/ 1202531 w 2893219"/>
                <a:gd name="connsiteY243" fmla="*/ 1393032 h 1664494"/>
                <a:gd name="connsiteX244" fmla="*/ 1257300 w 2893219"/>
                <a:gd name="connsiteY244" fmla="*/ 1393032 h 1664494"/>
                <a:gd name="connsiteX245" fmla="*/ 1259681 w 2893219"/>
                <a:gd name="connsiteY245" fmla="*/ 1409700 h 1664494"/>
                <a:gd name="connsiteX246" fmla="*/ 1285875 w 2893219"/>
                <a:gd name="connsiteY246" fmla="*/ 1385888 h 1664494"/>
                <a:gd name="connsiteX247" fmla="*/ 1319212 w 2893219"/>
                <a:gd name="connsiteY247" fmla="*/ 1423988 h 1664494"/>
                <a:gd name="connsiteX248" fmla="*/ 1371600 w 2893219"/>
                <a:gd name="connsiteY248" fmla="*/ 1454944 h 1664494"/>
                <a:gd name="connsiteX249" fmla="*/ 1419225 w 2893219"/>
                <a:gd name="connsiteY249" fmla="*/ 1490663 h 1664494"/>
                <a:gd name="connsiteX250" fmla="*/ 1431131 w 2893219"/>
                <a:gd name="connsiteY250" fmla="*/ 1547813 h 1664494"/>
                <a:gd name="connsiteX251" fmla="*/ 1495425 w 2893219"/>
                <a:gd name="connsiteY251" fmla="*/ 1552575 h 1664494"/>
                <a:gd name="connsiteX252" fmla="*/ 1490662 w 2893219"/>
                <a:gd name="connsiteY252" fmla="*/ 1595438 h 1664494"/>
                <a:gd name="connsiteX253" fmla="*/ 1504950 w 2893219"/>
                <a:gd name="connsiteY253" fmla="*/ 1612107 h 1664494"/>
                <a:gd name="connsiteX254" fmla="*/ 1552575 w 2893219"/>
                <a:gd name="connsiteY254" fmla="*/ 1614488 h 1664494"/>
                <a:gd name="connsiteX255" fmla="*/ 1581150 w 2893219"/>
                <a:gd name="connsiteY255" fmla="*/ 1604963 h 1664494"/>
                <a:gd name="connsiteX256" fmla="*/ 1600200 w 2893219"/>
                <a:gd name="connsiteY256" fmla="*/ 1616869 h 1664494"/>
                <a:gd name="connsiteX257" fmla="*/ 1616869 w 2893219"/>
                <a:gd name="connsiteY257" fmla="*/ 1638300 h 1664494"/>
                <a:gd name="connsiteX258" fmla="*/ 1681162 w 2893219"/>
                <a:gd name="connsiteY258" fmla="*/ 1638300 h 1664494"/>
                <a:gd name="connsiteX259" fmla="*/ 1719262 w 2893219"/>
                <a:gd name="connsiteY259" fmla="*/ 1650207 h 1664494"/>
                <a:gd name="connsiteX0" fmla="*/ 1719262 w 2893219"/>
                <a:gd name="connsiteY0" fmla="*/ 1650207 h 1664494"/>
                <a:gd name="connsiteX1" fmla="*/ 1781175 w 2893219"/>
                <a:gd name="connsiteY1" fmla="*/ 1578769 h 1664494"/>
                <a:gd name="connsiteX2" fmla="*/ 1774031 w 2893219"/>
                <a:gd name="connsiteY2" fmla="*/ 1538288 h 1664494"/>
                <a:gd name="connsiteX3" fmla="*/ 1828800 w 2893219"/>
                <a:gd name="connsiteY3" fmla="*/ 1457325 h 1664494"/>
                <a:gd name="connsiteX4" fmla="*/ 1881187 w 2893219"/>
                <a:gd name="connsiteY4" fmla="*/ 1457325 h 1664494"/>
                <a:gd name="connsiteX5" fmla="*/ 1888331 w 2893219"/>
                <a:gd name="connsiteY5" fmla="*/ 1393032 h 1664494"/>
                <a:gd name="connsiteX6" fmla="*/ 1897856 w 2893219"/>
                <a:gd name="connsiteY6" fmla="*/ 1362075 h 1664494"/>
                <a:gd name="connsiteX7" fmla="*/ 1881187 w 2893219"/>
                <a:gd name="connsiteY7" fmla="*/ 1338263 h 1664494"/>
                <a:gd name="connsiteX8" fmla="*/ 1912144 w 2893219"/>
                <a:gd name="connsiteY8" fmla="*/ 1312069 h 1664494"/>
                <a:gd name="connsiteX9" fmla="*/ 1893094 w 2893219"/>
                <a:gd name="connsiteY9" fmla="*/ 1271588 h 1664494"/>
                <a:gd name="connsiteX10" fmla="*/ 1924050 w 2893219"/>
                <a:gd name="connsiteY10" fmla="*/ 1243013 h 1664494"/>
                <a:gd name="connsiteX11" fmla="*/ 1916906 w 2893219"/>
                <a:gd name="connsiteY11" fmla="*/ 1221582 h 1664494"/>
                <a:gd name="connsiteX12" fmla="*/ 1940719 w 2893219"/>
                <a:gd name="connsiteY12" fmla="*/ 1178719 h 1664494"/>
                <a:gd name="connsiteX13" fmla="*/ 1997869 w 2893219"/>
                <a:gd name="connsiteY13" fmla="*/ 1181100 h 1664494"/>
                <a:gd name="connsiteX14" fmla="*/ 2035969 w 2893219"/>
                <a:gd name="connsiteY14" fmla="*/ 1197769 h 1664494"/>
                <a:gd name="connsiteX15" fmla="*/ 2064544 w 2893219"/>
                <a:gd name="connsiteY15" fmla="*/ 1183482 h 1664494"/>
                <a:gd name="connsiteX16" fmla="*/ 2097881 w 2893219"/>
                <a:gd name="connsiteY16" fmla="*/ 1195388 h 1664494"/>
                <a:gd name="connsiteX17" fmla="*/ 2133600 w 2893219"/>
                <a:gd name="connsiteY17" fmla="*/ 1190625 h 1664494"/>
                <a:gd name="connsiteX18" fmla="*/ 2174081 w 2893219"/>
                <a:gd name="connsiteY18" fmla="*/ 1190625 h 1664494"/>
                <a:gd name="connsiteX19" fmla="*/ 2183606 w 2893219"/>
                <a:gd name="connsiteY19" fmla="*/ 1223963 h 1664494"/>
                <a:gd name="connsiteX20" fmla="*/ 2233612 w 2893219"/>
                <a:gd name="connsiteY20" fmla="*/ 1212057 h 1664494"/>
                <a:gd name="connsiteX21" fmla="*/ 2271712 w 2893219"/>
                <a:gd name="connsiteY21" fmla="*/ 1212057 h 1664494"/>
                <a:gd name="connsiteX22" fmla="*/ 2328862 w 2893219"/>
                <a:gd name="connsiteY22" fmla="*/ 1190625 h 1664494"/>
                <a:gd name="connsiteX23" fmla="*/ 2352675 w 2893219"/>
                <a:gd name="connsiteY23" fmla="*/ 1197769 h 1664494"/>
                <a:gd name="connsiteX24" fmla="*/ 2376487 w 2893219"/>
                <a:gd name="connsiteY24" fmla="*/ 1226344 h 1664494"/>
                <a:gd name="connsiteX25" fmla="*/ 2426494 w 2893219"/>
                <a:gd name="connsiteY25" fmla="*/ 1226344 h 1664494"/>
                <a:gd name="connsiteX26" fmla="*/ 2445544 w 2893219"/>
                <a:gd name="connsiteY26" fmla="*/ 1221582 h 1664494"/>
                <a:gd name="connsiteX27" fmla="*/ 2488406 w 2893219"/>
                <a:gd name="connsiteY27" fmla="*/ 1252538 h 1664494"/>
                <a:gd name="connsiteX28" fmla="*/ 2500312 w 2893219"/>
                <a:gd name="connsiteY28" fmla="*/ 1228725 h 1664494"/>
                <a:gd name="connsiteX29" fmla="*/ 2512219 w 2893219"/>
                <a:gd name="connsiteY29" fmla="*/ 1204913 h 1664494"/>
                <a:gd name="connsiteX30" fmla="*/ 2597944 w 2893219"/>
                <a:gd name="connsiteY30" fmla="*/ 1133475 h 1664494"/>
                <a:gd name="connsiteX31" fmla="*/ 2636044 w 2893219"/>
                <a:gd name="connsiteY31" fmla="*/ 1135857 h 1664494"/>
                <a:gd name="connsiteX32" fmla="*/ 2676525 w 2893219"/>
                <a:gd name="connsiteY32" fmla="*/ 1181100 h 1664494"/>
                <a:gd name="connsiteX33" fmla="*/ 2709862 w 2893219"/>
                <a:gd name="connsiteY33" fmla="*/ 1173957 h 1664494"/>
                <a:gd name="connsiteX34" fmla="*/ 2736056 w 2893219"/>
                <a:gd name="connsiteY34" fmla="*/ 1150144 h 1664494"/>
                <a:gd name="connsiteX35" fmla="*/ 2867025 w 2893219"/>
                <a:gd name="connsiteY35" fmla="*/ 1073944 h 1664494"/>
                <a:gd name="connsiteX36" fmla="*/ 2857500 w 2893219"/>
                <a:gd name="connsiteY36" fmla="*/ 1064419 h 1664494"/>
                <a:gd name="connsiteX37" fmla="*/ 2893219 w 2893219"/>
                <a:gd name="connsiteY37" fmla="*/ 1023938 h 1664494"/>
                <a:gd name="connsiteX38" fmla="*/ 2859881 w 2893219"/>
                <a:gd name="connsiteY38" fmla="*/ 1004888 h 1664494"/>
                <a:gd name="connsiteX39" fmla="*/ 2826544 w 2893219"/>
                <a:gd name="connsiteY39" fmla="*/ 995363 h 1664494"/>
                <a:gd name="connsiteX40" fmla="*/ 2805112 w 2893219"/>
                <a:gd name="connsiteY40" fmla="*/ 973932 h 1664494"/>
                <a:gd name="connsiteX41" fmla="*/ 2786062 w 2893219"/>
                <a:gd name="connsiteY41" fmla="*/ 969169 h 1664494"/>
                <a:gd name="connsiteX42" fmla="*/ 2747962 w 2893219"/>
                <a:gd name="connsiteY42" fmla="*/ 952500 h 1664494"/>
                <a:gd name="connsiteX43" fmla="*/ 2731294 w 2893219"/>
                <a:gd name="connsiteY43" fmla="*/ 926307 h 1664494"/>
                <a:gd name="connsiteX44" fmla="*/ 2726531 w 2893219"/>
                <a:gd name="connsiteY44" fmla="*/ 881063 h 1664494"/>
                <a:gd name="connsiteX45" fmla="*/ 2724150 w 2893219"/>
                <a:gd name="connsiteY45" fmla="*/ 859632 h 1664494"/>
                <a:gd name="connsiteX46" fmla="*/ 2705100 w 2893219"/>
                <a:gd name="connsiteY46" fmla="*/ 838200 h 1664494"/>
                <a:gd name="connsiteX47" fmla="*/ 2686050 w 2893219"/>
                <a:gd name="connsiteY47" fmla="*/ 823913 h 1664494"/>
                <a:gd name="connsiteX48" fmla="*/ 2674144 w 2893219"/>
                <a:gd name="connsiteY48" fmla="*/ 812007 h 1664494"/>
                <a:gd name="connsiteX49" fmla="*/ 2657475 w 2893219"/>
                <a:gd name="connsiteY49" fmla="*/ 783432 h 1664494"/>
                <a:gd name="connsiteX50" fmla="*/ 2628900 w 2893219"/>
                <a:gd name="connsiteY50" fmla="*/ 804863 h 1664494"/>
                <a:gd name="connsiteX51" fmla="*/ 2607469 w 2893219"/>
                <a:gd name="connsiteY51" fmla="*/ 804863 h 1664494"/>
                <a:gd name="connsiteX52" fmla="*/ 2586037 w 2893219"/>
                <a:gd name="connsiteY52" fmla="*/ 795338 h 1664494"/>
                <a:gd name="connsiteX53" fmla="*/ 2555081 w 2893219"/>
                <a:gd name="connsiteY53" fmla="*/ 771525 h 1664494"/>
                <a:gd name="connsiteX54" fmla="*/ 2538412 w 2893219"/>
                <a:gd name="connsiteY54" fmla="*/ 752475 h 1664494"/>
                <a:gd name="connsiteX55" fmla="*/ 2538412 w 2893219"/>
                <a:gd name="connsiteY55" fmla="*/ 752475 h 1664494"/>
                <a:gd name="connsiteX56" fmla="*/ 2509837 w 2893219"/>
                <a:gd name="connsiteY56" fmla="*/ 738188 h 1664494"/>
                <a:gd name="connsiteX57" fmla="*/ 2488406 w 2893219"/>
                <a:gd name="connsiteY57" fmla="*/ 719138 h 1664494"/>
                <a:gd name="connsiteX58" fmla="*/ 2459831 w 2893219"/>
                <a:gd name="connsiteY58" fmla="*/ 740569 h 1664494"/>
                <a:gd name="connsiteX59" fmla="*/ 2438400 w 2893219"/>
                <a:gd name="connsiteY59" fmla="*/ 752475 h 1664494"/>
                <a:gd name="connsiteX60" fmla="*/ 2402681 w 2893219"/>
                <a:gd name="connsiteY60" fmla="*/ 719138 h 1664494"/>
                <a:gd name="connsiteX61" fmla="*/ 2369344 w 2893219"/>
                <a:gd name="connsiteY61" fmla="*/ 685800 h 1664494"/>
                <a:gd name="connsiteX62" fmla="*/ 2362200 w 2893219"/>
                <a:gd name="connsiteY62" fmla="*/ 657225 h 1664494"/>
                <a:gd name="connsiteX63" fmla="*/ 2362200 w 2893219"/>
                <a:gd name="connsiteY63" fmla="*/ 657225 h 1664494"/>
                <a:gd name="connsiteX64" fmla="*/ 2338387 w 2893219"/>
                <a:gd name="connsiteY64" fmla="*/ 623888 h 1664494"/>
                <a:gd name="connsiteX65" fmla="*/ 2316956 w 2893219"/>
                <a:gd name="connsiteY65" fmla="*/ 661988 h 1664494"/>
                <a:gd name="connsiteX66" fmla="*/ 2312194 w 2893219"/>
                <a:gd name="connsiteY66" fmla="*/ 688182 h 1664494"/>
                <a:gd name="connsiteX67" fmla="*/ 2274094 w 2893219"/>
                <a:gd name="connsiteY67" fmla="*/ 709613 h 1664494"/>
                <a:gd name="connsiteX68" fmla="*/ 2257425 w 2893219"/>
                <a:gd name="connsiteY68" fmla="*/ 728663 h 1664494"/>
                <a:gd name="connsiteX69" fmla="*/ 2226469 w 2893219"/>
                <a:gd name="connsiteY69" fmla="*/ 735807 h 1664494"/>
                <a:gd name="connsiteX70" fmla="*/ 2228850 w 2893219"/>
                <a:gd name="connsiteY70" fmla="*/ 778669 h 1664494"/>
                <a:gd name="connsiteX71" fmla="*/ 2157412 w 2893219"/>
                <a:gd name="connsiteY71" fmla="*/ 778669 h 1664494"/>
                <a:gd name="connsiteX72" fmla="*/ 2090737 w 2893219"/>
                <a:gd name="connsiteY72" fmla="*/ 776288 h 1664494"/>
                <a:gd name="connsiteX73" fmla="*/ 2040731 w 2893219"/>
                <a:gd name="connsiteY73" fmla="*/ 807244 h 1664494"/>
                <a:gd name="connsiteX74" fmla="*/ 2019300 w 2893219"/>
                <a:gd name="connsiteY74" fmla="*/ 785813 h 1664494"/>
                <a:gd name="connsiteX75" fmla="*/ 1966912 w 2893219"/>
                <a:gd name="connsiteY75" fmla="*/ 754857 h 1664494"/>
                <a:gd name="connsiteX76" fmla="*/ 1933575 w 2893219"/>
                <a:gd name="connsiteY76" fmla="*/ 726282 h 1664494"/>
                <a:gd name="connsiteX77" fmla="*/ 1926431 w 2893219"/>
                <a:gd name="connsiteY77" fmla="*/ 695325 h 1664494"/>
                <a:gd name="connsiteX78" fmla="*/ 1907381 w 2893219"/>
                <a:gd name="connsiteY78" fmla="*/ 676275 h 1664494"/>
                <a:gd name="connsiteX79" fmla="*/ 1876425 w 2893219"/>
                <a:gd name="connsiteY79" fmla="*/ 676275 h 1664494"/>
                <a:gd name="connsiteX80" fmla="*/ 1864519 w 2893219"/>
                <a:gd name="connsiteY80" fmla="*/ 695325 h 1664494"/>
                <a:gd name="connsiteX81" fmla="*/ 1854994 w 2893219"/>
                <a:gd name="connsiteY81" fmla="*/ 695325 h 1664494"/>
                <a:gd name="connsiteX82" fmla="*/ 1826419 w 2893219"/>
                <a:gd name="connsiteY82" fmla="*/ 666750 h 1664494"/>
                <a:gd name="connsiteX83" fmla="*/ 1781175 w 2893219"/>
                <a:gd name="connsiteY83" fmla="*/ 657225 h 1664494"/>
                <a:gd name="connsiteX84" fmla="*/ 1740694 w 2893219"/>
                <a:gd name="connsiteY84" fmla="*/ 664369 h 1664494"/>
                <a:gd name="connsiteX85" fmla="*/ 1712119 w 2893219"/>
                <a:gd name="connsiteY85" fmla="*/ 669132 h 1664494"/>
                <a:gd name="connsiteX86" fmla="*/ 1693069 w 2893219"/>
                <a:gd name="connsiteY86" fmla="*/ 681038 h 1664494"/>
                <a:gd name="connsiteX87" fmla="*/ 1666875 w 2893219"/>
                <a:gd name="connsiteY87" fmla="*/ 676275 h 1664494"/>
                <a:gd name="connsiteX88" fmla="*/ 1631156 w 2893219"/>
                <a:gd name="connsiteY88" fmla="*/ 654844 h 1664494"/>
                <a:gd name="connsiteX89" fmla="*/ 1604962 w 2893219"/>
                <a:gd name="connsiteY89" fmla="*/ 640557 h 1664494"/>
                <a:gd name="connsiteX90" fmla="*/ 1566862 w 2893219"/>
                <a:gd name="connsiteY90" fmla="*/ 640557 h 1664494"/>
                <a:gd name="connsiteX91" fmla="*/ 1538287 w 2893219"/>
                <a:gd name="connsiteY91" fmla="*/ 635794 h 1664494"/>
                <a:gd name="connsiteX92" fmla="*/ 1526381 w 2893219"/>
                <a:gd name="connsiteY92" fmla="*/ 614363 h 1664494"/>
                <a:gd name="connsiteX93" fmla="*/ 1507331 w 2893219"/>
                <a:gd name="connsiteY93" fmla="*/ 590550 h 1664494"/>
                <a:gd name="connsiteX94" fmla="*/ 1493044 w 2893219"/>
                <a:gd name="connsiteY94" fmla="*/ 581025 h 1664494"/>
                <a:gd name="connsiteX95" fmla="*/ 1471612 w 2893219"/>
                <a:gd name="connsiteY95" fmla="*/ 583407 h 1664494"/>
                <a:gd name="connsiteX96" fmla="*/ 1457325 w 2893219"/>
                <a:gd name="connsiteY96" fmla="*/ 602457 h 1664494"/>
                <a:gd name="connsiteX97" fmla="*/ 1457325 w 2893219"/>
                <a:gd name="connsiteY97" fmla="*/ 602457 h 1664494"/>
                <a:gd name="connsiteX98" fmla="*/ 1407319 w 2893219"/>
                <a:gd name="connsiteY98" fmla="*/ 609600 h 1664494"/>
                <a:gd name="connsiteX99" fmla="*/ 1385887 w 2893219"/>
                <a:gd name="connsiteY99" fmla="*/ 611982 h 1664494"/>
                <a:gd name="connsiteX100" fmla="*/ 1345406 w 2893219"/>
                <a:gd name="connsiteY100" fmla="*/ 623888 h 1664494"/>
                <a:gd name="connsiteX101" fmla="*/ 1333500 w 2893219"/>
                <a:gd name="connsiteY101" fmla="*/ 633413 h 1664494"/>
                <a:gd name="connsiteX102" fmla="*/ 1331119 w 2893219"/>
                <a:gd name="connsiteY102" fmla="*/ 571500 h 1664494"/>
                <a:gd name="connsiteX103" fmla="*/ 1326356 w 2893219"/>
                <a:gd name="connsiteY103" fmla="*/ 533400 h 1664494"/>
                <a:gd name="connsiteX104" fmla="*/ 1319212 w 2893219"/>
                <a:gd name="connsiteY104" fmla="*/ 521494 h 1664494"/>
                <a:gd name="connsiteX105" fmla="*/ 1283494 w 2893219"/>
                <a:gd name="connsiteY105" fmla="*/ 516732 h 1664494"/>
                <a:gd name="connsiteX106" fmla="*/ 1252537 w 2893219"/>
                <a:gd name="connsiteY106" fmla="*/ 502444 h 1664494"/>
                <a:gd name="connsiteX107" fmla="*/ 1231106 w 2893219"/>
                <a:gd name="connsiteY107" fmla="*/ 466725 h 1664494"/>
                <a:gd name="connsiteX108" fmla="*/ 1226344 w 2893219"/>
                <a:gd name="connsiteY108" fmla="*/ 438150 h 1664494"/>
                <a:gd name="connsiteX109" fmla="*/ 1259681 w 2893219"/>
                <a:gd name="connsiteY109" fmla="*/ 409575 h 1664494"/>
                <a:gd name="connsiteX110" fmla="*/ 1223962 w 2893219"/>
                <a:gd name="connsiteY110" fmla="*/ 373857 h 1664494"/>
                <a:gd name="connsiteX111" fmla="*/ 1200150 w 2893219"/>
                <a:gd name="connsiteY111" fmla="*/ 369094 h 1664494"/>
                <a:gd name="connsiteX112" fmla="*/ 1193006 w 2893219"/>
                <a:gd name="connsiteY112" fmla="*/ 357188 h 1664494"/>
                <a:gd name="connsiteX113" fmla="*/ 1157287 w 2893219"/>
                <a:gd name="connsiteY113" fmla="*/ 354807 h 1664494"/>
                <a:gd name="connsiteX114" fmla="*/ 1131094 w 2893219"/>
                <a:gd name="connsiteY114" fmla="*/ 347663 h 1664494"/>
                <a:gd name="connsiteX115" fmla="*/ 1119187 w 2893219"/>
                <a:gd name="connsiteY115" fmla="*/ 330994 h 1664494"/>
                <a:gd name="connsiteX116" fmla="*/ 1095375 w 2893219"/>
                <a:gd name="connsiteY116" fmla="*/ 340519 h 1664494"/>
                <a:gd name="connsiteX117" fmla="*/ 1088231 w 2893219"/>
                <a:gd name="connsiteY117" fmla="*/ 316707 h 1664494"/>
                <a:gd name="connsiteX118" fmla="*/ 1040606 w 2893219"/>
                <a:gd name="connsiteY118" fmla="*/ 328613 h 1664494"/>
                <a:gd name="connsiteX119" fmla="*/ 1052512 w 2893219"/>
                <a:gd name="connsiteY119" fmla="*/ 357188 h 1664494"/>
                <a:gd name="connsiteX120" fmla="*/ 1038225 w 2893219"/>
                <a:gd name="connsiteY120" fmla="*/ 378619 h 1664494"/>
                <a:gd name="connsiteX121" fmla="*/ 1031081 w 2893219"/>
                <a:gd name="connsiteY121" fmla="*/ 381000 h 1664494"/>
                <a:gd name="connsiteX122" fmla="*/ 1000125 w 2893219"/>
                <a:gd name="connsiteY122" fmla="*/ 361950 h 1664494"/>
                <a:gd name="connsiteX123" fmla="*/ 973931 w 2893219"/>
                <a:gd name="connsiteY123" fmla="*/ 385763 h 1664494"/>
                <a:gd name="connsiteX124" fmla="*/ 950119 w 2893219"/>
                <a:gd name="connsiteY124" fmla="*/ 404813 h 1664494"/>
                <a:gd name="connsiteX125" fmla="*/ 921544 w 2893219"/>
                <a:gd name="connsiteY125" fmla="*/ 428625 h 1664494"/>
                <a:gd name="connsiteX126" fmla="*/ 888206 w 2893219"/>
                <a:gd name="connsiteY126" fmla="*/ 411957 h 1664494"/>
                <a:gd name="connsiteX127" fmla="*/ 871537 w 2893219"/>
                <a:gd name="connsiteY127" fmla="*/ 409575 h 1664494"/>
                <a:gd name="connsiteX128" fmla="*/ 862012 w 2893219"/>
                <a:gd name="connsiteY128" fmla="*/ 411957 h 1664494"/>
                <a:gd name="connsiteX129" fmla="*/ 847725 w 2893219"/>
                <a:gd name="connsiteY129" fmla="*/ 392907 h 1664494"/>
                <a:gd name="connsiteX130" fmla="*/ 826294 w 2893219"/>
                <a:gd name="connsiteY130" fmla="*/ 385763 h 1664494"/>
                <a:gd name="connsiteX131" fmla="*/ 823912 w 2893219"/>
                <a:gd name="connsiteY131" fmla="*/ 354807 h 1664494"/>
                <a:gd name="connsiteX132" fmla="*/ 826294 w 2893219"/>
                <a:gd name="connsiteY132" fmla="*/ 330994 h 1664494"/>
                <a:gd name="connsiteX133" fmla="*/ 831056 w 2893219"/>
                <a:gd name="connsiteY133" fmla="*/ 319088 h 1664494"/>
                <a:gd name="connsiteX134" fmla="*/ 800100 w 2893219"/>
                <a:gd name="connsiteY134" fmla="*/ 295275 h 1664494"/>
                <a:gd name="connsiteX135" fmla="*/ 778669 w 2893219"/>
                <a:gd name="connsiteY135" fmla="*/ 304800 h 1664494"/>
                <a:gd name="connsiteX136" fmla="*/ 745331 w 2893219"/>
                <a:gd name="connsiteY136" fmla="*/ 288132 h 1664494"/>
                <a:gd name="connsiteX137" fmla="*/ 711994 w 2893219"/>
                <a:gd name="connsiteY137" fmla="*/ 304800 h 1664494"/>
                <a:gd name="connsiteX138" fmla="*/ 664369 w 2893219"/>
                <a:gd name="connsiteY138" fmla="*/ 302419 h 1664494"/>
                <a:gd name="connsiteX139" fmla="*/ 628650 w 2893219"/>
                <a:gd name="connsiteY139" fmla="*/ 314325 h 1664494"/>
                <a:gd name="connsiteX140" fmla="*/ 600075 w 2893219"/>
                <a:gd name="connsiteY140" fmla="*/ 328613 h 1664494"/>
                <a:gd name="connsiteX141" fmla="*/ 571500 w 2893219"/>
                <a:gd name="connsiteY141" fmla="*/ 328613 h 1664494"/>
                <a:gd name="connsiteX142" fmla="*/ 547687 w 2893219"/>
                <a:gd name="connsiteY142" fmla="*/ 345282 h 1664494"/>
                <a:gd name="connsiteX143" fmla="*/ 519112 w 2893219"/>
                <a:gd name="connsiteY143" fmla="*/ 345282 h 1664494"/>
                <a:gd name="connsiteX144" fmla="*/ 488156 w 2893219"/>
                <a:gd name="connsiteY144" fmla="*/ 366713 h 1664494"/>
                <a:gd name="connsiteX145" fmla="*/ 454819 w 2893219"/>
                <a:gd name="connsiteY145" fmla="*/ 366713 h 1664494"/>
                <a:gd name="connsiteX146" fmla="*/ 454819 w 2893219"/>
                <a:gd name="connsiteY146" fmla="*/ 333375 h 1664494"/>
                <a:gd name="connsiteX147" fmla="*/ 447675 w 2893219"/>
                <a:gd name="connsiteY147" fmla="*/ 311944 h 1664494"/>
                <a:gd name="connsiteX148" fmla="*/ 416719 w 2893219"/>
                <a:gd name="connsiteY148" fmla="*/ 316707 h 1664494"/>
                <a:gd name="connsiteX149" fmla="*/ 392906 w 2893219"/>
                <a:gd name="connsiteY149" fmla="*/ 319088 h 1664494"/>
                <a:gd name="connsiteX150" fmla="*/ 357187 w 2893219"/>
                <a:gd name="connsiteY150" fmla="*/ 295275 h 1664494"/>
                <a:gd name="connsiteX151" fmla="*/ 361950 w 2893219"/>
                <a:gd name="connsiteY151" fmla="*/ 280988 h 1664494"/>
                <a:gd name="connsiteX152" fmla="*/ 388144 w 2893219"/>
                <a:gd name="connsiteY152" fmla="*/ 259557 h 1664494"/>
                <a:gd name="connsiteX153" fmla="*/ 371475 w 2893219"/>
                <a:gd name="connsiteY153" fmla="*/ 211932 h 1664494"/>
                <a:gd name="connsiteX154" fmla="*/ 383381 w 2893219"/>
                <a:gd name="connsiteY154" fmla="*/ 188119 h 1664494"/>
                <a:gd name="connsiteX155" fmla="*/ 385762 w 2893219"/>
                <a:gd name="connsiteY155" fmla="*/ 147638 h 1664494"/>
                <a:gd name="connsiteX156" fmla="*/ 385762 w 2893219"/>
                <a:gd name="connsiteY156" fmla="*/ 114300 h 1664494"/>
                <a:gd name="connsiteX157" fmla="*/ 369094 w 2893219"/>
                <a:gd name="connsiteY157" fmla="*/ 107157 h 1664494"/>
                <a:gd name="connsiteX158" fmla="*/ 345281 w 2893219"/>
                <a:gd name="connsiteY158" fmla="*/ 100013 h 1664494"/>
                <a:gd name="connsiteX159" fmla="*/ 333375 w 2893219"/>
                <a:gd name="connsiteY159" fmla="*/ 83344 h 1664494"/>
                <a:gd name="connsiteX160" fmla="*/ 335756 w 2893219"/>
                <a:gd name="connsiteY160" fmla="*/ 57150 h 1664494"/>
                <a:gd name="connsiteX161" fmla="*/ 319087 w 2893219"/>
                <a:gd name="connsiteY161" fmla="*/ 35719 h 1664494"/>
                <a:gd name="connsiteX162" fmla="*/ 288131 w 2893219"/>
                <a:gd name="connsiteY162" fmla="*/ 0 h 1664494"/>
                <a:gd name="connsiteX163" fmla="*/ 252412 w 2893219"/>
                <a:gd name="connsiteY163" fmla="*/ 28575 h 1664494"/>
                <a:gd name="connsiteX164" fmla="*/ 235744 w 2893219"/>
                <a:gd name="connsiteY164" fmla="*/ 73819 h 1664494"/>
                <a:gd name="connsiteX165" fmla="*/ 219075 w 2893219"/>
                <a:gd name="connsiteY165" fmla="*/ 109538 h 1664494"/>
                <a:gd name="connsiteX166" fmla="*/ 223837 w 2893219"/>
                <a:gd name="connsiteY166" fmla="*/ 128588 h 1664494"/>
                <a:gd name="connsiteX167" fmla="*/ 192881 w 2893219"/>
                <a:gd name="connsiteY167" fmla="*/ 152400 h 1664494"/>
                <a:gd name="connsiteX168" fmla="*/ 169069 w 2893219"/>
                <a:gd name="connsiteY168" fmla="*/ 178594 h 1664494"/>
                <a:gd name="connsiteX169" fmla="*/ 161925 w 2893219"/>
                <a:gd name="connsiteY169" fmla="*/ 202407 h 1664494"/>
                <a:gd name="connsiteX170" fmla="*/ 138112 w 2893219"/>
                <a:gd name="connsiteY170" fmla="*/ 214313 h 1664494"/>
                <a:gd name="connsiteX171" fmla="*/ 116681 w 2893219"/>
                <a:gd name="connsiteY171" fmla="*/ 164307 h 1664494"/>
                <a:gd name="connsiteX172" fmla="*/ 90487 w 2893219"/>
                <a:gd name="connsiteY172" fmla="*/ 188119 h 1664494"/>
                <a:gd name="connsiteX173" fmla="*/ 61913 w 2893219"/>
                <a:gd name="connsiteY173" fmla="*/ 211932 h 1664494"/>
                <a:gd name="connsiteX174" fmla="*/ 35719 w 2893219"/>
                <a:gd name="connsiteY174" fmla="*/ 242888 h 1664494"/>
                <a:gd name="connsiteX175" fmla="*/ 42862 w 2893219"/>
                <a:gd name="connsiteY175" fmla="*/ 280988 h 1664494"/>
                <a:gd name="connsiteX176" fmla="*/ 33337 w 2893219"/>
                <a:gd name="connsiteY176" fmla="*/ 321469 h 1664494"/>
                <a:gd name="connsiteX177" fmla="*/ 30956 w 2893219"/>
                <a:gd name="connsiteY177" fmla="*/ 340519 h 1664494"/>
                <a:gd name="connsiteX178" fmla="*/ 28575 w 2893219"/>
                <a:gd name="connsiteY178" fmla="*/ 385763 h 1664494"/>
                <a:gd name="connsiteX179" fmla="*/ 69056 w 2893219"/>
                <a:gd name="connsiteY179" fmla="*/ 421482 h 1664494"/>
                <a:gd name="connsiteX180" fmla="*/ 26194 w 2893219"/>
                <a:gd name="connsiteY180" fmla="*/ 471488 h 1664494"/>
                <a:gd name="connsiteX181" fmla="*/ 26194 w 2893219"/>
                <a:gd name="connsiteY181" fmla="*/ 502444 h 1664494"/>
                <a:gd name="connsiteX182" fmla="*/ 19050 w 2893219"/>
                <a:gd name="connsiteY182" fmla="*/ 542925 h 1664494"/>
                <a:gd name="connsiteX183" fmla="*/ 9525 w 2893219"/>
                <a:gd name="connsiteY183" fmla="*/ 590550 h 1664494"/>
                <a:gd name="connsiteX184" fmla="*/ 11906 w 2893219"/>
                <a:gd name="connsiteY184" fmla="*/ 614363 h 1664494"/>
                <a:gd name="connsiteX185" fmla="*/ 0 w 2893219"/>
                <a:gd name="connsiteY185" fmla="*/ 657225 h 1664494"/>
                <a:gd name="connsiteX186" fmla="*/ 0 w 2893219"/>
                <a:gd name="connsiteY186" fmla="*/ 681038 h 1664494"/>
                <a:gd name="connsiteX187" fmla="*/ 11906 w 2893219"/>
                <a:gd name="connsiteY187" fmla="*/ 711994 h 1664494"/>
                <a:gd name="connsiteX188" fmla="*/ 16669 w 2893219"/>
                <a:gd name="connsiteY188" fmla="*/ 740569 h 1664494"/>
                <a:gd name="connsiteX189" fmla="*/ 19050 w 2893219"/>
                <a:gd name="connsiteY189" fmla="*/ 776288 h 1664494"/>
                <a:gd name="connsiteX190" fmla="*/ 30956 w 2893219"/>
                <a:gd name="connsiteY190" fmla="*/ 797719 h 1664494"/>
                <a:gd name="connsiteX191" fmla="*/ 33337 w 2893219"/>
                <a:gd name="connsiteY191" fmla="*/ 835819 h 1664494"/>
                <a:gd name="connsiteX192" fmla="*/ 19050 w 2893219"/>
                <a:gd name="connsiteY192" fmla="*/ 871538 h 1664494"/>
                <a:gd name="connsiteX193" fmla="*/ 11906 w 2893219"/>
                <a:gd name="connsiteY193" fmla="*/ 883444 h 1664494"/>
                <a:gd name="connsiteX194" fmla="*/ 19050 w 2893219"/>
                <a:gd name="connsiteY194" fmla="*/ 935832 h 1664494"/>
                <a:gd name="connsiteX195" fmla="*/ 76200 w 2893219"/>
                <a:gd name="connsiteY195" fmla="*/ 947738 h 1664494"/>
                <a:gd name="connsiteX196" fmla="*/ 71437 w 2893219"/>
                <a:gd name="connsiteY196" fmla="*/ 985838 h 1664494"/>
                <a:gd name="connsiteX197" fmla="*/ 121444 w 2893219"/>
                <a:gd name="connsiteY197" fmla="*/ 981075 h 1664494"/>
                <a:gd name="connsiteX198" fmla="*/ 173831 w 2893219"/>
                <a:gd name="connsiteY198" fmla="*/ 988219 h 1664494"/>
                <a:gd name="connsiteX199" fmla="*/ 200025 w 2893219"/>
                <a:gd name="connsiteY199" fmla="*/ 988219 h 1664494"/>
                <a:gd name="connsiteX200" fmla="*/ 261937 w 2893219"/>
                <a:gd name="connsiteY200" fmla="*/ 1038225 h 1664494"/>
                <a:gd name="connsiteX201" fmla="*/ 295275 w 2893219"/>
                <a:gd name="connsiteY201" fmla="*/ 1062038 h 1664494"/>
                <a:gd name="connsiteX202" fmla="*/ 323850 w 2893219"/>
                <a:gd name="connsiteY202" fmla="*/ 1062038 h 1664494"/>
                <a:gd name="connsiteX203" fmla="*/ 354806 w 2893219"/>
                <a:gd name="connsiteY203" fmla="*/ 1092994 h 1664494"/>
                <a:gd name="connsiteX204" fmla="*/ 385762 w 2893219"/>
                <a:gd name="connsiteY204" fmla="*/ 1140619 h 1664494"/>
                <a:gd name="connsiteX205" fmla="*/ 378619 w 2893219"/>
                <a:gd name="connsiteY205" fmla="*/ 1188244 h 1664494"/>
                <a:gd name="connsiteX206" fmla="*/ 402431 w 2893219"/>
                <a:gd name="connsiteY206" fmla="*/ 1240632 h 1664494"/>
                <a:gd name="connsiteX207" fmla="*/ 426244 w 2893219"/>
                <a:gd name="connsiteY207" fmla="*/ 1307307 h 1664494"/>
                <a:gd name="connsiteX208" fmla="*/ 440531 w 2893219"/>
                <a:gd name="connsiteY208" fmla="*/ 1326357 h 1664494"/>
                <a:gd name="connsiteX209" fmla="*/ 473869 w 2893219"/>
                <a:gd name="connsiteY209" fmla="*/ 1352550 h 1664494"/>
                <a:gd name="connsiteX210" fmla="*/ 481012 w 2893219"/>
                <a:gd name="connsiteY210" fmla="*/ 1390650 h 1664494"/>
                <a:gd name="connsiteX211" fmla="*/ 495300 w 2893219"/>
                <a:gd name="connsiteY211" fmla="*/ 1433513 h 1664494"/>
                <a:gd name="connsiteX212" fmla="*/ 497681 w 2893219"/>
                <a:gd name="connsiteY212" fmla="*/ 1476375 h 1664494"/>
                <a:gd name="connsiteX213" fmla="*/ 519112 w 2893219"/>
                <a:gd name="connsiteY213" fmla="*/ 1497807 h 1664494"/>
                <a:gd name="connsiteX214" fmla="*/ 561975 w 2893219"/>
                <a:gd name="connsiteY214" fmla="*/ 1502569 h 1664494"/>
                <a:gd name="connsiteX215" fmla="*/ 600075 w 2893219"/>
                <a:gd name="connsiteY215" fmla="*/ 1502569 h 1664494"/>
                <a:gd name="connsiteX216" fmla="*/ 638175 w 2893219"/>
                <a:gd name="connsiteY216" fmla="*/ 1528763 h 1664494"/>
                <a:gd name="connsiteX217" fmla="*/ 652462 w 2893219"/>
                <a:gd name="connsiteY217" fmla="*/ 1557338 h 1664494"/>
                <a:gd name="connsiteX218" fmla="*/ 657225 w 2893219"/>
                <a:gd name="connsiteY218" fmla="*/ 1595438 h 1664494"/>
                <a:gd name="connsiteX219" fmla="*/ 671512 w 2893219"/>
                <a:gd name="connsiteY219" fmla="*/ 1628775 h 1664494"/>
                <a:gd name="connsiteX220" fmla="*/ 700087 w 2893219"/>
                <a:gd name="connsiteY220" fmla="*/ 1645444 h 1664494"/>
                <a:gd name="connsiteX221" fmla="*/ 723900 w 2893219"/>
                <a:gd name="connsiteY221" fmla="*/ 1654969 h 1664494"/>
                <a:gd name="connsiteX222" fmla="*/ 754856 w 2893219"/>
                <a:gd name="connsiteY222" fmla="*/ 1657350 h 1664494"/>
                <a:gd name="connsiteX223" fmla="*/ 807244 w 2893219"/>
                <a:gd name="connsiteY223" fmla="*/ 1664494 h 1664494"/>
                <a:gd name="connsiteX224" fmla="*/ 814387 w 2893219"/>
                <a:gd name="connsiteY224" fmla="*/ 1638300 h 1664494"/>
                <a:gd name="connsiteX225" fmla="*/ 804862 w 2893219"/>
                <a:gd name="connsiteY225" fmla="*/ 1609725 h 1664494"/>
                <a:gd name="connsiteX226" fmla="*/ 816769 w 2893219"/>
                <a:gd name="connsiteY226" fmla="*/ 1595438 h 1664494"/>
                <a:gd name="connsiteX227" fmla="*/ 840581 w 2893219"/>
                <a:gd name="connsiteY227" fmla="*/ 1588294 h 1664494"/>
                <a:gd name="connsiteX228" fmla="*/ 869156 w 2893219"/>
                <a:gd name="connsiteY228" fmla="*/ 1585913 h 1664494"/>
                <a:gd name="connsiteX229" fmla="*/ 900112 w 2893219"/>
                <a:gd name="connsiteY229" fmla="*/ 1557338 h 1664494"/>
                <a:gd name="connsiteX230" fmla="*/ 923925 w 2893219"/>
                <a:gd name="connsiteY230" fmla="*/ 1535907 h 1664494"/>
                <a:gd name="connsiteX231" fmla="*/ 947737 w 2893219"/>
                <a:gd name="connsiteY231" fmla="*/ 1535907 h 1664494"/>
                <a:gd name="connsiteX232" fmla="*/ 978694 w 2893219"/>
                <a:gd name="connsiteY232" fmla="*/ 1533525 h 1664494"/>
                <a:gd name="connsiteX233" fmla="*/ 997744 w 2893219"/>
                <a:gd name="connsiteY233" fmla="*/ 1493044 h 1664494"/>
                <a:gd name="connsiteX234" fmla="*/ 1004887 w 2893219"/>
                <a:gd name="connsiteY234" fmla="*/ 1462088 h 1664494"/>
                <a:gd name="connsiteX235" fmla="*/ 1019175 w 2893219"/>
                <a:gd name="connsiteY235" fmla="*/ 1452563 h 1664494"/>
                <a:gd name="connsiteX236" fmla="*/ 1031081 w 2893219"/>
                <a:gd name="connsiteY236" fmla="*/ 1452563 h 1664494"/>
                <a:gd name="connsiteX237" fmla="*/ 1054894 w 2893219"/>
                <a:gd name="connsiteY237" fmla="*/ 1445419 h 1664494"/>
                <a:gd name="connsiteX238" fmla="*/ 1088231 w 2893219"/>
                <a:gd name="connsiteY238" fmla="*/ 1402557 h 1664494"/>
                <a:gd name="connsiteX239" fmla="*/ 1052513 w 2893219"/>
                <a:gd name="connsiteY239" fmla="*/ 1383507 h 1664494"/>
                <a:gd name="connsiteX240" fmla="*/ 1092994 w 2893219"/>
                <a:gd name="connsiteY240" fmla="*/ 1362075 h 1664494"/>
                <a:gd name="connsiteX241" fmla="*/ 1121569 w 2893219"/>
                <a:gd name="connsiteY241" fmla="*/ 1371600 h 1664494"/>
                <a:gd name="connsiteX242" fmla="*/ 1138237 w 2893219"/>
                <a:gd name="connsiteY242" fmla="*/ 1383507 h 1664494"/>
                <a:gd name="connsiteX243" fmla="*/ 1188244 w 2893219"/>
                <a:gd name="connsiteY243" fmla="*/ 1381125 h 1664494"/>
                <a:gd name="connsiteX244" fmla="*/ 1202531 w 2893219"/>
                <a:gd name="connsiteY244" fmla="*/ 1393032 h 1664494"/>
                <a:gd name="connsiteX245" fmla="*/ 1257300 w 2893219"/>
                <a:gd name="connsiteY245" fmla="*/ 1393032 h 1664494"/>
                <a:gd name="connsiteX246" fmla="*/ 1259681 w 2893219"/>
                <a:gd name="connsiteY246" fmla="*/ 1409700 h 1664494"/>
                <a:gd name="connsiteX247" fmla="*/ 1285875 w 2893219"/>
                <a:gd name="connsiteY247" fmla="*/ 1385888 h 1664494"/>
                <a:gd name="connsiteX248" fmla="*/ 1319212 w 2893219"/>
                <a:gd name="connsiteY248" fmla="*/ 1423988 h 1664494"/>
                <a:gd name="connsiteX249" fmla="*/ 1371600 w 2893219"/>
                <a:gd name="connsiteY249" fmla="*/ 1454944 h 1664494"/>
                <a:gd name="connsiteX250" fmla="*/ 1419225 w 2893219"/>
                <a:gd name="connsiteY250" fmla="*/ 1490663 h 1664494"/>
                <a:gd name="connsiteX251" fmla="*/ 1431131 w 2893219"/>
                <a:gd name="connsiteY251" fmla="*/ 1547813 h 1664494"/>
                <a:gd name="connsiteX252" fmla="*/ 1495425 w 2893219"/>
                <a:gd name="connsiteY252" fmla="*/ 1552575 h 1664494"/>
                <a:gd name="connsiteX253" fmla="*/ 1490662 w 2893219"/>
                <a:gd name="connsiteY253" fmla="*/ 1595438 h 1664494"/>
                <a:gd name="connsiteX254" fmla="*/ 1504950 w 2893219"/>
                <a:gd name="connsiteY254" fmla="*/ 1612107 h 1664494"/>
                <a:gd name="connsiteX255" fmla="*/ 1552575 w 2893219"/>
                <a:gd name="connsiteY255" fmla="*/ 1614488 h 1664494"/>
                <a:gd name="connsiteX256" fmla="*/ 1581150 w 2893219"/>
                <a:gd name="connsiteY256" fmla="*/ 1604963 h 1664494"/>
                <a:gd name="connsiteX257" fmla="*/ 1600200 w 2893219"/>
                <a:gd name="connsiteY257" fmla="*/ 1616869 h 1664494"/>
                <a:gd name="connsiteX258" fmla="*/ 1616869 w 2893219"/>
                <a:gd name="connsiteY258" fmla="*/ 1638300 h 1664494"/>
                <a:gd name="connsiteX259" fmla="*/ 1681162 w 2893219"/>
                <a:gd name="connsiteY259" fmla="*/ 1638300 h 1664494"/>
                <a:gd name="connsiteX260" fmla="*/ 1719262 w 2893219"/>
                <a:gd name="connsiteY260" fmla="*/ 1650207 h 1664494"/>
                <a:gd name="connsiteX0" fmla="*/ 1719262 w 2893219"/>
                <a:gd name="connsiteY0" fmla="*/ 1650207 h 1664494"/>
                <a:gd name="connsiteX1" fmla="*/ 1781175 w 2893219"/>
                <a:gd name="connsiteY1" fmla="*/ 1578769 h 1664494"/>
                <a:gd name="connsiteX2" fmla="*/ 1774031 w 2893219"/>
                <a:gd name="connsiteY2" fmla="*/ 1538288 h 1664494"/>
                <a:gd name="connsiteX3" fmla="*/ 1828800 w 2893219"/>
                <a:gd name="connsiteY3" fmla="*/ 1457325 h 1664494"/>
                <a:gd name="connsiteX4" fmla="*/ 1881187 w 2893219"/>
                <a:gd name="connsiteY4" fmla="*/ 1457325 h 1664494"/>
                <a:gd name="connsiteX5" fmla="*/ 1888331 w 2893219"/>
                <a:gd name="connsiteY5" fmla="*/ 1393032 h 1664494"/>
                <a:gd name="connsiteX6" fmla="*/ 1897856 w 2893219"/>
                <a:gd name="connsiteY6" fmla="*/ 1362075 h 1664494"/>
                <a:gd name="connsiteX7" fmla="*/ 1881187 w 2893219"/>
                <a:gd name="connsiteY7" fmla="*/ 1338263 h 1664494"/>
                <a:gd name="connsiteX8" fmla="*/ 1912144 w 2893219"/>
                <a:gd name="connsiteY8" fmla="*/ 1312069 h 1664494"/>
                <a:gd name="connsiteX9" fmla="*/ 1893094 w 2893219"/>
                <a:gd name="connsiteY9" fmla="*/ 1271588 h 1664494"/>
                <a:gd name="connsiteX10" fmla="*/ 1924050 w 2893219"/>
                <a:gd name="connsiteY10" fmla="*/ 1243013 h 1664494"/>
                <a:gd name="connsiteX11" fmla="*/ 1916906 w 2893219"/>
                <a:gd name="connsiteY11" fmla="*/ 1221582 h 1664494"/>
                <a:gd name="connsiteX12" fmla="*/ 1940719 w 2893219"/>
                <a:gd name="connsiteY12" fmla="*/ 1178719 h 1664494"/>
                <a:gd name="connsiteX13" fmla="*/ 1997869 w 2893219"/>
                <a:gd name="connsiteY13" fmla="*/ 1181100 h 1664494"/>
                <a:gd name="connsiteX14" fmla="*/ 2035969 w 2893219"/>
                <a:gd name="connsiteY14" fmla="*/ 1197769 h 1664494"/>
                <a:gd name="connsiteX15" fmla="*/ 2064544 w 2893219"/>
                <a:gd name="connsiteY15" fmla="*/ 1183482 h 1664494"/>
                <a:gd name="connsiteX16" fmla="*/ 2097881 w 2893219"/>
                <a:gd name="connsiteY16" fmla="*/ 1195388 h 1664494"/>
                <a:gd name="connsiteX17" fmla="*/ 2133600 w 2893219"/>
                <a:gd name="connsiteY17" fmla="*/ 1190625 h 1664494"/>
                <a:gd name="connsiteX18" fmla="*/ 2174081 w 2893219"/>
                <a:gd name="connsiteY18" fmla="*/ 1190625 h 1664494"/>
                <a:gd name="connsiteX19" fmla="*/ 2183606 w 2893219"/>
                <a:gd name="connsiteY19" fmla="*/ 1223963 h 1664494"/>
                <a:gd name="connsiteX20" fmla="*/ 2233612 w 2893219"/>
                <a:gd name="connsiteY20" fmla="*/ 1212057 h 1664494"/>
                <a:gd name="connsiteX21" fmla="*/ 2271712 w 2893219"/>
                <a:gd name="connsiteY21" fmla="*/ 1212057 h 1664494"/>
                <a:gd name="connsiteX22" fmla="*/ 2328862 w 2893219"/>
                <a:gd name="connsiteY22" fmla="*/ 1190625 h 1664494"/>
                <a:gd name="connsiteX23" fmla="*/ 2352675 w 2893219"/>
                <a:gd name="connsiteY23" fmla="*/ 1197769 h 1664494"/>
                <a:gd name="connsiteX24" fmla="*/ 2376487 w 2893219"/>
                <a:gd name="connsiteY24" fmla="*/ 1226344 h 1664494"/>
                <a:gd name="connsiteX25" fmla="*/ 2426494 w 2893219"/>
                <a:gd name="connsiteY25" fmla="*/ 1226344 h 1664494"/>
                <a:gd name="connsiteX26" fmla="*/ 2445544 w 2893219"/>
                <a:gd name="connsiteY26" fmla="*/ 1221582 h 1664494"/>
                <a:gd name="connsiteX27" fmla="*/ 2488406 w 2893219"/>
                <a:gd name="connsiteY27" fmla="*/ 1252538 h 1664494"/>
                <a:gd name="connsiteX28" fmla="*/ 2500312 w 2893219"/>
                <a:gd name="connsiteY28" fmla="*/ 1228725 h 1664494"/>
                <a:gd name="connsiteX29" fmla="*/ 2512219 w 2893219"/>
                <a:gd name="connsiteY29" fmla="*/ 1204913 h 1664494"/>
                <a:gd name="connsiteX30" fmla="*/ 2597944 w 2893219"/>
                <a:gd name="connsiteY30" fmla="*/ 1133475 h 1664494"/>
                <a:gd name="connsiteX31" fmla="*/ 2636044 w 2893219"/>
                <a:gd name="connsiteY31" fmla="*/ 1135857 h 1664494"/>
                <a:gd name="connsiteX32" fmla="*/ 2676525 w 2893219"/>
                <a:gd name="connsiteY32" fmla="*/ 1181100 h 1664494"/>
                <a:gd name="connsiteX33" fmla="*/ 2709862 w 2893219"/>
                <a:gd name="connsiteY33" fmla="*/ 1173957 h 1664494"/>
                <a:gd name="connsiteX34" fmla="*/ 2736056 w 2893219"/>
                <a:gd name="connsiteY34" fmla="*/ 1150144 h 1664494"/>
                <a:gd name="connsiteX35" fmla="*/ 2867025 w 2893219"/>
                <a:gd name="connsiteY35" fmla="*/ 1073944 h 1664494"/>
                <a:gd name="connsiteX36" fmla="*/ 2857500 w 2893219"/>
                <a:gd name="connsiteY36" fmla="*/ 1064419 h 1664494"/>
                <a:gd name="connsiteX37" fmla="*/ 2893219 w 2893219"/>
                <a:gd name="connsiteY37" fmla="*/ 1023938 h 1664494"/>
                <a:gd name="connsiteX38" fmla="*/ 2859881 w 2893219"/>
                <a:gd name="connsiteY38" fmla="*/ 1004888 h 1664494"/>
                <a:gd name="connsiteX39" fmla="*/ 2826544 w 2893219"/>
                <a:gd name="connsiteY39" fmla="*/ 995363 h 1664494"/>
                <a:gd name="connsiteX40" fmla="*/ 2805112 w 2893219"/>
                <a:gd name="connsiteY40" fmla="*/ 973932 h 1664494"/>
                <a:gd name="connsiteX41" fmla="*/ 2786062 w 2893219"/>
                <a:gd name="connsiteY41" fmla="*/ 969169 h 1664494"/>
                <a:gd name="connsiteX42" fmla="*/ 2747962 w 2893219"/>
                <a:gd name="connsiteY42" fmla="*/ 952500 h 1664494"/>
                <a:gd name="connsiteX43" fmla="*/ 2731294 w 2893219"/>
                <a:gd name="connsiteY43" fmla="*/ 926307 h 1664494"/>
                <a:gd name="connsiteX44" fmla="*/ 2726531 w 2893219"/>
                <a:gd name="connsiteY44" fmla="*/ 881063 h 1664494"/>
                <a:gd name="connsiteX45" fmla="*/ 2724150 w 2893219"/>
                <a:gd name="connsiteY45" fmla="*/ 859632 h 1664494"/>
                <a:gd name="connsiteX46" fmla="*/ 2705100 w 2893219"/>
                <a:gd name="connsiteY46" fmla="*/ 838200 h 1664494"/>
                <a:gd name="connsiteX47" fmla="*/ 2686050 w 2893219"/>
                <a:gd name="connsiteY47" fmla="*/ 823913 h 1664494"/>
                <a:gd name="connsiteX48" fmla="*/ 2674144 w 2893219"/>
                <a:gd name="connsiteY48" fmla="*/ 812007 h 1664494"/>
                <a:gd name="connsiteX49" fmla="*/ 2657475 w 2893219"/>
                <a:gd name="connsiteY49" fmla="*/ 783432 h 1664494"/>
                <a:gd name="connsiteX50" fmla="*/ 2628900 w 2893219"/>
                <a:gd name="connsiteY50" fmla="*/ 804863 h 1664494"/>
                <a:gd name="connsiteX51" fmla="*/ 2607469 w 2893219"/>
                <a:gd name="connsiteY51" fmla="*/ 804863 h 1664494"/>
                <a:gd name="connsiteX52" fmla="*/ 2586037 w 2893219"/>
                <a:gd name="connsiteY52" fmla="*/ 795338 h 1664494"/>
                <a:gd name="connsiteX53" fmla="*/ 2555081 w 2893219"/>
                <a:gd name="connsiteY53" fmla="*/ 771525 h 1664494"/>
                <a:gd name="connsiteX54" fmla="*/ 2538412 w 2893219"/>
                <a:gd name="connsiteY54" fmla="*/ 752475 h 1664494"/>
                <a:gd name="connsiteX55" fmla="*/ 2538412 w 2893219"/>
                <a:gd name="connsiteY55" fmla="*/ 752475 h 1664494"/>
                <a:gd name="connsiteX56" fmla="*/ 2509837 w 2893219"/>
                <a:gd name="connsiteY56" fmla="*/ 738188 h 1664494"/>
                <a:gd name="connsiteX57" fmla="*/ 2488406 w 2893219"/>
                <a:gd name="connsiteY57" fmla="*/ 719138 h 1664494"/>
                <a:gd name="connsiteX58" fmla="*/ 2459831 w 2893219"/>
                <a:gd name="connsiteY58" fmla="*/ 740569 h 1664494"/>
                <a:gd name="connsiteX59" fmla="*/ 2438400 w 2893219"/>
                <a:gd name="connsiteY59" fmla="*/ 752475 h 1664494"/>
                <a:gd name="connsiteX60" fmla="*/ 2402681 w 2893219"/>
                <a:gd name="connsiteY60" fmla="*/ 719138 h 1664494"/>
                <a:gd name="connsiteX61" fmla="*/ 2369344 w 2893219"/>
                <a:gd name="connsiteY61" fmla="*/ 685800 h 1664494"/>
                <a:gd name="connsiteX62" fmla="*/ 2362200 w 2893219"/>
                <a:gd name="connsiteY62" fmla="*/ 657225 h 1664494"/>
                <a:gd name="connsiteX63" fmla="*/ 2362200 w 2893219"/>
                <a:gd name="connsiteY63" fmla="*/ 657225 h 1664494"/>
                <a:gd name="connsiteX64" fmla="*/ 2338387 w 2893219"/>
                <a:gd name="connsiteY64" fmla="*/ 623888 h 1664494"/>
                <a:gd name="connsiteX65" fmla="*/ 2316956 w 2893219"/>
                <a:gd name="connsiteY65" fmla="*/ 661988 h 1664494"/>
                <a:gd name="connsiteX66" fmla="*/ 2312194 w 2893219"/>
                <a:gd name="connsiteY66" fmla="*/ 688182 h 1664494"/>
                <a:gd name="connsiteX67" fmla="*/ 2274094 w 2893219"/>
                <a:gd name="connsiteY67" fmla="*/ 709613 h 1664494"/>
                <a:gd name="connsiteX68" fmla="*/ 2257425 w 2893219"/>
                <a:gd name="connsiteY68" fmla="*/ 728663 h 1664494"/>
                <a:gd name="connsiteX69" fmla="*/ 2226469 w 2893219"/>
                <a:gd name="connsiteY69" fmla="*/ 735807 h 1664494"/>
                <a:gd name="connsiteX70" fmla="*/ 2228850 w 2893219"/>
                <a:gd name="connsiteY70" fmla="*/ 778669 h 1664494"/>
                <a:gd name="connsiteX71" fmla="*/ 2157412 w 2893219"/>
                <a:gd name="connsiteY71" fmla="*/ 778669 h 1664494"/>
                <a:gd name="connsiteX72" fmla="*/ 2090737 w 2893219"/>
                <a:gd name="connsiteY72" fmla="*/ 776288 h 1664494"/>
                <a:gd name="connsiteX73" fmla="*/ 2040731 w 2893219"/>
                <a:gd name="connsiteY73" fmla="*/ 807244 h 1664494"/>
                <a:gd name="connsiteX74" fmla="*/ 2019300 w 2893219"/>
                <a:gd name="connsiteY74" fmla="*/ 785813 h 1664494"/>
                <a:gd name="connsiteX75" fmla="*/ 1966912 w 2893219"/>
                <a:gd name="connsiteY75" fmla="*/ 754857 h 1664494"/>
                <a:gd name="connsiteX76" fmla="*/ 1933575 w 2893219"/>
                <a:gd name="connsiteY76" fmla="*/ 726282 h 1664494"/>
                <a:gd name="connsiteX77" fmla="*/ 1926431 w 2893219"/>
                <a:gd name="connsiteY77" fmla="*/ 695325 h 1664494"/>
                <a:gd name="connsiteX78" fmla="*/ 1907381 w 2893219"/>
                <a:gd name="connsiteY78" fmla="*/ 676275 h 1664494"/>
                <a:gd name="connsiteX79" fmla="*/ 1876425 w 2893219"/>
                <a:gd name="connsiteY79" fmla="*/ 676275 h 1664494"/>
                <a:gd name="connsiteX80" fmla="*/ 1864519 w 2893219"/>
                <a:gd name="connsiteY80" fmla="*/ 695325 h 1664494"/>
                <a:gd name="connsiteX81" fmla="*/ 1854994 w 2893219"/>
                <a:gd name="connsiteY81" fmla="*/ 695325 h 1664494"/>
                <a:gd name="connsiteX82" fmla="*/ 1826419 w 2893219"/>
                <a:gd name="connsiteY82" fmla="*/ 666750 h 1664494"/>
                <a:gd name="connsiteX83" fmla="*/ 1781175 w 2893219"/>
                <a:gd name="connsiteY83" fmla="*/ 657225 h 1664494"/>
                <a:gd name="connsiteX84" fmla="*/ 1740694 w 2893219"/>
                <a:gd name="connsiteY84" fmla="*/ 664369 h 1664494"/>
                <a:gd name="connsiteX85" fmla="*/ 1712119 w 2893219"/>
                <a:gd name="connsiteY85" fmla="*/ 669132 h 1664494"/>
                <a:gd name="connsiteX86" fmla="*/ 1693069 w 2893219"/>
                <a:gd name="connsiteY86" fmla="*/ 681038 h 1664494"/>
                <a:gd name="connsiteX87" fmla="*/ 1666875 w 2893219"/>
                <a:gd name="connsiteY87" fmla="*/ 676275 h 1664494"/>
                <a:gd name="connsiteX88" fmla="*/ 1631156 w 2893219"/>
                <a:gd name="connsiteY88" fmla="*/ 654844 h 1664494"/>
                <a:gd name="connsiteX89" fmla="*/ 1604962 w 2893219"/>
                <a:gd name="connsiteY89" fmla="*/ 640557 h 1664494"/>
                <a:gd name="connsiteX90" fmla="*/ 1566862 w 2893219"/>
                <a:gd name="connsiteY90" fmla="*/ 640557 h 1664494"/>
                <a:gd name="connsiteX91" fmla="*/ 1538287 w 2893219"/>
                <a:gd name="connsiteY91" fmla="*/ 635794 h 1664494"/>
                <a:gd name="connsiteX92" fmla="*/ 1526381 w 2893219"/>
                <a:gd name="connsiteY92" fmla="*/ 614363 h 1664494"/>
                <a:gd name="connsiteX93" fmla="*/ 1507331 w 2893219"/>
                <a:gd name="connsiteY93" fmla="*/ 590550 h 1664494"/>
                <a:gd name="connsiteX94" fmla="*/ 1493044 w 2893219"/>
                <a:gd name="connsiteY94" fmla="*/ 581025 h 1664494"/>
                <a:gd name="connsiteX95" fmla="*/ 1471612 w 2893219"/>
                <a:gd name="connsiteY95" fmla="*/ 583407 h 1664494"/>
                <a:gd name="connsiteX96" fmla="*/ 1457325 w 2893219"/>
                <a:gd name="connsiteY96" fmla="*/ 602457 h 1664494"/>
                <a:gd name="connsiteX97" fmla="*/ 1457325 w 2893219"/>
                <a:gd name="connsiteY97" fmla="*/ 602457 h 1664494"/>
                <a:gd name="connsiteX98" fmla="*/ 1407319 w 2893219"/>
                <a:gd name="connsiteY98" fmla="*/ 609600 h 1664494"/>
                <a:gd name="connsiteX99" fmla="*/ 1385887 w 2893219"/>
                <a:gd name="connsiteY99" fmla="*/ 611982 h 1664494"/>
                <a:gd name="connsiteX100" fmla="*/ 1345406 w 2893219"/>
                <a:gd name="connsiteY100" fmla="*/ 623888 h 1664494"/>
                <a:gd name="connsiteX101" fmla="*/ 1333500 w 2893219"/>
                <a:gd name="connsiteY101" fmla="*/ 633413 h 1664494"/>
                <a:gd name="connsiteX102" fmla="*/ 1331119 w 2893219"/>
                <a:gd name="connsiteY102" fmla="*/ 571500 h 1664494"/>
                <a:gd name="connsiteX103" fmla="*/ 1326356 w 2893219"/>
                <a:gd name="connsiteY103" fmla="*/ 533400 h 1664494"/>
                <a:gd name="connsiteX104" fmla="*/ 1319212 w 2893219"/>
                <a:gd name="connsiteY104" fmla="*/ 521494 h 1664494"/>
                <a:gd name="connsiteX105" fmla="*/ 1283494 w 2893219"/>
                <a:gd name="connsiteY105" fmla="*/ 516732 h 1664494"/>
                <a:gd name="connsiteX106" fmla="*/ 1252537 w 2893219"/>
                <a:gd name="connsiteY106" fmla="*/ 502444 h 1664494"/>
                <a:gd name="connsiteX107" fmla="*/ 1231106 w 2893219"/>
                <a:gd name="connsiteY107" fmla="*/ 466725 h 1664494"/>
                <a:gd name="connsiteX108" fmla="*/ 1226344 w 2893219"/>
                <a:gd name="connsiteY108" fmla="*/ 438150 h 1664494"/>
                <a:gd name="connsiteX109" fmla="*/ 1259681 w 2893219"/>
                <a:gd name="connsiteY109" fmla="*/ 409575 h 1664494"/>
                <a:gd name="connsiteX110" fmla="*/ 1223962 w 2893219"/>
                <a:gd name="connsiteY110" fmla="*/ 373857 h 1664494"/>
                <a:gd name="connsiteX111" fmla="*/ 1200150 w 2893219"/>
                <a:gd name="connsiteY111" fmla="*/ 369094 h 1664494"/>
                <a:gd name="connsiteX112" fmla="*/ 1193006 w 2893219"/>
                <a:gd name="connsiteY112" fmla="*/ 357188 h 1664494"/>
                <a:gd name="connsiteX113" fmla="*/ 1157287 w 2893219"/>
                <a:gd name="connsiteY113" fmla="*/ 354807 h 1664494"/>
                <a:gd name="connsiteX114" fmla="*/ 1131094 w 2893219"/>
                <a:gd name="connsiteY114" fmla="*/ 347663 h 1664494"/>
                <a:gd name="connsiteX115" fmla="*/ 1119187 w 2893219"/>
                <a:gd name="connsiteY115" fmla="*/ 330994 h 1664494"/>
                <a:gd name="connsiteX116" fmla="*/ 1095375 w 2893219"/>
                <a:gd name="connsiteY116" fmla="*/ 340519 h 1664494"/>
                <a:gd name="connsiteX117" fmla="*/ 1088231 w 2893219"/>
                <a:gd name="connsiteY117" fmla="*/ 316707 h 1664494"/>
                <a:gd name="connsiteX118" fmla="*/ 1040606 w 2893219"/>
                <a:gd name="connsiteY118" fmla="*/ 328613 h 1664494"/>
                <a:gd name="connsiteX119" fmla="*/ 1052512 w 2893219"/>
                <a:gd name="connsiteY119" fmla="*/ 357188 h 1664494"/>
                <a:gd name="connsiteX120" fmla="*/ 1038225 w 2893219"/>
                <a:gd name="connsiteY120" fmla="*/ 378619 h 1664494"/>
                <a:gd name="connsiteX121" fmla="*/ 1031081 w 2893219"/>
                <a:gd name="connsiteY121" fmla="*/ 381000 h 1664494"/>
                <a:gd name="connsiteX122" fmla="*/ 1000125 w 2893219"/>
                <a:gd name="connsiteY122" fmla="*/ 361950 h 1664494"/>
                <a:gd name="connsiteX123" fmla="*/ 973931 w 2893219"/>
                <a:gd name="connsiteY123" fmla="*/ 385763 h 1664494"/>
                <a:gd name="connsiteX124" fmla="*/ 950119 w 2893219"/>
                <a:gd name="connsiteY124" fmla="*/ 404813 h 1664494"/>
                <a:gd name="connsiteX125" fmla="*/ 921544 w 2893219"/>
                <a:gd name="connsiteY125" fmla="*/ 428625 h 1664494"/>
                <a:gd name="connsiteX126" fmla="*/ 888206 w 2893219"/>
                <a:gd name="connsiteY126" fmla="*/ 411957 h 1664494"/>
                <a:gd name="connsiteX127" fmla="*/ 871537 w 2893219"/>
                <a:gd name="connsiteY127" fmla="*/ 409575 h 1664494"/>
                <a:gd name="connsiteX128" fmla="*/ 862012 w 2893219"/>
                <a:gd name="connsiteY128" fmla="*/ 411957 h 1664494"/>
                <a:gd name="connsiteX129" fmla="*/ 847725 w 2893219"/>
                <a:gd name="connsiteY129" fmla="*/ 392907 h 1664494"/>
                <a:gd name="connsiteX130" fmla="*/ 826294 w 2893219"/>
                <a:gd name="connsiteY130" fmla="*/ 385763 h 1664494"/>
                <a:gd name="connsiteX131" fmla="*/ 823912 w 2893219"/>
                <a:gd name="connsiteY131" fmla="*/ 354807 h 1664494"/>
                <a:gd name="connsiteX132" fmla="*/ 826294 w 2893219"/>
                <a:gd name="connsiteY132" fmla="*/ 330994 h 1664494"/>
                <a:gd name="connsiteX133" fmla="*/ 831056 w 2893219"/>
                <a:gd name="connsiteY133" fmla="*/ 319088 h 1664494"/>
                <a:gd name="connsiteX134" fmla="*/ 800100 w 2893219"/>
                <a:gd name="connsiteY134" fmla="*/ 295275 h 1664494"/>
                <a:gd name="connsiteX135" fmla="*/ 778669 w 2893219"/>
                <a:gd name="connsiteY135" fmla="*/ 304800 h 1664494"/>
                <a:gd name="connsiteX136" fmla="*/ 745331 w 2893219"/>
                <a:gd name="connsiteY136" fmla="*/ 288132 h 1664494"/>
                <a:gd name="connsiteX137" fmla="*/ 711994 w 2893219"/>
                <a:gd name="connsiteY137" fmla="*/ 304800 h 1664494"/>
                <a:gd name="connsiteX138" fmla="*/ 664369 w 2893219"/>
                <a:gd name="connsiteY138" fmla="*/ 302419 h 1664494"/>
                <a:gd name="connsiteX139" fmla="*/ 628650 w 2893219"/>
                <a:gd name="connsiteY139" fmla="*/ 314325 h 1664494"/>
                <a:gd name="connsiteX140" fmla="*/ 600075 w 2893219"/>
                <a:gd name="connsiteY140" fmla="*/ 328613 h 1664494"/>
                <a:gd name="connsiteX141" fmla="*/ 571500 w 2893219"/>
                <a:gd name="connsiteY141" fmla="*/ 328613 h 1664494"/>
                <a:gd name="connsiteX142" fmla="*/ 547687 w 2893219"/>
                <a:gd name="connsiteY142" fmla="*/ 345282 h 1664494"/>
                <a:gd name="connsiteX143" fmla="*/ 519112 w 2893219"/>
                <a:gd name="connsiteY143" fmla="*/ 345282 h 1664494"/>
                <a:gd name="connsiteX144" fmla="*/ 488156 w 2893219"/>
                <a:gd name="connsiteY144" fmla="*/ 366713 h 1664494"/>
                <a:gd name="connsiteX145" fmla="*/ 454819 w 2893219"/>
                <a:gd name="connsiteY145" fmla="*/ 366713 h 1664494"/>
                <a:gd name="connsiteX146" fmla="*/ 454819 w 2893219"/>
                <a:gd name="connsiteY146" fmla="*/ 333375 h 1664494"/>
                <a:gd name="connsiteX147" fmla="*/ 447675 w 2893219"/>
                <a:gd name="connsiteY147" fmla="*/ 311944 h 1664494"/>
                <a:gd name="connsiteX148" fmla="*/ 416719 w 2893219"/>
                <a:gd name="connsiteY148" fmla="*/ 316707 h 1664494"/>
                <a:gd name="connsiteX149" fmla="*/ 392906 w 2893219"/>
                <a:gd name="connsiteY149" fmla="*/ 319088 h 1664494"/>
                <a:gd name="connsiteX150" fmla="*/ 357187 w 2893219"/>
                <a:gd name="connsiteY150" fmla="*/ 295275 h 1664494"/>
                <a:gd name="connsiteX151" fmla="*/ 361950 w 2893219"/>
                <a:gd name="connsiteY151" fmla="*/ 280988 h 1664494"/>
                <a:gd name="connsiteX152" fmla="*/ 388144 w 2893219"/>
                <a:gd name="connsiteY152" fmla="*/ 259557 h 1664494"/>
                <a:gd name="connsiteX153" fmla="*/ 371475 w 2893219"/>
                <a:gd name="connsiteY153" fmla="*/ 211932 h 1664494"/>
                <a:gd name="connsiteX154" fmla="*/ 383381 w 2893219"/>
                <a:gd name="connsiteY154" fmla="*/ 188119 h 1664494"/>
                <a:gd name="connsiteX155" fmla="*/ 385762 w 2893219"/>
                <a:gd name="connsiteY155" fmla="*/ 147638 h 1664494"/>
                <a:gd name="connsiteX156" fmla="*/ 385762 w 2893219"/>
                <a:gd name="connsiteY156" fmla="*/ 114300 h 1664494"/>
                <a:gd name="connsiteX157" fmla="*/ 369094 w 2893219"/>
                <a:gd name="connsiteY157" fmla="*/ 107157 h 1664494"/>
                <a:gd name="connsiteX158" fmla="*/ 345281 w 2893219"/>
                <a:gd name="connsiteY158" fmla="*/ 100013 h 1664494"/>
                <a:gd name="connsiteX159" fmla="*/ 333375 w 2893219"/>
                <a:gd name="connsiteY159" fmla="*/ 83344 h 1664494"/>
                <a:gd name="connsiteX160" fmla="*/ 335756 w 2893219"/>
                <a:gd name="connsiteY160" fmla="*/ 57150 h 1664494"/>
                <a:gd name="connsiteX161" fmla="*/ 319087 w 2893219"/>
                <a:gd name="connsiteY161" fmla="*/ 35719 h 1664494"/>
                <a:gd name="connsiteX162" fmla="*/ 288131 w 2893219"/>
                <a:gd name="connsiteY162" fmla="*/ 0 h 1664494"/>
                <a:gd name="connsiteX163" fmla="*/ 252412 w 2893219"/>
                <a:gd name="connsiteY163" fmla="*/ 28575 h 1664494"/>
                <a:gd name="connsiteX164" fmla="*/ 235744 w 2893219"/>
                <a:gd name="connsiteY164" fmla="*/ 73819 h 1664494"/>
                <a:gd name="connsiteX165" fmla="*/ 219075 w 2893219"/>
                <a:gd name="connsiteY165" fmla="*/ 109538 h 1664494"/>
                <a:gd name="connsiteX166" fmla="*/ 223837 w 2893219"/>
                <a:gd name="connsiteY166" fmla="*/ 128588 h 1664494"/>
                <a:gd name="connsiteX167" fmla="*/ 192881 w 2893219"/>
                <a:gd name="connsiteY167" fmla="*/ 152400 h 1664494"/>
                <a:gd name="connsiteX168" fmla="*/ 169069 w 2893219"/>
                <a:gd name="connsiteY168" fmla="*/ 178594 h 1664494"/>
                <a:gd name="connsiteX169" fmla="*/ 161925 w 2893219"/>
                <a:gd name="connsiteY169" fmla="*/ 202407 h 1664494"/>
                <a:gd name="connsiteX170" fmla="*/ 138112 w 2893219"/>
                <a:gd name="connsiteY170" fmla="*/ 214313 h 1664494"/>
                <a:gd name="connsiteX171" fmla="*/ 116681 w 2893219"/>
                <a:gd name="connsiteY171" fmla="*/ 164307 h 1664494"/>
                <a:gd name="connsiteX172" fmla="*/ 90487 w 2893219"/>
                <a:gd name="connsiteY172" fmla="*/ 188119 h 1664494"/>
                <a:gd name="connsiteX173" fmla="*/ 61913 w 2893219"/>
                <a:gd name="connsiteY173" fmla="*/ 211932 h 1664494"/>
                <a:gd name="connsiteX174" fmla="*/ 35719 w 2893219"/>
                <a:gd name="connsiteY174" fmla="*/ 242888 h 1664494"/>
                <a:gd name="connsiteX175" fmla="*/ 42862 w 2893219"/>
                <a:gd name="connsiteY175" fmla="*/ 280988 h 1664494"/>
                <a:gd name="connsiteX176" fmla="*/ 33337 w 2893219"/>
                <a:gd name="connsiteY176" fmla="*/ 321469 h 1664494"/>
                <a:gd name="connsiteX177" fmla="*/ 30956 w 2893219"/>
                <a:gd name="connsiteY177" fmla="*/ 340519 h 1664494"/>
                <a:gd name="connsiteX178" fmla="*/ 28575 w 2893219"/>
                <a:gd name="connsiteY178" fmla="*/ 385763 h 1664494"/>
                <a:gd name="connsiteX179" fmla="*/ 69056 w 2893219"/>
                <a:gd name="connsiteY179" fmla="*/ 421482 h 1664494"/>
                <a:gd name="connsiteX180" fmla="*/ 26194 w 2893219"/>
                <a:gd name="connsiteY180" fmla="*/ 471488 h 1664494"/>
                <a:gd name="connsiteX181" fmla="*/ 26194 w 2893219"/>
                <a:gd name="connsiteY181" fmla="*/ 502444 h 1664494"/>
                <a:gd name="connsiteX182" fmla="*/ 19050 w 2893219"/>
                <a:gd name="connsiteY182" fmla="*/ 542925 h 1664494"/>
                <a:gd name="connsiteX183" fmla="*/ 9525 w 2893219"/>
                <a:gd name="connsiteY183" fmla="*/ 590550 h 1664494"/>
                <a:gd name="connsiteX184" fmla="*/ 11906 w 2893219"/>
                <a:gd name="connsiteY184" fmla="*/ 614363 h 1664494"/>
                <a:gd name="connsiteX185" fmla="*/ 0 w 2893219"/>
                <a:gd name="connsiteY185" fmla="*/ 657225 h 1664494"/>
                <a:gd name="connsiteX186" fmla="*/ 0 w 2893219"/>
                <a:gd name="connsiteY186" fmla="*/ 681038 h 1664494"/>
                <a:gd name="connsiteX187" fmla="*/ 11906 w 2893219"/>
                <a:gd name="connsiteY187" fmla="*/ 711994 h 1664494"/>
                <a:gd name="connsiteX188" fmla="*/ 16669 w 2893219"/>
                <a:gd name="connsiteY188" fmla="*/ 740569 h 1664494"/>
                <a:gd name="connsiteX189" fmla="*/ 19050 w 2893219"/>
                <a:gd name="connsiteY189" fmla="*/ 776288 h 1664494"/>
                <a:gd name="connsiteX190" fmla="*/ 30956 w 2893219"/>
                <a:gd name="connsiteY190" fmla="*/ 797719 h 1664494"/>
                <a:gd name="connsiteX191" fmla="*/ 33337 w 2893219"/>
                <a:gd name="connsiteY191" fmla="*/ 835819 h 1664494"/>
                <a:gd name="connsiteX192" fmla="*/ 19050 w 2893219"/>
                <a:gd name="connsiteY192" fmla="*/ 871538 h 1664494"/>
                <a:gd name="connsiteX193" fmla="*/ 11906 w 2893219"/>
                <a:gd name="connsiteY193" fmla="*/ 883444 h 1664494"/>
                <a:gd name="connsiteX194" fmla="*/ 19050 w 2893219"/>
                <a:gd name="connsiteY194" fmla="*/ 935832 h 1664494"/>
                <a:gd name="connsiteX195" fmla="*/ 76200 w 2893219"/>
                <a:gd name="connsiteY195" fmla="*/ 947738 h 1664494"/>
                <a:gd name="connsiteX196" fmla="*/ 71437 w 2893219"/>
                <a:gd name="connsiteY196" fmla="*/ 985838 h 1664494"/>
                <a:gd name="connsiteX197" fmla="*/ 121444 w 2893219"/>
                <a:gd name="connsiteY197" fmla="*/ 981075 h 1664494"/>
                <a:gd name="connsiteX198" fmla="*/ 173831 w 2893219"/>
                <a:gd name="connsiteY198" fmla="*/ 988219 h 1664494"/>
                <a:gd name="connsiteX199" fmla="*/ 200025 w 2893219"/>
                <a:gd name="connsiteY199" fmla="*/ 988219 h 1664494"/>
                <a:gd name="connsiteX200" fmla="*/ 261937 w 2893219"/>
                <a:gd name="connsiteY200" fmla="*/ 1038225 h 1664494"/>
                <a:gd name="connsiteX201" fmla="*/ 295275 w 2893219"/>
                <a:gd name="connsiteY201" fmla="*/ 1062038 h 1664494"/>
                <a:gd name="connsiteX202" fmla="*/ 323850 w 2893219"/>
                <a:gd name="connsiteY202" fmla="*/ 1062038 h 1664494"/>
                <a:gd name="connsiteX203" fmla="*/ 354806 w 2893219"/>
                <a:gd name="connsiteY203" fmla="*/ 1092994 h 1664494"/>
                <a:gd name="connsiteX204" fmla="*/ 385762 w 2893219"/>
                <a:gd name="connsiteY204" fmla="*/ 1140619 h 1664494"/>
                <a:gd name="connsiteX205" fmla="*/ 378619 w 2893219"/>
                <a:gd name="connsiteY205" fmla="*/ 1188244 h 1664494"/>
                <a:gd name="connsiteX206" fmla="*/ 402431 w 2893219"/>
                <a:gd name="connsiteY206" fmla="*/ 1240632 h 1664494"/>
                <a:gd name="connsiteX207" fmla="*/ 426244 w 2893219"/>
                <a:gd name="connsiteY207" fmla="*/ 1307307 h 1664494"/>
                <a:gd name="connsiteX208" fmla="*/ 440531 w 2893219"/>
                <a:gd name="connsiteY208" fmla="*/ 1326357 h 1664494"/>
                <a:gd name="connsiteX209" fmla="*/ 473869 w 2893219"/>
                <a:gd name="connsiteY209" fmla="*/ 1352550 h 1664494"/>
                <a:gd name="connsiteX210" fmla="*/ 481012 w 2893219"/>
                <a:gd name="connsiteY210" fmla="*/ 1390650 h 1664494"/>
                <a:gd name="connsiteX211" fmla="*/ 495300 w 2893219"/>
                <a:gd name="connsiteY211" fmla="*/ 1433513 h 1664494"/>
                <a:gd name="connsiteX212" fmla="*/ 497681 w 2893219"/>
                <a:gd name="connsiteY212" fmla="*/ 1476375 h 1664494"/>
                <a:gd name="connsiteX213" fmla="*/ 519112 w 2893219"/>
                <a:gd name="connsiteY213" fmla="*/ 1497807 h 1664494"/>
                <a:gd name="connsiteX214" fmla="*/ 561975 w 2893219"/>
                <a:gd name="connsiteY214" fmla="*/ 1502569 h 1664494"/>
                <a:gd name="connsiteX215" fmla="*/ 600075 w 2893219"/>
                <a:gd name="connsiteY215" fmla="*/ 1502569 h 1664494"/>
                <a:gd name="connsiteX216" fmla="*/ 638175 w 2893219"/>
                <a:gd name="connsiteY216" fmla="*/ 1528763 h 1664494"/>
                <a:gd name="connsiteX217" fmla="*/ 652462 w 2893219"/>
                <a:gd name="connsiteY217" fmla="*/ 1557338 h 1664494"/>
                <a:gd name="connsiteX218" fmla="*/ 657225 w 2893219"/>
                <a:gd name="connsiteY218" fmla="*/ 1595438 h 1664494"/>
                <a:gd name="connsiteX219" fmla="*/ 671512 w 2893219"/>
                <a:gd name="connsiteY219" fmla="*/ 1628775 h 1664494"/>
                <a:gd name="connsiteX220" fmla="*/ 700087 w 2893219"/>
                <a:gd name="connsiteY220" fmla="*/ 1645444 h 1664494"/>
                <a:gd name="connsiteX221" fmla="*/ 723900 w 2893219"/>
                <a:gd name="connsiteY221" fmla="*/ 1654969 h 1664494"/>
                <a:gd name="connsiteX222" fmla="*/ 754856 w 2893219"/>
                <a:gd name="connsiteY222" fmla="*/ 1657350 h 1664494"/>
                <a:gd name="connsiteX223" fmla="*/ 807244 w 2893219"/>
                <a:gd name="connsiteY223" fmla="*/ 1664494 h 1664494"/>
                <a:gd name="connsiteX224" fmla="*/ 814387 w 2893219"/>
                <a:gd name="connsiteY224" fmla="*/ 1638300 h 1664494"/>
                <a:gd name="connsiteX225" fmla="*/ 804862 w 2893219"/>
                <a:gd name="connsiteY225" fmla="*/ 1609725 h 1664494"/>
                <a:gd name="connsiteX226" fmla="*/ 816769 w 2893219"/>
                <a:gd name="connsiteY226" fmla="*/ 1595438 h 1664494"/>
                <a:gd name="connsiteX227" fmla="*/ 840581 w 2893219"/>
                <a:gd name="connsiteY227" fmla="*/ 1588294 h 1664494"/>
                <a:gd name="connsiteX228" fmla="*/ 869156 w 2893219"/>
                <a:gd name="connsiteY228" fmla="*/ 1585913 h 1664494"/>
                <a:gd name="connsiteX229" fmla="*/ 900112 w 2893219"/>
                <a:gd name="connsiteY229" fmla="*/ 1557338 h 1664494"/>
                <a:gd name="connsiteX230" fmla="*/ 923925 w 2893219"/>
                <a:gd name="connsiteY230" fmla="*/ 1535907 h 1664494"/>
                <a:gd name="connsiteX231" fmla="*/ 947737 w 2893219"/>
                <a:gd name="connsiteY231" fmla="*/ 1535907 h 1664494"/>
                <a:gd name="connsiteX232" fmla="*/ 978694 w 2893219"/>
                <a:gd name="connsiteY232" fmla="*/ 1533525 h 1664494"/>
                <a:gd name="connsiteX233" fmla="*/ 997744 w 2893219"/>
                <a:gd name="connsiteY233" fmla="*/ 1493044 h 1664494"/>
                <a:gd name="connsiteX234" fmla="*/ 1004887 w 2893219"/>
                <a:gd name="connsiteY234" fmla="*/ 1462088 h 1664494"/>
                <a:gd name="connsiteX235" fmla="*/ 1019175 w 2893219"/>
                <a:gd name="connsiteY235" fmla="*/ 1452563 h 1664494"/>
                <a:gd name="connsiteX236" fmla="*/ 1031081 w 2893219"/>
                <a:gd name="connsiteY236" fmla="*/ 1452563 h 1664494"/>
                <a:gd name="connsiteX237" fmla="*/ 1054894 w 2893219"/>
                <a:gd name="connsiteY237" fmla="*/ 1445419 h 1664494"/>
                <a:gd name="connsiteX238" fmla="*/ 1088231 w 2893219"/>
                <a:gd name="connsiteY238" fmla="*/ 1402557 h 1664494"/>
                <a:gd name="connsiteX239" fmla="*/ 1059657 w 2893219"/>
                <a:gd name="connsiteY239" fmla="*/ 1383507 h 1664494"/>
                <a:gd name="connsiteX240" fmla="*/ 1092994 w 2893219"/>
                <a:gd name="connsiteY240" fmla="*/ 1362075 h 1664494"/>
                <a:gd name="connsiteX241" fmla="*/ 1121569 w 2893219"/>
                <a:gd name="connsiteY241" fmla="*/ 1371600 h 1664494"/>
                <a:gd name="connsiteX242" fmla="*/ 1138237 w 2893219"/>
                <a:gd name="connsiteY242" fmla="*/ 1383507 h 1664494"/>
                <a:gd name="connsiteX243" fmla="*/ 1188244 w 2893219"/>
                <a:gd name="connsiteY243" fmla="*/ 1381125 h 1664494"/>
                <a:gd name="connsiteX244" fmla="*/ 1202531 w 2893219"/>
                <a:gd name="connsiteY244" fmla="*/ 1393032 h 1664494"/>
                <a:gd name="connsiteX245" fmla="*/ 1257300 w 2893219"/>
                <a:gd name="connsiteY245" fmla="*/ 1393032 h 1664494"/>
                <a:gd name="connsiteX246" fmla="*/ 1259681 w 2893219"/>
                <a:gd name="connsiteY246" fmla="*/ 1409700 h 1664494"/>
                <a:gd name="connsiteX247" fmla="*/ 1285875 w 2893219"/>
                <a:gd name="connsiteY247" fmla="*/ 1385888 h 1664494"/>
                <a:gd name="connsiteX248" fmla="*/ 1319212 w 2893219"/>
                <a:gd name="connsiteY248" fmla="*/ 1423988 h 1664494"/>
                <a:gd name="connsiteX249" fmla="*/ 1371600 w 2893219"/>
                <a:gd name="connsiteY249" fmla="*/ 1454944 h 1664494"/>
                <a:gd name="connsiteX250" fmla="*/ 1419225 w 2893219"/>
                <a:gd name="connsiteY250" fmla="*/ 1490663 h 1664494"/>
                <a:gd name="connsiteX251" fmla="*/ 1431131 w 2893219"/>
                <a:gd name="connsiteY251" fmla="*/ 1547813 h 1664494"/>
                <a:gd name="connsiteX252" fmla="*/ 1495425 w 2893219"/>
                <a:gd name="connsiteY252" fmla="*/ 1552575 h 1664494"/>
                <a:gd name="connsiteX253" fmla="*/ 1490662 w 2893219"/>
                <a:gd name="connsiteY253" fmla="*/ 1595438 h 1664494"/>
                <a:gd name="connsiteX254" fmla="*/ 1504950 w 2893219"/>
                <a:gd name="connsiteY254" fmla="*/ 1612107 h 1664494"/>
                <a:gd name="connsiteX255" fmla="*/ 1552575 w 2893219"/>
                <a:gd name="connsiteY255" fmla="*/ 1614488 h 1664494"/>
                <a:gd name="connsiteX256" fmla="*/ 1581150 w 2893219"/>
                <a:gd name="connsiteY256" fmla="*/ 1604963 h 1664494"/>
                <a:gd name="connsiteX257" fmla="*/ 1600200 w 2893219"/>
                <a:gd name="connsiteY257" fmla="*/ 1616869 h 1664494"/>
                <a:gd name="connsiteX258" fmla="*/ 1616869 w 2893219"/>
                <a:gd name="connsiteY258" fmla="*/ 1638300 h 1664494"/>
                <a:gd name="connsiteX259" fmla="*/ 1681162 w 2893219"/>
                <a:gd name="connsiteY259" fmla="*/ 1638300 h 1664494"/>
                <a:gd name="connsiteX260" fmla="*/ 1719262 w 2893219"/>
                <a:gd name="connsiteY260" fmla="*/ 1650207 h 1664494"/>
                <a:gd name="connsiteX0" fmla="*/ 1719262 w 2893219"/>
                <a:gd name="connsiteY0" fmla="*/ 1650207 h 1664494"/>
                <a:gd name="connsiteX1" fmla="*/ 1781175 w 2893219"/>
                <a:gd name="connsiteY1" fmla="*/ 1578769 h 1664494"/>
                <a:gd name="connsiteX2" fmla="*/ 1774031 w 2893219"/>
                <a:gd name="connsiteY2" fmla="*/ 1538288 h 1664494"/>
                <a:gd name="connsiteX3" fmla="*/ 1828800 w 2893219"/>
                <a:gd name="connsiteY3" fmla="*/ 1457325 h 1664494"/>
                <a:gd name="connsiteX4" fmla="*/ 1881187 w 2893219"/>
                <a:gd name="connsiteY4" fmla="*/ 1457325 h 1664494"/>
                <a:gd name="connsiteX5" fmla="*/ 1888331 w 2893219"/>
                <a:gd name="connsiteY5" fmla="*/ 1393032 h 1664494"/>
                <a:gd name="connsiteX6" fmla="*/ 1897856 w 2893219"/>
                <a:gd name="connsiteY6" fmla="*/ 1362075 h 1664494"/>
                <a:gd name="connsiteX7" fmla="*/ 1881187 w 2893219"/>
                <a:gd name="connsiteY7" fmla="*/ 1338263 h 1664494"/>
                <a:gd name="connsiteX8" fmla="*/ 1912144 w 2893219"/>
                <a:gd name="connsiteY8" fmla="*/ 1312069 h 1664494"/>
                <a:gd name="connsiteX9" fmla="*/ 1893094 w 2893219"/>
                <a:gd name="connsiteY9" fmla="*/ 1271588 h 1664494"/>
                <a:gd name="connsiteX10" fmla="*/ 1924050 w 2893219"/>
                <a:gd name="connsiteY10" fmla="*/ 1243013 h 1664494"/>
                <a:gd name="connsiteX11" fmla="*/ 1916906 w 2893219"/>
                <a:gd name="connsiteY11" fmla="*/ 1221582 h 1664494"/>
                <a:gd name="connsiteX12" fmla="*/ 1940719 w 2893219"/>
                <a:gd name="connsiteY12" fmla="*/ 1178719 h 1664494"/>
                <a:gd name="connsiteX13" fmla="*/ 1997869 w 2893219"/>
                <a:gd name="connsiteY13" fmla="*/ 1181100 h 1664494"/>
                <a:gd name="connsiteX14" fmla="*/ 2035969 w 2893219"/>
                <a:gd name="connsiteY14" fmla="*/ 1197769 h 1664494"/>
                <a:gd name="connsiteX15" fmla="*/ 2064544 w 2893219"/>
                <a:gd name="connsiteY15" fmla="*/ 1183482 h 1664494"/>
                <a:gd name="connsiteX16" fmla="*/ 2097881 w 2893219"/>
                <a:gd name="connsiteY16" fmla="*/ 1195388 h 1664494"/>
                <a:gd name="connsiteX17" fmla="*/ 2133600 w 2893219"/>
                <a:gd name="connsiteY17" fmla="*/ 1190625 h 1664494"/>
                <a:gd name="connsiteX18" fmla="*/ 2174081 w 2893219"/>
                <a:gd name="connsiteY18" fmla="*/ 1190625 h 1664494"/>
                <a:gd name="connsiteX19" fmla="*/ 2183606 w 2893219"/>
                <a:gd name="connsiteY19" fmla="*/ 1223963 h 1664494"/>
                <a:gd name="connsiteX20" fmla="*/ 2233612 w 2893219"/>
                <a:gd name="connsiteY20" fmla="*/ 1212057 h 1664494"/>
                <a:gd name="connsiteX21" fmla="*/ 2271712 w 2893219"/>
                <a:gd name="connsiteY21" fmla="*/ 1212057 h 1664494"/>
                <a:gd name="connsiteX22" fmla="*/ 2328862 w 2893219"/>
                <a:gd name="connsiteY22" fmla="*/ 1190625 h 1664494"/>
                <a:gd name="connsiteX23" fmla="*/ 2352675 w 2893219"/>
                <a:gd name="connsiteY23" fmla="*/ 1197769 h 1664494"/>
                <a:gd name="connsiteX24" fmla="*/ 2376487 w 2893219"/>
                <a:gd name="connsiteY24" fmla="*/ 1226344 h 1664494"/>
                <a:gd name="connsiteX25" fmla="*/ 2426494 w 2893219"/>
                <a:gd name="connsiteY25" fmla="*/ 1226344 h 1664494"/>
                <a:gd name="connsiteX26" fmla="*/ 2445544 w 2893219"/>
                <a:gd name="connsiteY26" fmla="*/ 1221582 h 1664494"/>
                <a:gd name="connsiteX27" fmla="*/ 2488406 w 2893219"/>
                <a:gd name="connsiteY27" fmla="*/ 1252538 h 1664494"/>
                <a:gd name="connsiteX28" fmla="*/ 2500312 w 2893219"/>
                <a:gd name="connsiteY28" fmla="*/ 1228725 h 1664494"/>
                <a:gd name="connsiteX29" fmla="*/ 2512219 w 2893219"/>
                <a:gd name="connsiteY29" fmla="*/ 1204913 h 1664494"/>
                <a:gd name="connsiteX30" fmla="*/ 2597944 w 2893219"/>
                <a:gd name="connsiteY30" fmla="*/ 1133475 h 1664494"/>
                <a:gd name="connsiteX31" fmla="*/ 2636044 w 2893219"/>
                <a:gd name="connsiteY31" fmla="*/ 1135857 h 1664494"/>
                <a:gd name="connsiteX32" fmla="*/ 2676525 w 2893219"/>
                <a:gd name="connsiteY32" fmla="*/ 1181100 h 1664494"/>
                <a:gd name="connsiteX33" fmla="*/ 2709862 w 2893219"/>
                <a:gd name="connsiteY33" fmla="*/ 1173957 h 1664494"/>
                <a:gd name="connsiteX34" fmla="*/ 2736056 w 2893219"/>
                <a:gd name="connsiteY34" fmla="*/ 1150144 h 1664494"/>
                <a:gd name="connsiteX35" fmla="*/ 2867025 w 2893219"/>
                <a:gd name="connsiteY35" fmla="*/ 1073944 h 1664494"/>
                <a:gd name="connsiteX36" fmla="*/ 2857500 w 2893219"/>
                <a:gd name="connsiteY36" fmla="*/ 1064419 h 1664494"/>
                <a:gd name="connsiteX37" fmla="*/ 2893219 w 2893219"/>
                <a:gd name="connsiteY37" fmla="*/ 1023938 h 1664494"/>
                <a:gd name="connsiteX38" fmla="*/ 2859881 w 2893219"/>
                <a:gd name="connsiteY38" fmla="*/ 1004888 h 1664494"/>
                <a:gd name="connsiteX39" fmla="*/ 2826544 w 2893219"/>
                <a:gd name="connsiteY39" fmla="*/ 995363 h 1664494"/>
                <a:gd name="connsiteX40" fmla="*/ 2805112 w 2893219"/>
                <a:gd name="connsiteY40" fmla="*/ 973932 h 1664494"/>
                <a:gd name="connsiteX41" fmla="*/ 2786062 w 2893219"/>
                <a:gd name="connsiteY41" fmla="*/ 969169 h 1664494"/>
                <a:gd name="connsiteX42" fmla="*/ 2747962 w 2893219"/>
                <a:gd name="connsiteY42" fmla="*/ 952500 h 1664494"/>
                <a:gd name="connsiteX43" fmla="*/ 2731294 w 2893219"/>
                <a:gd name="connsiteY43" fmla="*/ 926307 h 1664494"/>
                <a:gd name="connsiteX44" fmla="*/ 2726531 w 2893219"/>
                <a:gd name="connsiteY44" fmla="*/ 881063 h 1664494"/>
                <a:gd name="connsiteX45" fmla="*/ 2724150 w 2893219"/>
                <a:gd name="connsiteY45" fmla="*/ 859632 h 1664494"/>
                <a:gd name="connsiteX46" fmla="*/ 2705100 w 2893219"/>
                <a:gd name="connsiteY46" fmla="*/ 838200 h 1664494"/>
                <a:gd name="connsiteX47" fmla="*/ 2686050 w 2893219"/>
                <a:gd name="connsiteY47" fmla="*/ 823913 h 1664494"/>
                <a:gd name="connsiteX48" fmla="*/ 2674144 w 2893219"/>
                <a:gd name="connsiteY48" fmla="*/ 812007 h 1664494"/>
                <a:gd name="connsiteX49" fmla="*/ 2657475 w 2893219"/>
                <a:gd name="connsiteY49" fmla="*/ 783432 h 1664494"/>
                <a:gd name="connsiteX50" fmla="*/ 2628900 w 2893219"/>
                <a:gd name="connsiteY50" fmla="*/ 804863 h 1664494"/>
                <a:gd name="connsiteX51" fmla="*/ 2607469 w 2893219"/>
                <a:gd name="connsiteY51" fmla="*/ 804863 h 1664494"/>
                <a:gd name="connsiteX52" fmla="*/ 2586037 w 2893219"/>
                <a:gd name="connsiteY52" fmla="*/ 795338 h 1664494"/>
                <a:gd name="connsiteX53" fmla="*/ 2555081 w 2893219"/>
                <a:gd name="connsiteY53" fmla="*/ 771525 h 1664494"/>
                <a:gd name="connsiteX54" fmla="*/ 2538412 w 2893219"/>
                <a:gd name="connsiteY54" fmla="*/ 752475 h 1664494"/>
                <a:gd name="connsiteX55" fmla="*/ 2538412 w 2893219"/>
                <a:gd name="connsiteY55" fmla="*/ 752475 h 1664494"/>
                <a:gd name="connsiteX56" fmla="*/ 2509837 w 2893219"/>
                <a:gd name="connsiteY56" fmla="*/ 738188 h 1664494"/>
                <a:gd name="connsiteX57" fmla="*/ 2488406 w 2893219"/>
                <a:gd name="connsiteY57" fmla="*/ 719138 h 1664494"/>
                <a:gd name="connsiteX58" fmla="*/ 2459831 w 2893219"/>
                <a:gd name="connsiteY58" fmla="*/ 740569 h 1664494"/>
                <a:gd name="connsiteX59" fmla="*/ 2438400 w 2893219"/>
                <a:gd name="connsiteY59" fmla="*/ 752475 h 1664494"/>
                <a:gd name="connsiteX60" fmla="*/ 2402681 w 2893219"/>
                <a:gd name="connsiteY60" fmla="*/ 719138 h 1664494"/>
                <a:gd name="connsiteX61" fmla="*/ 2369344 w 2893219"/>
                <a:gd name="connsiteY61" fmla="*/ 685800 h 1664494"/>
                <a:gd name="connsiteX62" fmla="*/ 2362200 w 2893219"/>
                <a:gd name="connsiteY62" fmla="*/ 657225 h 1664494"/>
                <a:gd name="connsiteX63" fmla="*/ 2362200 w 2893219"/>
                <a:gd name="connsiteY63" fmla="*/ 657225 h 1664494"/>
                <a:gd name="connsiteX64" fmla="*/ 2338387 w 2893219"/>
                <a:gd name="connsiteY64" fmla="*/ 623888 h 1664494"/>
                <a:gd name="connsiteX65" fmla="*/ 2316956 w 2893219"/>
                <a:gd name="connsiteY65" fmla="*/ 661988 h 1664494"/>
                <a:gd name="connsiteX66" fmla="*/ 2312194 w 2893219"/>
                <a:gd name="connsiteY66" fmla="*/ 688182 h 1664494"/>
                <a:gd name="connsiteX67" fmla="*/ 2274094 w 2893219"/>
                <a:gd name="connsiteY67" fmla="*/ 709613 h 1664494"/>
                <a:gd name="connsiteX68" fmla="*/ 2257425 w 2893219"/>
                <a:gd name="connsiteY68" fmla="*/ 728663 h 1664494"/>
                <a:gd name="connsiteX69" fmla="*/ 2226469 w 2893219"/>
                <a:gd name="connsiteY69" fmla="*/ 735807 h 1664494"/>
                <a:gd name="connsiteX70" fmla="*/ 2228850 w 2893219"/>
                <a:gd name="connsiteY70" fmla="*/ 778669 h 1664494"/>
                <a:gd name="connsiteX71" fmla="*/ 2157412 w 2893219"/>
                <a:gd name="connsiteY71" fmla="*/ 778669 h 1664494"/>
                <a:gd name="connsiteX72" fmla="*/ 2090737 w 2893219"/>
                <a:gd name="connsiteY72" fmla="*/ 776288 h 1664494"/>
                <a:gd name="connsiteX73" fmla="*/ 2040731 w 2893219"/>
                <a:gd name="connsiteY73" fmla="*/ 807244 h 1664494"/>
                <a:gd name="connsiteX74" fmla="*/ 2019300 w 2893219"/>
                <a:gd name="connsiteY74" fmla="*/ 785813 h 1664494"/>
                <a:gd name="connsiteX75" fmla="*/ 1966912 w 2893219"/>
                <a:gd name="connsiteY75" fmla="*/ 754857 h 1664494"/>
                <a:gd name="connsiteX76" fmla="*/ 1933575 w 2893219"/>
                <a:gd name="connsiteY76" fmla="*/ 726282 h 1664494"/>
                <a:gd name="connsiteX77" fmla="*/ 1926431 w 2893219"/>
                <a:gd name="connsiteY77" fmla="*/ 695325 h 1664494"/>
                <a:gd name="connsiteX78" fmla="*/ 1907381 w 2893219"/>
                <a:gd name="connsiteY78" fmla="*/ 676275 h 1664494"/>
                <a:gd name="connsiteX79" fmla="*/ 1876425 w 2893219"/>
                <a:gd name="connsiteY79" fmla="*/ 676275 h 1664494"/>
                <a:gd name="connsiteX80" fmla="*/ 1864519 w 2893219"/>
                <a:gd name="connsiteY80" fmla="*/ 695325 h 1664494"/>
                <a:gd name="connsiteX81" fmla="*/ 1854994 w 2893219"/>
                <a:gd name="connsiteY81" fmla="*/ 695325 h 1664494"/>
                <a:gd name="connsiteX82" fmla="*/ 1826419 w 2893219"/>
                <a:gd name="connsiteY82" fmla="*/ 666750 h 1664494"/>
                <a:gd name="connsiteX83" fmla="*/ 1781175 w 2893219"/>
                <a:gd name="connsiteY83" fmla="*/ 657225 h 1664494"/>
                <a:gd name="connsiteX84" fmla="*/ 1740694 w 2893219"/>
                <a:gd name="connsiteY84" fmla="*/ 664369 h 1664494"/>
                <a:gd name="connsiteX85" fmla="*/ 1712119 w 2893219"/>
                <a:gd name="connsiteY85" fmla="*/ 669132 h 1664494"/>
                <a:gd name="connsiteX86" fmla="*/ 1693069 w 2893219"/>
                <a:gd name="connsiteY86" fmla="*/ 681038 h 1664494"/>
                <a:gd name="connsiteX87" fmla="*/ 1666875 w 2893219"/>
                <a:gd name="connsiteY87" fmla="*/ 676275 h 1664494"/>
                <a:gd name="connsiteX88" fmla="*/ 1631156 w 2893219"/>
                <a:gd name="connsiteY88" fmla="*/ 654844 h 1664494"/>
                <a:gd name="connsiteX89" fmla="*/ 1604962 w 2893219"/>
                <a:gd name="connsiteY89" fmla="*/ 640557 h 1664494"/>
                <a:gd name="connsiteX90" fmla="*/ 1566862 w 2893219"/>
                <a:gd name="connsiteY90" fmla="*/ 640557 h 1664494"/>
                <a:gd name="connsiteX91" fmla="*/ 1538287 w 2893219"/>
                <a:gd name="connsiteY91" fmla="*/ 635794 h 1664494"/>
                <a:gd name="connsiteX92" fmla="*/ 1526381 w 2893219"/>
                <a:gd name="connsiteY92" fmla="*/ 614363 h 1664494"/>
                <a:gd name="connsiteX93" fmla="*/ 1507331 w 2893219"/>
                <a:gd name="connsiteY93" fmla="*/ 590550 h 1664494"/>
                <a:gd name="connsiteX94" fmla="*/ 1493044 w 2893219"/>
                <a:gd name="connsiteY94" fmla="*/ 581025 h 1664494"/>
                <a:gd name="connsiteX95" fmla="*/ 1471612 w 2893219"/>
                <a:gd name="connsiteY95" fmla="*/ 583407 h 1664494"/>
                <a:gd name="connsiteX96" fmla="*/ 1457325 w 2893219"/>
                <a:gd name="connsiteY96" fmla="*/ 602457 h 1664494"/>
                <a:gd name="connsiteX97" fmla="*/ 1457325 w 2893219"/>
                <a:gd name="connsiteY97" fmla="*/ 602457 h 1664494"/>
                <a:gd name="connsiteX98" fmla="*/ 1407319 w 2893219"/>
                <a:gd name="connsiteY98" fmla="*/ 609600 h 1664494"/>
                <a:gd name="connsiteX99" fmla="*/ 1385887 w 2893219"/>
                <a:gd name="connsiteY99" fmla="*/ 611982 h 1664494"/>
                <a:gd name="connsiteX100" fmla="*/ 1345406 w 2893219"/>
                <a:gd name="connsiteY100" fmla="*/ 623888 h 1664494"/>
                <a:gd name="connsiteX101" fmla="*/ 1333500 w 2893219"/>
                <a:gd name="connsiteY101" fmla="*/ 633413 h 1664494"/>
                <a:gd name="connsiteX102" fmla="*/ 1331119 w 2893219"/>
                <a:gd name="connsiteY102" fmla="*/ 571500 h 1664494"/>
                <a:gd name="connsiteX103" fmla="*/ 1326356 w 2893219"/>
                <a:gd name="connsiteY103" fmla="*/ 533400 h 1664494"/>
                <a:gd name="connsiteX104" fmla="*/ 1319212 w 2893219"/>
                <a:gd name="connsiteY104" fmla="*/ 521494 h 1664494"/>
                <a:gd name="connsiteX105" fmla="*/ 1283494 w 2893219"/>
                <a:gd name="connsiteY105" fmla="*/ 516732 h 1664494"/>
                <a:gd name="connsiteX106" fmla="*/ 1252537 w 2893219"/>
                <a:gd name="connsiteY106" fmla="*/ 502444 h 1664494"/>
                <a:gd name="connsiteX107" fmla="*/ 1231106 w 2893219"/>
                <a:gd name="connsiteY107" fmla="*/ 466725 h 1664494"/>
                <a:gd name="connsiteX108" fmla="*/ 1226344 w 2893219"/>
                <a:gd name="connsiteY108" fmla="*/ 438150 h 1664494"/>
                <a:gd name="connsiteX109" fmla="*/ 1259681 w 2893219"/>
                <a:gd name="connsiteY109" fmla="*/ 409575 h 1664494"/>
                <a:gd name="connsiteX110" fmla="*/ 1223962 w 2893219"/>
                <a:gd name="connsiteY110" fmla="*/ 373857 h 1664494"/>
                <a:gd name="connsiteX111" fmla="*/ 1200150 w 2893219"/>
                <a:gd name="connsiteY111" fmla="*/ 369094 h 1664494"/>
                <a:gd name="connsiteX112" fmla="*/ 1193006 w 2893219"/>
                <a:gd name="connsiteY112" fmla="*/ 357188 h 1664494"/>
                <a:gd name="connsiteX113" fmla="*/ 1157287 w 2893219"/>
                <a:gd name="connsiteY113" fmla="*/ 354807 h 1664494"/>
                <a:gd name="connsiteX114" fmla="*/ 1131094 w 2893219"/>
                <a:gd name="connsiteY114" fmla="*/ 347663 h 1664494"/>
                <a:gd name="connsiteX115" fmla="*/ 1119187 w 2893219"/>
                <a:gd name="connsiteY115" fmla="*/ 330994 h 1664494"/>
                <a:gd name="connsiteX116" fmla="*/ 1095375 w 2893219"/>
                <a:gd name="connsiteY116" fmla="*/ 340519 h 1664494"/>
                <a:gd name="connsiteX117" fmla="*/ 1088231 w 2893219"/>
                <a:gd name="connsiteY117" fmla="*/ 316707 h 1664494"/>
                <a:gd name="connsiteX118" fmla="*/ 1040606 w 2893219"/>
                <a:gd name="connsiteY118" fmla="*/ 328613 h 1664494"/>
                <a:gd name="connsiteX119" fmla="*/ 1052512 w 2893219"/>
                <a:gd name="connsiteY119" fmla="*/ 357188 h 1664494"/>
                <a:gd name="connsiteX120" fmla="*/ 1038225 w 2893219"/>
                <a:gd name="connsiteY120" fmla="*/ 378619 h 1664494"/>
                <a:gd name="connsiteX121" fmla="*/ 1031081 w 2893219"/>
                <a:gd name="connsiteY121" fmla="*/ 381000 h 1664494"/>
                <a:gd name="connsiteX122" fmla="*/ 1000125 w 2893219"/>
                <a:gd name="connsiteY122" fmla="*/ 361950 h 1664494"/>
                <a:gd name="connsiteX123" fmla="*/ 973931 w 2893219"/>
                <a:gd name="connsiteY123" fmla="*/ 385763 h 1664494"/>
                <a:gd name="connsiteX124" fmla="*/ 950119 w 2893219"/>
                <a:gd name="connsiteY124" fmla="*/ 404813 h 1664494"/>
                <a:gd name="connsiteX125" fmla="*/ 921544 w 2893219"/>
                <a:gd name="connsiteY125" fmla="*/ 428625 h 1664494"/>
                <a:gd name="connsiteX126" fmla="*/ 888206 w 2893219"/>
                <a:gd name="connsiteY126" fmla="*/ 411957 h 1664494"/>
                <a:gd name="connsiteX127" fmla="*/ 871537 w 2893219"/>
                <a:gd name="connsiteY127" fmla="*/ 409575 h 1664494"/>
                <a:gd name="connsiteX128" fmla="*/ 862012 w 2893219"/>
                <a:gd name="connsiteY128" fmla="*/ 411957 h 1664494"/>
                <a:gd name="connsiteX129" fmla="*/ 847725 w 2893219"/>
                <a:gd name="connsiteY129" fmla="*/ 392907 h 1664494"/>
                <a:gd name="connsiteX130" fmla="*/ 826294 w 2893219"/>
                <a:gd name="connsiteY130" fmla="*/ 385763 h 1664494"/>
                <a:gd name="connsiteX131" fmla="*/ 823912 w 2893219"/>
                <a:gd name="connsiteY131" fmla="*/ 354807 h 1664494"/>
                <a:gd name="connsiteX132" fmla="*/ 826294 w 2893219"/>
                <a:gd name="connsiteY132" fmla="*/ 330994 h 1664494"/>
                <a:gd name="connsiteX133" fmla="*/ 831056 w 2893219"/>
                <a:gd name="connsiteY133" fmla="*/ 319088 h 1664494"/>
                <a:gd name="connsiteX134" fmla="*/ 800100 w 2893219"/>
                <a:gd name="connsiteY134" fmla="*/ 295275 h 1664494"/>
                <a:gd name="connsiteX135" fmla="*/ 778669 w 2893219"/>
                <a:gd name="connsiteY135" fmla="*/ 304800 h 1664494"/>
                <a:gd name="connsiteX136" fmla="*/ 745331 w 2893219"/>
                <a:gd name="connsiteY136" fmla="*/ 288132 h 1664494"/>
                <a:gd name="connsiteX137" fmla="*/ 711994 w 2893219"/>
                <a:gd name="connsiteY137" fmla="*/ 304800 h 1664494"/>
                <a:gd name="connsiteX138" fmla="*/ 664369 w 2893219"/>
                <a:gd name="connsiteY138" fmla="*/ 302419 h 1664494"/>
                <a:gd name="connsiteX139" fmla="*/ 628650 w 2893219"/>
                <a:gd name="connsiteY139" fmla="*/ 314325 h 1664494"/>
                <a:gd name="connsiteX140" fmla="*/ 600075 w 2893219"/>
                <a:gd name="connsiteY140" fmla="*/ 328613 h 1664494"/>
                <a:gd name="connsiteX141" fmla="*/ 571500 w 2893219"/>
                <a:gd name="connsiteY141" fmla="*/ 328613 h 1664494"/>
                <a:gd name="connsiteX142" fmla="*/ 547687 w 2893219"/>
                <a:gd name="connsiteY142" fmla="*/ 345282 h 1664494"/>
                <a:gd name="connsiteX143" fmla="*/ 519112 w 2893219"/>
                <a:gd name="connsiteY143" fmla="*/ 345282 h 1664494"/>
                <a:gd name="connsiteX144" fmla="*/ 488156 w 2893219"/>
                <a:gd name="connsiteY144" fmla="*/ 366713 h 1664494"/>
                <a:gd name="connsiteX145" fmla="*/ 454819 w 2893219"/>
                <a:gd name="connsiteY145" fmla="*/ 366713 h 1664494"/>
                <a:gd name="connsiteX146" fmla="*/ 454819 w 2893219"/>
                <a:gd name="connsiteY146" fmla="*/ 333375 h 1664494"/>
                <a:gd name="connsiteX147" fmla="*/ 447675 w 2893219"/>
                <a:gd name="connsiteY147" fmla="*/ 311944 h 1664494"/>
                <a:gd name="connsiteX148" fmla="*/ 416719 w 2893219"/>
                <a:gd name="connsiteY148" fmla="*/ 316707 h 1664494"/>
                <a:gd name="connsiteX149" fmla="*/ 392906 w 2893219"/>
                <a:gd name="connsiteY149" fmla="*/ 319088 h 1664494"/>
                <a:gd name="connsiteX150" fmla="*/ 357187 w 2893219"/>
                <a:gd name="connsiteY150" fmla="*/ 295275 h 1664494"/>
                <a:gd name="connsiteX151" fmla="*/ 361950 w 2893219"/>
                <a:gd name="connsiteY151" fmla="*/ 280988 h 1664494"/>
                <a:gd name="connsiteX152" fmla="*/ 388144 w 2893219"/>
                <a:gd name="connsiteY152" fmla="*/ 259557 h 1664494"/>
                <a:gd name="connsiteX153" fmla="*/ 371475 w 2893219"/>
                <a:gd name="connsiteY153" fmla="*/ 211932 h 1664494"/>
                <a:gd name="connsiteX154" fmla="*/ 383381 w 2893219"/>
                <a:gd name="connsiteY154" fmla="*/ 188119 h 1664494"/>
                <a:gd name="connsiteX155" fmla="*/ 385762 w 2893219"/>
                <a:gd name="connsiteY155" fmla="*/ 147638 h 1664494"/>
                <a:gd name="connsiteX156" fmla="*/ 385762 w 2893219"/>
                <a:gd name="connsiteY156" fmla="*/ 114300 h 1664494"/>
                <a:gd name="connsiteX157" fmla="*/ 369094 w 2893219"/>
                <a:gd name="connsiteY157" fmla="*/ 107157 h 1664494"/>
                <a:gd name="connsiteX158" fmla="*/ 345281 w 2893219"/>
                <a:gd name="connsiteY158" fmla="*/ 100013 h 1664494"/>
                <a:gd name="connsiteX159" fmla="*/ 333375 w 2893219"/>
                <a:gd name="connsiteY159" fmla="*/ 83344 h 1664494"/>
                <a:gd name="connsiteX160" fmla="*/ 335756 w 2893219"/>
                <a:gd name="connsiteY160" fmla="*/ 57150 h 1664494"/>
                <a:gd name="connsiteX161" fmla="*/ 319087 w 2893219"/>
                <a:gd name="connsiteY161" fmla="*/ 35719 h 1664494"/>
                <a:gd name="connsiteX162" fmla="*/ 288131 w 2893219"/>
                <a:gd name="connsiteY162" fmla="*/ 0 h 1664494"/>
                <a:gd name="connsiteX163" fmla="*/ 252412 w 2893219"/>
                <a:gd name="connsiteY163" fmla="*/ 28575 h 1664494"/>
                <a:gd name="connsiteX164" fmla="*/ 235744 w 2893219"/>
                <a:gd name="connsiteY164" fmla="*/ 73819 h 1664494"/>
                <a:gd name="connsiteX165" fmla="*/ 219075 w 2893219"/>
                <a:gd name="connsiteY165" fmla="*/ 109538 h 1664494"/>
                <a:gd name="connsiteX166" fmla="*/ 223837 w 2893219"/>
                <a:gd name="connsiteY166" fmla="*/ 128588 h 1664494"/>
                <a:gd name="connsiteX167" fmla="*/ 192881 w 2893219"/>
                <a:gd name="connsiteY167" fmla="*/ 152400 h 1664494"/>
                <a:gd name="connsiteX168" fmla="*/ 169069 w 2893219"/>
                <a:gd name="connsiteY168" fmla="*/ 178594 h 1664494"/>
                <a:gd name="connsiteX169" fmla="*/ 161925 w 2893219"/>
                <a:gd name="connsiteY169" fmla="*/ 202407 h 1664494"/>
                <a:gd name="connsiteX170" fmla="*/ 138112 w 2893219"/>
                <a:gd name="connsiteY170" fmla="*/ 214313 h 1664494"/>
                <a:gd name="connsiteX171" fmla="*/ 116681 w 2893219"/>
                <a:gd name="connsiteY171" fmla="*/ 164307 h 1664494"/>
                <a:gd name="connsiteX172" fmla="*/ 90487 w 2893219"/>
                <a:gd name="connsiteY172" fmla="*/ 188119 h 1664494"/>
                <a:gd name="connsiteX173" fmla="*/ 61913 w 2893219"/>
                <a:gd name="connsiteY173" fmla="*/ 211932 h 1664494"/>
                <a:gd name="connsiteX174" fmla="*/ 35719 w 2893219"/>
                <a:gd name="connsiteY174" fmla="*/ 242888 h 1664494"/>
                <a:gd name="connsiteX175" fmla="*/ 42862 w 2893219"/>
                <a:gd name="connsiteY175" fmla="*/ 280988 h 1664494"/>
                <a:gd name="connsiteX176" fmla="*/ 33337 w 2893219"/>
                <a:gd name="connsiteY176" fmla="*/ 321469 h 1664494"/>
                <a:gd name="connsiteX177" fmla="*/ 30956 w 2893219"/>
                <a:gd name="connsiteY177" fmla="*/ 340519 h 1664494"/>
                <a:gd name="connsiteX178" fmla="*/ 28575 w 2893219"/>
                <a:gd name="connsiteY178" fmla="*/ 385763 h 1664494"/>
                <a:gd name="connsiteX179" fmla="*/ 69056 w 2893219"/>
                <a:gd name="connsiteY179" fmla="*/ 421482 h 1664494"/>
                <a:gd name="connsiteX180" fmla="*/ 26194 w 2893219"/>
                <a:gd name="connsiteY180" fmla="*/ 471488 h 1664494"/>
                <a:gd name="connsiteX181" fmla="*/ 26194 w 2893219"/>
                <a:gd name="connsiteY181" fmla="*/ 502444 h 1664494"/>
                <a:gd name="connsiteX182" fmla="*/ 19050 w 2893219"/>
                <a:gd name="connsiteY182" fmla="*/ 542925 h 1664494"/>
                <a:gd name="connsiteX183" fmla="*/ 9525 w 2893219"/>
                <a:gd name="connsiteY183" fmla="*/ 590550 h 1664494"/>
                <a:gd name="connsiteX184" fmla="*/ 11906 w 2893219"/>
                <a:gd name="connsiteY184" fmla="*/ 614363 h 1664494"/>
                <a:gd name="connsiteX185" fmla="*/ 0 w 2893219"/>
                <a:gd name="connsiteY185" fmla="*/ 657225 h 1664494"/>
                <a:gd name="connsiteX186" fmla="*/ 0 w 2893219"/>
                <a:gd name="connsiteY186" fmla="*/ 681038 h 1664494"/>
                <a:gd name="connsiteX187" fmla="*/ 11906 w 2893219"/>
                <a:gd name="connsiteY187" fmla="*/ 711994 h 1664494"/>
                <a:gd name="connsiteX188" fmla="*/ 16669 w 2893219"/>
                <a:gd name="connsiteY188" fmla="*/ 740569 h 1664494"/>
                <a:gd name="connsiteX189" fmla="*/ 19050 w 2893219"/>
                <a:gd name="connsiteY189" fmla="*/ 776288 h 1664494"/>
                <a:gd name="connsiteX190" fmla="*/ 30956 w 2893219"/>
                <a:gd name="connsiteY190" fmla="*/ 797719 h 1664494"/>
                <a:gd name="connsiteX191" fmla="*/ 33337 w 2893219"/>
                <a:gd name="connsiteY191" fmla="*/ 835819 h 1664494"/>
                <a:gd name="connsiteX192" fmla="*/ 19050 w 2893219"/>
                <a:gd name="connsiteY192" fmla="*/ 871538 h 1664494"/>
                <a:gd name="connsiteX193" fmla="*/ 11906 w 2893219"/>
                <a:gd name="connsiteY193" fmla="*/ 883444 h 1664494"/>
                <a:gd name="connsiteX194" fmla="*/ 19050 w 2893219"/>
                <a:gd name="connsiteY194" fmla="*/ 935832 h 1664494"/>
                <a:gd name="connsiteX195" fmla="*/ 76200 w 2893219"/>
                <a:gd name="connsiteY195" fmla="*/ 947738 h 1664494"/>
                <a:gd name="connsiteX196" fmla="*/ 71437 w 2893219"/>
                <a:gd name="connsiteY196" fmla="*/ 985838 h 1664494"/>
                <a:gd name="connsiteX197" fmla="*/ 121444 w 2893219"/>
                <a:gd name="connsiteY197" fmla="*/ 981075 h 1664494"/>
                <a:gd name="connsiteX198" fmla="*/ 173831 w 2893219"/>
                <a:gd name="connsiteY198" fmla="*/ 988219 h 1664494"/>
                <a:gd name="connsiteX199" fmla="*/ 200025 w 2893219"/>
                <a:gd name="connsiteY199" fmla="*/ 988219 h 1664494"/>
                <a:gd name="connsiteX200" fmla="*/ 261937 w 2893219"/>
                <a:gd name="connsiteY200" fmla="*/ 1038225 h 1664494"/>
                <a:gd name="connsiteX201" fmla="*/ 295275 w 2893219"/>
                <a:gd name="connsiteY201" fmla="*/ 1062038 h 1664494"/>
                <a:gd name="connsiteX202" fmla="*/ 323850 w 2893219"/>
                <a:gd name="connsiteY202" fmla="*/ 1062038 h 1664494"/>
                <a:gd name="connsiteX203" fmla="*/ 354806 w 2893219"/>
                <a:gd name="connsiteY203" fmla="*/ 1092994 h 1664494"/>
                <a:gd name="connsiteX204" fmla="*/ 385762 w 2893219"/>
                <a:gd name="connsiteY204" fmla="*/ 1140619 h 1664494"/>
                <a:gd name="connsiteX205" fmla="*/ 378619 w 2893219"/>
                <a:gd name="connsiteY205" fmla="*/ 1188244 h 1664494"/>
                <a:gd name="connsiteX206" fmla="*/ 402431 w 2893219"/>
                <a:gd name="connsiteY206" fmla="*/ 1240632 h 1664494"/>
                <a:gd name="connsiteX207" fmla="*/ 426244 w 2893219"/>
                <a:gd name="connsiteY207" fmla="*/ 1307307 h 1664494"/>
                <a:gd name="connsiteX208" fmla="*/ 440531 w 2893219"/>
                <a:gd name="connsiteY208" fmla="*/ 1326357 h 1664494"/>
                <a:gd name="connsiteX209" fmla="*/ 473869 w 2893219"/>
                <a:gd name="connsiteY209" fmla="*/ 1352550 h 1664494"/>
                <a:gd name="connsiteX210" fmla="*/ 481012 w 2893219"/>
                <a:gd name="connsiteY210" fmla="*/ 1390650 h 1664494"/>
                <a:gd name="connsiteX211" fmla="*/ 495300 w 2893219"/>
                <a:gd name="connsiteY211" fmla="*/ 1433513 h 1664494"/>
                <a:gd name="connsiteX212" fmla="*/ 497681 w 2893219"/>
                <a:gd name="connsiteY212" fmla="*/ 1476375 h 1664494"/>
                <a:gd name="connsiteX213" fmla="*/ 519112 w 2893219"/>
                <a:gd name="connsiteY213" fmla="*/ 1497807 h 1664494"/>
                <a:gd name="connsiteX214" fmla="*/ 561975 w 2893219"/>
                <a:gd name="connsiteY214" fmla="*/ 1502569 h 1664494"/>
                <a:gd name="connsiteX215" fmla="*/ 600075 w 2893219"/>
                <a:gd name="connsiteY215" fmla="*/ 1502569 h 1664494"/>
                <a:gd name="connsiteX216" fmla="*/ 638175 w 2893219"/>
                <a:gd name="connsiteY216" fmla="*/ 1528763 h 1664494"/>
                <a:gd name="connsiteX217" fmla="*/ 652462 w 2893219"/>
                <a:gd name="connsiteY217" fmla="*/ 1557338 h 1664494"/>
                <a:gd name="connsiteX218" fmla="*/ 657225 w 2893219"/>
                <a:gd name="connsiteY218" fmla="*/ 1595438 h 1664494"/>
                <a:gd name="connsiteX219" fmla="*/ 671512 w 2893219"/>
                <a:gd name="connsiteY219" fmla="*/ 1628775 h 1664494"/>
                <a:gd name="connsiteX220" fmla="*/ 700087 w 2893219"/>
                <a:gd name="connsiteY220" fmla="*/ 1645444 h 1664494"/>
                <a:gd name="connsiteX221" fmla="*/ 723900 w 2893219"/>
                <a:gd name="connsiteY221" fmla="*/ 1654969 h 1664494"/>
                <a:gd name="connsiteX222" fmla="*/ 754856 w 2893219"/>
                <a:gd name="connsiteY222" fmla="*/ 1657350 h 1664494"/>
                <a:gd name="connsiteX223" fmla="*/ 807244 w 2893219"/>
                <a:gd name="connsiteY223" fmla="*/ 1664494 h 1664494"/>
                <a:gd name="connsiteX224" fmla="*/ 814387 w 2893219"/>
                <a:gd name="connsiteY224" fmla="*/ 1638300 h 1664494"/>
                <a:gd name="connsiteX225" fmla="*/ 804862 w 2893219"/>
                <a:gd name="connsiteY225" fmla="*/ 1609725 h 1664494"/>
                <a:gd name="connsiteX226" fmla="*/ 816769 w 2893219"/>
                <a:gd name="connsiteY226" fmla="*/ 1595438 h 1664494"/>
                <a:gd name="connsiteX227" fmla="*/ 840581 w 2893219"/>
                <a:gd name="connsiteY227" fmla="*/ 1588294 h 1664494"/>
                <a:gd name="connsiteX228" fmla="*/ 869156 w 2893219"/>
                <a:gd name="connsiteY228" fmla="*/ 1585913 h 1664494"/>
                <a:gd name="connsiteX229" fmla="*/ 900112 w 2893219"/>
                <a:gd name="connsiteY229" fmla="*/ 1557338 h 1664494"/>
                <a:gd name="connsiteX230" fmla="*/ 923925 w 2893219"/>
                <a:gd name="connsiteY230" fmla="*/ 1535907 h 1664494"/>
                <a:gd name="connsiteX231" fmla="*/ 947737 w 2893219"/>
                <a:gd name="connsiteY231" fmla="*/ 1535907 h 1664494"/>
                <a:gd name="connsiteX232" fmla="*/ 978694 w 2893219"/>
                <a:gd name="connsiteY232" fmla="*/ 1533525 h 1664494"/>
                <a:gd name="connsiteX233" fmla="*/ 997744 w 2893219"/>
                <a:gd name="connsiteY233" fmla="*/ 1493044 h 1664494"/>
                <a:gd name="connsiteX234" fmla="*/ 1004887 w 2893219"/>
                <a:gd name="connsiteY234" fmla="*/ 1462088 h 1664494"/>
                <a:gd name="connsiteX235" fmla="*/ 1019175 w 2893219"/>
                <a:gd name="connsiteY235" fmla="*/ 1452563 h 1664494"/>
                <a:gd name="connsiteX236" fmla="*/ 1031081 w 2893219"/>
                <a:gd name="connsiteY236" fmla="*/ 1452563 h 1664494"/>
                <a:gd name="connsiteX237" fmla="*/ 1054894 w 2893219"/>
                <a:gd name="connsiteY237" fmla="*/ 1445419 h 1664494"/>
                <a:gd name="connsiteX238" fmla="*/ 1088231 w 2893219"/>
                <a:gd name="connsiteY238" fmla="*/ 1402557 h 1664494"/>
                <a:gd name="connsiteX239" fmla="*/ 1059657 w 2893219"/>
                <a:gd name="connsiteY239" fmla="*/ 1383507 h 1664494"/>
                <a:gd name="connsiteX240" fmla="*/ 1092994 w 2893219"/>
                <a:gd name="connsiteY240" fmla="*/ 1362075 h 1664494"/>
                <a:gd name="connsiteX241" fmla="*/ 1121569 w 2893219"/>
                <a:gd name="connsiteY241" fmla="*/ 1371600 h 1664494"/>
                <a:gd name="connsiteX242" fmla="*/ 1138237 w 2893219"/>
                <a:gd name="connsiteY242" fmla="*/ 1383507 h 1664494"/>
                <a:gd name="connsiteX243" fmla="*/ 1188244 w 2893219"/>
                <a:gd name="connsiteY243" fmla="*/ 1381125 h 1664494"/>
                <a:gd name="connsiteX244" fmla="*/ 1202531 w 2893219"/>
                <a:gd name="connsiteY244" fmla="*/ 1393032 h 1664494"/>
                <a:gd name="connsiteX245" fmla="*/ 1257300 w 2893219"/>
                <a:gd name="connsiteY245" fmla="*/ 1393032 h 1664494"/>
                <a:gd name="connsiteX246" fmla="*/ 1259681 w 2893219"/>
                <a:gd name="connsiteY246" fmla="*/ 1409700 h 1664494"/>
                <a:gd name="connsiteX247" fmla="*/ 1285875 w 2893219"/>
                <a:gd name="connsiteY247" fmla="*/ 1385888 h 1664494"/>
                <a:gd name="connsiteX248" fmla="*/ 1319212 w 2893219"/>
                <a:gd name="connsiteY248" fmla="*/ 1423988 h 1664494"/>
                <a:gd name="connsiteX249" fmla="*/ 1371600 w 2893219"/>
                <a:gd name="connsiteY249" fmla="*/ 1454944 h 1664494"/>
                <a:gd name="connsiteX250" fmla="*/ 1419225 w 2893219"/>
                <a:gd name="connsiteY250" fmla="*/ 1490663 h 1664494"/>
                <a:gd name="connsiteX251" fmla="*/ 1431131 w 2893219"/>
                <a:gd name="connsiteY251" fmla="*/ 1547813 h 1664494"/>
                <a:gd name="connsiteX252" fmla="*/ 1495425 w 2893219"/>
                <a:gd name="connsiteY252" fmla="*/ 1552575 h 1664494"/>
                <a:gd name="connsiteX253" fmla="*/ 1490662 w 2893219"/>
                <a:gd name="connsiteY253" fmla="*/ 1595438 h 1664494"/>
                <a:gd name="connsiteX254" fmla="*/ 1504950 w 2893219"/>
                <a:gd name="connsiteY254" fmla="*/ 1612107 h 1664494"/>
                <a:gd name="connsiteX255" fmla="*/ 1552575 w 2893219"/>
                <a:gd name="connsiteY255" fmla="*/ 1614488 h 1664494"/>
                <a:gd name="connsiteX256" fmla="*/ 1581150 w 2893219"/>
                <a:gd name="connsiteY256" fmla="*/ 1604963 h 1664494"/>
                <a:gd name="connsiteX257" fmla="*/ 1600200 w 2893219"/>
                <a:gd name="connsiteY257" fmla="*/ 1616869 h 1664494"/>
                <a:gd name="connsiteX258" fmla="*/ 1616869 w 2893219"/>
                <a:gd name="connsiteY258" fmla="*/ 1638300 h 1664494"/>
                <a:gd name="connsiteX259" fmla="*/ 1645444 w 2893219"/>
                <a:gd name="connsiteY259" fmla="*/ 1628775 h 1664494"/>
                <a:gd name="connsiteX260" fmla="*/ 1681162 w 2893219"/>
                <a:gd name="connsiteY260" fmla="*/ 1638300 h 1664494"/>
                <a:gd name="connsiteX261" fmla="*/ 1719262 w 2893219"/>
                <a:gd name="connsiteY261" fmla="*/ 1650207 h 166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</a:cxnLst>
              <a:rect l="l" t="t" r="r" b="b"/>
              <a:pathLst>
                <a:path w="2893219" h="1664494">
                  <a:moveTo>
                    <a:pt x="1719262" y="1650207"/>
                  </a:moveTo>
                  <a:lnTo>
                    <a:pt x="1781175" y="1578769"/>
                  </a:lnTo>
                  <a:lnTo>
                    <a:pt x="1774031" y="1538288"/>
                  </a:lnTo>
                  <a:lnTo>
                    <a:pt x="1828800" y="1457325"/>
                  </a:lnTo>
                  <a:lnTo>
                    <a:pt x="1881187" y="1457325"/>
                  </a:lnTo>
                  <a:lnTo>
                    <a:pt x="1888331" y="1393032"/>
                  </a:lnTo>
                  <a:lnTo>
                    <a:pt x="1897856" y="1362075"/>
                  </a:lnTo>
                  <a:lnTo>
                    <a:pt x="1881187" y="1338263"/>
                  </a:lnTo>
                  <a:lnTo>
                    <a:pt x="1912144" y="1312069"/>
                  </a:lnTo>
                  <a:lnTo>
                    <a:pt x="1893094" y="1271588"/>
                  </a:lnTo>
                  <a:lnTo>
                    <a:pt x="1924050" y="1243013"/>
                  </a:lnTo>
                  <a:lnTo>
                    <a:pt x="1916906" y="1221582"/>
                  </a:lnTo>
                  <a:lnTo>
                    <a:pt x="1940719" y="1178719"/>
                  </a:lnTo>
                  <a:lnTo>
                    <a:pt x="1997869" y="1181100"/>
                  </a:lnTo>
                  <a:lnTo>
                    <a:pt x="2035969" y="1197769"/>
                  </a:lnTo>
                  <a:lnTo>
                    <a:pt x="2064544" y="1183482"/>
                  </a:lnTo>
                  <a:lnTo>
                    <a:pt x="2097881" y="1195388"/>
                  </a:lnTo>
                  <a:lnTo>
                    <a:pt x="2133600" y="1190625"/>
                  </a:lnTo>
                  <a:lnTo>
                    <a:pt x="2174081" y="1190625"/>
                  </a:lnTo>
                  <a:lnTo>
                    <a:pt x="2183606" y="1223963"/>
                  </a:lnTo>
                  <a:lnTo>
                    <a:pt x="2233612" y="1212057"/>
                  </a:lnTo>
                  <a:lnTo>
                    <a:pt x="2271712" y="1212057"/>
                  </a:lnTo>
                  <a:lnTo>
                    <a:pt x="2328862" y="1190625"/>
                  </a:lnTo>
                  <a:lnTo>
                    <a:pt x="2352675" y="1197769"/>
                  </a:lnTo>
                  <a:lnTo>
                    <a:pt x="2376487" y="1226344"/>
                  </a:lnTo>
                  <a:lnTo>
                    <a:pt x="2426494" y="1226344"/>
                  </a:lnTo>
                  <a:lnTo>
                    <a:pt x="2445544" y="1221582"/>
                  </a:lnTo>
                  <a:lnTo>
                    <a:pt x="2488406" y="1252538"/>
                  </a:lnTo>
                  <a:lnTo>
                    <a:pt x="2500312" y="1228725"/>
                  </a:lnTo>
                  <a:lnTo>
                    <a:pt x="2512219" y="1204913"/>
                  </a:lnTo>
                  <a:lnTo>
                    <a:pt x="2597944" y="1133475"/>
                  </a:lnTo>
                  <a:lnTo>
                    <a:pt x="2636044" y="1135857"/>
                  </a:lnTo>
                  <a:lnTo>
                    <a:pt x="2676525" y="1181100"/>
                  </a:lnTo>
                  <a:lnTo>
                    <a:pt x="2709862" y="1173957"/>
                  </a:lnTo>
                  <a:lnTo>
                    <a:pt x="2736056" y="1150144"/>
                  </a:lnTo>
                  <a:lnTo>
                    <a:pt x="2867025" y="1073944"/>
                  </a:lnTo>
                  <a:lnTo>
                    <a:pt x="2857500" y="1064419"/>
                  </a:lnTo>
                  <a:lnTo>
                    <a:pt x="2893219" y="1023938"/>
                  </a:lnTo>
                  <a:lnTo>
                    <a:pt x="2859881" y="1004888"/>
                  </a:lnTo>
                  <a:lnTo>
                    <a:pt x="2826544" y="995363"/>
                  </a:lnTo>
                  <a:lnTo>
                    <a:pt x="2805112" y="973932"/>
                  </a:lnTo>
                  <a:lnTo>
                    <a:pt x="2786062" y="969169"/>
                  </a:lnTo>
                  <a:lnTo>
                    <a:pt x="2747962" y="952500"/>
                  </a:lnTo>
                  <a:lnTo>
                    <a:pt x="2731294" y="926307"/>
                  </a:lnTo>
                  <a:lnTo>
                    <a:pt x="2726531" y="881063"/>
                  </a:lnTo>
                  <a:lnTo>
                    <a:pt x="2724150" y="859632"/>
                  </a:lnTo>
                  <a:lnTo>
                    <a:pt x="2705100" y="838200"/>
                  </a:lnTo>
                  <a:lnTo>
                    <a:pt x="2686050" y="823913"/>
                  </a:lnTo>
                  <a:lnTo>
                    <a:pt x="2674144" y="812007"/>
                  </a:lnTo>
                  <a:lnTo>
                    <a:pt x="2657475" y="783432"/>
                  </a:lnTo>
                  <a:lnTo>
                    <a:pt x="2628900" y="804863"/>
                  </a:lnTo>
                  <a:lnTo>
                    <a:pt x="2607469" y="804863"/>
                  </a:lnTo>
                  <a:lnTo>
                    <a:pt x="2586037" y="795338"/>
                  </a:lnTo>
                  <a:lnTo>
                    <a:pt x="2555081" y="771525"/>
                  </a:lnTo>
                  <a:lnTo>
                    <a:pt x="2538412" y="752475"/>
                  </a:lnTo>
                  <a:lnTo>
                    <a:pt x="2538412" y="752475"/>
                  </a:lnTo>
                  <a:lnTo>
                    <a:pt x="2509837" y="738188"/>
                  </a:lnTo>
                  <a:lnTo>
                    <a:pt x="2488406" y="719138"/>
                  </a:lnTo>
                  <a:lnTo>
                    <a:pt x="2459831" y="740569"/>
                  </a:lnTo>
                  <a:lnTo>
                    <a:pt x="2438400" y="752475"/>
                  </a:lnTo>
                  <a:lnTo>
                    <a:pt x="2402681" y="719138"/>
                  </a:lnTo>
                  <a:lnTo>
                    <a:pt x="2369344" y="685800"/>
                  </a:lnTo>
                  <a:lnTo>
                    <a:pt x="2362200" y="657225"/>
                  </a:lnTo>
                  <a:lnTo>
                    <a:pt x="2362200" y="657225"/>
                  </a:lnTo>
                  <a:lnTo>
                    <a:pt x="2338387" y="623888"/>
                  </a:lnTo>
                  <a:lnTo>
                    <a:pt x="2316956" y="661988"/>
                  </a:lnTo>
                  <a:lnTo>
                    <a:pt x="2312194" y="688182"/>
                  </a:lnTo>
                  <a:lnTo>
                    <a:pt x="2274094" y="709613"/>
                  </a:lnTo>
                  <a:lnTo>
                    <a:pt x="2257425" y="728663"/>
                  </a:lnTo>
                  <a:lnTo>
                    <a:pt x="2226469" y="735807"/>
                  </a:lnTo>
                  <a:lnTo>
                    <a:pt x="2228850" y="778669"/>
                  </a:lnTo>
                  <a:lnTo>
                    <a:pt x="2157412" y="778669"/>
                  </a:lnTo>
                  <a:lnTo>
                    <a:pt x="2090737" y="776288"/>
                  </a:lnTo>
                  <a:lnTo>
                    <a:pt x="2040731" y="807244"/>
                  </a:lnTo>
                  <a:lnTo>
                    <a:pt x="2019300" y="785813"/>
                  </a:lnTo>
                  <a:lnTo>
                    <a:pt x="1966912" y="754857"/>
                  </a:lnTo>
                  <a:lnTo>
                    <a:pt x="1933575" y="726282"/>
                  </a:lnTo>
                  <a:lnTo>
                    <a:pt x="1926431" y="695325"/>
                  </a:lnTo>
                  <a:lnTo>
                    <a:pt x="1907381" y="676275"/>
                  </a:lnTo>
                  <a:lnTo>
                    <a:pt x="1876425" y="676275"/>
                  </a:lnTo>
                  <a:lnTo>
                    <a:pt x="1864519" y="695325"/>
                  </a:lnTo>
                  <a:lnTo>
                    <a:pt x="1854994" y="695325"/>
                  </a:lnTo>
                  <a:lnTo>
                    <a:pt x="1826419" y="666750"/>
                  </a:lnTo>
                  <a:lnTo>
                    <a:pt x="1781175" y="657225"/>
                  </a:lnTo>
                  <a:lnTo>
                    <a:pt x="1740694" y="664369"/>
                  </a:lnTo>
                  <a:lnTo>
                    <a:pt x="1712119" y="669132"/>
                  </a:lnTo>
                  <a:lnTo>
                    <a:pt x="1693069" y="681038"/>
                  </a:lnTo>
                  <a:lnTo>
                    <a:pt x="1666875" y="676275"/>
                  </a:lnTo>
                  <a:lnTo>
                    <a:pt x="1631156" y="654844"/>
                  </a:lnTo>
                  <a:lnTo>
                    <a:pt x="1604962" y="640557"/>
                  </a:lnTo>
                  <a:lnTo>
                    <a:pt x="1566862" y="640557"/>
                  </a:lnTo>
                  <a:lnTo>
                    <a:pt x="1538287" y="635794"/>
                  </a:lnTo>
                  <a:lnTo>
                    <a:pt x="1526381" y="614363"/>
                  </a:lnTo>
                  <a:lnTo>
                    <a:pt x="1507331" y="590550"/>
                  </a:lnTo>
                  <a:lnTo>
                    <a:pt x="1493044" y="581025"/>
                  </a:lnTo>
                  <a:lnTo>
                    <a:pt x="1471612" y="583407"/>
                  </a:lnTo>
                  <a:lnTo>
                    <a:pt x="1457325" y="602457"/>
                  </a:lnTo>
                  <a:lnTo>
                    <a:pt x="1457325" y="602457"/>
                  </a:lnTo>
                  <a:lnTo>
                    <a:pt x="1407319" y="609600"/>
                  </a:lnTo>
                  <a:lnTo>
                    <a:pt x="1385887" y="611982"/>
                  </a:lnTo>
                  <a:lnTo>
                    <a:pt x="1345406" y="623888"/>
                  </a:lnTo>
                  <a:lnTo>
                    <a:pt x="1333500" y="633413"/>
                  </a:lnTo>
                  <a:cubicBezTo>
                    <a:pt x="1332706" y="612775"/>
                    <a:pt x="1331913" y="592138"/>
                    <a:pt x="1331119" y="571500"/>
                  </a:cubicBezTo>
                  <a:lnTo>
                    <a:pt x="1326356" y="533400"/>
                  </a:lnTo>
                  <a:lnTo>
                    <a:pt x="1319212" y="521494"/>
                  </a:lnTo>
                  <a:lnTo>
                    <a:pt x="1283494" y="516732"/>
                  </a:lnTo>
                  <a:lnTo>
                    <a:pt x="1252537" y="502444"/>
                  </a:lnTo>
                  <a:lnTo>
                    <a:pt x="1231106" y="466725"/>
                  </a:lnTo>
                  <a:lnTo>
                    <a:pt x="1226344" y="438150"/>
                  </a:lnTo>
                  <a:lnTo>
                    <a:pt x="1259681" y="409575"/>
                  </a:lnTo>
                  <a:lnTo>
                    <a:pt x="1223962" y="373857"/>
                  </a:lnTo>
                  <a:lnTo>
                    <a:pt x="1200150" y="369094"/>
                  </a:lnTo>
                  <a:lnTo>
                    <a:pt x="1193006" y="357188"/>
                  </a:lnTo>
                  <a:lnTo>
                    <a:pt x="1157287" y="354807"/>
                  </a:lnTo>
                  <a:lnTo>
                    <a:pt x="1131094" y="347663"/>
                  </a:lnTo>
                  <a:lnTo>
                    <a:pt x="1119187" y="330994"/>
                  </a:lnTo>
                  <a:lnTo>
                    <a:pt x="1095375" y="340519"/>
                  </a:lnTo>
                  <a:lnTo>
                    <a:pt x="1088231" y="316707"/>
                  </a:lnTo>
                  <a:lnTo>
                    <a:pt x="1040606" y="328613"/>
                  </a:lnTo>
                  <a:lnTo>
                    <a:pt x="1052512" y="357188"/>
                  </a:lnTo>
                  <a:lnTo>
                    <a:pt x="1038225" y="378619"/>
                  </a:lnTo>
                  <a:lnTo>
                    <a:pt x="1031081" y="381000"/>
                  </a:lnTo>
                  <a:lnTo>
                    <a:pt x="1000125" y="361950"/>
                  </a:lnTo>
                  <a:lnTo>
                    <a:pt x="973931" y="385763"/>
                  </a:lnTo>
                  <a:lnTo>
                    <a:pt x="950119" y="404813"/>
                  </a:lnTo>
                  <a:lnTo>
                    <a:pt x="921544" y="428625"/>
                  </a:lnTo>
                  <a:lnTo>
                    <a:pt x="888206" y="411957"/>
                  </a:lnTo>
                  <a:lnTo>
                    <a:pt x="871537" y="409575"/>
                  </a:lnTo>
                  <a:lnTo>
                    <a:pt x="862012" y="411957"/>
                  </a:lnTo>
                  <a:lnTo>
                    <a:pt x="847725" y="392907"/>
                  </a:lnTo>
                  <a:lnTo>
                    <a:pt x="826294" y="385763"/>
                  </a:lnTo>
                  <a:lnTo>
                    <a:pt x="823912" y="354807"/>
                  </a:lnTo>
                  <a:lnTo>
                    <a:pt x="826294" y="330994"/>
                  </a:lnTo>
                  <a:lnTo>
                    <a:pt x="831056" y="319088"/>
                  </a:lnTo>
                  <a:lnTo>
                    <a:pt x="800100" y="295275"/>
                  </a:lnTo>
                  <a:lnTo>
                    <a:pt x="778669" y="304800"/>
                  </a:lnTo>
                  <a:lnTo>
                    <a:pt x="745331" y="288132"/>
                  </a:lnTo>
                  <a:lnTo>
                    <a:pt x="711994" y="304800"/>
                  </a:lnTo>
                  <a:lnTo>
                    <a:pt x="664369" y="302419"/>
                  </a:lnTo>
                  <a:lnTo>
                    <a:pt x="628650" y="314325"/>
                  </a:lnTo>
                  <a:lnTo>
                    <a:pt x="600075" y="328613"/>
                  </a:lnTo>
                  <a:lnTo>
                    <a:pt x="571500" y="328613"/>
                  </a:lnTo>
                  <a:lnTo>
                    <a:pt x="547687" y="345282"/>
                  </a:lnTo>
                  <a:lnTo>
                    <a:pt x="519112" y="345282"/>
                  </a:lnTo>
                  <a:lnTo>
                    <a:pt x="488156" y="366713"/>
                  </a:lnTo>
                  <a:lnTo>
                    <a:pt x="454819" y="366713"/>
                  </a:lnTo>
                  <a:lnTo>
                    <a:pt x="454819" y="333375"/>
                  </a:lnTo>
                  <a:lnTo>
                    <a:pt x="447675" y="311944"/>
                  </a:lnTo>
                  <a:lnTo>
                    <a:pt x="416719" y="316707"/>
                  </a:lnTo>
                  <a:lnTo>
                    <a:pt x="392906" y="319088"/>
                  </a:lnTo>
                  <a:lnTo>
                    <a:pt x="357187" y="295275"/>
                  </a:lnTo>
                  <a:lnTo>
                    <a:pt x="361950" y="280988"/>
                  </a:lnTo>
                  <a:lnTo>
                    <a:pt x="388144" y="259557"/>
                  </a:lnTo>
                  <a:lnTo>
                    <a:pt x="371475" y="211932"/>
                  </a:lnTo>
                  <a:lnTo>
                    <a:pt x="383381" y="188119"/>
                  </a:lnTo>
                  <a:lnTo>
                    <a:pt x="385762" y="147638"/>
                  </a:lnTo>
                  <a:lnTo>
                    <a:pt x="385762" y="114300"/>
                  </a:lnTo>
                  <a:lnTo>
                    <a:pt x="369094" y="107157"/>
                  </a:lnTo>
                  <a:lnTo>
                    <a:pt x="345281" y="100013"/>
                  </a:lnTo>
                  <a:lnTo>
                    <a:pt x="333375" y="83344"/>
                  </a:lnTo>
                  <a:lnTo>
                    <a:pt x="335756" y="57150"/>
                  </a:lnTo>
                  <a:lnTo>
                    <a:pt x="319087" y="35719"/>
                  </a:lnTo>
                  <a:lnTo>
                    <a:pt x="288131" y="0"/>
                  </a:lnTo>
                  <a:lnTo>
                    <a:pt x="252412" y="28575"/>
                  </a:lnTo>
                  <a:lnTo>
                    <a:pt x="235744" y="73819"/>
                  </a:lnTo>
                  <a:lnTo>
                    <a:pt x="219075" y="109538"/>
                  </a:lnTo>
                  <a:lnTo>
                    <a:pt x="223837" y="128588"/>
                  </a:lnTo>
                  <a:lnTo>
                    <a:pt x="192881" y="152400"/>
                  </a:lnTo>
                  <a:lnTo>
                    <a:pt x="169069" y="178594"/>
                  </a:lnTo>
                  <a:lnTo>
                    <a:pt x="161925" y="202407"/>
                  </a:lnTo>
                  <a:lnTo>
                    <a:pt x="138112" y="214313"/>
                  </a:lnTo>
                  <a:lnTo>
                    <a:pt x="116681" y="164307"/>
                  </a:lnTo>
                  <a:lnTo>
                    <a:pt x="90487" y="188119"/>
                  </a:lnTo>
                  <a:lnTo>
                    <a:pt x="61913" y="211932"/>
                  </a:lnTo>
                  <a:lnTo>
                    <a:pt x="35719" y="242888"/>
                  </a:lnTo>
                  <a:lnTo>
                    <a:pt x="42862" y="280988"/>
                  </a:lnTo>
                  <a:cubicBezTo>
                    <a:pt x="39687" y="294482"/>
                    <a:pt x="26987" y="307975"/>
                    <a:pt x="33337" y="321469"/>
                  </a:cubicBezTo>
                  <a:lnTo>
                    <a:pt x="30956" y="340519"/>
                  </a:lnTo>
                  <a:lnTo>
                    <a:pt x="28575" y="385763"/>
                  </a:lnTo>
                  <a:lnTo>
                    <a:pt x="69056" y="421482"/>
                  </a:lnTo>
                  <a:lnTo>
                    <a:pt x="26194" y="471488"/>
                  </a:lnTo>
                  <a:lnTo>
                    <a:pt x="26194" y="502444"/>
                  </a:lnTo>
                  <a:lnTo>
                    <a:pt x="19050" y="542925"/>
                  </a:lnTo>
                  <a:lnTo>
                    <a:pt x="9525" y="590550"/>
                  </a:lnTo>
                  <a:lnTo>
                    <a:pt x="11906" y="614363"/>
                  </a:lnTo>
                  <a:lnTo>
                    <a:pt x="0" y="657225"/>
                  </a:lnTo>
                  <a:lnTo>
                    <a:pt x="0" y="681038"/>
                  </a:lnTo>
                  <a:lnTo>
                    <a:pt x="11906" y="711994"/>
                  </a:lnTo>
                  <a:lnTo>
                    <a:pt x="16669" y="740569"/>
                  </a:lnTo>
                  <a:lnTo>
                    <a:pt x="19050" y="776288"/>
                  </a:lnTo>
                  <a:lnTo>
                    <a:pt x="30956" y="797719"/>
                  </a:lnTo>
                  <a:lnTo>
                    <a:pt x="33337" y="835819"/>
                  </a:lnTo>
                  <a:lnTo>
                    <a:pt x="19050" y="871538"/>
                  </a:lnTo>
                  <a:lnTo>
                    <a:pt x="11906" y="883444"/>
                  </a:lnTo>
                  <a:lnTo>
                    <a:pt x="19050" y="935832"/>
                  </a:lnTo>
                  <a:lnTo>
                    <a:pt x="76200" y="947738"/>
                  </a:lnTo>
                  <a:lnTo>
                    <a:pt x="71437" y="985838"/>
                  </a:lnTo>
                  <a:lnTo>
                    <a:pt x="121444" y="981075"/>
                  </a:lnTo>
                  <a:lnTo>
                    <a:pt x="173831" y="988219"/>
                  </a:lnTo>
                  <a:lnTo>
                    <a:pt x="200025" y="988219"/>
                  </a:lnTo>
                  <a:lnTo>
                    <a:pt x="261937" y="1038225"/>
                  </a:lnTo>
                  <a:lnTo>
                    <a:pt x="295275" y="1062038"/>
                  </a:lnTo>
                  <a:lnTo>
                    <a:pt x="323850" y="1062038"/>
                  </a:lnTo>
                  <a:lnTo>
                    <a:pt x="354806" y="1092994"/>
                  </a:lnTo>
                  <a:lnTo>
                    <a:pt x="385762" y="1140619"/>
                  </a:lnTo>
                  <a:lnTo>
                    <a:pt x="378619" y="1188244"/>
                  </a:lnTo>
                  <a:lnTo>
                    <a:pt x="402431" y="1240632"/>
                  </a:lnTo>
                  <a:lnTo>
                    <a:pt x="426244" y="1307307"/>
                  </a:lnTo>
                  <a:lnTo>
                    <a:pt x="440531" y="1326357"/>
                  </a:lnTo>
                  <a:lnTo>
                    <a:pt x="473869" y="1352550"/>
                  </a:lnTo>
                  <a:lnTo>
                    <a:pt x="481012" y="1390650"/>
                  </a:lnTo>
                  <a:lnTo>
                    <a:pt x="495300" y="1433513"/>
                  </a:lnTo>
                  <a:lnTo>
                    <a:pt x="497681" y="1476375"/>
                  </a:lnTo>
                  <a:lnTo>
                    <a:pt x="519112" y="1497807"/>
                  </a:lnTo>
                  <a:lnTo>
                    <a:pt x="561975" y="1502569"/>
                  </a:lnTo>
                  <a:lnTo>
                    <a:pt x="600075" y="1502569"/>
                  </a:lnTo>
                  <a:lnTo>
                    <a:pt x="638175" y="1528763"/>
                  </a:lnTo>
                  <a:lnTo>
                    <a:pt x="652462" y="1557338"/>
                  </a:lnTo>
                  <a:lnTo>
                    <a:pt x="657225" y="1595438"/>
                  </a:lnTo>
                  <a:lnTo>
                    <a:pt x="671512" y="1628775"/>
                  </a:lnTo>
                  <a:lnTo>
                    <a:pt x="700087" y="1645444"/>
                  </a:lnTo>
                  <a:lnTo>
                    <a:pt x="723900" y="1654969"/>
                  </a:lnTo>
                  <a:lnTo>
                    <a:pt x="754856" y="1657350"/>
                  </a:lnTo>
                  <a:lnTo>
                    <a:pt x="807244" y="1664494"/>
                  </a:lnTo>
                  <a:lnTo>
                    <a:pt x="814387" y="1638300"/>
                  </a:lnTo>
                  <a:cubicBezTo>
                    <a:pt x="815181" y="1628775"/>
                    <a:pt x="804068" y="1619250"/>
                    <a:pt x="804862" y="1609725"/>
                  </a:cubicBezTo>
                  <a:lnTo>
                    <a:pt x="816769" y="1595438"/>
                  </a:lnTo>
                  <a:lnTo>
                    <a:pt x="840581" y="1588294"/>
                  </a:lnTo>
                  <a:lnTo>
                    <a:pt x="869156" y="1585913"/>
                  </a:lnTo>
                  <a:lnTo>
                    <a:pt x="900112" y="1557338"/>
                  </a:lnTo>
                  <a:lnTo>
                    <a:pt x="923925" y="1535907"/>
                  </a:lnTo>
                  <a:lnTo>
                    <a:pt x="947737" y="1535907"/>
                  </a:lnTo>
                  <a:lnTo>
                    <a:pt x="978694" y="1533525"/>
                  </a:lnTo>
                  <a:lnTo>
                    <a:pt x="997744" y="1493044"/>
                  </a:lnTo>
                  <a:cubicBezTo>
                    <a:pt x="1004094" y="1483519"/>
                    <a:pt x="998537" y="1471613"/>
                    <a:pt x="1004887" y="1462088"/>
                  </a:cubicBezTo>
                  <a:lnTo>
                    <a:pt x="1019175" y="1452563"/>
                  </a:lnTo>
                  <a:lnTo>
                    <a:pt x="1031081" y="1452563"/>
                  </a:lnTo>
                  <a:lnTo>
                    <a:pt x="1054894" y="1445419"/>
                  </a:lnTo>
                  <a:lnTo>
                    <a:pt x="1088231" y="1402557"/>
                  </a:lnTo>
                  <a:lnTo>
                    <a:pt x="1059657" y="1383507"/>
                  </a:lnTo>
                  <a:lnTo>
                    <a:pt x="1092994" y="1362075"/>
                  </a:lnTo>
                  <a:lnTo>
                    <a:pt x="1121569" y="1371600"/>
                  </a:lnTo>
                  <a:lnTo>
                    <a:pt x="1138237" y="1383507"/>
                  </a:lnTo>
                  <a:lnTo>
                    <a:pt x="1188244" y="1381125"/>
                  </a:lnTo>
                  <a:lnTo>
                    <a:pt x="1202531" y="1393032"/>
                  </a:lnTo>
                  <a:lnTo>
                    <a:pt x="1257300" y="1393032"/>
                  </a:lnTo>
                  <a:lnTo>
                    <a:pt x="1259681" y="1409700"/>
                  </a:lnTo>
                  <a:lnTo>
                    <a:pt x="1285875" y="1385888"/>
                  </a:lnTo>
                  <a:lnTo>
                    <a:pt x="1319212" y="1423988"/>
                  </a:lnTo>
                  <a:lnTo>
                    <a:pt x="1371600" y="1454944"/>
                  </a:lnTo>
                  <a:lnTo>
                    <a:pt x="1419225" y="1490663"/>
                  </a:lnTo>
                  <a:lnTo>
                    <a:pt x="1431131" y="1547813"/>
                  </a:lnTo>
                  <a:lnTo>
                    <a:pt x="1495425" y="1552575"/>
                  </a:lnTo>
                  <a:lnTo>
                    <a:pt x="1490662" y="1595438"/>
                  </a:lnTo>
                  <a:lnTo>
                    <a:pt x="1504950" y="1612107"/>
                  </a:lnTo>
                  <a:lnTo>
                    <a:pt x="1552575" y="1614488"/>
                  </a:lnTo>
                  <a:lnTo>
                    <a:pt x="1581150" y="1604963"/>
                  </a:lnTo>
                  <a:lnTo>
                    <a:pt x="1600200" y="1616869"/>
                  </a:lnTo>
                  <a:lnTo>
                    <a:pt x="1616869" y="1638300"/>
                  </a:lnTo>
                  <a:cubicBezTo>
                    <a:pt x="1624807" y="1641475"/>
                    <a:pt x="1634729" y="1628775"/>
                    <a:pt x="1645444" y="1628775"/>
                  </a:cubicBezTo>
                  <a:cubicBezTo>
                    <a:pt x="1656159" y="1628775"/>
                    <a:pt x="1669256" y="1635919"/>
                    <a:pt x="1681162" y="1638300"/>
                  </a:cubicBezTo>
                  <a:lnTo>
                    <a:pt x="1719262" y="165020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700">
                <a:latin typeface="Arial Narrow" pitchFamily="34" charset="0"/>
              </a:endParaRPr>
            </a:p>
          </p:txBody>
        </p:sp>
        <p:grpSp>
          <p:nvGrpSpPr>
            <p:cNvPr id="71" name="Группа 70"/>
            <p:cNvGrpSpPr/>
            <p:nvPr/>
          </p:nvGrpSpPr>
          <p:grpSpPr>
            <a:xfrm>
              <a:off x="3685431" y="2400052"/>
              <a:ext cx="3590925" cy="5176837"/>
              <a:chOff x="0" y="0"/>
              <a:chExt cx="3591402" cy="5177314"/>
            </a:xfrm>
            <a:grpFill/>
          </p:grpSpPr>
          <p:sp>
            <p:nvSpPr>
              <p:cNvPr id="109" name="Междушарский о-в"/>
              <p:cNvSpPr/>
              <p:nvPr/>
            </p:nvSpPr>
            <p:spPr>
              <a:xfrm>
                <a:off x="1776420" y="2265998"/>
                <a:ext cx="119171" cy="114450"/>
              </a:xfrm>
              <a:custGeom>
                <a:avLst/>
                <a:gdLst>
                  <a:gd name="connsiteX0" fmla="*/ 50006 w 126206"/>
                  <a:gd name="connsiteY0" fmla="*/ 0 h 114300"/>
                  <a:gd name="connsiteX1" fmla="*/ 95250 w 126206"/>
                  <a:gd name="connsiteY1" fmla="*/ 47625 h 114300"/>
                  <a:gd name="connsiteX2" fmla="*/ 126206 w 126206"/>
                  <a:gd name="connsiteY2" fmla="*/ 66675 h 114300"/>
                  <a:gd name="connsiteX3" fmla="*/ 104775 w 126206"/>
                  <a:gd name="connsiteY3" fmla="*/ 100012 h 114300"/>
                  <a:gd name="connsiteX4" fmla="*/ 83343 w 126206"/>
                  <a:gd name="connsiteY4" fmla="*/ 114300 h 114300"/>
                  <a:gd name="connsiteX5" fmla="*/ 64293 w 126206"/>
                  <a:gd name="connsiteY5" fmla="*/ 66675 h 114300"/>
                  <a:gd name="connsiteX6" fmla="*/ 50006 w 126206"/>
                  <a:gd name="connsiteY6" fmla="*/ 57150 h 114300"/>
                  <a:gd name="connsiteX7" fmla="*/ 19050 w 126206"/>
                  <a:gd name="connsiteY7" fmla="*/ 50006 h 114300"/>
                  <a:gd name="connsiteX8" fmla="*/ 0 w 126206"/>
                  <a:gd name="connsiteY8" fmla="*/ 19050 h 114300"/>
                  <a:gd name="connsiteX9" fmla="*/ 50006 w 126206"/>
                  <a:gd name="connsiteY9" fmla="*/ 0 h 114300"/>
                  <a:gd name="connsiteX0" fmla="*/ 42862 w 119062"/>
                  <a:gd name="connsiteY0" fmla="*/ 0 h 114300"/>
                  <a:gd name="connsiteX1" fmla="*/ 88106 w 119062"/>
                  <a:gd name="connsiteY1" fmla="*/ 47625 h 114300"/>
                  <a:gd name="connsiteX2" fmla="*/ 119062 w 119062"/>
                  <a:gd name="connsiteY2" fmla="*/ 66675 h 114300"/>
                  <a:gd name="connsiteX3" fmla="*/ 97631 w 119062"/>
                  <a:gd name="connsiteY3" fmla="*/ 100012 h 114300"/>
                  <a:gd name="connsiteX4" fmla="*/ 76199 w 119062"/>
                  <a:gd name="connsiteY4" fmla="*/ 114300 h 114300"/>
                  <a:gd name="connsiteX5" fmla="*/ 57149 w 119062"/>
                  <a:gd name="connsiteY5" fmla="*/ 66675 h 114300"/>
                  <a:gd name="connsiteX6" fmla="*/ 42862 w 119062"/>
                  <a:gd name="connsiteY6" fmla="*/ 57150 h 114300"/>
                  <a:gd name="connsiteX7" fmla="*/ 11906 w 119062"/>
                  <a:gd name="connsiteY7" fmla="*/ 50006 h 114300"/>
                  <a:gd name="connsiteX8" fmla="*/ 0 w 119062"/>
                  <a:gd name="connsiteY8" fmla="*/ 23812 h 114300"/>
                  <a:gd name="connsiteX9" fmla="*/ 42862 w 119062"/>
                  <a:gd name="connsiteY9" fmla="*/ 0 h 114300"/>
                  <a:gd name="connsiteX0" fmla="*/ 42862 w 119062"/>
                  <a:gd name="connsiteY0" fmla="*/ 0 h 114300"/>
                  <a:gd name="connsiteX1" fmla="*/ 88106 w 119062"/>
                  <a:gd name="connsiteY1" fmla="*/ 47625 h 114300"/>
                  <a:gd name="connsiteX2" fmla="*/ 119062 w 119062"/>
                  <a:gd name="connsiteY2" fmla="*/ 66675 h 114300"/>
                  <a:gd name="connsiteX3" fmla="*/ 97631 w 119062"/>
                  <a:gd name="connsiteY3" fmla="*/ 100012 h 114300"/>
                  <a:gd name="connsiteX4" fmla="*/ 76199 w 119062"/>
                  <a:gd name="connsiteY4" fmla="*/ 114300 h 114300"/>
                  <a:gd name="connsiteX5" fmla="*/ 59531 w 119062"/>
                  <a:gd name="connsiteY5" fmla="*/ 90487 h 114300"/>
                  <a:gd name="connsiteX6" fmla="*/ 57149 w 119062"/>
                  <a:gd name="connsiteY6" fmla="*/ 66675 h 114300"/>
                  <a:gd name="connsiteX7" fmla="*/ 42862 w 119062"/>
                  <a:gd name="connsiteY7" fmla="*/ 57150 h 114300"/>
                  <a:gd name="connsiteX8" fmla="*/ 11906 w 119062"/>
                  <a:gd name="connsiteY8" fmla="*/ 50006 h 114300"/>
                  <a:gd name="connsiteX9" fmla="*/ 0 w 119062"/>
                  <a:gd name="connsiteY9" fmla="*/ 23812 h 114300"/>
                  <a:gd name="connsiteX10" fmla="*/ 42862 w 119062"/>
                  <a:gd name="connsiteY10" fmla="*/ 0 h 114300"/>
                  <a:gd name="connsiteX0" fmla="*/ 42862 w 119062"/>
                  <a:gd name="connsiteY0" fmla="*/ 0 h 114300"/>
                  <a:gd name="connsiteX1" fmla="*/ 88106 w 119062"/>
                  <a:gd name="connsiteY1" fmla="*/ 47625 h 114300"/>
                  <a:gd name="connsiteX2" fmla="*/ 119062 w 119062"/>
                  <a:gd name="connsiteY2" fmla="*/ 66675 h 114300"/>
                  <a:gd name="connsiteX3" fmla="*/ 107156 w 119062"/>
                  <a:gd name="connsiteY3" fmla="*/ 109537 h 114300"/>
                  <a:gd name="connsiteX4" fmla="*/ 76199 w 119062"/>
                  <a:gd name="connsiteY4" fmla="*/ 114300 h 114300"/>
                  <a:gd name="connsiteX5" fmla="*/ 59531 w 119062"/>
                  <a:gd name="connsiteY5" fmla="*/ 90487 h 114300"/>
                  <a:gd name="connsiteX6" fmla="*/ 57149 w 119062"/>
                  <a:gd name="connsiteY6" fmla="*/ 66675 h 114300"/>
                  <a:gd name="connsiteX7" fmla="*/ 42862 w 119062"/>
                  <a:gd name="connsiteY7" fmla="*/ 57150 h 114300"/>
                  <a:gd name="connsiteX8" fmla="*/ 11906 w 119062"/>
                  <a:gd name="connsiteY8" fmla="*/ 50006 h 114300"/>
                  <a:gd name="connsiteX9" fmla="*/ 0 w 119062"/>
                  <a:gd name="connsiteY9" fmla="*/ 23812 h 114300"/>
                  <a:gd name="connsiteX10" fmla="*/ 42862 w 119062"/>
                  <a:gd name="connsiteY10" fmla="*/ 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9062" h="114300">
                    <a:moveTo>
                      <a:pt x="42862" y="0"/>
                    </a:moveTo>
                    <a:lnTo>
                      <a:pt x="88106" y="47625"/>
                    </a:lnTo>
                    <a:lnTo>
                      <a:pt x="119062" y="66675"/>
                    </a:lnTo>
                    <a:lnTo>
                      <a:pt x="107156" y="109537"/>
                    </a:lnTo>
                    <a:lnTo>
                      <a:pt x="76199" y="114300"/>
                    </a:lnTo>
                    <a:cubicBezTo>
                      <a:pt x="74612" y="106362"/>
                      <a:pt x="61118" y="98425"/>
                      <a:pt x="59531" y="90487"/>
                    </a:cubicBezTo>
                    <a:lnTo>
                      <a:pt x="57149" y="66675"/>
                    </a:lnTo>
                    <a:lnTo>
                      <a:pt x="42862" y="57150"/>
                    </a:lnTo>
                    <a:lnTo>
                      <a:pt x="11906" y="50006"/>
                    </a:lnTo>
                    <a:lnTo>
                      <a:pt x="0" y="23812"/>
                    </a:lnTo>
                    <a:lnTo>
                      <a:pt x="42862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</a:ln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t"/>
              <a:lstStyle>
                <a:lvl1pPr marL="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l"/>
                <a:endParaRPr lang="ru-RU" sz="700">
                  <a:latin typeface="Arial Narrow" pitchFamily="34" charset="0"/>
                </a:endParaRPr>
              </a:p>
            </p:txBody>
          </p:sp>
          <p:sp>
            <p:nvSpPr>
              <p:cNvPr id="110" name="Новая Земля"/>
              <p:cNvSpPr/>
              <p:nvPr/>
            </p:nvSpPr>
            <p:spPr>
              <a:xfrm>
                <a:off x="1678782" y="0"/>
                <a:ext cx="1912620" cy="2590800"/>
              </a:xfrm>
              <a:custGeom>
                <a:avLst/>
                <a:gdLst>
                  <a:gd name="connsiteX0" fmla="*/ 1912620 w 1912620"/>
                  <a:gd name="connsiteY0" fmla="*/ 148590 h 2590800"/>
                  <a:gd name="connsiteX1" fmla="*/ 1874520 w 1912620"/>
                  <a:gd name="connsiteY1" fmla="*/ 224790 h 2590800"/>
                  <a:gd name="connsiteX2" fmla="*/ 1878330 w 1912620"/>
                  <a:gd name="connsiteY2" fmla="*/ 262890 h 2590800"/>
                  <a:gd name="connsiteX3" fmla="*/ 1790700 w 1912620"/>
                  <a:gd name="connsiteY3" fmla="*/ 381000 h 2590800"/>
                  <a:gd name="connsiteX4" fmla="*/ 1562100 w 1912620"/>
                  <a:gd name="connsiteY4" fmla="*/ 502920 h 2590800"/>
                  <a:gd name="connsiteX5" fmla="*/ 1390650 w 1912620"/>
                  <a:gd name="connsiteY5" fmla="*/ 601980 h 2590800"/>
                  <a:gd name="connsiteX6" fmla="*/ 1219200 w 1912620"/>
                  <a:gd name="connsiteY6" fmla="*/ 693420 h 2590800"/>
                  <a:gd name="connsiteX7" fmla="*/ 1101090 w 1912620"/>
                  <a:gd name="connsiteY7" fmla="*/ 750570 h 2590800"/>
                  <a:gd name="connsiteX8" fmla="*/ 1047750 w 1912620"/>
                  <a:gd name="connsiteY8" fmla="*/ 834390 h 2590800"/>
                  <a:gd name="connsiteX9" fmla="*/ 971550 w 1912620"/>
                  <a:gd name="connsiteY9" fmla="*/ 914400 h 2590800"/>
                  <a:gd name="connsiteX10" fmla="*/ 944880 w 1912620"/>
                  <a:gd name="connsiteY10" fmla="*/ 1005840 h 2590800"/>
                  <a:gd name="connsiteX11" fmla="*/ 906780 w 1912620"/>
                  <a:gd name="connsiteY11" fmla="*/ 1082040 h 2590800"/>
                  <a:gd name="connsiteX12" fmla="*/ 815340 w 1912620"/>
                  <a:gd name="connsiteY12" fmla="*/ 1184910 h 2590800"/>
                  <a:gd name="connsiteX13" fmla="*/ 716280 w 1912620"/>
                  <a:gd name="connsiteY13" fmla="*/ 1310640 h 2590800"/>
                  <a:gd name="connsiteX14" fmla="*/ 689610 w 1912620"/>
                  <a:gd name="connsiteY14" fmla="*/ 1405890 h 2590800"/>
                  <a:gd name="connsiteX15" fmla="*/ 632460 w 1912620"/>
                  <a:gd name="connsiteY15" fmla="*/ 1504950 h 2590800"/>
                  <a:gd name="connsiteX16" fmla="*/ 575310 w 1912620"/>
                  <a:gd name="connsiteY16" fmla="*/ 1607820 h 2590800"/>
                  <a:gd name="connsiteX17" fmla="*/ 518160 w 1912620"/>
                  <a:gd name="connsiteY17" fmla="*/ 1729740 h 2590800"/>
                  <a:gd name="connsiteX18" fmla="*/ 453390 w 1912620"/>
                  <a:gd name="connsiteY18" fmla="*/ 1870710 h 2590800"/>
                  <a:gd name="connsiteX19" fmla="*/ 426720 w 1912620"/>
                  <a:gd name="connsiteY19" fmla="*/ 2007870 h 2590800"/>
                  <a:gd name="connsiteX20" fmla="*/ 426720 w 1912620"/>
                  <a:gd name="connsiteY20" fmla="*/ 2080260 h 2590800"/>
                  <a:gd name="connsiteX21" fmla="*/ 487680 w 1912620"/>
                  <a:gd name="connsiteY21" fmla="*/ 2293620 h 2590800"/>
                  <a:gd name="connsiteX22" fmla="*/ 563880 w 1912620"/>
                  <a:gd name="connsiteY22" fmla="*/ 2411730 h 2590800"/>
                  <a:gd name="connsiteX23" fmla="*/ 621030 w 1912620"/>
                  <a:gd name="connsiteY23" fmla="*/ 2465070 h 2590800"/>
                  <a:gd name="connsiteX24" fmla="*/ 678180 w 1912620"/>
                  <a:gd name="connsiteY24" fmla="*/ 2487930 h 2590800"/>
                  <a:gd name="connsiteX25" fmla="*/ 628650 w 1912620"/>
                  <a:gd name="connsiteY25" fmla="*/ 2590800 h 2590800"/>
                  <a:gd name="connsiteX26" fmla="*/ 541020 w 1912620"/>
                  <a:gd name="connsiteY26" fmla="*/ 2560320 h 2590800"/>
                  <a:gd name="connsiteX27" fmla="*/ 457200 w 1912620"/>
                  <a:gd name="connsiteY27" fmla="*/ 2552700 h 2590800"/>
                  <a:gd name="connsiteX28" fmla="*/ 407670 w 1912620"/>
                  <a:gd name="connsiteY28" fmla="*/ 2529840 h 2590800"/>
                  <a:gd name="connsiteX29" fmla="*/ 361950 w 1912620"/>
                  <a:gd name="connsiteY29" fmla="*/ 2506980 h 2590800"/>
                  <a:gd name="connsiteX30" fmla="*/ 293370 w 1912620"/>
                  <a:gd name="connsiteY30" fmla="*/ 2487930 h 2590800"/>
                  <a:gd name="connsiteX31" fmla="*/ 247650 w 1912620"/>
                  <a:gd name="connsiteY31" fmla="*/ 2461260 h 2590800"/>
                  <a:gd name="connsiteX32" fmla="*/ 251460 w 1912620"/>
                  <a:gd name="connsiteY32" fmla="*/ 2407920 h 2590800"/>
                  <a:gd name="connsiteX33" fmla="*/ 251460 w 1912620"/>
                  <a:gd name="connsiteY33" fmla="*/ 2369820 h 2590800"/>
                  <a:gd name="connsiteX34" fmla="*/ 255270 w 1912620"/>
                  <a:gd name="connsiteY34" fmla="*/ 2343150 h 2590800"/>
                  <a:gd name="connsiteX35" fmla="*/ 236220 w 1912620"/>
                  <a:gd name="connsiteY35" fmla="*/ 2327910 h 2590800"/>
                  <a:gd name="connsiteX36" fmla="*/ 213360 w 1912620"/>
                  <a:gd name="connsiteY36" fmla="*/ 2278380 h 2590800"/>
                  <a:gd name="connsiteX37" fmla="*/ 194310 w 1912620"/>
                  <a:gd name="connsiteY37" fmla="*/ 2236470 h 2590800"/>
                  <a:gd name="connsiteX38" fmla="*/ 163830 w 1912620"/>
                  <a:gd name="connsiteY38" fmla="*/ 2221230 h 2590800"/>
                  <a:gd name="connsiteX39" fmla="*/ 91440 w 1912620"/>
                  <a:gd name="connsiteY39" fmla="*/ 2209800 h 2590800"/>
                  <a:gd name="connsiteX40" fmla="*/ 41910 w 1912620"/>
                  <a:gd name="connsiteY40" fmla="*/ 2251710 h 2590800"/>
                  <a:gd name="connsiteX41" fmla="*/ 19050 w 1912620"/>
                  <a:gd name="connsiteY41" fmla="*/ 2198370 h 2590800"/>
                  <a:gd name="connsiteX42" fmla="*/ 0 w 1912620"/>
                  <a:gd name="connsiteY42" fmla="*/ 2148840 h 2590800"/>
                  <a:gd name="connsiteX43" fmla="*/ 0 w 1912620"/>
                  <a:gd name="connsiteY43" fmla="*/ 2084070 h 2590800"/>
                  <a:gd name="connsiteX44" fmla="*/ 3810 w 1912620"/>
                  <a:gd name="connsiteY44" fmla="*/ 2011680 h 2590800"/>
                  <a:gd name="connsiteX45" fmla="*/ 34290 w 1912620"/>
                  <a:gd name="connsiteY45" fmla="*/ 1996440 h 2590800"/>
                  <a:gd name="connsiteX46" fmla="*/ 91440 w 1912620"/>
                  <a:gd name="connsiteY46" fmla="*/ 2026920 h 2590800"/>
                  <a:gd name="connsiteX47" fmla="*/ 129540 w 1912620"/>
                  <a:gd name="connsiteY47" fmla="*/ 1939290 h 2590800"/>
                  <a:gd name="connsiteX48" fmla="*/ 140970 w 1912620"/>
                  <a:gd name="connsiteY48" fmla="*/ 1863090 h 2590800"/>
                  <a:gd name="connsiteX49" fmla="*/ 160020 w 1912620"/>
                  <a:gd name="connsiteY49" fmla="*/ 1828800 h 2590800"/>
                  <a:gd name="connsiteX50" fmla="*/ 121920 w 1912620"/>
                  <a:gd name="connsiteY50" fmla="*/ 1809750 h 2590800"/>
                  <a:gd name="connsiteX51" fmla="*/ 91440 w 1912620"/>
                  <a:gd name="connsiteY51" fmla="*/ 1783080 h 2590800"/>
                  <a:gd name="connsiteX52" fmla="*/ 133350 w 1912620"/>
                  <a:gd name="connsiteY52" fmla="*/ 1718310 h 2590800"/>
                  <a:gd name="connsiteX53" fmla="*/ 182880 w 1912620"/>
                  <a:gd name="connsiteY53" fmla="*/ 1714500 h 2590800"/>
                  <a:gd name="connsiteX54" fmla="*/ 190500 w 1912620"/>
                  <a:gd name="connsiteY54" fmla="*/ 1645920 h 2590800"/>
                  <a:gd name="connsiteX55" fmla="*/ 243840 w 1912620"/>
                  <a:gd name="connsiteY55" fmla="*/ 1592580 h 2590800"/>
                  <a:gd name="connsiteX56" fmla="*/ 293370 w 1912620"/>
                  <a:gd name="connsiteY56" fmla="*/ 1558290 h 2590800"/>
                  <a:gd name="connsiteX57" fmla="*/ 300990 w 1912620"/>
                  <a:gd name="connsiteY57" fmla="*/ 1493520 h 2590800"/>
                  <a:gd name="connsiteX58" fmla="*/ 285750 w 1912620"/>
                  <a:gd name="connsiteY58" fmla="*/ 1443990 h 2590800"/>
                  <a:gd name="connsiteX59" fmla="*/ 232410 w 1912620"/>
                  <a:gd name="connsiteY59" fmla="*/ 1402080 h 2590800"/>
                  <a:gd name="connsiteX60" fmla="*/ 285750 w 1912620"/>
                  <a:gd name="connsiteY60" fmla="*/ 1352550 h 2590800"/>
                  <a:gd name="connsiteX61" fmla="*/ 342900 w 1912620"/>
                  <a:gd name="connsiteY61" fmla="*/ 1303020 h 2590800"/>
                  <a:gd name="connsiteX62" fmla="*/ 373380 w 1912620"/>
                  <a:gd name="connsiteY62" fmla="*/ 1249680 h 2590800"/>
                  <a:gd name="connsiteX63" fmla="*/ 415290 w 1912620"/>
                  <a:gd name="connsiteY63" fmla="*/ 1181100 h 2590800"/>
                  <a:gd name="connsiteX64" fmla="*/ 426720 w 1912620"/>
                  <a:gd name="connsiteY64" fmla="*/ 1154430 h 2590800"/>
                  <a:gd name="connsiteX65" fmla="*/ 476250 w 1912620"/>
                  <a:gd name="connsiteY65" fmla="*/ 1104900 h 2590800"/>
                  <a:gd name="connsiteX66" fmla="*/ 461010 w 1912620"/>
                  <a:gd name="connsiteY66" fmla="*/ 1062990 h 2590800"/>
                  <a:gd name="connsiteX67" fmla="*/ 495300 w 1912620"/>
                  <a:gd name="connsiteY67" fmla="*/ 1032510 h 2590800"/>
                  <a:gd name="connsiteX68" fmla="*/ 487680 w 1912620"/>
                  <a:gd name="connsiteY68" fmla="*/ 967740 h 2590800"/>
                  <a:gd name="connsiteX69" fmla="*/ 495300 w 1912620"/>
                  <a:gd name="connsiteY69" fmla="*/ 910590 h 2590800"/>
                  <a:gd name="connsiteX70" fmla="*/ 468630 w 1912620"/>
                  <a:gd name="connsiteY70" fmla="*/ 880110 h 2590800"/>
                  <a:gd name="connsiteX71" fmla="*/ 468630 w 1912620"/>
                  <a:gd name="connsiteY71" fmla="*/ 819150 h 2590800"/>
                  <a:gd name="connsiteX72" fmla="*/ 537210 w 1912620"/>
                  <a:gd name="connsiteY72" fmla="*/ 842010 h 2590800"/>
                  <a:gd name="connsiteX73" fmla="*/ 575310 w 1912620"/>
                  <a:gd name="connsiteY73" fmla="*/ 800100 h 2590800"/>
                  <a:gd name="connsiteX74" fmla="*/ 563880 w 1912620"/>
                  <a:gd name="connsiteY74" fmla="*/ 754380 h 2590800"/>
                  <a:gd name="connsiteX75" fmla="*/ 617220 w 1912620"/>
                  <a:gd name="connsiteY75" fmla="*/ 720090 h 2590800"/>
                  <a:gd name="connsiteX76" fmla="*/ 685800 w 1912620"/>
                  <a:gd name="connsiteY76" fmla="*/ 765810 h 2590800"/>
                  <a:gd name="connsiteX77" fmla="*/ 674370 w 1912620"/>
                  <a:gd name="connsiteY77" fmla="*/ 701040 h 2590800"/>
                  <a:gd name="connsiteX78" fmla="*/ 720090 w 1912620"/>
                  <a:gd name="connsiteY78" fmla="*/ 632460 h 2590800"/>
                  <a:gd name="connsiteX79" fmla="*/ 777240 w 1912620"/>
                  <a:gd name="connsiteY79" fmla="*/ 579120 h 2590800"/>
                  <a:gd name="connsiteX80" fmla="*/ 838200 w 1912620"/>
                  <a:gd name="connsiteY80" fmla="*/ 518160 h 2590800"/>
                  <a:gd name="connsiteX81" fmla="*/ 933450 w 1912620"/>
                  <a:gd name="connsiteY81" fmla="*/ 487680 h 2590800"/>
                  <a:gd name="connsiteX82" fmla="*/ 1013460 w 1912620"/>
                  <a:gd name="connsiteY82" fmla="*/ 464820 h 2590800"/>
                  <a:gd name="connsiteX83" fmla="*/ 1051560 w 1912620"/>
                  <a:gd name="connsiteY83" fmla="*/ 430530 h 2590800"/>
                  <a:gd name="connsiteX84" fmla="*/ 1032510 w 1912620"/>
                  <a:gd name="connsiteY84" fmla="*/ 392430 h 2590800"/>
                  <a:gd name="connsiteX85" fmla="*/ 1028700 w 1912620"/>
                  <a:gd name="connsiteY85" fmla="*/ 346710 h 2590800"/>
                  <a:gd name="connsiteX86" fmla="*/ 1089660 w 1912620"/>
                  <a:gd name="connsiteY86" fmla="*/ 331470 h 2590800"/>
                  <a:gd name="connsiteX87" fmla="*/ 1139190 w 1912620"/>
                  <a:gd name="connsiteY87" fmla="*/ 346710 h 2590800"/>
                  <a:gd name="connsiteX88" fmla="*/ 1188720 w 1912620"/>
                  <a:gd name="connsiteY88" fmla="*/ 361950 h 2590800"/>
                  <a:gd name="connsiteX89" fmla="*/ 1207770 w 1912620"/>
                  <a:gd name="connsiteY89" fmla="*/ 377190 h 2590800"/>
                  <a:gd name="connsiteX90" fmla="*/ 1268730 w 1912620"/>
                  <a:gd name="connsiteY90" fmla="*/ 358140 h 2590800"/>
                  <a:gd name="connsiteX91" fmla="*/ 1341120 w 1912620"/>
                  <a:gd name="connsiteY91" fmla="*/ 316230 h 2590800"/>
                  <a:gd name="connsiteX92" fmla="*/ 1402080 w 1912620"/>
                  <a:gd name="connsiteY92" fmla="*/ 316230 h 2590800"/>
                  <a:gd name="connsiteX93" fmla="*/ 1455420 w 1912620"/>
                  <a:gd name="connsiteY93" fmla="*/ 266700 h 2590800"/>
                  <a:gd name="connsiteX94" fmla="*/ 1520190 w 1912620"/>
                  <a:gd name="connsiteY94" fmla="*/ 220980 h 2590800"/>
                  <a:gd name="connsiteX95" fmla="*/ 1588770 w 1912620"/>
                  <a:gd name="connsiteY95" fmla="*/ 243840 h 2590800"/>
                  <a:gd name="connsiteX96" fmla="*/ 1569720 w 1912620"/>
                  <a:gd name="connsiteY96" fmla="*/ 160020 h 2590800"/>
                  <a:gd name="connsiteX97" fmla="*/ 1638300 w 1912620"/>
                  <a:gd name="connsiteY97" fmla="*/ 87630 h 2590800"/>
                  <a:gd name="connsiteX98" fmla="*/ 1714500 w 1912620"/>
                  <a:gd name="connsiteY98" fmla="*/ 26670 h 2590800"/>
                  <a:gd name="connsiteX99" fmla="*/ 1775460 w 1912620"/>
                  <a:gd name="connsiteY99" fmla="*/ 0 h 2590800"/>
                  <a:gd name="connsiteX100" fmla="*/ 1821180 w 1912620"/>
                  <a:gd name="connsiteY100" fmla="*/ 19050 h 2590800"/>
                  <a:gd name="connsiteX101" fmla="*/ 1882140 w 1912620"/>
                  <a:gd name="connsiteY101" fmla="*/ 53340 h 2590800"/>
                  <a:gd name="connsiteX102" fmla="*/ 1912620 w 1912620"/>
                  <a:gd name="connsiteY102" fmla="*/ 148590 h 259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</a:cxnLst>
                <a:rect l="l" t="t" r="r" b="b"/>
                <a:pathLst>
                  <a:path w="1912620" h="2590800">
                    <a:moveTo>
                      <a:pt x="1912620" y="148590"/>
                    </a:moveTo>
                    <a:lnTo>
                      <a:pt x="1874520" y="224790"/>
                    </a:lnTo>
                    <a:lnTo>
                      <a:pt x="1878330" y="262890"/>
                    </a:lnTo>
                    <a:lnTo>
                      <a:pt x="1790700" y="381000"/>
                    </a:lnTo>
                    <a:lnTo>
                      <a:pt x="1562100" y="502920"/>
                    </a:lnTo>
                    <a:lnTo>
                      <a:pt x="1390650" y="601980"/>
                    </a:lnTo>
                    <a:lnTo>
                      <a:pt x="1219200" y="693420"/>
                    </a:lnTo>
                    <a:lnTo>
                      <a:pt x="1101090" y="750570"/>
                    </a:lnTo>
                    <a:lnTo>
                      <a:pt x="1047750" y="834390"/>
                    </a:lnTo>
                    <a:lnTo>
                      <a:pt x="971550" y="914400"/>
                    </a:lnTo>
                    <a:lnTo>
                      <a:pt x="944880" y="1005840"/>
                    </a:lnTo>
                    <a:lnTo>
                      <a:pt x="906780" y="1082040"/>
                    </a:lnTo>
                    <a:lnTo>
                      <a:pt x="815340" y="1184910"/>
                    </a:lnTo>
                    <a:lnTo>
                      <a:pt x="716280" y="1310640"/>
                    </a:lnTo>
                    <a:lnTo>
                      <a:pt x="689610" y="1405890"/>
                    </a:lnTo>
                    <a:lnTo>
                      <a:pt x="632460" y="1504950"/>
                    </a:lnTo>
                    <a:lnTo>
                      <a:pt x="575310" y="1607820"/>
                    </a:lnTo>
                    <a:lnTo>
                      <a:pt x="518160" y="1729740"/>
                    </a:lnTo>
                    <a:lnTo>
                      <a:pt x="453390" y="1870710"/>
                    </a:lnTo>
                    <a:lnTo>
                      <a:pt x="426720" y="2007870"/>
                    </a:lnTo>
                    <a:lnTo>
                      <a:pt x="426720" y="2080260"/>
                    </a:lnTo>
                    <a:lnTo>
                      <a:pt x="487680" y="2293620"/>
                    </a:lnTo>
                    <a:lnTo>
                      <a:pt x="563880" y="2411730"/>
                    </a:lnTo>
                    <a:lnTo>
                      <a:pt x="621030" y="2465070"/>
                    </a:lnTo>
                    <a:lnTo>
                      <a:pt x="678180" y="2487930"/>
                    </a:lnTo>
                    <a:lnTo>
                      <a:pt x="628650" y="2590800"/>
                    </a:lnTo>
                    <a:lnTo>
                      <a:pt x="541020" y="2560320"/>
                    </a:lnTo>
                    <a:lnTo>
                      <a:pt x="457200" y="2552700"/>
                    </a:lnTo>
                    <a:lnTo>
                      <a:pt x="407670" y="2529840"/>
                    </a:lnTo>
                    <a:lnTo>
                      <a:pt x="361950" y="2506980"/>
                    </a:lnTo>
                    <a:lnTo>
                      <a:pt x="293370" y="2487930"/>
                    </a:lnTo>
                    <a:lnTo>
                      <a:pt x="247650" y="2461260"/>
                    </a:lnTo>
                    <a:lnTo>
                      <a:pt x="251460" y="2407920"/>
                    </a:lnTo>
                    <a:lnTo>
                      <a:pt x="251460" y="2369820"/>
                    </a:lnTo>
                    <a:lnTo>
                      <a:pt x="255270" y="2343150"/>
                    </a:lnTo>
                    <a:lnTo>
                      <a:pt x="236220" y="2327910"/>
                    </a:lnTo>
                    <a:lnTo>
                      <a:pt x="213360" y="2278380"/>
                    </a:lnTo>
                    <a:lnTo>
                      <a:pt x="194310" y="2236470"/>
                    </a:lnTo>
                    <a:lnTo>
                      <a:pt x="163830" y="2221230"/>
                    </a:lnTo>
                    <a:lnTo>
                      <a:pt x="91440" y="2209800"/>
                    </a:lnTo>
                    <a:lnTo>
                      <a:pt x="41910" y="2251710"/>
                    </a:lnTo>
                    <a:lnTo>
                      <a:pt x="19050" y="2198370"/>
                    </a:lnTo>
                    <a:lnTo>
                      <a:pt x="0" y="2148840"/>
                    </a:lnTo>
                    <a:lnTo>
                      <a:pt x="0" y="2084070"/>
                    </a:lnTo>
                    <a:lnTo>
                      <a:pt x="3810" y="2011680"/>
                    </a:lnTo>
                    <a:lnTo>
                      <a:pt x="34290" y="1996440"/>
                    </a:lnTo>
                    <a:lnTo>
                      <a:pt x="91440" y="2026920"/>
                    </a:lnTo>
                    <a:lnTo>
                      <a:pt x="129540" y="1939290"/>
                    </a:lnTo>
                    <a:lnTo>
                      <a:pt x="140970" y="1863090"/>
                    </a:lnTo>
                    <a:lnTo>
                      <a:pt x="160020" y="1828800"/>
                    </a:lnTo>
                    <a:lnTo>
                      <a:pt x="121920" y="1809750"/>
                    </a:lnTo>
                    <a:lnTo>
                      <a:pt x="91440" y="1783080"/>
                    </a:lnTo>
                    <a:lnTo>
                      <a:pt x="133350" y="1718310"/>
                    </a:lnTo>
                    <a:lnTo>
                      <a:pt x="182880" y="1714500"/>
                    </a:lnTo>
                    <a:lnTo>
                      <a:pt x="190500" y="1645920"/>
                    </a:lnTo>
                    <a:lnTo>
                      <a:pt x="243840" y="1592580"/>
                    </a:lnTo>
                    <a:lnTo>
                      <a:pt x="293370" y="1558290"/>
                    </a:lnTo>
                    <a:lnTo>
                      <a:pt x="300990" y="1493520"/>
                    </a:lnTo>
                    <a:lnTo>
                      <a:pt x="285750" y="1443990"/>
                    </a:lnTo>
                    <a:lnTo>
                      <a:pt x="232410" y="1402080"/>
                    </a:lnTo>
                    <a:lnTo>
                      <a:pt x="285750" y="1352550"/>
                    </a:lnTo>
                    <a:lnTo>
                      <a:pt x="342900" y="1303020"/>
                    </a:lnTo>
                    <a:lnTo>
                      <a:pt x="373380" y="1249680"/>
                    </a:lnTo>
                    <a:lnTo>
                      <a:pt x="415290" y="1181100"/>
                    </a:lnTo>
                    <a:lnTo>
                      <a:pt x="426720" y="1154430"/>
                    </a:lnTo>
                    <a:lnTo>
                      <a:pt x="476250" y="1104900"/>
                    </a:lnTo>
                    <a:lnTo>
                      <a:pt x="461010" y="1062990"/>
                    </a:lnTo>
                    <a:lnTo>
                      <a:pt x="495300" y="1032510"/>
                    </a:lnTo>
                    <a:lnTo>
                      <a:pt x="487680" y="967740"/>
                    </a:lnTo>
                    <a:lnTo>
                      <a:pt x="495300" y="910590"/>
                    </a:lnTo>
                    <a:lnTo>
                      <a:pt x="468630" y="880110"/>
                    </a:lnTo>
                    <a:lnTo>
                      <a:pt x="468630" y="819150"/>
                    </a:lnTo>
                    <a:lnTo>
                      <a:pt x="537210" y="842010"/>
                    </a:lnTo>
                    <a:lnTo>
                      <a:pt x="575310" y="800100"/>
                    </a:lnTo>
                    <a:lnTo>
                      <a:pt x="563880" y="754380"/>
                    </a:lnTo>
                    <a:lnTo>
                      <a:pt x="617220" y="720090"/>
                    </a:lnTo>
                    <a:lnTo>
                      <a:pt x="685800" y="765810"/>
                    </a:lnTo>
                    <a:lnTo>
                      <a:pt x="674370" y="701040"/>
                    </a:lnTo>
                    <a:lnTo>
                      <a:pt x="720090" y="632460"/>
                    </a:lnTo>
                    <a:lnTo>
                      <a:pt x="777240" y="579120"/>
                    </a:lnTo>
                    <a:lnTo>
                      <a:pt x="838200" y="518160"/>
                    </a:lnTo>
                    <a:lnTo>
                      <a:pt x="933450" y="487680"/>
                    </a:lnTo>
                    <a:lnTo>
                      <a:pt x="1013460" y="464820"/>
                    </a:lnTo>
                    <a:lnTo>
                      <a:pt x="1051560" y="430530"/>
                    </a:lnTo>
                    <a:lnTo>
                      <a:pt x="1032510" y="392430"/>
                    </a:lnTo>
                    <a:lnTo>
                      <a:pt x="1028700" y="346710"/>
                    </a:lnTo>
                    <a:lnTo>
                      <a:pt x="1089660" y="331470"/>
                    </a:lnTo>
                    <a:lnTo>
                      <a:pt x="1139190" y="346710"/>
                    </a:lnTo>
                    <a:lnTo>
                      <a:pt x="1188720" y="361950"/>
                    </a:lnTo>
                    <a:lnTo>
                      <a:pt x="1207770" y="377190"/>
                    </a:lnTo>
                    <a:lnTo>
                      <a:pt x="1268730" y="358140"/>
                    </a:lnTo>
                    <a:lnTo>
                      <a:pt x="1341120" y="316230"/>
                    </a:lnTo>
                    <a:lnTo>
                      <a:pt x="1402080" y="316230"/>
                    </a:lnTo>
                    <a:lnTo>
                      <a:pt x="1455420" y="266700"/>
                    </a:lnTo>
                    <a:lnTo>
                      <a:pt x="1520190" y="220980"/>
                    </a:lnTo>
                    <a:lnTo>
                      <a:pt x="1588770" y="243840"/>
                    </a:lnTo>
                    <a:lnTo>
                      <a:pt x="1569720" y="160020"/>
                    </a:lnTo>
                    <a:lnTo>
                      <a:pt x="1638300" y="87630"/>
                    </a:lnTo>
                    <a:lnTo>
                      <a:pt x="1714500" y="26670"/>
                    </a:lnTo>
                    <a:lnTo>
                      <a:pt x="1775460" y="0"/>
                    </a:lnTo>
                    <a:lnTo>
                      <a:pt x="1821180" y="19050"/>
                    </a:lnTo>
                    <a:lnTo>
                      <a:pt x="1882140" y="53340"/>
                    </a:lnTo>
                    <a:lnTo>
                      <a:pt x="1912620" y="14859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</a:ln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t"/>
              <a:lstStyle>
                <a:lvl1pPr marL="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l"/>
                <a:endParaRPr lang="ru-RU" sz="1100"/>
              </a:p>
            </p:txBody>
          </p:sp>
          <p:sp>
            <p:nvSpPr>
              <p:cNvPr id="111" name="Архангельская обл. основная"/>
              <p:cNvSpPr/>
              <p:nvPr/>
            </p:nvSpPr>
            <p:spPr>
              <a:xfrm>
                <a:off x="0" y="3744308"/>
                <a:ext cx="1580980" cy="1433006"/>
              </a:xfrm>
              <a:custGeom>
                <a:avLst/>
                <a:gdLst>
                  <a:gd name="connsiteX0" fmla="*/ 1431131 w 1581150"/>
                  <a:gd name="connsiteY0" fmla="*/ 1200150 h 1431131"/>
                  <a:gd name="connsiteX1" fmla="*/ 1450181 w 1581150"/>
                  <a:gd name="connsiteY1" fmla="*/ 1121568 h 1431131"/>
                  <a:gd name="connsiteX2" fmla="*/ 1447800 w 1581150"/>
                  <a:gd name="connsiteY2" fmla="*/ 1100137 h 1431131"/>
                  <a:gd name="connsiteX3" fmla="*/ 1476375 w 1581150"/>
                  <a:gd name="connsiteY3" fmla="*/ 1085850 h 1431131"/>
                  <a:gd name="connsiteX4" fmla="*/ 1478756 w 1581150"/>
                  <a:gd name="connsiteY4" fmla="*/ 1040606 h 1431131"/>
                  <a:gd name="connsiteX5" fmla="*/ 1497806 w 1581150"/>
                  <a:gd name="connsiteY5" fmla="*/ 942975 h 1431131"/>
                  <a:gd name="connsiteX6" fmla="*/ 1414462 w 1581150"/>
                  <a:gd name="connsiteY6" fmla="*/ 928687 h 1431131"/>
                  <a:gd name="connsiteX7" fmla="*/ 1397794 w 1581150"/>
                  <a:gd name="connsiteY7" fmla="*/ 928687 h 1431131"/>
                  <a:gd name="connsiteX8" fmla="*/ 1397794 w 1581150"/>
                  <a:gd name="connsiteY8" fmla="*/ 959643 h 1431131"/>
                  <a:gd name="connsiteX9" fmla="*/ 1383506 w 1581150"/>
                  <a:gd name="connsiteY9" fmla="*/ 957262 h 1431131"/>
                  <a:gd name="connsiteX10" fmla="*/ 1352550 w 1581150"/>
                  <a:gd name="connsiteY10" fmla="*/ 947737 h 1431131"/>
                  <a:gd name="connsiteX11" fmla="*/ 1350169 w 1581150"/>
                  <a:gd name="connsiteY11" fmla="*/ 990600 h 1431131"/>
                  <a:gd name="connsiteX12" fmla="*/ 1350169 w 1581150"/>
                  <a:gd name="connsiteY12" fmla="*/ 1050131 h 1431131"/>
                  <a:gd name="connsiteX13" fmla="*/ 1350169 w 1581150"/>
                  <a:gd name="connsiteY13" fmla="*/ 1050131 h 1431131"/>
                  <a:gd name="connsiteX14" fmla="*/ 1312069 w 1581150"/>
                  <a:gd name="connsiteY14" fmla="*/ 1040606 h 1431131"/>
                  <a:gd name="connsiteX15" fmla="*/ 1295400 w 1581150"/>
                  <a:gd name="connsiteY15" fmla="*/ 1050131 h 1431131"/>
                  <a:gd name="connsiteX16" fmla="*/ 1290637 w 1581150"/>
                  <a:gd name="connsiteY16" fmla="*/ 1073943 h 1431131"/>
                  <a:gd name="connsiteX17" fmla="*/ 1276350 w 1581150"/>
                  <a:gd name="connsiteY17" fmla="*/ 1092993 h 1431131"/>
                  <a:gd name="connsiteX18" fmla="*/ 1250156 w 1581150"/>
                  <a:gd name="connsiteY18" fmla="*/ 1078706 h 1431131"/>
                  <a:gd name="connsiteX19" fmla="*/ 1259681 w 1581150"/>
                  <a:gd name="connsiteY19" fmla="*/ 1062037 h 1431131"/>
                  <a:gd name="connsiteX20" fmla="*/ 1233487 w 1581150"/>
                  <a:gd name="connsiteY20" fmla="*/ 1050131 h 1431131"/>
                  <a:gd name="connsiteX21" fmla="*/ 1235869 w 1581150"/>
                  <a:gd name="connsiteY21" fmla="*/ 990600 h 1431131"/>
                  <a:gd name="connsiteX22" fmla="*/ 1235869 w 1581150"/>
                  <a:gd name="connsiteY22" fmla="*/ 952500 h 1431131"/>
                  <a:gd name="connsiteX23" fmla="*/ 1216819 w 1581150"/>
                  <a:gd name="connsiteY23" fmla="*/ 935831 h 1431131"/>
                  <a:gd name="connsiteX24" fmla="*/ 1247775 w 1581150"/>
                  <a:gd name="connsiteY24" fmla="*/ 900112 h 1431131"/>
                  <a:gd name="connsiteX25" fmla="*/ 1266825 w 1581150"/>
                  <a:gd name="connsiteY25" fmla="*/ 859631 h 1431131"/>
                  <a:gd name="connsiteX26" fmla="*/ 1235869 w 1581150"/>
                  <a:gd name="connsiteY26" fmla="*/ 842962 h 1431131"/>
                  <a:gd name="connsiteX27" fmla="*/ 1207294 w 1581150"/>
                  <a:gd name="connsiteY27" fmla="*/ 826293 h 1431131"/>
                  <a:gd name="connsiteX28" fmla="*/ 1200150 w 1581150"/>
                  <a:gd name="connsiteY28" fmla="*/ 795337 h 1431131"/>
                  <a:gd name="connsiteX29" fmla="*/ 1207294 w 1581150"/>
                  <a:gd name="connsiteY29" fmla="*/ 764381 h 1431131"/>
                  <a:gd name="connsiteX30" fmla="*/ 1204912 w 1581150"/>
                  <a:gd name="connsiteY30" fmla="*/ 728662 h 1431131"/>
                  <a:gd name="connsiteX31" fmla="*/ 1176337 w 1581150"/>
                  <a:gd name="connsiteY31" fmla="*/ 700087 h 1431131"/>
                  <a:gd name="connsiteX32" fmla="*/ 1145381 w 1581150"/>
                  <a:gd name="connsiteY32" fmla="*/ 673893 h 1431131"/>
                  <a:gd name="connsiteX33" fmla="*/ 1112044 w 1581150"/>
                  <a:gd name="connsiteY33" fmla="*/ 661987 h 1431131"/>
                  <a:gd name="connsiteX34" fmla="*/ 1083469 w 1581150"/>
                  <a:gd name="connsiteY34" fmla="*/ 645318 h 1431131"/>
                  <a:gd name="connsiteX35" fmla="*/ 1040606 w 1581150"/>
                  <a:gd name="connsiteY35" fmla="*/ 619125 h 1431131"/>
                  <a:gd name="connsiteX36" fmla="*/ 1038225 w 1581150"/>
                  <a:gd name="connsiteY36" fmla="*/ 600075 h 1431131"/>
                  <a:gd name="connsiteX37" fmla="*/ 1062037 w 1581150"/>
                  <a:gd name="connsiteY37" fmla="*/ 590550 h 1431131"/>
                  <a:gd name="connsiteX38" fmla="*/ 1076325 w 1581150"/>
                  <a:gd name="connsiteY38" fmla="*/ 581025 h 1431131"/>
                  <a:gd name="connsiteX39" fmla="*/ 1104900 w 1581150"/>
                  <a:gd name="connsiteY39" fmla="*/ 573881 h 1431131"/>
                  <a:gd name="connsiteX40" fmla="*/ 1131094 w 1581150"/>
                  <a:gd name="connsiteY40" fmla="*/ 583406 h 1431131"/>
                  <a:gd name="connsiteX41" fmla="*/ 1169194 w 1581150"/>
                  <a:gd name="connsiteY41" fmla="*/ 561975 h 1431131"/>
                  <a:gd name="connsiteX42" fmla="*/ 1219200 w 1581150"/>
                  <a:gd name="connsiteY42" fmla="*/ 557212 h 1431131"/>
                  <a:gd name="connsiteX43" fmla="*/ 1276350 w 1581150"/>
                  <a:gd name="connsiteY43" fmla="*/ 557212 h 1431131"/>
                  <a:gd name="connsiteX44" fmla="*/ 1321594 w 1581150"/>
                  <a:gd name="connsiteY44" fmla="*/ 557212 h 1431131"/>
                  <a:gd name="connsiteX45" fmla="*/ 1338262 w 1581150"/>
                  <a:gd name="connsiteY45" fmla="*/ 561975 h 1431131"/>
                  <a:gd name="connsiteX46" fmla="*/ 1343025 w 1581150"/>
                  <a:gd name="connsiteY46" fmla="*/ 585787 h 1431131"/>
                  <a:gd name="connsiteX47" fmla="*/ 1350169 w 1581150"/>
                  <a:gd name="connsiteY47" fmla="*/ 600075 h 1431131"/>
                  <a:gd name="connsiteX48" fmla="*/ 1364456 w 1581150"/>
                  <a:gd name="connsiteY48" fmla="*/ 581025 h 1431131"/>
                  <a:gd name="connsiteX49" fmla="*/ 1381125 w 1581150"/>
                  <a:gd name="connsiteY49" fmla="*/ 557212 h 1431131"/>
                  <a:gd name="connsiteX50" fmla="*/ 1407319 w 1581150"/>
                  <a:gd name="connsiteY50" fmla="*/ 561975 h 1431131"/>
                  <a:gd name="connsiteX51" fmla="*/ 1423987 w 1581150"/>
                  <a:gd name="connsiteY51" fmla="*/ 554831 h 1431131"/>
                  <a:gd name="connsiteX52" fmla="*/ 1421606 w 1581150"/>
                  <a:gd name="connsiteY52" fmla="*/ 528637 h 1431131"/>
                  <a:gd name="connsiteX53" fmla="*/ 1443037 w 1581150"/>
                  <a:gd name="connsiteY53" fmla="*/ 528637 h 1431131"/>
                  <a:gd name="connsiteX54" fmla="*/ 1473994 w 1581150"/>
                  <a:gd name="connsiteY54" fmla="*/ 545306 h 1431131"/>
                  <a:gd name="connsiteX55" fmla="*/ 1488281 w 1581150"/>
                  <a:gd name="connsiteY55" fmla="*/ 504825 h 1431131"/>
                  <a:gd name="connsiteX56" fmla="*/ 1543050 w 1581150"/>
                  <a:gd name="connsiteY56" fmla="*/ 514350 h 1431131"/>
                  <a:gd name="connsiteX57" fmla="*/ 1571625 w 1581150"/>
                  <a:gd name="connsiteY57" fmla="*/ 511968 h 1431131"/>
                  <a:gd name="connsiteX58" fmla="*/ 1581150 w 1581150"/>
                  <a:gd name="connsiteY58" fmla="*/ 452437 h 1431131"/>
                  <a:gd name="connsiteX59" fmla="*/ 1550194 w 1581150"/>
                  <a:gd name="connsiteY59" fmla="*/ 426243 h 1431131"/>
                  <a:gd name="connsiteX60" fmla="*/ 1531144 w 1581150"/>
                  <a:gd name="connsiteY60" fmla="*/ 376237 h 1431131"/>
                  <a:gd name="connsiteX61" fmla="*/ 1504950 w 1581150"/>
                  <a:gd name="connsiteY61" fmla="*/ 335756 h 1431131"/>
                  <a:gd name="connsiteX62" fmla="*/ 1493044 w 1581150"/>
                  <a:gd name="connsiteY62" fmla="*/ 323850 h 1431131"/>
                  <a:gd name="connsiteX63" fmla="*/ 1440656 w 1581150"/>
                  <a:gd name="connsiteY63" fmla="*/ 335756 h 1431131"/>
                  <a:gd name="connsiteX64" fmla="*/ 1428750 w 1581150"/>
                  <a:gd name="connsiteY64" fmla="*/ 321468 h 1431131"/>
                  <a:gd name="connsiteX65" fmla="*/ 1431131 w 1581150"/>
                  <a:gd name="connsiteY65" fmla="*/ 104775 h 1431131"/>
                  <a:gd name="connsiteX66" fmla="*/ 1333500 w 1581150"/>
                  <a:gd name="connsiteY66" fmla="*/ 100012 h 1431131"/>
                  <a:gd name="connsiteX67" fmla="*/ 1316831 w 1581150"/>
                  <a:gd name="connsiteY67" fmla="*/ 121443 h 1431131"/>
                  <a:gd name="connsiteX68" fmla="*/ 1302544 w 1581150"/>
                  <a:gd name="connsiteY68" fmla="*/ 145256 h 1431131"/>
                  <a:gd name="connsiteX69" fmla="*/ 1304925 w 1581150"/>
                  <a:gd name="connsiteY69" fmla="*/ 178593 h 1431131"/>
                  <a:gd name="connsiteX70" fmla="*/ 1262062 w 1581150"/>
                  <a:gd name="connsiteY70" fmla="*/ 178593 h 1431131"/>
                  <a:gd name="connsiteX71" fmla="*/ 1228725 w 1581150"/>
                  <a:gd name="connsiteY71" fmla="*/ 180975 h 1431131"/>
                  <a:gd name="connsiteX72" fmla="*/ 1178719 w 1581150"/>
                  <a:gd name="connsiteY72" fmla="*/ 150018 h 1431131"/>
                  <a:gd name="connsiteX73" fmla="*/ 1135856 w 1581150"/>
                  <a:gd name="connsiteY73" fmla="*/ 123825 h 1431131"/>
                  <a:gd name="connsiteX74" fmla="*/ 1085850 w 1581150"/>
                  <a:gd name="connsiteY74" fmla="*/ 114300 h 1431131"/>
                  <a:gd name="connsiteX75" fmla="*/ 1054894 w 1581150"/>
                  <a:gd name="connsiteY75" fmla="*/ 111918 h 1431131"/>
                  <a:gd name="connsiteX76" fmla="*/ 1000125 w 1581150"/>
                  <a:gd name="connsiteY76" fmla="*/ 80962 h 1431131"/>
                  <a:gd name="connsiteX77" fmla="*/ 954881 w 1581150"/>
                  <a:gd name="connsiteY77" fmla="*/ 54768 h 1431131"/>
                  <a:gd name="connsiteX78" fmla="*/ 916781 w 1581150"/>
                  <a:gd name="connsiteY78" fmla="*/ 16668 h 1431131"/>
                  <a:gd name="connsiteX79" fmla="*/ 909637 w 1581150"/>
                  <a:gd name="connsiteY79" fmla="*/ 26193 h 1431131"/>
                  <a:gd name="connsiteX80" fmla="*/ 907256 w 1581150"/>
                  <a:gd name="connsiteY80" fmla="*/ 69056 h 1431131"/>
                  <a:gd name="connsiteX81" fmla="*/ 895350 w 1581150"/>
                  <a:gd name="connsiteY81" fmla="*/ 95250 h 1431131"/>
                  <a:gd name="connsiteX82" fmla="*/ 866775 w 1581150"/>
                  <a:gd name="connsiteY82" fmla="*/ 92868 h 1431131"/>
                  <a:gd name="connsiteX83" fmla="*/ 847725 w 1581150"/>
                  <a:gd name="connsiteY83" fmla="*/ 83343 h 1431131"/>
                  <a:gd name="connsiteX84" fmla="*/ 847725 w 1581150"/>
                  <a:gd name="connsiteY84" fmla="*/ 54768 h 1431131"/>
                  <a:gd name="connsiteX85" fmla="*/ 819150 w 1581150"/>
                  <a:gd name="connsiteY85" fmla="*/ 47625 h 1431131"/>
                  <a:gd name="connsiteX86" fmla="*/ 809625 w 1581150"/>
                  <a:gd name="connsiteY86" fmla="*/ 28575 h 1431131"/>
                  <a:gd name="connsiteX87" fmla="*/ 776287 w 1581150"/>
                  <a:gd name="connsiteY87" fmla="*/ 30956 h 1431131"/>
                  <a:gd name="connsiteX88" fmla="*/ 728662 w 1581150"/>
                  <a:gd name="connsiteY88" fmla="*/ 30956 h 1431131"/>
                  <a:gd name="connsiteX89" fmla="*/ 697706 w 1581150"/>
                  <a:gd name="connsiteY89" fmla="*/ 0 h 1431131"/>
                  <a:gd name="connsiteX90" fmla="*/ 676275 w 1581150"/>
                  <a:gd name="connsiteY90" fmla="*/ 4762 h 1431131"/>
                  <a:gd name="connsiteX91" fmla="*/ 657225 w 1581150"/>
                  <a:gd name="connsiteY91" fmla="*/ 57150 h 1431131"/>
                  <a:gd name="connsiteX92" fmla="*/ 616744 w 1581150"/>
                  <a:gd name="connsiteY92" fmla="*/ 100012 h 1431131"/>
                  <a:gd name="connsiteX93" fmla="*/ 573881 w 1581150"/>
                  <a:gd name="connsiteY93" fmla="*/ 126206 h 1431131"/>
                  <a:gd name="connsiteX94" fmla="*/ 538162 w 1581150"/>
                  <a:gd name="connsiteY94" fmla="*/ 138112 h 1431131"/>
                  <a:gd name="connsiteX95" fmla="*/ 523875 w 1581150"/>
                  <a:gd name="connsiteY95" fmla="*/ 159543 h 1431131"/>
                  <a:gd name="connsiteX96" fmla="*/ 492919 w 1581150"/>
                  <a:gd name="connsiteY96" fmla="*/ 202406 h 1431131"/>
                  <a:gd name="connsiteX97" fmla="*/ 431006 w 1581150"/>
                  <a:gd name="connsiteY97" fmla="*/ 247650 h 1431131"/>
                  <a:gd name="connsiteX98" fmla="*/ 411956 w 1581150"/>
                  <a:gd name="connsiteY98" fmla="*/ 285750 h 1431131"/>
                  <a:gd name="connsiteX99" fmla="*/ 435769 w 1581150"/>
                  <a:gd name="connsiteY99" fmla="*/ 335756 h 1431131"/>
                  <a:gd name="connsiteX100" fmla="*/ 464344 w 1581150"/>
                  <a:gd name="connsiteY100" fmla="*/ 383381 h 1431131"/>
                  <a:gd name="connsiteX101" fmla="*/ 440531 w 1581150"/>
                  <a:gd name="connsiteY101" fmla="*/ 435768 h 1431131"/>
                  <a:gd name="connsiteX102" fmla="*/ 416719 w 1581150"/>
                  <a:gd name="connsiteY102" fmla="*/ 471487 h 1431131"/>
                  <a:gd name="connsiteX103" fmla="*/ 409575 w 1581150"/>
                  <a:gd name="connsiteY103" fmla="*/ 502443 h 1431131"/>
                  <a:gd name="connsiteX104" fmla="*/ 409575 w 1581150"/>
                  <a:gd name="connsiteY104" fmla="*/ 502443 h 1431131"/>
                  <a:gd name="connsiteX105" fmla="*/ 345281 w 1581150"/>
                  <a:gd name="connsiteY105" fmla="*/ 476250 h 1431131"/>
                  <a:gd name="connsiteX106" fmla="*/ 295275 w 1581150"/>
                  <a:gd name="connsiteY106" fmla="*/ 454818 h 1431131"/>
                  <a:gd name="connsiteX107" fmla="*/ 276225 w 1581150"/>
                  <a:gd name="connsiteY107" fmla="*/ 459581 h 1431131"/>
                  <a:gd name="connsiteX108" fmla="*/ 252412 w 1581150"/>
                  <a:gd name="connsiteY108" fmla="*/ 485775 h 1431131"/>
                  <a:gd name="connsiteX109" fmla="*/ 238125 w 1581150"/>
                  <a:gd name="connsiteY109" fmla="*/ 483393 h 1431131"/>
                  <a:gd name="connsiteX110" fmla="*/ 238125 w 1581150"/>
                  <a:gd name="connsiteY110" fmla="*/ 452437 h 1431131"/>
                  <a:gd name="connsiteX111" fmla="*/ 235744 w 1581150"/>
                  <a:gd name="connsiteY111" fmla="*/ 426243 h 1431131"/>
                  <a:gd name="connsiteX112" fmla="*/ 200025 w 1581150"/>
                  <a:gd name="connsiteY112" fmla="*/ 404812 h 1431131"/>
                  <a:gd name="connsiteX113" fmla="*/ 185737 w 1581150"/>
                  <a:gd name="connsiteY113" fmla="*/ 381000 h 1431131"/>
                  <a:gd name="connsiteX114" fmla="*/ 140494 w 1581150"/>
                  <a:gd name="connsiteY114" fmla="*/ 347662 h 1431131"/>
                  <a:gd name="connsiteX115" fmla="*/ 119062 w 1581150"/>
                  <a:gd name="connsiteY115" fmla="*/ 350043 h 1431131"/>
                  <a:gd name="connsiteX116" fmla="*/ 119062 w 1581150"/>
                  <a:gd name="connsiteY116" fmla="*/ 390525 h 1431131"/>
                  <a:gd name="connsiteX117" fmla="*/ 107156 w 1581150"/>
                  <a:gd name="connsiteY117" fmla="*/ 414337 h 1431131"/>
                  <a:gd name="connsiteX118" fmla="*/ 83344 w 1581150"/>
                  <a:gd name="connsiteY118" fmla="*/ 416718 h 1431131"/>
                  <a:gd name="connsiteX119" fmla="*/ 71437 w 1581150"/>
                  <a:gd name="connsiteY119" fmla="*/ 421481 h 1431131"/>
                  <a:gd name="connsiteX120" fmla="*/ 78581 w 1581150"/>
                  <a:gd name="connsiteY120" fmla="*/ 454818 h 1431131"/>
                  <a:gd name="connsiteX121" fmla="*/ 88106 w 1581150"/>
                  <a:gd name="connsiteY121" fmla="*/ 476250 h 1431131"/>
                  <a:gd name="connsiteX122" fmla="*/ 135731 w 1581150"/>
                  <a:gd name="connsiteY122" fmla="*/ 535781 h 1431131"/>
                  <a:gd name="connsiteX123" fmla="*/ 161925 w 1581150"/>
                  <a:gd name="connsiteY123" fmla="*/ 561975 h 1431131"/>
                  <a:gd name="connsiteX124" fmla="*/ 195262 w 1581150"/>
                  <a:gd name="connsiteY124" fmla="*/ 545306 h 1431131"/>
                  <a:gd name="connsiteX125" fmla="*/ 214312 w 1581150"/>
                  <a:gd name="connsiteY125" fmla="*/ 542925 h 1431131"/>
                  <a:gd name="connsiteX126" fmla="*/ 238125 w 1581150"/>
                  <a:gd name="connsiteY126" fmla="*/ 585787 h 1431131"/>
                  <a:gd name="connsiteX127" fmla="*/ 228600 w 1581150"/>
                  <a:gd name="connsiteY127" fmla="*/ 602456 h 1431131"/>
                  <a:gd name="connsiteX128" fmla="*/ 250031 w 1581150"/>
                  <a:gd name="connsiteY128" fmla="*/ 635793 h 1431131"/>
                  <a:gd name="connsiteX129" fmla="*/ 238125 w 1581150"/>
                  <a:gd name="connsiteY129" fmla="*/ 659606 h 1431131"/>
                  <a:gd name="connsiteX130" fmla="*/ 211931 w 1581150"/>
                  <a:gd name="connsiteY130" fmla="*/ 681037 h 1431131"/>
                  <a:gd name="connsiteX131" fmla="*/ 183356 w 1581150"/>
                  <a:gd name="connsiteY131" fmla="*/ 695325 h 1431131"/>
                  <a:gd name="connsiteX132" fmla="*/ 164306 w 1581150"/>
                  <a:gd name="connsiteY132" fmla="*/ 695325 h 1431131"/>
                  <a:gd name="connsiteX133" fmla="*/ 135731 w 1581150"/>
                  <a:gd name="connsiteY133" fmla="*/ 678656 h 1431131"/>
                  <a:gd name="connsiteX134" fmla="*/ 104775 w 1581150"/>
                  <a:gd name="connsiteY134" fmla="*/ 671512 h 1431131"/>
                  <a:gd name="connsiteX135" fmla="*/ 73819 w 1581150"/>
                  <a:gd name="connsiteY135" fmla="*/ 671512 h 1431131"/>
                  <a:gd name="connsiteX136" fmla="*/ 69056 w 1581150"/>
                  <a:gd name="connsiteY136" fmla="*/ 742950 h 1431131"/>
                  <a:gd name="connsiteX137" fmla="*/ 0 w 1581150"/>
                  <a:gd name="connsiteY137" fmla="*/ 745331 h 1431131"/>
                  <a:gd name="connsiteX138" fmla="*/ 42862 w 1581150"/>
                  <a:gd name="connsiteY138" fmla="*/ 821531 h 1431131"/>
                  <a:gd name="connsiteX139" fmla="*/ 52387 w 1581150"/>
                  <a:gd name="connsiteY139" fmla="*/ 852487 h 1431131"/>
                  <a:gd name="connsiteX140" fmla="*/ 52387 w 1581150"/>
                  <a:gd name="connsiteY140" fmla="*/ 902493 h 1431131"/>
                  <a:gd name="connsiteX141" fmla="*/ 76200 w 1581150"/>
                  <a:gd name="connsiteY141" fmla="*/ 938212 h 1431131"/>
                  <a:gd name="connsiteX142" fmla="*/ 128587 w 1581150"/>
                  <a:gd name="connsiteY142" fmla="*/ 971550 h 1431131"/>
                  <a:gd name="connsiteX143" fmla="*/ 169069 w 1581150"/>
                  <a:gd name="connsiteY143" fmla="*/ 966787 h 1431131"/>
                  <a:gd name="connsiteX144" fmla="*/ 195262 w 1581150"/>
                  <a:gd name="connsiteY144" fmla="*/ 1023937 h 1431131"/>
                  <a:gd name="connsiteX145" fmla="*/ 185737 w 1581150"/>
                  <a:gd name="connsiteY145" fmla="*/ 1078706 h 1431131"/>
                  <a:gd name="connsiteX146" fmla="*/ 202406 w 1581150"/>
                  <a:gd name="connsiteY146" fmla="*/ 1083468 h 1431131"/>
                  <a:gd name="connsiteX147" fmla="*/ 214312 w 1581150"/>
                  <a:gd name="connsiteY147" fmla="*/ 1116806 h 1431131"/>
                  <a:gd name="connsiteX148" fmla="*/ 230981 w 1581150"/>
                  <a:gd name="connsiteY148" fmla="*/ 1147762 h 1431131"/>
                  <a:gd name="connsiteX149" fmla="*/ 202406 w 1581150"/>
                  <a:gd name="connsiteY149" fmla="*/ 1233487 h 1431131"/>
                  <a:gd name="connsiteX150" fmla="*/ 221456 w 1581150"/>
                  <a:gd name="connsiteY150" fmla="*/ 1276350 h 1431131"/>
                  <a:gd name="connsiteX151" fmla="*/ 259556 w 1581150"/>
                  <a:gd name="connsiteY151" fmla="*/ 1340643 h 1431131"/>
                  <a:gd name="connsiteX152" fmla="*/ 250031 w 1581150"/>
                  <a:gd name="connsiteY152" fmla="*/ 1350168 h 1431131"/>
                  <a:gd name="connsiteX153" fmla="*/ 300037 w 1581150"/>
                  <a:gd name="connsiteY153" fmla="*/ 1407318 h 1431131"/>
                  <a:gd name="connsiteX154" fmla="*/ 340519 w 1581150"/>
                  <a:gd name="connsiteY154" fmla="*/ 1402556 h 1431131"/>
                  <a:gd name="connsiteX155" fmla="*/ 371475 w 1581150"/>
                  <a:gd name="connsiteY155" fmla="*/ 1423987 h 1431131"/>
                  <a:gd name="connsiteX156" fmla="*/ 419100 w 1581150"/>
                  <a:gd name="connsiteY156" fmla="*/ 1414462 h 1431131"/>
                  <a:gd name="connsiteX157" fmla="*/ 445294 w 1581150"/>
                  <a:gd name="connsiteY157" fmla="*/ 1428750 h 1431131"/>
                  <a:gd name="connsiteX158" fmla="*/ 485775 w 1581150"/>
                  <a:gd name="connsiteY158" fmla="*/ 1414462 h 1431131"/>
                  <a:gd name="connsiteX159" fmla="*/ 509587 w 1581150"/>
                  <a:gd name="connsiteY159" fmla="*/ 1402556 h 1431131"/>
                  <a:gd name="connsiteX160" fmla="*/ 540544 w 1581150"/>
                  <a:gd name="connsiteY160" fmla="*/ 1404937 h 1431131"/>
                  <a:gd name="connsiteX161" fmla="*/ 581025 w 1581150"/>
                  <a:gd name="connsiteY161" fmla="*/ 1431131 h 1431131"/>
                  <a:gd name="connsiteX162" fmla="*/ 604837 w 1581150"/>
                  <a:gd name="connsiteY162" fmla="*/ 1428750 h 1431131"/>
                  <a:gd name="connsiteX163" fmla="*/ 607219 w 1581150"/>
                  <a:gd name="connsiteY163" fmla="*/ 1373981 h 1431131"/>
                  <a:gd name="connsiteX164" fmla="*/ 642937 w 1581150"/>
                  <a:gd name="connsiteY164" fmla="*/ 1383506 h 1431131"/>
                  <a:gd name="connsiteX165" fmla="*/ 664369 w 1581150"/>
                  <a:gd name="connsiteY165" fmla="*/ 1373981 h 1431131"/>
                  <a:gd name="connsiteX166" fmla="*/ 700087 w 1581150"/>
                  <a:gd name="connsiteY166" fmla="*/ 1397793 h 1431131"/>
                  <a:gd name="connsiteX167" fmla="*/ 726281 w 1581150"/>
                  <a:gd name="connsiteY167" fmla="*/ 1397793 h 1431131"/>
                  <a:gd name="connsiteX168" fmla="*/ 740569 w 1581150"/>
                  <a:gd name="connsiteY168" fmla="*/ 1381125 h 1431131"/>
                  <a:gd name="connsiteX169" fmla="*/ 752475 w 1581150"/>
                  <a:gd name="connsiteY169" fmla="*/ 1373981 h 1431131"/>
                  <a:gd name="connsiteX170" fmla="*/ 785812 w 1581150"/>
                  <a:gd name="connsiteY170" fmla="*/ 1404937 h 1431131"/>
                  <a:gd name="connsiteX171" fmla="*/ 809625 w 1581150"/>
                  <a:gd name="connsiteY171" fmla="*/ 1397793 h 1431131"/>
                  <a:gd name="connsiteX172" fmla="*/ 847725 w 1581150"/>
                  <a:gd name="connsiteY172" fmla="*/ 1395412 h 1431131"/>
                  <a:gd name="connsiteX173" fmla="*/ 854869 w 1581150"/>
                  <a:gd name="connsiteY173" fmla="*/ 1378743 h 1431131"/>
                  <a:gd name="connsiteX174" fmla="*/ 854869 w 1581150"/>
                  <a:gd name="connsiteY174" fmla="*/ 1352550 h 1431131"/>
                  <a:gd name="connsiteX175" fmla="*/ 904875 w 1581150"/>
                  <a:gd name="connsiteY175" fmla="*/ 1340643 h 1431131"/>
                  <a:gd name="connsiteX176" fmla="*/ 909637 w 1581150"/>
                  <a:gd name="connsiteY176" fmla="*/ 1369218 h 1431131"/>
                  <a:gd name="connsiteX177" fmla="*/ 1004887 w 1581150"/>
                  <a:gd name="connsiteY177" fmla="*/ 1369218 h 1431131"/>
                  <a:gd name="connsiteX178" fmla="*/ 1026319 w 1581150"/>
                  <a:gd name="connsiteY178" fmla="*/ 1352550 h 1431131"/>
                  <a:gd name="connsiteX179" fmla="*/ 1028700 w 1581150"/>
                  <a:gd name="connsiteY179" fmla="*/ 1300162 h 1431131"/>
                  <a:gd name="connsiteX180" fmla="*/ 1085850 w 1581150"/>
                  <a:gd name="connsiteY180" fmla="*/ 1323975 h 1431131"/>
                  <a:gd name="connsiteX181" fmla="*/ 1081087 w 1581150"/>
                  <a:gd name="connsiteY181" fmla="*/ 1352550 h 1431131"/>
                  <a:gd name="connsiteX182" fmla="*/ 1112044 w 1581150"/>
                  <a:gd name="connsiteY182" fmla="*/ 1357312 h 1431131"/>
                  <a:gd name="connsiteX183" fmla="*/ 1133475 w 1581150"/>
                  <a:gd name="connsiteY183" fmla="*/ 1357312 h 1431131"/>
                  <a:gd name="connsiteX184" fmla="*/ 1157287 w 1581150"/>
                  <a:gd name="connsiteY184" fmla="*/ 1345406 h 1431131"/>
                  <a:gd name="connsiteX185" fmla="*/ 1195387 w 1581150"/>
                  <a:gd name="connsiteY185" fmla="*/ 1366837 h 1431131"/>
                  <a:gd name="connsiteX186" fmla="*/ 1216819 w 1581150"/>
                  <a:gd name="connsiteY186" fmla="*/ 1393031 h 1431131"/>
                  <a:gd name="connsiteX187" fmla="*/ 1231106 w 1581150"/>
                  <a:gd name="connsiteY187" fmla="*/ 1340643 h 1431131"/>
                  <a:gd name="connsiteX188" fmla="*/ 1288256 w 1581150"/>
                  <a:gd name="connsiteY188" fmla="*/ 1345406 h 1431131"/>
                  <a:gd name="connsiteX189" fmla="*/ 1288256 w 1581150"/>
                  <a:gd name="connsiteY189" fmla="*/ 1345406 h 1431131"/>
                  <a:gd name="connsiteX190" fmla="*/ 1321594 w 1581150"/>
                  <a:gd name="connsiteY190" fmla="*/ 1381125 h 1431131"/>
                  <a:gd name="connsiteX191" fmla="*/ 1359694 w 1581150"/>
                  <a:gd name="connsiteY191" fmla="*/ 1383506 h 1431131"/>
                  <a:gd name="connsiteX192" fmla="*/ 1376362 w 1581150"/>
                  <a:gd name="connsiteY192" fmla="*/ 1347787 h 1431131"/>
                  <a:gd name="connsiteX193" fmla="*/ 1416844 w 1581150"/>
                  <a:gd name="connsiteY193" fmla="*/ 1328737 h 1431131"/>
                  <a:gd name="connsiteX194" fmla="*/ 1466850 w 1581150"/>
                  <a:gd name="connsiteY194" fmla="*/ 1319212 h 1431131"/>
                  <a:gd name="connsiteX195" fmla="*/ 1473994 w 1581150"/>
                  <a:gd name="connsiteY195" fmla="*/ 1250156 h 1431131"/>
                  <a:gd name="connsiteX196" fmla="*/ 1431131 w 1581150"/>
                  <a:gd name="connsiteY196" fmla="*/ 1200150 h 1431131"/>
                  <a:gd name="connsiteX0" fmla="*/ 1431131 w 1581150"/>
                  <a:gd name="connsiteY0" fmla="*/ 1200150 h 1431131"/>
                  <a:gd name="connsiteX1" fmla="*/ 1450181 w 1581150"/>
                  <a:gd name="connsiteY1" fmla="*/ 1121568 h 1431131"/>
                  <a:gd name="connsiteX2" fmla="*/ 1447800 w 1581150"/>
                  <a:gd name="connsiteY2" fmla="*/ 1100137 h 1431131"/>
                  <a:gd name="connsiteX3" fmla="*/ 1476375 w 1581150"/>
                  <a:gd name="connsiteY3" fmla="*/ 1085850 h 1431131"/>
                  <a:gd name="connsiteX4" fmla="*/ 1478756 w 1581150"/>
                  <a:gd name="connsiteY4" fmla="*/ 1040606 h 1431131"/>
                  <a:gd name="connsiteX5" fmla="*/ 1497806 w 1581150"/>
                  <a:gd name="connsiteY5" fmla="*/ 942975 h 1431131"/>
                  <a:gd name="connsiteX6" fmla="*/ 1414462 w 1581150"/>
                  <a:gd name="connsiteY6" fmla="*/ 928687 h 1431131"/>
                  <a:gd name="connsiteX7" fmla="*/ 1397794 w 1581150"/>
                  <a:gd name="connsiteY7" fmla="*/ 928687 h 1431131"/>
                  <a:gd name="connsiteX8" fmla="*/ 1397794 w 1581150"/>
                  <a:gd name="connsiteY8" fmla="*/ 959643 h 1431131"/>
                  <a:gd name="connsiteX9" fmla="*/ 1383506 w 1581150"/>
                  <a:gd name="connsiteY9" fmla="*/ 957262 h 1431131"/>
                  <a:gd name="connsiteX10" fmla="*/ 1352550 w 1581150"/>
                  <a:gd name="connsiteY10" fmla="*/ 947737 h 1431131"/>
                  <a:gd name="connsiteX11" fmla="*/ 1350169 w 1581150"/>
                  <a:gd name="connsiteY11" fmla="*/ 990600 h 1431131"/>
                  <a:gd name="connsiteX12" fmla="*/ 1350169 w 1581150"/>
                  <a:gd name="connsiteY12" fmla="*/ 1050131 h 1431131"/>
                  <a:gd name="connsiteX13" fmla="*/ 1350169 w 1581150"/>
                  <a:gd name="connsiteY13" fmla="*/ 1050131 h 1431131"/>
                  <a:gd name="connsiteX14" fmla="*/ 1312069 w 1581150"/>
                  <a:gd name="connsiteY14" fmla="*/ 1040606 h 1431131"/>
                  <a:gd name="connsiteX15" fmla="*/ 1295400 w 1581150"/>
                  <a:gd name="connsiteY15" fmla="*/ 1050131 h 1431131"/>
                  <a:gd name="connsiteX16" fmla="*/ 1290637 w 1581150"/>
                  <a:gd name="connsiteY16" fmla="*/ 1073943 h 1431131"/>
                  <a:gd name="connsiteX17" fmla="*/ 1276350 w 1581150"/>
                  <a:gd name="connsiteY17" fmla="*/ 1092993 h 1431131"/>
                  <a:gd name="connsiteX18" fmla="*/ 1250156 w 1581150"/>
                  <a:gd name="connsiteY18" fmla="*/ 1078706 h 1431131"/>
                  <a:gd name="connsiteX19" fmla="*/ 1259681 w 1581150"/>
                  <a:gd name="connsiteY19" fmla="*/ 1062037 h 1431131"/>
                  <a:gd name="connsiteX20" fmla="*/ 1233487 w 1581150"/>
                  <a:gd name="connsiteY20" fmla="*/ 1050131 h 1431131"/>
                  <a:gd name="connsiteX21" fmla="*/ 1235869 w 1581150"/>
                  <a:gd name="connsiteY21" fmla="*/ 990600 h 1431131"/>
                  <a:gd name="connsiteX22" fmla="*/ 1235869 w 1581150"/>
                  <a:gd name="connsiteY22" fmla="*/ 952500 h 1431131"/>
                  <a:gd name="connsiteX23" fmla="*/ 1216819 w 1581150"/>
                  <a:gd name="connsiteY23" fmla="*/ 935831 h 1431131"/>
                  <a:gd name="connsiteX24" fmla="*/ 1247775 w 1581150"/>
                  <a:gd name="connsiteY24" fmla="*/ 900112 h 1431131"/>
                  <a:gd name="connsiteX25" fmla="*/ 1266825 w 1581150"/>
                  <a:gd name="connsiteY25" fmla="*/ 859631 h 1431131"/>
                  <a:gd name="connsiteX26" fmla="*/ 1235869 w 1581150"/>
                  <a:gd name="connsiteY26" fmla="*/ 842962 h 1431131"/>
                  <a:gd name="connsiteX27" fmla="*/ 1207294 w 1581150"/>
                  <a:gd name="connsiteY27" fmla="*/ 826293 h 1431131"/>
                  <a:gd name="connsiteX28" fmla="*/ 1200150 w 1581150"/>
                  <a:gd name="connsiteY28" fmla="*/ 795337 h 1431131"/>
                  <a:gd name="connsiteX29" fmla="*/ 1207294 w 1581150"/>
                  <a:gd name="connsiteY29" fmla="*/ 764381 h 1431131"/>
                  <a:gd name="connsiteX30" fmla="*/ 1204912 w 1581150"/>
                  <a:gd name="connsiteY30" fmla="*/ 728662 h 1431131"/>
                  <a:gd name="connsiteX31" fmla="*/ 1176337 w 1581150"/>
                  <a:gd name="connsiteY31" fmla="*/ 700087 h 1431131"/>
                  <a:gd name="connsiteX32" fmla="*/ 1145381 w 1581150"/>
                  <a:gd name="connsiteY32" fmla="*/ 673893 h 1431131"/>
                  <a:gd name="connsiteX33" fmla="*/ 1112044 w 1581150"/>
                  <a:gd name="connsiteY33" fmla="*/ 661987 h 1431131"/>
                  <a:gd name="connsiteX34" fmla="*/ 1083469 w 1581150"/>
                  <a:gd name="connsiteY34" fmla="*/ 645318 h 1431131"/>
                  <a:gd name="connsiteX35" fmla="*/ 1040606 w 1581150"/>
                  <a:gd name="connsiteY35" fmla="*/ 619125 h 1431131"/>
                  <a:gd name="connsiteX36" fmla="*/ 1038225 w 1581150"/>
                  <a:gd name="connsiteY36" fmla="*/ 600075 h 1431131"/>
                  <a:gd name="connsiteX37" fmla="*/ 1062037 w 1581150"/>
                  <a:gd name="connsiteY37" fmla="*/ 590550 h 1431131"/>
                  <a:gd name="connsiteX38" fmla="*/ 1076325 w 1581150"/>
                  <a:gd name="connsiteY38" fmla="*/ 581025 h 1431131"/>
                  <a:gd name="connsiteX39" fmla="*/ 1104900 w 1581150"/>
                  <a:gd name="connsiteY39" fmla="*/ 573881 h 1431131"/>
                  <a:gd name="connsiteX40" fmla="*/ 1131094 w 1581150"/>
                  <a:gd name="connsiteY40" fmla="*/ 583406 h 1431131"/>
                  <a:gd name="connsiteX41" fmla="*/ 1169194 w 1581150"/>
                  <a:gd name="connsiteY41" fmla="*/ 561975 h 1431131"/>
                  <a:gd name="connsiteX42" fmla="*/ 1219200 w 1581150"/>
                  <a:gd name="connsiteY42" fmla="*/ 557212 h 1431131"/>
                  <a:gd name="connsiteX43" fmla="*/ 1276350 w 1581150"/>
                  <a:gd name="connsiteY43" fmla="*/ 557212 h 1431131"/>
                  <a:gd name="connsiteX44" fmla="*/ 1321594 w 1581150"/>
                  <a:gd name="connsiteY44" fmla="*/ 557212 h 1431131"/>
                  <a:gd name="connsiteX45" fmla="*/ 1338262 w 1581150"/>
                  <a:gd name="connsiteY45" fmla="*/ 561975 h 1431131"/>
                  <a:gd name="connsiteX46" fmla="*/ 1343025 w 1581150"/>
                  <a:gd name="connsiteY46" fmla="*/ 585787 h 1431131"/>
                  <a:gd name="connsiteX47" fmla="*/ 1350169 w 1581150"/>
                  <a:gd name="connsiteY47" fmla="*/ 600075 h 1431131"/>
                  <a:gd name="connsiteX48" fmla="*/ 1364456 w 1581150"/>
                  <a:gd name="connsiteY48" fmla="*/ 581025 h 1431131"/>
                  <a:gd name="connsiteX49" fmla="*/ 1381125 w 1581150"/>
                  <a:gd name="connsiteY49" fmla="*/ 557212 h 1431131"/>
                  <a:gd name="connsiteX50" fmla="*/ 1407319 w 1581150"/>
                  <a:gd name="connsiteY50" fmla="*/ 561975 h 1431131"/>
                  <a:gd name="connsiteX51" fmla="*/ 1423987 w 1581150"/>
                  <a:gd name="connsiteY51" fmla="*/ 554831 h 1431131"/>
                  <a:gd name="connsiteX52" fmla="*/ 1421606 w 1581150"/>
                  <a:gd name="connsiteY52" fmla="*/ 528637 h 1431131"/>
                  <a:gd name="connsiteX53" fmla="*/ 1443037 w 1581150"/>
                  <a:gd name="connsiteY53" fmla="*/ 528637 h 1431131"/>
                  <a:gd name="connsiteX54" fmla="*/ 1473994 w 1581150"/>
                  <a:gd name="connsiteY54" fmla="*/ 545306 h 1431131"/>
                  <a:gd name="connsiteX55" fmla="*/ 1488281 w 1581150"/>
                  <a:gd name="connsiteY55" fmla="*/ 504825 h 1431131"/>
                  <a:gd name="connsiteX56" fmla="*/ 1543050 w 1581150"/>
                  <a:gd name="connsiteY56" fmla="*/ 514350 h 1431131"/>
                  <a:gd name="connsiteX57" fmla="*/ 1571625 w 1581150"/>
                  <a:gd name="connsiteY57" fmla="*/ 511968 h 1431131"/>
                  <a:gd name="connsiteX58" fmla="*/ 1581150 w 1581150"/>
                  <a:gd name="connsiteY58" fmla="*/ 452437 h 1431131"/>
                  <a:gd name="connsiteX59" fmla="*/ 1550194 w 1581150"/>
                  <a:gd name="connsiteY59" fmla="*/ 426243 h 1431131"/>
                  <a:gd name="connsiteX60" fmla="*/ 1531144 w 1581150"/>
                  <a:gd name="connsiteY60" fmla="*/ 376237 h 1431131"/>
                  <a:gd name="connsiteX61" fmla="*/ 1504950 w 1581150"/>
                  <a:gd name="connsiteY61" fmla="*/ 335756 h 1431131"/>
                  <a:gd name="connsiteX62" fmla="*/ 1493044 w 1581150"/>
                  <a:gd name="connsiteY62" fmla="*/ 323850 h 1431131"/>
                  <a:gd name="connsiteX63" fmla="*/ 1440656 w 1581150"/>
                  <a:gd name="connsiteY63" fmla="*/ 335756 h 1431131"/>
                  <a:gd name="connsiteX64" fmla="*/ 1428750 w 1581150"/>
                  <a:gd name="connsiteY64" fmla="*/ 321468 h 1431131"/>
                  <a:gd name="connsiteX65" fmla="*/ 1431131 w 1581150"/>
                  <a:gd name="connsiteY65" fmla="*/ 104775 h 1431131"/>
                  <a:gd name="connsiteX66" fmla="*/ 1333500 w 1581150"/>
                  <a:gd name="connsiteY66" fmla="*/ 100012 h 1431131"/>
                  <a:gd name="connsiteX67" fmla="*/ 1316831 w 1581150"/>
                  <a:gd name="connsiteY67" fmla="*/ 121443 h 1431131"/>
                  <a:gd name="connsiteX68" fmla="*/ 1302544 w 1581150"/>
                  <a:gd name="connsiteY68" fmla="*/ 145256 h 1431131"/>
                  <a:gd name="connsiteX69" fmla="*/ 1304925 w 1581150"/>
                  <a:gd name="connsiteY69" fmla="*/ 178593 h 1431131"/>
                  <a:gd name="connsiteX70" fmla="*/ 1262062 w 1581150"/>
                  <a:gd name="connsiteY70" fmla="*/ 178593 h 1431131"/>
                  <a:gd name="connsiteX71" fmla="*/ 1228725 w 1581150"/>
                  <a:gd name="connsiteY71" fmla="*/ 180975 h 1431131"/>
                  <a:gd name="connsiteX72" fmla="*/ 1178719 w 1581150"/>
                  <a:gd name="connsiteY72" fmla="*/ 150018 h 1431131"/>
                  <a:gd name="connsiteX73" fmla="*/ 1135856 w 1581150"/>
                  <a:gd name="connsiteY73" fmla="*/ 123825 h 1431131"/>
                  <a:gd name="connsiteX74" fmla="*/ 1085850 w 1581150"/>
                  <a:gd name="connsiteY74" fmla="*/ 114300 h 1431131"/>
                  <a:gd name="connsiteX75" fmla="*/ 1054894 w 1581150"/>
                  <a:gd name="connsiteY75" fmla="*/ 111918 h 1431131"/>
                  <a:gd name="connsiteX76" fmla="*/ 1000125 w 1581150"/>
                  <a:gd name="connsiteY76" fmla="*/ 80962 h 1431131"/>
                  <a:gd name="connsiteX77" fmla="*/ 954881 w 1581150"/>
                  <a:gd name="connsiteY77" fmla="*/ 54768 h 1431131"/>
                  <a:gd name="connsiteX78" fmla="*/ 916781 w 1581150"/>
                  <a:gd name="connsiteY78" fmla="*/ 16668 h 1431131"/>
                  <a:gd name="connsiteX79" fmla="*/ 909637 w 1581150"/>
                  <a:gd name="connsiteY79" fmla="*/ 26193 h 1431131"/>
                  <a:gd name="connsiteX80" fmla="*/ 907256 w 1581150"/>
                  <a:gd name="connsiteY80" fmla="*/ 69056 h 1431131"/>
                  <a:gd name="connsiteX81" fmla="*/ 895350 w 1581150"/>
                  <a:gd name="connsiteY81" fmla="*/ 95250 h 1431131"/>
                  <a:gd name="connsiteX82" fmla="*/ 866775 w 1581150"/>
                  <a:gd name="connsiteY82" fmla="*/ 92868 h 1431131"/>
                  <a:gd name="connsiteX83" fmla="*/ 847725 w 1581150"/>
                  <a:gd name="connsiteY83" fmla="*/ 83343 h 1431131"/>
                  <a:gd name="connsiteX84" fmla="*/ 847725 w 1581150"/>
                  <a:gd name="connsiteY84" fmla="*/ 54768 h 1431131"/>
                  <a:gd name="connsiteX85" fmla="*/ 819150 w 1581150"/>
                  <a:gd name="connsiteY85" fmla="*/ 47625 h 1431131"/>
                  <a:gd name="connsiteX86" fmla="*/ 809625 w 1581150"/>
                  <a:gd name="connsiteY86" fmla="*/ 28575 h 1431131"/>
                  <a:gd name="connsiteX87" fmla="*/ 776287 w 1581150"/>
                  <a:gd name="connsiteY87" fmla="*/ 30956 h 1431131"/>
                  <a:gd name="connsiteX88" fmla="*/ 728662 w 1581150"/>
                  <a:gd name="connsiteY88" fmla="*/ 30956 h 1431131"/>
                  <a:gd name="connsiteX89" fmla="*/ 697706 w 1581150"/>
                  <a:gd name="connsiteY89" fmla="*/ 0 h 1431131"/>
                  <a:gd name="connsiteX90" fmla="*/ 676275 w 1581150"/>
                  <a:gd name="connsiteY90" fmla="*/ 4762 h 1431131"/>
                  <a:gd name="connsiteX91" fmla="*/ 657225 w 1581150"/>
                  <a:gd name="connsiteY91" fmla="*/ 57150 h 1431131"/>
                  <a:gd name="connsiteX92" fmla="*/ 616744 w 1581150"/>
                  <a:gd name="connsiteY92" fmla="*/ 100012 h 1431131"/>
                  <a:gd name="connsiteX93" fmla="*/ 573881 w 1581150"/>
                  <a:gd name="connsiteY93" fmla="*/ 126206 h 1431131"/>
                  <a:gd name="connsiteX94" fmla="*/ 538162 w 1581150"/>
                  <a:gd name="connsiteY94" fmla="*/ 138112 h 1431131"/>
                  <a:gd name="connsiteX95" fmla="*/ 523875 w 1581150"/>
                  <a:gd name="connsiteY95" fmla="*/ 159543 h 1431131"/>
                  <a:gd name="connsiteX96" fmla="*/ 492919 w 1581150"/>
                  <a:gd name="connsiteY96" fmla="*/ 202406 h 1431131"/>
                  <a:gd name="connsiteX97" fmla="*/ 431006 w 1581150"/>
                  <a:gd name="connsiteY97" fmla="*/ 247650 h 1431131"/>
                  <a:gd name="connsiteX98" fmla="*/ 411956 w 1581150"/>
                  <a:gd name="connsiteY98" fmla="*/ 285750 h 1431131"/>
                  <a:gd name="connsiteX99" fmla="*/ 435769 w 1581150"/>
                  <a:gd name="connsiteY99" fmla="*/ 335756 h 1431131"/>
                  <a:gd name="connsiteX100" fmla="*/ 464344 w 1581150"/>
                  <a:gd name="connsiteY100" fmla="*/ 383381 h 1431131"/>
                  <a:gd name="connsiteX101" fmla="*/ 440531 w 1581150"/>
                  <a:gd name="connsiteY101" fmla="*/ 435768 h 1431131"/>
                  <a:gd name="connsiteX102" fmla="*/ 416719 w 1581150"/>
                  <a:gd name="connsiteY102" fmla="*/ 471487 h 1431131"/>
                  <a:gd name="connsiteX103" fmla="*/ 409575 w 1581150"/>
                  <a:gd name="connsiteY103" fmla="*/ 502443 h 1431131"/>
                  <a:gd name="connsiteX104" fmla="*/ 409575 w 1581150"/>
                  <a:gd name="connsiteY104" fmla="*/ 502443 h 1431131"/>
                  <a:gd name="connsiteX105" fmla="*/ 345281 w 1581150"/>
                  <a:gd name="connsiteY105" fmla="*/ 476250 h 1431131"/>
                  <a:gd name="connsiteX106" fmla="*/ 295275 w 1581150"/>
                  <a:gd name="connsiteY106" fmla="*/ 454818 h 1431131"/>
                  <a:gd name="connsiteX107" fmla="*/ 276225 w 1581150"/>
                  <a:gd name="connsiteY107" fmla="*/ 459581 h 1431131"/>
                  <a:gd name="connsiteX108" fmla="*/ 252412 w 1581150"/>
                  <a:gd name="connsiteY108" fmla="*/ 485775 h 1431131"/>
                  <a:gd name="connsiteX109" fmla="*/ 238125 w 1581150"/>
                  <a:gd name="connsiteY109" fmla="*/ 483393 h 1431131"/>
                  <a:gd name="connsiteX110" fmla="*/ 238125 w 1581150"/>
                  <a:gd name="connsiteY110" fmla="*/ 452437 h 1431131"/>
                  <a:gd name="connsiteX111" fmla="*/ 235744 w 1581150"/>
                  <a:gd name="connsiteY111" fmla="*/ 426243 h 1431131"/>
                  <a:gd name="connsiteX112" fmla="*/ 200025 w 1581150"/>
                  <a:gd name="connsiteY112" fmla="*/ 404812 h 1431131"/>
                  <a:gd name="connsiteX113" fmla="*/ 185737 w 1581150"/>
                  <a:gd name="connsiteY113" fmla="*/ 381000 h 1431131"/>
                  <a:gd name="connsiteX114" fmla="*/ 140494 w 1581150"/>
                  <a:gd name="connsiteY114" fmla="*/ 347662 h 1431131"/>
                  <a:gd name="connsiteX115" fmla="*/ 119062 w 1581150"/>
                  <a:gd name="connsiteY115" fmla="*/ 350043 h 1431131"/>
                  <a:gd name="connsiteX116" fmla="*/ 119062 w 1581150"/>
                  <a:gd name="connsiteY116" fmla="*/ 390525 h 1431131"/>
                  <a:gd name="connsiteX117" fmla="*/ 107156 w 1581150"/>
                  <a:gd name="connsiteY117" fmla="*/ 414337 h 1431131"/>
                  <a:gd name="connsiteX118" fmla="*/ 83344 w 1581150"/>
                  <a:gd name="connsiteY118" fmla="*/ 416718 h 1431131"/>
                  <a:gd name="connsiteX119" fmla="*/ 71437 w 1581150"/>
                  <a:gd name="connsiteY119" fmla="*/ 421481 h 1431131"/>
                  <a:gd name="connsiteX120" fmla="*/ 78581 w 1581150"/>
                  <a:gd name="connsiteY120" fmla="*/ 454818 h 1431131"/>
                  <a:gd name="connsiteX121" fmla="*/ 88106 w 1581150"/>
                  <a:gd name="connsiteY121" fmla="*/ 476250 h 1431131"/>
                  <a:gd name="connsiteX122" fmla="*/ 135731 w 1581150"/>
                  <a:gd name="connsiteY122" fmla="*/ 535781 h 1431131"/>
                  <a:gd name="connsiteX123" fmla="*/ 161925 w 1581150"/>
                  <a:gd name="connsiteY123" fmla="*/ 561975 h 1431131"/>
                  <a:gd name="connsiteX124" fmla="*/ 195262 w 1581150"/>
                  <a:gd name="connsiteY124" fmla="*/ 545306 h 1431131"/>
                  <a:gd name="connsiteX125" fmla="*/ 214312 w 1581150"/>
                  <a:gd name="connsiteY125" fmla="*/ 542925 h 1431131"/>
                  <a:gd name="connsiteX126" fmla="*/ 238125 w 1581150"/>
                  <a:gd name="connsiteY126" fmla="*/ 585787 h 1431131"/>
                  <a:gd name="connsiteX127" fmla="*/ 228600 w 1581150"/>
                  <a:gd name="connsiteY127" fmla="*/ 602456 h 1431131"/>
                  <a:gd name="connsiteX128" fmla="*/ 250031 w 1581150"/>
                  <a:gd name="connsiteY128" fmla="*/ 635793 h 1431131"/>
                  <a:gd name="connsiteX129" fmla="*/ 238125 w 1581150"/>
                  <a:gd name="connsiteY129" fmla="*/ 659606 h 1431131"/>
                  <a:gd name="connsiteX130" fmla="*/ 211931 w 1581150"/>
                  <a:gd name="connsiteY130" fmla="*/ 681037 h 1431131"/>
                  <a:gd name="connsiteX131" fmla="*/ 183356 w 1581150"/>
                  <a:gd name="connsiteY131" fmla="*/ 695325 h 1431131"/>
                  <a:gd name="connsiteX132" fmla="*/ 164306 w 1581150"/>
                  <a:gd name="connsiteY132" fmla="*/ 695325 h 1431131"/>
                  <a:gd name="connsiteX133" fmla="*/ 135731 w 1581150"/>
                  <a:gd name="connsiteY133" fmla="*/ 678656 h 1431131"/>
                  <a:gd name="connsiteX134" fmla="*/ 104775 w 1581150"/>
                  <a:gd name="connsiteY134" fmla="*/ 671512 h 1431131"/>
                  <a:gd name="connsiteX135" fmla="*/ 73819 w 1581150"/>
                  <a:gd name="connsiteY135" fmla="*/ 671512 h 1431131"/>
                  <a:gd name="connsiteX136" fmla="*/ 69056 w 1581150"/>
                  <a:gd name="connsiteY136" fmla="*/ 742950 h 1431131"/>
                  <a:gd name="connsiteX137" fmla="*/ 0 w 1581150"/>
                  <a:gd name="connsiteY137" fmla="*/ 745331 h 1431131"/>
                  <a:gd name="connsiteX138" fmla="*/ 42862 w 1581150"/>
                  <a:gd name="connsiteY138" fmla="*/ 821531 h 1431131"/>
                  <a:gd name="connsiteX139" fmla="*/ 52387 w 1581150"/>
                  <a:gd name="connsiteY139" fmla="*/ 852487 h 1431131"/>
                  <a:gd name="connsiteX140" fmla="*/ 45244 w 1581150"/>
                  <a:gd name="connsiteY140" fmla="*/ 907255 h 1431131"/>
                  <a:gd name="connsiteX141" fmla="*/ 76200 w 1581150"/>
                  <a:gd name="connsiteY141" fmla="*/ 938212 h 1431131"/>
                  <a:gd name="connsiteX142" fmla="*/ 128587 w 1581150"/>
                  <a:gd name="connsiteY142" fmla="*/ 971550 h 1431131"/>
                  <a:gd name="connsiteX143" fmla="*/ 169069 w 1581150"/>
                  <a:gd name="connsiteY143" fmla="*/ 966787 h 1431131"/>
                  <a:gd name="connsiteX144" fmla="*/ 195262 w 1581150"/>
                  <a:gd name="connsiteY144" fmla="*/ 1023937 h 1431131"/>
                  <a:gd name="connsiteX145" fmla="*/ 185737 w 1581150"/>
                  <a:gd name="connsiteY145" fmla="*/ 1078706 h 1431131"/>
                  <a:gd name="connsiteX146" fmla="*/ 202406 w 1581150"/>
                  <a:gd name="connsiteY146" fmla="*/ 1083468 h 1431131"/>
                  <a:gd name="connsiteX147" fmla="*/ 214312 w 1581150"/>
                  <a:gd name="connsiteY147" fmla="*/ 1116806 h 1431131"/>
                  <a:gd name="connsiteX148" fmla="*/ 230981 w 1581150"/>
                  <a:gd name="connsiteY148" fmla="*/ 1147762 h 1431131"/>
                  <a:gd name="connsiteX149" fmla="*/ 202406 w 1581150"/>
                  <a:gd name="connsiteY149" fmla="*/ 1233487 h 1431131"/>
                  <a:gd name="connsiteX150" fmla="*/ 221456 w 1581150"/>
                  <a:gd name="connsiteY150" fmla="*/ 1276350 h 1431131"/>
                  <a:gd name="connsiteX151" fmla="*/ 259556 w 1581150"/>
                  <a:gd name="connsiteY151" fmla="*/ 1340643 h 1431131"/>
                  <a:gd name="connsiteX152" fmla="*/ 250031 w 1581150"/>
                  <a:gd name="connsiteY152" fmla="*/ 1350168 h 1431131"/>
                  <a:gd name="connsiteX153" fmla="*/ 300037 w 1581150"/>
                  <a:gd name="connsiteY153" fmla="*/ 1407318 h 1431131"/>
                  <a:gd name="connsiteX154" fmla="*/ 340519 w 1581150"/>
                  <a:gd name="connsiteY154" fmla="*/ 1402556 h 1431131"/>
                  <a:gd name="connsiteX155" fmla="*/ 371475 w 1581150"/>
                  <a:gd name="connsiteY155" fmla="*/ 1423987 h 1431131"/>
                  <a:gd name="connsiteX156" fmla="*/ 419100 w 1581150"/>
                  <a:gd name="connsiteY156" fmla="*/ 1414462 h 1431131"/>
                  <a:gd name="connsiteX157" fmla="*/ 445294 w 1581150"/>
                  <a:gd name="connsiteY157" fmla="*/ 1428750 h 1431131"/>
                  <a:gd name="connsiteX158" fmla="*/ 485775 w 1581150"/>
                  <a:gd name="connsiteY158" fmla="*/ 1414462 h 1431131"/>
                  <a:gd name="connsiteX159" fmla="*/ 509587 w 1581150"/>
                  <a:gd name="connsiteY159" fmla="*/ 1402556 h 1431131"/>
                  <a:gd name="connsiteX160" fmla="*/ 540544 w 1581150"/>
                  <a:gd name="connsiteY160" fmla="*/ 1404937 h 1431131"/>
                  <a:gd name="connsiteX161" fmla="*/ 581025 w 1581150"/>
                  <a:gd name="connsiteY161" fmla="*/ 1431131 h 1431131"/>
                  <a:gd name="connsiteX162" fmla="*/ 604837 w 1581150"/>
                  <a:gd name="connsiteY162" fmla="*/ 1428750 h 1431131"/>
                  <a:gd name="connsiteX163" fmla="*/ 607219 w 1581150"/>
                  <a:gd name="connsiteY163" fmla="*/ 1373981 h 1431131"/>
                  <a:gd name="connsiteX164" fmla="*/ 642937 w 1581150"/>
                  <a:gd name="connsiteY164" fmla="*/ 1383506 h 1431131"/>
                  <a:gd name="connsiteX165" fmla="*/ 664369 w 1581150"/>
                  <a:gd name="connsiteY165" fmla="*/ 1373981 h 1431131"/>
                  <a:gd name="connsiteX166" fmla="*/ 700087 w 1581150"/>
                  <a:gd name="connsiteY166" fmla="*/ 1397793 h 1431131"/>
                  <a:gd name="connsiteX167" fmla="*/ 726281 w 1581150"/>
                  <a:gd name="connsiteY167" fmla="*/ 1397793 h 1431131"/>
                  <a:gd name="connsiteX168" fmla="*/ 740569 w 1581150"/>
                  <a:gd name="connsiteY168" fmla="*/ 1381125 h 1431131"/>
                  <a:gd name="connsiteX169" fmla="*/ 752475 w 1581150"/>
                  <a:gd name="connsiteY169" fmla="*/ 1373981 h 1431131"/>
                  <a:gd name="connsiteX170" fmla="*/ 785812 w 1581150"/>
                  <a:gd name="connsiteY170" fmla="*/ 1404937 h 1431131"/>
                  <a:gd name="connsiteX171" fmla="*/ 809625 w 1581150"/>
                  <a:gd name="connsiteY171" fmla="*/ 1397793 h 1431131"/>
                  <a:gd name="connsiteX172" fmla="*/ 847725 w 1581150"/>
                  <a:gd name="connsiteY172" fmla="*/ 1395412 h 1431131"/>
                  <a:gd name="connsiteX173" fmla="*/ 854869 w 1581150"/>
                  <a:gd name="connsiteY173" fmla="*/ 1378743 h 1431131"/>
                  <a:gd name="connsiteX174" fmla="*/ 854869 w 1581150"/>
                  <a:gd name="connsiteY174" fmla="*/ 1352550 h 1431131"/>
                  <a:gd name="connsiteX175" fmla="*/ 904875 w 1581150"/>
                  <a:gd name="connsiteY175" fmla="*/ 1340643 h 1431131"/>
                  <a:gd name="connsiteX176" fmla="*/ 909637 w 1581150"/>
                  <a:gd name="connsiteY176" fmla="*/ 1369218 h 1431131"/>
                  <a:gd name="connsiteX177" fmla="*/ 1004887 w 1581150"/>
                  <a:gd name="connsiteY177" fmla="*/ 1369218 h 1431131"/>
                  <a:gd name="connsiteX178" fmla="*/ 1026319 w 1581150"/>
                  <a:gd name="connsiteY178" fmla="*/ 1352550 h 1431131"/>
                  <a:gd name="connsiteX179" fmla="*/ 1028700 w 1581150"/>
                  <a:gd name="connsiteY179" fmla="*/ 1300162 h 1431131"/>
                  <a:gd name="connsiteX180" fmla="*/ 1085850 w 1581150"/>
                  <a:gd name="connsiteY180" fmla="*/ 1323975 h 1431131"/>
                  <a:gd name="connsiteX181" fmla="*/ 1081087 w 1581150"/>
                  <a:gd name="connsiteY181" fmla="*/ 1352550 h 1431131"/>
                  <a:gd name="connsiteX182" fmla="*/ 1112044 w 1581150"/>
                  <a:gd name="connsiteY182" fmla="*/ 1357312 h 1431131"/>
                  <a:gd name="connsiteX183" fmla="*/ 1133475 w 1581150"/>
                  <a:gd name="connsiteY183" fmla="*/ 1357312 h 1431131"/>
                  <a:gd name="connsiteX184" fmla="*/ 1157287 w 1581150"/>
                  <a:gd name="connsiteY184" fmla="*/ 1345406 h 1431131"/>
                  <a:gd name="connsiteX185" fmla="*/ 1195387 w 1581150"/>
                  <a:gd name="connsiteY185" fmla="*/ 1366837 h 1431131"/>
                  <a:gd name="connsiteX186" fmla="*/ 1216819 w 1581150"/>
                  <a:gd name="connsiteY186" fmla="*/ 1393031 h 1431131"/>
                  <a:gd name="connsiteX187" fmla="*/ 1231106 w 1581150"/>
                  <a:gd name="connsiteY187" fmla="*/ 1340643 h 1431131"/>
                  <a:gd name="connsiteX188" fmla="*/ 1288256 w 1581150"/>
                  <a:gd name="connsiteY188" fmla="*/ 1345406 h 1431131"/>
                  <a:gd name="connsiteX189" fmla="*/ 1288256 w 1581150"/>
                  <a:gd name="connsiteY189" fmla="*/ 1345406 h 1431131"/>
                  <a:gd name="connsiteX190" fmla="*/ 1321594 w 1581150"/>
                  <a:gd name="connsiteY190" fmla="*/ 1381125 h 1431131"/>
                  <a:gd name="connsiteX191" fmla="*/ 1359694 w 1581150"/>
                  <a:gd name="connsiteY191" fmla="*/ 1383506 h 1431131"/>
                  <a:gd name="connsiteX192" fmla="*/ 1376362 w 1581150"/>
                  <a:gd name="connsiteY192" fmla="*/ 1347787 h 1431131"/>
                  <a:gd name="connsiteX193" fmla="*/ 1416844 w 1581150"/>
                  <a:gd name="connsiteY193" fmla="*/ 1328737 h 1431131"/>
                  <a:gd name="connsiteX194" fmla="*/ 1466850 w 1581150"/>
                  <a:gd name="connsiteY194" fmla="*/ 1319212 h 1431131"/>
                  <a:gd name="connsiteX195" fmla="*/ 1473994 w 1581150"/>
                  <a:gd name="connsiteY195" fmla="*/ 1250156 h 1431131"/>
                  <a:gd name="connsiteX196" fmla="*/ 1431131 w 1581150"/>
                  <a:gd name="connsiteY196" fmla="*/ 1200150 h 1431131"/>
                  <a:gd name="connsiteX0" fmla="*/ 1431131 w 1581150"/>
                  <a:gd name="connsiteY0" fmla="*/ 1200150 h 1431131"/>
                  <a:gd name="connsiteX1" fmla="*/ 1450181 w 1581150"/>
                  <a:gd name="connsiteY1" fmla="*/ 1121568 h 1431131"/>
                  <a:gd name="connsiteX2" fmla="*/ 1447800 w 1581150"/>
                  <a:gd name="connsiteY2" fmla="*/ 1100137 h 1431131"/>
                  <a:gd name="connsiteX3" fmla="*/ 1476375 w 1581150"/>
                  <a:gd name="connsiteY3" fmla="*/ 1085850 h 1431131"/>
                  <a:gd name="connsiteX4" fmla="*/ 1478756 w 1581150"/>
                  <a:gd name="connsiteY4" fmla="*/ 1040606 h 1431131"/>
                  <a:gd name="connsiteX5" fmla="*/ 1497806 w 1581150"/>
                  <a:gd name="connsiteY5" fmla="*/ 942975 h 1431131"/>
                  <a:gd name="connsiteX6" fmla="*/ 1414462 w 1581150"/>
                  <a:gd name="connsiteY6" fmla="*/ 928687 h 1431131"/>
                  <a:gd name="connsiteX7" fmla="*/ 1397794 w 1581150"/>
                  <a:gd name="connsiteY7" fmla="*/ 928687 h 1431131"/>
                  <a:gd name="connsiteX8" fmla="*/ 1397794 w 1581150"/>
                  <a:gd name="connsiteY8" fmla="*/ 959643 h 1431131"/>
                  <a:gd name="connsiteX9" fmla="*/ 1383506 w 1581150"/>
                  <a:gd name="connsiteY9" fmla="*/ 957262 h 1431131"/>
                  <a:gd name="connsiteX10" fmla="*/ 1352550 w 1581150"/>
                  <a:gd name="connsiteY10" fmla="*/ 947737 h 1431131"/>
                  <a:gd name="connsiteX11" fmla="*/ 1350169 w 1581150"/>
                  <a:gd name="connsiteY11" fmla="*/ 990600 h 1431131"/>
                  <a:gd name="connsiteX12" fmla="*/ 1350169 w 1581150"/>
                  <a:gd name="connsiteY12" fmla="*/ 1050131 h 1431131"/>
                  <a:gd name="connsiteX13" fmla="*/ 1350169 w 1581150"/>
                  <a:gd name="connsiteY13" fmla="*/ 1050131 h 1431131"/>
                  <a:gd name="connsiteX14" fmla="*/ 1312069 w 1581150"/>
                  <a:gd name="connsiteY14" fmla="*/ 1040606 h 1431131"/>
                  <a:gd name="connsiteX15" fmla="*/ 1295400 w 1581150"/>
                  <a:gd name="connsiteY15" fmla="*/ 1050131 h 1431131"/>
                  <a:gd name="connsiteX16" fmla="*/ 1290637 w 1581150"/>
                  <a:gd name="connsiteY16" fmla="*/ 1073943 h 1431131"/>
                  <a:gd name="connsiteX17" fmla="*/ 1276350 w 1581150"/>
                  <a:gd name="connsiteY17" fmla="*/ 1092993 h 1431131"/>
                  <a:gd name="connsiteX18" fmla="*/ 1250156 w 1581150"/>
                  <a:gd name="connsiteY18" fmla="*/ 1078706 h 1431131"/>
                  <a:gd name="connsiteX19" fmla="*/ 1259681 w 1581150"/>
                  <a:gd name="connsiteY19" fmla="*/ 1062037 h 1431131"/>
                  <a:gd name="connsiteX20" fmla="*/ 1233487 w 1581150"/>
                  <a:gd name="connsiteY20" fmla="*/ 1050131 h 1431131"/>
                  <a:gd name="connsiteX21" fmla="*/ 1235869 w 1581150"/>
                  <a:gd name="connsiteY21" fmla="*/ 990600 h 1431131"/>
                  <a:gd name="connsiteX22" fmla="*/ 1235869 w 1581150"/>
                  <a:gd name="connsiteY22" fmla="*/ 952500 h 1431131"/>
                  <a:gd name="connsiteX23" fmla="*/ 1216819 w 1581150"/>
                  <a:gd name="connsiteY23" fmla="*/ 935831 h 1431131"/>
                  <a:gd name="connsiteX24" fmla="*/ 1247775 w 1581150"/>
                  <a:gd name="connsiteY24" fmla="*/ 900112 h 1431131"/>
                  <a:gd name="connsiteX25" fmla="*/ 1266825 w 1581150"/>
                  <a:gd name="connsiteY25" fmla="*/ 859631 h 1431131"/>
                  <a:gd name="connsiteX26" fmla="*/ 1235869 w 1581150"/>
                  <a:gd name="connsiteY26" fmla="*/ 842962 h 1431131"/>
                  <a:gd name="connsiteX27" fmla="*/ 1207294 w 1581150"/>
                  <a:gd name="connsiteY27" fmla="*/ 826293 h 1431131"/>
                  <a:gd name="connsiteX28" fmla="*/ 1200150 w 1581150"/>
                  <a:gd name="connsiteY28" fmla="*/ 795337 h 1431131"/>
                  <a:gd name="connsiteX29" fmla="*/ 1207294 w 1581150"/>
                  <a:gd name="connsiteY29" fmla="*/ 764381 h 1431131"/>
                  <a:gd name="connsiteX30" fmla="*/ 1204912 w 1581150"/>
                  <a:gd name="connsiteY30" fmla="*/ 728662 h 1431131"/>
                  <a:gd name="connsiteX31" fmla="*/ 1176337 w 1581150"/>
                  <a:gd name="connsiteY31" fmla="*/ 700087 h 1431131"/>
                  <a:gd name="connsiteX32" fmla="*/ 1145381 w 1581150"/>
                  <a:gd name="connsiteY32" fmla="*/ 673893 h 1431131"/>
                  <a:gd name="connsiteX33" fmla="*/ 1112044 w 1581150"/>
                  <a:gd name="connsiteY33" fmla="*/ 661987 h 1431131"/>
                  <a:gd name="connsiteX34" fmla="*/ 1083469 w 1581150"/>
                  <a:gd name="connsiteY34" fmla="*/ 645318 h 1431131"/>
                  <a:gd name="connsiteX35" fmla="*/ 1040606 w 1581150"/>
                  <a:gd name="connsiteY35" fmla="*/ 619125 h 1431131"/>
                  <a:gd name="connsiteX36" fmla="*/ 1038225 w 1581150"/>
                  <a:gd name="connsiteY36" fmla="*/ 600075 h 1431131"/>
                  <a:gd name="connsiteX37" fmla="*/ 1062037 w 1581150"/>
                  <a:gd name="connsiteY37" fmla="*/ 590550 h 1431131"/>
                  <a:gd name="connsiteX38" fmla="*/ 1076325 w 1581150"/>
                  <a:gd name="connsiteY38" fmla="*/ 581025 h 1431131"/>
                  <a:gd name="connsiteX39" fmla="*/ 1104900 w 1581150"/>
                  <a:gd name="connsiteY39" fmla="*/ 573881 h 1431131"/>
                  <a:gd name="connsiteX40" fmla="*/ 1131094 w 1581150"/>
                  <a:gd name="connsiteY40" fmla="*/ 583406 h 1431131"/>
                  <a:gd name="connsiteX41" fmla="*/ 1169194 w 1581150"/>
                  <a:gd name="connsiteY41" fmla="*/ 561975 h 1431131"/>
                  <a:gd name="connsiteX42" fmla="*/ 1219200 w 1581150"/>
                  <a:gd name="connsiteY42" fmla="*/ 557212 h 1431131"/>
                  <a:gd name="connsiteX43" fmla="*/ 1276350 w 1581150"/>
                  <a:gd name="connsiteY43" fmla="*/ 557212 h 1431131"/>
                  <a:gd name="connsiteX44" fmla="*/ 1321594 w 1581150"/>
                  <a:gd name="connsiteY44" fmla="*/ 557212 h 1431131"/>
                  <a:gd name="connsiteX45" fmla="*/ 1338262 w 1581150"/>
                  <a:gd name="connsiteY45" fmla="*/ 561975 h 1431131"/>
                  <a:gd name="connsiteX46" fmla="*/ 1343025 w 1581150"/>
                  <a:gd name="connsiteY46" fmla="*/ 585787 h 1431131"/>
                  <a:gd name="connsiteX47" fmla="*/ 1350169 w 1581150"/>
                  <a:gd name="connsiteY47" fmla="*/ 600075 h 1431131"/>
                  <a:gd name="connsiteX48" fmla="*/ 1364456 w 1581150"/>
                  <a:gd name="connsiteY48" fmla="*/ 581025 h 1431131"/>
                  <a:gd name="connsiteX49" fmla="*/ 1381125 w 1581150"/>
                  <a:gd name="connsiteY49" fmla="*/ 557212 h 1431131"/>
                  <a:gd name="connsiteX50" fmla="*/ 1407319 w 1581150"/>
                  <a:gd name="connsiteY50" fmla="*/ 561975 h 1431131"/>
                  <a:gd name="connsiteX51" fmla="*/ 1423987 w 1581150"/>
                  <a:gd name="connsiteY51" fmla="*/ 554831 h 1431131"/>
                  <a:gd name="connsiteX52" fmla="*/ 1421606 w 1581150"/>
                  <a:gd name="connsiteY52" fmla="*/ 528637 h 1431131"/>
                  <a:gd name="connsiteX53" fmla="*/ 1443037 w 1581150"/>
                  <a:gd name="connsiteY53" fmla="*/ 528637 h 1431131"/>
                  <a:gd name="connsiteX54" fmla="*/ 1473994 w 1581150"/>
                  <a:gd name="connsiteY54" fmla="*/ 545306 h 1431131"/>
                  <a:gd name="connsiteX55" fmla="*/ 1488281 w 1581150"/>
                  <a:gd name="connsiteY55" fmla="*/ 504825 h 1431131"/>
                  <a:gd name="connsiteX56" fmla="*/ 1543050 w 1581150"/>
                  <a:gd name="connsiteY56" fmla="*/ 514350 h 1431131"/>
                  <a:gd name="connsiteX57" fmla="*/ 1571625 w 1581150"/>
                  <a:gd name="connsiteY57" fmla="*/ 511968 h 1431131"/>
                  <a:gd name="connsiteX58" fmla="*/ 1581150 w 1581150"/>
                  <a:gd name="connsiteY58" fmla="*/ 452437 h 1431131"/>
                  <a:gd name="connsiteX59" fmla="*/ 1550194 w 1581150"/>
                  <a:gd name="connsiteY59" fmla="*/ 426243 h 1431131"/>
                  <a:gd name="connsiteX60" fmla="*/ 1531144 w 1581150"/>
                  <a:gd name="connsiteY60" fmla="*/ 376237 h 1431131"/>
                  <a:gd name="connsiteX61" fmla="*/ 1504950 w 1581150"/>
                  <a:gd name="connsiteY61" fmla="*/ 335756 h 1431131"/>
                  <a:gd name="connsiteX62" fmla="*/ 1493044 w 1581150"/>
                  <a:gd name="connsiteY62" fmla="*/ 323850 h 1431131"/>
                  <a:gd name="connsiteX63" fmla="*/ 1440656 w 1581150"/>
                  <a:gd name="connsiteY63" fmla="*/ 335756 h 1431131"/>
                  <a:gd name="connsiteX64" fmla="*/ 1428750 w 1581150"/>
                  <a:gd name="connsiteY64" fmla="*/ 321468 h 1431131"/>
                  <a:gd name="connsiteX65" fmla="*/ 1431131 w 1581150"/>
                  <a:gd name="connsiteY65" fmla="*/ 104775 h 1431131"/>
                  <a:gd name="connsiteX66" fmla="*/ 1333500 w 1581150"/>
                  <a:gd name="connsiteY66" fmla="*/ 100012 h 1431131"/>
                  <a:gd name="connsiteX67" fmla="*/ 1316831 w 1581150"/>
                  <a:gd name="connsiteY67" fmla="*/ 121443 h 1431131"/>
                  <a:gd name="connsiteX68" fmla="*/ 1302544 w 1581150"/>
                  <a:gd name="connsiteY68" fmla="*/ 145256 h 1431131"/>
                  <a:gd name="connsiteX69" fmla="*/ 1304925 w 1581150"/>
                  <a:gd name="connsiteY69" fmla="*/ 178593 h 1431131"/>
                  <a:gd name="connsiteX70" fmla="*/ 1262062 w 1581150"/>
                  <a:gd name="connsiteY70" fmla="*/ 178593 h 1431131"/>
                  <a:gd name="connsiteX71" fmla="*/ 1228725 w 1581150"/>
                  <a:gd name="connsiteY71" fmla="*/ 180975 h 1431131"/>
                  <a:gd name="connsiteX72" fmla="*/ 1178719 w 1581150"/>
                  <a:gd name="connsiteY72" fmla="*/ 150018 h 1431131"/>
                  <a:gd name="connsiteX73" fmla="*/ 1135856 w 1581150"/>
                  <a:gd name="connsiteY73" fmla="*/ 123825 h 1431131"/>
                  <a:gd name="connsiteX74" fmla="*/ 1085850 w 1581150"/>
                  <a:gd name="connsiteY74" fmla="*/ 114300 h 1431131"/>
                  <a:gd name="connsiteX75" fmla="*/ 1054894 w 1581150"/>
                  <a:gd name="connsiteY75" fmla="*/ 111918 h 1431131"/>
                  <a:gd name="connsiteX76" fmla="*/ 1000125 w 1581150"/>
                  <a:gd name="connsiteY76" fmla="*/ 80962 h 1431131"/>
                  <a:gd name="connsiteX77" fmla="*/ 954881 w 1581150"/>
                  <a:gd name="connsiteY77" fmla="*/ 54768 h 1431131"/>
                  <a:gd name="connsiteX78" fmla="*/ 916781 w 1581150"/>
                  <a:gd name="connsiteY78" fmla="*/ 16668 h 1431131"/>
                  <a:gd name="connsiteX79" fmla="*/ 909637 w 1581150"/>
                  <a:gd name="connsiteY79" fmla="*/ 26193 h 1431131"/>
                  <a:gd name="connsiteX80" fmla="*/ 907256 w 1581150"/>
                  <a:gd name="connsiteY80" fmla="*/ 69056 h 1431131"/>
                  <a:gd name="connsiteX81" fmla="*/ 895350 w 1581150"/>
                  <a:gd name="connsiteY81" fmla="*/ 95250 h 1431131"/>
                  <a:gd name="connsiteX82" fmla="*/ 866775 w 1581150"/>
                  <a:gd name="connsiteY82" fmla="*/ 92868 h 1431131"/>
                  <a:gd name="connsiteX83" fmla="*/ 847725 w 1581150"/>
                  <a:gd name="connsiteY83" fmla="*/ 83343 h 1431131"/>
                  <a:gd name="connsiteX84" fmla="*/ 847725 w 1581150"/>
                  <a:gd name="connsiteY84" fmla="*/ 54768 h 1431131"/>
                  <a:gd name="connsiteX85" fmla="*/ 819150 w 1581150"/>
                  <a:gd name="connsiteY85" fmla="*/ 47625 h 1431131"/>
                  <a:gd name="connsiteX86" fmla="*/ 809625 w 1581150"/>
                  <a:gd name="connsiteY86" fmla="*/ 28575 h 1431131"/>
                  <a:gd name="connsiteX87" fmla="*/ 776287 w 1581150"/>
                  <a:gd name="connsiteY87" fmla="*/ 30956 h 1431131"/>
                  <a:gd name="connsiteX88" fmla="*/ 728662 w 1581150"/>
                  <a:gd name="connsiteY88" fmla="*/ 30956 h 1431131"/>
                  <a:gd name="connsiteX89" fmla="*/ 697706 w 1581150"/>
                  <a:gd name="connsiteY89" fmla="*/ 0 h 1431131"/>
                  <a:gd name="connsiteX90" fmla="*/ 676275 w 1581150"/>
                  <a:gd name="connsiteY90" fmla="*/ 4762 h 1431131"/>
                  <a:gd name="connsiteX91" fmla="*/ 657225 w 1581150"/>
                  <a:gd name="connsiteY91" fmla="*/ 57150 h 1431131"/>
                  <a:gd name="connsiteX92" fmla="*/ 616744 w 1581150"/>
                  <a:gd name="connsiteY92" fmla="*/ 100012 h 1431131"/>
                  <a:gd name="connsiteX93" fmla="*/ 573881 w 1581150"/>
                  <a:gd name="connsiteY93" fmla="*/ 126206 h 1431131"/>
                  <a:gd name="connsiteX94" fmla="*/ 538162 w 1581150"/>
                  <a:gd name="connsiteY94" fmla="*/ 138112 h 1431131"/>
                  <a:gd name="connsiteX95" fmla="*/ 523875 w 1581150"/>
                  <a:gd name="connsiteY95" fmla="*/ 159543 h 1431131"/>
                  <a:gd name="connsiteX96" fmla="*/ 492919 w 1581150"/>
                  <a:gd name="connsiteY96" fmla="*/ 202406 h 1431131"/>
                  <a:gd name="connsiteX97" fmla="*/ 431006 w 1581150"/>
                  <a:gd name="connsiteY97" fmla="*/ 247650 h 1431131"/>
                  <a:gd name="connsiteX98" fmla="*/ 411956 w 1581150"/>
                  <a:gd name="connsiteY98" fmla="*/ 285750 h 1431131"/>
                  <a:gd name="connsiteX99" fmla="*/ 435769 w 1581150"/>
                  <a:gd name="connsiteY99" fmla="*/ 335756 h 1431131"/>
                  <a:gd name="connsiteX100" fmla="*/ 464344 w 1581150"/>
                  <a:gd name="connsiteY100" fmla="*/ 383381 h 1431131"/>
                  <a:gd name="connsiteX101" fmla="*/ 440531 w 1581150"/>
                  <a:gd name="connsiteY101" fmla="*/ 435768 h 1431131"/>
                  <a:gd name="connsiteX102" fmla="*/ 416719 w 1581150"/>
                  <a:gd name="connsiteY102" fmla="*/ 471487 h 1431131"/>
                  <a:gd name="connsiteX103" fmla="*/ 409575 w 1581150"/>
                  <a:gd name="connsiteY103" fmla="*/ 502443 h 1431131"/>
                  <a:gd name="connsiteX104" fmla="*/ 409575 w 1581150"/>
                  <a:gd name="connsiteY104" fmla="*/ 502443 h 1431131"/>
                  <a:gd name="connsiteX105" fmla="*/ 345281 w 1581150"/>
                  <a:gd name="connsiteY105" fmla="*/ 476250 h 1431131"/>
                  <a:gd name="connsiteX106" fmla="*/ 295275 w 1581150"/>
                  <a:gd name="connsiteY106" fmla="*/ 454818 h 1431131"/>
                  <a:gd name="connsiteX107" fmla="*/ 276225 w 1581150"/>
                  <a:gd name="connsiteY107" fmla="*/ 459581 h 1431131"/>
                  <a:gd name="connsiteX108" fmla="*/ 252412 w 1581150"/>
                  <a:gd name="connsiteY108" fmla="*/ 485775 h 1431131"/>
                  <a:gd name="connsiteX109" fmla="*/ 238125 w 1581150"/>
                  <a:gd name="connsiteY109" fmla="*/ 483393 h 1431131"/>
                  <a:gd name="connsiteX110" fmla="*/ 238125 w 1581150"/>
                  <a:gd name="connsiteY110" fmla="*/ 452437 h 1431131"/>
                  <a:gd name="connsiteX111" fmla="*/ 235744 w 1581150"/>
                  <a:gd name="connsiteY111" fmla="*/ 426243 h 1431131"/>
                  <a:gd name="connsiteX112" fmla="*/ 200025 w 1581150"/>
                  <a:gd name="connsiteY112" fmla="*/ 404812 h 1431131"/>
                  <a:gd name="connsiteX113" fmla="*/ 185737 w 1581150"/>
                  <a:gd name="connsiteY113" fmla="*/ 381000 h 1431131"/>
                  <a:gd name="connsiteX114" fmla="*/ 140494 w 1581150"/>
                  <a:gd name="connsiteY114" fmla="*/ 347662 h 1431131"/>
                  <a:gd name="connsiteX115" fmla="*/ 119062 w 1581150"/>
                  <a:gd name="connsiteY115" fmla="*/ 350043 h 1431131"/>
                  <a:gd name="connsiteX116" fmla="*/ 119062 w 1581150"/>
                  <a:gd name="connsiteY116" fmla="*/ 390525 h 1431131"/>
                  <a:gd name="connsiteX117" fmla="*/ 107156 w 1581150"/>
                  <a:gd name="connsiteY117" fmla="*/ 414337 h 1431131"/>
                  <a:gd name="connsiteX118" fmla="*/ 83344 w 1581150"/>
                  <a:gd name="connsiteY118" fmla="*/ 416718 h 1431131"/>
                  <a:gd name="connsiteX119" fmla="*/ 71437 w 1581150"/>
                  <a:gd name="connsiteY119" fmla="*/ 421481 h 1431131"/>
                  <a:gd name="connsiteX120" fmla="*/ 78581 w 1581150"/>
                  <a:gd name="connsiteY120" fmla="*/ 454818 h 1431131"/>
                  <a:gd name="connsiteX121" fmla="*/ 88106 w 1581150"/>
                  <a:gd name="connsiteY121" fmla="*/ 476250 h 1431131"/>
                  <a:gd name="connsiteX122" fmla="*/ 135731 w 1581150"/>
                  <a:gd name="connsiteY122" fmla="*/ 535781 h 1431131"/>
                  <a:gd name="connsiteX123" fmla="*/ 161925 w 1581150"/>
                  <a:gd name="connsiteY123" fmla="*/ 561975 h 1431131"/>
                  <a:gd name="connsiteX124" fmla="*/ 195262 w 1581150"/>
                  <a:gd name="connsiteY124" fmla="*/ 545306 h 1431131"/>
                  <a:gd name="connsiteX125" fmla="*/ 214312 w 1581150"/>
                  <a:gd name="connsiteY125" fmla="*/ 542925 h 1431131"/>
                  <a:gd name="connsiteX126" fmla="*/ 238125 w 1581150"/>
                  <a:gd name="connsiteY126" fmla="*/ 585787 h 1431131"/>
                  <a:gd name="connsiteX127" fmla="*/ 228600 w 1581150"/>
                  <a:gd name="connsiteY127" fmla="*/ 602456 h 1431131"/>
                  <a:gd name="connsiteX128" fmla="*/ 250031 w 1581150"/>
                  <a:gd name="connsiteY128" fmla="*/ 635793 h 1431131"/>
                  <a:gd name="connsiteX129" fmla="*/ 238125 w 1581150"/>
                  <a:gd name="connsiteY129" fmla="*/ 659606 h 1431131"/>
                  <a:gd name="connsiteX130" fmla="*/ 211931 w 1581150"/>
                  <a:gd name="connsiteY130" fmla="*/ 681037 h 1431131"/>
                  <a:gd name="connsiteX131" fmla="*/ 183356 w 1581150"/>
                  <a:gd name="connsiteY131" fmla="*/ 695325 h 1431131"/>
                  <a:gd name="connsiteX132" fmla="*/ 164306 w 1581150"/>
                  <a:gd name="connsiteY132" fmla="*/ 695325 h 1431131"/>
                  <a:gd name="connsiteX133" fmla="*/ 135731 w 1581150"/>
                  <a:gd name="connsiteY133" fmla="*/ 678656 h 1431131"/>
                  <a:gd name="connsiteX134" fmla="*/ 104775 w 1581150"/>
                  <a:gd name="connsiteY134" fmla="*/ 671512 h 1431131"/>
                  <a:gd name="connsiteX135" fmla="*/ 73819 w 1581150"/>
                  <a:gd name="connsiteY135" fmla="*/ 671512 h 1431131"/>
                  <a:gd name="connsiteX136" fmla="*/ 69056 w 1581150"/>
                  <a:gd name="connsiteY136" fmla="*/ 742950 h 1431131"/>
                  <a:gd name="connsiteX137" fmla="*/ 0 w 1581150"/>
                  <a:gd name="connsiteY137" fmla="*/ 745331 h 1431131"/>
                  <a:gd name="connsiteX138" fmla="*/ 42862 w 1581150"/>
                  <a:gd name="connsiteY138" fmla="*/ 821531 h 1431131"/>
                  <a:gd name="connsiteX139" fmla="*/ 52387 w 1581150"/>
                  <a:gd name="connsiteY139" fmla="*/ 852487 h 1431131"/>
                  <a:gd name="connsiteX140" fmla="*/ 45244 w 1581150"/>
                  <a:gd name="connsiteY140" fmla="*/ 907255 h 1431131"/>
                  <a:gd name="connsiteX141" fmla="*/ 76200 w 1581150"/>
                  <a:gd name="connsiteY141" fmla="*/ 938212 h 1431131"/>
                  <a:gd name="connsiteX142" fmla="*/ 128587 w 1581150"/>
                  <a:gd name="connsiteY142" fmla="*/ 971550 h 1431131"/>
                  <a:gd name="connsiteX143" fmla="*/ 169069 w 1581150"/>
                  <a:gd name="connsiteY143" fmla="*/ 966787 h 1431131"/>
                  <a:gd name="connsiteX144" fmla="*/ 195262 w 1581150"/>
                  <a:gd name="connsiteY144" fmla="*/ 1023937 h 1431131"/>
                  <a:gd name="connsiteX145" fmla="*/ 185737 w 1581150"/>
                  <a:gd name="connsiteY145" fmla="*/ 1078706 h 1431131"/>
                  <a:gd name="connsiteX146" fmla="*/ 202406 w 1581150"/>
                  <a:gd name="connsiteY146" fmla="*/ 1083468 h 1431131"/>
                  <a:gd name="connsiteX147" fmla="*/ 214312 w 1581150"/>
                  <a:gd name="connsiteY147" fmla="*/ 1116806 h 1431131"/>
                  <a:gd name="connsiteX148" fmla="*/ 230981 w 1581150"/>
                  <a:gd name="connsiteY148" fmla="*/ 1147762 h 1431131"/>
                  <a:gd name="connsiteX149" fmla="*/ 202406 w 1581150"/>
                  <a:gd name="connsiteY149" fmla="*/ 1233487 h 1431131"/>
                  <a:gd name="connsiteX150" fmla="*/ 221456 w 1581150"/>
                  <a:gd name="connsiteY150" fmla="*/ 1276350 h 1431131"/>
                  <a:gd name="connsiteX151" fmla="*/ 259556 w 1581150"/>
                  <a:gd name="connsiteY151" fmla="*/ 1340643 h 1431131"/>
                  <a:gd name="connsiteX152" fmla="*/ 250031 w 1581150"/>
                  <a:gd name="connsiteY152" fmla="*/ 1350168 h 1431131"/>
                  <a:gd name="connsiteX153" fmla="*/ 300037 w 1581150"/>
                  <a:gd name="connsiteY153" fmla="*/ 1407318 h 1431131"/>
                  <a:gd name="connsiteX154" fmla="*/ 340519 w 1581150"/>
                  <a:gd name="connsiteY154" fmla="*/ 1402556 h 1431131"/>
                  <a:gd name="connsiteX155" fmla="*/ 371475 w 1581150"/>
                  <a:gd name="connsiteY155" fmla="*/ 1423987 h 1431131"/>
                  <a:gd name="connsiteX156" fmla="*/ 419100 w 1581150"/>
                  <a:gd name="connsiteY156" fmla="*/ 1414462 h 1431131"/>
                  <a:gd name="connsiteX157" fmla="*/ 445294 w 1581150"/>
                  <a:gd name="connsiteY157" fmla="*/ 1428750 h 1431131"/>
                  <a:gd name="connsiteX158" fmla="*/ 485775 w 1581150"/>
                  <a:gd name="connsiteY158" fmla="*/ 1414462 h 1431131"/>
                  <a:gd name="connsiteX159" fmla="*/ 509587 w 1581150"/>
                  <a:gd name="connsiteY159" fmla="*/ 1402556 h 1431131"/>
                  <a:gd name="connsiteX160" fmla="*/ 540544 w 1581150"/>
                  <a:gd name="connsiteY160" fmla="*/ 1404937 h 1431131"/>
                  <a:gd name="connsiteX161" fmla="*/ 559594 w 1581150"/>
                  <a:gd name="connsiteY161" fmla="*/ 1426368 h 1431131"/>
                  <a:gd name="connsiteX162" fmla="*/ 581025 w 1581150"/>
                  <a:gd name="connsiteY162" fmla="*/ 1431131 h 1431131"/>
                  <a:gd name="connsiteX163" fmla="*/ 604837 w 1581150"/>
                  <a:gd name="connsiteY163" fmla="*/ 1428750 h 1431131"/>
                  <a:gd name="connsiteX164" fmla="*/ 607219 w 1581150"/>
                  <a:gd name="connsiteY164" fmla="*/ 1373981 h 1431131"/>
                  <a:gd name="connsiteX165" fmla="*/ 642937 w 1581150"/>
                  <a:gd name="connsiteY165" fmla="*/ 1383506 h 1431131"/>
                  <a:gd name="connsiteX166" fmla="*/ 664369 w 1581150"/>
                  <a:gd name="connsiteY166" fmla="*/ 1373981 h 1431131"/>
                  <a:gd name="connsiteX167" fmla="*/ 700087 w 1581150"/>
                  <a:gd name="connsiteY167" fmla="*/ 1397793 h 1431131"/>
                  <a:gd name="connsiteX168" fmla="*/ 726281 w 1581150"/>
                  <a:gd name="connsiteY168" fmla="*/ 1397793 h 1431131"/>
                  <a:gd name="connsiteX169" fmla="*/ 740569 w 1581150"/>
                  <a:gd name="connsiteY169" fmla="*/ 1381125 h 1431131"/>
                  <a:gd name="connsiteX170" fmla="*/ 752475 w 1581150"/>
                  <a:gd name="connsiteY170" fmla="*/ 1373981 h 1431131"/>
                  <a:gd name="connsiteX171" fmla="*/ 785812 w 1581150"/>
                  <a:gd name="connsiteY171" fmla="*/ 1404937 h 1431131"/>
                  <a:gd name="connsiteX172" fmla="*/ 809625 w 1581150"/>
                  <a:gd name="connsiteY172" fmla="*/ 1397793 h 1431131"/>
                  <a:gd name="connsiteX173" fmla="*/ 847725 w 1581150"/>
                  <a:gd name="connsiteY173" fmla="*/ 1395412 h 1431131"/>
                  <a:gd name="connsiteX174" fmla="*/ 854869 w 1581150"/>
                  <a:gd name="connsiteY174" fmla="*/ 1378743 h 1431131"/>
                  <a:gd name="connsiteX175" fmla="*/ 854869 w 1581150"/>
                  <a:gd name="connsiteY175" fmla="*/ 1352550 h 1431131"/>
                  <a:gd name="connsiteX176" fmla="*/ 904875 w 1581150"/>
                  <a:gd name="connsiteY176" fmla="*/ 1340643 h 1431131"/>
                  <a:gd name="connsiteX177" fmla="*/ 909637 w 1581150"/>
                  <a:gd name="connsiteY177" fmla="*/ 1369218 h 1431131"/>
                  <a:gd name="connsiteX178" fmla="*/ 1004887 w 1581150"/>
                  <a:gd name="connsiteY178" fmla="*/ 1369218 h 1431131"/>
                  <a:gd name="connsiteX179" fmla="*/ 1026319 w 1581150"/>
                  <a:gd name="connsiteY179" fmla="*/ 1352550 h 1431131"/>
                  <a:gd name="connsiteX180" fmla="*/ 1028700 w 1581150"/>
                  <a:gd name="connsiteY180" fmla="*/ 1300162 h 1431131"/>
                  <a:gd name="connsiteX181" fmla="*/ 1085850 w 1581150"/>
                  <a:gd name="connsiteY181" fmla="*/ 1323975 h 1431131"/>
                  <a:gd name="connsiteX182" fmla="*/ 1081087 w 1581150"/>
                  <a:gd name="connsiteY182" fmla="*/ 1352550 h 1431131"/>
                  <a:gd name="connsiteX183" fmla="*/ 1112044 w 1581150"/>
                  <a:gd name="connsiteY183" fmla="*/ 1357312 h 1431131"/>
                  <a:gd name="connsiteX184" fmla="*/ 1133475 w 1581150"/>
                  <a:gd name="connsiteY184" fmla="*/ 1357312 h 1431131"/>
                  <a:gd name="connsiteX185" fmla="*/ 1157287 w 1581150"/>
                  <a:gd name="connsiteY185" fmla="*/ 1345406 h 1431131"/>
                  <a:gd name="connsiteX186" fmla="*/ 1195387 w 1581150"/>
                  <a:gd name="connsiteY186" fmla="*/ 1366837 h 1431131"/>
                  <a:gd name="connsiteX187" fmla="*/ 1216819 w 1581150"/>
                  <a:gd name="connsiteY187" fmla="*/ 1393031 h 1431131"/>
                  <a:gd name="connsiteX188" fmla="*/ 1231106 w 1581150"/>
                  <a:gd name="connsiteY188" fmla="*/ 1340643 h 1431131"/>
                  <a:gd name="connsiteX189" fmla="*/ 1288256 w 1581150"/>
                  <a:gd name="connsiteY189" fmla="*/ 1345406 h 1431131"/>
                  <a:gd name="connsiteX190" fmla="*/ 1288256 w 1581150"/>
                  <a:gd name="connsiteY190" fmla="*/ 1345406 h 1431131"/>
                  <a:gd name="connsiteX191" fmla="*/ 1321594 w 1581150"/>
                  <a:gd name="connsiteY191" fmla="*/ 1381125 h 1431131"/>
                  <a:gd name="connsiteX192" fmla="*/ 1359694 w 1581150"/>
                  <a:gd name="connsiteY192" fmla="*/ 1383506 h 1431131"/>
                  <a:gd name="connsiteX193" fmla="*/ 1376362 w 1581150"/>
                  <a:gd name="connsiteY193" fmla="*/ 1347787 h 1431131"/>
                  <a:gd name="connsiteX194" fmla="*/ 1416844 w 1581150"/>
                  <a:gd name="connsiteY194" fmla="*/ 1328737 h 1431131"/>
                  <a:gd name="connsiteX195" fmla="*/ 1466850 w 1581150"/>
                  <a:gd name="connsiteY195" fmla="*/ 1319212 h 1431131"/>
                  <a:gd name="connsiteX196" fmla="*/ 1473994 w 1581150"/>
                  <a:gd name="connsiteY196" fmla="*/ 1250156 h 1431131"/>
                  <a:gd name="connsiteX197" fmla="*/ 1431131 w 1581150"/>
                  <a:gd name="connsiteY197" fmla="*/ 1200150 h 1431131"/>
                  <a:gd name="connsiteX0" fmla="*/ 1431131 w 1581150"/>
                  <a:gd name="connsiteY0" fmla="*/ 1200150 h 1431131"/>
                  <a:gd name="connsiteX1" fmla="*/ 1450181 w 1581150"/>
                  <a:gd name="connsiteY1" fmla="*/ 1121568 h 1431131"/>
                  <a:gd name="connsiteX2" fmla="*/ 1447800 w 1581150"/>
                  <a:gd name="connsiteY2" fmla="*/ 1100137 h 1431131"/>
                  <a:gd name="connsiteX3" fmla="*/ 1476375 w 1581150"/>
                  <a:gd name="connsiteY3" fmla="*/ 1085850 h 1431131"/>
                  <a:gd name="connsiteX4" fmla="*/ 1478756 w 1581150"/>
                  <a:gd name="connsiteY4" fmla="*/ 1040606 h 1431131"/>
                  <a:gd name="connsiteX5" fmla="*/ 1497806 w 1581150"/>
                  <a:gd name="connsiteY5" fmla="*/ 942975 h 1431131"/>
                  <a:gd name="connsiteX6" fmla="*/ 1414462 w 1581150"/>
                  <a:gd name="connsiteY6" fmla="*/ 928687 h 1431131"/>
                  <a:gd name="connsiteX7" fmla="*/ 1397794 w 1581150"/>
                  <a:gd name="connsiteY7" fmla="*/ 928687 h 1431131"/>
                  <a:gd name="connsiteX8" fmla="*/ 1397794 w 1581150"/>
                  <a:gd name="connsiteY8" fmla="*/ 959643 h 1431131"/>
                  <a:gd name="connsiteX9" fmla="*/ 1383506 w 1581150"/>
                  <a:gd name="connsiteY9" fmla="*/ 957262 h 1431131"/>
                  <a:gd name="connsiteX10" fmla="*/ 1352550 w 1581150"/>
                  <a:gd name="connsiteY10" fmla="*/ 947737 h 1431131"/>
                  <a:gd name="connsiteX11" fmla="*/ 1350169 w 1581150"/>
                  <a:gd name="connsiteY11" fmla="*/ 990600 h 1431131"/>
                  <a:gd name="connsiteX12" fmla="*/ 1350169 w 1581150"/>
                  <a:gd name="connsiteY12" fmla="*/ 1050131 h 1431131"/>
                  <a:gd name="connsiteX13" fmla="*/ 1350169 w 1581150"/>
                  <a:gd name="connsiteY13" fmla="*/ 1050131 h 1431131"/>
                  <a:gd name="connsiteX14" fmla="*/ 1312069 w 1581150"/>
                  <a:gd name="connsiteY14" fmla="*/ 1040606 h 1431131"/>
                  <a:gd name="connsiteX15" fmla="*/ 1295400 w 1581150"/>
                  <a:gd name="connsiteY15" fmla="*/ 1050131 h 1431131"/>
                  <a:gd name="connsiteX16" fmla="*/ 1290637 w 1581150"/>
                  <a:gd name="connsiteY16" fmla="*/ 1073943 h 1431131"/>
                  <a:gd name="connsiteX17" fmla="*/ 1276350 w 1581150"/>
                  <a:gd name="connsiteY17" fmla="*/ 1092993 h 1431131"/>
                  <a:gd name="connsiteX18" fmla="*/ 1250156 w 1581150"/>
                  <a:gd name="connsiteY18" fmla="*/ 1078706 h 1431131"/>
                  <a:gd name="connsiteX19" fmla="*/ 1259681 w 1581150"/>
                  <a:gd name="connsiteY19" fmla="*/ 1062037 h 1431131"/>
                  <a:gd name="connsiteX20" fmla="*/ 1233487 w 1581150"/>
                  <a:gd name="connsiteY20" fmla="*/ 1050131 h 1431131"/>
                  <a:gd name="connsiteX21" fmla="*/ 1235869 w 1581150"/>
                  <a:gd name="connsiteY21" fmla="*/ 990600 h 1431131"/>
                  <a:gd name="connsiteX22" fmla="*/ 1235869 w 1581150"/>
                  <a:gd name="connsiteY22" fmla="*/ 952500 h 1431131"/>
                  <a:gd name="connsiteX23" fmla="*/ 1216819 w 1581150"/>
                  <a:gd name="connsiteY23" fmla="*/ 935831 h 1431131"/>
                  <a:gd name="connsiteX24" fmla="*/ 1247775 w 1581150"/>
                  <a:gd name="connsiteY24" fmla="*/ 900112 h 1431131"/>
                  <a:gd name="connsiteX25" fmla="*/ 1266825 w 1581150"/>
                  <a:gd name="connsiteY25" fmla="*/ 859631 h 1431131"/>
                  <a:gd name="connsiteX26" fmla="*/ 1235869 w 1581150"/>
                  <a:gd name="connsiteY26" fmla="*/ 842962 h 1431131"/>
                  <a:gd name="connsiteX27" fmla="*/ 1207294 w 1581150"/>
                  <a:gd name="connsiteY27" fmla="*/ 826293 h 1431131"/>
                  <a:gd name="connsiteX28" fmla="*/ 1200150 w 1581150"/>
                  <a:gd name="connsiteY28" fmla="*/ 795337 h 1431131"/>
                  <a:gd name="connsiteX29" fmla="*/ 1207294 w 1581150"/>
                  <a:gd name="connsiteY29" fmla="*/ 764381 h 1431131"/>
                  <a:gd name="connsiteX30" fmla="*/ 1204912 w 1581150"/>
                  <a:gd name="connsiteY30" fmla="*/ 728662 h 1431131"/>
                  <a:gd name="connsiteX31" fmla="*/ 1176337 w 1581150"/>
                  <a:gd name="connsiteY31" fmla="*/ 700087 h 1431131"/>
                  <a:gd name="connsiteX32" fmla="*/ 1145381 w 1581150"/>
                  <a:gd name="connsiteY32" fmla="*/ 673893 h 1431131"/>
                  <a:gd name="connsiteX33" fmla="*/ 1112044 w 1581150"/>
                  <a:gd name="connsiteY33" fmla="*/ 661987 h 1431131"/>
                  <a:gd name="connsiteX34" fmla="*/ 1083469 w 1581150"/>
                  <a:gd name="connsiteY34" fmla="*/ 645318 h 1431131"/>
                  <a:gd name="connsiteX35" fmla="*/ 1040606 w 1581150"/>
                  <a:gd name="connsiteY35" fmla="*/ 619125 h 1431131"/>
                  <a:gd name="connsiteX36" fmla="*/ 1038225 w 1581150"/>
                  <a:gd name="connsiteY36" fmla="*/ 600075 h 1431131"/>
                  <a:gd name="connsiteX37" fmla="*/ 1062037 w 1581150"/>
                  <a:gd name="connsiteY37" fmla="*/ 590550 h 1431131"/>
                  <a:gd name="connsiteX38" fmla="*/ 1076325 w 1581150"/>
                  <a:gd name="connsiteY38" fmla="*/ 581025 h 1431131"/>
                  <a:gd name="connsiteX39" fmla="*/ 1104900 w 1581150"/>
                  <a:gd name="connsiteY39" fmla="*/ 573881 h 1431131"/>
                  <a:gd name="connsiteX40" fmla="*/ 1131094 w 1581150"/>
                  <a:gd name="connsiteY40" fmla="*/ 583406 h 1431131"/>
                  <a:gd name="connsiteX41" fmla="*/ 1169194 w 1581150"/>
                  <a:gd name="connsiteY41" fmla="*/ 561975 h 1431131"/>
                  <a:gd name="connsiteX42" fmla="*/ 1219200 w 1581150"/>
                  <a:gd name="connsiteY42" fmla="*/ 557212 h 1431131"/>
                  <a:gd name="connsiteX43" fmla="*/ 1276350 w 1581150"/>
                  <a:gd name="connsiteY43" fmla="*/ 557212 h 1431131"/>
                  <a:gd name="connsiteX44" fmla="*/ 1321594 w 1581150"/>
                  <a:gd name="connsiteY44" fmla="*/ 557212 h 1431131"/>
                  <a:gd name="connsiteX45" fmla="*/ 1338262 w 1581150"/>
                  <a:gd name="connsiteY45" fmla="*/ 561975 h 1431131"/>
                  <a:gd name="connsiteX46" fmla="*/ 1343025 w 1581150"/>
                  <a:gd name="connsiteY46" fmla="*/ 585787 h 1431131"/>
                  <a:gd name="connsiteX47" fmla="*/ 1350169 w 1581150"/>
                  <a:gd name="connsiteY47" fmla="*/ 600075 h 1431131"/>
                  <a:gd name="connsiteX48" fmla="*/ 1364456 w 1581150"/>
                  <a:gd name="connsiteY48" fmla="*/ 581025 h 1431131"/>
                  <a:gd name="connsiteX49" fmla="*/ 1381125 w 1581150"/>
                  <a:gd name="connsiteY49" fmla="*/ 557212 h 1431131"/>
                  <a:gd name="connsiteX50" fmla="*/ 1407319 w 1581150"/>
                  <a:gd name="connsiteY50" fmla="*/ 561975 h 1431131"/>
                  <a:gd name="connsiteX51" fmla="*/ 1423987 w 1581150"/>
                  <a:gd name="connsiteY51" fmla="*/ 554831 h 1431131"/>
                  <a:gd name="connsiteX52" fmla="*/ 1421606 w 1581150"/>
                  <a:gd name="connsiteY52" fmla="*/ 528637 h 1431131"/>
                  <a:gd name="connsiteX53" fmla="*/ 1443037 w 1581150"/>
                  <a:gd name="connsiteY53" fmla="*/ 528637 h 1431131"/>
                  <a:gd name="connsiteX54" fmla="*/ 1473994 w 1581150"/>
                  <a:gd name="connsiteY54" fmla="*/ 545306 h 1431131"/>
                  <a:gd name="connsiteX55" fmla="*/ 1488281 w 1581150"/>
                  <a:gd name="connsiteY55" fmla="*/ 504825 h 1431131"/>
                  <a:gd name="connsiteX56" fmla="*/ 1543050 w 1581150"/>
                  <a:gd name="connsiteY56" fmla="*/ 514350 h 1431131"/>
                  <a:gd name="connsiteX57" fmla="*/ 1571625 w 1581150"/>
                  <a:gd name="connsiteY57" fmla="*/ 511968 h 1431131"/>
                  <a:gd name="connsiteX58" fmla="*/ 1581150 w 1581150"/>
                  <a:gd name="connsiteY58" fmla="*/ 452437 h 1431131"/>
                  <a:gd name="connsiteX59" fmla="*/ 1550194 w 1581150"/>
                  <a:gd name="connsiteY59" fmla="*/ 426243 h 1431131"/>
                  <a:gd name="connsiteX60" fmla="*/ 1531144 w 1581150"/>
                  <a:gd name="connsiteY60" fmla="*/ 376237 h 1431131"/>
                  <a:gd name="connsiteX61" fmla="*/ 1504950 w 1581150"/>
                  <a:gd name="connsiteY61" fmla="*/ 335756 h 1431131"/>
                  <a:gd name="connsiteX62" fmla="*/ 1493044 w 1581150"/>
                  <a:gd name="connsiteY62" fmla="*/ 323850 h 1431131"/>
                  <a:gd name="connsiteX63" fmla="*/ 1440656 w 1581150"/>
                  <a:gd name="connsiteY63" fmla="*/ 335756 h 1431131"/>
                  <a:gd name="connsiteX64" fmla="*/ 1428750 w 1581150"/>
                  <a:gd name="connsiteY64" fmla="*/ 321468 h 1431131"/>
                  <a:gd name="connsiteX65" fmla="*/ 1431131 w 1581150"/>
                  <a:gd name="connsiteY65" fmla="*/ 104775 h 1431131"/>
                  <a:gd name="connsiteX66" fmla="*/ 1333500 w 1581150"/>
                  <a:gd name="connsiteY66" fmla="*/ 100012 h 1431131"/>
                  <a:gd name="connsiteX67" fmla="*/ 1316831 w 1581150"/>
                  <a:gd name="connsiteY67" fmla="*/ 121443 h 1431131"/>
                  <a:gd name="connsiteX68" fmla="*/ 1302544 w 1581150"/>
                  <a:gd name="connsiteY68" fmla="*/ 145256 h 1431131"/>
                  <a:gd name="connsiteX69" fmla="*/ 1304925 w 1581150"/>
                  <a:gd name="connsiteY69" fmla="*/ 178593 h 1431131"/>
                  <a:gd name="connsiteX70" fmla="*/ 1262062 w 1581150"/>
                  <a:gd name="connsiteY70" fmla="*/ 178593 h 1431131"/>
                  <a:gd name="connsiteX71" fmla="*/ 1228725 w 1581150"/>
                  <a:gd name="connsiteY71" fmla="*/ 180975 h 1431131"/>
                  <a:gd name="connsiteX72" fmla="*/ 1178719 w 1581150"/>
                  <a:gd name="connsiteY72" fmla="*/ 150018 h 1431131"/>
                  <a:gd name="connsiteX73" fmla="*/ 1135856 w 1581150"/>
                  <a:gd name="connsiteY73" fmla="*/ 123825 h 1431131"/>
                  <a:gd name="connsiteX74" fmla="*/ 1085850 w 1581150"/>
                  <a:gd name="connsiteY74" fmla="*/ 114300 h 1431131"/>
                  <a:gd name="connsiteX75" fmla="*/ 1054894 w 1581150"/>
                  <a:gd name="connsiteY75" fmla="*/ 111918 h 1431131"/>
                  <a:gd name="connsiteX76" fmla="*/ 1000125 w 1581150"/>
                  <a:gd name="connsiteY76" fmla="*/ 80962 h 1431131"/>
                  <a:gd name="connsiteX77" fmla="*/ 954881 w 1581150"/>
                  <a:gd name="connsiteY77" fmla="*/ 54768 h 1431131"/>
                  <a:gd name="connsiteX78" fmla="*/ 916781 w 1581150"/>
                  <a:gd name="connsiteY78" fmla="*/ 16668 h 1431131"/>
                  <a:gd name="connsiteX79" fmla="*/ 909637 w 1581150"/>
                  <a:gd name="connsiteY79" fmla="*/ 26193 h 1431131"/>
                  <a:gd name="connsiteX80" fmla="*/ 907256 w 1581150"/>
                  <a:gd name="connsiteY80" fmla="*/ 69056 h 1431131"/>
                  <a:gd name="connsiteX81" fmla="*/ 895350 w 1581150"/>
                  <a:gd name="connsiteY81" fmla="*/ 95250 h 1431131"/>
                  <a:gd name="connsiteX82" fmla="*/ 866775 w 1581150"/>
                  <a:gd name="connsiteY82" fmla="*/ 92868 h 1431131"/>
                  <a:gd name="connsiteX83" fmla="*/ 847725 w 1581150"/>
                  <a:gd name="connsiteY83" fmla="*/ 83343 h 1431131"/>
                  <a:gd name="connsiteX84" fmla="*/ 847725 w 1581150"/>
                  <a:gd name="connsiteY84" fmla="*/ 54768 h 1431131"/>
                  <a:gd name="connsiteX85" fmla="*/ 819150 w 1581150"/>
                  <a:gd name="connsiteY85" fmla="*/ 47625 h 1431131"/>
                  <a:gd name="connsiteX86" fmla="*/ 809625 w 1581150"/>
                  <a:gd name="connsiteY86" fmla="*/ 28575 h 1431131"/>
                  <a:gd name="connsiteX87" fmla="*/ 776287 w 1581150"/>
                  <a:gd name="connsiteY87" fmla="*/ 30956 h 1431131"/>
                  <a:gd name="connsiteX88" fmla="*/ 728662 w 1581150"/>
                  <a:gd name="connsiteY88" fmla="*/ 30956 h 1431131"/>
                  <a:gd name="connsiteX89" fmla="*/ 697706 w 1581150"/>
                  <a:gd name="connsiteY89" fmla="*/ 0 h 1431131"/>
                  <a:gd name="connsiteX90" fmla="*/ 676275 w 1581150"/>
                  <a:gd name="connsiteY90" fmla="*/ 4762 h 1431131"/>
                  <a:gd name="connsiteX91" fmla="*/ 657225 w 1581150"/>
                  <a:gd name="connsiteY91" fmla="*/ 57150 h 1431131"/>
                  <a:gd name="connsiteX92" fmla="*/ 616744 w 1581150"/>
                  <a:gd name="connsiteY92" fmla="*/ 100012 h 1431131"/>
                  <a:gd name="connsiteX93" fmla="*/ 573881 w 1581150"/>
                  <a:gd name="connsiteY93" fmla="*/ 126206 h 1431131"/>
                  <a:gd name="connsiteX94" fmla="*/ 538162 w 1581150"/>
                  <a:gd name="connsiteY94" fmla="*/ 138112 h 1431131"/>
                  <a:gd name="connsiteX95" fmla="*/ 523875 w 1581150"/>
                  <a:gd name="connsiteY95" fmla="*/ 159543 h 1431131"/>
                  <a:gd name="connsiteX96" fmla="*/ 492919 w 1581150"/>
                  <a:gd name="connsiteY96" fmla="*/ 202406 h 1431131"/>
                  <a:gd name="connsiteX97" fmla="*/ 431006 w 1581150"/>
                  <a:gd name="connsiteY97" fmla="*/ 247650 h 1431131"/>
                  <a:gd name="connsiteX98" fmla="*/ 411956 w 1581150"/>
                  <a:gd name="connsiteY98" fmla="*/ 285750 h 1431131"/>
                  <a:gd name="connsiteX99" fmla="*/ 435769 w 1581150"/>
                  <a:gd name="connsiteY99" fmla="*/ 335756 h 1431131"/>
                  <a:gd name="connsiteX100" fmla="*/ 464344 w 1581150"/>
                  <a:gd name="connsiteY100" fmla="*/ 383381 h 1431131"/>
                  <a:gd name="connsiteX101" fmla="*/ 440531 w 1581150"/>
                  <a:gd name="connsiteY101" fmla="*/ 435768 h 1431131"/>
                  <a:gd name="connsiteX102" fmla="*/ 416719 w 1581150"/>
                  <a:gd name="connsiteY102" fmla="*/ 471487 h 1431131"/>
                  <a:gd name="connsiteX103" fmla="*/ 409575 w 1581150"/>
                  <a:gd name="connsiteY103" fmla="*/ 502443 h 1431131"/>
                  <a:gd name="connsiteX104" fmla="*/ 409575 w 1581150"/>
                  <a:gd name="connsiteY104" fmla="*/ 502443 h 1431131"/>
                  <a:gd name="connsiteX105" fmla="*/ 345281 w 1581150"/>
                  <a:gd name="connsiteY105" fmla="*/ 476250 h 1431131"/>
                  <a:gd name="connsiteX106" fmla="*/ 295275 w 1581150"/>
                  <a:gd name="connsiteY106" fmla="*/ 454818 h 1431131"/>
                  <a:gd name="connsiteX107" fmla="*/ 276225 w 1581150"/>
                  <a:gd name="connsiteY107" fmla="*/ 459581 h 1431131"/>
                  <a:gd name="connsiteX108" fmla="*/ 252412 w 1581150"/>
                  <a:gd name="connsiteY108" fmla="*/ 485775 h 1431131"/>
                  <a:gd name="connsiteX109" fmla="*/ 238125 w 1581150"/>
                  <a:gd name="connsiteY109" fmla="*/ 483393 h 1431131"/>
                  <a:gd name="connsiteX110" fmla="*/ 238125 w 1581150"/>
                  <a:gd name="connsiteY110" fmla="*/ 452437 h 1431131"/>
                  <a:gd name="connsiteX111" fmla="*/ 235744 w 1581150"/>
                  <a:gd name="connsiteY111" fmla="*/ 426243 h 1431131"/>
                  <a:gd name="connsiteX112" fmla="*/ 200025 w 1581150"/>
                  <a:gd name="connsiteY112" fmla="*/ 404812 h 1431131"/>
                  <a:gd name="connsiteX113" fmla="*/ 185737 w 1581150"/>
                  <a:gd name="connsiteY113" fmla="*/ 381000 h 1431131"/>
                  <a:gd name="connsiteX114" fmla="*/ 140494 w 1581150"/>
                  <a:gd name="connsiteY114" fmla="*/ 347662 h 1431131"/>
                  <a:gd name="connsiteX115" fmla="*/ 119062 w 1581150"/>
                  <a:gd name="connsiteY115" fmla="*/ 350043 h 1431131"/>
                  <a:gd name="connsiteX116" fmla="*/ 119062 w 1581150"/>
                  <a:gd name="connsiteY116" fmla="*/ 390525 h 1431131"/>
                  <a:gd name="connsiteX117" fmla="*/ 107156 w 1581150"/>
                  <a:gd name="connsiteY117" fmla="*/ 414337 h 1431131"/>
                  <a:gd name="connsiteX118" fmla="*/ 83344 w 1581150"/>
                  <a:gd name="connsiteY118" fmla="*/ 416718 h 1431131"/>
                  <a:gd name="connsiteX119" fmla="*/ 71437 w 1581150"/>
                  <a:gd name="connsiteY119" fmla="*/ 421481 h 1431131"/>
                  <a:gd name="connsiteX120" fmla="*/ 78581 w 1581150"/>
                  <a:gd name="connsiteY120" fmla="*/ 454818 h 1431131"/>
                  <a:gd name="connsiteX121" fmla="*/ 88106 w 1581150"/>
                  <a:gd name="connsiteY121" fmla="*/ 476250 h 1431131"/>
                  <a:gd name="connsiteX122" fmla="*/ 135731 w 1581150"/>
                  <a:gd name="connsiteY122" fmla="*/ 535781 h 1431131"/>
                  <a:gd name="connsiteX123" fmla="*/ 161925 w 1581150"/>
                  <a:gd name="connsiteY123" fmla="*/ 561975 h 1431131"/>
                  <a:gd name="connsiteX124" fmla="*/ 195262 w 1581150"/>
                  <a:gd name="connsiteY124" fmla="*/ 545306 h 1431131"/>
                  <a:gd name="connsiteX125" fmla="*/ 214312 w 1581150"/>
                  <a:gd name="connsiteY125" fmla="*/ 542925 h 1431131"/>
                  <a:gd name="connsiteX126" fmla="*/ 238125 w 1581150"/>
                  <a:gd name="connsiteY126" fmla="*/ 585787 h 1431131"/>
                  <a:gd name="connsiteX127" fmla="*/ 228600 w 1581150"/>
                  <a:gd name="connsiteY127" fmla="*/ 602456 h 1431131"/>
                  <a:gd name="connsiteX128" fmla="*/ 250031 w 1581150"/>
                  <a:gd name="connsiteY128" fmla="*/ 635793 h 1431131"/>
                  <a:gd name="connsiteX129" fmla="*/ 238125 w 1581150"/>
                  <a:gd name="connsiteY129" fmla="*/ 659606 h 1431131"/>
                  <a:gd name="connsiteX130" fmla="*/ 211931 w 1581150"/>
                  <a:gd name="connsiteY130" fmla="*/ 681037 h 1431131"/>
                  <a:gd name="connsiteX131" fmla="*/ 183356 w 1581150"/>
                  <a:gd name="connsiteY131" fmla="*/ 695325 h 1431131"/>
                  <a:gd name="connsiteX132" fmla="*/ 164306 w 1581150"/>
                  <a:gd name="connsiteY132" fmla="*/ 695325 h 1431131"/>
                  <a:gd name="connsiteX133" fmla="*/ 135731 w 1581150"/>
                  <a:gd name="connsiteY133" fmla="*/ 678656 h 1431131"/>
                  <a:gd name="connsiteX134" fmla="*/ 104775 w 1581150"/>
                  <a:gd name="connsiteY134" fmla="*/ 671512 h 1431131"/>
                  <a:gd name="connsiteX135" fmla="*/ 73819 w 1581150"/>
                  <a:gd name="connsiteY135" fmla="*/ 671512 h 1431131"/>
                  <a:gd name="connsiteX136" fmla="*/ 69056 w 1581150"/>
                  <a:gd name="connsiteY136" fmla="*/ 742950 h 1431131"/>
                  <a:gd name="connsiteX137" fmla="*/ 0 w 1581150"/>
                  <a:gd name="connsiteY137" fmla="*/ 745331 h 1431131"/>
                  <a:gd name="connsiteX138" fmla="*/ 42862 w 1581150"/>
                  <a:gd name="connsiteY138" fmla="*/ 821531 h 1431131"/>
                  <a:gd name="connsiteX139" fmla="*/ 52387 w 1581150"/>
                  <a:gd name="connsiteY139" fmla="*/ 852487 h 1431131"/>
                  <a:gd name="connsiteX140" fmla="*/ 45244 w 1581150"/>
                  <a:gd name="connsiteY140" fmla="*/ 907255 h 1431131"/>
                  <a:gd name="connsiteX141" fmla="*/ 76200 w 1581150"/>
                  <a:gd name="connsiteY141" fmla="*/ 938212 h 1431131"/>
                  <a:gd name="connsiteX142" fmla="*/ 128587 w 1581150"/>
                  <a:gd name="connsiteY142" fmla="*/ 971550 h 1431131"/>
                  <a:gd name="connsiteX143" fmla="*/ 169069 w 1581150"/>
                  <a:gd name="connsiteY143" fmla="*/ 966787 h 1431131"/>
                  <a:gd name="connsiteX144" fmla="*/ 195262 w 1581150"/>
                  <a:gd name="connsiteY144" fmla="*/ 1023937 h 1431131"/>
                  <a:gd name="connsiteX145" fmla="*/ 185737 w 1581150"/>
                  <a:gd name="connsiteY145" fmla="*/ 1078706 h 1431131"/>
                  <a:gd name="connsiteX146" fmla="*/ 202406 w 1581150"/>
                  <a:gd name="connsiteY146" fmla="*/ 1083468 h 1431131"/>
                  <a:gd name="connsiteX147" fmla="*/ 214312 w 1581150"/>
                  <a:gd name="connsiteY147" fmla="*/ 1116806 h 1431131"/>
                  <a:gd name="connsiteX148" fmla="*/ 230981 w 1581150"/>
                  <a:gd name="connsiteY148" fmla="*/ 1147762 h 1431131"/>
                  <a:gd name="connsiteX149" fmla="*/ 202406 w 1581150"/>
                  <a:gd name="connsiteY149" fmla="*/ 1233487 h 1431131"/>
                  <a:gd name="connsiteX150" fmla="*/ 221456 w 1581150"/>
                  <a:gd name="connsiteY150" fmla="*/ 1276350 h 1431131"/>
                  <a:gd name="connsiteX151" fmla="*/ 259556 w 1581150"/>
                  <a:gd name="connsiteY151" fmla="*/ 1340643 h 1431131"/>
                  <a:gd name="connsiteX152" fmla="*/ 250031 w 1581150"/>
                  <a:gd name="connsiteY152" fmla="*/ 1350168 h 1431131"/>
                  <a:gd name="connsiteX153" fmla="*/ 300037 w 1581150"/>
                  <a:gd name="connsiteY153" fmla="*/ 1407318 h 1431131"/>
                  <a:gd name="connsiteX154" fmla="*/ 340519 w 1581150"/>
                  <a:gd name="connsiteY154" fmla="*/ 1402556 h 1431131"/>
                  <a:gd name="connsiteX155" fmla="*/ 371475 w 1581150"/>
                  <a:gd name="connsiteY155" fmla="*/ 1423987 h 1431131"/>
                  <a:gd name="connsiteX156" fmla="*/ 419100 w 1581150"/>
                  <a:gd name="connsiteY156" fmla="*/ 1414462 h 1431131"/>
                  <a:gd name="connsiteX157" fmla="*/ 445294 w 1581150"/>
                  <a:gd name="connsiteY157" fmla="*/ 1428750 h 1431131"/>
                  <a:gd name="connsiteX158" fmla="*/ 485775 w 1581150"/>
                  <a:gd name="connsiteY158" fmla="*/ 1414462 h 1431131"/>
                  <a:gd name="connsiteX159" fmla="*/ 509587 w 1581150"/>
                  <a:gd name="connsiteY159" fmla="*/ 1402556 h 1431131"/>
                  <a:gd name="connsiteX160" fmla="*/ 540544 w 1581150"/>
                  <a:gd name="connsiteY160" fmla="*/ 1404937 h 1431131"/>
                  <a:gd name="connsiteX161" fmla="*/ 559594 w 1581150"/>
                  <a:gd name="connsiteY161" fmla="*/ 1426368 h 1431131"/>
                  <a:gd name="connsiteX162" fmla="*/ 581025 w 1581150"/>
                  <a:gd name="connsiteY162" fmla="*/ 1431131 h 1431131"/>
                  <a:gd name="connsiteX163" fmla="*/ 604837 w 1581150"/>
                  <a:gd name="connsiteY163" fmla="*/ 1428750 h 1431131"/>
                  <a:gd name="connsiteX164" fmla="*/ 607219 w 1581150"/>
                  <a:gd name="connsiteY164" fmla="*/ 1373981 h 1431131"/>
                  <a:gd name="connsiteX165" fmla="*/ 642937 w 1581150"/>
                  <a:gd name="connsiteY165" fmla="*/ 1383506 h 1431131"/>
                  <a:gd name="connsiteX166" fmla="*/ 664369 w 1581150"/>
                  <a:gd name="connsiteY166" fmla="*/ 1373981 h 1431131"/>
                  <a:gd name="connsiteX167" fmla="*/ 700087 w 1581150"/>
                  <a:gd name="connsiteY167" fmla="*/ 1397793 h 1431131"/>
                  <a:gd name="connsiteX168" fmla="*/ 726281 w 1581150"/>
                  <a:gd name="connsiteY168" fmla="*/ 1397793 h 1431131"/>
                  <a:gd name="connsiteX169" fmla="*/ 740569 w 1581150"/>
                  <a:gd name="connsiteY169" fmla="*/ 1381125 h 1431131"/>
                  <a:gd name="connsiteX170" fmla="*/ 752475 w 1581150"/>
                  <a:gd name="connsiteY170" fmla="*/ 1373981 h 1431131"/>
                  <a:gd name="connsiteX171" fmla="*/ 785812 w 1581150"/>
                  <a:gd name="connsiteY171" fmla="*/ 1404937 h 1431131"/>
                  <a:gd name="connsiteX172" fmla="*/ 809625 w 1581150"/>
                  <a:gd name="connsiteY172" fmla="*/ 1397793 h 1431131"/>
                  <a:gd name="connsiteX173" fmla="*/ 847725 w 1581150"/>
                  <a:gd name="connsiteY173" fmla="*/ 1395412 h 1431131"/>
                  <a:gd name="connsiteX174" fmla="*/ 854869 w 1581150"/>
                  <a:gd name="connsiteY174" fmla="*/ 1378743 h 1431131"/>
                  <a:gd name="connsiteX175" fmla="*/ 854869 w 1581150"/>
                  <a:gd name="connsiteY175" fmla="*/ 1352550 h 1431131"/>
                  <a:gd name="connsiteX176" fmla="*/ 904875 w 1581150"/>
                  <a:gd name="connsiteY176" fmla="*/ 1340643 h 1431131"/>
                  <a:gd name="connsiteX177" fmla="*/ 909637 w 1581150"/>
                  <a:gd name="connsiteY177" fmla="*/ 1369218 h 1431131"/>
                  <a:gd name="connsiteX178" fmla="*/ 1004887 w 1581150"/>
                  <a:gd name="connsiteY178" fmla="*/ 1369218 h 1431131"/>
                  <a:gd name="connsiteX179" fmla="*/ 1026319 w 1581150"/>
                  <a:gd name="connsiteY179" fmla="*/ 1352550 h 1431131"/>
                  <a:gd name="connsiteX180" fmla="*/ 1028700 w 1581150"/>
                  <a:gd name="connsiteY180" fmla="*/ 1300162 h 1431131"/>
                  <a:gd name="connsiteX181" fmla="*/ 1085850 w 1581150"/>
                  <a:gd name="connsiteY181" fmla="*/ 1323975 h 1431131"/>
                  <a:gd name="connsiteX182" fmla="*/ 1081087 w 1581150"/>
                  <a:gd name="connsiteY182" fmla="*/ 1352550 h 1431131"/>
                  <a:gd name="connsiteX183" fmla="*/ 1112044 w 1581150"/>
                  <a:gd name="connsiteY183" fmla="*/ 1357312 h 1431131"/>
                  <a:gd name="connsiteX184" fmla="*/ 1133475 w 1581150"/>
                  <a:gd name="connsiteY184" fmla="*/ 1357312 h 1431131"/>
                  <a:gd name="connsiteX185" fmla="*/ 1157287 w 1581150"/>
                  <a:gd name="connsiteY185" fmla="*/ 1345406 h 1431131"/>
                  <a:gd name="connsiteX186" fmla="*/ 1195387 w 1581150"/>
                  <a:gd name="connsiteY186" fmla="*/ 1366837 h 1431131"/>
                  <a:gd name="connsiteX187" fmla="*/ 1216819 w 1581150"/>
                  <a:gd name="connsiteY187" fmla="*/ 1393031 h 1431131"/>
                  <a:gd name="connsiteX188" fmla="*/ 1231106 w 1581150"/>
                  <a:gd name="connsiteY188" fmla="*/ 1340643 h 1431131"/>
                  <a:gd name="connsiteX189" fmla="*/ 1288256 w 1581150"/>
                  <a:gd name="connsiteY189" fmla="*/ 1345406 h 1431131"/>
                  <a:gd name="connsiteX190" fmla="*/ 1288256 w 1581150"/>
                  <a:gd name="connsiteY190" fmla="*/ 1345406 h 1431131"/>
                  <a:gd name="connsiteX191" fmla="*/ 1321594 w 1581150"/>
                  <a:gd name="connsiteY191" fmla="*/ 1381125 h 1431131"/>
                  <a:gd name="connsiteX192" fmla="*/ 1359694 w 1581150"/>
                  <a:gd name="connsiteY192" fmla="*/ 1383506 h 1431131"/>
                  <a:gd name="connsiteX193" fmla="*/ 1376362 w 1581150"/>
                  <a:gd name="connsiteY193" fmla="*/ 1347787 h 1431131"/>
                  <a:gd name="connsiteX194" fmla="*/ 1416844 w 1581150"/>
                  <a:gd name="connsiteY194" fmla="*/ 1328737 h 1431131"/>
                  <a:gd name="connsiteX195" fmla="*/ 1466850 w 1581150"/>
                  <a:gd name="connsiteY195" fmla="*/ 1319212 h 1431131"/>
                  <a:gd name="connsiteX196" fmla="*/ 1473994 w 1581150"/>
                  <a:gd name="connsiteY196" fmla="*/ 1250156 h 1431131"/>
                  <a:gd name="connsiteX197" fmla="*/ 1476375 w 1581150"/>
                  <a:gd name="connsiteY197" fmla="*/ 1216818 h 1431131"/>
                  <a:gd name="connsiteX198" fmla="*/ 1431131 w 1581150"/>
                  <a:gd name="connsiteY198" fmla="*/ 1200150 h 1431131"/>
                  <a:gd name="connsiteX0" fmla="*/ 1431131 w 1581150"/>
                  <a:gd name="connsiteY0" fmla="*/ 1200150 h 1431131"/>
                  <a:gd name="connsiteX1" fmla="*/ 1450181 w 1581150"/>
                  <a:gd name="connsiteY1" fmla="*/ 1121568 h 1431131"/>
                  <a:gd name="connsiteX2" fmla="*/ 1447800 w 1581150"/>
                  <a:gd name="connsiteY2" fmla="*/ 1100137 h 1431131"/>
                  <a:gd name="connsiteX3" fmla="*/ 1476375 w 1581150"/>
                  <a:gd name="connsiteY3" fmla="*/ 1085850 h 1431131"/>
                  <a:gd name="connsiteX4" fmla="*/ 1478756 w 1581150"/>
                  <a:gd name="connsiteY4" fmla="*/ 1040606 h 1431131"/>
                  <a:gd name="connsiteX5" fmla="*/ 1497806 w 1581150"/>
                  <a:gd name="connsiteY5" fmla="*/ 942975 h 1431131"/>
                  <a:gd name="connsiteX6" fmla="*/ 1414462 w 1581150"/>
                  <a:gd name="connsiteY6" fmla="*/ 928687 h 1431131"/>
                  <a:gd name="connsiteX7" fmla="*/ 1397794 w 1581150"/>
                  <a:gd name="connsiteY7" fmla="*/ 928687 h 1431131"/>
                  <a:gd name="connsiteX8" fmla="*/ 1397794 w 1581150"/>
                  <a:gd name="connsiteY8" fmla="*/ 959643 h 1431131"/>
                  <a:gd name="connsiteX9" fmla="*/ 1383506 w 1581150"/>
                  <a:gd name="connsiteY9" fmla="*/ 957262 h 1431131"/>
                  <a:gd name="connsiteX10" fmla="*/ 1352550 w 1581150"/>
                  <a:gd name="connsiteY10" fmla="*/ 947737 h 1431131"/>
                  <a:gd name="connsiteX11" fmla="*/ 1350169 w 1581150"/>
                  <a:gd name="connsiteY11" fmla="*/ 990600 h 1431131"/>
                  <a:gd name="connsiteX12" fmla="*/ 1350169 w 1581150"/>
                  <a:gd name="connsiteY12" fmla="*/ 1050131 h 1431131"/>
                  <a:gd name="connsiteX13" fmla="*/ 1350169 w 1581150"/>
                  <a:gd name="connsiteY13" fmla="*/ 1050131 h 1431131"/>
                  <a:gd name="connsiteX14" fmla="*/ 1312069 w 1581150"/>
                  <a:gd name="connsiteY14" fmla="*/ 1040606 h 1431131"/>
                  <a:gd name="connsiteX15" fmla="*/ 1295400 w 1581150"/>
                  <a:gd name="connsiteY15" fmla="*/ 1050131 h 1431131"/>
                  <a:gd name="connsiteX16" fmla="*/ 1290637 w 1581150"/>
                  <a:gd name="connsiteY16" fmla="*/ 1073943 h 1431131"/>
                  <a:gd name="connsiteX17" fmla="*/ 1276350 w 1581150"/>
                  <a:gd name="connsiteY17" fmla="*/ 1092993 h 1431131"/>
                  <a:gd name="connsiteX18" fmla="*/ 1250156 w 1581150"/>
                  <a:gd name="connsiteY18" fmla="*/ 1078706 h 1431131"/>
                  <a:gd name="connsiteX19" fmla="*/ 1259681 w 1581150"/>
                  <a:gd name="connsiteY19" fmla="*/ 1062037 h 1431131"/>
                  <a:gd name="connsiteX20" fmla="*/ 1233487 w 1581150"/>
                  <a:gd name="connsiteY20" fmla="*/ 1050131 h 1431131"/>
                  <a:gd name="connsiteX21" fmla="*/ 1235869 w 1581150"/>
                  <a:gd name="connsiteY21" fmla="*/ 990600 h 1431131"/>
                  <a:gd name="connsiteX22" fmla="*/ 1235869 w 1581150"/>
                  <a:gd name="connsiteY22" fmla="*/ 952500 h 1431131"/>
                  <a:gd name="connsiteX23" fmla="*/ 1216819 w 1581150"/>
                  <a:gd name="connsiteY23" fmla="*/ 935831 h 1431131"/>
                  <a:gd name="connsiteX24" fmla="*/ 1247775 w 1581150"/>
                  <a:gd name="connsiteY24" fmla="*/ 900112 h 1431131"/>
                  <a:gd name="connsiteX25" fmla="*/ 1266825 w 1581150"/>
                  <a:gd name="connsiteY25" fmla="*/ 859631 h 1431131"/>
                  <a:gd name="connsiteX26" fmla="*/ 1235869 w 1581150"/>
                  <a:gd name="connsiteY26" fmla="*/ 842962 h 1431131"/>
                  <a:gd name="connsiteX27" fmla="*/ 1207294 w 1581150"/>
                  <a:gd name="connsiteY27" fmla="*/ 826293 h 1431131"/>
                  <a:gd name="connsiteX28" fmla="*/ 1200150 w 1581150"/>
                  <a:gd name="connsiteY28" fmla="*/ 795337 h 1431131"/>
                  <a:gd name="connsiteX29" fmla="*/ 1207294 w 1581150"/>
                  <a:gd name="connsiteY29" fmla="*/ 764381 h 1431131"/>
                  <a:gd name="connsiteX30" fmla="*/ 1204912 w 1581150"/>
                  <a:gd name="connsiteY30" fmla="*/ 728662 h 1431131"/>
                  <a:gd name="connsiteX31" fmla="*/ 1176337 w 1581150"/>
                  <a:gd name="connsiteY31" fmla="*/ 700087 h 1431131"/>
                  <a:gd name="connsiteX32" fmla="*/ 1145381 w 1581150"/>
                  <a:gd name="connsiteY32" fmla="*/ 673893 h 1431131"/>
                  <a:gd name="connsiteX33" fmla="*/ 1112044 w 1581150"/>
                  <a:gd name="connsiteY33" fmla="*/ 661987 h 1431131"/>
                  <a:gd name="connsiteX34" fmla="*/ 1083469 w 1581150"/>
                  <a:gd name="connsiteY34" fmla="*/ 645318 h 1431131"/>
                  <a:gd name="connsiteX35" fmla="*/ 1040606 w 1581150"/>
                  <a:gd name="connsiteY35" fmla="*/ 619125 h 1431131"/>
                  <a:gd name="connsiteX36" fmla="*/ 1038225 w 1581150"/>
                  <a:gd name="connsiteY36" fmla="*/ 600075 h 1431131"/>
                  <a:gd name="connsiteX37" fmla="*/ 1062037 w 1581150"/>
                  <a:gd name="connsiteY37" fmla="*/ 590550 h 1431131"/>
                  <a:gd name="connsiteX38" fmla="*/ 1076325 w 1581150"/>
                  <a:gd name="connsiteY38" fmla="*/ 581025 h 1431131"/>
                  <a:gd name="connsiteX39" fmla="*/ 1104900 w 1581150"/>
                  <a:gd name="connsiteY39" fmla="*/ 573881 h 1431131"/>
                  <a:gd name="connsiteX40" fmla="*/ 1131094 w 1581150"/>
                  <a:gd name="connsiteY40" fmla="*/ 583406 h 1431131"/>
                  <a:gd name="connsiteX41" fmla="*/ 1169194 w 1581150"/>
                  <a:gd name="connsiteY41" fmla="*/ 561975 h 1431131"/>
                  <a:gd name="connsiteX42" fmla="*/ 1219200 w 1581150"/>
                  <a:gd name="connsiteY42" fmla="*/ 557212 h 1431131"/>
                  <a:gd name="connsiteX43" fmla="*/ 1276350 w 1581150"/>
                  <a:gd name="connsiteY43" fmla="*/ 557212 h 1431131"/>
                  <a:gd name="connsiteX44" fmla="*/ 1321594 w 1581150"/>
                  <a:gd name="connsiteY44" fmla="*/ 557212 h 1431131"/>
                  <a:gd name="connsiteX45" fmla="*/ 1338262 w 1581150"/>
                  <a:gd name="connsiteY45" fmla="*/ 561975 h 1431131"/>
                  <a:gd name="connsiteX46" fmla="*/ 1343025 w 1581150"/>
                  <a:gd name="connsiteY46" fmla="*/ 585787 h 1431131"/>
                  <a:gd name="connsiteX47" fmla="*/ 1350169 w 1581150"/>
                  <a:gd name="connsiteY47" fmla="*/ 600075 h 1431131"/>
                  <a:gd name="connsiteX48" fmla="*/ 1364456 w 1581150"/>
                  <a:gd name="connsiteY48" fmla="*/ 581025 h 1431131"/>
                  <a:gd name="connsiteX49" fmla="*/ 1381125 w 1581150"/>
                  <a:gd name="connsiteY49" fmla="*/ 557212 h 1431131"/>
                  <a:gd name="connsiteX50" fmla="*/ 1407319 w 1581150"/>
                  <a:gd name="connsiteY50" fmla="*/ 561975 h 1431131"/>
                  <a:gd name="connsiteX51" fmla="*/ 1423987 w 1581150"/>
                  <a:gd name="connsiteY51" fmla="*/ 554831 h 1431131"/>
                  <a:gd name="connsiteX52" fmla="*/ 1421606 w 1581150"/>
                  <a:gd name="connsiteY52" fmla="*/ 528637 h 1431131"/>
                  <a:gd name="connsiteX53" fmla="*/ 1443037 w 1581150"/>
                  <a:gd name="connsiteY53" fmla="*/ 528637 h 1431131"/>
                  <a:gd name="connsiteX54" fmla="*/ 1473994 w 1581150"/>
                  <a:gd name="connsiteY54" fmla="*/ 545306 h 1431131"/>
                  <a:gd name="connsiteX55" fmla="*/ 1488281 w 1581150"/>
                  <a:gd name="connsiteY55" fmla="*/ 504825 h 1431131"/>
                  <a:gd name="connsiteX56" fmla="*/ 1543050 w 1581150"/>
                  <a:gd name="connsiteY56" fmla="*/ 514350 h 1431131"/>
                  <a:gd name="connsiteX57" fmla="*/ 1571625 w 1581150"/>
                  <a:gd name="connsiteY57" fmla="*/ 511968 h 1431131"/>
                  <a:gd name="connsiteX58" fmla="*/ 1581150 w 1581150"/>
                  <a:gd name="connsiteY58" fmla="*/ 452437 h 1431131"/>
                  <a:gd name="connsiteX59" fmla="*/ 1550194 w 1581150"/>
                  <a:gd name="connsiteY59" fmla="*/ 426243 h 1431131"/>
                  <a:gd name="connsiteX60" fmla="*/ 1531144 w 1581150"/>
                  <a:gd name="connsiteY60" fmla="*/ 376237 h 1431131"/>
                  <a:gd name="connsiteX61" fmla="*/ 1504950 w 1581150"/>
                  <a:gd name="connsiteY61" fmla="*/ 335756 h 1431131"/>
                  <a:gd name="connsiteX62" fmla="*/ 1493044 w 1581150"/>
                  <a:gd name="connsiteY62" fmla="*/ 323850 h 1431131"/>
                  <a:gd name="connsiteX63" fmla="*/ 1440656 w 1581150"/>
                  <a:gd name="connsiteY63" fmla="*/ 335756 h 1431131"/>
                  <a:gd name="connsiteX64" fmla="*/ 1428750 w 1581150"/>
                  <a:gd name="connsiteY64" fmla="*/ 321468 h 1431131"/>
                  <a:gd name="connsiteX65" fmla="*/ 1431131 w 1581150"/>
                  <a:gd name="connsiteY65" fmla="*/ 104775 h 1431131"/>
                  <a:gd name="connsiteX66" fmla="*/ 1333500 w 1581150"/>
                  <a:gd name="connsiteY66" fmla="*/ 100012 h 1431131"/>
                  <a:gd name="connsiteX67" fmla="*/ 1316831 w 1581150"/>
                  <a:gd name="connsiteY67" fmla="*/ 121443 h 1431131"/>
                  <a:gd name="connsiteX68" fmla="*/ 1302544 w 1581150"/>
                  <a:gd name="connsiteY68" fmla="*/ 145256 h 1431131"/>
                  <a:gd name="connsiteX69" fmla="*/ 1304925 w 1581150"/>
                  <a:gd name="connsiteY69" fmla="*/ 178593 h 1431131"/>
                  <a:gd name="connsiteX70" fmla="*/ 1262062 w 1581150"/>
                  <a:gd name="connsiteY70" fmla="*/ 178593 h 1431131"/>
                  <a:gd name="connsiteX71" fmla="*/ 1228725 w 1581150"/>
                  <a:gd name="connsiteY71" fmla="*/ 180975 h 1431131"/>
                  <a:gd name="connsiteX72" fmla="*/ 1178719 w 1581150"/>
                  <a:gd name="connsiteY72" fmla="*/ 150018 h 1431131"/>
                  <a:gd name="connsiteX73" fmla="*/ 1135856 w 1581150"/>
                  <a:gd name="connsiteY73" fmla="*/ 123825 h 1431131"/>
                  <a:gd name="connsiteX74" fmla="*/ 1085850 w 1581150"/>
                  <a:gd name="connsiteY74" fmla="*/ 114300 h 1431131"/>
                  <a:gd name="connsiteX75" fmla="*/ 1054894 w 1581150"/>
                  <a:gd name="connsiteY75" fmla="*/ 111918 h 1431131"/>
                  <a:gd name="connsiteX76" fmla="*/ 1000125 w 1581150"/>
                  <a:gd name="connsiteY76" fmla="*/ 80962 h 1431131"/>
                  <a:gd name="connsiteX77" fmla="*/ 954881 w 1581150"/>
                  <a:gd name="connsiteY77" fmla="*/ 54768 h 1431131"/>
                  <a:gd name="connsiteX78" fmla="*/ 916781 w 1581150"/>
                  <a:gd name="connsiteY78" fmla="*/ 16668 h 1431131"/>
                  <a:gd name="connsiteX79" fmla="*/ 909637 w 1581150"/>
                  <a:gd name="connsiteY79" fmla="*/ 26193 h 1431131"/>
                  <a:gd name="connsiteX80" fmla="*/ 907256 w 1581150"/>
                  <a:gd name="connsiteY80" fmla="*/ 69056 h 1431131"/>
                  <a:gd name="connsiteX81" fmla="*/ 895350 w 1581150"/>
                  <a:gd name="connsiteY81" fmla="*/ 95250 h 1431131"/>
                  <a:gd name="connsiteX82" fmla="*/ 866775 w 1581150"/>
                  <a:gd name="connsiteY82" fmla="*/ 92868 h 1431131"/>
                  <a:gd name="connsiteX83" fmla="*/ 847725 w 1581150"/>
                  <a:gd name="connsiteY83" fmla="*/ 83343 h 1431131"/>
                  <a:gd name="connsiteX84" fmla="*/ 847725 w 1581150"/>
                  <a:gd name="connsiteY84" fmla="*/ 54768 h 1431131"/>
                  <a:gd name="connsiteX85" fmla="*/ 819150 w 1581150"/>
                  <a:gd name="connsiteY85" fmla="*/ 47625 h 1431131"/>
                  <a:gd name="connsiteX86" fmla="*/ 809625 w 1581150"/>
                  <a:gd name="connsiteY86" fmla="*/ 28575 h 1431131"/>
                  <a:gd name="connsiteX87" fmla="*/ 776287 w 1581150"/>
                  <a:gd name="connsiteY87" fmla="*/ 30956 h 1431131"/>
                  <a:gd name="connsiteX88" fmla="*/ 728662 w 1581150"/>
                  <a:gd name="connsiteY88" fmla="*/ 30956 h 1431131"/>
                  <a:gd name="connsiteX89" fmla="*/ 697706 w 1581150"/>
                  <a:gd name="connsiteY89" fmla="*/ 0 h 1431131"/>
                  <a:gd name="connsiteX90" fmla="*/ 676275 w 1581150"/>
                  <a:gd name="connsiteY90" fmla="*/ 4762 h 1431131"/>
                  <a:gd name="connsiteX91" fmla="*/ 657225 w 1581150"/>
                  <a:gd name="connsiteY91" fmla="*/ 57150 h 1431131"/>
                  <a:gd name="connsiteX92" fmla="*/ 616744 w 1581150"/>
                  <a:gd name="connsiteY92" fmla="*/ 100012 h 1431131"/>
                  <a:gd name="connsiteX93" fmla="*/ 573881 w 1581150"/>
                  <a:gd name="connsiteY93" fmla="*/ 126206 h 1431131"/>
                  <a:gd name="connsiteX94" fmla="*/ 538162 w 1581150"/>
                  <a:gd name="connsiteY94" fmla="*/ 138112 h 1431131"/>
                  <a:gd name="connsiteX95" fmla="*/ 523875 w 1581150"/>
                  <a:gd name="connsiteY95" fmla="*/ 159543 h 1431131"/>
                  <a:gd name="connsiteX96" fmla="*/ 492919 w 1581150"/>
                  <a:gd name="connsiteY96" fmla="*/ 202406 h 1431131"/>
                  <a:gd name="connsiteX97" fmla="*/ 431006 w 1581150"/>
                  <a:gd name="connsiteY97" fmla="*/ 247650 h 1431131"/>
                  <a:gd name="connsiteX98" fmla="*/ 411956 w 1581150"/>
                  <a:gd name="connsiteY98" fmla="*/ 285750 h 1431131"/>
                  <a:gd name="connsiteX99" fmla="*/ 435769 w 1581150"/>
                  <a:gd name="connsiteY99" fmla="*/ 335756 h 1431131"/>
                  <a:gd name="connsiteX100" fmla="*/ 464344 w 1581150"/>
                  <a:gd name="connsiteY100" fmla="*/ 383381 h 1431131"/>
                  <a:gd name="connsiteX101" fmla="*/ 440531 w 1581150"/>
                  <a:gd name="connsiteY101" fmla="*/ 435768 h 1431131"/>
                  <a:gd name="connsiteX102" fmla="*/ 416719 w 1581150"/>
                  <a:gd name="connsiteY102" fmla="*/ 471487 h 1431131"/>
                  <a:gd name="connsiteX103" fmla="*/ 409575 w 1581150"/>
                  <a:gd name="connsiteY103" fmla="*/ 502443 h 1431131"/>
                  <a:gd name="connsiteX104" fmla="*/ 409575 w 1581150"/>
                  <a:gd name="connsiteY104" fmla="*/ 502443 h 1431131"/>
                  <a:gd name="connsiteX105" fmla="*/ 345281 w 1581150"/>
                  <a:gd name="connsiteY105" fmla="*/ 476250 h 1431131"/>
                  <a:gd name="connsiteX106" fmla="*/ 295275 w 1581150"/>
                  <a:gd name="connsiteY106" fmla="*/ 454818 h 1431131"/>
                  <a:gd name="connsiteX107" fmla="*/ 276225 w 1581150"/>
                  <a:gd name="connsiteY107" fmla="*/ 459581 h 1431131"/>
                  <a:gd name="connsiteX108" fmla="*/ 252412 w 1581150"/>
                  <a:gd name="connsiteY108" fmla="*/ 485775 h 1431131"/>
                  <a:gd name="connsiteX109" fmla="*/ 238125 w 1581150"/>
                  <a:gd name="connsiteY109" fmla="*/ 483393 h 1431131"/>
                  <a:gd name="connsiteX110" fmla="*/ 238125 w 1581150"/>
                  <a:gd name="connsiteY110" fmla="*/ 452437 h 1431131"/>
                  <a:gd name="connsiteX111" fmla="*/ 235744 w 1581150"/>
                  <a:gd name="connsiteY111" fmla="*/ 426243 h 1431131"/>
                  <a:gd name="connsiteX112" fmla="*/ 200025 w 1581150"/>
                  <a:gd name="connsiteY112" fmla="*/ 404812 h 1431131"/>
                  <a:gd name="connsiteX113" fmla="*/ 185737 w 1581150"/>
                  <a:gd name="connsiteY113" fmla="*/ 381000 h 1431131"/>
                  <a:gd name="connsiteX114" fmla="*/ 140494 w 1581150"/>
                  <a:gd name="connsiteY114" fmla="*/ 347662 h 1431131"/>
                  <a:gd name="connsiteX115" fmla="*/ 119062 w 1581150"/>
                  <a:gd name="connsiteY115" fmla="*/ 350043 h 1431131"/>
                  <a:gd name="connsiteX116" fmla="*/ 119062 w 1581150"/>
                  <a:gd name="connsiteY116" fmla="*/ 390525 h 1431131"/>
                  <a:gd name="connsiteX117" fmla="*/ 107156 w 1581150"/>
                  <a:gd name="connsiteY117" fmla="*/ 414337 h 1431131"/>
                  <a:gd name="connsiteX118" fmla="*/ 83344 w 1581150"/>
                  <a:gd name="connsiteY118" fmla="*/ 416718 h 1431131"/>
                  <a:gd name="connsiteX119" fmla="*/ 71437 w 1581150"/>
                  <a:gd name="connsiteY119" fmla="*/ 421481 h 1431131"/>
                  <a:gd name="connsiteX120" fmla="*/ 78581 w 1581150"/>
                  <a:gd name="connsiteY120" fmla="*/ 454818 h 1431131"/>
                  <a:gd name="connsiteX121" fmla="*/ 88106 w 1581150"/>
                  <a:gd name="connsiteY121" fmla="*/ 476250 h 1431131"/>
                  <a:gd name="connsiteX122" fmla="*/ 135731 w 1581150"/>
                  <a:gd name="connsiteY122" fmla="*/ 535781 h 1431131"/>
                  <a:gd name="connsiteX123" fmla="*/ 161925 w 1581150"/>
                  <a:gd name="connsiteY123" fmla="*/ 561975 h 1431131"/>
                  <a:gd name="connsiteX124" fmla="*/ 195262 w 1581150"/>
                  <a:gd name="connsiteY124" fmla="*/ 545306 h 1431131"/>
                  <a:gd name="connsiteX125" fmla="*/ 214312 w 1581150"/>
                  <a:gd name="connsiteY125" fmla="*/ 542925 h 1431131"/>
                  <a:gd name="connsiteX126" fmla="*/ 238125 w 1581150"/>
                  <a:gd name="connsiteY126" fmla="*/ 585787 h 1431131"/>
                  <a:gd name="connsiteX127" fmla="*/ 228600 w 1581150"/>
                  <a:gd name="connsiteY127" fmla="*/ 602456 h 1431131"/>
                  <a:gd name="connsiteX128" fmla="*/ 250031 w 1581150"/>
                  <a:gd name="connsiteY128" fmla="*/ 635793 h 1431131"/>
                  <a:gd name="connsiteX129" fmla="*/ 238125 w 1581150"/>
                  <a:gd name="connsiteY129" fmla="*/ 659606 h 1431131"/>
                  <a:gd name="connsiteX130" fmla="*/ 211931 w 1581150"/>
                  <a:gd name="connsiteY130" fmla="*/ 681037 h 1431131"/>
                  <a:gd name="connsiteX131" fmla="*/ 183356 w 1581150"/>
                  <a:gd name="connsiteY131" fmla="*/ 695325 h 1431131"/>
                  <a:gd name="connsiteX132" fmla="*/ 164306 w 1581150"/>
                  <a:gd name="connsiteY132" fmla="*/ 695325 h 1431131"/>
                  <a:gd name="connsiteX133" fmla="*/ 135731 w 1581150"/>
                  <a:gd name="connsiteY133" fmla="*/ 678656 h 1431131"/>
                  <a:gd name="connsiteX134" fmla="*/ 104775 w 1581150"/>
                  <a:gd name="connsiteY134" fmla="*/ 671512 h 1431131"/>
                  <a:gd name="connsiteX135" fmla="*/ 80963 w 1581150"/>
                  <a:gd name="connsiteY135" fmla="*/ 671512 h 1431131"/>
                  <a:gd name="connsiteX136" fmla="*/ 69056 w 1581150"/>
                  <a:gd name="connsiteY136" fmla="*/ 742950 h 1431131"/>
                  <a:gd name="connsiteX137" fmla="*/ 0 w 1581150"/>
                  <a:gd name="connsiteY137" fmla="*/ 745331 h 1431131"/>
                  <a:gd name="connsiteX138" fmla="*/ 42862 w 1581150"/>
                  <a:gd name="connsiteY138" fmla="*/ 821531 h 1431131"/>
                  <a:gd name="connsiteX139" fmla="*/ 52387 w 1581150"/>
                  <a:gd name="connsiteY139" fmla="*/ 852487 h 1431131"/>
                  <a:gd name="connsiteX140" fmla="*/ 45244 w 1581150"/>
                  <a:gd name="connsiteY140" fmla="*/ 907255 h 1431131"/>
                  <a:gd name="connsiteX141" fmla="*/ 76200 w 1581150"/>
                  <a:gd name="connsiteY141" fmla="*/ 938212 h 1431131"/>
                  <a:gd name="connsiteX142" fmla="*/ 128587 w 1581150"/>
                  <a:gd name="connsiteY142" fmla="*/ 971550 h 1431131"/>
                  <a:gd name="connsiteX143" fmla="*/ 169069 w 1581150"/>
                  <a:gd name="connsiteY143" fmla="*/ 966787 h 1431131"/>
                  <a:gd name="connsiteX144" fmla="*/ 195262 w 1581150"/>
                  <a:gd name="connsiteY144" fmla="*/ 1023937 h 1431131"/>
                  <a:gd name="connsiteX145" fmla="*/ 185737 w 1581150"/>
                  <a:gd name="connsiteY145" fmla="*/ 1078706 h 1431131"/>
                  <a:gd name="connsiteX146" fmla="*/ 202406 w 1581150"/>
                  <a:gd name="connsiteY146" fmla="*/ 1083468 h 1431131"/>
                  <a:gd name="connsiteX147" fmla="*/ 214312 w 1581150"/>
                  <a:gd name="connsiteY147" fmla="*/ 1116806 h 1431131"/>
                  <a:gd name="connsiteX148" fmla="*/ 230981 w 1581150"/>
                  <a:gd name="connsiteY148" fmla="*/ 1147762 h 1431131"/>
                  <a:gd name="connsiteX149" fmla="*/ 202406 w 1581150"/>
                  <a:gd name="connsiteY149" fmla="*/ 1233487 h 1431131"/>
                  <a:gd name="connsiteX150" fmla="*/ 221456 w 1581150"/>
                  <a:gd name="connsiteY150" fmla="*/ 1276350 h 1431131"/>
                  <a:gd name="connsiteX151" fmla="*/ 259556 w 1581150"/>
                  <a:gd name="connsiteY151" fmla="*/ 1340643 h 1431131"/>
                  <a:gd name="connsiteX152" fmla="*/ 250031 w 1581150"/>
                  <a:gd name="connsiteY152" fmla="*/ 1350168 h 1431131"/>
                  <a:gd name="connsiteX153" fmla="*/ 300037 w 1581150"/>
                  <a:gd name="connsiteY153" fmla="*/ 1407318 h 1431131"/>
                  <a:gd name="connsiteX154" fmla="*/ 340519 w 1581150"/>
                  <a:gd name="connsiteY154" fmla="*/ 1402556 h 1431131"/>
                  <a:gd name="connsiteX155" fmla="*/ 371475 w 1581150"/>
                  <a:gd name="connsiteY155" fmla="*/ 1423987 h 1431131"/>
                  <a:gd name="connsiteX156" fmla="*/ 419100 w 1581150"/>
                  <a:gd name="connsiteY156" fmla="*/ 1414462 h 1431131"/>
                  <a:gd name="connsiteX157" fmla="*/ 445294 w 1581150"/>
                  <a:gd name="connsiteY157" fmla="*/ 1428750 h 1431131"/>
                  <a:gd name="connsiteX158" fmla="*/ 485775 w 1581150"/>
                  <a:gd name="connsiteY158" fmla="*/ 1414462 h 1431131"/>
                  <a:gd name="connsiteX159" fmla="*/ 509587 w 1581150"/>
                  <a:gd name="connsiteY159" fmla="*/ 1402556 h 1431131"/>
                  <a:gd name="connsiteX160" fmla="*/ 540544 w 1581150"/>
                  <a:gd name="connsiteY160" fmla="*/ 1404937 h 1431131"/>
                  <a:gd name="connsiteX161" fmla="*/ 559594 w 1581150"/>
                  <a:gd name="connsiteY161" fmla="*/ 1426368 h 1431131"/>
                  <a:gd name="connsiteX162" fmla="*/ 581025 w 1581150"/>
                  <a:gd name="connsiteY162" fmla="*/ 1431131 h 1431131"/>
                  <a:gd name="connsiteX163" fmla="*/ 604837 w 1581150"/>
                  <a:gd name="connsiteY163" fmla="*/ 1428750 h 1431131"/>
                  <a:gd name="connsiteX164" fmla="*/ 607219 w 1581150"/>
                  <a:gd name="connsiteY164" fmla="*/ 1373981 h 1431131"/>
                  <a:gd name="connsiteX165" fmla="*/ 642937 w 1581150"/>
                  <a:gd name="connsiteY165" fmla="*/ 1383506 h 1431131"/>
                  <a:gd name="connsiteX166" fmla="*/ 664369 w 1581150"/>
                  <a:gd name="connsiteY166" fmla="*/ 1373981 h 1431131"/>
                  <a:gd name="connsiteX167" fmla="*/ 700087 w 1581150"/>
                  <a:gd name="connsiteY167" fmla="*/ 1397793 h 1431131"/>
                  <a:gd name="connsiteX168" fmla="*/ 726281 w 1581150"/>
                  <a:gd name="connsiteY168" fmla="*/ 1397793 h 1431131"/>
                  <a:gd name="connsiteX169" fmla="*/ 740569 w 1581150"/>
                  <a:gd name="connsiteY169" fmla="*/ 1381125 h 1431131"/>
                  <a:gd name="connsiteX170" fmla="*/ 752475 w 1581150"/>
                  <a:gd name="connsiteY170" fmla="*/ 1373981 h 1431131"/>
                  <a:gd name="connsiteX171" fmla="*/ 785812 w 1581150"/>
                  <a:gd name="connsiteY171" fmla="*/ 1404937 h 1431131"/>
                  <a:gd name="connsiteX172" fmla="*/ 809625 w 1581150"/>
                  <a:gd name="connsiteY172" fmla="*/ 1397793 h 1431131"/>
                  <a:gd name="connsiteX173" fmla="*/ 847725 w 1581150"/>
                  <a:gd name="connsiteY173" fmla="*/ 1395412 h 1431131"/>
                  <a:gd name="connsiteX174" fmla="*/ 854869 w 1581150"/>
                  <a:gd name="connsiteY174" fmla="*/ 1378743 h 1431131"/>
                  <a:gd name="connsiteX175" fmla="*/ 854869 w 1581150"/>
                  <a:gd name="connsiteY175" fmla="*/ 1352550 h 1431131"/>
                  <a:gd name="connsiteX176" fmla="*/ 904875 w 1581150"/>
                  <a:gd name="connsiteY176" fmla="*/ 1340643 h 1431131"/>
                  <a:gd name="connsiteX177" fmla="*/ 909637 w 1581150"/>
                  <a:gd name="connsiteY177" fmla="*/ 1369218 h 1431131"/>
                  <a:gd name="connsiteX178" fmla="*/ 1004887 w 1581150"/>
                  <a:gd name="connsiteY178" fmla="*/ 1369218 h 1431131"/>
                  <a:gd name="connsiteX179" fmla="*/ 1026319 w 1581150"/>
                  <a:gd name="connsiteY179" fmla="*/ 1352550 h 1431131"/>
                  <a:gd name="connsiteX180" fmla="*/ 1028700 w 1581150"/>
                  <a:gd name="connsiteY180" fmla="*/ 1300162 h 1431131"/>
                  <a:gd name="connsiteX181" fmla="*/ 1085850 w 1581150"/>
                  <a:gd name="connsiteY181" fmla="*/ 1323975 h 1431131"/>
                  <a:gd name="connsiteX182" fmla="*/ 1081087 w 1581150"/>
                  <a:gd name="connsiteY182" fmla="*/ 1352550 h 1431131"/>
                  <a:gd name="connsiteX183" fmla="*/ 1112044 w 1581150"/>
                  <a:gd name="connsiteY183" fmla="*/ 1357312 h 1431131"/>
                  <a:gd name="connsiteX184" fmla="*/ 1133475 w 1581150"/>
                  <a:gd name="connsiteY184" fmla="*/ 1357312 h 1431131"/>
                  <a:gd name="connsiteX185" fmla="*/ 1157287 w 1581150"/>
                  <a:gd name="connsiteY185" fmla="*/ 1345406 h 1431131"/>
                  <a:gd name="connsiteX186" fmla="*/ 1195387 w 1581150"/>
                  <a:gd name="connsiteY186" fmla="*/ 1366837 h 1431131"/>
                  <a:gd name="connsiteX187" fmla="*/ 1216819 w 1581150"/>
                  <a:gd name="connsiteY187" fmla="*/ 1393031 h 1431131"/>
                  <a:gd name="connsiteX188" fmla="*/ 1231106 w 1581150"/>
                  <a:gd name="connsiteY188" fmla="*/ 1340643 h 1431131"/>
                  <a:gd name="connsiteX189" fmla="*/ 1288256 w 1581150"/>
                  <a:gd name="connsiteY189" fmla="*/ 1345406 h 1431131"/>
                  <a:gd name="connsiteX190" fmla="*/ 1288256 w 1581150"/>
                  <a:gd name="connsiteY190" fmla="*/ 1345406 h 1431131"/>
                  <a:gd name="connsiteX191" fmla="*/ 1321594 w 1581150"/>
                  <a:gd name="connsiteY191" fmla="*/ 1381125 h 1431131"/>
                  <a:gd name="connsiteX192" fmla="*/ 1359694 w 1581150"/>
                  <a:gd name="connsiteY192" fmla="*/ 1383506 h 1431131"/>
                  <a:gd name="connsiteX193" fmla="*/ 1376362 w 1581150"/>
                  <a:gd name="connsiteY193" fmla="*/ 1347787 h 1431131"/>
                  <a:gd name="connsiteX194" fmla="*/ 1416844 w 1581150"/>
                  <a:gd name="connsiteY194" fmla="*/ 1328737 h 1431131"/>
                  <a:gd name="connsiteX195" fmla="*/ 1466850 w 1581150"/>
                  <a:gd name="connsiteY195" fmla="*/ 1319212 h 1431131"/>
                  <a:gd name="connsiteX196" fmla="*/ 1473994 w 1581150"/>
                  <a:gd name="connsiteY196" fmla="*/ 1250156 h 1431131"/>
                  <a:gd name="connsiteX197" fmla="*/ 1476375 w 1581150"/>
                  <a:gd name="connsiteY197" fmla="*/ 1216818 h 1431131"/>
                  <a:gd name="connsiteX198" fmla="*/ 1431131 w 1581150"/>
                  <a:gd name="connsiteY198" fmla="*/ 1200150 h 1431131"/>
                  <a:gd name="connsiteX0" fmla="*/ 1431131 w 1581150"/>
                  <a:gd name="connsiteY0" fmla="*/ 1200150 h 1431131"/>
                  <a:gd name="connsiteX1" fmla="*/ 1450181 w 1581150"/>
                  <a:gd name="connsiteY1" fmla="*/ 1121568 h 1431131"/>
                  <a:gd name="connsiteX2" fmla="*/ 1447800 w 1581150"/>
                  <a:gd name="connsiteY2" fmla="*/ 1100137 h 1431131"/>
                  <a:gd name="connsiteX3" fmla="*/ 1476375 w 1581150"/>
                  <a:gd name="connsiteY3" fmla="*/ 1085850 h 1431131"/>
                  <a:gd name="connsiteX4" fmla="*/ 1478756 w 1581150"/>
                  <a:gd name="connsiteY4" fmla="*/ 1040606 h 1431131"/>
                  <a:gd name="connsiteX5" fmla="*/ 1497806 w 1581150"/>
                  <a:gd name="connsiteY5" fmla="*/ 942975 h 1431131"/>
                  <a:gd name="connsiteX6" fmla="*/ 1414462 w 1581150"/>
                  <a:gd name="connsiteY6" fmla="*/ 928687 h 1431131"/>
                  <a:gd name="connsiteX7" fmla="*/ 1397794 w 1581150"/>
                  <a:gd name="connsiteY7" fmla="*/ 928687 h 1431131"/>
                  <a:gd name="connsiteX8" fmla="*/ 1397794 w 1581150"/>
                  <a:gd name="connsiteY8" fmla="*/ 959643 h 1431131"/>
                  <a:gd name="connsiteX9" fmla="*/ 1383506 w 1581150"/>
                  <a:gd name="connsiteY9" fmla="*/ 957262 h 1431131"/>
                  <a:gd name="connsiteX10" fmla="*/ 1352550 w 1581150"/>
                  <a:gd name="connsiteY10" fmla="*/ 947737 h 1431131"/>
                  <a:gd name="connsiteX11" fmla="*/ 1350169 w 1581150"/>
                  <a:gd name="connsiteY11" fmla="*/ 990600 h 1431131"/>
                  <a:gd name="connsiteX12" fmla="*/ 1350169 w 1581150"/>
                  <a:gd name="connsiteY12" fmla="*/ 1050131 h 1431131"/>
                  <a:gd name="connsiteX13" fmla="*/ 1350169 w 1581150"/>
                  <a:gd name="connsiteY13" fmla="*/ 1050131 h 1431131"/>
                  <a:gd name="connsiteX14" fmla="*/ 1312069 w 1581150"/>
                  <a:gd name="connsiteY14" fmla="*/ 1040606 h 1431131"/>
                  <a:gd name="connsiteX15" fmla="*/ 1295400 w 1581150"/>
                  <a:gd name="connsiteY15" fmla="*/ 1050131 h 1431131"/>
                  <a:gd name="connsiteX16" fmla="*/ 1290637 w 1581150"/>
                  <a:gd name="connsiteY16" fmla="*/ 1073943 h 1431131"/>
                  <a:gd name="connsiteX17" fmla="*/ 1276350 w 1581150"/>
                  <a:gd name="connsiteY17" fmla="*/ 1092993 h 1431131"/>
                  <a:gd name="connsiteX18" fmla="*/ 1250156 w 1581150"/>
                  <a:gd name="connsiteY18" fmla="*/ 1078706 h 1431131"/>
                  <a:gd name="connsiteX19" fmla="*/ 1259681 w 1581150"/>
                  <a:gd name="connsiteY19" fmla="*/ 1062037 h 1431131"/>
                  <a:gd name="connsiteX20" fmla="*/ 1233487 w 1581150"/>
                  <a:gd name="connsiteY20" fmla="*/ 1050131 h 1431131"/>
                  <a:gd name="connsiteX21" fmla="*/ 1235869 w 1581150"/>
                  <a:gd name="connsiteY21" fmla="*/ 990600 h 1431131"/>
                  <a:gd name="connsiteX22" fmla="*/ 1235869 w 1581150"/>
                  <a:gd name="connsiteY22" fmla="*/ 952500 h 1431131"/>
                  <a:gd name="connsiteX23" fmla="*/ 1216819 w 1581150"/>
                  <a:gd name="connsiteY23" fmla="*/ 935831 h 1431131"/>
                  <a:gd name="connsiteX24" fmla="*/ 1247775 w 1581150"/>
                  <a:gd name="connsiteY24" fmla="*/ 900112 h 1431131"/>
                  <a:gd name="connsiteX25" fmla="*/ 1266825 w 1581150"/>
                  <a:gd name="connsiteY25" fmla="*/ 859631 h 1431131"/>
                  <a:gd name="connsiteX26" fmla="*/ 1235869 w 1581150"/>
                  <a:gd name="connsiteY26" fmla="*/ 842962 h 1431131"/>
                  <a:gd name="connsiteX27" fmla="*/ 1207294 w 1581150"/>
                  <a:gd name="connsiteY27" fmla="*/ 826293 h 1431131"/>
                  <a:gd name="connsiteX28" fmla="*/ 1200150 w 1581150"/>
                  <a:gd name="connsiteY28" fmla="*/ 795337 h 1431131"/>
                  <a:gd name="connsiteX29" fmla="*/ 1207294 w 1581150"/>
                  <a:gd name="connsiteY29" fmla="*/ 764381 h 1431131"/>
                  <a:gd name="connsiteX30" fmla="*/ 1204912 w 1581150"/>
                  <a:gd name="connsiteY30" fmla="*/ 728662 h 1431131"/>
                  <a:gd name="connsiteX31" fmla="*/ 1176337 w 1581150"/>
                  <a:gd name="connsiteY31" fmla="*/ 700087 h 1431131"/>
                  <a:gd name="connsiteX32" fmla="*/ 1145381 w 1581150"/>
                  <a:gd name="connsiteY32" fmla="*/ 673893 h 1431131"/>
                  <a:gd name="connsiteX33" fmla="*/ 1112044 w 1581150"/>
                  <a:gd name="connsiteY33" fmla="*/ 661987 h 1431131"/>
                  <a:gd name="connsiteX34" fmla="*/ 1083469 w 1581150"/>
                  <a:gd name="connsiteY34" fmla="*/ 645318 h 1431131"/>
                  <a:gd name="connsiteX35" fmla="*/ 1040606 w 1581150"/>
                  <a:gd name="connsiteY35" fmla="*/ 619125 h 1431131"/>
                  <a:gd name="connsiteX36" fmla="*/ 1038225 w 1581150"/>
                  <a:gd name="connsiteY36" fmla="*/ 600075 h 1431131"/>
                  <a:gd name="connsiteX37" fmla="*/ 1062037 w 1581150"/>
                  <a:gd name="connsiteY37" fmla="*/ 590550 h 1431131"/>
                  <a:gd name="connsiteX38" fmla="*/ 1076325 w 1581150"/>
                  <a:gd name="connsiteY38" fmla="*/ 581025 h 1431131"/>
                  <a:gd name="connsiteX39" fmla="*/ 1104900 w 1581150"/>
                  <a:gd name="connsiteY39" fmla="*/ 573881 h 1431131"/>
                  <a:gd name="connsiteX40" fmla="*/ 1131094 w 1581150"/>
                  <a:gd name="connsiteY40" fmla="*/ 583406 h 1431131"/>
                  <a:gd name="connsiteX41" fmla="*/ 1169194 w 1581150"/>
                  <a:gd name="connsiteY41" fmla="*/ 561975 h 1431131"/>
                  <a:gd name="connsiteX42" fmla="*/ 1219200 w 1581150"/>
                  <a:gd name="connsiteY42" fmla="*/ 557212 h 1431131"/>
                  <a:gd name="connsiteX43" fmla="*/ 1276350 w 1581150"/>
                  <a:gd name="connsiteY43" fmla="*/ 557212 h 1431131"/>
                  <a:gd name="connsiteX44" fmla="*/ 1321594 w 1581150"/>
                  <a:gd name="connsiteY44" fmla="*/ 557212 h 1431131"/>
                  <a:gd name="connsiteX45" fmla="*/ 1338262 w 1581150"/>
                  <a:gd name="connsiteY45" fmla="*/ 561975 h 1431131"/>
                  <a:gd name="connsiteX46" fmla="*/ 1343025 w 1581150"/>
                  <a:gd name="connsiteY46" fmla="*/ 585787 h 1431131"/>
                  <a:gd name="connsiteX47" fmla="*/ 1350169 w 1581150"/>
                  <a:gd name="connsiteY47" fmla="*/ 600075 h 1431131"/>
                  <a:gd name="connsiteX48" fmla="*/ 1364456 w 1581150"/>
                  <a:gd name="connsiteY48" fmla="*/ 581025 h 1431131"/>
                  <a:gd name="connsiteX49" fmla="*/ 1381125 w 1581150"/>
                  <a:gd name="connsiteY49" fmla="*/ 557212 h 1431131"/>
                  <a:gd name="connsiteX50" fmla="*/ 1407319 w 1581150"/>
                  <a:gd name="connsiteY50" fmla="*/ 561975 h 1431131"/>
                  <a:gd name="connsiteX51" fmla="*/ 1423987 w 1581150"/>
                  <a:gd name="connsiteY51" fmla="*/ 554831 h 1431131"/>
                  <a:gd name="connsiteX52" fmla="*/ 1421606 w 1581150"/>
                  <a:gd name="connsiteY52" fmla="*/ 528637 h 1431131"/>
                  <a:gd name="connsiteX53" fmla="*/ 1443037 w 1581150"/>
                  <a:gd name="connsiteY53" fmla="*/ 528637 h 1431131"/>
                  <a:gd name="connsiteX54" fmla="*/ 1473994 w 1581150"/>
                  <a:gd name="connsiteY54" fmla="*/ 545306 h 1431131"/>
                  <a:gd name="connsiteX55" fmla="*/ 1488281 w 1581150"/>
                  <a:gd name="connsiteY55" fmla="*/ 504825 h 1431131"/>
                  <a:gd name="connsiteX56" fmla="*/ 1543050 w 1581150"/>
                  <a:gd name="connsiteY56" fmla="*/ 514350 h 1431131"/>
                  <a:gd name="connsiteX57" fmla="*/ 1571625 w 1581150"/>
                  <a:gd name="connsiteY57" fmla="*/ 511968 h 1431131"/>
                  <a:gd name="connsiteX58" fmla="*/ 1581150 w 1581150"/>
                  <a:gd name="connsiteY58" fmla="*/ 452437 h 1431131"/>
                  <a:gd name="connsiteX59" fmla="*/ 1550194 w 1581150"/>
                  <a:gd name="connsiteY59" fmla="*/ 426243 h 1431131"/>
                  <a:gd name="connsiteX60" fmla="*/ 1531144 w 1581150"/>
                  <a:gd name="connsiteY60" fmla="*/ 376237 h 1431131"/>
                  <a:gd name="connsiteX61" fmla="*/ 1504950 w 1581150"/>
                  <a:gd name="connsiteY61" fmla="*/ 335756 h 1431131"/>
                  <a:gd name="connsiteX62" fmla="*/ 1493044 w 1581150"/>
                  <a:gd name="connsiteY62" fmla="*/ 323850 h 1431131"/>
                  <a:gd name="connsiteX63" fmla="*/ 1440656 w 1581150"/>
                  <a:gd name="connsiteY63" fmla="*/ 335756 h 1431131"/>
                  <a:gd name="connsiteX64" fmla="*/ 1428750 w 1581150"/>
                  <a:gd name="connsiteY64" fmla="*/ 321468 h 1431131"/>
                  <a:gd name="connsiteX65" fmla="*/ 1431131 w 1581150"/>
                  <a:gd name="connsiteY65" fmla="*/ 104775 h 1431131"/>
                  <a:gd name="connsiteX66" fmla="*/ 1333500 w 1581150"/>
                  <a:gd name="connsiteY66" fmla="*/ 100012 h 1431131"/>
                  <a:gd name="connsiteX67" fmla="*/ 1316831 w 1581150"/>
                  <a:gd name="connsiteY67" fmla="*/ 121443 h 1431131"/>
                  <a:gd name="connsiteX68" fmla="*/ 1302544 w 1581150"/>
                  <a:gd name="connsiteY68" fmla="*/ 145256 h 1431131"/>
                  <a:gd name="connsiteX69" fmla="*/ 1304925 w 1581150"/>
                  <a:gd name="connsiteY69" fmla="*/ 178593 h 1431131"/>
                  <a:gd name="connsiteX70" fmla="*/ 1262062 w 1581150"/>
                  <a:gd name="connsiteY70" fmla="*/ 178593 h 1431131"/>
                  <a:gd name="connsiteX71" fmla="*/ 1228725 w 1581150"/>
                  <a:gd name="connsiteY71" fmla="*/ 180975 h 1431131"/>
                  <a:gd name="connsiteX72" fmla="*/ 1178719 w 1581150"/>
                  <a:gd name="connsiteY72" fmla="*/ 150018 h 1431131"/>
                  <a:gd name="connsiteX73" fmla="*/ 1135856 w 1581150"/>
                  <a:gd name="connsiteY73" fmla="*/ 123825 h 1431131"/>
                  <a:gd name="connsiteX74" fmla="*/ 1085850 w 1581150"/>
                  <a:gd name="connsiteY74" fmla="*/ 114300 h 1431131"/>
                  <a:gd name="connsiteX75" fmla="*/ 1054894 w 1581150"/>
                  <a:gd name="connsiteY75" fmla="*/ 111918 h 1431131"/>
                  <a:gd name="connsiteX76" fmla="*/ 1000125 w 1581150"/>
                  <a:gd name="connsiteY76" fmla="*/ 80962 h 1431131"/>
                  <a:gd name="connsiteX77" fmla="*/ 954881 w 1581150"/>
                  <a:gd name="connsiteY77" fmla="*/ 54768 h 1431131"/>
                  <a:gd name="connsiteX78" fmla="*/ 916781 w 1581150"/>
                  <a:gd name="connsiteY78" fmla="*/ 16668 h 1431131"/>
                  <a:gd name="connsiteX79" fmla="*/ 909637 w 1581150"/>
                  <a:gd name="connsiteY79" fmla="*/ 26193 h 1431131"/>
                  <a:gd name="connsiteX80" fmla="*/ 907256 w 1581150"/>
                  <a:gd name="connsiteY80" fmla="*/ 69056 h 1431131"/>
                  <a:gd name="connsiteX81" fmla="*/ 895350 w 1581150"/>
                  <a:gd name="connsiteY81" fmla="*/ 95250 h 1431131"/>
                  <a:gd name="connsiteX82" fmla="*/ 866775 w 1581150"/>
                  <a:gd name="connsiteY82" fmla="*/ 92868 h 1431131"/>
                  <a:gd name="connsiteX83" fmla="*/ 847725 w 1581150"/>
                  <a:gd name="connsiteY83" fmla="*/ 83343 h 1431131"/>
                  <a:gd name="connsiteX84" fmla="*/ 847725 w 1581150"/>
                  <a:gd name="connsiteY84" fmla="*/ 54768 h 1431131"/>
                  <a:gd name="connsiteX85" fmla="*/ 819150 w 1581150"/>
                  <a:gd name="connsiteY85" fmla="*/ 47625 h 1431131"/>
                  <a:gd name="connsiteX86" fmla="*/ 809625 w 1581150"/>
                  <a:gd name="connsiteY86" fmla="*/ 28575 h 1431131"/>
                  <a:gd name="connsiteX87" fmla="*/ 776287 w 1581150"/>
                  <a:gd name="connsiteY87" fmla="*/ 30956 h 1431131"/>
                  <a:gd name="connsiteX88" fmla="*/ 728662 w 1581150"/>
                  <a:gd name="connsiteY88" fmla="*/ 30956 h 1431131"/>
                  <a:gd name="connsiteX89" fmla="*/ 697706 w 1581150"/>
                  <a:gd name="connsiteY89" fmla="*/ 0 h 1431131"/>
                  <a:gd name="connsiteX90" fmla="*/ 676275 w 1581150"/>
                  <a:gd name="connsiteY90" fmla="*/ 4762 h 1431131"/>
                  <a:gd name="connsiteX91" fmla="*/ 657225 w 1581150"/>
                  <a:gd name="connsiteY91" fmla="*/ 57150 h 1431131"/>
                  <a:gd name="connsiteX92" fmla="*/ 616744 w 1581150"/>
                  <a:gd name="connsiteY92" fmla="*/ 100012 h 1431131"/>
                  <a:gd name="connsiteX93" fmla="*/ 573881 w 1581150"/>
                  <a:gd name="connsiteY93" fmla="*/ 126206 h 1431131"/>
                  <a:gd name="connsiteX94" fmla="*/ 538162 w 1581150"/>
                  <a:gd name="connsiteY94" fmla="*/ 138112 h 1431131"/>
                  <a:gd name="connsiteX95" fmla="*/ 523875 w 1581150"/>
                  <a:gd name="connsiteY95" fmla="*/ 159543 h 1431131"/>
                  <a:gd name="connsiteX96" fmla="*/ 492919 w 1581150"/>
                  <a:gd name="connsiteY96" fmla="*/ 202406 h 1431131"/>
                  <a:gd name="connsiteX97" fmla="*/ 431006 w 1581150"/>
                  <a:gd name="connsiteY97" fmla="*/ 247650 h 1431131"/>
                  <a:gd name="connsiteX98" fmla="*/ 411956 w 1581150"/>
                  <a:gd name="connsiteY98" fmla="*/ 285750 h 1431131"/>
                  <a:gd name="connsiteX99" fmla="*/ 435769 w 1581150"/>
                  <a:gd name="connsiteY99" fmla="*/ 335756 h 1431131"/>
                  <a:gd name="connsiteX100" fmla="*/ 464344 w 1581150"/>
                  <a:gd name="connsiteY100" fmla="*/ 383381 h 1431131"/>
                  <a:gd name="connsiteX101" fmla="*/ 440531 w 1581150"/>
                  <a:gd name="connsiteY101" fmla="*/ 435768 h 1431131"/>
                  <a:gd name="connsiteX102" fmla="*/ 416719 w 1581150"/>
                  <a:gd name="connsiteY102" fmla="*/ 471487 h 1431131"/>
                  <a:gd name="connsiteX103" fmla="*/ 409575 w 1581150"/>
                  <a:gd name="connsiteY103" fmla="*/ 502443 h 1431131"/>
                  <a:gd name="connsiteX104" fmla="*/ 409575 w 1581150"/>
                  <a:gd name="connsiteY104" fmla="*/ 502443 h 1431131"/>
                  <a:gd name="connsiteX105" fmla="*/ 345281 w 1581150"/>
                  <a:gd name="connsiteY105" fmla="*/ 476250 h 1431131"/>
                  <a:gd name="connsiteX106" fmla="*/ 295275 w 1581150"/>
                  <a:gd name="connsiteY106" fmla="*/ 454818 h 1431131"/>
                  <a:gd name="connsiteX107" fmla="*/ 276225 w 1581150"/>
                  <a:gd name="connsiteY107" fmla="*/ 459581 h 1431131"/>
                  <a:gd name="connsiteX108" fmla="*/ 252412 w 1581150"/>
                  <a:gd name="connsiteY108" fmla="*/ 485775 h 1431131"/>
                  <a:gd name="connsiteX109" fmla="*/ 238125 w 1581150"/>
                  <a:gd name="connsiteY109" fmla="*/ 483393 h 1431131"/>
                  <a:gd name="connsiteX110" fmla="*/ 238125 w 1581150"/>
                  <a:gd name="connsiteY110" fmla="*/ 452437 h 1431131"/>
                  <a:gd name="connsiteX111" fmla="*/ 235744 w 1581150"/>
                  <a:gd name="connsiteY111" fmla="*/ 426243 h 1431131"/>
                  <a:gd name="connsiteX112" fmla="*/ 200025 w 1581150"/>
                  <a:gd name="connsiteY112" fmla="*/ 404812 h 1431131"/>
                  <a:gd name="connsiteX113" fmla="*/ 185737 w 1581150"/>
                  <a:gd name="connsiteY113" fmla="*/ 381000 h 1431131"/>
                  <a:gd name="connsiteX114" fmla="*/ 140494 w 1581150"/>
                  <a:gd name="connsiteY114" fmla="*/ 347662 h 1431131"/>
                  <a:gd name="connsiteX115" fmla="*/ 119062 w 1581150"/>
                  <a:gd name="connsiteY115" fmla="*/ 350043 h 1431131"/>
                  <a:gd name="connsiteX116" fmla="*/ 119062 w 1581150"/>
                  <a:gd name="connsiteY116" fmla="*/ 390525 h 1431131"/>
                  <a:gd name="connsiteX117" fmla="*/ 107156 w 1581150"/>
                  <a:gd name="connsiteY117" fmla="*/ 414337 h 1431131"/>
                  <a:gd name="connsiteX118" fmla="*/ 83344 w 1581150"/>
                  <a:gd name="connsiteY118" fmla="*/ 416718 h 1431131"/>
                  <a:gd name="connsiteX119" fmla="*/ 71437 w 1581150"/>
                  <a:gd name="connsiteY119" fmla="*/ 421481 h 1431131"/>
                  <a:gd name="connsiteX120" fmla="*/ 78581 w 1581150"/>
                  <a:gd name="connsiteY120" fmla="*/ 454818 h 1431131"/>
                  <a:gd name="connsiteX121" fmla="*/ 88106 w 1581150"/>
                  <a:gd name="connsiteY121" fmla="*/ 476250 h 1431131"/>
                  <a:gd name="connsiteX122" fmla="*/ 135731 w 1581150"/>
                  <a:gd name="connsiteY122" fmla="*/ 535781 h 1431131"/>
                  <a:gd name="connsiteX123" fmla="*/ 161925 w 1581150"/>
                  <a:gd name="connsiteY123" fmla="*/ 561975 h 1431131"/>
                  <a:gd name="connsiteX124" fmla="*/ 195262 w 1581150"/>
                  <a:gd name="connsiteY124" fmla="*/ 545306 h 1431131"/>
                  <a:gd name="connsiteX125" fmla="*/ 214312 w 1581150"/>
                  <a:gd name="connsiteY125" fmla="*/ 542925 h 1431131"/>
                  <a:gd name="connsiteX126" fmla="*/ 238125 w 1581150"/>
                  <a:gd name="connsiteY126" fmla="*/ 585787 h 1431131"/>
                  <a:gd name="connsiteX127" fmla="*/ 228600 w 1581150"/>
                  <a:gd name="connsiteY127" fmla="*/ 602456 h 1431131"/>
                  <a:gd name="connsiteX128" fmla="*/ 250031 w 1581150"/>
                  <a:gd name="connsiteY128" fmla="*/ 635793 h 1431131"/>
                  <a:gd name="connsiteX129" fmla="*/ 238125 w 1581150"/>
                  <a:gd name="connsiteY129" fmla="*/ 659606 h 1431131"/>
                  <a:gd name="connsiteX130" fmla="*/ 211931 w 1581150"/>
                  <a:gd name="connsiteY130" fmla="*/ 681037 h 1431131"/>
                  <a:gd name="connsiteX131" fmla="*/ 183356 w 1581150"/>
                  <a:gd name="connsiteY131" fmla="*/ 695325 h 1431131"/>
                  <a:gd name="connsiteX132" fmla="*/ 164306 w 1581150"/>
                  <a:gd name="connsiteY132" fmla="*/ 695325 h 1431131"/>
                  <a:gd name="connsiteX133" fmla="*/ 135731 w 1581150"/>
                  <a:gd name="connsiteY133" fmla="*/ 678656 h 1431131"/>
                  <a:gd name="connsiteX134" fmla="*/ 104775 w 1581150"/>
                  <a:gd name="connsiteY134" fmla="*/ 671512 h 1431131"/>
                  <a:gd name="connsiteX135" fmla="*/ 80963 w 1581150"/>
                  <a:gd name="connsiteY135" fmla="*/ 671512 h 1431131"/>
                  <a:gd name="connsiteX136" fmla="*/ 69056 w 1581150"/>
                  <a:gd name="connsiteY136" fmla="*/ 742950 h 1431131"/>
                  <a:gd name="connsiteX137" fmla="*/ 0 w 1581150"/>
                  <a:gd name="connsiteY137" fmla="*/ 745331 h 1431131"/>
                  <a:gd name="connsiteX138" fmla="*/ 42862 w 1581150"/>
                  <a:gd name="connsiteY138" fmla="*/ 821531 h 1431131"/>
                  <a:gd name="connsiteX139" fmla="*/ 52387 w 1581150"/>
                  <a:gd name="connsiteY139" fmla="*/ 852487 h 1431131"/>
                  <a:gd name="connsiteX140" fmla="*/ 45244 w 1581150"/>
                  <a:gd name="connsiteY140" fmla="*/ 907255 h 1431131"/>
                  <a:gd name="connsiteX141" fmla="*/ 76200 w 1581150"/>
                  <a:gd name="connsiteY141" fmla="*/ 938212 h 1431131"/>
                  <a:gd name="connsiteX142" fmla="*/ 128587 w 1581150"/>
                  <a:gd name="connsiteY142" fmla="*/ 971550 h 1431131"/>
                  <a:gd name="connsiteX143" fmla="*/ 169069 w 1581150"/>
                  <a:gd name="connsiteY143" fmla="*/ 966787 h 1431131"/>
                  <a:gd name="connsiteX144" fmla="*/ 195262 w 1581150"/>
                  <a:gd name="connsiteY144" fmla="*/ 1023937 h 1431131"/>
                  <a:gd name="connsiteX145" fmla="*/ 185737 w 1581150"/>
                  <a:gd name="connsiteY145" fmla="*/ 1078706 h 1431131"/>
                  <a:gd name="connsiteX146" fmla="*/ 202406 w 1581150"/>
                  <a:gd name="connsiteY146" fmla="*/ 1083468 h 1431131"/>
                  <a:gd name="connsiteX147" fmla="*/ 214312 w 1581150"/>
                  <a:gd name="connsiteY147" fmla="*/ 1116806 h 1431131"/>
                  <a:gd name="connsiteX148" fmla="*/ 230981 w 1581150"/>
                  <a:gd name="connsiteY148" fmla="*/ 1147762 h 1431131"/>
                  <a:gd name="connsiteX149" fmla="*/ 202406 w 1581150"/>
                  <a:gd name="connsiteY149" fmla="*/ 1233487 h 1431131"/>
                  <a:gd name="connsiteX150" fmla="*/ 216694 w 1581150"/>
                  <a:gd name="connsiteY150" fmla="*/ 1238250 h 1431131"/>
                  <a:gd name="connsiteX151" fmla="*/ 221456 w 1581150"/>
                  <a:gd name="connsiteY151" fmla="*/ 1276350 h 1431131"/>
                  <a:gd name="connsiteX152" fmla="*/ 259556 w 1581150"/>
                  <a:gd name="connsiteY152" fmla="*/ 1340643 h 1431131"/>
                  <a:gd name="connsiteX153" fmla="*/ 250031 w 1581150"/>
                  <a:gd name="connsiteY153" fmla="*/ 1350168 h 1431131"/>
                  <a:gd name="connsiteX154" fmla="*/ 300037 w 1581150"/>
                  <a:gd name="connsiteY154" fmla="*/ 1407318 h 1431131"/>
                  <a:gd name="connsiteX155" fmla="*/ 340519 w 1581150"/>
                  <a:gd name="connsiteY155" fmla="*/ 1402556 h 1431131"/>
                  <a:gd name="connsiteX156" fmla="*/ 371475 w 1581150"/>
                  <a:gd name="connsiteY156" fmla="*/ 1423987 h 1431131"/>
                  <a:gd name="connsiteX157" fmla="*/ 419100 w 1581150"/>
                  <a:gd name="connsiteY157" fmla="*/ 1414462 h 1431131"/>
                  <a:gd name="connsiteX158" fmla="*/ 445294 w 1581150"/>
                  <a:gd name="connsiteY158" fmla="*/ 1428750 h 1431131"/>
                  <a:gd name="connsiteX159" fmla="*/ 485775 w 1581150"/>
                  <a:gd name="connsiteY159" fmla="*/ 1414462 h 1431131"/>
                  <a:gd name="connsiteX160" fmla="*/ 509587 w 1581150"/>
                  <a:gd name="connsiteY160" fmla="*/ 1402556 h 1431131"/>
                  <a:gd name="connsiteX161" fmla="*/ 540544 w 1581150"/>
                  <a:gd name="connsiteY161" fmla="*/ 1404937 h 1431131"/>
                  <a:gd name="connsiteX162" fmla="*/ 559594 w 1581150"/>
                  <a:gd name="connsiteY162" fmla="*/ 1426368 h 1431131"/>
                  <a:gd name="connsiteX163" fmla="*/ 581025 w 1581150"/>
                  <a:gd name="connsiteY163" fmla="*/ 1431131 h 1431131"/>
                  <a:gd name="connsiteX164" fmla="*/ 604837 w 1581150"/>
                  <a:gd name="connsiteY164" fmla="*/ 1428750 h 1431131"/>
                  <a:gd name="connsiteX165" fmla="*/ 607219 w 1581150"/>
                  <a:gd name="connsiteY165" fmla="*/ 1373981 h 1431131"/>
                  <a:gd name="connsiteX166" fmla="*/ 642937 w 1581150"/>
                  <a:gd name="connsiteY166" fmla="*/ 1383506 h 1431131"/>
                  <a:gd name="connsiteX167" fmla="*/ 664369 w 1581150"/>
                  <a:gd name="connsiteY167" fmla="*/ 1373981 h 1431131"/>
                  <a:gd name="connsiteX168" fmla="*/ 700087 w 1581150"/>
                  <a:gd name="connsiteY168" fmla="*/ 1397793 h 1431131"/>
                  <a:gd name="connsiteX169" fmla="*/ 726281 w 1581150"/>
                  <a:gd name="connsiteY169" fmla="*/ 1397793 h 1431131"/>
                  <a:gd name="connsiteX170" fmla="*/ 740569 w 1581150"/>
                  <a:gd name="connsiteY170" fmla="*/ 1381125 h 1431131"/>
                  <a:gd name="connsiteX171" fmla="*/ 752475 w 1581150"/>
                  <a:gd name="connsiteY171" fmla="*/ 1373981 h 1431131"/>
                  <a:gd name="connsiteX172" fmla="*/ 785812 w 1581150"/>
                  <a:gd name="connsiteY172" fmla="*/ 1404937 h 1431131"/>
                  <a:gd name="connsiteX173" fmla="*/ 809625 w 1581150"/>
                  <a:gd name="connsiteY173" fmla="*/ 1397793 h 1431131"/>
                  <a:gd name="connsiteX174" fmla="*/ 847725 w 1581150"/>
                  <a:gd name="connsiteY174" fmla="*/ 1395412 h 1431131"/>
                  <a:gd name="connsiteX175" fmla="*/ 854869 w 1581150"/>
                  <a:gd name="connsiteY175" fmla="*/ 1378743 h 1431131"/>
                  <a:gd name="connsiteX176" fmla="*/ 854869 w 1581150"/>
                  <a:gd name="connsiteY176" fmla="*/ 1352550 h 1431131"/>
                  <a:gd name="connsiteX177" fmla="*/ 904875 w 1581150"/>
                  <a:gd name="connsiteY177" fmla="*/ 1340643 h 1431131"/>
                  <a:gd name="connsiteX178" fmla="*/ 909637 w 1581150"/>
                  <a:gd name="connsiteY178" fmla="*/ 1369218 h 1431131"/>
                  <a:gd name="connsiteX179" fmla="*/ 1004887 w 1581150"/>
                  <a:gd name="connsiteY179" fmla="*/ 1369218 h 1431131"/>
                  <a:gd name="connsiteX180" fmla="*/ 1026319 w 1581150"/>
                  <a:gd name="connsiteY180" fmla="*/ 1352550 h 1431131"/>
                  <a:gd name="connsiteX181" fmla="*/ 1028700 w 1581150"/>
                  <a:gd name="connsiteY181" fmla="*/ 1300162 h 1431131"/>
                  <a:gd name="connsiteX182" fmla="*/ 1085850 w 1581150"/>
                  <a:gd name="connsiteY182" fmla="*/ 1323975 h 1431131"/>
                  <a:gd name="connsiteX183" fmla="*/ 1081087 w 1581150"/>
                  <a:gd name="connsiteY183" fmla="*/ 1352550 h 1431131"/>
                  <a:gd name="connsiteX184" fmla="*/ 1112044 w 1581150"/>
                  <a:gd name="connsiteY184" fmla="*/ 1357312 h 1431131"/>
                  <a:gd name="connsiteX185" fmla="*/ 1133475 w 1581150"/>
                  <a:gd name="connsiteY185" fmla="*/ 1357312 h 1431131"/>
                  <a:gd name="connsiteX186" fmla="*/ 1157287 w 1581150"/>
                  <a:gd name="connsiteY186" fmla="*/ 1345406 h 1431131"/>
                  <a:gd name="connsiteX187" fmla="*/ 1195387 w 1581150"/>
                  <a:gd name="connsiteY187" fmla="*/ 1366837 h 1431131"/>
                  <a:gd name="connsiteX188" fmla="*/ 1216819 w 1581150"/>
                  <a:gd name="connsiteY188" fmla="*/ 1393031 h 1431131"/>
                  <a:gd name="connsiteX189" fmla="*/ 1231106 w 1581150"/>
                  <a:gd name="connsiteY189" fmla="*/ 1340643 h 1431131"/>
                  <a:gd name="connsiteX190" fmla="*/ 1288256 w 1581150"/>
                  <a:gd name="connsiteY190" fmla="*/ 1345406 h 1431131"/>
                  <a:gd name="connsiteX191" fmla="*/ 1288256 w 1581150"/>
                  <a:gd name="connsiteY191" fmla="*/ 1345406 h 1431131"/>
                  <a:gd name="connsiteX192" fmla="*/ 1321594 w 1581150"/>
                  <a:gd name="connsiteY192" fmla="*/ 1381125 h 1431131"/>
                  <a:gd name="connsiteX193" fmla="*/ 1359694 w 1581150"/>
                  <a:gd name="connsiteY193" fmla="*/ 1383506 h 1431131"/>
                  <a:gd name="connsiteX194" fmla="*/ 1376362 w 1581150"/>
                  <a:gd name="connsiteY194" fmla="*/ 1347787 h 1431131"/>
                  <a:gd name="connsiteX195" fmla="*/ 1416844 w 1581150"/>
                  <a:gd name="connsiteY195" fmla="*/ 1328737 h 1431131"/>
                  <a:gd name="connsiteX196" fmla="*/ 1466850 w 1581150"/>
                  <a:gd name="connsiteY196" fmla="*/ 1319212 h 1431131"/>
                  <a:gd name="connsiteX197" fmla="*/ 1473994 w 1581150"/>
                  <a:gd name="connsiteY197" fmla="*/ 1250156 h 1431131"/>
                  <a:gd name="connsiteX198" fmla="*/ 1476375 w 1581150"/>
                  <a:gd name="connsiteY198" fmla="*/ 1216818 h 1431131"/>
                  <a:gd name="connsiteX199" fmla="*/ 1431131 w 1581150"/>
                  <a:gd name="connsiteY199" fmla="*/ 1200150 h 1431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581150" h="1431131">
                    <a:moveTo>
                      <a:pt x="1431131" y="1200150"/>
                    </a:moveTo>
                    <a:lnTo>
                      <a:pt x="1450181" y="1121568"/>
                    </a:lnTo>
                    <a:lnTo>
                      <a:pt x="1447800" y="1100137"/>
                    </a:lnTo>
                    <a:lnTo>
                      <a:pt x="1476375" y="1085850"/>
                    </a:lnTo>
                    <a:lnTo>
                      <a:pt x="1478756" y="1040606"/>
                    </a:lnTo>
                    <a:lnTo>
                      <a:pt x="1497806" y="942975"/>
                    </a:lnTo>
                    <a:lnTo>
                      <a:pt x="1414462" y="928687"/>
                    </a:lnTo>
                    <a:lnTo>
                      <a:pt x="1397794" y="928687"/>
                    </a:lnTo>
                    <a:lnTo>
                      <a:pt x="1397794" y="959643"/>
                    </a:lnTo>
                    <a:lnTo>
                      <a:pt x="1383506" y="957262"/>
                    </a:lnTo>
                    <a:lnTo>
                      <a:pt x="1352550" y="947737"/>
                    </a:lnTo>
                    <a:lnTo>
                      <a:pt x="1350169" y="990600"/>
                    </a:lnTo>
                    <a:lnTo>
                      <a:pt x="1350169" y="1050131"/>
                    </a:lnTo>
                    <a:lnTo>
                      <a:pt x="1350169" y="1050131"/>
                    </a:lnTo>
                    <a:lnTo>
                      <a:pt x="1312069" y="1040606"/>
                    </a:lnTo>
                    <a:lnTo>
                      <a:pt x="1295400" y="1050131"/>
                    </a:lnTo>
                    <a:lnTo>
                      <a:pt x="1290637" y="1073943"/>
                    </a:lnTo>
                    <a:lnTo>
                      <a:pt x="1276350" y="1092993"/>
                    </a:lnTo>
                    <a:lnTo>
                      <a:pt x="1250156" y="1078706"/>
                    </a:lnTo>
                    <a:lnTo>
                      <a:pt x="1259681" y="1062037"/>
                    </a:lnTo>
                    <a:lnTo>
                      <a:pt x="1233487" y="1050131"/>
                    </a:lnTo>
                    <a:lnTo>
                      <a:pt x="1235869" y="990600"/>
                    </a:lnTo>
                    <a:lnTo>
                      <a:pt x="1235869" y="952500"/>
                    </a:lnTo>
                    <a:lnTo>
                      <a:pt x="1216819" y="935831"/>
                    </a:lnTo>
                    <a:lnTo>
                      <a:pt x="1247775" y="900112"/>
                    </a:lnTo>
                    <a:lnTo>
                      <a:pt x="1266825" y="859631"/>
                    </a:lnTo>
                    <a:lnTo>
                      <a:pt x="1235869" y="842962"/>
                    </a:lnTo>
                    <a:lnTo>
                      <a:pt x="1207294" y="826293"/>
                    </a:lnTo>
                    <a:lnTo>
                      <a:pt x="1200150" y="795337"/>
                    </a:lnTo>
                    <a:lnTo>
                      <a:pt x="1207294" y="764381"/>
                    </a:lnTo>
                    <a:lnTo>
                      <a:pt x="1204912" y="728662"/>
                    </a:lnTo>
                    <a:lnTo>
                      <a:pt x="1176337" y="700087"/>
                    </a:lnTo>
                    <a:lnTo>
                      <a:pt x="1145381" y="673893"/>
                    </a:lnTo>
                    <a:lnTo>
                      <a:pt x="1112044" y="661987"/>
                    </a:lnTo>
                    <a:lnTo>
                      <a:pt x="1083469" y="645318"/>
                    </a:lnTo>
                    <a:lnTo>
                      <a:pt x="1040606" y="619125"/>
                    </a:lnTo>
                    <a:lnTo>
                      <a:pt x="1038225" y="600075"/>
                    </a:lnTo>
                    <a:lnTo>
                      <a:pt x="1062037" y="590550"/>
                    </a:lnTo>
                    <a:lnTo>
                      <a:pt x="1076325" y="581025"/>
                    </a:lnTo>
                    <a:lnTo>
                      <a:pt x="1104900" y="573881"/>
                    </a:lnTo>
                    <a:lnTo>
                      <a:pt x="1131094" y="583406"/>
                    </a:lnTo>
                    <a:lnTo>
                      <a:pt x="1169194" y="561975"/>
                    </a:lnTo>
                    <a:lnTo>
                      <a:pt x="1219200" y="557212"/>
                    </a:lnTo>
                    <a:lnTo>
                      <a:pt x="1276350" y="557212"/>
                    </a:lnTo>
                    <a:lnTo>
                      <a:pt x="1321594" y="557212"/>
                    </a:lnTo>
                    <a:lnTo>
                      <a:pt x="1338262" y="561975"/>
                    </a:lnTo>
                    <a:lnTo>
                      <a:pt x="1343025" y="585787"/>
                    </a:lnTo>
                    <a:lnTo>
                      <a:pt x="1350169" y="600075"/>
                    </a:lnTo>
                    <a:lnTo>
                      <a:pt x="1364456" y="581025"/>
                    </a:lnTo>
                    <a:lnTo>
                      <a:pt x="1381125" y="557212"/>
                    </a:lnTo>
                    <a:lnTo>
                      <a:pt x="1407319" y="561975"/>
                    </a:lnTo>
                    <a:lnTo>
                      <a:pt x="1423987" y="554831"/>
                    </a:lnTo>
                    <a:lnTo>
                      <a:pt x="1421606" y="528637"/>
                    </a:lnTo>
                    <a:lnTo>
                      <a:pt x="1443037" y="528637"/>
                    </a:lnTo>
                    <a:lnTo>
                      <a:pt x="1473994" y="545306"/>
                    </a:lnTo>
                    <a:lnTo>
                      <a:pt x="1488281" y="504825"/>
                    </a:lnTo>
                    <a:lnTo>
                      <a:pt x="1543050" y="514350"/>
                    </a:lnTo>
                    <a:lnTo>
                      <a:pt x="1571625" y="511968"/>
                    </a:lnTo>
                    <a:lnTo>
                      <a:pt x="1581150" y="452437"/>
                    </a:lnTo>
                    <a:lnTo>
                      <a:pt x="1550194" y="426243"/>
                    </a:lnTo>
                    <a:lnTo>
                      <a:pt x="1531144" y="376237"/>
                    </a:lnTo>
                    <a:lnTo>
                      <a:pt x="1504950" y="335756"/>
                    </a:lnTo>
                    <a:lnTo>
                      <a:pt x="1493044" y="323850"/>
                    </a:lnTo>
                    <a:lnTo>
                      <a:pt x="1440656" y="335756"/>
                    </a:lnTo>
                    <a:lnTo>
                      <a:pt x="1428750" y="321468"/>
                    </a:lnTo>
                    <a:cubicBezTo>
                      <a:pt x="1429544" y="249237"/>
                      <a:pt x="1430337" y="177006"/>
                      <a:pt x="1431131" y="104775"/>
                    </a:cubicBezTo>
                    <a:lnTo>
                      <a:pt x="1333500" y="100012"/>
                    </a:lnTo>
                    <a:lnTo>
                      <a:pt x="1316831" y="121443"/>
                    </a:lnTo>
                    <a:lnTo>
                      <a:pt x="1302544" y="145256"/>
                    </a:lnTo>
                    <a:lnTo>
                      <a:pt x="1304925" y="178593"/>
                    </a:lnTo>
                    <a:lnTo>
                      <a:pt x="1262062" y="178593"/>
                    </a:lnTo>
                    <a:lnTo>
                      <a:pt x="1228725" y="180975"/>
                    </a:lnTo>
                    <a:lnTo>
                      <a:pt x="1178719" y="150018"/>
                    </a:lnTo>
                    <a:lnTo>
                      <a:pt x="1135856" y="123825"/>
                    </a:lnTo>
                    <a:lnTo>
                      <a:pt x="1085850" y="114300"/>
                    </a:lnTo>
                    <a:lnTo>
                      <a:pt x="1054894" y="111918"/>
                    </a:lnTo>
                    <a:lnTo>
                      <a:pt x="1000125" y="80962"/>
                    </a:lnTo>
                    <a:lnTo>
                      <a:pt x="954881" y="54768"/>
                    </a:lnTo>
                    <a:lnTo>
                      <a:pt x="916781" y="16668"/>
                    </a:lnTo>
                    <a:lnTo>
                      <a:pt x="909637" y="26193"/>
                    </a:lnTo>
                    <a:lnTo>
                      <a:pt x="907256" y="69056"/>
                    </a:lnTo>
                    <a:lnTo>
                      <a:pt x="895350" y="95250"/>
                    </a:lnTo>
                    <a:lnTo>
                      <a:pt x="866775" y="92868"/>
                    </a:lnTo>
                    <a:lnTo>
                      <a:pt x="847725" y="83343"/>
                    </a:lnTo>
                    <a:lnTo>
                      <a:pt x="847725" y="54768"/>
                    </a:lnTo>
                    <a:lnTo>
                      <a:pt x="819150" y="47625"/>
                    </a:lnTo>
                    <a:lnTo>
                      <a:pt x="809625" y="28575"/>
                    </a:lnTo>
                    <a:lnTo>
                      <a:pt x="776287" y="30956"/>
                    </a:lnTo>
                    <a:lnTo>
                      <a:pt x="728662" y="30956"/>
                    </a:lnTo>
                    <a:lnTo>
                      <a:pt x="697706" y="0"/>
                    </a:lnTo>
                    <a:lnTo>
                      <a:pt x="676275" y="4762"/>
                    </a:lnTo>
                    <a:lnTo>
                      <a:pt x="657225" y="57150"/>
                    </a:lnTo>
                    <a:lnTo>
                      <a:pt x="616744" y="100012"/>
                    </a:lnTo>
                    <a:lnTo>
                      <a:pt x="573881" y="126206"/>
                    </a:lnTo>
                    <a:lnTo>
                      <a:pt x="538162" y="138112"/>
                    </a:lnTo>
                    <a:lnTo>
                      <a:pt x="523875" y="159543"/>
                    </a:lnTo>
                    <a:lnTo>
                      <a:pt x="492919" y="202406"/>
                    </a:lnTo>
                    <a:lnTo>
                      <a:pt x="431006" y="247650"/>
                    </a:lnTo>
                    <a:lnTo>
                      <a:pt x="411956" y="285750"/>
                    </a:lnTo>
                    <a:lnTo>
                      <a:pt x="435769" y="335756"/>
                    </a:lnTo>
                    <a:lnTo>
                      <a:pt x="464344" y="383381"/>
                    </a:lnTo>
                    <a:lnTo>
                      <a:pt x="440531" y="435768"/>
                    </a:lnTo>
                    <a:lnTo>
                      <a:pt x="416719" y="471487"/>
                    </a:lnTo>
                    <a:lnTo>
                      <a:pt x="409575" y="502443"/>
                    </a:lnTo>
                    <a:lnTo>
                      <a:pt x="409575" y="502443"/>
                    </a:lnTo>
                    <a:lnTo>
                      <a:pt x="345281" y="476250"/>
                    </a:lnTo>
                    <a:lnTo>
                      <a:pt x="295275" y="454818"/>
                    </a:lnTo>
                    <a:lnTo>
                      <a:pt x="276225" y="459581"/>
                    </a:lnTo>
                    <a:lnTo>
                      <a:pt x="252412" y="485775"/>
                    </a:lnTo>
                    <a:lnTo>
                      <a:pt x="238125" y="483393"/>
                    </a:lnTo>
                    <a:lnTo>
                      <a:pt x="238125" y="452437"/>
                    </a:lnTo>
                    <a:lnTo>
                      <a:pt x="235744" y="426243"/>
                    </a:lnTo>
                    <a:lnTo>
                      <a:pt x="200025" y="404812"/>
                    </a:lnTo>
                    <a:lnTo>
                      <a:pt x="185737" y="381000"/>
                    </a:lnTo>
                    <a:lnTo>
                      <a:pt x="140494" y="347662"/>
                    </a:lnTo>
                    <a:lnTo>
                      <a:pt x="119062" y="350043"/>
                    </a:lnTo>
                    <a:lnTo>
                      <a:pt x="119062" y="390525"/>
                    </a:lnTo>
                    <a:lnTo>
                      <a:pt x="107156" y="414337"/>
                    </a:lnTo>
                    <a:lnTo>
                      <a:pt x="83344" y="416718"/>
                    </a:lnTo>
                    <a:lnTo>
                      <a:pt x="71437" y="421481"/>
                    </a:lnTo>
                    <a:lnTo>
                      <a:pt x="78581" y="454818"/>
                    </a:lnTo>
                    <a:lnTo>
                      <a:pt x="88106" y="476250"/>
                    </a:lnTo>
                    <a:lnTo>
                      <a:pt x="135731" y="535781"/>
                    </a:lnTo>
                    <a:lnTo>
                      <a:pt x="161925" y="561975"/>
                    </a:lnTo>
                    <a:lnTo>
                      <a:pt x="195262" y="545306"/>
                    </a:lnTo>
                    <a:lnTo>
                      <a:pt x="214312" y="542925"/>
                    </a:lnTo>
                    <a:lnTo>
                      <a:pt x="238125" y="585787"/>
                    </a:lnTo>
                    <a:lnTo>
                      <a:pt x="228600" y="602456"/>
                    </a:lnTo>
                    <a:lnTo>
                      <a:pt x="250031" y="635793"/>
                    </a:lnTo>
                    <a:lnTo>
                      <a:pt x="238125" y="659606"/>
                    </a:lnTo>
                    <a:lnTo>
                      <a:pt x="211931" y="681037"/>
                    </a:lnTo>
                    <a:lnTo>
                      <a:pt x="183356" y="695325"/>
                    </a:lnTo>
                    <a:lnTo>
                      <a:pt x="164306" y="695325"/>
                    </a:lnTo>
                    <a:lnTo>
                      <a:pt x="135731" y="678656"/>
                    </a:lnTo>
                    <a:lnTo>
                      <a:pt x="104775" y="671512"/>
                    </a:lnTo>
                    <a:lnTo>
                      <a:pt x="80963" y="671512"/>
                    </a:lnTo>
                    <a:lnTo>
                      <a:pt x="69056" y="742950"/>
                    </a:lnTo>
                    <a:lnTo>
                      <a:pt x="0" y="745331"/>
                    </a:lnTo>
                    <a:lnTo>
                      <a:pt x="42862" y="821531"/>
                    </a:lnTo>
                    <a:lnTo>
                      <a:pt x="52387" y="852487"/>
                    </a:lnTo>
                    <a:lnTo>
                      <a:pt x="45244" y="907255"/>
                    </a:lnTo>
                    <a:lnTo>
                      <a:pt x="76200" y="938212"/>
                    </a:lnTo>
                    <a:lnTo>
                      <a:pt x="128587" y="971550"/>
                    </a:lnTo>
                    <a:lnTo>
                      <a:pt x="169069" y="966787"/>
                    </a:lnTo>
                    <a:lnTo>
                      <a:pt x="195262" y="1023937"/>
                    </a:lnTo>
                    <a:lnTo>
                      <a:pt x="185737" y="1078706"/>
                    </a:lnTo>
                    <a:lnTo>
                      <a:pt x="202406" y="1083468"/>
                    </a:lnTo>
                    <a:lnTo>
                      <a:pt x="214312" y="1116806"/>
                    </a:lnTo>
                    <a:lnTo>
                      <a:pt x="230981" y="1147762"/>
                    </a:lnTo>
                    <a:lnTo>
                      <a:pt x="202406" y="1233487"/>
                    </a:lnTo>
                    <a:cubicBezTo>
                      <a:pt x="203200" y="1238250"/>
                      <a:pt x="215900" y="1233487"/>
                      <a:pt x="216694" y="1238250"/>
                    </a:cubicBezTo>
                    <a:lnTo>
                      <a:pt x="221456" y="1276350"/>
                    </a:lnTo>
                    <a:lnTo>
                      <a:pt x="259556" y="1340643"/>
                    </a:lnTo>
                    <a:lnTo>
                      <a:pt x="250031" y="1350168"/>
                    </a:lnTo>
                    <a:lnTo>
                      <a:pt x="300037" y="1407318"/>
                    </a:lnTo>
                    <a:lnTo>
                      <a:pt x="340519" y="1402556"/>
                    </a:lnTo>
                    <a:lnTo>
                      <a:pt x="371475" y="1423987"/>
                    </a:lnTo>
                    <a:lnTo>
                      <a:pt x="419100" y="1414462"/>
                    </a:lnTo>
                    <a:lnTo>
                      <a:pt x="445294" y="1428750"/>
                    </a:lnTo>
                    <a:lnTo>
                      <a:pt x="485775" y="1414462"/>
                    </a:lnTo>
                    <a:lnTo>
                      <a:pt x="509587" y="1402556"/>
                    </a:lnTo>
                    <a:lnTo>
                      <a:pt x="540544" y="1404937"/>
                    </a:lnTo>
                    <a:cubicBezTo>
                      <a:pt x="547688" y="1409700"/>
                      <a:pt x="552450" y="1421605"/>
                      <a:pt x="559594" y="1426368"/>
                    </a:cubicBezTo>
                    <a:lnTo>
                      <a:pt x="581025" y="1431131"/>
                    </a:lnTo>
                    <a:lnTo>
                      <a:pt x="604837" y="1428750"/>
                    </a:lnTo>
                    <a:lnTo>
                      <a:pt x="607219" y="1373981"/>
                    </a:lnTo>
                    <a:lnTo>
                      <a:pt x="642937" y="1383506"/>
                    </a:lnTo>
                    <a:lnTo>
                      <a:pt x="664369" y="1373981"/>
                    </a:lnTo>
                    <a:lnTo>
                      <a:pt x="700087" y="1397793"/>
                    </a:lnTo>
                    <a:lnTo>
                      <a:pt x="726281" y="1397793"/>
                    </a:lnTo>
                    <a:lnTo>
                      <a:pt x="740569" y="1381125"/>
                    </a:lnTo>
                    <a:lnTo>
                      <a:pt x="752475" y="1373981"/>
                    </a:lnTo>
                    <a:lnTo>
                      <a:pt x="785812" y="1404937"/>
                    </a:lnTo>
                    <a:lnTo>
                      <a:pt x="809625" y="1397793"/>
                    </a:lnTo>
                    <a:lnTo>
                      <a:pt x="847725" y="1395412"/>
                    </a:lnTo>
                    <a:lnTo>
                      <a:pt x="854869" y="1378743"/>
                    </a:lnTo>
                    <a:lnTo>
                      <a:pt x="854869" y="1352550"/>
                    </a:lnTo>
                    <a:lnTo>
                      <a:pt x="904875" y="1340643"/>
                    </a:lnTo>
                    <a:lnTo>
                      <a:pt x="909637" y="1369218"/>
                    </a:lnTo>
                    <a:lnTo>
                      <a:pt x="1004887" y="1369218"/>
                    </a:lnTo>
                    <a:lnTo>
                      <a:pt x="1026319" y="1352550"/>
                    </a:lnTo>
                    <a:lnTo>
                      <a:pt x="1028700" y="1300162"/>
                    </a:lnTo>
                    <a:lnTo>
                      <a:pt x="1085850" y="1323975"/>
                    </a:lnTo>
                    <a:lnTo>
                      <a:pt x="1081087" y="1352550"/>
                    </a:lnTo>
                    <a:lnTo>
                      <a:pt x="1112044" y="1357312"/>
                    </a:lnTo>
                    <a:lnTo>
                      <a:pt x="1133475" y="1357312"/>
                    </a:lnTo>
                    <a:lnTo>
                      <a:pt x="1157287" y="1345406"/>
                    </a:lnTo>
                    <a:lnTo>
                      <a:pt x="1195387" y="1366837"/>
                    </a:lnTo>
                    <a:lnTo>
                      <a:pt x="1216819" y="1393031"/>
                    </a:lnTo>
                    <a:lnTo>
                      <a:pt x="1231106" y="1340643"/>
                    </a:lnTo>
                    <a:lnTo>
                      <a:pt x="1288256" y="1345406"/>
                    </a:lnTo>
                    <a:lnTo>
                      <a:pt x="1288256" y="1345406"/>
                    </a:lnTo>
                    <a:lnTo>
                      <a:pt x="1321594" y="1381125"/>
                    </a:lnTo>
                    <a:lnTo>
                      <a:pt x="1359694" y="1383506"/>
                    </a:lnTo>
                    <a:lnTo>
                      <a:pt x="1376362" y="1347787"/>
                    </a:lnTo>
                    <a:lnTo>
                      <a:pt x="1416844" y="1328737"/>
                    </a:lnTo>
                    <a:lnTo>
                      <a:pt x="1466850" y="1319212"/>
                    </a:lnTo>
                    <a:lnTo>
                      <a:pt x="1473994" y="1250156"/>
                    </a:lnTo>
                    <a:cubicBezTo>
                      <a:pt x="1466850" y="1244600"/>
                      <a:pt x="1483519" y="1222374"/>
                      <a:pt x="1476375" y="1216818"/>
                    </a:cubicBezTo>
                    <a:lnTo>
                      <a:pt x="1431131" y="120015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</a:ln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t"/>
              <a:lstStyle>
                <a:lvl1pPr marL="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l"/>
                <a:endParaRPr lang="ru-RU" sz="700">
                  <a:latin typeface="Arial Narrow" pitchFamily="34" charset="0"/>
                </a:endParaRPr>
              </a:p>
            </p:txBody>
          </p:sp>
        </p:grpSp>
        <p:grpSp>
          <p:nvGrpSpPr>
            <p:cNvPr id="72" name="Группа 71"/>
            <p:cNvGrpSpPr/>
            <p:nvPr/>
          </p:nvGrpSpPr>
          <p:grpSpPr>
            <a:xfrm>
              <a:off x="4458816" y="4988520"/>
              <a:ext cx="2438400" cy="1349375"/>
              <a:chOff x="0" y="0"/>
              <a:chExt cx="2438937" cy="1349598"/>
            </a:xfrm>
            <a:grpFill/>
          </p:grpSpPr>
          <p:sp>
            <p:nvSpPr>
              <p:cNvPr id="106" name="Вайган о-в"/>
              <p:cNvSpPr/>
              <p:nvPr/>
            </p:nvSpPr>
            <p:spPr>
              <a:xfrm>
                <a:off x="1657381" y="0"/>
                <a:ext cx="226155" cy="249528"/>
              </a:xfrm>
              <a:custGeom>
                <a:avLst/>
                <a:gdLst>
                  <a:gd name="connsiteX0" fmla="*/ 187817 w 225381"/>
                  <a:gd name="connsiteY0" fmla="*/ 249529 h 249529"/>
                  <a:gd name="connsiteX1" fmla="*/ 225381 w 225381"/>
                  <a:gd name="connsiteY1" fmla="*/ 214648 h 249529"/>
                  <a:gd name="connsiteX2" fmla="*/ 206599 w 225381"/>
                  <a:gd name="connsiteY2" fmla="*/ 169036 h 249529"/>
                  <a:gd name="connsiteX3" fmla="*/ 177085 w 225381"/>
                  <a:gd name="connsiteY3" fmla="*/ 131472 h 249529"/>
                  <a:gd name="connsiteX4" fmla="*/ 139521 w 225381"/>
                  <a:gd name="connsiteY4" fmla="*/ 120740 h 249529"/>
                  <a:gd name="connsiteX5" fmla="*/ 112690 w 225381"/>
                  <a:gd name="connsiteY5" fmla="*/ 69761 h 249529"/>
                  <a:gd name="connsiteX6" fmla="*/ 91226 w 225381"/>
                  <a:gd name="connsiteY6" fmla="*/ 29515 h 249529"/>
                  <a:gd name="connsiteX7" fmla="*/ 56345 w 225381"/>
                  <a:gd name="connsiteY7" fmla="*/ 0 h 249529"/>
                  <a:gd name="connsiteX8" fmla="*/ 16099 w 225381"/>
                  <a:gd name="connsiteY8" fmla="*/ 48296 h 249529"/>
                  <a:gd name="connsiteX9" fmla="*/ 48296 w 225381"/>
                  <a:gd name="connsiteY9" fmla="*/ 80493 h 249529"/>
                  <a:gd name="connsiteX10" fmla="*/ 40247 w 225381"/>
                  <a:gd name="connsiteY10" fmla="*/ 99275 h 249529"/>
                  <a:gd name="connsiteX11" fmla="*/ 0 w 225381"/>
                  <a:gd name="connsiteY11" fmla="*/ 61712 h 249529"/>
                  <a:gd name="connsiteX12" fmla="*/ 13416 w 225381"/>
                  <a:gd name="connsiteY12" fmla="*/ 107324 h 249529"/>
                  <a:gd name="connsiteX13" fmla="*/ 45613 w 225381"/>
                  <a:gd name="connsiteY13" fmla="*/ 158303 h 249529"/>
                  <a:gd name="connsiteX14" fmla="*/ 83176 w 225381"/>
                  <a:gd name="connsiteY14" fmla="*/ 174402 h 249529"/>
                  <a:gd name="connsiteX15" fmla="*/ 123423 w 225381"/>
                  <a:gd name="connsiteY15" fmla="*/ 190500 h 249529"/>
                  <a:gd name="connsiteX16" fmla="*/ 136838 w 225381"/>
                  <a:gd name="connsiteY16" fmla="*/ 203916 h 249529"/>
                  <a:gd name="connsiteX17" fmla="*/ 120740 w 225381"/>
                  <a:gd name="connsiteY17" fmla="*/ 233430 h 249529"/>
                  <a:gd name="connsiteX18" fmla="*/ 187817 w 225381"/>
                  <a:gd name="connsiteY18" fmla="*/ 249529 h 249529"/>
                  <a:gd name="connsiteX0" fmla="*/ 188591 w 226155"/>
                  <a:gd name="connsiteY0" fmla="*/ 249529 h 249529"/>
                  <a:gd name="connsiteX1" fmla="*/ 226155 w 226155"/>
                  <a:gd name="connsiteY1" fmla="*/ 214648 h 249529"/>
                  <a:gd name="connsiteX2" fmla="*/ 207373 w 226155"/>
                  <a:gd name="connsiteY2" fmla="*/ 169036 h 249529"/>
                  <a:gd name="connsiteX3" fmla="*/ 177859 w 226155"/>
                  <a:gd name="connsiteY3" fmla="*/ 131472 h 249529"/>
                  <a:gd name="connsiteX4" fmla="*/ 140295 w 226155"/>
                  <a:gd name="connsiteY4" fmla="*/ 120740 h 249529"/>
                  <a:gd name="connsiteX5" fmla="*/ 113464 w 226155"/>
                  <a:gd name="connsiteY5" fmla="*/ 69761 h 249529"/>
                  <a:gd name="connsiteX6" fmla="*/ 92000 w 226155"/>
                  <a:gd name="connsiteY6" fmla="*/ 29515 h 249529"/>
                  <a:gd name="connsiteX7" fmla="*/ 57119 w 226155"/>
                  <a:gd name="connsiteY7" fmla="*/ 0 h 249529"/>
                  <a:gd name="connsiteX8" fmla="*/ 16873 w 226155"/>
                  <a:gd name="connsiteY8" fmla="*/ 48296 h 249529"/>
                  <a:gd name="connsiteX9" fmla="*/ 49070 w 226155"/>
                  <a:gd name="connsiteY9" fmla="*/ 80493 h 249529"/>
                  <a:gd name="connsiteX10" fmla="*/ 41021 w 226155"/>
                  <a:gd name="connsiteY10" fmla="*/ 99275 h 249529"/>
                  <a:gd name="connsiteX11" fmla="*/ 774 w 226155"/>
                  <a:gd name="connsiteY11" fmla="*/ 61712 h 249529"/>
                  <a:gd name="connsiteX12" fmla="*/ 774 w 226155"/>
                  <a:gd name="connsiteY12" fmla="*/ 85860 h 249529"/>
                  <a:gd name="connsiteX13" fmla="*/ 14190 w 226155"/>
                  <a:gd name="connsiteY13" fmla="*/ 107324 h 249529"/>
                  <a:gd name="connsiteX14" fmla="*/ 46387 w 226155"/>
                  <a:gd name="connsiteY14" fmla="*/ 158303 h 249529"/>
                  <a:gd name="connsiteX15" fmla="*/ 83950 w 226155"/>
                  <a:gd name="connsiteY15" fmla="*/ 174402 h 249529"/>
                  <a:gd name="connsiteX16" fmla="*/ 124197 w 226155"/>
                  <a:gd name="connsiteY16" fmla="*/ 190500 h 249529"/>
                  <a:gd name="connsiteX17" fmla="*/ 137612 w 226155"/>
                  <a:gd name="connsiteY17" fmla="*/ 203916 h 249529"/>
                  <a:gd name="connsiteX18" fmla="*/ 121514 w 226155"/>
                  <a:gd name="connsiteY18" fmla="*/ 233430 h 249529"/>
                  <a:gd name="connsiteX19" fmla="*/ 188591 w 226155"/>
                  <a:gd name="connsiteY19" fmla="*/ 249529 h 249529"/>
                  <a:gd name="connsiteX0" fmla="*/ 188591 w 226155"/>
                  <a:gd name="connsiteY0" fmla="*/ 236113 h 236113"/>
                  <a:gd name="connsiteX1" fmla="*/ 226155 w 226155"/>
                  <a:gd name="connsiteY1" fmla="*/ 214648 h 236113"/>
                  <a:gd name="connsiteX2" fmla="*/ 207373 w 226155"/>
                  <a:gd name="connsiteY2" fmla="*/ 169036 h 236113"/>
                  <a:gd name="connsiteX3" fmla="*/ 177859 w 226155"/>
                  <a:gd name="connsiteY3" fmla="*/ 131472 h 236113"/>
                  <a:gd name="connsiteX4" fmla="*/ 140295 w 226155"/>
                  <a:gd name="connsiteY4" fmla="*/ 120740 h 236113"/>
                  <a:gd name="connsiteX5" fmla="*/ 113464 w 226155"/>
                  <a:gd name="connsiteY5" fmla="*/ 69761 h 236113"/>
                  <a:gd name="connsiteX6" fmla="*/ 92000 w 226155"/>
                  <a:gd name="connsiteY6" fmla="*/ 29515 h 236113"/>
                  <a:gd name="connsiteX7" fmla="*/ 57119 w 226155"/>
                  <a:gd name="connsiteY7" fmla="*/ 0 h 236113"/>
                  <a:gd name="connsiteX8" fmla="*/ 16873 w 226155"/>
                  <a:gd name="connsiteY8" fmla="*/ 48296 h 236113"/>
                  <a:gd name="connsiteX9" fmla="*/ 49070 w 226155"/>
                  <a:gd name="connsiteY9" fmla="*/ 80493 h 236113"/>
                  <a:gd name="connsiteX10" fmla="*/ 41021 w 226155"/>
                  <a:gd name="connsiteY10" fmla="*/ 99275 h 236113"/>
                  <a:gd name="connsiteX11" fmla="*/ 774 w 226155"/>
                  <a:gd name="connsiteY11" fmla="*/ 61712 h 236113"/>
                  <a:gd name="connsiteX12" fmla="*/ 774 w 226155"/>
                  <a:gd name="connsiteY12" fmla="*/ 85860 h 236113"/>
                  <a:gd name="connsiteX13" fmla="*/ 14190 w 226155"/>
                  <a:gd name="connsiteY13" fmla="*/ 107324 h 236113"/>
                  <a:gd name="connsiteX14" fmla="*/ 46387 w 226155"/>
                  <a:gd name="connsiteY14" fmla="*/ 158303 h 236113"/>
                  <a:gd name="connsiteX15" fmla="*/ 83950 w 226155"/>
                  <a:gd name="connsiteY15" fmla="*/ 174402 h 236113"/>
                  <a:gd name="connsiteX16" fmla="*/ 124197 w 226155"/>
                  <a:gd name="connsiteY16" fmla="*/ 190500 h 236113"/>
                  <a:gd name="connsiteX17" fmla="*/ 137612 w 226155"/>
                  <a:gd name="connsiteY17" fmla="*/ 203916 h 236113"/>
                  <a:gd name="connsiteX18" fmla="*/ 121514 w 226155"/>
                  <a:gd name="connsiteY18" fmla="*/ 233430 h 236113"/>
                  <a:gd name="connsiteX19" fmla="*/ 188591 w 226155"/>
                  <a:gd name="connsiteY19" fmla="*/ 236113 h 236113"/>
                  <a:gd name="connsiteX0" fmla="*/ 188591 w 226155"/>
                  <a:gd name="connsiteY0" fmla="*/ 249528 h 249528"/>
                  <a:gd name="connsiteX1" fmla="*/ 226155 w 226155"/>
                  <a:gd name="connsiteY1" fmla="*/ 214648 h 249528"/>
                  <a:gd name="connsiteX2" fmla="*/ 207373 w 226155"/>
                  <a:gd name="connsiteY2" fmla="*/ 169036 h 249528"/>
                  <a:gd name="connsiteX3" fmla="*/ 177859 w 226155"/>
                  <a:gd name="connsiteY3" fmla="*/ 131472 h 249528"/>
                  <a:gd name="connsiteX4" fmla="*/ 140295 w 226155"/>
                  <a:gd name="connsiteY4" fmla="*/ 120740 h 249528"/>
                  <a:gd name="connsiteX5" fmla="*/ 113464 w 226155"/>
                  <a:gd name="connsiteY5" fmla="*/ 69761 h 249528"/>
                  <a:gd name="connsiteX6" fmla="*/ 92000 w 226155"/>
                  <a:gd name="connsiteY6" fmla="*/ 29515 h 249528"/>
                  <a:gd name="connsiteX7" fmla="*/ 57119 w 226155"/>
                  <a:gd name="connsiteY7" fmla="*/ 0 h 249528"/>
                  <a:gd name="connsiteX8" fmla="*/ 16873 w 226155"/>
                  <a:gd name="connsiteY8" fmla="*/ 48296 h 249528"/>
                  <a:gd name="connsiteX9" fmla="*/ 49070 w 226155"/>
                  <a:gd name="connsiteY9" fmla="*/ 80493 h 249528"/>
                  <a:gd name="connsiteX10" fmla="*/ 41021 w 226155"/>
                  <a:gd name="connsiteY10" fmla="*/ 99275 h 249528"/>
                  <a:gd name="connsiteX11" fmla="*/ 774 w 226155"/>
                  <a:gd name="connsiteY11" fmla="*/ 61712 h 249528"/>
                  <a:gd name="connsiteX12" fmla="*/ 774 w 226155"/>
                  <a:gd name="connsiteY12" fmla="*/ 85860 h 249528"/>
                  <a:gd name="connsiteX13" fmla="*/ 14190 w 226155"/>
                  <a:gd name="connsiteY13" fmla="*/ 107324 h 249528"/>
                  <a:gd name="connsiteX14" fmla="*/ 46387 w 226155"/>
                  <a:gd name="connsiteY14" fmla="*/ 158303 h 249528"/>
                  <a:gd name="connsiteX15" fmla="*/ 83950 w 226155"/>
                  <a:gd name="connsiteY15" fmla="*/ 174402 h 249528"/>
                  <a:gd name="connsiteX16" fmla="*/ 124197 w 226155"/>
                  <a:gd name="connsiteY16" fmla="*/ 190500 h 249528"/>
                  <a:gd name="connsiteX17" fmla="*/ 137612 w 226155"/>
                  <a:gd name="connsiteY17" fmla="*/ 203916 h 249528"/>
                  <a:gd name="connsiteX18" fmla="*/ 121514 w 226155"/>
                  <a:gd name="connsiteY18" fmla="*/ 233430 h 249528"/>
                  <a:gd name="connsiteX19" fmla="*/ 188591 w 226155"/>
                  <a:gd name="connsiteY19" fmla="*/ 249528 h 249528"/>
                  <a:gd name="connsiteX0" fmla="*/ 188591 w 226155"/>
                  <a:gd name="connsiteY0" fmla="*/ 249528 h 249528"/>
                  <a:gd name="connsiteX1" fmla="*/ 226155 w 226155"/>
                  <a:gd name="connsiteY1" fmla="*/ 214648 h 249528"/>
                  <a:gd name="connsiteX2" fmla="*/ 207373 w 226155"/>
                  <a:gd name="connsiteY2" fmla="*/ 169036 h 249528"/>
                  <a:gd name="connsiteX3" fmla="*/ 177859 w 226155"/>
                  <a:gd name="connsiteY3" fmla="*/ 131472 h 249528"/>
                  <a:gd name="connsiteX4" fmla="*/ 140295 w 226155"/>
                  <a:gd name="connsiteY4" fmla="*/ 120740 h 249528"/>
                  <a:gd name="connsiteX5" fmla="*/ 113464 w 226155"/>
                  <a:gd name="connsiteY5" fmla="*/ 69761 h 249528"/>
                  <a:gd name="connsiteX6" fmla="*/ 92000 w 226155"/>
                  <a:gd name="connsiteY6" fmla="*/ 29515 h 249528"/>
                  <a:gd name="connsiteX7" fmla="*/ 57119 w 226155"/>
                  <a:gd name="connsiteY7" fmla="*/ 0 h 249528"/>
                  <a:gd name="connsiteX8" fmla="*/ 16873 w 226155"/>
                  <a:gd name="connsiteY8" fmla="*/ 48296 h 249528"/>
                  <a:gd name="connsiteX9" fmla="*/ 49070 w 226155"/>
                  <a:gd name="connsiteY9" fmla="*/ 80493 h 249528"/>
                  <a:gd name="connsiteX10" fmla="*/ 41021 w 226155"/>
                  <a:gd name="connsiteY10" fmla="*/ 99275 h 249528"/>
                  <a:gd name="connsiteX11" fmla="*/ 774 w 226155"/>
                  <a:gd name="connsiteY11" fmla="*/ 61712 h 249528"/>
                  <a:gd name="connsiteX12" fmla="*/ 774 w 226155"/>
                  <a:gd name="connsiteY12" fmla="*/ 85860 h 249528"/>
                  <a:gd name="connsiteX13" fmla="*/ 14190 w 226155"/>
                  <a:gd name="connsiteY13" fmla="*/ 107324 h 249528"/>
                  <a:gd name="connsiteX14" fmla="*/ 27605 w 226155"/>
                  <a:gd name="connsiteY14" fmla="*/ 142204 h 249528"/>
                  <a:gd name="connsiteX15" fmla="*/ 46387 w 226155"/>
                  <a:gd name="connsiteY15" fmla="*/ 158303 h 249528"/>
                  <a:gd name="connsiteX16" fmla="*/ 83950 w 226155"/>
                  <a:gd name="connsiteY16" fmla="*/ 174402 h 249528"/>
                  <a:gd name="connsiteX17" fmla="*/ 124197 w 226155"/>
                  <a:gd name="connsiteY17" fmla="*/ 190500 h 249528"/>
                  <a:gd name="connsiteX18" fmla="*/ 137612 w 226155"/>
                  <a:gd name="connsiteY18" fmla="*/ 203916 h 249528"/>
                  <a:gd name="connsiteX19" fmla="*/ 121514 w 226155"/>
                  <a:gd name="connsiteY19" fmla="*/ 233430 h 249528"/>
                  <a:gd name="connsiteX20" fmla="*/ 188591 w 226155"/>
                  <a:gd name="connsiteY20" fmla="*/ 249528 h 249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6155" h="249528">
                    <a:moveTo>
                      <a:pt x="188591" y="249528"/>
                    </a:moveTo>
                    <a:lnTo>
                      <a:pt x="226155" y="214648"/>
                    </a:lnTo>
                    <a:lnTo>
                      <a:pt x="207373" y="169036"/>
                    </a:lnTo>
                    <a:lnTo>
                      <a:pt x="177859" y="131472"/>
                    </a:lnTo>
                    <a:lnTo>
                      <a:pt x="140295" y="120740"/>
                    </a:lnTo>
                    <a:lnTo>
                      <a:pt x="113464" y="69761"/>
                    </a:lnTo>
                    <a:lnTo>
                      <a:pt x="92000" y="29515"/>
                    </a:lnTo>
                    <a:lnTo>
                      <a:pt x="57119" y="0"/>
                    </a:lnTo>
                    <a:lnTo>
                      <a:pt x="16873" y="48296"/>
                    </a:lnTo>
                    <a:lnTo>
                      <a:pt x="49070" y="80493"/>
                    </a:lnTo>
                    <a:lnTo>
                      <a:pt x="41021" y="99275"/>
                    </a:lnTo>
                    <a:lnTo>
                      <a:pt x="774" y="61712"/>
                    </a:lnTo>
                    <a:cubicBezTo>
                      <a:pt x="3457" y="70656"/>
                      <a:pt x="-1909" y="76916"/>
                      <a:pt x="774" y="85860"/>
                    </a:cubicBezTo>
                    <a:lnTo>
                      <a:pt x="14190" y="107324"/>
                    </a:lnTo>
                    <a:cubicBezTo>
                      <a:pt x="18662" y="116267"/>
                      <a:pt x="23133" y="133261"/>
                      <a:pt x="27605" y="142204"/>
                    </a:cubicBezTo>
                    <a:lnTo>
                      <a:pt x="46387" y="158303"/>
                    </a:lnTo>
                    <a:lnTo>
                      <a:pt x="83950" y="174402"/>
                    </a:lnTo>
                    <a:lnTo>
                      <a:pt x="124197" y="190500"/>
                    </a:lnTo>
                    <a:lnTo>
                      <a:pt x="137612" y="203916"/>
                    </a:lnTo>
                    <a:lnTo>
                      <a:pt x="121514" y="233430"/>
                    </a:lnTo>
                    <a:lnTo>
                      <a:pt x="188591" y="249528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</a:ln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t"/>
              <a:lstStyle>
                <a:lvl1pPr marL="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l"/>
                <a:endParaRPr lang="ru-RU" sz="700">
                  <a:latin typeface="Arial Narrow" pitchFamily="34" charset="0"/>
                </a:endParaRPr>
              </a:p>
            </p:txBody>
          </p:sp>
          <p:sp>
            <p:nvSpPr>
              <p:cNvPr id="107" name="Колгуев о-в"/>
              <p:cNvSpPr/>
              <p:nvPr/>
            </p:nvSpPr>
            <p:spPr>
              <a:xfrm>
                <a:off x="544669" y="305873"/>
                <a:ext cx="211965" cy="236112"/>
              </a:xfrm>
              <a:custGeom>
                <a:avLst/>
                <a:gdLst>
                  <a:gd name="connsiteX0" fmla="*/ 59029 w 211965"/>
                  <a:gd name="connsiteY0" fmla="*/ 236112 h 236112"/>
                  <a:gd name="connsiteX1" fmla="*/ 126106 w 211965"/>
                  <a:gd name="connsiteY1" fmla="*/ 220014 h 236112"/>
                  <a:gd name="connsiteX2" fmla="*/ 166353 w 211965"/>
                  <a:gd name="connsiteY2" fmla="*/ 185133 h 236112"/>
                  <a:gd name="connsiteX3" fmla="*/ 171719 w 211965"/>
                  <a:gd name="connsiteY3" fmla="*/ 147570 h 236112"/>
                  <a:gd name="connsiteX4" fmla="*/ 185134 w 211965"/>
                  <a:gd name="connsiteY4" fmla="*/ 123422 h 236112"/>
                  <a:gd name="connsiteX5" fmla="*/ 211965 w 211965"/>
                  <a:gd name="connsiteY5" fmla="*/ 112690 h 236112"/>
                  <a:gd name="connsiteX6" fmla="*/ 211965 w 211965"/>
                  <a:gd name="connsiteY6" fmla="*/ 96591 h 236112"/>
                  <a:gd name="connsiteX7" fmla="*/ 190500 w 211965"/>
                  <a:gd name="connsiteY7" fmla="*/ 64394 h 236112"/>
                  <a:gd name="connsiteX8" fmla="*/ 155620 w 211965"/>
                  <a:gd name="connsiteY8" fmla="*/ 40246 h 236112"/>
                  <a:gd name="connsiteX9" fmla="*/ 126106 w 211965"/>
                  <a:gd name="connsiteY9" fmla="*/ 10732 h 236112"/>
                  <a:gd name="connsiteX10" fmla="*/ 96592 w 211965"/>
                  <a:gd name="connsiteY10" fmla="*/ 0 h 236112"/>
                  <a:gd name="connsiteX11" fmla="*/ 69761 w 211965"/>
                  <a:gd name="connsiteY11" fmla="*/ 2683 h 236112"/>
                  <a:gd name="connsiteX12" fmla="*/ 37564 w 211965"/>
                  <a:gd name="connsiteY12" fmla="*/ 40246 h 236112"/>
                  <a:gd name="connsiteX13" fmla="*/ 18782 w 211965"/>
                  <a:gd name="connsiteY13" fmla="*/ 75126 h 236112"/>
                  <a:gd name="connsiteX14" fmla="*/ 18782 w 211965"/>
                  <a:gd name="connsiteY14" fmla="*/ 101957 h 236112"/>
                  <a:gd name="connsiteX15" fmla="*/ 2684 w 211965"/>
                  <a:gd name="connsiteY15" fmla="*/ 139521 h 236112"/>
                  <a:gd name="connsiteX16" fmla="*/ 0 w 211965"/>
                  <a:gd name="connsiteY16" fmla="*/ 179767 h 236112"/>
                  <a:gd name="connsiteX17" fmla="*/ 10733 w 211965"/>
                  <a:gd name="connsiteY17" fmla="*/ 217331 h 236112"/>
                  <a:gd name="connsiteX18" fmla="*/ 59029 w 211965"/>
                  <a:gd name="connsiteY18" fmla="*/ 236112 h 236112"/>
                  <a:gd name="connsiteX0" fmla="*/ 59029 w 211965"/>
                  <a:gd name="connsiteY0" fmla="*/ 236112 h 236112"/>
                  <a:gd name="connsiteX1" fmla="*/ 126106 w 211965"/>
                  <a:gd name="connsiteY1" fmla="*/ 220014 h 236112"/>
                  <a:gd name="connsiteX2" fmla="*/ 166353 w 211965"/>
                  <a:gd name="connsiteY2" fmla="*/ 185133 h 236112"/>
                  <a:gd name="connsiteX3" fmla="*/ 171719 w 211965"/>
                  <a:gd name="connsiteY3" fmla="*/ 147570 h 236112"/>
                  <a:gd name="connsiteX4" fmla="*/ 185134 w 211965"/>
                  <a:gd name="connsiteY4" fmla="*/ 123422 h 236112"/>
                  <a:gd name="connsiteX5" fmla="*/ 211965 w 211965"/>
                  <a:gd name="connsiteY5" fmla="*/ 112690 h 236112"/>
                  <a:gd name="connsiteX6" fmla="*/ 211965 w 211965"/>
                  <a:gd name="connsiteY6" fmla="*/ 96591 h 236112"/>
                  <a:gd name="connsiteX7" fmla="*/ 190500 w 211965"/>
                  <a:gd name="connsiteY7" fmla="*/ 64394 h 236112"/>
                  <a:gd name="connsiteX8" fmla="*/ 155620 w 211965"/>
                  <a:gd name="connsiteY8" fmla="*/ 40246 h 236112"/>
                  <a:gd name="connsiteX9" fmla="*/ 126106 w 211965"/>
                  <a:gd name="connsiteY9" fmla="*/ 10732 h 236112"/>
                  <a:gd name="connsiteX10" fmla="*/ 96592 w 211965"/>
                  <a:gd name="connsiteY10" fmla="*/ 0 h 236112"/>
                  <a:gd name="connsiteX11" fmla="*/ 69761 w 211965"/>
                  <a:gd name="connsiteY11" fmla="*/ 2683 h 236112"/>
                  <a:gd name="connsiteX12" fmla="*/ 37564 w 211965"/>
                  <a:gd name="connsiteY12" fmla="*/ 40246 h 236112"/>
                  <a:gd name="connsiteX13" fmla="*/ 18782 w 211965"/>
                  <a:gd name="connsiteY13" fmla="*/ 75126 h 236112"/>
                  <a:gd name="connsiteX14" fmla="*/ 18782 w 211965"/>
                  <a:gd name="connsiteY14" fmla="*/ 101957 h 236112"/>
                  <a:gd name="connsiteX15" fmla="*/ 2684 w 211965"/>
                  <a:gd name="connsiteY15" fmla="*/ 139521 h 236112"/>
                  <a:gd name="connsiteX16" fmla="*/ 0 w 211965"/>
                  <a:gd name="connsiteY16" fmla="*/ 179767 h 236112"/>
                  <a:gd name="connsiteX17" fmla="*/ 10733 w 211965"/>
                  <a:gd name="connsiteY17" fmla="*/ 217331 h 236112"/>
                  <a:gd name="connsiteX18" fmla="*/ 32198 w 211965"/>
                  <a:gd name="connsiteY18" fmla="*/ 220014 h 236112"/>
                  <a:gd name="connsiteX19" fmla="*/ 59029 w 211965"/>
                  <a:gd name="connsiteY19" fmla="*/ 236112 h 236112"/>
                  <a:gd name="connsiteX0" fmla="*/ 59029 w 211965"/>
                  <a:gd name="connsiteY0" fmla="*/ 236112 h 236112"/>
                  <a:gd name="connsiteX1" fmla="*/ 126106 w 211965"/>
                  <a:gd name="connsiteY1" fmla="*/ 220014 h 236112"/>
                  <a:gd name="connsiteX2" fmla="*/ 166353 w 211965"/>
                  <a:gd name="connsiteY2" fmla="*/ 185133 h 236112"/>
                  <a:gd name="connsiteX3" fmla="*/ 171719 w 211965"/>
                  <a:gd name="connsiteY3" fmla="*/ 147570 h 236112"/>
                  <a:gd name="connsiteX4" fmla="*/ 185134 w 211965"/>
                  <a:gd name="connsiteY4" fmla="*/ 123422 h 236112"/>
                  <a:gd name="connsiteX5" fmla="*/ 211965 w 211965"/>
                  <a:gd name="connsiteY5" fmla="*/ 112690 h 236112"/>
                  <a:gd name="connsiteX6" fmla="*/ 211965 w 211965"/>
                  <a:gd name="connsiteY6" fmla="*/ 96591 h 236112"/>
                  <a:gd name="connsiteX7" fmla="*/ 190500 w 211965"/>
                  <a:gd name="connsiteY7" fmla="*/ 64394 h 236112"/>
                  <a:gd name="connsiteX8" fmla="*/ 155620 w 211965"/>
                  <a:gd name="connsiteY8" fmla="*/ 40246 h 236112"/>
                  <a:gd name="connsiteX9" fmla="*/ 126106 w 211965"/>
                  <a:gd name="connsiteY9" fmla="*/ 10732 h 236112"/>
                  <a:gd name="connsiteX10" fmla="*/ 96592 w 211965"/>
                  <a:gd name="connsiteY10" fmla="*/ 0 h 236112"/>
                  <a:gd name="connsiteX11" fmla="*/ 69761 w 211965"/>
                  <a:gd name="connsiteY11" fmla="*/ 2683 h 236112"/>
                  <a:gd name="connsiteX12" fmla="*/ 37564 w 211965"/>
                  <a:gd name="connsiteY12" fmla="*/ 40246 h 236112"/>
                  <a:gd name="connsiteX13" fmla="*/ 18782 w 211965"/>
                  <a:gd name="connsiteY13" fmla="*/ 75126 h 236112"/>
                  <a:gd name="connsiteX14" fmla="*/ 18782 w 211965"/>
                  <a:gd name="connsiteY14" fmla="*/ 101957 h 236112"/>
                  <a:gd name="connsiteX15" fmla="*/ 2684 w 211965"/>
                  <a:gd name="connsiteY15" fmla="*/ 139521 h 236112"/>
                  <a:gd name="connsiteX16" fmla="*/ 0 w 211965"/>
                  <a:gd name="connsiteY16" fmla="*/ 179767 h 236112"/>
                  <a:gd name="connsiteX17" fmla="*/ 21465 w 211965"/>
                  <a:gd name="connsiteY17" fmla="*/ 211965 h 236112"/>
                  <a:gd name="connsiteX18" fmla="*/ 32198 w 211965"/>
                  <a:gd name="connsiteY18" fmla="*/ 220014 h 236112"/>
                  <a:gd name="connsiteX19" fmla="*/ 59029 w 211965"/>
                  <a:gd name="connsiteY19" fmla="*/ 236112 h 236112"/>
                  <a:gd name="connsiteX0" fmla="*/ 59029 w 211965"/>
                  <a:gd name="connsiteY0" fmla="*/ 236112 h 236112"/>
                  <a:gd name="connsiteX1" fmla="*/ 123423 w 211965"/>
                  <a:gd name="connsiteY1" fmla="*/ 211964 h 236112"/>
                  <a:gd name="connsiteX2" fmla="*/ 166353 w 211965"/>
                  <a:gd name="connsiteY2" fmla="*/ 185133 h 236112"/>
                  <a:gd name="connsiteX3" fmla="*/ 171719 w 211965"/>
                  <a:gd name="connsiteY3" fmla="*/ 147570 h 236112"/>
                  <a:gd name="connsiteX4" fmla="*/ 185134 w 211965"/>
                  <a:gd name="connsiteY4" fmla="*/ 123422 h 236112"/>
                  <a:gd name="connsiteX5" fmla="*/ 211965 w 211965"/>
                  <a:gd name="connsiteY5" fmla="*/ 112690 h 236112"/>
                  <a:gd name="connsiteX6" fmla="*/ 211965 w 211965"/>
                  <a:gd name="connsiteY6" fmla="*/ 96591 h 236112"/>
                  <a:gd name="connsiteX7" fmla="*/ 190500 w 211965"/>
                  <a:gd name="connsiteY7" fmla="*/ 64394 h 236112"/>
                  <a:gd name="connsiteX8" fmla="*/ 155620 w 211965"/>
                  <a:gd name="connsiteY8" fmla="*/ 40246 h 236112"/>
                  <a:gd name="connsiteX9" fmla="*/ 126106 w 211965"/>
                  <a:gd name="connsiteY9" fmla="*/ 10732 h 236112"/>
                  <a:gd name="connsiteX10" fmla="*/ 96592 w 211965"/>
                  <a:gd name="connsiteY10" fmla="*/ 0 h 236112"/>
                  <a:gd name="connsiteX11" fmla="*/ 69761 w 211965"/>
                  <a:gd name="connsiteY11" fmla="*/ 2683 h 236112"/>
                  <a:gd name="connsiteX12" fmla="*/ 37564 w 211965"/>
                  <a:gd name="connsiteY12" fmla="*/ 40246 h 236112"/>
                  <a:gd name="connsiteX13" fmla="*/ 18782 w 211965"/>
                  <a:gd name="connsiteY13" fmla="*/ 75126 h 236112"/>
                  <a:gd name="connsiteX14" fmla="*/ 18782 w 211965"/>
                  <a:gd name="connsiteY14" fmla="*/ 101957 h 236112"/>
                  <a:gd name="connsiteX15" fmla="*/ 2684 w 211965"/>
                  <a:gd name="connsiteY15" fmla="*/ 139521 h 236112"/>
                  <a:gd name="connsiteX16" fmla="*/ 0 w 211965"/>
                  <a:gd name="connsiteY16" fmla="*/ 179767 h 236112"/>
                  <a:gd name="connsiteX17" fmla="*/ 21465 w 211965"/>
                  <a:gd name="connsiteY17" fmla="*/ 211965 h 236112"/>
                  <a:gd name="connsiteX18" fmla="*/ 32198 w 211965"/>
                  <a:gd name="connsiteY18" fmla="*/ 220014 h 236112"/>
                  <a:gd name="connsiteX19" fmla="*/ 59029 w 211965"/>
                  <a:gd name="connsiteY19" fmla="*/ 236112 h 236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1965" h="236112">
                    <a:moveTo>
                      <a:pt x="59029" y="236112"/>
                    </a:moveTo>
                    <a:lnTo>
                      <a:pt x="123423" y="211964"/>
                    </a:lnTo>
                    <a:lnTo>
                      <a:pt x="166353" y="185133"/>
                    </a:lnTo>
                    <a:lnTo>
                      <a:pt x="171719" y="147570"/>
                    </a:lnTo>
                    <a:lnTo>
                      <a:pt x="185134" y="123422"/>
                    </a:lnTo>
                    <a:lnTo>
                      <a:pt x="211965" y="112690"/>
                    </a:lnTo>
                    <a:lnTo>
                      <a:pt x="211965" y="96591"/>
                    </a:lnTo>
                    <a:lnTo>
                      <a:pt x="190500" y="64394"/>
                    </a:lnTo>
                    <a:lnTo>
                      <a:pt x="155620" y="40246"/>
                    </a:lnTo>
                    <a:lnTo>
                      <a:pt x="126106" y="10732"/>
                    </a:lnTo>
                    <a:lnTo>
                      <a:pt x="96592" y="0"/>
                    </a:lnTo>
                    <a:lnTo>
                      <a:pt x="69761" y="2683"/>
                    </a:lnTo>
                    <a:lnTo>
                      <a:pt x="37564" y="40246"/>
                    </a:lnTo>
                    <a:lnTo>
                      <a:pt x="18782" y="75126"/>
                    </a:lnTo>
                    <a:lnTo>
                      <a:pt x="18782" y="101957"/>
                    </a:lnTo>
                    <a:lnTo>
                      <a:pt x="2684" y="139521"/>
                    </a:lnTo>
                    <a:lnTo>
                      <a:pt x="0" y="179767"/>
                    </a:lnTo>
                    <a:lnTo>
                      <a:pt x="21465" y="211965"/>
                    </a:lnTo>
                    <a:cubicBezTo>
                      <a:pt x="24148" y="213754"/>
                      <a:pt x="29515" y="218225"/>
                      <a:pt x="32198" y="220014"/>
                    </a:cubicBezTo>
                    <a:lnTo>
                      <a:pt x="59029" y="23611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</a:ln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t"/>
              <a:lstStyle>
                <a:lvl1pPr marL="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l"/>
                <a:endParaRPr lang="ru-RU" sz="700">
                  <a:latin typeface="Arial Narrow" pitchFamily="34" charset="0"/>
                </a:endParaRPr>
              </a:p>
            </p:txBody>
          </p:sp>
          <p:sp>
            <p:nvSpPr>
              <p:cNvPr id="108" name="Заполярный район"/>
              <p:cNvSpPr/>
              <p:nvPr/>
            </p:nvSpPr>
            <p:spPr>
              <a:xfrm>
                <a:off x="0" y="195866"/>
                <a:ext cx="2438937" cy="1153732"/>
              </a:xfrm>
              <a:custGeom>
                <a:avLst/>
                <a:gdLst>
                  <a:gd name="connsiteX0" fmla="*/ 2326247 w 2438937"/>
                  <a:gd name="connsiteY0" fmla="*/ 440028 h 1153732"/>
                  <a:gd name="connsiteX1" fmla="*/ 2406740 w 2438937"/>
                  <a:gd name="connsiteY1" fmla="*/ 437345 h 1153732"/>
                  <a:gd name="connsiteX2" fmla="*/ 2438937 w 2438937"/>
                  <a:gd name="connsiteY2" fmla="*/ 402464 h 1153732"/>
                  <a:gd name="connsiteX3" fmla="*/ 2420155 w 2438937"/>
                  <a:gd name="connsiteY3" fmla="*/ 364901 h 1153732"/>
                  <a:gd name="connsiteX4" fmla="*/ 2412106 w 2438937"/>
                  <a:gd name="connsiteY4" fmla="*/ 327338 h 1153732"/>
                  <a:gd name="connsiteX5" fmla="*/ 2393324 w 2438937"/>
                  <a:gd name="connsiteY5" fmla="*/ 316605 h 1153732"/>
                  <a:gd name="connsiteX6" fmla="*/ 2331613 w 2438937"/>
                  <a:gd name="connsiteY6" fmla="*/ 300507 h 1153732"/>
                  <a:gd name="connsiteX7" fmla="*/ 2323564 w 2438937"/>
                  <a:gd name="connsiteY7" fmla="*/ 260260 h 1153732"/>
                  <a:gd name="connsiteX8" fmla="*/ 2345029 w 2438937"/>
                  <a:gd name="connsiteY8" fmla="*/ 225380 h 1153732"/>
                  <a:gd name="connsiteX9" fmla="*/ 2371860 w 2438937"/>
                  <a:gd name="connsiteY9" fmla="*/ 187817 h 1153732"/>
                  <a:gd name="connsiteX10" fmla="*/ 2323564 w 2438937"/>
                  <a:gd name="connsiteY10" fmla="*/ 136838 h 1153732"/>
                  <a:gd name="connsiteX11" fmla="*/ 2240388 w 2438937"/>
                  <a:gd name="connsiteY11" fmla="*/ 83176 h 1153732"/>
                  <a:gd name="connsiteX12" fmla="*/ 2173310 w 2438937"/>
                  <a:gd name="connsiteY12" fmla="*/ 67077 h 1153732"/>
                  <a:gd name="connsiteX13" fmla="*/ 2106233 w 2438937"/>
                  <a:gd name="connsiteY13" fmla="*/ 37563 h 1153732"/>
                  <a:gd name="connsiteX14" fmla="*/ 2039155 w 2438937"/>
                  <a:gd name="connsiteY14" fmla="*/ 37563 h 1153732"/>
                  <a:gd name="connsiteX15" fmla="*/ 1985493 w 2438937"/>
                  <a:gd name="connsiteY15" fmla="*/ 16098 h 1153732"/>
                  <a:gd name="connsiteX16" fmla="*/ 1942564 w 2438937"/>
                  <a:gd name="connsiteY16" fmla="*/ 8049 h 1153732"/>
                  <a:gd name="connsiteX17" fmla="*/ 1915733 w 2438937"/>
                  <a:gd name="connsiteY17" fmla="*/ 0 h 1153732"/>
                  <a:gd name="connsiteX18" fmla="*/ 1905000 w 2438937"/>
                  <a:gd name="connsiteY18" fmla="*/ 40246 h 1153732"/>
                  <a:gd name="connsiteX19" fmla="*/ 1888902 w 2438937"/>
                  <a:gd name="connsiteY19" fmla="*/ 59028 h 1153732"/>
                  <a:gd name="connsiteX20" fmla="*/ 1854022 w 2438937"/>
                  <a:gd name="connsiteY20" fmla="*/ 72443 h 1153732"/>
                  <a:gd name="connsiteX21" fmla="*/ 1845972 w 2438937"/>
                  <a:gd name="connsiteY21" fmla="*/ 99274 h 1153732"/>
                  <a:gd name="connsiteX22" fmla="*/ 1862071 w 2438937"/>
                  <a:gd name="connsiteY22" fmla="*/ 128788 h 1153732"/>
                  <a:gd name="connsiteX23" fmla="*/ 1891585 w 2438937"/>
                  <a:gd name="connsiteY23" fmla="*/ 174401 h 1153732"/>
                  <a:gd name="connsiteX24" fmla="*/ 1899634 w 2438937"/>
                  <a:gd name="connsiteY24" fmla="*/ 209281 h 1153732"/>
                  <a:gd name="connsiteX25" fmla="*/ 1921099 w 2438937"/>
                  <a:gd name="connsiteY25" fmla="*/ 225380 h 1153732"/>
                  <a:gd name="connsiteX26" fmla="*/ 1929148 w 2438937"/>
                  <a:gd name="connsiteY26" fmla="*/ 260260 h 1153732"/>
                  <a:gd name="connsiteX27" fmla="*/ 1937198 w 2438937"/>
                  <a:gd name="connsiteY27" fmla="*/ 305873 h 1153732"/>
                  <a:gd name="connsiteX28" fmla="*/ 1907683 w 2438937"/>
                  <a:gd name="connsiteY28" fmla="*/ 303190 h 1153732"/>
                  <a:gd name="connsiteX29" fmla="*/ 1894268 w 2438937"/>
                  <a:gd name="connsiteY29" fmla="*/ 335387 h 1153732"/>
                  <a:gd name="connsiteX30" fmla="*/ 1859388 w 2438937"/>
                  <a:gd name="connsiteY30" fmla="*/ 359535 h 1153732"/>
                  <a:gd name="connsiteX31" fmla="*/ 1808409 w 2438937"/>
                  <a:gd name="connsiteY31" fmla="*/ 356852 h 1153732"/>
                  <a:gd name="connsiteX32" fmla="*/ 1811092 w 2438937"/>
                  <a:gd name="connsiteY32" fmla="*/ 383683 h 1153732"/>
                  <a:gd name="connsiteX33" fmla="*/ 1813775 w 2438937"/>
                  <a:gd name="connsiteY33" fmla="*/ 415880 h 1153732"/>
                  <a:gd name="connsiteX34" fmla="*/ 1805726 w 2438937"/>
                  <a:gd name="connsiteY34" fmla="*/ 448077 h 1153732"/>
                  <a:gd name="connsiteX35" fmla="*/ 1770845 w 2438937"/>
                  <a:gd name="connsiteY35" fmla="*/ 458809 h 1153732"/>
                  <a:gd name="connsiteX36" fmla="*/ 1727916 w 2438937"/>
                  <a:gd name="connsiteY36" fmla="*/ 431978 h 1153732"/>
                  <a:gd name="connsiteX37" fmla="*/ 1727916 w 2438937"/>
                  <a:gd name="connsiteY37" fmla="*/ 397098 h 1153732"/>
                  <a:gd name="connsiteX38" fmla="*/ 1725233 w 2438937"/>
                  <a:gd name="connsiteY38" fmla="*/ 364901 h 1153732"/>
                  <a:gd name="connsiteX39" fmla="*/ 1752064 w 2438937"/>
                  <a:gd name="connsiteY39" fmla="*/ 354169 h 1153732"/>
                  <a:gd name="connsiteX40" fmla="*/ 1757430 w 2438937"/>
                  <a:gd name="connsiteY40" fmla="*/ 335387 h 1153732"/>
                  <a:gd name="connsiteX41" fmla="*/ 1719867 w 2438937"/>
                  <a:gd name="connsiteY41" fmla="*/ 292457 h 1153732"/>
                  <a:gd name="connsiteX42" fmla="*/ 1695719 w 2438937"/>
                  <a:gd name="connsiteY42" fmla="*/ 262943 h 1153732"/>
                  <a:gd name="connsiteX43" fmla="*/ 1639374 w 2438937"/>
                  <a:gd name="connsiteY43" fmla="*/ 281725 h 1153732"/>
                  <a:gd name="connsiteX44" fmla="*/ 1609860 w 2438937"/>
                  <a:gd name="connsiteY44" fmla="*/ 305873 h 1153732"/>
                  <a:gd name="connsiteX45" fmla="*/ 1556198 w 2438937"/>
                  <a:gd name="connsiteY45" fmla="*/ 332704 h 1153732"/>
                  <a:gd name="connsiteX46" fmla="*/ 1548148 w 2438937"/>
                  <a:gd name="connsiteY46" fmla="*/ 367584 h 1153732"/>
                  <a:gd name="connsiteX47" fmla="*/ 1526683 w 2438937"/>
                  <a:gd name="connsiteY47" fmla="*/ 399781 h 1153732"/>
                  <a:gd name="connsiteX48" fmla="*/ 1499853 w 2438937"/>
                  <a:gd name="connsiteY48" fmla="*/ 402464 h 1153732"/>
                  <a:gd name="connsiteX49" fmla="*/ 1459606 w 2438937"/>
                  <a:gd name="connsiteY49" fmla="*/ 372950 h 1153732"/>
                  <a:gd name="connsiteX50" fmla="*/ 1432775 w 2438937"/>
                  <a:gd name="connsiteY50" fmla="*/ 381000 h 1153732"/>
                  <a:gd name="connsiteX51" fmla="*/ 1400578 w 2438937"/>
                  <a:gd name="connsiteY51" fmla="*/ 370267 h 1153732"/>
                  <a:gd name="connsiteX52" fmla="*/ 1381796 w 2438937"/>
                  <a:gd name="connsiteY52" fmla="*/ 372950 h 1153732"/>
                  <a:gd name="connsiteX53" fmla="*/ 1357648 w 2438937"/>
                  <a:gd name="connsiteY53" fmla="*/ 399781 h 1153732"/>
                  <a:gd name="connsiteX54" fmla="*/ 1309353 w 2438937"/>
                  <a:gd name="connsiteY54" fmla="*/ 399781 h 1153732"/>
                  <a:gd name="connsiteX55" fmla="*/ 1279838 w 2438937"/>
                  <a:gd name="connsiteY55" fmla="*/ 440028 h 1153732"/>
                  <a:gd name="connsiteX56" fmla="*/ 1269106 w 2438937"/>
                  <a:gd name="connsiteY56" fmla="*/ 461493 h 1153732"/>
                  <a:gd name="connsiteX57" fmla="*/ 1279838 w 2438937"/>
                  <a:gd name="connsiteY57" fmla="*/ 485640 h 1153732"/>
                  <a:gd name="connsiteX58" fmla="*/ 1263740 w 2438937"/>
                  <a:gd name="connsiteY58" fmla="*/ 504422 h 1153732"/>
                  <a:gd name="connsiteX59" fmla="*/ 1242275 w 2438937"/>
                  <a:gd name="connsiteY59" fmla="*/ 499056 h 1153732"/>
                  <a:gd name="connsiteX60" fmla="*/ 1218127 w 2438937"/>
                  <a:gd name="connsiteY60" fmla="*/ 472225 h 1153732"/>
                  <a:gd name="connsiteX61" fmla="*/ 1188613 w 2438937"/>
                  <a:gd name="connsiteY61" fmla="*/ 469542 h 1153732"/>
                  <a:gd name="connsiteX62" fmla="*/ 1169831 w 2438937"/>
                  <a:gd name="connsiteY62" fmla="*/ 488324 h 1153732"/>
                  <a:gd name="connsiteX63" fmla="*/ 1118853 w 2438937"/>
                  <a:gd name="connsiteY63" fmla="*/ 485640 h 1153732"/>
                  <a:gd name="connsiteX64" fmla="*/ 1092022 w 2438937"/>
                  <a:gd name="connsiteY64" fmla="*/ 474908 h 1153732"/>
                  <a:gd name="connsiteX65" fmla="*/ 1092022 w 2438937"/>
                  <a:gd name="connsiteY65" fmla="*/ 474908 h 1153732"/>
                  <a:gd name="connsiteX66" fmla="*/ 1134951 w 2438937"/>
                  <a:gd name="connsiteY66" fmla="*/ 456126 h 1153732"/>
                  <a:gd name="connsiteX67" fmla="*/ 1156416 w 2438937"/>
                  <a:gd name="connsiteY67" fmla="*/ 450760 h 1153732"/>
                  <a:gd name="connsiteX68" fmla="*/ 1156416 w 2438937"/>
                  <a:gd name="connsiteY68" fmla="*/ 407831 h 1153732"/>
                  <a:gd name="connsiteX69" fmla="*/ 1143000 w 2438937"/>
                  <a:gd name="connsiteY69" fmla="*/ 375633 h 1153732"/>
                  <a:gd name="connsiteX70" fmla="*/ 1169831 w 2438937"/>
                  <a:gd name="connsiteY70" fmla="*/ 335387 h 1153732"/>
                  <a:gd name="connsiteX71" fmla="*/ 1172514 w 2438937"/>
                  <a:gd name="connsiteY71" fmla="*/ 295140 h 1153732"/>
                  <a:gd name="connsiteX72" fmla="*/ 1196662 w 2438937"/>
                  <a:gd name="connsiteY72" fmla="*/ 262943 h 1153732"/>
                  <a:gd name="connsiteX73" fmla="*/ 1140317 w 2438937"/>
                  <a:gd name="connsiteY73" fmla="*/ 281725 h 1153732"/>
                  <a:gd name="connsiteX74" fmla="*/ 1078606 w 2438937"/>
                  <a:gd name="connsiteY74" fmla="*/ 300507 h 1153732"/>
                  <a:gd name="connsiteX75" fmla="*/ 1043726 w 2438937"/>
                  <a:gd name="connsiteY75" fmla="*/ 335387 h 1153732"/>
                  <a:gd name="connsiteX76" fmla="*/ 1006162 w 2438937"/>
                  <a:gd name="connsiteY76" fmla="*/ 359535 h 1153732"/>
                  <a:gd name="connsiteX77" fmla="*/ 1024944 w 2438937"/>
                  <a:gd name="connsiteY77" fmla="*/ 394415 h 1153732"/>
                  <a:gd name="connsiteX78" fmla="*/ 1038360 w 2438937"/>
                  <a:gd name="connsiteY78" fmla="*/ 410514 h 1153732"/>
                  <a:gd name="connsiteX79" fmla="*/ 1006162 w 2438937"/>
                  <a:gd name="connsiteY79" fmla="*/ 445394 h 1153732"/>
                  <a:gd name="connsiteX80" fmla="*/ 976648 w 2438937"/>
                  <a:gd name="connsiteY80" fmla="*/ 456126 h 1153732"/>
                  <a:gd name="connsiteX81" fmla="*/ 957867 w 2438937"/>
                  <a:gd name="connsiteY81" fmla="*/ 418563 h 1153732"/>
                  <a:gd name="connsiteX82" fmla="*/ 928353 w 2438937"/>
                  <a:gd name="connsiteY82" fmla="*/ 407831 h 1153732"/>
                  <a:gd name="connsiteX83" fmla="*/ 901522 w 2438937"/>
                  <a:gd name="connsiteY83" fmla="*/ 415880 h 1153732"/>
                  <a:gd name="connsiteX84" fmla="*/ 863958 w 2438937"/>
                  <a:gd name="connsiteY84" fmla="*/ 440028 h 1153732"/>
                  <a:gd name="connsiteX85" fmla="*/ 823712 w 2438937"/>
                  <a:gd name="connsiteY85" fmla="*/ 458809 h 1153732"/>
                  <a:gd name="connsiteX86" fmla="*/ 786148 w 2438937"/>
                  <a:gd name="connsiteY86" fmla="*/ 493690 h 1153732"/>
                  <a:gd name="connsiteX87" fmla="*/ 748585 w 2438937"/>
                  <a:gd name="connsiteY87" fmla="*/ 528570 h 1153732"/>
                  <a:gd name="connsiteX88" fmla="*/ 748585 w 2438937"/>
                  <a:gd name="connsiteY88" fmla="*/ 555401 h 1153732"/>
                  <a:gd name="connsiteX89" fmla="*/ 702972 w 2438937"/>
                  <a:gd name="connsiteY89" fmla="*/ 558084 h 1153732"/>
                  <a:gd name="connsiteX90" fmla="*/ 646627 w 2438937"/>
                  <a:gd name="connsiteY90" fmla="*/ 595648 h 1153732"/>
                  <a:gd name="connsiteX91" fmla="*/ 611747 w 2438937"/>
                  <a:gd name="connsiteY91" fmla="*/ 619795 h 1153732"/>
                  <a:gd name="connsiteX92" fmla="*/ 617113 w 2438937"/>
                  <a:gd name="connsiteY92" fmla="*/ 654676 h 1153732"/>
                  <a:gd name="connsiteX93" fmla="*/ 584916 w 2438937"/>
                  <a:gd name="connsiteY93" fmla="*/ 654676 h 1153732"/>
                  <a:gd name="connsiteX94" fmla="*/ 550036 w 2438937"/>
                  <a:gd name="connsiteY94" fmla="*/ 665408 h 1153732"/>
                  <a:gd name="connsiteX95" fmla="*/ 515155 w 2438937"/>
                  <a:gd name="connsiteY95" fmla="*/ 668091 h 1153732"/>
                  <a:gd name="connsiteX96" fmla="*/ 512472 w 2438937"/>
                  <a:gd name="connsiteY96" fmla="*/ 700288 h 1153732"/>
                  <a:gd name="connsiteX97" fmla="*/ 507106 w 2438937"/>
                  <a:gd name="connsiteY97" fmla="*/ 729802 h 1153732"/>
                  <a:gd name="connsiteX98" fmla="*/ 499057 w 2438937"/>
                  <a:gd name="connsiteY98" fmla="*/ 772732 h 1153732"/>
                  <a:gd name="connsiteX99" fmla="*/ 499057 w 2438937"/>
                  <a:gd name="connsiteY99" fmla="*/ 804929 h 1153732"/>
                  <a:gd name="connsiteX100" fmla="*/ 482958 w 2438937"/>
                  <a:gd name="connsiteY100" fmla="*/ 855908 h 1153732"/>
                  <a:gd name="connsiteX101" fmla="*/ 445395 w 2438937"/>
                  <a:gd name="connsiteY101" fmla="*/ 869324 h 1153732"/>
                  <a:gd name="connsiteX102" fmla="*/ 415881 w 2438937"/>
                  <a:gd name="connsiteY102" fmla="*/ 882739 h 1153732"/>
                  <a:gd name="connsiteX103" fmla="*/ 375634 w 2438937"/>
                  <a:gd name="connsiteY103" fmla="*/ 890788 h 1153732"/>
                  <a:gd name="connsiteX104" fmla="*/ 351486 w 2438937"/>
                  <a:gd name="connsiteY104" fmla="*/ 874690 h 1153732"/>
                  <a:gd name="connsiteX105" fmla="*/ 308557 w 2438937"/>
                  <a:gd name="connsiteY105" fmla="*/ 882739 h 1153732"/>
                  <a:gd name="connsiteX106" fmla="*/ 268310 w 2438937"/>
                  <a:gd name="connsiteY106" fmla="*/ 872007 h 1153732"/>
                  <a:gd name="connsiteX107" fmla="*/ 273676 w 2438937"/>
                  <a:gd name="connsiteY107" fmla="*/ 823711 h 1153732"/>
                  <a:gd name="connsiteX108" fmla="*/ 260261 w 2438937"/>
                  <a:gd name="connsiteY108" fmla="*/ 794197 h 1153732"/>
                  <a:gd name="connsiteX109" fmla="*/ 220014 w 2438937"/>
                  <a:gd name="connsiteY109" fmla="*/ 764683 h 1153732"/>
                  <a:gd name="connsiteX110" fmla="*/ 185134 w 2438937"/>
                  <a:gd name="connsiteY110" fmla="*/ 743218 h 1153732"/>
                  <a:gd name="connsiteX111" fmla="*/ 190500 w 2438937"/>
                  <a:gd name="connsiteY111" fmla="*/ 705655 h 1153732"/>
                  <a:gd name="connsiteX112" fmla="*/ 206599 w 2438937"/>
                  <a:gd name="connsiteY112" fmla="*/ 678824 h 1153732"/>
                  <a:gd name="connsiteX113" fmla="*/ 228064 w 2438937"/>
                  <a:gd name="connsiteY113" fmla="*/ 665408 h 1153732"/>
                  <a:gd name="connsiteX114" fmla="*/ 222698 w 2438937"/>
                  <a:gd name="connsiteY114" fmla="*/ 641260 h 1153732"/>
                  <a:gd name="connsiteX115" fmla="*/ 270993 w 2438937"/>
                  <a:gd name="connsiteY115" fmla="*/ 630528 h 1153732"/>
                  <a:gd name="connsiteX116" fmla="*/ 295141 w 2438937"/>
                  <a:gd name="connsiteY116" fmla="*/ 609063 h 1153732"/>
                  <a:gd name="connsiteX117" fmla="*/ 332705 w 2438937"/>
                  <a:gd name="connsiteY117" fmla="*/ 603697 h 1153732"/>
                  <a:gd name="connsiteX118" fmla="*/ 359536 w 2438937"/>
                  <a:gd name="connsiteY118" fmla="*/ 606380 h 1153732"/>
                  <a:gd name="connsiteX119" fmla="*/ 367585 w 2438937"/>
                  <a:gd name="connsiteY119" fmla="*/ 595648 h 1153732"/>
                  <a:gd name="connsiteX120" fmla="*/ 367585 w 2438937"/>
                  <a:gd name="connsiteY120" fmla="*/ 576866 h 1153732"/>
                  <a:gd name="connsiteX121" fmla="*/ 354169 w 2438937"/>
                  <a:gd name="connsiteY121" fmla="*/ 531253 h 1153732"/>
                  <a:gd name="connsiteX122" fmla="*/ 354169 w 2438937"/>
                  <a:gd name="connsiteY122" fmla="*/ 512471 h 1153732"/>
                  <a:gd name="connsiteX123" fmla="*/ 321972 w 2438937"/>
                  <a:gd name="connsiteY123" fmla="*/ 482957 h 1153732"/>
                  <a:gd name="connsiteX124" fmla="*/ 297824 w 2438937"/>
                  <a:gd name="connsiteY124" fmla="*/ 448077 h 1153732"/>
                  <a:gd name="connsiteX125" fmla="*/ 297824 w 2438937"/>
                  <a:gd name="connsiteY125" fmla="*/ 421246 h 1153732"/>
                  <a:gd name="connsiteX126" fmla="*/ 262944 w 2438937"/>
                  <a:gd name="connsiteY126" fmla="*/ 410514 h 1153732"/>
                  <a:gd name="connsiteX127" fmla="*/ 209282 w 2438937"/>
                  <a:gd name="connsiteY127" fmla="*/ 405148 h 1153732"/>
                  <a:gd name="connsiteX128" fmla="*/ 171719 w 2438937"/>
                  <a:gd name="connsiteY128" fmla="*/ 397098 h 1153732"/>
                  <a:gd name="connsiteX129" fmla="*/ 142205 w 2438937"/>
                  <a:gd name="connsiteY129" fmla="*/ 397098 h 1153732"/>
                  <a:gd name="connsiteX130" fmla="*/ 99275 w 2438937"/>
                  <a:gd name="connsiteY130" fmla="*/ 397098 h 1153732"/>
                  <a:gd name="connsiteX131" fmla="*/ 75127 w 2438937"/>
                  <a:gd name="connsiteY131" fmla="*/ 383683 h 1153732"/>
                  <a:gd name="connsiteX132" fmla="*/ 37564 w 2438937"/>
                  <a:gd name="connsiteY132" fmla="*/ 359535 h 1153732"/>
                  <a:gd name="connsiteX133" fmla="*/ 0 w 2438937"/>
                  <a:gd name="connsiteY133" fmla="*/ 354169 h 1153732"/>
                  <a:gd name="connsiteX134" fmla="*/ 26831 w 2438937"/>
                  <a:gd name="connsiteY134" fmla="*/ 383683 h 1153732"/>
                  <a:gd name="connsiteX135" fmla="*/ 61712 w 2438937"/>
                  <a:gd name="connsiteY135" fmla="*/ 418563 h 1153732"/>
                  <a:gd name="connsiteX136" fmla="*/ 80493 w 2438937"/>
                  <a:gd name="connsiteY136" fmla="*/ 445394 h 1153732"/>
                  <a:gd name="connsiteX137" fmla="*/ 112691 w 2438937"/>
                  <a:gd name="connsiteY137" fmla="*/ 466859 h 1153732"/>
                  <a:gd name="connsiteX138" fmla="*/ 115374 w 2438937"/>
                  <a:gd name="connsiteY138" fmla="*/ 507105 h 1153732"/>
                  <a:gd name="connsiteX139" fmla="*/ 118057 w 2438937"/>
                  <a:gd name="connsiteY139" fmla="*/ 531253 h 1153732"/>
                  <a:gd name="connsiteX140" fmla="*/ 134155 w 2438937"/>
                  <a:gd name="connsiteY140" fmla="*/ 539302 h 1153732"/>
                  <a:gd name="connsiteX141" fmla="*/ 126106 w 2438937"/>
                  <a:gd name="connsiteY141" fmla="*/ 560767 h 1153732"/>
                  <a:gd name="connsiteX142" fmla="*/ 115374 w 2438937"/>
                  <a:gd name="connsiteY142" fmla="*/ 587598 h 1153732"/>
                  <a:gd name="connsiteX143" fmla="*/ 101958 w 2438937"/>
                  <a:gd name="connsiteY143" fmla="*/ 614429 h 1153732"/>
                  <a:gd name="connsiteX144" fmla="*/ 107324 w 2438937"/>
                  <a:gd name="connsiteY144" fmla="*/ 635894 h 1153732"/>
                  <a:gd name="connsiteX145" fmla="*/ 107324 w 2438937"/>
                  <a:gd name="connsiteY145" fmla="*/ 660042 h 1153732"/>
                  <a:gd name="connsiteX146" fmla="*/ 88543 w 2438937"/>
                  <a:gd name="connsiteY146" fmla="*/ 681507 h 1153732"/>
                  <a:gd name="connsiteX147" fmla="*/ 80493 w 2438937"/>
                  <a:gd name="connsiteY147" fmla="*/ 721753 h 1153732"/>
                  <a:gd name="connsiteX148" fmla="*/ 69761 w 2438937"/>
                  <a:gd name="connsiteY148" fmla="*/ 759317 h 1153732"/>
                  <a:gd name="connsiteX149" fmla="*/ 69761 w 2438937"/>
                  <a:gd name="connsiteY149" fmla="*/ 783464 h 1153732"/>
                  <a:gd name="connsiteX150" fmla="*/ 101958 w 2438937"/>
                  <a:gd name="connsiteY150" fmla="*/ 786148 h 1153732"/>
                  <a:gd name="connsiteX151" fmla="*/ 118057 w 2438937"/>
                  <a:gd name="connsiteY151" fmla="*/ 815662 h 1153732"/>
                  <a:gd name="connsiteX152" fmla="*/ 136838 w 2438937"/>
                  <a:gd name="connsiteY152" fmla="*/ 847859 h 1153732"/>
                  <a:gd name="connsiteX153" fmla="*/ 142205 w 2438937"/>
                  <a:gd name="connsiteY153" fmla="*/ 858591 h 1153732"/>
                  <a:gd name="connsiteX154" fmla="*/ 142205 w 2438937"/>
                  <a:gd name="connsiteY154" fmla="*/ 896155 h 1153732"/>
                  <a:gd name="connsiteX155" fmla="*/ 134155 w 2438937"/>
                  <a:gd name="connsiteY155" fmla="*/ 912253 h 1153732"/>
                  <a:gd name="connsiteX156" fmla="*/ 142205 w 2438937"/>
                  <a:gd name="connsiteY156" fmla="*/ 928352 h 1153732"/>
                  <a:gd name="connsiteX157" fmla="*/ 134155 w 2438937"/>
                  <a:gd name="connsiteY157" fmla="*/ 963232 h 1153732"/>
                  <a:gd name="connsiteX158" fmla="*/ 118057 w 2438937"/>
                  <a:gd name="connsiteY158" fmla="*/ 1003478 h 1153732"/>
                  <a:gd name="connsiteX159" fmla="*/ 169036 w 2438937"/>
                  <a:gd name="connsiteY159" fmla="*/ 1038359 h 1153732"/>
                  <a:gd name="connsiteX160" fmla="*/ 230747 w 2438937"/>
                  <a:gd name="connsiteY160" fmla="*/ 1078605 h 1153732"/>
                  <a:gd name="connsiteX161" fmla="*/ 262944 w 2438937"/>
                  <a:gd name="connsiteY161" fmla="*/ 1089338 h 1153732"/>
                  <a:gd name="connsiteX162" fmla="*/ 319289 w 2438937"/>
                  <a:gd name="connsiteY162" fmla="*/ 1094704 h 1153732"/>
                  <a:gd name="connsiteX163" fmla="*/ 346120 w 2438937"/>
                  <a:gd name="connsiteY163" fmla="*/ 1102753 h 1153732"/>
                  <a:gd name="connsiteX164" fmla="*/ 391733 w 2438937"/>
                  <a:gd name="connsiteY164" fmla="*/ 1140317 h 1153732"/>
                  <a:gd name="connsiteX165" fmla="*/ 434662 w 2438937"/>
                  <a:gd name="connsiteY165" fmla="*/ 1151049 h 1153732"/>
                  <a:gd name="connsiteX166" fmla="*/ 469543 w 2438937"/>
                  <a:gd name="connsiteY166" fmla="*/ 1151049 h 1153732"/>
                  <a:gd name="connsiteX167" fmla="*/ 504423 w 2438937"/>
                  <a:gd name="connsiteY167" fmla="*/ 1153732 h 1153732"/>
                  <a:gd name="connsiteX168" fmla="*/ 501740 w 2438937"/>
                  <a:gd name="connsiteY168" fmla="*/ 1113486 h 1153732"/>
                  <a:gd name="connsiteX169" fmla="*/ 539303 w 2438937"/>
                  <a:gd name="connsiteY169" fmla="*/ 1078605 h 1153732"/>
                  <a:gd name="connsiteX170" fmla="*/ 638578 w 2438937"/>
                  <a:gd name="connsiteY170" fmla="*/ 1083971 h 1153732"/>
                  <a:gd name="connsiteX171" fmla="*/ 877374 w 2438937"/>
                  <a:gd name="connsiteY171" fmla="*/ 914936 h 1153732"/>
                  <a:gd name="connsiteX172" fmla="*/ 914937 w 2438937"/>
                  <a:gd name="connsiteY172" fmla="*/ 906887 h 1153732"/>
                  <a:gd name="connsiteX173" fmla="*/ 888106 w 2438937"/>
                  <a:gd name="connsiteY173" fmla="*/ 842493 h 1153732"/>
                  <a:gd name="connsiteX174" fmla="*/ 933719 w 2438937"/>
                  <a:gd name="connsiteY174" fmla="*/ 861274 h 1153732"/>
                  <a:gd name="connsiteX175" fmla="*/ 968599 w 2438937"/>
                  <a:gd name="connsiteY175" fmla="*/ 807612 h 1153732"/>
                  <a:gd name="connsiteX176" fmla="*/ 1132268 w 2438937"/>
                  <a:gd name="connsiteY176" fmla="*/ 837126 h 1153732"/>
                  <a:gd name="connsiteX177" fmla="*/ 1338867 w 2438937"/>
                  <a:gd name="connsiteY177" fmla="*/ 842493 h 1153732"/>
                  <a:gd name="connsiteX178" fmla="*/ 1505219 w 2438937"/>
                  <a:gd name="connsiteY178" fmla="*/ 842493 h 1153732"/>
                  <a:gd name="connsiteX179" fmla="*/ 1768162 w 2438937"/>
                  <a:gd name="connsiteY179" fmla="*/ 842493 h 1153732"/>
                  <a:gd name="connsiteX180" fmla="*/ 1961345 w 2438937"/>
                  <a:gd name="connsiteY180" fmla="*/ 839809 h 1153732"/>
                  <a:gd name="connsiteX181" fmla="*/ 2001592 w 2438937"/>
                  <a:gd name="connsiteY181" fmla="*/ 845176 h 1153732"/>
                  <a:gd name="connsiteX182" fmla="*/ 2015007 w 2438937"/>
                  <a:gd name="connsiteY182" fmla="*/ 802246 h 1153732"/>
                  <a:gd name="connsiteX183" fmla="*/ 2135747 w 2438937"/>
                  <a:gd name="connsiteY183" fmla="*/ 735169 h 1153732"/>
                  <a:gd name="connsiteX184" fmla="*/ 2138430 w 2438937"/>
                  <a:gd name="connsiteY184" fmla="*/ 673457 h 1153732"/>
                  <a:gd name="connsiteX185" fmla="*/ 2189409 w 2438937"/>
                  <a:gd name="connsiteY185" fmla="*/ 611746 h 1153732"/>
                  <a:gd name="connsiteX186" fmla="*/ 2202824 w 2438937"/>
                  <a:gd name="connsiteY186" fmla="*/ 633211 h 1153732"/>
                  <a:gd name="connsiteX187" fmla="*/ 2218923 w 2438937"/>
                  <a:gd name="connsiteY187" fmla="*/ 627845 h 1153732"/>
                  <a:gd name="connsiteX188" fmla="*/ 2256486 w 2438937"/>
                  <a:gd name="connsiteY188" fmla="*/ 582232 h 1153732"/>
                  <a:gd name="connsiteX189" fmla="*/ 2237705 w 2438937"/>
                  <a:gd name="connsiteY189" fmla="*/ 555401 h 1153732"/>
                  <a:gd name="connsiteX190" fmla="*/ 2307465 w 2438937"/>
                  <a:gd name="connsiteY190" fmla="*/ 491007 h 1153732"/>
                  <a:gd name="connsiteX191" fmla="*/ 2326247 w 2438937"/>
                  <a:gd name="connsiteY191" fmla="*/ 440028 h 1153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2438937" h="1153732">
                    <a:moveTo>
                      <a:pt x="2326247" y="440028"/>
                    </a:moveTo>
                    <a:lnTo>
                      <a:pt x="2406740" y="437345"/>
                    </a:lnTo>
                    <a:lnTo>
                      <a:pt x="2438937" y="402464"/>
                    </a:lnTo>
                    <a:lnTo>
                      <a:pt x="2420155" y="364901"/>
                    </a:lnTo>
                    <a:lnTo>
                      <a:pt x="2412106" y="327338"/>
                    </a:lnTo>
                    <a:lnTo>
                      <a:pt x="2393324" y="316605"/>
                    </a:lnTo>
                    <a:lnTo>
                      <a:pt x="2331613" y="300507"/>
                    </a:lnTo>
                    <a:lnTo>
                      <a:pt x="2323564" y="260260"/>
                    </a:lnTo>
                    <a:lnTo>
                      <a:pt x="2345029" y="225380"/>
                    </a:lnTo>
                    <a:lnTo>
                      <a:pt x="2371860" y="187817"/>
                    </a:lnTo>
                    <a:lnTo>
                      <a:pt x="2323564" y="136838"/>
                    </a:lnTo>
                    <a:lnTo>
                      <a:pt x="2240388" y="83176"/>
                    </a:lnTo>
                    <a:lnTo>
                      <a:pt x="2173310" y="67077"/>
                    </a:lnTo>
                    <a:lnTo>
                      <a:pt x="2106233" y="37563"/>
                    </a:lnTo>
                    <a:lnTo>
                      <a:pt x="2039155" y="37563"/>
                    </a:lnTo>
                    <a:lnTo>
                      <a:pt x="1985493" y="16098"/>
                    </a:lnTo>
                    <a:lnTo>
                      <a:pt x="1942564" y="8049"/>
                    </a:lnTo>
                    <a:lnTo>
                      <a:pt x="1915733" y="0"/>
                    </a:lnTo>
                    <a:lnTo>
                      <a:pt x="1905000" y="40246"/>
                    </a:lnTo>
                    <a:lnTo>
                      <a:pt x="1888902" y="59028"/>
                    </a:lnTo>
                    <a:lnTo>
                      <a:pt x="1854022" y="72443"/>
                    </a:lnTo>
                    <a:lnTo>
                      <a:pt x="1845972" y="99274"/>
                    </a:lnTo>
                    <a:lnTo>
                      <a:pt x="1862071" y="128788"/>
                    </a:lnTo>
                    <a:lnTo>
                      <a:pt x="1891585" y="174401"/>
                    </a:lnTo>
                    <a:lnTo>
                      <a:pt x="1899634" y="209281"/>
                    </a:lnTo>
                    <a:lnTo>
                      <a:pt x="1921099" y="225380"/>
                    </a:lnTo>
                    <a:lnTo>
                      <a:pt x="1929148" y="260260"/>
                    </a:lnTo>
                    <a:lnTo>
                      <a:pt x="1937198" y="305873"/>
                    </a:lnTo>
                    <a:lnTo>
                      <a:pt x="1907683" y="303190"/>
                    </a:lnTo>
                    <a:lnTo>
                      <a:pt x="1894268" y="335387"/>
                    </a:lnTo>
                    <a:lnTo>
                      <a:pt x="1859388" y="359535"/>
                    </a:lnTo>
                    <a:lnTo>
                      <a:pt x="1808409" y="356852"/>
                    </a:lnTo>
                    <a:lnTo>
                      <a:pt x="1811092" y="383683"/>
                    </a:lnTo>
                    <a:lnTo>
                      <a:pt x="1813775" y="415880"/>
                    </a:lnTo>
                    <a:lnTo>
                      <a:pt x="1805726" y="448077"/>
                    </a:lnTo>
                    <a:lnTo>
                      <a:pt x="1770845" y="458809"/>
                    </a:lnTo>
                    <a:lnTo>
                      <a:pt x="1727916" y="431978"/>
                    </a:lnTo>
                    <a:lnTo>
                      <a:pt x="1727916" y="397098"/>
                    </a:lnTo>
                    <a:lnTo>
                      <a:pt x="1725233" y="364901"/>
                    </a:lnTo>
                    <a:lnTo>
                      <a:pt x="1752064" y="354169"/>
                    </a:lnTo>
                    <a:lnTo>
                      <a:pt x="1757430" y="335387"/>
                    </a:lnTo>
                    <a:lnTo>
                      <a:pt x="1719867" y="292457"/>
                    </a:lnTo>
                    <a:lnTo>
                      <a:pt x="1695719" y="262943"/>
                    </a:lnTo>
                    <a:lnTo>
                      <a:pt x="1639374" y="281725"/>
                    </a:lnTo>
                    <a:lnTo>
                      <a:pt x="1609860" y="305873"/>
                    </a:lnTo>
                    <a:lnTo>
                      <a:pt x="1556198" y="332704"/>
                    </a:lnTo>
                    <a:lnTo>
                      <a:pt x="1548148" y="367584"/>
                    </a:lnTo>
                    <a:lnTo>
                      <a:pt x="1526683" y="399781"/>
                    </a:lnTo>
                    <a:lnTo>
                      <a:pt x="1499853" y="402464"/>
                    </a:lnTo>
                    <a:lnTo>
                      <a:pt x="1459606" y="372950"/>
                    </a:lnTo>
                    <a:lnTo>
                      <a:pt x="1432775" y="381000"/>
                    </a:lnTo>
                    <a:lnTo>
                      <a:pt x="1400578" y="370267"/>
                    </a:lnTo>
                    <a:lnTo>
                      <a:pt x="1381796" y="372950"/>
                    </a:lnTo>
                    <a:lnTo>
                      <a:pt x="1357648" y="399781"/>
                    </a:lnTo>
                    <a:lnTo>
                      <a:pt x="1309353" y="399781"/>
                    </a:lnTo>
                    <a:lnTo>
                      <a:pt x="1279838" y="440028"/>
                    </a:lnTo>
                    <a:lnTo>
                      <a:pt x="1269106" y="461493"/>
                    </a:lnTo>
                    <a:lnTo>
                      <a:pt x="1279838" y="485640"/>
                    </a:lnTo>
                    <a:lnTo>
                      <a:pt x="1263740" y="504422"/>
                    </a:lnTo>
                    <a:lnTo>
                      <a:pt x="1242275" y="499056"/>
                    </a:lnTo>
                    <a:lnTo>
                      <a:pt x="1218127" y="472225"/>
                    </a:lnTo>
                    <a:lnTo>
                      <a:pt x="1188613" y="469542"/>
                    </a:lnTo>
                    <a:lnTo>
                      <a:pt x="1169831" y="488324"/>
                    </a:lnTo>
                    <a:lnTo>
                      <a:pt x="1118853" y="485640"/>
                    </a:lnTo>
                    <a:lnTo>
                      <a:pt x="1092022" y="474908"/>
                    </a:lnTo>
                    <a:lnTo>
                      <a:pt x="1092022" y="474908"/>
                    </a:lnTo>
                    <a:lnTo>
                      <a:pt x="1134951" y="456126"/>
                    </a:lnTo>
                    <a:lnTo>
                      <a:pt x="1156416" y="450760"/>
                    </a:lnTo>
                    <a:lnTo>
                      <a:pt x="1156416" y="407831"/>
                    </a:lnTo>
                    <a:lnTo>
                      <a:pt x="1143000" y="375633"/>
                    </a:lnTo>
                    <a:lnTo>
                      <a:pt x="1169831" y="335387"/>
                    </a:lnTo>
                    <a:lnTo>
                      <a:pt x="1172514" y="295140"/>
                    </a:lnTo>
                    <a:lnTo>
                      <a:pt x="1196662" y="262943"/>
                    </a:lnTo>
                    <a:lnTo>
                      <a:pt x="1140317" y="281725"/>
                    </a:lnTo>
                    <a:lnTo>
                      <a:pt x="1078606" y="300507"/>
                    </a:lnTo>
                    <a:lnTo>
                      <a:pt x="1043726" y="335387"/>
                    </a:lnTo>
                    <a:lnTo>
                      <a:pt x="1006162" y="359535"/>
                    </a:lnTo>
                    <a:lnTo>
                      <a:pt x="1024944" y="394415"/>
                    </a:lnTo>
                    <a:lnTo>
                      <a:pt x="1038360" y="410514"/>
                    </a:lnTo>
                    <a:lnTo>
                      <a:pt x="1006162" y="445394"/>
                    </a:lnTo>
                    <a:lnTo>
                      <a:pt x="976648" y="456126"/>
                    </a:lnTo>
                    <a:lnTo>
                      <a:pt x="957867" y="418563"/>
                    </a:lnTo>
                    <a:lnTo>
                      <a:pt x="928353" y="407831"/>
                    </a:lnTo>
                    <a:lnTo>
                      <a:pt x="901522" y="415880"/>
                    </a:lnTo>
                    <a:lnTo>
                      <a:pt x="863958" y="440028"/>
                    </a:lnTo>
                    <a:lnTo>
                      <a:pt x="823712" y="458809"/>
                    </a:lnTo>
                    <a:lnTo>
                      <a:pt x="786148" y="493690"/>
                    </a:lnTo>
                    <a:lnTo>
                      <a:pt x="748585" y="528570"/>
                    </a:lnTo>
                    <a:lnTo>
                      <a:pt x="748585" y="555401"/>
                    </a:lnTo>
                    <a:lnTo>
                      <a:pt x="702972" y="558084"/>
                    </a:lnTo>
                    <a:lnTo>
                      <a:pt x="646627" y="595648"/>
                    </a:lnTo>
                    <a:lnTo>
                      <a:pt x="611747" y="619795"/>
                    </a:lnTo>
                    <a:lnTo>
                      <a:pt x="617113" y="654676"/>
                    </a:lnTo>
                    <a:lnTo>
                      <a:pt x="584916" y="654676"/>
                    </a:lnTo>
                    <a:lnTo>
                      <a:pt x="550036" y="665408"/>
                    </a:lnTo>
                    <a:lnTo>
                      <a:pt x="515155" y="668091"/>
                    </a:lnTo>
                    <a:lnTo>
                      <a:pt x="512472" y="700288"/>
                    </a:lnTo>
                    <a:lnTo>
                      <a:pt x="507106" y="729802"/>
                    </a:lnTo>
                    <a:lnTo>
                      <a:pt x="499057" y="772732"/>
                    </a:lnTo>
                    <a:lnTo>
                      <a:pt x="499057" y="804929"/>
                    </a:lnTo>
                    <a:lnTo>
                      <a:pt x="482958" y="855908"/>
                    </a:lnTo>
                    <a:lnTo>
                      <a:pt x="445395" y="869324"/>
                    </a:lnTo>
                    <a:lnTo>
                      <a:pt x="415881" y="882739"/>
                    </a:lnTo>
                    <a:lnTo>
                      <a:pt x="375634" y="890788"/>
                    </a:lnTo>
                    <a:lnTo>
                      <a:pt x="351486" y="874690"/>
                    </a:lnTo>
                    <a:lnTo>
                      <a:pt x="308557" y="882739"/>
                    </a:lnTo>
                    <a:lnTo>
                      <a:pt x="268310" y="872007"/>
                    </a:lnTo>
                    <a:lnTo>
                      <a:pt x="273676" y="823711"/>
                    </a:lnTo>
                    <a:lnTo>
                      <a:pt x="260261" y="794197"/>
                    </a:lnTo>
                    <a:lnTo>
                      <a:pt x="220014" y="764683"/>
                    </a:lnTo>
                    <a:lnTo>
                      <a:pt x="185134" y="743218"/>
                    </a:lnTo>
                    <a:lnTo>
                      <a:pt x="190500" y="705655"/>
                    </a:lnTo>
                    <a:lnTo>
                      <a:pt x="206599" y="678824"/>
                    </a:lnTo>
                    <a:lnTo>
                      <a:pt x="228064" y="665408"/>
                    </a:lnTo>
                    <a:lnTo>
                      <a:pt x="222698" y="641260"/>
                    </a:lnTo>
                    <a:lnTo>
                      <a:pt x="270993" y="630528"/>
                    </a:lnTo>
                    <a:lnTo>
                      <a:pt x="295141" y="609063"/>
                    </a:lnTo>
                    <a:lnTo>
                      <a:pt x="332705" y="603697"/>
                    </a:lnTo>
                    <a:lnTo>
                      <a:pt x="359536" y="606380"/>
                    </a:lnTo>
                    <a:lnTo>
                      <a:pt x="367585" y="595648"/>
                    </a:lnTo>
                    <a:lnTo>
                      <a:pt x="367585" y="576866"/>
                    </a:lnTo>
                    <a:lnTo>
                      <a:pt x="354169" y="531253"/>
                    </a:lnTo>
                    <a:lnTo>
                      <a:pt x="354169" y="512471"/>
                    </a:lnTo>
                    <a:lnTo>
                      <a:pt x="321972" y="482957"/>
                    </a:lnTo>
                    <a:lnTo>
                      <a:pt x="297824" y="448077"/>
                    </a:lnTo>
                    <a:lnTo>
                      <a:pt x="297824" y="421246"/>
                    </a:lnTo>
                    <a:lnTo>
                      <a:pt x="262944" y="410514"/>
                    </a:lnTo>
                    <a:lnTo>
                      <a:pt x="209282" y="405148"/>
                    </a:lnTo>
                    <a:lnTo>
                      <a:pt x="171719" y="397098"/>
                    </a:lnTo>
                    <a:lnTo>
                      <a:pt x="142205" y="397098"/>
                    </a:lnTo>
                    <a:lnTo>
                      <a:pt x="99275" y="397098"/>
                    </a:lnTo>
                    <a:lnTo>
                      <a:pt x="75127" y="383683"/>
                    </a:lnTo>
                    <a:lnTo>
                      <a:pt x="37564" y="359535"/>
                    </a:lnTo>
                    <a:lnTo>
                      <a:pt x="0" y="354169"/>
                    </a:lnTo>
                    <a:lnTo>
                      <a:pt x="26831" y="383683"/>
                    </a:lnTo>
                    <a:lnTo>
                      <a:pt x="61712" y="418563"/>
                    </a:lnTo>
                    <a:lnTo>
                      <a:pt x="80493" y="445394"/>
                    </a:lnTo>
                    <a:lnTo>
                      <a:pt x="112691" y="466859"/>
                    </a:lnTo>
                    <a:lnTo>
                      <a:pt x="115374" y="507105"/>
                    </a:lnTo>
                    <a:lnTo>
                      <a:pt x="118057" y="531253"/>
                    </a:lnTo>
                    <a:lnTo>
                      <a:pt x="134155" y="539302"/>
                    </a:lnTo>
                    <a:lnTo>
                      <a:pt x="126106" y="560767"/>
                    </a:lnTo>
                    <a:lnTo>
                      <a:pt x="115374" y="587598"/>
                    </a:lnTo>
                    <a:lnTo>
                      <a:pt x="101958" y="614429"/>
                    </a:lnTo>
                    <a:lnTo>
                      <a:pt x="107324" y="635894"/>
                    </a:lnTo>
                    <a:lnTo>
                      <a:pt x="107324" y="660042"/>
                    </a:lnTo>
                    <a:lnTo>
                      <a:pt x="88543" y="681507"/>
                    </a:lnTo>
                    <a:lnTo>
                      <a:pt x="80493" y="721753"/>
                    </a:lnTo>
                    <a:lnTo>
                      <a:pt x="69761" y="759317"/>
                    </a:lnTo>
                    <a:lnTo>
                      <a:pt x="69761" y="783464"/>
                    </a:lnTo>
                    <a:lnTo>
                      <a:pt x="101958" y="786148"/>
                    </a:lnTo>
                    <a:lnTo>
                      <a:pt x="118057" y="815662"/>
                    </a:lnTo>
                    <a:lnTo>
                      <a:pt x="136838" y="847859"/>
                    </a:lnTo>
                    <a:lnTo>
                      <a:pt x="142205" y="858591"/>
                    </a:lnTo>
                    <a:lnTo>
                      <a:pt x="142205" y="896155"/>
                    </a:lnTo>
                    <a:lnTo>
                      <a:pt x="134155" y="912253"/>
                    </a:lnTo>
                    <a:lnTo>
                      <a:pt x="142205" y="928352"/>
                    </a:lnTo>
                    <a:lnTo>
                      <a:pt x="134155" y="963232"/>
                    </a:lnTo>
                    <a:lnTo>
                      <a:pt x="118057" y="1003478"/>
                    </a:lnTo>
                    <a:lnTo>
                      <a:pt x="169036" y="1038359"/>
                    </a:lnTo>
                    <a:lnTo>
                      <a:pt x="230747" y="1078605"/>
                    </a:lnTo>
                    <a:lnTo>
                      <a:pt x="262944" y="1089338"/>
                    </a:lnTo>
                    <a:lnTo>
                      <a:pt x="319289" y="1094704"/>
                    </a:lnTo>
                    <a:lnTo>
                      <a:pt x="346120" y="1102753"/>
                    </a:lnTo>
                    <a:lnTo>
                      <a:pt x="391733" y="1140317"/>
                    </a:lnTo>
                    <a:lnTo>
                      <a:pt x="434662" y="1151049"/>
                    </a:lnTo>
                    <a:lnTo>
                      <a:pt x="469543" y="1151049"/>
                    </a:lnTo>
                    <a:lnTo>
                      <a:pt x="504423" y="1153732"/>
                    </a:lnTo>
                    <a:lnTo>
                      <a:pt x="501740" y="1113486"/>
                    </a:lnTo>
                    <a:lnTo>
                      <a:pt x="539303" y="1078605"/>
                    </a:lnTo>
                    <a:lnTo>
                      <a:pt x="638578" y="1083971"/>
                    </a:lnTo>
                    <a:lnTo>
                      <a:pt x="877374" y="914936"/>
                    </a:lnTo>
                    <a:lnTo>
                      <a:pt x="914937" y="906887"/>
                    </a:lnTo>
                    <a:lnTo>
                      <a:pt x="888106" y="842493"/>
                    </a:lnTo>
                    <a:lnTo>
                      <a:pt x="933719" y="861274"/>
                    </a:lnTo>
                    <a:lnTo>
                      <a:pt x="968599" y="807612"/>
                    </a:lnTo>
                    <a:lnTo>
                      <a:pt x="1132268" y="837126"/>
                    </a:lnTo>
                    <a:lnTo>
                      <a:pt x="1338867" y="842493"/>
                    </a:lnTo>
                    <a:lnTo>
                      <a:pt x="1505219" y="842493"/>
                    </a:lnTo>
                    <a:lnTo>
                      <a:pt x="1768162" y="842493"/>
                    </a:lnTo>
                    <a:lnTo>
                      <a:pt x="1961345" y="839809"/>
                    </a:lnTo>
                    <a:lnTo>
                      <a:pt x="2001592" y="845176"/>
                    </a:lnTo>
                    <a:lnTo>
                      <a:pt x="2015007" y="802246"/>
                    </a:lnTo>
                    <a:lnTo>
                      <a:pt x="2135747" y="735169"/>
                    </a:lnTo>
                    <a:lnTo>
                      <a:pt x="2138430" y="673457"/>
                    </a:lnTo>
                    <a:lnTo>
                      <a:pt x="2189409" y="611746"/>
                    </a:lnTo>
                    <a:lnTo>
                      <a:pt x="2202824" y="633211"/>
                    </a:lnTo>
                    <a:lnTo>
                      <a:pt x="2218923" y="627845"/>
                    </a:lnTo>
                    <a:lnTo>
                      <a:pt x="2256486" y="582232"/>
                    </a:lnTo>
                    <a:lnTo>
                      <a:pt x="2237705" y="555401"/>
                    </a:lnTo>
                    <a:lnTo>
                      <a:pt x="2307465" y="491007"/>
                    </a:lnTo>
                    <a:lnTo>
                      <a:pt x="2326247" y="440028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</a:ln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t"/>
              <a:lstStyle>
                <a:lvl1pPr marL="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l"/>
                <a:endParaRPr lang="ru-RU" sz="700">
                  <a:latin typeface="Arial Narrow" pitchFamily="34" charset="0"/>
                </a:endParaRPr>
              </a:p>
            </p:txBody>
          </p:sp>
        </p:grpSp>
        <p:sp>
          <p:nvSpPr>
            <p:cNvPr id="73" name="Томская обл."/>
            <p:cNvSpPr/>
            <p:nvPr/>
          </p:nvSpPr>
          <p:spPr>
            <a:xfrm>
              <a:off x="7920038" y="7508875"/>
              <a:ext cx="1558925" cy="1109663"/>
            </a:xfrm>
            <a:custGeom>
              <a:avLst/>
              <a:gdLst>
                <a:gd name="connsiteX0" fmla="*/ 1473994 w 1557338"/>
                <a:gd name="connsiteY0" fmla="*/ 902494 h 1109662"/>
                <a:gd name="connsiteX1" fmla="*/ 1481138 w 1557338"/>
                <a:gd name="connsiteY1" fmla="*/ 840581 h 1109662"/>
                <a:gd name="connsiteX2" fmla="*/ 1466850 w 1557338"/>
                <a:gd name="connsiteY2" fmla="*/ 819150 h 1109662"/>
                <a:gd name="connsiteX3" fmla="*/ 1485900 w 1557338"/>
                <a:gd name="connsiteY3" fmla="*/ 804862 h 1109662"/>
                <a:gd name="connsiteX4" fmla="*/ 1502569 w 1557338"/>
                <a:gd name="connsiteY4" fmla="*/ 754856 h 1109662"/>
                <a:gd name="connsiteX5" fmla="*/ 1521619 w 1557338"/>
                <a:gd name="connsiteY5" fmla="*/ 752475 h 1109662"/>
                <a:gd name="connsiteX6" fmla="*/ 1535907 w 1557338"/>
                <a:gd name="connsiteY6" fmla="*/ 731044 h 1109662"/>
                <a:gd name="connsiteX7" fmla="*/ 1557338 w 1557338"/>
                <a:gd name="connsiteY7" fmla="*/ 719137 h 1109662"/>
                <a:gd name="connsiteX8" fmla="*/ 1554957 w 1557338"/>
                <a:gd name="connsiteY8" fmla="*/ 661987 h 1109662"/>
                <a:gd name="connsiteX9" fmla="*/ 1535907 w 1557338"/>
                <a:gd name="connsiteY9" fmla="*/ 647700 h 1109662"/>
                <a:gd name="connsiteX10" fmla="*/ 1493044 w 1557338"/>
                <a:gd name="connsiteY10" fmla="*/ 664369 h 1109662"/>
                <a:gd name="connsiteX11" fmla="*/ 1476375 w 1557338"/>
                <a:gd name="connsiteY11" fmla="*/ 638175 h 1109662"/>
                <a:gd name="connsiteX12" fmla="*/ 1445419 w 1557338"/>
                <a:gd name="connsiteY12" fmla="*/ 628650 h 1109662"/>
                <a:gd name="connsiteX13" fmla="*/ 1421607 w 1557338"/>
                <a:gd name="connsiteY13" fmla="*/ 623887 h 1109662"/>
                <a:gd name="connsiteX14" fmla="*/ 1400175 w 1557338"/>
                <a:gd name="connsiteY14" fmla="*/ 597694 h 1109662"/>
                <a:gd name="connsiteX15" fmla="*/ 1397794 w 1557338"/>
                <a:gd name="connsiteY15" fmla="*/ 533400 h 1109662"/>
                <a:gd name="connsiteX16" fmla="*/ 1433513 w 1557338"/>
                <a:gd name="connsiteY16" fmla="*/ 466725 h 1109662"/>
                <a:gd name="connsiteX17" fmla="*/ 1450182 w 1557338"/>
                <a:gd name="connsiteY17" fmla="*/ 454819 h 1109662"/>
                <a:gd name="connsiteX18" fmla="*/ 1497807 w 1557338"/>
                <a:gd name="connsiteY18" fmla="*/ 433387 h 1109662"/>
                <a:gd name="connsiteX19" fmla="*/ 1469232 w 1557338"/>
                <a:gd name="connsiteY19" fmla="*/ 383381 h 1109662"/>
                <a:gd name="connsiteX20" fmla="*/ 1445419 w 1557338"/>
                <a:gd name="connsiteY20" fmla="*/ 381000 h 1109662"/>
                <a:gd name="connsiteX21" fmla="*/ 1390650 w 1557338"/>
                <a:gd name="connsiteY21" fmla="*/ 385762 h 1109662"/>
                <a:gd name="connsiteX22" fmla="*/ 1373982 w 1557338"/>
                <a:gd name="connsiteY22" fmla="*/ 350044 h 1109662"/>
                <a:gd name="connsiteX23" fmla="*/ 1369219 w 1557338"/>
                <a:gd name="connsiteY23" fmla="*/ 300037 h 1109662"/>
                <a:gd name="connsiteX24" fmla="*/ 1326357 w 1557338"/>
                <a:gd name="connsiteY24" fmla="*/ 290512 h 1109662"/>
                <a:gd name="connsiteX25" fmla="*/ 1293019 w 1557338"/>
                <a:gd name="connsiteY25" fmla="*/ 290512 h 1109662"/>
                <a:gd name="connsiteX26" fmla="*/ 1302544 w 1557338"/>
                <a:gd name="connsiteY26" fmla="*/ 245269 h 1109662"/>
                <a:gd name="connsiteX27" fmla="*/ 1254919 w 1557338"/>
                <a:gd name="connsiteY27" fmla="*/ 245269 h 1109662"/>
                <a:gd name="connsiteX28" fmla="*/ 1233488 w 1557338"/>
                <a:gd name="connsiteY28" fmla="*/ 238125 h 1109662"/>
                <a:gd name="connsiteX29" fmla="*/ 1157288 w 1557338"/>
                <a:gd name="connsiteY29" fmla="*/ 245269 h 1109662"/>
                <a:gd name="connsiteX30" fmla="*/ 1114425 w 1557338"/>
                <a:gd name="connsiteY30" fmla="*/ 250031 h 1109662"/>
                <a:gd name="connsiteX31" fmla="*/ 1047750 w 1557338"/>
                <a:gd name="connsiteY31" fmla="*/ 240506 h 1109662"/>
                <a:gd name="connsiteX32" fmla="*/ 1031082 w 1557338"/>
                <a:gd name="connsiteY32" fmla="*/ 228600 h 1109662"/>
                <a:gd name="connsiteX33" fmla="*/ 1038225 w 1557338"/>
                <a:gd name="connsiteY33" fmla="*/ 192881 h 1109662"/>
                <a:gd name="connsiteX34" fmla="*/ 1052513 w 1557338"/>
                <a:gd name="connsiteY34" fmla="*/ 157162 h 1109662"/>
                <a:gd name="connsiteX35" fmla="*/ 1054894 w 1557338"/>
                <a:gd name="connsiteY35" fmla="*/ 142875 h 1109662"/>
                <a:gd name="connsiteX36" fmla="*/ 1000125 w 1557338"/>
                <a:gd name="connsiteY36" fmla="*/ 35719 h 1109662"/>
                <a:gd name="connsiteX37" fmla="*/ 950119 w 1557338"/>
                <a:gd name="connsiteY37" fmla="*/ 40481 h 1109662"/>
                <a:gd name="connsiteX38" fmla="*/ 933450 w 1557338"/>
                <a:gd name="connsiteY38" fmla="*/ 0 h 1109662"/>
                <a:gd name="connsiteX39" fmla="*/ 883444 w 1557338"/>
                <a:gd name="connsiteY39" fmla="*/ 0 h 1109662"/>
                <a:gd name="connsiteX40" fmla="*/ 833438 w 1557338"/>
                <a:gd name="connsiteY40" fmla="*/ 38100 h 1109662"/>
                <a:gd name="connsiteX41" fmla="*/ 797719 w 1557338"/>
                <a:gd name="connsiteY41" fmla="*/ 71437 h 1109662"/>
                <a:gd name="connsiteX42" fmla="*/ 776288 w 1557338"/>
                <a:gd name="connsiteY42" fmla="*/ 114300 h 1109662"/>
                <a:gd name="connsiteX43" fmla="*/ 733425 w 1557338"/>
                <a:gd name="connsiteY43" fmla="*/ 80962 h 1109662"/>
                <a:gd name="connsiteX44" fmla="*/ 671513 w 1557338"/>
                <a:gd name="connsiteY44" fmla="*/ 85725 h 1109662"/>
                <a:gd name="connsiteX45" fmla="*/ 650082 w 1557338"/>
                <a:gd name="connsiteY45" fmla="*/ 61912 h 1109662"/>
                <a:gd name="connsiteX46" fmla="*/ 621507 w 1557338"/>
                <a:gd name="connsiteY46" fmla="*/ 50006 h 1109662"/>
                <a:gd name="connsiteX47" fmla="*/ 583407 w 1557338"/>
                <a:gd name="connsiteY47" fmla="*/ 69056 h 1109662"/>
                <a:gd name="connsiteX48" fmla="*/ 557213 w 1557338"/>
                <a:gd name="connsiteY48" fmla="*/ 76200 h 1109662"/>
                <a:gd name="connsiteX49" fmla="*/ 507207 w 1557338"/>
                <a:gd name="connsiteY49" fmla="*/ 76200 h 1109662"/>
                <a:gd name="connsiteX50" fmla="*/ 473869 w 1557338"/>
                <a:gd name="connsiteY50" fmla="*/ 85725 h 1109662"/>
                <a:gd name="connsiteX51" fmla="*/ 469107 w 1557338"/>
                <a:gd name="connsiteY51" fmla="*/ 50006 h 1109662"/>
                <a:gd name="connsiteX52" fmla="*/ 438150 w 1557338"/>
                <a:gd name="connsiteY52" fmla="*/ 50006 h 1109662"/>
                <a:gd name="connsiteX53" fmla="*/ 395288 w 1557338"/>
                <a:gd name="connsiteY53" fmla="*/ 54769 h 1109662"/>
                <a:gd name="connsiteX54" fmla="*/ 359569 w 1557338"/>
                <a:gd name="connsiteY54" fmla="*/ 50006 h 1109662"/>
                <a:gd name="connsiteX55" fmla="*/ 338138 w 1557338"/>
                <a:gd name="connsiteY55" fmla="*/ 50006 h 1109662"/>
                <a:gd name="connsiteX56" fmla="*/ 321469 w 1557338"/>
                <a:gd name="connsiteY56" fmla="*/ 59531 h 1109662"/>
                <a:gd name="connsiteX57" fmla="*/ 266700 w 1557338"/>
                <a:gd name="connsiteY57" fmla="*/ 42862 h 1109662"/>
                <a:gd name="connsiteX58" fmla="*/ 219075 w 1557338"/>
                <a:gd name="connsiteY58" fmla="*/ 40481 h 1109662"/>
                <a:gd name="connsiteX59" fmla="*/ 202407 w 1557338"/>
                <a:gd name="connsiteY59" fmla="*/ 88106 h 1109662"/>
                <a:gd name="connsiteX60" fmla="*/ 209550 w 1557338"/>
                <a:gd name="connsiteY60" fmla="*/ 104775 h 1109662"/>
                <a:gd name="connsiteX61" fmla="*/ 180975 w 1557338"/>
                <a:gd name="connsiteY61" fmla="*/ 135731 h 1109662"/>
                <a:gd name="connsiteX62" fmla="*/ 200025 w 1557338"/>
                <a:gd name="connsiteY62" fmla="*/ 173831 h 1109662"/>
                <a:gd name="connsiteX63" fmla="*/ 176213 w 1557338"/>
                <a:gd name="connsiteY63" fmla="*/ 202406 h 1109662"/>
                <a:gd name="connsiteX64" fmla="*/ 185738 w 1557338"/>
                <a:gd name="connsiteY64" fmla="*/ 226219 h 1109662"/>
                <a:gd name="connsiteX65" fmla="*/ 173832 w 1557338"/>
                <a:gd name="connsiteY65" fmla="*/ 273844 h 1109662"/>
                <a:gd name="connsiteX66" fmla="*/ 171450 w 1557338"/>
                <a:gd name="connsiteY66" fmla="*/ 319087 h 1109662"/>
                <a:gd name="connsiteX67" fmla="*/ 121444 w 1557338"/>
                <a:gd name="connsiteY67" fmla="*/ 323850 h 1109662"/>
                <a:gd name="connsiteX68" fmla="*/ 95250 w 1557338"/>
                <a:gd name="connsiteY68" fmla="*/ 350044 h 1109662"/>
                <a:gd name="connsiteX69" fmla="*/ 76200 w 1557338"/>
                <a:gd name="connsiteY69" fmla="*/ 385762 h 1109662"/>
                <a:gd name="connsiteX70" fmla="*/ 61913 w 1557338"/>
                <a:gd name="connsiteY70" fmla="*/ 404812 h 1109662"/>
                <a:gd name="connsiteX71" fmla="*/ 66675 w 1557338"/>
                <a:gd name="connsiteY71" fmla="*/ 435769 h 1109662"/>
                <a:gd name="connsiteX72" fmla="*/ 54769 w 1557338"/>
                <a:gd name="connsiteY72" fmla="*/ 464344 h 1109662"/>
                <a:gd name="connsiteX73" fmla="*/ 16669 w 1557338"/>
                <a:gd name="connsiteY73" fmla="*/ 500062 h 1109662"/>
                <a:gd name="connsiteX74" fmla="*/ 0 w 1557338"/>
                <a:gd name="connsiteY74" fmla="*/ 521494 h 1109662"/>
                <a:gd name="connsiteX75" fmla="*/ 45244 w 1557338"/>
                <a:gd name="connsiteY75" fmla="*/ 550069 h 1109662"/>
                <a:gd name="connsiteX76" fmla="*/ 0 w 1557338"/>
                <a:gd name="connsiteY76" fmla="*/ 569119 h 1109662"/>
                <a:gd name="connsiteX77" fmla="*/ 7144 w 1557338"/>
                <a:gd name="connsiteY77" fmla="*/ 592931 h 1109662"/>
                <a:gd name="connsiteX78" fmla="*/ 9525 w 1557338"/>
                <a:gd name="connsiteY78" fmla="*/ 619125 h 1109662"/>
                <a:gd name="connsiteX79" fmla="*/ 52388 w 1557338"/>
                <a:gd name="connsiteY79" fmla="*/ 659606 h 1109662"/>
                <a:gd name="connsiteX80" fmla="*/ 54769 w 1557338"/>
                <a:gd name="connsiteY80" fmla="*/ 721519 h 1109662"/>
                <a:gd name="connsiteX81" fmla="*/ 85725 w 1557338"/>
                <a:gd name="connsiteY81" fmla="*/ 738187 h 1109662"/>
                <a:gd name="connsiteX82" fmla="*/ 78582 w 1557338"/>
                <a:gd name="connsiteY82" fmla="*/ 754856 h 1109662"/>
                <a:gd name="connsiteX83" fmla="*/ 97632 w 1557338"/>
                <a:gd name="connsiteY83" fmla="*/ 778669 h 1109662"/>
                <a:gd name="connsiteX84" fmla="*/ 109538 w 1557338"/>
                <a:gd name="connsiteY84" fmla="*/ 802481 h 1109662"/>
                <a:gd name="connsiteX85" fmla="*/ 166688 w 1557338"/>
                <a:gd name="connsiteY85" fmla="*/ 802481 h 1109662"/>
                <a:gd name="connsiteX86" fmla="*/ 202407 w 1557338"/>
                <a:gd name="connsiteY86" fmla="*/ 814387 h 1109662"/>
                <a:gd name="connsiteX87" fmla="*/ 261938 w 1557338"/>
                <a:gd name="connsiteY87" fmla="*/ 816769 h 1109662"/>
                <a:gd name="connsiteX88" fmla="*/ 326232 w 1557338"/>
                <a:gd name="connsiteY88" fmla="*/ 819150 h 1109662"/>
                <a:gd name="connsiteX89" fmla="*/ 357188 w 1557338"/>
                <a:gd name="connsiteY89" fmla="*/ 821531 h 1109662"/>
                <a:gd name="connsiteX90" fmla="*/ 397669 w 1557338"/>
                <a:gd name="connsiteY90" fmla="*/ 835819 h 1109662"/>
                <a:gd name="connsiteX91" fmla="*/ 447675 w 1557338"/>
                <a:gd name="connsiteY91" fmla="*/ 852487 h 1109662"/>
                <a:gd name="connsiteX92" fmla="*/ 500063 w 1557338"/>
                <a:gd name="connsiteY92" fmla="*/ 862012 h 1109662"/>
                <a:gd name="connsiteX93" fmla="*/ 566738 w 1557338"/>
                <a:gd name="connsiteY93" fmla="*/ 969169 h 1109662"/>
                <a:gd name="connsiteX94" fmla="*/ 626269 w 1557338"/>
                <a:gd name="connsiteY94" fmla="*/ 952500 h 1109662"/>
                <a:gd name="connsiteX95" fmla="*/ 664369 w 1557338"/>
                <a:gd name="connsiteY95" fmla="*/ 938212 h 1109662"/>
                <a:gd name="connsiteX96" fmla="*/ 709613 w 1557338"/>
                <a:gd name="connsiteY96" fmla="*/ 992981 h 1109662"/>
                <a:gd name="connsiteX97" fmla="*/ 778669 w 1557338"/>
                <a:gd name="connsiteY97" fmla="*/ 973931 h 1109662"/>
                <a:gd name="connsiteX98" fmla="*/ 835819 w 1557338"/>
                <a:gd name="connsiteY98" fmla="*/ 966787 h 1109662"/>
                <a:gd name="connsiteX99" fmla="*/ 859632 w 1557338"/>
                <a:gd name="connsiteY99" fmla="*/ 942975 h 1109662"/>
                <a:gd name="connsiteX100" fmla="*/ 873919 w 1557338"/>
                <a:gd name="connsiteY100" fmla="*/ 938212 h 1109662"/>
                <a:gd name="connsiteX101" fmla="*/ 895350 w 1557338"/>
                <a:gd name="connsiteY101" fmla="*/ 947737 h 1109662"/>
                <a:gd name="connsiteX102" fmla="*/ 878682 w 1557338"/>
                <a:gd name="connsiteY102" fmla="*/ 978694 h 1109662"/>
                <a:gd name="connsiteX103" fmla="*/ 878682 w 1557338"/>
                <a:gd name="connsiteY103" fmla="*/ 1002506 h 1109662"/>
                <a:gd name="connsiteX104" fmla="*/ 883444 w 1557338"/>
                <a:gd name="connsiteY104" fmla="*/ 1021556 h 1109662"/>
                <a:gd name="connsiteX105" fmla="*/ 897732 w 1557338"/>
                <a:gd name="connsiteY105" fmla="*/ 1047750 h 1109662"/>
                <a:gd name="connsiteX106" fmla="*/ 897732 w 1557338"/>
                <a:gd name="connsiteY106" fmla="*/ 1047750 h 1109662"/>
                <a:gd name="connsiteX107" fmla="*/ 907257 w 1557338"/>
                <a:gd name="connsiteY107" fmla="*/ 1076325 h 1109662"/>
                <a:gd name="connsiteX108" fmla="*/ 881063 w 1557338"/>
                <a:gd name="connsiteY108" fmla="*/ 1090612 h 1109662"/>
                <a:gd name="connsiteX109" fmla="*/ 926307 w 1557338"/>
                <a:gd name="connsiteY109" fmla="*/ 1109662 h 1109662"/>
                <a:gd name="connsiteX110" fmla="*/ 957263 w 1557338"/>
                <a:gd name="connsiteY110" fmla="*/ 1054894 h 1109662"/>
                <a:gd name="connsiteX111" fmla="*/ 981075 w 1557338"/>
                <a:gd name="connsiteY111" fmla="*/ 1035844 h 1109662"/>
                <a:gd name="connsiteX112" fmla="*/ 992982 w 1557338"/>
                <a:gd name="connsiteY112" fmla="*/ 1026319 h 1109662"/>
                <a:gd name="connsiteX113" fmla="*/ 1023938 w 1557338"/>
                <a:gd name="connsiteY113" fmla="*/ 1040606 h 1109662"/>
                <a:gd name="connsiteX114" fmla="*/ 1064419 w 1557338"/>
                <a:gd name="connsiteY114" fmla="*/ 1000125 h 1109662"/>
                <a:gd name="connsiteX115" fmla="*/ 1078707 w 1557338"/>
                <a:gd name="connsiteY115" fmla="*/ 1016794 h 1109662"/>
                <a:gd name="connsiteX116" fmla="*/ 1119188 w 1557338"/>
                <a:gd name="connsiteY116" fmla="*/ 995362 h 1109662"/>
                <a:gd name="connsiteX117" fmla="*/ 1152525 w 1557338"/>
                <a:gd name="connsiteY117" fmla="*/ 997744 h 1109662"/>
                <a:gd name="connsiteX118" fmla="*/ 1173957 w 1557338"/>
                <a:gd name="connsiteY118" fmla="*/ 964406 h 1109662"/>
                <a:gd name="connsiteX119" fmla="*/ 1195388 w 1557338"/>
                <a:gd name="connsiteY119" fmla="*/ 950119 h 1109662"/>
                <a:gd name="connsiteX120" fmla="*/ 1212057 w 1557338"/>
                <a:gd name="connsiteY120" fmla="*/ 912019 h 1109662"/>
                <a:gd name="connsiteX121" fmla="*/ 1243013 w 1557338"/>
                <a:gd name="connsiteY121" fmla="*/ 935831 h 1109662"/>
                <a:gd name="connsiteX122" fmla="*/ 1269207 w 1557338"/>
                <a:gd name="connsiteY122" fmla="*/ 923925 h 1109662"/>
                <a:gd name="connsiteX123" fmla="*/ 1304925 w 1557338"/>
                <a:gd name="connsiteY123" fmla="*/ 940594 h 1109662"/>
                <a:gd name="connsiteX124" fmla="*/ 1323975 w 1557338"/>
                <a:gd name="connsiteY124" fmla="*/ 907256 h 1109662"/>
                <a:gd name="connsiteX125" fmla="*/ 1364457 w 1557338"/>
                <a:gd name="connsiteY125" fmla="*/ 914400 h 1109662"/>
                <a:gd name="connsiteX126" fmla="*/ 1376363 w 1557338"/>
                <a:gd name="connsiteY126" fmla="*/ 935831 h 1109662"/>
                <a:gd name="connsiteX127" fmla="*/ 1473994 w 1557338"/>
                <a:gd name="connsiteY127" fmla="*/ 902494 h 1109662"/>
                <a:gd name="connsiteX0" fmla="*/ 1450182 w 1557338"/>
                <a:gd name="connsiteY0" fmla="*/ 881063 h 1109662"/>
                <a:gd name="connsiteX1" fmla="*/ 1481138 w 1557338"/>
                <a:gd name="connsiteY1" fmla="*/ 840581 h 1109662"/>
                <a:gd name="connsiteX2" fmla="*/ 1466850 w 1557338"/>
                <a:gd name="connsiteY2" fmla="*/ 819150 h 1109662"/>
                <a:gd name="connsiteX3" fmla="*/ 1485900 w 1557338"/>
                <a:gd name="connsiteY3" fmla="*/ 804862 h 1109662"/>
                <a:gd name="connsiteX4" fmla="*/ 1502569 w 1557338"/>
                <a:gd name="connsiteY4" fmla="*/ 754856 h 1109662"/>
                <a:gd name="connsiteX5" fmla="*/ 1521619 w 1557338"/>
                <a:gd name="connsiteY5" fmla="*/ 752475 h 1109662"/>
                <a:gd name="connsiteX6" fmla="*/ 1535907 w 1557338"/>
                <a:gd name="connsiteY6" fmla="*/ 731044 h 1109662"/>
                <a:gd name="connsiteX7" fmla="*/ 1557338 w 1557338"/>
                <a:gd name="connsiteY7" fmla="*/ 719137 h 1109662"/>
                <a:gd name="connsiteX8" fmla="*/ 1554957 w 1557338"/>
                <a:gd name="connsiteY8" fmla="*/ 661987 h 1109662"/>
                <a:gd name="connsiteX9" fmla="*/ 1535907 w 1557338"/>
                <a:gd name="connsiteY9" fmla="*/ 647700 h 1109662"/>
                <a:gd name="connsiteX10" fmla="*/ 1493044 w 1557338"/>
                <a:gd name="connsiteY10" fmla="*/ 664369 h 1109662"/>
                <a:gd name="connsiteX11" fmla="*/ 1476375 w 1557338"/>
                <a:gd name="connsiteY11" fmla="*/ 638175 h 1109662"/>
                <a:gd name="connsiteX12" fmla="*/ 1445419 w 1557338"/>
                <a:gd name="connsiteY12" fmla="*/ 628650 h 1109662"/>
                <a:gd name="connsiteX13" fmla="*/ 1421607 w 1557338"/>
                <a:gd name="connsiteY13" fmla="*/ 623887 h 1109662"/>
                <a:gd name="connsiteX14" fmla="*/ 1400175 w 1557338"/>
                <a:gd name="connsiteY14" fmla="*/ 597694 h 1109662"/>
                <a:gd name="connsiteX15" fmla="*/ 1397794 w 1557338"/>
                <a:gd name="connsiteY15" fmla="*/ 533400 h 1109662"/>
                <a:gd name="connsiteX16" fmla="*/ 1433513 w 1557338"/>
                <a:gd name="connsiteY16" fmla="*/ 466725 h 1109662"/>
                <a:gd name="connsiteX17" fmla="*/ 1450182 w 1557338"/>
                <a:gd name="connsiteY17" fmla="*/ 454819 h 1109662"/>
                <a:gd name="connsiteX18" fmla="*/ 1497807 w 1557338"/>
                <a:gd name="connsiteY18" fmla="*/ 433387 h 1109662"/>
                <a:gd name="connsiteX19" fmla="*/ 1469232 w 1557338"/>
                <a:gd name="connsiteY19" fmla="*/ 383381 h 1109662"/>
                <a:gd name="connsiteX20" fmla="*/ 1445419 w 1557338"/>
                <a:gd name="connsiteY20" fmla="*/ 381000 h 1109662"/>
                <a:gd name="connsiteX21" fmla="*/ 1390650 w 1557338"/>
                <a:gd name="connsiteY21" fmla="*/ 385762 h 1109662"/>
                <a:gd name="connsiteX22" fmla="*/ 1373982 w 1557338"/>
                <a:gd name="connsiteY22" fmla="*/ 350044 h 1109662"/>
                <a:gd name="connsiteX23" fmla="*/ 1369219 w 1557338"/>
                <a:gd name="connsiteY23" fmla="*/ 300037 h 1109662"/>
                <a:gd name="connsiteX24" fmla="*/ 1326357 w 1557338"/>
                <a:gd name="connsiteY24" fmla="*/ 290512 h 1109662"/>
                <a:gd name="connsiteX25" fmla="*/ 1293019 w 1557338"/>
                <a:gd name="connsiteY25" fmla="*/ 290512 h 1109662"/>
                <a:gd name="connsiteX26" fmla="*/ 1302544 w 1557338"/>
                <a:gd name="connsiteY26" fmla="*/ 245269 h 1109662"/>
                <a:gd name="connsiteX27" fmla="*/ 1254919 w 1557338"/>
                <a:gd name="connsiteY27" fmla="*/ 245269 h 1109662"/>
                <a:gd name="connsiteX28" fmla="*/ 1233488 w 1557338"/>
                <a:gd name="connsiteY28" fmla="*/ 238125 h 1109662"/>
                <a:gd name="connsiteX29" fmla="*/ 1157288 w 1557338"/>
                <a:gd name="connsiteY29" fmla="*/ 245269 h 1109662"/>
                <a:gd name="connsiteX30" fmla="*/ 1114425 w 1557338"/>
                <a:gd name="connsiteY30" fmla="*/ 250031 h 1109662"/>
                <a:gd name="connsiteX31" fmla="*/ 1047750 w 1557338"/>
                <a:gd name="connsiteY31" fmla="*/ 240506 h 1109662"/>
                <a:gd name="connsiteX32" fmla="*/ 1031082 w 1557338"/>
                <a:gd name="connsiteY32" fmla="*/ 228600 h 1109662"/>
                <a:gd name="connsiteX33" fmla="*/ 1038225 w 1557338"/>
                <a:gd name="connsiteY33" fmla="*/ 192881 h 1109662"/>
                <a:gd name="connsiteX34" fmla="*/ 1052513 w 1557338"/>
                <a:gd name="connsiteY34" fmla="*/ 157162 h 1109662"/>
                <a:gd name="connsiteX35" fmla="*/ 1054894 w 1557338"/>
                <a:gd name="connsiteY35" fmla="*/ 142875 h 1109662"/>
                <a:gd name="connsiteX36" fmla="*/ 1000125 w 1557338"/>
                <a:gd name="connsiteY36" fmla="*/ 35719 h 1109662"/>
                <a:gd name="connsiteX37" fmla="*/ 950119 w 1557338"/>
                <a:gd name="connsiteY37" fmla="*/ 40481 h 1109662"/>
                <a:gd name="connsiteX38" fmla="*/ 933450 w 1557338"/>
                <a:gd name="connsiteY38" fmla="*/ 0 h 1109662"/>
                <a:gd name="connsiteX39" fmla="*/ 883444 w 1557338"/>
                <a:gd name="connsiteY39" fmla="*/ 0 h 1109662"/>
                <a:gd name="connsiteX40" fmla="*/ 833438 w 1557338"/>
                <a:gd name="connsiteY40" fmla="*/ 38100 h 1109662"/>
                <a:gd name="connsiteX41" fmla="*/ 797719 w 1557338"/>
                <a:gd name="connsiteY41" fmla="*/ 71437 h 1109662"/>
                <a:gd name="connsiteX42" fmla="*/ 776288 w 1557338"/>
                <a:gd name="connsiteY42" fmla="*/ 114300 h 1109662"/>
                <a:gd name="connsiteX43" fmla="*/ 733425 w 1557338"/>
                <a:gd name="connsiteY43" fmla="*/ 80962 h 1109662"/>
                <a:gd name="connsiteX44" fmla="*/ 671513 w 1557338"/>
                <a:gd name="connsiteY44" fmla="*/ 85725 h 1109662"/>
                <a:gd name="connsiteX45" fmla="*/ 650082 w 1557338"/>
                <a:gd name="connsiteY45" fmla="*/ 61912 h 1109662"/>
                <a:gd name="connsiteX46" fmla="*/ 621507 w 1557338"/>
                <a:gd name="connsiteY46" fmla="*/ 50006 h 1109662"/>
                <a:gd name="connsiteX47" fmla="*/ 583407 w 1557338"/>
                <a:gd name="connsiteY47" fmla="*/ 69056 h 1109662"/>
                <a:gd name="connsiteX48" fmla="*/ 557213 w 1557338"/>
                <a:gd name="connsiteY48" fmla="*/ 76200 h 1109662"/>
                <a:gd name="connsiteX49" fmla="*/ 507207 w 1557338"/>
                <a:gd name="connsiteY49" fmla="*/ 76200 h 1109662"/>
                <a:gd name="connsiteX50" fmla="*/ 473869 w 1557338"/>
                <a:gd name="connsiteY50" fmla="*/ 85725 h 1109662"/>
                <a:gd name="connsiteX51" fmla="*/ 469107 w 1557338"/>
                <a:gd name="connsiteY51" fmla="*/ 50006 h 1109662"/>
                <a:gd name="connsiteX52" fmla="*/ 438150 w 1557338"/>
                <a:gd name="connsiteY52" fmla="*/ 50006 h 1109662"/>
                <a:gd name="connsiteX53" fmla="*/ 395288 w 1557338"/>
                <a:gd name="connsiteY53" fmla="*/ 54769 h 1109662"/>
                <a:gd name="connsiteX54" fmla="*/ 359569 w 1557338"/>
                <a:gd name="connsiteY54" fmla="*/ 50006 h 1109662"/>
                <a:gd name="connsiteX55" fmla="*/ 338138 w 1557338"/>
                <a:gd name="connsiteY55" fmla="*/ 50006 h 1109662"/>
                <a:gd name="connsiteX56" fmla="*/ 321469 w 1557338"/>
                <a:gd name="connsiteY56" fmla="*/ 59531 h 1109662"/>
                <a:gd name="connsiteX57" fmla="*/ 266700 w 1557338"/>
                <a:gd name="connsiteY57" fmla="*/ 42862 h 1109662"/>
                <a:gd name="connsiteX58" fmla="*/ 219075 w 1557338"/>
                <a:gd name="connsiteY58" fmla="*/ 40481 h 1109662"/>
                <a:gd name="connsiteX59" fmla="*/ 202407 w 1557338"/>
                <a:gd name="connsiteY59" fmla="*/ 88106 h 1109662"/>
                <a:gd name="connsiteX60" fmla="*/ 209550 w 1557338"/>
                <a:gd name="connsiteY60" fmla="*/ 104775 h 1109662"/>
                <a:gd name="connsiteX61" fmla="*/ 180975 w 1557338"/>
                <a:gd name="connsiteY61" fmla="*/ 135731 h 1109662"/>
                <a:gd name="connsiteX62" fmla="*/ 200025 w 1557338"/>
                <a:gd name="connsiteY62" fmla="*/ 173831 h 1109662"/>
                <a:gd name="connsiteX63" fmla="*/ 176213 w 1557338"/>
                <a:gd name="connsiteY63" fmla="*/ 202406 h 1109662"/>
                <a:gd name="connsiteX64" fmla="*/ 185738 w 1557338"/>
                <a:gd name="connsiteY64" fmla="*/ 226219 h 1109662"/>
                <a:gd name="connsiteX65" fmla="*/ 173832 w 1557338"/>
                <a:gd name="connsiteY65" fmla="*/ 273844 h 1109662"/>
                <a:gd name="connsiteX66" fmla="*/ 171450 w 1557338"/>
                <a:gd name="connsiteY66" fmla="*/ 319087 h 1109662"/>
                <a:gd name="connsiteX67" fmla="*/ 121444 w 1557338"/>
                <a:gd name="connsiteY67" fmla="*/ 323850 h 1109662"/>
                <a:gd name="connsiteX68" fmla="*/ 95250 w 1557338"/>
                <a:gd name="connsiteY68" fmla="*/ 350044 h 1109662"/>
                <a:gd name="connsiteX69" fmla="*/ 76200 w 1557338"/>
                <a:gd name="connsiteY69" fmla="*/ 385762 h 1109662"/>
                <a:gd name="connsiteX70" fmla="*/ 61913 w 1557338"/>
                <a:gd name="connsiteY70" fmla="*/ 404812 h 1109662"/>
                <a:gd name="connsiteX71" fmla="*/ 66675 w 1557338"/>
                <a:gd name="connsiteY71" fmla="*/ 435769 h 1109662"/>
                <a:gd name="connsiteX72" fmla="*/ 54769 w 1557338"/>
                <a:gd name="connsiteY72" fmla="*/ 464344 h 1109662"/>
                <a:gd name="connsiteX73" fmla="*/ 16669 w 1557338"/>
                <a:gd name="connsiteY73" fmla="*/ 500062 h 1109662"/>
                <a:gd name="connsiteX74" fmla="*/ 0 w 1557338"/>
                <a:gd name="connsiteY74" fmla="*/ 521494 h 1109662"/>
                <a:gd name="connsiteX75" fmla="*/ 45244 w 1557338"/>
                <a:gd name="connsiteY75" fmla="*/ 550069 h 1109662"/>
                <a:gd name="connsiteX76" fmla="*/ 0 w 1557338"/>
                <a:gd name="connsiteY76" fmla="*/ 569119 h 1109662"/>
                <a:gd name="connsiteX77" fmla="*/ 7144 w 1557338"/>
                <a:gd name="connsiteY77" fmla="*/ 592931 h 1109662"/>
                <a:gd name="connsiteX78" fmla="*/ 9525 w 1557338"/>
                <a:gd name="connsiteY78" fmla="*/ 619125 h 1109662"/>
                <a:gd name="connsiteX79" fmla="*/ 52388 w 1557338"/>
                <a:gd name="connsiteY79" fmla="*/ 659606 h 1109662"/>
                <a:gd name="connsiteX80" fmla="*/ 54769 w 1557338"/>
                <a:gd name="connsiteY80" fmla="*/ 721519 h 1109662"/>
                <a:gd name="connsiteX81" fmla="*/ 85725 w 1557338"/>
                <a:gd name="connsiteY81" fmla="*/ 738187 h 1109662"/>
                <a:gd name="connsiteX82" fmla="*/ 78582 w 1557338"/>
                <a:gd name="connsiteY82" fmla="*/ 754856 h 1109662"/>
                <a:gd name="connsiteX83" fmla="*/ 97632 w 1557338"/>
                <a:gd name="connsiteY83" fmla="*/ 778669 h 1109662"/>
                <a:gd name="connsiteX84" fmla="*/ 109538 w 1557338"/>
                <a:gd name="connsiteY84" fmla="*/ 802481 h 1109662"/>
                <a:gd name="connsiteX85" fmla="*/ 166688 w 1557338"/>
                <a:gd name="connsiteY85" fmla="*/ 802481 h 1109662"/>
                <a:gd name="connsiteX86" fmla="*/ 202407 w 1557338"/>
                <a:gd name="connsiteY86" fmla="*/ 814387 h 1109662"/>
                <a:gd name="connsiteX87" fmla="*/ 261938 w 1557338"/>
                <a:gd name="connsiteY87" fmla="*/ 816769 h 1109662"/>
                <a:gd name="connsiteX88" fmla="*/ 326232 w 1557338"/>
                <a:gd name="connsiteY88" fmla="*/ 819150 h 1109662"/>
                <a:gd name="connsiteX89" fmla="*/ 357188 w 1557338"/>
                <a:gd name="connsiteY89" fmla="*/ 821531 h 1109662"/>
                <a:gd name="connsiteX90" fmla="*/ 397669 w 1557338"/>
                <a:gd name="connsiteY90" fmla="*/ 835819 h 1109662"/>
                <a:gd name="connsiteX91" fmla="*/ 447675 w 1557338"/>
                <a:gd name="connsiteY91" fmla="*/ 852487 h 1109662"/>
                <a:gd name="connsiteX92" fmla="*/ 500063 w 1557338"/>
                <a:gd name="connsiteY92" fmla="*/ 862012 h 1109662"/>
                <a:gd name="connsiteX93" fmla="*/ 566738 w 1557338"/>
                <a:gd name="connsiteY93" fmla="*/ 969169 h 1109662"/>
                <a:gd name="connsiteX94" fmla="*/ 626269 w 1557338"/>
                <a:gd name="connsiteY94" fmla="*/ 952500 h 1109662"/>
                <a:gd name="connsiteX95" fmla="*/ 664369 w 1557338"/>
                <a:gd name="connsiteY95" fmla="*/ 938212 h 1109662"/>
                <a:gd name="connsiteX96" fmla="*/ 709613 w 1557338"/>
                <a:gd name="connsiteY96" fmla="*/ 992981 h 1109662"/>
                <a:gd name="connsiteX97" fmla="*/ 778669 w 1557338"/>
                <a:gd name="connsiteY97" fmla="*/ 973931 h 1109662"/>
                <a:gd name="connsiteX98" fmla="*/ 835819 w 1557338"/>
                <a:gd name="connsiteY98" fmla="*/ 966787 h 1109662"/>
                <a:gd name="connsiteX99" fmla="*/ 859632 w 1557338"/>
                <a:gd name="connsiteY99" fmla="*/ 942975 h 1109662"/>
                <a:gd name="connsiteX100" fmla="*/ 873919 w 1557338"/>
                <a:gd name="connsiteY100" fmla="*/ 938212 h 1109662"/>
                <a:gd name="connsiteX101" fmla="*/ 895350 w 1557338"/>
                <a:gd name="connsiteY101" fmla="*/ 947737 h 1109662"/>
                <a:gd name="connsiteX102" fmla="*/ 878682 w 1557338"/>
                <a:gd name="connsiteY102" fmla="*/ 978694 h 1109662"/>
                <a:gd name="connsiteX103" fmla="*/ 878682 w 1557338"/>
                <a:gd name="connsiteY103" fmla="*/ 1002506 h 1109662"/>
                <a:gd name="connsiteX104" fmla="*/ 883444 w 1557338"/>
                <a:gd name="connsiteY104" fmla="*/ 1021556 h 1109662"/>
                <a:gd name="connsiteX105" fmla="*/ 897732 w 1557338"/>
                <a:gd name="connsiteY105" fmla="*/ 1047750 h 1109662"/>
                <a:gd name="connsiteX106" fmla="*/ 897732 w 1557338"/>
                <a:gd name="connsiteY106" fmla="*/ 1047750 h 1109662"/>
                <a:gd name="connsiteX107" fmla="*/ 907257 w 1557338"/>
                <a:gd name="connsiteY107" fmla="*/ 1076325 h 1109662"/>
                <a:gd name="connsiteX108" fmla="*/ 881063 w 1557338"/>
                <a:gd name="connsiteY108" fmla="*/ 1090612 h 1109662"/>
                <a:gd name="connsiteX109" fmla="*/ 926307 w 1557338"/>
                <a:gd name="connsiteY109" fmla="*/ 1109662 h 1109662"/>
                <a:gd name="connsiteX110" fmla="*/ 957263 w 1557338"/>
                <a:gd name="connsiteY110" fmla="*/ 1054894 h 1109662"/>
                <a:gd name="connsiteX111" fmla="*/ 981075 w 1557338"/>
                <a:gd name="connsiteY111" fmla="*/ 1035844 h 1109662"/>
                <a:gd name="connsiteX112" fmla="*/ 992982 w 1557338"/>
                <a:gd name="connsiteY112" fmla="*/ 1026319 h 1109662"/>
                <a:gd name="connsiteX113" fmla="*/ 1023938 w 1557338"/>
                <a:gd name="connsiteY113" fmla="*/ 1040606 h 1109662"/>
                <a:gd name="connsiteX114" fmla="*/ 1064419 w 1557338"/>
                <a:gd name="connsiteY114" fmla="*/ 1000125 h 1109662"/>
                <a:gd name="connsiteX115" fmla="*/ 1078707 w 1557338"/>
                <a:gd name="connsiteY115" fmla="*/ 1016794 h 1109662"/>
                <a:gd name="connsiteX116" fmla="*/ 1119188 w 1557338"/>
                <a:gd name="connsiteY116" fmla="*/ 995362 h 1109662"/>
                <a:gd name="connsiteX117" fmla="*/ 1152525 w 1557338"/>
                <a:gd name="connsiteY117" fmla="*/ 997744 h 1109662"/>
                <a:gd name="connsiteX118" fmla="*/ 1173957 w 1557338"/>
                <a:gd name="connsiteY118" fmla="*/ 964406 h 1109662"/>
                <a:gd name="connsiteX119" fmla="*/ 1195388 w 1557338"/>
                <a:gd name="connsiteY119" fmla="*/ 950119 h 1109662"/>
                <a:gd name="connsiteX120" fmla="*/ 1212057 w 1557338"/>
                <a:gd name="connsiteY120" fmla="*/ 912019 h 1109662"/>
                <a:gd name="connsiteX121" fmla="*/ 1243013 w 1557338"/>
                <a:gd name="connsiteY121" fmla="*/ 935831 h 1109662"/>
                <a:gd name="connsiteX122" fmla="*/ 1269207 w 1557338"/>
                <a:gd name="connsiteY122" fmla="*/ 923925 h 1109662"/>
                <a:gd name="connsiteX123" fmla="*/ 1304925 w 1557338"/>
                <a:gd name="connsiteY123" fmla="*/ 940594 h 1109662"/>
                <a:gd name="connsiteX124" fmla="*/ 1323975 w 1557338"/>
                <a:gd name="connsiteY124" fmla="*/ 907256 h 1109662"/>
                <a:gd name="connsiteX125" fmla="*/ 1364457 w 1557338"/>
                <a:gd name="connsiteY125" fmla="*/ 914400 h 1109662"/>
                <a:gd name="connsiteX126" fmla="*/ 1376363 w 1557338"/>
                <a:gd name="connsiteY126" fmla="*/ 935831 h 1109662"/>
                <a:gd name="connsiteX127" fmla="*/ 1450182 w 1557338"/>
                <a:gd name="connsiteY127" fmla="*/ 881063 h 1109662"/>
                <a:gd name="connsiteX0" fmla="*/ 1450182 w 1557338"/>
                <a:gd name="connsiteY0" fmla="*/ 881063 h 1109662"/>
                <a:gd name="connsiteX1" fmla="*/ 1481138 w 1557338"/>
                <a:gd name="connsiteY1" fmla="*/ 840581 h 1109662"/>
                <a:gd name="connsiteX2" fmla="*/ 1466850 w 1557338"/>
                <a:gd name="connsiteY2" fmla="*/ 819150 h 1109662"/>
                <a:gd name="connsiteX3" fmla="*/ 1485900 w 1557338"/>
                <a:gd name="connsiteY3" fmla="*/ 804862 h 1109662"/>
                <a:gd name="connsiteX4" fmla="*/ 1502569 w 1557338"/>
                <a:gd name="connsiteY4" fmla="*/ 754856 h 1109662"/>
                <a:gd name="connsiteX5" fmla="*/ 1521619 w 1557338"/>
                <a:gd name="connsiteY5" fmla="*/ 752475 h 1109662"/>
                <a:gd name="connsiteX6" fmla="*/ 1535907 w 1557338"/>
                <a:gd name="connsiteY6" fmla="*/ 731044 h 1109662"/>
                <a:gd name="connsiteX7" fmla="*/ 1557338 w 1557338"/>
                <a:gd name="connsiteY7" fmla="*/ 719137 h 1109662"/>
                <a:gd name="connsiteX8" fmla="*/ 1554957 w 1557338"/>
                <a:gd name="connsiteY8" fmla="*/ 661987 h 1109662"/>
                <a:gd name="connsiteX9" fmla="*/ 1535907 w 1557338"/>
                <a:gd name="connsiteY9" fmla="*/ 647700 h 1109662"/>
                <a:gd name="connsiteX10" fmla="*/ 1493044 w 1557338"/>
                <a:gd name="connsiteY10" fmla="*/ 664369 h 1109662"/>
                <a:gd name="connsiteX11" fmla="*/ 1476375 w 1557338"/>
                <a:gd name="connsiteY11" fmla="*/ 638175 h 1109662"/>
                <a:gd name="connsiteX12" fmla="*/ 1445419 w 1557338"/>
                <a:gd name="connsiteY12" fmla="*/ 628650 h 1109662"/>
                <a:gd name="connsiteX13" fmla="*/ 1421607 w 1557338"/>
                <a:gd name="connsiteY13" fmla="*/ 623887 h 1109662"/>
                <a:gd name="connsiteX14" fmla="*/ 1400175 w 1557338"/>
                <a:gd name="connsiteY14" fmla="*/ 597694 h 1109662"/>
                <a:gd name="connsiteX15" fmla="*/ 1397794 w 1557338"/>
                <a:gd name="connsiteY15" fmla="*/ 533400 h 1109662"/>
                <a:gd name="connsiteX16" fmla="*/ 1433513 w 1557338"/>
                <a:gd name="connsiteY16" fmla="*/ 466725 h 1109662"/>
                <a:gd name="connsiteX17" fmla="*/ 1450182 w 1557338"/>
                <a:gd name="connsiteY17" fmla="*/ 454819 h 1109662"/>
                <a:gd name="connsiteX18" fmla="*/ 1497807 w 1557338"/>
                <a:gd name="connsiteY18" fmla="*/ 433387 h 1109662"/>
                <a:gd name="connsiteX19" fmla="*/ 1469232 w 1557338"/>
                <a:gd name="connsiteY19" fmla="*/ 383381 h 1109662"/>
                <a:gd name="connsiteX20" fmla="*/ 1445419 w 1557338"/>
                <a:gd name="connsiteY20" fmla="*/ 381000 h 1109662"/>
                <a:gd name="connsiteX21" fmla="*/ 1390650 w 1557338"/>
                <a:gd name="connsiteY21" fmla="*/ 385762 h 1109662"/>
                <a:gd name="connsiteX22" fmla="*/ 1373982 w 1557338"/>
                <a:gd name="connsiteY22" fmla="*/ 350044 h 1109662"/>
                <a:gd name="connsiteX23" fmla="*/ 1369219 w 1557338"/>
                <a:gd name="connsiteY23" fmla="*/ 300037 h 1109662"/>
                <a:gd name="connsiteX24" fmla="*/ 1326357 w 1557338"/>
                <a:gd name="connsiteY24" fmla="*/ 290512 h 1109662"/>
                <a:gd name="connsiteX25" fmla="*/ 1293019 w 1557338"/>
                <a:gd name="connsiteY25" fmla="*/ 290512 h 1109662"/>
                <a:gd name="connsiteX26" fmla="*/ 1302544 w 1557338"/>
                <a:gd name="connsiteY26" fmla="*/ 245269 h 1109662"/>
                <a:gd name="connsiteX27" fmla="*/ 1254919 w 1557338"/>
                <a:gd name="connsiteY27" fmla="*/ 245269 h 1109662"/>
                <a:gd name="connsiteX28" fmla="*/ 1233488 w 1557338"/>
                <a:gd name="connsiteY28" fmla="*/ 238125 h 1109662"/>
                <a:gd name="connsiteX29" fmla="*/ 1157288 w 1557338"/>
                <a:gd name="connsiteY29" fmla="*/ 245269 h 1109662"/>
                <a:gd name="connsiteX30" fmla="*/ 1114425 w 1557338"/>
                <a:gd name="connsiteY30" fmla="*/ 250031 h 1109662"/>
                <a:gd name="connsiteX31" fmla="*/ 1047750 w 1557338"/>
                <a:gd name="connsiteY31" fmla="*/ 240506 h 1109662"/>
                <a:gd name="connsiteX32" fmla="*/ 1031082 w 1557338"/>
                <a:gd name="connsiteY32" fmla="*/ 228600 h 1109662"/>
                <a:gd name="connsiteX33" fmla="*/ 1038225 w 1557338"/>
                <a:gd name="connsiteY33" fmla="*/ 192881 h 1109662"/>
                <a:gd name="connsiteX34" fmla="*/ 1052513 w 1557338"/>
                <a:gd name="connsiteY34" fmla="*/ 157162 h 1109662"/>
                <a:gd name="connsiteX35" fmla="*/ 1054894 w 1557338"/>
                <a:gd name="connsiteY35" fmla="*/ 142875 h 1109662"/>
                <a:gd name="connsiteX36" fmla="*/ 1000125 w 1557338"/>
                <a:gd name="connsiteY36" fmla="*/ 35719 h 1109662"/>
                <a:gd name="connsiteX37" fmla="*/ 950119 w 1557338"/>
                <a:gd name="connsiteY37" fmla="*/ 40481 h 1109662"/>
                <a:gd name="connsiteX38" fmla="*/ 933450 w 1557338"/>
                <a:gd name="connsiteY38" fmla="*/ 0 h 1109662"/>
                <a:gd name="connsiteX39" fmla="*/ 883444 w 1557338"/>
                <a:gd name="connsiteY39" fmla="*/ 0 h 1109662"/>
                <a:gd name="connsiteX40" fmla="*/ 833438 w 1557338"/>
                <a:gd name="connsiteY40" fmla="*/ 38100 h 1109662"/>
                <a:gd name="connsiteX41" fmla="*/ 797719 w 1557338"/>
                <a:gd name="connsiteY41" fmla="*/ 71437 h 1109662"/>
                <a:gd name="connsiteX42" fmla="*/ 776288 w 1557338"/>
                <a:gd name="connsiteY42" fmla="*/ 114300 h 1109662"/>
                <a:gd name="connsiteX43" fmla="*/ 733425 w 1557338"/>
                <a:gd name="connsiteY43" fmla="*/ 80962 h 1109662"/>
                <a:gd name="connsiteX44" fmla="*/ 671513 w 1557338"/>
                <a:gd name="connsiteY44" fmla="*/ 85725 h 1109662"/>
                <a:gd name="connsiteX45" fmla="*/ 650082 w 1557338"/>
                <a:gd name="connsiteY45" fmla="*/ 61912 h 1109662"/>
                <a:gd name="connsiteX46" fmla="*/ 621507 w 1557338"/>
                <a:gd name="connsiteY46" fmla="*/ 50006 h 1109662"/>
                <a:gd name="connsiteX47" fmla="*/ 583407 w 1557338"/>
                <a:gd name="connsiteY47" fmla="*/ 69056 h 1109662"/>
                <a:gd name="connsiteX48" fmla="*/ 557213 w 1557338"/>
                <a:gd name="connsiteY48" fmla="*/ 76200 h 1109662"/>
                <a:gd name="connsiteX49" fmla="*/ 507207 w 1557338"/>
                <a:gd name="connsiteY49" fmla="*/ 76200 h 1109662"/>
                <a:gd name="connsiteX50" fmla="*/ 473869 w 1557338"/>
                <a:gd name="connsiteY50" fmla="*/ 85725 h 1109662"/>
                <a:gd name="connsiteX51" fmla="*/ 469107 w 1557338"/>
                <a:gd name="connsiteY51" fmla="*/ 50006 h 1109662"/>
                <a:gd name="connsiteX52" fmla="*/ 438150 w 1557338"/>
                <a:gd name="connsiteY52" fmla="*/ 50006 h 1109662"/>
                <a:gd name="connsiteX53" fmla="*/ 395288 w 1557338"/>
                <a:gd name="connsiteY53" fmla="*/ 54769 h 1109662"/>
                <a:gd name="connsiteX54" fmla="*/ 359569 w 1557338"/>
                <a:gd name="connsiteY54" fmla="*/ 50006 h 1109662"/>
                <a:gd name="connsiteX55" fmla="*/ 338138 w 1557338"/>
                <a:gd name="connsiteY55" fmla="*/ 50006 h 1109662"/>
                <a:gd name="connsiteX56" fmla="*/ 321469 w 1557338"/>
                <a:gd name="connsiteY56" fmla="*/ 59531 h 1109662"/>
                <a:gd name="connsiteX57" fmla="*/ 266700 w 1557338"/>
                <a:gd name="connsiteY57" fmla="*/ 42862 h 1109662"/>
                <a:gd name="connsiteX58" fmla="*/ 219075 w 1557338"/>
                <a:gd name="connsiteY58" fmla="*/ 40481 h 1109662"/>
                <a:gd name="connsiteX59" fmla="*/ 202407 w 1557338"/>
                <a:gd name="connsiteY59" fmla="*/ 88106 h 1109662"/>
                <a:gd name="connsiteX60" fmla="*/ 209550 w 1557338"/>
                <a:gd name="connsiteY60" fmla="*/ 104775 h 1109662"/>
                <a:gd name="connsiteX61" fmla="*/ 180975 w 1557338"/>
                <a:gd name="connsiteY61" fmla="*/ 135731 h 1109662"/>
                <a:gd name="connsiteX62" fmla="*/ 200025 w 1557338"/>
                <a:gd name="connsiteY62" fmla="*/ 173831 h 1109662"/>
                <a:gd name="connsiteX63" fmla="*/ 176213 w 1557338"/>
                <a:gd name="connsiteY63" fmla="*/ 202406 h 1109662"/>
                <a:gd name="connsiteX64" fmla="*/ 185738 w 1557338"/>
                <a:gd name="connsiteY64" fmla="*/ 226219 h 1109662"/>
                <a:gd name="connsiteX65" fmla="*/ 173832 w 1557338"/>
                <a:gd name="connsiteY65" fmla="*/ 273844 h 1109662"/>
                <a:gd name="connsiteX66" fmla="*/ 171450 w 1557338"/>
                <a:gd name="connsiteY66" fmla="*/ 319087 h 1109662"/>
                <a:gd name="connsiteX67" fmla="*/ 121444 w 1557338"/>
                <a:gd name="connsiteY67" fmla="*/ 323850 h 1109662"/>
                <a:gd name="connsiteX68" fmla="*/ 95250 w 1557338"/>
                <a:gd name="connsiteY68" fmla="*/ 350044 h 1109662"/>
                <a:gd name="connsiteX69" fmla="*/ 76200 w 1557338"/>
                <a:gd name="connsiteY69" fmla="*/ 385762 h 1109662"/>
                <a:gd name="connsiteX70" fmla="*/ 61913 w 1557338"/>
                <a:gd name="connsiteY70" fmla="*/ 404812 h 1109662"/>
                <a:gd name="connsiteX71" fmla="*/ 66675 w 1557338"/>
                <a:gd name="connsiteY71" fmla="*/ 435769 h 1109662"/>
                <a:gd name="connsiteX72" fmla="*/ 54769 w 1557338"/>
                <a:gd name="connsiteY72" fmla="*/ 464344 h 1109662"/>
                <a:gd name="connsiteX73" fmla="*/ 16669 w 1557338"/>
                <a:gd name="connsiteY73" fmla="*/ 500062 h 1109662"/>
                <a:gd name="connsiteX74" fmla="*/ 0 w 1557338"/>
                <a:gd name="connsiteY74" fmla="*/ 521494 h 1109662"/>
                <a:gd name="connsiteX75" fmla="*/ 45244 w 1557338"/>
                <a:gd name="connsiteY75" fmla="*/ 550069 h 1109662"/>
                <a:gd name="connsiteX76" fmla="*/ 0 w 1557338"/>
                <a:gd name="connsiteY76" fmla="*/ 569119 h 1109662"/>
                <a:gd name="connsiteX77" fmla="*/ 7144 w 1557338"/>
                <a:gd name="connsiteY77" fmla="*/ 592931 h 1109662"/>
                <a:gd name="connsiteX78" fmla="*/ 9525 w 1557338"/>
                <a:gd name="connsiteY78" fmla="*/ 619125 h 1109662"/>
                <a:gd name="connsiteX79" fmla="*/ 52388 w 1557338"/>
                <a:gd name="connsiteY79" fmla="*/ 659606 h 1109662"/>
                <a:gd name="connsiteX80" fmla="*/ 54769 w 1557338"/>
                <a:gd name="connsiteY80" fmla="*/ 721519 h 1109662"/>
                <a:gd name="connsiteX81" fmla="*/ 85725 w 1557338"/>
                <a:gd name="connsiteY81" fmla="*/ 738187 h 1109662"/>
                <a:gd name="connsiteX82" fmla="*/ 78582 w 1557338"/>
                <a:gd name="connsiteY82" fmla="*/ 754856 h 1109662"/>
                <a:gd name="connsiteX83" fmla="*/ 97632 w 1557338"/>
                <a:gd name="connsiteY83" fmla="*/ 778669 h 1109662"/>
                <a:gd name="connsiteX84" fmla="*/ 109538 w 1557338"/>
                <a:gd name="connsiteY84" fmla="*/ 802481 h 1109662"/>
                <a:gd name="connsiteX85" fmla="*/ 166688 w 1557338"/>
                <a:gd name="connsiteY85" fmla="*/ 802481 h 1109662"/>
                <a:gd name="connsiteX86" fmla="*/ 202407 w 1557338"/>
                <a:gd name="connsiteY86" fmla="*/ 814387 h 1109662"/>
                <a:gd name="connsiteX87" fmla="*/ 261938 w 1557338"/>
                <a:gd name="connsiteY87" fmla="*/ 816769 h 1109662"/>
                <a:gd name="connsiteX88" fmla="*/ 326232 w 1557338"/>
                <a:gd name="connsiteY88" fmla="*/ 819150 h 1109662"/>
                <a:gd name="connsiteX89" fmla="*/ 357188 w 1557338"/>
                <a:gd name="connsiteY89" fmla="*/ 821531 h 1109662"/>
                <a:gd name="connsiteX90" fmla="*/ 397669 w 1557338"/>
                <a:gd name="connsiteY90" fmla="*/ 835819 h 1109662"/>
                <a:gd name="connsiteX91" fmla="*/ 447675 w 1557338"/>
                <a:gd name="connsiteY91" fmla="*/ 852487 h 1109662"/>
                <a:gd name="connsiteX92" fmla="*/ 500063 w 1557338"/>
                <a:gd name="connsiteY92" fmla="*/ 862012 h 1109662"/>
                <a:gd name="connsiteX93" fmla="*/ 566738 w 1557338"/>
                <a:gd name="connsiteY93" fmla="*/ 969169 h 1109662"/>
                <a:gd name="connsiteX94" fmla="*/ 626269 w 1557338"/>
                <a:gd name="connsiteY94" fmla="*/ 952500 h 1109662"/>
                <a:gd name="connsiteX95" fmla="*/ 664369 w 1557338"/>
                <a:gd name="connsiteY95" fmla="*/ 938212 h 1109662"/>
                <a:gd name="connsiteX96" fmla="*/ 709613 w 1557338"/>
                <a:gd name="connsiteY96" fmla="*/ 992981 h 1109662"/>
                <a:gd name="connsiteX97" fmla="*/ 778669 w 1557338"/>
                <a:gd name="connsiteY97" fmla="*/ 973931 h 1109662"/>
                <a:gd name="connsiteX98" fmla="*/ 835819 w 1557338"/>
                <a:gd name="connsiteY98" fmla="*/ 966787 h 1109662"/>
                <a:gd name="connsiteX99" fmla="*/ 859632 w 1557338"/>
                <a:gd name="connsiteY99" fmla="*/ 942975 h 1109662"/>
                <a:gd name="connsiteX100" fmla="*/ 873919 w 1557338"/>
                <a:gd name="connsiteY100" fmla="*/ 938212 h 1109662"/>
                <a:gd name="connsiteX101" fmla="*/ 895350 w 1557338"/>
                <a:gd name="connsiteY101" fmla="*/ 947737 h 1109662"/>
                <a:gd name="connsiteX102" fmla="*/ 878682 w 1557338"/>
                <a:gd name="connsiteY102" fmla="*/ 978694 h 1109662"/>
                <a:gd name="connsiteX103" fmla="*/ 878682 w 1557338"/>
                <a:gd name="connsiteY103" fmla="*/ 1002506 h 1109662"/>
                <a:gd name="connsiteX104" fmla="*/ 883444 w 1557338"/>
                <a:gd name="connsiteY104" fmla="*/ 1021556 h 1109662"/>
                <a:gd name="connsiteX105" fmla="*/ 897732 w 1557338"/>
                <a:gd name="connsiteY105" fmla="*/ 1047750 h 1109662"/>
                <a:gd name="connsiteX106" fmla="*/ 897732 w 1557338"/>
                <a:gd name="connsiteY106" fmla="*/ 1047750 h 1109662"/>
                <a:gd name="connsiteX107" fmla="*/ 907257 w 1557338"/>
                <a:gd name="connsiteY107" fmla="*/ 1076325 h 1109662"/>
                <a:gd name="connsiteX108" fmla="*/ 881063 w 1557338"/>
                <a:gd name="connsiteY108" fmla="*/ 1090612 h 1109662"/>
                <a:gd name="connsiteX109" fmla="*/ 926307 w 1557338"/>
                <a:gd name="connsiteY109" fmla="*/ 1109662 h 1109662"/>
                <a:gd name="connsiteX110" fmla="*/ 957263 w 1557338"/>
                <a:gd name="connsiteY110" fmla="*/ 1054894 h 1109662"/>
                <a:gd name="connsiteX111" fmla="*/ 981075 w 1557338"/>
                <a:gd name="connsiteY111" fmla="*/ 1035844 h 1109662"/>
                <a:gd name="connsiteX112" fmla="*/ 992982 w 1557338"/>
                <a:gd name="connsiteY112" fmla="*/ 1026319 h 1109662"/>
                <a:gd name="connsiteX113" fmla="*/ 1023938 w 1557338"/>
                <a:gd name="connsiteY113" fmla="*/ 1040606 h 1109662"/>
                <a:gd name="connsiteX114" fmla="*/ 1064419 w 1557338"/>
                <a:gd name="connsiteY114" fmla="*/ 1000125 h 1109662"/>
                <a:gd name="connsiteX115" fmla="*/ 1078707 w 1557338"/>
                <a:gd name="connsiteY115" fmla="*/ 1016794 h 1109662"/>
                <a:gd name="connsiteX116" fmla="*/ 1119188 w 1557338"/>
                <a:gd name="connsiteY116" fmla="*/ 995362 h 1109662"/>
                <a:gd name="connsiteX117" fmla="*/ 1152525 w 1557338"/>
                <a:gd name="connsiteY117" fmla="*/ 997744 h 1109662"/>
                <a:gd name="connsiteX118" fmla="*/ 1173957 w 1557338"/>
                <a:gd name="connsiteY118" fmla="*/ 964406 h 1109662"/>
                <a:gd name="connsiteX119" fmla="*/ 1195388 w 1557338"/>
                <a:gd name="connsiteY119" fmla="*/ 950119 h 1109662"/>
                <a:gd name="connsiteX120" fmla="*/ 1212057 w 1557338"/>
                <a:gd name="connsiteY120" fmla="*/ 912019 h 1109662"/>
                <a:gd name="connsiteX121" fmla="*/ 1243013 w 1557338"/>
                <a:gd name="connsiteY121" fmla="*/ 935831 h 1109662"/>
                <a:gd name="connsiteX122" fmla="*/ 1269207 w 1557338"/>
                <a:gd name="connsiteY122" fmla="*/ 923925 h 1109662"/>
                <a:gd name="connsiteX123" fmla="*/ 1304925 w 1557338"/>
                <a:gd name="connsiteY123" fmla="*/ 940594 h 1109662"/>
                <a:gd name="connsiteX124" fmla="*/ 1323975 w 1557338"/>
                <a:gd name="connsiteY124" fmla="*/ 907256 h 1109662"/>
                <a:gd name="connsiteX125" fmla="*/ 1364457 w 1557338"/>
                <a:gd name="connsiteY125" fmla="*/ 914400 h 1109662"/>
                <a:gd name="connsiteX126" fmla="*/ 1376363 w 1557338"/>
                <a:gd name="connsiteY126" fmla="*/ 935831 h 1109662"/>
                <a:gd name="connsiteX127" fmla="*/ 1450182 w 1557338"/>
                <a:gd name="connsiteY127" fmla="*/ 881063 h 1109662"/>
                <a:gd name="connsiteX0" fmla="*/ 1450182 w 1557338"/>
                <a:gd name="connsiteY0" fmla="*/ 881063 h 1109662"/>
                <a:gd name="connsiteX1" fmla="*/ 1481138 w 1557338"/>
                <a:gd name="connsiteY1" fmla="*/ 840581 h 1109662"/>
                <a:gd name="connsiteX2" fmla="*/ 1466850 w 1557338"/>
                <a:gd name="connsiteY2" fmla="*/ 819150 h 1109662"/>
                <a:gd name="connsiteX3" fmla="*/ 1485900 w 1557338"/>
                <a:gd name="connsiteY3" fmla="*/ 804862 h 1109662"/>
                <a:gd name="connsiteX4" fmla="*/ 1502569 w 1557338"/>
                <a:gd name="connsiteY4" fmla="*/ 754856 h 1109662"/>
                <a:gd name="connsiteX5" fmla="*/ 1521619 w 1557338"/>
                <a:gd name="connsiteY5" fmla="*/ 752475 h 1109662"/>
                <a:gd name="connsiteX6" fmla="*/ 1535907 w 1557338"/>
                <a:gd name="connsiteY6" fmla="*/ 731044 h 1109662"/>
                <a:gd name="connsiteX7" fmla="*/ 1557338 w 1557338"/>
                <a:gd name="connsiteY7" fmla="*/ 719137 h 1109662"/>
                <a:gd name="connsiteX8" fmla="*/ 1554957 w 1557338"/>
                <a:gd name="connsiteY8" fmla="*/ 661987 h 1109662"/>
                <a:gd name="connsiteX9" fmla="*/ 1535907 w 1557338"/>
                <a:gd name="connsiteY9" fmla="*/ 647700 h 1109662"/>
                <a:gd name="connsiteX10" fmla="*/ 1493044 w 1557338"/>
                <a:gd name="connsiteY10" fmla="*/ 664369 h 1109662"/>
                <a:gd name="connsiteX11" fmla="*/ 1476375 w 1557338"/>
                <a:gd name="connsiteY11" fmla="*/ 638175 h 1109662"/>
                <a:gd name="connsiteX12" fmla="*/ 1445419 w 1557338"/>
                <a:gd name="connsiteY12" fmla="*/ 628650 h 1109662"/>
                <a:gd name="connsiteX13" fmla="*/ 1421607 w 1557338"/>
                <a:gd name="connsiteY13" fmla="*/ 623887 h 1109662"/>
                <a:gd name="connsiteX14" fmla="*/ 1400175 w 1557338"/>
                <a:gd name="connsiteY14" fmla="*/ 597694 h 1109662"/>
                <a:gd name="connsiteX15" fmla="*/ 1397794 w 1557338"/>
                <a:gd name="connsiteY15" fmla="*/ 533400 h 1109662"/>
                <a:gd name="connsiteX16" fmla="*/ 1433513 w 1557338"/>
                <a:gd name="connsiteY16" fmla="*/ 466725 h 1109662"/>
                <a:gd name="connsiteX17" fmla="*/ 1450182 w 1557338"/>
                <a:gd name="connsiteY17" fmla="*/ 454819 h 1109662"/>
                <a:gd name="connsiteX18" fmla="*/ 1497807 w 1557338"/>
                <a:gd name="connsiteY18" fmla="*/ 433387 h 1109662"/>
                <a:gd name="connsiteX19" fmla="*/ 1469232 w 1557338"/>
                <a:gd name="connsiteY19" fmla="*/ 383381 h 1109662"/>
                <a:gd name="connsiteX20" fmla="*/ 1445419 w 1557338"/>
                <a:gd name="connsiteY20" fmla="*/ 381000 h 1109662"/>
                <a:gd name="connsiteX21" fmla="*/ 1390650 w 1557338"/>
                <a:gd name="connsiteY21" fmla="*/ 385762 h 1109662"/>
                <a:gd name="connsiteX22" fmla="*/ 1373982 w 1557338"/>
                <a:gd name="connsiteY22" fmla="*/ 350044 h 1109662"/>
                <a:gd name="connsiteX23" fmla="*/ 1369219 w 1557338"/>
                <a:gd name="connsiteY23" fmla="*/ 300037 h 1109662"/>
                <a:gd name="connsiteX24" fmla="*/ 1326357 w 1557338"/>
                <a:gd name="connsiteY24" fmla="*/ 290512 h 1109662"/>
                <a:gd name="connsiteX25" fmla="*/ 1293019 w 1557338"/>
                <a:gd name="connsiteY25" fmla="*/ 290512 h 1109662"/>
                <a:gd name="connsiteX26" fmla="*/ 1302544 w 1557338"/>
                <a:gd name="connsiteY26" fmla="*/ 245269 h 1109662"/>
                <a:gd name="connsiteX27" fmla="*/ 1254919 w 1557338"/>
                <a:gd name="connsiteY27" fmla="*/ 245269 h 1109662"/>
                <a:gd name="connsiteX28" fmla="*/ 1233488 w 1557338"/>
                <a:gd name="connsiteY28" fmla="*/ 238125 h 1109662"/>
                <a:gd name="connsiteX29" fmla="*/ 1157288 w 1557338"/>
                <a:gd name="connsiteY29" fmla="*/ 245269 h 1109662"/>
                <a:gd name="connsiteX30" fmla="*/ 1114425 w 1557338"/>
                <a:gd name="connsiteY30" fmla="*/ 250031 h 1109662"/>
                <a:gd name="connsiteX31" fmla="*/ 1047750 w 1557338"/>
                <a:gd name="connsiteY31" fmla="*/ 240506 h 1109662"/>
                <a:gd name="connsiteX32" fmla="*/ 1031082 w 1557338"/>
                <a:gd name="connsiteY32" fmla="*/ 228600 h 1109662"/>
                <a:gd name="connsiteX33" fmla="*/ 1038225 w 1557338"/>
                <a:gd name="connsiteY33" fmla="*/ 192881 h 1109662"/>
                <a:gd name="connsiteX34" fmla="*/ 1052513 w 1557338"/>
                <a:gd name="connsiteY34" fmla="*/ 157162 h 1109662"/>
                <a:gd name="connsiteX35" fmla="*/ 1054894 w 1557338"/>
                <a:gd name="connsiteY35" fmla="*/ 142875 h 1109662"/>
                <a:gd name="connsiteX36" fmla="*/ 1000125 w 1557338"/>
                <a:gd name="connsiteY36" fmla="*/ 35719 h 1109662"/>
                <a:gd name="connsiteX37" fmla="*/ 950119 w 1557338"/>
                <a:gd name="connsiteY37" fmla="*/ 40481 h 1109662"/>
                <a:gd name="connsiteX38" fmla="*/ 933450 w 1557338"/>
                <a:gd name="connsiteY38" fmla="*/ 0 h 1109662"/>
                <a:gd name="connsiteX39" fmla="*/ 883444 w 1557338"/>
                <a:gd name="connsiteY39" fmla="*/ 0 h 1109662"/>
                <a:gd name="connsiteX40" fmla="*/ 833438 w 1557338"/>
                <a:gd name="connsiteY40" fmla="*/ 38100 h 1109662"/>
                <a:gd name="connsiteX41" fmla="*/ 797719 w 1557338"/>
                <a:gd name="connsiteY41" fmla="*/ 71437 h 1109662"/>
                <a:gd name="connsiteX42" fmla="*/ 776288 w 1557338"/>
                <a:gd name="connsiteY42" fmla="*/ 114300 h 1109662"/>
                <a:gd name="connsiteX43" fmla="*/ 733425 w 1557338"/>
                <a:gd name="connsiteY43" fmla="*/ 80962 h 1109662"/>
                <a:gd name="connsiteX44" fmla="*/ 671513 w 1557338"/>
                <a:gd name="connsiteY44" fmla="*/ 85725 h 1109662"/>
                <a:gd name="connsiteX45" fmla="*/ 650082 w 1557338"/>
                <a:gd name="connsiteY45" fmla="*/ 61912 h 1109662"/>
                <a:gd name="connsiteX46" fmla="*/ 621507 w 1557338"/>
                <a:gd name="connsiteY46" fmla="*/ 50006 h 1109662"/>
                <a:gd name="connsiteX47" fmla="*/ 583407 w 1557338"/>
                <a:gd name="connsiteY47" fmla="*/ 69056 h 1109662"/>
                <a:gd name="connsiteX48" fmla="*/ 557213 w 1557338"/>
                <a:gd name="connsiteY48" fmla="*/ 76200 h 1109662"/>
                <a:gd name="connsiteX49" fmla="*/ 507207 w 1557338"/>
                <a:gd name="connsiteY49" fmla="*/ 76200 h 1109662"/>
                <a:gd name="connsiteX50" fmla="*/ 473869 w 1557338"/>
                <a:gd name="connsiteY50" fmla="*/ 85725 h 1109662"/>
                <a:gd name="connsiteX51" fmla="*/ 469107 w 1557338"/>
                <a:gd name="connsiteY51" fmla="*/ 50006 h 1109662"/>
                <a:gd name="connsiteX52" fmla="*/ 438150 w 1557338"/>
                <a:gd name="connsiteY52" fmla="*/ 50006 h 1109662"/>
                <a:gd name="connsiteX53" fmla="*/ 395288 w 1557338"/>
                <a:gd name="connsiteY53" fmla="*/ 54769 h 1109662"/>
                <a:gd name="connsiteX54" fmla="*/ 359569 w 1557338"/>
                <a:gd name="connsiteY54" fmla="*/ 50006 h 1109662"/>
                <a:gd name="connsiteX55" fmla="*/ 338138 w 1557338"/>
                <a:gd name="connsiteY55" fmla="*/ 50006 h 1109662"/>
                <a:gd name="connsiteX56" fmla="*/ 321469 w 1557338"/>
                <a:gd name="connsiteY56" fmla="*/ 59531 h 1109662"/>
                <a:gd name="connsiteX57" fmla="*/ 266700 w 1557338"/>
                <a:gd name="connsiteY57" fmla="*/ 42862 h 1109662"/>
                <a:gd name="connsiteX58" fmla="*/ 219075 w 1557338"/>
                <a:gd name="connsiteY58" fmla="*/ 40481 h 1109662"/>
                <a:gd name="connsiteX59" fmla="*/ 202407 w 1557338"/>
                <a:gd name="connsiteY59" fmla="*/ 88106 h 1109662"/>
                <a:gd name="connsiteX60" fmla="*/ 209550 w 1557338"/>
                <a:gd name="connsiteY60" fmla="*/ 104775 h 1109662"/>
                <a:gd name="connsiteX61" fmla="*/ 180975 w 1557338"/>
                <a:gd name="connsiteY61" fmla="*/ 135731 h 1109662"/>
                <a:gd name="connsiteX62" fmla="*/ 200025 w 1557338"/>
                <a:gd name="connsiteY62" fmla="*/ 173831 h 1109662"/>
                <a:gd name="connsiteX63" fmla="*/ 176213 w 1557338"/>
                <a:gd name="connsiteY63" fmla="*/ 202406 h 1109662"/>
                <a:gd name="connsiteX64" fmla="*/ 185738 w 1557338"/>
                <a:gd name="connsiteY64" fmla="*/ 226219 h 1109662"/>
                <a:gd name="connsiteX65" fmla="*/ 173832 w 1557338"/>
                <a:gd name="connsiteY65" fmla="*/ 273844 h 1109662"/>
                <a:gd name="connsiteX66" fmla="*/ 171450 w 1557338"/>
                <a:gd name="connsiteY66" fmla="*/ 319087 h 1109662"/>
                <a:gd name="connsiteX67" fmla="*/ 121444 w 1557338"/>
                <a:gd name="connsiteY67" fmla="*/ 323850 h 1109662"/>
                <a:gd name="connsiteX68" fmla="*/ 95250 w 1557338"/>
                <a:gd name="connsiteY68" fmla="*/ 350044 h 1109662"/>
                <a:gd name="connsiteX69" fmla="*/ 76200 w 1557338"/>
                <a:gd name="connsiteY69" fmla="*/ 385762 h 1109662"/>
                <a:gd name="connsiteX70" fmla="*/ 61913 w 1557338"/>
                <a:gd name="connsiteY70" fmla="*/ 404812 h 1109662"/>
                <a:gd name="connsiteX71" fmla="*/ 66675 w 1557338"/>
                <a:gd name="connsiteY71" fmla="*/ 435769 h 1109662"/>
                <a:gd name="connsiteX72" fmla="*/ 54769 w 1557338"/>
                <a:gd name="connsiteY72" fmla="*/ 464344 h 1109662"/>
                <a:gd name="connsiteX73" fmla="*/ 16669 w 1557338"/>
                <a:gd name="connsiteY73" fmla="*/ 500062 h 1109662"/>
                <a:gd name="connsiteX74" fmla="*/ 0 w 1557338"/>
                <a:gd name="connsiteY74" fmla="*/ 521494 h 1109662"/>
                <a:gd name="connsiteX75" fmla="*/ 45244 w 1557338"/>
                <a:gd name="connsiteY75" fmla="*/ 550069 h 1109662"/>
                <a:gd name="connsiteX76" fmla="*/ 0 w 1557338"/>
                <a:gd name="connsiteY76" fmla="*/ 569119 h 1109662"/>
                <a:gd name="connsiteX77" fmla="*/ 7144 w 1557338"/>
                <a:gd name="connsiteY77" fmla="*/ 592931 h 1109662"/>
                <a:gd name="connsiteX78" fmla="*/ 9525 w 1557338"/>
                <a:gd name="connsiteY78" fmla="*/ 619125 h 1109662"/>
                <a:gd name="connsiteX79" fmla="*/ 52388 w 1557338"/>
                <a:gd name="connsiteY79" fmla="*/ 659606 h 1109662"/>
                <a:gd name="connsiteX80" fmla="*/ 54769 w 1557338"/>
                <a:gd name="connsiteY80" fmla="*/ 721519 h 1109662"/>
                <a:gd name="connsiteX81" fmla="*/ 85725 w 1557338"/>
                <a:gd name="connsiteY81" fmla="*/ 738187 h 1109662"/>
                <a:gd name="connsiteX82" fmla="*/ 78582 w 1557338"/>
                <a:gd name="connsiteY82" fmla="*/ 754856 h 1109662"/>
                <a:gd name="connsiteX83" fmla="*/ 97632 w 1557338"/>
                <a:gd name="connsiteY83" fmla="*/ 778669 h 1109662"/>
                <a:gd name="connsiteX84" fmla="*/ 109538 w 1557338"/>
                <a:gd name="connsiteY84" fmla="*/ 802481 h 1109662"/>
                <a:gd name="connsiteX85" fmla="*/ 166688 w 1557338"/>
                <a:gd name="connsiteY85" fmla="*/ 802481 h 1109662"/>
                <a:gd name="connsiteX86" fmla="*/ 202407 w 1557338"/>
                <a:gd name="connsiteY86" fmla="*/ 814387 h 1109662"/>
                <a:gd name="connsiteX87" fmla="*/ 261938 w 1557338"/>
                <a:gd name="connsiteY87" fmla="*/ 816769 h 1109662"/>
                <a:gd name="connsiteX88" fmla="*/ 326232 w 1557338"/>
                <a:gd name="connsiteY88" fmla="*/ 819150 h 1109662"/>
                <a:gd name="connsiteX89" fmla="*/ 357188 w 1557338"/>
                <a:gd name="connsiteY89" fmla="*/ 821531 h 1109662"/>
                <a:gd name="connsiteX90" fmla="*/ 397669 w 1557338"/>
                <a:gd name="connsiteY90" fmla="*/ 835819 h 1109662"/>
                <a:gd name="connsiteX91" fmla="*/ 447675 w 1557338"/>
                <a:gd name="connsiteY91" fmla="*/ 852487 h 1109662"/>
                <a:gd name="connsiteX92" fmla="*/ 500063 w 1557338"/>
                <a:gd name="connsiteY92" fmla="*/ 862012 h 1109662"/>
                <a:gd name="connsiteX93" fmla="*/ 566738 w 1557338"/>
                <a:gd name="connsiteY93" fmla="*/ 969169 h 1109662"/>
                <a:gd name="connsiteX94" fmla="*/ 626269 w 1557338"/>
                <a:gd name="connsiteY94" fmla="*/ 952500 h 1109662"/>
                <a:gd name="connsiteX95" fmla="*/ 664369 w 1557338"/>
                <a:gd name="connsiteY95" fmla="*/ 938212 h 1109662"/>
                <a:gd name="connsiteX96" fmla="*/ 709613 w 1557338"/>
                <a:gd name="connsiteY96" fmla="*/ 992981 h 1109662"/>
                <a:gd name="connsiteX97" fmla="*/ 778669 w 1557338"/>
                <a:gd name="connsiteY97" fmla="*/ 973931 h 1109662"/>
                <a:gd name="connsiteX98" fmla="*/ 835819 w 1557338"/>
                <a:gd name="connsiteY98" fmla="*/ 966787 h 1109662"/>
                <a:gd name="connsiteX99" fmla="*/ 859632 w 1557338"/>
                <a:gd name="connsiteY99" fmla="*/ 942975 h 1109662"/>
                <a:gd name="connsiteX100" fmla="*/ 873919 w 1557338"/>
                <a:gd name="connsiteY100" fmla="*/ 938212 h 1109662"/>
                <a:gd name="connsiteX101" fmla="*/ 895350 w 1557338"/>
                <a:gd name="connsiteY101" fmla="*/ 947737 h 1109662"/>
                <a:gd name="connsiteX102" fmla="*/ 878682 w 1557338"/>
                <a:gd name="connsiteY102" fmla="*/ 978694 h 1109662"/>
                <a:gd name="connsiteX103" fmla="*/ 878682 w 1557338"/>
                <a:gd name="connsiteY103" fmla="*/ 1002506 h 1109662"/>
                <a:gd name="connsiteX104" fmla="*/ 883444 w 1557338"/>
                <a:gd name="connsiteY104" fmla="*/ 1021556 h 1109662"/>
                <a:gd name="connsiteX105" fmla="*/ 897732 w 1557338"/>
                <a:gd name="connsiteY105" fmla="*/ 1047750 h 1109662"/>
                <a:gd name="connsiteX106" fmla="*/ 897732 w 1557338"/>
                <a:gd name="connsiteY106" fmla="*/ 1047750 h 1109662"/>
                <a:gd name="connsiteX107" fmla="*/ 907257 w 1557338"/>
                <a:gd name="connsiteY107" fmla="*/ 1076325 h 1109662"/>
                <a:gd name="connsiteX108" fmla="*/ 881063 w 1557338"/>
                <a:gd name="connsiteY108" fmla="*/ 1090612 h 1109662"/>
                <a:gd name="connsiteX109" fmla="*/ 926307 w 1557338"/>
                <a:gd name="connsiteY109" fmla="*/ 1109662 h 1109662"/>
                <a:gd name="connsiteX110" fmla="*/ 957263 w 1557338"/>
                <a:gd name="connsiteY110" fmla="*/ 1054894 h 1109662"/>
                <a:gd name="connsiteX111" fmla="*/ 981075 w 1557338"/>
                <a:gd name="connsiteY111" fmla="*/ 1035844 h 1109662"/>
                <a:gd name="connsiteX112" fmla="*/ 992982 w 1557338"/>
                <a:gd name="connsiteY112" fmla="*/ 1026319 h 1109662"/>
                <a:gd name="connsiteX113" fmla="*/ 1023938 w 1557338"/>
                <a:gd name="connsiteY113" fmla="*/ 1040606 h 1109662"/>
                <a:gd name="connsiteX114" fmla="*/ 1064419 w 1557338"/>
                <a:gd name="connsiteY114" fmla="*/ 1000125 h 1109662"/>
                <a:gd name="connsiteX115" fmla="*/ 1078707 w 1557338"/>
                <a:gd name="connsiteY115" fmla="*/ 1016794 h 1109662"/>
                <a:gd name="connsiteX116" fmla="*/ 1119188 w 1557338"/>
                <a:gd name="connsiteY116" fmla="*/ 995362 h 1109662"/>
                <a:gd name="connsiteX117" fmla="*/ 1152525 w 1557338"/>
                <a:gd name="connsiteY117" fmla="*/ 997744 h 1109662"/>
                <a:gd name="connsiteX118" fmla="*/ 1173957 w 1557338"/>
                <a:gd name="connsiteY118" fmla="*/ 964406 h 1109662"/>
                <a:gd name="connsiteX119" fmla="*/ 1195388 w 1557338"/>
                <a:gd name="connsiteY119" fmla="*/ 950119 h 1109662"/>
                <a:gd name="connsiteX120" fmla="*/ 1212057 w 1557338"/>
                <a:gd name="connsiteY120" fmla="*/ 912019 h 1109662"/>
                <a:gd name="connsiteX121" fmla="*/ 1243013 w 1557338"/>
                <a:gd name="connsiteY121" fmla="*/ 935831 h 1109662"/>
                <a:gd name="connsiteX122" fmla="*/ 1269207 w 1557338"/>
                <a:gd name="connsiteY122" fmla="*/ 923925 h 1109662"/>
                <a:gd name="connsiteX123" fmla="*/ 1304925 w 1557338"/>
                <a:gd name="connsiteY123" fmla="*/ 940594 h 1109662"/>
                <a:gd name="connsiteX124" fmla="*/ 1323975 w 1557338"/>
                <a:gd name="connsiteY124" fmla="*/ 907256 h 1109662"/>
                <a:gd name="connsiteX125" fmla="*/ 1364457 w 1557338"/>
                <a:gd name="connsiteY125" fmla="*/ 926306 h 1109662"/>
                <a:gd name="connsiteX126" fmla="*/ 1376363 w 1557338"/>
                <a:gd name="connsiteY126" fmla="*/ 935831 h 1109662"/>
                <a:gd name="connsiteX127" fmla="*/ 1450182 w 1557338"/>
                <a:gd name="connsiteY127" fmla="*/ 881063 h 1109662"/>
                <a:gd name="connsiteX0" fmla="*/ 1450182 w 1557338"/>
                <a:gd name="connsiteY0" fmla="*/ 881063 h 1109662"/>
                <a:gd name="connsiteX1" fmla="*/ 1481138 w 1557338"/>
                <a:gd name="connsiteY1" fmla="*/ 840581 h 1109662"/>
                <a:gd name="connsiteX2" fmla="*/ 1466850 w 1557338"/>
                <a:gd name="connsiteY2" fmla="*/ 819150 h 1109662"/>
                <a:gd name="connsiteX3" fmla="*/ 1485900 w 1557338"/>
                <a:gd name="connsiteY3" fmla="*/ 804862 h 1109662"/>
                <a:gd name="connsiteX4" fmla="*/ 1502569 w 1557338"/>
                <a:gd name="connsiteY4" fmla="*/ 754856 h 1109662"/>
                <a:gd name="connsiteX5" fmla="*/ 1521619 w 1557338"/>
                <a:gd name="connsiteY5" fmla="*/ 752475 h 1109662"/>
                <a:gd name="connsiteX6" fmla="*/ 1535907 w 1557338"/>
                <a:gd name="connsiteY6" fmla="*/ 731044 h 1109662"/>
                <a:gd name="connsiteX7" fmla="*/ 1557338 w 1557338"/>
                <a:gd name="connsiteY7" fmla="*/ 719137 h 1109662"/>
                <a:gd name="connsiteX8" fmla="*/ 1554957 w 1557338"/>
                <a:gd name="connsiteY8" fmla="*/ 661987 h 1109662"/>
                <a:gd name="connsiteX9" fmla="*/ 1535907 w 1557338"/>
                <a:gd name="connsiteY9" fmla="*/ 647700 h 1109662"/>
                <a:gd name="connsiteX10" fmla="*/ 1493044 w 1557338"/>
                <a:gd name="connsiteY10" fmla="*/ 664369 h 1109662"/>
                <a:gd name="connsiteX11" fmla="*/ 1476375 w 1557338"/>
                <a:gd name="connsiteY11" fmla="*/ 638175 h 1109662"/>
                <a:gd name="connsiteX12" fmla="*/ 1445419 w 1557338"/>
                <a:gd name="connsiteY12" fmla="*/ 628650 h 1109662"/>
                <a:gd name="connsiteX13" fmla="*/ 1421607 w 1557338"/>
                <a:gd name="connsiteY13" fmla="*/ 623887 h 1109662"/>
                <a:gd name="connsiteX14" fmla="*/ 1400175 w 1557338"/>
                <a:gd name="connsiteY14" fmla="*/ 597694 h 1109662"/>
                <a:gd name="connsiteX15" fmla="*/ 1397794 w 1557338"/>
                <a:gd name="connsiteY15" fmla="*/ 533400 h 1109662"/>
                <a:gd name="connsiteX16" fmla="*/ 1433513 w 1557338"/>
                <a:gd name="connsiteY16" fmla="*/ 466725 h 1109662"/>
                <a:gd name="connsiteX17" fmla="*/ 1450182 w 1557338"/>
                <a:gd name="connsiteY17" fmla="*/ 454819 h 1109662"/>
                <a:gd name="connsiteX18" fmla="*/ 1497807 w 1557338"/>
                <a:gd name="connsiteY18" fmla="*/ 433387 h 1109662"/>
                <a:gd name="connsiteX19" fmla="*/ 1469232 w 1557338"/>
                <a:gd name="connsiteY19" fmla="*/ 383381 h 1109662"/>
                <a:gd name="connsiteX20" fmla="*/ 1445419 w 1557338"/>
                <a:gd name="connsiteY20" fmla="*/ 381000 h 1109662"/>
                <a:gd name="connsiteX21" fmla="*/ 1390650 w 1557338"/>
                <a:gd name="connsiteY21" fmla="*/ 385762 h 1109662"/>
                <a:gd name="connsiteX22" fmla="*/ 1373982 w 1557338"/>
                <a:gd name="connsiteY22" fmla="*/ 350044 h 1109662"/>
                <a:gd name="connsiteX23" fmla="*/ 1369219 w 1557338"/>
                <a:gd name="connsiteY23" fmla="*/ 300037 h 1109662"/>
                <a:gd name="connsiteX24" fmla="*/ 1326357 w 1557338"/>
                <a:gd name="connsiteY24" fmla="*/ 290512 h 1109662"/>
                <a:gd name="connsiteX25" fmla="*/ 1293019 w 1557338"/>
                <a:gd name="connsiteY25" fmla="*/ 290512 h 1109662"/>
                <a:gd name="connsiteX26" fmla="*/ 1302544 w 1557338"/>
                <a:gd name="connsiteY26" fmla="*/ 245269 h 1109662"/>
                <a:gd name="connsiteX27" fmla="*/ 1254919 w 1557338"/>
                <a:gd name="connsiteY27" fmla="*/ 245269 h 1109662"/>
                <a:gd name="connsiteX28" fmla="*/ 1233488 w 1557338"/>
                <a:gd name="connsiteY28" fmla="*/ 238125 h 1109662"/>
                <a:gd name="connsiteX29" fmla="*/ 1157288 w 1557338"/>
                <a:gd name="connsiteY29" fmla="*/ 245269 h 1109662"/>
                <a:gd name="connsiteX30" fmla="*/ 1114425 w 1557338"/>
                <a:gd name="connsiteY30" fmla="*/ 250031 h 1109662"/>
                <a:gd name="connsiteX31" fmla="*/ 1047750 w 1557338"/>
                <a:gd name="connsiteY31" fmla="*/ 240506 h 1109662"/>
                <a:gd name="connsiteX32" fmla="*/ 1031082 w 1557338"/>
                <a:gd name="connsiteY32" fmla="*/ 228600 h 1109662"/>
                <a:gd name="connsiteX33" fmla="*/ 1038225 w 1557338"/>
                <a:gd name="connsiteY33" fmla="*/ 192881 h 1109662"/>
                <a:gd name="connsiteX34" fmla="*/ 1052513 w 1557338"/>
                <a:gd name="connsiteY34" fmla="*/ 157162 h 1109662"/>
                <a:gd name="connsiteX35" fmla="*/ 1054894 w 1557338"/>
                <a:gd name="connsiteY35" fmla="*/ 142875 h 1109662"/>
                <a:gd name="connsiteX36" fmla="*/ 1000125 w 1557338"/>
                <a:gd name="connsiteY36" fmla="*/ 35719 h 1109662"/>
                <a:gd name="connsiteX37" fmla="*/ 950119 w 1557338"/>
                <a:gd name="connsiteY37" fmla="*/ 40481 h 1109662"/>
                <a:gd name="connsiteX38" fmla="*/ 933450 w 1557338"/>
                <a:gd name="connsiteY38" fmla="*/ 0 h 1109662"/>
                <a:gd name="connsiteX39" fmla="*/ 883444 w 1557338"/>
                <a:gd name="connsiteY39" fmla="*/ 0 h 1109662"/>
                <a:gd name="connsiteX40" fmla="*/ 833438 w 1557338"/>
                <a:gd name="connsiteY40" fmla="*/ 38100 h 1109662"/>
                <a:gd name="connsiteX41" fmla="*/ 797719 w 1557338"/>
                <a:gd name="connsiteY41" fmla="*/ 71437 h 1109662"/>
                <a:gd name="connsiteX42" fmla="*/ 776288 w 1557338"/>
                <a:gd name="connsiteY42" fmla="*/ 114300 h 1109662"/>
                <a:gd name="connsiteX43" fmla="*/ 733425 w 1557338"/>
                <a:gd name="connsiteY43" fmla="*/ 80962 h 1109662"/>
                <a:gd name="connsiteX44" fmla="*/ 671513 w 1557338"/>
                <a:gd name="connsiteY44" fmla="*/ 85725 h 1109662"/>
                <a:gd name="connsiteX45" fmla="*/ 650082 w 1557338"/>
                <a:gd name="connsiteY45" fmla="*/ 61912 h 1109662"/>
                <a:gd name="connsiteX46" fmla="*/ 621507 w 1557338"/>
                <a:gd name="connsiteY46" fmla="*/ 50006 h 1109662"/>
                <a:gd name="connsiteX47" fmla="*/ 583407 w 1557338"/>
                <a:gd name="connsiteY47" fmla="*/ 69056 h 1109662"/>
                <a:gd name="connsiteX48" fmla="*/ 557213 w 1557338"/>
                <a:gd name="connsiteY48" fmla="*/ 76200 h 1109662"/>
                <a:gd name="connsiteX49" fmla="*/ 507207 w 1557338"/>
                <a:gd name="connsiteY49" fmla="*/ 76200 h 1109662"/>
                <a:gd name="connsiteX50" fmla="*/ 473869 w 1557338"/>
                <a:gd name="connsiteY50" fmla="*/ 85725 h 1109662"/>
                <a:gd name="connsiteX51" fmla="*/ 469107 w 1557338"/>
                <a:gd name="connsiteY51" fmla="*/ 50006 h 1109662"/>
                <a:gd name="connsiteX52" fmla="*/ 438150 w 1557338"/>
                <a:gd name="connsiteY52" fmla="*/ 50006 h 1109662"/>
                <a:gd name="connsiteX53" fmla="*/ 395288 w 1557338"/>
                <a:gd name="connsiteY53" fmla="*/ 54769 h 1109662"/>
                <a:gd name="connsiteX54" fmla="*/ 359569 w 1557338"/>
                <a:gd name="connsiteY54" fmla="*/ 50006 h 1109662"/>
                <a:gd name="connsiteX55" fmla="*/ 338138 w 1557338"/>
                <a:gd name="connsiteY55" fmla="*/ 50006 h 1109662"/>
                <a:gd name="connsiteX56" fmla="*/ 321469 w 1557338"/>
                <a:gd name="connsiteY56" fmla="*/ 59531 h 1109662"/>
                <a:gd name="connsiteX57" fmla="*/ 266700 w 1557338"/>
                <a:gd name="connsiteY57" fmla="*/ 42862 h 1109662"/>
                <a:gd name="connsiteX58" fmla="*/ 230982 w 1557338"/>
                <a:gd name="connsiteY58" fmla="*/ 40481 h 1109662"/>
                <a:gd name="connsiteX59" fmla="*/ 202407 w 1557338"/>
                <a:gd name="connsiteY59" fmla="*/ 88106 h 1109662"/>
                <a:gd name="connsiteX60" fmla="*/ 209550 w 1557338"/>
                <a:gd name="connsiteY60" fmla="*/ 104775 h 1109662"/>
                <a:gd name="connsiteX61" fmla="*/ 180975 w 1557338"/>
                <a:gd name="connsiteY61" fmla="*/ 135731 h 1109662"/>
                <a:gd name="connsiteX62" fmla="*/ 200025 w 1557338"/>
                <a:gd name="connsiteY62" fmla="*/ 173831 h 1109662"/>
                <a:gd name="connsiteX63" fmla="*/ 176213 w 1557338"/>
                <a:gd name="connsiteY63" fmla="*/ 202406 h 1109662"/>
                <a:gd name="connsiteX64" fmla="*/ 185738 w 1557338"/>
                <a:gd name="connsiteY64" fmla="*/ 226219 h 1109662"/>
                <a:gd name="connsiteX65" fmla="*/ 173832 w 1557338"/>
                <a:gd name="connsiteY65" fmla="*/ 273844 h 1109662"/>
                <a:gd name="connsiteX66" fmla="*/ 171450 w 1557338"/>
                <a:gd name="connsiteY66" fmla="*/ 319087 h 1109662"/>
                <a:gd name="connsiteX67" fmla="*/ 121444 w 1557338"/>
                <a:gd name="connsiteY67" fmla="*/ 323850 h 1109662"/>
                <a:gd name="connsiteX68" fmla="*/ 95250 w 1557338"/>
                <a:gd name="connsiteY68" fmla="*/ 350044 h 1109662"/>
                <a:gd name="connsiteX69" fmla="*/ 76200 w 1557338"/>
                <a:gd name="connsiteY69" fmla="*/ 385762 h 1109662"/>
                <a:gd name="connsiteX70" fmla="*/ 61913 w 1557338"/>
                <a:gd name="connsiteY70" fmla="*/ 404812 h 1109662"/>
                <a:gd name="connsiteX71" fmla="*/ 66675 w 1557338"/>
                <a:gd name="connsiteY71" fmla="*/ 435769 h 1109662"/>
                <a:gd name="connsiteX72" fmla="*/ 54769 w 1557338"/>
                <a:gd name="connsiteY72" fmla="*/ 464344 h 1109662"/>
                <a:gd name="connsiteX73" fmla="*/ 16669 w 1557338"/>
                <a:gd name="connsiteY73" fmla="*/ 500062 h 1109662"/>
                <a:gd name="connsiteX74" fmla="*/ 0 w 1557338"/>
                <a:gd name="connsiteY74" fmla="*/ 521494 h 1109662"/>
                <a:gd name="connsiteX75" fmla="*/ 45244 w 1557338"/>
                <a:gd name="connsiteY75" fmla="*/ 550069 h 1109662"/>
                <a:gd name="connsiteX76" fmla="*/ 0 w 1557338"/>
                <a:gd name="connsiteY76" fmla="*/ 569119 h 1109662"/>
                <a:gd name="connsiteX77" fmla="*/ 7144 w 1557338"/>
                <a:gd name="connsiteY77" fmla="*/ 592931 h 1109662"/>
                <a:gd name="connsiteX78" fmla="*/ 9525 w 1557338"/>
                <a:gd name="connsiteY78" fmla="*/ 619125 h 1109662"/>
                <a:gd name="connsiteX79" fmla="*/ 52388 w 1557338"/>
                <a:gd name="connsiteY79" fmla="*/ 659606 h 1109662"/>
                <a:gd name="connsiteX80" fmla="*/ 54769 w 1557338"/>
                <a:gd name="connsiteY80" fmla="*/ 721519 h 1109662"/>
                <a:gd name="connsiteX81" fmla="*/ 85725 w 1557338"/>
                <a:gd name="connsiteY81" fmla="*/ 738187 h 1109662"/>
                <a:gd name="connsiteX82" fmla="*/ 78582 w 1557338"/>
                <a:gd name="connsiteY82" fmla="*/ 754856 h 1109662"/>
                <a:gd name="connsiteX83" fmla="*/ 97632 w 1557338"/>
                <a:gd name="connsiteY83" fmla="*/ 778669 h 1109662"/>
                <a:gd name="connsiteX84" fmla="*/ 109538 w 1557338"/>
                <a:gd name="connsiteY84" fmla="*/ 802481 h 1109662"/>
                <a:gd name="connsiteX85" fmla="*/ 166688 w 1557338"/>
                <a:gd name="connsiteY85" fmla="*/ 802481 h 1109662"/>
                <a:gd name="connsiteX86" fmla="*/ 202407 w 1557338"/>
                <a:gd name="connsiteY86" fmla="*/ 814387 h 1109662"/>
                <a:gd name="connsiteX87" fmla="*/ 261938 w 1557338"/>
                <a:gd name="connsiteY87" fmla="*/ 816769 h 1109662"/>
                <a:gd name="connsiteX88" fmla="*/ 326232 w 1557338"/>
                <a:gd name="connsiteY88" fmla="*/ 819150 h 1109662"/>
                <a:gd name="connsiteX89" fmla="*/ 357188 w 1557338"/>
                <a:gd name="connsiteY89" fmla="*/ 821531 h 1109662"/>
                <a:gd name="connsiteX90" fmla="*/ 397669 w 1557338"/>
                <a:gd name="connsiteY90" fmla="*/ 835819 h 1109662"/>
                <a:gd name="connsiteX91" fmla="*/ 447675 w 1557338"/>
                <a:gd name="connsiteY91" fmla="*/ 852487 h 1109662"/>
                <a:gd name="connsiteX92" fmla="*/ 500063 w 1557338"/>
                <a:gd name="connsiteY92" fmla="*/ 862012 h 1109662"/>
                <a:gd name="connsiteX93" fmla="*/ 566738 w 1557338"/>
                <a:gd name="connsiteY93" fmla="*/ 969169 h 1109662"/>
                <a:gd name="connsiteX94" fmla="*/ 626269 w 1557338"/>
                <a:gd name="connsiteY94" fmla="*/ 952500 h 1109662"/>
                <a:gd name="connsiteX95" fmla="*/ 664369 w 1557338"/>
                <a:gd name="connsiteY95" fmla="*/ 938212 h 1109662"/>
                <a:gd name="connsiteX96" fmla="*/ 709613 w 1557338"/>
                <a:gd name="connsiteY96" fmla="*/ 992981 h 1109662"/>
                <a:gd name="connsiteX97" fmla="*/ 778669 w 1557338"/>
                <a:gd name="connsiteY97" fmla="*/ 973931 h 1109662"/>
                <a:gd name="connsiteX98" fmla="*/ 835819 w 1557338"/>
                <a:gd name="connsiteY98" fmla="*/ 966787 h 1109662"/>
                <a:gd name="connsiteX99" fmla="*/ 859632 w 1557338"/>
                <a:gd name="connsiteY99" fmla="*/ 942975 h 1109662"/>
                <a:gd name="connsiteX100" fmla="*/ 873919 w 1557338"/>
                <a:gd name="connsiteY100" fmla="*/ 938212 h 1109662"/>
                <a:gd name="connsiteX101" fmla="*/ 895350 w 1557338"/>
                <a:gd name="connsiteY101" fmla="*/ 947737 h 1109662"/>
                <a:gd name="connsiteX102" fmla="*/ 878682 w 1557338"/>
                <a:gd name="connsiteY102" fmla="*/ 978694 h 1109662"/>
                <a:gd name="connsiteX103" fmla="*/ 878682 w 1557338"/>
                <a:gd name="connsiteY103" fmla="*/ 1002506 h 1109662"/>
                <a:gd name="connsiteX104" fmla="*/ 883444 w 1557338"/>
                <a:gd name="connsiteY104" fmla="*/ 1021556 h 1109662"/>
                <a:gd name="connsiteX105" fmla="*/ 897732 w 1557338"/>
                <a:gd name="connsiteY105" fmla="*/ 1047750 h 1109662"/>
                <a:gd name="connsiteX106" fmla="*/ 897732 w 1557338"/>
                <a:gd name="connsiteY106" fmla="*/ 1047750 h 1109662"/>
                <a:gd name="connsiteX107" fmla="*/ 907257 w 1557338"/>
                <a:gd name="connsiteY107" fmla="*/ 1076325 h 1109662"/>
                <a:gd name="connsiteX108" fmla="*/ 881063 w 1557338"/>
                <a:gd name="connsiteY108" fmla="*/ 1090612 h 1109662"/>
                <a:gd name="connsiteX109" fmla="*/ 926307 w 1557338"/>
                <a:gd name="connsiteY109" fmla="*/ 1109662 h 1109662"/>
                <a:gd name="connsiteX110" fmla="*/ 957263 w 1557338"/>
                <a:gd name="connsiteY110" fmla="*/ 1054894 h 1109662"/>
                <a:gd name="connsiteX111" fmla="*/ 981075 w 1557338"/>
                <a:gd name="connsiteY111" fmla="*/ 1035844 h 1109662"/>
                <a:gd name="connsiteX112" fmla="*/ 992982 w 1557338"/>
                <a:gd name="connsiteY112" fmla="*/ 1026319 h 1109662"/>
                <a:gd name="connsiteX113" fmla="*/ 1023938 w 1557338"/>
                <a:gd name="connsiteY113" fmla="*/ 1040606 h 1109662"/>
                <a:gd name="connsiteX114" fmla="*/ 1064419 w 1557338"/>
                <a:gd name="connsiteY114" fmla="*/ 1000125 h 1109662"/>
                <a:gd name="connsiteX115" fmla="*/ 1078707 w 1557338"/>
                <a:gd name="connsiteY115" fmla="*/ 1016794 h 1109662"/>
                <a:gd name="connsiteX116" fmla="*/ 1119188 w 1557338"/>
                <a:gd name="connsiteY116" fmla="*/ 995362 h 1109662"/>
                <a:gd name="connsiteX117" fmla="*/ 1152525 w 1557338"/>
                <a:gd name="connsiteY117" fmla="*/ 997744 h 1109662"/>
                <a:gd name="connsiteX118" fmla="*/ 1173957 w 1557338"/>
                <a:gd name="connsiteY118" fmla="*/ 964406 h 1109662"/>
                <a:gd name="connsiteX119" fmla="*/ 1195388 w 1557338"/>
                <a:gd name="connsiteY119" fmla="*/ 950119 h 1109662"/>
                <a:gd name="connsiteX120" fmla="*/ 1212057 w 1557338"/>
                <a:gd name="connsiteY120" fmla="*/ 912019 h 1109662"/>
                <a:gd name="connsiteX121" fmla="*/ 1243013 w 1557338"/>
                <a:gd name="connsiteY121" fmla="*/ 935831 h 1109662"/>
                <a:gd name="connsiteX122" fmla="*/ 1269207 w 1557338"/>
                <a:gd name="connsiteY122" fmla="*/ 923925 h 1109662"/>
                <a:gd name="connsiteX123" fmla="*/ 1304925 w 1557338"/>
                <a:gd name="connsiteY123" fmla="*/ 940594 h 1109662"/>
                <a:gd name="connsiteX124" fmla="*/ 1323975 w 1557338"/>
                <a:gd name="connsiteY124" fmla="*/ 907256 h 1109662"/>
                <a:gd name="connsiteX125" fmla="*/ 1364457 w 1557338"/>
                <a:gd name="connsiteY125" fmla="*/ 926306 h 1109662"/>
                <a:gd name="connsiteX126" fmla="*/ 1376363 w 1557338"/>
                <a:gd name="connsiteY126" fmla="*/ 935831 h 1109662"/>
                <a:gd name="connsiteX127" fmla="*/ 1450182 w 1557338"/>
                <a:gd name="connsiteY127" fmla="*/ 881063 h 1109662"/>
                <a:gd name="connsiteX0" fmla="*/ 1450182 w 1557338"/>
                <a:gd name="connsiteY0" fmla="*/ 881063 h 1109662"/>
                <a:gd name="connsiteX1" fmla="*/ 1481138 w 1557338"/>
                <a:gd name="connsiteY1" fmla="*/ 840581 h 1109662"/>
                <a:gd name="connsiteX2" fmla="*/ 1466850 w 1557338"/>
                <a:gd name="connsiteY2" fmla="*/ 819150 h 1109662"/>
                <a:gd name="connsiteX3" fmla="*/ 1485900 w 1557338"/>
                <a:gd name="connsiteY3" fmla="*/ 804862 h 1109662"/>
                <a:gd name="connsiteX4" fmla="*/ 1502569 w 1557338"/>
                <a:gd name="connsiteY4" fmla="*/ 754856 h 1109662"/>
                <a:gd name="connsiteX5" fmla="*/ 1521619 w 1557338"/>
                <a:gd name="connsiteY5" fmla="*/ 752475 h 1109662"/>
                <a:gd name="connsiteX6" fmla="*/ 1535907 w 1557338"/>
                <a:gd name="connsiteY6" fmla="*/ 731044 h 1109662"/>
                <a:gd name="connsiteX7" fmla="*/ 1557338 w 1557338"/>
                <a:gd name="connsiteY7" fmla="*/ 719137 h 1109662"/>
                <a:gd name="connsiteX8" fmla="*/ 1554957 w 1557338"/>
                <a:gd name="connsiteY8" fmla="*/ 661987 h 1109662"/>
                <a:gd name="connsiteX9" fmla="*/ 1535907 w 1557338"/>
                <a:gd name="connsiteY9" fmla="*/ 647700 h 1109662"/>
                <a:gd name="connsiteX10" fmla="*/ 1493044 w 1557338"/>
                <a:gd name="connsiteY10" fmla="*/ 664369 h 1109662"/>
                <a:gd name="connsiteX11" fmla="*/ 1476375 w 1557338"/>
                <a:gd name="connsiteY11" fmla="*/ 638175 h 1109662"/>
                <a:gd name="connsiteX12" fmla="*/ 1445419 w 1557338"/>
                <a:gd name="connsiteY12" fmla="*/ 628650 h 1109662"/>
                <a:gd name="connsiteX13" fmla="*/ 1421607 w 1557338"/>
                <a:gd name="connsiteY13" fmla="*/ 623887 h 1109662"/>
                <a:gd name="connsiteX14" fmla="*/ 1400175 w 1557338"/>
                <a:gd name="connsiteY14" fmla="*/ 597694 h 1109662"/>
                <a:gd name="connsiteX15" fmla="*/ 1397794 w 1557338"/>
                <a:gd name="connsiteY15" fmla="*/ 533400 h 1109662"/>
                <a:gd name="connsiteX16" fmla="*/ 1433513 w 1557338"/>
                <a:gd name="connsiteY16" fmla="*/ 466725 h 1109662"/>
                <a:gd name="connsiteX17" fmla="*/ 1450182 w 1557338"/>
                <a:gd name="connsiteY17" fmla="*/ 454819 h 1109662"/>
                <a:gd name="connsiteX18" fmla="*/ 1497807 w 1557338"/>
                <a:gd name="connsiteY18" fmla="*/ 433387 h 1109662"/>
                <a:gd name="connsiteX19" fmla="*/ 1469232 w 1557338"/>
                <a:gd name="connsiteY19" fmla="*/ 383381 h 1109662"/>
                <a:gd name="connsiteX20" fmla="*/ 1445419 w 1557338"/>
                <a:gd name="connsiteY20" fmla="*/ 381000 h 1109662"/>
                <a:gd name="connsiteX21" fmla="*/ 1390650 w 1557338"/>
                <a:gd name="connsiteY21" fmla="*/ 385762 h 1109662"/>
                <a:gd name="connsiteX22" fmla="*/ 1373982 w 1557338"/>
                <a:gd name="connsiteY22" fmla="*/ 350044 h 1109662"/>
                <a:gd name="connsiteX23" fmla="*/ 1369219 w 1557338"/>
                <a:gd name="connsiteY23" fmla="*/ 300037 h 1109662"/>
                <a:gd name="connsiteX24" fmla="*/ 1326357 w 1557338"/>
                <a:gd name="connsiteY24" fmla="*/ 290512 h 1109662"/>
                <a:gd name="connsiteX25" fmla="*/ 1293019 w 1557338"/>
                <a:gd name="connsiteY25" fmla="*/ 290512 h 1109662"/>
                <a:gd name="connsiteX26" fmla="*/ 1302544 w 1557338"/>
                <a:gd name="connsiteY26" fmla="*/ 245269 h 1109662"/>
                <a:gd name="connsiteX27" fmla="*/ 1254919 w 1557338"/>
                <a:gd name="connsiteY27" fmla="*/ 245269 h 1109662"/>
                <a:gd name="connsiteX28" fmla="*/ 1233488 w 1557338"/>
                <a:gd name="connsiteY28" fmla="*/ 238125 h 1109662"/>
                <a:gd name="connsiteX29" fmla="*/ 1157288 w 1557338"/>
                <a:gd name="connsiteY29" fmla="*/ 245269 h 1109662"/>
                <a:gd name="connsiteX30" fmla="*/ 1114425 w 1557338"/>
                <a:gd name="connsiteY30" fmla="*/ 250031 h 1109662"/>
                <a:gd name="connsiteX31" fmla="*/ 1047750 w 1557338"/>
                <a:gd name="connsiteY31" fmla="*/ 240506 h 1109662"/>
                <a:gd name="connsiteX32" fmla="*/ 1031082 w 1557338"/>
                <a:gd name="connsiteY32" fmla="*/ 228600 h 1109662"/>
                <a:gd name="connsiteX33" fmla="*/ 1038225 w 1557338"/>
                <a:gd name="connsiteY33" fmla="*/ 192881 h 1109662"/>
                <a:gd name="connsiteX34" fmla="*/ 1052513 w 1557338"/>
                <a:gd name="connsiteY34" fmla="*/ 157162 h 1109662"/>
                <a:gd name="connsiteX35" fmla="*/ 1054894 w 1557338"/>
                <a:gd name="connsiteY35" fmla="*/ 142875 h 1109662"/>
                <a:gd name="connsiteX36" fmla="*/ 1000125 w 1557338"/>
                <a:gd name="connsiteY36" fmla="*/ 35719 h 1109662"/>
                <a:gd name="connsiteX37" fmla="*/ 950119 w 1557338"/>
                <a:gd name="connsiteY37" fmla="*/ 40481 h 1109662"/>
                <a:gd name="connsiteX38" fmla="*/ 933450 w 1557338"/>
                <a:gd name="connsiteY38" fmla="*/ 0 h 1109662"/>
                <a:gd name="connsiteX39" fmla="*/ 883444 w 1557338"/>
                <a:gd name="connsiteY39" fmla="*/ 0 h 1109662"/>
                <a:gd name="connsiteX40" fmla="*/ 833438 w 1557338"/>
                <a:gd name="connsiteY40" fmla="*/ 38100 h 1109662"/>
                <a:gd name="connsiteX41" fmla="*/ 797719 w 1557338"/>
                <a:gd name="connsiteY41" fmla="*/ 71437 h 1109662"/>
                <a:gd name="connsiteX42" fmla="*/ 776288 w 1557338"/>
                <a:gd name="connsiteY42" fmla="*/ 114300 h 1109662"/>
                <a:gd name="connsiteX43" fmla="*/ 733425 w 1557338"/>
                <a:gd name="connsiteY43" fmla="*/ 80962 h 1109662"/>
                <a:gd name="connsiteX44" fmla="*/ 671513 w 1557338"/>
                <a:gd name="connsiteY44" fmla="*/ 85725 h 1109662"/>
                <a:gd name="connsiteX45" fmla="*/ 650082 w 1557338"/>
                <a:gd name="connsiteY45" fmla="*/ 61912 h 1109662"/>
                <a:gd name="connsiteX46" fmla="*/ 621507 w 1557338"/>
                <a:gd name="connsiteY46" fmla="*/ 50006 h 1109662"/>
                <a:gd name="connsiteX47" fmla="*/ 583407 w 1557338"/>
                <a:gd name="connsiteY47" fmla="*/ 69056 h 1109662"/>
                <a:gd name="connsiteX48" fmla="*/ 557213 w 1557338"/>
                <a:gd name="connsiteY48" fmla="*/ 76200 h 1109662"/>
                <a:gd name="connsiteX49" fmla="*/ 507207 w 1557338"/>
                <a:gd name="connsiteY49" fmla="*/ 76200 h 1109662"/>
                <a:gd name="connsiteX50" fmla="*/ 473869 w 1557338"/>
                <a:gd name="connsiteY50" fmla="*/ 85725 h 1109662"/>
                <a:gd name="connsiteX51" fmla="*/ 469107 w 1557338"/>
                <a:gd name="connsiteY51" fmla="*/ 50006 h 1109662"/>
                <a:gd name="connsiteX52" fmla="*/ 438150 w 1557338"/>
                <a:gd name="connsiteY52" fmla="*/ 50006 h 1109662"/>
                <a:gd name="connsiteX53" fmla="*/ 395288 w 1557338"/>
                <a:gd name="connsiteY53" fmla="*/ 54769 h 1109662"/>
                <a:gd name="connsiteX54" fmla="*/ 359569 w 1557338"/>
                <a:gd name="connsiteY54" fmla="*/ 50006 h 1109662"/>
                <a:gd name="connsiteX55" fmla="*/ 338138 w 1557338"/>
                <a:gd name="connsiteY55" fmla="*/ 50006 h 1109662"/>
                <a:gd name="connsiteX56" fmla="*/ 321469 w 1557338"/>
                <a:gd name="connsiteY56" fmla="*/ 59531 h 1109662"/>
                <a:gd name="connsiteX57" fmla="*/ 266700 w 1557338"/>
                <a:gd name="connsiteY57" fmla="*/ 42862 h 1109662"/>
                <a:gd name="connsiteX58" fmla="*/ 230982 w 1557338"/>
                <a:gd name="connsiteY58" fmla="*/ 40481 h 1109662"/>
                <a:gd name="connsiteX59" fmla="*/ 202407 w 1557338"/>
                <a:gd name="connsiteY59" fmla="*/ 88106 h 1109662"/>
                <a:gd name="connsiteX60" fmla="*/ 209550 w 1557338"/>
                <a:gd name="connsiteY60" fmla="*/ 104775 h 1109662"/>
                <a:gd name="connsiteX61" fmla="*/ 180975 w 1557338"/>
                <a:gd name="connsiteY61" fmla="*/ 135731 h 1109662"/>
                <a:gd name="connsiteX62" fmla="*/ 200025 w 1557338"/>
                <a:gd name="connsiteY62" fmla="*/ 173831 h 1109662"/>
                <a:gd name="connsiteX63" fmla="*/ 176213 w 1557338"/>
                <a:gd name="connsiteY63" fmla="*/ 202406 h 1109662"/>
                <a:gd name="connsiteX64" fmla="*/ 185738 w 1557338"/>
                <a:gd name="connsiteY64" fmla="*/ 226219 h 1109662"/>
                <a:gd name="connsiteX65" fmla="*/ 173832 w 1557338"/>
                <a:gd name="connsiteY65" fmla="*/ 273844 h 1109662"/>
                <a:gd name="connsiteX66" fmla="*/ 171450 w 1557338"/>
                <a:gd name="connsiteY66" fmla="*/ 319087 h 1109662"/>
                <a:gd name="connsiteX67" fmla="*/ 121444 w 1557338"/>
                <a:gd name="connsiteY67" fmla="*/ 323850 h 1109662"/>
                <a:gd name="connsiteX68" fmla="*/ 95250 w 1557338"/>
                <a:gd name="connsiteY68" fmla="*/ 350044 h 1109662"/>
                <a:gd name="connsiteX69" fmla="*/ 76200 w 1557338"/>
                <a:gd name="connsiteY69" fmla="*/ 385762 h 1109662"/>
                <a:gd name="connsiteX70" fmla="*/ 61913 w 1557338"/>
                <a:gd name="connsiteY70" fmla="*/ 404812 h 1109662"/>
                <a:gd name="connsiteX71" fmla="*/ 66675 w 1557338"/>
                <a:gd name="connsiteY71" fmla="*/ 435769 h 1109662"/>
                <a:gd name="connsiteX72" fmla="*/ 54769 w 1557338"/>
                <a:gd name="connsiteY72" fmla="*/ 464344 h 1109662"/>
                <a:gd name="connsiteX73" fmla="*/ 16669 w 1557338"/>
                <a:gd name="connsiteY73" fmla="*/ 500062 h 1109662"/>
                <a:gd name="connsiteX74" fmla="*/ 0 w 1557338"/>
                <a:gd name="connsiteY74" fmla="*/ 521494 h 1109662"/>
                <a:gd name="connsiteX75" fmla="*/ 40482 w 1557338"/>
                <a:gd name="connsiteY75" fmla="*/ 550069 h 1109662"/>
                <a:gd name="connsiteX76" fmla="*/ 0 w 1557338"/>
                <a:gd name="connsiteY76" fmla="*/ 569119 h 1109662"/>
                <a:gd name="connsiteX77" fmla="*/ 7144 w 1557338"/>
                <a:gd name="connsiteY77" fmla="*/ 592931 h 1109662"/>
                <a:gd name="connsiteX78" fmla="*/ 9525 w 1557338"/>
                <a:gd name="connsiteY78" fmla="*/ 619125 h 1109662"/>
                <a:gd name="connsiteX79" fmla="*/ 52388 w 1557338"/>
                <a:gd name="connsiteY79" fmla="*/ 659606 h 1109662"/>
                <a:gd name="connsiteX80" fmla="*/ 54769 w 1557338"/>
                <a:gd name="connsiteY80" fmla="*/ 721519 h 1109662"/>
                <a:gd name="connsiteX81" fmla="*/ 85725 w 1557338"/>
                <a:gd name="connsiteY81" fmla="*/ 738187 h 1109662"/>
                <a:gd name="connsiteX82" fmla="*/ 78582 w 1557338"/>
                <a:gd name="connsiteY82" fmla="*/ 754856 h 1109662"/>
                <a:gd name="connsiteX83" fmla="*/ 97632 w 1557338"/>
                <a:gd name="connsiteY83" fmla="*/ 778669 h 1109662"/>
                <a:gd name="connsiteX84" fmla="*/ 109538 w 1557338"/>
                <a:gd name="connsiteY84" fmla="*/ 802481 h 1109662"/>
                <a:gd name="connsiteX85" fmla="*/ 166688 w 1557338"/>
                <a:gd name="connsiteY85" fmla="*/ 802481 h 1109662"/>
                <a:gd name="connsiteX86" fmla="*/ 202407 w 1557338"/>
                <a:gd name="connsiteY86" fmla="*/ 814387 h 1109662"/>
                <a:gd name="connsiteX87" fmla="*/ 261938 w 1557338"/>
                <a:gd name="connsiteY87" fmla="*/ 816769 h 1109662"/>
                <a:gd name="connsiteX88" fmla="*/ 326232 w 1557338"/>
                <a:gd name="connsiteY88" fmla="*/ 819150 h 1109662"/>
                <a:gd name="connsiteX89" fmla="*/ 357188 w 1557338"/>
                <a:gd name="connsiteY89" fmla="*/ 821531 h 1109662"/>
                <a:gd name="connsiteX90" fmla="*/ 397669 w 1557338"/>
                <a:gd name="connsiteY90" fmla="*/ 835819 h 1109662"/>
                <a:gd name="connsiteX91" fmla="*/ 447675 w 1557338"/>
                <a:gd name="connsiteY91" fmla="*/ 852487 h 1109662"/>
                <a:gd name="connsiteX92" fmla="*/ 500063 w 1557338"/>
                <a:gd name="connsiteY92" fmla="*/ 862012 h 1109662"/>
                <a:gd name="connsiteX93" fmla="*/ 566738 w 1557338"/>
                <a:gd name="connsiteY93" fmla="*/ 969169 h 1109662"/>
                <a:gd name="connsiteX94" fmla="*/ 626269 w 1557338"/>
                <a:gd name="connsiteY94" fmla="*/ 952500 h 1109662"/>
                <a:gd name="connsiteX95" fmla="*/ 664369 w 1557338"/>
                <a:gd name="connsiteY95" fmla="*/ 938212 h 1109662"/>
                <a:gd name="connsiteX96" fmla="*/ 709613 w 1557338"/>
                <a:gd name="connsiteY96" fmla="*/ 992981 h 1109662"/>
                <a:gd name="connsiteX97" fmla="*/ 778669 w 1557338"/>
                <a:gd name="connsiteY97" fmla="*/ 973931 h 1109662"/>
                <a:gd name="connsiteX98" fmla="*/ 835819 w 1557338"/>
                <a:gd name="connsiteY98" fmla="*/ 966787 h 1109662"/>
                <a:gd name="connsiteX99" fmla="*/ 859632 w 1557338"/>
                <a:gd name="connsiteY99" fmla="*/ 942975 h 1109662"/>
                <a:gd name="connsiteX100" fmla="*/ 873919 w 1557338"/>
                <a:gd name="connsiteY100" fmla="*/ 938212 h 1109662"/>
                <a:gd name="connsiteX101" fmla="*/ 895350 w 1557338"/>
                <a:gd name="connsiteY101" fmla="*/ 947737 h 1109662"/>
                <a:gd name="connsiteX102" fmla="*/ 878682 w 1557338"/>
                <a:gd name="connsiteY102" fmla="*/ 978694 h 1109662"/>
                <a:gd name="connsiteX103" fmla="*/ 878682 w 1557338"/>
                <a:gd name="connsiteY103" fmla="*/ 1002506 h 1109662"/>
                <a:gd name="connsiteX104" fmla="*/ 883444 w 1557338"/>
                <a:gd name="connsiteY104" fmla="*/ 1021556 h 1109662"/>
                <a:gd name="connsiteX105" fmla="*/ 897732 w 1557338"/>
                <a:gd name="connsiteY105" fmla="*/ 1047750 h 1109662"/>
                <a:gd name="connsiteX106" fmla="*/ 897732 w 1557338"/>
                <a:gd name="connsiteY106" fmla="*/ 1047750 h 1109662"/>
                <a:gd name="connsiteX107" fmla="*/ 907257 w 1557338"/>
                <a:gd name="connsiteY107" fmla="*/ 1076325 h 1109662"/>
                <a:gd name="connsiteX108" fmla="*/ 881063 w 1557338"/>
                <a:gd name="connsiteY108" fmla="*/ 1090612 h 1109662"/>
                <a:gd name="connsiteX109" fmla="*/ 926307 w 1557338"/>
                <a:gd name="connsiteY109" fmla="*/ 1109662 h 1109662"/>
                <a:gd name="connsiteX110" fmla="*/ 957263 w 1557338"/>
                <a:gd name="connsiteY110" fmla="*/ 1054894 h 1109662"/>
                <a:gd name="connsiteX111" fmla="*/ 981075 w 1557338"/>
                <a:gd name="connsiteY111" fmla="*/ 1035844 h 1109662"/>
                <a:gd name="connsiteX112" fmla="*/ 992982 w 1557338"/>
                <a:gd name="connsiteY112" fmla="*/ 1026319 h 1109662"/>
                <a:gd name="connsiteX113" fmla="*/ 1023938 w 1557338"/>
                <a:gd name="connsiteY113" fmla="*/ 1040606 h 1109662"/>
                <a:gd name="connsiteX114" fmla="*/ 1064419 w 1557338"/>
                <a:gd name="connsiteY114" fmla="*/ 1000125 h 1109662"/>
                <a:gd name="connsiteX115" fmla="*/ 1078707 w 1557338"/>
                <a:gd name="connsiteY115" fmla="*/ 1016794 h 1109662"/>
                <a:gd name="connsiteX116" fmla="*/ 1119188 w 1557338"/>
                <a:gd name="connsiteY116" fmla="*/ 995362 h 1109662"/>
                <a:gd name="connsiteX117" fmla="*/ 1152525 w 1557338"/>
                <a:gd name="connsiteY117" fmla="*/ 997744 h 1109662"/>
                <a:gd name="connsiteX118" fmla="*/ 1173957 w 1557338"/>
                <a:gd name="connsiteY118" fmla="*/ 964406 h 1109662"/>
                <a:gd name="connsiteX119" fmla="*/ 1195388 w 1557338"/>
                <a:gd name="connsiteY119" fmla="*/ 950119 h 1109662"/>
                <a:gd name="connsiteX120" fmla="*/ 1212057 w 1557338"/>
                <a:gd name="connsiteY120" fmla="*/ 912019 h 1109662"/>
                <a:gd name="connsiteX121" fmla="*/ 1243013 w 1557338"/>
                <a:gd name="connsiteY121" fmla="*/ 935831 h 1109662"/>
                <a:gd name="connsiteX122" fmla="*/ 1269207 w 1557338"/>
                <a:gd name="connsiteY122" fmla="*/ 923925 h 1109662"/>
                <a:gd name="connsiteX123" fmla="*/ 1304925 w 1557338"/>
                <a:gd name="connsiteY123" fmla="*/ 940594 h 1109662"/>
                <a:gd name="connsiteX124" fmla="*/ 1323975 w 1557338"/>
                <a:gd name="connsiteY124" fmla="*/ 907256 h 1109662"/>
                <a:gd name="connsiteX125" fmla="*/ 1364457 w 1557338"/>
                <a:gd name="connsiteY125" fmla="*/ 926306 h 1109662"/>
                <a:gd name="connsiteX126" fmla="*/ 1376363 w 1557338"/>
                <a:gd name="connsiteY126" fmla="*/ 935831 h 1109662"/>
                <a:gd name="connsiteX127" fmla="*/ 1450182 w 1557338"/>
                <a:gd name="connsiteY127" fmla="*/ 881063 h 1109662"/>
                <a:gd name="connsiteX0" fmla="*/ 1450182 w 1557338"/>
                <a:gd name="connsiteY0" fmla="*/ 881063 h 1109662"/>
                <a:gd name="connsiteX1" fmla="*/ 1481138 w 1557338"/>
                <a:gd name="connsiteY1" fmla="*/ 840581 h 1109662"/>
                <a:gd name="connsiteX2" fmla="*/ 1466850 w 1557338"/>
                <a:gd name="connsiteY2" fmla="*/ 819150 h 1109662"/>
                <a:gd name="connsiteX3" fmla="*/ 1485900 w 1557338"/>
                <a:gd name="connsiteY3" fmla="*/ 804862 h 1109662"/>
                <a:gd name="connsiteX4" fmla="*/ 1502569 w 1557338"/>
                <a:gd name="connsiteY4" fmla="*/ 754856 h 1109662"/>
                <a:gd name="connsiteX5" fmla="*/ 1521619 w 1557338"/>
                <a:gd name="connsiteY5" fmla="*/ 752475 h 1109662"/>
                <a:gd name="connsiteX6" fmla="*/ 1535907 w 1557338"/>
                <a:gd name="connsiteY6" fmla="*/ 731044 h 1109662"/>
                <a:gd name="connsiteX7" fmla="*/ 1557338 w 1557338"/>
                <a:gd name="connsiteY7" fmla="*/ 719137 h 1109662"/>
                <a:gd name="connsiteX8" fmla="*/ 1554957 w 1557338"/>
                <a:gd name="connsiteY8" fmla="*/ 661987 h 1109662"/>
                <a:gd name="connsiteX9" fmla="*/ 1535907 w 1557338"/>
                <a:gd name="connsiteY9" fmla="*/ 647700 h 1109662"/>
                <a:gd name="connsiteX10" fmla="*/ 1493044 w 1557338"/>
                <a:gd name="connsiteY10" fmla="*/ 664369 h 1109662"/>
                <a:gd name="connsiteX11" fmla="*/ 1476375 w 1557338"/>
                <a:gd name="connsiteY11" fmla="*/ 638175 h 1109662"/>
                <a:gd name="connsiteX12" fmla="*/ 1445419 w 1557338"/>
                <a:gd name="connsiteY12" fmla="*/ 628650 h 1109662"/>
                <a:gd name="connsiteX13" fmla="*/ 1421607 w 1557338"/>
                <a:gd name="connsiteY13" fmla="*/ 623887 h 1109662"/>
                <a:gd name="connsiteX14" fmla="*/ 1400175 w 1557338"/>
                <a:gd name="connsiteY14" fmla="*/ 597694 h 1109662"/>
                <a:gd name="connsiteX15" fmla="*/ 1397794 w 1557338"/>
                <a:gd name="connsiteY15" fmla="*/ 533400 h 1109662"/>
                <a:gd name="connsiteX16" fmla="*/ 1433513 w 1557338"/>
                <a:gd name="connsiteY16" fmla="*/ 466725 h 1109662"/>
                <a:gd name="connsiteX17" fmla="*/ 1450182 w 1557338"/>
                <a:gd name="connsiteY17" fmla="*/ 454819 h 1109662"/>
                <a:gd name="connsiteX18" fmla="*/ 1497807 w 1557338"/>
                <a:gd name="connsiteY18" fmla="*/ 433387 h 1109662"/>
                <a:gd name="connsiteX19" fmla="*/ 1469232 w 1557338"/>
                <a:gd name="connsiteY19" fmla="*/ 383381 h 1109662"/>
                <a:gd name="connsiteX20" fmla="*/ 1445419 w 1557338"/>
                <a:gd name="connsiteY20" fmla="*/ 381000 h 1109662"/>
                <a:gd name="connsiteX21" fmla="*/ 1390650 w 1557338"/>
                <a:gd name="connsiteY21" fmla="*/ 385762 h 1109662"/>
                <a:gd name="connsiteX22" fmla="*/ 1373982 w 1557338"/>
                <a:gd name="connsiteY22" fmla="*/ 350044 h 1109662"/>
                <a:gd name="connsiteX23" fmla="*/ 1369219 w 1557338"/>
                <a:gd name="connsiteY23" fmla="*/ 300037 h 1109662"/>
                <a:gd name="connsiteX24" fmla="*/ 1326357 w 1557338"/>
                <a:gd name="connsiteY24" fmla="*/ 290512 h 1109662"/>
                <a:gd name="connsiteX25" fmla="*/ 1293019 w 1557338"/>
                <a:gd name="connsiteY25" fmla="*/ 290512 h 1109662"/>
                <a:gd name="connsiteX26" fmla="*/ 1302544 w 1557338"/>
                <a:gd name="connsiteY26" fmla="*/ 245269 h 1109662"/>
                <a:gd name="connsiteX27" fmla="*/ 1254919 w 1557338"/>
                <a:gd name="connsiteY27" fmla="*/ 245269 h 1109662"/>
                <a:gd name="connsiteX28" fmla="*/ 1233488 w 1557338"/>
                <a:gd name="connsiteY28" fmla="*/ 238125 h 1109662"/>
                <a:gd name="connsiteX29" fmla="*/ 1157288 w 1557338"/>
                <a:gd name="connsiteY29" fmla="*/ 245269 h 1109662"/>
                <a:gd name="connsiteX30" fmla="*/ 1114425 w 1557338"/>
                <a:gd name="connsiteY30" fmla="*/ 250031 h 1109662"/>
                <a:gd name="connsiteX31" fmla="*/ 1047750 w 1557338"/>
                <a:gd name="connsiteY31" fmla="*/ 240506 h 1109662"/>
                <a:gd name="connsiteX32" fmla="*/ 1031082 w 1557338"/>
                <a:gd name="connsiteY32" fmla="*/ 228600 h 1109662"/>
                <a:gd name="connsiteX33" fmla="*/ 1038225 w 1557338"/>
                <a:gd name="connsiteY33" fmla="*/ 192881 h 1109662"/>
                <a:gd name="connsiteX34" fmla="*/ 1052513 w 1557338"/>
                <a:gd name="connsiteY34" fmla="*/ 157162 h 1109662"/>
                <a:gd name="connsiteX35" fmla="*/ 1054894 w 1557338"/>
                <a:gd name="connsiteY35" fmla="*/ 142875 h 1109662"/>
                <a:gd name="connsiteX36" fmla="*/ 1000125 w 1557338"/>
                <a:gd name="connsiteY36" fmla="*/ 35719 h 1109662"/>
                <a:gd name="connsiteX37" fmla="*/ 950119 w 1557338"/>
                <a:gd name="connsiteY37" fmla="*/ 40481 h 1109662"/>
                <a:gd name="connsiteX38" fmla="*/ 933450 w 1557338"/>
                <a:gd name="connsiteY38" fmla="*/ 0 h 1109662"/>
                <a:gd name="connsiteX39" fmla="*/ 883444 w 1557338"/>
                <a:gd name="connsiteY39" fmla="*/ 0 h 1109662"/>
                <a:gd name="connsiteX40" fmla="*/ 833438 w 1557338"/>
                <a:gd name="connsiteY40" fmla="*/ 38100 h 1109662"/>
                <a:gd name="connsiteX41" fmla="*/ 797719 w 1557338"/>
                <a:gd name="connsiteY41" fmla="*/ 71437 h 1109662"/>
                <a:gd name="connsiteX42" fmla="*/ 776288 w 1557338"/>
                <a:gd name="connsiteY42" fmla="*/ 114300 h 1109662"/>
                <a:gd name="connsiteX43" fmla="*/ 733425 w 1557338"/>
                <a:gd name="connsiteY43" fmla="*/ 80962 h 1109662"/>
                <a:gd name="connsiteX44" fmla="*/ 671513 w 1557338"/>
                <a:gd name="connsiteY44" fmla="*/ 85725 h 1109662"/>
                <a:gd name="connsiteX45" fmla="*/ 650082 w 1557338"/>
                <a:gd name="connsiteY45" fmla="*/ 61912 h 1109662"/>
                <a:gd name="connsiteX46" fmla="*/ 621507 w 1557338"/>
                <a:gd name="connsiteY46" fmla="*/ 50006 h 1109662"/>
                <a:gd name="connsiteX47" fmla="*/ 583407 w 1557338"/>
                <a:gd name="connsiteY47" fmla="*/ 69056 h 1109662"/>
                <a:gd name="connsiteX48" fmla="*/ 557213 w 1557338"/>
                <a:gd name="connsiteY48" fmla="*/ 76200 h 1109662"/>
                <a:gd name="connsiteX49" fmla="*/ 507207 w 1557338"/>
                <a:gd name="connsiteY49" fmla="*/ 76200 h 1109662"/>
                <a:gd name="connsiteX50" fmla="*/ 473869 w 1557338"/>
                <a:gd name="connsiteY50" fmla="*/ 85725 h 1109662"/>
                <a:gd name="connsiteX51" fmla="*/ 469107 w 1557338"/>
                <a:gd name="connsiteY51" fmla="*/ 50006 h 1109662"/>
                <a:gd name="connsiteX52" fmla="*/ 438150 w 1557338"/>
                <a:gd name="connsiteY52" fmla="*/ 50006 h 1109662"/>
                <a:gd name="connsiteX53" fmla="*/ 395288 w 1557338"/>
                <a:gd name="connsiteY53" fmla="*/ 54769 h 1109662"/>
                <a:gd name="connsiteX54" fmla="*/ 359569 w 1557338"/>
                <a:gd name="connsiteY54" fmla="*/ 50006 h 1109662"/>
                <a:gd name="connsiteX55" fmla="*/ 338138 w 1557338"/>
                <a:gd name="connsiteY55" fmla="*/ 50006 h 1109662"/>
                <a:gd name="connsiteX56" fmla="*/ 321469 w 1557338"/>
                <a:gd name="connsiteY56" fmla="*/ 59531 h 1109662"/>
                <a:gd name="connsiteX57" fmla="*/ 266700 w 1557338"/>
                <a:gd name="connsiteY57" fmla="*/ 42862 h 1109662"/>
                <a:gd name="connsiteX58" fmla="*/ 230982 w 1557338"/>
                <a:gd name="connsiteY58" fmla="*/ 40481 h 1109662"/>
                <a:gd name="connsiteX59" fmla="*/ 202407 w 1557338"/>
                <a:gd name="connsiteY59" fmla="*/ 88106 h 1109662"/>
                <a:gd name="connsiteX60" fmla="*/ 209550 w 1557338"/>
                <a:gd name="connsiteY60" fmla="*/ 104775 h 1109662"/>
                <a:gd name="connsiteX61" fmla="*/ 180975 w 1557338"/>
                <a:gd name="connsiteY61" fmla="*/ 135731 h 1109662"/>
                <a:gd name="connsiteX62" fmla="*/ 200025 w 1557338"/>
                <a:gd name="connsiteY62" fmla="*/ 173831 h 1109662"/>
                <a:gd name="connsiteX63" fmla="*/ 176213 w 1557338"/>
                <a:gd name="connsiteY63" fmla="*/ 202406 h 1109662"/>
                <a:gd name="connsiteX64" fmla="*/ 185738 w 1557338"/>
                <a:gd name="connsiteY64" fmla="*/ 226219 h 1109662"/>
                <a:gd name="connsiteX65" fmla="*/ 173832 w 1557338"/>
                <a:gd name="connsiteY65" fmla="*/ 273844 h 1109662"/>
                <a:gd name="connsiteX66" fmla="*/ 171450 w 1557338"/>
                <a:gd name="connsiteY66" fmla="*/ 319087 h 1109662"/>
                <a:gd name="connsiteX67" fmla="*/ 121444 w 1557338"/>
                <a:gd name="connsiteY67" fmla="*/ 323850 h 1109662"/>
                <a:gd name="connsiteX68" fmla="*/ 95250 w 1557338"/>
                <a:gd name="connsiteY68" fmla="*/ 350044 h 1109662"/>
                <a:gd name="connsiteX69" fmla="*/ 76200 w 1557338"/>
                <a:gd name="connsiteY69" fmla="*/ 385762 h 1109662"/>
                <a:gd name="connsiteX70" fmla="*/ 61913 w 1557338"/>
                <a:gd name="connsiteY70" fmla="*/ 404812 h 1109662"/>
                <a:gd name="connsiteX71" fmla="*/ 66675 w 1557338"/>
                <a:gd name="connsiteY71" fmla="*/ 435769 h 1109662"/>
                <a:gd name="connsiteX72" fmla="*/ 54769 w 1557338"/>
                <a:gd name="connsiteY72" fmla="*/ 464344 h 1109662"/>
                <a:gd name="connsiteX73" fmla="*/ 16669 w 1557338"/>
                <a:gd name="connsiteY73" fmla="*/ 500062 h 1109662"/>
                <a:gd name="connsiteX74" fmla="*/ 0 w 1557338"/>
                <a:gd name="connsiteY74" fmla="*/ 521494 h 1109662"/>
                <a:gd name="connsiteX75" fmla="*/ 40482 w 1557338"/>
                <a:gd name="connsiteY75" fmla="*/ 550069 h 1109662"/>
                <a:gd name="connsiteX76" fmla="*/ 0 w 1557338"/>
                <a:gd name="connsiteY76" fmla="*/ 569119 h 1109662"/>
                <a:gd name="connsiteX77" fmla="*/ 7144 w 1557338"/>
                <a:gd name="connsiteY77" fmla="*/ 592931 h 1109662"/>
                <a:gd name="connsiteX78" fmla="*/ 9525 w 1557338"/>
                <a:gd name="connsiteY78" fmla="*/ 619125 h 1109662"/>
                <a:gd name="connsiteX79" fmla="*/ 52388 w 1557338"/>
                <a:gd name="connsiteY79" fmla="*/ 659606 h 1109662"/>
                <a:gd name="connsiteX80" fmla="*/ 54769 w 1557338"/>
                <a:gd name="connsiteY80" fmla="*/ 721519 h 1109662"/>
                <a:gd name="connsiteX81" fmla="*/ 85725 w 1557338"/>
                <a:gd name="connsiteY81" fmla="*/ 738187 h 1109662"/>
                <a:gd name="connsiteX82" fmla="*/ 78582 w 1557338"/>
                <a:gd name="connsiteY82" fmla="*/ 754856 h 1109662"/>
                <a:gd name="connsiteX83" fmla="*/ 100013 w 1557338"/>
                <a:gd name="connsiteY83" fmla="*/ 773907 h 1109662"/>
                <a:gd name="connsiteX84" fmla="*/ 109538 w 1557338"/>
                <a:gd name="connsiteY84" fmla="*/ 802481 h 1109662"/>
                <a:gd name="connsiteX85" fmla="*/ 166688 w 1557338"/>
                <a:gd name="connsiteY85" fmla="*/ 802481 h 1109662"/>
                <a:gd name="connsiteX86" fmla="*/ 202407 w 1557338"/>
                <a:gd name="connsiteY86" fmla="*/ 814387 h 1109662"/>
                <a:gd name="connsiteX87" fmla="*/ 261938 w 1557338"/>
                <a:gd name="connsiteY87" fmla="*/ 816769 h 1109662"/>
                <a:gd name="connsiteX88" fmla="*/ 326232 w 1557338"/>
                <a:gd name="connsiteY88" fmla="*/ 819150 h 1109662"/>
                <a:gd name="connsiteX89" fmla="*/ 357188 w 1557338"/>
                <a:gd name="connsiteY89" fmla="*/ 821531 h 1109662"/>
                <a:gd name="connsiteX90" fmla="*/ 397669 w 1557338"/>
                <a:gd name="connsiteY90" fmla="*/ 835819 h 1109662"/>
                <a:gd name="connsiteX91" fmla="*/ 447675 w 1557338"/>
                <a:gd name="connsiteY91" fmla="*/ 852487 h 1109662"/>
                <a:gd name="connsiteX92" fmla="*/ 500063 w 1557338"/>
                <a:gd name="connsiteY92" fmla="*/ 862012 h 1109662"/>
                <a:gd name="connsiteX93" fmla="*/ 566738 w 1557338"/>
                <a:gd name="connsiteY93" fmla="*/ 969169 h 1109662"/>
                <a:gd name="connsiteX94" fmla="*/ 626269 w 1557338"/>
                <a:gd name="connsiteY94" fmla="*/ 952500 h 1109662"/>
                <a:gd name="connsiteX95" fmla="*/ 664369 w 1557338"/>
                <a:gd name="connsiteY95" fmla="*/ 938212 h 1109662"/>
                <a:gd name="connsiteX96" fmla="*/ 709613 w 1557338"/>
                <a:gd name="connsiteY96" fmla="*/ 992981 h 1109662"/>
                <a:gd name="connsiteX97" fmla="*/ 778669 w 1557338"/>
                <a:gd name="connsiteY97" fmla="*/ 973931 h 1109662"/>
                <a:gd name="connsiteX98" fmla="*/ 835819 w 1557338"/>
                <a:gd name="connsiteY98" fmla="*/ 966787 h 1109662"/>
                <a:gd name="connsiteX99" fmla="*/ 859632 w 1557338"/>
                <a:gd name="connsiteY99" fmla="*/ 942975 h 1109662"/>
                <a:gd name="connsiteX100" fmla="*/ 873919 w 1557338"/>
                <a:gd name="connsiteY100" fmla="*/ 938212 h 1109662"/>
                <a:gd name="connsiteX101" fmla="*/ 895350 w 1557338"/>
                <a:gd name="connsiteY101" fmla="*/ 947737 h 1109662"/>
                <a:gd name="connsiteX102" fmla="*/ 878682 w 1557338"/>
                <a:gd name="connsiteY102" fmla="*/ 978694 h 1109662"/>
                <a:gd name="connsiteX103" fmla="*/ 878682 w 1557338"/>
                <a:gd name="connsiteY103" fmla="*/ 1002506 h 1109662"/>
                <a:gd name="connsiteX104" fmla="*/ 883444 w 1557338"/>
                <a:gd name="connsiteY104" fmla="*/ 1021556 h 1109662"/>
                <a:gd name="connsiteX105" fmla="*/ 897732 w 1557338"/>
                <a:gd name="connsiteY105" fmla="*/ 1047750 h 1109662"/>
                <a:gd name="connsiteX106" fmla="*/ 897732 w 1557338"/>
                <a:gd name="connsiteY106" fmla="*/ 1047750 h 1109662"/>
                <a:gd name="connsiteX107" fmla="*/ 907257 w 1557338"/>
                <a:gd name="connsiteY107" fmla="*/ 1076325 h 1109662"/>
                <a:gd name="connsiteX108" fmla="*/ 881063 w 1557338"/>
                <a:gd name="connsiteY108" fmla="*/ 1090612 h 1109662"/>
                <a:gd name="connsiteX109" fmla="*/ 926307 w 1557338"/>
                <a:gd name="connsiteY109" fmla="*/ 1109662 h 1109662"/>
                <a:gd name="connsiteX110" fmla="*/ 957263 w 1557338"/>
                <a:gd name="connsiteY110" fmla="*/ 1054894 h 1109662"/>
                <a:gd name="connsiteX111" fmla="*/ 981075 w 1557338"/>
                <a:gd name="connsiteY111" fmla="*/ 1035844 h 1109662"/>
                <a:gd name="connsiteX112" fmla="*/ 992982 w 1557338"/>
                <a:gd name="connsiteY112" fmla="*/ 1026319 h 1109662"/>
                <a:gd name="connsiteX113" fmla="*/ 1023938 w 1557338"/>
                <a:gd name="connsiteY113" fmla="*/ 1040606 h 1109662"/>
                <a:gd name="connsiteX114" fmla="*/ 1064419 w 1557338"/>
                <a:gd name="connsiteY114" fmla="*/ 1000125 h 1109662"/>
                <a:gd name="connsiteX115" fmla="*/ 1078707 w 1557338"/>
                <a:gd name="connsiteY115" fmla="*/ 1016794 h 1109662"/>
                <a:gd name="connsiteX116" fmla="*/ 1119188 w 1557338"/>
                <a:gd name="connsiteY116" fmla="*/ 995362 h 1109662"/>
                <a:gd name="connsiteX117" fmla="*/ 1152525 w 1557338"/>
                <a:gd name="connsiteY117" fmla="*/ 997744 h 1109662"/>
                <a:gd name="connsiteX118" fmla="*/ 1173957 w 1557338"/>
                <a:gd name="connsiteY118" fmla="*/ 964406 h 1109662"/>
                <a:gd name="connsiteX119" fmla="*/ 1195388 w 1557338"/>
                <a:gd name="connsiteY119" fmla="*/ 950119 h 1109662"/>
                <a:gd name="connsiteX120" fmla="*/ 1212057 w 1557338"/>
                <a:gd name="connsiteY120" fmla="*/ 912019 h 1109662"/>
                <a:gd name="connsiteX121" fmla="*/ 1243013 w 1557338"/>
                <a:gd name="connsiteY121" fmla="*/ 935831 h 1109662"/>
                <a:gd name="connsiteX122" fmla="*/ 1269207 w 1557338"/>
                <a:gd name="connsiteY122" fmla="*/ 923925 h 1109662"/>
                <a:gd name="connsiteX123" fmla="*/ 1304925 w 1557338"/>
                <a:gd name="connsiteY123" fmla="*/ 940594 h 1109662"/>
                <a:gd name="connsiteX124" fmla="*/ 1323975 w 1557338"/>
                <a:gd name="connsiteY124" fmla="*/ 907256 h 1109662"/>
                <a:gd name="connsiteX125" fmla="*/ 1364457 w 1557338"/>
                <a:gd name="connsiteY125" fmla="*/ 926306 h 1109662"/>
                <a:gd name="connsiteX126" fmla="*/ 1376363 w 1557338"/>
                <a:gd name="connsiteY126" fmla="*/ 935831 h 1109662"/>
                <a:gd name="connsiteX127" fmla="*/ 1450182 w 1557338"/>
                <a:gd name="connsiteY127" fmla="*/ 881063 h 1109662"/>
                <a:gd name="connsiteX0" fmla="*/ 1450182 w 1557338"/>
                <a:gd name="connsiteY0" fmla="*/ 881063 h 1109662"/>
                <a:gd name="connsiteX1" fmla="*/ 1481138 w 1557338"/>
                <a:gd name="connsiteY1" fmla="*/ 840581 h 1109662"/>
                <a:gd name="connsiteX2" fmla="*/ 1466850 w 1557338"/>
                <a:gd name="connsiteY2" fmla="*/ 819150 h 1109662"/>
                <a:gd name="connsiteX3" fmla="*/ 1485900 w 1557338"/>
                <a:gd name="connsiteY3" fmla="*/ 804862 h 1109662"/>
                <a:gd name="connsiteX4" fmla="*/ 1502569 w 1557338"/>
                <a:gd name="connsiteY4" fmla="*/ 754856 h 1109662"/>
                <a:gd name="connsiteX5" fmla="*/ 1521619 w 1557338"/>
                <a:gd name="connsiteY5" fmla="*/ 752475 h 1109662"/>
                <a:gd name="connsiteX6" fmla="*/ 1535907 w 1557338"/>
                <a:gd name="connsiteY6" fmla="*/ 731044 h 1109662"/>
                <a:gd name="connsiteX7" fmla="*/ 1557338 w 1557338"/>
                <a:gd name="connsiteY7" fmla="*/ 719137 h 1109662"/>
                <a:gd name="connsiteX8" fmla="*/ 1554957 w 1557338"/>
                <a:gd name="connsiteY8" fmla="*/ 661987 h 1109662"/>
                <a:gd name="connsiteX9" fmla="*/ 1535907 w 1557338"/>
                <a:gd name="connsiteY9" fmla="*/ 647700 h 1109662"/>
                <a:gd name="connsiteX10" fmla="*/ 1493044 w 1557338"/>
                <a:gd name="connsiteY10" fmla="*/ 664369 h 1109662"/>
                <a:gd name="connsiteX11" fmla="*/ 1476375 w 1557338"/>
                <a:gd name="connsiteY11" fmla="*/ 638175 h 1109662"/>
                <a:gd name="connsiteX12" fmla="*/ 1445419 w 1557338"/>
                <a:gd name="connsiteY12" fmla="*/ 628650 h 1109662"/>
                <a:gd name="connsiteX13" fmla="*/ 1421607 w 1557338"/>
                <a:gd name="connsiteY13" fmla="*/ 623887 h 1109662"/>
                <a:gd name="connsiteX14" fmla="*/ 1400175 w 1557338"/>
                <a:gd name="connsiteY14" fmla="*/ 597694 h 1109662"/>
                <a:gd name="connsiteX15" fmla="*/ 1397794 w 1557338"/>
                <a:gd name="connsiteY15" fmla="*/ 533400 h 1109662"/>
                <a:gd name="connsiteX16" fmla="*/ 1433513 w 1557338"/>
                <a:gd name="connsiteY16" fmla="*/ 466725 h 1109662"/>
                <a:gd name="connsiteX17" fmla="*/ 1450182 w 1557338"/>
                <a:gd name="connsiteY17" fmla="*/ 454819 h 1109662"/>
                <a:gd name="connsiteX18" fmla="*/ 1497807 w 1557338"/>
                <a:gd name="connsiteY18" fmla="*/ 433387 h 1109662"/>
                <a:gd name="connsiteX19" fmla="*/ 1469232 w 1557338"/>
                <a:gd name="connsiteY19" fmla="*/ 383381 h 1109662"/>
                <a:gd name="connsiteX20" fmla="*/ 1445419 w 1557338"/>
                <a:gd name="connsiteY20" fmla="*/ 381000 h 1109662"/>
                <a:gd name="connsiteX21" fmla="*/ 1390650 w 1557338"/>
                <a:gd name="connsiteY21" fmla="*/ 385762 h 1109662"/>
                <a:gd name="connsiteX22" fmla="*/ 1373982 w 1557338"/>
                <a:gd name="connsiteY22" fmla="*/ 350044 h 1109662"/>
                <a:gd name="connsiteX23" fmla="*/ 1369219 w 1557338"/>
                <a:gd name="connsiteY23" fmla="*/ 300037 h 1109662"/>
                <a:gd name="connsiteX24" fmla="*/ 1326357 w 1557338"/>
                <a:gd name="connsiteY24" fmla="*/ 290512 h 1109662"/>
                <a:gd name="connsiteX25" fmla="*/ 1293019 w 1557338"/>
                <a:gd name="connsiteY25" fmla="*/ 290512 h 1109662"/>
                <a:gd name="connsiteX26" fmla="*/ 1302544 w 1557338"/>
                <a:gd name="connsiteY26" fmla="*/ 245269 h 1109662"/>
                <a:gd name="connsiteX27" fmla="*/ 1254919 w 1557338"/>
                <a:gd name="connsiteY27" fmla="*/ 245269 h 1109662"/>
                <a:gd name="connsiteX28" fmla="*/ 1233488 w 1557338"/>
                <a:gd name="connsiteY28" fmla="*/ 238125 h 1109662"/>
                <a:gd name="connsiteX29" fmla="*/ 1157288 w 1557338"/>
                <a:gd name="connsiteY29" fmla="*/ 245269 h 1109662"/>
                <a:gd name="connsiteX30" fmla="*/ 1114425 w 1557338"/>
                <a:gd name="connsiteY30" fmla="*/ 250031 h 1109662"/>
                <a:gd name="connsiteX31" fmla="*/ 1047750 w 1557338"/>
                <a:gd name="connsiteY31" fmla="*/ 240506 h 1109662"/>
                <a:gd name="connsiteX32" fmla="*/ 1031082 w 1557338"/>
                <a:gd name="connsiteY32" fmla="*/ 228600 h 1109662"/>
                <a:gd name="connsiteX33" fmla="*/ 1038225 w 1557338"/>
                <a:gd name="connsiteY33" fmla="*/ 192881 h 1109662"/>
                <a:gd name="connsiteX34" fmla="*/ 1052513 w 1557338"/>
                <a:gd name="connsiteY34" fmla="*/ 157162 h 1109662"/>
                <a:gd name="connsiteX35" fmla="*/ 1054894 w 1557338"/>
                <a:gd name="connsiteY35" fmla="*/ 142875 h 1109662"/>
                <a:gd name="connsiteX36" fmla="*/ 1000125 w 1557338"/>
                <a:gd name="connsiteY36" fmla="*/ 35719 h 1109662"/>
                <a:gd name="connsiteX37" fmla="*/ 950119 w 1557338"/>
                <a:gd name="connsiteY37" fmla="*/ 40481 h 1109662"/>
                <a:gd name="connsiteX38" fmla="*/ 933450 w 1557338"/>
                <a:gd name="connsiteY38" fmla="*/ 0 h 1109662"/>
                <a:gd name="connsiteX39" fmla="*/ 883444 w 1557338"/>
                <a:gd name="connsiteY39" fmla="*/ 0 h 1109662"/>
                <a:gd name="connsiteX40" fmla="*/ 833438 w 1557338"/>
                <a:gd name="connsiteY40" fmla="*/ 38100 h 1109662"/>
                <a:gd name="connsiteX41" fmla="*/ 797719 w 1557338"/>
                <a:gd name="connsiteY41" fmla="*/ 71437 h 1109662"/>
                <a:gd name="connsiteX42" fmla="*/ 776288 w 1557338"/>
                <a:gd name="connsiteY42" fmla="*/ 114300 h 1109662"/>
                <a:gd name="connsiteX43" fmla="*/ 733425 w 1557338"/>
                <a:gd name="connsiteY43" fmla="*/ 80962 h 1109662"/>
                <a:gd name="connsiteX44" fmla="*/ 671513 w 1557338"/>
                <a:gd name="connsiteY44" fmla="*/ 85725 h 1109662"/>
                <a:gd name="connsiteX45" fmla="*/ 650082 w 1557338"/>
                <a:gd name="connsiteY45" fmla="*/ 61912 h 1109662"/>
                <a:gd name="connsiteX46" fmla="*/ 621507 w 1557338"/>
                <a:gd name="connsiteY46" fmla="*/ 50006 h 1109662"/>
                <a:gd name="connsiteX47" fmla="*/ 583407 w 1557338"/>
                <a:gd name="connsiteY47" fmla="*/ 69056 h 1109662"/>
                <a:gd name="connsiteX48" fmla="*/ 557213 w 1557338"/>
                <a:gd name="connsiteY48" fmla="*/ 76200 h 1109662"/>
                <a:gd name="connsiteX49" fmla="*/ 507207 w 1557338"/>
                <a:gd name="connsiteY49" fmla="*/ 76200 h 1109662"/>
                <a:gd name="connsiteX50" fmla="*/ 473869 w 1557338"/>
                <a:gd name="connsiteY50" fmla="*/ 85725 h 1109662"/>
                <a:gd name="connsiteX51" fmla="*/ 469107 w 1557338"/>
                <a:gd name="connsiteY51" fmla="*/ 50006 h 1109662"/>
                <a:gd name="connsiteX52" fmla="*/ 438150 w 1557338"/>
                <a:gd name="connsiteY52" fmla="*/ 50006 h 1109662"/>
                <a:gd name="connsiteX53" fmla="*/ 395288 w 1557338"/>
                <a:gd name="connsiteY53" fmla="*/ 54769 h 1109662"/>
                <a:gd name="connsiteX54" fmla="*/ 359569 w 1557338"/>
                <a:gd name="connsiteY54" fmla="*/ 50006 h 1109662"/>
                <a:gd name="connsiteX55" fmla="*/ 338138 w 1557338"/>
                <a:gd name="connsiteY55" fmla="*/ 50006 h 1109662"/>
                <a:gd name="connsiteX56" fmla="*/ 321469 w 1557338"/>
                <a:gd name="connsiteY56" fmla="*/ 59531 h 1109662"/>
                <a:gd name="connsiteX57" fmla="*/ 300038 w 1557338"/>
                <a:gd name="connsiteY57" fmla="*/ 47625 h 1109662"/>
                <a:gd name="connsiteX58" fmla="*/ 266700 w 1557338"/>
                <a:gd name="connsiteY58" fmla="*/ 42862 h 1109662"/>
                <a:gd name="connsiteX59" fmla="*/ 230982 w 1557338"/>
                <a:gd name="connsiteY59" fmla="*/ 40481 h 1109662"/>
                <a:gd name="connsiteX60" fmla="*/ 202407 w 1557338"/>
                <a:gd name="connsiteY60" fmla="*/ 88106 h 1109662"/>
                <a:gd name="connsiteX61" fmla="*/ 209550 w 1557338"/>
                <a:gd name="connsiteY61" fmla="*/ 104775 h 1109662"/>
                <a:gd name="connsiteX62" fmla="*/ 180975 w 1557338"/>
                <a:gd name="connsiteY62" fmla="*/ 135731 h 1109662"/>
                <a:gd name="connsiteX63" fmla="*/ 200025 w 1557338"/>
                <a:gd name="connsiteY63" fmla="*/ 173831 h 1109662"/>
                <a:gd name="connsiteX64" fmla="*/ 176213 w 1557338"/>
                <a:gd name="connsiteY64" fmla="*/ 202406 h 1109662"/>
                <a:gd name="connsiteX65" fmla="*/ 185738 w 1557338"/>
                <a:gd name="connsiteY65" fmla="*/ 226219 h 1109662"/>
                <a:gd name="connsiteX66" fmla="*/ 173832 w 1557338"/>
                <a:gd name="connsiteY66" fmla="*/ 273844 h 1109662"/>
                <a:gd name="connsiteX67" fmla="*/ 171450 w 1557338"/>
                <a:gd name="connsiteY67" fmla="*/ 319087 h 1109662"/>
                <a:gd name="connsiteX68" fmla="*/ 121444 w 1557338"/>
                <a:gd name="connsiteY68" fmla="*/ 323850 h 1109662"/>
                <a:gd name="connsiteX69" fmla="*/ 95250 w 1557338"/>
                <a:gd name="connsiteY69" fmla="*/ 350044 h 1109662"/>
                <a:gd name="connsiteX70" fmla="*/ 76200 w 1557338"/>
                <a:gd name="connsiteY70" fmla="*/ 385762 h 1109662"/>
                <a:gd name="connsiteX71" fmla="*/ 61913 w 1557338"/>
                <a:gd name="connsiteY71" fmla="*/ 404812 h 1109662"/>
                <a:gd name="connsiteX72" fmla="*/ 66675 w 1557338"/>
                <a:gd name="connsiteY72" fmla="*/ 435769 h 1109662"/>
                <a:gd name="connsiteX73" fmla="*/ 54769 w 1557338"/>
                <a:gd name="connsiteY73" fmla="*/ 464344 h 1109662"/>
                <a:gd name="connsiteX74" fmla="*/ 16669 w 1557338"/>
                <a:gd name="connsiteY74" fmla="*/ 500062 h 1109662"/>
                <a:gd name="connsiteX75" fmla="*/ 0 w 1557338"/>
                <a:gd name="connsiteY75" fmla="*/ 521494 h 1109662"/>
                <a:gd name="connsiteX76" fmla="*/ 40482 w 1557338"/>
                <a:gd name="connsiteY76" fmla="*/ 550069 h 1109662"/>
                <a:gd name="connsiteX77" fmla="*/ 0 w 1557338"/>
                <a:gd name="connsiteY77" fmla="*/ 569119 h 1109662"/>
                <a:gd name="connsiteX78" fmla="*/ 7144 w 1557338"/>
                <a:gd name="connsiteY78" fmla="*/ 592931 h 1109662"/>
                <a:gd name="connsiteX79" fmla="*/ 9525 w 1557338"/>
                <a:gd name="connsiteY79" fmla="*/ 619125 h 1109662"/>
                <a:gd name="connsiteX80" fmla="*/ 52388 w 1557338"/>
                <a:gd name="connsiteY80" fmla="*/ 659606 h 1109662"/>
                <a:gd name="connsiteX81" fmla="*/ 54769 w 1557338"/>
                <a:gd name="connsiteY81" fmla="*/ 721519 h 1109662"/>
                <a:gd name="connsiteX82" fmla="*/ 85725 w 1557338"/>
                <a:gd name="connsiteY82" fmla="*/ 738187 h 1109662"/>
                <a:gd name="connsiteX83" fmla="*/ 78582 w 1557338"/>
                <a:gd name="connsiteY83" fmla="*/ 754856 h 1109662"/>
                <a:gd name="connsiteX84" fmla="*/ 100013 w 1557338"/>
                <a:gd name="connsiteY84" fmla="*/ 773907 h 1109662"/>
                <a:gd name="connsiteX85" fmla="*/ 109538 w 1557338"/>
                <a:gd name="connsiteY85" fmla="*/ 802481 h 1109662"/>
                <a:gd name="connsiteX86" fmla="*/ 166688 w 1557338"/>
                <a:gd name="connsiteY86" fmla="*/ 802481 h 1109662"/>
                <a:gd name="connsiteX87" fmla="*/ 202407 w 1557338"/>
                <a:gd name="connsiteY87" fmla="*/ 814387 h 1109662"/>
                <a:gd name="connsiteX88" fmla="*/ 261938 w 1557338"/>
                <a:gd name="connsiteY88" fmla="*/ 816769 h 1109662"/>
                <a:gd name="connsiteX89" fmla="*/ 326232 w 1557338"/>
                <a:gd name="connsiteY89" fmla="*/ 819150 h 1109662"/>
                <a:gd name="connsiteX90" fmla="*/ 357188 w 1557338"/>
                <a:gd name="connsiteY90" fmla="*/ 821531 h 1109662"/>
                <a:gd name="connsiteX91" fmla="*/ 397669 w 1557338"/>
                <a:gd name="connsiteY91" fmla="*/ 835819 h 1109662"/>
                <a:gd name="connsiteX92" fmla="*/ 447675 w 1557338"/>
                <a:gd name="connsiteY92" fmla="*/ 852487 h 1109662"/>
                <a:gd name="connsiteX93" fmla="*/ 500063 w 1557338"/>
                <a:gd name="connsiteY93" fmla="*/ 862012 h 1109662"/>
                <a:gd name="connsiteX94" fmla="*/ 566738 w 1557338"/>
                <a:gd name="connsiteY94" fmla="*/ 969169 h 1109662"/>
                <a:gd name="connsiteX95" fmla="*/ 626269 w 1557338"/>
                <a:gd name="connsiteY95" fmla="*/ 952500 h 1109662"/>
                <a:gd name="connsiteX96" fmla="*/ 664369 w 1557338"/>
                <a:gd name="connsiteY96" fmla="*/ 938212 h 1109662"/>
                <a:gd name="connsiteX97" fmla="*/ 709613 w 1557338"/>
                <a:gd name="connsiteY97" fmla="*/ 992981 h 1109662"/>
                <a:gd name="connsiteX98" fmla="*/ 778669 w 1557338"/>
                <a:gd name="connsiteY98" fmla="*/ 973931 h 1109662"/>
                <a:gd name="connsiteX99" fmla="*/ 835819 w 1557338"/>
                <a:gd name="connsiteY99" fmla="*/ 966787 h 1109662"/>
                <a:gd name="connsiteX100" fmla="*/ 859632 w 1557338"/>
                <a:gd name="connsiteY100" fmla="*/ 942975 h 1109662"/>
                <a:gd name="connsiteX101" fmla="*/ 873919 w 1557338"/>
                <a:gd name="connsiteY101" fmla="*/ 938212 h 1109662"/>
                <a:gd name="connsiteX102" fmla="*/ 895350 w 1557338"/>
                <a:gd name="connsiteY102" fmla="*/ 947737 h 1109662"/>
                <a:gd name="connsiteX103" fmla="*/ 878682 w 1557338"/>
                <a:gd name="connsiteY103" fmla="*/ 978694 h 1109662"/>
                <a:gd name="connsiteX104" fmla="*/ 878682 w 1557338"/>
                <a:gd name="connsiteY104" fmla="*/ 1002506 h 1109662"/>
                <a:gd name="connsiteX105" fmla="*/ 883444 w 1557338"/>
                <a:gd name="connsiteY105" fmla="*/ 1021556 h 1109662"/>
                <a:gd name="connsiteX106" fmla="*/ 897732 w 1557338"/>
                <a:gd name="connsiteY106" fmla="*/ 1047750 h 1109662"/>
                <a:gd name="connsiteX107" fmla="*/ 897732 w 1557338"/>
                <a:gd name="connsiteY107" fmla="*/ 1047750 h 1109662"/>
                <a:gd name="connsiteX108" fmla="*/ 907257 w 1557338"/>
                <a:gd name="connsiteY108" fmla="*/ 1076325 h 1109662"/>
                <a:gd name="connsiteX109" fmla="*/ 881063 w 1557338"/>
                <a:gd name="connsiteY109" fmla="*/ 1090612 h 1109662"/>
                <a:gd name="connsiteX110" fmla="*/ 926307 w 1557338"/>
                <a:gd name="connsiteY110" fmla="*/ 1109662 h 1109662"/>
                <a:gd name="connsiteX111" fmla="*/ 957263 w 1557338"/>
                <a:gd name="connsiteY111" fmla="*/ 1054894 h 1109662"/>
                <a:gd name="connsiteX112" fmla="*/ 981075 w 1557338"/>
                <a:gd name="connsiteY112" fmla="*/ 1035844 h 1109662"/>
                <a:gd name="connsiteX113" fmla="*/ 992982 w 1557338"/>
                <a:gd name="connsiteY113" fmla="*/ 1026319 h 1109662"/>
                <a:gd name="connsiteX114" fmla="*/ 1023938 w 1557338"/>
                <a:gd name="connsiteY114" fmla="*/ 1040606 h 1109662"/>
                <a:gd name="connsiteX115" fmla="*/ 1064419 w 1557338"/>
                <a:gd name="connsiteY115" fmla="*/ 1000125 h 1109662"/>
                <a:gd name="connsiteX116" fmla="*/ 1078707 w 1557338"/>
                <a:gd name="connsiteY116" fmla="*/ 1016794 h 1109662"/>
                <a:gd name="connsiteX117" fmla="*/ 1119188 w 1557338"/>
                <a:gd name="connsiteY117" fmla="*/ 995362 h 1109662"/>
                <a:gd name="connsiteX118" fmla="*/ 1152525 w 1557338"/>
                <a:gd name="connsiteY118" fmla="*/ 997744 h 1109662"/>
                <a:gd name="connsiteX119" fmla="*/ 1173957 w 1557338"/>
                <a:gd name="connsiteY119" fmla="*/ 964406 h 1109662"/>
                <a:gd name="connsiteX120" fmla="*/ 1195388 w 1557338"/>
                <a:gd name="connsiteY120" fmla="*/ 950119 h 1109662"/>
                <a:gd name="connsiteX121" fmla="*/ 1212057 w 1557338"/>
                <a:gd name="connsiteY121" fmla="*/ 912019 h 1109662"/>
                <a:gd name="connsiteX122" fmla="*/ 1243013 w 1557338"/>
                <a:gd name="connsiteY122" fmla="*/ 935831 h 1109662"/>
                <a:gd name="connsiteX123" fmla="*/ 1269207 w 1557338"/>
                <a:gd name="connsiteY123" fmla="*/ 923925 h 1109662"/>
                <a:gd name="connsiteX124" fmla="*/ 1304925 w 1557338"/>
                <a:gd name="connsiteY124" fmla="*/ 940594 h 1109662"/>
                <a:gd name="connsiteX125" fmla="*/ 1323975 w 1557338"/>
                <a:gd name="connsiteY125" fmla="*/ 907256 h 1109662"/>
                <a:gd name="connsiteX126" fmla="*/ 1364457 w 1557338"/>
                <a:gd name="connsiteY126" fmla="*/ 926306 h 1109662"/>
                <a:gd name="connsiteX127" fmla="*/ 1376363 w 1557338"/>
                <a:gd name="connsiteY127" fmla="*/ 935831 h 1109662"/>
                <a:gd name="connsiteX128" fmla="*/ 1450182 w 1557338"/>
                <a:gd name="connsiteY128" fmla="*/ 881063 h 110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1557338" h="1109662">
                  <a:moveTo>
                    <a:pt x="1450182" y="881063"/>
                  </a:moveTo>
                  <a:cubicBezTo>
                    <a:pt x="1479551" y="884238"/>
                    <a:pt x="1470819" y="854075"/>
                    <a:pt x="1481138" y="840581"/>
                  </a:cubicBezTo>
                  <a:lnTo>
                    <a:pt x="1466850" y="819150"/>
                  </a:lnTo>
                  <a:lnTo>
                    <a:pt x="1485900" y="804862"/>
                  </a:lnTo>
                  <a:lnTo>
                    <a:pt x="1502569" y="754856"/>
                  </a:lnTo>
                  <a:lnTo>
                    <a:pt x="1521619" y="752475"/>
                  </a:lnTo>
                  <a:lnTo>
                    <a:pt x="1535907" y="731044"/>
                  </a:lnTo>
                  <a:lnTo>
                    <a:pt x="1557338" y="719137"/>
                  </a:lnTo>
                  <a:cubicBezTo>
                    <a:pt x="1556544" y="700087"/>
                    <a:pt x="1555751" y="681037"/>
                    <a:pt x="1554957" y="661987"/>
                  </a:cubicBezTo>
                  <a:lnTo>
                    <a:pt x="1535907" y="647700"/>
                  </a:lnTo>
                  <a:lnTo>
                    <a:pt x="1493044" y="664369"/>
                  </a:lnTo>
                  <a:lnTo>
                    <a:pt x="1476375" y="638175"/>
                  </a:lnTo>
                  <a:lnTo>
                    <a:pt x="1445419" y="628650"/>
                  </a:lnTo>
                  <a:lnTo>
                    <a:pt x="1421607" y="623887"/>
                  </a:lnTo>
                  <a:lnTo>
                    <a:pt x="1400175" y="597694"/>
                  </a:lnTo>
                  <a:cubicBezTo>
                    <a:pt x="1399381" y="576263"/>
                    <a:pt x="1398588" y="554831"/>
                    <a:pt x="1397794" y="533400"/>
                  </a:cubicBezTo>
                  <a:lnTo>
                    <a:pt x="1433513" y="466725"/>
                  </a:lnTo>
                  <a:lnTo>
                    <a:pt x="1450182" y="454819"/>
                  </a:lnTo>
                  <a:lnTo>
                    <a:pt x="1497807" y="433387"/>
                  </a:lnTo>
                  <a:lnTo>
                    <a:pt x="1469232" y="383381"/>
                  </a:lnTo>
                  <a:lnTo>
                    <a:pt x="1445419" y="381000"/>
                  </a:lnTo>
                  <a:lnTo>
                    <a:pt x="1390650" y="385762"/>
                  </a:lnTo>
                  <a:lnTo>
                    <a:pt x="1373982" y="350044"/>
                  </a:lnTo>
                  <a:lnTo>
                    <a:pt x="1369219" y="300037"/>
                  </a:lnTo>
                  <a:lnTo>
                    <a:pt x="1326357" y="290512"/>
                  </a:lnTo>
                  <a:lnTo>
                    <a:pt x="1293019" y="290512"/>
                  </a:lnTo>
                  <a:lnTo>
                    <a:pt x="1302544" y="245269"/>
                  </a:lnTo>
                  <a:lnTo>
                    <a:pt x="1254919" y="245269"/>
                  </a:lnTo>
                  <a:lnTo>
                    <a:pt x="1233488" y="238125"/>
                  </a:lnTo>
                  <a:lnTo>
                    <a:pt x="1157288" y="245269"/>
                  </a:lnTo>
                  <a:lnTo>
                    <a:pt x="1114425" y="250031"/>
                  </a:lnTo>
                  <a:lnTo>
                    <a:pt x="1047750" y="240506"/>
                  </a:lnTo>
                  <a:lnTo>
                    <a:pt x="1031082" y="228600"/>
                  </a:lnTo>
                  <a:lnTo>
                    <a:pt x="1038225" y="192881"/>
                  </a:lnTo>
                  <a:lnTo>
                    <a:pt x="1052513" y="157162"/>
                  </a:lnTo>
                  <a:lnTo>
                    <a:pt x="1054894" y="142875"/>
                  </a:lnTo>
                  <a:lnTo>
                    <a:pt x="1000125" y="35719"/>
                  </a:lnTo>
                  <a:lnTo>
                    <a:pt x="950119" y="40481"/>
                  </a:lnTo>
                  <a:lnTo>
                    <a:pt x="933450" y="0"/>
                  </a:lnTo>
                  <a:lnTo>
                    <a:pt x="883444" y="0"/>
                  </a:lnTo>
                  <a:lnTo>
                    <a:pt x="833438" y="38100"/>
                  </a:lnTo>
                  <a:lnTo>
                    <a:pt x="797719" y="71437"/>
                  </a:lnTo>
                  <a:lnTo>
                    <a:pt x="776288" y="114300"/>
                  </a:lnTo>
                  <a:lnTo>
                    <a:pt x="733425" y="80962"/>
                  </a:lnTo>
                  <a:lnTo>
                    <a:pt x="671513" y="85725"/>
                  </a:lnTo>
                  <a:lnTo>
                    <a:pt x="650082" y="61912"/>
                  </a:lnTo>
                  <a:lnTo>
                    <a:pt x="621507" y="50006"/>
                  </a:lnTo>
                  <a:lnTo>
                    <a:pt x="583407" y="69056"/>
                  </a:lnTo>
                  <a:lnTo>
                    <a:pt x="557213" y="76200"/>
                  </a:lnTo>
                  <a:lnTo>
                    <a:pt x="507207" y="76200"/>
                  </a:lnTo>
                  <a:lnTo>
                    <a:pt x="473869" y="85725"/>
                  </a:lnTo>
                  <a:lnTo>
                    <a:pt x="469107" y="50006"/>
                  </a:lnTo>
                  <a:lnTo>
                    <a:pt x="438150" y="50006"/>
                  </a:lnTo>
                  <a:lnTo>
                    <a:pt x="395288" y="54769"/>
                  </a:lnTo>
                  <a:lnTo>
                    <a:pt x="359569" y="50006"/>
                  </a:lnTo>
                  <a:lnTo>
                    <a:pt x="338138" y="50006"/>
                  </a:lnTo>
                  <a:lnTo>
                    <a:pt x="321469" y="59531"/>
                  </a:lnTo>
                  <a:cubicBezTo>
                    <a:pt x="312738" y="57944"/>
                    <a:pt x="308769" y="49212"/>
                    <a:pt x="300038" y="47625"/>
                  </a:cubicBezTo>
                  <a:lnTo>
                    <a:pt x="266700" y="42862"/>
                  </a:lnTo>
                  <a:lnTo>
                    <a:pt x="230982" y="40481"/>
                  </a:lnTo>
                  <a:lnTo>
                    <a:pt x="202407" y="88106"/>
                  </a:lnTo>
                  <a:lnTo>
                    <a:pt x="209550" y="104775"/>
                  </a:lnTo>
                  <a:lnTo>
                    <a:pt x="180975" y="135731"/>
                  </a:lnTo>
                  <a:lnTo>
                    <a:pt x="200025" y="173831"/>
                  </a:lnTo>
                  <a:lnTo>
                    <a:pt x="176213" y="202406"/>
                  </a:lnTo>
                  <a:lnTo>
                    <a:pt x="185738" y="226219"/>
                  </a:lnTo>
                  <a:lnTo>
                    <a:pt x="173832" y="273844"/>
                  </a:lnTo>
                  <a:lnTo>
                    <a:pt x="171450" y="319087"/>
                  </a:lnTo>
                  <a:lnTo>
                    <a:pt x="121444" y="323850"/>
                  </a:lnTo>
                  <a:lnTo>
                    <a:pt x="95250" y="350044"/>
                  </a:lnTo>
                  <a:lnTo>
                    <a:pt x="76200" y="385762"/>
                  </a:lnTo>
                  <a:lnTo>
                    <a:pt x="61913" y="404812"/>
                  </a:lnTo>
                  <a:lnTo>
                    <a:pt x="66675" y="435769"/>
                  </a:lnTo>
                  <a:lnTo>
                    <a:pt x="54769" y="464344"/>
                  </a:lnTo>
                  <a:lnTo>
                    <a:pt x="16669" y="500062"/>
                  </a:lnTo>
                  <a:lnTo>
                    <a:pt x="0" y="521494"/>
                  </a:lnTo>
                  <a:lnTo>
                    <a:pt x="40482" y="550069"/>
                  </a:lnTo>
                  <a:lnTo>
                    <a:pt x="0" y="569119"/>
                  </a:lnTo>
                  <a:lnTo>
                    <a:pt x="7144" y="592931"/>
                  </a:lnTo>
                  <a:lnTo>
                    <a:pt x="9525" y="619125"/>
                  </a:lnTo>
                  <a:lnTo>
                    <a:pt x="52388" y="659606"/>
                  </a:lnTo>
                  <a:cubicBezTo>
                    <a:pt x="53182" y="680244"/>
                    <a:pt x="53975" y="700881"/>
                    <a:pt x="54769" y="721519"/>
                  </a:cubicBezTo>
                  <a:lnTo>
                    <a:pt x="85725" y="738187"/>
                  </a:lnTo>
                  <a:lnTo>
                    <a:pt x="78582" y="754856"/>
                  </a:lnTo>
                  <a:lnTo>
                    <a:pt x="100013" y="773907"/>
                  </a:lnTo>
                  <a:lnTo>
                    <a:pt x="109538" y="802481"/>
                  </a:lnTo>
                  <a:lnTo>
                    <a:pt x="166688" y="802481"/>
                  </a:lnTo>
                  <a:lnTo>
                    <a:pt x="202407" y="814387"/>
                  </a:lnTo>
                  <a:lnTo>
                    <a:pt x="261938" y="816769"/>
                  </a:lnTo>
                  <a:lnTo>
                    <a:pt x="326232" y="819150"/>
                  </a:lnTo>
                  <a:lnTo>
                    <a:pt x="357188" y="821531"/>
                  </a:lnTo>
                  <a:lnTo>
                    <a:pt x="397669" y="835819"/>
                  </a:lnTo>
                  <a:lnTo>
                    <a:pt x="447675" y="852487"/>
                  </a:lnTo>
                  <a:lnTo>
                    <a:pt x="500063" y="862012"/>
                  </a:lnTo>
                  <a:lnTo>
                    <a:pt x="566738" y="969169"/>
                  </a:lnTo>
                  <a:lnTo>
                    <a:pt x="626269" y="952500"/>
                  </a:lnTo>
                  <a:lnTo>
                    <a:pt x="664369" y="938212"/>
                  </a:lnTo>
                  <a:lnTo>
                    <a:pt x="709613" y="992981"/>
                  </a:lnTo>
                  <a:lnTo>
                    <a:pt x="778669" y="973931"/>
                  </a:lnTo>
                  <a:lnTo>
                    <a:pt x="835819" y="966787"/>
                  </a:lnTo>
                  <a:lnTo>
                    <a:pt x="859632" y="942975"/>
                  </a:lnTo>
                  <a:lnTo>
                    <a:pt x="873919" y="938212"/>
                  </a:lnTo>
                  <a:lnTo>
                    <a:pt x="895350" y="947737"/>
                  </a:lnTo>
                  <a:lnTo>
                    <a:pt x="878682" y="978694"/>
                  </a:lnTo>
                  <a:lnTo>
                    <a:pt x="878682" y="1002506"/>
                  </a:lnTo>
                  <a:lnTo>
                    <a:pt x="883444" y="1021556"/>
                  </a:lnTo>
                  <a:lnTo>
                    <a:pt x="897732" y="1047750"/>
                  </a:lnTo>
                  <a:lnTo>
                    <a:pt x="897732" y="1047750"/>
                  </a:lnTo>
                  <a:lnTo>
                    <a:pt x="907257" y="1076325"/>
                  </a:lnTo>
                  <a:lnTo>
                    <a:pt x="881063" y="1090612"/>
                  </a:lnTo>
                  <a:lnTo>
                    <a:pt x="926307" y="1109662"/>
                  </a:lnTo>
                  <a:lnTo>
                    <a:pt x="957263" y="1054894"/>
                  </a:lnTo>
                  <a:lnTo>
                    <a:pt x="981075" y="1035844"/>
                  </a:lnTo>
                  <a:lnTo>
                    <a:pt x="992982" y="1026319"/>
                  </a:lnTo>
                  <a:lnTo>
                    <a:pt x="1023938" y="1040606"/>
                  </a:lnTo>
                  <a:lnTo>
                    <a:pt x="1064419" y="1000125"/>
                  </a:lnTo>
                  <a:lnTo>
                    <a:pt x="1078707" y="1016794"/>
                  </a:lnTo>
                  <a:lnTo>
                    <a:pt x="1119188" y="995362"/>
                  </a:lnTo>
                  <a:lnTo>
                    <a:pt x="1152525" y="997744"/>
                  </a:lnTo>
                  <a:lnTo>
                    <a:pt x="1173957" y="964406"/>
                  </a:lnTo>
                  <a:lnTo>
                    <a:pt x="1195388" y="950119"/>
                  </a:lnTo>
                  <a:lnTo>
                    <a:pt x="1212057" y="912019"/>
                  </a:lnTo>
                  <a:lnTo>
                    <a:pt x="1243013" y="935831"/>
                  </a:lnTo>
                  <a:lnTo>
                    <a:pt x="1269207" y="923925"/>
                  </a:lnTo>
                  <a:lnTo>
                    <a:pt x="1304925" y="940594"/>
                  </a:lnTo>
                  <a:lnTo>
                    <a:pt x="1323975" y="907256"/>
                  </a:lnTo>
                  <a:lnTo>
                    <a:pt x="1364457" y="926306"/>
                  </a:lnTo>
                  <a:lnTo>
                    <a:pt x="1376363" y="935831"/>
                  </a:lnTo>
                  <a:lnTo>
                    <a:pt x="1450182" y="881063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700">
                <a:latin typeface="Arial Narrow" pitchFamily="34" charset="0"/>
              </a:endParaRPr>
            </a:p>
          </p:txBody>
        </p:sp>
        <p:sp>
          <p:nvSpPr>
            <p:cNvPr id="74" name="Новосибирская обл."/>
            <p:cNvSpPr/>
            <p:nvPr/>
          </p:nvSpPr>
          <p:spPr>
            <a:xfrm>
              <a:off x="7918450" y="8310563"/>
              <a:ext cx="1101725" cy="741362"/>
            </a:xfrm>
            <a:custGeom>
              <a:avLst/>
              <a:gdLst>
                <a:gd name="connsiteX0" fmla="*/ 157163 w 1097756"/>
                <a:gd name="connsiteY0" fmla="*/ 604838 h 740569"/>
                <a:gd name="connsiteX1" fmla="*/ 309563 w 1097756"/>
                <a:gd name="connsiteY1" fmla="*/ 740569 h 740569"/>
                <a:gd name="connsiteX2" fmla="*/ 311944 w 1097756"/>
                <a:gd name="connsiteY2" fmla="*/ 692944 h 740569"/>
                <a:gd name="connsiteX3" fmla="*/ 340519 w 1097756"/>
                <a:gd name="connsiteY3" fmla="*/ 685800 h 740569"/>
                <a:gd name="connsiteX4" fmla="*/ 345281 w 1097756"/>
                <a:gd name="connsiteY4" fmla="*/ 716756 h 740569"/>
                <a:gd name="connsiteX5" fmla="*/ 383381 w 1097756"/>
                <a:gd name="connsiteY5" fmla="*/ 704850 h 740569"/>
                <a:gd name="connsiteX6" fmla="*/ 390525 w 1097756"/>
                <a:gd name="connsiteY6" fmla="*/ 676275 h 740569"/>
                <a:gd name="connsiteX7" fmla="*/ 442913 w 1097756"/>
                <a:gd name="connsiteY7" fmla="*/ 676275 h 740569"/>
                <a:gd name="connsiteX8" fmla="*/ 490538 w 1097756"/>
                <a:gd name="connsiteY8" fmla="*/ 669131 h 740569"/>
                <a:gd name="connsiteX9" fmla="*/ 528638 w 1097756"/>
                <a:gd name="connsiteY9" fmla="*/ 631031 h 740569"/>
                <a:gd name="connsiteX10" fmla="*/ 542925 w 1097756"/>
                <a:gd name="connsiteY10" fmla="*/ 607219 h 740569"/>
                <a:gd name="connsiteX11" fmla="*/ 585788 w 1097756"/>
                <a:gd name="connsiteY11" fmla="*/ 607219 h 740569"/>
                <a:gd name="connsiteX12" fmla="*/ 611981 w 1097756"/>
                <a:gd name="connsiteY12" fmla="*/ 588169 h 740569"/>
                <a:gd name="connsiteX13" fmla="*/ 626269 w 1097756"/>
                <a:gd name="connsiteY13" fmla="*/ 569119 h 740569"/>
                <a:gd name="connsiteX14" fmla="*/ 631031 w 1097756"/>
                <a:gd name="connsiteY14" fmla="*/ 547688 h 740569"/>
                <a:gd name="connsiteX15" fmla="*/ 645319 w 1097756"/>
                <a:gd name="connsiteY15" fmla="*/ 566738 h 740569"/>
                <a:gd name="connsiteX16" fmla="*/ 650081 w 1097756"/>
                <a:gd name="connsiteY16" fmla="*/ 597694 h 740569"/>
                <a:gd name="connsiteX17" fmla="*/ 671513 w 1097756"/>
                <a:gd name="connsiteY17" fmla="*/ 602456 h 740569"/>
                <a:gd name="connsiteX18" fmla="*/ 697706 w 1097756"/>
                <a:gd name="connsiteY18" fmla="*/ 609600 h 740569"/>
                <a:gd name="connsiteX19" fmla="*/ 716756 w 1097756"/>
                <a:gd name="connsiteY19" fmla="*/ 626269 h 740569"/>
                <a:gd name="connsiteX20" fmla="*/ 731044 w 1097756"/>
                <a:gd name="connsiteY20" fmla="*/ 633413 h 740569"/>
                <a:gd name="connsiteX21" fmla="*/ 728663 w 1097756"/>
                <a:gd name="connsiteY21" fmla="*/ 654844 h 740569"/>
                <a:gd name="connsiteX22" fmla="*/ 735806 w 1097756"/>
                <a:gd name="connsiteY22" fmla="*/ 678656 h 740569"/>
                <a:gd name="connsiteX23" fmla="*/ 759619 w 1097756"/>
                <a:gd name="connsiteY23" fmla="*/ 681038 h 740569"/>
                <a:gd name="connsiteX24" fmla="*/ 788194 w 1097756"/>
                <a:gd name="connsiteY24" fmla="*/ 704850 h 740569"/>
                <a:gd name="connsiteX25" fmla="*/ 812006 w 1097756"/>
                <a:gd name="connsiteY25" fmla="*/ 709613 h 740569"/>
                <a:gd name="connsiteX26" fmla="*/ 838200 w 1097756"/>
                <a:gd name="connsiteY26" fmla="*/ 666750 h 740569"/>
                <a:gd name="connsiteX27" fmla="*/ 871538 w 1097756"/>
                <a:gd name="connsiteY27" fmla="*/ 623888 h 740569"/>
                <a:gd name="connsiteX28" fmla="*/ 890588 w 1097756"/>
                <a:gd name="connsiteY28" fmla="*/ 602456 h 740569"/>
                <a:gd name="connsiteX29" fmla="*/ 902494 w 1097756"/>
                <a:gd name="connsiteY29" fmla="*/ 621506 h 740569"/>
                <a:gd name="connsiteX30" fmla="*/ 931069 w 1097756"/>
                <a:gd name="connsiteY30" fmla="*/ 600075 h 740569"/>
                <a:gd name="connsiteX31" fmla="*/ 957263 w 1097756"/>
                <a:gd name="connsiteY31" fmla="*/ 597694 h 740569"/>
                <a:gd name="connsiteX32" fmla="*/ 990600 w 1097756"/>
                <a:gd name="connsiteY32" fmla="*/ 597694 h 740569"/>
                <a:gd name="connsiteX33" fmla="*/ 1016794 w 1097756"/>
                <a:gd name="connsiteY33" fmla="*/ 590550 h 740569"/>
                <a:gd name="connsiteX34" fmla="*/ 1057275 w 1097756"/>
                <a:gd name="connsiteY34" fmla="*/ 566738 h 740569"/>
                <a:gd name="connsiteX35" fmla="*/ 1097756 w 1097756"/>
                <a:gd name="connsiteY35" fmla="*/ 538163 h 740569"/>
                <a:gd name="connsiteX36" fmla="*/ 1078706 w 1097756"/>
                <a:gd name="connsiteY36" fmla="*/ 502444 h 740569"/>
                <a:gd name="connsiteX37" fmla="*/ 1088231 w 1097756"/>
                <a:gd name="connsiteY37" fmla="*/ 461963 h 740569"/>
                <a:gd name="connsiteX38" fmla="*/ 1064419 w 1097756"/>
                <a:gd name="connsiteY38" fmla="*/ 431006 h 740569"/>
                <a:gd name="connsiteX39" fmla="*/ 1073944 w 1097756"/>
                <a:gd name="connsiteY39" fmla="*/ 400050 h 740569"/>
                <a:gd name="connsiteX40" fmla="*/ 1059656 w 1097756"/>
                <a:gd name="connsiteY40" fmla="*/ 369094 h 740569"/>
                <a:gd name="connsiteX41" fmla="*/ 1035844 w 1097756"/>
                <a:gd name="connsiteY41" fmla="*/ 354806 h 740569"/>
                <a:gd name="connsiteX42" fmla="*/ 1054894 w 1097756"/>
                <a:gd name="connsiteY42" fmla="*/ 323850 h 740569"/>
                <a:gd name="connsiteX43" fmla="*/ 1040606 w 1097756"/>
                <a:gd name="connsiteY43" fmla="*/ 290513 h 740569"/>
                <a:gd name="connsiteX44" fmla="*/ 1021556 w 1097756"/>
                <a:gd name="connsiteY44" fmla="*/ 261938 h 740569"/>
                <a:gd name="connsiteX45" fmla="*/ 1019175 w 1097756"/>
                <a:gd name="connsiteY45" fmla="*/ 235744 h 740569"/>
                <a:gd name="connsiteX46" fmla="*/ 985838 w 1097756"/>
                <a:gd name="connsiteY46" fmla="*/ 233363 h 740569"/>
                <a:gd name="connsiteX47" fmla="*/ 971550 w 1097756"/>
                <a:gd name="connsiteY47" fmla="*/ 245269 h 740569"/>
                <a:gd name="connsiteX48" fmla="*/ 942975 w 1097756"/>
                <a:gd name="connsiteY48" fmla="*/ 269081 h 740569"/>
                <a:gd name="connsiteX49" fmla="*/ 928688 w 1097756"/>
                <a:gd name="connsiteY49" fmla="*/ 314325 h 740569"/>
                <a:gd name="connsiteX50" fmla="*/ 888206 w 1097756"/>
                <a:gd name="connsiteY50" fmla="*/ 288131 h 740569"/>
                <a:gd name="connsiteX51" fmla="*/ 909638 w 1097756"/>
                <a:gd name="connsiteY51" fmla="*/ 276225 h 740569"/>
                <a:gd name="connsiteX52" fmla="*/ 878681 w 1097756"/>
                <a:gd name="connsiteY52" fmla="*/ 214313 h 740569"/>
                <a:gd name="connsiteX53" fmla="*/ 871538 w 1097756"/>
                <a:gd name="connsiteY53" fmla="*/ 183356 h 740569"/>
                <a:gd name="connsiteX54" fmla="*/ 892969 w 1097756"/>
                <a:gd name="connsiteY54" fmla="*/ 147638 h 740569"/>
                <a:gd name="connsiteX55" fmla="*/ 869156 w 1097756"/>
                <a:gd name="connsiteY55" fmla="*/ 130969 h 740569"/>
                <a:gd name="connsiteX56" fmla="*/ 835819 w 1097756"/>
                <a:gd name="connsiteY56" fmla="*/ 157163 h 740569"/>
                <a:gd name="connsiteX57" fmla="*/ 814388 w 1097756"/>
                <a:gd name="connsiteY57" fmla="*/ 164306 h 740569"/>
                <a:gd name="connsiteX58" fmla="*/ 740569 w 1097756"/>
                <a:gd name="connsiteY58" fmla="*/ 178594 h 740569"/>
                <a:gd name="connsiteX59" fmla="*/ 711994 w 1097756"/>
                <a:gd name="connsiteY59" fmla="*/ 185738 h 740569"/>
                <a:gd name="connsiteX60" fmla="*/ 700088 w 1097756"/>
                <a:gd name="connsiteY60" fmla="*/ 188119 h 740569"/>
                <a:gd name="connsiteX61" fmla="*/ 659606 w 1097756"/>
                <a:gd name="connsiteY61" fmla="*/ 130969 h 740569"/>
                <a:gd name="connsiteX62" fmla="*/ 566738 w 1097756"/>
                <a:gd name="connsiteY62" fmla="*/ 166688 h 740569"/>
                <a:gd name="connsiteX63" fmla="*/ 497681 w 1097756"/>
                <a:gd name="connsiteY63" fmla="*/ 61913 h 740569"/>
                <a:gd name="connsiteX64" fmla="*/ 454819 w 1097756"/>
                <a:gd name="connsiteY64" fmla="*/ 50006 h 740569"/>
                <a:gd name="connsiteX65" fmla="*/ 354806 w 1097756"/>
                <a:gd name="connsiteY65" fmla="*/ 16669 h 740569"/>
                <a:gd name="connsiteX66" fmla="*/ 288131 w 1097756"/>
                <a:gd name="connsiteY66" fmla="*/ 14288 h 740569"/>
                <a:gd name="connsiteX67" fmla="*/ 204788 w 1097756"/>
                <a:gd name="connsiteY67" fmla="*/ 14288 h 740569"/>
                <a:gd name="connsiteX68" fmla="*/ 145256 w 1097756"/>
                <a:gd name="connsiteY68" fmla="*/ 0 h 740569"/>
                <a:gd name="connsiteX69" fmla="*/ 104775 w 1097756"/>
                <a:gd name="connsiteY69" fmla="*/ 2381 h 740569"/>
                <a:gd name="connsiteX70" fmla="*/ 126206 w 1097756"/>
                <a:gd name="connsiteY70" fmla="*/ 54769 h 740569"/>
                <a:gd name="connsiteX71" fmla="*/ 130969 w 1097756"/>
                <a:gd name="connsiteY71" fmla="*/ 102394 h 740569"/>
                <a:gd name="connsiteX72" fmla="*/ 102394 w 1097756"/>
                <a:gd name="connsiteY72" fmla="*/ 133350 h 740569"/>
                <a:gd name="connsiteX73" fmla="*/ 80963 w 1097756"/>
                <a:gd name="connsiteY73" fmla="*/ 152400 h 740569"/>
                <a:gd name="connsiteX74" fmla="*/ 100013 w 1097756"/>
                <a:gd name="connsiteY74" fmla="*/ 157163 h 740569"/>
                <a:gd name="connsiteX75" fmla="*/ 107156 w 1097756"/>
                <a:gd name="connsiteY75" fmla="*/ 185738 h 740569"/>
                <a:gd name="connsiteX76" fmla="*/ 128588 w 1097756"/>
                <a:gd name="connsiteY76" fmla="*/ 204788 h 740569"/>
                <a:gd name="connsiteX77" fmla="*/ 128588 w 1097756"/>
                <a:gd name="connsiteY77" fmla="*/ 204788 h 740569"/>
                <a:gd name="connsiteX78" fmla="*/ 85725 w 1097756"/>
                <a:gd name="connsiteY78" fmla="*/ 211931 h 740569"/>
                <a:gd name="connsiteX79" fmla="*/ 52388 w 1097756"/>
                <a:gd name="connsiteY79" fmla="*/ 245269 h 740569"/>
                <a:gd name="connsiteX80" fmla="*/ 40481 w 1097756"/>
                <a:gd name="connsiteY80" fmla="*/ 283369 h 740569"/>
                <a:gd name="connsiteX81" fmla="*/ 14288 w 1097756"/>
                <a:gd name="connsiteY81" fmla="*/ 300038 h 740569"/>
                <a:gd name="connsiteX82" fmla="*/ 23813 w 1097756"/>
                <a:gd name="connsiteY82" fmla="*/ 323850 h 740569"/>
                <a:gd name="connsiteX83" fmla="*/ 0 w 1097756"/>
                <a:gd name="connsiteY83" fmla="*/ 357188 h 740569"/>
                <a:gd name="connsiteX84" fmla="*/ 23813 w 1097756"/>
                <a:gd name="connsiteY84" fmla="*/ 397669 h 740569"/>
                <a:gd name="connsiteX85" fmla="*/ 26194 w 1097756"/>
                <a:gd name="connsiteY85" fmla="*/ 423863 h 740569"/>
                <a:gd name="connsiteX86" fmla="*/ 47625 w 1097756"/>
                <a:gd name="connsiteY86" fmla="*/ 466725 h 740569"/>
                <a:gd name="connsiteX87" fmla="*/ 88106 w 1097756"/>
                <a:gd name="connsiteY87" fmla="*/ 516731 h 740569"/>
                <a:gd name="connsiteX88" fmla="*/ 69056 w 1097756"/>
                <a:gd name="connsiteY88" fmla="*/ 533400 h 740569"/>
                <a:gd name="connsiteX89" fmla="*/ 66675 w 1097756"/>
                <a:gd name="connsiteY89" fmla="*/ 583406 h 740569"/>
                <a:gd name="connsiteX90" fmla="*/ 109538 w 1097756"/>
                <a:gd name="connsiteY90" fmla="*/ 564356 h 740569"/>
                <a:gd name="connsiteX91" fmla="*/ 140494 w 1097756"/>
                <a:gd name="connsiteY91" fmla="*/ 542925 h 740569"/>
                <a:gd name="connsiteX92" fmla="*/ 176213 w 1097756"/>
                <a:gd name="connsiteY92" fmla="*/ 552450 h 740569"/>
                <a:gd name="connsiteX93" fmla="*/ 207169 w 1097756"/>
                <a:gd name="connsiteY93" fmla="*/ 535781 h 740569"/>
                <a:gd name="connsiteX94" fmla="*/ 207169 w 1097756"/>
                <a:gd name="connsiteY94" fmla="*/ 557213 h 740569"/>
                <a:gd name="connsiteX95" fmla="*/ 157163 w 1097756"/>
                <a:gd name="connsiteY95" fmla="*/ 604838 h 740569"/>
                <a:gd name="connsiteX0" fmla="*/ 157163 w 1097756"/>
                <a:gd name="connsiteY0" fmla="*/ 604838 h 740569"/>
                <a:gd name="connsiteX1" fmla="*/ 309563 w 1097756"/>
                <a:gd name="connsiteY1" fmla="*/ 740569 h 740569"/>
                <a:gd name="connsiteX2" fmla="*/ 311944 w 1097756"/>
                <a:gd name="connsiteY2" fmla="*/ 692944 h 740569"/>
                <a:gd name="connsiteX3" fmla="*/ 340519 w 1097756"/>
                <a:gd name="connsiteY3" fmla="*/ 685800 h 740569"/>
                <a:gd name="connsiteX4" fmla="*/ 345281 w 1097756"/>
                <a:gd name="connsiteY4" fmla="*/ 716756 h 740569"/>
                <a:gd name="connsiteX5" fmla="*/ 383381 w 1097756"/>
                <a:gd name="connsiteY5" fmla="*/ 704850 h 740569"/>
                <a:gd name="connsiteX6" fmla="*/ 390525 w 1097756"/>
                <a:gd name="connsiteY6" fmla="*/ 676275 h 740569"/>
                <a:gd name="connsiteX7" fmla="*/ 442913 w 1097756"/>
                <a:gd name="connsiteY7" fmla="*/ 676275 h 740569"/>
                <a:gd name="connsiteX8" fmla="*/ 490538 w 1097756"/>
                <a:gd name="connsiteY8" fmla="*/ 669131 h 740569"/>
                <a:gd name="connsiteX9" fmla="*/ 528638 w 1097756"/>
                <a:gd name="connsiteY9" fmla="*/ 631031 h 740569"/>
                <a:gd name="connsiteX10" fmla="*/ 542925 w 1097756"/>
                <a:gd name="connsiteY10" fmla="*/ 607219 h 740569"/>
                <a:gd name="connsiteX11" fmla="*/ 585788 w 1097756"/>
                <a:gd name="connsiteY11" fmla="*/ 607219 h 740569"/>
                <a:gd name="connsiteX12" fmla="*/ 611981 w 1097756"/>
                <a:gd name="connsiteY12" fmla="*/ 588169 h 740569"/>
                <a:gd name="connsiteX13" fmla="*/ 626269 w 1097756"/>
                <a:gd name="connsiteY13" fmla="*/ 569119 h 740569"/>
                <a:gd name="connsiteX14" fmla="*/ 631031 w 1097756"/>
                <a:gd name="connsiteY14" fmla="*/ 547688 h 740569"/>
                <a:gd name="connsiteX15" fmla="*/ 645319 w 1097756"/>
                <a:gd name="connsiteY15" fmla="*/ 566738 h 740569"/>
                <a:gd name="connsiteX16" fmla="*/ 650081 w 1097756"/>
                <a:gd name="connsiteY16" fmla="*/ 597694 h 740569"/>
                <a:gd name="connsiteX17" fmla="*/ 671513 w 1097756"/>
                <a:gd name="connsiteY17" fmla="*/ 602456 h 740569"/>
                <a:gd name="connsiteX18" fmla="*/ 697706 w 1097756"/>
                <a:gd name="connsiteY18" fmla="*/ 609600 h 740569"/>
                <a:gd name="connsiteX19" fmla="*/ 716756 w 1097756"/>
                <a:gd name="connsiteY19" fmla="*/ 626269 h 740569"/>
                <a:gd name="connsiteX20" fmla="*/ 731044 w 1097756"/>
                <a:gd name="connsiteY20" fmla="*/ 633413 h 740569"/>
                <a:gd name="connsiteX21" fmla="*/ 728663 w 1097756"/>
                <a:gd name="connsiteY21" fmla="*/ 654844 h 740569"/>
                <a:gd name="connsiteX22" fmla="*/ 735806 w 1097756"/>
                <a:gd name="connsiteY22" fmla="*/ 678656 h 740569"/>
                <a:gd name="connsiteX23" fmla="*/ 759619 w 1097756"/>
                <a:gd name="connsiteY23" fmla="*/ 681038 h 740569"/>
                <a:gd name="connsiteX24" fmla="*/ 788194 w 1097756"/>
                <a:gd name="connsiteY24" fmla="*/ 704850 h 740569"/>
                <a:gd name="connsiteX25" fmla="*/ 812006 w 1097756"/>
                <a:gd name="connsiteY25" fmla="*/ 709613 h 740569"/>
                <a:gd name="connsiteX26" fmla="*/ 838200 w 1097756"/>
                <a:gd name="connsiteY26" fmla="*/ 666750 h 740569"/>
                <a:gd name="connsiteX27" fmla="*/ 871538 w 1097756"/>
                <a:gd name="connsiteY27" fmla="*/ 623888 h 740569"/>
                <a:gd name="connsiteX28" fmla="*/ 890588 w 1097756"/>
                <a:gd name="connsiteY28" fmla="*/ 602456 h 740569"/>
                <a:gd name="connsiteX29" fmla="*/ 902494 w 1097756"/>
                <a:gd name="connsiteY29" fmla="*/ 621506 h 740569"/>
                <a:gd name="connsiteX30" fmla="*/ 931069 w 1097756"/>
                <a:gd name="connsiteY30" fmla="*/ 600075 h 740569"/>
                <a:gd name="connsiteX31" fmla="*/ 957263 w 1097756"/>
                <a:gd name="connsiteY31" fmla="*/ 597694 h 740569"/>
                <a:gd name="connsiteX32" fmla="*/ 990600 w 1097756"/>
                <a:gd name="connsiteY32" fmla="*/ 597694 h 740569"/>
                <a:gd name="connsiteX33" fmla="*/ 1016794 w 1097756"/>
                <a:gd name="connsiteY33" fmla="*/ 590550 h 740569"/>
                <a:gd name="connsiteX34" fmla="*/ 1057275 w 1097756"/>
                <a:gd name="connsiteY34" fmla="*/ 566738 h 740569"/>
                <a:gd name="connsiteX35" fmla="*/ 1097756 w 1097756"/>
                <a:gd name="connsiteY35" fmla="*/ 538163 h 740569"/>
                <a:gd name="connsiteX36" fmla="*/ 1078706 w 1097756"/>
                <a:gd name="connsiteY36" fmla="*/ 502444 h 740569"/>
                <a:gd name="connsiteX37" fmla="*/ 1088231 w 1097756"/>
                <a:gd name="connsiteY37" fmla="*/ 461963 h 740569"/>
                <a:gd name="connsiteX38" fmla="*/ 1064419 w 1097756"/>
                <a:gd name="connsiteY38" fmla="*/ 431006 h 740569"/>
                <a:gd name="connsiteX39" fmla="*/ 1073944 w 1097756"/>
                <a:gd name="connsiteY39" fmla="*/ 400050 h 740569"/>
                <a:gd name="connsiteX40" fmla="*/ 1059656 w 1097756"/>
                <a:gd name="connsiteY40" fmla="*/ 369094 h 740569"/>
                <a:gd name="connsiteX41" fmla="*/ 1035844 w 1097756"/>
                <a:gd name="connsiteY41" fmla="*/ 354806 h 740569"/>
                <a:gd name="connsiteX42" fmla="*/ 1054894 w 1097756"/>
                <a:gd name="connsiteY42" fmla="*/ 323850 h 740569"/>
                <a:gd name="connsiteX43" fmla="*/ 1040606 w 1097756"/>
                <a:gd name="connsiteY43" fmla="*/ 290513 h 740569"/>
                <a:gd name="connsiteX44" fmla="*/ 1021556 w 1097756"/>
                <a:gd name="connsiteY44" fmla="*/ 261938 h 740569"/>
                <a:gd name="connsiteX45" fmla="*/ 1019175 w 1097756"/>
                <a:gd name="connsiteY45" fmla="*/ 235744 h 740569"/>
                <a:gd name="connsiteX46" fmla="*/ 985838 w 1097756"/>
                <a:gd name="connsiteY46" fmla="*/ 233363 h 740569"/>
                <a:gd name="connsiteX47" fmla="*/ 971550 w 1097756"/>
                <a:gd name="connsiteY47" fmla="*/ 245269 h 740569"/>
                <a:gd name="connsiteX48" fmla="*/ 942975 w 1097756"/>
                <a:gd name="connsiteY48" fmla="*/ 269081 h 740569"/>
                <a:gd name="connsiteX49" fmla="*/ 928688 w 1097756"/>
                <a:gd name="connsiteY49" fmla="*/ 314325 h 740569"/>
                <a:gd name="connsiteX50" fmla="*/ 888206 w 1097756"/>
                <a:gd name="connsiteY50" fmla="*/ 288131 h 740569"/>
                <a:gd name="connsiteX51" fmla="*/ 909638 w 1097756"/>
                <a:gd name="connsiteY51" fmla="*/ 276225 h 740569"/>
                <a:gd name="connsiteX52" fmla="*/ 878681 w 1097756"/>
                <a:gd name="connsiteY52" fmla="*/ 214313 h 740569"/>
                <a:gd name="connsiteX53" fmla="*/ 871538 w 1097756"/>
                <a:gd name="connsiteY53" fmla="*/ 183356 h 740569"/>
                <a:gd name="connsiteX54" fmla="*/ 892969 w 1097756"/>
                <a:gd name="connsiteY54" fmla="*/ 147638 h 740569"/>
                <a:gd name="connsiteX55" fmla="*/ 869156 w 1097756"/>
                <a:gd name="connsiteY55" fmla="*/ 130969 h 740569"/>
                <a:gd name="connsiteX56" fmla="*/ 835819 w 1097756"/>
                <a:gd name="connsiteY56" fmla="*/ 157163 h 740569"/>
                <a:gd name="connsiteX57" fmla="*/ 814388 w 1097756"/>
                <a:gd name="connsiteY57" fmla="*/ 164306 h 740569"/>
                <a:gd name="connsiteX58" fmla="*/ 740569 w 1097756"/>
                <a:gd name="connsiteY58" fmla="*/ 178594 h 740569"/>
                <a:gd name="connsiteX59" fmla="*/ 711994 w 1097756"/>
                <a:gd name="connsiteY59" fmla="*/ 185738 h 740569"/>
                <a:gd name="connsiteX60" fmla="*/ 700088 w 1097756"/>
                <a:gd name="connsiteY60" fmla="*/ 188119 h 740569"/>
                <a:gd name="connsiteX61" fmla="*/ 659606 w 1097756"/>
                <a:gd name="connsiteY61" fmla="*/ 130969 h 740569"/>
                <a:gd name="connsiteX62" fmla="*/ 566738 w 1097756"/>
                <a:gd name="connsiteY62" fmla="*/ 166688 h 740569"/>
                <a:gd name="connsiteX63" fmla="*/ 497681 w 1097756"/>
                <a:gd name="connsiteY63" fmla="*/ 61913 h 740569"/>
                <a:gd name="connsiteX64" fmla="*/ 454819 w 1097756"/>
                <a:gd name="connsiteY64" fmla="*/ 50006 h 740569"/>
                <a:gd name="connsiteX65" fmla="*/ 354806 w 1097756"/>
                <a:gd name="connsiteY65" fmla="*/ 16669 h 740569"/>
                <a:gd name="connsiteX66" fmla="*/ 288131 w 1097756"/>
                <a:gd name="connsiteY66" fmla="*/ 14288 h 740569"/>
                <a:gd name="connsiteX67" fmla="*/ 204788 w 1097756"/>
                <a:gd name="connsiteY67" fmla="*/ 14288 h 740569"/>
                <a:gd name="connsiteX68" fmla="*/ 145256 w 1097756"/>
                <a:gd name="connsiteY68" fmla="*/ 0 h 740569"/>
                <a:gd name="connsiteX69" fmla="*/ 104775 w 1097756"/>
                <a:gd name="connsiteY69" fmla="*/ 2381 h 740569"/>
                <a:gd name="connsiteX70" fmla="*/ 126206 w 1097756"/>
                <a:gd name="connsiteY70" fmla="*/ 54769 h 740569"/>
                <a:gd name="connsiteX71" fmla="*/ 130969 w 1097756"/>
                <a:gd name="connsiteY71" fmla="*/ 102394 h 740569"/>
                <a:gd name="connsiteX72" fmla="*/ 102394 w 1097756"/>
                <a:gd name="connsiteY72" fmla="*/ 133350 h 740569"/>
                <a:gd name="connsiteX73" fmla="*/ 80963 w 1097756"/>
                <a:gd name="connsiteY73" fmla="*/ 152400 h 740569"/>
                <a:gd name="connsiteX74" fmla="*/ 100013 w 1097756"/>
                <a:gd name="connsiteY74" fmla="*/ 157163 h 740569"/>
                <a:gd name="connsiteX75" fmla="*/ 107156 w 1097756"/>
                <a:gd name="connsiteY75" fmla="*/ 185738 h 740569"/>
                <a:gd name="connsiteX76" fmla="*/ 128588 w 1097756"/>
                <a:gd name="connsiteY76" fmla="*/ 204788 h 740569"/>
                <a:gd name="connsiteX77" fmla="*/ 128588 w 1097756"/>
                <a:gd name="connsiteY77" fmla="*/ 204788 h 740569"/>
                <a:gd name="connsiteX78" fmla="*/ 85725 w 1097756"/>
                <a:gd name="connsiteY78" fmla="*/ 211931 h 740569"/>
                <a:gd name="connsiteX79" fmla="*/ 52388 w 1097756"/>
                <a:gd name="connsiteY79" fmla="*/ 245269 h 740569"/>
                <a:gd name="connsiteX80" fmla="*/ 47625 w 1097756"/>
                <a:gd name="connsiteY80" fmla="*/ 295275 h 740569"/>
                <a:gd name="connsiteX81" fmla="*/ 14288 w 1097756"/>
                <a:gd name="connsiteY81" fmla="*/ 300038 h 740569"/>
                <a:gd name="connsiteX82" fmla="*/ 23813 w 1097756"/>
                <a:gd name="connsiteY82" fmla="*/ 323850 h 740569"/>
                <a:gd name="connsiteX83" fmla="*/ 0 w 1097756"/>
                <a:gd name="connsiteY83" fmla="*/ 357188 h 740569"/>
                <a:gd name="connsiteX84" fmla="*/ 23813 w 1097756"/>
                <a:gd name="connsiteY84" fmla="*/ 397669 h 740569"/>
                <a:gd name="connsiteX85" fmla="*/ 26194 w 1097756"/>
                <a:gd name="connsiteY85" fmla="*/ 423863 h 740569"/>
                <a:gd name="connsiteX86" fmla="*/ 47625 w 1097756"/>
                <a:gd name="connsiteY86" fmla="*/ 466725 h 740569"/>
                <a:gd name="connsiteX87" fmla="*/ 88106 w 1097756"/>
                <a:gd name="connsiteY87" fmla="*/ 516731 h 740569"/>
                <a:gd name="connsiteX88" fmla="*/ 69056 w 1097756"/>
                <a:gd name="connsiteY88" fmla="*/ 533400 h 740569"/>
                <a:gd name="connsiteX89" fmla="*/ 66675 w 1097756"/>
                <a:gd name="connsiteY89" fmla="*/ 583406 h 740569"/>
                <a:gd name="connsiteX90" fmla="*/ 109538 w 1097756"/>
                <a:gd name="connsiteY90" fmla="*/ 564356 h 740569"/>
                <a:gd name="connsiteX91" fmla="*/ 140494 w 1097756"/>
                <a:gd name="connsiteY91" fmla="*/ 542925 h 740569"/>
                <a:gd name="connsiteX92" fmla="*/ 176213 w 1097756"/>
                <a:gd name="connsiteY92" fmla="*/ 552450 h 740569"/>
                <a:gd name="connsiteX93" fmla="*/ 207169 w 1097756"/>
                <a:gd name="connsiteY93" fmla="*/ 535781 h 740569"/>
                <a:gd name="connsiteX94" fmla="*/ 207169 w 1097756"/>
                <a:gd name="connsiteY94" fmla="*/ 557213 h 740569"/>
                <a:gd name="connsiteX95" fmla="*/ 157163 w 1097756"/>
                <a:gd name="connsiteY95" fmla="*/ 604838 h 740569"/>
                <a:gd name="connsiteX0" fmla="*/ 157163 w 1097756"/>
                <a:gd name="connsiteY0" fmla="*/ 604838 h 740569"/>
                <a:gd name="connsiteX1" fmla="*/ 309563 w 1097756"/>
                <a:gd name="connsiteY1" fmla="*/ 740569 h 740569"/>
                <a:gd name="connsiteX2" fmla="*/ 311944 w 1097756"/>
                <a:gd name="connsiteY2" fmla="*/ 692944 h 740569"/>
                <a:gd name="connsiteX3" fmla="*/ 340519 w 1097756"/>
                <a:gd name="connsiteY3" fmla="*/ 685800 h 740569"/>
                <a:gd name="connsiteX4" fmla="*/ 345281 w 1097756"/>
                <a:gd name="connsiteY4" fmla="*/ 716756 h 740569"/>
                <a:gd name="connsiteX5" fmla="*/ 383381 w 1097756"/>
                <a:gd name="connsiteY5" fmla="*/ 704850 h 740569"/>
                <a:gd name="connsiteX6" fmla="*/ 390525 w 1097756"/>
                <a:gd name="connsiteY6" fmla="*/ 676275 h 740569"/>
                <a:gd name="connsiteX7" fmla="*/ 442913 w 1097756"/>
                <a:gd name="connsiteY7" fmla="*/ 676275 h 740569"/>
                <a:gd name="connsiteX8" fmla="*/ 490538 w 1097756"/>
                <a:gd name="connsiteY8" fmla="*/ 669131 h 740569"/>
                <a:gd name="connsiteX9" fmla="*/ 528638 w 1097756"/>
                <a:gd name="connsiteY9" fmla="*/ 631031 h 740569"/>
                <a:gd name="connsiteX10" fmla="*/ 542925 w 1097756"/>
                <a:gd name="connsiteY10" fmla="*/ 607219 h 740569"/>
                <a:gd name="connsiteX11" fmla="*/ 585788 w 1097756"/>
                <a:gd name="connsiteY11" fmla="*/ 607219 h 740569"/>
                <a:gd name="connsiteX12" fmla="*/ 611981 w 1097756"/>
                <a:gd name="connsiteY12" fmla="*/ 588169 h 740569"/>
                <a:gd name="connsiteX13" fmla="*/ 626269 w 1097756"/>
                <a:gd name="connsiteY13" fmla="*/ 569119 h 740569"/>
                <a:gd name="connsiteX14" fmla="*/ 631031 w 1097756"/>
                <a:gd name="connsiteY14" fmla="*/ 547688 h 740569"/>
                <a:gd name="connsiteX15" fmla="*/ 645319 w 1097756"/>
                <a:gd name="connsiteY15" fmla="*/ 566738 h 740569"/>
                <a:gd name="connsiteX16" fmla="*/ 650081 w 1097756"/>
                <a:gd name="connsiteY16" fmla="*/ 597694 h 740569"/>
                <a:gd name="connsiteX17" fmla="*/ 671513 w 1097756"/>
                <a:gd name="connsiteY17" fmla="*/ 602456 h 740569"/>
                <a:gd name="connsiteX18" fmla="*/ 697706 w 1097756"/>
                <a:gd name="connsiteY18" fmla="*/ 609600 h 740569"/>
                <a:gd name="connsiteX19" fmla="*/ 716756 w 1097756"/>
                <a:gd name="connsiteY19" fmla="*/ 626269 h 740569"/>
                <a:gd name="connsiteX20" fmla="*/ 731044 w 1097756"/>
                <a:gd name="connsiteY20" fmla="*/ 633413 h 740569"/>
                <a:gd name="connsiteX21" fmla="*/ 728663 w 1097756"/>
                <a:gd name="connsiteY21" fmla="*/ 654844 h 740569"/>
                <a:gd name="connsiteX22" fmla="*/ 735806 w 1097756"/>
                <a:gd name="connsiteY22" fmla="*/ 678656 h 740569"/>
                <a:gd name="connsiteX23" fmla="*/ 759619 w 1097756"/>
                <a:gd name="connsiteY23" fmla="*/ 681038 h 740569"/>
                <a:gd name="connsiteX24" fmla="*/ 788194 w 1097756"/>
                <a:gd name="connsiteY24" fmla="*/ 704850 h 740569"/>
                <a:gd name="connsiteX25" fmla="*/ 812006 w 1097756"/>
                <a:gd name="connsiteY25" fmla="*/ 709613 h 740569"/>
                <a:gd name="connsiteX26" fmla="*/ 838200 w 1097756"/>
                <a:gd name="connsiteY26" fmla="*/ 666750 h 740569"/>
                <a:gd name="connsiteX27" fmla="*/ 871538 w 1097756"/>
                <a:gd name="connsiteY27" fmla="*/ 623888 h 740569"/>
                <a:gd name="connsiteX28" fmla="*/ 890588 w 1097756"/>
                <a:gd name="connsiteY28" fmla="*/ 602456 h 740569"/>
                <a:gd name="connsiteX29" fmla="*/ 902494 w 1097756"/>
                <a:gd name="connsiteY29" fmla="*/ 621506 h 740569"/>
                <a:gd name="connsiteX30" fmla="*/ 931069 w 1097756"/>
                <a:gd name="connsiteY30" fmla="*/ 600075 h 740569"/>
                <a:gd name="connsiteX31" fmla="*/ 957263 w 1097756"/>
                <a:gd name="connsiteY31" fmla="*/ 597694 h 740569"/>
                <a:gd name="connsiteX32" fmla="*/ 990600 w 1097756"/>
                <a:gd name="connsiteY32" fmla="*/ 597694 h 740569"/>
                <a:gd name="connsiteX33" fmla="*/ 1016794 w 1097756"/>
                <a:gd name="connsiteY33" fmla="*/ 590550 h 740569"/>
                <a:gd name="connsiteX34" fmla="*/ 1057275 w 1097756"/>
                <a:gd name="connsiteY34" fmla="*/ 566738 h 740569"/>
                <a:gd name="connsiteX35" fmla="*/ 1097756 w 1097756"/>
                <a:gd name="connsiteY35" fmla="*/ 538163 h 740569"/>
                <a:gd name="connsiteX36" fmla="*/ 1078706 w 1097756"/>
                <a:gd name="connsiteY36" fmla="*/ 502444 h 740569"/>
                <a:gd name="connsiteX37" fmla="*/ 1088231 w 1097756"/>
                <a:gd name="connsiteY37" fmla="*/ 461963 h 740569"/>
                <a:gd name="connsiteX38" fmla="*/ 1064419 w 1097756"/>
                <a:gd name="connsiteY38" fmla="*/ 431006 h 740569"/>
                <a:gd name="connsiteX39" fmla="*/ 1073944 w 1097756"/>
                <a:gd name="connsiteY39" fmla="*/ 400050 h 740569"/>
                <a:gd name="connsiteX40" fmla="*/ 1059656 w 1097756"/>
                <a:gd name="connsiteY40" fmla="*/ 369094 h 740569"/>
                <a:gd name="connsiteX41" fmla="*/ 1035844 w 1097756"/>
                <a:gd name="connsiteY41" fmla="*/ 354806 h 740569"/>
                <a:gd name="connsiteX42" fmla="*/ 1054894 w 1097756"/>
                <a:gd name="connsiteY42" fmla="*/ 323850 h 740569"/>
                <a:gd name="connsiteX43" fmla="*/ 1040606 w 1097756"/>
                <a:gd name="connsiteY43" fmla="*/ 290513 h 740569"/>
                <a:gd name="connsiteX44" fmla="*/ 1021556 w 1097756"/>
                <a:gd name="connsiteY44" fmla="*/ 261938 h 740569"/>
                <a:gd name="connsiteX45" fmla="*/ 1019175 w 1097756"/>
                <a:gd name="connsiteY45" fmla="*/ 235744 h 740569"/>
                <a:gd name="connsiteX46" fmla="*/ 985838 w 1097756"/>
                <a:gd name="connsiteY46" fmla="*/ 233363 h 740569"/>
                <a:gd name="connsiteX47" fmla="*/ 971550 w 1097756"/>
                <a:gd name="connsiteY47" fmla="*/ 245269 h 740569"/>
                <a:gd name="connsiteX48" fmla="*/ 942975 w 1097756"/>
                <a:gd name="connsiteY48" fmla="*/ 269081 h 740569"/>
                <a:gd name="connsiteX49" fmla="*/ 928688 w 1097756"/>
                <a:gd name="connsiteY49" fmla="*/ 314325 h 740569"/>
                <a:gd name="connsiteX50" fmla="*/ 888206 w 1097756"/>
                <a:gd name="connsiteY50" fmla="*/ 288131 h 740569"/>
                <a:gd name="connsiteX51" fmla="*/ 909638 w 1097756"/>
                <a:gd name="connsiteY51" fmla="*/ 276225 h 740569"/>
                <a:gd name="connsiteX52" fmla="*/ 878681 w 1097756"/>
                <a:gd name="connsiteY52" fmla="*/ 214313 h 740569"/>
                <a:gd name="connsiteX53" fmla="*/ 871538 w 1097756"/>
                <a:gd name="connsiteY53" fmla="*/ 183356 h 740569"/>
                <a:gd name="connsiteX54" fmla="*/ 892969 w 1097756"/>
                <a:gd name="connsiteY54" fmla="*/ 147638 h 740569"/>
                <a:gd name="connsiteX55" fmla="*/ 869156 w 1097756"/>
                <a:gd name="connsiteY55" fmla="*/ 130969 h 740569"/>
                <a:gd name="connsiteX56" fmla="*/ 835819 w 1097756"/>
                <a:gd name="connsiteY56" fmla="*/ 157163 h 740569"/>
                <a:gd name="connsiteX57" fmla="*/ 814388 w 1097756"/>
                <a:gd name="connsiteY57" fmla="*/ 164306 h 740569"/>
                <a:gd name="connsiteX58" fmla="*/ 740569 w 1097756"/>
                <a:gd name="connsiteY58" fmla="*/ 178594 h 740569"/>
                <a:gd name="connsiteX59" fmla="*/ 711994 w 1097756"/>
                <a:gd name="connsiteY59" fmla="*/ 185738 h 740569"/>
                <a:gd name="connsiteX60" fmla="*/ 700088 w 1097756"/>
                <a:gd name="connsiteY60" fmla="*/ 188119 h 740569"/>
                <a:gd name="connsiteX61" fmla="*/ 659606 w 1097756"/>
                <a:gd name="connsiteY61" fmla="*/ 130969 h 740569"/>
                <a:gd name="connsiteX62" fmla="*/ 566738 w 1097756"/>
                <a:gd name="connsiteY62" fmla="*/ 166688 h 740569"/>
                <a:gd name="connsiteX63" fmla="*/ 497681 w 1097756"/>
                <a:gd name="connsiteY63" fmla="*/ 61913 h 740569"/>
                <a:gd name="connsiteX64" fmla="*/ 454819 w 1097756"/>
                <a:gd name="connsiteY64" fmla="*/ 50006 h 740569"/>
                <a:gd name="connsiteX65" fmla="*/ 354806 w 1097756"/>
                <a:gd name="connsiteY65" fmla="*/ 16669 h 740569"/>
                <a:gd name="connsiteX66" fmla="*/ 288131 w 1097756"/>
                <a:gd name="connsiteY66" fmla="*/ 14288 h 740569"/>
                <a:gd name="connsiteX67" fmla="*/ 204788 w 1097756"/>
                <a:gd name="connsiteY67" fmla="*/ 14288 h 740569"/>
                <a:gd name="connsiteX68" fmla="*/ 145256 w 1097756"/>
                <a:gd name="connsiteY68" fmla="*/ 0 h 740569"/>
                <a:gd name="connsiteX69" fmla="*/ 104775 w 1097756"/>
                <a:gd name="connsiteY69" fmla="*/ 2381 h 740569"/>
                <a:gd name="connsiteX70" fmla="*/ 126206 w 1097756"/>
                <a:gd name="connsiteY70" fmla="*/ 54769 h 740569"/>
                <a:gd name="connsiteX71" fmla="*/ 130969 w 1097756"/>
                <a:gd name="connsiteY71" fmla="*/ 102394 h 740569"/>
                <a:gd name="connsiteX72" fmla="*/ 102394 w 1097756"/>
                <a:gd name="connsiteY72" fmla="*/ 133350 h 740569"/>
                <a:gd name="connsiteX73" fmla="*/ 80963 w 1097756"/>
                <a:gd name="connsiteY73" fmla="*/ 152400 h 740569"/>
                <a:gd name="connsiteX74" fmla="*/ 100013 w 1097756"/>
                <a:gd name="connsiteY74" fmla="*/ 157163 h 740569"/>
                <a:gd name="connsiteX75" fmla="*/ 107156 w 1097756"/>
                <a:gd name="connsiteY75" fmla="*/ 185738 h 740569"/>
                <a:gd name="connsiteX76" fmla="*/ 128588 w 1097756"/>
                <a:gd name="connsiteY76" fmla="*/ 204788 h 740569"/>
                <a:gd name="connsiteX77" fmla="*/ 128588 w 1097756"/>
                <a:gd name="connsiteY77" fmla="*/ 204788 h 740569"/>
                <a:gd name="connsiteX78" fmla="*/ 85725 w 1097756"/>
                <a:gd name="connsiteY78" fmla="*/ 211931 h 740569"/>
                <a:gd name="connsiteX79" fmla="*/ 52388 w 1097756"/>
                <a:gd name="connsiteY79" fmla="*/ 245269 h 740569"/>
                <a:gd name="connsiteX80" fmla="*/ 47625 w 1097756"/>
                <a:gd name="connsiteY80" fmla="*/ 295275 h 740569"/>
                <a:gd name="connsiteX81" fmla="*/ 14288 w 1097756"/>
                <a:gd name="connsiteY81" fmla="*/ 300038 h 740569"/>
                <a:gd name="connsiteX82" fmla="*/ 23813 w 1097756"/>
                <a:gd name="connsiteY82" fmla="*/ 323850 h 740569"/>
                <a:gd name="connsiteX83" fmla="*/ 0 w 1097756"/>
                <a:gd name="connsiteY83" fmla="*/ 357188 h 740569"/>
                <a:gd name="connsiteX84" fmla="*/ 23813 w 1097756"/>
                <a:gd name="connsiteY84" fmla="*/ 397669 h 740569"/>
                <a:gd name="connsiteX85" fmla="*/ 26194 w 1097756"/>
                <a:gd name="connsiteY85" fmla="*/ 423863 h 740569"/>
                <a:gd name="connsiteX86" fmla="*/ 47625 w 1097756"/>
                <a:gd name="connsiteY86" fmla="*/ 466725 h 740569"/>
                <a:gd name="connsiteX87" fmla="*/ 88106 w 1097756"/>
                <a:gd name="connsiteY87" fmla="*/ 516731 h 740569"/>
                <a:gd name="connsiteX88" fmla="*/ 69056 w 1097756"/>
                <a:gd name="connsiteY88" fmla="*/ 533400 h 740569"/>
                <a:gd name="connsiteX89" fmla="*/ 66675 w 1097756"/>
                <a:gd name="connsiteY89" fmla="*/ 583406 h 740569"/>
                <a:gd name="connsiteX90" fmla="*/ 109538 w 1097756"/>
                <a:gd name="connsiteY90" fmla="*/ 564356 h 740569"/>
                <a:gd name="connsiteX91" fmla="*/ 140494 w 1097756"/>
                <a:gd name="connsiteY91" fmla="*/ 542925 h 740569"/>
                <a:gd name="connsiteX92" fmla="*/ 176213 w 1097756"/>
                <a:gd name="connsiteY92" fmla="*/ 552450 h 740569"/>
                <a:gd name="connsiteX93" fmla="*/ 207169 w 1097756"/>
                <a:gd name="connsiteY93" fmla="*/ 535781 h 740569"/>
                <a:gd name="connsiteX94" fmla="*/ 207169 w 1097756"/>
                <a:gd name="connsiteY94" fmla="*/ 557213 h 740569"/>
                <a:gd name="connsiteX95" fmla="*/ 157163 w 1097756"/>
                <a:gd name="connsiteY95" fmla="*/ 604838 h 740569"/>
                <a:gd name="connsiteX0" fmla="*/ 157163 w 1097756"/>
                <a:gd name="connsiteY0" fmla="*/ 604838 h 740569"/>
                <a:gd name="connsiteX1" fmla="*/ 309563 w 1097756"/>
                <a:gd name="connsiteY1" fmla="*/ 740569 h 740569"/>
                <a:gd name="connsiteX2" fmla="*/ 311944 w 1097756"/>
                <a:gd name="connsiteY2" fmla="*/ 692944 h 740569"/>
                <a:gd name="connsiteX3" fmla="*/ 340519 w 1097756"/>
                <a:gd name="connsiteY3" fmla="*/ 685800 h 740569"/>
                <a:gd name="connsiteX4" fmla="*/ 345281 w 1097756"/>
                <a:gd name="connsiteY4" fmla="*/ 716756 h 740569"/>
                <a:gd name="connsiteX5" fmla="*/ 383381 w 1097756"/>
                <a:gd name="connsiteY5" fmla="*/ 704850 h 740569"/>
                <a:gd name="connsiteX6" fmla="*/ 390525 w 1097756"/>
                <a:gd name="connsiteY6" fmla="*/ 676275 h 740569"/>
                <a:gd name="connsiteX7" fmla="*/ 442913 w 1097756"/>
                <a:gd name="connsiteY7" fmla="*/ 676275 h 740569"/>
                <a:gd name="connsiteX8" fmla="*/ 490538 w 1097756"/>
                <a:gd name="connsiteY8" fmla="*/ 669131 h 740569"/>
                <a:gd name="connsiteX9" fmla="*/ 528638 w 1097756"/>
                <a:gd name="connsiteY9" fmla="*/ 631031 h 740569"/>
                <a:gd name="connsiteX10" fmla="*/ 542925 w 1097756"/>
                <a:gd name="connsiteY10" fmla="*/ 607219 h 740569"/>
                <a:gd name="connsiteX11" fmla="*/ 585788 w 1097756"/>
                <a:gd name="connsiteY11" fmla="*/ 607219 h 740569"/>
                <a:gd name="connsiteX12" fmla="*/ 611981 w 1097756"/>
                <a:gd name="connsiteY12" fmla="*/ 588169 h 740569"/>
                <a:gd name="connsiteX13" fmla="*/ 626269 w 1097756"/>
                <a:gd name="connsiteY13" fmla="*/ 569119 h 740569"/>
                <a:gd name="connsiteX14" fmla="*/ 631031 w 1097756"/>
                <a:gd name="connsiteY14" fmla="*/ 547688 h 740569"/>
                <a:gd name="connsiteX15" fmla="*/ 645319 w 1097756"/>
                <a:gd name="connsiteY15" fmla="*/ 566738 h 740569"/>
                <a:gd name="connsiteX16" fmla="*/ 650081 w 1097756"/>
                <a:gd name="connsiteY16" fmla="*/ 597694 h 740569"/>
                <a:gd name="connsiteX17" fmla="*/ 671513 w 1097756"/>
                <a:gd name="connsiteY17" fmla="*/ 602456 h 740569"/>
                <a:gd name="connsiteX18" fmla="*/ 697706 w 1097756"/>
                <a:gd name="connsiteY18" fmla="*/ 609600 h 740569"/>
                <a:gd name="connsiteX19" fmla="*/ 716756 w 1097756"/>
                <a:gd name="connsiteY19" fmla="*/ 626269 h 740569"/>
                <a:gd name="connsiteX20" fmla="*/ 731044 w 1097756"/>
                <a:gd name="connsiteY20" fmla="*/ 633413 h 740569"/>
                <a:gd name="connsiteX21" fmla="*/ 728663 w 1097756"/>
                <a:gd name="connsiteY21" fmla="*/ 654844 h 740569"/>
                <a:gd name="connsiteX22" fmla="*/ 735806 w 1097756"/>
                <a:gd name="connsiteY22" fmla="*/ 678656 h 740569"/>
                <a:gd name="connsiteX23" fmla="*/ 759619 w 1097756"/>
                <a:gd name="connsiteY23" fmla="*/ 681038 h 740569"/>
                <a:gd name="connsiteX24" fmla="*/ 788194 w 1097756"/>
                <a:gd name="connsiteY24" fmla="*/ 704850 h 740569"/>
                <a:gd name="connsiteX25" fmla="*/ 812006 w 1097756"/>
                <a:gd name="connsiteY25" fmla="*/ 709613 h 740569"/>
                <a:gd name="connsiteX26" fmla="*/ 838200 w 1097756"/>
                <a:gd name="connsiteY26" fmla="*/ 666750 h 740569"/>
                <a:gd name="connsiteX27" fmla="*/ 871538 w 1097756"/>
                <a:gd name="connsiteY27" fmla="*/ 623888 h 740569"/>
                <a:gd name="connsiteX28" fmla="*/ 890588 w 1097756"/>
                <a:gd name="connsiteY28" fmla="*/ 602456 h 740569"/>
                <a:gd name="connsiteX29" fmla="*/ 902494 w 1097756"/>
                <a:gd name="connsiteY29" fmla="*/ 621506 h 740569"/>
                <a:gd name="connsiteX30" fmla="*/ 931069 w 1097756"/>
                <a:gd name="connsiteY30" fmla="*/ 600075 h 740569"/>
                <a:gd name="connsiteX31" fmla="*/ 957263 w 1097756"/>
                <a:gd name="connsiteY31" fmla="*/ 597694 h 740569"/>
                <a:gd name="connsiteX32" fmla="*/ 990600 w 1097756"/>
                <a:gd name="connsiteY32" fmla="*/ 597694 h 740569"/>
                <a:gd name="connsiteX33" fmla="*/ 1016794 w 1097756"/>
                <a:gd name="connsiteY33" fmla="*/ 590550 h 740569"/>
                <a:gd name="connsiteX34" fmla="*/ 1057275 w 1097756"/>
                <a:gd name="connsiteY34" fmla="*/ 566738 h 740569"/>
                <a:gd name="connsiteX35" fmla="*/ 1097756 w 1097756"/>
                <a:gd name="connsiteY35" fmla="*/ 538163 h 740569"/>
                <a:gd name="connsiteX36" fmla="*/ 1078706 w 1097756"/>
                <a:gd name="connsiteY36" fmla="*/ 502444 h 740569"/>
                <a:gd name="connsiteX37" fmla="*/ 1088231 w 1097756"/>
                <a:gd name="connsiteY37" fmla="*/ 461963 h 740569"/>
                <a:gd name="connsiteX38" fmla="*/ 1064419 w 1097756"/>
                <a:gd name="connsiteY38" fmla="*/ 431006 h 740569"/>
                <a:gd name="connsiteX39" fmla="*/ 1073944 w 1097756"/>
                <a:gd name="connsiteY39" fmla="*/ 400050 h 740569"/>
                <a:gd name="connsiteX40" fmla="*/ 1059656 w 1097756"/>
                <a:gd name="connsiteY40" fmla="*/ 369094 h 740569"/>
                <a:gd name="connsiteX41" fmla="*/ 1035844 w 1097756"/>
                <a:gd name="connsiteY41" fmla="*/ 354806 h 740569"/>
                <a:gd name="connsiteX42" fmla="*/ 1054894 w 1097756"/>
                <a:gd name="connsiteY42" fmla="*/ 323850 h 740569"/>
                <a:gd name="connsiteX43" fmla="*/ 1040606 w 1097756"/>
                <a:gd name="connsiteY43" fmla="*/ 290513 h 740569"/>
                <a:gd name="connsiteX44" fmla="*/ 1021556 w 1097756"/>
                <a:gd name="connsiteY44" fmla="*/ 261938 h 740569"/>
                <a:gd name="connsiteX45" fmla="*/ 1019175 w 1097756"/>
                <a:gd name="connsiteY45" fmla="*/ 235744 h 740569"/>
                <a:gd name="connsiteX46" fmla="*/ 985838 w 1097756"/>
                <a:gd name="connsiteY46" fmla="*/ 233363 h 740569"/>
                <a:gd name="connsiteX47" fmla="*/ 971550 w 1097756"/>
                <a:gd name="connsiteY47" fmla="*/ 245269 h 740569"/>
                <a:gd name="connsiteX48" fmla="*/ 942975 w 1097756"/>
                <a:gd name="connsiteY48" fmla="*/ 269081 h 740569"/>
                <a:gd name="connsiteX49" fmla="*/ 928688 w 1097756"/>
                <a:gd name="connsiteY49" fmla="*/ 314325 h 740569"/>
                <a:gd name="connsiteX50" fmla="*/ 888206 w 1097756"/>
                <a:gd name="connsiteY50" fmla="*/ 288131 h 740569"/>
                <a:gd name="connsiteX51" fmla="*/ 909638 w 1097756"/>
                <a:gd name="connsiteY51" fmla="*/ 276225 h 740569"/>
                <a:gd name="connsiteX52" fmla="*/ 878681 w 1097756"/>
                <a:gd name="connsiteY52" fmla="*/ 214313 h 740569"/>
                <a:gd name="connsiteX53" fmla="*/ 871538 w 1097756"/>
                <a:gd name="connsiteY53" fmla="*/ 183356 h 740569"/>
                <a:gd name="connsiteX54" fmla="*/ 892969 w 1097756"/>
                <a:gd name="connsiteY54" fmla="*/ 147638 h 740569"/>
                <a:gd name="connsiteX55" fmla="*/ 869156 w 1097756"/>
                <a:gd name="connsiteY55" fmla="*/ 130969 h 740569"/>
                <a:gd name="connsiteX56" fmla="*/ 835819 w 1097756"/>
                <a:gd name="connsiteY56" fmla="*/ 157163 h 740569"/>
                <a:gd name="connsiteX57" fmla="*/ 814388 w 1097756"/>
                <a:gd name="connsiteY57" fmla="*/ 164306 h 740569"/>
                <a:gd name="connsiteX58" fmla="*/ 740569 w 1097756"/>
                <a:gd name="connsiteY58" fmla="*/ 178594 h 740569"/>
                <a:gd name="connsiteX59" fmla="*/ 711994 w 1097756"/>
                <a:gd name="connsiteY59" fmla="*/ 185738 h 740569"/>
                <a:gd name="connsiteX60" fmla="*/ 700088 w 1097756"/>
                <a:gd name="connsiteY60" fmla="*/ 188119 h 740569"/>
                <a:gd name="connsiteX61" fmla="*/ 659606 w 1097756"/>
                <a:gd name="connsiteY61" fmla="*/ 130969 h 740569"/>
                <a:gd name="connsiteX62" fmla="*/ 566738 w 1097756"/>
                <a:gd name="connsiteY62" fmla="*/ 166688 h 740569"/>
                <a:gd name="connsiteX63" fmla="*/ 497681 w 1097756"/>
                <a:gd name="connsiteY63" fmla="*/ 61913 h 740569"/>
                <a:gd name="connsiteX64" fmla="*/ 454819 w 1097756"/>
                <a:gd name="connsiteY64" fmla="*/ 50006 h 740569"/>
                <a:gd name="connsiteX65" fmla="*/ 354806 w 1097756"/>
                <a:gd name="connsiteY65" fmla="*/ 16669 h 740569"/>
                <a:gd name="connsiteX66" fmla="*/ 288131 w 1097756"/>
                <a:gd name="connsiteY66" fmla="*/ 14288 h 740569"/>
                <a:gd name="connsiteX67" fmla="*/ 204788 w 1097756"/>
                <a:gd name="connsiteY67" fmla="*/ 14288 h 740569"/>
                <a:gd name="connsiteX68" fmla="*/ 145256 w 1097756"/>
                <a:gd name="connsiteY68" fmla="*/ 0 h 740569"/>
                <a:gd name="connsiteX69" fmla="*/ 104775 w 1097756"/>
                <a:gd name="connsiteY69" fmla="*/ 2381 h 740569"/>
                <a:gd name="connsiteX70" fmla="*/ 126206 w 1097756"/>
                <a:gd name="connsiteY70" fmla="*/ 54769 h 740569"/>
                <a:gd name="connsiteX71" fmla="*/ 130969 w 1097756"/>
                <a:gd name="connsiteY71" fmla="*/ 102394 h 740569"/>
                <a:gd name="connsiteX72" fmla="*/ 102394 w 1097756"/>
                <a:gd name="connsiteY72" fmla="*/ 133350 h 740569"/>
                <a:gd name="connsiteX73" fmla="*/ 80963 w 1097756"/>
                <a:gd name="connsiteY73" fmla="*/ 152400 h 740569"/>
                <a:gd name="connsiteX74" fmla="*/ 100013 w 1097756"/>
                <a:gd name="connsiteY74" fmla="*/ 157163 h 740569"/>
                <a:gd name="connsiteX75" fmla="*/ 107156 w 1097756"/>
                <a:gd name="connsiteY75" fmla="*/ 185738 h 740569"/>
                <a:gd name="connsiteX76" fmla="*/ 128588 w 1097756"/>
                <a:gd name="connsiteY76" fmla="*/ 204788 h 740569"/>
                <a:gd name="connsiteX77" fmla="*/ 128588 w 1097756"/>
                <a:gd name="connsiteY77" fmla="*/ 204788 h 740569"/>
                <a:gd name="connsiteX78" fmla="*/ 85725 w 1097756"/>
                <a:gd name="connsiteY78" fmla="*/ 211931 h 740569"/>
                <a:gd name="connsiteX79" fmla="*/ 52388 w 1097756"/>
                <a:gd name="connsiteY79" fmla="*/ 245269 h 740569"/>
                <a:gd name="connsiteX80" fmla="*/ 47625 w 1097756"/>
                <a:gd name="connsiteY80" fmla="*/ 295275 h 740569"/>
                <a:gd name="connsiteX81" fmla="*/ 14288 w 1097756"/>
                <a:gd name="connsiteY81" fmla="*/ 300038 h 740569"/>
                <a:gd name="connsiteX82" fmla="*/ 23813 w 1097756"/>
                <a:gd name="connsiteY82" fmla="*/ 323850 h 740569"/>
                <a:gd name="connsiteX83" fmla="*/ 33338 w 1097756"/>
                <a:gd name="connsiteY83" fmla="*/ 340519 h 740569"/>
                <a:gd name="connsiteX84" fmla="*/ 0 w 1097756"/>
                <a:gd name="connsiteY84" fmla="*/ 357188 h 740569"/>
                <a:gd name="connsiteX85" fmla="*/ 23813 w 1097756"/>
                <a:gd name="connsiteY85" fmla="*/ 397669 h 740569"/>
                <a:gd name="connsiteX86" fmla="*/ 26194 w 1097756"/>
                <a:gd name="connsiteY86" fmla="*/ 423863 h 740569"/>
                <a:gd name="connsiteX87" fmla="*/ 47625 w 1097756"/>
                <a:gd name="connsiteY87" fmla="*/ 466725 h 740569"/>
                <a:gd name="connsiteX88" fmla="*/ 88106 w 1097756"/>
                <a:gd name="connsiteY88" fmla="*/ 516731 h 740569"/>
                <a:gd name="connsiteX89" fmla="*/ 69056 w 1097756"/>
                <a:gd name="connsiteY89" fmla="*/ 533400 h 740569"/>
                <a:gd name="connsiteX90" fmla="*/ 66675 w 1097756"/>
                <a:gd name="connsiteY90" fmla="*/ 583406 h 740569"/>
                <a:gd name="connsiteX91" fmla="*/ 109538 w 1097756"/>
                <a:gd name="connsiteY91" fmla="*/ 564356 h 740569"/>
                <a:gd name="connsiteX92" fmla="*/ 140494 w 1097756"/>
                <a:gd name="connsiteY92" fmla="*/ 542925 h 740569"/>
                <a:gd name="connsiteX93" fmla="*/ 176213 w 1097756"/>
                <a:gd name="connsiteY93" fmla="*/ 552450 h 740569"/>
                <a:gd name="connsiteX94" fmla="*/ 207169 w 1097756"/>
                <a:gd name="connsiteY94" fmla="*/ 535781 h 740569"/>
                <a:gd name="connsiteX95" fmla="*/ 207169 w 1097756"/>
                <a:gd name="connsiteY95" fmla="*/ 557213 h 740569"/>
                <a:gd name="connsiteX96" fmla="*/ 157163 w 1097756"/>
                <a:gd name="connsiteY96" fmla="*/ 604838 h 740569"/>
                <a:gd name="connsiteX0" fmla="*/ 157163 w 1097756"/>
                <a:gd name="connsiteY0" fmla="*/ 604838 h 740569"/>
                <a:gd name="connsiteX1" fmla="*/ 309563 w 1097756"/>
                <a:gd name="connsiteY1" fmla="*/ 740569 h 740569"/>
                <a:gd name="connsiteX2" fmla="*/ 311944 w 1097756"/>
                <a:gd name="connsiteY2" fmla="*/ 692944 h 740569"/>
                <a:gd name="connsiteX3" fmla="*/ 340519 w 1097756"/>
                <a:gd name="connsiteY3" fmla="*/ 685800 h 740569"/>
                <a:gd name="connsiteX4" fmla="*/ 345281 w 1097756"/>
                <a:gd name="connsiteY4" fmla="*/ 716756 h 740569"/>
                <a:gd name="connsiteX5" fmla="*/ 383381 w 1097756"/>
                <a:gd name="connsiteY5" fmla="*/ 704850 h 740569"/>
                <a:gd name="connsiteX6" fmla="*/ 390525 w 1097756"/>
                <a:gd name="connsiteY6" fmla="*/ 676275 h 740569"/>
                <a:gd name="connsiteX7" fmla="*/ 442913 w 1097756"/>
                <a:gd name="connsiteY7" fmla="*/ 676275 h 740569"/>
                <a:gd name="connsiteX8" fmla="*/ 490538 w 1097756"/>
                <a:gd name="connsiteY8" fmla="*/ 669131 h 740569"/>
                <a:gd name="connsiteX9" fmla="*/ 528638 w 1097756"/>
                <a:gd name="connsiteY9" fmla="*/ 631031 h 740569"/>
                <a:gd name="connsiteX10" fmla="*/ 542925 w 1097756"/>
                <a:gd name="connsiteY10" fmla="*/ 607219 h 740569"/>
                <a:gd name="connsiteX11" fmla="*/ 585788 w 1097756"/>
                <a:gd name="connsiteY11" fmla="*/ 607219 h 740569"/>
                <a:gd name="connsiteX12" fmla="*/ 611981 w 1097756"/>
                <a:gd name="connsiteY12" fmla="*/ 588169 h 740569"/>
                <a:gd name="connsiteX13" fmla="*/ 626269 w 1097756"/>
                <a:gd name="connsiteY13" fmla="*/ 569119 h 740569"/>
                <a:gd name="connsiteX14" fmla="*/ 631031 w 1097756"/>
                <a:gd name="connsiteY14" fmla="*/ 547688 h 740569"/>
                <a:gd name="connsiteX15" fmla="*/ 645319 w 1097756"/>
                <a:gd name="connsiteY15" fmla="*/ 566738 h 740569"/>
                <a:gd name="connsiteX16" fmla="*/ 650081 w 1097756"/>
                <a:gd name="connsiteY16" fmla="*/ 597694 h 740569"/>
                <a:gd name="connsiteX17" fmla="*/ 671513 w 1097756"/>
                <a:gd name="connsiteY17" fmla="*/ 602456 h 740569"/>
                <a:gd name="connsiteX18" fmla="*/ 697706 w 1097756"/>
                <a:gd name="connsiteY18" fmla="*/ 609600 h 740569"/>
                <a:gd name="connsiteX19" fmla="*/ 716756 w 1097756"/>
                <a:gd name="connsiteY19" fmla="*/ 626269 h 740569"/>
                <a:gd name="connsiteX20" fmla="*/ 731044 w 1097756"/>
                <a:gd name="connsiteY20" fmla="*/ 633413 h 740569"/>
                <a:gd name="connsiteX21" fmla="*/ 728663 w 1097756"/>
                <a:gd name="connsiteY21" fmla="*/ 654844 h 740569"/>
                <a:gd name="connsiteX22" fmla="*/ 735806 w 1097756"/>
                <a:gd name="connsiteY22" fmla="*/ 678656 h 740569"/>
                <a:gd name="connsiteX23" fmla="*/ 759619 w 1097756"/>
                <a:gd name="connsiteY23" fmla="*/ 681038 h 740569"/>
                <a:gd name="connsiteX24" fmla="*/ 788194 w 1097756"/>
                <a:gd name="connsiteY24" fmla="*/ 704850 h 740569"/>
                <a:gd name="connsiteX25" fmla="*/ 812006 w 1097756"/>
                <a:gd name="connsiteY25" fmla="*/ 709613 h 740569"/>
                <a:gd name="connsiteX26" fmla="*/ 838200 w 1097756"/>
                <a:gd name="connsiteY26" fmla="*/ 666750 h 740569"/>
                <a:gd name="connsiteX27" fmla="*/ 871538 w 1097756"/>
                <a:gd name="connsiteY27" fmla="*/ 623888 h 740569"/>
                <a:gd name="connsiteX28" fmla="*/ 890588 w 1097756"/>
                <a:gd name="connsiteY28" fmla="*/ 602456 h 740569"/>
                <a:gd name="connsiteX29" fmla="*/ 902494 w 1097756"/>
                <a:gd name="connsiteY29" fmla="*/ 621506 h 740569"/>
                <a:gd name="connsiteX30" fmla="*/ 931069 w 1097756"/>
                <a:gd name="connsiteY30" fmla="*/ 600075 h 740569"/>
                <a:gd name="connsiteX31" fmla="*/ 957263 w 1097756"/>
                <a:gd name="connsiteY31" fmla="*/ 597694 h 740569"/>
                <a:gd name="connsiteX32" fmla="*/ 990600 w 1097756"/>
                <a:gd name="connsiteY32" fmla="*/ 597694 h 740569"/>
                <a:gd name="connsiteX33" fmla="*/ 1016794 w 1097756"/>
                <a:gd name="connsiteY33" fmla="*/ 590550 h 740569"/>
                <a:gd name="connsiteX34" fmla="*/ 1057275 w 1097756"/>
                <a:gd name="connsiteY34" fmla="*/ 566738 h 740569"/>
                <a:gd name="connsiteX35" fmla="*/ 1097756 w 1097756"/>
                <a:gd name="connsiteY35" fmla="*/ 538163 h 740569"/>
                <a:gd name="connsiteX36" fmla="*/ 1078706 w 1097756"/>
                <a:gd name="connsiteY36" fmla="*/ 502444 h 740569"/>
                <a:gd name="connsiteX37" fmla="*/ 1088231 w 1097756"/>
                <a:gd name="connsiteY37" fmla="*/ 461963 h 740569"/>
                <a:gd name="connsiteX38" fmla="*/ 1064419 w 1097756"/>
                <a:gd name="connsiteY38" fmla="*/ 431006 h 740569"/>
                <a:gd name="connsiteX39" fmla="*/ 1073944 w 1097756"/>
                <a:gd name="connsiteY39" fmla="*/ 400050 h 740569"/>
                <a:gd name="connsiteX40" fmla="*/ 1059656 w 1097756"/>
                <a:gd name="connsiteY40" fmla="*/ 369094 h 740569"/>
                <a:gd name="connsiteX41" fmla="*/ 1035844 w 1097756"/>
                <a:gd name="connsiteY41" fmla="*/ 354806 h 740569"/>
                <a:gd name="connsiteX42" fmla="*/ 1054894 w 1097756"/>
                <a:gd name="connsiteY42" fmla="*/ 323850 h 740569"/>
                <a:gd name="connsiteX43" fmla="*/ 1040606 w 1097756"/>
                <a:gd name="connsiteY43" fmla="*/ 290513 h 740569"/>
                <a:gd name="connsiteX44" fmla="*/ 1021556 w 1097756"/>
                <a:gd name="connsiteY44" fmla="*/ 261938 h 740569"/>
                <a:gd name="connsiteX45" fmla="*/ 1019175 w 1097756"/>
                <a:gd name="connsiteY45" fmla="*/ 235744 h 740569"/>
                <a:gd name="connsiteX46" fmla="*/ 985838 w 1097756"/>
                <a:gd name="connsiteY46" fmla="*/ 233363 h 740569"/>
                <a:gd name="connsiteX47" fmla="*/ 971550 w 1097756"/>
                <a:gd name="connsiteY47" fmla="*/ 245269 h 740569"/>
                <a:gd name="connsiteX48" fmla="*/ 942975 w 1097756"/>
                <a:gd name="connsiteY48" fmla="*/ 269081 h 740569"/>
                <a:gd name="connsiteX49" fmla="*/ 928688 w 1097756"/>
                <a:gd name="connsiteY49" fmla="*/ 314325 h 740569"/>
                <a:gd name="connsiteX50" fmla="*/ 888206 w 1097756"/>
                <a:gd name="connsiteY50" fmla="*/ 288131 h 740569"/>
                <a:gd name="connsiteX51" fmla="*/ 909638 w 1097756"/>
                <a:gd name="connsiteY51" fmla="*/ 276225 h 740569"/>
                <a:gd name="connsiteX52" fmla="*/ 878681 w 1097756"/>
                <a:gd name="connsiteY52" fmla="*/ 214313 h 740569"/>
                <a:gd name="connsiteX53" fmla="*/ 871538 w 1097756"/>
                <a:gd name="connsiteY53" fmla="*/ 183356 h 740569"/>
                <a:gd name="connsiteX54" fmla="*/ 892969 w 1097756"/>
                <a:gd name="connsiteY54" fmla="*/ 147638 h 740569"/>
                <a:gd name="connsiteX55" fmla="*/ 869156 w 1097756"/>
                <a:gd name="connsiteY55" fmla="*/ 130969 h 740569"/>
                <a:gd name="connsiteX56" fmla="*/ 835819 w 1097756"/>
                <a:gd name="connsiteY56" fmla="*/ 157163 h 740569"/>
                <a:gd name="connsiteX57" fmla="*/ 814388 w 1097756"/>
                <a:gd name="connsiteY57" fmla="*/ 164306 h 740569"/>
                <a:gd name="connsiteX58" fmla="*/ 740569 w 1097756"/>
                <a:gd name="connsiteY58" fmla="*/ 178594 h 740569"/>
                <a:gd name="connsiteX59" fmla="*/ 711994 w 1097756"/>
                <a:gd name="connsiteY59" fmla="*/ 185738 h 740569"/>
                <a:gd name="connsiteX60" fmla="*/ 700088 w 1097756"/>
                <a:gd name="connsiteY60" fmla="*/ 188119 h 740569"/>
                <a:gd name="connsiteX61" fmla="*/ 659606 w 1097756"/>
                <a:gd name="connsiteY61" fmla="*/ 130969 h 740569"/>
                <a:gd name="connsiteX62" fmla="*/ 566738 w 1097756"/>
                <a:gd name="connsiteY62" fmla="*/ 166688 h 740569"/>
                <a:gd name="connsiteX63" fmla="*/ 497681 w 1097756"/>
                <a:gd name="connsiteY63" fmla="*/ 61913 h 740569"/>
                <a:gd name="connsiteX64" fmla="*/ 454819 w 1097756"/>
                <a:gd name="connsiteY64" fmla="*/ 50006 h 740569"/>
                <a:gd name="connsiteX65" fmla="*/ 354806 w 1097756"/>
                <a:gd name="connsiteY65" fmla="*/ 16669 h 740569"/>
                <a:gd name="connsiteX66" fmla="*/ 288131 w 1097756"/>
                <a:gd name="connsiteY66" fmla="*/ 14288 h 740569"/>
                <a:gd name="connsiteX67" fmla="*/ 204788 w 1097756"/>
                <a:gd name="connsiteY67" fmla="*/ 14288 h 740569"/>
                <a:gd name="connsiteX68" fmla="*/ 145256 w 1097756"/>
                <a:gd name="connsiteY68" fmla="*/ 0 h 740569"/>
                <a:gd name="connsiteX69" fmla="*/ 104775 w 1097756"/>
                <a:gd name="connsiteY69" fmla="*/ 2381 h 740569"/>
                <a:gd name="connsiteX70" fmla="*/ 126206 w 1097756"/>
                <a:gd name="connsiteY70" fmla="*/ 54769 h 740569"/>
                <a:gd name="connsiteX71" fmla="*/ 130969 w 1097756"/>
                <a:gd name="connsiteY71" fmla="*/ 102394 h 740569"/>
                <a:gd name="connsiteX72" fmla="*/ 102394 w 1097756"/>
                <a:gd name="connsiteY72" fmla="*/ 133350 h 740569"/>
                <a:gd name="connsiteX73" fmla="*/ 80963 w 1097756"/>
                <a:gd name="connsiteY73" fmla="*/ 152400 h 740569"/>
                <a:gd name="connsiteX74" fmla="*/ 100013 w 1097756"/>
                <a:gd name="connsiteY74" fmla="*/ 157163 h 740569"/>
                <a:gd name="connsiteX75" fmla="*/ 107156 w 1097756"/>
                <a:gd name="connsiteY75" fmla="*/ 185738 h 740569"/>
                <a:gd name="connsiteX76" fmla="*/ 128588 w 1097756"/>
                <a:gd name="connsiteY76" fmla="*/ 204788 h 740569"/>
                <a:gd name="connsiteX77" fmla="*/ 128588 w 1097756"/>
                <a:gd name="connsiteY77" fmla="*/ 204788 h 740569"/>
                <a:gd name="connsiteX78" fmla="*/ 85725 w 1097756"/>
                <a:gd name="connsiteY78" fmla="*/ 211931 h 740569"/>
                <a:gd name="connsiteX79" fmla="*/ 52388 w 1097756"/>
                <a:gd name="connsiteY79" fmla="*/ 245269 h 740569"/>
                <a:gd name="connsiteX80" fmla="*/ 47625 w 1097756"/>
                <a:gd name="connsiteY80" fmla="*/ 295275 h 740569"/>
                <a:gd name="connsiteX81" fmla="*/ 14288 w 1097756"/>
                <a:gd name="connsiteY81" fmla="*/ 300038 h 740569"/>
                <a:gd name="connsiteX82" fmla="*/ 23813 w 1097756"/>
                <a:gd name="connsiteY82" fmla="*/ 323850 h 740569"/>
                <a:gd name="connsiteX83" fmla="*/ 33338 w 1097756"/>
                <a:gd name="connsiteY83" fmla="*/ 340519 h 740569"/>
                <a:gd name="connsiteX84" fmla="*/ 0 w 1097756"/>
                <a:gd name="connsiteY84" fmla="*/ 357188 h 740569"/>
                <a:gd name="connsiteX85" fmla="*/ 23813 w 1097756"/>
                <a:gd name="connsiteY85" fmla="*/ 397669 h 740569"/>
                <a:gd name="connsiteX86" fmla="*/ 40481 w 1097756"/>
                <a:gd name="connsiteY86" fmla="*/ 423863 h 740569"/>
                <a:gd name="connsiteX87" fmla="*/ 47625 w 1097756"/>
                <a:gd name="connsiteY87" fmla="*/ 466725 h 740569"/>
                <a:gd name="connsiteX88" fmla="*/ 88106 w 1097756"/>
                <a:gd name="connsiteY88" fmla="*/ 516731 h 740569"/>
                <a:gd name="connsiteX89" fmla="*/ 69056 w 1097756"/>
                <a:gd name="connsiteY89" fmla="*/ 533400 h 740569"/>
                <a:gd name="connsiteX90" fmla="*/ 66675 w 1097756"/>
                <a:gd name="connsiteY90" fmla="*/ 583406 h 740569"/>
                <a:gd name="connsiteX91" fmla="*/ 109538 w 1097756"/>
                <a:gd name="connsiteY91" fmla="*/ 564356 h 740569"/>
                <a:gd name="connsiteX92" fmla="*/ 140494 w 1097756"/>
                <a:gd name="connsiteY92" fmla="*/ 542925 h 740569"/>
                <a:gd name="connsiteX93" fmla="*/ 176213 w 1097756"/>
                <a:gd name="connsiteY93" fmla="*/ 552450 h 740569"/>
                <a:gd name="connsiteX94" fmla="*/ 207169 w 1097756"/>
                <a:gd name="connsiteY94" fmla="*/ 535781 h 740569"/>
                <a:gd name="connsiteX95" fmla="*/ 207169 w 1097756"/>
                <a:gd name="connsiteY95" fmla="*/ 557213 h 740569"/>
                <a:gd name="connsiteX96" fmla="*/ 157163 w 1097756"/>
                <a:gd name="connsiteY96" fmla="*/ 604838 h 740569"/>
                <a:gd name="connsiteX0" fmla="*/ 157163 w 1097756"/>
                <a:gd name="connsiteY0" fmla="*/ 604838 h 740569"/>
                <a:gd name="connsiteX1" fmla="*/ 309563 w 1097756"/>
                <a:gd name="connsiteY1" fmla="*/ 740569 h 740569"/>
                <a:gd name="connsiteX2" fmla="*/ 311944 w 1097756"/>
                <a:gd name="connsiteY2" fmla="*/ 692944 h 740569"/>
                <a:gd name="connsiteX3" fmla="*/ 340519 w 1097756"/>
                <a:gd name="connsiteY3" fmla="*/ 685800 h 740569"/>
                <a:gd name="connsiteX4" fmla="*/ 345281 w 1097756"/>
                <a:gd name="connsiteY4" fmla="*/ 716756 h 740569"/>
                <a:gd name="connsiteX5" fmla="*/ 383381 w 1097756"/>
                <a:gd name="connsiteY5" fmla="*/ 704850 h 740569"/>
                <a:gd name="connsiteX6" fmla="*/ 390525 w 1097756"/>
                <a:gd name="connsiteY6" fmla="*/ 676275 h 740569"/>
                <a:gd name="connsiteX7" fmla="*/ 442913 w 1097756"/>
                <a:gd name="connsiteY7" fmla="*/ 676275 h 740569"/>
                <a:gd name="connsiteX8" fmla="*/ 490538 w 1097756"/>
                <a:gd name="connsiteY8" fmla="*/ 669131 h 740569"/>
                <a:gd name="connsiteX9" fmla="*/ 528638 w 1097756"/>
                <a:gd name="connsiteY9" fmla="*/ 631031 h 740569"/>
                <a:gd name="connsiteX10" fmla="*/ 542925 w 1097756"/>
                <a:gd name="connsiteY10" fmla="*/ 607219 h 740569"/>
                <a:gd name="connsiteX11" fmla="*/ 585788 w 1097756"/>
                <a:gd name="connsiteY11" fmla="*/ 607219 h 740569"/>
                <a:gd name="connsiteX12" fmla="*/ 611981 w 1097756"/>
                <a:gd name="connsiteY12" fmla="*/ 588169 h 740569"/>
                <a:gd name="connsiteX13" fmla="*/ 626269 w 1097756"/>
                <a:gd name="connsiteY13" fmla="*/ 569119 h 740569"/>
                <a:gd name="connsiteX14" fmla="*/ 631031 w 1097756"/>
                <a:gd name="connsiteY14" fmla="*/ 547688 h 740569"/>
                <a:gd name="connsiteX15" fmla="*/ 645319 w 1097756"/>
                <a:gd name="connsiteY15" fmla="*/ 566738 h 740569"/>
                <a:gd name="connsiteX16" fmla="*/ 650081 w 1097756"/>
                <a:gd name="connsiteY16" fmla="*/ 597694 h 740569"/>
                <a:gd name="connsiteX17" fmla="*/ 671513 w 1097756"/>
                <a:gd name="connsiteY17" fmla="*/ 602456 h 740569"/>
                <a:gd name="connsiteX18" fmla="*/ 697706 w 1097756"/>
                <a:gd name="connsiteY18" fmla="*/ 609600 h 740569"/>
                <a:gd name="connsiteX19" fmla="*/ 716756 w 1097756"/>
                <a:gd name="connsiteY19" fmla="*/ 626269 h 740569"/>
                <a:gd name="connsiteX20" fmla="*/ 731044 w 1097756"/>
                <a:gd name="connsiteY20" fmla="*/ 633413 h 740569"/>
                <a:gd name="connsiteX21" fmla="*/ 728663 w 1097756"/>
                <a:gd name="connsiteY21" fmla="*/ 654844 h 740569"/>
                <a:gd name="connsiteX22" fmla="*/ 735806 w 1097756"/>
                <a:gd name="connsiteY22" fmla="*/ 678656 h 740569"/>
                <a:gd name="connsiteX23" fmla="*/ 759619 w 1097756"/>
                <a:gd name="connsiteY23" fmla="*/ 681038 h 740569"/>
                <a:gd name="connsiteX24" fmla="*/ 788194 w 1097756"/>
                <a:gd name="connsiteY24" fmla="*/ 704850 h 740569"/>
                <a:gd name="connsiteX25" fmla="*/ 812006 w 1097756"/>
                <a:gd name="connsiteY25" fmla="*/ 709613 h 740569"/>
                <a:gd name="connsiteX26" fmla="*/ 838200 w 1097756"/>
                <a:gd name="connsiteY26" fmla="*/ 666750 h 740569"/>
                <a:gd name="connsiteX27" fmla="*/ 871538 w 1097756"/>
                <a:gd name="connsiteY27" fmla="*/ 623888 h 740569"/>
                <a:gd name="connsiteX28" fmla="*/ 890588 w 1097756"/>
                <a:gd name="connsiteY28" fmla="*/ 602456 h 740569"/>
                <a:gd name="connsiteX29" fmla="*/ 902494 w 1097756"/>
                <a:gd name="connsiteY29" fmla="*/ 621506 h 740569"/>
                <a:gd name="connsiteX30" fmla="*/ 931069 w 1097756"/>
                <a:gd name="connsiteY30" fmla="*/ 600075 h 740569"/>
                <a:gd name="connsiteX31" fmla="*/ 957263 w 1097756"/>
                <a:gd name="connsiteY31" fmla="*/ 597694 h 740569"/>
                <a:gd name="connsiteX32" fmla="*/ 990600 w 1097756"/>
                <a:gd name="connsiteY32" fmla="*/ 597694 h 740569"/>
                <a:gd name="connsiteX33" fmla="*/ 1016794 w 1097756"/>
                <a:gd name="connsiteY33" fmla="*/ 590550 h 740569"/>
                <a:gd name="connsiteX34" fmla="*/ 1057275 w 1097756"/>
                <a:gd name="connsiteY34" fmla="*/ 566738 h 740569"/>
                <a:gd name="connsiteX35" fmla="*/ 1097756 w 1097756"/>
                <a:gd name="connsiteY35" fmla="*/ 538163 h 740569"/>
                <a:gd name="connsiteX36" fmla="*/ 1078706 w 1097756"/>
                <a:gd name="connsiteY36" fmla="*/ 502444 h 740569"/>
                <a:gd name="connsiteX37" fmla="*/ 1088231 w 1097756"/>
                <a:gd name="connsiteY37" fmla="*/ 461963 h 740569"/>
                <a:gd name="connsiteX38" fmla="*/ 1064419 w 1097756"/>
                <a:gd name="connsiteY38" fmla="*/ 431006 h 740569"/>
                <a:gd name="connsiteX39" fmla="*/ 1073944 w 1097756"/>
                <a:gd name="connsiteY39" fmla="*/ 400050 h 740569"/>
                <a:gd name="connsiteX40" fmla="*/ 1059656 w 1097756"/>
                <a:gd name="connsiteY40" fmla="*/ 369094 h 740569"/>
                <a:gd name="connsiteX41" fmla="*/ 1035844 w 1097756"/>
                <a:gd name="connsiteY41" fmla="*/ 354806 h 740569"/>
                <a:gd name="connsiteX42" fmla="*/ 1054894 w 1097756"/>
                <a:gd name="connsiteY42" fmla="*/ 323850 h 740569"/>
                <a:gd name="connsiteX43" fmla="*/ 1040606 w 1097756"/>
                <a:gd name="connsiteY43" fmla="*/ 290513 h 740569"/>
                <a:gd name="connsiteX44" fmla="*/ 1021556 w 1097756"/>
                <a:gd name="connsiteY44" fmla="*/ 261938 h 740569"/>
                <a:gd name="connsiteX45" fmla="*/ 1019175 w 1097756"/>
                <a:gd name="connsiteY45" fmla="*/ 235744 h 740569"/>
                <a:gd name="connsiteX46" fmla="*/ 985838 w 1097756"/>
                <a:gd name="connsiteY46" fmla="*/ 233363 h 740569"/>
                <a:gd name="connsiteX47" fmla="*/ 971550 w 1097756"/>
                <a:gd name="connsiteY47" fmla="*/ 245269 h 740569"/>
                <a:gd name="connsiteX48" fmla="*/ 942975 w 1097756"/>
                <a:gd name="connsiteY48" fmla="*/ 269081 h 740569"/>
                <a:gd name="connsiteX49" fmla="*/ 928688 w 1097756"/>
                <a:gd name="connsiteY49" fmla="*/ 314325 h 740569"/>
                <a:gd name="connsiteX50" fmla="*/ 888206 w 1097756"/>
                <a:gd name="connsiteY50" fmla="*/ 288131 h 740569"/>
                <a:gd name="connsiteX51" fmla="*/ 909638 w 1097756"/>
                <a:gd name="connsiteY51" fmla="*/ 276225 h 740569"/>
                <a:gd name="connsiteX52" fmla="*/ 878681 w 1097756"/>
                <a:gd name="connsiteY52" fmla="*/ 214313 h 740569"/>
                <a:gd name="connsiteX53" fmla="*/ 871538 w 1097756"/>
                <a:gd name="connsiteY53" fmla="*/ 183356 h 740569"/>
                <a:gd name="connsiteX54" fmla="*/ 892969 w 1097756"/>
                <a:gd name="connsiteY54" fmla="*/ 147638 h 740569"/>
                <a:gd name="connsiteX55" fmla="*/ 869156 w 1097756"/>
                <a:gd name="connsiteY55" fmla="*/ 130969 h 740569"/>
                <a:gd name="connsiteX56" fmla="*/ 835819 w 1097756"/>
                <a:gd name="connsiteY56" fmla="*/ 157163 h 740569"/>
                <a:gd name="connsiteX57" fmla="*/ 814388 w 1097756"/>
                <a:gd name="connsiteY57" fmla="*/ 164306 h 740569"/>
                <a:gd name="connsiteX58" fmla="*/ 740569 w 1097756"/>
                <a:gd name="connsiteY58" fmla="*/ 178594 h 740569"/>
                <a:gd name="connsiteX59" fmla="*/ 711994 w 1097756"/>
                <a:gd name="connsiteY59" fmla="*/ 185738 h 740569"/>
                <a:gd name="connsiteX60" fmla="*/ 700088 w 1097756"/>
                <a:gd name="connsiteY60" fmla="*/ 188119 h 740569"/>
                <a:gd name="connsiteX61" fmla="*/ 659606 w 1097756"/>
                <a:gd name="connsiteY61" fmla="*/ 130969 h 740569"/>
                <a:gd name="connsiteX62" fmla="*/ 566738 w 1097756"/>
                <a:gd name="connsiteY62" fmla="*/ 166688 h 740569"/>
                <a:gd name="connsiteX63" fmla="*/ 497681 w 1097756"/>
                <a:gd name="connsiteY63" fmla="*/ 61913 h 740569"/>
                <a:gd name="connsiteX64" fmla="*/ 454819 w 1097756"/>
                <a:gd name="connsiteY64" fmla="*/ 50006 h 740569"/>
                <a:gd name="connsiteX65" fmla="*/ 354806 w 1097756"/>
                <a:gd name="connsiteY65" fmla="*/ 16669 h 740569"/>
                <a:gd name="connsiteX66" fmla="*/ 288131 w 1097756"/>
                <a:gd name="connsiteY66" fmla="*/ 14288 h 740569"/>
                <a:gd name="connsiteX67" fmla="*/ 204788 w 1097756"/>
                <a:gd name="connsiteY67" fmla="*/ 14288 h 740569"/>
                <a:gd name="connsiteX68" fmla="*/ 145256 w 1097756"/>
                <a:gd name="connsiteY68" fmla="*/ 0 h 740569"/>
                <a:gd name="connsiteX69" fmla="*/ 104775 w 1097756"/>
                <a:gd name="connsiteY69" fmla="*/ 2381 h 740569"/>
                <a:gd name="connsiteX70" fmla="*/ 126206 w 1097756"/>
                <a:gd name="connsiteY70" fmla="*/ 54769 h 740569"/>
                <a:gd name="connsiteX71" fmla="*/ 130969 w 1097756"/>
                <a:gd name="connsiteY71" fmla="*/ 102394 h 740569"/>
                <a:gd name="connsiteX72" fmla="*/ 102394 w 1097756"/>
                <a:gd name="connsiteY72" fmla="*/ 133350 h 740569"/>
                <a:gd name="connsiteX73" fmla="*/ 80963 w 1097756"/>
                <a:gd name="connsiteY73" fmla="*/ 152400 h 740569"/>
                <a:gd name="connsiteX74" fmla="*/ 100013 w 1097756"/>
                <a:gd name="connsiteY74" fmla="*/ 157163 h 740569"/>
                <a:gd name="connsiteX75" fmla="*/ 107156 w 1097756"/>
                <a:gd name="connsiteY75" fmla="*/ 185738 h 740569"/>
                <a:gd name="connsiteX76" fmla="*/ 128588 w 1097756"/>
                <a:gd name="connsiteY76" fmla="*/ 204788 h 740569"/>
                <a:gd name="connsiteX77" fmla="*/ 128588 w 1097756"/>
                <a:gd name="connsiteY77" fmla="*/ 204788 h 740569"/>
                <a:gd name="connsiteX78" fmla="*/ 85725 w 1097756"/>
                <a:gd name="connsiteY78" fmla="*/ 211931 h 740569"/>
                <a:gd name="connsiteX79" fmla="*/ 52388 w 1097756"/>
                <a:gd name="connsiteY79" fmla="*/ 245269 h 740569"/>
                <a:gd name="connsiteX80" fmla="*/ 47625 w 1097756"/>
                <a:gd name="connsiteY80" fmla="*/ 295275 h 740569"/>
                <a:gd name="connsiteX81" fmla="*/ 14288 w 1097756"/>
                <a:gd name="connsiteY81" fmla="*/ 300038 h 740569"/>
                <a:gd name="connsiteX82" fmla="*/ 23813 w 1097756"/>
                <a:gd name="connsiteY82" fmla="*/ 323850 h 740569"/>
                <a:gd name="connsiteX83" fmla="*/ 33338 w 1097756"/>
                <a:gd name="connsiteY83" fmla="*/ 340519 h 740569"/>
                <a:gd name="connsiteX84" fmla="*/ 0 w 1097756"/>
                <a:gd name="connsiteY84" fmla="*/ 357188 h 740569"/>
                <a:gd name="connsiteX85" fmla="*/ 23813 w 1097756"/>
                <a:gd name="connsiteY85" fmla="*/ 397669 h 740569"/>
                <a:gd name="connsiteX86" fmla="*/ 40481 w 1097756"/>
                <a:gd name="connsiteY86" fmla="*/ 423863 h 740569"/>
                <a:gd name="connsiteX87" fmla="*/ 47625 w 1097756"/>
                <a:gd name="connsiteY87" fmla="*/ 466725 h 740569"/>
                <a:gd name="connsiteX88" fmla="*/ 90487 w 1097756"/>
                <a:gd name="connsiteY88" fmla="*/ 509587 h 740569"/>
                <a:gd name="connsiteX89" fmla="*/ 69056 w 1097756"/>
                <a:gd name="connsiteY89" fmla="*/ 533400 h 740569"/>
                <a:gd name="connsiteX90" fmla="*/ 66675 w 1097756"/>
                <a:gd name="connsiteY90" fmla="*/ 583406 h 740569"/>
                <a:gd name="connsiteX91" fmla="*/ 109538 w 1097756"/>
                <a:gd name="connsiteY91" fmla="*/ 564356 h 740569"/>
                <a:gd name="connsiteX92" fmla="*/ 140494 w 1097756"/>
                <a:gd name="connsiteY92" fmla="*/ 542925 h 740569"/>
                <a:gd name="connsiteX93" fmla="*/ 176213 w 1097756"/>
                <a:gd name="connsiteY93" fmla="*/ 552450 h 740569"/>
                <a:gd name="connsiteX94" fmla="*/ 207169 w 1097756"/>
                <a:gd name="connsiteY94" fmla="*/ 535781 h 740569"/>
                <a:gd name="connsiteX95" fmla="*/ 207169 w 1097756"/>
                <a:gd name="connsiteY95" fmla="*/ 557213 h 740569"/>
                <a:gd name="connsiteX96" fmla="*/ 157163 w 1097756"/>
                <a:gd name="connsiteY96" fmla="*/ 604838 h 740569"/>
                <a:gd name="connsiteX0" fmla="*/ 157163 w 1097756"/>
                <a:gd name="connsiteY0" fmla="*/ 604838 h 740569"/>
                <a:gd name="connsiteX1" fmla="*/ 309563 w 1097756"/>
                <a:gd name="connsiteY1" fmla="*/ 740569 h 740569"/>
                <a:gd name="connsiteX2" fmla="*/ 311944 w 1097756"/>
                <a:gd name="connsiteY2" fmla="*/ 692944 h 740569"/>
                <a:gd name="connsiteX3" fmla="*/ 340519 w 1097756"/>
                <a:gd name="connsiteY3" fmla="*/ 685800 h 740569"/>
                <a:gd name="connsiteX4" fmla="*/ 345281 w 1097756"/>
                <a:gd name="connsiteY4" fmla="*/ 716756 h 740569"/>
                <a:gd name="connsiteX5" fmla="*/ 383381 w 1097756"/>
                <a:gd name="connsiteY5" fmla="*/ 704850 h 740569"/>
                <a:gd name="connsiteX6" fmla="*/ 390525 w 1097756"/>
                <a:gd name="connsiteY6" fmla="*/ 676275 h 740569"/>
                <a:gd name="connsiteX7" fmla="*/ 442913 w 1097756"/>
                <a:gd name="connsiteY7" fmla="*/ 676275 h 740569"/>
                <a:gd name="connsiteX8" fmla="*/ 490538 w 1097756"/>
                <a:gd name="connsiteY8" fmla="*/ 669131 h 740569"/>
                <a:gd name="connsiteX9" fmla="*/ 528638 w 1097756"/>
                <a:gd name="connsiteY9" fmla="*/ 631031 h 740569"/>
                <a:gd name="connsiteX10" fmla="*/ 542925 w 1097756"/>
                <a:gd name="connsiteY10" fmla="*/ 607219 h 740569"/>
                <a:gd name="connsiteX11" fmla="*/ 585788 w 1097756"/>
                <a:gd name="connsiteY11" fmla="*/ 607219 h 740569"/>
                <a:gd name="connsiteX12" fmla="*/ 611981 w 1097756"/>
                <a:gd name="connsiteY12" fmla="*/ 588169 h 740569"/>
                <a:gd name="connsiteX13" fmla="*/ 626269 w 1097756"/>
                <a:gd name="connsiteY13" fmla="*/ 569119 h 740569"/>
                <a:gd name="connsiteX14" fmla="*/ 631031 w 1097756"/>
                <a:gd name="connsiteY14" fmla="*/ 547688 h 740569"/>
                <a:gd name="connsiteX15" fmla="*/ 645319 w 1097756"/>
                <a:gd name="connsiteY15" fmla="*/ 566738 h 740569"/>
                <a:gd name="connsiteX16" fmla="*/ 650081 w 1097756"/>
                <a:gd name="connsiteY16" fmla="*/ 597694 h 740569"/>
                <a:gd name="connsiteX17" fmla="*/ 671513 w 1097756"/>
                <a:gd name="connsiteY17" fmla="*/ 602456 h 740569"/>
                <a:gd name="connsiteX18" fmla="*/ 697706 w 1097756"/>
                <a:gd name="connsiteY18" fmla="*/ 609600 h 740569"/>
                <a:gd name="connsiteX19" fmla="*/ 716756 w 1097756"/>
                <a:gd name="connsiteY19" fmla="*/ 626269 h 740569"/>
                <a:gd name="connsiteX20" fmla="*/ 731044 w 1097756"/>
                <a:gd name="connsiteY20" fmla="*/ 633413 h 740569"/>
                <a:gd name="connsiteX21" fmla="*/ 728663 w 1097756"/>
                <a:gd name="connsiteY21" fmla="*/ 654844 h 740569"/>
                <a:gd name="connsiteX22" fmla="*/ 735806 w 1097756"/>
                <a:gd name="connsiteY22" fmla="*/ 678656 h 740569"/>
                <a:gd name="connsiteX23" fmla="*/ 759619 w 1097756"/>
                <a:gd name="connsiteY23" fmla="*/ 681038 h 740569"/>
                <a:gd name="connsiteX24" fmla="*/ 788194 w 1097756"/>
                <a:gd name="connsiteY24" fmla="*/ 704850 h 740569"/>
                <a:gd name="connsiteX25" fmla="*/ 812006 w 1097756"/>
                <a:gd name="connsiteY25" fmla="*/ 709613 h 740569"/>
                <a:gd name="connsiteX26" fmla="*/ 838200 w 1097756"/>
                <a:gd name="connsiteY26" fmla="*/ 666750 h 740569"/>
                <a:gd name="connsiteX27" fmla="*/ 871538 w 1097756"/>
                <a:gd name="connsiteY27" fmla="*/ 623888 h 740569"/>
                <a:gd name="connsiteX28" fmla="*/ 890588 w 1097756"/>
                <a:gd name="connsiteY28" fmla="*/ 602456 h 740569"/>
                <a:gd name="connsiteX29" fmla="*/ 902494 w 1097756"/>
                <a:gd name="connsiteY29" fmla="*/ 621506 h 740569"/>
                <a:gd name="connsiteX30" fmla="*/ 931069 w 1097756"/>
                <a:gd name="connsiteY30" fmla="*/ 600075 h 740569"/>
                <a:gd name="connsiteX31" fmla="*/ 957263 w 1097756"/>
                <a:gd name="connsiteY31" fmla="*/ 597694 h 740569"/>
                <a:gd name="connsiteX32" fmla="*/ 990600 w 1097756"/>
                <a:gd name="connsiteY32" fmla="*/ 597694 h 740569"/>
                <a:gd name="connsiteX33" fmla="*/ 1016794 w 1097756"/>
                <a:gd name="connsiteY33" fmla="*/ 590550 h 740569"/>
                <a:gd name="connsiteX34" fmla="*/ 1057275 w 1097756"/>
                <a:gd name="connsiteY34" fmla="*/ 566738 h 740569"/>
                <a:gd name="connsiteX35" fmla="*/ 1097756 w 1097756"/>
                <a:gd name="connsiteY35" fmla="*/ 538163 h 740569"/>
                <a:gd name="connsiteX36" fmla="*/ 1078706 w 1097756"/>
                <a:gd name="connsiteY36" fmla="*/ 502444 h 740569"/>
                <a:gd name="connsiteX37" fmla="*/ 1088231 w 1097756"/>
                <a:gd name="connsiteY37" fmla="*/ 461963 h 740569"/>
                <a:gd name="connsiteX38" fmla="*/ 1064419 w 1097756"/>
                <a:gd name="connsiteY38" fmla="*/ 431006 h 740569"/>
                <a:gd name="connsiteX39" fmla="*/ 1073944 w 1097756"/>
                <a:gd name="connsiteY39" fmla="*/ 400050 h 740569"/>
                <a:gd name="connsiteX40" fmla="*/ 1059656 w 1097756"/>
                <a:gd name="connsiteY40" fmla="*/ 369094 h 740569"/>
                <a:gd name="connsiteX41" fmla="*/ 1035844 w 1097756"/>
                <a:gd name="connsiteY41" fmla="*/ 354806 h 740569"/>
                <a:gd name="connsiteX42" fmla="*/ 1054894 w 1097756"/>
                <a:gd name="connsiteY42" fmla="*/ 323850 h 740569"/>
                <a:gd name="connsiteX43" fmla="*/ 1040606 w 1097756"/>
                <a:gd name="connsiteY43" fmla="*/ 290513 h 740569"/>
                <a:gd name="connsiteX44" fmla="*/ 1021556 w 1097756"/>
                <a:gd name="connsiteY44" fmla="*/ 261938 h 740569"/>
                <a:gd name="connsiteX45" fmla="*/ 1019175 w 1097756"/>
                <a:gd name="connsiteY45" fmla="*/ 235744 h 740569"/>
                <a:gd name="connsiteX46" fmla="*/ 985838 w 1097756"/>
                <a:gd name="connsiteY46" fmla="*/ 233363 h 740569"/>
                <a:gd name="connsiteX47" fmla="*/ 971550 w 1097756"/>
                <a:gd name="connsiteY47" fmla="*/ 245269 h 740569"/>
                <a:gd name="connsiteX48" fmla="*/ 942975 w 1097756"/>
                <a:gd name="connsiteY48" fmla="*/ 269081 h 740569"/>
                <a:gd name="connsiteX49" fmla="*/ 928688 w 1097756"/>
                <a:gd name="connsiteY49" fmla="*/ 314325 h 740569"/>
                <a:gd name="connsiteX50" fmla="*/ 888206 w 1097756"/>
                <a:gd name="connsiteY50" fmla="*/ 288131 h 740569"/>
                <a:gd name="connsiteX51" fmla="*/ 909638 w 1097756"/>
                <a:gd name="connsiteY51" fmla="*/ 276225 h 740569"/>
                <a:gd name="connsiteX52" fmla="*/ 878681 w 1097756"/>
                <a:gd name="connsiteY52" fmla="*/ 214313 h 740569"/>
                <a:gd name="connsiteX53" fmla="*/ 871538 w 1097756"/>
                <a:gd name="connsiteY53" fmla="*/ 183356 h 740569"/>
                <a:gd name="connsiteX54" fmla="*/ 892969 w 1097756"/>
                <a:gd name="connsiteY54" fmla="*/ 147638 h 740569"/>
                <a:gd name="connsiteX55" fmla="*/ 869156 w 1097756"/>
                <a:gd name="connsiteY55" fmla="*/ 130969 h 740569"/>
                <a:gd name="connsiteX56" fmla="*/ 835819 w 1097756"/>
                <a:gd name="connsiteY56" fmla="*/ 157163 h 740569"/>
                <a:gd name="connsiteX57" fmla="*/ 814388 w 1097756"/>
                <a:gd name="connsiteY57" fmla="*/ 164306 h 740569"/>
                <a:gd name="connsiteX58" fmla="*/ 740569 w 1097756"/>
                <a:gd name="connsiteY58" fmla="*/ 178594 h 740569"/>
                <a:gd name="connsiteX59" fmla="*/ 711994 w 1097756"/>
                <a:gd name="connsiteY59" fmla="*/ 185738 h 740569"/>
                <a:gd name="connsiteX60" fmla="*/ 700088 w 1097756"/>
                <a:gd name="connsiteY60" fmla="*/ 188119 h 740569"/>
                <a:gd name="connsiteX61" fmla="*/ 659606 w 1097756"/>
                <a:gd name="connsiteY61" fmla="*/ 130969 h 740569"/>
                <a:gd name="connsiteX62" fmla="*/ 566738 w 1097756"/>
                <a:gd name="connsiteY62" fmla="*/ 166688 h 740569"/>
                <a:gd name="connsiteX63" fmla="*/ 497681 w 1097756"/>
                <a:gd name="connsiteY63" fmla="*/ 61913 h 740569"/>
                <a:gd name="connsiteX64" fmla="*/ 454819 w 1097756"/>
                <a:gd name="connsiteY64" fmla="*/ 50006 h 740569"/>
                <a:gd name="connsiteX65" fmla="*/ 354806 w 1097756"/>
                <a:gd name="connsiteY65" fmla="*/ 16669 h 740569"/>
                <a:gd name="connsiteX66" fmla="*/ 288131 w 1097756"/>
                <a:gd name="connsiteY66" fmla="*/ 14288 h 740569"/>
                <a:gd name="connsiteX67" fmla="*/ 204788 w 1097756"/>
                <a:gd name="connsiteY67" fmla="*/ 14288 h 740569"/>
                <a:gd name="connsiteX68" fmla="*/ 145256 w 1097756"/>
                <a:gd name="connsiteY68" fmla="*/ 0 h 740569"/>
                <a:gd name="connsiteX69" fmla="*/ 104775 w 1097756"/>
                <a:gd name="connsiteY69" fmla="*/ 2381 h 740569"/>
                <a:gd name="connsiteX70" fmla="*/ 126206 w 1097756"/>
                <a:gd name="connsiteY70" fmla="*/ 54769 h 740569"/>
                <a:gd name="connsiteX71" fmla="*/ 130969 w 1097756"/>
                <a:gd name="connsiteY71" fmla="*/ 102394 h 740569"/>
                <a:gd name="connsiteX72" fmla="*/ 102394 w 1097756"/>
                <a:gd name="connsiteY72" fmla="*/ 133350 h 740569"/>
                <a:gd name="connsiteX73" fmla="*/ 80963 w 1097756"/>
                <a:gd name="connsiteY73" fmla="*/ 152400 h 740569"/>
                <a:gd name="connsiteX74" fmla="*/ 100013 w 1097756"/>
                <a:gd name="connsiteY74" fmla="*/ 157163 h 740569"/>
                <a:gd name="connsiteX75" fmla="*/ 107156 w 1097756"/>
                <a:gd name="connsiteY75" fmla="*/ 185738 h 740569"/>
                <a:gd name="connsiteX76" fmla="*/ 128588 w 1097756"/>
                <a:gd name="connsiteY76" fmla="*/ 204788 h 740569"/>
                <a:gd name="connsiteX77" fmla="*/ 128588 w 1097756"/>
                <a:gd name="connsiteY77" fmla="*/ 204788 h 740569"/>
                <a:gd name="connsiteX78" fmla="*/ 85725 w 1097756"/>
                <a:gd name="connsiteY78" fmla="*/ 211931 h 740569"/>
                <a:gd name="connsiteX79" fmla="*/ 52388 w 1097756"/>
                <a:gd name="connsiteY79" fmla="*/ 245269 h 740569"/>
                <a:gd name="connsiteX80" fmla="*/ 47625 w 1097756"/>
                <a:gd name="connsiteY80" fmla="*/ 295275 h 740569"/>
                <a:gd name="connsiteX81" fmla="*/ 14288 w 1097756"/>
                <a:gd name="connsiteY81" fmla="*/ 300038 h 740569"/>
                <a:gd name="connsiteX82" fmla="*/ 23813 w 1097756"/>
                <a:gd name="connsiteY82" fmla="*/ 323850 h 740569"/>
                <a:gd name="connsiteX83" fmla="*/ 33338 w 1097756"/>
                <a:gd name="connsiteY83" fmla="*/ 340519 h 740569"/>
                <a:gd name="connsiteX84" fmla="*/ 0 w 1097756"/>
                <a:gd name="connsiteY84" fmla="*/ 357188 h 740569"/>
                <a:gd name="connsiteX85" fmla="*/ 23813 w 1097756"/>
                <a:gd name="connsiteY85" fmla="*/ 397669 h 740569"/>
                <a:gd name="connsiteX86" fmla="*/ 40481 w 1097756"/>
                <a:gd name="connsiteY86" fmla="*/ 423863 h 740569"/>
                <a:gd name="connsiteX87" fmla="*/ 47625 w 1097756"/>
                <a:gd name="connsiteY87" fmla="*/ 466725 h 740569"/>
                <a:gd name="connsiteX88" fmla="*/ 90487 w 1097756"/>
                <a:gd name="connsiteY88" fmla="*/ 509587 h 740569"/>
                <a:gd name="connsiteX89" fmla="*/ 69056 w 1097756"/>
                <a:gd name="connsiteY89" fmla="*/ 533400 h 740569"/>
                <a:gd name="connsiteX90" fmla="*/ 76200 w 1097756"/>
                <a:gd name="connsiteY90" fmla="*/ 583406 h 740569"/>
                <a:gd name="connsiteX91" fmla="*/ 109538 w 1097756"/>
                <a:gd name="connsiteY91" fmla="*/ 564356 h 740569"/>
                <a:gd name="connsiteX92" fmla="*/ 140494 w 1097756"/>
                <a:gd name="connsiteY92" fmla="*/ 542925 h 740569"/>
                <a:gd name="connsiteX93" fmla="*/ 176213 w 1097756"/>
                <a:gd name="connsiteY93" fmla="*/ 552450 h 740569"/>
                <a:gd name="connsiteX94" fmla="*/ 207169 w 1097756"/>
                <a:gd name="connsiteY94" fmla="*/ 535781 h 740569"/>
                <a:gd name="connsiteX95" fmla="*/ 207169 w 1097756"/>
                <a:gd name="connsiteY95" fmla="*/ 557213 h 740569"/>
                <a:gd name="connsiteX96" fmla="*/ 157163 w 1097756"/>
                <a:gd name="connsiteY96" fmla="*/ 604838 h 740569"/>
                <a:gd name="connsiteX0" fmla="*/ 157163 w 1097756"/>
                <a:gd name="connsiteY0" fmla="*/ 604838 h 740569"/>
                <a:gd name="connsiteX1" fmla="*/ 309563 w 1097756"/>
                <a:gd name="connsiteY1" fmla="*/ 740569 h 740569"/>
                <a:gd name="connsiteX2" fmla="*/ 311944 w 1097756"/>
                <a:gd name="connsiteY2" fmla="*/ 692944 h 740569"/>
                <a:gd name="connsiteX3" fmla="*/ 340519 w 1097756"/>
                <a:gd name="connsiteY3" fmla="*/ 685800 h 740569"/>
                <a:gd name="connsiteX4" fmla="*/ 345281 w 1097756"/>
                <a:gd name="connsiteY4" fmla="*/ 716756 h 740569"/>
                <a:gd name="connsiteX5" fmla="*/ 383381 w 1097756"/>
                <a:gd name="connsiteY5" fmla="*/ 704850 h 740569"/>
                <a:gd name="connsiteX6" fmla="*/ 390525 w 1097756"/>
                <a:gd name="connsiteY6" fmla="*/ 676275 h 740569"/>
                <a:gd name="connsiteX7" fmla="*/ 442913 w 1097756"/>
                <a:gd name="connsiteY7" fmla="*/ 676275 h 740569"/>
                <a:gd name="connsiteX8" fmla="*/ 490538 w 1097756"/>
                <a:gd name="connsiteY8" fmla="*/ 669131 h 740569"/>
                <a:gd name="connsiteX9" fmla="*/ 528638 w 1097756"/>
                <a:gd name="connsiteY9" fmla="*/ 631031 h 740569"/>
                <a:gd name="connsiteX10" fmla="*/ 542925 w 1097756"/>
                <a:gd name="connsiteY10" fmla="*/ 607219 h 740569"/>
                <a:gd name="connsiteX11" fmla="*/ 585788 w 1097756"/>
                <a:gd name="connsiteY11" fmla="*/ 607219 h 740569"/>
                <a:gd name="connsiteX12" fmla="*/ 611981 w 1097756"/>
                <a:gd name="connsiteY12" fmla="*/ 588169 h 740569"/>
                <a:gd name="connsiteX13" fmla="*/ 626269 w 1097756"/>
                <a:gd name="connsiteY13" fmla="*/ 569119 h 740569"/>
                <a:gd name="connsiteX14" fmla="*/ 631031 w 1097756"/>
                <a:gd name="connsiteY14" fmla="*/ 547688 h 740569"/>
                <a:gd name="connsiteX15" fmla="*/ 645319 w 1097756"/>
                <a:gd name="connsiteY15" fmla="*/ 566738 h 740569"/>
                <a:gd name="connsiteX16" fmla="*/ 650081 w 1097756"/>
                <a:gd name="connsiteY16" fmla="*/ 597694 h 740569"/>
                <a:gd name="connsiteX17" fmla="*/ 671513 w 1097756"/>
                <a:gd name="connsiteY17" fmla="*/ 602456 h 740569"/>
                <a:gd name="connsiteX18" fmla="*/ 697706 w 1097756"/>
                <a:gd name="connsiteY18" fmla="*/ 609600 h 740569"/>
                <a:gd name="connsiteX19" fmla="*/ 716756 w 1097756"/>
                <a:gd name="connsiteY19" fmla="*/ 626269 h 740569"/>
                <a:gd name="connsiteX20" fmla="*/ 731044 w 1097756"/>
                <a:gd name="connsiteY20" fmla="*/ 633413 h 740569"/>
                <a:gd name="connsiteX21" fmla="*/ 728663 w 1097756"/>
                <a:gd name="connsiteY21" fmla="*/ 654844 h 740569"/>
                <a:gd name="connsiteX22" fmla="*/ 735806 w 1097756"/>
                <a:gd name="connsiteY22" fmla="*/ 678656 h 740569"/>
                <a:gd name="connsiteX23" fmla="*/ 759619 w 1097756"/>
                <a:gd name="connsiteY23" fmla="*/ 681038 h 740569"/>
                <a:gd name="connsiteX24" fmla="*/ 788194 w 1097756"/>
                <a:gd name="connsiteY24" fmla="*/ 704850 h 740569"/>
                <a:gd name="connsiteX25" fmla="*/ 812006 w 1097756"/>
                <a:gd name="connsiteY25" fmla="*/ 709613 h 740569"/>
                <a:gd name="connsiteX26" fmla="*/ 838200 w 1097756"/>
                <a:gd name="connsiteY26" fmla="*/ 666750 h 740569"/>
                <a:gd name="connsiteX27" fmla="*/ 871538 w 1097756"/>
                <a:gd name="connsiteY27" fmla="*/ 623888 h 740569"/>
                <a:gd name="connsiteX28" fmla="*/ 890588 w 1097756"/>
                <a:gd name="connsiteY28" fmla="*/ 602456 h 740569"/>
                <a:gd name="connsiteX29" fmla="*/ 902494 w 1097756"/>
                <a:gd name="connsiteY29" fmla="*/ 621506 h 740569"/>
                <a:gd name="connsiteX30" fmla="*/ 931069 w 1097756"/>
                <a:gd name="connsiteY30" fmla="*/ 600075 h 740569"/>
                <a:gd name="connsiteX31" fmla="*/ 957263 w 1097756"/>
                <a:gd name="connsiteY31" fmla="*/ 597694 h 740569"/>
                <a:gd name="connsiteX32" fmla="*/ 990600 w 1097756"/>
                <a:gd name="connsiteY32" fmla="*/ 597694 h 740569"/>
                <a:gd name="connsiteX33" fmla="*/ 1016794 w 1097756"/>
                <a:gd name="connsiteY33" fmla="*/ 590550 h 740569"/>
                <a:gd name="connsiteX34" fmla="*/ 1057275 w 1097756"/>
                <a:gd name="connsiteY34" fmla="*/ 566738 h 740569"/>
                <a:gd name="connsiteX35" fmla="*/ 1097756 w 1097756"/>
                <a:gd name="connsiteY35" fmla="*/ 538163 h 740569"/>
                <a:gd name="connsiteX36" fmla="*/ 1078706 w 1097756"/>
                <a:gd name="connsiteY36" fmla="*/ 502444 h 740569"/>
                <a:gd name="connsiteX37" fmla="*/ 1088231 w 1097756"/>
                <a:gd name="connsiteY37" fmla="*/ 461963 h 740569"/>
                <a:gd name="connsiteX38" fmla="*/ 1064419 w 1097756"/>
                <a:gd name="connsiteY38" fmla="*/ 431006 h 740569"/>
                <a:gd name="connsiteX39" fmla="*/ 1073944 w 1097756"/>
                <a:gd name="connsiteY39" fmla="*/ 400050 h 740569"/>
                <a:gd name="connsiteX40" fmla="*/ 1059656 w 1097756"/>
                <a:gd name="connsiteY40" fmla="*/ 369094 h 740569"/>
                <a:gd name="connsiteX41" fmla="*/ 1035844 w 1097756"/>
                <a:gd name="connsiteY41" fmla="*/ 354806 h 740569"/>
                <a:gd name="connsiteX42" fmla="*/ 1054894 w 1097756"/>
                <a:gd name="connsiteY42" fmla="*/ 323850 h 740569"/>
                <a:gd name="connsiteX43" fmla="*/ 1040606 w 1097756"/>
                <a:gd name="connsiteY43" fmla="*/ 290513 h 740569"/>
                <a:gd name="connsiteX44" fmla="*/ 1021556 w 1097756"/>
                <a:gd name="connsiteY44" fmla="*/ 261938 h 740569"/>
                <a:gd name="connsiteX45" fmla="*/ 1019175 w 1097756"/>
                <a:gd name="connsiteY45" fmla="*/ 235744 h 740569"/>
                <a:gd name="connsiteX46" fmla="*/ 985838 w 1097756"/>
                <a:gd name="connsiteY46" fmla="*/ 233363 h 740569"/>
                <a:gd name="connsiteX47" fmla="*/ 971550 w 1097756"/>
                <a:gd name="connsiteY47" fmla="*/ 245269 h 740569"/>
                <a:gd name="connsiteX48" fmla="*/ 942975 w 1097756"/>
                <a:gd name="connsiteY48" fmla="*/ 269081 h 740569"/>
                <a:gd name="connsiteX49" fmla="*/ 928688 w 1097756"/>
                <a:gd name="connsiteY49" fmla="*/ 314325 h 740569"/>
                <a:gd name="connsiteX50" fmla="*/ 888206 w 1097756"/>
                <a:gd name="connsiteY50" fmla="*/ 288131 h 740569"/>
                <a:gd name="connsiteX51" fmla="*/ 909638 w 1097756"/>
                <a:gd name="connsiteY51" fmla="*/ 276225 h 740569"/>
                <a:gd name="connsiteX52" fmla="*/ 878681 w 1097756"/>
                <a:gd name="connsiteY52" fmla="*/ 214313 h 740569"/>
                <a:gd name="connsiteX53" fmla="*/ 871538 w 1097756"/>
                <a:gd name="connsiteY53" fmla="*/ 183356 h 740569"/>
                <a:gd name="connsiteX54" fmla="*/ 892969 w 1097756"/>
                <a:gd name="connsiteY54" fmla="*/ 147638 h 740569"/>
                <a:gd name="connsiteX55" fmla="*/ 869156 w 1097756"/>
                <a:gd name="connsiteY55" fmla="*/ 130969 h 740569"/>
                <a:gd name="connsiteX56" fmla="*/ 835819 w 1097756"/>
                <a:gd name="connsiteY56" fmla="*/ 157163 h 740569"/>
                <a:gd name="connsiteX57" fmla="*/ 814388 w 1097756"/>
                <a:gd name="connsiteY57" fmla="*/ 164306 h 740569"/>
                <a:gd name="connsiteX58" fmla="*/ 740569 w 1097756"/>
                <a:gd name="connsiteY58" fmla="*/ 178594 h 740569"/>
                <a:gd name="connsiteX59" fmla="*/ 711994 w 1097756"/>
                <a:gd name="connsiteY59" fmla="*/ 185738 h 740569"/>
                <a:gd name="connsiteX60" fmla="*/ 700088 w 1097756"/>
                <a:gd name="connsiteY60" fmla="*/ 188119 h 740569"/>
                <a:gd name="connsiteX61" fmla="*/ 666750 w 1097756"/>
                <a:gd name="connsiteY61" fmla="*/ 130969 h 740569"/>
                <a:gd name="connsiteX62" fmla="*/ 566738 w 1097756"/>
                <a:gd name="connsiteY62" fmla="*/ 166688 h 740569"/>
                <a:gd name="connsiteX63" fmla="*/ 497681 w 1097756"/>
                <a:gd name="connsiteY63" fmla="*/ 61913 h 740569"/>
                <a:gd name="connsiteX64" fmla="*/ 454819 w 1097756"/>
                <a:gd name="connsiteY64" fmla="*/ 50006 h 740569"/>
                <a:gd name="connsiteX65" fmla="*/ 354806 w 1097756"/>
                <a:gd name="connsiteY65" fmla="*/ 16669 h 740569"/>
                <a:gd name="connsiteX66" fmla="*/ 288131 w 1097756"/>
                <a:gd name="connsiteY66" fmla="*/ 14288 h 740569"/>
                <a:gd name="connsiteX67" fmla="*/ 204788 w 1097756"/>
                <a:gd name="connsiteY67" fmla="*/ 14288 h 740569"/>
                <a:gd name="connsiteX68" fmla="*/ 145256 w 1097756"/>
                <a:gd name="connsiteY68" fmla="*/ 0 h 740569"/>
                <a:gd name="connsiteX69" fmla="*/ 104775 w 1097756"/>
                <a:gd name="connsiteY69" fmla="*/ 2381 h 740569"/>
                <a:gd name="connsiteX70" fmla="*/ 126206 w 1097756"/>
                <a:gd name="connsiteY70" fmla="*/ 54769 h 740569"/>
                <a:gd name="connsiteX71" fmla="*/ 130969 w 1097756"/>
                <a:gd name="connsiteY71" fmla="*/ 102394 h 740569"/>
                <a:gd name="connsiteX72" fmla="*/ 102394 w 1097756"/>
                <a:gd name="connsiteY72" fmla="*/ 133350 h 740569"/>
                <a:gd name="connsiteX73" fmla="*/ 80963 w 1097756"/>
                <a:gd name="connsiteY73" fmla="*/ 152400 h 740569"/>
                <a:gd name="connsiteX74" fmla="*/ 100013 w 1097756"/>
                <a:gd name="connsiteY74" fmla="*/ 157163 h 740569"/>
                <a:gd name="connsiteX75" fmla="*/ 107156 w 1097756"/>
                <a:gd name="connsiteY75" fmla="*/ 185738 h 740569"/>
                <a:gd name="connsiteX76" fmla="*/ 128588 w 1097756"/>
                <a:gd name="connsiteY76" fmla="*/ 204788 h 740569"/>
                <a:gd name="connsiteX77" fmla="*/ 128588 w 1097756"/>
                <a:gd name="connsiteY77" fmla="*/ 204788 h 740569"/>
                <a:gd name="connsiteX78" fmla="*/ 85725 w 1097756"/>
                <a:gd name="connsiteY78" fmla="*/ 211931 h 740569"/>
                <a:gd name="connsiteX79" fmla="*/ 52388 w 1097756"/>
                <a:gd name="connsiteY79" fmla="*/ 245269 h 740569"/>
                <a:gd name="connsiteX80" fmla="*/ 47625 w 1097756"/>
                <a:gd name="connsiteY80" fmla="*/ 295275 h 740569"/>
                <a:gd name="connsiteX81" fmla="*/ 14288 w 1097756"/>
                <a:gd name="connsiteY81" fmla="*/ 300038 h 740569"/>
                <a:gd name="connsiteX82" fmla="*/ 23813 w 1097756"/>
                <a:gd name="connsiteY82" fmla="*/ 323850 h 740569"/>
                <a:gd name="connsiteX83" fmla="*/ 33338 w 1097756"/>
                <a:gd name="connsiteY83" fmla="*/ 340519 h 740569"/>
                <a:gd name="connsiteX84" fmla="*/ 0 w 1097756"/>
                <a:gd name="connsiteY84" fmla="*/ 357188 h 740569"/>
                <a:gd name="connsiteX85" fmla="*/ 23813 w 1097756"/>
                <a:gd name="connsiteY85" fmla="*/ 397669 h 740569"/>
                <a:gd name="connsiteX86" fmla="*/ 40481 w 1097756"/>
                <a:gd name="connsiteY86" fmla="*/ 423863 h 740569"/>
                <a:gd name="connsiteX87" fmla="*/ 47625 w 1097756"/>
                <a:gd name="connsiteY87" fmla="*/ 466725 h 740569"/>
                <a:gd name="connsiteX88" fmla="*/ 90487 w 1097756"/>
                <a:gd name="connsiteY88" fmla="*/ 509587 h 740569"/>
                <a:gd name="connsiteX89" fmla="*/ 69056 w 1097756"/>
                <a:gd name="connsiteY89" fmla="*/ 533400 h 740569"/>
                <a:gd name="connsiteX90" fmla="*/ 76200 w 1097756"/>
                <a:gd name="connsiteY90" fmla="*/ 583406 h 740569"/>
                <a:gd name="connsiteX91" fmla="*/ 109538 w 1097756"/>
                <a:gd name="connsiteY91" fmla="*/ 564356 h 740569"/>
                <a:gd name="connsiteX92" fmla="*/ 140494 w 1097756"/>
                <a:gd name="connsiteY92" fmla="*/ 542925 h 740569"/>
                <a:gd name="connsiteX93" fmla="*/ 176213 w 1097756"/>
                <a:gd name="connsiteY93" fmla="*/ 552450 h 740569"/>
                <a:gd name="connsiteX94" fmla="*/ 207169 w 1097756"/>
                <a:gd name="connsiteY94" fmla="*/ 535781 h 740569"/>
                <a:gd name="connsiteX95" fmla="*/ 207169 w 1097756"/>
                <a:gd name="connsiteY95" fmla="*/ 557213 h 740569"/>
                <a:gd name="connsiteX96" fmla="*/ 157163 w 1097756"/>
                <a:gd name="connsiteY96" fmla="*/ 604838 h 740569"/>
                <a:gd name="connsiteX0" fmla="*/ 157163 w 1097756"/>
                <a:gd name="connsiteY0" fmla="*/ 604838 h 740569"/>
                <a:gd name="connsiteX1" fmla="*/ 309563 w 1097756"/>
                <a:gd name="connsiteY1" fmla="*/ 740569 h 740569"/>
                <a:gd name="connsiteX2" fmla="*/ 311944 w 1097756"/>
                <a:gd name="connsiteY2" fmla="*/ 692944 h 740569"/>
                <a:gd name="connsiteX3" fmla="*/ 340519 w 1097756"/>
                <a:gd name="connsiteY3" fmla="*/ 685800 h 740569"/>
                <a:gd name="connsiteX4" fmla="*/ 345281 w 1097756"/>
                <a:gd name="connsiteY4" fmla="*/ 716756 h 740569"/>
                <a:gd name="connsiteX5" fmla="*/ 383381 w 1097756"/>
                <a:gd name="connsiteY5" fmla="*/ 704850 h 740569"/>
                <a:gd name="connsiteX6" fmla="*/ 390525 w 1097756"/>
                <a:gd name="connsiteY6" fmla="*/ 676275 h 740569"/>
                <a:gd name="connsiteX7" fmla="*/ 442913 w 1097756"/>
                <a:gd name="connsiteY7" fmla="*/ 676275 h 740569"/>
                <a:gd name="connsiteX8" fmla="*/ 490538 w 1097756"/>
                <a:gd name="connsiteY8" fmla="*/ 669131 h 740569"/>
                <a:gd name="connsiteX9" fmla="*/ 528638 w 1097756"/>
                <a:gd name="connsiteY9" fmla="*/ 631031 h 740569"/>
                <a:gd name="connsiteX10" fmla="*/ 542925 w 1097756"/>
                <a:gd name="connsiteY10" fmla="*/ 607219 h 740569"/>
                <a:gd name="connsiteX11" fmla="*/ 585788 w 1097756"/>
                <a:gd name="connsiteY11" fmla="*/ 607219 h 740569"/>
                <a:gd name="connsiteX12" fmla="*/ 611981 w 1097756"/>
                <a:gd name="connsiteY12" fmla="*/ 588169 h 740569"/>
                <a:gd name="connsiteX13" fmla="*/ 626269 w 1097756"/>
                <a:gd name="connsiteY13" fmla="*/ 569119 h 740569"/>
                <a:gd name="connsiteX14" fmla="*/ 631031 w 1097756"/>
                <a:gd name="connsiteY14" fmla="*/ 547688 h 740569"/>
                <a:gd name="connsiteX15" fmla="*/ 645319 w 1097756"/>
                <a:gd name="connsiteY15" fmla="*/ 566738 h 740569"/>
                <a:gd name="connsiteX16" fmla="*/ 650081 w 1097756"/>
                <a:gd name="connsiteY16" fmla="*/ 597694 h 740569"/>
                <a:gd name="connsiteX17" fmla="*/ 671513 w 1097756"/>
                <a:gd name="connsiteY17" fmla="*/ 602456 h 740569"/>
                <a:gd name="connsiteX18" fmla="*/ 697706 w 1097756"/>
                <a:gd name="connsiteY18" fmla="*/ 609600 h 740569"/>
                <a:gd name="connsiteX19" fmla="*/ 716756 w 1097756"/>
                <a:gd name="connsiteY19" fmla="*/ 626269 h 740569"/>
                <a:gd name="connsiteX20" fmla="*/ 731044 w 1097756"/>
                <a:gd name="connsiteY20" fmla="*/ 633413 h 740569"/>
                <a:gd name="connsiteX21" fmla="*/ 728663 w 1097756"/>
                <a:gd name="connsiteY21" fmla="*/ 654844 h 740569"/>
                <a:gd name="connsiteX22" fmla="*/ 735806 w 1097756"/>
                <a:gd name="connsiteY22" fmla="*/ 678656 h 740569"/>
                <a:gd name="connsiteX23" fmla="*/ 759619 w 1097756"/>
                <a:gd name="connsiteY23" fmla="*/ 681038 h 740569"/>
                <a:gd name="connsiteX24" fmla="*/ 788194 w 1097756"/>
                <a:gd name="connsiteY24" fmla="*/ 704850 h 740569"/>
                <a:gd name="connsiteX25" fmla="*/ 812006 w 1097756"/>
                <a:gd name="connsiteY25" fmla="*/ 709613 h 740569"/>
                <a:gd name="connsiteX26" fmla="*/ 838200 w 1097756"/>
                <a:gd name="connsiteY26" fmla="*/ 666750 h 740569"/>
                <a:gd name="connsiteX27" fmla="*/ 871538 w 1097756"/>
                <a:gd name="connsiteY27" fmla="*/ 623888 h 740569"/>
                <a:gd name="connsiteX28" fmla="*/ 890588 w 1097756"/>
                <a:gd name="connsiteY28" fmla="*/ 602456 h 740569"/>
                <a:gd name="connsiteX29" fmla="*/ 902494 w 1097756"/>
                <a:gd name="connsiteY29" fmla="*/ 621506 h 740569"/>
                <a:gd name="connsiteX30" fmla="*/ 931069 w 1097756"/>
                <a:gd name="connsiteY30" fmla="*/ 600075 h 740569"/>
                <a:gd name="connsiteX31" fmla="*/ 957263 w 1097756"/>
                <a:gd name="connsiteY31" fmla="*/ 597694 h 740569"/>
                <a:gd name="connsiteX32" fmla="*/ 990600 w 1097756"/>
                <a:gd name="connsiteY32" fmla="*/ 597694 h 740569"/>
                <a:gd name="connsiteX33" fmla="*/ 1016794 w 1097756"/>
                <a:gd name="connsiteY33" fmla="*/ 590550 h 740569"/>
                <a:gd name="connsiteX34" fmla="*/ 1057275 w 1097756"/>
                <a:gd name="connsiteY34" fmla="*/ 566738 h 740569"/>
                <a:gd name="connsiteX35" fmla="*/ 1097756 w 1097756"/>
                <a:gd name="connsiteY35" fmla="*/ 538163 h 740569"/>
                <a:gd name="connsiteX36" fmla="*/ 1078706 w 1097756"/>
                <a:gd name="connsiteY36" fmla="*/ 502444 h 740569"/>
                <a:gd name="connsiteX37" fmla="*/ 1088231 w 1097756"/>
                <a:gd name="connsiteY37" fmla="*/ 461963 h 740569"/>
                <a:gd name="connsiteX38" fmla="*/ 1064419 w 1097756"/>
                <a:gd name="connsiteY38" fmla="*/ 431006 h 740569"/>
                <a:gd name="connsiteX39" fmla="*/ 1073944 w 1097756"/>
                <a:gd name="connsiteY39" fmla="*/ 400050 h 740569"/>
                <a:gd name="connsiteX40" fmla="*/ 1059656 w 1097756"/>
                <a:gd name="connsiteY40" fmla="*/ 369094 h 740569"/>
                <a:gd name="connsiteX41" fmla="*/ 1035844 w 1097756"/>
                <a:gd name="connsiteY41" fmla="*/ 354806 h 740569"/>
                <a:gd name="connsiteX42" fmla="*/ 1054894 w 1097756"/>
                <a:gd name="connsiteY42" fmla="*/ 323850 h 740569"/>
                <a:gd name="connsiteX43" fmla="*/ 1040606 w 1097756"/>
                <a:gd name="connsiteY43" fmla="*/ 290513 h 740569"/>
                <a:gd name="connsiteX44" fmla="*/ 1021556 w 1097756"/>
                <a:gd name="connsiteY44" fmla="*/ 261938 h 740569"/>
                <a:gd name="connsiteX45" fmla="*/ 1019175 w 1097756"/>
                <a:gd name="connsiteY45" fmla="*/ 235744 h 740569"/>
                <a:gd name="connsiteX46" fmla="*/ 985838 w 1097756"/>
                <a:gd name="connsiteY46" fmla="*/ 233363 h 740569"/>
                <a:gd name="connsiteX47" fmla="*/ 971550 w 1097756"/>
                <a:gd name="connsiteY47" fmla="*/ 245269 h 740569"/>
                <a:gd name="connsiteX48" fmla="*/ 942975 w 1097756"/>
                <a:gd name="connsiteY48" fmla="*/ 269081 h 740569"/>
                <a:gd name="connsiteX49" fmla="*/ 928688 w 1097756"/>
                <a:gd name="connsiteY49" fmla="*/ 314325 h 740569"/>
                <a:gd name="connsiteX50" fmla="*/ 888206 w 1097756"/>
                <a:gd name="connsiteY50" fmla="*/ 288131 h 740569"/>
                <a:gd name="connsiteX51" fmla="*/ 909638 w 1097756"/>
                <a:gd name="connsiteY51" fmla="*/ 276225 h 740569"/>
                <a:gd name="connsiteX52" fmla="*/ 878681 w 1097756"/>
                <a:gd name="connsiteY52" fmla="*/ 214313 h 740569"/>
                <a:gd name="connsiteX53" fmla="*/ 871538 w 1097756"/>
                <a:gd name="connsiteY53" fmla="*/ 183356 h 740569"/>
                <a:gd name="connsiteX54" fmla="*/ 892969 w 1097756"/>
                <a:gd name="connsiteY54" fmla="*/ 147638 h 740569"/>
                <a:gd name="connsiteX55" fmla="*/ 869156 w 1097756"/>
                <a:gd name="connsiteY55" fmla="*/ 130969 h 740569"/>
                <a:gd name="connsiteX56" fmla="*/ 835819 w 1097756"/>
                <a:gd name="connsiteY56" fmla="*/ 157163 h 740569"/>
                <a:gd name="connsiteX57" fmla="*/ 814388 w 1097756"/>
                <a:gd name="connsiteY57" fmla="*/ 164306 h 740569"/>
                <a:gd name="connsiteX58" fmla="*/ 740569 w 1097756"/>
                <a:gd name="connsiteY58" fmla="*/ 178594 h 740569"/>
                <a:gd name="connsiteX59" fmla="*/ 704850 w 1097756"/>
                <a:gd name="connsiteY59" fmla="*/ 192881 h 740569"/>
                <a:gd name="connsiteX60" fmla="*/ 700088 w 1097756"/>
                <a:gd name="connsiteY60" fmla="*/ 188119 h 740569"/>
                <a:gd name="connsiteX61" fmla="*/ 666750 w 1097756"/>
                <a:gd name="connsiteY61" fmla="*/ 130969 h 740569"/>
                <a:gd name="connsiteX62" fmla="*/ 566738 w 1097756"/>
                <a:gd name="connsiteY62" fmla="*/ 166688 h 740569"/>
                <a:gd name="connsiteX63" fmla="*/ 497681 w 1097756"/>
                <a:gd name="connsiteY63" fmla="*/ 61913 h 740569"/>
                <a:gd name="connsiteX64" fmla="*/ 454819 w 1097756"/>
                <a:gd name="connsiteY64" fmla="*/ 50006 h 740569"/>
                <a:gd name="connsiteX65" fmla="*/ 354806 w 1097756"/>
                <a:gd name="connsiteY65" fmla="*/ 16669 h 740569"/>
                <a:gd name="connsiteX66" fmla="*/ 288131 w 1097756"/>
                <a:gd name="connsiteY66" fmla="*/ 14288 h 740569"/>
                <a:gd name="connsiteX67" fmla="*/ 204788 w 1097756"/>
                <a:gd name="connsiteY67" fmla="*/ 14288 h 740569"/>
                <a:gd name="connsiteX68" fmla="*/ 145256 w 1097756"/>
                <a:gd name="connsiteY68" fmla="*/ 0 h 740569"/>
                <a:gd name="connsiteX69" fmla="*/ 104775 w 1097756"/>
                <a:gd name="connsiteY69" fmla="*/ 2381 h 740569"/>
                <a:gd name="connsiteX70" fmla="*/ 126206 w 1097756"/>
                <a:gd name="connsiteY70" fmla="*/ 54769 h 740569"/>
                <a:gd name="connsiteX71" fmla="*/ 130969 w 1097756"/>
                <a:gd name="connsiteY71" fmla="*/ 102394 h 740569"/>
                <a:gd name="connsiteX72" fmla="*/ 102394 w 1097756"/>
                <a:gd name="connsiteY72" fmla="*/ 133350 h 740569"/>
                <a:gd name="connsiteX73" fmla="*/ 80963 w 1097756"/>
                <a:gd name="connsiteY73" fmla="*/ 152400 h 740569"/>
                <a:gd name="connsiteX74" fmla="*/ 100013 w 1097756"/>
                <a:gd name="connsiteY74" fmla="*/ 157163 h 740569"/>
                <a:gd name="connsiteX75" fmla="*/ 107156 w 1097756"/>
                <a:gd name="connsiteY75" fmla="*/ 185738 h 740569"/>
                <a:gd name="connsiteX76" fmla="*/ 128588 w 1097756"/>
                <a:gd name="connsiteY76" fmla="*/ 204788 h 740569"/>
                <a:gd name="connsiteX77" fmla="*/ 128588 w 1097756"/>
                <a:gd name="connsiteY77" fmla="*/ 204788 h 740569"/>
                <a:gd name="connsiteX78" fmla="*/ 85725 w 1097756"/>
                <a:gd name="connsiteY78" fmla="*/ 211931 h 740569"/>
                <a:gd name="connsiteX79" fmla="*/ 52388 w 1097756"/>
                <a:gd name="connsiteY79" fmla="*/ 245269 h 740569"/>
                <a:gd name="connsiteX80" fmla="*/ 47625 w 1097756"/>
                <a:gd name="connsiteY80" fmla="*/ 295275 h 740569"/>
                <a:gd name="connsiteX81" fmla="*/ 14288 w 1097756"/>
                <a:gd name="connsiteY81" fmla="*/ 300038 h 740569"/>
                <a:gd name="connsiteX82" fmla="*/ 23813 w 1097756"/>
                <a:gd name="connsiteY82" fmla="*/ 323850 h 740569"/>
                <a:gd name="connsiteX83" fmla="*/ 33338 w 1097756"/>
                <a:gd name="connsiteY83" fmla="*/ 340519 h 740569"/>
                <a:gd name="connsiteX84" fmla="*/ 0 w 1097756"/>
                <a:gd name="connsiteY84" fmla="*/ 357188 h 740569"/>
                <a:gd name="connsiteX85" fmla="*/ 23813 w 1097756"/>
                <a:gd name="connsiteY85" fmla="*/ 397669 h 740569"/>
                <a:gd name="connsiteX86" fmla="*/ 40481 w 1097756"/>
                <a:gd name="connsiteY86" fmla="*/ 423863 h 740569"/>
                <a:gd name="connsiteX87" fmla="*/ 47625 w 1097756"/>
                <a:gd name="connsiteY87" fmla="*/ 466725 h 740569"/>
                <a:gd name="connsiteX88" fmla="*/ 90487 w 1097756"/>
                <a:gd name="connsiteY88" fmla="*/ 509587 h 740569"/>
                <a:gd name="connsiteX89" fmla="*/ 69056 w 1097756"/>
                <a:gd name="connsiteY89" fmla="*/ 533400 h 740569"/>
                <a:gd name="connsiteX90" fmla="*/ 76200 w 1097756"/>
                <a:gd name="connsiteY90" fmla="*/ 583406 h 740569"/>
                <a:gd name="connsiteX91" fmla="*/ 109538 w 1097756"/>
                <a:gd name="connsiteY91" fmla="*/ 564356 h 740569"/>
                <a:gd name="connsiteX92" fmla="*/ 140494 w 1097756"/>
                <a:gd name="connsiteY92" fmla="*/ 542925 h 740569"/>
                <a:gd name="connsiteX93" fmla="*/ 176213 w 1097756"/>
                <a:gd name="connsiteY93" fmla="*/ 552450 h 740569"/>
                <a:gd name="connsiteX94" fmla="*/ 207169 w 1097756"/>
                <a:gd name="connsiteY94" fmla="*/ 535781 h 740569"/>
                <a:gd name="connsiteX95" fmla="*/ 207169 w 1097756"/>
                <a:gd name="connsiteY95" fmla="*/ 557213 h 740569"/>
                <a:gd name="connsiteX96" fmla="*/ 157163 w 1097756"/>
                <a:gd name="connsiteY96" fmla="*/ 604838 h 740569"/>
                <a:gd name="connsiteX0" fmla="*/ 157163 w 1097756"/>
                <a:gd name="connsiteY0" fmla="*/ 604838 h 740569"/>
                <a:gd name="connsiteX1" fmla="*/ 309563 w 1097756"/>
                <a:gd name="connsiteY1" fmla="*/ 740569 h 740569"/>
                <a:gd name="connsiteX2" fmla="*/ 311944 w 1097756"/>
                <a:gd name="connsiteY2" fmla="*/ 692944 h 740569"/>
                <a:gd name="connsiteX3" fmla="*/ 340519 w 1097756"/>
                <a:gd name="connsiteY3" fmla="*/ 685800 h 740569"/>
                <a:gd name="connsiteX4" fmla="*/ 345281 w 1097756"/>
                <a:gd name="connsiteY4" fmla="*/ 716756 h 740569"/>
                <a:gd name="connsiteX5" fmla="*/ 383381 w 1097756"/>
                <a:gd name="connsiteY5" fmla="*/ 704850 h 740569"/>
                <a:gd name="connsiteX6" fmla="*/ 390525 w 1097756"/>
                <a:gd name="connsiteY6" fmla="*/ 676275 h 740569"/>
                <a:gd name="connsiteX7" fmla="*/ 442913 w 1097756"/>
                <a:gd name="connsiteY7" fmla="*/ 676275 h 740569"/>
                <a:gd name="connsiteX8" fmla="*/ 490538 w 1097756"/>
                <a:gd name="connsiteY8" fmla="*/ 669131 h 740569"/>
                <a:gd name="connsiteX9" fmla="*/ 528638 w 1097756"/>
                <a:gd name="connsiteY9" fmla="*/ 631031 h 740569"/>
                <a:gd name="connsiteX10" fmla="*/ 542925 w 1097756"/>
                <a:gd name="connsiteY10" fmla="*/ 607219 h 740569"/>
                <a:gd name="connsiteX11" fmla="*/ 585788 w 1097756"/>
                <a:gd name="connsiteY11" fmla="*/ 607219 h 740569"/>
                <a:gd name="connsiteX12" fmla="*/ 611981 w 1097756"/>
                <a:gd name="connsiteY12" fmla="*/ 588169 h 740569"/>
                <a:gd name="connsiteX13" fmla="*/ 626269 w 1097756"/>
                <a:gd name="connsiteY13" fmla="*/ 569119 h 740569"/>
                <a:gd name="connsiteX14" fmla="*/ 631031 w 1097756"/>
                <a:gd name="connsiteY14" fmla="*/ 547688 h 740569"/>
                <a:gd name="connsiteX15" fmla="*/ 645319 w 1097756"/>
                <a:gd name="connsiteY15" fmla="*/ 566738 h 740569"/>
                <a:gd name="connsiteX16" fmla="*/ 650081 w 1097756"/>
                <a:gd name="connsiteY16" fmla="*/ 597694 h 740569"/>
                <a:gd name="connsiteX17" fmla="*/ 671513 w 1097756"/>
                <a:gd name="connsiteY17" fmla="*/ 602456 h 740569"/>
                <a:gd name="connsiteX18" fmla="*/ 697706 w 1097756"/>
                <a:gd name="connsiteY18" fmla="*/ 609600 h 740569"/>
                <a:gd name="connsiteX19" fmla="*/ 716756 w 1097756"/>
                <a:gd name="connsiteY19" fmla="*/ 626269 h 740569"/>
                <a:gd name="connsiteX20" fmla="*/ 731044 w 1097756"/>
                <a:gd name="connsiteY20" fmla="*/ 633413 h 740569"/>
                <a:gd name="connsiteX21" fmla="*/ 728663 w 1097756"/>
                <a:gd name="connsiteY21" fmla="*/ 654844 h 740569"/>
                <a:gd name="connsiteX22" fmla="*/ 735806 w 1097756"/>
                <a:gd name="connsiteY22" fmla="*/ 678656 h 740569"/>
                <a:gd name="connsiteX23" fmla="*/ 759619 w 1097756"/>
                <a:gd name="connsiteY23" fmla="*/ 681038 h 740569"/>
                <a:gd name="connsiteX24" fmla="*/ 788194 w 1097756"/>
                <a:gd name="connsiteY24" fmla="*/ 704850 h 740569"/>
                <a:gd name="connsiteX25" fmla="*/ 812006 w 1097756"/>
                <a:gd name="connsiteY25" fmla="*/ 709613 h 740569"/>
                <a:gd name="connsiteX26" fmla="*/ 838200 w 1097756"/>
                <a:gd name="connsiteY26" fmla="*/ 666750 h 740569"/>
                <a:gd name="connsiteX27" fmla="*/ 871538 w 1097756"/>
                <a:gd name="connsiteY27" fmla="*/ 623888 h 740569"/>
                <a:gd name="connsiteX28" fmla="*/ 890588 w 1097756"/>
                <a:gd name="connsiteY28" fmla="*/ 602456 h 740569"/>
                <a:gd name="connsiteX29" fmla="*/ 902494 w 1097756"/>
                <a:gd name="connsiteY29" fmla="*/ 621506 h 740569"/>
                <a:gd name="connsiteX30" fmla="*/ 931069 w 1097756"/>
                <a:gd name="connsiteY30" fmla="*/ 600075 h 740569"/>
                <a:gd name="connsiteX31" fmla="*/ 957263 w 1097756"/>
                <a:gd name="connsiteY31" fmla="*/ 597694 h 740569"/>
                <a:gd name="connsiteX32" fmla="*/ 990600 w 1097756"/>
                <a:gd name="connsiteY32" fmla="*/ 597694 h 740569"/>
                <a:gd name="connsiteX33" fmla="*/ 1016794 w 1097756"/>
                <a:gd name="connsiteY33" fmla="*/ 590550 h 740569"/>
                <a:gd name="connsiteX34" fmla="*/ 1057275 w 1097756"/>
                <a:gd name="connsiteY34" fmla="*/ 566738 h 740569"/>
                <a:gd name="connsiteX35" fmla="*/ 1097756 w 1097756"/>
                <a:gd name="connsiteY35" fmla="*/ 538163 h 740569"/>
                <a:gd name="connsiteX36" fmla="*/ 1078706 w 1097756"/>
                <a:gd name="connsiteY36" fmla="*/ 502444 h 740569"/>
                <a:gd name="connsiteX37" fmla="*/ 1088231 w 1097756"/>
                <a:gd name="connsiteY37" fmla="*/ 461963 h 740569"/>
                <a:gd name="connsiteX38" fmla="*/ 1064419 w 1097756"/>
                <a:gd name="connsiteY38" fmla="*/ 431006 h 740569"/>
                <a:gd name="connsiteX39" fmla="*/ 1073944 w 1097756"/>
                <a:gd name="connsiteY39" fmla="*/ 400050 h 740569"/>
                <a:gd name="connsiteX40" fmla="*/ 1059656 w 1097756"/>
                <a:gd name="connsiteY40" fmla="*/ 369094 h 740569"/>
                <a:gd name="connsiteX41" fmla="*/ 1035844 w 1097756"/>
                <a:gd name="connsiteY41" fmla="*/ 354806 h 740569"/>
                <a:gd name="connsiteX42" fmla="*/ 1054894 w 1097756"/>
                <a:gd name="connsiteY42" fmla="*/ 323850 h 740569"/>
                <a:gd name="connsiteX43" fmla="*/ 1040606 w 1097756"/>
                <a:gd name="connsiteY43" fmla="*/ 290513 h 740569"/>
                <a:gd name="connsiteX44" fmla="*/ 1021556 w 1097756"/>
                <a:gd name="connsiteY44" fmla="*/ 261938 h 740569"/>
                <a:gd name="connsiteX45" fmla="*/ 1019175 w 1097756"/>
                <a:gd name="connsiteY45" fmla="*/ 235744 h 740569"/>
                <a:gd name="connsiteX46" fmla="*/ 985838 w 1097756"/>
                <a:gd name="connsiteY46" fmla="*/ 233363 h 740569"/>
                <a:gd name="connsiteX47" fmla="*/ 971550 w 1097756"/>
                <a:gd name="connsiteY47" fmla="*/ 245269 h 740569"/>
                <a:gd name="connsiteX48" fmla="*/ 942975 w 1097756"/>
                <a:gd name="connsiteY48" fmla="*/ 269081 h 740569"/>
                <a:gd name="connsiteX49" fmla="*/ 928688 w 1097756"/>
                <a:gd name="connsiteY49" fmla="*/ 314325 h 740569"/>
                <a:gd name="connsiteX50" fmla="*/ 888206 w 1097756"/>
                <a:gd name="connsiteY50" fmla="*/ 288131 h 740569"/>
                <a:gd name="connsiteX51" fmla="*/ 909638 w 1097756"/>
                <a:gd name="connsiteY51" fmla="*/ 276225 h 740569"/>
                <a:gd name="connsiteX52" fmla="*/ 878681 w 1097756"/>
                <a:gd name="connsiteY52" fmla="*/ 214313 h 740569"/>
                <a:gd name="connsiteX53" fmla="*/ 871538 w 1097756"/>
                <a:gd name="connsiteY53" fmla="*/ 183356 h 740569"/>
                <a:gd name="connsiteX54" fmla="*/ 892969 w 1097756"/>
                <a:gd name="connsiteY54" fmla="*/ 147638 h 740569"/>
                <a:gd name="connsiteX55" fmla="*/ 869156 w 1097756"/>
                <a:gd name="connsiteY55" fmla="*/ 130969 h 740569"/>
                <a:gd name="connsiteX56" fmla="*/ 835819 w 1097756"/>
                <a:gd name="connsiteY56" fmla="*/ 157163 h 740569"/>
                <a:gd name="connsiteX57" fmla="*/ 814388 w 1097756"/>
                <a:gd name="connsiteY57" fmla="*/ 164306 h 740569"/>
                <a:gd name="connsiteX58" fmla="*/ 740569 w 1097756"/>
                <a:gd name="connsiteY58" fmla="*/ 178594 h 740569"/>
                <a:gd name="connsiteX59" fmla="*/ 704850 w 1097756"/>
                <a:gd name="connsiteY59" fmla="*/ 192881 h 740569"/>
                <a:gd name="connsiteX60" fmla="*/ 700088 w 1097756"/>
                <a:gd name="connsiteY60" fmla="*/ 188119 h 740569"/>
                <a:gd name="connsiteX61" fmla="*/ 673894 w 1097756"/>
                <a:gd name="connsiteY61" fmla="*/ 135732 h 740569"/>
                <a:gd name="connsiteX62" fmla="*/ 566738 w 1097756"/>
                <a:gd name="connsiteY62" fmla="*/ 166688 h 740569"/>
                <a:gd name="connsiteX63" fmla="*/ 497681 w 1097756"/>
                <a:gd name="connsiteY63" fmla="*/ 61913 h 740569"/>
                <a:gd name="connsiteX64" fmla="*/ 454819 w 1097756"/>
                <a:gd name="connsiteY64" fmla="*/ 50006 h 740569"/>
                <a:gd name="connsiteX65" fmla="*/ 354806 w 1097756"/>
                <a:gd name="connsiteY65" fmla="*/ 16669 h 740569"/>
                <a:gd name="connsiteX66" fmla="*/ 288131 w 1097756"/>
                <a:gd name="connsiteY66" fmla="*/ 14288 h 740569"/>
                <a:gd name="connsiteX67" fmla="*/ 204788 w 1097756"/>
                <a:gd name="connsiteY67" fmla="*/ 14288 h 740569"/>
                <a:gd name="connsiteX68" fmla="*/ 145256 w 1097756"/>
                <a:gd name="connsiteY68" fmla="*/ 0 h 740569"/>
                <a:gd name="connsiteX69" fmla="*/ 104775 w 1097756"/>
                <a:gd name="connsiteY69" fmla="*/ 2381 h 740569"/>
                <a:gd name="connsiteX70" fmla="*/ 126206 w 1097756"/>
                <a:gd name="connsiteY70" fmla="*/ 54769 h 740569"/>
                <a:gd name="connsiteX71" fmla="*/ 130969 w 1097756"/>
                <a:gd name="connsiteY71" fmla="*/ 102394 h 740569"/>
                <a:gd name="connsiteX72" fmla="*/ 102394 w 1097756"/>
                <a:gd name="connsiteY72" fmla="*/ 133350 h 740569"/>
                <a:gd name="connsiteX73" fmla="*/ 80963 w 1097756"/>
                <a:gd name="connsiteY73" fmla="*/ 152400 h 740569"/>
                <a:gd name="connsiteX74" fmla="*/ 100013 w 1097756"/>
                <a:gd name="connsiteY74" fmla="*/ 157163 h 740569"/>
                <a:gd name="connsiteX75" fmla="*/ 107156 w 1097756"/>
                <a:gd name="connsiteY75" fmla="*/ 185738 h 740569"/>
                <a:gd name="connsiteX76" fmla="*/ 128588 w 1097756"/>
                <a:gd name="connsiteY76" fmla="*/ 204788 h 740569"/>
                <a:gd name="connsiteX77" fmla="*/ 128588 w 1097756"/>
                <a:gd name="connsiteY77" fmla="*/ 204788 h 740569"/>
                <a:gd name="connsiteX78" fmla="*/ 85725 w 1097756"/>
                <a:gd name="connsiteY78" fmla="*/ 211931 h 740569"/>
                <a:gd name="connsiteX79" fmla="*/ 52388 w 1097756"/>
                <a:gd name="connsiteY79" fmla="*/ 245269 h 740569"/>
                <a:gd name="connsiteX80" fmla="*/ 47625 w 1097756"/>
                <a:gd name="connsiteY80" fmla="*/ 295275 h 740569"/>
                <a:gd name="connsiteX81" fmla="*/ 14288 w 1097756"/>
                <a:gd name="connsiteY81" fmla="*/ 300038 h 740569"/>
                <a:gd name="connsiteX82" fmla="*/ 23813 w 1097756"/>
                <a:gd name="connsiteY82" fmla="*/ 323850 h 740569"/>
                <a:gd name="connsiteX83" fmla="*/ 33338 w 1097756"/>
                <a:gd name="connsiteY83" fmla="*/ 340519 h 740569"/>
                <a:gd name="connsiteX84" fmla="*/ 0 w 1097756"/>
                <a:gd name="connsiteY84" fmla="*/ 357188 h 740569"/>
                <a:gd name="connsiteX85" fmla="*/ 23813 w 1097756"/>
                <a:gd name="connsiteY85" fmla="*/ 397669 h 740569"/>
                <a:gd name="connsiteX86" fmla="*/ 40481 w 1097756"/>
                <a:gd name="connsiteY86" fmla="*/ 423863 h 740569"/>
                <a:gd name="connsiteX87" fmla="*/ 47625 w 1097756"/>
                <a:gd name="connsiteY87" fmla="*/ 466725 h 740569"/>
                <a:gd name="connsiteX88" fmla="*/ 90487 w 1097756"/>
                <a:gd name="connsiteY88" fmla="*/ 509587 h 740569"/>
                <a:gd name="connsiteX89" fmla="*/ 69056 w 1097756"/>
                <a:gd name="connsiteY89" fmla="*/ 533400 h 740569"/>
                <a:gd name="connsiteX90" fmla="*/ 76200 w 1097756"/>
                <a:gd name="connsiteY90" fmla="*/ 583406 h 740569"/>
                <a:gd name="connsiteX91" fmla="*/ 109538 w 1097756"/>
                <a:gd name="connsiteY91" fmla="*/ 564356 h 740569"/>
                <a:gd name="connsiteX92" fmla="*/ 140494 w 1097756"/>
                <a:gd name="connsiteY92" fmla="*/ 542925 h 740569"/>
                <a:gd name="connsiteX93" fmla="*/ 176213 w 1097756"/>
                <a:gd name="connsiteY93" fmla="*/ 552450 h 740569"/>
                <a:gd name="connsiteX94" fmla="*/ 207169 w 1097756"/>
                <a:gd name="connsiteY94" fmla="*/ 535781 h 740569"/>
                <a:gd name="connsiteX95" fmla="*/ 207169 w 1097756"/>
                <a:gd name="connsiteY95" fmla="*/ 557213 h 740569"/>
                <a:gd name="connsiteX96" fmla="*/ 157163 w 1097756"/>
                <a:gd name="connsiteY96" fmla="*/ 604838 h 740569"/>
                <a:gd name="connsiteX0" fmla="*/ 157163 w 1097756"/>
                <a:gd name="connsiteY0" fmla="*/ 604838 h 740569"/>
                <a:gd name="connsiteX1" fmla="*/ 309563 w 1097756"/>
                <a:gd name="connsiteY1" fmla="*/ 740569 h 740569"/>
                <a:gd name="connsiteX2" fmla="*/ 311944 w 1097756"/>
                <a:gd name="connsiteY2" fmla="*/ 692944 h 740569"/>
                <a:gd name="connsiteX3" fmla="*/ 340519 w 1097756"/>
                <a:gd name="connsiteY3" fmla="*/ 685800 h 740569"/>
                <a:gd name="connsiteX4" fmla="*/ 345281 w 1097756"/>
                <a:gd name="connsiteY4" fmla="*/ 716756 h 740569"/>
                <a:gd name="connsiteX5" fmla="*/ 383381 w 1097756"/>
                <a:gd name="connsiteY5" fmla="*/ 704850 h 740569"/>
                <a:gd name="connsiteX6" fmla="*/ 390525 w 1097756"/>
                <a:gd name="connsiteY6" fmla="*/ 676275 h 740569"/>
                <a:gd name="connsiteX7" fmla="*/ 442913 w 1097756"/>
                <a:gd name="connsiteY7" fmla="*/ 676275 h 740569"/>
                <a:gd name="connsiteX8" fmla="*/ 490538 w 1097756"/>
                <a:gd name="connsiteY8" fmla="*/ 669131 h 740569"/>
                <a:gd name="connsiteX9" fmla="*/ 528638 w 1097756"/>
                <a:gd name="connsiteY9" fmla="*/ 631031 h 740569"/>
                <a:gd name="connsiteX10" fmla="*/ 542925 w 1097756"/>
                <a:gd name="connsiteY10" fmla="*/ 607219 h 740569"/>
                <a:gd name="connsiteX11" fmla="*/ 585788 w 1097756"/>
                <a:gd name="connsiteY11" fmla="*/ 607219 h 740569"/>
                <a:gd name="connsiteX12" fmla="*/ 611981 w 1097756"/>
                <a:gd name="connsiteY12" fmla="*/ 588169 h 740569"/>
                <a:gd name="connsiteX13" fmla="*/ 626269 w 1097756"/>
                <a:gd name="connsiteY13" fmla="*/ 569119 h 740569"/>
                <a:gd name="connsiteX14" fmla="*/ 631031 w 1097756"/>
                <a:gd name="connsiteY14" fmla="*/ 547688 h 740569"/>
                <a:gd name="connsiteX15" fmla="*/ 645319 w 1097756"/>
                <a:gd name="connsiteY15" fmla="*/ 566738 h 740569"/>
                <a:gd name="connsiteX16" fmla="*/ 650081 w 1097756"/>
                <a:gd name="connsiteY16" fmla="*/ 597694 h 740569"/>
                <a:gd name="connsiteX17" fmla="*/ 671513 w 1097756"/>
                <a:gd name="connsiteY17" fmla="*/ 602456 h 740569"/>
                <a:gd name="connsiteX18" fmla="*/ 697706 w 1097756"/>
                <a:gd name="connsiteY18" fmla="*/ 609600 h 740569"/>
                <a:gd name="connsiteX19" fmla="*/ 716756 w 1097756"/>
                <a:gd name="connsiteY19" fmla="*/ 626269 h 740569"/>
                <a:gd name="connsiteX20" fmla="*/ 731044 w 1097756"/>
                <a:gd name="connsiteY20" fmla="*/ 633413 h 740569"/>
                <a:gd name="connsiteX21" fmla="*/ 728663 w 1097756"/>
                <a:gd name="connsiteY21" fmla="*/ 654844 h 740569"/>
                <a:gd name="connsiteX22" fmla="*/ 735806 w 1097756"/>
                <a:gd name="connsiteY22" fmla="*/ 678656 h 740569"/>
                <a:gd name="connsiteX23" fmla="*/ 759619 w 1097756"/>
                <a:gd name="connsiteY23" fmla="*/ 681038 h 740569"/>
                <a:gd name="connsiteX24" fmla="*/ 788194 w 1097756"/>
                <a:gd name="connsiteY24" fmla="*/ 704850 h 740569"/>
                <a:gd name="connsiteX25" fmla="*/ 812006 w 1097756"/>
                <a:gd name="connsiteY25" fmla="*/ 709613 h 740569"/>
                <a:gd name="connsiteX26" fmla="*/ 838200 w 1097756"/>
                <a:gd name="connsiteY26" fmla="*/ 666750 h 740569"/>
                <a:gd name="connsiteX27" fmla="*/ 871538 w 1097756"/>
                <a:gd name="connsiteY27" fmla="*/ 623888 h 740569"/>
                <a:gd name="connsiteX28" fmla="*/ 890588 w 1097756"/>
                <a:gd name="connsiteY28" fmla="*/ 602456 h 740569"/>
                <a:gd name="connsiteX29" fmla="*/ 902494 w 1097756"/>
                <a:gd name="connsiteY29" fmla="*/ 621506 h 740569"/>
                <a:gd name="connsiteX30" fmla="*/ 931069 w 1097756"/>
                <a:gd name="connsiteY30" fmla="*/ 600075 h 740569"/>
                <a:gd name="connsiteX31" fmla="*/ 957263 w 1097756"/>
                <a:gd name="connsiteY31" fmla="*/ 597694 h 740569"/>
                <a:gd name="connsiteX32" fmla="*/ 990600 w 1097756"/>
                <a:gd name="connsiteY32" fmla="*/ 597694 h 740569"/>
                <a:gd name="connsiteX33" fmla="*/ 1016794 w 1097756"/>
                <a:gd name="connsiteY33" fmla="*/ 590550 h 740569"/>
                <a:gd name="connsiteX34" fmla="*/ 1057275 w 1097756"/>
                <a:gd name="connsiteY34" fmla="*/ 566738 h 740569"/>
                <a:gd name="connsiteX35" fmla="*/ 1097756 w 1097756"/>
                <a:gd name="connsiteY35" fmla="*/ 538163 h 740569"/>
                <a:gd name="connsiteX36" fmla="*/ 1078706 w 1097756"/>
                <a:gd name="connsiteY36" fmla="*/ 502444 h 740569"/>
                <a:gd name="connsiteX37" fmla="*/ 1088231 w 1097756"/>
                <a:gd name="connsiteY37" fmla="*/ 461963 h 740569"/>
                <a:gd name="connsiteX38" fmla="*/ 1064419 w 1097756"/>
                <a:gd name="connsiteY38" fmla="*/ 431006 h 740569"/>
                <a:gd name="connsiteX39" fmla="*/ 1073944 w 1097756"/>
                <a:gd name="connsiteY39" fmla="*/ 400050 h 740569"/>
                <a:gd name="connsiteX40" fmla="*/ 1059656 w 1097756"/>
                <a:gd name="connsiteY40" fmla="*/ 369094 h 740569"/>
                <a:gd name="connsiteX41" fmla="*/ 1035844 w 1097756"/>
                <a:gd name="connsiteY41" fmla="*/ 354806 h 740569"/>
                <a:gd name="connsiteX42" fmla="*/ 1054894 w 1097756"/>
                <a:gd name="connsiteY42" fmla="*/ 323850 h 740569"/>
                <a:gd name="connsiteX43" fmla="*/ 1040606 w 1097756"/>
                <a:gd name="connsiteY43" fmla="*/ 290513 h 740569"/>
                <a:gd name="connsiteX44" fmla="*/ 1021556 w 1097756"/>
                <a:gd name="connsiteY44" fmla="*/ 261938 h 740569"/>
                <a:gd name="connsiteX45" fmla="*/ 1019175 w 1097756"/>
                <a:gd name="connsiteY45" fmla="*/ 235744 h 740569"/>
                <a:gd name="connsiteX46" fmla="*/ 985838 w 1097756"/>
                <a:gd name="connsiteY46" fmla="*/ 233363 h 740569"/>
                <a:gd name="connsiteX47" fmla="*/ 971550 w 1097756"/>
                <a:gd name="connsiteY47" fmla="*/ 245269 h 740569"/>
                <a:gd name="connsiteX48" fmla="*/ 942975 w 1097756"/>
                <a:gd name="connsiteY48" fmla="*/ 269081 h 740569"/>
                <a:gd name="connsiteX49" fmla="*/ 928688 w 1097756"/>
                <a:gd name="connsiteY49" fmla="*/ 314325 h 740569"/>
                <a:gd name="connsiteX50" fmla="*/ 888206 w 1097756"/>
                <a:gd name="connsiteY50" fmla="*/ 288131 h 740569"/>
                <a:gd name="connsiteX51" fmla="*/ 909638 w 1097756"/>
                <a:gd name="connsiteY51" fmla="*/ 276225 h 740569"/>
                <a:gd name="connsiteX52" fmla="*/ 878681 w 1097756"/>
                <a:gd name="connsiteY52" fmla="*/ 214313 h 740569"/>
                <a:gd name="connsiteX53" fmla="*/ 871538 w 1097756"/>
                <a:gd name="connsiteY53" fmla="*/ 183356 h 740569"/>
                <a:gd name="connsiteX54" fmla="*/ 892969 w 1097756"/>
                <a:gd name="connsiteY54" fmla="*/ 147638 h 740569"/>
                <a:gd name="connsiteX55" fmla="*/ 869156 w 1097756"/>
                <a:gd name="connsiteY55" fmla="*/ 130969 h 740569"/>
                <a:gd name="connsiteX56" fmla="*/ 835819 w 1097756"/>
                <a:gd name="connsiteY56" fmla="*/ 157163 h 740569"/>
                <a:gd name="connsiteX57" fmla="*/ 814388 w 1097756"/>
                <a:gd name="connsiteY57" fmla="*/ 164306 h 740569"/>
                <a:gd name="connsiteX58" fmla="*/ 740569 w 1097756"/>
                <a:gd name="connsiteY58" fmla="*/ 178594 h 740569"/>
                <a:gd name="connsiteX59" fmla="*/ 704850 w 1097756"/>
                <a:gd name="connsiteY59" fmla="*/ 192881 h 740569"/>
                <a:gd name="connsiteX60" fmla="*/ 700088 w 1097756"/>
                <a:gd name="connsiteY60" fmla="*/ 188119 h 740569"/>
                <a:gd name="connsiteX61" fmla="*/ 673894 w 1097756"/>
                <a:gd name="connsiteY61" fmla="*/ 135732 h 740569"/>
                <a:gd name="connsiteX62" fmla="*/ 566738 w 1097756"/>
                <a:gd name="connsiteY62" fmla="*/ 166688 h 740569"/>
                <a:gd name="connsiteX63" fmla="*/ 497681 w 1097756"/>
                <a:gd name="connsiteY63" fmla="*/ 61913 h 740569"/>
                <a:gd name="connsiteX64" fmla="*/ 454819 w 1097756"/>
                <a:gd name="connsiteY64" fmla="*/ 50006 h 740569"/>
                <a:gd name="connsiteX65" fmla="*/ 354806 w 1097756"/>
                <a:gd name="connsiteY65" fmla="*/ 16669 h 740569"/>
                <a:gd name="connsiteX66" fmla="*/ 288131 w 1097756"/>
                <a:gd name="connsiteY66" fmla="*/ 14288 h 740569"/>
                <a:gd name="connsiteX67" fmla="*/ 204788 w 1097756"/>
                <a:gd name="connsiteY67" fmla="*/ 14288 h 740569"/>
                <a:gd name="connsiteX68" fmla="*/ 145256 w 1097756"/>
                <a:gd name="connsiteY68" fmla="*/ 0 h 740569"/>
                <a:gd name="connsiteX69" fmla="*/ 114300 w 1097756"/>
                <a:gd name="connsiteY69" fmla="*/ 0 h 740569"/>
                <a:gd name="connsiteX70" fmla="*/ 126206 w 1097756"/>
                <a:gd name="connsiteY70" fmla="*/ 54769 h 740569"/>
                <a:gd name="connsiteX71" fmla="*/ 130969 w 1097756"/>
                <a:gd name="connsiteY71" fmla="*/ 102394 h 740569"/>
                <a:gd name="connsiteX72" fmla="*/ 102394 w 1097756"/>
                <a:gd name="connsiteY72" fmla="*/ 133350 h 740569"/>
                <a:gd name="connsiteX73" fmla="*/ 80963 w 1097756"/>
                <a:gd name="connsiteY73" fmla="*/ 152400 h 740569"/>
                <a:gd name="connsiteX74" fmla="*/ 100013 w 1097756"/>
                <a:gd name="connsiteY74" fmla="*/ 157163 h 740569"/>
                <a:gd name="connsiteX75" fmla="*/ 107156 w 1097756"/>
                <a:gd name="connsiteY75" fmla="*/ 185738 h 740569"/>
                <a:gd name="connsiteX76" fmla="*/ 128588 w 1097756"/>
                <a:gd name="connsiteY76" fmla="*/ 204788 h 740569"/>
                <a:gd name="connsiteX77" fmla="*/ 128588 w 1097756"/>
                <a:gd name="connsiteY77" fmla="*/ 204788 h 740569"/>
                <a:gd name="connsiteX78" fmla="*/ 85725 w 1097756"/>
                <a:gd name="connsiteY78" fmla="*/ 211931 h 740569"/>
                <a:gd name="connsiteX79" fmla="*/ 52388 w 1097756"/>
                <a:gd name="connsiteY79" fmla="*/ 245269 h 740569"/>
                <a:gd name="connsiteX80" fmla="*/ 47625 w 1097756"/>
                <a:gd name="connsiteY80" fmla="*/ 295275 h 740569"/>
                <a:gd name="connsiteX81" fmla="*/ 14288 w 1097756"/>
                <a:gd name="connsiteY81" fmla="*/ 300038 h 740569"/>
                <a:gd name="connsiteX82" fmla="*/ 23813 w 1097756"/>
                <a:gd name="connsiteY82" fmla="*/ 323850 h 740569"/>
                <a:gd name="connsiteX83" fmla="*/ 33338 w 1097756"/>
                <a:gd name="connsiteY83" fmla="*/ 340519 h 740569"/>
                <a:gd name="connsiteX84" fmla="*/ 0 w 1097756"/>
                <a:gd name="connsiteY84" fmla="*/ 357188 h 740569"/>
                <a:gd name="connsiteX85" fmla="*/ 23813 w 1097756"/>
                <a:gd name="connsiteY85" fmla="*/ 397669 h 740569"/>
                <a:gd name="connsiteX86" fmla="*/ 40481 w 1097756"/>
                <a:gd name="connsiteY86" fmla="*/ 423863 h 740569"/>
                <a:gd name="connsiteX87" fmla="*/ 47625 w 1097756"/>
                <a:gd name="connsiteY87" fmla="*/ 466725 h 740569"/>
                <a:gd name="connsiteX88" fmla="*/ 90487 w 1097756"/>
                <a:gd name="connsiteY88" fmla="*/ 509587 h 740569"/>
                <a:gd name="connsiteX89" fmla="*/ 69056 w 1097756"/>
                <a:gd name="connsiteY89" fmla="*/ 533400 h 740569"/>
                <a:gd name="connsiteX90" fmla="*/ 76200 w 1097756"/>
                <a:gd name="connsiteY90" fmla="*/ 583406 h 740569"/>
                <a:gd name="connsiteX91" fmla="*/ 109538 w 1097756"/>
                <a:gd name="connsiteY91" fmla="*/ 564356 h 740569"/>
                <a:gd name="connsiteX92" fmla="*/ 140494 w 1097756"/>
                <a:gd name="connsiteY92" fmla="*/ 542925 h 740569"/>
                <a:gd name="connsiteX93" fmla="*/ 176213 w 1097756"/>
                <a:gd name="connsiteY93" fmla="*/ 552450 h 740569"/>
                <a:gd name="connsiteX94" fmla="*/ 207169 w 1097756"/>
                <a:gd name="connsiteY94" fmla="*/ 535781 h 740569"/>
                <a:gd name="connsiteX95" fmla="*/ 207169 w 1097756"/>
                <a:gd name="connsiteY95" fmla="*/ 557213 h 740569"/>
                <a:gd name="connsiteX96" fmla="*/ 157163 w 1097756"/>
                <a:gd name="connsiteY96" fmla="*/ 604838 h 740569"/>
                <a:gd name="connsiteX0" fmla="*/ 157163 w 1097756"/>
                <a:gd name="connsiteY0" fmla="*/ 604838 h 740569"/>
                <a:gd name="connsiteX1" fmla="*/ 309563 w 1097756"/>
                <a:gd name="connsiteY1" fmla="*/ 740569 h 740569"/>
                <a:gd name="connsiteX2" fmla="*/ 311944 w 1097756"/>
                <a:gd name="connsiteY2" fmla="*/ 692944 h 740569"/>
                <a:gd name="connsiteX3" fmla="*/ 340519 w 1097756"/>
                <a:gd name="connsiteY3" fmla="*/ 685800 h 740569"/>
                <a:gd name="connsiteX4" fmla="*/ 345281 w 1097756"/>
                <a:gd name="connsiteY4" fmla="*/ 716756 h 740569"/>
                <a:gd name="connsiteX5" fmla="*/ 383381 w 1097756"/>
                <a:gd name="connsiteY5" fmla="*/ 704850 h 740569"/>
                <a:gd name="connsiteX6" fmla="*/ 390525 w 1097756"/>
                <a:gd name="connsiteY6" fmla="*/ 676275 h 740569"/>
                <a:gd name="connsiteX7" fmla="*/ 442913 w 1097756"/>
                <a:gd name="connsiteY7" fmla="*/ 676275 h 740569"/>
                <a:gd name="connsiteX8" fmla="*/ 490538 w 1097756"/>
                <a:gd name="connsiteY8" fmla="*/ 669131 h 740569"/>
                <a:gd name="connsiteX9" fmla="*/ 528638 w 1097756"/>
                <a:gd name="connsiteY9" fmla="*/ 631031 h 740569"/>
                <a:gd name="connsiteX10" fmla="*/ 542925 w 1097756"/>
                <a:gd name="connsiteY10" fmla="*/ 607219 h 740569"/>
                <a:gd name="connsiteX11" fmla="*/ 585788 w 1097756"/>
                <a:gd name="connsiteY11" fmla="*/ 607219 h 740569"/>
                <a:gd name="connsiteX12" fmla="*/ 611981 w 1097756"/>
                <a:gd name="connsiteY12" fmla="*/ 588169 h 740569"/>
                <a:gd name="connsiteX13" fmla="*/ 626269 w 1097756"/>
                <a:gd name="connsiteY13" fmla="*/ 569119 h 740569"/>
                <a:gd name="connsiteX14" fmla="*/ 631031 w 1097756"/>
                <a:gd name="connsiteY14" fmla="*/ 547688 h 740569"/>
                <a:gd name="connsiteX15" fmla="*/ 645319 w 1097756"/>
                <a:gd name="connsiteY15" fmla="*/ 566738 h 740569"/>
                <a:gd name="connsiteX16" fmla="*/ 650081 w 1097756"/>
                <a:gd name="connsiteY16" fmla="*/ 597694 h 740569"/>
                <a:gd name="connsiteX17" fmla="*/ 671513 w 1097756"/>
                <a:gd name="connsiteY17" fmla="*/ 602456 h 740569"/>
                <a:gd name="connsiteX18" fmla="*/ 697706 w 1097756"/>
                <a:gd name="connsiteY18" fmla="*/ 609600 h 740569"/>
                <a:gd name="connsiteX19" fmla="*/ 716756 w 1097756"/>
                <a:gd name="connsiteY19" fmla="*/ 626269 h 740569"/>
                <a:gd name="connsiteX20" fmla="*/ 731044 w 1097756"/>
                <a:gd name="connsiteY20" fmla="*/ 633413 h 740569"/>
                <a:gd name="connsiteX21" fmla="*/ 728663 w 1097756"/>
                <a:gd name="connsiteY21" fmla="*/ 654844 h 740569"/>
                <a:gd name="connsiteX22" fmla="*/ 735806 w 1097756"/>
                <a:gd name="connsiteY22" fmla="*/ 678656 h 740569"/>
                <a:gd name="connsiteX23" fmla="*/ 759619 w 1097756"/>
                <a:gd name="connsiteY23" fmla="*/ 681038 h 740569"/>
                <a:gd name="connsiteX24" fmla="*/ 788194 w 1097756"/>
                <a:gd name="connsiteY24" fmla="*/ 704850 h 740569"/>
                <a:gd name="connsiteX25" fmla="*/ 812006 w 1097756"/>
                <a:gd name="connsiteY25" fmla="*/ 709613 h 740569"/>
                <a:gd name="connsiteX26" fmla="*/ 838200 w 1097756"/>
                <a:gd name="connsiteY26" fmla="*/ 666750 h 740569"/>
                <a:gd name="connsiteX27" fmla="*/ 871538 w 1097756"/>
                <a:gd name="connsiteY27" fmla="*/ 623888 h 740569"/>
                <a:gd name="connsiteX28" fmla="*/ 890588 w 1097756"/>
                <a:gd name="connsiteY28" fmla="*/ 602456 h 740569"/>
                <a:gd name="connsiteX29" fmla="*/ 902494 w 1097756"/>
                <a:gd name="connsiteY29" fmla="*/ 621506 h 740569"/>
                <a:gd name="connsiteX30" fmla="*/ 931069 w 1097756"/>
                <a:gd name="connsiteY30" fmla="*/ 600075 h 740569"/>
                <a:gd name="connsiteX31" fmla="*/ 957263 w 1097756"/>
                <a:gd name="connsiteY31" fmla="*/ 597694 h 740569"/>
                <a:gd name="connsiteX32" fmla="*/ 990600 w 1097756"/>
                <a:gd name="connsiteY32" fmla="*/ 597694 h 740569"/>
                <a:gd name="connsiteX33" fmla="*/ 1016794 w 1097756"/>
                <a:gd name="connsiteY33" fmla="*/ 590550 h 740569"/>
                <a:gd name="connsiteX34" fmla="*/ 1057275 w 1097756"/>
                <a:gd name="connsiteY34" fmla="*/ 566738 h 740569"/>
                <a:gd name="connsiteX35" fmla="*/ 1097756 w 1097756"/>
                <a:gd name="connsiteY35" fmla="*/ 538163 h 740569"/>
                <a:gd name="connsiteX36" fmla="*/ 1078706 w 1097756"/>
                <a:gd name="connsiteY36" fmla="*/ 502444 h 740569"/>
                <a:gd name="connsiteX37" fmla="*/ 1088231 w 1097756"/>
                <a:gd name="connsiteY37" fmla="*/ 461963 h 740569"/>
                <a:gd name="connsiteX38" fmla="*/ 1064419 w 1097756"/>
                <a:gd name="connsiteY38" fmla="*/ 431006 h 740569"/>
                <a:gd name="connsiteX39" fmla="*/ 1073944 w 1097756"/>
                <a:gd name="connsiteY39" fmla="*/ 400050 h 740569"/>
                <a:gd name="connsiteX40" fmla="*/ 1059656 w 1097756"/>
                <a:gd name="connsiteY40" fmla="*/ 369094 h 740569"/>
                <a:gd name="connsiteX41" fmla="*/ 1035844 w 1097756"/>
                <a:gd name="connsiteY41" fmla="*/ 354806 h 740569"/>
                <a:gd name="connsiteX42" fmla="*/ 1054894 w 1097756"/>
                <a:gd name="connsiteY42" fmla="*/ 323850 h 740569"/>
                <a:gd name="connsiteX43" fmla="*/ 1040606 w 1097756"/>
                <a:gd name="connsiteY43" fmla="*/ 290513 h 740569"/>
                <a:gd name="connsiteX44" fmla="*/ 1021556 w 1097756"/>
                <a:gd name="connsiteY44" fmla="*/ 261938 h 740569"/>
                <a:gd name="connsiteX45" fmla="*/ 1019175 w 1097756"/>
                <a:gd name="connsiteY45" fmla="*/ 235744 h 740569"/>
                <a:gd name="connsiteX46" fmla="*/ 985838 w 1097756"/>
                <a:gd name="connsiteY46" fmla="*/ 233363 h 740569"/>
                <a:gd name="connsiteX47" fmla="*/ 971550 w 1097756"/>
                <a:gd name="connsiteY47" fmla="*/ 245269 h 740569"/>
                <a:gd name="connsiteX48" fmla="*/ 942975 w 1097756"/>
                <a:gd name="connsiteY48" fmla="*/ 269081 h 740569"/>
                <a:gd name="connsiteX49" fmla="*/ 928688 w 1097756"/>
                <a:gd name="connsiteY49" fmla="*/ 314325 h 740569"/>
                <a:gd name="connsiteX50" fmla="*/ 888206 w 1097756"/>
                <a:gd name="connsiteY50" fmla="*/ 288131 h 740569"/>
                <a:gd name="connsiteX51" fmla="*/ 909638 w 1097756"/>
                <a:gd name="connsiteY51" fmla="*/ 276225 h 740569"/>
                <a:gd name="connsiteX52" fmla="*/ 878681 w 1097756"/>
                <a:gd name="connsiteY52" fmla="*/ 214313 h 740569"/>
                <a:gd name="connsiteX53" fmla="*/ 871538 w 1097756"/>
                <a:gd name="connsiteY53" fmla="*/ 183356 h 740569"/>
                <a:gd name="connsiteX54" fmla="*/ 892969 w 1097756"/>
                <a:gd name="connsiteY54" fmla="*/ 147638 h 740569"/>
                <a:gd name="connsiteX55" fmla="*/ 869156 w 1097756"/>
                <a:gd name="connsiteY55" fmla="*/ 130969 h 740569"/>
                <a:gd name="connsiteX56" fmla="*/ 835819 w 1097756"/>
                <a:gd name="connsiteY56" fmla="*/ 157163 h 740569"/>
                <a:gd name="connsiteX57" fmla="*/ 814388 w 1097756"/>
                <a:gd name="connsiteY57" fmla="*/ 164306 h 740569"/>
                <a:gd name="connsiteX58" fmla="*/ 740569 w 1097756"/>
                <a:gd name="connsiteY58" fmla="*/ 178594 h 740569"/>
                <a:gd name="connsiteX59" fmla="*/ 704850 w 1097756"/>
                <a:gd name="connsiteY59" fmla="*/ 192881 h 740569"/>
                <a:gd name="connsiteX60" fmla="*/ 700088 w 1097756"/>
                <a:gd name="connsiteY60" fmla="*/ 188119 h 740569"/>
                <a:gd name="connsiteX61" fmla="*/ 673894 w 1097756"/>
                <a:gd name="connsiteY61" fmla="*/ 135732 h 740569"/>
                <a:gd name="connsiteX62" fmla="*/ 566738 w 1097756"/>
                <a:gd name="connsiteY62" fmla="*/ 166688 h 740569"/>
                <a:gd name="connsiteX63" fmla="*/ 497681 w 1097756"/>
                <a:gd name="connsiteY63" fmla="*/ 61913 h 740569"/>
                <a:gd name="connsiteX64" fmla="*/ 454819 w 1097756"/>
                <a:gd name="connsiteY64" fmla="*/ 50006 h 740569"/>
                <a:gd name="connsiteX65" fmla="*/ 354806 w 1097756"/>
                <a:gd name="connsiteY65" fmla="*/ 16669 h 740569"/>
                <a:gd name="connsiteX66" fmla="*/ 288131 w 1097756"/>
                <a:gd name="connsiteY66" fmla="*/ 14288 h 740569"/>
                <a:gd name="connsiteX67" fmla="*/ 204788 w 1097756"/>
                <a:gd name="connsiteY67" fmla="*/ 14288 h 740569"/>
                <a:gd name="connsiteX68" fmla="*/ 145256 w 1097756"/>
                <a:gd name="connsiteY68" fmla="*/ 0 h 740569"/>
                <a:gd name="connsiteX69" fmla="*/ 114300 w 1097756"/>
                <a:gd name="connsiteY69" fmla="*/ 0 h 740569"/>
                <a:gd name="connsiteX70" fmla="*/ 126206 w 1097756"/>
                <a:gd name="connsiteY70" fmla="*/ 54769 h 740569"/>
                <a:gd name="connsiteX71" fmla="*/ 147638 w 1097756"/>
                <a:gd name="connsiteY71" fmla="*/ 102394 h 740569"/>
                <a:gd name="connsiteX72" fmla="*/ 102394 w 1097756"/>
                <a:gd name="connsiteY72" fmla="*/ 133350 h 740569"/>
                <a:gd name="connsiteX73" fmla="*/ 80963 w 1097756"/>
                <a:gd name="connsiteY73" fmla="*/ 152400 h 740569"/>
                <a:gd name="connsiteX74" fmla="*/ 100013 w 1097756"/>
                <a:gd name="connsiteY74" fmla="*/ 157163 h 740569"/>
                <a:gd name="connsiteX75" fmla="*/ 107156 w 1097756"/>
                <a:gd name="connsiteY75" fmla="*/ 185738 h 740569"/>
                <a:gd name="connsiteX76" fmla="*/ 128588 w 1097756"/>
                <a:gd name="connsiteY76" fmla="*/ 204788 h 740569"/>
                <a:gd name="connsiteX77" fmla="*/ 128588 w 1097756"/>
                <a:gd name="connsiteY77" fmla="*/ 204788 h 740569"/>
                <a:gd name="connsiteX78" fmla="*/ 85725 w 1097756"/>
                <a:gd name="connsiteY78" fmla="*/ 211931 h 740569"/>
                <a:gd name="connsiteX79" fmla="*/ 52388 w 1097756"/>
                <a:gd name="connsiteY79" fmla="*/ 245269 h 740569"/>
                <a:gd name="connsiteX80" fmla="*/ 47625 w 1097756"/>
                <a:gd name="connsiteY80" fmla="*/ 295275 h 740569"/>
                <a:gd name="connsiteX81" fmla="*/ 14288 w 1097756"/>
                <a:gd name="connsiteY81" fmla="*/ 300038 h 740569"/>
                <a:gd name="connsiteX82" fmla="*/ 23813 w 1097756"/>
                <a:gd name="connsiteY82" fmla="*/ 323850 h 740569"/>
                <a:gd name="connsiteX83" fmla="*/ 33338 w 1097756"/>
                <a:gd name="connsiteY83" fmla="*/ 340519 h 740569"/>
                <a:gd name="connsiteX84" fmla="*/ 0 w 1097756"/>
                <a:gd name="connsiteY84" fmla="*/ 357188 h 740569"/>
                <a:gd name="connsiteX85" fmla="*/ 23813 w 1097756"/>
                <a:gd name="connsiteY85" fmla="*/ 397669 h 740569"/>
                <a:gd name="connsiteX86" fmla="*/ 40481 w 1097756"/>
                <a:gd name="connsiteY86" fmla="*/ 423863 h 740569"/>
                <a:gd name="connsiteX87" fmla="*/ 47625 w 1097756"/>
                <a:gd name="connsiteY87" fmla="*/ 466725 h 740569"/>
                <a:gd name="connsiteX88" fmla="*/ 90487 w 1097756"/>
                <a:gd name="connsiteY88" fmla="*/ 509587 h 740569"/>
                <a:gd name="connsiteX89" fmla="*/ 69056 w 1097756"/>
                <a:gd name="connsiteY89" fmla="*/ 533400 h 740569"/>
                <a:gd name="connsiteX90" fmla="*/ 76200 w 1097756"/>
                <a:gd name="connsiteY90" fmla="*/ 583406 h 740569"/>
                <a:gd name="connsiteX91" fmla="*/ 109538 w 1097756"/>
                <a:gd name="connsiteY91" fmla="*/ 564356 h 740569"/>
                <a:gd name="connsiteX92" fmla="*/ 140494 w 1097756"/>
                <a:gd name="connsiteY92" fmla="*/ 542925 h 740569"/>
                <a:gd name="connsiteX93" fmla="*/ 176213 w 1097756"/>
                <a:gd name="connsiteY93" fmla="*/ 552450 h 740569"/>
                <a:gd name="connsiteX94" fmla="*/ 207169 w 1097756"/>
                <a:gd name="connsiteY94" fmla="*/ 535781 h 740569"/>
                <a:gd name="connsiteX95" fmla="*/ 207169 w 1097756"/>
                <a:gd name="connsiteY95" fmla="*/ 557213 h 740569"/>
                <a:gd name="connsiteX96" fmla="*/ 157163 w 1097756"/>
                <a:gd name="connsiteY96" fmla="*/ 604838 h 740569"/>
                <a:gd name="connsiteX0" fmla="*/ 157163 w 1097756"/>
                <a:gd name="connsiteY0" fmla="*/ 604838 h 740569"/>
                <a:gd name="connsiteX1" fmla="*/ 309563 w 1097756"/>
                <a:gd name="connsiteY1" fmla="*/ 740569 h 740569"/>
                <a:gd name="connsiteX2" fmla="*/ 311944 w 1097756"/>
                <a:gd name="connsiteY2" fmla="*/ 692944 h 740569"/>
                <a:gd name="connsiteX3" fmla="*/ 340519 w 1097756"/>
                <a:gd name="connsiteY3" fmla="*/ 685800 h 740569"/>
                <a:gd name="connsiteX4" fmla="*/ 345281 w 1097756"/>
                <a:gd name="connsiteY4" fmla="*/ 716756 h 740569"/>
                <a:gd name="connsiteX5" fmla="*/ 383381 w 1097756"/>
                <a:gd name="connsiteY5" fmla="*/ 704850 h 740569"/>
                <a:gd name="connsiteX6" fmla="*/ 390525 w 1097756"/>
                <a:gd name="connsiteY6" fmla="*/ 676275 h 740569"/>
                <a:gd name="connsiteX7" fmla="*/ 442913 w 1097756"/>
                <a:gd name="connsiteY7" fmla="*/ 676275 h 740569"/>
                <a:gd name="connsiteX8" fmla="*/ 490538 w 1097756"/>
                <a:gd name="connsiteY8" fmla="*/ 669131 h 740569"/>
                <a:gd name="connsiteX9" fmla="*/ 528638 w 1097756"/>
                <a:gd name="connsiteY9" fmla="*/ 631031 h 740569"/>
                <a:gd name="connsiteX10" fmla="*/ 542925 w 1097756"/>
                <a:gd name="connsiteY10" fmla="*/ 607219 h 740569"/>
                <a:gd name="connsiteX11" fmla="*/ 585788 w 1097756"/>
                <a:gd name="connsiteY11" fmla="*/ 607219 h 740569"/>
                <a:gd name="connsiteX12" fmla="*/ 611981 w 1097756"/>
                <a:gd name="connsiteY12" fmla="*/ 588169 h 740569"/>
                <a:gd name="connsiteX13" fmla="*/ 626269 w 1097756"/>
                <a:gd name="connsiteY13" fmla="*/ 569119 h 740569"/>
                <a:gd name="connsiteX14" fmla="*/ 631031 w 1097756"/>
                <a:gd name="connsiteY14" fmla="*/ 547688 h 740569"/>
                <a:gd name="connsiteX15" fmla="*/ 645319 w 1097756"/>
                <a:gd name="connsiteY15" fmla="*/ 566738 h 740569"/>
                <a:gd name="connsiteX16" fmla="*/ 650081 w 1097756"/>
                <a:gd name="connsiteY16" fmla="*/ 597694 h 740569"/>
                <a:gd name="connsiteX17" fmla="*/ 671513 w 1097756"/>
                <a:gd name="connsiteY17" fmla="*/ 602456 h 740569"/>
                <a:gd name="connsiteX18" fmla="*/ 697706 w 1097756"/>
                <a:gd name="connsiteY18" fmla="*/ 609600 h 740569"/>
                <a:gd name="connsiteX19" fmla="*/ 716756 w 1097756"/>
                <a:gd name="connsiteY19" fmla="*/ 626269 h 740569"/>
                <a:gd name="connsiteX20" fmla="*/ 731044 w 1097756"/>
                <a:gd name="connsiteY20" fmla="*/ 633413 h 740569"/>
                <a:gd name="connsiteX21" fmla="*/ 728663 w 1097756"/>
                <a:gd name="connsiteY21" fmla="*/ 654844 h 740569"/>
                <a:gd name="connsiteX22" fmla="*/ 735806 w 1097756"/>
                <a:gd name="connsiteY22" fmla="*/ 678656 h 740569"/>
                <a:gd name="connsiteX23" fmla="*/ 759619 w 1097756"/>
                <a:gd name="connsiteY23" fmla="*/ 681038 h 740569"/>
                <a:gd name="connsiteX24" fmla="*/ 788194 w 1097756"/>
                <a:gd name="connsiteY24" fmla="*/ 704850 h 740569"/>
                <a:gd name="connsiteX25" fmla="*/ 812006 w 1097756"/>
                <a:gd name="connsiteY25" fmla="*/ 709613 h 740569"/>
                <a:gd name="connsiteX26" fmla="*/ 838200 w 1097756"/>
                <a:gd name="connsiteY26" fmla="*/ 666750 h 740569"/>
                <a:gd name="connsiteX27" fmla="*/ 871538 w 1097756"/>
                <a:gd name="connsiteY27" fmla="*/ 623888 h 740569"/>
                <a:gd name="connsiteX28" fmla="*/ 890588 w 1097756"/>
                <a:gd name="connsiteY28" fmla="*/ 602456 h 740569"/>
                <a:gd name="connsiteX29" fmla="*/ 902494 w 1097756"/>
                <a:gd name="connsiteY29" fmla="*/ 621506 h 740569"/>
                <a:gd name="connsiteX30" fmla="*/ 931069 w 1097756"/>
                <a:gd name="connsiteY30" fmla="*/ 600075 h 740569"/>
                <a:gd name="connsiteX31" fmla="*/ 957263 w 1097756"/>
                <a:gd name="connsiteY31" fmla="*/ 597694 h 740569"/>
                <a:gd name="connsiteX32" fmla="*/ 990600 w 1097756"/>
                <a:gd name="connsiteY32" fmla="*/ 597694 h 740569"/>
                <a:gd name="connsiteX33" fmla="*/ 1016794 w 1097756"/>
                <a:gd name="connsiteY33" fmla="*/ 590550 h 740569"/>
                <a:gd name="connsiteX34" fmla="*/ 1057275 w 1097756"/>
                <a:gd name="connsiteY34" fmla="*/ 566738 h 740569"/>
                <a:gd name="connsiteX35" fmla="*/ 1097756 w 1097756"/>
                <a:gd name="connsiteY35" fmla="*/ 538163 h 740569"/>
                <a:gd name="connsiteX36" fmla="*/ 1078706 w 1097756"/>
                <a:gd name="connsiteY36" fmla="*/ 502444 h 740569"/>
                <a:gd name="connsiteX37" fmla="*/ 1088231 w 1097756"/>
                <a:gd name="connsiteY37" fmla="*/ 461963 h 740569"/>
                <a:gd name="connsiteX38" fmla="*/ 1064419 w 1097756"/>
                <a:gd name="connsiteY38" fmla="*/ 431006 h 740569"/>
                <a:gd name="connsiteX39" fmla="*/ 1073944 w 1097756"/>
                <a:gd name="connsiteY39" fmla="*/ 400050 h 740569"/>
                <a:gd name="connsiteX40" fmla="*/ 1059656 w 1097756"/>
                <a:gd name="connsiteY40" fmla="*/ 369094 h 740569"/>
                <a:gd name="connsiteX41" fmla="*/ 1035844 w 1097756"/>
                <a:gd name="connsiteY41" fmla="*/ 354806 h 740569"/>
                <a:gd name="connsiteX42" fmla="*/ 1054894 w 1097756"/>
                <a:gd name="connsiteY42" fmla="*/ 323850 h 740569"/>
                <a:gd name="connsiteX43" fmla="*/ 1040606 w 1097756"/>
                <a:gd name="connsiteY43" fmla="*/ 290513 h 740569"/>
                <a:gd name="connsiteX44" fmla="*/ 1021556 w 1097756"/>
                <a:gd name="connsiteY44" fmla="*/ 261938 h 740569"/>
                <a:gd name="connsiteX45" fmla="*/ 1019175 w 1097756"/>
                <a:gd name="connsiteY45" fmla="*/ 235744 h 740569"/>
                <a:gd name="connsiteX46" fmla="*/ 985838 w 1097756"/>
                <a:gd name="connsiteY46" fmla="*/ 233363 h 740569"/>
                <a:gd name="connsiteX47" fmla="*/ 971550 w 1097756"/>
                <a:gd name="connsiteY47" fmla="*/ 245269 h 740569"/>
                <a:gd name="connsiteX48" fmla="*/ 942975 w 1097756"/>
                <a:gd name="connsiteY48" fmla="*/ 269081 h 740569"/>
                <a:gd name="connsiteX49" fmla="*/ 928688 w 1097756"/>
                <a:gd name="connsiteY49" fmla="*/ 314325 h 740569"/>
                <a:gd name="connsiteX50" fmla="*/ 888206 w 1097756"/>
                <a:gd name="connsiteY50" fmla="*/ 288131 h 740569"/>
                <a:gd name="connsiteX51" fmla="*/ 909638 w 1097756"/>
                <a:gd name="connsiteY51" fmla="*/ 276225 h 740569"/>
                <a:gd name="connsiteX52" fmla="*/ 878681 w 1097756"/>
                <a:gd name="connsiteY52" fmla="*/ 214313 h 740569"/>
                <a:gd name="connsiteX53" fmla="*/ 871538 w 1097756"/>
                <a:gd name="connsiteY53" fmla="*/ 183356 h 740569"/>
                <a:gd name="connsiteX54" fmla="*/ 892969 w 1097756"/>
                <a:gd name="connsiteY54" fmla="*/ 147638 h 740569"/>
                <a:gd name="connsiteX55" fmla="*/ 869156 w 1097756"/>
                <a:gd name="connsiteY55" fmla="*/ 130969 h 740569"/>
                <a:gd name="connsiteX56" fmla="*/ 835819 w 1097756"/>
                <a:gd name="connsiteY56" fmla="*/ 157163 h 740569"/>
                <a:gd name="connsiteX57" fmla="*/ 814388 w 1097756"/>
                <a:gd name="connsiteY57" fmla="*/ 164306 h 740569"/>
                <a:gd name="connsiteX58" fmla="*/ 740569 w 1097756"/>
                <a:gd name="connsiteY58" fmla="*/ 178594 h 740569"/>
                <a:gd name="connsiteX59" fmla="*/ 704850 w 1097756"/>
                <a:gd name="connsiteY59" fmla="*/ 192881 h 740569"/>
                <a:gd name="connsiteX60" fmla="*/ 700088 w 1097756"/>
                <a:gd name="connsiteY60" fmla="*/ 188119 h 740569"/>
                <a:gd name="connsiteX61" fmla="*/ 673894 w 1097756"/>
                <a:gd name="connsiteY61" fmla="*/ 135732 h 740569"/>
                <a:gd name="connsiteX62" fmla="*/ 566738 w 1097756"/>
                <a:gd name="connsiteY62" fmla="*/ 166688 h 740569"/>
                <a:gd name="connsiteX63" fmla="*/ 497681 w 1097756"/>
                <a:gd name="connsiteY63" fmla="*/ 61913 h 740569"/>
                <a:gd name="connsiteX64" fmla="*/ 454819 w 1097756"/>
                <a:gd name="connsiteY64" fmla="*/ 50006 h 740569"/>
                <a:gd name="connsiteX65" fmla="*/ 354806 w 1097756"/>
                <a:gd name="connsiteY65" fmla="*/ 16669 h 740569"/>
                <a:gd name="connsiteX66" fmla="*/ 288131 w 1097756"/>
                <a:gd name="connsiteY66" fmla="*/ 14288 h 740569"/>
                <a:gd name="connsiteX67" fmla="*/ 204788 w 1097756"/>
                <a:gd name="connsiteY67" fmla="*/ 14288 h 740569"/>
                <a:gd name="connsiteX68" fmla="*/ 145256 w 1097756"/>
                <a:gd name="connsiteY68" fmla="*/ 0 h 740569"/>
                <a:gd name="connsiteX69" fmla="*/ 114300 w 1097756"/>
                <a:gd name="connsiteY69" fmla="*/ 0 h 740569"/>
                <a:gd name="connsiteX70" fmla="*/ 126206 w 1097756"/>
                <a:gd name="connsiteY70" fmla="*/ 54769 h 740569"/>
                <a:gd name="connsiteX71" fmla="*/ 147638 w 1097756"/>
                <a:gd name="connsiteY71" fmla="*/ 102394 h 740569"/>
                <a:gd name="connsiteX72" fmla="*/ 102394 w 1097756"/>
                <a:gd name="connsiteY72" fmla="*/ 133350 h 740569"/>
                <a:gd name="connsiteX73" fmla="*/ 80963 w 1097756"/>
                <a:gd name="connsiteY73" fmla="*/ 152400 h 740569"/>
                <a:gd name="connsiteX74" fmla="*/ 100013 w 1097756"/>
                <a:gd name="connsiteY74" fmla="*/ 157163 h 740569"/>
                <a:gd name="connsiteX75" fmla="*/ 107156 w 1097756"/>
                <a:gd name="connsiteY75" fmla="*/ 185738 h 740569"/>
                <a:gd name="connsiteX76" fmla="*/ 128588 w 1097756"/>
                <a:gd name="connsiteY76" fmla="*/ 204788 h 740569"/>
                <a:gd name="connsiteX77" fmla="*/ 128588 w 1097756"/>
                <a:gd name="connsiteY77" fmla="*/ 204788 h 740569"/>
                <a:gd name="connsiteX78" fmla="*/ 85725 w 1097756"/>
                <a:gd name="connsiteY78" fmla="*/ 211931 h 740569"/>
                <a:gd name="connsiteX79" fmla="*/ 52388 w 1097756"/>
                <a:gd name="connsiteY79" fmla="*/ 245269 h 740569"/>
                <a:gd name="connsiteX80" fmla="*/ 38100 w 1097756"/>
                <a:gd name="connsiteY80" fmla="*/ 266700 h 740569"/>
                <a:gd name="connsiteX81" fmla="*/ 47625 w 1097756"/>
                <a:gd name="connsiteY81" fmla="*/ 295275 h 740569"/>
                <a:gd name="connsiteX82" fmla="*/ 14288 w 1097756"/>
                <a:gd name="connsiteY82" fmla="*/ 300038 h 740569"/>
                <a:gd name="connsiteX83" fmla="*/ 23813 w 1097756"/>
                <a:gd name="connsiteY83" fmla="*/ 323850 h 740569"/>
                <a:gd name="connsiteX84" fmla="*/ 33338 w 1097756"/>
                <a:gd name="connsiteY84" fmla="*/ 340519 h 740569"/>
                <a:gd name="connsiteX85" fmla="*/ 0 w 1097756"/>
                <a:gd name="connsiteY85" fmla="*/ 357188 h 740569"/>
                <a:gd name="connsiteX86" fmla="*/ 23813 w 1097756"/>
                <a:gd name="connsiteY86" fmla="*/ 397669 h 740569"/>
                <a:gd name="connsiteX87" fmla="*/ 40481 w 1097756"/>
                <a:gd name="connsiteY87" fmla="*/ 423863 h 740569"/>
                <a:gd name="connsiteX88" fmla="*/ 47625 w 1097756"/>
                <a:gd name="connsiteY88" fmla="*/ 466725 h 740569"/>
                <a:gd name="connsiteX89" fmla="*/ 90487 w 1097756"/>
                <a:gd name="connsiteY89" fmla="*/ 509587 h 740569"/>
                <a:gd name="connsiteX90" fmla="*/ 69056 w 1097756"/>
                <a:gd name="connsiteY90" fmla="*/ 533400 h 740569"/>
                <a:gd name="connsiteX91" fmla="*/ 76200 w 1097756"/>
                <a:gd name="connsiteY91" fmla="*/ 583406 h 740569"/>
                <a:gd name="connsiteX92" fmla="*/ 109538 w 1097756"/>
                <a:gd name="connsiteY92" fmla="*/ 564356 h 740569"/>
                <a:gd name="connsiteX93" fmla="*/ 140494 w 1097756"/>
                <a:gd name="connsiteY93" fmla="*/ 542925 h 740569"/>
                <a:gd name="connsiteX94" fmla="*/ 176213 w 1097756"/>
                <a:gd name="connsiteY94" fmla="*/ 552450 h 740569"/>
                <a:gd name="connsiteX95" fmla="*/ 207169 w 1097756"/>
                <a:gd name="connsiteY95" fmla="*/ 535781 h 740569"/>
                <a:gd name="connsiteX96" fmla="*/ 207169 w 1097756"/>
                <a:gd name="connsiteY96" fmla="*/ 557213 h 740569"/>
                <a:gd name="connsiteX97" fmla="*/ 157163 w 1097756"/>
                <a:gd name="connsiteY97" fmla="*/ 604838 h 740569"/>
                <a:gd name="connsiteX0" fmla="*/ 157163 w 1097756"/>
                <a:gd name="connsiteY0" fmla="*/ 604838 h 740569"/>
                <a:gd name="connsiteX1" fmla="*/ 309563 w 1097756"/>
                <a:gd name="connsiteY1" fmla="*/ 740569 h 740569"/>
                <a:gd name="connsiteX2" fmla="*/ 311944 w 1097756"/>
                <a:gd name="connsiteY2" fmla="*/ 692944 h 740569"/>
                <a:gd name="connsiteX3" fmla="*/ 340519 w 1097756"/>
                <a:gd name="connsiteY3" fmla="*/ 685800 h 740569"/>
                <a:gd name="connsiteX4" fmla="*/ 345281 w 1097756"/>
                <a:gd name="connsiteY4" fmla="*/ 716756 h 740569"/>
                <a:gd name="connsiteX5" fmla="*/ 383381 w 1097756"/>
                <a:gd name="connsiteY5" fmla="*/ 704850 h 740569"/>
                <a:gd name="connsiteX6" fmla="*/ 390525 w 1097756"/>
                <a:gd name="connsiteY6" fmla="*/ 676275 h 740569"/>
                <a:gd name="connsiteX7" fmla="*/ 442913 w 1097756"/>
                <a:gd name="connsiteY7" fmla="*/ 676275 h 740569"/>
                <a:gd name="connsiteX8" fmla="*/ 490538 w 1097756"/>
                <a:gd name="connsiteY8" fmla="*/ 669131 h 740569"/>
                <a:gd name="connsiteX9" fmla="*/ 528638 w 1097756"/>
                <a:gd name="connsiteY9" fmla="*/ 631031 h 740569"/>
                <a:gd name="connsiteX10" fmla="*/ 542925 w 1097756"/>
                <a:gd name="connsiteY10" fmla="*/ 607219 h 740569"/>
                <a:gd name="connsiteX11" fmla="*/ 585788 w 1097756"/>
                <a:gd name="connsiteY11" fmla="*/ 607219 h 740569"/>
                <a:gd name="connsiteX12" fmla="*/ 611981 w 1097756"/>
                <a:gd name="connsiteY12" fmla="*/ 588169 h 740569"/>
                <a:gd name="connsiteX13" fmla="*/ 626269 w 1097756"/>
                <a:gd name="connsiteY13" fmla="*/ 569119 h 740569"/>
                <a:gd name="connsiteX14" fmla="*/ 631031 w 1097756"/>
                <a:gd name="connsiteY14" fmla="*/ 547688 h 740569"/>
                <a:gd name="connsiteX15" fmla="*/ 645319 w 1097756"/>
                <a:gd name="connsiteY15" fmla="*/ 566738 h 740569"/>
                <a:gd name="connsiteX16" fmla="*/ 650081 w 1097756"/>
                <a:gd name="connsiteY16" fmla="*/ 597694 h 740569"/>
                <a:gd name="connsiteX17" fmla="*/ 671513 w 1097756"/>
                <a:gd name="connsiteY17" fmla="*/ 602456 h 740569"/>
                <a:gd name="connsiteX18" fmla="*/ 697706 w 1097756"/>
                <a:gd name="connsiteY18" fmla="*/ 609600 h 740569"/>
                <a:gd name="connsiteX19" fmla="*/ 716756 w 1097756"/>
                <a:gd name="connsiteY19" fmla="*/ 626269 h 740569"/>
                <a:gd name="connsiteX20" fmla="*/ 731044 w 1097756"/>
                <a:gd name="connsiteY20" fmla="*/ 633413 h 740569"/>
                <a:gd name="connsiteX21" fmla="*/ 728663 w 1097756"/>
                <a:gd name="connsiteY21" fmla="*/ 654844 h 740569"/>
                <a:gd name="connsiteX22" fmla="*/ 735806 w 1097756"/>
                <a:gd name="connsiteY22" fmla="*/ 678656 h 740569"/>
                <a:gd name="connsiteX23" fmla="*/ 759619 w 1097756"/>
                <a:gd name="connsiteY23" fmla="*/ 681038 h 740569"/>
                <a:gd name="connsiteX24" fmla="*/ 788194 w 1097756"/>
                <a:gd name="connsiteY24" fmla="*/ 704850 h 740569"/>
                <a:gd name="connsiteX25" fmla="*/ 812006 w 1097756"/>
                <a:gd name="connsiteY25" fmla="*/ 709613 h 740569"/>
                <a:gd name="connsiteX26" fmla="*/ 838200 w 1097756"/>
                <a:gd name="connsiteY26" fmla="*/ 666750 h 740569"/>
                <a:gd name="connsiteX27" fmla="*/ 871538 w 1097756"/>
                <a:gd name="connsiteY27" fmla="*/ 623888 h 740569"/>
                <a:gd name="connsiteX28" fmla="*/ 890588 w 1097756"/>
                <a:gd name="connsiteY28" fmla="*/ 602456 h 740569"/>
                <a:gd name="connsiteX29" fmla="*/ 902494 w 1097756"/>
                <a:gd name="connsiteY29" fmla="*/ 621506 h 740569"/>
                <a:gd name="connsiteX30" fmla="*/ 931069 w 1097756"/>
                <a:gd name="connsiteY30" fmla="*/ 600075 h 740569"/>
                <a:gd name="connsiteX31" fmla="*/ 957263 w 1097756"/>
                <a:gd name="connsiteY31" fmla="*/ 597694 h 740569"/>
                <a:gd name="connsiteX32" fmla="*/ 990600 w 1097756"/>
                <a:gd name="connsiteY32" fmla="*/ 597694 h 740569"/>
                <a:gd name="connsiteX33" fmla="*/ 1016794 w 1097756"/>
                <a:gd name="connsiteY33" fmla="*/ 590550 h 740569"/>
                <a:gd name="connsiteX34" fmla="*/ 1057275 w 1097756"/>
                <a:gd name="connsiteY34" fmla="*/ 566738 h 740569"/>
                <a:gd name="connsiteX35" fmla="*/ 1097756 w 1097756"/>
                <a:gd name="connsiteY35" fmla="*/ 538163 h 740569"/>
                <a:gd name="connsiteX36" fmla="*/ 1078706 w 1097756"/>
                <a:gd name="connsiteY36" fmla="*/ 502444 h 740569"/>
                <a:gd name="connsiteX37" fmla="*/ 1088231 w 1097756"/>
                <a:gd name="connsiteY37" fmla="*/ 461963 h 740569"/>
                <a:gd name="connsiteX38" fmla="*/ 1064419 w 1097756"/>
                <a:gd name="connsiteY38" fmla="*/ 431006 h 740569"/>
                <a:gd name="connsiteX39" fmla="*/ 1073944 w 1097756"/>
                <a:gd name="connsiteY39" fmla="*/ 400050 h 740569"/>
                <a:gd name="connsiteX40" fmla="*/ 1059656 w 1097756"/>
                <a:gd name="connsiteY40" fmla="*/ 369094 h 740569"/>
                <a:gd name="connsiteX41" fmla="*/ 1035844 w 1097756"/>
                <a:gd name="connsiteY41" fmla="*/ 354806 h 740569"/>
                <a:gd name="connsiteX42" fmla="*/ 1054894 w 1097756"/>
                <a:gd name="connsiteY42" fmla="*/ 323850 h 740569"/>
                <a:gd name="connsiteX43" fmla="*/ 1040606 w 1097756"/>
                <a:gd name="connsiteY43" fmla="*/ 290513 h 740569"/>
                <a:gd name="connsiteX44" fmla="*/ 1021556 w 1097756"/>
                <a:gd name="connsiteY44" fmla="*/ 261938 h 740569"/>
                <a:gd name="connsiteX45" fmla="*/ 1019175 w 1097756"/>
                <a:gd name="connsiteY45" fmla="*/ 235744 h 740569"/>
                <a:gd name="connsiteX46" fmla="*/ 985838 w 1097756"/>
                <a:gd name="connsiteY46" fmla="*/ 233363 h 740569"/>
                <a:gd name="connsiteX47" fmla="*/ 971550 w 1097756"/>
                <a:gd name="connsiteY47" fmla="*/ 245269 h 740569"/>
                <a:gd name="connsiteX48" fmla="*/ 942975 w 1097756"/>
                <a:gd name="connsiteY48" fmla="*/ 269081 h 740569"/>
                <a:gd name="connsiteX49" fmla="*/ 928688 w 1097756"/>
                <a:gd name="connsiteY49" fmla="*/ 314325 h 740569"/>
                <a:gd name="connsiteX50" fmla="*/ 888206 w 1097756"/>
                <a:gd name="connsiteY50" fmla="*/ 288131 h 740569"/>
                <a:gd name="connsiteX51" fmla="*/ 909638 w 1097756"/>
                <a:gd name="connsiteY51" fmla="*/ 276225 h 740569"/>
                <a:gd name="connsiteX52" fmla="*/ 878681 w 1097756"/>
                <a:gd name="connsiteY52" fmla="*/ 214313 h 740569"/>
                <a:gd name="connsiteX53" fmla="*/ 871538 w 1097756"/>
                <a:gd name="connsiteY53" fmla="*/ 183356 h 740569"/>
                <a:gd name="connsiteX54" fmla="*/ 892969 w 1097756"/>
                <a:gd name="connsiteY54" fmla="*/ 147638 h 740569"/>
                <a:gd name="connsiteX55" fmla="*/ 869156 w 1097756"/>
                <a:gd name="connsiteY55" fmla="*/ 130969 h 740569"/>
                <a:gd name="connsiteX56" fmla="*/ 835819 w 1097756"/>
                <a:gd name="connsiteY56" fmla="*/ 157163 h 740569"/>
                <a:gd name="connsiteX57" fmla="*/ 814388 w 1097756"/>
                <a:gd name="connsiteY57" fmla="*/ 164306 h 740569"/>
                <a:gd name="connsiteX58" fmla="*/ 740569 w 1097756"/>
                <a:gd name="connsiteY58" fmla="*/ 178594 h 740569"/>
                <a:gd name="connsiteX59" fmla="*/ 704850 w 1097756"/>
                <a:gd name="connsiteY59" fmla="*/ 192881 h 740569"/>
                <a:gd name="connsiteX60" fmla="*/ 700088 w 1097756"/>
                <a:gd name="connsiteY60" fmla="*/ 188119 h 740569"/>
                <a:gd name="connsiteX61" fmla="*/ 673894 w 1097756"/>
                <a:gd name="connsiteY61" fmla="*/ 135732 h 740569"/>
                <a:gd name="connsiteX62" fmla="*/ 566738 w 1097756"/>
                <a:gd name="connsiteY62" fmla="*/ 166688 h 740569"/>
                <a:gd name="connsiteX63" fmla="*/ 497681 w 1097756"/>
                <a:gd name="connsiteY63" fmla="*/ 61913 h 740569"/>
                <a:gd name="connsiteX64" fmla="*/ 454819 w 1097756"/>
                <a:gd name="connsiteY64" fmla="*/ 50006 h 740569"/>
                <a:gd name="connsiteX65" fmla="*/ 354806 w 1097756"/>
                <a:gd name="connsiteY65" fmla="*/ 16669 h 740569"/>
                <a:gd name="connsiteX66" fmla="*/ 288131 w 1097756"/>
                <a:gd name="connsiteY66" fmla="*/ 14288 h 740569"/>
                <a:gd name="connsiteX67" fmla="*/ 204788 w 1097756"/>
                <a:gd name="connsiteY67" fmla="*/ 14288 h 740569"/>
                <a:gd name="connsiteX68" fmla="*/ 145256 w 1097756"/>
                <a:gd name="connsiteY68" fmla="*/ 0 h 740569"/>
                <a:gd name="connsiteX69" fmla="*/ 114300 w 1097756"/>
                <a:gd name="connsiteY69" fmla="*/ 0 h 740569"/>
                <a:gd name="connsiteX70" fmla="*/ 126206 w 1097756"/>
                <a:gd name="connsiteY70" fmla="*/ 54769 h 740569"/>
                <a:gd name="connsiteX71" fmla="*/ 147638 w 1097756"/>
                <a:gd name="connsiteY71" fmla="*/ 102394 h 740569"/>
                <a:gd name="connsiteX72" fmla="*/ 102394 w 1097756"/>
                <a:gd name="connsiteY72" fmla="*/ 133350 h 740569"/>
                <a:gd name="connsiteX73" fmla="*/ 80963 w 1097756"/>
                <a:gd name="connsiteY73" fmla="*/ 152400 h 740569"/>
                <a:gd name="connsiteX74" fmla="*/ 100013 w 1097756"/>
                <a:gd name="connsiteY74" fmla="*/ 157163 h 740569"/>
                <a:gd name="connsiteX75" fmla="*/ 107156 w 1097756"/>
                <a:gd name="connsiteY75" fmla="*/ 185738 h 740569"/>
                <a:gd name="connsiteX76" fmla="*/ 128588 w 1097756"/>
                <a:gd name="connsiteY76" fmla="*/ 204788 h 740569"/>
                <a:gd name="connsiteX77" fmla="*/ 128588 w 1097756"/>
                <a:gd name="connsiteY77" fmla="*/ 204788 h 740569"/>
                <a:gd name="connsiteX78" fmla="*/ 85725 w 1097756"/>
                <a:gd name="connsiteY78" fmla="*/ 211931 h 740569"/>
                <a:gd name="connsiteX79" fmla="*/ 52388 w 1097756"/>
                <a:gd name="connsiteY79" fmla="*/ 245269 h 740569"/>
                <a:gd name="connsiteX80" fmla="*/ 38100 w 1097756"/>
                <a:gd name="connsiteY80" fmla="*/ 266700 h 740569"/>
                <a:gd name="connsiteX81" fmla="*/ 47625 w 1097756"/>
                <a:gd name="connsiteY81" fmla="*/ 295275 h 740569"/>
                <a:gd name="connsiteX82" fmla="*/ 14288 w 1097756"/>
                <a:gd name="connsiteY82" fmla="*/ 300038 h 740569"/>
                <a:gd name="connsiteX83" fmla="*/ 23813 w 1097756"/>
                <a:gd name="connsiteY83" fmla="*/ 323850 h 740569"/>
                <a:gd name="connsiteX84" fmla="*/ 33338 w 1097756"/>
                <a:gd name="connsiteY84" fmla="*/ 340519 h 740569"/>
                <a:gd name="connsiteX85" fmla="*/ 0 w 1097756"/>
                <a:gd name="connsiteY85" fmla="*/ 357188 h 740569"/>
                <a:gd name="connsiteX86" fmla="*/ 33338 w 1097756"/>
                <a:gd name="connsiteY86" fmla="*/ 390525 h 740569"/>
                <a:gd name="connsiteX87" fmla="*/ 40481 w 1097756"/>
                <a:gd name="connsiteY87" fmla="*/ 423863 h 740569"/>
                <a:gd name="connsiteX88" fmla="*/ 47625 w 1097756"/>
                <a:gd name="connsiteY88" fmla="*/ 466725 h 740569"/>
                <a:gd name="connsiteX89" fmla="*/ 90487 w 1097756"/>
                <a:gd name="connsiteY89" fmla="*/ 509587 h 740569"/>
                <a:gd name="connsiteX90" fmla="*/ 69056 w 1097756"/>
                <a:gd name="connsiteY90" fmla="*/ 533400 h 740569"/>
                <a:gd name="connsiteX91" fmla="*/ 76200 w 1097756"/>
                <a:gd name="connsiteY91" fmla="*/ 583406 h 740569"/>
                <a:gd name="connsiteX92" fmla="*/ 109538 w 1097756"/>
                <a:gd name="connsiteY92" fmla="*/ 564356 h 740569"/>
                <a:gd name="connsiteX93" fmla="*/ 140494 w 1097756"/>
                <a:gd name="connsiteY93" fmla="*/ 542925 h 740569"/>
                <a:gd name="connsiteX94" fmla="*/ 176213 w 1097756"/>
                <a:gd name="connsiteY94" fmla="*/ 552450 h 740569"/>
                <a:gd name="connsiteX95" fmla="*/ 207169 w 1097756"/>
                <a:gd name="connsiteY95" fmla="*/ 535781 h 740569"/>
                <a:gd name="connsiteX96" fmla="*/ 207169 w 1097756"/>
                <a:gd name="connsiteY96" fmla="*/ 557213 h 740569"/>
                <a:gd name="connsiteX97" fmla="*/ 157163 w 1097756"/>
                <a:gd name="connsiteY97" fmla="*/ 604838 h 740569"/>
                <a:gd name="connsiteX0" fmla="*/ 157163 w 1097756"/>
                <a:gd name="connsiteY0" fmla="*/ 604838 h 740569"/>
                <a:gd name="connsiteX1" fmla="*/ 309563 w 1097756"/>
                <a:gd name="connsiteY1" fmla="*/ 740569 h 740569"/>
                <a:gd name="connsiteX2" fmla="*/ 311944 w 1097756"/>
                <a:gd name="connsiteY2" fmla="*/ 692944 h 740569"/>
                <a:gd name="connsiteX3" fmla="*/ 340519 w 1097756"/>
                <a:gd name="connsiteY3" fmla="*/ 685800 h 740569"/>
                <a:gd name="connsiteX4" fmla="*/ 345281 w 1097756"/>
                <a:gd name="connsiteY4" fmla="*/ 716756 h 740569"/>
                <a:gd name="connsiteX5" fmla="*/ 383381 w 1097756"/>
                <a:gd name="connsiteY5" fmla="*/ 704850 h 740569"/>
                <a:gd name="connsiteX6" fmla="*/ 390525 w 1097756"/>
                <a:gd name="connsiteY6" fmla="*/ 676275 h 740569"/>
                <a:gd name="connsiteX7" fmla="*/ 442913 w 1097756"/>
                <a:gd name="connsiteY7" fmla="*/ 676275 h 740569"/>
                <a:gd name="connsiteX8" fmla="*/ 490538 w 1097756"/>
                <a:gd name="connsiteY8" fmla="*/ 669131 h 740569"/>
                <a:gd name="connsiteX9" fmla="*/ 528638 w 1097756"/>
                <a:gd name="connsiteY9" fmla="*/ 631031 h 740569"/>
                <a:gd name="connsiteX10" fmla="*/ 542925 w 1097756"/>
                <a:gd name="connsiteY10" fmla="*/ 607219 h 740569"/>
                <a:gd name="connsiteX11" fmla="*/ 585788 w 1097756"/>
                <a:gd name="connsiteY11" fmla="*/ 607219 h 740569"/>
                <a:gd name="connsiteX12" fmla="*/ 611981 w 1097756"/>
                <a:gd name="connsiteY12" fmla="*/ 588169 h 740569"/>
                <a:gd name="connsiteX13" fmla="*/ 626269 w 1097756"/>
                <a:gd name="connsiteY13" fmla="*/ 569119 h 740569"/>
                <a:gd name="connsiteX14" fmla="*/ 631031 w 1097756"/>
                <a:gd name="connsiteY14" fmla="*/ 547688 h 740569"/>
                <a:gd name="connsiteX15" fmla="*/ 645319 w 1097756"/>
                <a:gd name="connsiteY15" fmla="*/ 566738 h 740569"/>
                <a:gd name="connsiteX16" fmla="*/ 650081 w 1097756"/>
                <a:gd name="connsiteY16" fmla="*/ 597694 h 740569"/>
                <a:gd name="connsiteX17" fmla="*/ 671513 w 1097756"/>
                <a:gd name="connsiteY17" fmla="*/ 602456 h 740569"/>
                <a:gd name="connsiteX18" fmla="*/ 697706 w 1097756"/>
                <a:gd name="connsiteY18" fmla="*/ 609600 h 740569"/>
                <a:gd name="connsiteX19" fmla="*/ 716756 w 1097756"/>
                <a:gd name="connsiteY19" fmla="*/ 626269 h 740569"/>
                <a:gd name="connsiteX20" fmla="*/ 731044 w 1097756"/>
                <a:gd name="connsiteY20" fmla="*/ 633413 h 740569"/>
                <a:gd name="connsiteX21" fmla="*/ 728663 w 1097756"/>
                <a:gd name="connsiteY21" fmla="*/ 654844 h 740569"/>
                <a:gd name="connsiteX22" fmla="*/ 735806 w 1097756"/>
                <a:gd name="connsiteY22" fmla="*/ 678656 h 740569"/>
                <a:gd name="connsiteX23" fmla="*/ 759619 w 1097756"/>
                <a:gd name="connsiteY23" fmla="*/ 681038 h 740569"/>
                <a:gd name="connsiteX24" fmla="*/ 788194 w 1097756"/>
                <a:gd name="connsiteY24" fmla="*/ 704850 h 740569"/>
                <a:gd name="connsiteX25" fmla="*/ 812006 w 1097756"/>
                <a:gd name="connsiteY25" fmla="*/ 709613 h 740569"/>
                <a:gd name="connsiteX26" fmla="*/ 838200 w 1097756"/>
                <a:gd name="connsiteY26" fmla="*/ 666750 h 740569"/>
                <a:gd name="connsiteX27" fmla="*/ 871538 w 1097756"/>
                <a:gd name="connsiteY27" fmla="*/ 623888 h 740569"/>
                <a:gd name="connsiteX28" fmla="*/ 890588 w 1097756"/>
                <a:gd name="connsiteY28" fmla="*/ 602456 h 740569"/>
                <a:gd name="connsiteX29" fmla="*/ 902494 w 1097756"/>
                <a:gd name="connsiteY29" fmla="*/ 621506 h 740569"/>
                <a:gd name="connsiteX30" fmla="*/ 931069 w 1097756"/>
                <a:gd name="connsiteY30" fmla="*/ 600075 h 740569"/>
                <a:gd name="connsiteX31" fmla="*/ 957263 w 1097756"/>
                <a:gd name="connsiteY31" fmla="*/ 597694 h 740569"/>
                <a:gd name="connsiteX32" fmla="*/ 990600 w 1097756"/>
                <a:gd name="connsiteY32" fmla="*/ 597694 h 740569"/>
                <a:gd name="connsiteX33" fmla="*/ 1016794 w 1097756"/>
                <a:gd name="connsiteY33" fmla="*/ 590550 h 740569"/>
                <a:gd name="connsiteX34" fmla="*/ 1057275 w 1097756"/>
                <a:gd name="connsiteY34" fmla="*/ 566738 h 740569"/>
                <a:gd name="connsiteX35" fmla="*/ 1097756 w 1097756"/>
                <a:gd name="connsiteY35" fmla="*/ 538163 h 740569"/>
                <a:gd name="connsiteX36" fmla="*/ 1078706 w 1097756"/>
                <a:gd name="connsiteY36" fmla="*/ 502444 h 740569"/>
                <a:gd name="connsiteX37" fmla="*/ 1088231 w 1097756"/>
                <a:gd name="connsiteY37" fmla="*/ 461963 h 740569"/>
                <a:gd name="connsiteX38" fmla="*/ 1064419 w 1097756"/>
                <a:gd name="connsiteY38" fmla="*/ 431006 h 740569"/>
                <a:gd name="connsiteX39" fmla="*/ 1073944 w 1097756"/>
                <a:gd name="connsiteY39" fmla="*/ 400050 h 740569"/>
                <a:gd name="connsiteX40" fmla="*/ 1059656 w 1097756"/>
                <a:gd name="connsiteY40" fmla="*/ 369094 h 740569"/>
                <a:gd name="connsiteX41" fmla="*/ 1035844 w 1097756"/>
                <a:gd name="connsiteY41" fmla="*/ 354806 h 740569"/>
                <a:gd name="connsiteX42" fmla="*/ 1054894 w 1097756"/>
                <a:gd name="connsiteY42" fmla="*/ 323850 h 740569"/>
                <a:gd name="connsiteX43" fmla="*/ 1040606 w 1097756"/>
                <a:gd name="connsiteY43" fmla="*/ 290513 h 740569"/>
                <a:gd name="connsiteX44" fmla="*/ 1021556 w 1097756"/>
                <a:gd name="connsiteY44" fmla="*/ 261938 h 740569"/>
                <a:gd name="connsiteX45" fmla="*/ 1019175 w 1097756"/>
                <a:gd name="connsiteY45" fmla="*/ 235744 h 740569"/>
                <a:gd name="connsiteX46" fmla="*/ 985838 w 1097756"/>
                <a:gd name="connsiteY46" fmla="*/ 233363 h 740569"/>
                <a:gd name="connsiteX47" fmla="*/ 971550 w 1097756"/>
                <a:gd name="connsiteY47" fmla="*/ 245269 h 740569"/>
                <a:gd name="connsiteX48" fmla="*/ 942975 w 1097756"/>
                <a:gd name="connsiteY48" fmla="*/ 269081 h 740569"/>
                <a:gd name="connsiteX49" fmla="*/ 928688 w 1097756"/>
                <a:gd name="connsiteY49" fmla="*/ 314325 h 740569"/>
                <a:gd name="connsiteX50" fmla="*/ 888206 w 1097756"/>
                <a:gd name="connsiteY50" fmla="*/ 288131 h 740569"/>
                <a:gd name="connsiteX51" fmla="*/ 909638 w 1097756"/>
                <a:gd name="connsiteY51" fmla="*/ 276225 h 740569"/>
                <a:gd name="connsiteX52" fmla="*/ 878681 w 1097756"/>
                <a:gd name="connsiteY52" fmla="*/ 214313 h 740569"/>
                <a:gd name="connsiteX53" fmla="*/ 878682 w 1097756"/>
                <a:gd name="connsiteY53" fmla="*/ 180974 h 740569"/>
                <a:gd name="connsiteX54" fmla="*/ 892969 w 1097756"/>
                <a:gd name="connsiteY54" fmla="*/ 147638 h 740569"/>
                <a:gd name="connsiteX55" fmla="*/ 869156 w 1097756"/>
                <a:gd name="connsiteY55" fmla="*/ 130969 h 740569"/>
                <a:gd name="connsiteX56" fmla="*/ 835819 w 1097756"/>
                <a:gd name="connsiteY56" fmla="*/ 157163 h 740569"/>
                <a:gd name="connsiteX57" fmla="*/ 814388 w 1097756"/>
                <a:gd name="connsiteY57" fmla="*/ 164306 h 740569"/>
                <a:gd name="connsiteX58" fmla="*/ 740569 w 1097756"/>
                <a:gd name="connsiteY58" fmla="*/ 178594 h 740569"/>
                <a:gd name="connsiteX59" fmla="*/ 704850 w 1097756"/>
                <a:gd name="connsiteY59" fmla="*/ 192881 h 740569"/>
                <a:gd name="connsiteX60" fmla="*/ 700088 w 1097756"/>
                <a:gd name="connsiteY60" fmla="*/ 188119 h 740569"/>
                <a:gd name="connsiteX61" fmla="*/ 673894 w 1097756"/>
                <a:gd name="connsiteY61" fmla="*/ 135732 h 740569"/>
                <a:gd name="connsiteX62" fmla="*/ 566738 w 1097756"/>
                <a:gd name="connsiteY62" fmla="*/ 166688 h 740569"/>
                <a:gd name="connsiteX63" fmla="*/ 497681 w 1097756"/>
                <a:gd name="connsiteY63" fmla="*/ 61913 h 740569"/>
                <a:gd name="connsiteX64" fmla="*/ 454819 w 1097756"/>
                <a:gd name="connsiteY64" fmla="*/ 50006 h 740569"/>
                <a:gd name="connsiteX65" fmla="*/ 354806 w 1097756"/>
                <a:gd name="connsiteY65" fmla="*/ 16669 h 740569"/>
                <a:gd name="connsiteX66" fmla="*/ 288131 w 1097756"/>
                <a:gd name="connsiteY66" fmla="*/ 14288 h 740569"/>
                <a:gd name="connsiteX67" fmla="*/ 204788 w 1097756"/>
                <a:gd name="connsiteY67" fmla="*/ 14288 h 740569"/>
                <a:gd name="connsiteX68" fmla="*/ 145256 w 1097756"/>
                <a:gd name="connsiteY68" fmla="*/ 0 h 740569"/>
                <a:gd name="connsiteX69" fmla="*/ 114300 w 1097756"/>
                <a:gd name="connsiteY69" fmla="*/ 0 h 740569"/>
                <a:gd name="connsiteX70" fmla="*/ 126206 w 1097756"/>
                <a:gd name="connsiteY70" fmla="*/ 54769 h 740569"/>
                <a:gd name="connsiteX71" fmla="*/ 147638 w 1097756"/>
                <a:gd name="connsiteY71" fmla="*/ 102394 h 740569"/>
                <a:gd name="connsiteX72" fmla="*/ 102394 w 1097756"/>
                <a:gd name="connsiteY72" fmla="*/ 133350 h 740569"/>
                <a:gd name="connsiteX73" fmla="*/ 80963 w 1097756"/>
                <a:gd name="connsiteY73" fmla="*/ 152400 h 740569"/>
                <a:gd name="connsiteX74" fmla="*/ 100013 w 1097756"/>
                <a:gd name="connsiteY74" fmla="*/ 157163 h 740569"/>
                <a:gd name="connsiteX75" fmla="*/ 107156 w 1097756"/>
                <a:gd name="connsiteY75" fmla="*/ 185738 h 740569"/>
                <a:gd name="connsiteX76" fmla="*/ 128588 w 1097756"/>
                <a:gd name="connsiteY76" fmla="*/ 204788 h 740569"/>
                <a:gd name="connsiteX77" fmla="*/ 128588 w 1097756"/>
                <a:gd name="connsiteY77" fmla="*/ 204788 h 740569"/>
                <a:gd name="connsiteX78" fmla="*/ 85725 w 1097756"/>
                <a:gd name="connsiteY78" fmla="*/ 211931 h 740569"/>
                <a:gd name="connsiteX79" fmla="*/ 52388 w 1097756"/>
                <a:gd name="connsiteY79" fmla="*/ 245269 h 740569"/>
                <a:gd name="connsiteX80" fmla="*/ 38100 w 1097756"/>
                <a:gd name="connsiteY80" fmla="*/ 266700 h 740569"/>
                <a:gd name="connsiteX81" fmla="*/ 47625 w 1097756"/>
                <a:gd name="connsiteY81" fmla="*/ 295275 h 740569"/>
                <a:gd name="connsiteX82" fmla="*/ 14288 w 1097756"/>
                <a:gd name="connsiteY82" fmla="*/ 300038 h 740569"/>
                <a:gd name="connsiteX83" fmla="*/ 23813 w 1097756"/>
                <a:gd name="connsiteY83" fmla="*/ 323850 h 740569"/>
                <a:gd name="connsiteX84" fmla="*/ 33338 w 1097756"/>
                <a:gd name="connsiteY84" fmla="*/ 340519 h 740569"/>
                <a:gd name="connsiteX85" fmla="*/ 0 w 1097756"/>
                <a:gd name="connsiteY85" fmla="*/ 357188 h 740569"/>
                <a:gd name="connsiteX86" fmla="*/ 33338 w 1097756"/>
                <a:gd name="connsiteY86" fmla="*/ 390525 h 740569"/>
                <a:gd name="connsiteX87" fmla="*/ 40481 w 1097756"/>
                <a:gd name="connsiteY87" fmla="*/ 423863 h 740569"/>
                <a:gd name="connsiteX88" fmla="*/ 47625 w 1097756"/>
                <a:gd name="connsiteY88" fmla="*/ 466725 h 740569"/>
                <a:gd name="connsiteX89" fmla="*/ 90487 w 1097756"/>
                <a:gd name="connsiteY89" fmla="*/ 509587 h 740569"/>
                <a:gd name="connsiteX90" fmla="*/ 69056 w 1097756"/>
                <a:gd name="connsiteY90" fmla="*/ 533400 h 740569"/>
                <a:gd name="connsiteX91" fmla="*/ 76200 w 1097756"/>
                <a:gd name="connsiteY91" fmla="*/ 583406 h 740569"/>
                <a:gd name="connsiteX92" fmla="*/ 109538 w 1097756"/>
                <a:gd name="connsiteY92" fmla="*/ 564356 h 740569"/>
                <a:gd name="connsiteX93" fmla="*/ 140494 w 1097756"/>
                <a:gd name="connsiteY93" fmla="*/ 542925 h 740569"/>
                <a:gd name="connsiteX94" fmla="*/ 176213 w 1097756"/>
                <a:gd name="connsiteY94" fmla="*/ 552450 h 740569"/>
                <a:gd name="connsiteX95" fmla="*/ 207169 w 1097756"/>
                <a:gd name="connsiteY95" fmla="*/ 535781 h 740569"/>
                <a:gd name="connsiteX96" fmla="*/ 207169 w 1097756"/>
                <a:gd name="connsiteY96" fmla="*/ 557213 h 740569"/>
                <a:gd name="connsiteX97" fmla="*/ 157163 w 1097756"/>
                <a:gd name="connsiteY97" fmla="*/ 604838 h 740569"/>
                <a:gd name="connsiteX0" fmla="*/ 157163 w 1097756"/>
                <a:gd name="connsiteY0" fmla="*/ 604838 h 740569"/>
                <a:gd name="connsiteX1" fmla="*/ 309563 w 1097756"/>
                <a:gd name="connsiteY1" fmla="*/ 740569 h 740569"/>
                <a:gd name="connsiteX2" fmla="*/ 311944 w 1097756"/>
                <a:gd name="connsiteY2" fmla="*/ 692944 h 740569"/>
                <a:gd name="connsiteX3" fmla="*/ 340519 w 1097756"/>
                <a:gd name="connsiteY3" fmla="*/ 685800 h 740569"/>
                <a:gd name="connsiteX4" fmla="*/ 345281 w 1097756"/>
                <a:gd name="connsiteY4" fmla="*/ 716756 h 740569"/>
                <a:gd name="connsiteX5" fmla="*/ 383381 w 1097756"/>
                <a:gd name="connsiteY5" fmla="*/ 704850 h 740569"/>
                <a:gd name="connsiteX6" fmla="*/ 390525 w 1097756"/>
                <a:gd name="connsiteY6" fmla="*/ 676275 h 740569"/>
                <a:gd name="connsiteX7" fmla="*/ 442913 w 1097756"/>
                <a:gd name="connsiteY7" fmla="*/ 676275 h 740569"/>
                <a:gd name="connsiteX8" fmla="*/ 490538 w 1097756"/>
                <a:gd name="connsiteY8" fmla="*/ 669131 h 740569"/>
                <a:gd name="connsiteX9" fmla="*/ 528638 w 1097756"/>
                <a:gd name="connsiteY9" fmla="*/ 631031 h 740569"/>
                <a:gd name="connsiteX10" fmla="*/ 542925 w 1097756"/>
                <a:gd name="connsiteY10" fmla="*/ 607219 h 740569"/>
                <a:gd name="connsiteX11" fmla="*/ 585788 w 1097756"/>
                <a:gd name="connsiteY11" fmla="*/ 607219 h 740569"/>
                <a:gd name="connsiteX12" fmla="*/ 611981 w 1097756"/>
                <a:gd name="connsiteY12" fmla="*/ 588169 h 740569"/>
                <a:gd name="connsiteX13" fmla="*/ 626269 w 1097756"/>
                <a:gd name="connsiteY13" fmla="*/ 569119 h 740569"/>
                <a:gd name="connsiteX14" fmla="*/ 631031 w 1097756"/>
                <a:gd name="connsiteY14" fmla="*/ 547688 h 740569"/>
                <a:gd name="connsiteX15" fmla="*/ 645319 w 1097756"/>
                <a:gd name="connsiteY15" fmla="*/ 566738 h 740569"/>
                <a:gd name="connsiteX16" fmla="*/ 650081 w 1097756"/>
                <a:gd name="connsiteY16" fmla="*/ 597694 h 740569"/>
                <a:gd name="connsiteX17" fmla="*/ 671513 w 1097756"/>
                <a:gd name="connsiteY17" fmla="*/ 602456 h 740569"/>
                <a:gd name="connsiteX18" fmla="*/ 697706 w 1097756"/>
                <a:gd name="connsiteY18" fmla="*/ 609600 h 740569"/>
                <a:gd name="connsiteX19" fmla="*/ 716756 w 1097756"/>
                <a:gd name="connsiteY19" fmla="*/ 626269 h 740569"/>
                <a:gd name="connsiteX20" fmla="*/ 731044 w 1097756"/>
                <a:gd name="connsiteY20" fmla="*/ 633413 h 740569"/>
                <a:gd name="connsiteX21" fmla="*/ 728663 w 1097756"/>
                <a:gd name="connsiteY21" fmla="*/ 654844 h 740569"/>
                <a:gd name="connsiteX22" fmla="*/ 735806 w 1097756"/>
                <a:gd name="connsiteY22" fmla="*/ 678656 h 740569"/>
                <a:gd name="connsiteX23" fmla="*/ 759619 w 1097756"/>
                <a:gd name="connsiteY23" fmla="*/ 681038 h 740569"/>
                <a:gd name="connsiteX24" fmla="*/ 788194 w 1097756"/>
                <a:gd name="connsiteY24" fmla="*/ 704850 h 740569"/>
                <a:gd name="connsiteX25" fmla="*/ 812006 w 1097756"/>
                <a:gd name="connsiteY25" fmla="*/ 709613 h 740569"/>
                <a:gd name="connsiteX26" fmla="*/ 838200 w 1097756"/>
                <a:gd name="connsiteY26" fmla="*/ 666750 h 740569"/>
                <a:gd name="connsiteX27" fmla="*/ 871538 w 1097756"/>
                <a:gd name="connsiteY27" fmla="*/ 623888 h 740569"/>
                <a:gd name="connsiteX28" fmla="*/ 890588 w 1097756"/>
                <a:gd name="connsiteY28" fmla="*/ 602456 h 740569"/>
                <a:gd name="connsiteX29" fmla="*/ 902494 w 1097756"/>
                <a:gd name="connsiteY29" fmla="*/ 621506 h 740569"/>
                <a:gd name="connsiteX30" fmla="*/ 931069 w 1097756"/>
                <a:gd name="connsiteY30" fmla="*/ 600075 h 740569"/>
                <a:gd name="connsiteX31" fmla="*/ 957263 w 1097756"/>
                <a:gd name="connsiteY31" fmla="*/ 597694 h 740569"/>
                <a:gd name="connsiteX32" fmla="*/ 990600 w 1097756"/>
                <a:gd name="connsiteY32" fmla="*/ 597694 h 740569"/>
                <a:gd name="connsiteX33" fmla="*/ 1016794 w 1097756"/>
                <a:gd name="connsiteY33" fmla="*/ 590550 h 740569"/>
                <a:gd name="connsiteX34" fmla="*/ 1057275 w 1097756"/>
                <a:gd name="connsiteY34" fmla="*/ 566738 h 740569"/>
                <a:gd name="connsiteX35" fmla="*/ 1097756 w 1097756"/>
                <a:gd name="connsiteY35" fmla="*/ 538163 h 740569"/>
                <a:gd name="connsiteX36" fmla="*/ 1078706 w 1097756"/>
                <a:gd name="connsiteY36" fmla="*/ 502444 h 740569"/>
                <a:gd name="connsiteX37" fmla="*/ 1088231 w 1097756"/>
                <a:gd name="connsiteY37" fmla="*/ 461963 h 740569"/>
                <a:gd name="connsiteX38" fmla="*/ 1064419 w 1097756"/>
                <a:gd name="connsiteY38" fmla="*/ 431006 h 740569"/>
                <a:gd name="connsiteX39" fmla="*/ 1073944 w 1097756"/>
                <a:gd name="connsiteY39" fmla="*/ 400050 h 740569"/>
                <a:gd name="connsiteX40" fmla="*/ 1059656 w 1097756"/>
                <a:gd name="connsiteY40" fmla="*/ 369094 h 740569"/>
                <a:gd name="connsiteX41" fmla="*/ 1035844 w 1097756"/>
                <a:gd name="connsiteY41" fmla="*/ 354806 h 740569"/>
                <a:gd name="connsiteX42" fmla="*/ 1054894 w 1097756"/>
                <a:gd name="connsiteY42" fmla="*/ 323850 h 740569"/>
                <a:gd name="connsiteX43" fmla="*/ 1040606 w 1097756"/>
                <a:gd name="connsiteY43" fmla="*/ 290513 h 740569"/>
                <a:gd name="connsiteX44" fmla="*/ 1021556 w 1097756"/>
                <a:gd name="connsiteY44" fmla="*/ 261938 h 740569"/>
                <a:gd name="connsiteX45" fmla="*/ 1019175 w 1097756"/>
                <a:gd name="connsiteY45" fmla="*/ 235744 h 740569"/>
                <a:gd name="connsiteX46" fmla="*/ 985838 w 1097756"/>
                <a:gd name="connsiteY46" fmla="*/ 233363 h 740569"/>
                <a:gd name="connsiteX47" fmla="*/ 971550 w 1097756"/>
                <a:gd name="connsiteY47" fmla="*/ 245269 h 740569"/>
                <a:gd name="connsiteX48" fmla="*/ 942975 w 1097756"/>
                <a:gd name="connsiteY48" fmla="*/ 269081 h 740569"/>
                <a:gd name="connsiteX49" fmla="*/ 928688 w 1097756"/>
                <a:gd name="connsiteY49" fmla="*/ 314325 h 740569"/>
                <a:gd name="connsiteX50" fmla="*/ 888206 w 1097756"/>
                <a:gd name="connsiteY50" fmla="*/ 288131 h 740569"/>
                <a:gd name="connsiteX51" fmla="*/ 909638 w 1097756"/>
                <a:gd name="connsiteY51" fmla="*/ 276225 h 740569"/>
                <a:gd name="connsiteX52" fmla="*/ 900113 w 1097756"/>
                <a:gd name="connsiteY52" fmla="*/ 247650 h 740569"/>
                <a:gd name="connsiteX53" fmla="*/ 878681 w 1097756"/>
                <a:gd name="connsiteY53" fmla="*/ 214313 h 740569"/>
                <a:gd name="connsiteX54" fmla="*/ 878682 w 1097756"/>
                <a:gd name="connsiteY54" fmla="*/ 180974 h 740569"/>
                <a:gd name="connsiteX55" fmla="*/ 892969 w 1097756"/>
                <a:gd name="connsiteY55" fmla="*/ 147638 h 740569"/>
                <a:gd name="connsiteX56" fmla="*/ 869156 w 1097756"/>
                <a:gd name="connsiteY56" fmla="*/ 130969 h 740569"/>
                <a:gd name="connsiteX57" fmla="*/ 835819 w 1097756"/>
                <a:gd name="connsiteY57" fmla="*/ 157163 h 740569"/>
                <a:gd name="connsiteX58" fmla="*/ 814388 w 1097756"/>
                <a:gd name="connsiteY58" fmla="*/ 164306 h 740569"/>
                <a:gd name="connsiteX59" fmla="*/ 740569 w 1097756"/>
                <a:gd name="connsiteY59" fmla="*/ 178594 h 740569"/>
                <a:gd name="connsiteX60" fmla="*/ 704850 w 1097756"/>
                <a:gd name="connsiteY60" fmla="*/ 192881 h 740569"/>
                <a:gd name="connsiteX61" fmla="*/ 700088 w 1097756"/>
                <a:gd name="connsiteY61" fmla="*/ 188119 h 740569"/>
                <a:gd name="connsiteX62" fmla="*/ 673894 w 1097756"/>
                <a:gd name="connsiteY62" fmla="*/ 135732 h 740569"/>
                <a:gd name="connsiteX63" fmla="*/ 566738 w 1097756"/>
                <a:gd name="connsiteY63" fmla="*/ 166688 h 740569"/>
                <a:gd name="connsiteX64" fmla="*/ 497681 w 1097756"/>
                <a:gd name="connsiteY64" fmla="*/ 61913 h 740569"/>
                <a:gd name="connsiteX65" fmla="*/ 454819 w 1097756"/>
                <a:gd name="connsiteY65" fmla="*/ 50006 h 740569"/>
                <a:gd name="connsiteX66" fmla="*/ 354806 w 1097756"/>
                <a:gd name="connsiteY66" fmla="*/ 16669 h 740569"/>
                <a:gd name="connsiteX67" fmla="*/ 288131 w 1097756"/>
                <a:gd name="connsiteY67" fmla="*/ 14288 h 740569"/>
                <a:gd name="connsiteX68" fmla="*/ 204788 w 1097756"/>
                <a:gd name="connsiteY68" fmla="*/ 14288 h 740569"/>
                <a:gd name="connsiteX69" fmla="*/ 145256 w 1097756"/>
                <a:gd name="connsiteY69" fmla="*/ 0 h 740569"/>
                <a:gd name="connsiteX70" fmla="*/ 114300 w 1097756"/>
                <a:gd name="connsiteY70" fmla="*/ 0 h 740569"/>
                <a:gd name="connsiteX71" fmla="*/ 126206 w 1097756"/>
                <a:gd name="connsiteY71" fmla="*/ 54769 h 740569"/>
                <a:gd name="connsiteX72" fmla="*/ 147638 w 1097756"/>
                <a:gd name="connsiteY72" fmla="*/ 102394 h 740569"/>
                <a:gd name="connsiteX73" fmla="*/ 102394 w 1097756"/>
                <a:gd name="connsiteY73" fmla="*/ 133350 h 740569"/>
                <a:gd name="connsiteX74" fmla="*/ 80963 w 1097756"/>
                <a:gd name="connsiteY74" fmla="*/ 152400 h 740569"/>
                <a:gd name="connsiteX75" fmla="*/ 100013 w 1097756"/>
                <a:gd name="connsiteY75" fmla="*/ 157163 h 740569"/>
                <a:gd name="connsiteX76" fmla="*/ 107156 w 1097756"/>
                <a:gd name="connsiteY76" fmla="*/ 185738 h 740569"/>
                <a:gd name="connsiteX77" fmla="*/ 128588 w 1097756"/>
                <a:gd name="connsiteY77" fmla="*/ 204788 h 740569"/>
                <a:gd name="connsiteX78" fmla="*/ 128588 w 1097756"/>
                <a:gd name="connsiteY78" fmla="*/ 204788 h 740569"/>
                <a:gd name="connsiteX79" fmla="*/ 85725 w 1097756"/>
                <a:gd name="connsiteY79" fmla="*/ 211931 h 740569"/>
                <a:gd name="connsiteX80" fmla="*/ 52388 w 1097756"/>
                <a:gd name="connsiteY80" fmla="*/ 245269 h 740569"/>
                <a:gd name="connsiteX81" fmla="*/ 38100 w 1097756"/>
                <a:gd name="connsiteY81" fmla="*/ 266700 h 740569"/>
                <a:gd name="connsiteX82" fmla="*/ 47625 w 1097756"/>
                <a:gd name="connsiteY82" fmla="*/ 295275 h 740569"/>
                <a:gd name="connsiteX83" fmla="*/ 14288 w 1097756"/>
                <a:gd name="connsiteY83" fmla="*/ 300038 h 740569"/>
                <a:gd name="connsiteX84" fmla="*/ 23813 w 1097756"/>
                <a:gd name="connsiteY84" fmla="*/ 323850 h 740569"/>
                <a:gd name="connsiteX85" fmla="*/ 33338 w 1097756"/>
                <a:gd name="connsiteY85" fmla="*/ 340519 h 740569"/>
                <a:gd name="connsiteX86" fmla="*/ 0 w 1097756"/>
                <a:gd name="connsiteY86" fmla="*/ 357188 h 740569"/>
                <a:gd name="connsiteX87" fmla="*/ 33338 w 1097756"/>
                <a:gd name="connsiteY87" fmla="*/ 390525 h 740569"/>
                <a:gd name="connsiteX88" fmla="*/ 40481 w 1097756"/>
                <a:gd name="connsiteY88" fmla="*/ 423863 h 740569"/>
                <a:gd name="connsiteX89" fmla="*/ 47625 w 1097756"/>
                <a:gd name="connsiteY89" fmla="*/ 466725 h 740569"/>
                <a:gd name="connsiteX90" fmla="*/ 90487 w 1097756"/>
                <a:gd name="connsiteY90" fmla="*/ 509587 h 740569"/>
                <a:gd name="connsiteX91" fmla="*/ 69056 w 1097756"/>
                <a:gd name="connsiteY91" fmla="*/ 533400 h 740569"/>
                <a:gd name="connsiteX92" fmla="*/ 76200 w 1097756"/>
                <a:gd name="connsiteY92" fmla="*/ 583406 h 740569"/>
                <a:gd name="connsiteX93" fmla="*/ 109538 w 1097756"/>
                <a:gd name="connsiteY93" fmla="*/ 564356 h 740569"/>
                <a:gd name="connsiteX94" fmla="*/ 140494 w 1097756"/>
                <a:gd name="connsiteY94" fmla="*/ 542925 h 740569"/>
                <a:gd name="connsiteX95" fmla="*/ 176213 w 1097756"/>
                <a:gd name="connsiteY95" fmla="*/ 552450 h 740569"/>
                <a:gd name="connsiteX96" fmla="*/ 207169 w 1097756"/>
                <a:gd name="connsiteY96" fmla="*/ 535781 h 740569"/>
                <a:gd name="connsiteX97" fmla="*/ 207169 w 1097756"/>
                <a:gd name="connsiteY97" fmla="*/ 557213 h 740569"/>
                <a:gd name="connsiteX98" fmla="*/ 157163 w 1097756"/>
                <a:gd name="connsiteY98" fmla="*/ 604838 h 740569"/>
                <a:gd name="connsiteX0" fmla="*/ 157163 w 1097756"/>
                <a:gd name="connsiteY0" fmla="*/ 604838 h 740569"/>
                <a:gd name="connsiteX1" fmla="*/ 309563 w 1097756"/>
                <a:gd name="connsiteY1" fmla="*/ 740569 h 740569"/>
                <a:gd name="connsiteX2" fmla="*/ 311944 w 1097756"/>
                <a:gd name="connsiteY2" fmla="*/ 692944 h 740569"/>
                <a:gd name="connsiteX3" fmla="*/ 340519 w 1097756"/>
                <a:gd name="connsiteY3" fmla="*/ 685800 h 740569"/>
                <a:gd name="connsiteX4" fmla="*/ 345281 w 1097756"/>
                <a:gd name="connsiteY4" fmla="*/ 716756 h 740569"/>
                <a:gd name="connsiteX5" fmla="*/ 383381 w 1097756"/>
                <a:gd name="connsiteY5" fmla="*/ 704850 h 740569"/>
                <a:gd name="connsiteX6" fmla="*/ 390525 w 1097756"/>
                <a:gd name="connsiteY6" fmla="*/ 676275 h 740569"/>
                <a:gd name="connsiteX7" fmla="*/ 442913 w 1097756"/>
                <a:gd name="connsiteY7" fmla="*/ 676275 h 740569"/>
                <a:gd name="connsiteX8" fmla="*/ 490538 w 1097756"/>
                <a:gd name="connsiteY8" fmla="*/ 669131 h 740569"/>
                <a:gd name="connsiteX9" fmla="*/ 528638 w 1097756"/>
                <a:gd name="connsiteY9" fmla="*/ 631031 h 740569"/>
                <a:gd name="connsiteX10" fmla="*/ 542925 w 1097756"/>
                <a:gd name="connsiteY10" fmla="*/ 607219 h 740569"/>
                <a:gd name="connsiteX11" fmla="*/ 585788 w 1097756"/>
                <a:gd name="connsiteY11" fmla="*/ 607219 h 740569"/>
                <a:gd name="connsiteX12" fmla="*/ 611981 w 1097756"/>
                <a:gd name="connsiteY12" fmla="*/ 588169 h 740569"/>
                <a:gd name="connsiteX13" fmla="*/ 626269 w 1097756"/>
                <a:gd name="connsiteY13" fmla="*/ 569119 h 740569"/>
                <a:gd name="connsiteX14" fmla="*/ 631031 w 1097756"/>
                <a:gd name="connsiteY14" fmla="*/ 547688 h 740569"/>
                <a:gd name="connsiteX15" fmla="*/ 645319 w 1097756"/>
                <a:gd name="connsiteY15" fmla="*/ 566738 h 740569"/>
                <a:gd name="connsiteX16" fmla="*/ 650081 w 1097756"/>
                <a:gd name="connsiteY16" fmla="*/ 597694 h 740569"/>
                <a:gd name="connsiteX17" fmla="*/ 671513 w 1097756"/>
                <a:gd name="connsiteY17" fmla="*/ 602456 h 740569"/>
                <a:gd name="connsiteX18" fmla="*/ 697706 w 1097756"/>
                <a:gd name="connsiteY18" fmla="*/ 609600 h 740569"/>
                <a:gd name="connsiteX19" fmla="*/ 716756 w 1097756"/>
                <a:gd name="connsiteY19" fmla="*/ 626269 h 740569"/>
                <a:gd name="connsiteX20" fmla="*/ 731044 w 1097756"/>
                <a:gd name="connsiteY20" fmla="*/ 633413 h 740569"/>
                <a:gd name="connsiteX21" fmla="*/ 728663 w 1097756"/>
                <a:gd name="connsiteY21" fmla="*/ 654844 h 740569"/>
                <a:gd name="connsiteX22" fmla="*/ 735806 w 1097756"/>
                <a:gd name="connsiteY22" fmla="*/ 678656 h 740569"/>
                <a:gd name="connsiteX23" fmla="*/ 759619 w 1097756"/>
                <a:gd name="connsiteY23" fmla="*/ 681038 h 740569"/>
                <a:gd name="connsiteX24" fmla="*/ 788194 w 1097756"/>
                <a:gd name="connsiteY24" fmla="*/ 704850 h 740569"/>
                <a:gd name="connsiteX25" fmla="*/ 812006 w 1097756"/>
                <a:gd name="connsiteY25" fmla="*/ 709613 h 740569"/>
                <a:gd name="connsiteX26" fmla="*/ 838200 w 1097756"/>
                <a:gd name="connsiteY26" fmla="*/ 666750 h 740569"/>
                <a:gd name="connsiteX27" fmla="*/ 871538 w 1097756"/>
                <a:gd name="connsiteY27" fmla="*/ 623888 h 740569"/>
                <a:gd name="connsiteX28" fmla="*/ 890588 w 1097756"/>
                <a:gd name="connsiteY28" fmla="*/ 602456 h 740569"/>
                <a:gd name="connsiteX29" fmla="*/ 902494 w 1097756"/>
                <a:gd name="connsiteY29" fmla="*/ 621506 h 740569"/>
                <a:gd name="connsiteX30" fmla="*/ 931069 w 1097756"/>
                <a:gd name="connsiteY30" fmla="*/ 600075 h 740569"/>
                <a:gd name="connsiteX31" fmla="*/ 957263 w 1097756"/>
                <a:gd name="connsiteY31" fmla="*/ 597694 h 740569"/>
                <a:gd name="connsiteX32" fmla="*/ 990600 w 1097756"/>
                <a:gd name="connsiteY32" fmla="*/ 597694 h 740569"/>
                <a:gd name="connsiteX33" fmla="*/ 1016794 w 1097756"/>
                <a:gd name="connsiteY33" fmla="*/ 590550 h 740569"/>
                <a:gd name="connsiteX34" fmla="*/ 1057275 w 1097756"/>
                <a:gd name="connsiteY34" fmla="*/ 566738 h 740569"/>
                <a:gd name="connsiteX35" fmla="*/ 1097756 w 1097756"/>
                <a:gd name="connsiteY35" fmla="*/ 538163 h 740569"/>
                <a:gd name="connsiteX36" fmla="*/ 1078706 w 1097756"/>
                <a:gd name="connsiteY36" fmla="*/ 502444 h 740569"/>
                <a:gd name="connsiteX37" fmla="*/ 1088231 w 1097756"/>
                <a:gd name="connsiteY37" fmla="*/ 461963 h 740569"/>
                <a:gd name="connsiteX38" fmla="*/ 1064419 w 1097756"/>
                <a:gd name="connsiteY38" fmla="*/ 431006 h 740569"/>
                <a:gd name="connsiteX39" fmla="*/ 1073944 w 1097756"/>
                <a:gd name="connsiteY39" fmla="*/ 400050 h 740569"/>
                <a:gd name="connsiteX40" fmla="*/ 1059656 w 1097756"/>
                <a:gd name="connsiteY40" fmla="*/ 369094 h 740569"/>
                <a:gd name="connsiteX41" fmla="*/ 1035844 w 1097756"/>
                <a:gd name="connsiteY41" fmla="*/ 354806 h 740569"/>
                <a:gd name="connsiteX42" fmla="*/ 1054894 w 1097756"/>
                <a:gd name="connsiteY42" fmla="*/ 323850 h 740569"/>
                <a:gd name="connsiteX43" fmla="*/ 1040606 w 1097756"/>
                <a:gd name="connsiteY43" fmla="*/ 290513 h 740569"/>
                <a:gd name="connsiteX44" fmla="*/ 1021556 w 1097756"/>
                <a:gd name="connsiteY44" fmla="*/ 261938 h 740569"/>
                <a:gd name="connsiteX45" fmla="*/ 1019175 w 1097756"/>
                <a:gd name="connsiteY45" fmla="*/ 235744 h 740569"/>
                <a:gd name="connsiteX46" fmla="*/ 985838 w 1097756"/>
                <a:gd name="connsiteY46" fmla="*/ 233363 h 740569"/>
                <a:gd name="connsiteX47" fmla="*/ 971550 w 1097756"/>
                <a:gd name="connsiteY47" fmla="*/ 245269 h 740569"/>
                <a:gd name="connsiteX48" fmla="*/ 942975 w 1097756"/>
                <a:gd name="connsiteY48" fmla="*/ 269081 h 740569"/>
                <a:gd name="connsiteX49" fmla="*/ 928688 w 1097756"/>
                <a:gd name="connsiteY49" fmla="*/ 314325 h 740569"/>
                <a:gd name="connsiteX50" fmla="*/ 888206 w 1097756"/>
                <a:gd name="connsiteY50" fmla="*/ 288131 h 740569"/>
                <a:gd name="connsiteX51" fmla="*/ 909638 w 1097756"/>
                <a:gd name="connsiteY51" fmla="*/ 276225 h 740569"/>
                <a:gd name="connsiteX52" fmla="*/ 900113 w 1097756"/>
                <a:gd name="connsiteY52" fmla="*/ 247650 h 740569"/>
                <a:gd name="connsiteX53" fmla="*/ 878681 w 1097756"/>
                <a:gd name="connsiteY53" fmla="*/ 214313 h 740569"/>
                <a:gd name="connsiteX54" fmla="*/ 878682 w 1097756"/>
                <a:gd name="connsiteY54" fmla="*/ 180974 h 740569"/>
                <a:gd name="connsiteX55" fmla="*/ 892969 w 1097756"/>
                <a:gd name="connsiteY55" fmla="*/ 147638 h 740569"/>
                <a:gd name="connsiteX56" fmla="*/ 869156 w 1097756"/>
                <a:gd name="connsiteY56" fmla="*/ 130969 h 740569"/>
                <a:gd name="connsiteX57" fmla="*/ 840581 w 1097756"/>
                <a:gd name="connsiteY57" fmla="*/ 166688 h 740569"/>
                <a:gd name="connsiteX58" fmla="*/ 814388 w 1097756"/>
                <a:gd name="connsiteY58" fmla="*/ 164306 h 740569"/>
                <a:gd name="connsiteX59" fmla="*/ 740569 w 1097756"/>
                <a:gd name="connsiteY59" fmla="*/ 178594 h 740569"/>
                <a:gd name="connsiteX60" fmla="*/ 704850 w 1097756"/>
                <a:gd name="connsiteY60" fmla="*/ 192881 h 740569"/>
                <a:gd name="connsiteX61" fmla="*/ 700088 w 1097756"/>
                <a:gd name="connsiteY61" fmla="*/ 188119 h 740569"/>
                <a:gd name="connsiteX62" fmla="*/ 673894 w 1097756"/>
                <a:gd name="connsiteY62" fmla="*/ 135732 h 740569"/>
                <a:gd name="connsiteX63" fmla="*/ 566738 w 1097756"/>
                <a:gd name="connsiteY63" fmla="*/ 166688 h 740569"/>
                <a:gd name="connsiteX64" fmla="*/ 497681 w 1097756"/>
                <a:gd name="connsiteY64" fmla="*/ 61913 h 740569"/>
                <a:gd name="connsiteX65" fmla="*/ 454819 w 1097756"/>
                <a:gd name="connsiteY65" fmla="*/ 50006 h 740569"/>
                <a:gd name="connsiteX66" fmla="*/ 354806 w 1097756"/>
                <a:gd name="connsiteY66" fmla="*/ 16669 h 740569"/>
                <a:gd name="connsiteX67" fmla="*/ 288131 w 1097756"/>
                <a:gd name="connsiteY67" fmla="*/ 14288 h 740569"/>
                <a:gd name="connsiteX68" fmla="*/ 204788 w 1097756"/>
                <a:gd name="connsiteY68" fmla="*/ 14288 h 740569"/>
                <a:gd name="connsiteX69" fmla="*/ 145256 w 1097756"/>
                <a:gd name="connsiteY69" fmla="*/ 0 h 740569"/>
                <a:gd name="connsiteX70" fmla="*/ 114300 w 1097756"/>
                <a:gd name="connsiteY70" fmla="*/ 0 h 740569"/>
                <a:gd name="connsiteX71" fmla="*/ 126206 w 1097756"/>
                <a:gd name="connsiteY71" fmla="*/ 54769 h 740569"/>
                <a:gd name="connsiteX72" fmla="*/ 147638 w 1097756"/>
                <a:gd name="connsiteY72" fmla="*/ 102394 h 740569"/>
                <a:gd name="connsiteX73" fmla="*/ 102394 w 1097756"/>
                <a:gd name="connsiteY73" fmla="*/ 133350 h 740569"/>
                <a:gd name="connsiteX74" fmla="*/ 80963 w 1097756"/>
                <a:gd name="connsiteY74" fmla="*/ 152400 h 740569"/>
                <a:gd name="connsiteX75" fmla="*/ 100013 w 1097756"/>
                <a:gd name="connsiteY75" fmla="*/ 157163 h 740569"/>
                <a:gd name="connsiteX76" fmla="*/ 107156 w 1097756"/>
                <a:gd name="connsiteY76" fmla="*/ 185738 h 740569"/>
                <a:gd name="connsiteX77" fmla="*/ 128588 w 1097756"/>
                <a:gd name="connsiteY77" fmla="*/ 204788 h 740569"/>
                <a:gd name="connsiteX78" fmla="*/ 128588 w 1097756"/>
                <a:gd name="connsiteY78" fmla="*/ 204788 h 740569"/>
                <a:gd name="connsiteX79" fmla="*/ 85725 w 1097756"/>
                <a:gd name="connsiteY79" fmla="*/ 211931 h 740569"/>
                <a:gd name="connsiteX80" fmla="*/ 52388 w 1097756"/>
                <a:gd name="connsiteY80" fmla="*/ 245269 h 740569"/>
                <a:gd name="connsiteX81" fmla="*/ 38100 w 1097756"/>
                <a:gd name="connsiteY81" fmla="*/ 266700 h 740569"/>
                <a:gd name="connsiteX82" fmla="*/ 47625 w 1097756"/>
                <a:gd name="connsiteY82" fmla="*/ 295275 h 740569"/>
                <a:gd name="connsiteX83" fmla="*/ 14288 w 1097756"/>
                <a:gd name="connsiteY83" fmla="*/ 300038 h 740569"/>
                <a:gd name="connsiteX84" fmla="*/ 23813 w 1097756"/>
                <a:gd name="connsiteY84" fmla="*/ 323850 h 740569"/>
                <a:gd name="connsiteX85" fmla="*/ 33338 w 1097756"/>
                <a:gd name="connsiteY85" fmla="*/ 340519 h 740569"/>
                <a:gd name="connsiteX86" fmla="*/ 0 w 1097756"/>
                <a:gd name="connsiteY86" fmla="*/ 357188 h 740569"/>
                <a:gd name="connsiteX87" fmla="*/ 33338 w 1097756"/>
                <a:gd name="connsiteY87" fmla="*/ 390525 h 740569"/>
                <a:gd name="connsiteX88" fmla="*/ 40481 w 1097756"/>
                <a:gd name="connsiteY88" fmla="*/ 423863 h 740569"/>
                <a:gd name="connsiteX89" fmla="*/ 47625 w 1097756"/>
                <a:gd name="connsiteY89" fmla="*/ 466725 h 740569"/>
                <a:gd name="connsiteX90" fmla="*/ 90487 w 1097756"/>
                <a:gd name="connsiteY90" fmla="*/ 509587 h 740569"/>
                <a:gd name="connsiteX91" fmla="*/ 69056 w 1097756"/>
                <a:gd name="connsiteY91" fmla="*/ 533400 h 740569"/>
                <a:gd name="connsiteX92" fmla="*/ 76200 w 1097756"/>
                <a:gd name="connsiteY92" fmla="*/ 583406 h 740569"/>
                <a:gd name="connsiteX93" fmla="*/ 109538 w 1097756"/>
                <a:gd name="connsiteY93" fmla="*/ 564356 h 740569"/>
                <a:gd name="connsiteX94" fmla="*/ 140494 w 1097756"/>
                <a:gd name="connsiteY94" fmla="*/ 542925 h 740569"/>
                <a:gd name="connsiteX95" fmla="*/ 176213 w 1097756"/>
                <a:gd name="connsiteY95" fmla="*/ 552450 h 740569"/>
                <a:gd name="connsiteX96" fmla="*/ 207169 w 1097756"/>
                <a:gd name="connsiteY96" fmla="*/ 535781 h 740569"/>
                <a:gd name="connsiteX97" fmla="*/ 207169 w 1097756"/>
                <a:gd name="connsiteY97" fmla="*/ 557213 h 740569"/>
                <a:gd name="connsiteX98" fmla="*/ 157163 w 1097756"/>
                <a:gd name="connsiteY98" fmla="*/ 604838 h 740569"/>
                <a:gd name="connsiteX0" fmla="*/ 157163 w 1097756"/>
                <a:gd name="connsiteY0" fmla="*/ 604838 h 740569"/>
                <a:gd name="connsiteX1" fmla="*/ 309563 w 1097756"/>
                <a:gd name="connsiteY1" fmla="*/ 740569 h 740569"/>
                <a:gd name="connsiteX2" fmla="*/ 311944 w 1097756"/>
                <a:gd name="connsiteY2" fmla="*/ 692944 h 740569"/>
                <a:gd name="connsiteX3" fmla="*/ 340519 w 1097756"/>
                <a:gd name="connsiteY3" fmla="*/ 685800 h 740569"/>
                <a:gd name="connsiteX4" fmla="*/ 345281 w 1097756"/>
                <a:gd name="connsiteY4" fmla="*/ 716756 h 740569"/>
                <a:gd name="connsiteX5" fmla="*/ 383381 w 1097756"/>
                <a:gd name="connsiteY5" fmla="*/ 704850 h 740569"/>
                <a:gd name="connsiteX6" fmla="*/ 390525 w 1097756"/>
                <a:gd name="connsiteY6" fmla="*/ 676275 h 740569"/>
                <a:gd name="connsiteX7" fmla="*/ 442913 w 1097756"/>
                <a:gd name="connsiteY7" fmla="*/ 676275 h 740569"/>
                <a:gd name="connsiteX8" fmla="*/ 490538 w 1097756"/>
                <a:gd name="connsiteY8" fmla="*/ 669131 h 740569"/>
                <a:gd name="connsiteX9" fmla="*/ 528638 w 1097756"/>
                <a:gd name="connsiteY9" fmla="*/ 631031 h 740569"/>
                <a:gd name="connsiteX10" fmla="*/ 542925 w 1097756"/>
                <a:gd name="connsiteY10" fmla="*/ 607219 h 740569"/>
                <a:gd name="connsiteX11" fmla="*/ 585788 w 1097756"/>
                <a:gd name="connsiteY11" fmla="*/ 607219 h 740569"/>
                <a:gd name="connsiteX12" fmla="*/ 611981 w 1097756"/>
                <a:gd name="connsiteY12" fmla="*/ 588169 h 740569"/>
                <a:gd name="connsiteX13" fmla="*/ 626269 w 1097756"/>
                <a:gd name="connsiteY13" fmla="*/ 569119 h 740569"/>
                <a:gd name="connsiteX14" fmla="*/ 631031 w 1097756"/>
                <a:gd name="connsiteY14" fmla="*/ 547688 h 740569"/>
                <a:gd name="connsiteX15" fmla="*/ 645319 w 1097756"/>
                <a:gd name="connsiteY15" fmla="*/ 566738 h 740569"/>
                <a:gd name="connsiteX16" fmla="*/ 650081 w 1097756"/>
                <a:gd name="connsiteY16" fmla="*/ 597694 h 740569"/>
                <a:gd name="connsiteX17" fmla="*/ 671513 w 1097756"/>
                <a:gd name="connsiteY17" fmla="*/ 602456 h 740569"/>
                <a:gd name="connsiteX18" fmla="*/ 697706 w 1097756"/>
                <a:gd name="connsiteY18" fmla="*/ 609600 h 740569"/>
                <a:gd name="connsiteX19" fmla="*/ 716756 w 1097756"/>
                <a:gd name="connsiteY19" fmla="*/ 626269 h 740569"/>
                <a:gd name="connsiteX20" fmla="*/ 731044 w 1097756"/>
                <a:gd name="connsiteY20" fmla="*/ 633413 h 740569"/>
                <a:gd name="connsiteX21" fmla="*/ 728663 w 1097756"/>
                <a:gd name="connsiteY21" fmla="*/ 654844 h 740569"/>
                <a:gd name="connsiteX22" fmla="*/ 735806 w 1097756"/>
                <a:gd name="connsiteY22" fmla="*/ 678656 h 740569"/>
                <a:gd name="connsiteX23" fmla="*/ 759619 w 1097756"/>
                <a:gd name="connsiteY23" fmla="*/ 681038 h 740569"/>
                <a:gd name="connsiteX24" fmla="*/ 788194 w 1097756"/>
                <a:gd name="connsiteY24" fmla="*/ 704850 h 740569"/>
                <a:gd name="connsiteX25" fmla="*/ 812006 w 1097756"/>
                <a:gd name="connsiteY25" fmla="*/ 709613 h 740569"/>
                <a:gd name="connsiteX26" fmla="*/ 838200 w 1097756"/>
                <a:gd name="connsiteY26" fmla="*/ 666750 h 740569"/>
                <a:gd name="connsiteX27" fmla="*/ 871538 w 1097756"/>
                <a:gd name="connsiteY27" fmla="*/ 623888 h 740569"/>
                <a:gd name="connsiteX28" fmla="*/ 890588 w 1097756"/>
                <a:gd name="connsiteY28" fmla="*/ 602456 h 740569"/>
                <a:gd name="connsiteX29" fmla="*/ 902494 w 1097756"/>
                <a:gd name="connsiteY29" fmla="*/ 621506 h 740569"/>
                <a:gd name="connsiteX30" fmla="*/ 931069 w 1097756"/>
                <a:gd name="connsiteY30" fmla="*/ 600075 h 740569"/>
                <a:gd name="connsiteX31" fmla="*/ 957263 w 1097756"/>
                <a:gd name="connsiteY31" fmla="*/ 597694 h 740569"/>
                <a:gd name="connsiteX32" fmla="*/ 990600 w 1097756"/>
                <a:gd name="connsiteY32" fmla="*/ 597694 h 740569"/>
                <a:gd name="connsiteX33" fmla="*/ 1016794 w 1097756"/>
                <a:gd name="connsiteY33" fmla="*/ 590550 h 740569"/>
                <a:gd name="connsiteX34" fmla="*/ 1057275 w 1097756"/>
                <a:gd name="connsiteY34" fmla="*/ 566738 h 740569"/>
                <a:gd name="connsiteX35" fmla="*/ 1097756 w 1097756"/>
                <a:gd name="connsiteY35" fmla="*/ 538163 h 740569"/>
                <a:gd name="connsiteX36" fmla="*/ 1078706 w 1097756"/>
                <a:gd name="connsiteY36" fmla="*/ 502444 h 740569"/>
                <a:gd name="connsiteX37" fmla="*/ 1088231 w 1097756"/>
                <a:gd name="connsiteY37" fmla="*/ 461963 h 740569"/>
                <a:gd name="connsiteX38" fmla="*/ 1064419 w 1097756"/>
                <a:gd name="connsiteY38" fmla="*/ 431006 h 740569"/>
                <a:gd name="connsiteX39" fmla="*/ 1073944 w 1097756"/>
                <a:gd name="connsiteY39" fmla="*/ 400050 h 740569"/>
                <a:gd name="connsiteX40" fmla="*/ 1059656 w 1097756"/>
                <a:gd name="connsiteY40" fmla="*/ 369094 h 740569"/>
                <a:gd name="connsiteX41" fmla="*/ 1035844 w 1097756"/>
                <a:gd name="connsiteY41" fmla="*/ 354806 h 740569"/>
                <a:gd name="connsiteX42" fmla="*/ 1054894 w 1097756"/>
                <a:gd name="connsiteY42" fmla="*/ 323850 h 740569"/>
                <a:gd name="connsiteX43" fmla="*/ 1040606 w 1097756"/>
                <a:gd name="connsiteY43" fmla="*/ 290513 h 740569"/>
                <a:gd name="connsiteX44" fmla="*/ 1021556 w 1097756"/>
                <a:gd name="connsiteY44" fmla="*/ 261938 h 740569"/>
                <a:gd name="connsiteX45" fmla="*/ 1019175 w 1097756"/>
                <a:gd name="connsiteY45" fmla="*/ 235744 h 740569"/>
                <a:gd name="connsiteX46" fmla="*/ 985838 w 1097756"/>
                <a:gd name="connsiteY46" fmla="*/ 233363 h 740569"/>
                <a:gd name="connsiteX47" fmla="*/ 971550 w 1097756"/>
                <a:gd name="connsiteY47" fmla="*/ 245269 h 740569"/>
                <a:gd name="connsiteX48" fmla="*/ 942975 w 1097756"/>
                <a:gd name="connsiteY48" fmla="*/ 269081 h 740569"/>
                <a:gd name="connsiteX49" fmla="*/ 928688 w 1097756"/>
                <a:gd name="connsiteY49" fmla="*/ 314325 h 740569"/>
                <a:gd name="connsiteX50" fmla="*/ 888206 w 1097756"/>
                <a:gd name="connsiteY50" fmla="*/ 288131 h 740569"/>
                <a:gd name="connsiteX51" fmla="*/ 909638 w 1097756"/>
                <a:gd name="connsiteY51" fmla="*/ 276225 h 740569"/>
                <a:gd name="connsiteX52" fmla="*/ 900113 w 1097756"/>
                <a:gd name="connsiteY52" fmla="*/ 247650 h 740569"/>
                <a:gd name="connsiteX53" fmla="*/ 878681 w 1097756"/>
                <a:gd name="connsiteY53" fmla="*/ 214313 h 740569"/>
                <a:gd name="connsiteX54" fmla="*/ 878682 w 1097756"/>
                <a:gd name="connsiteY54" fmla="*/ 180974 h 740569"/>
                <a:gd name="connsiteX55" fmla="*/ 892969 w 1097756"/>
                <a:gd name="connsiteY55" fmla="*/ 147638 h 740569"/>
                <a:gd name="connsiteX56" fmla="*/ 869156 w 1097756"/>
                <a:gd name="connsiteY56" fmla="*/ 130969 h 740569"/>
                <a:gd name="connsiteX57" fmla="*/ 840581 w 1097756"/>
                <a:gd name="connsiteY57" fmla="*/ 166688 h 740569"/>
                <a:gd name="connsiteX58" fmla="*/ 814388 w 1097756"/>
                <a:gd name="connsiteY58" fmla="*/ 164306 h 740569"/>
                <a:gd name="connsiteX59" fmla="*/ 740569 w 1097756"/>
                <a:gd name="connsiteY59" fmla="*/ 178594 h 740569"/>
                <a:gd name="connsiteX60" fmla="*/ 704850 w 1097756"/>
                <a:gd name="connsiteY60" fmla="*/ 192881 h 740569"/>
                <a:gd name="connsiteX61" fmla="*/ 700088 w 1097756"/>
                <a:gd name="connsiteY61" fmla="*/ 188119 h 740569"/>
                <a:gd name="connsiteX62" fmla="*/ 673894 w 1097756"/>
                <a:gd name="connsiteY62" fmla="*/ 135732 h 740569"/>
                <a:gd name="connsiteX63" fmla="*/ 566738 w 1097756"/>
                <a:gd name="connsiteY63" fmla="*/ 166688 h 740569"/>
                <a:gd name="connsiteX64" fmla="*/ 497681 w 1097756"/>
                <a:gd name="connsiteY64" fmla="*/ 61913 h 740569"/>
                <a:gd name="connsiteX65" fmla="*/ 454819 w 1097756"/>
                <a:gd name="connsiteY65" fmla="*/ 50006 h 740569"/>
                <a:gd name="connsiteX66" fmla="*/ 354806 w 1097756"/>
                <a:gd name="connsiteY66" fmla="*/ 16669 h 740569"/>
                <a:gd name="connsiteX67" fmla="*/ 288131 w 1097756"/>
                <a:gd name="connsiteY67" fmla="*/ 14288 h 740569"/>
                <a:gd name="connsiteX68" fmla="*/ 204788 w 1097756"/>
                <a:gd name="connsiteY68" fmla="*/ 14288 h 740569"/>
                <a:gd name="connsiteX69" fmla="*/ 145256 w 1097756"/>
                <a:gd name="connsiteY69" fmla="*/ 0 h 740569"/>
                <a:gd name="connsiteX70" fmla="*/ 114300 w 1097756"/>
                <a:gd name="connsiteY70" fmla="*/ 0 h 740569"/>
                <a:gd name="connsiteX71" fmla="*/ 126206 w 1097756"/>
                <a:gd name="connsiteY71" fmla="*/ 54769 h 740569"/>
                <a:gd name="connsiteX72" fmla="*/ 138113 w 1097756"/>
                <a:gd name="connsiteY72" fmla="*/ 102394 h 740569"/>
                <a:gd name="connsiteX73" fmla="*/ 102394 w 1097756"/>
                <a:gd name="connsiteY73" fmla="*/ 133350 h 740569"/>
                <a:gd name="connsiteX74" fmla="*/ 80963 w 1097756"/>
                <a:gd name="connsiteY74" fmla="*/ 152400 h 740569"/>
                <a:gd name="connsiteX75" fmla="*/ 100013 w 1097756"/>
                <a:gd name="connsiteY75" fmla="*/ 157163 h 740569"/>
                <a:gd name="connsiteX76" fmla="*/ 107156 w 1097756"/>
                <a:gd name="connsiteY76" fmla="*/ 185738 h 740569"/>
                <a:gd name="connsiteX77" fmla="*/ 128588 w 1097756"/>
                <a:gd name="connsiteY77" fmla="*/ 204788 h 740569"/>
                <a:gd name="connsiteX78" fmla="*/ 128588 w 1097756"/>
                <a:gd name="connsiteY78" fmla="*/ 204788 h 740569"/>
                <a:gd name="connsiteX79" fmla="*/ 85725 w 1097756"/>
                <a:gd name="connsiteY79" fmla="*/ 211931 h 740569"/>
                <a:gd name="connsiteX80" fmla="*/ 52388 w 1097756"/>
                <a:gd name="connsiteY80" fmla="*/ 245269 h 740569"/>
                <a:gd name="connsiteX81" fmla="*/ 38100 w 1097756"/>
                <a:gd name="connsiteY81" fmla="*/ 266700 h 740569"/>
                <a:gd name="connsiteX82" fmla="*/ 47625 w 1097756"/>
                <a:gd name="connsiteY82" fmla="*/ 295275 h 740569"/>
                <a:gd name="connsiteX83" fmla="*/ 14288 w 1097756"/>
                <a:gd name="connsiteY83" fmla="*/ 300038 h 740569"/>
                <a:gd name="connsiteX84" fmla="*/ 23813 w 1097756"/>
                <a:gd name="connsiteY84" fmla="*/ 323850 h 740569"/>
                <a:gd name="connsiteX85" fmla="*/ 33338 w 1097756"/>
                <a:gd name="connsiteY85" fmla="*/ 340519 h 740569"/>
                <a:gd name="connsiteX86" fmla="*/ 0 w 1097756"/>
                <a:gd name="connsiteY86" fmla="*/ 357188 h 740569"/>
                <a:gd name="connsiteX87" fmla="*/ 33338 w 1097756"/>
                <a:gd name="connsiteY87" fmla="*/ 390525 h 740569"/>
                <a:gd name="connsiteX88" fmla="*/ 40481 w 1097756"/>
                <a:gd name="connsiteY88" fmla="*/ 423863 h 740569"/>
                <a:gd name="connsiteX89" fmla="*/ 47625 w 1097756"/>
                <a:gd name="connsiteY89" fmla="*/ 466725 h 740569"/>
                <a:gd name="connsiteX90" fmla="*/ 90487 w 1097756"/>
                <a:gd name="connsiteY90" fmla="*/ 509587 h 740569"/>
                <a:gd name="connsiteX91" fmla="*/ 69056 w 1097756"/>
                <a:gd name="connsiteY91" fmla="*/ 533400 h 740569"/>
                <a:gd name="connsiteX92" fmla="*/ 76200 w 1097756"/>
                <a:gd name="connsiteY92" fmla="*/ 583406 h 740569"/>
                <a:gd name="connsiteX93" fmla="*/ 109538 w 1097756"/>
                <a:gd name="connsiteY93" fmla="*/ 564356 h 740569"/>
                <a:gd name="connsiteX94" fmla="*/ 140494 w 1097756"/>
                <a:gd name="connsiteY94" fmla="*/ 542925 h 740569"/>
                <a:gd name="connsiteX95" fmla="*/ 176213 w 1097756"/>
                <a:gd name="connsiteY95" fmla="*/ 552450 h 740569"/>
                <a:gd name="connsiteX96" fmla="*/ 207169 w 1097756"/>
                <a:gd name="connsiteY96" fmla="*/ 535781 h 740569"/>
                <a:gd name="connsiteX97" fmla="*/ 207169 w 1097756"/>
                <a:gd name="connsiteY97" fmla="*/ 557213 h 740569"/>
                <a:gd name="connsiteX98" fmla="*/ 157163 w 1097756"/>
                <a:gd name="connsiteY98" fmla="*/ 604838 h 740569"/>
                <a:gd name="connsiteX0" fmla="*/ 157163 w 1097756"/>
                <a:gd name="connsiteY0" fmla="*/ 604838 h 740569"/>
                <a:gd name="connsiteX1" fmla="*/ 309563 w 1097756"/>
                <a:gd name="connsiteY1" fmla="*/ 740569 h 740569"/>
                <a:gd name="connsiteX2" fmla="*/ 311944 w 1097756"/>
                <a:gd name="connsiteY2" fmla="*/ 692944 h 740569"/>
                <a:gd name="connsiteX3" fmla="*/ 340519 w 1097756"/>
                <a:gd name="connsiteY3" fmla="*/ 685800 h 740569"/>
                <a:gd name="connsiteX4" fmla="*/ 345281 w 1097756"/>
                <a:gd name="connsiteY4" fmla="*/ 716756 h 740569"/>
                <a:gd name="connsiteX5" fmla="*/ 383381 w 1097756"/>
                <a:gd name="connsiteY5" fmla="*/ 704850 h 740569"/>
                <a:gd name="connsiteX6" fmla="*/ 390525 w 1097756"/>
                <a:gd name="connsiteY6" fmla="*/ 676275 h 740569"/>
                <a:gd name="connsiteX7" fmla="*/ 442913 w 1097756"/>
                <a:gd name="connsiteY7" fmla="*/ 676275 h 740569"/>
                <a:gd name="connsiteX8" fmla="*/ 490538 w 1097756"/>
                <a:gd name="connsiteY8" fmla="*/ 669131 h 740569"/>
                <a:gd name="connsiteX9" fmla="*/ 528638 w 1097756"/>
                <a:gd name="connsiteY9" fmla="*/ 631031 h 740569"/>
                <a:gd name="connsiteX10" fmla="*/ 542925 w 1097756"/>
                <a:gd name="connsiteY10" fmla="*/ 607219 h 740569"/>
                <a:gd name="connsiteX11" fmla="*/ 585788 w 1097756"/>
                <a:gd name="connsiteY11" fmla="*/ 607219 h 740569"/>
                <a:gd name="connsiteX12" fmla="*/ 611981 w 1097756"/>
                <a:gd name="connsiteY12" fmla="*/ 588169 h 740569"/>
                <a:gd name="connsiteX13" fmla="*/ 626269 w 1097756"/>
                <a:gd name="connsiteY13" fmla="*/ 569119 h 740569"/>
                <a:gd name="connsiteX14" fmla="*/ 631031 w 1097756"/>
                <a:gd name="connsiteY14" fmla="*/ 547688 h 740569"/>
                <a:gd name="connsiteX15" fmla="*/ 645319 w 1097756"/>
                <a:gd name="connsiteY15" fmla="*/ 566738 h 740569"/>
                <a:gd name="connsiteX16" fmla="*/ 650081 w 1097756"/>
                <a:gd name="connsiteY16" fmla="*/ 597694 h 740569"/>
                <a:gd name="connsiteX17" fmla="*/ 671513 w 1097756"/>
                <a:gd name="connsiteY17" fmla="*/ 602456 h 740569"/>
                <a:gd name="connsiteX18" fmla="*/ 697706 w 1097756"/>
                <a:gd name="connsiteY18" fmla="*/ 609600 h 740569"/>
                <a:gd name="connsiteX19" fmla="*/ 716756 w 1097756"/>
                <a:gd name="connsiteY19" fmla="*/ 626269 h 740569"/>
                <a:gd name="connsiteX20" fmla="*/ 731044 w 1097756"/>
                <a:gd name="connsiteY20" fmla="*/ 633413 h 740569"/>
                <a:gd name="connsiteX21" fmla="*/ 728663 w 1097756"/>
                <a:gd name="connsiteY21" fmla="*/ 654844 h 740569"/>
                <a:gd name="connsiteX22" fmla="*/ 735806 w 1097756"/>
                <a:gd name="connsiteY22" fmla="*/ 678656 h 740569"/>
                <a:gd name="connsiteX23" fmla="*/ 759619 w 1097756"/>
                <a:gd name="connsiteY23" fmla="*/ 681038 h 740569"/>
                <a:gd name="connsiteX24" fmla="*/ 788194 w 1097756"/>
                <a:gd name="connsiteY24" fmla="*/ 704850 h 740569"/>
                <a:gd name="connsiteX25" fmla="*/ 812006 w 1097756"/>
                <a:gd name="connsiteY25" fmla="*/ 709613 h 740569"/>
                <a:gd name="connsiteX26" fmla="*/ 838200 w 1097756"/>
                <a:gd name="connsiteY26" fmla="*/ 666750 h 740569"/>
                <a:gd name="connsiteX27" fmla="*/ 871538 w 1097756"/>
                <a:gd name="connsiteY27" fmla="*/ 623888 h 740569"/>
                <a:gd name="connsiteX28" fmla="*/ 890588 w 1097756"/>
                <a:gd name="connsiteY28" fmla="*/ 602456 h 740569"/>
                <a:gd name="connsiteX29" fmla="*/ 902494 w 1097756"/>
                <a:gd name="connsiteY29" fmla="*/ 621506 h 740569"/>
                <a:gd name="connsiteX30" fmla="*/ 931069 w 1097756"/>
                <a:gd name="connsiteY30" fmla="*/ 600075 h 740569"/>
                <a:gd name="connsiteX31" fmla="*/ 957263 w 1097756"/>
                <a:gd name="connsiteY31" fmla="*/ 597694 h 740569"/>
                <a:gd name="connsiteX32" fmla="*/ 990600 w 1097756"/>
                <a:gd name="connsiteY32" fmla="*/ 597694 h 740569"/>
                <a:gd name="connsiteX33" fmla="*/ 1016794 w 1097756"/>
                <a:gd name="connsiteY33" fmla="*/ 590550 h 740569"/>
                <a:gd name="connsiteX34" fmla="*/ 1057275 w 1097756"/>
                <a:gd name="connsiteY34" fmla="*/ 566738 h 740569"/>
                <a:gd name="connsiteX35" fmla="*/ 1097756 w 1097756"/>
                <a:gd name="connsiteY35" fmla="*/ 538163 h 740569"/>
                <a:gd name="connsiteX36" fmla="*/ 1078706 w 1097756"/>
                <a:gd name="connsiteY36" fmla="*/ 502444 h 740569"/>
                <a:gd name="connsiteX37" fmla="*/ 1088231 w 1097756"/>
                <a:gd name="connsiteY37" fmla="*/ 461963 h 740569"/>
                <a:gd name="connsiteX38" fmla="*/ 1064419 w 1097756"/>
                <a:gd name="connsiteY38" fmla="*/ 431006 h 740569"/>
                <a:gd name="connsiteX39" fmla="*/ 1073944 w 1097756"/>
                <a:gd name="connsiteY39" fmla="*/ 400050 h 740569"/>
                <a:gd name="connsiteX40" fmla="*/ 1059656 w 1097756"/>
                <a:gd name="connsiteY40" fmla="*/ 369094 h 740569"/>
                <a:gd name="connsiteX41" fmla="*/ 1035844 w 1097756"/>
                <a:gd name="connsiteY41" fmla="*/ 354806 h 740569"/>
                <a:gd name="connsiteX42" fmla="*/ 1054894 w 1097756"/>
                <a:gd name="connsiteY42" fmla="*/ 323850 h 740569"/>
                <a:gd name="connsiteX43" fmla="*/ 1040606 w 1097756"/>
                <a:gd name="connsiteY43" fmla="*/ 290513 h 740569"/>
                <a:gd name="connsiteX44" fmla="*/ 1021556 w 1097756"/>
                <a:gd name="connsiteY44" fmla="*/ 261938 h 740569"/>
                <a:gd name="connsiteX45" fmla="*/ 1019175 w 1097756"/>
                <a:gd name="connsiteY45" fmla="*/ 235744 h 740569"/>
                <a:gd name="connsiteX46" fmla="*/ 985838 w 1097756"/>
                <a:gd name="connsiteY46" fmla="*/ 233363 h 740569"/>
                <a:gd name="connsiteX47" fmla="*/ 971550 w 1097756"/>
                <a:gd name="connsiteY47" fmla="*/ 245269 h 740569"/>
                <a:gd name="connsiteX48" fmla="*/ 942975 w 1097756"/>
                <a:gd name="connsiteY48" fmla="*/ 269081 h 740569"/>
                <a:gd name="connsiteX49" fmla="*/ 928688 w 1097756"/>
                <a:gd name="connsiteY49" fmla="*/ 314325 h 740569"/>
                <a:gd name="connsiteX50" fmla="*/ 888206 w 1097756"/>
                <a:gd name="connsiteY50" fmla="*/ 288131 h 740569"/>
                <a:gd name="connsiteX51" fmla="*/ 909638 w 1097756"/>
                <a:gd name="connsiteY51" fmla="*/ 276225 h 740569"/>
                <a:gd name="connsiteX52" fmla="*/ 900113 w 1097756"/>
                <a:gd name="connsiteY52" fmla="*/ 247650 h 740569"/>
                <a:gd name="connsiteX53" fmla="*/ 878681 w 1097756"/>
                <a:gd name="connsiteY53" fmla="*/ 214313 h 740569"/>
                <a:gd name="connsiteX54" fmla="*/ 878682 w 1097756"/>
                <a:gd name="connsiteY54" fmla="*/ 180974 h 740569"/>
                <a:gd name="connsiteX55" fmla="*/ 892969 w 1097756"/>
                <a:gd name="connsiteY55" fmla="*/ 147638 h 740569"/>
                <a:gd name="connsiteX56" fmla="*/ 869156 w 1097756"/>
                <a:gd name="connsiteY56" fmla="*/ 130969 h 740569"/>
                <a:gd name="connsiteX57" fmla="*/ 840581 w 1097756"/>
                <a:gd name="connsiteY57" fmla="*/ 166688 h 740569"/>
                <a:gd name="connsiteX58" fmla="*/ 814388 w 1097756"/>
                <a:gd name="connsiteY58" fmla="*/ 164306 h 740569"/>
                <a:gd name="connsiteX59" fmla="*/ 740569 w 1097756"/>
                <a:gd name="connsiteY59" fmla="*/ 178594 h 740569"/>
                <a:gd name="connsiteX60" fmla="*/ 704850 w 1097756"/>
                <a:gd name="connsiteY60" fmla="*/ 192881 h 740569"/>
                <a:gd name="connsiteX61" fmla="*/ 700088 w 1097756"/>
                <a:gd name="connsiteY61" fmla="*/ 188119 h 740569"/>
                <a:gd name="connsiteX62" fmla="*/ 673894 w 1097756"/>
                <a:gd name="connsiteY62" fmla="*/ 135732 h 740569"/>
                <a:gd name="connsiteX63" fmla="*/ 566738 w 1097756"/>
                <a:gd name="connsiteY63" fmla="*/ 166688 h 740569"/>
                <a:gd name="connsiteX64" fmla="*/ 497681 w 1097756"/>
                <a:gd name="connsiteY64" fmla="*/ 61913 h 740569"/>
                <a:gd name="connsiteX65" fmla="*/ 454819 w 1097756"/>
                <a:gd name="connsiteY65" fmla="*/ 50006 h 740569"/>
                <a:gd name="connsiteX66" fmla="*/ 354806 w 1097756"/>
                <a:gd name="connsiteY66" fmla="*/ 16669 h 740569"/>
                <a:gd name="connsiteX67" fmla="*/ 288131 w 1097756"/>
                <a:gd name="connsiteY67" fmla="*/ 14288 h 740569"/>
                <a:gd name="connsiteX68" fmla="*/ 204788 w 1097756"/>
                <a:gd name="connsiteY68" fmla="*/ 14288 h 740569"/>
                <a:gd name="connsiteX69" fmla="*/ 145256 w 1097756"/>
                <a:gd name="connsiteY69" fmla="*/ 0 h 740569"/>
                <a:gd name="connsiteX70" fmla="*/ 114300 w 1097756"/>
                <a:gd name="connsiteY70" fmla="*/ 0 h 740569"/>
                <a:gd name="connsiteX71" fmla="*/ 126206 w 1097756"/>
                <a:gd name="connsiteY71" fmla="*/ 54769 h 740569"/>
                <a:gd name="connsiteX72" fmla="*/ 138113 w 1097756"/>
                <a:gd name="connsiteY72" fmla="*/ 102394 h 740569"/>
                <a:gd name="connsiteX73" fmla="*/ 102394 w 1097756"/>
                <a:gd name="connsiteY73" fmla="*/ 133350 h 740569"/>
                <a:gd name="connsiteX74" fmla="*/ 80963 w 1097756"/>
                <a:gd name="connsiteY74" fmla="*/ 152400 h 740569"/>
                <a:gd name="connsiteX75" fmla="*/ 100013 w 1097756"/>
                <a:gd name="connsiteY75" fmla="*/ 157163 h 740569"/>
                <a:gd name="connsiteX76" fmla="*/ 107156 w 1097756"/>
                <a:gd name="connsiteY76" fmla="*/ 185738 h 740569"/>
                <a:gd name="connsiteX77" fmla="*/ 128588 w 1097756"/>
                <a:gd name="connsiteY77" fmla="*/ 204788 h 740569"/>
                <a:gd name="connsiteX78" fmla="*/ 128588 w 1097756"/>
                <a:gd name="connsiteY78" fmla="*/ 204788 h 740569"/>
                <a:gd name="connsiteX79" fmla="*/ 85725 w 1097756"/>
                <a:gd name="connsiteY79" fmla="*/ 211931 h 740569"/>
                <a:gd name="connsiteX80" fmla="*/ 52388 w 1097756"/>
                <a:gd name="connsiteY80" fmla="*/ 245269 h 740569"/>
                <a:gd name="connsiteX81" fmla="*/ 38100 w 1097756"/>
                <a:gd name="connsiteY81" fmla="*/ 266700 h 740569"/>
                <a:gd name="connsiteX82" fmla="*/ 47625 w 1097756"/>
                <a:gd name="connsiteY82" fmla="*/ 295275 h 740569"/>
                <a:gd name="connsiteX83" fmla="*/ 14288 w 1097756"/>
                <a:gd name="connsiteY83" fmla="*/ 300038 h 740569"/>
                <a:gd name="connsiteX84" fmla="*/ 23813 w 1097756"/>
                <a:gd name="connsiteY84" fmla="*/ 323850 h 740569"/>
                <a:gd name="connsiteX85" fmla="*/ 33338 w 1097756"/>
                <a:gd name="connsiteY85" fmla="*/ 340519 h 740569"/>
                <a:gd name="connsiteX86" fmla="*/ 0 w 1097756"/>
                <a:gd name="connsiteY86" fmla="*/ 357188 h 740569"/>
                <a:gd name="connsiteX87" fmla="*/ 26194 w 1097756"/>
                <a:gd name="connsiteY87" fmla="*/ 400050 h 740569"/>
                <a:gd name="connsiteX88" fmla="*/ 40481 w 1097756"/>
                <a:gd name="connsiteY88" fmla="*/ 423863 h 740569"/>
                <a:gd name="connsiteX89" fmla="*/ 47625 w 1097756"/>
                <a:gd name="connsiteY89" fmla="*/ 466725 h 740569"/>
                <a:gd name="connsiteX90" fmla="*/ 90487 w 1097756"/>
                <a:gd name="connsiteY90" fmla="*/ 509587 h 740569"/>
                <a:gd name="connsiteX91" fmla="*/ 69056 w 1097756"/>
                <a:gd name="connsiteY91" fmla="*/ 533400 h 740569"/>
                <a:gd name="connsiteX92" fmla="*/ 76200 w 1097756"/>
                <a:gd name="connsiteY92" fmla="*/ 583406 h 740569"/>
                <a:gd name="connsiteX93" fmla="*/ 109538 w 1097756"/>
                <a:gd name="connsiteY93" fmla="*/ 564356 h 740569"/>
                <a:gd name="connsiteX94" fmla="*/ 140494 w 1097756"/>
                <a:gd name="connsiteY94" fmla="*/ 542925 h 740569"/>
                <a:gd name="connsiteX95" fmla="*/ 176213 w 1097756"/>
                <a:gd name="connsiteY95" fmla="*/ 552450 h 740569"/>
                <a:gd name="connsiteX96" fmla="*/ 207169 w 1097756"/>
                <a:gd name="connsiteY96" fmla="*/ 535781 h 740569"/>
                <a:gd name="connsiteX97" fmla="*/ 207169 w 1097756"/>
                <a:gd name="connsiteY97" fmla="*/ 557213 h 740569"/>
                <a:gd name="connsiteX98" fmla="*/ 157163 w 1097756"/>
                <a:gd name="connsiteY98" fmla="*/ 604838 h 740569"/>
                <a:gd name="connsiteX0" fmla="*/ 157163 w 1097756"/>
                <a:gd name="connsiteY0" fmla="*/ 604838 h 740569"/>
                <a:gd name="connsiteX1" fmla="*/ 309563 w 1097756"/>
                <a:gd name="connsiteY1" fmla="*/ 740569 h 740569"/>
                <a:gd name="connsiteX2" fmla="*/ 311944 w 1097756"/>
                <a:gd name="connsiteY2" fmla="*/ 692944 h 740569"/>
                <a:gd name="connsiteX3" fmla="*/ 340519 w 1097756"/>
                <a:gd name="connsiteY3" fmla="*/ 685800 h 740569"/>
                <a:gd name="connsiteX4" fmla="*/ 345281 w 1097756"/>
                <a:gd name="connsiteY4" fmla="*/ 716756 h 740569"/>
                <a:gd name="connsiteX5" fmla="*/ 383381 w 1097756"/>
                <a:gd name="connsiteY5" fmla="*/ 704850 h 740569"/>
                <a:gd name="connsiteX6" fmla="*/ 390525 w 1097756"/>
                <a:gd name="connsiteY6" fmla="*/ 676275 h 740569"/>
                <a:gd name="connsiteX7" fmla="*/ 442913 w 1097756"/>
                <a:gd name="connsiteY7" fmla="*/ 676275 h 740569"/>
                <a:gd name="connsiteX8" fmla="*/ 490538 w 1097756"/>
                <a:gd name="connsiteY8" fmla="*/ 669131 h 740569"/>
                <a:gd name="connsiteX9" fmla="*/ 528638 w 1097756"/>
                <a:gd name="connsiteY9" fmla="*/ 631031 h 740569"/>
                <a:gd name="connsiteX10" fmla="*/ 542925 w 1097756"/>
                <a:gd name="connsiteY10" fmla="*/ 607219 h 740569"/>
                <a:gd name="connsiteX11" fmla="*/ 585788 w 1097756"/>
                <a:gd name="connsiteY11" fmla="*/ 607219 h 740569"/>
                <a:gd name="connsiteX12" fmla="*/ 611981 w 1097756"/>
                <a:gd name="connsiteY12" fmla="*/ 588169 h 740569"/>
                <a:gd name="connsiteX13" fmla="*/ 626269 w 1097756"/>
                <a:gd name="connsiteY13" fmla="*/ 569119 h 740569"/>
                <a:gd name="connsiteX14" fmla="*/ 631031 w 1097756"/>
                <a:gd name="connsiteY14" fmla="*/ 547688 h 740569"/>
                <a:gd name="connsiteX15" fmla="*/ 645319 w 1097756"/>
                <a:gd name="connsiteY15" fmla="*/ 566738 h 740569"/>
                <a:gd name="connsiteX16" fmla="*/ 650081 w 1097756"/>
                <a:gd name="connsiteY16" fmla="*/ 597694 h 740569"/>
                <a:gd name="connsiteX17" fmla="*/ 671513 w 1097756"/>
                <a:gd name="connsiteY17" fmla="*/ 602456 h 740569"/>
                <a:gd name="connsiteX18" fmla="*/ 697706 w 1097756"/>
                <a:gd name="connsiteY18" fmla="*/ 609600 h 740569"/>
                <a:gd name="connsiteX19" fmla="*/ 716756 w 1097756"/>
                <a:gd name="connsiteY19" fmla="*/ 626269 h 740569"/>
                <a:gd name="connsiteX20" fmla="*/ 731044 w 1097756"/>
                <a:gd name="connsiteY20" fmla="*/ 633413 h 740569"/>
                <a:gd name="connsiteX21" fmla="*/ 728663 w 1097756"/>
                <a:gd name="connsiteY21" fmla="*/ 654844 h 740569"/>
                <a:gd name="connsiteX22" fmla="*/ 735806 w 1097756"/>
                <a:gd name="connsiteY22" fmla="*/ 678656 h 740569"/>
                <a:gd name="connsiteX23" fmla="*/ 759619 w 1097756"/>
                <a:gd name="connsiteY23" fmla="*/ 681038 h 740569"/>
                <a:gd name="connsiteX24" fmla="*/ 788194 w 1097756"/>
                <a:gd name="connsiteY24" fmla="*/ 704850 h 740569"/>
                <a:gd name="connsiteX25" fmla="*/ 812006 w 1097756"/>
                <a:gd name="connsiteY25" fmla="*/ 709613 h 740569"/>
                <a:gd name="connsiteX26" fmla="*/ 838200 w 1097756"/>
                <a:gd name="connsiteY26" fmla="*/ 666750 h 740569"/>
                <a:gd name="connsiteX27" fmla="*/ 871538 w 1097756"/>
                <a:gd name="connsiteY27" fmla="*/ 623888 h 740569"/>
                <a:gd name="connsiteX28" fmla="*/ 890588 w 1097756"/>
                <a:gd name="connsiteY28" fmla="*/ 602456 h 740569"/>
                <a:gd name="connsiteX29" fmla="*/ 902494 w 1097756"/>
                <a:gd name="connsiteY29" fmla="*/ 621506 h 740569"/>
                <a:gd name="connsiteX30" fmla="*/ 931069 w 1097756"/>
                <a:gd name="connsiteY30" fmla="*/ 600075 h 740569"/>
                <a:gd name="connsiteX31" fmla="*/ 957263 w 1097756"/>
                <a:gd name="connsiteY31" fmla="*/ 597694 h 740569"/>
                <a:gd name="connsiteX32" fmla="*/ 990600 w 1097756"/>
                <a:gd name="connsiteY32" fmla="*/ 597694 h 740569"/>
                <a:gd name="connsiteX33" fmla="*/ 1016794 w 1097756"/>
                <a:gd name="connsiteY33" fmla="*/ 590550 h 740569"/>
                <a:gd name="connsiteX34" fmla="*/ 1057275 w 1097756"/>
                <a:gd name="connsiteY34" fmla="*/ 566738 h 740569"/>
                <a:gd name="connsiteX35" fmla="*/ 1097756 w 1097756"/>
                <a:gd name="connsiteY35" fmla="*/ 538163 h 740569"/>
                <a:gd name="connsiteX36" fmla="*/ 1078706 w 1097756"/>
                <a:gd name="connsiteY36" fmla="*/ 502444 h 740569"/>
                <a:gd name="connsiteX37" fmla="*/ 1088231 w 1097756"/>
                <a:gd name="connsiteY37" fmla="*/ 461963 h 740569"/>
                <a:gd name="connsiteX38" fmla="*/ 1064419 w 1097756"/>
                <a:gd name="connsiteY38" fmla="*/ 431006 h 740569"/>
                <a:gd name="connsiteX39" fmla="*/ 1073944 w 1097756"/>
                <a:gd name="connsiteY39" fmla="*/ 400050 h 740569"/>
                <a:gd name="connsiteX40" fmla="*/ 1059656 w 1097756"/>
                <a:gd name="connsiteY40" fmla="*/ 369094 h 740569"/>
                <a:gd name="connsiteX41" fmla="*/ 1035844 w 1097756"/>
                <a:gd name="connsiteY41" fmla="*/ 354806 h 740569"/>
                <a:gd name="connsiteX42" fmla="*/ 1054894 w 1097756"/>
                <a:gd name="connsiteY42" fmla="*/ 323850 h 740569"/>
                <a:gd name="connsiteX43" fmla="*/ 1040606 w 1097756"/>
                <a:gd name="connsiteY43" fmla="*/ 290513 h 740569"/>
                <a:gd name="connsiteX44" fmla="*/ 1021556 w 1097756"/>
                <a:gd name="connsiteY44" fmla="*/ 261938 h 740569"/>
                <a:gd name="connsiteX45" fmla="*/ 1019175 w 1097756"/>
                <a:gd name="connsiteY45" fmla="*/ 235744 h 740569"/>
                <a:gd name="connsiteX46" fmla="*/ 985838 w 1097756"/>
                <a:gd name="connsiteY46" fmla="*/ 233363 h 740569"/>
                <a:gd name="connsiteX47" fmla="*/ 971550 w 1097756"/>
                <a:gd name="connsiteY47" fmla="*/ 245269 h 740569"/>
                <a:gd name="connsiteX48" fmla="*/ 942975 w 1097756"/>
                <a:gd name="connsiteY48" fmla="*/ 269081 h 740569"/>
                <a:gd name="connsiteX49" fmla="*/ 928688 w 1097756"/>
                <a:gd name="connsiteY49" fmla="*/ 314325 h 740569"/>
                <a:gd name="connsiteX50" fmla="*/ 888206 w 1097756"/>
                <a:gd name="connsiteY50" fmla="*/ 288131 h 740569"/>
                <a:gd name="connsiteX51" fmla="*/ 909638 w 1097756"/>
                <a:gd name="connsiteY51" fmla="*/ 276225 h 740569"/>
                <a:gd name="connsiteX52" fmla="*/ 900113 w 1097756"/>
                <a:gd name="connsiteY52" fmla="*/ 247650 h 740569"/>
                <a:gd name="connsiteX53" fmla="*/ 878681 w 1097756"/>
                <a:gd name="connsiteY53" fmla="*/ 214313 h 740569"/>
                <a:gd name="connsiteX54" fmla="*/ 878682 w 1097756"/>
                <a:gd name="connsiteY54" fmla="*/ 180974 h 740569"/>
                <a:gd name="connsiteX55" fmla="*/ 892969 w 1097756"/>
                <a:gd name="connsiteY55" fmla="*/ 147638 h 740569"/>
                <a:gd name="connsiteX56" fmla="*/ 869156 w 1097756"/>
                <a:gd name="connsiteY56" fmla="*/ 130969 h 740569"/>
                <a:gd name="connsiteX57" fmla="*/ 840581 w 1097756"/>
                <a:gd name="connsiteY57" fmla="*/ 166688 h 740569"/>
                <a:gd name="connsiteX58" fmla="*/ 814388 w 1097756"/>
                <a:gd name="connsiteY58" fmla="*/ 164306 h 740569"/>
                <a:gd name="connsiteX59" fmla="*/ 740569 w 1097756"/>
                <a:gd name="connsiteY59" fmla="*/ 178594 h 740569"/>
                <a:gd name="connsiteX60" fmla="*/ 704850 w 1097756"/>
                <a:gd name="connsiteY60" fmla="*/ 192881 h 740569"/>
                <a:gd name="connsiteX61" fmla="*/ 700088 w 1097756"/>
                <a:gd name="connsiteY61" fmla="*/ 188119 h 740569"/>
                <a:gd name="connsiteX62" fmla="*/ 673894 w 1097756"/>
                <a:gd name="connsiteY62" fmla="*/ 135732 h 740569"/>
                <a:gd name="connsiteX63" fmla="*/ 566738 w 1097756"/>
                <a:gd name="connsiteY63" fmla="*/ 166688 h 740569"/>
                <a:gd name="connsiteX64" fmla="*/ 497681 w 1097756"/>
                <a:gd name="connsiteY64" fmla="*/ 61913 h 740569"/>
                <a:gd name="connsiteX65" fmla="*/ 454819 w 1097756"/>
                <a:gd name="connsiteY65" fmla="*/ 50006 h 740569"/>
                <a:gd name="connsiteX66" fmla="*/ 354806 w 1097756"/>
                <a:gd name="connsiteY66" fmla="*/ 16669 h 740569"/>
                <a:gd name="connsiteX67" fmla="*/ 288131 w 1097756"/>
                <a:gd name="connsiteY67" fmla="*/ 14288 h 740569"/>
                <a:gd name="connsiteX68" fmla="*/ 204788 w 1097756"/>
                <a:gd name="connsiteY68" fmla="*/ 14288 h 740569"/>
                <a:gd name="connsiteX69" fmla="*/ 145256 w 1097756"/>
                <a:gd name="connsiteY69" fmla="*/ 0 h 740569"/>
                <a:gd name="connsiteX70" fmla="*/ 114300 w 1097756"/>
                <a:gd name="connsiteY70" fmla="*/ 0 h 740569"/>
                <a:gd name="connsiteX71" fmla="*/ 126206 w 1097756"/>
                <a:gd name="connsiteY71" fmla="*/ 54769 h 740569"/>
                <a:gd name="connsiteX72" fmla="*/ 138113 w 1097756"/>
                <a:gd name="connsiteY72" fmla="*/ 102394 h 740569"/>
                <a:gd name="connsiteX73" fmla="*/ 102394 w 1097756"/>
                <a:gd name="connsiteY73" fmla="*/ 133350 h 740569"/>
                <a:gd name="connsiteX74" fmla="*/ 80963 w 1097756"/>
                <a:gd name="connsiteY74" fmla="*/ 152400 h 740569"/>
                <a:gd name="connsiteX75" fmla="*/ 100013 w 1097756"/>
                <a:gd name="connsiteY75" fmla="*/ 157163 h 740569"/>
                <a:gd name="connsiteX76" fmla="*/ 107156 w 1097756"/>
                <a:gd name="connsiteY76" fmla="*/ 185738 h 740569"/>
                <a:gd name="connsiteX77" fmla="*/ 128588 w 1097756"/>
                <a:gd name="connsiteY77" fmla="*/ 204788 h 740569"/>
                <a:gd name="connsiteX78" fmla="*/ 128588 w 1097756"/>
                <a:gd name="connsiteY78" fmla="*/ 204788 h 740569"/>
                <a:gd name="connsiteX79" fmla="*/ 85725 w 1097756"/>
                <a:gd name="connsiteY79" fmla="*/ 211931 h 740569"/>
                <a:gd name="connsiteX80" fmla="*/ 52388 w 1097756"/>
                <a:gd name="connsiteY80" fmla="*/ 245269 h 740569"/>
                <a:gd name="connsiteX81" fmla="*/ 38100 w 1097756"/>
                <a:gd name="connsiteY81" fmla="*/ 266700 h 740569"/>
                <a:gd name="connsiteX82" fmla="*/ 47625 w 1097756"/>
                <a:gd name="connsiteY82" fmla="*/ 295275 h 740569"/>
                <a:gd name="connsiteX83" fmla="*/ 14288 w 1097756"/>
                <a:gd name="connsiteY83" fmla="*/ 300038 h 740569"/>
                <a:gd name="connsiteX84" fmla="*/ 26194 w 1097756"/>
                <a:gd name="connsiteY84" fmla="*/ 290513 h 740569"/>
                <a:gd name="connsiteX85" fmla="*/ 23813 w 1097756"/>
                <a:gd name="connsiteY85" fmla="*/ 323850 h 740569"/>
                <a:gd name="connsiteX86" fmla="*/ 33338 w 1097756"/>
                <a:gd name="connsiteY86" fmla="*/ 340519 h 740569"/>
                <a:gd name="connsiteX87" fmla="*/ 0 w 1097756"/>
                <a:gd name="connsiteY87" fmla="*/ 357188 h 740569"/>
                <a:gd name="connsiteX88" fmla="*/ 26194 w 1097756"/>
                <a:gd name="connsiteY88" fmla="*/ 400050 h 740569"/>
                <a:gd name="connsiteX89" fmla="*/ 40481 w 1097756"/>
                <a:gd name="connsiteY89" fmla="*/ 423863 h 740569"/>
                <a:gd name="connsiteX90" fmla="*/ 47625 w 1097756"/>
                <a:gd name="connsiteY90" fmla="*/ 466725 h 740569"/>
                <a:gd name="connsiteX91" fmla="*/ 90487 w 1097756"/>
                <a:gd name="connsiteY91" fmla="*/ 509587 h 740569"/>
                <a:gd name="connsiteX92" fmla="*/ 69056 w 1097756"/>
                <a:gd name="connsiteY92" fmla="*/ 533400 h 740569"/>
                <a:gd name="connsiteX93" fmla="*/ 76200 w 1097756"/>
                <a:gd name="connsiteY93" fmla="*/ 583406 h 740569"/>
                <a:gd name="connsiteX94" fmla="*/ 109538 w 1097756"/>
                <a:gd name="connsiteY94" fmla="*/ 564356 h 740569"/>
                <a:gd name="connsiteX95" fmla="*/ 140494 w 1097756"/>
                <a:gd name="connsiteY95" fmla="*/ 542925 h 740569"/>
                <a:gd name="connsiteX96" fmla="*/ 176213 w 1097756"/>
                <a:gd name="connsiteY96" fmla="*/ 552450 h 740569"/>
                <a:gd name="connsiteX97" fmla="*/ 207169 w 1097756"/>
                <a:gd name="connsiteY97" fmla="*/ 535781 h 740569"/>
                <a:gd name="connsiteX98" fmla="*/ 207169 w 1097756"/>
                <a:gd name="connsiteY98" fmla="*/ 557213 h 740569"/>
                <a:gd name="connsiteX99" fmla="*/ 157163 w 1097756"/>
                <a:gd name="connsiteY99" fmla="*/ 604838 h 740569"/>
                <a:gd name="connsiteX0" fmla="*/ 157163 w 1097756"/>
                <a:gd name="connsiteY0" fmla="*/ 604838 h 740569"/>
                <a:gd name="connsiteX1" fmla="*/ 309563 w 1097756"/>
                <a:gd name="connsiteY1" fmla="*/ 740569 h 740569"/>
                <a:gd name="connsiteX2" fmla="*/ 311944 w 1097756"/>
                <a:gd name="connsiteY2" fmla="*/ 692944 h 740569"/>
                <a:gd name="connsiteX3" fmla="*/ 340519 w 1097756"/>
                <a:gd name="connsiteY3" fmla="*/ 685800 h 740569"/>
                <a:gd name="connsiteX4" fmla="*/ 345281 w 1097756"/>
                <a:gd name="connsiteY4" fmla="*/ 716756 h 740569"/>
                <a:gd name="connsiteX5" fmla="*/ 383381 w 1097756"/>
                <a:gd name="connsiteY5" fmla="*/ 704850 h 740569"/>
                <a:gd name="connsiteX6" fmla="*/ 390525 w 1097756"/>
                <a:gd name="connsiteY6" fmla="*/ 676275 h 740569"/>
                <a:gd name="connsiteX7" fmla="*/ 442913 w 1097756"/>
                <a:gd name="connsiteY7" fmla="*/ 676275 h 740569"/>
                <a:gd name="connsiteX8" fmla="*/ 490538 w 1097756"/>
                <a:gd name="connsiteY8" fmla="*/ 669131 h 740569"/>
                <a:gd name="connsiteX9" fmla="*/ 528638 w 1097756"/>
                <a:gd name="connsiteY9" fmla="*/ 631031 h 740569"/>
                <a:gd name="connsiteX10" fmla="*/ 542925 w 1097756"/>
                <a:gd name="connsiteY10" fmla="*/ 607219 h 740569"/>
                <a:gd name="connsiteX11" fmla="*/ 585788 w 1097756"/>
                <a:gd name="connsiteY11" fmla="*/ 607219 h 740569"/>
                <a:gd name="connsiteX12" fmla="*/ 611981 w 1097756"/>
                <a:gd name="connsiteY12" fmla="*/ 588169 h 740569"/>
                <a:gd name="connsiteX13" fmla="*/ 626269 w 1097756"/>
                <a:gd name="connsiteY13" fmla="*/ 569119 h 740569"/>
                <a:gd name="connsiteX14" fmla="*/ 631031 w 1097756"/>
                <a:gd name="connsiteY14" fmla="*/ 547688 h 740569"/>
                <a:gd name="connsiteX15" fmla="*/ 645319 w 1097756"/>
                <a:gd name="connsiteY15" fmla="*/ 566738 h 740569"/>
                <a:gd name="connsiteX16" fmla="*/ 650081 w 1097756"/>
                <a:gd name="connsiteY16" fmla="*/ 597694 h 740569"/>
                <a:gd name="connsiteX17" fmla="*/ 671513 w 1097756"/>
                <a:gd name="connsiteY17" fmla="*/ 602456 h 740569"/>
                <a:gd name="connsiteX18" fmla="*/ 697706 w 1097756"/>
                <a:gd name="connsiteY18" fmla="*/ 609600 h 740569"/>
                <a:gd name="connsiteX19" fmla="*/ 716756 w 1097756"/>
                <a:gd name="connsiteY19" fmla="*/ 626269 h 740569"/>
                <a:gd name="connsiteX20" fmla="*/ 731044 w 1097756"/>
                <a:gd name="connsiteY20" fmla="*/ 633413 h 740569"/>
                <a:gd name="connsiteX21" fmla="*/ 728663 w 1097756"/>
                <a:gd name="connsiteY21" fmla="*/ 654844 h 740569"/>
                <a:gd name="connsiteX22" fmla="*/ 735806 w 1097756"/>
                <a:gd name="connsiteY22" fmla="*/ 678656 h 740569"/>
                <a:gd name="connsiteX23" fmla="*/ 759619 w 1097756"/>
                <a:gd name="connsiteY23" fmla="*/ 681038 h 740569"/>
                <a:gd name="connsiteX24" fmla="*/ 788194 w 1097756"/>
                <a:gd name="connsiteY24" fmla="*/ 704850 h 740569"/>
                <a:gd name="connsiteX25" fmla="*/ 812006 w 1097756"/>
                <a:gd name="connsiteY25" fmla="*/ 709613 h 740569"/>
                <a:gd name="connsiteX26" fmla="*/ 838200 w 1097756"/>
                <a:gd name="connsiteY26" fmla="*/ 666750 h 740569"/>
                <a:gd name="connsiteX27" fmla="*/ 871538 w 1097756"/>
                <a:gd name="connsiteY27" fmla="*/ 623888 h 740569"/>
                <a:gd name="connsiteX28" fmla="*/ 890588 w 1097756"/>
                <a:gd name="connsiteY28" fmla="*/ 602456 h 740569"/>
                <a:gd name="connsiteX29" fmla="*/ 902494 w 1097756"/>
                <a:gd name="connsiteY29" fmla="*/ 621506 h 740569"/>
                <a:gd name="connsiteX30" fmla="*/ 931069 w 1097756"/>
                <a:gd name="connsiteY30" fmla="*/ 600075 h 740569"/>
                <a:gd name="connsiteX31" fmla="*/ 957263 w 1097756"/>
                <a:gd name="connsiteY31" fmla="*/ 597694 h 740569"/>
                <a:gd name="connsiteX32" fmla="*/ 990600 w 1097756"/>
                <a:gd name="connsiteY32" fmla="*/ 597694 h 740569"/>
                <a:gd name="connsiteX33" fmla="*/ 1016794 w 1097756"/>
                <a:gd name="connsiteY33" fmla="*/ 590550 h 740569"/>
                <a:gd name="connsiteX34" fmla="*/ 1057275 w 1097756"/>
                <a:gd name="connsiteY34" fmla="*/ 566738 h 740569"/>
                <a:gd name="connsiteX35" fmla="*/ 1097756 w 1097756"/>
                <a:gd name="connsiteY35" fmla="*/ 538163 h 740569"/>
                <a:gd name="connsiteX36" fmla="*/ 1078706 w 1097756"/>
                <a:gd name="connsiteY36" fmla="*/ 502444 h 740569"/>
                <a:gd name="connsiteX37" fmla="*/ 1088231 w 1097756"/>
                <a:gd name="connsiteY37" fmla="*/ 461963 h 740569"/>
                <a:gd name="connsiteX38" fmla="*/ 1064419 w 1097756"/>
                <a:gd name="connsiteY38" fmla="*/ 431006 h 740569"/>
                <a:gd name="connsiteX39" fmla="*/ 1073944 w 1097756"/>
                <a:gd name="connsiteY39" fmla="*/ 400050 h 740569"/>
                <a:gd name="connsiteX40" fmla="*/ 1059656 w 1097756"/>
                <a:gd name="connsiteY40" fmla="*/ 369094 h 740569"/>
                <a:gd name="connsiteX41" fmla="*/ 1035844 w 1097756"/>
                <a:gd name="connsiteY41" fmla="*/ 354806 h 740569"/>
                <a:gd name="connsiteX42" fmla="*/ 1054894 w 1097756"/>
                <a:gd name="connsiteY42" fmla="*/ 323850 h 740569"/>
                <a:gd name="connsiteX43" fmla="*/ 1040606 w 1097756"/>
                <a:gd name="connsiteY43" fmla="*/ 290513 h 740569"/>
                <a:gd name="connsiteX44" fmla="*/ 1021556 w 1097756"/>
                <a:gd name="connsiteY44" fmla="*/ 261938 h 740569"/>
                <a:gd name="connsiteX45" fmla="*/ 1019175 w 1097756"/>
                <a:gd name="connsiteY45" fmla="*/ 235744 h 740569"/>
                <a:gd name="connsiteX46" fmla="*/ 985838 w 1097756"/>
                <a:gd name="connsiteY46" fmla="*/ 233363 h 740569"/>
                <a:gd name="connsiteX47" fmla="*/ 971550 w 1097756"/>
                <a:gd name="connsiteY47" fmla="*/ 245269 h 740569"/>
                <a:gd name="connsiteX48" fmla="*/ 942975 w 1097756"/>
                <a:gd name="connsiteY48" fmla="*/ 269081 h 740569"/>
                <a:gd name="connsiteX49" fmla="*/ 928688 w 1097756"/>
                <a:gd name="connsiteY49" fmla="*/ 314325 h 740569"/>
                <a:gd name="connsiteX50" fmla="*/ 888206 w 1097756"/>
                <a:gd name="connsiteY50" fmla="*/ 288131 h 740569"/>
                <a:gd name="connsiteX51" fmla="*/ 909638 w 1097756"/>
                <a:gd name="connsiteY51" fmla="*/ 276225 h 740569"/>
                <a:gd name="connsiteX52" fmla="*/ 900113 w 1097756"/>
                <a:gd name="connsiteY52" fmla="*/ 247650 h 740569"/>
                <a:gd name="connsiteX53" fmla="*/ 878681 w 1097756"/>
                <a:gd name="connsiteY53" fmla="*/ 214313 h 740569"/>
                <a:gd name="connsiteX54" fmla="*/ 878682 w 1097756"/>
                <a:gd name="connsiteY54" fmla="*/ 180974 h 740569"/>
                <a:gd name="connsiteX55" fmla="*/ 892969 w 1097756"/>
                <a:gd name="connsiteY55" fmla="*/ 147638 h 740569"/>
                <a:gd name="connsiteX56" fmla="*/ 869156 w 1097756"/>
                <a:gd name="connsiteY56" fmla="*/ 130969 h 740569"/>
                <a:gd name="connsiteX57" fmla="*/ 840581 w 1097756"/>
                <a:gd name="connsiteY57" fmla="*/ 166688 h 740569"/>
                <a:gd name="connsiteX58" fmla="*/ 814388 w 1097756"/>
                <a:gd name="connsiteY58" fmla="*/ 164306 h 740569"/>
                <a:gd name="connsiteX59" fmla="*/ 740569 w 1097756"/>
                <a:gd name="connsiteY59" fmla="*/ 178594 h 740569"/>
                <a:gd name="connsiteX60" fmla="*/ 704850 w 1097756"/>
                <a:gd name="connsiteY60" fmla="*/ 192881 h 740569"/>
                <a:gd name="connsiteX61" fmla="*/ 700088 w 1097756"/>
                <a:gd name="connsiteY61" fmla="*/ 188119 h 740569"/>
                <a:gd name="connsiteX62" fmla="*/ 673894 w 1097756"/>
                <a:gd name="connsiteY62" fmla="*/ 135732 h 740569"/>
                <a:gd name="connsiteX63" fmla="*/ 566738 w 1097756"/>
                <a:gd name="connsiteY63" fmla="*/ 166688 h 740569"/>
                <a:gd name="connsiteX64" fmla="*/ 497681 w 1097756"/>
                <a:gd name="connsiteY64" fmla="*/ 61913 h 740569"/>
                <a:gd name="connsiteX65" fmla="*/ 454819 w 1097756"/>
                <a:gd name="connsiteY65" fmla="*/ 50006 h 740569"/>
                <a:gd name="connsiteX66" fmla="*/ 354806 w 1097756"/>
                <a:gd name="connsiteY66" fmla="*/ 16669 h 740569"/>
                <a:gd name="connsiteX67" fmla="*/ 288131 w 1097756"/>
                <a:gd name="connsiteY67" fmla="*/ 14288 h 740569"/>
                <a:gd name="connsiteX68" fmla="*/ 204788 w 1097756"/>
                <a:gd name="connsiteY68" fmla="*/ 14288 h 740569"/>
                <a:gd name="connsiteX69" fmla="*/ 145256 w 1097756"/>
                <a:gd name="connsiteY69" fmla="*/ 0 h 740569"/>
                <a:gd name="connsiteX70" fmla="*/ 114300 w 1097756"/>
                <a:gd name="connsiteY70" fmla="*/ 0 h 740569"/>
                <a:gd name="connsiteX71" fmla="*/ 126206 w 1097756"/>
                <a:gd name="connsiteY71" fmla="*/ 54769 h 740569"/>
                <a:gd name="connsiteX72" fmla="*/ 138113 w 1097756"/>
                <a:gd name="connsiteY72" fmla="*/ 102394 h 740569"/>
                <a:gd name="connsiteX73" fmla="*/ 102394 w 1097756"/>
                <a:gd name="connsiteY73" fmla="*/ 133350 h 740569"/>
                <a:gd name="connsiteX74" fmla="*/ 80963 w 1097756"/>
                <a:gd name="connsiteY74" fmla="*/ 152400 h 740569"/>
                <a:gd name="connsiteX75" fmla="*/ 100013 w 1097756"/>
                <a:gd name="connsiteY75" fmla="*/ 157163 h 740569"/>
                <a:gd name="connsiteX76" fmla="*/ 107156 w 1097756"/>
                <a:gd name="connsiteY76" fmla="*/ 185738 h 740569"/>
                <a:gd name="connsiteX77" fmla="*/ 128588 w 1097756"/>
                <a:gd name="connsiteY77" fmla="*/ 204788 h 740569"/>
                <a:gd name="connsiteX78" fmla="*/ 128588 w 1097756"/>
                <a:gd name="connsiteY78" fmla="*/ 204788 h 740569"/>
                <a:gd name="connsiteX79" fmla="*/ 85725 w 1097756"/>
                <a:gd name="connsiteY79" fmla="*/ 211931 h 740569"/>
                <a:gd name="connsiteX80" fmla="*/ 52388 w 1097756"/>
                <a:gd name="connsiteY80" fmla="*/ 245269 h 740569"/>
                <a:gd name="connsiteX81" fmla="*/ 38100 w 1097756"/>
                <a:gd name="connsiteY81" fmla="*/ 266700 h 740569"/>
                <a:gd name="connsiteX82" fmla="*/ 30956 w 1097756"/>
                <a:gd name="connsiteY82" fmla="*/ 280988 h 740569"/>
                <a:gd name="connsiteX83" fmla="*/ 47625 w 1097756"/>
                <a:gd name="connsiteY83" fmla="*/ 295275 h 740569"/>
                <a:gd name="connsiteX84" fmla="*/ 14288 w 1097756"/>
                <a:gd name="connsiteY84" fmla="*/ 300038 h 740569"/>
                <a:gd name="connsiteX85" fmla="*/ 26194 w 1097756"/>
                <a:gd name="connsiteY85" fmla="*/ 290513 h 740569"/>
                <a:gd name="connsiteX86" fmla="*/ 23813 w 1097756"/>
                <a:gd name="connsiteY86" fmla="*/ 323850 h 740569"/>
                <a:gd name="connsiteX87" fmla="*/ 33338 w 1097756"/>
                <a:gd name="connsiteY87" fmla="*/ 340519 h 740569"/>
                <a:gd name="connsiteX88" fmla="*/ 0 w 1097756"/>
                <a:gd name="connsiteY88" fmla="*/ 357188 h 740569"/>
                <a:gd name="connsiteX89" fmla="*/ 26194 w 1097756"/>
                <a:gd name="connsiteY89" fmla="*/ 400050 h 740569"/>
                <a:gd name="connsiteX90" fmla="*/ 40481 w 1097756"/>
                <a:gd name="connsiteY90" fmla="*/ 423863 h 740569"/>
                <a:gd name="connsiteX91" fmla="*/ 47625 w 1097756"/>
                <a:gd name="connsiteY91" fmla="*/ 466725 h 740569"/>
                <a:gd name="connsiteX92" fmla="*/ 90487 w 1097756"/>
                <a:gd name="connsiteY92" fmla="*/ 509587 h 740569"/>
                <a:gd name="connsiteX93" fmla="*/ 69056 w 1097756"/>
                <a:gd name="connsiteY93" fmla="*/ 533400 h 740569"/>
                <a:gd name="connsiteX94" fmla="*/ 76200 w 1097756"/>
                <a:gd name="connsiteY94" fmla="*/ 583406 h 740569"/>
                <a:gd name="connsiteX95" fmla="*/ 109538 w 1097756"/>
                <a:gd name="connsiteY95" fmla="*/ 564356 h 740569"/>
                <a:gd name="connsiteX96" fmla="*/ 140494 w 1097756"/>
                <a:gd name="connsiteY96" fmla="*/ 542925 h 740569"/>
                <a:gd name="connsiteX97" fmla="*/ 176213 w 1097756"/>
                <a:gd name="connsiteY97" fmla="*/ 552450 h 740569"/>
                <a:gd name="connsiteX98" fmla="*/ 207169 w 1097756"/>
                <a:gd name="connsiteY98" fmla="*/ 535781 h 740569"/>
                <a:gd name="connsiteX99" fmla="*/ 207169 w 1097756"/>
                <a:gd name="connsiteY99" fmla="*/ 557213 h 740569"/>
                <a:gd name="connsiteX100" fmla="*/ 157163 w 1097756"/>
                <a:gd name="connsiteY100" fmla="*/ 604838 h 740569"/>
                <a:gd name="connsiteX0" fmla="*/ 157163 w 1097756"/>
                <a:gd name="connsiteY0" fmla="*/ 604838 h 740569"/>
                <a:gd name="connsiteX1" fmla="*/ 309563 w 1097756"/>
                <a:gd name="connsiteY1" fmla="*/ 740569 h 740569"/>
                <a:gd name="connsiteX2" fmla="*/ 311944 w 1097756"/>
                <a:gd name="connsiteY2" fmla="*/ 692944 h 740569"/>
                <a:gd name="connsiteX3" fmla="*/ 340519 w 1097756"/>
                <a:gd name="connsiteY3" fmla="*/ 685800 h 740569"/>
                <a:gd name="connsiteX4" fmla="*/ 345281 w 1097756"/>
                <a:gd name="connsiteY4" fmla="*/ 716756 h 740569"/>
                <a:gd name="connsiteX5" fmla="*/ 383381 w 1097756"/>
                <a:gd name="connsiteY5" fmla="*/ 704850 h 740569"/>
                <a:gd name="connsiteX6" fmla="*/ 390525 w 1097756"/>
                <a:gd name="connsiteY6" fmla="*/ 676275 h 740569"/>
                <a:gd name="connsiteX7" fmla="*/ 442913 w 1097756"/>
                <a:gd name="connsiteY7" fmla="*/ 676275 h 740569"/>
                <a:gd name="connsiteX8" fmla="*/ 490538 w 1097756"/>
                <a:gd name="connsiteY8" fmla="*/ 669131 h 740569"/>
                <a:gd name="connsiteX9" fmla="*/ 528638 w 1097756"/>
                <a:gd name="connsiteY9" fmla="*/ 631031 h 740569"/>
                <a:gd name="connsiteX10" fmla="*/ 542925 w 1097756"/>
                <a:gd name="connsiteY10" fmla="*/ 607219 h 740569"/>
                <a:gd name="connsiteX11" fmla="*/ 585788 w 1097756"/>
                <a:gd name="connsiteY11" fmla="*/ 607219 h 740569"/>
                <a:gd name="connsiteX12" fmla="*/ 611981 w 1097756"/>
                <a:gd name="connsiteY12" fmla="*/ 588169 h 740569"/>
                <a:gd name="connsiteX13" fmla="*/ 626269 w 1097756"/>
                <a:gd name="connsiteY13" fmla="*/ 569119 h 740569"/>
                <a:gd name="connsiteX14" fmla="*/ 631031 w 1097756"/>
                <a:gd name="connsiteY14" fmla="*/ 547688 h 740569"/>
                <a:gd name="connsiteX15" fmla="*/ 645319 w 1097756"/>
                <a:gd name="connsiteY15" fmla="*/ 566738 h 740569"/>
                <a:gd name="connsiteX16" fmla="*/ 650081 w 1097756"/>
                <a:gd name="connsiteY16" fmla="*/ 597694 h 740569"/>
                <a:gd name="connsiteX17" fmla="*/ 671513 w 1097756"/>
                <a:gd name="connsiteY17" fmla="*/ 602456 h 740569"/>
                <a:gd name="connsiteX18" fmla="*/ 697706 w 1097756"/>
                <a:gd name="connsiteY18" fmla="*/ 609600 h 740569"/>
                <a:gd name="connsiteX19" fmla="*/ 716756 w 1097756"/>
                <a:gd name="connsiteY19" fmla="*/ 626269 h 740569"/>
                <a:gd name="connsiteX20" fmla="*/ 731044 w 1097756"/>
                <a:gd name="connsiteY20" fmla="*/ 633413 h 740569"/>
                <a:gd name="connsiteX21" fmla="*/ 728663 w 1097756"/>
                <a:gd name="connsiteY21" fmla="*/ 654844 h 740569"/>
                <a:gd name="connsiteX22" fmla="*/ 735806 w 1097756"/>
                <a:gd name="connsiteY22" fmla="*/ 678656 h 740569"/>
                <a:gd name="connsiteX23" fmla="*/ 759619 w 1097756"/>
                <a:gd name="connsiteY23" fmla="*/ 681038 h 740569"/>
                <a:gd name="connsiteX24" fmla="*/ 788194 w 1097756"/>
                <a:gd name="connsiteY24" fmla="*/ 704850 h 740569"/>
                <a:gd name="connsiteX25" fmla="*/ 812006 w 1097756"/>
                <a:gd name="connsiteY25" fmla="*/ 709613 h 740569"/>
                <a:gd name="connsiteX26" fmla="*/ 838200 w 1097756"/>
                <a:gd name="connsiteY26" fmla="*/ 666750 h 740569"/>
                <a:gd name="connsiteX27" fmla="*/ 871538 w 1097756"/>
                <a:gd name="connsiteY27" fmla="*/ 623888 h 740569"/>
                <a:gd name="connsiteX28" fmla="*/ 890588 w 1097756"/>
                <a:gd name="connsiteY28" fmla="*/ 602456 h 740569"/>
                <a:gd name="connsiteX29" fmla="*/ 902494 w 1097756"/>
                <a:gd name="connsiteY29" fmla="*/ 621506 h 740569"/>
                <a:gd name="connsiteX30" fmla="*/ 931069 w 1097756"/>
                <a:gd name="connsiteY30" fmla="*/ 600075 h 740569"/>
                <a:gd name="connsiteX31" fmla="*/ 957263 w 1097756"/>
                <a:gd name="connsiteY31" fmla="*/ 597694 h 740569"/>
                <a:gd name="connsiteX32" fmla="*/ 990600 w 1097756"/>
                <a:gd name="connsiteY32" fmla="*/ 597694 h 740569"/>
                <a:gd name="connsiteX33" fmla="*/ 1016794 w 1097756"/>
                <a:gd name="connsiteY33" fmla="*/ 590550 h 740569"/>
                <a:gd name="connsiteX34" fmla="*/ 1057275 w 1097756"/>
                <a:gd name="connsiteY34" fmla="*/ 566738 h 740569"/>
                <a:gd name="connsiteX35" fmla="*/ 1097756 w 1097756"/>
                <a:gd name="connsiteY35" fmla="*/ 538163 h 740569"/>
                <a:gd name="connsiteX36" fmla="*/ 1078706 w 1097756"/>
                <a:gd name="connsiteY36" fmla="*/ 502444 h 740569"/>
                <a:gd name="connsiteX37" fmla="*/ 1088231 w 1097756"/>
                <a:gd name="connsiteY37" fmla="*/ 461963 h 740569"/>
                <a:gd name="connsiteX38" fmla="*/ 1064419 w 1097756"/>
                <a:gd name="connsiteY38" fmla="*/ 431006 h 740569"/>
                <a:gd name="connsiteX39" fmla="*/ 1073944 w 1097756"/>
                <a:gd name="connsiteY39" fmla="*/ 400050 h 740569"/>
                <a:gd name="connsiteX40" fmla="*/ 1059656 w 1097756"/>
                <a:gd name="connsiteY40" fmla="*/ 369094 h 740569"/>
                <a:gd name="connsiteX41" fmla="*/ 1035844 w 1097756"/>
                <a:gd name="connsiteY41" fmla="*/ 354806 h 740569"/>
                <a:gd name="connsiteX42" fmla="*/ 1054894 w 1097756"/>
                <a:gd name="connsiteY42" fmla="*/ 323850 h 740569"/>
                <a:gd name="connsiteX43" fmla="*/ 1040606 w 1097756"/>
                <a:gd name="connsiteY43" fmla="*/ 290513 h 740569"/>
                <a:gd name="connsiteX44" fmla="*/ 1021556 w 1097756"/>
                <a:gd name="connsiteY44" fmla="*/ 261938 h 740569"/>
                <a:gd name="connsiteX45" fmla="*/ 1019175 w 1097756"/>
                <a:gd name="connsiteY45" fmla="*/ 235744 h 740569"/>
                <a:gd name="connsiteX46" fmla="*/ 985838 w 1097756"/>
                <a:gd name="connsiteY46" fmla="*/ 233363 h 740569"/>
                <a:gd name="connsiteX47" fmla="*/ 971550 w 1097756"/>
                <a:gd name="connsiteY47" fmla="*/ 245269 h 740569"/>
                <a:gd name="connsiteX48" fmla="*/ 942975 w 1097756"/>
                <a:gd name="connsiteY48" fmla="*/ 269081 h 740569"/>
                <a:gd name="connsiteX49" fmla="*/ 928688 w 1097756"/>
                <a:gd name="connsiteY49" fmla="*/ 314325 h 740569"/>
                <a:gd name="connsiteX50" fmla="*/ 888206 w 1097756"/>
                <a:gd name="connsiteY50" fmla="*/ 288131 h 740569"/>
                <a:gd name="connsiteX51" fmla="*/ 909638 w 1097756"/>
                <a:gd name="connsiteY51" fmla="*/ 276225 h 740569"/>
                <a:gd name="connsiteX52" fmla="*/ 900113 w 1097756"/>
                <a:gd name="connsiteY52" fmla="*/ 247650 h 740569"/>
                <a:gd name="connsiteX53" fmla="*/ 878681 w 1097756"/>
                <a:gd name="connsiteY53" fmla="*/ 214313 h 740569"/>
                <a:gd name="connsiteX54" fmla="*/ 878682 w 1097756"/>
                <a:gd name="connsiteY54" fmla="*/ 180974 h 740569"/>
                <a:gd name="connsiteX55" fmla="*/ 892969 w 1097756"/>
                <a:gd name="connsiteY55" fmla="*/ 147638 h 740569"/>
                <a:gd name="connsiteX56" fmla="*/ 869156 w 1097756"/>
                <a:gd name="connsiteY56" fmla="*/ 130969 h 740569"/>
                <a:gd name="connsiteX57" fmla="*/ 840581 w 1097756"/>
                <a:gd name="connsiteY57" fmla="*/ 166688 h 740569"/>
                <a:gd name="connsiteX58" fmla="*/ 814388 w 1097756"/>
                <a:gd name="connsiteY58" fmla="*/ 164306 h 740569"/>
                <a:gd name="connsiteX59" fmla="*/ 740569 w 1097756"/>
                <a:gd name="connsiteY59" fmla="*/ 178594 h 740569"/>
                <a:gd name="connsiteX60" fmla="*/ 704850 w 1097756"/>
                <a:gd name="connsiteY60" fmla="*/ 192881 h 740569"/>
                <a:gd name="connsiteX61" fmla="*/ 700088 w 1097756"/>
                <a:gd name="connsiteY61" fmla="*/ 188119 h 740569"/>
                <a:gd name="connsiteX62" fmla="*/ 673894 w 1097756"/>
                <a:gd name="connsiteY62" fmla="*/ 135732 h 740569"/>
                <a:gd name="connsiteX63" fmla="*/ 566738 w 1097756"/>
                <a:gd name="connsiteY63" fmla="*/ 166688 h 740569"/>
                <a:gd name="connsiteX64" fmla="*/ 497681 w 1097756"/>
                <a:gd name="connsiteY64" fmla="*/ 61913 h 740569"/>
                <a:gd name="connsiteX65" fmla="*/ 454819 w 1097756"/>
                <a:gd name="connsiteY65" fmla="*/ 50006 h 740569"/>
                <a:gd name="connsiteX66" fmla="*/ 354806 w 1097756"/>
                <a:gd name="connsiteY66" fmla="*/ 16669 h 740569"/>
                <a:gd name="connsiteX67" fmla="*/ 288131 w 1097756"/>
                <a:gd name="connsiteY67" fmla="*/ 14288 h 740569"/>
                <a:gd name="connsiteX68" fmla="*/ 204788 w 1097756"/>
                <a:gd name="connsiteY68" fmla="*/ 14288 h 740569"/>
                <a:gd name="connsiteX69" fmla="*/ 145256 w 1097756"/>
                <a:gd name="connsiteY69" fmla="*/ 0 h 740569"/>
                <a:gd name="connsiteX70" fmla="*/ 114300 w 1097756"/>
                <a:gd name="connsiteY70" fmla="*/ 0 h 740569"/>
                <a:gd name="connsiteX71" fmla="*/ 126206 w 1097756"/>
                <a:gd name="connsiteY71" fmla="*/ 54769 h 740569"/>
                <a:gd name="connsiteX72" fmla="*/ 138113 w 1097756"/>
                <a:gd name="connsiteY72" fmla="*/ 102394 h 740569"/>
                <a:gd name="connsiteX73" fmla="*/ 102394 w 1097756"/>
                <a:gd name="connsiteY73" fmla="*/ 133350 h 740569"/>
                <a:gd name="connsiteX74" fmla="*/ 80963 w 1097756"/>
                <a:gd name="connsiteY74" fmla="*/ 152400 h 740569"/>
                <a:gd name="connsiteX75" fmla="*/ 100013 w 1097756"/>
                <a:gd name="connsiteY75" fmla="*/ 157163 h 740569"/>
                <a:gd name="connsiteX76" fmla="*/ 119063 w 1097756"/>
                <a:gd name="connsiteY76" fmla="*/ 185738 h 740569"/>
                <a:gd name="connsiteX77" fmla="*/ 128588 w 1097756"/>
                <a:gd name="connsiteY77" fmla="*/ 204788 h 740569"/>
                <a:gd name="connsiteX78" fmla="*/ 128588 w 1097756"/>
                <a:gd name="connsiteY78" fmla="*/ 204788 h 740569"/>
                <a:gd name="connsiteX79" fmla="*/ 85725 w 1097756"/>
                <a:gd name="connsiteY79" fmla="*/ 211931 h 740569"/>
                <a:gd name="connsiteX80" fmla="*/ 52388 w 1097756"/>
                <a:gd name="connsiteY80" fmla="*/ 245269 h 740569"/>
                <a:gd name="connsiteX81" fmla="*/ 38100 w 1097756"/>
                <a:gd name="connsiteY81" fmla="*/ 266700 h 740569"/>
                <a:gd name="connsiteX82" fmla="*/ 30956 w 1097756"/>
                <a:gd name="connsiteY82" fmla="*/ 280988 h 740569"/>
                <a:gd name="connsiteX83" fmla="*/ 47625 w 1097756"/>
                <a:gd name="connsiteY83" fmla="*/ 295275 h 740569"/>
                <a:gd name="connsiteX84" fmla="*/ 14288 w 1097756"/>
                <a:gd name="connsiteY84" fmla="*/ 300038 h 740569"/>
                <a:gd name="connsiteX85" fmla="*/ 26194 w 1097756"/>
                <a:gd name="connsiteY85" fmla="*/ 290513 h 740569"/>
                <a:gd name="connsiteX86" fmla="*/ 23813 w 1097756"/>
                <a:gd name="connsiteY86" fmla="*/ 323850 h 740569"/>
                <a:gd name="connsiteX87" fmla="*/ 33338 w 1097756"/>
                <a:gd name="connsiteY87" fmla="*/ 340519 h 740569"/>
                <a:gd name="connsiteX88" fmla="*/ 0 w 1097756"/>
                <a:gd name="connsiteY88" fmla="*/ 357188 h 740569"/>
                <a:gd name="connsiteX89" fmla="*/ 26194 w 1097756"/>
                <a:gd name="connsiteY89" fmla="*/ 400050 h 740569"/>
                <a:gd name="connsiteX90" fmla="*/ 40481 w 1097756"/>
                <a:gd name="connsiteY90" fmla="*/ 423863 h 740569"/>
                <a:gd name="connsiteX91" fmla="*/ 47625 w 1097756"/>
                <a:gd name="connsiteY91" fmla="*/ 466725 h 740569"/>
                <a:gd name="connsiteX92" fmla="*/ 90487 w 1097756"/>
                <a:gd name="connsiteY92" fmla="*/ 509587 h 740569"/>
                <a:gd name="connsiteX93" fmla="*/ 69056 w 1097756"/>
                <a:gd name="connsiteY93" fmla="*/ 533400 h 740569"/>
                <a:gd name="connsiteX94" fmla="*/ 76200 w 1097756"/>
                <a:gd name="connsiteY94" fmla="*/ 583406 h 740569"/>
                <a:gd name="connsiteX95" fmla="*/ 109538 w 1097756"/>
                <a:gd name="connsiteY95" fmla="*/ 564356 h 740569"/>
                <a:gd name="connsiteX96" fmla="*/ 140494 w 1097756"/>
                <a:gd name="connsiteY96" fmla="*/ 542925 h 740569"/>
                <a:gd name="connsiteX97" fmla="*/ 176213 w 1097756"/>
                <a:gd name="connsiteY97" fmla="*/ 552450 h 740569"/>
                <a:gd name="connsiteX98" fmla="*/ 207169 w 1097756"/>
                <a:gd name="connsiteY98" fmla="*/ 535781 h 740569"/>
                <a:gd name="connsiteX99" fmla="*/ 207169 w 1097756"/>
                <a:gd name="connsiteY99" fmla="*/ 557213 h 740569"/>
                <a:gd name="connsiteX100" fmla="*/ 157163 w 1097756"/>
                <a:gd name="connsiteY100" fmla="*/ 604838 h 74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1097756" h="740569">
                  <a:moveTo>
                    <a:pt x="157163" y="604838"/>
                  </a:moveTo>
                  <a:lnTo>
                    <a:pt x="309563" y="740569"/>
                  </a:lnTo>
                  <a:lnTo>
                    <a:pt x="311944" y="692944"/>
                  </a:lnTo>
                  <a:lnTo>
                    <a:pt x="340519" y="685800"/>
                  </a:lnTo>
                  <a:lnTo>
                    <a:pt x="345281" y="716756"/>
                  </a:lnTo>
                  <a:lnTo>
                    <a:pt x="383381" y="704850"/>
                  </a:lnTo>
                  <a:lnTo>
                    <a:pt x="390525" y="676275"/>
                  </a:lnTo>
                  <a:lnTo>
                    <a:pt x="442913" y="676275"/>
                  </a:lnTo>
                  <a:lnTo>
                    <a:pt x="490538" y="669131"/>
                  </a:lnTo>
                  <a:lnTo>
                    <a:pt x="528638" y="631031"/>
                  </a:lnTo>
                  <a:lnTo>
                    <a:pt x="542925" y="607219"/>
                  </a:lnTo>
                  <a:lnTo>
                    <a:pt x="585788" y="607219"/>
                  </a:lnTo>
                  <a:lnTo>
                    <a:pt x="611981" y="588169"/>
                  </a:lnTo>
                  <a:lnTo>
                    <a:pt x="626269" y="569119"/>
                  </a:lnTo>
                  <a:lnTo>
                    <a:pt x="631031" y="547688"/>
                  </a:lnTo>
                  <a:lnTo>
                    <a:pt x="645319" y="566738"/>
                  </a:lnTo>
                  <a:lnTo>
                    <a:pt x="650081" y="597694"/>
                  </a:lnTo>
                  <a:lnTo>
                    <a:pt x="671513" y="602456"/>
                  </a:lnTo>
                  <a:lnTo>
                    <a:pt x="697706" y="609600"/>
                  </a:lnTo>
                  <a:lnTo>
                    <a:pt x="716756" y="626269"/>
                  </a:lnTo>
                  <a:lnTo>
                    <a:pt x="731044" y="633413"/>
                  </a:lnTo>
                  <a:lnTo>
                    <a:pt x="728663" y="654844"/>
                  </a:lnTo>
                  <a:lnTo>
                    <a:pt x="735806" y="678656"/>
                  </a:lnTo>
                  <a:lnTo>
                    <a:pt x="759619" y="681038"/>
                  </a:lnTo>
                  <a:lnTo>
                    <a:pt x="788194" y="704850"/>
                  </a:lnTo>
                  <a:lnTo>
                    <a:pt x="812006" y="709613"/>
                  </a:lnTo>
                  <a:lnTo>
                    <a:pt x="838200" y="666750"/>
                  </a:lnTo>
                  <a:lnTo>
                    <a:pt x="871538" y="623888"/>
                  </a:lnTo>
                  <a:lnTo>
                    <a:pt x="890588" y="602456"/>
                  </a:lnTo>
                  <a:lnTo>
                    <a:pt x="902494" y="621506"/>
                  </a:lnTo>
                  <a:lnTo>
                    <a:pt x="931069" y="600075"/>
                  </a:lnTo>
                  <a:lnTo>
                    <a:pt x="957263" y="597694"/>
                  </a:lnTo>
                  <a:lnTo>
                    <a:pt x="990600" y="597694"/>
                  </a:lnTo>
                  <a:lnTo>
                    <a:pt x="1016794" y="590550"/>
                  </a:lnTo>
                  <a:lnTo>
                    <a:pt x="1057275" y="566738"/>
                  </a:lnTo>
                  <a:lnTo>
                    <a:pt x="1097756" y="538163"/>
                  </a:lnTo>
                  <a:lnTo>
                    <a:pt x="1078706" y="502444"/>
                  </a:lnTo>
                  <a:lnTo>
                    <a:pt x="1088231" y="461963"/>
                  </a:lnTo>
                  <a:lnTo>
                    <a:pt x="1064419" y="431006"/>
                  </a:lnTo>
                  <a:lnTo>
                    <a:pt x="1073944" y="400050"/>
                  </a:lnTo>
                  <a:lnTo>
                    <a:pt x="1059656" y="369094"/>
                  </a:lnTo>
                  <a:lnTo>
                    <a:pt x="1035844" y="354806"/>
                  </a:lnTo>
                  <a:lnTo>
                    <a:pt x="1054894" y="323850"/>
                  </a:lnTo>
                  <a:lnTo>
                    <a:pt x="1040606" y="290513"/>
                  </a:lnTo>
                  <a:lnTo>
                    <a:pt x="1021556" y="261938"/>
                  </a:lnTo>
                  <a:lnTo>
                    <a:pt x="1019175" y="235744"/>
                  </a:lnTo>
                  <a:lnTo>
                    <a:pt x="985838" y="233363"/>
                  </a:lnTo>
                  <a:lnTo>
                    <a:pt x="971550" y="245269"/>
                  </a:lnTo>
                  <a:lnTo>
                    <a:pt x="942975" y="269081"/>
                  </a:lnTo>
                  <a:lnTo>
                    <a:pt x="928688" y="314325"/>
                  </a:lnTo>
                  <a:lnTo>
                    <a:pt x="888206" y="288131"/>
                  </a:lnTo>
                  <a:lnTo>
                    <a:pt x="909638" y="276225"/>
                  </a:lnTo>
                  <a:cubicBezTo>
                    <a:pt x="904082" y="266700"/>
                    <a:pt x="905669" y="257175"/>
                    <a:pt x="900113" y="247650"/>
                  </a:cubicBezTo>
                  <a:lnTo>
                    <a:pt x="878681" y="214313"/>
                  </a:lnTo>
                  <a:cubicBezTo>
                    <a:pt x="878681" y="203200"/>
                    <a:pt x="878682" y="192087"/>
                    <a:pt x="878682" y="180974"/>
                  </a:cubicBezTo>
                  <a:lnTo>
                    <a:pt x="892969" y="147638"/>
                  </a:lnTo>
                  <a:lnTo>
                    <a:pt x="869156" y="130969"/>
                  </a:lnTo>
                  <a:lnTo>
                    <a:pt x="840581" y="166688"/>
                  </a:lnTo>
                  <a:lnTo>
                    <a:pt x="814388" y="164306"/>
                  </a:lnTo>
                  <a:lnTo>
                    <a:pt x="740569" y="178594"/>
                  </a:lnTo>
                  <a:lnTo>
                    <a:pt x="704850" y="192881"/>
                  </a:lnTo>
                  <a:lnTo>
                    <a:pt x="700088" y="188119"/>
                  </a:lnTo>
                  <a:lnTo>
                    <a:pt x="673894" y="135732"/>
                  </a:lnTo>
                  <a:lnTo>
                    <a:pt x="566738" y="166688"/>
                  </a:lnTo>
                  <a:lnTo>
                    <a:pt x="497681" y="61913"/>
                  </a:lnTo>
                  <a:lnTo>
                    <a:pt x="454819" y="50006"/>
                  </a:lnTo>
                  <a:lnTo>
                    <a:pt x="354806" y="16669"/>
                  </a:lnTo>
                  <a:lnTo>
                    <a:pt x="288131" y="14288"/>
                  </a:lnTo>
                  <a:lnTo>
                    <a:pt x="204788" y="14288"/>
                  </a:lnTo>
                  <a:lnTo>
                    <a:pt x="145256" y="0"/>
                  </a:lnTo>
                  <a:lnTo>
                    <a:pt x="114300" y="0"/>
                  </a:lnTo>
                  <a:lnTo>
                    <a:pt x="126206" y="54769"/>
                  </a:lnTo>
                  <a:lnTo>
                    <a:pt x="138113" y="102394"/>
                  </a:lnTo>
                  <a:lnTo>
                    <a:pt x="102394" y="133350"/>
                  </a:lnTo>
                  <a:lnTo>
                    <a:pt x="80963" y="152400"/>
                  </a:lnTo>
                  <a:lnTo>
                    <a:pt x="100013" y="157163"/>
                  </a:lnTo>
                  <a:lnTo>
                    <a:pt x="119063" y="185738"/>
                  </a:lnTo>
                  <a:lnTo>
                    <a:pt x="128588" y="204788"/>
                  </a:lnTo>
                  <a:lnTo>
                    <a:pt x="128588" y="204788"/>
                  </a:lnTo>
                  <a:lnTo>
                    <a:pt x="85725" y="211931"/>
                  </a:lnTo>
                  <a:lnTo>
                    <a:pt x="52388" y="245269"/>
                  </a:lnTo>
                  <a:cubicBezTo>
                    <a:pt x="46038" y="254397"/>
                    <a:pt x="38894" y="258366"/>
                    <a:pt x="38100" y="266700"/>
                  </a:cubicBezTo>
                  <a:cubicBezTo>
                    <a:pt x="35719" y="272256"/>
                    <a:pt x="29369" y="276226"/>
                    <a:pt x="30956" y="280988"/>
                  </a:cubicBezTo>
                  <a:cubicBezTo>
                    <a:pt x="32543" y="285750"/>
                    <a:pt x="51593" y="291703"/>
                    <a:pt x="47625" y="295275"/>
                  </a:cubicBezTo>
                  <a:lnTo>
                    <a:pt x="14288" y="300038"/>
                  </a:lnTo>
                  <a:cubicBezTo>
                    <a:pt x="16669" y="301625"/>
                    <a:pt x="23813" y="288926"/>
                    <a:pt x="26194" y="290513"/>
                  </a:cubicBezTo>
                  <a:lnTo>
                    <a:pt x="23813" y="323850"/>
                  </a:lnTo>
                  <a:cubicBezTo>
                    <a:pt x="20638" y="327819"/>
                    <a:pt x="36513" y="336550"/>
                    <a:pt x="33338" y="340519"/>
                  </a:cubicBezTo>
                  <a:lnTo>
                    <a:pt x="0" y="357188"/>
                  </a:lnTo>
                  <a:lnTo>
                    <a:pt x="26194" y="400050"/>
                  </a:lnTo>
                  <a:lnTo>
                    <a:pt x="40481" y="423863"/>
                  </a:lnTo>
                  <a:lnTo>
                    <a:pt x="47625" y="466725"/>
                  </a:lnTo>
                  <a:lnTo>
                    <a:pt x="90487" y="509587"/>
                  </a:lnTo>
                  <a:lnTo>
                    <a:pt x="69056" y="533400"/>
                  </a:lnTo>
                  <a:lnTo>
                    <a:pt x="76200" y="583406"/>
                  </a:lnTo>
                  <a:lnTo>
                    <a:pt x="109538" y="564356"/>
                  </a:lnTo>
                  <a:lnTo>
                    <a:pt x="140494" y="542925"/>
                  </a:lnTo>
                  <a:lnTo>
                    <a:pt x="176213" y="552450"/>
                  </a:lnTo>
                  <a:lnTo>
                    <a:pt x="207169" y="535781"/>
                  </a:lnTo>
                  <a:lnTo>
                    <a:pt x="207169" y="557213"/>
                  </a:lnTo>
                  <a:lnTo>
                    <a:pt x="157163" y="60483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700">
                <a:latin typeface="Arial Narrow" pitchFamily="34" charset="0"/>
              </a:endParaRPr>
            </a:p>
          </p:txBody>
        </p:sp>
        <p:sp>
          <p:nvSpPr>
            <p:cNvPr id="75" name="Алтайский край"/>
            <p:cNvSpPr/>
            <p:nvPr/>
          </p:nvSpPr>
          <p:spPr>
            <a:xfrm>
              <a:off x="8231188" y="8856663"/>
              <a:ext cx="989012" cy="668337"/>
            </a:xfrm>
            <a:custGeom>
              <a:avLst/>
              <a:gdLst>
                <a:gd name="connsiteX0" fmla="*/ 661988 w 1000125"/>
                <a:gd name="connsiteY0" fmla="*/ 583407 h 669132"/>
                <a:gd name="connsiteX1" fmla="*/ 704850 w 1000125"/>
                <a:gd name="connsiteY1" fmla="*/ 552450 h 669132"/>
                <a:gd name="connsiteX2" fmla="*/ 745332 w 1000125"/>
                <a:gd name="connsiteY2" fmla="*/ 538163 h 669132"/>
                <a:gd name="connsiteX3" fmla="*/ 790575 w 1000125"/>
                <a:gd name="connsiteY3" fmla="*/ 511969 h 669132"/>
                <a:gd name="connsiteX4" fmla="*/ 790575 w 1000125"/>
                <a:gd name="connsiteY4" fmla="*/ 511969 h 669132"/>
                <a:gd name="connsiteX5" fmla="*/ 821532 w 1000125"/>
                <a:gd name="connsiteY5" fmla="*/ 495300 h 669132"/>
                <a:gd name="connsiteX6" fmla="*/ 838200 w 1000125"/>
                <a:gd name="connsiteY6" fmla="*/ 478632 h 669132"/>
                <a:gd name="connsiteX7" fmla="*/ 852488 w 1000125"/>
                <a:gd name="connsiteY7" fmla="*/ 473869 h 669132"/>
                <a:gd name="connsiteX8" fmla="*/ 864394 w 1000125"/>
                <a:gd name="connsiteY8" fmla="*/ 423863 h 669132"/>
                <a:gd name="connsiteX9" fmla="*/ 881063 w 1000125"/>
                <a:gd name="connsiteY9" fmla="*/ 416719 h 669132"/>
                <a:gd name="connsiteX10" fmla="*/ 919163 w 1000125"/>
                <a:gd name="connsiteY10" fmla="*/ 433388 h 669132"/>
                <a:gd name="connsiteX11" fmla="*/ 947738 w 1000125"/>
                <a:gd name="connsiteY11" fmla="*/ 416719 h 669132"/>
                <a:gd name="connsiteX12" fmla="*/ 969169 w 1000125"/>
                <a:gd name="connsiteY12" fmla="*/ 407194 h 669132"/>
                <a:gd name="connsiteX13" fmla="*/ 954882 w 1000125"/>
                <a:gd name="connsiteY13" fmla="*/ 373857 h 669132"/>
                <a:gd name="connsiteX14" fmla="*/ 954882 w 1000125"/>
                <a:gd name="connsiteY14" fmla="*/ 350044 h 669132"/>
                <a:gd name="connsiteX15" fmla="*/ 971550 w 1000125"/>
                <a:gd name="connsiteY15" fmla="*/ 328613 h 669132"/>
                <a:gd name="connsiteX16" fmla="*/ 990600 w 1000125"/>
                <a:gd name="connsiteY16" fmla="*/ 316707 h 669132"/>
                <a:gd name="connsiteX17" fmla="*/ 983457 w 1000125"/>
                <a:gd name="connsiteY17" fmla="*/ 290513 h 669132"/>
                <a:gd name="connsiteX18" fmla="*/ 1000125 w 1000125"/>
                <a:gd name="connsiteY18" fmla="*/ 252413 h 669132"/>
                <a:gd name="connsiteX19" fmla="*/ 952500 w 1000125"/>
                <a:gd name="connsiteY19" fmla="*/ 211932 h 669132"/>
                <a:gd name="connsiteX20" fmla="*/ 976313 w 1000125"/>
                <a:gd name="connsiteY20" fmla="*/ 176213 h 669132"/>
                <a:gd name="connsiteX21" fmla="*/ 942975 w 1000125"/>
                <a:gd name="connsiteY21" fmla="*/ 169069 h 669132"/>
                <a:gd name="connsiteX22" fmla="*/ 926307 w 1000125"/>
                <a:gd name="connsiteY22" fmla="*/ 147638 h 669132"/>
                <a:gd name="connsiteX23" fmla="*/ 923925 w 1000125"/>
                <a:gd name="connsiteY23" fmla="*/ 107157 h 669132"/>
                <a:gd name="connsiteX24" fmla="*/ 892969 w 1000125"/>
                <a:gd name="connsiteY24" fmla="*/ 73819 h 669132"/>
                <a:gd name="connsiteX25" fmla="*/ 873919 w 1000125"/>
                <a:gd name="connsiteY25" fmla="*/ 61913 h 669132"/>
                <a:gd name="connsiteX26" fmla="*/ 842963 w 1000125"/>
                <a:gd name="connsiteY26" fmla="*/ 28575 h 669132"/>
                <a:gd name="connsiteX27" fmla="*/ 821532 w 1000125"/>
                <a:gd name="connsiteY27" fmla="*/ 38100 h 669132"/>
                <a:gd name="connsiteX28" fmla="*/ 783432 w 1000125"/>
                <a:gd name="connsiteY28" fmla="*/ 0 h 669132"/>
                <a:gd name="connsiteX29" fmla="*/ 750094 w 1000125"/>
                <a:gd name="connsiteY29" fmla="*/ 14288 h 669132"/>
                <a:gd name="connsiteX30" fmla="*/ 726282 w 1000125"/>
                <a:gd name="connsiteY30" fmla="*/ 35719 h 669132"/>
                <a:gd name="connsiteX31" fmla="*/ 707232 w 1000125"/>
                <a:gd name="connsiteY31" fmla="*/ 52388 h 669132"/>
                <a:gd name="connsiteX32" fmla="*/ 685800 w 1000125"/>
                <a:gd name="connsiteY32" fmla="*/ 38100 h 669132"/>
                <a:gd name="connsiteX33" fmla="*/ 659607 w 1000125"/>
                <a:gd name="connsiteY33" fmla="*/ 54769 h 669132"/>
                <a:gd name="connsiteX34" fmla="*/ 635794 w 1000125"/>
                <a:gd name="connsiteY34" fmla="*/ 45244 h 669132"/>
                <a:gd name="connsiteX35" fmla="*/ 600075 w 1000125"/>
                <a:gd name="connsiteY35" fmla="*/ 83344 h 669132"/>
                <a:gd name="connsiteX36" fmla="*/ 578644 w 1000125"/>
                <a:gd name="connsiteY36" fmla="*/ 64294 h 669132"/>
                <a:gd name="connsiteX37" fmla="*/ 545307 w 1000125"/>
                <a:gd name="connsiteY37" fmla="*/ 102394 h 669132"/>
                <a:gd name="connsiteX38" fmla="*/ 516732 w 1000125"/>
                <a:gd name="connsiteY38" fmla="*/ 142875 h 669132"/>
                <a:gd name="connsiteX39" fmla="*/ 500063 w 1000125"/>
                <a:gd name="connsiteY39" fmla="*/ 161925 h 669132"/>
                <a:gd name="connsiteX40" fmla="*/ 464344 w 1000125"/>
                <a:gd name="connsiteY40" fmla="*/ 142875 h 669132"/>
                <a:gd name="connsiteX41" fmla="*/ 438150 w 1000125"/>
                <a:gd name="connsiteY41" fmla="*/ 133350 h 669132"/>
                <a:gd name="connsiteX42" fmla="*/ 419100 w 1000125"/>
                <a:gd name="connsiteY42" fmla="*/ 116682 h 669132"/>
                <a:gd name="connsiteX43" fmla="*/ 433388 w 1000125"/>
                <a:gd name="connsiteY43" fmla="*/ 88107 h 669132"/>
                <a:gd name="connsiteX44" fmla="*/ 404813 w 1000125"/>
                <a:gd name="connsiteY44" fmla="*/ 78582 h 669132"/>
                <a:gd name="connsiteX45" fmla="*/ 369094 w 1000125"/>
                <a:gd name="connsiteY45" fmla="*/ 61913 h 669132"/>
                <a:gd name="connsiteX46" fmla="*/ 342900 w 1000125"/>
                <a:gd name="connsiteY46" fmla="*/ 50007 h 669132"/>
                <a:gd name="connsiteX47" fmla="*/ 326232 w 1000125"/>
                <a:gd name="connsiteY47" fmla="*/ 7144 h 669132"/>
                <a:gd name="connsiteX48" fmla="*/ 311944 w 1000125"/>
                <a:gd name="connsiteY48" fmla="*/ 47625 h 669132"/>
                <a:gd name="connsiteX49" fmla="*/ 285750 w 1000125"/>
                <a:gd name="connsiteY49" fmla="*/ 64294 h 669132"/>
                <a:gd name="connsiteX50" fmla="*/ 230982 w 1000125"/>
                <a:gd name="connsiteY50" fmla="*/ 59532 h 669132"/>
                <a:gd name="connsiteX51" fmla="*/ 211932 w 1000125"/>
                <a:gd name="connsiteY51" fmla="*/ 102394 h 669132"/>
                <a:gd name="connsiteX52" fmla="*/ 185738 w 1000125"/>
                <a:gd name="connsiteY52" fmla="*/ 119063 h 669132"/>
                <a:gd name="connsiteX53" fmla="*/ 111919 w 1000125"/>
                <a:gd name="connsiteY53" fmla="*/ 126207 h 669132"/>
                <a:gd name="connsiteX54" fmla="*/ 78582 w 1000125"/>
                <a:gd name="connsiteY54" fmla="*/ 126207 h 669132"/>
                <a:gd name="connsiteX55" fmla="*/ 76200 w 1000125"/>
                <a:gd name="connsiteY55" fmla="*/ 164307 h 669132"/>
                <a:gd name="connsiteX56" fmla="*/ 38100 w 1000125"/>
                <a:gd name="connsiteY56" fmla="*/ 171450 h 669132"/>
                <a:gd name="connsiteX57" fmla="*/ 30957 w 1000125"/>
                <a:gd name="connsiteY57" fmla="*/ 140494 h 669132"/>
                <a:gd name="connsiteX58" fmla="*/ 0 w 1000125"/>
                <a:gd name="connsiteY58" fmla="*/ 147638 h 669132"/>
                <a:gd name="connsiteX59" fmla="*/ 0 w 1000125"/>
                <a:gd name="connsiteY59" fmla="*/ 183357 h 669132"/>
                <a:gd name="connsiteX60" fmla="*/ 45244 w 1000125"/>
                <a:gd name="connsiteY60" fmla="*/ 259557 h 669132"/>
                <a:gd name="connsiteX61" fmla="*/ 242888 w 1000125"/>
                <a:gd name="connsiteY61" fmla="*/ 631032 h 669132"/>
                <a:gd name="connsiteX62" fmla="*/ 271463 w 1000125"/>
                <a:gd name="connsiteY62" fmla="*/ 595313 h 669132"/>
                <a:gd name="connsiteX63" fmla="*/ 273844 w 1000125"/>
                <a:gd name="connsiteY63" fmla="*/ 566738 h 669132"/>
                <a:gd name="connsiteX64" fmla="*/ 309563 w 1000125"/>
                <a:gd name="connsiteY64" fmla="*/ 540544 h 669132"/>
                <a:gd name="connsiteX65" fmla="*/ 361950 w 1000125"/>
                <a:gd name="connsiteY65" fmla="*/ 571500 h 669132"/>
                <a:gd name="connsiteX66" fmla="*/ 361950 w 1000125"/>
                <a:gd name="connsiteY66" fmla="*/ 607219 h 669132"/>
                <a:gd name="connsiteX67" fmla="*/ 392907 w 1000125"/>
                <a:gd name="connsiteY67" fmla="*/ 607219 h 669132"/>
                <a:gd name="connsiteX68" fmla="*/ 392907 w 1000125"/>
                <a:gd name="connsiteY68" fmla="*/ 635794 h 669132"/>
                <a:gd name="connsiteX69" fmla="*/ 450057 w 1000125"/>
                <a:gd name="connsiteY69" fmla="*/ 633413 h 669132"/>
                <a:gd name="connsiteX70" fmla="*/ 466725 w 1000125"/>
                <a:gd name="connsiteY70" fmla="*/ 635794 h 669132"/>
                <a:gd name="connsiteX71" fmla="*/ 495300 w 1000125"/>
                <a:gd name="connsiteY71" fmla="*/ 640557 h 669132"/>
                <a:gd name="connsiteX72" fmla="*/ 538163 w 1000125"/>
                <a:gd name="connsiteY72" fmla="*/ 619125 h 669132"/>
                <a:gd name="connsiteX73" fmla="*/ 573882 w 1000125"/>
                <a:gd name="connsiteY73" fmla="*/ 600075 h 669132"/>
                <a:gd name="connsiteX74" fmla="*/ 609600 w 1000125"/>
                <a:gd name="connsiteY74" fmla="*/ 607219 h 669132"/>
                <a:gd name="connsiteX75" fmla="*/ 659607 w 1000125"/>
                <a:gd name="connsiteY75" fmla="*/ 640557 h 669132"/>
                <a:gd name="connsiteX76" fmla="*/ 681038 w 1000125"/>
                <a:gd name="connsiteY76" fmla="*/ 669132 h 669132"/>
                <a:gd name="connsiteX77" fmla="*/ 731044 w 1000125"/>
                <a:gd name="connsiteY77" fmla="*/ 659607 h 669132"/>
                <a:gd name="connsiteX78" fmla="*/ 726282 w 1000125"/>
                <a:gd name="connsiteY78" fmla="*/ 626269 h 669132"/>
                <a:gd name="connsiteX79" fmla="*/ 661988 w 1000125"/>
                <a:gd name="connsiteY79" fmla="*/ 583407 h 669132"/>
                <a:gd name="connsiteX0" fmla="*/ 661988 w 1000125"/>
                <a:gd name="connsiteY0" fmla="*/ 583407 h 669132"/>
                <a:gd name="connsiteX1" fmla="*/ 704850 w 1000125"/>
                <a:gd name="connsiteY1" fmla="*/ 552450 h 669132"/>
                <a:gd name="connsiteX2" fmla="*/ 745332 w 1000125"/>
                <a:gd name="connsiteY2" fmla="*/ 538163 h 669132"/>
                <a:gd name="connsiteX3" fmla="*/ 790575 w 1000125"/>
                <a:gd name="connsiteY3" fmla="*/ 511969 h 669132"/>
                <a:gd name="connsiteX4" fmla="*/ 790575 w 1000125"/>
                <a:gd name="connsiteY4" fmla="*/ 511969 h 669132"/>
                <a:gd name="connsiteX5" fmla="*/ 821532 w 1000125"/>
                <a:gd name="connsiteY5" fmla="*/ 495300 h 669132"/>
                <a:gd name="connsiteX6" fmla="*/ 838200 w 1000125"/>
                <a:gd name="connsiteY6" fmla="*/ 478632 h 669132"/>
                <a:gd name="connsiteX7" fmla="*/ 852488 w 1000125"/>
                <a:gd name="connsiteY7" fmla="*/ 473869 h 669132"/>
                <a:gd name="connsiteX8" fmla="*/ 864394 w 1000125"/>
                <a:gd name="connsiteY8" fmla="*/ 423863 h 669132"/>
                <a:gd name="connsiteX9" fmla="*/ 881063 w 1000125"/>
                <a:gd name="connsiteY9" fmla="*/ 416719 h 669132"/>
                <a:gd name="connsiteX10" fmla="*/ 919163 w 1000125"/>
                <a:gd name="connsiteY10" fmla="*/ 433388 h 669132"/>
                <a:gd name="connsiteX11" fmla="*/ 947738 w 1000125"/>
                <a:gd name="connsiteY11" fmla="*/ 416719 h 669132"/>
                <a:gd name="connsiteX12" fmla="*/ 969169 w 1000125"/>
                <a:gd name="connsiteY12" fmla="*/ 407194 h 669132"/>
                <a:gd name="connsiteX13" fmla="*/ 954882 w 1000125"/>
                <a:gd name="connsiteY13" fmla="*/ 373857 h 669132"/>
                <a:gd name="connsiteX14" fmla="*/ 954882 w 1000125"/>
                <a:gd name="connsiteY14" fmla="*/ 350044 h 669132"/>
                <a:gd name="connsiteX15" fmla="*/ 971550 w 1000125"/>
                <a:gd name="connsiteY15" fmla="*/ 328613 h 669132"/>
                <a:gd name="connsiteX16" fmla="*/ 990600 w 1000125"/>
                <a:gd name="connsiteY16" fmla="*/ 316707 h 669132"/>
                <a:gd name="connsiteX17" fmla="*/ 983457 w 1000125"/>
                <a:gd name="connsiteY17" fmla="*/ 290513 h 669132"/>
                <a:gd name="connsiteX18" fmla="*/ 1000125 w 1000125"/>
                <a:gd name="connsiteY18" fmla="*/ 252413 h 669132"/>
                <a:gd name="connsiteX19" fmla="*/ 952500 w 1000125"/>
                <a:gd name="connsiteY19" fmla="*/ 211932 h 669132"/>
                <a:gd name="connsiteX20" fmla="*/ 976313 w 1000125"/>
                <a:gd name="connsiteY20" fmla="*/ 176213 h 669132"/>
                <a:gd name="connsiteX21" fmla="*/ 942975 w 1000125"/>
                <a:gd name="connsiteY21" fmla="*/ 169069 h 669132"/>
                <a:gd name="connsiteX22" fmla="*/ 926307 w 1000125"/>
                <a:gd name="connsiteY22" fmla="*/ 147638 h 669132"/>
                <a:gd name="connsiteX23" fmla="*/ 923925 w 1000125"/>
                <a:gd name="connsiteY23" fmla="*/ 107157 h 669132"/>
                <a:gd name="connsiteX24" fmla="*/ 892969 w 1000125"/>
                <a:gd name="connsiteY24" fmla="*/ 73819 h 669132"/>
                <a:gd name="connsiteX25" fmla="*/ 873919 w 1000125"/>
                <a:gd name="connsiteY25" fmla="*/ 61913 h 669132"/>
                <a:gd name="connsiteX26" fmla="*/ 842963 w 1000125"/>
                <a:gd name="connsiteY26" fmla="*/ 28575 h 669132"/>
                <a:gd name="connsiteX27" fmla="*/ 821532 w 1000125"/>
                <a:gd name="connsiteY27" fmla="*/ 38100 h 669132"/>
                <a:gd name="connsiteX28" fmla="*/ 783432 w 1000125"/>
                <a:gd name="connsiteY28" fmla="*/ 0 h 669132"/>
                <a:gd name="connsiteX29" fmla="*/ 750094 w 1000125"/>
                <a:gd name="connsiteY29" fmla="*/ 14288 h 669132"/>
                <a:gd name="connsiteX30" fmla="*/ 726282 w 1000125"/>
                <a:gd name="connsiteY30" fmla="*/ 35719 h 669132"/>
                <a:gd name="connsiteX31" fmla="*/ 707232 w 1000125"/>
                <a:gd name="connsiteY31" fmla="*/ 52388 h 669132"/>
                <a:gd name="connsiteX32" fmla="*/ 685800 w 1000125"/>
                <a:gd name="connsiteY32" fmla="*/ 38100 h 669132"/>
                <a:gd name="connsiteX33" fmla="*/ 659607 w 1000125"/>
                <a:gd name="connsiteY33" fmla="*/ 54769 h 669132"/>
                <a:gd name="connsiteX34" fmla="*/ 635794 w 1000125"/>
                <a:gd name="connsiteY34" fmla="*/ 45244 h 669132"/>
                <a:gd name="connsiteX35" fmla="*/ 600075 w 1000125"/>
                <a:gd name="connsiteY35" fmla="*/ 83344 h 669132"/>
                <a:gd name="connsiteX36" fmla="*/ 578644 w 1000125"/>
                <a:gd name="connsiteY36" fmla="*/ 64294 h 669132"/>
                <a:gd name="connsiteX37" fmla="*/ 545307 w 1000125"/>
                <a:gd name="connsiteY37" fmla="*/ 102394 h 669132"/>
                <a:gd name="connsiteX38" fmla="*/ 516732 w 1000125"/>
                <a:gd name="connsiteY38" fmla="*/ 142875 h 669132"/>
                <a:gd name="connsiteX39" fmla="*/ 500063 w 1000125"/>
                <a:gd name="connsiteY39" fmla="*/ 161925 h 669132"/>
                <a:gd name="connsiteX40" fmla="*/ 464344 w 1000125"/>
                <a:gd name="connsiteY40" fmla="*/ 142875 h 669132"/>
                <a:gd name="connsiteX41" fmla="*/ 438150 w 1000125"/>
                <a:gd name="connsiteY41" fmla="*/ 133350 h 669132"/>
                <a:gd name="connsiteX42" fmla="*/ 419100 w 1000125"/>
                <a:gd name="connsiteY42" fmla="*/ 116682 h 669132"/>
                <a:gd name="connsiteX43" fmla="*/ 433388 w 1000125"/>
                <a:gd name="connsiteY43" fmla="*/ 88107 h 669132"/>
                <a:gd name="connsiteX44" fmla="*/ 404813 w 1000125"/>
                <a:gd name="connsiteY44" fmla="*/ 78582 h 669132"/>
                <a:gd name="connsiteX45" fmla="*/ 369094 w 1000125"/>
                <a:gd name="connsiteY45" fmla="*/ 61913 h 669132"/>
                <a:gd name="connsiteX46" fmla="*/ 342900 w 1000125"/>
                <a:gd name="connsiteY46" fmla="*/ 50007 h 669132"/>
                <a:gd name="connsiteX47" fmla="*/ 326232 w 1000125"/>
                <a:gd name="connsiteY47" fmla="*/ 7144 h 669132"/>
                <a:gd name="connsiteX48" fmla="*/ 311944 w 1000125"/>
                <a:gd name="connsiteY48" fmla="*/ 47625 h 669132"/>
                <a:gd name="connsiteX49" fmla="*/ 285750 w 1000125"/>
                <a:gd name="connsiteY49" fmla="*/ 64294 h 669132"/>
                <a:gd name="connsiteX50" fmla="*/ 230982 w 1000125"/>
                <a:gd name="connsiteY50" fmla="*/ 59532 h 669132"/>
                <a:gd name="connsiteX51" fmla="*/ 211932 w 1000125"/>
                <a:gd name="connsiteY51" fmla="*/ 102394 h 669132"/>
                <a:gd name="connsiteX52" fmla="*/ 185738 w 1000125"/>
                <a:gd name="connsiteY52" fmla="*/ 119063 h 669132"/>
                <a:gd name="connsiteX53" fmla="*/ 142875 w 1000125"/>
                <a:gd name="connsiteY53" fmla="*/ 133350 h 669132"/>
                <a:gd name="connsiteX54" fmla="*/ 111919 w 1000125"/>
                <a:gd name="connsiteY54" fmla="*/ 126207 h 669132"/>
                <a:gd name="connsiteX55" fmla="*/ 78582 w 1000125"/>
                <a:gd name="connsiteY55" fmla="*/ 126207 h 669132"/>
                <a:gd name="connsiteX56" fmla="*/ 76200 w 1000125"/>
                <a:gd name="connsiteY56" fmla="*/ 164307 h 669132"/>
                <a:gd name="connsiteX57" fmla="*/ 38100 w 1000125"/>
                <a:gd name="connsiteY57" fmla="*/ 171450 h 669132"/>
                <a:gd name="connsiteX58" fmla="*/ 30957 w 1000125"/>
                <a:gd name="connsiteY58" fmla="*/ 140494 h 669132"/>
                <a:gd name="connsiteX59" fmla="*/ 0 w 1000125"/>
                <a:gd name="connsiteY59" fmla="*/ 147638 h 669132"/>
                <a:gd name="connsiteX60" fmla="*/ 0 w 1000125"/>
                <a:gd name="connsiteY60" fmla="*/ 183357 h 669132"/>
                <a:gd name="connsiteX61" fmla="*/ 45244 w 1000125"/>
                <a:gd name="connsiteY61" fmla="*/ 259557 h 669132"/>
                <a:gd name="connsiteX62" fmla="*/ 242888 w 1000125"/>
                <a:gd name="connsiteY62" fmla="*/ 631032 h 669132"/>
                <a:gd name="connsiteX63" fmla="*/ 271463 w 1000125"/>
                <a:gd name="connsiteY63" fmla="*/ 595313 h 669132"/>
                <a:gd name="connsiteX64" fmla="*/ 273844 w 1000125"/>
                <a:gd name="connsiteY64" fmla="*/ 566738 h 669132"/>
                <a:gd name="connsiteX65" fmla="*/ 309563 w 1000125"/>
                <a:gd name="connsiteY65" fmla="*/ 540544 h 669132"/>
                <a:gd name="connsiteX66" fmla="*/ 361950 w 1000125"/>
                <a:gd name="connsiteY66" fmla="*/ 571500 h 669132"/>
                <a:gd name="connsiteX67" fmla="*/ 361950 w 1000125"/>
                <a:gd name="connsiteY67" fmla="*/ 607219 h 669132"/>
                <a:gd name="connsiteX68" fmla="*/ 392907 w 1000125"/>
                <a:gd name="connsiteY68" fmla="*/ 607219 h 669132"/>
                <a:gd name="connsiteX69" fmla="*/ 392907 w 1000125"/>
                <a:gd name="connsiteY69" fmla="*/ 635794 h 669132"/>
                <a:gd name="connsiteX70" fmla="*/ 450057 w 1000125"/>
                <a:gd name="connsiteY70" fmla="*/ 633413 h 669132"/>
                <a:gd name="connsiteX71" fmla="*/ 466725 w 1000125"/>
                <a:gd name="connsiteY71" fmla="*/ 635794 h 669132"/>
                <a:gd name="connsiteX72" fmla="*/ 495300 w 1000125"/>
                <a:gd name="connsiteY72" fmla="*/ 640557 h 669132"/>
                <a:gd name="connsiteX73" fmla="*/ 538163 w 1000125"/>
                <a:gd name="connsiteY73" fmla="*/ 619125 h 669132"/>
                <a:gd name="connsiteX74" fmla="*/ 573882 w 1000125"/>
                <a:gd name="connsiteY74" fmla="*/ 600075 h 669132"/>
                <a:gd name="connsiteX75" fmla="*/ 609600 w 1000125"/>
                <a:gd name="connsiteY75" fmla="*/ 607219 h 669132"/>
                <a:gd name="connsiteX76" fmla="*/ 659607 w 1000125"/>
                <a:gd name="connsiteY76" fmla="*/ 640557 h 669132"/>
                <a:gd name="connsiteX77" fmla="*/ 681038 w 1000125"/>
                <a:gd name="connsiteY77" fmla="*/ 669132 h 669132"/>
                <a:gd name="connsiteX78" fmla="*/ 731044 w 1000125"/>
                <a:gd name="connsiteY78" fmla="*/ 659607 h 669132"/>
                <a:gd name="connsiteX79" fmla="*/ 726282 w 1000125"/>
                <a:gd name="connsiteY79" fmla="*/ 626269 h 669132"/>
                <a:gd name="connsiteX80" fmla="*/ 661988 w 1000125"/>
                <a:gd name="connsiteY80" fmla="*/ 583407 h 669132"/>
                <a:gd name="connsiteX0" fmla="*/ 661988 w 1000125"/>
                <a:gd name="connsiteY0" fmla="*/ 583407 h 669132"/>
                <a:gd name="connsiteX1" fmla="*/ 704850 w 1000125"/>
                <a:gd name="connsiteY1" fmla="*/ 552450 h 669132"/>
                <a:gd name="connsiteX2" fmla="*/ 745332 w 1000125"/>
                <a:gd name="connsiteY2" fmla="*/ 538163 h 669132"/>
                <a:gd name="connsiteX3" fmla="*/ 790575 w 1000125"/>
                <a:gd name="connsiteY3" fmla="*/ 511969 h 669132"/>
                <a:gd name="connsiteX4" fmla="*/ 790575 w 1000125"/>
                <a:gd name="connsiteY4" fmla="*/ 511969 h 669132"/>
                <a:gd name="connsiteX5" fmla="*/ 821532 w 1000125"/>
                <a:gd name="connsiteY5" fmla="*/ 495300 h 669132"/>
                <a:gd name="connsiteX6" fmla="*/ 838200 w 1000125"/>
                <a:gd name="connsiteY6" fmla="*/ 478632 h 669132"/>
                <a:gd name="connsiteX7" fmla="*/ 852488 w 1000125"/>
                <a:gd name="connsiteY7" fmla="*/ 473869 h 669132"/>
                <a:gd name="connsiteX8" fmla="*/ 864394 w 1000125"/>
                <a:gd name="connsiteY8" fmla="*/ 423863 h 669132"/>
                <a:gd name="connsiteX9" fmla="*/ 881063 w 1000125"/>
                <a:gd name="connsiteY9" fmla="*/ 416719 h 669132"/>
                <a:gd name="connsiteX10" fmla="*/ 919163 w 1000125"/>
                <a:gd name="connsiteY10" fmla="*/ 433388 h 669132"/>
                <a:gd name="connsiteX11" fmla="*/ 947738 w 1000125"/>
                <a:gd name="connsiteY11" fmla="*/ 416719 h 669132"/>
                <a:gd name="connsiteX12" fmla="*/ 969169 w 1000125"/>
                <a:gd name="connsiteY12" fmla="*/ 407194 h 669132"/>
                <a:gd name="connsiteX13" fmla="*/ 954882 w 1000125"/>
                <a:gd name="connsiteY13" fmla="*/ 373857 h 669132"/>
                <a:gd name="connsiteX14" fmla="*/ 954882 w 1000125"/>
                <a:gd name="connsiteY14" fmla="*/ 350044 h 669132"/>
                <a:gd name="connsiteX15" fmla="*/ 971550 w 1000125"/>
                <a:gd name="connsiteY15" fmla="*/ 328613 h 669132"/>
                <a:gd name="connsiteX16" fmla="*/ 990600 w 1000125"/>
                <a:gd name="connsiteY16" fmla="*/ 316707 h 669132"/>
                <a:gd name="connsiteX17" fmla="*/ 983457 w 1000125"/>
                <a:gd name="connsiteY17" fmla="*/ 290513 h 669132"/>
                <a:gd name="connsiteX18" fmla="*/ 1000125 w 1000125"/>
                <a:gd name="connsiteY18" fmla="*/ 252413 h 669132"/>
                <a:gd name="connsiteX19" fmla="*/ 952500 w 1000125"/>
                <a:gd name="connsiteY19" fmla="*/ 211932 h 669132"/>
                <a:gd name="connsiteX20" fmla="*/ 976313 w 1000125"/>
                <a:gd name="connsiteY20" fmla="*/ 176213 h 669132"/>
                <a:gd name="connsiteX21" fmla="*/ 942975 w 1000125"/>
                <a:gd name="connsiteY21" fmla="*/ 169069 h 669132"/>
                <a:gd name="connsiteX22" fmla="*/ 926307 w 1000125"/>
                <a:gd name="connsiteY22" fmla="*/ 147638 h 669132"/>
                <a:gd name="connsiteX23" fmla="*/ 923925 w 1000125"/>
                <a:gd name="connsiteY23" fmla="*/ 107157 h 669132"/>
                <a:gd name="connsiteX24" fmla="*/ 892969 w 1000125"/>
                <a:gd name="connsiteY24" fmla="*/ 73819 h 669132"/>
                <a:gd name="connsiteX25" fmla="*/ 873919 w 1000125"/>
                <a:gd name="connsiteY25" fmla="*/ 61913 h 669132"/>
                <a:gd name="connsiteX26" fmla="*/ 842963 w 1000125"/>
                <a:gd name="connsiteY26" fmla="*/ 28575 h 669132"/>
                <a:gd name="connsiteX27" fmla="*/ 821532 w 1000125"/>
                <a:gd name="connsiteY27" fmla="*/ 38100 h 669132"/>
                <a:gd name="connsiteX28" fmla="*/ 783432 w 1000125"/>
                <a:gd name="connsiteY28" fmla="*/ 0 h 669132"/>
                <a:gd name="connsiteX29" fmla="*/ 750094 w 1000125"/>
                <a:gd name="connsiteY29" fmla="*/ 14288 h 669132"/>
                <a:gd name="connsiteX30" fmla="*/ 726282 w 1000125"/>
                <a:gd name="connsiteY30" fmla="*/ 35719 h 669132"/>
                <a:gd name="connsiteX31" fmla="*/ 707232 w 1000125"/>
                <a:gd name="connsiteY31" fmla="*/ 52388 h 669132"/>
                <a:gd name="connsiteX32" fmla="*/ 685800 w 1000125"/>
                <a:gd name="connsiteY32" fmla="*/ 38100 h 669132"/>
                <a:gd name="connsiteX33" fmla="*/ 659607 w 1000125"/>
                <a:gd name="connsiteY33" fmla="*/ 54769 h 669132"/>
                <a:gd name="connsiteX34" fmla="*/ 635794 w 1000125"/>
                <a:gd name="connsiteY34" fmla="*/ 45244 h 669132"/>
                <a:gd name="connsiteX35" fmla="*/ 600075 w 1000125"/>
                <a:gd name="connsiteY35" fmla="*/ 83344 h 669132"/>
                <a:gd name="connsiteX36" fmla="*/ 578644 w 1000125"/>
                <a:gd name="connsiteY36" fmla="*/ 64294 h 669132"/>
                <a:gd name="connsiteX37" fmla="*/ 545307 w 1000125"/>
                <a:gd name="connsiteY37" fmla="*/ 102394 h 669132"/>
                <a:gd name="connsiteX38" fmla="*/ 516732 w 1000125"/>
                <a:gd name="connsiteY38" fmla="*/ 142875 h 669132"/>
                <a:gd name="connsiteX39" fmla="*/ 500063 w 1000125"/>
                <a:gd name="connsiteY39" fmla="*/ 161925 h 669132"/>
                <a:gd name="connsiteX40" fmla="*/ 464344 w 1000125"/>
                <a:gd name="connsiteY40" fmla="*/ 142875 h 669132"/>
                <a:gd name="connsiteX41" fmla="*/ 438150 w 1000125"/>
                <a:gd name="connsiteY41" fmla="*/ 133350 h 669132"/>
                <a:gd name="connsiteX42" fmla="*/ 419100 w 1000125"/>
                <a:gd name="connsiteY42" fmla="*/ 116682 h 669132"/>
                <a:gd name="connsiteX43" fmla="*/ 433388 w 1000125"/>
                <a:gd name="connsiteY43" fmla="*/ 88107 h 669132"/>
                <a:gd name="connsiteX44" fmla="*/ 404813 w 1000125"/>
                <a:gd name="connsiteY44" fmla="*/ 78582 h 669132"/>
                <a:gd name="connsiteX45" fmla="*/ 369094 w 1000125"/>
                <a:gd name="connsiteY45" fmla="*/ 61913 h 669132"/>
                <a:gd name="connsiteX46" fmla="*/ 342900 w 1000125"/>
                <a:gd name="connsiteY46" fmla="*/ 50007 h 669132"/>
                <a:gd name="connsiteX47" fmla="*/ 326232 w 1000125"/>
                <a:gd name="connsiteY47" fmla="*/ 7144 h 669132"/>
                <a:gd name="connsiteX48" fmla="*/ 311944 w 1000125"/>
                <a:gd name="connsiteY48" fmla="*/ 47625 h 669132"/>
                <a:gd name="connsiteX49" fmla="*/ 285750 w 1000125"/>
                <a:gd name="connsiteY49" fmla="*/ 64294 h 669132"/>
                <a:gd name="connsiteX50" fmla="*/ 230982 w 1000125"/>
                <a:gd name="connsiteY50" fmla="*/ 59532 h 669132"/>
                <a:gd name="connsiteX51" fmla="*/ 211932 w 1000125"/>
                <a:gd name="connsiteY51" fmla="*/ 102394 h 669132"/>
                <a:gd name="connsiteX52" fmla="*/ 185738 w 1000125"/>
                <a:gd name="connsiteY52" fmla="*/ 119063 h 669132"/>
                <a:gd name="connsiteX53" fmla="*/ 142875 w 1000125"/>
                <a:gd name="connsiteY53" fmla="*/ 133350 h 669132"/>
                <a:gd name="connsiteX54" fmla="*/ 111919 w 1000125"/>
                <a:gd name="connsiteY54" fmla="*/ 126207 h 669132"/>
                <a:gd name="connsiteX55" fmla="*/ 88107 w 1000125"/>
                <a:gd name="connsiteY55" fmla="*/ 126207 h 669132"/>
                <a:gd name="connsiteX56" fmla="*/ 76200 w 1000125"/>
                <a:gd name="connsiteY56" fmla="*/ 164307 h 669132"/>
                <a:gd name="connsiteX57" fmla="*/ 38100 w 1000125"/>
                <a:gd name="connsiteY57" fmla="*/ 171450 h 669132"/>
                <a:gd name="connsiteX58" fmla="*/ 30957 w 1000125"/>
                <a:gd name="connsiteY58" fmla="*/ 140494 h 669132"/>
                <a:gd name="connsiteX59" fmla="*/ 0 w 1000125"/>
                <a:gd name="connsiteY59" fmla="*/ 147638 h 669132"/>
                <a:gd name="connsiteX60" fmla="*/ 0 w 1000125"/>
                <a:gd name="connsiteY60" fmla="*/ 183357 h 669132"/>
                <a:gd name="connsiteX61" fmla="*/ 45244 w 1000125"/>
                <a:gd name="connsiteY61" fmla="*/ 259557 h 669132"/>
                <a:gd name="connsiteX62" fmla="*/ 242888 w 1000125"/>
                <a:gd name="connsiteY62" fmla="*/ 631032 h 669132"/>
                <a:gd name="connsiteX63" fmla="*/ 271463 w 1000125"/>
                <a:gd name="connsiteY63" fmla="*/ 595313 h 669132"/>
                <a:gd name="connsiteX64" fmla="*/ 273844 w 1000125"/>
                <a:gd name="connsiteY64" fmla="*/ 566738 h 669132"/>
                <a:gd name="connsiteX65" fmla="*/ 309563 w 1000125"/>
                <a:gd name="connsiteY65" fmla="*/ 540544 h 669132"/>
                <a:gd name="connsiteX66" fmla="*/ 361950 w 1000125"/>
                <a:gd name="connsiteY66" fmla="*/ 571500 h 669132"/>
                <a:gd name="connsiteX67" fmla="*/ 361950 w 1000125"/>
                <a:gd name="connsiteY67" fmla="*/ 607219 h 669132"/>
                <a:gd name="connsiteX68" fmla="*/ 392907 w 1000125"/>
                <a:gd name="connsiteY68" fmla="*/ 607219 h 669132"/>
                <a:gd name="connsiteX69" fmla="*/ 392907 w 1000125"/>
                <a:gd name="connsiteY69" fmla="*/ 635794 h 669132"/>
                <a:gd name="connsiteX70" fmla="*/ 450057 w 1000125"/>
                <a:gd name="connsiteY70" fmla="*/ 633413 h 669132"/>
                <a:gd name="connsiteX71" fmla="*/ 466725 w 1000125"/>
                <a:gd name="connsiteY71" fmla="*/ 635794 h 669132"/>
                <a:gd name="connsiteX72" fmla="*/ 495300 w 1000125"/>
                <a:gd name="connsiteY72" fmla="*/ 640557 h 669132"/>
                <a:gd name="connsiteX73" fmla="*/ 538163 w 1000125"/>
                <a:gd name="connsiteY73" fmla="*/ 619125 h 669132"/>
                <a:gd name="connsiteX74" fmla="*/ 573882 w 1000125"/>
                <a:gd name="connsiteY74" fmla="*/ 600075 h 669132"/>
                <a:gd name="connsiteX75" fmla="*/ 609600 w 1000125"/>
                <a:gd name="connsiteY75" fmla="*/ 607219 h 669132"/>
                <a:gd name="connsiteX76" fmla="*/ 659607 w 1000125"/>
                <a:gd name="connsiteY76" fmla="*/ 640557 h 669132"/>
                <a:gd name="connsiteX77" fmla="*/ 681038 w 1000125"/>
                <a:gd name="connsiteY77" fmla="*/ 669132 h 669132"/>
                <a:gd name="connsiteX78" fmla="*/ 731044 w 1000125"/>
                <a:gd name="connsiteY78" fmla="*/ 659607 h 669132"/>
                <a:gd name="connsiteX79" fmla="*/ 726282 w 1000125"/>
                <a:gd name="connsiteY79" fmla="*/ 626269 h 669132"/>
                <a:gd name="connsiteX80" fmla="*/ 661988 w 1000125"/>
                <a:gd name="connsiteY80" fmla="*/ 583407 h 669132"/>
                <a:gd name="connsiteX0" fmla="*/ 661988 w 1000125"/>
                <a:gd name="connsiteY0" fmla="*/ 583407 h 669132"/>
                <a:gd name="connsiteX1" fmla="*/ 704850 w 1000125"/>
                <a:gd name="connsiteY1" fmla="*/ 552450 h 669132"/>
                <a:gd name="connsiteX2" fmla="*/ 745332 w 1000125"/>
                <a:gd name="connsiteY2" fmla="*/ 538163 h 669132"/>
                <a:gd name="connsiteX3" fmla="*/ 790575 w 1000125"/>
                <a:gd name="connsiteY3" fmla="*/ 511969 h 669132"/>
                <a:gd name="connsiteX4" fmla="*/ 790575 w 1000125"/>
                <a:gd name="connsiteY4" fmla="*/ 511969 h 669132"/>
                <a:gd name="connsiteX5" fmla="*/ 821532 w 1000125"/>
                <a:gd name="connsiteY5" fmla="*/ 495300 h 669132"/>
                <a:gd name="connsiteX6" fmla="*/ 838200 w 1000125"/>
                <a:gd name="connsiteY6" fmla="*/ 478632 h 669132"/>
                <a:gd name="connsiteX7" fmla="*/ 852488 w 1000125"/>
                <a:gd name="connsiteY7" fmla="*/ 473869 h 669132"/>
                <a:gd name="connsiteX8" fmla="*/ 864394 w 1000125"/>
                <a:gd name="connsiteY8" fmla="*/ 423863 h 669132"/>
                <a:gd name="connsiteX9" fmla="*/ 881063 w 1000125"/>
                <a:gd name="connsiteY9" fmla="*/ 416719 h 669132"/>
                <a:gd name="connsiteX10" fmla="*/ 919163 w 1000125"/>
                <a:gd name="connsiteY10" fmla="*/ 433388 h 669132"/>
                <a:gd name="connsiteX11" fmla="*/ 947738 w 1000125"/>
                <a:gd name="connsiteY11" fmla="*/ 416719 h 669132"/>
                <a:gd name="connsiteX12" fmla="*/ 969169 w 1000125"/>
                <a:gd name="connsiteY12" fmla="*/ 407194 h 669132"/>
                <a:gd name="connsiteX13" fmla="*/ 954882 w 1000125"/>
                <a:gd name="connsiteY13" fmla="*/ 373857 h 669132"/>
                <a:gd name="connsiteX14" fmla="*/ 954882 w 1000125"/>
                <a:gd name="connsiteY14" fmla="*/ 350044 h 669132"/>
                <a:gd name="connsiteX15" fmla="*/ 971550 w 1000125"/>
                <a:gd name="connsiteY15" fmla="*/ 328613 h 669132"/>
                <a:gd name="connsiteX16" fmla="*/ 990600 w 1000125"/>
                <a:gd name="connsiteY16" fmla="*/ 316707 h 669132"/>
                <a:gd name="connsiteX17" fmla="*/ 983457 w 1000125"/>
                <a:gd name="connsiteY17" fmla="*/ 290513 h 669132"/>
                <a:gd name="connsiteX18" fmla="*/ 1000125 w 1000125"/>
                <a:gd name="connsiteY18" fmla="*/ 252413 h 669132"/>
                <a:gd name="connsiteX19" fmla="*/ 952500 w 1000125"/>
                <a:gd name="connsiteY19" fmla="*/ 211932 h 669132"/>
                <a:gd name="connsiteX20" fmla="*/ 976313 w 1000125"/>
                <a:gd name="connsiteY20" fmla="*/ 176213 h 669132"/>
                <a:gd name="connsiteX21" fmla="*/ 942975 w 1000125"/>
                <a:gd name="connsiteY21" fmla="*/ 169069 h 669132"/>
                <a:gd name="connsiteX22" fmla="*/ 926307 w 1000125"/>
                <a:gd name="connsiteY22" fmla="*/ 147638 h 669132"/>
                <a:gd name="connsiteX23" fmla="*/ 923925 w 1000125"/>
                <a:gd name="connsiteY23" fmla="*/ 107157 h 669132"/>
                <a:gd name="connsiteX24" fmla="*/ 892969 w 1000125"/>
                <a:gd name="connsiteY24" fmla="*/ 73819 h 669132"/>
                <a:gd name="connsiteX25" fmla="*/ 873919 w 1000125"/>
                <a:gd name="connsiteY25" fmla="*/ 61913 h 669132"/>
                <a:gd name="connsiteX26" fmla="*/ 842963 w 1000125"/>
                <a:gd name="connsiteY26" fmla="*/ 28575 h 669132"/>
                <a:gd name="connsiteX27" fmla="*/ 821532 w 1000125"/>
                <a:gd name="connsiteY27" fmla="*/ 38100 h 669132"/>
                <a:gd name="connsiteX28" fmla="*/ 783432 w 1000125"/>
                <a:gd name="connsiteY28" fmla="*/ 0 h 669132"/>
                <a:gd name="connsiteX29" fmla="*/ 750094 w 1000125"/>
                <a:gd name="connsiteY29" fmla="*/ 14288 h 669132"/>
                <a:gd name="connsiteX30" fmla="*/ 726282 w 1000125"/>
                <a:gd name="connsiteY30" fmla="*/ 35719 h 669132"/>
                <a:gd name="connsiteX31" fmla="*/ 707232 w 1000125"/>
                <a:gd name="connsiteY31" fmla="*/ 52388 h 669132"/>
                <a:gd name="connsiteX32" fmla="*/ 685800 w 1000125"/>
                <a:gd name="connsiteY32" fmla="*/ 52387 h 669132"/>
                <a:gd name="connsiteX33" fmla="*/ 659607 w 1000125"/>
                <a:gd name="connsiteY33" fmla="*/ 54769 h 669132"/>
                <a:gd name="connsiteX34" fmla="*/ 635794 w 1000125"/>
                <a:gd name="connsiteY34" fmla="*/ 45244 h 669132"/>
                <a:gd name="connsiteX35" fmla="*/ 600075 w 1000125"/>
                <a:gd name="connsiteY35" fmla="*/ 83344 h 669132"/>
                <a:gd name="connsiteX36" fmla="*/ 578644 w 1000125"/>
                <a:gd name="connsiteY36" fmla="*/ 64294 h 669132"/>
                <a:gd name="connsiteX37" fmla="*/ 545307 w 1000125"/>
                <a:gd name="connsiteY37" fmla="*/ 102394 h 669132"/>
                <a:gd name="connsiteX38" fmla="*/ 516732 w 1000125"/>
                <a:gd name="connsiteY38" fmla="*/ 142875 h 669132"/>
                <a:gd name="connsiteX39" fmla="*/ 500063 w 1000125"/>
                <a:gd name="connsiteY39" fmla="*/ 161925 h 669132"/>
                <a:gd name="connsiteX40" fmla="*/ 464344 w 1000125"/>
                <a:gd name="connsiteY40" fmla="*/ 142875 h 669132"/>
                <a:gd name="connsiteX41" fmla="*/ 438150 w 1000125"/>
                <a:gd name="connsiteY41" fmla="*/ 133350 h 669132"/>
                <a:gd name="connsiteX42" fmla="*/ 419100 w 1000125"/>
                <a:gd name="connsiteY42" fmla="*/ 116682 h 669132"/>
                <a:gd name="connsiteX43" fmla="*/ 433388 w 1000125"/>
                <a:gd name="connsiteY43" fmla="*/ 88107 h 669132"/>
                <a:gd name="connsiteX44" fmla="*/ 404813 w 1000125"/>
                <a:gd name="connsiteY44" fmla="*/ 78582 h 669132"/>
                <a:gd name="connsiteX45" fmla="*/ 369094 w 1000125"/>
                <a:gd name="connsiteY45" fmla="*/ 61913 h 669132"/>
                <a:gd name="connsiteX46" fmla="*/ 342900 w 1000125"/>
                <a:gd name="connsiteY46" fmla="*/ 50007 h 669132"/>
                <a:gd name="connsiteX47" fmla="*/ 326232 w 1000125"/>
                <a:gd name="connsiteY47" fmla="*/ 7144 h 669132"/>
                <a:gd name="connsiteX48" fmla="*/ 311944 w 1000125"/>
                <a:gd name="connsiteY48" fmla="*/ 47625 h 669132"/>
                <a:gd name="connsiteX49" fmla="*/ 285750 w 1000125"/>
                <a:gd name="connsiteY49" fmla="*/ 64294 h 669132"/>
                <a:gd name="connsiteX50" fmla="*/ 230982 w 1000125"/>
                <a:gd name="connsiteY50" fmla="*/ 59532 h 669132"/>
                <a:gd name="connsiteX51" fmla="*/ 211932 w 1000125"/>
                <a:gd name="connsiteY51" fmla="*/ 102394 h 669132"/>
                <a:gd name="connsiteX52" fmla="*/ 185738 w 1000125"/>
                <a:gd name="connsiteY52" fmla="*/ 119063 h 669132"/>
                <a:gd name="connsiteX53" fmla="*/ 142875 w 1000125"/>
                <a:gd name="connsiteY53" fmla="*/ 133350 h 669132"/>
                <a:gd name="connsiteX54" fmla="*/ 111919 w 1000125"/>
                <a:gd name="connsiteY54" fmla="*/ 126207 h 669132"/>
                <a:gd name="connsiteX55" fmla="*/ 88107 w 1000125"/>
                <a:gd name="connsiteY55" fmla="*/ 126207 h 669132"/>
                <a:gd name="connsiteX56" fmla="*/ 76200 w 1000125"/>
                <a:gd name="connsiteY56" fmla="*/ 164307 h 669132"/>
                <a:gd name="connsiteX57" fmla="*/ 38100 w 1000125"/>
                <a:gd name="connsiteY57" fmla="*/ 171450 h 669132"/>
                <a:gd name="connsiteX58" fmla="*/ 30957 w 1000125"/>
                <a:gd name="connsiteY58" fmla="*/ 140494 h 669132"/>
                <a:gd name="connsiteX59" fmla="*/ 0 w 1000125"/>
                <a:gd name="connsiteY59" fmla="*/ 147638 h 669132"/>
                <a:gd name="connsiteX60" fmla="*/ 0 w 1000125"/>
                <a:gd name="connsiteY60" fmla="*/ 183357 h 669132"/>
                <a:gd name="connsiteX61" fmla="*/ 45244 w 1000125"/>
                <a:gd name="connsiteY61" fmla="*/ 259557 h 669132"/>
                <a:gd name="connsiteX62" fmla="*/ 242888 w 1000125"/>
                <a:gd name="connsiteY62" fmla="*/ 631032 h 669132"/>
                <a:gd name="connsiteX63" fmla="*/ 271463 w 1000125"/>
                <a:gd name="connsiteY63" fmla="*/ 595313 h 669132"/>
                <a:gd name="connsiteX64" fmla="*/ 273844 w 1000125"/>
                <a:gd name="connsiteY64" fmla="*/ 566738 h 669132"/>
                <a:gd name="connsiteX65" fmla="*/ 309563 w 1000125"/>
                <a:gd name="connsiteY65" fmla="*/ 540544 h 669132"/>
                <a:gd name="connsiteX66" fmla="*/ 361950 w 1000125"/>
                <a:gd name="connsiteY66" fmla="*/ 571500 h 669132"/>
                <a:gd name="connsiteX67" fmla="*/ 361950 w 1000125"/>
                <a:gd name="connsiteY67" fmla="*/ 607219 h 669132"/>
                <a:gd name="connsiteX68" fmla="*/ 392907 w 1000125"/>
                <a:gd name="connsiteY68" fmla="*/ 607219 h 669132"/>
                <a:gd name="connsiteX69" fmla="*/ 392907 w 1000125"/>
                <a:gd name="connsiteY69" fmla="*/ 635794 h 669132"/>
                <a:gd name="connsiteX70" fmla="*/ 450057 w 1000125"/>
                <a:gd name="connsiteY70" fmla="*/ 633413 h 669132"/>
                <a:gd name="connsiteX71" fmla="*/ 466725 w 1000125"/>
                <a:gd name="connsiteY71" fmla="*/ 635794 h 669132"/>
                <a:gd name="connsiteX72" fmla="*/ 495300 w 1000125"/>
                <a:gd name="connsiteY72" fmla="*/ 640557 h 669132"/>
                <a:gd name="connsiteX73" fmla="*/ 538163 w 1000125"/>
                <a:gd name="connsiteY73" fmla="*/ 619125 h 669132"/>
                <a:gd name="connsiteX74" fmla="*/ 573882 w 1000125"/>
                <a:gd name="connsiteY74" fmla="*/ 600075 h 669132"/>
                <a:gd name="connsiteX75" fmla="*/ 609600 w 1000125"/>
                <a:gd name="connsiteY75" fmla="*/ 607219 h 669132"/>
                <a:gd name="connsiteX76" fmla="*/ 659607 w 1000125"/>
                <a:gd name="connsiteY76" fmla="*/ 640557 h 669132"/>
                <a:gd name="connsiteX77" fmla="*/ 681038 w 1000125"/>
                <a:gd name="connsiteY77" fmla="*/ 669132 h 669132"/>
                <a:gd name="connsiteX78" fmla="*/ 731044 w 1000125"/>
                <a:gd name="connsiteY78" fmla="*/ 659607 h 669132"/>
                <a:gd name="connsiteX79" fmla="*/ 726282 w 1000125"/>
                <a:gd name="connsiteY79" fmla="*/ 626269 h 669132"/>
                <a:gd name="connsiteX80" fmla="*/ 661988 w 1000125"/>
                <a:gd name="connsiteY80" fmla="*/ 583407 h 669132"/>
                <a:gd name="connsiteX0" fmla="*/ 661988 w 1000125"/>
                <a:gd name="connsiteY0" fmla="*/ 583407 h 669132"/>
                <a:gd name="connsiteX1" fmla="*/ 704850 w 1000125"/>
                <a:gd name="connsiteY1" fmla="*/ 552450 h 669132"/>
                <a:gd name="connsiteX2" fmla="*/ 745332 w 1000125"/>
                <a:gd name="connsiteY2" fmla="*/ 538163 h 669132"/>
                <a:gd name="connsiteX3" fmla="*/ 790575 w 1000125"/>
                <a:gd name="connsiteY3" fmla="*/ 511969 h 669132"/>
                <a:gd name="connsiteX4" fmla="*/ 790575 w 1000125"/>
                <a:gd name="connsiteY4" fmla="*/ 511969 h 669132"/>
                <a:gd name="connsiteX5" fmla="*/ 821532 w 1000125"/>
                <a:gd name="connsiteY5" fmla="*/ 495300 h 669132"/>
                <a:gd name="connsiteX6" fmla="*/ 838200 w 1000125"/>
                <a:gd name="connsiteY6" fmla="*/ 478632 h 669132"/>
                <a:gd name="connsiteX7" fmla="*/ 852488 w 1000125"/>
                <a:gd name="connsiteY7" fmla="*/ 473869 h 669132"/>
                <a:gd name="connsiteX8" fmla="*/ 864394 w 1000125"/>
                <a:gd name="connsiteY8" fmla="*/ 423863 h 669132"/>
                <a:gd name="connsiteX9" fmla="*/ 881063 w 1000125"/>
                <a:gd name="connsiteY9" fmla="*/ 416719 h 669132"/>
                <a:gd name="connsiteX10" fmla="*/ 919163 w 1000125"/>
                <a:gd name="connsiteY10" fmla="*/ 433388 h 669132"/>
                <a:gd name="connsiteX11" fmla="*/ 947738 w 1000125"/>
                <a:gd name="connsiteY11" fmla="*/ 416719 h 669132"/>
                <a:gd name="connsiteX12" fmla="*/ 969169 w 1000125"/>
                <a:gd name="connsiteY12" fmla="*/ 407194 h 669132"/>
                <a:gd name="connsiteX13" fmla="*/ 954882 w 1000125"/>
                <a:gd name="connsiteY13" fmla="*/ 373857 h 669132"/>
                <a:gd name="connsiteX14" fmla="*/ 954882 w 1000125"/>
                <a:gd name="connsiteY14" fmla="*/ 350044 h 669132"/>
                <a:gd name="connsiteX15" fmla="*/ 971550 w 1000125"/>
                <a:gd name="connsiteY15" fmla="*/ 328613 h 669132"/>
                <a:gd name="connsiteX16" fmla="*/ 990600 w 1000125"/>
                <a:gd name="connsiteY16" fmla="*/ 316707 h 669132"/>
                <a:gd name="connsiteX17" fmla="*/ 983457 w 1000125"/>
                <a:gd name="connsiteY17" fmla="*/ 290513 h 669132"/>
                <a:gd name="connsiteX18" fmla="*/ 1000125 w 1000125"/>
                <a:gd name="connsiteY18" fmla="*/ 252413 h 669132"/>
                <a:gd name="connsiteX19" fmla="*/ 952500 w 1000125"/>
                <a:gd name="connsiteY19" fmla="*/ 211932 h 669132"/>
                <a:gd name="connsiteX20" fmla="*/ 976313 w 1000125"/>
                <a:gd name="connsiteY20" fmla="*/ 176213 h 669132"/>
                <a:gd name="connsiteX21" fmla="*/ 942975 w 1000125"/>
                <a:gd name="connsiteY21" fmla="*/ 169069 h 669132"/>
                <a:gd name="connsiteX22" fmla="*/ 926307 w 1000125"/>
                <a:gd name="connsiteY22" fmla="*/ 147638 h 669132"/>
                <a:gd name="connsiteX23" fmla="*/ 923925 w 1000125"/>
                <a:gd name="connsiteY23" fmla="*/ 107157 h 669132"/>
                <a:gd name="connsiteX24" fmla="*/ 892969 w 1000125"/>
                <a:gd name="connsiteY24" fmla="*/ 73819 h 669132"/>
                <a:gd name="connsiteX25" fmla="*/ 873919 w 1000125"/>
                <a:gd name="connsiteY25" fmla="*/ 61913 h 669132"/>
                <a:gd name="connsiteX26" fmla="*/ 842963 w 1000125"/>
                <a:gd name="connsiteY26" fmla="*/ 28575 h 669132"/>
                <a:gd name="connsiteX27" fmla="*/ 821532 w 1000125"/>
                <a:gd name="connsiteY27" fmla="*/ 38100 h 669132"/>
                <a:gd name="connsiteX28" fmla="*/ 783432 w 1000125"/>
                <a:gd name="connsiteY28" fmla="*/ 0 h 669132"/>
                <a:gd name="connsiteX29" fmla="*/ 750094 w 1000125"/>
                <a:gd name="connsiteY29" fmla="*/ 14288 h 669132"/>
                <a:gd name="connsiteX30" fmla="*/ 726282 w 1000125"/>
                <a:gd name="connsiteY30" fmla="*/ 35719 h 669132"/>
                <a:gd name="connsiteX31" fmla="*/ 707232 w 1000125"/>
                <a:gd name="connsiteY31" fmla="*/ 52388 h 669132"/>
                <a:gd name="connsiteX32" fmla="*/ 685800 w 1000125"/>
                <a:gd name="connsiteY32" fmla="*/ 52387 h 669132"/>
                <a:gd name="connsiteX33" fmla="*/ 659607 w 1000125"/>
                <a:gd name="connsiteY33" fmla="*/ 54769 h 669132"/>
                <a:gd name="connsiteX34" fmla="*/ 635794 w 1000125"/>
                <a:gd name="connsiteY34" fmla="*/ 45244 h 669132"/>
                <a:gd name="connsiteX35" fmla="*/ 602457 w 1000125"/>
                <a:gd name="connsiteY35" fmla="*/ 76201 h 669132"/>
                <a:gd name="connsiteX36" fmla="*/ 578644 w 1000125"/>
                <a:gd name="connsiteY36" fmla="*/ 64294 h 669132"/>
                <a:gd name="connsiteX37" fmla="*/ 545307 w 1000125"/>
                <a:gd name="connsiteY37" fmla="*/ 102394 h 669132"/>
                <a:gd name="connsiteX38" fmla="*/ 516732 w 1000125"/>
                <a:gd name="connsiteY38" fmla="*/ 142875 h 669132"/>
                <a:gd name="connsiteX39" fmla="*/ 500063 w 1000125"/>
                <a:gd name="connsiteY39" fmla="*/ 161925 h 669132"/>
                <a:gd name="connsiteX40" fmla="*/ 464344 w 1000125"/>
                <a:gd name="connsiteY40" fmla="*/ 142875 h 669132"/>
                <a:gd name="connsiteX41" fmla="*/ 438150 w 1000125"/>
                <a:gd name="connsiteY41" fmla="*/ 133350 h 669132"/>
                <a:gd name="connsiteX42" fmla="*/ 419100 w 1000125"/>
                <a:gd name="connsiteY42" fmla="*/ 116682 h 669132"/>
                <a:gd name="connsiteX43" fmla="*/ 433388 w 1000125"/>
                <a:gd name="connsiteY43" fmla="*/ 88107 h 669132"/>
                <a:gd name="connsiteX44" fmla="*/ 404813 w 1000125"/>
                <a:gd name="connsiteY44" fmla="*/ 78582 h 669132"/>
                <a:gd name="connsiteX45" fmla="*/ 369094 w 1000125"/>
                <a:gd name="connsiteY45" fmla="*/ 61913 h 669132"/>
                <a:gd name="connsiteX46" fmla="*/ 342900 w 1000125"/>
                <a:gd name="connsiteY46" fmla="*/ 50007 h 669132"/>
                <a:gd name="connsiteX47" fmla="*/ 326232 w 1000125"/>
                <a:gd name="connsiteY47" fmla="*/ 7144 h 669132"/>
                <a:gd name="connsiteX48" fmla="*/ 311944 w 1000125"/>
                <a:gd name="connsiteY48" fmla="*/ 47625 h 669132"/>
                <a:gd name="connsiteX49" fmla="*/ 285750 w 1000125"/>
                <a:gd name="connsiteY49" fmla="*/ 64294 h 669132"/>
                <a:gd name="connsiteX50" fmla="*/ 230982 w 1000125"/>
                <a:gd name="connsiteY50" fmla="*/ 59532 h 669132"/>
                <a:gd name="connsiteX51" fmla="*/ 211932 w 1000125"/>
                <a:gd name="connsiteY51" fmla="*/ 102394 h 669132"/>
                <a:gd name="connsiteX52" fmla="*/ 185738 w 1000125"/>
                <a:gd name="connsiteY52" fmla="*/ 119063 h 669132"/>
                <a:gd name="connsiteX53" fmla="*/ 142875 w 1000125"/>
                <a:gd name="connsiteY53" fmla="*/ 133350 h 669132"/>
                <a:gd name="connsiteX54" fmla="*/ 111919 w 1000125"/>
                <a:gd name="connsiteY54" fmla="*/ 126207 h 669132"/>
                <a:gd name="connsiteX55" fmla="*/ 88107 w 1000125"/>
                <a:gd name="connsiteY55" fmla="*/ 126207 h 669132"/>
                <a:gd name="connsiteX56" fmla="*/ 76200 w 1000125"/>
                <a:gd name="connsiteY56" fmla="*/ 164307 h 669132"/>
                <a:gd name="connsiteX57" fmla="*/ 38100 w 1000125"/>
                <a:gd name="connsiteY57" fmla="*/ 171450 h 669132"/>
                <a:gd name="connsiteX58" fmla="*/ 30957 w 1000125"/>
                <a:gd name="connsiteY58" fmla="*/ 140494 h 669132"/>
                <a:gd name="connsiteX59" fmla="*/ 0 w 1000125"/>
                <a:gd name="connsiteY59" fmla="*/ 147638 h 669132"/>
                <a:gd name="connsiteX60" fmla="*/ 0 w 1000125"/>
                <a:gd name="connsiteY60" fmla="*/ 183357 h 669132"/>
                <a:gd name="connsiteX61" fmla="*/ 45244 w 1000125"/>
                <a:gd name="connsiteY61" fmla="*/ 259557 h 669132"/>
                <a:gd name="connsiteX62" fmla="*/ 242888 w 1000125"/>
                <a:gd name="connsiteY62" fmla="*/ 631032 h 669132"/>
                <a:gd name="connsiteX63" fmla="*/ 271463 w 1000125"/>
                <a:gd name="connsiteY63" fmla="*/ 595313 h 669132"/>
                <a:gd name="connsiteX64" fmla="*/ 273844 w 1000125"/>
                <a:gd name="connsiteY64" fmla="*/ 566738 h 669132"/>
                <a:gd name="connsiteX65" fmla="*/ 309563 w 1000125"/>
                <a:gd name="connsiteY65" fmla="*/ 540544 h 669132"/>
                <a:gd name="connsiteX66" fmla="*/ 361950 w 1000125"/>
                <a:gd name="connsiteY66" fmla="*/ 571500 h 669132"/>
                <a:gd name="connsiteX67" fmla="*/ 361950 w 1000125"/>
                <a:gd name="connsiteY67" fmla="*/ 607219 h 669132"/>
                <a:gd name="connsiteX68" fmla="*/ 392907 w 1000125"/>
                <a:gd name="connsiteY68" fmla="*/ 607219 h 669132"/>
                <a:gd name="connsiteX69" fmla="*/ 392907 w 1000125"/>
                <a:gd name="connsiteY69" fmla="*/ 635794 h 669132"/>
                <a:gd name="connsiteX70" fmla="*/ 450057 w 1000125"/>
                <a:gd name="connsiteY70" fmla="*/ 633413 h 669132"/>
                <a:gd name="connsiteX71" fmla="*/ 466725 w 1000125"/>
                <a:gd name="connsiteY71" fmla="*/ 635794 h 669132"/>
                <a:gd name="connsiteX72" fmla="*/ 495300 w 1000125"/>
                <a:gd name="connsiteY72" fmla="*/ 640557 h 669132"/>
                <a:gd name="connsiteX73" fmla="*/ 538163 w 1000125"/>
                <a:gd name="connsiteY73" fmla="*/ 619125 h 669132"/>
                <a:gd name="connsiteX74" fmla="*/ 573882 w 1000125"/>
                <a:gd name="connsiteY74" fmla="*/ 600075 h 669132"/>
                <a:gd name="connsiteX75" fmla="*/ 609600 w 1000125"/>
                <a:gd name="connsiteY75" fmla="*/ 607219 h 669132"/>
                <a:gd name="connsiteX76" fmla="*/ 659607 w 1000125"/>
                <a:gd name="connsiteY76" fmla="*/ 640557 h 669132"/>
                <a:gd name="connsiteX77" fmla="*/ 681038 w 1000125"/>
                <a:gd name="connsiteY77" fmla="*/ 669132 h 669132"/>
                <a:gd name="connsiteX78" fmla="*/ 731044 w 1000125"/>
                <a:gd name="connsiteY78" fmla="*/ 659607 h 669132"/>
                <a:gd name="connsiteX79" fmla="*/ 726282 w 1000125"/>
                <a:gd name="connsiteY79" fmla="*/ 626269 h 669132"/>
                <a:gd name="connsiteX80" fmla="*/ 661988 w 1000125"/>
                <a:gd name="connsiteY80" fmla="*/ 583407 h 669132"/>
                <a:gd name="connsiteX0" fmla="*/ 661988 w 1000125"/>
                <a:gd name="connsiteY0" fmla="*/ 583407 h 669132"/>
                <a:gd name="connsiteX1" fmla="*/ 704850 w 1000125"/>
                <a:gd name="connsiteY1" fmla="*/ 552450 h 669132"/>
                <a:gd name="connsiteX2" fmla="*/ 745332 w 1000125"/>
                <a:gd name="connsiteY2" fmla="*/ 538163 h 669132"/>
                <a:gd name="connsiteX3" fmla="*/ 790575 w 1000125"/>
                <a:gd name="connsiteY3" fmla="*/ 511969 h 669132"/>
                <a:gd name="connsiteX4" fmla="*/ 790575 w 1000125"/>
                <a:gd name="connsiteY4" fmla="*/ 511969 h 669132"/>
                <a:gd name="connsiteX5" fmla="*/ 821532 w 1000125"/>
                <a:gd name="connsiteY5" fmla="*/ 495300 h 669132"/>
                <a:gd name="connsiteX6" fmla="*/ 838200 w 1000125"/>
                <a:gd name="connsiteY6" fmla="*/ 478632 h 669132"/>
                <a:gd name="connsiteX7" fmla="*/ 852488 w 1000125"/>
                <a:gd name="connsiteY7" fmla="*/ 473869 h 669132"/>
                <a:gd name="connsiteX8" fmla="*/ 864394 w 1000125"/>
                <a:gd name="connsiteY8" fmla="*/ 423863 h 669132"/>
                <a:gd name="connsiteX9" fmla="*/ 881063 w 1000125"/>
                <a:gd name="connsiteY9" fmla="*/ 416719 h 669132"/>
                <a:gd name="connsiteX10" fmla="*/ 919163 w 1000125"/>
                <a:gd name="connsiteY10" fmla="*/ 433388 h 669132"/>
                <a:gd name="connsiteX11" fmla="*/ 947738 w 1000125"/>
                <a:gd name="connsiteY11" fmla="*/ 416719 h 669132"/>
                <a:gd name="connsiteX12" fmla="*/ 969169 w 1000125"/>
                <a:gd name="connsiteY12" fmla="*/ 407194 h 669132"/>
                <a:gd name="connsiteX13" fmla="*/ 954882 w 1000125"/>
                <a:gd name="connsiteY13" fmla="*/ 373857 h 669132"/>
                <a:gd name="connsiteX14" fmla="*/ 954882 w 1000125"/>
                <a:gd name="connsiteY14" fmla="*/ 350044 h 669132"/>
                <a:gd name="connsiteX15" fmla="*/ 971550 w 1000125"/>
                <a:gd name="connsiteY15" fmla="*/ 328613 h 669132"/>
                <a:gd name="connsiteX16" fmla="*/ 990600 w 1000125"/>
                <a:gd name="connsiteY16" fmla="*/ 316707 h 669132"/>
                <a:gd name="connsiteX17" fmla="*/ 983457 w 1000125"/>
                <a:gd name="connsiteY17" fmla="*/ 290513 h 669132"/>
                <a:gd name="connsiteX18" fmla="*/ 1000125 w 1000125"/>
                <a:gd name="connsiteY18" fmla="*/ 252413 h 669132"/>
                <a:gd name="connsiteX19" fmla="*/ 952500 w 1000125"/>
                <a:gd name="connsiteY19" fmla="*/ 211932 h 669132"/>
                <a:gd name="connsiteX20" fmla="*/ 976313 w 1000125"/>
                <a:gd name="connsiteY20" fmla="*/ 176213 h 669132"/>
                <a:gd name="connsiteX21" fmla="*/ 942975 w 1000125"/>
                <a:gd name="connsiteY21" fmla="*/ 169069 h 669132"/>
                <a:gd name="connsiteX22" fmla="*/ 926307 w 1000125"/>
                <a:gd name="connsiteY22" fmla="*/ 147638 h 669132"/>
                <a:gd name="connsiteX23" fmla="*/ 923925 w 1000125"/>
                <a:gd name="connsiteY23" fmla="*/ 107157 h 669132"/>
                <a:gd name="connsiteX24" fmla="*/ 892969 w 1000125"/>
                <a:gd name="connsiteY24" fmla="*/ 73819 h 669132"/>
                <a:gd name="connsiteX25" fmla="*/ 873919 w 1000125"/>
                <a:gd name="connsiteY25" fmla="*/ 61913 h 669132"/>
                <a:gd name="connsiteX26" fmla="*/ 842963 w 1000125"/>
                <a:gd name="connsiteY26" fmla="*/ 28575 h 669132"/>
                <a:gd name="connsiteX27" fmla="*/ 821532 w 1000125"/>
                <a:gd name="connsiteY27" fmla="*/ 38100 h 669132"/>
                <a:gd name="connsiteX28" fmla="*/ 783432 w 1000125"/>
                <a:gd name="connsiteY28" fmla="*/ 0 h 669132"/>
                <a:gd name="connsiteX29" fmla="*/ 750094 w 1000125"/>
                <a:gd name="connsiteY29" fmla="*/ 14288 h 669132"/>
                <a:gd name="connsiteX30" fmla="*/ 726282 w 1000125"/>
                <a:gd name="connsiteY30" fmla="*/ 35719 h 669132"/>
                <a:gd name="connsiteX31" fmla="*/ 707232 w 1000125"/>
                <a:gd name="connsiteY31" fmla="*/ 52388 h 669132"/>
                <a:gd name="connsiteX32" fmla="*/ 685800 w 1000125"/>
                <a:gd name="connsiteY32" fmla="*/ 52387 h 669132"/>
                <a:gd name="connsiteX33" fmla="*/ 659607 w 1000125"/>
                <a:gd name="connsiteY33" fmla="*/ 54769 h 669132"/>
                <a:gd name="connsiteX34" fmla="*/ 635794 w 1000125"/>
                <a:gd name="connsiteY34" fmla="*/ 45244 h 669132"/>
                <a:gd name="connsiteX35" fmla="*/ 602457 w 1000125"/>
                <a:gd name="connsiteY35" fmla="*/ 76201 h 669132"/>
                <a:gd name="connsiteX36" fmla="*/ 578644 w 1000125"/>
                <a:gd name="connsiteY36" fmla="*/ 64294 h 669132"/>
                <a:gd name="connsiteX37" fmla="*/ 545307 w 1000125"/>
                <a:gd name="connsiteY37" fmla="*/ 102394 h 669132"/>
                <a:gd name="connsiteX38" fmla="*/ 516732 w 1000125"/>
                <a:gd name="connsiteY38" fmla="*/ 142875 h 669132"/>
                <a:gd name="connsiteX39" fmla="*/ 500063 w 1000125"/>
                <a:gd name="connsiteY39" fmla="*/ 161925 h 669132"/>
                <a:gd name="connsiteX40" fmla="*/ 464344 w 1000125"/>
                <a:gd name="connsiteY40" fmla="*/ 142875 h 669132"/>
                <a:gd name="connsiteX41" fmla="*/ 438150 w 1000125"/>
                <a:gd name="connsiteY41" fmla="*/ 133350 h 669132"/>
                <a:gd name="connsiteX42" fmla="*/ 419100 w 1000125"/>
                <a:gd name="connsiteY42" fmla="*/ 116682 h 669132"/>
                <a:gd name="connsiteX43" fmla="*/ 433388 w 1000125"/>
                <a:gd name="connsiteY43" fmla="*/ 88107 h 669132"/>
                <a:gd name="connsiteX44" fmla="*/ 404813 w 1000125"/>
                <a:gd name="connsiteY44" fmla="*/ 78582 h 669132"/>
                <a:gd name="connsiteX45" fmla="*/ 369094 w 1000125"/>
                <a:gd name="connsiteY45" fmla="*/ 61913 h 669132"/>
                <a:gd name="connsiteX46" fmla="*/ 342900 w 1000125"/>
                <a:gd name="connsiteY46" fmla="*/ 50007 h 669132"/>
                <a:gd name="connsiteX47" fmla="*/ 340519 w 1000125"/>
                <a:gd name="connsiteY47" fmla="*/ 28575 h 669132"/>
                <a:gd name="connsiteX48" fmla="*/ 326232 w 1000125"/>
                <a:gd name="connsiteY48" fmla="*/ 7144 h 669132"/>
                <a:gd name="connsiteX49" fmla="*/ 311944 w 1000125"/>
                <a:gd name="connsiteY49" fmla="*/ 47625 h 669132"/>
                <a:gd name="connsiteX50" fmla="*/ 285750 w 1000125"/>
                <a:gd name="connsiteY50" fmla="*/ 64294 h 669132"/>
                <a:gd name="connsiteX51" fmla="*/ 230982 w 1000125"/>
                <a:gd name="connsiteY51" fmla="*/ 59532 h 669132"/>
                <a:gd name="connsiteX52" fmla="*/ 211932 w 1000125"/>
                <a:gd name="connsiteY52" fmla="*/ 102394 h 669132"/>
                <a:gd name="connsiteX53" fmla="*/ 185738 w 1000125"/>
                <a:gd name="connsiteY53" fmla="*/ 119063 h 669132"/>
                <a:gd name="connsiteX54" fmla="*/ 142875 w 1000125"/>
                <a:gd name="connsiteY54" fmla="*/ 133350 h 669132"/>
                <a:gd name="connsiteX55" fmla="*/ 111919 w 1000125"/>
                <a:gd name="connsiteY55" fmla="*/ 126207 h 669132"/>
                <a:gd name="connsiteX56" fmla="*/ 88107 w 1000125"/>
                <a:gd name="connsiteY56" fmla="*/ 126207 h 669132"/>
                <a:gd name="connsiteX57" fmla="*/ 76200 w 1000125"/>
                <a:gd name="connsiteY57" fmla="*/ 164307 h 669132"/>
                <a:gd name="connsiteX58" fmla="*/ 38100 w 1000125"/>
                <a:gd name="connsiteY58" fmla="*/ 171450 h 669132"/>
                <a:gd name="connsiteX59" fmla="*/ 30957 w 1000125"/>
                <a:gd name="connsiteY59" fmla="*/ 140494 h 669132"/>
                <a:gd name="connsiteX60" fmla="*/ 0 w 1000125"/>
                <a:gd name="connsiteY60" fmla="*/ 147638 h 669132"/>
                <a:gd name="connsiteX61" fmla="*/ 0 w 1000125"/>
                <a:gd name="connsiteY61" fmla="*/ 183357 h 669132"/>
                <a:gd name="connsiteX62" fmla="*/ 45244 w 1000125"/>
                <a:gd name="connsiteY62" fmla="*/ 259557 h 669132"/>
                <a:gd name="connsiteX63" fmla="*/ 242888 w 1000125"/>
                <a:gd name="connsiteY63" fmla="*/ 631032 h 669132"/>
                <a:gd name="connsiteX64" fmla="*/ 271463 w 1000125"/>
                <a:gd name="connsiteY64" fmla="*/ 595313 h 669132"/>
                <a:gd name="connsiteX65" fmla="*/ 273844 w 1000125"/>
                <a:gd name="connsiteY65" fmla="*/ 566738 h 669132"/>
                <a:gd name="connsiteX66" fmla="*/ 309563 w 1000125"/>
                <a:gd name="connsiteY66" fmla="*/ 540544 h 669132"/>
                <a:gd name="connsiteX67" fmla="*/ 361950 w 1000125"/>
                <a:gd name="connsiteY67" fmla="*/ 571500 h 669132"/>
                <a:gd name="connsiteX68" fmla="*/ 361950 w 1000125"/>
                <a:gd name="connsiteY68" fmla="*/ 607219 h 669132"/>
                <a:gd name="connsiteX69" fmla="*/ 392907 w 1000125"/>
                <a:gd name="connsiteY69" fmla="*/ 607219 h 669132"/>
                <a:gd name="connsiteX70" fmla="*/ 392907 w 1000125"/>
                <a:gd name="connsiteY70" fmla="*/ 635794 h 669132"/>
                <a:gd name="connsiteX71" fmla="*/ 450057 w 1000125"/>
                <a:gd name="connsiteY71" fmla="*/ 633413 h 669132"/>
                <a:gd name="connsiteX72" fmla="*/ 466725 w 1000125"/>
                <a:gd name="connsiteY72" fmla="*/ 635794 h 669132"/>
                <a:gd name="connsiteX73" fmla="*/ 495300 w 1000125"/>
                <a:gd name="connsiteY73" fmla="*/ 640557 h 669132"/>
                <a:gd name="connsiteX74" fmla="*/ 538163 w 1000125"/>
                <a:gd name="connsiteY74" fmla="*/ 619125 h 669132"/>
                <a:gd name="connsiteX75" fmla="*/ 573882 w 1000125"/>
                <a:gd name="connsiteY75" fmla="*/ 600075 h 669132"/>
                <a:gd name="connsiteX76" fmla="*/ 609600 w 1000125"/>
                <a:gd name="connsiteY76" fmla="*/ 607219 h 669132"/>
                <a:gd name="connsiteX77" fmla="*/ 659607 w 1000125"/>
                <a:gd name="connsiteY77" fmla="*/ 640557 h 669132"/>
                <a:gd name="connsiteX78" fmla="*/ 681038 w 1000125"/>
                <a:gd name="connsiteY78" fmla="*/ 669132 h 669132"/>
                <a:gd name="connsiteX79" fmla="*/ 731044 w 1000125"/>
                <a:gd name="connsiteY79" fmla="*/ 659607 h 669132"/>
                <a:gd name="connsiteX80" fmla="*/ 726282 w 1000125"/>
                <a:gd name="connsiteY80" fmla="*/ 626269 h 669132"/>
                <a:gd name="connsiteX81" fmla="*/ 661988 w 1000125"/>
                <a:gd name="connsiteY81" fmla="*/ 583407 h 669132"/>
                <a:gd name="connsiteX0" fmla="*/ 661988 w 1000125"/>
                <a:gd name="connsiteY0" fmla="*/ 583407 h 669132"/>
                <a:gd name="connsiteX1" fmla="*/ 704850 w 1000125"/>
                <a:gd name="connsiteY1" fmla="*/ 552450 h 669132"/>
                <a:gd name="connsiteX2" fmla="*/ 745332 w 1000125"/>
                <a:gd name="connsiteY2" fmla="*/ 538163 h 669132"/>
                <a:gd name="connsiteX3" fmla="*/ 790575 w 1000125"/>
                <a:gd name="connsiteY3" fmla="*/ 511969 h 669132"/>
                <a:gd name="connsiteX4" fmla="*/ 790575 w 1000125"/>
                <a:gd name="connsiteY4" fmla="*/ 511969 h 669132"/>
                <a:gd name="connsiteX5" fmla="*/ 821532 w 1000125"/>
                <a:gd name="connsiteY5" fmla="*/ 495300 h 669132"/>
                <a:gd name="connsiteX6" fmla="*/ 838200 w 1000125"/>
                <a:gd name="connsiteY6" fmla="*/ 478632 h 669132"/>
                <a:gd name="connsiteX7" fmla="*/ 852488 w 1000125"/>
                <a:gd name="connsiteY7" fmla="*/ 473869 h 669132"/>
                <a:gd name="connsiteX8" fmla="*/ 864394 w 1000125"/>
                <a:gd name="connsiteY8" fmla="*/ 423863 h 669132"/>
                <a:gd name="connsiteX9" fmla="*/ 881063 w 1000125"/>
                <a:gd name="connsiteY9" fmla="*/ 416719 h 669132"/>
                <a:gd name="connsiteX10" fmla="*/ 919163 w 1000125"/>
                <a:gd name="connsiteY10" fmla="*/ 433388 h 669132"/>
                <a:gd name="connsiteX11" fmla="*/ 947738 w 1000125"/>
                <a:gd name="connsiteY11" fmla="*/ 416719 h 669132"/>
                <a:gd name="connsiteX12" fmla="*/ 969169 w 1000125"/>
                <a:gd name="connsiteY12" fmla="*/ 407194 h 669132"/>
                <a:gd name="connsiteX13" fmla="*/ 954882 w 1000125"/>
                <a:gd name="connsiteY13" fmla="*/ 373857 h 669132"/>
                <a:gd name="connsiteX14" fmla="*/ 954882 w 1000125"/>
                <a:gd name="connsiteY14" fmla="*/ 350044 h 669132"/>
                <a:gd name="connsiteX15" fmla="*/ 971550 w 1000125"/>
                <a:gd name="connsiteY15" fmla="*/ 328613 h 669132"/>
                <a:gd name="connsiteX16" fmla="*/ 990600 w 1000125"/>
                <a:gd name="connsiteY16" fmla="*/ 316707 h 669132"/>
                <a:gd name="connsiteX17" fmla="*/ 983457 w 1000125"/>
                <a:gd name="connsiteY17" fmla="*/ 290513 h 669132"/>
                <a:gd name="connsiteX18" fmla="*/ 1000125 w 1000125"/>
                <a:gd name="connsiteY18" fmla="*/ 252413 h 669132"/>
                <a:gd name="connsiteX19" fmla="*/ 952500 w 1000125"/>
                <a:gd name="connsiteY19" fmla="*/ 211932 h 669132"/>
                <a:gd name="connsiteX20" fmla="*/ 976313 w 1000125"/>
                <a:gd name="connsiteY20" fmla="*/ 176213 h 669132"/>
                <a:gd name="connsiteX21" fmla="*/ 942975 w 1000125"/>
                <a:gd name="connsiteY21" fmla="*/ 169069 h 669132"/>
                <a:gd name="connsiteX22" fmla="*/ 926307 w 1000125"/>
                <a:gd name="connsiteY22" fmla="*/ 147638 h 669132"/>
                <a:gd name="connsiteX23" fmla="*/ 923925 w 1000125"/>
                <a:gd name="connsiteY23" fmla="*/ 107157 h 669132"/>
                <a:gd name="connsiteX24" fmla="*/ 892969 w 1000125"/>
                <a:gd name="connsiteY24" fmla="*/ 73819 h 669132"/>
                <a:gd name="connsiteX25" fmla="*/ 873919 w 1000125"/>
                <a:gd name="connsiteY25" fmla="*/ 61913 h 669132"/>
                <a:gd name="connsiteX26" fmla="*/ 842963 w 1000125"/>
                <a:gd name="connsiteY26" fmla="*/ 28575 h 669132"/>
                <a:gd name="connsiteX27" fmla="*/ 821532 w 1000125"/>
                <a:gd name="connsiteY27" fmla="*/ 38100 h 669132"/>
                <a:gd name="connsiteX28" fmla="*/ 783432 w 1000125"/>
                <a:gd name="connsiteY28" fmla="*/ 0 h 669132"/>
                <a:gd name="connsiteX29" fmla="*/ 750094 w 1000125"/>
                <a:gd name="connsiteY29" fmla="*/ 14288 h 669132"/>
                <a:gd name="connsiteX30" fmla="*/ 726282 w 1000125"/>
                <a:gd name="connsiteY30" fmla="*/ 35719 h 669132"/>
                <a:gd name="connsiteX31" fmla="*/ 707232 w 1000125"/>
                <a:gd name="connsiteY31" fmla="*/ 52388 h 669132"/>
                <a:gd name="connsiteX32" fmla="*/ 685800 w 1000125"/>
                <a:gd name="connsiteY32" fmla="*/ 52387 h 669132"/>
                <a:gd name="connsiteX33" fmla="*/ 659607 w 1000125"/>
                <a:gd name="connsiteY33" fmla="*/ 54769 h 669132"/>
                <a:gd name="connsiteX34" fmla="*/ 635794 w 1000125"/>
                <a:gd name="connsiteY34" fmla="*/ 45244 h 669132"/>
                <a:gd name="connsiteX35" fmla="*/ 602457 w 1000125"/>
                <a:gd name="connsiteY35" fmla="*/ 76201 h 669132"/>
                <a:gd name="connsiteX36" fmla="*/ 578644 w 1000125"/>
                <a:gd name="connsiteY36" fmla="*/ 64294 h 669132"/>
                <a:gd name="connsiteX37" fmla="*/ 545307 w 1000125"/>
                <a:gd name="connsiteY37" fmla="*/ 102394 h 669132"/>
                <a:gd name="connsiteX38" fmla="*/ 516732 w 1000125"/>
                <a:gd name="connsiteY38" fmla="*/ 142875 h 669132"/>
                <a:gd name="connsiteX39" fmla="*/ 500063 w 1000125"/>
                <a:gd name="connsiteY39" fmla="*/ 161925 h 669132"/>
                <a:gd name="connsiteX40" fmla="*/ 464344 w 1000125"/>
                <a:gd name="connsiteY40" fmla="*/ 142875 h 669132"/>
                <a:gd name="connsiteX41" fmla="*/ 438150 w 1000125"/>
                <a:gd name="connsiteY41" fmla="*/ 133350 h 669132"/>
                <a:gd name="connsiteX42" fmla="*/ 419100 w 1000125"/>
                <a:gd name="connsiteY42" fmla="*/ 116682 h 669132"/>
                <a:gd name="connsiteX43" fmla="*/ 433388 w 1000125"/>
                <a:gd name="connsiteY43" fmla="*/ 88107 h 669132"/>
                <a:gd name="connsiteX44" fmla="*/ 404813 w 1000125"/>
                <a:gd name="connsiteY44" fmla="*/ 78582 h 669132"/>
                <a:gd name="connsiteX45" fmla="*/ 369094 w 1000125"/>
                <a:gd name="connsiteY45" fmla="*/ 61913 h 669132"/>
                <a:gd name="connsiteX46" fmla="*/ 342900 w 1000125"/>
                <a:gd name="connsiteY46" fmla="*/ 50007 h 669132"/>
                <a:gd name="connsiteX47" fmla="*/ 340519 w 1000125"/>
                <a:gd name="connsiteY47" fmla="*/ 28575 h 669132"/>
                <a:gd name="connsiteX48" fmla="*/ 326232 w 1000125"/>
                <a:gd name="connsiteY48" fmla="*/ 7144 h 669132"/>
                <a:gd name="connsiteX49" fmla="*/ 302419 w 1000125"/>
                <a:gd name="connsiteY49" fmla="*/ 40481 h 669132"/>
                <a:gd name="connsiteX50" fmla="*/ 285750 w 1000125"/>
                <a:gd name="connsiteY50" fmla="*/ 64294 h 669132"/>
                <a:gd name="connsiteX51" fmla="*/ 230982 w 1000125"/>
                <a:gd name="connsiteY51" fmla="*/ 59532 h 669132"/>
                <a:gd name="connsiteX52" fmla="*/ 211932 w 1000125"/>
                <a:gd name="connsiteY52" fmla="*/ 102394 h 669132"/>
                <a:gd name="connsiteX53" fmla="*/ 185738 w 1000125"/>
                <a:gd name="connsiteY53" fmla="*/ 119063 h 669132"/>
                <a:gd name="connsiteX54" fmla="*/ 142875 w 1000125"/>
                <a:gd name="connsiteY54" fmla="*/ 133350 h 669132"/>
                <a:gd name="connsiteX55" fmla="*/ 111919 w 1000125"/>
                <a:gd name="connsiteY55" fmla="*/ 126207 h 669132"/>
                <a:gd name="connsiteX56" fmla="*/ 88107 w 1000125"/>
                <a:gd name="connsiteY56" fmla="*/ 126207 h 669132"/>
                <a:gd name="connsiteX57" fmla="*/ 76200 w 1000125"/>
                <a:gd name="connsiteY57" fmla="*/ 164307 h 669132"/>
                <a:gd name="connsiteX58" fmla="*/ 38100 w 1000125"/>
                <a:gd name="connsiteY58" fmla="*/ 171450 h 669132"/>
                <a:gd name="connsiteX59" fmla="*/ 30957 w 1000125"/>
                <a:gd name="connsiteY59" fmla="*/ 140494 h 669132"/>
                <a:gd name="connsiteX60" fmla="*/ 0 w 1000125"/>
                <a:gd name="connsiteY60" fmla="*/ 147638 h 669132"/>
                <a:gd name="connsiteX61" fmla="*/ 0 w 1000125"/>
                <a:gd name="connsiteY61" fmla="*/ 183357 h 669132"/>
                <a:gd name="connsiteX62" fmla="*/ 45244 w 1000125"/>
                <a:gd name="connsiteY62" fmla="*/ 259557 h 669132"/>
                <a:gd name="connsiteX63" fmla="*/ 242888 w 1000125"/>
                <a:gd name="connsiteY63" fmla="*/ 631032 h 669132"/>
                <a:gd name="connsiteX64" fmla="*/ 271463 w 1000125"/>
                <a:gd name="connsiteY64" fmla="*/ 595313 h 669132"/>
                <a:gd name="connsiteX65" fmla="*/ 273844 w 1000125"/>
                <a:gd name="connsiteY65" fmla="*/ 566738 h 669132"/>
                <a:gd name="connsiteX66" fmla="*/ 309563 w 1000125"/>
                <a:gd name="connsiteY66" fmla="*/ 540544 h 669132"/>
                <a:gd name="connsiteX67" fmla="*/ 361950 w 1000125"/>
                <a:gd name="connsiteY67" fmla="*/ 571500 h 669132"/>
                <a:gd name="connsiteX68" fmla="*/ 361950 w 1000125"/>
                <a:gd name="connsiteY68" fmla="*/ 607219 h 669132"/>
                <a:gd name="connsiteX69" fmla="*/ 392907 w 1000125"/>
                <a:gd name="connsiteY69" fmla="*/ 607219 h 669132"/>
                <a:gd name="connsiteX70" fmla="*/ 392907 w 1000125"/>
                <a:gd name="connsiteY70" fmla="*/ 635794 h 669132"/>
                <a:gd name="connsiteX71" fmla="*/ 450057 w 1000125"/>
                <a:gd name="connsiteY71" fmla="*/ 633413 h 669132"/>
                <a:gd name="connsiteX72" fmla="*/ 466725 w 1000125"/>
                <a:gd name="connsiteY72" fmla="*/ 635794 h 669132"/>
                <a:gd name="connsiteX73" fmla="*/ 495300 w 1000125"/>
                <a:gd name="connsiteY73" fmla="*/ 640557 h 669132"/>
                <a:gd name="connsiteX74" fmla="*/ 538163 w 1000125"/>
                <a:gd name="connsiteY74" fmla="*/ 619125 h 669132"/>
                <a:gd name="connsiteX75" fmla="*/ 573882 w 1000125"/>
                <a:gd name="connsiteY75" fmla="*/ 600075 h 669132"/>
                <a:gd name="connsiteX76" fmla="*/ 609600 w 1000125"/>
                <a:gd name="connsiteY76" fmla="*/ 607219 h 669132"/>
                <a:gd name="connsiteX77" fmla="*/ 659607 w 1000125"/>
                <a:gd name="connsiteY77" fmla="*/ 640557 h 669132"/>
                <a:gd name="connsiteX78" fmla="*/ 681038 w 1000125"/>
                <a:gd name="connsiteY78" fmla="*/ 669132 h 669132"/>
                <a:gd name="connsiteX79" fmla="*/ 731044 w 1000125"/>
                <a:gd name="connsiteY79" fmla="*/ 659607 h 669132"/>
                <a:gd name="connsiteX80" fmla="*/ 726282 w 1000125"/>
                <a:gd name="connsiteY80" fmla="*/ 626269 h 669132"/>
                <a:gd name="connsiteX81" fmla="*/ 661988 w 1000125"/>
                <a:gd name="connsiteY81" fmla="*/ 583407 h 669132"/>
                <a:gd name="connsiteX0" fmla="*/ 661988 w 1000125"/>
                <a:gd name="connsiteY0" fmla="*/ 583407 h 669132"/>
                <a:gd name="connsiteX1" fmla="*/ 704850 w 1000125"/>
                <a:gd name="connsiteY1" fmla="*/ 552450 h 669132"/>
                <a:gd name="connsiteX2" fmla="*/ 745332 w 1000125"/>
                <a:gd name="connsiteY2" fmla="*/ 538163 h 669132"/>
                <a:gd name="connsiteX3" fmla="*/ 790575 w 1000125"/>
                <a:gd name="connsiteY3" fmla="*/ 511969 h 669132"/>
                <a:gd name="connsiteX4" fmla="*/ 790575 w 1000125"/>
                <a:gd name="connsiteY4" fmla="*/ 511969 h 669132"/>
                <a:gd name="connsiteX5" fmla="*/ 821532 w 1000125"/>
                <a:gd name="connsiteY5" fmla="*/ 495300 h 669132"/>
                <a:gd name="connsiteX6" fmla="*/ 838200 w 1000125"/>
                <a:gd name="connsiteY6" fmla="*/ 478632 h 669132"/>
                <a:gd name="connsiteX7" fmla="*/ 852488 w 1000125"/>
                <a:gd name="connsiteY7" fmla="*/ 473869 h 669132"/>
                <a:gd name="connsiteX8" fmla="*/ 864394 w 1000125"/>
                <a:gd name="connsiteY8" fmla="*/ 423863 h 669132"/>
                <a:gd name="connsiteX9" fmla="*/ 881063 w 1000125"/>
                <a:gd name="connsiteY9" fmla="*/ 416719 h 669132"/>
                <a:gd name="connsiteX10" fmla="*/ 919163 w 1000125"/>
                <a:gd name="connsiteY10" fmla="*/ 433388 h 669132"/>
                <a:gd name="connsiteX11" fmla="*/ 947738 w 1000125"/>
                <a:gd name="connsiteY11" fmla="*/ 416719 h 669132"/>
                <a:gd name="connsiteX12" fmla="*/ 969169 w 1000125"/>
                <a:gd name="connsiteY12" fmla="*/ 407194 h 669132"/>
                <a:gd name="connsiteX13" fmla="*/ 954882 w 1000125"/>
                <a:gd name="connsiteY13" fmla="*/ 373857 h 669132"/>
                <a:gd name="connsiteX14" fmla="*/ 954882 w 1000125"/>
                <a:gd name="connsiteY14" fmla="*/ 350044 h 669132"/>
                <a:gd name="connsiteX15" fmla="*/ 971550 w 1000125"/>
                <a:gd name="connsiteY15" fmla="*/ 328613 h 669132"/>
                <a:gd name="connsiteX16" fmla="*/ 990600 w 1000125"/>
                <a:gd name="connsiteY16" fmla="*/ 316707 h 669132"/>
                <a:gd name="connsiteX17" fmla="*/ 983457 w 1000125"/>
                <a:gd name="connsiteY17" fmla="*/ 290513 h 669132"/>
                <a:gd name="connsiteX18" fmla="*/ 1000125 w 1000125"/>
                <a:gd name="connsiteY18" fmla="*/ 252413 h 669132"/>
                <a:gd name="connsiteX19" fmla="*/ 952500 w 1000125"/>
                <a:gd name="connsiteY19" fmla="*/ 211932 h 669132"/>
                <a:gd name="connsiteX20" fmla="*/ 976313 w 1000125"/>
                <a:gd name="connsiteY20" fmla="*/ 176213 h 669132"/>
                <a:gd name="connsiteX21" fmla="*/ 942975 w 1000125"/>
                <a:gd name="connsiteY21" fmla="*/ 169069 h 669132"/>
                <a:gd name="connsiteX22" fmla="*/ 926307 w 1000125"/>
                <a:gd name="connsiteY22" fmla="*/ 147638 h 669132"/>
                <a:gd name="connsiteX23" fmla="*/ 923925 w 1000125"/>
                <a:gd name="connsiteY23" fmla="*/ 107157 h 669132"/>
                <a:gd name="connsiteX24" fmla="*/ 892969 w 1000125"/>
                <a:gd name="connsiteY24" fmla="*/ 73819 h 669132"/>
                <a:gd name="connsiteX25" fmla="*/ 873919 w 1000125"/>
                <a:gd name="connsiteY25" fmla="*/ 61913 h 669132"/>
                <a:gd name="connsiteX26" fmla="*/ 842963 w 1000125"/>
                <a:gd name="connsiteY26" fmla="*/ 28575 h 669132"/>
                <a:gd name="connsiteX27" fmla="*/ 821532 w 1000125"/>
                <a:gd name="connsiteY27" fmla="*/ 38100 h 669132"/>
                <a:gd name="connsiteX28" fmla="*/ 783432 w 1000125"/>
                <a:gd name="connsiteY28" fmla="*/ 0 h 669132"/>
                <a:gd name="connsiteX29" fmla="*/ 759619 w 1000125"/>
                <a:gd name="connsiteY29" fmla="*/ 16669 h 669132"/>
                <a:gd name="connsiteX30" fmla="*/ 726282 w 1000125"/>
                <a:gd name="connsiteY30" fmla="*/ 35719 h 669132"/>
                <a:gd name="connsiteX31" fmla="*/ 707232 w 1000125"/>
                <a:gd name="connsiteY31" fmla="*/ 52388 h 669132"/>
                <a:gd name="connsiteX32" fmla="*/ 685800 w 1000125"/>
                <a:gd name="connsiteY32" fmla="*/ 52387 h 669132"/>
                <a:gd name="connsiteX33" fmla="*/ 659607 w 1000125"/>
                <a:gd name="connsiteY33" fmla="*/ 54769 h 669132"/>
                <a:gd name="connsiteX34" fmla="*/ 635794 w 1000125"/>
                <a:gd name="connsiteY34" fmla="*/ 45244 h 669132"/>
                <a:gd name="connsiteX35" fmla="*/ 602457 w 1000125"/>
                <a:gd name="connsiteY35" fmla="*/ 76201 h 669132"/>
                <a:gd name="connsiteX36" fmla="*/ 578644 w 1000125"/>
                <a:gd name="connsiteY36" fmla="*/ 64294 h 669132"/>
                <a:gd name="connsiteX37" fmla="*/ 545307 w 1000125"/>
                <a:gd name="connsiteY37" fmla="*/ 102394 h 669132"/>
                <a:gd name="connsiteX38" fmla="*/ 516732 w 1000125"/>
                <a:gd name="connsiteY38" fmla="*/ 142875 h 669132"/>
                <a:gd name="connsiteX39" fmla="*/ 500063 w 1000125"/>
                <a:gd name="connsiteY39" fmla="*/ 161925 h 669132"/>
                <a:gd name="connsiteX40" fmla="*/ 464344 w 1000125"/>
                <a:gd name="connsiteY40" fmla="*/ 142875 h 669132"/>
                <a:gd name="connsiteX41" fmla="*/ 438150 w 1000125"/>
                <a:gd name="connsiteY41" fmla="*/ 133350 h 669132"/>
                <a:gd name="connsiteX42" fmla="*/ 419100 w 1000125"/>
                <a:gd name="connsiteY42" fmla="*/ 116682 h 669132"/>
                <a:gd name="connsiteX43" fmla="*/ 433388 w 1000125"/>
                <a:gd name="connsiteY43" fmla="*/ 88107 h 669132"/>
                <a:gd name="connsiteX44" fmla="*/ 404813 w 1000125"/>
                <a:gd name="connsiteY44" fmla="*/ 78582 h 669132"/>
                <a:gd name="connsiteX45" fmla="*/ 369094 w 1000125"/>
                <a:gd name="connsiteY45" fmla="*/ 61913 h 669132"/>
                <a:gd name="connsiteX46" fmla="*/ 342900 w 1000125"/>
                <a:gd name="connsiteY46" fmla="*/ 50007 h 669132"/>
                <a:gd name="connsiteX47" fmla="*/ 340519 w 1000125"/>
                <a:gd name="connsiteY47" fmla="*/ 28575 h 669132"/>
                <a:gd name="connsiteX48" fmla="*/ 326232 w 1000125"/>
                <a:gd name="connsiteY48" fmla="*/ 7144 h 669132"/>
                <a:gd name="connsiteX49" fmla="*/ 302419 w 1000125"/>
                <a:gd name="connsiteY49" fmla="*/ 40481 h 669132"/>
                <a:gd name="connsiteX50" fmla="*/ 285750 w 1000125"/>
                <a:gd name="connsiteY50" fmla="*/ 64294 h 669132"/>
                <a:gd name="connsiteX51" fmla="*/ 230982 w 1000125"/>
                <a:gd name="connsiteY51" fmla="*/ 59532 h 669132"/>
                <a:gd name="connsiteX52" fmla="*/ 211932 w 1000125"/>
                <a:gd name="connsiteY52" fmla="*/ 102394 h 669132"/>
                <a:gd name="connsiteX53" fmla="*/ 185738 w 1000125"/>
                <a:gd name="connsiteY53" fmla="*/ 119063 h 669132"/>
                <a:gd name="connsiteX54" fmla="*/ 142875 w 1000125"/>
                <a:gd name="connsiteY54" fmla="*/ 133350 h 669132"/>
                <a:gd name="connsiteX55" fmla="*/ 111919 w 1000125"/>
                <a:gd name="connsiteY55" fmla="*/ 126207 h 669132"/>
                <a:gd name="connsiteX56" fmla="*/ 88107 w 1000125"/>
                <a:gd name="connsiteY56" fmla="*/ 126207 h 669132"/>
                <a:gd name="connsiteX57" fmla="*/ 76200 w 1000125"/>
                <a:gd name="connsiteY57" fmla="*/ 164307 h 669132"/>
                <a:gd name="connsiteX58" fmla="*/ 38100 w 1000125"/>
                <a:gd name="connsiteY58" fmla="*/ 171450 h 669132"/>
                <a:gd name="connsiteX59" fmla="*/ 30957 w 1000125"/>
                <a:gd name="connsiteY59" fmla="*/ 140494 h 669132"/>
                <a:gd name="connsiteX60" fmla="*/ 0 w 1000125"/>
                <a:gd name="connsiteY60" fmla="*/ 147638 h 669132"/>
                <a:gd name="connsiteX61" fmla="*/ 0 w 1000125"/>
                <a:gd name="connsiteY61" fmla="*/ 183357 h 669132"/>
                <a:gd name="connsiteX62" fmla="*/ 45244 w 1000125"/>
                <a:gd name="connsiteY62" fmla="*/ 259557 h 669132"/>
                <a:gd name="connsiteX63" fmla="*/ 242888 w 1000125"/>
                <a:gd name="connsiteY63" fmla="*/ 631032 h 669132"/>
                <a:gd name="connsiteX64" fmla="*/ 271463 w 1000125"/>
                <a:gd name="connsiteY64" fmla="*/ 595313 h 669132"/>
                <a:gd name="connsiteX65" fmla="*/ 273844 w 1000125"/>
                <a:gd name="connsiteY65" fmla="*/ 566738 h 669132"/>
                <a:gd name="connsiteX66" fmla="*/ 309563 w 1000125"/>
                <a:gd name="connsiteY66" fmla="*/ 540544 h 669132"/>
                <a:gd name="connsiteX67" fmla="*/ 361950 w 1000125"/>
                <a:gd name="connsiteY67" fmla="*/ 571500 h 669132"/>
                <a:gd name="connsiteX68" fmla="*/ 361950 w 1000125"/>
                <a:gd name="connsiteY68" fmla="*/ 607219 h 669132"/>
                <a:gd name="connsiteX69" fmla="*/ 392907 w 1000125"/>
                <a:gd name="connsiteY69" fmla="*/ 607219 h 669132"/>
                <a:gd name="connsiteX70" fmla="*/ 392907 w 1000125"/>
                <a:gd name="connsiteY70" fmla="*/ 635794 h 669132"/>
                <a:gd name="connsiteX71" fmla="*/ 450057 w 1000125"/>
                <a:gd name="connsiteY71" fmla="*/ 633413 h 669132"/>
                <a:gd name="connsiteX72" fmla="*/ 466725 w 1000125"/>
                <a:gd name="connsiteY72" fmla="*/ 635794 h 669132"/>
                <a:gd name="connsiteX73" fmla="*/ 495300 w 1000125"/>
                <a:gd name="connsiteY73" fmla="*/ 640557 h 669132"/>
                <a:gd name="connsiteX74" fmla="*/ 538163 w 1000125"/>
                <a:gd name="connsiteY74" fmla="*/ 619125 h 669132"/>
                <a:gd name="connsiteX75" fmla="*/ 573882 w 1000125"/>
                <a:gd name="connsiteY75" fmla="*/ 600075 h 669132"/>
                <a:gd name="connsiteX76" fmla="*/ 609600 w 1000125"/>
                <a:gd name="connsiteY76" fmla="*/ 607219 h 669132"/>
                <a:gd name="connsiteX77" fmla="*/ 659607 w 1000125"/>
                <a:gd name="connsiteY77" fmla="*/ 640557 h 669132"/>
                <a:gd name="connsiteX78" fmla="*/ 681038 w 1000125"/>
                <a:gd name="connsiteY78" fmla="*/ 669132 h 669132"/>
                <a:gd name="connsiteX79" fmla="*/ 731044 w 1000125"/>
                <a:gd name="connsiteY79" fmla="*/ 659607 h 669132"/>
                <a:gd name="connsiteX80" fmla="*/ 726282 w 1000125"/>
                <a:gd name="connsiteY80" fmla="*/ 626269 h 669132"/>
                <a:gd name="connsiteX81" fmla="*/ 661988 w 1000125"/>
                <a:gd name="connsiteY81" fmla="*/ 583407 h 669132"/>
                <a:gd name="connsiteX0" fmla="*/ 661988 w 1000125"/>
                <a:gd name="connsiteY0" fmla="*/ 583407 h 669132"/>
                <a:gd name="connsiteX1" fmla="*/ 704850 w 1000125"/>
                <a:gd name="connsiteY1" fmla="*/ 552450 h 669132"/>
                <a:gd name="connsiteX2" fmla="*/ 745332 w 1000125"/>
                <a:gd name="connsiteY2" fmla="*/ 538163 h 669132"/>
                <a:gd name="connsiteX3" fmla="*/ 790575 w 1000125"/>
                <a:gd name="connsiteY3" fmla="*/ 511969 h 669132"/>
                <a:gd name="connsiteX4" fmla="*/ 790575 w 1000125"/>
                <a:gd name="connsiteY4" fmla="*/ 511969 h 669132"/>
                <a:gd name="connsiteX5" fmla="*/ 821532 w 1000125"/>
                <a:gd name="connsiteY5" fmla="*/ 495300 h 669132"/>
                <a:gd name="connsiteX6" fmla="*/ 838200 w 1000125"/>
                <a:gd name="connsiteY6" fmla="*/ 478632 h 669132"/>
                <a:gd name="connsiteX7" fmla="*/ 852488 w 1000125"/>
                <a:gd name="connsiteY7" fmla="*/ 473869 h 669132"/>
                <a:gd name="connsiteX8" fmla="*/ 864394 w 1000125"/>
                <a:gd name="connsiteY8" fmla="*/ 423863 h 669132"/>
                <a:gd name="connsiteX9" fmla="*/ 881063 w 1000125"/>
                <a:gd name="connsiteY9" fmla="*/ 416719 h 669132"/>
                <a:gd name="connsiteX10" fmla="*/ 919163 w 1000125"/>
                <a:gd name="connsiteY10" fmla="*/ 433388 h 669132"/>
                <a:gd name="connsiteX11" fmla="*/ 947738 w 1000125"/>
                <a:gd name="connsiteY11" fmla="*/ 416719 h 669132"/>
                <a:gd name="connsiteX12" fmla="*/ 969169 w 1000125"/>
                <a:gd name="connsiteY12" fmla="*/ 407194 h 669132"/>
                <a:gd name="connsiteX13" fmla="*/ 954882 w 1000125"/>
                <a:gd name="connsiteY13" fmla="*/ 373857 h 669132"/>
                <a:gd name="connsiteX14" fmla="*/ 954882 w 1000125"/>
                <a:gd name="connsiteY14" fmla="*/ 350044 h 669132"/>
                <a:gd name="connsiteX15" fmla="*/ 971550 w 1000125"/>
                <a:gd name="connsiteY15" fmla="*/ 328613 h 669132"/>
                <a:gd name="connsiteX16" fmla="*/ 990600 w 1000125"/>
                <a:gd name="connsiteY16" fmla="*/ 316707 h 669132"/>
                <a:gd name="connsiteX17" fmla="*/ 983457 w 1000125"/>
                <a:gd name="connsiteY17" fmla="*/ 290513 h 669132"/>
                <a:gd name="connsiteX18" fmla="*/ 1000125 w 1000125"/>
                <a:gd name="connsiteY18" fmla="*/ 252413 h 669132"/>
                <a:gd name="connsiteX19" fmla="*/ 952500 w 1000125"/>
                <a:gd name="connsiteY19" fmla="*/ 211932 h 669132"/>
                <a:gd name="connsiteX20" fmla="*/ 976313 w 1000125"/>
                <a:gd name="connsiteY20" fmla="*/ 176213 h 669132"/>
                <a:gd name="connsiteX21" fmla="*/ 942975 w 1000125"/>
                <a:gd name="connsiteY21" fmla="*/ 169069 h 669132"/>
                <a:gd name="connsiteX22" fmla="*/ 926307 w 1000125"/>
                <a:gd name="connsiteY22" fmla="*/ 147638 h 669132"/>
                <a:gd name="connsiteX23" fmla="*/ 923925 w 1000125"/>
                <a:gd name="connsiteY23" fmla="*/ 107157 h 669132"/>
                <a:gd name="connsiteX24" fmla="*/ 892969 w 1000125"/>
                <a:gd name="connsiteY24" fmla="*/ 73819 h 669132"/>
                <a:gd name="connsiteX25" fmla="*/ 873919 w 1000125"/>
                <a:gd name="connsiteY25" fmla="*/ 61913 h 669132"/>
                <a:gd name="connsiteX26" fmla="*/ 842963 w 1000125"/>
                <a:gd name="connsiteY26" fmla="*/ 28575 h 669132"/>
                <a:gd name="connsiteX27" fmla="*/ 821532 w 1000125"/>
                <a:gd name="connsiteY27" fmla="*/ 38100 h 669132"/>
                <a:gd name="connsiteX28" fmla="*/ 783432 w 1000125"/>
                <a:gd name="connsiteY28" fmla="*/ 0 h 669132"/>
                <a:gd name="connsiteX29" fmla="*/ 759619 w 1000125"/>
                <a:gd name="connsiteY29" fmla="*/ 16669 h 669132"/>
                <a:gd name="connsiteX30" fmla="*/ 726282 w 1000125"/>
                <a:gd name="connsiteY30" fmla="*/ 35719 h 669132"/>
                <a:gd name="connsiteX31" fmla="*/ 707232 w 1000125"/>
                <a:gd name="connsiteY31" fmla="*/ 52388 h 669132"/>
                <a:gd name="connsiteX32" fmla="*/ 685800 w 1000125"/>
                <a:gd name="connsiteY32" fmla="*/ 52387 h 669132"/>
                <a:gd name="connsiteX33" fmla="*/ 659607 w 1000125"/>
                <a:gd name="connsiteY33" fmla="*/ 54769 h 669132"/>
                <a:gd name="connsiteX34" fmla="*/ 635794 w 1000125"/>
                <a:gd name="connsiteY34" fmla="*/ 45244 h 669132"/>
                <a:gd name="connsiteX35" fmla="*/ 602457 w 1000125"/>
                <a:gd name="connsiteY35" fmla="*/ 76201 h 669132"/>
                <a:gd name="connsiteX36" fmla="*/ 578644 w 1000125"/>
                <a:gd name="connsiteY36" fmla="*/ 64294 h 669132"/>
                <a:gd name="connsiteX37" fmla="*/ 545307 w 1000125"/>
                <a:gd name="connsiteY37" fmla="*/ 102394 h 669132"/>
                <a:gd name="connsiteX38" fmla="*/ 516732 w 1000125"/>
                <a:gd name="connsiteY38" fmla="*/ 142875 h 669132"/>
                <a:gd name="connsiteX39" fmla="*/ 500063 w 1000125"/>
                <a:gd name="connsiteY39" fmla="*/ 161925 h 669132"/>
                <a:gd name="connsiteX40" fmla="*/ 476250 w 1000125"/>
                <a:gd name="connsiteY40" fmla="*/ 154782 h 669132"/>
                <a:gd name="connsiteX41" fmla="*/ 464344 w 1000125"/>
                <a:gd name="connsiteY41" fmla="*/ 142875 h 669132"/>
                <a:gd name="connsiteX42" fmla="*/ 438150 w 1000125"/>
                <a:gd name="connsiteY42" fmla="*/ 133350 h 669132"/>
                <a:gd name="connsiteX43" fmla="*/ 419100 w 1000125"/>
                <a:gd name="connsiteY43" fmla="*/ 116682 h 669132"/>
                <a:gd name="connsiteX44" fmla="*/ 433388 w 1000125"/>
                <a:gd name="connsiteY44" fmla="*/ 88107 h 669132"/>
                <a:gd name="connsiteX45" fmla="*/ 404813 w 1000125"/>
                <a:gd name="connsiteY45" fmla="*/ 78582 h 669132"/>
                <a:gd name="connsiteX46" fmla="*/ 369094 w 1000125"/>
                <a:gd name="connsiteY46" fmla="*/ 61913 h 669132"/>
                <a:gd name="connsiteX47" fmla="*/ 342900 w 1000125"/>
                <a:gd name="connsiteY47" fmla="*/ 50007 h 669132"/>
                <a:gd name="connsiteX48" fmla="*/ 340519 w 1000125"/>
                <a:gd name="connsiteY48" fmla="*/ 28575 h 669132"/>
                <a:gd name="connsiteX49" fmla="*/ 326232 w 1000125"/>
                <a:gd name="connsiteY49" fmla="*/ 7144 h 669132"/>
                <a:gd name="connsiteX50" fmla="*/ 302419 w 1000125"/>
                <a:gd name="connsiteY50" fmla="*/ 40481 h 669132"/>
                <a:gd name="connsiteX51" fmla="*/ 285750 w 1000125"/>
                <a:gd name="connsiteY51" fmla="*/ 64294 h 669132"/>
                <a:gd name="connsiteX52" fmla="*/ 230982 w 1000125"/>
                <a:gd name="connsiteY52" fmla="*/ 59532 h 669132"/>
                <a:gd name="connsiteX53" fmla="*/ 211932 w 1000125"/>
                <a:gd name="connsiteY53" fmla="*/ 102394 h 669132"/>
                <a:gd name="connsiteX54" fmla="*/ 185738 w 1000125"/>
                <a:gd name="connsiteY54" fmla="*/ 119063 h 669132"/>
                <a:gd name="connsiteX55" fmla="*/ 142875 w 1000125"/>
                <a:gd name="connsiteY55" fmla="*/ 133350 h 669132"/>
                <a:gd name="connsiteX56" fmla="*/ 111919 w 1000125"/>
                <a:gd name="connsiteY56" fmla="*/ 126207 h 669132"/>
                <a:gd name="connsiteX57" fmla="*/ 88107 w 1000125"/>
                <a:gd name="connsiteY57" fmla="*/ 126207 h 669132"/>
                <a:gd name="connsiteX58" fmla="*/ 76200 w 1000125"/>
                <a:gd name="connsiteY58" fmla="*/ 164307 h 669132"/>
                <a:gd name="connsiteX59" fmla="*/ 38100 w 1000125"/>
                <a:gd name="connsiteY59" fmla="*/ 171450 h 669132"/>
                <a:gd name="connsiteX60" fmla="*/ 30957 w 1000125"/>
                <a:gd name="connsiteY60" fmla="*/ 140494 h 669132"/>
                <a:gd name="connsiteX61" fmla="*/ 0 w 1000125"/>
                <a:gd name="connsiteY61" fmla="*/ 147638 h 669132"/>
                <a:gd name="connsiteX62" fmla="*/ 0 w 1000125"/>
                <a:gd name="connsiteY62" fmla="*/ 183357 h 669132"/>
                <a:gd name="connsiteX63" fmla="*/ 45244 w 1000125"/>
                <a:gd name="connsiteY63" fmla="*/ 259557 h 669132"/>
                <a:gd name="connsiteX64" fmla="*/ 242888 w 1000125"/>
                <a:gd name="connsiteY64" fmla="*/ 631032 h 669132"/>
                <a:gd name="connsiteX65" fmla="*/ 271463 w 1000125"/>
                <a:gd name="connsiteY65" fmla="*/ 595313 h 669132"/>
                <a:gd name="connsiteX66" fmla="*/ 273844 w 1000125"/>
                <a:gd name="connsiteY66" fmla="*/ 566738 h 669132"/>
                <a:gd name="connsiteX67" fmla="*/ 309563 w 1000125"/>
                <a:gd name="connsiteY67" fmla="*/ 540544 h 669132"/>
                <a:gd name="connsiteX68" fmla="*/ 361950 w 1000125"/>
                <a:gd name="connsiteY68" fmla="*/ 571500 h 669132"/>
                <a:gd name="connsiteX69" fmla="*/ 361950 w 1000125"/>
                <a:gd name="connsiteY69" fmla="*/ 607219 h 669132"/>
                <a:gd name="connsiteX70" fmla="*/ 392907 w 1000125"/>
                <a:gd name="connsiteY70" fmla="*/ 607219 h 669132"/>
                <a:gd name="connsiteX71" fmla="*/ 392907 w 1000125"/>
                <a:gd name="connsiteY71" fmla="*/ 635794 h 669132"/>
                <a:gd name="connsiteX72" fmla="*/ 450057 w 1000125"/>
                <a:gd name="connsiteY72" fmla="*/ 633413 h 669132"/>
                <a:gd name="connsiteX73" fmla="*/ 466725 w 1000125"/>
                <a:gd name="connsiteY73" fmla="*/ 635794 h 669132"/>
                <a:gd name="connsiteX74" fmla="*/ 495300 w 1000125"/>
                <a:gd name="connsiteY74" fmla="*/ 640557 h 669132"/>
                <a:gd name="connsiteX75" fmla="*/ 538163 w 1000125"/>
                <a:gd name="connsiteY75" fmla="*/ 619125 h 669132"/>
                <a:gd name="connsiteX76" fmla="*/ 573882 w 1000125"/>
                <a:gd name="connsiteY76" fmla="*/ 600075 h 669132"/>
                <a:gd name="connsiteX77" fmla="*/ 609600 w 1000125"/>
                <a:gd name="connsiteY77" fmla="*/ 607219 h 669132"/>
                <a:gd name="connsiteX78" fmla="*/ 659607 w 1000125"/>
                <a:gd name="connsiteY78" fmla="*/ 640557 h 669132"/>
                <a:gd name="connsiteX79" fmla="*/ 681038 w 1000125"/>
                <a:gd name="connsiteY79" fmla="*/ 669132 h 669132"/>
                <a:gd name="connsiteX80" fmla="*/ 731044 w 1000125"/>
                <a:gd name="connsiteY80" fmla="*/ 659607 h 669132"/>
                <a:gd name="connsiteX81" fmla="*/ 726282 w 1000125"/>
                <a:gd name="connsiteY81" fmla="*/ 626269 h 669132"/>
                <a:gd name="connsiteX82" fmla="*/ 661988 w 1000125"/>
                <a:gd name="connsiteY82" fmla="*/ 583407 h 669132"/>
                <a:gd name="connsiteX0" fmla="*/ 661988 w 1000125"/>
                <a:gd name="connsiteY0" fmla="*/ 583407 h 669132"/>
                <a:gd name="connsiteX1" fmla="*/ 704850 w 1000125"/>
                <a:gd name="connsiteY1" fmla="*/ 552450 h 669132"/>
                <a:gd name="connsiteX2" fmla="*/ 745332 w 1000125"/>
                <a:gd name="connsiteY2" fmla="*/ 538163 h 669132"/>
                <a:gd name="connsiteX3" fmla="*/ 790575 w 1000125"/>
                <a:gd name="connsiteY3" fmla="*/ 511969 h 669132"/>
                <a:gd name="connsiteX4" fmla="*/ 790575 w 1000125"/>
                <a:gd name="connsiteY4" fmla="*/ 511969 h 669132"/>
                <a:gd name="connsiteX5" fmla="*/ 821532 w 1000125"/>
                <a:gd name="connsiteY5" fmla="*/ 495300 h 669132"/>
                <a:gd name="connsiteX6" fmla="*/ 838200 w 1000125"/>
                <a:gd name="connsiteY6" fmla="*/ 478632 h 669132"/>
                <a:gd name="connsiteX7" fmla="*/ 852488 w 1000125"/>
                <a:gd name="connsiteY7" fmla="*/ 473869 h 669132"/>
                <a:gd name="connsiteX8" fmla="*/ 864394 w 1000125"/>
                <a:gd name="connsiteY8" fmla="*/ 423863 h 669132"/>
                <a:gd name="connsiteX9" fmla="*/ 881063 w 1000125"/>
                <a:gd name="connsiteY9" fmla="*/ 416719 h 669132"/>
                <a:gd name="connsiteX10" fmla="*/ 919163 w 1000125"/>
                <a:gd name="connsiteY10" fmla="*/ 433388 h 669132"/>
                <a:gd name="connsiteX11" fmla="*/ 947738 w 1000125"/>
                <a:gd name="connsiteY11" fmla="*/ 416719 h 669132"/>
                <a:gd name="connsiteX12" fmla="*/ 969169 w 1000125"/>
                <a:gd name="connsiteY12" fmla="*/ 407194 h 669132"/>
                <a:gd name="connsiteX13" fmla="*/ 954882 w 1000125"/>
                <a:gd name="connsiteY13" fmla="*/ 373857 h 669132"/>
                <a:gd name="connsiteX14" fmla="*/ 954882 w 1000125"/>
                <a:gd name="connsiteY14" fmla="*/ 350044 h 669132"/>
                <a:gd name="connsiteX15" fmla="*/ 971550 w 1000125"/>
                <a:gd name="connsiteY15" fmla="*/ 328613 h 669132"/>
                <a:gd name="connsiteX16" fmla="*/ 990600 w 1000125"/>
                <a:gd name="connsiteY16" fmla="*/ 316707 h 669132"/>
                <a:gd name="connsiteX17" fmla="*/ 983457 w 1000125"/>
                <a:gd name="connsiteY17" fmla="*/ 290513 h 669132"/>
                <a:gd name="connsiteX18" fmla="*/ 1000125 w 1000125"/>
                <a:gd name="connsiteY18" fmla="*/ 252413 h 669132"/>
                <a:gd name="connsiteX19" fmla="*/ 952500 w 1000125"/>
                <a:gd name="connsiteY19" fmla="*/ 211932 h 669132"/>
                <a:gd name="connsiteX20" fmla="*/ 976313 w 1000125"/>
                <a:gd name="connsiteY20" fmla="*/ 176213 h 669132"/>
                <a:gd name="connsiteX21" fmla="*/ 942975 w 1000125"/>
                <a:gd name="connsiteY21" fmla="*/ 169069 h 669132"/>
                <a:gd name="connsiteX22" fmla="*/ 926307 w 1000125"/>
                <a:gd name="connsiteY22" fmla="*/ 147638 h 669132"/>
                <a:gd name="connsiteX23" fmla="*/ 923925 w 1000125"/>
                <a:gd name="connsiteY23" fmla="*/ 107157 h 669132"/>
                <a:gd name="connsiteX24" fmla="*/ 892969 w 1000125"/>
                <a:gd name="connsiteY24" fmla="*/ 73819 h 669132"/>
                <a:gd name="connsiteX25" fmla="*/ 873919 w 1000125"/>
                <a:gd name="connsiteY25" fmla="*/ 61913 h 669132"/>
                <a:gd name="connsiteX26" fmla="*/ 842963 w 1000125"/>
                <a:gd name="connsiteY26" fmla="*/ 28575 h 669132"/>
                <a:gd name="connsiteX27" fmla="*/ 821532 w 1000125"/>
                <a:gd name="connsiteY27" fmla="*/ 38100 h 669132"/>
                <a:gd name="connsiteX28" fmla="*/ 783432 w 1000125"/>
                <a:gd name="connsiteY28" fmla="*/ 0 h 669132"/>
                <a:gd name="connsiteX29" fmla="*/ 759619 w 1000125"/>
                <a:gd name="connsiteY29" fmla="*/ 16669 h 669132"/>
                <a:gd name="connsiteX30" fmla="*/ 726282 w 1000125"/>
                <a:gd name="connsiteY30" fmla="*/ 35719 h 669132"/>
                <a:gd name="connsiteX31" fmla="*/ 707232 w 1000125"/>
                <a:gd name="connsiteY31" fmla="*/ 52388 h 669132"/>
                <a:gd name="connsiteX32" fmla="*/ 685800 w 1000125"/>
                <a:gd name="connsiteY32" fmla="*/ 52387 h 669132"/>
                <a:gd name="connsiteX33" fmla="*/ 659607 w 1000125"/>
                <a:gd name="connsiteY33" fmla="*/ 54769 h 669132"/>
                <a:gd name="connsiteX34" fmla="*/ 635794 w 1000125"/>
                <a:gd name="connsiteY34" fmla="*/ 45244 h 669132"/>
                <a:gd name="connsiteX35" fmla="*/ 602457 w 1000125"/>
                <a:gd name="connsiteY35" fmla="*/ 76201 h 669132"/>
                <a:gd name="connsiteX36" fmla="*/ 578644 w 1000125"/>
                <a:gd name="connsiteY36" fmla="*/ 64294 h 669132"/>
                <a:gd name="connsiteX37" fmla="*/ 545307 w 1000125"/>
                <a:gd name="connsiteY37" fmla="*/ 102394 h 669132"/>
                <a:gd name="connsiteX38" fmla="*/ 516732 w 1000125"/>
                <a:gd name="connsiteY38" fmla="*/ 142875 h 669132"/>
                <a:gd name="connsiteX39" fmla="*/ 500063 w 1000125"/>
                <a:gd name="connsiteY39" fmla="*/ 161925 h 669132"/>
                <a:gd name="connsiteX40" fmla="*/ 476250 w 1000125"/>
                <a:gd name="connsiteY40" fmla="*/ 154782 h 669132"/>
                <a:gd name="connsiteX41" fmla="*/ 464344 w 1000125"/>
                <a:gd name="connsiteY41" fmla="*/ 142875 h 669132"/>
                <a:gd name="connsiteX42" fmla="*/ 438150 w 1000125"/>
                <a:gd name="connsiteY42" fmla="*/ 133350 h 669132"/>
                <a:gd name="connsiteX43" fmla="*/ 419100 w 1000125"/>
                <a:gd name="connsiteY43" fmla="*/ 116682 h 669132"/>
                <a:gd name="connsiteX44" fmla="*/ 433388 w 1000125"/>
                <a:gd name="connsiteY44" fmla="*/ 88107 h 669132"/>
                <a:gd name="connsiteX45" fmla="*/ 404813 w 1000125"/>
                <a:gd name="connsiteY45" fmla="*/ 78582 h 669132"/>
                <a:gd name="connsiteX46" fmla="*/ 369094 w 1000125"/>
                <a:gd name="connsiteY46" fmla="*/ 61913 h 669132"/>
                <a:gd name="connsiteX47" fmla="*/ 342900 w 1000125"/>
                <a:gd name="connsiteY47" fmla="*/ 50007 h 669132"/>
                <a:gd name="connsiteX48" fmla="*/ 340519 w 1000125"/>
                <a:gd name="connsiteY48" fmla="*/ 28575 h 669132"/>
                <a:gd name="connsiteX49" fmla="*/ 326232 w 1000125"/>
                <a:gd name="connsiteY49" fmla="*/ 7144 h 669132"/>
                <a:gd name="connsiteX50" fmla="*/ 302419 w 1000125"/>
                <a:gd name="connsiteY50" fmla="*/ 40481 h 669132"/>
                <a:gd name="connsiteX51" fmla="*/ 285750 w 1000125"/>
                <a:gd name="connsiteY51" fmla="*/ 64294 h 669132"/>
                <a:gd name="connsiteX52" fmla="*/ 230982 w 1000125"/>
                <a:gd name="connsiteY52" fmla="*/ 59532 h 669132"/>
                <a:gd name="connsiteX53" fmla="*/ 211932 w 1000125"/>
                <a:gd name="connsiteY53" fmla="*/ 102394 h 669132"/>
                <a:gd name="connsiteX54" fmla="*/ 185738 w 1000125"/>
                <a:gd name="connsiteY54" fmla="*/ 119063 h 669132"/>
                <a:gd name="connsiteX55" fmla="*/ 142875 w 1000125"/>
                <a:gd name="connsiteY55" fmla="*/ 133350 h 669132"/>
                <a:gd name="connsiteX56" fmla="*/ 111919 w 1000125"/>
                <a:gd name="connsiteY56" fmla="*/ 126207 h 669132"/>
                <a:gd name="connsiteX57" fmla="*/ 88107 w 1000125"/>
                <a:gd name="connsiteY57" fmla="*/ 126207 h 669132"/>
                <a:gd name="connsiteX58" fmla="*/ 76200 w 1000125"/>
                <a:gd name="connsiteY58" fmla="*/ 164307 h 669132"/>
                <a:gd name="connsiteX59" fmla="*/ 38100 w 1000125"/>
                <a:gd name="connsiteY59" fmla="*/ 171450 h 669132"/>
                <a:gd name="connsiteX60" fmla="*/ 30957 w 1000125"/>
                <a:gd name="connsiteY60" fmla="*/ 140494 h 669132"/>
                <a:gd name="connsiteX61" fmla="*/ 9525 w 1000125"/>
                <a:gd name="connsiteY61" fmla="*/ 147638 h 669132"/>
                <a:gd name="connsiteX62" fmla="*/ 0 w 1000125"/>
                <a:gd name="connsiteY62" fmla="*/ 183357 h 669132"/>
                <a:gd name="connsiteX63" fmla="*/ 45244 w 1000125"/>
                <a:gd name="connsiteY63" fmla="*/ 259557 h 669132"/>
                <a:gd name="connsiteX64" fmla="*/ 242888 w 1000125"/>
                <a:gd name="connsiteY64" fmla="*/ 631032 h 669132"/>
                <a:gd name="connsiteX65" fmla="*/ 271463 w 1000125"/>
                <a:gd name="connsiteY65" fmla="*/ 595313 h 669132"/>
                <a:gd name="connsiteX66" fmla="*/ 273844 w 1000125"/>
                <a:gd name="connsiteY66" fmla="*/ 566738 h 669132"/>
                <a:gd name="connsiteX67" fmla="*/ 309563 w 1000125"/>
                <a:gd name="connsiteY67" fmla="*/ 540544 h 669132"/>
                <a:gd name="connsiteX68" fmla="*/ 361950 w 1000125"/>
                <a:gd name="connsiteY68" fmla="*/ 571500 h 669132"/>
                <a:gd name="connsiteX69" fmla="*/ 361950 w 1000125"/>
                <a:gd name="connsiteY69" fmla="*/ 607219 h 669132"/>
                <a:gd name="connsiteX70" fmla="*/ 392907 w 1000125"/>
                <a:gd name="connsiteY70" fmla="*/ 607219 h 669132"/>
                <a:gd name="connsiteX71" fmla="*/ 392907 w 1000125"/>
                <a:gd name="connsiteY71" fmla="*/ 635794 h 669132"/>
                <a:gd name="connsiteX72" fmla="*/ 450057 w 1000125"/>
                <a:gd name="connsiteY72" fmla="*/ 633413 h 669132"/>
                <a:gd name="connsiteX73" fmla="*/ 466725 w 1000125"/>
                <a:gd name="connsiteY73" fmla="*/ 635794 h 669132"/>
                <a:gd name="connsiteX74" fmla="*/ 495300 w 1000125"/>
                <a:gd name="connsiteY74" fmla="*/ 640557 h 669132"/>
                <a:gd name="connsiteX75" fmla="*/ 538163 w 1000125"/>
                <a:gd name="connsiteY75" fmla="*/ 619125 h 669132"/>
                <a:gd name="connsiteX76" fmla="*/ 573882 w 1000125"/>
                <a:gd name="connsiteY76" fmla="*/ 600075 h 669132"/>
                <a:gd name="connsiteX77" fmla="*/ 609600 w 1000125"/>
                <a:gd name="connsiteY77" fmla="*/ 607219 h 669132"/>
                <a:gd name="connsiteX78" fmla="*/ 659607 w 1000125"/>
                <a:gd name="connsiteY78" fmla="*/ 640557 h 669132"/>
                <a:gd name="connsiteX79" fmla="*/ 681038 w 1000125"/>
                <a:gd name="connsiteY79" fmla="*/ 669132 h 669132"/>
                <a:gd name="connsiteX80" fmla="*/ 731044 w 1000125"/>
                <a:gd name="connsiteY80" fmla="*/ 659607 h 669132"/>
                <a:gd name="connsiteX81" fmla="*/ 726282 w 1000125"/>
                <a:gd name="connsiteY81" fmla="*/ 626269 h 669132"/>
                <a:gd name="connsiteX82" fmla="*/ 661988 w 1000125"/>
                <a:gd name="connsiteY82" fmla="*/ 583407 h 669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000125" h="669132">
                  <a:moveTo>
                    <a:pt x="661988" y="583407"/>
                  </a:moveTo>
                  <a:lnTo>
                    <a:pt x="704850" y="552450"/>
                  </a:lnTo>
                  <a:lnTo>
                    <a:pt x="745332" y="538163"/>
                  </a:lnTo>
                  <a:lnTo>
                    <a:pt x="790575" y="511969"/>
                  </a:lnTo>
                  <a:lnTo>
                    <a:pt x="790575" y="511969"/>
                  </a:lnTo>
                  <a:lnTo>
                    <a:pt x="821532" y="495300"/>
                  </a:lnTo>
                  <a:lnTo>
                    <a:pt x="838200" y="478632"/>
                  </a:lnTo>
                  <a:lnTo>
                    <a:pt x="852488" y="473869"/>
                  </a:lnTo>
                  <a:lnTo>
                    <a:pt x="864394" y="423863"/>
                  </a:lnTo>
                  <a:lnTo>
                    <a:pt x="881063" y="416719"/>
                  </a:lnTo>
                  <a:lnTo>
                    <a:pt x="919163" y="433388"/>
                  </a:lnTo>
                  <a:lnTo>
                    <a:pt x="947738" y="416719"/>
                  </a:lnTo>
                  <a:lnTo>
                    <a:pt x="969169" y="407194"/>
                  </a:lnTo>
                  <a:lnTo>
                    <a:pt x="954882" y="373857"/>
                  </a:lnTo>
                  <a:lnTo>
                    <a:pt x="954882" y="350044"/>
                  </a:lnTo>
                  <a:lnTo>
                    <a:pt x="971550" y="328613"/>
                  </a:lnTo>
                  <a:lnTo>
                    <a:pt x="990600" y="316707"/>
                  </a:lnTo>
                  <a:lnTo>
                    <a:pt x="983457" y="290513"/>
                  </a:lnTo>
                  <a:lnTo>
                    <a:pt x="1000125" y="252413"/>
                  </a:lnTo>
                  <a:lnTo>
                    <a:pt x="952500" y="211932"/>
                  </a:lnTo>
                  <a:lnTo>
                    <a:pt x="976313" y="176213"/>
                  </a:lnTo>
                  <a:lnTo>
                    <a:pt x="942975" y="169069"/>
                  </a:lnTo>
                  <a:lnTo>
                    <a:pt x="926307" y="147638"/>
                  </a:lnTo>
                  <a:lnTo>
                    <a:pt x="923925" y="107157"/>
                  </a:lnTo>
                  <a:lnTo>
                    <a:pt x="892969" y="73819"/>
                  </a:lnTo>
                  <a:lnTo>
                    <a:pt x="873919" y="61913"/>
                  </a:lnTo>
                  <a:lnTo>
                    <a:pt x="842963" y="28575"/>
                  </a:lnTo>
                  <a:lnTo>
                    <a:pt x="821532" y="38100"/>
                  </a:lnTo>
                  <a:lnTo>
                    <a:pt x="783432" y="0"/>
                  </a:lnTo>
                  <a:lnTo>
                    <a:pt x="759619" y="16669"/>
                  </a:lnTo>
                  <a:lnTo>
                    <a:pt x="726282" y="35719"/>
                  </a:lnTo>
                  <a:lnTo>
                    <a:pt x="707232" y="52388"/>
                  </a:lnTo>
                  <a:lnTo>
                    <a:pt x="685800" y="52387"/>
                  </a:lnTo>
                  <a:lnTo>
                    <a:pt x="659607" y="54769"/>
                  </a:lnTo>
                  <a:lnTo>
                    <a:pt x="635794" y="45244"/>
                  </a:lnTo>
                  <a:lnTo>
                    <a:pt x="602457" y="76201"/>
                  </a:lnTo>
                  <a:lnTo>
                    <a:pt x="578644" y="64294"/>
                  </a:lnTo>
                  <a:lnTo>
                    <a:pt x="545307" y="102394"/>
                  </a:lnTo>
                  <a:lnTo>
                    <a:pt x="516732" y="142875"/>
                  </a:lnTo>
                  <a:lnTo>
                    <a:pt x="500063" y="161925"/>
                  </a:lnTo>
                  <a:cubicBezTo>
                    <a:pt x="492919" y="157163"/>
                    <a:pt x="483394" y="159544"/>
                    <a:pt x="476250" y="154782"/>
                  </a:cubicBezTo>
                  <a:lnTo>
                    <a:pt x="464344" y="142875"/>
                  </a:lnTo>
                  <a:lnTo>
                    <a:pt x="438150" y="133350"/>
                  </a:lnTo>
                  <a:lnTo>
                    <a:pt x="419100" y="116682"/>
                  </a:lnTo>
                  <a:lnTo>
                    <a:pt x="433388" y="88107"/>
                  </a:lnTo>
                  <a:lnTo>
                    <a:pt x="404813" y="78582"/>
                  </a:lnTo>
                  <a:lnTo>
                    <a:pt x="369094" y="61913"/>
                  </a:lnTo>
                  <a:lnTo>
                    <a:pt x="342900" y="50007"/>
                  </a:lnTo>
                  <a:cubicBezTo>
                    <a:pt x="339725" y="43657"/>
                    <a:pt x="343694" y="34925"/>
                    <a:pt x="340519" y="28575"/>
                  </a:cubicBezTo>
                  <a:lnTo>
                    <a:pt x="326232" y="7144"/>
                  </a:lnTo>
                  <a:lnTo>
                    <a:pt x="302419" y="40481"/>
                  </a:lnTo>
                  <a:lnTo>
                    <a:pt x="285750" y="64294"/>
                  </a:lnTo>
                  <a:lnTo>
                    <a:pt x="230982" y="59532"/>
                  </a:lnTo>
                  <a:lnTo>
                    <a:pt x="211932" y="102394"/>
                  </a:lnTo>
                  <a:lnTo>
                    <a:pt x="185738" y="119063"/>
                  </a:lnTo>
                  <a:cubicBezTo>
                    <a:pt x="170657" y="119857"/>
                    <a:pt x="157956" y="132556"/>
                    <a:pt x="142875" y="133350"/>
                  </a:cubicBezTo>
                  <a:lnTo>
                    <a:pt x="111919" y="126207"/>
                  </a:lnTo>
                  <a:lnTo>
                    <a:pt x="88107" y="126207"/>
                  </a:lnTo>
                  <a:lnTo>
                    <a:pt x="76200" y="164307"/>
                  </a:lnTo>
                  <a:lnTo>
                    <a:pt x="38100" y="171450"/>
                  </a:lnTo>
                  <a:lnTo>
                    <a:pt x="30957" y="140494"/>
                  </a:lnTo>
                  <a:lnTo>
                    <a:pt x="9525" y="147638"/>
                  </a:lnTo>
                  <a:lnTo>
                    <a:pt x="0" y="183357"/>
                  </a:lnTo>
                  <a:lnTo>
                    <a:pt x="45244" y="259557"/>
                  </a:lnTo>
                  <a:lnTo>
                    <a:pt x="242888" y="631032"/>
                  </a:lnTo>
                  <a:lnTo>
                    <a:pt x="271463" y="595313"/>
                  </a:lnTo>
                  <a:lnTo>
                    <a:pt x="273844" y="566738"/>
                  </a:lnTo>
                  <a:lnTo>
                    <a:pt x="309563" y="540544"/>
                  </a:lnTo>
                  <a:lnTo>
                    <a:pt x="361950" y="571500"/>
                  </a:lnTo>
                  <a:lnTo>
                    <a:pt x="361950" y="607219"/>
                  </a:lnTo>
                  <a:lnTo>
                    <a:pt x="392907" y="607219"/>
                  </a:lnTo>
                  <a:lnTo>
                    <a:pt x="392907" y="635794"/>
                  </a:lnTo>
                  <a:lnTo>
                    <a:pt x="450057" y="633413"/>
                  </a:lnTo>
                  <a:lnTo>
                    <a:pt x="466725" y="635794"/>
                  </a:lnTo>
                  <a:lnTo>
                    <a:pt x="495300" y="640557"/>
                  </a:lnTo>
                  <a:lnTo>
                    <a:pt x="538163" y="619125"/>
                  </a:lnTo>
                  <a:lnTo>
                    <a:pt x="573882" y="600075"/>
                  </a:lnTo>
                  <a:lnTo>
                    <a:pt x="609600" y="607219"/>
                  </a:lnTo>
                  <a:lnTo>
                    <a:pt x="659607" y="640557"/>
                  </a:lnTo>
                  <a:lnTo>
                    <a:pt x="681038" y="669132"/>
                  </a:lnTo>
                  <a:lnTo>
                    <a:pt x="731044" y="659607"/>
                  </a:lnTo>
                  <a:lnTo>
                    <a:pt x="726282" y="626269"/>
                  </a:lnTo>
                  <a:lnTo>
                    <a:pt x="661988" y="58340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700">
                <a:latin typeface="Arial Narrow" pitchFamily="34" charset="0"/>
              </a:endParaRPr>
            </a:p>
          </p:txBody>
        </p:sp>
        <p:sp>
          <p:nvSpPr>
            <p:cNvPr id="76" name="Алтай"/>
            <p:cNvSpPr/>
            <p:nvPr/>
          </p:nvSpPr>
          <p:spPr>
            <a:xfrm>
              <a:off x="8896350" y="9166225"/>
              <a:ext cx="635000" cy="604838"/>
            </a:xfrm>
            <a:custGeom>
              <a:avLst/>
              <a:gdLst>
                <a:gd name="connsiteX0" fmla="*/ 621506 w 650081"/>
                <a:gd name="connsiteY0" fmla="*/ 495300 h 595312"/>
                <a:gd name="connsiteX1" fmla="*/ 616744 w 650081"/>
                <a:gd name="connsiteY1" fmla="*/ 445294 h 595312"/>
                <a:gd name="connsiteX2" fmla="*/ 592931 w 650081"/>
                <a:gd name="connsiteY2" fmla="*/ 423862 h 595312"/>
                <a:gd name="connsiteX3" fmla="*/ 611981 w 650081"/>
                <a:gd name="connsiteY3" fmla="*/ 397669 h 595312"/>
                <a:gd name="connsiteX4" fmla="*/ 633412 w 650081"/>
                <a:gd name="connsiteY4" fmla="*/ 397669 h 595312"/>
                <a:gd name="connsiteX5" fmla="*/ 633412 w 650081"/>
                <a:gd name="connsiteY5" fmla="*/ 397669 h 595312"/>
                <a:gd name="connsiteX6" fmla="*/ 650081 w 650081"/>
                <a:gd name="connsiteY6" fmla="*/ 376237 h 595312"/>
                <a:gd name="connsiteX7" fmla="*/ 621506 w 650081"/>
                <a:gd name="connsiteY7" fmla="*/ 361950 h 595312"/>
                <a:gd name="connsiteX8" fmla="*/ 600075 w 650081"/>
                <a:gd name="connsiteY8" fmla="*/ 326231 h 595312"/>
                <a:gd name="connsiteX9" fmla="*/ 573881 w 650081"/>
                <a:gd name="connsiteY9" fmla="*/ 297656 h 595312"/>
                <a:gd name="connsiteX10" fmla="*/ 561975 w 650081"/>
                <a:gd name="connsiteY10" fmla="*/ 283369 h 595312"/>
                <a:gd name="connsiteX11" fmla="*/ 561975 w 650081"/>
                <a:gd name="connsiteY11" fmla="*/ 264319 h 595312"/>
                <a:gd name="connsiteX12" fmla="*/ 554831 w 650081"/>
                <a:gd name="connsiteY12" fmla="*/ 221456 h 595312"/>
                <a:gd name="connsiteX13" fmla="*/ 531019 w 650081"/>
                <a:gd name="connsiteY13" fmla="*/ 207169 h 595312"/>
                <a:gd name="connsiteX14" fmla="*/ 519112 w 650081"/>
                <a:gd name="connsiteY14" fmla="*/ 226219 h 595312"/>
                <a:gd name="connsiteX15" fmla="*/ 500062 w 650081"/>
                <a:gd name="connsiteY15" fmla="*/ 252412 h 595312"/>
                <a:gd name="connsiteX16" fmla="*/ 473869 w 650081"/>
                <a:gd name="connsiteY16" fmla="*/ 233362 h 595312"/>
                <a:gd name="connsiteX17" fmla="*/ 464344 w 650081"/>
                <a:gd name="connsiteY17" fmla="*/ 221456 h 595312"/>
                <a:gd name="connsiteX18" fmla="*/ 442912 w 650081"/>
                <a:gd name="connsiteY18" fmla="*/ 207169 h 595312"/>
                <a:gd name="connsiteX19" fmla="*/ 457200 w 650081"/>
                <a:gd name="connsiteY19" fmla="*/ 176212 h 595312"/>
                <a:gd name="connsiteX20" fmla="*/ 438150 w 650081"/>
                <a:gd name="connsiteY20" fmla="*/ 159544 h 595312"/>
                <a:gd name="connsiteX21" fmla="*/ 445294 w 650081"/>
                <a:gd name="connsiteY21" fmla="*/ 126206 h 595312"/>
                <a:gd name="connsiteX22" fmla="*/ 457200 w 650081"/>
                <a:gd name="connsiteY22" fmla="*/ 107156 h 595312"/>
                <a:gd name="connsiteX23" fmla="*/ 483394 w 650081"/>
                <a:gd name="connsiteY23" fmla="*/ 102394 h 595312"/>
                <a:gd name="connsiteX24" fmla="*/ 490537 w 650081"/>
                <a:gd name="connsiteY24" fmla="*/ 78581 h 595312"/>
                <a:gd name="connsiteX25" fmla="*/ 492919 w 650081"/>
                <a:gd name="connsiteY25" fmla="*/ 52387 h 595312"/>
                <a:gd name="connsiteX26" fmla="*/ 488156 w 650081"/>
                <a:gd name="connsiteY26" fmla="*/ 38100 h 595312"/>
                <a:gd name="connsiteX27" fmla="*/ 466725 w 650081"/>
                <a:gd name="connsiteY27" fmla="*/ 45244 h 595312"/>
                <a:gd name="connsiteX28" fmla="*/ 445294 w 650081"/>
                <a:gd name="connsiteY28" fmla="*/ 38100 h 595312"/>
                <a:gd name="connsiteX29" fmla="*/ 435769 w 650081"/>
                <a:gd name="connsiteY29" fmla="*/ 26194 h 595312"/>
                <a:gd name="connsiteX30" fmla="*/ 407194 w 650081"/>
                <a:gd name="connsiteY30" fmla="*/ 47625 h 595312"/>
                <a:gd name="connsiteX31" fmla="*/ 383381 w 650081"/>
                <a:gd name="connsiteY31" fmla="*/ 26194 h 595312"/>
                <a:gd name="connsiteX32" fmla="*/ 364331 w 650081"/>
                <a:gd name="connsiteY32" fmla="*/ 11906 h 595312"/>
                <a:gd name="connsiteX33" fmla="*/ 333375 w 650081"/>
                <a:gd name="connsiteY33" fmla="*/ 0 h 595312"/>
                <a:gd name="connsiteX34" fmla="*/ 309562 w 650081"/>
                <a:gd name="connsiteY34" fmla="*/ 19050 h 595312"/>
                <a:gd name="connsiteX35" fmla="*/ 297656 w 650081"/>
                <a:gd name="connsiteY35" fmla="*/ 45244 h 595312"/>
                <a:gd name="connsiteX36" fmla="*/ 307181 w 650081"/>
                <a:gd name="connsiteY36" fmla="*/ 73819 h 595312"/>
                <a:gd name="connsiteX37" fmla="*/ 307181 w 650081"/>
                <a:gd name="connsiteY37" fmla="*/ 100012 h 595312"/>
                <a:gd name="connsiteX38" fmla="*/ 266700 w 650081"/>
                <a:gd name="connsiteY38" fmla="*/ 119062 h 595312"/>
                <a:gd name="connsiteX39" fmla="*/ 235744 w 650081"/>
                <a:gd name="connsiteY39" fmla="*/ 121444 h 595312"/>
                <a:gd name="connsiteX40" fmla="*/ 223837 w 650081"/>
                <a:gd name="connsiteY40" fmla="*/ 109537 h 595312"/>
                <a:gd name="connsiteX41" fmla="*/ 202406 w 650081"/>
                <a:gd name="connsiteY41" fmla="*/ 140494 h 595312"/>
                <a:gd name="connsiteX42" fmla="*/ 200025 w 650081"/>
                <a:gd name="connsiteY42" fmla="*/ 161925 h 595312"/>
                <a:gd name="connsiteX43" fmla="*/ 166687 w 650081"/>
                <a:gd name="connsiteY43" fmla="*/ 183356 h 595312"/>
                <a:gd name="connsiteX44" fmla="*/ 121444 w 650081"/>
                <a:gd name="connsiteY44" fmla="*/ 219075 h 595312"/>
                <a:gd name="connsiteX45" fmla="*/ 47625 w 650081"/>
                <a:gd name="connsiteY45" fmla="*/ 242887 h 595312"/>
                <a:gd name="connsiteX46" fmla="*/ 0 w 650081"/>
                <a:gd name="connsiteY46" fmla="*/ 271462 h 595312"/>
                <a:gd name="connsiteX47" fmla="*/ 73819 w 650081"/>
                <a:gd name="connsiteY47" fmla="*/ 314325 h 595312"/>
                <a:gd name="connsiteX48" fmla="*/ 78581 w 650081"/>
                <a:gd name="connsiteY48" fmla="*/ 350044 h 595312"/>
                <a:gd name="connsiteX49" fmla="*/ 30956 w 650081"/>
                <a:gd name="connsiteY49" fmla="*/ 357187 h 595312"/>
                <a:gd name="connsiteX50" fmla="*/ 47625 w 650081"/>
                <a:gd name="connsiteY50" fmla="*/ 414337 h 595312"/>
                <a:gd name="connsiteX51" fmla="*/ 107156 w 650081"/>
                <a:gd name="connsiteY51" fmla="*/ 440531 h 595312"/>
                <a:gd name="connsiteX52" fmla="*/ 130969 w 650081"/>
                <a:gd name="connsiteY52" fmla="*/ 454819 h 595312"/>
                <a:gd name="connsiteX53" fmla="*/ 147637 w 650081"/>
                <a:gd name="connsiteY53" fmla="*/ 509587 h 595312"/>
                <a:gd name="connsiteX54" fmla="*/ 219075 w 650081"/>
                <a:gd name="connsiteY54" fmla="*/ 528637 h 595312"/>
                <a:gd name="connsiteX55" fmla="*/ 259556 w 650081"/>
                <a:gd name="connsiteY55" fmla="*/ 528637 h 595312"/>
                <a:gd name="connsiteX56" fmla="*/ 295275 w 650081"/>
                <a:gd name="connsiteY56" fmla="*/ 497681 h 595312"/>
                <a:gd name="connsiteX57" fmla="*/ 326231 w 650081"/>
                <a:gd name="connsiteY57" fmla="*/ 500062 h 595312"/>
                <a:gd name="connsiteX58" fmla="*/ 314325 w 650081"/>
                <a:gd name="connsiteY58" fmla="*/ 535781 h 595312"/>
                <a:gd name="connsiteX59" fmla="*/ 347662 w 650081"/>
                <a:gd name="connsiteY59" fmla="*/ 561975 h 595312"/>
                <a:gd name="connsiteX60" fmla="*/ 350044 w 650081"/>
                <a:gd name="connsiteY60" fmla="*/ 585787 h 595312"/>
                <a:gd name="connsiteX61" fmla="*/ 376237 w 650081"/>
                <a:gd name="connsiteY61" fmla="*/ 592931 h 595312"/>
                <a:gd name="connsiteX62" fmla="*/ 416719 w 650081"/>
                <a:gd name="connsiteY62" fmla="*/ 595312 h 595312"/>
                <a:gd name="connsiteX63" fmla="*/ 457200 w 650081"/>
                <a:gd name="connsiteY63" fmla="*/ 583406 h 595312"/>
                <a:gd name="connsiteX64" fmla="*/ 459581 w 650081"/>
                <a:gd name="connsiteY64" fmla="*/ 550069 h 595312"/>
                <a:gd name="connsiteX65" fmla="*/ 511969 w 650081"/>
                <a:gd name="connsiteY65" fmla="*/ 550069 h 595312"/>
                <a:gd name="connsiteX66" fmla="*/ 573881 w 650081"/>
                <a:gd name="connsiteY66" fmla="*/ 535781 h 595312"/>
                <a:gd name="connsiteX67" fmla="*/ 621506 w 650081"/>
                <a:gd name="connsiteY67" fmla="*/ 495300 h 595312"/>
                <a:gd name="connsiteX0" fmla="*/ 607218 w 635793"/>
                <a:gd name="connsiteY0" fmla="*/ 495300 h 595312"/>
                <a:gd name="connsiteX1" fmla="*/ 602456 w 635793"/>
                <a:gd name="connsiteY1" fmla="*/ 445294 h 595312"/>
                <a:gd name="connsiteX2" fmla="*/ 578643 w 635793"/>
                <a:gd name="connsiteY2" fmla="*/ 423862 h 595312"/>
                <a:gd name="connsiteX3" fmla="*/ 597693 w 635793"/>
                <a:gd name="connsiteY3" fmla="*/ 397669 h 595312"/>
                <a:gd name="connsiteX4" fmla="*/ 619124 w 635793"/>
                <a:gd name="connsiteY4" fmla="*/ 397669 h 595312"/>
                <a:gd name="connsiteX5" fmla="*/ 619124 w 635793"/>
                <a:gd name="connsiteY5" fmla="*/ 397669 h 595312"/>
                <a:gd name="connsiteX6" fmla="*/ 635793 w 635793"/>
                <a:gd name="connsiteY6" fmla="*/ 376237 h 595312"/>
                <a:gd name="connsiteX7" fmla="*/ 607218 w 635793"/>
                <a:gd name="connsiteY7" fmla="*/ 361950 h 595312"/>
                <a:gd name="connsiteX8" fmla="*/ 585787 w 635793"/>
                <a:gd name="connsiteY8" fmla="*/ 326231 h 595312"/>
                <a:gd name="connsiteX9" fmla="*/ 559593 w 635793"/>
                <a:gd name="connsiteY9" fmla="*/ 297656 h 595312"/>
                <a:gd name="connsiteX10" fmla="*/ 547687 w 635793"/>
                <a:gd name="connsiteY10" fmla="*/ 283369 h 595312"/>
                <a:gd name="connsiteX11" fmla="*/ 547687 w 635793"/>
                <a:gd name="connsiteY11" fmla="*/ 264319 h 595312"/>
                <a:gd name="connsiteX12" fmla="*/ 540543 w 635793"/>
                <a:gd name="connsiteY12" fmla="*/ 221456 h 595312"/>
                <a:gd name="connsiteX13" fmla="*/ 516731 w 635793"/>
                <a:gd name="connsiteY13" fmla="*/ 207169 h 595312"/>
                <a:gd name="connsiteX14" fmla="*/ 504824 w 635793"/>
                <a:gd name="connsiteY14" fmla="*/ 226219 h 595312"/>
                <a:gd name="connsiteX15" fmla="*/ 485774 w 635793"/>
                <a:gd name="connsiteY15" fmla="*/ 252412 h 595312"/>
                <a:gd name="connsiteX16" fmla="*/ 459581 w 635793"/>
                <a:gd name="connsiteY16" fmla="*/ 233362 h 595312"/>
                <a:gd name="connsiteX17" fmla="*/ 450056 w 635793"/>
                <a:gd name="connsiteY17" fmla="*/ 221456 h 595312"/>
                <a:gd name="connsiteX18" fmla="*/ 428624 w 635793"/>
                <a:gd name="connsiteY18" fmla="*/ 207169 h 595312"/>
                <a:gd name="connsiteX19" fmla="*/ 442912 w 635793"/>
                <a:gd name="connsiteY19" fmla="*/ 176212 h 595312"/>
                <a:gd name="connsiteX20" fmla="*/ 423862 w 635793"/>
                <a:gd name="connsiteY20" fmla="*/ 159544 h 595312"/>
                <a:gd name="connsiteX21" fmla="*/ 431006 w 635793"/>
                <a:gd name="connsiteY21" fmla="*/ 126206 h 595312"/>
                <a:gd name="connsiteX22" fmla="*/ 442912 w 635793"/>
                <a:gd name="connsiteY22" fmla="*/ 107156 h 595312"/>
                <a:gd name="connsiteX23" fmla="*/ 469106 w 635793"/>
                <a:gd name="connsiteY23" fmla="*/ 102394 h 595312"/>
                <a:gd name="connsiteX24" fmla="*/ 476249 w 635793"/>
                <a:gd name="connsiteY24" fmla="*/ 78581 h 595312"/>
                <a:gd name="connsiteX25" fmla="*/ 478631 w 635793"/>
                <a:gd name="connsiteY25" fmla="*/ 52387 h 595312"/>
                <a:gd name="connsiteX26" fmla="*/ 473868 w 635793"/>
                <a:gd name="connsiteY26" fmla="*/ 38100 h 595312"/>
                <a:gd name="connsiteX27" fmla="*/ 452437 w 635793"/>
                <a:gd name="connsiteY27" fmla="*/ 45244 h 595312"/>
                <a:gd name="connsiteX28" fmla="*/ 431006 w 635793"/>
                <a:gd name="connsiteY28" fmla="*/ 38100 h 595312"/>
                <a:gd name="connsiteX29" fmla="*/ 421481 w 635793"/>
                <a:gd name="connsiteY29" fmla="*/ 26194 h 595312"/>
                <a:gd name="connsiteX30" fmla="*/ 392906 w 635793"/>
                <a:gd name="connsiteY30" fmla="*/ 47625 h 595312"/>
                <a:gd name="connsiteX31" fmla="*/ 369093 w 635793"/>
                <a:gd name="connsiteY31" fmla="*/ 26194 h 595312"/>
                <a:gd name="connsiteX32" fmla="*/ 350043 w 635793"/>
                <a:gd name="connsiteY32" fmla="*/ 11906 h 595312"/>
                <a:gd name="connsiteX33" fmla="*/ 319087 w 635793"/>
                <a:gd name="connsiteY33" fmla="*/ 0 h 595312"/>
                <a:gd name="connsiteX34" fmla="*/ 295274 w 635793"/>
                <a:gd name="connsiteY34" fmla="*/ 19050 h 595312"/>
                <a:gd name="connsiteX35" fmla="*/ 283368 w 635793"/>
                <a:gd name="connsiteY35" fmla="*/ 45244 h 595312"/>
                <a:gd name="connsiteX36" fmla="*/ 292893 w 635793"/>
                <a:gd name="connsiteY36" fmla="*/ 73819 h 595312"/>
                <a:gd name="connsiteX37" fmla="*/ 292893 w 635793"/>
                <a:gd name="connsiteY37" fmla="*/ 100012 h 595312"/>
                <a:gd name="connsiteX38" fmla="*/ 252412 w 635793"/>
                <a:gd name="connsiteY38" fmla="*/ 119062 h 595312"/>
                <a:gd name="connsiteX39" fmla="*/ 221456 w 635793"/>
                <a:gd name="connsiteY39" fmla="*/ 121444 h 595312"/>
                <a:gd name="connsiteX40" fmla="*/ 209549 w 635793"/>
                <a:gd name="connsiteY40" fmla="*/ 109537 h 595312"/>
                <a:gd name="connsiteX41" fmla="*/ 188118 w 635793"/>
                <a:gd name="connsiteY41" fmla="*/ 140494 h 595312"/>
                <a:gd name="connsiteX42" fmla="*/ 185737 w 635793"/>
                <a:gd name="connsiteY42" fmla="*/ 161925 h 595312"/>
                <a:gd name="connsiteX43" fmla="*/ 152399 w 635793"/>
                <a:gd name="connsiteY43" fmla="*/ 183356 h 595312"/>
                <a:gd name="connsiteX44" fmla="*/ 107156 w 635793"/>
                <a:gd name="connsiteY44" fmla="*/ 219075 h 595312"/>
                <a:gd name="connsiteX45" fmla="*/ 33337 w 635793"/>
                <a:gd name="connsiteY45" fmla="*/ 242887 h 595312"/>
                <a:gd name="connsiteX46" fmla="*/ 0 w 635793"/>
                <a:gd name="connsiteY46" fmla="*/ 271462 h 595312"/>
                <a:gd name="connsiteX47" fmla="*/ 59531 w 635793"/>
                <a:gd name="connsiteY47" fmla="*/ 314325 h 595312"/>
                <a:gd name="connsiteX48" fmla="*/ 64293 w 635793"/>
                <a:gd name="connsiteY48" fmla="*/ 350044 h 595312"/>
                <a:gd name="connsiteX49" fmla="*/ 16668 w 635793"/>
                <a:gd name="connsiteY49" fmla="*/ 357187 h 595312"/>
                <a:gd name="connsiteX50" fmla="*/ 33337 w 635793"/>
                <a:gd name="connsiteY50" fmla="*/ 414337 h 595312"/>
                <a:gd name="connsiteX51" fmla="*/ 92868 w 635793"/>
                <a:gd name="connsiteY51" fmla="*/ 440531 h 595312"/>
                <a:gd name="connsiteX52" fmla="*/ 116681 w 635793"/>
                <a:gd name="connsiteY52" fmla="*/ 454819 h 595312"/>
                <a:gd name="connsiteX53" fmla="*/ 133349 w 635793"/>
                <a:gd name="connsiteY53" fmla="*/ 509587 h 595312"/>
                <a:gd name="connsiteX54" fmla="*/ 204787 w 635793"/>
                <a:gd name="connsiteY54" fmla="*/ 528637 h 595312"/>
                <a:gd name="connsiteX55" fmla="*/ 245268 w 635793"/>
                <a:gd name="connsiteY55" fmla="*/ 528637 h 595312"/>
                <a:gd name="connsiteX56" fmla="*/ 280987 w 635793"/>
                <a:gd name="connsiteY56" fmla="*/ 497681 h 595312"/>
                <a:gd name="connsiteX57" fmla="*/ 311943 w 635793"/>
                <a:gd name="connsiteY57" fmla="*/ 500062 h 595312"/>
                <a:gd name="connsiteX58" fmla="*/ 300037 w 635793"/>
                <a:gd name="connsiteY58" fmla="*/ 535781 h 595312"/>
                <a:gd name="connsiteX59" fmla="*/ 333374 w 635793"/>
                <a:gd name="connsiteY59" fmla="*/ 561975 h 595312"/>
                <a:gd name="connsiteX60" fmla="*/ 335756 w 635793"/>
                <a:gd name="connsiteY60" fmla="*/ 585787 h 595312"/>
                <a:gd name="connsiteX61" fmla="*/ 361949 w 635793"/>
                <a:gd name="connsiteY61" fmla="*/ 592931 h 595312"/>
                <a:gd name="connsiteX62" fmla="*/ 402431 w 635793"/>
                <a:gd name="connsiteY62" fmla="*/ 595312 h 595312"/>
                <a:gd name="connsiteX63" fmla="*/ 442912 w 635793"/>
                <a:gd name="connsiteY63" fmla="*/ 583406 h 595312"/>
                <a:gd name="connsiteX64" fmla="*/ 445293 w 635793"/>
                <a:gd name="connsiteY64" fmla="*/ 550069 h 595312"/>
                <a:gd name="connsiteX65" fmla="*/ 497681 w 635793"/>
                <a:gd name="connsiteY65" fmla="*/ 550069 h 595312"/>
                <a:gd name="connsiteX66" fmla="*/ 559593 w 635793"/>
                <a:gd name="connsiteY66" fmla="*/ 535781 h 595312"/>
                <a:gd name="connsiteX67" fmla="*/ 607218 w 635793"/>
                <a:gd name="connsiteY67" fmla="*/ 495300 h 595312"/>
                <a:gd name="connsiteX0" fmla="*/ 609599 w 638174"/>
                <a:gd name="connsiteY0" fmla="*/ 495300 h 595312"/>
                <a:gd name="connsiteX1" fmla="*/ 604837 w 638174"/>
                <a:gd name="connsiteY1" fmla="*/ 445294 h 595312"/>
                <a:gd name="connsiteX2" fmla="*/ 581024 w 638174"/>
                <a:gd name="connsiteY2" fmla="*/ 423862 h 595312"/>
                <a:gd name="connsiteX3" fmla="*/ 600074 w 638174"/>
                <a:gd name="connsiteY3" fmla="*/ 397669 h 595312"/>
                <a:gd name="connsiteX4" fmla="*/ 621505 w 638174"/>
                <a:gd name="connsiteY4" fmla="*/ 397669 h 595312"/>
                <a:gd name="connsiteX5" fmla="*/ 621505 w 638174"/>
                <a:gd name="connsiteY5" fmla="*/ 397669 h 595312"/>
                <a:gd name="connsiteX6" fmla="*/ 638174 w 638174"/>
                <a:gd name="connsiteY6" fmla="*/ 376237 h 595312"/>
                <a:gd name="connsiteX7" fmla="*/ 609599 w 638174"/>
                <a:gd name="connsiteY7" fmla="*/ 361950 h 595312"/>
                <a:gd name="connsiteX8" fmla="*/ 588168 w 638174"/>
                <a:gd name="connsiteY8" fmla="*/ 326231 h 595312"/>
                <a:gd name="connsiteX9" fmla="*/ 561974 w 638174"/>
                <a:gd name="connsiteY9" fmla="*/ 297656 h 595312"/>
                <a:gd name="connsiteX10" fmla="*/ 550068 w 638174"/>
                <a:gd name="connsiteY10" fmla="*/ 283369 h 595312"/>
                <a:gd name="connsiteX11" fmla="*/ 550068 w 638174"/>
                <a:gd name="connsiteY11" fmla="*/ 264319 h 595312"/>
                <a:gd name="connsiteX12" fmla="*/ 542924 w 638174"/>
                <a:gd name="connsiteY12" fmla="*/ 221456 h 595312"/>
                <a:gd name="connsiteX13" fmla="*/ 519112 w 638174"/>
                <a:gd name="connsiteY13" fmla="*/ 207169 h 595312"/>
                <a:gd name="connsiteX14" fmla="*/ 507205 w 638174"/>
                <a:gd name="connsiteY14" fmla="*/ 226219 h 595312"/>
                <a:gd name="connsiteX15" fmla="*/ 488155 w 638174"/>
                <a:gd name="connsiteY15" fmla="*/ 252412 h 595312"/>
                <a:gd name="connsiteX16" fmla="*/ 461962 w 638174"/>
                <a:gd name="connsiteY16" fmla="*/ 233362 h 595312"/>
                <a:gd name="connsiteX17" fmla="*/ 452437 w 638174"/>
                <a:gd name="connsiteY17" fmla="*/ 221456 h 595312"/>
                <a:gd name="connsiteX18" fmla="*/ 431005 w 638174"/>
                <a:gd name="connsiteY18" fmla="*/ 207169 h 595312"/>
                <a:gd name="connsiteX19" fmla="*/ 445293 w 638174"/>
                <a:gd name="connsiteY19" fmla="*/ 176212 h 595312"/>
                <a:gd name="connsiteX20" fmla="*/ 426243 w 638174"/>
                <a:gd name="connsiteY20" fmla="*/ 159544 h 595312"/>
                <a:gd name="connsiteX21" fmla="*/ 433387 w 638174"/>
                <a:gd name="connsiteY21" fmla="*/ 126206 h 595312"/>
                <a:gd name="connsiteX22" fmla="*/ 445293 w 638174"/>
                <a:gd name="connsiteY22" fmla="*/ 107156 h 595312"/>
                <a:gd name="connsiteX23" fmla="*/ 471487 w 638174"/>
                <a:gd name="connsiteY23" fmla="*/ 102394 h 595312"/>
                <a:gd name="connsiteX24" fmla="*/ 478630 w 638174"/>
                <a:gd name="connsiteY24" fmla="*/ 78581 h 595312"/>
                <a:gd name="connsiteX25" fmla="*/ 481012 w 638174"/>
                <a:gd name="connsiteY25" fmla="*/ 52387 h 595312"/>
                <a:gd name="connsiteX26" fmla="*/ 476249 w 638174"/>
                <a:gd name="connsiteY26" fmla="*/ 38100 h 595312"/>
                <a:gd name="connsiteX27" fmla="*/ 454818 w 638174"/>
                <a:gd name="connsiteY27" fmla="*/ 45244 h 595312"/>
                <a:gd name="connsiteX28" fmla="*/ 433387 w 638174"/>
                <a:gd name="connsiteY28" fmla="*/ 38100 h 595312"/>
                <a:gd name="connsiteX29" fmla="*/ 423862 w 638174"/>
                <a:gd name="connsiteY29" fmla="*/ 26194 h 595312"/>
                <a:gd name="connsiteX30" fmla="*/ 395287 w 638174"/>
                <a:gd name="connsiteY30" fmla="*/ 47625 h 595312"/>
                <a:gd name="connsiteX31" fmla="*/ 371474 w 638174"/>
                <a:gd name="connsiteY31" fmla="*/ 26194 h 595312"/>
                <a:gd name="connsiteX32" fmla="*/ 352424 w 638174"/>
                <a:gd name="connsiteY32" fmla="*/ 11906 h 595312"/>
                <a:gd name="connsiteX33" fmla="*/ 321468 w 638174"/>
                <a:gd name="connsiteY33" fmla="*/ 0 h 595312"/>
                <a:gd name="connsiteX34" fmla="*/ 297655 w 638174"/>
                <a:gd name="connsiteY34" fmla="*/ 19050 h 595312"/>
                <a:gd name="connsiteX35" fmla="*/ 285749 w 638174"/>
                <a:gd name="connsiteY35" fmla="*/ 45244 h 595312"/>
                <a:gd name="connsiteX36" fmla="*/ 295274 w 638174"/>
                <a:gd name="connsiteY36" fmla="*/ 73819 h 595312"/>
                <a:gd name="connsiteX37" fmla="*/ 295274 w 638174"/>
                <a:gd name="connsiteY37" fmla="*/ 100012 h 595312"/>
                <a:gd name="connsiteX38" fmla="*/ 254793 w 638174"/>
                <a:gd name="connsiteY38" fmla="*/ 119062 h 595312"/>
                <a:gd name="connsiteX39" fmla="*/ 223837 w 638174"/>
                <a:gd name="connsiteY39" fmla="*/ 121444 h 595312"/>
                <a:gd name="connsiteX40" fmla="*/ 211930 w 638174"/>
                <a:gd name="connsiteY40" fmla="*/ 109537 h 595312"/>
                <a:gd name="connsiteX41" fmla="*/ 190499 w 638174"/>
                <a:gd name="connsiteY41" fmla="*/ 140494 h 595312"/>
                <a:gd name="connsiteX42" fmla="*/ 188118 w 638174"/>
                <a:gd name="connsiteY42" fmla="*/ 161925 h 595312"/>
                <a:gd name="connsiteX43" fmla="*/ 154780 w 638174"/>
                <a:gd name="connsiteY43" fmla="*/ 183356 h 595312"/>
                <a:gd name="connsiteX44" fmla="*/ 109537 w 638174"/>
                <a:gd name="connsiteY44" fmla="*/ 219075 h 595312"/>
                <a:gd name="connsiteX45" fmla="*/ 35718 w 638174"/>
                <a:gd name="connsiteY45" fmla="*/ 242887 h 595312"/>
                <a:gd name="connsiteX46" fmla="*/ 0 w 638174"/>
                <a:gd name="connsiteY46" fmla="*/ 278605 h 595312"/>
                <a:gd name="connsiteX47" fmla="*/ 61912 w 638174"/>
                <a:gd name="connsiteY47" fmla="*/ 314325 h 595312"/>
                <a:gd name="connsiteX48" fmla="*/ 66674 w 638174"/>
                <a:gd name="connsiteY48" fmla="*/ 350044 h 595312"/>
                <a:gd name="connsiteX49" fmla="*/ 19049 w 638174"/>
                <a:gd name="connsiteY49" fmla="*/ 357187 h 595312"/>
                <a:gd name="connsiteX50" fmla="*/ 35718 w 638174"/>
                <a:gd name="connsiteY50" fmla="*/ 414337 h 595312"/>
                <a:gd name="connsiteX51" fmla="*/ 95249 w 638174"/>
                <a:gd name="connsiteY51" fmla="*/ 440531 h 595312"/>
                <a:gd name="connsiteX52" fmla="*/ 119062 w 638174"/>
                <a:gd name="connsiteY52" fmla="*/ 454819 h 595312"/>
                <a:gd name="connsiteX53" fmla="*/ 135730 w 638174"/>
                <a:gd name="connsiteY53" fmla="*/ 509587 h 595312"/>
                <a:gd name="connsiteX54" fmla="*/ 207168 w 638174"/>
                <a:gd name="connsiteY54" fmla="*/ 528637 h 595312"/>
                <a:gd name="connsiteX55" fmla="*/ 247649 w 638174"/>
                <a:gd name="connsiteY55" fmla="*/ 528637 h 595312"/>
                <a:gd name="connsiteX56" fmla="*/ 283368 w 638174"/>
                <a:gd name="connsiteY56" fmla="*/ 497681 h 595312"/>
                <a:gd name="connsiteX57" fmla="*/ 314324 w 638174"/>
                <a:gd name="connsiteY57" fmla="*/ 500062 h 595312"/>
                <a:gd name="connsiteX58" fmla="*/ 302418 w 638174"/>
                <a:gd name="connsiteY58" fmla="*/ 535781 h 595312"/>
                <a:gd name="connsiteX59" fmla="*/ 335755 w 638174"/>
                <a:gd name="connsiteY59" fmla="*/ 561975 h 595312"/>
                <a:gd name="connsiteX60" fmla="*/ 338137 w 638174"/>
                <a:gd name="connsiteY60" fmla="*/ 585787 h 595312"/>
                <a:gd name="connsiteX61" fmla="*/ 364330 w 638174"/>
                <a:gd name="connsiteY61" fmla="*/ 592931 h 595312"/>
                <a:gd name="connsiteX62" fmla="*/ 404812 w 638174"/>
                <a:gd name="connsiteY62" fmla="*/ 595312 h 595312"/>
                <a:gd name="connsiteX63" fmla="*/ 445293 w 638174"/>
                <a:gd name="connsiteY63" fmla="*/ 583406 h 595312"/>
                <a:gd name="connsiteX64" fmla="*/ 447674 w 638174"/>
                <a:gd name="connsiteY64" fmla="*/ 550069 h 595312"/>
                <a:gd name="connsiteX65" fmla="*/ 500062 w 638174"/>
                <a:gd name="connsiteY65" fmla="*/ 550069 h 595312"/>
                <a:gd name="connsiteX66" fmla="*/ 561974 w 638174"/>
                <a:gd name="connsiteY66" fmla="*/ 535781 h 595312"/>
                <a:gd name="connsiteX67" fmla="*/ 609599 w 638174"/>
                <a:gd name="connsiteY67" fmla="*/ 495300 h 595312"/>
                <a:gd name="connsiteX0" fmla="*/ 609599 w 638174"/>
                <a:gd name="connsiteY0" fmla="*/ 495300 h 595312"/>
                <a:gd name="connsiteX1" fmla="*/ 604837 w 638174"/>
                <a:gd name="connsiteY1" fmla="*/ 445294 h 595312"/>
                <a:gd name="connsiteX2" fmla="*/ 581024 w 638174"/>
                <a:gd name="connsiteY2" fmla="*/ 423862 h 595312"/>
                <a:gd name="connsiteX3" fmla="*/ 600074 w 638174"/>
                <a:gd name="connsiteY3" fmla="*/ 397669 h 595312"/>
                <a:gd name="connsiteX4" fmla="*/ 621505 w 638174"/>
                <a:gd name="connsiteY4" fmla="*/ 397669 h 595312"/>
                <a:gd name="connsiteX5" fmla="*/ 621505 w 638174"/>
                <a:gd name="connsiteY5" fmla="*/ 397669 h 595312"/>
                <a:gd name="connsiteX6" fmla="*/ 638174 w 638174"/>
                <a:gd name="connsiteY6" fmla="*/ 376237 h 595312"/>
                <a:gd name="connsiteX7" fmla="*/ 609599 w 638174"/>
                <a:gd name="connsiteY7" fmla="*/ 361950 h 595312"/>
                <a:gd name="connsiteX8" fmla="*/ 588168 w 638174"/>
                <a:gd name="connsiteY8" fmla="*/ 326231 h 595312"/>
                <a:gd name="connsiteX9" fmla="*/ 561974 w 638174"/>
                <a:gd name="connsiteY9" fmla="*/ 297656 h 595312"/>
                <a:gd name="connsiteX10" fmla="*/ 550068 w 638174"/>
                <a:gd name="connsiteY10" fmla="*/ 283369 h 595312"/>
                <a:gd name="connsiteX11" fmla="*/ 550068 w 638174"/>
                <a:gd name="connsiteY11" fmla="*/ 264319 h 595312"/>
                <a:gd name="connsiteX12" fmla="*/ 542924 w 638174"/>
                <a:gd name="connsiteY12" fmla="*/ 221456 h 595312"/>
                <a:gd name="connsiteX13" fmla="*/ 519112 w 638174"/>
                <a:gd name="connsiteY13" fmla="*/ 207169 h 595312"/>
                <a:gd name="connsiteX14" fmla="*/ 507205 w 638174"/>
                <a:gd name="connsiteY14" fmla="*/ 226219 h 595312"/>
                <a:gd name="connsiteX15" fmla="*/ 488155 w 638174"/>
                <a:gd name="connsiteY15" fmla="*/ 252412 h 595312"/>
                <a:gd name="connsiteX16" fmla="*/ 461962 w 638174"/>
                <a:gd name="connsiteY16" fmla="*/ 233362 h 595312"/>
                <a:gd name="connsiteX17" fmla="*/ 452437 w 638174"/>
                <a:gd name="connsiteY17" fmla="*/ 221456 h 595312"/>
                <a:gd name="connsiteX18" fmla="*/ 431005 w 638174"/>
                <a:gd name="connsiteY18" fmla="*/ 207169 h 595312"/>
                <a:gd name="connsiteX19" fmla="*/ 445293 w 638174"/>
                <a:gd name="connsiteY19" fmla="*/ 176212 h 595312"/>
                <a:gd name="connsiteX20" fmla="*/ 426243 w 638174"/>
                <a:gd name="connsiteY20" fmla="*/ 159544 h 595312"/>
                <a:gd name="connsiteX21" fmla="*/ 433387 w 638174"/>
                <a:gd name="connsiteY21" fmla="*/ 126206 h 595312"/>
                <a:gd name="connsiteX22" fmla="*/ 445293 w 638174"/>
                <a:gd name="connsiteY22" fmla="*/ 107156 h 595312"/>
                <a:gd name="connsiteX23" fmla="*/ 471487 w 638174"/>
                <a:gd name="connsiteY23" fmla="*/ 102394 h 595312"/>
                <a:gd name="connsiteX24" fmla="*/ 478630 w 638174"/>
                <a:gd name="connsiteY24" fmla="*/ 78581 h 595312"/>
                <a:gd name="connsiteX25" fmla="*/ 481012 w 638174"/>
                <a:gd name="connsiteY25" fmla="*/ 52387 h 595312"/>
                <a:gd name="connsiteX26" fmla="*/ 476249 w 638174"/>
                <a:gd name="connsiteY26" fmla="*/ 38100 h 595312"/>
                <a:gd name="connsiteX27" fmla="*/ 454818 w 638174"/>
                <a:gd name="connsiteY27" fmla="*/ 45244 h 595312"/>
                <a:gd name="connsiteX28" fmla="*/ 433387 w 638174"/>
                <a:gd name="connsiteY28" fmla="*/ 38100 h 595312"/>
                <a:gd name="connsiteX29" fmla="*/ 423862 w 638174"/>
                <a:gd name="connsiteY29" fmla="*/ 26194 h 595312"/>
                <a:gd name="connsiteX30" fmla="*/ 395287 w 638174"/>
                <a:gd name="connsiteY30" fmla="*/ 47625 h 595312"/>
                <a:gd name="connsiteX31" fmla="*/ 371474 w 638174"/>
                <a:gd name="connsiteY31" fmla="*/ 26194 h 595312"/>
                <a:gd name="connsiteX32" fmla="*/ 352424 w 638174"/>
                <a:gd name="connsiteY32" fmla="*/ 11906 h 595312"/>
                <a:gd name="connsiteX33" fmla="*/ 321468 w 638174"/>
                <a:gd name="connsiteY33" fmla="*/ 0 h 595312"/>
                <a:gd name="connsiteX34" fmla="*/ 307180 w 638174"/>
                <a:gd name="connsiteY34" fmla="*/ 21431 h 595312"/>
                <a:gd name="connsiteX35" fmla="*/ 285749 w 638174"/>
                <a:gd name="connsiteY35" fmla="*/ 45244 h 595312"/>
                <a:gd name="connsiteX36" fmla="*/ 295274 w 638174"/>
                <a:gd name="connsiteY36" fmla="*/ 73819 h 595312"/>
                <a:gd name="connsiteX37" fmla="*/ 295274 w 638174"/>
                <a:gd name="connsiteY37" fmla="*/ 100012 h 595312"/>
                <a:gd name="connsiteX38" fmla="*/ 254793 w 638174"/>
                <a:gd name="connsiteY38" fmla="*/ 119062 h 595312"/>
                <a:gd name="connsiteX39" fmla="*/ 223837 w 638174"/>
                <a:gd name="connsiteY39" fmla="*/ 121444 h 595312"/>
                <a:gd name="connsiteX40" fmla="*/ 211930 w 638174"/>
                <a:gd name="connsiteY40" fmla="*/ 109537 h 595312"/>
                <a:gd name="connsiteX41" fmla="*/ 190499 w 638174"/>
                <a:gd name="connsiteY41" fmla="*/ 140494 h 595312"/>
                <a:gd name="connsiteX42" fmla="*/ 188118 w 638174"/>
                <a:gd name="connsiteY42" fmla="*/ 161925 h 595312"/>
                <a:gd name="connsiteX43" fmla="*/ 154780 w 638174"/>
                <a:gd name="connsiteY43" fmla="*/ 183356 h 595312"/>
                <a:gd name="connsiteX44" fmla="*/ 109537 w 638174"/>
                <a:gd name="connsiteY44" fmla="*/ 219075 h 595312"/>
                <a:gd name="connsiteX45" fmla="*/ 35718 w 638174"/>
                <a:gd name="connsiteY45" fmla="*/ 242887 h 595312"/>
                <a:gd name="connsiteX46" fmla="*/ 0 w 638174"/>
                <a:gd name="connsiteY46" fmla="*/ 278605 h 595312"/>
                <a:gd name="connsiteX47" fmla="*/ 61912 w 638174"/>
                <a:gd name="connsiteY47" fmla="*/ 314325 h 595312"/>
                <a:gd name="connsiteX48" fmla="*/ 66674 w 638174"/>
                <a:gd name="connsiteY48" fmla="*/ 350044 h 595312"/>
                <a:gd name="connsiteX49" fmla="*/ 19049 w 638174"/>
                <a:gd name="connsiteY49" fmla="*/ 357187 h 595312"/>
                <a:gd name="connsiteX50" fmla="*/ 35718 w 638174"/>
                <a:gd name="connsiteY50" fmla="*/ 414337 h 595312"/>
                <a:gd name="connsiteX51" fmla="*/ 95249 w 638174"/>
                <a:gd name="connsiteY51" fmla="*/ 440531 h 595312"/>
                <a:gd name="connsiteX52" fmla="*/ 119062 w 638174"/>
                <a:gd name="connsiteY52" fmla="*/ 454819 h 595312"/>
                <a:gd name="connsiteX53" fmla="*/ 135730 w 638174"/>
                <a:gd name="connsiteY53" fmla="*/ 509587 h 595312"/>
                <a:gd name="connsiteX54" fmla="*/ 207168 w 638174"/>
                <a:gd name="connsiteY54" fmla="*/ 528637 h 595312"/>
                <a:gd name="connsiteX55" fmla="*/ 247649 w 638174"/>
                <a:gd name="connsiteY55" fmla="*/ 528637 h 595312"/>
                <a:gd name="connsiteX56" fmla="*/ 283368 w 638174"/>
                <a:gd name="connsiteY56" fmla="*/ 497681 h 595312"/>
                <a:gd name="connsiteX57" fmla="*/ 314324 w 638174"/>
                <a:gd name="connsiteY57" fmla="*/ 500062 h 595312"/>
                <a:gd name="connsiteX58" fmla="*/ 302418 w 638174"/>
                <a:gd name="connsiteY58" fmla="*/ 535781 h 595312"/>
                <a:gd name="connsiteX59" fmla="*/ 335755 w 638174"/>
                <a:gd name="connsiteY59" fmla="*/ 561975 h 595312"/>
                <a:gd name="connsiteX60" fmla="*/ 338137 w 638174"/>
                <a:gd name="connsiteY60" fmla="*/ 585787 h 595312"/>
                <a:gd name="connsiteX61" fmla="*/ 364330 w 638174"/>
                <a:gd name="connsiteY61" fmla="*/ 592931 h 595312"/>
                <a:gd name="connsiteX62" fmla="*/ 404812 w 638174"/>
                <a:gd name="connsiteY62" fmla="*/ 595312 h 595312"/>
                <a:gd name="connsiteX63" fmla="*/ 445293 w 638174"/>
                <a:gd name="connsiteY63" fmla="*/ 583406 h 595312"/>
                <a:gd name="connsiteX64" fmla="*/ 447674 w 638174"/>
                <a:gd name="connsiteY64" fmla="*/ 550069 h 595312"/>
                <a:gd name="connsiteX65" fmla="*/ 500062 w 638174"/>
                <a:gd name="connsiteY65" fmla="*/ 550069 h 595312"/>
                <a:gd name="connsiteX66" fmla="*/ 561974 w 638174"/>
                <a:gd name="connsiteY66" fmla="*/ 535781 h 595312"/>
                <a:gd name="connsiteX67" fmla="*/ 609599 w 638174"/>
                <a:gd name="connsiteY67" fmla="*/ 495300 h 595312"/>
                <a:gd name="connsiteX0" fmla="*/ 609599 w 638174"/>
                <a:gd name="connsiteY0" fmla="*/ 495300 h 595312"/>
                <a:gd name="connsiteX1" fmla="*/ 604837 w 638174"/>
                <a:gd name="connsiteY1" fmla="*/ 445294 h 595312"/>
                <a:gd name="connsiteX2" fmla="*/ 581024 w 638174"/>
                <a:gd name="connsiteY2" fmla="*/ 423862 h 595312"/>
                <a:gd name="connsiteX3" fmla="*/ 600074 w 638174"/>
                <a:gd name="connsiteY3" fmla="*/ 397669 h 595312"/>
                <a:gd name="connsiteX4" fmla="*/ 621505 w 638174"/>
                <a:gd name="connsiteY4" fmla="*/ 397669 h 595312"/>
                <a:gd name="connsiteX5" fmla="*/ 621505 w 638174"/>
                <a:gd name="connsiteY5" fmla="*/ 397669 h 595312"/>
                <a:gd name="connsiteX6" fmla="*/ 638174 w 638174"/>
                <a:gd name="connsiteY6" fmla="*/ 376237 h 595312"/>
                <a:gd name="connsiteX7" fmla="*/ 609599 w 638174"/>
                <a:gd name="connsiteY7" fmla="*/ 361950 h 595312"/>
                <a:gd name="connsiteX8" fmla="*/ 588168 w 638174"/>
                <a:gd name="connsiteY8" fmla="*/ 326231 h 595312"/>
                <a:gd name="connsiteX9" fmla="*/ 561974 w 638174"/>
                <a:gd name="connsiteY9" fmla="*/ 297656 h 595312"/>
                <a:gd name="connsiteX10" fmla="*/ 550068 w 638174"/>
                <a:gd name="connsiteY10" fmla="*/ 283369 h 595312"/>
                <a:gd name="connsiteX11" fmla="*/ 550068 w 638174"/>
                <a:gd name="connsiteY11" fmla="*/ 264319 h 595312"/>
                <a:gd name="connsiteX12" fmla="*/ 542924 w 638174"/>
                <a:gd name="connsiteY12" fmla="*/ 221456 h 595312"/>
                <a:gd name="connsiteX13" fmla="*/ 519112 w 638174"/>
                <a:gd name="connsiteY13" fmla="*/ 207169 h 595312"/>
                <a:gd name="connsiteX14" fmla="*/ 507205 w 638174"/>
                <a:gd name="connsiteY14" fmla="*/ 226219 h 595312"/>
                <a:gd name="connsiteX15" fmla="*/ 488155 w 638174"/>
                <a:gd name="connsiteY15" fmla="*/ 252412 h 595312"/>
                <a:gd name="connsiteX16" fmla="*/ 461962 w 638174"/>
                <a:gd name="connsiteY16" fmla="*/ 233362 h 595312"/>
                <a:gd name="connsiteX17" fmla="*/ 452437 w 638174"/>
                <a:gd name="connsiteY17" fmla="*/ 221456 h 595312"/>
                <a:gd name="connsiteX18" fmla="*/ 431005 w 638174"/>
                <a:gd name="connsiteY18" fmla="*/ 207169 h 595312"/>
                <a:gd name="connsiteX19" fmla="*/ 445293 w 638174"/>
                <a:gd name="connsiteY19" fmla="*/ 176212 h 595312"/>
                <a:gd name="connsiteX20" fmla="*/ 426243 w 638174"/>
                <a:gd name="connsiteY20" fmla="*/ 159544 h 595312"/>
                <a:gd name="connsiteX21" fmla="*/ 433387 w 638174"/>
                <a:gd name="connsiteY21" fmla="*/ 126206 h 595312"/>
                <a:gd name="connsiteX22" fmla="*/ 445293 w 638174"/>
                <a:gd name="connsiteY22" fmla="*/ 107156 h 595312"/>
                <a:gd name="connsiteX23" fmla="*/ 471487 w 638174"/>
                <a:gd name="connsiteY23" fmla="*/ 102394 h 595312"/>
                <a:gd name="connsiteX24" fmla="*/ 478630 w 638174"/>
                <a:gd name="connsiteY24" fmla="*/ 78581 h 595312"/>
                <a:gd name="connsiteX25" fmla="*/ 481012 w 638174"/>
                <a:gd name="connsiteY25" fmla="*/ 52387 h 595312"/>
                <a:gd name="connsiteX26" fmla="*/ 476249 w 638174"/>
                <a:gd name="connsiteY26" fmla="*/ 38100 h 595312"/>
                <a:gd name="connsiteX27" fmla="*/ 454818 w 638174"/>
                <a:gd name="connsiteY27" fmla="*/ 45244 h 595312"/>
                <a:gd name="connsiteX28" fmla="*/ 433387 w 638174"/>
                <a:gd name="connsiteY28" fmla="*/ 38100 h 595312"/>
                <a:gd name="connsiteX29" fmla="*/ 423862 w 638174"/>
                <a:gd name="connsiteY29" fmla="*/ 26194 h 595312"/>
                <a:gd name="connsiteX30" fmla="*/ 395287 w 638174"/>
                <a:gd name="connsiteY30" fmla="*/ 47625 h 595312"/>
                <a:gd name="connsiteX31" fmla="*/ 371474 w 638174"/>
                <a:gd name="connsiteY31" fmla="*/ 26194 h 595312"/>
                <a:gd name="connsiteX32" fmla="*/ 352424 w 638174"/>
                <a:gd name="connsiteY32" fmla="*/ 11906 h 595312"/>
                <a:gd name="connsiteX33" fmla="*/ 321468 w 638174"/>
                <a:gd name="connsiteY33" fmla="*/ 0 h 595312"/>
                <a:gd name="connsiteX34" fmla="*/ 307180 w 638174"/>
                <a:gd name="connsiteY34" fmla="*/ 21431 h 595312"/>
                <a:gd name="connsiteX35" fmla="*/ 285749 w 638174"/>
                <a:gd name="connsiteY35" fmla="*/ 45244 h 595312"/>
                <a:gd name="connsiteX36" fmla="*/ 295274 w 638174"/>
                <a:gd name="connsiteY36" fmla="*/ 73819 h 595312"/>
                <a:gd name="connsiteX37" fmla="*/ 311943 w 638174"/>
                <a:gd name="connsiteY37" fmla="*/ 95250 h 595312"/>
                <a:gd name="connsiteX38" fmla="*/ 254793 w 638174"/>
                <a:gd name="connsiteY38" fmla="*/ 119062 h 595312"/>
                <a:gd name="connsiteX39" fmla="*/ 223837 w 638174"/>
                <a:gd name="connsiteY39" fmla="*/ 121444 h 595312"/>
                <a:gd name="connsiteX40" fmla="*/ 211930 w 638174"/>
                <a:gd name="connsiteY40" fmla="*/ 109537 h 595312"/>
                <a:gd name="connsiteX41" fmla="*/ 190499 w 638174"/>
                <a:gd name="connsiteY41" fmla="*/ 140494 h 595312"/>
                <a:gd name="connsiteX42" fmla="*/ 188118 w 638174"/>
                <a:gd name="connsiteY42" fmla="*/ 161925 h 595312"/>
                <a:gd name="connsiteX43" fmla="*/ 154780 w 638174"/>
                <a:gd name="connsiteY43" fmla="*/ 183356 h 595312"/>
                <a:gd name="connsiteX44" fmla="*/ 109537 w 638174"/>
                <a:gd name="connsiteY44" fmla="*/ 219075 h 595312"/>
                <a:gd name="connsiteX45" fmla="*/ 35718 w 638174"/>
                <a:gd name="connsiteY45" fmla="*/ 242887 h 595312"/>
                <a:gd name="connsiteX46" fmla="*/ 0 w 638174"/>
                <a:gd name="connsiteY46" fmla="*/ 278605 h 595312"/>
                <a:gd name="connsiteX47" fmla="*/ 61912 w 638174"/>
                <a:gd name="connsiteY47" fmla="*/ 314325 h 595312"/>
                <a:gd name="connsiteX48" fmla="*/ 66674 w 638174"/>
                <a:gd name="connsiteY48" fmla="*/ 350044 h 595312"/>
                <a:gd name="connsiteX49" fmla="*/ 19049 w 638174"/>
                <a:gd name="connsiteY49" fmla="*/ 357187 h 595312"/>
                <a:gd name="connsiteX50" fmla="*/ 35718 w 638174"/>
                <a:gd name="connsiteY50" fmla="*/ 414337 h 595312"/>
                <a:gd name="connsiteX51" fmla="*/ 95249 w 638174"/>
                <a:gd name="connsiteY51" fmla="*/ 440531 h 595312"/>
                <a:gd name="connsiteX52" fmla="*/ 119062 w 638174"/>
                <a:gd name="connsiteY52" fmla="*/ 454819 h 595312"/>
                <a:gd name="connsiteX53" fmla="*/ 135730 w 638174"/>
                <a:gd name="connsiteY53" fmla="*/ 509587 h 595312"/>
                <a:gd name="connsiteX54" fmla="*/ 207168 w 638174"/>
                <a:gd name="connsiteY54" fmla="*/ 528637 h 595312"/>
                <a:gd name="connsiteX55" fmla="*/ 247649 w 638174"/>
                <a:gd name="connsiteY55" fmla="*/ 528637 h 595312"/>
                <a:gd name="connsiteX56" fmla="*/ 283368 w 638174"/>
                <a:gd name="connsiteY56" fmla="*/ 497681 h 595312"/>
                <a:gd name="connsiteX57" fmla="*/ 314324 w 638174"/>
                <a:gd name="connsiteY57" fmla="*/ 500062 h 595312"/>
                <a:gd name="connsiteX58" fmla="*/ 302418 w 638174"/>
                <a:gd name="connsiteY58" fmla="*/ 535781 h 595312"/>
                <a:gd name="connsiteX59" fmla="*/ 335755 w 638174"/>
                <a:gd name="connsiteY59" fmla="*/ 561975 h 595312"/>
                <a:gd name="connsiteX60" fmla="*/ 338137 w 638174"/>
                <a:gd name="connsiteY60" fmla="*/ 585787 h 595312"/>
                <a:gd name="connsiteX61" fmla="*/ 364330 w 638174"/>
                <a:gd name="connsiteY61" fmla="*/ 592931 h 595312"/>
                <a:gd name="connsiteX62" fmla="*/ 404812 w 638174"/>
                <a:gd name="connsiteY62" fmla="*/ 595312 h 595312"/>
                <a:gd name="connsiteX63" fmla="*/ 445293 w 638174"/>
                <a:gd name="connsiteY63" fmla="*/ 583406 h 595312"/>
                <a:gd name="connsiteX64" fmla="*/ 447674 w 638174"/>
                <a:gd name="connsiteY64" fmla="*/ 550069 h 595312"/>
                <a:gd name="connsiteX65" fmla="*/ 500062 w 638174"/>
                <a:gd name="connsiteY65" fmla="*/ 550069 h 595312"/>
                <a:gd name="connsiteX66" fmla="*/ 561974 w 638174"/>
                <a:gd name="connsiteY66" fmla="*/ 535781 h 595312"/>
                <a:gd name="connsiteX67" fmla="*/ 609599 w 638174"/>
                <a:gd name="connsiteY67" fmla="*/ 495300 h 595312"/>
                <a:gd name="connsiteX0" fmla="*/ 609599 w 638174"/>
                <a:gd name="connsiteY0" fmla="*/ 495300 h 595312"/>
                <a:gd name="connsiteX1" fmla="*/ 604837 w 638174"/>
                <a:gd name="connsiteY1" fmla="*/ 445294 h 595312"/>
                <a:gd name="connsiteX2" fmla="*/ 581024 w 638174"/>
                <a:gd name="connsiteY2" fmla="*/ 423862 h 595312"/>
                <a:gd name="connsiteX3" fmla="*/ 600074 w 638174"/>
                <a:gd name="connsiteY3" fmla="*/ 397669 h 595312"/>
                <a:gd name="connsiteX4" fmla="*/ 621505 w 638174"/>
                <a:gd name="connsiteY4" fmla="*/ 397669 h 595312"/>
                <a:gd name="connsiteX5" fmla="*/ 621505 w 638174"/>
                <a:gd name="connsiteY5" fmla="*/ 397669 h 595312"/>
                <a:gd name="connsiteX6" fmla="*/ 638174 w 638174"/>
                <a:gd name="connsiteY6" fmla="*/ 376237 h 595312"/>
                <a:gd name="connsiteX7" fmla="*/ 609599 w 638174"/>
                <a:gd name="connsiteY7" fmla="*/ 361950 h 595312"/>
                <a:gd name="connsiteX8" fmla="*/ 588168 w 638174"/>
                <a:gd name="connsiteY8" fmla="*/ 326231 h 595312"/>
                <a:gd name="connsiteX9" fmla="*/ 561974 w 638174"/>
                <a:gd name="connsiteY9" fmla="*/ 297656 h 595312"/>
                <a:gd name="connsiteX10" fmla="*/ 550068 w 638174"/>
                <a:gd name="connsiteY10" fmla="*/ 283369 h 595312"/>
                <a:gd name="connsiteX11" fmla="*/ 550068 w 638174"/>
                <a:gd name="connsiteY11" fmla="*/ 264319 h 595312"/>
                <a:gd name="connsiteX12" fmla="*/ 542924 w 638174"/>
                <a:gd name="connsiteY12" fmla="*/ 221456 h 595312"/>
                <a:gd name="connsiteX13" fmla="*/ 519112 w 638174"/>
                <a:gd name="connsiteY13" fmla="*/ 207169 h 595312"/>
                <a:gd name="connsiteX14" fmla="*/ 507205 w 638174"/>
                <a:gd name="connsiteY14" fmla="*/ 226219 h 595312"/>
                <a:gd name="connsiteX15" fmla="*/ 488155 w 638174"/>
                <a:gd name="connsiteY15" fmla="*/ 252412 h 595312"/>
                <a:gd name="connsiteX16" fmla="*/ 461962 w 638174"/>
                <a:gd name="connsiteY16" fmla="*/ 233362 h 595312"/>
                <a:gd name="connsiteX17" fmla="*/ 452437 w 638174"/>
                <a:gd name="connsiteY17" fmla="*/ 221456 h 595312"/>
                <a:gd name="connsiteX18" fmla="*/ 431005 w 638174"/>
                <a:gd name="connsiteY18" fmla="*/ 207169 h 595312"/>
                <a:gd name="connsiteX19" fmla="*/ 445293 w 638174"/>
                <a:gd name="connsiteY19" fmla="*/ 176212 h 595312"/>
                <a:gd name="connsiteX20" fmla="*/ 426243 w 638174"/>
                <a:gd name="connsiteY20" fmla="*/ 159544 h 595312"/>
                <a:gd name="connsiteX21" fmla="*/ 433387 w 638174"/>
                <a:gd name="connsiteY21" fmla="*/ 126206 h 595312"/>
                <a:gd name="connsiteX22" fmla="*/ 445293 w 638174"/>
                <a:gd name="connsiteY22" fmla="*/ 107156 h 595312"/>
                <a:gd name="connsiteX23" fmla="*/ 471487 w 638174"/>
                <a:gd name="connsiteY23" fmla="*/ 102394 h 595312"/>
                <a:gd name="connsiteX24" fmla="*/ 478630 w 638174"/>
                <a:gd name="connsiteY24" fmla="*/ 78581 h 595312"/>
                <a:gd name="connsiteX25" fmla="*/ 481012 w 638174"/>
                <a:gd name="connsiteY25" fmla="*/ 52387 h 595312"/>
                <a:gd name="connsiteX26" fmla="*/ 476249 w 638174"/>
                <a:gd name="connsiteY26" fmla="*/ 38100 h 595312"/>
                <a:gd name="connsiteX27" fmla="*/ 454818 w 638174"/>
                <a:gd name="connsiteY27" fmla="*/ 45244 h 595312"/>
                <a:gd name="connsiteX28" fmla="*/ 433387 w 638174"/>
                <a:gd name="connsiteY28" fmla="*/ 38100 h 595312"/>
                <a:gd name="connsiteX29" fmla="*/ 423862 w 638174"/>
                <a:gd name="connsiteY29" fmla="*/ 26194 h 595312"/>
                <a:gd name="connsiteX30" fmla="*/ 395287 w 638174"/>
                <a:gd name="connsiteY30" fmla="*/ 47625 h 595312"/>
                <a:gd name="connsiteX31" fmla="*/ 371474 w 638174"/>
                <a:gd name="connsiteY31" fmla="*/ 26194 h 595312"/>
                <a:gd name="connsiteX32" fmla="*/ 352424 w 638174"/>
                <a:gd name="connsiteY32" fmla="*/ 11906 h 595312"/>
                <a:gd name="connsiteX33" fmla="*/ 321468 w 638174"/>
                <a:gd name="connsiteY33" fmla="*/ 0 h 595312"/>
                <a:gd name="connsiteX34" fmla="*/ 307180 w 638174"/>
                <a:gd name="connsiteY34" fmla="*/ 21431 h 595312"/>
                <a:gd name="connsiteX35" fmla="*/ 285749 w 638174"/>
                <a:gd name="connsiteY35" fmla="*/ 45244 h 595312"/>
                <a:gd name="connsiteX36" fmla="*/ 295274 w 638174"/>
                <a:gd name="connsiteY36" fmla="*/ 73819 h 595312"/>
                <a:gd name="connsiteX37" fmla="*/ 311943 w 638174"/>
                <a:gd name="connsiteY37" fmla="*/ 95250 h 595312"/>
                <a:gd name="connsiteX38" fmla="*/ 254793 w 638174"/>
                <a:gd name="connsiteY38" fmla="*/ 119062 h 595312"/>
                <a:gd name="connsiteX39" fmla="*/ 223837 w 638174"/>
                <a:gd name="connsiteY39" fmla="*/ 121444 h 595312"/>
                <a:gd name="connsiteX40" fmla="*/ 211930 w 638174"/>
                <a:gd name="connsiteY40" fmla="*/ 109537 h 595312"/>
                <a:gd name="connsiteX41" fmla="*/ 190499 w 638174"/>
                <a:gd name="connsiteY41" fmla="*/ 140494 h 595312"/>
                <a:gd name="connsiteX42" fmla="*/ 188118 w 638174"/>
                <a:gd name="connsiteY42" fmla="*/ 161925 h 595312"/>
                <a:gd name="connsiteX43" fmla="*/ 154780 w 638174"/>
                <a:gd name="connsiteY43" fmla="*/ 183356 h 595312"/>
                <a:gd name="connsiteX44" fmla="*/ 109537 w 638174"/>
                <a:gd name="connsiteY44" fmla="*/ 219075 h 595312"/>
                <a:gd name="connsiteX45" fmla="*/ 35718 w 638174"/>
                <a:gd name="connsiteY45" fmla="*/ 242887 h 595312"/>
                <a:gd name="connsiteX46" fmla="*/ 0 w 638174"/>
                <a:gd name="connsiteY46" fmla="*/ 278605 h 595312"/>
                <a:gd name="connsiteX47" fmla="*/ 61912 w 638174"/>
                <a:gd name="connsiteY47" fmla="*/ 314325 h 595312"/>
                <a:gd name="connsiteX48" fmla="*/ 66674 w 638174"/>
                <a:gd name="connsiteY48" fmla="*/ 350044 h 595312"/>
                <a:gd name="connsiteX49" fmla="*/ 19049 w 638174"/>
                <a:gd name="connsiteY49" fmla="*/ 357187 h 595312"/>
                <a:gd name="connsiteX50" fmla="*/ 35718 w 638174"/>
                <a:gd name="connsiteY50" fmla="*/ 414337 h 595312"/>
                <a:gd name="connsiteX51" fmla="*/ 95249 w 638174"/>
                <a:gd name="connsiteY51" fmla="*/ 440531 h 595312"/>
                <a:gd name="connsiteX52" fmla="*/ 119062 w 638174"/>
                <a:gd name="connsiteY52" fmla="*/ 454819 h 595312"/>
                <a:gd name="connsiteX53" fmla="*/ 135730 w 638174"/>
                <a:gd name="connsiteY53" fmla="*/ 509587 h 595312"/>
                <a:gd name="connsiteX54" fmla="*/ 209550 w 638174"/>
                <a:gd name="connsiteY54" fmla="*/ 540543 h 595312"/>
                <a:gd name="connsiteX55" fmla="*/ 247649 w 638174"/>
                <a:gd name="connsiteY55" fmla="*/ 528637 h 595312"/>
                <a:gd name="connsiteX56" fmla="*/ 283368 w 638174"/>
                <a:gd name="connsiteY56" fmla="*/ 497681 h 595312"/>
                <a:gd name="connsiteX57" fmla="*/ 314324 w 638174"/>
                <a:gd name="connsiteY57" fmla="*/ 500062 h 595312"/>
                <a:gd name="connsiteX58" fmla="*/ 302418 w 638174"/>
                <a:gd name="connsiteY58" fmla="*/ 535781 h 595312"/>
                <a:gd name="connsiteX59" fmla="*/ 335755 w 638174"/>
                <a:gd name="connsiteY59" fmla="*/ 561975 h 595312"/>
                <a:gd name="connsiteX60" fmla="*/ 338137 w 638174"/>
                <a:gd name="connsiteY60" fmla="*/ 585787 h 595312"/>
                <a:gd name="connsiteX61" fmla="*/ 364330 w 638174"/>
                <a:gd name="connsiteY61" fmla="*/ 592931 h 595312"/>
                <a:gd name="connsiteX62" fmla="*/ 404812 w 638174"/>
                <a:gd name="connsiteY62" fmla="*/ 595312 h 595312"/>
                <a:gd name="connsiteX63" fmla="*/ 445293 w 638174"/>
                <a:gd name="connsiteY63" fmla="*/ 583406 h 595312"/>
                <a:gd name="connsiteX64" fmla="*/ 447674 w 638174"/>
                <a:gd name="connsiteY64" fmla="*/ 550069 h 595312"/>
                <a:gd name="connsiteX65" fmla="*/ 500062 w 638174"/>
                <a:gd name="connsiteY65" fmla="*/ 550069 h 595312"/>
                <a:gd name="connsiteX66" fmla="*/ 561974 w 638174"/>
                <a:gd name="connsiteY66" fmla="*/ 535781 h 595312"/>
                <a:gd name="connsiteX67" fmla="*/ 609599 w 638174"/>
                <a:gd name="connsiteY67" fmla="*/ 495300 h 595312"/>
                <a:gd name="connsiteX0" fmla="*/ 609599 w 638174"/>
                <a:gd name="connsiteY0" fmla="*/ 495300 h 595312"/>
                <a:gd name="connsiteX1" fmla="*/ 604837 w 638174"/>
                <a:gd name="connsiteY1" fmla="*/ 445294 h 595312"/>
                <a:gd name="connsiteX2" fmla="*/ 581024 w 638174"/>
                <a:gd name="connsiteY2" fmla="*/ 423862 h 595312"/>
                <a:gd name="connsiteX3" fmla="*/ 600074 w 638174"/>
                <a:gd name="connsiteY3" fmla="*/ 397669 h 595312"/>
                <a:gd name="connsiteX4" fmla="*/ 621505 w 638174"/>
                <a:gd name="connsiteY4" fmla="*/ 397669 h 595312"/>
                <a:gd name="connsiteX5" fmla="*/ 621505 w 638174"/>
                <a:gd name="connsiteY5" fmla="*/ 397669 h 595312"/>
                <a:gd name="connsiteX6" fmla="*/ 638174 w 638174"/>
                <a:gd name="connsiteY6" fmla="*/ 376237 h 595312"/>
                <a:gd name="connsiteX7" fmla="*/ 609599 w 638174"/>
                <a:gd name="connsiteY7" fmla="*/ 361950 h 595312"/>
                <a:gd name="connsiteX8" fmla="*/ 588168 w 638174"/>
                <a:gd name="connsiteY8" fmla="*/ 326231 h 595312"/>
                <a:gd name="connsiteX9" fmla="*/ 561974 w 638174"/>
                <a:gd name="connsiteY9" fmla="*/ 297656 h 595312"/>
                <a:gd name="connsiteX10" fmla="*/ 550068 w 638174"/>
                <a:gd name="connsiteY10" fmla="*/ 283369 h 595312"/>
                <a:gd name="connsiteX11" fmla="*/ 550068 w 638174"/>
                <a:gd name="connsiteY11" fmla="*/ 264319 h 595312"/>
                <a:gd name="connsiteX12" fmla="*/ 542924 w 638174"/>
                <a:gd name="connsiteY12" fmla="*/ 221456 h 595312"/>
                <a:gd name="connsiteX13" fmla="*/ 519112 w 638174"/>
                <a:gd name="connsiteY13" fmla="*/ 207169 h 595312"/>
                <a:gd name="connsiteX14" fmla="*/ 507205 w 638174"/>
                <a:gd name="connsiteY14" fmla="*/ 226219 h 595312"/>
                <a:gd name="connsiteX15" fmla="*/ 488155 w 638174"/>
                <a:gd name="connsiteY15" fmla="*/ 252412 h 595312"/>
                <a:gd name="connsiteX16" fmla="*/ 461962 w 638174"/>
                <a:gd name="connsiteY16" fmla="*/ 233362 h 595312"/>
                <a:gd name="connsiteX17" fmla="*/ 452437 w 638174"/>
                <a:gd name="connsiteY17" fmla="*/ 221456 h 595312"/>
                <a:gd name="connsiteX18" fmla="*/ 431005 w 638174"/>
                <a:gd name="connsiteY18" fmla="*/ 207169 h 595312"/>
                <a:gd name="connsiteX19" fmla="*/ 445293 w 638174"/>
                <a:gd name="connsiteY19" fmla="*/ 176212 h 595312"/>
                <a:gd name="connsiteX20" fmla="*/ 426243 w 638174"/>
                <a:gd name="connsiteY20" fmla="*/ 159544 h 595312"/>
                <a:gd name="connsiteX21" fmla="*/ 433387 w 638174"/>
                <a:gd name="connsiteY21" fmla="*/ 126206 h 595312"/>
                <a:gd name="connsiteX22" fmla="*/ 445293 w 638174"/>
                <a:gd name="connsiteY22" fmla="*/ 107156 h 595312"/>
                <a:gd name="connsiteX23" fmla="*/ 471487 w 638174"/>
                <a:gd name="connsiteY23" fmla="*/ 102394 h 595312"/>
                <a:gd name="connsiteX24" fmla="*/ 478630 w 638174"/>
                <a:gd name="connsiteY24" fmla="*/ 78581 h 595312"/>
                <a:gd name="connsiteX25" fmla="*/ 481012 w 638174"/>
                <a:gd name="connsiteY25" fmla="*/ 52387 h 595312"/>
                <a:gd name="connsiteX26" fmla="*/ 476249 w 638174"/>
                <a:gd name="connsiteY26" fmla="*/ 38100 h 595312"/>
                <a:gd name="connsiteX27" fmla="*/ 454818 w 638174"/>
                <a:gd name="connsiteY27" fmla="*/ 45244 h 595312"/>
                <a:gd name="connsiteX28" fmla="*/ 433387 w 638174"/>
                <a:gd name="connsiteY28" fmla="*/ 38100 h 595312"/>
                <a:gd name="connsiteX29" fmla="*/ 423862 w 638174"/>
                <a:gd name="connsiteY29" fmla="*/ 26194 h 595312"/>
                <a:gd name="connsiteX30" fmla="*/ 395287 w 638174"/>
                <a:gd name="connsiteY30" fmla="*/ 47625 h 595312"/>
                <a:gd name="connsiteX31" fmla="*/ 371474 w 638174"/>
                <a:gd name="connsiteY31" fmla="*/ 26194 h 595312"/>
                <a:gd name="connsiteX32" fmla="*/ 352424 w 638174"/>
                <a:gd name="connsiteY32" fmla="*/ 11906 h 595312"/>
                <a:gd name="connsiteX33" fmla="*/ 321468 w 638174"/>
                <a:gd name="connsiteY33" fmla="*/ 0 h 595312"/>
                <a:gd name="connsiteX34" fmla="*/ 307180 w 638174"/>
                <a:gd name="connsiteY34" fmla="*/ 21431 h 595312"/>
                <a:gd name="connsiteX35" fmla="*/ 285749 w 638174"/>
                <a:gd name="connsiteY35" fmla="*/ 45244 h 595312"/>
                <a:gd name="connsiteX36" fmla="*/ 295274 w 638174"/>
                <a:gd name="connsiteY36" fmla="*/ 73819 h 595312"/>
                <a:gd name="connsiteX37" fmla="*/ 311943 w 638174"/>
                <a:gd name="connsiteY37" fmla="*/ 95250 h 595312"/>
                <a:gd name="connsiteX38" fmla="*/ 254793 w 638174"/>
                <a:gd name="connsiteY38" fmla="*/ 119062 h 595312"/>
                <a:gd name="connsiteX39" fmla="*/ 223837 w 638174"/>
                <a:gd name="connsiteY39" fmla="*/ 121444 h 595312"/>
                <a:gd name="connsiteX40" fmla="*/ 211930 w 638174"/>
                <a:gd name="connsiteY40" fmla="*/ 109537 h 595312"/>
                <a:gd name="connsiteX41" fmla="*/ 190499 w 638174"/>
                <a:gd name="connsiteY41" fmla="*/ 140494 h 595312"/>
                <a:gd name="connsiteX42" fmla="*/ 188118 w 638174"/>
                <a:gd name="connsiteY42" fmla="*/ 161925 h 595312"/>
                <a:gd name="connsiteX43" fmla="*/ 154780 w 638174"/>
                <a:gd name="connsiteY43" fmla="*/ 183356 h 595312"/>
                <a:gd name="connsiteX44" fmla="*/ 109537 w 638174"/>
                <a:gd name="connsiteY44" fmla="*/ 219075 h 595312"/>
                <a:gd name="connsiteX45" fmla="*/ 35718 w 638174"/>
                <a:gd name="connsiteY45" fmla="*/ 242887 h 595312"/>
                <a:gd name="connsiteX46" fmla="*/ 0 w 638174"/>
                <a:gd name="connsiteY46" fmla="*/ 278605 h 595312"/>
                <a:gd name="connsiteX47" fmla="*/ 61912 w 638174"/>
                <a:gd name="connsiteY47" fmla="*/ 314325 h 595312"/>
                <a:gd name="connsiteX48" fmla="*/ 66674 w 638174"/>
                <a:gd name="connsiteY48" fmla="*/ 350044 h 595312"/>
                <a:gd name="connsiteX49" fmla="*/ 19049 w 638174"/>
                <a:gd name="connsiteY49" fmla="*/ 357187 h 595312"/>
                <a:gd name="connsiteX50" fmla="*/ 35718 w 638174"/>
                <a:gd name="connsiteY50" fmla="*/ 414337 h 595312"/>
                <a:gd name="connsiteX51" fmla="*/ 95249 w 638174"/>
                <a:gd name="connsiteY51" fmla="*/ 440531 h 595312"/>
                <a:gd name="connsiteX52" fmla="*/ 119062 w 638174"/>
                <a:gd name="connsiteY52" fmla="*/ 454819 h 595312"/>
                <a:gd name="connsiteX53" fmla="*/ 135730 w 638174"/>
                <a:gd name="connsiteY53" fmla="*/ 509587 h 595312"/>
                <a:gd name="connsiteX54" fmla="*/ 209550 w 638174"/>
                <a:gd name="connsiteY54" fmla="*/ 540543 h 595312"/>
                <a:gd name="connsiteX55" fmla="*/ 247649 w 638174"/>
                <a:gd name="connsiteY55" fmla="*/ 528637 h 595312"/>
                <a:gd name="connsiteX56" fmla="*/ 283368 w 638174"/>
                <a:gd name="connsiteY56" fmla="*/ 497681 h 595312"/>
                <a:gd name="connsiteX57" fmla="*/ 314324 w 638174"/>
                <a:gd name="connsiteY57" fmla="*/ 500062 h 595312"/>
                <a:gd name="connsiteX58" fmla="*/ 302418 w 638174"/>
                <a:gd name="connsiteY58" fmla="*/ 535781 h 595312"/>
                <a:gd name="connsiteX59" fmla="*/ 335755 w 638174"/>
                <a:gd name="connsiteY59" fmla="*/ 561975 h 595312"/>
                <a:gd name="connsiteX60" fmla="*/ 338137 w 638174"/>
                <a:gd name="connsiteY60" fmla="*/ 585787 h 595312"/>
                <a:gd name="connsiteX61" fmla="*/ 364330 w 638174"/>
                <a:gd name="connsiteY61" fmla="*/ 592931 h 595312"/>
                <a:gd name="connsiteX62" fmla="*/ 404812 w 638174"/>
                <a:gd name="connsiteY62" fmla="*/ 595312 h 595312"/>
                <a:gd name="connsiteX63" fmla="*/ 445293 w 638174"/>
                <a:gd name="connsiteY63" fmla="*/ 583406 h 595312"/>
                <a:gd name="connsiteX64" fmla="*/ 447674 w 638174"/>
                <a:gd name="connsiteY64" fmla="*/ 550069 h 595312"/>
                <a:gd name="connsiteX65" fmla="*/ 500062 w 638174"/>
                <a:gd name="connsiteY65" fmla="*/ 550069 h 595312"/>
                <a:gd name="connsiteX66" fmla="*/ 561974 w 638174"/>
                <a:gd name="connsiteY66" fmla="*/ 535781 h 595312"/>
                <a:gd name="connsiteX67" fmla="*/ 609599 w 638174"/>
                <a:gd name="connsiteY67" fmla="*/ 495300 h 595312"/>
                <a:gd name="connsiteX0" fmla="*/ 609599 w 638174"/>
                <a:gd name="connsiteY0" fmla="*/ 495300 h 604837"/>
                <a:gd name="connsiteX1" fmla="*/ 604837 w 638174"/>
                <a:gd name="connsiteY1" fmla="*/ 445294 h 604837"/>
                <a:gd name="connsiteX2" fmla="*/ 581024 w 638174"/>
                <a:gd name="connsiteY2" fmla="*/ 423862 h 604837"/>
                <a:gd name="connsiteX3" fmla="*/ 600074 w 638174"/>
                <a:gd name="connsiteY3" fmla="*/ 397669 h 604837"/>
                <a:gd name="connsiteX4" fmla="*/ 621505 w 638174"/>
                <a:gd name="connsiteY4" fmla="*/ 397669 h 604837"/>
                <a:gd name="connsiteX5" fmla="*/ 621505 w 638174"/>
                <a:gd name="connsiteY5" fmla="*/ 397669 h 604837"/>
                <a:gd name="connsiteX6" fmla="*/ 638174 w 638174"/>
                <a:gd name="connsiteY6" fmla="*/ 376237 h 604837"/>
                <a:gd name="connsiteX7" fmla="*/ 609599 w 638174"/>
                <a:gd name="connsiteY7" fmla="*/ 361950 h 604837"/>
                <a:gd name="connsiteX8" fmla="*/ 588168 w 638174"/>
                <a:gd name="connsiteY8" fmla="*/ 326231 h 604837"/>
                <a:gd name="connsiteX9" fmla="*/ 561974 w 638174"/>
                <a:gd name="connsiteY9" fmla="*/ 297656 h 604837"/>
                <a:gd name="connsiteX10" fmla="*/ 550068 w 638174"/>
                <a:gd name="connsiteY10" fmla="*/ 283369 h 604837"/>
                <a:gd name="connsiteX11" fmla="*/ 550068 w 638174"/>
                <a:gd name="connsiteY11" fmla="*/ 264319 h 604837"/>
                <a:gd name="connsiteX12" fmla="*/ 542924 w 638174"/>
                <a:gd name="connsiteY12" fmla="*/ 221456 h 604837"/>
                <a:gd name="connsiteX13" fmla="*/ 519112 w 638174"/>
                <a:gd name="connsiteY13" fmla="*/ 207169 h 604837"/>
                <a:gd name="connsiteX14" fmla="*/ 507205 w 638174"/>
                <a:gd name="connsiteY14" fmla="*/ 226219 h 604837"/>
                <a:gd name="connsiteX15" fmla="*/ 488155 w 638174"/>
                <a:gd name="connsiteY15" fmla="*/ 252412 h 604837"/>
                <a:gd name="connsiteX16" fmla="*/ 461962 w 638174"/>
                <a:gd name="connsiteY16" fmla="*/ 233362 h 604837"/>
                <a:gd name="connsiteX17" fmla="*/ 452437 w 638174"/>
                <a:gd name="connsiteY17" fmla="*/ 221456 h 604837"/>
                <a:gd name="connsiteX18" fmla="*/ 431005 w 638174"/>
                <a:gd name="connsiteY18" fmla="*/ 207169 h 604837"/>
                <a:gd name="connsiteX19" fmla="*/ 445293 w 638174"/>
                <a:gd name="connsiteY19" fmla="*/ 176212 h 604837"/>
                <a:gd name="connsiteX20" fmla="*/ 426243 w 638174"/>
                <a:gd name="connsiteY20" fmla="*/ 159544 h 604837"/>
                <a:gd name="connsiteX21" fmla="*/ 433387 w 638174"/>
                <a:gd name="connsiteY21" fmla="*/ 126206 h 604837"/>
                <a:gd name="connsiteX22" fmla="*/ 445293 w 638174"/>
                <a:gd name="connsiteY22" fmla="*/ 107156 h 604837"/>
                <a:gd name="connsiteX23" fmla="*/ 471487 w 638174"/>
                <a:gd name="connsiteY23" fmla="*/ 102394 h 604837"/>
                <a:gd name="connsiteX24" fmla="*/ 478630 w 638174"/>
                <a:gd name="connsiteY24" fmla="*/ 78581 h 604837"/>
                <a:gd name="connsiteX25" fmla="*/ 481012 w 638174"/>
                <a:gd name="connsiteY25" fmla="*/ 52387 h 604837"/>
                <a:gd name="connsiteX26" fmla="*/ 476249 w 638174"/>
                <a:gd name="connsiteY26" fmla="*/ 38100 h 604837"/>
                <a:gd name="connsiteX27" fmla="*/ 454818 w 638174"/>
                <a:gd name="connsiteY27" fmla="*/ 45244 h 604837"/>
                <a:gd name="connsiteX28" fmla="*/ 433387 w 638174"/>
                <a:gd name="connsiteY28" fmla="*/ 38100 h 604837"/>
                <a:gd name="connsiteX29" fmla="*/ 423862 w 638174"/>
                <a:gd name="connsiteY29" fmla="*/ 26194 h 604837"/>
                <a:gd name="connsiteX30" fmla="*/ 395287 w 638174"/>
                <a:gd name="connsiteY30" fmla="*/ 47625 h 604837"/>
                <a:gd name="connsiteX31" fmla="*/ 371474 w 638174"/>
                <a:gd name="connsiteY31" fmla="*/ 26194 h 604837"/>
                <a:gd name="connsiteX32" fmla="*/ 352424 w 638174"/>
                <a:gd name="connsiteY32" fmla="*/ 11906 h 604837"/>
                <a:gd name="connsiteX33" fmla="*/ 321468 w 638174"/>
                <a:gd name="connsiteY33" fmla="*/ 0 h 604837"/>
                <a:gd name="connsiteX34" fmla="*/ 307180 w 638174"/>
                <a:gd name="connsiteY34" fmla="*/ 21431 h 604837"/>
                <a:gd name="connsiteX35" fmla="*/ 285749 w 638174"/>
                <a:gd name="connsiteY35" fmla="*/ 45244 h 604837"/>
                <a:gd name="connsiteX36" fmla="*/ 295274 w 638174"/>
                <a:gd name="connsiteY36" fmla="*/ 73819 h 604837"/>
                <a:gd name="connsiteX37" fmla="*/ 311943 w 638174"/>
                <a:gd name="connsiteY37" fmla="*/ 95250 h 604837"/>
                <a:gd name="connsiteX38" fmla="*/ 254793 w 638174"/>
                <a:gd name="connsiteY38" fmla="*/ 119062 h 604837"/>
                <a:gd name="connsiteX39" fmla="*/ 223837 w 638174"/>
                <a:gd name="connsiteY39" fmla="*/ 121444 h 604837"/>
                <a:gd name="connsiteX40" fmla="*/ 211930 w 638174"/>
                <a:gd name="connsiteY40" fmla="*/ 109537 h 604837"/>
                <a:gd name="connsiteX41" fmla="*/ 190499 w 638174"/>
                <a:gd name="connsiteY41" fmla="*/ 140494 h 604837"/>
                <a:gd name="connsiteX42" fmla="*/ 188118 w 638174"/>
                <a:gd name="connsiteY42" fmla="*/ 161925 h 604837"/>
                <a:gd name="connsiteX43" fmla="*/ 154780 w 638174"/>
                <a:gd name="connsiteY43" fmla="*/ 183356 h 604837"/>
                <a:gd name="connsiteX44" fmla="*/ 109537 w 638174"/>
                <a:gd name="connsiteY44" fmla="*/ 219075 h 604837"/>
                <a:gd name="connsiteX45" fmla="*/ 35718 w 638174"/>
                <a:gd name="connsiteY45" fmla="*/ 242887 h 604837"/>
                <a:gd name="connsiteX46" fmla="*/ 0 w 638174"/>
                <a:gd name="connsiteY46" fmla="*/ 278605 h 604837"/>
                <a:gd name="connsiteX47" fmla="*/ 61912 w 638174"/>
                <a:gd name="connsiteY47" fmla="*/ 314325 h 604837"/>
                <a:gd name="connsiteX48" fmla="*/ 66674 w 638174"/>
                <a:gd name="connsiteY48" fmla="*/ 350044 h 604837"/>
                <a:gd name="connsiteX49" fmla="*/ 19049 w 638174"/>
                <a:gd name="connsiteY49" fmla="*/ 357187 h 604837"/>
                <a:gd name="connsiteX50" fmla="*/ 35718 w 638174"/>
                <a:gd name="connsiteY50" fmla="*/ 414337 h 604837"/>
                <a:gd name="connsiteX51" fmla="*/ 95249 w 638174"/>
                <a:gd name="connsiteY51" fmla="*/ 440531 h 604837"/>
                <a:gd name="connsiteX52" fmla="*/ 119062 w 638174"/>
                <a:gd name="connsiteY52" fmla="*/ 454819 h 604837"/>
                <a:gd name="connsiteX53" fmla="*/ 135730 w 638174"/>
                <a:gd name="connsiteY53" fmla="*/ 509587 h 604837"/>
                <a:gd name="connsiteX54" fmla="*/ 209550 w 638174"/>
                <a:gd name="connsiteY54" fmla="*/ 540543 h 604837"/>
                <a:gd name="connsiteX55" fmla="*/ 247649 w 638174"/>
                <a:gd name="connsiteY55" fmla="*/ 528637 h 604837"/>
                <a:gd name="connsiteX56" fmla="*/ 283368 w 638174"/>
                <a:gd name="connsiteY56" fmla="*/ 497681 h 604837"/>
                <a:gd name="connsiteX57" fmla="*/ 314324 w 638174"/>
                <a:gd name="connsiteY57" fmla="*/ 500062 h 604837"/>
                <a:gd name="connsiteX58" fmla="*/ 302418 w 638174"/>
                <a:gd name="connsiteY58" fmla="*/ 535781 h 604837"/>
                <a:gd name="connsiteX59" fmla="*/ 335755 w 638174"/>
                <a:gd name="connsiteY59" fmla="*/ 561975 h 604837"/>
                <a:gd name="connsiteX60" fmla="*/ 338137 w 638174"/>
                <a:gd name="connsiteY60" fmla="*/ 585787 h 604837"/>
                <a:gd name="connsiteX61" fmla="*/ 364330 w 638174"/>
                <a:gd name="connsiteY61" fmla="*/ 592931 h 604837"/>
                <a:gd name="connsiteX62" fmla="*/ 407194 w 638174"/>
                <a:gd name="connsiteY62" fmla="*/ 604837 h 604837"/>
                <a:gd name="connsiteX63" fmla="*/ 445293 w 638174"/>
                <a:gd name="connsiteY63" fmla="*/ 583406 h 604837"/>
                <a:gd name="connsiteX64" fmla="*/ 447674 w 638174"/>
                <a:gd name="connsiteY64" fmla="*/ 550069 h 604837"/>
                <a:gd name="connsiteX65" fmla="*/ 500062 w 638174"/>
                <a:gd name="connsiteY65" fmla="*/ 550069 h 604837"/>
                <a:gd name="connsiteX66" fmla="*/ 561974 w 638174"/>
                <a:gd name="connsiteY66" fmla="*/ 535781 h 604837"/>
                <a:gd name="connsiteX67" fmla="*/ 609599 w 638174"/>
                <a:gd name="connsiteY67" fmla="*/ 495300 h 604837"/>
                <a:gd name="connsiteX0" fmla="*/ 609599 w 638174"/>
                <a:gd name="connsiteY0" fmla="*/ 495300 h 604837"/>
                <a:gd name="connsiteX1" fmla="*/ 604837 w 638174"/>
                <a:gd name="connsiteY1" fmla="*/ 445294 h 604837"/>
                <a:gd name="connsiteX2" fmla="*/ 581024 w 638174"/>
                <a:gd name="connsiteY2" fmla="*/ 423862 h 604837"/>
                <a:gd name="connsiteX3" fmla="*/ 600074 w 638174"/>
                <a:gd name="connsiteY3" fmla="*/ 397669 h 604837"/>
                <a:gd name="connsiteX4" fmla="*/ 621505 w 638174"/>
                <a:gd name="connsiteY4" fmla="*/ 397669 h 604837"/>
                <a:gd name="connsiteX5" fmla="*/ 621505 w 638174"/>
                <a:gd name="connsiteY5" fmla="*/ 397669 h 604837"/>
                <a:gd name="connsiteX6" fmla="*/ 638174 w 638174"/>
                <a:gd name="connsiteY6" fmla="*/ 376237 h 604837"/>
                <a:gd name="connsiteX7" fmla="*/ 609599 w 638174"/>
                <a:gd name="connsiteY7" fmla="*/ 361950 h 604837"/>
                <a:gd name="connsiteX8" fmla="*/ 588168 w 638174"/>
                <a:gd name="connsiteY8" fmla="*/ 326231 h 604837"/>
                <a:gd name="connsiteX9" fmla="*/ 561974 w 638174"/>
                <a:gd name="connsiteY9" fmla="*/ 297656 h 604837"/>
                <a:gd name="connsiteX10" fmla="*/ 550068 w 638174"/>
                <a:gd name="connsiteY10" fmla="*/ 283369 h 604837"/>
                <a:gd name="connsiteX11" fmla="*/ 550068 w 638174"/>
                <a:gd name="connsiteY11" fmla="*/ 264319 h 604837"/>
                <a:gd name="connsiteX12" fmla="*/ 542924 w 638174"/>
                <a:gd name="connsiteY12" fmla="*/ 221456 h 604837"/>
                <a:gd name="connsiteX13" fmla="*/ 519112 w 638174"/>
                <a:gd name="connsiteY13" fmla="*/ 207169 h 604837"/>
                <a:gd name="connsiteX14" fmla="*/ 507205 w 638174"/>
                <a:gd name="connsiteY14" fmla="*/ 226219 h 604837"/>
                <a:gd name="connsiteX15" fmla="*/ 488155 w 638174"/>
                <a:gd name="connsiteY15" fmla="*/ 252412 h 604837"/>
                <a:gd name="connsiteX16" fmla="*/ 461962 w 638174"/>
                <a:gd name="connsiteY16" fmla="*/ 233362 h 604837"/>
                <a:gd name="connsiteX17" fmla="*/ 452437 w 638174"/>
                <a:gd name="connsiteY17" fmla="*/ 221456 h 604837"/>
                <a:gd name="connsiteX18" fmla="*/ 431005 w 638174"/>
                <a:gd name="connsiteY18" fmla="*/ 207169 h 604837"/>
                <a:gd name="connsiteX19" fmla="*/ 445293 w 638174"/>
                <a:gd name="connsiteY19" fmla="*/ 176212 h 604837"/>
                <a:gd name="connsiteX20" fmla="*/ 426243 w 638174"/>
                <a:gd name="connsiteY20" fmla="*/ 159544 h 604837"/>
                <a:gd name="connsiteX21" fmla="*/ 433387 w 638174"/>
                <a:gd name="connsiteY21" fmla="*/ 126206 h 604837"/>
                <a:gd name="connsiteX22" fmla="*/ 445293 w 638174"/>
                <a:gd name="connsiteY22" fmla="*/ 107156 h 604837"/>
                <a:gd name="connsiteX23" fmla="*/ 471487 w 638174"/>
                <a:gd name="connsiteY23" fmla="*/ 102394 h 604837"/>
                <a:gd name="connsiteX24" fmla="*/ 478630 w 638174"/>
                <a:gd name="connsiteY24" fmla="*/ 78581 h 604837"/>
                <a:gd name="connsiteX25" fmla="*/ 481012 w 638174"/>
                <a:gd name="connsiteY25" fmla="*/ 52387 h 604837"/>
                <a:gd name="connsiteX26" fmla="*/ 476249 w 638174"/>
                <a:gd name="connsiteY26" fmla="*/ 38100 h 604837"/>
                <a:gd name="connsiteX27" fmla="*/ 454818 w 638174"/>
                <a:gd name="connsiteY27" fmla="*/ 45244 h 604837"/>
                <a:gd name="connsiteX28" fmla="*/ 433387 w 638174"/>
                <a:gd name="connsiteY28" fmla="*/ 38100 h 604837"/>
                <a:gd name="connsiteX29" fmla="*/ 423862 w 638174"/>
                <a:gd name="connsiteY29" fmla="*/ 26194 h 604837"/>
                <a:gd name="connsiteX30" fmla="*/ 395287 w 638174"/>
                <a:gd name="connsiteY30" fmla="*/ 47625 h 604837"/>
                <a:gd name="connsiteX31" fmla="*/ 371474 w 638174"/>
                <a:gd name="connsiteY31" fmla="*/ 26194 h 604837"/>
                <a:gd name="connsiteX32" fmla="*/ 352424 w 638174"/>
                <a:gd name="connsiteY32" fmla="*/ 11906 h 604837"/>
                <a:gd name="connsiteX33" fmla="*/ 321468 w 638174"/>
                <a:gd name="connsiteY33" fmla="*/ 0 h 604837"/>
                <a:gd name="connsiteX34" fmla="*/ 307180 w 638174"/>
                <a:gd name="connsiteY34" fmla="*/ 21431 h 604837"/>
                <a:gd name="connsiteX35" fmla="*/ 285749 w 638174"/>
                <a:gd name="connsiteY35" fmla="*/ 45244 h 604837"/>
                <a:gd name="connsiteX36" fmla="*/ 295274 w 638174"/>
                <a:gd name="connsiteY36" fmla="*/ 73819 h 604837"/>
                <a:gd name="connsiteX37" fmla="*/ 311943 w 638174"/>
                <a:gd name="connsiteY37" fmla="*/ 95250 h 604837"/>
                <a:gd name="connsiteX38" fmla="*/ 254793 w 638174"/>
                <a:gd name="connsiteY38" fmla="*/ 119062 h 604837"/>
                <a:gd name="connsiteX39" fmla="*/ 223837 w 638174"/>
                <a:gd name="connsiteY39" fmla="*/ 121444 h 604837"/>
                <a:gd name="connsiteX40" fmla="*/ 211930 w 638174"/>
                <a:gd name="connsiteY40" fmla="*/ 109537 h 604837"/>
                <a:gd name="connsiteX41" fmla="*/ 190499 w 638174"/>
                <a:gd name="connsiteY41" fmla="*/ 140494 h 604837"/>
                <a:gd name="connsiteX42" fmla="*/ 188118 w 638174"/>
                <a:gd name="connsiteY42" fmla="*/ 161925 h 604837"/>
                <a:gd name="connsiteX43" fmla="*/ 154780 w 638174"/>
                <a:gd name="connsiteY43" fmla="*/ 183356 h 604837"/>
                <a:gd name="connsiteX44" fmla="*/ 109537 w 638174"/>
                <a:gd name="connsiteY44" fmla="*/ 219075 h 604837"/>
                <a:gd name="connsiteX45" fmla="*/ 35718 w 638174"/>
                <a:gd name="connsiteY45" fmla="*/ 242887 h 604837"/>
                <a:gd name="connsiteX46" fmla="*/ 0 w 638174"/>
                <a:gd name="connsiteY46" fmla="*/ 278605 h 604837"/>
                <a:gd name="connsiteX47" fmla="*/ 61912 w 638174"/>
                <a:gd name="connsiteY47" fmla="*/ 314325 h 604837"/>
                <a:gd name="connsiteX48" fmla="*/ 66674 w 638174"/>
                <a:gd name="connsiteY48" fmla="*/ 350044 h 604837"/>
                <a:gd name="connsiteX49" fmla="*/ 19049 w 638174"/>
                <a:gd name="connsiteY49" fmla="*/ 357187 h 604837"/>
                <a:gd name="connsiteX50" fmla="*/ 35718 w 638174"/>
                <a:gd name="connsiteY50" fmla="*/ 414337 h 604837"/>
                <a:gd name="connsiteX51" fmla="*/ 95249 w 638174"/>
                <a:gd name="connsiteY51" fmla="*/ 440531 h 604837"/>
                <a:gd name="connsiteX52" fmla="*/ 119062 w 638174"/>
                <a:gd name="connsiteY52" fmla="*/ 454819 h 604837"/>
                <a:gd name="connsiteX53" fmla="*/ 135730 w 638174"/>
                <a:gd name="connsiteY53" fmla="*/ 509587 h 604837"/>
                <a:gd name="connsiteX54" fmla="*/ 209550 w 638174"/>
                <a:gd name="connsiteY54" fmla="*/ 540543 h 604837"/>
                <a:gd name="connsiteX55" fmla="*/ 247649 w 638174"/>
                <a:gd name="connsiteY55" fmla="*/ 528637 h 604837"/>
                <a:gd name="connsiteX56" fmla="*/ 283368 w 638174"/>
                <a:gd name="connsiteY56" fmla="*/ 497681 h 604837"/>
                <a:gd name="connsiteX57" fmla="*/ 314324 w 638174"/>
                <a:gd name="connsiteY57" fmla="*/ 500062 h 604837"/>
                <a:gd name="connsiteX58" fmla="*/ 302418 w 638174"/>
                <a:gd name="connsiteY58" fmla="*/ 535781 h 604837"/>
                <a:gd name="connsiteX59" fmla="*/ 335755 w 638174"/>
                <a:gd name="connsiteY59" fmla="*/ 561975 h 604837"/>
                <a:gd name="connsiteX60" fmla="*/ 338137 w 638174"/>
                <a:gd name="connsiteY60" fmla="*/ 585787 h 604837"/>
                <a:gd name="connsiteX61" fmla="*/ 364330 w 638174"/>
                <a:gd name="connsiteY61" fmla="*/ 592931 h 604837"/>
                <a:gd name="connsiteX62" fmla="*/ 407194 w 638174"/>
                <a:gd name="connsiteY62" fmla="*/ 604837 h 604837"/>
                <a:gd name="connsiteX63" fmla="*/ 445293 w 638174"/>
                <a:gd name="connsiteY63" fmla="*/ 583406 h 604837"/>
                <a:gd name="connsiteX64" fmla="*/ 447674 w 638174"/>
                <a:gd name="connsiteY64" fmla="*/ 550069 h 604837"/>
                <a:gd name="connsiteX65" fmla="*/ 500062 w 638174"/>
                <a:gd name="connsiteY65" fmla="*/ 550069 h 604837"/>
                <a:gd name="connsiteX66" fmla="*/ 561974 w 638174"/>
                <a:gd name="connsiteY66" fmla="*/ 535781 h 604837"/>
                <a:gd name="connsiteX67" fmla="*/ 602455 w 638174"/>
                <a:gd name="connsiteY67" fmla="*/ 521494 h 604837"/>
                <a:gd name="connsiteX68" fmla="*/ 609599 w 638174"/>
                <a:gd name="connsiteY68" fmla="*/ 495300 h 604837"/>
                <a:gd name="connsiteX0" fmla="*/ 609599 w 638174"/>
                <a:gd name="connsiteY0" fmla="*/ 495300 h 604837"/>
                <a:gd name="connsiteX1" fmla="*/ 604837 w 638174"/>
                <a:gd name="connsiteY1" fmla="*/ 445294 h 604837"/>
                <a:gd name="connsiteX2" fmla="*/ 581024 w 638174"/>
                <a:gd name="connsiteY2" fmla="*/ 423862 h 604837"/>
                <a:gd name="connsiteX3" fmla="*/ 600074 w 638174"/>
                <a:gd name="connsiteY3" fmla="*/ 397669 h 604837"/>
                <a:gd name="connsiteX4" fmla="*/ 621505 w 638174"/>
                <a:gd name="connsiteY4" fmla="*/ 397669 h 604837"/>
                <a:gd name="connsiteX5" fmla="*/ 621505 w 638174"/>
                <a:gd name="connsiteY5" fmla="*/ 397669 h 604837"/>
                <a:gd name="connsiteX6" fmla="*/ 638174 w 638174"/>
                <a:gd name="connsiteY6" fmla="*/ 376237 h 604837"/>
                <a:gd name="connsiteX7" fmla="*/ 609599 w 638174"/>
                <a:gd name="connsiteY7" fmla="*/ 361950 h 604837"/>
                <a:gd name="connsiteX8" fmla="*/ 588168 w 638174"/>
                <a:gd name="connsiteY8" fmla="*/ 326231 h 604837"/>
                <a:gd name="connsiteX9" fmla="*/ 561974 w 638174"/>
                <a:gd name="connsiteY9" fmla="*/ 297656 h 604837"/>
                <a:gd name="connsiteX10" fmla="*/ 550068 w 638174"/>
                <a:gd name="connsiteY10" fmla="*/ 283369 h 604837"/>
                <a:gd name="connsiteX11" fmla="*/ 550068 w 638174"/>
                <a:gd name="connsiteY11" fmla="*/ 264319 h 604837"/>
                <a:gd name="connsiteX12" fmla="*/ 542924 w 638174"/>
                <a:gd name="connsiteY12" fmla="*/ 221456 h 604837"/>
                <a:gd name="connsiteX13" fmla="*/ 519112 w 638174"/>
                <a:gd name="connsiteY13" fmla="*/ 207169 h 604837"/>
                <a:gd name="connsiteX14" fmla="*/ 507205 w 638174"/>
                <a:gd name="connsiteY14" fmla="*/ 226219 h 604837"/>
                <a:gd name="connsiteX15" fmla="*/ 488155 w 638174"/>
                <a:gd name="connsiteY15" fmla="*/ 252412 h 604837"/>
                <a:gd name="connsiteX16" fmla="*/ 461962 w 638174"/>
                <a:gd name="connsiteY16" fmla="*/ 233362 h 604837"/>
                <a:gd name="connsiteX17" fmla="*/ 452437 w 638174"/>
                <a:gd name="connsiteY17" fmla="*/ 221456 h 604837"/>
                <a:gd name="connsiteX18" fmla="*/ 431005 w 638174"/>
                <a:gd name="connsiteY18" fmla="*/ 207169 h 604837"/>
                <a:gd name="connsiteX19" fmla="*/ 445293 w 638174"/>
                <a:gd name="connsiteY19" fmla="*/ 176212 h 604837"/>
                <a:gd name="connsiteX20" fmla="*/ 426243 w 638174"/>
                <a:gd name="connsiteY20" fmla="*/ 159544 h 604837"/>
                <a:gd name="connsiteX21" fmla="*/ 433387 w 638174"/>
                <a:gd name="connsiteY21" fmla="*/ 126206 h 604837"/>
                <a:gd name="connsiteX22" fmla="*/ 445293 w 638174"/>
                <a:gd name="connsiteY22" fmla="*/ 107156 h 604837"/>
                <a:gd name="connsiteX23" fmla="*/ 471487 w 638174"/>
                <a:gd name="connsiteY23" fmla="*/ 102394 h 604837"/>
                <a:gd name="connsiteX24" fmla="*/ 478630 w 638174"/>
                <a:gd name="connsiteY24" fmla="*/ 78581 h 604837"/>
                <a:gd name="connsiteX25" fmla="*/ 481012 w 638174"/>
                <a:gd name="connsiteY25" fmla="*/ 52387 h 604837"/>
                <a:gd name="connsiteX26" fmla="*/ 476249 w 638174"/>
                <a:gd name="connsiteY26" fmla="*/ 38100 h 604837"/>
                <a:gd name="connsiteX27" fmla="*/ 454818 w 638174"/>
                <a:gd name="connsiteY27" fmla="*/ 45244 h 604837"/>
                <a:gd name="connsiteX28" fmla="*/ 433387 w 638174"/>
                <a:gd name="connsiteY28" fmla="*/ 38100 h 604837"/>
                <a:gd name="connsiteX29" fmla="*/ 423862 w 638174"/>
                <a:gd name="connsiteY29" fmla="*/ 26194 h 604837"/>
                <a:gd name="connsiteX30" fmla="*/ 395287 w 638174"/>
                <a:gd name="connsiteY30" fmla="*/ 47625 h 604837"/>
                <a:gd name="connsiteX31" fmla="*/ 371474 w 638174"/>
                <a:gd name="connsiteY31" fmla="*/ 26194 h 604837"/>
                <a:gd name="connsiteX32" fmla="*/ 352424 w 638174"/>
                <a:gd name="connsiteY32" fmla="*/ 11906 h 604837"/>
                <a:gd name="connsiteX33" fmla="*/ 321468 w 638174"/>
                <a:gd name="connsiteY33" fmla="*/ 0 h 604837"/>
                <a:gd name="connsiteX34" fmla="*/ 307180 w 638174"/>
                <a:gd name="connsiteY34" fmla="*/ 21431 h 604837"/>
                <a:gd name="connsiteX35" fmla="*/ 285749 w 638174"/>
                <a:gd name="connsiteY35" fmla="*/ 45244 h 604837"/>
                <a:gd name="connsiteX36" fmla="*/ 295274 w 638174"/>
                <a:gd name="connsiteY36" fmla="*/ 73819 h 604837"/>
                <a:gd name="connsiteX37" fmla="*/ 311943 w 638174"/>
                <a:gd name="connsiteY37" fmla="*/ 95250 h 604837"/>
                <a:gd name="connsiteX38" fmla="*/ 254793 w 638174"/>
                <a:gd name="connsiteY38" fmla="*/ 119062 h 604837"/>
                <a:gd name="connsiteX39" fmla="*/ 223837 w 638174"/>
                <a:gd name="connsiteY39" fmla="*/ 121444 h 604837"/>
                <a:gd name="connsiteX40" fmla="*/ 211930 w 638174"/>
                <a:gd name="connsiteY40" fmla="*/ 109537 h 604837"/>
                <a:gd name="connsiteX41" fmla="*/ 190499 w 638174"/>
                <a:gd name="connsiteY41" fmla="*/ 140494 h 604837"/>
                <a:gd name="connsiteX42" fmla="*/ 188118 w 638174"/>
                <a:gd name="connsiteY42" fmla="*/ 161925 h 604837"/>
                <a:gd name="connsiteX43" fmla="*/ 154780 w 638174"/>
                <a:gd name="connsiteY43" fmla="*/ 183356 h 604837"/>
                <a:gd name="connsiteX44" fmla="*/ 109537 w 638174"/>
                <a:gd name="connsiteY44" fmla="*/ 219075 h 604837"/>
                <a:gd name="connsiteX45" fmla="*/ 35718 w 638174"/>
                <a:gd name="connsiteY45" fmla="*/ 242887 h 604837"/>
                <a:gd name="connsiteX46" fmla="*/ 0 w 638174"/>
                <a:gd name="connsiteY46" fmla="*/ 278605 h 604837"/>
                <a:gd name="connsiteX47" fmla="*/ 61912 w 638174"/>
                <a:gd name="connsiteY47" fmla="*/ 314325 h 604837"/>
                <a:gd name="connsiteX48" fmla="*/ 66674 w 638174"/>
                <a:gd name="connsiteY48" fmla="*/ 350044 h 604837"/>
                <a:gd name="connsiteX49" fmla="*/ 19049 w 638174"/>
                <a:gd name="connsiteY49" fmla="*/ 357187 h 604837"/>
                <a:gd name="connsiteX50" fmla="*/ 35718 w 638174"/>
                <a:gd name="connsiteY50" fmla="*/ 414337 h 604837"/>
                <a:gd name="connsiteX51" fmla="*/ 95249 w 638174"/>
                <a:gd name="connsiteY51" fmla="*/ 440531 h 604837"/>
                <a:gd name="connsiteX52" fmla="*/ 119062 w 638174"/>
                <a:gd name="connsiteY52" fmla="*/ 454819 h 604837"/>
                <a:gd name="connsiteX53" fmla="*/ 116680 w 638174"/>
                <a:gd name="connsiteY53" fmla="*/ 481012 h 604837"/>
                <a:gd name="connsiteX54" fmla="*/ 135730 w 638174"/>
                <a:gd name="connsiteY54" fmla="*/ 509587 h 604837"/>
                <a:gd name="connsiteX55" fmla="*/ 209550 w 638174"/>
                <a:gd name="connsiteY55" fmla="*/ 540543 h 604837"/>
                <a:gd name="connsiteX56" fmla="*/ 247649 w 638174"/>
                <a:gd name="connsiteY56" fmla="*/ 528637 h 604837"/>
                <a:gd name="connsiteX57" fmla="*/ 283368 w 638174"/>
                <a:gd name="connsiteY57" fmla="*/ 497681 h 604837"/>
                <a:gd name="connsiteX58" fmla="*/ 314324 w 638174"/>
                <a:gd name="connsiteY58" fmla="*/ 500062 h 604837"/>
                <a:gd name="connsiteX59" fmla="*/ 302418 w 638174"/>
                <a:gd name="connsiteY59" fmla="*/ 535781 h 604837"/>
                <a:gd name="connsiteX60" fmla="*/ 335755 w 638174"/>
                <a:gd name="connsiteY60" fmla="*/ 561975 h 604837"/>
                <a:gd name="connsiteX61" fmla="*/ 338137 w 638174"/>
                <a:gd name="connsiteY61" fmla="*/ 585787 h 604837"/>
                <a:gd name="connsiteX62" fmla="*/ 364330 w 638174"/>
                <a:gd name="connsiteY62" fmla="*/ 592931 h 604837"/>
                <a:gd name="connsiteX63" fmla="*/ 407194 w 638174"/>
                <a:gd name="connsiteY63" fmla="*/ 604837 h 604837"/>
                <a:gd name="connsiteX64" fmla="*/ 445293 w 638174"/>
                <a:gd name="connsiteY64" fmla="*/ 583406 h 604837"/>
                <a:gd name="connsiteX65" fmla="*/ 447674 w 638174"/>
                <a:gd name="connsiteY65" fmla="*/ 550069 h 604837"/>
                <a:gd name="connsiteX66" fmla="*/ 500062 w 638174"/>
                <a:gd name="connsiteY66" fmla="*/ 550069 h 604837"/>
                <a:gd name="connsiteX67" fmla="*/ 561974 w 638174"/>
                <a:gd name="connsiteY67" fmla="*/ 535781 h 604837"/>
                <a:gd name="connsiteX68" fmla="*/ 602455 w 638174"/>
                <a:gd name="connsiteY68" fmla="*/ 521494 h 604837"/>
                <a:gd name="connsiteX69" fmla="*/ 609599 w 638174"/>
                <a:gd name="connsiteY69" fmla="*/ 495300 h 604837"/>
                <a:gd name="connsiteX0" fmla="*/ 609599 w 638174"/>
                <a:gd name="connsiteY0" fmla="*/ 495300 h 604837"/>
                <a:gd name="connsiteX1" fmla="*/ 604837 w 638174"/>
                <a:gd name="connsiteY1" fmla="*/ 445294 h 604837"/>
                <a:gd name="connsiteX2" fmla="*/ 581024 w 638174"/>
                <a:gd name="connsiteY2" fmla="*/ 423862 h 604837"/>
                <a:gd name="connsiteX3" fmla="*/ 600074 w 638174"/>
                <a:gd name="connsiteY3" fmla="*/ 397669 h 604837"/>
                <a:gd name="connsiteX4" fmla="*/ 621505 w 638174"/>
                <a:gd name="connsiteY4" fmla="*/ 397669 h 604837"/>
                <a:gd name="connsiteX5" fmla="*/ 621505 w 638174"/>
                <a:gd name="connsiteY5" fmla="*/ 397669 h 604837"/>
                <a:gd name="connsiteX6" fmla="*/ 638174 w 638174"/>
                <a:gd name="connsiteY6" fmla="*/ 376237 h 604837"/>
                <a:gd name="connsiteX7" fmla="*/ 609599 w 638174"/>
                <a:gd name="connsiteY7" fmla="*/ 361950 h 604837"/>
                <a:gd name="connsiteX8" fmla="*/ 588168 w 638174"/>
                <a:gd name="connsiteY8" fmla="*/ 326231 h 604837"/>
                <a:gd name="connsiteX9" fmla="*/ 561974 w 638174"/>
                <a:gd name="connsiteY9" fmla="*/ 297656 h 604837"/>
                <a:gd name="connsiteX10" fmla="*/ 550068 w 638174"/>
                <a:gd name="connsiteY10" fmla="*/ 283369 h 604837"/>
                <a:gd name="connsiteX11" fmla="*/ 550068 w 638174"/>
                <a:gd name="connsiteY11" fmla="*/ 264319 h 604837"/>
                <a:gd name="connsiteX12" fmla="*/ 542924 w 638174"/>
                <a:gd name="connsiteY12" fmla="*/ 221456 h 604837"/>
                <a:gd name="connsiteX13" fmla="*/ 519112 w 638174"/>
                <a:gd name="connsiteY13" fmla="*/ 207169 h 604837"/>
                <a:gd name="connsiteX14" fmla="*/ 507205 w 638174"/>
                <a:gd name="connsiteY14" fmla="*/ 226219 h 604837"/>
                <a:gd name="connsiteX15" fmla="*/ 488155 w 638174"/>
                <a:gd name="connsiteY15" fmla="*/ 252412 h 604837"/>
                <a:gd name="connsiteX16" fmla="*/ 461962 w 638174"/>
                <a:gd name="connsiteY16" fmla="*/ 233362 h 604837"/>
                <a:gd name="connsiteX17" fmla="*/ 452437 w 638174"/>
                <a:gd name="connsiteY17" fmla="*/ 221456 h 604837"/>
                <a:gd name="connsiteX18" fmla="*/ 431005 w 638174"/>
                <a:gd name="connsiteY18" fmla="*/ 207169 h 604837"/>
                <a:gd name="connsiteX19" fmla="*/ 445293 w 638174"/>
                <a:gd name="connsiteY19" fmla="*/ 176212 h 604837"/>
                <a:gd name="connsiteX20" fmla="*/ 426243 w 638174"/>
                <a:gd name="connsiteY20" fmla="*/ 159544 h 604837"/>
                <a:gd name="connsiteX21" fmla="*/ 433387 w 638174"/>
                <a:gd name="connsiteY21" fmla="*/ 126206 h 604837"/>
                <a:gd name="connsiteX22" fmla="*/ 445293 w 638174"/>
                <a:gd name="connsiteY22" fmla="*/ 107156 h 604837"/>
                <a:gd name="connsiteX23" fmla="*/ 471487 w 638174"/>
                <a:gd name="connsiteY23" fmla="*/ 102394 h 604837"/>
                <a:gd name="connsiteX24" fmla="*/ 478630 w 638174"/>
                <a:gd name="connsiteY24" fmla="*/ 78581 h 604837"/>
                <a:gd name="connsiteX25" fmla="*/ 481012 w 638174"/>
                <a:gd name="connsiteY25" fmla="*/ 52387 h 604837"/>
                <a:gd name="connsiteX26" fmla="*/ 476249 w 638174"/>
                <a:gd name="connsiteY26" fmla="*/ 38100 h 604837"/>
                <a:gd name="connsiteX27" fmla="*/ 454818 w 638174"/>
                <a:gd name="connsiteY27" fmla="*/ 45244 h 604837"/>
                <a:gd name="connsiteX28" fmla="*/ 433387 w 638174"/>
                <a:gd name="connsiteY28" fmla="*/ 38100 h 604837"/>
                <a:gd name="connsiteX29" fmla="*/ 423862 w 638174"/>
                <a:gd name="connsiteY29" fmla="*/ 26194 h 604837"/>
                <a:gd name="connsiteX30" fmla="*/ 395287 w 638174"/>
                <a:gd name="connsiteY30" fmla="*/ 47625 h 604837"/>
                <a:gd name="connsiteX31" fmla="*/ 371474 w 638174"/>
                <a:gd name="connsiteY31" fmla="*/ 26194 h 604837"/>
                <a:gd name="connsiteX32" fmla="*/ 352424 w 638174"/>
                <a:gd name="connsiteY32" fmla="*/ 11906 h 604837"/>
                <a:gd name="connsiteX33" fmla="*/ 321468 w 638174"/>
                <a:gd name="connsiteY33" fmla="*/ 0 h 604837"/>
                <a:gd name="connsiteX34" fmla="*/ 307180 w 638174"/>
                <a:gd name="connsiteY34" fmla="*/ 21431 h 604837"/>
                <a:gd name="connsiteX35" fmla="*/ 285749 w 638174"/>
                <a:gd name="connsiteY35" fmla="*/ 45244 h 604837"/>
                <a:gd name="connsiteX36" fmla="*/ 295274 w 638174"/>
                <a:gd name="connsiteY36" fmla="*/ 73819 h 604837"/>
                <a:gd name="connsiteX37" fmla="*/ 311943 w 638174"/>
                <a:gd name="connsiteY37" fmla="*/ 95250 h 604837"/>
                <a:gd name="connsiteX38" fmla="*/ 254793 w 638174"/>
                <a:gd name="connsiteY38" fmla="*/ 119062 h 604837"/>
                <a:gd name="connsiteX39" fmla="*/ 223837 w 638174"/>
                <a:gd name="connsiteY39" fmla="*/ 121444 h 604837"/>
                <a:gd name="connsiteX40" fmla="*/ 211930 w 638174"/>
                <a:gd name="connsiteY40" fmla="*/ 109537 h 604837"/>
                <a:gd name="connsiteX41" fmla="*/ 190499 w 638174"/>
                <a:gd name="connsiteY41" fmla="*/ 140494 h 604837"/>
                <a:gd name="connsiteX42" fmla="*/ 188118 w 638174"/>
                <a:gd name="connsiteY42" fmla="*/ 161925 h 604837"/>
                <a:gd name="connsiteX43" fmla="*/ 154780 w 638174"/>
                <a:gd name="connsiteY43" fmla="*/ 183356 h 604837"/>
                <a:gd name="connsiteX44" fmla="*/ 109537 w 638174"/>
                <a:gd name="connsiteY44" fmla="*/ 219075 h 604837"/>
                <a:gd name="connsiteX45" fmla="*/ 35718 w 638174"/>
                <a:gd name="connsiteY45" fmla="*/ 242887 h 604837"/>
                <a:gd name="connsiteX46" fmla="*/ 0 w 638174"/>
                <a:gd name="connsiteY46" fmla="*/ 278605 h 604837"/>
                <a:gd name="connsiteX47" fmla="*/ 61912 w 638174"/>
                <a:gd name="connsiteY47" fmla="*/ 314325 h 604837"/>
                <a:gd name="connsiteX48" fmla="*/ 66674 w 638174"/>
                <a:gd name="connsiteY48" fmla="*/ 350044 h 604837"/>
                <a:gd name="connsiteX49" fmla="*/ 19049 w 638174"/>
                <a:gd name="connsiteY49" fmla="*/ 357187 h 604837"/>
                <a:gd name="connsiteX50" fmla="*/ 35718 w 638174"/>
                <a:gd name="connsiteY50" fmla="*/ 414337 h 604837"/>
                <a:gd name="connsiteX51" fmla="*/ 95249 w 638174"/>
                <a:gd name="connsiteY51" fmla="*/ 440531 h 604837"/>
                <a:gd name="connsiteX52" fmla="*/ 119062 w 638174"/>
                <a:gd name="connsiteY52" fmla="*/ 454819 h 604837"/>
                <a:gd name="connsiteX53" fmla="*/ 116680 w 638174"/>
                <a:gd name="connsiteY53" fmla="*/ 481012 h 604837"/>
                <a:gd name="connsiteX54" fmla="*/ 135730 w 638174"/>
                <a:gd name="connsiteY54" fmla="*/ 509587 h 604837"/>
                <a:gd name="connsiteX55" fmla="*/ 152399 w 638174"/>
                <a:gd name="connsiteY55" fmla="*/ 523875 h 604837"/>
                <a:gd name="connsiteX56" fmla="*/ 209550 w 638174"/>
                <a:gd name="connsiteY56" fmla="*/ 540543 h 604837"/>
                <a:gd name="connsiteX57" fmla="*/ 247649 w 638174"/>
                <a:gd name="connsiteY57" fmla="*/ 528637 h 604837"/>
                <a:gd name="connsiteX58" fmla="*/ 283368 w 638174"/>
                <a:gd name="connsiteY58" fmla="*/ 497681 h 604837"/>
                <a:gd name="connsiteX59" fmla="*/ 314324 w 638174"/>
                <a:gd name="connsiteY59" fmla="*/ 500062 h 604837"/>
                <a:gd name="connsiteX60" fmla="*/ 302418 w 638174"/>
                <a:gd name="connsiteY60" fmla="*/ 535781 h 604837"/>
                <a:gd name="connsiteX61" fmla="*/ 335755 w 638174"/>
                <a:gd name="connsiteY61" fmla="*/ 561975 h 604837"/>
                <a:gd name="connsiteX62" fmla="*/ 338137 w 638174"/>
                <a:gd name="connsiteY62" fmla="*/ 585787 h 604837"/>
                <a:gd name="connsiteX63" fmla="*/ 364330 w 638174"/>
                <a:gd name="connsiteY63" fmla="*/ 592931 h 604837"/>
                <a:gd name="connsiteX64" fmla="*/ 407194 w 638174"/>
                <a:gd name="connsiteY64" fmla="*/ 604837 h 604837"/>
                <a:gd name="connsiteX65" fmla="*/ 445293 w 638174"/>
                <a:gd name="connsiteY65" fmla="*/ 583406 h 604837"/>
                <a:gd name="connsiteX66" fmla="*/ 447674 w 638174"/>
                <a:gd name="connsiteY66" fmla="*/ 550069 h 604837"/>
                <a:gd name="connsiteX67" fmla="*/ 500062 w 638174"/>
                <a:gd name="connsiteY67" fmla="*/ 550069 h 604837"/>
                <a:gd name="connsiteX68" fmla="*/ 561974 w 638174"/>
                <a:gd name="connsiteY68" fmla="*/ 535781 h 604837"/>
                <a:gd name="connsiteX69" fmla="*/ 602455 w 638174"/>
                <a:gd name="connsiteY69" fmla="*/ 521494 h 604837"/>
                <a:gd name="connsiteX70" fmla="*/ 609599 w 638174"/>
                <a:gd name="connsiteY70" fmla="*/ 495300 h 604837"/>
                <a:gd name="connsiteX0" fmla="*/ 609599 w 638174"/>
                <a:gd name="connsiteY0" fmla="*/ 495300 h 604837"/>
                <a:gd name="connsiteX1" fmla="*/ 604837 w 638174"/>
                <a:gd name="connsiteY1" fmla="*/ 445294 h 604837"/>
                <a:gd name="connsiteX2" fmla="*/ 581024 w 638174"/>
                <a:gd name="connsiteY2" fmla="*/ 423862 h 604837"/>
                <a:gd name="connsiteX3" fmla="*/ 600074 w 638174"/>
                <a:gd name="connsiteY3" fmla="*/ 397669 h 604837"/>
                <a:gd name="connsiteX4" fmla="*/ 621505 w 638174"/>
                <a:gd name="connsiteY4" fmla="*/ 397669 h 604837"/>
                <a:gd name="connsiteX5" fmla="*/ 621505 w 638174"/>
                <a:gd name="connsiteY5" fmla="*/ 397669 h 604837"/>
                <a:gd name="connsiteX6" fmla="*/ 638174 w 638174"/>
                <a:gd name="connsiteY6" fmla="*/ 376237 h 604837"/>
                <a:gd name="connsiteX7" fmla="*/ 609599 w 638174"/>
                <a:gd name="connsiteY7" fmla="*/ 361950 h 604837"/>
                <a:gd name="connsiteX8" fmla="*/ 588168 w 638174"/>
                <a:gd name="connsiteY8" fmla="*/ 326231 h 604837"/>
                <a:gd name="connsiteX9" fmla="*/ 561974 w 638174"/>
                <a:gd name="connsiteY9" fmla="*/ 297656 h 604837"/>
                <a:gd name="connsiteX10" fmla="*/ 550068 w 638174"/>
                <a:gd name="connsiteY10" fmla="*/ 283369 h 604837"/>
                <a:gd name="connsiteX11" fmla="*/ 550068 w 638174"/>
                <a:gd name="connsiteY11" fmla="*/ 264319 h 604837"/>
                <a:gd name="connsiteX12" fmla="*/ 542924 w 638174"/>
                <a:gd name="connsiteY12" fmla="*/ 221456 h 604837"/>
                <a:gd name="connsiteX13" fmla="*/ 519112 w 638174"/>
                <a:gd name="connsiteY13" fmla="*/ 207169 h 604837"/>
                <a:gd name="connsiteX14" fmla="*/ 507205 w 638174"/>
                <a:gd name="connsiteY14" fmla="*/ 226219 h 604837"/>
                <a:gd name="connsiteX15" fmla="*/ 488155 w 638174"/>
                <a:gd name="connsiteY15" fmla="*/ 252412 h 604837"/>
                <a:gd name="connsiteX16" fmla="*/ 461962 w 638174"/>
                <a:gd name="connsiteY16" fmla="*/ 233362 h 604837"/>
                <a:gd name="connsiteX17" fmla="*/ 452437 w 638174"/>
                <a:gd name="connsiteY17" fmla="*/ 221456 h 604837"/>
                <a:gd name="connsiteX18" fmla="*/ 431005 w 638174"/>
                <a:gd name="connsiteY18" fmla="*/ 207169 h 604837"/>
                <a:gd name="connsiteX19" fmla="*/ 445293 w 638174"/>
                <a:gd name="connsiteY19" fmla="*/ 176212 h 604837"/>
                <a:gd name="connsiteX20" fmla="*/ 426243 w 638174"/>
                <a:gd name="connsiteY20" fmla="*/ 159544 h 604837"/>
                <a:gd name="connsiteX21" fmla="*/ 433387 w 638174"/>
                <a:gd name="connsiteY21" fmla="*/ 126206 h 604837"/>
                <a:gd name="connsiteX22" fmla="*/ 445293 w 638174"/>
                <a:gd name="connsiteY22" fmla="*/ 107156 h 604837"/>
                <a:gd name="connsiteX23" fmla="*/ 471487 w 638174"/>
                <a:gd name="connsiteY23" fmla="*/ 102394 h 604837"/>
                <a:gd name="connsiteX24" fmla="*/ 478630 w 638174"/>
                <a:gd name="connsiteY24" fmla="*/ 78581 h 604837"/>
                <a:gd name="connsiteX25" fmla="*/ 481012 w 638174"/>
                <a:gd name="connsiteY25" fmla="*/ 52387 h 604837"/>
                <a:gd name="connsiteX26" fmla="*/ 476249 w 638174"/>
                <a:gd name="connsiteY26" fmla="*/ 38100 h 604837"/>
                <a:gd name="connsiteX27" fmla="*/ 454818 w 638174"/>
                <a:gd name="connsiteY27" fmla="*/ 45244 h 604837"/>
                <a:gd name="connsiteX28" fmla="*/ 433387 w 638174"/>
                <a:gd name="connsiteY28" fmla="*/ 38100 h 604837"/>
                <a:gd name="connsiteX29" fmla="*/ 423862 w 638174"/>
                <a:gd name="connsiteY29" fmla="*/ 26194 h 604837"/>
                <a:gd name="connsiteX30" fmla="*/ 395287 w 638174"/>
                <a:gd name="connsiteY30" fmla="*/ 47625 h 604837"/>
                <a:gd name="connsiteX31" fmla="*/ 371474 w 638174"/>
                <a:gd name="connsiteY31" fmla="*/ 26194 h 604837"/>
                <a:gd name="connsiteX32" fmla="*/ 352424 w 638174"/>
                <a:gd name="connsiteY32" fmla="*/ 11906 h 604837"/>
                <a:gd name="connsiteX33" fmla="*/ 321468 w 638174"/>
                <a:gd name="connsiteY33" fmla="*/ 0 h 604837"/>
                <a:gd name="connsiteX34" fmla="*/ 307180 w 638174"/>
                <a:gd name="connsiteY34" fmla="*/ 21431 h 604837"/>
                <a:gd name="connsiteX35" fmla="*/ 285749 w 638174"/>
                <a:gd name="connsiteY35" fmla="*/ 45244 h 604837"/>
                <a:gd name="connsiteX36" fmla="*/ 295274 w 638174"/>
                <a:gd name="connsiteY36" fmla="*/ 73819 h 604837"/>
                <a:gd name="connsiteX37" fmla="*/ 311943 w 638174"/>
                <a:gd name="connsiteY37" fmla="*/ 95250 h 604837"/>
                <a:gd name="connsiteX38" fmla="*/ 254793 w 638174"/>
                <a:gd name="connsiteY38" fmla="*/ 119062 h 604837"/>
                <a:gd name="connsiteX39" fmla="*/ 226219 w 638174"/>
                <a:gd name="connsiteY39" fmla="*/ 111919 h 604837"/>
                <a:gd name="connsiteX40" fmla="*/ 211930 w 638174"/>
                <a:gd name="connsiteY40" fmla="*/ 109537 h 604837"/>
                <a:gd name="connsiteX41" fmla="*/ 190499 w 638174"/>
                <a:gd name="connsiteY41" fmla="*/ 140494 h 604837"/>
                <a:gd name="connsiteX42" fmla="*/ 188118 w 638174"/>
                <a:gd name="connsiteY42" fmla="*/ 161925 h 604837"/>
                <a:gd name="connsiteX43" fmla="*/ 154780 w 638174"/>
                <a:gd name="connsiteY43" fmla="*/ 183356 h 604837"/>
                <a:gd name="connsiteX44" fmla="*/ 109537 w 638174"/>
                <a:gd name="connsiteY44" fmla="*/ 219075 h 604837"/>
                <a:gd name="connsiteX45" fmla="*/ 35718 w 638174"/>
                <a:gd name="connsiteY45" fmla="*/ 242887 h 604837"/>
                <a:gd name="connsiteX46" fmla="*/ 0 w 638174"/>
                <a:gd name="connsiteY46" fmla="*/ 278605 h 604837"/>
                <a:gd name="connsiteX47" fmla="*/ 61912 w 638174"/>
                <a:gd name="connsiteY47" fmla="*/ 314325 h 604837"/>
                <a:gd name="connsiteX48" fmla="*/ 66674 w 638174"/>
                <a:gd name="connsiteY48" fmla="*/ 350044 h 604837"/>
                <a:gd name="connsiteX49" fmla="*/ 19049 w 638174"/>
                <a:gd name="connsiteY49" fmla="*/ 357187 h 604837"/>
                <a:gd name="connsiteX50" fmla="*/ 35718 w 638174"/>
                <a:gd name="connsiteY50" fmla="*/ 414337 h 604837"/>
                <a:gd name="connsiteX51" fmla="*/ 95249 w 638174"/>
                <a:gd name="connsiteY51" fmla="*/ 440531 h 604837"/>
                <a:gd name="connsiteX52" fmla="*/ 119062 w 638174"/>
                <a:gd name="connsiteY52" fmla="*/ 454819 h 604837"/>
                <a:gd name="connsiteX53" fmla="*/ 116680 w 638174"/>
                <a:gd name="connsiteY53" fmla="*/ 481012 h 604837"/>
                <a:gd name="connsiteX54" fmla="*/ 135730 w 638174"/>
                <a:gd name="connsiteY54" fmla="*/ 509587 h 604837"/>
                <a:gd name="connsiteX55" fmla="*/ 152399 w 638174"/>
                <a:gd name="connsiteY55" fmla="*/ 523875 h 604837"/>
                <a:gd name="connsiteX56" fmla="*/ 209550 w 638174"/>
                <a:gd name="connsiteY56" fmla="*/ 540543 h 604837"/>
                <a:gd name="connsiteX57" fmla="*/ 247649 w 638174"/>
                <a:gd name="connsiteY57" fmla="*/ 528637 h 604837"/>
                <a:gd name="connsiteX58" fmla="*/ 283368 w 638174"/>
                <a:gd name="connsiteY58" fmla="*/ 497681 h 604837"/>
                <a:gd name="connsiteX59" fmla="*/ 314324 w 638174"/>
                <a:gd name="connsiteY59" fmla="*/ 500062 h 604837"/>
                <a:gd name="connsiteX60" fmla="*/ 302418 w 638174"/>
                <a:gd name="connsiteY60" fmla="*/ 535781 h 604837"/>
                <a:gd name="connsiteX61" fmla="*/ 335755 w 638174"/>
                <a:gd name="connsiteY61" fmla="*/ 561975 h 604837"/>
                <a:gd name="connsiteX62" fmla="*/ 338137 w 638174"/>
                <a:gd name="connsiteY62" fmla="*/ 585787 h 604837"/>
                <a:gd name="connsiteX63" fmla="*/ 364330 w 638174"/>
                <a:gd name="connsiteY63" fmla="*/ 592931 h 604837"/>
                <a:gd name="connsiteX64" fmla="*/ 407194 w 638174"/>
                <a:gd name="connsiteY64" fmla="*/ 604837 h 604837"/>
                <a:gd name="connsiteX65" fmla="*/ 445293 w 638174"/>
                <a:gd name="connsiteY65" fmla="*/ 583406 h 604837"/>
                <a:gd name="connsiteX66" fmla="*/ 447674 w 638174"/>
                <a:gd name="connsiteY66" fmla="*/ 550069 h 604837"/>
                <a:gd name="connsiteX67" fmla="*/ 500062 w 638174"/>
                <a:gd name="connsiteY67" fmla="*/ 550069 h 604837"/>
                <a:gd name="connsiteX68" fmla="*/ 561974 w 638174"/>
                <a:gd name="connsiteY68" fmla="*/ 535781 h 604837"/>
                <a:gd name="connsiteX69" fmla="*/ 602455 w 638174"/>
                <a:gd name="connsiteY69" fmla="*/ 521494 h 604837"/>
                <a:gd name="connsiteX70" fmla="*/ 609599 w 638174"/>
                <a:gd name="connsiteY70" fmla="*/ 495300 h 604837"/>
                <a:gd name="connsiteX0" fmla="*/ 609599 w 638174"/>
                <a:gd name="connsiteY0" fmla="*/ 495300 h 604837"/>
                <a:gd name="connsiteX1" fmla="*/ 604837 w 638174"/>
                <a:gd name="connsiteY1" fmla="*/ 445294 h 604837"/>
                <a:gd name="connsiteX2" fmla="*/ 581024 w 638174"/>
                <a:gd name="connsiteY2" fmla="*/ 423862 h 604837"/>
                <a:gd name="connsiteX3" fmla="*/ 600074 w 638174"/>
                <a:gd name="connsiteY3" fmla="*/ 397669 h 604837"/>
                <a:gd name="connsiteX4" fmla="*/ 621505 w 638174"/>
                <a:gd name="connsiteY4" fmla="*/ 397669 h 604837"/>
                <a:gd name="connsiteX5" fmla="*/ 621505 w 638174"/>
                <a:gd name="connsiteY5" fmla="*/ 397669 h 604837"/>
                <a:gd name="connsiteX6" fmla="*/ 638174 w 638174"/>
                <a:gd name="connsiteY6" fmla="*/ 376237 h 604837"/>
                <a:gd name="connsiteX7" fmla="*/ 609599 w 638174"/>
                <a:gd name="connsiteY7" fmla="*/ 361950 h 604837"/>
                <a:gd name="connsiteX8" fmla="*/ 588168 w 638174"/>
                <a:gd name="connsiteY8" fmla="*/ 326231 h 604837"/>
                <a:gd name="connsiteX9" fmla="*/ 561974 w 638174"/>
                <a:gd name="connsiteY9" fmla="*/ 297656 h 604837"/>
                <a:gd name="connsiteX10" fmla="*/ 550068 w 638174"/>
                <a:gd name="connsiteY10" fmla="*/ 283369 h 604837"/>
                <a:gd name="connsiteX11" fmla="*/ 550068 w 638174"/>
                <a:gd name="connsiteY11" fmla="*/ 264319 h 604837"/>
                <a:gd name="connsiteX12" fmla="*/ 542924 w 638174"/>
                <a:gd name="connsiteY12" fmla="*/ 221456 h 604837"/>
                <a:gd name="connsiteX13" fmla="*/ 519112 w 638174"/>
                <a:gd name="connsiteY13" fmla="*/ 207169 h 604837"/>
                <a:gd name="connsiteX14" fmla="*/ 507205 w 638174"/>
                <a:gd name="connsiteY14" fmla="*/ 226219 h 604837"/>
                <a:gd name="connsiteX15" fmla="*/ 488155 w 638174"/>
                <a:gd name="connsiteY15" fmla="*/ 252412 h 604837"/>
                <a:gd name="connsiteX16" fmla="*/ 461962 w 638174"/>
                <a:gd name="connsiteY16" fmla="*/ 233362 h 604837"/>
                <a:gd name="connsiteX17" fmla="*/ 452437 w 638174"/>
                <a:gd name="connsiteY17" fmla="*/ 221456 h 604837"/>
                <a:gd name="connsiteX18" fmla="*/ 431005 w 638174"/>
                <a:gd name="connsiteY18" fmla="*/ 207169 h 604837"/>
                <a:gd name="connsiteX19" fmla="*/ 445293 w 638174"/>
                <a:gd name="connsiteY19" fmla="*/ 176212 h 604837"/>
                <a:gd name="connsiteX20" fmla="*/ 426243 w 638174"/>
                <a:gd name="connsiteY20" fmla="*/ 159544 h 604837"/>
                <a:gd name="connsiteX21" fmla="*/ 433387 w 638174"/>
                <a:gd name="connsiteY21" fmla="*/ 126206 h 604837"/>
                <a:gd name="connsiteX22" fmla="*/ 445293 w 638174"/>
                <a:gd name="connsiteY22" fmla="*/ 107156 h 604837"/>
                <a:gd name="connsiteX23" fmla="*/ 471487 w 638174"/>
                <a:gd name="connsiteY23" fmla="*/ 102394 h 604837"/>
                <a:gd name="connsiteX24" fmla="*/ 478630 w 638174"/>
                <a:gd name="connsiteY24" fmla="*/ 78581 h 604837"/>
                <a:gd name="connsiteX25" fmla="*/ 481012 w 638174"/>
                <a:gd name="connsiteY25" fmla="*/ 52387 h 604837"/>
                <a:gd name="connsiteX26" fmla="*/ 476249 w 638174"/>
                <a:gd name="connsiteY26" fmla="*/ 38100 h 604837"/>
                <a:gd name="connsiteX27" fmla="*/ 454818 w 638174"/>
                <a:gd name="connsiteY27" fmla="*/ 45244 h 604837"/>
                <a:gd name="connsiteX28" fmla="*/ 433387 w 638174"/>
                <a:gd name="connsiteY28" fmla="*/ 38100 h 604837"/>
                <a:gd name="connsiteX29" fmla="*/ 423862 w 638174"/>
                <a:gd name="connsiteY29" fmla="*/ 26194 h 604837"/>
                <a:gd name="connsiteX30" fmla="*/ 395287 w 638174"/>
                <a:gd name="connsiteY30" fmla="*/ 47625 h 604837"/>
                <a:gd name="connsiteX31" fmla="*/ 371474 w 638174"/>
                <a:gd name="connsiteY31" fmla="*/ 26194 h 604837"/>
                <a:gd name="connsiteX32" fmla="*/ 352424 w 638174"/>
                <a:gd name="connsiteY32" fmla="*/ 11906 h 604837"/>
                <a:gd name="connsiteX33" fmla="*/ 321468 w 638174"/>
                <a:gd name="connsiteY33" fmla="*/ 0 h 604837"/>
                <a:gd name="connsiteX34" fmla="*/ 307180 w 638174"/>
                <a:gd name="connsiteY34" fmla="*/ 21431 h 604837"/>
                <a:gd name="connsiteX35" fmla="*/ 285749 w 638174"/>
                <a:gd name="connsiteY35" fmla="*/ 45244 h 604837"/>
                <a:gd name="connsiteX36" fmla="*/ 295274 w 638174"/>
                <a:gd name="connsiteY36" fmla="*/ 73819 h 604837"/>
                <a:gd name="connsiteX37" fmla="*/ 311943 w 638174"/>
                <a:gd name="connsiteY37" fmla="*/ 95250 h 604837"/>
                <a:gd name="connsiteX38" fmla="*/ 254793 w 638174"/>
                <a:gd name="connsiteY38" fmla="*/ 119062 h 604837"/>
                <a:gd name="connsiteX39" fmla="*/ 226219 w 638174"/>
                <a:gd name="connsiteY39" fmla="*/ 111919 h 604837"/>
                <a:gd name="connsiteX40" fmla="*/ 211930 w 638174"/>
                <a:gd name="connsiteY40" fmla="*/ 109537 h 604837"/>
                <a:gd name="connsiteX41" fmla="*/ 202405 w 638174"/>
                <a:gd name="connsiteY41" fmla="*/ 119062 h 604837"/>
                <a:gd name="connsiteX42" fmla="*/ 190499 w 638174"/>
                <a:gd name="connsiteY42" fmla="*/ 140494 h 604837"/>
                <a:gd name="connsiteX43" fmla="*/ 188118 w 638174"/>
                <a:gd name="connsiteY43" fmla="*/ 161925 h 604837"/>
                <a:gd name="connsiteX44" fmla="*/ 154780 w 638174"/>
                <a:gd name="connsiteY44" fmla="*/ 183356 h 604837"/>
                <a:gd name="connsiteX45" fmla="*/ 109537 w 638174"/>
                <a:gd name="connsiteY45" fmla="*/ 219075 h 604837"/>
                <a:gd name="connsiteX46" fmla="*/ 35718 w 638174"/>
                <a:gd name="connsiteY46" fmla="*/ 242887 h 604837"/>
                <a:gd name="connsiteX47" fmla="*/ 0 w 638174"/>
                <a:gd name="connsiteY47" fmla="*/ 278605 h 604837"/>
                <a:gd name="connsiteX48" fmla="*/ 61912 w 638174"/>
                <a:gd name="connsiteY48" fmla="*/ 314325 h 604837"/>
                <a:gd name="connsiteX49" fmla="*/ 66674 w 638174"/>
                <a:gd name="connsiteY49" fmla="*/ 350044 h 604837"/>
                <a:gd name="connsiteX50" fmla="*/ 19049 w 638174"/>
                <a:gd name="connsiteY50" fmla="*/ 357187 h 604837"/>
                <a:gd name="connsiteX51" fmla="*/ 35718 w 638174"/>
                <a:gd name="connsiteY51" fmla="*/ 414337 h 604837"/>
                <a:gd name="connsiteX52" fmla="*/ 95249 w 638174"/>
                <a:gd name="connsiteY52" fmla="*/ 440531 h 604837"/>
                <a:gd name="connsiteX53" fmla="*/ 119062 w 638174"/>
                <a:gd name="connsiteY53" fmla="*/ 454819 h 604837"/>
                <a:gd name="connsiteX54" fmla="*/ 116680 w 638174"/>
                <a:gd name="connsiteY54" fmla="*/ 481012 h 604837"/>
                <a:gd name="connsiteX55" fmla="*/ 135730 w 638174"/>
                <a:gd name="connsiteY55" fmla="*/ 509587 h 604837"/>
                <a:gd name="connsiteX56" fmla="*/ 152399 w 638174"/>
                <a:gd name="connsiteY56" fmla="*/ 523875 h 604837"/>
                <a:gd name="connsiteX57" fmla="*/ 209550 w 638174"/>
                <a:gd name="connsiteY57" fmla="*/ 540543 h 604837"/>
                <a:gd name="connsiteX58" fmla="*/ 247649 w 638174"/>
                <a:gd name="connsiteY58" fmla="*/ 528637 h 604837"/>
                <a:gd name="connsiteX59" fmla="*/ 283368 w 638174"/>
                <a:gd name="connsiteY59" fmla="*/ 497681 h 604837"/>
                <a:gd name="connsiteX60" fmla="*/ 314324 w 638174"/>
                <a:gd name="connsiteY60" fmla="*/ 500062 h 604837"/>
                <a:gd name="connsiteX61" fmla="*/ 302418 w 638174"/>
                <a:gd name="connsiteY61" fmla="*/ 535781 h 604837"/>
                <a:gd name="connsiteX62" fmla="*/ 335755 w 638174"/>
                <a:gd name="connsiteY62" fmla="*/ 561975 h 604837"/>
                <a:gd name="connsiteX63" fmla="*/ 338137 w 638174"/>
                <a:gd name="connsiteY63" fmla="*/ 585787 h 604837"/>
                <a:gd name="connsiteX64" fmla="*/ 364330 w 638174"/>
                <a:gd name="connsiteY64" fmla="*/ 592931 h 604837"/>
                <a:gd name="connsiteX65" fmla="*/ 407194 w 638174"/>
                <a:gd name="connsiteY65" fmla="*/ 604837 h 604837"/>
                <a:gd name="connsiteX66" fmla="*/ 445293 w 638174"/>
                <a:gd name="connsiteY66" fmla="*/ 583406 h 604837"/>
                <a:gd name="connsiteX67" fmla="*/ 447674 w 638174"/>
                <a:gd name="connsiteY67" fmla="*/ 550069 h 604837"/>
                <a:gd name="connsiteX68" fmla="*/ 500062 w 638174"/>
                <a:gd name="connsiteY68" fmla="*/ 550069 h 604837"/>
                <a:gd name="connsiteX69" fmla="*/ 561974 w 638174"/>
                <a:gd name="connsiteY69" fmla="*/ 535781 h 604837"/>
                <a:gd name="connsiteX70" fmla="*/ 602455 w 638174"/>
                <a:gd name="connsiteY70" fmla="*/ 521494 h 604837"/>
                <a:gd name="connsiteX71" fmla="*/ 609599 w 638174"/>
                <a:gd name="connsiteY71" fmla="*/ 495300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638174" h="604837">
                  <a:moveTo>
                    <a:pt x="609599" y="495300"/>
                  </a:moveTo>
                  <a:lnTo>
                    <a:pt x="604837" y="445294"/>
                  </a:lnTo>
                  <a:lnTo>
                    <a:pt x="581024" y="423862"/>
                  </a:lnTo>
                  <a:lnTo>
                    <a:pt x="600074" y="397669"/>
                  </a:lnTo>
                  <a:lnTo>
                    <a:pt x="621505" y="397669"/>
                  </a:lnTo>
                  <a:lnTo>
                    <a:pt x="621505" y="397669"/>
                  </a:lnTo>
                  <a:lnTo>
                    <a:pt x="638174" y="376237"/>
                  </a:lnTo>
                  <a:lnTo>
                    <a:pt x="609599" y="361950"/>
                  </a:lnTo>
                  <a:lnTo>
                    <a:pt x="588168" y="326231"/>
                  </a:lnTo>
                  <a:lnTo>
                    <a:pt x="561974" y="297656"/>
                  </a:lnTo>
                  <a:lnTo>
                    <a:pt x="550068" y="283369"/>
                  </a:lnTo>
                  <a:lnTo>
                    <a:pt x="550068" y="264319"/>
                  </a:lnTo>
                  <a:lnTo>
                    <a:pt x="542924" y="221456"/>
                  </a:lnTo>
                  <a:lnTo>
                    <a:pt x="519112" y="207169"/>
                  </a:lnTo>
                  <a:lnTo>
                    <a:pt x="507205" y="226219"/>
                  </a:lnTo>
                  <a:lnTo>
                    <a:pt x="488155" y="252412"/>
                  </a:lnTo>
                  <a:lnTo>
                    <a:pt x="461962" y="233362"/>
                  </a:lnTo>
                  <a:lnTo>
                    <a:pt x="452437" y="221456"/>
                  </a:lnTo>
                  <a:lnTo>
                    <a:pt x="431005" y="207169"/>
                  </a:lnTo>
                  <a:lnTo>
                    <a:pt x="445293" y="176212"/>
                  </a:lnTo>
                  <a:lnTo>
                    <a:pt x="426243" y="159544"/>
                  </a:lnTo>
                  <a:lnTo>
                    <a:pt x="433387" y="126206"/>
                  </a:lnTo>
                  <a:lnTo>
                    <a:pt x="445293" y="107156"/>
                  </a:lnTo>
                  <a:lnTo>
                    <a:pt x="471487" y="102394"/>
                  </a:lnTo>
                  <a:lnTo>
                    <a:pt x="478630" y="78581"/>
                  </a:lnTo>
                  <a:lnTo>
                    <a:pt x="481012" y="52387"/>
                  </a:lnTo>
                  <a:lnTo>
                    <a:pt x="476249" y="38100"/>
                  </a:lnTo>
                  <a:lnTo>
                    <a:pt x="454818" y="45244"/>
                  </a:lnTo>
                  <a:lnTo>
                    <a:pt x="433387" y="38100"/>
                  </a:lnTo>
                  <a:lnTo>
                    <a:pt x="423862" y="26194"/>
                  </a:lnTo>
                  <a:lnTo>
                    <a:pt x="395287" y="47625"/>
                  </a:lnTo>
                  <a:lnTo>
                    <a:pt x="371474" y="26194"/>
                  </a:lnTo>
                  <a:lnTo>
                    <a:pt x="352424" y="11906"/>
                  </a:lnTo>
                  <a:lnTo>
                    <a:pt x="321468" y="0"/>
                  </a:lnTo>
                  <a:lnTo>
                    <a:pt x="307180" y="21431"/>
                  </a:lnTo>
                  <a:lnTo>
                    <a:pt x="285749" y="45244"/>
                  </a:lnTo>
                  <a:lnTo>
                    <a:pt x="295274" y="73819"/>
                  </a:lnTo>
                  <a:lnTo>
                    <a:pt x="311943" y="95250"/>
                  </a:lnTo>
                  <a:lnTo>
                    <a:pt x="254793" y="119062"/>
                  </a:lnTo>
                  <a:lnTo>
                    <a:pt x="226219" y="111919"/>
                  </a:lnTo>
                  <a:lnTo>
                    <a:pt x="211930" y="109537"/>
                  </a:lnTo>
                  <a:cubicBezTo>
                    <a:pt x="210343" y="112712"/>
                    <a:pt x="203992" y="115887"/>
                    <a:pt x="202405" y="119062"/>
                  </a:cubicBezTo>
                  <a:lnTo>
                    <a:pt x="190499" y="140494"/>
                  </a:lnTo>
                  <a:lnTo>
                    <a:pt x="188118" y="161925"/>
                  </a:lnTo>
                  <a:lnTo>
                    <a:pt x="154780" y="183356"/>
                  </a:lnTo>
                  <a:lnTo>
                    <a:pt x="109537" y="219075"/>
                  </a:lnTo>
                  <a:lnTo>
                    <a:pt x="35718" y="242887"/>
                  </a:lnTo>
                  <a:lnTo>
                    <a:pt x="0" y="278605"/>
                  </a:lnTo>
                  <a:lnTo>
                    <a:pt x="61912" y="314325"/>
                  </a:lnTo>
                  <a:lnTo>
                    <a:pt x="66674" y="350044"/>
                  </a:lnTo>
                  <a:lnTo>
                    <a:pt x="19049" y="357187"/>
                  </a:lnTo>
                  <a:lnTo>
                    <a:pt x="35718" y="414337"/>
                  </a:lnTo>
                  <a:lnTo>
                    <a:pt x="95249" y="440531"/>
                  </a:lnTo>
                  <a:lnTo>
                    <a:pt x="119062" y="454819"/>
                  </a:lnTo>
                  <a:cubicBezTo>
                    <a:pt x="122237" y="462756"/>
                    <a:pt x="113505" y="473075"/>
                    <a:pt x="116680" y="481012"/>
                  </a:cubicBezTo>
                  <a:lnTo>
                    <a:pt x="135730" y="509587"/>
                  </a:lnTo>
                  <a:cubicBezTo>
                    <a:pt x="143668" y="511968"/>
                    <a:pt x="144461" y="521494"/>
                    <a:pt x="152399" y="523875"/>
                  </a:cubicBezTo>
                  <a:lnTo>
                    <a:pt x="209550" y="540543"/>
                  </a:lnTo>
                  <a:cubicBezTo>
                    <a:pt x="231775" y="548480"/>
                    <a:pt x="234949" y="532606"/>
                    <a:pt x="247649" y="528637"/>
                  </a:cubicBezTo>
                  <a:lnTo>
                    <a:pt x="283368" y="497681"/>
                  </a:lnTo>
                  <a:lnTo>
                    <a:pt x="314324" y="500062"/>
                  </a:lnTo>
                  <a:lnTo>
                    <a:pt x="302418" y="535781"/>
                  </a:lnTo>
                  <a:lnTo>
                    <a:pt x="335755" y="561975"/>
                  </a:lnTo>
                  <a:lnTo>
                    <a:pt x="338137" y="585787"/>
                  </a:lnTo>
                  <a:lnTo>
                    <a:pt x="364330" y="592931"/>
                  </a:lnTo>
                  <a:lnTo>
                    <a:pt x="407194" y="604837"/>
                  </a:lnTo>
                  <a:lnTo>
                    <a:pt x="445293" y="583406"/>
                  </a:lnTo>
                  <a:lnTo>
                    <a:pt x="447674" y="550069"/>
                  </a:lnTo>
                  <a:lnTo>
                    <a:pt x="500062" y="550069"/>
                  </a:lnTo>
                  <a:lnTo>
                    <a:pt x="561974" y="535781"/>
                  </a:lnTo>
                  <a:cubicBezTo>
                    <a:pt x="570705" y="528637"/>
                    <a:pt x="593724" y="528638"/>
                    <a:pt x="602455" y="521494"/>
                  </a:cubicBezTo>
                  <a:lnTo>
                    <a:pt x="609599" y="49530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700">
                <a:latin typeface="Arial Narrow" pitchFamily="34" charset="0"/>
              </a:endParaRPr>
            </a:p>
          </p:txBody>
        </p:sp>
        <p:sp>
          <p:nvSpPr>
            <p:cNvPr id="77" name="Кемеровская обл."/>
            <p:cNvSpPr/>
            <p:nvPr/>
          </p:nvSpPr>
          <p:spPr>
            <a:xfrm>
              <a:off x="8945563" y="8396288"/>
              <a:ext cx="527050" cy="865187"/>
            </a:xfrm>
            <a:custGeom>
              <a:avLst/>
              <a:gdLst>
                <a:gd name="connsiteX0" fmla="*/ 428625 w 528638"/>
                <a:gd name="connsiteY0" fmla="*/ 871538 h 871538"/>
                <a:gd name="connsiteX1" fmla="*/ 469107 w 528638"/>
                <a:gd name="connsiteY1" fmla="*/ 838200 h 871538"/>
                <a:gd name="connsiteX2" fmla="*/ 500063 w 528638"/>
                <a:gd name="connsiteY2" fmla="*/ 807244 h 871538"/>
                <a:gd name="connsiteX3" fmla="*/ 509588 w 528638"/>
                <a:gd name="connsiteY3" fmla="*/ 788194 h 871538"/>
                <a:gd name="connsiteX4" fmla="*/ 500063 w 528638"/>
                <a:gd name="connsiteY4" fmla="*/ 778669 h 871538"/>
                <a:gd name="connsiteX5" fmla="*/ 514350 w 528638"/>
                <a:gd name="connsiteY5" fmla="*/ 762000 h 871538"/>
                <a:gd name="connsiteX6" fmla="*/ 516732 w 528638"/>
                <a:gd name="connsiteY6" fmla="*/ 750094 h 871538"/>
                <a:gd name="connsiteX7" fmla="*/ 497682 w 528638"/>
                <a:gd name="connsiteY7" fmla="*/ 731044 h 871538"/>
                <a:gd name="connsiteX8" fmla="*/ 485775 w 528638"/>
                <a:gd name="connsiteY8" fmla="*/ 721519 h 871538"/>
                <a:gd name="connsiteX9" fmla="*/ 502444 w 528638"/>
                <a:gd name="connsiteY9" fmla="*/ 704850 h 871538"/>
                <a:gd name="connsiteX10" fmla="*/ 497682 w 528638"/>
                <a:gd name="connsiteY10" fmla="*/ 671513 h 871538"/>
                <a:gd name="connsiteX11" fmla="*/ 476250 w 528638"/>
                <a:gd name="connsiteY11" fmla="*/ 654844 h 871538"/>
                <a:gd name="connsiteX12" fmla="*/ 471488 w 528638"/>
                <a:gd name="connsiteY12" fmla="*/ 645319 h 871538"/>
                <a:gd name="connsiteX13" fmla="*/ 478632 w 528638"/>
                <a:gd name="connsiteY13" fmla="*/ 623888 h 871538"/>
                <a:gd name="connsiteX14" fmla="*/ 478632 w 528638"/>
                <a:gd name="connsiteY14" fmla="*/ 607219 h 871538"/>
                <a:gd name="connsiteX15" fmla="*/ 509588 w 528638"/>
                <a:gd name="connsiteY15" fmla="*/ 583407 h 871538"/>
                <a:gd name="connsiteX16" fmla="*/ 514350 w 528638"/>
                <a:gd name="connsiteY16" fmla="*/ 573882 h 871538"/>
                <a:gd name="connsiteX17" fmla="*/ 504825 w 528638"/>
                <a:gd name="connsiteY17" fmla="*/ 552450 h 871538"/>
                <a:gd name="connsiteX18" fmla="*/ 492919 w 528638"/>
                <a:gd name="connsiteY18" fmla="*/ 538163 h 871538"/>
                <a:gd name="connsiteX19" fmla="*/ 504825 w 528638"/>
                <a:gd name="connsiteY19" fmla="*/ 516732 h 871538"/>
                <a:gd name="connsiteX20" fmla="*/ 526257 w 528638"/>
                <a:gd name="connsiteY20" fmla="*/ 490538 h 871538"/>
                <a:gd name="connsiteX21" fmla="*/ 511969 w 528638"/>
                <a:gd name="connsiteY21" fmla="*/ 485775 h 871538"/>
                <a:gd name="connsiteX22" fmla="*/ 495300 w 528638"/>
                <a:gd name="connsiteY22" fmla="*/ 485775 h 871538"/>
                <a:gd name="connsiteX23" fmla="*/ 483394 w 528638"/>
                <a:gd name="connsiteY23" fmla="*/ 471488 h 871538"/>
                <a:gd name="connsiteX24" fmla="*/ 459582 w 528638"/>
                <a:gd name="connsiteY24" fmla="*/ 481013 h 871538"/>
                <a:gd name="connsiteX25" fmla="*/ 445294 w 528638"/>
                <a:gd name="connsiteY25" fmla="*/ 490538 h 871538"/>
                <a:gd name="connsiteX26" fmla="*/ 423863 w 528638"/>
                <a:gd name="connsiteY26" fmla="*/ 473869 h 871538"/>
                <a:gd name="connsiteX27" fmla="*/ 442913 w 528638"/>
                <a:gd name="connsiteY27" fmla="*/ 457200 h 871538"/>
                <a:gd name="connsiteX28" fmla="*/ 452438 w 528638"/>
                <a:gd name="connsiteY28" fmla="*/ 428625 h 871538"/>
                <a:gd name="connsiteX29" fmla="*/ 459582 w 528638"/>
                <a:gd name="connsiteY29" fmla="*/ 400050 h 871538"/>
                <a:gd name="connsiteX30" fmla="*/ 461963 w 528638"/>
                <a:gd name="connsiteY30" fmla="*/ 388144 h 871538"/>
                <a:gd name="connsiteX31" fmla="*/ 452438 w 528638"/>
                <a:gd name="connsiteY31" fmla="*/ 359569 h 871538"/>
                <a:gd name="connsiteX32" fmla="*/ 452438 w 528638"/>
                <a:gd name="connsiteY32" fmla="*/ 326232 h 871538"/>
                <a:gd name="connsiteX33" fmla="*/ 435769 w 528638"/>
                <a:gd name="connsiteY33" fmla="*/ 302419 h 871538"/>
                <a:gd name="connsiteX34" fmla="*/ 442913 w 528638"/>
                <a:gd name="connsiteY34" fmla="*/ 276225 h 871538"/>
                <a:gd name="connsiteX35" fmla="*/ 471488 w 528638"/>
                <a:gd name="connsiteY35" fmla="*/ 245269 h 871538"/>
                <a:gd name="connsiteX36" fmla="*/ 507207 w 528638"/>
                <a:gd name="connsiteY36" fmla="*/ 214313 h 871538"/>
                <a:gd name="connsiteX37" fmla="*/ 528638 w 528638"/>
                <a:gd name="connsiteY37" fmla="*/ 197644 h 871538"/>
                <a:gd name="connsiteX38" fmla="*/ 528638 w 528638"/>
                <a:gd name="connsiteY38" fmla="*/ 197644 h 871538"/>
                <a:gd name="connsiteX39" fmla="*/ 519113 w 528638"/>
                <a:gd name="connsiteY39" fmla="*/ 157163 h 871538"/>
                <a:gd name="connsiteX40" fmla="*/ 516732 w 528638"/>
                <a:gd name="connsiteY40" fmla="*/ 130969 h 871538"/>
                <a:gd name="connsiteX41" fmla="*/ 490538 w 528638"/>
                <a:gd name="connsiteY41" fmla="*/ 109538 h 871538"/>
                <a:gd name="connsiteX42" fmla="*/ 461963 w 528638"/>
                <a:gd name="connsiteY42" fmla="*/ 90488 h 871538"/>
                <a:gd name="connsiteX43" fmla="*/ 438150 w 528638"/>
                <a:gd name="connsiteY43" fmla="*/ 69057 h 871538"/>
                <a:gd name="connsiteX44" fmla="*/ 459582 w 528638"/>
                <a:gd name="connsiteY44" fmla="*/ 50007 h 871538"/>
                <a:gd name="connsiteX45" fmla="*/ 464344 w 528638"/>
                <a:gd name="connsiteY45" fmla="*/ 30957 h 871538"/>
                <a:gd name="connsiteX46" fmla="*/ 438150 w 528638"/>
                <a:gd name="connsiteY46" fmla="*/ 11907 h 871538"/>
                <a:gd name="connsiteX47" fmla="*/ 421482 w 528638"/>
                <a:gd name="connsiteY47" fmla="*/ 0 h 871538"/>
                <a:gd name="connsiteX48" fmla="*/ 381000 w 528638"/>
                <a:gd name="connsiteY48" fmla="*/ 38100 h 871538"/>
                <a:gd name="connsiteX49" fmla="*/ 354807 w 528638"/>
                <a:gd name="connsiteY49" fmla="*/ 57150 h 871538"/>
                <a:gd name="connsiteX50" fmla="*/ 330994 w 528638"/>
                <a:gd name="connsiteY50" fmla="*/ 42863 h 871538"/>
                <a:gd name="connsiteX51" fmla="*/ 302419 w 528638"/>
                <a:gd name="connsiteY51" fmla="*/ 33338 h 871538"/>
                <a:gd name="connsiteX52" fmla="*/ 283369 w 528638"/>
                <a:gd name="connsiteY52" fmla="*/ 59532 h 871538"/>
                <a:gd name="connsiteX53" fmla="*/ 252413 w 528638"/>
                <a:gd name="connsiteY53" fmla="*/ 40482 h 871538"/>
                <a:gd name="connsiteX54" fmla="*/ 221457 w 528638"/>
                <a:gd name="connsiteY54" fmla="*/ 50007 h 871538"/>
                <a:gd name="connsiteX55" fmla="*/ 195263 w 528638"/>
                <a:gd name="connsiteY55" fmla="*/ 33338 h 871538"/>
                <a:gd name="connsiteX56" fmla="*/ 176213 w 528638"/>
                <a:gd name="connsiteY56" fmla="*/ 57150 h 871538"/>
                <a:gd name="connsiteX57" fmla="*/ 166688 w 528638"/>
                <a:gd name="connsiteY57" fmla="*/ 80963 h 871538"/>
                <a:gd name="connsiteX58" fmla="*/ 138113 w 528638"/>
                <a:gd name="connsiteY58" fmla="*/ 92869 h 871538"/>
                <a:gd name="connsiteX59" fmla="*/ 133350 w 528638"/>
                <a:gd name="connsiteY59" fmla="*/ 119063 h 871538"/>
                <a:gd name="connsiteX60" fmla="*/ 104775 w 528638"/>
                <a:gd name="connsiteY60" fmla="*/ 119063 h 871538"/>
                <a:gd name="connsiteX61" fmla="*/ 80963 w 528638"/>
                <a:gd name="connsiteY61" fmla="*/ 126207 h 871538"/>
                <a:gd name="connsiteX62" fmla="*/ 57150 w 528638"/>
                <a:gd name="connsiteY62" fmla="*/ 140494 h 871538"/>
                <a:gd name="connsiteX63" fmla="*/ 38100 w 528638"/>
                <a:gd name="connsiteY63" fmla="*/ 121444 h 871538"/>
                <a:gd name="connsiteX64" fmla="*/ 14288 w 528638"/>
                <a:gd name="connsiteY64" fmla="*/ 142875 h 871538"/>
                <a:gd name="connsiteX65" fmla="*/ 0 w 528638"/>
                <a:gd name="connsiteY65" fmla="*/ 161925 h 871538"/>
                <a:gd name="connsiteX66" fmla="*/ 2382 w 528638"/>
                <a:gd name="connsiteY66" fmla="*/ 202407 h 871538"/>
                <a:gd name="connsiteX67" fmla="*/ 26194 w 528638"/>
                <a:gd name="connsiteY67" fmla="*/ 228600 h 871538"/>
                <a:gd name="connsiteX68" fmla="*/ 38100 w 528638"/>
                <a:gd name="connsiteY68" fmla="*/ 250032 h 871538"/>
                <a:gd name="connsiteX69" fmla="*/ 11907 w 528638"/>
                <a:gd name="connsiteY69" fmla="*/ 283369 h 871538"/>
                <a:gd name="connsiteX70" fmla="*/ 45244 w 528638"/>
                <a:gd name="connsiteY70" fmla="*/ 292894 h 871538"/>
                <a:gd name="connsiteX71" fmla="*/ 52388 w 528638"/>
                <a:gd name="connsiteY71" fmla="*/ 330994 h 871538"/>
                <a:gd name="connsiteX72" fmla="*/ 45244 w 528638"/>
                <a:gd name="connsiteY72" fmla="*/ 350044 h 871538"/>
                <a:gd name="connsiteX73" fmla="*/ 66675 w 528638"/>
                <a:gd name="connsiteY73" fmla="*/ 381000 h 871538"/>
                <a:gd name="connsiteX74" fmla="*/ 61913 w 528638"/>
                <a:gd name="connsiteY74" fmla="*/ 414338 h 871538"/>
                <a:gd name="connsiteX75" fmla="*/ 73819 w 528638"/>
                <a:gd name="connsiteY75" fmla="*/ 454819 h 871538"/>
                <a:gd name="connsiteX76" fmla="*/ 80963 w 528638"/>
                <a:gd name="connsiteY76" fmla="*/ 488157 h 871538"/>
                <a:gd name="connsiteX77" fmla="*/ 104775 w 528638"/>
                <a:gd name="connsiteY77" fmla="*/ 502444 h 871538"/>
                <a:gd name="connsiteX78" fmla="*/ 142875 w 528638"/>
                <a:gd name="connsiteY78" fmla="*/ 504825 h 871538"/>
                <a:gd name="connsiteX79" fmla="*/ 166688 w 528638"/>
                <a:gd name="connsiteY79" fmla="*/ 538163 h 871538"/>
                <a:gd name="connsiteX80" fmla="*/ 197644 w 528638"/>
                <a:gd name="connsiteY80" fmla="*/ 557213 h 871538"/>
                <a:gd name="connsiteX81" fmla="*/ 211932 w 528638"/>
                <a:gd name="connsiteY81" fmla="*/ 595313 h 871538"/>
                <a:gd name="connsiteX82" fmla="*/ 211932 w 528638"/>
                <a:gd name="connsiteY82" fmla="*/ 631032 h 871538"/>
                <a:gd name="connsiteX83" fmla="*/ 238125 w 528638"/>
                <a:gd name="connsiteY83" fmla="*/ 638175 h 871538"/>
                <a:gd name="connsiteX84" fmla="*/ 257175 w 528638"/>
                <a:gd name="connsiteY84" fmla="*/ 650082 h 871538"/>
                <a:gd name="connsiteX85" fmla="*/ 230982 w 528638"/>
                <a:gd name="connsiteY85" fmla="*/ 683419 h 871538"/>
                <a:gd name="connsiteX86" fmla="*/ 266700 w 528638"/>
                <a:gd name="connsiteY86" fmla="*/ 707232 h 871538"/>
                <a:gd name="connsiteX87" fmla="*/ 290513 w 528638"/>
                <a:gd name="connsiteY87" fmla="*/ 723900 h 871538"/>
                <a:gd name="connsiteX88" fmla="*/ 271463 w 528638"/>
                <a:gd name="connsiteY88" fmla="*/ 752475 h 871538"/>
                <a:gd name="connsiteX89" fmla="*/ 273844 w 528638"/>
                <a:gd name="connsiteY89" fmla="*/ 788194 h 871538"/>
                <a:gd name="connsiteX90" fmla="*/ 297657 w 528638"/>
                <a:gd name="connsiteY90" fmla="*/ 790575 h 871538"/>
                <a:gd name="connsiteX91" fmla="*/ 340519 w 528638"/>
                <a:gd name="connsiteY91" fmla="*/ 821532 h 871538"/>
                <a:gd name="connsiteX92" fmla="*/ 373857 w 528638"/>
                <a:gd name="connsiteY92" fmla="*/ 802482 h 871538"/>
                <a:gd name="connsiteX93" fmla="*/ 397669 w 528638"/>
                <a:gd name="connsiteY93" fmla="*/ 826294 h 871538"/>
                <a:gd name="connsiteX94" fmla="*/ 431007 w 528638"/>
                <a:gd name="connsiteY94" fmla="*/ 821532 h 871538"/>
                <a:gd name="connsiteX95" fmla="*/ 428625 w 528638"/>
                <a:gd name="connsiteY95" fmla="*/ 871538 h 871538"/>
                <a:gd name="connsiteX0" fmla="*/ 428625 w 528638"/>
                <a:gd name="connsiteY0" fmla="*/ 871538 h 871538"/>
                <a:gd name="connsiteX1" fmla="*/ 469107 w 528638"/>
                <a:gd name="connsiteY1" fmla="*/ 838200 h 871538"/>
                <a:gd name="connsiteX2" fmla="*/ 500063 w 528638"/>
                <a:gd name="connsiteY2" fmla="*/ 807244 h 871538"/>
                <a:gd name="connsiteX3" fmla="*/ 509588 w 528638"/>
                <a:gd name="connsiteY3" fmla="*/ 788194 h 871538"/>
                <a:gd name="connsiteX4" fmla="*/ 500063 w 528638"/>
                <a:gd name="connsiteY4" fmla="*/ 778669 h 871538"/>
                <a:gd name="connsiteX5" fmla="*/ 514350 w 528638"/>
                <a:gd name="connsiteY5" fmla="*/ 762000 h 871538"/>
                <a:gd name="connsiteX6" fmla="*/ 516732 w 528638"/>
                <a:gd name="connsiteY6" fmla="*/ 750094 h 871538"/>
                <a:gd name="connsiteX7" fmla="*/ 497682 w 528638"/>
                <a:gd name="connsiteY7" fmla="*/ 731044 h 871538"/>
                <a:gd name="connsiteX8" fmla="*/ 485775 w 528638"/>
                <a:gd name="connsiteY8" fmla="*/ 721519 h 871538"/>
                <a:gd name="connsiteX9" fmla="*/ 502444 w 528638"/>
                <a:gd name="connsiteY9" fmla="*/ 704850 h 871538"/>
                <a:gd name="connsiteX10" fmla="*/ 497682 w 528638"/>
                <a:gd name="connsiteY10" fmla="*/ 671513 h 871538"/>
                <a:gd name="connsiteX11" fmla="*/ 476250 w 528638"/>
                <a:gd name="connsiteY11" fmla="*/ 654844 h 871538"/>
                <a:gd name="connsiteX12" fmla="*/ 471488 w 528638"/>
                <a:gd name="connsiteY12" fmla="*/ 645319 h 871538"/>
                <a:gd name="connsiteX13" fmla="*/ 478632 w 528638"/>
                <a:gd name="connsiteY13" fmla="*/ 623888 h 871538"/>
                <a:gd name="connsiteX14" fmla="*/ 478632 w 528638"/>
                <a:gd name="connsiteY14" fmla="*/ 607219 h 871538"/>
                <a:gd name="connsiteX15" fmla="*/ 509588 w 528638"/>
                <a:gd name="connsiteY15" fmla="*/ 583407 h 871538"/>
                <a:gd name="connsiteX16" fmla="*/ 514350 w 528638"/>
                <a:gd name="connsiteY16" fmla="*/ 573882 h 871538"/>
                <a:gd name="connsiteX17" fmla="*/ 504825 w 528638"/>
                <a:gd name="connsiteY17" fmla="*/ 552450 h 871538"/>
                <a:gd name="connsiteX18" fmla="*/ 492919 w 528638"/>
                <a:gd name="connsiteY18" fmla="*/ 538163 h 871538"/>
                <a:gd name="connsiteX19" fmla="*/ 504825 w 528638"/>
                <a:gd name="connsiteY19" fmla="*/ 516732 h 871538"/>
                <a:gd name="connsiteX20" fmla="*/ 526257 w 528638"/>
                <a:gd name="connsiteY20" fmla="*/ 490538 h 871538"/>
                <a:gd name="connsiteX21" fmla="*/ 511969 w 528638"/>
                <a:gd name="connsiteY21" fmla="*/ 485775 h 871538"/>
                <a:gd name="connsiteX22" fmla="*/ 495300 w 528638"/>
                <a:gd name="connsiteY22" fmla="*/ 485775 h 871538"/>
                <a:gd name="connsiteX23" fmla="*/ 483394 w 528638"/>
                <a:gd name="connsiteY23" fmla="*/ 471488 h 871538"/>
                <a:gd name="connsiteX24" fmla="*/ 459582 w 528638"/>
                <a:gd name="connsiteY24" fmla="*/ 481013 h 871538"/>
                <a:gd name="connsiteX25" fmla="*/ 445294 w 528638"/>
                <a:gd name="connsiteY25" fmla="*/ 490538 h 871538"/>
                <a:gd name="connsiteX26" fmla="*/ 423863 w 528638"/>
                <a:gd name="connsiteY26" fmla="*/ 473869 h 871538"/>
                <a:gd name="connsiteX27" fmla="*/ 442913 w 528638"/>
                <a:gd name="connsiteY27" fmla="*/ 457200 h 871538"/>
                <a:gd name="connsiteX28" fmla="*/ 452438 w 528638"/>
                <a:gd name="connsiteY28" fmla="*/ 428625 h 871538"/>
                <a:gd name="connsiteX29" fmla="*/ 459582 w 528638"/>
                <a:gd name="connsiteY29" fmla="*/ 400050 h 871538"/>
                <a:gd name="connsiteX30" fmla="*/ 461963 w 528638"/>
                <a:gd name="connsiteY30" fmla="*/ 388144 h 871538"/>
                <a:gd name="connsiteX31" fmla="*/ 452438 w 528638"/>
                <a:gd name="connsiteY31" fmla="*/ 359569 h 871538"/>
                <a:gd name="connsiteX32" fmla="*/ 452438 w 528638"/>
                <a:gd name="connsiteY32" fmla="*/ 326232 h 871538"/>
                <a:gd name="connsiteX33" fmla="*/ 435769 w 528638"/>
                <a:gd name="connsiteY33" fmla="*/ 302419 h 871538"/>
                <a:gd name="connsiteX34" fmla="*/ 442913 w 528638"/>
                <a:gd name="connsiteY34" fmla="*/ 276225 h 871538"/>
                <a:gd name="connsiteX35" fmla="*/ 471488 w 528638"/>
                <a:gd name="connsiteY35" fmla="*/ 245269 h 871538"/>
                <a:gd name="connsiteX36" fmla="*/ 507207 w 528638"/>
                <a:gd name="connsiteY36" fmla="*/ 214313 h 871538"/>
                <a:gd name="connsiteX37" fmla="*/ 528638 w 528638"/>
                <a:gd name="connsiteY37" fmla="*/ 197644 h 871538"/>
                <a:gd name="connsiteX38" fmla="*/ 528638 w 528638"/>
                <a:gd name="connsiteY38" fmla="*/ 197644 h 871538"/>
                <a:gd name="connsiteX39" fmla="*/ 519113 w 528638"/>
                <a:gd name="connsiteY39" fmla="*/ 157163 h 871538"/>
                <a:gd name="connsiteX40" fmla="*/ 516732 w 528638"/>
                <a:gd name="connsiteY40" fmla="*/ 130969 h 871538"/>
                <a:gd name="connsiteX41" fmla="*/ 490538 w 528638"/>
                <a:gd name="connsiteY41" fmla="*/ 109538 h 871538"/>
                <a:gd name="connsiteX42" fmla="*/ 461963 w 528638"/>
                <a:gd name="connsiteY42" fmla="*/ 90488 h 871538"/>
                <a:gd name="connsiteX43" fmla="*/ 438150 w 528638"/>
                <a:gd name="connsiteY43" fmla="*/ 69057 h 871538"/>
                <a:gd name="connsiteX44" fmla="*/ 459582 w 528638"/>
                <a:gd name="connsiteY44" fmla="*/ 50007 h 871538"/>
                <a:gd name="connsiteX45" fmla="*/ 464344 w 528638"/>
                <a:gd name="connsiteY45" fmla="*/ 30957 h 871538"/>
                <a:gd name="connsiteX46" fmla="*/ 438150 w 528638"/>
                <a:gd name="connsiteY46" fmla="*/ 11907 h 871538"/>
                <a:gd name="connsiteX47" fmla="*/ 421482 w 528638"/>
                <a:gd name="connsiteY47" fmla="*/ 0 h 871538"/>
                <a:gd name="connsiteX48" fmla="*/ 381000 w 528638"/>
                <a:gd name="connsiteY48" fmla="*/ 38100 h 871538"/>
                <a:gd name="connsiteX49" fmla="*/ 354807 w 528638"/>
                <a:gd name="connsiteY49" fmla="*/ 57150 h 871538"/>
                <a:gd name="connsiteX50" fmla="*/ 330994 w 528638"/>
                <a:gd name="connsiteY50" fmla="*/ 42863 h 871538"/>
                <a:gd name="connsiteX51" fmla="*/ 302419 w 528638"/>
                <a:gd name="connsiteY51" fmla="*/ 33338 h 871538"/>
                <a:gd name="connsiteX52" fmla="*/ 283369 w 528638"/>
                <a:gd name="connsiteY52" fmla="*/ 59532 h 871538"/>
                <a:gd name="connsiteX53" fmla="*/ 252413 w 528638"/>
                <a:gd name="connsiteY53" fmla="*/ 40482 h 871538"/>
                <a:gd name="connsiteX54" fmla="*/ 221457 w 528638"/>
                <a:gd name="connsiteY54" fmla="*/ 50007 h 871538"/>
                <a:gd name="connsiteX55" fmla="*/ 195263 w 528638"/>
                <a:gd name="connsiteY55" fmla="*/ 33338 h 871538"/>
                <a:gd name="connsiteX56" fmla="*/ 176213 w 528638"/>
                <a:gd name="connsiteY56" fmla="*/ 57150 h 871538"/>
                <a:gd name="connsiteX57" fmla="*/ 166688 w 528638"/>
                <a:gd name="connsiteY57" fmla="*/ 80963 h 871538"/>
                <a:gd name="connsiteX58" fmla="*/ 138113 w 528638"/>
                <a:gd name="connsiteY58" fmla="*/ 92869 h 871538"/>
                <a:gd name="connsiteX59" fmla="*/ 133350 w 528638"/>
                <a:gd name="connsiteY59" fmla="*/ 119063 h 871538"/>
                <a:gd name="connsiteX60" fmla="*/ 104775 w 528638"/>
                <a:gd name="connsiteY60" fmla="*/ 119063 h 871538"/>
                <a:gd name="connsiteX61" fmla="*/ 80963 w 528638"/>
                <a:gd name="connsiteY61" fmla="*/ 126207 h 871538"/>
                <a:gd name="connsiteX62" fmla="*/ 57150 w 528638"/>
                <a:gd name="connsiteY62" fmla="*/ 140494 h 871538"/>
                <a:gd name="connsiteX63" fmla="*/ 38100 w 528638"/>
                <a:gd name="connsiteY63" fmla="*/ 121444 h 871538"/>
                <a:gd name="connsiteX64" fmla="*/ 14288 w 528638"/>
                <a:gd name="connsiteY64" fmla="*/ 142875 h 871538"/>
                <a:gd name="connsiteX65" fmla="*/ 0 w 528638"/>
                <a:gd name="connsiteY65" fmla="*/ 161925 h 871538"/>
                <a:gd name="connsiteX66" fmla="*/ 2382 w 528638"/>
                <a:gd name="connsiteY66" fmla="*/ 202407 h 871538"/>
                <a:gd name="connsiteX67" fmla="*/ 26194 w 528638"/>
                <a:gd name="connsiteY67" fmla="*/ 228600 h 871538"/>
                <a:gd name="connsiteX68" fmla="*/ 38100 w 528638"/>
                <a:gd name="connsiteY68" fmla="*/ 250032 h 871538"/>
                <a:gd name="connsiteX69" fmla="*/ 11907 w 528638"/>
                <a:gd name="connsiteY69" fmla="*/ 283369 h 871538"/>
                <a:gd name="connsiteX70" fmla="*/ 45244 w 528638"/>
                <a:gd name="connsiteY70" fmla="*/ 292894 h 871538"/>
                <a:gd name="connsiteX71" fmla="*/ 52388 w 528638"/>
                <a:gd name="connsiteY71" fmla="*/ 330994 h 871538"/>
                <a:gd name="connsiteX72" fmla="*/ 45244 w 528638"/>
                <a:gd name="connsiteY72" fmla="*/ 350044 h 871538"/>
                <a:gd name="connsiteX73" fmla="*/ 66675 w 528638"/>
                <a:gd name="connsiteY73" fmla="*/ 381000 h 871538"/>
                <a:gd name="connsiteX74" fmla="*/ 61913 w 528638"/>
                <a:gd name="connsiteY74" fmla="*/ 414338 h 871538"/>
                <a:gd name="connsiteX75" fmla="*/ 73819 w 528638"/>
                <a:gd name="connsiteY75" fmla="*/ 454819 h 871538"/>
                <a:gd name="connsiteX76" fmla="*/ 80963 w 528638"/>
                <a:gd name="connsiteY76" fmla="*/ 488157 h 871538"/>
                <a:gd name="connsiteX77" fmla="*/ 104775 w 528638"/>
                <a:gd name="connsiteY77" fmla="*/ 502444 h 871538"/>
                <a:gd name="connsiteX78" fmla="*/ 142875 w 528638"/>
                <a:gd name="connsiteY78" fmla="*/ 504825 h 871538"/>
                <a:gd name="connsiteX79" fmla="*/ 166688 w 528638"/>
                <a:gd name="connsiteY79" fmla="*/ 538163 h 871538"/>
                <a:gd name="connsiteX80" fmla="*/ 197644 w 528638"/>
                <a:gd name="connsiteY80" fmla="*/ 557213 h 871538"/>
                <a:gd name="connsiteX81" fmla="*/ 211932 w 528638"/>
                <a:gd name="connsiteY81" fmla="*/ 595313 h 871538"/>
                <a:gd name="connsiteX82" fmla="*/ 211932 w 528638"/>
                <a:gd name="connsiteY82" fmla="*/ 631032 h 871538"/>
                <a:gd name="connsiteX83" fmla="*/ 238125 w 528638"/>
                <a:gd name="connsiteY83" fmla="*/ 638175 h 871538"/>
                <a:gd name="connsiteX84" fmla="*/ 257175 w 528638"/>
                <a:gd name="connsiteY84" fmla="*/ 650082 h 871538"/>
                <a:gd name="connsiteX85" fmla="*/ 230982 w 528638"/>
                <a:gd name="connsiteY85" fmla="*/ 683419 h 871538"/>
                <a:gd name="connsiteX86" fmla="*/ 266700 w 528638"/>
                <a:gd name="connsiteY86" fmla="*/ 707232 h 871538"/>
                <a:gd name="connsiteX87" fmla="*/ 290513 w 528638"/>
                <a:gd name="connsiteY87" fmla="*/ 723900 h 871538"/>
                <a:gd name="connsiteX88" fmla="*/ 271463 w 528638"/>
                <a:gd name="connsiteY88" fmla="*/ 752475 h 871538"/>
                <a:gd name="connsiteX89" fmla="*/ 273844 w 528638"/>
                <a:gd name="connsiteY89" fmla="*/ 788194 h 871538"/>
                <a:gd name="connsiteX90" fmla="*/ 297657 w 528638"/>
                <a:gd name="connsiteY90" fmla="*/ 790575 h 871538"/>
                <a:gd name="connsiteX91" fmla="*/ 340519 w 528638"/>
                <a:gd name="connsiteY91" fmla="*/ 821532 h 871538"/>
                <a:gd name="connsiteX92" fmla="*/ 373857 w 528638"/>
                <a:gd name="connsiteY92" fmla="*/ 802482 h 871538"/>
                <a:gd name="connsiteX93" fmla="*/ 397669 w 528638"/>
                <a:gd name="connsiteY93" fmla="*/ 826294 h 871538"/>
                <a:gd name="connsiteX94" fmla="*/ 433388 w 528638"/>
                <a:gd name="connsiteY94" fmla="*/ 812007 h 871538"/>
                <a:gd name="connsiteX95" fmla="*/ 428625 w 528638"/>
                <a:gd name="connsiteY95" fmla="*/ 871538 h 871538"/>
                <a:gd name="connsiteX0" fmla="*/ 428625 w 528638"/>
                <a:gd name="connsiteY0" fmla="*/ 871538 h 871538"/>
                <a:gd name="connsiteX1" fmla="*/ 469107 w 528638"/>
                <a:gd name="connsiteY1" fmla="*/ 838200 h 871538"/>
                <a:gd name="connsiteX2" fmla="*/ 500063 w 528638"/>
                <a:gd name="connsiteY2" fmla="*/ 807244 h 871538"/>
                <a:gd name="connsiteX3" fmla="*/ 509588 w 528638"/>
                <a:gd name="connsiteY3" fmla="*/ 788194 h 871538"/>
                <a:gd name="connsiteX4" fmla="*/ 500063 w 528638"/>
                <a:gd name="connsiteY4" fmla="*/ 778669 h 871538"/>
                <a:gd name="connsiteX5" fmla="*/ 514350 w 528638"/>
                <a:gd name="connsiteY5" fmla="*/ 762000 h 871538"/>
                <a:gd name="connsiteX6" fmla="*/ 516732 w 528638"/>
                <a:gd name="connsiteY6" fmla="*/ 750094 h 871538"/>
                <a:gd name="connsiteX7" fmla="*/ 497682 w 528638"/>
                <a:gd name="connsiteY7" fmla="*/ 731044 h 871538"/>
                <a:gd name="connsiteX8" fmla="*/ 485775 w 528638"/>
                <a:gd name="connsiteY8" fmla="*/ 721519 h 871538"/>
                <a:gd name="connsiteX9" fmla="*/ 502444 w 528638"/>
                <a:gd name="connsiteY9" fmla="*/ 704850 h 871538"/>
                <a:gd name="connsiteX10" fmla="*/ 497682 w 528638"/>
                <a:gd name="connsiteY10" fmla="*/ 671513 h 871538"/>
                <a:gd name="connsiteX11" fmla="*/ 476250 w 528638"/>
                <a:gd name="connsiteY11" fmla="*/ 654844 h 871538"/>
                <a:gd name="connsiteX12" fmla="*/ 471488 w 528638"/>
                <a:gd name="connsiteY12" fmla="*/ 645319 h 871538"/>
                <a:gd name="connsiteX13" fmla="*/ 478632 w 528638"/>
                <a:gd name="connsiteY13" fmla="*/ 623888 h 871538"/>
                <a:gd name="connsiteX14" fmla="*/ 478632 w 528638"/>
                <a:gd name="connsiteY14" fmla="*/ 607219 h 871538"/>
                <a:gd name="connsiteX15" fmla="*/ 509588 w 528638"/>
                <a:gd name="connsiteY15" fmla="*/ 583407 h 871538"/>
                <a:gd name="connsiteX16" fmla="*/ 514350 w 528638"/>
                <a:gd name="connsiteY16" fmla="*/ 573882 h 871538"/>
                <a:gd name="connsiteX17" fmla="*/ 504825 w 528638"/>
                <a:gd name="connsiteY17" fmla="*/ 552450 h 871538"/>
                <a:gd name="connsiteX18" fmla="*/ 492919 w 528638"/>
                <a:gd name="connsiteY18" fmla="*/ 538163 h 871538"/>
                <a:gd name="connsiteX19" fmla="*/ 504825 w 528638"/>
                <a:gd name="connsiteY19" fmla="*/ 516732 h 871538"/>
                <a:gd name="connsiteX20" fmla="*/ 526257 w 528638"/>
                <a:gd name="connsiteY20" fmla="*/ 490538 h 871538"/>
                <a:gd name="connsiteX21" fmla="*/ 511969 w 528638"/>
                <a:gd name="connsiteY21" fmla="*/ 485775 h 871538"/>
                <a:gd name="connsiteX22" fmla="*/ 495300 w 528638"/>
                <a:gd name="connsiteY22" fmla="*/ 485775 h 871538"/>
                <a:gd name="connsiteX23" fmla="*/ 483394 w 528638"/>
                <a:gd name="connsiteY23" fmla="*/ 471488 h 871538"/>
                <a:gd name="connsiteX24" fmla="*/ 459582 w 528638"/>
                <a:gd name="connsiteY24" fmla="*/ 481013 h 871538"/>
                <a:gd name="connsiteX25" fmla="*/ 445294 w 528638"/>
                <a:gd name="connsiteY25" fmla="*/ 490538 h 871538"/>
                <a:gd name="connsiteX26" fmla="*/ 423863 w 528638"/>
                <a:gd name="connsiteY26" fmla="*/ 473869 h 871538"/>
                <a:gd name="connsiteX27" fmla="*/ 442913 w 528638"/>
                <a:gd name="connsiteY27" fmla="*/ 457200 h 871538"/>
                <a:gd name="connsiteX28" fmla="*/ 452438 w 528638"/>
                <a:gd name="connsiteY28" fmla="*/ 428625 h 871538"/>
                <a:gd name="connsiteX29" fmla="*/ 459582 w 528638"/>
                <a:gd name="connsiteY29" fmla="*/ 400050 h 871538"/>
                <a:gd name="connsiteX30" fmla="*/ 461963 w 528638"/>
                <a:gd name="connsiteY30" fmla="*/ 388144 h 871538"/>
                <a:gd name="connsiteX31" fmla="*/ 452438 w 528638"/>
                <a:gd name="connsiteY31" fmla="*/ 359569 h 871538"/>
                <a:gd name="connsiteX32" fmla="*/ 452438 w 528638"/>
                <a:gd name="connsiteY32" fmla="*/ 326232 h 871538"/>
                <a:gd name="connsiteX33" fmla="*/ 435769 w 528638"/>
                <a:gd name="connsiteY33" fmla="*/ 302419 h 871538"/>
                <a:gd name="connsiteX34" fmla="*/ 442913 w 528638"/>
                <a:gd name="connsiteY34" fmla="*/ 276225 h 871538"/>
                <a:gd name="connsiteX35" fmla="*/ 471488 w 528638"/>
                <a:gd name="connsiteY35" fmla="*/ 245269 h 871538"/>
                <a:gd name="connsiteX36" fmla="*/ 507207 w 528638"/>
                <a:gd name="connsiteY36" fmla="*/ 214313 h 871538"/>
                <a:gd name="connsiteX37" fmla="*/ 528638 w 528638"/>
                <a:gd name="connsiteY37" fmla="*/ 197644 h 871538"/>
                <a:gd name="connsiteX38" fmla="*/ 528638 w 528638"/>
                <a:gd name="connsiteY38" fmla="*/ 197644 h 871538"/>
                <a:gd name="connsiteX39" fmla="*/ 519113 w 528638"/>
                <a:gd name="connsiteY39" fmla="*/ 157163 h 871538"/>
                <a:gd name="connsiteX40" fmla="*/ 516732 w 528638"/>
                <a:gd name="connsiteY40" fmla="*/ 130969 h 871538"/>
                <a:gd name="connsiteX41" fmla="*/ 490538 w 528638"/>
                <a:gd name="connsiteY41" fmla="*/ 109538 h 871538"/>
                <a:gd name="connsiteX42" fmla="*/ 461963 w 528638"/>
                <a:gd name="connsiteY42" fmla="*/ 90488 h 871538"/>
                <a:gd name="connsiteX43" fmla="*/ 438150 w 528638"/>
                <a:gd name="connsiteY43" fmla="*/ 69057 h 871538"/>
                <a:gd name="connsiteX44" fmla="*/ 459582 w 528638"/>
                <a:gd name="connsiteY44" fmla="*/ 50007 h 871538"/>
                <a:gd name="connsiteX45" fmla="*/ 464344 w 528638"/>
                <a:gd name="connsiteY45" fmla="*/ 30957 h 871538"/>
                <a:gd name="connsiteX46" fmla="*/ 438150 w 528638"/>
                <a:gd name="connsiteY46" fmla="*/ 11907 h 871538"/>
                <a:gd name="connsiteX47" fmla="*/ 421482 w 528638"/>
                <a:gd name="connsiteY47" fmla="*/ 0 h 871538"/>
                <a:gd name="connsiteX48" fmla="*/ 381000 w 528638"/>
                <a:gd name="connsiteY48" fmla="*/ 38100 h 871538"/>
                <a:gd name="connsiteX49" fmla="*/ 354807 w 528638"/>
                <a:gd name="connsiteY49" fmla="*/ 57150 h 871538"/>
                <a:gd name="connsiteX50" fmla="*/ 330994 w 528638"/>
                <a:gd name="connsiteY50" fmla="*/ 42863 h 871538"/>
                <a:gd name="connsiteX51" fmla="*/ 302419 w 528638"/>
                <a:gd name="connsiteY51" fmla="*/ 33338 h 871538"/>
                <a:gd name="connsiteX52" fmla="*/ 283369 w 528638"/>
                <a:gd name="connsiteY52" fmla="*/ 59532 h 871538"/>
                <a:gd name="connsiteX53" fmla="*/ 252413 w 528638"/>
                <a:gd name="connsiteY53" fmla="*/ 40482 h 871538"/>
                <a:gd name="connsiteX54" fmla="*/ 221457 w 528638"/>
                <a:gd name="connsiteY54" fmla="*/ 50007 h 871538"/>
                <a:gd name="connsiteX55" fmla="*/ 195263 w 528638"/>
                <a:gd name="connsiteY55" fmla="*/ 33338 h 871538"/>
                <a:gd name="connsiteX56" fmla="*/ 176213 w 528638"/>
                <a:gd name="connsiteY56" fmla="*/ 57150 h 871538"/>
                <a:gd name="connsiteX57" fmla="*/ 166688 w 528638"/>
                <a:gd name="connsiteY57" fmla="*/ 80963 h 871538"/>
                <a:gd name="connsiteX58" fmla="*/ 138113 w 528638"/>
                <a:gd name="connsiteY58" fmla="*/ 92869 h 871538"/>
                <a:gd name="connsiteX59" fmla="*/ 133350 w 528638"/>
                <a:gd name="connsiteY59" fmla="*/ 119063 h 871538"/>
                <a:gd name="connsiteX60" fmla="*/ 104775 w 528638"/>
                <a:gd name="connsiteY60" fmla="*/ 119063 h 871538"/>
                <a:gd name="connsiteX61" fmla="*/ 80963 w 528638"/>
                <a:gd name="connsiteY61" fmla="*/ 126207 h 871538"/>
                <a:gd name="connsiteX62" fmla="*/ 57150 w 528638"/>
                <a:gd name="connsiteY62" fmla="*/ 140494 h 871538"/>
                <a:gd name="connsiteX63" fmla="*/ 38100 w 528638"/>
                <a:gd name="connsiteY63" fmla="*/ 121444 h 871538"/>
                <a:gd name="connsiteX64" fmla="*/ 14288 w 528638"/>
                <a:gd name="connsiteY64" fmla="*/ 142875 h 871538"/>
                <a:gd name="connsiteX65" fmla="*/ 0 w 528638"/>
                <a:gd name="connsiteY65" fmla="*/ 161925 h 871538"/>
                <a:gd name="connsiteX66" fmla="*/ 2382 w 528638"/>
                <a:gd name="connsiteY66" fmla="*/ 202407 h 871538"/>
                <a:gd name="connsiteX67" fmla="*/ 26194 w 528638"/>
                <a:gd name="connsiteY67" fmla="*/ 228600 h 871538"/>
                <a:gd name="connsiteX68" fmla="*/ 38100 w 528638"/>
                <a:gd name="connsiteY68" fmla="*/ 250032 h 871538"/>
                <a:gd name="connsiteX69" fmla="*/ 11907 w 528638"/>
                <a:gd name="connsiteY69" fmla="*/ 283369 h 871538"/>
                <a:gd name="connsiteX70" fmla="*/ 45244 w 528638"/>
                <a:gd name="connsiteY70" fmla="*/ 292894 h 871538"/>
                <a:gd name="connsiteX71" fmla="*/ 52388 w 528638"/>
                <a:gd name="connsiteY71" fmla="*/ 330994 h 871538"/>
                <a:gd name="connsiteX72" fmla="*/ 45244 w 528638"/>
                <a:gd name="connsiteY72" fmla="*/ 350044 h 871538"/>
                <a:gd name="connsiteX73" fmla="*/ 66675 w 528638"/>
                <a:gd name="connsiteY73" fmla="*/ 381000 h 871538"/>
                <a:gd name="connsiteX74" fmla="*/ 61913 w 528638"/>
                <a:gd name="connsiteY74" fmla="*/ 414338 h 871538"/>
                <a:gd name="connsiteX75" fmla="*/ 73819 w 528638"/>
                <a:gd name="connsiteY75" fmla="*/ 454819 h 871538"/>
                <a:gd name="connsiteX76" fmla="*/ 80963 w 528638"/>
                <a:gd name="connsiteY76" fmla="*/ 488157 h 871538"/>
                <a:gd name="connsiteX77" fmla="*/ 104775 w 528638"/>
                <a:gd name="connsiteY77" fmla="*/ 502444 h 871538"/>
                <a:gd name="connsiteX78" fmla="*/ 142875 w 528638"/>
                <a:gd name="connsiteY78" fmla="*/ 504825 h 871538"/>
                <a:gd name="connsiteX79" fmla="*/ 166688 w 528638"/>
                <a:gd name="connsiteY79" fmla="*/ 538163 h 871538"/>
                <a:gd name="connsiteX80" fmla="*/ 197644 w 528638"/>
                <a:gd name="connsiteY80" fmla="*/ 557213 h 871538"/>
                <a:gd name="connsiteX81" fmla="*/ 211932 w 528638"/>
                <a:gd name="connsiteY81" fmla="*/ 595313 h 871538"/>
                <a:gd name="connsiteX82" fmla="*/ 211932 w 528638"/>
                <a:gd name="connsiteY82" fmla="*/ 631032 h 871538"/>
                <a:gd name="connsiteX83" fmla="*/ 238125 w 528638"/>
                <a:gd name="connsiteY83" fmla="*/ 638175 h 871538"/>
                <a:gd name="connsiteX84" fmla="*/ 257175 w 528638"/>
                <a:gd name="connsiteY84" fmla="*/ 650082 h 871538"/>
                <a:gd name="connsiteX85" fmla="*/ 230982 w 528638"/>
                <a:gd name="connsiteY85" fmla="*/ 683419 h 871538"/>
                <a:gd name="connsiteX86" fmla="*/ 266700 w 528638"/>
                <a:gd name="connsiteY86" fmla="*/ 707232 h 871538"/>
                <a:gd name="connsiteX87" fmla="*/ 290513 w 528638"/>
                <a:gd name="connsiteY87" fmla="*/ 723900 h 871538"/>
                <a:gd name="connsiteX88" fmla="*/ 271463 w 528638"/>
                <a:gd name="connsiteY88" fmla="*/ 752475 h 871538"/>
                <a:gd name="connsiteX89" fmla="*/ 273844 w 528638"/>
                <a:gd name="connsiteY89" fmla="*/ 788194 h 871538"/>
                <a:gd name="connsiteX90" fmla="*/ 297657 w 528638"/>
                <a:gd name="connsiteY90" fmla="*/ 790575 h 871538"/>
                <a:gd name="connsiteX91" fmla="*/ 326232 w 528638"/>
                <a:gd name="connsiteY91" fmla="*/ 800100 h 871538"/>
                <a:gd name="connsiteX92" fmla="*/ 340519 w 528638"/>
                <a:gd name="connsiteY92" fmla="*/ 821532 h 871538"/>
                <a:gd name="connsiteX93" fmla="*/ 373857 w 528638"/>
                <a:gd name="connsiteY93" fmla="*/ 802482 h 871538"/>
                <a:gd name="connsiteX94" fmla="*/ 397669 w 528638"/>
                <a:gd name="connsiteY94" fmla="*/ 826294 h 871538"/>
                <a:gd name="connsiteX95" fmla="*/ 433388 w 528638"/>
                <a:gd name="connsiteY95" fmla="*/ 812007 h 871538"/>
                <a:gd name="connsiteX96" fmla="*/ 428625 w 528638"/>
                <a:gd name="connsiteY96" fmla="*/ 871538 h 871538"/>
                <a:gd name="connsiteX0" fmla="*/ 428625 w 528638"/>
                <a:gd name="connsiteY0" fmla="*/ 871538 h 871538"/>
                <a:gd name="connsiteX1" fmla="*/ 469107 w 528638"/>
                <a:gd name="connsiteY1" fmla="*/ 838200 h 871538"/>
                <a:gd name="connsiteX2" fmla="*/ 500063 w 528638"/>
                <a:gd name="connsiteY2" fmla="*/ 807244 h 871538"/>
                <a:gd name="connsiteX3" fmla="*/ 509588 w 528638"/>
                <a:gd name="connsiteY3" fmla="*/ 788194 h 871538"/>
                <a:gd name="connsiteX4" fmla="*/ 500063 w 528638"/>
                <a:gd name="connsiteY4" fmla="*/ 778669 h 871538"/>
                <a:gd name="connsiteX5" fmla="*/ 514350 w 528638"/>
                <a:gd name="connsiteY5" fmla="*/ 762000 h 871538"/>
                <a:gd name="connsiteX6" fmla="*/ 516732 w 528638"/>
                <a:gd name="connsiteY6" fmla="*/ 750094 h 871538"/>
                <a:gd name="connsiteX7" fmla="*/ 497682 w 528638"/>
                <a:gd name="connsiteY7" fmla="*/ 731044 h 871538"/>
                <a:gd name="connsiteX8" fmla="*/ 485775 w 528638"/>
                <a:gd name="connsiteY8" fmla="*/ 721519 h 871538"/>
                <a:gd name="connsiteX9" fmla="*/ 502444 w 528638"/>
                <a:gd name="connsiteY9" fmla="*/ 704850 h 871538"/>
                <a:gd name="connsiteX10" fmla="*/ 497682 w 528638"/>
                <a:gd name="connsiteY10" fmla="*/ 671513 h 871538"/>
                <a:gd name="connsiteX11" fmla="*/ 476250 w 528638"/>
                <a:gd name="connsiteY11" fmla="*/ 654844 h 871538"/>
                <a:gd name="connsiteX12" fmla="*/ 471488 w 528638"/>
                <a:gd name="connsiteY12" fmla="*/ 645319 h 871538"/>
                <a:gd name="connsiteX13" fmla="*/ 478632 w 528638"/>
                <a:gd name="connsiteY13" fmla="*/ 623888 h 871538"/>
                <a:gd name="connsiteX14" fmla="*/ 478632 w 528638"/>
                <a:gd name="connsiteY14" fmla="*/ 607219 h 871538"/>
                <a:gd name="connsiteX15" fmla="*/ 509588 w 528638"/>
                <a:gd name="connsiteY15" fmla="*/ 583407 h 871538"/>
                <a:gd name="connsiteX16" fmla="*/ 514350 w 528638"/>
                <a:gd name="connsiteY16" fmla="*/ 573882 h 871538"/>
                <a:gd name="connsiteX17" fmla="*/ 504825 w 528638"/>
                <a:gd name="connsiteY17" fmla="*/ 552450 h 871538"/>
                <a:gd name="connsiteX18" fmla="*/ 492919 w 528638"/>
                <a:gd name="connsiteY18" fmla="*/ 538163 h 871538"/>
                <a:gd name="connsiteX19" fmla="*/ 504825 w 528638"/>
                <a:gd name="connsiteY19" fmla="*/ 516732 h 871538"/>
                <a:gd name="connsiteX20" fmla="*/ 526257 w 528638"/>
                <a:gd name="connsiteY20" fmla="*/ 490538 h 871538"/>
                <a:gd name="connsiteX21" fmla="*/ 511969 w 528638"/>
                <a:gd name="connsiteY21" fmla="*/ 485775 h 871538"/>
                <a:gd name="connsiteX22" fmla="*/ 495300 w 528638"/>
                <a:gd name="connsiteY22" fmla="*/ 485775 h 871538"/>
                <a:gd name="connsiteX23" fmla="*/ 483394 w 528638"/>
                <a:gd name="connsiteY23" fmla="*/ 471488 h 871538"/>
                <a:gd name="connsiteX24" fmla="*/ 459582 w 528638"/>
                <a:gd name="connsiteY24" fmla="*/ 481013 h 871538"/>
                <a:gd name="connsiteX25" fmla="*/ 445294 w 528638"/>
                <a:gd name="connsiteY25" fmla="*/ 490538 h 871538"/>
                <a:gd name="connsiteX26" fmla="*/ 423863 w 528638"/>
                <a:gd name="connsiteY26" fmla="*/ 473869 h 871538"/>
                <a:gd name="connsiteX27" fmla="*/ 442913 w 528638"/>
                <a:gd name="connsiteY27" fmla="*/ 457200 h 871538"/>
                <a:gd name="connsiteX28" fmla="*/ 452438 w 528638"/>
                <a:gd name="connsiteY28" fmla="*/ 428625 h 871538"/>
                <a:gd name="connsiteX29" fmla="*/ 459582 w 528638"/>
                <a:gd name="connsiteY29" fmla="*/ 400050 h 871538"/>
                <a:gd name="connsiteX30" fmla="*/ 461963 w 528638"/>
                <a:gd name="connsiteY30" fmla="*/ 388144 h 871538"/>
                <a:gd name="connsiteX31" fmla="*/ 452438 w 528638"/>
                <a:gd name="connsiteY31" fmla="*/ 359569 h 871538"/>
                <a:gd name="connsiteX32" fmla="*/ 452438 w 528638"/>
                <a:gd name="connsiteY32" fmla="*/ 326232 h 871538"/>
                <a:gd name="connsiteX33" fmla="*/ 435769 w 528638"/>
                <a:gd name="connsiteY33" fmla="*/ 302419 h 871538"/>
                <a:gd name="connsiteX34" fmla="*/ 442913 w 528638"/>
                <a:gd name="connsiteY34" fmla="*/ 276225 h 871538"/>
                <a:gd name="connsiteX35" fmla="*/ 471488 w 528638"/>
                <a:gd name="connsiteY35" fmla="*/ 245269 h 871538"/>
                <a:gd name="connsiteX36" fmla="*/ 507207 w 528638"/>
                <a:gd name="connsiteY36" fmla="*/ 214313 h 871538"/>
                <a:gd name="connsiteX37" fmla="*/ 528638 w 528638"/>
                <a:gd name="connsiteY37" fmla="*/ 197644 h 871538"/>
                <a:gd name="connsiteX38" fmla="*/ 528638 w 528638"/>
                <a:gd name="connsiteY38" fmla="*/ 197644 h 871538"/>
                <a:gd name="connsiteX39" fmla="*/ 519113 w 528638"/>
                <a:gd name="connsiteY39" fmla="*/ 157163 h 871538"/>
                <a:gd name="connsiteX40" fmla="*/ 516732 w 528638"/>
                <a:gd name="connsiteY40" fmla="*/ 130969 h 871538"/>
                <a:gd name="connsiteX41" fmla="*/ 490538 w 528638"/>
                <a:gd name="connsiteY41" fmla="*/ 109538 h 871538"/>
                <a:gd name="connsiteX42" fmla="*/ 461963 w 528638"/>
                <a:gd name="connsiteY42" fmla="*/ 90488 h 871538"/>
                <a:gd name="connsiteX43" fmla="*/ 438150 w 528638"/>
                <a:gd name="connsiteY43" fmla="*/ 69057 h 871538"/>
                <a:gd name="connsiteX44" fmla="*/ 459582 w 528638"/>
                <a:gd name="connsiteY44" fmla="*/ 50007 h 871538"/>
                <a:gd name="connsiteX45" fmla="*/ 464344 w 528638"/>
                <a:gd name="connsiteY45" fmla="*/ 30957 h 871538"/>
                <a:gd name="connsiteX46" fmla="*/ 438150 w 528638"/>
                <a:gd name="connsiteY46" fmla="*/ 11907 h 871538"/>
                <a:gd name="connsiteX47" fmla="*/ 421482 w 528638"/>
                <a:gd name="connsiteY47" fmla="*/ 0 h 871538"/>
                <a:gd name="connsiteX48" fmla="*/ 381000 w 528638"/>
                <a:gd name="connsiteY48" fmla="*/ 38100 h 871538"/>
                <a:gd name="connsiteX49" fmla="*/ 354807 w 528638"/>
                <a:gd name="connsiteY49" fmla="*/ 57150 h 871538"/>
                <a:gd name="connsiteX50" fmla="*/ 330994 w 528638"/>
                <a:gd name="connsiteY50" fmla="*/ 42863 h 871538"/>
                <a:gd name="connsiteX51" fmla="*/ 302419 w 528638"/>
                <a:gd name="connsiteY51" fmla="*/ 33338 h 871538"/>
                <a:gd name="connsiteX52" fmla="*/ 283369 w 528638"/>
                <a:gd name="connsiteY52" fmla="*/ 59532 h 871538"/>
                <a:gd name="connsiteX53" fmla="*/ 252413 w 528638"/>
                <a:gd name="connsiteY53" fmla="*/ 40482 h 871538"/>
                <a:gd name="connsiteX54" fmla="*/ 221457 w 528638"/>
                <a:gd name="connsiteY54" fmla="*/ 50007 h 871538"/>
                <a:gd name="connsiteX55" fmla="*/ 195263 w 528638"/>
                <a:gd name="connsiteY55" fmla="*/ 33338 h 871538"/>
                <a:gd name="connsiteX56" fmla="*/ 176213 w 528638"/>
                <a:gd name="connsiteY56" fmla="*/ 57150 h 871538"/>
                <a:gd name="connsiteX57" fmla="*/ 166688 w 528638"/>
                <a:gd name="connsiteY57" fmla="*/ 80963 h 871538"/>
                <a:gd name="connsiteX58" fmla="*/ 138113 w 528638"/>
                <a:gd name="connsiteY58" fmla="*/ 92869 h 871538"/>
                <a:gd name="connsiteX59" fmla="*/ 133350 w 528638"/>
                <a:gd name="connsiteY59" fmla="*/ 119063 h 871538"/>
                <a:gd name="connsiteX60" fmla="*/ 104775 w 528638"/>
                <a:gd name="connsiteY60" fmla="*/ 119063 h 871538"/>
                <a:gd name="connsiteX61" fmla="*/ 80963 w 528638"/>
                <a:gd name="connsiteY61" fmla="*/ 126207 h 871538"/>
                <a:gd name="connsiteX62" fmla="*/ 57150 w 528638"/>
                <a:gd name="connsiteY62" fmla="*/ 140494 h 871538"/>
                <a:gd name="connsiteX63" fmla="*/ 38100 w 528638"/>
                <a:gd name="connsiteY63" fmla="*/ 121444 h 871538"/>
                <a:gd name="connsiteX64" fmla="*/ 14288 w 528638"/>
                <a:gd name="connsiteY64" fmla="*/ 142875 h 871538"/>
                <a:gd name="connsiteX65" fmla="*/ 0 w 528638"/>
                <a:gd name="connsiteY65" fmla="*/ 161925 h 871538"/>
                <a:gd name="connsiteX66" fmla="*/ 9525 w 528638"/>
                <a:gd name="connsiteY66" fmla="*/ 202407 h 871538"/>
                <a:gd name="connsiteX67" fmla="*/ 26194 w 528638"/>
                <a:gd name="connsiteY67" fmla="*/ 228600 h 871538"/>
                <a:gd name="connsiteX68" fmla="*/ 38100 w 528638"/>
                <a:gd name="connsiteY68" fmla="*/ 250032 h 871538"/>
                <a:gd name="connsiteX69" fmla="*/ 11907 w 528638"/>
                <a:gd name="connsiteY69" fmla="*/ 283369 h 871538"/>
                <a:gd name="connsiteX70" fmla="*/ 45244 w 528638"/>
                <a:gd name="connsiteY70" fmla="*/ 292894 h 871538"/>
                <a:gd name="connsiteX71" fmla="*/ 52388 w 528638"/>
                <a:gd name="connsiteY71" fmla="*/ 330994 h 871538"/>
                <a:gd name="connsiteX72" fmla="*/ 45244 w 528638"/>
                <a:gd name="connsiteY72" fmla="*/ 350044 h 871538"/>
                <a:gd name="connsiteX73" fmla="*/ 66675 w 528638"/>
                <a:gd name="connsiteY73" fmla="*/ 381000 h 871538"/>
                <a:gd name="connsiteX74" fmla="*/ 61913 w 528638"/>
                <a:gd name="connsiteY74" fmla="*/ 414338 h 871538"/>
                <a:gd name="connsiteX75" fmla="*/ 73819 w 528638"/>
                <a:gd name="connsiteY75" fmla="*/ 454819 h 871538"/>
                <a:gd name="connsiteX76" fmla="*/ 80963 w 528638"/>
                <a:gd name="connsiteY76" fmla="*/ 488157 h 871538"/>
                <a:gd name="connsiteX77" fmla="*/ 104775 w 528638"/>
                <a:gd name="connsiteY77" fmla="*/ 502444 h 871538"/>
                <a:gd name="connsiteX78" fmla="*/ 142875 w 528638"/>
                <a:gd name="connsiteY78" fmla="*/ 504825 h 871538"/>
                <a:gd name="connsiteX79" fmla="*/ 166688 w 528638"/>
                <a:gd name="connsiteY79" fmla="*/ 538163 h 871538"/>
                <a:gd name="connsiteX80" fmla="*/ 197644 w 528638"/>
                <a:gd name="connsiteY80" fmla="*/ 557213 h 871538"/>
                <a:gd name="connsiteX81" fmla="*/ 211932 w 528638"/>
                <a:gd name="connsiteY81" fmla="*/ 595313 h 871538"/>
                <a:gd name="connsiteX82" fmla="*/ 211932 w 528638"/>
                <a:gd name="connsiteY82" fmla="*/ 631032 h 871538"/>
                <a:gd name="connsiteX83" fmla="*/ 238125 w 528638"/>
                <a:gd name="connsiteY83" fmla="*/ 638175 h 871538"/>
                <a:gd name="connsiteX84" fmla="*/ 257175 w 528638"/>
                <a:gd name="connsiteY84" fmla="*/ 650082 h 871538"/>
                <a:gd name="connsiteX85" fmla="*/ 230982 w 528638"/>
                <a:gd name="connsiteY85" fmla="*/ 683419 h 871538"/>
                <a:gd name="connsiteX86" fmla="*/ 266700 w 528638"/>
                <a:gd name="connsiteY86" fmla="*/ 707232 h 871538"/>
                <a:gd name="connsiteX87" fmla="*/ 290513 w 528638"/>
                <a:gd name="connsiteY87" fmla="*/ 723900 h 871538"/>
                <a:gd name="connsiteX88" fmla="*/ 271463 w 528638"/>
                <a:gd name="connsiteY88" fmla="*/ 752475 h 871538"/>
                <a:gd name="connsiteX89" fmla="*/ 273844 w 528638"/>
                <a:gd name="connsiteY89" fmla="*/ 788194 h 871538"/>
                <a:gd name="connsiteX90" fmla="*/ 297657 w 528638"/>
                <a:gd name="connsiteY90" fmla="*/ 790575 h 871538"/>
                <a:gd name="connsiteX91" fmla="*/ 326232 w 528638"/>
                <a:gd name="connsiteY91" fmla="*/ 800100 h 871538"/>
                <a:gd name="connsiteX92" fmla="*/ 340519 w 528638"/>
                <a:gd name="connsiteY92" fmla="*/ 821532 h 871538"/>
                <a:gd name="connsiteX93" fmla="*/ 373857 w 528638"/>
                <a:gd name="connsiteY93" fmla="*/ 802482 h 871538"/>
                <a:gd name="connsiteX94" fmla="*/ 397669 w 528638"/>
                <a:gd name="connsiteY94" fmla="*/ 826294 h 871538"/>
                <a:gd name="connsiteX95" fmla="*/ 433388 w 528638"/>
                <a:gd name="connsiteY95" fmla="*/ 812007 h 871538"/>
                <a:gd name="connsiteX96" fmla="*/ 428625 w 528638"/>
                <a:gd name="connsiteY96" fmla="*/ 871538 h 871538"/>
                <a:gd name="connsiteX0" fmla="*/ 428625 w 528638"/>
                <a:gd name="connsiteY0" fmla="*/ 871538 h 871538"/>
                <a:gd name="connsiteX1" fmla="*/ 469107 w 528638"/>
                <a:gd name="connsiteY1" fmla="*/ 838200 h 871538"/>
                <a:gd name="connsiteX2" fmla="*/ 500063 w 528638"/>
                <a:gd name="connsiteY2" fmla="*/ 807244 h 871538"/>
                <a:gd name="connsiteX3" fmla="*/ 509588 w 528638"/>
                <a:gd name="connsiteY3" fmla="*/ 788194 h 871538"/>
                <a:gd name="connsiteX4" fmla="*/ 500063 w 528638"/>
                <a:gd name="connsiteY4" fmla="*/ 778669 h 871538"/>
                <a:gd name="connsiteX5" fmla="*/ 514350 w 528638"/>
                <a:gd name="connsiteY5" fmla="*/ 762000 h 871538"/>
                <a:gd name="connsiteX6" fmla="*/ 516732 w 528638"/>
                <a:gd name="connsiteY6" fmla="*/ 750094 h 871538"/>
                <a:gd name="connsiteX7" fmla="*/ 497682 w 528638"/>
                <a:gd name="connsiteY7" fmla="*/ 731044 h 871538"/>
                <a:gd name="connsiteX8" fmla="*/ 485775 w 528638"/>
                <a:gd name="connsiteY8" fmla="*/ 721519 h 871538"/>
                <a:gd name="connsiteX9" fmla="*/ 502444 w 528638"/>
                <a:gd name="connsiteY9" fmla="*/ 704850 h 871538"/>
                <a:gd name="connsiteX10" fmla="*/ 497682 w 528638"/>
                <a:gd name="connsiteY10" fmla="*/ 671513 h 871538"/>
                <a:gd name="connsiteX11" fmla="*/ 476250 w 528638"/>
                <a:gd name="connsiteY11" fmla="*/ 654844 h 871538"/>
                <a:gd name="connsiteX12" fmla="*/ 471488 w 528638"/>
                <a:gd name="connsiteY12" fmla="*/ 645319 h 871538"/>
                <a:gd name="connsiteX13" fmla="*/ 478632 w 528638"/>
                <a:gd name="connsiteY13" fmla="*/ 623888 h 871538"/>
                <a:gd name="connsiteX14" fmla="*/ 478632 w 528638"/>
                <a:gd name="connsiteY14" fmla="*/ 607219 h 871538"/>
                <a:gd name="connsiteX15" fmla="*/ 509588 w 528638"/>
                <a:gd name="connsiteY15" fmla="*/ 583407 h 871538"/>
                <a:gd name="connsiteX16" fmla="*/ 514350 w 528638"/>
                <a:gd name="connsiteY16" fmla="*/ 573882 h 871538"/>
                <a:gd name="connsiteX17" fmla="*/ 504825 w 528638"/>
                <a:gd name="connsiteY17" fmla="*/ 552450 h 871538"/>
                <a:gd name="connsiteX18" fmla="*/ 492919 w 528638"/>
                <a:gd name="connsiteY18" fmla="*/ 538163 h 871538"/>
                <a:gd name="connsiteX19" fmla="*/ 504825 w 528638"/>
                <a:gd name="connsiteY19" fmla="*/ 516732 h 871538"/>
                <a:gd name="connsiteX20" fmla="*/ 526257 w 528638"/>
                <a:gd name="connsiteY20" fmla="*/ 490538 h 871538"/>
                <a:gd name="connsiteX21" fmla="*/ 511969 w 528638"/>
                <a:gd name="connsiteY21" fmla="*/ 485775 h 871538"/>
                <a:gd name="connsiteX22" fmla="*/ 495300 w 528638"/>
                <a:gd name="connsiteY22" fmla="*/ 485775 h 871538"/>
                <a:gd name="connsiteX23" fmla="*/ 483394 w 528638"/>
                <a:gd name="connsiteY23" fmla="*/ 471488 h 871538"/>
                <a:gd name="connsiteX24" fmla="*/ 459582 w 528638"/>
                <a:gd name="connsiteY24" fmla="*/ 481013 h 871538"/>
                <a:gd name="connsiteX25" fmla="*/ 445294 w 528638"/>
                <a:gd name="connsiteY25" fmla="*/ 490538 h 871538"/>
                <a:gd name="connsiteX26" fmla="*/ 423863 w 528638"/>
                <a:gd name="connsiteY26" fmla="*/ 473869 h 871538"/>
                <a:gd name="connsiteX27" fmla="*/ 442913 w 528638"/>
                <a:gd name="connsiteY27" fmla="*/ 457200 h 871538"/>
                <a:gd name="connsiteX28" fmla="*/ 452438 w 528638"/>
                <a:gd name="connsiteY28" fmla="*/ 428625 h 871538"/>
                <a:gd name="connsiteX29" fmla="*/ 459582 w 528638"/>
                <a:gd name="connsiteY29" fmla="*/ 400050 h 871538"/>
                <a:gd name="connsiteX30" fmla="*/ 461963 w 528638"/>
                <a:gd name="connsiteY30" fmla="*/ 388144 h 871538"/>
                <a:gd name="connsiteX31" fmla="*/ 452438 w 528638"/>
                <a:gd name="connsiteY31" fmla="*/ 359569 h 871538"/>
                <a:gd name="connsiteX32" fmla="*/ 452438 w 528638"/>
                <a:gd name="connsiteY32" fmla="*/ 326232 h 871538"/>
                <a:gd name="connsiteX33" fmla="*/ 435769 w 528638"/>
                <a:gd name="connsiteY33" fmla="*/ 302419 h 871538"/>
                <a:gd name="connsiteX34" fmla="*/ 442913 w 528638"/>
                <a:gd name="connsiteY34" fmla="*/ 276225 h 871538"/>
                <a:gd name="connsiteX35" fmla="*/ 471488 w 528638"/>
                <a:gd name="connsiteY35" fmla="*/ 245269 h 871538"/>
                <a:gd name="connsiteX36" fmla="*/ 507207 w 528638"/>
                <a:gd name="connsiteY36" fmla="*/ 214313 h 871538"/>
                <a:gd name="connsiteX37" fmla="*/ 528638 w 528638"/>
                <a:gd name="connsiteY37" fmla="*/ 197644 h 871538"/>
                <a:gd name="connsiteX38" fmla="*/ 528638 w 528638"/>
                <a:gd name="connsiteY38" fmla="*/ 197644 h 871538"/>
                <a:gd name="connsiteX39" fmla="*/ 519113 w 528638"/>
                <a:gd name="connsiteY39" fmla="*/ 157163 h 871538"/>
                <a:gd name="connsiteX40" fmla="*/ 516732 w 528638"/>
                <a:gd name="connsiteY40" fmla="*/ 130969 h 871538"/>
                <a:gd name="connsiteX41" fmla="*/ 490538 w 528638"/>
                <a:gd name="connsiteY41" fmla="*/ 109538 h 871538"/>
                <a:gd name="connsiteX42" fmla="*/ 461963 w 528638"/>
                <a:gd name="connsiteY42" fmla="*/ 90488 h 871538"/>
                <a:gd name="connsiteX43" fmla="*/ 438150 w 528638"/>
                <a:gd name="connsiteY43" fmla="*/ 69057 h 871538"/>
                <a:gd name="connsiteX44" fmla="*/ 459582 w 528638"/>
                <a:gd name="connsiteY44" fmla="*/ 50007 h 871538"/>
                <a:gd name="connsiteX45" fmla="*/ 464344 w 528638"/>
                <a:gd name="connsiteY45" fmla="*/ 30957 h 871538"/>
                <a:gd name="connsiteX46" fmla="*/ 438150 w 528638"/>
                <a:gd name="connsiteY46" fmla="*/ 11907 h 871538"/>
                <a:gd name="connsiteX47" fmla="*/ 421482 w 528638"/>
                <a:gd name="connsiteY47" fmla="*/ 0 h 871538"/>
                <a:gd name="connsiteX48" fmla="*/ 381000 w 528638"/>
                <a:gd name="connsiteY48" fmla="*/ 38100 h 871538"/>
                <a:gd name="connsiteX49" fmla="*/ 354807 w 528638"/>
                <a:gd name="connsiteY49" fmla="*/ 57150 h 871538"/>
                <a:gd name="connsiteX50" fmla="*/ 330994 w 528638"/>
                <a:gd name="connsiteY50" fmla="*/ 42863 h 871538"/>
                <a:gd name="connsiteX51" fmla="*/ 302419 w 528638"/>
                <a:gd name="connsiteY51" fmla="*/ 33338 h 871538"/>
                <a:gd name="connsiteX52" fmla="*/ 283369 w 528638"/>
                <a:gd name="connsiteY52" fmla="*/ 59532 h 871538"/>
                <a:gd name="connsiteX53" fmla="*/ 252413 w 528638"/>
                <a:gd name="connsiteY53" fmla="*/ 40482 h 871538"/>
                <a:gd name="connsiteX54" fmla="*/ 221457 w 528638"/>
                <a:gd name="connsiteY54" fmla="*/ 50007 h 871538"/>
                <a:gd name="connsiteX55" fmla="*/ 195263 w 528638"/>
                <a:gd name="connsiteY55" fmla="*/ 33338 h 871538"/>
                <a:gd name="connsiteX56" fmla="*/ 176213 w 528638"/>
                <a:gd name="connsiteY56" fmla="*/ 57150 h 871538"/>
                <a:gd name="connsiteX57" fmla="*/ 166688 w 528638"/>
                <a:gd name="connsiteY57" fmla="*/ 80963 h 871538"/>
                <a:gd name="connsiteX58" fmla="*/ 138113 w 528638"/>
                <a:gd name="connsiteY58" fmla="*/ 92869 h 871538"/>
                <a:gd name="connsiteX59" fmla="*/ 133350 w 528638"/>
                <a:gd name="connsiteY59" fmla="*/ 119063 h 871538"/>
                <a:gd name="connsiteX60" fmla="*/ 104775 w 528638"/>
                <a:gd name="connsiteY60" fmla="*/ 119063 h 871538"/>
                <a:gd name="connsiteX61" fmla="*/ 80963 w 528638"/>
                <a:gd name="connsiteY61" fmla="*/ 126207 h 871538"/>
                <a:gd name="connsiteX62" fmla="*/ 57150 w 528638"/>
                <a:gd name="connsiteY62" fmla="*/ 140494 h 871538"/>
                <a:gd name="connsiteX63" fmla="*/ 38100 w 528638"/>
                <a:gd name="connsiteY63" fmla="*/ 121444 h 871538"/>
                <a:gd name="connsiteX64" fmla="*/ 23813 w 528638"/>
                <a:gd name="connsiteY64" fmla="*/ 145256 h 871538"/>
                <a:gd name="connsiteX65" fmla="*/ 0 w 528638"/>
                <a:gd name="connsiteY65" fmla="*/ 161925 h 871538"/>
                <a:gd name="connsiteX66" fmla="*/ 9525 w 528638"/>
                <a:gd name="connsiteY66" fmla="*/ 202407 h 871538"/>
                <a:gd name="connsiteX67" fmla="*/ 26194 w 528638"/>
                <a:gd name="connsiteY67" fmla="*/ 228600 h 871538"/>
                <a:gd name="connsiteX68" fmla="*/ 38100 w 528638"/>
                <a:gd name="connsiteY68" fmla="*/ 250032 h 871538"/>
                <a:gd name="connsiteX69" fmla="*/ 11907 w 528638"/>
                <a:gd name="connsiteY69" fmla="*/ 283369 h 871538"/>
                <a:gd name="connsiteX70" fmla="*/ 45244 w 528638"/>
                <a:gd name="connsiteY70" fmla="*/ 292894 h 871538"/>
                <a:gd name="connsiteX71" fmla="*/ 52388 w 528638"/>
                <a:gd name="connsiteY71" fmla="*/ 330994 h 871538"/>
                <a:gd name="connsiteX72" fmla="*/ 45244 w 528638"/>
                <a:gd name="connsiteY72" fmla="*/ 350044 h 871538"/>
                <a:gd name="connsiteX73" fmla="*/ 66675 w 528638"/>
                <a:gd name="connsiteY73" fmla="*/ 381000 h 871538"/>
                <a:gd name="connsiteX74" fmla="*/ 61913 w 528638"/>
                <a:gd name="connsiteY74" fmla="*/ 414338 h 871538"/>
                <a:gd name="connsiteX75" fmla="*/ 73819 w 528638"/>
                <a:gd name="connsiteY75" fmla="*/ 454819 h 871538"/>
                <a:gd name="connsiteX76" fmla="*/ 80963 w 528638"/>
                <a:gd name="connsiteY76" fmla="*/ 488157 h 871538"/>
                <a:gd name="connsiteX77" fmla="*/ 104775 w 528638"/>
                <a:gd name="connsiteY77" fmla="*/ 502444 h 871538"/>
                <a:gd name="connsiteX78" fmla="*/ 142875 w 528638"/>
                <a:gd name="connsiteY78" fmla="*/ 504825 h 871538"/>
                <a:gd name="connsiteX79" fmla="*/ 166688 w 528638"/>
                <a:gd name="connsiteY79" fmla="*/ 538163 h 871538"/>
                <a:gd name="connsiteX80" fmla="*/ 197644 w 528638"/>
                <a:gd name="connsiteY80" fmla="*/ 557213 h 871538"/>
                <a:gd name="connsiteX81" fmla="*/ 211932 w 528638"/>
                <a:gd name="connsiteY81" fmla="*/ 595313 h 871538"/>
                <a:gd name="connsiteX82" fmla="*/ 211932 w 528638"/>
                <a:gd name="connsiteY82" fmla="*/ 631032 h 871538"/>
                <a:gd name="connsiteX83" fmla="*/ 238125 w 528638"/>
                <a:gd name="connsiteY83" fmla="*/ 638175 h 871538"/>
                <a:gd name="connsiteX84" fmla="*/ 257175 w 528638"/>
                <a:gd name="connsiteY84" fmla="*/ 650082 h 871538"/>
                <a:gd name="connsiteX85" fmla="*/ 230982 w 528638"/>
                <a:gd name="connsiteY85" fmla="*/ 683419 h 871538"/>
                <a:gd name="connsiteX86" fmla="*/ 266700 w 528638"/>
                <a:gd name="connsiteY86" fmla="*/ 707232 h 871538"/>
                <a:gd name="connsiteX87" fmla="*/ 290513 w 528638"/>
                <a:gd name="connsiteY87" fmla="*/ 723900 h 871538"/>
                <a:gd name="connsiteX88" fmla="*/ 271463 w 528638"/>
                <a:gd name="connsiteY88" fmla="*/ 752475 h 871538"/>
                <a:gd name="connsiteX89" fmla="*/ 273844 w 528638"/>
                <a:gd name="connsiteY89" fmla="*/ 788194 h 871538"/>
                <a:gd name="connsiteX90" fmla="*/ 297657 w 528638"/>
                <a:gd name="connsiteY90" fmla="*/ 790575 h 871538"/>
                <a:gd name="connsiteX91" fmla="*/ 326232 w 528638"/>
                <a:gd name="connsiteY91" fmla="*/ 800100 h 871538"/>
                <a:gd name="connsiteX92" fmla="*/ 340519 w 528638"/>
                <a:gd name="connsiteY92" fmla="*/ 821532 h 871538"/>
                <a:gd name="connsiteX93" fmla="*/ 373857 w 528638"/>
                <a:gd name="connsiteY93" fmla="*/ 802482 h 871538"/>
                <a:gd name="connsiteX94" fmla="*/ 397669 w 528638"/>
                <a:gd name="connsiteY94" fmla="*/ 826294 h 871538"/>
                <a:gd name="connsiteX95" fmla="*/ 433388 w 528638"/>
                <a:gd name="connsiteY95" fmla="*/ 812007 h 871538"/>
                <a:gd name="connsiteX96" fmla="*/ 428625 w 528638"/>
                <a:gd name="connsiteY96" fmla="*/ 871538 h 871538"/>
                <a:gd name="connsiteX0" fmla="*/ 428625 w 528638"/>
                <a:gd name="connsiteY0" fmla="*/ 871538 h 871538"/>
                <a:gd name="connsiteX1" fmla="*/ 469107 w 528638"/>
                <a:gd name="connsiteY1" fmla="*/ 838200 h 871538"/>
                <a:gd name="connsiteX2" fmla="*/ 500063 w 528638"/>
                <a:gd name="connsiteY2" fmla="*/ 807244 h 871538"/>
                <a:gd name="connsiteX3" fmla="*/ 509588 w 528638"/>
                <a:gd name="connsiteY3" fmla="*/ 788194 h 871538"/>
                <a:gd name="connsiteX4" fmla="*/ 500063 w 528638"/>
                <a:gd name="connsiteY4" fmla="*/ 778669 h 871538"/>
                <a:gd name="connsiteX5" fmla="*/ 514350 w 528638"/>
                <a:gd name="connsiteY5" fmla="*/ 762000 h 871538"/>
                <a:gd name="connsiteX6" fmla="*/ 516732 w 528638"/>
                <a:gd name="connsiteY6" fmla="*/ 750094 h 871538"/>
                <a:gd name="connsiteX7" fmla="*/ 497682 w 528638"/>
                <a:gd name="connsiteY7" fmla="*/ 731044 h 871538"/>
                <a:gd name="connsiteX8" fmla="*/ 485775 w 528638"/>
                <a:gd name="connsiteY8" fmla="*/ 721519 h 871538"/>
                <a:gd name="connsiteX9" fmla="*/ 502444 w 528638"/>
                <a:gd name="connsiteY9" fmla="*/ 704850 h 871538"/>
                <a:gd name="connsiteX10" fmla="*/ 497682 w 528638"/>
                <a:gd name="connsiteY10" fmla="*/ 671513 h 871538"/>
                <a:gd name="connsiteX11" fmla="*/ 476250 w 528638"/>
                <a:gd name="connsiteY11" fmla="*/ 654844 h 871538"/>
                <a:gd name="connsiteX12" fmla="*/ 471488 w 528638"/>
                <a:gd name="connsiteY12" fmla="*/ 645319 h 871538"/>
                <a:gd name="connsiteX13" fmla="*/ 478632 w 528638"/>
                <a:gd name="connsiteY13" fmla="*/ 623888 h 871538"/>
                <a:gd name="connsiteX14" fmla="*/ 478632 w 528638"/>
                <a:gd name="connsiteY14" fmla="*/ 607219 h 871538"/>
                <a:gd name="connsiteX15" fmla="*/ 509588 w 528638"/>
                <a:gd name="connsiteY15" fmla="*/ 583407 h 871538"/>
                <a:gd name="connsiteX16" fmla="*/ 514350 w 528638"/>
                <a:gd name="connsiteY16" fmla="*/ 573882 h 871538"/>
                <a:gd name="connsiteX17" fmla="*/ 504825 w 528638"/>
                <a:gd name="connsiteY17" fmla="*/ 552450 h 871538"/>
                <a:gd name="connsiteX18" fmla="*/ 492919 w 528638"/>
                <a:gd name="connsiteY18" fmla="*/ 538163 h 871538"/>
                <a:gd name="connsiteX19" fmla="*/ 504825 w 528638"/>
                <a:gd name="connsiteY19" fmla="*/ 516732 h 871538"/>
                <a:gd name="connsiteX20" fmla="*/ 526257 w 528638"/>
                <a:gd name="connsiteY20" fmla="*/ 490538 h 871538"/>
                <a:gd name="connsiteX21" fmla="*/ 511969 w 528638"/>
                <a:gd name="connsiteY21" fmla="*/ 485775 h 871538"/>
                <a:gd name="connsiteX22" fmla="*/ 495300 w 528638"/>
                <a:gd name="connsiteY22" fmla="*/ 485775 h 871538"/>
                <a:gd name="connsiteX23" fmla="*/ 483394 w 528638"/>
                <a:gd name="connsiteY23" fmla="*/ 471488 h 871538"/>
                <a:gd name="connsiteX24" fmla="*/ 459582 w 528638"/>
                <a:gd name="connsiteY24" fmla="*/ 481013 h 871538"/>
                <a:gd name="connsiteX25" fmla="*/ 445294 w 528638"/>
                <a:gd name="connsiteY25" fmla="*/ 490538 h 871538"/>
                <a:gd name="connsiteX26" fmla="*/ 423863 w 528638"/>
                <a:gd name="connsiteY26" fmla="*/ 473869 h 871538"/>
                <a:gd name="connsiteX27" fmla="*/ 442913 w 528638"/>
                <a:gd name="connsiteY27" fmla="*/ 457200 h 871538"/>
                <a:gd name="connsiteX28" fmla="*/ 452438 w 528638"/>
                <a:gd name="connsiteY28" fmla="*/ 428625 h 871538"/>
                <a:gd name="connsiteX29" fmla="*/ 459582 w 528638"/>
                <a:gd name="connsiteY29" fmla="*/ 400050 h 871538"/>
                <a:gd name="connsiteX30" fmla="*/ 461963 w 528638"/>
                <a:gd name="connsiteY30" fmla="*/ 388144 h 871538"/>
                <a:gd name="connsiteX31" fmla="*/ 452438 w 528638"/>
                <a:gd name="connsiteY31" fmla="*/ 359569 h 871538"/>
                <a:gd name="connsiteX32" fmla="*/ 452438 w 528638"/>
                <a:gd name="connsiteY32" fmla="*/ 326232 h 871538"/>
                <a:gd name="connsiteX33" fmla="*/ 435769 w 528638"/>
                <a:gd name="connsiteY33" fmla="*/ 302419 h 871538"/>
                <a:gd name="connsiteX34" fmla="*/ 442913 w 528638"/>
                <a:gd name="connsiteY34" fmla="*/ 276225 h 871538"/>
                <a:gd name="connsiteX35" fmla="*/ 471488 w 528638"/>
                <a:gd name="connsiteY35" fmla="*/ 245269 h 871538"/>
                <a:gd name="connsiteX36" fmla="*/ 507207 w 528638"/>
                <a:gd name="connsiteY36" fmla="*/ 214313 h 871538"/>
                <a:gd name="connsiteX37" fmla="*/ 528638 w 528638"/>
                <a:gd name="connsiteY37" fmla="*/ 197644 h 871538"/>
                <a:gd name="connsiteX38" fmla="*/ 528638 w 528638"/>
                <a:gd name="connsiteY38" fmla="*/ 197644 h 871538"/>
                <a:gd name="connsiteX39" fmla="*/ 519113 w 528638"/>
                <a:gd name="connsiteY39" fmla="*/ 157163 h 871538"/>
                <a:gd name="connsiteX40" fmla="*/ 516732 w 528638"/>
                <a:gd name="connsiteY40" fmla="*/ 130969 h 871538"/>
                <a:gd name="connsiteX41" fmla="*/ 490538 w 528638"/>
                <a:gd name="connsiteY41" fmla="*/ 109538 h 871538"/>
                <a:gd name="connsiteX42" fmla="*/ 461963 w 528638"/>
                <a:gd name="connsiteY42" fmla="*/ 90488 h 871538"/>
                <a:gd name="connsiteX43" fmla="*/ 438150 w 528638"/>
                <a:gd name="connsiteY43" fmla="*/ 69057 h 871538"/>
                <a:gd name="connsiteX44" fmla="*/ 459582 w 528638"/>
                <a:gd name="connsiteY44" fmla="*/ 50007 h 871538"/>
                <a:gd name="connsiteX45" fmla="*/ 464344 w 528638"/>
                <a:gd name="connsiteY45" fmla="*/ 30957 h 871538"/>
                <a:gd name="connsiteX46" fmla="*/ 438150 w 528638"/>
                <a:gd name="connsiteY46" fmla="*/ 11907 h 871538"/>
                <a:gd name="connsiteX47" fmla="*/ 421482 w 528638"/>
                <a:gd name="connsiteY47" fmla="*/ 0 h 871538"/>
                <a:gd name="connsiteX48" fmla="*/ 381000 w 528638"/>
                <a:gd name="connsiteY48" fmla="*/ 38100 h 871538"/>
                <a:gd name="connsiteX49" fmla="*/ 354807 w 528638"/>
                <a:gd name="connsiteY49" fmla="*/ 57150 h 871538"/>
                <a:gd name="connsiteX50" fmla="*/ 330994 w 528638"/>
                <a:gd name="connsiteY50" fmla="*/ 42863 h 871538"/>
                <a:gd name="connsiteX51" fmla="*/ 314325 w 528638"/>
                <a:gd name="connsiteY51" fmla="*/ 28575 h 871538"/>
                <a:gd name="connsiteX52" fmla="*/ 283369 w 528638"/>
                <a:gd name="connsiteY52" fmla="*/ 59532 h 871538"/>
                <a:gd name="connsiteX53" fmla="*/ 252413 w 528638"/>
                <a:gd name="connsiteY53" fmla="*/ 40482 h 871538"/>
                <a:gd name="connsiteX54" fmla="*/ 221457 w 528638"/>
                <a:gd name="connsiteY54" fmla="*/ 50007 h 871538"/>
                <a:gd name="connsiteX55" fmla="*/ 195263 w 528638"/>
                <a:gd name="connsiteY55" fmla="*/ 33338 h 871538"/>
                <a:gd name="connsiteX56" fmla="*/ 176213 w 528638"/>
                <a:gd name="connsiteY56" fmla="*/ 57150 h 871538"/>
                <a:gd name="connsiteX57" fmla="*/ 166688 w 528638"/>
                <a:gd name="connsiteY57" fmla="*/ 80963 h 871538"/>
                <a:gd name="connsiteX58" fmla="*/ 138113 w 528638"/>
                <a:gd name="connsiteY58" fmla="*/ 92869 h 871538"/>
                <a:gd name="connsiteX59" fmla="*/ 133350 w 528638"/>
                <a:gd name="connsiteY59" fmla="*/ 119063 h 871538"/>
                <a:gd name="connsiteX60" fmla="*/ 104775 w 528638"/>
                <a:gd name="connsiteY60" fmla="*/ 119063 h 871538"/>
                <a:gd name="connsiteX61" fmla="*/ 80963 w 528638"/>
                <a:gd name="connsiteY61" fmla="*/ 126207 h 871538"/>
                <a:gd name="connsiteX62" fmla="*/ 57150 w 528638"/>
                <a:gd name="connsiteY62" fmla="*/ 140494 h 871538"/>
                <a:gd name="connsiteX63" fmla="*/ 38100 w 528638"/>
                <a:gd name="connsiteY63" fmla="*/ 121444 h 871538"/>
                <a:gd name="connsiteX64" fmla="*/ 23813 w 528638"/>
                <a:gd name="connsiteY64" fmla="*/ 145256 h 871538"/>
                <a:gd name="connsiteX65" fmla="*/ 0 w 528638"/>
                <a:gd name="connsiteY65" fmla="*/ 161925 h 871538"/>
                <a:gd name="connsiteX66" fmla="*/ 9525 w 528638"/>
                <a:gd name="connsiteY66" fmla="*/ 202407 h 871538"/>
                <a:gd name="connsiteX67" fmla="*/ 26194 w 528638"/>
                <a:gd name="connsiteY67" fmla="*/ 228600 h 871538"/>
                <a:gd name="connsiteX68" fmla="*/ 38100 w 528638"/>
                <a:gd name="connsiteY68" fmla="*/ 250032 h 871538"/>
                <a:gd name="connsiteX69" fmla="*/ 11907 w 528638"/>
                <a:gd name="connsiteY69" fmla="*/ 283369 h 871538"/>
                <a:gd name="connsiteX70" fmla="*/ 45244 w 528638"/>
                <a:gd name="connsiteY70" fmla="*/ 292894 h 871538"/>
                <a:gd name="connsiteX71" fmla="*/ 52388 w 528638"/>
                <a:gd name="connsiteY71" fmla="*/ 330994 h 871538"/>
                <a:gd name="connsiteX72" fmla="*/ 45244 w 528638"/>
                <a:gd name="connsiteY72" fmla="*/ 350044 h 871538"/>
                <a:gd name="connsiteX73" fmla="*/ 66675 w 528638"/>
                <a:gd name="connsiteY73" fmla="*/ 381000 h 871538"/>
                <a:gd name="connsiteX74" fmla="*/ 61913 w 528638"/>
                <a:gd name="connsiteY74" fmla="*/ 414338 h 871538"/>
                <a:gd name="connsiteX75" fmla="*/ 73819 w 528638"/>
                <a:gd name="connsiteY75" fmla="*/ 454819 h 871538"/>
                <a:gd name="connsiteX76" fmla="*/ 80963 w 528638"/>
                <a:gd name="connsiteY76" fmla="*/ 488157 h 871538"/>
                <a:gd name="connsiteX77" fmla="*/ 104775 w 528638"/>
                <a:gd name="connsiteY77" fmla="*/ 502444 h 871538"/>
                <a:gd name="connsiteX78" fmla="*/ 142875 w 528638"/>
                <a:gd name="connsiteY78" fmla="*/ 504825 h 871538"/>
                <a:gd name="connsiteX79" fmla="*/ 166688 w 528638"/>
                <a:gd name="connsiteY79" fmla="*/ 538163 h 871538"/>
                <a:gd name="connsiteX80" fmla="*/ 197644 w 528638"/>
                <a:gd name="connsiteY80" fmla="*/ 557213 h 871538"/>
                <a:gd name="connsiteX81" fmla="*/ 211932 w 528638"/>
                <a:gd name="connsiteY81" fmla="*/ 595313 h 871538"/>
                <a:gd name="connsiteX82" fmla="*/ 211932 w 528638"/>
                <a:gd name="connsiteY82" fmla="*/ 631032 h 871538"/>
                <a:gd name="connsiteX83" fmla="*/ 238125 w 528638"/>
                <a:gd name="connsiteY83" fmla="*/ 638175 h 871538"/>
                <a:gd name="connsiteX84" fmla="*/ 257175 w 528638"/>
                <a:gd name="connsiteY84" fmla="*/ 650082 h 871538"/>
                <a:gd name="connsiteX85" fmla="*/ 230982 w 528638"/>
                <a:gd name="connsiteY85" fmla="*/ 683419 h 871538"/>
                <a:gd name="connsiteX86" fmla="*/ 266700 w 528638"/>
                <a:gd name="connsiteY86" fmla="*/ 707232 h 871538"/>
                <a:gd name="connsiteX87" fmla="*/ 290513 w 528638"/>
                <a:gd name="connsiteY87" fmla="*/ 723900 h 871538"/>
                <a:gd name="connsiteX88" fmla="*/ 271463 w 528638"/>
                <a:gd name="connsiteY88" fmla="*/ 752475 h 871538"/>
                <a:gd name="connsiteX89" fmla="*/ 273844 w 528638"/>
                <a:gd name="connsiteY89" fmla="*/ 788194 h 871538"/>
                <a:gd name="connsiteX90" fmla="*/ 297657 w 528638"/>
                <a:gd name="connsiteY90" fmla="*/ 790575 h 871538"/>
                <a:gd name="connsiteX91" fmla="*/ 326232 w 528638"/>
                <a:gd name="connsiteY91" fmla="*/ 800100 h 871538"/>
                <a:gd name="connsiteX92" fmla="*/ 340519 w 528638"/>
                <a:gd name="connsiteY92" fmla="*/ 821532 h 871538"/>
                <a:gd name="connsiteX93" fmla="*/ 373857 w 528638"/>
                <a:gd name="connsiteY93" fmla="*/ 802482 h 871538"/>
                <a:gd name="connsiteX94" fmla="*/ 397669 w 528638"/>
                <a:gd name="connsiteY94" fmla="*/ 826294 h 871538"/>
                <a:gd name="connsiteX95" fmla="*/ 433388 w 528638"/>
                <a:gd name="connsiteY95" fmla="*/ 812007 h 871538"/>
                <a:gd name="connsiteX96" fmla="*/ 428625 w 528638"/>
                <a:gd name="connsiteY96" fmla="*/ 871538 h 871538"/>
                <a:gd name="connsiteX0" fmla="*/ 428625 w 528638"/>
                <a:gd name="connsiteY0" fmla="*/ 871538 h 871538"/>
                <a:gd name="connsiteX1" fmla="*/ 469107 w 528638"/>
                <a:gd name="connsiteY1" fmla="*/ 838200 h 871538"/>
                <a:gd name="connsiteX2" fmla="*/ 500063 w 528638"/>
                <a:gd name="connsiteY2" fmla="*/ 807244 h 871538"/>
                <a:gd name="connsiteX3" fmla="*/ 509588 w 528638"/>
                <a:gd name="connsiteY3" fmla="*/ 788194 h 871538"/>
                <a:gd name="connsiteX4" fmla="*/ 500063 w 528638"/>
                <a:gd name="connsiteY4" fmla="*/ 778669 h 871538"/>
                <a:gd name="connsiteX5" fmla="*/ 514350 w 528638"/>
                <a:gd name="connsiteY5" fmla="*/ 762000 h 871538"/>
                <a:gd name="connsiteX6" fmla="*/ 516732 w 528638"/>
                <a:gd name="connsiteY6" fmla="*/ 750094 h 871538"/>
                <a:gd name="connsiteX7" fmla="*/ 497682 w 528638"/>
                <a:gd name="connsiteY7" fmla="*/ 731044 h 871538"/>
                <a:gd name="connsiteX8" fmla="*/ 485775 w 528638"/>
                <a:gd name="connsiteY8" fmla="*/ 721519 h 871538"/>
                <a:gd name="connsiteX9" fmla="*/ 502444 w 528638"/>
                <a:gd name="connsiteY9" fmla="*/ 704850 h 871538"/>
                <a:gd name="connsiteX10" fmla="*/ 497682 w 528638"/>
                <a:gd name="connsiteY10" fmla="*/ 671513 h 871538"/>
                <a:gd name="connsiteX11" fmla="*/ 476250 w 528638"/>
                <a:gd name="connsiteY11" fmla="*/ 654844 h 871538"/>
                <a:gd name="connsiteX12" fmla="*/ 471488 w 528638"/>
                <a:gd name="connsiteY12" fmla="*/ 645319 h 871538"/>
                <a:gd name="connsiteX13" fmla="*/ 478632 w 528638"/>
                <a:gd name="connsiteY13" fmla="*/ 623888 h 871538"/>
                <a:gd name="connsiteX14" fmla="*/ 478632 w 528638"/>
                <a:gd name="connsiteY14" fmla="*/ 607219 h 871538"/>
                <a:gd name="connsiteX15" fmla="*/ 509588 w 528638"/>
                <a:gd name="connsiteY15" fmla="*/ 583407 h 871538"/>
                <a:gd name="connsiteX16" fmla="*/ 514350 w 528638"/>
                <a:gd name="connsiteY16" fmla="*/ 573882 h 871538"/>
                <a:gd name="connsiteX17" fmla="*/ 504825 w 528638"/>
                <a:gd name="connsiteY17" fmla="*/ 552450 h 871538"/>
                <a:gd name="connsiteX18" fmla="*/ 492919 w 528638"/>
                <a:gd name="connsiteY18" fmla="*/ 538163 h 871538"/>
                <a:gd name="connsiteX19" fmla="*/ 504825 w 528638"/>
                <a:gd name="connsiteY19" fmla="*/ 516732 h 871538"/>
                <a:gd name="connsiteX20" fmla="*/ 526257 w 528638"/>
                <a:gd name="connsiteY20" fmla="*/ 490538 h 871538"/>
                <a:gd name="connsiteX21" fmla="*/ 511969 w 528638"/>
                <a:gd name="connsiteY21" fmla="*/ 485775 h 871538"/>
                <a:gd name="connsiteX22" fmla="*/ 495300 w 528638"/>
                <a:gd name="connsiteY22" fmla="*/ 485775 h 871538"/>
                <a:gd name="connsiteX23" fmla="*/ 483394 w 528638"/>
                <a:gd name="connsiteY23" fmla="*/ 471488 h 871538"/>
                <a:gd name="connsiteX24" fmla="*/ 459582 w 528638"/>
                <a:gd name="connsiteY24" fmla="*/ 481013 h 871538"/>
                <a:gd name="connsiteX25" fmla="*/ 445294 w 528638"/>
                <a:gd name="connsiteY25" fmla="*/ 490538 h 871538"/>
                <a:gd name="connsiteX26" fmla="*/ 423863 w 528638"/>
                <a:gd name="connsiteY26" fmla="*/ 473869 h 871538"/>
                <a:gd name="connsiteX27" fmla="*/ 442913 w 528638"/>
                <a:gd name="connsiteY27" fmla="*/ 457200 h 871538"/>
                <a:gd name="connsiteX28" fmla="*/ 452438 w 528638"/>
                <a:gd name="connsiteY28" fmla="*/ 428625 h 871538"/>
                <a:gd name="connsiteX29" fmla="*/ 459582 w 528638"/>
                <a:gd name="connsiteY29" fmla="*/ 400050 h 871538"/>
                <a:gd name="connsiteX30" fmla="*/ 461963 w 528638"/>
                <a:gd name="connsiteY30" fmla="*/ 388144 h 871538"/>
                <a:gd name="connsiteX31" fmla="*/ 452438 w 528638"/>
                <a:gd name="connsiteY31" fmla="*/ 359569 h 871538"/>
                <a:gd name="connsiteX32" fmla="*/ 452438 w 528638"/>
                <a:gd name="connsiteY32" fmla="*/ 326232 h 871538"/>
                <a:gd name="connsiteX33" fmla="*/ 435769 w 528638"/>
                <a:gd name="connsiteY33" fmla="*/ 302419 h 871538"/>
                <a:gd name="connsiteX34" fmla="*/ 442913 w 528638"/>
                <a:gd name="connsiteY34" fmla="*/ 276225 h 871538"/>
                <a:gd name="connsiteX35" fmla="*/ 471488 w 528638"/>
                <a:gd name="connsiteY35" fmla="*/ 245269 h 871538"/>
                <a:gd name="connsiteX36" fmla="*/ 507207 w 528638"/>
                <a:gd name="connsiteY36" fmla="*/ 214313 h 871538"/>
                <a:gd name="connsiteX37" fmla="*/ 528638 w 528638"/>
                <a:gd name="connsiteY37" fmla="*/ 197644 h 871538"/>
                <a:gd name="connsiteX38" fmla="*/ 528638 w 528638"/>
                <a:gd name="connsiteY38" fmla="*/ 197644 h 871538"/>
                <a:gd name="connsiteX39" fmla="*/ 519113 w 528638"/>
                <a:gd name="connsiteY39" fmla="*/ 157163 h 871538"/>
                <a:gd name="connsiteX40" fmla="*/ 516732 w 528638"/>
                <a:gd name="connsiteY40" fmla="*/ 130969 h 871538"/>
                <a:gd name="connsiteX41" fmla="*/ 490538 w 528638"/>
                <a:gd name="connsiteY41" fmla="*/ 109538 h 871538"/>
                <a:gd name="connsiteX42" fmla="*/ 461963 w 528638"/>
                <a:gd name="connsiteY42" fmla="*/ 90488 h 871538"/>
                <a:gd name="connsiteX43" fmla="*/ 438150 w 528638"/>
                <a:gd name="connsiteY43" fmla="*/ 69057 h 871538"/>
                <a:gd name="connsiteX44" fmla="*/ 459582 w 528638"/>
                <a:gd name="connsiteY44" fmla="*/ 50007 h 871538"/>
                <a:gd name="connsiteX45" fmla="*/ 464344 w 528638"/>
                <a:gd name="connsiteY45" fmla="*/ 30957 h 871538"/>
                <a:gd name="connsiteX46" fmla="*/ 438150 w 528638"/>
                <a:gd name="connsiteY46" fmla="*/ 11907 h 871538"/>
                <a:gd name="connsiteX47" fmla="*/ 421482 w 528638"/>
                <a:gd name="connsiteY47" fmla="*/ 0 h 871538"/>
                <a:gd name="connsiteX48" fmla="*/ 381000 w 528638"/>
                <a:gd name="connsiteY48" fmla="*/ 38100 h 871538"/>
                <a:gd name="connsiteX49" fmla="*/ 354807 w 528638"/>
                <a:gd name="connsiteY49" fmla="*/ 57150 h 871538"/>
                <a:gd name="connsiteX50" fmla="*/ 330994 w 528638"/>
                <a:gd name="connsiteY50" fmla="*/ 42863 h 871538"/>
                <a:gd name="connsiteX51" fmla="*/ 314325 w 528638"/>
                <a:gd name="connsiteY51" fmla="*/ 28575 h 871538"/>
                <a:gd name="connsiteX52" fmla="*/ 283369 w 528638"/>
                <a:gd name="connsiteY52" fmla="*/ 59532 h 871538"/>
                <a:gd name="connsiteX53" fmla="*/ 252413 w 528638"/>
                <a:gd name="connsiteY53" fmla="*/ 40482 h 871538"/>
                <a:gd name="connsiteX54" fmla="*/ 221457 w 528638"/>
                <a:gd name="connsiteY54" fmla="*/ 50007 h 871538"/>
                <a:gd name="connsiteX55" fmla="*/ 195263 w 528638"/>
                <a:gd name="connsiteY55" fmla="*/ 33338 h 871538"/>
                <a:gd name="connsiteX56" fmla="*/ 176213 w 528638"/>
                <a:gd name="connsiteY56" fmla="*/ 57150 h 871538"/>
                <a:gd name="connsiteX57" fmla="*/ 166688 w 528638"/>
                <a:gd name="connsiteY57" fmla="*/ 80963 h 871538"/>
                <a:gd name="connsiteX58" fmla="*/ 150019 w 528638"/>
                <a:gd name="connsiteY58" fmla="*/ 92869 h 871538"/>
                <a:gd name="connsiteX59" fmla="*/ 133350 w 528638"/>
                <a:gd name="connsiteY59" fmla="*/ 119063 h 871538"/>
                <a:gd name="connsiteX60" fmla="*/ 104775 w 528638"/>
                <a:gd name="connsiteY60" fmla="*/ 119063 h 871538"/>
                <a:gd name="connsiteX61" fmla="*/ 80963 w 528638"/>
                <a:gd name="connsiteY61" fmla="*/ 126207 h 871538"/>
                <a:gd name="connsiteX62" fmla="*/ 57150 w 528638"/>
                <a:gd name="connsiteY62" fmla="*/ 140494 h 871538"/>
                <a:gd name="connsiteX63" fmla="*/ 38100 w 528638"/>
                <a:gd name="connsiteY63" fmla="*/ 121444 h 871538"/>
                <a:gd name="connsiteX64" fmla="*/ 23813 w 528638"/>
                <a:gd name="connsiteY64" fmla="*/ 145256 h 871538"/>
                <a:gd name="connsiteX65" fmla="*/ 0 w 528638"/>
                <a:gd name="connsiteY65" fmla="*/ 161925 h 871538"/>
                <a:gd name="connsiteX66" fmla="*/ 9525 w 528638"/>
                <a:gd name="connsiteY66" fmla="*/ 202407 h 871538"/>
                <a:gd name="connsiteX67" fmla="*/ 26194 w 528638"/>
                <a:gd name="connsiteY67" fmla="*/ 228600 h 871538"/>
                <a:gd name="connsiteX68" fmla="*/ 38100 w 528638"/>
                <a:gd name="connsiteY68" fmla="*/ 250032 h 871538"/>
                <a:gd name="connsiteX69" fmla="*/ 11907 w 528638"/>
                <a:gd name="connsiteY69" fmla="*/ 283369 h 871538"/>
                <a:gd name="connsiteX70" fmla="*/ 45244 w 528638"/>
                <a:gd name="connsiteY70" fmla="*/ 292894 h 871538"/>
                <a:gd name="connsiteX71" fmla="*/ 52388 w 528638"/>
                <a:gd name="connsiteY71" fmla="*/ 330994 h 871538"/>
                <a:gd name="connsiteX72" fmla="*/ 45244 w 528638"/>
                <a:gd name="connsiteY72" fmla="*/ 350044 h 871538"/>
                <a:gd name="connsiteX73" fmla="*/ 66675 w 528638"/>
                <a:gd name="connsiteY73" fmla="*/ 381000 h 871538"/>
                <a:gd name="connsiteX74" fmla="*/ 61913 w 528638"/>
                <a:gd name="connsiteY74" fmla="*/ 414338 h 871538"/>
                <a:gd name="connsiteX75" fmla="*/ 73819 w 528638"/>
                <a:gd name="connsiteY75" fmla="*/ 454819 h 871538"/>
                <a:gd name="connsiteX76" fmla="*/ 80963 w 528638"/>
                <a:gd name="connsiteY76" fmla="*/ 488157 h 871538"/>
                <a:gd name="connsiteX77" fmla="*/ 104775 w 528638"/>
                <a:gd name="connsiteY77" fmla="*/ 502444 h 871538"/>
                <a:gd name="connsiteX78" fmla="*/ 142875 w 528638"/>
                <a:gd name="connsiteY78" fmla="*/ 504825 h 871538"/>
                <a:gd name="connsiteX79" fmla="*/ 166688 w 528638"/>
                <a:gd name="connsiteY79" fmla="*/ 538163 h 871538"/>
                <a:gd name="connsiteX80" fmla="*/ 197644 w 528638"/>
                <a:gd name="connsiteY80" fmla="*/ 557213 h 871538"/>
                <a:gd name="connsiteX81" fmla="*/ 211932 w 528638"/>
                <a:gd name="connsiteY81" fmla="*/ 595313 h 871538"/>
                <a:gd name="connsiteX82" fmla="*/ 211932 w 528638"/>
                <a:gd name="connsiteY82" fmla="*/ 631032 h 871538"/>
                <a:gd name="connsiteX83" fmla="*/ 238125 w 528638"/>
                <a:gd name="connsiteY83" fmla="*/ 638175 h 871538"/>
                <a:gd name="connsiteX84" fmla="*/ 257175 w 528638"/>
                <a:gd name="connsiteY84" fmla="*/ 650082 h 871538"/>
                <a:gd name="connsiteX85" fmla="*/ 230982 w 528638"/>
                <a:gd name="connsiteY85" fmla="*/ 683419 h 871538"/>
                <a:gd name="connsiteX86" fmla="*/ 266700 w 528638"/>
                <a:gd name="connsiteY86" fmla="*/ 707232 h 871538"/>
                <a:gd name="connsiteX87" fmla="*/ 290513 w 528638"/>
                <a:gd name="connsiteY87" fmla="*/ 723900 h 871538"/>
                <a:gd name="connsiteX88" fmla="*/ 271463 w 528638"/>
                <a:gd name="connsiteY88" fmla="*/ 752475 h 871538"/>
                <a:gd name="connsiteX89" fmla="*/ 273844 w 528638"/>
                <a:gd name="connsiteY89" fmla="*/ 788194 h 871538"/>
                <a:gd name="connsiteX90" fmla="*/ 297657 w 528638"/>
                <a:gd name="connsiteY90" fmla="*/ 790575 h 871538"/>
                <a:gd name="connsiteX91" fmla="*/ 326232 w 528638"/>
                <a:gd name="connsiteY91" fmla="*/ 800100 h 871538"/>
                <a:gd name="connsiteX92" fmla="*/ 340519 w 528638"/>
                <a:gd name="connsiteY92" fmla="*/ 821532 h 871538"/>
                <a:gd name="connsiteX93" fmla="*/ 373857 w 528638"/>
                <a:gd name="connsiteY93" fmla="*/ 802482 h 871538"/>
                <a:gd name="connsiteX94" fmla="*/ 397669 w 528638"/>
                <a:gd name="connsiteY94" fmla="*/ 826294 h 871538"/>
                <a:gd name="connsiteX95" fmla="*/ 433388 w 528638"/>
                <a:gd name="connsiteY95" fmla="*/ 812007 h 871538"/>
                <a:gd name="connsiteX96" fmla="*/ 428625 w 528638"/>
                <a:gd name="connsiteY96" fmla="*/ 871538 h 871538"/>
                <a:gd name="connsiteX0" fmla="*/ 428625 w 528638"/>
                <a:gd name="connsiteY0" fmla="*/ 864394 h 864394"/>
                <a:gd name="connsiteX1" fmla="*/ 469107 w 528638"/>
                <a:gd name="connsiteY1" fmla="*/ 831056 h 864394"/>
                <a:gd name="connsiteX2" fmla="*/ 500063 w 528638"/>
                <a:gd name="connsiteY2" fmla="*/ 800100 h 864394"/>
                <a:gd name="connsiteX3" fmla="*/ 509588 w 528638"/>
                <a:gd name="connsiteY3" fmla="*/ 781050 h 864394"/>
                <a:gd name="connsiteX4" fmla="*/ 500063 w 528638"/>
                <a:gd name="connsiteY4" fmla="*/ 771525 h 864394"/>
                <a:gd name="connsiteX5" fmla="*/ 514350 w 528638"/>
                <a:gd name="connsiteY5" fmla="*/ 754856 h 864394"/>
                <a:gd name="connsiteX6" fmla="*/ 516732 w 528638"/>
                <a:gd name="connsiteY6" fmla="*/ 742950 h 864394"/>
                <a:gd name="connsiteX7" fmla="*/ 497682 w 528638"/>
                <a:gd name="connsiteY7" fmla="*/ 723900 h 864394"/>
                <a:gd name="connsiteX8" fmla="*/ 485775 w 528638"/>
                <a:gd name="connsiteY8" fmla="*/ 714375 h 864394"/>
                <a:gd name="connsiteX9" fmla="*/ 502444 w 528638"/>
                <a:gd name="connsiteY9" fmla="*/ 697706 h 864394"/>
                <a:gd name="connsiteX10" fmla="*/ 497682 w 528638"/>
                <a:gd name="connsiteY10" fmla="*/ 664369 h 864394"/>
                <a:gd name="connsiteX11" fmla="*/ 476250 w 528638"/>
                <a:gd name="connsiteY11" fmla="*/ 647700 h 864394"/>
                <a:gd name="connsiteX12" fmla="*/ 471488 w 528638"/>
                <a:gd name="connsiteY12" fmla="*/ 638175 h 864394"/>
                <a:gd name="connsiteX13" fmla="*/ 478632 w 528638"/>
                <a:gd name="connsiteY13" fmla="*/ 616744 h 864394"/>
                <a:gd name="connsiteX14" fmla="*/ 478632 w 528638"/>
                <a:gd name="connsiteY14" fmla="*/ 600075 h 864394"/>
                <a:gd name="connsiteX15" fmla="*/ 509588 w 528638"/>
                <a:gd name="connsiteY15" fmla="*/ 576263 h 864394"/>
                <a:gd name="connsiteX16" fmla="*/ 514350 w 528638"/>
                <a:gd name="connsiteY16" fmla="*/ 566738 h 864394"/>
                <a:gd name="connsiteX17" fmla="*/ 504825 w 528638"/>
                <a:gd name="connsiteY17" fmla="*/ 545306 h 864394"/>
                <a:gd name="connsiteX18" fmla="*/ 492919 w 528638"/>
                <a:gd name="connsiteY18" fmla="*/ 531019 h 864394"/>
                <a:gd name="connsiteX19" fmla="*/ 504825 w 528638"/>
                <a:gd name="connsiteY19" fmla="*/ 509588 h 864394"/>
                <a:gd name="connsiteX20" fmla="*/ 526257 w 528638"/>
                <a:gd name="connsiteY20" fmla="*/ 483394 h 864394"/>
                <a:gd name="connsiteX21" fmla="*/ 511969 w 528638"/>
                <a:gd name="connsiteY21" fmla="*/ 478631 h 864394"/>
                <a:gd name="connsiteX22" fmla="*/ 495300 w 528638"/>
                <a:gd name="connsiteY22" fmla="*/ 478631 h 864394"/>
                <a:gd name="connsiteX23" fmla="*/ 483394 w 528638"/>
                <a:gd name="connsiteY23" fmla="*/ 464344 h 864394"/>
                <a:gd name="connsiteX24" fmla="*/ 459582 w 528638"/>
                <a:gd name="connsiteY24" fmla="*/ 473869 h 864394"/>
                <a:gd name="connsiteX25" fmla="*/ 445294 w 528638"/>
                <a:gd name="connsiteY25" fmla="*/ 483394 h 864394"/>
                <a:gd name="connsiteX26" fmla="*/ 423863 w 528638"/>
                <a:gd name="connsiteY26" fmla="*/ 466725 h 864394"/>
                <a:gd name="connsiteX27" fmla="*/ 442913 w 528638"/>
                <a:gd name="connsiteY27" fmla="*/ 450056 h 864394"/>
                <a:gd name="connsiteX28" fmla="*/ 452438 w 528638"/>
                <a:gd name="connsiteY28" fmla="*/ 421481 h 864394"/>
                <a:gd name="connsiteX29" fmla="*/ 459582 w 528638"/>
                <a:gd name="connsiteY29" fmla="*/ 392906 h 864394"/>
                <a:gd name="connsiteX30" fmla="*/ 461963 w 528638"/>
                <a:gd name="connsiteY30" fmla="*/ 381000 h 864394"/>
                <a:gd name="connsiteX31" fmla="*/ 452438 w 528638"/>
                <a:gd name="connsiteY31" fmla="*/ 352425 h 864394"/>
                <a:gd name="connsiteX32" fmla="*/ 452438 w 528638"/>
                <a:gd name="connsiteY32" fmla="*/ 319088 h 864394"/>
                <a:gd name="connsiteX33" fmla="*/ 435769 w 528638"/>
                <a:gd name="connsiteY33" fmla="*/ 295275 h 864394"/>
                <a:gd name="connsiteX34" fmla="*/ 442913 w 528638"/>
                <a:gd name="connsiteY34" fmla="*/ 269081 h 864394"/>
                <a:gd name="connsiteX35" fmla="*/ 471488 w 528638"/>
                <a:gd name="connsiteY35" fmla="*/ 238125 h 864394"/>
                <a:gd name="connsiteX36" fmla="*/ 507207 w 528638"/>
                <a:gd name="connsiteY36" fmla="*/ 207169 h 864394"/>
                <a:gd name="connsiteX37" fmla="*/ 528638 w 528638"/>
                <a:gd name="connsiteY37" fmla="*/ 190500 h 864394"/>
                <a:gd name="connsiteX38" fmla="*/ 528638 w 528638"/>
                <a:gd name="connsiteY38" fmla="*/ 190500 h 864394"/>
                <a:gd name="connsiteX39" fmla="*/ 519113 w 528638"/>
                <a:gd name="connsiteY39" fmla="*/ 150019 h 864394"/>
                <a:gd name="connsiteX40" fmla="*/ 516732 w 528638"/>
                <a:gd name="connsiteY40" fmla="*/ 123825 h 864394"/>
                <a:gd name="connsiteX41" fmla="*/ 490538 w 528638"/>
                <a:gd name="connsiteY41" fmla="*/ 102394 h 864394"/>
                <a:gd name="connsiteX42" fmla="*/ 461963 w 528638"/>
                <a:gd name="connsiteY42" fmla="*/ 83344 h 864394"/>
                <a:gd name="connsiteX43" fmla="*/ 438150 w 528638"/>
                <a:gd name="connsiteY43" fmla="*/ 61913 h 864394"/>
                <a:gd name="connsiteX44" fmla="*/ 459582 w 528638"/>
                <a:gd name="connsiteY44" fmla="*/ 42863 h 864394"/>
                <a:gd name="connsiteX45" fmla="*/ 464344 w 528638"/>
                <a:gd name="connsiteY45" fmla="*/ 23813 h 864394"/>
                <a:gd name="connsiteX46" fmla="*/ 438150 w 528638"/>
                <a:gd name="connsiteY46" fmla="*/ 4763 h 864394"/>
                <a:gd name="connsiteX47" fmla="*/ 433388 w 528638"/>
                <a:gd name="connsiteY47" fmla="*/ 0 h 864394"/>
                <a:gd name="connsiteX48" fmla="*/ 381000 w 528638"/>
                <a:gd name="connsiteY48" fmla="*/ 30956 h 864394"/>
                <a:gd name="connsiteX49" fmla="*/ 354807 w 528638"/>
                <a:gd name="connsiteY49" fmla="*/ 50006 h 864394"/>
                <a:gd name="connsiteX50" fmla="*/ 330994 w 528638"/>
                <a:gd name="connsiteY50" fmla="*/ 35719 h 864394"/>
                <a:gd name="connsiteX51" fmla="*/ 314325 w 528638"/>
                <a:gd name="connsiteY51" fmla="*/ 21431 h 864394"/>
                <a:gd name="connsiteX52" fmla="*/ 283369 w 528638"/>
                <a:gd name="connsiteY52" fmla="*/ 52388 h 864394"/>
                <a:gd name="connsiteX53" fmla="*/ 252413 w 528638"/>
                <a:gd name="connsiteY53" fmla="*/ 33338 h 864394"/>
                <a:gd name="connsiteX54" fmla="*/ 221457 w 528638"/>
                <a:gd name="connsiteY54" fmla="*/ 42863 h 864394"/>
                <a:gd name="connsiteX55" fmla="*/ 195263 w 528638"/>
                <a:gd name="connsiteY55" fmla="*/ 26194 h 864394"/>
                <a:gd name="connsiteX56" fmla="*/ 176213 w 528638"/>
                <a:gd name="connsiteY56" fmla="*/ 50006 h 864394"/>
                <a:gd name="connsiteX57" fmla="*/ 166688 w 528638"/>
                <a:gd name="connsiteY57" fmla="*/ 73819 h 864394"/>
                <a:gd name="connsiteX58" fmla="*/ 150019 w 528638"/>
                <a:gd name="connsiteY58" fmla="*/ 85725 h 864394"/>
                <a:gd name="connsiteX59" fmla="*/ 133350 w 528638"/>
                <a:gd name="connsiteY59" fmla="*/ 111919 h 864394"/>
                <a:gd name="connsiteX60" fmla="*/ 104775 w 528638"/>
                <a:gd name="connsiteY60" fmla="*/ 111919 h 864394"/>
                <a:gd name="connsiteX61" fmla="*/ 80963 w 528638"/>
                <a:gd name="connsiteY61" fmla="*/ 119063 h 864394"/>
                <a:gd name="connsiteX62" fmla="*/ 57150 w 528638"/>
                <a:gd name="connsiteY62" fmla="*/ 133350 h 864394"/>
                <a:gd name="connsiteX63" fmla="*/ 38100 w 528638"/>
                <a:gd name="connsiteY63" fmla="*/ 114300 h 864394"/>
                <a:gd name="connsiteX64" fmla="*/ 23813 w 528638"/>
                <a:gd name="connsiteY64" fmla="*/ 138112 h 864394"/>
                <a:gd name="connsiteX65" fmla="*/ 0 w 528638"/>
                <a:gd name="connsiteY65" fmla="*/ 154781 h 864394"/>
                <a:gd name="connsiteX66" fmla="*/ 9525 w 528638"/>
                <a:gd name="connsiteY66" fmla="*/ 195263 h 864394"/>
                <a:gd name="connsiteX67" fmla="*/ 26194 w 528638"/>
                <a:gd name="connsiteY67" fmla="*/ 221456 h 864394"/>
                <a:gd name="connsiteX68" fmla="*/ 38100 w 528638"/>
                <a:gd name="connsiteY68" fmla="*/ 242888 h 864394"/>
                <a:gd name="connsiteX69" fmla="*/ 11907 w 528638"/>
                <a:gd name="connsiteY69" fmla="*/ 276225 h 864394"/>
                <a:gd name="connsiteX70" fmla="*/ 45244 w 528638"/>
                <a:gd name="connsiteY70" fmla="*/ 285750 h 864394"/>
                <a:gd name="connsiteX71" fmla="*/ 52388 w 528638"/>
                <a:gd name="connsiteY71" fmla="*/ 323850 h 864394"/>
                <a:gd name="connsiteX72" fmla="*/ 45244 w 528638"/>
                <a:gd name="connsiteY72" fmla="*/ 342900 h 864394"/>
                <a:gd name="connsiteX73" fmla="*/ 66675 w 528638"/>
                <a:gd name="connsiteY73" fmla="*/ 373856 h 864394"/>
                <a:gd name="connsiteX74" fmla="*/ 61913 w 528638"/>
                <a:gd name="connsiteY74" fmla="*/ 407194 h 864394"/>
                <a:gd name="connsiteX75" fmla="*/ 73819 w 528638"/>
                <a:gd name="connsiteY75" fmla="*/ 447675 h 864394"/>
                <a:gd name="connsiteX76" fmla="*/ 80963 w 528638"/>
                <a:gd name="connsiteY76" fmla="*/ 481013 h 864394"/>
                <a:gd name="connsiteX77" fmla="*/ 104775 w 528638"/>
                <a:gd name="connsiteY77" fmla="*/ 495300 h 864394"/>
                <a:gd name="connsiteX78" fmla="*/ 142875 w 528638"/>
                <a:gd name="connsiteY78" fmla="*/ 497681 h 864394"/>
                <a:gd name="connsiteX79" fmla="*/ 166688 w 528638"/>
                <a:gd name="connsiteY79" fmla="*/ 531019 h 864394"/>
                <a:gd name="connsiteX80" fmla="*/ 197644 w 528638"/>
                <a:gd name="connsiteY80" fmla="*/ 550069 h 864394"/>
                <a:gd name="connsiteX81" fmla="*/ 211932 w 528638"/>
                <a:gd name="connsiteY81" fmla="*/ 588169 h 864394"/>
                <a:gd name="connsiteX82" fmla="*/ 211932 w 528638"/>
                <a:gd name="connsiteY82" fmla="*/ 623888 h 864394"/>
                <a:gd name="connsiteX83" fmla="*/ 238125 w 528638"/>
                <a:gd name="connsiteY83" fmla="*/ 631031 h 864394"/>
                <a:gd name="connsiteX84" fmla="*/ 257175 w 528638"/>
                <a:gd name="connsiteY84" fmla="*/ 642938 h 864394"/>
                <a:gd name="connsiteX85" fmla="*/ 230982 w 528638"/>
                <a:gd name="connsiteY85" fmla="*/ 676275 h 864394"/>
                <a:gd name="connsiteX86" fmla="*/ 266700 w 528638"/>
                <a:gd name="connsiteY86" fmla="*/ 700088 h 864394"/>
                <a:gd name="connsiteX87" fmla="*/ 290513 w 528638"/>
                <a:gd name="connsiteY87" fmla="*/ 716756 h 864394"/>
                <a:gd name="connsiteX88" fmla="*/ 271463 w 528638"/>
                <a:gd name="connsiteY88" fmla="*/ 745331 h 864394"/>
                <a:gd name="connsiteX89" fmla="*/ 273844 w 528638"/>
                <a:gd name="connsiteY89" fmla="*/ 781050 h 864394"/>
                <a:gd name="connsiteX90" fmla="*/ 297657 w 528638"/>
                <a:gd name="connsiteY90" fmla="*/ 783431 h 864394"/>
                <a:gd name="connsiteX91" fmla="*/ 326232 w 528638"/>
                <a:gd name="connsiteY91" fmla="*/ 792956 h 864394"/>
                <a:gd name="connsiteX92" fmla="*/ 340519 w 528638"/>
                <a:gd name="connsiteY92" fmla="*/ 814388 h 864394"/>
                <a:gd name="connsiteX93" fmla="*/ 373857 w 528638"/>
                <a:gd name="connsiteY93" fmla="*/ 795338 h 864394"/>
                <a:gd name="connsiteX94" fmla="*/ 397669 w 528638"/>
                <a:gd name="connsiteY94" fmla="*/ 819150 h 864394"/>
                <a:gd name="connsiteX95" fmla="*/ 433388 w 528638"/>
                <a:gd name="connsiteY95" fmla="*/ 804863 h 864394"/>
                <a:gd name="connsiteX96" fmla="*/ 428625 w 528638"/>
                <a:gd name="connsiteY96" fmla="*/ 864394 h 864394"/>
                <a:gd name="connsiteX0" fmla="*/ 428625 w 528638"/>
                <a:gd name="connsiteY0" fmla="*/ 864394 h 864394"/>
                <a:gd name="connsiteX1" fmla="*/ 469107 w 528638"/>
                <a:gd name="connsiteY1" fmla="*/ 831056 h 864394"/>
                <a:gd name="connsiteX2" fmla="*/ 500063 w 528638"/>
                <a:gd name="connsiteY2" fmla="*/ 800100 h 864394"/>
                <a:gd name="connsiteX3" fmla="*/ 509588 w 528638"/>
                <a:gd name="connsiteY3" fmla="*/ 781050 h 864394"/>
                <a:gd name="connsiteX4" fmla="*/ 500063 w 528638"/>
                <a:gd name="connsiteY4" fmla="*/ 771525 h 864394"/>
                <a:gd name="connsiteX5" fmla="*/ 514350 w 528638"/>
                <a:gd name="connsiteY5" fmla="*/ 754856 h 864394"/>
                <a:gd name="connsiteX6" fmla="*/ 516732 w 528638"/>
                <a:gd name="connsiteY6" fmla="*/ 742950 h 864394"/>
                <a:gd name="connsiteX7" fmla="*/ 497682 w 528638"/>
                <a:gd name="connsiteY7" fmla="*/ 723900 h 864394"/>
                <a:gd name="connsiteX8" fmla="*/ 485775 w 528638"/>
                <a:gd name="connsiteY8" fmla="*/ 714375 h 864394"/>
                <a:gd name="connsiteX9" fmla="*/ 502444 w 528638"/>
                <a:gd name="connsiteY9" fmla="*/ 697706 h 864394"/>
                <a:gd name="connsiteX10" fmla="*/ 497682 w 528638"/>
                <a:gd name="connsiteY10" fmla="*/ 664369 h 864394"/>
                <a:gd name="connsiteX11" fmla="*/ 476250 w 528638"/>
                <a:gd name="connsiteY11" fmla="*/ 647700 h 864394"/>
                <a:gd name="connsiteX12" fmla="*/ 471488 w 528638"/>
                <a:gd name="connsiteY12" fmla="*/ 638175 h 864394"/>
                <a:gd name="connsiteX13" fmla="*/ 478632 w 528638"/>
                <a:gd name="connsiteY13" fmla="*/ 616744 h 864394"/>
                <a:gd name="connsiteX14" fmla="*/ 478632 w 528638"/>
                <a:gd name="connsiteY14" fmla="*/ 600075 h 864394"/>
                <a:gd name="connsiteX15" fmla="*/ 509588 w 528638"/>
                <a:gd name="connsiteY15" fmla="*/ 576263 h 864394"/>
                <a:gd name="connsiteX16" fmla="*/ 514350 w 528638"/>
                <a:gd name="connsiteY16" fmla="*/ 566738 h 864394"/>
                <a:gd name="connsiteX17" fmla="*/ 504825 w 528638"/>
                <a:gd name="connsiteY17" fmla="*/ 545306 h 864394"/>
                <a:gd name="connsiteX18" fmla="*/ 492919 w 528638"/>
                <a:gd name="connsiteY18" fmla="*/ 531019 h 864394"/>
                <a:gd name="connsiteX19" fmla="*/ 504825 w 528638"/>
                <a:gd name="connsiteY19" fmla="*/ 509588 h 864394"/>
                <a:gd name="connsiteX20" fmla="*/ 526257 w 528638"/>
                <a:gd name="connsiteY20" fmla="*/ 483394 h 864394"/>
                <a:gd name="connsiteX21" fmla="*/ 511969 w 528638"/>
                <a:gd name="connsiteY21" fmla="*/ 478631 h 864394"/>
                <a:gd name="connsiteX22" fmla="*/ 495300 w 528638"/>
                <a:gd name="connsiteY22" fmla="*/ 478631 h 864394"/>
                <a:gd name="connsiteX23" fmla="*/ 483394 w 528638"/>
                <a:gd name="connsiteY23" fmla="*/ 464344 h 864394"/>
                <a:gd name="connsiteX24" fmla="*/ 459582 w 528638"/>
                <a:gd name="connsiteY24" fmla="*/ 473869 h 864394"/>
                <a:gd name="connsiteX25" fmla="*/ 445294 w 528638"/>
                <a:gd name="connsiteY25" fmla="*/ 483394 h 864394"/>
                <a:gd name="connsiteX26" fmla="*/ 423863 w 528638"/>
                <a:gd name="connsiteY26" fmla="*/ 466725 h 864394"/>
                <a:gd name="connsiteX27" fmla="*/ 442913 w 528638"/>
                <a:gd name="connsiteY27" fmla="*/ 450056 h 864394"/>
                <a:gd name="connsiteX28" fmla="*/ 452438 w 528638"/>
                <a:gd name="connsiteY28" fmla="*/ 421481 h 864394"/>
                <a:gd name="connsiteX29" fmla="*/ 459582 w 528638"/>
                <a:gd name="connsiteY29" fmla="*/ 392906 h 864394"/>
                <a:gd name="connsiteX30" fmla="*/ 461963 w 528638"/>
                <a:gd name="connsiteY30" fmla="*/ 381000 h 864394"/>
                <a:gd name="connsiteX31" fmla="*/ 452438 w 528638"/>
                <a:gd name="connsiteY31" fmla="*/ 352425 h 864394"/>
                <a:gd name="connsiteX32" fmla="*/ 452438 w 528638"/>
                <a:gd name="connsiteY32" fmla="*/ 319088 h 864394"/>
                <a:gd name="connsiteX33" fmla="*/ 435769 w 528638"/>
                <a:gd name="connsiteY33" fmla="*/ 295275 h 864394"/>
                <a:gd name="connsiteX34" fmla="*/ 442913 w 528638"/>
                <a:gd name="connsiteY34" fmla="*/ 269081 h 864394"/>
                <a:gd name="connsiteX35" fmla="*/ 471488 w 528638"/>
                <a:gd name="connsiteY35" fmla="*/ 238125 h 864394"/>
                <a:gd name="connsiteX36" fmla="*/ 507207 w 528638"/>
                <a:gd name="connsiteY36" fmla="*/ 207169 h 864394"/>
                <a:gd name="connsiteX37" fmla="*/ 528638 w 528638"/>
                <a:gd name="connsiteY37" fmla="*/ 190500 h 864394"/>
                <a:gd name="connsiteX38" fmla="*/ 528638 w 528638"/>
                <a:gd name="connsiteY38" fmla="*/ 190500 h 864394"/>
                <a:gd name="connsiteX39" fmla="*/ 519113 w 528638"/>
                <a:gd name="connsiteY39" fmla="*/ 150019 h 864394"/>
                <a:gd name="connsiteX40" fmla="*/ 516732 w 528638"/>
                <a:gd name="connsiteY40" fmla="*/ 123825 h 864394"/>
                <a:gd name="connsiteX41" fmla="*/ 490538 w 528638"/>
                <a:gd name="connsiteY41" fmla="*/ 102394 h 864394"/>
                <a:gd name="connsiteX42" fmla="*/ 461963 w 528638"/>
                <a:gd name="connsiteY42" fmla="*/ 83344 h 864394"/>
                <a:gd name="connsiteX43" fmla="*/ 438150 w 528638"/>
                <a:gd name="connsiteY43" fmla="*/ 61913 h 864394"/>
                <a:gd name="connsiteX44" fmla="*/ 459582 w 528638"/>
                <a:gd name="connsiteY44" fmla="*/ 42863 h 864394"/>
                <a:gd name="connsiteX45" fmla="*/ 464344 w 528638"/>
                <a:gd name="connsiteY45" fmla="*/ 23813 h 864394"/>
                <a:gd name="connsiteX46" fmla="*/ 438150 w 528638"/>
                <a:gd name="connsiteY46" fmla="*/ 4763 h 864394"/>
                <a:gd name="connsiteX47" fmla="*/ 433388 w 528638"/>
                <a:gd name="connsiteY47" fmla="*/ 0 h 864394"/>
                <a:gd name="connsiteX48" fmla="*/ 381000 w 528638"/>
                <a:gd name="connsiteY48" fmla="*/ 30956 h 864394"/>
                <a:gd name="connsiteX49" fmla="*/ 354807 w 528638"/>
                <a:gd name="connsiteY49" fmla="*/ 50006 h 864394"/>
                <a:gd name="connsiteX50" fmla="*/ 330994 w 528638"/>
                <a:gd name="connsiteY50" fmla="*/ 35719 h 864394"/>
                <a:gd name="connsiteX51" fmla="*/ 314325 w 528638"/>
                <a:gd name="connsiteY51" fmla="*/ 21431 h 864394"/>
                <a:gd name="connsiteX52" fmla="*/ 283369 w 528638"/>
                <a:gd name="connsiteY52" fmla="*/ 52388 h 864394"/>
                <a:gd name="connsiteX53" fmla="*/ 252413 w 528638"/>
                <a:gd name="connsiteY53" fmla="*/ 33338 h 864394"/>
                <a:gd name="connsiteX54" fmla="*/ 221457 w 528638"/>
                <a:gd name="connsiteY54" fmla="*/ 42863 h 864394"/>
                <a:gd name="connsiteX55" fmla="*/ 195263 w 528638"/>
                <a:gd name="connsiteY55" fmla="*/ 26194 h 864394"/>
                <a:gd name="connsiteX56" fmla="*/ 176213 w 528638"/>
                <a:gd name="connsiteY56" fmla="*/ 50006 h 864394"/>
                <a:gd name="connsiteX57" fmla="*/ 166688 w 528638"/>
                <a:gd name="connsiteY57" fmla="*/ 73819 h 864394"/>
                <a:gd name="connsiteX58" fmla="*/ 150019 w 528638"/>
                <a:gd name="connsiteY58" fmla="*/ 85725 h 864394"/>
                <a:gd name="connsiteX59" fmla="*/ 133350 w 528638"/>
                <a:gd name="connsiteY59" fmla="*/ 111919 h 864394"/>
                <a:gd name="connsiteX60" fmla="*/ 104775 w 528638"/>
                <a:gd name="connsiteY60" fmla="*/ 111919 h 864394"/>
                <a:gd name="connsiteX61" fmla="*/ 80963 w 528638"/>
                <a:gd name="connsiteY61" fmla="*/ 119063 h 864394"/>
                <a:gd name="connsiteX62" fmla="*/ 57150 w 528638"/>
                <a:gd name="connsiteY62" fmla="*/ 133350 h 864394"/>
                <a:gd name="connsiteX63" fmla="*/ 38100 w 528638"/>
                <a:gd name="connsiteY63" fmla="*/ 114300 h 864394"/>
                <a:gd name="connsiteX64" fmla="*/ 23813 w 528638"/>
                <a:gd name="connsiteY64" fmla="*/ 138112 h 864394"/>
                <a:gd name="connsiteX65" fmla="*/ 0 w 528638"/>
                <a:gd name="connsiteY65" fmla="*/ 154781 h 864394"/>
                <a:gd name="connsiteX66" fmla="*/ 9525 w 528638"/>
                <a:gd name="connsiteY66" fmla="*/ 195263 h 864394"/>
                <a:gd name="connsiteX67" fmla="*/ 26194 w 528638"/>
                <a:gd name="connsiteY67" fmla="*/ 221456 h 864394"/>
                <a:gd name="connsiteX68" fmla="*/ 38100 w 528638"/>
                <a:gd name="connsiteY68" fmla="*/ 242888 h 864394"/>
                <a:gd name="connsiteX69" fmla="*/ 14288 w 528638"/>
                <a:gd name="connsiteY69" fmla="*/ 271463 h 864394"/>
                <a:gd name="connsiteX70" fmla="*/ 45244 w 528638"/>
                <a:gd name="connsiteY70" fmla="*/ 285750 h 864394"/>
                <a:gd name="connsiteX71" fmla="*/ 52388 w 528638"/>
                <a:gd name="connsiteY71" fmla="*/ 323850 h 864394"/>
                <a:gd name="connsiteX72" fmla="*/ 45244 w 528638"/>
                <a:gd name="connsiteY72" fmla="*/ 342900 h 864394"/>
                <a:gd name="connsiteX73" fmla="*/ 66675 w 528638"/>
                <a:gd name="connsiteY73" fmla="*/ 373856 h 864394"/>
                <a:gd name="connsiteX74" fmla="*/ 61913 w 528638"/>
                <a:gd name="connsiteY74" fmla="*/ 407194 h 864394"/>
                <a:gd name="connsiteX75" fmla="*/ 73819 w 528638"/>
                <a:gd name="connsiteY75" fmla="*/ 447675 h 864394"/>
                <a:gd name="connsiteX76" fmla="*/ 80963 w 528638"/>
                <a:gd name="connsiteY76" fmla="*/ 481013 h 864394"/>
                <a:gd name="connsiteX77" fmla="*/ 104775 w 528638"/>
                <a:gd name="connsiteY77" fmla="*/ 495300 h 864394"/>
                <a:gd name="connsiteX78" fmla="*/ 142875 w 528638"/>
                <a:gd name="connsiteY78" fmla="*/ 497681 h 864394"/>
                <a:gd name="connsiteX79" fmla="*/ 166688 w 528638"/>
                <a:gd name="connsiteY79" fmla="*/ 531019 h 864394"/>
                <a:gd name="connsiteX80" fmla="*/ 197644 w 528638"/>
                <a:gd name="connsiteY80" fmla="*/ 550069 h 864394"/>
                <a:gd name="connsiteX81" fmla="*/ 211932 w 528638"/>
                <a:gd name="connsiteY81" fmla="*/ 588169 h 864394"/>
                <a:gd name="connsiteX82" fmla="*/ 211932 w 528638"/>
                <a:gd name="connsiteY82" fmla="*/ 623888 h 864394"/>
                <a:gd name="connsiteX83" fmla="*/ 238125 w 528638"/>
                <a:gd name="connsiteY83" fmla="*/ 631031 h 864394"/>
                <a:gd name="connsiteX84" fmla="*/ 257175 w 528638"/>
                <a:gd name="connsiteY84" fmla="*/ 642938 h 864394"/>
                <a:gd name="connsiteX85" fmla="*/ 230982 w 528638"/>
                <a:gd name="connsiteY85" fmla="*/ 676275 h 864394"/>
                <a:gd name="connsiteX86" fmla="*/ 266700 w 528638"/>
                <a:gd name="connsiteY86" fmla="*/ 700088 h 864394"/>
                <a:gd name="connsiteX87" fmla="*/ 290513 w 528638"/>
                <a:gd name="connsiteY87" fmla="*/ 716756 h 864394"/>
                <a:gd name="connsiteX88" fmla="*/ 271463 w 528638"/>
                <a:gd name="connsiteY88" fmla="*/ 745331 h 864394"/>
                <a:gd name="connsiteX89" fmla="*/ 273844 w 528638"/>
                <a:gd name="connsiteY89" fmla="*/ 781050 h 864394"/>
                <a:gd name="connsiteX90" fmla="*/ 297657 w 528638"/>
                <a:gd name="connsiteY90" fmla="*/ 783431 h 864394"/>
                <a:gd name="connsiteX91" fmla="*/ 326232 w 528638"/>
                <a:gd name="connsiteY91" fmla="*/ 792956 h 864394"/>
                <a:gd name="connsiteX92" fmla="*/ 340519 w 528638"/>
                <a:gd name="connsiteY92" fmla="*/ 814388 h 864394"/>
                <a:gd name="connsiteX93" fmla="*/ 373857 w 528638"/>
                <a:gd name="connsiteY93" fmla="*/ 795338 h 864394"/>
                <a:gd name="connsiteX94" fmla="*/ 397669 w 528638"/>
                <a:gd name="connsiteY94" fmla="*/ 819150 h 864394"/>
                <a:gd name="connsiteX95" fmla="*/ 433388 w 528638"/>
                <a:gd name="connsiteY95" fmla="*/ 804863 h 864394"/>
                <a:gd name="connsiteX96" fmla="*/ 428625 w 528638"/>
                <a:gd name="connsiteY96" fmla="*/ 864394 h 864394"/>
                <a:gd name="connsiteX0" fmla="*/ 428625 w 528638"/>
                <a:gd name="connsiteY0" fmla="*/ 864394 h 864394"/>
                <a:gd name="connsiteX1" fmla="*/ 469107 w 528638"/>
                <a:gd name="connsiteY1" fmla="*/ 831056 h 864394"/>
                <a:gd name="connsiteX2" fmla="*/ 500063 w 528638"/>
                <a:gd name="connsiteY2" fmla="*/ 800100 h 864394"/>
                <a:gd name="connsiteX3" fmla="*/ 509588 w 528638"/>
                <a:gd name="connsiteY3" fmla="*/ 781050 h 864394"/>
                <a:gd name="connsiteX4" fmla="*/ 500063 w 528638"/>
                <a:gd name="connsiteY4" fmla="*/ 771525 h 864394"/>
                <a:gd name="connsiteX5" fmla="*/ 514350 w 528638"/>
                <a:gd name="connsiteY5" fmla="*/ 754856 h 864394"/>
                <a:gd name="connsiteX6" fmla="*/ 516732 w 528638"/>
                <a:gd name="connsiteY6" fmla="*/ 742950 h 864394"/>
                <a:gd name="connsiteX7" fmla="*/ 497682 w 528638"/>
                <a:gd name="connsiteY7" fmla="*/ 723900 h 864394"/>
                <a:gd name="connsiteX8" fmla="*/ 485775 w 528638"/>
                <a:gd name="connsiteY8" fmla="*/ 714375 h 864394"/>
                <a:gd name="connsiteX9" fmla="*/ 502444 w 528638"/>
                <a:gd name="connsiteY9" fmla="*/ 697706 h 864394"/>
                <a:gd name="connsiteX10" fmla="*/ 497682 w 528638"/>
                <a:gd name="connsiteY10" fmla="*/ 664369 h 864394"/>
                <a:gd name="connsiteX11" fmla="*/ 476250 w 528638"/>
                <a:gd name="connsiteY11" fmla="*/ 647700 h 864394"/>
                <a:gd name="connsiteX12" fmla="*/ 471488 w 528638"/>
                <a:gd name="connsiteY12" fmla="*/ 638175 h 864394"/>
                <a:gd name="connsiteX13" fmla="*/ 478632 w 528638"/>
                <a:gd name="connsiteY13" fmla="*/ 616744 h 864394"/>
                <a:gd name="connsiteX14" fmla="*/ 478632 w 528638"/>
                <a:gd name="connsiteY14" fmla="*/ 600075 h 864394"/>
                <a:gd name="connsiteX15" fmla="*/ 509588 w 528638"/>
                <a:gd name="connsiteY15" fmla="*/ 576263 h 864394"/>
                <a:gd name="connsiteX16" fmla="*/ 514350 w 528638"/>
                <a:gd name="connsiteY16" fmla="*/ 566738 h 864394"/>
                <a:gd name="connsiteX17" fmla="*/ 504825 w 528638"/>
                <a:gd name="connsiteY17" fmla="*/ 545306 h 864394"/>
                <a:gd name="connsiteX18" fmla="*/ 492919 w 528638"/>
                <a:gd name="connsiteY18" fmla="*/ 531019 h 864394"/>
                <a:gd name="connsiteX19" fmla="*/ 504825 w 528638"/>
                <a:gd name="connsiteY19" fmla="*/ 509588 h 864394"/>
                <a:gd name="connsiteX20" fmla="*/ 526257 w 528638"/>
                <a:gd name="connsiteY20" fmla="*/ 483394 h 864394"/>
                <a:gd name="connsiteX21" fmla="*/ 511969 w 528638"/>
                <a:gd name="connsiteY21" fmla="*/ 478631 h 864394"/>
                <a:gd name="connsiteX22" fmla="*/ 495300 w 528638"/>
                <a:gd name="connsiteY22" fmla="*/ 478631 h 864394"/>
                <a:gd name="connsiteX23" fmla="*/ 483394 w 528638"/>
                <a:gd name="connsiteY23" fmla="*/ 464344 h 864394"/>
                <a:gd name="connsiteX24" fmla="*/ 459582 w 528638"/>
                <a:gd name="connsiteY24" fmla="*/ 473869 h 864394"/>
                <a:gd name="connsiteX25" fmla="*/ 445294 w 528638"/>
                <a:gd name="connsiteY25" fmla="*/ 483394 h 864394"/>
                <a:gd name="connsiteX26" fmla="*/ 423863 w 528638"/>
                <a:gd name="connsiteY26" fmla="*/ 466725 h 864394"/>
                <a:gd name="connsiteX27" fmla="*/ 442913 w 528638"/>
                <a:gd name="connsiteY27" fmla="*/ 450056 h 864394"/>
                <a:gd name="connsiteX28" fmla="*/ 452438 w 528638"/>
                <a:gd name="connsiteY28" fmla="*/ 421481 h 864394"/>
                <a:gd name="connsiteX29" fmla="*/ 459582 w 528638"/>
                <a:gd name="connsiteY29" fmla="*/ 392906 h 864394"/>
                <a:gd name="connsiteX30" fmla="*/ 461963 w 528638"/>
                <a:gd name="connsiteY30" fmla="*/ 381000 h 864394"/>
                <a:gd name="connsiteX31" fmla="*/ 452438 w 528638"/>
                <a:gd name="connsiteY31" fmla="*/ 352425 h 864394"/>
                <a:gd name="connsiteX32" fmla="*/ 452438 w 528638"/>
                <a:gd name="connsiteY32" fmla="*/ 319088 h 864394"/>
                <a:gd name="connsiteX33" fmla="*/ 435769 w 528638"/>
                <a:gd name="connsiteY33" fmla="*/ 295275 h 864394"/>
                <a:gd name="connsiteX34" fmla="*/ 442913 w 528638"/>
                <a:gd name="connsiteY34" fmla="*/ 269081 h 864394"/>
                <a:gd name="connsiteX35" fmla="*/ 471488 w 528638"/>
                <a:gd name="connsiteY35" fmla="*/ 238125 h 864394"/>
                <a:gd name="connsiteX36" fmla="*/ 507207 w 528638"/>
                <a:gd name="connsiteY36" fmla="*/ 207169 h 864394"/>
                <a:gd name="connsiteX37" fmla="*/ 528638 w 528638"/>
                <a:gd name="connsiteY37" fmla="*/ 190500 h 864394"/>
                <a:gd name="connsiteX38" fmla="*/ 528638 w 528638"/>
                <a:gd name="connsiteY38" fmla="*/ 190500 h 864394"/>
                <a:gd name="connsiteX39" fmla="*/ 519113 w 528638"/>
                <a:gd name="connsiteY39" fmla="*/ 150019 h 864394"/>
                <a:gd name="connsiteX40" fmla="*/ 516732 w 528638"/>
                <a:gd name="connsiteY40" fmla="*/ 123825 h 864394"/>
                <a:gd name="connsiteX41" fmla="*/ 490538 w 528638"/>
                <a:gd name="connsiteY41" fmla="*/ 102394 h 864394"/>
                <a:gd name="connsiteX42" fmla="*/ 461963 w 528638"/>
                <a:gd name="connsiteY42" fmla="*/ 83344 h 864394"/>
                <a:gd name="connsiteX43" fmla="*/ 438150 w 528638"/>
                <a:gd name="connsiteY43" fmla="*/ 61913 h 864394"/>
                <a:gd name="connsiteX44" fmla="*/ 459582 w 528638"/>
                <a:gd name="connsiteY44" fmla="*/ 42863 h 864394"/>
                <a:gd name="connsiteX45" fmla="*/ 464344 w 528638"/>
                <a:gd name="connsiteY45" fmla="*/ 23813 h 864394"/>
                <a:gd name="connsiteX46" fmla="*/ 438150 w 528638"/>
                <a:gd name="connsiteY46" fmla="*/ 4763 h 864394"/>
                <a:gd name="connsiteX47" fmla="*/ 433388 w 528638"/>
                <a:gd name="connsiteY47" fmla="*/ 0 h 864394"/>
                <a:gd name="connsiteX48" fmla="*/ 381000 w 528638"/>
                <a:gd name="connsiteY48" fmla="*/ 30956 h 864394"/>
                <a:gd name="connsiteX49" fmla="*/ 354807 w 528638"/>
                <a:gd name="connsiteY49" fmla="*/ 50006 h 864394"/>
                <a:gd name="connsiteX50" fmla="*/ 330994 w 528638"/>
                <a:gd name="connsiteY50" fmla="*/ 35719 h 864394"/>
                <a:gd name="connsiteX51" fmla="*/ 314325 w 528638"/>
                <a:gd name="connsiteY51" fmla="*/ 21431 h 864394"/>
                <a:gd name="connsiteX52" fmla="*/ 283369 w 528638"/>
                <a:gd name="connsiteY52" fmla="*/ 52388 h 864394"/>
                <a:gd name="connsiteX53" fmla="*/ 252413 w 528638"/>
                <a:gd name="connsiteY53" fmla="*/ 33338 h 864394"/>
                <a:gd name="connsiteX54" fmla="*/ 221457 w 528638"/>
                <a:gd name="connsiteY54" fmla="*/ 42863 h 864394"/>
                <a:gd name="connsiteX55" fmla="*/ 195263 w 528638"/>
                <a:gd name="connsiteY55" fmla="*/ 26194 h 864394"/>
                <a:gd name="connsiteX56" fmla="*/ 176213 w 528638"/>
                <a:gd name="connsiteY56" fmla="*/ 50006 h 864394"/>
                <a:gd name="connsiteX57" fmla="*/ 166688 w 528638"/>
                <a:gd name="connsiteY57" fmla="*/ 73819 h 864394"/>
                <a:gd name="connsiteX58" fmla="*/ 150019 w 528638"/>
                <a:gd name="connsiteY58" fmla="*/ 85725 h 864394"/>
                <a:gd name="connsiteX59" fmla="*/ 133350 w 528638"/>
                <a:gd name="connsiteY59" fmla="*/ 111919 h 864394"/>
                <a:gd name="connsiteX60" fmla="*/ 104775 w 528638"/>
                <a:gd name="connsiteY60" fmla="*/ 111919 h 864394"/>
                <a:gd name="connsiteX61" fmla="*/ 80963 w 528638"/>
                <a:gd name="connsiteY61" fmla="*/ 119063 h 864394"/>
                <a:gd name="connsiteX62" fmla="*/ 57150 w 528638"/>
                <a:gd name="connsiteY62" fmla="*/ 133350 h 864394"/>
                <a:gd name="connsiteX63" fmla="*/ 38100 w 528638"/>
                <a:gd name="connsiteY63" fmla="*/ 114300 h 864394"/>
                <a:gd name="connsiteX64" fmla="*/ 23813 w 528638"/>
                <a:gd name="connsiteY64" fmla="*/ 138112 h 864394"/>
                <a:gd name="connsiteX65" fmla="*/ 0 w 528638"/>
                <a:gd name="connsiteY65" fmla="*/ 154781 h 864394"/>
                <a:gd name="connsiteX66" fmla="*/ 9525 w 528638"/>
                <a:gd name="connsiteY66" fmla="*/ 195263 h 864394"/>
                <a:gd name="connsiteX67" fmla="*/ 26194 w 528638"/>
                <a:gd name="connsiteY67" fmla="*/ 221456 h 864394"/>
                <a:gd name="connsiteX68" fmla="*/ 38100 w 528638"/>
                <a:gd name="connsiteY68" fmla="*/ 242888 h 864394"/>
                <a:gd name="connsiteX69" fmla="*/ 14288 w 528638"/>
                <a:gd name="connsiteY69" fmla="*/ 271463 h 864394"/>
                <a:gd name="connsiteX70" fmla="*/ 45244 w 528638"/>
                <a:gd name="connsiteY70" fmla="*/ 285750 h 864394"/>
                <a:gd name="connsiteX71" fmla="*/ 52388 w 528638"/>
                <a:gd name="connsiteY71" fmla="*/ 323850 h 864394"/>
                <a:gd name="connsiteX72" fmla="*/ 45244 w 528638"/>
                <a:gd name="connsiteY72" fmla="*/ 342900 h 864394"/>
                <a:gd name="connsiteX73" fmla="*/ 66675 w 528638"/>
                <a:gd name="connsiteY73" fmla="*/ 373856 h 864394"/>
                <a:gd name="connsiteX74" fmla="*/ 61913 w 528638"/>
                <a:gd name="connsiteY74" fmla="*/ 407194 h 864394"/>
                <a:gd name="connsiteX75" fmla="*/ 73819 w 528638"/>
                <a:gd name="connsiteY75" fmla="*/ 447675 h 864394"/>
                <a:gd name="connsiteX76" fmla="*/ 80963 w 528638"/>
                <a:gd name="connsiteY76" fmla="*/ 481013 h 864394"/>
                <a:gd name="connsiteX77" fmla="*/ 104775 w 528638"/>
                <a:gd name="connsiteY77" fmla="*/ 495300 h 864394"/>
                <a:gd name="connsiteX78" fmla="*/ 142875 w 528638"/>
                <a:gd name="connsiteY78" fmla="*/ 497681 h 864394"/>
                <a:gd name="connsiteX79" fmla="*/ 166688 w 528638"/>
                <a:gd name="connsiteY79" fmla="*/ 531019 h 864394"/>
                <a:gd name="connsiteX80" fmla="*/ 197644 w 528638"/>
                <a:gd name="connsiteY80" fmla="*/ 550069 h 864394"/>
                <a:gd name="connsiteX81" fmla="*/ 211932 w 528638"/>
                <a:gd name="connsiteY81" fmla="*/ 588169 h 864394"/>
                <a:gd name="connsiteX82" fmla="*/ 211932 w 528638"/>
                <a:gd name="connsiteY82" fmla="*/ 623888 h 864394"/>
                <a:gd name="connsiteX83" fmla="*/ 238125 w 528638"/>
                <a:gd name="connsiteY83" fmla="*/ 631031 h 864394"/>
                <a:gd name="connsiteX84" fmla="*/ 257175 w 528638"/>
                <a:gd name="connsiteY84" fmla="*/ 642938 h 864394"/>
                <a:gd name="connsiteX85" fmla="*/ 238126 w 528638"/>
                <a:gd name="connsiteY85" fmla="*/ 676275 h 864394"/>
                <a:gd name="connsiteX86" fmla="*/ 266700 w 528638"/>
                <a:gd name="connsiteY86" fmla="*/ 700088 h 864394"/>
                <a:gd name="connsiteX87" fmla="*/ 290513 w 528638"/>
                <a:gd name="connsiteY87" fmla="*/ 716756 h 864394"/>
                <a:gd name="connsiteX88" fmla="*/ 271463 w 528638"/>
                <a:gd name="connsiteY88" fmla="*/ 745331 h 864394"/>
                <a:gd name="connsiteX89" fmla="*/ 273844 w 528638"/>
                <a:gd name="connsiteY89" fmla="*/ 781050 h 864394"/>
                <a:gd name="connsiteX90" fmla="*/ 297657 w 528638"/>
                <a:gd name="connsiteY90" fmla="*/ 783431 h 864394"/>
                <a:gd name="connsiteX91" fmla="*/ 326232 w 528638"/>
                <a:gd name="connsiteY91" fmla="*/ 792956 h 864394"/>
                <a:gd name="connsiteX92" fmla="*/ 340519 w 528638"/>
                <a:gd name="connsiteY92" fmla="*/ 814388 h 864394"/>
                <a:gd name="connsiteX93" fmla="*/ 373857 w 528638"/>
                <a:gd name="connsiteY93" fmla="*/ 795338 h 864394"/>
                <a:gd name="connsiteX94" fmla="*/ 397669 w 528638"/>
                <a:gd name="connsiteY94" fmla="*/ 819150 h 864394"/>
                <a:gd name="connsiteX95" fmla="*/ 433388 w 528638"/>
                <a:gd name="connsiteY95" fmla="*/ 804863 h 864394"/>
                <a:gd name="connsiteX96" fmla="*/ 428625 w 528638"/>
                <a:gd name="connsiteY96" fmla="*/ 864394 h 864394"/>
                <a:gd name="connsiteX0" fmla="*/ 428625 w 528638"/>
                <a:gd name="connsiteY0" fmla="*/ 864394 h 864394"/>
                <a:gd name="connsiteX1" fmla="*/ 469107 w 528638"/>
                <a:gd name="connsiteY1" fmla="*/ 831056 h 864394"/>
                <a:gd name="connsiteX2" fmla="*/ 500063 w 528638"/>
                <a:gd name="connsiteY2" fmla="*/ 800100 h 864394"/>
                <a:gd name="connsiteX3" fmla="*/ 509588 w 528638"/>
                <a:gd name="connsiteY3" fmla="*/ 781050 h 864394"/>
                <a:gd name="connsiteX4" fmla="*/ 500063 w 528638"/>
                <a:gd name="connsiteY4" fmla="*/ 771525 h 864394"/>
                <a:gd name="connsiteX5" fmla="*/ 514350 w 528638"/>
                <a:gd name="connsiteY5" fmla="*/ 754856 h 864394"/>
                <a:gd name="connsiteX6" fmla="*/ 516732 w 528638"/>
                <a:gd name="connsiteY6" fmla="*/ 742950 h 864394"/>
                <a:gd name="connsiteX7" fmla="*/ 497682 w 528638"/>
                <a:gd name="connsiteY7" fmla="*/ 723900 h 864394"/>
                <a:gd name="connsiteX8" fmla="*/ 485775 w 528638"/>
                <a:gd name="connsiteY8" fmla="*/ 714375 h 864394"/>
                <a:gd name="connsiteX9" fmla="*/ 502444 w 528638"/>
                <a:gd name="connsiteY9" fmla="*/ 697706 h 864394"/>
                <a:gd name="connsiteX10" fmla="*/ 497682 w 528638"/>
                <a:gd name="connsiteY10" fmla="*/ 664369 h 864394"/>
                <a:gd name="connsiteX11" fmla="*/ 476250 w 528638"/>
                <a:gd name="connsiteY11" fmla="*/ 647700 h 864394"/>
                <a:gd name="connsiteX12" fmla="*/ 471488 w 528638"/>
                <a:gd name="connsiteY12" fmla="*/ 638175 h 864394"/>
                <a:gd name="connsiteX13" fmla="*/ 478632 w 528638"/>
                <a:gd name="connsiteY13" fmla="*/ 616744 h 864394"/>
                <a:gd name="connsiteX14" fmla="*/ 478632 w 528638"/>
                <a:gd name="connsiteY14" fmla="*/ 600075 h 864394"/>
                <a:gd name="connsiteX15" fmla="*/ 509588 w 528638"/>
                <a:gd name="connsiteY15" fmla="*/ 576263 h 864394"/>
                <a:gd name="connsiteX16" fmla="*/ 514350 w 528638"/>
                <a:gd name="connsiteY16" fmla="*/ 566738 h 864394"/>
                <a:gd name="connsiteX17" fmla="*/ 504825 w 528638"/>
                <a:gd name="connsiteY17" fmla="*/ 545306 h 864394"/>
                <a:gd name="connsiteX18" fmla="*/ 492919 w 528638"/>
                <a:gd name="connsiteY18" fmla="*/ 531019 h 864394"/>
                <a:gd name="connsiteX19" fmla="*/ 504825 w 528638"/>
                <a:gd name="connsiteY19" fmla="*/ 509588 h 864394"/>
                <a:gd name="connsiteX20" fmla="*/ 526257 w 528638"/>
                <a:gd name="connsiteY20" fmla="*/ 483394 h 864394"/>
                <a:gd name="connsiteX21" fmla="*/ 511969 w 528638"/>
                <a:gd name="connsiteY21" fmla="*/ 478631 h 864394"/>
                <a:gd name="connsiteX22" fmla="*/ 495300 w 528638"/>
                <a:gd name="connsiteY22" fmla="*/ 478631 h 864394"/>
                <a:gd name="connsiteX23" fmla="*/ 483394 w 528638"/>
                <a:gd name="connsiteY23" fmla="*/ 464344 h 864394"/>
                <a:gd name="connsiteX24" fmla="*/ 459582 w 528638"/>
                <a:gd name="connsiteY24" fmla="*/ 473869 h 864394"/>
                <a:gd name="connsiteX25" fmla="*/ 445294 w 528638"/>
                <a:gd name="connsiteY25" fmla="*/ 483394 h 864394"/>
                <a:gd name="connsiteX26" fmla="*/ 423863 w 528638"/>
                <a:gd name="connsiteY26" fmla="*/ 466725 h 864394"/>
                <a:gd name="connsiteX27" fmla="*/ 442913 w 528638"/>
                <a:gd name="connsiteY27" fmla="*/ 450056 h 864394"/>
                <a:gd name="connsiteX28" fmla="*/ 452438 w 528638"/>
                <a:gd name="connsiteY28" fmla="*/ 421481 h 864394"/>
                <a:gd name="connsiteX29" fmla="*/ 459582 w 528638"/>
                <a:gd name="connsiteY29" fmla="*/ 392906 h 864394"/>
                <a:gd name="connsiteX30" fmla="*/ 461963 w 528638"/>
                <a:gd name="connsiteY30" fmla="*/ 381000 h 864394"/>
                <a:gd name="connsiteX31" fmla="*/ 452438 w 528638"/>
                <a:gd name="connsiteY31" fmla="*/ 352425 h 864394"/>
                <a:gd name="connsiteX32" fmla="*/ 452438 w 528638"/>
                <a:gd name="connsiteY32" fmla="*/ 319088 h 864394"/>
                <a:gd name="connsiteX33" fmla="*/ 435769 w 528638"/>
                <a:gd name="connsiteY33" fmla="*/ 295275 h 864394"/>
                <a:gd name="connsiteX34" fmla="*/ 442913 w 528638"/>
                <a:gd name="connsiteY34" fmla="*/ 269081 h 864394"/>
                <a:gd name="connsiteX35" fmla="*/ 471488 w 528638"/>
                <a:gd name="connsiteY35" fmla="*/ 238125 h 864394"/>
                <a:gd name="connsiteX36" fmla="*/ 507207 w 528638"/>
                <a:gd name="connsiteY36" fmla="*/ 207169 h 864394"/>
                <a:gd name="connsiteX37" fmla="*/ 528638 w 528638"/>
                <a:gd name="connsiteY37" fmla="*/ 190500 h 864394"/>
                <a:gd name="connsiteX38" fmla="*/ 528638 w 528638"/>
                <a:gd name="connsiteY38" fmla="*/ 190500 h 864394"/>
                <a:gd name="connsiteX39" fmla="*/ 519113 w 528638"/>
                <a:gd name="connsiteY39" fmla="*/ 150019 h 864394"/>
                <a:gd name="connsiteX40" fmla="*/ 516732 w 528638"/>
                <a:gd name="connsiteY40" fmla="*/ 123825 h 864394"/>
                <a:gd name="connsiteX41" fmla="*/ 490538 w 528638"/>
                <a:gd name="connsiteY41" fmla="*/ 102394 h 864394"/>
                <a:gd name="connsiteX42" fmla="*/ 461963 w 528638"/>
                <a:gd name="connsiteY42" fmla="*/ 83344 h 864394"/>
                <a:gd name="connsiteX43" fmla="*/ 438150 w 528638"/>
                <a:gd name="connsiteY43" fmla="*/ 61913 h 864394"/>
                <a:gd name="connsiteX44" fmla="*/ 459582 w 528638"/>
                <a:gd name="connsiteY44" fmla="*/ 42863 h 864394"/>
                <a:gd name="connsiteX45" fmla="*/ 464344 w 528638"/>
                <a:gd name="connsiteY45" fmla="*/ 23813 h 864394"/>
                <a:gd name="connsiteX46" fmla="*/ 438150 w 528638"/>
                <a:gd name="connsiteY46" fmla="*/ 4763 h 864394"/>
                <a:gd name="connsiteX47" fmla="*/ 433388 w 528638"/>
                <a:gd name="connsiteY47" fmla="*/ 0 h 864394"/>
                <a:gd name="connsiteX48" fmla="*/ 381000 w 528638"/>
                <a:gd name="connsiteY48" fmla="*/ 30956 h 864394"/>
                <a:gd name="connsiteX49" fmla="*/ 354807 w 528638"/>
                <a:gd name="connsiteY49" fmla="*/ 50006 h 864394"/>
                <a:gd name="connsiteX50" fmla="*/ 330994 w 528638"/>
                <a:gd name="connsiteY50" fmla="*/ 35719 h 864394"/>
                <a:gd name="connsiteX51" fmla="*/ 314325 w 528638"/>
                <a:gd name="connsiteY51" fmla="*/ 21431 h 864394"/>
                <a:gd name="connsiteX52" fmla="*/ 283369 w 528638"/>
                <a:gd name="connsiteY52" fmla="*/ 52388 h 864394"/>
                <a:gd name="connsiteX53" fmla="*/ 252413 w 528638"/>
                <a:gd name="connsiteY53" fmla="*/ 33338 h 864394"/>
                <a:gd name="connsiteX54" fmla="*/ 221457 w 528638"/>
                <a:gd name="connsiteY54" fmla="*/ 42863 h 864394"/>
                <a:gd name="connsiteX55" fmla="*/ 195263 w 528638"/>
                <a:gd name="connsiteY55" fmla="*/ 26194 h 864394"/>
                <a:gd name="connsiteX56" fmla="*/ 176213 w 528638"/>
                <a:gd name="connsiteY56" fmla="*/ 50006 h 864394"/>
                <a:gd name="connsiteX57" fmla="*/ 166688 w 528638"/>
                <a:gd name="connsiteY57" fmla="*/ 73819 h 864394"/>
                <a:gd name="connsiteX58" fmla="*/ 150019 w 528638"/>
                <a:gd name="connsiteY58" fmla="*/ 85725 h 864394"/>
                <a:gd name="connsiteX59" fmla="*/ 133350 w 528638"/>
                <a:gd name="connsiteY59" fmla="*/ 111919 h 864394"/>
                <a:gd name="connsiteX60" fmla="*/ 104775 w 528638"/>
                <a:gd name="connsiteY60" fmla="*/ 111919 h 864394"/>
                <a:gd name="connsiteX61" fmla="*/ 80963 w 528638"/>
                <a:gd name="connsiteY61" fmla="*/ 119063 h 864394"/>
                <a:gd name="connsiteX62" fmla="*/ 57150 w 528638"/>
                <a:gd name="connsiteY62" fmla="*/ 133350 h 864394"/>
                <a:gd name="connsiteX63" fmla="*/ 38100 w 528638"/>
                <a:gd name="connsiteY63" fmla="*/ 114300 h 864394"/>
                <a:gd name="connsiteX64" fmla="*/ 23813 w 528638"/>
                <a:gd name="connsiteY64" fmla="*/ 138112 h 864394"/>
                <a:gd name="connsiteX65" fmla="*/ 0 w 528638"/>
                <a:gd name="connsiteY65" fmla="*/ 154781 h 864394"/>
                <a:gd name="connsiteX66" fmla="*/ 9525 w 528638"/>
                <a:gd name="connsiteY66" fmla="*/ 195263 h 864394"/>
                <a:gd name="connsiteX67" fmla="*/ 26194 w 528638"/>
                <a:gd name="connsiteY67" fmla="*/ 221456 h 864394"/>
                <a:gd name="connsiteX68" fmla="*/ 38100 w 528638"/>
                <a:gd name="connsiteY68" fmla="*/ 242888 h 864394"/>
                <a:gd name="connsiteX69" fmla="*/ 14288 w 528638"/>
                <a:gd name="connsiteY69" fmla="*/ 271463 h 864394"/>
                <a:gd name="connsiteX70" fmla="*/ 45244 w 528638"/>
                <a:gd name="connsiteY70" fmla="*/ 285750 h 864394"/>
                <a:gd name="connsiteX71" fmla="*/ 52388 w 528638"/>
                <a:gd name="connsiteY71" fmla="*/ 323850 h 864394"/>
                <a:gd name="connsiteX72" fmla="*/ 45244 w 528638"/>
                <a:gd name="connsiteY72" fmla="*/ 342900 h 864394"/>
                <a:gd name="connsiteX73" fmla="*/ 66675 w 528638"/>
                <a:gd name="connsiteY73" fmla="*/ 373856 h 864394"/>
                <a:gd name="connsiteX74" fmla="*/ 61913 w 528638"/>
                <a:gd name="connsiteY74" fmla="*/ 407194 h 864394"/>
                <a:gd name="connsiteX75" fmla="*/ 73819 w 528638"/>
                <a:gd name="connsiteY75" fmla="*/ 447675 h 864394"/>
                <a:gd name="connsiteX76" fmla="*/ 80963 w 528638"/>
                <a:gd name="connsiteY76" fmla="*/ 481013 h 864394"/>
                <a:gd name="connsiteX77" fmla="*/ 104775 w 528638"/>
                <a:gd name="connsiteY77" fmla="*/ 495300 h 864394"/>
                <a:gd name="connsiteX78" fmla="*/ 142875 w 528638"/>
                <a:gd name="connsiteY78" fmla="*/ 497681 h 864394"/>
                <a:gd name="connsiteX79" fmla="*/ 166688 w 528638"/>
                <a:gd name="connsiteY79" fmla="*/ 531019 h 864394"/>
                <a:gd name="connsiteX80" fmla="*/ 197644 w 528638"/>
                <a:gd name="connsiteY80" fmla="*/ 550069 h 864394"/>
                <a:gd name="connsiteX81" fmla="*/ 211932 w 528638"/>
                <a:gd name="connsiteY81" fmla="*/ 588169 h 864394"/>
                <a:gd name="connsiteX82" fmla="*/ 211932 w 528638"/>
                <a:gd name="connsiteY82" fmla="*/ 623888 h 864394"/>
                <a:gd name="connsiteX83" fmla="*/ 238125 w 528638"/>
                <a:gd name="connsiteY83" fmla="*/ 631031 h 864394"/>
                <a:gd name="connsiteX84" fmla="*/ 257175 w 528638"/>
                <a:gd name="connsiteY84" fmla="*/ 642938 h 864394"/>
                <a:gd name="connsiteX85" fmla="*/ 238126 w 528638"/>
                <a:gd name="connsiteY85" fmla="*/ 676275 h 864394"/>
                <a:gd name="connsiteX86" fmla="*/ 266700 w 528638"/>
                <a:gd name="connsiteY86" fmla="*/ 700088 h 864394"/>
                <a:gd name="connsiteX87" fmla="*/ 290513 w 528638"/>
                <a:gd name="connsiteY87" fmla="*/ 716756 h 864394"/>
                <a:gd name="connsiteX88" fmla="*/ 271463 w 528638"/>
                <a:gd name="connsiteY88" fmla="*/ 745331 h 864394"/>
                <a:gd name="connsiteX89" fmla="*/ 280988 w 528638"/>
                <a:gd name="connsiteY89" fmla="*/ 776288 h 864394"/>
                <a:gd name="connsiteX90" fmla="*/ 297657 w 528638"/>
                <a:gd name="connsiteY90" fmla="*/ 783431 h 864394"/>
                <a:gd name="connsiteX91" fmla="*/ 326232 w 528638"/>
                <a:gd name="connsiteY91" fmla="*/ 792956 h 864394"/>
                <a:gd name="connsiteX92" fmla="*/ 340519 w 528638"/>
                <a:gd name="connsiteY92" fmla="*/ 814388 h 864394"/>
                <a:gd name="connsiteX93" fmla="*/ 373857 w 528638"/>
                <a:gd name="connsiteY93" fmla="*/ 795338 h 864394"/>
                <a:gd name="connsiteX94" fmla="*/ 397669 w 528638"/>
                <a:gd name="connsiteY94" fmla="*/ 819150 h 864394"/>
                <a:gd name="connsiteX95" fmla="*/ 433388 w 528638"/>
                <a:gd name="connsiteY95" fmla="*/ 804863 h 864394"/>
                <a:gd name="connsiteX96" fmla="*/ 428625 w 528638"/>
                <a:gd name="connsiteY96" fmla="*/ 864394 h 864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528638" h="864394">
                  <a:moveTo>
                    <a:pt x="428625" y="864394"/>
                  </a:moveTo>
                  <a:lnTo>
                    <a:pt x="469107" y="831056"/>
                  </a:lnTo>
                  <a:lnTo>
                    <a:pt x="500063" y="800100"/>
                  </a:lnTo>
                  <a:lnTo>
                    <a:pt x="509588" y="781050"/>
                  </a:lnTo>
                  <a:lnTo>
                    <a:pt x="500063" y="771525"/>
                  </a:lnTo>
                  <a:lnTo>
                    <a:pt x="514350" y="754856"/>
                  </a:lnTo>
                  <a:lnTo>
                    <a:pt x="516732" y="742950"/>
                  </a:lnTo>
                  <a:lnTo>
                    <a:pt x="497682" y="723900"/>
                  </a:lnTo>
                  <a:lnTo>
                    <a:pt x="485775" y="714375"/>
                  </a:lnTo>
                  <a:lnTo>
                    <a:pt x="502444" y="697706"/>
                  </a:lnTo>
                  <a:lnTo>
                    <a:pt x="497682" y="664369"/>
                  </a:lnTo>
                  <a:lnTo>
                    <a:pt x="476250" y="647700"/>
                  </a:lnTo>
                  <a:lnTo>
                    <a:pt x="471488" y="638175"/>
                  </a:lnTo>
                  <a:lnTo>
                    <a:pt x="478632" y="616744"/>
                  </a:lnTo>
                  <a:lnTo>
                    <a:pt x="478632" y="600075"/>
                  </a:lnTo>
                  <a:lnTo>
                    <a:pt x="509588" y="576263"/>
                  </a:lnTo>
                  <a:lnTo>
                    <a:pt x="514350" y="566738"/>
                  </a:lnTo>
                  <a:lnTo>
                    <a:pt x="504825" y="545306"/>
                  </a:lnTo>
                  <a:lnTo>
                    <a:pt x="492919" y="531019"/>
                  </a:lnTo>
                  <a:lnTo>
                    <a:pt x="504825" y="509588"/>
                  </a:lnTo>
                  <a:lnTo>
                    <a:pt x="526257" y="483394"/>
                  </a:lnTo>
                  <a:lnTo>
                    <a:pt x="511969" y="478631"/>
                  </a:lnTo>
                  <a:lnTo>
                    <a:pt x="495300" y="478631"/>
                  </a:lnTo>
                  <a:lnTo>
                    <a:pt x="483394" y="464344"/>
                  </a:lnTo>
                  <a:lnTo>
                    <a:pt x="459582" y="473869"/>
                  </a:lnTo>
                  <a:lnTo>
                    <a:pt x="445294" y="483394"/>
                  </a:lnTo>
                  <a:lnTo>
                    <a:pt x="423863" y="466725"/>
                  </a:lnTo>
                  <a:lnTo>
                    <a:pt x="442913" y="450056"/>
                  </a:lnTo>
                  <a:lnTo>
                    <a:pt x="452438" y="421481"/>
                  </a:lnTo>
                  <a:lnTo>
                    <a:pt x="459582" y="392906"/>
                  </a:lnTo>
                  <a:lnTo>
                    <a:pt x="461963" y="381000"/>
                  </a:lnTo>
                  <a:lnTo>
                    <a:pt x="452438" y="352425"/>
                  </a:lnTo>
                  <a:lnTo>
                    <a:pt x="452438" y="319088"/>
                  </a:lnTo>
                  <a:lnTo>
                    <a:pt x="435769" y="295275"/>
                  </a:lnTo>
                  <a:lnTo>
                    <a:pt x="442913" y="269081"/>
                  </a:lnTo>
                  <a:lnTo>
                    <a:pt x="471488" y="238125"/>
                  </a:lnTo>
                  <a:lnTo>
                    <a:pt x="507207" y="207169"/>
                  </a:lnTo>
                  <a:lnTo>
                    <a:pt x="528638" y="190500"/>
                  </a:lnTo>
                  <a:lnTo>
                    <a:pt x="528638" y="190500"/>
                  </a:lnTo>
                  <a:lnTo>
                    <a:pt x="519113" y="150019"/>
                  </a:lnTo>
                  <a:lnTo>
                    <a:pt x="516732" y="123825"/>
                  </a:lnTo>
                  <a:lnTo>
                    <a:pt x="490538" y="102394"/>
                  </a:lnTo>
                  <a:lnTo>
                    <a:pt x="461963" y="83344"/>
                  </a:lnTo>
                  <a:lnTo>
                    <a:pt x="438150" y="61913"/>
                  </a:lnTo>
                  <a:lnTo>
                    <a:pt x="459582" y="42863"/>
                  </a:lnTo>
                  <a:lnTo>
                    <a:pt x="464344" y="23813"/>
                  </a:lnTo>
                  <a:cubicBezTo>
                    <a:pt x="455613" y="17463"/>
                    <a:pt x="443309" y="8732"/>
                    <a:pt x="438150" y="4763"/>
                  </a:cubicBezTo>
                  <a:cubicBezTo>
                    <a:pt x="432991" y="794"/>
                    <a:pt x="434975" y="1588"/>
                    <a:pt x="433388" y="0"/>
                  </a:cubicBezTo>
                  <a:lnTo>
                    <a:pt x="381000" y="30956"/>
                  </a:lnTo>
                  <a:lnTo>
                    <a:pt x="354807" y="50006"/>
                  </a:lnTo>
                  <a:lnTo>
                    <a:pt x="330994" y="35719"/>
                  </a:lnTo>
                  <a:lnTo>
                    <a:pt x="314325" y="21431"/>
                  </a:lnTo>
                  <a:lnTo>
                    <a:pt x="283369" y="52388"/>
                  </a:lnTo>
                  <a:lnTo>
                    <a:pt x="252413" y="33338"/>
                  </a:lnTo>
                  <a:lnTo>
                    <a:pt x="221457" y="42863"/>
                  </a:lnTo>
                  <a:lnTo>
                    <a:pt x="195263" y="26194"/>
                  </a:lnTo>
                  <a:lnTo>
                    <a:pt x="176213" y="50006"/>
                  </a:lnTo>
                  <a:lnTo>
                    <a:pt x="166688" y="73819"/>
                  </a:lnTo>
                  <a:lnTo>
                    <a:pt x="150019" y="85725"/>
                  </a:lnTo>
                  <a:lnTo>
                    <a:pt x="133350" y="111919"/>
                  </a:lnTo>
                  <a:lnTo>
                    <a:pt x="104775" y="111919"/>
                  </a:lnTo>
                  <a:lnTo>
                    <a:pt x="80963" y="119063"/>
                  </a:lnTo>
                  <a:lnTo>
                    <a:pt x="57150" y="133350"/>
                  </a:lnTo>
                  <a:lnTo>
                    <a:pt x="38100" y="114300"/>
                  </a:lnTo>
                  <a:lnTo>
                    <a:pt x="23813" y="138112"/>
                  </a:lnTo>
                  <a:lnTo>
                    <a:pt x="0" y="154781"/>
                  </a:lnTo>
                  <a:lnTo>
                    <a:pt x="9525" y="195263"/>
                  </a:lnTo>
                  <a:lnTo>
                    <a:pt x="26194" y="221456"/>
                  </a:lnTo>
                  <a:lnTo>
                    <a:pt x="38100" y="242888"/>
                  </a:lnTo>
                  <a:lnTo>
                    <a:pt x="14288" y="271463"/>
                  </a:lnTo>
                  <a:lnTo>
                    <a:pt x="45244" y="285750"/>
                  </a:lnTo>
                  <a:lnTo>
                    <a:pt x="52388" y="323850"/>
                  </a:lnTo>
                  <a:lnTo>
                    <a:pt x="45244" y="342900"/>
                  </a:lnTo>
                  <a:lnTo>
                    <a:pt x="66675" y="373856"/>
                  </a:lnTo>
                  <a:lnTo>
                    <a:pt x="61913" y="407194"/>
                  </a:lnTo>
                  <a:lnTo>
                    <a:pt x="73819" y="447675"/>
                  </a:lnTo>
                  <a:lnTo>
                    <a:pt x="80963" y="481013"/>
                  </a:lnTo>
                  <a:lnTo>
                    <a:pt x="104775" y="495300"/>
                  </a:lnTo>
                  <a:lnTo>
                    <a:pt x="142875" y="497681"/>
                  </a:lnTo>
                  <a:lnTo>
                    <a:pt x="166688" y="531019"/>
                  </a:lnTo>
                  <a:lnTo>
                    <a:pt x="197644" y="550069"/>
                  </a:lnTo>
                  <a:lnTo>
                    <a:pt x="211932" y="588169"/>
                  </a:lnTo>
                  <a:lnTo>
                    <a:pt x="211932" y="623888"/>
                  </a:lnTo>
                  <a:lnTo>
                    <a:pt x="238125" y="631031"/>
                  </a:lnTo>
                  <a:lnTo>
                    <a:pt x="257175" y="642938"/>
                  </a:lnTo>
                  <a:lnTo>
                    <a:pt x="238126" y="676275"/>
                  </a:lnTo>
                  <a:lnTo>
                    <a:pt x="266700" y="700088"/>
                  </a:lnTo>
                  <a:lnTo>
                    <a:pt x="290513" y="716756"/>
                  </a:lnTo>
                  <a:lnTo>
                    <a:pt x="271463" y="745331"/>
                  </a:lnTo>
                  <a:lnTo>
                    <a:pt x="280988" y="776288"/>
                  </a:lnTo>
                  <a:lnTo>
                    <a:pt x="297657" y="783431"/>
                  </a:lnTo>
                  <a:cubicBezTo>
                    <a:pt x="304007" y="788987"/>
                    <a:pt x="319882" y="787400"/>
                    <a:pt x="326232" y="792956"/>
                  </a:cubicBezTo>
                  <a:lnTo>
                    <a:pt x="340519" y="814388"/>
                  </a:lnTo>
                  <a:lnTo>
                    <a:pt x="373857" y="795338"/>
                  </a:lnTo>
                  <a:lnTo>
                    <a:pt x="397669" y="819150"/>
                  </a:lnTo>
                  <a:lnTo>
                    <a:pt x="433388" y="804863"/>
                  </a:lnTo>
                  <a:lnTo>
                    <a:pt x="428625" y="86439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700">
                <a:latin typeface="Arial Narrow" pitchFamily="34" charset="0"/>
              </a:endParaRPr>
            </a:p>
          </p:txBody>
        </p:sp>
        <p:grpSp>
          <p:nvGrpSpPr>
            <p:cNvPr id="78" name="Группа 77"/>
            <p:cNvGrpSpPr/>
            <p:nvPr/>
          </p:nvGrpSpPr>
          <p:grpSpPr>
            <a:xfrm>
              <a:off x="6502400" y="3938662"/>
              <a:ext cx="2613025" cy="3306762"/>
              <a:chOff x="0" y="0"/>
              <a:chExt cx="2613025" cy="3305969"/>
            </a:xfrm>
            <a:grpFill/>
          </p:grpSpPr>
          <p:sp>
            <p:nvSpPr>
              <p:cNvPr id="103" name="Ямал"/>
              <p:cNvSpPr/>
              <p:nvPr/>
            </p:nvSpPr>
            <p:spPr>
              <a:xfrm>
                <a:off x="0" y="202406"/>
                <a:ext cx="2613025" cy="3103563"/>
              </a:xfrm>
              <a:custGeom>
                <a:avLst/>
                <a:gdLst>
                  <a:gd name="connsiteX0" fmla="*/ 2460625 w 2619375"/>
                  <a:gd name="connsiteY0" fmla="*/ 3103563 h 3103563"/>
                  <a:gd name="connsiteX1" fmla="*/ 2512219 w 2619375"/>
                  <a:gd name="connsiteY1" fmla="*/ 3032125 h 3103563"/>
                  <a:gd name="connsiteX2" fmla="*/ 2524125 w 2619375"/>
                  <a:gd name="connsiteY2" fmla="*/ 2988469 h 3103563"/>
                  <a:gd name="connsiteX3" fmla="*/ 2543969 w 2619375"/>
                  <a:gd name="connsiteY3" fmla="*/ 2944813 h 3103563"/>
                  <a:gd name="connsiteX4" fmla="*/ 2583657 w 2619375"/>
                  <a:gd name="connsiteY4" fmla="*/ 2936875 h 3103563"/>
                  <a:gd name="connsiteX5" fmla="*/ 2583657 w 2619375"/>
                  <a:gd name="connsiteY5" fmla="*/ 2877344 h 3103563"/>
                  <a:gd name="connsiteX6" fmla="*/ 2583657 w 2619375"/>
                  <a:gd name="connsiteY6" fmla="*/ 2837657 h 3103563"/>
                  <a:gd name="connsiteX7" fmla="*/ 2563813 w 2619375"/>
                  <a:gd name="connsiteY7" fmla="*/ 2809875 h 3103563"/>
                  <a:gd name="connsiteX8" fmla="*/ 2532063 w 2619375"/>
                  <a:gd name="connsiteY8" fmla="*/ 2774157 h 3103563"/>
                  <a:gd name="connsiteX9" fmla="*/ 2532063 w 2619375"/>
                  <a:gd name="connsiteY9" fmla="*/ 2774157 h 3103563"/>
                  <a:gd name="connsiteX10" fmla="*/ 2551907 w 2619375"/>
                  <a:gd name="connsiteY10" fmla="*/ 2706688 h 3103563"/>
                  <a:gd name="connsiteX11" fmla="*/ 2591594 w 2619375"/>
                  <a:gd name="connsiteY11" fmla="*/ 2678907 h 3103563"/>
                  <a:gd name="connsiteX12" fmla="*/ 2619375 w 2619375"/>
                  <a:gd name="connsiteY12" fmla="*/ 2643188 h 3103563"/>
                  <a:gd name="connsiteX13" fmla="*/ 2619375 w 2619375"/>
                  <a:gd name="connsiteY13" fmla="*/ 2591594 h 3103563"/>
                  <a:gd name="connsiteX14" fmla="*/ 2615407 w 2619375"/>
                  <a:gd name="connsiteY14" fmla="*/ 2555875 h 3103563"/>
                  <a:gd name="connsiteX15" fmla="*/ 2615407 w 2619375"/>
                  <a:gd name="connsiteY15" fmla="*/ 2532063 h 3103563"/>
                  <a:gd name="connsiteX16" fmla="*/ 2603500 w 2619375"/>
                  <a:gd name="connsiteY16" fmla="*/ 2464594 h 3103563"/>
                  <a:gd name="connsiteX17" fmla="*/ 2595563 w 2619375"/>
                  <a:gd name="connsiteY17" fmla="*/ 2460625 h 3103563"/>
                  <a:gd name="connsiteX18" fmla="*/ 2579688 w 2619375"/>
                  <a:gd name="connsiteY18" fmla="*/ 2460625 h 3103563"/>
                  <a:gd name="connsiteX19" fmla="*/ 2540000 w 2619375"/>
                  <a:gd name="connsiteY19" fmla="*/ 2472532 h 3103563"/>
                  <a:gd name="connsiteX20" fmla="*/ 2504282 w 2619375"/>
                  <a:gd name="connsiteY20" fmla="*/ 2468563 h 3103563"/>
                  <a:gd name="connsiteX21" fmla="*/ 2504282 w 2619375"/>
                  <a:gd name="connsiteY21" fmla="*/ 2432844 h 3103563"/>
                  <a:gd name="connsiteX22" fmla="*/ 2456657 w 2619375"/>
                  <a:gd name="connsiteY22" fmla="*/ 2424907 h 3103563"/>
                  <a:gd name="connsiteX23" fmla="*/ 2432844 w 2619375"/>
                  <a:gd name="connsiteY23" fmla="*/ 2405063 h 3103563"/>
                  <a:gd name="connsiteX24" fmla="*/ 2444750 w 2619375"/>
                  <a:gd name="connsiteY24" fmla="*/ 2369344 h 3103563"/>
                  <a:gd name="connsiteX25" fmla="*/ 2464594 w 2619375"/>
                  <a:gd name="connsiteY25" fmla="*/ 2337594 h 3103563"/>
                  <a:gd name="connsiteX26" fmla="*/ 2448719 w 2619375"/>
                  <a:gd name="connsiteY26" fmla="*/ 2301875 h 3103563"/>
                  <a:gd name="connsiteX27" fmla="*/ 2420938 w 2619375"/>
                  <a:gd name="connsiteY27" fmla="*/ 2274094 h 3103563"/>
                  <a:gd name="connsiteX28" fmla="*/ 2428875 w 2619375"/>
                  <a:gd name="connsiteY28" fmla="*/ 2246313 h 3103563"/>
                  <a:gd name="connsiteX29" fmla="*/ 2389188 w 2619375"/>
                  <a:gd name="connsiteY29" fmla="*/ 2218532 h 3103563"/>
                  <a:gd name="connsiteX30" fmla="*/ 2353469 w 2619375"/>
                  <a:gd name="connsiteY30" fmla="*/ 2218532 h 3103563"/>
                  <a:gd name="connsiteX31" fmla="*/ 2349500 w 2619375"/>
                  <a:gd name="connsiteY31" fmla="*/ 2194719 h 3103563"/>
                  <a:gd name="connsiteX32" fmla="*/ 2325688 w 2619375"/>
                  <a:gd name="connsiteY32" fmla="*/ 2166938 h 3103563"/>
                  <a:gd name="connsiteX33" fmla="*/ 2337594 w 2619375"/>
                  <a:gd name="connsiteY33" fmla="*/ 2131219 h 3103563"/>
                  <a:gd name="connsiteX34" fmla="*/ 2349500 w 2619375"/>
                  <a:gd name="connsiteY34" fmla="*/ 2099469 h 3103563"/>
                  <a:gd name="connsiteX35" fmla="*/ 2333625 w 2619375"/>
                  <a:gd name="connsiteY35" fmla="*/ 2067719 h 3103563"/>
                  <a:gd name="connsiteX36" fmla="*/ 2313782 w 2619375"/>
                  <a:gd name="connsiteY36" fmla="*/ 2051844 h 3103563"/>
                  <a:gd name="connsiteX37" fmla="*/ 2309813 w 2619375"/>
                  <a:gd name="connsiteY37" fmla="*/ 2016125 h 3103563"/>
                  <a:gd name="connsiteX38" fmla="*/ 2309813 w 2619375"/>
                  <a:gd name="connsiteY38" fmla="*/ 2000250 h 3103563"/>
                  <a:gd name="connsiteX39" fmla="*/ 2329657 w 2619375"/>
                  <a:gd name="connsiteY39" fmla="*/ 1980407 h 3103563"/>
                  <a:gd name="connsiteX40" fmla="*/ 2317750 w 2619375"/>
                  <a:gd name="connsiteY40" fmla="*/ 1944688 h 3103563"/>
                  <a:gd name="connsiteX41" fmla="*/ 2293938 w 2619375"/>
                  <a:gd name="connsiteY41" fmla="*/ 1908969 h 3103563"/>
                  <a:gd name="connsiteX42" fmla="*/ 2262188 w 2619375"/>
                  <a:gd name="connsiteY42" fmla="*/ 1873250 h 3103563"/>
                  <a:gd name="connsiteX43" fmla="*/ 2226469 w 2619375"/>
                  <a:gd name="connsiteY43" fmla="*/ 1841500 h 3103563"/>
                  <a:gd name="connsiteX44" fmla="*/ 2198688 w 2619375"/>
                  <a:gd name="connsiteY44" fmla="*/ 1817688 h 3103563"/>
                  <a:gd name="connsiteX45" fmla="*/ 2214563 w 2619375"/>
                  <a:gd name="connsiteY45" fmla="*/ 1793875 h 3103563"/>
                  <a:gd name="connsiteX46" fmla="*/ 2214563 w 2619375"/>
                  <a:gd name="connsiteY46" fmla="*/ 1762125 h 3103563"/>
                  <a:gd name="connsiteX47" fmla="*/ 2214563 w 2619375"/>
                  <a:gd name="connsiteY47" fmla="*/ 1762125 h 3103563"/>
                  <a:gd name="connsiteX48" fmla="*/ 2194719 w 2619375"/>
                  <a:gd name="connsiteY48" fmla="*/ 1710532 h 3103563"/>
                  <a:gd name="connsiteX49" fmla="*/ 2190750 w 2619375"/>
                  <a:gd name="connsiteY49" fmla="*/ 1690688 h 3103563"/>
                  <a:gd name="connsiteX50" fmla="*/ 2162969 w 2619375"/>
                  <a:gd name="connsiteY50" fmla="*/ 1658938 h 3103563"/>
                  <a:gd name="connsiteX51" fmla="*/ 2162969 w 2619375"/>
                  <a:gd name="connsiteY51" fmla="*/ 1631157 h 3103563"/>
                  <a:gd name="connsiteX52" fmla="*/ 2178844 w 2619375"/>
                  <a:gd name="connsiteY52" fmla="*/ 1615282 h 3103563"/>
                  <a:gd name="connsiteX53" fmla="*/ 2218532 w 2619375"/>
                  <a:gd name="connsiteY53" fmla="*/ 1615282 h 3103563"/>
                  <a:gd name="connsiteX54" fmla="*/ 2238375 w 2619375"/>
                  <a:gd name="connsiteY54" fmla="*/ 1583532 h 3103563"/>
                  <a:gd name="connsiteX55" fmla="*/ 2238375 w 2619375"/>
                  <a:gd name="connsiteY55" fmla="*/ 1571625 h 3103563"/>
                  <a:gd name="connsiteX56" fmla="*/ 2262188 w 2619375"/>
                  <a:gd name="connsiteY56" fmla="*/ 1535907 h 3103563"/>
                  <a:gd name="connsiteX57" fmla="*/ 2262188 w 2619375"/>
                  <a:gd name="connsiteY57" fmla="*/ 1512094 h 3103563"/>
                  <a:gd name="connsiteX58" fmla="*/ 2262188 w 2619375"/>
                  <a:gd name="connsiteY58" fmla="*/ 1468438 h 3103563"/>
                  <a:gd name="connsiteX59" fmla="*/ 2262188 w 2619375"/>
                  <a:gd name="connsiteY59" fmla="*/ 1444625 h 3103563"/>
                  <a:gd name="connsiteX60" fmla="*/ 2266157 w 2619375"/>
                  <a:gd name="connsiteY60" fmla="*/ 1424782 h 3103563"/>
                  <a:gd name="connsiteX61" fmla="*/ 2293938 w 2619375"/>
                  <a:gd name="connsiteY61" fmla="*/ 1389063 h 3103563"/>
                  <a:gd name="connsiteX62" fmla="*/ 2274094 w 2619375"/>
                  <a:gd name="connsiteY62" fmla="*/ 1369219 h 3103563"/>
                  <a:gd name="connsiteX63" fmla="*/ 2250282 w 2619375"/>
                  <a:gd name="connsiteY63" fmla="*/ 1341438 h 3103563"/>
                  <a:gd name="connsiteX64" fmla="*/ 2230438 w 2619375"/>
                  <a:gd name="connsiteY64" fmla="*/ 1293813 h 3103563"/>
                  <a:gd name="connsiteX65" fmla="*/ 2242344 w 2619375"/>
                  <a:gd name="connsiteY65" fmla="*/ 1258094 h 3103563"/>
                  <a:gd name="connsiteX66" fmla="*/ 2190750 w 2619375"/>
                  <a:gd name="connsiteY66" fmla="*/ 1258094 h 3103563"/>
                  <a:gd name="connsiteX67" fmla="*/ 2166938 w 2619375"/>
                  <a:gd name="connsiteY67" fmla="*/ 1234282 h 3103563"/>
                  <a:gd name="connsiteX68" fmla="*/ 2174875 w 2619375"/>
                  <a:gd name="connsiteY68" fmla="*/ 1198563 h 3103563"/>
                  <a:gd name="connsiteX69" fmla="*/ 2162969 w 2619375"/>
                  <a:gd name="connsiteY69" fmla="*/ 1170782 h 3103563"/>
                  <a:gd name="connsiteX70" fmla="*/ 2147094 w 2619375"/>
                  <a:gd name="connsiteY70" fmla="*/ 1202532 h 3103563"/>
                  <a:gd name="connsiteX71" fmla="*/ 2131219 w 2619375"/>
                  <a:gd name="connsiteY71" fmla="*/ 1234282 h 3103563"/>
                  <a:gd name="connsiteX72" fmla="*/ 2095500 w 2619375"/>
                  <a:gd name="connsiteY72" fmla="*/ 1234282 h 3103563"/>
                  <a:gd name="connsiteX73" fmla="*/ 2079625 w 2619375"/>
                  <a:gd name="connsiteY73" fmla="*/ 1242219 h 3103563"/>
                  <a:gd name="connsiteX74" fmla="*/ 2043907 w 2619375"/>
                  <a:gd name="connsiteY74" fmla="*/ 1198563 h 3103563"/>
                  <a:gd name="connsiteX75" fmla="*/ 1996282 w 2619375"/>
                  <a:gd name="connsiteY75" fmla="*/ 1206500 h 3103563"/>
                  <a:gd name="connsiteX76" fmla="*/ 1948657 w 2619375"/>
                  <a:gd name="connsiteY76" fmla="*/ 1202532 h 3103563"/>
                  <a:gd name="connsiteX77" fmla="*/ 1944688 w 2619375"/>
                  <a:gd name="connsiteY77" fmla="*/ 1174750 h 3103563"/>
                  <a:gd name="connsiteX78" fmla="*/ 1924844 w 2619375"/>
                  <a:gd name="connsiteY78" fmla="*/ 1139032 h 3103563"/>
                  <a:gd name="connsiteX79" fmla="*/ 1912938 w 2619375"/>
                  <a:gd name="connsiteY79" fmla="*/ 1123157 h 3103563"/>
                  <a:gd name="connsiteX80" fmla="*/ 1893094 w 2619375"/>
                  <a:gd name="connsiteY80" fmla="*/ 1103313 h 3103563"/>
                  <a:gd name="connsiteX81" fmla="*/ 1869282 w 2619375"/>
                  <a:gd name="connsiteY81" fmla="*/ 1087438 h 3103563"/>
                  <a:gd name="connsiteX82" fmla="*/ 1857375 w 2619375"/>
                  <a:gd name="connsiteY82" fmla="*/ 1039813 h 3103563"/>
                  <a:gd name="connsiteX83" fmla="*/ 1869282 w 2619375"/>
                  <a:gd name="connsiteY83" fmla="*/ 1004094 h 3103563"/>
                  <a:gd name="connsiteX84" fmla="*/ 1905000 w 2619375"/>
                  <a:gd name="connsiteY84" fmla="*/ 948532 h 3103563"/>
                  <a:gd name="connsiteX85" fmla="*/ 1936750 w 2619375"/>
                  <a:gd name="connsiteY85" fmla="*/ 912813 h 3103563"/>
                  <a:gd name="connsiteX86" fmla="*/ 1944688 w 2619375"/>
                  <a:gd name="connsiteY86" fmla="*/ 892969 h 3103563"/>
                  <a:gd name="connsiteX87" fmla="*/ 1964532 w 2619375"/>
                  <a:gd name="connsiteY87" fmla="*/ 889000 h 3103563"/>
                  <a:gd name="connsiteX88" fmla="*/ 1976438 w 2619375"/>
                  <a:gd name="connsiteY88" fmla="*/ 849313 h 3103563"/>
                  <a:gd name="connsiteX89" fmla="*/ 2016125 w 2619375"/>
                  <a:gd name="connsiteY89" fmla="*/ 849313 h 3103563"/>
                  <a:gd name="connsiteX90" fmla="*/ 2039938 w 2619375"/>
                  <a:gd name="connsiteY90" fmla="*/ 877094 h 3103563"/>
                  <a:gd name="connsiteX91" fmla="*/ 2051844 w 2619375"/>
                  <a:gd name="connsiteY91" fmla="*/ 849313 h 3103563"/>
                  <a:gd name="connsiteX92" fmla="*/ 2039938 w 2619375"/>
                  <a:gd name="connsiteY92" fmla="*/ 825500 h 3103563"/>
                  <a:gd name="connsiteX93" fmla="*/ 2051844 w 2619375"/>
                  <a:gd name="connsiteY93" fmla="*/ 801688 h 3103563"/>
                  <a:gd name="connsiteX94" fmla="*/ 2035969 w 2619375"/>
                  <a:gd name="connsiteY94" fmla="*/ 773907 h 3103563"/>
                  <a:gd name="connsiteX95" fmla="*/ 2039938 w 2619375"/>
                  <a:gd name="connsiteY95" fmla="*/ 742157 h 3103563"/>
                  <a:gd name="connsiteX96" fmla="*/ 2039938 w 2619375"/>
                  <a:gd name="connsiteY96" fmla="*/ 698500 h 3103563"/>
                  <a:gd name="connsiteX97" fmla="*/ 2035969 w 2619375"/>
                  <a:gd name="connsiteY97" fmla="*/ 666750 h 3103563"/>
                  <a:gd name="connsiteX98" fmla="*/ 2008188 w 2619375"/>
                  <a:gd name="connsiteY98" fmla="*/ 646907 h 3103563"/>
                  <a:gd name="connsiteX99" fmla="*/ 1968500 w 2619375"/>
                  <a:gd name="connsiteY99" fmla="*/ 611188 h 3103563"/>
                  <a:gd name="connsiteX100" fmla="*/ 1916907 w 2619375"/>
                  <a:gd name="connsiteY100" fmla="*/ 583407 h 3103563"/>
                  <a:gd name="connsiteX101" fmla="*/ 1885157 w 2619375"/>
                  <a:gd name="connsiteY101" fmla="*/ 551657 h 3103563"/>
                  <a:gd name="connsiteX102" fmla="*/ 1881188 w 2619375"/>
                  <a:gd name="connsiteY102" fmla="*/ 531813 h 3103563"/>
                  <a:gd name="connsiteX103" fmla="*/ 1897063 w 2619375"/>
                  <a:gd name="connsiteY103" fmla="*/ 484188 h 3103563"/>
                  <a:gd name="connsiteX104" fmla="*/ 1901032 w 2619375"/>
                  <a:gd name="connsiteY104" fmla="*/ 480219 h 3103563"/>
                  <a:gd name="connsiteX105" fmla="*/ 1940719 w 2619375"/>
                  <a:gd name="connsiteY105" fmla="*/ 480219 h 3103563"/>
                  <a:gd name="connsiteX106" fmla="*/ 1960563 w 2619375"/>
                  <a:gd name="connsiteY106" fmla="*/ 460375 h 3103563"/>
                  <a:gd name="connsiteX107" fmla="*/ 1976438 w 2619375"/>
                  <a:gd name="connsiteY107" fmla="*/ 428625 h 3103563"/>
                  <a:gd name="connsiteX108" fmla="*/ 1980407 w 2619375"/>
                  <a:gd name="connsiteY108" fmla="*/ 388938 h 3103563"/>
                  <a:gd name="connsiteX109" fmla="*/ 2000250 w 2619375"/>
                  <a:gd name="connsiteY109" fmla="*/ 384969 h 3103563"/>
                  <a:gd name="connsiteX110" fmla="*/ 1972469 w 2619375"/>
                  <a:gd name="connsiteY110" fmla="*/ 341313 h 3103563"/>
                  <a:gd name="connsiteX111" fmla="*/ 1928813 w 2619375"/>
                  <a:gd name="connsiteY111" fmla="*/ 321469 h 3103563"/>
                  <a:gd name="connsiteX112" fmla="*/ 1877219 w 2619375"/>
                  <a:gd name="connsiteY112" fmla="*/ 313532 h 3103563"/>
                  <a:gd name="connsiteX113" fmla="*/ 1853407 w 2619375"/>
                  <a:gd name="connsiteY113" fmla="*/ 289719 h 3103563"/>
                  <a:gd name="connsiteX114" fmla="*/ 1817688 w 2619375"/>
                  <a:gd name="connsiteY114" fmla="*/ 269875 h 3103563"/>
                  <a:gd name="connsiteX115" fmla="*/ 1821657 w 2619375"/>
                  <a:gd name="connsiteY115" fmla="*/ 242094 h 3103563"/>
                  <a:gd name="connsiteX116" fmla="*/ 1789907 w 2619375"/>
                  <a:gd name="connsiteY116" fmla="*/ 210344 h 3103563"/>
                  <a:gd name="connsiteX117" fmla="*/ 1742282 w 2619375"/>
                  <a:gd name="connsiteY117" fmla="*/ 222250 h 3103563"/>
                  <a:gd name="connsiteX118" fmla="*/ 1706563 w 2619375"/>
                  <a:gd name="connsiteY118" fmla="*/ 265907 h 3103563"/>
                  <a:gd name="connsiteX119" fmla="*/ 1690688 w 2619375"/>
                  <a:gd name="connsiteY119" fmla="*/ 297657 h 3103563"/>
                  <a:gd name="connsiteX120" fmla="*/ 1734344 w 2619375"/>
                  <a:gd name="connsiteY120" fmla="*/ 301625 h 3103563"/>
                  <a:gd name="connsiteX121" fmla="*/ 1770063 w 2619375"/>
                  <a:gd name="connsiteY121" fmla="*/ 313532 h 3103563"/>
                  <a:gd name="connsiteX122" fmla="*/ 1774032 w 2619375"/>
                  <a:gd name="connsiteY122" fmla="*/ 341313 h 3103563"/>
                  <a:gd name="connsiteX123" fmla="*/ 1750219 w 2619375"/>
                  <a:gd name="connsiteY123" fmla="*/ 384969 h 3103563"/>
                  <a:gd name="connsiteX124" fmla="*/ 1714500 w 2619375"/>
                  <a:gd name="connsiteY124" fmla="*/ 384969 h 3103563"/>
                  <a:gd name="connsiteX125" fmla="*/ 1686719 w 2619375"/>
                  <a:gd name="connsiteY125" fmla="*/ 349250 h 3103563"/>
                  <a:gd name="connsiteX126" fmla="*/ 1647032 w 2619375"/>
                  <a:gd name="connsiteY126" fmla="*/ 325438 h 3103563"/>
                  <a:gd name="connsiteX127" fmla="*/ 1627188 w 2619375"/>
                  <a:gd name="connsiteY127" fmla="*/ 321469 h 3103563"/>
                  <a:gd name="connsiteX128" fmla="*/ 1583532 w 2619375"/>
                  <a:gd name="connsiteY128" fmla="*/ 337344 h 3103563"/>
                  <a:gd name="connsiteX129" fmla="*/ 1547813 w 2619375"/>
                  <a:gd name="connsiteY129" fmla="*/ 357188 h 3103563"/>
                  <a:gd name="connsiteX130" fmla="*/ 1547813 w 2619375"/>
                  <a:gd name="connsiteY130" fmla="*/ 392907 h 3103563"/>
                  <a:gd name="connsiteX131" fmla="*/ 1559719 w 2619375"/>
                  <a:gd name="connsiteY131" fmla="*/ 440532 h 3103563"/>
                  <a:gd name="connsiteX132" fmla="*/ 1575594 w 2619375"/>
                  <a:gd name="connsiteY132" fmla="*/ 484188 h 3103563"/>
                  <a:gd name="connsiteX133" fmla="*/ 1658938 w 2619375"/>
                  <a:gd name="connsiteY133" fmla="*/ 543719 h 3103563"/>
                  <a:gd name="connsiteX134" fmla="*/ 1698625 w 2619375"/>
                  <a:gd name="connsiteY134" fmla="*/ 583407 h 3103563"/>
                  <a:gd name="connsiteX135" fmla="*/ 1738313 w 2619375"/>
                  <a:gd name="connsiteY135" fmla="*/ 579438 h 3103563"/>
                  <a:gd name="connsiteX136" fmla="*/ 1774032 w 2619375"/>
                  <a:gd name="connsiteY136" fmla="*/ 579438 h 3103563"/>
                  <a:gd name="connsiteX137" fmla="*/ 1793875 w 2619375"/>
                  <a:gd name="connsiteY137" fmla="*/ 627063 h 3103563"/>
                  <a:gd name="connsiteX138" fmla="*/ 1801813 w 2619375"/>
                  <a:gd name="connsiteY138" fmla="*/ 658813 h 3103563"/>
                  <a:gd name="connsiteX139" fmla="*/ 1845469 w 2619375"/>
                  <a:gd name="connsiteY139" fmla="*/ 682625 h 3103563"/>
                  <a:gd name="connsiteX140" fmla="*/ 1845469 w 2619375"/>
                  <a:gd name="connsiteY140" fmla="*/ 682625 h 3103563"/>
                  <a:gd name="connsiteX141" fmla="*/ 1861344 w 2619375"/>
                  <a:gd name="connsiteY141" fmla="*/ 710407 h 3103563"/>
                  <a:gd name="connsiteX142" fmla="*/ 1817688 w 2619375"/>
                  <a:gd name="connsiteY142" fmla="*/ 726282 h 3103563"/>
                  <a:gd name="connsiteX143" fmla="*/ 1774032 w 2619375"/>
                  <a:gd name="connsiteY143" fmla="*/ 718344 h 3103563"/>
                  <a:gd name="connsiteX144" fmla="*/ 1734344 w 2619375"/>
                  <a:gd name="connsiteY144" fmla="*/ 682625 h 3103563"/>
                  <a:gd name="connsiteX145" fmla="*/ 1730375 w 2619375"/>
                  <a:gd name="connsiteY145" fmla="*/ 642938 h 3103563"/>
                  <a:gd name="connsiteX146" fmla="*/ 1730375 w 2619375"/>
                  <a:gd name="connsiteY146" fmla="*/ 642938 h 3103563"/>
                  <a:gd name="connsiteX147" fmla="*/ 1670844 w 2619375"/>
                  <a:gd name="connsiteY147" fmla="*/ 615157 h 3103563"/>
                  <a:gd name="connsiteX148" fmla="*/ 1631157 w 2619375"/>
                  <a:gd name="connsiteY148" fmla="*/ 619125 h 3103563"/>
                  <a:gd name="connsiteX149" fmla="*/ 1571625 w 2619375"/>
                  <a:gd name="connsiteY149" fmla="*/ 615157 h 3103563"/>
                  <a:gd name="connsiteX150" fmla="*/ 1543844 w 2619375"/>
                  <a:gd name="connsiteY150" fmla="*/ 603250 h 3103563"/>
                  <a:gd name="connsiteX151" fmla="*/ 1500188 w 2619375"/>
                  <a:gd name="connsiteY151" fmla="*/ 591344 h 3103563"/>
                  <a:gd name="connsiteX152" fmla="*/ 1464469 w 2619375"/>
                  <a:gd name="connsiteY152" fmla="*/ 575469 h 3103563"/>
                  <a:gd name="connsiteX153" fmla="*/ 1448594 w 2619375"/>
                  <a:gd name="connsiteY153" fmla="*/ 543719 h 3103563"/>
                  <a:gd name="connsiteX154" fmla="*/ 1456532 w 2619375"/>
                  <a:gd name="connsiteY154" fmla="*/ 508000 h 3103563"/>
                  <a:gd name="connsiteX155" fmla="*/ 1476375 w 2619375"/>
                  <a:gd name="connsiteY155" fmla="*/ 476250 h 3103563"/>
                  <a:gd name="connsiteX156" fmla="*/ 1456532 w 2619375"/>
                  <a:gd name="connsiteY156" fmla="*/ 440532 h 3103563"/>
                  <a:gd name="connsiteX157" fmla="*/ 1456532 w 2619375"/>
                  <a:gd name="connsiteY157" fmla="*/ 392907 h 3103563"/>
                  <a:gd name="connsiteX158" fmla="*/ 1456532 w 2619375"/>
                  <a:gd name="connsiteY158" fmla="*/ 333375 h 3103563"/>
                  <a:gd name="connsiteX159" fmla="*/ 1472407 w 2619375"/>
                  <a:gd name="connsiteY159" fmla="*/ 305594 h 3103563"/>
                  <a:gd name="connsiteX160" fmla="*/ 1472407 w 2619375"/>
                  <a:gd name="connsiteY160" fmla="*/ 257969 h 3103563"/>
                  <a:gd name="connsiteX161" fmla="*/ 1496219 w 2619375"/>
                  <a:gd name="connsiteY161" fmla="*/ 226219 h 3103563"/>
                  <a:gd name="connsiteX162" fmla="*/ 1480344 w 2619375"/>
                  <a:gd name="connsiteY162" fmla="*/ 158750 h 3103563"/>
                  <a:gd name="connsiteX163" fmla="*/ 1496219 w 2619375"/>
                  <a:gd name="connsiteY163" fmla="*/ 134938 h 3103563"/>
                  <a:gd name="connsiteX164" fmla="*/ 1456532 w 2619375"/>
                  <a:gd name="connsiteY164" fmla="*/ 75407 h 3103563"/>
                  <a:gd name="connsiteX165" fmla="*/ 1464469 w 2619375"/>
                  <a:gd name="connsiteY165" fmla="*/ 55563 h 3103563"/>
                  <a:gd name="connsiteX166" fmla="*/ 1420813 w 2619375"/>
                  <a:gd name="connsiteY166" fmla="*/ 23813 h 3103563"/>
                  <a:gd name="connsiteX167" fmla="*/ 1393032 w 2619375"/>
                  <a:gd name="connsiteY167" fmla="*/ 39688 h 3103563"/>
                  <a:gd name="connsiteX168" fmla="*/ 1420813 w 2619375"/>
                  <a:gd name="connsiteY168" fmla="*/ 79375 h 3103563"/>
                  <a:gd name="connsiteX169" fmla="*/ 1432719 w 2619375"/>
                  <a:gd name="connsiteY169" fmla="*/ 150813 h 3103563"/>
                  <a:gd name="connsiteX170" fmla="*/ 1432719 w 2619375"/>
                  <a:gd name="connsiteY170" fmla="*/ 206375 h 3103563"/>
                  <a:gd name="connsiteX171" fmla="*/ 1432719 w 2619375"/>
                  <a:gd name="connsiteY171" fmla="*/ 254000 h 3103563"/>
                  <a:gd name="connsiteX172" fmla="*/ 1412875 w 2619375"/>
                  <a:gd name="connsiteY172" fmla="*/ 301625 h 3103563"/>
                  <a:gd name="connsiteX173" fmla="*/ 1369219 w 2619375"/>
                  <a:gd name="connsiteY173" fmla="*/ 341313 h 3103563"/>
                  <a:gd name="connsiteX174" fmla="*/ 1313657 w 2619375"/>
                  <a:gd name="connsiteY174" fmla="*/ 377032 h 3103563"/>
                  <a:gd name="connsiteX175" fmla="*/ 1270000 w 2619375"/>
                  <a:gd name="connsiteY175" fmla="*/ 412750 h 3103563"/>
                  <a:gd name="connsiteX176" fmla="*/ 1266032 w 2619375"/>
                  <a:gd name="connsiteY176" fmla="*/ 448469 h 3103563"/>
                  <a:gd name="connsiteX177" fmla="*/ 1230313 w 2619375"/>
                  <a:gd name="connsiteY177" fmla="*/ 488157 h 3103563"/>
                  <a:gd name="connsiteX178" fmla="*/ 1214438 w 2619375"/>
                  <a:gd name="connsiteY178" fmla="*/ 539750 h 3103563"/>
                  <a:gd name="connsiteX179" fmla="*/ 1270000 w 2619375"/>
                  <a:gd name="connsiteY179" fmla="*/ 607219 h 3103563"/>
                  <a:gd name="connsiteX180" fmla="*/ 1281907 w 2619375"/>
                  <a:gd name="connsiteY180" fmla="*/ 658813 h 3103563"/>
                  <a:gd name="connsiteX181" fmla="*/ 1309688 w 2619375"/>
                  <a:gd name="connsiteY181" fmla="*/ 698500 h 3103563"/>
                  <a:gd name="connsiteX182" fmla="*/ 1309688 w 2619375"/>
                  <a:gd name="connsiteY182" fmla="*/ 698500 h 3103563"/>
                  <a:gd name="connsiteX183" fmla="*/ 1337469 w 2619375"/>
                  <a:gd name="connsiteY183" fmla="*/ 758032 h 3103563"/>
                  <a:gd name="connsiteX184" fmla="*/ 1345407 w 2619375"/>
                  <a:gd name="connsiteY184" fmla="*/ 789782 h 3103563"/>
                  <a:gd name="connsiteX185" fmla="*/ 1349375 w 2619375"/>
                  <a:gd name="connsiteY185" fmla="*/ 837407 h 3103563"/>
                  <a:gd name="connsiteX186" fmla="*/ 1309688 w 2619375"/>
                  <a:gd name="connsiteY186" fmla="*/ 916782 h 3103563"/>
                  <a:gd name="connsiteX187" fmla="*/ 1285875 w 2619375"/>
                  <a:gd name="connsiteY187" fmla="*/ 964407 h 3103563"/>
                  <a:gd name="connsiteX188" fmla="*/ 1293813 w 2619375"/>
                  <a:gd name="connsiteY188" fmla="*/ 980282 h 3103563"/>
                  <a:gd name="connsiteX189" fmla="*/ 1285875 w 2619375"/>
                  <a:gd name="connsiteY189" fmla="*/ 1023938 h 3103563"/>
                  <a:gd name="connsiteX190" fmla="*/ 1273969 w 2619375"/>
                  <a:gd name="connsiteY190" fmla="*/ 1079500 h 3103563"/>
                  <a:gd name="connsiteX191" fmla="*/ 1277938 w 2619375"/>
                  <a:gd name="connsiteY191" fmla="*/ 1115219 h 3103563"/>
                  <a:gd name="connsiteX192" fmla="*/ 1309688 w 2619375"/>
                  <a:gd name="connsiteY192" fmla="*/ 1186657 h 3103563"/>
                  <a:gd name="connsiteX193" fmla="*/ 1297782 w 2619375"/>
                  <a:gd name="connsiteY193" fmla="*/ 1234282 h 3103563"/>
                  <a:gd name="connsiteX194" fmla="*/ 1297782 w 2619375"/>
                  <a:gd name="connsiteY194" fmla="*/ 1270000 h 3103563"/>
                  <a:gd name="connsiteX195" fmla="*/ 1341438 w 2619375"/>
                  <a:gd name="connsiteY195" fmla="*/ 1262063 h 3103563"/>
                  <a:gd name="connsiteX196" fmla="*/ 1389063 w 2619375"/>
                  <a:gd name="connsiteY196" fmla="*/ 1266032 h 3103563"/>
                  <a:gd name="connsiteX197" fmla="*/ 1420813 w 2619375"/>
                  <a:gd name="connsiteY197" fmla="*/ 1281907 h 3103563"/>
                  <a:gd name="connsiteX198" fmla="*/ 1448594 w 2619375"/>
                  <a:gd name="connsiteY198" fmla="*/ 1254125 h 3103563"/>
                  <a:gd name="connsiteX199" fmla="*/ 1480344 w 2619375"/>
                  <a:gd name="connsiteY199" fmla="*/ 1222375 h 3103563"/>
                  <a:gd name="connsiteX200" fmla="*/ 1531938 w 2619375"/>
                  <a:gd name="connsiteY200" fmla="*/ 1242219 h 3103563"/>
                  <a:gd name="connsiteX201" fmla="*/ 1575594 w 2619375"/>
                  <a:gd name="connsiteY201" fmla="*/ 1258094 h 3103563"/>
                  <a:gd name="connsiteX202" fmla="*/ 1623219 w 2619375"/>
                  <a:gd name="connsiteY202" fmla="*/ 1270000 h 3103563"/>
                  <a:gd name="connsiteX203" fmla="*/ 1639094 w 2619375"/>
                  <a:gd name="connsiteY203" fmla="*/ 1309688 h 3103563"/>
                  <a:gd name="connsiteX204" fmla="*/ 1662907 w 2619375"/>
                  <a:gd name="connsiteY204" fmla="*/ 1317625 h 3103563"/>
                  <a:gd name="connsiteX205" fmla="*/ 1690688 w 2619375"/>
                  <a:gd name="connsiteY205" fmla="*/ 1341438 h 3103563"/>
                  <a:gd name="connsiteX206" fmla="*/ 1722438 w 2619375"/>
                  <a:gd name="connsiteY206" fmla="*/ 1345407 h 3103563"/>
                  <a:gd name="connsiteX207" fmla="*/ 1722438 w 2619375"/>
                  <a:gd name="connsiteY207" fmla="*/ 1412875 h 3103563"/>
                  <a:gd name="connsiteX208" fmla="*/ 1746250 w 2619375"/>
                  <a:gd name="connsiteY208" fmla="*/ 1444625 h 3103563"/>
                  <a:gd name="connsiteX209" fmla="*/ 1754188 w 2619375"/>
                  <a:gd name="connsiteY209" fmla="*/ 1484313 h 3103563"/>
                  <a:gd name="connsiteX210" fmla="*/ 1770063 w 2619375"/>
                  <a:gd name="connsiteY210" fmla="*/ 1531938 h 3103563"/>
                  <a:gd name="connsiteX211" fmla="*/ 1730375 w 2619375"/>
                  <a:gd name="connsiteY211" fmla="*/ 1543844 h 3103563"/>
                  <a:gd name="connsiteX212" fmla="*/ 1718469 w 2619375"/>
                  <a:gd name="connsiteY212" fmla="*/ 1571625 h 3103563"/>
                  <a:gd name="connsiteX213" fmla="*/ 1706563 w 2619375"/>
                  <a:gd name="connsiteY213" fmla="*/ 1607344 h 3103563"/>
                  <a:gd name="connsiteX214" fmla="*/ 1706563 w 2619375"/>
                  <a:gd name="connsiteY214" fmla="*/ 1647032 h 3103563"/>
                  <a:gd name="connsiteX215" fmla="*/ 1746250 w 2619375"/>
                  <a:gd name="connsiteY215" fmla="*/ 1686719 h 3103563"/>
                  <a:gd name="connsiteX216" fmla="*/ 1793875 w 2619375"/>
                  <a:gd name="connsiteY216" fmla="*/ 1694657 h 3103563"/>
                  <a:gd name="connsiteX217" fmla="*/ 1829594 w 2619375"/>
                  <a:gd name="connsiteY217" fmla="*/ 1698625 h 3103563"/>
                  <a:gd name="connsiteX218" fmla="*/ 1881188 w 2619375"/>
                  <a:gd name="connsiteY218" fmla="*/ 1734344 h 3103563"/>
                  <a:gd name="connsiteX219" fmla="*/ 1833563 w 2619375"/>
                  <a:gd name="connsiteY219" fmla="*/ 1738313 h 3103563"/>
                  <a:gd name="connsiteX220" fmla="*/ 1778000 w 2619375"/>
                  <a:gd name="connsiteY220" fmla="*/ 1738313 h 3103563"/>
                  <a:gd name="connsiteX221" fmla="*/ 1730375 w 2619375"/>
                  <a:gd name="connsiteY221" fmla="*/ 1718469 h 3103563"/>
                  <a:gd name="connsiteX222" fmla="*/ 1686719 w 2619375"/>
                  <a:gd name="connsiteY222" fmla="*/ 1698625 h 3103563"/>
                  <a:gd name="connsiteX223" fmla="*/ 1647032 w 2619375"/>
                  <a:gd name="connsiteY223" fmla="*/ 1654969 h 3103563"/>
                  <a:gd name="connsiteX224" fmla="*/ 1658938 w 2619375"/>
                  <a:gd name="connsiteY224" fmla="*/ 1635125 h 3103563"/>
                  <a:gd name="connsiteX225" fmla="*/ 1658938 w 2619375"/>
                  <a:gd name="connsiteY225" fmla="*/ 1591469 h 3103563"/>
                  <a:gd name="connsiteX226" fmla="*/ 1658938 w 2619375"/>
                  <a:gd name="connsiteY226" fmla="*/ 1555750 h 3103563"/>
                  <a:gd name="connsiteX227" fmla="*/ 1662907 w 2619375"/>
                  <a:gd name="connsiteY227" fmla="*/ 1516063 h 3103563"/>
                  <a:gd name="connsiteX228" fmla="*/ 1670844 w 2619375"/>
                  <a:gd name="connsiteY228" fmla="*/ 1480344 h 3103563"/>
                  <a:gd name="connsiteX229" fmla="*/ 1666875 w 2619375"/>
                  <a:gd name="connsiteY229" fmla="*/ 1452563 h 3103563"/>
                  <a:gd name="connsiteX230" fmla="*/ 1635125 w 2619375"/>
                  <a:gd name="connsiteY230" fmla="*/ 1420813 h 3103563"/>
                  <a:gd name="connsiteX231" fmla="*/ 1595438 w 2619375"/>
                  <a:gd name="connsiteY231" fmla="*/ 1381125 h 3103563"/>
                  <a:gd name="connsiteX232" fmla="*/ 1607344 w 2619375"/>
                  <a:gd name="connsiteY232" fmla="*/ 1345407 h 3103563"/>
                  <a:gd name="connsiteX233" fmla="*/ 1575594 w 2619375"/>
                  <a:gd name="connsiteY233" fmla="*/ 1313657 h 3103563"/>
                  <a:gd name="connsiteX234" fmla="*/ 1531938 w 2619375"/>
                  <a:gd name="connsiteY234" fmla="*/ 1333500 h 3103563"/>
                  <a:gd name="connsiteX235" fmla="*/ 1472407 w 2619375"/>
                  <a:gd name="connsiteY235" fmla="*/ 1345407 h 3103563"/>
                  <a:gd name="connsiteX236" fmla="*/ 1440657 w 2619375"/>
                  <a:gd name="connsiteY236" fmla="*/ 1369219 h 3103563"/>
                  <a:gd name="connsiteX237" fmla="*/ 1381125 w 2619375"/>
                  <a:gd name="connsiteY237" fmla="*/ 1393032 h 3103563"/>
                  <a:gd name="connsiteX238" fmla="*/ 1365250 w 2619375"/>
                  <a:gd name="connsiteY238" fmla="*/ 1420813 h 3103563"/>
                  <a:gd name="connsiteX239" fmla="*/ 1369219 w 2619375"/>
                  <a:gd name="connsiteY239" fmla="*/ 1468438 h 3103563"/>
                  <a:gd name="connsiteX240" fmla="*/ 1365250 w 2619375"/>
                  <a:gd name="connsiteY240" fmla="*/ 1500188 h 3103563"/>
                  <a:gd name="connsiteX241" fmla="*/ 1400969 w 2619375"/>
                  <a:gd name="connsiteY241" fmla="*/ 1555750 h 3103563"/>
                  <a:gd name="connsiteX242" fmla="*/ 1400969 w 2619375"/>
                  <a:gd name="connsiteY242" fmla="*/ 1599407 h 3103563"/>
                  <a:gd name="connsiteX243" fmla="*/ 1404938 w 2619375"/>
                  <a:gd name="connsiteY243" fmla="*/ 1651000 h 3103563"/>
                  <a:gd name="connsiteX244" fmla="*/ 1404938 w 2619375"/>
                  <a:gd name="connsiteY244" fmla="*/ 1678782 h 3103563"/>
                  <a:gd name="connsiteX245" fmla="*/ 1373188 w 2619375"/>
                  <a:gd name="connsiteY245" fmla="*/ 1718469 h 3103563"/>
                  <a:gd name="connsiteX246" fmla="*/ 1337469 w 2619375"/>
                  <a:gd name="connsiteY246" fmla="*/ 1762125 h 3103563"/>
                  <a:gd name="connsiteX247" fmla="*/ 1321594 w 2619375"/>
                  <a:gd name="connsiteY247" fmla="*/ 1789907 h 3103563"/>
                  <a:gd name="connsiteX248" fmla="*/ 1309688 w 2619375"/>
                  <a:gd name="connsiteY248" fmla="*/ 1833563 h 3103563"/>
                  <a:gd name="connsiteX249" fmla="*/ 1313657 w 2619375"/>
                  <a:gd name="connsiteY249" fmla="*/ 1877219 h 3103563"/>
                  <a:gd name="connsiteX250" fmla="*/ 1285875 w 2619375"/>
                  <a:gd name="connsiteY250" fmla="*/ 1908969 h 3103563"/>
                  <a:gd name="connsiteX251" fmla="*/ 1258094 w 2619375"/>
                  <a:gd name="connsiteY251" fmla="*/ 1932782 h 3103563"/>
                  <a:gd name="connsiteX252" fmla="*/ 1226344 w 2619375"/>
                  <a:gd name="connsiteY252" fmla="*/ 1960563 h 3103563"/>
                  <a:gd name="connsiteX253" fmla="*/ 1198563 w 2619375"/>
                  <a:gd name="connsiteY253" fmla="*/ 1972469 h 3103563"/>
                  <a:gd name="connsiteX254" fmla="*/ 1146969 w 2619375"/>
                  <a:gd name="connsiteY254" fmla="*/ 1996282 h 3103563"/>
                  <a:gd name="connsiteX255" fmla="*/ 1135063 w 2619375"/>
                  <a:gd name="connsiteY255" fmla="*/ 2020094 h 3103563"/>
                  <a:gd name="connsiteX256" fmla="*/ 1146969 w 2619375"/>
                  <a:gd name="connsiteY256" fmla="*/ 2063750 h 3103563"/>
                  <a:gd name="connsiteX257" fmla="*/ 1111250 w 2619375"/>
                  <a:gd name="connsiteY257" fmla="*/ 2083594 h 3103563"/>
                  <a:gd name="connsiteX258" fmla="*/ 1071563 w 2619375"/>
                  <a:gd name="connsiteY258" fmla="*/ 2103438 h 3103563"/>
                  <a:gd name="connsiteX259" fmla="*/ 1043782 w 2619375"/>
                  <a:gd name="connsiteY259" fmla="*/ 2067719 h 3103563"/>
                  <a:gd name="connsiteX260" fmla="*/ 1008063 w 2619375"/>
                  <a:gd name="connsiteY260" fmla="*/ 2075657 h 3103563"/>
                  <a:gd name="connsiteX261" fmla="*/ 944563 w 2619375"/>
                  <a:gd name="connsiteY261" fmla="*/ 2071688 h 3103563"/>
                  <a:gd name="connsiteX262" fmla="*/ 896938 w 2619375"/>
                  <a:gd name="connsiteY262" fmla="*/ 2055813 h 3103563"/>
                  <a:gd name="connsiteX263" fmla="*/ 845344 w 2619375"/>
                  <a:gd name="connsiteY263" fmla="*/ 2039938 h 3103563"/>
                  <a:gd name="connsiteX264" fmla="*/ 797719 w 2619375"/>
                  <a:gd name="connsiteY264" fmla="*/ 2012157 h 3103563"/>
                  <a:gd name="connsiteX265" fmla="*/ 785813 w 2619375"/>
                  <a:gd name="connsiteY265" fmla="*/ 1972469 h 3103563"/>
                  <a:gd name="connsiteX266" fmla="*/ 742157 w 2619375"/>
                  <a:gd name="connsiteY266" fmla="*/ 1956594 h 3103563"/>
                  <a:gd name="connsiteX267" fmla="*/ 762000 w 2619375"/>
                  <a:gd name="connsiteY267" fmla="*/ 1905000 h 3103563"/>
                  <a:gd name="connsiteX268" fmla="*/ 809625 w 2619375"/>
                  <a:gd name="connsiteY268" fmla="*/ 1916907 h 3103563"/>
                  <a:gd name="connsiteX269" fmla="*/ 861219 w 2619375"/>
                  <a:gd name="connsiteY269" fmla="*/ 1944688 h 3103563"/>
                  <a:gd name="connsiteX270" fmla="*/ 889000 w 2619375"/>
                  <a:gd name="connsiteY270" fmla="*/ 1948657 h 3103563"/>
                  <a:gd name="connsiteX271" fmla="*/ 944563 w 2619375"/>
                  <a:gd name="connsiteY271" fmla="*/ 1948657 h 3103563"/>
                  <a:gd name="connsiteX272" fmla="*/ 976313 w 2619375"/>
                  <a:gd name="connsiteY272" fmla="*/ 1908969 h 3103563"/>
                  <a:gd name="connsiteX273" fmla="*/ 1035844 w 2619375"/>
                  <a:gd name="connsiteY273" fmla="*/ 1908969 h 3103563"/>
                  <a:gd name="connsiteX274" fmla="*/ 1087438 w 2619375"/>
                  <a:gd name="connsiteY274" fmla="*/ 1877219 h 3103563"/>
                  <a:gd name="connsiteX275" fmla="*/ 1107282 w 2619375"/>
                  <a:gd name="connsiteY275" fmla="*/ 1837532 h 3103563"/>
                  <a:gd name="connsiteX276" fmla="*/ 1107282 w 2619375"/>
                  <a:gd name="connsiteY276" fmla="*/ 1805782 h 3103563"/>
                  <a:gd name="connsiteX277" fmla="*/ 1127125 w 2619375"/>
                  <a:gd name="connsiteY277" fmla="*/ 1785938 h 3103563"/>
                  <a:gd name="connsiteX278" fmla="*/ 1150938 w 2619375"/>
                  <a:gd name="connsiteY278" fmla="*/ 1750219 h 3103563"/>
                  <a:gd name="connsiteX279" fmla="*/ 1166813 w 2619375"/>
                  <a:gd name="connsiteY279" fmla="*/ 1710532 h 3103563"/>
                  <a:gd name="connsiteX280" fmla="*/ 1202532 w 2619375"/>
                  <a:gd name="connsiteY280" fmla="*/ 1690688 h 3103563"/>
                  <a:gd name="connsiteX281" fmla="*/ 1210469 w 2619375"/>
                  <a:gd name="connsiteY281" fmla="*/ 1647032 h 3103563"/>
                  <a:gd name="connsiteX282" fmla="*/ 1222375 w 2619375"/>
                  <a:gd name="connsiteY282" fmla="*/ 1631157 h 3103563"/>
                  <a:gd name="connsiteX283" fmla="*/ 1210469 w 2619375"/>
                  <a:gd name="connsiteY283" fmla="*/ 1599407 h 3103563"/>
                  <a:gd name="connsiteX284" fmla="*/ 1210469 w 2619375"/>
                  <a:gd name="connsiteY284" fmla="*/ 1563688 h 3103563"/>
                  <a:gd name="connsiteX285" fmla="*/ 1226344 w 2619375"/>
                  <a:gd name="connsiteY285" fmla="*/ 1524000 h 3103563"/>
                  <a:gd name="connsiteX286" fmla="*/ 1266032 w 2619375"/>
                  <a:gd name="connsiteY286" fmla="*/ 1480344 h 3103563"/>
                  <a:gd name="connsiteX287" fmla="*/ 1270000 w 2619375"/>
                  <a:gd name="connsiteY287" fmla="*/ 1460500 h 3103563"/>
                  <a:gd name="connsiteX288" fmla="*/ 1250157 w 2619375"/>
                  <a:gd name="connsiteY288" fmla="*/ 1428750 h 3103563"/>
                  <a:gd name="connsiteX289" fmla="*/ 1222375 w 2619375"/>
                  <a:gd name="connsiteY289" fmla="*/ 1389063 h 3103563"/>
                  <a:gd name="connsiteX290" fmla="*/ 1182688 w 2619375"/>
                  <a:gd name="connsiteY290" fmla="*/ 1357313 h 3103563"/>
                  <a:gd name="connsiteX291" fmla="*/ 1162844 w 2619375"/>
                  <a:gd name="connsiteY291" fmla="*/ 1337469 h 3103563"/>
                  <a:gd name="connsiteX292" fmla="*/ 1146969 w 2619375"/>
                  <a:gd name="connsiteY292" fmla="*/ 1309688 h 3103563"/>
                  <a:gd name="connsiteX293" fmla="*/ 1146969 w 2619375"/>
                  <a:gd name="connsiteY293" fmla="*/ 1258094 h 3103563"/>
                  <a:gd name="connsiteX294" fmla="*/ 1158875 w 2619375"/>
                  <a:gd name="connsiteY294" fmla="*/ 1222375 h 3103563"/>
                  <a:gd name="connsiteX295" fmla="*/ 1158875 w 2619375"/>
                  <a:gd name="connsiteY295" fmla="*/ 1194594 h 3103563"/>
                  <a:gd name="connsiteX296" fmla="*/ 1162844 w 2619375"/>
                  <a:gd name="connsiteY296" fmla="*/ 1162844 h 3103563"/>
                  <a:gd name="connsiteX297" fmla="*/ 1154907 w 2619375"/>
                  <a:gd name="connsiteY297" fmla="*/ 1135063 h 3103563"/>
                  <a:gd name="connsiteX298" fmla="*/ 1162844 w 2619375"/>
                  <a:gd name="connsiteY298" fmla="*/ 1091407 h 3103563"/>
                  <a:gd name="connsiteX299" fmla="*/ 1162844 w 2619375"/>
                  <a:gd name="connsiteY299" fmla="*/ 1055688 h 3103563"/>
                  <a:gd name="connsiteX300" fmla="*/ 1146969 w 2619375"/>
                  <a:gd name="connsiteY300" fmla="*/ 1012032 h 3103563"/>
                  <a:gd name="connsiteX301" fmla="*/ 1162844 w 2619375"/>
                  <a:gd name="connsiteY301" fmla="*/ 960438 h 3103563"/>
                  <a:gd name="connsiteX302" fmla="*/ 1131094 w 2619375"/>
                  <a:gd name="connsiteY302" fmla="*/ 912813 h 3103563"/>
                  <a:gd name="connsiteX303" fmla="*/ 1166813 w 2619375"/>
                  <a:gd name="connsiteY303" fmla="*/ 881063 h 3103563"/>
                  <a:gd name="connsiteX304" fmla="*/ 1174750 w 2619375"/>
                  <a:gd name="connsiteY304" fmla="*/ 845344 h 3103563"/>
                  <a:gd name="connsiteX305" fmla="*/ 1174750 w 2619375"/>
                  <a:gd name="connsiteY305" fmla="*/ 789782 h 3103563"/>
                  <a:gd name="connsiteX306" fmla="*/ 1178719 w 2619375"/>
                  <a:gd name="connsiteY306" fmla="*/ 742157 h 3103563"/>
                  <a:gd name="connsiteX307" fmla="*/ 1178719 w 2619375"/>
                  <a:gd name="connsiteY307" fmla="*/ 722313 h 3103563"/>
                  <a:gd name="connsiteX308" fmla="*/ 1158875 w 2619375"/>
                  <a:gd name="connsiteY308" fmla="*/ 694532 h 3103563"/>
                  <a:gd name="connsiteX309" fmla="*/ 1162844 w 2619375"/>
                  <a:gd name="connsiteY309" fmla="*/ 662782 h 3103563"/>
                  <a:gd name="connsiteX310" fmla="*/ 1139032 w 2619375"/>
                  <a:gd name="connsiteY310" fmla="*/ 627063 h 3103563"/>
                  <a:gd name="connsiteX311" fmla="*/ 1103313 w 2619375"/>
                  <a:gd name="connsiteY311" fmla="*/ 595313 h 3103563"/>
                  <a:gd name="connsiteX312" fmla="*/ 1079500 w 2619375"/>
                  <a:gd name="connsiteY312" fmla="*/ 555625 h 3103563"/>
                  <a:gd name="connsiteX313" fmla="*/ 1079500 w 2619375"/>
                  <a:gd name="connsiteY313" fmla="*/ 515938 h 3103563"/>
                  <a:gd name="connsiteX314" fmla="*/ 1119188 w 2619375"/>
                  <a:gd name="connsiteY314" fmla="*/ 464344 h 3103563"/>
                  <a:gd name="connsiteX315" fmla="*/ 1127125 w 2619375"/>
                  <a:gd name="connsiteY315" fmla="*/ 408782 h 3103563"/>
                  <a:gd name="connsiteX316" fmla="*/ 1162844 w 2619375"/>
                  <a:gd name="connsiteY316" fmla="*/ 301625 h 3103563"/>
                  <a:gd name="connsiteX317" fmla="*/ 1178719 w 2619375"/>
                  <a:gd name="connsiteY317" fmla="*/ 246063 h 3103563"/>
                  <a:gd name="connsiteX318" fmla="*/ 1186657 w 2619375"/>
                  <a:gd name="connsiteY318" fmla="*/ 206375 h 3103563"/>
                  <a:gd name="connsiteX319" fmla="*/ 1186657 w 2619375"/>
                  <a:gd name="connsiteY319" fmla="*/ 142875 h 3103563"/>
                  <a:gd name="connsiteX320" fmla="*/ 1186657 w 2619375"/>
                  <a:gd name="connsiteY320" fmla="*/ 99219 h 3103563"/>
                  <a:gd name="connsiteX321" fmla="*/ 1131094 w 2619375"/>
                  <a:gd name="connsiteY321" fmla="*/ 43657 h 3103563"/>
                  <a:gd name="connsiteX322" fmla="*/ 1083469 w 2619375"/>
                  <a:gd name="connsiteY322" fmla="*/ 63500 h 3103563"/>
                  <a:gd name="connsiteX323" fmla="*/ 1071563 w 2619375"/>
                  <a:gd name="connsiteY323" fmla="*/ 31750 h 3103563"/>
                  <a:gd name="connsiteX324" fmla="*/ 1043782 w 2619375"/>
                  <a:gd name="connsiteY324" fmla="*/ 23813 h 3103563"/>
                  <a:gd name="connsiteX325" fmla="*/ 1004094 w 2619375"/>
                  <a:gd name="connsiteY325" fmla="*/ 23813 h 3103563"/>
                  <a:gd name="connsiteX326" fmla="*/ 988219 w 2619375"/>
                  <a:gd name="connsiteY326" fmla="*/ 51594 h 3103563"/>
                  <a:gd name="connsiteX327" fmla="*/ 972344 w 2619375"/>
                  <a:gd name="connsiteY327" fmla="*/ 27782 h 3103563"/>
                  <a:gd name="connsiteX328" fmla="*/ 944563 w 2619375"/>
                  <a:gd name="connsiteY328" fmla="*/ 27782 h 3103563"/>
                  <a:gd name="connsiteX329" fmla="*/ 944563 w 2619375"/>
                  <a:gd name="connsiteY329" fmla="*/ 27782 h 3103563"/>
                  <a:gd name="connsiteX330" fmla="*/ 841375 w 2619375"/>
                  <a:gd name="connsiteY330" fmla="*/ 31750 h 3103563"/>
                  <a:gd name="connsiteX331" fmla="*/ 837407 w 2619375"/>
                  <a:gd name="connsiteY331" fmla="*/ 0 h 3103563"/>
                  <a:gd name="connsiteX332" fmla="*/ 805657 w 2619375"/>
                  <a:gd name="connsiteY332" fmla="*/ 0 h 3103563"/>
                  <a:gd name="connsiteX333" fmla="*/ 797719 w 2619375"/>
                  <a:gd name="connsiteY333" fmla="*/ 55563 h 3103563"/>
                  <a:gd name="connsiteX334" fmla="*/ 765969 w 2619375"/>
                  <a:gd name="connsiteY334" fmla="*/ 91282 h 3103563"/>
                  <a:gd name="connsiteX335" fmla="*/ 762000 w 2619375"/>
                  <a:gd name="connsiteY335" fmla="*/ 158750 h 3103563"/>
                  <a:gd name="connsiteX336" fmla="*/ 742157 w 2619375"/>
                  <a:gd name="connsiteY336" fmla="*/ 242094 h 3103563"/>
                  <a:gd name="connsiteX337" fmla="*/ 730250 w 2619375"/>
                  <a:gd name="connsiteY337" fmla="*/ 349250 h 3103563"/>
                  <a:gd name="connsiteX338" fmla="*/ 698500 w 2619375"/>
                  <a:gd name="connsiteY338" fmla="*/ 448469 h 3103563"/>
                  <a:gd name="connsiteX339" fmla="*/ 662782 w 2619375"/>
                  <a:gd name="connsiteY339" fmla="*/ 515938 h 3103563"/>
                  <a:gd name="connsiteX340" fmla="*/ 575469 w 2619375"/>
                  <a:gd name="connsiteY340" fmla="*/ 571500 h 3103563"/>
                  <a:gd name="connsiteX341" fmla="*/ 535782 w 2619375"/>
                  <a:gd name="connsiteY341" fmla="*/ 635000 h 3103563"/>
                  <a:gd name="connsiteX342" fmla="*/ 500063 w 2619375"/>
                  <a:gd name="connsiteY342" fmla="*/ 690563 h 3103563"/>
                  <a:gd name="connsiteX343" fmla="*/ 504032 w 2619375"/>
                  <a:gd name="connsiteY343" fmla="*/ 734219 h 3103563"/>
                  <a:gd name="connsiteX344" fmla="*/ 527844 w 2619375"/>
                  <a:gd name="connsiteY344" fmla="*/ 754063 h 3103563"/>
                  <a:gd name="connsiteX345" fmla="*/ 571500 w 2619375"/>
                  <a:gd name="connsiteY345" fmla="*/ 734219 h 3103563"/>
                  <a:gd name="connsiteX346" fmla="*/ 595313 w 2619375"/>
                  <a:gd name="connsiteY346" fmla="*/ 765969 h 3103563"/>
                  <a:gd name="connsiteX347" fmla="*/ 595313 w 2619375"/>
                  <a:gd name="connsiteY347" fmla="*/ 829469 h 3103563"/>
                  <a:gd name="connsiteX348" fmla="*/ 579438 w 2619375"/>
                  <a:gd name="connsiteY348" fmla="*/ 889000 h 3103563"/>
                  <a:gd name="connsiteX349" fmla="*/ 579438 w 2619375"/>
                  <a:gd name="connsiteY349" fmla="*/ 928688 h 3103563"/>
                  <a:gd name="connsiteX350" fmla="*/ 595313 w 2619375"/>
                  <a:gd name="connsiteY350" fmla="*/ 952500 h 3103563"/>
                  <a:gd name="connsiteX351" fmla="*/ 603250 w 2619375"/>
                  <a:gd name="connsiteY351" fmla="*/ 996157 h 3103563"/>
                  <a:gd name="connsiteX352" fmla="*/ 571500 w 2619375"/>
                  <a:gd name="connsiteY352" fmla="*/ 1004094 h 3103563"/>
                  <a:gd name="connsiteX353" fmla="*/ 543719 w 2619375"/>
                  <a:gd name="connsiteY353" fmla="*/ 1008063 h 3103563"/>
                  <a:gd name="connsiteX354" fmla="*/ 535782 w 2619375"/>
                  <a:gd name="connsiteY354" fmla="*/ 1083469 h 3103563"/>
                  <a:gd name="connsiteX355" fmla="*/ 551657 w 2619375"/>
                  <a:gd name="connsiteY355" fmla="*/ 1103313 h 3103563"/>
                  <a:gd name="connsiteX356" fmla="*/ 587375 w 2619375"/>
                  <a:gd name="connsiteY356" fmla="*/ 1123157 h 3103563"/>
                  <a:gd name="connsiteX357" fmla="*/ 607219 w 2619375"/>
                  <a:gd name="connsiteY357" fmla="*/ 1123157 h 3103563"/>
                  <a:gd name="connsiteX358" fmla="*/ 627063 w 2619375"/>
                  <a:gd name="connsiteY358" fmla="*/ 1150938 h 3103563"/>
                  <a:gd name="connsiteX359" fmla="*/ 642938 w 2619375"/>
                  <a:gd name="connsiteY359" fmla="*/ 1158875 h 3103563"/>
                  <a:gd name="connsiteX360" fmla="*/ 678657 w 2619375"/>
                  <a:gd name="connsiteY360" fmla="*/ 1146969 h 3103563"/>
                  <a:gd name="connsiteX361" fmla="*/ 686594 w 2619375"/>
                  <a:gd name="connsiteY361" fmla="*/ 1194594 h 3103563"/>
                  <a:gd name="connsiteX362" fmla="*/ 678657 w 2619375"/>
                  <a:gd name="connsiteY362" fmla="*/ 1242219 h 3103563"/>
                  <a:gd name="connsiteX363" fmla="*/ 694532 w 2619375"/>
                  <a:gd name="connsiteY363" fmla="*/ 1277938 h 3103563"/>
                  <a:gd name="connsiteX364" fmla="*/ 714375 w 2619375"/>
                  <a:gd name="connsiteY364" fmla="*/ 1309688 h 3103563"/>
                  <a:gd name="connsiteX365" fmla="*/ 742157 w 2619375"/>
                  <a:gd name="connsiteY365" fmla="*/ 1333500 h 3103563"/>
                  <a:gd name="connsiteX366" fmla="*/ 777875 w 2619375"/>
                  <a:gd name="connsiteY366" fmla="*/ 1333500 h 3103563"/>
                  <a:gd name="connsiteX367" fmla="*/ 785813 w 2619375"/>
                  <a:gd name="connsiteY367" fmla="*/ 1361282 h 3103563"/>
                  <a:gd name="connsiteX368" fmla="*/ 769938 w 2619375"/>
                  <a:gd name="connsiteY368" fmla="*/ 1412875 h 3103563"/>
                  <a:gd name="connsiteX369" fmla="*/ 758032 w 2619375"/>
                  <a:gd name="connsiteY369" fmla="*/ 1464469 h 3103563"/>
                  <a:gd name="connsiteX370" fmla="*/ 750094 w 2619375"/>
                  <a:gd name="connsiteY370" fmla="*/ 1512094 h 3103563"/>
                  <a:gd name="connsiteX371" fmla="*/ 714375 w 2619375"/>
                  <a:gd name="connsiteY371" fmla="*/ 1543844 h 3103563"/>
                  <a:gd name="connsiteX372" fmla="*/ 682625 w 2619375"/>
                  <a:gd name="connsiteY372" fmla="*/ 1547813 h 3103563"/>
                  <a:gd name="connsiteX373" fmla="*/ 678657 w 2619375"/>
                  <a:gd name="connsiteY373" fmla="*/ 1504157 h 3103563"/>
                  <a:gd name="connsiteX374" fmla="*/ 650875 w 2619375"/>
                  <a:gd name="connsiteY374" fmla="*/ 1476375 h 3103563"/>
                  <a:gd name="connsiteX375" fmla="*/ 615157 w 2619375"/>
                  <a:gd name="connsiteY375" fmla="*/ 1444625 h 3103563"/>
                  <a:gd name="connsiteX376" fmla="*/ 575469 w 2619375"/>
                  <a:gd name="connsiteY376" fmla="*/ 1404938 h 3103563"/>
                  <a:gd name="connsiteX377" fmla="*/ 527844 w 2619375"/>
                  <a:gd name="connsiteY377" fmla="*/ 1353344 h 3103563"/>
                  <a:gd name="connsiteX378" fmla="*/ 515938 w 2619375"/>
                  <a:gd name="connsiteY378" fmla="*/ 1333500 h 3103563"/>
                  <a:gd name="connsiteX379" fmla="*/ 460375 w 2619375"/>
                  <a:gd name="connsiteY379" fmla="*/ 1301750 h 3103563"/>
                  <a:gd name="connsiteX380" fmla="*/ 392907 w 2619375"/>
                  <a:gd name="connsiteY380" fmla="*/ 1262063 h 3103563"/>
                  <a:gd name="connsiteX381" fmla="*/ 337344 w 2619375"/>
                  <a:gd name="connsiteY381" fmla="*/ 1242219 h 3103563"/>
                  <a:gd name="connsiteX382" fmla="*/ 317500 w 2619375"/>
                  <a:gd name="connsiteY382" fmla="*/ 1281907 h 3103563"/>
                  <a:gd name="connsiteX383" fmla="*/ 297657 w 2619375"/>
                  <a:gd name="connsiteY383" fmla="*/ 1321594 h 3103563"/>
                  <a:gd name="connsiteX384" fmla="*/ 297657 w 2619375"/>
                  <a:gd name="connsiteY384" fmla="*/ 1321594 h 3103563"/>
                  <a:gd name="connsiteX385" fmla="*/ 313532 w 2619375"/>
                  <a:gd name="connsiteY385" fmla="*/ 1365250 h 3103563"/>
                  <a:gd name="connsiteX386" fmla="*/ 345282 w 2619375"/>
                  <a:gd name="connsiteY386" fmla="*/ 1361282 h 3103563"/>
                  <a:gd name="connsiteX387" fmla="*/ 373063 w 2619375"/>
                  <a:gd name="connsiteY387" fmla="*/ 1373188 h 3103563"/>
                  <a:gd name="connsiteX388" fmla="*/ 384969 w 2619375"/>
                  <a:gd name="connsiteY388" fmla="*/ 1385094 h 3103563"/>
                  <a:gd name="connsiteX389" fmla="*/ 396875 w 2619375"/>
                  <a:gd name="connsiteY389" fmla="*/ 1428750 h 3103563"/>
                  <a:gd name="connsiteX390" fmla="*/ 400844 w 2619375"/>
                  <a:gd name="connsiteY390" fmla="*/ 1464469 h 3103563"/>
                  <a:gd name="connsiteX391" fmla="*/ 377032 w 2619375"/>
                  <a:gd name="connsiteY391" fmla="*/ 1484313 h 3103563"/>
                  <a:gd name="connsiteX392" fmla="*/ 369094 w 2619375"/>
                  <a:gd name="connsiteY392" fmla="*/ 1527969 h 3103563"/>
                  <a:gd name="connsiteX393" fmla="*/ 369094 w 2619375"/>
                  <a:gd name="connsiteY393" fmla="*/ 1591469 h 3103563"/>
                  <a:gd name="connsiteX394" fmla="*/ 396875 w 2619375"/>
                  <a:gd name="connsiteY394" fmla="*/ 1631157 h 3103563"/>
                  <a:gd name="connsiteX395" fmla="*/ 436563 w 2619375"/>
                  <a:gd name="connsiteY395" fmla="*/ 1615282 h 3103563"/>
                  <a:gd name="connsiteX396" fmla="*/ 460375 w 2619375"/>
                  <a:gd name="connsiteY396" fmla="*/ 1651000 h 3103563"/>
                  <a:gd name="connsiteX397" fmla="*/ 460375 w 2619375"/>
                  <a:gd name="connsiteY397" fmla="*/ 1694657 h 3103563"/>
                  <a:gd name="connsiteX398" fmla="*/ 436563 w 2619375"/>
                  <a:gd name="connsiteY398" fmla="*/ 1706563 h 3103563"/>
                  <a:gd name="connsiteX399" fmla="*/ 448469 w 2619375"/>
                  <a:gd name="connsiteY399" fmla="*/ 1738313 h 3103563"/>
                  <a:gd name="connsiteX400" fmla="*/ 436563 w 2619375"/>
                  <a:gd name="connsiteY400" fmla="*/ 1766094 h 3103563"/>
                  <a:gd name="connsiteX401" fmla="*/ 404813 w 2619375"/>
                  <a:gd name="connsiteY401" fmla="*/ 1801813 h 3103563"/>
                  <a:gd name="connsiteX402" fmla="*/ 361157 w 2619375"/>
                  <a:gd name="connsiteY402" fmla="*/ 1833563 h 3103563"/>
                  <a:gd name="connsiteX403" fmla="*/ 349250 w 2619375"/>
                  <a:gd name="connsiteY403" fmla="*/ 1869282 h 3103563"/>
                  <a:gd name="connsiteX404" fmla="*/ 353219 w 2619375"/>
                  <a:gd name="connsiteY404" fmla="*/ 1908969 h 3103563"/>
                  <a:gd name="connsiteX405" fmla="*/ 293688 w 2619375"/>
                  <a:gd name="connsiteY405" fmla="*/ 1948657 h 3103563"/>
                  <a:gd name="connsiteX406" fmla="*/ 273844 w 2619375"/>
                  <a:gd name="connsiteY406" fmla="*/ 1968500 h 3103563"/>
                  <a:gd name="connsiteX407" fmla="*/ 254000 w 2619375"/>
                  <a:gd name="connsiteY407" fmla="*/ 1988344 h 3103563"/>
                  <a:gd name="connsiteX408" fmla="*/ 214313 w 2619375"/>
                  <a:gd name="connsiteY408" fmla="*/ 1996282 h 3103563"/>
                  <a:gd name="connsiteX409" fmla="*/ 166688 w 2619375"/>
                  <a:gd name="connsiteY409" fmla="*/ 2032000 h 3103563"/>
                  <a:gd name="connsiteX410" fmla="*/ 146844 w 2619375"/>
                  <a:gd name="connsiteY410" fmla="*/ 2083594 h 3103563"/>
                  <a:gd name="connsiteX411" fmla="*/ 115094 w 2619375"/>
                  <a:gd name="connsiteY411" fmla="*/ 2123282 h 3103563"/>
                  <a:gd name="connsiteX412" fmla="*/ 107157 w 2619375"/>
                  <a:gd name="connsiteY412" fmla="*/ 2186782 h 3103563"/>
                  <a:gd name="connsiteX413" fmla="*/ 35719 w 2619375"/>
                  <a:gd name="connsiteY413" fmla="*/ 2222500 h 3103563"/>
                  <a:gd name="connsiteX414" fmla="*/ 0 w 2619375"/>
                  <a:gd name="connsiteY414" fmla="*/ 2230438 h 3103563"/>
                  <a:gd name="connsiteX415" fmla="*/ 43657 w 2619375"/>
                  <a:gd name="connsiteY415" fmla="*/ 2286000 h 3103563"/>
                  <a:gd name="connsiteX416" fmla="*/ 59532 w 2619375"/>
                  <a:gd name="connsiteY416" fmla="*/ 2329657 h 3103563"/>
                  <a:gd name="connsiteX417" fmla="*/ 107157 w 2619375"/>
                  <a:gd name="connsiteY417" fmla="*/ 2345532 h 3103563"/>
                  <a:gd name="connsiteX418" fmla="*/ 103188 w 2619375"/>
                  <a:gd name="connsiteY418" fmla="*/ 2440782 h 3103563"/>
                  <a:gd name="connsiteX419" fmla="*/ 79375 w 2619375"/>
                  <a:gd name="connsiteY419" fmla="*/ 2460625 h 3103563"/>
                  <a:gd name="connsiteX420" fmla="*/ 99219 w 2619375"/>
                  <a:gd name="connsiteY420" fmla="*/ 2480469 h 3103563"/>
                  <a:gd name="connsiteX421" fmla="*/ 75407 w 2619375"/>
                  <a:gd name="connsiteY421" fmla="*/ 2528094 h 3103563"/>
                  <a:gd name="connsiteX422" fmla="*/ 107157 w 2619375"/>
                  <a:gd name="connsiteY422" fmla="*/ 2540000 h 3103563"/>
                  <a:gd name="connsiteX423" fmla="*/ 150813 w 2619375"/>
                  <a:gd name="connsiteY423" fmla="*/ 2540000 h 3103563"/>
                  <a:gd name="connsiteX424" fmla="*/ 162719 w 2619375"/>
                  <a:gd name="connsiteY424" fmla="*/ 2595563 h 3103563"/>
                  <a:gd name="connsiteX425" fmla="*/ 214313 w 2619375"/>
                  <a:gd name="connsiteY425" fmla="*/ 2591594 h 3103563"/>
                  <a:gd name="connsiteX426" fmla="*/ 265907 w 2619375"/>
                  <a:gd name="connsiteY426" fmla="*/ 2575719 h 3103563"/>
                  <a:gd name="connsiteX427" fmla="*/ 313532 w 2619375"/>
                  <a:gd name="connsiteY427" fmla="*/ 2547938 h 3103563"/>
                  <a:gd name="connsiteX428" fmla="*/ 357188 w 2619375"/>
                  <a:gd name="connsiteY428" fmla="*/ 2547938 h 3103563"/>
                  <a:gd name="connsiteX429" fmla="*/ 412750 w 2619375"/>
                  <a:gd name="connsiteY429" fmla="*/ 2536032 h 3103563"/>
                  <a:gd name="connsiteX430" fmla="*/ 460375 w 2619375"/>
                  <a:gd name="connsiteY430" fmla="*/ 2536032 h 3103563"/>
                  <a:gd name="connsiteX431" fmla="*/ 492125 w 2619375"/>
                  <a:gd name="connsiteY431" fmla="*/ 2532063 h 3103563"/>
                  <a:gd name="connsiteX432" fmla="*/ 535782 w 2619375"/>
                  <a:gd name="connsiteY432" fmla="*/ 2532063 h 3103563"/>
                  <a:gd name="connsiteX433" fmla="*/ 535782 w 2619375"/>
                  <a:gd name="connsiteY433" fmla="*/ 2532063 h 3103563"/>
                  <a:gd name="connsiteX434" fmla="*/ 547688 w 2619375"/>
                  <a:gd name="connsiteY434" fmla="*/ 2623344 h 3103563"/>
                  <a:gd name="connsiteX435" fmla="*/ 591344 w 2619375"/>
                  <a:gd name="connsiteY435" fmla="*/ 2643188 h 3103563"/>
                  <a:gd name="connsiteX436" fmla="*/ 627063 w 2619375"/>
                  <a:gd name="connsiteY436" fmla="*/ 2651125 h 3103563"/>
                  <a:gd name="connsiteX437" fmla="*/ 690563 w 2619375"/>
                  <a:gd name="connsiteY437" fmla="*/ 2627313 h 3103563"/>
                  <a:gd name="connsiteX438" fmla="*/ 730250 w 2619375"/>
                  <a:gd name="connsiteY438" fmla="*/ 2607469 h 3103563"/>
                  <a:gd name="connsiteX439" fmla="*/ 758032 w 2619375"/>
                  <a:gd name="connsiteY439" fmla="*/ 2603500 h 3103563"/>
                  <a:gd name="connsiteX440" fmla="*/ 773907 w 2619375"/>
                  <a:gd name="connsiteY440" fmla="*/ 2587625 h 3103563"/>
                  <a:gd name="connsiteX441" fmla="*/ 754063 w 2619375"/>
                  <a:gd name="connsiteY441" fmla="*/ 2540000 h 3103563"/>
                  <a:gd name="connsiteX442" fmla="*/ 801688 w 2619375"/>
                  <a:gd name="connsiteY442" fmla="*/ 2551907 h 3103563"/>
                  <a:gd name="connsiteX443" fmla="*/ 841375 w 2619375"/>
                  <a:gd name="connsiteY443" fmla="*/ 2571750 h 3103563"/>
                  <a:gd name="connsiteX444" fmla="*/ 900907 w 2619375"/>
                  <a:gd name="connsiteY444" fmla="*/ 2591594 h 3103563"/>
                  <a:gd name="connsiteX445" fmla="*/ 956469 w 2619375"/>
                  <a:gd name="connsiteY445" fmla="*/ 2611438 h 3103563"/>
                  <a:gd name="connsiteX446" fmla="*/ 968375 w 2619375"/>
                  <a:gd name="connsiteY446" fmla="*/ 2639219 h 3103563"/>
                  <a:gd name="connsiteX447" fmla="*/ 944563 w 2619375"/>
                  <a:gd name="connsiteY447" fmla="*/ 2678907 h 3103563"/>
                  <a:gd name="connsiteX448" fmla="*/ 964407 w 2619375"/>
                  <a:gd name="connsiteY448" fmla="*/ 2726532 h 3103563"/>
                  <a:gd name="connsiteX449" fmla="*/ 1019969 w 2619375"/>
                  <a:gd name="connsiteY449" fmla="*/ 2754313 h 3103563"/>
                  <a:gd name="connsiteX450" fmla="*/ 1039813 w 2619375"/>
                  <a:gd name="connsiteY450" fmla="*/ 2774157 h 3103563"/>
                  <a:gd name="connsiteX451" fmla="*/ 1059657 w 2619375"/>
                  <a:gd name="connsiteY451" fmla="*/ 2865438 h 3103563"/>
                  <a:gd name="connsiteX452" fmla="*/ 1095375 w 2619375"/>
                  <a:gd name="connsiteY452" fmla="*/ 2845594 h 3103563"/>
                  <a:gd name="connsiteX453" fmla="*/ 1166813 w 2619375"/>
                  <a:gd name="connsiteY453" fmla="*/ 2841625 h 3103563"/>
                  <a:gd name="connsiteX454" fmla="*/ 1190625 w 2619375"/>
                  <a:gd name="connsiteY454" fmla="*/ 2809875 h 3103563"/>
                  <a:gd name="connsiteX455" fmla="*/ 1230313 w 2619375"/>
                  <a:gd name="connsiteY455" fmla="*/ 2805907 h 3103563"/>
                  <a:gd name="connsiteX456" fmla="*/ 1242219 w 2619375"/>
                  <a:gd name="connsiteY456" fmla="*/ 2841625 h 3103563"/>
                  <a:gd name="connsiteX457" fmla="*/ 1270000 w 2619375"/>
                  <a:gd name="connsiteY457" fmla="*/ 2877344 h 3103563"/>
                  <a:gd name="connsiteX458" fmla="*/ 1329532 w 2619375"/>
                  <a:gd name="connsiteY458" fmla="*/ 2877344 h 3103563"/>
                  <a:gd name="connsiteX459" fmla="*/ 1349375 w 2619375"/>
                  <a:gd name="connsiteY459" fmla="*/ 2877344 h 3103563"/>
                  <a:gd name="connsiteX460" fmla="*/ 1369219 w 2619375"/>
                  <a:gd name="connsiteY460" fmla="*/ 2897188 h 3103563"/>
                  <a:gd name="connsiteX461" fmla="*/ 1420813 w 2619375"/>
                  <a:gd name="connsiteY461" fmla="*/ 2905125 h 3103563"/>
                  <a:gd name="connsiteX462" fmla="*/ 1444625 w 2619375"/>
                  <a:gd name="connsiteY462" fmla="*/ 2885282 h 3103563"/>
                  <a:gd name="connsiteX463" fmla="*/ 1520032 w 2619375"/>
                  <a:gd name="connsiteY463" fmla="*/ 2893219 h 3103563"/>
                  <a:gd name="connsiteX464" fmla="*/ 1559719 w 2619375"/>
                  <a:gd name="connsiteY464" fmla="*/ 2893219 h 3103563"/>
                  <a:gd name="connsiteX465" fmla="*/ 1575594 w 2619375"/>
                  <a:gd name="connsiteY465" fmla="*/ 2924969 h 3103563"/>
                  <a:gd name="connsiteX466" fmla="*/ 1591469 w 2619375"/>
                  <a:gd name="connsiteY466" fmla="*/ 2909094 h 3103563"/>
                  <a:gd name="connsiteX467" fmla="*/ 1623219 w 2619375"/>
                  <a:gd name="connsiteY467" fmla="*/ 2909094 h 3103563"/>
                  <a:gd name="connsiteX468" fmla="*/ 1639094 w 2619375"/>
                  <a:gd name="connsiteY468" fmla="*/ 2932907 h 3103563"/>
                  <a:gd name="connsiteX469" fmla="*/ 1666875 w 2619375"/>
                  <a:gd name="connsiteY469" fmla="*/ 2964657 h 3103563"/>
                  <a:gd name="connsiteX470" fmla="*/ 1698625 w 2619375"/>
                  <a:gd name="connsiteY470" fmla="*/ 3004344 h 3103563"/>
                  <a:gd name="connsiteX471" fmla="*/ 1734344 w 2619375"/>
                  <a:gd name="connsiteY471" fmla="*/ 3012282 h 3103563"/>
                  <a:gd name="connsiteX472" fmla="*/ 1758157 w 2619375"/>
                  <a:gd name="connsiteY472" fmla="*/ 3032125 h 3103563"/>
                  <a:gd name="connsiteX473" fmla="*/ 1801813 w 2619375"/>
                  <a:gd name="connsiteY473" fmla="*/ 3008313 h 3103563"/>
                  <a:gd name="connsiteX474" fmla="*/ 1861344 w 2619375"/>
                  <a:gd name="connsiteY474" fmla="*/ 3008313 h 3103563"/>
                  <a:gd name="connsiteX475" fmla="*/ 1948657 w 2619375"/>
                  <a:gd name="connsiteY475" fmla="*/ 3004344 h 3103563"/>
                  <a:gd name="connsiteX476" fmla="*/ 1948657 w 2619375"/>
                  <a:gd name="connsiteY476" fmla="*/ 2968625 h 3103563"/>
                  <a:gd name="connsiteX477" fmla="*/ 2004219 w 2619375"/>
                  <a:gd name="connsiteY477" fmla="*/ 2936875 h 3103563"/>
                  <a:gd name="connsiteX478" fmla="*/ 2035969 w 2619375"/>
                  <a:gd name="connsiteY478" fmla="*/ 2909094 h 3103563"/>
                  <a:gd name="connsiteX479" fmla="*/ 2071688 w 2619375"/>
                  <a:gd name="connsiteY479" fmla="*/ 2837657 h 3103563"/>
                  <a:gd name="connsiteX480" fmla="*/ 2079625 w 2619375"/>
                  <a:gd name="connsiteY480" fmla="*/ 2897188 h 3103563"/>
                  <a:gd name="connsiteX481" fmla="*/ 2111375 w 2619375"/>
                  <a:gd name="connsiteY481" fmla="*/ 2952750 h 3103563"/>
                  <a:gd name="connsiteX482" fmla="*/ 2170907 w 2619375"/>
                  <a:gd name="connsiteY482" fmla="*/ 2980532 h 3103563"/>
                  <a:gd name="connsiteX483" fmla="*/ 2226469 w 2619375"/>
                  <a:gd name="connsiteY483" fmla="*/ 2948782 h 3103563"/>
                  <a:gd name="connsiteX484" fmla="*/ 2274094 w 2619375"/>
                  <a:gd name="connsiteY484" fmla="*/ 3000375 h 3103563"/>
                  <a:gd name="connsiteX485" fmla="*/ 2317750 w 2619375"/>
                  <a:gd name="connsiteY485" fmla="*/ 3028157 h 3103563"/>
                  <a:gd name="connsiteX486" fmla="*/ 2373313 w 2619375"/>
                  <a:gd name="connsiteY486" fmla="*/ 3036094 h 3103563"/>
                  <a:gd name="connsiteX487" fmla="*/ 2460625 w 2619375"/>
                  <a:gd name="connsiteY487" fmla="*/ 3103563 h 3103563"/>
                  <a:gd name="connsiteX0" fmla="*/ 2460625 w 2619375"/>
                  <a:gd name="connsiteY0" fmla="*/ 3103563 h 3103563"/>
                  <a:gd name="connsiteX1" fmla="*/ 2512219 w 2619375"/>
                  <a:gd name="connsiteY1" fmla="*/ 3032125 h 3103563"/>
                  <a:gd name="connsiteX2" fmla="*/ 2524125 w 2619375"/>
                  <a:gd name="connsiteY2" fmla="*/ 2988469 h 3103563"/>
                  <a:gd name="connsiteX3" fmla="*/ 2543969 w 2619375"/>
                  <a:gd name="connsiteY3" fmla="*/ 2944813 h 3103563"/>
                  <a:gd name="connsiteX4" fmla="*/ 2583657 w 2619375"/>
                  <a:gd name="connsiteY4" fmla="*/ 2936875 h 3103563"/>
                  <a:gd name="connsiteX5" fmla="*/ 2583657 w 2619375"/>
                  <a:gd name="connsiteY5" fmla="*/ 2877344 h 3103563"/>
                  <a:gd name="connsiteX6" fmla="*/ 2583657 w 2619375"/>
                  <a:gd name="connsiteY6" fmla="*/ 2837657 h 3103563"/>
                  <a:gd name="connsiteX7" fmla="*/ 2563813 w 2619375"/>
                  <a:gd name="connsiteY7" fmla="*/ 2809875 h 3103563"/>
                  <a:gd name="connsiteX8" fmla="*/ 2532063 w 2619375"/>
                  <a:gd name="connsiteY8" fmla="*/ 2774157 h 3103563"/>
                  <a:gd name="connsiteX9" fmla="*/ 2532063 w 2619375"/>
                  <a:gd name="connsiteY9" fmla="*/ 2774157 h 3103563"/>
                  <a:gd name="connsiteX10" fmla="*/ 2551907 w 2619375"/>
                  <a:gd name="connsiteY10" fmla="*/ 2706688 h 3103563"/>
                  <a:gd name="connsiteX11" fmla="*/ 2591594 w 2619375"/>
                  <a:gd name="connsiteY11" fmla="*/ 2678907 h 3103563"/>
                  <a:gd name="connsiteX12" fmla="*/ 2619375 w 2619375"/>
                  <a:gd name="connsiteY12" fmla="*/ 2643188 h 3103563"/>
                  <a:gd name="connsiteX13" fmla="*/ 2619375 w 2619375"/>
                  <a:gd name="connsiteY13" fmla="*/ 2591594 h 3103563"/>
                  <a:gd name="connsiteX14" fmla="*/ 2615407 w 2619375"/>
                  <a:gd name="connsiteY14" fmla="*/ 2555875 h 3103563"/>
                  <a:gd name="connsiteX15" fmla="*/ 2615407 w 2619375"/>
                  <a:gd name="connsiteY15" fmla="*/ 2532063 h 3103563"/>
                  <a:gd name="connsiteX16" fmla="*/ 2603500 w 2619375"/>
                  <a:gd name="connsiteY16" fmla="*/ 2464594 h 3103563"/>
                  <a:gd name="connsiteX17" fmla="*/ 2595563 w 2619375"/>
                  <a:gd name="connsiteY17" fmla="*/ 2460625 h 3103563"/>
                  <a:gd name="connsiteX18" fmla="*/ 2579688 w 2619375"/>
                  <a:gd name="connsiteY18" fmla="*/ 2460625 h 3103563"/>
                  <a:gd name="connsiteX19" fmla="*/ 2540000 w 2619375"/>
                  <a:gd name="connsiteY19" fmla="*/ 2472532 h 3103563"/>
                  <a:gd name="connsiteX20" fmla="*/ 2504282 w 2619375"/>
                  <a:gd name="connsiteY20" fmla="*/ 2468563 h 3103563"/>
                  <a:gd name="connsiteX21" fmla="*/ 2504282 w 2619375"/>
                  <a:gd name="connsiteY21" fmla="*/ 2432844 h 3103563"/>
                  <a:gd name="connsiteX22" fmla="*/ 2456657 w 2619375"/>
                  <a:gd name="connsiteY22" fmla="*/ 2424907 h 3103563"/>
                  <a:gd name="connsiteX23" fmla="*/ 2432844 w 2619375"/>
                  <a:gd name="connsiteY23" fmla="*/ 2405063 h 3103563"/>
                  <a:gd name="connsiteX24" fmla="*/ 2444750 w 2619375"/>
                  <a:gd name="connsiteY24" fmla="*/ 2369344 h 3103563"/>
                  <a:gd name="connsiteX25" fmla="*/ 2464594 w 2619375"/>
                  <a:gd name="connsiteY25" fmla="*/ 2337594 h 3103563"/>
                  <a:gd name="connsiteX26" fmla="*/ 2448719 w 2619375"/>
                  <a:gd name="connsiteY26" fmla="*/ 2301875 h 3103563"/>
                  <a:gd name="connsiteX27" fmla="*/ 2420938 w 2619375"/>
                  <a:gd name="connsiteY27" fmla="*/ 2274094 h 3103563"/>
                  <a:gd name="connsiteX28" fmla="*/ 2428875 w 2619375"/>
                  <a:gd name="connsiteY28" fmla="*/ 2246313 h 3103563"/>
                  <a:gd name="connsiteX29" fmla="*/ 2389188 w 2619375"/>
                  <a:gd name="connsiteY29" fmla="*/ 2218532 h 3103563"/>
                  <a:gd name="connsiteX30" fmla="*/ 2353469 w 2619375"/>
                  <a:gd name="connsiteY30" fmla="*/ 2218532 h 3103563"/>
                  <a:gd name="connsiteX31" fmla="*/ 2349500 w 2619375"/>
                  <a:gd name="connsiteY31" fmla="*/ 2194719 h 3103563"/>
                  <a:gd name="connsiteX32" fmla="*/ 2325688 w 2619375"/>
                  <a:gd name="connsiteY32" fmla="*/ 2166938 h 3103563"/>
                  <a:gd name="connsiteX33" fmla="*/ 2337594 w 2619375"/>
                  <a:gd name="connsiteY33" fmla="*/ 2131219 h 3103563"/>
                  <a:gd name="connsiteX34" fmla="*/ 2349500 w 2619375"/>
                  <a:gd name="connsiteY34" fmla="*/ 2099469 h 3103563"/>
                  <a:gd name="connsiteX35" fmla="*/ 2333625 w 2619375"/>
                  <a:gd name="connsiteY35" fmla="*/ 2067719 h 3103563"/>
                  <a:gd name="connsiteX36" fmla="*/ 2313782 w 2619375"/>
                  <a:gd name="connsiteY36" fmla="*/ 2051844 h 3103563"/>
                  <a:gd name="connsiteX37" fmla="*/ 2309813 w 2619375"/>
                  <a:gd name="connsiteY37" fmla="*/ 2016125 h 3103563"/>
                  <a:gd name="connsiteX38" fmla="*/ 2309813 w 2619375"/>
                  <a:gd name="connsiteY38" fmla="*/ 2000250 h 3103563"/>
                  <a:gd name="connsiteX39" fmla="*/ 2329657 w 2619375"/>
                  <a:gd name="connsiteY39" fmla="*/ 1980407 h 3103563"/>
                  <a:gd name="connsiteX40" fmla="*/ 2317750 w 2619375"/>
                  <a:gd name="connsiteY40" fmla="*/ 1944688 h 3103563"/>
                  <a:gd name="connsiteX41" fmla="*/ 2293938 w 2619375"/>
                  <a:gd name="connsiteY41" fmla="*/ 1908969 h 3103563"/>
                  <a:gd name="connsiteX42" fmla="*/ 2262188 w 2619375"/>
                  <a:gd name="connsiteY42" fmla="*/ 1873250 h 3103563"/>
                  <a:gd name="connsiteX43" fmla="*/ 2226469 w 2619375"/>
                  <a:gd name="connsiteY43" fmla="*/ 1841500 h 3103563"/>
                  <a:gd name="connsiteX44" fmla="*/ 2198688 w 2619375"/>
                  <a:gd name="connsiteY44" fmla="*/ 1817688 h 3103563"/>
                  <a:gd name="connsiteX45" fmla="*/ 2214563 w 2619375"/>
                  <a:gd name="connsiteY45" fmla="*/ 1793875 h 3103563"/>
                  <a:gd name="connsiteX46" fmla="*/ 2214563 w 2619375"/>
                  <a:gd name="connsiteY46" fmla="*/ 1762125 h 3103563"/>
                  <a:gd name="connsiteX47" fmla="*/ 2214563 w 2619375"/>
                  <a:gd name="connsiteY47" fmla="*/ 1762125 h 3103563"/>
                  <a:gd name="connsiteX48" fmla="*/ 2194719 w 2619375"/>
                  <a:gd name="connsiteY48" fmla="*/ 1710532 h 3103563"/>
                  <a:gd name="connsiteX49" fmla="*/ 2190750 w 2619375"/>
                  <a:gd name="connsiteY49" fmla="*/ 1690688 h 3103563"/>
                  <a:gd name="connsiteX50" fmla="*/ 2162969 w 2619375"/>
                  <a:gd name="connsiteY50" fmla="*/ 1658938 h 3103563"/>
                  <a:gd name="connsiteX51" fmla="*/ 2162969 w 2619375"/>
                  <a:gd name="connsiteY51" fmla="*/ 1631157 h 3103563"/>
                  <a:gd name="connsiteX52" fmla="*/ 2178844 w 2619375"/>
                  <a:gd name="connsiteY52" fmla="*/ 1615282 h 3103563"/>
                  <a:gd name="connsiteX53" fmla="*/ 2218532 w 2619375"/>
                  <a:gd name="connsiteY53" fmla="*/ 1615282 h 3103563"/>
                  <a:gd name="connsiteX54" fmla="*/ 2238375 w 2619375"/>
                  <a:gd name="connsiteY54" fmla="*/ 1583532 h 3103563"/>
                  <a:gd name="connsiteX55" fmla="*/ 2238375 w 2619375"/>
                  <a:gd name="connsiteY55" fmla="*/ 1571625 h 3103563"/>
                  <a:gd name="connsiteX56" fmla="*/ 2262188 w 2619375"/>
                  <a:gd name="connsiteY56" fmla="*/ 1535907 h 3103563"/>
                  <a:gd name="connsiteX57" fmla="*/ 2262188 w 2619375"/>
                  <a:gd name="connsiteY57" fmla="*/ 1512094 h 3103563"/>
                  <a:gd name="connsiteX58" fmla="*/ 2262188 w 2619375"/>
                  <a:gd name="connsiteY58" fmla="*/ 1468438 h 3103563"/>
                  <a:gd name="connsiteX59" fmla="*/ 2262188 w 2619375"/>
                  <a:gd name="connsiteY59" fmla="*/ 1444625 h 3103563"/>
                  <a:gd name="connsiteX60" fmla="*/ 2266157 w 2619375"/>
                  <a:gd name="connsiteY60" fmla="*/ 1424782 h 3103563"/>
                  <a:gd name="connsiteX61" fmla="*/ 2293938 w 2619375"/>
                  <a:gd name="connsiteY61" fmla="*/ 1389063 h 3103563"/>
                  <a:gd name="connsiteX62" fmla="*/ 2274094 w 2619375"/>
                  <a:gd name="connsiteY62" fmla="*/ 1369219 h 3103563"/>
                  <a:gd name="connsiteX63" fmla="*/ 2250282 w 2619375"/>
                  <a:gd name="connsiteY63" fmla="*/ 1341438 h 3103563"/>
                  <a:gd name="connsiteX64" fmla="*/ 2230438 w 2619375"/>
                  <a:gd name="connsiteY64" fmla="*/ 1293813 h 3103563"/>
                  <a:gd name="connsiteX65" fmla="*/ 2242344 w 2619375"/>
                  <a:gd name="connsiteY65" fmla="*/ 1258094 h 3103563"/>
                  <a:gd name="connsiteX66" fmla="*/ 2190750 w 2619375"/>
                  <a:gd name="connsiteY66" fmla="*/ 1258094 h 3103563"/>
                  <a:gd name="connsiteX67" fmla="*/ 2166938 w 2619375"/>
                  <a:gd name="connsiteY67" fmla="*/ 1234282 h 3103563"/>
                  <a:gd name="connsiteX68" fmla="*/ 2174875 w 2619375"/>
                  <a:gd name="connsiteY68" fmla="*/ 1198563 h 3103563"/>
                  <a:gd name="connsiteX69" fmla="*/ 2162969 w 2619375"/>
                  <a:gd name="connsiteY69" fmla="*/ 1170782 h 3103563"/>
                  <a:gd name="connsiteX70" fmla="*/ 2147094 w 2619375"/>
                  <a:gd name="connsiteY70" fmla="*/ 1202532 h 3103563"/>
                  <a:gd name="connsiteX71" fmla="*/ 2131219 w 2619375"/>
                  <a:gd name="connsiteY71" fmla="*/ 1234282 h 3103563"/>
                  <a:gd name="connsiteX72" fmla="*/ 2095500 w 2619375"/>
                  <a:gd name="connsiteY72" fmla="*/ 1234282 h 3103563"/>
                  <a:gd name="connsiteX73" fmla="*/ 2079625 w 2619375"/>
                  <a:gd name="connsiteY73" fmla="*/ 1242219 h 3103563"/>
                  <a:gd name="connsiteX74" fmla="*/ 2043907 w 2619375"/>
                  <a:gd name="connsiteY74" fmla="*/ 1198563 h 3103563"/>
                  <a:gd name="connsiteX75" fmla="*/ 1996282 w 2619375"/>
                  <a:gd name="connsiteY75" fmla="*/ 1206500 h 3103563"/>
                  <a:gd name="connsiteX76" fmla="*/ 1948657 w 2619375"/>
                  <a:gd name="connsiteY76" fmla="*/ 1202532 h 3103563"/>
                  <a:gd name="connsiteX77" fmla="*/ 1944688 w 2619375"/>
                  <a:gd name="connsiteY77" fmla="*/ 1174750 h 3103563"/>
                  <a:gd name="connsiteX78" fmla="*/ 1924844 w 2619375"/>
                  <a:gd name="connsiteY78" fmla="*/ 1139032 h 3103563"/>
                  <a:gd name="connsiteX79" fmla="*/ 1912938 w 2619375"/>
                  <a:gd name="connsiteY79" fmla="*/ 1123157 h 3103563"/>
                  <a:gd name="connsiteX80" fmla="*/ 1893094 w 2619375"/>
                  <a:gd name="connsiteY80" fmla="*/ 1103313 h 3103563"/>
                  <a:gd name="connsiteX81" fmla="*/ 1869282 w 2619375"/>
                  <a:gd name="connsiteY81" fmla="*/ 1087438 h 3103563"/>
                  <a:gd name="connsiteX82" fmla="*/ 1857375 w 2619375"/>
                  <a:gd name="connsiteY82" fmla="*/ 1039813 h 3103563"/>
                  <a:gd name="connsiteX83" fmla="*/ 1869282 w 2619375"/>
                  <a:gd name="connsiteY83" fmla="*/ 1004094 h 3103563"/>
                  <a:gd name="connsiteX84" fmla="*/ 1905000 w 2619375"/>
                  <a:gd name="connsiteY84" fmla="*/ 948532 h 3103563"/>
                  <a:gd name="connsiteX85" fmla="*/ 1936750 w 2619375"/>
                  <a:gd name="connsiteY85" fmla="*/ 912813 h 3103563"/>
                  <a:gd name="connsiteX86" fmla="*/ 1944688 w 2619375"/>
                  <a:gd name="connsiteY86" fmla="*/ 892969 h 3103563"/>
                  <a:gd name="connsiteX87" fmla="*/ 1964532 w 2619375"/>
                  <a:gd name="connsiteY87" fmla="*/ 889000 h 3103563"/>
                  <a:gd name="connsiteX88" fmla="*/ 1976438 w 2619375"/>
                  <a:gd name="connsiteY88" fmla="*/ 849313 h 3103563"/>
                  <a:gd name="connsiteX89" fmla="*/ 2016125 w 2619375"/>
                  <a:gd name="connsiteY89" fmla="*/ 849313 h 3103563"/>
                  <a:gd name="connsiteX90" fmla="*/ 2039938 w 2619375"/>
                  <a:gd name="connsiteY90" fmla="*/ 877094 h 3103563"/>
                  <a:gd name="connsiteX91" fmla="*/ 2051844 w 2619375"/>
                  <a:gd name="connsiteY91" fmla="*/ 849313 h 3103563"/>
                  <a:gd name="connsiteX92" fmla="*/ 2039938 w 2619375"/>
                  <a:gd name="connsiteY92" fmla="*/ 825500 h 3103563"/>
                  <a:gd name="connsiteX93" fmla="*/ 2051844 w 2619375"/>
                  <a:gd name="connsiteY93" fmla="*/ 801688 h 3103563"/>
                  <a:gd name="connsiteX94" fmla="*/ 2035969 w 2619375"/>
                  <a:gd name="connsiteY94" fmla="*/ 773907 h 3103563"/>
                  <a:gd name="connsiteX95" fmla="*/ 2039938 w 2619375"/>
                  <a:gd name="connsiteY95" fmla="*/ 742157 h 3103563"/>
                  <a:gd name="connsiteX96" fmla="*/ 2039938 w 2619375"/>
                  <a:gd name="connsiteY96" fmla="*/ 698500 h 3103563"/>
                  <a:gd name="connsiteX97" fmla="*/ 2035969 w 2619375"/>
                  <a:gd name="connsiteY97" fmla="*/ 666750 h 3103563"/>
                  <a:gd name="connsiteX98" fmla="*/ 2008188 w 2619375"/>
                  <a:gd name="connsiteY98" fmla="*/ 646907 h 3103563"/>
                  <a:gd name="connsiteX99" fmla="*/ 1968500 w 2619375"/>
                  <a:gd name="connsiteY99" fmla="*/ 611188 h 3103563"/>
                  <a:gd name="connsiteX100" fmla="*/ 1916907 w 2619375"/>
                  <a:gd name="connsiteY100" fmla="*/ 583407 h 3103563"/>
                  <a:gd name="connsiteX101" fmla="*/ 1885157 w 2619375"/>
                  <a:gd name="connsiteY101" fmla="*/ 551657 h 3103563"/>
                  <a:gd name="connsiteX102" fmla="*/ 1881188 w 2619375"/>
                  <a:gd name="connsiteY102" fmla="*/ 531813 h 3103563"/>
                  <a:gd name="connsiteX103" fmla="*/ 1897063 w 2619375"/>
                  <a:gd name="connsiteY103" fmla="*/ 484188 h 3103563"/>
                  <a:gd name="connsiteX104" fmla="*/ 1901032 w 2619375"/>
                  <a:gd name="connsiteY104" fmla="*/ 480219 h 3103563"/>
                  <a:gd name="connsiteX105" fmla="*/ 1940719 w 2619375"/>
                  <a:gd name="connsiteY105" fmla="*/ 480219 h 3103563"/>
                  <a:gd name="connsiteX106" fmla="*/ 1960563 w 2619375"/>
                  <a:gd name="connsiteY106" fmla="*/ 460375 h 3103563"/>
                  <a:gd name="connsiteX107" fmla="*/ 1976438 w 2619375"/>
                  <a:gd name="connsiteY107" fmla="*/ 428625 h 3103563"/>
                  <a:gd name="connsiteX108" fmla="*/ 1980407 w 2619375"/>
                  <a:gd name="connsiteY108" fmla="*/ 388938 h 3103563"/>
                  <a:gd name="connsiteX109" fmla="*/ 2000250 w 2619375"/>
                  <a:gd name="connsiteY109" fmla="*/ 384969 h 3103563"/>
                  <a:gd name="connsiteX110" fmla="*/ 1972469 w 2619375"/>
                  <a:gd name="connsiteY110" fmla="*/ 341313 h 3103563"/>
                  <a:gd name="connsiteX111" fmla="*/ 1928813 w 2619375"/>
                  <a:gd name="connsiteY111" fmla="*/ 321469 h 3103563"/>
                  <a:gd name="connsiteX112" fmla="*/ 1877219 w 2619375"/>
                  <a:gd name="connsiteY112" fmla="*/ 313532 h 3103563"/>
                  <a:gd name="connsiteX113" fmla="*/ 1853407 w 2619375"/>
                  <a:gd name="connsiteY113" fmla="*/ 289719 h 3103563"/>
                  <a:gd name="connsiteX114" fmla="*/ 1817688 w 2619375"/>
                  <a:gd name="connsiteY114" fmla="*/ 269875 h 3103563"/>
                  <a:gd name="connsiteX115" fmla="*/ 1821657 w 2619375"/>
                  <a:gd name="connsiteY115" fmla="*/ 242094 h 3103563"/>
                  <a:gd name="connsiteX116" fmla="*/ 1789907 w 2619375"/>
                  <a:gd name="connsiteY116" fmla="*/ 210344 h 3103563"/>
                  <a:gd name="connsiteX117" fmla="*/ 1742282 w 2619375"/>
                  <a:gd name="connsiteY117" fmla="*/ 222250 h 3103563"/>
                  <a:gd name="connsiteX118" fmla="*/ 1706563 w 2619375"/>
                  <a:gd name="connsiteY118" fmla="*/ 265907 h 3103563"/>
                  <a:gd name="connsiteX119" fmla="*/ 1690688 w 2619375"/>
                  <a:gd name="connsiteY119" fmla="*/ 297657 h 3103563"/>
                  <a:gd name="connsiteX120" fmla="*/ 1734344 w 2619375"/>
                  <a:gd name="connsiteY120" fmla="*/ 301625 h 3103563"/>
                  <a:gd name="connsiteX121" fmla="*/ 1770063 w 2619375"/>
                  <a:gd name="connsiteY121" fmla="*/ 313532 h 3103563"/>
                  <a:gd name="connsiteX122" fmla="*/ 1774032 w 2619375"/>
                  <a:gd name="connsiteY122" fmla="*/ 341313 h 3103563"/>
                  <a:gd name="connsiteX123" fmla="*/ 1750219 w 2619375"/>
                  <a:gd name="connsiteY123" fmla="*/ 384969 h 3103563"/>
                  <a:gd name="connsiteX124" fmla="*/ 1714500 w 2619375"/>
                  <a:gd name="connsiteY124" fmla="*/ 384969 h 3103563"/>
                  <a:gd name="connsiteX125" fmla="*/ 1686719 w 2619375"/>
                  <a:gd name="connsiteY125" fmla="*/ 349250 h 3103563"/>
                  <a:gd name="connsiteX126" fmla="*/ 1647032 w 2619375"/>
                  <a:gd name="connsiteY126" fmla="*/ 325438 h 3103563"/>
                  <a:gd name="connsiteX127" fmla="*/ 1627188 w 2619375"/>
                  <a:gd name="connsiteY127" fmla="*/ 321469 h 3103563"/>
                  <a:gd name="connsiteX128" fmla="*/ 1583532 w 2619375"/>
                  <a:gd name="connsiteY128" fmla="*/ 337344 h 3103563"/>
                  <a:gd name="connsiteX129" fmla="*/ 1547813 w 2619375"/>
                  <a:gd name="connsiteY129" fmla="*/ 357188 h 3103563"/>
                  <a:gd name="connsiteX130" fmla="*/ 1547813 w 2619375"/>
                  <a:gd name="connsiteY130" fmla="*/ 392907 h 3103563"/>
                  <a:gd name="connsiteX131" fmla="*/ 1559719 w 2619375"/>
                  <a:gd name="connsiteY131" fmla="*/ 440532 h 3103563"/>
                  <a:gd name="connsiteX132" fmla="*/ 1575594 w 2619375"/>
                  <a:gd name="connsiteY132" fmla="*/ 484188 h 3103563"/>
                  <a:gd name="connsiteX133" fmla="*/ 1658938 w 2619375"/>
                  <a:gd name="connsiteY133" fmla="*/ 543719 h 3103563"/>
                  <a:gd name="connsiteX134" fmla="*/ 1698625 w 2619375"/>
                  <a:gd name="connsiteY134" fmla="*/ 583407 h 3103563"/>
                  <a:gd name="connsiteX135" fmla="*/ 1738313 w 2619375"/>
                  <a:gd name="connsiteY135" fmla="*/ 579438 h 3103563"/>
                  <a:gd name="connsiteX136" fmla="*/ 1774032 w 2619375"/>
                  <a:gd name="connsiteY136" fmla="*/ 579438 h 3103563"/>
                  <a:gd name="connsiteX137" fmla="*/ 1793875 w 2619375"/>
                  <a:gd name="connsiteY137" fmla="*/ 627063 h 3103563"/>
                  <a:gd name="connsiteX138" fmla="*/ 1801813 w 2619375"/>
                  <a:gd name="connsiteY138" fmla="*/ 658813 h 3103563"/>
                  <a:gd name="connsiteX139" fmla="*/ 1845469 w 2619375"/>
                  <a:gd name="connsiteY139" fmla="*/ 682625 h 3103563"/>
                  <a:gd name="connsiteX140" fmla="*/ 1845469 w 2619375"/>
                  <a:gd name="connsiteY140" fmla="*/ 682625 h 3103563"/>
                  <a:gd name="connsiteX141" fmla="*/ 1861344 w 2619375"/>
                  <a:gd name="connsiteY141" fmla="*/ 710407 h 3103563"/>
                  <a:gd name="connsiteX142" fmla="*/ 1817688 w 2619375"/>
                  <a:gd name="connsiteY142" fmla="*/ 726282 h 3103563"/>
                  <a:gd name="connsiteX143" fmla="*/ 1774032 w 2619375"/>
                  <a:gd name="connsiteY143" fmla="*/ 718344 h 3103563"/>
                  <a:gd name="connsiteX144" fmla="*/ 1734344 w 2619375"/>
                  <a:gd name="connsiteY144" fmla="*/ 682625 h 3103563"/>
                  <a:gd name="connsiteX145" fmla="*/ 1730375 w 2619375"/>
                  <a:gd name="connsiteY145" fmla="*/ 642938 h 3103563"/>
                  <a:gd name="connsiteX146" fmla="*/ 1730375 w 2619375"/>
                  <a:gd name="connsiteY146" fmla="*/ 642938 h 3103563"/>
                  <a:gd name="connsiteX147" fmla="*/ 1670844 w 2619375"/>
                  <a:gd name="connsiteY147" fmla="*/ 615157 h 3103563"/>
                  <a:gd name="connsiteX148" fmla="*/ 1631157 w 2619375"/>
                  <a:gd name="connsiteY148" fmla="*/ 619125 h 3103563"/>
                  <a:gd name="connsiteX149" fmla="*/ 1571625 w 2619375"/>
                  <a:gd name="connsiteY149" fmla="*/ 615157 h 3103563"/>
                  <a:gd name="connsiteX150" fmla="*/ 1543844 w 2619375"/>
                  <a:gd name="connsiteY150" fmla="*/ 603250 h 3103563"/>
                  <a:gd name="connsiteX151" fmla="*/ 1500188 w 2619375"/>
                  <a:gd name="connsiteY151" fmla="*/ 591344 h 3103563"/>
                  <a:gd name="connsiteX152" fmla="*/ 1464469 w 2619375"/>
                  <a:gd name="connsiteY152" fmla="*/ 575469 h 3103563"/>
                  <a:gd name="connsiteX153" fmla="*/ 1448594 w 2619375"/>
                  <a:gd name="connsiteY153" fmla="*/ 543719 h 3103563"/>
                  <a:gd name="connsiteX154" fmla="*/ 1456532 w 2619375"/>
                  <a:gd name="connsiteY154" fmla="*/ 508000 h 3103563"/>
                  <a:gd name="connsiteX155" fmla="*/ 1476375 w 2619375"/>
                  <a:gd name="connsiteY155" fmla="*/ 476250 h 3103563"/>
                  <a:gd name="connsiteX156" fmla="*/ 1456532 w 2619375"/>
                  <a:gd name="connsiteY156" fmla="*/ 440532 h 3103563"/>
                  <a:gd name="connsiteX157" fmla="*/ 1456532 w 2619375"/>
                  <a:gd name="connsiteY157" fmla="*/ 392907 h 3103563"/>
                  <a:gd name="connsiteX158" fmla="*/ 1456532 w 2619375"/>
                  <a:gd name="connsiteY158" fmla="*/ 333375 h 3103563"/>
                  <a:gd name="connsiteX159" fmla="*/ 1472407 w 2619375"/>
                  <a:gd name="connsiteY159" fmla="*/ 305594 h 3103563"/>
                  <a:gd name="connsiteX160" fmla="*/ 1472407 w 2619375"/>
                  <a:gd name="connsiteY160" fmla="*/ 257969 h 3103563"/>
                  <a:gd name="connsiteX161" fmla="*/ 1496219 w 2619375"/>
                  <a:gd name="connsiteY161" fmla="*/ 226219 h 3103563"/>
                  <a:gd name="connsiteX162" fmla="*/ 1480344 w 2619375"/>
                  <a:gd name="connsiteY162" fmla="*/ 158750 h 3103563"/>
                  <a:gd name="connsiteX163" fmla="*/ 1496219 w 2619375"/>
                  <a:gd name="connsiteY163" fmla="*/ 134938 h 3103563"/>
                  <a:gd name="connsiteX164" fmla="*/ 1456532 w 2619375"/>
                  <a:gd name="connsiteY164" fmla="*/ 75407 h 3103563"/>
                  <a:gd name="connsiteX165" fmla="*/ 1464469 w 2619375"/>
                  <a:gd name="connsiteY165" fmla="*/ 55563 h 3103563"/>
                  <a:gd name="connsiteX166" fmla="*/ 1420813 w 2619375"/>
                  <a:gd name="connsiteY166" fmla="*/ 23813 h 3103563"/>
                  <a:gd name="connsiteX167" fmla="*/ 1393032 w 2619375"/>
                  <a:gd name="connsiteY167" fmla="*/ 39688 h 3103563"/>
                  <a:gd name="connsiteX168" fmla="*/ 1420813 w 2619375"/>
                  <a:gd name="connsiteY168" fmla="*/ 79375 h 3103563"/>
                  <a:gd name="connsiteX169" fmla="*/ 1432719 w 2619375"/>
                  <a:gd name="connsiteY169" fmla="*/ 150813 h 3103563"/>
                  <a:gd name="connsiteX170" fmla="*/ 1432719 w 2619375"/>
                  <a:gd name="connsiteY170" fmla="*/ 206375 h 3103563"/>
                  <a:gd name="connsiteX171" fmla="*/ 1432719 w 2619375"/>
                  <a:gd name="connsiteY171" fmla="*/ 254000 h 3103563"/>
                  <a:gd name="connsiteX172" fmla="*/ 1412875 w 2619375"/>
                  <a:gd name="connsiteY172" fmla="*/ 301625 h 3103563"/>
                  <a:gd name="connsiteX173" fmla="*/ 1369219 w 2619375"/>
                  <a:gd name="connsiteY173" fmla="*/ 341313 h 3103563"/>
                  <a:gd name="connsiteX174" fmla="*/ 1313657 w 2619375"/>
                  <a:gd name="connsiteY174" fmla="*/ 377032 h 3103563"/>
                  <a:gd name="connsiteX175" fmla="*/ 1270000 w 2619375"/>
                  <a:gd name="connsiteY175" fmla="*/ 412750 h 3103563"/>
                  <a:gd name="connsiteX176" fmla="*/ 1266032 w 2619375"/>
                  <a:gd name="connsiteY176" fmla="*/ 448469 h 3103563"/>
                  <a:gd name="connsiteX177" fmla="*/ 1230313 w 2619375"/>
                  <a:gd name="connsiteY177" fmla="*/ 488157 h 3103563"/>
                  <a:gd name="connsiteX178" fmla="*/ 1214438 w 2619375"/>
                  <a:gd name="connsiteY178" fmla="*/ 539750 h 3103563"/>
                  <a:gd name="connsiteX179" fmla="*/ 1270000 w 2619375"/>
                  <a:gd name="connsiteY179" fmla="*/ 607219 h 3103563"/>
                  <a:gd name="connsiteX180" fmla="*/ 1281907 w 2619375"/>
                  <a:gd name="connsiteY180" fmla="*/ 658813 h 3103563"/>
                  <a:gd name="connsiteX181" fmla="*/ 1309688 w 2619375"/>
                  <a:gd name="connsiteY181" fmla="*/ 698500 h 3103563"/>
                  <a:gd name="connsiteX182" fmla="*/ 1309688 w 2619375"/>
                  <a:gd name="connsiteY182" fmla="*/ 698500 h 3103563"/>
                  <a:gd name="connsiteX183" fmla="*/ 1337469 w 2619375"/>
                  <a:gd name="connsiteY183" fmla="*/ 758032 h 3103563"/>
                  <a:gd name="connsiteX184" fmla="*/ 1345407 w 2619375"/>
                  <a:gd name="connsiteY184" fmla="*/ 789782 h 3103563"/>
                  <a:gd name="connsiteX185" fmla="*/ 1349375 w 2619375"/>
                  <a:gd name="connsiteY185" fmla="*/ 837407 h 3103563"/>
                  <a:gd name="connsiteX186" fmla="*/ 1309688 w 2619375"/>
                  <a:gd name="connsiteY186" fmla="*/ 916782 h 3103563"/>
                  <a:gd name="connsiteX187" fmla="*/ 1285875 w 2619375"/>
                  <a:gd name="connsiteY187" fmla="*/ 964407 h 3103563"/>
                  <a:gd name="connsiteX188" fmla="*/ 1293813 w 2619375"/>
                  <a:gd name="connsiteY188" fmla="*/ 980282 h 3103563"/>
                  <a:gd name="connsiteX189" fmla="*/ 1285875 w 2619375"/>
                  <a:gd name="connsiteY189" fmla="*/ 1023938 h 3103563"/>
                  <a:gd name="connsiteX190" fmla="*/ 1273969 w 2619375"/>
                  <a:gd name="connsiteY190" fmla="*/ 1079500 h 3103563"/>
                  <a:gd name="connsiteX191" fmla="*/ 1277938 w 2619375"/>
                  <a:gd name="connsiteY191" fmla="*/ 1115219 h 3103563"/>
                  <a:gd name="connsiteX192" fmla="*/ 1309688 w 2619375"/>
                  <a:gd name="connsiteY192" fmla="*/ 1186657 h 3103563"/>
                  <a:gd name="connsiteX193" fmla="*/ 1297782 w 2619375"/>
                  <a:gd name="connsiteY193" fmla="*/ 1234282 h 3103563"/>
                  <a:gd name="connsiteX194" fmla="*/ 1297782 w 2619375"/>
                  <a:gd name="connsiteY194" fmla="*/ 1270000 h 3103563"/>
                  <a:gd name="connsiteX195" fmla="*/ 1341438 w 2619375"/>
                  <a:gd name="connsiteY195" fmla="*/ 1262063 h 3103563"/>
                  <a:gd name="connsiteX196" fmla="*/ 1389063 w 2619375"/>
                  <a:gd name="connsiteY196" fmla="*/ 1266032 h 3103563"/>
                  <a:gd name="connsiteX197" fmla="*/ 1420813 w 2619375"/>
                  <a:gd name="connsiteY197" fmla="*/ 1281907 h 3103563"/>
                  <a:gd name="connsiteX198" fmla="*/ 1448594 w 2619375"/>
                  <a:gd name="connsiteY198" fmla="*/ 1254125 h 3103563"/>
                  <a:gd name="connsiteX199" fmla="*/ 1480344 w 2619375"/>
                  <a:gd name="connsiteY199" fmla="*/ 1222375 h 3103563"/>
                  <a:gd name="connsiteX200" fmla="*/ 1531938 w 2619375"/>
                  <a:gd name="connsiteY200" fmla="*/ 1242219 h 3103563"/>
                  <a:gd name="connsiteX201" fmla="*/ 1575594 w 2619375"/>
                  <a:gd name="connsiteY201" fmla="*/ 1258094 h 3103563"/>
                  <a:gd name="connsiteX202" fmla="*/ 1623219 w 2619375"/>
                  <a:gd name="connsiteY202" fmla="*/ 1270000 h 3103563"/>
                  <a:gd name="connsiteX203" fmla="*/ 1639094 w 2619375"/>
                  <a:gd name="connsiteY203" fmla="*/ 1309688 h 3103563"/>
                  <a:gd name="connsiteX204" fmla="*/ 1662907 w 2619375"/>
                  <a:gd name="connsiteY204" fmla="*/ 1317625 h 3103563"/>
                  <a:gd name="connsiteX205" fmla="*/ 1690688 w 2619375"/>
                  <a:gd name="connsiteY205" fmla="*/ 1341438 h 3103563"/>
                  <a:gd name="connsiteX206" fmla="*/ 1722438 w 2619375"/>
                  <a:gd name="connsiteY206" fmla="*/ 1345407 h 3103563"/>
                  <a:gd name="connsiteX207" fmla="*/ 1722438 w 2619375"/>
                  <a:gd name="connsiteY207" fmla="*/ 1412875 h 3103563"/>
                  <a:gd name="connsiteX208" fmla="*/ 1746250 w 2619375"/>
                  <a:gd name="connsiteY208" fmla="*/ 1444625 h 3103563"/>
                  <a:gd name="connsiteX209" fmla="*/ 1754188 w 2619375"/>
                  <a:gd name="connsiteY209" fmla="*/ 1484313 h 3103563"/>
                  <a:gd name="connsiteX210" fmla="*/ 1770063 w 2619375"/>
                  <a:gd name="connsiteY210" fmla="*/ 1531938 h 3103563"/>
                  <a:gd name="connsiteX211" fmla="*/ 1730375 w 2619375"/>
                  <a:gd name="connsiteY211" fmla="*/ 1543844 h 3103563"/>
                  <a:gd name="connsiteX212" fmla="*/ 1718469 w 2619375"/>
                  <a:gd name="connsiteY212" fmla="*/ 1571625 h 3103563"/>
                  <a:gd name="connsiteX213" fmla="*/ 1706563 w 2619375"/>
                  <a:gd name="connsiteY213" fmla="*/ 1607344 h 3103563"/>
                  <a:gd name="connsiteX214" fmla="*/ 1706563 w 2619375"/>
                  <a:gd name="connsiteY214" fmla="*/ 1647032 h 3103563"/>
                  <a:gd name="connsiteX215" fmla="*/ 1746250 w 2619375"/>
                  <a:gd name="connsiteY215" fmla="*/ 1686719 h 3103563"/>
                  <a:gd name="connsiteX216" fmla="*/ 1793875 w 2619375"/>
                  <a:gd name="connsiteY216" fmla="*/ 1694657 h 3103563"/>
                  <a:gd name="connsiteX217" fmla="*/ 1829594 w 2619375"/>
                  <a:gd name="connsiteY217" fmla="*/ 1698625 h 3103563"/>
                  <a:gd name="connsiteX218" fmla="*/ 1881188 w 2619375"/>
                  <a:gd name="connsiteY218" fmla="*/ 1734344 h 3103563"/>
                  <a:gd name="connsiteX219" fmla="*/ 1833563 w 2619375"/>
                  <a:gd name="connsiteY219" fmla="*/ 1738313 h 3103563"/>
                  <a:gd name="connsiteX220" fmla="*/ 1778000 w 2619375"/>
                  <a:gd name="connsiteY220" fmla="*/ 1738313 h 3103563"/>
                  <a:gd name="connsiteX221" fmla="*/ 1730375 w 2619375"/>
                  <a:gd name="connsiteY221" fmla="*/ 1718469 h 3103563"/>
                  <a:gd name="connsiteX222" fmla="*/ 1686719 w 2619375"/>
                  <a:gd name="connsiteY222" fmla="*/ 1698625 h 3103563"/>
                  <a:gd name="connsiteX223" fmla="*/ 1647032 w 2619375"/>
                  <a:gd name="connsiteY223" fmla="*/ 1654969 h 3103563"/>
                  <a:gd name="connsiteX224" fmla="*/ 1658938 w 2619375"/>
                  <a:gd name="connsiteY224" fmla="*/ 1635125 h 3103563"/>
                  <a:gd name="connsiteX225" fmla="*/ 1658938 w 2619375"/>
                  <a:gd name="connsiteY225" fmla="*/ 1591469 h 3103563"/>
                  <a:gd name="connsiteX226" fmla="*/ 1658938 w 2619375"/>
                  <a:gd name="connsiteY226" fmla="*/ 1555750 h 3103563"/>
                  <a:gd name="connsiteX227" fmla="*/ 1662907 w 2619375"/>
                  <a:gd name="connsiteY227" fmla="*/ 1516063 h 3103563"/>
                  <a:gd name="connsiteX228" fmla="*/ 1670844 w 2619375"/>
                  <a:gd name="connsiteY228" fmla="*/ 1480344 h 3103563"/>
                  <a:gd name="connsiteX229" fmla="*/ 1666875 w 2619375"/>
                  <a:gd name="connsiteY229" fmla="*/ 1452563 h 3103563"/>
                  <a:gd name="connsiteX230" fmla="*/ 1635125 w 2619375"/>
                  <a:gd name="connsiteY230" fmla="*/ 1420813 h 3103563"/>
                  <a:gd name="connsiteX231" fmla="*/ 1595438 w 2619375"/>
                  <a:gd name="connsiteY231" fmla="*/ 1381125 h 3103563"/>
                  <a:gd name="connsiteX232" fmla="*/ 1607344 w 2619375"/>
                  <a:gd name="connsiteY232" fmla="*/ 1345407 h 3103563"/>
                  <a:gd name="connsiteX233" fmla="*/ 1575594 w 2619375"/>
                  <a:gd name="connsiteY233" fmla="*/ 1313657 h 3103563"/>
                  <a:gd name="connsiteX234" fmla="*/ 1531938 w 2619375"/>
                  <a:gd name="connsiteY234" fmla="*/ 1333500 h 3103563"/>
                  <a:gd name="connsiteX235" fmla="*/ 1472407 w 2619375"/>
                  <a:gd name="connsiteY235" fmla="*/ 1345407 h 3103563"/>
                  <a:gd name="connsiteX236" fmla="*/ 1440657 w 2619375"/>
                  <a:gd name="connsiteY236" fmla="*/ 1369219 h 3103563"/>
                  <a:gd name="connsiteX237" fmla="*/ 1381125 w 2619375"/>
                  <a:gd name="connsiteY237" fmla="*/ 1393032 h 3103563"/>
                  <a:gd name="connsiteX238" fmla="*/ 1365250 w 2619375"/>
                  <a:gd name="connsiteY238" fmla="*/ 1420813 h 3103563"/>
                  <a:gd name="connsiteX239" fmla="*/ 1369219 w 2619375"/>
                  <a:gd name="connsiteY239" fmla="*/ 1468438 h 3103563"/>
                  <a:gd name="connsiteX240" fmla="*/ 1365250 w 2619375"/>
                  <a:gd name="connsiteY240" fmla="*/ 1500188 h 3103563"/>
                  <a:gd name="connsiteX241" fmla="*/ 1400969 w 2619375"/>
                  <a:gd name="connsiteY241" fmla="*/ 1555750 h 3103563"/>
                  <a:gd name="connsiteX242" fmla="*/ 1400969 w 2619375"/>
                  <a:gd name="connsiteY242" fmla="*/ 1599407 h 3103563"/>
                  <a:gd name="connsiteX243" fmla="*/ 1404938 w 2619375"/>
                  <a:gd name="connsiteY243" fmla="*/ 1651000 h 3103563"/>
                  <a:gd name="connsiteX244" fmla="*/ 1404938 w 2619375"/>
                  <a:gd name="connsiteY244" fmla="*/ 1678782 h 3103563"/>
                  <a:gd name="connsiteX245" fmla="*/ 1373188 w 2619375"/>
                  <a:gd name="connsiteY245" fmla="*/ 1718469 h 3103563"/>
                  <a:gd name="connsiteX246" fmla="*/ 1337469 w 2619375"/>
                  <a:gd name="connsiteY246" fmla="*/ 1762125 h 3103563"/>
                  <a:gd name="connsiteX247" fmla="*/ 1321594 w 2619375"/>
                  <a:gd name="connsiteY247" fmla="*/ 1789907 h 3103563"/>
                  <a:gd name="connsiteX248" fmla="*/ 1309688 w 2619375"/>
                  <a:gd name="connsiteY248" fmla="*/ 1833563 h 3103563"/>
                  <a:gd name="connsiteX249" fmla="*/ 1313657 w 2619375"/>
                  <a:gd name="connsiteY249" fmla="*/ 1877219 h 3103563"/>
                  <a:gd name="connsiteX250" fmla="*/ 1285875 w 2619375"/>
                  <a:gd name="connsiteY250" fmla="*/ 1908969 h 3103563"/>
                  <a:gd name="connsiteX251" fmla="*/ 1258094 w 2619375"/>
                  <a:gd name="connsiteY251" fmla="*/ 1932782 h 3103563"/>
                  <a:gd name="connsiteX252" fmla="*/ 1226344 w 2619375"/>
                  <a:gd name="connsiteY252" fmla="*/ 1960563 h 3103563"/>
                  <a:gd name="connsiteX253" fmla="*/ 1198563 w 2619375"/>
                  <a:gd name="connsiteY253" fmla="*/ 1972469 h 3103563"/>
                  <a:gd name="connsiteX254" fmla="*/ 1146969 w 2619375"/>
                  <a:gd name="connsiteY254" fmla="*/ 1996282 h 3103563"/>
                  <a:gd name="connsiteX255" fmla="*/ 1135063 w 2619375"/>
                  <a:gd name="connsiteY255" fmla="*/ 2020094 h 3103563"/>
                  <a:gd name="connsiteX256" fmla="*/ 1146969 w 2619375"/>
                  <a:gd name="connsiteY256" fmla="*/ 2063750 h 3103563"/>
                  <a:gd name="connsiteX257" fmla="*/ 1111250 w 2619375"/>
                  <a:gd name="connsiteY257" fmla="*/ 2083594 h 3103563"/>
                  <a:gd name="connsiteX258" fmla="*/ 1071563 w 2619375"/>
                  <a:gd name="connsiteY258" fmla="*/ 2103438 h 3103563"/>
                  <a:gd name="connsiteX259" fmla="*/ 1043782 w 2619375"/>
                  <a:gd name="connsiteY259" fmla="*/ 2067719 h 3103563"/>
                  <a:gd name="connsiteX260" fmla="*/ 1008063 w 2619375"/>
                  <a:gd name="connsiteY260" fmla="*/ 2075657 h 3103563"/>
                  <a:gd name="connsiteX261" fmla="*/ 944563 w 2619375"/>
                  <a:gd name="connsiteY261" fmla="*/ 2071688 h 3103563"/>
                  <a:gd name="connsiteX262" fmla="*/ 896938 w 2619375"/>
                  <a:gd name="connsiteY262" fmla="*/ 2055813 h 3103563"/>
                  <a:gd name="connsiteX263" fmla="*/ 845344 w 2619375"/>
                  <a:gd name="connsiteY263" fmla="*/ 2039938 h 3103563"/>
                  <a:gd name="connsiteX264" fmla="*/ 797719 w 2619375"/>
                  <a:gd name="connsiteY264" fmla="*/ 2012157 h 3103563"/>
                  <a:gd name="connsiteX265" fmla="*/ 785813 w 2619375"/>
                  <a:gd name="connsiteY265" fmla="*/ 1972469 h 3103563"/>
                  <a:gd name="connsiteX266" fmla="*/ 742157 w 2619375"/>
                  <a:gd name="connsiteY266" fmla="*/ 1956594 h 3103563"/>
                  <a:gd name="connsiteX267" fmla="*/ 762000 w 2619375"/>
                  <a:gd name="connsiteY267" fmla="*/ 1905000 h 3103563"/>
                  <a:gd name="connsiteX268" fmla="*/ 809625 w 2619375"/>
                  <a:gd name="connsiteY268" fmla="*/ 1916907 h 3103563"/>
                  <a:gd name="connsiteX269" fmla="*/ 861219 w 2619375"/>
                  <a:gd name="connsiteY269" fmla="*/ 1944688 h 3103563"/>
                  <a:gd name="connsiteX270" fmla="*/ 889000 w 2619375"/>
                  <a:gd name="connsiteY270" fmla="*/ 1948657 h 3103563"/>
                  <a:gd name="connsiteX271" fmla="*/ 944563 w 2619375"/>
                  <a:gd name="connsiteY271" fmla="*/ 1948657 h 3103563"/>
                  <a:gd name="connsiteX272" fmla="*/ 976313 w 2619375"/>
                  <a:gd name="connsiteY272" fmla="*/ 1908969 h 3103563"/>
                  <a:gd name="connsiteX273" fmla="*/ 1035844 w 2619375"/>
                  <a:gd name="connsiteY273" fmla="*/ 1908969 h 3103563"/>
                  <a:gd name="connsiteX274" fmla="*/ 1087438 w 2619375"/>
                  <a:gd name="connsiteY274" fmla="*/ 1877219 h 3103563"/>
                  <a:gd name="connsiteX275" fmla="*/ 1107282 w 2619375"/>
                  <a:gd name="connsiteY275" fmla="*/ 1837532 h 3103563"/>
                  <a:gd name="connsiteX276" fmla="*/ 1107282 w 2619375"/>
                  <a:gd name="connsiteY276" fmla="*/ 1805782 h 3103563"/>
                  <a:gd name="connsiteX277" fmla="*/ 1127125 w 2619375"/>
                  <a:gd name="connsiteY277" fmla="*/ 1785938 h 3103563"/>
                  <a:gd name="connsiteX278" fmla="*/ 1150938 w 2619375"/>
                  <a:gd name="connsiteY278" fmla="*/ 1750219 h 3103563"/>
                  <a:gd name="connsiteX279" fmla="*/ 1166813 w 2619375"/>
                  <a:gd name="connsiteY279" fmla="*/ 1710532 h 3103563"/>
                  <a:gd name="connsiteX280" fmla="*/ 1202532 w 2619375"/>
                  <a:gd name="connsiteY280" fmla="*/ 1690688 h 3103563"/>
                  <a:gd name="connsiteX281" fmla="*/ 1210469 w 2619375"/>
                  <a:gd name="connsiteY281" fmla="*/ 1647032 h 3103563"/>
                  <a:gd name="connsiteX282" fmla="*/ 1222375 w 2619375"/>
                  <a:gd name="connsiteY282" fmla="*/ 1631157 h 3103563"/>
                  <a:gd name="connsiteX283" fmla="*/ 1210469 w 2619375"/>
                  <a:gd name="connsiteY283" fmla="*/ 1599407 h 3103563"/>
                  <a:gd name="connsiteX284" fmla="*/ 1210469 w 2619375"/>
                  <a:gd name="connsiteY284" fmla="*/ 1563688 h 3103563"/>
                  <a:gd name="connsiteX285" fmla="*/ 1226344 w 2619375"/>
                  <a:gd name="connsiteY285" fmla="*/ 1524000 h 3103563"/>
                  <a:gd name="connsiteX286" fmla="*/ 1266032 w 2619375"/>
                  <a:gd name="connsiteY286" fmla="*/ 1480344 h 3103563"/>
                  <a:gd name="connsiteX287" fmla="*/ 1270000 w 2619375"/>
                  <a:gd name="connsiteY287" fmla="*/ 1460500 h 3103563"/>
                  <a:gd name="connsiteX288" fmla="*/ 1250157 w 2619375"/>
                  <a:gd name="connsiteY288" fmla="*/ 1428750 h 3103563"/>
                  <a:gd name="connsiteX289" fmla="*/ 1222375 w 2619375"/>
                  <a:gd name="connsiteY289" fmla="*/ 1389063 h 3103563"/>
                  <a:gd name="connsiteX290" fmla="*/ 1182688 w 2619375"/>
                  <a:gd name="connsiteY290" fmla="*/ 1357313 h 3103563"/>
                  <a:gd name="connsiteX291" fmla="*/ 1162844 w 2619375"/>
                  <a:gd name="connsiteY291" fmla="*/ 1337469 h 3103563"/>
                  <a:gd name="connsiteX292" fmla="*/ 1146969 w 2619375"/>
                  <a:gd name="connsiteY292" fmla="*/ 1309688 h 3103563"/>
                  <a:gd name="connsiteX293" fmla="*/ 1146969 w 2619375"/>
                  <a:gd name="connsiteY293" fmla="*/ 1258094 h 3103563"/>
                  <a:gd name="connsiteX294" fmla="*/ 1158875 w 2619375"/>
                  <a:gd name="connsiteY294" fmla="*/ 1222375 h 3103563"/>
                  <a:gd name="connsiteX295" fmla="*/ 1158875 w 2619375"/>
                  <a:gd name="connsiteY295" fmla="*/ 1194594 h 3103563"/>
                  <a:gd name="connsiteX296" fmla="*/ 1162844 w 2619375"/>
                  <a:gd name="connsiteY296" fmla="*/ 1162844 h 3103563"/>
                  <a:gd name="connsiteX297" fmla="*/ 1154907 w 2619375"/>
                  <a:gd name="connsiteY297" fmla="*/ 1135063 h 3103563"/>
                  <a:gd name="connsiteX298" fmla="*/ 1162844 w 2619375"/>
                  <a:gd name="connsiteY298" fmla="*/ 1091407 h 3103563"/>
                  <a:gd name="connsiteX299" fmla="*/ 1162844 w 2619375"/>
                  <a:gd name="connsiteY299" fmla="*/ 1055688 h 3103563"/>
                  <a:gd name="connsiteX300" fmla="*/ 1146969 w 2619375"/>
                  <a:gd name="connsiteY300" fmla="*/ 1012032 h 3103563"/>
                  <a:gd name="connsiteX301" fmla="*/ 1162844 w 2619375"/>
                  <a:gd name="connsiteY301" fmla="*/ 960438 h 3103563"/>
                  <a:gd name="connsiteX302" fmla="*/ 1131094 w 2619375"/>
                  <a:gd name="connsiteY302" fmla="*/ 912813 h 3103563"/>
                  <a:gd name="connsiteX303" fmla="*/ 1166813 w 2619375"/>
                  <a:gd name="connsiteY303" fmla="*/ 881063 h 3103563"/>
                  <a:gd name="connsiteX304" fmla="*/ 1174750 w 2619375"/>
                  <a:gd name="connsiteY304" fmla="*/ 845344 h 3103563"/>
                  <a:gd name="connsiteX305" fmla="*/ 1174750 w 2619375"/>
                  <a:gd name="connsiteY305" fmla="*/ 789782 h 3103563"/>
                  <a:gd name="connsiteX306" fmla="*/ 1178719 w 2619375"/>
                  <a:gd name="connsiteY306" fmla="*/ 742157 h 3103563"/>
                  <a:gd name="connsiteX307" fmla="*/ 1178719 w 2619375"/>
                  <a:gd name="connsiteY307" fmla="*/ 722313 h 3103563"/>
                  <a:gd name="connsiteX308" fmla="*/ 1158875 w 2619375"/>
                  <a:gd name="connsiteY308" fmla="*/ 694532 h 3103563"/>
                  <a:gd name="connsiteX309" fmla="*/ 1162844 w 2619375"/>
                  <a:gd name="connsiteY309" fmla="*/ 662782 h 3103563"/>
                  <a:gd name="connsiteX310" fmla="*/ 1139032 w 2619375"/>
                  <a:gd name="connsiteY310" fmla="*/ 627063 h 3103563"/>
                  <a:gd name="connsiteX311" fmla="*/ 1103313 w 2619375"/>
                  <a:gd name="connsiteY311" fmla="*/ 595313 h 3103563"/>
                  <a:gd name="connsiteX312" fmla="*/ 1079500 w 2619375"/>
                  <a:gd name="connsiteY312" fmla="*/ 555625 h 3103563"/>
                  <a:gd name="connsiteX313" fmla="*/ 1079500 w 2619375"/>
                  <a:gd name="connsiteY313" fmla="*/ 515938 h 3103563"/>
                  <a:gd name="connsiteX314" fmla="*/ 1119188 w 2619375"/>
                  <a:gd name="connsiteY314" fmla="*/ 464344 h 3103563"/>
                  <a:gd name="connsiteX315" fmla="*/ 1127125 w 2619375"/>
                  <a:gd name="connsiteY315" fmla="*/ 408782 h 3103563"/>
                  <a:gd name="connsiteX316" fmla="*/ 1162844 w 2619375"/>
                  <a:gd name="connsiteY316" fmla="*/ 301625 h 3103563"/>
                  <a:gd name="connsiteX317" fmla="*/ 1178719 w 2619375"/>
                  <a:gd name="connsiteY317" fmla="*/ 246063 h 3103563"/>
                  <a:gd name="connsiteX318" fmla="*/ 1186657 w 2619375"/>
                  <a:gd name="connsiteY318" fmla="*/ 206375 h 3103563"/>
                  <a:gd name="connsiteX319" fmla="*/ 1186657 w 2619375"/>
                  <a:gd name="connsiteY319" fmla="*/ 142875 h 3103563"/>
                  <a:gd name="connsiteX320" fmla="*/ 1186657 w 2619375"/>
                  <a:gd name="connsiteY320" fmla="*/ 99219 h 3103563"/>
                  <a:gd name="connsiteX321" fmla="*/ 1131094 w 2619375"/>
                  <a:gd name="connsiteY321" fmla="*/ 43657 h 3103563"/>
                  <a:gd name="connsiteX322" fmla="*/ 1083469 w 2619375"/>
                  <a:gd name="connsiteY322" fmla="*/ 63500 h 3103563"/>
                  <a:gd name="connsiteX323" fmla="*/ 1071563 w 2619375"/>
                  <a:gd name="connsiteY323" fmla="*/ 31750 h 3103563"/>
                  <a:gd name="connsiteX324" fmla="*/ 1043782 w 2619375"/>
                  <a:gd name="connsiteY324" fmla="*/ 23813 h 3103563"/>
                  <a:gd name="connsiteX325" fmla="*/ 1004094 w 2619375"/>
                  <a:gd name="connsiteY325" fmla="*/ 23813 h 3103563"/>
                  <a:gd name="connsiteX326" fmla="*/ 988219 w 2619375"/>
                  <a:gd name="connsiteY326" fmla="*/ 51594 h 3103563"/>
                  <a:gd name="connsiteX327" fmla="*/ 972344 w 2619375"/>
                  <a:gd name="connsiteY327" fmla="*/ 27782 h 3103563"/>
                  <a:gd name="connsiteX328" fmla="*/ 944563 w 2619375"/>
                  <a:gd name="connsiteY328" fmla="*/ 27782 h 3103563"/>
                  <a:gd name="connsiteX329" fmla="*/ 944563 w 2619375"/>
                  <a:gd name="connsiteY329" fmla="*/ 27782 h 3103563"/>
                  <a:gd name="connsiteX330" fmla="*/ 841375 w 2619375"/>
                  <a:gd name="connsiteY330" fmla="*/ 31750 h 3103563"/>
                  <a:gd name="connsiteX331" fmla="*/ 837407 w 2619375"/>
                  <a:gd name="connsiteY331" fmla="*/ 0 h 3103563"/>
                  <a:gd name="connsiteX332" fmla="*/ 805657 w 2619375"/>
                  <a:gd name="connsiteY332" fmla="*/ 0 h 3103563"/>
                  <a:gd name="connsiteX333" fmla="*/ 797719 w 2619375"/>
                  <a:gd name="connsiteY333" fmla="*/ 55563 h 3103563"/>
                  <a:gd name="connsiteX334" fmla="*/ 765969 w 2619375"/>
                  <a:gd name="connsiteY334" fmla="*/ 91282 h 3103563"/>
                  <a:gd name="connsiteX335" fmla="*/ 762000 w 2619375"/>
                  <a:gd name="connsiteY335" fmla="*/ 158750 h 3103563"/>
                  <a:gd name="connsiteX336" fmla="*/ 742157 w 2619375"/>
                  <a:gd name="connsiteY336" fmla="*/ 242094 h 3103563"/>
                  <a:gd name="connsiteX337" fmla="*/ 730250 w 2619375"/>
                  <a:gd name="connsiteY337" fmla="*/ 349250 h 3103563"/>
                  <a:gd name="connsiteX338" fmla="*/ 698500 w 2619375"/>
                  <a:gd name="connsiteY338" fmla="*/ 448469 h 3103563"/>
                  <a:gd name="connsiteX339" fmla="*/ 662782 w 2619375"/>
                  <a:gd name="connsiteY339" fmla="*/ 515938 h 3103563"/>
                  <a:gd name="connsiteX340" fmla="*/ 575469 w 2619375"/>
                  <a:gd name="connsiteY340" fmla="*/ 571500 h 3103563"/>
                  <a:gd name="connsiteX341" fmla="*/ 535782 w 2619375"/>
                  <a:gd name="connsiteY341" fmla="*/ 635000 h 3103563"/>
                  <a:gd name="connsiteX342" fmla="*/ 500063 w 2619375"/>
                  <a:gd name="connsiteY342" fmla="*/ 690563 h 3103563"/>
                  <a:gd name="connsiteX343" fmla="*/ 504032 w 2619375"/>
                  <a:gd name="connsiteY343" fmla="*/ 734219 h 3103563"/>
                  <a:gd name="connsiteX344" fmla="*/ 527844 w 2619375"/>
                  <a:gd name="connsiteY344" fmla="*/ 754063 h 3103563"/>
                  <a:gd name="connsiteX345" fmla="*/ 571500 w 2619375"/>
                  <a:gd name="connsiteY345" fmla="*/ 734219 h 3103563"/>
                  <a:gd name="connsiteX346" fmla="*/ 595313 w 2619375"/>
                  <a:gd name="connsiteY346" fmla="*/ 765969 h 3103563"/>
                  <a:gd name="connsiteX347" fmla="*/ 595313 w 2619375"/>
                  <a:gd name="connsiteY347" fmla="*/ 829469 h 3103563"/>
                  <a:gd name="connsiteX348" fmla="*/ 579438 w 2619375"/>
                  <a:gd name="connsiteY348" fmla="*/ 889000 h 3103563"/>
                  <a:gd name="connsiteX349" fmla="*/ 579438 w 2619375"/>
                  <a:gd name="connsiteY349" fmla="*/ 928688 h 3103563"/>
                  <a:gd name="connsiteX350" fmla="*/ 595313 w 2619375"/>
                  <a:gd name="connsiteY350" fmla="*/ 952500 h 3103563"/>
                  <a:gd name="connsiteX351" fmla="*/ 603250 w 2619375"/>
                  <a:gd name="connsiteY351" fmla="*/ 996157 h 3103563"/>
                  <a:gd name="connsiteX352" fmla="*/ 571500 w 2619375"/>
                  <a:gd name="connsiteY352" fmla="*/ 1004094 h 3103563"/>
                  <a:gd name="connsiteX353" fmla="*/ 543719 w 2619375"/>
                  <a:gd name="connsiteY353" fmla="*/ 1008063 h 3103563"/>
                  <a:gd name="connsiteX354" fmla="*/ 535782 w 2619375"/>
                  <a:gd name="connsiteY354" fmla="*/ 1083469 h 3103563"/>
                  <a:gd name="connsiteX355" fmla="*/ 551657 w 2619375"/>
                  <a:gd name="connsiteY355" fmla="*/ 1103313 h 3103563"/>
                  <a:gd name="connsiteX356" fmla="*/ 587375 w 2619375"/>
                  <a:gd name="connsiteY356" fmla="*/ 1123157 h 3103563"/>
                  <a:gd name="connsiteX357" fmla="*/ 607219 w 2619375"/>
                  <a:gd name="connsiteY357" fmla="*/ 1123157 h 3103563"/>
                  <a:gd name="connsiteX358" fmla="*/ 627063 w 2619375"/>
                  <a:gd name="connsiteY358" fmla="*/ 1150938 h 3103563"/>
                  <a:gd name="connsiteX359" fmla="*/ 642938 w 2619375"/>
                  <a:gd name="connsiteY359" fmla="*/ 1158875 h 3103563"/>
                  <a:gd name="connsiteX360" fmla="*/ 678657 w 2619375"/>
                  <a:gd name="connsiteY360" fmla="*/ 1146969 h 3103563"/>
                  <a:gd name="connsiteX361" fmla="*/ 686594 w 2619375"/>
                  <a:gd name="connsiteY361" fmla="*/ 1194594 h 3103563"/>
                  <a:gd name="connsiteX362" fmla="*/ 678657 w 2619375"/>
                  <a:gd name="connsiteY362" fmla="*/ 1242219 h 3103563"/>
                  <a:gd name="connsiteX363" fmla="*/ 694532 w 2619375"/>
                  <a:gd name="connsiteY363" fmla="*/ 1277938 h 3103563"/>
                  <a:gd name="connsiteX364" fmla="*/ 714375 w 2619375"/>
                  <a:gd name="connsiteY364" fmla="*/ 1309688 h 3103563"/>
                  <a:gd name="connsiteX365" fmla="*/ 742157 w 2619375"/>
                  <a:gd name="connsiteY365" fmla="*/ 1333500 h 3103563"/>
                  <a:gd name="connsiteX366" fmla="*/ 777875 w 2619375"/>
                  <a:gd name="connsiteY366" fmla="*/ 1333500 h 3103563"/>
                  <a:gd name="connsiteX367" fmla="*/ 785813 w 2619375"/>
                  <a:gd name="connsiteY367" fmla="*/ 1361282 h 3103563"/>
                  <a:gd name="connsiteX368" fmla="*/ 769938 w 2619375"/>
                  <a:gd name="connsiteY368" fmla="*/ 1412875 h 3103563"/>
                  <a:gd name="connsiteX369" fmla="*/ 758032 w 2619375"/>
                  <a:gd name="connsiteY369" fmla="*/ 1464469 h 3103563"/>
                  <a:gd name="connsiteX370" fmla="*/ 750094 w 2619375"/>
                  <a:gd name="connsiteY370" fmla="*/ 1512094 h 3103563"/>
                  <a:gd name="connsiteX371" fmla="*/ 714375 w 2619375"/>
                  <a:gd name="connsiteY371" fmla="*/ 1543844 h 3103563"/>
                  <a:gd name="connsiteX372" fmla="*/ 682625 w 2619375"/>
                  <a:gd name="connsiteY372" fmla="*/ 1547813 h 3103563"/>
                  <a:gd name="connsiteX373" fmla="*/ 678657 w 2619375"/>
                  <a:gd name="connsiteY373" fmla="*/ 1504157 h 3103563"/>
                  <a:gd name="connsiteX374" fmla="*/ 650875 w 2619375"/>
                  <a:gd name="connsiteY374" fmla="*/ 1476375 h 3103563"/>
                  <a:gd name="connsiteX375" fmla="*/ 615157 w 2619375"/>
                  <a:gd name="connsiteY375" fmla="*/ 1444625 h 3103563"/>
                  <a:gd name="connsiteX376" fmla="*/ 575469 w 2619375"/>
                  <a:gd name="connsiteY376" fmla="*/ 1404938 h 3103563"/>
                  <a:gd name="connsiteX377" fmla="*/ 527844 w 2619375"/>
                  <a:gd name="connsiteY377" fmla="*/ 1353344 h 3103563"/>
                  <a:gd name="connsiteX378" fmla="*/ 515938 w 2619375"/>
                  <a:gd name="connsiteY378" fmla="*/ 1333500 h 3103563"/>
                  <a:gd name="connsiteX379" fmla="*/ 460375 w 2619375"/>
                  <a:gd name="connsiteY379" fmla="*/ 1301750 h 3103563"/>
                  <a:gd name="connsiteX380" fmla="*/ 392907 w 2619375"/>
                  <a:gd name="connsiteY380" fmla="*/ 1262063 h 3103563"/>
                  <a:gd name="connsiteX381" fmla="*/ 337344 w 2619375"/>
                  <a:gd name="connsiteY381" fmla="*/ 1242219 h 3103563"/>
                  <a:gd name="connsiteX382" fmla="*/ 317500 w 2619375"/>
                  <a:gd name="connsiteY382" fmla="*/ 1281907 h 3103563"/>
                  <a:gd name="connsiteX383" fmla="*/ 297657 w 2619375"/>
                  <a:gd name="connsiteY383" fmla="*/ 1321594 h 3103563"/>
                  <a:gd name="connsiteX384" fmla="*/ 297657 w 2619375"/>
                  <a:gd name="connsiteY384" fmla="*/ 1321594 h 3103563"/>
                  <a:gd name="connsiteX385" fmla="*/ 313532 w 2619375"/>
                  <a:gd name="connsiteY385" fmla="*/ 1365250 h 3103563"/>
                  <a:gd name="connsiteX386" fmla="*/ 345282 w 2619375"/>
                  <a:gd name="connsiteY386" fmla="*/ 1361282 h 3103563"/>
                  <a:gd name="connsiteX387" fmla="*/ 373063 w 2619375"/>
                  <a:gd name="connsiteY387" fmla="*/ 1373188 h 3103563"/>
                  <a:gd name="connsiteX388" fmla="*/ 384969 w 2619375"/>
                  <a:gd name="connsiteY388" fmla="*/ 1385094 h 3103563"/>
                  <a:gd name="connsiteX389" fmla="*/ 396875 w 2619375"/>
                  <a:gd name="connsiteY389" fmla="*/ 1428750 h 3103563"/>
                  <a:gd name="connsiteX390" fmla="*/ 400844 w 2619375"/>
                  <a:gd name="connsiteY390" fmla="*/ 1464469 h 3103563"/>
                  <a:gd name="connsiteX391" fmla="*/ 377032 w 2619375"/>
                  <a:gd name="connsiteY391" fmla="*/ 1484313 h 3103563"/>
                  <a:gd name="connsiteX392" fmla="*/ 369094 w 2619375"/>
                  <a:gd name="connsiteY392" fmla="*/ 1527969 h 3103563"/>
                  <a:gd name="connsiteX393" fmla="*/ 369094 w 2619375"/>
                  <a:gd name="connsiteY393" fmla="*/ 1591469 h 3103563"/>
                  <a:gd name="connsiteX394" fmla="*/ 396875 w 2619375"/>
                  <a:gd name="connsiteY394" fmla="*/ 1631157 h 3103563"/>
                  <a:gd name="connsiteX395" fmla="*/ 436563 w 2619375"/>
                  <a:gd name="connsiteY395" fmla="*/ 1615282 h 3103563"/>
                  <a:gd name="connsiteX396" fmla="*/ 460375 w 2619375"/>
                  <a:gd name="connsiteY396" fmla="*/ 1651000 h 3103563"/>
                  <a:gd name="connsiteX397" fmla="*/ 460375 w 2619375"/>
                  <a:gd name="connsiteY397" fmla="*/ 1694657 h 3103563"/>
                  <a:gd name="connsiteX398" fmla="*/ 436563 w 2619375"/>
                  <a:gd name="connsiteY398" fmla="*/ 1706563 h 3103563"/>
                  <a:gd name="connsiteX399" fmla="*/ 448469 w 2619375"/>
                  <a:gd name="connsiteY399" fmla="*/ 1738313 h 3103563"/>
                  <a:gd name="connsiteX400" fmla="*/ 436563 w 2619375"/>
                  <a:gd name="connsiteY400" fmla="*/ 1766094 h 3103563"/>
                  <a:gd name="connsiteX401" fmla="*/ 404813 w 2619375"/>
                  <a:gd name="connsiteY401" fmla="*/ 1801813 h 3103563"/>
                  <a:gd name="connsiteX402" fmla="*/ 361157 w 2619375"/>
                  <a:gd name="connsiteY402" fmla="*/ 1833563 h 3103563"/>
                  <a:gd name="connsiteX403" fmla="*/ 349250 w 2619375"/>
                  <a:gd name="connsiteY403" fmla="*/ 1869282 h 3103563"/>
                  <a:gd name="connsiteX404" fmla="*/ 353219 w 2619375"/>
                  <a:gd name="connsiteY404" fmla="*/ 1908969 h 3103563"/>
                  <a:gd name="connsiteX405" fmla="*/ 293688 w 2619375"/>
                  <a:gd name="connsiteY405" fmla="*/ 1948657 h 3103563"/>
                  <a:gd name="connsiteX406" fmla="*/ 273844 w 2619375"/>
                  <a:gd name="connsiteY406" fmla="*/ 1968500 h 3103563"/>
                  <a:gd name="connsiteX407" fmla="*/ 254000 w 2619375"/>
                  <a:gd name="connsiteY407" fmla="*/ 1988344 h 3103563"/>
                  <a:gd name="connsiteX408" fmla="*/ 214313 w 2619375"/>
                  <a:gd name="connsiteY408" fmla="*/ 1996282 h 3103563"/>
                  <a:gd name="connsiteX409" fmla="*/ 166688 w 2619375"/>
                  <a:gd name="connsiteY409" fmla="*/ 2032000 h 3103563"/>
                  <a:gd name="connsiteX410" fmla="*/ 146844 w 2619375"/>
                  <a:gd name="connsiteY410" fmla="*/ 2083594 h 3103563"/>
                  <a:gd name="connsiteX411" fmla="*/ 115094 w 2619375"/>
                  <a:gd name="connsiteY411" fmla="*/ 2123282 h 3103563"/>
                  <a:gd name="connsiteX412" fmla="*/ 107157 w 2619375"/>
                  <a:gd name="connsiteY412" fmla="*/ 2186782 h 3103563"/>
                  <a:gd name="connsiteX413" fmla="*/ 35719 w 2619375"/>
                  <a:gd name="connsiteY413" fmla="*/ 2222500 h 3103563"/>
                  <a:gd name="connsiteX414" fmla="*/ 0 w 2619375"/>
                  <a:gd name="connsiteY414" fmla="*/ 2230438 h 3103563"/>
                  <a:gd name="connsiteX415" fmla="*/ 43657 w 2619375"/>
                  <a:gd name="connsiteY415" fmla="*/ 2286000 h 3103563"/>
                  <a:gd name="connsiteX416" fmla="*/ 59532 w 2619375"/>
                  <a:gd name="connsiteY416" fmla="*/ 2329657 h 3103563"/>
                  <a:gd name="connsiteX417" fmla="*/ 107157 w 2619375"/>
                  <a:gd name="connsiteY417" fmla="*/ 2345532 h 3103563"/>
                  <a:gd name="connsiteX418" fmla="*/ 103188 w 2619375"/>
                  <a:gd name="connsiteY418" fmla="*/ 2440782 h 3103563"/>
                  <a:gd name="connsiteX419" fmla="*/ 79375 w 2619375"/>
                  <a:gd name="connsiteY419" fmla="*/ 2460625 h 3103563"/>
                  <a:gd name="connsiteX420" fmla="*/ 99219 w 2619375"/>
                  <a:gd name="connsiteY420" fmla="*/ 2480469 h 3103563"/>
                  <a:gd name="connsiteX421" fmla="*/ 75407 w 2619375"/>
                  <a:gd name="connsiteY421" fmla="*/ 2528094 h 3103563"/>
                  <a:gd name="connsiteX422" fmla="*/ 107157 w 2619375"/>
                  <a:gd name="connsiteY422" fmla="*/ 2540000 h 3103563"/>
                  <a:gd name="connsiteX423" fmla="*/ 150813 w 2619375"/>
                  <a:gd name="connsiteY423" fmla="*/ 2540000 h 3103563"/>
                  <a:gd name="connsiteX424" fmla="*/ 162719 w 2619375"/>
                  <a:gd name="connsiteY424" fmla="*/ 2595563 h 3103563"/>
                  <a:gd name="connsiteX425" fmla="*/ 214313 w 2619375"/>
                  <a:gd name="connsiteY425" fmla="*/ 2591594 h 3103563"/>
                  <a:gd name="connsiteX426" fmla="*/ 265907 w 2619375"/>
                  <a:gd name="connsiteY426" fmla="*/ 2575719 h 3103563"/>
                  <a:gd name="connsiteX427" fmla="*/ 313532 w 2619375"/>
                  <a:gd name="connsiteY427" fmla="*/ 2547938 h 3103563"/>
                  <a:gd name="connsiteX428" fmla="*/ 357188 w 2619375"/>
                  <a:gd name="connsiteY428" fmla="*/ 2547938 h 3103563"/>
                  <a:gd name="connsiteX429" fmla="*/ 412750 w 2619375"/>
                  <a:gd name="connsiteY429" fmla="*/ 2536032 h 3103563"/>
                  <a:gd name="connsiteX430" fmla="*/ 460375 w 2619375"/>
                  <a:gd name="connsiteY430" fmla="*/ 2536032 h 3103563"/>
                  <a:gd name="connsiteX431" fmla="*/ 492125 w 2619375"/>
                  <a:gd name="connsiteY431" fmla="*/ 2532063 h 3103563"/>
                  <a:gd name="connsiteX432" fmla="*/ 535782 w 2619375"/>
                  <a:gd name="connsiteY432" fmla="*/ 2532063 h 3103563"/>
                  <a:gd name="connsiteX433" fmla="*/ 535782 w 2619375"/>
                  <a:gd name="connsiteY433" fmla="*/ 2532063 h 3103563"/>
                  <a:gd name="connsiteX434" fmla="*/ 547688 w 2619375"/>
                  <a:gd name="connsiteY434" fmla="*/ 2623344 h 3103563"/>
                  <a:gd name="connsiteX435" fmla="*/ 591344 w 2619375"/>
                  <a:gd name="connsiteY435" fmla="*/ 2643188 h 3103563"/>
                  <a:gd name="connsiteX436" fmla="*/ 627063 w 2619375"/>
                  <a:gd name="connsiteY436" fmla="*/ 2651125 h 3103563"/>
                  <a:gd name="connsiteX437" fmla="*/ 690563 w 2619375"/>
                  <a:gd name="connsiteY437" fmla="*/ 2627313 h 3103563"/>
                  <a:gd name="connsiteX438" fmla="*/ 730250 w 2619375"/>
                  <a:gd name="connsiteY438" fmla="*/ 2607469 h 3103563"/>
                  <a:gd name="connsiteX439" fmla="*/ 758032 w 2619375"/>
                  <a:gd name="connsiteY439" fmla="*/ 2603500 h 3103563"/>
                  <a:gd name="connsiteX440" fmla="*/ 773907 w 2619375"/>
                  <a:gd name="connsiteY440" fmla="*/ 2587625 h 3103563"/>
                  <a:gd name="connsiteX441" fmla="*/ 754063 w 2619375"/>
                  <a:gd name="connsiteY441" fmla="*/ 2540000 h 3103563"/>
                  <a:gd name="connsiteX442" fmla="*/ 801688 w 2619375"/>
                  <a:gd name="connsiteY442" fmla="*/ 2551907 h 3103563"/>
                  <a:gd name="connsiteX443" fmla="*/ 841375 w 2619375"/>
                  <a:gd name="connsiteY443" fmla="*/ 2571750 h 3103563"/>
                  <a:gd name="connsiteX444" fmla="*/ 900907 w 2619375"/>
                  <a:gd name="connsiteY444" fmla="*/ 2591594 h 3103563"/>
                  <a:gd name="connsiteX445" fmla="*/ 956469 w 2619375"/>
                  <a:gd name="connsiteY445" fmla="*/ 2611438 h 3103563"/>
                  <a:gd name="connsiteX446" fmla="*/ 968375 w 2619375"/>
                  <a:gd name="connsiteY446" fmla="*/ 2639219 h 3103563"/>
                  <a:gd name="connsiteX447" fmla="*/ 944563 w 2619375"/>
                  <a:gd name="connsiteY447" fmla="*/ 2678907 h 3103563"/>
                  <a:gd name="connsiteX448" fmla="*/ 964407 w 2619375"/>
                  <a:gd name="connsiteY448" fmla="*/ 2726532 h 3103563"/>
                  <a:gd name="connsiteX449" fmla="*/ 1019969 w 2619375"/>
                  <a:gd name="connsiteY449" fmla="*/ 2754313 h 3103563"/>
                  <a:gd name="connsiteX450" fmla="*/ 1039813 w 2619375"/>
                  <a:gd name="connsiteY450" fmla="*/ 2774157 h 3103563"/>
                  <a:gd name="connsiteX451" fmla="*/ 1059657 w 2619375"/>
                  <a:gd name="connsiteY451" fmla="*/ 2865438 h 3103563"/>
                  <a:gd name="connsiteX452" fmla="*/ 1095375 w 2619375"/>
                  <a:gd name="connsiteY452" fmla="*/ 2845594 h 3103563"/>
                  <a:gd name="connsiteX453" fmla="*/ 1166813 w 2619375"/>
                  <a:gd name="connsiteY453" fmla="*/ 2841625 h 3103563"/>
                  <a:gd name="connsiteX454" fmla="*/ 1190625 w 2619375"/>
                  <a:gd name="connsiteY454" fmla="*/ 2809875 h 3103563"/>
                  <a:gd name="connsiteX455" fmla="*/ 1230313 w 2619375"/>
                  <a:gd name="connsiteY455" fmla="*/ 2805907 h 3103563"/>
                  <a:gd name="connsiteX456" fmla="*/ 1242219 w 2619375"/>
                  <a:gd name="connsiteY456" fmla="*/ 2841625 h 3103563"/>
                  <a:gd name="connsiteX457" fmla="*/ 1270000 w 2619375"/>
                  <a:gd name="connsiteY457" fmla="*/ 2877344 h 3103563"/>
                  <a:gd name="connsiteX458" fmla="*/ 1329532 w 2619375"/>
                  <a:gd name="connsiteY458" fmla="*/ 2877344 h 3103563"/>
                  <a:gd name="connsiteX459" fmla="*/ 1349375 w 2619375"/>
                  <a:gd name="connsiteY459" fmla="*/ 2877344 h 3103563"/>
                  <a:gd name="connsiteX460" fmla="*/ 1369219 w 2619375"/>
                  <a:gd name="connsiteY460" fmla="*/ 2897188 h 3103563"/>
                  <a:gd name="connsiteX461" fmla="*/ 1420813 w 2619375"/>
                  <a:gd name="connsiteY461" fmla="*/ 2905125 h 3103563"/>
                  <a:gd name="connsiteX462" fmla="*/ 1444625 w 2619375"/>
                  <a:gd name="connsiteY462" fmla="*/ 2885282 h 3103563"/>
                  <a:gd name="connsiteX463" fmla="*/ 1520032 w 2619375"/>
                  <a:gd name="connsiteY463" fmla="*/ 2893219 h 3103563"/>
                  <a:gd name="connsiteX464" fmla="*/ 1559719 w 2619375"/>
                  <a:gd name="connsiteY464" fmla="*/ 2893219 h 3103563"/>
                  <a:gd name="connsiteX465" fmla="*/ 1575594 w 2619375"/>
                  <a:gd name="connsiteY465" fmla="*/ 2924969 h 3103563"/>
                  <a:gd name="connsiteX466" fmla="*/ 1591469 w 2619375"/>
                  <a:gd name="connsiteY466" fmla="*/ 2909094 h 3103563"/>
                  <a:gd name="connsiteX467" fmla="*/ 1623219 w 2619375"/>
                  <a:gd name="connsiteY467" fmla="*/ 2909094 h 3103563"/>
                  <a:gd name="connsiteX468" fmla="*/ 1639094 w 2619375"/>
                  <a:gd name="connsiteY468" fmla="*/ 2932907 h 3103563"/>
                  <a:gd name="connsiteX469" fmla="*/ 1666875 w 2619375"/>
                  <a:gd name="connsiteY469" fmla="*/ 2964657 h 3103563"/>
                  <a:gd name="connsiteX470" fmla="*/ 1698625 w 2619375"/>
                  <a:gd name="connsiteY470" fmla="*/ 3004344 h 3103563"/>
                  <a:gd name="connsiteX471" fmla="*/ 1734344 w 2619375"/>
                  <a:gd name="connsiteY471" fmla="*/ 3012282 h 3103563"/>
                  <a:gd name="connsiteX472" fmla="*/ 1758157 w 2619375"/>
                  <a:gd name="connsiteY472" fmla="*/ 3032125 h 3103563"/>
                  <a:gd name="connsiteX473" fmla="*/ 1801813 w 2619375"/>
                  <a:gd name="connsiteY473" fmla="*/ 3008313 h 3103563"/>
                  <a:gd name="connsiteX474" fmla="*/ 1861344 w 2619375"/>
                  <a:gd name="connsiteY474" fmla="*/ 3008313 h 3103563"/>
                  <a:gd name="connsiteX475" fmla="*/ 1948657 w 2619375"/>
                  <a:gd name="connsiteY475" fmla="*/ 3004344 h 3103563"/>
                  <a:gd name="connsiteX476" fmla="*/ 1948657 w 2619375"/>
                  <a:gd name="connsiteY476" fmla="*/ 2968625 h 3103563"/>
                  <a:gd name="connsiteX477" fmla="*/ 2004219 w 2619375"/>
                  <a:gd name="connsiteY477" fmla="*/ 2936875 h 3103563"/>
                  <a:gd name="connsiteX478" fmla="*/ 2035969 w 2619375"/>
                  <a:gd name="connsiteY478" fmla="*/ 2909094 h 3103563"/>
                  <a:gd name="connsiteX479" fmla="*/ 2071688 w 2619375"/>
                  <a:gd name="connsiteY479" fmla="*/ 2837657 h 3103563"/>
                  <a:gd name="connsiteX480" fmla="*/ 2079625 w 2619375"/>
                  <a:gd name="connsiteY480" fmla="*/ 2897188 h 3103563"/>
                  <a:gd name="connsiteX481" fmla="*/ 2111375 w 2619375"/>
                  <a:gd name="connsiteY481" fmla="*/ 2952750 h 3103563"/>
                  <a:gd name="connsiteX482" fmla="*/ 2170907 w 2619375"/>
                  <a:gd name="connsiteY482" fmla="*/ 2980532 h 3103563"/>
                  <a:gd name="connsiteX483" fmla="*/ 2226469 w 2619375"/>
                  <a:gd name="connsiteY483" fmla="*/ 2948782 h 3103563"/>
                  <a:gd name="connsiteX484" fmla="*/ 2274094 w 2619375"/>
                  <a:gd name="connsiteY484" fmla="*/ 3000375 h 3103563"/>
                  <a:gd name="connsiteX485" fmla="*/ 2317750 w 2619375"/>
                  <a:gd name="connsiteY485" fmla="*/ 3028157 h 3103563"/>
                  <a:gd name="connsiteX486" fmla="*/ 2389188 w 2619375"/>
                  <a:gd name="connsiteY486" fmla="*/ 3012281 h 3103563"/>
                  <a:gd name="connsiteX487" fmla="*/ 2460625 w 2619375"/>
                  <a:gd name="connsiteY487" fmla="*/ 3103563 h 3103563"/>
                  <a:gd name="connsiteX0" fmla="*/ 2460625 w 2619375"/>
                  <a:gd name="connsiteY0" fmla="*/ 3103563 h 3103563"/>
                  <a:gd name="connsiteX1" fmla="*/ 2512219 w 2619375"/>
                  <a:gd name="connsiteY1" fmla="*/ 3032125 h 3103563"/>
                  <a:gd name="connsiteX2" fmla="*/ 2524125 w 2619375"/>
                  <a:gd name="connsiteY2" fmla="*/ 2988469 h 3103563"/>
                  <a:gd name="connsiteX3" fmla="*/ 2543969 w 2619375"/>
                  <a:gd name="connsiteY3" fmla="*/ 2944813 h 3103563"/>
                  <a:gd name="connsiteX4" fmla="*/ 2583657 w 2619375"/>
                  <a:gd name="connsiteY4" fmla="*/ 2936875 h 3103563"/>
                  <a:gd name="connsiteX5" fmla="*/ 2583657 w 2619375"/>
                  <a:gd name="connsiteY5" fmla="*/ 2877344 h 3103563"/>
                  <a:gd name="connsiteX6" fmla="*/ 2583657 w 2619375"/>
                  <a:gd name="connsiteY6" fmla="*/ 2837657 h 3103563"/>
                  <a:gd name="connsiteX7" fmla="*/ 2563813 w 2619375"/>
                  <a:gd name="connsiteY7" fmla="*/ 2809875 h 3103563"/>
                  <a:gd name="connsiteX8" fmla="*/ 2532063 w 2619375"/>
                  <a:gd name="connsiteY8" fmla="*/ 2774157 h 3103563"/>
                  <a:gd name="connsiteX9" fmla="*/ 2532063 w 2619375"/>
                  <a:gd name="connsiteY9" fmla="*/ 2774157 h 3103563"/>
                  <a:gd name="connsiteX10" fmla="*/ 2551907 w 2619375"/>
                  <a:gd name="connsiteY10" fmla="*/ 2706688 h 3103563"/>
                  <a:gd name="connsiteX11" fmla="*/ 2591594 w 2619375"/>
                  <a:gd name="connsiteY11" fmla="*/ 2678907 h 3103563"/>
                  <a:gd name="connsiteX12" fmla="*/ 2619375 w 2619375"/>
                  <a:gd name="connsiteY12" fmla="*/ 2643188 h 3103563"/>
                  <a:gd name="connsiteX13" fmla="*/ 2619375 w 2619375"/>
                  <a:gd name="connsiteY13" fmla="*/ 2591594 h 3103563"/>
                  <a:gd name="connsiteX14" fmla="*/ 2615407 w 2619375"/>
                  <a:gd name="connsiteY14" fmla="*/ 2555875 h 3103563"/>
                  <a:gd name="connsiteX15" fmla="*/ 2615407 w 2619375"/>
                  <a:gd name="connsiteY15" fmla="*/ 2532063 h 3103563"/>
                  <a:gd name="connsiteX16" fmla="*/ 2603500 w 2619375"/>
                  <a:gd name="connsiteY16" fmla="*/ 2464594 h 3103563"/>
                  <a:gd name="connsiteX17" fmla="*/ 2595563 w 2619375"/>
                  <a:gd name="connsiteY17" fmla="*/ 2460625 h 3103563"/>
                  <a:gd name="connsiteX18" fmla="*/ 2579688 w 2619375"/>
                  <a:gd name="connsiteY18" fmla="*/ 2460625 h 3103563"/>
                  <a:gd name="connsiteX19" fmla="*/ 2540000 w 2619375"/>
                  <a:gd name="connsiteY19" fmla="*/ 2472532 h 3103563"/>
                  <a:gd name="connsiteX20" fmla="*/ 2504282 w 2619375"/>
                  <a:gd name="connsiteY20" fmla="*/ 2468563 h 3103563"/>
                  <a:gd name="connsiteX21" fmla="*/ 2504282 w 2619375"/>
                  <a:gd name="connsiteY21" fmla="*/ 2432844 h 3103563"/>
                  <a:gd name="connsiteX22" fmla="*/ 2456657 w 2619375"/>
                  <a:gd name="connsiteY22" fmla="*/ 2424907 h 3103563"/>
                  <a:gd name="connsiteX23" fmla="*/ 2432844 w 2619375"/>
                  <a:gd name="connsiteY23" fmla="*/ 2405063 h 3103563"/>
                  <a:gd name="connsiteX24" fmla="*/ 2444750 w 2619375"/>
                  <a:gd name="connsiteY24" fmla="*/ 2369344 h 3103563"/>
                  <a:gd name="connsiteX25" fmla="*/ 2464594 w 2619375"/>
                  <a:gd name="connsiteY25" fmla="*/ 2337594 h 3103563"/>
                  <a:gd name="connsiteX26" fmla="*/ 2448719 w 2619375"/>
                  <a:gd name="connsiteY26" fmla="*/ 2301875 h 3103563"/>
                  <a:gd name="connsiteX27" fmla="*/ 2420938 w 2619375"/>
                  <a:gd name="connsiteY27" fmla="*/ 2274094 h 3103563"/>
                  <a:gd name="connsiteX28" fmla="*/ 2428875 w 2619375"/>
                  <a:gd name="connsiteY28" fmla="*/ 2246313 h 3103563"/>
                  <a:gd name="connsiteX29" fmla="*/ 2389188 w 2619375"/>
                  <a:gd name="connsiteY29" fmla="*/ 2218532 h 3103563"/>
                  <a:gd name="connsiteX30" fmla="*/ 2353469 w 2619375"/>
                  <a:gd name="connsiteY30" fmla="*/ 2218532 h 3103563"/>
                  <a:gd name="connsiteX31" fmla="*/ 2349500 w 2619375"/>
                  <a:gd name="connsiteY31" fmla="*/ 2194719 h 3103563"/>
                  <a:gd name="connsiteX32" fmla="*/ 2325688 w 2619375"/>
                  <a:gd name="connsiteY32" fmla="*/ 2166938 h 3103563"/>
                  <a:gd name="connsiteX33" fmla="*/ 2337594 w 2619375"/>
                  <a:gd name="connsiteY33" fmla="*/ 2131219 h 3103563"/>
                  <a:gd name="connsiteX34" fmla="*/ 2349500 w 2619375"/>
                  <a:gd name="connsiteY34" fmla="*/ 2099469 h 3103563"/>
                  <a:gd name="connsiteX35" fmla="*/ 2333625 w 2619375"/>
                  <a:gd name="connsiteY35" fmla="*/ 2067719 h 3103563"/>
                  <a:gd name="connsiteX36" fmla="*/ 2313782 w 2619375"/>
                  <a:gd name="connsiteY36" fmla="*/ 2051844 h 3103563"/>
                  <a:gd name="connsiteX37" fmla="*/ 2309813 w 2619375"/>
                  <a:gd name="connsiteY37" fmla="*/ 2016125 h 3103563"/>
                  <a:gd name="connsiteX38" fmla="*/ 2309813 w 2619375"/>
                  <a:gd name="connsiteY38" fmla="*/ 2000250 h 3103563"/>
                  <a:gd name="connsiteX39" fmla="*/ 2329657 w 2619375"/>
                  <a:gd name="connsiteY39" fmla="*/ 1980407 h 3103563"/>
                  <a:gd name="connsiteX40" fmla="*/ 2317750 w 2619375"/>
                  <a:gd name="connsiteY40" fmla="*/ 1944688 h 3103563"/>
                  <a:gd name="connsiteX41" fmla="*/ 2293938 w 2619375"/>
                  <a:gd name="connsiteY41" fmla="*/ 1908969 h 3103563"/>
                  <a:gd name="connsiteX42" fmla="*/ 2262188 w 2619375"/>
                  <a:gd name="connsiteY42" fmla="*/ 1873250 h 3103563"/>
                  <a:gd name="connsiteX43" fmla="*/ 2226469 w 2619375"/>
                  <a:gd name="connsiteY43" fmla="*/ 1841500 h 3103563"/>
                  <a:gd name="connsiteX44" fmla="*/ 2198688 w 2619375"/>
                  <a:gd name="connsiteY44" fmla="*/ 1817688 h 3103563"/>
                  <a:gd name="connsiteX45" fmla="*/ 2214563 w 2619375"/>
                  <a:gd name="connsiteY45" fmla="*/ 1793875 h 3103563"/>
                  <a:gd name="connsiteX46" fmla="*/ 2214563 w 2619375"/>
                  <a:gd name="connsiteY46" fmla="*/ 1762125 h 3103563"/>
                  <a:gd name="connsiteX47" fmla="*/ 2214563 w 2619375"/>
                  <a:gd name="connsiteY47" fmla="*/ 1762125 h 3103563"/>
                  <a:gd name="connsiteX48" fmla="*/ 2194719 w 2619375"/>
                  <a:gd name="connsiteY48" fmla="*/ 1710532 h 3103563"/>
                  <a:gd name="connsiteX49" fmla="*/ 2190750 w 2619375"/>
                  <a:gd name="connsiteY49" fmla="*/ 1690688 h 3103563"/>
                  <a:gd name="connsiteX50" fmla="*/ 2162969 w 2619375"/>
                  <a:gd name="connsiteY50" fmla="*/ 1658938 h 3103563"/>
                  <a:gd name="connsiteX51" fmla="*/ 2162969 w 2619375"/>
                  <a:gd name="connsiteY51" fmla="*/ 1631157 h 3103563"/>
                  <a:gd name="connsiteX52" fmla="*/ 2178844 w 2619375"/>
                  <a:gd name="connsiteY52" fmla="*/ 1615282 h 3103563"/>
                  <a:gd name="connsiteX53" fmla="*/ 2218532 w 2619375"/>
                  <a:gd name="connsiteY53" fmla="*/ 1615282 h 3103563"/>
                  <a:gd name="connsiteX54" fmla="*/ 2238375 w 2619375"/>
                  <a:gd name="connsiteY54" fmla="*/ 1583532 h 3103563"/>
                  <a:gd name="connsiteX55" fmla="*/ 2238375 w 2619375"/>
                  <a:gd name="connsiteY55" fmla="*/ 1571625 h 3103563"/>
                  <a:gd name="connsiteX56" fmla="*/ 2262188 w 2619375"/>
                  <a:gd name="connsiteY56" fmla="*/ 1535907 h 3103563"/>
                  <a:gd name="connsiteX57" fmla="*/ 2262188 w 2619375"/>
                  <a:gd name="connsiteY57" fmla="*/ 1512094 h 3103563"/>
                  <a:gd name="connsiteX58" fmla="*/ 2262188 w 2619375"/>
                  <a:gd name="connsiteY58" fmla="*/ 1468438 h 3103563"/>
                  <a:gd name="connsiteX59" fmla="*/ 2262188 w 2619375"/>
                  <a:gd name="connsiteY59" fmla="*/ 1444625 h 3103563"/>
                  <a:gd name="connsiteX60" fmla="*/ 2266157 w 2619375"/>
                  <a:gd name="connsiteY60" fmla="*/ 1424782 h 3103563"/>
                  <a:gd name="connsiteX61" fmla="*/ 2293938 w 2619375"/>
                  <a:gd name="connsiteY61" fmla="*/ 1389063 h 3103563"/>
                  <a:gd name="connsiteX62" fmla="*/ 2274094 w 2619375"/>
                  <a:gd name="connsiteY62" fmla="*/ 1369219 h 3103563"/>
                  <a:gd name="connsiteX63" fmla="*/ 2250282 w 2619375"/>
                  <a:gd name="connsiteY63" fmla="*/ 1341438 h 3103563"/>
                  <a:gd name="connsiteX64" fmla="*/ 2230438 w 2619375"/>
                  <a:gd name="connsiteY64" fmla="*/ 1293813 h 3103563"/>
                  <a:gd name="connsiteX65" fmla="*/ 2242344 w 2619375"/>
                  <a:gd name="connsiteY65" fmla="*/ 1258094 h 3103563"/>
                  <a:gd name="connsiteX66" fmla="*/ 2190750 w 2619375"/>
                  <a:gd name="connsiteY66" fmla="*/ 1258094 h 3103563"/>
                  <a:gd name="connsiteX67" fmla="*/ 2166938 w 2619375"/>
                  <a:gd name="connsiteY67" fmla="*/ 1234282 h 3103563"/>
                  <a:gd name="connsiteX68" fmla="*/ 2174875 w 2619375"/>
                  <a:gd name="connsiteY68" fmla="*/ 1198563 h 3103563"/>
                  <a:gd name="connsiteX69" fmla="*/ 2162969 w 2619375"/>
                  <a:gd name="connsiteY69" fmla="*/ 1170782 h 3103563"/>
                  <a:gd name="connsiteX70" fmla="*/ 2147094 w 2619375"/>
                  <a:gd name="connsiteY70" fmla="*/ 1202532 h 3103563"/>
                  <a:gd name="connsiteX71" fmla="*/ 2131219 w 2619375"/>
                  <a:gd name="connsiteY71" fmla="*/ 1234282 h 3103563"/>
                  <a:gd name="connsiteX72" fmla="*/ 2095500 w 2619375"/>
                  <a:gd name="connsiteY72" fmla="*/ 1234282 h 3103563"/>
                  <a:gd name="connsiteX73" fmla="*/ 2079625 w 2619375"/>
                  <a:gd name="connsiteY73" fmla="*/ 1242219 h 3103563"/>
                  <a:gd name="connsiteX74" fmla="*/ 2043907 w 2619375"/>
                  <a:gd name="connsiteY74" fmla="*/ 1198563 h 3103563"/>
                  <a:gd name="connsiteX75" fmla="*/ 1996282 w 2619375"/>
                  <a:gd name="connsiteY75" fmla="*/ 1206500 h 3103563"/>
                  <a:gd name="connsiteX76" fmla="*/ 1948657 w 2619375"/>
                  <a:gd name="connsiteY76" fmla="*/ 1202532 h 3103563"/>
                  <a:gd name="connsiteX77" fmla="*/ 1944688 w 2619375"/>
                  <a:gd name="connsiteY77" fmla="*/ 1174750 h 3103563"/>
                  <a:gd name="connsiteX78" fmla="*/ 1924844 w 2619375"/>
                  <a:gd name="connsiteY78" fmla="*/ 1139032 h 3103563"/>
                  <a:gd name="connsiteX79" fmla="*/ 1912938 w 2619375"/>
                  <a:gd name="connsiteY79" fmla="*/ 1123157 h 3103563"/>
                  <a:gd name="connsiteX80" fmla="*/ 1893094 w 2619375"/>
                  <a:gd name="connsiteY80" fmla="*/ 1103313 h 3103563"/>
                  <a:gd name="connsiteX81" fmla="*/ 1869282 w 2619375"/>
                  <a:gd name="connsiteY81" fmla="*/ 1087438 h 3103563"/>
                  <a:gd name="connsiteX82" fmla="*/ 1857375 w 2619375"/>
                  <a:gd name="connsiteY82" fmla="*/ 1039813 h 3103563"/>
                  <a:gd name="connsiteX83" fmla="*/ 1869282 w 2619375"/>
                  <a:gd name="connsiteY83" fmla="*/ 1004094 h 3103563"/>
                  <a:gd name="connsiteX84" fmla="*/ 1905000 w 2619375"/>
                  <a:gd name="connsiteY84" fmla="*/ 948532 h 3103563"/>
                  <a:gd name="connsiteX85" fmla="*/ 1936750 w 2619375"/>
                  <a:gd name="connsiteY85" fmla="*/ 912813 h 3103563"/>
                  <a:gd name="connsiteX86" fmla="*/ 1944688 w 2619375"/>
                  <a:gd name="connsiteY86" fmla="*/ 892969 h 3103563"/>
                  <a:gd name="connsiteX87" fmla="*/ 1964532 w 2619375"/>
                  <a:gd name="connsiteY87" fmla="*/ 889000 h 3103563"/>
                  <a:gd name="connsiteX88" fmla="*/ 1976438 w 2619375"/>
                  <a:gd name="connsiteY88" fmla="*/ 849313 h 3103563"/>
                  <a:gd name="connsiteX89" fmla="*/ 2016125 w 2619375"/>
                  <a:gd name="connsiteY89" fmla="*/ 849313 h 3103563"/>
                  <a:gd name="connsiteX90" fmla="*/ 2039938 w 2619375"/>
                  <a:gd name="connsiteY90" fmla="*/ 877094 h 3103563"/>
                  <a:gd name="connsiteX91" fmla="*/ 2051844 w 2619375"/>
                  <a:gd name="connsiteY91" fmla="*/ 849313 h 3103563"/>
                  <a:gd name="connsiteX92" fmla="*/ 2039938 w 2619375"/>
                  <a:gd name="connsiteY92" fmla="*/ 825500 h 3103563"/>
                  <a:gd name="connsiteX93" fmla="*/ 2051844 w 2619375"/>
                  <a:gd name="connsiteY93" fmla="*/ 801688 h 3103563"/>
                  <a:gd name="connsiteX94" fmla="*/ 2035969 w 2619375"/>
                  <a:gd name="connsiteY94" fmla="*/ 773907 h 3103563"/>
                  <a:gd name="connsiteX95" fmla="*/ 2039938 w 2619375"/>
                  <a:gd name="connsiteY95" fmla="*/ 742157 h 3103563"/>
                  <a:gd name="connsiteX96" fmla="*/ 2039938 w 2619375"/>
                  <a:gd name="connsiteY96" fmla="*/ 698500 h 3103563"/>
                  <a:gd name="connsiteX97" fmla="*/ 2035969 w 2619375"/>
                  <a:gd name="connsiteY97" fmla="*/ 666750 h 3103563"/>
                  <a:gd name="connsiteX98" fmla="*/ 2008188 w 2619375"/>
                  <a:gd name="connsiteY98" fmla="*/ 646907 h 3103563"/>
                  <a:gd name="connsiteX99" fmla="*/ 1968500 w 2619375"/>
                  <a:gd name="connsiteY99" fmla="*/ 611188 h 3103563"/>
                  <a:gd name="connsiteX100" fmla="*/ 1916907 w 2619375"/>
                  <a:gd name="connsiteY100" fmla="*/ 583407 h 3103563"/>
                  <a:gd name="connsiteX101" fmla="*/ 1885157 w 2619375"/>
                  <a:gd name="connsiteY101" fmla="*/ 551657 h 3103563"/>
                  <a:gd name="connsiteX102" fmla="*/ 1881188 w 2619375"/>
                  <a:gd name="connsiteY102" fmla="*/ 531813 h 3103563"/>
                  <a:gd name="connsiteX103" fmla="*/ 1897063 w 2619375"/>
                  <a:gd name="connsiteY103" fmla="*/ 484188 h 3103563"/>
                  <a:gd name="connsiteX104" fmla="*/ 1901032 w 2619375"/>
                  <a:gd name="connsiteY104" fmla="*/ 480219 h 3103563"/>
                  <a:gd name="connsiteX105" fmla="*/ 1940719 w 2619375"/>
                  <a:gd name="connsiteY105" fmla="*/ 480219 h 3103563"/>
                  <a:gd name="connsiteX106" fmla="*/ 1960563 w 2619375"/>
                  <a:gd name="connsiteY106" fmla="*/ 460375 h 3103563"/>
                  <a:gd name="connsiteX107" fmla="*/ 1976438 w 2619375"/>
                  <a:gd name="connsiteY107" fmla="*/ 428625 h 3103563"/>
                  <a:gd name="connsiteX108" fmla="*/ 1980407 w 2619375"/>
                  <a:gd name="connsiteY108" fmla="*/ 388938 h 3103563"/>
                  <a:gd name="connsiteX109" fmla="*/ 2000250 w 2619375"/>
                  <a:gd name="connsiteY109" fmla="*/ 384969 h 3103563"/>
                  <a:gd name="connsiteX110" fmla="*/ 1972469 w 2619375"/>
                  <a:gd name="connsiteY110" fmla="*/ 341313 h 3103563"/>
                  <a:gd name="connsiteX111" fmla="*/ 1928813 w 2619375"/>
                  <a:gd name="connsiteY111" fmla="*/ 321469 h 3103563"/>
                  <a:gd name="connsiteX112" fmla="*/ 1877219 w 2619375"/>
                  <a:gd name="connsiteY112" fmla="*/ 313532 h 3103563"/>
                  <a:gd name="connsiteX113" fmla="*/ 1853407 w 2619375"/>
                  <a:gd name="connsiteY113" fmla="*/ 289719 h 3103563"/>
                  <a:gd name="connsiteX114" fmla="*/ 1817688 w 2619375"/>
                  <a:gd name="connsiteY114" fmla="*/ 269875 h 3103563"/>
                  <a:gd name="connsiteX115" fmla="*/ 1821657 w 2619375"/>
                  <a:gd name="connsiteY115" fmla="*/ 242094 h 3103563"/>
                  <a:gd name="connsiteX116" fmla="*/ 1789907 w 2619375"/>
                  <a:gd name="connsiteY116" fmla="*/ 210344 h 3103563"/>
                  <a:gd name="connsiteX117" fmla="*/ 1742282 w 2619375"/>
                  <a:gd name="connsiteY117" fmla="*/ 222250 h 3103563"/>
                  <a:gd name="connsiteX118" fmla="*/ 1706563 w 2619375"/>
                  <a:gd name="connsiteY118" fmla="*/ 265907 h 3103563"/>
                  <a:gd name="connsiteX119" fmla="*/ 1690688 w 2619375"/>
                  <a:gd name="connsiteY119" fmla="*/ 297657 h 3103563"/>
                  <a:gd name="connsiteX120" fmla="*/ 1734344 w 2619375"/>
                  <a:gd name="connsiteY120" fmla="*/ 301625 h 3103563"/>
                  <a:gd name="connsiteX121" fmla="*/ 1770063 w 2619375"/>
                  <a:gd name="connsiteY121" fmla="*/ 313532 h 3103563"/>
                  <a:gd name="connsiteX122" fmla="*/ 1774032 w 2619375"/>
                  <a:gd name="connsiteY122" fmla="*/ 341313 h 3103563"/>
                  <a:gd name="connsiteX123" fmla="*/ 1750219 w 2619375"/>
                  <a:gd name="connsiteY123" fmla="*/ 384969 h 3103563"/>
                  <a:gd name="connsiteX124" fmla="*/ 1714500 w 2619375"/>
                  <a:gd name="connsiteY124" fmla="*/ 384969 h 3103563"/>
                  <a:gd name="connsiteX125" fmla="*/ 1686719 w 2619375"/>
                  <a:gd name="connsiteY125" fmla="*/ 349250 h 3103563"/>
                  <a:gd name="connsiteX126" fmla="*/ 1647032 w 2619375"/>
                  <a:gd name="connsiteY126" fmla="*/ 325438 h 3103563"/>
                  <a:gd name="connsiteX127" fmla="*/ 1627188 w 2619375"/>
                  <a:gd name="connsiteY127" fmla="*/ 321469 h 3103563"/>
                  <a:gd name="connsiteX128" fmla="*/ 1583532 w 2619375"/>
                  <a:gd name="connsiteY128" fmla="*/ 337344 h 3103563"/>
                  <a:gd name="connsiteX129" fmla="*/ 1547813 w 2619375"/>
                  <a:gd name="connsiteY129" fmla="*/ 357188 h 3103563"/>
                  <a:gd name="connsiteX130" fmla="*/ 1547813 w 2619375"/>
                  <a:gd name="connsiteY130" fmla="*/ 392907 h 3103563"/>
                  <a:gd name="connsiteX131" fmla="*/ 1559719 w 2619375"/>
                  <a:gd name="connsiteY131" fmla="*/ 440532 h 3103563"/>
                  <a:gd name="connsiteX132" fmla="*/ 1575594 w 2619375"/>
                  <a:gd name="connsiteY132" fmla="*/ 484188 h 3103563"/>
                  <a:gd name="connsiteX133" fmla="*/ 1658938 w 2619375"/>
                  <a:gd name="connsiteY133" fmla="*/ 543719 h 3103563"/>
                  <a:gd name="connsiteX134" fmla="*/ 1698625 w 2619375"/>
                  <a:gd name="connsiteY134" fmla="*/ 583407 h 3103563"/>
                  <a:gd name="connsiteX135" fmla="*/ 1738313 w 2619375"/>
                  <a:gd name="connsiteY135" fmla="*/ 579438 h 3103563"/>
                  <a:gd name="connsiteX136" fmla="*/ 1774032 w 2619375"/>
                  <a:gd name="connsiteY136" fmla="*/ 579438 h 3103563"/>
                  <a:gd name="connsiteX137" fmla="*/ 1793875 w 2619375"/>
                  <a:gd name="connsiteY137" fmla="*/ 627063 h 3103563"/>
                  <a:gd name="connsiteX138" fmla="*/ 1801813 w 2619375"/>
                  <a:gd name="connsiteY138" fmla="*/ 658813 h 3103563"/>
                  <a:gd name="connsiteX139" fmla="*/ 1845469 w 2619375"/>
                  <a:gd name="connsiteY139" fmla="*/ 682625 h 3103563"/>
                  <a:gd name="connsiteX140" fmla="*/ 1845469 w 2619375"/>
                  <a:gd name="connsiteY140" fmla="*/ 682625 h 3103563"/>
                  <a:gd name="connsiteX141" fmla="*/ 1861344 w 2619375"/>
                  <a:gd name="connsiteY141" fmla="*/ 710407 h 3103563"/>
                  <a:gd name="connsiteX142" fmla="*/ 1817688 w 2619375"/>
                  <a:gd name="connsiteY142" fmla="*/ 726282 h 3103563"/>
                  <a:gd name="connsiteX143" fmla="*/ 1774032 w 2619375"/>
                  <a:gd name="connsiteY143" fmla="*/ 718344 h 3103563"/>
                  <a:gd name="connsiteX144" fmla="*/ 1734344 w 2619375"/>
                  <a:gd name="connsiteY144" fmla="*/ 682625 h 3103563"/>
                  <a:gd name="connsiteX145" fmla="*/ 1730375 w 2619375"/>
                  <a:gd name="connsiteY145" fmla="*/ 642938 h 3103563"/>
                  <a:gd name="connsiteX146" fmla="*/ 1730375 w 2619375"/>
                  <a:gd name="connsiteY146" fmla="*/ 642938 h 3103563"/>
                  <a:gd name="connsiteX147" fmla="*/ 1670844 w 2619375"/>
                  <a:gd name="connsiteY147" fmla="*/ 615157 h 3103563"/>
                  <a:gd name="connsiteX148" fmla="*/ 1631157 w 2619375"/>
                  <a:gd name="connsiteY148" fmla="*/ 619125 h 3103563"/>
                  <a:gd name="connsiteX149" fmla="*/ 1571625 w 2619375"/>
                  <a:gd name="connsiteY149" fmla="*/ 615157 h 3103563"/>
                  <a:gd name="connsiteX150" fmla="*/ 1543844 w 2619375"/>
                  <a:gd name="connsiteY150" fmla="*/ 603250 h 3103563"/>
                  <a:gd name="connsiteX151" fmla="*/ 1500188 w 2619375"/>
                  <a:gd name="connsiteY151" fmla="*/ 591344 h 3103563"/>
                  <a:gd name="connsiteX152" fmla="*/ 1464469 w 2619375"/>
                  <a:gd name="connsiteY152" fmla="*/ 575469 h 3103563"/>
                  <a:gd name="connsiteX153" fmla="*/ 1448594 w 2619375"/>
                  <a:gd name="connsiteY153" fmla="*/ 543719 h 3103563"/>
                  <a:gd name="connsiteX154" fmla="*/ 1456532 w 2619375"/>
                  <a:gd name="connsiteY154" fmla="*/ 508000 h 3103563"/>
                  <a:gd name="connsiteX155" fmla="*/ 1476375 w 2619375"/>
                  <a:gd name="connsiteY155" fmla="*/ 476250 h 3103563"/>
                  <a:gd name="connsiteX156" fmla="*/ 1456532 w 2619375"/>
                  <a:gd name="connsiteY156" fmla="*/ 440532 h 3103563"/>
                  <a:gd name="connsiteX157" fmla="*/ 1456532 w 2619375"/>
                  <a:gd name="connsiteY157" fmla="*/ 392907 h 3103563"/>
                  <a:gd name="connsiteX158" fmla="*/ 1456532 w 2619375"/>
                  <a:gd name="connsiteY158" fmla="*/ 333375 h 3103563"/>
                  <a:gd name="connsiteX159" fmla="*/ 1472407 w 2619375"/>
                  <a:gd name="connsiteY159" fmla="*/ 305594 h 3103563"/>
                  <a:gd name="connsiteX160" fmla="*/ 1472407 w 2619375"/>
                  <a:gd name="connsiteY160" fmla="*/ 257969 h 3103563"/>
                  <a:gd name="connsiteX161" fmla="*/ 1496219 w 2619375"/>
                  <a:gd name="connsiteY161" fmla="*/ 226219 h 3103563"/>
                  <a:gd name="connsiteX162" fmla="*/ 1480344 w 2619375"/>
                  <a:gd name="connsiteY162" fmla="*/ 158750 h 3103563"/>
                  <a:gd name="connsiteX163" fmla="*/ 1496219 w 2619375"/>
                  <a:gd name="connsiteY163" fmla="*/ 134938 h 3103563"/>
                  <a:gd name="connsiteX164" fmla="*/ 1456532 w 2619375"/>
                  <a:gd name="connsiteY164" fmla="*/ 75407 h 3103563"/>
                  <a:gd name="connsiteX165" fmla="*/ 1464469 w 2619375"/>
                  <a:gd name="connsiteY165" fmla="*/ 55563 h 3103563"/>
                  <a:gd name="connsiteX166" fmla="*/ 1420813 w 2619375"/>
                  <a:gd name="connsiteY166" fmla="*/ 23813 h 3103563"/>
                  <a:gd name="connsiteX167" fmla="*/ 1393032 w 2619375"/>
                  <a:gd name="connsiteY167" fmla="*/ 39688 h 3103563"/>
                  <a:gd name="connsiteX168" fmla="*/ 1420813 w 2619375"/>
                  <a:gd name="connsiteY168" fmla="*/ 79375 h 3103563"/>
                  <a:gd name="connsiteX169" fmla="*/ 1432719 w 2619375"/>
                  <a:gd name="connsiteY169" fmla="*/ 150813 h 3103563"/>
                  <a:gd name="connsiteX170" fmla="*/ 1432719 w 2619375"/>
                  <a:gd name="connsiteY170" fmla="*/ 206375 h 3103563"/>
                  <a:gd name="connsiteX171" fmla="*/ 1432719 w 2619375"/>
                  <a:gd name="connsiteY171" fmla="*/ 254000 h 3103563"/>
                  <a:gd name="connsiteX172" fmla="*/ 1412875 w 2619375"/>
                  <a:gd name="connsiteY172" fmla="*/ 301625 h 3103563"/>
                  <a:gd name="connsiteX173" fmla="*/ 1369219 w 2619375"/>
                  <a:gd name="connsiteY173" fmla="*/ 341313 h 3103563"/>
                  <a:gd name="connsiteX174" fmla="*/ 1313657 w 2619375"/>
                  <a:gd name="connsiteY174" fmla="*/ 377032 h 3103563"/>
                  <a:gd name="connsiteX175" fmla="*/ 1270000 w 2619375"/>
                  <a:gd name="connsiteY175" fmla="*/ 412750 h 3103563"/>
                  <a:gd name="connsiteX176" fmla="*/ 1266032 w 2619375"/>
                  <a:gd name="connsiteY176" fmla="*/ 448469 h 3103563"/>
                  <a:gd name="connsiteX177" fmla="*/ 1230313 w 2619375"/>
                  <a:gd name="connsiteY177" fmla="*/ 488157 h 3103563"/>
                  <a:gd name="connsiteX178" fmla="*/ 1214438 w 2619375"/>
                  <a:gd name="connsiteY178" fmla="*/ 539750 h 3103563"/>
                  <a:gd name="connsiteX179" fmla="*/ 1270000 w 2619375"/>
                  <a:gd name="connsiteY179" fmla="*/ 607219 h 3103563"/>
                  <a:gd name="connsiteX180" fmla="*/ 1281907 w 2619375"/>
                  <a:gd name="connsiteY180" fmla="*/ 658813 h 3103563"/>
                  <a:gd name="connsiteX181" fmla="*/ 1309688 w 2619375"/>
                  <a:gd name="connsiteY181" fmla="*/ 698500 h 3103563"/>
                  <a:gd name="connsiteX182" fmla="*/ 1309688 w 2619375"/>
                  <a:gd name="connsiteY182" fmla="*/ 698500 h 3103563"/>
                  <a:gd name="connsiteX183" fmla="*/ 1337469 w 2619375"/>
                  <a:gd name="connsiteY183" fmla="*/ 758032 h 3103563"/>
                  <a:gd name="connsiteX184" fmla="*/ 1345407 w 2619375"/>
                  <a:gd name="connsiteY184" fmla="*/ 789782 h 3103563"/>
                  <a:gd name="connsiteX185" fmla="*/ 1349375 w 2619375"/>
                  <a:gd name="connsiteY185" fmla="*/ 837407 h 3103563"/>
                  <a:gd name="connsiteX186" fmla="*/ 1309688 w 2619375"/>
                  <a:gd name="connsiteY186" fmla="*/ 916782 h 3103563"/>
                  <a:gd name="connsiteX187" fmla="*/ 1285875 w 2619375"/>
                  <a:gd name="connsiteY187" fmla="*/ 964407 h 3103563"/>
                  <a:gd name="connsiteX188" fmla="*/ 1293813 w 2619375"/>
                  <a:gd name="connsiteY188" fmla="*/ 980282 h 3103563"/>
                  <a:gd name="connsiteX189" fmla="*/ 1285875 w 2619375"/>
                  <a:gd name="connsiteY189" fmla="*/ 1023938 h 3103563"/>
                  <a:gd name="connsiteX190" fmla="*/ 1273969 w 2619375"/>
                  <a:gd name="connsiteY190" fmla="*/ 1079500 h 3103563"/>
                  <a:gd name="connsiteX191" fmla="*/ 1277938 w 2619375"/>
                  <a:gd name="connsiteY191" fmla="*/ 1115219 h 3103563"/>
                  <a:gd name="connsiteX192" fmla="*/ 1309688 w 2619375"/>
                  <a:gd name="connsiteY192" fmla="*/ 1186657 h 3103563"/>
                  <a:gd name="connsiteX193" fmla="*/ 1297782 w 2619375"/>
                  <a:gd name="connsiteY193" fmla="*/ 1234282 h 3103563"/>
                  <a:gd name="connsiteX194" fmla="*/ 1297782 w 2619375"/>
                  <a:gd name="connsiteY194" fmla="*/ 1270000 h 3103563"/>
                  <a:gd name="connsiteX195" fmla="*/ 1341438 w 2619375"/>
                  <a:gd name="connsiteY195" fmla="*/ 1262063 h 3103563"/>
                  <a:gd name="connsiteX196" fmla="*/ 1389063 w 2619375"/>
                  <a:gd name="connsiteY196" fmla="*/ 1266032 h 3103563"/>
                  <a:gd name="connsiteX197" fmla="*/ 1420813 w 2619375"/>
                  <a:gd name="connsiteY197" fmla="*/ 1281907 h 3103563"/>
                  <a:gd name="connsiteX198" fmla="*/ 1448594 w 2619375"/>
                  <a:gd name="connsiteY198" fmla="*/ 1254125 h 3103563"/>
                  <a:gd name="connsiteX199" fmla="*/ 1480344 w 2619375"/>
                  <a:gd name="connsiteY199" fmla="*/ 1222375 h 3103563"/>
                  <a:gd name="connsiteX200" fmla="*/ 1531938 w 2619375"/>
                  <a:gd name="connsiteY200" fmla="*/ 1242219 h 3103563"/>
                  <a:gd name="connsiteX201" fmla="*/ 1575594 w 2619375"/>
                  <a:gd name="connsiteY201" fmla="*/ 1258094 h 3103563"/>
                  <a:gd name="connsiteX202" fmla="*/ 1623219 w 2619375"/>
                  <a:gd name="connsiteY202" fmla="*/ 1270000 h 3103563"/>
                  <a:gd name="connsiteX203" fmla="*/ 1639094 w 2619375"/>
                  <a:gd name="connsiteY203" fmla="*/ 1309688 h 3103563"/>
                  <a:gd name="connsiteX204" fmla="*/ 1662907 w 2619375"/>
                  <a:gd name="connsiteY204" fmla="*/ 1317625 h 3103563"/>
                  <a:gd name="connsiteX205" fmla="*/ 1690688 w 2619375"/>
                  <a:gd name="connsiteY205" fmla="*/ 1341438 h 3103563"/>
                  <a:gd name="connsiteX206" fmla="*/ 1722438 w 2619375"/>
                  <a:gd name="connsiteY206" fmla="*/ 1345407 h 3103563"/>
                  <a:gd name="connsiteX207" fmla="*/ 1722438 w 2619375"/>
                  <a:gd name="connsiteY207" fmla="*/ 1412875 h 3103563"/>
                  <a:gd name="connsiteX208" fmla="*/ 1746250 w 2619375"/>
                  <a:gd name="connsiteY208" fmla="*/ 1444625 h 3103563"/>
                  <a:gd name="connsiteX209" fmla="*/ 1754188 w 2619375"/>
                  <a:gd name="connsiteY209" fmla="*/ 1484313 h 3103563"/>
                  <a:gd name="connsiteX210" fmla="*/ 1770063 w 2619375"/>
                  <a:gd name="connsiteY210" fmla="*/ 1531938 h 3103563"/>
                  <a:gd name="connsiteX211" fmla="*/ 1730375 w 2619375"/>
                  <a:gd name="connsiteY211" fmla="*/ 1543844 h 3103563"/>
                  <a:gd name="connsiteX212" fmla="*/ 1718469 w 2619375"/>
                  <a:gd name="connsiteY212" fmla="*/ 1571625 h 3103563"/>
                  <a:gd name="connsiteX213" fmla="*/ 1706563 w 2619375"/>
                  <a:gd name="connsiteY213" fmla="*/ 1607344 h 3103563"/>
                  <a:gd name="connsiteX214" fmla="*/ 1706563 w 2619375"/>
                  <a:gd name="connsiteY214" fmla="*/ 1647032 h 3103563"/>
                  <a:gd name="connsiteX215" fmla="*/ 1746250 w 2619375"/>
                  <a:gd name="connsiteY215" fmla="*/ 1686719 h 3103563"/>
                  <a:gd name="connsiteX216" fmla="*/ 1793875 w 2619375"/>
                  <a:gd name="connsiteY216" fmla="*/ 1694657 h 3103563"/>
                  <a:gd name="connsiteX217" fmla="*/ 1829594 w 2619375"/>
                  <a:gd name="connsiteY217" fmla="*/ 1698625 h 3103563"/>
                  <a:gd name="connsiteX218" fmla="*/ 1881188 w 2619375"/>
                  <a:gd name="connsiteY218" fmla="*/ 1734344 h 3103563"/>
                  <a:gd name="connsiteX219" fmla="*/ 1833563 w 2619375"/>
                  <a:gd name="connsiteY219" fmla="*/ 1738313 h 3103563"/>
                  <a:gd name="connsiteX220" fmla="*/ 1778000 w 2619375"/>
                  <a:gd name="connsiteY220" fmla="*/ 1738313 h 3103563"/>
                  <a:gd name="connsiteX221" fmla="*/ 1730375 w 2619375"/>
                  <a:gd name="connsiteY221" fmla="*/ 1718469 h 3103563"/>
                  <a:gd name="connsiteX222" fmla="*/ 1686719 w 2619375"/>
                  <a:gd name="connsiteY222" fmla="*/ 1698625 h 3103563"/>
                  <a:gd name="connsiteX223" fmla="*/ 1647032 w 2619375"/>
                  <a:gd name="connsiteY223" fmla="*/ 1654969 h 3103563"/>
                  <a:gd name="connsiteX224" fmla="*/ 1658938 w 2619375"/>
                  <a:gd name="connsiteY224" fmla="*/ 1635125 h 3103563"/>
                  <a:gd name="connsiteX225" fmla="*/ 1658938 w 2619375"/>
                  <a:gd name="connsiteY225" fmla="*/ 1591469 h 3103563"/>
                  <a:gd name="connsiteX226" fmla="*/ 1658938 w 2619375"/>
                  <a:gd name="connsiteY226" fmla="*/ 1555750 h 3103563"/>
                  <a:gd name="connsiteX227" fmla="*/ 1662907 w 2619375"/>
                  <a:gd name="connsiteY227" fmla="*/ 1516063 h 3103563"/>
                  <a:gd name="connsiteX228" fmla="*/ 1670844 w 2619375"/>
                  <a:gd name="connsiteY228" fmla="*/ 1480344 h 3103563"/>
                  <a:gd name="connsiteX229" fmla="*/ 1666875 w 2619375"/>
                  <a:gd name="connsiteY229" fmla="*/ 1452563 h 3103563"/>
                  <a:gd name="connsiteX230" fmla="*/ 1635125 w 2619375"/>
                  <a:gd name="connsiteY230" fmla="*/ 1420813 h 3103563"/>
                  <a:gd name="connsiteX231" fmla="*/ 1595438 w 2619375"/>
                  <a:gd name="connsiteY231" fmla="*/ 1381125 h 3103563"/>
                  <a:gd name="connsiteX232" fmla="*/ 1607344 w 2619375"/>
                  <a:gd name="connsiteY232" fmla="*/ 1345407 h 3103563"/>
                  <a:gd name="connsiteX233" fmla="*/ 1575594 w 2619375"/>
                  <a:gd name="connsiteY233" fmla="*/ 1313657 h 3103563"/>
                  <a:gd name="connsiteX234" fmla="*/ 1531938 w 2619375"/>
                  <a:gd name="connsiteY234" fmla="*/ 1333500 h 3103563"/>
                  <a:gd name="connsiteX235" fmla="*/ 1472407 w 2619375"/>
                  <a:gd name="connsiteY235" fmla="*/ 1345407 h 3103563"/>
                  <a:gd name="connsiteX236" fmla="*/ 1440657 w 2619375"/>
                  <a:gd name="connsiteY236" fmla="*/ 1369219 h 3103563"/>
                  <a:gd name="connsiteX237" fmla="*/ 1381125 w 2619375"/>
                  <a:gd name="connsiteY237" fmla="*/ 1393032 h 3103563"/>
                  <a:gd name="connsiteX238" fmla="*/ 1365250 w 2619375"/>
                  <a:gd name="connsiteY238" fmla="*/ 1420813 h 3103563"/>
                  <a:gd name="connsiteX239" fmla="*/ 1369219 w 2619375"/>
                  <a:gd name="connsiteY239" fmla="*/ 1468438 h 3103563"/>
                  <a:gd name="connsiteX240" fmla="*/ 1365250 w 2619375"/>
                  <a:gd name="connsiteY240" fmla="*/ 1500188 h 3103563"/>
                  <a:gd name="connsiteX241" fmla="*/ 1400969 w 2619375"/>
                  <a:gd name="connsiteY241" fmla="*/ 1555750 h 3103563"/>
                  <a:gd name="connsiteX242" fmla="*/ 1400969 w 2619375"/>
                  <a:gd name="connsiteY242" fmla="*/ 1599407 h 3103563"/>
                  <a:gd name="connsiteX243" fmla="*/ 1404938 w 2619375"/>
                  <a:gd name="connsiteY243" fmla="*/ 1651000 h 3103563"/>
                  <a:gd name="connsiteX244" fmla="*/ 1404938 w 2619375"/>
                  <a:gd name="connsiteY244" fmla="*/ 1678782 h 3103563"/>
                  <a:gd name="connsiteX245" fmla="*/ 1373188 w 2619375"/>
                  <a:gd name="connsiteY245" fmla="*/ 1718469 h 3103563"/>
                  <a:gd name="connsiteX246" fmla="*/ 1337469 w 2619375"/>
                  <a:gd name="connsiteY246" fmla="*/ 1762125 h 3103563"/>
                  <a:gd name="connsiteX247" fmla="*/ 1321594 w 2619375"/>
                  <a:gd name="connsiteY247" fmla="*/ 1789907 h 3103563"/>
                  <a:gd name="connsiteX248" fmla="*/ 1309688 w 2619375"/>
                  <a:gd name="connsiteY248" fmla="*/ 1833563 h 3103563"/>
                  <a:gd name="connsiteX249" fmla="*/ 1313657 w 2619375"/>
                  <a:gd name="connsiteY249" fmla="*/ 1877219 h 3103563"/>
                  <a:gd name="connsiteX250" fmla="*/ 1285875 w 2619375"/>
                  <a:gd name="connsiteY250" fmla="*/ 1908969 h 3103563"/>
                  <a:gd name="connsiteX251" fmla="*/ 1258094 w 2619375"/>
                  <a:gd name="connsiteY251" fmla="*/ 1932782 h 3103563"/>
                  <a:gd name="connsiteX252" fmla="*/ 1226344 w 2619375"/>
                  <a:gd name="connsiteY252" fmla="*/ 1960563 h 3103563"/>
                  <a:gd name="connsiteX253" fmla="*/ 1198563 w 2619375"/>
                  <a:gd name="connsiteY253" fmla="*/ 1972469 h 3103563"/>
                  <a:gd name="connsiteX254" fmla="*/ 1146969 w 2619375"/>
                  <a:gd name="connsiteY254" fmla="*/ 1996282 h 3103563"/>
                  <a:gd name="connsiteX255" fmla="*/ 1135063 w 2619375"/>
                  <a:gd name="connsiteY255" fmla="*/ 2020094 h 3103563"/>
                  <a:gd name="connsiteX256" fmla="*/ 1146969 w 2619375"/>
                  <a:gd name="connsiteY256" fmla="*/ 2063750 h 3103563"/>
                  <a:gd name="connsiteX257" fmla="*/ 1111250 w 2619375"/>
                  <a:gd name="connsiteY257" fmla="*/ 2083594 h 3103563"/>
                  <a:gd name="connsiteX258" fmla="*/ 1071563 w 2619375"/>
                  <a:gd name="connsiteY258" fmla="*/ 2103438 h 3103563"/>
                  <a:gd name="connsiteX259" fmla="*/ 1043782 w 2619375"/>
                  <a:gd name="connsiteY259" fmla="*/ 2067719 h 3103563"/>
                  <a:gd name="connsiteX260" fmla="*/ 1008063 w 2619375"/>
                  <a:gd name="connsiteY260" fmla="*/ 2075657 h 3103563"/>
                  <a:gd name="connsiteX261" fmla="*/ 944563 w 2619375"/>
                  <a:gd name="connsiteY261" fmla="*/ 2071688 h 3103563"/>
                  <a:gd name="connsiteX262" fmla="*/ 896938 w 2619375"/>
                  <a:gd name="connsiteY262" fmla="*/ 2055813 h 3103563"/>
                  <a:gd name="connsiteX263" fmla="*/ 845344 w 2619375"/>
                  <a:gd name="connsiteY263" fmla="*/ 2039938 h 3103563"/>
                  <a:gd name="connsiteX264" fmla="*/ 797719 w 2619375"/>
                  <a:gd name="connsiteY264" fmla="*/ 2012157 h 3103563"/>
                  <a:gd name="connsiteX265" fmla="*/ 785813 w 2619375"/>
                  <a:gd name="connsiteY265" fmla="*/ 1972469 h 3103563"/>
                  <a:gd name="connsiteX266" fmla="*/ 742157 w 2619375"/>
                  <a:gd name="connsiteY266" fmla="*/ 1956594 h 3103563"/>
                  <a:gd name="connsiteX267" fmla="*/ 762000 w 2619375"/>
                  <a:gd name="connsiteY267" fmla="*/ 1905000 h 3103563"/>
                  <a:gd name="connsiteX268" fmla="*/ 809625 w 2619375"/>
                  <a:gd name="connsiteY268" fmla="*/ 1916907 h 3103563"/>
                  <a:gd name="connsiteX269" fmla="*/ 861219 w 2619375"/>
                  <a:gd name="connsiteY269" fmla="*/ 1944688 h 3103563"/>
                  <a:gd name="connsiteX270" fmla="*/ 889000 w 2619375"/>
                  <a:gd name="connsiteY270" fmla="*/ 1948657 h 3103563"/>
                  <a:gd name="connsiteX271" fmla="*/ 944563 w 2619375"/>
                  <a:gd name="connsiteY271" fmla="*/ 1948657 h 3103563"/>
                  <a:gd name="connsiteX272" fmla="*/ 976313 w 2619375"/>
                  <a:gd name="connsiteY272" fmla="*/ 1908969 h 3103563"/>
                  <a:gd name="connsiteX273" fmla="*/ 1035844 w 2619375"/>
                  <a:gd name="connsiteY273" fmla="*/ 1908969 h 3103563"/>
                  <a:gd name="connsiteX274" fmla="*/ 1087438 w 2619375"/>
                  <a:gd name="connsiteY274" fmla="*/ 1877219 h 3103563"/>
                  <a:gd name="connsiteX275" fmla="*/ 1107282 w 2619375"/>
                  <a:gd name="connsiteY275" fmla="*/ 1837532 h 3103563"/>
                  <a:gd name="connsiteX276" fmla="*/ 1107282 w 2619375"/>
                  <a:gd name="connsiteY276" fmla="*/ 1805782 h 3103563"/>
                  <a:gd name="connsiteX277" fmla="*/ 1127125 w 2619375"/>
                  <a:gd name="connsiteY277" fmla="*/ 1785938 h 3103563"/>
                  <a:gd name="connsiteX278" fmla="*/ 1150938 w 2619375"/>
                  <a:gd name="connsiteY278" fmla="*/ 1750219 h 3103563"/>
                  <a:gd name="connsiteX279" fmla="*/ 1166813 w 2619375"/>
                  <a:gd name="connsiteY279" fmla="*/ 1710532 h 3103563"/>
                  <a:gd name="connsiteX280" fmla="*/ 1202532 w 2619375"/>
                  <a:gd name="connsiteY280" fmla="*/ 1690688 h 3103563"/>
                  <a:gd name="connsiteX281" fmla="*/ 1210469 w 2619375"/>
                  <a:gd name="connsiteY281" fmla="*/ 1647032 h 3103563"/>
                  <a:gd name="connsiteX282" fmla="*/ 1222375 w 2619375"/>
                  <a:gd name="connsiteY282" fmla="*/ 1631157 h 3103563"/>
                  <a:gd name="connsiteX283" fmla="*/ 1210469 w 2619375"/>
                  <a:gd name="connsiteY283" fmla="*/ 1599407 h 3103563"/>
                  <a:gd name="connsiteX284" fmla="*/ 1210469 w 2619375"/>
                  <a:gd name="connsiteY284" fmla="*/ 1563688 h 3103563"/>
                  <a:gd name="connsiteX285" fmla="*/ 1226344 w 2619375"/>
                  <a:gd name="connsiteY285" fmla="*/ 1524000 h 3103563"/>
                  <a:gd name="connsiteX286" fmla="*/ 1266032 w 2619375"/>
                  <a:gd name="connsiteY286" fmla="*/ 1480344 h 3103563"/>
                  <a:gd name="connsiteX287" fmla="*/ 1270000 w 2619375"/>
                  <a:gd name="connsiteY287" fmla="*/ 1460500 h 3103563"/>
                  <a:gd name="connsiteX288" fmla="*/ 1250157 w 2619375"/>
                  <a:gd name="connsiteY288" fmla="*/ 1428750 h 3103563"/>
                  <a:gd name="connsiteX289" fmla="*/ 1222375 w 2619375"/>
                  <a:gd name="connsiteY289" fmla="*/ 1389063 h 3103563"/>
                  <a:gd name="connsiteX290" fmla="*/ 1182688 w 2619375"/>
                  <a:gd name="connsiteY290" fmla="*/ 1357313 h 3103563"/>
                  <a:gd name="connsiteX291" fmla="*/ 1162844 w 2619375"/>
                  <a:gd name="connsiteY291" fmla="*/ 1337469 h 3103563"/>
                  <a:gd name="connsiteX292" fmla="*/ 1146969 w 2619375"/>
                  <a:gd name="connsiteY292" fmla="*/ 1309688 h 3103563"/>
                  <a:gd name="connsiteX293" fmla="*/ 1146969 w 2619375"/>
                  <a:gd name="connsiteY293" fmla="*/ 1258094 h 3103563"/>
                  <a:gd name="connsiteX294" fmla="*/ 1158875 w 2619375"/>
                  <a:gd name="connsiteY294" fmla="*/ 1222375 h 3103563"/>
                  <a:gd name="connsiteX295" fmla="*/ 1158875 w 2619375"/>
                  <a:gd name="connsiteY295" fmla="*/ 1194594 h 3103563"/>
                  <a:gd name="connsiteX296" fmla="*/ 1162844 w 2619375"/>
                  <a:gd name="connsiteY296" fmla="*/ 1162844 h 3103563"/>
                  <a:gd name="connsiteX297" fmla="*/ 1154907 w 2619375"/>
                  <a:gd name="connsiteY297" fmla="*/ 1135063 h 3103563"/>
                  <a:gd name="connsiteX298" fmla="*/ 1162844 w 2619375"/>
                  <a:gd name="connsiteY298" fmla="*/ 1091407 h 3103563"/>
                  <a:gd name="connsiteX299" fmla="*/ 1162844 w 2619375"/>
                  <a:gd name="connsiteY299" fmla="*/ 1055688 h 3103563"/>
                  <a:gd name="connsiteX300" fmla="*/ 1146969 w 2619375"/>
                  <a:gd name="connsiteY300" fmla="*/ 1012032 h 3103563"/>
                  <a:gd name="connsiteX301" fmla="*/ 1162844 w 2619375"/>
                  <a:gd name="connsiteY301" fmla="*/ 960438 h 3103563"/>
                  <a:gd name="connsiteX302" fmla="*/ 1131094 w 2619375"/>
                  <a:gd name="connsiteY302" fmla="*/ 912813 h 3103563"/>
                  <a:gd name="connsiteX303" fmla="*/ 1166813 w 2619375"/>
                  <a:gd name="connsiteY303" fmla="*/ 881063 h 3103563"/>
                  <a:gd name="connsiteX304" fmla="*/ 1174750 w 2619375"/>
                  <a:gd name="connsiteY304" fmla="*/ 845344 h 3103563"/>
                  <a:gd name="connsiteX305" fmla="*/ 1174750 w 2619375"/>
                  <a:gd name="connsiteY305" fmla="*/ 789782 h 3103563"/>
                  <a:gd name="connsiteX306" fmla="*/ 1178719 w 2619375"/>
                  <a:gd name="connsiteY306" fmla="*/ 742157 h 3103563"/>
                  <a:gd name="connsiteX307" fmla="*/ 1178719 w 2619375"/>
                  <a:gd name="connsiteY307" fmla="*/ 722313 h 3103563"/>
                  <a:gd name="connsiteX308" fmla="*/ 1158875 w 2619375"/>
                  <a:gd name="connsiteY308" fmla="*/ 694532 h 3103563"/>
                  <a:gd name="connsiteX309" fmla="*/ 1162844 w 2619375"/>
                  <a:gd name="connsiteY309" fmla="*/ 662782 h 3103563"/>
                  <a:gd name="connsiteX310" fmla="*/ 1139032 w 2619375"/>
                  <a:gd name="connsiteY310" fmla="*/ 627063 h 3103563"/>
                  <a:gd name="connsiteX311" fmla="*/ 1103313 w 2619375"/>
                  <a:gd name="connsiteY311" fmla="*/ 595313 h 3103563"/>
                  <a:gd name="connsiteX312" fmla="*/ 1079500 w 2619375"/>
                  <a:gd name="connsiteY312" fmla="*/ 555625 h 3103563"/>
                  <a:gd name="connsiteX313" fmla="*/ 1079500 w 2619375"/>
                  <a:gd name="connsiteY313" fmla="*/ 515938 h 3103563"/>
                  <a:gd name="connsiteX314" fmla="*/ 1119188 w 2619375"/>
                  <a:gd name="connsiteY314" fmla="*/ 464344 h 3103563"/>
                  <a:gd name="connsiteX315" fmla="*/ 1127125 w 2619375"/>
                  <a:gd name="connsiteY315" fmla="*/ 408782 h 3103563"/>
                  <a:gd name="connsiteX316" fmla="*/ 1162844 w 2619375"/>
                  <a:gd name="connsiteY316" fmla="*/ 301625 h 3103563"/>
                  <a:gd name="connsiteX317" fmla="*/ 1178719 w 2619375"/>
                  <a:gd name="connsiteY317" fmla="*/ 246063 h 3103563"/>
                  <a:gd name="connsiteX318" fmla="*/ 1186657 w 2619375"/>
                  <a:gd name="connsiteY318" fmla="*/ 206375 h 3103563"/>
                  <a:gd name="connsiteX319" fmla="*/ 1186657 w 2619375"/>
                  <a:gd name="connsiteY319" fmla="*/ 142875 h 3103563"/>
                  <a:gd name="connsiteX320" fmla="*/ 1186657 w 2619375"/>
                  <a:gd name="connsiteY320" fmla="*/ 99219 h 3103563"/>
                  <a:gd name="connsiteX321" fmla="*/ 1131094 w 2619375"/>
                  <a:gd name="connsiteY321" fmla="*/ 43657 h 3103563"/>
                  <a:gd name="connsiteX322" fmla="*/ 1083469 w 2619375"/>
                  <a:gd name="connsiteY322" fmla="*/ 63500 h 3103563"/>
                  <a:gd name="connsiteX323" fmla="*/ 1071563 w 2619375"/>
                  <a:gd name="connsiteY323" fmla="*/ 31750 h 3103563"/>
                  <a:gd name="connsiteX324" fmla="*/ 1043782 w 2619375"/>
                  <a:gd name="connsiteY324" fmla="*/ 23813 h 3103563"/>
                  <a:gd name="connsiteX325" fmla="*/ 1004094 w 2619375"/>
                  <a:gd name="connsiteY325" fmla="*/ 23813 h 3103563"/>
                  <a:gd name="connsiteX326" fmla="*/ 988219 w 2619375"/>
                  <a:gd name="connsiteY326" fmla="*/ 51594 h 3103563"/>
                  <a:gd name="connsiteX327" fmla="*/ 972344 w 2619375"/>
                  <a:gd name="connsiteY327" fmla="*/ 27782 h 3103563"/>
                  <a:gd name="connsiteX328" fmla="*/ 944563 w 2619375"/>
                  <a:gd name="connsiteY328" fmla="*/ 27782 h 3103563"/>
                  <a:gd name="connsiteX329" fmla="*/ 944563 w 2619375"/>
                  <a:gd name="connsiteY329" fmla="*/ 27782 h 3103563"/>
                  <a:gd name="connsiteX330" fmla="*/ 841375 w 2619375"/>
                  <a:gd name="connsiteY330" fmla="*/ 31750 h 3103563"/>
                  <a:gd name="connsiteX331" fmla="*/ 837407 w 2619375"/>
                  <a:gd name="connsiteY331" fmla="*/ 0 h 3103563"/>
                  <a:gd name="connsiteX332" fmla="*/ 805657 w 2619375"/>
                  <a:gd name="connsiteY332" fmla="*/ 0 h 3103563"/>
                  <a:gd name="connsiteX333" fmla="*/ 797719 w 2619375"/>
                  <a:gd name="connsiteY333" fmla="*/ 55563 h 3103563"/>
                  <a:gd name="connsiteX334" fmla="*/ 765969 w 2619375"/>
                  <a:gd name="connsiteY334" fmla="*/ 91282 h 3103563"/>
                  <a:gd name="connsiteX335" fmla="*/ 762000 w 2619375"/>
                  <a:gd name="connsiteY335" fmla="*/ 158750 h 3103563"/>
                  <a:gd name="connsiteX336" fmla="*/ 742157 w 2619375"/>
                  <a:gd name="connsiteY336" fmla="*/ 242094 h 3103563"/>
                  <a:gd name="connsiteX337" fmla="*/ 730250 w 2619375"/>
                  <a:gd name="connsiteY337" fmla="*/ 349250 h 3103563"/>
                  <a:gd name="connsiteX338" fmla="*/ 698500 w 2619375"/>
                  <a:gd name="connsiteY338" fmla="*/ 448469 h 3103563"/>
                  <a:gd name="connsiteX339" fmla="*/ 662782 w 2619375"/>
                  <a:gd name="connsiteY339" fmla="*/ 515938 h 3103563"/>
                  <a:gd name="connsiteX340" fmla="*/ 575469 w 2619375"/>
                  <a:gd name="connsiteY340" fmla="*/ 571500 h 3103563"/>
                  <a:gd name="connsiteX341" fmla="*/ 535782 w 2619375"/>
                  <a:gd name="connsiteY341" fmla="*/ 635000 h 3103563"/>
                  <a:gd name="connsiteX342" fmla="*/ 500063 w 2619375"/>
                  <a:gd name="connsiteY342" fmla="*/ 690563 h 3103563"/>
                  <a:gd name="connsiteX343" fmla="*/ 504032 w 2619375"/>
                  <a:gd name="connsiteY343" fmla="*/ 734219 h 3103563"/>
                  <a:gd name="connsiteX344" fmla="*/ 527844 w 2619375"/>
                  <a:gd name="connsiteY344" fmla="*/ 754063 h 3103563"/>
                  <a:gd name="connsiteX345" fmla="*/ 571500 w 2619375"/>
                  <a:gd name="connsiteY345" fmla="*/ 734219 h 3103563"/>
                  <a:gd name="connsiteX346" fmla="*/ 595313 w 2619375"/>
                  <a:gd name="connsiteY346" fmla="*/ 765969 h 3103563"/>
                  <a:gd name="connsiteX347" fmla="*/ 595313 w 2619375"/>
                  <a:gd name="connsiteY347" fmla="*/ 829469 h 3103563"/>
                  <a:gd name="connsiteX348" fmla="*/ 579438 w 2619375"/>
                  <a:gd name="connsiteY348" fmla="*/ 889000 h 3103563"/>
                  <a:gd name="connsiteX349" fmla="*/ 579438 w 2619375"/>
                  <a:gd name="connsiteY349" fmla="*/ 928688 h 3103563"/>
                  <a:gd name="connsiteX350" fmla="*/ 595313 w 2619375"/>
                  <a:gd name="connsiteY350" fmla="*/ 952500 h 3103563"/>
                  <a:gd name="connsiteX351" fmla="*/ 603250 w 2619375"/>
                  <a:gd name="connsiteY351" fmla="*/ 996157 h 3103563"/>
                  <a:gd name="connsiteX352" fmla="*/ 571500 w 2619375"/>
                  <a:gd name="connsiteY352" fmla="*/ 1004094 h 3103563"/>
                  <a:gd name="connsiteX353" fmla="*/ 543719 w 2619375"/>
                  <a:gd name="connsiteY353" fmla="*/ 1008063 h 3103563"/>
                  <a:gd name="connsiteX354" fmla="*/ 535782 w 2619375"/>
                  <a:gd name="connsiteY354" fmla="*/ 1083469 h 3103563"/>
                  <a:gd name="connsiteX355" fmla="*/ 551657 w 2619375"/>
                  <a:gd name="connsiteY355" fmla="*/ 1103313 h 3103563"/>
                  <a:gd name="connsiteX356" fmla="*/ 587375 w 2619375"/>
                  <a:gd name="connsiteY356" fmla="*/ 1123157 h 3103563"/>
                  <a:gd name="connsiteX357" fmla="*/ 607219 w 2619375"/>
                  <a:gd name="connsiteY357" fmla="*/ 1123157 h 3103563"/>
                  <a:gd name="connsiteX358" fmla="*/ 627063 w 2619375"/>
                  <a:gd name="connsiteY358" fmla="*/ 1150938 h 3103563"/>
                  <a:gd name="connsiteX359" fmla="*/ 642938 w 2619375"/>
                  <a:gd name="connsiteY359" fmla="*/ 1158875 h 3103563"/>
                  <a:gd name="connsiteX360" fmla="*/ 678657 w 2619375"/>
                  <a:gd name="connsiteY360" fmla="*/ 1146969 h 3103563"/>
                  <a:gd name="connsiteX361" fmla="*/ 686594 w 2619375"/>
                  <a:gd name="connsiteY361" fmla="*/ 1194594 h 3103563"/>
                  <a:gd name="connsiteX362" fmla="*/ 678657 w 2619375"/>
                  <a:gd name="connsiteY362" fmla="*/ 1242219 h 3103563"/>
                  <a:gd name="connsiteX363" fmla="*/ 694532 w 2619375"/>
                  <a:gd name="connsiteY363" fmla="*/ 1277938 h 3103563"/>
                  <a:gd name="connsiteX364" fmla="*/ 714375 w 2619375"/>
                  <a:gd name="connsiteY364" fmla="*/ 1309688 h 3103563"/>
                  <a:gd name="connsiteX365" fmla="*/ 742157 w 2619375"/>
                  <a:gd name="connsiteY365" fmla="*/ 1333500 h 3103563"/>
                  <a:gd name="connsiteX366" fmla="*/ 777875 w 2619375"/>
                  <a:gd name="connsiteY366" fmla="*/ 1333500 h 3103563"/>
                  <a:gd name="connsiteX367" fmla="*/ 785813 w 2619375"/>
                  <a:gd name="connsiteY367" fmla="*/ 1361282 h 3103563"/>
                  <a:gd name="connsiteX368" fmla="*/ 769938 w 2619375"/>
                  <a:gd name="connsiteY368" fmla="*/ 1412875 h 3103563"/>
                  <a:gd name="connsiteX369" fmla="*/ 758032 w 2619375"/>
                  <a:gd name="connsiteY369" fmla="*/ 1464469 h 3103563"/>
                  <a:gd name="connsiteX370" fmla="*/ 750094 w 2619375"/>
                  <a:gd name="connsiteY370" fmla="*/ 1512094 h 3103563"/>
                  <a:gd name="connsiteX371" fmla="*/ 714375 w 2619375"/>
                  <a:gd name="connsiteY371" fmla="*/ 1543844 h 3103563"/>
                  <a:gd name="connsiteX372" fmla="*/ 682625 w 2619375"/>
                  <a:gd name="connsiteY372" fmla="*/ 1547813 h 3103563"/>
                  <a:gd name="connsiteX373" fmla="*/ 678657 w 2619375"/>
                  <a:gd name="connsiteY373" fmla="*/ 1504157 h 3103563"/>
                  <a:gd name="connsiteX374" fmla="*/ 650875 w 2619375"/>
                  <a:gd name="connsiteY374" fmla="*/ 1476375 h 3103563"/>
                  <a:gd name="connsiteX375" fmla="*/ 615157 w 2619375"/>
                  <a:gd name="connsiteY375" fmla="*/ 1444625 h 3103563"/>
                  <a:gd name="connsiteX376" fmla="*/ 575469 w 2619375"/>
                  <a:gd name="connsiteY376" fmla="*/ 1404938 h 3103563"/>
                  <a:gd name="connsiteX377" fmla="*/ 527844 w 2619375"/>
                  <a:gd name="connsiteY377" fmla="*/ 1353344 h 3103563"/>
                  <a:gd name="connsiteX378" fmla="*/ 515938 w 2619375"/>
                  <a:gd name="connsiteY378" fmla="*/ 1333500 h 3103563"/>
                  <a:gd name="connsiteX379" fmla="*/ 460375 w 2619375"/>
                  <a:gd name="connsiteY379" fmla="*/ 1301750 h 3103563"/>
                  <a:gd name="connsiteX380" fmla="*/ 392907 w 2619375"/>
                  <a:gd name="connsiteY380" fmla="*/ 1262063 h 3103563"/>
                  <a:gd name="connsiteX381" fmla="*/ 337344 w 2619375"/>
                  <a:gd name="connsiteY381" fmla="*/ 1242219 h 3103563"/>
                  <a:gd name="connsiteX382" fmla="*/ 317500 w 2619375"/>
                  <a:gd name="connsiteY382" fmla="*/ 1281907 h 3103563"/>
                  <a:gd name="connsiteX383" fmla="*/ 297657 w 2619375"/>
                  <a:gd name="connsiteY383" fmla="*/ 1321594 h 3103563"/>
                  <a:gd name="connsiteX384" fmla="*/ 297657 w 2619375"/>
                  <a:gd name="connsiteY384" fmla="*/ 1321594 h 3103563"/>
                  <a:gd name="connsiteX385" fmla="*/ 313532 w 2619375"/>
                  <a:gd name="connsiteY385" fmla="*/ 1365250 h 3103563"/>
                  <a:gd name="connsiteX386" fmla="*/ 345282 w 2619375"/>
                  <a:gd name="connsiteY386" fmla="*/ 1361282 h 3103563"/>
                  <a:gd name="connsiteX387" fmla="*/ 373063 w 2619375"/>
                  <a:gd name="connsiteY387" fmla="*/ 1373188 h 3103563"/>
                  <a:gd name="connsiteX388" fmla="*/ 384969 w 2619375"/>
                  <a:gd name="connsiteY388" fmla="*/ 1385094 h 3103563"/>
                  <a:gd name="connsiteX389" fmla="*/ 396875 w 2619375"/>
                  <a:gd name="connsiteY389" fmla="*/ 1428750 h 3103563"/>
                  <a:gd name="connsiteX390" fmla="*/ 400844 w 2619375"/>
                  <a:gd name="connsiteY390" fmla="*/ 1464469 h 3103563"/>
                  <a:gd name="connsiteX391" fmla="*/ 377032 w 2619375"/>
                  <a:gd name="connsiteY391" fmla="*/ 1484313 h 3103563"/>
                  <a:gd name="connsiteX392" fmla="*/ 369094 w 2619375"/>
                  <a:gd name="connsiteY392" fmla="*/ 1527969 h 3103563"/>
                  <a:gd name="connsiteX393" fmla="*/ 369094 w 2619375"/>
                  <a:gd name="connsiteY393" fmla="*/ 1591469 h 3103563"/>
                  <a:gd name="connsiteX394" fmla="*/ 396875 w 2619375"/>
                  <a:gd name="connsiteY394" fmla="*/ 1631157 h 3103563"/>
                  <a:gd name="connsiteX395" fmla="*/ 436563 w 2619375"/>
                  <a:gd name="connsiteY395" fmla="*/ 1615282 h 3103563"/>
                  <a:gd name="connsiteX396" fmla="*/ 460375 w 2619375"/>
                  <a:gd name="connsiteY396" fmla="*/ 1651000 h 3103563"/>
                  <a:gd name="connsiteX397" fmla="*/ 460375 w 2619375"/>
                  <a:gd name="connsiteY397" fmla="*/ 1694657 h 3103563"/>
                  <a:gd name="connsiteX398" fmla="*/ 436563 w 2619375"/>
                  <a:gd name="connsiteY398" fmla="*/ 1706563 h 3103563"/>
                  <a:gd name="connsiteX399" fmla="*/ 448469 w 2619375"/>
                  <a:gd name="connsiteY399" fmla="*/ 1738313 h 3103563"/>
                  <a:gd name="connsiteX400" fmla="*/ 436563 w 2619375"/>
                  <a:gd name="connsiteY400" fmla="*/ 1766094 h 3103563"/>
                  <a:gd name="connsiteX401" fmla="*/ 404813 w 2619375"/>
                  <a:gd name="connsiteY401" fmla="*/ 1801813 h 3103563"/>
                  <a:gd name="connsiteX402" fmla="*/ 361157 w 2619375"/>
                  <a:gd name="connsiteY402" fmla="*/ 1833563 h 3103563"/>
                  <a:gd name="connsiteX403" fmla="*/ 349250 w 2619375"/>
                  <a:gd name="connsiteY403" fmla="*/ 1869282 h 3103563"/>
                  <a:gd name="connsiteX404" fmla="*/ 353219 w 2619375"/>
                  <a:gd name="connsiteY404" fmla="*/ 1908969 h 3103563"/>
                  <a:gd name="connsiteX405" fmla="*/ 293688 w 2619375"/>
                  <a:gd name="connsiteY405" fmla="*/ 1948657 h 3103563"/>
                  <a:gd name="connsiteX406" fmla="*/ 273844 w 2619375"/>
                  <a:gd name="connsiteY406" fmla="*/ 1968500 h 3103563"/>
                  <a:gd name="connsiteX407" fmla="*/ 254000 w 2619375"/>
                  <a:gd name="connsiteY407" fmla="*/ 1988344 h 3103563"/>
                  <a:gd name="connsiteX408" fmla="*/ 214313 w 2619375"/>
                  <a:gd name="connsiteY408" fmla="*/ 1996282 h 3103563"/>
                  <a:gd name="connsiteX409" fmla="*/ 166688 w 2619375"/>
                  <a:gd name="connsiteY409" fmla="*/ 2032000 h 3103563"/>
                  <a:gd name="connsiteX410" fmla="*/ 146844 w 2619375"/>
                  <a:gd name="connsiteY410" fmla="*/ 2083594 h 3103563"/>
                  <a:gd name="connsiteX411" fmla="*/ 115094 w 2619375"/>
                  <a:gd name="connsiteY411" fmla="*/ 2123282 h 3103563"/>
                  <a:gd name="connsiteX412" fmla="*/ 107157 w 2619375"/>
                  <a:gd name="connsiteY412" fmla="*/ 2186782 h 3103563"/>
                  <a:gd name="connsiteX413" fmla="*/ 35719 w 2619375"/>
                  <a:gd name="connsiteY413" fmla="*/ 2222500 h 3103563"/>
                  <a:gd name="connsiteX414" fmla="*/ 0 w 2619375"/>
                  <a:gd name="connsiteY414" fmla="*/ 2230438 h 3103563"/>
                  <a:gd name="connsiteX415" fmla="*/ 43657 w 2619375"/>
                  <a:gd name="connsiteY415" fmla="*/ 2286000 h 3103563"/>
                  <a:gd name="connsiteX416" fmla="*/ 59532 w 2619375"/>
                  <a:gd name="connsiteY416" fmla="*/ 2329657 h 3103563"/>
                  <a:gd name="connsiteX417" fmla="*/ 107157 w 2619375"/>
                  <a:gd name="connsiteY417" fmla="*/ 2345532 h 3103563"/>
                  <a:gd name="connsiteX418" fmla="*/ 103188 w 2619375"/>
                  <a:gd name="connsiteY418" fmla="*/ 2440782 h 3103563"/>
                  <a:gd name="connsiteX419" fmla="*/ 79375 w 2619375"/>
                  <a:gd name="connsiteY419" fmla="*/ 2460625 h 3103563"/>
                  <a:gd name="connsiteX420" fmla="*/ 99219 w 2619375"/>
                  <a:gd name="connsiteY420" fmla="*/ 2480469 h 3103563"/>
                  <a:gd name="connsiteX421" fmla="*/ 75407 w 2619375"/>
                  <a:gd name="connsiteY421" fmla="*/ 2528094 h 3103563"/>
                  <a:gd name="connsiteX422" fmla="*/ 107157 w 2619375"/>
                  <a:gd name="connsiteY422" fmla="*/ 2540000 h 3103563"/>
                  <a:gd name="connsiteX423" fmla="*/ 150813 w 2619375"/>
                  <a:gd name="connsiteY423" fmla="*/ 2540000 h 3103563"/>
                  <a:gd name="connsiteX424" fmla="*/ 162719 w 2619375"/>
                  <a:gd name="connsiteY424" fmla="*/ 2595563 h 3103563"/>
                  <a:gd name="connsiteX425" fmla="*/ 214313 w 2619375"/>
                  <a:gd name="connsiteY425" fmla="*/ 2591594 h 3103563"/>
                  <a:gd name="connsiteX426" fmla="*/ 265907 w 2619375"/>
                  <a:gd name="connsiteY426" fmla="*/ 2575719 h 3103563"/>
                  <a:gd name="connsiteX427" fmla="*/ 313532 w 2619375"/>
                  <a:gd name="connsiteY427" fmla="*/ 2547938 h 3103563"/>
                  <a:gd name="connsiteX428" fmla="*/ 357188 w 2619375"/>
                  <a:gd name="connsiteY428" fmla="*/ 2547938 h 3103563"/>
                  <a:gd name="connsiteX429" fmla="*/ 412750 w 2619375"/>
                  <a:gd name="connsiteY429" fmla="*/ 2536032 h 3103563"/>
                  <a:gd name="connsiteX430" fmla="*/ 460375 w 2619375"/>
                  <a:gd name="connsiteY430" fmla="*/ 2536032 h 3103563"/>
                  <a:gd name="connsiteX431" fmla="*/ 492125 w 2619375"/>
                  <a:gd name="connsiteY431" fmla="*/ 2532063 h 3103563"/>
                  <a:gd name="connsiteX432" fmla="*/ 535782 w 2619375"/>
                  <a:gd name="connsiteY432" fmla="*/ 2532063 h 3103563"/>
                  <a:gd name="connsiteX433" fmla="*/ 535782 w 2619375"/>
                  <a:gd name="connsiteY433" fmla="*/ 2532063 h 3103563"/>
                  <a:gd name="connsiteX434" fmla="*/ 547688 w 2619375"/>
                  <a:gd name="connsiteY434" fmla="*/ 2623344 h 3103563"/>
                  <a:gd name="connsiteX435" fmla="*/ 591344 w 2619375"/>
                  <a:gd name="connsiteY435" fmla="*/ 2643188 h 3103563"/>
                  <a:gd name="connsiteX436" fmla="*/ 627063 w 2619375"/>
                  <a:gd name="connsiteY436" fmla="*/ 2651125 h 3103563"/>
                  <a:gd name="connsiteX437" fmla="*/ 690563 w 2619375"/>
                  <a:gd name="connsiteY437" fmla="*/ 2627313 h 3103563"/>
                  <a:gd name="connsiteX438" fmla="*/ 730250 w 2619375"/>
                  <a:gd name="connsiteY438" fmla="*/ 2607469 h 3103563"/>
                  <a:gd name="connsiteX439" fmla="*/ 758032 w 2619375"/>
                  <a:gd name="connsiteY439" fmla="*/ 2603500 h 3103563"/>
                  <a:gd name="connsiteX440" fmla="*/ 773907 w 2619375"/>
                  <a:gd name="connsiteY440" fmla="*/ 2587625 h 3103563"/>
                  <a:gd name="connsiteX441" fmla="*/ 754063 w 2619375"/>
                  <a:gd name="connsiteY441" fmla="*/ 2540000 h 3103563"/>
                  <a:gd name="connsiteX442" fmla="*/ 801688 w 2619375"/>
                  <a:gd name="connsiteY442" fmla="*/ 2551907 h 3103563"/>
                  <a:gd name="connsiteX443" fmla="*/ 841375 w 2619375"/>
                  <a:gd name="connsiteY443" fmla="*/ 2571750 h 3103563"/>
                  <a:gd name="connsiteX444" fmla="*/ 900907 w 2619375"/>
                  <a:gd name="connsiteY444" fmla="*/ 2591594 h 3103563"/>
                  <a:gd name="connsiteX445" fmla="*/ 956469 w 2619375"/>
                  <a:gd name="connsiteY445" fmla="*/ 2611438 h 3103563"/>
                  <a:gd name="connsiteX446" fmla="*/ 968375 w 2619375"/>
                  <a:gd name="connsiteY446" fmla="*/ 2639219 h 3103563"/>
                  <a:gd name="connsiteX447" fmla="*/ 944563 w 2619375"/>
                  <a:gd name="connsiteY447" fmla="*/ 2678907 h 3103563"/>
                  <a:gd name="connsiteX448" fmla="*/ 964407 w 2619375"/>
                  <a:gd name="connsiteY448" fmla="*/ 2726532 h 3103563"/>
                  <a:gd name="connsiteX449" fmla="*/ 1019969 w 2619375"/>
                  <a:gd name="connsiteY449" fmla="*/ 2754313 h 3103563"/>
                  <a:gd name="connsiteX450" fmla="*/ 1039813 w 2619375"/>
                  <a:gd name="connsiteY450" fmla="*/ 2774157 h 3103563"/>
                  <a:gd name="connsiteX451" fmla="*/ 1059657 w 2619375"/>
                  <a:gd name="connsiteY451" fmla="*/ 2865438 h 3103563"/>
                  <a:gd name="connsiteX452" fmla="*/ 1095375 w 2619375"/>
                  <a:gd name="connsiteY452" fmla="*/ 2845594 h 3103563"/>
                  <a:gd name="connsiteX453" fmla="*/ 1166813 w 2619375"/>
                  <a:gd name="connsiteY453" fmla="*/ 2841625 h 3103563"/>
                  <a:gd name="connsiteX454" fmla="*/ 1190625 w 2619375"/>
                  <a:gd name="connsiteY454" fmla="*/ 2809875 h 3103563"/>
                  <a:gd name="connsiteX455" fmla="*/ 1230313 w 2619375"/>
                  <a:gd name="connsiteY455" fmla="*/ 2805907 h 3103563"/>
                  <a:gd name="connsiteX456" fmla="*/ 1242219 w 2619375"/>
                  <a:gd name="connsiteY456" fmla="*/ 2841625 h 3103563"/>
                  <a:gd name="connsiteX457" fmla="*/ 1270000 w 2619375"/>
                  <a:gd name="connsiteY457" fmla="*/ 2877344 h 3103563"/>
                  <a:gd name="connsiteX458" fmla="*/ 1329532 w 2619375"/>
                  <a:gd name="connsiteY458" fmla="*/ 2877344 h 3103563"/>
                  <a:gd name="connsiteX459" fmla="*/ 1349375 w 2619375"/>
                  <a:gd name="connsiteY459" fmla="*/ 2877344 h 3103563"/>
                  <a:gd name="connsiteX460" fmla="*/ 1369219 w 2619375"/>
                  <a:gd name="connsiteY460" fmla="*/ 2897188 h 3103563"/>
                  <a:gd name="connsiteX461" fmla="*/ 1420813 w 2619375"/>
                  <a:gd name="connsiteY461" fmla="*/ 2905125 h 3103563"/>
                  <a:gd name="connsiteX462" fmla="*/ 1444625 w 2619375"/>
                  <a:gd name="connsiteY462" fmla="*/ 2885282 h 3103563"/>
                  <a:gd name="connsiteX463" fmla="*/ 1520032 w 2619375"/>
                  <a:gd name="connsiteY463" fmla="*/ 2893219 h 3103563"/>
                  <a:gd name="connsiteX464" fmla="*/ 1559719 w 2619375"/>
                  <a:gd name="connsiteY464" fmla="*/ 2893219 h 3103563"/>
                  <a:gd name="connsiteX465" fmla="*/ 1575594 w 2619375"/>
                  <a:gd name="connsiteY465" fmla="*/ 2924969 h 3103563"/>
                  <a:gd name="connsiteX466" fmla="*/ 1591469 w 2619375"/>
                  <a:gd name="connsiteY466" fmla="*/ 2909094 h 3103563"/>
                  <a:gd name="connsiteX467" fmla="*/ 1623219 w 2619375"/>
                  <a:gd name="connsiteY467" fmla="*/ 2909094 h 3103563"/>
                  <a:gd name="connsiteX468" fmla="*/ 1639094 w 2619375"/>
                  <a:gd name="connsiteY468" fmla="*/ 2932907 h 3103563"/>
                  <a:gd name="connsiteX469" fmla="*/ 1666875 w 2619375"/>
                  <a:gd name="connsiteY469" fmla="*/ 2964657 h 3103563"/>
                  <a:gd name="connsiteX470" fmla="*/ 1698625 w 2619375"/>
                  <a:gd name="connsiteY470" fmla="*/ 3004344 h 3103563"/>
                  <a:gd name="connsiteX471" fmla="*/ 1734344 w 2619375"/>
                  <a:gd name="connsiteY471" fmla="*/ 3012282 h 3103563"/>
                  <a:gd name="connsiteX472" fmla="*/ 1758157 w 2619375"/>
                  <a:gd name="connsiteY472" fmla="*/ 3032125 h 3103563"/>
                  <a:gd name="connsiteX473" fmla="*/ 1801813 w 2619375"/>
                  <a:gd name="connsiteY473" fmla="*/ 3008313 h 3103563"/>
                  <a:gd name="connsiteX474" fmla="*/ 1861344 w 2619375"/>
                  <a:gd name="connsiteY474" fmla="*/ 3008313 h 3103563"/>
                  <a:gd name="connsiteX475" fmla="*/ 1948657 w 2619375"/>
                  <a:gd name="connsiteY475" fmla="*/ 3004344 h 3103563"/>
                  <a:gd name="connsiteX476" fmla="*/ 1948657 w 2619375"/>
                  <a:gd name="connsiteY476" fmla="*/ 2968625 h 3103563"/>
                  <a:gd name="connsiteX477" fmla="*/ 2004219 w 2619375"/>
                  <a:gd name="connsiteY477" fmla="*/ 2936875 h 3103563"/>
                  <a:gd name="connsiteX478" fmla="*/ 2035969 w 2619375"/>
                  <a:gd name="connsiteY478" fmla="*/ 2909094 h 3103563"/>
                  <a:gd name="connsiteX479" fmla="*/ 2071688 w 2619375"/>
                  <a:gd name="connsiteY479" fmla="*/ 2837657 h 3103563"/>
                  <a:gd name="connsiteX480" fmla="*/ 2079625 w 2619375"/>
                  <a:gd name="connsiteY480" fmla="*/ 2897188 h 3103563"/>
                  <a:gd name="connsiteX481" fmla="*/ 2111375 w 2619375"/>
                  <a:gd name="connsiteY481" fmla="*/ 2952750 h 3103563"/>
                  <a:gd name="connsiteX482" fmla="*/ 2170907 w 2619375"/>
                  <a:gd name="connsiteY482" fmla="*/ 2980532 h 3103563"/>
                  <a:gd name="connsiteX483" fmla="*/ 2226469 w 2619375"/>
                  <a:gd name="connsiteY483" fmla="*/ 2948782 h 3103563"/>
                  <a:gd name="connsiteX484" fmla="*/ 2274094 w 2619375"/>
                  <a:gd name="connsiteY484" fmla="*/ 3000375 h 3103563"/>
                  <a:gd name="connsiteX485" fmla="*/ 2317750 w 2619375"/>
                  <a:gd name="connsiteY485" fmla="*/ 3028157 h 3103563"/>
                  <a:gd name="connsiteX486" fmla="*/ 2349500 w 2619375"/>
                  <a:gd name="connsiteY486" fmla="*/ 3040063 h 3103563"/>
                  <a:gd name="connsiteX487" fmla="*/ 2389188 w 2619375"/>
                  <a:gd name="connsiteY487" fmla="*/ 3012281 h 3103563"/>
                  <a:gd name="connsiteX488" fmla="*/ 2460625 w 2619375"/>
                  <a:gd name="connsiteY488" fmla="*/ 3103563 h 3103563"/>
                  <a:gd name="connsiteX0" fmla="*/ 2460625 w 2619375"/>
                  <a:gd name="connsiteY0" fmla="*/ 3103563 h 3103563"/>
                  <a:gd name="connsiteX1" fmla="*/ 2512219 w 2619375"/>
                  <a:gd name="connsiteY1" fmla="*/ 3032125 h 3103563"/>
                  <a:gd name="connsiteX2" fmla="*/ 2524125 w 2619375"/>
                  <a:gd name="connsiteY2" fmla="*/ 2988469 h 3103563"/>
                  <a:gd name="connsiteX3" fmla="*/ 2543969 w 2619375"/>
                  <a:gd name="connsiteY3" fmla="*/ 2944813 h 3103563"/>
                  <a:gd name="connsiteX4" fmla="*/ 2583657 w 2619375"/>
                  <a:gd name="connsiteY4" fmla="*/ 2936875 h 3103563"/>
                  <a:gd name="connsiteX5" fmla="*/ 2583657 w 2619375"/>
                  <a:gd name="connsiteY5" fmla="*/ 2877344 h 3103563"/>
                  <a:gd name="connsiteX6" fmla="*/ 2583657 w 2619375"/>
                  <a:gd name="connsiteY6" fmla="*/ 2837657 h 3103563"/>
                  <a:gd name="connsiteX7" fmla="*/ 2563813 w 2619375"/>
                  <a:gd name="connsiteY7" fmla="*/ 2809875 h 3103563"/>
                  <a:gd name="connsiteX8" fmla="*/ 2532063 w 2619375"/>
                  <a:gd name="connsiteY8" fmla="*/ 2774157 h 3103563"/>
                  <a:gd name="connsiteX9" fmla="*/ 2532063 w 2619375"/>
                  <a:gd name="connsiteY9" fmla="*/ 2774157 h 3103563"/>
                  <a:gd name="connsiteX10" fmla="*/ 2551907 w 2619375"/>
                  <a:gd name="connsiteY10" fmla="*/ 2706688 h 3103563"/>
                  <a:gd name="connsiteX11" fmla="*/ 2591594 w 2619375"/>
                  <a:gd name="connsiteY11" fmla="*/ 2678907 h 3103563"/>
                  <a:gd name="connsiteX12" fmla="*/ 2619375 w 2619375"/>
                  <a:gd name="connsiteY12" fmla="*/ 2643188 h 3103563"/>
                  <a:gd name="connsiteX13" fmla="*/ 2619375 w 2619375"/>
                  <a:gd name="connsiteY13" fmla="*/ 2591594 h 3103563"/>
                  <a:gd name="connsiteX14" fmla="*/ 2615407 w 2619375"/>
                  <a:gd name="connsiteY14" fmla="*/ 2555875 h 3103563"/>
                  <a:gd name="connsiteX15" fmla="*/ 2615407 w 2619375"/>
                  <a:gd name="connsiteY15" fmla="*/ 2532063 h 3103563"/>
                  <a:gd name="connsiteX16" fmla="*/ 2603500 w 2619375"/>
                  <a:gd name="connsiteY16" fmla="*/ 2464594 h 3103563"/>
                  <a:gd name="connsiteX17" fmla="*/ 2595563 w 2619375"/>
                  <a:gd name="connsiteY17" fmla="*/ 2460625 h 3103563"/>
                  <a:gd name="connsiteX18" fmla="*/ 2579688 w 2619375"/>
                  <a:gd name="connsiteY18" fmla="*/ 2460625 h 3103563"/>
                  <a:gd name="connsiteX19" fmla="*/ 2540000 w 2619375"/>
                  <a:gd name="connsiteY19" fmla="*/ 2472532 h 3103563"/>
                  <a:gd name="connsiteX20" fmla="*/ 2504282 w 2619375"/>
                  <a:gd name="connsiteY20" fmla="*/ 2468563 h 3103563"/>
                  <a:gd name="connsiteX21" fmla="*/ 2504282 w 2619375"/>
                  <a:gd name="connsiteY21" fmla="*/ 2432844 h 3103563"/>
                  <a:gd name="connsiteX22" fmla="*/ 2456657 w 2619375"/>
                  <a:gd name="connsiteY22" fmla="*/ 2424907 h 3103563"/>
                  <a:gd name="connsiteX23" fmla="*/ 2432844 w 2619375"/>
                  <a:gd name="connsiteY23" fmla="*/ 2405063 h 3103563"/>
                  <a:gd name="connsiteX24" fmla="*/ 2444750 w 2619375"/>
                  <a:gd name="connsiteY24" fmla="*/ 2369344 h 3103563"/>
                  <a:gd name="connsiteX25" fmla="*/ 2464594 w 2619375"/>
                  <a:gd name="connsiteY25" fmla="*/ 2337594 h 3103563"/>
                  <a:gd name="connsiteX26" fmla="*/ 2448719 w 2619375"/>
                  <a:gd name="connsiteY26" fmla="*/ 2301875 h 3103563"/>
                  <a:gd name="connsiteX27" fmla="*/ 2420938 w 2619375"/>
                  <a:gd name="connsiteY27" fmla="*/ 2274094 h 3103563"/>
                  <a:gd name="connsiteX28" fmla="*/ 2428875 w 2619375"/>
                  <a:gd name="connsiteY28" fmla="*/ 2246313 h 3103563"/>
                  <a:gd name="connsiteX29" fmla="*/ 2389188 w 2619375"/>
                  <a:gd name="connsiteY29" fmla="*/ 2218532 h 3103563"/>
                  <a:gd name="connsiteX30" fmla="*/ 2353469 w 2619375"/>
                  <a:gd name="connsiteY30" fmla="*/ 2218532 h 3103563"/>
                  <a:gd name="connsiteX31" fmla="*/ 2349500 w 2619375"/>
                  <a:gd name="connsiteY31" fmla="*/ 2194719 h 3103563"/>
                  <a:gd name="connsiteX32" fmla="*/ 2325688 w 2619375"/>
                  <a:gd name="connsiteY32" fmla="*/ 2166938 h 3103563"/>
                  <a:gd name="connsiteX33" fmla="*/ 2337594 w 2619375"/>
                  <a:gd name="connsiteY33" fmla="*/ 2131219 h 3103563"/>
                  <a:gd name="connsiteX34" fmla="*/ 2349500 w 2619375"/>
                  <a:gd name="connsiteY34" fmla="*/ 2099469 h 3103563"/>
                  <a:gd name="connsiteX35" fmla="*/ 2333625 w 2619375"/>
                  <a:gd name="connsiteY35" fmla="*/ 2067719 h 3103563"/>
                  <a:gd name="connsiteX36" fmla="*/ 2313782 w 2619375"/>
                  <a:gd name="connsiteY36" fmla="*/ 2051844 h 3103563"/>
                  <a:gd name="connsiteX37" fmla="*/ 2309813 w 2619375"/>
                  <a:gd name="connsiteY37" fmla="*/ 2016125 h 3103563"/>
                  <a:gd name="connsiteX38" fmla="*/ 2309813 w 2619375"/>
                  <a:gd name="connsiteY38" fmla="*/ 2000250 h 3103563"/>
                  <a:gd name="connsiteX39" fmla="*/ 2329657 w 2619375"/>
                  <a:gd name="connsiteY39" fmla="*/ 1980407 h 3103563"/>
                  <a:gd name="connsiteX40" fmla="*/ 2317750 w 2619375"/>
                  <a:gd name="connsiteY40" fmla="*/ 1944688 h 3103563"/>
                  <a:gd name="connsiteX41" fmla="*/ 2293938 w 2619375"/>
                  <a:gd name="connsiteY41" fmla="*/ 1908969 h 3103563"/>
                  <a:gd name="connsiteX42" fmla="*/ 2262188 w 2619375"/>
                  <a:gd name="connsiteY42" fmla="*/ 1873250 h 3103563"/>
                  <a:gd name="connsiteX43" fmla="*/ 2226469 w 2619375"/>
                  <a:gd name="connsiteY43" fmla="*/ 1841500 h 3103563"/>
                  <a:gd name="connsiteX44" fmla="*/ 2198688 w 2619375"/>
                  <a:gd name="connsiteY44" fmla="*/ 1817688 h 3103563"/>
                  <a:gd name="connsiteX45" fmla="*/ 2214563 w 2619375"/>
                  <a:gd name="connsiteY45" fmla="*/ 1793875 h 3103563"/>
                  <a:gd name="connsiteX46" fmla="*/ 2214563 w 2619375"/>
                  <a:gd name="connsiteY46" fmla="*/ 1762125 h 3103563"/>
                  <a:gd name="connsiteX47" fmla="*/ 2214563 w 2619375"/>
                  <a:gd name="connsiteY47" fmla="*/ 1762125 h 3103563"/>
                  <a:gd name="connsiteX48" fmla="*/ 2194719 w 2619375"/>
                  <a:gd name="connsiteY48" fmla="*/ 1710532 h 3103563"/>
                  <a:gd name="connsiteX49" fmla="*/ 2190750 w 2619375"/>
                  <a:gd name="connsiteY49" fmla="*/ 1690688 h 3103563"/>
                  <a:gd name="connsiteX50" fmla="*/ 2162969 w 2619375"/>
                  <a:gd name="connsiteY50" fmla="*/ 1658938 h 3103563"/>
                  <a:gd name="connsiteX51" fmla="*/ 2162969 w 2619375"/>
                  <a:gd name="connsiteY51" fmla="*/ 1631157 h 3103563"/>
                  <a:gd name="connsiteX52" fmla="*/ 2178844 w 2619375"/>
                  <a:gd name="connsiteY52" fmla="*/ 1615282 h 3103563"/>
                  <a:gd name="connsiteX53" fmla="*/ 2218532 w 2619375"/>
                  <a:gd name="connsiteY53" fmla="*/ 1615282 h 3103563"/>
                  <a:gd name="connsiteX54" fmla="*/ 2238375 w 2619375"/>
                  <a:gd name="connsiteY54" fmla="*/ 1583532 h 3103563"/>
                  <a:gd name="connsiteX55" fmla="*/ 2238375 w 2619375"/>
                  <a:gd name="connsiteY55" fmla="*/ 1571625 h 3103563"/>
                  <a:gd name="connsiteX56" fmla="*/ 2262188 w 2619375"/>
                  <a:gd name="connsiteY56" fmla="*/ 1535907 h 3103563"/>
                  <a:gd name="connsiteX57" fmla="*/ 2262188 w 2619375"/>
                  <a:gd name="connsiteY57" fmla="*/ 1512094 h 3103563"/>
                  <a:gd name="connsiteX58" fmla="*/ 2262188 w 2619375"/>
                  <a:gd name="connsiteY58" fmla="*/ 1468438 h 3103563"/>
                  <a:gd name="connsiteX59" fmla="*/ 2262188 w 2619375"/>
                  <a:gd name="connsiteY59" fmla="*/ 1444625 h 3103563"/>
                  <a:gd name="connsiteX60" fmla="*/ 2266157 w 2619375"/>
                  <a:gd name="connsiteY60" fmla="*/ 1424782 h 3103563"/>
                  <a:gd name="connsiteX61" fmla="*/ 2293938 w 2619375"/>
                  <a:gd name="connsiteY61" fmla="*/ 1389063 h 3103563"/>
                  <a:gd name="connsiteX62" fmla="*/ 2274094 w 2619375"/>
                  <a:gd name="connsiteY62" fmla="*/ 1369219 h 3103563"/>
                  <a:gd name="connsiteX63" fmla="*/ 2250282 w 2619375"/>
                  <a:gd name="connsiteY63" fmla="*/ 1341438 h 3103563"/>
                  <a:gd name="connsiteX64" fmla="*/ 2230438 w 2619375"/>
                  <a:gd name="connsiteY64" fmla="*/ 1293813 h 3103563"/>
                  <a:gd name="connsiteX65" fmla="*/ 2242344 w 2619375"/>
                  <a:gd name="connsiteY65" fmla="*/ 1258094 h 3103563"/>
                  <a:gd name="connsiteX66" fmla="*/ 2190750 w 2619375"/>
                  <a:gd name="connsiteY66" fmla="*/ 1258094 h 3103563"/>
                  <a:gd name="connsiteX67" fmla="*/ 2166938 w 2619375"/>
                  <a:gd name="connsiteY67" fmla="*/ 1234282 h 3103563"/>
                  <a:gd name="connsiteX68" fmla="*/ 2174875 w 2619375"/>
                  <a:gd name="connsiteY68" fmla="*/ 1198563 h 3103563"/>
                  <a:gd name="connsiteX69" fmla="*/ 2162969 w 2619375"/>
                  <a:gd name="connsiteY69" fmla="*/ 1170782 h 3103563"/>
                  <a:gd name="connsiteX70" fmla="*/ 2147094 w 2619375"/>
                  <a:gd name="connsiteY70" fmla="*/ 1202532 h 3103563"/>
                  <a:gd name="connsiteX71" fmla="*/ 2131219 w 2619375"/>
                  <a:gd name="connsiteY71" fmla="*/ 1234282 h 3103563"/>
                  <a:gd name="connsiteX72" fmla="*/ 2095500 w 2619375"/>
                  <a:gd name="connsiteY72" fmla="*/ 1234282 h 3103563"/>
                  <a:gd name="connsiteX73" fmla="*/ 2079625 w 2619375"/>
                  <a:gd name="connsiteY73" fmla="*/ 1242219 h 3103563"/>
                  <a:gd name="connsiteX74" fmla="*/ 2043907 w 2619375"/>
                  <a:gd name="connsiteY74" fmla="*/ 1198563 h 3103563"/>
                  <a:gd name="connsiteX75" fmla="*/ 1996282 w 2619375"/>
                  <a:gd name="connsiteY75" fmla="*/ 1206500 h 3103563"/>
                  <a:gd name="connsiteX76" fmla="*/ 1948657 w 2619375"/>
                  <a:gd name="connsiteY76" fmla="*/ 1202532 h 3103563"/>
                  <a:gd name="connsiteX77" fmla="*/ 1944688 w 2619375"/>
                  <a:gd name="connsiteY77" fmla="*/ 1174750 h 3103563"/>
                  <a:gd name="connsiteX78" fmla="*/ 1924844 w 2619375"/>
                  <a:gd name="connsiteY78" fmla="*/ 1139032 h 3103563"/>
                  <a:gd name="connsiteX79" fmla="*/ 1912938 w 2619375"/>
                  <a:gd name="connsiteY79" fmla="*/ 1123157 h 3103563"/>
                  <a:gd name="connsiteX80" fmla="*/ 1893094 w 2619375"/>
                  <a:gd name="connsiteY80" fmla="*/ 1103313 h 3103563"/>
                  <a:gd name="connsiteX81" fmla="*/ 1869282 w 2619375"/>
                  <a:gd name="connsiteY81" fmla="*/ 1087438 h 3103563"/>
                  <a:gd name="connsiteX82" fmla="*/ 1857375 w 2619375"/>
                  <a:gd name="connsiteY82" fmla="*/ 1039813 h 3103563"/>
                  <a:gd name="connsiteX83" fmla="*/ 1869282 w 2619375"/>
                  <a:gd name="connsiteY83" fmla="*/ 1004094 h 3103563"/>
                  <a:gd name="connsiteX84" fmla="*/ 1905000 w 2619375"/>
                  <a:gd name="connsiteY84" fmla="*/ 948532 h 3103563"/>
                  <a:gd name="connsiteX85" fmla="*/ 1936750 w 2619375"/>
                  <a:gd name="connsiteY85" fmla="*/ 912813 h 3103563"/>
                  <a:gd name="connsiteX86" fmla="*/ 1944688 w 2619375"/>
                  <a:gd name="connsiteY86" fmla="*/ 892969 h 3103563"/>
                  <a:gd name="connsiteX87" fmla="*/ 1964532 w 2619375"/>
                  <a:gd name="connsiteY87" fmla="*/ 889000 h 3103563"/>
                  <a:gd name="connsiteX88" fmla="*/ 1976438 w 2619375"/>
                  <a:gd name="connsiteY88" fmla="*/ 849313 h 3103563"/>
                  <a:gd name="connsiteX89" fmla="*/ 2016125 w 2619375"/>
                  <a:gd name="connsiteY89" fmla="*/ 849313 h 3103563"/>
                  <a:gd name="connsiteX90" fmla="*/ 2039938 w 2619375"/>
                  <a:gd name="connsiteY90" fmla="*/ 877094 h 3103563"/>
                  <a:gd name="connsiteX91" fmla="*/ 2051844 w 2619375"/>
                  <a:gd name="connsiteY91" fmla="*/ 849313 h 3103563"/>
                  <a:gd name="connsiteX92" fmla="*/ 2039938 w 2619375"/>
                  <a:gd name="connsiteY92" fmla="*/ 825500 h 3103563"/>
                  <a:gd name="connsiteX93" fmla="*/ 2051844 w 2619375"/>
                  <a:gd name="connsiteY93" fmla="*/ 801688 h 3103563"/>
                  <a:gd name="connsiteX94" fmla="*/ 2035969 w 2619375"/>
                  <a:gd name="connsiteY94" fmla="*/ 773907 h 3103563"/>
                  <a:gd name="connsiteX95" fmla="*/ 2039938 w 2619375"/>
                  <a:gd name="connsiteY95" fmla="*/ 742157 h 3103563"/>
                  <a:gd name="connsiteX96" fmla="*/ 2039938 w 2619375"/>
                  <a:gd name="connsiteY96" fmla="*/ 698500 h 3103563"/>
                  <a:gd name="connsiteX97" fmla="*/ 2035969 w 2619375"/>
                  <a:gd name="connsiteY97" fmla="*/ 666750 h 3103563"/>
                  <a:gd name="connsiteX98" fmla="*/ 2008188 w 2619375"/>
                  <a:gd name="connsiteY98" fmla="*/ 646907 h 3103563"/>
                  <a:gd name="connsiteX99" fmla="*/ 1968500 w 2619375"/>
                  <a:gd name="connsiteY99" fmla="*/ 611188 h 3103563"/>
                  <a:gd name="connsiteX100" fmla="*/ 1916907 w 2619375"/>
                  <a:gd name="connsiteY100" fmla="*/ 583407 h 3103563"/>
                  <a:gd name="connsiteX101" fmla="*/ 1885157 w 2619375"/>
                  <a:gd name="connsiteY101" fmla="*/ 551657 h 3103563"/>
                  <a:gd name="connsiteX102" fmla="*/ 1881188 w 2619375"/>
                  <a:gd name="connsiteY102" fmla="*/ 531813 h 3103563"/>
                  <a:gd name="connsiteX103" fmla="*/ 1897063 w 2619375"/>
                  <a:gd name="connsiteY103" fmla="*/ 484188 h 3103563"/>
                  <a:gd name="connsiteX104" fmla="*/ 1901032 w 2619375"/>
                  <a:gd name="connsiteY104" fmla="*/ 480219 h 3103563"/>
                  <a:gd name="connsiteX105" fmla="*/ 1940719 w 2619375"/>
                  <a:gd name="connsiteY105" fmla="*/ 480219 h 3103563"/>
                  <a:gd name="connsiteX106" fmla="*/ 1960563 w 2619375"/>
                  <a:gd name="connsiteY106" fmla="*/ 460375 h 3103563"/>
                  <a:gd name="connsiteX107" fmla="*/ 1976438 w 2619375"/>
                  <a:gd name="connsiteY107" fmla="*/ 428625 h 3103563"/>
                  <a:gd name="connsiteX108" fmla="*/ 1980407 w 2619375"/>
                  <a:gd name="connsiteY108" fmla="*/ 388938 h 3103563"/>
                  <a:gd name="connsiteX109" fmla="*/ 2000250 w 2619375"/>
                  <a:gd name="connsiteY109" fmla="*/ 384969 h 3103563"/>
                  <a:gd name="connsiteX110" fmla="*/ 1972469 w 2619375"/>
                  <a:gd name="connsiteY110" fmla="*/ 341313 h 3103563"/>
                  <a:gd name="connsiteX111" fmla="*/ 1928813 w 2619375"/>
                  <a:gd name="connsiteY111" fmla="*/ 321469 h 3103563"/>
                  <a:gd name="connsiteX112" fmla="*/ 1877219 w 2619375"/>
                  <a:gd name="connsiteY112" fmla="*/ 313532 h 3103563"/>
                  <a:gd name="connsiteX113" fmla="*/ 1853407 w 2619375"/>
                  <a:gd name="connsiteY113" fmla="*/ 289719 h 3103563"/>
                  <a:gd name="connsiteX114" fmla="*/ 1817688 w 2619375"/>
                  <a:gd name="connsiteY114" fmla="*/ 269875 h 3103563"/>
                  <a:gd name="connsiteX115" fmla="*/ 1821657 w 2619375"/>
                  <a:gd name="connsiteY115" fmla="*/ 242094 h 3103563"/>
                  <a:gd name="connsiteX116" fmla="*/ 1789907 w 2619375"/>
                  <a:gd name="connsiteY116" fmla="*/ 210344 h 3103563"/>
                  <a:gd name="connsiteX117" fmla="*/ 1742282 w 2619375"/>
                  <a:gd name="connsiteY117" fmla="*/ 222250 h 3103563"/>
                  <a:gd name="connsiteX118" fmla="*/ 1706563 w 2619375"/>
                  <a:gd name="connsiteY118" fmla="*/ 265907 h 3103563"/>
                  <a:gd name="connsiteX119" fmla="*/ 1690688 w 2619375"/>
                  <a:gd name="connsiteY119" fmla="*/ 297657 h 3103563"/>
                  <a:gd name="connsiteX120" fmla="*/ 1734344 w 2619375"/>
                  <a:gd name="connsiteY120" fmla="*/ 301625 h 3103563"/>
                  <a:gd name="connsiteX121" fmla="*/ 1770063 w 2619375"/>
                  <a:gd name="connsiteY121" fmla="*/ 313532 h 3103563"/>
                  <a:gd name="connsiteX122" fmla="*/ 1774032 w 2619375"/>
                  <a:gd name="connsiteY122" fmla="*/ 341313 h 3103563"/>
                  <a:gd name="connsiteX123" fmla="*/ 1750219 w 2619375"/>
                  <a:gd name="connsiteY123" fmla="*/ 384969 h 3103563"/>
                  <a:gd name="connsiteX124" fmla="*/ 1714500 w 2619375"/>
                  <a:gd name="connsiteY124" fmla="*/ 384969 h 3103563"/>
                  <a:gd name="connsiteX125" fmla="*/ 1686719 w 2619375"/>
                  <a:gd name="connsiteY125" fmla="*/ 349250 h 3103563"/>
                  <a:gd name="connsiteX126" fmla="*/ 1647032 w 2619375"/>
                  <a:gd name="connsiteY126" fmla="*/ 325438 h 3103563"/>
                  <a:gd name="connsiteX127" fmla="*/ 1627188 w 2619375"/>
                  <a:gd name="connsiteY127" fmla="*/ 321469 h 3103563"/>
                  <a:gd name="connsiteX128" fmla="*/ 1583532 w 2619375"/>
                  <a:gd name="connsiteY128" fmla="*/ 337344 h 3103563"/>
                  <a:gd name="connsiteX129" fmla="*/ 1547813 w 2619375"/>
                  <a:gd name="connsiteY129" fmla="*/ 357188 h 3103563"/>
                  <a:gd name="connsiteX130" fmla="*/ 1547813 w 2619375"/>
                  <a:gd name="connsiteY130" fmla="*/ 392907 h 3103563"/>
                  <a:gd name="connsiteX131" fmla="*/ 1559719 w 2619375"/>
                  <a:gd name="connsiteY131" fmla="*/ 440532 h 3103563"/>
                  <a:gd name="connsiteX132" fmla="*/ 1575594 w 2619375"/>
                  <a:gd name="connsiteY132" fmla="*/ 484188 h 3103563"/>
                  <a:gd name="connsiteX133" fmla="*/ 1658938 w 2619375"/>
                  <a:gd name="connsiteY133" fmla="*/ 543719 h 3103563"/>
                  <a:gd name="connsiteX134" fmla="*/ 1698625 w 2619375"/>
                  <a:gd name="connsiteY134" fmla="*/ 583407 h 3103563"/>
                  <a:gd name="connsiteX135" fmla="*/ 1738313 w 2619375"/>
                  <a:gd name="connsiteY135" fmla="*/ 579438 h 3103563"/>
                  <a:gd name="connsiteX136" fmla="*/ 1774032 w 2619375"/>
                  <a:gd name="connsiteY136" fmla="*/ 579438 h 3103563"/>
                  <a:gd name="connsiteX137" fmla="*/ 1793875 w 2619375"/>
                  <a:gd name="connsiteY137" fmla="*/ 627063 h 3103563"/>
                  <a:gd name="connsiteX138" fmla="*/ 1801813 w 2619375"/>
                  <a:gd name="connsiteY138" fmla="*/ 658813 h 3103563"/>
                  <a:gd name="connsiteX139" fmla="*/ 1845469 w 2619375"/>
                  <a:gd name="connsiteY139" fmla="*/ 682625 h 3103563"/>
                  <a:gd name="connsiteX140" fmla="*/ 1845469 w 2619375"/>
                  <a:gd name="connsiteY140" fmla="*/ 682625 h 3103563"/>
                  <a:gd name="connsiteX141" fmla="*/ 1861344 w 2619375"/>
                  <a:gd name="connsiteY141" fmla="*/ 710407 h 3103563"/>
                  <a:gd name="connsiteX142" fmla="*/ 1817688 w 2619375"/>
                  <a:gd name="connsiteY142" fmla="*/ 726282 h 3103563"/>
                  <a:gd name="connsiteX143" fmla="*/ 1774032 w 2619375"/>
                  <a:gd name="connsiteY143" fmla="*/ 718344 h 3103563"/>
                  <a:gd name="connsiteX144" fmla="*/ 1734344 w 2619375"/>
                  <a:gd name="connsiteY144" fmla="*/ 682625 h 3103563"/>
                  <a:gd name="connsiteX145" fmla="*/ 1730375 w 2619375"/>
                  <a:gd name="connsiteY145" fmla="*/ 642938 h 3103563"/>
                  <a:gd name="connsiteX146" fmla="*/ 1730375 w 2619375"/>
                  <a:gd name="connsiteY146" fmla="*/ 642938 h 3103563"/>
                  <a:gd name="connsiteX147" fmla="*/ 1670844 w 2619375"/>
                  <a:gd name="connsiteY147" fmla="*/ 615157 h 3103563"/>
                  <a:gd name="connsiteX148" fmla="*/ 1631157 w 2619375"/>
                  <a:gd name="connsiteY148" fmla="*/ 619125 h 3103563"/>
                  <a:gd name="connsiteX149" fmla="*/ 1571625 w 2619375"/>
                  <a:gd name="connsiteY149" fmla="*/ 615157 h 3103563"/>
                  <a:gd name="connsiteX150" fmla="*/ 1543844 w 2619375"/>
                  <a:gd name="connsiteY150" fmla="*/ 603250 h 3103563"/>
                  <a:gd name="connsiteX151" fmla="*/ 1500188 w 2619375"/>
                  <a:gd name="connsiteY151" fmla="*/ 591344 h 3103563"/>
                  <a:gd name="connsiteX152" fmla="*/ 1464469 w 2619375"/>
                  <a:gd name="connsiteY152" fmla="*/ 575469 h 3103563"/>
                  <a:gd name="connsiteX153" fmla="*/ 1448594 w 2619375"/>
                  <a:gd name="connsiteY153" fmla="*/ 543719 h 3103563"/>
                  <a:gd name="connsiteX154" fmla="*/ 1456532 w 2619375"/>
                  <a:gd name="connsiteY154" fmla="*/ 508000 h 3103563"/>
                  <a:gd name="connsiteX155" fmla="*/ 1476375 w 2619375"/>
                  <a:gd name="connsiteY155" fmla="*/ 476250 h 3103563"/>
                  <a:gd name="connsiteX156" fmla="*/ 1456532 w 2619375"/>
                  <a:gd name="connsiteY156" fmla="*/ 440532 h 3103563"/>
                  <a:gd name="connsiteX157" fmla="*/ 1456532 w 2619375"/>
                  <a:gd name="connsiteY157" fmla="*/ 392907 h 3103563"/>
                  <a:gd name="connsiteX158" fmla="*/ 1456532 w 2619375"/>
                  <a:gd name="connsiteY158" fmla="*/ 333375 h 3103563"/>
                  <a:gd name="connsiteX159" fmla="*/ 1472407 w 2619375"/>
                  <a:gd name="connsiteY159" fmla="*/ 305594 h 3103563"/>
                  <a:gd name="connsiteX160" fmla="*/ 1472407 w 2619375"/>
                  <a:gd name="connsiteY160" fmla="*/ 257969 h 3103563"/>
                  <a:gd name="connsiteX161" fmla="*/ 1496219 w 2619375"/>
                  <a:gd name="connsiteY161" fmla="*/ 226219 h 3103563"/>
                  <a:gd name="connsiteX162" fmla="*/ 1480344 w 2619375"/>
                  <a:gd name="connsiteY162" fmla="*/ 158750 h 3103563"/>
                  <a:gd name="connsiteX163" fmla="*/ 1496219 w 2619375"/>
                  <a:gd name="connsiteY163" fmla="*/ 134938 h 3103563"/>
                  <a:gd name="connsiteX164" fmla="*/ 1456532 w 2619375"/>
                  <a:gd name="connsiteY164" fmla="*/ 75407 h 3103563"/>
                  <a:gd name="connsiteX165" fmla="*/ 1464469 w 2619375"/>
                  <a:gd name="connsiteY165" fmla="*/ 55563 h 3103563"/>
                  <a:gd name="connsiteX166" fmla="*/ 1420813 w 2619375"/>
                  <a:gd name="connsiteY166" fmla="*/ 23813 h 3103563"/>
                  <a:gd name="connsiteX167" fmla="*/ 1393032 w 2619375"/>
                  <a:gd name="connsiteY167" fmla="*/ 39688 h 3103563"/>
                  <a:gd name="connsiteX168" fmla="*/ 1420813 w 2619375"/>
                  <a:gd name="connsiteY168" fmla="*/ 79375 h 3103563"/>
                  <a:gd name="connsiteX169" fmla="*/ 1432719 w 2619375"/>
                  <a:gd name="connsiteY169" fmla="*/ 150813 h 3103563"/>
                  <a:gd name="connsiteX170" fmla="*/ 1432719 w 2619375"/>
                  <a:gd name="connsiteY170" fmla="*/ 206375 h 3103563"/>
                  <a:gd name="connsiteX171" fmla="*/ 1432719 w 2619375"/>
                  <a:gd name="connsiteY171" fmla="*/ 254000 h 3103563"/>
                  <a:gd name="connsiteX172" fmla="*/ 1412875 w 2619375"/>
                  <a:gd name="connsiteY172" fmla="*/ 301625 h 3103563"/>
                  <a:gd name="connsiteX173" fmla="*/ 1369219 w 2619375"/>
                  <a:gd name="connsiteY173" fmla="*/ 341313 h 3103563"/>
                  <a:gd name="connsiteX174" fmla="*/ 1313657 w 2619375"/>
                  <a:gd name="connsiteY174" fmla="*/ 377032 h 3103563"/>
                  <a:gd name="connsiteX175" fmla="*/ 1270000 w 2619375"/>
                  <a:gd name="connsiteY175" fmla="*/ 412750 h 3103563"/>
                  <a:gd name="connsiteX176" fmla="*/ 1266032 w 2619375"/>
                  <a:gd name="connsiteY176" fmla="*/ 448469 h 3103563"/>
                  <a:gd name="connsiteX177" fmla="*/ 1230313 w 2619375"/>
                  <a:gd name="connsiteY177" fmla="*/ 488157 h 3103563"/>
                  <a:gd name="connsiteX178" fmla="*/ 1214438 w 2619375"/>
                  <a:gd name="connsiteY178" fmla="*/ 539750 h 3103563"/>
                  <a:gd name="connsiteX179" fmla="*/ 1270000 w 2619375"/>
                  <a:gd name="connsiteY179" fmla="*/ 607219 h 3103563"/>
                  <a:gd name="connsiteX180" fmla="*/ 1281907 w 2619375"/>
                  <a:gd name="connsiteY180" fmla="*/ 658813 h 3103563"/>
                  <a:gd name="connsiteX181" fmla="*/ 1309688 w 2619375"/>
                  <a:gd name="connsiteY181" fmla="*/ 698500 h 3103563"/>
                  <a:gd name="connsiteX182" fmla="*/ 1309688 w 2619375"/>
                  <a:gd name="connsiteY182" fmla="*/ 698500 h 3103563"/>
                  <a:gd name="connsiteX183" fmla="*/ 1337469 w 2619375"/>
                  <a:gd name="connsiteY183" fmla="*/ 758032 h 3103563"/>
                  <a:gd name="connsiteX184" fmla="*/ 1345407 w 2619375"/>
                  <a:gd name="connsiteY184" fmla="*/ 789782 h 3103563"/>
                  <a:gd name="connsiteX185" fmla="*/ 1349375 w 2619375"/>
                  <a:gd name="connsiteY185" fmla="*/ 837407 h 3103563"/>
                  <a:gd name="connsiteX186" fmla="*/ 1309688 w 2619375"/>
                  <a:gd name="connsiteY186" fmla="*/ 916782 h 3103563"/>
                  <a:gd name="connsiteX187" fmla="*/ 1285875 w 2619375"/>
                  <a:gd name="connsiteY187" fmla="*/ 964407 h 3103563"/>
                  <a:gd name="connsiteX188" fmla="*/ 1293813 w 2619375"/>
                  <a:gd name="connsiteY188" fmla="*/ 980282 h 3103563"/>
                  <a:gd name="connsiteX189" fmla="*/ 1285875 w 2619375"/>
                  <a:gd name="connsiteY189" fmla="*/ 1023938 h 3103563"/>
                  <a:gd name="connsiteX190" fmla="*/ 1273969 w 2619375"/>
                  <a:gd name="connsiteY190" fmla="*/ 1079500 h 3103563"/>
                  <a:gd name="connsiteX191" fmla="*/ 1277938 w 2619375"/>
                  <a:gd name="connsiteY191" fmla="*/ 1115219 h 3103563"/>
                  <a:gd name="connsiteX192" fmla="*/ 1309688 w 2619375"/>
                  <a:gd name="connsiteY192" fmla="*/ 1186657 h 3103563"/>
                  <a:gd name="connsiteX193" fmla="*/ 1297782 w 2619375"/>
                  <a:gd name="connsiteY193" fmla="*/ 1234282 h 3103563"/>
                  <a:gd name="connsiteX194" fmla="*/ 1297782 w 2619375"/>
                  <a:gd name="connsiteY194" fmla="*/ 1270000 h 3103563"/>
                  <a:gd name="connsiteX195" fmla="*/ 1341438 w 2619375"/>
                  <a:gd name="connsiteY195" fmla="*/ 1262063 h 3103563"/>
                  <a:gd name="connsiteX196" fmla="*/ 1389063 w 2619375"/>
                  <a:gd name="connsiteY196" fmla="*/ 1266032 h 3103563"/>
                  <a:gd name="connsiteX197" fmla="*/ 1420813 w 2619375"/>
                  <a:gd name="connsiteY197" fmla="*/ 1281907 h 3103563"/>
                  <a:gd name="connsiteX198" fmla="*/ 1448594 w 2619375"/>
                  <a:gd name="connsiteY198" fmla="*/ 1254125 h 3103563"/>
                  <a:gd name="connsiteX199" fmla="*/ 1480344 w 2619375"/>
                  <a:gd name="connsiteY199" fmla="*/ 1222375 h 3103563"/>
                  <a:gd name="connsiteX200" fmla="*/ 1531938 w 2619375"/>
                  <a:gd name="connsiteY200" fmla="*/ 1242219 h 3103563"/>
                  <a:gd name="connsiteX201" fmla="*/ 1575594 w 2619375"/>
                  <a:gd name="connsiteY201" fmla="*/ 1258094 h 3103563"/>
                  <a:gd name="connsiteX202" fmla="*/ 1623219 w 2619375"/>
                  <a:gd name="connsiteY202" fmla="*/ 1270000 h 3103563"/>
                  <a:gd name="connsiteX203" fmla="*/ 1639094 w 2619375"/>
                  <a:gd name="connsiteY203" fmla="*/ 1309688 h 3103563"/>
                  <a:gd name="connsiteX204" fmla="*/ 1662907 w 2619375"/>
                  <a:gd name="connsiteY204" fmla="*/ 1317625 h 3103563"/>
                  <a:gd name="connsiteX205" fmla="*/ 1690688 w 2619375"/>
                  <a:gd name="connsiteY205" fmla="*/ 1341438 h 3103563"/>
                  <a:gd name="connsiteX206" fmla="*/ 1722438 w 2619375"/>
                  <a:gd name="connsiteY206" fmla="*/ 1345407 h 3103563"/>
                  <a:gd name="connsiteX207" fmla="*/ 1722438 w 2619375"/>
                  <a:gd name="connsiteY207" fmla="*/ 1412875 h 3103563"/>
                  <a:gd name="connsiteX208" fmla="*/ 1746250 w 2619375"/>
                  <a:gd name="connsiteY208" fmla="*/ 1444625 h 3103563"/>
                  <a:gd name="connsiteX209" fmla="*/ 1754188 w 2619375"/>
                  <a:gd name="connsiteY209" fmla="*/ 1484313 h 3103563"/>
                  <a:gd name="connsiteX210" fmla="*/ 1770063 w 2619375"/>
                  <a:gd name="connsiteY210" fmla="*/ 1531938 h 3103563"/>
                  <a:gd name="connsiteX211" fmla="*/ 1730375 w 2619375"/>
                  <a:gd name="connsiteY211" fmla="*/ 1543844 h 3103563"/>
                  <a:gd name="connsiteX212" fmla="*/ 1718469 w 2619375"/>
                  <a:gd name="connsiteY212" fmla="*/ 1571625 h 3103563"/>
                  <a:gd name="connsiteX213" fmla="*/ 1706563 w 2619375"/>
                  <a:gd name="connsiteY213" fmla="*/ 1607344 h 3103563"/>
                  <a:gd name="connsiteX214" fmla="*/ 1706563 w 2619375"/>
                  <a:gd name="connsiteY214" fmla="*/ 1647032 h 3103563"/>
                  <a:gd name="connsiteX215" fmla="*/ 1746250 w 2619375"/>
                  <a:gd name="connsiteY215" fmla="*/ 1686719 h 3103563"/>
                  <a:gd name="connsiteX216" fmla="*/ 1793875 w 2619375"/>
                  <a:gd name="connsiteY216" fmla="*/ 1694657 h 3103563"/>
                  <a:gd name="connsiteX217" fmla="*/ 1829594 w 2619375"/>
                  <a:gd name="connsiteY217" fmla="*/ 1698625 h 3103563"/>
                  <a:gd name="connsiteX218" fmla="*/ 1881188 w 2619375"/>
                  <a:gd name="connsiteY218" fmla="*/ 1734344 h 3103563"/>
                  <a:gd name="connsiteX219" fmla="*/ 1833563 w 2619375"/>
                  <a:gd name="connsiteY219" fmla="*/ 1738313 h 3103563"/>
                  <a:gd name="connsiteX220" fmla="*/ 1778000 w 2619375"/>
                  <a:gd name="connsiteY220" fmla="*/ 1738313 h 3103563"/>
                  <a:gd name="connsiteX221" fmla="*/ 1730375 w 2619375"/>
                  <a:gd name="connsiteY221" fmla="*/ 1718469 h 3103563"/>
                  <a:gd name="connsiteX222" fmla="*/ 1686719 w 2619375"/>
                  <a:gd name="connsiteY222" fmla="*/ 1698625 h 3103563"/>
                  <a:gd name="connsiteX223" fmla="*/ 1647032 w 2619375"/>
                  <a:gd name="connsiteY223" fmla="*/ 1654969 h 3103563"/>
                  <a:gd name="connsiteX224" fmla="*/ 1658938 w 2619375"/>
                  <a:gd name="connsiteY224" fmla="*/ 1635125 h 3103563"/>
                  <a:gd name="connsiteX225" fmla="*/ 1658938 w 2619375"/>
                  <a:gd name="connsiteY225" fmla="*/ 1591469 h 3103563"/>
                  <a:gd name="connsiteX226" fmla="*/ 1658938 w 2619375"/>
                  <a:gd name="connsiteY226" fmla="*/ 1555750 h 3103563"/>
                  <a:gd name="connsiteX227" fmla="*/ 1662907 w 2619375"/>
                  <a:gd name="connsiteY227" fmla="*/ 1516063 h 3103563"/>
                  <a:gd name="connsiteX228" fmla="*/ 1670844 w 2619375"/>
                  <a:gd name="connsiteY228" fmla="*/ 1480344 h 3103563"/>
                  <a:gd name="connsiteX229" fmla="*/ 1666875 w 2619375"/>
                  <a:gd name="connsiteY229" fmla="*/ 1452563 h 3103563"/>
                  <a:gd name="connsiteX230" fmla="*/ 1635125 w 2619375"/>
                  <a:gd name="connsiteY230" fmla="*/ 1420813 h 3103563"/>
                  <a:gd name="connsiteX231" fmla="*/ 1595438 w 2619375"/>
                  <a:gd name="connsiteY231" fmla="*/ 1381125 h 3103563"/>
                  <a:gd name="connsiteX232" fmla="*/ 1607344 w 2619375"/>
                  <a:gd name="connsiteY232" fmla="*/ 1345407 h 3103563"/>
                  <a:gd name="connsiteX233" fmla="*/ 1575594 w 2619375"/>
                  <a:gd name="connsiteY233" fmla="*/ 1313657 h 3103563"/>
                  <a:gd name="connsiteX234" fmla="*/ 1531938 w 2619375"/>
                  <a:gd name="connsiteY234" fmla="*/ 1333500 h 3103563"/>
                  <a:gd name="connsiteX235" fmla="*/ 1472407 w 2619375"/>
                  <a:gd name="connsiteY235" fmla="*/ 1345407 h 3103563"/>
                  <a:gd name="connsiteX236" fmla="*/ 1440657 w 2619375"/>
                  <a:gd name="connsiteY236" fmla="*/ 1369219 h 3103563"/>
                  <a:gd name="connsiteX237" fmla="*/ 1381125 w 2619375"/>
                  <a:gd name="connsiteY237" fmla="*/ 1393032 h 3103563"/>
                  <a:gd name="connsiteX238" fmla="*/ 1365250 w 2619375"/>
                  <a:gd name="connsiteY238" fmla="*/ 1420813 h 3103563"/>
                  <a:gd name="connsiteX239" fmla="*/ 1369219 w 2619375"/>
                  <a:gd name="connsiteY239" fmla="*/ 1468438 h 3103563"/>
                  <a:gd name="connsiteX240" fmla="*/ 1365250 w 2619375"/>
                  <a:gd name="connsiteY240" fmla="*/ 1500188 h 3103563"/>
                  <a:gd name="connsiteX241" fmla="*/ 1400969 w 2619375"/>
                  <a:gd name="connsiteY241" fmla="*/ 1555750 h 3103563"/>
                  <a:gd name="connsiteX242" fmla="*/ 1400969 w 2619375"/>
                  <a:gd name="connsiteY242" fmla="*/ 1599407 h 3103563"/>
                  <a:gd name="connsiteX243" fmla="*/ 1404938 w 2619375"/>
                  <a:gd name="connsiteY243" fmla="*/ 1651000 h 3103563"/>
                  <a:gd name="connsiteX244" fmla="*/ 1404938 w 2619375"/>
                  <a:gd name="connsiteY244" fmla="*/ 1678782 h 3103563"/>
                  <a:gd name="connsiteX245" fmla="*/ 1373188 w 2619375"/>
                  <a:gd name="connsiteY245" fmla="*/ 1718469 h 3103563"/>
                  <a:gd name="connsiteX246" fmla="*/ 1337469 w 2619375"/>
                  <a:gd name="connsiteY246" fmla="*/ 1762125 h 3103563"/>
                  <a:gd name="connsiteX247" fmla="*/ 1321594 w 2619375"/>
                  <a:gd name="connsiteY247" fmla="*/ 1789907 h 3103563"/>
                  <a:gd name="connsiteX248" fmla="*/ 1309688 w 2619375"/>
                  <a:gd name="connsiteY248" fmla="*/ 1833563 h 3103563"/>
                  <a:gd name="connsiteX249" fmla="*/ 1313657 w 2619375"/>
                  <a:gd name="connsiteY249" fmla="*/ 1877219 h 3103563"/>
                  <a:gd name="connsiteX250" fmla="*/ 1285875 w 2619375"/>
                  <a:gd name="connsiteY250" fmla="*/ 1908969 h 3103563"/>
                  <a:gd name="connsiteX251" fmla="*/ 1258094 w 2619375"/>
                  <a:gd name="connsiteY251" fmla="*/ 1932782 h 3103563"/>
                  <a:gd name="connsiteX252" fmla="*/ 1226344 w 2619375"/>
                  <a:gd name="connsiteY252" fmla="*/ 1960563 h 3103563"/>
                  <a:gd name="connsiteX253" fmla="*/ 1198563 w 2619375"/>
                  <a:gd name="connsiteY253" fmla="*/ 1972469 h 3103563"/>
                  <a:gd name="connsiteX254" fmla="*/ 1146969 w 2619375"/>
                  <a:gd name="connsiteY254" fmla="*/ 1996282 h 3103563"/>
                  <a:gd name="connsiteX255" fmla="*/ 1135063 w 2619375"/>
                  <a:gd name="connsiteY255" fmla="*/ 2020094 h 3103563"/>
                  <a:gd name="connsiteX256" fmla="*/ 1146969 w 2619375"/>
                  <a:gd name="connsiteY256" fmla="*/ 2063750 h 3103563"/>
                  <a:gd name="connsiteX257" fmla="*/ 1111250 w 2619375"/>
                  <a:gd name="connsiteY257" fmla="*/ 2083594 h 3103563"/>
                  <a:gd name="connsiteX258" fmla="*/ 1071563 w 2619375"/>
                  <a:gd name="connsiteY258" fmla="*/ 2103438 h 3103563"/>
                  <a:gd name="connsiteX259" fmla="*/ 1043782 w 2619375"/>
                  <a:gd name="connsiteY259" fmla="*/ 2067719 h 3103563"/>
                  <a:gd name="connsiteX260" fmla="*/ 1008063 w 2619375"/>
                  <a:gd name="connsiteY260" fmla="*/ 2075657 h 3103563"/>
                  <a:gd name="connsiteX261" fmla="*/ 944563 w 2619375"/>
                  <a:gd name="connsiteY261" fmla="*/ 2071688 h 3103563"/>
                  <a:gd name="connsiteX262" fmla="*/ 896938 w 2619375"/>
                  <a:gd name="connsiteY262" fmla="*/ 2055813 h 3103563"/>
                  <a:gd name="connsiteX263" fmla="*/ 845344 w 2619375"/>
                  <a:gd name="connsiteY263" fmla="*/ 2039938 h 3103563"/>
                  <a:gd name="connsiteX264" fmla="*/ 797719 w 2619375"/>
                  <a:gd name="connsiteY264" fmla="*/ 2012157 h 3103563"/>
                  <a:gd name="connsiteX265" fmla="*/ 785813 w 2619375"/>
                  <a:gd name="connsiteY265" fmla="*/ 1972469 h 3103563"/>
                  <a:gd name="connsiteX266" fmla="*/ 742157 w 2619375"/>
                  <a:gd name="connsiteY266" fmla="*/ 1956594 h 3103563"/>
                  <a:gd name="connsiteX267" fmla="*/ 762000 w 2619375"/>
                  <a:gd name="connsiteY267" fmla="*/ 1905000 h 3103563"/>
                  <a:gd name="connsiteX268" fmla="*/ 809625 w 2619375"/>
                  <a:gd name="connsiteY268" fmla="*/ 1916907 h 3103563"/>
                  <a:gd name="connsiteX269" fmla="*/ 861219 w 2619375"/>
                  <a:gd name="connsiteY269" fmla="*/ 1944688 h 3103563"/>
                  <a:gd name="connsiteX270" fmla="*/ 889000 w 2619375"/>
                  <a:gd name="connsiteY270" fmla="*/ 1948657 h 3103563"/>
                  <a:gd name="connsiteX271" fmla="*/ 944563 w 2619375"/>
                  <a:gd name="connsiteY271" fmla="*/ 1948657 h 3103563"/>
                  <a:gd name="connsiteX272" fmla="*/ 976313 w 2619375"/>
                  <a:gd name="connsiteY272" fmla="*/ 1908969 h 3103563"/>
                  <a:gd name="connsiteX273" fmla="*/ 1035844 w 2619375"/>
                  <a:gd name="connsiteY273" fmla="*/ 1908969 h 3103563"/>
                  <a:gd name="connsiteX274" fmla="*/ 1087438 w 2619375"/>
                  <a:gd name="connsiteY274" fmla="*/ 1877219 h 3103563"/>
                  <a:gd name="connsiteX275" fmla="*/ 1107282 w 2619375"/>
                  <a:gd name="connsiteY275" fmla="*/ 1837532 h 3103563"/>
                  <a:gd name="connsiteX276" fmla="*/ 1107282 w 2619375"/>
                  <a:gd name="connsiteY276" fmla="*/ 1805782 h 3103563"/>
                  <a:gd name="connsiteX277" fmla="*/ 1127125 w 2619375"/>
                  <a:gd name="connsiteY277" fmla="*/ 1785938 h 3103563"/>
                  <a:gd name="connsiteX278" fmla="*/ 1150938 w 2619375"/>
                  <a:gd name="connsiteY278" fmla="*/ 1750219 h 3103563"/>
                  <a:gd name="connsiteX279" fmla="*/ 1166813 w 2619375"/>
                  <a:gd name="connsiteY279" fmla="*/ 1710532 h 3103563"/>
                  <a:gd name="connsiteX280" fmla="*/ 1202532 w 2619375"/>
                  <a:gd name="connsiteY280" fmla="*/ 1690688 h 3103563"/>
                  <a:gd name="connsiteX281" fmla="*/ 1210469 w 2619375"/>
                  <a:gd name="connsiteY281" fmla="*/ 1647032 h 3103563"/>
                  <a:gd name="connsiteX282" fmla="*/ 1222375 w 2619375"/>
                  <a:gd name="connsiteY282" fmla="*/ 1631157 h 3103563"/>
                  <a:gd name="connsiteX283" fmla="*/ 1210469 w 2619375"/>
                  <a:gd name="connsiteY283" fmla="*/ 1599407 h 3103563"/>
                  <a:gd name="connsiteX284" fmla="*/ 1210469 w 2619375"/>
                  <a:gd name="connsiteY284" fmla="*/ 1563688 h 3103563"/>
                  <a:gd name="connsiteX285" fmla="*/ 1226344 w 2619375"/>
                  <a:gd name="connsiteY285" fmla="*/ 1524000 h 3103563"/>
                  <a:gd name="connsiteX286" fmla="*/ 1266032 w 2619375"/>
                  <a:gd name="connsiteY286" fmla="*/ 1480344 h 3103563"/>
                  <a:gd name="connsiteX287" fmla="*/ 1270000 w 2619375"/>
                  <a:gd name="connsiteY287" fmla="*/ 1460500 h 3103563"/>
                  <a:gd name="connsiteX288" fmla="*/ 1250157 w 2619375"/>
                  <a:gd name="connsiteY288" fmla="*/ 1428750 h 3103563"/>
                  <a:gd name="connsiteX289" fmla="*/ 1222375 w 2619375"/>
                  <a:gd name="connsiteY289" fmla="*/ 1389063 h 3103563"/>
                  <a:gd name="connsiteX290" fmla="*/ 1182688 w 2619375"/>
                  <a:gd name="connsiteY290" fmla="*/ 1357313 h 3103563"/>
                  <a:gd name="connsiteX291" fmla="*/ 1162844 w 2619375"/>
                  <a:gd name="connsiteY291" fmla="*/ 1337469 h 3103563"/>
                  <a:gd name="connsiteX292" fmla="*/ 1146969 w 2619375"/>
                  <a:gd name="connsiteY292" fmla="*/ 1309688 h 3103563"/>
                  <a:gd name="connsiteX293" fmla="*/ 1146969 w 2619375"/>
                  <a:gd name="connsiteY293" fmla="*/ 1258094 h 3103563"/>
                  <a:gd name="connsiteX294" fmla="*/ 1158875 w 2619375"/>
                  <a:gd name="connsiteY294" fmla="*/ 1222375 h 3103563"/>
                  <a:gd name="connsiteX295" fmla="*/ 1158875 w 2619375"/>
                  <a:gd name="connsiteY295" fmla="*/ 1194594 h 3103563"/>
                  <a:gd name="connsiteX296" fmla="*/ 1162844 w 2619375"/>
                  <a:gd name="connsiteY296" fmla="*/ 1162844 h 3103563"/>
                  <a:gd name="connsiteX297" fmla="*/ 1154907 w 2619375"/>
                  <a:gd name="connsiteY297" fmla="*/ 1135063 h 3103563"/>
                  <a:gd name="connsiteX298" fmla="*/ 1162844 w 2619375"/>
                  <a:gd name="connsiteY298" fmla="*/ 1091407 h 3103563"/>
                  <a:gd name="connsiteX299" fmla="*/ 1162844 w 2619375"/>
                  <a:gd name="connsiteY299" fmla="*/ 1055688 h 3103563"/>
                  <a:gd name="connsiteX300" fmla="*/ 1146969 w 2619375"/>
                  <a:gd name="connsiteY300" fmla="*/ 1012032 h 3103563"/>
                  <a:gd name="connsiteX301" fmla="*/ 1162844 w 2619375"/>
                  <a:gd name="connsiteY301" fmla="*/ 960438 h 3103563"/>
                  <a:gd name="connsiteX302" fmla="*/ 1131094 w 2619375"/>
                  <a:gd name="connsiteY302" fmla="*/ 912813 h 3103563"/>
                  <a:gd name="connsiteX303" fmla="*/ 1166813 w 2619375"/>
                  <a:gd name="connsiteY303" fmla="*/ 881063 h 3103563"/>
                  <a:gd name="connsiteX304" fmla="*/ 1174750 w 2619375"/>
                  <a:gd name="connsiteY304" fmla="*/ 845344 h 3103563"/>
                  <a:gd name="connsiteX305" fmla="*/ 1174750 w 2619375"/>
                  <a:gd name="connsiteY305" fmla="*/ 789782 h 3103563"/>
                  <a:gd name="connsiteX306" fmla="*/ 1178719 w 2619375"/>
                  <a:gd name="connsiteY306" fmla="*/ 742157 h 3103563"/>
                  <a:gd name="connsiteX307" fmla="*/ 1178719 w 2619375"/>
                  <a:gd name="connsiteY307" fmla="*/ 722313 h 3103563"/>
                  <a:gd name="connsiteX308" fmla="*/ 1158875 w 2619375"/>
                  <a:gd name="connsiteY308" fmla="*/ 694532 h 3103563"/>
                  <a:gd name="connsiteX309" fmla="*/ 1162844 w 2619375"/>
                  <a:gd name="connsiteY309" fmla="*/ 662782 h 3103563"/>
                  <a:gd name="connsiteX310" fmla="*/ 1139032 w 2619375"/>
                  <a:gd name="connsiteY310" fmla="*/ 627063 h 3103563"/>
                  <a:gd name="connsiteX311" fmla="*/ 1103313 w 2619375"/>
                  <a:gd name="connsiteY311" fmla="*/ 595313 h 3103563"/>
                  <a:gd name="connsiteX312" fmla="*/ 1079500 w 2619375"/>
                  <a:gd name="connsiteY312" fmla="*/ 555625 h 3103563"/>
                  <a:gd name="connsiteX313" fmla="*/ 1079500 w 2619375"/>
                  <a:gd name="connsiteY313" fmla="*/ 515938 h 3103563"/>
                  <a:gd name="connsiteX314" fmla="*/ 1119188 w 2619375"/>
                  <a:gd name="connsiteY314" fmla="*/ 464344 h 3103563"/>
                  <a:gd name="connsiteX315" fmla="*/ 1127125 w 2619375"/>
                  <a:gd name="connsiteY315" fmla="*/ 408782 h 3103563"/>
                  <a:gd name="connsiteX316" fmla="*/ 1162844 w 2619375"/>
                  <a:gd name="connsiteY316" fmla="*/ 301625 h 3103563"/>
                  <a:gd name="connsiteX317" fmla="*/ 1178719 w 2619375"/>
                  <a:gd name="connsiteY317" fmla="*/ 246063 h 3103563"/>
                  <a:gd name="connsiteX318" fmla="*/ 1186657 w 2619375"/>
                  <a:gd name="connsiteY318" fmla="*/ 206375 h 3103563"/>
                  <a:gd name="connsiteX319" fmla="*/ 1186657 w 2619375"/>
                  <a:gd name="connsiteY319" fmla="*/ 142875 h 3103563"/>
                  <a:gd name="connsiteX320" fmla="*/ 1186657 w 2619375"/>
                  <a:gd name="connsiteY320" fmla="*/ 99219 h 3103563"/>
                  <a:gd name="connsiteX321" fmla="*/ 1131094 w 2619375"/>
                  <a:gd name="connsiteY321" fmla="*/ 43657 h 3103563"/>
                  <a:gd name="connsiteX322" fmla="*/ 1083469 w 2619375"/>
                  <a:gd name="connsiteY322" fmla="*/ 63500 h 3103563"/>
                  <a:gd name="connsiteX323" fmla="*/ 1071563 w 2619375"/>
                  <a:gd name="connsiteY323" fmla="*/ 31750 h 3103563"/>
                  <a:gd name="connsiteX324" fmla="*/ 1043782 w 2619375"/>
                  <a:gd name="connsiteY324" fmla="*/ 23813 h 3103563"/>
                  <a:gd name="connsiteX325" fmla="*/ 1004094 w 2619375"/>
                  <a:gd name="connsiteY325" fmla="*/ 23813 h 3103563"/>
                  <a:gd name="connsiteX326" fmla="*/ 988219 w 2619375"/>
                  <a:gd name="connsiteY326" fmla="*/ 51594 h 3103563"/>
                  <a:gd name="connsiteX327" fmla="*/ 972344 w 2619375"/>
                  <a:gd name="connsiteY327" fmla="*/ 27782 h 3103563"/>
                  <a:gd name="connsiteX328" fmla="*/ 944563 w 2619375"/>
                  <a:gd name="connsiteY328" fmla="*/ 27782 h 3103563"/>
                  <a:gd name="connsiteX329" fmla="*/ 944563 w 2619375"/>
                  <a:gd name="connsiteY329" fmla="*/ 27782 h 3103563"/>
                  <a:gd name="connsiteX330" fmla="*/ 841375 w 2619375"/>
                  <a:gd name="connsiteY330" fmla="*/ 31750 h 3103563"/>
                  <a:gd name="connsiteX331" fmla="*/ 837407 w 2619375"/>
                  <a:gd name="connsiteY331" fmla="*/ 0 h 3103563"/>
                  <a:gd name="connsiteX332" fmla="*/ 805657 w 2619375"/>
                  <a:gd name="connsiteY332" fmla="*/ 0 h 3103563"/>
                  <a:gd name="connsiteX333" fmla="*/ 797719 w 2619375"/>
                  <a:gd name="connsiteY333" fmla="*/ 55563 h 3103563"/>
                  <a:gd name="connsiteX334" fmla="*/ 765969 w 2619375"/>
                  <a:gd name="connsiteY334" fmla="*/ 91282 h 3103563"/>
                  <a:gd name="connsiteX335" fmla="*/ 762000 w 2619375"/>
                  <a:gd name="connsiteY335" fmla="*/ 158750 h 3103563"/>
                  <a:gd name="connsiteX336" fmla="*/ 742157 w 2619375"/>
                  <a:gd name="connsiteY336" fmla="*/ 242094 h 3103563"/>
                  <a:gd name="connsiteX337" fmla="*/ 730250 w 2619375"/>
                  <a:gd name="connsiteY337" fmla="*/ 349250 h 3103563"/>
                  <a:gd name="connsiteX338" fmla="*/ 698500 w 2619375"/>
                  <a:gd name="connsiteY338" fmla="*/ 448469 h 3103563"/>
                  <a:gd name="connsiteX339" fmla="*/ 662782 w 2619375"/>
                  <a:gd name="connsiteY339" fmla="*/ 515938 h 3103563"/>
                  <a:gd name="connsiteX340" fmla="*/ 575469 w 2619375"/>
                  <a:gd name="connsiteY340" fmla="*/ 571500 h 3103563"/>
                  <a:gd name="connsiteX341" fmla="*/ 535782 w 2619375"/>
                  <a:gd name="connsiteY341" fmla="*/ 635000 h 3103563"/>
                  <a:gd name="connsiteX342" fmla="*/ 500063 w 2619375"/>
                  <a:gd name="connsiteY342" fmla="*/ 690563 h 3103563"/>
                  <a:gd name="connsiteX343" fmla="*/ 504032 w 2619375"/>
                  <a:gd name="connsiteY343" fmla="*/ 734219 h 3103563"/>
                  <a:gd name="connsiteX344" fmla="*/ 527844 w 2619375"/>
                  <a:gd name="connsiteY344" fmla="*/ 754063 h 3103563"/>
                  <a:gd name="connsiteX345" fmla="*/ 571500 w 2619375"/>
                  <a:gd name="connsiteY345" fmla="*/ 734219 h 3103563"/>
                  <a:gd name="connsiteX346" fmla="*/ 595313 w 2619375"/>
                  <a:gd name="connsiteY346" fmla="*/ 765969 h 3103563"/>
                  <a:gd name="connsiteX347" fmla="*/ 595313 w 2619375"/>
                  <a:gd name="connsiteY347" fmla="*/ 829469 h 3103563"/>
                  <a:gd name="connsiteX348" fmla="*/ 579438 w 2619375"/>
                  <a:gd name="connsiteY348" fmla="*/ 889000 h 3103563"/>
                  <a:gd name="connsiteX349" fmla="*/ 579438 w 2619375"/>
                  <a:gd name="connsiteY349" fmla="*/ 928688 h 3103563"/>
                  <a:gd name="connsiteX350" fmla="*/ 595313 w 2619375"/>
                  <a:gd name="connsiteY350" fmla="*/ 952500 h 3103563"/>
                  <a:gd name="connsiteX351" fmla="*/ 603250 w 2619375"/>
                  <a:gd name="connsiteY351" fmla="*/ 996157 h 3103563"/>
                  <a:gd name="connsiteX352" fmla="*/ 571500 w 2619375"/>
                  <a:gd name="connsiteY352" fmla="*/ 1004094 h 3103563"/>
                  <a:gd name="connsiteX353" fmla="*/ 543719 w 2619375"/>
                  <a:gd name="connsiteY353" fmla="*/ 1008063 h 3103563"/>
                  <a:gd name="connsiteX354" fmla="*/ 535782 w 2619375"/>
                  <a:gd name="connsiteY354" fmla="*/ 1083469 h 3103563"/>
                  <a:gd name="connsiteX355" fmla="*/ 551657 w 2619375"/>
                  <a:gd name="connsiteY355" fmla="*/ 1103313 h 3103563"/>
                  <a:gd name="connsiteX356" fmla="*/ 587375 w 2619375"/>
                  <a:gd name="connsiteY356" fmla="*/ 1123157 h 3103563"/>
                  <a:gd name="connsiteX357" fmla="*/ 607219 w 2619375"/>
                  <a:gd name="connsiteY357" fmla="*/ 1123157 h 3103563"/>
                  <a:gd name="connsiteX358" fmla="*/ 627063 w 2619375"/>
                  <a:gd name="connsiteY358" fmla="*/ 1150938 h 3103563"/>
                  <a:gd name="connsiteX359" fmla="*/ 642938 w 2619375"/>
                  <a:gd name="connsiteY359" fmla="*/ 1158875 h 3103563"/>
                  <a:gd name="connsiteX360" fmla="*/ 678657 w 2619375"/>
                  <a:gd name="connsiteY360" fmla="*/ 1146969 h 3103563"/>
                  <a:gd name="connsiteX361" fmla="*/ 686594 w 2619375"/>
                  <a:gd name="connsiteY361" fmla="*/ 1194594 h 3103563"/>
                  <a:gd name="connsiteX362" fmla="*/ 678657 w 2619375"/>
                  <a:gd name="connsiteY362" fmla="*/ 1242219 h 3103563"/>
                  <a:gd name="connsiteX363" fmla="*/ 694532 w 2619375"/>
                  <a:gd name="connsiteY363" fmla="*/ 1277938 h 3103563"/>
                  <a:gd name="connsiteX364" fmla="*/ 714375 w 2619375"/>
                  <a:gd name="connsiteY364" fmla="*/ 1309688 h 3103563"/>
                  <a:gd name="connsiteX365" fmla="*/ 742157 w 2619375"/>
                  <a:gd name="connsiteY365" fmla="*/ 1333500 h 3103563"/>
                  <a:gd name="connsiteX366" fmla="*/ 777875 w 2619375"/>
                  <a:gd name="connsiteY366" fmla="*/ 1333500 h 3103563"/>
                  <a:gd name="connsiteX367" fmla="*/ 785813 w 2619375"/>
                  <a:gd name="connsiteY367" fmla="*/ 1361282 h 3103563"/>
                  <a:gd name="connsiteX368" fmla="*/ 769938 w 2619375"/>
                  <a:gd name="connsiteY368" fmla="*/ 1412875 h 3103563"/>
                  <a:gd name="connsiteX369" fmla="*/ 758032 w 2619375"/>
                  <a:gd name="connsiteY369" fmla="*/ 1464469 h 3103563"/>
                  <a:gd name="connsiteX370" fmla="*/ 750094 w 2619375"/>
                  <a:gd name="connsiteY370" fmla="*/ 1512094 h 3103563"/>
                  <a:gd name="connsiteX371" fmla="*/ 714375 w 2619375"/>
                  <a:gd name="connsiteY371" fmla="*/ 1543844 h 3103563"/>
                  <a:gd name="connsiteX372" fmla="*/ 682625 w 2619375"/>
                  <a:gd name="connsiteY372" fmla="*/ 1547813 h 3103563"/>
                  <a:gd name="connsiteX373" fmla="*/ 678657 w 2619375"/>
                  <a:gd name="connsiteY373" fmla="*/ 1504157 h 3103563"/>
                  <a:gd name="connsiteX374" fmla="*/ 650875 w 2619375"/>
                  <a:gd name="connsiteY374" fmla="*/ 1476375 h 3103563"/>
                  <a:gd name="connsiteX375" fmla="*/ 615157 w 2619375"/>
                  <a:gd name="connsiteY375" fmla="*/ 1444625 h 3103563"/>
                  <a:gd name="connsiteX376" fmla="*/ 575469 w 2619375"/>
                  <a:gd name="connsiteY376" fmla="*/ 1404938 h 3103563"/>
                  <a:gd name="connsiteX377" fmla="*/ 527844 w 2619375"/>
                  <a:gd name="connsiteY377" fmla="*/ 1353344 h 3103563"/>
                  <a:gd name="connsiteX378" fmla="*/ 515938 w 2619375"/>
                  <a:gd name="connsiteY378" fmla="*/ 1333500 h 3103563"/>
                  <a:gd name="connsiteX379" fmla="*/ 460375 w 2619375"/>
                  <a:gd name="connsiteY379" fmla="*/ 1301750 h 3103563"/>
                  <a:gd name="connsiteX380" fmla="*/ 392907 w 2619375"/>
                  <a:gd name="connsiteY380" fmla="*/ 1262063 h 3103563"/>
                  <a:gd name="connsiteX381" fmla="*/ 337344 w 2619375"/>
                  <a:gd name="connsiteY381" fmla="*/ 1242219 h 3103563"/>
                  <a:gd name="connsiteX382" fmla="*/ 317500 w 2619375"/>
                  <a:gd name="connsiteY382" fmla="*/ 1281907 h 3103563"/>
                  <a:gd name="connsiteX383" fmla="*/ 297657 w 2619375"/>
                  <a:gd name="connsiteY383" fmla="*/ 1321594 h 3103563"/>
                  <a:gd name="connsiteX384" fmla="*/ 297657 w 2619375"/>
                  <a:gd name="connsiteY384" fmla="*/ 1321594 h 3103563"/>
                  <a:gd name="connsiteX385" fmla="*/ 313532 w 2619375"/>
                  <a:gd name="connsiteY385" fmla="*/ 1365250 h 3103563"/>
                  <a:gd name="connsiteX386" fmla="*/ 345282 w 2619375"/>
                  <a:gd name="connsiteY386" fmla="*/ 1361282 h 3103563"/>
                  <a:gd name="connsiteX387" fmla="*/ 373063 w 2619375"/>
                  <a:gd name="connsiteY387" fmla="*/ 1373188 h 3103563"/>
                  <a:gd name="connsiteX388" fmla="*/ 384969 w 2619375"/>
                  <a:gd name="connsiteY388" fmla="*/ 1385094 h 3103563"/>
                  <a:gd name="connsiteX389" fmla="*/ 396875 w 2619375"/>
                  <a:gd name="connsiteY389" fmla="*/ 1428750 h 3103563"/>
                  <a:gd name="connsiteX390" fmla="*/ 400844 w 2619375"/>
                  <a:gd name="connsiteY390" fmla="*/ 1464469 h 3103563"/>
                  <a:gd name="connsiteX391" fmla="*/ 377032 w 2619375"/>
                  <a:gd name="connsiteY391" fmla="*/ 1484313 h 3103563"/>
                  <a:gd name="connsiteX392" fmla="*/ 369094 w 2619375"/>
                  <a:gd name="connsiteY392" fmla="*/ 1527969 h 3103563"/>
                  <a:gd name="connsiteX393" fmla="*/ 369094 w 2619375"/>
                  <a:gd name="connsiteY393" fmla="*/ 1591469 h 3103563"/>
                  <a:gd name="connsiteX394" fmla="*/ 396875 w 2619375"/>
                  <a:gd name="connsiteY394" fmla="*/ 1631157 h 3103563"/>
                  <a:gd name="connsiteX395" fmla="*/ 436563 w 2619375"/>
                  <a:gd name="connsiteY395" fmla="*/ 1615282 h 3103563"/>
                  <a:gd name="connsiteX396" fmla="*/ 460375 w 2619375"/>
                  <a:gd name="connsiteY396" fmla="*/ 1651000 h 3103563"/>
                  <a:gd name="connsiteX397" fmla="*/ 460375 w 2619375"/>
                  <a:gd name="connsiteY397" fmla="*/ 1694657 h 3103563"/>
                  <a:gd name="connsiteX398" fmla="*/ 436563 w 2619375"/>
                  <a:gd name="connsiteY398" fmla="*/ 1706563 h 3103563"/>
                  <a:gd name="connsiteX399" fmla="*/ 448469 w 2619375"/>
                  <a:gd name="connsiteY399" fmla="*/ 1738313 h 3103563"/>
                  <a:gd name="connsiteX400" fmla="*/ 436563 w 2619375"/>
                  <a:gd name="connsiteY400" fmla="*/ 1766094 h 3103563"/>
                  <a:gd name="connsiteX401" fmla="*/ 404813 w 2619375"/>
                  <a:gd name="connsiteY401" fmla="*/ 1801813 h 3103563"/>
                  <a:gd name="connsiteX402" fmla="*/ 361157 w 2619375"/>
                  <a:gd name="connsiteY402" fmla="*/ 1833563 h 3103563"/>
                  <a:gd name="connsiteX403" fmla="*/ 349250 w 2619375"/>
                  <a:gd name="connsiteY403" fmla="*/ 1869282 h 3103563"/>
                  <a:gd name="connsiteX404" fmla="*/ 353219 w 2619375"/>
                  <a:gd name="connsiteY404" fmla="*/ 1908969 h 3103563"/>
                  <a:gd name="connsiteX405" fmla="*/ 293688 w 2619375"/>
                  <a:gd name="connsiteY405" fmla="*/ 1948657 h 3103563"/>
                  <a:gd name="connsiteX406" fmla="*/ 273844 w 2619375"/>
                  <a:gd name="connsiteY406" fmla="*/ 1968500 h 3103563"/>
                  <a:gd name="connsiteX407" fmla="*/ 254000 w 2619375"/>
                  <a:gd name="connsiteY407" fmla="*/ 1988344 h 3103563"/>
                  <a:gd name="connsiteX408" fmla="*/ 214313 w 2619375"/>
                  <a:gd name="connsiteY408" fmla="*/ 1996282 h 3103563"/>
                  <a:gd name="connsiteX409" fmla="*/ 166688 w 2619375"/>
                  <a:gd name="connsiteY409" fmla="*/ 2032000 h 3103563"/>
                  <a:gd name="connsiteX410" fmla="*/ 146844 w 2619375"/>
                  <a:gd name="connsiteY410" fmla="*/ 2083594 h 3103563"/>
                  <a:gd name="connsiteX411" fmla="*/ 115094 w 2619375"/>
                  <a:gd name="connsiteY411" fmla="*/ 2123282 h 3103563"/>
                  <a:gd name="connsiteX412" fmla="*/ 107157 w 2619375"/>
                  <a:gd name="connsiteY412" fmla="*/ 2186782 h 3103563"/>
                  <a:gd name="connsiteX413" fmla="*/ 35719 w 2619375"/>
                  <a:gd name="connsiteY413" fmla="*/ 2222500 h 3103563"/>
                  <a:gd name="connsiteX414" fmla="*/ 0 w 2619375"/>
                  <a:gd name="connsiteY414" fmla="*/ 2230438 h 3103563"/>
                  <a:gd name="connsiteX415" fmla="*/ 43657 w 2619375"/>
                  <a:gd name="connsiteY415" fmla="*/ 2286000 h 3103563"/>
                  <a:gd name="connsiteX416" fmla="*/ 59532 w 2619375"/>
                  <a:gd name="connsiteY416" fmla="*/ 2329657 h 3103563"/>
                  <a:gd name="connsiteX417" fmla="*/ 107157 w 2619375"/>
                  <a:gd name="connsiteY417" fmla="*/ 2345532 h 3103563"/>
                  <a:gd name="connsiteX418" fmla="*/ 103188 w 2619375"/>
                  <a:gd name="connsiteY418" fmla="*/ 2440782 h 3103563"/>
                  <a:gd name="connsiteX419" fmla="*/ 79375 w 2619375"/>
                  <a:gd name="connsiteY419" fmla="*/ 2460625 h 3103563"/>
                  <a:gd name="connsiteX420" fmla="*/ 99219 w 2619375"/>
                  <a:gd name="connsiteY420" fmla="*/ 2480469 h 3103563"/>
                  <a:gd name="connsiteX421" fmla="*/ 75407 w 2619375"/>
                  <a:gd name="connsiteY421" fmla="*/ 2528094 h 3103563"/>
                  <a:gd name="connsiteX422" fmla="*/ 107157 w 2619375"/>
                  <a:gd name="connsiteY422" fmla="*/ 2540000 h 3103563"/>
                  <a:gd name="connsiteX423" fmla="*/ 150813 w 2619375"/>
                  <a:gd name="connsiteY423" fmla="*/ 2540000 h 3103563"/>
                  <a:gd name="connsiteX424" fmla="*/ 162719 w 2619375"/>
                  <a:gd name="connsiteY424" fmla="*/ 2595563 h 3103563"/>
                  <a:gd name="connsiteX425" fmla="*/ 214313 w 2619375"/>
                  <a:gd name="connsiteY425" fmla="*/ 2591594 h 3103563"/>
                  <a:gd name="connsiteX426" fmla="*/ 265907 w 2619375"/>
                  <a:gd name="connsiteY426" fmla="*/ 2575719 h 3103563"/>
                  <a:gd name="connsiteX427" fmla="*/ 313532 w 2619375"/>
                  <a:gd name="connsiteY427" fmla="*/ 2547938 h 3103563"/>
                  <a:gd name="connsiteX428" fmla="*/ 357188 w 2619375"/>
                  <a:gd name="connsiteY428" fmla="*/ 2547938 h 3103563"/>
                  <a:gd name="connsiteX429" fmla="*/ 412750 w 2619375"/>
                  <a:gd name="connsiteY429" fmla="*/ 2536032 h 3103563"/>
                  <a:gd name="connsiteX430" fmla="*/ 460375 w 2619375"/>
                  <a:gd name="connsiteY430" fmla="*/ 2536032 h 3103563"/>
                  <a:gd name="connsiteX431" fmla="*/ 492125 w 2619375"/>
                  <a:gd name="connsiteY431" fmla="*/ 2532063 h 3103563"/>
                  <a:gd name="connsiteX432" fmla="*/ 535782 w 2619375"/>
                  <a:gd name="connsiteY432" fmla="*/ 2532063 h 3103563"/>
                  <a:gd name="connsiteX433" fmla="*/ 535782 w 2619375"/>
                  <a:gd name="connsiteY433" fmla="*/ 2532063 h 3103563"/>
                  <a:gd name="connsiteX434" fmla="*/ 547688 w 2619375"/>
                  <a:gd name="connsiteY434" fmla="*/ 2623344 h 3103563"/>
                  <a:gd name="connsiteX435" fmla="*/ 591344 w 2619375"/>
                  <a:gd name="connsiteY435" fmla="*/ 2643188 h 3103563"/>
                  <a:gd name="connsiteX436" fmla="*/ 627063 w 2619375"/>
                  <a:gd name="connsiteY436" fmla="*/ 2651125 h 3103563"/>
                  <a:gd name="connsiteX437" fmla="*/ 690563 w 2619375"/>
                  <a:gd name="connsiteY437" fmla="*/ 2627313 h 3103563"/>
                  <a:gd name="connsiteX438" fmla="*/ 730250 w 2619375"/>
                  <a:gd name="connsiteY438" fmla="*/ 2607469 h 3103563"/>
                  <a:gd name="connsiteX439" fmla="*/ 758032 w 2619375"/>
                  <a:gd name="connsiteY439" fmla="*/ 2603500 h 3103563"/>
                  <a:gd name="connsiteX440" fmla="*/ 773907 w 2619375"/>
                  <a:gd name="connsiteY440" fmla="*/ 2587625 h 3103563"/>
                  <a:gd name="connsiteX441" fmla="*/ 754063 w 2619375"/>
                  <a:gd name="connsiteY441" fmla="*/ 2540000 h 3103563"/>
                  <a:gd name="connsiteX442" fmla="*/ 801688 w 2619375"/>
                  <a:gd name="connsiteY442" fmla="*/ 2551907 h 3103563"/>
                  <a:gd name="connsiteX443" fmla="*/ 841375 w 2619375"/>
                  <a:gd name="connsiteY443" fmla="*/ 2571750 h 3103563"/>
                  <a:gd name="connsiteX444" fmla="*/ 900907 w 2619375"/>
                  <a:gd name="connsiteY444" fmla="*/ 2591594 h 3103563"/>
                  <a:gd name="connsiteX445" fmla="*/ 956469 w 2619375"/>
                  <a:gd name="connsiteY445" fmla="*/ 2611438 h 3103563"/>
                  <a:gd name="connsiteX446" fmla="*/ 968375 w 2619375"/>
                  <a:gd name="connsiteY446" fmla="*/ 2639219 h 3103563"/>
                  <a:gd name="connsiteX447" fmla="*/ 944563 w 2619375"/>
                  <a:gd name="connsiteY447" fmla="*/ 2678907 h 3103563"/>
                  <a:gd name="connsiteX448" fmla="*/ 964407 w 2619375"/>
                  <a:gd name="connsiteY448" fmla="*/ 2726532 h 3103563"/>
                  <a:gd name="connsiteX449" fmla="*/ 1019969 w 2619375"/>
                  <a:gd name="connsiteY449" fmla="*/ 2754313 h 3103563"/>
                  <a:gd name="connsiteX450" fmla="*/ 1039813 w 2619375"/>
                  <a:gd name="connsiteY450" fmla="*/ 2774157 h 3103563"/>
                  <a:gd name="connsiteX451" fmla="*/ 1059657 w 2619375"/>
                  <a:gd name="connsiteY451" fmla="*/ 2865438 h 3103563"/>
                  <a:gd name="connsiteX452" fmla="*/ 1095375 w 2619375"/>
                  <a:gd name="connsiteY452" fmla="*/ 2845594 h 3103563"/>
                  <a:gd name="connsiteX453" fmla="*/ 1166813 w 2619375"/>
                  <a:gd name="connsiteY453" fmla="*/ 2841625 h 3103563"/>
                  <a:gd name="connsiteX454" fmla="*/ 1190625 w 2619375"/>
                  <a:gd name="connsiteY454" fmla="*/ 2809875 h 3103563"/>
                  <a:gd name="connsiteX455" fmla="*/ 1230313 w 2619375"/>
                  <a:gd name="connsiteY455" fmla="*/ 2805907 h 3103563"/>
                  <a:gd name="connsiteX456" fmla="*/ 1242219 w 2619375"/>
                  <a:gd name="connsiteY456" fmla="*/ 2841625 h 3103563"/>
                  <a:gd name="connsiteX457" fmla="*/ 1270000 w 2619375"/>
                  <a:gd name="connsiteY457" fmla="*/ 2877344 h 3103563"/>
                  <a:gd name="connsiteX458" fmla="*/ 1329532 w 2619375"/>
                  <a:gd name="connsiteY458" fmla="*/ 2877344 h 3103563"/>
                  <a:gd name="connsiteX459" fmla="*/ 1349375 w 2619375"/>
                  <a:gd name="connsiteY459" fmla="*/ 2877344 h 3103563"/>
                  <a:gd name="connsiteX460" fmla="*/ 1369219 w 2619375"/>
                  <a:gd name="connsiteY460" fmla="*/ 2897188 h 3103563"/>
                  <a:gd name="connsiteX461" fmla="*/ 1420813 w 2619375"/>
                  <a:gd name="connsiteY461" fmla="*/ 2905125 h 3103563"/>
                  <a:gd name="connsiteX462" fmla="*/ 1444625 w 2619375"/>
                  <a:gd name="connsiteY462" fmla="*/ 2885282 h 3103563"/>
                  <a:gd name="connsiteX463" fmla="*/ 1520032 w 2619375"/>
                  <a:gd name="connsiteY463" fmla="*/ 2893219 h 3103563"/>
                  <a:gd name="connsiteX464" fmla="*/ 1559719 w 2619375"/>
                  <a:gd name="connsiteY464" fmla="*/ 2893219 h 3103563"/>
                  <a:gd name="connsiteX465" fmla="*/ 1575594 w 2619375"/>
                  <a:gd name="connsiteY465" fmla="*/ 2924969 h 3103563"/>
                  <a:gd name="connsiteX466" fmla="*/ 1591469 w 2619375"/>
                  <a:gd name="connsiteY466" fmla="*/ 2909094 h 3103563"/>
                  <a:gd name="connsiteX467" fmla="*/ 1623219 w 2619375"/>
                  <a:gd name="connsiteY467" fmla="*/ 2909094 h 3103563"/>
                  <a:gd name="connsiteX468" fmla="*/ 1639094 w 2619375"/>
                  <a:gd name="connsiteY468" fmla="*/ 2932907 h 3103563"/>
                  <a:gd name="connsiteX469" fmla="*/ 1666875 w 2619375"/>
                  <a:gd name="connsiteY469" fmla="*/ 2964657 h 3103563"/>
                  <a:gd name="connsiteX470" fmla="*/ 1698625 w 2619375"/>
                  <a:gd name="connsiteY470" fmla="*/ 3004344 h 3103563"/>
                  <a:gd name="connsiteX471" fmla="*/ 1734344 w 2619375"/>
                  <a:gd name="connsiteY471" fmla="*/ 3012282 h 3103563"/>
                  <a:gd name="connsiteX472" fmla="*/ 1758157 w 2619375"/>
                  <a:gd name="connsiteY472" fmla="*/ 3032125 h 3103563"/>
                  <a:gd name="connsiteX473" fmla="*/ 1801813 w 2619375"/>
                  <a:gd name="connsiteY473" fmla="*/ 3008313 h 3103563"/>
                  <a:gd name="connsiteX474" fmla="*/ 1861344 w 2619375"/>
                  <a:gd name="connsiteY474" fmla="*/ 3008313 h 3103563"/>
                  <a:gd name="connsiteX475" fmla="*/ 1948657 w 2619375"/>
                  <a:gd name="connsiteY475" fmla="*/ 3004344 h 3103563"/>
                  <a:gd name="connsiteX476" fmla="*/ 1948657 w 2619375"/>
                  <a:gd name="connsiteY476" fmla="*/ 2968625 h 3103563"/>
                  <a:gd name="connsiteX477" fmla="*/ 2004219 w 2619375"/>
                  <a:gd name="connsiteY477" fmla="*/ 2936875 h 3103563"/>
                  <a:gd name="connsiteX478" fmla="*/ 2035969 w 2619375"/>
                  <a:gd name="connsiteY478" fmla="*/ 2909094 h 3103563"/>
                  <a:gd name="connsiteX479" fmla="*/ 2071688 w 2619375"/>
                  <a:gd name="connsiteY479" fmla="*/ 2837657 h 3103563"/>
                  <a:gd name="connsiteX480" fmla="*/ 2079625 w 2619375"/>
                  <a:gd name="connsiteY480" fmla="*/ 2897188 h 3103563"/>
                  <a:gd name="connsiteX481" fmla="*/ 2116149 w 2619375"/>
                  <a:gd name="connsiteY481" fmla="*/ 2943225 h 3103563"/>
                  <a:gd name="connsiteX482" fmla="*/ 2170907 w 2619375"/>
                  <a:gd name="connsiteY482" fmla="*/ 2980532 h 3103563"/>
                  <a:gd name="connsiteX483" fmla="*/ 2226469 w 2619375"/>
                  <a:gd name="connsiteY483" fmla="*/ 2948782 h 3103563"/>
                  <a:gd name="connsiteX484" fmla="*/ 2274094 w 2619375"/>
                  <a:gd name="connsiteY484" fmla="*/ 3000375 h 3103563"/>
                  <a:gd name="connsiteX485" fmla="*/ 2317750 w 2619375"/>
                  <a:gd name="connsiteY485" fmla="*/ 3028157 h 3103563"/>
                  <a:gd name="connsiteX486" fmla="*/ 2349500 w 2619375"/>
                  <a:gd name="connsiteY486" fmla="*/ 3040063 h 3103563"/>
                  <a:gd name="connsiteX487" fmla="*/ 2389188 w 2619375"/>
                  <a:gd name="connsiteY487" fmla="*/ 3012281 h 3103563"/>
                  <a:gd name="connsiteX488" fmla="*/ 2460625 w 2619375"/>
                  <a:gd name="connsiteY488" fmla="*/ 3103563 h 3103563"/>
                  <a:gd name="connsiteX0" fmla="*/ 2460625 w 2619375"/>
                  <a:gd name="connsiteY0" fmla="*/ 3103563 h 3103563"/>
                  <a:gd name="connsiteX1" fmla="*/ 2512219 w 2619375"/>
                  <a:gd name="connsiteY1" fmla="*/ 3032125 h 3103563"/>
                  <a:gd name="connsiteX2" fmla="*/ 2524125 w 2619375"/>
                  <a:gd name="connsiteY2" fmla="*/ 2988469 h 3103563"/>
                  <a:gd name="connsiteX3" fmla="*/ 2543969 w 2619375"/>
                  <a:gd name="connsiteY3" fmla="*/ 2944813 h 3103563"/>
                  <a:gd name="connsiteX4" fmla="*/ 2583657 w 2619375"/>
                  <a:gd name="connsiteY4" fmla="*/ 2936875 h 3103563"/>
                  <a:gd name="connsiteX5" fmla="*/ 2583657 w 2619375"/>
                  <a:gd name="connsiteY5" fmla="*/ 2877344 h 3103563"/>
                  <a:gd name="connsiteX6" fmla="*/ 2583657 w 2619375"/>
                  <a:gd name="connsiteY6" fmla="*/ 2837657 h 3103563"/>
                  <a:gd name="connsiteX7" fmla="*/ 2563813 w 2619375"/>
                  <a:gd name="connsiteY7" fmla="*/ 2809875 h 3103563"/>
                  <a:gd name="connsiteX8" fmla="*/ 2532063 w 2619375"/>
                  <a:gd name="connsiteY8" fmla="*/ 2774157 h 3103563"/>
                  <a:gd name="connsiteX9" fmla="*/ 2532063 w 2619375"/>
                  <a:gd name="connsiteY9" fmla="*/ 2774157 h 3103563"/>
                  <a:gd name="connsiteX10" fmla="*/ 2551907 w 2619375"/>
                  <a:gd name="connsiteY10" fmla="*/ 2706688 h 3103563"/>
                  <a:gd name="connsiteX11" fmla="*/ 2591594 w 2619375"/>
                  <a:gd name="connsiteY11" fmla="*/ 2678907 h 3103563"/>
                  <a:gd name="connsiteX12" fmla="*/ 2619375 w 2619375"/>
                  <a:gd name="connsiteY12" fmla="*/ 2643188 h 3103563"/>
                  <a:gd name="connsiteX13" fmla="*/ 2619375 w 2619375"/>
                  <a:gd name="connsiteY13" fmla="*/ 2591594 h 3103563"/>
                  <a:gd name="connsiteX14" fmla="*/ 2615407 w 2619375"/>
                  <a:gd name="connsiteY14" fmla="*/ 2555875 h 3103563"/>
                  <a:gd name="connsiteX15" fmla="*/ 2615407 w 2619375"/>
                  <a:gd name="connsiteY15" fmla="*/ 2532063 h 3103563"/>
                  <a:gd name="connsiteX16" fmla="*/ 2603500 w 2619375"/>
                  <a:gd name="connsiteY16" fmla="*/ 2464594 h 3103563"/>
                  <a:gd name="connsiteX17" fmla="*/ 2595563 w 2619375"/>
                  <a:gd name="connsiteY17" fmla="*/ 2460625 h 3103563"/>
                  <a:gd name="connsiteX18" fmla="*/ 2579688 w 2619375"/>
                  <a:gd name="connsiteY18" fmla="*/ 2460625 h 3103563"/>
                  <a:gd name="connsiteX19" fmla="*/ 2540000 w 2619375"/>
                  <a:gd name="connsiteY19" fmla="*/ 2472532 h 3103563"/>
                  <a:gd name="connsiteX20" fmla="*/ 2504282 w 2619375"/>
                  <a:gd name="connsiteY20" fmla="*/ 2468563 h 3103563"/>
                  <a:gd name="connsiteX21" fmla="*/ 2504282 w 2619375"/>
                  <a:gd name="connsiteY21" fmla="*/ 2432844 h 3103563"/>
                  <a:gd name="connsiteX22" fmla="*/ 2456657 w 2619375"/>
                  <a:gd name="connsiteY22" fmla="*/ 2424907 h 3103563"/>
                  <a:gd name="connsiteX23" fmla="*/ 2432844 w 2619375"/>
                  <a:gd name="connsiteY23" fmla="*/ 2405063 h 3103563"/>
                  <a:gd name="connsiteX24" fmla="*/ 2444750 w 2619375"/>
                  <a:gd name="connsiteY24" fmla="*/ 2369344 h 3103563"/>
                  <a:gd name="connsiteX25" fmla="*/ 2464594 w 2619375"/>
                  <a:gd name="connsiteY25" fmla="*/ 2337594 h 3103563"/>
                  <a:gd name="connsiteX26" fmla="*/ 2448719 w 2619375"/>
                  <a:gd name="connsiteY26" fmla="*/ 2301875 h 3103563"/>
                  <a:gd name="connsiteX27" fmla="*/ 2420938 w 2619375"/>
                  <a:gd name="connsiteY27" fmla="*/ 2274094 h 3103563"/>
                  <a:gd name="connsiteX28" fmla="*/ 2428875 w 2619375"/>
                  <a:gd name="connsiteY28" fmla="*/ 2246313 h 3103563"/>
                  <a:gd name="connsiteX29" fmla="*/ 2389188 w 2619375"/>
                  <a:gd name="connsiteY29" fmla="*/ 2218532 h 3103563"/>
                  <a:gd name="connsiteX30" fmla="*/ 2353469 w 2619375"/>
                  <a:gd name="connsiteY30" fmla="*/ 2218532 h 3103563"/>
                  <a:gd name="connsiteX31" fmla="*/ 2349500 w 2619375"/>
                  <a:gd name="connsiteY31" fmla="*/ 2194719 h 3103563"/>
                  <a:gd name="connsiteX32" fmla="*/ 2325688 w 2619375"/>
                  <a:gd name="connsiteY32" fmla="*/ 2166938 h 3103563"/>
                  <a:gd name="connsiteX33" fmla="*/ 2337594 w 2619375"/>
                  <a:gd name="connsiteY33" fmla="*/ 2131219 h 3103563"/>
                  <a:gd name="connsiteX34" fmla="*/ 2349500 w 2619375"/>
                  <a:gd name="connsiteY34" fmla="*/ 2099469 h 3103563"/>
                  <a:gd name="connsiteX35" fmla="*/ 2333625 w 2619375"/>
                  <a:gd name="connsiteY35" fmla="*/ 2067719 h 3103563"/>
                  <a:gd name="connsiteX36" fmla="*/ 2313782 w 2619375"/>
                  <a:gd name="connsiteY36" fmla="*/ 2051844 h 3103563"/>
                  <a:gd name="connsiteX37" fmla="*/ 2309813 w 2619375"/>
                  <a:gd name="connsiteY37" fmla="*/ 2016125 h 3103563"/>
                  <a:gd name="connsiteX38" fmla="*/ 2309813 w 2619375"/>
                  <a:gd name="connsiteY38" fmla="*/ 2000250 h 3103563"/>
                  <a:gd name="connsiteX39" fmla="*/ 2329657 w 2619375"/>
                  <a:gd name="connsiteY39" fmla="*/ 1980407 h 3103563"/>
                  <a:gd name="connsiteX40" fmla="*/ 2317750 w 2619375"/>
                  <a:gd name="connsiteY40" fmla="*/ 1944688 h 3103563"/>
                  <a:gd name="connsiteX41" fmla="*/ 2293938 w 2619375"/>
                  <a:gd name="connsiteY41" fmla="*/ 1908969 h 3103563"/>
                  <a:gd name="connsiteX42" fmla="*/ 2262188 w 2619375"/>
                  <a:gd name="connsiteY42" fmla="*/ 1873250 h 3103563"/>
                  <a:gd name="connsiteX43" fmla="*/ 2226469 w 2619375"/>
                  <a:gd name="connsiteY43" fmla="*/ 1841500 h 3103563"/>
                  <a:gd name="connsiteX44" fmla="*/ 2198688 w 2619375"/>
                  <a:gd name="connsiteY44" fmla="*/ 1817688 h 3103563"/>
                  <a:gd name="connsiteX45" fmla="*/ 2214563 w 2619375"/>
                  <a:gd name="connsiteY45" fmla="*/ 1793875 h 3103563"/>
                  <a:gd name="connsiteX46" fmla="*/ 2214563 w 2619375"/>
                  <a:gd name="connsiteY46" fmla="*/ 1762125 h 3103563"/>
                  <a:gd name="connsiteX47" fmla="*/ 2214563 w 2619375"/>
                  <a:gd name="connsiteY47" fmla="*/ 1762125 h 3103563"/>
                  <a:gd name="connsiteX48" fmla="*/ 2194719 w 2619375"/>
                  <a:gd name="connsiteY48" fmla="*/ 1710532 h 3103563"/>
                  <a:gd name="connsiteX49" fmla="*/ 2190750 w 2619375"/>
                  <a:gd name="connsiteY49" fmla="*/ 1690688 h 3103563"/>
                  <a:gd name="connsiteX50" fmla="*/ 2162969 w 2619375"/>
                  <a:gd name="connsiteY50" fmla="*/ 1658938 h 3103563"/>
                  <a:gd name="connsiteX51" fmla="*/ 2162969 w 2619375"/>
                  <a:gd name="connsiteY51" fmla="*/ 1631157 h 3103563"/>
                  <a:gd name="connsiteX52" fmla="*/ 2178844 w 2619375"/>
                  <a:gd name="connsiteY52" fmla="*/ 1615282 h 3103563"/>
                  <a:gd name="connsiteX53" fmla="*/ 2218532 w 2619375"/>
                  <a:gd name="connsiteY53" fmla="*/ 1615282 h 3103563"/>
                  <a:gd name="connsiteX54" fmla="*/ 2238375 w 2619375"/>
                  <a:gd name="connsiteY54" fmla="*/ 1583532 h 3103563"/>
                  <a:gd name="connsiteX55" fmla="*/ 2238375 w 2619375"/>
                  <a:gd name="connsiteY55" fmla="*/ 1571625 h 3103563"/>
                  <a:gd name="connsiteX56" fmla="*/ 2262188 w 2619375"/>
                  <a:gd name="connsiteY56" fmla="*/ 1535907 h 3103563"/>
                  <a:gd name="connsiteX57" fmla="*/ 2262188 w 2619375"/>
                  <a:gd name="connsiteY57" fmla="*/ 1512094 h 3103563"/>
                  <a:gd name="connsiteX58" fmla="*/ 2262188 w 2619375"/>
                  <a:gd name="connsiteY58" fmla="*/ 1468438 h 3103563"/>
                  <a:gd name="connsiteX59" fmla="*/ 2262188 w 2619375"/>
                  <a:gd name="connsiteY59" fmla="*/ 1444625 h 3103563"/>
                  <a:gd name="connsiteX60" fmla="*/ 2266157 w 2619375"/>
                  <a:gd name="connsiteY60" fmla="*/ 1424782 h 3103563"/>
                  <a:gd name="connsiteX61" fmla="*/ 2293938 w 2619375"/>
                  <a:gd name="connsiteY61" fmla="*/ 1389063 h 3103563"/>
                  <a:gd name="connsiteX62" fmla="*/ 2274094 w 2619375"/>
                  <a:gd name="connsiteY62" fmla="*/ 1369219 h 3103563"/>
                  <a:gd name="connsiteX63" fmla="*/ 2250282 w 2619375"/>
                  <a:gd name="connsiteY63" fmla="*/ 1341438 h 3103563"/>
                  <a:gd name="connsiteX64" fmla="*/ 2230438 w 2619375"/>
                  <a:gd name="connsiteY64" fmla="*/ 1293813 h 3103563"/>
                  <a:gd name="connsiteX65" fmla="*/ 2242344 w 2619375"/>
                  <a:gd name="connsiteY65" fmla="*/ 1258094 h 3103563"/>
                  <a:gd name="connsiteX66" fmla="*/ 2190750 w 2619375"/>
                  <a:gd name="connsiteY66" fmla="*/ 1258094 h 3103563"/>
                  <a:gd name="connsiteX67" fmla="*/ 2166938 w 2619375"/>
                  <a:gd name="connsiteY67" fmla="*/ 1234282 h 3103563"/>
                  <a:gd name="connsiteX68" fmla="*/ 2174875 w 2619375"/>
                  <a:gd name="connsiteY68" fmla="*/ 1198563 h 3103563"/>
                  <a:gd name="connsiteX69" fmla="*/ 2162969 w 2619375"/>
                  <a:gd name="connsiteY69" fmla="*/ 1170782 h 3103563"/>
                  <a:gd name="connsiteX70" fmla="*/ 2147094 w 2619375"/>
                  <a:gd name="connsiteY70" fmla="*/ 1202532 h 3103563"/>
                  <a:gd name="connsiteX71" fmla="*/ 2131219 w 2619375"/>
                  <a:gd name="connsiteY71" fmla="*/ 1234282 h 3103563"/>
                  <a:gd name="connsiteX72" fmla="*/ 2095500 w 2619375"/>
                  <a:gd name="connsiteY72" fmla="*/ 1234282 h 3103563"/>
                  <a:gd name="connsiteX73" fmla="*/ 2079625 w 2619375"/>
                  <a:gd name="connsiteY73" fmla="*/ 1242219 h 3103563"/>
                  <a:gd name="connsiteX74" fmla="*/ 2043907 w 2619375"/>
                  <a:gd name="connsiteY74" fmla="*/ 1198563 h 3103563"/>
                  <a:gd name="connsiteX75" fmla="*/ 1996282 w 2619375"/>
                  <a:gd name="connsiteY75" fmla="*/ 1206500 h 3103563"/>
                  <a:gd name="connsiteX76" fmla="*/ 1948657 w 2619375"/>
                  <a:gd name="connsiteY76" fmla="*/ 1202532 h 3103563"/>
                  <a:gd name="connsiteX77" fmla="*/ 1944688 w 2619375"/>
                  <a:gd name="connsiteY77" fmla="*/ 1174750 h 3103563"/>
                  <a:gd name="connsiteX78" fmla="*/ 1924844 w 2619375"/>
                  <a:gd name="connsiteY78" fmla="*/ 1139032 h 3103563"/>
                  <a:gd name="connsiteX79" fmla="*/ 1912938 w 2619375"/>
                  <a:gd name="connsiteY79" fmla="*/ 1123157 h 3103563"/>
                  <a:gd name="connsiteX80" fmla="*/ 1893094 w 2619375"/>
                  <a:gd name="connsiteY80" fmla="*/ 1103313 h 3103563"/>
                  <a:gd name="connsiteX81" fmla="*/ 1869282 w 2619375"/>
                  <a:gd name="connsiteY81" fmla="*/ 1087438 h 3103563"/>
                  <a:gd name="connsiteX82" fmla="*/ 1857375 w 2619375"/>
                  <a:gd name="connsiteY82" fmla="*/ 1039813 h 3103563"/>
                  <a:gd name="connsiteX83" fmla="*/ 1869282 w 2619375"/>
                  <a:gd name="connsiteY83" fmla="*/ 1004094 h 3103563"/>
                  <a:gd name="connsiteX84" fmla="*/ 1905000 w 2619375"/>
                  <a:gd name="connsiteY84" fmla="*/ 948532 h 3103563"/>
                  <a:gd name="connsiteX85" fmla="*/ 1936750 w 2619375"/>
                  <a:gd name="connsiteY85" fmla="*/ 912813 h 3103563"/>
                  <a:gd name="connsiteX86" fmla="*/ 1944688 w 2619375"/>
                  <a:gd name="connsiteY86" fmla="*/ 892969 h 3103563"/>
                  <a:gd name="connsiteX87" fmla="*/ 1964532 w 2619375"/>
                  <a:gd name="connsiteY87" fmla="*/ 889000 h 3103563"/>
                  <a:gd name="connsiteX88" fmla="*/ 1976438 w 2619375"/>
                  <a:gd name="connsiteY88" fmla="*/ 849313 h 3103563"/>
                  <a:gd name="connsiteX89" fmla="*/ 2016125 w 2619375"/>
                  <a:gd name="connsiteY89" fmla="*/ 849313 h 3103563"/>
                  <a:gd name="connsiteX90" fmla="*/ 2039938 w 2619375"/>
                  <a:gd name="connsiteY90" fmla="*/ 877094 h 3103563"/>
                  <a:gd name="connsiteX91" fmla="*/ 2051844 w 2619375"/>
                  <a:gd name="connsiteY91" fmla="*/ 849313 h 3103563"/>
                  <a:gd name="connsiteX92" fmla="*/ 2039938 w 2619375"/>
                  <a:gd name="connsiteY92" fmla="*/ 825500 h 3103563"/>
                  <a:gd name="connsiteX93" fmla="*/ 2051844 w 2619375"/>
                  <a:gd name="connsiteY93" fmla="*/ 801688 h 3103563"/>
                  <a:gd name="connsiteX94" fmla="*/ 2035969 w 2619375"/>
                  <a:gd name="connsiteY94" fmla="*/ 773907 h 3103563"/>
                  <a:gd name="connsiteX95" fmla="*/ 2039938 w 2619375"/>
                  <a:gd name="connsiteY95" fmla="*/ 742157 h 3103563"/>
                  <a:gd name="connsiteX96" fmla="*/ 2039938 w 2619375"/>
                  <a:gd name="connsiteY96" fmla="*/ 698500 h 3103563"/>
                  <a:gd name="connsiteX97" fmla="*/ 2035969 w 2619375"/>
                  <a:gd name="connsiteY97" fmla="*/ 666750 h 3103563"/>
                  <a:gd name="connsiteX98" fmla="*/ 2008188 w 2619375"/>
                  <a:gd name="connsiteY98" fmla="*/ 646907 h 3103563"/>
                  <a:gd name="connsiteX99" fmla="*/ 1968500 w 2619375"/>
                  <a:gd name="connsiteY99" fmla="*/ 611188 h 3103563"/>
                  <a:gd name="connsiteX100" fmla="*/ 1916907 w 2619375"/>
                  <a:gd name="connsiteY100" fmla="*/ 583407 h 3103563"/>
                  <a:gd name="connsiteX101" fmla="*/ 1885157 w 2619375"/>
                  <a:gd name="connsiteY101" fmla="*/ 551657 h 3103563"/>
                  <a:gd name="connsiteX102" fmla="*/ 1881188 w 2619375"/>
                  <a:gd name="connsiteY102" fmla="*/ 531813 h 3103563"/>
                  <a:gd name="connsiteX103" fmla="*/ 1897063 w 2619375"/>
                  <a:gd name="connsiteY103" fmla="*/ 484188 h 3103563"/>
                  <a:gd name="connsiteX104" fmla="*/ 1901032 w 2619375"/>
                  <a:gd name="connsiteY104" fmla="*/ 480219 h 3103563"/>
                  <a:gd name="connsiteX105" fmla="*/ 1940719 w 2619375"/>
                  <a:gd name="connsiteY105" fmla="*/ 480219 h 3103563"/>
                  <a:gd name="connsiteX106" fmla="*/ 1960563 w 2619375"/>
                  <a:gd name="connsiteY106" fmla="*/ 460375 h 3103563"/>
                  <a:gd name="connsiteX107" fmla="*/ 1976438 w 2619375"/>
                  <a:gd name="connsiteY107" fmla="*/ 428625 h 3103563"/>
                  <a:gd name="connsiteX108" fmla="*/ 1980407 w 2619375"/>
                  <a:gd name="connsiteY108" fmla="*/ 388938 h 3103563"/>
                  <a:gd name="connsiteX109" fmla="*/ 2000250 w 2619375"/>
                  <a:gd name="connsiteY109" fmla="*/ 384969 h 3103563"/>
                  <a:gd name="connsiteX110" fmla="*/ 1972469 w 2619375"/>
                  <a:gd name="connsiteY110" fmla="*/ 341313 h 3103563"/>
                  <a:gd name="connsiteX111" fmla="*/ 1928813 w 2619375"/>
                  <a:gd name="connsiteY111" fmla="*/ 321469 h 3103563"/>
                  <a:gd name="connsiteX112" fmla="*/ 1877219 w 2619375"/>
                  <a:gd name="connsiteY112" fmla="*/ 313532 h 3103563"/>
                  <a:gd name="connsiteX113" fmla="*/ 1853407 w 2619375"/>
                  <a:gd name="connsiteY113" fmla="*/ 289719 h 3103563"/>
                  <a:gd name="connsiteX114" fmla="*/ 1817688 w 2619375"/>
                  <a:gd name="connsiteY114" fmla="*/ 269875 h 3103563"/>
                  <a:gd name="connsiteX115" fmla="*/ 1821657 w 2619375"/>
                  <a:gd name="connsiteY115" fmla="*/ 242094 h 3103563"/>
                  <a:gd name="connsiteX116" fmla="*/ 1789907 w 2619375"/>
                  <a:gd name="connsiteY116" fmla="*/ 210344 h 3103563"/>
                  <a:gd name="connsiteX117" fmla="*/ 1742282 w 2619375"/>
                  <a:gd name="connsiteY117" fmla="*/ 222250 h 3103563"/>
                  <a:gd name="connsiteX118" fmla="*/ 1706563 w 2619375"/>
                  <a:gd name="connsiteY118" fmla="*/ 265907 h 3103563"/>
                  <a:gd name="connsiteX119" fmla="*/ 1690688 w 2619375"/>
                  <a:gd name="connsiteY119" fmla="*/ 297657 h 3103563"/>
                  <a:gd name="connsiteX120" fmla="*/ 1734344 w 2619375"/>
                  <a:gd name="connsiteY120" fmla="*/ 301625 h 3103563"/>
                  <a:gd name="connsiteX121" fmla="*/ 1770063 w 2619375"/>
                  <a:gd name="connsiteY121" fmla="*/ 313532 h 3103563"/>
                  <a:gd name="connsiteX122" fmla="*/ 1774032 w 2619375"/>
                  <a:gd name="connsiteY122" fmla="*/ 341313 h 3103563"/>
                  <a:gd name="connsiteX123" fmla="*/ 1750219 w 2619375"/>
                  <a:gd name="connsiteY123" fmla="*/ 384969 h 3103563"/>
                  <a:gd name="connsiteX124" fmla="*/ 1714500 w 2619375"/>
                  <a:gd name="connsiteY124" fmla="*/ 384969 h 3103563"/>
                  <a:gd name="connsiteX125" fmla="*/ 1686719 w 2619375"/>
                  <a:gd name="connsiteY125" fmla="*/ 349250 h 3103563"/>
                  <a:gd name="connsiteX126" fmla="*/ 1647032 w 2619375"/>
                  <a:gd name="connsiteY126" fmla="*/ 325438 h 3103563"/>
                  <a:gd name="connsiteX127" fmla="*/ 1627188 w 2619375"/>
                  <a:gd name="connsiteY127" fmla="*/ 321469 h 3103563"/>
                  <a:gd name="connsiteX128" fmla="*/ 1583532 w 2619375"/>
                  <a:gd name="connsiteY128" fmla="*/ 337344 h 3103563"/>
                  <a:gd name="connsiteX129" fmla="*/ 1547813 w 2619375"/>
                  <a:gd name="connsiteY129" fmla="*/ 357188 h 3103563"/>
                  <a:gd name="connsiteX130" fmla="*/ 1547813 w 2619375"/>
                  <a:gd name="connsiteY130" fmla="*/ 392907 h 3103563"/>
                  <a:gd name="connsiteX131" fmla="*/ 1559719 w 2619375"/>
                  <a:gd name="connsiteY131" fmla="*/ 440532 h 3103563"/>
                  <a:gd name="connsiteX132" fmla="*/ 1575594 w 2619375"/>
                  <a:gd name="connsiteY132" fmla="*/ 484188 h 3103563"/>
                  <a:gd name="connsiteX133" fmla="*/ 1658938 w 2619375"/>
                  <a:gd name="connsiteY133" fmla="*/ 543719 h 3103563"/>
                  <a:gd name="connsiteX134" fmla="*/ 1698625 w 2619375"/>
                  <a:gd name="connsiteY134" fmla="*/ 583407 h 3103563"/>
                  <a:gd name="connsiteX135" fmla="*/ 1738313 w 2619375"/>
                  <a:gd name="connsiteY135" fmla="*/ 579438 h 3103563"/>
                  <a:gd name="connsiteX136" fmla="*/ 1774032 w 2619375"/>
                  <a:gd name="connsiteY136" fmla="*/ 579438 h 3103563"/>
                  <a:gd name="connsiteX137" fmla="*/ 1793875 w 2619375"/>
                  <a:gd name="connsiteY137" fmla="*/ 627063 h 3103563"/>
                  <a:gd name="connsiteX138" fmla="*/ 1801813 w 2619375"/>
                  <a:gd name="connsiteY138" fmla="*/ 658813 h 3103563"/>
                  <a:gd name="connsiteX139" fmla="*/ 1845469 w 2619375"/>
                  <a:gd name="connsiteY139" fmla="*/ 682625 h 3103563"/>
                  <a:gd name="connsiteX140" fmla="*/ 1845469 w 2619375"/>
                  <a:gd name="connsiteY140" fmla="*/ 682625 h 3103563"/>
                  <a:gd name="connsiteX141" fmla="*/ 1861344 w 2619375"/>
                  <a:gd name="connsiteY141" fmla="*/ 710407 h 3103563"/>
                  <a:gd name="connsiteX142" fmla="*/ 1817688 w 2619375"/>
                  <a:gd name="connsiteY142" fmla="*/ 726282 h 3103563"/>
                  <a:gd name="connsiteX143" fmla="*/ 1774032 w 2619375"/>
                  <a:gd name="connsiteY143" fmla="*/ 718344 h 3103563"/>
                  <a:gd name="connsiteX144" fmla="*/ 1734344 w 2619375"/>
                  <a:gd name="connsiteY144" fmla="*/ 682625 h 3103563"/>
                  <a:gd name="connsiteX145" fmla="*/ 1730375 w 2619375"/>
                  <a:gd name="connsiteY145" fmla="*/ 642938 h 3103563"/>
                  <a:gd name="connsiteX146" fmla="*/ 1730375 w 2619375"/>
                  <a:gd name="connsiteY146" fmla="*/ 642938 h 3103563"/>
                  <a:gd name="connsiteX147" fmla="*/ 1670844 w 2619375"/>
                  <a:gd name="connsiteY147" fmla="*/ 615157 h 3103563"/>
                  <a:gd name="connsiteX148" fmla="*/ 1631157 w 2619375"/>
                  <a:gd name="connsiteY148" fmla="*/ 619125 h 3103563"/>
                  <a:gd name="connsiteX149" fmla="*/ 1571625 w 2619375"/>
                  <a:gd name="connsiteY149" fmla="*/ 615157 h 3103563"/>
                  <a:gd name="connsiteX150" fmla="*/ 1543844 w 2619375"/>
                  <a:gd name="connsiteY150" fmla="*/ 603250 h 3103563"/>
                  <a:gd name="connsiteX151" fmla="*/ 1500188 w 2619375"/>
                  <a:gd name="connsiteY151" fmla="*/ 591344 h 3103563"/>
                  <a:gd name="connsiteX152" fmla="*/ 1464469 w 2619375"/>
                  <a:gd name="connsiteY152" fmla="*/ 575469 h 3103563"/>
                  <a:gd name="connsiteX153" fmla="*/ 1448594 w 2619375"/>
                  <a:gd name="connsiteY153" fmla="*/ 543719 h 3103563"/>
                  <a:gd name="connsiteX154" fmla="*/ 1456532 w 2619375"/>
                  <a:gd name="connsiteY154" fmla="*/ 508000 h 3103563"/>
                  <a:gd name="connsiteX155" fmla="*/ 1476375 w 2619375"/>
                  <a:gd name="connsiteY155" fmla="*/ 476250 h 3103563"/>
                  <a:gd name="connsiteX156" fmla="*/ 1456532 w 2619375"/>
                  <a:gd name="connsiteY156" fmla="*/ 440532 h 3103563"/>
                  <a:gd name="connsiteX157" fmla="*/ 1456532 w 2619375"/>
                  <a:gd name="connsiteY157" fmla="*/ 392907 h 3103563"/>
                  <a:gd name="connsiteX158" fmla="*/ 1456532 w 2619375"/>
                  <a:gd name="connsiteY158" fmla="*/ 333375 h 3103563"/>
                  <a:gd name="connsiteX159" fmla="*/ 1472407 w 2619375"/>
                  <a:gd name="connsiteY159" fmla="*/ 305594 h 3103563"/>
                  <a:gd name="connsiteX160" fmla="*/ 1472407 w 2619375"/>
                  <a:gd name="connsiteY160" fmla="*/ 257969 h 3103563"/>
                  <a:gd name="connsiteX161" fmla="*/ 1496219 w 2619375"/>
                  <a:gd name="connsiteY161" fmla="*/ 226219 h 3103563"/>
                  <a:gd name="connsiteX162" fmla="*/ 1480344 w 2619375"/>
                  <a:gd name="connsiteY162" fmla="*/ 158750 h 3103563"/>
                  <a:gd name="connsiteX163" fmla="*/ 1496219 w 2619375"/>
                  <a:gd name="connsiteY163" fmla="*/ 134938 h 3103563"/>
                  <a:gd name="connsiteX164" fmla="*/ 1456532 w 2619375"/>
                  <a:gd name="connsiteY164" fmla="*/ 75407 h 3103563"/>
                  <a:gd name="connsiteX165" fmla="*/ 1464469 w 2619375"/>
                  <a:gd name="connsiteY165" fmla="*/ 55563 h 3103563"/>
                  <a:gd name="connsiteX166" fmla="*/ 1420813 w 2619375"/>
                  <a:gd name="connsiteY166" fmla="*/ 23813 h 3103563"/>
                  <a:gd name="connsiteX167" fmla="*/ 1393032 w 2619375"/>
                  <a:gd name="connsiteY167" fmla="*/ 39688 h 3103563"/>
                  <a:gd name="connsiteX168" fmla="*/ 1420813 w 2619375"/>
                  <a:gd name="connsiteY168" fmla="*/ 79375 h 3103563"/>
                  <a:gd name="connsiteX169" fmla="*/ 1432719 w 2619375"/>
                  <a:gd name="connsiteY169" fmla="*/ 150813 h 3103563"/>
                  <a:gd name="connsiteX170" fmla="*/ 1432719 w 2619375"/>
                  <a:gd name="connsiteY170" fmla="*/ 206375 h 3103563"/>
                  <a:gd name="connsiteX171" fmla="*/ 1432719 w 2619375"/>
                  <a:gd name="connsiteY171" fmla="*/ 254000 h 3103563"/>
                  <a:gd name="connsiteX172" fmla="*/ 1412875 w 2619375"/>
                  <a:gd name="connsiteY172" fmla="*/ 301625 h 3103563"/>
                  <a:gd name="connsiteX173" fmla="*/ 1369219 w 2619375"/>
                  <a:gd name="connsiteY173" fmla="*/ 341313 h 3103563"/>
                  <a:gd name="connsiteX174" fmla="*/ 1313657 w 2619375"/>
                  <a:gd name="connsiteY174" fmla="*/ 377032 h 3103563"/>
                  <a:gd name="connsiteX175" fmla="*/ 1270000 w 2619375"/>
                  <a:gd name="connsiteY175" fmla="*/ 412750 h 3103563"/>
                  <a:gd name="connsiteX176" fmla="*/ 1266032 w 2619375"/>
                  <a:gd name="connsiteY176" fmla="*/ 448469 h 3103563"/>
                  <a:gd name="connsiteX177" fmla="*/ 1230313 w 2619375"/>
                  <a:gd name="connsiteY177" fmla="*/ 488157 h 3103563"/>
                  <a:gd name="connsiteX178" fmla="*/ 1214438 w 2619375"/>
                  <a:gd name="connsiteY178" fmla="*/ 539750 h 3103563"/>
                  <a:gd name="connsiteX179" fmla="*/ 1270000 w 2619375"/>
                  <a:gd name="connsiteY179" fmla="*/ 607219 h 3103563"/>
                  <a:gd name="connsiteX180" fmla="*/ 1281907 w 2619375"/>
                  <a:gd name="connsiteY180" fmla="*/ 658813 h 3103563"/>
                  <a:gd name="connsiteX181" fmla="*/ 1309688 w 2619375"/>
                  <a:gd name="connsiteY181" fmla="*/ 698500 h 3103563"/>
                  <a:gd name="connsiteX182" fmla="*/ 1309688 w 2619375"/>
                  <a:gd name="connsiteY182" fmla="*/ 698500 h 3103563"/>
                  <a:gd name="connsiteX183" fmla="*/ 1337469 w 2619375"/>
                  <a:gd name="connsiteY183" fmla="*/ 758032 h 3103563"/>
                  <a:gd name="connsiteX184" fmla="*/ 1345407 w 2619375"/>
                  <a:gd name="connsiteY184" fmla="*/ 789782 h 3103563"/>
                  <a:gd name="connsiteX185" fmla="*/ 1349375 w 2619375"/>
                  <a:gd name="connsiteY185" fmla="*/ 837407 h 3103563"/>
                  <a:gd name="connsiteX186" fmla="*/ 1309688 w 2619375"/>
                  <a:gd name="connsiteY186" fmla="*/ 916782 h 3103563"/>
                  <a:gd name="connsiteX187" fmla="*/ 1285875 w 2619375"/>
                  <a:gd name="connsiteY187" fmla="*/ 964407 h 3103563"/>
                  <a:gd name="connsiteX188" fmla="*/ 1293813 w 2619375"/>
                  <a:gd name="connsiteY188" fmla="*/ 980282 h 3103563"/>
                  <a:gd name="connsiteX189" fmla="*/ 1285875 w 2619375"/>
                  <a:gd name="connsiteY189" fmla="*/ 1023938 h 3103563"/>
                  <a:gd name="connsiteX190" fmla="*/ 1273969 w 2619375"/>
                  <a:gd name="connsiteY190" fmla="*/ 1079500 h 3103563"/>
                  <a:gd name="connsiteX191" fmla="*/ 1277938 w 2619375"/>
                  <a:gd name="connsiteY191" fmla="*/ 1115219 h 3103563"/>
                  <a:gd name="connsiteX192" fmla="*/ 1309688 w 2619375"/>
                  <a:gd name="connsiteY192" fmla="*/ 1186657 h 3103563"/>
                  <a:gd name="connsiteX193" fmla="*/ 1297782 w 2619375"/>
                  <a:gd name="connsiteY193" fmla="*/ 1234282 h 3103563"/>
                  <a:gd name="connsiteX194" fmla="*/ 1297782 w 2619375"/>
                  <a:gd name="connsiteY194" fmla="*/ 1270000 h 3103563"/>
                  <a:gd name="connsiteX195" fmla="*/ 1341438 w 2619375"/>
                  <a:gd name="connsiteY195" fmla="*/ 1262063 h 3103563"/>
                  <a:gd name="connsiteX196" fmla="*/ 1389063 w 2619375"/>
                  <a:gd name="connsiteY196" fmla="*/ 1266032 h 3103563"/>
                  <a:gd name="connsiteX197" fmla="*/ 1420813 w 2619375"/>
                  <a:gd name="connsiteY197" fmla="*/ 1281907 h 3103563"/>
                  <a:gd name="connsiteX198" fmla="*/ 1448594 w 2619375"/>
                  <a:gd name="connsiteY198" fmla="*/ 1254125 h 3103563"/>
                  <a:gd name="connsiteX199" fmla="*/ 1480344 w 2619375"/>
                  <a:gd name="connsiteY199" fmla="*/ 1222375 h 3103563"/>
                  <a:gd name="connsiteX200" fmla="*/ 1531938 w 2619375"/>
                  <a:gd name="connsiteY200" fmla="*/ 1242219 h 3103563"/>
                  <a:gd name="connsiteX201" fmla="*/ 1575594 w 2619375"/>
                  <a:gd name="connsiteY201" fmla="*/ 1258094 h 3103563"/>
                  <a:gd name="connsiteX202" fmla="*/ 1623219 w 2619375"/>
                  <a:gd name="connsiteY202" fmla="*/ 1270000 h 3103563"/>
                  <a:gd name="connsiteX203" fmla="*/ 1639094 w 2619375"/>
                  <a:gd name="connsiteY203" fmla="*/ 1309688 h 3103563"/>
                  <a:gd name="connsiteX204" fmla="*/ 1662907 w 2619375"/>
                  <a:gd name="connsiteY204" fmla="*/ 1317625 h 3103563"/>
                  <a:gd name="connsiteX205" fmla="*/ 1690688 w 2619375"/>
                  <a:gd name="connsiteY205" fmla="*/ 1341438 h 3103563"/>
                  <a:gd name="connsiteX206" fmla="*/ 1722438 w 2619375"/>
                  <a:gd name="connsiteY206" fmla="*/ 1345407 h 3103563"/>
                  <a:gd name="connsiteX207" fmla="*/ 1722438 w 2619375"/>
                  <a:gd name="connsiteY207" fmla="*/ 1412875 h 3103563"/>
                  <a:gd name="connsiteX208" fmla="*/ 1746250 w 2619375"/>
                  <a:gd name="connsiteY208" fmla="*/ 1444625 h 3103563"/>
                  <a:gd name="connsiteX209" fmla="*/ 1754188 w 2619375"/>
                  <a:gd name="connsiteY209" fmla="*/ 1484313 h 3103563"/>
                  <a:gd name="connsiteX210" fmla="*/ 1770063 w 2619375"/>
                  <a:gd name="connsiteY210" fmla="*/ 1531938 h 3103563"/>
                  <a:gd name="connsiteX211" fmla="*/ 1730375 w 2619375"/>
                  <a:gd name="connsiteY211" fmla="*/ 1543844 h 3103563"/>
                  <a:gd name="connsiteX212" fmla="*/ 1718469 w 2619375"/>
                  <a:gd name="connsiteY212" fmla="*/ 1571625 h 3103563"/>
                  <a:gd name="connsiteX213" fmla="*/ 1706563 w 2619375"/>
                  <a:gd name="connsiteY213" fmla="*/ 1607344 h 3103563"/>
                  <a:gd name="connsiteX214" fmla="*/ 1706563 w 2619375"/>
                  <a:gd name="connsiteY214" fmla="*/ 1647032 h 3103563"/>
                  <a:gd name="connsiteX215" fmla="*/ 1746250 w 2619375"/>
                  <a:gd name="connsiteY215" fmla="*/ 1686719 h 3103563"/>
                  <a:gd name="connsiteX216" fmla="*/ 1793875 w 2619375"/>
                  <a:gd name="connsiteY216" fmla="*/ 1694657 h 3103563"/>
                  <a:gd name="connsiteX217" fmla="*/ 1829594 w 2619375"/>
                  <a:gd name="connsiteY217" fmla="*/ 1698625 h 3103563"/>
                  <a:gd name="connsiteX218" fmla="*/ 1881188 w 2619375"/>
                  <a:gd name="connsiteY218" fmla="*/ 1734344 h 3103563"/>
                  <a:gd name="connsiteX219" fmla="*/ 1833563 w 2619375"/>
                  <a:gd name="connsiteY219" fmla="*/ 1738313 h 3103563"/>
                  <a:gd name="connsiteX220" fmla="*/ 1778000 w 2619375"/>
                  <a:gd name="connsiteY220" fmla="*/ 1738313 h 3103563"/>
                  <a:gd name="connsiteX221" fmla="*/ 1730375 w 2619375"/>
                  <a:gd name="connsiteY221" fmla="*/ 1718469 h 3103563"/>
                  <a:gd name="connsiteX222" fmla="*/ 1686719 w 2619375"/>
                  <a:gd name="connsiteY222" fmla="*/ 1698625 h 3103563"/>
                  <a:gd name="connsiteX223" fmla="*/ 1647032 w 2619375"/>
                  <a:gd name="connsiteY223" fmla="*/ 1654969 h 3103563"/>
                  <a:gd name="connsiteX224" fmla="*/ 1658938 w 2619375"/>
                  <a:gd name="connsiteY224" fmla="*/ 1635125 h 3103563"/>
                  <a:gd name="connsiteX225" fmla="*/ 1658938 w 2619375"/>
                  <a:gd name="connsiteY225" fmla="*/ 1591469 h 3103563"/>
                  <a:gd name="connsiteX226" fmla="*/ 1658938 w 2619375"/>
                  <a:gd name="connsiteY226" fmla="*/ 1555750 h 3103563"/>
                  <a:gd name="connsiteX227" fmla="*/ 1662907 w 2619375"/>
                  <a:gd name="connsiteY227" fmla="*/ 1516063 h 3103563"/>
                  <a:gd name="connsiteX228" fmla="*/ 1670844 w 2619375"/>
                  <a:gd name="connsiteY228" fmla="*/ 1480344 h 3103563"/>
                  <a:gd name="connsiteX229" fmla="*/ 1666875 w 2619375"/>
                  <a:gd name="connsiteY229" fmla="*/ 1452563 h 3103563"/>
                  <a:gd name="connsiteX230" fmla="*/ 1635125 w 2619375"/>
                  <a:gd name="connsiteY230" fmla="*/ 1420813 h 3103563"/>
                  <a:gd name="connsiteX231" fmla="*/ 1595438 w 2619375"/>
                  <a:gd name="connsiteY231" fmla="*/ 1381125 h 3103563"/>
                  <a:gd name="connsiteX232" fmla="*/ 1607344 w 2619375"/>
                  <a:gd name="connsiteY232" fmla="*/ 1345407 h 3103563"/>
                  <a:gd name="connsiteX233" fmla="*/ 1575594 w 2619375"/>
                  <a:gd name="connsiteY233" fmla="*/ 1313657 h 3103563"/>
                  <a:gd name="connsiteX234" fmla="*/ 1531938 w 2619375"/>
                  <a:gd name="connsiteY234" fmla="*/ 1333500 h 3103563"/>
                  <a:gd name="connsiteX235" fmla="*/ 1472407 w 2619375"/>
                  <a:gd name="connsiteY235" fmla="*/ 1345407 h 3103563"/>
                  <a:gd name="connsiteX236" fmla="*/ 1440657 w 2619375"/>
                  <a:gd name="connsiteY236" fmla="*/ 1369219 h 3103563"/>
                  <a:gd name="connsiteX237" fmla="*/ 1381125 w 2619375"/>
                  <a:gd name="connsiteY237" fmla="*/ 1393032 h 3103563"/>
                  <a:gd name="connsiteX238" fmla="*/ 1365250 w 2619375"/>
                  <a:gd name="connsiteY238" fmla="*/ 1420813 h 3103563"/>
                  <a:gd name="connsiteX239" fmla="*/ 1369219 w 2619375"/>
                  <a:gd name="connsiteY239" fmla="*/ 1468438 h 3103563"/>
                  <a:gd name="connsiteX240" fmla="*/ 1365250 w 2619375"/>
                  <a:gd name="connsiteY240" fmla="*/ 1500188 h 3103563"/>
                  <a:gd name="connsiteX241" fmla="*/ 1400969 w 2619375"/>
                  <a:gd name="connsiteY241" fmla="*/ 1555750 h 3103563"/>
                  <a:gd name="connsiteX242" fmla="*/ 1400969 w 2619375"/>
                  <a:gd name="connsiteY242" fmla="*/ 1599407 h 3103563"/>
                  <a:gd name="connsiteX243" fmla="*/ 1404938 w 2619375"/>
                  <a:gd name="connsiteY243" fmla="*/ 1651000 h 3103563"/>
                  <a:gd name="connsiteX244" fmla="*/ 1404938 w 2619375"/>
                  <a:gd name="connsiteY244" fmla="*/ 1678782 h 3103563"/>
                  <a:gd name="connsiteX245" fmla="*/ 1373188 w 2619375"/>
                  <a:gd name="connsiteY245" fmla="*/ 1718469 h 3103563"/>
                  <a:gd name="connsiteX246" fmla="*/ 1337469 w 2619375"/>
                  <a:gd name="connsiteY246" fmla="*/ 1762125 h 3103563"/>
                  <a:gd name="connsiteX247" fmla="*/ 1321594 w 2619375"/>
                  <a:gd name="connsiteY247" fmla="*/ 1789907 h 3103563"/>
                  <a:gd name="connsiteX248" fmla="*/ 1309688 w 2619375"/>
                  <a:gd name="connsiteY248" fmla="*/ 1833563 h 3103563"/>
                  <a:gd name="connsiteX249" fmla="*/ 1313657 w 2619375"/>
                  <a:gd name="connsiteY249" fmla="*/ 1877219 h 3103563"/>
                  <a:gd name="connsiteX250" fmla="*/ 1285875 w 2619375"/>
                  <a:gd name="connsiteY250" fmla="*/ 1908969 h 3103563"/>
                  <a:gd name="connsiteX251" fmla="*/ 1258094 w 2619375"/>
                  <a:gd name="connsiteY251" fmla="*/ 1932782 h 3103563"/>
                  <a:gd name="connsiteX252" fmla="*/ 1226344 w 2619375"/>
                  <a:gd name="connsiteY252" fmla="*/ 1960563 h 3103563"/>
                  <a:gd name="connsiteX253" fmla="*/ 1198563 w 2619375"/>
                  <a:gd name="connsiteY253" fmla="*/ 1972469 h 3103563"/>
                  <a:gd name="connsiteX254" fmla="*/ 1146969 w 2619375"/>
                  <a:gd name="connsiteY254" fmla="*/ 1996282 h 3103563"/>
                  <a:gd name="connsiteX255" fmla="*/ 1135063 w 2619375"/>
                  <a:gd name="connsiteY255" fmla="*/ 2020094 h 3103563"/>
                  <a:gd name="connsiteX256" fmla="*/ 1146969 w 2619375"/>
                  <a:gd name="connsiteY256" fmla="*/ 2063750 h 3103563"/>
                  <a:gd name="connsiteX257" fmla="*/ 1111250 w 2619375"/>
                  <a:gd name="connsiteY257" fmla="*/ 2083594 h 3103563"/>
                  <a:gd name="connsiteX258" fmla="*/ 1071563 w 2619375"/>
                  <a:gd name="connsiteY258" fmla="*/ 2103438 h 3103563"/>
                  <a:gd name="connsiteX259" fmla="*/ 1043782 w 2619375"/>
                  <a:gd name="connsiteY259" fmla="*/ 2067719 h 3103563"/>
                  <a:gd name="connsiteX260" fmla="*/ 1008063 w 2619375"/>
                  <a:gd name="connsiteY260" fmla="*/ 2075657 h 3103563"/>
                  <a:gd name="connsiteX261" fmla="*/ 944563 w 2619375"/>
                  <a:gd name="connsiteY261" fmla="*/ 2071688 h 3103563"/>
                  <a:gd name="connsiteX262" fmla="*/ 896938 w 2619375"/>
                  <a:gd name="connsiteY262" fmla="*/ 2055813 h 3103563"/>
                  <a:gd name="connsiteX263" fmla="*/ 845344 w 2619375"/>
                  <a:gd name="connsiteY263" fmla="*/ 2039938 h 3103563"/>
                  <a:gd name="connsiteX264" fmla="*/ 797719 w 2619375"/>
                  <a:gd name="connsiteY264" fmla="*/ 2012157 h 3103563"/>
                  <a:gd name="connsiteX265" fmla="*/ 785813 w 2619375"/>
                  <a:gd name="connsiteY265" fmla="*/ 1972469 h 3103563"/>
                  <a:gd name="connsiteX266" fmla="*/ 742157 w 2619375"/>
                  <a:gd name="connsiteY266" fmla="*/ 1956594 h 3103563"/>
                  <a:gd name="connsiteX267" fmla="*/ 762000 w 2619375"/>
                  <a:gd name="connsiteY267" fmla="*/ 1905000 h 3103563"/>
                  <a:gd name="connsiteX268" fmla="*/ 809625 w 2619375"/>
                  <a:gd name="connsiteY268" fmla="*/ 1916907 h 3103563"/>
                  <a:gd name="connsiteX269" fmla="*/ 861219 w 2619375"/>
                  <a:gd name="connsiteY269" fmla="*/ 1944688 h 3103563"/>
                  <a:gd name="connsiteX270" fmla="*/ 889000 w 2619375"/>
                  <a:gd name="connsiteY270" fmla="*/ 1948657 h 3103563"/>
                  <a:gd name="connsiteX271" fmla="*/ 944563 w 2619375"/>
                  <a:gd name="connsiteY271" fmla="*/ 1948657 h 3103563"/>
                  <a:gd name="connsiteX272" fmla="*/ 976313 w 2619375"/>
                  <a:gd name="connsiteY272" fmla="*/ 1908969 h 3103563"/>
                  <a:gd name="connsiteX273" fmla="*/ 1035844 w 2619375"/>
                  <a:gd name="connsiteY273" fmla="*/ 1908969 h 3103563"/>
                  <a:gd name="connsiteX274" fmla="*/ 1087438 w 2619375"/>
                  <a:gd name="connsiteY274" fmla="*/ 1877219 h 3103563"/>
                  <a:gd name="connsiteX275" fmla="*/ 1107282 w 2619375"/>
                  <a:gd name="connsiteY275" fmla="*/ 1837532 h 3103563"/>
                  <a:gd name="connsiteX276" fmla="*/ 1107282 w 2619375"/>
                  <a:gd name="connsiteY276" fmla="*/ 1805782 h 3103563"/>
                  <a:gd name="connsiteX277" fmla="*/ 1127125 w 2619375"/>
                  <a:gd name="connsiteY277" fmla="*/ 1785938 h 3103563"/>
                  <a:gd name="connsiteX278" fmla="*/ 1150938 w 2619375"/>
                  <a:gd name="connsiteY278" fmla="*/ 1750219 h 3103563"/>
                  <a:gd name="connsiteX279" fmla="*/ 1166813 w 2619375"/>
                  <a:gd name="connsiteY279" fmla="*/ 1710532 h 3103563"/>
                  <a:gd name="connsiteX280" fmla="*/ 1202532 w 2619375"/>
                  <a:gd name="connsiteY280" fmla="*/ 1690688 h 3103563"/>
                  <a:gd name="connsiteX281" fmla="*/ 1210469 w 2619375"/>
                  <a:gd name="connsiteY281" fmla="*/ 1647032 h 3103563"/>
                  <a:gd name="connsiteX282" fmla="*/ 1222375 w 2619375"/>
                  <a:gd name="connsiteY282" fmla="*/ 1631157 h 3103563"/>
                  <a:gd name="connsiteX283" fmla="*/ 1210469 w 2619375"/>
                  <a:gd name="connsiteY283" fmla="*/ 1599407 h 3103563"/>
                  <a:gd name="connsiteX284" fmla="*/ 1210469 w 2619375"/>
                  <a:gd name="connsiteY284" fmla="*/ 1563688 h 3103563"/>
                  <a:gd name="connsiteX285" fmla="*/ 1226344 w 2619375"/>
                  <a:gd name="connsiteY285" fmla="*/ 1524000 h 3103563"/>
                  <a:gd name="connsiteX286" fmla="*/ 1266032 w 2619375"/>
                  <a:gd name="connsiteY286" fmla="*/ 1480344 h 3103563"/>
                  <a:gd name="connsiteX287" fmla="*/ 1270000 w 2619375"/>
                  <a:gd name="connsiteY287" fmla="*/ 1460500 h 3103563"/>
                  <a:gd name="connsiteX288" fmla="*/ 1250157 w 2619375"/>
                  <a:gd name="connsiteY288" fmla="*/ 1428750 h 3103563"/>
                  <a:gd name="connsiteX289" fmla="*/ 1222375 w 2619375"/>
                  <a:gd name="connsiteY289" fmla="*/ 1389063 h 3103563"/>
                  <a:gd name="connsiteX290" fmla="*/ 1182688 w 2619375"/>
                  <a:gd name="connsiteY290" fmla="*/ 1357313 h 3103563"/>
                  <a:gd name="connsiteX291" fmla="*/ 1162844 w 2619375"/>
                  <a:gd name="connsiteY291" fmla="*/ 1337469 h 3103563"/>
                  <a:gd name="connsiteX292" fmla="*/ 1146969 w 2619375"/>
                  <a:gd name="connsiteY292" fmla="*/ 1309688 h 3103563"/>
                  <a:gd name="connsiteX293" fmla="*/ 1146969 w 2619375"/>
                  <a:gd name="connsiteY293" fmla="*/ 1258094 h 3103563"/>
                  <a:gd name="connsiteX294" fmla="*/ 1158875 w 2619375"/>
                  <a:gd name="connsiteY294" fmla="*/ 1222375 h 3103563"/>
                  <a:gd name="connsiteX295" fmla="*/ 1158875 w 2619375"/>
                  <a:gd name="connsiteY295" fmla="*/ 1194594 h 3103563"/>
                  <a:gd name="connsiteX296" fmla="*/ 1162844 w 2619375"/>
                  <a:gd name="connsiteY296" fmla="*/ 1162844 h 3103563"/>
                  <a:gd name="connsiteX297" fmla="*/ 1154907 w 2619375"/>
                  <a:gd name="connsiteY297" fmla="*/ 1135063 h 3103563"/>
                  <a:gd name="connsiteX298" fmla="*/ 1162844 w 2619375"/>
                  <a:gd name="connsiteY298" fmla="*/ 1091407 h 3103563"/>
                  <a:gd name="connsiteX299" fmla="*/ 1162844 w 2619375"/>
                  <a:gd name="connsiteY299" fmla="*/ 1055688 h 3103563"/>
                  <a:gd name="connsiteX300" fmla="*/ 1146969 w 2619375"/>
                  <a:gd name="connsiteY300" fmla="*/ 1012032 h 3103563"/>
                  <a:gd name="connsiteX301" fmla="*/ 1162844 w 2619375"/>
                  <a:gd name="connsiteY301" fmla="*/ 960438 h 3103563"/>
                  <a:gd name="connsiteX302" fmla="*/ 1131094 w 2619375"/>
                  <a:gd name="connsiteY302" fmla="*/ 912813 h 3103563"/>
                  <a:gd name="connsiteX303" fmla="*/ 1166813 w 2619375"/>
                  <a:gd name="connsiteY303" fmla="*/ 881063 h 3103563"/>
                  <a:gd name="connsiteX304" fmla="*/ 1174750 w 2619375"/>
                  <a:gd name="connsiteY304" fmla="*/ 845344 h 3103563"/>
                  <a:gd name="connsiteX305" fmla="*/ 1174750 w 2619375"/>
                  <a:gd name="connsiteY305" fmla="*/ 789782 h 3103563"/>
                  <a:gd name="connsiteX306" fmla="*/ 1178719 w 2619375"/>
                  <a:gd name="connsiteY306" fmla="*/ 742157 h 3103563"/>
                  <a:gd name="connsiteX307" fmla="*/ 1178719 w 2619375"/>
                  <a:gd name="connsiteY307" fmla="*/ 722313 h 3103563"/>
                  <a:gd name="connsiteX308" fmla="*/ 1158875 w 2619375"/>
                  <a:gd name="connsiteY308" fmla="*/ 694532 h 3103563"/>
                  <a:gd name="connsiteX309" fmla="*/ 1162844 w 2619375"/>
                  <a:gd name="connsiteY309" fmla="*/ 662782 h 3103563"/>
                  <a:gd name="connsiteX310" fmla="*/ 1139032 w 2619375"/>
                  <a:gd name="connsiteY310" fmla="*/ 627063 h 3103563"/>
                  <a:gd name="connsiteX311" fmla="*/ 1103313 w 2619375"/>
                  <a:gd name="connsiteY311" fmla="*/ 595313 h 3103563"/>
                  <a:gd name="connsiteX312" fmla="*/ 1079500 w 2619375"/>
                  <a:gd name="connsiteY312" fmla="*/ 555625 h 3103563"/>
                  <a:gd name="connsiteX313" fmla="*/ 1079500 w 2619375"/>
                  <a:gd name="connsiteY313" fmla="*/ 515938 h 3103563"/>
                  <a:gd name="connsiteX314" fmla="*/ 1119188 w 2619375"/>
                  <a:gd name="connsiteY314" fmla="*/ 464344 h 3103563"/>
                  <a:gd name="connsiteX315" fmla="*/ 1127125 w 2619375"/>
                  <a:gd name="connsiteY315" fmla="*/ 408782 h 3103563"/>
                  <a:gd name="connsiteX316" fmla="*/ 1162844 w 2619375"/>
                  <a:gd name="connsiteY316" fmla="*/ 301625 h 3103563"/>
                  <a:gd name="connsiteX317" fmla="*/ 1178719 w 2619375"/>
                  <a:gd name="connsiteY317" fmla="*/ 246063 h 3103563"/>
                  <a:gd name="connsiteX318" fmla="*/ 1186657 w 2619375"/>
                  <a:gd name="connsiteY318" fmla="*/ 206375 h 3103563"/>
                  <a:gd name="connsiteX319" fmla="*/ 1186657 w 2619375"/>
                  <a:gd name="connsiteY319" fmla="*/ 142875 h 3103563"/>
                  <a:gd name="connsiteX320" fmla="*/ 1186657 w 2619375"/>
                  <a:gd name="connsiteY320" fmla="*/ 99219 h 3103563"/>
                  <a:gd name="connsiteX321" fmla="*/ 1131094 w 2619375"/>
                  <a:gd name="connsiteY321" fmla="*/ 43657 h 3103563"/>
                  <a:gd name="connsiteX322" fmla="*/ 1083469 w 2619375"/>
                  <a:gd name="connsiteY322" fmla="*/ 63500 h 3103563"/>
                  <a:gd name="connsiteX323" fmla="*/ 1071563 w 2619375"/>
                  <a:gd name="connsiteY323" fmla="*/ 31750 h 3103563"/>
                  <a:gd name="connsiteX324" fmla="*/ 1043782 w 2619375"/>
                  <a:gd name="connsiteY324" fmla="*/ 23813 h 3103563"/>
                  <a:gd name="connsiteX325" fmla="*/ 1004094 w 2619375"/>
                  <a:gd name="connsiteY325" fmla="*/ 23813 h 3103563"/>
                  <a:gd name="connsiteX326" fmla="*/ 988219 w 2619375"/>
                  <a:gd name="connsiteY326" fmla="*/ 51594 h 3103563"/>
                  <a:gd name="connsiteX327" fmla="*/ 972344 w 2619375"/>
                  <a:gd name="connsiteY327" fmla="*/ 27782 h 3103563"/>
                  <a:gd name="connsiteX328" fmla="*/ 944563 w 2619375"/>
                  <a:gd name="connsiteY328" fmla="*/ 27782 h 3103563"/>
                  <a:gd name="connsiteX329" fmla="*/ 944563 w 2619375"/>
                  <a:gd name="connsiteY329" fmla="*/ 27782 h 3103563"/>
                  <a:gd name="connsiteX330" fmla="*/ 841375 w 2619375"/>
                  <a:gd name="connsiteY330" fmla="*/ 31750 h 3103563"/>
                  <a:gd name="connsiteX331" fmla="*/ 837407 w 2619375"/>
                  <a:gd name="connsiteY331" fmla="*/ 0 h 3103563"/>
                  <a:gd name="connsiteX332" fmla="*/ 805657 w 2619375"/>
                  <a:gd name="connsiteY332" fmla="*/ 0 h 3103563"/>
                  <a:gd name="connsiteX333" fmla="*/ 797719 w 2619375"/>
                  <a:gd name="connsiteY333" fmla="*/ 55563 h 3103563"/>
                  <a:gd name="connsiteX334" fmla="*/ 765969 w 2619375"/>
                  <a:gd name="connsiteY334" fmla="*/ 91282 h 3103563"/>
                  <a:gd name="connsiteX335" fmla="*/ 762000 w 2619375"/>
                  <a:gd name="connsiteY335" fmla="*/ 158750 h 3103563"/>
                  <a:gd name="connsiteX336" fmla="*/ 742157 w 2619375"/>
                  <a:gd name="connsiteY336" fmla="*/ 242094 h 3103563"/>
                  <a:gd name="connsiteX337" fmla="*/ 730250 w 2619375"/>
                  <a:gd name="connsiteY337" fmla="*/ 349250 h 3103563"/>
                  <a:gd name="connsiteX338" fmla="*/ 698500 w 2619375"/>
                  <a:gd name="connsiteY338" fmla="*/ 448469 h 3103563"/>
                  <a:gd name="connsiteX339" fmla="*/ 662782 w 2619375"/>
                  <a:gd name="connsiteY339" fmla="*/ 515938 h 3103563"/>
                  <a:gd name="connsiteX340" fmla="*/ 575469 w 2619375"/>
                  <a:gd name="connsiteY340" fmla="*/ 571500 h 3103563"/>
                  <a:gd name="connsiteX341" fmla="*/ 535782 w 2619375"/>
                  <a:gd name="connsiteY341" fmla="*/ 635000 h 3103563"/>
                  <a:gd name="connsiteX342" fmla="*/ 500063 w 2619375"/>
                  <a:gd name="connsiteY342" fmla="*/ 690563 h 3103563"/>
                  <a:gd name="connsiteX343" fmla="*/ 504032 w 2619375"/>
                  <a:gd name="connsiteY343" fmla="*/ 734219 h 3103563"/>
                  <a:gd name="connsiteX344" fmla="*/ 527844 w 2619375"/>
                  <a:gd name="connsiteY344" fmla="*/ 754063 h 3103563"/>
                  <a:gd name="connsiteX345" fmla="*/ 571500 w 2619375"/>
                  <a:gd name="connsiteY345" fmla="*/ 734219 h 3103563"/>
                  <a:gd name="connsiteX346" fmla="*/ 595313 w 2619375"/>
                  <a:gd name="connsiteY346" fmla="*/ 765969 h 3103563"/>
                  <a:gd name="connsiteX347" fmla="*/ 595313 w 2619375"/>
                  <a:gd name="connsiteY347" fmla="*/ 829469 h 3103563"/>
                  <a:gd name="connsiteX348" fmla="*/ 579438 w 2619375"/>
                  <a:gd name="connsiteY348" fmla="*/ 889000 h 3103563"/>
                  <a:gd name="connsiteX349" fmla="*/ 579438 w 2619375"/>
                  <a:gd name="connsiteY349" fmla="*/ 928688 h 3103563"/>
                  <a:gd name="connsiteX350" fmla="*/ 595313 w 2619375"/>
                  <a:gd name="connsiteY350" fmla="*/ 952500 h 3103563"/>
                  <a:gd name="connsiteX351" fmla="*/ 603250 w 2619375"/>
                  <a:gd name="connsiteY351" fmla="*/ 996157 h 3103563"/>
                  <a:gd name="connsiteX352" fmla="*/ 571500 w 2619375"/>
                  <a:gd name="connsiteY352" fmla="*/ 1004094 h 3103563"/>
                  <a:gd name="connsiteX353" fmla="*/ 543719 w 2619375"/>
                  <a:gd name="connsiteY353" fmla="*/ 1008063 h 3103563"/>
                  <a:gd name="connsiteX354" fmla="*/ 535782 w 2619375"/>
                  <a:gd name="connsiteY354" fmla="*/ 1083469 h 3103563"/>
                  <a:gd name="connsiteX355" fmla="*/ 551657 w 2619375"/>
                  <a:gd name="connsiteY355" fmla="*/ 1103313 h 3103563"/>
                  <a:gd name="connsiteX356" fmla="*/ 587375 w 2619375"/>
                  <a:gd name="connsiteY356" fmla="*/ 1123157 h 3103563"/>
                  <a:gd name="connsiteX357" fmla="*/ 607219 w 2619375"/>
                  <a:gd name="connsiteY357" fmla="*/ 1123157 h 3103563"/>
                  <a:gd name="connsiteX358" fmla="*/ 627063 w 2619375"/>
                  <a:gd name="connsiteY358" fmla="*/ 1150938 h 3103563"/>
                  <a:gd name="connsiteX359" fmla="*/ 642938 w 2619375"/>
                  <a:gd name="connsiteY359" fmla="*/ 1158875 h 3103563"/>
                  <a:gd name="connsiteX360" fmla="*/ 678657 w 2619375"/>
                  <a:gd name="connsiteY360" fmla="*/ 1146969 h 3103563"/>
                  <a:gd name="connsiteX361" fmla="*/ 686594 w 2619375"/>
                  <a:gd name="connsiteY361" fmla="*/ 1194594 h 3103563"/>
                  <a:gd name="connsiteX362" fmla="*/ 678657 w 2619375"/>
                  <a:gd name="connsiteY362" fmla="*/ 1242219 h 3103563"/>
                  <a:gd name="connsiteX363" fmla="*/ 694532 w 2619375"/>
                  <a:gd name="connsiteY363" fmla="*/ 1277938 h 3103563"/>
                  <a:gd name="connsiteX364" fmla="*/ 714375 w 2619375"/>
                  <a:gd name="connsiteY364" fmla="*/ 1309688 h 3103563"/>
                  <a:gd name="connsiteX365" fmla="*/ 742157 w 2619375"/>
                  <a:gd name="connsiteY365" fmla="*/ 1333500 h 3103563"/>
                  <a:gd name="connsiteX366" fmla="*/ 777875 w 2619375"/>
                  <a:gd name="connsiteY366" fmla="*/ 1333500 h 3103563"/>
                  <a:gd name="connsiteX367" fmla="*/ 785813 w 2619375"/>
                  <a:gd name="connsiteY367" fmla="*/ 1361282 h 3103563"/>
                  <a:gd name="connsiteX368" fmla="*/ 769938 w 2619375"/>
                  <a:gd name="connsiteY368" fmla="*/ 1412875 h 3103563"/>
                  <a:gd name="connsiteX369" fmla="*/ 758032 w 2619375"/>
                  <a:gd name="connsiteY369" fmla="*/ 1464469 h 3103563"/>
                  <a:gd name="connsiteX370" fmla="*/ 750094 w 2619375"/>
                  <a:gd name="connsiteY370" fmla="*/ 1512094 h 3103563"/>
                  <a:gd name="connsiteX371" fmla="*/ 714375 w 2619375"/>
                  <a:gd name="connsiteY371" fmla="*/ 1543844 h 3103563"/>
                  <a:gd name="connsiteX372" fmla="*/ 682625 w 2619375"/>
                  <a:gd name="connsiteY372" fmla="*/ 1547813 h 3103563"/>
                  <a:gd name="connsiteX373" fmla="*/ 678657 w 2619375"/>
                  <a:gd name="connsiteY373" fmla="*/ 1504157 h 3103563"/>
                  <a:gd name="connsiteX374" fmla="*/ 650875 w 2619375"/>
                  <a:gd name="connsiteY374" fmla="*/ 1476375 h 3103563"/>
                  <a:gd name="connsiteX375" fmla="*/ 615157 w 2619375"/>
                  <a:gd name="connsiteY375" fmla="*/ 1444625 h 3103563"/>
                  <a:gd name="connsiteX376" fmla="*/ 575469 w 2619375"/>
                  <a:gd name="connsiteY376" fmla="*/ 1404938 h 3103563"/>
                  <a:gd name="connsiteX377" fmla="*/ 527844 w 2619375"/>
                  <a:gd name="connsiteY377" fmla="*/ 1353344 h 3103563"/>
                  <a:gd name="connsiteX378" fmla="*/ 515938 w 2619375"/>
                  <a:gd name="connsiteY378" fmla="*/ 1333500 h 3103563"/>
                  <a:gd name="connsiteX379" fmla="*/ 460375 w 2619375"/>
                  <a:gd name="connsiteY379" fmla="*/ 1301750 h 3103563"/>
                  <a:gd name="connsiteX380" fmla="*/ 392907 w 2619375"/>
                  <a:gd name="connsiteY380" fmla="*/ 1262063 h 3103563"/>
                  <a:gd name="connsiteX381" fmla="*/ 337344 w 2619375"/>
                  <a:gd name="connsiteY381" fmla="*/ 1242219 h 3103563"/>
                  <a:gd name="connsiteX382" fmla="*/ 317500 w 2619375"/>
                  <a:gd name="connsiteY382" fmla="*/ 1281907 h 3103563"/>
                  <a:gd name="connsiteX383" fmla="*/ 297657 w 2619375"/>
                  <a:gd name="connsiteY383" fmla="*/ 1321594 h 3103563"/>
                  <a:gd name="connsiteX384" fmla="*/ 297657 w 2619375"/>
                  <a:gd name="connsiteY384" fmla="*/ 1321594 h 3103563"/>
                  <a:gd name="connsiteX385" fmla="*/ 313532 w 2619375"/>
                  <a:gd name="connsiteY385" fmla="*/ 1365250 h 3103563"/>
                  <a:gd name="connsiteX386" fmla="*/ 345282 w 2619375"/>
                  <a:gd name="connsiteY386" fmla="*/ 1361282 h 3103563"/>
                  <a:gd name="connsiteX387" fmla="*/ 373063 w 2619375"/>
                  <a:gd name="connsiteY387" fmla="*/ 1373188 h 3103563"/>
                  <a:gd name="connsiteX388" fmla="*/ 384969 w 2619375"/>
                  <a:gd name="connsiteY388" fmla="*/ 1385094 h 3103563"/>
                  <a:gd name="connsiteX389" fmla="*/ 396875 w 2619375"/>
                  <a:gd name="connsiteY389" fmla="*/ 1428750 h 3103563"/>
                  <a:gd name="connsiteX390" fmla="*/ 400844 w 2619375"/>
                  <a:gd name="connsiteY390" fmla="*/ 1464469 h 3103563"/>
                  <a:gd name="connsiteX391" fmla="*/ 377032 w 2619375"/>
                  <a:gd name="connsiteY391" fmla="*/ 1484313 h 3103563"/>
                  <a:gd name="connsiteX392" fmla="*/ 369094 w 2619375"/>
                  <a:gd name="connsiteY392" fmla="*/ 1527969 h 3103563"/>
                  <a:gd name="connsiteX393" fmla="*/ 369094 w 2619375"/>
                  <a:gd name="connsiteY393" fmla="*/ 1591469 h 3103563"/>
                  <a:gd name="connsiteX394" fmla="*/ 396875 w 2619375"/>
                  <a:gd name="connsiteY394" fmla="*/ 1631157 h 3103563"/>
                  <a:gd name="connsiteX395" fmla="*/ 436563 w 2619375"/>
                  <a:gd name="connsiteY395" fmla="*/ 1615282 h 3103563"/>
                  <a:gd name="connsiteX396" fmla="*/ 460375 w 2619375"/>
                  <a:gd name="connsiteY396" fmla="*/ 1651000 h 3103563"/>
                  <a:gd name="connsiteX397" fmla="*/ 460375 w 2619375"/>
                  <a:gd name="connsiteY397" fmla="*/ 1694657 h 3103563"/>
                  <a:gd name="connsiteX398" fmla="*/ 436563 w 2619375"/>
                  <a:gd name="connsiteY398" fmla="*/ 1706563 h 3103563"/>
                  <a:gd name="connsiteX399" fmla="*/ 448469 w 2619375"/>
                  <a:gd name="connsiteY399" fmla="*/ 1738313 h 3103563"/>
                  <a:gd name="connsiteX400" fmla="*/ 436563 w 2619375"/>
                  <a:gd name="connsiteY400" fmla="*/ 1766094 h 3103563"/>
                  <a:gd name="connsiteX401" fmla="*/ 404813 w 2619375"/>
                  <a:gd name="connsiteY401" fmla="*/ 1801813 h 3103563"/>
                  <a:gd name="connsiteX402" fmla="*/ 361157 w 2619375"/>
                  <a:gd name="connsiteY402" fmla="*/ 1833563 h 3103563"/>
                  <a:gd name="connsiteX403" fmla="*/ 349250 w 2619375"/>
                  <a:gd name="connsiteY403" fmla="*/ 1869282 h 3103563"/>
                  <a:gd name="connsiteX404" fmla="*/ 353219 w 2619375"/>
                  <a:gd name="connsiteY404" fmla="*/ 1908969 h 3103563"/>
                  <a:gd name="connsiteX405" fmla="*/ 293688 w 2619375"/>
                  <a:gd name="connsiteY405" fmla="*/ 1948657 h 3103563"/>
                  <a:gd name="connsiteX406" fmla="*/ 273844 w 2619375"/>
                  <a:gd name="connsiteY406" fmla="*/ 1968500 h 3103563"/>
                  <a:gd name="connsiteX407" fmla="*/ 254000 w 2619375"/>
                  <a:gd name="connsiteY407" fmla="*/ 1988344 h 3103563"/>
                  <a:gd name="connsiteX408" fmla="*/ 214313 w 2619375"/>
                  <a:gd name="connsiteY408" fmla="*/ 1996282 h 3103563"/>
                  <a:gd name="connsiteX409" fmla="*/ 166688 w 2619375"/>
                  <a:gd name="connsiteY409" fmla="*/ 2032000 h 3103563"/>
                  <a:gd name="connsiteX410" fmla="*/ 146844 w 2619375"/>
                  <a:gd name="connsiteY410" fmla="*/ 2083594 h 3103563"/>
                  <a:gd name="connsiteX411" fmla="*/ 115094 w 2619375"/>
                  <a:gd name="connsiteY411" fmla="*/ 2123282 h 3103563"/>
                  <a:gd name="connsiteX412" fmla="*/ 107157 w 2619375"/>
                  <a:gd name="connsiteY412" fmla="*/ 2186782 h 3103563"/>
                  <a:gd name="connsiteX413" fmla="*/ 35719 w 2619375"/>
                  <a:gd name="connsiteY413" fmla="*/ 2222500 h 3103563"/>
                  <a:gd name="connsiteX414" fmla="*/ 0 w 2619375"/>
                  <a:gd name="connsiteY414" fmla="*/ 2230438 h 3103563"/>
                  <a:gd name="connsiteX415" fmla="*/ 43657 w 2619375"/>
                  <a:gd name="connsiteY415" fmla="*/ 2286000 h 3103563"/>
                  <a:gd name="connsiteX416" fmla="*/ 59532 w 2619375"/>
                  <a:gd name="connsiteY416" fmla="*/ 2329657 h 3103563"/>
                  <a:gd name="connsiteX417" fmla="*/ 107157 w 2619375"/>
                  <a:gd name="connsiteY417" fmla="*/ 2345532 h 3103563"/>
                  <a:gd name="connsiteX418" fmla="*/ 103188 w 2619375"/>
                  <a:gd name="connsiteY418" fmla="*/ 2440782 h 3103563"/>
                  <a:gd name="connsiteX419" fmla="*/ 79375 w 2619375"/>
                  <a:gd name="connsiteY419" fmla="*/ 2460625 h 3103563"/>
                  <a:gd name="connsiteX420" fmla="*/ 99219 w 2619375"/>
                  <a:gd name="connsiteY420" fmla="*/ 2480469 h 3103563"/>
                  <a:gd name="connsiteX421" fmla="*/ 75407 w 2619375"/>
                  <a:gd name="connsiteY421" fmla="*/ 2528094 h 3103563"/>
                  <a:gd name="connsiteX422" fmla="*/ 107157 w 2619375"/>
                  <a:gd name="connsiteY422" fmla="*/ 2540000 h 3103563"/>
                  <a:gd name="connsiteX423" fmla="*/ 150813 w 2619375"/>
                  <a:gd name="connsiteY423" fmla="*/ 2540000 h 3103563"/>
                  <a:gd name="connsiteX424" fmla="*/ 162719 w 2619375"/>
                  <a:gd name="connsiteY424" fmla="*/ 2595563 h 3103563"/>
                  <a:gd name="connsiteX425" fmla="*/ 214313 w 2619375"/>
                  <a:gd name="connsiteY425" fmla="*/ 2591594 h 3103563"/>
                  <a:gd name="connsiteX426" fmla="*/ 265907 w 2619375"/>
                  <a:gd name="connsiteY426" fmla="*/ 2575719 h 3103563"/>
                  <a:gd name="connsiteX427" fmla="*/ 313532 w 2619375"/>
                  <a:gd name="connsiteY427" fmla="*/ 2547938 h 3103563"/>
                  <a:gd name="connsiteX428" fmla="*/ 357188 w 2619375"/>
                  <a:gd name="connsiteY428" fmla="*/ 2547938 h 3103563"/>
                  <a:gd name="connsiteX429" fmla="*/ 412750 w 2619375"/>
                  <a:gd name="connsiteY429" fmla="*/ 2536032 h 3103563"/>
                  <a:gd name="connsiteX430" fmla="*/ 460375 w 2619375"/>
                  <a:gd name="connsiteY430" fmla="*/ 2536032 h 3103563"/>
                  <a:gd name="connsiteX431" fmla="*/ 492125 w 2619375"/>
                  <a:gd name="connsiteY431" fmla="*/ 2532063 h 3103563"/>
                  <a:gd name="connsiteX432" fmla="*/ 535782 w 2619375"/>
                  <a:gd name="connsiteY432" fmla="*/ 2532063 h 3103563"/>
                  <a:gd name="connsiteX433" fmla="*/ 535782 w 2619375"/>
                  <a:gd name="connsiteY433" fmla="*/ 2532063 h 3103563"/>
                  <a:gd name="connsiteX434" fmla="*/ 547688 w 2619375"/>
                  <a:gd name="connsiteY434" fmla="*/ 2623344 h 3103563"/>
                  <a:gd name="connsiteX435" fmla="*/ 591344 w 2619375"/>
                  <a:gd name="connsiteY435" fmla="*/ 2643188 h 3103563"/>
                  <a:gd name="connsiteX436" fmla="*/ 627063 w 2619375"/>
                  <a:gd name="connsiteY436" fmla="*/ 2651125 h 3103563"/>
                  <a:gd name="connsiteX437" fmla="*/ 690563 w 2619375"/>
                  <a:gd name="connsiteY437" fmla="*/ 2627313 h 3103563"/>
                  <a:gd name="connsiteX438" fmla="*/ 730250 w 2619375"/>
                  <a:gd name="connsiteY438" fmla="*/ 2607469 h 3103563"/>
                  <a:gd name="connsiteX439" fmla="*/ 758032 w 2619375"/>
                  <a:gd name="connsiteY439" fmla="*/ 2603500 h 3103563"/>
                  <a:gd name="connsiteX440" fmla="*/ 773907 w 2619375"/>
                  <a:gd name="connsiteY440" fmla="*/ 2587625 h 3103563"/>
                  <a:gd name="connsiteX441" fmla="*/ 754063 w 2619375"/>
                  <a:gd name="connsiteY441" fmla="*/ 2540000 h 3103563"/>
                  <a:gd name="connsiteX442" fmla="*/ 801688 w 2619375"/>
                  <a:gd name="connsiteY442" fmla="*/ 2551907 h 3103563"/>
                  <a:gd name="connsiteX443" fmla="*/ 841375 w 2619375"/>
                  <a:gd name="connsiteY443" fmla="*/ 2571750 h 3103563"/>
                  <a:gd name="connsiteX444" fmla="*/ 900907 w 2619375"/>
                  <a:gd name="connsiteY444" fmla="*/ 2591594 h 3103563"/>
                  <a:gd name="connsiteX445" fmla="*/ 956469 w 2619375"/>
                  <a:gd name="connsiteY445" fmla="*/ 2611438 h 3103563"/>
                  <a:gd name="connsiteX446" fmla="*/ 968375 w 2619375"/>
                  <a:gd name="connsiteY446" fmla="*/ 2639219 h 3103563"/>
                  <a:gd name="connsiteX447" fmla="*/ 944563 w 2619375"/>
                  <a:gd name="connsiteY447" fmla="*/ 2678907 h 3103563"/>
                  <a:gd name="connsiteX448" fmla="*/ 964407 w 2619375"/>
                  <a:gd name="connsiteY448" fmla="*/ 2726532 h 3103563"/>
                  <a:gd name="connsiteX449" fmla="*/ 1019969 w 2619375"/>
                  <a:gd name="connsiteY449" fmla="*/ 2754313 h 3103563"/>
                  <a:gd name="connsiteX450" fmla="*/ 1039813 w 2619375"/>
                  <a:gd name="connsiteY450" fmla="*/ 2774157 h 3103563"/>
                  <a:gd name="connsiteX451" fmla="*/ 1059657 w 2619375"/>
                  <a:gd name="connsiteY451" fmla="*/ 2865438 h 3103563"/>
                  <a:gd name="connsiteX452" fmla="*/ 1095375 w 2619375"/>
                  <a:gd name="connsiteY452" fmla="*/ 2845594 h 3103563"/>
                  <a:gd name="connsiteX453" fmla="*/ 1166813 w 2619375"/>
                  <a:gd name="connsiteY453" fmla="*/ 2841625 h 3103563"/>
                  <a:gd name="connsiteX454" fmla="*/ 1190625 w 2619375"/>
                  <a:gd name="connsiteY454" fmla="*/ 2809875 h 3103563"/>
                  <a:gd name="connsiteX455" fmla="*/ 1230313 w 2619375"/>
                  <a:gd name="connsiteY455" fmla="*/ 2805907 h 3103563"/>
                  <a:gd name="connsiteX456" fmla="*/ 1242219 w 2619375"/>
                  <a:gd name="connsiteY456" fmla="*/ 2841625 h 3103563"/>
                  <a:gd name="connsiteX457" fmla="*/ 1270000 w 2619375"/>
                  <a:gd name="connsiteY457" fmla="*/ 2877344 h 3103563"/>
                  <a:gd name="connsiteX458" fmla="*/ 1329532 w 2619375"/>
                  <a:gd name="connsiteY458" fmla="*/ 2877344 h 3103563"/>
                  <a:gd name="connsiteX459" fmla="*/ 1349375 w 2619375"/>
                  <a:gd name="connsiteY459" fmla="*/ 2877344 h 3103563"/>
                  <a:gd name="connsiteX460" fmla="*/ 1369219 w 2619375"/>
                  <a:gd name="connsiteY460" fmla="*/ 2897188 h 3103563"/>
                  <a:gd name="connsiteX461" fmla="*/ 1420813 w 2619375"/>
                  <a:gd name="connsiteY461" fmla="*/ 2905125 h 3103563"/>
                  <a:gd name="connsiteX462" fmla="*/ 1444625 w 2619375"/>
                  <a:gd name="connsiteY462" fmla="*/ 2885282 h 3103563"/>
                  <a:gd name="connsiteX463" fmla="*/ 1520032 w 2619375"/>
                  <a:gd name="connsiteY463" fmla="*/ 2893219 h 3103563"/>
                  <a:gd name="connsiteX464" fmla="*/ 1559719 w 2619375"/>
                  <a:gd name="connsiteY464" fmla="*/ 2893219 h 3103563"/>
                  <a:gd name="connsiteX465" fmla="*/ 1575594 w 2619375"/>
                  <a:gd name="connsiteY465" fmla="*/ 2924969 h 3103563"/>
                  <a:gd name="connsiteX466" fmla="*/ 1591469 w 2619375"/>
                  <a:gd name="connsiteY466" fmla="*/ 2909094 h 3103563"/>
                  <a:gd name="connsiteX467" fmla="*/ 1623219 w 2619375"/>
                  <a:gd name="connsiteY467" fmla="*/ 2909094 h 3103563"/>
                  <a:gd name="connsiteX468" fmla="*/ 1639094 w 2619375"/>
                  <a:gd name="connsiteY468" fmla="*/ 2932907 h 3103563"/>
                  <a:gd name="connsiteX469" fmla="*/ 1666875 w 2619375"/>
                  <a:gd name="connsiteY469" fmla="*/ 2964657 h 3103563"/>
                  <a:gd name="connsiteX470" fmla="*/ 1698625 w 2619375"/>
                  <a:gd name="connsiteY470" fmla="*/ 3004344 h 3103563"/>
                  <a:gd name="connsiteX471" fmla="*/ 1734344 w 2619375"/>
                  <a:gd name="connsiteY471" fmla="*/ 3012282 h 3103563"/>
                  <a:gd name="connsiteX472" fmla="*/ 1758157 w 2619375"/>
                  <a:gd name="connsiteY472" fmla="*/ 3032125 h 3103563"/>
                  <a:gd name="connsiteX473" fmla="*/ 1801813 w 2619375"/>
                  <a:gd name="connsiteY473" fmla="*/ 3008313 h 3103563"/>
                  <a:gd name="connsiteX474" fmla="*/ 1861344 w 2619375"/>
                  <a:gd name="connsiteY474" fmla="*/ 3008313 h 3103563"/>
                  <a:gd name="connsiteX475" fmla="*/ 1948657 w 2619375"/>
                  <a:gd name="connsiteY475" fmla="*/ 3004344 h 3103563"/>
                  <a:gd name="connsiteX476" fmla="*/ 1948657 w 2619375"/>
                  <a:gd name="connsiteY476" fmla="*/ 2968625 h 3103563"/>
                  <a:gd name="connsiteX477" fmla="*/ 2004219 w 2619375"/>
                  <a:gd name="connsiteY477" fmla="*/ 2936875 h 3103563"/>
                  <a:gd name="connsiteX478" fmla="*/ 2035969 w 2619375"/>
                  <a:gd name="connsiteY478" fmla="*/ 2909094 h 3103563"/>
                  <a:gd name="connsiteX479" fmla="*/ 2054979 w 2619375"/>
                  <a:gd name="connsiteY479" fmla="*/ 2859088 h 3103563"/>
                  <a:gd name="connsiteX480" fmla="*/ 2079625 w 2619375"/>
                  <a:gd name="connsiteY480" fmla="*/ 2897188 h 3103563"/>
                  <a:gd name="connsiteX481" fmla="*/ 2116149 w 2619375"/>
                  <a:gd name="connsiteY481" fmla="*/ 2943225 h 3103563"/>
                  <a:gd name="connsiteX482" fmla="*/ 2170907 w 2619375"/>
                  <a:gd name="connsiteY482" fmla="*/ 2980532 h 3103563"/>
                  <a:gd name="connsiteX483" fmla="*/ 2226469 w 2619375"/>
                  <a:gd name="connsiteY483" fmla="*/ 2948782 h 3103563"/>
                  <a:gd name="connsiteX484" fmla="*/ 2274094 w 2619375"/>
                  <a:gd name="connsiteY484" fmla="*/ 3000375 h 3103563"/>
                  <a:gd name="connsiteX485" fmla="*/ 2317750 w 2619375"/>
                  <a:gd name="connsiteY485" fmla="*/ 3028157 h 3103563"/>
                  <a:gd name="connsiteX486" fmla="*/ 2349500 w 2619375"/>
                  <a:gd name="connsiteY486" fmla="*/ 3040063 h 3103563"/>
                  <a:gd name="connsiteX487" fmla="*/ 2389188 w 2619375"/>
                  <a:gd name="connsiteY487" fmla="*/ 3012281 h 3103563"/>
                  <a:gd name="connsiteX488" fmla="*/ 2460625 w 2619375"/>
                  <a:gd name="connsiteY488" fmla="*/ 3103563 h 3103563"/>
                  <a:gd name="connsiteX0" fmla="*/ 2460625 w 2619375"/>
                  <a:gd name="connsiteY0" fmla="*/ 3103563 h 3103563"/>
                  <a:gd name="connsiteX1" fmla="*/ 2512219 w 2619375"/>
                  <a:gd name="connsiteY1" fmla="*/ 3032125 h 3103563"/>
                  <a:gd name="connsiteX2" fmla="*/ 2524125 w 2619375"/>
                  <a:gd name="connsiteY2" fmla="*/ 2988469 h 3103563"/>
                  <a:gd name="connsiteX3" fmla="*/ 2543969 w 2619375"/>
                  <a:gd name="connsiteY3" fmla="*/ 2944813 h 3103563"/>
                  <a:gd name="connsiteX4" fmla="*/ 2583657 w 2619375"/>
                  <a:gd name="connsiteY4" fmla="*/ 2936875 h 3103563"/>
                  <a:gd name="connsiteX5" fmla="*/ 2583657 w 2619375"/>
                  <a:gd name="connsiteY5" fmla="*/ 2877344 h 3103563"/>
                  <a:gd name="connsiteX6" fmla="*/ 2583657 w 2619375"/>
                  <a:gd name="connsiteY6" fmla="*/ 2837657 h 3103563"/>
                  <a:gd name="connsiteX7" fmla="*/ 2563813 w 2619375"/>
                  <a:gd name="connsiteY7" fmla="*/ 2809875 h 3103563"/>
                  <a:gd name="connsiteX8" fmla="*/ 2532063 w 2619375"/>
                  <a:gd name="connsiteY8" fmla="*/ 2774157 h 3103563"/>
                  <a:gd name="connsiteX9" fmla="*/ 2532063 w 2619375"/>
                  <a:gd name="connsiteY9" fmla="*/ 2774157 h 3103563"/>
                  <a:gd name="connsiteX10" fmla="*/ 2551907 w 2619375"/>
                  <a:gd name="connsiteY10" fmla="*/ 2706688 h 3103563"/>
                  <a:gd name="connsiteX11" fmla="*/ 2591594 w 2619375"/>
                  <a:gd name="connsiteY11" fmla="*/ 2678907 h 3103563"/>
                  <a:gd name="connsiteX12" fmla="*/ 2619375 w 2619375"/>
                  <a:gd name="connsiteY12" fmla="*/ 2643188 h 3103563"/>
                  <a:gd name="connsiteX13" fmla="*/ 2619375 w 2619375"/>
                  <a:gd name="connsiteY13" fmla="*/ 2591594 h 3103563"/>
                  <a:gd name="connsiteX14" fmla="*/ 2615407 w 2619375"/>
                  <a:gd name="connsiteY14" fmla="*/ 2555875 h 3103563"/>
                  <a:gd name="connsiteX15" fmla="*/ 2615407 w 2619375"/>
                  <a:gd name="connsiteY15" fmla="*/ 2532063 h 3103563"/>
                  <a:gd name="connsiteX16" fmla="*/ 2603500 w 2619375"/>
                  <a:gd name="connsiteY16" fmla="*/ 2464594 h 3103563"/>
                  <a:gd name="connsiteX17" fmla="*/ 2595563 w 2619375"/>
                  <a:gd name="connsiteY17" fmla="*/ 2460625 h 3103563"/>
                  <a:gd name="connsiteX18" fmla="*/ 2579688 w 2619375"/>
                  <a:gd name="connsiteY18" fmla="*/ 2460625 h 3103563"/>
                  <a:gd name="connsiteX19" fmla="*/ 2540000 w 2619375"/>
                  <a:gd name="connsiteY19" fmla="*/ 2472532 h 3103563"/>
                  <a:gd name="connsiteX20" fmla="*/ 2504282 w 2619375"/>
                  <a:gd name="connsiteY20" fmla="*/ 2468563 h 3103563"/>
                  <a:gd name="connsiteX21" fmla="*/ 2504282 w 2619375"/>
                  <a:gd name="connsiteY21" fmla="*/ 2432844 h 3103563"/>
                  <a:gd name="connsiteX22" fmla="*/ 2456657 w 2619375"/>
                  <a:gd name="connsiteY22" fmla="*/ 2424907 h 3103563"/>
                  <a:gd name="connsiteX23" fmla="*/ 2432844 w 2619375"/>
                  <a:gd name="connsiteY23" fmla="*/ 2405063 h 3103563"/>
                  <a:gd name="connsiteX24" fmla="*/ 2444750 w 2619375"/>
                  <a:gd name="connsiteY24" fmla="*/ 2369344 h 3103563"/>
                  <a:gd name="connsiteX25" fmla="*/ 2464594 w 2619375"/>
                  <a:gd name="connsiteY25" fmla="*/ 2337594 h 3103563"/>
                  <a:gd name="connsiteX26" fmla="*/ 2448719 w 2619375"/>
                  <a:gd name="connsiteY26" fmla="*/ 2301875 h 3103563"/>
                  <a:gd name="connsiteX27" fmla="*/ 2420938 w 2619375"/>
                  <a:gd name="connsiteY27" fmla="*/ 2274094 h 3103563"/>
                  <a:gd name="connsiteX28" fmla="*/ 2428875 w 2619375"/>
                  <a:gd name="connsiteY28" fmla="*/ 2246313 h 3103563"/>
                  <a:gd name="connsiteX29" fmla="*/ 2389188 w 2619375"/>
                  <a:gd name="connsiteY29" fmla="*/ 2218532 h 3103563"/>
                  <a:gd name="connsiteX30" fmla="*/ 2353469 w 2619375"/>
                  <a:gd name="connsiteY30" fmla="*/ 2218532 h 3103563"/>
                  <a:gd name="connsiteX31" fmla="*/ 2349500 w 2619375"/>
                  <a:gd name="connsiteY31" fmla="*/ 2194719 h 3103563"/>
                  <a:gd name="connsiteX32" fmla="*/ 2325688 w 2619375"/>
                  <a:gd name="connsiteY32" fmla="*/ 2166938 h 3103563"/>
                  <a:gd name="connsiteX33" fmla="*/ 2337594 w 2619375"/>
                  <a:gd name="connsiteY33" fmla="*/ 2131219 h 3103563"/>
                  <a:gd name="connsiteX34" fmla="*/ 2349500 w 2619375"/>
                  <a:gd name="connsiteY34" fmla="*/ 2099469 h 3103563"/>
                  <a:gd name="connsiteX35" fmla="*/ 2333625 w 2619375"/>
                  <a:gd name="connsiteY35" fmla="*/ 2067719 h 3103563"/>
                  <a:gd name="connsiteX36" fmla="*/ 2313782 w 2619375"/>
                  <a:gd name="connsiteY36" fmla="*/ 2051844 h 3103563"/>
                  <a:gd name="connsiteX37" fmla="*/ 2309813 w 2619375"/>
                  <a:gd name="connsiteY37" fmla="*/ 2016125 h 3103563"/>
                  <a:gd name="connsiteX38" fmla="*/ 2309813 w 2619375"/>
                  <a:gd name="connsiteY38" fmla="*/ 2000250 h 3103563"/>
                  <a:gd name="connsiteX39" fmla="*/ 2329657 w 2619375"/>
                  <a:gd name="connsiteY39" fmla="*/ 1980407 h 3103563"/>
                  <a:gd name="connsiteX40" fmla="*/ 2317750 w 2619375"/>
                  <a:gd name="connsiteY40" fmla="*/ 1944688 h 3103563"/>
                  <a:gd name="connsiteX41" fmla="*/ 2293938 w 2619375"/>
                  <a:gd name="connsiteY41" fmla="*/ 1908969 h 3103563"/>
                  <a:gd name="connsiteX42" fmla="*/ 2262188 w 2619375"/>
                  <a:gd name="connsiteY42" fmla="*/ 1873250 h 3103563"/>
                  <a:gd name="connsiteX43" fmla="*/ 2226469 w 2619375"/>
                  <a:gd name="connsiteY43" fmla="*/ 1841500 h 3103563"/>
                  <a:gd name="connsiteX44" fmla="*/ 2198688 w 2619375"/>
                  <a:gd name="connsiteY44" fmla="*/ 1817688 h 3103563"/>
                  <a:gd name="connsiteX45" fmla="*/ 2214563 w 2619375"/>
                  <a:gd name="connsiteY45" fmla="*/ 1793875 h 3103563"/>
                  <a:gd name="connsiteX46" fmla="*/ 2214563 w 2619375"/>
                  <a:gd name="connsiteY46" fmla="*/ 1762125 h 3103563"/>
                  <a:gd name="connsiteX47" fmla="*/ 2214563 w 2619375"/>
                  <a:gd name="connsiteY47" fmla="*/ 1762125 h 3103563"/>
                  <a:gd name="connsiteX48" fmla="*/ 2194719 w 2619375"/>
                  <a:gd name="connsiteY48" fmla="*/ 1710532 h 3103563"/>
                  <a:gd name="connsiteX49" fmla="*/ 2190750 w 2619375"/>
                  <a:gd name="connsiteY49" fmla="*/ 1690688 h 3103563"/>
                  <a:gd name="connsiteX50" fmla="*/ 2162969 w 2619375"/>
                  <a:gd name="connsiteY50" fmla="*/ 1658938 h 3103563"/>
                  <a:gd name="connsiteX51" fmla="*/ 2162969 w 2619375"/>
                  <a:gd name="connsiteY51" fmla="*/ 1631157 h 3103563"/>
                  <a:gd name="connsiteX52" fmla="*/ 2178844 w 2619375"/>
                  <a:gd name="connsiteY52" fmla="*/ 1615282 h 3103563"/>
                  <a:gd name="connsiteX53" fmla="*/ 2218532 w 2619375"/>
                  <a:gd name="connsiteY53" fmla="*/ 1615282 h 3103563"/>
                  <a:gd name="connsiteX54" fmla="*/ 2238375 w 2619375"/>
                  <a:gd name="connsiteY54" fmla="*/ 1583532 h 3103563"/>
                  <a:gd name="connsiteX55" fmla="*/ 2238375 w 2619375"/>
                  <a:gd name="connsiteY55" fmla="*/ 1571625 h 3103563"/>
                  <a:gd name="connsiteX56" fmla="*/ 2262188 w 2619375"/>
                  <a:gd name="connsiteY56" fmla="*/ 1535907 h 3103563"/>
                  <a:gd name="connsiteX57" fmla="*/ 2262188 w 2619375"/>
                  <a:gd name="connsiteY57" fmla="*/ 1512094 h 3103563"/>
                  <a:gd name="connsiteX58" fmla="*/ 2262188 w 2619375"/>
                  <a:gd name="connsiteY58" fmla="*/ 1468438 h 3103563"/>
                  <a:gd name="connsiteX59" fmla="*/ 2262188 w 2619375"/>
                  <a:gd name="connsiteY59" fmla="*/ 1444625 h 3103563"/>
                  <a:gd name="connsiteX60" fmla="*/ 2266157 w 2619375"/>
                  <a:gd name="connsiteY60" fmla="*/ 1424782 h 3103563"/>
                  <a:gd name="connsiteX61" fmla="*/ 2293938 w 2619375"/>
                  <a:gd name="connsiteY61" fmla="*/ 1389063 h 3103563"/>
                  <a:gd name="connsiteX62" fmla="*/ 2274094 w 2619375"/>
                  <a:gd name="connsiteY62" fmla="*/ 1369219 h 3103563"/>
                  <a:gd name="connsiteX63" fmla="*/ 2250282 w 2619375"/>
                  <a:gd name="connsiteY63" fmla="*/ 1341438 h 3103563"/>
                  <a:gd name="connsiteX64" fmla="*/ 2230438 w 2619375"/>
                  <a:gd name="connsiteY64" fmla="*/ 1293813 h 3103563"/>
                  <a:gd name="connsiteX65" fmla="*/ 2242344 w 2619375"/>
                  <a:gd name="connsiteY65" fmla="*/ 1258094 h 3103563"/>
                  <a:gd name="connsiteX66" fmla="*/ 2190750 w 2619375"/>
                  <a:gd name="connsiteY66" fmla="*/ 1258094 h 3103563"/>
                  <a:gd name="connsiteX67" fmla="*/ 2166938 w 2619375"/>
                  <a:gd name="connsiteY67" fmla="*/ 1234282 h 3103563"/>
                  <a:gd name="connsiteX68" fmla="*/ 2174875 w 2619375"/>
                  <a:gd name="connsiteY68" fmla="*/ 1198563 h 3103563"/>
                  <a:gd name="connsiteX69" fmla="*/ 2162969 w 2619375"/>
                  <a:gd name="connsiteY69" fmla="*/ 1170782 h 3103563"/>
                  <a:gd name="connsiteX70" fmla="*/ 2147094 w 2619375"/>
                  <a:gd name="connsiteY70" fmla="*/ 1202532 h 3103563"/>
                  <a:gd name="connsiteX71" fmla="*/ 2131219 w 2619375"/>
                  <a:gd name="connsiteY71" fmla="*/ 1234282 h 3103563"/>
                  <a:gd name="connsiteX72" fmla="*/ 2095500 w 2619375"/>
                  <a:gd name="connsiteY72" fmla="*/ 1234282 h 3103563"/>
                  <a:gd name="connsiteX73" fmla="*/ 2079625 w 2619375"/>
                  <a:gd name="connsiteY73" fmla="*/ 1242219 h 3103563"/>
                  <a:gd name="connsiteX74" fmla="*/ 2043907 w 2619375"/>
                  <a:gd name="connsiteY74" fmla="*/ 1198563 h 3103563"/>
                  <a:gd name="connsiteX75" fmla="*/ 1996282 w 2619375"/>
                  <a:gd name="connsiteY75" fmla="*/ 1206500 h 3103563"/>
                  <a:gd name="connsiteX76" fmla="*/ 1948657 w 2619375"/>
                  <a:gd name="connsiteY76" fmla="*/ 1202532 h 3103563"/>
                  <a:gd name="connsiteX77" fmla="*/ 1944688 w 2619375"/>
                  <a:gd name="connsiteY77" fmla="*/ 1174750 h 3103563"/>
                  <a:gd name="connsiteX78" fmla="*/ 1924844 w 2619375"/>
                  <a:gd name="connsiteY78" fmla="*/ 1139032 h 3103563"/>
                  <a:gd name="connsiteX79" fmla="*/ 1912938 w 2619375"/>
                  <a:gd name="connsiteY79" fmla="*/ 1123157 h 3103563"/>
                  <a:gd name="connsiteX80" fmla="*/ 1893094 w 2619375"/>
                  <a:gd name="connsiteY80" fmla="*/ 1103313 h 3103563"/>
                  <a:gd name="connsiteX81" fmla="*/ 1869282 w 2619375"/>
                  <a:gd name="connsiteY81" fmla="*/ 1087438 h 3103563"/>
                  <a:gd name="connsiteX82" fmla="*/ 1857375 w 2619375"/>
                  <a:gd name="connsiteY82" fmla="*/ 1039813 h 3103563"/>
                  <a:gd name="connsiteX83" fmla="*/ 1869282 w 2619375"/>
                  <a:gd name="connsiteY83" fmla="*/ 1004094 h 3103563"/>
                  <a:gd name="connsiteX84" fmla="*/ 1905000 w 2619375"/>
                  <a:gd name="connsiteY84" fmla="*/ 948532 h 3103563"/>
                  <a:gd name="connsiteX85" fmla="*/ 1936750 w 2619375"/>
                  <a:gd name="connsiteY85" fmla="*/ 912813 h 3103563"/>
                  <a:gd name="connsiteX86" fmla="*/ 1944688 w 2619375"/>
                  <a:gd name="connsiteY86" fmla="*/ 892969 h 3103563"/>
                  <a:gd name="connsiteX87" fmla="*/ 1964532 w 2619375"/>
                  <a:gd name="connsiteY87" fmla="*/ 889000 h 3103563"/>
                  <a:gd name="connsiteX88" fmla="*/ 1976438 w 2619375"/>
                  <a:gd name="connsiteY88" fmla="*/ 849313 h 3103563"/>
                  <a:gd name="connsiteX89" fmla="*/ 2016125 w 2619375"/>
                  <a:gd name="connsiteY89" fmla="*/ 849313 h 3103563"/>
                  <a:gd name="connsiteX90" fmla="*/ 2039938 w 2619375"/>
                  <a:gd name="connsiteY90" fmla="*/ 877094 h 3103563"/>
                  <a:gd name="connsiteX91" fmla="*/ 2051844 w 2619375"/>
                  <a:gd name="connsiteY91" fmla="*/ 849313 h 3103563"/>
                  <a:gd name="connsiteX92" fmla="*/ 2039938 w 2619375"/>
                  <a:gd name="connsiteY92" fmla="*/ 825500 h 3103563"/>
                  <a:gd name="connsiteX93" fmla="*/ 2051844 w 2619375"/>
                  <a:gd name="connsiteY93" fmla="*/ 801688 h 3103563"/>
                  <a:gd name="connsiteX94" fmla="*/ 2035969 w 2619375"/>
                  <a:gd name="connsiteY94" fmla="*/ 773907 h 3103563"/>
                  <a:gd name="connsiteX95" fmla="*/ 2039938 w 2619375"/>
                  <a:gd name="connsiteY95" fmla="*/ 742157 h 3103563"/>
                  <a:gd name="connsiteX96" fmla="*/ 2039938 w 2619375"/>
                  <a:gd name="connsiteY96" fmla="*/ 698500 h 3103563"/>
                  <a:gd name="connsiteX97" fmla="*/ 2035969 w 2619375"/>
                  <a:gd name="connsiteY97" fmla="*/ 666750 h 3103563"/>
                  <a:gd name="connsiteX98" fmla="*/ 2008188 w 2619375"/>
                  <a:gd name="connsiteY98" fmla="*/ 646907 h 3103563"/>
                  <a:gd name="connsiteX99" fmla="*/ 1968500 w 2619375"/>
                  <a:gd name="connsiteY99" fmla="*/ 611188 h 3103563"/>
                  <a:gd name="connsiteX100" fmla="*/ 1916907 w 2619375"/>
                  <a:gd name="connsiteY100" fmla="*/ 583407 h 3103563"/>
                  <a:gd name="connsiteX101" fmla="*/ 1885157 w 2619375"/>
                  <a:gd name="connsiteY101" fmla="*/ 551657 h 3103563"/>
                  <a:gd name="connsiteX102" fmla="*/ 1881188 w 2619375"/>
                  <a:gd name="connsiteY102" fmla="*/ 531813 h 3103563"/>
                  <a:gd name="connsiteX103" fmla="*/ 1897063 w 2619375"/>
                  <a:gd name="connsiteY103" fmla="*/ 484188 h 3103563"/>
                  <a:gd name="connsiteX104" fmla="*/ 1901032 w 2619375"/>
                  <a:gd name="connsiteY104" fmla="*/ 480219 h 3103563"/>
                  <a:gd name="connsiteX105" fmla="*/ 1940719 w 2619375"/>
                  <a:gd name="connsiteY105" fmla="*/ 480219 h 3103563"/>
                  <a:gd name="connsiteX106" fmla="*/ 1960563 w 2619375"/>
                  <a:gd name="connsiteY106" fmla="*/ 460375 h 3103563"/>
                  <a:gd name="connsiteX107" fmla="*/ 1976438 w 2619375"/>
                  <a:gd name="connsiteY107" fmla="*/ 428625 h 3103563"/>
                  <a:gd name="connsiteX108" fmla="*/ 1980407 w 2619375"/>
                  <a:gd name="connsiteY108" fmla="*/ 388938 h 3103563"/>
                  <a:gd name="connsiteX109" fmla="*/ 2000250 w 2619375"/>
                  <a:gd name="connsiteY109" fmla="*/ 384969 h 3103563"/>
                  <a:gd name="connsiteX110" fmla="*/ 1972469 w 2619375"/>
                  <a:gd name="connsiteY110" fmla="*/ 341313 h 3103563"/>
                  <a:gd name="connsiteX111" fmla="*/ 1928813 w 2619375"/>
                  <a:gd name="connsiteY111" fmla="*/ 321469 h 3103563"/>
                  <a:gd name="connsiteX112" fmla="*/ 1877219 w 2619375"/>
                  <a:gd name="connsiteY112" fmla="*/ 313532 h 3103563"/>
                  <a:gd name="connsiteX113" fmla="*/ 1853407 w 2619375"/>
                  <a:gd name="connsiteY113" fmla="*/ 289719 h 3103563"/>
                  <a:gd name="connsiteX114" fmla="*/ 1817688 w 2619375"/>
                  <a:gd name="connsiteY114" fmla="*/ 269875 h 3103563"/>
                  <a:gd name="connsiteX115" fmla="*/ 1821657 w 2619375"/>
                  <a:gd name="connsiteY115" fmla="*/ 242094 h 3103563"/>
                  <a:gd name="connsiteX116" fmla="*/ 1789907 w 2619375"/>
                  <a:gd name="connsiteY116" fmla="*/ 210344 h 3103563"/>
                  <a:gd name="connsiteX117" fmla="*/ 1742282 w 2619375"/>
                  <a:gd name="connsiteY117" fmla="*/ 222250 h 3103563"/>
                  <a:gd name="connsiteX118" fmla="*/ 1706563 w 2619375"/>
                  <a:gd name="connsiteY118" fmla="*/ 265907 h 3103563"/>
                  <a:gd name="connsiteX119" fmla="*/ 1690688 w 2619375"/>
                  <a:gd name="connsiteY119" fmla="*/ 297657 h 3103563"/>
                  <a:gd name="connsiteX120" fmla="*/ 1734344 w 2619375"/>
                  <a:gd name="connsiteY120" fmla="*/ 301625 h 3103563"/>
                  <a:gd name="connsiteX121" fmla="*/ 1770063 w 2619375"/>
                  <a:gd name="connsiteY121" fmla="*/ 313532 h 3103563"/>
                  <a:gd name="connsiteX122" fmla="*/ 1774032 w 2619375"/>
                  <a:gd name="connsiteY122" fmla="*/ 341313 h 3103563"/>
                  <a:gd name="connsiteX123" fmla="*/ 1750219 w 2619375"/>
                  <a:gd name="connsiteY123" fmla="*/ 384969 h 3103563"/>
                  <a:gd name="connsiteX124" fmla="*/ 1714500 w 2619375"/>
                  <a:gd name="connsiteY124" fmla="*/ 384969 h 3103563"/>
                  <a:gd name="connsiteX125" fmla="*/ 1686719 w 2619375"/>
                  <a:gd name="connsiteY125" fmla="*/ 349250 h 3103563"/>
                  <a:gd name="connsiteX126" fmla="*/ 1647032 w 2619375"/>
                  <a:gd name="connsiteY126" fmla="*/ 325438 h 3103563"/>
                  <a:gd name="connsiteX127" fmla="*/ 1627188 w 2619375"/>
                  <a:gd name="connsiteY127" fmla="*/ 321469 h 3103563"/>
                  <a:gd name="connsiteX128" fmla="*/ 1583532 w 2619375"/>
                  <a:gd name="connsiteY128" fmla="*/ 337344 h 3103563"/>
                  <a:gd name="connsiteX129" fmla="*/ 1547813 w 2619375"/>
                  <a:gd name="connsiteY129" fmla="*/ 357188 h 3103563"/>
                  <a:gd name="connsiteX130" fmla="*/ 1547813 w 2619375"/>
                  <a:gd name="connsiteY130" fmla="*/ 392907 h 3103563"/>
                  <a:gd name="connsiteX131" fmla="*/ 1559719 w 2619375"/>
                  <a:gd name="connsiteY131" fmla="*/ 440532 h 3103563"/>
                  <a:gd name="connsiteX132" fmla="*/ 1575594 w 2619375"/>
                  <a:gd name="connsiteY132" fmla="*/ 484188 h 3103563"/>
                  <a:gd name="connsiteX133" fmla="*/ 1658938 w 2619375"/>
                  <a:gd name="connsiteY133" fmla="*/ 543719 h 3103563"/>
                  <a:gd name="connsiteX134" fmla="*/ 1698625 w 2619375"/>
                  <a:gd name="connsiteY134" fmla="*/ 583407 h 3103563"/>
                  <a:gd name="connsiteX135" fmla="*/ 1738313 w 2619375"/>
                  <a:gd name="connsiteY135" fmla="*/ 579438 h 3103563"/>
                  <a:gd name="connsiteX136" fmla="*/ 1774032 w 2619375"/>
                  <a:gd name="connsiteY136" fmla="*/ 579438 h 3103563"/>
                  <a:gd name="connsiteX137" fmla="*/ 1793875 w 2619375"/>
                  <a:gd name="connsiteY137" fmla="*/ 627063 h 3103563"/>
                  <a:gd name="connsiteX138" fmla="*/ 1801813 w 2619375"/>
                  <a:gd name="connsiteY138" fmla="*/ 658813 h 3103563"/>
                  <a:gd name="connsiteX139" fmla="*/ 1845469 w 2619375"/>
                  <a:gd name="connsiteY139" fmla="*/ 682625 h 3103563"/>
                  <a:gd name="connsiteX140" fmla="*/ 1845469 w 2619375"/>
                  <a:gd name="connsiteY140" fmla="*/ 682625 h 3103563"/>
                  <a:gd name="connsiteX141" fmla="*/ 1861344 w 2619375"/>
                  <a:gd name="connsiteY141" fmla="*/ 710407 h 3103563"/>
                  <a:gd name="connsiteX142" fmla="*/ 1817688 w 2619375"/>
                  <a:gd name="connsiteY142" fmla="*/ 726282 h 3103563"/>
                  <a:gd name="connsiteX143" fmla="*/ 1774032 w 2619375"/>
                  <a:gd name="connsiteY143" fmla="*/ 718344 h 3103563"/>
                  <a:gd name="connsiteX144" fmla="*/ 1734344 w 2619375"/>
                  <a:gd name="connsiteY144" fmla="*/ 682625 h 3103563"/>
                  <a:gd name="connsiteX145" fmla="*/ 1730375 w 2619375"/>
                  <a:gd name="connsiteY145" fmla="*/ 642938 h 3103563"/>
                  <a:gd name="connsiteX146" fmla="*/ 1730375 w 2619375"/>
                  <a:gd name="connsiteY146" fmla="*/ 642938 h 3103563"/>
                  <a:gd name="connsiteX147" fmla="*/ 1670844 w 2619375"/>
                  <a:gd name="connsiteY147" fmla="*/ 615157 h 3103563"/>
                  <a:gd name="connsiteX148" fmla="*/ 1631157 w 2619375"/>
                  <a:gd name="connsiteY148" fmla="*/ 619125 h 3103563"/>
                  <a:gd name="connsiteX149" fmla="*/ 1571625 w 2619375"/>
                  <a:gd name="connsiteY149" fmla="*/ 615157 h 3103563"/>
                  <a:gd name="connsiteX150" fmla="*/ 1543844 w 2619375"/>
                  <a:gd name="connsiteY150" fmla="*/ 603250 h 3103563"/>
                  <a:gd name="connsiteX151" fmla="*/ 1500188 w 2619375"/>
                  <a:gd name="connsiteY151" fmla="*/ 591344 h 3103563"/>
                  <a:gd name="connsiteX152" fmla="*/ 1464469 w 2619375"/>
                  <a:gd name="connsiteY152" fmla="*/ 575469 h 3103563"/>
                  <a:gd name="connsiteX153" fmla="*/ 1448594 w 2619375"/>
                  <a:gd name="connsiteY153" fmla="*/ 543719 h 3103563"/>
                  <a:gd name="connsiteX154" fmla="*/ 1456532 w 2619375"/>
                  <a:gd name="connsiteY154" fmla="*/ 508000 h 3103563"/>
                  <a:gd name="connsiteX155" fmla="*/ 1476375 w 2619375"/>
                  <a:gd name="connsiteY155" fmla="*/ 476250 h 3103563"/>
                  <a:gd name="connsiteX156" fmla="*/ 1456532 w 2619375"/>
                  <a:gd name="connsiteY156" fmla="*/ 440532 h 3103563"/>
                  <a:gd name="connsiteX157" fmla="*/ 1456532 w 2619375"/>
                  <a:gd name="connsiteY157" fmla="*/ 392907 h 3103563"/>
                  <a:gd name="connsiteX158" fmla="*/ 1456532 w 2619375"/>
                  <a:gd name="connsiteY158" fmla="*/ 333375 h 3103563"/>
                  <a:gd name="connsiteX159" fmla="*/ 1472407 w 2619375"/>
                  <a:gd name="connsiteY159" fmla="*/ 305594 h 3103563"/>
                  <a:gd name="connsiteX160" fmla="*/ 1472407 w 2619375"/>
                  <a:gd name="connsiteY160" fmla="*/ 257969 h 3103563"/>
                  <a:gd name="connsiteX161" fmla="*/ 1496219 w 2619375"/>
                  <a:gd name="connsiteY161" fmla="*/ 226219 h 3103563"/>
                  <a:gd name="connsiteX162" fmla="*/ 1480344 w 2619375"/>
                  <a:gd name="connsiteY162" fmla="*/ 158750 h 3103563"/>
                  <a:gd name="connsiteX163" fmla="*/ 1496219 w 2619375"/>
                  <a:gd name="connsiteY163" fmla="*/ 134938 h 3103563"/>
                  <a:gd name="connsiteX164" fmla="*/ 1456532 w 2619375"/>
                  <a:gd name="connsiteY164" fmla="*/ 75407 h 3103563"/>
                  <a:gd name="connsiteX165" fmla="*/ 1464469 w 2619375"/>
                  <a:gd name="connsiteY165" fmla="*/ 55563 h 3103563"/>
                  <a:gd name="connsiteX166" fmla="*/ 1420813 w 2619375"/>
                  <a:gd name="connsiteY166" fmla="*/ 23813 h 3103563"/>
                  <a:gd name="connsiteX167" fmla="*/ 1393032 w 2619375"/>
                  <a:gd name="connsiteY167" fmla="*/ 39688 h 3103563"/>
                  <a:gd name="connsiteX168" fmla="*/ 1420813 w 2619375"/>
                  <a:gd name="connsiteY168" fmla="*/ 79375 h 3103563"/>
                  <a:gd name="connsiteX169" fmla="*/ 1432719 w 2619375"/>
                  <a:gd name="connsiteY169" fmla="*/ 150813 h 3103563"/>
                  <a:gd name="connsiteX170" fmla="*/ 1432719 w 2619375"/>
                  <a:gd name="connsiteY170" fmla="*/ 206375 h 3103563"/>
                  <a:gd name="connsiteX171" fmla="*/ 1432719 w 2619375"/>
                  <a:gd name="connsiteY171" fmla="*/ 254000 h 3103563"/>
                  <a:gd name="connsiteX172" fmla="*/ 1412875 w 2619375"/>
                  <a:gd name="connsiteY172" fmla="*/ 301625 h 3103563"/>
                  <a:gd name="connsiteX173" fmla="*/ 1369219 w 2619375"/>
                  <a:gd name="connsiteY173" fmla="*/ 341313 h 3103563"/>
                  <a:gd name="connsiteX174" fmla="*/ 1313657 w 2619375"/>
                  <a:gd name="connsiteY174" fmla="*/ 377032 h 3103563"/>
                  <a:gd name="connsiteX175" fmla="*/ 1270000 w 2619375"/>
                  <a:gd name="connsiteY175" fmla="*/ 412750 h 3103563"/>
                  <a:gd name="connsiteX176" fmla="*/ 1266032 w 2619375"/>
                  <a:gd name="connsiteY176" fmla="*/ 448469 h 3103563"/>
                  <a:gd name="connsiteX177" fmla="*/ 1230313 w 2619375"/>
                  <a:gd name="connsiteY177" fmla="*/ 488157 h 3103563"/>
                  <a:gd name="connsiteX178" fmla="*/ 1214438 w 2619375"/>
                  <a:gd name="connsiteY178" fmla="*/ 539750 h 3103563"/>
                  <a:gd name="connsiteX179" fmla="*/ 1270000 w 2619375"/>
                  <a:gd name="connsiteY179" fmla="*/ 607219 h 3103563"/>
                  <a:gd name="connsiteX180" fmla="*/ 1281907 w 2619375"/>
                  <a:gd name="connsiteY180" fmla="*/ 658813 h 3103563"/>
                  <a:gd name="connsiteX181" fmla="*/ 1309688 w 2619375"/>
                  <a:gd name="connsiteY181" fmla="*/ 698500 h 3103563"/>
                  <a:gd name="connsiteX182" fmla="*/ 1309688 w 2619375"/>
                  <a:gd name="connsiteY182" fmla="*/ 698500 h 3103563"/>
                  <a:gd name="connsiteX183" fmla="*/ 1337469 w 2619375"/>
                  <a:gd name="connsiteY183" fmla="*/ 758032 h 3103563"/>
                  <a:gd name="connsiteX184" fmla="*/ 1345407 w 2619375"/>
                  <a:gd name="connsiteY184" fmla="*/ 789782 h 3103563"/>
                  <a:gd name="connsiteX185" fmla="*/ 1349375 w 2619375"/>
                  <a:gd name="connsiteY185" fmla="*/ 837407 h 3103563"/>
                  <a:gd name="connsiteX186" fmla="*/ 1309688 w 2619375"/>
                  <a:gd name="connsiteY186" fmla="*/ 916782 h 3103563"/>
                  <a:gd name="connsiteX187" fmla="*/ 1285875 w 2619375"/>
                  <a:gd name="connsiteY187" fmla="*/ 964407 h 3103563"/>
                  <a:gd name="connsiteX188" fmla="*/ 1293813 w 2619375"/>
                  <a:gd name="connsiteY188" fmla="*/ 980282 h 3103563"/>
                  <a:gd name="connsiteX189" fmla="*/ 1285875 w 2619375"/>
                  <a:gd name="connsiteY189" fmla="*/ 1023938 h 3103563"/>
                  <a:gd name="connsiteX190" fmla="*/ 1273969 w 2619375"/>
                  <a:gd name="connsiteY190" fmla="*/ 1079500 h 3103563"/>
                  <a:gd name="connsiteX191" fmla="*/ 1277938 w 2619375"/>
                  <a:gd name="connsiteY191" fmla="*/ 1115219 h 3103563"/>
                  <a:gd name="connsiteX192" fmla="*/ 1309688 w 2619375"/>
                  <a:gd name="connsiteY192" fmla="*/ 1186657 h 3103563"/>
                  <a:gd name="connsiteX193" fmla="*/ 1297782 w 2619375"/>
                  <a:gd name="connsiteY193" fmla="*/ 1234282 h 3103563"/>
                  <a:gd name="connsiteX194" fmla="*/ 1297782 w 2619375"/>
                  <a:gd name="connsiteY194" fmla="*/ 1270000 h 3103563"/>
                  <a:gd name="connsiteX195" fmla="*/ 1341438 w 2619375"/>
                  <a:gd name="connsiteY195" fmla="*/ 1262063 h 3103563"/>
                  <a:gd name="connsiteX196" fmla="*/ 1389063 w 2619375"/>
                  <a:gd name="connsiteY196" fmla="*/ 1266032 h 3103563"/>
                  <a:gd name="connsiteX197" fmla="*/ 1420813 w 2619375"/>
                  <a:gd name="connsiteY197" fmla="*/ 1281907 h 3103563"/>
                  <a:gd name="connsiteX198" fmla="*/ 1448594 w 2619375"/>
                  <a:gd name="connsiteY198" fmla="*/ 1254125 h 3103563"/>
                  <a:gd name="connsiteX199" fmla="*/ 1480344 w 2619375"/>
                  <a:gd name="connsiteY199" fmla="*/ 1222375 h 3103563"/>
                  <a:gd name="connsiteX200" fmla="*/ 1531938 w 2619375"/>
                  <a:gd name="connsiteY200" fmla="*/ 1242219 h 3103563"/>
                  <a:gd name="connsiteX201" fmla="*/ 1575594 w 2619375"/>
                  <a:gd name="connsiteY201" fmla="*/ 1258094 h 3103563"/>
                  <a:gd name="connsiteX202" fmla="*/ 1623219 w 2619375"/>
                  <a:gd name="connsiteY202" fmla="*/ 1270000 h 3103563"/>
                  <a:gd name="connsiteX203" fmla="*/ 1639094 w 2619375"/>
                  <a:gd name="connsiteY203" fmla="*/ 1309688 h 3103563"/>
                  <a:gd name="connsiteX204" fmla="*/ 1662907 w 2619375"/>
                  <a:gd name="connsiteY204" fmla="*/ 1317625 h 3103563"/>
                  <a:gd name="connsiteX205" fmla="*/ 1690688 w 2619375"/>
                  <a:gd name="connsiteY205" fmla="*/ 1341438 h 3103563"/>
                  <a:gd name="connsiteX206" fmla="*/ 1722438 w 2619375"/>
                  <a:gd name="connsiteY206" fmla="*/ 1345407 h 3103563"/>
                  <a:gd name="connsiteX207" fmla="*/ 1722438 w 2619375"/>
                  <a:gd name="connsiteY207" fmla="*/ 1412875 h 3103563"/>
                  <a:gd name="connsiteX208" fmla="*/ 1746250 w 2619375"/>
                  <a:gd name="connsiteY208" fmla="*/ 1444625 h 3103563"/>
                  <a:gd name="connsiteX209" fmla="*/ 1754188 w 2619375"/>
                  <a:gd name="connsiteY209" fmla="*/ 1484313 h 3103563"/>
                  <a:gd name="connsiteX210" fmla="*/ 1770063 w 2619375"/>
                  <a:gd name="connsiteY210" fmla="*/ 1531938 h 3103563"/>
                  <a:gd name="connsiteX211" fmla="*/ 1730375 w 2619375"/>
                  <a:gd name="connsiteY211" fmla="*/ 1543844 h 3103563"/>
                  <a:gd name="connsiteX212" fmla="*/ 1718469 w 2619375"/>
                  <a:gd name="connsiteY212" fmla="*/ 1571625 h 3103563"/>
                  <a:gd name="connsiteX213" fmla="*/ 1706563 w 2619375"/>
                  <a:gd name="connsiteY213" fmla="*/ 1607344 h 3103563"/>
                  <a:gd name="connsiteX214" fmla="*/ 1706563 w 2619375"/>
                  <a:gd name="connsiteY214" fmla="*/ 1647032 h 3103563"/>
                  <a:gd name="connsiteX215" fmla="*/ 1746250 w 2619375"/>
                  <a:gd name="connsiteY215" fmla="*/ 1686719 h 3103563"/>
                  <a:gd name="connsiteX216" fmla="*/ 1793875 w 2619375"/>
                  <a:gd name="connsiteY216" fmla="*/ 1694657 h 3103563"/>
                  <a:gd name="connsiteX217" fmla="*/ 1829594 w 2619375"/>
                  <a:gd name="connsiteY217" fmla="*/ 1698625 h 3103563"/>
                  <a:gd name="connsiteX218" fmla="*/ 1881188 w 2619375"/>
                  <a:gd name="connsiteY218" fmla="*/ 1734344 h 3103563"/>
                  <a:gd name="connsiteX219" fmla="*/ 1833563 w 2619375"/>
                  <a:gd name="connsiteY219" fmla="*/ 1738313 h 3103563"/>
                  <a:gd name="connsiteX220" fmla="*/ 1778000 w 2619375"/>
                  <a:gd name="connsiteY220" fmla="*/ 1738313 h 3103563"/>
                  <a:gd name="connsiteX221" fmla="*/ 1730375 w 2619375"/>
                  <a:gd name="connsiteY221" fmla="*/ 1718469 h 3103563"/>
                  <a:gd name="connsiteX222" fmla="*/ 1686719 w 2619375"/>
                  <a:gd name="connsiteY222" fmla="*/ 1698625 h 3103563"/>
                  <a:gd name="connsiteX223" fmla="*/ 1647032 w 2619375"/>
                  <a:gd name="connsiteY223" fmla="*/ 1654969 h 3103563"/>
                  <a:gd name="connsiteX224" fmla="*/ 1658938 w 2619375"/>
                  <a:gd name="connsiteY224" fmla="*/ 1635125 h 3103563"/>
                  <a:gd name="connsiteX225" fmla="*/ 1658938 w 2619375"/>
                  <a:gd name="connsiteY225" fmla="*/ 1591469 h 3103563"/>
                  <a:gd name="connsiteX226" fmla="*/ 1658938 w 2619375"/>
                  <a:gd name="connsiteY226" fmla="*/ 1555750 h 3103563"/>
                  <a:gd name="connsiteX227" fmla="*/ 1662907 w 2619375"/>
                  <a:gd name="connsiteY227" fmla="*/ 1516063 h 3103563"/>
                  <a:gd name="connsiteX228" fmla="*/ 1670844 w 2619375"/>
                  <a:gd name="connsiteY228" fmla="*/ 1480344 h 3103563"/>
                  <a:gd name="connsiteX229" fmla="*/ 1666875 w 2619375"/>
                  <a:gd name="connsiteY229" fmla="*/ 1452563 h 3103563"/>
                  <a:gd name="connsiteX230" fmla="*/ 1635125 w 2619375"/>
                  <a:gd name="connsiteY230" fmla="*/ 1420813 h 3103563"/>
                  <a:gd name="connsiteX231" fmla="*/ 1595438 w 2619375"/>
                  <a:gd name="connsiteY231" fmla="*/ 1381125 h 3103563"/>
                  <a:gd name="connsiteX232" fmla="*/ 1607344 w 2619375"/>
                  <a:gd name="connsiteY232" fmla="*/ 1345407 h 3103563"/>
                  <a:gd name="connsiteX233" fmla="*/ 1575594 w 2619375"/>
                  <a:gd name="connsiteY233" fmla="*/ 1313657 h 3103563"/>
                  <a:gd name="connsiteX234" fmla="*/ 1531938 w 2619375"/>
                  <a:gd name="connsiteY234" fmla="*/ 1333500 h 3103563"/>
                  <a:gd name="connsiteX235" fmla="*/ 1472407 w 2619375"/>
                  <a:gd name="connsiteY235" fmla="*/ 1345407 h 3103563"/>
                  <a:gd name="connsiteX236" fmla="*/ 1440657 w 2619375"/>
                  <a:gd name="connsiteY236" fmla="*/ 1369219 h 3103563"/>
                  <a:gd name="connsiteX237" fmla="*/ 1381125 w 2619375"/>
                  <a:gd name="connsiteY237" fmla="*/ 1393032 h 3103563"/>
                  <a:gd name="connsiteX238" fmla="*/ 1365250 w 2619375"/>
                  <a:gd name="connsiteY238" fmla="*/ 1420813 h 3103563"/>
                  <a:gd name="connsiteX239" fmla="*/ 1369219 w 2619375"/>
                  <a:gd name="connsiteY239" fmla="*/ 1468438 h 3103563"/>
                  <a:gd name="connsiteX240" fmla="*/ 1365250 w 2619375"/>
                  <a:gd name="connsiteY240" fmla="*/ 1500188 h 3103563"/>
                  <a:gd name="connsiteX241" fmla="*/ 1400969 w 2619375"/>
                  <a:gd name="connsiteY241" fmla="*/ 1555750 h 3103563"/>
                  <a:gd name="connsiteX242" fmla="*/ 1400969 w 2619375"/>
                  <a:gd name="connsiteY242" fmla="*/ 1599407 h 3103563"/>
                  <a:gd name="connsiteX243" fmla="*/ 1404938 w 2619375"/>
                  <a:gd name="connsiteY243" fmla="*/ 1651000 h 3103563"/>
                  <a:gd name="connsiteX244" fmla="*/ 1404938 w 2619375"/>
                  <a:gd name="connsiteY244" fmla="*/ 1678782 h 3103563"/>
                  <a:gd name="connsiteX245" fmla="*/ 1373188 w 2619375"/>
                  <a:gd name="connsiteY245" fmla="*/ 1718469 h 3103563"/>
                  <a:gd name="connsiteX246" fmla="*/ 1337469 w 2619375"/>
                  <a:gd name="connsiteY246" fmla="*/ 1762125 h 3103563"/>
                  <a:gd name="connsiteX247" fmla="*/ 1321594 w 2619375"/>
                  <a:gd name="connsiteY247" fmla="*/ 1789907 h 3103563"/>
                  <a:gd name="connsiteX248" fmla="*/ 1309688 w 2619375"/>
                  <a:gd name="connsiteY248" fmla="*/ 1833563 h 3103563"/>
                  <a:gd name="connsiteX249" fmla="*/ 1313657 w 2619375"/>
                  <a:gd name="connsiteY249" fmla="*/ 1877219 h 3103563"/>
                  <a:gd name="connsiteX250" fmla="*/ 1285875 w 2619375"/>
                  <a:gd name="connsiteY250" fmla="*/ 1908969 h 3103563"/>
                  <a:gd name="connsiteX251" fmla="*/ 1258094 w 2619375"/>
                  <a:gd name="connsiteY251" fmla="*/ 1932782 h 3103563"/>
                  <a:gd name="connsiteX252" fmla="*/ 1226344 w 2619375"/>
                  <a:gd name="connsiteY252" fmla="*/ 1960563 h 3103563"/>
                  <a:gd name="connsiteX253" fmla="*/ 1198563 w 2619375"/>
                  <a:gd name="connsiteY253" fmla="*/ 1972469 h 3103563"/>
                  <a:gd name="connsiteX254" fmla="*/ 1146969 w 2619375"/>
                  <a:gd name="connsiteY254" fmla="*/ 1996282 h 3103563"/>
                  <a:gd name="connsiteX255" fmla="*/ 1135063 w 2619375"/>
                  <a:gd name="connsiteY255" fmla="*/ 2020094 h 3103563"/>
                  <a:gd name="connsiteX256" fmla="*/ 1146969 w 2619375"/>
                  <a:gd name="connsiteY256" fmla="*/ 2063750 h 3103563"/>
                  <a:gd name="connsiteX257" fmla="*/ 1111250 w 2619375"/>
                  <a:gd name="connsiteY257" fmla="*/ 2083594 h 3103563"/>
                  <a:gd name="connsiteX258" fmla="*/ 1071563 w 2619375"/>
                  <a:gd name="connsiteY258" fmla="*/ 2103438 h 3103563"/>
                  <a:gd name="connsiteX259" fmla="*/ 1043782 w 2619375"/>
                  <a:gd name="connsiteY259" fmla="*/ 2067719 h 3103563"/>
                  <a:gd name="connsiteX260" fmla="*/ 1008063 w 2619375"/>
                  <a:gd name="connsiteY260" fmla="*/ 2075657 h 3103563"/>
                  <a:gd name="connsiteX261" fmla="*/ 944563 w 2619375"/>
                  <a:gd name="connsiteY261" fmla="*/ 2071688 h 3103563"/>
                  <a:gd name="connsiteX262" fmla="*/ 896938 w 2619375"/>
                  <a:gd name="connsiteY262" fmla="*/ 2055813 h 3103563"/>
                  <a:gd name="connsiteX263" fmla="*/ 845344 w 2619375"/>
                  <a:gd name="connsiteY263" fmla="*/ 2039938 h 3103563"/>
                  <a:gd name="connsiteX264" fmla="*/ 797719 w 2619375"/>
                  <a:gd name="connsiteY264" fmla="*/ 2012157 h 3103563"/>
                  <a:gd name="connsiteX265" fmla="*/ 785813 w 2619375"/>
                  <a:gd name="connsiteY265" fmla="*/ 1972469 h 3103563"/>
                  <a:gd name="connsiteX266" fmla="*/ 742157 w 2619375"/>
                  <a:gd name="connsiteY266" fmla="*/ 1956594 h 3103563"/>
                  <a:gd name="connsiteX267" fmla="*/ 762000 w 2619375"/>
                  <a:gd name="connsiteY267" fmla="*/ 1905000 h 3103563"/>
                  <a:gd name="connsiteX268" fmla="*/ 809625 w 2619375"/>
                  <a:gd name="connsiteY268" fmla="*/ 1916907 h 3103563"/>
                  <a:gd name="connsiteX269" fmla="*/ 861219 w 2619375"/>
                  <a:gd name="connsiteY269" fmla="*/ 1944688 h 3103563"/>
                  <a:gd name="connsiteX270" fmla="*/ 889000 w 2619375"/>
                  <a:gd name="connsiteY270" fmla="*/ 1948657 h 3103563"/>
                  <a:gd name="connsiteX271" fmla="*/ 944563 w 2619375"/>
                  <a:gd name="connsiteY271" fmla="*/ 1948657 h 3103563"/>
                  <a:gd name="connsiteX272" fmla="*/ 976313 w 2619375"/>
                  <a:gd name="connsiteY272" fmla="*/ 1908969 h 3103563"/>
                  <a:gd name="connsiteX273" fmla="*/ 1035844 w 2619375"/>
                  <a:gd name="connsiteY273" fmla="*/ 1908969 h 3103563"/>
                  <a:gd name="connsiteX274" fmla="*/ 1087438 w 2619375"/>
                  <a:gd name="connsiteY274" fmla="*/ 1877219 h 3103563"/>
                  <a:gd name="connsiteX275" fmla="*/ 1107282 w 2619375"/>
                  <a:gd name="connsiteY275" fmla="*/ 1837532 h 3103563"/>
                  <a:gd name="connsiteX276" fmla="*/ 1107282 w 2619375"/>
                  <a:gd name="connsiteY276" fmla="*/ 1805782 h 3103563"/>
                  <a:gd name="connsiteX277" fmla="*/ 1127125 w 2619375"/>
                  <a:gd name="connsiteY277" fmla="*/ 1785938 h 3103563"/>
                  <a:gd name="connsiteX278" fmla="*/ 1150938 w 2619375"/>
                  <a:gd name="connsiteY278" fmla="*/ 1750219 h 3103563"/>
                  <a:gd name="connsiteX279" fmla="*/ 1166813 w 2619375"/>
                  <a:gd name="connsiteY279" fmla="*/ 1710532 h 3103563"/>
                  <a:gd name="connsiteX280" fmla="*/ 1202532 w 2619375"/>
                  <a:gd name="connsiteY280" fmla="*/ 1690688 h 3103563"/>
                  <a:gd name="connsiteX281" fmla="*/ 1210469 w 2619375"/>
                  <a:gd name="connsiteY281" fmla="*/ 1647032 h 3103563"/>
                  <a:gd name="connsiteX282" fmla="*/ 1222375 w 2619375"/>
                  <a:gd name="connsiteY282" fmla="*/ 1631157 h 3103563"/>
                  <a:gd name="connsiteX283" fmla="*/ 1210469 w 2619375"/>
                  <a:gd name="connsiteY283" fmla="*/ 1599407 h 3103563"/>
                  <a:gd name="connsiteX284" fmla="*/ 1210469 w 2619375"/>
                  <a:gd name="connsiteY284" fmla="*/ 1563688 h 3103563"/>
                  <a:gd name="connsiteX285" fmla="*/ 1226344 w 2619375"/>
                  <a:gd name="connsiteY285" fmla="*/ 1524000 h 3103563"/>
                  <a:gd name="connsiteX286" fmla="*/ 1266032 w 2619375"/>
                  <a:gd name="connsiteY286" fmla="*/ 1480344 h 3103563"/>
                  <a:gd name="connsiteX287" fmla="*/ 1270000 w 2619375"/>
                  <a:gd name="connsiteY287" fmla="*/ 1460500 h 3103563"/>
                  <a:gd name="connsiteX288" fmla="*/ 1250157 w 2619375"/>
                  <a:gd name="connsiteY288" fmla="*/ 1428750 h 3103563"/>
                  <a:gd name="connsiteX289" fmla="*/ 1222375 w 2619375"/>
                  <a:gd name="connsiteY289" fmla="*/ 1389063 h 3103563"/>
                  <a:gd name="connsiteX290" fmla="*/ 1182688 w 2619375"/>
                  <a:gd name="connsiteY290" fmla="*/ 1357313 h 3103563"/>
                  <a:gd name="connsiteX291" fmla="*/ 1162844 w 2619375"/>
                  <a:gd name="connsiteY291" fmla="*/ 1337469 h 3103563"/>
                  <a:gd name="connsiteX292" fmla="*/ 1146969 w 2619375"/>
                  <a:gd name="connsiteY292" fmla="*/ 1309688 h 3103563"/>
                  <a:gd name="connsiteX293" fmla="*/ 1146969 w 2619375"/>
                  <a:gd name="connsiteY293" fmla="*/ 1258094 h 3103563"/>
                  <a:gd name="connsiteX294" fmla="*/ 1158875 w 2619375"/>
                  <a:gd name="connsiteY294" fmla="*/ 1222375 h 3103563"/>
                  <a:gd name="connsiteX295" fmla="*/ 1158875 w 2619375"/>
                  <a:gd name="connsiteY295" fmla="*/ 1194594 h 3103563"/>
                  <a:gd name="connsiteX296" fmla="*/ 1162844 w 2619375"/>
                  <a:gd name="connsiteY296" fmla="*/ 1162844 h 3103563"/>
                  <a:gd name="connsiteX297" fmla="*/ 1154907 w 2619375"/>
                  <a:gd name="connsiteY297" fmla="*/ 1135063 h 3103563"/>
                  <a:gd name="connsiteX298" fmla="*/ 1162844 w 2619375"/>
                  <a:gd name="connsiteY298" fmla="*/ 1091407 h 3103563"/>
                  <a:gd name="connsiteX299" fmla="*/ 1162844 w 2619375"/>
                  <a:gd name="connsiteY299" fmla="*/ 1055688 h 3103563"/>
                  <a:gd name="connsiteX300" fmla="*/ 1146969 w 2619375"/>
                  <a:gd name="connsiteY300" fmla="*/ 1012032 h 3103563"/>
                  <a:gd name="connsiteX301" fmla="*/ 1162844 w 2619375"/>
                  <a:gd name="connsiteY301" fmla="*/ 960438 h 3103563"/>
                  <a:gd name="connsiteX302" fmla="*/ 1131094 w 2619375"/>
                  <a:gd name="connsiteY302" fmla="*/ 912813 h 3103563"/>
                  <a:gd name="connsiteX303" fmla="*/ 1166813 w 2619375"/>
                  <a:gd name="connsiteY303" fmla="*/ 881063 h 3103563"/>
                  <a:gd name="connsiteX304" fmla="*/ 1174750 w 2619375"/>
                  <a:gd name="connsiteY304" fmla="*/ 845344 h 3103563"/>
                  <a:gd name="connsiteX305" fmla="*/ 1174750 w 2619375"/>
                  <a:gd name="connsiteY305" fmla="*/ 789782 h 3103563"/>
                  <a:gd name="connsiteX306" fmla="*/ 1178719 w 2619375"/>
                  <a:gd name="connsiteY306" fmla="*/ 742157 h 3103563"/>
                  <a:gd name="connsiteX307" fmla="*/ 1178719 w 2619375"/>
                  <a:gd name="connsiteY307" fmla="*/ 722313 h 3103563"/>
                  <a:gd name="connsiteX308" fmla="*/ 1158875 w 2619375"/>
                  <a:gd name="connsiteY308" fmla="*/ 694532 h 3103563"/>
                  <a:gd name="connsiteX309" fmla="*/ 1162844 w 2619375"/>
                  <a:gd name="connsiteY309" fmla="*/ 662782 h 3103563"/>
                  <a:gd name="connsiteX310" fmla="*/ 1139032 w 2619375"/>
                  <a:gd name="connsiteY310" fmla="*/ 627063 h 3103563"/>
                  <a:gd name="connsiteX311" fmla="*/ 1103313 w 2619375"/>
                  <a:gd name="connsiteY311" fmla="*/ 595313 h 3103563"/>
                  <a:gd name="connsiteX312" fmla="*/ 1079500 w 2619375"/>
                  <a:gd name="connsiteY312" fmla="*/ 555625 h 3103563"/>
                  <a:gd name="connsiteX313" fmla="*/ 1079500 w 2619375"/>
                  <a:gd name="connsiteY313" fmla="*/ 515938 h 3103563"/>
                  <a:gd name="connsiteX314" fmla="*/ 1119188 w 2619375"/>
                  <a:gd name="connsiteY314" fmla="*/ 464344 h 3103563"/>
                  <a:gd name="connsiteX315" fmla="*/ 1127125 w 2619375"/>
                  <a:gd name="connsiteY315" fmla="*/ 408782 h 3103563"/>
                  <a:gd name="connsiteX316" fmla="*/ 1162844 w 2619375"/>
                  <a:gd name="connsiteY316" fmla="*/ 301625 h 3103563"/>
                  <a:gd name="connsiteX317" fmla="*/ 1178719 w 2619375"/>
                  <a:gd name="connsiteY317" fmla="*/ 246063 h 3103563"/>
                  <a:gd name="connsiteX318" fmla="*/ 1186657 w 2619375"/>
                  <a:gd name="connsiteY318" fmla="*/ 206375 h 3103563"/>
                  <a:gd name="connsiteX319" fmla="*/ 1186657 w 2619375"/>
                  <a:gd name="connsiteY319" fmla="*/ 142875 h 3103563"/>
                  <a:gd name="connsiteX320" fmla="*/ 1186657 w 2619375"/>
                  <a:gd name="connsiteY320" fmla="*/ 99219 h 3103563"/>
                  <a:gd name="connsiteX321" fmla="*/ 1131094 w 2619375"/>
                  <a:gd name="connsiteY321" fmla="*/ 43657 h 3103563"/>
                  <a:gd name="connsiteX322" fmla="*/ 1083469 w 2619375"/>
                  <a:gd name="connsiteY322" fmla="*/ 63500 h 3103563"/>
                  <a:gd name="connsiteX323" fmla="*/ 1071563 w 2619375"/>
                  <a:gd name="connsiteY323" fmla="*/ 31750 h 3103563"/>
                  <a:gd name="connsiteX324" fmla="*/ 1043782 w 2619375"/>
                  <a:gd name="connsiteY324" fmla="*/ 23813 h 3103563"/>
                  <a:gd name="connsiteX325" fmla="*/ 1004094 w 2619375"/>
                  <a:gd name="connsiteY325" fmla="*/ 23813 h 3103563"/>
                  <a:gd name="connsiteX326" fmla="*/ 988219 w 2619375"/>
                  <a:gd name="connsiteY326" fmla="*/ 51594 h 3103563"/>
                  <a:gd name="connsiteX327" fmla="*/ 972344 w 2619375"/>
                  <a:gd name="connsiteY327" fmla="*/ 27782 h 3103563"/>
                  <a:gd name="connsiteX328" fmla="*/ 944563 w 2619375"/>
                  <a:gd name="connsiteY328" fmla="*/ 27782 h 3103563"/>
                  <a:gd name="connsiteX329" fmla="*/ 944563 w 2619375"/>
                  <a:gd name="connsiteY329" fmla="*/ 27782 h 3103563"/>
                  <a:gd name="connsiteX330" fmla="*/ 841375 w 2619375"/>
                  <a:gd name="connsiteY330" fmla="*/ 31750 h 3103563"/>
                  <a:gd name="connsiteX331" fmla="*/ 837407 w 2619375"/>
                  <a:gd name="connsiteY331" fmla="*/ 0 h 3103563"/>
                  <a:gd name="connsiteX332" fmla="*/ 805657 w 2619375"/>
                  <a:gd name="connsiteY332" fmla="*/ 0 h 3103563"/>
                  <a:gd name="connsiteX333" fmla="*/ 797719 w 2619375"/>
                  <a:gd name="connsiteY333" fmla="*/ 55563 h 3103563"/>
                  <a:gd name="connsiteX334" fmla="*/ 765969 w 2619375"/>
                  <a:gd name="connsiteY334" fmla="*/ 91282 h 3103563"/>
                  <a:gd name="connsiteX335" fmla="*/ 762000 w 2619375"/>
                  <a:gd name="connsiteY335" fmla="*/ 158750 h 3103563"/>
                  <a:gd name="connsiteX336" fmla="*/ 742157 w 2619375"/>
                  <a:gd name="connsiteY336" fmla="*/ 242094 h 3103563"/>
                  <a:gd name="connsiteX337" fmla="*/ 730250 w 2619375"/>
                  <a:gd name="connsiteY337" fmla="*/ 349250 h 3103563"/>
                  <a:gd name="connsiteX338" fmla="*/ 698500 w 2619375"/>
                  <a:gd name="connsiteY338" fmla="*/ 448469 h 3103563"/>
                  <a:gd name="connsiteX339" fmla="*/ 662782 w 2619375"/>
                  <a:gd name="connsiteY339" fmla="*/ 515938 h 3103563"/>
                  <a:gd name="connsiteX340" fmla="*/ 575469 w 2619375"/>
                  <a:gd name="connsiteY340" fmla="*/ 571500 h 3103563"/>
                  <a:gd name="connsiteX341" fmla="*/ 535782 w 2619375"/>
                  <a:gd name="connsiteY341" fmla="*/ 635000 h 3103563"/>
                  <a:gd name="connsiteX342" fmla="*/ 500063 w 2619375"/>
                  <a:gd name="connsiteY342" fmla="*/ 690563 h 3103563"/>
                  <a:gd name="connsiteX343" fmla="*/ 504032 w 2619375"/>
                  <a:gd name="connsiteY343" fmla="*/ 734219 h 3103563"/>
                  <a:gd name="connsiteX344" fmla="*/ 527844 w 2619375"/>
                  <a:gd name="connsiteY344" fmla="*/ 754063 h 3103563"/>
                  <a:gd name="connsiteX345" fmla="*/ 571500 w 2619375"/>
                  <a:gd name="connsiteY345" fmla="*/ 734219 h 3103563"/>
                  <a:gd name="connsiteX346" fmla="*/ 595313 w 2619375"/>
                  <a:gd name="connsiteY346" fmla="*/ 765969 h 3103563"/>
                  <a:gd name="connsiteX347" fmla="*/ 595313 w 2619375"/>
                  <a:gd name="connsiteY347" fmla="*/ 829469 h 3103563"/>
                  <a:gd name="connsiteX348" fmla="*/ 579438 w 2619375"/>
                  <a:gd name="connsiteY348" fmla="*/ 889000 h 3103563"/>
                  <a:gd name="connsiteX349" fmla="*/ 579438 w 2619375"/>
                  <a:gd name="connsiteY349" fmla="*/ 928688 h 3103563"/>
                  <a:gd name="connsiteX350" fmla="*/ 595313 w 2619375"/>
                  <a:gd name="connsiteY350" fmla="*/ 952500 h 3103563"/>
                  <a:gd name="connsiteX351" fmla="*/ 603250 w 2619375"/>
                  <a:gd name="connsiteY351" fmla="*/ 996157 h 3103563"/>
                  <a:gd name="connsiteX352" fmla="*/ 571500 w 2619375"/>
                  <a:gd name="connsiteY352" fmla="*/ 1004094 h 3103563"/>
                  <a:gd name="connsiteX353" fmla="*/ 543719 w 2619375"/>
                  <a:gd name="connsiteY353" fmla="*/ 1008063 h 3103563"/>
                  <a:gd name="connsiteX354" fmla="*/ 535782 w 2619375"/>
                  <a:gd name="connsiteY354" fmla="*/ 1083469 h 3103563"/>
                  <a:gd name="connsiteX355" fmla="*/ 551657 w 2619375"/>
                  <a:gd name="connsiteY355" fmla="*/ 1103313 h 3103563"/>
                  <a:gd name="connsiteX356" fmla="*/ 587375 w 2619375"/>
                  <a:gd name="connsiteY356" fmla="*/ 1123157 h 3103563"/>
                  <a:gd name="connsiteX357" fmla="*/ 607219 w 2619375"/>
                  <a:gd name="connsiteY357" fmla="*/ 1123157 h 3103563"/>
                  <a:gd name="connsiteX358" fmla="*/ 627063 w 2619375"/>
                  <a:gd name="connsiteY358" fmla="*/ 1150938 h 3103563"/>
                  <a:gd name="connsiteX359" fmla="*/ 642938 w 2619375"/>
                  <a:gd name="connsiteY359" fmla="*/ 1158875 h 3103563"/>
                  <a:gd name="connsiteX360" fmla="*/ 678657 w 2619375"/>
                  <a:gd name="connsiteY360" fmla="*/ 1146969 h 3103563"/>
                  <a:gd name="connsiteX361" fmla="*/ 686594 w 2619375"/>
                  <a:gd name="connsiteY361" fmla="*/ 1194594 h 3103563"/>
                  <a:gd name="connsiteX362" fmla="*/ 678657 w 2619375"/>
                  <a:gd name="connsiteY362" fmla="*/ 1242219 h 3103563"/>
                  <a:gd name="connsiteX363" fmla="*/ 694532 w 2619375"/>
                  <a:gd name="connsiteY363" fmla="*/ 1277938 h 3103563"/>
                  <a:gd name="connsiteX364" fmla="*/ 714375 w 2619375"/>
                  <a:gd name="connsiteY364" fmla="*/ 1309688 h 3103563"/>
                  <a:gd name="connsiteX365" fmla="*/ 742157 w 2619375"/>
                  <a:gd name="connsiteY365" fmla="*/ 1333500 h 3103563"/>
                  <a:gd name="connsiteX366" fmla="*/ 777875 w 2619375"/>
                  <a:gd name="connsiteY366" fmla="*/ 1333500 h 3103563"/>
                  <a:gd name="connsiteX367" fmla="*/ 785813 w 2619375"/>
                  <a:gd name="connsiteY367" fmla="*/ 1361282 h 3103563"/>
                  <a:gd name="connsiteX368" fmla="*/ 769938 w 2619375"/>
                  <a:gd name="connsiteY368" fmla="*/ 1412875 h 3103563"/>
                  <a:gd name="connsiteX369" fmla="*/ 758032 w 2619375"/>
                  <a:gd name="connsiteY369" fmla="*/ 1464469 h 3103563"/>
                  <a:gd name="connsiteX370" fmla="*/ 750094 w 2619375"/>
                  <a:gd name="connsiteY370" fmla="*/ 1512094 h 3103563"/>
                  <a:gd name="connsiteX371" fmla="*/ 714375 w 2619375"/>
                  <a:gd name="connsiteY371" fmla="*/ 1543844 h 3103563"/>
                  <a:gd name="connsiteX372" fmla="*/ 682625 w 2619375"/>
                  <a:gd name="connsiteY372" fmla="*/ 1547813 h 3103563"/>
                  <a:gd name="connsiteX373" fmla="*/ 678657 w 2619375"/>
                  <a:gd name="connsiteY373" fmla="*/ 1504157 h 3103563"/>
                  <a:gd name="connsiteX374" fmla="*/ 650875 w 2619375"/>
                  <a:gd name="connsiteY374" fmla="*/ 1476375 h 3103563"/>
                  <a:gd name="connsiteX375" fmla="*/ 615157 w 2619375"/>
                  <a:gd name="connsiteY375" fmla="*/ 1444625 h 3103563"/>
                  <a:gd name="connsiteX376" fmla="*/ 575469 w 2619375"/>
                  <a:gd name="connsiteY376" fmla="*/ 1404938 h 3103563"/>
                  <a:gd name="connsiteX377" fmla="*/ 527844 w 2619375"/>
                  <a:gd name="connsiteY377" fmla="*/ 1353344 h 3103563"/>
                  <a:gd name="connsiteX378" fmla="*/ 515938 w 2619375"/>
                  <a:gd name="connsiteY378" fmla="*/ 1333500 h 3103563"/>
                  <a:gd name="connsiteX379" fmla="*/ 460375 w 2619375"/>
                  <a:gd name="connsiteY379" fmla="*/ 1301750 h 3103563"/>
                  <a:gd name="connsiteX380" fmla="*/ 392907 w 2619375"/>
                  <a:gd name="connsiteY380" fmla="*/ 1262063 h 3103563"/>
                  <a:gd name="connsiteX381" fmla="*/ 337344 w 2619375"/>
                  <a:gd name="connsiteY381" fmla="*/ 1242219 h 3103563"/>
                  <a:gd name="connsiteX382" fmla="*/ 317500 w 2619375"/>
                  <a:gd name="connsiteY382" fmla="*/ 1281907 h 3103563"/>
                  <a:gd name="connsiteX383" fmla="*/ 297657 w 2619375"/>
                  <a:gd name="connsiteY383" fmla="*/ 1321594 h 3103563"/>
                  <a:gd name="connsiteX384" fmla="*/ 297657 w 2619375"/>
                  <a:gd name="connsiteY384" fmla="*/ 1321594 h 3103563"/>
                  <a:gd name="connsiteX385" fmla="*/ 313532 w 2619375"/>
                  <a:gd name="connsiteY385" fmla="*/ 1365250 h 3103563"/>
                  <a:gd name="connsiteX386" fmla="*/ 345282 w 2619375"/>
                  <a:gd name="connsiteY386" fmla="*/ 1361282 h 3103563"/>
                  <a:gd name="connsiteX387" fmla="*/ 373063 w 2619375"/>
                  <a:gd name="connsiteY387" fmla="*/ 1373188 h 3103563"/>
                  <a:gd name="connsiteX388" fmla="*/ 384969 w 2619375"/>
                  <a:gd name="connsiteY388" fmla="*/ 1385094 h 3103563"/>
                  <a:gd name="connsiteX389" fmla="*/ 396875 w 2619375"/>
                  <a:gd name="connsiteY389" fmla="*/ 1428750 h 3103563"/>
                  <a:gd name="connsiteX390" fmla="*/ 400844 w 2619375"/>
                  <a:gd name="connsiteY390" fmla="*/ 1464469 h 3103563"/>
                  <a:gd name="connsiteX391" fmla="*/ 377032 w 2619375"/>
                  <a:gd name="connsiteY391" fmla="*/ 1484313 h 3103563"/>
                  <a:gd name="connsiteX392" fmla="*/ 369094 w 2619375"/>
                  <a:gd name="connsiteY392" fmla="*/ 1527969 h 3103563"/>
                  <a:gd name="connsiteX393" fmla="*/ 369094 w 2619375"/>
                  <a:gd name="connsiteY393" fmla="*/ 1591469 h 3103563"/>
                  <a:gd name="connsiteX394" fmla="*/ 396875 w 2619375"/>
                  <a:gd name="connsiteY394" fmla="*/ 1631157 h 3103563"/>
                  <a:gd name="connsiteX395" fmla="*/ 436563 w 2619375"/>
                  <a:gd name="connsiteY395" fmla="*/ 1615282 h 3103563"/>
                  <a:gd name="connsiteX396" fmla="*/ 460375 w 2619375"/>
                  <a:gd name="connsiteY396" fmla="*/ 1651000 h 3103563"/>
                  <a:gd name="connsiteX397" fmla="*/ 460375 w 2619375"/>
                  <a:gd name="connsiteY397" fmla="*/ 1694657 h 3103563"/>
                  <a:gd name="connsiteX398" fmla="*/ 436563 w 2619375"/>
                  <a:gd name="connsiteY398" fmla="*/ 1706563 h 3103563"/>
                  <a:gd name="connsiteX399" fmla="*/ 448469 w 2619375"/>
                  <a:gd name="connsiteY399" fmla="*/ 1738313 h 3103563"/>
                  <a:gd name="connsiteX400" fmla="*/ 436563 w 2619375"/>
                  <a:gd name="connsiteY400" fmla="*/ 1766094 h 3103563"/>
                  <a:gd name="connsiteX401" fmla="*/ 404813 w 2619375"/>
                  <a:gd name="connsiteY401" fmla="*/ 1801813 h 3103563"/>
                  <a:gd name="connsiteX402" fmla="*/ 361157 w 2619375"/>
                  <a:gd name="connsiteY402" fmla="*/ 1833563 h 3103563"/>
                  <a:gd name="connsiteX403" fmla="*/ 349250 w 2619375"/>
                  <a:gd name="connsiteY403" fmla="*/ 1869282 h 3103563"/>
                  <a:gd name="connsiteX404" fmla="*/ 353219 w 2619375"/>
                  <a:gd name="connsiteY404" fmla="*/ 1908969 h 3103563"/>
                  <a:gd name="connsiteX405" fmla="*/ 293688 w 2619375"/>
                  <a:gd name="connsiteY405" fmla="*/ 1948657 h 3103563"/>
                  <a:gd name="connsiteX406" fmla="*/ 273844 w 2619375"/>
                  <a:gd name="connsiteY406" fmla="*/ 1968500 h 3103563"/>
                  <a:gd name="connsiteX407" fmla="*/ 254000 w 2619375"/>
                  <a:gd name="connsiteY407" fmla="*/ 1988344 h 3103563"/>
                  <a:gd name="connsiteX408" fmla="*/ 214313 w 2619375"/>
                  <a:gd name="connsiteY408" fmla="*/ 1996282 h 3103563"/>
                  <a:gd name="connsiteX409" fmla="*/ 166688 w 2619375"/>
                  <a:gd name="connsiteY409" fmla="*/ 2032000 h 3103563"/>
                  <a:gd name="connsiteX410" fmla="*/ 146844 w 2619375"/>
                  <a:gd name="connsiteY410" fmla="*/ 2083594 h 3103563"/>
                  <a:gd name="connsiteX411" fmla="*/ 115094 w 2619375"/>
                  <a:gd name="connsiteY411" fmla="*/ 2123282 h 3103563"/>
                  <a:gd name="connsiteX412" fmla="*/ 107157 w 2619375"/>
                  <a:gd name="connsiteY412" fmla="*/ 2186782 h 3103563"/>
                  <a:gd name="connsiteX413" fmla="*/ 35719 w 2619375"/>
                  <a:gd name="connsiteY413" fmla="*/ 2222500 h 3103563"/>
                  <a:gd name="connsiteX414" fmla="*/ 0 w 2619375"/>
                  <a:gd name="connsiteY414" fmla="*/ 2230438 h 3103563"/>
                  <a:gd name="connsiteX415" fmla="*/ 43657 w 2619375"/>
                  <a:gd name="connsiteY415" fmla="*/ 2286000 h 3103563"/>
                  <a:gd name="connsiteX416" fmla="*/ 59532 w 2619375"/>
                  <a:gd name="connsiteY416" fmla="*/ 2329657 h 3103563"/>
                  <a:gd name="connsiteX417" fmla="*/ 107157 w 2619375"/>
                  <a:gd name="connsiteY417" fmla="*/ 2345532 h 3103563"/>
                  <a:gd name="connsiteX418" fmla="*/ 103188 w 2619375"/>
                  <a:gd name="connsiteY418" fmla="*/ 2440782 h 3103563"/>
                  <a:gd name="connsiteX419" fmla="*/ 79375 w 2619375"/>
                  <a:gd name="connsiteY419" fmla="*/ 2460625 h 3103563"/>
                  <a:gd name="connsiteX420" fmla="*/ 99219 w 2619375"/>
                  <a:gd name="connsiteY420" fmla="*/ 2480469 h 3103563"/>
                  <a:gd name="connsiteX421" fmla="*/ 75407 w 2619375"/>
                  <a:gd name="connsiteY421" fmla="*/ 2528094 h 3103563"/>
                  <a:gd name="connsiteX422" fmla="*/ 107157 w 2619375"/>
                  <a:gd name="connsiteY422" fmla="*/ 2540000 h 3103563"/>
                  <a:gd name="connsiteX423" fmla="*/ 150813 w 2619375"/>
                  <a:gd name="connsiteY423" fmla="*/ 2540000 h 3103563"/>
                  <a:gd name="connsiteX424" fmla="*/ 162719 w 2619375"/>
                  <a:gd name="connsiteY424" fmla="*/ 2595563 h 3103563"/>
                  <a:gd name="connsiteX425" fmla="*/ 214313 w 2619375"/>
                  <a:gd name="connsiteY425" fmla="*/ 2591594 h 3103563"/>
                  <a:gd name="connsiteX426" fmla="*/ 265907 w 2619375"/>
                  <a:gd name="connsiteY426" fmla="*/ 2575719 h 3103563"/>
                  <a:gd name="connsiteX427" fmla="*/ 313532 w 2619375"/>
                  <a:gd name="connsiteY427" fmla="*/ 2547938 h 3103563"/>
                  <a:gd name="connsiteX428" fmla="*/ 357188 w 2619375"/>
                  <a:gd name="connsiteY428" fmla="*/ 2547938 h 3103563"/>
                  <a:gd name="connsiteX429" fmla="*/ 412750 w 2619375"/>
                  <a:gd name="connsiteY429" fmla="*/ 2536032 h 3103563"/>
                  <a:gd name="connsiteX430" fmla="*/ 460375 w 2619375"/>
                  <a:gd name="connsiteY430" fmla="*/ 2536032 h 3103563"/>
                  <a:gd name="connsiteX431" fmla="*/ 492125 w 2619375"/>
                  <a:gd name="connsiteY431" fmla="*/ 2532063 h 3103563"/>
                  <a:gd name="connsiteX432" fmla="*/ 535782 w 2619375"/>
                  <a:gd name="connsiteY432" fmla="*/ 2532063 h 3103563"/>
                  <a:gd name="connsiteX433" fmla="*/ 535782 w 2619375"/>
                  <a:gd name="connsiteY433" fmla="*/ 2532063 h 3103563"/>
                  <a:gd name="connsiteX434" fmla="*/ 547688 w 2619375"/>
                  <a:gd name="connsiteY434" fmla="*/ 2623344 h 3103563"/>
                  <a:gd name="connsiteX435" fmla="*/ 591344 w 2619375"/>
                  <a:gd name="connsiteY435" fmla="*/ 2643188 h 3103563"/>
                  <a:gd name="connsiteX436" fmla="*/ 627063 w 2619375"/>
                  <a:gd name="connsiteY436" fmla="*/ 2651125 h 3103563"/>
                  <a:gd name="connsiteX437" fmla="*/ 690563 w 2619375"/>
                  <a:gd name="connsiteY437" fmla="*/ 2627313 h 3103563"/>
                  <a:gd name="connsiteX438" fmla="*/ 730250 w 2619375"/>
                  <a:gd name="connsiteY438" fmla="*/ 2607469 h 3103563"/>
                  <a:gd name="connsiteX439" fmla="*/ 758032 w 2619375"/>
                  <a:gd name="connsiteY439" fmla="*/ 2603500 h 3103563"/>
                  <a:gd name="connsiteX440" fmla="*/ 773907 w 2619375"/>
                  <a:gd name="connsiteY440" fmla="*/ 2587625 h 3103563"/>
                  <a:gd name="connsiteX441" fmla="*/ 754063 w 2619375"/>
                  <a:gd name="connsiteY441" fmla="*/ 2540000 h 3103563"/>
                  <a:gd name="connsiteX442" fmla="*/ 801688 w 2619375"/>
                  <a:gd name="connsiteY442" fmla="*/ 2551907 h 3103563"/>
                  <a:gd name="connsiteX443" fmla="*/ 841375 w 2619375"/>
                  <a:gd name="connsiteY443" fmla="*/ 2571750 h 3103563"/>
                  <a:gd name="connsiteX444" fmla="*/ 900907 w 2619375"/>
                  <a:gd name="connsiteY444" fmla="*/ 2591594 h 3103563"/>
                  <a:gd name="connsiteX445" fmla="*/ 956469 w 2619375"/>
                  <a:gd name="connsiteY445" fmla="*/ 2611438 h 3103563"/>
                  <a:gd name="connsiteX446" fmla="*/ 968375 w 2619375"/>
                  <a:gd name="connsiteY446" fmla="*/ 2639219 h 3103563"/>
                  <a:gd name="connsiteX447" fmla="*/ 944563 w 2619375"/>
                  <a:gd name="connsiteY447" fmla="*/ 2678907 h 3103563"/>
                  <a:gd name="connsiteX448" fmla="*/ 964407 w 2619375"/>
                  <a:gd name="connsiteY448" fmla="*/ 2726532 h 3103563"/>
                  <a:gd name="connsiteX449" fmla="*/ 1019969 w 2619375"/>
                  <a:gd name="connsiteY449" fmla="*/ 2754313 h 3103563"/>
                  <a:gd name="connsiteX450" fmla="*/ 1039813 w 2619375"/>
                  <a:gd name="connsiteY450" fmla="*/ 2774157 h 3103563"/>
                  <a:gd name="connsiteX451" fmla="*/ 1059657 w 2619375"/>
                  <a:gd name="connsiteY451" fmla="*/ 2865438 h 3103563"/>
                  <a:gd name="connsiteX452" fmla="*/ 1095375 w 2619375"/>
                  <a:gd name="connsiteY452" fmla="*/ 2845594 h 3103563"/>
                  <a:gd name="connsiteX453" fmla="*/ 1166813 w 2619375"/>
                  <a:gd name="connsiteY453" fmla="*/ 2841625 h 3103563"/>
                  <a:gd name="connsiteX454" fmla="*/ 1190625 w 2619375"/>
                  <a:gd name="connsiteY454" fmla="*/ 2809875 h 3103563"/>
                  <a:gd name="connsiteX455" fmla="*/ 1230313 w 2619375"/>
                  <a:gd name="connsiteY455" fmla="*/ 2805907 h 3103563"/>
                  <a:gd name="connsiteX456" fmla="*/ 1242219 w 2619375"/>
                  <a:gd name="connsiteY456" fmla="*/ 2841625 h 3103563"/>
                  <a:gd name="connsiteX457" fmla="*/ 1270000 w 2619375"/>
                  <a:gd name="connsiteY457" fmla="*/ 2877344 h 3103563"/>
                  <a:gd name="connsiteX458" fmla="*/ 1329532 w 2619375"/>
                  <a:gd name="connsiteY458" fmla="*/ 2877344 h 3103563"/>
                  <a:gd name="connsiteX459" fmla="*/ 1349375 w 2619375"/>
                  <a:gd name="connsiteY459" fmla="*/ 2877344 h 3103563"/>
                  <a:gd name="connsiteX460" fmla="*/ 1369219 w 2619375"/>
                  <a:gd name="connsiteY460" fmla="*/ 2897188 h 3103563"/>
                  <a:gd name="connsiteX461" fmla="*/ 1420813 w 2619375"/>
                  <a:gd name="connsiteY461" fmla="*/ 2905125 h 3103563"/>
                  <a:gd name="connsiteX462" fmla="*/ 1444625 w 2619375"/>
                  <a:gd name="connsiteY462" fmla="*/ 2885282 h 3103563"/>
                  <a:gd name="connsiteX463" fmla="*/ 1520032 w 2619375"/>
                  <a:gd name="connsiteY463" fmla="*/ 2893219 h 3103563"/>
                  <a:gd name="connsiteX464" fmla="*/ 1559719 w 2619375"/>
                  <a:gd name="connsiteY464" fmla="*/ 2893219 h 3103563"/>
                  <a:gd name="connsiteX465" fmla="*/ 1575594 w 2619375"/>
                  <a:gd name="connsiteY465" fmla="*/ 2924969 h 3103563"/>
                  <a:gd name="connsiteX466" fmla="*/ 1591469 w 2619375"/>
                  <a:gd name="connsiteY466" fmla="*/ 2909094 h 3103563"/>
                  <a:gd name="connsiteX467" fmla="*/ 1623219 w 2619375"/>
                  <a:gd name="connsiteY467" fmla="*/ 2909094 h 3103563"/>
                  <a:gd name="connsiteX468" fmla="*/ 1639094 w 2619375"/>
                  <a:gd name="connsiteY468" fmla="*/ 2932907 h 3103563"/>
                  <a:gd name="connsiteX469" fmla="*/ 1666875 w 2619375"/>
                  <a:gd name="connsiteY469" fmla="*/ 2964657 h 3103563"/>
                  <a:gd name="connsiteX470" fmla="*/ 1698625 w 2619375"/>
                  <a:gd name="connsiteY470" fmla="*/ 3004344 h 3103563"/>
                  <a:gd name="connsiteX471" fmla="*/ 1734344 w 2619375"/>
                  <a:gd name="connsiteY471" fmla="*/ 3012282 h 3103563"/>
                  <a:gd name="connsiteX472" fmla="*/ 1758157 w 2619375"/>
                  <a:gd name="connsiteY472" fmla="*/ 3032125 h 3103563"/>
                  <a:gd name="connsiteX473" fmla="*/ 1801813 w 2619375"/>
                  <a:gd name="connsiteY473" fmla="*/ 3008313 h 3103563"/>
                  <a:gd name="connsiteX474" fmla="*/ 1861344 w 2619375"/>
                  <a:gd name="connsiteY474" fmla="*/ 3008313 h 3103563"/>
                  <a:gd name="connsiteX475" fmla="*/ 1948657 w 2619375"/>
                  <a:gd name="connsiteY475" fmla="*/ 3004344 h 3103563"/>
                  <a:gd name="connsiteX476" fmla="*/ 1948657 w 2619375"/>
                  <a:gd name="connsiteY476" fmla="*/ 2968625 h 3103563"/>
                  <a:gd name="connsiteX477" fmla="*/ 2004219 w 2619375"/>
                  <a:gd name="connsiteY477" fmla="*/ 2936875 h 3103563"/>
                  <a:gd name="connsiteX478" fmla="*/ 2035969 w 2619375"/>
                  <a:gd name="connsiteY478" fmla="*/ 2909094 h 3103563"/>
                  <a:gd name="connsiteX479" fmla="*/ 2054979 w 2619375"/>
                  <a:gd name="connsiteY479" fmla="*/ 2859088 h 3103563"/>
                  <a:gd name="connsiteX480" fmla="*/ 2079625 w 2619375"/>
                  <a:gd name="connsiteY480" fmla="*/ 2897188 h 3103563"/>
                  <a:gd name="connsiteX481" fmla="*/ 2116149 w 2619375"/>
                  <a:gd name="connsiteY481" fmla="*/ 2943225 h 3103563"/>
                  <a:gd name="connsiteX482" fmla="*/ 2170907 w 2619375"/>
                  <a:gd name="connsiteY482" fmla="*/ 2980532 h 3103563"/>
                  <a:gd name="connsiteX483" fmla="*/ 2209760 w 2619375"/>
                  <a:gd name="connsiteY483" fmla="*/ 2951163 h 3103563"/>
                  <a:gd name="connsiteX484" fmla="*/ 2274094 w 2619375"/>
                  <a:gd name="connsiteY484" fmla="*/ 3000375 h 3103563"/>
                  <a:gd name="connsiteX485" fmla="*/ 2317750 w 2619375"/>
                  <a:gd name="connsiteY485" fmla="*/ 3028157 h 3103563"/>
                  <a:gd name="connsiteX486" fmla="*/ 2349500 w 2619375"/>
                  <a:gd name="connsiteY486" fmla="*/ 3040063 h 3103563"/>
                  <a:gd name="connsiteX487" fmla="*/ 2389188 w 2619375"/>
                  <a:gd name="connsiteY487" fmla="*/ 3012281 h 3103563"/>
                  <a:gd name="connsiteX488" fmla="*/ 2460625 w 2619375"/>
                  <a:gd name="connsiteY488" fmla="*/ 3103563 h 3103563"/>
                  <a:gd name="connsiteX0" fmla="*/ 2460625 w 2619375"/>
                  <a:gd name="connsiteY0" fmla="*/ 3103563 h 3103563"/>
                  <a:gd name="connsiteX1" fmla="*/ 2512219 w 2619375"/>
                  <a:gd name="connsiteY1" fmla="*/ 3032125 h 3103563"/>
                  <a:gd name="connsiteX2" fmla="*/ 2524125 w 2619375"/>
                  <a:gd name="connsiteY2" fmla="*/ 2988469 h 3103563"/>
                  <a:gd name="connsiteX3" fmla="*/ 2543969 w 2619375"/>
                  <a:gd name="connsiteY3" fmla="*/ 2944813 h 3103563"/>
                  <a:gd name="connsiteX4" fmla="*/ 2583657 w 2619375"/>
                  <a:gd name="connsiteY4" fmla="*/ 2936875 h 3103563"/>
                  <a:gd name="connsiteX5" fmla="*/ 2583657 w 2619375"/>
                  <a:gd name="connsiteY5" fmla="*/ 2877344 h 3103563"/>
                  <a:gd name="connsiteX6" fmla="*/ 2583657 w 2619375"/>
                  <a:gd name="connsiteY6" fmla="*/ 2837657 h 3103563"/>
                  <a:gd name="connsiteX7" fmla="*/ 2563813 w 2619375"/>
                  <a:gd name="connsiteY7" fmla="*/ 2809875 h 3103563"/>
                  <a:gd name="connsiteX8" fmla="*/ 2532063 w 2619375"/>
                  <a:gd name="connsiteY8" fmla="*/ 2774157 h 3103563"/>
                  <a:gd name="connsiteX9" fmla="*/ 2532063 w 2619375"/>
                  <a:gd name="connsiteY9" fmla="*/ 2774157 h 3103563"/>
                  <a:gd name="connsiteX10" fmla="*/ 2551907 w 2619375"/>
                  <a:gd name="connsiteY10" fmla="*/ 2706688 h 3103563"/>
                  <a:gd name="connsiteX11" fmla="*/ 2591594 w 2619375"/>
                  <a:gd name="connsiteY11" fmla="*/ 2678907 h 3103563"/>
                  <a:gd name="connsiteX12" fmla="*/ 2619375 w 2619375"/>
                  <a:gd name="connsiteY12" fmla="*/ 2643188 h 3103563"/>
                  <a:gd name="connsiteX13" fmla="*/ 2619375 w 2619375"/>
                  <a:gd name="connsiteY13" fmla="*/ 2591594 h 3103563"/>
                  <a:gd name="connsiteX14" fmla="*/ 2615407 w 2619375"/>
                  <a:gd name="connsiteY14" fmla="*/ 2555875 h 3103563"/>
                  <a:gd name="connsiteX15" fmla="*/ 2615407 w 2619375"/>
                  <a:gd name="connsiteY15" fmla="*/ 2532063 h 3103563"/>
                  <a:gd name="connsiteX16" fmla="*/ 2603500 w 2619375"/>
                  <a:gd name="connsiteY16" fmla="*/ 2464594 h 3103563"/>
                  <a:gd name="connsiteX17" fmla="*/ 2595563 w 2619375"/>
                  <a:gd name="connsiteY17" fmla="*/ 2460625 h 3103563"/>
                  <a:gd name="connsiteX18" fmla="*/ 2579688 w 2619375"/>
                  <a:gd name="connsiteY18" fmla="*/ 2460625 h 3103563"/>
                  <a:gd name="connsiteX19" fmla="*/ 2540000 w 2619375"/>
                  <a:gd name="connsiteY19" fmla="*/ 2472532 h 3103563"/>
                  <a:gd name="connsiteX20" fmla="*/ 2504282 w 2619375"/>
                  <a:gd name="connsiteY20" fmla="*/ 2468563 h 3103563"/>
                  <a:gd name="connsiteX21" fmla="*/ 2504282 w 2619375"/>
                  <a:gd name="connsiteY21" fmla="*/ 2432844 h 3103563"/>
                  <a:gd name="connsiteX22" fmla="*/ 2456657 w 2619375"/>
                  <a:gd name="connsiteY22" fmla="*/ 2424907 h 3103563"/>
                  <a:gd name="connsiteX23" fmla="*/ 2432844 w 2619375"/>
                  <a:gd name="connsiteY23" fmla="*/ 2405063 h 3103563"/>
                  <a:gd name="connsiteX24" fmla="*/ 2444750 w 2619375"/>
                  <a:gd name="connsiteY24" fmla="*/ 2369344 h 3103563"/>
                  <a:gd name="connsiteX25" fmla="*/ 2464594 w 2619375"/>
                  <a:gd name="connsiteY25" fmla="*/ 2337594 h 3103563"/>
                  <a:gd name="connsiteX26" fmla="*/ 2448719 w 2619375"/>
                  <a:gd name="connsiteY26" fmla="*/ 2301875 h 3103563"/>
                  <a:gd name="connsiteX27" fmla="*/ 2420938 w 2619375"/>
                  <a:gd name="connsiteY27" fmla="*/ 2274094 h 3103563"/>
                  <a:gd name="connsiteX28" fmla="*/ 2428875 w 2619375"/>
                  <a:gd name="connsiteY28" fmla="*/ 2246313 h 3103563"/>
                  <a:gd name="connsiteX29" fmla="*/ 2389188 w 2619375"/>
                  <a:gd name="connsiteY29" fmla="*/ 2218532 h 3103563"/>
                  <a:gd name="connsiteX30" fmla="*/ 2353469 w 2619375"/>
                  <a:gd name="connsiteY30" fmla="*/ 2218532 h 3103563"/>
                  <a:gd name="connsiteX31" fmla="*/ 2349500 w 2619375"/>
                  <a:gd name="connsiteY31" fmla="*/ 2194719 h 3103563"/>
                  <a:gd name="connsiteX32" fmla="*/ 2325688 w 2619375"/>
                  <a:gd name="connsiteY32" fmla="*/ 2166938 h 3103563"/>
                  <a:gd name="connsiteX33" fmla="*/ 2337594 w 2619375"/>
                  <a:gd name="connsiteY33" fmla="*/ 2131219 h 3103563"/>
                  <a:gd name="connsiteX34" fmla="*/ 2349500 w 2619375"/>
                  <a:gd name="connsiteY34" fmla="*/ 2099469 h 3103563"/>
                  <a:gd name="connsiteX35" fmla="*/ 2333625 w 2619375"/>
                  <a:gd name="connsiteY35" fmla="*/ 2067719 h 3103563"/>
                  <a:gd name="connsiteX36" fmla="*/ 2313782 w 2619375"/>
                  <a:gd name="connsiteY36" fmla="*/ 2051844 h 3103563"/>
                  <a:gd name="connsiteX37" fmla="*/ 2309813 w 2619375"/>
                  <a:gd name="connsiteY37" fmla="*/ 2016125 h 3103563"/>
                  <a:gd name="connsiteX38" fmla="*/ 2309813 w 2619375"/>
                  <a:gd name="connsiteY38" fmla="*/ 2000250 h 3103563"/>
                  <a:gd name="connsiteX39" fmla="*/ 2329657 w 2619375"/>
                  <a:gd name="connsiteY39" fmla="*/ 1980407 h 3103563"/>
                  <a:gd name="connsiteX40" fmla="*/ 2317750 w 2619375"/>
                  <a:gd name="connsiteY40" fmla="*/ 1944688 h 3103563"/>
                  <a:gd name="connsiteX41" fmla="*/ 2293938 w 2619375"/>
                  <a:gd name="connsiteY41" fmla="*/ 1908969 h 3103563"/>
                  <a:gd name="connsiteX42" fmla="*/ 2262188 w 2619375"/>
                  <a:gd name="connsiteY42" fmla="*/ 1873250 h 3103563"/>
                  <a:gd name="connsiteX43" fmla="*/ 2226469 w 2619375"/>
                  <a:gd name="connsiteY43" fmla="*/ 1841500 h 3103563"/>
                  <a:gd name="connsiteX44" fmla="*/ 2198688 w 2619375"/>
                  <a:gd name="connsiteY44" fmla="*/ 1817688 h 3103563"/>
                  <a:gd name="connsiteX45" fmla="*/ 2214563 w 2619375"/>
                  <a:gd name="connsiteY45" fmla="*/ 1793875 h 3103563"/>
                  <a:gd name="connsiteX46" fmla="*/ 2214563 w 2619375"/>
                  <a:gd name="connsiteY46" fmla="*/ 1762125 h 3103563"/>
                  <a:gd name="connsiteX47" fmla="*/ 2214563 w 2619375"/>
                  <a:gd name="connsiteY47" fmla="*/ 1762125 h 3103563"/>
                  <a:gd name="connsiteX48" fmla="*/ 2194719 w 2619375"/>
                  <a:gd name="connsiteY48" fmla="*/ 1710532 h 3103563"/>
                  <a:gd name="connsiteX49" fmla="*/ 2190750 w 2619375"/>
                  <a:gd name="connsiteY49" fmla="*/ 1690688 h 3103563"/>
                  <a:gd name="connsiteX50" fmla="*/ 2162969 w 2619375"/>
                  <a:gd name="connsiteY50" fmla="*/ 1658938 h 3103563"/>
                  <a:gd name="connsiteX51" fmla="*/ 2162969 w 2619375"/>
                  <a:gd name="connsiteY51" fmla="*/ 1631157 h 3103563"/>
                  <a:gd name="connsiteX52" fmla="*/ 2178844 w 2619375"/>
                  <a:gd name="connsiteY52" fmla="*/ 1615282 h 3103563"/>
                  <a:gd name="connsiteX53" fmla="*/ 2218532 w 2619375"/>
                  <a:gd name="connsiteY53" fmla="*/ 1615282 h 3103563"/>
                  <a:gd name="connsiteX54" fmla="*/ 2238375 w 2619375"/>
                  <a:gd name="connsiteY54" fmla="*/ 1583532 h 3103563"/>
                  <a:gd name="connsiteX55" fmla="*/ 2238375 w 2619375"/>
                  <a:gd name="connsiteY55" fmla="*/ 1571625 h 3103563"/>
                  <a:gd name="connsiteX56" fmla="*/ 2262188 w 2619375"/>
                  <a:gd name="connsiteY56" fmla="*/ 1535907 h 3103563"/>
                  <a:gd name="connsiteX57" fmla="*/ 2262188 w 2619375"/>
                  <a:gd name="connsiteY57" fmla="*/ 1512094 h 3103563"/>
                  <a:gd name="connsiteX58" fmla="*/ 2262188 w 2619375"/>
                  <a:gd name="connsiteY58" fmla="*/ 1468438 h 3103563"/>
                  <a:gd name="connsiteX59" fmla="*/ 2262188 w 2619375"/>
                  <a:gd name="connsiteY59" fmla="*/ 1444625 h 3103563"/>
                  <a:gd name="connsiteX60" fmla="*/ 2266157 w 2619375"/>
                  <a:gd name="connsiteY60" fmla="*/ 1424782 h 3103563"/>
                  <a:gd name="connsiteX61" fmla="*/ 2293938 w 2619375"/>
                  <a:gd name="connsiteY61" fmla="*/ 1389063 h 3103563"/>
                  <a:gd name="connsiteX62" fmla="*/ 2274094 w 2619375"/>
                  <a:gd name="connsiteY62" fmla="*/ 1369219 h 3103563"/>
                  <a:gd name="connsiteX63" fmla="*/ 2250282 w 2619375"/>
                  <a:gd name="connsiteY63" fmla="*/ 1341438 h 3103563"/>
                  <a:gd name="connsiteX64" fmla="*/ 2230438 w 2619375"/>
                  <a:gd name="connsiteY64" fmla="*/ 1293813 h 3103563"/>
                  <a:gd name="connsiteX65" fmla="*/ 2242344 w 2619375"/>
                  <a:gd name="connsiteY65" fmla="*/ 1258094 h 3103563"/>
                  <a:gd name="connsiteX66" fmla="*/ 2190750 w 2619375"/>
                  <a:gd name="connsiteY66" fmla="*/ 1258094 h 3103563"/>
                  <a:gd name="connsiteX67" fmla="*/ 2166938 w 2619375"/>
                  <a:gd name="connsiteY67" fmla="*/ 1234282 h 3103563"/>
                  <a:gd name="connsiteX68" fmla="*/ 2174875 w 2619375"/>
                  <a:gd name="connsiteY68" fmla="*/ 1198563 h 3103563"/>
                  <a:gd name="connsiteX69" fmla="*/ 2162969 w 2619375"/>
                  <a:gd name="connsiteY69" fmla="*/ 1170782 h 3103563"/>
                  <a:gd name="connsiteX70" fmla="*/ 2147094 w 2619375"/>
                  <a:gd name="connsiteY70" fmla="*/ 1202532 h 3103563"/>
                  <a:gd name="connsiteX71" fmla="*/ 2131219 w 2619375"/>
                  <a:gd name="connsiteY71" fmla="*/ 1234282 h 3103563"/>
                  <a:gd name="connsiteX72" fmla="*/ 2095500 w 2619375"/>
                  <a:gd name="connsiteY72" fmla="*/ 1234282 h 3103563"/>
                  <a:gd name="connsiteX73" fmla="*/ 2079625 w 2619375"/>
                  <a:gd name="connsiteY73" fmla="*/ 1242219 h 3103563"/>
                  <a:gd name="connsiteX74" fmla="*/ 2043907 w 2619375"/>
                  <a:gd name="connsiteY74" fmla="*/ 1198563 h 3103563"/>
                  <a:gd name="connsiteX75" fmla="*/ 1996282 w 2619375"/>
                  <a:gd name="connsiteY75" fmla="*/ 1206500 h 3103563"/>
                  <a:gd name="connsiteX76" fmla="*/ 1948657 w 2619375"/>
                  <a:gd name="connsiteY76" fmla="*/ 1202532 h 3103563"/>
                  <a:gd name="connsiteX77" fmla="*/ 1944688 w 2619375"/>
                  <a:gd name="connsiteY77" fmla="*/ 1174750 h 3103563"/>
                  <a:gd name="connsiteX78" fmla="*/ 1924844 w 2619375"/>
                  <a:gd name="connsiteY78" fmla="*/ 1139032 h 3103563"/>
                  <a:gd name="connsiteX79" fmla="*/ 1912938 w 2619375"/>
                  <a:gd name="connsiteY79" fmla="*/ 1123157 h 3103563"/>
                  <a:gd name="connsiteX80" fmla="*/ 1893094 w 2619375"/>
                  <a:gd name="connsiteY80" fmla="*/ 1103313 h 3103563"/>
                  <a:gd name="connsiteX81" fmla="*/ 1869282 w 2619375"/>
                  <a:gd name="connsiteY81" fmla="*/ 1087438 h 3103563"/>
                  <a:gd name="connsiteX82" fmla="*/ 1857375 w 2619375"/>
                  <a:gd name="connsiteY82" fmla="*/ 1039813 h 3103563"/>
                  <a:gd name="connsiteX83" fmla="*/ 1869282 w 2619375"/>
                  <a:gd name="connsiteY83" fmla="*/ 1004094 h 3103563"/>
                  <a:gd name="connsiteX84" fmla="*/ 1905000 w 2619375"/>
                  <a:gd name="connsiteY84" fmla="*/ 948532 h 3103563"/>
                  <a:gd name="connsiteX85" fmla="*/ 1936750 w 2619375"/>
                  <a:gd name="connsiteY85" fmla="*/ 912813 h 3103563"/>
                  <a:gd name="connsiteX86" fmla="*/ 1944688 w 2619375"/>
                  <a:gd name="connsiteY86" fmla="*/ 892969 h 3103563"/>
                  <a:gd name="connsiteX87" fmla="*/ 1964532 w 2619375"/>
                  <a:gd name="connsiteY87" fmla="*/ 889000 h 3103563"/>
                  <a:gd name="connsiteX88" fmla="*/ 1976438 w 2619375"/>
                  <a:gd name="connsiteY88" fmla="*/ 849313 h 3103563"/>
                  <a:gd name="connsiteX89" fmla="*/ 2016125 w 2619375"/>
                  <a:gd name="connsiteY89" fmla="*/ 849313 h 3103563"/>
                  <a:gd name="connsiteX90" fmla="*/ 2039938 w 2619375"/>
                  <a:gd name="connsiteY90" fmla="*/ 877094 h 3103563"/>
                  <a:gd name="connsiteX91" fmla="*/ 2051844 w 2619375"/>
                  <a:gd name="connsiteY91" fmla="*/ 849313 h 3103563"/>
                  <a:gd name="connsiteX92" fmla="*/ 2039938 w 2619375"/>
                  <a:gd name="connsiteY92" fmla="*/ 825500 h 3103563"/>
                  <a:gd name="connsiteX93" fmla="*/ 2051844 w 2619375"/>
                  <a:gd name="connsiteY93" fmla="*/ 801688 h 3103563"/>
                  <a:gd name="connsiteX94" fmla="*/ 2035969 w 2619375"/>
                  <a:gd name="connsiteY94" fmla="*/ 773907 h 3103563"/>
                  <a:gd name="connsiteX95" fmla="*/ 2039938 w 2619375"/>
                  <a:gd name="connsiteY95" fmla="*/ 742157 h 3103563"/>
                  <a:gd name="connsiteX96" fmla="*/ 2039938 w 2619375"/>
                  <a:gd name="connsiteY96" fmla="*/ 698500 h 3103563"/>
                  <a:gd name="connsiteX97" fmla="*/ 2035969 w 2619375"/>
                  <a:gd name="connsiteY97" fmla="*/ 666750 h 3103563"/>
                  <a:gd name="connsiteX98" fmla="*/ 2008188 w 2619375"/>
                  <a:gd name="connsiteY98" fmla="*/ 646907 h 3103563"/>
                  <a:gd name="connsiteX99" fmla="*/ 1968500 w 2619375"/>
                  <a:gd name="connsiteY99" fmla="*/ 611188 h 3103563"/>
                  <a:gd name="connsiteX100" fmla="*/ 1916907 w 2619375"/>
                  <a:gd name="connsiteY100" fmla="*/ 583407 h 3103563"/>
                  <a:gd name="connsiteX101" fmla="*/ 1885157 w 2619375"/>
                  <a:gd name="connsiteY101" fmla="*/ 551657 h 3103563"/>
                  <a:gd name="connsiteX102" fmla="*/ 1881188 w 2619375"/>
                  <a:gd name="connsiteY102" fmla="*/ 531813 h 3103563"/>
                  <a:gd name="connsiteX103" fmla="*/ 1897063 w 2619375"/>
                  <a:gd name="connsiteY103" fmla="*/ 484188 h 3103563"/>
                  <a:gd name="connsiteX104" fmla="*/ 1901032 w 2619375"/>
                  <a:gd name="connsiteY104" fmla="*/ 480219 h 3103563"/>
                  <a:gd name="connsiteX105" fmla="*/ 1940719 w 2619375"/>
                  <a:gd name="connsiteY105" fmla="*/ 480219 h 3103563"/>
                  <a:gd name="connsiteX106" fmla="*/ 1960563 w 2619375"/>
                  <a:gd name="connsiteY106" fmla="*/ 460375 h 3103563"/>
                  <a:gd name="connsiteX107" fmla="*/ 1976438 w 2619375"/>
                  <a:gd name="connsiteY107" fmla="*/ 428625 h 3103563"/>
                  <a:gd name="connsiteX108" fmla="*/ 1980407 w 2619375"/>
                  <a:gd name="connsiteY108" fmla="*/ 388938 h 3103563"/>
                  <a:gd name="connsiteX109" fmla="*/ 2000250 w 2619375"/>
                  <a:gd name="connsiteY109" fmla="*/ 384969 h 3103563"/>
                  <a:gd name="connsiteX110" fmla="*/ 1972469 w 2619375"/>
                  <a:gd name="connsiteY110" fmla="*/ 341313 h 3103563"/>
                  <a:gd name="connsiteX111" fmla="*/ 1928813 w 2619375"/>
                  <a:gd name="connsiteY111" fmla="*/ 321469 h 3103563"/>
                  <a:gd name="connsiteX112" fmla="*/ 1877219 w 2619375"/>
                  <a:gd name="connsiteY112" fmla="*/ 313532 h 3103563"/>
                  <a:gd name="connsiteX113" fmla="*/ 1853407 w 2619375"/>
                  <a:gd name="connsiteY113" fmla="*/ 289719 h 3103563"/>
                  <a:gd name="connsiteX114" fmla="*/ 1817688 w 2619375"/>
                  <a:gd name="connsiteY114" fmla="*/ 269875 h 3103563"/>
                  <a:gd name="connsiteX115" fmla="*/ 1821657 w 2619375"/>
                  <a:gd name="connsiteY115" fmla="*/ 242094 h 3103563"/>
                  <a:gd name="connsiteX116" fmla="*/ 1789907 w 2619375"/>
                  <a:gd name="connsiteY116" fmla="*/ 210344 h 3103563"/>
                  <a:gd name="connsiteX117" fmla="*/ 1742282 w 2619375"/>
                  <a:gd name="connsiteY117" fmla="*/ 222250 h 3103563"/>
                  <a:gd name="connsiteX118" fmla="*/ 1706563 w 2619375"/>
                  <a:gd name="connsiteY118" fmla="*/ 265907 h 3103563"/>
                  <a:gd name="connsiteX119" fmla="*/ 1690688 w 2619375"/>
                  <a:gd name="connsiteY119" fmla="*/ 297657 h 3103563"/>
                  <a:gd name="connsiteX120" fmla="*/ 1734344 w 2619375"/>
                  <a:gd name="connsiteY120" fmla="*/ 301625 h 3103563"/>
                  <a:gd name="connsiteX121" fmla="*/ 1770063 w 2619375"/>
                  <a:gd name="connsiteY121" fmla="*/ 313532 h 3103563"/>
                  <a:gd name="connsiteX122" fmla="*/ 1774032 w 2619375"/>
                  <a:gd name="connsiteY122" fmla="*/ 341313 h 3103563"/>
                  <a:gd name="connsiteX123" fmla="*/ 1750219 w 2619375"/>
                  <a:gd name="connsiteY123" fmla="*/ 384969 h 3103563"/>
                  <a:gd name="connsiteX124" fmla="*/ 1714500 w 2619375"/>
                  <a:gd name="connsiteY124" fmla="*/ 384969 h 3103563"/>
                  <a:gd name="connsiteX125" fmla="*/ 1686719 w 2619375"/>
                  <a:gd name="connsiteY125" fmla="*/ 349250 h 3103563"/>
                  <a:gd name="connsiteX126" fmla="*/ 1647032 w 2619375"/>
                  <a:gd name="connsiteY126" fmla="*/ 325438 h 3103563"/>
                  <a:gd name="connsiteX127" fmla="*/ 1627188 w 2619375"/>
                  <a:gd name="connsiteY127" fmla="*/ 321469 h 3103563"/>
                  <a:gd name="connsiteX128" fmla="*/ 1583532 w 2619375"/>
                  <a:gd name="connsiteY128" fmla="*/ 337344 h 3103563"/>
                  <a:gd name="connsiteX129" fmla="*/ 1547813 w 2619375"/>
                  <a:gd name="connsiteY129" fmla="*/ 357188 h 3103563"/>
                  <a:gd name="connsiteX130" fmla="*/ 1547813 w 2619375"/>
                  <a:gd name="connsiteY130" fmla="*/ 392907 h 3103563"/>
                  <a:gd name="connsiteX131" fmla="*/ 1559719 w 2619375"/>
                  <a:gd name="connsiteY131" fmla="*/ 440532 h 3103563"/>
                  <a:gd name="connsiteX132" fmla="*/ 1575594 w 2619375"/>
                  <a:gd name="connsiteY132" fmla="*/ 484188 h 3103563"/>
                  <a:gd name="connsiteX133" fmla="*/ 1658938 w 2619375"/>
                  <a:gd name="connsiteY133" fmla="*/ 543719 h 3103563"/>
                  <a:gd name="connsiteX134" fmla="*/ 1698625 w 2619375"/>
                  <a:gd name="connsiteY134" fmla="*/ 583407 h 3103563"/>
                  <a:gd name="connsiteX135" fmla="*/ 1738313 w 2619375"/>
                  <a:gd name="connsiteY135" fmla="*/ 579438 h 3103563"/>
                  <a:gd name="connsiteX136" fmla="*/ 1774032 w 2619375"/>
                  <a:gd name="connsiteY136" fmla="*/ 579438 h 3103563"/>
                  <a:gd name="connsiteX137" fmla="*/ 1793875 w 2619375"/>
                  <a:gd name="connsiteY137" fmla="*/ 627063 h 3103563"/>
                  <a:gd name="connsiteX138" fmla="*/ 1801813 w 2619375"/>
                  <a:gd name="connsiteY138" fmla="*/ 658813 h 3103563"/>
                  <a:gd name="connsiteX139" fmla="*/ 1845469 w 2619375"/>
                  <a:gd name="connsiteY139" fmla="*/ 682625 h 3103563"/>
                  <a:gd name="connsiteX140" fmla="*/ 1845469 w 2619375"/>
                  <a:gd name="connsiteY140" fmla="*/ 682625 h 3103563"/>
                  <a:gd name="connsiteX141" fmla="*/ 1861344 w 2619375"/>
                  <a:gd name="connsiteY141" fmla="*/ 710407 h 3103563"/>
                  <a:gd name="connsiteX142" fmla="*/ 1817688 w 2619375"/>
                  <a:gd name="connsiteY142" fmla="*/ 726282 h 3103563"/>
                  <a:gd name="connsiteX143" fmla="*/ 1774032 w 2619375"/>
                  <a:gd name="connsiteY143" fmla="*/ 718344 h 3103563"/>
                  <a:gd name="connsiteX144" fmla="*/ 1734344 w 2619375"/>
                  <a:gd name="connsiteY144" fmla="*/ 682625 h 3103563"/>
                  <a:gd name="connsiteX145" fmla="*/ 1730375 w 2619375"/>
                  <a:gd name="connsiteY145" fmla="*/ 642938 h 3103563"/>
                  <a:gd name="connsiteX146" fmla="*/ 1730375 w 2619375"/>
                  <a:gd name="connsiteY146" fmla="*/ 642938 h 3103563"/>
                  <a:gd name="connsiteX147" fmla="*/ 1670844 w 2619375"/>
                  <a:gd name="connsiteY147" fmla="*/ 615157 h 3103563"/>
                  <a:gd name="connsiteX148" fmla="*/ 1631157 w 2619375"/>
                  <a:gd name="connsiteY148" fmla="*/ 619125 h 3103563"/>
                  <a:gd name="connsiteX149" fmla="*/ 1571625 w 2619375"/>
                  <a:gd name="connsiteY149" fmla="*/ 615157 h 3103563"/>
                  <a:gd name="connsiteX150" fmla="*/ 1543844 w 2619375"/>
                  <a:gd name="connsiteY150" fmla="*/ 603250 h 3103563"/>
                  <a:gd name="connsiteX151" fmla="*/ 1500188 w 2619375"/>
                  <a:gd name="connsiteY151" fmla="*/ 591344 h 3103563"/>
                  <a:gd name="connsiteX152" fmla="*/ 1464469 w 2619375"/>
                  <a:gd name="connsiteY152" fmla="*/ 575469 h 3103563"/>
                  <a:gd name="connsiteX153" fmla="*/ 1448594 w 2619375"/>
                  <a:gd name="connsiteY153" fmla="*/ 543719 h 3103563"/>
                  <a:gd name="connsiteX154" fmla="*/ 1456532 w 2619375"/>
                  <a:gd name="connsiteY154" fmla="*/ 508000 h 3103563"/>
                  <a:gd name="connsiteX155" fmla="*/ 1476375 w 2619375"/>
                  <a:gd name="connsiteY155" fmla="*/ 476250 h 3103563"/>
                  <a:gd name="connsiteX156" fmla="*/ 1456532 w 2619375"/>
                  <a:gd name="connsiteY156" fmla="*/ 440532 h 3103563"/>
                  <a:gd name="connsiteX157" fmla="*/ 1456532 w 2619375"/>
                  <a:gd name="connsiteY157" fmla="*/ 392907 h 3103563"/>
                  <a:gd name="connsiteX158" fmla="*/ 1456532 w 2619375"/>
                  <a:gd name="connsiteY158" fmla="*/ 333375 h 3103563"/>
                  <a:gd name="connsiteX159" fmla="*/ 1472407 w 2619375"/>
                  <a:gd name="connsiteY159" fmla="*/ 305594 h 3103563"/>
                  <a:gd name="connsiteX160" fmla="*/ 1472407 w 2619375"/>
                  <a:gd name="connsiteY160" fmla="*/ 257969 h 3103563"/>
                  <a:gd name="connsiteX161" fmla="*/ 1496219 w 2619375"/>
                  <a:gd name="connsiteY161" fmla="*/ 226219 h 3103563"/>
                  <a:gd name="connsiteX162" fmla="*/ 1480344 w 2619375"/>
                  <a:gd name="connsiteY162" fmla="*/ 158750 h 3103563"/>
                  <a:gd name="connsiteX163" fmla="*/ 1496219 w 2619375"/>
                  <a:gd name="connsiteY163" fmla="*/ 134938 h 3103563"/>
                  <a:gd name="connsiteX164" fmla="*/ 1456532 w 2619375"/>
                  <a:gd name="connsiteY164" fmla="*/ 75407 h 3103563"/>
                  <a:gd name="connsiteX165" fmla="*/ 1464469 w 2619375"/>
                  <a:gd name="connsiteY165" fmla="*/ 55563 h 3103563"/>
                  <a:gd name="connsiteX166" fmla="*/ 1420813 w 2619375"/>
                  <a:gd name="connsiteY166" fmla="*/ 23813 h 3103563"/>
                  <a:gd name="connsiteX167" fmla="*/ 1393032 w 2619375"/>
                  <a:gd name="connsiteY167" fmla="*/ 39688 h 3103563"/>
                  <a:gd name="connsiteX168" fmla="*/ 1420813 w 2619375"/>
                  <a:gd name="connsiteY168" fmla="*/ 79375 h 3103563"/>
                  <a:gd name="connsiteX169" fmla="*/ 1432719 w 2619375"/>
                  <a:gd name="connsiteY169" fmla="*/ 150813 h 3103563"/>
                  <a:gd name="connsiteX170" fmla="*/ 1432719 w 2619375"/>
                  <a:gd name="connsiteY170" fmla="*/ 206375 h 3103563"/>
                  <a:gd name="connsiteX171" fmla="*/ 1432719 w 2619375"/>
                  <a:gd name="connsiteY171" fmla="*/ 254000 h 3103563"/>
                  <a:gd name="connsiteX172" fmla="*/ 1412875 w 2619375"/>
                  <a:gd name="connsiteY172" fmla="*/ 301625 h 3103563"/>
                  <a:gd name="connsiteX173" fmla="*/ 1369219 w 2619375"/>
                  <a:gd name="connsiteY173" fmla="*/ 341313 h 3103563"/>
                  <a:gd name="connsiteX174" fmla="*/ 1313657 w 2619375"/>
                  <a:gd name="connsiteY174" fmla="*/ 377032 h 3103563"/>
                  <a:gd name="connsiteX175" fmla="*/ 1270000 w 2619375"/>
                  <a:gd name="connsiteY175" fmla="*/ 412750 h 3103563"/>
                  <a:gd name="connsiteX176" fmla="*/ 1266032 w 2619375"/>
                  <a:gd name="connsiteY176" fmla="*/ 448469 h 3103563"/>
                  <a:gd name="connsiteX177" fmla="*/ 1230313 w 2619375"/>
                  <a:gd name="connsiteY177" fmla="*/ 488157 h 3103563"/>
                  <a:gd name="connsiteX178" fmla="*/ 1214438 w 2619375"/>
                  <a:gd name="connsiteY178" fmla="*/ 539750 h 3103563"/>
                  <a:gd name="connsiteX179" fmla="*/ 1270000 w 2619375"/>
                  <a:gd name="connsiteY179" fmla="*/ 607219 h 3103563"/>
                  <a:gd name="connsiteX180" fmla="*/ 1281907 w 2619375"/>
                  <a:gd name="connsiteY180" fmla="*/ 658813 h 3103563"/>
                  <a:gd name="connsiteX181" fmla="*/ 1309688 w 2619375"/>
                  <a:gd name="connsiteY181" fmla="*/ 698500 h 3103563"/>
                  <a:gd name="connsiteX182" fmla="*/ 1309688 w 2619375"/>
                  <a:gd name="connsiteY182" fmla="*/ 698500 h 3103563"/>
                  <a:gd name="connsiteX183" fmla="*/ 1337469 w 2619375"/>
                  <a:gd name="connsiteY183" fmla="*/ 758032 h 3103563"/>
                  <a:gd name="connsiteX184" fmla="*/ 1345407 w 2619375"/>
                  <a:gd name="connsiteY184" fmla="*/ 789782 h 3103563"/>
                  <a:gd name="connsiteX185" fmla="*/ 1349375 w 2619375"/>
                  <a:gd name="connsiteY185" fmla="*/ 837407 h 3103563"/>
                  <a:gd name="connsiteX186" fmla="*/ 1309688 w 2619375"/>
                  <a:gd name="connsiteY186" fmla="*/ 916782 h 3103563"/>
                  <a:gd name="connsiteX187" fmla="*/ 1285875 w 2619375"/>
                  <a:gd name="connsiteY187" fmla="*/ 964407 h 3103563"/>
                  <a:gd name="connsiteX188" fmla="*/ 1293813 w 2619375"/>
                  <a:gd name="connsiteY188" fmla="*/ 980282 h 3103563"/>
                  <a:gd name="connsiteX189" fmla="*/ 1285875 w 2619375"/>
                  <a:gd name="connsiteY189" fmla="*/ 1023938 h 3103563"/>
                  <a:gd name="connsiteX190" fmla="*/ 1273969 w 2619375"/>
                  <a:gd name="connsiteY190" fmla="*/ 1079500 h 3103563"/>
                  <a:gd name="connsiteX191" fmla="*/ 1277938 w 2619375"/>
                  <a:gd name="connsiteY191" fmla="*/ 1115219 h 3103563"/>
                  <a:gd name="connsiteX192" fmla="*/ 1309688 w 2619375"/>
                  <a:gd name="connsiteY192" fmla="*/ 1186657 h 3103563"/>
                  <a:gd name="connsiteX193" fmla="*/ 1297782 w 2619375"/>
                  <a:gd name="connsiteY193" fmla="*/ 1234282 h 3103563"/>
                  <a:gd name="connsiteX194" fmla="*/ 1297782 w 2619375"/>
                  <a:gd name="connsiteY194" fmla="*/ 1270000 h 3103563"/>
                  <a:gd name="connsiteX195" fmla="*/ 1341438 w 2619375"/>
                  <a:gd name="connsiteY195" fmla="*/ 1262063 h 3103563"/>
                  <a:gd name="connsiteX196" fmla="*/ 1389063 w 2619375"/>
                  <a:gd name="connsiteY196" fmla="*/ 1266032 h 3103563"/>
                  <a:gd name="connsiteX197" fmla="*/ 1420813 w 2619375"/>
                  <a:gd name="connsiteY197" fmla="*/ 1281907 h 3103563"/>
                  <a:gd name="connsiteX198" fmla="*/ 1448594 w 2619375"/>
                  <a:gd name="connsiteY198" fmla="*/ 1254125 h 3103563"/>
                  <a:gd name="connsiteX199" fmla="*/ 1480344 w 2619375"/>
                  <a:gd name="connsiteY199" fmla="*/ 1222375 h 3103563"/>
                  <a:gd name="connsiteX200" fmla="*/ 1531938 w 2619375"/>
                  <a:gd name="connsiteY200" fmla="*/ 1242219 h 3103563"/>
                  <a:gd name="connsiteX201" fmla="*/ 1575594 w 2619375"/>
                  <a:gd name="connsiteY201" fmla="*/ 1258094 h 3103563"/>
                  <a:gd name="connsiteX202" fmla="*/ 1623219 w 2619375"/>
                  <a:gd name="connsiteY202" fmla="*/ 1270000 h 3103563"/>
                  <a:gd name="connsiteX203" fmla="*/ 1639094 w 2619375"/>
                  <a:gd name="connsiteY203" fmla="*/ 1309688 h 3103563"/>
                  <a:gd name="connsiteX204" fmla="*/ 1662907 w 2619375"/>
                  <a:gd name="connsiteY204" fmla="*/ 1317625 h 3103563"/>
                  <a:gd name="connsiteX205" fmla="*/ 1690688 w 2619375"/>
                  <a:gd name="connsiteY205" fmla="*/ 1341438 h 3103563"/>
                  <a:gd name="connsiteX206" fmla="*/ 1722438 w 2619375"/>
                  <a:gd name="connsiteY206" fmla="*/ 1345407 h 3103563"/>
                  <a:gd name="connsiteX207" fmla="*/ 1722438 w 2619375"/>
                  <a:gd name="connsiteY207" fmla="*/ 1412875 h 3103563"/>
                  <a:gd name="connsiteX208" fmla="*/ 1746250 w 2619375"/>
                  <a:gd name="connsiteY208" fmla="*/ 1444625 h 3103563"/>
                  <a:gd name="connsiteX209" fmla="*/ 1754188 w 2619375"/>
                  <a:gd name="connsiteY209" fmla="*/ 1484313 h 3103563"/>
                  <a:gd name="connsiteX210" fmla="*/ 1770063 w 2619375"/>
                  <a:gd name="connsiteY210" fmla="*/ 1531938 h 3103563"/>
                  <a:gd name="connsiteX211" fmla="*/ 1730375 w 2619375"/>
                  <a:gd name="connsiteY211" fmla="*/ 1543844 h 3103563"/>
                  <a:gd name="connsiteX212" fmla="*/ 1718469 w 2619375"/>
                  <a:gd name="connsiteY212" fmla="*/ 1571625 h 3103563"/>
                  <a:gd name="connsiteX213" fmla="*/ 1706563 w 2619375"/>
                  <a:gd name="connsiteY213" fmla="*/ 1607344 h 3103563"/>
                  <a:gd name="connsiteX214" fmla="*/ 1706563 w 2619375"/>
                  <a:gd name="connsiteY214" fmla="*/ 1647032 h 3103563"/>
                  <a:gd name="connsiteX215" fmla="*/ 1746250 w 2619375"/>
                  <a:gd name="connsiteY215" fmla="*/ 1686719 h 3103563"/>
                  <a:gd name="connsiteX216" fmla="*/ 1793875 w 2619375"/>
                  <a:gd name="connsiteY216" fmla="*/ 1694657 h 3103563"/>
                  <a:gd name="connsiteX217" fmla="*/ 1829594 w 2619375"/>
                  <a:gd name="connsiteY217" fmla="*/ 1698625 h 3103563"/>
                  <a:gd name="connsiteX218" fmla="*/ 1881188 w 2619375"/>
                  <a:gd name="connsiteY218" fmla="*/ 1734344 h 3103563"/>
                  <a:gd name="connsiteX219" fmla="*/ 1833563 w 2619375"/>
                  <a:gd name="connsiteY219" fmla="*/ 1738313 h 3103563"/>
                  <a:gd name="connsiteX220" fmla="*/ 1778000 w 2619375"/>
                  <a:gd name="connsiteY220" fmla="*/ 1738313 h 3103563"/>
                  <a:gd name="connsiteX221" fmla="*/ 1730375 w 2619375"/>
                  <a:gd name="connsiteY221" fmla="*/ 1718469 h 3103563"/>
                  <a:gd name="connsiteX222" fmla="*/ 1686719 w 2619375"/>
                  <a:gd name="connsiteY222" fmla="*/ 1698625 h 3103563"/>
                  <a:gd name="connsiteX223" fmla="*/ 1647032 w 2619375"/>
                  <a:gd name="connsiteY223" fmla="*/ 1654969 h 3103563"/>
                  <a:gd name="connsiteX224" fmla="*/ 1658938 w 2619375"/>
                  <a:gd name="connsiteY224" fmla="*/ 1635125 h 3103563"/>
                  <a:gd name="connsiteX225" fmla="*/ 1658938 w 2619375"/>
                  <a:gd name="connsiteY225" fmla="*/ 1591469 h 3103563"/>
                  <a:gd name="connsiteX226" fmla="*/ 1658938 w 2619375"/>
                  <a:gd name="connsiteY226" fmla="*/ 1555750 h 3103563"/>
                  <a:gd name="connsiteX227" fmla="*/ 1662907 w 2619375"/>
                  <a:gd name="connsiteY227" fmla="*/ 1516063 h 3103563"/>
                  <a:gd name="connsiteX228" fmla="*/ 1670844 w 2619375"/>
                  <a:gd name="connsiteY228" fmla="*/ 1480344 h 3103563"/>
                  <a:gd name="connsiteX229" fmla="*/ 1666875 w 2619375"/>
                  <a:gd name="connsiteY229" fmla="*/ 1452563 h 3103563"/>
                  <a:gd name="connsiteX230" fmla="*/ 1635125 w 2619375"/>
                  <a:gd name="connsiteY230" fmla="*/ 1420813 h 3103563"/>
                  <a:gd name="connsiteX231" fmla="*/ 1595438 w 2619375"/>
                  <a:gd name="connsiteY231" fmla="*/ 1381125 h 3103563"/>
                  <a:gd name="connsiteX232" fmla="*/ 1607344 w 2619375"/>
                  <a:gd name="connsiteY232" fmla="*/ 1345407 h 3103563"/>
                  <a:gd name="connsiteX233" fmla="*/ 1575594 w 2619375"/>
                  <a:gd name="connsiteY233" fmla="*/ 1313657 h 3103563"/>
                  <a:gd name="connsiteX234" fmla="*/ 1531938 w 2619375"/>
                  <a:gd name="connsiteY234" fmla="*/ 1333500 h 3103563"/>
                  <a:gd name="connsiteX235" fmla="*/ 1472407 w 2619375"/>
                  <a:gd name="connsiteY235" fmla="*/ 1345407 h 3103563"/>
                  <a:gd name="connsiteX236" fmla="*/ 1440657 w 2619375"/>
                  <a:gd name="connsiteY236" fmla="*/ 1369219 h 3103563"/>
                  <a:gd name="connsiteX237" fmla="*/ 1381125 w 2619375"/>
                  <a:gd name="connsiteY237" fmla="*/ 1393032 h 3103563"/>
                  <a:gd name="connsiteX238" fmla="*/ 1365250 w 2619375"/>
                  <a:gd name="connsiteY238" fmla="*/ 1420813 h 3103563"/>
                  <a:gd name="connsiteX239" fmla="*/ 1369219 w 2619375"/>
                  <a:gd name="connsiteY239" fmla="*/ 1468438 h 3103563"/>
                  <a:gd name="connsiteX240" fmla="*/ 1365250 w 2619375"/>
                  <a:gd name="connsiteY240" fmla="*/ 1500188 h 3103563"/>
                  <a:gd name="connsiteX241" fmla="*/ 1400969 w 2619375"/>
                  <a:gd name="connsiteY241" fmla="*/ 1555750 h 3103563"/>
                  <a:gd name="connsiteX242" fmla="*/ 1400969 w 2619375"/>
                  <a:gd name="connsiteY242" fmla="*/ 1599407 h 3103563"/>
                  <a:gd name="connsiteX243" fmla="*/ 1404938 w 2619375"/>
                  <a:gd name="connsiteY243" fmla="*/ 1651000 h 3103563"/>
                  <a:gd name="connsiteX244" fmla="*/ 1404938 w 2619375"/>
                  <a:gd name="connsiteY244" fmla="*/ 1678782 h 3103563"/>
                  <a:gd name="connsiteX245" fmla="*/ 1373188 w 2619375"/>
                  <a:gd name="connsiteY245" fmla="*/ 1718469 h 3103563"/>
                  <a:gd name="connsiteX246" fmla="*/ 1337469 w 2619375"/>
                  <a:gd name="connsiteY246" fmla="*/ 1762125 h 3103563"/>
                  <a:gd name="connsiteX247" fmla="*/ 1321594 w 2619375"/>
                  <a:gd name="connsiteY247" fmla="*/ 1789907 h 3103563"/>
                  <a:gd name="connsiteX248" fmla="*/ 1309688 w 2619375"/>
                  <a:gd name="connsiteY248" fmla="*/ 1833563 h 3103563"/>
                  <a:gd name="connsiteX249" fmla="*/ 1313657 w 2619375"/>
                  <a:gd name="connsiteY249" fmla="*/ 1877219 h 3103563"/>
                  <a:gd name="connsiteX250" fmla="*/ 1285875 w 2619375"/>
                  <a:gd name="connsiteY250" fmla="*/ 1908969 h 3103563"/>
                  <a:gd name="connsiteX251" fmla="*/ 1258094 w 2619375"/>
                  <a:gd name="connsiteY251" fmla="*/ 1932782 h 3103563"/>
                  <a:gd name="connsiteX252" fmla="*/ 1226344 w 2619375"/>
                  <a:gd name="connsiteY252" fmla="*/ 1960563 h 3103563"/>
                  <a:gd name="connsiteX253" fmla="*/ 1198563 w 2619375"/>
                  <a:gd name="connsiteY253" fmla="*/ 1972469 h 3103563"/>
                  <a:gd name="connsiteX254" fmla="*/ 1146969 w 2619375"/>
                  <a:gd name="connsiteY254" fmla="*/ 1996282 h 3103563"/>
                  <a:gd name="connsiteX255" fmla="*/ 1135063 w 2619375"/>
                  <a:gd name="connsiteY255" fmla="*/ 2020094 h 3103563"/>
                  <a:gd name="connsiteX256" fmla="*/ 1146969 w 2619375"/>
                  <a:gd name="connsiteY256" fmla="*/ 2063750 h 3103563"/>
                  <a:gd name="connsiteX257" fmla="*/ 1111250 w 2619375"/>
                  <a:gd name="connsiteY257" fmla="*/ 2083594 h 3103563"/>
                  <a:gd name="connsiteX258" fmla="*/ 1071563 w 2619375"/>
                  <a:gd name="connsiteY258" fmla="*/ 2103438 h 3103563"/>
                  <a:gd name="connsiteX259" fmla="*/ 1043782 w 2619375"/>
                  <a:gd name="connsiteY259" fmla="*/ 2067719 h 3103563"/>
                  <a:gd name="connsiteX260" fmla="*/ 1008063 w 2619375"/>
                  <a:gd name="connsiteY260" fmla="*/ 2075657 h 3103563"/>
                  <a:gd name="connsiteX261" fmla="*/ 944563 w 2619375"/>
                  <a:gd name="connsiteY261" fmla="*/ 2071688 h 3103563"/>
                  <a:gd name="connsiteX262" fmla="*/ 896938 w 2619375"/>
                  <a:gd name="connsiteY262" fmla="*/ 2055813 h 3103563"/>
                  <a:gd name="connsiteX263" fmla="*/ 845344 w 2619375"/>
                  <a:gd name="connsiteY263" fmla="*/ 2039938 h 3103563"/>
                  <a:gd name="connsiteX264" fmla="*/ 797719 w 2619375"/>
                  <a:gd name="connsiteY264" fmla="*/ 2012157 h 3103563"/>
                  <a:gd name="connsiteX265" fmla="*/ 785813 w 2619375"/>
                  <a:gd name="connsiteY265" fmla="*/ 1972469 h 3103563"/>
                  <a:gd name="connsiteX266" fmla="*/ 742157 w 2619375"/>
                  <a:gd name="connsiteY266" fmla="*/ 1956594 h 3103563"/>
                  <a:gd name="connsiteX267" fmla="*/ 762000 w 2619375"/>
                  <a:gd name="connsiteY267" fmla="*/ 1905000 h 3103563"/>
                  <a:gd name="connsiteX268" fmla="*/ 809625 w 2619375"/>
                  <a:gd name="connsiteY268" fmla="*/ 1916907 h 3103563"/>
                  <a:gd name="connsiteX269" fmla="*/ 861219 w 2619375"/>
                  <a:gd name="connsiteY269" fmla="*/ 1944688 h 3103563"/>
                  <a:gd name="connsiteX270" fmla="*/ 889000 w 2619375"/>
                  <a:gd name="connsiteY270" fmla="*/ 1948657 h 3103563"/>
                  <a:gd name="connsiteX271" fmla="*/ 944563 w 2619375"/>
                  <a:gd name="connsiteY271" fmla="*/ 1948657 h 3103563"/>
                  <a:gd name="connsiteX272" fmla="*/ 976313 w 2619375"/>
                  <a:gd name="connsiteY272" fmla="*/ 1908969 h 3103563"/>
                  <a:gd name="connsiteX273" fmla="*/ 1035844 w 2619375"/>
                  <a:gd name="connsiteY273" fmla="*/ 1908969 h 3103563"/>
                  <a:gd name="connsiteX274" fmla="*/ 1087438 w 2619375"/>
                  <a:gd name="connsiteY274" fmla="*/ 1877219 h 3103563"/>
                  <a:gd name="connsiteX275" fmla="*/ 1107282 w 2619375"/>
                  <a:gd name="connsiteY275" fmla="*/ 1837532 h 3103563"/>
                  <a:gd name="connsiteX276" fmla="*/ 1107282 w 2619375"/>
                  <a:gd name="connsiteY276" fmla="*/ 1805782 h 3103563"/>
                  <a:gd name="connsiteX277" fmla="*/ 1127125 w 2619375"/>
                  <a:gd name="connsiteY277" fmla="*/ 1785938 h 3103563"/>
                  <a:gd name="connsiteX278" fmla="*/ 1150938 w 2619375"/>
                  <a:gd name="connsiteY278" fmla="*/ 1750219 h 3103563"/>
                  <a:gd name="connsiteX279" fmla="*/ 1166813 w 2619375"/>
                  <a:gd name="connsiteY279" fmla="*/ 1710532 h 3103563"/>
                  <a:gd name="connsiteX280" fmla="*/ 1202532 w 2619375"/>
                  <a:gd name="connsiteY280" fmla="*/ 1690688 h 3103563"/>
                  <a:gd name="connsiteX281" fmla="*/ 1210469 w 2619375"/>
                  <a:gd name="connsiteY281" fmla="*/ 1647032 h 3103563"/>
                  <a:gd name="connsiteX282" fmla="*/ 1222375 w 2619375"/>
                  <a:gd name="connsiteY282" fmla="*/ 1631157 h 3103563"/>
                  <a:gd name="connsiteX283" fmla="*/ 1210469 w 2619375"/>
                  <a:gd name="connsiteY283" fmla="*/ 1599407 h 3103563"/>
                  <a:gd name="connsiteX284" fmla="*/ 1210469 w 2619375"/>
                  <a:gd name="connsiteY284" fmla="*/ 1563688 h 3103563"/>
                  <a:gd name="connsiteX285" fmla="*/ 1226344 w 2619375"/>
                  <a:gd name="connsiteY285" fmla="*/ 1524000 h 3103563"/>
                  <a:gd name="connsiteX286" fmla="*/ 1266032 w 2619375"/>
                  <a:gd name="connsiteY286" fmla="*/ 1480344 h 3103563"/>
                  <a:gd name="connsiteX287" fmla="*/ 1270000 w 2619375"/>
                  <a:gd name="connsiteY287" fmla="*/ 1460500 h 3103563"/>
                  <a:gd name="connsiteX288" fmla="*/ 1250157 w 2619375"/>
                  <a:gd name="connsiteY288" fmla="*/ 1428750 h 3103563"/>
                  <a:gd name="connsiteX289" fmla="*/ 1222375 w 2619375"/>
                  <a:gd name="connsiteY289" fmla="*/ 1389063 h 3103563"/>
                  <a:gd name="connsiteX290" fmla="*/ 1182688 w 2619375"/>
                  <a:gd name="connsiteY290" fmla="*/ 1357313 h 3103563"/>
                  <a:gd name="connsiteX291" fmla="*/ 1162844 w 2619375"/>
                  <a:gd name="connsiteY291" fmla="*/ 1337469 h 3103563"/>
                  <a:gd name="connsiteX292" fmla="*/ 1146969 w 2619375"/>
                  <a:gd name="connsiteY292" fmla="*/ 1309688 h 3103563"/>
                  <a:gd name="connsiteX293" fmla="*/ 1146969 w 2619375"/>
                  <a:gd name="connsiteY293" fmla="*/ 1258094 h 3103563"/>
                  <a:gd name="connsiteX294" fmla="*/ 1158875 w 2619375"/>
                  <a:gd name="connsiteY294" fmla="*/ 1222375 h 3103563"/>
                  <a:gd name="connsiteX295" fmla="*/ 1158875 w 2619375"/>
                  <a:gd name="connsiteY295" fmla="*/ 1194594 h 3103563"/>
                  <a:gd name="connsiteX296" fmla="*/ 1162844 w 2619375"/>
                  <a:gd name="connsiteY296" fmla="*/ 1162844 h 3103563"/>
                  <a:gd name="connsiteX297" fmla="*/ 1154907 w 2619375"/>
                  <a:gd name="connsiteY297" fmla="*/ 1135063 h 3103563"/>
                  <a:gd name="connsiteX298" fmla="*/ 1162844 w 2619375"/>
                  <a:gd name="connsiteY298" fmla="*/ 1091407 h 3103563"/>
                  <a:gd name="connsiteX299" fmla="*/ 1162844 w 2619375"/>
                  <a:gd name="connsiteY299" fmla="*/ 1055688 h 3103563"/>
                  <a:gd name="connsiteX300" fmla="*/ 1146969 w 2619375"/>
                  <a:gd name="connsiteY300" fmla="*/ 1012032 h 3103563"/>
                  <a:gd name="connsiteX301" fmla="*/ 1162844 w 2619375"/>
                  <a:gd name="connsiteY301" fmla="*/ 960438 h 3103563"/>
                  <a:gd name="connsiteX302" fmla="*/ 1131094 w 2619375"/>
                  <a:gd name="connsiteY302" fmla="*/ 912813 h 3103563"/>
                  <a:gd name="connsiteX303" fmla="*/ 1166813 w 2619375"/>
                  <a:gd name="connsiteY303" fmla="*/ 881063 h 3103563"/>
                  <a:gd name="connsiteX304" fmla="*/ 1174750 w 2619375"/>
                  <a:gd name="connsiteY304" fmla="*/ 845344 h 3103563"/>
                  <a:gd name="connsiteX305" fmla="*/ 1174750 w 2619375"/>
                  <a:gd name="connsiteY305" fmla="*/ 789782 h 3103563"/>
                  <a:gd name="connsiteX306" fmla="*/ 1178719 w 2619375"/>
                  <a:gd name="connsiteY306" fmla="*/ 742157 h 3103563"/>
                  <a:gd name="connsiteX307" fmla="*/ 1178719 w 2619375"/>
                  <a:gd name="connsiteY307" fmla="*/ 722313 h 3103563"/>
                  <a:gd name="connsiteX308" fmla="*/ 1158875 w 2619375"/>
                  <a:gd name="connsiteY308" fmla="*/ 694532 h 3103563"/>
                  <a:gd name="connsiteX309" fmla="*/ 1162844 w 2619375"/>
                  <a:gd name="connsiteY309" fmla="*/ 662782 h 3103563"/>
                  <a:gd name="connsiteX310" fmla="*/ 1139032 w 2619375"/>
                  <a:gd name="connsiteY310" fmla="*/ 627063 h 3103563"/>
                  <a:gd name="connsiteX311" fmla="*/ 1103313 w 2619375"/>
                  <a:gd name="connsiteY311" fmla="*/ 595313 h 3103563"/>
                  <a:gd name="connsiteX312" fmla="*/ 1079500 w 2619375"/>
                  <a:gd name="connsiteY312" fmla="*/ 555625 h 3103563"/>
                  <a:gd name="connsiteX313" fmla="*/ 1079500 w 2619375"/>
                  <a:gd name="connsiteY313" fmla="*/ 515938 h 3103563"/>
                  <a:gd name="connsiteX314" fmla="*/ 1119188 w 2619375"/>
                  <a:gd name="connsiteY314" fmla="*/ 464344 h 3103563"/>
                  <a:gd name="connsiteX315" fmla="*/ 1127125 w 2619375"/>
                  <a:gd name="connsiteY315" fmla="*/ 408782 h 3103563"/>
                  <a:gd name="connsiteX316" fmla="*/ 1162844 w 2619375"/>
                  <a:gd name="connsiteY316" fmla="*/ 301625 h 3103563"/>
                  <a:gd name="connsiteX317" fmla="*/ 1178719 w 2619375"/>
                  <a:gd name="connsiteY317" fmla="*/ 246063 h 3103563"/>
                  <a:gd name="connsiteX318" fmla="*/ 1186657 w 2619375"/>
                  <a:gd name="connsiteY318" fmla="*/ 206375 h 3103563"/>
                  <a:gd name="connsiteX319" fmla="*/ 1186657 w 2619375"/>
                  <a:gd name="connsiteY319" fmla="*/ 142875 h 3103563"/>
                  <a:gd name="connsiteX320" fmla="*/ 1186657 w 2619375"/>
                  <a:gd name="connsiteY320" fmla="*/ 99219 h 3103563"/>
                  <a:gd name="connsiteX321" fmla="*/ 1131094 w 2619375"/>
                  <a:gd name="connsiteY321" fmla="*/ 43657 h 3103563"/>
                  <a:gd name="connsiteX322" fmla="*/ 1083469 w 2619375"/>
                  <a:gd name="connsiteY322" fmla="*/ 63500 h 3103563"/>
                  <a:gd name="connsiteX323" fmla="*/ 1071563 w 2619375"/>
                  <a:gd name="connsiteY323" fmla="*/ 31750 h 3103563"/>
                  <a:gd name="connsiteX324" fmla="*/ 1043782 w 2619375"/>
                  <a:gd name="connsiteY324" fmla="*/ 23813 h 3103563"/>
                  <a:gd name="connsiteX325" fmla="*/ 1004094 w 2619375"/>
                  <a:gd name="connsiteY325" fmla="*/ 23813 h 3103563"/>
                  <a:gd name="connsiteX326" fmla="*/ 988219 w 2619375"/>
                  <a:gd name="connsiteY326" fmla="*/ 51594 h 3103563"/>
                  <a:gd name="connsiteX327" fmla="*/ 972344 w 2619375"/>
                  <a:gd name="connsiteY327" fmla="*/ 27782 h 3103563"/>
                  <a:gd name="connsiteX328" fmla="*/ 944563 w 2619375"/>
                  <a:gd name="connsiteY328" fmla="*/ 27782 h 3103563"/>
                  <a:gd name="connsiteX329" fmla="*/ 944563 w 2619375"/>
                  <a:gd name="connsiteY329" fmla="*/ 27782 h 3103563"/>
                  <a:gd name="connsiteX330" fmla="*/ 841375 w 2619375"/>
                  <a:gd name="connsiteY330" fmla="*/ 31750 h 3103563"/>
                  <a:gd name="connsiteX331" fmla="*/ 837407 w 2619375"/>
                  <a:gd name="connsiteY331" fmla="*/ 0 h 3103563"/>
                  <a:gd name="connsiteX332" fmla="*/ 805657 w 2619375"/>
                  <a:gd name="connsiteY332" fmla="*/ 0 h 3103563"/>
                  <a:gd name="connsiteX333" fmla="*/ 797719 w 2619375"/>
                  <a:gd name="connsiteY333" fmla="*/ 55563 h 3103563"/>
                  <a:gd name="connsiteX334" fmla="*/ 765969 w 2619375"/>
                  <a:gd name="connsiteY334" fmla="*/ 91282 h 3103563"/>
                  <a:gd name="connsiteX335" fmla="*/ 762000 w 2619375"/>
                  <a:gd name="connsiteY335" fmla="*/ 158750 h 3103563"/>
                  <a:gd name="connsiteX336" fmla="*/ 742157 w 2619375"/>
                  <a:gd name="connsiteY336" fmla="*/ 242094 h 3103563"/>
                  <a:gd name="connsiteX337" fmla="*/ 730250 w 2619375"/>
                  <a:gd name="connsiteY337" fmla="*/ 349250 h 3103563"/>
                  <a:gd name="connsiteX338" fmla="*/ 698500 w 2619375"/>
                  <a:gd name="connsiteY338" fmla="*/ 448469 h 3103563"/>
                  <a:gd name="connsiteX339" fmla="*/ 662782 w 2619375"/>
                  <a:gd name="connsiteY339" fmla="*/ 515938 h 3103563"/>
                  <a:gd name="connsiteX340" fmla="*/ 575469 w 2619375"/>
                  <a:gd name="connsiteY340" fmla="*/ 571500 h 3103563"/>
                  <a:gd name="connsiteX341" fmla="*/ 535782 w 2619375"/>
                  <a:gd name="connsiteY341" fmla="*/ 635000 h 3103563"/>
                  <a:gd name="connsiteX342" fmla="*/ 500063 w 2619375"/>
                  <a:gd name="connsiteY342" fmla="*/ 690563 h 3103563"/>
                  <a:gd name="connsiteX343" fmla="*/ 504032 w 2619375"/>
                  <a:gd name="connsiteY343" fmla="*/ 734219 h 3103563"/>
                  <a:gd name="connsiteX344" fmla="*/ 527844 w 2619375"/>
                  <a:gd name="connsiteY344" fmla="*/ 754063 h 3103563"/>
                  <a:gd name="connsiteX345" fmla="*/ 571500 w 2619375"/>
                  <a:gd name="connsiteY345" fmla="*/ 734219 h 3103563"/>
                  <a:gd name="connsiteX346" fmla="*/ 595313 w 2619375"/>
                  <a:gd name="connsiteY346" fmla="*/ 765969 h 3103563"/>
                  <a:gd name="connsiteX347" fmla="*/ 595313 w 2619375"/>
                  <a:gd name="connsiteY347" fmla="*/ 829469 h 3103563"/>
                  <a:gd name="connsiteX348" fmla="*/ 579438 w 2619375"/>
                  <a:gd name="connsiteY348" fmla="*/ 889000 h 3103563"/>
                  <a:gd name="connsiteX349" fmla="*/ 579438 w 2619375"/>
                  <a:gd name="connsiteY349" fmla="*/ 928688 h 3103563"/>
                  <a:gd name="connsiteX350" fmla="*/ 595313 w 2619375"/>
                  <a:gd name="connsiteY350" fmla="*/ 952500 h 3103563"/>
                  <a:gd name="connsiteX351" fmla="*/ 603250 w 2619375"/>
                  <a:gd name="connsiteY351" fmla="*/ 996157 h 3103563"/>
                  <a:gd name="connsiteX352" fmla="*/ 571500 w 2619375"/>
                  <a:gd name="connsiteY352" fmla="*/ 1004094 h 3103563"/>
                  <a:gd name="connsiteX353" fmla="*/ 543719 w 2619375"/>
                  <a:gd name="connsiteY353" fmla="*/ 1008063 h 3103563"/>
                  <a:gd name="connsiteX354" fmla="*/ 535782 w 2619375"/>
                  <a:gd name="connsiteY354" fmla="*/ 1083469 h 3103563"/>
                  <a:gd name="connsiteX355" fmla="*/ 551657 w 2619375"/>
                  <a:gd name="connsiteY355" fmla="*/ 1103313 h 3103563"/>
                  <a:gd name="connsiteX356" fmla="*/ 587375 w 2619375"/>
                  <a:gd name="connsiteY356" fmla="*/ 1123157 h 3103563"/>
                  <a:gd name="connsiteX357" fmla="*/ 607219 w 2619375"/>
                  <a:gd name="connsiteY357" fmla="*/ 1123157 h 3103563"/>
                  <a:gd name="connsiteX358" fmla="*/ 627063 w 2619375"/>
                  <a:gd name="connsiteY358" fmla="*/ 1150938 h 3103563"/>
                  <a:gd name="connsiteX359" fmla="*/ 642938 w 2619375"/>
                  <a:gd name="connsiteY359" fmla="*/ 1158875 h 3103563"/>
                  <a:gd name="connsiteX360" fmla="*/ 678657 w 2619375"/>
                  <a:gd name="connsiteY360" fmla="*/ 1146969 h 3103563"/>
                  <a:gd name="connsiteX361" fmla="*/ 686594 w 2619375"/>
                  <a:gd name="connsiteY361" fmla="*/ 1194594 h 3103563"/>
                  <a:gd name="connsiteX362" fmla="*/ 678657 w 2619375"/>
                  <a:gd name="connsiteY362" fmla="*/ 1242219 h 3103563"/>
                  <a:gd name="connsiteX363" fmla="*/ 694532 w 2619375"/>
                  <a:gd name="connsiteY363" fmla="*/ 1277938 h 3103563"/>
                  <a:gd name="connsiteX364" fmla="*/ 714375 w 2619375"/>
                  <a:gd name="connsiteY364" fmla="*/ 1309688 h 3103563"/>
                  <a:gd name="connsiteX365" fmla="*/ 742157 w 2619375"/>
                  <a:gd name="connsiteY365" fmla="*/ 1333500 h 3103563"/>
                  <a:gd name="connsiteX366" fmla="*/ 777875 w 2619375"/>
                  <a:gd name="connsiteY366" fmla="*/ 1333500 h 3103563"/>
                  <a:gd name="connsiteX367" fmla="*/ 785813 w 2619375"/>
                  <a:gd name="connsiteY367" fmla="*/ 1361282 h 3103563"/>
                  <a:gd name="connsiteX368" fmla="*/ 769938 w 2619375"/>
                  <a:gd name="connsiteY368" fmla="*/ 1412875 h 3103563"/>
                  <a:gd name="connsiteX369" fmla="*/ 758032 w 2619375"/>
                  <a:gd name="connsiteY369" fmla="*/ 1464469 h 3103563"/>
                  <a:gd name="connsiteX370" fmla="*/ 750094 w 2619375"/>
                  <a:gd name="connsiteY370" fmla="*/ 1512094 h 3103563"/>
                  <a:gd name="connsiteX371" fmla="*/ 714375 w 2619375"/>
                  <a:gd name="connsiteY371" fmla="*/ 1543844 h 3103563"/>
                  <a:gd name="connsiteX372" fmla="*/ 682625 w 2619375"/>
                  <a:gd name="connsiteY372" fmla="*/ 1547813 h 3103563"/>
                  <a:gd name="connsiteX373" fmla="*/ 678657 w 2619375"/>
                  <a:gd name="connsiteY373" fmla="*/ 1504157 h 3103563"/>
                  <a:gd name="connsiteX374" fmla="*/ 650875 w 2619375"/>
                  <a:gd name="connsiteY374" fmla="*/ 1476375 h 3103563"/>
                  <a:gd name="connsiteX375" fmla="*/ 615157 w 2619375"/>
                  <a:gd name="connsiteY375" fmla="*/ 1444625 h 3103563"/>
                  <a:gd name="connsiteX376" fmla="*/ 575469 w 2619375"/>
                  <a:gd name="connsiteY376" fmla="*/ 1404938 h 3103563"/>
                  <a:gd name="connsiteX377" fmla="*/ 527844 w 2619375"/>
                  <a:gd name="connsiteY377" fmla="*/ 1353344 h 3103563"/>
                  <a:gd name="connsiteX378" fmla="*/ 515938 w 2619375"/>
                  <a:gd name="connsiteY378" fmla="*/ 1333500 h 3103563"/>
                  <a:gd name="connsiteX379" fmla="*/ 460375 w 2619375"/>
                  <a:gd name="connsiteY379" fmla="*/ 1301750 h 3103563"/>
                  <a:gd name="connsiteX380" fmla="*/ 392907 w 2619375"/>
                  <a:gd name="connsiteY380" fmla="*/ 1262063 h 3103563"/>
                  <a:gd name="connsiteX381" fmla="*/ 337344 w 2619375"/>
                  <a:gd name="connsiteY381" fmla="*/ 1242219 h 3103563"/>
                  <a:gd name="connsiteX382" fmla="*/ 317500 w 2619375"/>
                  <a:gd name="connsiteY382" fmla="*/ 1281907 h 3103563"/>
                  <a:gd name="connsiteX383" fmla="*/ 297657 w 2619375"/>
                  <a:gd name="connsiteY383" fmla="*/ 1321594 h 3103563"/>
                  <a:gd name="connsiteX384" fmla="*/ 297657 w 2619375"/>
                  <a:gd name="connsiteY384" fmla="*/ 1321594 h 3103563"/>
                  <a:gd name="connsiteX385" fmla="*/ 313532 w 2619375"/>
                  <a:gd name="connsiteY385" fmla="*/ 1365250 h 3103563"/>
                  <a:gd name="connsiteX386" fmla="*/ 345282 w 2619375"/>
                  <a:gd name="connsiteY386" fmla="*/ 1361282 h 3103563"/>
                  <a:gd name="connsiteX387" fmla="*/ 373063 w 2619375"/>
                  <a:gd name="connsiteY387" fmla="*/ 1373188 h 3103563"/>
                  <a:gd name="connsiteX388" fmla="*/ 384969 w 2619375"/>
                  <a:gd name="connsiteY388" fmla="*/ 1385094 h 3103563"/>
                  <a:gd name="connsiteX389" fmla="*/ 396875 w 2619375"/>
                  <a:gd name="connsiteY389" fmla="*/ 1428750 h 3103563"/>
                  <a:gd name="connsiteX390" fmla="*/ 400844 w 2619375"/>
                  <a:gd name="connsiteY390" fmla="*/ 1464469 h 3103563"/>
                  <a:gd name="connsiteX391" fmla="*/ 377032 w 2619375"/>
                  <a:gd name="connsiteY391" fmla="*/ 1484313 h 3103563"/>
                  <a:gd name="connsiteX392" fmla="*/ 369094 w 2619375"/>
                  <a:gd name="connsiteY392" fmla="*/ 1527969 h 3103563"/>
                  <a:gd name="connsiteX393" fmla="*/ 369094 w 2619375"/>
                  <a:gd name="connsiteY393" fmla="*/ 1591469 h 3103563"/>
                  <a:gd name="connsiteX394" fmla="*/ 396875 w 2619375"/>
                  <a:gd name="connsiteY394" fmla="*/ 1631157 h 3103563"/>
                  <a:gd name="connsiteX395" fmla="*/ 436563 w 2619375"/>
                  <a:gd name="connsiteY395" fmla="*/ 1615282 h 3103563"/>
                  <a:gd name="connsiteX396" fmla="*/ 460375 w 2619375"/>
                  <a:gd name="connsiteY396" fmla="*/ 1651000 h 3103563"/>
                  <a:gd name="connsiteX397" fmla="*/ 460375 w 2619375"/>
                  <a:gd name="connsiteY397" fmla="*/ 1694657 h 3103563"/>
                  <a:gd name="connsiteX398" fmla="*/ 436563 w 2619375"/>
                  <a:gd name="connsiteY398" fmla="*/ 1706563 h 3103563"/>
                  <a:gd name="connsiteX399" fmla="*/ 448469 w 2619375"/>
                  <a:gd name="connsiteY399" fmla="*/ 1738313 h 3103563"/>
                  <a:gd name="connsiteX400" fmla="*/ 436563 w 2619375"/>
                  <a:gd name="connsiteY400" fmla="*/ 1766094 h 3103563"/>
                  <a:gd name="connsiteX401" fmla="*/ 404813 w 2619375"/>
                  <a:gd name="connsiteY401" fmla="*/ 1801813 h 3103563"/>
                  <a:gd name="connsiteX402" fmla="*/ 361157 w 2619375"/>
                  <a:gd name="connsiteY402" fmla="*/ 1833563 h 3103563"/>
                  <a:gd name="connsiteX403" fmla="*/ 349250 w 2619375"/>
                  <a:gd name="connsiteY403" fmla="*/ 1869282 h 3103563"/>
                  <a:gd name="connsiteX404" fmla="*/ 353219 w 2619375"/>
                  <a:gd name="connsiteY404" fmla="*/ 1908969 h 3103563"/>
                  <a:gd name="connsiteX405" fmla="*/ 293688 w 2619375"/>
                  <a:gd name="connsiteY405" fmla="*/ 1948657 h 3103563"/>
                  <a:gd name="connsiteX406" fmla="*/ 273844 w 2619375"/>
                  <a:gd name="connsiteY406" fmla="*/ 1968500 h 3103563"/>
                  <a:gd name="connsiteX407" fmla="*/ 254000 w 2619375"/>
                  <a:gd name="connsiteY407" fmla="*/ 1988344 h 3103563"/>
                  <a:gd name="connsiteX408" fmla="*/ 214313 w 2619375"/>
                  <a:gd name="connsiteY408" fmla="*/ 1996282 h 3103563"/>
                  <a:gd name="connsiteX409" fmla="*/ 166688 w 2619375"/>
                  <a:gd name="connsiteY409" fmla="*/ 2032000 h 3103563"/>
                  <a:gd name="connsiteX410" fmla="*/ 146844 w 2619375"/>
                  <a:gd name="connsiteY410" fmla="*/ 2083594 h 3103563"/>
                  <a:gd name="connsiteX411" fmla="*/ 115094 w 2619375"/>
                  <a:gd name="connsiteY411" fmla="*/ 2123282 h 3103563"/>
                  <a:gd name="connsiteX412" fmla="*/ 107157 w 2619375"/>
                  <a:gd name="connsiteY412" fmla="*/ 2186782 h 3103563"/>
                  <a:gd name="connsiteX413" fmla="*/ 35719 w 2619375"/>
                  <a:gd name="connsiteY413" fmla="*/ 2222500 h 3103563"/>
                  <a:gd name="connsiteX414" fmla="*/ 0 w 2619375"/>
                  <a:gd name="connsiteY414" fmla="*/ 2230438 h 3103563"/>
                  <a:gd name="connsiteX415" fmla="*/ 43657 w 2619375"/>
                  <a:gd name="connsiteY415" fmla="*/ 2286000 h 3103563"/>
                  <a:gd name="connsiteX416" fmla="*/ 59532 w 2619375"/>
                  <a:gd name="connsiteY416" fmla="*/ 2329657 h 3103563"/>
                  <a:gd name="connsiteX417" fmla="*/ 107157 w 2619375"/>
                  <a:gd name="connsiteY417" fmla="*/ 2345532 h 3103563"/>
                  <a:gd name="connsiteX418" fmla="*/ 103188 w 2619375"/>
                  <a:gd name="connsiteY418" fmla="*/ 2440782 h 3103563"/>
                  <a:gd name="connsiteX419" fmla="*/ 79375 w 2619375"/>
                  <a:gd name="connsiteY419" fmla="*/ 2460625 h 3103563"/>
                  <a:gd name="connsiteX420" fmla="*/ 99219 w 2619375"/>
                  <a:gd name="connsiteY420" fmla="*/ 2480469 h 3103563"/>
                  <a:gd name="connsiteX421" fmla="*/ 75407 w 2619375"/>
                  <a:gd name="connsiteY421" fmla="*/ 2528094 h 3103563"/>
                  <a:gd name="connsiteX422" fmla="*/ 107157 w 2619375"/>
                  <a:gd name="connsiteY422" fmla="*/ 2540000 h 3103563"/>
                  <a:gd name="connsiteX423" fmla="*/ 150813 w 2619375"/>
                  <a:gd name="connsiteY423" fmla="*/ 2540000 h 3103563"/>
                  <a:gd name="connsiteX424" fmla="*/ 162719 w 2619375"/>
                  <a:gd name="connsiteY424" fmla="*/ 2595563 h 3103563"/>
                  <a:gd name="connsiteX425" fmla="*/ 214313 w 2619375"/>
                  <a:gd name="connsiteY425" fmla="*/ 2591594 h 3103563"/>
                  <a:gd name="connsiteX426" fmla="*/ 265907 w 2619375"/>
                  <a:gd name="connsiteY426" fmla="*/ 2575719 h 3103563"/>
                  <a:gd name="connsiteX427" fmla="*/ 313532 w 2619375"/>
                  <a:gd name="connsiteY427" fmla="*/ 2547938 h 3103563"/>
                  <a:gd name="connsiteX428" fmla="*/ 357188 w 2619375"/>
                  <a:gd name="connsiteY428" fmla="*/ 2547938 h 3103563"/>
                  <a:gd name="connsiteX429" fmla="*/ 412750 w 2619375"/>
                  <a:gd name="connsiteY429" fmla="*/ 2536032 h 3103563"/>
                  <a:gd name="connsiteX430" fmla="*/ 460375 w 2619375"/>
                  <a:gd name="connsiteY430" fmla="*/ 2536032 h 3103563"/>
                  <a:gd name="connsiteX431" fmla="*/ 492125 w 2619375"/>
                  <a:gd name="connsiteY431" fmla="*/ 2532063 h 3103563"/>
                  <a:gd name="connsiteX432" fmla="*/ 535782 w 2619375"/>
                  <a:gd name="connsiteY432" fmla="*/ 2532063 h 3103563"/>
                  <a:gd name="connsiteX433" fmla="*/ 535782 w 2619375"/>
                  <a:gd name="connsiteY433" fmla="*/ 2532063 h 3103563"/>
                  <a:gd name="connsiteX434" fmla="*/ 547688 w 2619375"/>
                  <a:gd name="connsiteY434" fmla="*/ 2623344 h 3103563"/>
                  <a:gd name="connsiteX435" fmla="*/ 591344 w 2619375"/>
                  <a:gd name="connsiteY435" fmla="*/ 2643188 h 3103563"/>
                  <a:gd name="connsiteX436" fmla="*/ 627063 w 2619375"/>
                  <a:gd name="connsiteY436" fmla="*/ 2651125 h 3103563"/>
                  <a:gd name="connsiteX437" fmla="*/ 690563 w 2619375"/>
                  <a:gd name="connsiteY437" fmla="*/ 2627313 h 3103563"/>
                  <a:gd name="connsiteX438" fmla="*/ 730250 w 2619375"/>
                  <a:gd name="connsiteY438" fmla="*/ 2607469 h 3103563"/>
                  <a:gd name="connsiteX439" fmla="*/ 758032 w 2619375"/>
                  <a:gd name="connsiteY439" fmla="*/ 2603500 h 3103563"/>
                  <a:gd name="connsiteX440" fmla="*/ 773907 w 2619375"/>
                  <a:gd name="connsiteY440" fmla="*/ 2587625 h 3103563"/>
                  <a:gd name="connsiteX441" fmla="*/ 754063 w 2619375"/>
                  <a:gd name="connsiteY441" fmla="*/ 2540000 h 3103563"/>
                  <a:gd name="connsiteX442" fmla="*/ 801688 w 2619375"/>
                  <a:gd name="connsiteY442" fmla="*/ 2551907 h 3103563"/>
                  <a:gd name="connsiteX443" fmla="*/ 841375 w 2619375"/>
                  <a:gd name="connsiteY443" fmla="*/ 2571750 h 3103563"/>
                  <a:gd name="connsiteX444" fmla="*/ 900907 w 2619375"/>
                  <a:gd name="connsiteY444" fmla="*/ 2591594 h 3103563"/>
                  <a:gd name="connsiteX445" fmla="*/ 956469 w 2619375"/>
                  <a:gd name="connsiteY445" fmla="*/ 2611438 h 3103563"/>
                  <a:gd name="connsiteX446" fmla="*/ 968375 w 2619375"/>
                  <a:gd name="connsiteY446" fmla="*/ 2639219 h 3103563"/>
                  <a:gd name="connsiteX447" fmla="*/ 944563 w 2619375"/>
                  <a:gd name="connsiteY447" fmla="*/ 2678907 h 3103563"/>
                  <a:gd name="connsiteX448" fmla="*/ 964407 w 2619375"/>
                  <a:gd name="connsiteY448" fmla="*/ 2726532 h 3103563"/>
                  <a:gd name="connsiteX449" fmla="*/ 1019969 w 2619375"/>
                  <a:gd name="connsiteY449" fmla="*/ 2754313 h 3103563"/>
                  <a:gd name="connsiteX450" fmla="*/ 1039813 w 2619375"/>
                  <a:gd name="connsiteY450" fmla="*/ 2774157 h 3103563"/>
                  <a:gd name="connsiteX451" fmla="*/ 1059657 w 2619375"/>
                  <a:gd name="connsiteY451" fmla="*/ 2865438 h 3103563"/>
                  <a:gd name="connsiteX452" fmla="*/ 1095375 w 2619375"/>
                  <a:gd name="connsiteY452" fmla="*/ 2845594 h 3103563"/>
                  <a:gd name="connsiteX453" fmla="*/ 1166813 w 2619375"/>
                  <a:gd name="connsiteY453" fmla="*/ 2841625 h 3103563"/>
                  <a:gd name="connsiteX454" fmla="*/ 1190625 w 2619375"/>
                  <a:gd name="connsiteY454" fmla="*/ 2809875 h 3103563"/>
                  <a:gd name="connsiteX455" fmla="*/ 1230313 w 2619375"/>
                  <a:gd name="connsiteY455" fmla="*/ 2805907 h 3103563"/>
                  <a:gd name="connsiteX456" fmla="*/ 1242219 w 2619375"/>
                  <a:gd name="connsiteY456" fmla="*/ 2841625 h 3103563"/>
                  <a:gd name="connsiteX457" fmla="*/ 1270000 w 2619375"/>
                  <a:gd name="connsiteY457" fmla="*/ 2877344 h 3103563"/>
                  <a:gd name="connsiteX458" fmla="*/ 1329532 w 2619375"/>
                  <a:gd name="connsiteY458" fmla="*/ 2877344 h 3103563"/>
                  <a:gd name="connsiteX459" fmla="*/ 1349375 w 2619375"/>
                  <a:gd name="connsiteY459" fmla="*/ 2877344 h 3103563"/>
                  <a:gd name="connsiteX460" fmla="*/ 1369219 w 2619375"/>
                  <a:gd name="connsiteY460" fmla="*/ 2897188 h 3103563"/>
                  <a:gd name="connsiteX461" fmla="*/ 1420813 w 2619375"/>
                  <a:gd name="connsiteY461" fmla="*/ 2905125 h 3103563"/>
                  <a:gd name="connsiteX462" fmla="*/ 1444625 w 2619375"/>
                  <a:gd name="connsiteY462" fmla="*/ 2885282 h 3103563"/>
                  <a:gd name="connsiteX463" fmla="*/ 1520032 w 2619375"/>
                  <a:gd name="connsiteY463" fmla="*/ 2893219 h 3103563"/>
                  <a:gd name="connsiteX464" fmla="*/ 1559719 w 2619375"/>
                  <a:gd name="connsiteY464" fmla="*/ 2893219 h 3103563"/>
                  <a:gd name="connsiteX465" fmla="*/ 1575594 w 2619375"/>
                  <a:gd name="connsiteY465" fmla="*/ 2924969 h 3103563"/>
                  <a:gd name="connsiteX466" fmla="*/ 1591469 w 2619375"/>
                  <a:gd name="connsiteY466" fmla="*/ 2909094 h 3103563"/>
                  <a:gd name="connsiteX467" fmla="*/ 1623219 w 2619375"/>
                  <a:gd name="connsiteY467" fmla="*/ 2909094 h 3103563"/>
                  <a:gd name="connsiteX468" fmla="*/ 1639094 w 2619375"/>
                  <a:gd name="connsiteY468" fmla="*/ 2932907 h 3103563"/>
                  <a:gd name="connsiteX469" fmla="*/ 1666875 w 2619375"/>
                  <a:gd name="connsiteY469" fmla="*/ 2964657 h 3103563"/>
                  <a:gd name="connsiteX470" fmla="*/ 1698625 w 2619375"/>
                  <a:gd name="connsiteY470" fmla="*/ 3004344 h 3103563"/>
                  <a:gd name="connsiteX471" fmla="*/ 1734344 w 2619375"/>
                  <a:gd name="connsiteY471" fmla="*/ 3012282 h 3103563"/>
                  <a:gd name="connsiteX472" fmla="*/ 1758157 w 2619375"/>
                  <a:gd name="connsiteY472" fmla="*/ 3032125 h 3103563"/>
                  <a:gd name="connsiteX473" fmla="*/ 1801813 w 2619375"/>
                  <a:gd name="connsiteY473" fmla="*/ 3008313 h 3103563"/>
                  <a:gd name="connsiteX474" fmla="*/ 1861344 w 2619375"/>
                  <a:gd name="connsiteY474" fmla="*/ 3008313 h 3103563"/>
                  <a:gd name="connsiteX475" fmla="*/ 1948657 w 2619375"/>
                  <a:gd name="connsiteY475" fmla="*/ 3004344 h 3103563"/>
                  <a:gd name="connsiteX476" fmla="*/ 1948657 w 2619375"/>
                  <a:gd name="connsiteY476" fmla="*/ 2968625 h 3103563"/>
                  <a:gd name="connsiteX477" fmla="*/ 2004219 w 2619375"/>
                  <a:gd name="connsiteY477" fmla="*/ 2936875 h 3103563"/>
                  <a:gd name="connsiteX478" fmla="*/ 2035969 w 2619375"/>
                  <a:gd name="connsiteY478" fmla="*/ 2909094 h 3103563"/>
                  <a:gd name="connsiteX479" fmla="*/ 2054979 w 2619375"/>
                  <a:gd name="connsiteY479" fmla="*/ 2859088 h 3103563"/>
                  <a:gd name="connsiteX480" fmla="*/ 2075927 w 2619375"/>
                  <a:gd name="connsiteY480" fmla="*/ 2883694 h 3103563"/>
                  <a:gd name="connsiteX481" fmla="*/ 2079625 w 2619375"/>
                  <a:gd name="connsiteY481" fmla="*/ 2897188 h 3103563"/>
                  <a:gd name="connsiteX482" fmla="*/ 2116149 w 2619375"/>
                  <a:gd name="connsiteY482" fmla="*/ 2943225 h 3103563"/>
                  <a:gd name="connsiteX483" fmla="*/ 2170907 w 2619375"/>
                  <a:gd name="connsiteY483" fmla="*/ 2980532 h 3103563"/>
                  <a:gd name="connsiteX484" fmla="*/ 2209760 w 2619375"/>
                  <a:gd name="connsiteY484" fmla="*/ 2951163 h 3103563"/>
                  <a:gd name="connsiteX485" fmla="*/ 2274094 w 2619375"/>
                  <a:gd name="connsiteY485" fmla="*/ 3000375 h 3103563"/>
                  <a:gd name="connsiteX486" fmla="*/ 2317750 w 2619375"/>
                  <a:gd name="connsiteY486" fmla="*/ 3028157 h 3103563"/>
                  <a:gd name="connsiteX487" fmla="*/ 2349500 w 2619375"/>
                  <a:gd name="connsiteY487" fmla="*/ 3040063 h 3103563"/>
                  <a:gd name="connsiteX488" fmla="*/ 2389188 w 2619375"/>
                  <a:gd name="connsiteY488" fmla="*/ 3012281 h 3103563"/>
                  <a:gd name="connsiteX489" fmla="*/ 2460625 w 2619375"/>
                  <a:gd name="connsiteY489" fmla="*/ 3103563 h 3103563"/>
                  <a:gd name="connsiteX0" fmla="*/ 2460625 w 2619375"/>
                  <a:gd name="connsiteY0" fmla="*/ 3103563 h 3103563"/>
                  <a:gd name="connsiteX1" fmla="*/ 2512219 w 2619375"/>
                  <a:gd name="connsiteY1" fmla="*/ 3032125 h 3103563"/>
                  <a:gd name="connsiteX2" fmla="*/ 2524125 w 2619375"/>
                  <a:gd name="connsiteY2" fmla="*/ 2988469 h 3103563"/>
                  <a:gd name="connsiteX3" fmla="*/ 2543969 w 2619375"/>
                  <a:gd name="connsiteY3" fmla="*/ 2944813 h 3103563"/>
                  <a:gd name="connsiteX4" fmla="*/ 2583657 w 2619375"/>
                  <a:gd name="connsiteY4" fmla="*/ 2936875 h 3103563"/>
                  <a:gd name="connsiteX5" fmla="*/ 2583657 w 2619375"/>
                  <a:gd name="connsiteY5" fmla="*/ 2877344 h 3103563"/>
                  <a:gd name="connsiteX6" fmla="*/ 2583657 w 2619375"/>
                  <a:gd name="connsiteY6" fmla="*/ 2837657 h 3103563"/>
                  <a:gd name="connsiteX7" fmla="*/ 2563813 w 2619375"/>
                  <a:gd name="connsiteY7" fmla="*/ 2809875 h 3103563"/>
                  <a:gd name="connsiteX8" fmla="*/ 2532063 w 2619375"/>
                  <a:gd name="connsiteY8" fmla="*/ 2774157 h 3103563"/>
                  <a:gd name="connsiteX9" fmla="*/ 2532063 w 2619375"/>
                  <a:gd name="connsiteY9" fmla="*/ 2774157 h 3103563"/>
                  <a:gd name="connsiteX10" fmla="*/ 2551907 w 2619375"/>
                  <a:gd name="connsiteY10" fmla="*/ 2706688 h 3103563"/>
                  <a:gd name="connsiteX11" fmla="*/ 2591594 w 2619375"/>
                  <a:gd name="connsiteY11" fmla="*/ 2678907 h 3103563"/>
                  <a:gd name="connsiteX12" fmla="*/ 2619375 w 2619375"/>
                  <a:gd name="connsiteY12" fmla="*/ 2643188 h 3103563"/>
                  <a:gd name="connsiteX13" fmla="*/ 2619375 w 2619375"/>
                  <a:gd name="connsiteY13" fmla="*/ 2591594 h 3103563"/>
                  <a:gd name="connsiteX14" fmla="*/ 2615407 w 2619375"/>
                  <a:gd name="connsiteY14" fmla="*/ 2555875 h 3103563"/>
                  <a:gd name="connsiteX15" fmla="*/ 2615407 w 2619375"/>
                  <a:gd name="connsiteY15" fmla="*/ 2532063 h 3103563"/>
                  <a:gd name="connsiteX16" fmla="*/ 2603500 w 2619375"/>
                  <a:gd name="connsiteY16" fmla="*/ 2464594 h 3103563"/>
                  <a:gd name="connsiteX17" fmla="*/ 2595563 w 2619375"/>
                  <a:gd name="connsiteY17" fmla="*/ 2460625 h 3103563"/>
                  <a:gd name="connsiteX18" fmla="*/ 2579688 w 2619375"/>
                  <a:gd name="connsiteY18" fmla="*/ 2460625 h 3103563"/>
                  <a:gd name="connsiteX19" fmla="*/ 2540000 w 2619375"/>
                  <a:gd name="connsiteY19" fmla="*/ 2472532 h 3103563"/>
                  <a:gd name="connsiteX20" fmla="*/ 2504282 w 2619375"/>
                  <a:gd name="connsiteY20" fmla="*/ 2468563 h 3103563"/>
                  <a:gd name="connsiteX21" fmla="*/ 2504282 w 2619375"/>
                  <a:gd name="connsiteY21" fmla="*/ 2432844 h 3103563"/>
                  <a:gd name="connsiteX22" fmla="*/ 2456657 w 2619375"/>
                  <a:gd name="connsiteY22" fmla="*/ 2424907 h 3103563"/>
                  <a:gd name="connsiteX23" fmla="*/ 2432844 w 2619375"/>
                  <a:gd name="connsiteY23" fmla="*/ 2405063 h 3103563"/>
                  <a:gd name="connsiteX24" fmla="*/ 2444750 w 2619375"/>
                  <a:gd name="connsiteY24" fmla="*/ 2369344 h 3103563"/>
                  <a:gd name="connsiteX25" fmla="*/ 2464594 w 2619375"/>
                  <a:gd name="connsiteY25" fmla="*/ 2337594 h 3103563"/>
                  <a:gd name="connsiteX26" fmla="*/ 2448719 w 2619375"/>
                  <a:gd name="connsiteY26" fmla="*/ 2301875 h 3103563"/>
                  <a:gd name="connsiteX27" fmla="*/ 2420938 w 2619375"/>
                  <a:gd name="connsiteY27" fmla="*/ 2274094 h 3103563"/>
                  <a:gd name="connsiteX28" fmla="*/ 2428875 w 2619375"/>
                  <a:gd name="connsiteY28" fmla="*/ 2246313 h 3103563"/>
                  <a:gd name="connsiteX29" fmla="*/ 2389188 w 2619375"/>
                  <a:gd name="connsiteY29" fmla="*/ 2218532 h 3103563"/>
                  <a:gd name="connsiteX30" fmla="*/ 2353469 w 2619375"/>
                  <a:gd name="connsiteY30" fmla="*/ 2218532 h 3103563"/>
                  <a:gd name="connsiteX31" fmla="*/ 2349500 w 2619375"/>
                  <a:gd name="connsiteY31" fmla="*/ 2194719 h 3103563"/>
                  <a:gd name="connsiteX32" fmla="*/ 2325688 w 2619375"/>
                  <a:gd name="connsiteY32" fmla="*/ 2166938 h 3103563"/>
                  <a:gd name="connsiteX33" fmla="*/ 2337594 w 2619375"/>
                  <a:gd name="connsiteY33" fmla="*/ 2131219 h 3103563"/>
                  <a:gd name="connsiteX34" fmla="*/ 2349500 w 2619375"/>
                  <a:gd name="connsiteY34" fmla="*/ 2099469 h 3103563"/>
                  <a:gd name="connsiteX35" fmla="*/ 2333625 w 2619375"/>
                  <a:gd name="connsiteY35" fmla="*/ 2067719 h 3103563"/>
                  <a:gd name="connsiteX36" fmla="*/ 2313782 w 2619375"/>
                  <a:gd name="connsiteY36" fmla="*/ 2051844 h 3103563"/>
                  <a:gd name="connsiteX37" fmla="*/ 2309813 w 2619375"/>
                  <a:gd name="connsiteY37" fmla="*/ 2016125 h 3103563"/>
                  <a:gd name="connsiteX38" fmla="*/ 2309813 w 2619375"/>
                  <a:gd name="connsiteY38" fmla="*/ 2000250 h 3103563"/>
                  <a:gd name="connsiteX39" fmla="*/ 2329657 w 2619375"/>
                  <a:gd name="connsiteY39" fmla="*/ 1980407 h 3103563"/>
                  <a:gd name="connsiteX40" fmla="*/ 2317750 w 2619375"/>
                  <a:gd name="connsiteY40" fmla="*/ 1944688 h 3103563"/>
                  <a:gd name="connsiteX41" fmla="*/ 2293938 w 2619375"/>
                  <a:gd name="connsiteY41" fmla="*/ 1908969 h 3103563"/>
                  <a:gd name="connsiteX42" fmla="*/ 2262188 w 2619375"/>
                  <a:gd name="connsiteY42" fmla="*/ 1873250 h 3103563"/>
                  <a:gd name="connsiteX43" fmla="*/ 2226469 w 2619375"/>
                  <a:gd name="connsiteY43" fmla="*/ 1841500 h 3103563"/>
                  <a:gd name="connsiteX44" fmla="*/ 2198688 w 2619375"/>
                  <a:gd name="connsiteY44" fmla="*/ 1817688 h 3103563"/>
                  <a:gd name="connsiteX45" fmla="*/ 2214563 w 2619375"/>
                  <a:gd name="connsiteY45" fmla="*/ 1793875 h 3103563"/>
                  <a:gd name="connsiteX46" fmla="*/ 2214563 w 2619375"/>
                  <a:gd name="connsiteY46" fmla="*/ 1762125 h 3103563"/>
                  <a:gd name="connsiteX47" fmla="*/ 2214563 w 2619375"/>
                  <a:gd name="connsiteY47" fmla="*/ 1762125 h 3103563"/>
                  <a:gd name="connsiteX48" fmla="*/ 2194719 w 2619375"/>
                  <a:gd name="connsiteY48" fmla="*/ 1710532 h 3103563"/>
                  <a:gd name="connsiteX49" fmla="*/ 2190750 w 2619375"/>
                  <a:gd name="connsiteY49" fmla="*/ 1690688 h 3103563"/>
                  <a:gd name="connsiteX50" fmla="*/ 2162969 w 2619375"/>
                  <a:gd name="connsiteY50" fmla="*/ 1658938 h 3103563"/>
                  <a:gd name="connsiteX51" fmla="*/ 2162969 w 2619375"/>
                  <a:gd name="connsiteY51" fmla="*/ 1631157 h 3103563"/>
                  <a:gd name="connsiteX52" fmla="*/ 2178844 w 2619375"/>
                  <a:gd name="connsiteY52" fmla="*/ 1615282 h 3103563"/>
                  <a:gd name="connsiteX53" fmla="*/ 2218532 w 2619375"/>
                  <a:gd name="connsiteY53" fmla="*/ 1615282 h 3103563"/>
                  <a:gd name="connsiteX54" fmla="*/ 2238375 w 2619375"/>
                  <a:gd name="connsiteY54" fmla="*/ 1583532 h 3103563"/>
                  <a:gd name="connsiteX55" fmla="*/ 2238375 w 2619375"/>
                  <a:gd name="connsiteY55" fmla="*/ 1571625 h 3103563"/>
                  <a:gd name="connsiteX56" fmla="*/ 2262188 w 2619375"/>
                  <a:gd name="connsiteY56" fmla="*/ 1535907 h 3103563"/>
                  <a:gd name="connsiteX57" fmla="*/ 2262188 w 2619375"/>
                  <a:gd name="connsiteY57" fmla="*/ 1512094 h 3103563"/>
                  <a:gd name="connsiteX58" fmla="*/ 2262188 w 2619375"/>
                  <a:gd name="connsiteY58" fmla="*/ 1468438 h 3103563"/>
                  <a:gd name="connsiteX59" fmla="*/ 2262188 w 2619375"/>
                  <a:gd name="connsiteY59" fmla="*/ 1444625 h 3103563"/>
                  <a:gd name="connsiteX60" fmla="*/ 2266157 w 2619375"/>
                  <a:gd name="connsiteY60" fmla="*/ 1424782 h 3103563"/>
                  <a:gd name="connsiteX61" fmla="*/ 2293938 w 2619375"/>
                  <a:gd name="connsiteY61" fmla="*/ 1389063 h 3103563"/>
                  <a:gd name="connsiteX62" fmla="*/ 2274094 w 2619375"/>
                  <a:gd name="connsiteY62" fmla="*/ 1369219 h 3103563"/>
                  <a:gd name="connsiteX63" fmla="*/ 2250282 w 2619375"/>
                  <a:gd name="connsiteY63" fmla="*/ 1341438 h 3103563"/>
                  <a:gd name="connsiteX64" fmla="*/ 2230438 w 2619375"/>
                  <a:gd name="connsiteY64" fmla="*/ 1293813 h 3103563"/>
                  <a:gd name="connsiteX65" fmla="*/ 2242344 w 2619375"/>
                  <a:gd name="connsiteY65" fmla="*/ 1258094 h 3103563"/>
                  <a:gd name="connsiteX66" fmla="*/ 2190750 w 2619375"/>
                  <a:gd name="connsiteY66" fmla="*/ 1258094 h 3103563"/>
                  <a:gd name="connsiteX67" fmla="*/ 2166938 w 2619375"/>
                  <a:gd name="connsiteY67" fmla="*/ 1234282 h 3103563"/>
                  <a:gd name="connsiteX68" fmla="*/ 2174875 w 2619375"/>
                  <a:gd name="connsiteY68" fmla="*/ 1198563 h 3103563"/>
                  <a:gd name="connsiteX69" fmla="*/ 2162969 w 2619375"/>
                  <a:gd name="connsiteY69" fmla="*/ 1170782 h 3103563"/>
                  <a:gd name="connsiteX70" fmla="*/ 2147094 w 2619375"/>
                  <a:gd name="connsiteY70" fmla="*/ 1202532 h 3103563"/>
                  <a:gd name="connsiteX71" fmla="*/ 2131219 w 2619375"/>
                  <a:gd name="connsiteY71" fmla="*/ 1234282 h 3103563"/>
                  <a:gd name="connsiteX72" fmla="*/ 2095500 w 2619375"/>
                  <a:gd name="connsiteY72" fmla="*/ 1234282 h 3103563"/>
                  <a:gd name="connsiteX73" fmla="*/ 2079625 w 2619375"/>
                  <a:gd name="connsiteY73" fmla="*/ 1242219 h 3103563"/>
                  <a:gd name="connsiteX74" fmla="*/ 2043907 w 2619375"/>
                  <a:gd name="connsiteY74" fmla="*/ 1198563 h 3103563"/>
                  <a:gd name="connsiteX75" fmla="*/ 1996282 w 2619375"/>
                  <a:gd name="connsiteY75" fmla="*/ 1206500 h 3103563"/>
                  <a:gd name="connsiteX76" fmla="*/ 1948657 w 2619375"/>
                  <a:gd name="connsiteY76" fmla="*/ 1202532 h 3103563"/>
                  <a:gd name="connsiteX77" fmla="*/ 1944688 w 2619375"/>
                  <a:gd name="connsiteY77" fmla="*/ 1174750 h 3103563"/>
                  <a:gd name="connsiteX78" fmla="*/ 1924844 w 2619375"/>
                  <a:gd name="connsiteY78" fmla="*/ 1139032 h 3103563"/>
                  <a:gd name="connsiteX79" fmla="*/ 1912938 w 2619375"/>
                  <a:gd name="connsiteY79" fmla="*/ 1123157 h 3103563"/>
                  <a:gd name="connsiteX80" fmla="*/ 1893094 w 2619375"/>
                  <a:gd name="connsiteY80" fmla="*/ 1103313 h 3103563"/>
                  <a:gd name="connsiteX81" fmla="*/ 1869282 w 2619375"/>
                  <a:gd name="connsiteY81" fmla="*/ 1087438 h 3103563"/>
                  <a:gd name="connsiteX82" fmla="*/ 1857375 w 2619375"/>
                  <a:gd name="connsiteY82" fmla="*/ 1039813 h 3103563"/>
                  <a:gd name="connsiteX83" fmla="*/ 1869282 w 2619375"/>
                  <a:gd name="connsiteY83" fmla="*/ 1004094 h 3103563"/>
                  <a:gd name="connsiteX84" fmla="*/ 1905000 w 2619375"/>
                  <a:gd name="connsiteY84" fmla="*/ 948532 h 3103563"/>
                  <a:gd name="connsiteX85" fmla="*/ 1936750 w 2619375"/>
                  <a:gd name="connsiteY85" fmla="*/ 912813 h 3103563"/>
                  <a:gd name="connsiteX86" fmla="*/ 1944688 w 2619375"/>
                  <a:gd name="connsiteY86" fmla="*/ 892969 h 3103563"/>
                  <a:gd name="connsiteX87" fmla="*/ 1964532 w 2619375"/>
                  <a:gd name="connsiteY87" fmla="*/ 889000 h 3103563"/>
                  <a:gd name="connsiteX88" fmla="*/ 1976438 w 2619375"/>
                  <a:gd name="connsiteY88" fmla="*/ 849313 h 3103563"/>
                  <a:gd name="connsiteX89" fmla="*/ 2016125 w 2619375"/>
                  <a:gd name="connsiteY89" fmla="*/ 849313 h 3103563"/>
                  <a:gd name="connsiteX90" fmla="*/ 2039938 w 2619375"/>
                  <a:gd name="connsiteY90" fmla="*/ 877094 h 3103563"/>
                  <a:gd name="connsiteX91" fmla="*/ 2051844 w 2619375"/>
                  <a:gd name="connsiteY91" fmla="*/ 849313 h 3103563"/>
                  <a:gd name="connsiteX92" fmla="*/ 2039938 w 2619375"/>
                  <a:gd name="connsiteY92" fmla="*/ 825500 h 3103563"/>
                  <a:gd name="connsiteX93" fmla="*/ 2051844 w 2619375"/>
                  <a:gd name="connsiteY93" fmla="*/ 801688 h 3103563"/>
                  <a:gd name="connsiteX94" fmla="*/ 2035969 w 2619375"/>
                  <a:gd name="connsiteY94" fmla="*/ 773907 h 3103563"/>
                  <a:gd name="connsiteX95" fmla="*/ 2039938 w 2619375"/>
                  <a:gd name="connsiteY95" fmla="*/ 742157 h 3103563"/>
                  <a:gd name="connsiteX96" fmla="*/ 2039938 w 2619375"/>
                  <a:gd name="connsiteY96" fmla="*/ 698500 h 3103563"/>
                  <a:gd name="connsiteX97" fmla="*/ 2035969 w 2619375"/>
                  <a:gd name="connsiteY97" fmla="*/ 666750 h 3103563"/>
                  <a:gd name="connsiteX98" fmla="*/ 2008188 w 2619375"/>
                  <a:gd name="connsiteY98" fmla="*/ 646907 h 3103563"/>
                  <a:gd name="connsiteX99" fmla="*/ 1968500 w 2619375"/>
                  <a:gd name="connsiteY99" fmla="*/ 611188 h 3103563"/>
                  <a:gd name="connsiteX100" fmla="*/ 1916907 w 2619375"/>
                  <a:gd name="connsiteY100" fmla="*/ 583407 h 3103563"/>
                  <a:gd name="connsiteX101" fmla="*/ 1885157 w 2619375"/>
                  <a:gd name="connsiteY101" fmla="*/ 551657 h 3103563"/>
                  <a:gd name="connsiteX102" fmla="*/ 1881188 w 2619375"/>
                  <a:gd name="connsiteY102" fmla="*/ 531813 h 3103563"/>
                  <a:gd name="connsiteX103" fmla="*/ 1897063 w 2619375"/>
                  <a:gd name="connsiteY103" fmla="*/ 484188 h 3103563"/>
                  <a:gd name="connsiteX104" fmla="*/ 1901032 w 2619375"/>
                  <a:gd name="connsiteY104" fmla="*/ 480219 h 3103563"/>
                  <a:gd name="connsiteX105" fmla="*/ 1940719 w 2619375"/>
                  <a:gd name="connsiteY105" fmla="*/ 480219 h 3103563"/>
                  <a:gd name="connsiteX106" fmla="*/ 1960563 w 2619375"/>
                  <a:gd name="connsiteY106" fmla="*/ 460375 h 3103563"/>
                  <a:gd name="connsiteX107" fmla="*/ 1976438 w 2619375"/>
                  <a:gd name="connsiteY107" fmla="*/ 428625 h 3103563"/>
                  <a:gd name="connsiteX108" fmla="*/ 1980407 w 2619375"/>
                  <a:gd name="connsiteY108" fmla="*/ 388938 h 3103563"/>
                  <a:gd name="connsiteX109" fmla="*/ 2000250 w 2619375"/>
                  <a:gd name="connsiteY109" fmla="*/ 384969 h 3103563"/>
                  <a:gd name="connsiteX110" fmla="*/ 1972469 w 2619375"/>
                  <a:gd name="connsiteY110" fmla="*/ 341313 h 3103563"/>
                  <a:gd name="connsiteX111" fmla="*/ 1928813 w 2619375"/>
                  <a:gd name="connsiteY111" fmla="*/ 321469 h 3103563"/>
                  <a:gd name="connsiteX112" fmla="*/ 1877219 w 2619375"/>
                  <a:gd name="connsiteY112" fmla="*/ 313532 h 3103563"/>
                  <a:gd name="connsiteX113" fmla="*/ 1853407 w 2619375"/>
                  <a:gd name="connsiteY113" fmla="*/ 289719 h 3103563"/>
                  <a:gd name="connsiteX114" fmla="*/ 1817688 w 2619375"/>
                  <a:gd name="connsiteY114" fmla="*/ 269875 h 3103563"/>
                  <a:gd name="connsiteX115" fmla="*/ 1821657 w 2619375"/>
                  <a:gd name="connsiteY115" fmla="*/ 242094 h 3103563"/>
                  <a:gd name="connsiteX116" fmla="*/ 1789907 w 2619375"/>
                  <a:gd name="connsiteY116" fmla="*/ 210344 h 3103563"/>
                  <a:gd name="connsiteX117" fmla="*/ 1742282 w 2619375"/>
                  <a:gd name="connsiteY117" fmla="*/ 222250 h 3103563"/>
                  <a:gd name="connsiteX118" fmla="*/ 1706563 w 2619375"/>
                  <a:gd name="connsiteY118" fmla="*/ 265907 h 3103563"/>
                  <a:gd name="connsiteX119" fmla="*/ 1690688 w 2619375"/>
                  <a:gd name="connsiteY119" fmla="*/ 297657 h 3103563"/>
                  <a:gd name="connsiteX120" fmla="*/ 1734344 w 2619375"/>
                  <a:gd name="connsiteY120" fmla="*/ 301625 h 3103563"/>
                  <a:gd name="connsiteX121" fmla="*/ 1770063 w 2619375"/>
                  <a:gd name="connsiteY121" fmla="*/ 313532 h 3103563"/>
                  <a:gd name="connsiteX122" fmla="*/ 1774032 w 2619375"/>
                  <a:gd name="connsiteY122" fmla="*/ 341313 h 3103563"/>
                  <a:gd name="connsiteX123" fmla="*/ 1750219 w 2619375"/>
                  <a:gd name="connsiteY123" fmla="*/ 384969 h 3103563"/>
                  <a:gd name="connsiteX124" fmla="*/ 1714500 w 2619375"/>
                  <a:gd name="connsiteY124" fmla="*/ 384969 h 3103563"/>
                  <a:gd name="connsiteX125" fmla="*/ 1686719 w 2619375"/>
                  <a:gd name="connsiteY125" fmla="*/ 349250 h 3103563"/>
                  <a:gd name="connsiteX126" fmla="*/ 1647032 w 2619375"/>
                  <a:gd name="connsiteY126" fmla="*/ 325438 h 3103563"/>
                  <a:gd name="connsiteX127" fmla="*/ 1627188 w 2619375"/>
                  <a:gd name="connsiteY127" fmla="*/ 321469 h 3103563"/>
                  <a:gd name="connsiteX128" fmla="*/ 1583532 w 2619375"/>
                  <a:gd name="connsiteY128" fmla="*/ 337344 h 3103563"/>
                  <a:gd name="connsiteX129" fmla="*/ 1547813 w 2619375"/>
                  <a:gd name="connsiteY129" fmla="*/ 357188 h 3103563"/>
                  <a:gd name="connsiteX130" fmla="*/ 1547813 w 2619375"/>
                  <a:gd name="connsiteY130" fmla="*/ 392907 h 3103563"/>
                  <a:gd name="connsiteX131" fmla="*/ 1559719 w 2619375"/>
                  <a:gd name="connsiteY131" fmla="*/ 440532 h 3103563"/>
                  <a:gd name="connsiteX132" fmla="*/ 1575594 w 2619375"/>
                  <a:gd name="connsiteY132" fmla="*/ 484188 h 3103563"/>
                  <a:gd name="connsiteX133" fmla="*/ 1658938 w 2619375"/>
                  <a:gd name="connsiteY133" fmla="*/ 543719 h 3103563"/>
                  <a:gd name="connsiteX134" fmla="*/ 1698625 w 2619375"/>
                  <a:gd name="connsiteY134" fmla="*/ 583407 h 3103563"/>
                  <a:gd name="connsiteX135" fmla="*/ 1738313 w 2619375"/>
                  <a:gd name="connsiteY135" fmla="*/ 579438 h 3103563"/>
                  <a:gd name="connsiteX136" fmla="*/ 1774032 w 2619375"/>
                  <a:gd name="connsiteY136" fmla="*/ 579438 h 3103563"/>
                  <a:gd name="connsiteX137" fmla="*/ 1793875 w 2619375"/>
                  <a:gd name="connsiteY137" fmla="*/ 627063 h 3103563"/>
                  <a:gd name="connsiteX138" fmla="*/ 1801813 w 2619375"/>
                  <a:gd name="connsiteY138" fmla="*/ 658813 h 3103563"/>
                  <a:gd name="connsiteX139" fmla="*/ 1845469 w 2619375"/>
                  <a:gd name="connsiteY139" fmla="*/ 682625 h 3103563"/>
                  <a:gd name="connsiteX140" fmla="*/ 1845469 w 2619375"/>
                  <a:gd name="connsiteY140" fmla="*/ 682625 h 3103563"/>
                  <a:gd name="connsiteX141" fmla="*/ 1861344 w 2619375"/>
                  <a:gd name="connsiteY141" fmla="*/ 710407 h 3103563"/>
                  <a:gd name="connsiteX142" fmla="*/ 1817688 w 2619375"/>
                  <a:gd name="connsiteY142" fmla="*/ 726282 h 3103563"/>
                  <a:gd name="connsiteX143" fmla="*/ 1774032 w 2619375"/>
                  <a:gd name="connsiteY143" fmla="*/ 718344 h 3103563"/>
                  <a:gd name="connsiteX144" fmla="*/ 1734344 w 2619375"/>
                  <a:gd name="connsiteY144" fmla="*/ 682625 h 3103563"/>
                  <a:gd name="connsiteX145" fmla="*/ 1730375 w 2619375"/>
                  <a:gd name="connsiteY145" fmla="*/ 642938 h 3103563"/>
                  <a:gd name="connsiteX146" fmla="*/ 1730375 w 2619375"/>
                  <a:gd name="connsiteY146" fmla="*/ 642938 h 3103563"/>
                  <a:gd name="connsiteX147" fmla="*/ 1670844 w 2619375"/>
                  <a:gd name="connsiteY147" fmla="*/ 615157 h 3103563"/>
                  <a:gd name="connsiteX148" fmla="*/ 1631157 w 2619375"/>
                  <a:gd name="connsiteY148" fmla="*/ 619125 h 3103563"/>
                  <a:gd name="connsiteX149" fmla="*/ 1571625 w 2619375"/>
                  <a:gd name="connsiteY149" fmla="*/ 615157 h 3103563"/>
                  <a:gd name="connsiteX150" fmla="*/ 1543844 w 2619375"/>
                  <a:gd name="connsiteY150" fmla="*/ 603250 h 3103563"/>
                  <a:gd name="connsiteX151" fmla="*/ 1500188 w 2619375"/>
                  <a:gd name="connsiteY151" fmla="*/ 591344 h 3103563"/>
                  <a:gd name="connsiteX152" fmla="*/ 1464469 w 2619375"/>
                  <a:gd name="connsiteY152" fmla="*/ 575469 h 3103563"/>
                  <a:gd name="connsiteX153" fmla="*/ 1448594 w 2619375"/>
                  <a:gd name="connsiteY153" fmla="*/ 543719 h 3103563"/>
                  <a:gd name="connsiteX154" fmla="*/ 1456532 w 2619375"/>
                  <a:gd name="connsiteY154" fmla="*/ 508000 h 3103563"/>
                  <a:gd name="connsiteX155" fmla="*/ 1476375 w 2619375"/>
                  <a:gd name="connsiteY155" fmla="*/ 476250 h 3103563"/>
                  <a:gd name="connsiteX156" fmla="*/ 1456532 w 2619375"/>
                  <a:gd name="connsiteY156" fmla="*/ 440532 h 3103563"/>
                  <a:gd name="connsiteX157" fmla="*/ 1456532 w 2619375"/>
                  <a:gd name="connsiteY157" fmla="*/ 392907 h 3103563"/>
                  <a:gd name="connsiteX158" fmla="*/ 1456532 w 2619375"/>
                  <a:gd name="connsiteY158" fmla="*/ 333375 h 3103563"/>
                  <a:gd name="connsiteX159" fmla="*/ 1472407 w 2619375"/>
                  <a:gd name="connsiteY159" fmla="*/ 305594 h 3103563"/>
                  <a:gd name="connsiteX160" fmla="*/ 1472407 w 2619375"/>
                  <a:gd name="connsiteY160" fmla="*/ 257969 h 3103563"/>
                  <a:gd name="connsiteX161" fmla="*/ 1496219 w 2619375"/>
                  <a:gd name="connsiteY161" fmla="*/ 226219 h 3103563"/>
                  <a:gd name="connsiteX162" fmla="*/ 1480344 w 2619375"/>
                  <a:gd name="connsiteY162" fmla="*/ 158750 h 3103563"/>
                  <a:gd name="connsiteX163" fmla="*/ 1496219 w 2619375"/>
                  <a:gd name="connsiteY163" fmla="*/ 134938 h 3103563"/>
                  <a:gd name="connsiteX164" fmla="*/ 1456532 w 2619375"/>
                  <a:gd name="connsiteY164" fmla="*/ 75407 h 3103563"/>
                  <a:gd name="connsiteX165" fmla="*/ 1464469 w 2619375"/>
                  <a:gd name="connsiteY165" fmla="*/ 55563 h 3103563"/>
                  <a:gd name="connsiteX166" fmla="*/ 1420813 w 2619375"/>
                  <a:gd name="connsiteY166" fmla="*/ 23813 h 3103563"/>
                  <a:gd name="connsiteX167" fmla="*/ 1393032 w 2619375"/>
                  <a:gd name="connsiteY167" fmla="*/ 39688 h 3103563"/>
                  <a:gd name="connsiteX168" fmla="*/ 1420813 w 2619375"/>
                  <a:gd name="connsiteY168" fmla="*/ 79375 h 3103563"/>
                  <a:gd name="connsiteX169" fmla="*/ 1432719 w 2619375"/>
                  <a:gd name="connsiteY169" fmla="*/ 150813 h 3103563"/>
                  <a:gd name="connsiteX170" fmla="*/ 1432719 w 2619375"/>
                  <a:gd name="connsiteY170" fmla="*/ 206375 h 3103563"/>
                  <a:gd name="connsiteX171" fmla="*/ 1432719 w 2619375"/>
                  <a:gd name="connsiteY171" fmla="*/ 254000 h 3103563"/>
                  <a:gd name="connsiteX172" fmla="*/ 1412875 w 2619375"/>
                  <a:gd name="connsiteY172" fmla="*/ 301625 h 3103563"/>
                  <a:gd name="connsiteX173" fmla="*/ 1369219 w 2619375"/>
                  <a:gd name="connsiteY173" fmla="*/ 341313 h 3103563"/>
                  <a:gd name="connsiteX174" fmla="*/ 1313657 w 2619375"/>
                  <a:gd name="connsiteY174" fmla="*/ 377032 h 3103563"/>
                  <a:gd name="connsiteX175" fmla="*/ 1270000 w 2619375"/>
                  <a:gd name="connsiteY175" fmla="*/ 412750 h 3103563"/>
                  <a:gd name="connsiteX176" fmla="*/ 1266032 w 2619375"/>
                  <a:gd name="connsiteY176" fmla="*/ 448469 h 3103563"/>
                  <a:gd name="connsiteX177" fmla="*/ 1230313 w 2619375"/>
                  <a:gd name="connsiteY177" fmla="*/ 488157 h 3103563"/>
                  <a:gd name="connsiteX178" fmla="*/ 1214438 w 2619375"/>
                  <a:gd name="connsiteY178" fmla="*/ 539750 h 3103563"/>
                  <a:gd name="connsiteX179" fmla="*/ 1270000 w 2619375"/>
                  <a:gd name="connsiteY179" fmla="*/ 607219 h 3103563"/>
                  <a:gd name="connsiteX180" fmla="*/ 1281907 w 2619375"/>
                  <a:gd name="connsiteY180" fmla="*/ 658813 h 3103563"/>
                  <a:gd name="connsiteX181" fmla="*/ 1309688 w 2619375"/>
                  <a:gd name="connsiteY181" fmla="*/ 698500 h 3103563"/>
                  <a:gd name="connsiteX182" fmla="*/ 1309688 w 2619375"/>
                  <a:gd name="connsiteY182" fmla="*/ 698500 h 3103563"/>
                  <a:gd name="connsiteX183" fmla="*/ 1337469 w 2619375"/>
                  <a:gd name="connsiteY183" fmla="*/ 758032 h 3103563"/>
                  <a:gd name="connsiteX184" fmla="*/ 1345407 w 2619375"/>
                  <a:gd name="connsiteY184" fmla="*/ 789782 h 3103563"/>
                  <a:gd name="connsiteX185" fmla="*/ 1349375 w 2619375"/>
                  <a:gd name="connsiteY185" fmla="*/ 837407 h 3103563"/>
                  <a:gd name="connsiteX186" fmla="*/ 1309688 w 2619375"/>
                  <a:gd name="connsiteY186" fmla="*/ 916782 h 3103563"/>
                  <a:gd name="connsiteX187" fmla="*/ 1285875 w 2619375"/>
                  <a:gd name="connsiteY187" fmla="*/ 964407 h 3103563"/>
                  <a:gd name="connsiteX188" fmla="*/ 1293813 w 2619375"/>
                  <a:gd name="connsiteY188" fmla="*/ 980282 h 3103563"/>
                  <a:gd name="connsiteX189" fmla="*/ 1285875 w 2619375"/>
                  <a:gd name="connsiteY189" fmla="*/ 1023938 h 3103563"/>
                  <a:gd name="connsiteX190" fmla="*/ 1273969 w 2619375"/>
                  <a:gd name="connsiteY190" fmla="*/ 1079500 h 3103563"/>
                  <a:gd name="connsiteX191" fmla="*/ 1277938 w 2619375"/>
                  <a:gd name="connsiteY191" fmla="*/ 1115219 h 3103563"/>
                  <a:gd name="connsiteX192" fmla="*/ 1309688 w 2619375"/>
                  <a:gd name="connsiteY192" fmla="*/ 1186657 h 3103563"/>
                  <a:gd name="connsiteX193" fmla="*/ 1297782 w 2619375"/>
                  <a:gd name="connsiteY193" fmla="*/ 1234282 h 3103563"/>
                  <a:gd name="connsiteX194" fmla="*/ 1297782 w 2619375"/>
                  <a:gd name="connsiteY194" fmla="*/ 1270000 h 3103563"/>
                  <a:gd name="connsiteX195" fmla="*/ 1341438 w 2619375"/>
                  <a:gd name="connsiteY195" fmla="*/ 1262063 h 3103563"/>
                  <a:gd name="connsiteX196" fmla="*/ 1389063 w 2619375"/>
                  <a:gd name="connsiteY196" fmla="*/ 1266032 h 3103563"/>
                  <a:gd name="connsiteX197" fmla="*/ 1420813 w 2619375"/>
                  <a:gd name="connsiteY197" fmla="*/ 1281907 h 3103563"/>
                  <a:gd name="connsiteX198" fmla="*/ 1448594 w 2619375"/>
                  <a:gd name="connsiteY198" fmla="*/ 1254125 h 3103563"/>
                  <a:gd name="connsiteX199" fmla="*/ 1480344 w 2619375"/>
                  <a:gd name="connsiteY199" fmla="*/ 1222375 h 3103563"/>
                  <a:gd name="connsiteX200" fmla="*/ 1531938 w 2619375"/>
                  <a:gd name="connsiteY200" fmla="*/ 1242219 h 3103563"/>
                  <a:gd name="connsiteX201" fmla="*/ 1575594 w 2619375"/>
                  <a:gd name="connsiteY201" fmla="*/ 1258094 h 3103563"/>
                  <a:gd name="connsiteX202" fmla="*/ 1623219 w 2619375"/>
                  <a:gd name="connsiteY202" fmla="*/ 1270000 h 3103563"/>
                  <a:gd name="connsiteX203" fmla="*/ 1639094 w 2619375"/>
                  <a:gd name="connsiteY203" fmla="*/ 1309688 h 3103563"/>
                  <a:gd name="connsiteX204" fmla="*/ 1662907 w 2619375"/>
                  <a:gd name="connsiteY204" fmla="*/ 1317625 h 3103563"/>
                  <a:gd name="connsiteX205" fmla="*/ 1690688 w 2619375"/>
                  <a:gd name="connsiteY205" fmla="*/ 1341438 h 3103563"/>
                  <a:gd name="connsiteX206" fmla="*/ 1722438 w 2619375"/>
                  <a:gd name="connsiteY206" fmla="*/ 1345407 h 3103563"/>
                  <a:gd name="connsiteX207" fmla="*/ 1722438 w 2619375"/>
                  <a:gd name="connsiteY207" fmla="*/ 1412875 h 3103563"/>
                  <a:gd name="connsiteX208" fmla="*/ 1746250 w 2619375"/>
                  <a:gd name="connsiteY208" fmla="*/ 1444625 h 3103563"/>
                  <a:gd name="connsiteX209" fmla="*/ 1754188 w 2619375"/>
                  <a:gd name="connsiteY209" fmla="*/ 1484313 h 3103563"/>
                  <a:gd name="connsiteX210" fmla="*/ 1770063 w 2619375"/>
                  <a:gd name="connsiteY210" fmla="*/ 1531938 h 3103563"/>
                  <a:gd name="connsiteX211" fmla="*/ 1730375 w 2619375"/>
                  <a:gd name="connsiteY211" fmla="*/ 1543844 h 3103563"/>
                  <a:gd name="connsiteX212" fmla="*/ 1718469 w 2619375"/>
                  <a:gd name="connsiteY212" fmla="*/ 1571625 h 3103563"/>
                  <a:gd name="connsiteX213" fmla="*/ 1706563 w 2619375"/>
                  <a:gd name="connsiteY213" fmla="*/ 1607344 h 3103563"/>
                  <a:gd name="connsiteX214" fmla="*/ 1706563 w 2619375"/>
                  <a:gd name="connsiteY214" fmla="*/ 1647032 h 3103563"/>
                  <a:gd name="connsiteX215" fmla="*/ 1746250 w 2619375"/>
                  <a:gd name="connsiteY215" fmla="*/ 1686719 h 3103563"/>
                  <a:gd name="connsiteX216" fmla="*/ 1793875 w 2619375"/>
                  <a:gd name="connsiteY216" fmla="*/ 1694657 h 3103563"/>
                  <a:gd name="connsiteX217" fmla="*/ 1829594 w 2619375"/>
                  <a:gd name="connsiteY217" fmla="*/ 1698625 h 3103563"/>
                  <a:gd name="connsiteX218" fmla="*/ 1881188 w 2619375"/>
                  <a:gd name="connsiteY218" fmla="*/ 1734344 h 3103563"/>
                  <a:gd name="connsiteX219" fmla="*/ 1833563 w 2619375"/>
                  <a:gd name="connsiteY219" fmla="*/ 1738313 h 3103563"/>
                  <a:gd name="connsiteX220" fmla="*/ 1778000 w 2619375"/>
                  <a:gd name="connsiteY220" fmla="*/ 1738313 h 3103563"/>
                  <a:gd name="connsiteX221" fmla="*/ 1730375 w 2619375"/>
                  <a:gd name="connsiteY221" fmla="*/ 1718469 h 3103563"/>
                  <a:gd name="connsiteX222" fmla="*/ 1686719 w 2619375"/>
                  <a:gd name="connsiteY222" fmla="*/ 1698625 h 3103563"/>
                  <a:gd name="connsiteX223" fmla="*/ 1647032 w 2619375"/>
                  <a:gd name="connsiteY223" fmla="*/ 1654969 h 3103563"/>
                  <a:gd name="connsiteX224" fmla="*/ 1658938 w 2619375"/>
                  <a:gd name="connsiteY224" fmla="*/ 1635125 h 3103563"/>
                  <a:gd name="connsiteX225" fmla="*/ 1658938 w 2619375"/>
                  <a:gd name="connsiteY225" fmla="*/ 1591469 h 3103563"/>
                  <a:gd name="connsiteX226" fmla="*/ 1658938 w 2619375"/>
                  <a:gd name="connsiteY226" fmla="*/ 1555750 h 3103563"/>
                  <a:gd name="connsiteX227" fmla="*/ 1662907 w 2619375"/>
                  <a:gd name="connsiteY227" fmla="*/ 1516063 h 3103563"/>
                  <a:gd name="connsiteX228" fmla="*/ 1670844 w 2619375"/>
                  <a:gd name="connsiteY228" fmla="*/ 1480344 h 3103563"/>
                  <a:gd name="connsiteX229" fmla="*/ 1666875 w 2619375"/>
                  <a:gd name="connsiteY229" fmla="*/ 1452563 h 3103563"/>
                  <a:gd name="connsiteX230" fmla="*/ 1635125 w 2619375"/>
                  <a:gd name="connsiteY230" fmla="*/ 1420813 h 3103563"/>
                  <a:gd name="connsiteX231" fmla="*/ 1595438 w 2619375"/>
                  <a:gd name="connsiteY231" fmla="*/ 1381125 h 3103563"/>
                  <a:gd name="connsiteX232" fmla="*/ 1607344 w 2619375"/>
                  <a:gd name="connsiteY232" fmla="*/ 1345407 h 3103563"/>
                  <a:gd name="connsiteX233" fmla="*/ 1575594 w 2619375"/>
                  <a:gd name="connsiteY233" fmla="*/ 1313657 h 3103563"/>
                  <a:gd name="connsiteX234" fmla="*/ 1531938 w 2619375"/>
                  <a:gd name="connsiteY234" fmla="*/ 1333500 h 3103563"/>
                  <a:gd name="connsiteX235" fmla="*/ 1472407 w 2619375"/>
                  <a:gd name="connsiteY235" fmla="*/ 1345407 h 3103563"/>
                  <a:gd name="connsiteX236" fmla="*/ 1440657 w 2619375"/>
                  <a:gd name="connsiteY236" fmla="*/ 1369219 h 3103563"/>
                  <a:gd name="connsiteX237" fmla="*/ 1381125 w 2619375"/>
                  <a:gd name="connsiteY237" fmla="*/ 1393032 h 3103563"/>
                  <a:gd name="connsiteX238" fmla="*/ 1365250 w 2619375"/>
                  <a:gd name="connsiteY238" fmla="*/ 1420813 h 3103563"/>
                  <a:gd name="connsiteX239" fmla="*/ 1369219 w 2619375"/>
                  <a:gd name="connsiteY239" fmla="*/ 1468438 h 3103563"/>
                  <a:gd name="connsiteX240" fmla="*/ 1365250 w 2619375"/>
                  <a:gd name="connsiteY240" fmla="*/ 1500188 h 3103563"/>
                  <a:gd name="connsiteX241" fmla="*/ 1400969 w 2619375"/>
                  <a:gd name="connsiteY241" fmla="*/ 1555750 h 3103563"/>
                  <a:gd name="connsiteX242" fmla="*/ 1400969 w 2619375"/>
                  <a:gd name="connsiteY242" fmla="*/ 1599407 h 3103563"/>
                  <a:gd name="connsiteX243" fmla="*/ 1404938 w 2619375"/>
                  <a:gd name="connsiteY243" fmla="*/ 1651000 h 3103563"/>
                  <a:gd name="connsiteX244" fmla="*/ 1404938 w 2619375"/>
                  <a:gd name="connsiteY244" fmla="*/ 1678782 h 3103563"/>
                  <a:gd name="connsiteX245" fmla="*/ 1373188 w 2619375"/>
                  <a:gd name="connsiteY245" fmla="*/ 1718469 h 3103563"/>
                  <a:gd name="connsiteX246" fmla="*/ 1337469 w 2619375"/>
                  <a:gd name="connsiteY246" fmla="*/ 1762125 h 3103563"/>
                  <a:gd name="connsiteX247" fmla="*/ 1321594 w 2619375"/>
                  <a:gd name="connsiteY247" fmla="*/ 1789907 h 3103563"/>
                  <a:gd name="connsiteX248" fmla="*/ 1309688 w 2619375"/>
                  <a:gd name="connsiteY248" fmla="*/ 1833563 h 3103563"/>
                  <a:gd name="connsiteX249" fmla="*/ 1313657 w 2619375"/>
                  <a:gd name="connsiteY249" fmla="*/ 1877219 h 3103563"/>
                  <a:gd name="connsiteX250" fmla="*/ 1285875 w 2619375"/>
                  <a:gd name="connsiteY250" fmla="*/ 1908969 h 3103563"/>
                  <a:gd name="connsiteX251" fmla="*/ 1258094 w 2619375"/>
                  <a:gd name="connsiteY251" fmla="*/ 1932782 h 3103563"/>
                  <a:gd name="connsiteX252" fmla="*/ 1226344 w 2619375"/>
                  <a:gd name="connsiteY252" fmla="*/ 1960563 h 3103563"/>
                  <a:gd name="connsiteX253" fmla="*/ 1198563 w 2619375"/>
                  <a:gd name="connsiteY253" fmla="*/ 1972469 h 3103563"/>
                  <a:gd name="connsiteX254" fmla="*/ 1146969 w 2619375"/>
                  <a:gd name="connsiteY254" fmla="*/ 1996282 h 3103563"/>
                  <a:gd name="connsiteX255" fmla="*/ 1135063 w 2619375"/>
                  <a:gd name="connsiteY255" fmla="*/ 2020094 h 3103563"/>
                  <a:gd name="connsiteX256" fmla="*/ 1146969 w 2619375"/>
                  <a:gd name="connsiteY256" fmla="*/ 2063750 h 3103563"/>
                  <a:gd name="connsiteX257" fmla="*/ 1111250 w 2619375"/>
                  <a:gd name="connsiteY257" fmla="*/ 2083594 h 3103563"/>
                  <a:gd name="connsiteX258" fmla="*/ 1071563 w 2619375"/>
                  <a:gd name="connsiteY258" fmla="*/ 2103438 h 3103563"/>
                  <a:gd name="connsiteX259" fmla="*/ 1043782 w 2619375"/>
                  <a:gd name="connsiteY259" fmla="*/ 2067719 h 3103563"/>
                  <a:gd name="connsiteX260" fmla="*/ 1008063 w 2619375"/>
                  <a:gd name="connsiteY260" fmla="*/ 2075657 h 3103563"/>
                  <a:gd name="connsiteX261" fmla="*/ 944563 w 2619375"/>
                  <a:gd name="connsiteY261" fmla="*/ 2071688 h 3103563"/>
                  <a:gd name="connsiteX262" fmla="*/ 896938 w 2619375"/>
                  <a:gd name="connsiteY262" fmla="*/ 2055813 h 3103563"/>
                  <a:gd name="connsiteX263" fmla="*/ 845344 w 2619375"/>
                  <a:gd name="connsiteY263" fmla="*/ 2039938 h 3103563"/>
                  <a:gd name="connsiteX264" fmla="*/ 797719 w 2619375"/>
                  <a:gd name="connsiteY264" fmla="*/ 2012157 h 3103563"/>
                  <a:gd name="connsiteX265" fmla="*/ 785813 w 2619375"/>
                  <a:gd name="connsiteY265" fmla="*/ 1972469 h 3103563"/>
                  <a:gd name="connsiteX266" fmla="*/ 742157 w 2619375"/>
                  <a:gd name="connsiteY266" fmla="*/ 1956594 h 3103563"/>
                  <a:gd name="connsiteX267" fmla="*/ 762000 w 2619375"/>
                  <a:gd name="connsiteY267" fmla="*/ 1905000 h 3103563"/>
                  <a:gd name="connsiteX268" fmla="*/ 809625 w 2619375"/>
                  <a:gd name="connsiteY268" fmla="*/ 1916907 h 3103563"/>
                  <a:gd name="connsiteX269" fmla="*/ 861219 w 2619375"/>
                  <a:gd name="connsiteY269" fmla="*/ 1944688 h 3103563"/>
                  <a:gd name="connsiteX270" fmla="*/ 889000 w 2619375"/>
                  <a:gd name="connsiteY270" fmla="*/ 1948657 h 3103563"/>
                  <a:gd name="connsiteX271" fmla="*/ 944563 w 2619375"/>
                  <a:gd name="connsiteY271" fmla="*/ 1948657 h 3103563"/>
                  <a:gd name="connsiteX272" fmla="*/ 976313 w 2619375"/>
                  <a:gd name="connsiteY272" fmla="*/ 1908969 h 3103563"/>
                  <a:gd name="connsiteX273" fmla="*/ 1035844 w 2619375"/>
                  <a:gd name="connsiteY273" fmla="*/ 1908969 h 3103563"/>
                  <a:gd name="connsiteX274" fmla="*/ 1087438 w 2619375"/>
                  <a:gd name="connsiteY274" fmla="*/ 1877219 h 3103563"/>
                  <a:gd name="connsiteX275" fmla="*/ 1107282 w 2619375"/>
                  <a:gd name="connsiteY275" fmla="*/ 1837532 h 3103563"/>
                  <a:gd name="connsiteX276" fmla="*/ 1107282 w 2619375"/>
                  <a:gd name="connsiteY276" fmla="*/ 1805782 h 3103563"/>
                  <a:gd name="connsiteX277" fmla="*/ 1127125 w 2619375"/>
                  <a:gd name="connsiteY277" fmla="*/ 1785938 h 3103563"/>
                  <a:gd name="connsiteX278" fmla="*/ 1150938 w 2619375"/>
                  <a:gd name="connsiteY278" fmla="*/ 1750219 h 3103563"/>
                  <a:gd name="connsiteX279" fmla="*/ 1166813 w 2619375"/>
                  <a:gd name="connsiteY279" fmla="*/ 1710532 h 3103563"/>
                  <a:gd name="connsiteX280" fmla="*/ 1202532 w 2619375"/>
                  <a:gd name="connsiteY280" fmla="*/ 1690688 h 3103563"/>
                  <a:gd name="connsiteX281" fmla="*/ 1210469 w 2619375"/>
                  <a:gd name="connsiteY281" fmla="*/ 1647032 h 3103563"/>
                  <a:gd name="connsiteX282" fmla="*/ 1222375 w 2619375"/>
                  <a:gd name="connsiteY282" fmla="*/ 1631157 h 3103563"/>
                  <a:gd name="connsiteX283" fmla="*/ 1210469 w 2619375"/>
                  <a:gd name="connsiteY283" fmla="*/ 1599407 h 3103563"/>
                  <a:gd name="connsiteX284" fmla="*/ 1210469 w 2619375"/>
                  <a:gd name="connsiteY284" fmla="*/ 1563688 h 3103563"/>
                  <a:gd name="connsiteX285" fmla="*/ 1226344 w 2619375"/>
                  <a:gd name="connsiteY285" fmla="*/ 1524000 h 3103563"/>
                  <a:gd name="connsiteX286" fmla="*/ 1266032 w 2619375"/>
                  <a:gd name="connsiteY286" fmla="*/ 1480344 h 3103563"/>
                  <a:gd name="connsiteX287" fmla="*/ 1270000 w 2619375"/>
                  <a:gd name="connsiteY287" fmla="*/ 1460500 h 3103563"/>
                  <a:gd name="connsiteX288" fmla="*/ 1250157 w 2619375"/>
                  <a:gd name="connsiteY288" fmla="*/ 1428750 h 3103563"/>
                  <a:gd name="connsiteX289" fmla="*/ 1222375 w 2619375"/>
                  <a:gd name="connsiteY289" fmla="*/ 1389063 h 3103563"/>
                  <a:gd name="connsiteX290" fmla="*/ 1182688 w 2619375"/>
                  <a:gd name="connsiteY290" fmla="*/ 1357313 h 3103563"/>
                  <a:gd name="connsiteX291" fmla="*/ 1162844 w 2619375"/>
                  <a:gd name="connsiteY291" fmla="*/ 1337469 h 3103563"/>
                  <a:gd name="connsiteX292" fmla="*/ 1146969 w 2619375"/>
                  <a:gd name="connsiteY292" fmla="*/ 1309688 h 3103563"/>
                  <a:gd name="connsiteX293" fmla="*/ 1146969 w 2619375"/>
                  <a:gd name="connsiteY293" fmla="*/ 1258094 h 3103563"/>
                  <a:gd name="connsiteX294" fmla="*/ 1158875 w 2619375"/>
                  <a:gd name="connsiteY294" fmla="*/ 1222375 h 3103563"/>
                  <a:gd name="connsiteX295" fmla="*/ 1158875 w 2619375"/>
                  <a:gd name="connsiteY295" fmla="*/ 1194594 h 3103563"/>
                  <a:gd name="connsiteX296" fmla="*/ 1162844 w 2619375"/>
                  <a:gd name="connsiteY296" fmla="*/ 1162844 h 3103563"/>
                  <a:gd name="connsiteX297" fmla="*/ 1154907 w 2619375"/>
                  <a:gd name="connsiteY297" fmla="*/ 1135063 h 3103563"/>
                  <a:gd name="connsiteX298" fmla="*/ 1162844 w 2619375"/>
                  <a:gd name="connsiteY298" fmla="*/ 1091407 h 3103563"/>
                  <a:gd name="connsiteX299" fmla="*/ 1162844 w 2619375"/>
                  <a:gd name="connsiteY299" fmla="*/ 1055688 h 3103563"/>
                  <a:gd name="connsiteX300" fmla="*/ 1146969 w 2619375"/>
                  <a:gd name="connsiteY300" fmla="*/ 1012032 h 3103563"/>
                  <a:gd name="connsiteX301" fmla="*/ 1162844 w 2619375"/>
                  <a:gd name="connsiteY301" fmla="*/ 960438 h 3103563"/>
                  <a:gd name="connsiteX302" fmla="*/ 1131094 w 2619375"/>
                  <a:gd name="connsiteY302" fmla="*/ 912813 h 3103563"/>
                  <a:gd name="connsiteX303" fmla="*/ 1166813 w 2619375"/>
                  <a:gd name="connsiteY303" fmla="*/ 881063 h 3103563"/>
                  <a:gd name="connsiteX304" fmla="*/ 1174750 w 2619375"/>
                  <a:gd name="connsiteY304" fmla="*/ 845344 h 3103563"/>
                  <a:gd name="connsiteX305" fmla="*/ 1174750 w 2619375"/>
                  <a:gd name="connsiteY305" fmla="*/ 789782 h 3103563"/>
                  <a:gd name="connsiteX306" fmla="*/ 1178719 w 2619375"/>
                  <a:gd name="connsiteY306" fmla="*/ 742157 h 3103563"/>
                  <a:gd name="connsiteX307" fmla="*/ 1178719 w 2619375"/>
                  <a:gd name="connsiteY307" fmla="*/ 722313 h 3103563"/>
                  <a:gd name="connsiteX308" fmla="*/ 1158875 w 2619375"/>
                  <a:gd name="connsiteY308" fmla="*/ 694532 h 3103563"/>
                  <a:gd name="connsiteX309" fmla="*/ 1162844 w 2619375"/>
                  <a:gd name="connsiteY309" fmla="*/ 662782 h 3103563"/>
                  <a:gd name="connsiteX310" fmla="*/ 1139032 w 2619375"/>
                  <a:gd name="connsiteY310" fmla="*/ 627063 h 3103563"/>
                  <a:gd name="connsiteX311" fmla="*/ 1103313 w 2619375"/>
                  <a:gd name="connsiteY311" fmla="*/ 595313 h 3103563"/>
                  <a:gd name="connsiteX312" fmla="*/ 1079500 w 2619375"/>
                  <a:gd name="connsiteY312" fmla="*/ 555625 h 3103563"/>
                  <a:gd name="connsiteX313" fmla="*/ 1079500 w 2619375"/>
                  <a:gd name="connsiteY313" fmla="*/ 515938 h 3103563"/>
                  <a:gd name="connsiteX314" fmla="*/ 1119188 w 2619375"/>
                  <a:gd name="connsiteY314" fmla="*/ 464344 h 3103563"/>
                  <a:gd name="connsiteX315" fmla="*/ 1127125 w 2619375"/>
                  <a:gd name="connsiteY315" fmla="*/ 408782 h 3103563"/>
                  <a:gd name="connsiteX316" fmla="*/ 1162844 w 2619375"/>
                  <a:gd name="connsiteY316" fmla="*/ 301625 h 3103563"/>
                  <a:gd name="connsiteX317" fmla="*/ 1178719 w 2619375"/>
                  <a:gd name="connsiteY317" fmla="*/ 246063 h 3103563"/>
                  <a:gd name="connsiteX318" fmla="*/ 1186657 w 2619375"/>
                  <a:gd name="connsiteY318" fmla="*/ 206375 h 3103563"/>
                  <a:gd name="connsiteX319" fmla="*/ 1186657 w 2619375"/>
                  <a:gd name="connsiteY319" fmla="*/ 142875 h 3103563"/>
                  <a:gd name="connsiteX320" fmla="*/ 1186657 w 2619375"/>
                  <a:gd name="connsiteY320" fmla="*/ 99219 h 3103563"/>
                  <a:gd name="connsiteX321" fmla="*/ 1131094 w 2619375"/>
                  <a:gd name="connsiteY321" fmla="*/ 43657 h 3103563"/>
                  <a:gd name="connsiteX322" fmla="*/ 1083469 w 2619375"/>
                  <a:gd name="connsiteY322" fmla="*/ 63500 h 3103563"/>
                  <a:gd name="connsiteX323" fmla="*/ 1071563 w 2619375"/>
                  <a:gd name="connsiteY323" fmla="*/ 31750 h 3103563"/>
                  <a:gd name="connsiteX324" fmla="*/ 1043782 w 2619375"/>
                  <a:gd name="connsiteY324" fmla="*/ 23813 h 3103563"/>
                  <a:gd name="connsiteX325" fmla="*/ 1004094 w 2619375"/>
                  <a:gd name="connsiteY325" fmla="*/ 23813 h 3103563"/>
                  <a:gd name="connsiteX326" fmla="*/ 988219 w 2619375"/>
                  <a:gd name="connsiteY326" fmla="*/ 51594 h 3103563"/>
                  <a:gd name="connsiteX327" fmla="*/ 972344 w 2619375"/>
                  <a:gd name="connsiteY327" fmla="*/ 27782 h 3103563"/>
                  <a:gd name="connsiteX328" fmla="*/ 944563 w 2619375"/>
                  <a:gd name="connsiteY328" fmla="*/ 27782 h 3103563"/>
                  <a:gd name="connsiteX329" fmla="*/ 944563 w 2619375"/>
                  <a:gd name="connsiteY329" fmla="*/ 27782 h 3103563"/>
                  <a:gd name="connsiteX330" fmla="*/ 841375 w 2619375"/>
                  <a:gd name="connsiteY330" fmla="*/ 31750 h 3103563"/>
                  <a:gd name="connsiteX331" fmla="*/ 837407 w 2619375"/>
                  <a:gd name="connsiteY331" fmla="*/ 0 h 3103563"/>
                  <a:gd name="connsiteX332" fmla="*/ 805657 w 2619375"/>
                  <a:gd name="connsiteY332" fmla="*/ 0 h 3103563"/>
                  <a:gd name="connsiteX333" fmla="*/ 797719 w 2619375"/>
                  <a:gd name="connsiteY333" fmla="*/ 55563 h 3103563"/>
                  <a:gd name="connsiteX334" fmla="*/ 765969 w 2619375"/>
                  <a:gd name="connsiteY334" fmla="*/ 91282 h 3103563"/>
                  <a:gd name="connsiteX335" fmla="*/ 762000 w 2619375"/>
                  <a:gd name="connsiteY335" fmla="*/ 158750 h 3103563"/>
                  <a:gd name="connsiteX336" fmla="*/ 742157 w 2619375"/>
                  <a:gd name="connsiteY336" fmla="*/ 242094 h 3103563"/>
                  <a:gd name="connsiteX337" fmla="*/ 730250 w 2619375"/>
                  <a:gd name="connsiteY337" fmla="*/ 349250 h 3103563"/>
                  <a:gd name="connsiteX338" fmla="*/ 698500 w 2619375"/>
                  <a:gd name="connsiteY338" fmla="*/ 448469 h 3103563"/>
                  <a:gd name="connsiteX339" fmla="*/ 662782 w 2619375"/>
                  <a:gd name="connsiteY339" fmla="*/ 515938 h 3103563"/>
                  <a:gd name="connsiteX340" fmla="*/ 575469 w 2619375"/>
                  <a:gd name="connsiteY340" fmla="*/ 571500 h 3103563"/>
                  <a:gd name="connsiteX341" fmla="*/ 535782 w 2619375"/>
                  <a:gd name="connsiteY341" fmla="*/ 635000 h 3103563"/>
                  <a:gd name="connsiteX342" fmla="*/ 500063 w 2619375"/>
                  <a:gd name="connsiteY342" fmla="*/ 690563 h 3103563"/>
                  <a:gd name="connsiteX343" fmla="*/ 504032 w 2619375"/>
                  <a:gd name="connsiteY343" fmla="*/ 734219 h 3103563"/>
                  <a:gd name="connsiteX344" fmla="*/ 527844 w 2619375"/>
                  <a:gd name="connsiteY344" fmla="*/ 754063 h 3103563"/>
                  <a:gd name="connsiteX345" fmla="*/ 571500 w 2619375"/>
                  <a:gd name="connsiteY345" fmla="*/ 734219 h 3103563"/>
                  <a:gd name="connsiteX346" fmla="*/ 595313 w 2619375"/>
                  <a:gd name="connsiteY346" fmla="*/ 765969 h 3103563"/>
                  <a:gd name="connsiteX347" fmla="*/ 595313 w 2619375"/>
                  <a:gd name="connsiteY347" fmla="*/ 829469 h 3103563"/>
                  <a:gd name="connsiteX348" fmla="*/ 579438 w 2619375"/>
                  <a:gd name="connsiteY348" fmla="*/ 889000 h 3103563"/>
                  <a:gd name="connsiteX349" fmla="*/ 579438 w 2619375"/>
                  <a:gd name="connsiteY349" fmla="*/ 928688 h 3103563"/>
                  <a:gd name="connsiteX350" fmla="*/ 595313 w 2619375"/>
                  <a:gd name="connsiteY350" fmla="*/ 952500 h 3103563"/>
                  <a:gd name="connsiteX351" fmla="*/ 603250 w 2619375"/>
                  <a:gd name="connsiteY351" fmla="*/ 996157 h 3103563"/>
                  <a:gd name="connsiteX352" fmla="*/ 571500 w 2619375"/>
                  <a:gd name="connsiteY352" fmla="*/ 1004094 h 3103563"/>
                  <a:gd name="connsiteX353" fmla="*/ 543719 w 2619375"/>
                  <a:gd name="connsiteY353" fmla="*/ 1008063 h 3103563"/>
                  <a:gd name="connsiteX354" fmla="*/ 535782 w 2619375"/>
                  <a:gd name="connsiteY354" fmla="*/ 1083469 h 3103563"/>
                  <a:gd name="connsiteX355" fmla="*/ 551657 w 2619375"/>
                  <a:gd name="connsiteY355" fmla="*/ 1103313 h 3103563"/>
                  <a:gd name="connsiteX356" fmla="*/ 587375 w 2619375"/>
                  <a:gd name="connsiteY356" fmla="*/ 1123157 h 3103563"/>
                  <a:gd name="connsiteX357" fmla="*/ 607219 w 2619375"/>
                  <a:gd name="connsiteY357" fmla="*/ 1123157 h 3103563"/>
                  <a:gd name="connsiteX358" fmla="*/ 627063 w 2619375"/>
                  <a:gd name="connsiteY358" fmla="*/ 1150938 h 3103563"/>
                  <a:gd name="connsiteX359" fmla="*/ 642938 w 2619375"/>
                  <a:gd name="connsiteY359" fmla="*/ 1158875 h 3103563"/>
                  <a:gd name="connsiteX360" fmla="*/ 678657 w 2619375"/>
                  <a:gd name="connsiteY360" fmla="*/ 1146969 h 3103563"/>
                  <a:gd name="connsiteX361" fmla="*/ 686594 w 2619375"/>
                  <a:gd name="connsiteY361" fmla="*/ 1194594 h 3103563"/>
                  <a:gd name="connsiteX362" fmla="*/ 678657 w 2619375"/>
                  <a:gd name="connsiteY362" fmla="*/ 1242219 h 3103563"/>
                  <a:gd name="connsiteX363" fmla="*/ 694532 w 2619375"/>
                  <a:gd name="connsiteY363" fmla="*/ 1277938 h 3103563"/>
                  <a:gd name="connsiteX364" fmla="*/ 714375 w 2619375"/>
                  <a:gd name="connsiteY364" fmla="*/ 1309688 h 3103563"/>
                  <a:gd name="connsiteX365" fmla="*/ 742157 w 2619375"/>
                  <a:gd name="connsiteY365" fmla="*/ 1333500 h 3103563"/>
                  <a:gd name="connsiteX366" fmla="*/ 777875 w 2619375"/>
                  <a:gd name="connsiteY366" fmla="*/ 1333500 h 3103563"/>
                  <a:gd name="connsiteX367" fmla="*/ 785813 w 2619375"/>
                  <a:gd name="connsiteY367" fmla="*/ 1361282 h 3103563"/>
                  <a:gd name="connsiteX368" fmla="*/ 769938 w 2619375"/>
                  <a:gd name="connsiteY368" fmla="*/ 1412875 h 3103563"/>
                  <a:gd name="connsiteX369" fmla="*/ 758032 w 2619375"/>
                  <a:gd name="connsiteY369" fmla="*/ 1464469 h 3103563"/>
                  <a:gd name="connsiteX370" fmla="*/ 750094 w 2619375"/>
                  <a:gd name="connsiteY370" fmla="*/ 1512094 h 3103563"/>
                  <a:gd name="connsiteX371" fmla="*/ 714375 w 2619375"/>
                  <a:gd name="connsiteY371" fmla="*/ 1543844 h 3103563"/>
                  <a:gd name="connsiteX372" fmla="*/ 682625 w 2619375"/>
                  <a:gd name="connsiteY372" fmla="*/ 1547813 h 3103563"/>
                  <a:gd name="connsiteX373" fmla="*/ 678657 w 2619375"/>
                  <a:gd name="connsiteY373" fmla="*/ 1504157 h 3103563"/>
                  <a:gd name="connsiteX374" fmla="*/ 650875 w 2619375"/>
                  <a:gd name="connsiteY374" fmla="*/ 1476375 h 3103563"/>
                  <a:gd name="connsiteX375" fmla="*/ 615157 w 2619375"/>
                  <a:gd name="connsiteY375" fmla="*/ 1444625 h 3103563"/>
                  <a:gd name="connsiteX376" fmla="*/ 575469 w 2619375"/>
                  <a:gd name="connsiteY376" fmla="*/ 1404938 h 3103563"/>
                  <a:gd name="connsiteX377" fmla="*/ 527844 w 2619375"/>
                  <a:gd name="connsiteY377" fmla="*/ 1353344 h 3103563"/>
                  <a:gd name="connsiteX378" fmla="*/ 515938 w 2619375"/>
                  <a:gd name="connsiteY378" fmla="*/ 1333500 h 3103563"/>
                  <a:gd name="connsiteX379" fmla="*/ 460375 w 2619375"/>
                  <a:gd name="connsiteY379" fmla="*/ 1301750 h 3103563"/>
                  <a:gd name="connsiteX380" fmla="*/ 392907 w 2619375"/>
                  <a:gd name="connsiteY380" fmla="*/ 1262063 h 3103563"/>
                  <a:gd name="connsiteX381" fmla="*/ 337344 w 2619375"/>
                  <a:gd name="connsiteY381" fmla="*/ 1242219 h 3103563"/>
                  <a:gd name="connsiteX382" fmla="*/ 317500 w 2619375"/>
                  <a:gd name="connsiteY382" fmla="*/ 1281907 h 3103563"/>
                  <a:gd name="connsiteX383" fmla="*/ 297657 w 2619375"/>
                  <a:gd name="connsiteY383" fmla="*/ 1321594 h 3103563"/>
                  <a:gd name="connsiteX384" fmla="*/ 297657 w 2619375"/>
                  <a:gd name="connsiteY384" fmla="*/ 1321594 h 3103563"/>
                  <a:gd name="connsiteX385" fmla="*/ 313532 w 2619375"/>
                  <a:gd name="connsiteY385" fmla="*/ 1365250 h 3103563"/>
                  <a:gd name="connsiteX386" fmla="*/ 345282 w 2619375"/>
                  <a:gd name="connsiteY386" fmla="*/ 1361282 h 3103563"/>
                  <a:gd name="connsiteX387" fmla="*/ 373063 w 2619375"/>
                  <a:gd name="connsiteY387" fmla="*/ 1373188 h 3103563"/>
                  <a:gd name="connsiteX388" fmla="*/ 384969 w 2619375"/>
                  <a:gd name="connsiteY388" fmla="*/ 1385094 h 3103563"/>
                  <a:gd name="connsiteX389" fmla="*/ 396875 w 2619375"/>
                  <a:gd name="connsiteY389" fmla="*/ 1428750 h 3103563"/>
                  <a:gd name="connsiteX390" fmla="*/ 400844 w 2619375"/>
                  <a:gd name="connsiteY390" fmla="*/ 1464469 h 3103563"/>
                  <a:gd name="connsiteX391" fmla="*/ 377032 w 2619375"/>
                  <a:gd name="connsiteY391" fmla="*/ 1484313 h 3103563"/>
                  <a:gd name="connsiteX392" fmla="*/ 369094 w 2619375"/>
                  <a:gd name="connsiteY392" fmla="*/ 1527969 h 3103563"/>
                  <a:gd name="connsiteX393" fmla="*/ 369094 w 2619375"/>
                  <a:gd name="connsiteY393" fmla="*/ 1591469 h 3103563"/>
                  <a:gd name="connsiteX394" fmla="*/ 396875 w 2619375"/>
                  <a:gd name="connsiteY394" fmla="*/ 1631157 h 3103563"/>
                  <a:gd name="connsiteX395" fmla="*/ 436563 w 2619375"/>
                  <a:gd name="connsiteY395" fmla="*/ 1615282 h 3103563"/>
                  <a:gd name="connsiteX396" fmla="*/ 460375 w 2619375"/>
                  <a:gd name="connsiteY396" fmla="*/ 1651000 h 3103563"/>
                  <a:gd name="connsiteX397" fmla="*/ 460375 w 2619375"/>
                  <a:gd name="connsiteY397" fmla="*/ 1694657 h 3103563"/>
                  <a:gd name="connsiteX398" fmla="*/ 436563 w 2619375"/>
                  <a:gd name="connsiteY398" fmla="*/ 1706563 h 3103563"/>
                  <a:gd name="connsiteX399" fmla="*/ 448469 w 2619375"/>
                  <a:gd name="connsiteY399" fmla="*/ 1738313 h 3103563"/>
                  <a:gd name="connsiteX400" fmla="*/ 436563 w 2619375"/>
                  <a:gd name="connsiteY400" fmla="*/ 1766094 h 3103563"/>
                  <a:gd name="connsiteX401" fmla="*/ 404813 w 2619375"/>
                  <a:gd name="connsiteY401" fmla="*/ 1801813 h 3103563"/>
                  <a:gd name="connsiteX402" fmla="*/ 361157 w 2619375"/>
                  <a:gd name="connsiteY402" fmla="*/ 1833563 h 3103563"/>
                  <a:gd name="connsiteX403" fmla="*/ 349250 w 2619375"/>
                  <a:gd name="connsiteY403" fmla="*/ 1869282 h 3103563"/>
                  <a:gd name="connsiteX404" fmla="*/ 353219 w 2619375"/>
                  <a:gd name="connsiteY404" fmla="*/ 1908969 h 3103563"/>
                  <a:gd name="connsiteX405" fmla="*/ 293688 w 2619375"/>
                  <a:gd name="connsiteY405" fmla="*/ 1948657 h 3103563"/>
                  <a:gd name="connsiteX406" fmla="*/ 273844 w 2619375"/>
                  <a:gd name="connsiteY406" fmla="*/ 1968500 h 3103563"/>
                  <a:gd name="connsiteX407" fmla="*/ 254000 w 2619375"/>
                  <a:gd name="connsiteY407" fmla="*/ 1988344 h 3103563"/>
                  <a:gd name="connsiteX408" fmla="*/ 214313 w 2619375"/>
                  <a:gd name="connsiteY408" fmla="*/ 1996282 h 3103563"/>
                  <a:gd name="connsiteX409" fmla="*/ 166688 w 2619375"/>
                  <a:gd name="connsiteY409" fmla="*/ 2032000 h 3103563"/>
                  <a:gd name="connsiteX410" fmla="*/ 146844 w 2619375"/>
                  <a:gd name="connsiteY410" fmla="*/ 2083594 h 3103563"/>
                  <a:gd name="connsiteX411" fmla="*/ 115094 w 2619375"/>
                  <a:gd name="connsiteY411" fmla="*/ 2123282 h 3103563"/>
                  <a:gd name="connsiteX412" fmla="*/ 107157 w 2619375"/>
                  <a:gd name="connsiteY412" fmla="*/ 2186782 h 3103563"/>
                  <a:gd name="connsiteX413" fmla="*/ 35719 w 2619375"/>
                  <a:gd name="connsiteY413" fmla="*/ 2222500 h 3103563"/>
                  <a:gd name="connsiteX414" fmla="*/ 0 w 2619375"/>
                  <a:gd name="connsiteY414" fmla="*/ 2230438 h 3103563"/>
                  <a:gd name="connsiteX415" fmla="*/ 43657 w 2619375"/>
                  <a:gd name="connsiteY415" fmla="*/ 2286000 h 3103563"/>
                  <a:gd name="connsiteX416" fmla="*/ 59532 w 2619375"/>
                  <a:gd name="connsiteY416" fmla="*/ 2329657 h 3103563"/>
                  <a:gd name="connsiteX417" fmla="*/ 107157 w 2619375"/>
                  <a:gd name="connsiteY417" fmla="*/ 2345532 h 3103563"/>
                  <a:gd name="connsiteX418" fmla="*/ 103188 w 2619375"/>
                  <a:gd name="connsiteY418" fmla="*/ 2440782 h 3103563"/>
                  <a:gd name="connsiteX419" fmla="*/ 79375 w 2619375"/>
                  <a:gd name="connsiteY419" fmla="*/ 2460625 h 3103563"/>
                  <a:gd name="connsiteX420" fmla="*/ 99219 w 2619375"/>
                  <a:gd name="connsiteY420" fmla="*/ 2480469 h 3103563"/>
                  <a:gd name="connsiteX421" fmla="*/ 75407 w 2619375"/>
                  <a:gd name="connsiteY421" fmla="*/ 2528094 h 3103563"/>
                  <a:gd name="connsiteX422" fmla="*/ 107157 w 2619375"/>
                  <a:gd name="connsiteY422" fmla="*/ 2540000 h 3103563"/>
                  <a:gd name="connsiteX423" fmla="*/ 150813 w 2619375"/>
                  <a:gd name="connsiteY423" fmla="*/ 2540000 h 3103563"/>
                  <a:gd name="connsiteX424" fmla="*/ 162719 w 2619375"/>
                  <a:gd name="connsiteY424" fmla="*/ 2595563 h 3103563"/>
                  <a:gd name="connsiteX425" fmla="*/ 214313 w 2619375"/>
                  <a:gd name="connsiteY425" fmla="*/ 2591594 h 3103563"/>
                  <a:gd name="connsiteX426" fmla="*/ 265907 w 2619375"/>
                  <a:gd name="connsiteY426" fmla="*/ 2575719 h 3103563"/>
                  <a:gd name="connsiteX427" fmla="*/ 313532 w 2619375"/>
                  <a:gd name="connsiteY427" fmla="*/ 2547938 h 3103563"/>
                  <a:gd name="connsiteX428" fmla="*/ 357188 w 2619375"/>
                  <a:gd name="connsiteY428" fmla="*/ 2547938 h 3103563"/>
                  <a:gd name="connsiteX429" fmla="*/ 412750 w 2619375"/>
                  <a:gd name="connsiteY429" fmla="*/ 2536032 h 3103563"/>
                  <a:gd name="connsiteX430" fmla="*/ 460375 w 2619375"/>
                  <a:gd name="connsiteY430" fmla="*/ 2536032 h 3103563"/>
                  <a:gd name="connsiteX431" fmla="*/ 492125 w 2619375"/>
                  <a:gd name="connsiteY431" fmla="*/ 2532063 h 3103563"/>
                  <a:gd name="connsiteX432" fmla="*/ 535782 w 2619375"/>
                  <a:gd name="connsiteY432" fmla="*/ 2532063 h 3103563"/>
                  <a:gd name="connsiteX433" fmla="*/ 535782 w 2619375"/>
                  <a:gd name="connsiteY433" fmla="*/ 2532063 h 3103563"/>
                  <a:gd name="connsiteX434" fmla="*/ 547688 w 2619375"/>
                  <a:gd name="connsiteY434" fmla="*/ 2623344 h 3103563"/>
                  <a:gd name="connsiteX435" fmla="*/ 591344 w 2619375"/>
                  <a:gd name="connsiteY435" fmla="*/ 2643188 h 3103563"/>
                  <a:gd name="connsiteX436" fmla="*/ 627063 w 2619375"/>
                  <a:gd name="connsiteY436" fmla="*/ 2651125 h 3103563"/>
                  <a:gd name="connsiteX437" fmla="*/ 690563 w 2619375"/>
                  <a:gd name="connsiteY437" fmla="*/ 2627313 h 3103563"/>
                  <a:gd name="connsiteX438" fmla="*/ 730250 w 2619375"/>
                  <a:gd name="connsiteY438" fmla="*/ 2607469 h 3103563"/>
                  <a:gd name="connsiteX439" fmla="*/ 758032 w 2619375"/>
                  <a:gd name="connsiteY439" fmla="*/ 2603500 h 3103563"/>
                  <a:gd name="connsiteX440" fmla="*/ 773907 w 2619375"/>
                  <a:gd name="connsiteY440" fmla="*/ 2587625 h 3103563"/>
                  <a:gd name="connsiteX441" fmla="*/ 754063 w 2619375"/>
                  <a:gd name="connsiteY441" fmla="*/ 2540000 h 3103563"/>
                  <a:gd name="connsiteX442" fmla="*/ 801688 w 2619375"/>
                  <a:gd name="connsiteY442" fmla="*/ 2551907 h 3103563"/>
                  <a:gd name="connsiteX443" fmla="*/ 841375 w 2619375"/>
                  <a:gd name="connsiteY443" fmla="*/ 2571750 h 3103563"/>
                  <a:gd name="connsiteX444" fmla="*/ 900907 w 2619375"/>
                  <a:gd name="connsiteY444" fmla="*/ 2591594 h 3103563"/>
                  <a:gd name="connsiteX445" fmla="*/ 956469 w 2619375"/>
                  <a:gd name="connsiteY445" fmla="*/ 2611438 h 3103563"/>
                  <a:gd name="connsiteX446" fmla="*/ 968375 w 2619375"/>
                  <a:gd name="connsiteY446" fmla="*/ 2639219 h 3103563"/>
                  <a:gd name="connsiteX447" fmla="*/ 944563 w 2619375"/>
                  <a:gd name="connsiteY447" fmla="*/ 2678907 h 3103563"/>
                  <a:gd name="connsiteX448" fmla="*/ 964407 w 2619375"/>
                  <a:gd name="connsiteY448" fmla="*/ 2726532 h 3103563"/>
                  <a:gd name="connsiteX449" fmla="*/ 1019969 w 2619375"/>
                  <a:gd name="connsiteY449" fmla="*/ 2754313 h 3103563"/>
                  <a:gd name="connsiteX450" fmla="*/ 1039813 w 2619375"/>
                  <a:gd name="connsiteY450" fmla="*/ 2774157 h 3103563"/>
                  <a:gd name="connsiteX451" fmla="*/ 1059657 w 2619375"/>
                  <a:gd name="connsiteY451" fmla="*/ 2865438 h 3103563"/>
                  <a:gd name="connsiteX452" fmla="*/ 1095375 w 2619375"/>
                  <a:gd name="connsiteY452" fmla="*/ 2845594 h 3103563"/>
                  <a:gd name="connsiteX453" fmla="*/ 1166813 w 2619375"/>
                  <a:gd name="connsiteY453" fmla="*/ 2841625 h 3103563"/>
                  <a:gd name="connsiteX454" fmla="*/ 1190625 w 2619375"/>
                  <a:gd name="connsiteY454" fmla="*/ 2809875 h 3103563"/>
                  <a:gd name="connsiteX455" fmla="*/ 1230313 w 2619375"/>
                  <a:gd name="connsiteY455" fmla="*/ 2805907 h 3103563"/>
                  <a:gd name="connsiteX456" fmla="*/ 1242219 w 2619375"/>
                  <a:gd name="connsiteY456" fmla="*/ 2841625 h 3103563"/>
                  <a:gd name="connsiteX457" fmla="*/ 1270000 w 2619375"/>
                  <a:gd name="connsiteY457" fmla="*/ 2877344 h 3103563"/>
                  <a:gd name="connsiteX458" fmla="*/ 1329532 w 2619375"/>
                  <a:gd name="connsiteY458" fmla="*/ 2877344 h 3103563"/>
                  <a:gd name="connsiteX459" fmla="*/ 1349375 w 2619375"/>
                  <a:gd name="connsiteY459" fmla="*/ 2877344 h 3103563"/>
                  <a:gd name="connsiteX460" fmla="*/ 1369219 w 2619375"/>
                  <a:gd name="connsiteY460" fmla="*/ 2897188 h 3103563"/>
                  <a:gd name="connsiteX461" fmla="*/ 1420813 w 2619375"/>
                  <a:gd name="connsiteY461" fmla="*/ 2905125 h 3103563"/>
                  <a:gd name="connsiteX462" fmla="*/ 1444625 w 2619375"/>
                  <a:gd name="connsiteY462" fmla="*/ 2885282 h 3103563"/>
                  <a:gd name="connsiteX463" fmla="*/ 1520032 w 2619375"/>
                  <a:gd name="connsiteY463" fmla="*/ 2893219 h 3103563"/>
                  <a:gd name="connsiteX464" fmla="*/ 1559719 w 2619375"/>
                  <a:gd name="connsiteY464" fmla="*/ 2893219 h 3103563"/>
                  <a:gd name="connsiteX465" fmla="*/ 1575594 w 2619375"/>
                  <a:gd name="connsiteY465" fmla="*/ 2924969 h 3103563"/>
                  <a:gd name="connsiteX466" fmla="*/ 1591469 w 2619375"/>
                  <a:gd name="connsiteY466" fmla="*/ 2909094 h 3103563"/>
                  <a:gd name="connsiteX467" fmla="*/ 1623219 w 2619375"/>
                  <a:gd name="connsiteY467" fmla="*/ 2909094 h 3103563"/>
                  <a:gd name="connsiteX468" fmla="*/ 1639094 w 2619375"/>
                  <a:gd name="connsiteY468" fmla="*/ 2932907 h 3103563"/>
                  <a:gd name="connsiteX469" fmla="*/ 1666875 w 2619375"/>
                  <a:gd name="connsiteY469" fmla="*/ 2964657 h 3103563"/>
                  <a:gd name="connsiteX470" fmla="*/ 1698625 w 2619375"/>
                  <a:gd name="connsiteY470" fmla="*/ 3004344 h 3103563"/>
                  <a:gd name="connsiteX471" fmla="*/ 1734344 w 2619375"/>
                  <a:gd name="connsiteY471" fmla="*/ 3012282 h 3103563"/>
                  <a:gd name="connsiteX472" fmla="*/ 1758157 w 2619375"/>
                  <a:gd name="connsiteY472" fmla="*/ 3032125 h 3103563"/>
                  <a:gd name="connsiteX473" fmla="*/ 1779934 w 2619375"/>
                  <a:gd name="connsiteY473" fmla="*/ 3028950 h 3103563"/>
                  <a:gd name="connsiteX474" fmla="*/ 1801813 w 2619375"/>
                  <a:gd name="connsiteY474" fmla="*/ 3008313 h 3103563"/>
                  <a:gd name="connsiteX475" fmla="*/ 1861344 w 2619375"/>
                  <a:gd name="connsiteY475" fmla="*/ 3008313 h 3103563"/>
                  <a:gd name="connsiteX476" fmla="*/ 1948657 w 2619375"/>
                  <a:gd name="connsiteY476" fmla="*/ 3004344 h 3103563"/>
                  <a:gd name="connsiteX477" fmla="*/ 1948657 w 2619375"/>
                  <a:gd name="connsiteY477" fmla="*/ 2968625 h 3103563"/>
                  <a:gd name="connsiteX478" fmla="*/ 2004219 w 2619375"/>
                  <a:gd name="connsiteY478" fmla="*/ 2936875 h 3103563"/>
                  <a:gd name="connsiteX479" fmla="*/ 2035969 w 2619375"/>
                  <a:gd name="connsiteY479" fmla="*/ 2909094 h 3103563"/>
                  <a:gd name="connsiteX480" fmla="*/ 2054979 w 2619375"/>
                  <a:gd name="connsiteY480" fmla="*/ 2859088 h 3103563"/>
                  <a:gd name="connsiteX481" fmla="*/ 2075927 w 2619375"/>
                  <a:gd name="connsiteY481" fmla="*/ 2883694 h 3103563"/>
                  <a:gd name="connsiteX482" fmla="*/ 2079625 w 2619375"/>
                  <a:gd name="connsiteY482" fmla="*/ 2897188 h 3103563"/>
                  <a:gd name="connsiteX483" fmla="*/ 2116149 w 2619375"/>
                  <a:gd name="connsiteY483" fmla="*/ 2943225 h 3103563"/>
                  <a:gd name="connsiteX484" fmla="*/ 2170907 w 2619375"/>
                  <a:gd name="connsiteY484" fmla="*/ 2980532 h 3103563"/>
                  <a:gd name="connsiteX485" fmla="*/ 2209760 w 2619375"/>
                  <a:gd name="connsiteY485" fmla="*/ 2951163 h 3103563"/>
                  <a:gd name="connsiteX486" fmla="*/ 2274094 w 2619375"/>
                  <a:gd name="connsiteY486" fmla="*/ 3000375 h 3103563"/>
                  <a:gd name="connsiteX487" fmla="*/ 2317750 w 2619375"/>
                  <a:gd name="connsiteY487" fmla="*/ 3028157 h 3103563"/>
                  <a:gd name="connsiteX488" fmla="*/ 2349500 w 2619375"/>
                  <a:gd name="connsiteY488" fmla="*/ 3040063 h 3103563"/>
                  <a:gd name="connsiteX489" fmla="*/ 2389188 w 2619375"/>
                  <a:gd name="connsiteY489" fmla="*/ 3012281 h 3103563"/>
                  <a:gd name="connsiteX490" fmla="*/ 2460625 w 2619375"/>
                  <a:gd name="connsiteY490" fmla="*/ 3103563 h 3103563"/>
                  <a:gd name="connsiteX0" fmla="*/ 2460625 w 2619375"/>
                  <a:gd name="connsiteY0" fmla="*/ 3103563 h 3103563"/>
                  <a:gd name="connsiteX1" fmla="*/ 2512219 w 2619375"/>
                  <a:gd name="connsiteY1" fmla="*/ 3032125 h 3103563"/>
                  <a:gd name="connsiteX2" fmla="*/ 2524125 w 2619375"/>
                  <a:gd name="connsiteY2" fmla="*/ 2988469 h 3103563"/>
                  <a:gd name="connsiteX3" fmla="*/ 2543969 w 2619375"/>
                  <a:gd name="connsiteY3" fmla="*/ 2944813 h 3103563"/>
                  <a:gd name="connsiteX4" fmla="*/ 2583657 w 2619375"/>
                  <a:gd name="connsiteY4" fmla="*/ 2936875 h 3103563"/>
                  <a:gd name="connsiteX5" fmla="*/ 2583657 w 2619375"/>
                  <a:gd name="connsiteY5" fmla="*/ 2877344 h 3103563"/>
                  <a:gd name="connsiteX6" fmla="*/ 2583657 w 2619375"/>
                  <a:gd name="connsiteY6" fmla="*/ 2837657 h 3103563"/>
                  <a:gd name="connsiteX7" fmla="*/ 2563813 w 2619375"/>
                  <a:gd name="connsiteY7" fmla="*/ 2809875 h 3103563"/>
                  <a:gd name="connsiteX8" fmla="*/ 2532063 w 2619375"/>
                  <a:gd name="connsiteY8" fmla="*/ 2774157 h 3103563"/>
                  <a:gd name="connsiteX9" fmla="*/ 2532063 w 2619375"/>
                  <a:gd name="connsiteY9" fmla="*/ 2774157 h 3103563"/>
                  <a:gd name="connsiteX10" fmla="*/ 2551907 w 2619375"/>
                  <a:gd name="connsiteY10" fmla="*/ 2706688 h 3103563"/>
                  <a:gd name="connsiteX11" fmla="*/ 2591594 w 2619375"/>
                  <a:gd name="connsiteY11" fmla="*/ 2678907 h 3103563"/>
                  <a:gd name="connsiteX12" fmla="*/ 2619375 w 2619375"/>
                  <a:gd name="connsiteY12" fmla="*/ 2643188 h 3103563"/>
                  <a:gd name="connsiteX13" fmla="*/ 2619375 w 2619375"/>
                  <a:gd name="connsiteY13" fmla="*/ 2591594 h 3103563"/>
                  <a:gd name="connsiteX14" fmla="*/ 2615407 w 2619375"/>
                  <a:gd name="connsiteY14" fmla="*/ 2555875 h 3103563"/>
                  <a:gd name="connsiteX15" fmla="*/ 2615407 w 2619375"/>
                  <a:gd name="connsiteY15" fmla="*/ 2532063 h 3103563"/>
                  <a:gd name="connsiteX16" fmla="*/ 2603500 w 2619375"/>
                  <a:gd name="connsiteY16" fmla="*/ 2464594 h 3103563"/>
                  <a:gd name="connsiteX17" fmla="*/ 2595563 w 2619375"/>
                  <a:gd name="connsiteY17" fmla="*/ 2460625 h 3103563"/>
                  <a:gd name="connsiteX18" fmla="*/ 2579688 w 2619375"/>
                  <a:gd name="connsiteY18" fmla="*/ 2460625 h 3103563"/>
                  <a:gd name="connsiteX19" fmla="*/ 2540000 w 2619375"/>
                  <a:gd name="connsiteY19" fmla="*/ 2472532 h 3103563"/>
                  <a:gd name="connsiteX20" fmla="*/ 2504282 w 2619375"/>
                  <a:gd name="connsiteY20" fmla="*/ 2468563 h 3103563"/>
                  <a:gd name="connsiteX21" fmla="*/ 2504282 w 2619375"/>
                  <a:gd name="connsiteY21" fmla="*/ 2432844 h 3103563"/>
                  <a:gd name="connsiteX22" fmla="*/ 2456657 w 2619375"/>
                  <a:gd name="connsiteY22" fmla="*/ 2424907 h 3103563"/>
                  <a:gd name="connsiteX23" fmla="*/ 2432844 w 2619375"/>
                  <a:gd name="connsiteY23" fmla="*/ 2405063 h 3103563"/>
                  <a:gd name="connsiteX24" fmla="*/ 2444750 w 2619375"/>
                  <a:gd name="connsiteY24" fmla="*/ 2369344 h 3103563"/>
                  <a:gd name="connsiteX25" fmla="*/ 2464594 w 2619375"/>
                  <a:gd name="connsiteY25" fmla="*/ 2337594 h 3103563"/>
                  <a:gd name="connsiteX26" fmla="*/ 2448719 w 2619375"/>
                  <a:gd name="connsiteY26" fmla="*/ 2301875 h 3103563"/>
                  <a:gd name="connsiteX27" fmla="*/ 2420938 w 2619375"/>
                  <a:gd name="connsiteY27" fmla="*/ 2274094 h 3103563"/>
                  <a:gd name="connsiteX28" fmla="*/ 2428875 w 2619375"/>
                  <a:gd name="connsiteY28" fmla="*/ 2246313 h 3103563"/>
                  <a:gd name="connsiteX29" fmla="*/ 2389188 w 2619375"/>
                  <a:gd name="connsiteY29" fmla="*/ 2218532 h 3103563"/>
                  <a:gd name="connsiteX30" fmla="*/ 2353469 w 2619375"/>
                  <a:gd name="connsiteY30" fmla="*/ 2218532 h 3103563"/>
                  <a:gd name="connsiteX31" fmla="*/ 2349500 w 2619375"/>
                  <a:gd name="connsiteY31" fmla="*/ 2194719 h 3103563"/>
                  <a:gd name="connsiteX32" fmla="*/ 2325688 w 2619375"/>
                  <a:gd name="connsiteY32" fmla="*/ 2166938 h 3103563"/>
                  <a:gd name="connsiteX33" fmla="*/ 2337594 w 2619375"/>
                  <a:gd name="connsiteY33" fmla="*/ 2131219 h 3103563"/>
                  <a:gd name="connsiteX34" fmla="*/ 2349500 w 2619375"/>
                  <a:gd name="connsiteY34" fmla="*/ 2099469 h 3103563"/>
                  <a:gd name="connsiteX35" fmla="*/ 2333625 w 2619375"/>
                  <a:gd name="connsiteY35" fmla="*/ 2067719 h 3103563"/>
                  <a:gd name="connsiteX36" fmla="*/ 2313782 w 2619375"/>
                  <a:gd name="connsiteY36" fmla="*/ 2051844 h 3103563"/>
                  <a:gd name="connsiteX37" fmla="*/ 2309813 w 2619375"/>
                  <a:gd name="connsiteY37" fmla="*/ 2016125 h 3103563"/>
                  <a:gd name="connsiteX38" fmla="*/ 2309813 w 2619375"/>
                  <a:gd name="connsiteY38" fmla="*/ 2000250 h 3103563"/>
                  <a:gd name="connsiteX39" fmla="*/ 2329657 w 2619375"/>
                  <a:gd name="connsiteY39" fmla="*/ 1980407 h 3103563"/>
                  <a:gd name="connsiteX40" fmla="*/ 2317750 w 2619375"/>
                  <a:gd name="connsiteY40" fmla="*/ 1944688 h 3103563"/>
                  <a:gd name="connsiteX41" fmla="*/ 2293938 w 2619375"/>
                  <a:gd name="connsiteY41" fmla="*/ 1908969 h 3103563"/>
                  <a:gd name="connsiteX42" fmla="*/ 2262188 w 2619375"/>
                  <a:gd name="connsiteY42" fmla="*/ 1873250 h 3103563"/>
                  <a:gd name="connsiteX43" fmla="*/ 2226469 w 2619375"/>
                  <a:gd name="connsiteY43" fmla="*/ 1841500 h 3103563"/>
                  <a:gd name="connsiteX44" fmla="*/ 2198688 w 2619375"/>
                  <a:gd name="connsiteY44" fmla="*/ 1817688 h 3103563"/>
                  <a:gd name="connsiteX45" fmla="*/ 2214563 w 2619375"/>
                  <a:gd name="connsiteY45" fmla="*/ 1793875 h 3103563"/>
                  <a:gd name="connsiteX46" fmla="*/ 2214563 w 2619375"/>
                  <a:gd name="connsiteY46" fmla="*/ 1762125 h 3103563"/>
                  <a:gd name="connsiteX47" fmla="*/ 2214563 w 2619375"/>
                  <a:gd name="connsiteY47" fmla="*/ 1762125 h 3103563"/>
                  <a:gd name="connsiteX48" fmla="*/ 2194719 w 2619375"/>
                  <a:gd name="connsiteY48" fmla="*/ 1710532 h 3103563"/>
                  <a:gd name="connsiteX49" fmla="*/ 2190750 w 2619375"/>
                  <a:gd name="connsiteY49" fmla="*/ 1690688 h 3103563"/>
                  <a:gd name="connsiteX50" fmla="*/ 2162969 w 2619375"/>
                  <a:gd name="connsiteY50" fmla="*/ 1658938 h 3103563"/>
                  <a:gd name="connsiteX51" fmla="*/ 2162969 w 2619375"/>
                  <a:gd name="connsiteY51" fmla="*/ 1631157 h 3103563"/>
                  <a:gd name="connsiteX52" fmla="*/ 2178844 w 2619375"/>
                  <a:gd name="connsiteY52" fmla="*/ 1615282 h 3103563"/>
                  <a:gd name="connsiteX53" fmla="*/ 2218532 w 2619375"/>
                  <a:gd name="connsiteY53" fmla="*/ 1615282 h 3103563"/>
                  <a:gd name="connsiteX54" fmla="*/ 2238375 w 2619375"/>
                  <a:gd name="connsiteY54" fmla="*/ 1583532 h 3103563"/>
                  <a:gd name="connsiteX55" fmla="*/ 2238375 w 2619375"/>
                  <a:gd name="connsiteY55" fmla="*/ 1571625 h 3103563"/>
                  <a:gd name="connsiteX56" fmla="*/ 2262188 w 2619375"/>
                  <a:gd name="connsiteY56" fmla="*/ 1535907 h 3103563"/>
                  <a:gd name="connsiteX57" fmla="*/ 2262188 w 2619375"/>
                  <a:gd name="connsiteY57" fmla="*/ 1512094 h 3103563"/>
                  <a:gd name="connsiteX58" fmla="*/ 2262188 w 2619375"/>
                  <a:gd name="connsiteY58" fmla="*/ 1468438 h 3103563"/>
                  <a:gd name="connsiteX59" fmla="*/ 2262188 w 2619375"/>
                  <a:gd name="connsiteY59" fmla="*/ 1444625 h 3103563"/>
                  <a:gd name="connsiteX60" fmla="*/ 2266157 w 2619375"/>
                  <a:gd name="connsiteY60" fmla="*/ 1424782 h 3103563"/>
                  <a:gd name="connsiteX61" fmla="*/ 2293938 w 2619375"/>
                  <a:gd name="connsiteY61" fmla="*/ 1389063 h 3103563"/>
                  <a:gd name="connsiteX62" fmla="*/ 2274094 w 2619375"/>
                  <a:gd name="connsiteY62" fmla="*/ 1369219 h 3103563"/>
                  <a:gd name="connsiteX63" fmla="*/ 2250282 w 2619375"/>
                  <a:gd name="connsiteY63" fmla="*/ 1341438 h 3103563"/>
                  <a:gd name="connsiteX64" fmla="*/ 2230438 w 2619375"/>
                  <a:gd name="connsiteY64" fmla="*/ 1293813 h 3103563"/>
                  <a:gd name="connsiteX65" fmla="*/ 2242344 w 2619375"/>
                  <a:gd name="connsiteY65" fmla="*/ 1258094 h 3103563"/>
                  <a:gd name="connsiteX66" fmla="*/ 2190750 w 2619375"/>
                  <a:gd name="connsiteY66" fmla="*/ 1258094 h 3103563"/>
                  <a:gd name="connsiteX67" fmla="*/ 2166938 w 2619375"/>
                  <a:gd name="connsiteY67" fmla="*/ 1234282 h 3103563"/>
                  <a:gd name="connsiteX68" fmla="*/ 2174875 w 2619375"/>
                  <a:gd name="connsiteY68" fmla="*/ 1198563 h 3103563"/>
                  <a:gd name="connsiteX69" fmla="*/ 2162969 w 2619375"/>
                  <a:gd name="connsiteY69" fmla="*/ 1170782 h 3103563"/>
                  <a:gd name="connsiteX70" fmla="*/ 2147094 w 2619375"/>
                  <a:gd name="connsiteY70" fmla="*/ 1202532 h 3103563"/>
                  <a:gd name="connsiteX71" fmla="*/ 2131219 w 2619375"/>
                  <a:gd name="connsiteY71" fmla="*/ 1234282 h 3103563"/>
                  <a:gd name="connsiteX72" fmla="*/ 2095500 w 2619375"/>
                  <a:gd name="connsiteY72" fmla="*/ 1234282 h 3103563"/>
                  <a:gd name="connsiteX73" fmla="*/ 2079625 w 2619375"/>
                  <a:gd name="connsiteY73" fmla="*/ 1242219 h 3103563"/>
                  <a:gd name="connsiteX74" fmla="*/ 2043907 w 2619375"/>
                  <a:gd name="connsiteY74" fmla="*/ 1198563 h 3103563"/>
                  <a:gd name="connsiteX75" fmla="*/ 1996282 w 2619375"/>
                  <a:gd name="connsiteY75" fmla="*/ 1206500 h 3103563"/>
                  <a:gd name="connsiteX76" fmla="*/ 1948657 w 2619375"/>
                  <a:gd name="connsiteY76" fmla="*/ 1202532 h 3103563"/>
                  <a:gd name="connsiteX77" fmla="*/ 1944688 w 2619375"/>
                  <a:gd name="connsiteY77" fmla="*/ 1174750 h 3103563"/>
                  <a:gd name="connsiteX78" fmla="*/ 1924844 w 2619375"/>
                  <a:gd name="connsiteY78" fmla="*/ 1139032 h 3103563"/>
                  <a:gd name="connsiteX79" fmla="*/ 1912938 w 2619375"/>
                  <a:gd name="connsiteY79" fmla="*/ 1123157 h 3103563"/>
                  <a:gd name="connsiteX80" fmla="*/ 1893094 w 2619375"/>
                  <a:gd name="connsiteY80" fmla="*/ 1103313 h 3103563"/>
                  <a:gd name="connsiteX81" fmla="*/ 1869282 w 2619375"/>
                  <a:gd name="connsiteY81" fmla="*/ 1087438 h 3103563"/>
                  <a:gd name="connsiteX82" fmla="*/ 1857375 w 2619375"/>
                  <a:gd name="connsiteY82" fmla="*/ 1039813 h 3103563"/>
                  <a:gd name="connsiteX83" fmla="*/ 1869282 w 2619375"/>
                  <a:gd name="connsiteY83" fmla="*/ 1004094 h 3103563"/>
                  <a:gd name="connsiteX84" fmla="*/ 1905000 w 2619375"/>
                  <a:gd name="connsiteY84" fmla="*/ 948532 h 3103563"/>
                  <a:gd name="connsiteX85" fmla="*/ 1936750 w 2619375"/>
                  <a:gd name="connsiteY85" fmla="*/ 912813 h 3103563"/>
                  <a:gd name="connsiteX86" fmla="*/ 1944688 w 2619375"/>
                  <a:gd name="connsiteY86" fmla="*/ 892969 h 3103563"/>
                  <a:gd name="connsiteX87" fmla="*/ 1964532 w 2619375"/>
                  <a:gd name="connsiteY87" fmla="*/ 889000 h 3103563"/>
                  <a:gd name="connsiteX88" fmla="*/ 1976438 w 2619375"/>
                  <a:gd name="connsiteY88" fmla="*/ 849313 h 3103563"/>
                  <a:gd name="connsiteX89" fmla="*/ 2016125 w 2619375"/>
                  <a:gd name="connsiteY89" fmla="*/ 849313 h 3103563"/>
                  <a:gd name="connsiteX90" fmla="*/ 2039938 w 2619375"/>
                  <a:gd name="connsiteY90" fmla="*/ 877094 h 3103563"/>
                  <a:gd name="connsiteX91" fmla="*/ 2051844 w 2619375"/>
                  <a:gd name="connsiteY91" fmla="*/ 849313 h 3103563"/>
                  <a:gd name="connsiteX92" fmla="*/ 2039938 w 2619375"/>
                  <a:gd name="connsiteY92" fmla="*/ 825500 h 3103563"/>
                  <a:gd name="connsiteX93" fmla="*/ 2051844 w 2619375"/>
                  <a:gd name="connsiteY93" fmla="*/ 801688 h 3103563"/>
                  <a:gd name="connsiteX94" fmla="*/ 2035969 w 2619375"/>
                  <a:gd name="connsiteY94" fmla="*/ 773907 h 3103563"/>
                  <a:gd name="connsiteX95" fmla="*/ 2039938 w 2619375"/>
                  <a:gd name="connsiteY95" fmla="*/ 742157 h 3103563"/>
                  <a:gd name="connsiteX96" fmla="*/ 2039938 w 2619375"/>
                  <a:gd name="connsiteY96" fmla="*/ 698500 h 3103563"/>
                  <a:gd name="connsiteX97" fmla="*/ 2035969 w 2619375"/>
                  <a:gd name="connsiteY97" fmla="*/ 666750 h 3103563"/>
                  <a:gd name="connsiteX98" fmla="*/ 2008188 w 2619375"/>
                  <a:gd name="connsiteY98" fmla="*/ 646907 h 3103563"/>
                  <a:gd name="connsiteX99" fmla="*/ 1968500 w 2619375"/>
                  <a:gd name="connsiteY99" fmla="*/ 611188 h 3103563"/>
                  <a:gd name="connsiteX100" fmla="*/ 1916907 w 2619375"/>
                  <a:gd name="connsiteY100" fmla="*/ 583407 h 3103563"/>
                  <a:gd name="connsiteX101" fmla="*/ 1885157 w 2619375"/>
                  <a:gd name="connsiteY101" fmla="*/ 551657 h 3103563"/>
                  <a:gd name="connsiteX102" fmla="*/ 1881188 w 2619375"/>
                  <a:gd name="connsiteY102" fmla="*/ 531813 h 3103563"/>
                  <a:gd name="connsiteX103" fmla="*/ 1897063 w 2619375"/>
                  <a:gd name="connsiteY103" fmla="*/ 484188 h 3103563"/>
                  <a:gd name="connsiteX104" fmla="*/ 1901032 w 2619375"/>
                  <a:gd name="connsiteY104" fmla="*/ 480219 h 3103563"/>
                  <a:gd name="connsiteX105" fmla="*/ 1940719 w 2619375"/>
                  <a:gd name="connsiteY105" fmla="*/ 480219 h 3103563"/>
                  <a:gd name="connsiteX106" fmla="*/ 1960563 w 2619375"/>
                  <a:gd name="connsiteY106" fmla="*/ 460375 h 3103563"/>
                  <a:gd name="connsiteX107" fmla="*/ 1976438 w 2619375"/>
                  <a:gd name="connsiteY107" fmla="*/ 428625 h 3103563"/>
                  <a:gd name="connsiteX108" fmla="*/ 1980407 w 2619375"/>
                  <a:gd name="connsiteY108" fmla="*/ 388938 h 3103563"/>
                  <a:gd name="connsiteX109" fmla="*/ 2000250 w 2619375"/>
                  <a:gd name="connsiteY109" fmla="*/ 384969 h 3103563"/>
                  <a:gd name="connsiteX110" fmla="*/ 1972469 w 2619375"/>
                  <a:gd name="connsiteY110" fmla="*/ 341313 h 3103563"/>
                  <a:gd name="connsiteX111" fmla="*/ 1928813 w 2619375"/>
                  <a:gd name="connsiteY111" fmla="*/ 321469 h 3103563"/>
                  <a:gd name="connsiteX112" fmla="*/ 1877219 w 2619375"/>
                  <a:gd name="connsiteY112" fmla="*/ 313532 h 3103563"/>
                  <a:gd name="connsiteX113" fmla="*/ 1853407 w 2619375"/>
                  <a:gd name="connsiteY113" fmla="*/ 289719 h 3103563"/>
                  <a:gd name="connsiteX114" fmla="*/ 1817688 w 2619375"/>
                  <a:gd name="connsiteY114" fmla="*/ 269875 h 3103563"/>
                  <a:gd name="connsiteX115" fmla="*/ 1821657 w 2619375"/>
                  <a:gd name="connsiteY115" fmla="*/ 242094 h 3103563"/>
                  <a:gd name="connsiteX116" fmla="*/ 1789907 w 2619375"/>
                  <a:gd name="connsiteY116" fmla="*/ 210344 h 3103563"/>
                  <a:gd name="connsiteX117" fmla="*/ 1742282 w 2619375"/>
                  <a:gd name="connsiteY117" fmla="*/ 222250 h 3103563"/>
                  <a:gd name="connsiteX118" fmla="*/ 1706563 w 2619375"/>
                  <a:gd name="connsiteY118" fmla="*/ 265907 h 3103563"/>
                  <a:gd name="connsiteX119" fmla="*/ 1690688 w 2619375"/>
                  <a:gd name="connsiteY119" fmla="*/ 297657 h 3103563"/>
                  <a:gd name="connsiteX120" fmla="*/ 1734344 w 2619375"/>
                  <a:gd name="connsiteY120" fmla="*/ 301625 h 3103563"/>
                  <a:gd name="connsiteX121" fmla="*/ 1770063 w 2619375"/>
                  <a:gd name="connsiteY121" fmla="*/ 313532 h 3103563"/>
                  <a:gd name="connsiteX122" fmla="*/ 1774032 w 2619375"/>
                  <a:gd name="connsiteY122" fmla="*/ 341313 h 3103563"/>
                  <a:gd name="connsiteX123" fmla="*/ 1750219 w 2619375"/>
                  <a:gd name="connsiteY123" fmla="*/ 384969 h 3103563"/>
                  <a:gd name="connsiteX124" fmla="*/ 1714500 w 2619375"/>
                  <a:gd name="connsiteY124" fmla="*/ 384969 h 3103563"/>
                  <a:gd name="connsiteX125" fmla="*/ 1686719 w 2619375"/>
                  <a:gd name="connsiteY125" fmla="*/ 349250 h 3103563"/>
                  <a:gd name="connsiteX126" fmla="*/ 1647032 w 2619375"/>
                  <a:gd name="connsiteY126" fmla="*/ 325438 h 3103563"/>
                  <a:gd name="connsiteX127" fmla="*/ 1627188 w 2619375"/>
                  <a:gd name="connsiteY127" fmla="*/ 321469 h 3103563"/>
                  <a:gd name="connsiteX128" fmla="*/ 1583532 w 2619375"/>
                  <a:gd name="connsiteY128" fmla="*/ 337344 h 3103563"/>
                  <a:gd name="connsiteX129" fmla="*/ 1547813 w 2619375"/>
                  <a:gd name="connsiteY129" fmla="*/ 357188 h 3103563"/>
                  <a:gd name="connsiteX130" fmla="*/ 1547813 w 2619375"/>
                  <a:gd name="connsiteY130" fmla="*/ 392907 h 3103563"/>
                  <a:gd name="connsiteX131" fmla="*/ 1559719 w 2619375"/>
                  <a:gd name="connsiteY131" fmla="*/ 440532 h 3103563"/>
                  <a:gd name="connsiteX132" fmla="*/ 1575594 w 2619375"/>
                  <a:gd name="connsiteY132" fmla="*/ 484188 h 3103563"/>
                  <a:gd name="connsiteX133" fmla="*/ 1658938 w 2619375"/>
                  <a:gd name="connsiteY133" fmla="*/ 543719 h 3103563"/>
                  <a:gd name="connsiteX134" fmla="*/ 1698625 w 2619375"/>
                  <a:gd name="connsiteY134" fmla="*/ 583407 h 3103563"/>
                  <a:gd name="connsiteX135" fmla="*/ 1738313 w 2619375"/>
                  <a:gd name="connsiteY135" fmla="*/ 579438 h 3103563"/>
                  <a:gd name="connsiteX136" fmla="*/ 1774032 w 2619375"/>
                  <a:gd name="connsiteY136" fmla="*/ 579438 h 3103563"/>
                  <a:gd name="connsiteX137" fmla="*/ 1793875 w 2619375"/>
                  <a:gd name="connsiteY137" fmla="*/ 627063 h 3103563"/>
                  <a:gd name="connsiteX138" fmla="*/ 1801813 w 2619375"/>
                  <a:gd name="connsiteY138" fmla="*/ 658813 h 3103563"/>
                  <a:gd name="connsiteX139" fmla="*/ 1845469 w 2619375"/>
                  <a:gd name="connsiteY139" fmla="*/ 682625 h 3103563"/>
                  <a:gd name="connsiteX140" fmla="*/ 1845469 w 2619375"/>
                  <a:gd name="connsiteY140" fmla="*/ 682625 h 3103563"/>
                  <a:gd name="connsiteX141" fmla="*/ 1861344 w 2619375"/>
                  <a:gd name="connsiteY141" fmla="*/ 710407 h 3103563"/>
                  <a:gd name="connsiteX142" fmla="*/ 1817688 w 2619375"/>
                  <a:gd name="connsiteY142" fmla="*/ 726282 h 3103563"/>
                  <a:gd name="connsiteX143" fmla="*/ 1774032 w 2619375"/>
                  <a:gd name="connsiteY143" fmla="*/ 718344 h 3103563"/>
                  <a:gd name="connsiteX144" fmla="*/ 1734344 w 2619375"/>
                  <a:gd name="connsiteY144" fmla="*/ 682625 h 3103563"/>
                  <a:gd name="connsiteX145" fmla="*/ 1730375 w 2619375"/>
                  <a:gd name="connsiteY145" fmla="*/ 642938 h 3103563"/>
                  <a:gd name="connsiteX146" fmla="*/ 1730375 w 2619375"/>
                  <a:gd name="connsiteY146" fmla="*/ 642938 h 3103563"/>
                  <a:gd name="connsiteX147" fmla="*/ 1670844 w 2619375"/>
                  <a:gd name="connsiteY147" fmla="*/ 615157 h 3103563"/>
                  <a:gd name="connsiteX148" fmla="*/ 1631157 w 2619375"/>
                  <a:gd name="connsiteY148" fmla="*/ 619125 h 3103563"/>
                  <a:gd name="connsiteX149" fmla="*/ 1571625 w 2619375"/>
                  <a:gd name="connsiteY149" fmla="*/ 615157 h 3103563"/>
                  <a:gd name="connsiteX150" fmla="*/ 1543844 w 2619375"/>
                  <a:gd name="connsiteY150" fmla="*/ 603250 h 3103563"/>
                  <a:gd name="connsiteX151" fmla="*/ 1500188 w 2619375"/>
                  <a:gd name="connsiteY151" fmla="*/ 591344 h 3103563"/>
                  <a:gd name="connsiteX152" fmla="*/ 1464469 w 2619375"/>
                  <a:gd name="connsiteY152" fmla="*/ 575469 h 3103563"/>
                  <a:gd name="connsiteX153" fmla="*/ 1448594 w 2619375"/>
                  <a:gd name="connsiteY153" fmla="*/ 543719 h 3103563"/>
                  <a:gd name="connsiteX154" fmla="*/ 1456532 w 2619375"/>
                  <a:gd name="connsiteY154" fmla="*/ 508000 h 3103563"/>
                  <a:gd name="connsiteX155" fmla="*/ 1476375 w 2619375"/>
                  <a:gd name="connsiteY155" fmla="*/ 476250 h 3103563"/>
                  <a:gd name="connsiteX156" fmla="*/ 1456532 w 2619375"/>
                  <a:gd name="connsiteY156" fmla="*/ 440532 h 3103563"/>
                  <a:gd name="connsiteX157" fmla="*/ 1456532 w 2619375"/>
                  <a:gd name="connsiteY157" fmla="*/ 392907 h 3103563"/>
                  <a:gd name="connsiteX158" fmla="*/ 1456532 w 2619375"/>
                  <a:gd name="connsiteY158" fmla="*/ 333375 h 3103563"/>
                  <a:gd name="connsiteX159" fmla="*/ 1472407 w 2619375"/>
                  <a:gd name="connsiteY159" fmla="*/ 305594 h 3103563"/>
                  <a:gd name="connsiteX160" fmla="*/ 1472407 w 2619375"/>
                  <a:gd name="connsiteY160" fmla="*/ 257969 h 3103563"/>
                  <a:gd name="connsiteX161" fmla="*/ 1496219 w 2619375"/>
                  <a:gd name="connsiteY161" fmla="*/ 226219 h 3103563"/>
                  <a:gd name="connsiteX162" fmla="*/ 1480344 w 2619375"/>
                  <a:gd name="connsiteY162" fmla="*/ 158750 h 3103563"/>
                  <a:gd name="connsiteX163" fmla="*/ 1496219 w 2619375"/>
                  <a:gd name="connsiteY163" fmla="*/ 134938 h 3103563"/>
                  <a:gd name="connsiteX164" fmla="*/ 1456532 w 2619375"/>
                  <a:gd name="connsiteY164" fmla="*/ 75407 h 3103563"/>
                  <a:gd name="connsiteX165" fmla="*/ 1464469 w 2619375"/>
                  <a:gd name="connsiteY165" fmla="*/ 55563 h 3103563"/>
                  <a:gd name="connsiteX166" fmla="*/ 1420813 w 2619375"/>
                  <a:gd name="connsiteY166" fmla="*/ 23813 h 3103563"/>
                  <a:gd name="connsiteX167" fmla="*/ 1393032 w 2619375"/>
                  <a:gd name="connsiteY167" fmla="*/ 39688 h 3103563"/>
                  <a:gd name="connsiteX168" fmla="*/ 1420813 w 2619375"/>
                  <a:gd name="connsiteY168" fmla="*/ 79375 h 3103563"/>
                  <a:gd name="connsiteX169" fmla="*/ 1432719 w 2619375"/>
                  <a:gd name="connsiteY169" fmla="*/ 150813 h 3103563"/>
                  <a:gd name="connsiteX170" fmla="*/ 1432719 w 2619375"/>
                  <a:gd name="connsiteY170" fmla="*/ 206375 h 3103563"/>
                  <a:gd name="connsiteX171" fmla="*/ 1432719 w 2619375"/>
                  <a:gd name="connsiteY171" fmla="*/ 254000 h 3103563"/>
                  <a:gd name="connsiteX172" fmla="*/ 1412875 w 2619375"/>
                  <a:gd name="connsiteY172" fmla="*/ 301625 h 3103563"/>
                  <a:gd name="connsiteX173" fmla="*/ 1369219 w 2619375"/>
                  <a:gd name="connsiteY173" fmla="*/ 341313 h 3103563"/>
                  <a:gd name="connsiteX174" fmla="*/ 1313657 w 2619375"/>
                  <a:gd name="connsiteY174" fmla="*/ 377032 h 3103563"/>
                  <a:gd name="connsiteX175" fmla="*/ 1270000 w 2619375"/>
                  <a:gd name="connsiteY175" fmla="*/ 412750 h 3103563"/>
                  <a:gd name="connsiteX176" fmla="*/ 1266032 w 2619375"/>
                  <a:gd name="connsiteY176" fmla="*/ 448469 h 3103563"/>
                  <a:gd name="connsiteX177" fmla="*/ 1230313 w 2619375"/>
                  <a:gd name="connsiteY177" fmla="*/ 488157 h 3103563"/>
                  <a:gd name="connsiteX178" fmla="*/ 1214438 w 2619375"/>
                  <a:gd name="connsiteY178" fmla="*/ 539750 h 3103563"/>
                  <a:gd name="connsiteX179" fmla="*/ 1270000 w 2619375"/>
                  <a:gd name="connsiteY179" fmla="*/ 607219 h 3103563"/>
                  <a:gd name="connsiteX180" fmla="*/ 1281907 w 2619375"/>
                  <a:gd name="connsiteY180" fmla="*/ 658813 h 3103563"/>
                  <a:gd name="connsiteX181" fmla="*/ 1309688 w 2619375"/>
                  <a:gd name="connsiteY181" fmla="*/ 698500 h 3103563"/>
                  <a:gd name="connsiteX182" fmla="*/ 1309688 w 2619375"/>
                  <a:gd name="connsiteY182" fmla="*/ 698500 h 3103563"/>
                  <a:gd name="connsiteX183" fmla="*/ 1337469 w 2619375"/>
                  <a:gd name="connsiteY183" fmla="*/ 758032 h 3103563"/>
                  <a:gd name="connsiteX184" fmla="*/ 1345407 w 2619375"/>
                  <a:gd name="connsiteY184" fmla="*/ 789782 h 3103563"/>
                  <a:gd name="connsiteX185" fmla="*/ 1349375 w 2619375"/>
                  <a:gd name="connsiteY185" fmla="*/ 837407 h 3103563"/>
                  <a:gd name="connsiteX186" fmla="*/ 1309688 w 2619375"/>
                  <a:gd name="connsiteY186" fmla="*/ 916782 h 3103563"/>
                  <a:gd name="connsiteX187" fmla="*/ 1285875 w 2619375"/>
                  <a:gd name="connsiteY187" fmla="*/ 964407 h 3103563"/>
                  <a:gd name="connsiteX188" fmla="*/ 1293813 w 2619375"/>
                  <a:gd name="connsiteY188" fmla="*/ 980282 h 3103563"/>
                  <a:gd name="connsiteX189" fmla="*/ 1285875 w 2619375"/>
                  <a:gd name="connsiteY189" fmla="*/ 1023938 h 3103563"/>
                  <a:gd name="connsiteX190" fmla="*/ 1273969 w 2619375"/>
                  <a:gd name="connsiteY190" fmla="*/ 1079500 h 3103563"/>
                  <a:gd name="connsiteX191" fmla="*/ 1277938 w 2619375"/>
                  <a:gd name="connsiteY191" fmla="*/ 1115219 h 3103563"/>
                  <a:gd name="connsiteX192" fmla="*/ 1309688 w 2619375"/>
                  <a:gd name="connsiteY192" fmla="*/ 1186657 h 3103563"/>
                  <a:gd name="connsiteX193" fmla="*/ 1297782 w 2619375"/>
                  <a:gd name="connsiteY193" fmla="*/ 1234282 h 3103563"/>
                  <a:gd name="connsiteX194" fmla="*/ 1297782 w 2619375"/>
                  <a:gd name="connsiteY194" fmla="*/ 1270000 h 3103563"/>
                  <a:gd name="connsiteX195" fmla="*/ 1341438 w 2619375"/>
                  <a:gd name="connsiteY195" fmla="*/ 1262063 h 3103563"/>
                  <a:gd name="connsiteX196" fmla="*/ 1389063 w 2619375"/>
                  <a:gd name="connsiteY196" fmla="*/ 1266032 h 3103563"/>
                  <a:gd name="connsiteX197" fmla="*/ 1420813 w 2619375"/>
                  <a:gd name="connsiteY197" fmla="*/ 1281907 h 3103563"/>
                  <a:gd name="connsiteX198" fmla="*/ 1448594 w 2619375"/>
                  <a:gd name="connsiteY198" fmla="*/ 1254125 h 3103563"/>
                  <a:gd name="connsiteX199" fmla="*/ 1480344 w 2619375"/>
                  <a:gd name="connsiteY199" fmla="*/ 1222375 h 3103563"/>
                  <a:gd name="connsiteX200" fmla="*/ 1531938 w 2619375"/>
                  <a:gd name="connsiteY200" fmla="*/ 1242219 h 3103563"/>
                  <a:gd name="connsiteX201" fmla="*/ 1575594 w 2619375"/>
                  <a:gd name="connsiteY201" fmla="*/ 1258094 h 3103563"/>
                  <a:gd name="connsiteX202" fmla="*/ 1623219 w 2619375"/>
                  <a:gd name="connsiteY202" fmla="*/ 1270000 h 3103563"/>
                  <a:gd name="connsiteX203" fmla="*/ 1639094 w 2619375"/>
                  <a:gd name="connsiteY203" fmla="*/ 1309688 h 3103563"/>
                  <a:gd name="connsiteX204" fmla="*/ 1662907 w 2619375"/>
                  <a:gd name="connsiteY204" fmla="*/ 1317625 h 3103563"/>
                  <a:gd name="connsiteX205" fmla="*/ 1690688 w 2619375"/>
                  <a:gd name="connsiteY205" fmla="*/ 1341438 h 3103563"/>
                  <a:gd name="connsiteX206" fmla="*/ 1722438 w 2619375"/>
                  <a:gd name="connsiteY206" fmla="*/ 1345407 h 3103563"/>
                  <a:gd name="connsiteX207" fmla="*/ 1722438 w 2619375"/>
                  <a:gd name="connsiteY207" fmla="*/ 1412875 h 3103563"/>
                  <a:gd name="connsiteX208" fmla="*/ 1746250 w 2619375"/>
                  <a:gd name="connsiteY208" fmla="*/ 1444625 h 3103563"/>
                  <a:gd name="connsiteX209" fmla="*/ 1754188 w 2619375"/>
                  <a:gd name="connsiteY209" fmla="*/ 1484313 h 3103563"/>
                  <a:gd name="connsiteX210" fmla="*/ 1770063 w 2619375"/>
                  <a:gd name="connsiteY210" fmla="*/ 1531938 h 3103563"/>
                  <a:gd name="connsiteX211" fmla="*/ 1730375 w 2619375"/>
                  <a:gd name="connsiteY211" fmla="*/ 1543844 h 3103563"/>
                  <a:gd name="connsiteX212" fmla="*/ 1718469 w 2619375"/>
                  <a:gd name="connsiteY212" fmla="*/ 1571625 h 3103563"/>
                  <a:gd name="connsiteX213" fmla="*/ 1706563 w 2619375"/>
                  <a:gd name="connsiteY213" fmla="*/ 1607344 h 3103563"/>
                  <a:gd name="connsiteX214" fmla="*/ 1706563 w 2619375"/>
                  <a:gd name="connsiteY214" fmla="*/ 1647032 h 3103563"/>
                  <a:gd name="connsiteX215" fmla="*/ 1746250 w 2619375"/>
                  <a:gd name="connsiteY215" fmla="*/ 1686719 h 3103563"/>
                  <a:gd name="connsiteX216" fmla="*/ 1793875 w 2619375"/>
                  <a:gd name="connsiteY216" fmla="*/ 1694657 h 3103563"/>
                  <a:gd name="connsiteX217" fmla="*/ 1829594 w 2619375"/>
                  <a:gd name="connsiteY217" fmla="*/ 1698625 h 3103563"/>
                  <a:gd name="connsiteX218" fmla="*/ 1881188 w 2619375"/>
                  <a:gd name="connsiteY218" fmla="*/ 1734344 h 3103563"/>
                  <a:gd name="connsiteX219" fmla="*/ 1833563 w 2619375"/>
                  <a:gd name="connsiteY219" fmla="*/ 1738313 h 3103563"/>
                  <a:gd name="connsiteX220" fmla="*/ 1778000 w 2619375"/>
                  <a:gd name="connsiteY220" fmla="*/ 1738313 h 3103563"/>
                  <a:gd name="connsiteX221" fmla="*/ 1730375 w 2619375"/>
                  <a:gd name="connsiteY221" fmla="*/ 1718469 h 3103563"/>
                  <a:gd name="connsiteX222" fmla="*/ 1686719 w 2619375"/>
                  <a:gd name="connsiteY222" fmla="*/ 1698625 h 3103563"/>
                  <a:gd name="connsiteX223" fmla="*/ 1647032 w 2619375"/>
                  <a:gd name="connsiteY223" fmla="*/ 1654969 h 3103563"/>
                  <a:gd name="connsiteX224" fmla="*/ 1658938 w 2619375"/>
                  <a:gd name="connsiteY224" fmla="*/ 1635125 h 3103563"/>
                  <a:gd name="connsiteX225" fmla="*/ 1658938 w 2619375"/>
                  <a:gd name="connsiteY225" fmla="*/ 1591469 h 3103563"/>
                  <a:gd name="connsiteX226" fmla="*/ 1658938 w 2619375"/>
                  <a:gd name="connsiteY226" fmla="*/ 1555750 h 3103563"/>
                  <a:gd name="connsiteX227" fmla="*/ 1662907 w 2619375"/>
                  <a:gd name="connsiteY227" fmla="*/ 1516063 h 3103563"/>
                  <a:gd name="connsiteX228" fmla="*/ 1670844 w 2619375"/>
                  <a:gd name="connsiteY228" fmla="*/ 1480344 h 3103563"/>
                  <a:gd name="connsiteX229" fmla="*/ 1666875 w 2619375"/>
                  <a:gd name="connsiteY229" fmla="*/ 1452563 h 3103563"/>
                  <a:gd name="connsiteX230" fmla="*/ 1635125 w 2619375"/>
                  <a:gd name="connsiteY230" fmla="*/ 1420813 h 3103563"/>
                  <a:gd name="connsiteX231" fmla="*/ 1595438 w 2619375"/>
                  <a:gd name="connsiteY231" fmla="*/ 1381125 h 3103563"/>
                  <a:gd name="connsiteX232" fmla="*/ 1607344 w 2619375"/>
                  <a:gd name="connsiteY232" fmla="*/ 1345407 h 3103563"/>
                  <a:gd name="connsiteX233" fmla="*/ 1575594 w 2619375"/>
                  <a:gd name="connsiteY233" fmla="*/ 1313657 h 3103563"/>
                  <a:gd name="connsiteX234" fmla="*/ 1531938 w 2619375"/>
                  <a:gd name="connsiteY234" fmla="*/ 1333500 h 3103563"/>
                  <a:gd name="connsiteX235" fmla="*/ 1472407 w 2619375"/>
                  <a:gd name="connsiteY235" fmla="*/ 1345407 h 3103563"/>
                  <a:gd name="connsiteX236" fmla="*/ 1440657 w 2619375"/>
                  <a:gd name="connsiteY236" fmla="*/ 1369219 h 3103563"/>
                  <a:gd name="connsiteX237" fmla="*/ 1381125 w 2619375"/>
                  <a:gd name="connsiteY237" fmla="*/ 1393032 h 3103563"/>
                  <a:gd name="connsiteX238" fmla="*/ 1365250 w 2619375"/>
                  <a:gd name="connsiteY238" fmla="*/ 1420813 h 3103563"/>
                  <a:gd name="connsiteX239" fmla="*/ 1369219 w 2619375"/>
                  <a:gd name="connsiteY239" fmla="*/ 1468438 h 3103563"/>
                  <a:gd name="connsiteX240" fmla="*/ 1365250 w 2619375"/>
                  <a:gd name="connsiteY240" fmla="*/ 1500188 h 3103563"/>
                  <a:gd name="connsiteX241" fmla="*/ 1400969 w 2619375"/>
                  <a:gd name="connsiteY241" fmla="*/ 1555750 h 3103563"/>
                  <a:gd name="connsiteX242" fmla="*/ 1400969 w 2619375"/>
                  <a:gd name="connsiteY242" fmla="*/ 1599407 h 3103563"/>
                  <a:gd name="connsiteX243" fmla="*/ 1404938 w 2619375"/>
                  <a:gd name="connsiteY243" fmla="*/ 1651000 h 3103563"/>
                  <a:gd name="connsiteX244" fmla="*/ 1404938 w 2619375"/>
                  <a:gd name="connsiteY244" fmla="*/ 1678782 h 3103563"/>
                  <a:gd name="connsiteX245" fmla="*/ 1373188 w 2619375"/>
                  <a:gd name="connsiteY245" fmla="*/ 1718469 h 3103563"/>
                  <a:gd name="connsiteX246" fmla="*/ 1337469 w 2619375"/>
                  <a:gd name="connsiteY246" fmla="*/ 1762125 h 3103563"/>
                  <a:gd name="connsiteX247" fmla="*/ 1321594 w 2619375"/>
                  <a:gd name="connsiteY247" fmla="*/ 1789907 h 3103563"/>
                  <a:gd name="connsiteX248" fmla="*/ 1309688 w 2619375"/>
                  <a:gd name="connsiteY248" fmla="*/ 1833563 h 3103563"/>
                  <a:gd name="connsiteX249" fmla="*/ 1313657 w 2619375"/>
                  <a:gd name="connsiteY249" fmla="*/ 1877219 h 3103563"/>
                  <a:gd name="connsiteX250" fmla="*/ 1285875 w 2619375"/>
                  <a:gd name="connsiteY250" fmla="*/ 1908969 h 3103563"/>
                  <a:gd name="connsiteX251" fmla="*/ 1258094 w 2619375"/>
                  <a:gd name="connsiteY251" fmla="*/ 1932782 h 3103563"/>
                  <a:gd name="connsiteX252" fmla="*/ 1226344 w 2619375"/>
                  <a:gd name="connsiteY252" fmla="*/ 1960563 h 3103563"/>
                  <a:gd name="connsiteX253" fmla="*/ 1198563 w 2619375"/>
                  <a:gd name="connsiteY253" fmla="*/ 1972469 h 3103563"/>
                  <a:gd name="connsiteX254" fmla="*/ 1146969 w 2619375"/>
                  <a:gd name="connsiteY254" fmla="*/ 1996282 h 3103563"/>
                  <a:gd name="connsiteX255" fmla="*/ 1135063 w 2619375"/>
                  <a:gd name="connsiteY255" fmla="*/ 2020094 h 3103563"/>
                  <a:gd name="connsiteX256" fmla="*/ 1146969 w 2619375"/>
                  <a:gd name="connsiteY256" fmla="*/ 2063750 h 3103563"/>
                  <a:gd name="connsiteX257" fmla="*/ 1111250 w 2619375"/>
                  <a:gd name="connsiteY257" fmla="*/ 2083594 h 3103563"/>
                  <a:gd name="connsiteX258" fmla="*/ 1071563 w 2619375"/>
                  <a:gd name="connsiteY258" fmla="*/ 2103438 h 3103563"/>
                  <a:gd name="connsiteX259" fmla="*/ 1043782 w 2619375"/>
                  <a:gd name="connsiteY259" fmla="*/ 2067719 h 3103563"/>
                  <a:gd name="connsiteX260" fmla="*/ 1008063 w 2619375"/>
                  <a:gd name="connsiteY260" fmla="*/ 2075657 h 3103563"/>
                  <a:gd name="connsiteX261" fmla="*/ 944563 w 2619375"/>
                  <a:gd name="connsiteY261" fmla="*/ 2071688 h 3103563"/>
                  <a:gd name="connsiteX262" fmla="*/ 896938 w 2619375"/>
                  <a:gd name="connsiteY262" fmla="*/ 2055813 h 3103563"/>
                  <a:gd name="connsiteX263" fmla="*/ 845344 w 2619375"/>
                  <a:gd name="connsiteY263" fmla="*/ 2039938 h 3103563"/>
                  <a:gd name="connsiteX264" fmla="*/ 797719 w 2619375"/>
                  <a:gd name="connsiteY264" fmla="*/ 2012157 h 3103563"/>
                  <a:gd name="connsiteX265" fmla="*/ 785813 w 2619375"/>
                  <a:gd name="connsiteY265" fmla="*/ 1972469 h 3103563"/>
                  <a:gd name="connsiteX266" fmla="*/ 742157 w 2619375"/>
                  <a:gd name="connsiteY266" fmla="*/ 1956594 h 3103563"/>
                  <a:gd name="connsiteX267" fmla="*/ 762000 w 2619375"/>
                  <a:gd name="connsiteY267" fmla="*/ 1905000 h 3103563"/>
                  <a:gd name="connsiteX268" fmla="*/ 809625 w 2619375"/>
                  <a:gd name="connsiteY268" fmla="*/ 1916907 h 3103563"/>
                  <a:gd name="connsiteX269" fmla="*/ 861219 w 2619375"/>
                  <a:gd name="connsiteY269" fmla="*/ 1944688 h 3103563"/>
                  <a:gd name="connsiteX270" fmla="*/ 889000 w 2619375"/>
                  <a:gd name="connsiteY270" fmla="*/ 1948657 h 3103563"/>
                  <a:gd name="connsiteX271" fmla="*/ 944563 w 2619375"/>
                  <a:gd name="connsiteY271" fmla="*/ 1948657 h 3103563"/>
                  <a:gd name="connsiteX272" fmla="*/ 976313 w 2619375"/>
                  <a:gd name="connsiteY272" fmla="*/ 1908969 h 3103563"/>
                  <a:gd name="connsiteX273" fmla="*/ 1035844 w 2619375"/>
                  <a:gd name="connsiteY273" fmla="*/ 1908969 h 3103563"/>
                  <a:gd name="connsiteX274" fmla="*/ 1087438 w 2619375"/>
                  <a:gd name="connsiteY274" fmla="*/ 1877219 h 3103563"/>
                  <a:gd name="connsiteX275" fmla="*/ 1107282 w 2619375"/>
                  <a:gd name="connsiteY275" fmla="*/ 1837532 h 3103563"/>
                  <a:gd name="connsiteX276" fmla="*/ 1107282 w 2619375"/>
                  <a:gd name="connsiteY276" fmla="*/ 1805782 h 3103563"/>
                  <a:gd name="connsiteX277" fmla="*/ 1127125 w 2619375"/>
                  <a:gd name="connsiteY277" fmla="*/ 1785938 h 3103563"/>
                  <a:gd name="connsiteX278" fmla="*/ 1150938 w 2619375"/>
                  <a:gd name="connsiteY278" fmla="*/ 1750219 h 3103563"/>
                  <a:gd name="connsiteX279" fmla="*/ 1166813 w 2619375"/>
                  <a:gd name="connsiteY279" fmla="*/ 1710532 h 3103563"/>
                  <a:gd name="connsiteX280" fmla="*/ 1202532 w 2619375"/>
                  <a:gd name="connsiteY280" fmla="*/ 1690688 h 3103563"/>
                  <a:gd name="connsiteX281" fmla="*/ 1210469 w 2619375"/>
                  <a:gd name="connsiteY281" fmla="*/ 1647032 h 3103563"/>
                  <a:gd name="connsiteX282" fmla="*/ 1222375 w 2619375"/>
                  <a:gd name="connsiteY282" fmla="*/ 1631157 h 3103563"/>
                  <a:gd name="connsiteX283" fmla="*/ 1210469 w 2619375"/>
                  <a:gd name="connsiteY283" fmla="*/ 1599407 h 3103563"/>
                  <a:gd name="connsiteX284" fmla="*/ 1210469 w 2619375"/>
                  <a:gd name="connsiteY284" fmla="*/ 1563688 h 3103563"/>
                  <a:gd name="connsiteX285" fmla="*/ 1226344 w 2619375"/>
                  <a:gd name="connsiteY285" fmla="*/ 1524000 h 3103563"/>
                  <a:gd name="connsiteX286" fmla="*/ 1266032 w 2619375"/>
                  <a:gd name="connsiteY286" fmla="*/ 1480344 h 3103563"/>
                  <a:gd name="connsiteX287" fmla="*/ 1270000 w 2619375"/>
                  <a:gd name="connsiteY287" fmla="*/ 1460500 h 3103563"/>
                  <a:gd name="connsiteX288" fmla="*/ 1250157 w 2619375"/>
                  <a:gd name="connsiteY288" fmla="*/ 1428750 h 3103563"/>
                  <a:gd name="connsiteX289" fmla="*/ 1222375 w 2619375"/>
                  <a:gd name="connsiteY289" fmla="*/ 1389063 h 3103563"/>
                  <a:gd name="connsiteX290" fmla="*/ 1182688 w 2619375"/>
                  <a:gd name="connsiteY290" fmla="*/ 1357313 h 3103563"/>
                  <a:gd name="connsiteX291" fmla="*/ 1162844 w 2619375"/>
                  <a:gd name="connsiteY291" fmla="*/ 1337469 h 3103563"/>
                  <a:gd name="connsiteX292" fmla="*/ 1146969 w 2619375"/>
                  <a:gd name="connsiteY292" fmla="*/ 1309688 h 3103563"/>
                  <a:gd name="connsiteX293" fmla="*/ 1146969 w 2619375"/>
                  <a:gd name="connsiteY293" fmla="*/ 1258094 h 3103563"/>
                  <a:gd name="connsiteX294" fmla="*/ 1158875 w 2619375"/>
                  <a:gd name="connsiteY294" fmla="*/ 1222375 h 3103563"/>
                  <a:gd name="connsiteX295" fmla="*/ 1158875 w 2619375"/>
                  <a:gd name="connsiteY295" fmla="*/ 1194594 h 3103563"/>
                  <a:gd name="connsiteX296" fmla="*/ 1162844 w 2619375"/>
                  <a:gd name="connsiteY296" fmla="*/ 1162844 h 3103563"/>
                  <a:gd name="connsiteX297" fmla="*/ 1154907 w 2619375"/>
                  <a:gd name="connsiteY297" fmla="*/ 1135063 h 3103563"/>
                  <a:gd name="connsiteX298" fmla="*/ 1162844 w 2619375"/>
                  <a:gd name="connsiteY298" fmla="*/ 1091407 h 3103563"/>
                  <a:gd name="connsiteX299" fmla="*/ 1162844 w 2619375"/>
                  <a:gd name="connsiteY299" fmla="*/ 1055688 h 3103563"/>
                  <a:gd name="connsiteX300" fmla="*/ 1146969 w 2619375"/>
                  <a:gd name="connsiteY300" fmla="*/ 1012032 h 3103563"/>
                  <a:gd name="connsiteX301" fmla="*/ 1162844 w 2619375"/>
                  <a:gd name="connsiteY301" fmla="*/ 960438 h 3103563"/>
                  <a:gd name="connsiteX302" fmla="*/ 1131094 w 2619375"/>
                  <a:gd name="connsiteY302" fmla="*/ 912813 h 3103563"/>
                  <a:gd name="connsiteX303" fmla="*/ 1166813 w 2619375"/>
                  <a:gd name="connsiteY303" fmla="*/ 881063 h 3103563"/>
                  <a:gd name="connsiteX304" fmla="*/ 1174750 w 2619375"/>
                  <a:gd name="connsiteY304" fmla="*/ 845344 h 3103563"/>
                  <a:gd name="connsiteX305" fmla="*/ 1174750 w 2619375"/>
                  <a:gd name="connsiteY305" fmla="*/ 789782 h 3103563"/>
                  <a:gd name="connsiteX306" fmla="*/ 1178719 w 2619375"/>
                  <a:gd name="connsiteY306" fmla="*/ 742157 h 3103563"/>
                  <a:gd name="connsiteX307" fmla="*/ 1178719 w 2619375"/>
                  <a:gd name="connsiteY307" fmla="*/ 722313 h 3103563"/>
                  <a:gd name="connsiteX308" fmla="*/ 1158875 w 2619375"/>
                  <a:gd name="connsiteY308" fmla="*/ 694532 h 3103563"/>
                  <a:gd name="connsiteX309" fmla="*/ 1162844 w 2619375"/>
                  <a:gd name="connsiteY309" fmla="*/ 662782 h 3103563"/>
                  <a:gd name="connsiteX310" fmla="*/ 1139032 w 2619375"/>
                  <a:gd name="connsiteY310" fmla="*/ 627063 h 3103563"/>
                  <a:gd name="connsiteX311" fmla="*/ 1103313 w 2619375"/>
                  <a:gd name="connsiteY311" fmla="*/ 595313 h 3103563"/>
                  <a:gd name="connsiteX312" fmla="*/ 1079500 w 2619375"/>
                  <a:gd name="connsiteY312" fmla="*/ 555625 h 3103563"/>
                  <a:gd name="connsiteX313" fmla="*/ 1079500 w 2619375"/>
                  <a:gd name="connsiteY313" fmla="*/ 515938 h 3103563"/>
                  <a:gd name="connsiteX314" fmla="*/ 1119188 w 2619375"/>
                  <a:gd name="connsiteY314" fmla="*/ 464344 h 3103563"/>
                  <a:gd name="connsiteX315" fmla="*/ 1127125 w 2619375"/>
                  <a:gd name="connsiteY315" fmla="*/ 408782 h 3103563"/>
                  <a:gd name="connsiteX316" fmla="*/ 1162844 w 2619375"/>
                  <a:gd name="connsiteY316" fmla="*/ 301625 h 3103563"/>
                  <a:gd name="connsiteX317" fmla="*/ 1178719 w 2619375"/>
                  <a:gd name="connsiteY317" fmla="*/ 246063 h 3103563"/>
                  <a:gd name="connsiteX318" fmla="*/ 1186657 w 2619375"/>
                  <a:gd name="connsiteY318" fmla="*/ 206375 h 3103563"/>
                  <a:gd name="connsiteX319" fmla="*/ 1186657 w 2619375"/>
                  <a:gd name="connsiteY319" fmla="*/ 142875 h 3103563"/>
                  <a:gd name="connsiteX320" fmla="*/ 1186657 w 2619375"/>
                  <a:gd name="connsiteY320" fmla="*/ 99219 h 3103563"/>
                  <a:gd name="connsiteX321" fmla="*/ 1131094 w 2619375"/>
                  <a:gd name="connsiteY321" fmla="*/ 43657 h 3103563"/>
                  <a:gd name="connsiteX322" fmla="*/ 1083469 w 2619375"/>
                  <a:gd name="connsiteY322" fmla="*/ 63500 h 3103563"/>
                  <a:gd name="connsiteX323" fmla="*/ 1071563 w 2619375"/>
                  <a:gd name="connsiteY323" fmla="*/ 31750 h 3103563"/>
                  <a:gd name="connsiteX324" fmla="*/ 1043782 w 2619375"/>
                  <a:gd name="connsiteY324" fmla="*/ 23813 h 3103563"/>
                  <a:gd name="connsiteX325" fmla="*/ 1004094 w 2619375"/>
                  <a:gd name="connsiteY325" fmla="*/ 23813 h 3103563"/>
                  <a:gd name="connsiteX326" fmla="*/ 988219 w 2619375"/>
                  <a:gd name="connsiteY326" fmla="*/ 51594 h 3103563"/>
                  <a:gd name="connsiteX327" fmla="*/ 972344 w 2619375"/>
                  <a:gd name="connsiteY327" fmla="*/ 27782 h 3103563"/>
                  <a:gd name="connsiteX328" fmla="*/ 944563 w 2619375"/>
                  <a:gd name="connsiteY328" fmla="*/ 27782 h 3103563"/>
                  <a:gd name="connsiteX329" fmla="*/ 944563 w 2619375"/>
                  <a:gd name="connsiteY329" fmla="*/ 27782 h 3103563"/>
                  <a:gd name="connsiteX330" fmla="*/ 841375 w 2619375"/>
                  <a:gd name="connsiteY330" fmla="*/ 31750 h 3103563"/>
                  <a:gd name="connsiteX331" fmla="*/ 837407 w 2619375"/>
                  <a:gd name="connsiteY331" fmla="*/ 0 h 3103563"/>
                  <a:gd name="connsiteX332" fmla="*/ 805657 w 2619375"/>
                  <a:gd name="connsiteY332" fmla="*/ 0 h 3103563"/>
                  <a:gd name="connsiteX333" fmla="*/ 797719 w 2619375"/>
                  <a:gd name="connsiteY333" fmla="*/ 55563 h 3103563"/>
                  <a:gd name="connsiteX334" fmla="*/ 765969 w 2619375"/>
                  <a:gd name="connsiteY334" fmla="*/ 91282 h 3103563"/>
                  <a:gd name="connsiteX335" fmla="*/ 762000 w 2619375"/>
                  <a:gd name="connsiteY335" fmla="*/ 158750 h 3103563"/>
                  <a:gd name="connsiteX336" fmla="*/ 742157 w 2619375"/>
                  <a:gd name="connsiteY336" fmla="*/ 242094 h 3103563"/>
                  <a:gd name="connsiteX337" fmla="*/ 730250 w 2619375"/>
                  <a:gd name="connsiteY337" fmla="*/ 349250 h 3103563"/>
                  <a:gd name="connsiteX338" fmla="*/ 698500 w 2619375"/>
                  <a:gd name="connsiteY338" fmla="*/ 448469 h 3103563"/>
                  <a:gd name="connsiteX339" fmla="*/ 662782 w 2619375"/>
                  <a:gd name="connsiteY339" fmla="*/ 515938 h 3103563"/>
                  <a:gd name="connsiteX340" fmla="*/ 575469 w 2619375"/>
                  <a:gd name="connsiteY340" fmla="*/ 571500 h 3103563"/>
                  <a:gd name="connsiteX341" fmla="*/ 535782 w 2619375"/>
                  <a:gd name="connsiteY341" fmla="*/ 635000 h 3103563"/>
                  <a:gd name="connsiteX342" fmla="*/ 500063 w 2619375"/>
                  <a:gd name="connsiteY342" fmla="*/ 690563 h 3103563"/>
                  <a:gd name="connsiteX343" fmla="*/ 504032 w 2619375"/>
                  <a:gd name="connsiteY343" fmla="*/ 734219 h 3103563"/>
                  <a:gd name="connsiteX344" fmla="*/ 527844 w 2619375"/>
                  <a:gd name="connsiteY344" fmla="*/ 754063 h 3103563"/>
                  <a:gd name="connsiteX345" fmla="*/ 571500 w 2619375"/>
                  <a:gd name="connsiteY345" fmla="*/ 734219 h 3103563"/>
                  <a:gd name="connsiteX346" fmla="*/ 595313 w 2619375"/>
                  <a:gd name="connsiteY346" fmla="*/ 765969 h 3103563"/>
                  <a:gd name="connsiteX347" fmla="*/ 595313 w 2619375"/>
                  <a:gd name="connsiteY347" fmla="*/ 829469 h 3103563"/>
                  <a:gd name="connsiteX348" fmla="*/ 579438 w 2619375"/>
                  <a:gd name="connsiteY348" fmla="*/ 889000 h 3103563"/>
                  <a:gd name="connsiteX349" fmla="*/ 579438 w 2619375"/>
                  <a:gd name="connsiteY349" fmla="*/ 928688 h 3103563"/>
                  <a:gd name="connsiteX350" fmla="*/ 595313 w 2619375"/>
                  <a:gd name="connsiteY350" fmla="*/ 952500 h 3103563"/>
                  <a:gd name="connsiteX351" fmla="*/ 603250 w 2619375"/>
                  <a:gd name="connsiteY351" fmla="*/ 996157 h 3103563"/>
                  <a:gd name="connsiteX352" fmla="*/ 571500 w 2619375"/>
                  <a:gd name="connsiteY352" fmla="*/ 1004094 h 3103563"/>
                  <a:gd name="connsiteX353" fmla="*/ 543719 w 2619375"/>
                  <a:gd name="connsiteY353" fmla="*/ 1008063 h 3103563"/>
                  <a:gd name="connsiteX354" fmla="*/ 535782 w 2619375"/>
                  <a:gd name="connsiteY354" fmla="*/ 1083469 h 3103563"/>
                  <a:gd name="connsiteX355" fmla="*/ 551657 w 2619375"/>
                  <a:gd name="connsiteY355" fmla="*/ 1103313 h 3103563"/>
                  <a:gd name="connsiteX356" fmla="*/ 587375 w 2619375"/>
                  <a:gd name="connsiteY356" fmla="*/ 1123157 h 3103563"/>
                  <a:gd name="connsiteX357" fmla="*/ 607219 w 2619375"/>
                  <a:gd name="connsiteY357" fmla="*/ 1123157 h 3103563"/>
                  <a:gd name="connsiteX358" fmla="*/ 627063 w 2619375"/>
                  <a:gd name="connsiteY358" fmla="*/ 1150938 h 3103563"/>
                  <a:gd name="connsiteX359" fmla="*/ 642938 w 2619375"/>
                  <a:gd name="connsiteY359" fmla="*/ 1158875 h 3103563"/>
                  <a:gd name="connsiteX360" fmla="*/ 678657 w 2619375"/>
                  <a:gd name="connsiteY360" fmla="*/ 1146969 h 3103563"/>
                  <a:gd name="connsiteX361" fmla="*/ 686594 w 2619375"/>
                  <a:gd name="connsiteY361" fmla="*/ 1194594 h 3103563"/>
                  <a:gd name="connsiteX362" fmla="*/ 678657 w 2619375"/>
                  <a:gd name="connsiteY362" fmla="*/ 1242219 h 3103563"/>
                  <a:gd name="connsiteX363" fmla="*/ 694532 w 2619375"/>
                  <a:gd name="connsiteY363" fmla="*/ 1277938 h 3103563"/>
                  <a:gd name="connsiteX364" fmla="*/ 714375 w 2619375"/>
                  <a:gd name="connsiteY364" fmla="*/ 1309688 h 3103563"/>
                  <a:gd name="connsiteX365" fmla="*/ 742157 w 2619375"/>
                  <a:gd name="connsiteY365" fmla="*/ 1333500 h 3103563"/>
                  <a:gd name="connsiteX366" fmla="*/ 777875 w 2619375"/>
                  <a:gd name="connsiteY366" fmla="*/ 1333500 h 3103563"/>
                  <a:gd name="connsiteX367" fmla="*/ 785813 w 2619375"/>
                  <a:gd name="connsiteY367" fmla="*/ 1361282 h 3103563"/>
                  <a:gd name="connsiteX368" fmla="*/ 769938 w 2619375"/>
                  <a:gd name="connsiteY368" fmla="*/ 1412875 h 3103563"/>
                  <a:gd name="connsiteX369" fmla="*/ 758032 w 2619375"/>
                  <a:gd name="connsiteY369" fmla="*/ 1464469 h 3103563"/>
                  <a:gd name="connsiteX370" fmla="*/ 750094 w 2619375"/>
                  <a:gd name="connsiteY370" fmla="*/ 1512094 h 3103563"/>
                  <a:gd name="connsiteX371" fmla="*/ 714375 w 2619375"/>
                  <a:gd name="connsiteY371" fmla="*/ 1543844 h 3103563"/>
                  <a:gd name="connsiteX372" fmla="*/ 682625 w 2619375"/>
                  <a:gd name="connsiteY372" fmla="*/ 1547813 h 3103563"/>
                  <a:gd name="connsiteX373" fmla="*/ 678657 w 2619375"/>
                  <a:gd name="connsiteY373" fmla="*/ 1504157 h 3103563"/>
                  <a:gd name="connsiteX374" fmla="*/ 650875 w 2619375"/>
                  <a:gd name="connsiteY374" fmla="*/ 1476375 h 3103563"/>
                  <a:gd name="connsiteX375" fmla="*/ 615157 w 2619375"/>
                  <a:gd name="connsiteY375" fmla="*/ 1444625 h 3103563"/>
                  <a:gd name="connsiteX376" fmla="*/ 575469 w 2619375"/>
                  <a:gd name="connsiteY376" fmla="*/ 1404938 h 3103563"/>
                  <a:gd name="connsiteX377" fmla="*/ 527844 w 2619375"/>
                  <a:gd name="connsiteY377" fmla="*/ 1353344 h 3103563"/>
                  <a:gd name="connsiteX378" fmla="*/ 515938 w 2619375"/>
                  <a:gd name="connsiteY378" fmla="*/ 1333500 h 3103563"/>
                  <a:gd name="connsiteX379" fmla="*/ 460375 w 2619375"/>
                  <a:gd name="connsiteY379" fmla="*/ 1301750 h 3103563"/>
                  <a:gd name="connsiteX380" fmla="*/ 392907 w 2619375"/>
                  <a:gd name="connsiteY380" fmla="*/ 1262063 h 3103563"/>
                  <a:gd name="connsiteX381" fmla="*/ 337344 w 2619375"/>
                  <a:gd name="connsiteY381" fmla="*/ 1242219 h 3103563"/>
                  <a:gd name="connsiteX382" fmla="*/ 317500 w 2619375"/>
                  <a:gd name="connsiteY382" fmla="*/ 1281907 h 3103563"/>
                  <a:gd name="connsiteX383" fmla="*/ 297657 w 2619375"/>
                  <a:gd name="connsiteY383" fmla="*/ 1321594 h 3103563"/>
                  <a:gd name="connsiteX384" fmla="*/ 297657 w 2619375"/>
                  <a:gd name="connsiteY384" fmla="*/ 1321594 h 3103563"/>
                  <a:gd name="connsiteX385" fmla="*/ 313532 w 2619375"/>
                  <a:gd name="connsiteY385" fmla="*/ 1365250 h 3103563"/>
                  <a:gd name="connsiteX386" fmla="*/ 345282 w 2619375"/>
                  <a:gd name="connsiteY386" fmla="*/ 1361282 h 3103563"/>
                  <a:gd name="connsiteX387" fmla="*/ 373063 w 2619375"/>
                  <a:gd name="connsiteY387" fmla="*/ 1373188 h 3103563"/>
                  <a:gd name="connsiteX388" fmla="*/ 384969 w 2619375"/>
                  <a:gd name="connsiteY388" fmla="*/ 1385094 h 3103563"/>
                  <a:gd name="connsiteX389" fmla="*/ 396875 w 2619375"/>
                  <a:gd name="connsiteY389" fmla="*/ 1428750 h 3103563"/>
                  <a:gd name="connsiteX390" fmla="*/ 400844 w 2619375"/>
                  <a:gd name="connsiteY390" fmla="*/ 1464469 h 3103563"/>
                  <a:gd name="connsiteX391" fmla="*/ 377032 w 2619375"/>
                  <a:gd name="connsiteY391" fmla="*/ 1484313 h 3103563"/>
                  <a:gd name="connsiteX392" fmla="*/ 369094 w 2619375"/>
                  <a:gd name="connsiteY392" fmla="*/ 1527969 h 3103563"/>
                  <a:gd name="connsiteX393" fmla="*/ 369094 w 2619375"/>
                  <a:gd name="connsiteY393" fmla="*/ 1591469 h 3103563"/>
                  <a:gd name="connsiteX394" fmla="*/ 396875 w 2619375"/>
                  <a:gd name="connsiteY394" fmla="*/ 1631157 h 3103563"/>
                  <a:gd name="connsiteX395" fmla="*/ 436563 w 2619375"/>
                  <a:gd name="connsiteY395" fmla="*/ 1615282 h 3103563"/>
                  <a:gd name="connsiteX396" fmla="*/ 460375 w 2619375"/>
                  <a:gd name="connsiteY396" fmla="*/ 1651000 h 3103563"/>
                  <a:gd name="connsiteX397" fmla="*/ 460375 w 2619375"/>
                  <a:gd name="connsiteY397" fmla="*/ 1694657 h 3103563"/>
                  <a:gd name="connsiteX398" fmla="*/ 436563 w 2619375"/>
                  <a:gd name="connsiteY398" fmla="*/ 1706563 h 3103563"/>
                  <a:gd name="connsiteX399" fmla="*/ 448469 w 2619375"/>
                  <a:gd name="connsiteY399" fmla="*/ 1738313 h 3103563"/>
                  <a:gd name="connsiteX400" fmla="*/ 436563 w 2619375"/>
                  <a:gd name="connsiteY400" fmla="*/ 1766094 h 3103563"/>
                  <a:gd name="connsiteX401" fmla="*/ 404813 w 2619375"/>
                  <a:gd name="connsiteY401" fmla="*/ 1801813 h 3103563"/>
                  <a:gd name="connsiteX402" fmla="*/ 361157 w 2619375"/>
                  <a:gd name="connsiteY402" fmla="*/ 1833563 h 3103563"/>
                  <a:gd name="connsiteX403" fmla="*/ 349250 w 2619375"/>
                  <a:gd name="connsiteY403" fmla="*/ 1869282 h 3103563"/>
                  <a:gd name="connsiteX404" fmla="*/ 353219 w 2619375"/>
                  <a:gd name="connsiteY404" fmla="*/ 1908969 h 3103563"/>
                  <a:gd name="connsiteX405" fmla="*/ 293688 w 2619375"/>
                  <a:gd name="connsiteY405" fmla="*/ 1948657 h 3103563"/>
                  <a:gd name="connsiteX406" fmla="*/ 273844 w 2619375"/>
                  <a:gd name="connsiteY406" fmla="*/ 1968500 h 3103563"/>
                  <a:gd name="connsiteX407" fmla="*/ 254000 w 2619375"/>
                  <a:gd name="connsiteY407" fmla="*/ 1988344 h 3103563"/>
                  <a:gd name="connsiteX408" fmla="*/ 214313 w 2619375"/>
                  <a:gd name="connsiteY408" fmla="*/ 1996282 h 3103563"/>
                  <a:gd name="connsiteX409" fmla="*/ 166688 w 2619375"/>
                  <a:gd name="connsiteY409" fmla="*/ 2032000 h 3103563"/>
                  <a:gd name="connsiteX410" fmla="*/ 146844 w 2619375"/>
                  <a:gd name="connsiteY410" fmla="*/ 2083594 h 3103563"/>
                  <a:gd name="connsiteX411" fmla="*/ 115094 w 2619375"/>
                  <a:gd name="connsiteY411" fmla="*/ 2123282 h 3103563"/>
                  <a:gd name="connsiteX412" fmla="*/ 107157 w 2619375"/>
                  <a:gd name="connsiteY412" fmla="*/ 2186782 h 3103563"/>
                  <a:gd name="connsiteX413" fmla="*/ 35719 w 2619375"/>
                  <a:gd name="connsiteY413" fmla="*/ 2222500 h 3103563"/>
                  <a:gd name="connsiteX414" fmla="*/ 0 w 2619375"/>
                  <a:gd name="connsiteY414" fmla="*/ 2230438 h 3103563"/>
                  <a:gd name="connsiteX415" fmla="*/ 43657 w 2619375"/>
                  <a:gd name="connsiteY415" fmla="*/ 2286000 h 3103563"/>
                  <a:gd name="connsiteX416" fmla="*/ 59532 w 2619375"/>
                  <a:gd name="connsiteY416" fmla="*/ 2329657 h 3103563"/>
                  <a:gd name="connsiteX417" fmla="*/ 107157 w 2619375"/>
                  <a:gd name="connsiteY417" fmla="*/ 2345532 h 3103563"/>
                  <a:gd name="connsiteX418" fmla="*/ 103188 w 2619375"/>
                  <a:gd name="connsiteY418" fmla="*/ 2440782 h 3103563"/>
                  <a:gd name="connsiteX419" fmla="*/ 79375 w 2619375"/>
                  <a:gd name="connsiteY419" fmla="*/ 2460625 h 3103563"/>
                  <a:gd name="connsiteX420" fmla="*/ 99219 w 2619375"/>
                  <a:gd name="connsiteY420" fmla="*/ 2480469 h 3103563"/>
                  <a:gd name="connsiteX421" fmla="*/ 75407 w 2619375"/>
                  <a:gd name="connsiteY421" fmla="*/ 2528094 h 3103563"/>
                  <a:gd name="connsiteX422" fmla="*/ 107157 w 2619375"/>
                  <a:gd name="connsiteY422" fmla="*/ 2540000 h 3103563"/>
                  <a:gd name="connsiteX423" fmla="*/ 150813 w 2619375"/>
                  <a:gd name="connsiteY423" fmla="*/ 2540000 h 3103563"/>
                  <a:gd name="connsiteX424" fmla="*/ 162719 w 2619375"/>
                  <a:gd name="connsiteY424" fmla="*/ 2595563 h 3103563"/>
                  <a:gd name="connsiteX425" fmla="*/ 214313 w 2619375"/>
                  <a:gd name="connsiteY425" fmla="*/ 2591594 h 3103563"/>
                  <a:gd name="connsiteX426" fmla="*/ 265907 w 2619375"/>
                  <a:gd name="connsiteY426" fmla="*/ 2575719 h 3103563"/>
                  <a:gd name="connsiteX427" fmla="*/ 313532 w 2619375"/>
                  <a:gd name="connsiteY427" fmla="*/ 2547938 h 3103563"/>
                  <a:gd name="connsiteX428" fmla="*/ 357188 w 2619375"/>
                  <a:gd name="connsiteY428" fmla="*/ 2547938 h 3103563"/>
                  <a:gd name="connsiteX429" fmla="*/ 412750 w 2619375"/>
                  <a:gd name="connsiteY429" fmla="*/ 2536032 h 3103563"/>
                  <a:gd name="connsiteX430" fmla="*/ 460375 w 2619375"/>
                  <a:gd name="connsiteY430" fmla="*/ 2536032 h 3103563"/>
                  <a:gd name="connsiteX431" fmla="*/ 492125 w 2619375"/>
                  <a:gd name="connsiteY431" fmla="*/ 2532063 h 3103563"/>
                  <a:gd name="connsiteX432" fmla="*/ 535782 w 2619375"/>
                  <a:gd name="connsiteY432" fmla="*/ 2532063 h 3103563"/>
                  <a:gd name="connsiteX433" fmla="*/ 535782 w 2619375"/>
                  <a:gd name="connsiteY433" fmla="*/ 2532063 h 3103563"/>
                  <a:gd name="connsiteX434" fmla="*/ 547688 w 2619375"/>
                  <a:gd name="connsiteY434" fmla="*/ 2623344 h 3103563"/>
                  <a:gd name="connsiteX435" fmla="*/ 591344 w 2619375"/>
                  <a:gd name="connsiteY435" fmla="*/ 2643188 h 3103563"/>
                  <a:gd name="connsiteX436" fmla="*/ 627063 w 2619375"/>
                  <a:gd name="connsiteY436" fmla="*/ 2651125 h 3103563"/>
                  <a:gd name="connsiteX437" fmla="*/ 690563 w 2619375"/>
                  <a:gd name="connsiteY437" fmla="*/ 2627313 h 3103563"/>
                  <a:gd name="connsiteX438" fmla="*/ 730250 w 2619375"/>
                  <a:gd name="connsiteY438" fmla="*/ 2607469 h 3103563"/>
                  <a:gd name="connsiteX439" fmla="*/ 758032 w 2619375"/>
                  <a:gd name="connsiteY439" fmla="*/ 2603500 h 3103563"/>
                  <a:gd name="connsiteX440" fmla="*/ 773907 w 2619375"/>
                  <a:gd name="connsiteY440" fmla="*/ 2587625 h 3103563"/>
                  <a:gd name="connsiteX441" fmla="*/ 754063 w 2619375"/>
                  <a:gd name="connsiteY441" fmla="*/ 2540000 h 3103563"/>
                  <a:gd name="connsiteX442" fmla="*/ 801688 w 2619375"/>
                  <a:gd name="connsiteY442" fmla="*/ 2551907 h 3103563"/>
                  <a:gd name="connsiteX443" fmla="*/ 841375 w 2619375"/>
                  <a:gd name="connsiteY443" fmla="*/ 2571750 h 3103563"/>
                  <a:gd name="connsiteX444" fmla="*/ 900907 w 2619375"/>
                  <a:gd name="connsiteY444" fmla="*/ 2591594 h 3103563"/>
                  <a:gd name="connsiteX445" fmla="*/ 956469 w 2619375"/>
                  <a:gd name="connsiteY445" fmla="*/ 2611438 h 3103563"/>
                  <a:gd name="connsiteX446" fmla="*/ 968375 w 2619375"/>
                  <a:gd name="connsiteY446" fmla="*/ 2639219 h 3103563"/>
                  <a:gd name="connsiteX447" fmla="*/ 944563 w 2619375"/>
                  <a:gd name="connsiteY447" fmla="*/ 2678907 h 3103563"/>
                  <a:gd name="connsiteX448" fmla="*/ 964407 w 2619375"/>
                  <a:gd name="connsiteY448" fmla="*/ 2726532 h 3103563"/>
                  <a:gd name="connsiteX449" fmla="*/ 1019969 w 2619375"/>
                  <a:gd name="connsiteY449" fmla="*/ 2754313 h 3103563"/>
                  <a:gd name="connsiteX450" fmla="*/ 1039813 w 2619375"/>
                  <a:gd name="connsiteY450" fmla="*/ 2774157 h 3103563"/>
                  <a:gd name="connsiteX451" fmla="*/ 1059657 w 2619375"/>
                  <a:gd name="connsiteY451" fmla="*/ 2865438 h 3103563"/>
                  <a:gd name="connsiteX452" fmla="*/ 1095375 w 2619375"/>
                  <a:gd name="connsiteY452" fmla="*/ 2845594 h 3103563"/>
                  <a:gd name="connsiteX453" fmla="*/ 1166813 w 2619375"/>
                  <a:gd name="connsiteY453" fmla="*/ 2841625 h 3103563"/>
                  <a:gd name="connsiteX454" fmla="*/ 1190625 w 2619375"/>
                  <a:gd name="connsiteY454" fmla="*/ 2809875 h 3103563"/>
                  <a:gd name="connsiteX455" fmla="*/ 1230313 w 2619375"/>
                  <a:gd name="connsiteY455" fmla="*/ 2805907 h 3103563"/>
                  <a:gd name="connsiteX456" fmla="*/ 1242219 w 2619375"/>
                  <a:gd name="connsiteY456" fmla="*/ 2841625 h 3103563"/>
                  <a:gd name="connsiteX457" fmla="*/ 1270000 w 2619375"/>
                  <a:gd name="connsiteY457" fmla="*/ 2877344 h 3103563"/>
                  <a:gd name="connsiteX458" fmla="*/ 1329532 w 2619375"/>
                  <a:gd name="connsiteY458" fmla="*/ 2877344 h 3103563"/>
                  <a:gd name="connsiteX459" fmla="*/ 1349375 w 2619375"/>
                  <a:gd name="connsiteY459" fmla="*/ 2877344 h 3103563"/>
                  <a:gd name="connsiteX460" fmla="*/ 1369219 w 2619375"/>
                  <a:gd name="connsiteY460" fmla="*/ 2897188 h 3103563"/>
                  <a:gd name="connsiteX461" fmla="*/ 1420813 w 2619375"/>
                  <a:gd name="connsiteY461" fmla="*/ 2905125 h 3103563"/>
                  <a:gd name="connsiteX462" fmla="*/ 1444625 w 2619375"/>
                  <a:gd name="connsiteY462" fmla="*/ 2885282 h 3103563"/>
                  <a:gd name="connsiteX463" fmla="*/ 1520032 w 2619375"/>
                  <a:gd name="connsiteY463" fmla="*/ 2893219 h 3103563"/>
                  <a:gd name="connsiteX464" fmla="*/ 1559719 w 2619375"/>
                  <a:gd name="connsiteY464" fmla="*/ 2893219 h 3103563"/>
                  <a:gd name="connsiteX465" fmla="*/ 1575594 w 2619375"/>
                  <a:gd name="connsiteY465" fmla="*/ 2924969 h 3103563"/>
                  <a:gd name="connsiteX466" fmla="*/ 1591469 w 2619375"/>
                  <a:gd name="connsiteY466" fmla="*/ 2909094 h 3103563"/>
                  <a:gd name="connsiteX467" fmla="*/ 1623219 w 2619375"/>
                  <a:gd name="connsiteY467" fmla="*/ 2909094 h 3103563"/>
                  <a:gd name="connsiteX468" fmla="*/ 1639094 w 2619375"/>
                  <a:gd name="connsiteY468" fmla="*/ 2932907 h 3103563"/>
                  <a:gd name="connsiteX469" fmla="*/ 1666875 w 2619375"/>
                  <a:gd name="connsiteY469" fmla="*/ 2964657 h 3103563"/>
                  <a:gd name="connsiteX470" fmla="*/ 1703399 w 2619375"/>
                  <a:gd name="connsiteY470" fmla="*/ 2987675 h 3103563"/>
                  <a:gd name="connsiteX471" fmla="*/ 1734344 w 2619375"/>
                  <a:gd name="connsiteY471" fmla="*/ 3012282 h 3103563"/>
                  <a:gd name="connsiteX472" fmla="*/ 1758157 w 2619375"/>
                  <a:gd name="connsiteY472" fmla="*/ 3032125 h 3103563"/>
                  <a:gd name="connsiteX473" fmla="*/ 1779934 w 2619375"/>
                  <a:gd name="connsiteY473" fmla="*/ 3028950 h 3103563"/>
                  <a:gd name="connsiteX474" fmla="*/ 1801813 w 2619375"/>
                  <a:gd name="connsiteY474" fmla="*/ 3008313 h 3103563"/>
                  <a:gd name="connsiteX475" fmla="*/ 1861344 w 2619375"/>
                  <a:gd name="connsiteY475" fmla="*/ 3008313 h 3103563"/>
                  <a:gd name="connsiteX476" fmla="*/ 1948657 w 2619375"/>
                  <a:gd name="connsiteY476" fmla="*/ 3004344 h 3103563"/>
                  <a:gd name="connsiteX477" fmla="*/ 1948657 w 2619375"/>
                  <a:gd name="connsiteY477" fmla="*/ 2968625 h 3103563"/>
                  <a:gd name="connsiteX478" fmla="*/ 2004219 w 2619375"/>
                  <a:gd name="connsiteY478" fmla="*/ 2936875 h 3103563"/>
                  <a:gd name="connsiteX479" fmla="*/ 2035969 w 2619375"/>
                  <a:gd name="connsiteY479" fmla="*/ 2909094 h 3103563"/>
                  <a:gd name="connsiteX480" fmla="*/ 2054979 w 2619375"/>
                  <a:gd name="connsiteY480" fmla="*/ 2859088 h 3103563"/>
                  <a:gd name="connsiteX481" fmla="*/ 2075927 w 2619375"/>
                  <a:gd name="connsiteY481" fmla="*/ 2883694 h 3103563"/>
                  <a:gd name="connsiteX482" fmla="*/ 2079625 w 2619375"/>
                  <a:gd name="connsiteY482" fmla="*/ 2897188 h 3103563"/>
                  <a:gd name="connsiteX483" fmla="*/ 2116149 w 2619375"/>
                  <a:gd name="connsiteY483" fmla="*/ 2943225 h 3103563"/>
                  <a:gd name="connsiteX484" fmla="*/ 2170907 w 2619375"/>
                  <a:gd name="connsiteY484" fmla="*/ 2980532 h 3103563"/>
                  <a:gd name="connsiteX485" fmla="*/ 2209760 w 2619375"/>
                  <a:gd name="connsiteY485" fmla="*/ 2951163 h 3103563"/>
                  <a:gd name="connsiteX486" fmla="*/ 2274094 w 2619375"/>
                  <a:gd name="connsiteY486" fmla="*/ 3000375 h 3103563"/>
                  <a:gd name="connsiteX487" fmla="*/ 2317750 w 2619375"/>
                  <a:gd name="connsiteY487" fmla="*/ 3028157 h 3103563"/>
                  <a:gd name="connsiteX488" fmla="*/ 2349500 w 2619375"/>
                  <a:gd name="connsiteY488" fmla="*/ 3040063 h 3103563"/>
                  <a:gd name="connsiteX489" fmla="*/ 2389188 w 2619375"/>
                  <a:gd name="connsiteY489" fmla="*/ 3012281 h 3103563"/>
                  <a:gd name="connsiteX490" fmla="*/ 2460625 w 2619375"/>
                  <a:gd name="connsiteY490" fmla="*/ 3103563 h 3103563"/>
                  <a:gd name="connsiteX0" fmla="*/ 2460625 w 2619375"/>
                  <a:gd name="connsiteY0" fmla="*/ 3103563 h 3103563"/>
                  <a:gd name="connsiteX1" fmla="*/ 2512219 w 2619375"/>
                  <a:gd name="connsiteY1" fmla="*/ 3032125 h 3103563"/>
                  <a:gd name="connsiteX2" fmla="*/ 2524125 w 2619375"/>
                  <a:gd name="connsiteY2" fmla="*/ 2988469 h 3103563"/>
                  <a:gd name="connsiteX3" fmla="*/ 2543969 w 2619375"/>
                  <a:gd name="connsiteY3" fmla="*/ 2944813 h 3103563"/>
                  <a:gd name="connsiteX4" fmla="*/ 2583657 w 2619375"/>
                  <a:gd name="connsiteY4" fmla="*/ 2936875 h 3103563"/>
                  <a:gd name="connsiteX5" fmla="*/ 2583657 w 2619375"/>
                  <a:gd name="connsiteY5" fmla="*/ 2877344 h 3103563"/>
                  <a:gd name="connsiteX6" fmla="*/ 2583657 w 2619375"/>
                  <a:gd name="connsiteY6" fmla="*/ 2837657 h 3103563"/>
                  <a:gd name="connsiteX7" fmla="*/ 2563813 w 2619375"/>
                  <a:gd name="connsiteY7" fmla="*/ 2809875 h 3103563"/>
                  <a:gd name="connsiteX8" fmla="*/ 2532063 w 2619375"/>
                  <a:gd name="connsiteY8" fmla="*/ 2774157 h 3103563"/>
                  <a:gd name="connsiteX9" fmla="*/ 2532063 w 2619375"/>
                  <a:gd name="connsiteY9" fmla="*/ 2774157 h 3103563"/>
                  <a:gd name="connsiteX10" fmla="*/ 2551907 w 2619375"/>
                  <a:gd name="connsiteY10" fmla="*/ 2706688 h 3103563"/>
                  <a:gd name="connsiteX11" fmla="*/ 2591594 w 2619375"/>
                  <a:gd name="connsiteY11" fmla="*/ 2678907 h 3103563"/>
                  <a:gd name="connsiteX12" fmla="*/ 2619375 w 2619375"/>
                  <a:gd name="connsiteY12" fmla="*/ 2643188 h 3103563"/>
                  <a:gd name="connsiteX13" fmla="*/ 2619375 w 2619375"/>
                  <a:gd name="connsiteY13" fmla="*/ 2591594 h 3103563"/>
                  <a:gd name="connsiteX14" fmla="*/ 2615407 w 2619375"/>
                  <a:gd name="connsiteY14" fmla="*/ 2555875 h 3103563"/>
                  <a:gd name="connsiteX15" fmla="*/ 2615407 w 2619375"/>
                  <a:gd name="connsiteY15" fmla="*/ 2532063 h 3103563"/>
                  <a:gd name="connsiteX16" fmla="*/ 2603500 w 2619375"/>
                  <a:gd name="connsiteY16" fmla="*/ 2464594 h 3103563"/>
                  <a:gd name="connsiteX17" fmla="*/ 2595563 w 2619375"/>
                  <a:gd name="connsiteY17" fmla="*/ 2460625 h 3103563"/>
                  <a:gd name="connsiteX18" fmla="*/ 2579688 w 2619375"/>
                  <a:gd name="connsiteY18" fmla="*/ 2460625 h 3103563"/>
                  <a:gd name="connsiteX19" fmla="*/ 2540000 w 2619375"/>
                  <a:gd name="connsiteY19" fmla="*/ 2472532 h 3103563"/>
                  <a:gd name="connsiteX20" fmla="*/ 2504282 w 2619375"/>
                  <a:gd name="connsiteY20" fmla="*/ 2468563 h 3103563"/>
                  <a:gd name="connsiteX21" fmla="*/ 2504282 w 2619375"/>
                  <a:gd name="connsiteY21" fmla="*/ 2432844 h 3103563"/>
                  <a:gd name="connsiteX22" fmla="*/ 2456657 w 2619375"/>
                  <a:gd name="connsiteY22" fmla="*/ 2424907 h 3103563"/>
                  <a:gd name="connsiteX23" fmla="*/ 2432844 w 2619375"/>
                  <a:gd name="connsiteY23" fmla="*/ 2405063 h 3103563"/>
                  <a:gd name="connsiteX24" fmla="*/ 2444750 w 2619375"/>
                  <a:gd name="connsiteY24" fmla="*/ 2369344 h 3103563"/>
                  <a:gd name="connsiteX25" fmla="*/ 2464594 w 2619375"/>
                  <a:gd name="connsiteY25" fmla="*/ 2337594 h 3103563"/>
                  <a:gd name="connsiteX26" fmla="*/ 2448719 w 2619375"/>
                  <a:gd name="connsiteY26" fmla="*/ 2301875 h 3103563"/>
                  <a:gd name="connsiteX27" fmla="*/ 2420938 w 2619375"/>
                  <a:gd name="connsiteY27" fmla="*/ 2274094 h 3103563"/>
                  <a:gd name="connsiteX28" fmla="*/ 2428875 w 2619375"/>
                  <a:gd name="connsiteY28" fmla="*/ 2246313 h 3103563"/>
                  <a:gd name="connsiteX29" fmla="*/ 2389188 w 2619375"/>
                  <a:gd name="connsiteY29" fmla="*/ 2218532 h 3103563"/>
                  <a:gd name="connsiteX30" fmla="*/ 2353469 w 2619375"/>
                  <a:gd name="connsiteY30" fmla="*/ 2218532 h 3103563"/>
                  <a:gd name="connsiteX31" fmla="*/ 2349500 w 2619375"/>
                  <a:gd name="connsiteY31" fmla="*/ 2194719 h 3103563"/>
                  <a:gd name="connsiteX32" fmla="*/ 2325688 w 2619375"/>
                  <a:gd name="connsiteY32" fmla="*/ 2166938 h 3103563"/>
                  <a:gd name="connsiteX33" fmla="*/ 2337594 w 2619375"/>
                  <a:gd name="connsiteY33" fmla="*/ 2131219 h 3103563"/>
                  <a:gd name="connsiteX34" fmla="*/ 2349500 w 2619375"/>
                  <a:gd name="connsiteY34" fmla="*/ 2099469 h 3103563"/>
                  <a:gd name="connsiteX35" fmla="*/ 2333625 w 2619375"/>
                  <a:gd name="connsiteY35" fmla="*/ 2067719 h 3103563"/>
                  <a:gd name="connsiteX36" fmla="*/ 2313782 w 2619375"/>
                  <a:gd name="connsiteY36" fmla="*/ 2051844 h 3103563"/>
                  <a:gd name="connsiteX37" fmla="*/ 2309813 w 2619375"/>
                  <a:gd name="connsiteY37" fmla="*/ 2016125 h 3103563"/>
                  <a:gd name="connsiteX38" fmla="*/ 2309813 w 2619375"/>
                  <a:gd name="connsiteY38" fmla="*/ 2000250 h 3103563"/>
                  <a:gd name="connsiteX39" fmla="*/ 2329657 w 2619375"/>
                  <a:gd name="connsiteY39" fmla="*/ 1980407 h 3103563"/>
                  <a:gd name="connsiteX40" fmla="*/ 2317750 w 2619375"/>
                  <a:gd name="connsiteY40" fmla="*/ 1944688 h 3103563"/>
                  <a:gd name="connsiteX41" fmla="*/ 2293938 w 2619375"/>
                  <a:gd name="connsiteY41" fmla="*/ 1908969 h 3103563"/>
                  <a:gd name="connsiteX42" fmla="*/ 2262188 w 2619375"/>
                  <a:gd name="connsiteY42" fmla="*/ 1873250 h 3103563"/>
                  <a:gd name="connsiteX43" fmla="*/ 2226469 w 2619375"/>
                  <a:gd name="connsiteY43" fmla="*/ 1841500 h 3103563"/>
                  <a:gd name="connsiteX44" fmla="*/ 2198688 w 2619375"/>
                  <a:gd name="connsiteY44" fmla="*/ 1817688 h 3103563"/>
                  <a:gd name="connsiteX45" fmla="*/ 2214563 w 2619375"/>
                  <a:gd name="connsiteY45" fmla="*/ 1793875 h 3103563"/>
                  <a:gd name="connsiteX46" fmla="*/ 2214563 w 2619375"/>
                  <a:gd name="connsiteY46" fmla="*/ 1762125 h 3103563"/>
                  <a:gd name="connsiteX47" fmla="*/ 2214563 w 2619375"/>
                  <a:gd name="connsiteY47" fmla="*/ 1762125 h 3103563"/>
                  <a:gd name="connsiteX48" fmla="*/ 2194719 w 2619375"/>
                  <a:gd name="connsiteY48" fmla="*/ 1710532 h 3103563"/>
                  <a:gd name="connsiteX49" fmla="*/ 2190750 w 2619375"/>
                  <a:gd name="connsiteY49" fmla="*/ 1690688 h 3103563"/>
                  <a:gd name="connsiteX50" fmla="*/ 2162969 w 2619375"/>
                  <a:gd name="connsiteY50" fmla="*/ 1658938 h 3103563"/>
                  <a:gd name="connsiteX51" fmla="*/ 2162969 w 2619375"/>
                  <a:gd name="connsiteY51" fmla="*/ 1631157 h 3103563"/>
                  <a:gd name="connsiteX52" fmla="*/ 2178844 w 2619375"/>
                  <a:gd name="connsiteY52" fmla="*/ 1615282 h 3103563"/>
                  <a:gd name="connsiteX53" fmla="*/ 2218532 w 2619375"/>
                  <a:gd name="connsiteY53" fmla="*/ 1615282 h 3103563"/>
                  <a:gd name="connsiteX54" fmla="*/ 2238375 w 2619375"/>
                  <a:gd name="connsiteY54" fmla="*/ 1583532 h 3103563"/>
                  <a:gd name="connsiteX55" fmla="*/ 2238375 w 2619375"/>
                  <a:gd name="connsiteY55" fmla="*/ 1571625 h 3103563"/>
                  <a:gd name="connsiteX56" fmla="*/ 2262188 w 2619375"/>
                  <a:gd name="connsiteY56" fmla="*/ 1535907 h 3103563"/>
                  <a:gd name="connsiteX57" fmla="*/ 2262188 w 2619375"/>
                  <a:gd name="connsiteY57" fmla="*/ 1512094 h 3103563"/>
                  <a:gd name="connsiteX58" fmla="*/ 2262188 w 2619375"/>
                  <a:gd name="connsiteY58" fmla="*/ 1468438 h 3103563"/>
                  <a:gd name="connsiteX59" fmla="*/ 2262188 w 2619375"/>
                  <a:gd name="connsiteY59" fmla="*/ 1444625 h 3103563"/>
                  <a:gd name="connsiteX60" fmla="*/ 2266157 w 2619375"/>
                  <a:gd name="connsiteY60" fmla="*/ 1424782 h 3103563"/>
                  <a:gd name="connsiteX61" fmla="*/ 2293938 w 2619375"/>
                  <a:gd name="connsiteY61" fmla="*/ 1389063 h 3103563"/>
                  <a:gd name="connsiteX62" fmla="*/ 2274094 w 2619375"/>
                  <a:gd name="connsiteY62" fmla="*/ 1369219 h 3103563"/>
                  <a:gd name="connsiteX63" fmla="*/ 2250282 w 2619375"/>
                  <a:gd name="connsiteY63" fmla="*/ 1341438 h 3103563"/>
                  <a:gd name="connsiteX64" fmla="*/ 2230438 w 2619375"/>
                  <a:gd name="connsiteY64" fmla="*/ 1293813 h 3103563"/>
                  <a:gd name="connsiteX65" fmla="*/ 2242344 w 2619375"/>
                  <a:gd name="connsiteY65" fmla="*/ 1258094 h 3103563"/>
                  <a:gd name="connsiteX66" fmla="*/ 2190750 w 2619375"/>
                  <a:gd name="connsiteY66" fmla="*/ 1258094 h 3103563"/>
                  <a:gd name="connsiteX67" fmla="*/ 2166938 w 2619375"/>
                  <a:gd name="connsiteY67" fmla="*/ 1234282 h 3103563"/>
                  <a:gd name="connsiteX68" fmla="*/ 2174875 w 2619375"/>
                  <a:gd name="connsiteY68" fmla="*/ 1198563 h 3103563"/>
                  <a:gd name="connsiteX69" fmla="*/ 2162969 w 2619375"/>
                  <a:gd name="connsiteY69" fmla="*/ 1170782 h 3103563"/>
                  <a:gd name="connsiteX70" fmla="*/ 2147094 w 2619375"/>
                  <a:gd name="connsiteY70" fmla="*/ 1202532 h 3103563"/>
                  <a:gd name="connsiteX71" fmla="*/ 2131219 w 2619375"/>
                  <a:gd name="connsiteY71" fmla="*/ 1234282 h 3103563"/>
                  <a:gd name="connsiteX72" fmla="*/ 2095500 w 2619375"/>
                  <a:gd name="connsiteY72" fmla="*/ 1234282 h 3103563"/>
                  <a:gd name="connsiteX73" fmla="*/ 2079625 w 2619375"/>
                  <a:gd name="connsiteY73" fmla="*/ 1242219 h 3103563"/>
                  <a:gd name="connsiteX74" fmla="*/ 2043907 w 2619375"/>
                  <a:gd name="connsiteY74" fmla="*/ 1198563 h 3103563"/>
                  <a:gd name="connsiteX75" fmla="*/ 1996282 w 2619375"/>
                  <a:gd name="connsiteY75" fmla="*/ 1206500 h 3103563"/>
                  <a:gd name="connsiteX76" fmla="*/ 1948657 w 2619375"/>
                  <a:gd name="connsiteY76" fmla="*/ 1202532 h 3103563"/>
                  <a:gd name="connsiteX77" fmla="*/ 1944688 w 2619375"/>
                  <a:gd name="connsiteY77" fmla="*/ 1174750 h 3103563"/>
                  <a:gd name="connsiteX78" fmla="*/ 1924844 w 2619375"/>
                  <a:gd name="connsiteY78" fmla="*/ 1139032 h 3103563"/>
                  <a:gd name="connsiteX79" fmla="*/ 1912938 w 2619375"/>
                  <a:gd name="connsiteY79" fmla="*/ 1123157 h 3103563"/>
                  <a:gd name="connsiteX80" fmla="*/ 1893094 w 2619375"/>
                  <a:gd name="connsiteY80" fmla="*/ 1103313 h 3103563"/>
                  <a:gd name="connsiteX81" fmla="*/ 1869282 w 2619375"/>
                  <a:gd name="connsiteY81" fmla="*/ 1087438 h 3103563"/>
                  <a:gd name="connsiteX82" fmla="*/ 1857375 w 2619375"/>
                  <a:gd name="connsiteY82" fmla="*/ 1039813 h 3103563"/>
                  <a:gd name="connsiteX83" fmla="*/ 1869282 w 2619375"/>
                  <a:gd name="connsiteY83" fmla="*/ 1004094 h 3103563"/>
                  <a:gd name="connsiteX84" fmla="*/ 1905000 w 2619375"/>
                  <a:gd name="connsiteY84" fmla="*/ 948532 h 3103563"/>
                  <a:gd name="connsiteX85" fmla="*/ 1936750 w 2619375"/>
                  <a:gd name="connsiteY85" fmla="*/ 912813 h 3103563"/>
                  <a:gd name="connsiteX86" fmla="*/ 1944688 w 2619375"/>
                  <a:gd name="connsiteY86" fmla="*/ 892969 h 3103563"/>
                  <a:gd name="connsiteX87" fmla="*/ 1964532 w 2619375"/>
                  <a:gd name="connsiteY87" fmla="*/ 889000 h 3103563"/>
                  <a:gd name="connsiteX88" fmla="*/ 1976438 w 2619375"/>
                  <a:gd name="connsiteY88" fmla="*/ 849313 h 3103563"/>
                  <a:gd name="connsiteX89" fmla="*/ 2016125 w 2619375"/>
                  <a:gd name="connsiteY89" fmla="*/ 849313 h 3103563"/>
                  <a:gd name="connsiteX90" fmla="*/ 2039938 w 2619375"/>
                  <a:gd name="connsiteY90" fmla="*/ 877094 h 3103563"/>
                  <a:gd name="connsiteX91" fmla="*/ 2051844 w 2619375"/>
                  <a:gd name="connsiteY91" fmla="*/ 849313 h 3103563"/>
                  <a:gd name="connsiteX92" fmla="*/ 2039938 w 2619375"/>
                  <a:gd name="connsiteY92" fmla="*/ 825500 h 3103563"/>
                  <a:gd name="connsiteX93" fmla="*/ 2051844 w 2619375"/>
                  <a:gd name="connsiteY93" fmla="*/ 801688 h 3103563"/>
                  <a:gd name="connsiteX94" fmla="*/ 2035969 w 2619375"/>
                  <a:gd name="connsiteY94" fmla="*/ 773907 h 3103563"/>
                  <a:gd name="connsiteX95" fmla="*/ 2039938 w 2619375"/>
                  <a:gd name="connsiteY95" fmla="*/ 742157 h 3103563"/>
                  <a:gd name="connsiteX96" fmla="*/ 2039938 w 2619375"/>
                  <a:gd name="connsiteY96" fmla="*/ 698500 h 3103563"/>
                  <a:gd name="connsiteX97" fmla="*/ 2035969 w 2619375"/>
                  <a:gd name="connsiteY97" fmla="*/ 666750 h 3103563"/>
                  <a:gd name="connsiteX98" fmla="*/ 2008188 w 2619375"/>
                  <a:gd name="connsiteY98" fmla="*/ 646907 h 3103563"/>
                  <a:gd name="connsiteX99" fmla="*/ 1968500 w 2619375"/>
                  <a:gd name="connsiteY99" fmla="*/ 611188 h 3103563"/>
                  <a:gd name="connsiteX100" fmla="*/ 1916907 w 2619375"/>
                  <a:gd name="connsiteY100" fmla="*/ 583407 h 3103563"/>
                  <a:gd name="connsiteX101" fmla="*/ 1885157 w 2619375"/>
                  <a:gd name="connsiteY101" fmla="*/ 551657 h 3103563"/>
                  <a:gd name="connsiteX102" fmla="*/ 1881188 w 2619375"/>
                  <a:gd name="connsiteY102" fmla="*/ 531813 h 3103563"/>
                  <a:gd name="connsiteX103" fmla="*/ 1897063 w 2619375"/>
                  <a:gd name="connsiteY103" fmla="*/ 484188 h 3103563"/>
                  <a:gd name="connsiteX104" fmla="*/ 1901032 w 2619375"/>
                  <a:gd name="connsiteY104" fmla="*/ 480219 h 3103563"/>
                  <a:gd name="connsiteX105" fmla="*/ 1940719 w 2619375"/>
                  <a:gd name="connsiteY105" fmla="*/ 480219 h 3103563"/>
                  <a:gd name="connsiteX106" fmla="*/ 1960563 w 2619375"/>
                  <a:gd name="connsiteY106" fmla="*/ 460375 h 3103563"/>
                  <a:gd name="connsiteX107" fmla="*/ 1976438 w 2619375"/>
                  <a:gd name="connsiteY107" fmla="*/ 428625 h 3103563"/>
                  <a:gd name="connsiteX108" fmla="*/ 1980407 w 2619375"/>
                  <a:gd name="connsiteY108" fmla="*/ 388938 h 3103563"/>
                  <a:gd name="connsiteX109" fmla="*/ 2000250 w 2619375"/>
                  <a:gd name="connsiteY109" fmla="*/ 384969 h 3103563"/>
                  <a:gd name="connsiteX110" fmla="*/ 1972469 w 2619375"/>
                  <a:gd name="connsiteY110" fmla="*/ 341313 h 3103563"/>
                  <a:gd name="connsiteX111" fmla="*/ 1928813 w 2619375"/>
                  <a:gd name="connsiteY111" fmla="*/ 321469 h 3103563"/>
                  <a:gd name="connsiteX112" fmla="*/ 1877219 w 2619375"/>
                  <a:gd name="connsiteY112" fmla="*/ 313532 h 3103563"/>
                  <a:gd name="connsiteX113" fmla="*/ 1853407 w 2619375"/>
                  <a:gd name="connsiteY113" fmla="*/ 289719 h 3103563"/>
                  <a:gd name="connsiteX114" fmla="*/ 1817688 w 2619375"/>
                  <a:gd name="connsiteY114" fmla="*/ 269875 h 3103563"/>
                  <a:gd name="connsiteX115" fmla="*/ 1821657 w 2619375"/>
                  <a:gd name="connsiteY115" fmla="*/ 242094 h 3103563"/>
                  <a:gd name="connsiteX116" fmla="*/ 1789907 w 2619375"/>
                  <a:gd name="connsiteY116" fmla="*/ 210344 h 3103563"/>
                  <a:gd name="connsiteX117" fmla="*/ 1742282 w 2619375"/>
                  <a:gd name="connsiteY117" fmla="*/ 222250 h 3103563"/>
                  <a:gd name="connsiteX118" fmla="*/ 1706563 w 2619375"/>
                  <a:gd name="connsiteY118" fmla="*/ 265907 h 3103563"/>
                  <a:gd name="connsiteX119" fmla="*/ 1690688 w 2619375"/>
                  <a:gd name="connsiteY119" fmla="*/ 297657 h 3103563"/>
                  <a:gd name="connsiteX120" fmla="*/ 1734344 w 2619375"/>
                  <a:gd name="connsiteY120" fmla="*/ 301625 h 3103563"/>
                  <a:gd name="connsiteX121" fmla="*/ 1770063 w 2619375"/>
                  <a:gd name="connsiteY121" fmla="*/ 313532 h 3103563"/>
                  <a:gd name="connsiteX122" fmla="*/ 1774032 w 2619375"/>
                  <a:gd name="connsiteY122" fmla="*/ 341313 h 3103563"/>
                  <a:gd name="connsiteX123" fmla="*/ 1750219 w 2619375"/>
                  <a:gd name="connsiteY123" fmla="*/ 384969 h 3103563"/>
                  <a:gd name="connsiteX124" fmla="*/ 1714500 w 2619375"/>
                  <a:gd name="connsiteY124" fmla="*/ 384969 h 3103563"/>
                  <a:gd name="connsiteX125" fmla="*/ 1686719 w 2619375"/>
                  <a:gd name="connsiteY125" fmla="*/ 349250 h 3103563"/>
                  <a:gd name="connsiteX126" fmla="*/ 1647032 w 2619375"/>
                  <a:gd name="connsiteY126" fmla="*/ 325438 h 3103563"/>
                  <a:gd name="connsiteX127" fmla="*/ 1627188 w 2619375"/>
                  <a:gd name="connsiteY127" fmla="*/ 321469 h 3103563"/>
                  <a:gd name="connsiteX128" fmla="*/ 1583532 w 2619375"/>
                  <a:gd name="connsiteY128" fmla="*/ 337344 h 3103563"/>
                  <a:gd name="connsiteX129" fmla="*/ 1547813 w 2619375"/>
                  <a:gd name="connsiteY129" fmla="*/ 357188 h 3103563"/>
                  <a:gd name="connsiteX130" fmla="*/ 1547813 w 2619375"/>
                  <a:gd name="connsiteY130" fmla="*/ 392907 h 3103563"/>
                  <a:gd name="connsiteX131" fmla="*/ 1559719 w 2619375"/>
                  <a:gd name="connsiteY131" fmla="*/ 440532 h 3103563"/>
                  <a:gd name="connsiteX132" fmla="*/ 1575594 w 2619375"/>
                  <a:gd name="connsiteY132" fmla="*/ 484188 h 3103563"/>
                  <a:gd name="connsiteX133" fmla="*/ 1658938 w 2619375"/>
                  <a:gd name="connsiteY133" fmla="*/ 543719 h 3103563"/>
                  <a:gd name="connsiteX134" fmla="*/ 1698625 w 2619375"/>
                  <a:gd name="connsiteY134" fmla="*/ 583407 h 3103563"/>
                  <a:gd name="connsiteX135" fmla="*/ 1738313 w 2619375"/>
                  <a:gd name="connsiteY135" fmla="*/ 579438 h 3103563"/>
                  <a:gd name="connsiteX136" fmla="*/ 1774032 w 2619375"/>
                  <a:gd name="connsiteY136" fmla="*/ 579438 h 3103563"/>
                  <a:gd name="connsiteX137" fmla="*/ 1793875 w 2619375"/>
                  <a:gd name="connsiteY137" fmla="*/ 627063 h 3103563"/>
                  <a:gd name="connsiteX138" fmla="*/ 1801813 w 2619375"/>
                  <a:gd name="connsiteY138" fmla="*/ 658813 h 3103563"/>
                  <a:gd name="connsiteX139" fmla="*/ 1845469 w 2619375"/>
                  <a:gd name="connsiteY139" fmla="*/ 682625 h 3103563"/>
                  <a:gd name="connsiteX140" fmla="*/ 1845469 w 2619375"/>
                  <a:gd name="connsiteY140" fmla="*/ 682625 h 3103563"/>
                  <a:gd name="connsiteX141" fmla="*/ 1861344 w 2619375"/>
                  <a:gd name="connsiteY141" fmla="*/ 710407 h 3103563"/>
                  <a:gd name="connsiteX142" fmla="*/ 1817688 w 2619375"/>
                  <a:gd name="connsiteY142" fmla="*/ 726282 h 3103563"/>
                  <a:gd name="connsiteX143" fmla="*/ 1774032 w 2619375"/>
                  <a:gd name="connsiteY143" fmla="*/ 718344 h 3103563"/>
                  <a:gd name="connsiteX144" fmla="*/ 1734344 w 2619375"/>
                  <a:gd name="connsiteY144" fmla="*/ 682625 h 3103563"/>
                  <a:gd name="connsiteX145" fmla="*/ 1730375 w 2619375"/>
                  <a:gd name="connsiteY145" fmla="*/ 642938 h 3103563"/>
                  <a:gd name="connsiteX146" fmla="*/ 1730375 w 2619375"/>
                  <a:gd name="connsiteY146" fmla="*/ 642938 h 3103563"/>
                  <a:gd name="connsiteX147" fmla="*/ 1670844 w 2619375"/>
                  <a:gd name="connsiteY147" fmla="*/ 615157 h 3103563"/>
                  <a:gd name="connsiteX148" fmla="*/ 1631157 w 2619375"/>
                  <a:gd name="connsiteY148" fmla="*/ 619125 h 3103563"/>
                  <a:gd name="connsiteX149" fmla="*/ 1571625 w 2619375"/>
                  <a:gd name="connsiteY149" fmla="*/ 615157 h 3103563"/>
                  <a:gd name="connsiteX150" fmla="*/ 1543844 w 2619375"/>
                  <a:gd name="connsiteY150" fmla="*/ 603250 h 3103563"/>
                  <a:gd name="connsiteX151" fmla="*/ 1500188 w 2619375"/>
                  <a:gd name="connsiteY151" fmla="*/ 591344 h 3103563"/>
                  <a:gd name="connsiteX152" fmla="*/ 1464469 w 2619375"/>
                  <a:gd name="connsiteY152" fmla="*/ 575469 h 3103563"/>
                  <a:gd name="connsiteX153" fmla="*/ 1448594 w 2619375"/>
                  <a:gd name="connsiteY153" fmla="*/ 543719 h 3103563"/>
                  <a:gd name="connsiteX154" fmla="*/ 1456532 w 2619375"/>
                  <a:gd name="connsiteY154" fmla="*/ 508000 h 3103563"/>
                  <a:gd name="connsiteX155" fmla="*/ 1476375 w 2619375"/>
                  <a:gd name="connsiteY155" fmla="*/ 476250 h 3103563"/>
                  <a:gd name="connsiteX156" fmla="*/ 1456532 w 2619375"/>
                  <a:gd name="connsiteY156" fmla="*/ 440532 h 3103563"/>
                  <a:gd name="connsiteX157" fmla="*/ 1456532 w 2619375"/>
                  <a:gd name="connsiteY157" fmla="*/ 392907 h 3103563"/>
                  <a:gd name="connsiteX158" fmla="*/ 1456532 w 2619375"/>
                  <a:gd name="connsiteY158" fmla="*/ 333375 h 3103563"/>
                  <a:gd name="connsiteX159" fmla="*/ 1472407 w 2619375"/>
                  <a:gd name="connsiteY159" fmla="*/ 305594 h 3103563"/>
                  <a:gd name="connsiteX160" fmla="*/ 1472407 w 2619375"/>
                  <a:gd name="connsiteY160" fmla="*/ 257969 h 3103563"/>
                  <a:gd name="connsiteX161" fmla="*/ 1496219 w 2619375"/>
                  <a:gd name="connsiteY161" fmla="*/ 226219 h 3103563"/>
                  <a:gd name="connsiteX162" fmla="*/ 1480344 w 2619375"/>
                  <a:gd name="connsiteY162" fmla="*/ 158750 h 3103563"/>
                  <a:gd name="connsiteX163" fmla="*/ 1496219 w 2619375"/>
                  <a:gd name="connsiteY163" fmla="*/ 134938 h 3103563"/>
                  <a:gd name="connsiteX164" fmla="*/ 1456532 w 2619375"/>
                  <a:gd name="connsiteY164" fmla="*/ 75407 h 3103563"/>
                  <a:gd name="connsiteX165" fmla="*/ 1464469 w 2619375"/>
                  <a:gd name="connsiteY165" fmla="*/ 55563 h 3103563"/>
                  <a:gd name="connsiteX166" fmla="*/ 1420813 w 2619375"/>
                  <a:gd name="connsiteY166" fmla="*/ 23813 h 3103563"/>
                  <a:gd name="connsiteX167" fmla="*/ 1393032 w 2619375"/>
                  <a:gd name="connsiteY167" fmla="*/ 39688 h 3103563"/>
                  <a:gd name="connsiteX168" fmla="*/ 1420813 w 2619375"/>
                  <a:gd name="connsiteY168" fmla="*/ 79375 h 3103563"/>
                  <a:gd name="connsiteX169" fmla="*/ 1432719 w 2619375"/>
                  <a:gd name="connsiteY169" fmla="*/ 150813 h 3103563"/>
                  <a:gd name="connsiteX170" fmla="*/ 1432719 w 2619375"/>
                  <a:gd name="connsiteY170" fmla="*/ 206375 h 3103563"/>
                  <a:gd name="connsiteX171" fmla="*/ 1432719 w 2619375"/>
                  <a:gd name="connsiteY171" fmla="*/ 254000 h 3103563"/>
                  <a:gd name="connsiteX172" fmla="*/ 1412875 w 2619375"/>
                  <a:gd name="connsiteY172" fmla="*/ 301625 h 3103563"/>
                  <a:gd name="connsiteX173" fmla="*/ 1369219 w 2619375"/>
                  <a:gd name="connsiteY173" fmla="*/ 341313 h 3103563"/>
                  <a:gd name="connsiteX174" fmla="*/ 1313657 w 2619375"/>
                  <a:gd name="connsiteY174" fmla="*/ 377032 h 3103563"/>
                  <a:gd name="connsiteX175" fmla="*/ 1270000 w 2619375"/>
                  <a:gd name="connsiteY175" fmla="*/ 412750 h 3103563"/>
                  <a:gd name="connsiteX176" fmla="*/ 1266032 w 2619375"/>
                  <a:gd name="connsiteY176" fmla="*/ 448469 h 3103563"/>
                  <a:gd name="connsiteX177" fmla="*/ 1230313 w 2619375"/>
                  <a:gd name="connsiteY177" fmla="*/ 488157 h 3103563"/>
                  <a:gd name="connsiteX178" fmla="*/ 1214438 w 2619375"/>
                  <a:gd name="connsiteY178" fmla="*/ 539750 h 3103563"/>
                  <a:gd name="connsiteX179" fmla="*/ 1270000 w 2619375"/>
                  <a:gd name="connsiteY179" fmla="*/ 607219 h 3103563"/>
                  <a:gd name="connsiteX180" fmla="*/ 1281907 w 2619375"/>
                  <a:gd name="connsiteY180" fmla="*/ 658813 h 3103563"/>
                  <a:gd name="connsiteX181" fmla="*/ 1309688 w 2619375"/>
                  <a:gd name="connsiteY181" fmla="*/ 698500 h 3103563"/>
                  <a:gd name="connsiteX182" fmla="*/ 1309688 w 2619375"/>
                  <a:gd name="connsiteY182" fmla="*/ 698500 h 3103563"/>
                  <a:gd name="connsiteX183" fmla="*/ 1337469 w 2619375"/>
                  <a:gd name="connsiteY183" fmla="*/ 758032 h 3103563"/>
                  <a:gd name="connsiteX184" fmla="*/ 1345407 w 2619375"/>
                  <a:gd name="connsiteY184" fmla="*/ 789782 h 3103563"/>
                  <a:gd name="connsiteX185" fmla="*/ 1349375 w 2619375"/>
                  <a:gd name="connsiteY185" fmla="*/ 837407 h 3103563"/>
                  <a:gd name="connsiteX186" fmla="*/ 1309688 w 2619375"/>
                  <a:gd name="connsiteY186" fmla="*/ 916782 h 3103563"/>
                  <a:gd name="connsiteX187" fmla="*/ 1285875 w 2619375"/>
                  <a:gd name="connsiteY187" fmla="*/ 964407 h 3103563"/>
                  <a:gd name="connsiteX188" fmla="*/ 1293813 w 2619375"/>
                  <a:gd name="connsiteY188" fmla="*/ 980282 h 3103563"/>
                  <a:gd name="connsiteX189" fmla="*/ 1285875 w 2619375"/>
                  <a:gd name="connsiteY189" fmla="*/ 1023938 h 3103563"/>
                  <a:gd name="connsiteX190" fmla="*/ 1273969 w 2619375"/>
                  <a:gd name="connsiteY190" fmla="*/ 1079500 h 3103563"/>
                  <a:gd name="connsiteX191" fmla="*/ 1277938 w 2619375"/>
                  <a:gd name="connsiteY191" fmla="*/ 1115219 h 3103563"/>
                  <a:gd name="connsiteX192" fmla="*/ 1309688 w 2619375"/>
                  <a:gd name="connsiteY192" fmla="*/ 1186657 h 3103563"/>
                  <a:gd name="connsiteX193" fmla="*/ 1297782 w 2619375"/>
                  <a:gd name="connsiteY193" fmla="*/ 1234282 h 3103563"/>
                  <a:gd name="connsiteX194" fmla="*/ 1297782 w 2619375"/>
                  <a:gd name="connsiteY194" fmla="*/ 1270000 h 3103563"/>
                  <a:gd name="connsiteX195" fmla="*/ 1341438 w 2619375"/>
                  <a:gd name="connsiteY195" fmla="*/ 1262063 h 3103563"/>
                  <a:gd name="connsiteX196" fmla="*/ 1389063 w 2619375"/>
                  <a:gd name="connsiteY196" fmla="*/ 1266032 h 3103563"/>
                  <a:gd name="connsiteX197" fmla="*/ 1420813 w 2619375"/>
                  <a:gd name="connsiteY197" fmla="*/ 1281907 h 3103563"/>
                  <a:gd name="connsiteX198" fmla="*/ 1448594 w 2619375"/>
                  <a:gd name="connsiteY198" fmla="*/ 1254125 h 3103563"/>
                  <a:gd name="connsiteX199" fmla="*/ 1480344 w 2619375"/>
                  <a:gd name="connsiteY199" fmla="*/ 1222375 h 3103563"/>
                  <a:gd name="connsiteX200" fmla="*/ 1531938 w 2619375"/>
                  <a:gd name="connsiteY200" fmla="*/ 1242219 h 3103563"/>
                  <a:gd name="connsiteX201" fmla="*/ 1575594 w 2619375"/>
                  <a:gd name="connsiteY201" fmla="*/ 1258094 h 3103563"/>
                  <a:gd name="connsiteX202" fmla="*/ 1623219 w 2619375"/>
                  <a:gd name="connsiteY202" fmla="*/ 1270000 h 3103563"/>
                  <a:gd name="connsiteX203" fmla="*/ 1639094 w 2619375"/>
                  <a:gd name="connsiteY203" fmla="*/ 1309688 h 3103563"/>
                  <a:gd name="connsiteX204" fmla="*/ 1662907 w 2619375"/>
                  <a:gd name="connsiteY204" fmla="*/ 1317625 h 3103563"/>
                  <a:gd name="connsiteX205" fmla="*/ 1690688 w 2619375"/>
                  <a:gd name="connsiteY205" fmla="*/ 1341438 h 3103563"/>
                  <a:gd name="connsiteX206" fmla="*/ 1722438 w 2619375"/>
                  <a:gd name="connsiteY206" fmla="*/ 1345407 h 3103563"/>
                  <a:gd name="connsiteX207" fmla="*/ 1722438 w 2619375"/>
                  <a:gd name="connsiteY207" fmla="*/ 1412875 h 3103563"/>
                  <a:gd name="connsiteX208" fmla="*/ 1746250 w 2619375"/>
                  <a:gd name="connsiteY208" fmla="*/ 1444625 h 3103563"/>
                  <a:gd name="connsiteX209" fmla="*/ 1754188 w 2619375"/>
                  <a:gd name="connsiteY209" fmla="*/ 1484313 h 3103563"/>
                  <a:gd name="connsiteX210" fmla="*/ 1770063 w 2619375"/>
                  <a:gd name="connsiteY210" fmla="*/ 1531938 h 3103563"/>
                  <a:gd name="connsiteX211" fmla="*/ 1730375 w 2619375"/>
                  <a:gd name="connsiteY211" fmla="*/ 1543844 h 3103563"/>
                  <a:gd name="connsiteX212" fmla="*/ 1718469 w 2619375"/>
                  <a:gd name="connsiteY212" fmla="*/ 1571625 h 3103563"/>
                  <a:gd name="connsiteX213" fmla="*/ 1706563 w 2619375"/>
                  <a:gd name="connsiteY213" fmla="*/ 1607344 h 3103563"/>
                  <a:gd name="connsiteX214" fmla="*/ 1706563 w 2619375"/>
                  <a:gd name="connsiteY214" fmla="*/ 1647032 h 3103563"/>
                  <a:gd name="connsiteX215" fmla="*/ 1746250 w 2619375"/>
                  <a:gd name="connsiteY215" fmla="*/ 1686719 h 3103563"/>
                  <a:gd name="connsiteX216" fmla="*/ 1793875 w 2619375"/>
                  <a:gd name="connsiteY216" fmla="*/ 1694657 h 3103563"/>
                  <a:gd name="connsiteX217" fmla="*/ 1829594 w 2619375"/>
                  <a:gd name="connsiteY217" fmla="*/ 1698625 h 3103563"/>
                  <a:gd name="connsiteX218" fmla="*/ 1881188 w 2619375"/>
                  <a:gd name="connsiteY218" fmla="*/ 1734344 h 3103563"/>
                  <a:gd name="connsiteX219" fmla="*/ 1833563 w 2619375"/>
                  <a:gd name="connsiteY219" fmla="*/ 1738313 h 3103563"/>
                  <a:gd name="connsiteX220" fmla="*/ 1778000 w 2619375"/>
                  <a:gd name="connsiteY220" fmla="*/ 1738313 h 3103563"/>
                  <a:gd name="connsiteX221" fmla="*/ 1730375 w 2619375"/>
                  <a:gd name="connsiteY221" fmla="*/ 1718469 h 3103563"/>
                  <a:gd name="connsiteX222" fmla="*/ 1686719 w 2619375"/>
                  <a:gd name="connsiteY222" fmla="*/ 1698625 h 3103563"/>
                  <a:gd name="connsiteX223" fmla="*/ 1647032 w 2619375"/>
                  <a:gd name="connsiteY223" fmla="*/ 1654969 h 3103563"/>
                  <a:gd name="connsiteX224" fmla="*/ 1658938 w 2619375"/>
                  <a:gd name="connsiteY224" fmla="*/ 1635125 h 3103563"/>
                  <a:gd name="connsiteX225" fmla="*/ 1658938 w 2619375"/>
                  <a:gd name="connsiteY225" fmla="*/ 1591469 h 3103563"/>
                  <a:gd name="connsiteX226" fmla="*/ 1658938 w 2619375"/>
                  <a:gd name="connsiteY226" fmla="*/ 1555750 h 3103563"/>
                  <a:gd name="connsiteX227" fmla="*/ 1662907 w 2619375"/>
                  <a:gd name="connsiteY227" fmla="*/ 1516063 h 3103563"/>
                  <a:gd name="connsiteX228" fmla="*/ 1670844 w 2619375"/>
                  <a:gd name="connsiteY228" fmla="*/ 1480344 h 3103563"/>
                  <a:gd name="connsiteX229" fmla="*/ 1666875 w 2619375"/>
                  <a:gd name="connsiteY229" fmla="*/ 1452563 h 3103563"/>
                  <a:gd name="connsiteX230" fmla="*/ 1635125 w 2619375"/>
                  <a:gd name="connsiteY230" fmla="*/ 1420813 h 3103563"/>
                  <a:gd name="connsiteX231" fmla="*/ 1595438 w 2619375"/>
                  <a:gd name="connsiteY231" fmla="*/ 1381125 h 3103563"/>
                  <a:gd name="connsiteX232" fmla="*/ 1607344 w 2619375"/>
                  <a:gd name="connsiteY232" fmla="*/ 1345407 h 3103563"/>
                  <a:gd name="connsiteX233" fmla="*/ 1575594 w 2619375"/>
                  <a:gd name="connsiteY233" fmla="*/ 1313657 h 3103563"/>
                  <a:gd name="connsiteX234" fmla="*/ 1531938 w 2619375"/>
                  <a:gd name="connsiteY234" fmla="*/ 1333500 h 3103563"/>
                  <a:gd name="connsiteX235" fmla="*/ 1472407 w 2619375"/>
                  <a:gd name="connsiteY235" fmla="*/ 1345407 h 3103563"/>
                  <a:gd name="connsiteX236" fmla="*/ 1440657 w 2619375"/>
                  <a:gd name="connsiteY236" fmla="*/ 1369219 h 3103563"/>
                  <a:gd name="connsiteX237" fmla="*/ 1381125 w 2619375"/>
                  <a:gd name="connsiteY237" fmla="*/ 1393032 h 3103563"/>
                  <a:gd name="connsiteX238" fmla="*/ 1365250 w 2619375"/>
                  <a:gd name="connsiteY238" fmla="*/ 1420813 h 3103563"/>
                  <a:gd name="connsiteX239" fmla="*/ 1369219 w 2619375"/>
                  <a:gd name="connsiteY239" fmla="*/ 1468438 h 3103563"/>
                  <a:gd name="connsiteX240" fmla="*/ 1365250 w 2619375"/>
                  <a:gd name="connsiteY240" fmla="*/ 1500188 h 3103563"/>
                  <a:gd name="connsiteX241" fmla="*/ 1400969 w 2619375"/>
                  <a:gd name="connsiteY241" fmla="*/ 1555750 h 3103563"/>
                  <a:gd name="connsiteX242" fmla="*/ 1400969 w 2619375"/>
                  <a:gd name="connsiteY242" fmla="*/ 1599407 h 3103563"/>
                  <a:gd name="connsiteX243" fmla="*/ 1404938 w 2619375"/>
                  <a:gd name="connsiteY243" fmla="*/ 1651000 h 3103563"/>
                  <a:gd name="connsiteX244" fmla="*/ 1404938 w 2619375"/>
                  <a:gd name="connsiteY244" fmla="*/ 1678782 h 3103563"/>
                  <a:gd name="connsiteX245" fmla="*/ 1373188 w 2619375"/>
                  <a:gd name="connsiteY245" fmla="*/ 1718469 h 3103563"/>
                  <a:gd name="connsiteX246" fmla="*/ 1337469 w 2619375"/>
                  <a:gd name="connsiteY246" fmla="*/ 1762125 h 3103563"/>
                  <a:gd name="connsiteX247" fmla="*/ 1321594 w 2619375"/>
                  <a:gd name="connsiteY247" fmla="*/ 1789907 h 3103563"/>
                  <a:gd name="connsiteX248" fmla="*/ 1309688 w 2619375"/>
                  <a:gd name="connsiteY248" fmla="*/ 1833563 h 3103563"/>
                  <a:gd name="connsiteX249" fmla="*/ 1313657 w 2619375"/>
                  <a:gd name="connsiteY249" fmla="*/ 1877219 h 3103563"/>
                  <a:gd name="connsiteX250" fmla="*/ 1285875 w 2619375"/>
                  <a:gd name="connsiteY250" fmla="*/ 1908969 h 3103563"/>
                  <a:gd name="connsiteX251" fmla="*/ 1258094 w 2619375"/>
                  <a:gd name="connsiteY251" fmla="*/ 1932782 h 3103563"/>
                  <a:gd name="connsiteX252" fmla="*/ 1226344 w 2619375"/>
                  <a:gd name="connsiteY252" fmla="*/ 1960563 h 3103563"/>
                  <a:gd name="connsiteX253" fmla="*/ 1198563 w 2619375"/>
                  <a:gd name="connsiteY253" fmla="*/ 1972469 h 3103563"/>
                  <a:gd name="connsiteX254" fmla="*/ 1146969 w 2619375"/>
                  <a:gd name="connsiteY254" fmla="*/ 1996282 h 3103563"/>
                  <a:gd name="connsiteX255" fmla="*/ 1135063 w 2619375"/>
                  <a:gd name="connsiteY255" fmla="*/ 2020094 h 3103563"/>
                  <a:gd name="connsiteX256" fmla="*/ 1146969 w 2619375"/>
                  <a:gd name="connsiteY256" fmla="*/ 2063750 h 3103563"/>
                  <a:gd name="connsiteX257" fmla="*/ 1111250 w 2619375"/>
                  <a:gd name="connsiteY257" fmla="*/ 2083594 h 3103563"/>
                  <a:gd name="connsiteX258" fmla="*/ 1071563 w 2619375"/>
                  <a:gd name="connsiteY258" fmla="*/ 2103438 h 3103563"/>
                  <a:gd name="connsiteX259" fmla="*/ 1043782 w 2619375"/>
                  <a:gd name="connsiteY259" fmla="*/ 2067719 h 3103563"/>
                  <a:gd name="connsiteX260" fmla="*/ 1008063 w 2619375"/>
                  <a:gd name="connsiteY260" fmla="*/ 2075657 h 3103563"/>
                  <a:gd name="connsiteX261" fmla="*/ 944563 w 2619375"/>
                  <a:gd name="connsiteY261" fmla="*/ 2071688 h 3103563"/>
                  <a:gd name="connsiteX262" fmla="*/ 896938 w 2619375"/>
                  <a:gd name="connsiteY262" fmla="*/ 2055813 h 3103563"/>
                  <a:gd name="connsiteX263" fmla="*/ 845344 w 2619375"/>
                  <a:gd name="connsiteY263" fmla="*/ 2039938 h 3103563"/>
                  <a:gd name="connsiteX264" fmla="*/ 797719 w 2619375"/>
                  <a:gd name="connsiteY264" fmla="*/ 2012157 h 3103563"/>
                  <a:gd name="connsiteX265" fmla="*/ 785813 w 2619375"/>
                  <a:gd name="connsiteY265" fmla="*/ 1972469 h 3103563"/>
                  <a:gd name="connsiteX266" fmla="*/ 742157 w 2619375"/>
                  <a:gd name="connsiteY266" fmla="*/ 1956594 h 3103563"/>
                  <a:gd name="connsiteX267" fmla="*/ 762000 w 2619375"/>
                  <a:gd name="connsiteY267" fmla="*/ 1905000 h 3103563"/>
                  <a:gd name="connsiteX268" fmla="*/ 809625 w 2619375"/>
                  <a:gd name="connsiteY268" fmla="*/ 1916907 h 3103563"/>
                  <a:gd name="connsiteX269" fmla="*/ 861219 w 2619375"/>
                  <a:gd name="connsiteY269" fmla="*/ 1944688 h 3103563"/>
                  <a:gd name="connsiteX270" fmla="*/ 889000 w 2619375"/>
                  <a:gd name="connsiteY270" fmla="*/ 1948657 h 3103563"/>
                  <a:gd name="connsiteX271" fmla="*/ 944563 w 2619375"/>
                  <a:gd name="connsiteY271" fmla="*/ 1948657 h 3103563"/>
                  <a:gd name="connsiteX272" fmla="*/ 976313 w 2619375"/>
                  <a:gd name="connsiteY272" fmla="*/ 1908969 h 3103563"/>
                  <a:gd name="connsiteX273" fmla="*/ 1035844 w 2619375"/>
                  <a:gd name="connsiteY273" fmla="*/ 1908969 h 3103563"/>
                  <a:gd name="connsiteX274" fmla="*/ 1087438 w 2619375"/>
                  <a:gd name="connsiteY274" fmla="*/ 1877219 h 3103563"/>
                  <a:gd name="connsiteX275" fmla="*/ 1107282 w 2619375"/>
                  <a:gd name="connsiteY275" fmla="*/ 1837532 h 3103563"/>
                  <a:gd name="connsiteX276" fmla="*/ 1107282 w 2619375"/>
                  <a:gd name="connsiteY276" fmla="*/ 1805782 h 3103563"/>
                  <a:gd name="connsiteX277" fmla="*/ 1127125 w 2619375"/>
                  <a:gd name="connsiteY277" fmla="*/ 1785938 h 3103563"/>
                  <a:gd name="connsiteX278" fmla="*/ 1150938 w 2619375"/>
                  <a:gd name="connsiteY278" fmla="*/ 1750219 h 3103563"/>
                  <a:gd name="connsiteX279" fmla="*/ 1166813 w 2619375"/>
                  <a:gd name="connsiteY279" fmla="*/ 1710532 h 3103563"/>
                  <a:gd name="connsiteX280" fmla="*/ 1202532 w 2619375"/>
                  <a:gd name="connsiteY280" fmla="*/ 1690688 h 3103563"/>
                  <a:gd name="connsiteX281" fmla="*/ 1210469 w 2619375"/>
                  <a:gd name="connsiteY281" fmla="*/ 1647032 h 3103563"/>
                  <a:gd name="connsiteX282" fmla="*/ 1222375 w 2619375"/>
                  <a:gd name="connsiteY282" fmla="*/ 1631157 h 3103563"/>
                  <a:gd name="connsiteX283" fmla="*/ 1210469 w 2619375"/>
                  <a:gd name="connsiteY283" fmla="*/ 1599407 h 3103563"/>
                  <a:gd name="connsiteX284" fmla="*/ 1210469 w 2619375"/>
                  <a:gd name="connsiteY284" fmla="*/ 1563688 h 3103563"/>
                  <a:gd name="connsiteX285" fmla="*/ 1226344 w 2619375"/>
                  <a:gd name="connsiteY285" fmla="*/ 1524000 h 3103563"/>
                  <a:gd name="connsiteX286" fmla="*/ 1266032 w 2619375"/>
                  <a:gd name="connsiteY286" fmla="*/ 1480344 h 3103563"/>
                  <a:gd name="connsiteX287" fmla="*/ 1270000 w 2619375"/>
                  <a:gd name="connsiteY287" fmla="*/ 1460500 h 3103563"/>
                  <a:gd name="connsiteX288" fmla="*/ 1250157 w 2619375"/>
                  <a:gd name="connsiteY288" fmla="*/ 1428750 h 3103563"/>
                  <a:gd name="connsiteX289" fmla="*/ 1222375 w 2619375"/>
                  <a:gd name="connsiteY289" fmla="*/ 1389063 h 3103563"/>
                  <a:gd name="connsiteX290" fmla="*/ 1182688 w 2619375"/>
                  <a:gd name="connsiteY290" fmla="*/ 1357313 h 3103563"/>
                  <a:gd name="connsiteX291" fmla="*/ 1162844 w 2619375"/>
                  <a:gd name="connsiteY291" fmla="*/ 1337469 h 3103563"/>
                  <a:gd name="connsiteX292" fmla="*/ 1146969 w 2619375"/>
                  <a:gd name="connsiteY292" fmla="*/ 1309688 h 3103563"/>
                  <a:gd name="connsiteX293" fmla="*/ 1146969 w 2619375"/>
                  <a:gd name="connsiteY293" fmla="*/ 1258094 h 3103563"/>
                  <a:gd name="connsiteX294" fmla="*/ 1158875 w 2619375"/>
                  <a:gd name="connsiteY294" fmla="*/ 1222375 h 3103563"/>
                  <a:gd name="connsiteX295" fmla="*/ 1158875 w 2619375"/>
                  <a:gd name="connsiteY295" fmla="*/ 1194594 h 3103563"/>
                  <a:gd name="connsiteX296" fmla="*/ 1162844 w 2619375"/>
                  <a:gd name="connsiteY296" fmla="*/ 1162844 h 3103563"/>
                  <a:gd name="connsiteX297" fmla="*/ 1154907 w 2619375"/>
                  <a:gd name="connsiteY297" fmla="*/ 1135063 h 3103563"/>
                  <a:gd name="connsiteX298" fmla="*/ 1162844 w 2619375"/>
                  <a:gd name="connsiteY298" fmla="*/ 1091407 h 3103563"/>
                  <a:gd name="connsiteX299" fmla="*/ 1162844 w 2619375"/>
                  <a:gd name="connsiteY299" fmla="*/ 1055688 h 3103563"/>
                  <a:gd name="connsiteX300" fmla="*/ 1146969 w 2619375"/>
                  <a:gd name="connsiteY300" fmla="*/ 1012032 h 3103563"/>
                  <a:gd name="connsiteX301" fmla="*/ 1162844 w 2619375"/>
                  <a:gd name="connsiteY301" fmla="*/ 960438 h 3103563"/>
                  <a:gd name="connsiteX302" fmla="*/ 1131094 w 2619375"/>
                  <a:gd name="connsiteY302" fmla="*/ 912813 h 3103563"/>
                  <a:gd name="connsiteX303" fmla="*/ 1166813 w 2619375"/>
                  <a:gd name="connsiteY303" fmla="*/ 881063 h 3103563"/>
                  <a:gd name="connsiteX304" fmla="*/ 1174750 w 2619375"/>
                  <a:gd name="connsiteY304" fmla="*/ 845344 h 3103563"/>
                  <a:gd name="connsiteX305" fmla="*/ 1174750 w 2619375"/>
                  <a:gd name="connsiteY305" fmla="*/ 789782 h 3103563"/>
                  <a:gd name="connsiteX306" fmla="*/ 1178719 w 2619375"/>
                  <a:gd name="connsiteY306" fmla="*/ 742157 h 3103563"/>
                  <a:gd name="connsiteX307" fmla="*/ 1178719 w 2619375"/>
                  <a:gd name="connsiteY307" fmla="*/ 722313 h 3103563"/>
                  <a:gd name="connsiteX308" fmla="*/ 1158875 w 2619375"/>
                  <a:gd name="connsiteY308" fmla="*/ 694532 h 3103563"/>
                  <a:gd name="connsiteX309" fmla="*/ 1162844 w 2619375"/>
                  <a:gd name="connsiteY309" fmla="*/ 662782 h 3103563"/>
                  <a:gd name="connsiteX310" fmla="*/ 1139032 w 2619375"/>
                  <a:gd name="connsiteY310" fmla="*/ 627063 h 3103563"/>
                  <a:gd name="connsiteX311" fmla="*/ 1103313 w 2619375"/>
                  <a:gd name="connsiteY311" fmla="*/ 595313 h 3103563"/>
                  <a:gd name="connsiteX312" fmla="*/ 1079500 w 2619375"/>
                  <a:gd name="connsiteY312" fmla="*/ 555625 h 3103563"/>
                  <a:gd name="connsiteX313" fmla="*/ 1079500 w 2619375"/>
                  <a:gd name="connsiteY313" fmla="*/ 515938 h 3103563"/>
                  <a:gd name="connsiteX314" fmla="*/ 1119188 w 2619375"/>
                  <a:gd name="connsiteY314" fmla="*/ 464344 h 3103563"/>
                  <a:gd name="connsiteX315" fmla="*/ 1127125 w 2619375"/>
                  <a:gd name="connsiteY315" fmla="*/ 408782 h 3103563"/>
                  <a:gd name="connsiteX316" fmla="*/ 1162844 w 2619375"/>
                  <a:gd name="connsiteY316" fmla="*/ 301625 h 3103563"/>
                  <a:gd name="connsiteX317" fmla="*/ 1178719 w 2619375"/>
                  <a:gd name="connsiteY317" fmla="*/ 246063 h 3103563"/>
                  <a:gd name="connsiteX318" fmla="*/ 1186657 w 2619375"/>
                  <a:gd name="connsiteY318" fmla="*/ 206375 h 3103563"/>
                  <a:gd name="connsiteX319" fmla="*/ 1186657 w 2619375"/>
                  <a:gd name="connsiteY319" fmla="*/ 142875 h 3103563"/>
                  <a:gd name="connsiteX320" fmla="*/ 1186657 w 2619375"/>
                  <a:gd name="connsiteY320" fmla="*/ 99219 h 3103563"/>
                  <a:gd name="connsiteX321" fmla="*/ 1131094 w 2619375"/>
                  <a:gd name="connsiteY321" fmla="*/ 43657 h 3103563"/>
                  <a:gd name="connsiteX322" fmla="*/ 1083469 w 2619375"/>
                  <a:gd name="connsiteY322" fmla="*/ 63500 h 3103563"/>
                  <a:gd name="connsiteX323" fmla="*/ 1071563 w 2619375"/>
                  <a:gd name="connsiteY323" fmla="*/ 31750 h 3103563"/>
                  <a:gd name="connsiteX324" fmla="*/ 1043782 w 2619375"/>
                  <a:gd name="connsiteY324" fmla="*/ 23813 h 3103563"/>
                  <a:gd name="connsiteX325" fmla="*/ 1004094 w 2619375"/>
                  <a:gd name="connsiteY325" fmla="*/ 23813 h 3103563"/>
                  <a:gd name="connsiteX326" fmla="*/ 988219 w 2619375"/>
                  <a:gd name="connsiteY326" fmla="*/ 51594 h 3103563"/>
                  <a:gd name="connsiteX327" fmla="*/ 972344 w 2619375"/>
                  <a:gd name="connsiteY327" fmla="*/ 27782 h 3103563"/>
                  <a:gd name="connsiteX328" fmla="*/ 944563 w 2619375"/>
                  <a:gd name="connsiteY328" fmla="*/ 27782 h 3103563"/>
                  <a:gd name="connsiteX329" fmla="*/ 944563 w 2619375"/>
                  <a:gd name="connsiteY329" fmla="*/ 27782 h 3103563"/>
                  <a:gd name="connsiteX330" fmla="*/ 841375 w 2619375"/>
                  <a:gd name="connsiteY330" fmla="*/ 31750 h 3103563"/>
                  <a:gd name="connsiteX331" fmla="*/ 837407 w 2619375"/>
                  <a:gd name="connsiteY331" fmla="*/ 0 h 3103563"/>
                  <a:gd name="connsiteX332" fmla="*/ 805657 w 2619375"/>
                  <a:gd name="connsiteY332" fmla="*/ 0 h 3103563"/>
                  <a:gd name="connsiteX333" fmla="*/ 797719 w 2619375"/>
                  <a:gd name="connsiteY333" fmla="*/ 55563 h 3103563"/>
                  <a:gd name="connsiteX334" fmla="*/ 765969 w 2619375"/>
                  <a:gd name="connsiteY334" fmla="*/ 91282 h 3103563"/>
                  <a:gd name="connsiteX335" fmla="*/ 762000 w 2619375"/>
                  <a:gd name="connsiteY335" fmla="*/ 158750 h 3103563"/>
                  <a:gd name="connsiteX336" fmla="*/ 742157 w 2619375"/>
                  <a:gd name="connsiteY336" fmla="*/ 242094 h 3103563"/>
                  <a:gd name="connsiteX337" fmla="*/ 730250 w 2619375"/>
                  <a:gd name="connsiteY337" fmla="*/ 349250 h 3103563"/>
                  <a:gd name="connsiteX338" fmla="*/ 698500 w 2619375"/>
                  <a:gd name="connsiteY338" fmla="*/ 448469 h 3103563"/>
                  <a:gd name="connsiteX339" fmla="*/ 662782 w 2619375"/>
                  <a:gd name="connsiteY339" fmla="*/ 515938 h 3103563"/>
                  <a:gd name="connsiteX340" fmla="*/ 575469 w 2619375"/>
                  <a:gd name="connsiteY340" fmla="*/ 571500 h 3103563"/>
                  <a:gd name="connsiteX341" fmla="*/ 535782 w 2619375"/>
                  <a:gd name="connsiteY341" fmla="*/ 635000 h 3103563"/>
                  <a:gd name="connsiteX342" fmla="*/ 500063 w 2619375"/>
                  <a:gd name="connsiteY342" fmla="*/ 690563 h 3103563"/>
                  <a:gd name="connsiteX343" fmla="*/ 504032 w 2619375"/>
                  <a:gd name="connsiteY343" fmla="*/ 734219 h 3103563"/>
                  <a:gd name="connsiteX344" fmla="*/ 527844 w 2619375"/>
                  <a:gd name="connsiteY344" fmla="*/ 754063 h 3103563"/>
                  <a:gd name="connsiteX345" fmla="*/ 571500 w 2619375"/>
                  <a:gd name="connsiteY345" fmla="*/ 734219 h 3103563"/>
                  <a:gd name="connsiteX346" fmla="*/ 595313 w 2619375"/>
                  <a:gd name="connsiteY346" fmla="*/ 765969 h 3103563"/>
                  <a:gd name="connsiteX347" fmla="*/ 595313 w 2619375"/>
                  <a:gd name="connsiteY347" fmla="*/ 829469 h 3103563"/>
                  <a:gd name="connsiteX348" fmla="*/ 579438 w 2619375"/>
                  <a:gd name="connsiteY348" fmla="*/ 889000 h 3103563"/>
                  <a:gd name="connsiteX349" fmla="*/ 579438 w 2619375"/>
                  <a:gd name="connsiteY349" fmla="*/ 928688 h 3103563"/>
                  <a:gd name="connsiteX350" fmla="*/ 595313 w 2619375"/>
                  <a:gd name="connsiteY350" fmla="*/ 952500 h 3103563"/>
                  <a:gd name="connsiteX351" fmla="*/ 603250 w 2619375"/>
                  <a:gd name="connsiteY351" fmla="*/ 996157 h 3103563"/>
                  <a:gd name="connsiteX352" fmla="*/ 571500 w 2619375"/>
                  <a:gd name="connsiteY352" fmla="*/ 1004094 h 3103563"/>
                  <a:gd name="connsiteX353" fmla="*/ 543719 w 2619375"/>
                  <a:gd name="connsiteY353" fmla="*/ 1008063 h 3103563"/>
                  <a:gd name="connsiteX354" fmla="*/ 535782 w 2619375"/>
                  <a:gd name="connsiteY354" fmla="*/ 1083469 h 3103563"/>
                  <a:gd name="connsiteX355" fmla="*/ 551657 w 2619375"/>
                  <a:gd name="connsiteY355" fmla="*/ 1103313 h 3103563"/>
                  <a:gd name="connsiteX356" fmla="*/ 587375 w 2619375"/>
                  <a:gd name="connsiteY356" fmla="*/ 1123157 h 3103563"/>
                  <a:gd name="connsiteX357" fmla="*/ 607219 w 2619375"/>
                  <a:gd name="connsiteY357" fmla="*/ 1123157 h 3103563"/>
                  <a:gd name="connsiteX358" fmla="*/ 627063 w 2619375"/>
                  <a:gd name="connsiteY358" fmla="*/ 1150938 h 3103563"/>
                  <a:gd name="connsiteX359" fmla="*/ 642938 w 2619375"/>
                  <a:gd name="connsiteY359" fmla="*/ 1158875 h 3103563"/>
                  <a:gd name="connsiteX360" fmla="*/ 678657 w 2619375"/>
                  <a:gd name="connsiteY360" fmla="*/ 1146969 h 3103563"/>
                  <a:gd name="connsiteX361" fmla="*/ 686594 w 2619375"/>
                  <a:gd name="connsiteY361" fmla="*/ 1194594 h 3103563"/>
                  <a:gd name="connsiteX362" fmla="*/ 678657 w 2619375"/>
                  <a:gd name="connsiteY362" fmla="*/ 1242219 h 3103563"/>
                  <a:gd name="connsiteX363" fmla="*/ 694532 w 2619375"/>
                  <a:gd name="connsiteY363" fmla="*/ 1277938 h 3103563"/>
                  <a:gd name="connsiteX364" fmla="*/ 714375 w 2619375"/>
                  <a:gd name="connsiteY364" fmla="*/ 1309688 h 3103563"/>
                  <a:gd name="connsiteX365" fmla="*/ 742157 w 2619375"/>
                  <a:gd name="connsiteY365" fmla="*/ 1333500 h 3103563"/>
                  <a:gd name="connsiteX366" fmla="*/ 777875 w 2619375"/>
                  <a:gd name="connsiteY366" fmla="*/ 1333500 h 3103563"/>
                  <a:gd name="connsiteX367" fmla="*/ 785813 w 2619375"/>
                  <a:gd name="connsiteY367" fmla="*/ 1361282 h 3103563"/>
                  <a:gd name="connsiteX368" fmla="*/ 769938 w 2619375"/>
                  <a:gd name="connsiteY368" fmla="*/ 1412875 h 3103563"/>
                  <a:gd name="connsiteX369" fmla="*/ 758032 w 2619375"/>
                  <a:gd name="connsiteY369" fmla="*/ 1464469 h 3103563"/>
                  <a:gd name="connsiteX370" fmla="*/ 750094 w 2619375"/>
                  <a:gd name="connsiteY370" fmla="*/ 1512094 h 3103563"/>
                  <a:gd name="connsiteX371" fmla="*/ 714375 w 2619375"/>
                  <a:gd name="connsiteY371" fmla="*/ 1543844 h 3103563"/>
                  <a:gd name="connsiteX372" fmla="*/ 682625 w 2619375"/>
                  <a:gd name="connsiteY372" fmla="*/ 1547813 h 3103563"/>
                  <a:gd name="connsiteX373" fmla="*/ 678657 w 2619375"/>
                  <a:gd name="connsiteY373" fmla="*/ 1504157 h 3103563"/>
                  <a:gd name="connsiteX374" fmla="*/ 650875 w 2619375"/>
                  <a:gd name="connsiteY374" fmla="*/ 1476375 h 3103563"/>
                  <a:gd name="connsiteX375" fmla="*/ 615157 w 2619375"/>
                  <a:gd name="connsiteY375" fmla="*/ 1444625 h 3103563"/>
                  <a:gd name="connsiteX376" fmla="*/ 575469 w 2619375"/>
                  <a:gd name="connsiteY376" fmla="*/ 1404938 h 3103563"/>
                  <a:gd name="connsiteX377" fmla="*/ 527844 w 2619375"/>
                  <a:gd name="connsiteY377" fmla="*/ 1353344 h 3103563"/>
                  <a:gd name="connsiteX378" fmla="*/ 515938 w 2619375"/>
                  <a:gd name="connsiteY378" fmla="*/ 1333500 h 3103563"/>
                  <a:gd name="connsiteX379" fmla="*/ 460375 w 2619375"/>
                  <a:gd name="connsiteY379" fmla="*/ 1301750 h 3103563"/>
                  <a:gd name="connsiteX380" fmla="*/ 392907 w 2619375"/>
                  <a:gd name="connsiteY380" fmla="*/ 1262063 h 3103563"/>
                  <a:gd name="connsiteX381" fmla="*/ 337344 w 2619375"/>
                  <a:gd name="connsiteY381" fmla="*/ 1242219 h 3103563"/>
                  <a:gd name="connsiteX382" fmla="*/ 317500 w 2619375"/>
                  <a:gd name="connsiteY382" fmla="*/ 1281907 h 3103563"/>
                  <a:gd name="connsiteX383" fmla="*/ 297657 w 2619375"/>
                  <a:gd name="connsiteY383" fmla="*/ 1321594 h 3103563"/>
                  <a:gd name="connsiteX384" fmla="*/ 297657 w 2619375"/>
                  <a:gd name="connsiteY384" fmla="*/ 1321594 h 3103563"/>
                  <a:gd name="connsiteX385" fmla="*/ 313532 w 2619375"/>
                  <a:gd name="connsiteY385" fmla="*/ 1365250 h 3103563"/>
                  <a:gd name="connsiteX386" fmla="*/ 345282 w 2619375"/>
                  <a:gd name="connsiteY386" fmla="*/ 1361282 h 3103563"/>
                  <a:gd name="connsiteX387" fmla="*/ 373063 w 2619375"/>
                  <a:gd name="connsiteY387" fmla="*/ 1373188 h 3103563"/>
                  <a:gd name="connsiteX388" fmla="*/ 384969 w 2619375"/>
                  <a:gd name="connsiteY388" fmla="*/ 1385094 h 3103563"/>
                  <a:gd name="connsiteX389" fmla="*/ 396875 w 2619375"/>
                  <a:gd name="connsiteY389" fmla="*/ 1428750 h 3103563"/>
                  <a:gd name="connsiteX390" fmla="*/ 400844 w 2619375"/>
                  <a:gd name="connsiteY390" fmla="*/ 1464469 h 3103563"/>
                  <a:gd name="connsiteX391" fmla="*/ 377032 w 2619375"/>
                  <a:gd name="connsiteY391" fmla="*/ 1484313 h 3103563"/>
                  <a:gd name="connsiteX392" fmla="*/ 369094 w 2619375"/>
                  <a:gd name="connsiteY392" fmla="*/ 1527969 h 3103563"/>
                  <a:gd name="connsiteX393" fmla="*/ 369094 w 2619375"/>
                  <a:gd name="connsiteY393" fmla="*/ 1591469 h 3103563"/>
                  <a:gd name="connsiteX394" fmla="*/ 396875 w 2619375"/>
                  <a:gd name="connsiteY394" fmla="*/ 1631157 h 3103563"/>
                  <a:gd name="connsiteX395" fmla="*/ 436563 w 2619375"/>
                  <a:gd name="connsiteY395" fmla="*/ 1615282 h 3103563"/>
                  <a:gd name="connsiteX396" fmla="*/ 460375 w 2619375"/>
                  <a:gd name="connsiteY396" fmla="*/ 1651000 h 3103563"/>
                  <a:gd name="connsiteX397" fmla="*/ 460375 w 2619375"/>
                  <a:gd name="connsiteY397" fmla="*/ 1694657 h 3103563"/>
                  <a:gd name="connsiteX398" fmla="*/ 436563 w 2619375"/>
                  <a:gd name="connsiteY398" fmla="*/ 1706563 h 3103563"/>
                  <a:gd name="connsiteX399" fmla="*/ 448469 w 2619375"/>
                  <a:gd name="connsiteY399" fmla="*/ 1738313 h 3103563"/>
                  <a:gd name="connsiteX400" fmla="*/ 436563 w 2619375"/>
                  <a:gd name="connsiteY400" fmla="*/ 1766094 h 3103563"/>
                  <a:gd name="connsiteX401" fmla="*/ 404813 w 2619375"/>
                  <a:gd name="connsiteY401" fmla="*/ 1801813 h 3103563"/>
                  <a:gd name="connsiteX402" fmla="*/ 361157 w 2619375"/>
                  <a:gd name="connsiteY402" fmla="*/ 1833563 h 3103563"/>
                  <a:gd name="connsiteX403" fmla="*/ 349250 w 2619375"/>
                  <a:gd name="connsiteY403" fmla="*/ 1869282 h 3103563"/>
                  <a:gd name="connsiteX404" fmla="*/ 353219 w 2619375"/>
                  <a:gd name="connsiteY404" fmla="*/ 1908969 h 3103563"/>
                  <a:gd name="connsiteX405" fmla="*/ 293688 w 2619375"/>
                  <a:gd name="connsiteY405" fmla="*/ 1948657 h 3103563"/>
                  <a:gd name="connsiteX406" fmla="*/ 273844 w 2619375"/>
                  <a:gd name="connsiteY406" fmla="*/ 1968500 h 3103563"/>
                  <a:gd name="connsiteX407" fmla="*/ 254000 w 2619375"/>
                  <a:gd name="connsiteY407" fmla="*/ 1988344 h 3103563"/>
                  <a:gd name="connsiteX408" fmla="*/ 214313 w 2619375"/>
                  <a:gd name="connsiteY408" fmla="*/ 1996282 h 3103563"/>
                  <a:gd name="connsiteX409" fmla="*/ 166688 w 2619375"/>
                  <a:gd name="connsiteY409" fmla="*/ 2032000 h 3103563"/>
                  <a:gd name="connsiteX410" fmla="*/ 146844 w 2619375"/>
                  <a:gd name="connsiteY410" fmla="*/ 2083594 h 3103563"/>
                  <a:gd name="connsiteX411" fmla="*/ 115094 w 2619375"/>
                  <a:gd name="connsiteY411" fmla="*/ 2123282 h 3103563"/>
                  <a:gd name="connsiteX412" fmla="*/ 107157 w 2619375"/>
                  <a:gd name="connsiteY412" fmla="*/ 2186782 h 3103563"/>
                  <a:gd name="connsiteX413" fmla="*/ 35719 w 2619375"/>
                  <a:gd name="connsiteY413" fmla="*/ 2222500 h 3103563"/>
                  <a:gd name="connsiteX414" fmla="*/ 0 w 2619375"/>
                  <a:gd name="connsiteY414" fmla="*/ 2230438 h 3103563"/>
                  <a:gd name="connsiteX415" fmla="*/ 43657 w 2619375"/>
                  <a:gd name="connsiteY415" fmla="*/ 2286000 h 3103563"/>
                  <a:gd name="connsiteX416" fmla="*/ 59532 w 2619375"/>
                  <a:gd name="connsiteY416" fmla="*/ 2329657 h 3103563"/>
                  <a:gd name="connsiteX417" fmla="*/ 107157 w 2619375"/>
                  <a:gd name="connsiteY417" fmla="*/ 2345532 h 3103563"/>
                  <a:gd name="connsiteX418" fmla="*/ 103188 w 2619375"/>
                  <a:gd name="connsiteY418" fmla="*/ 2440782 h 3103563"/>
                  <a:gd name="connsiteX419" fmla="*/ 79375 w 2619375"/>
                  <a:gd name="connsiteY419" fmla="*/ 2460625 h 3103563"/>
                  <a:gd name="connsiteX420" fmla="*/ 99219 w 2619375"/>
                  <a:gd name="connsiteY420" fmla="*/ 2480469 h 3103563"/>
                  <a:gd name="connsiteX421" fmla="*/ 75407 w 2619375"/>
                  <a:gd name="connsiteY421" fmla="*/ 2528094 h 3103563"/>
                  <a:gd name="connsiteX422" fmla="*/ 107157 w 2619375"/>
                  <a:gd name="connsiteY422" fmla="*/ 2540000 h 3103563"/>
                  <a:gd name="connsiteX423" fmla="*/ 150813 w 2619375"/>
                  <a:gd name="connsiteY423" fmla="*/ 2540000 h 3103563"/>
                  <a:gd name="connsiteX424" fmla="*/ 162719 w 2619375"/>
                  <a:gd name="connsiteY424" fmla="*/ 2595563 h 3103563"/>
                  <a:gd name="connsiteX425" fmla="*/ 214313 w 2619375"/>
                  <a:gd name="connsiteY425" fmla="*/ 2591594 h 3103563"/>
                  <a:gd name="connsiteX426" fmla="*/ 265907 w 2619375"/>
                  <a:gd name="connsiteY426" fmla="*/ 2575719 h 3103563"/>
                  <a:gd name="connsiteX427" fmla="*/ 313532 w 2619375"/>
                  <a:gd name="connsiteY427" fmla="*/ 2547938 h 3103563"/>
                  <a:gd name="connsiteX428" fmla="*/ 357188 w 2619375"/>
                  <a:gd name="connsiteY428" fmla="*/ 2547938 h 3103563"/>
                  <a:gd name="connsiteX429" fmla="*/ 412750 w 2619375"/>
                  <a:gd name="connsiteY429" fmla="*/ 2536032 h 3103563"/>
                  <a:gd name="connsiteX430" fmla="*/ 460375 w 2619375"/>
                  <a:gd name="connsiteY430" fmla="*/ 2536032 h 3103563"/>
                  <a:gd name="connsiteX431" fmla="*/ 492125 w 2619375"/>
                  <a:gd name="connsiteY431" fmla="*/ 2532063 h 3103563"/>
                  <a:gd name="connsiteX432" fmla="*/ 535782 w 2619375"/>
                  <a:gd name="connsiteY432" fmla="*/ 2532063 h 3103563"/>
                  <a:gd name="connsiteX433" fmla="*/ 535782 w 2619375"/>
                  <a:gd name="connsiteY433" fmla="*/ 2532063 h 3103563"/>
                  <a:gd name="connsiteX434" fmla="*/ 547688 w 2619375"/>
                  <a:gd name="connsiteY434" fmla="*/ 2623344 h 3103563"/>
                  <a:gd name="connsiteX435" fmla="*/ 591344 w 2619375"/>
                  <a:gd name="connsiteY435" fmla="*/ 2643188 h 3103563"/>
                  <a:gd name="connsiteX436" fmla="*/ 627063 w 2619375"/>
                  <a:gd name="connsiteY436" fmla="*/ 2651125 h 3103563"/>
                  <a:gd name="connsiteX437" fmla="*/ 690563 w 2619375"/>
                  <a:gd name="connsiteY437" fmla="*/ 2627313 h 3103563"/>
                  <a:gd name="connsiteX438" fmla="*/ 730250 w 2619375"/>
                  <a:gd name="connsiteY438" fmla="*/ 2607469 h 3103563"/>
                  <a:gd name="connsiteX439" fmla="*/ 758032 w 2619375"/>
                  <a:gd name="connsiteY439" fmla="*/ 2603500 h 3103563"/>
                  <a:gd name="connsiteX440" fmla="*/ 773907 w 2619375"/>
                  <a:gd name="connsiteY440" fmla="*/ 2587625 h 3103563"/>
                  <a:gd name="connsiteX441" fmla="*/ 754063 w 2619375"/>
                  <a:gd name="connsiteY441" fmla="*/ 2540000 h 3103563"/>
                  <a:gd name="connsiteX442" fmla="*/ 801688 w 2619375"/>
                  <a:gd name="connsiteY442" fmla="*/ 2551907 h 3103563"/>
                  <a:gd name="connsiteX443" fmla="*/ 841375 w 2619375"/>
                  <a:gd name="connsiteY443" fmla="*/ 2571750 h 3103563"/>
                  <a:gd name="connsiteX444" fmla="*/ 900907 w 2619375"/>
                  <a:gd name="connsiteY444" fmla="*/ 2591594 h 3103563"/>
                  <a:gd name="connsiteX445" fmla="*/ 956469 w 2619375"/>
                  <a:gd name="connsiteY445" fmla="*/ 2611438 h 3103563"/>
                  <a:gd name="connsiteX446" fmla="*/ 968375 w 2619375"/>
                  <a:gd name="connsiteY446" fmla="*/ 2639219 h 3103563"/>
                  <a:gd name="connsiteX447" fmla="*/ 944563 w 2619375"/>
                  <a:gd name="connsiteY447" fmla="*/ 2678907 h 3103563"/>
                  <a:gd name="connsiteX448" fmla="*/ 964407 w 2619375"/>
                  <a:gd name="connsiteY448" fmla="*/ 2726532 h 3103563"/>
                  <a:gd name="connsiteX449" fmla="*/ 1019969 w 2619375"/>
                  <a:gd name="connsiteY449" fmla="*/ 2754313 h 3103563"/>
                  <a:gd name="connsiteX450" fmla="*/ 1047113 w 2619375"/>
                  <a:gd name="connsiteY450" fmla="*/ 2750344 h 3103563"/>
                  <a:gd name="connsiteX451" fmla="*/ 1039813 w 2619375"/>
                  <a:gd name="connsiteY451" fmla="*/ 2774157 h 3103563"/>
                  <a:gd name="connsiteX452" fmla="*/ 1059657 w 2619375"/>
                  <a:gd name="connsiteY452" fmla="*/ 2865438 h 3103563"/>
                  <a:gd name="connsiteX453" fmla="*/ 1095375 w 2619375"/>
                  <a:gd name="connsiteY453" fmla="*/ 2845594 h 3103563"/>
                  <a:gd name="connsiteX454" fmla="*/ 1166813 w 2619375"/>
                  <a:gd name="connsiteY454" fmla="*/ 2841625 h 3103563"/>
                  <a:gd name="connsiteX455" fmla="*/ 1190625 w 2619375"/>
                  <a:gd name="connsiteY455" fmla="*/ 2809875 h 3103563"/>
                  <a:gd name="connsiteX456" fmla="*/ 1230313 w 2619375"/>
                  <a:gd name="connsiteY456" fmla="*/ 2805907 h 3103563"/>
                  <a:gd name="connsiteX457" fmla="*/ 1242219 w 2619375"/>
                  <a:gd name="connsiteY457" fmla="*/ 2841625 h 3103563"/>
                  <a:gd name="connsiteX458" fmla="*/ 1270000 w 2619375"/>
                  <a:gd name="connsiteY458" fmla="*/ 2877344 h 3103563"/>
                  <a:gd name="connsiteX459" fmla="*/ 1329532 w 2619375"/>
                  <a:gd name="connsiteY459" fmla="*/ 2877344 h 3103563"/>
                  <a:gd name="connsiteX460" fmla="*/ 1349375 w 2619375"/>
                  <a:gd name="connsiteY460" fmla="*/ 2877344 h 3103563"/>
                  <a:gd name="connsiteX461" fmla="*/ 1369219 w 2619375"/>
                  <a:gd name="connsiteY461" fmla="*/ 2897188 h 3103563"/>
                  <a:gd name="connsiteX462" fmla="*/ 1420813 w 2619375"/>
                  <a:gd name="connsiteY462" fmla="*/ 2905125 h 3103563"/>
                  <a:gd name="connsiteX463" fmla="*/ 1444625 w 2619375"/>
                  <a:gd name="connsiteY463" fmla="*/ 2885282 h 3103563"/>
                  <a:gd name="connsiteX464" fmla="*/ 1520032 w 2619375"/>
                  <a:gd name="connsiteY464" fmla="*/ 2893219 h 3103563"/>
                  <a:gd name="connsiteX465" fmla="*/ 1559719 w 2619375"/>
                  <a:gd name="connsiteY465" fmla="*/ 2893219 h 3103563"/>
                  <a:gd name="connsiteX466" fmla="*/ 1575594 w 2619375"/>
                  <a:gd name="connsiteY466" fmla="*/ 2924969 h 3103563"/>
                  <a:gd name="connsiteX467" fmla="*/ 1591469 w 2619375"/>
                  <a:gd name="connsiteY467" fmla="*/ 2909094 h 3103563"/>
                  <a:gd name="connsiteX468" fmla="*/ 1623219 w 2619375"/>
                  <a:gd name="connsiteY468" fmla="*/ 2909094 h 3103563"/>
                  <a:gd name="connsiteX469" fmla="*/ 1639094 w 2619375"/>
                  <a:gd name="connsiteY469" fmla="*/ 2932907 h 3103563"/>
                  <a:gd name="connsiteX470" fmla="*/ 1666875 w 2619375"/>
                  <a:gd name="connsiteY470" fmla="*/ 2964657 h 3103563"/>
                  <a:gd name="connsiteX471" fmla="*/ 1703399 w 2619375"/>
                  <a:gd name="connsiteY471" fmla="*/ 2987675 h 3103563"/>
                  <a:gd name="connsiteX472" fmla="*/ 1734344 w 2619375"/>
                  <a:gd name="connsiteY472" fmla="*/ 3012282 h 3103563"/>
                  <a:gd name="connsiteX473" fmla="*/ 1758157 w 2619375"/>
                  <a:gd name="connsiteY473" fmla="*/ 3032125 h 3103563"/>
                  <a:gd name="connsiteX474" fmla="*/ 1779934 w 2619375"/>
                  <a:gd name="connsiteY474" fmla="*/ 3028950 h 3103563"/>
                  <a:gd name="connsiteX475" fmla="*/ 1801813 w 2619375"/>
                  <a:gd name="connsiteY475" fmla="*/ 3008313 h 3103563"/>
                  <a:gd name="connsiteX476" fmla="*/ 1861344 w 2619375"/>
                  <a:gd name="connsiteY476" fmla="*/ 3008313 h 3103563"/>
                  <a:gd name="connsiteX477" fmla="*/ 1948657 w 2619375"/>
                  <a:gd name="connsiteY477" fmla="*/ 3004344 h 3103563"/>
                  <a:gd name="connsiteX478" fmla="*/ 1948657 w 2619375"/>
                  <a:gd name="connsiteY478" fmla="*/ 2968625 h 3103563"/>
                  <a:gd name="connsiteX479" fmla="*/ 2004219 w 2619375"/>
                  <a:gd name="connsiteY479" fmla="*/ 2936875 h 3103563"/>
                  <a:gd name="connsiteX480" fmla="*/ 2035969 w 2619375"/>
                  <a:gd name="connsiteY480" fmla="*/ 2909094 h 3103563"/>
                  <a:gd name="connsiteX481" fmla="*/ 2054979 w 2619375"/>
                  <a:gd name="connsiteY481" fmla="*/ 2859088 h 3103563"/>
                  <a:gd name="connsiteX482" fmla="*/ 2075927 w 2619375"/>
                  <a:gd name="connsiteY482" fmla="*/ 2883694 h 3103563"/>
                  <a:gd name="connsiteX483" fmla="*/ 2079625 w 2619375"/>
                  <a:gd name="connsiteY483" fmla="*/ 2897188 h 3103563"/>
                  <a:gd name="connsiteX484" fmla="*/ 2116149 w 2619375"/>
                  <a:gd name="connsiteY484" fmla="*/ 2943225 h 3103563"/>
                  <a:gd name="connsiteX485" fmla="*/ 2170907 w 2619375"/>
                  <a:gd name="connsiteY485" fmla="*/ 2980532 h 3103563"/>
                  <a:gd name="connsiteX486" fmla="*/ 2209760 w 2619375"/>
                  <a:gd name="connsiteY486" fmla="*/ 2951163 h 3103563"/>
                  <a:gd name="connsiteX487" fmla="*/ 2274094 w 2619375"/>
                  <a:gd name="connsiteY487" fmla="*/ 3000375 h 3103563"/>
                  <a:gd name="connsiteX488" fmla="*/ 2317750 w 2619375"/>
                  <a:gd name="connsiteY488" fmla="*/ 3028157 h 3103563"/>
                  <a:gd name="connsiteX489" fmla="*/ 2349500 w 2619375"/>
                  <a:gd name="connsiteY489" fmla="*/ 3040063 h 3103563"/>
                  <a:gd name="connsiteX490" fmla="*/ 2389188 w 2619375"/>
                  <a:gd name="connsiteY490" fmla="*/ 3012281 h 3103563"/>
                  <a:gd name="connsiteX491" fmla="*/ 2460625 w 2619375"/>
                  <a:gd name="connsiteY491" fmla="*/ 3103563 h 3103563"/>
                  <a:gd name="connsiteX0" fmla="*/ 2460625 w 2619375"/>
                  <a:gd name="connsiteY0" fmla="*/ 3103563 h 3103563"/>
                  <a:gd name="connsiteX1" fmla="*/ 2512219 w 2619375"/>
                  <a:gd name="connsiteY1" fmla="*/ 3032125 h 3103563"/>
                  <a:gd name="connsiteX2" fmla="*/ 2524125 w 2619375"/>
                  <a:gd name="connsiteY2" fmla="*/ 2988469 h 3103563"/>
                  <a:gd name="connsiteX3" fmla="*/ 2543969 w 2619375"/>
                  <a:gd name="connsiteY3" fmla="*/ 2944813 h 3103563"/>
                  <a:gd name="connsiteX4" fmla="*/ 2583657 w 2619375"/>
                  <a:gd name="connsiteY4" fmla="*/ 2936875 h 3103563"/>
                  <a:gd name="connsiteX5" fmla="*/ 2583657 w 2619375"/>
                  <a:gd name="connsiteY5" fmla="*/ 2877344 h 3103563"/>
                  <a:gd name="connsiteX6" fmla="*/ 2583657 w 2619375"/>
                  <a:gd name="connsiteY6" fmla="*/ 2837657 h 3103563"/>
                  <a:gd name="connsiteX7" fmla="*/ 2563813 w 2619375"/>
                  <a:gd name="connsiteY7" fmla="*/ 2809875 h 3103563"/>
                  <a:gd name="connsiteX8" fmla="*/ 2532063 w 2619375"/>
                  <a:gd name="connsiteY8" fmla="*/ 2774157 h 3103563"/>
                  <a:gd name="connsiteX9" fmla="*/ 2532063 w 2619375"/>
                  <a:gd name="connsiteY9" fmla="*/ 2774157 h 3103563"/>
                  <a:gd name="connsiteX10" fmla="*/ 2551907 w 2619375"/>
                  <a:gd name="connsiteY10" fmla="*/ 2706688 h 3103563"/>
                  <a:gd name="connsiteX11" fmla="*/ 2591594 w 2619375"/>
                  <a:gd name="connsiteY11" fmla="*/ 2678907 h 3103563"/>
                  <a:gd name="connsiteX12" fmla="*/ 2619375 w 2619375"/>
                  <a:gd name="connsiteY12" fmla="*/ 2643188 h 3103563"/>
                  <a:gd name="connsiteX13" fmla="*/ 2619375 w 2619375"/>
                  <a:gd name="connsiteY13" fmla="*/ 2591594 h 3103563"/>
                  <a:gd name="connsiteX14" fmla="*/ 2615407 w 2619375"/>
                  <a:gd name="connsiteY14" fmla="*/ 2555875 h 3103563"/>
                  <a:gd name="connsiteX15" fmla="*/ 2615407 w 2619375"/>
                  <a:gd name="connsiteY15" fmla="*/ 2532063 h 3103563"/>
                  <a:gd name="connsiteX16" fmla="*/ 2603500 w 2619375"/>
                  <a:gd name="connsiteY16" fmla="*/ 2464594 h 3103563"/>
                  <a:gd name="connsiteX17" fmla="*/ 2595563 w 2619375"/>
                  <a:gd name="connsiteY17" fmla="*/ 2460625 h 3103563"/>
                  <a:gd name="connsiteX18" fmla="*/ 2579688 w 2619375"/>
                  <a:gd name="connsiteY18" fmla="*/ 2460625 h 3103563"/>
                  <a:gd name="connsiteX19" fmla="*/ 2540000 w 2619375"/>
                  <a:gd name="connsiteY19" fmla="*/ 2472532 h 3103563"/>
                  <a:gd name="connsiteX20" fmla="*/ 2504282 w 2619375"/>
                  <a:gd name="connsiteY20" fmla="*/ 2468563 h 3103563"/>
                  <a:gd name="connsiteX21" fmla="*/ 2504282 w 2619375"/>
                  <a:gd name="connsiteY21" fmla="*/ 2432844 h 3103563"/>
                  <a:gd name="connsiteX22" fmla="*/ 2456657 w 2619375"/>
                  <a:gd name="connsiteY22" fmla="*/ 2424907 h 3103563"/>
                  <a:gd name="connsiteX23" fmla="*/ 2432844 w 2619375"/>
                  <a:gd name="connsiteY23" fmla="*/ 2405063 h 3103563"/>
                  <a:gd name="connsiteX24" fmla="*/ 2444750 w 2619375"/>
                  <a:gd name="connsiteY24" fmla="*/ 2369344 h 3103563"/>
                  <a:gd name="connsiteX25" fmla="*/ 2464594 w 2619375"/>
                  <a:gd name="connsiteY25" fmla="*/ 2337594 h 3103563"/>
                  <a:gd name="connsiteX26" fmla="*/ 2448719 w 2619375"/>
                  <a:gd name="connsiteY26" fmla="*/ 2301875 h 3103563"/>
                  <a:gd name="connsiteX27" fmla="*/ 2420938 w 2619375"/>
                  <a:gd name="connsiteY27" fmla="*/ 2274094 h 3103563"/>
                  <a:gd name="connsiteX28" fmla="*/ 2428875 w 2619375"/>
                  <a:gd name="connsiteY28" fmla="*/ 2246313 h 3103563"/>
                  <a:gd name="connsiteX29" fmla="*/ 2389188 w 2619375"/>
                  <a:gd name="connsiteY29" fmla="*/ 2218532 h 3103563"/>
                  <a:gd name="connsiteX30" fmla="*/ 2353469 w 2619375"/>
                  <a:gd name="connsiteY30" fmla="*/ 2218532 h 3103563"/>
                  <a:gd name="connsiteX31" fmla="*/ 2349500 w 2619375"/>
                  <a:gd name="connsiteY31" fmla="*/ 2194719 h 3103563"/>
                  <a:gd name="connsiteX32" fmla="*/ 2325688 w 2619375"/>
                  <a:gd name="connsiteY32" fmla="*/ 2166938 h 3103563"/>
                  <a:gd name="connsiteX33" fmla="*/ 2337594 w 2619375"/>
                  <a:gd name="connsiteY33" fmla="*/ 2131219 h 3103563"/>
                  <a:gd name="connsiteX34" fmla="*/ 2349500 w 2619375"/>
                  <a:gd name="connsiteY34" fmla="*/ 2099469 h 3103563"/>
                  <a:gd name="connsiteX35" fmla="*/ 2333625 w 2619375"/>
                  <a:gd name="connsiteY35" fmla="*/ 2067719 h 3103563"/>
                  <a:gd name="connsiteX36" fmla="*/ 2313782 w 2619375"/>
                  <a:gd name="connsiteY36" fmla="*/ 2051844 h 3103563"/>
                  <a:gd name="connsiteX37" fmla="*/ 2309813 w 2619375"/>
                  <a:gd name="connsiteY37" fmla="*/ 2016125 h 3103563"/>
                  <a:gd name="connsiteX38" fmla="*/ 2309813 w 2619375"/>
                  <a:gd name="connsiteY38" fmla="*/ 2000250 h 3103563"/>
                  <a:gd name="connsiteX39" fmla="*/ 2329657 w 2619375"/>
                  <a:gd name="connsiteY39" fmla="*/ 1980407 h 3103563"/>
                  <a:gd name="connsiteX40" fmla="*/ 2317750 w 2619375"/>
                  <a:gd name="connsiteY40" fmla="*/ 1944688 h 3103563"/>
                  <a:gd name="connsiteX41" fmla="*/ 2293938 w 2619375"/>
                  <a:gd name="connsiteY41" fmla="*/ 1908969 h 3103563"/>
                  <a:gd name="connsiteX42" fmla="*/ 2262188 w 2619375"/>
                  <a:gd name="connsiteY42" fmla="*/ 1873250 h 3103563"/>
                  <a:gd name="connsiteX43" fmla="*/ 2226469 w 2619375"/>
                  <a:gd name="connsiteY43" fmla="*/ 1841500 h 3103563"/>
                  <a:gd name="connsiteX44" fmla="*/ 2198688 w 2619375"/>
                  <a:gd name="connsiteY44" fmla="*/ 1817688 h 3103563"/>
                  <a:gd name="connsiteX45" fmla="*/ 2214563 w 2619375"/>
                  <a:gd name="connsiteY45" fmla="*/ 1793875 h 3103563"/>
                  <a:gd name="connsiteX46" fmla="*/ 2214563 w 2619375"/>
                  <a:gd name="connsiteY46" fmla="*/ 1762125 h 3103563"/>
                  <a:gd name="connsiteX47" fmla="*/ 2214563 w 2619375"/>
                  <a:gd name="connsiteY47" fmla="*/ 1762125 h 3103563"/>
                  <a:gd name="connsiteX48" fmla="*/ 2194719 w 2619375"/>
                  <a:gd name="connsiteY48" fmla="*/ 1710532 h 3103563"/>
                  <a:gd name="connsiteX49" fmla="*/ 2190750 w 2619375"/>
                  <a:gd name="connsiteY49" fmla="*/ 1690688 h 3103563"/>
                  <a:gd name="connsiteX50" fmla="*/ 2162969 w 2619375"/>
                  <a:gd name="connsiteY50" fmla="*/ 1658938 h 3103563"/>
                  <a:gd name="connsiteX51" fmla="*/ 2162969 w 2619375"/>
                  <a:gd name="connsiteY51" fmla="*/ 1631157 h 3103563"/>
                  <a:gd name="connsiteX52" fmla="*/ 2178844 w 2619375"/>
                  <a:gd name="connsiteY52" fmla="*/ 1615282 h 3103563"/>
                  <a:gd name="connsiteX53" fmla="*/ 2218532 w 2619375"/>
                  <a:gd name="connsiteY53" fmla="*/ 1615282 h 3103563"/>
                  <a:gd name="connsiteX54" fmla="*/ 2238375 w 2619375"/>
                  <a:gd name="connsiteY54" fmla="*/ 1583532 h 3103563"/>
                  <a:gd name="connsiteX55" fmla="*/ 2238375 w 2619375"/>
                  <a:gd name="connsiteY55" fmla="*/ 1571625 h 3103563"/>
                  <a:gd name="connsiteX56" fmla="*/ 2262188 w 2619375"/>
                  <a:gd name="connsiteY56" fmla="*/ 1535907 h 3103563"/>
                  <a:gd name="connsiteX57" fmla="*/ 2262188 w 2619375"/>
                  <a:gd name="connsiteY57" fmla="*/ 1512094 h 3103563"/>
                  <a:gd name="connsiteX58" fmla="*/ 2262188 w 2619375"/>
                  <a:gd name="connsiteY58" fmla="*/ 1468438 h 3103563"/>
                  <a:gd name="connsiteX59" fmla="*/ 2262188 w 2619375"/>
                  <a:gd name="connsiteY59" fmla="*/ 1444625 h 3103563"/>
                  <a:gd name="connsiteX60" fmla="*/ 2266157 w 2619375"/>
                  <a:gd name="connsiteY60" fmla="*/ 1424782 h 3103563"/>
                  <a:gd name="connsiteX61" fmla="*/ 2293938 w 2619375"/>
                  <a:gd name="connsiteY61" fmla="*/ 1389063 h 3103563"/>
                  <a:gd name="connsiteX62" fmla="*/ 2274094 w 2619375"/>
                  <a:gd name="connsiteY62" fmla="*/ 1369219 h 3103563"/>
                  <a:gd name="connsiteX63" fmla="*/ 2250282 w 2619375"/>
                  <a:gd name="connsiteY63" fmla="*/ 1341438 h 3103563"/>
                  <a:gd name="connsiteX64" fmla="*/ 2230438 w 2619375"/>
                  <a:gd name="connsiteY64" fmla="*/ 1293813 h 3103563"/>
                  <a:gd name="connsiteX65" fmla="*/ 2242344 w 2619375"/>
                  <a:gd name="connsiteY65" fmla="*/ 1258094 h 3103563"/>
                  <a:gd name="connsiteX66" fmla="*/ 2190750 w 2619375"/>
                  <a:gd name="connsiteY66" fmla="*/ 1258094 h 3103563"/>
                  <a:gd name="connsiteX67" fmla="*/ 2166938 w 2619375"/>
                  <a:gd name="connsiteY67" fmla="*/ 1234282 h 3103563"/>
                  <a:gd name="connsiteX68" fmla="*/ 2174875 w 2619375"/>
                  <a:gd name="connsiteY68" fmla="*/ 1198563 h 3103563"/>
                  <a:gd name="connsiteX69" fmla="*/ 2162969 w 2619375"/>
                  <a:gd name="connsiteY69" fmla="*/ 1170782 h 3103563"/>
                  <a:gd name="connsiteX70" fmla="*/ 2147094 w 2619375"/>
                  <a:gd name="connsiteY70" fmla="*/ 1202532 h 3103563"/>
                  <a:gd name="connsiteX71" fmla="*/ 2131219 w 2619375"/>
                  <a:gd name="connsiteY71" fmla="*/ 1234282 h 3103563"/>
                  <a:gd name="connsiteX72" fmla="*/ 2095500 w 2619375"/>
                  <a:gd name="connsiteY72" fmla="*/ 1234282 h 3103563"/>
                  <a:gd name="connsiteX73" fmla="*/ 2079625 w 2619375"/>
                  <a:gd name="connsiteY73" fmla="*/ 1242219 h 3103563"/>
                  <a:gd name="connsiteX74" fmla="*/ 2043907 w 2619375"/>
                  <a:gd name="connsiteY74" fmla="*/ 1198563 h 3103563"/>
                  <a:gd name="connsiteX75" fmla="*/ 1996282 w 2619375"/>
                  <a:gd name="connsiteY75" fmla="*/ 1206500 h 3103563"/>
                  <a:gd name="connsiteX76" fmla="*/ 1948657 w 2619375"/>
                  <a:gd name="connsiteY76" fmla="*/ 1202532 h 3103563"/>
                  <a:gd name="connsiteX77" fmla="*/ 1944688 w 2619375"/>
                  <a:gd name="connsiteY77" fmla="*/ 1174750 h 3103563"/>
                  <a:gd name="connsiteX78" fmla="*/ 1924844 w 2619375"/>
                  <a:gd name="connsiteY78" fmla="*/ 1139032 h 3103563"/>
                  <a:gd name="connsiteX79" fmla="*/ 1912938 w 2619375"/>
                  <a:gd name="connsiteY79" fmla="*/ 1123157 h 3103563"/>
                  <a:gd name="connsiteX80" fmla="*/ 1893094 w 2619375"/>
                  <a:gd name="connsiteY80" fmla="*/ 1103313 h 3103563"/>
                  <a:gd name="connsiteX81" fmla="*/ 1869282 w 2619375"/>
                  <a:gd name="connsiteY81" fmla="*/ 1087438 h 3103563"/>
                  <a:gd name="connsiteX82" fmla="*/ 1857375 w 2619375"/>
                  <a:gd name="connsiteY82" fmla="*/ 1039813 h 3103563"/>
                  <a:gd name="connsiteX83" fmla="*/ 1869282 w 2619375"/>
                  <a:gd name="connsiteY83" fmla="*/ 1004094 h 3103563"/>
                  <a:gd name="connsiteX84" fmla="*/ 1905000 w 2619375"/>
                  <a:gd name="connsiteY84" fmla="*/ 948532 h 3103563"/>
                  <a:gd name="connsiteX85" fmla="*/ 1936750 w 2619375"/>
                  <a:gd name="connsiteY85" fmla="*/ 912813 h 3103563"/>
                  <a:gd name="connsiteX86" fmla="*/ 1944688 w 2619375"/>
                  <a:gd name="connsiteY86" fmla="*/ 892969 h 3103563"/>
                  <a:gd name="connsiteX87" fmla="*/ 1964532 w 2619375"/>
                  <a:gd name="connsiteY87" fmla="*/ 889000 h 3103563"/>
                  <a:gd name="connsiteX88" fmla="*/ 1976438 w 2619375"/>
                  <a:gd name="connsiteY88" fmla="*/ 849313 h 3103563"/>
                  <a:gd name="connsiteX89" fmla="*/ 2016125 w 2619375"/>
                  <a:gd name="connsiteY89" fmla="*/ 849313 h 3103563"/>
                  <a:gd name="connsiteX90" fmla="*/ 2039938 w 2619375"/>
                  <a:gd name="connsiteY90" fmla="*/ 877094 h 3103563"/>
                  <a:gd name="connsiteX91" fmla="*/ 2051844 w 2619375"/>
                  <a:gd name="connsiteY91" fmla="*/ 849313 h 3103563"/>
                  <a:gd name="connsiteX92" fmla="*/ 2039938 w 2619375"/>
                  <a:gd name="connsiteY92" fmla="*/ 825500 h 3103563"/>
                  <a:gd name="connsiteX93" fmla="*/ 2051844 w 2619375"/>
                  <a:gd name="connsiteY93" fmla="*/ 801688 h 3103563"/>
                  <a:gd name="connsiteX94" fmla="*/ 2035969 w 2619375"/>
                  <a:gd name="connsiteY94" fmla="*/ 773907 h 3103563"/>
                  <a:gd name="connsiteX95" fmla="*/ 2039938 w 2619375"/>
                  <a:gd name="connsiteY95" fmla="*/ 742157 h 3103563"/>
                  <a:gd name="connsiteX96" fmla="*/ 2039938 w 2619375"/>
                  <a:gd name="connsiteY96" fmla="*/ 698500 h 3103563"/>
                  <a:gd name="connsiteX97" fmla="*/ 2035969 w 2619375"/>
                  <a:gd name="connsiteY97" fmla="*/ 666750 h 3103563"/>
                  <a:gd name="connsiteX98" fmla="*/ 2008188 w 2619375"/>
                  <a:gd name="connsiteY98" fmla="*/ 646907 h 3103563"/>
                  <a:gd name="connsiteX99" fmla="*/ 1968500 w 2619375"/>
                  <a:gd name="connsiteY99" fmla="*/ 611188 h 3103563"/>
                  <a:gd name="connsiteX100" fmla="*/ 1916907 w 2619375"/>
                  <a:gd name="connsiteY100" fmla="*/ 583407 h 3103563"/>
                  <a:gd name="connsiteX101" fmla="*/ 1885157 w 2619375"/>
                  <a:gd name="connsiteY101" fmla="*/ 551657 h 3103563"/>
                  <a:gd name="connsiteX102" fmla="*/ 1881188 w 2619375"/>
                  <a:gd name="connsiteY102" fmla="*/ 531813 h 3103563"/>
                  <a:gd name="connsiteX103" fmla="*/ 1897063 w 2619375"/>
                  <a:gd name="connsiteY103" fmla="*/ 484188 h 3103563"/>
                  <a:gd name="connsiteX104" fmla="*/ 1901032 w 2619375"/>
                  <a:gd name="connsiteY104" fmla="*/ 480219 h 3103563"/>
                  <a:gd name="connsiteX105" fmla="*/ 1940719 w 2619375"/>
                  <a:gd name="connsiteY105" fmla="*/ 480219 h 3103563"/>
                  <a:gd name="connsiteX106" fmla="*/ 1960563 w 2619375"/>
                  <a:gd name="connsiteY106" fmla="*/ 460375 h 3103563"/>
                  <a:gd name="connsiteX107" fmla="*/ 1976438 w 2619375"/>
                  <a:gd name="connsiteY107" fmla="*/ 428625 h 3103563"/>
                  <a:gd name="connsiteX108" fmla="*/ 1980407 w 2619375"/>
                  <a:gd name="connsiteY108" fmla="*/ 388938 h 3103563"/>
                  <a:gd name="connsiteX109" fmla="*/ 2000250 w 2619375"/>
                  <a:gd name="connsiteY109" fmla="*/ 384969 h 3103563"/>
                  <a:gd name="connsiteX110" fmla="*/ 1972469 w 2619375"/>
                  <a:gd name="connsiteY110" fmla="*/ 341313 h 3103563"/>
                  <a:gd name="connsiteX111" fmla="*/ 1928813 w 2619375"/>
                  <a:gd name="connsiteY111" fmla="*/ 321469 h 3103563"/>
                  <a:gd name="connsiteX112" fmla="*/ 1877219 w 2619375"/>
                  <a:gd name="connsiteY112" fmla="*/ 313532 h 3103563"/>
                  <a:gd name="connsiteX113" fmla="*/ 1853407 w 2619375"/>
                  <a:gd name="connsiteY113" fmla="*/ 289719 h 3103563"/>
                  <a:gd name="connsiteX114" fmla="*/ 1817688 w 2619375"/>
                  <a:gd name="connsiteY114" fmla="*/ 269875 h 3103563"/>
                  <a:gd name="connsiteX115" fmla="*/ 1821657 w 2619375"/>
                  <a:gd name="connsiteY115" fmla="*/ 242094 h 3103563"/>
                  <a:gd name="connsiteX116" fmla="*/ 1789907 w 2619375"/>
                  <a:gd name="connsiteY116" fmla="*/ 210344 h 3103563"/>
                  <a:gd name="connsiteX117" fmla="*/ 1742282 w 2619375"/>
                  <a:gd name="connsiteY117" fmla="*/ 222250 h 3103563"/>
                  <a:gd name="connsiteX118" fmla="*/ 1706563 w 2619375"/>
                  <a:gd name="connsiteY118" fmla="*/ 265907 h 3103563"/>
                  <a:gd name="connsiteX119" fmla="*/ 1690688 w 2619375"/>
                  <a:gd name="connsiteY119" fmla="*/ 297657 h 3103563"/>
                  <a:gd name="connsiteX120" fmla="*/ 1734344 w 2619375"/>
                  <a:gd name="connsiteY120" fmla="*/ 301625 h 3103563"/>
                  <a:gd name="connsiteX121" fmla="*/ 1770063 w 2619375"/>
                  <a:gd name="connsiteY121" fmla="*/ 313532 h 3103563"/>
                  <a:gd name="connsiteX122" fmla="*/ 1774032 w 2619375"/>
                  <a:gd name="connsiteY122" fmla="*/ 341313 h 3103563"/>
                  <a:gd name="connsiteX123" fmla="*/ 1750219 w 2619375"/>
                  <a:gd name="connsiteY123" fmla="*/ 384969 h 3103563"/>
                  <a:gd name="connsiteX124" fmla="*/ 1714500 w 2619375"/>
                  <a:gd name="connsiteY124" fmla="*/ 384969 h 3103563"/>
                  <a:gd name="connsiteX125" fmla="*/ 1686719 w 2619375"/>
                  <a:gd name="connsiteY125" fmla="*/ 349250 h 3103563"/>
                  <a:gd name="connsiteX126" fmla="*/ 1647032 w 2619375"/>
                  <a:gd name="connsiteY126" fmla="*/ 325438 h 3103563"/>
                  <a:gd name="connsiteX127" fmla="*/ 1627188 w 2619375"/>
                  <a:gd name="connsiteY127" fmla="*/ 321469 h 3103563"/>
                  <a:gd name="connsiteX128" fmla="*/ 1583532 w 2619375"/>
                  <a:gd name="connsiteY128" fmla="*/ 337344 h 3103563"/>
                  <a:gd name="connsiteX129" fmla="*/ 1547813 w 2619375"/>
                  <a:gd name="connsiteY129" fmla="*/ 357188 h 3103563"/>
                  <a:gd name="connsiteX130" fmla="*/ 1547813 w 2619375"/>
                  <a:gd name="connsiteY130" fmla="*/ 392907 h 3103563"/>
                  <a:gd name="connsiteX131" fmla="*/ 1559719 w 2619375"/>
                  <a:gd name="connsiteY131" fmla="*/ 440532 h 3103563"/>
                  <a:gd name="connsiteX132" fmla="*/ 1575594 w 2619375"/>
                  <a:gd name="connsiteY132" fmla="*/ 484188 h 3103563"/>
                  <a:gd name="connsiteX133" fmla="*/ 1658938 w 2619375"/>
                  <a:gd name="connsiteY133" fmla="*/ 543719 h 3103563"/>
                  <a:gd name="connsiteX134" fmla="*/ 1698625 w 2619375"/>
                  <a:gd name="connsiteY134" fmla="*/ 583407 h 3103563"/>
                  <a:gd name="connsiteX135" fmla="*/ 1738313 w 2619375"/>
                  <a:gd name="connsiteY135" fmla="*/ 579438 h 3103563"/>
                  <a:gd name="connsiteX136" fmla="*/ 1774032 w 2619375"/>
                  <a:gd name="connsiteY136" fmla="*/ 579438 h 3103563"/>
                  <a:gd name="connsiteX137" fmla="*/ 1793875 w 2619375"/>
                  <a:gd name="connsiteY137" fmla="*/ 627063 h 3103563"/>
                  <a:gd name="connsiteX138" fmla="*/ 1801813 w 2619375"/>
                  <a:gd name="connsiteY138" fmla="*/ 658813 h 3103563"/>
                  <a:gd name="connsiteX139" fmla="*/ 1845469 w 2619375"/>
                  <a:gd name="connsiteY139" fmla="*/ 682625 h 3103563"/>
                  <a:gd name="connsiteX140" fmla="*/ 1845469 w 2619375"/>
                  <a:gd name="connsiteY140" fmla="*/ 682625 h 3103563"/>
                  <a:gd name="connsiteX141" fmla="*/ 1861344 w 2619375"/>
                  <a:gd name="connsiteY141" fmla="*/ 710407 h 3103563"/>
                  <a:gd name="connsiteX142" fmla="*/ 1817688 w 2619375"/>
                  <a:gd name="connsiteY142" fmla="*/ 726282 h 3103563"/>
                  <a:gd name="connsiteX143" fmla="*/ 1774032 w 2619375"/>
                  <a:gd name="connsiteY143" fmla="*/ 718344 h 3103563"/>
                  <a:gd name="connsiteX144" fmla="*/ 1734344 w 2619375"/>
                  <a:gd name="connsiteY144" fmla="*/ 682625 h 3103563"/>
                  <a:gd name="connsiteX145" fmla="*/ 1730375 w 2619375"/>
                  <a:gd name="connsiteY145" fmla="*/ 642938 h 3103563"/>
                  <a:gd name="connsiteX146" fmla="*/ 1730375 w 2619375"/>
                  <a:gd name="connsiteY146" fmla="*/ 642938 h 3103563"/>
                  <a:gd name="connsiteX147" fmla="*/ 1670844 w 2619375"/>
                  <a:gd name="connsiteY147" fmla="*/ 615157 h 3103563"/>
                  <a:gd name="connsiteX148" fmla="*/ 1631157 w 2619375"/>
                  <a:gd name="connsiteY148" fmla="*/ 619125 h 3103563"/>
                  <a:gd name="connsiteX149" fmla="*/ 1571625 w 2619375"/>
                  <a:gd name="connsiteY149" fmla="*/ 615157 h 3103563"/>
                  <a:gd name="connsiteX150" fmla="*/ 1543844 w 2619375"/>
                  <a:gd name="connsiteY150" fmla="*/ 603250 h 3103563"/>
                  <a:gd name="connsiteX151" fmla="*/ 1500188 w 2619375"/>
                  <a:gd name="connsiteY151" fmla="*/ 591344 h 3103563"/>
                  <a:gd name="connsiteX152" fmla="*/ 1464469 w 2619375"/>
                  <a:gd name="connsiteY152" fmla="*/ 575469 h 3103563"/>
                  <a:gd name="connsiteX153" fmla="*/ 1448594 w 2619375"/>
                  <a:gd name="connsiteY153" fmla="*/ 543719 h 3103563"/>
                  <a:gd name="connsiteX154" fmla="*/ 1456532 w 2619375"/>
                  <a:gd name="connsiteY154" fmla="*/ 508000 h 3103563"/>
                  <a:gd name="connsiteX155" fmla="*/ 1476375 w 2619375"/>
                  <a:gd name="connsiteY155" fmla="*/ 476250 h 3103563"/>
                  <a:gd name="connsiteX156" fmla="*/ 1456532 w 2619375"/>
                  <a:gd name="connsiteY156" fmla="*/ 440532 h 3103563"/>
                  <a:gd name="connsiteX157" fmla="*/ 1456532 w 2619375"/>
                  <a:gd name="connsiteY157" fmla="*/ 392907 h 3103563"/>
                  <a:gd name="connsiteX158" fmla="*/ 1456532 w 2619375"/>
                  <a:gd name="connsiteY158" fmla="*/ 333375 h 3103563"/>
                  <a:gd name="connsiteX159" fmla="*/ 1472407 w 2619375"/>
                  <a:gd name="connsiteY159" fmla="*/ 305594 h 3103563"/>
                  <a:gd name="connsiteX160" fmla="*/ 1472407 w 2619375"/>
                  <a:gd name="connsiteY160" fmla="*/ 257969 h 3103563"/>
                  <a:gd name="connsiteX161" fmla="*/ 1496219 w 2619375"/>
                  <a:gd name="connsiteY161" fmla="*/ 226219 h 3103563"/>
                  <a:gd name="connsiteX162" fmla="*/ 1480344 w 2619375"/>
                  <a:gd name="connsiteY162" fmla="*/ 158750 h 3103563"/>
                  <a:gd name="connsiteX163" fmla="*/ 1496219 w 2619375"/>
                  <a:gd name="connsiteY163" fmla="*/ 134938 h 3103563"/>
                  <a:gd name="connsiteX164" fmla="*/ 1456532 w 2619375"/>
                  <a:gd name="connsiteY164" fmla="*/ 75407 h 3103563"/>
                  <a:gd name="connsiteX165" fmla="*/ 1464469 w 2619375"/>
                  <a:gd name="connsiteY165" fmla="*/ 55563 h 3103563"/>
                  <a:gd name="connsiteX166" fmla="*/ 1420813 w 2619375"/>
                  <a:gd name="connsiteY166" fmla="*/ 23813 h 3103563"/>
                  <a:gd name="connsiteX167" fmla="*/ 1393032 w 2619375"/>
                  <a:gd name="connsiteY167" fmla="*/ 39688 h 3103563"/>
                  <a:gd name="connsiteX168" fmla="*/ 1420813 w 2619375"/>
                  <a:gd name="connsiteY168" fmla="*/ 79375 h 3103563"/>
                  <a:gd name="connsiteX169" fmla="*/ 1432719 w 2619375"/>
                  <a:gd name="connsiteY169" fmla="*/ 150813 h 3103563"/>
                  <a:gd name="connsiteX170" fmla="*/ 1432719 w 2619375"/>
                  <a:gd name="connsiteY170" fmla="*/ 206375 h 3103563"/>
                  <a:gd name="connsiteX171" fmla="*/ 1432719 w 2619375"/>
                  <a:gd name="connsiteY171" fmla="*/ 254000 h 3103563"/>
                  <a:gd name="connsiteX172" fmla="*/ 1412875 w 2619375"/>
                  <a:gd name="connsiteY172" fmla="*/ 301625 h 3103563"/>
                  <a:gd name="connsiteX173" fmla="*/ 1369219 w 2619375"/>
                  <a:gd name="connsiteY173" fmla="*/ 341313 h 3103563"/>
                  <a:gd name="connsiteX174" fmla="*/ 1313657 w 2619375"/>
                  <a:gd name="connsiteY174" fmla="*/ 377032 h 3103563"/>
                  <a:gd name="connsiteX175" fmla="*/ 1270000 w 2619375"/>
                  <a:gd name="connsiteY175" fmla="*/ 412750 h 3103563"/>
                  <a:gd name="connsiteX176" fmla="*/ 1266032 w 2619375"/>
                  <a:gd name="connsiteY176" fmla="*/ 448469 h 3103563"/>
                  <a:gd name="connsiteX177" fmla="*/ 1230313 w 2619375"/>
                  <a:gd name="connsiteY177" fmla="*/ 488157 h 3103563"/>
                  <a:gd name="connsiteX178" fmla="*/ 1214438 w 2619375"/>
                  <a:gd name="connsiteY178" fmla="*/ 539750 h 3103563"/>
                  <a:gd name="connsiteX179" fmla="*/ 1270000 w 2619375"/>
                  <a:gd name="connsiteY179" fmla="*/ 607219 h 3103563"/>
                  <a:gd name="connsiteX180" fmla="*/ 1281907 w 2619375"/>
                  <a:gd name="connsiteY180" fmla="*/ 658813 h 3103563"/>
                  <a:gd name="connsiteX181" fmla="*/ 1309688 w 2619375"/>
                  <a:gd name="connsiteY181" fmla="*/ 698500 h 3103563"/>
                  <a:gd name="connsiteX182" fmla="*/ 1309688 w 2619375"/>
                  <a:gd name="connsiteY182" fmla="*/ 698500 h 3103563"/>
                  <a:gd name="connsiteX183" fmla="*/ 1337469 w 2619375"/>
                  <a:gd name="connsiteY183" fmla="*/ 758032 h 3103563"/>
                  <a:gd name="connsiteX184" fmla="*/ 1345407 w 2619375"/>
                  <a:gd name="connsiteY184" fmla="*/ 789782 h 3103563"/>
                  <a:gd name="connsiteX185" fmla="*/ 1349375 w 2619375"/>
                  <a:gd name="connsiteY185" fmla="*/ 837407 h 3103563"/>
                  <a:gd name="connsiteX186" fmla="*/ 1309688 w 2619375"/>
                  <a:gd name="connsiteY186" fmla="*/ 916782 h 3103563"/>
                  <a:gd name="connsiteX187" fmla="*/ 1285875 w 2619375"/>
                  <a:gd name="connsiteY187" fmla="*/ 964407 h 3103563"/>
                  <a:gd name="connsiteX188" fmla="*/ 1293813 w 2619375"/>
                  <a:gd name="connsiteY188" fmla="*/ 980282 h 3103563"/>
                  <a:gd name="connsiteX189" fmla="*/ 1285875 w 2619375"/>
                  <a:gd name="connsiteY189" fmla="*/ 1023938 h 3103563"/>
                  <a:gd name="connsiteX190" fmla="*/ 1273969 w 2619375"/>
                  <a:gd name="connsiteY190" fmla="*/ 1079500 h 3103563"/>
                  <a:gd name="connsiteX191" fmla="*/ 1277938 w 2619375"/>
                  <a:gd name="connsiteY191" fmla="*/ 1115219 h 3103563"/>
                  <a:gd name="connsiteX192" fmla="*/ 1309688 w 2619375"/>
                  <a:gd name="connsiteY192" fmla="*/ 1186657 h 3103563"/>
                  <a:gd name="connsiteX193" fmla="*/ 1297782 w 2619375"/>
                  <a:gd name="connsiteY193" fmla="*/ 1234282 h 3103563"/>
                  <a:gd name="connsiteX194" fmla="*/ 1297782 w 2619375"/>
                  <a:gd name="connsiteY194" fmla="*/ 1270000 h 3103563"/>
                  <a:gd name="connsiteX195" fmla="*/ 1341438 w 2619375"/>
                  <a:gd name="connsiteY195" fmla="*/ 1262063 h 3103563"/>
                  <a:gd name="connsiteX196" fmla="*/ 1389063 w 2619375"/>
                  <a:gd name="connsiteY196" fmla="*/ 1266032 h 3103563"/>
                  <a:gd name="connsiteX197" fmla="*/ 1420813 w 2619375"/>
                  <a:gd name="connsiteY197" fmla="*/ 1281907 h 3103563"/>
                  <a:gd name="connsiteX198" fmla="*/ 1448594 w 2619375"/>
                  <a:gd name="connsiteY198" fmla="*/ 1254125 h 3103563"/>
                  <a:gd name="connsiteX199" fmla="*/ 1480344 w 2619375"/>
                  <a:gd name="connsiteY199" fmla="*/ 1222375 h 3103563"/>
                  <a:gd name="connsiteX200" fmla="*/ 1531938 w 2619375"/>
                  <a:gd name="connsiteY200" fmla="*/ 1242219 h 3103563"/>
                  <a:gd name="connsiteX201" fmla="*/ 1575594 w 2619375"/>
                  <a:gd name="connsiteY201" fmla="*/ 1258094 h 3103563"/>
                  <a:gd name="connsiteX202" fmla="*/ 1623219 w 2619375"/>
                  <a:gd name="connsiteY202" fmla="*/ 1270000 h 3103563"/>
                  <a:gd name="connsiteX203" fmla="*/ 1639094 w 2619375"/>
                  <a:gd name="connsiteY203" fmla="*/ 1309688 h 3103563"/>
                  <a:gd name="connsiteX204" fmla="*/ 1662907 w 2619375"/>
                  <a:gd name="connsiteY204" fmla="*/ 1317625 h 3103563"/>
                  <a:gd name="connsiteX205" fmla="*/ 1690688 w 2619375"/>
                  <a:gd name="connsiteY205" fmla="*/ 1341438 h 3103563"/>
                  <a:gd name="connsiteX206" fmla="*/ 1722438 w 2619375"/>
                  <a:gd name="connsiteY206" fmla="*/ 1345407 h 3103563"/>
                  <a:gd name="connsiteX207" fmla="*/ 1722438 w 2619375"/>
                  <a:gd name="connsiteY207" fmla="*/ 1412875 h 3103563"/>
                  <a:gd name="connsiteX208" fmla="*/ 1746250 w 2619375"/>
                  <a:gd name="connsiteY208" fmla="*/ 1444625 h 3103563"/>
                  <a:gd name="connsiteX209" fmla="*/ 1754188 w 2619375"/>
                  <a:gd name="connsiteY209" fmla="*/ 1484313 h 3103563"/>
                  <a:gd name="connsiteX210" fmla="*/ 1770063 w 2619375"/>
                  <a:gd name="connsiteY210" fmla="*/ 1531938 h 3103563"/>
                  <a:gd name="connsiteX211" fmla="*/ 1730375 w 2619375"/>
                  <a:gd name="connsiteY211" fmla="*/ 1543844 h 3103563"/>
                  <a:gd name="connsiteX212" fmla="*/ 1718469 w 2619375"/>
                  <a:gd name="connsiteY212" fmla="*/ 1571625 h 3103563"/>
                  <a:gd name="connsiteX213" fmla="*/ 1706563 w 2619375"/>
                  <a:gd name="connsiteY213" fmla="*/ 1607344 h 3103563"/>
                  <a:gd name="connsiteX214" fmla="*/ 1706563 w 2619375"/>
                  <a:gd name="connsiteY214" fmla="*/ 1647032 h 3103563"/>
                  <a:gd name="connsiteX215" fmla="*/ 1746250 w 2619375"/>
                  <a:gd name="connsiteY215" fmla="*/ 1686719 h 3103563"/>
                  <a:gd name="connsiteX216" fmla="*/ 1793875 w 2619375"/>
                  <a:gd name="connsiteY216" fmla="*/ 1694657 h 3103563"/>
                  <a:gd name="connsiteX217" fmla="*/ 1829594 w 2619375"/>
                  <a:gd name="connsiteY217" fmla="*/ 1698625 h 3103563"/>
                  <a:gd name="connsiteX218" fmla="*/ 1881188 w 2619375"/>
                  <a:gd name="connsiteY218" fmla="*/ 1734344 h 3103563"/>
                  <a:gd name="connsiteX219" fmla="*/ 1833563 w 2619375"/>
                  <a:gd name="connsiteY219" fmla="*/ 1738313 h 3103563"/>
                  <a:gd name="connsiteX220" fmla="*/ 1778000 w 2619375"/>
                  <a:gd name="connsiteY220" fmla="*/ 1738313 h 3103563"/>
                  <a:gd name="connsiteX221" fmla="*/ 1730375 w 2619375"/>
                  <a:gd name="connsiteY221" fmla="*/ 1718469 h 3103563"/>
                  <a:gd name="connsiteX222" fmla="*/ 1686719 w 2619375"/>
                  <a:gd name="connsiteY222" fmla="*/ 1698625 h 3103563"/>
                  <a:gd name="connsiteX223" fmla="*/ 1647032 w 2619375"/>
                  <a:gd name="connsiteY223" fmla="*/ 1654969 h 3103563"/>
                  <a:gd name="connsiteX224" fmla="*/ 1658938 w 2619375"/>
                  <a:gd name="connsiteY224" fmla="*/ 1635125 h 3103563"/>
                  <a:gd name="connsiteX225" fmla="*/ 1658938 w 2619375"/>
                  <a:gd name="connsiteY225" fmla="*/ 1591469 h 3103563"/>
                  <a:gd name="connsiteX226" fmla="*/ 1658938 w 2619375"/>
                  <a:gd name="connsiteY226" fmla="*/ 1555750 h 3103563"/>
                  <a:gd name="connsiteX227" fmla="*/ 1662907 w 2619375"/>
                  <a:gd name="connsiteY227" fmla="*/ 1516063 h 3103563"/>
                  <a:gd name="connsiteX228" fmla="*/ 1670844 w 2619375"/>
                  <a:gd name="connsiteY228" fmla="*/ 1480344 h 3103563"/>
                  <a:gd name="connsiteX229" fmla="*/ 1666875 w 2619375"/>
                  <a:gd name="connsiteY229" fmla="*/ 1452563 h 3103563"/>
                  <a:gd name="connsiteX230" fmla="*/ 1635125 w 2619375"/>
                  <a:gd name="connsiteY230" fmla="*/ 1420813 h 3103563"/>
                  <a:gd name="connsiteX231" fmla="*/ 1595438 w 2619375"/>
                  <a:gd name="connsiteY231" fmla="*/ 1381125 h 3103563"/>
                  <a:gd name="connsiteX232" fmla="*/ 1607344 w 2619375"/>
                  <a:gd name="connsiteY232" fmla="*/ 1345407 h 3103563"/>
                  <a:gd name="connsiteX233" fmla="*/ 1575594 w 2619375"/>
                  <a:gd name="connsiteY233" fmla="*/ 1313657 h 3103563"/>
                  <a:gd name="connsiteX234" fmla="*/ 1531938 w 2619375"/>
                  <a:gd name="connsiteY234" fmla="*/ 1333500 h 3103563"/>
                  <a:gd name="connsiteX235" fmla="*/ 1472407 w 2619375"/>
                  <a:gd name="connsiteY235" fmla="*/ 1345407 h 3103563"/>
                  <a:gd name="connsiteX236" fmla="*/ 1440657 w 2619375"/>
                  <a:gd name="connsiteY236" fmla="*/ 1369219 h 3103563"/>
                  <a:gd name="connsiteX237" fmla="*/ 1381125 w 2619375"/>
                  <a:gd name="connsiteY237" fmla="*/ 1393032 h 3103563"/>
                  <a:gd name="connsiteX238" fmla="*/ 1365250 w 2619375"/>
                  <a:gd name="connsiteY238" fmla="*/ 1420813 h 3103563"/>
                  <a:gd name="connsiteX239" fmla="*/ 1369219 w 2619375"/>
                  <a:gd name="connsiteY239" fmla="*/ 1468438 h 3103563"/>
                  <a:gd name="connsiteX240" fmla="*/ 1365250 w 2619375"/>
                  <a:gd name="connsiteY240" fmla="*/ 1500188 h 3103563"/>
                  <a:gd name="connsiteX241" fmla="*/ 1400969 w 2619375"/>
                  <a:gd name="connsiteY241" fmla="*/ 1555750 h 3103563"/>
                  <a:gd name="connsiteX242" fmla="*/ 1400969 w 2619375"/>
                  <a:gd name="connsiteY242" fmla="*/ 1599407 h 3103563"/>
                  <a:gd name="connsiteX243" fmla="*/ 1404938 w 2619375"/>
                  <a:gd name="connsiteY243" fmla="*/ 1651000 h 3103563"/>
                  <a:gd name="connsiteX244" fmla="*/ 1404938 w 2619375"/>
                  <a:gd name="connsiteY244" fmla="*/ 1678782 h 3103563"/>
                  <a:gd name="connsiteX245" fmla="*/ 1373188 w 2619375"/>
                  <a:gd name="connsiteY245" fmla="*/ 1718469 h 3103563"/>
                  <a:gd name="connsiteX246" fmla="*/ 1337469 w 2619375"/>
                  <a:gd name="connsiteY246" fmla="*/ 1762125 h 3103563"/>
                  <a:gd name="connsiteX247" fmla="*/ 1321594 w 2619375"/>
                  <a:gd name="connsiteY247" fmla="*/ 1789907 h 3103563"/>
                  <a:gd name="connsiteX248" fmla="*/ 1309688 w 2619375"/>
                  <a:gd name="connsiteY248" fmla="*/ 1833563 h 3103563"/>
                  <a:gd name="connsiteX249" fmla="*/ 1313657 w 2619375"/>
                  <a:gd name="connsiteY249" fmla="*/ 1877219 h 3103563"/>
                  <a:gd name="connsiteX250" fmla="*/ 1285875 w 2619375"/>
                  <a:gd name="connsiteY250" fmla="*/ 1908969 h 3103563"/>
                  <a:gd name="connsiteX251" fmla="*/ 1258094 w 2619375"/>
                  <a:gd name="connsiteY251" fmla="*/ 1932782 h 3103563"/>
                  <a:gd name="connsiteX252" fmla="*/ 1226344 w 2619375"/>
                  <a:gd name="connsiteY252" fmla="*/ 1960563 h 3103563"/>
                  <a:gd name="connsiteX253" fmla="*/ 1198563 w 2619375"/>
                  <a:gd name="connsiteY253" fmla="*/ 1972469 h 3103563"/>
                  <a:gd name="connsiteX254" fmla="*/ 1146969 w 2619375"/>
                  <a:gd name="connsiteY254" fmla="*/ 1996282 h 3103563"/>
                  <a:gd name="connsiteX255" fmla="*/ 1135063 w 2619375"/>
                  <a:gd name="connsiteY255" fmla="*/ 2020094 h 3103563"/>
                  <a:gd name="connsiteX256" fmla="*/ 1146969 w 2619375"/>
                  <a:gd name="connsiteY256" fmla="*/ 2063750 h 3103563"/>
                  <a:gd name="connsiteX257" fmla="*/ 1111250 w 2619375"/>
                  <a:gd name="connsiteY257" fmla="*/ 2083594 h 3103563"/>
                  <a:gd name="connsiteX258" fmla="*/ 1071563 w 2619375"/>
                  <a:gd name="connsiteY258" fmla="*/ 2103438 h 3103563"/>
                  <a:gd name="connsiteX259" fmla="*/ 1043782 w 2619375"/>
                  <a:gd name="connsiteY259" fmla="*/ 2067719 h 3103563"/>
                  <a:gd name="connsiteX260" fmla="*/ 1008063 w 2619375"/>
                  <a:gd name="connsiteY260" fmla="*/ 2075657 h 3103563"/>
                  <a:gd name="connsiteX261" fmla="*/ 944563 w 2619375"/>
                  <a:gd name="connsiteY261" fmla="*/ 2071688 h 3103563"/>
                  <a:gd name="connsiteX262" fmla="*/ 896938 w 2619375"/>
                  <a:gd name="connsiteY262" fmla="*/ 2055813 h 3103563"/>
                  <a:gd name="connsiteX263" fmla="*/ 845344 w 2619375"/>
                  <a:gd name="connsiteY263" fmla="*/ 2039938 h 3103563"/>
                  <a:gd name="connsiteX264" fmla="*/ 797719 w 2619375"/>
                  <a:gd name="connsiteY264" fmla="*/ 2012157 h 3103563"/>
                  <a:gd name="connsiteX265" fmla="*/ 785813 w 2619375"/>
                  <a:gd name="connsiteY265" fmla="*/ 1972469 h 3103563"/>
                  <a:gd name="connsiteX266" fmla="*/ 742157 w 2619375"/>
                  <a:gd name="connsiteY266" fmla="*/ 1956594 h 3103563"/>
                  <a:gd name="connsiteX267" fmla="*/ 762000 w 2619375"/>
                  <a:gd name="connsiteY267" fmla="*/ 1905000 h 3103563"/>
                  <a:gd name="connsiteX268" fmla="*/ 809625 w 2619375"/>
                  <a:gd name="connsiteY268" fmla="*/ 1916907 h 3103563"/>
                  <a:gd name="connsiteX269" fmla="*/ 861219 w 2619375"/>
                  <a:gd name="connsiteY269" fmla="*/ 1944688 h 3103563"/>
                  <a:gd name="connsiteX270" fmla="*/ 889000 w 2619375"/>
                  <a:gd name="connsiteY270" fmla="*/ 1948657 h 3103563"/>
                  <a:gd name="connsiteX271" fmla="*/ 944563 w 2619375"/>
                  <a:gd name="connsiteY271" fmla="*/ 1948657 h 3103563"/>
                  <a:gd name="connsiteX272" fmla="*/ 976313 w 2619375"/>
                  <a:gd name="connsiteY272" fmla="*/ 1908969 h 3103563"/>
                  <a:gd name="connsiteX273" fmla="*/ 1035844 w 2619375"/>
                  <a:gd name="connsiteY273" fmla="*/ 1908969 h 3103563"/>
                  <a:gd name="connsiteX274" fmla="*/ 1087438 w 2619375"/>
                  <a:gd name="connsiteY274" fmla="*/ 1877219 h 3103563"/>
                  <a:gd name="connsiteX275" fmla="*/ 1107282 w 2619375"/>
                  <a:gd name="connsiteY275" fmla="*/ 1837532 h 3103563"/>
                  <a:gd name="connsiteX276" fmla="*/ 1107282 w 2619375"/>
                  <a:gd name="connsiteY276" fmla="*/ 1805782 h 3103563"/>
                  <a:gd name="connsiteX277" fmla="*/ 1127125 w 2619375"/>
                  <a:gd name="connsiteY277" fmla="*/ 1785938 h 3103563"/>
                  <a:gd name="connsiteX278" fmla="*/ 1150938 w 2619375"/>
                  <a:gd name="connsiteY278" fmla="*/ 1750219 h 3103563"/>
                  <a:gd name="connsiteX279" fmla="*/ 1166813 w 2619375"/>
                  <a:gd name="connsiteY279" fmla="*/ 1710532 h 3103563"/>
                  <a:gd name="connsiteX280" fmla="*/ 1202532 w 2619375"/>
                  <a:gd name="connsiteY280" fmla="*/ 1690688 h 3103563"/>
                  <a:gd name="connsiteX281" fmla="*/ 1210469 w 2619375"/>
                  <a:gd name="connsiteY281" fmla="*/ 1647032 h 3103563"/>
                  <a:gd name="connsiteX282" fmla="*/ 1222375 w 2619375"/>
                  <a:gd name="connsiteY282" fmla="*/ 1631157 h 3103563"/>
                  <a:gd name="connsiteX283" fmla="*/ 1210469 w 2619375"/>
                  <a:gd name="connsiteY283" fmla="*/ 1599407 h 3103563"/>
                  <a:gd name="connsiteX284" fmla="*/ 1210469 w 2619375"/>
                  <a:gd name="connsiteY284" fmla="*/ 1563688 h 3103563"/>
                  <a:gd name="connsiteX285" fmla="*/ 1226344 w 2619375"/>
                  <a:gd name="connsiteY285" fmla="*/ 1524000 h 3103563"/>
                  <a:gd name="connsiteX286" fmla="*/ 1266032 w 2619375"/>
                  <a:gd name="connsiteY286" fmla="*/ 1480344 h 3103563"/>
                  <a:gd name="connsiteX287" fmla="*/ 1270000 w 2619375"/>
                  <a:gd name="connsiteY287" fmla="*/ 1460500 h 3103563"/>
                  <a:gd name="connsiteX288" fmla="*/ 1250157 w 2619375"/>
                  <a:gd name="connsiteY288" fmla="*/ 1428750 h 3103563"/>
                  <a:gd name="connsiteX289" fmla="*/ 1222375 w 2619375"/>
                  <a:gd name="connsiteY289" fmla="*/ 1389063 h 3103563"/>
                  <a:gd name="connsiteX290" fmla="*/ 1182688 w 2619375"/>
                  <a:gd name="connsiteY290" fmla="*/ 1357313 h 3103563"/>
                  <a:gd name="connsiteX291" fmla="*/ 1162844 w 2619375"/>
                  <a:gd name="connsiteY291" fmla="*/ 1337469 h 3103563"/>
                  <a:gd name="connsiteX292" fmla="*/ 1146969 w 2619375"/>
                  <a:gd name="connsiteY292" fmla="*/ 1309688 h 3103563"/>
                  <a:gd name="connsiteX293" fmla="*/ 1146969 w 2619375"/>
                  <a:gd name="connsiteY293" fmla="*/ 1258094 h 3103563"/>
                  <a:gd name="connsiteX294" fmla="*/ 1158875 w 2619375"/>
                  <a:gd name="connsiteY294" fmla="*/ 1222375 h 3103563"/>
                  <a:gd name="connsiteX295" fmla="*/ 1158875 w 2619375"/>
                  <a:gd name="connsiteY295" fmla="*/ 1194594 h 3103563"/>
                  <a:gd name="connsiteX296" fmla="*/ 1162844 w 2619375"/>
                  <a:gd name="connsiteY296" fmla="*/ 1162844 h 3103563"/>
                  <a:gd name="connsiteX297" fmla="*/ 1154907 w 2619375"/>
                  <a:gd name="connsiteY297" fmla="*/ 1135063 h 3103563"/>
                  <a:gd name="connsiteX298" fmla="*/ 1162844 w 2619375"/>
                  <a:gd name="connsiteY298" fmla="*/ 1091407 h 3103563"/>
                  <a:gd name="connsiteX299" fmla="*/ 1162844 w 2619375"/>
                  <a:gd name="connsiteY299" fmla="*/ 1055688 h 3103563"/>
                  <a:gd name="connsiteX300" fmla="*/ 1146969 w 2619375"/>
                  <a:gd name="connsiteY300" fmla="*/ 1012032 h 3103563"/>
                  <a:gd name="connsiteX301" fmla="*/ 1162844 w 2619375"/>
                  <a:gd name="connsiteY301" fmla="*/ 960438 h 3103563"/>
                  <a:gd name="connsiteX302" fmla="*/ 1131094 w 2619375"/>
                  <a:gd name="connsiteY302" fmla="*/ 912813 h 3103563"/>
                  <a:gd name="connsiteX303" fmla="*/ 1166813 w 2619375"/>
                  <a:gd name="connsiteY303" fmla="*/ 881063 h 3103563"/>
                  <a:gd name="connsiteX304" fmla="*/ 1174750 w 2619375"/>
                  <a:gd name="connsiteY304" fmla="*/ 845344 h 3103563"/>
                  <a:gd name="connsiteX305" fmla="*/ 1174750 w 2619375"/>
                  <a:gd name="connsiteY305" fmla="*/ 789782 h 3103563"/>
                  <a:gd name="connsiteX306" fmla="*/ 1178719 w 2619375"/>
                  <a:gd name="connsiteY306" fmla="*/ 742157 h 3103563"/>
                  <a:gd name="connsiteX307" fmla="*/ 1178719 w 2619375"/>
                  <a:gd name="connsiteY307" fmla="*/ 722313 h 3103563"/>
                  <a:gd name="connsiteX308" fmla="*/ 1158875 w 2619375"/>
                  <a:gd name="connsiteY308" fmla="*/ 694532 h 3103563"/>
                  <a:gd name="connsiteX309" fmla="*/ 1162844 w 2619375"/>
                  <a:gd name="connsiteY309" fmla="*/ 662782 h 3103563"/>
                  <a:gd name="connsiteX310" fmla="*/ 1139032 w 2619375"/>
                  <a:gd name="connsiteY310" fmla="*/ 627063 h 3103563"/>
                  <a:gd name="connsiteX311" fmla="*/ 1103313 w 2619375"/>
                  <a:gd name="connsiteY311" fmla="*/ 595313 h 3103563"/>
                  <a:gd name="connsiteX312" fmla="*/ 1079500 w 2619375"/>
                  <a:gd name="connsiteY312" fmla="*/ 555625 h 3103563"/>
                  <a:gd name="connsiteX313" fmla="*/ 1079500 w 2619375"/>
                  <a:gd name="connsiteY313" fmla="*/ 515938 h 3103563"/>
                  <a:gd name="connsiteX314" fmla="*/ 1119188 w 2619375"/>
                  <a:gd name="connsiteY314" fmla="*/ 464344 h 3103563"/>
                  <a:gd name="connsiteX315" fmla="*/ 1127125 w 2619375"/>
                  <a:gd name="connsiteY315" fmla="*/ 408782 h 3103563"/>
                  <a:gd name="connsiteX316" fmla="*/ 1162844 w 2619375"/>
                  <a:gd name="connsiteY316" fmla="*/ 301625 h 3103563"/>
                  <a:gd name="connsiteX317" fmla="*/ 1178719 w 2619375"/>
                  <a:gd name="connsiteY317" fmla="*/ 246063 h 3103563"/>
                  <a:gd name="connsiteX318" fmla="*/ 1186657 w 2619375"/>
                  <a:gd name="connsiteY318" fmla="*/ 206375 h 3103563"/>
                  <a:gd name="connsiteX319" fmla="*/ 1186657 w 2619375"/>
                  <a:gd name="connsiteY319" fmla="*/ 142875 h 3103563"/>
                  <a:gd name="connsiteX320" fmla="*/ 1186657 w 2619375"/>
                  <a:gd name="connsiteY320" fmla="*/ 99219 h 3103563"/>
                  <a:gd name="connsiteX321" fmla="*/ 1131094 w 2619375"/>
                  <a:gd name="connsiteY321" fmla="*/ 43657 h 3103563"/>
                  <a:gd name="connsiteX322" fmla="*/ 1083469 w 2619375"/>
                  <a:gd name="connsiteY322" fmla="*/ 63500 h 3103563"/>
                  <a:gd name="connsiteX323" fmla="*/ 1071563 w 2619375"/>
                  <a:gd name="connsiteY323" fmla="*/ 31750 h 3103563"/>
                  <a:gd name="connsiteX324" fmla="*/ 1043782 w 2619375"/>
                  <a:gd name="connsiteY324" fmla="*/ 23813 h 3103563"/>
                  <a:gd name="connsiteX325" fmla="*/ 1004094 w 2619375"/>
                  <a:gd name="connsiteY325" fmla="*/ 23813 h 3103563"/>
                  <a:gd name="connsiteX326" fmla="*/ 988219 w 2619375"/>
                  <a:gd name="connsiteY326" fmla="*/ 51594 h 3103563"/>
                  <a:gd name="connsiteX327" fmla="*/ 972344 w 2619375"/>
                  <a:gd name="connsiteY327" fmla="*/ 27782 h 3103563"/>
                  <a:gd name="connsiteX328" fmla="*/ 944563 w 2619375"/>
                  <a:gd name="connsiteY328" fmla="*/ 27782 h 3103563"/>
                  <a:gd name="connsiteX329" fmla="*/ 944563 w 2619375"/>
                  <a:gd name="connsiteY329" fmla="*/ 27782 h 3103563"/>
                  <a:gd name="connsiteX330" fmla="*/ 841375 w 2619375"/>
                  <a:gd name="connsiteY330" fmla="*/ 31750 h 3103563"/>
                  <a:gd name="connsiteX331" fmla="*/ 837407 w 2619375"/>
                  <a:gd name="connsiteY331" fmla="*/ 0 h 3103563"/>
                  <a:gd name="connsiteX332" fmla="*/ 805657 w 2619375"/>
                  <a:gd name="connsiteY332" fmla="*/ 0 h 3103563"/>
                  <a:gd name="connsiteX333" fmla="*/ 797719 w 2619375"/>
                  <a:gd name="connsiteY333" fmla="*/ 55563 h 3103563"/>
                  <a:gd name="connsiteX334" fmla="*/ 765969 w 2619375"/>
                  <a:gd name="connsiteY334" fmla="*/ 91282 h 3103563"/>
                  <a:gd name="connsiteX335" fmla="*/ 762000 w 2619375"/>
                  <a:gd name="connsiteY335" fmla="*/ 158750 h 3103563"/>
                  <a:gd name="connsiteX336" fmla="*/ 742157 w 2619375"/>
                  <a:gd name="connsiteY336" fmla="*/ 242094 h 3103563"/>
                  <a:gd name="connsiteX337" fmla="*/ 730250 w 2619375"/>
                  <a:gd name="connsiteY337" fmla="*/ 349250 h 3103563"/>
                  <a:gd name="connsiteX338" fmla="*/ 698500 w 2619375"/>
                  <a:gd name="connsiteY338" fmla="*/ 448469 h 3103563"/>
                  <a:gd name="connsiteX339" fmla="*/ 662782 w 2619375"/>
                  <a:gd name="connsiteY339" fmla="*/ 515938 h 3103563"/>
                  <a:gd name="connsiteX340" fmla="*/ 575469 w 2619375"/>
                  <a:gd name="connsiteY340" fmla="*/ 571500 h 3103563"/>
                  <a:gd name="connsiteX341" fmla="*/ 535782 w 2619375"/>
                  <a:gd name="connsiteY341" fmla="*/ 635000 h 3103563"/>
                  <a:gd name="connsiteX342" fmla="*/ 500063 w 2619375"/>
                  <a:gd name="connsiteY342" fmla="*/ 690563 h 3103563"/>
                  <a:gd name="connsiteX343" fmla="*/ 504032 w 2619375"/>
                  <a:gd name="connsiteY343" fmla="*/ 734219 h 3103563"/>
                  <a:gd name="connsiteX344" fmla="*/ 527844 w 2619375"/>
                  <a:gd name="connsiteY344" fmla="*/ 754063 h 3103563"/>
                  <a:gd name="connsiteX345" fmla="*/ 571500 w 2619375"/>
                  <a:gd name="connsiteY345" fmla="*/ 734219 h 3103563"/>
                  <a:gd name="connsiteX346" fmla="*/ 595313 w 2619375"/>
                  <a:gd name="connsiteY346" fmla="*/ 765969 h 3103563"/>
                  <a:gd name="connsiteX347" fmla="*/ 595313 w 2619375"/>
                  <a:gd name="connsiteY347" fmla="*/ 829469 h 3103563"/>
                  <a:gd name="connsiteX348" fmla="*/ 579438 w 2619375"/>
                  <a:gd name="connsiteY348" fmla="*/ 889000 h 3103563"/>
                  <a:gd name="connsiteX349" fmla="*/ 579438 w 2619375"/>
                  <a:gd name="connsiteY349" fmla="*/ 928688 h 3103563"/>
                  <a:gd name="connsiteX350" fmla="*/ 595313 w 2619375"/>
                  <a:gd name="connsiteY350" fmla="*/ 952500 h 3103563"/>
                  <a:gd name="connsiteX351" fmla="*/ 603250 w 2619375"/>
                  <a:gd name="connsiteY351" fmla="*/ 996157 h 3103563"/>
                  <a:gd name="connsiteX352" fmla="*/ 571500 w 2619375"/>
                  <a:gd name="connsiteY352" fmla="*/ 1004094 h 3103563"/>
                  <a:gd name="connsiteX353" fmla="*/ 543719 w 2619375"/>
                  <a:gd name="connsiteY353" fmla="*/ 1008063 h 3103563"/>
                  <a:gd name="connsiteX354" fmla="*/ 535782 w 2619375"/>
                  <a:gd name="connsiteY354" fmla="*/ 1083469 h 3103563"/>
                  <a:gd name="connsiteX355" fmla="*/ 551657 w 2619375"/>
                  <a:gd name="connsiteY355" fmla="*/ 1103313 h 3103563"/>
                  <a:gd name="connsiteX356" fmla="*/ 587375 w 2619375"/>
                  <a:gd name="connsiteY356" fmla="*/ 1123157 h 3103563"/>
                  <a:gd name="connsiteX357" fmla="*/ 607219 w 2619375"/>
                  <a:gd name="connsiteY357" fmla="*/ 1123157 h 3103563"/>
                  <a:gd name="connsiteX358" fmla="*/ 627063 w 2619375"/>
                  <a:gd name="connsiteY358" fmla="*/ 1150938 h 3103563"/>
                  <a:gd name="connsiteX359" fmla="*/ 642938 w 2619375"/>
                  <a:gd name="connsiteY359" fmla="*/ 1158875 h 3103563"/>
                  <a:gd name="connsiteX360" fmla="*/ 678657 w 2619375"/>
                  <a:gd name="connsiteY360" fmla="*/ 1146969 h 3103563"/>
                  <a:gd name="connsiteX361" fmla="*/ 686594 w 2619375"/>
                  <a:gd name="connsiteY361" fmla="*/ 1194594 h 3103563"/>
                  <a:gd name="connsiteX362" fmla="*/ 678657 w 2619375"/>
                  <a:gd name="connsiteY362" fmla="*/ 1242219 h 3103563"/>
                  <a:gd name="connsiteX363" fmla="*/ 694532 w 2619375"/>
                  <a:gd name="connsiteY363" fmla="*/ 1277938 h 3103563"/>
                  <a:gd name="connsiteX364" fmla="*/ 714375 w 2619375"/>
                  <a:gd name="connsiteY364" fmla="*/ 1309688 h 3103563"/>
                  <a:gd name="connsiteX365" fmla="*/ 742157 w 2619375"/>
                  <a:gd name="connsiteY365" fmla="*/ 1333500 h 3103563"/>
                  <a:gd name="connsiteX366" fmla="*/ 777875 w 2619375"/>
                  <a:gd name="connsiteY366" fmla="*/ 1333500 h 3103563"/>
                  <a:gd name="connsiteX367" fmla="*/ 785813 w 2619375"/>
                  <a:gd name="connsiteY367" fmla="*/ 1361282 h 3103563"/>
                  <a:gd name="connsiteX368" fmla="*/ 769938 w 2619375"/>
                  <a:gd name="connsiteY368" fmla="*/ 1412875 h 3103563"/>
                  <a:gd name="connsiteX369" fmla="*/ 758032 w 2619375"/>
                  <a:gd name="connsiteY369" fmla="*/ 1464469 h 3103563"/>
                  <a:gd name="connsiteX370" fmla="*/ 750094 w 2619375"/>
                  <a:gd name="connsiteY370" fmla="*/ 1512094 h 3103563"/>
                  <a:gd name="connsiteX371" fmla="*/ 714375 w 2619375"/>
                  <a:gd name="connsiteY371" fmla="*/ 1543844 h 3103563"/>
                  <a:gd name="connsiteX372" fmla="*/ 682625 w 2619375"/>
                  <a:gd name="connsiteY372" fmla="*/ 1547813 h 3103563"/>
                  <a:gd name="connsiteX373" fmla="*/ 678657 w 2619375"/>
                  <a:gd name="connsiteY373" fmla="*/ 1504157 h 3103563"/>
                  <a:gd name="connsiteX374" fmla="*/ 650875 w 2619375"/>
                  <a:gd name="connsiteY374" fmla="*/ 1476375 h 3103563"/>
                  <a:gd name="connsiteX375" fmla="*/ 615157 w 2619375"/>
                  <a:gd name="connsiteY375" fmla="*/ 1444625 h 3103563"/>
                  <a:gd name="connsiteX376" fmla="*/ 575469 w 2619375"/>
                  <a:gd name="connsiteY376" fmla="*/ 1404938 h 3103563"/>
                  <a:gd name="connsiteX377" fmla="*/ 527844 w 2619375"/>
                  <a:gd name="connsiteY377" fmla="*/ 1353344 h 3103563"/>
                  <a:gd name="connsiteX378" fmla="*/ 515938 w 2619375"/>
                  <a:gd name="connsiteY378" fmla="*/ 1333500 h 3103563"/>
                  <a:gd name="connsiteX379" fmla="*/ 460375 w 2619375"/>
                  <a:gd name="connsiteY379" fmla="*/ 1301750 h 3103563"/>
                  <a:gd name="connsiteX380" fmla="*/ 392907 w 2619375"/>
                  <a:gd name="connsiteY380" fmla="*/ 1262063 h 3103563"/>
                  <a:gd name="connsiteX381" fmla="*/ 337344 w 2619375"/>
                  <a:gd name="connsiteY381" fmla="*/ 1242219 h 3103563"/>
                  <a:gd name="connsiteX382" fmla="*/ 317500 w 2619375"/>
                  <a:gd name="connsiteY382" fmla="*/ 1281907 h 3103563"/>
                  <a:gd name="connsiteX383" fmla="*/ 297657 w 2619375"/>
                  <a:gd name="connsiteY383" fmla="*/ 1321594 h 3103563"/>
                  <a:gd name="connsiteX384" fmla="*/ 297657 w 2619375"/>
                  <a:gd name="connsiteY384" fmla="*/ 1321594 h 3103563"/>
                  <a:gd name="connsiteX385" fmla="*/ 313532 w 2619375"/>
                  <a:gd name="connsiteY385" fmla="*/ 1365250 h 3103563"/>
                  <a:gd name="connsiteX386" fmla="*/ 345282 w 2619375"/>
                  <a:gd name="connsiteY386" fmla="*/ 1361282 h 3103563"/>
                  <a:gd name="connsiteX387" fmla="*/ 373063 w 2619375"/>
                  <a:gd name="connsiteY387" fmla="*/ 1373188 h 3103563"/>
                  <a:gd name="connsiteX388" fmla="*/ 384969 w 2619375"/>
                  <a:gd name="connsiteY388" fmla="*/ 1385094 h 3103563"/>
                  <a:gd name="connsiteX389" fmla="*/ 396875 w 2619375"/>
                  <a:gd name="connsiteY389" fmla="*/ 1428750 h 3103563"/>
                  <a:gd name="connsiteX390" fmla="*/ 400844 w 2619375"/>
                  <a:gd name="connsiteY390" fmla="*/ 1464469 h 3103563"/>
                  <a:gd name="connsiteX391" fmla="*/ 377032 w 2619375"/>
                  <a:gd name="connsiteY391" fmla="*/ 1484313 h 3103563"/>
                  <a:gd name="connsiteX392" fmla="*/ 369094 w 2619375"/>
                  <a:gd name="connsiteY392" fmla="*/ 1527969 h 3103563"/>
                  <a:gd name="connsiteX393" fmla="*/ 369094 w 2619375"/>
                  <a:gd name="connsiteY393" fmla="*/ 1591469 h 3103563"/>
                  <a:gd name="connsiteX394" fmla="*/ 396875 w 2619375"/>
                  <a:gd name="connsiteY394" fmla="*/ 1631157 h 3103563"/>
                  <a:gd name="connsiteX395" fmla="*/ 436563 w 2619375"/>
                  <a:gd name="connsiteY395" fmla="*/ 1615282 h 3103563"/>
                  <a:gd name="connsiteX396" fmla="*/ 460375 w 2619375"/>
                  <a:gd name="connsiteY396" fmla="*/ 1651000 h 3103563"/>
                  <a:gd name="connsiteX397" fmla="*/ 460375 w 2619375"/>
                  <a:gd name="connsiteY397" fmla="*/ 1694657 h 3103563"/>
                  <a:gd name="connsiteX398" fmla="*/ 436563 w 2619375"/>
                  <a:gd name="connsiteY398" fmla="*/ 1706563 h 3103563"/>
                  <a:gd name="connsiteX399" fmla="*/ 448469 w 2619375"/>
                  <a:gd name="connsiteY399" fmla="*/ 1738313 h 3103563"/>
                  <a:gd name="connsiteX400" fmla="*/ 436563 w 2619375"/>
                  <a:gd name="connsiteY400" fmla="*/ 1766094 h 3103563"/>
                  <a:gd name="connsiteX401" fmla="*/ 404813 w 2619375"/>
                  <a:gd name="connsiteY401" fmla="*/ 1801813 h 3103563"/>
                  <a:gd name="connsiteX402" fmla="*/ 361157 w 2619375"/>
                  <a:gd name="connsiteY402" fmla="*/ 1833563 h 3103563"/>
                  <a:gd name="connsiteX403" fmla="*/ 349250 w 2619375"/>
                  <a:gd name="connsiteY403" fmla="*/ 1869282 h 3103563"/>
                  <a:gd name="connsiteX404" fmla="*/ 353219 w 2619375"/>
                  <a:gd name="connsiteY404" fmla="*/ 1908969 h 3103563"/>
                  <a:gd name="connsiteX405" fmla="*/ 293688 w 2619375"/>
                  <a:gd name="connsiteY405" fmla="*/ 1948657 h 3103563"/>
                  <a:gd name="connsiteX406" fmla="*/ 273844 w 2619375"/>
                  <a:gd name="connsiteY406" fmla="*/ 1968500 h 3103563"/>
                  <a:gd name="connsiteX407" fmla="*/ 254000 w 2619375"/>
                  <a:gd name="connsiteY407" fmla="*/ 1988344 h 3103563"/>
                  <a:gd name="connsiteX408" fmla="*/ 214313 w 2619375"/>
                  <a:gd name="connsiteY408" fmla="*/ 1996282 h 3103563"/>
                  <a:gd name="connsiteX409" fmla="*/ 166688 w 2619375"/>
                  <a:gd name="connsiteY409" fmla="*/ 2032000 h 3103563"/>
                  <a:gd name="connsiteX410" fmla="*/ 146844 w 2619375"/>
                  <a:gd name="connsiteY410" fmla="*/ 2083594 h 3103563"/>
                  <a:gd name="connsiteX411" fmla="*/ 115094 w 2619375"/>
                  <a:gd name="connsiteY411" fmla="*/ 2123282 h 3103563"/>
                  <a:gd name="connsiteX412" fmla="*/ 107157 w 2619375"/>
                  <a:gd name="connsiteY412" fmla="*/ 2186782 h 3103563"/>
                  <a:gd name="connsiteX413" fmla="*/ 35719 w 2619375"/>
                  <a:gd name="connsiteY413" fmla="*/ 2222500 h 3103563"/>
                  <a:gd name="connsiteX414" fmla="*/ 0 w 2619375"/>
                  <a:gd name="connsiteY414" fmla="*/ 2230438 h 3103563"/>
                  <a:gd name="connsiteX415" fmla="*/ 43657 w 2619375"/>
                  <a:gd name="connsiteY415" fmla="*/ 2286000 h 3103563"/>
                  <a:gd name="connsiteX416" fmla="*/ 59532 w 2619375"/>
                  <a:gd name="connsiteY416" fmla="*/ 2329657 h 3103563"/>
                  <a:gd name="connsiteX417" fmla="*/ 107157 w 2619375"/>
                  <a:gd name="connsiteY417" fmla="*/ 2345532 h 3103563"/>
                  <a:gd name="connsiteX418" fmla="*/ 103188 w 2619375"/>
                  <a:gd name="connsiteY418" fmla="*/ 2440782 h 3103563"/>
                  <a:gd name="connsiteX419" fmla="*/ 79375 w 2619375"/>
                  <a:gd name="connsiteY419" fmla="*/ 2460625 h 3103563"/>
                  <a:gd name="connsiteX420" fmla="*/ 99219 w 2619375"/>
                  <a:gd name="connsiteY420" fmla="*/ 2480469 h 3103563"/>
                  <a:gd name="connsiteX421" fmla="*/ 75407 w 2619375"/>
                  <a:gd name="connsiteY421" fmla="*/ 2528094 h 3103563"/>
                  <a:gd name="connsiteX422" fmla="*/ 107157 w 2619375"/>
                  <a:gd name="connsiteY422" fmla="*/ 2540000 h 3103563"/>
                  <a:gd name="connsiteX423" fmla="*/ 150813 w 2619375"/>
                  <a:gd name="connsiteY423" fmla="*/ 2540000 h 3103563"/>
                  <a:gd name="connsiteX424" fmla="*/ 162719 w 2619375"/>
                  <a:gd name="connsiteY424" fmla="*/ 2595563 h 3103563"/>
                  <a:gd name="connsiteX425" fmla="*/ 214313 w 2619375"/>
                  <a:gd name="connsiteY425" fmla="*/ 2591594 h 3103563"/>
                  <a:gd name="connsiteX426" fmla="*/ 265907 w 2619375"/>
                  <a:gd name="connsiteY426" fmla="*/ 2575719 h 3103563"/>
                  <a:gd name="connsiteX427" fmla="*/ 313532 w 2619375"/>
                  <a:gd name="connsiteY427" fmla="*/ 2547938 h 3103563"/>
                  <a:gd name="connsiteX428" fmla="*/ 357188 w 2619375"/>
                  <a:gd name="connsiteY428" fmla="*/ 2547938 h 3103563"/>
                  <a:gd name="connsiteX429" fmla="*/ 412750 w 2619375"/>
                  <a:gd name="connsiteY429" fmla="*/ 2536032 h 3103563"/>
                  <a:gd name="connsiteX430" fmla="*/ 460375 w 2619375"/>
                  <a:gd name="connsiteY430" fmla="*/ 2536032 h 3103563"/>
                  <a:gd name="connsiteX431" fmla="*/ 492125 w 2619375"/>
                  <a:gd name="connsiteY431" fmla="*/ 2532063 h 3103563"/>
                  <a:gd name="connsiteX432" fmla="*/ 535782 w 2619375"/>
                  <a:gd name="connsiteY432" fmla="*/ 2532063 h 3103563"/>
                  <a:gd name="connsiteX433" fmla="*/ 535782 w 2619375"/>
                  <a:gd name="connsiteY433" fmla="*/ 2532063 h 3103563"/>
                  <a:gd name="connsiteX434" fmla="*/ 547688 w 2619375"/>
                  <a:gd name="connsiteY434" fmla="*/ 2623344 h 3103563"/>
                  <a:gd name="connsiteX435" fmla="*/ 591344 w 2619375"/>
                  <a:gd name="connsiteY435" fmla="*/ 2643188 h 3103563"/>
                  <a:gd name="connsiteX436" fmla="*/ 627063 w 2619375"/>
                  <a:gd name="connsiteY436" fmla="*/ 2651125 h 3103563"/>
                  <a:gd name="connsiteX437" fmla="*/ 690563 w 2619375"/>
                  <a:gd name="connsiteY437" fmla="*/ 2627313 h 3103563"/>
                  <a:gd name="connsiteX438" fmla="*/ 730250 w 2619375"/>
                  <a:gd name="connsiteY438" fmla="*/ 2607469 h 3103563"/>
                  <a:gd name="connsiteX439" fmla="*/ 758032 w 2619375"/>
                  <a:gd name="connsiteY439" fmla="*/ 2603500 h 3103563"/>
                  <a:gd name="connsiteX440" fmla="*/ 773907 w 2619375"/>
                  <a:gd name="connsiteY440" fmla="*/ 2587625 h 3103563"/>
                  <a:gd name="connsiteX441" fmla="*/ 754063 w 2619375"/>
                  <a:gd name="connsiteY441" fmla="*/ 2540000 h 3103563"/>
                  <a:gd name="connsiteX442" fmla="*/ 801688 w 2619375"/>
                  <a:gd name="connsiteY442" fmla="*/ 2551907 h 3103563"/>
                  <a:gd name="connsiteX443" fmla="*/ 841375 w 2619375"/>
                  <a:gd name="connsiteY443" fmla="*/ 2571750 h 3103563"/>
                  <a:gd name="connsiteX444" fmla="*/ 900907 w 2619375"/>
                  <a:gd name="connsiteY444" fmla="*/ 2591594 h 3103563"/>
                  <a:gd name="connsiteX445" fmla="*/ 956469 w 2619375"/>
                  <a:gd name="connsiteY445" fmla="*/ 2611438 h 3103563"/>
                  <a:gd name="connsiteX446" fmla="*/ 968375 w 2619375"/>
                  <a:gd name="connsiteY446" fmla="*/ 2639219 h 3103563"/>
                  <a:gd name="connsiteX447" fmla="*/ 944563 w 2619375"/>
                  <a:gd name="connsiteY447" fmla="*/ 2678907 h 3103563"/>
                  <a:gd name="connsiteX448" fmla="*/ 964407 w 2619375"/>
                  <a:gd name="connsiteY448" fmla="*/ 2726532 h 3103563"/>
                  <a:gd name="connsiteX449" fmla="*/ 1019969 w 2619375"/>
                  <a:gd name="connsiteY449" fmla="*/ 2754313 h 3103563"/>
                  <a:gd name="connsiteX450" fmla="*/ 1047113 w 2619375"/>
                  <a:gd name="connsiteY450" fmla="*/ 2750344 h 3103563"/>
                  <a:gd name="connsiteX451" fmla="*/ 1046974 w 2619375"/>
                  <a:gd name="connsiteY451" fmla="*/ 2774157 h 3103563"/>
                  <a:gd name="connsiteX452" fmla="*/ 1059657 w 2619375"/>
                  <a:gd name="connsiteY452" fmla="*/ 2865438 h 3103563"/>
                  <a:gd name="connsiteX453" fmla="*/ 1095375 w 2619375"/>
                  <a:gd name="connsiteY453" fmla="*/ 2845594 h 3103563"/>
                  <a:gd name="connsiteX454" fmla="*/ 1166813 w 2619375"/>
                  <a:gd name="connsiteY454" fmla="*/ 2841625 h 3103563"/>
                  <a:gd name="connsiteX455" fmla="*/ 1190625 w 2619375"/>
                  <a:gd name="connsiteY455" fmla="*/ 2809875 h 3103563"/>
                  <a:gd name="connsiteX456" fmla="*/ 1230313 w 2619375"/>
                  <a:gd name="connsiteY456" fmla="*/ 2805907 h 3103563"/>
                  <a:gd name="connsiteX457" fmla="*/ 1242219 w 2619375"/>
                  <a:gd name="connsiteY457" fmla="*/ 2841625 h 3103563"/>
                  <a:gd name="connsiteX458" fmla="*/ 1270000 w 2619375"/>
                  <a:gd name="connsiteY458" fmla="*/ 2877344 h 3103563"/>
                  <a:gd name="connsiteX459" fmla="*/ 1329532 w 2619375"/>
                  <a:gd name="connsiteY459" fmla="*/ 2877344 h 3103563"/>
                  <a:gd name="connsiteX460" fmla="*/ 1349375 w 2619375"/>
                  <a:gd name="connsiteY460" fmla="*/ 2877344 h 3103563"/>
                  <a:gd name="connsiteX461" fmla="*/ 1369219 w 2619375"/>
                  <a:gd name="connsiteY461" fmla="*/ 2897188 h 3103563"/>
                  <a:gd name="connsiteX462" fmla="*/ 1420813 w 2619375"/>
                  <a:gd name="connsiteY462" fmla="*/ 2905125 h 3103563"/>
                  <a:gd name="connsiteX463" fmla="*/ 1444625 w 2619375"/>
                  <a:gd name="connsiteY463" fmla="*/ 2885282 h 3103563"/>
                  <a:gd name="connsiteX464" fmla="*/ 1520032 w 2619375"/>
                  <a:gd name="connsiteY464" fmla="*/ 2893219 h 3103563"/>
                  <a:gd name="connsiteX465" fmla="*/ 1559719 w 2619375"/>
                  <a:gd name="connsiteY465" fmla="*/ 2893219 h 3103563"/>
                  <a:gd name="connsiteX466" fmla="*/ 1575594 w 2619375"/>
                  <a:gd name="connsiteY466" fmla="*/ 2924969 h 3103563"/>
                  <a:gd name="connsiteX467" fmla="*/ 1591469 w 2619375"/>
                  <a:gd name="connsiteY467" fmla="*/ 2909094 h 3103563"/>
                  <a:gd name="connsiteX468" fmla="*/ 1623219 w 2619375"/>
                  <a:gd name="connsiteY468" fmla="*/ 2909094 h 3103563"/>
                  <a:gd name="connsiteX469" fmla="*/ 1639094 w 2619375"/>
                  <a:gd name="connsiteY469" fmla="*/ 2932907 h 3103563"/>
                  <a:gd name="connsiteX470" fmla="*/ 1666875 w 2619375"/>
                  <a:gd name="connsiteY470" fmla="*/ 2964657 h 3103563"/>
                  <a:gd name="connsiteX471" fmla="*/ 1703399 w 2619375"/>
                  <a:gd name="connsiteY471" fmla="*/ 2987675 h 3103563"/>
                  <a:gd name="connsiteX472" fmla="*/ 1734344 w 2619375"/>
                  <a:gd name="connsiteY472" fmla="*/ 3012282 h 3103563"/>
                  <a:gd name="connsiteX473" fmla="*/ 1758157 w 2619375"/>
                  <a:gd name="connsiteY473" fmla="*/ 3032125 h 3103563"/>
                  <a:gd name="connsiteX474" fmla="*/ 1779934 w 2619375"/>
                  <a:gd name="connsiteY474" fmla="*/ 3028950 h 3103563"/>
                  <a:gd name="connsiteX475" fmla="*/ 1801813 w 2619375"/>
                  <a:gd name="connsiteY475" fmla="*/ 3008313 h 3103563"/>
                  <a:gd name="connsiteX476" fmla="*/ 1861344 w 2619375"/>
                  <a:gd name="connsiteY476" fmla="*/ 3008313 h 3103563"/>
                  <a:gd name="connsiteX477" fmla="*/ 1948657 w 2619375"/>
                  <a:gd name="connsiteY477" fmla="*/ 3004344 h 3103563"/>
                  <a:gd name="connsiteX478" fmla="*/ 1948657 w 2619375"/>
                  <a:gd name="connsiteY478" fmla="*/ 2968625 h 3103563"/>
                  <a:gd name="connsiteX479" fmla="*/ 2004219 w 2619375"/>
                  <a:gd name="connsiteY479" fmla="*/ 2936875 h 3103563"/>
                  <a:gd name="connsiteX480" fmla="*/ 2035969 w 2619375"/>
                  <a:gd name="connsiteY480" fmla="*/ 2909094 h 3103563"/>
                  <a:gd name="connsiteX481" fmla="*/ 2054979 w 2619375"/>
                  <a:gd name="connsiteY481" fmla="*/ 2859088 h 3103563"/>
                  <a:gd name="connsiteX482" fmla="*/ 2075927 w 2619375"/>
                  <a:gd name="connsiteY482" fmla="*/ 2883694 h 3103563"/>
                  <a:gd name="connsiteX483" fmla="*/ 2079625 w 2619375"/>
                  <a:gd name="connsiteY483" fmla="*/ 2897188 h 3103563"/>
                  <a:gd name="connsiteX484" fmla="*/ 2116149 w 2619375"/>
                  <a:gd name="connsiteY484" fmla="*/ 2943225 h 3103563"/>
                  <a:gd name="connsiteX485" fmla="*/ 2170907 w 2619375"/>
                  <a:gd name="connsiteY485" fmla="*/ 2980532 h 3103563"/>
                  <a:gd name="connsiteX486" fmla="*/ 2209760 w 2619375"/>
                  <a:gd name="connsiteY486" fmla="*/ 2951163 h 3103563"/>
                  <a:gd name="connsiteX487" fmla="*/ 2274094 w 2619375"/>
                  <a:gd name="connsiteY487" fmla="*/ 3000375 h 3103563"/>
                  <a:gd name="connsiteX488" fmla="*/ 2317750 w 2619375"/>
                  <a:gd name="connsiteY488" fmla="*/ 3028157 h 3103563"/>
                  <a:gd name="connsiteX489" fmla="*/ 2349500 w 2619375"/>
                  <a:gd name="connsiteY489" fmla="*/ 3040063 h 3103563"/>
                  <a:gd name="connsiteX490" fmla="*/ 2389188 w 2619375"/>
                  <a:gd name="connsiteY490" fmla="*/ 3012281 h 3103563"/>
                  <a:gd name="connsiteX491" fmla="*/ 2460625 w 2619375"/>
                  <a:gd name="connsiteY491" fmla="*/ 3103563 h 3103563"/>
                  <a:gd name="connsiteX0" fmla="*/ 2460625 w 2619375"/>
                  <a:gd name="connsiteY0" fmla="*/ 3103563 h 3103563"/>
                  <a:gd name="connsiteX1" fmla="*/ 2512219 w 2619375"/>
                  <a:gd name="connsiteY1" fmla="*/ 3032125 h 3103563"/>
                  <a:gd name="connsiteX2" fmla="*/ 2524125 w 2619375"/>
                  <a:gd name="connsiteY2" fmla="*/ 2988469 h 3103563"/>
                  <a:gd name="connsiteX3" fmla="*/ 2543969 w 2619375"/>
                  <a:gd name="connsiteY3" fmla="*/ 2944813 h 3103563"/>
                  <a:gd name="connsiteX4" fmla="*/ 2583657 w 2619375"/>
                  <a:gd name="connsiteY4" fmla="*/ 2936875 h 3103563"/>
                  <a:gd name="connsiteX5" fmla="*/ 2583657 w 2619375"/>
                  <a:gd name="connsiteY5" fmla="*/ 2877344 h 3103563"/>
                  <a:gd name="connsiteX6" fmla="*/ 2583657 w 2619375"/>
                  <a:gd name="connsiteY6" fmla="*/ 2837657 h 3103563"/>
                  <a:gd name="connsiteX7" fmla="*/ 2563813 w 2619375"/>
                  <a:gd name="connsiteY7" fmla="*/ 2809875 h 3103563"/>
                  <a:gd name="connsiteX8" fmla="*/ 2532063 w 2619375"/>
                  <a:gd name="connsiteY8" fmla="*/ 2774157 h 3103563"/>
                  <a:gd name="connsiteX9" fmla="*/ 2532063 w 2619375"/>
                  <a:gd name="connsiteY9" fmla="*/ 2774157 h 3103563"/>
                  <a:gd name="connsiteX10" fmla="*/ 2551907 w 2619375"/>
                  <a:gd name="connsiteY10" fmla="*/ 2706688 h 3103563"/>
                  <a:gd name="connsiteX11" fmla="*/ 2591594 w 2619375"/>
                  <a:gd name="connsiteY11" fmla="*/ 2678907 h 3103563"/>
                  <a:gd name="connsiteX12" fmla="*/ 2619375 w 2619375"/>
                  <a:gd name="connsiteY12" fmla="*/ 2643188 h 3103563"/>
                  <a:gd name="connsiteX13" fmla="*/ 2619375 w 2619375"/>
                  <a:gd name="connsiteY13" fmla="*/ 2591594 h 3103563"/>
                  <a:gd name="connsiteX14" fmla="*/ 2615407 w 2619375"/>
                  <a:gd name="connsiteY14" fmla="*/ 2555875 h 3103563"/>
                  <a:gd name="connsiteX15" fmla="*/ 2615407 w 2619375"/>
                  <a:gd name="connsiteY15" fmla="*/ 2532063 h 3103563"/>
                  <a:gd name="connsiteX16" fmla="*/ 2603500 w 2619375"/>
                  <a:gd name="connsiteY16" fmla="*/ 2464594 h 3103563"/>
                  <a:gd name="connsiteX17" fmla="*/ 2595563 w 2619375"/>
                  <a:gd name="connsiteY17" fmla="*/ 2460625 h 3103563"/>
                  <a:gd name="connsiteX18" fmla="*/ 2579688 w 2619375"/>
                  <a:gd name="connsiteY18" fmla="*/ 2460625 h 3103563"/>
                  <a:gd name="connsiteX19" fmla="*/ 2540000 w 2619375"/>
                  <a:gd name="connsiteY19" fmla="*/ 2472532 h 3103563"/>
                  <a:gd name="connsiteX20" fmla="*/ 2504282 w 2619375"/>
                  <a:gd name="connsiteY20" fmla="*/ 2468563 h 3103563"/>
                  <a:gd name="connsiteX21" fmla="*/ 2504282 w 2619375"/>
                  <a:gd name="connsiteY21" fmla="*/ 2432844 h 3103563"/>
                  <a:gd name="connsiteX22" fmla="*/ 2456657 w 2619375"/>
                  <a:gd name="connsiteY22" fmla="*/ 2424907 h 3103563"/>
                  <a:gd name="connsiteX23" fmla="*/ 2432844 w 2619375"/>
                  <a:gd name="connsiteY23" fmla="*/ 2405063 h 3103563"/>
                  <a:gd name="connsiteX24" fmla="*/ 2444750 w 2619375"/>
                  <a:gd name="connsiteY24" fmla="*/ 2369344 h 3103563"/>
                  <a:gd name="connsiteX25" fmla="*/ 2464594 w 2619375"/>
                  <a:gd name="connsiteY25" fmla="*/ 2337594 h 3103563"/>
                  <a:gd name="connsiteX26" fmla="*/ 2448719 w 2619375"/>
                  <a:gd name="connsiteY26" fmla="*/ 2301875 h 3103563"/>
                  <a:gd name="connsiteX27" fmla="*/ 2420938 w 2619375"/>
                  <a:gd name="connsiteY27" fmla="*/ 2274094 h 3103563"/>
                  <a:gd name="connsiteX28" fmla="*/ 2428875 w 2619375"/>
                  <a:gd name="connsiteY28" fmla="*/ 2246313 h 3103563"/>
                  <a:gd name="connsiteX29" fmla="*/ 2389188 w 2619375"/>
                  <a:gd name="connsiteY29" fmla="*/ 2218532 h 3103563"/>
                  <a:gd name="connsiteX30" fmla="*/ 2353469 w 2619375"/>
                  <a:gd name="connsiteY30" fmla="*/ 2218532 h 3103563"/>
                  <a:gd name="connsiteX31" fmla="*/ 2349500 w 2619375"/>
                  <a:gd name="connsiteY31" fmla="*/ 2194719 h 3103563"/>
                  <a:gd name="connsiteX32" fmla="*/ 2325688 w 2619375"/>
                  <a:gd name="connsiteY32" fmla="*/ 2166938 h 3103563"/>
                  <a:gd name="connsiteX33" fmla="*/ 2337594 w 2619375"/>
                  <a:gd name="connsiteY33" fmla="*/ 2131219 h 3103563"/>
                  <a:gd name="connsiteX34" fmla="*/ 2349500 w 2619375"/>
                  <a:gd name="connsiteY34" fmla="*/ 2099469 h 3103563"/>
                  <a:gd name="connsiteX35" fmla="*/ 2333625 w 2619375"/>
                  <a:gd name="connsiteY35" fmla="*/ 2067719 h 3103563"/>
                  <a:gd name="connsiteX36" fmla="*/ 2313782 w 2619375"/>
                  <a:gd name="connsiteY36" fmla="*/ 2051844 h 3103563"/>
                  <a:gd name="connsiteX37" fmla="*/ 2309813 w 2619375"/>
                  <a:gd name="connsiteY37" fmla="*/ 2016125 h 3103563"/>
                  <a:gd name="connsiteX38" fmla="*/ 2309813 w 2619375"/>
                  <a:gd name="connsiteY38" fmla="*/ 2000250 h 3103563"/>
                  <a:gd name="connsiteX39" fmla="*/ 2329657 w 2619375"/>
                  <a:gd name="connsiteY39" fmla="*/ 1980407 h 3103563"/>
                  <a:gd name="connsiteX40" fmla="*/ 2317750 w 2619375"/>
                  <a:gd name="connsiteY40" fmla="*/ 1944688 h 3103563"/>
                  <a:gd name="connsiteX41" fmla="*/ 2293938 w 2619375"/>
                  <a:gd name="connsiteY41" fmla="*/ 1908969 h 3103563"/>
                  <a:gd name="connsiteX42" fmla="*/ 2262188 w 2619375"/>
                  <a:gd name="connsiteY42" fmla="*/ 1873250 h 3103563"/>
                  <a:gd name="connsiteX43" fmla="*/ 2226469 w 2619375"/>
                  <a:gd name="connsiteY43" fmla="*/ 1841500 h 3103563"/>
                  <a:gd name="connsiteX44" fmla="*/ 2198688 w 2619375"/>
                  <a:gd name="connsiteY44" fmla="*/ 1817688 h 3103563"/>
                  <a:gd name="connsiteX45" fmla="*/ 2214563 w 2619375"/>
                  <a:gd name="connsiteY45" fmla="*/ 1793875 h 3103563"/>
                  <a:gd name="connsiteX46" fmla="*/ 2214563 w 2619375"/>
                  <a:gd name="connsiteY46" fmla="*/ 1762125 h 3103563"/>
                  <a:gd name="connsiteX47" fmla="*/ 2214563 w 2619375"/>
                  <a:gd name="connsiteY47" fmla="*/ 1762125 h 3103563"/>
                  <a:gd name="connsiteX48" fmla="*/ 2194719 w 2619375"/>
                  <a:gd name="connsiteY48" fmla="*/ 1710532 h 3103563"/>
                  <a:gd name="connsiteX49" fmla="*/ 2190750 w 2619375"/>
                  <a:gd name="connsiteY49" fmla="*/ 1690688 h 3103563"/>
                  <a:gd name="connsiteX50" fmla="*/ 2162969 w 2619375"/>
                  <a:gd name="connsiteY50" fmla="*/ 1658938 h 3103563"/>
                  <a:gd name="connsiteX51" fmla="*/ 2162969 w 2619375"/>
                  <a:gd name="connsiteY51" fmla="*/ 1631157 h 3103563"/>
                  <a:gd name="connsiteX52" fmla="*/ 2178844 w 2619375"/>
                  <a:gd name="connsiteY52" fmla="*/ 1615282 h 3103563"/>
                  <a:gd name="connsiteX53" fmla="*/ 2218532 w 2619375"/>
                  <a:gd name="connsiteY53" fmla="*/ 1615282 h 3103563"/>
                  <a:gd name="connsiteX54" fmla="*/ 2238375 w 2619375"/>
                  <a:gd name="connsiteY54" fmla="*/ 1583532 h 3103563"/>
                  <a:gd name="connsiteX55" fmla="*/ 2238375 w 2619375"/>
                  <a:gd name="connsiteY55" fmla="*/ 1571625 h 3103563"/>
                  <a:gd name="connsiteX56" fmla="*/ 2262188 w 2619375"/>
                  <a:gd name="connsiteY56" fmla="*/ 1535907 h 3103563"/>
                  <a:gd name="connsiteX57" fmla="*/ 2262188 w 2619375"/>
                  <a:gd name="connsiteY57" fmla="*/ 1512094 h 3103563"/>
                  <a:gd name="connsiteX58" fmla="*/ 2262188 w 2619375"/>
                  <a:gd name="connsiteY58" fmla="*/ 1468438 h 3103563"/>
                  <a:gd name="connsiteX59" fmla="*/ 2262188 w 2619375"/>
                  <a:gd name="connsiteY59" fmla="*/ 1444625 h 3103563"/>
                  <a:gd name="connsiteX60" fmla="*/ 2266157 w 2619375"/>
                  <a:gd name="connsiteY60" fmla="*/ 1424782 h 3103563"/>
                  <a:gd name="connsiteX61" fmla="*/ 2293938 w 2619375"/>
                  <a:gd name="connsiteY61" fmla="*/ 1389063 h 3103563"/>
                  <a:gd name="connsiteX62" fmla="*/ 2274094 w 2619375"/>
                  <a:gd name="connsiteY62" fmla="*/ 1369219 h 3103563"/>
                  <a:gd name="connsiteX63" fmla="*/ 2250282 w 2619375"/>
                  <a:gd name="connsiteY63" fmla="*/ 1341438 h 3103563"/>
                  <a:gd name="connsiteX64" fmla="*/ 2230438 w 2619375"/>
                  <a:gd name="connsiteY64" fmla="*/ 1293813 h 3103563"/>
                  <a:gd name="connsiteX65" fmla="*/ 2242344 w 2619375"/>
                  <a:gd name="connsiteY65" fmla="*/ 1258094 h 3103563"/>
                  <a:gd name="connsiteX66" fmla="*/ 2190750 w 2619375"/>
                  <a:gd name="connsiteY66" fmla="*/ 1258094 h 3103563"/>
                  <a:gd name="connsiteX67" fmla="*/ 2166938 w 2619375"/>
                  <a:gd name="connsiteY67" fmla="*/ 1234282 h 3103563"/>
                  <a:gd name="connsiteX68" fmla="*/ 2174875 w 2619375"/>
                  <a:gd name="connsiteY68" fmla="*/ 1198563 h 3103563"/>
                  <a:gd name="connsiteX69" fmla="*/ 2162969 w 2619375"/>
                  <a:gd name="connsiteY69" fmla="*/ 1170782 h 3103563"/>
                  <a:gd name="connsiteX70" fmla="*/ 2147094 w 2619375"/>
                  <a:gd name="connsiteY70" fmla="*/ 1202532 h 3103563"/>
                  <a:gd name="connsiteX71" fmla="*/ 2131219 w 2619375"/>
                  <a:gd name="connsiteY71" fmla="*/ 1234282 h 3103563"/>
                  <a:gd name="connsiteX72" fmla="*/ 2095500 w 2619375"/>
                  <a:gd name="connsiteY72" fmla="*/ 1234282 h 3103563"/>
                  <a:gd name="connsiteX73" fmla="*/ 2079625 w 2619375"/>
                  <a:gd name="connsiteY73" fmla="*/ 1242219 h 3103563"/>
                  <a:gd name="connsiteX74" fmla="*/ 2043907 w 2619375"/>
                  <a:gd name="connsiteY74" fmla="*/ 1198563 h 3103563"/>
                  <a:gd name="connsiteX75" fmla="*/ 1996282 w 2619375"/>
                  <a:gd name="connsiteY75" fmla="*/ 1206500 h 3103563"/>
                  <a:gd name="connsiteX76" fmla="*/ 1948657 w 2619375"/>
                  <a:gd name="connsiteY76" fmla="*/ 1202532 h 3103563"/>
                  <a:gd name="connsiteX77" fmla="*/ 1944688 w 2619375"/>
                  <a:gd name="connsiteY77" fmla="*/ 1174750 h 3103563"/>
                  <a:gd name="connsiteX78" fmla="*/ 1924844 w 2619375"/>
                  <a:gd name="connsiteY78" fmla="*/ 1139032 h 3103563"/>
                  <a:gd name="connsiteX79" fmla="*/ 1912938 w 2619375"/>
                  <a:gd name="connsiteY79" fmla="*/ 1123157 h 3103563"/>
                  <a:gd name="connsiteX80" fmla="*/ 1893094 w 2619375"/>
                  <a:gd name="connsiteY80" fmla="*/ 1103313 h 3103563"/>
                  <a:gd name="connsiteX81" fmla="*/ 1869282 w 2619375"/>
                  <a:gd name="connsiteY81" fmla="*/ 1087438 h 3103563"/>
                  <a:gd name="connsiteX82" fmla="*/ 1857375 w 2619375"/>
                  <a:gd name="connsiteY82" fmla="*/ 1039813 h 3103563"/>
                  <a:gd name="connsiteX83" fmla="*/ 1869282 w 2619375"/>
                  <a:gd name="connsiteY83" fmla="*/ 1004094 h 3103563"/>
                  <a:gd name="connsiteX84" fmla="*/ 1905000 w 2619375"/>
                  <a:gd name="connsiteY84" fmla="*/ 948532 h 3103563"/>
                  <a:gd name="connsiteX85" fmla="*/ 1936750 w 2619375"/>
                  <a:gd name="connsiteY85" fmla="*/ 912813 h 3103563"/>
                  <a:gd name="connsiteX86" fmla="*/ 1944688 w 2619375"/>
                  <a:gd name="connsiteY86" fmla="*/ 892969 h 3103563"/>
                  <a:gd name="connsiteX87" fmla="*/ 1964532 w 2619375"/>
                  <a:gd name="connsiteY87" fmla="*/ 889000 h 3103563"/>
                  <a:gd name="connsiteX88" fmla="*/ 1976438 w 2619375"/>
                  <a:gd name="connsiteY88" fmla="*/ 849313 h 3103563"/>
                  <a:gd name="connsiteX89" fmla="*/ 2016125 w 2619375"/>
                  <a:gd name="connsiteY89" fmla="*/ 849313 h 3103563"/>
                  <a:gd name="connsiteX90" fmla="*/ 2039938 w 2619375"/>
                  <a:gd name="connsiteY90" fmla="*/ 877094 h 3103563"/>
                  <a:gd name="connsiteX91" fmla="*/ 2051844 w 2619375"/>
                  <a:gd name="connsiteY91" fmla="*/ 849313 h 3103563"/>
                  <a:gd name="connsiteX92" fmla="*/ 2039938 w 2619375"/>
                  <a:gd name="connsiteY92" fmla="*/ 825500 h 3103563"/>
                  <a:gd name="connsiteX93" fmla="*/ 2051844 w 2619375"/>
                  <a:gd name="connsiteY93" fmla="*/ 801688 h 3103563"/>
                  <a:gd name="connsiteX94" fmla="*/ 2035969 w 2619375"/>
                  <a:gd name="connsiteY94" fmla="*/ 773907 h 3103563"/>
                  <a:gd name="connsiteX95" fmla="*/ 2039938 w 2619375"/>
                  <a:gd name="connsiteY95" fmla="*/ 742157 h 3103563"/>
                  <a:gd name="connsiteX96" fmla="*/ 2039938 w 2619375"/>
                  <a:gd name="connsiteY96" fmla="*/ 698500 h 3103563"/>
                  <a:gd name="connsiteX97" fmla="*/ 2035969 w 2619375"/>
                  <a:gd name="connsiteY97" fmla="*/ 666750 h 3103563"/>
                  <a:gd name="connsiteX98" fmla="*/ 2008188 w 2619375"/>
                  <a:gd name="connsiteY98" fmla="*/ 646907 h 3103563"/>
                  <a:gd name="connsiteX99" fmla="*/ 1968500 w 2619375"/>
                  <a:gd name="connsiteY99" fmla="*/ 611188 h 3103563"/>
                  <a:gd name="connsiteX100" fmla="*/ 1916907 w 2619375"/>
                  <a:gd name="connsiteY100" fmla="*/ 583407 h 3103563"/>
                  <a:gd name="connsiteX101" fmla="*/ 1885157 w 2619375"/>
                  <a:gd name="connsiteY101" fmla="*/ 551657 h 3103563"/>
                  <a:gd name="connsiteX102" fmla="*/ 1881188 w 2619375"/>
                  <a:gd name="connsiteY102" fmla="*/ 531813 h 3103563"/>
                  <a:gd name="connsiteX103" fmla="*/ 1897063 w 2619375"/>
                  <a:gd name="connsiteY103" fmla="*/ 484188 h 3103563"/>
                  <a:gd name="connsiteX104" fmla="*/ 1901032 w 2619375"/>
                  <a:gd name="connsiteY104" fmla="*/ 480219 h 3103563"/>
                  <a:gd name="connsiteX105" fmla="*/ 1940719 w 2619375"/>
                  <a:gd name="connsiteY105" fmla="*/ 480219 h 3103563"/>
                  <a:gd name="connsiteX106" fmla="*/ 1960563 w 2619375"/>
                  <a:gd name="connsiteY106" fmla="*/ 460375 h 3103563"/>
                  <a:gd name="connsiteX107" fmla="*/ 1976438 w 2619375"/>
                  <a:gd name="connsiteY107" fmla="*/ 428625 h 3103563"/>
                  <a:gd name="connsiteX108" fmla="*/ 1980407 w 2619375"/>
                  <a:gd name="connsiteY108" fmla="*/ 388938 h 3103563"/>
                  <a:gd name="connsiteX109" fmla="*/ 2000250 w 2619375"/>
                  <a:gd name="connsiteY109" fmla="*/ 384969 h 3103563"/>
                  <a:gd name="connsiteX110" fmla="*/ 1972469 w 2619375"/>
                  <a:gd name="connsiteY110" fmla="*/ 341313 h 3103563"/>
                  <a:gd name="connsiteX111" fmla="*/ 1928813 w 2619375"/>
                  <a:gd name="connsiteY111" fmla="*/ 321469 h 3103563"/>
                  <a:gd name="connsiteX112" fmla="*/ 1877219 w 2619375"/>
                  <a:gd name="connsiteY112" fmla="*/ 313532 h 3103563"/>
                  <a:gd name="connsiteX113" fmla="*/ 1853407 w 2619375"/>
                  <a:gd name="connsiteY113" fmla="*/ 289719 h 3103563"/>
                  <a:gd name="connsiteX114" fmla="*/ 1817688 w 2619375"/>
                  <a:gd name="connsiteY114" fmla="*/ 269875 h 3103563"/>
                  <a:gd name="connsiteX115" fmla="*/ 1821657 w 2619375"/>
                  <a:gd name="connsiteY115" fmla="*/ 242094 h 3103563"/>
                  <a:gd name="connsiteX116" fmla="*/ 1789907 w 2619375"/>
                  <a:gd name="connsiteY116" fmla="*/ 210344 h 3103563"/>
                  <a:gd name="connsiteX117" fmla="*/ 1742282 w 2619375"/>
                  <a:gd name="connsiteY117" fmla="*/ 222250 h 3103563"/>
                  <a:gd name="connsiteX118" fmla="*/ 1706563 w 2619375"/>
                  <a:gd name="connsiteY118" fmla="*/ 265907 h 3103563"/>
                  <a:gd name="connsiteX119" fmla="*/ 1690688 w 2619375"/>
                  <a:gd name="connsiteY119" fmla="*/ 297657 h 3103563"/>
                  <a:gd name="connsiteX120" fmla="*/ 1734344 w 2619375"/>
                  <a:gd name="connsiteY120" fmla="*/ 301625 h 3103563"/>
                  <a:gd name="connsiteX121" fmla="*/ 1770063 w 2619375"/>
                  <a:gd name="connsiteY121" fmla="*/ 313532 h 3103563"/>
                  <a:gd name="connsiteX122" fmla="*/ 1774032 w 2619375"/>
                  <a:gd name="connsiteY122" fmla="*/ 341313 h 3103563"/>
                  <a:gd name="connsiteX123" fmla="*/ 1750219 w 2619375"/>
                  <a:gd name="connsiteY123" fmla="*/ 384969 h 3103563"/>
                  <a:gd name="connsiteX124" fmla="*/ 1714500 w 2619375"/>
                  <a:gd name="connsiteY124" fmla="*/ 384969 h 3103563"/>
                  <a:gd name="connsiteX125" fmla="*/ 1686719 w 2619375"/>
                  <a:gd name="connsiteY125" fmla="*/ 349250 h 3103563"/>
                  <a:gd name="connsiteX126" fmla="*/ 1647032 w 2619375"/>
                  <a:gd name="connsiteY126" fmla="*/ 325438 h 3103563"/>
                  <a:gd name="connsiteX127" fmla="*/ 1627188 w 2619375"/>
                  <a:gd name="connsiteY127" fmla="*/ 321469 h 3103563"/>
                  <a:gd name="connsiteX128" fmla="*/ 1583532 w 2619375"/>
                  <a:gd name="connsiteY128" fmla="*/ 337344 h 3103563"/>
                  <a:gd name="connsiteX129" fmla="*/ 1547813 w 2619375"/>
                  <a:gd name="connsiteY129" fmla="*/ 357188 h 3103563"/>
                  <a:gd name="connsiteX130" fmla="*/ 1547813 w 2619375"/>
                  <a:gd name="connsiteY130" fmla="*/ 392907 h 3103563"/>
                  <a:gd name="connsiteX131" fmla="*/ 1559719 w 2619375"/>
                  <a:gd name="connsiteY131" fmla="*/ 440532 h 3103563"/>
                  <a:gd name="connsiteX132" fmla="*/ 1575594 w 2619375"/>
                  <a:gd name="connsiteY132" fmla="*/ 484188 h 3103563"/>
                  <a:gd name="connsiteX133" fmla="*/ 1658938 w 2619375"/>
                  <a:gd name="connsiteY133" fmla="*/ 543719 h 3103563"/>
                  <a:gd name="connsiteX134" fmla="*/ 1698625 w 2619375"/>
                  <a:gd name="connsiteY134" fmla="*/ 583407 h 3103563"/>
                  <a:gd name="connsiteX135" fmla="*/ 1738313 w 2619375"/>
                  <a:gd name="connsiteY135" fmla="*/ 579438 h 3103563"/>
                  <a:gd name="connsiteX136" fmla="*/ 1774032 w 2619375"/>
                  <a:gd name="connsiteY136" fmla="*/ 579438 h 3103563"/>
                  <a:gd name="connsiteX137" fmla="*/ 1793875 w 2619375"/>
                  <a:gd name="connsiteY137" fmla="*/ 627063 h 3103563"/>
                  <a:gd name="connsiteX138" fmla="*/ 1801813 w 2619375"/>
                  <a:gd name="connsiteY138" fmla="*/ 658813 h 3103563"/>
                  <a:gd name="connsiteX139" fmla="*/ 1845469 w 2619375"/>
                  <a:gd name="connsiteY139" fmla="*/ 682625 h 3103563"/>
                  <a:gd name="connsiteX140" fmla="*/ 1845469 w 2619375"/>
                  <a:gd name="connsiteY140" fmla="*/ 682625 h 3103563"/>
                  <a:gd name="connsiteX141" fmla="*/ 1861344 w 2619375"/>
                  <a:gd name="connsiteY141" fmla="*/ 710407 h 3103563"/>
                  <a:gd name="connsiteX142" fmla="*/ 1817688 w 2619375"/>
                  <a:gd name="connsiteY142" fmla="*/ 726282 h 3103563"/>
                  <a:gd name="connsiteX143" fmla="*/ 1774032 w 2619375"/>
                  <a:gd name="connsiteY143" fmla="*/ 718344 h 3103563"/>
                  <a:gd name="connsiteX144" fmla="*/ 1734344 w 2619375"/>
                  <a:gd name="connsiteY144" fmla="*/ 682625 h 3103563"/>
                  <a:gd name="connsiteX145" fmla="*/ 1730375 w 2619375"/>
                  <a:gd name="connsiteY145" fmla="*/ 642938 h 3103563"/>
                  <a:gd name="connsiteX146" fmla="*/ 1730375 w 2619375"/>
                  <a:gd name="connsiteY146" fmla="*/ 642938 h 3103563"/>
                  <a:gd name="connsiteX147" fmla="*/ 1670844 w 2619375"/>
                  <a:gd name="connsiteY147" fmla="*/ 615157 h 3103563"/>
                  <a:gd name="connsiteX148" fmla="*/ 1631157 w 2619375"/>
                  <a:gd name="connsiteY148" fmla="*/ 619125 h 3103563"/>
                  <a:gd name="connsiteX149" fmla="*/ 1571625 w 2619375"/>
                  <a:gd name="connsiteY149" fmla="*/ 615157 h 3103563"/>
                  <a:gd name="connsiteX150" fmla="*/ 1543844 w 2619375"/>
                  <a:gd name="connsiteY150" fmla="*/ 603250 h 3103563"/>
                  <a:gd name="connsiteX151" fmla="*/ 1500188 w 2619375"/>
                  <a:gd name="connsiteY151" fmla="*/ 591344 h 3103563"/>
                  <a:gd name="connsiteX152" fmla="*/ 1464469 w 2619375"/>
                  <a:gd name="connsiteY152" fmla="*/ 575469 h 3103563"/>
                  <a:gd name="connsiteX153" fmla="*/ 1448594 w 2619375"/>
                  <a:gd name="connsiteY153" fmla="*/ 543719 h 3103563"/>
                  <a:gd name="connsiteX154" fmla="*/ 1456532 w 2619375"/>
                  <a:gd name="connsiteY154" fmla="*/ 508000 h 3103563"/>
                  <a:gd name="connsiteX155" fmla="*/ 1476375 w 2619375"/>
                  <a:gd name="connsiteY155" fmla="*/ 476250 h 3103563"/>
                  <a:gd name="connsiteX156" fmla="*/ 1456532 w 2619375"/>
                  <a:gd name="connsiteY156" fmla="*/ 440532 h 3103563"/>
                  <a:gd name="connsiteX157" fmla="*/ 1456532 w 2619375"/>
                  <a:gd name="connsiteY157" fmla="*/ 392907 h 3103563"/>
                  <a:gd name="connsiteX158" fmla="*/ 1456532 w 2619375"/>
                  <a:gd name="connsiteY158" fmla="*/ 333375 h 3103563"/>
                  <a:gd name="connsiteX159" fmla="*/ 1472407 w 2619375"/>
                  <a:gd name="connsiteY159" fmla="*/ 305594 h 3103563"/>
                  <a:gd name="connsiteX160" fmla="*/ 1472407 w 2619375"/>
                  <a:gd name="connsiteY160" fmla="*/ 257969 h 3103563"/>
                  <a:gd name="connsiteX161" fmla="*/ 1496219 w 2619375"/>
                  <a:gd name="connsiteY161" fmla="*/ 226219 h 3103563"/>
                  <a:gd name="connsiteX162" fmla="*/ 1480344 w 2619375"/>
                  <a:gd name="connsiteY162" fmla="*/ 158750 h 3103563"/>
                  <a:gd name="connsiteX163" fmla="*/ 1496219 w 2619375"/>
                  <a:gd name="connsiteY163" fmla="*/ 134938 h 3103563"/>
                  <a:gd name="connsiteX164" fmla="*/ 1456532 w 2619375"/>
                  <a:gd name="connsiteY164" fmla="*/ 75407 h 3103563"/>
                  <a:gd name="connsiteX165" fmla="*/ 1464469 w 2619375"/>
                  <a:gd name="connsiteY165" fmla="*/ 55563 h 3103563"/>
                  <a:gd name="connsiteX166" fmla="*/ 1420813 w 2619375"/>
                  <a:gd name="connsiteY166" fmla="*/ 23813 h 3103563"/>
                  <a:gd name="connsiteX167" fmla="*/ 1393032 w 2619375"/>
                  <a:gd name="connsiteY167" fmla="*/ 39688 h 3103563"/>
                  <a:gd name="connsiteX168" fmla="*/ 1420813 w 2619375"/>
                  <a:gd name="connsiteY168" fmla="*/ 79375 h 3103563"/>
                  <a:gd name="connsiteX169" fmla="*/ 1432719 w 2619375"/>
                  <a:gd name="connsiteY169" fmla="*/ 150813 h 3103563"/>
                  <a:gd name="connsiteX170" fmla="*/ 1432719 w 2619375"/>
                  <a:gd name="connsiteY170" fmla="*/ 206375 h 3103563"/>
                  <a:gd name="connsiteX171" fmla="*/ 1432719 w 2619375"/>
                  <a:gd name="connsiteY171" fmla="*/ 254000 h 3103563"/>
                  <a:gd name="connsiteX172" fmla="*/ 1412875 w 2619375"/>
                  <a:gd name="connsiteY172" fmla="*/ 301625 h 3103563"/>
                  <a:gd name="connsiteX173" fmla="*/ 1369219 w 2619375"/>
                  <a:gd name="connsiteY173" fmla="*/ 341313 h 3103563"/>
                  <a:gd name="connsiteX174" fmla="*/ 1313657 w 2619375"/>
                  <a:gd name="connsiteY174" fmla="*/ 377032 h 3103563"/>
                  <a:gd name="connsiteX175" fmla="*/ 1270000 w 2619375"/>
                  <a:gd name="connsiteY175" fmla="*/ 412750 h 3103563"/>
                  <a:gd name="connsiteX176" fmla="*/ 1266032 w 2619375"/>
                  <a:gd name="connsiteY176" fmla="*/ 448469 h 3103563"/>
                  <a:gd name="connsiteX177" fmla="*/ 1230313 w 2619375"/>
                  <a:gd name="connsiteY177" fmla="*/ 488157 h 3103563"/>
                  <a:gd name="connsiteX178" fmla="*/ 1214438 w 2619375"/>
                  <a:gd name="connsiteY178" fmla="*/ 539750 h 3103563"/>
                  <a:gd name="connsiteX179" fmla="*/ 1270000 w 2619375"/>
                  <a:gd name="connsiteY179" fmla="*/ 607219 h 3103563"/>
                  <a:gd name="connsiteX180" fmla="*/ 1281907 w 2619375"/>
                  <a:gd name="connsiteY180" fmla="*/ 658813 h 3103563"/>
                  <a:gd name="connsiteX181" fmla="*/ 1309688 w 2619375"/>
                  <a:gd name="connsiteY181" fmla="*/ 698500 h 3103563"/>
                  <a:gd name="connsiteX182" fmla="*/ 1309688 w 2619375"/>
                  <a:gd name="connsiteY182" fmla="*/ 698500 h 3103563"/>
                  <a:gd name="connsiteX183" fmla="*/ 1337469 w 2619375"/>
                  <a:gd name="connsiteY183" fmla="*/ 758032 h 3103563"/>
                  <a:gd name="connsiteX184" fmla="*/ 1345407 w 2619375"/>
                  <a:gd name="connsiteY184" fmla="*/ 789782 h 3103563"/>
                  <a:gd name="connsiteX185" fmla="*/ 1349375 w 2619375"/>
                  <a:gd name="connsiteY185" fmla="*/ 837407 h 3103563"/>
                  <a:gd name="connsiteX186" fmla="*/ 1309688 w 2619375"/>
                  <a:gd name="connsiteY186" fmla="*/ 916782 h 3103563"/>
                  <a:gd name="connsiteX187" fmla="*/ 1285875 w 2619375"/>
                  <a:gd name="connsiteY187" fmla="*/ 964407 h 3103563"/>
                  <a:gd name="connsiteX188" fmla="*/ 1293813 w 2619375"/>
                  <a:gd name="connsiteY188" fmla="*/ 980282 h 3103563"/>
                  <a:gd name="connsiteX189" fmla="*/ 1285875 w 2619375"/>
                  <a:gd name="connsiteY189" fmla="*/ 1023938 h 3103563"/>
                  <a:gd name="connsiteX190" fmla="*/ 1273969 w 2619375"/>
                  <a:gd name="connsiteY190" fmla="*/ 1079500 h 3103563"/>
                  <a:gd name="connsiteX191" fmla="*/ 1277938 w 2619375"/>
                  <a:gd name="connsiteY191" fmla="*/ 1115219 h 3103563"/>
                  <a:gd name="connsiteX192" fmla="*/ 1309688 w 2619375"/>
                  <a:gd name="connsiteY192" fmla="*/ 1186657 h 3103563"/>
                  <a:gd name="connsiteX193" fmla="*/ 1297782 w 2619375"/>
                  <a:gd name="connsiteY193" fmla="*/ 1234282 h 3103563"/>
                  <a:gd name="connsiteX194" fmla="*/ 1297782 w 2619375"/>
                  <a:gd name="connsiteY194" fmla="*/ 1270000 h 3103563"/>
                  <a:gd name="connsiteX195" fmla="*/ 1341438 w 2619375"/>
                  <a:gd name="connsiteY195" fmla="*/ 1262063 h 3103563"/>
                  <a:gd name="connsiteX196" fmla="*/ 1389063 w 2619375"/>
                  <a:gd name="connsiteY196" fmla="*/ 1266032 h 3103563"/>
                  <a:gd name="connsiteX197" fmla="*/ 1420813 w 2619375"/>
                  <a:gd name="connsiteY197" fmla="*/ 1281907 h 3103563"/>
                  <a:gd name="connsiteX198" fmla="*/ 1448594 w 2619375"/>
                  <a:gd name="connsiteY198" fmla="*/ 1254125 h 3103563"/>
                  <a:gd name="connsiteX199" fmla="*/ 1480344 w 2619375"/>
                  <a:gd name="connsiteY199" fmla="*/ 1222375 h 3103563"/>
                  <a:gd name="connsiteX200" fmla="*/ 1531938 w 2619375"/>
                  <a:gd name="connsiteY200" fmla="*/ 1242219 h 3103563"/>
                  <a:gd name="connsiteX201" fmla="*/ 1575594 w 2619375"/>
                  <a:gd name="connsiteY201" fmla="*/ 1258094 h 3103563"/>
                  <a:gd name="connsiteX202" fmla="*/ 1623219 w 2619375"/>
                  <a:gd name="connsiteY202" fmla="*/ 1270000 h 3103563"/>
                  <a:gd name="connsiteX203" fmla="*/ 1639094 w 2619375"/>
                  <a:gd name="connsiteY203" fmla="*/ 1309688 h 3103563"/>
                  <a:gd name="connsiteX204" fmla="*/ 1662907 w 2619375"/>
                  <a:gd name="connsiteY204" fmla="*/ 1317625 h 3103563"/>
                  <a:gd name="connsiteX205" fmla="*/ 1690688 w 2619375"/>
                  <a:gd name="connsiteY205" fmla="*/ 1341438 h 3103563"/>
                  <a:gd name="connsiteX206" fmla="*/ 1722438 w 2619375"/>
                  <a:gd name="connsiteY206" fmla="*/ 1345407 h 3103563"/>
                  <a:gd name="connsiteX207" fmla="*/ 1722438 w 2619375"/>
                  <a:gd name="connsiteY207" fmla="*/ 1412875 h 3103563"/>
                  <a:gd name="connsiteX208" fmla="*/ 1746250 w 2619375"/>
                  <a:gd name="connsiteY208" fmla="*/ 1444625 h 3103563"/>
                  <a:gd name="connsiteX209" fmla="*/ 1754188 w 2619375"/>
                  <a:gd name="connsiteY209" fmla="*/ 1484313 h 3103563"/>
                  <a:gd name="connsiteX210" fmla="*/ 1770063 w 2619375"/>
                  <a:gd name="connsiteY210" fmla="*/ 1531938 h 3103563"/>
                  <a:gd name="connsiteX211" fmla="*/ 1730375 w 2619375"/>
                  <a:gd name="connsiteY211" fmla="*/ 1543844 h 3103563"/>
                  <a:gd name="connsiteX212" fmla="*/ 1718469 w 2619375"/>
                  <a:gd name="connsiteY212" fmla="*/ 1571625 h 3103563"/>
                  <a:gd name="connsiteX213" fmla="*/ 1706563 w 2619375"/>
                  <a:gd name="connsiteY213" fmla="*/ 1607344 h 3103563"/>
                  <a:gd name="connsiteX214" fmla="*/ 1706563 w 2619375"/>
                  <a:gd name="connsiteY214" fmla="*/ 1647032 h 3103563"/>
                  <a:gd name="connsiteX215" fmla="*/ 1746250 w 2619375"/>
                  <a:gd name="connsiteY215" fmla="*/ 1686719 h 3103563"/>
                  <a:gd name="connsiteX216" fmla="*/ 1793875 w 2619375"/>
                  <a:gd name="connsiteY216" fmla="*/ 1694657 h 3103563"/>
                  <a:gd name="connsiteX217" fmla="*/ 1829594 w 2619375"/>
                  <a:gd name="connsiteY217" fmla="*/ 1698625 h 3103563"/>
                  <a:gd name="connsiteX218" fmla="*/ 1881188 w 2619375"/>
                  <a:gd name="connsiteY218" fmla="*/ 1734344 h 3103563"/>
                  <a:gd name="connsiteX219" fmla="*/ 1833563 w 2619375"/>
                  <a:gd name="connsiteY219" fmla="*/ 1738313 h 3103563"/>
                  <a:gd name="connsiteX220" fmla="*/ 1778000 w 2619375"/>
                  <a:gd name="connsiteY220" fmla="*/ 1738313 h 3103563"/>
                  <a:gd name="connsiteX221" fmla="*/ 1730375 w 2619375"/>
                  <a:gd name="connsiteY221" fmla="*/ 1718469 h 3103563"/>
                  <a:gd name="connsiteX222" fmla="*/ 1686719 w 2619375"/>
                  <a:gd name="connsiteY222" fmla="*/ 1698625 h 3103563"/>
                  <a:gd name="connsiteX223" fmla="*/ 1647032 w 2619375"/>
                  <a:gd name="connsiteY223" fmla="*/ 1654969 h 3103563"/>
                  <a:gd name="connsiteX224" fmla="*/ 1658938 w 2619375"/>
                  <a:gd name="connsiteY224" fmla="*/ 1635125 h 3103563"/>
                  <a:gd name="connsiteX225" fmla="*/ 1658938 w 2619375"/>
                  <a:gd name="connsiteY225" fmla="*/ 1591469 h 3103563"/>
                  <a:gd name="connsiteX226" fmla="*/ 1658938 w 2619375"/>
                  <a:gd name="connsiteY226" fmla="*/ 1555750 h 3103563"/>
                  <a:gd name="connsiteX227" fmla="*/ 1662907 w 2619375"/>
                  <a:gd name="connsiteY227" fmla="*/ 1516063 h 3103563"/>
                  <a:gd name="connsiteX228" fmla="*/ 1670844 w 2619375"/>
                  <a:gd name="connsiteY228" fmla="*/ 1480344 h 3103563"/>
                  <a:gd name="connsiteX229" fmla="*/ 1666875 w 2619375"/>
                  <a:gd name="connsiteY229" fmla="*/ 1452563 h 3103563"/>
                  <a:gd name="connsiteX230" fmla="*/ 1635125 w 2619375"/>
                  <a:gd name="connsiteY230" fmla="*/ 1420813 h 3103563"/>
                  <a:gd name="connsiteX231" fmla="*/ 1595438 w 2619375"/>
                  <a:gd name="connsiteY231" fmla="*/ 1381125 h 3103563"/>
                  <a:gd name="connsiteX232" fmla="*/ 1607344 w 2619375"/>
                  <a:gd name="connsiteY232" fmla="*/ 1345407 h 3103563"/>
                  <a:gd name="connsiteX233" fmla="*/ 1575594 w 2619375"/>
                  <a:gd name="connsiteY233" fmla="*/ 1313657 h 3103563"/>
                  <a:gd name="connsiteX234" fmla="*/ 1531938 w 2619375"/>
                  <a:gd name="connsiteY234" fmla="*/ 1333500 h 3103563"/>
                  <a:gd name="connsiteX235" fmla="*/ 1472407 w 2619375"/>
                  <a:gd name="connsiteY235" fmla="*/ 1345407 h 3103563"/>
                  <a:gd name="connsiteX236" fmla="*/ 1440657 w 2619375"/>
                  <a:gd name="connsiteY236" fmla="*/ 1369219 h 3103563"/>
                  <a:gd name="connsiteX237" fmla="*/ 1381125 w 2619375"/>
                  <a:gd name="connsiteY237" fmla="*/ 1393032 h 3103563"/>
                  <a:gd name="connsiteX238" fmla="*/ 1365250 w 2619375"/>
                  <a:gd name="connsiteY238" fmla="*/ 1420813 h 3103563"/>
                  <a:gd name="connsiteX239" fmla="*/ 1369219 w 2619375"/>
                  <a:gd name="connsiteY239" fmla="*/ 1468438 h 3103563"/>
                  <a:gd name="connsiteX240" fmla="*/ 1365250 w 2619375"/>
                  <a:gd name="connsiteY240" fmla="*/ 1500188 h 3103563"/>
                  <a:gd name="connsiteX241" fmla="*/ 1400969 w 2619375"/>
                  <a:gd name="connsiteY241" fmla="*/ 1555750 h 3103563"/>
                  <a:gd name="connsiteX242" fmla="*/ 1400969 w 2619375"/>
                  <a:gd name="connsiteY242" fmla="*/ 1599407 h 3103563"/>
                  <a:gd name="connsiteX243" fmla="*/ 1404938 w 2619375"/>
                  <a:gd name="connsiteY243" fmla="*/ 1651000 h 3103563"/>
                  <a:gd name="connsiteX244" fmla="*/ 1404938 w 2619375"/>
                  <a:gd name="connsiteY244" fmla="*/ 1678782 h 3103563"/>
                  <a:gd name="connsiteX245" fmla="*/ 1373188 w 2619375"/>
                  <a:gd name="connsiteY245" fmla="*/ 1718469 h 3103563"/>
                  <a:gd name="connsiteX246" fmla="*/ 1337469 w 2619375"/>
                  <a:gd name="connsiteY246" fmla="*/ 1762125 h 3103563"/>
                  <a:gd name="connsiteX247" fmla="*/ 1321594 w 2619375"/>
                  <a:gd name="connsiteY247" fmla="*/ 1789907 h 3103563"/>
                  <a:gd name="connsiteX248" fmla="*/ 1309688 w 2619375"/>
                  <a:gd name="connsiteY248" fmla="*/ 1833563 h 3103563"/>
                  <a:gd name="connsiteX249" fmla="*/ 1313657 w 2619375"/>
                  <a:gd name="connsiteY249" fmla="*/ 1877219 h 3103563"/>
                  <a:gd name="connsiteX250" fmla="*/ 1285875 w 2619375"/>
                  <a:gd name="connsiteY250" fmla="*/ 1908969 h 3103563"/>
                  <a:gd name="connsiteX251" fmla="*/ 1258094 w 2619375"/>
                  <a:gd name="connsiteY251" fmla="*/ 1932782 h 3103563"/>
                  <a:gd name="connsiteX252" fmla="*/ 1226344 w 2619375"/>
                  <a:gd name="connsiteY252" fmla="*/ 1960563 h 3103563"/>
                  <a:gd name="connsiteX253" fmla="*/ 1198563 w 2619375"/>
                  <a:gd name="connsiteY253" fmla="*/ 1972469 h 3103563"/>
                  <a:gd name="connsiteX254" fmla="*/ 1146969 w 2619375"/>
                  <a:gd name="connsiteY254" fmla="*/ 1996282 h 3103563"/>
                  <a:gd name="connsiteX255" fmla="*/ 1135063 w 2619375"/>
                  <a:gd name="connsiteY255" fmla="*/ 2020094 h 3103563"/>
                  <a:gd name="connsiteX256" fmla="*/ 1146969 w 2619375"/>
                  <a:gd name="connsiteY256" fmla="*/ 2063750 h 3103563"/>
                  <a:gd name="connsiteX257" fmla="*/ 1111250 w 2619375"/>
                  <a:gd name="connsiteY257" fmla="*/ 2083594 h 3103563"/>
                  <a:gd name="connsiteX258" fmla="*/ 1071563 w 2619375"/>
                  <a:gd name="connsiteY258" fmla="*/ 2103438 h 3103563"/>
                  <a:gd name="connsiteX259" fmla="*/ 1043782 w 2619375"/>
                  <a:gd name="connsiteY259" fmla="*/ 2067719 h 3103563"/>
                  <a:gd name="connsiteX260" fmla="*/ 1008063 w 2619375"/>
                  <a:gd name="connsiteY260" fmla="*/ 2075657 h 3103563"/>
                  <a:gd name="connsiteX261" fmla="*/ 944563 w 2619375"/>
                  <a:gd name="connsiteY261" fmla="*/ 2071688 h 3103563"/>
                  <a:gd name="connsiteX262" fmla="*/ 896938 w 2619375"/>
                  <a:gd name="connsiteY262" fmla="*/ 2055813 h 3103563"/>
                  <a:gd name="connsiteX263" fmla="*/ 845344 w 2619375"/>
                  <a:gd name="connsiteY263" fmla="*/ 2039938 h 3103563"/>
                  <a:gd name="connsiteX264" fmla="*/ 797719 w 2619375"/>
                  <a:gd name="connsiteY264" fmla="*/ 2012157 h 3103563"/>
                  <a:gd name="connsiteX265" fmla="*/ 785813 w 2619375"/>
                  <a:gd name="connsiteY265" fmla="*/ 1972469 h 3103563"/>
                  <a:gd name="connsiteX266" fmla="*/ 742157 w 2619375"/>
                  <a:gd name="connsiteY266" fmla="*/ 1956594 h 3103563"/>
                  <a:gd name="connsiteX267" fmla="*/ 762000 w 2619375"/>
                  <a:gd name="connsiteY267" fmla="*/ 1905000 h 3103563"/>
                  <a:gd name="connsiteX268" fmla="*/ 809625 w 2619375"/>
                  <a:gd name="connsiteY268" fmla="*/ 1916907 h 3103563"/>
                  <a:gd name="connsiteX269" fmla="*/ 861219 w 2619375"/>
                  <a:gd name="connsiteY269" fmla="*/ 1944688 h 3103563"/>
                  <a:gd name="connsiteX270" fmla="*/ 889000 w 2619375"/>
                  <a:gd name="connsiteY270" fmla="*/ 1948657 h 3103563"/>
                  <a:gd name="connsiteX271" fmla="*/ 944563 w 2619375"/>
                  <a:gd name="connsiteY271" fmla="*/ 1948657 h 3103563"/>
                  <a:gd name="connsiteX272" fmla="*/ 976313 w 2619375"/>
                  <a:gd name="connsiteY272" fmla="*/ 1908969 h 3103563"/>
                  <a:gd name="connsiteX273" fmla="*/ 1035844 w 2619375"/>
                  <a:gd name="connsiteY273" fmla="*/ 1908969 h 3103563"/>
                  <a:gd name="connsiteX274" fmla="*/ 1087438 w 2619375"/>
                  <a:gd name="connsiteY274" fmla="*/ 1877219 h 3103563"/>
                  <a:gd name="connsiteX275" fmla="*/ 1107282 w 2619375"/>
                  <a:gd name="connsiteY275" fmla="*/ 1837532 h 3103563"/>
                  <a:gd name="connsiteX276" fmla="*/ 1107282 w 2619375"/>
                  <a:gd name="connsiteY276" fmla="*/ 1805782 h 3103563"/>
                  <a:gd name="connsiteX277" fmla="*/ 1127125 w 2619375"/>
                  <a:gd name="connsiteY277" fmla="*/ 1785938 h 3103563"/>
                  <a:gd name="connsiteX278" fmla="*/ 1150938 w 2619375"/>
                  <a:gd name="connsiteY278" fmla="*/ 1750219 h 3103563"/>
                  <a:gd name="connsiteX279" fmla="*/ 1166813 w 2619375"/>
                  <a:gd name="connsiteY279" fmla="*/ 1710532 h 3103563"/>
                  <a:gd name="connsiteX280" fmla="*/ 1202532 w 2619375"/>
                  <a:gd name="connsiteY280" fmla="*/ 1690688 h 3103563"/>
                  <a:gd name="connsiteX281" fmla="*/ 1210469 w 2619375"/>
                  <a:gd name="connsiteY281" fmla="*/ 1647032 h 3103563"/>
                  <a:gd name="connsiteX282" fmla="*/ 1222375 w 2619375"/>
                  <a:gd name="connsiteY282" fmla="*/ 1631157 h 3103563"/>
                  <a:gd name="connsiteX283" fmla="*/ 1210469 w 2619375"/>
                  <a:gd name="connsiteY283" fmla="*/ 1599407 h 3103563"/>
                  <a:gd name="connsiteX284" fmla="*/ 1210469 w 2619375"/>
                  <a:gd name="connsiteY284" fmla="*/ 1563688 h 3103563"/>
                  <a:gd name="connsiteX285" fmla="*/ 1226344 w 2619375"/>
                  <a:gd name="connsiteY285" fmla="*/ 1524000 h 3103563"/>
                  <a:gd name="connsiteX286" fmla="*/ 1266032 w 2619375"/>
                  <a:gd name="connsiteY286" fmla="*/ 1480344 h 3103563"/>
                  <a:gd name="connsiteX287" fmla="*/ 1270000 w 2619375"/>
                  <a:gd name="connsiteY287" fmla="*/ 1460500 h 3103563"/>
                  <a:gd name="connsiteX288" fmla="*/ 1250157 w 2619375"/>
                  <a:gd name="connsiteY288" fmla="*/ 1428750 h 3103563"/>
                  <a:gd name="connsiteX289" fmla="*/ 1222375 w 2619375"/>
                  <a:gd name="connsiteY289" fmla="*/ 1389063 h 3103563"/>
                  <a:gd name="connsiteX290" fmla="*/ 1182688 w 2619375"/>
                  <a:gd name="connsiteY290" fmla="*/ 1357313 h 3103563"/>
                  <a:gd name="connsiteX291" fmla="*/ 1162844 w 2619375"/>
                  <a:gd name="connsiteY291" fmla="*/ 1337469 h 3103563"/>
                  <a:gd name="connsiteX292" fmla="*/ 1146969 w 2619375"/>
                  <a:gd name="connsiteY292" fmla="*/ 1309688 h 3103563"/>
                  <a:gd name="connsiteX293" fmla="*/ 1146969 w 2619375"/>
                  <a:gd name="connsiteY293" fmla="*/ 1258094 h 3103563"/>
                  <a:gd name="connsiteX294" fmla="*/ 1158875 w 2619375"/>
                  <a:gd name="connsiteY294" fmla="*/ 1222375 h 3103563"/>
                  <a:gd name="connsiteX295" fmla="*/ 1158875 w 2619375"/>
                  <a:gd name="connsiteY295" fmla="*/ 1194594 h 3103563"/>
                  <a:gd name="connsiteX296" fmla="*/ 1162844 w 2619375"/>
                  <a:gd name="connsiteY296" fmla="*/ 1162844 h 3103563"/>
                  <a:gd name="connsiteX297" fmla="*/ 1154907 w 2619375"/>
                  <a:gd name="connsiteY297" fmla="*/ 1135063 h 3103563"/>
                  <a:gd name="connsiteX298" fmla="*/ 1162844 w 2619375"/>
                  <a:gd name="connsiteY298" fmla="*/ 1091407 h 3103563"/>
                  <a:gd name="connsiteX299" fmla="*/ 1162844 w 2619375"/>
                  <a:gd name="connsiteY299" fmla="*/ 1055688 h 3103563"/>
                  <a:gd name="connsiteX300" fmla="*/ 1146969 w 2619375"/>
                  <a:gd name="connsiteY300" fmla="*/ 1012032 h 3103563"/>
                  <a:gd name="connsiteX301" fmla="*/ 1162844 w 2619375"/>
                  <a:gd name="connsiteY301" fmla="*/ 960438 h 3103563"/>
                  <a:gd name="connsiteX302" fmla="*/ 1131094 w 2619375"/>
                  <a:gd name="connsiteY302" fmla="*/ 912813 h 3103563"/>
                  <a:gd name="connsiteX303" fmla="*/ 1166813 w 2619375"/>
                  <a:gd name="connsiteY303" fmla="*/ 881063 h 3103563"/>
                  <a:gd name="connsiteX304" fmla="*/ 1174750 w 2619375"/>
                  <a:gd name="connsiteY304" fmla="*/ 845344 h 3103563"/>
                  <a:gd name="connsiteX305" fmla="*/ 1174750 w 2619375"/>
                  <a:gd name="connsiteY305" fmla="*/ 789782 h 3103563"/>
                  <a:gd name="connsiteX306" fmla="*/ 1178719 w 2619375"/>
                  <a:gd name="connsiteY306" fmla="*/ 742157 h 3103563"/>
                  <a:gd name="connsiteX307" fmla="*/ 1178719 w 2619375"/>
                  <a:gd name="connsiteY307" fmla="*/ 722313 h 3103563"/>
                  <a:gd name="connsiteX308" fmla="*/ 1158875 w 2619375"/>
                  <a:gd name="connsiteY308" fmla="*/ 694532 h 3103563"/>
                  <a:gd name="connsiteX309" fmla="*/ 1162844 w 2619375"/>
                  <a:gd name="connsiteY309" fmla="*/ 662782 h 3103563"/>
                  <a:gd name="connsiteX310" fmla="*/ 1139032 w 2619375"/>
                  <a:gd name="connsiteY310" fmla="*/ 627063 h 3103563"/>
                  <a:gd name="connsiteX311" fmla="*/ 1103313 w 2619375"/>
                  <a:gd name="connsiteY311" fmla="*/ 595313 h 3103563"/>
                  <a:gd name="connsiteX312" fmla="*/ 1079500 w 2619375"/>
                  <a:gd name="connsiteY312" fmla="*/ 555625 h 3103563"/>
                  <a:gd name="connsiteX313" fmla="*/ 1079500 w 2619375"/>
                  <a:gd name="connsiteY313" fmla="*/ 515938 h 3103563"/>
                  <a:gd name="connsiteX314" fmla="*/ 1119188 w 2619375"/>
                  <a:gd name="connsiteY314" fmla="*/ 464344 h 3103563"/>
                  <a:gd name="connsiteX315" fmla="*/ 1127125 w 2619375"/>
                  <a:gd name="connsiteY315" fmla="*/ 408782 h 3103563"/>
                  <a:gd name="connsiteX316" fmla="*/ 1162844 w 2619375"/>
                  <a:gd name="connsiteY316" fmla="*/ 301625 h 3103563"/>
                  <a:gd name="connsiteX317" fmla="*/ 1178719 w 2619375"/>
                  <a:gd name="connsiteY317" fmla="*/ 246063 h 3103563"/>
                  <a:gd name="connsiteX318" fmla="*/ 1186657 w 2619375"/>
                  <a:gd name="connsiteY318" fmla="*/ 206375 h 3103563"/>
                  <a:gd name="connsiteX319" fmla="*/ 1186657 w 2619375"/>
                  <a:gd name="connsiteY319" fmla="*/ 142875 h 3103563"/>
                  <a:gd name="connsiteX320" fmla="*/ 1186657 w 2619375"/>
                  <a:gd name="connsiteY320" fmla="*/ 99219 h 3103563"/>
                  <a:gd name="connsiteX321" fmla="*/ 1131094 w 2619375"/>
                  <a:gd name="connsiteY321" fmla="*/ 43657 h 3103563"/>
                  <a:gd name="connsiteX322" fmla="*/ 1083469 w 2619375"/>
                  <a:gd name="connsiteY322" fmla="*/ 63500 h 3103563"/>
                  <a:gd name="connsiteX323" fmla="*/ 1071563 w 2619375"/>
                  <a:gd name="connsiteY323" fmla="*/ 31750 h 3103563"/>
                  <a:gd name="connsiteX324" fmla="*/ 1043782 w 2619375"/>
                  <a:gd name="connsiteY324" fmla="*/ 23813 h 3103563"/>
                  <a:gd name="connsiteX325" fmla="*/ 1004094 w 2619375"/>
                  <a:gd name="connsiteY325" fmla="*/ 23813 h 3103563"/>
                  <a:gd name="connsiteX326" fmla="*/ 988219 w 2619375"/>
                  <a:gd name="connsiteY326" fmla="*/ 51594 h 3103563"/>
                  <a:gd name="connsiteX327" fmla="*/ 972344 w 2619375"/>
                  <a:gd name="connsiteY327" fmla="*/ 27782 h 3103563"/>
                  <a:gd name="connsiteX328" fmla="*/ 944563 w 2619375"/>
                  <a:gd name="connsiteY328" fmla="*/ 27782 h 3103563"/>
                  <a:gd name="connsiteX329" fmla="*/ 944563 w 2619375"/>
                  <a:gd name="connsiteY329" fmla="*/ 27782 h 3103563"/>
                  <a:gd name="connsiteX330" fmla="*/ 841375 w 2619375"/>
                  <a:gd name="connsiteY330" fmla="*/ 31750 h 3103563"/>
                  <a:gd name="connsiteX331" fmla="*/ 837407 w 2619375"/>
                  <a:gd name="connsiteY331" fmla="*/ 0 h 3103563"/>
                  <a:gd name="connsiteX332" fmla="*/ 805657 w 2619375"/>
                  <a:gd name="connsiteY332" fmla="*/ 0 h 3103563"/>
                  <a:gd name="connsiteX333" fmla="*/ 797719 w 2619375"/>
                  <a:gd name="connsiteY333" fmla="*/ 55563 h 3103563"/>
                  <a:gd name="connsiteX334" fmla="*/ 765969 w 2619375"/>
                  <a:gd name="connsiteY334" fmla="*/ 91282 h 3103563"/>
                  <a:gd name="connsiteX335" fmla="*/ 762000 w 2619375"/>
                  <a:gd name="connsiteY335" fmla="*/ 158750 h 3103563"/>
                  <a:gd name="connsiteX336" fmla="*/ 742157 w 2619375"/>
                  <a:gd name="connsiteY336" fmla="*/ 242094 h 3103563"/>
                  <a:gd name="connsiteX337" fmla="*/ 730250 w 2619375"/>
                  <a:gd name="connsiteY337" fmla="*/ 349250 h 3103563"/>
                  <a:gd name="connsiteX338" fmla="*/ 698500 w 2619375"/>
                  <a:gd name="connsiteY338" fmla="*/ 448469 h 3103563"/>
                  <a:gd name="connsiteX339" fmla="*/ 662782 w 2619375"/>
                  <a:gd name="connsiteY339" fmla="*/ 515938 h 3103563"/>
                  <a:gd name="connsiteX340" fmla="*/ 575469 w 2619375"/>
                  <a:gd name="connsiteY340" fmla="*/ 571500 h 3103563"/>
                  <a:gd name="connsiteX341" fmla="*/ 535782 w 2619375"/>
                  <a:gd name="connsiteY341" fmla="*/ 635000 h 3103563"/>
                  <a:gd name="connsiteX342" fmla="*/ 500063 w 2619375"/>
                  <a:gd name="connsiteY342" fmla="*/ 690563 h 3103563"/>
                  <a:gd name="connsiteX343" fmla="*/ 504032 w 2619375"/>
                  <a:gd name="connsiteY343" fmla="*/ 734219 h 3103563"/>
                  <a:gd name="connsiteX344" fmla="*/ 527844 w 2619375"/>
                  <a:gd name="connsiteY344" fmla="*/ 754063 h 3103563"/>
                  <a:gd name="connsiteX345" fmla="*/ 571500 w 2619375"/>
                  <a:gd name="connsiteY345" fmla="*/ 734219 h 3103563"/>
                  <a:gd name="connsiteX346" fmla="*/ 595313 w 2619375"/>
                  <a:gd name="connsiteY346" fmla="*/ 765969 h 3103563"/>
                  <a:gd name="connsiteX347" fmla="*/ 595313 w 2619375"/>
                  <a:gd name="connsiteY347" fmla="*/ 829469 h 3103563"/>
                  <a:gd name="connsiteX348" fmla="*/ 579438 w 2619375"/>
                  <a:gd name="connsiteY348" fmla="*/ 889000 h 3103563"/>
                  <a:gd name="connsiteX349" fmla="*/ 579438 w 2619375"/>
                  <a:gd name="connsiteY349" fmla="*/ 928688 h 3103563"/>
                  <a:gd name="connsiteX350" fmla="*/ 595313 w 2619375"/>
                  <a:gd name="connsiteY350" fmla="*/ 952500 h 3103563"/>
                  <a:gd name="connsiteX351" fmla="*/ 603250 w 2619375"/>
                  <a:gd name="connsiteY351" fmla="*/ 996157 h 3103563"/>
                  <a:gd name="connsiteX352" fmla="*/ 571500 w 2619375"/>
                  <a:gd name="connsiteY352" fmla="*/ 1004094 h 3103563"/>
                  <a:gd name="connsiteX353" fmla="*/ 543719 w 2619375"/>
                  <a:gd name="connsiteY353" fmla="*/ 1008063 h 3103563"/>
                  <a:gd name="connsiteX354" fmla="*/ 535782 w 2619375"/>
                  <a:gd name="connsiteY354" fmla="*/ 1083469 h 3103563"/>
                  <a:gd name="connsiteX355" fmla="*/ 551657 w 2619375"/>
                  <a:gd name="connsiteY355" fmla="*/ 1103313 h 3103563"/>
                  <a:gd name="connsiteX356" fmla="*/ 587375 w 2619375"/>
                  <a:gd name="connsiteY356" fmla="*/ 1123157 h 3103563"/>
                  <a:gd name="connsiteX357" fmla="*/ 607219 w 2619375"/>
                  <a:gd name="connsiteY357" fmla="*/ 1123157 h 3103563"/>
                  <a:gd name="connsiteX358" fmla="*/ 627063 w 2619375"/>
                  <a:gd name="connsiteY358" fmla="*/ 1150938 h 3103563"/>
                  <a:gd name="connsiteX359" fmla="*/ 642938 w 2619375"/>
                  <a:gd name="connsiteY359" fmla="*/ 1158875 h 3103563"/>
                  <a:gd name="connsiteX360" fmla="*/ 678657 w 2619375"/>
                  <a:gd name="connsiteY360" fmla="*/ 1146969 h 3103563"/>
                  <a:gd name="connsiteX361" fmla="*/ 686594 w 2619375"/>
                  <a:gd name="connsiteY361" fmla="*/ 1194594 h 3103563"/>
                  <a:gd name="connsiteX362" fmla="*/ 678657 w 2619375"/>
                  <a:gd name="connsiteY362" fmla="*/ 1242219 h 3103563"/>
                  <a:gd name="connsiteX363" fmla="*/ 694532 w 2619375"/>
                  <a:gd name="connsiteY363" fmla="*/ 1277938 h 3103563"/>
                  <a:gd name="connsiteX364" fmla="*/ 714375 w 2619375"/>
                  <a:gd name="connsiteY364" fmla="*/ 1309688 h 3103563"/>
                  <a:gd name="connsiteX365" fmla="*/ 742157 w 2619375"/>
                  <a:gd name="connsiteY365" fmla="*/ 1333500 h 3103563"/>
                  <a:gd name="connsiteX366" fmla="*/ 777875 w 2619375"/>
                  <a:gd name="connsiteY366" fmla="*/ 1333500 h 3103563"/>
                  <a:gd name="connsiteX367" fmla="*/ 785813 w 2619375"/>
                  <a:gd name="connsiteY367" fmla="*/ 1361282 h 3103563"/>
                  <a:gd name="connsiteX368" fmla="*/ 769938 w 2619375"/>
                  <a:gd name="connsiteY368" fmla="*/ 1412875 h 3103563"/>
                  <a:gd name="connsiteX369" fmla="*/ 758032 w 2619375"/>
                  <a:gd name="connsiteY369" fmla="*/ 1464469 h 3103563"/>
                  <a:gd name="connsiteX370" fmla="*/ 750094 w 2619375"/>
                  <a:gd name="connsiteY370" fmla="*/ 1512094 h 3103563"/>
                  <a:gd name="connsiteX371" fmla="*/ 714375 w 2619375"/>
                  <a:gd name="connsiteY371" fmla="*/ 1543844 h 3103563"/>
                  <a:gd name="connsiteX372" fmla="*/ 682625 w 2619375"/>
                  <a:gd name="connsiteY372" fmla="*/ 1547813 h 3103563"/>
                  <a:gd name="connsiteX373" fmla="*/ 678657 w 2619375"/>
                  <a:gd name="connsiteY373" fmla="*/ 1504157 h 3103563"/>
                  <a:gd name="connsiteX374" fmla="*/ 650875 w 2619375"/>
                  <a:gd name="connsiteY374" fmla="*/ 1476375 h 3103563"/>
                  <a:gd name="connsiteX375" fmla="*/ 615157 w 2619375"/>
                  <a:gd name="connsiteY375" fmla="*/ 1444625 h 3103563"/>
                  <a:gd name="connsiteX376" fmla="*/ 575469 w 2619375"/>
                  <a:gd name="connsiteY376" fmla="*/ 1404938 h 3103563"/>
                  <a:gd name="connsiteX377" fmla="*/ 527844 w 2619375"/>
                  <a:gd name="connsiteY377" fmla="*/ 1353344 h 3103563"/>
                  <a:gd name="connsiteX378" fmla="*/ 515938 w 2619375"/>
                  <a:gd name="connsiteY378" fmla="*/ 1333500 h 3103563"/>
                  <a:gd name="connsiteX379" fmla="*/ 460375 w 2619375"/>
                  <a:gd name="connsiteY379" fmla="*/ 1301750 h 3103563"/>
                  <a:gd name="connsiteX380" fmla="*/ 392907 w 2619375"/>
                  <a:gd name="connsiteY380" fmla="*/ 1262063 h 3103563"/>
                  <a:gd name="connsiteX381" fmla="*/ 337344 w 2619375"/>
                  <a:gd name="connsiteY381" fmla="*/ 1242219 h 3103563"/>
                  <a:gd name="connsiteX382" fmla="*/ 317500 w 2619375"/>
                  <a:gd name="connsiteY382" fmla="*/ 1281907 h 3103563"/>
                  <a:gd name="connsiteX383" fmla="*/ 297657 w 2619375"/>
                  <a:gd name="connsiteY383" fmla="*/ 1321594 h 3103563"/>
                  <a:gd name="connsiteX384" fmla="*/ 297657 w 2619375"/>
                  <a:gd name="connsiteY384" fmla="*/ 1321594 h 3103563"/>
                  <a:gd name="connsiteX385" fmla="*/ 313532 w 2619375"/>
                  <a:gd name="connsiteY385" fmla="*/ 1365250 h 3103563"/>
                  <a:gd name="connsiteX386" fmla="*/ 345282 w 2619375"/>
                  <a:gd name="connsiteY386" fmla="*/ 1361282 h 3103563"/>
                  <a:gd name="connsiteX387" fmla="*/ 373063 w 2619375"/>
                  <a:gd name="connsiteY387" fmla="*/ 1373188 h 3103563"/>
                  <a:gd name="connsiteX388" fmla="*/ 384969 w 2619375"/>
                  <a:gd name="connsiteY388" fmla="*/ 1385094 h 3103563"/>
                  <a:gd name="connsiteX389" fmla="*/ 396875 w 2619375"/>
                  <a:gd name="connsiteY389" fmla="*/ 1428750 h 3103563"/>
                  <a:gd name="connsiteX390" fmla="*/ 400844 w 2619375"/>
                  <a:gd name="connsiteY390" fmla="*/ 1464469 h 3103563"/>
                  <a:gd name="connsiteX391" fmla="*/ 377032 w 2619375"/>
                  <a:gd name="connsiteY391" fmla="*/ 1484313 h 3103563"/>
                  <a:gd name="connsiteX392" fmla="*/ 369094 w 2619375"/>
                  <a:gd name="connsiteY392" fmla="*/ 1527969 h 3103563"/>
                  <a:gd name="connsiteX393" fmla="*/ 369094 w 2619375"/>
                  <a:gd name="connsiteY393" fmla="*/ 1591469 h 3103563"/>
                  <a:gd name="connsiteX394" fmla="*/ 396875 w 2619375"/>
                  <a:gd name="connsiteY394" fmla="*/ 1631157 h 3103563"/>
                  <a:gd name="connsiteX395" fmla="*/ 436563 w 2619375"/>
                  <a:gd name="connsiteY395" fmla="*/ 1615282 h 3103563"/>
                  <a:gd name="connsiteX396" fmla="*/ 460375 w 2619375"/>
                  <a:gd name="connsiteY396" fmla="*/ 1651000 h 3103563"/>
                  <a:gd name="connsiteX397" fmla="*/ 460375 w 2619375"/>
                  <a:gd name="connsiteY397" fmla="*/ 1694657 h 3103563"/>
                  <a:gd name="connsiteX398" fmla="*/ 436563 w 2619375"/>
                  <a:gd name="connsiteY398" fmla="*/ 1706563 h 3103563"/>
                  <a:gd name="connsiteX399" fmla="*/ 448469 w 2619375"/>
                  <a:gd name="connsiteY399" fmla="*/ 1738313 h 3103563"/>
                  <a:gd name="connsiteX400" fmla="*/ 436563 w 2619375"/>
                  <a:gd name="connsiteY400" fmla="*/ 1766094 h 3103563"/>
                  <a:gd name="connsiteX401" fmla="*/ 404813 w 2619375"/>
                  <a:gd name="connsiteY401" fmla="*/ 1801813 h 3103563"/>
                  <a:gd name="connsiteX402" fmla="*/ 361157 w 2619375"/>
                  <a:gd name="connsiteY402" fmla="*/ 1833563 h 3103563"/>
                  <a:gd name="connsiteX403" fmla="*/ 349250 w 2619375"/>
                  <a:gd name="connsiteY403" fmla="*/ 1869282 h 3103563"/>
                  <a:gd name="connsiteX404" fmla="*/ 353219 w 2619375"/>
                  <a:gd name="connsiteY404" fmla="*/ 1908969 h 3103563"/>
                  <a:gd name="connsiteX405" fmla="*/ 293688 w 2619375"/>
                  <a:gd name="connsiteY405" fmla="*/ 1948657 h 3103563"/>
                  <a:gd name="connsiteX406" fmla="*/ 273844 w 2619375"/>
                  <a:gd name="connsiteY406" fmla="*/ 1968500 h 3103563"/>
                  <a:gd name="connsiteX407" fmla="*/ 254000 w 2619375"/>
                  <a:gd name="connsiteY407" fmla="*/ 1988344 h 3103563"/>
                  <a:gd name="connsiteX408" fmla="*/ 214313 w 2619375"/>
                  <a:gd name="connsiteY408" fmla="*/ 1996282 h 3103563"/>
                  <a:gd name="connsiteX409" fmla="*/ 166688 w 2619375"/>
                  <a:gd name="connsiteY409" fmla="*/ 2032000 h 3103563"/>
                  <a:gd name="connsiteX410" fmla="*/ 146844 w 2619375"/>
                  <a:gd name="connsiteY410" fmla="*/ 2083594 h 3103563"/>
                  <a:gd name="connsiteX411" fmla="*/ 115094 w 2619375"/>
                  <a:gd name="connsiteY411" fmla="*/ 2123282 h 3103563"/>
                  <a:gd name="connsiteX412" fmla="*/ 107157 w 2619375"/>
                  <a:gd name="connsiteY412" fmla="*/ 2186782 h 3103563"/>
                  <a:gd name="connsiteX413" fmla="*/ 35719 w 2619375"/>
                  <a:gd name="connsiteY413" fmla="*/ 2222500 h 3103563"/>
                  <a:gd name="connsiteX414" fmla="*/ 0 w 2619375"/>
                  <a:gd name="connsiteY414" fmla="*/ 2230438 h 3103563"/>
                  <a:gd name="connsiteX415" fmla="*/ 43657 w 2619375"/>
                  <a:gd name="connsiteY415" fmla="*/ 2286000 h 3103563"/>
                  <a:gd name="connsiteX416" fmla="*/ 59532 w 2619375"/>
                  <a:gd name="connsiteY416" fmla="*/ 2329657 h 3103563"/>
                  <a:gd name="connsiteX417" fmla="*/ 107157 w 2619375"/>
                  <a:gd name="connsiteY417" fmla="*/ 2345532 h 3103563"/>
                  <a:gd name="connsiteX418" fmla="*/ 103188 w 2619375"/>
                  <a:gd name="connsiteY418" fmla="*/ 2440782 h 3103563"/>
                  <a:gd name="connsiteX419" fmla="*/ 79375 w 2619375"/>
                  <a:gd name="connsiteY419" fmla="*/ 2460625 h 3103563"/>
                  <a:gd name="connsiteX420" fmla="*/ 99219 w 2619375"/>
                  <a:gd name="connsiteY420" fmla="*/ 2480469 h 3103563"/>
                  <a:gd name="connsiteX421" fmla="*/ 75407 w 2619375"/>
                  <a:gd name="connsiteY421" fmla="*/ 2528094 h 3103563"/>
                  <a:gd name="connsiteX422" fmla="*/ 107157 w 2619375"/>
                  <a:gd name="connsiteY422" fmla="*/ 2540000 h 3103563"/>
                  <a:gd name="connsiteX423" fmla="*/ 150813 w 2619375"/>
                  <a:gd name="connsiteY423" fmla="*/ 2540000 h 3103563"/>
                  <a:gd name="connsiteX424" fmla="*/ 162719 w 2619375"/>
                  <a:gd name="connsiteY424" fmla="*/ 2595563 h 3103563"/>
                  <a:gd name="connsiteX425" fmla="*/ 214313 w 2619375"/>
                  <a:gd name="connsiteY425" fmla="*/ 2591594 h 3103563"/>
                  <a:gd name="connsiteX426" fmla="*/ 265907 w 2619375"/>
                  <a:gd name="connsiteY426" fmla="*/ 2575719 h 3103563"/>
                  <a:gd name="connsiteX427" fmla="*/ 313532 w 2619375"/>
                  <a:gd name="connsiteY427" fmla="*/ 2547938 h 3103563"/>
                  <a:gd name="connsiteX428" fmla="*/ 357188 w 2619375"/>
                  <a:gd name="connsiteY428" fmla="*/ 2547938 h 3103563"/>
                  <a:gd name="connsiteX429" fmla="*/ 412750 w 2619375"/>
                  <a:gd name="connsiteY429" fmla="*/ 2536032 h 3103563"/>
                  <a:gd name="connsiteX430" fmla="*/ 460375 w 2619375"/>
                  <a:gd name="connsiteY430" fmla="*/ 2536032 h 3103563"/>
                  <a:gd name="connsiteX431" fmla="*/ 492125 w 2619375"/>
                  <a:gd name="connsiteY431" fmla="*/ 2532063 h 3103563"/>
                  <a:gd name="connsiteX432" fmla="*/ 535782 w 2619375"/>
                  <a:gd name="connsiteY432" fmla="*/ 2532063 h 3103563"/>
                  <a:gd name="connsiteX433" fmla="*/ 535782 w 2619375"/>
                  <a:gd name="connsiteY433" fmla="*/ 2532063 h 3103563"/>
                  <a:gd name="connsiteX434" fmla="*/ 547688 w 2619375"/>
                  <a:gd name="connsiteY434" fmla="*/ 2623344 h 3103563"/>
                  <a:gd name="connsiteX435" fmla="*/ 591344 w 2619375"/>
                  <a:gd name="connsiteY435" fmla="*/ 2643188 h 3103563"/>
                  <a:gd name="connsiteX436" fmla="*/ 627063 w 2619375"/>
                  <a:gd name="connsiteY436" fmla="*/ 2651125 h 3103563"/>
                  <a:gd name="connsiteX437" fmla="*/ 690563 w 2619375"/>
                  <a:gd name="connsiteY437" fmla="*/ 2627313 h 3103563"/>
                  <a:gd name="connsiteX438" fmla="*/ 730250 w 2619375"/>
                  <a:gd name="connsiteY438" fmla="*/ 2607469 h 3103563"/>
                  <a:gd name="connsiteX439" fmla="*/ 758032 w 2619375"/>
                  <a:gd name="connsiteY439" fmla="*/ 2603500 h 3103563"/>
                  <a:gd name="connsiteX440" fmla="*/ 773907 w 2619375"/>
                  <a:gd name="connsiteY440" fmla="*/ 2587625 h 3103563"/>
                  <a:gd name="connsiteX441" fmla="*/ 754063 w 2619375"/>
                  <a:gd name="connsiteY441" fmla="*/ 2540000 h 3103563"/>
                  <a:gd name="connsiteX442" fmla="*/ 801688 w 2619375"/>
                  <a:gd name="connsiteY442" fmla="*/ 2551907 h 3103563"/>
                  <a:gd name="connsiteX443" fmla="*/ 841375 w 2619375"/>
                  <a:gd name="connsiteY443" fmla="*/ 2571750 h 3103563"/>
                  <a:gd name="connsiteX444" fmla="*/ 900907 w 2619375"/>
                  <a:gd name="connsiteY444" fmla="*/ 2591594 h 3103563"/>
                  <a:gd name="connsiteX445" fmla="*/ 956469 w 2619375"/>
                  <a:gd name="connsiteY445" fmla="*/ 2611438 h 3103563"/>
                  <a:gd name="connsiteX446" fmla="*/ 968375 w 2619375"/>
                  <a:gd name="connsiteY446" fmla="*/ 2639219 h 3103563"/>
                  <a:gd name="connsiteX447" fmla="*/ 944563 w 2619375"/>
                  <a:gd name="connsiteY447" fmla="*/ 2678907 h 3103563"/>
                  <a:gd name="connsiteX448" fmla="*/ 964407 w 2619375"/>
                  <a:gd name="connsiteY448" fmla="*/ 2726532 h 3103563"/>
                  <a:gd name="connsiteX449" fmla="*/ 1019969 w 2619375"/>
                  <a:gd name="connsiteY449" fmla="*/ 2754313 h 3103563"/>
                  <a:gd name="connsiteX450" fmla="*/ 1047113 w 2619375"/>
                  <a:gd name="connsiteY450" fmla="*/ 2750344 h 3103563"/>
                  <a:gd name="connsiteX451" fmla="*/ 1046974 w 2619375"/>
                  <a:gd name="connsiteY451" fmla="*/ 2774157 h 3103563"/>
                  <a:gd name="connsiteX452" fmla="*/ 1050109 w 2619375"/>
                  <a:gd name="connsiteY452" fmla="*/ 2865438 h 3103563"/>
                  <a:gd name="connsiteX453" fmla="*/ 1095375 w 2619375"/>
                  <a:gd name="connsiteY453" fmla="*/ 2845594 h 3103563"/>
                  <a:gd name="connsiteX454" fmla="*/ 1166813 w 2619375"/>
                  <a:gd name="connsiteY454" fmla="*/ 2841625 h 3103563"/>
                  <a:gd name="connsiteX455" fmla="*/ 1190625 w 2619375"/>
                  <a:gd name="connsiteY455" fmla="*/ 2809875 h 3103563"/>
                  <a:gd name="connsiteX456" fmla="*/ 1230313 w 2619375"/>
                  <a:gd name="connsiteY456" fmla="*/ 2805907 h 3103563"/>
                  <a:gd name="connsiteX457" fmla="*/ 1242219 w 2619375"/>
                  <a:gd name="connsiteY457" fmla="*/ 2841625 h 3103563"/>
                  <a:gd name="connsiteX458" fmla="*/ 1270000 w 2619375"/>
                  <a:gd name="connsiteY458" fmla="*/ 2877344 h 3103563"/>
                  <a:gd name="connsiteX459" fmla="*/ 1329532 w 2619375"/>
                  <a:gd name="connsiteY459" fmla="*/ 2877344 h 3103563"/>
                  <a:gd name="connsiteX460" fmla="*/ 1349375 w 2619375"/>
                  <a:gd name="connsiteY460" fmla="*/ 2877344 h 3103563"/>
                  <a:gd name="connsiteX461" fmla="*/ 1369219 w 2619375"/>
                  <a:gd name="connsiteY461" fmla="*/ 2897188 h 3103563"/>
                  <a:gd name="connsiteX462" fmla="*/ 1420813 w 2619375"/>
                  <a:gd name="connsiteY462" fmla="*/ 2905125 h 3103563"/>
                  <a:gd name="connsiteX463" fmla="*/ 1444625 w 2619375"/>
                  <a:gd name="connsiteY463" fmla="*/ 2885282 h 3103563"/>
                  <a:gd name="connsiteX464" fmla="*/ 1520032 w 2619375"/>
                  <a:gd name="connsiteY464" fmla="*/ 2893219 h 3103563"/>
                  <a:gd name="connsiteX465" fmla="*/ 1559719 w 2619375"/>
                  <a:gd name="connsiteY465" fmla="*/ 2893219 h 3103563"/>
                  <a:gd name="connsiteX466" fmla="*/ 1575594 w 2619375"/>
                  <a:gd name="connsiteY466" fmla="*/ 2924969 h 3103563"/>
                  <a:gd name="connsiteX467" fmla="*/ 1591469 w 2619375"/>
                  <a:gd name="connsiteY467" fmla="*/ 2909094 h 3103563"/>
                  <a:gd name="connsiteX468" fmla="*/ 1623219 w 2619375"/>
                  <a:gd name="connsiteY468" fmla="*/ 2909094 h 3103563"/>
                  <a:gd name="connsiteX469" fmla="*/ 1639094 w 2619375"/>
                  <a:gd name="connsiteY469" fmla="*/ 2932907 h 3103563"/>
                  <a:gd name="connsiteX470" fmla="*/ 1666875 w 2619375"/>
                  <a:gd name="connsiteY470" fmla="*/ 2964657 h 3103563"/>
                  <a:gd name="connsiteX471" fmla="*/ 1703399 w 2619375"/>
                  <a:gd name="connsiteY471" fmla="*/ 2987675 h 3103563"/>
                  <a:gd name="connsiteX472" fmla="*/ 1734344 w 2619375"/>
                  <a:gd name="connsiteY472" fmla="*/ 3012282 h 3103563"/>
                  <a:gd name="connsiteX473" fmla="*/ 1758157 w 2619375"/>
                  <a:gd name="connsiteY473" fmla="*/ 3032125 h 3103563"/>
                  <a:gd name="connsiteX474" fmla="*/ 1779934 w 2619375"/>
                  <a:gd name="connsiteY474" fmla="*/ 3028950 h 3103563"/>
                  <a:gd name="connsiteX475" fmla="*/ 1801813 w 2619375"/>
                  <a:gd name="connsiteY475" fmla="*/ 3008313 h 3103563"/>
                  <a:gd name="connsiteX476" fmla="*/ 1861344 w 2619375"/>
                  <a:gd name="connsiteY476" fmla="*/ 3008313 h 3103563"/>
                  <a:gd name="connsiteX477" fmla="*/ 1948657 w 2619375"/>
                  <a:gd name="connsiteY477" fmla="*/ 3004344 h 3103563"/>
                  <a:gd name="connsiteX478" fmla="*/ 1948657 w 2619375"/>
                  <a:gd name="connsiteY478" fmla="*/ 2968625 h 3103563"/>
                  <a:gd name="connsiteX479" fmla="*/ 2004219 w 2619375"/>
                  <a:gd name="connsiteY479" fmla="*/ 2936875 h 3103563"/>
                  <a:gd name="connsiteX480" fmla="*/ 2035969 w 2619375"/>
                  <a:gd name="connsiteY480" fmla="*/ 2909094 h 3103563"/>
                  <a:gd name="connsiteX481" fmla="*/ 2054979 w 2619375"/>
                  <a:gd name="connsiteY481" fmla="*/ 2859088 h 3103563"/>
                  <a:gd name="connsiteX482" fmla="*/ 2075927 w 2619375"/>
                  <a:gd name="connsiteY482" fmla="*/ 2883694 h 3103563"/>
                  <a:gd name="connsiteX483" fmla="*/ 2079625 w 2619375"/>
                  <a:gd name="connsiteY483" fmla="*/ 2897188 h 3103563"/>
                  <a:gd name="connsiteX484" fmla="*/ 2116149 w 2619375"/>
                  <a:gd name="connsiteY484" fmla="*/ 2943225 h 3103563"/>
                  <a:gd name="connsiteX485" fmla="*/ 2170907 w 2619375"/>
                  <a:gd name="connsiteY485" fmla="*/ 2980532 h 3103563"/>
                  <a:gd name="connsiteX486" fmla="*/ 2209760 w 2619375"/>
                  <a:gd name="connsiteY486" fmla="*/ 2951163 h 3103563"/>
                  <a:gd name="connsiteX487" fmla="*/ 2274094 w 2619375"/>
                  <a:gd name="connsiteY487" fmla="*/ 3000375 h 3103563"/>
                  <a:gd name="connsiteX488" fmla="*/ 2317750 w 2619375"/>
                  <a:gd name="connsiteY488" fmla="*/ 3028157 h 3103563"/>
                  <a:gd name="connsiteX489" fmla="*/ 2349500 w 2619375"/>
                  <a:gd name="connsiteY489" fmla="*/ 3040063 h 3103563"/>
                  <a:gd name="connsiteX490" fmla="*/ 2389188 w 2619375"/>
                  <a:gd name="connsiteY490" fmla="*/ 3012281 h 3103563"/>
                  <a:gd name="connsiteX491" fmla="*/ 2460625 w 2619375"/>
                  <a:gd name="connsiteY491" fmla="*/ 3103563 h 3103563"/>
                  <a:gd name="connsiteX0" fmla="*/ 2460625 w 2619375"/>
                  <a:gd name="connsiteY0" fmla="*/ 3103563 h 3103563"/>
                  <a:gd name="connsiteX1" fmla="*/ 2512219 w 2619375"/>
                  <a:gd name="connsiteY1" fmla="*/ 3032125 h 3103563"/>
                  <a:gd name="connsiteX2" fmla="*/ 2524125 w 2619375"/>
                  <a:gd name="connsiteY2" fmla="*/ 2988469 h 3103563"/>
                  <a:gd name="connsiteX3" fmla="*/ 2543969 w 2619375"/>
                  <a:gd name="connsiteY3" fmla="*/ 2944813 h 3103563"/>
                  <a:gd name="connsiteX4" fmla="*/ 2583657 w 2619375"/>
                  <a:gd name="connsiteY4" fmla="*/ 2936875 h 3103563"/>
                  <a:gd name="connsiteX5" fmla="*/ 2583657 w 2619375"/>
                  <a:gd name="connsiteY5" fmla="*/ 2877344 h 3103563"/>
                  <a:gd name="connsiteX6" fmla="*/ 2583657 w 2619375"/>
                  <a:gd name="connsiteY6" fmla="*/ 2837657 h 3103563"/>
                  <a:gd name="connsiteX7" fmla="*/ 2563813 w 2619375"/>
                  <a:gd name="connsiteY7" fmla="*/ 2809875 h 3103563"/>
                  <a:gd name="connsiteX8" fmla="*/ 2532063 w 2619375"/>
                  <a:gd name="connsiteY8" fmla="*/ 2774157 h 3103563"/>
                  <a:gd name="connsiteX9" fmla="*/ 2532063 w 2619375"/>
                  <a:gd name="connsiteY9" fmla="*/ 2774157 h 3103563"/>
                  <a:gd name="connsiteX10" fmla="*/ 2551907 w 2619375"/>
                  <a:gd name="connsiteY10" fmla="*/ 2706688 h 3103563"/>
                  <a:gd name="connsiteX11" fmla="*/ 2591594 w 2619375"/>
                  <a:gd name="connsiteY11" fmla="*/ 2678907 h 3103563"/>
                  <a:gd name="connsiteX12" fmla="*/ 2619375 w 2619375"/>
                  <a:gd name="connsiteY12" fmla="*/ 2643188 h 3103563"/>
                  <a:gd name="connsiteX13" fmla="*/ 2619375 w 2619375"/>
                  <a:gd name="connsiteY13" fmla="*/ 2591594 h 3103563"/>
                  <a:gd name="connsiteX14" fmla="*/ 2615407 w 2619375"/>
                  <a:gd name="connsiteY14" fmla="*/ 2555875 h 3103563"/>
                  <a:gd name="connsiteX15" fmla="*/ 2615407 w 2619375"/>
                  <a:gd name="connsiteY15" fmla="*/ 2532063 h 3103563"/>
                  <a:gd name="connsiteX16" fmla="*/ 2603500 w 2619375"/>
                  <a:gd name="connsiteY16" fmla="*/ 2464594 h 3103563"/>
                  <a:gd name="connsiteX17" fmla="*/ 2595563 w 2619375"/>
                  <a:gd name="connsiteY17" fmla="*/ 2460625 h 3103563"/>
                  <a:gd name="connsiteX18" fmla="*/ 2579688 w 2619375"/>
                  <a:gd name="connsiteY18" fmla="*/ 2460625 h 3103563"/>
                  <a:gd name="connsiteX19" fmla="*/ 2540000 w 2619375"/>
                  <a:gd name="connsiteY19" fmla="*/ 2472532 h 3103563"/>
                  <a:gd name="connsiteX20" fmla="*/ 2504282 w 2619375"/>
                  <a:gd name="connsiteY20" fmla="*/ 2468563 h 3103563"/>
                  <a:gd name="connsiteX21" fmla="*/ 2504282 w 2619375"/>
                  <a:gd name="connsiteY21" fmla="*/ 2432844 h 3103563"/>
                  <a:gd name="connsiteX22" fmla="*/ 2456657 w 2619375"/>
                  <a:gd name="connsiteY22" fmla="*/ 2424907 h 3103563"/>
                  <a:gd name="connsiteX23" fmla="*/ 2432844 w 2619375"/>
                  <a:gd name="connsiteY23" fmla="*/ 2405063 h 3103563"/>
                  <a:gd name="connsiteX24" fmla="*/ 2444750 w 2619375"/>
                  <a:gd name="connsiteY24" fmla="*/ 2369344 h 3103563"/>
                  <a:gd name="connsiteX25" fmla="*/ 2464594 w 2619375"/>
                  <a:gd name="connsiteY25" fmla="*/ 2337594 h 3103563"/>
                  <a:gd name="connsiteX26" fmla="*/ 2448719 w 2619375"/>
                  <a:gd name="connsiteY26" fmla="*/ 2301875 h 3103563"/>
                  <a:gd name="connsiteX27" fmla="*/ 2420938 w 2619375"/>
                  <a:gd name="connsiteY27" fmla="*/ 2274094 h 3103563"/>
                  <a:gd name="connsiteX28" fmla="*/ 2428875 w 2619375"/>
                  <a:gd name="connsiteY28" fmla="*/ 2246313 h 3103563"/>
                  <a:gd name="connsiteX29" fmla="*/ 2389188 w 2619375"/>
                  <a:gd name="connsiteY29" fmla="*/ 2218532 h 3103563"/>
                  <a:gd name="connsiteX30" fmla="*/ 2353469 w 2619375"/>
                  <a:gd name="connsiteY30" fmla="*/ 2218532 h 3103563"/>
                  <a:gd name="connsiteX31" fmla="*/ 2349500 w 2619375"/>
                  <a:gd name="connsiteY31" fmla="*/ 2194719 h 3103563"/>
                  <a:gd name="connsiteX32" fmla="*/ 2325688 w 2619375"/>
                  <a:gd name="connsiteY32" fmla="*/ 2166938 h 3103563"/>
                  <a:gd name="connsiteX33" fmla="*/ 2337594 w 2619375"/>
                  <a:gd name="connsiteY33" fmla="*/ 2131219 h 3103563"/>
                  <a:gd name="connsiteX34" fmla="*/ 2349500 w 2619375"/>
                  <a:gd name="connsiteY34" fmla="*/ 2099469 h 3103563"/>
                  <a:gd name="connsiteX35" fmla="*/ 2333625 w 2619375"/>
                  <a:gd name="connsiteY35" fmla="*/ 2067719 h 3103563"/>
                  <a:gd name="connsiteX36" fmla="*/ 2313782 w 2619375"/>
                  <a:gd name="connsiteY36" fmla="*/ 2051844 h 3103563"/>
                  <a:gd name="connsiteX37" fmla="*/ 2309813 w 2619375"/>
                  <a:gd name="connsiteY37" fmla="*/ 2016125 h 3103563"/>
                  <a:gd name="connsiteX38" fmla="*/ 2309813 w 2619375"/>
                  <a:gd name="connsiteY38" fmla="*/ 2000250 h 3103563"/>
                  <a:gd name="connsiteX39" fmla="*/ 2329657 w 2619375"/>
                  <a:gd name="connsiteY39" fmla="*/ 1980407 h 3103563"/>
                  <a:gd name="connsiteX40" fmla="*/ 2317750 w 2619375"/>
                  <a:gd name="connsiteY40" fmla="*/ 1944688 h 3103563"/>
                  <a:gd name="connsiteX41" fmla="*/ 2293938 w 2619375"/>
                  <a:gd name="connsiteY41" fmla="*/ 1908969 h 3103563"/>
                  <a:gd name="connsiteX42" fmla="*/ 2262188 w 2619375"/>
                  <a:gd name="connsiteY42" fmla="*/ 1873250 h 3103563"/>
                  <a:gd name="connsiteX43" fmla="*/ 2226469 w 2619375"/>
                  <a:gd name="connsiteY43" fmla="*/ 1841500 h 3103563"/>
                  <a:gd name="connsiteX44" fmla="*/ 2198688 w 2619375"/>
                  <a:gd name="connsiteY44" fmla="*/ 1817688 h 3103563"/>
                  <a:gd name="connsiteX45" fmla="*/ 2214563 w 2619375"/>
                  <a:gd name="connsiteY45" fmla="*/ 1793875 h 3103563"/>
                  <a:gd name="connsiteX46" fmla="*/ 2214563 w 2619375"/>
                  <a:gd name="connsiteY46" fmla="*/ 1762125 h 3103563"/>
                  <a:gd name="connsiteX47" fmla="*/ 2214563 w 2619375"/>
                  <a:gd name="connsiteY47" fmla="*/ 1762125 h 3103563"/>
                  <a:gd name="connsiteX48" fmla="*/ 2194719 w 2619375"/>
                  <a:gd name="connsiteY48" fmla="*/ 1710532 h 3103563"/>
                  <a:gd name="connsiteX49" fmla="*/ 2190750 w 2619375"/>
                  <a:gd name="connsiteY49" fmla="*/ 1690688 h 3103563"/>
                  <a:gd name="connsiteX50" fmla="*/ 2162969 w 2619375"/>
                  <a:gd name="connsiteY50" fmla="*/ 1658938 h 3103563"/>
                  <a:gd name="connsiteX51" fmla="*/ 2162969 w 2619375"/>
                  <a:gd name="connsiteY51" fmla="*/ 1631157 h 3103563"/>
                  <a:gd name="connsiteX52" fmla="*/ 2178844 w 2619375"/>
                  <a:gd name="connsiteY52" fmla="*/ 1615282 h 3103563"/>
                  <a:gd name="connsiteX53" fmla="*/ 2218532 w 2619375"/>
                  <a:gd name="connsiteY53" fmla="*/ 1615282 h 3103563"/>
                  <a:gd name="connsiteX54" fmla="*/ 2238375 w 2619375"/>
                  <a:gd name="connsiteY54" fmla="*/ 1583532 h 3103563"/>
                  <a:gd name="connsiteX55" fmla="*/ 2238375 w 2619375"/>
                  <a:gd name="connsiteY55" fmla="*/ 1571625 h 3103563"/>
                  <a:gd name="connsiteX56" fmla="*/ 2262188 w 2619375"/>
                  <a:gd name="connsiteY56" fmla="*/ 1535907 h 3103563"/>
                  <a:gd name="connsiteX57" fmla="*/ 2262188 w 2619375"/>
                  <a:gd name="connsiteY57" fmla="*/ 1512094 h 3103563"/>
                  <a:gd name="connsiteX58" fmla="*/ 2262188 w 2619375"/>
                  <a:gd name="connsiteY58" fmla="*/ 1468438 h 3103563"/>
                  <a:gd name="connsiteX59" fmla="*/ 2262188 w 2619375"/>
                  <a:gd name="connsiteY59" fmla="*/ 1444625 h 3103563"/>
                  <a:gd name="connsiteX60" fmla="*/ 2266157 w 2619375"/>
                  <a:gd name="connsiteY60" fmla="*/ 1424782 h 3103563"/>
                  <a:gd name="connsiteX61" fmla="*/ 2293938 w 2619375"/>
                  <a:gd name="connsiteY61" fmla="*/ 1389063 h 3103563"/>
                  <a:gd name="connsiteX62" fmla="*/ 2274094 w 2619375"/>
                  <a:gd name="connsiteY62" fmla="*/ 1369219 h 3103563"/>
                  <a:gd name="connsiteX63" fmla="*/ 2250282 w 2619375"/>
                  <a:gd name="connsiteY63" fmla="*/ 1341438 h 3103563"/>
                  <a:gd name="connsiteX64" fmla="*/ 2230438 w 2619375"/>
                  <a:gd name="connsiteY64" fmla="*/ 1293813 h 3103563"/>
                  <a:gd name="connsiteX65" fmla="*/ 2242344 w 2619375"/>
                  <a:gd name="connsiteY65" fmla="*/ 1258094 h 3103563"/>
                  <a:gd name="connsiteX66" fmla="*/ 2190750 w 2619375"/>
                  <a:gd name="connsiteY66" fmla="*/ 1258094 h 3103563"/>
                  <a:gd name="connsiteX67" fmla="*/ 2166938 w 2619375"/>
                  <a:gd name="connsiteY67" fmla="*/ 1234282 h 3103563"/>
                  <a:gd name="connsiteX68" fmla="*/ 2174875 w 2619375"/>
                  <a:gd name="connsiteY68" fmla="*/ 1198563 h 3103563"/>
                  <a:gd name="connsiteX69" fmla="*/ 2162969 w 2619375"/>
                  <a:gd name="connsiteY69" fmla="*/ 1170782 h 3103563"/>
                  <a:gd name="connsiteX70" fmla="*/ 2147094 w 2619375"/>
                  <a:gd name="connsiteY70" fmla="*/ 1202532 h 3103563"/>
                  <a:gd name="connsiteX71" fmla="*/ 2131219 w 2619375"/>
                  <a:gd name="connsiteY71" fmla="*/ 1234282 h 3103563"/>
                  <a:gd name="connsiteX72" fmla="*/ 2095500 w 2619375"/>
                  <a:gd name="connsiteY72" fmla="*/ 1234282 h 3103563"/>
                  <a:gd name="connsiteX73" fmla="*/ 2079625 w 2619375"/>
                  <a:gd name="connsiteY73" fmla="*/ 1242219 h 3103563"/>
                  <a:gd name="connsiteX74" fmla="*/ 2043907 w 2619375"/>
                  <a:gd name="connsiteY74" fmla="*/ 1198563 h 3103563"/>
                  <a:gd name="connsiteX75" fmla="*/ 1996282 w 2619375"/>
                  <a:gd name="connsiteY75" fmla="*/ 1206500 h 3103563"/>
                  <a:gd name="connsiteX76" fmla="*/ 1948657 w 2619375"/>
                  <a:gd name="connsiteY76" fmla="*/ 1202532 h 3103563"/>
                  <a:gd name="connsiteX77" fmla="*/ 1944688 w 2619375"/>
                  <a:gd name="connsiteY77" fmla="*/ 1174750 h 3103563"/>
                  <a:gd name="connsiteX78" fmla="*/ 1924844 w 2619375"/>
                  <a:gd name="connsiteY78" fmla="*/ 1139032 h 3103563"/>
                  <a:gd name="connsiteX79" fmla="*/ 1912938 w 2619375"/>
                  <a:gd name="connsiteY79" fmla="*/ 1123157 h 3103563"/>
                  <a:gd name="connsiteX80" fmla="*/ 1893094 w 2619375"/>
                  <a:gd name="connsiteY80" fmla="*/ 1103313 h 3103563"/>
                  <a:gd name="connsiteX81" fmla="*/ 1869282 w 2619375"/>
                  <a:gd name="connsiteY81" fmla="*/ 1087438 h 3103563"/>
                  <a:gd name="connsiteX82" fmla="*/ 1857375 w 2619375"/>
                  <a:gd name="connsiteY82" fmla="*/ 1039813 h 3103563"/>
                  <a:gd name="connsiteX83" fmla="*/ 1869282 w 2619375"/>
                  <a:gd name="connsiteY83" fmla="*/ 1004094 h 3103563"/>
                  <a:gd name="connsiteX84" fmla="*/ 1905000 w 2619375"/>
                  <a:gd name="connsiteY84" fmla="*/ 948532 h 3103563"/>
                  <a:gd name="connsiteX85" fmla="*/ 1936750 w 2619375"/>
                  <a:gd name="connsiteY85" fmla="*/ 912813 h 3103563"/>
                  <a:gd name="connsiteX86" fmla="*/ 1944688 w 2619375"/>
                  <a:gd name="connsiteY86" fmla="*/ 892969 h 3103563"/>
                  <a:gd name="connsiteX87" fmla="*/ 1964532 w 2619375"/>
                  <a:gd name="connsiteY87" fmla="*/ 889000 h 3103563"/>
                  <a:gd name="connsiteX88" fmla="*/ 1976438 w 2619375"/>
                  <a:gd name="connsiteY88" fmla="*/ 849313 h 3103563"/>
                  <a:gd name="connsiteX89" fmla="*/ 2016125 w 2619375"/>
                  <a:gd name="connsiteY89" fmla="*/ 849313 h 3103563"/>
                  <a:gd name="connsiteX90" fmla="*/ 2039938 w 2619375"/>
                  <a:gd name="connsiteY90" fmla="*/ 877094 h 3103563"/>
                  <a:gd name="connsiteX91" fmla="*/ 2051844 w 2619375"/>
                  <a:gd name="connsiteY91" fmla="*/ 849313 h 3103563"/>
                  <a:gd name="connsiteX92" fmla="*/ 2039938 w 2619375"/>
                  <a:gd name="connsiteY92" fmla="*/ 825500 h 3103563"/>
                  <a:gd name="connsiteX93" fmla="*/ 2051844 w 2619375"/>
                  <a:gd name="connsiteY93" fmla="*/ 801688 h 3103563"/>
                  <a:gd name="connsiteX94" fmla="*/ 2035969 w 2619375"/>
                  <a:gd name="connsiteY94" fmla="*/ 773907 h 3103563"/>
                  <a:gd name="connsiteX95" fmla="*/ 2039938 w 2619375"/>
                  <a:gd name="connsiteY95" fmla="*/ 742157 h 3103563"/>
                  <a:gd name="connsiteX96" fmla="*/ 2039938 w 2619375"/>
                  <a:gd name="connsiteY96" fmla="*/ 698500 h 3103563"/>
                  <a:gd name="connsiteX97" fmla="*/ 2035969 w 2619375"/>
                  <a:gd name="connsiteY97" fmla="*/ 666750 h 3103563"/>
                  <a:gd name="connsiteX98" fmla="*/ 2008188 w 2619375"/>
                  <a:gd name="connsiteY98" fmla="*/ 646907 h 3103563"/>
                  <a:gd name="connsiteX99" fmla="*/ 1968500 w 2619375"/>
                  <a:gd name="connsiteY99" fmla="*/ 611188 h 3103563"/>
                  <a:gd name="connsiteX100" fmla="*/ 1916907 w 2619375"/>
                  <a:gd name="connsiteY100" fmla="*/ 583407 h 3103563"/>
                  <a:gd name="connsiteX101" fmla="*/ 1885157 w 2619375"/>
                  <a:gd name="connsiteY101" fmla="*/ 551657 h 3103563"/>
                  <a:gd name="connsiteX102" fmla="*/ 1881188 w 2619375"/>
                  <a:gd name="connsiteY102" fmla="*/ 531813 h 3103563"/>
                  <a:gd name="connsiteX103" fmla="*/ 1897063 w 2619375"/>
                  <a:gd name="connsiteY103" fmla="*/ 484188 h 3103563"/>
                  <a:gd name="connsiteX104" fmla="*/ 1901032 w 2619375"/>
                  <a:gd name="connsiteY104" fmla="*/ 480219 h 3103563"/>
                  <a:gd name="connsiteX105" fmla="*/ 1940719 w 2619375"/>
                  <a:gd name="connsiteY105" fmla="*/ 480219 h 3103563"/>
                  <a:gd name="connsiteX106" fmla="*/ 1960563 w 2619375"/>
                  <a:gd name="connsiteY106" fmla="*/ 460375 h 3103563"/>
                  <a:gd name="connsiteX107" fmla="*/ 1976438 w 2619375"/>
                  <a:gd name="connsiteY107" fmla="*/ 428625 h 3103563"/>
                  <a:gd name="connsiteX108" fmla="*/ 1980407 w 2619375"/>
                  <a:gd name="connsiteY108" fmla="*/ 388938 h 3103563"/>
                  <a:gd name="connsiteX109" fmla="*/ 2000250 w 2619375"/>
                  <a:gd name="connsiteY109" fmla="*/ 384969 h 3103563"/>
                  <a:gd name="connsiteX110" fmla="*/ 1972469 w 2619375"/>
                  <a:gd name="connsiteY110" fmla="*/ 341313 h 3103563"/>
                  <a:gd name="connsiteX111" fmla="*/ 1928813 w 2619375"/>
                  <a:gd name="connsiteY111" fmla="*/ 321469 h 3103563"/>
                  <a:gd name="connsiteX112" fmla="*/ 1877219 w 2619375"/>
                  <a:gd name="connsiteY112" fmla="*/ 313532 h 3103563"/>
                  <a:gd name="connsiteX113" fmla="*/ 1853407 w 2619375"/>
                  <a:gd name="connsiteY113" fmla="*/ 289719 h 3103563"/>
                  <a:gd name="connsiteX114" fmla="*/ 1817688 w 2619375"/>
                  <a:gd name="connsiteY114" fmla="*/ 269875 h 3103563"/>
                  <a:gd name="connsiteX115" fmla="*/ 1821657 w 2619375"/>
                  <a:gd name="connsiteY115" fmla="*/ 242094 h 3103563"/>
                  <a:gd name="connsiteX116" fmla="*/ 1789907 w 2619375"/>
                  <a:gd name="connsiteY116" fmla="*/ 210344 h 3103563"/>
                  <a:gd name="connsiteX117" fmla="*/ 1742282 w 2619375"/>
                  <a:gd name="connsiteY117" fmla="*/ 222250 h 3103563"/>
                  <a:gd name="connsiteX118" fmla="*/ 1706563 w 2619375"/>
                  <a:gd name="connsiteY118" fmla="*/ 265907 h 3103563"/>
                  <a:gd name="connsiteX119" fmla="*/ 1690688 w 2619375"/>
                  <a:gd name="connsiteY119" fmla="*/ 297657 h 3103563"/>
                  <a:gd name="connsiteX120" fmla="*/ 1734344 w 2619375"/>
                  <a:gd name="connsiteY120" fmla="*/ 301625 h 3103563"/>
                  <a:gd name="connsiteX121" fmla="*/ 1770063 w 2619375"/>
                  <a:gd name="connsiteY121" fmla="*/ 313532 h 3103563"/>
                  <a:gd name="connsiteX122" fmla="*/ 1774032 w 2619375"/>
                  <a:gd name="connsiteY122" fmla="*/ 341313 h 3103563"/>
                  <a:gd name="connsiteX123" fmla="*/ 1750219 w 2619375"/>
                  <a:gd name="connsiteY123" fmla="*/ 384969 h 3103563"/>
                  <a:gd name="connsiteX124" fmla="*/ 1714500 w 2619375"/>
                  <a:gd name="connsiteY124" fmla="*/ 384969 h 3103563"/>
                  <a:gd name="connsiteX125" fmla="*/ 1686719 w 2619375"/>
                  <a:gd name="connsiteY125" fmla="*/ 349250 h 3103563"/>
                  <a:gd name="connsiteX126" fmla="*/ 1647032 w 2619375"/>
                  <a:gd name="connsiteY126" fmla="*/ 325438 h 3103563"/>
                  <a:gd name="connsiteX127" fmla="*/ 1627188 w 2619375"/>
                  <a:gd name="connsiteY127" fmla="*/ 321469 h 3103563"/>
                  <a:gd name="connsiteX128" fmla="*/ 1583532 w 2619375"/>
                  <a:gd name="connsiteY128" fmla="*/ 337344 h 3103563"/>
                  <a:gd name="connsiteX129" fmla="*/ 1547813 w 2619375"/>
                  <a:gd name="connsiteY129" fmla="*/ 357188 h 3103563"/>
                  <a:gd name="connsiteX130" fmla="*/ 1547813 w 2619375"/>
                  <a:gd name="connsiteY130" fmla="*/ 392907 h 3103563"/>
                  <a:gd name="connsiteX131" fmla="*/ 1559719 w 2619375"/>
                  <a:gd name="connsiteY131" fmla="*/ 440532 h 3103563"/>
                  <a:gd name="connsiteX132" fmla="*/ 1575594 w 2619375"/>
                  <a:gd name="connsiteY132" fmla="*/ 484188 h 3103563"/>
                  <a:gd name="connsiteX133" fmla="*/ 1658938 w 2619375"/>
                  <a:gd name="connsiteY133" fmla="*/ 543719 h 3103563"/>
                  <a:gd name="connsiteX134" fmla="*/ 1698625 w 2619375"/>
                  <a:gd name="connsiteY134" fmla="*/ 583407 h 3103563"/>
                  <a:gd name="connsiteX135" fmla="*/ 1738313 w 2619375"/>
                  <a:gd name="connsiteY135" fmla="*/ 579438 h 3103563"/>
                  <a:gd name="connsiteX136" fmla="*/ 1774032 w 2619375"/>
                  <a:gd name="connsiteY136" fmla="*/ 579438 h 3103563"/>
                  <a:gd name="connsiteX137" fmla="*/ 1793875 w 2619375"/>
                  <a:gd name="connsiteY137" fmla="*/ 627063 h 3103563"/>
                  <a:gd name="connsiteX138" fmla="*/ 1801813 w 2619375"/>
                  <a:gd name="connsiteY138" fmla="*/ 658813 h 3103563"/>
                  <a:gd name="connsiteX139" fmla="*/ 1845469 w 2619375"/>
                  <a:gd name="connsiteY139" fmla="*/ 682625 h 3103563"/>
                  <a:gd name="connsiteX140" fmla="*/ 1845469 w 2619375"/>
                  <a:gd name="connsiteY140" fmla="*/ 682625 h 3103563"/>
                  <a:gd name="connsiteX141" fmla="*/ 1861344 w 2619375"/>
                  <a:gd name="connsiteY141" fmla="*/ 710407 h 3103563"/>
                  <a:gd name="connsiteX142" fmla="*/ 1817688 w 2619375"/>
                  <a:gd name="connsiteY142" fmla="*/ 726282 h 3103563"/>
                  <a:gd name="connsiteX143" fmla="*/ 1774032 w 2619375"/>
                  <a:gd name="connsiteY143" fmla="*/ 718344 h 3103563"/>
                  <a:gd name="connsiteX144" fmla="*/ 1734344 w 2619375"/>
                  <a:gd name="connsiteY144" fmla="*/ 682625 h 3103563"/>
                  <a:gd name="connsiteX145" fmla="*/ 1730375 w 2619375"/>
                  <a:gd name="connsiteY145" fmla="*/ 642938 h 3103563"/>
                  <a:gd name="connsiteX146" fmla="*/ 1730375 w 2619375"/>
                  <a:gd name="connsiteY146" fmla="*/ 642938 h 3103563"/>
                  <a:gd name="connsiteX147" fmla="*/ 1670844 w 2619375"/>
                  <a:gd name="connsiteY147" fmla="*/ 615157 h 3103563"/>
                  <a:gd name="connsiteX148" fmla="*/ 1631157 w 2619375"/>
                  <a:gd name="connsiteY148" fmla="*/ 619125 h 3103563"/>
                  <a:gd name="connsiteX149" fmla="*/ 1571625 w 2619375"/>
                  <a:gd name="connsiteY149" fmla="*/ 615157 h 3103563"/>
                  <a:gd name="connsiteX150" fmla="*/ 1543844 w 2619375"/>
                  <a:gd name="connsiteY150" fmla="*/ 603250 h 3103563"/>
                  <a:gd name="connsiteX151" fmla="*/ 1500188 w 2619375"/>
                  <a:gd name="connsiteY151" fmla="*/ 591344 h 3103563"/>
                  <a:gd name="connsiteX152" fmla="*/ 1464469 w 2619375"/>
                  <a:gd name="connsiteY152" fmla="*/ 575469 h 3103563"/>
                  <a:gd name="connsiteX153" fmla="*/ 1448594 w 2619375"/>
                  <a:gd name="connsiteY153" fmla="*/ 543719 h 3103563"/>
                  <a:gd name="connsiteX154" fmla="*/ 1456532 w 2619375"/>
                  <a:gd name="connsiteY154" fmla="*/ 508000 h 3103563"/>
                  <a:gd name="connsiteX155" fmla="*/ 1476375 w 2619375"/>
                  <a:gd name="connsiteY155" fmla="*/ 476250 h 3103563"/>
                  <a:gd name="connsiteX156" fmla="*/ 1456532 w 2619375"/>
                  <a:gd name="connsiteY156" fmla="*/ 440532 h 3103563"/>
                  <a:gd name="connsiteX157" fmla="*/ 1456532 w 2619375"/>
                  <a:gd name="connsiteY157" fmla="*/ 392907 h 3103563"/>
                  <a:gd name="connsiteX158" fmla="*/ 1456532 w 2619375"/>
                  <a:gd name="connsiteY158" fmla="*/ 333375 h 3103563"/>
                  <a:gd name="connsiteX159" fmla="*/ 1472407 w 2619375"/>
                  <a:gd name="connsiteY159" fmla="*/ 305594 h 3103563"/>
                  <a:gd name="connsiteX160" fmla="*/ 1472407 w 2619375"/>
                  <a:gd name="connsiteY160" fmla="*/ 257969 h 3103563"/>
                  <a:gd name="connsiteX161" fmla="*/ 1496219 w 2619375"/>
                  <a:gd name="connsiteY161" fmla="*/ 226219 h 3103563"/>
                  <a:gd name="connsiteX162" fmla="*/ 1480344 w 2619375"/>
                  <a:gd name="connsiteY162" fmla="*/ 158750 h 3103563"/>
                  <a:gd name="connsiteX163" fmla="*/ 1496219 w 2619375"/>
                  <a:gd name="connsiteY163" fmla="*/ 134938 h 3103563"/>
                  <a:gd name="connsiteX164" fmla="*/ 1456532 w 2619375"/>
                  <a:gd name="connsiteY164" fmla="*/ 75407 h 3103563"/>
                  <a:gd name="connsiteX165" fmla="*/ 1464469 w 2619375"/>
                  <a:gd name="connsiteY165" fmla="*/ 55563 h 3103563"/>
                  <a:gd name="connsiteX166" fmla="*/ 1420813 w 2619375"/>
                  <a:gd name="connsiteY166" fmla="*/ 23813 h 3103563"/>
                  <a:gd name="connsiteX167" fmla="*/ 1393032 w 2619375"/>
                  <a:gd name="connsiteY167" fmla="*/ 39688 h 3103563"/>
                  <a:gd name="connsiteX168" fmla="*/ 1420813 w 2619375"/>
                  <a:gd name="connsiteY168" fmla="*/ 79375 h 3103563"/>
                  <a:gd name="connsiteX169" fmla="*/ 1432719 w 2619375"/>
                  <a:gd name="connsiteY169" fmla="*/ 150813 h 3103563"/>
                  <a:gd name="connsiteX170" fmla="*/ 1432719 w 2619375"/>
                  <a:gd name="connsiteY170" fmla="*/ 206375 h 3103563"/>
                  <a:gd name="connsiteX171" fmla="*/ 1432719 w 2619375"/>
                  <a:gd name="connsiteY171" fmla="*/ 254000 h 3103563"/>
                  <a:gd name="connsiteX172" fmla="*/ 1412875 w 2619375"/>
                  <a:gd name="connsiteY172" fmla="*/ 301625 h 3103563"/>
                  <a:gd name="connsiteX173" fmla="*/ 1369219 w 2619375"/>
                  <a:gd name="connsiteY173" fmla="*/ 341313 h 3103563"/>
                  <a:gd name="connsiteX174" fmla="*/ 1313657 w 2619375"/>
                  <a:gd name="connsiteY174" fmla="*/ 377032 h 3103563"/>
                  <a:gd name="connsiteX175" fmla="*/ 1270000 w 2619375"/>
                  <a:gd name="connsiteY175" fmla="*/ 412750 h 3103563"/>
                  <a:gd name="connsiteX176" fmla="*/ 1266032 w 2619375"/>
                  <a:gd name="connsiteY176" fmla="*/ 448469 h 3103563"/>
                  <a:gd name="connsiteX177" fmla="*/ 1230313 w 2619375"/>
                  <a:gd name="connsiteY177" fmla="*/ 488157 h 3103563"/>
                  <a:gd name="connsiteX178" fmla="*/ 1214438 w 2619375"/>
                  <a:gd name="connsiteY178" fmla="*/ 539750 h 3103563"/>
                  <a:gd name="connsiteX179" fmla="*/ 1270000 w 2619375"/>
                  <a:gd name="connsiteY179" fmla="*/ 607219 h 3103563"/>
                  <a:gd name="connsiteX180" fmla="*/ 1281907 w 2619375"/>
                  <a:gd name="connsiteY180" fmla="*/ 658813 h 3103563"/>
                  <a:gd name="connsiteX181" fmla="*/ 1309688 w 2619375"/>
                  <a:gd name="connsiteY181" fmla="*/ 698500 h 3103563"/>
                  <a:gd name="connsiteX182" fmla="*/ 1309688 w 2619375"/>
                  <a:gd name="connsiteY182" fmla="*/ 698500 h 3103563"/>
                  <a:gd name="connsiteX183" fmla="*/ 1337469 w 2619375"/>
                  <a:gd name="connsiteY183" fmla="*/ 758032 h 3103563"/>
                  <a:gd name="connsiteX184" fmla="*/ 1345407 w 2619375"/>
                  <a:gd name="connsiteY184" fmla="*/ 789782 h 3103563"/>
                  <a:gd name="connsiteX185" fmla="*/ 1349375 w 2619375"/>
                  <a:gd name="connsiteY185" fmla="*/ 837407 h 3103563"/>
                  <a:gd name="connsiteX186" fmla="*/ 1309688 w 2619375"/>
                  <a:gd name="connsiteY186" fmla="*/ 916782 h 3103563"/>
                  <a:gd name="connsiteX187" fmla="*/ 1285875 w 2619375"/>
                  <a:gd name="connsiteY187" fmla="*/ 964407 h 3103563"/>
                  <a:gd name="connsiteX188" fmla="*/ 1293813 w 2619375"/>
                  <a:gd name="connsiteY188" fmla="*/ 980282 h 3103563"/>
                  <a:gd name="connsiteX189" fmla="*/ 1285875 w 2619375"/>
                  <a:gd name="connsiteY189" fmla="*/ 1023938 h 3103563"/>
                  <a:gd name="connsiteX190" fmla="*/ 1273969 w 2619375"/>
                  <a:gd name="connsiteY190" fmla="*/ 1079500 h 3103563"/>
                  <a:gd name="connsiteX191" fmla="*/ 1277938 w 2619375"/>
                  <a:gd name="connsiteY191" fmla="*/ 1115219 h 3103563"/>
                  <a:gd name="connsiteX192" fmla="*/ 1309688 w 2619375"/>
                  <a:gd name="connsiteY192" fmla="*/ 1186657 h 3103563"/>
                  <a:gd name="connsiteX193" fmla="*/ 1297782 w 2619375"/>
                  <a:gd name="connsiteY193" fmla="*/ 1234282 h 3103563"/>
                  <a:gd name="connsiteX194" fmla="*/ 1297782 w 2619375"/>
                  <a:gd name="connsiteY194" fmla="*/ 1270000 h 3103563"/>
                  <a:gd name="connsiteX195" fmla="*/ 1341438 w 2619375"/>
                  <a:gd name="connsiteY195" fmla="*/ 1262063 h 3103563"/>
                  <a:gd name="connsiteX196" fmla="*/ 1389063 w 2619375"/>
                  <a:gd name="connsiteY196" fmla="*/ 1266032 h 3103563"/>
                  <a:gd name="connsiteX197" fmla="*/ 1420813 w 2619375"/>
                  <a:gd name="connsiteY197" fmla="*/ 1281907 h 3103563"/>
                  <a:gd name="connsiteX198" fmla="*/ 1448594 w 2619375"/>
                  <a:gd name="connsiteY198" fmla="*/ 1254125 h 3103563"/>
                  <a:gd name="connsiteX199" fmla="*/ 1480344 w 2619375"/>
                  <a:gd name="connsiteY199" fmla="*/ 1222375 h 3103563"/>
                  <a:gd name="connsiteX200" fmla="*/ 1531938 w 2619375"/>
                  <a:gd name="connsiteY200" fmla="*/ 1242219 h 3103563"/>
                  <a:gd name="connsiteX201" fmla="*/ 1575594 w 2619375"/>
                  <a:gd name="connsiteY201" fmla="*/ 1258094 h 3103563"/>
                  <a:gd name="connsiteX202" fmla="*/ 1623219 w 2619375"/>
                  <a:gd name="connsiteY202" fmla="*/ 1270000 h 3103563"/>
                  <a:gd name="connsiteX203" fmla="*/ 1639094 w 2619375"/>
                  <a:gd name="connsiteY203" fmla="*/ 1309688 h 3103563"/>
                  <a:gd name="connsiteX204" fmla="*/ 1662907 w 2619375"/>
                  <a:gd name="connsiteY204" fmla="*/ 1317625 h 3103563"/>
                  <a:gd name="connsiteX205" fmla="*/ 1690688 w 2619375"/>
                  <a:gd name="connsiteY205" fmla="*/ 1341438 h 3103563"/>
                  <a:gd name="connsiteX206" fmla="*/ 1722438 w 2619375"/>
                  <a:gd name="connsiteY206" fmla="*/ 1345407 h 3103563"/>
                  <a:gd name="connsiteX207" fmla="*/ 1722438 w 2619375"/>
                  <a:gd name="connsiteY207" fmla="*/ 1412875 h 3103563"/>
                  <a:gd name="connsiteX208" fmla="*/ 1746250 w 2619375"/>
                  <a:gd name="connsiteY208" fmla="*/ 1444625 h 3103563"/>
                  <a:gd name="connsiteX209" fmla="*/ 1754188 w 2619375"/>
                  <a:gd name="connsiteY209" fmla="*/ 1484313 h 3103563"/>
                  <a:gd name="connsiteX210" fmla="*/ 1770063 w 2619375"/>
                  <a:gd name="connsiteY210" fmla="*/ 1531938 h 3103563"/>
                  <a:gd name="connsiteX211" fmla="*/ 1730375 w 2619375"/>
                  <a:gd name="connsiteY211" fmla="*/ 1543844 h 3103563"/>
                  <a:gd name="connsiteX212" fmla="*/ 1718469 w 2619375"/>
                  <a:gd name="connsiteY212" fmla="*/ 1571625 h 3103563"/>
                  <a:gd name="connsiteX213" fmla="*/ 1706563 w 2619375"/>
                  <a:gd name="connsiteY213" fmla="*/ 1607344 h 3103563"/>
                  <a:gd name="connsiteX214" fmla="*/ 1706563 w 2619375"/>
                  <a:gd name="connsiteY214" fmla="*/ 1647032 h 3103563"/>
                  <a:gd name="connsiteX215" fmla="*/ 1746250 w 2619375"/>
                  <a:gd name="connsiteY215" fmla="*/ 1686719 h 3103563"/>
                  <a:gd name="connsiteX216" fmla="*/ 1793875 w 2619375"/>
                  <a:gd name="connsiteY216" fmla="*/ 1694657 h 3103563"/>
                  <a:gd name="connsiteX217" fmla="*/ 1829594 w 2619375"/>
                  <a:gd name="connsiteY217" fmla="*/ 1698625 h 3103563"/>
                  <a:gd name="connsiteX218" fmla="*/ 1881188 w 2619375"/>
                  <a:gd name="connsiteY218" fmla="*/ 1734344 h 3103563"/>
                  <a:gd name="connsiteX219" fmla="*/ 1833563 w 2619375"/>
                  <a:gd name="connsiteY219" fmla="*/ 1738313 h 3103563"/>
                  <a:gd name="connsiteX220" fmla="*/ 1778000 w 2619375"/>
                  <a:gd name="connsiteY220" fmla="*/ 1738313 h 3103563"/>
                  <a:gd name="connsiteX221" fmla="*/ 1730375 w 2619375"/>
                  <a:gd name="connsiteY221" fmla="*/ 1718469 h 3103563"/>
                  <a:gd name="connsiteX222" fmla="*/ 1686719 w 2619375"/>
                  <a:gd name="connsiteY222" fmla="*/ 1698625 h 3103563"/>
                  <a:gd name="connsiteX223" fmla="*/ 1647032 w 2619375"/>
                  <a:gd name="connsiteY223" fmla="*/ 1654969 h 3103563"/>
                  <a:gd name="connsiteX224" fmla="*/ 1658938 w 2619375"/>
                  <a:gd name="connsiteY224" fmla="*/ 1635125 h 3103563"/>
                  <a:gd name="connsiteX225" fmla="*/ 1658938 w 2619375"/>
                  <a:gd name="connsiteY225" fmla="*/ 1591469 h 3103563"/>
                  <a:gd name="connsiteX226" fmla="*/ 1658938 w 2619375"/>
                  <a:gd name="connsiteY226" fmla="*/ 1555750 h 3103563"/>
                  <a:gd name="connsiteX227" fmla="*/ 1662907 w 2619375"/>
                  <a:gd name="connsiteY227" fmla="*/ 1516063 h 3103563"/>
                  <a:gd name="connsiteX228" fmla="*/ 1670844 w 2619375"/>
                  <a:gd name="connsiteY228" fmla="*/ 1480344 h 3103563"/>
                  <a:gd name="connsiteX229" fmla="*/ 1666875 w 2619375"/>
                  <a:gd name="connsiteY229" fmla="*/ 1452563 h 3103563"/>
                  <a:gd name="connsiteX230" fmla="*/ 1635125 w 2619375"/>
                  <a:gd name="connsiteY230" fmla="*/ 1420813 h 3103563"/>
                  <a:gd name="connsiteX231" fmla="*/ 1595438 w 2619375"/>
                  <a:gd name="connsiteY231" fmla="*/ 1381125 h 3103563"/>
                  <a:gd name="connsiteX232" fmla="*/ 1607344 w 2619375"/>
                  <a:gd name="connsiteY232" fmla="*/ 1345407 h 3103563"/>
                  <a:gd name="connsiteX233" fmla="*/ 1575594 w 2619375"/>
                  <a:gd name="connsiteY233" fmla="*/ 1313657 h 3103563"/>
                  <a:gd name="connsiteX234" fmla="*/ 1531938 w 2619375"/>
                  <a:gd name="connsiteY234" fmla="*/ 1333500 h 3103563"/>
                  <a:gd name="connsiteX235" fmla="*/ 1472407 w 2619375"/>
                  <a:gd name="connsiteY235" fmla="*/ 1345407 h 3103563"/>
                  <a:gd name="connsiteX236" fmla="*/ 1440657 w 2619375"/>
                  <a:gd name="connsiteY236" fmla="*/ 1369219 h 3103563"/>
                  <a:gd name="connsiteX237" fmla="*/ 1381125 w 2619375"/>
                  <a:gd name="connsiteY237" fmla="*/ 1393032 h 3103563"/>
                  <a:gd name="connsiteX238" fmla="*/ 1365250 w 2619375"/>
                  <a:gd name="connsiteY238" fmla="*/ 1420813 h 3103563"/>
                  <a:gd name="connsiteX239" fmla="*/ 1369219 w 2619375"/>
                  <a:gd name="connsiteY239" fmla="*/ 1468438 h 3103563"/>
                  <a:gd name="connsiteX240" fmla="*/ 1365250 w 2619375"/>
                  <a:gd name="connsiteY240" fmla="*/ 1500188 h 3103563"/>
                  <a:gd name="connsiteX241" fmla="*/ 1400969 w 2619375"/>
                  <a:gd name="connsiteY241" fmla="*/ 1555750 h 3103563"/>
                  <a:gd name="connsiteX242" fmla="*/ 1400969 w 2619375"/>
                  <a:gd name="connsiteY242" fmla="*/ 1599407 h 3103563"/>
                  <a:gd name="connsiteX243" fmla="*/ 1404938 w 2619375"/>
                  <a:gd name="connsiteY243" fmla="*/ 1651000 h 3103563"/>
                  <a:gd name="connsiteX244" fmla="*/ 1404938 w 2619375"/>
                  <a:gd name="connsiteY244" fmla="*/ 1678782 h 3103563"/>
                  <a:gd name="connsiteX245" fmla="*/ 1373188 w 2619375"/>
                  <a:gd name="connsiteY245" fmla="*/ 1718469 h 3103563"/>
                  <a:gd name="connsiteX246" fmla="*/ 1337469 w 2619375"/>
                  <a:gd name="connsiteY246" fmla="*/ 1762125 h 3103563"/>
                  <a:gd name="connsiteX247" fmla="*/ 1321594 w 2619375"/>
                  <a:gd name="connsiteY247" fmla="*/ 1789907 h 3103563"/>
                  <a:gd name="connsiteX248" fmla="*/ 1309688 w 2619375"/>
                  <a:gd name="connsiteY248" fmla="*/ 1833563 h 3103563"/>
                  <a:gd name="connsiteX249" fmla="*/ 1313657 w 2619375"/>
                  <a:gd name="connsiteY249" fmla="*/ 1877219 h 3103563"/>
                  <a:gd name="connsiteX250" fmla="*/ 1285875 w 2619375"/>
                  <a:gd name="connsiteY250" fmla="*/ 1908969 h 3103563"/>
                  <a:gd name="connsiteX251" fmla="*/ 1258094 w 2619375"/>
                  <a:gd name="connsiteY251" fmla="*/ 1932782 h 3103563"/>
                  <a:gd name="connsiteX252" fmla="*/ 1226344 w 2619375"/>
                  <a:gd name="connsiteY252" fmla="*/ 1960563 h 3103563"/>
                  <a:gd name="connsiteX253" fmla="*/ 1198563 w 2619375"/>
                  <a:gd name="connsiteY253" fmla="*/ 1972469 h 3103563"/>
                  <a:gd name="connsiteX254" fmla="*/ 1146969 w 2619375"/>
                  <a:gd name="connsiteY254" fmla="*/ 1996282 h 3103563"/>
                  <a:gd name="connsiteX255" fmla="*/ 1135063 w 2619375"/>
                  <a:gd name="connsiteY255" fmla="*/ 2020094 h 3103563"/>
                  <a:gd name="connsiteX256" fmla="*/ 1146969 w 2619375"/>
                  <a:gd name="connsiteY256" fmla="*/ 2063750 h 3103563"/>
                  <a:gd name="connsiteX257" fmla="*/ 1111250 w 2619375"/>
                  <a:gd name="connsiteY257" fmla="*/ 2083594 h 3103563"/>
                  <a:gd name="connsiteX258" fmla="*/ 1071563 w 2619375"/>
                  <a:gd name="connsiteY258" fmla="*/ 2103438 h 3103563"/>
                  <a:gd name="connsiteX259" fmla="*/ 1043782 w 2619375"/>
                  <a:gd name="connsiteY259" fmla="*/ 2067719 h 3103563"/>
                  <a:gd name="connsiteX260" fmla="*/ 1008063 w 2619375"/>
                  <a:gd name="connsiteY260" fmla="*/ 2075657 h 3103563"/>
                  <a:gd name="connsiteX261" fmla="*/ 944563 w 2619375"/>
                  <a:gd name="connsiteY261" fmla="*/ 2071688 h 3103563"/>
                  <a:gd name="connsiteX262" fmla="*/ 896938 w 2619375"/>
                  <a:gd name="connsiteY262" fmla="*/ 2055813 h 3103563"/>
                  <a:gd name="connsiteX263" fmla="*/ 845344 w 2619375"/>
                  <a:gd name="connsiteY263" fmla="*/ 2039938 h 3103563"/>
                  <a:gd name="connsiteX264" fmla="*/ 797719 w 2619375"/>
                  <a:gd name="connsiteY264" fmla="*/ 2012157 h 3103563"/>
                  <a:gd name="connsiteX265" fmla="*/ 785813 w 2619375"/>
                  <a:gd name="connsiteY265" fmla="*/ 1972469 h 3103563"/>
                  <a:gd name="connsiteX266" fmla="*/ 742157 w 2619375"/>
                  <a:gd name="connsiteY266" fmla="*/ 1956594 h 3103563"/>
                  <a:gd name="connsiteX267" fmla="*/ 762000 w 2619375"/>
                  <a:gd name="connsiteY267" fmla="*/ 1905000 h 3103563"/>
                  <a:gd name="connsiteX268" fmla="*/ 809625 w 2619375"/>
                  <a:gd name="connsiteY268" fmla="*/ 1916907 h 3103563"/>
                  <a:gd name="connsiteX269" fmla="*/ 861219 w 2619375"/>
                  <a:gd name="connsiteY269" fmla="*/ 1944688 h 3103563"/>
                  <a:gd name="connsiteX270" fmla="*/ 889000 w 2619375"/>
                  <a:gd name="connsiteY270" fmla="*/ 1948657 h 3103563"/>
                  <a:gd name="connsiteX271" fmla="*/ 944563 w 2619375"/>
                  <a:gd name="connsiteY271" fmla="*/ 1948657 h 3103563"/>
                  <a:gd name="connsiteX272" fmla="*/ 976313 w 2619375"/>
                  <a:gd name="connsiteY272" fmla="*/ 1908969 h 3103563"/>
                  <a:gd name="connsiteX273" fmla="*/ 1035844 w 2619375"/>
                  <a:gd name="connsiteY273" fmla="*/ 1908969 h 3103563"/>
                  <a:gd name="connsiteX274" fmla="*/ 1087438 w 2619375"/>
                  <a:gd name="connsiteY274" fmla="*/ 1877219 h 3103563"/>
                  <a:gd name="connsiteX275" fmla="*/ 1107282 w 2619375"/>
                  <a:gd name="connsiteY275" fmla="*/ 1837532 h 3103563"/>
                  <a:gd name="connsiteX276" fmla="*/ 1107282 w 2619375"/>
                  <a:gd name="connsiteY276" fmla="*/ 1805782 h 3103563"/>
                  <a:gd name="connsiteX277" fmla="*/ 1127125 w 2619375"/>
                  <a:gd name="connsiteY277" fmla="*/ 1785938 h 3103563"/>
                  <a:gd name="connsiteX278" fmla="*/ 1150938 w 2619375"/>
                  <a:gd name="connsiteY278" fmla="*/ 1750219 h 3103563"/>
                  <a:gd name="connsiteX279" fmla="*/ 1166813 w 2619375"/>
                  <a:gd name="connsiteY279" fmla="*/ 1710532 h 3103563"/>
                  <a:gd name="connsiteX280" fmla="*/ 1202532 w 2619375"/>
                  <a:gd name="connsiteY280" fmla="*/ 1690688 h 3103563"/>
                  <a:gd name="connsiteX281" fmla="*/ 1210469 w 2619375"/>
                  <a:gd name="connsiteY281" fmla="*/ 1647032 h 3103563"/>
                  <a:gd name="connsiteX282" fmla="*/ 1222375 w 2619375"/>
                  <a:gd name="connsiteY282" fmla="*/ 1631157 h 3103563"/>
                  <a:gd name="connsiteX283" fmla="*/ 1210469 w 2619375"/>
                  <a:gd name="connsiteY283" fmla="*/ 1599407 h 3103563"/>
                  <a:gd name="connsiteX284" fmla="*/ 1210469 w 2619375"/>
                  <a:gd name="connsiteY284" fmla="*/ 1563688 h 3103563"/>
                  <a:gd name="connsiteX285" fmla="*/ 1226344 w 2619375"/>
                  <a:gd name="connsiteY285" fmla="*/ 1524000 h 3103563"/>
                  <a:gd name="connsiteX286" fmla="*/ 1266032 w 2619375"/>
                  <a:gd name="connsiteY286" fmla="*/ 1480344 h 3103563"/>
                  <a:gd name="connsiteX287" fmla="*/ 1270000 w 2619375"/>
                  <a:gd name="connsiteY287" fmla="*/ 1460500 h 3103563"/>
                  <a:gd name="connsiteX288" fmla="*/ 1250157 w 2619375"/>
                  <a:gd name="connsiteY288" fmla="*/ 1428750 h 3103563"/>
                  <a:gd name="connsiteX289" fmla="*/ 1222375 w 2619375"/>
                  <a:gd name="connsiteY289" fmla="*/ 1389063 h 3103563"/>
                  <a:gd name="connsiteX290" fmla="*/ 1182688 w 2619375"/>
                  <a:gd name="connsiteY290" fmla="*/ 1357313 h 3103563"/>
                  <a:gd name="connsiteX291" fmla="*/ 1162844 w 2619375"/>
                  <a:gd name="connsiteY291" fmla="*/ 1337469 h 3103563"/>
                  <a:gd name="connsiteX292" fmla="*/ 1146969 w 2619375"/>
                  <a:gd name="connsiteY292" fmla="*/ 1309688 h 3103563"/>
                  <a:gd name="connsiteX293" fmla="*/ 1146969 w 2619375"/>
                  <a:gd name="connsiteY293" fmla="*/ 1258094 h 3103563"/>
                  <a:gd name="connsiteX294" fmla="*/ 1158875 w 2619375"/>
                  <a:gd name="connsiteY294" fmla="*/ 1222375 h 3103563"/>
                  <a:gd name="connsiteX295" fmla="*/ 1158875 w 2619375"/>
                  <a:gd name="connsiteY295" fmla="*/ 1194594 h 3103563"/>
                  <a:gd name="connsiteX296" fmla="*/ 1162844 w 2619375"/>
                  <a:gd name="connsiteY296" fmla="*/ 1162844 h 3103563"/>
                  <a:gd name="connsiteX297" fmla="*/ 1154907 w 2619375"/>
                  <a:gd name="connsiteY297" fmla="*/ 1135063 h 3103563"/>
                  <a:gd name="connsiteX298" fmla="*/ 1162844 w 2619375"/>
                  <a:gd name="connsiteY298" fmla="*/ 1091407 h 3103563"/>
                  <a:gd name="connsiteX299" fmla="*/ 1162844 w 2619375"/>
                  <a:gd name="connsiteY299" fmla="*/ 1055688 h 3103563"/>
                  <a:gd name="connsiteX300" fmla="*/ 1146969 w 2619375"/>
                  <a:gd name="connsiteY300" fmla="*/ 1012032 h 3103563"/>
                  <a:gd name="connsiteX301" fmla="*/ 1162844 w 2619375"/>
                  <a:gd name="connsiteY301" fmla="*/ 960438 h 3103563"/>
                  <a:gd name="connsiteX302" fmla="*/ 1131094 w 2619375"/>
                  <a:gd name="connsiteY302" fmla="*/ 912813 h 3103563"/>
                  <a:gd name="connsiteX303" fmla="*/ 1166813 w 2619375"/>
                  <a:gd name="connsiteY303" fmla="*/ 881063 h 3103563"/>
                  <a:gd name="connsiteX304" fmla="*/ 1174750 w 2619375"/>
                  <a:gd name="connsiteY304" fmla="*/ 845344 h 3103563"/>
                  <a:gd name="connsiteX305" fmla="*/ 1174750 w 2619375"/>
                  <a:gd name="connsiteY305" fmla="*/ 789782 h 3103563"/>
                  <a:gd name="connsiteX306" fmla="*/ 1178719 w 2619375"/>
                  <a:gd name="connsiteY306" fmla="*/ 742157 h 3103563"/>
                  <a:gd name="connsiteX307" fmla="*/ 1178719 w 2619375"/>
                  <a:gd name="connsiteY307" fmla="*/ 722313 h 3103563"/>
                  <a:gd name="connsiteX308" fmla="*/ 1158875 w 2619375"/>
                  <a:gd name="connsiteY308" fmla="*/ 694532 h 3103563"/>
                  <a:gd name="connsiteX309" fmla="*/ 1162844 w 2619375"/>
                  <a:gd name="connsiteY309" fmla="*/ 662782 h 3103563"/>
                  <a:gd name="connsiteX310" fmla="*/ 1139032 w 2619375"/>
                  <a:gd name="connsiteY310" fmla="*/ 627063 h 3103563"/>
                  <a:gd name="connsiteX311" fmla="*/ 1103313 w 2619375"/>
                  <a:gd name="connsiteY311" fmla="*/ 595313 h 3103563"/>
                  <a:gd name="connsiteX312" fmla="*/ 1079500 w 2619375"/>
                  <a:gd name="connsiteY312" fmla="*/ 555625 h 3103563"/>
                  <a:gd name="connsiteX313" fmla="*/ 1079500 w 2619375"/>
                  <a:gd name="connsiteY313" fmla="*/ 515938 h 3103563"/>
                  <a:gd name="connsiteX314" fmla="*/ 1119188 w 2619375"/>
                  <a:gd name="connsiteY314" fmla="*/ 464344 h 3103563"/>
                  <a:gd name="connsiteX315" fmla="*/ 1127125 w 2619375"/>
                  <a:gd name="connsiteY315" fmla="*/ 408782 h 3103563"/>
                  <a:gd name="connsiteX316" fmla="*/ 1162844 w 2619375"/>
                  <a:gd name="connsiteY316" fmla="*/ 301625 h 3103563"/>
                  <a:gd name="connsiteX317" fmla="*/ 1178719 w 2619375"/>
                  <a:gd name="connsiteY317" fmla="*/ 246063 h 3103563"/>
                  <a:gd name="connsiteX318" fmla="*/ 1186657 w 2619375"/>
                  <a:gd name="connsiteY318" fmla="*/ 206375 h 3103563"/>
                  <a:gd name="connsiteX319" fmla="*/ 1186657 w 2619375"/>
                  <a:gd name="connsiteY319" fmla="*/ 142875 h 3103563"/>
                  <a:gd name="connsiteX320" fmla="*/ 1186657 w 2619375"/>
                  <a:gd name="connsiteY320" fmla="*/ 99219 h 3103563"/>
                  <a:gd name="connsiteX321" fmla="*/ 1131094 w 2619375"/>
                  <a:gd name="connsiteY321" fmla="*/ 43657 h 3103563"/>
                  <a:gd name="connsiteX322" fmla="*/ 1083469 w 2619375"/>
                  <a:gd name="connsiteY322" fmla="*/ 63500 h 3103563"/>
                  <a:gd name="connsiteX323" fmla="*/ 1071563 w 2619375"/>
                  <a:gd name="connsiteY323" fmla="*/ 31750 h 3103563"/>
                  <a:gd name="connsiteX324" fmla="*/ 1043782 w 2619375"/>
                  <a:gd name="connsiteY324" fmla="*/ 23813 h 3103563"/>
                  <a:gd name="connsiteX325" fmla="*/ 1004094 w 2619375"/>
                  <a:gd name="connsiteY325" fmla="*/ 23813 h 3103563"/>
                  <a:gd name="connsiteX326" fmla="*/ 988219 w 2619375"/>
                  <a:gd name="connsiteY326" fmla="*/ 51594 h 3103563"/>
                  <a:gd name="connsiteX327" fmla="*/ 972344 w 2619375"/>
                  <a:gd name="connsiteY327" fmla="*/ 27782 h 3103563"/>
                  <a:gd name="connsiteX328" fmla="*/ 944563 w 2619375"/>
                  <a:gd name="connsiteY328" fmla="*/ 27782 h 3103563"/>
                  <a:gd name="connsiteX329" fmla="*/ 944563 w 2619375"/>
                  <a:gd name="connsiteY329" fmla="*/ 27782 h 3103563"/>
                  <a:gd name="connsiteX330" fmla="*/ 841375 w 2619375"/>
                  <a:gd name="connsiteY330" fmla="*/ 31750 h 3103563"/>
                  <a:gd name="connsiteX331" fmla="*/ 837407 w 2619375"/>
                  <a:gd name="connsiteY331" fmla="*/ 0 h 3103563"/>
                  <a:gd name="connsiteX332" fmla="*/ 805657 w 2619375"/>
                  <a:gd name="connsiteY332" fmla="*/ 0 h 3103563"/>
                  <a:gd name="connsiteX333" fmla="*/ 797719 w 2619375"/>
                  <a:gd name="connsiteY333" fmla="*/ 55563 h 3103563"/>
                  <a:gd name="connsiteX334" fmla="*/ 765969 w 2619375"/>
                  <a:gd name="connsiteY334" fmla="*/ 91282 h 3103563"/>
                  <a:gd name="connsiteX335" fmla="*/ 762000 w 2619375"/>
                  <a:gd name="connsiteY335" fmla="*/ 158750 h 3103563"/>
                  <a:gd name="connsiteX336" fmla="*/ 742157 w 2619375"/>
                  <a:gd name="connsiteY336" fmla="*/ 242094 h 3103563"/>
                  <a:gd name="connsiteX337" fmla="*/ 730250 w 2619375"/>
                  <a:gd name="connsiteY337" fmla="*/ 349250 h 3103563"/>
                  <a:gd name="connsiteX338" fmla="*/ 698500 w 2619375"/>
                  <a:gd name="connsiteY338" fmla="*/ 448469 h 3103563"/>
                  <a:gd name="connsiteX339" fmla="*/ 662782 w 2619375"/>
                  <a:gd name="connsiteY339" fmla="*/ 515938 h 3103563"/>
                  <a:gd name="connsiteX340" fmla="*/ 575469 w 2619375"/>
                  <a:gd name="connsiteY340" fmla="*/ 571500 h 3103563"/>
                  <a:gd name="connsiteX341" fmla="*/ 535782 w 2619375"/>
                  <a:gd name="connsiteY341" fmla="*/ 635000 h 3103563"/>
                  <a:gd name="connsiteX342" fmla="*/ 500063 w 2619375"/>
                  <a:gd name="connsiteY342" fmla="*/ 690563 h 3103563"/>
                  <a:gd name="connsiteX343" fmla="*/ 504032 w 2619375"/>
                  <a:gd name="connsiteY343" fmla="*/ 734219 h 3103563"/>
                  <a:gd name="connsiteX344" fmla="*/ 527844 w 2619375"/>
                  <a:gd name="connsiteY344" fmla="*/ 754063 h 3103563"/>
                  <a:gd name="connsiteX345" fmla="*/ 571500 w 2619375"/>
                  <a:gd name="connsiteY345" fmla="*/ 734219 h 3103563"/>
                  <a:gd name="connsiteX346" fmla="*/ 595313 w 2619375"/>
                  <a:gd name="connsiteY346" fmla="*/ 765969 h 3103563"/>
                  <a:gd name="connsiteX347" fmla="*/ 595313 w 2619375"/>
                  <a:gd name="connsiteY347" fmla="*/ 829469 h 3103563"/>
                  <a:gd name="connsiteX348" fmla="*/ 579438 w 2619375"/>
                  <a:gd name="connsiteY348" fmla="*/ 889000 h 3103563"/>
                  <a:gd name="connsiteX349" fmla="*/ 579438 w 2619375"/>
                  <a:gd name="connsiteY349" fmla="*/ 928688 h 3103563"/>
                  <a:gd name="connsiteX350" fmla="*/ 595313 w 2619375"/>
                  <a:gd name="connsiteY350" fmla="*/ 952500 h 3103563"/>
                  <a:gd name="connsiteX351" fmla="*/ 603250 w 2619375"/>
                  <a:gd name="connsiteY351" fmla="*/ 996157 h 3103563"/>
                  <a:gd name="connsiteX352" fmla="*/ 571500 w 2619375"/>
                  <a:gd name="connsiteY352" fmla="*/ 1004094 h 3103563"/>
                  <a:gd name="connsiteX353" fmla="*/ 543719 w 2619375"/>
                  <a:gd name="connsiteY353" fmla="*/ 1008063 h 3103563"/>
                  <a:gd name="connsiteX354" fmla="*/ 535782 w 2619375"/>
                  <a:gd name="connsiteY354" fmla="*/ 1083469 h 3103563"/>
                  <a:gd name="connsiteX355" fmla="*/ 551657 w 2619375"/>
                  <a:gd name="connsiteY355" fmla="*/ 1103313 h 3103563"/>
                  <a:gd name="connsiteX356" fmla="*/ 587375 w 2619375"/>
                  <a:gd name="connsiteY356" fmla="*/ 1123157 h 3103563"/>
                  <a:gd name="connsiteX357" fmla="*/ 607219 w 2619375"/>
                  <a:gd name="connsiteY357" fmla="*/ 1123157 h 3103563"/>
                  <a:gd name="connsiteX358" fmla="*/ 627063 w 2619375"/>
                  <a:gd name="connsiteY358" fmla="*/ 1150938 h 3103563"/>
                  <a:gd name="connsiteX359" fmla="*/ 642938 w 2619375"/>
                  <a:gd name="connsiteY359" fmla="*/ 1158875 h 3103563"/>
                  <a:gd name="connsiteX360" fmla="*/ 678657 w 2619375"/>
                  <a:gd name="connsiteY360" fmla="*/ 1146969 h 3103563"/>
                  <a:gd name="connsiteX361" fmla="*/ 686594 w 2619375"/>
                  <a:gd name="connsiteY361" fmla="*/ 1194594 h 3103563"/>
                  <a:gd name="connsiteX362" fmla="*/ 678657 w 2619375"/>
                  <a:gd name="connsiteY362" fmla="*/ 1242219 h 3103563"/>
                  <a:gd name="connsiteX363" fmla="*/ 694532 w 2619375"/>
                  <a:gd name="connsiteY363" fmla="*/ 1277938 h 3103563"/>
                  <a:gd name="connsiteX364" fmla="*/ 714375 w 2619375"/>
                  <a:gd name="connsiteY364" fmla="*/ 1309688 h 3103563"/>
                  <a:gd name="connsiteX365" fmla="*/ 742157 w 2619375"/>
                  <a:gd name="connsiteY365" fmla="*/ 1333500 h 3103563"/>
                  <a:gd name="connsiteX366" fmla="*/ 777875 w 2619375"/>
                  <a:gd name="connsiteY366" fmla="*/ 1333500 h 3103563"/>
                  <a:gd name="connsiteX367" fmla="*/ 785813 w 2619375"/>
                  <a:gd name="connsiteY367" fmla="*/ 1361282 h 3103563"/>
                  <a:gd name="connsiteX368" fmla="*/ 769938 w 2619375"/>
                  <a:gd name="connsiteY368" fmla="*/ 1412875 h 3103563"/>
                  <a:gd name="connsiteX369" fmla="*/ 758032 w 2619375"/>
                  <a:gd name="connsiteY369" fmla="*/ 1464469 h 3103563"/>
                  <a:gd name="connsiteX370" fmla="*/ 750094 w 2619375"/>
                  <a:gd name="connsiteY370" fmla="*/ 1512094 h 3103563"/>
                  <a:gd name="connsiteX371" fmla="*/ 714375 w 2619375"/>
                  <a:gd name="connsiteY371" fmla="*/ 1543844 h 3103563"/>
                  <a:gd name="connsiteX372" fmla="*/ 682625 w 2619375"/>
                  <a:gd name="connsiteY372" fmla="*/ 1547813 h 3103563"/>
                  <a:gd name="connsiteX373" fmla="*/ 678657 w 2619375"/>
                  <a:gd name="connsiteY373" fmla="*/ 1504157 h 3103563"/>
                  <a:gd name="connsiteX374" fmla="*/ 650875 w 2619375"/>
                  <a:gd name="connsiteY374" fmla="*/ 1476375 h 3103563"/>
                  <a:gd name="connsiteX375" fmla="*/ 615157 w 2619375"/>
                  <a:gd name="connsiteY375" fmla="*/ 1444625 h 3103563"/>
                  <a:gd name="connsiteX376" fmla="*/ 575469 w 2619375"/>
                  <a:gd name="connsiteY376" fmla="*/ 1404938 h 3103563"/>
                  <a:gd name="connsiteX377" fmla="*/ 527844 w 2619375"/>
                  <a:gd name="connsiteY377" fmla="*/ 1353344 h 3103563"/>
                  <a:gd name="connsiteX378" fmla="*/ 515938 w 2619375"/>
                  <a:gd name="connsiteY378" fmla="*/ 1333500 h 3103563"/>
                  <a:gd name="connsiteX379" fmla="*/ 460375 w 2619375"/>
                  <a:gd name="connsiteY379" fmla="*/ 1301750 h 3103563"/>
                  <a:gd name="connsiteX380" fmla="*/ 392907 w 2619375"/>
                  <a:gd name="connsiteY380" fmla="*/ 1262063 h 3103563"/>
                  <a:gd name="connsiteX381" fmla="*/ 337344 w 2619375"/>
                  <a:gd name="connsiteY381" fmla="*/ 1242219 h 3103563"/>
                  <a:gd name="connsiteX382" fmla="*/ 317500 w 2619375"/>
                  <a:gd name="connsiteY382" fmla="*/ 1281907 h 3103563"/>
                  <a:gd name="connsiteX383" fmla="*/ 297657 w 2619375"/>
                  <a:gd name="connsiteY383" fmla="*/ 1321594 h 3103563"/>
                  <a:gd name="connsiteX384" fmla="*/ 297657 w 2619375"/>
                  <a:gd name="connsiteY384" fmla="*/ 1321594 h 3103563"/>
                  <a:gd name="connsiteX385" fmla="*/ 313532 w 2619375"/>
                  <a:gd name="connsiteY385" fmla="*/ 1365250 h 3103563"/>
                  <a:gd name="connsiteX386" fmla="*/ 345282 w 2619375"/>
                  <a:gd name="connsiteY386" fmla="*/ 1361282 h 3103563"/>
                  <a:gd name="connsiteX387" fmla="*/ 373063 w 2619375"/>
                  <a:gd name="connsiteY387" fmla="*/ 1373188 h 3103563"/>
                  <a:gd name="connsiteX388" fmla="*/ 384969 w 2619375"/>
                  <a:gd name="connsiteY388" fmla="*/ 1385094 h 3103563"/>
                  <a:gd name="connsiteX389" fmla="*/ 396875 w 2619375"/>
                  <a:gd name="connsiteY389" fmla="*/ 1428750 h 3103563"/>
                  <a:gd name="connsiteX390" fmla="*/ 400844 w 2619375"/>
                  <a:gd name="connsiteY390" fmla="*/ 1464469 h 3103563"/>
                  <a:gd name="connsiteX391" fmla="*/ 377032 w 2619375"/>
                  <a:gd name="connsiteY391" fmla="*/ 1484313 h 3103563"/>
                  <a:gd name="connsiteX392" fmla="*/ 369094 w 2619375"/>
                  <a:gd name="connsiteY392" fmla="*/ 1527969 h 3103563"/>
                  <a:gd name="connsiteX393" fmla="*/ 369094 w 2619375"/>
                  <a:gd name="connsiteY393" fmla="*/ 1591469 h 3103563"/>
                  <a:gd name="connsiteX394" fmla="*/ 396875 w 2619375"/>
                  <a:gd name="connsiteY394" fmla="*/ 1631157 h 3103563"/>
                  <a:gd name="connsiteX395" fmla="*/ 436563 w 2619375"/>
                  <a:gd name="connsiteY395" fmla="*/ 1615282 h 3103563"/>
                  <a:gd name="connsiteX396" fmla="*/ 460375 w 2619375"/>
                  <a:gd name="connsiteY396" fmla="*/ 1651000 h 3103563"/>
                  <a:gd name="connsiteX397" fmla="*/ 460375 w 2619375"/>
                  <a:gd name="connsiteY397" fmla="*/ 1694657 h 3103563"/>
                  <a:gd name="connsiteX398" fmla="*/ 436563 w 2619375"/>
                  <a:gd name="connsiteY398" fmla="*/ 1706563 h 3103563"/>
                  <a:gd name="connsiteX399" fmla="*/ 448469 w 2619375"/>
                  <a:gd name="connsiteY399" fmla="*/ 1738313 h 3103563"/>
                  <a:gd name="connsiteX400" fmla="*/ 436563 w 2619375"/>
                  <a:gd name="connsiteY400" fmla="*/ 1766094 h 3103563"/>
                  <a:gd name="connsiteX401" fmla="*/ 404813 w 2619375"/>
                  <a:gd name="connsiteY401" fmla="*/ 1801813 h 3103563"/>
                  <a:gd name="connsiteX402" fmla="*/ 361157 w 2619375"/>
                  <a:gd name="connsiteY402" fmla="*/ 1833563 h 3103563"/>
                  <a:gd name="connsiteX403" fmla="*/ 349250 w 2619375"/>
                  <a:gd name="connsiteY403" fmla="*/ 1869282 h 3103563"/>
                  <a:gd name="connsiteX404" fmla="*/ 353219 w 2619375"/>
                  <a:gd name="connsiteY404" fmla="*/ 1908969 h 3103563"/>
                  <a:gd name="connsiteX405" fmla="*/ 293688 w 2619375"/>
                  <a:gd name="connsiteY405" fmla="*/ 1948657 h 3103563"/>
                  <a:gd name="connsiteX406" fmla="*/ 273844 w 2619375"/>
                  <a:gd name="connsiteY406" fmla="*/ 1968500 h 3103563"/>
                  <a:gd name="connsiteX407" fmla="*/ 254000 w 2619375"/>
                  <a:gd name="connsiteY407" fmla="*/ 1988344 h 3103563"/>
                  <a:gd name="connsiteX408" fmla="*/ 214313 w 2619375"/>
                  <a:gd name="connsiteY408" fmla="*/ 1996282 h 3103563"/>
                  <a:gd name="connsiteX409" fmla="*/ 166688 w 2619375"/>
                  <a:gd name="connsiteY409" fmla="*/ 2032000 h 3103563"/>
                  <a:gd name="connsiteX410" fmla="*/ 146844 w 2619375"/>
                  <a:gd name="connsiteY410" fmla="*/ 2083594 h 3103563"/>
                  <a:gd name="connsiteX411" fmla="*/ 115094 w 2619375"/>
                  <a:gd name="connsiteY411" fmla="*/ 2123282 h 3103563"/>
                  <a:gd name="connsiteX412" fmla="*/ 107157 w 2619375"/>
                  <a:gd name="connsiteY412" fmla="*/ 2186782 h 3103563"/>
                  <a:gd name="connsiteX413" fmla="*/ 35719 w 2619375"/>
                  <a:gd name="connsiteY413" fmla="*/ 2222500 h 3103563"/>
                  <a:gd name="connsiteX414" fmla="*/ 0 w 2619375"/>
                  <a:gd name="connsiteY414" fmla="*/ 2230438 h 3103563"/>
                  <a:gd name="connsiteX415" fmla="*/ 43657 w 2619375"/>
                  <a:gd name="connsiteY415" fmla="*/ 2286000 h 3103563"/>
                  <a:gd name="connsiteX416" fmla="*/ 59532 w 2619375"/>
                  <a:gd name="connsiteY416" fmla="*/ 2329657 h 3103563"/>
                  <a:gd name="connsiteX417" fmla="*/ 107157 w 2619375"/>
                  <a:gd name="connsiteY417" fmla="*/ 2345532 h 3103563"/>
                  <a:gd name="connsiteX418" fmla="*/ 103188 w 2619375"/>
                  <a:gd name="connsiteY418" fmla="*/ 2440782 h 3103563"/>
                  <a:gd name="connsiteX419" fmla="*/ 79375 w 2619375"/>
                  <a:gd name="connsiteY419" fmla="*/ 2460625 h 3103563"/>
                  <a:gd name="connsiteX420" fmla="*/ 99219 w 2619375"/>
                  <a:gd name="connsiteY420" fmla="*/ 2480469 h 3103563"/>
                  <a:gd name="connsiteX421" fmla="*/ 75407 w 2619375"/>
                  <a:gd name="connsiteY421" fmla="*/ 2528094 h 3103563"/>
                  <a:gd name="connsiteX422" fmla="*/ 107157 w 2619375"/>
                  <a:gd name="connsiteY422" fmla="*/ 2540000 h 3103563"/>
                  <a:gd name="connsiteX423" fmla="*/ 150813 w 2619375"/>
                  <a:gd name="connsiteY423" fmla="*/ 2540000 h 3103563"/>
                  <a:gd name="connsiteX424" fmla="*/ 162719 w 2619375"/>
                  <a:gd name="connsiteY424" fmla="*/ 2595563 h 3103563"/>
                  <a:gd name="connsiteX425" fmla="*/ 214313 w 2619375"/>
                  <a:gd name="connsiteY425" fmla="*/ 2591594 h 3103563"/>
                  <a:gd name="connsiteX426" fmla="*/ 265907 w 2619375"/>
                  <a:gd name="connsiteY426" fmla="*/ 2575719 h 3103563"/>
                  <a:gd name="connsiteX427" fmla="*/ 313532 w 2619375"/>
                  <a:gd name="connsiteY427" fmla="*/ 2547938 h 3103563"/>
                  <a:gd name="connsiteX428" fmla="*/ 357188 w 2619375"/>
                  <a:gd name="connsiteY428" fmla="*/ 2547938 h 3103563"/>
                  <a:gd name="connsiteX429" fmla="*/ 412750 w 2619375"/>
                  <a:gd name="connsiteY429" fmla="*/ 2536032 h 3103563"/>
                  <a:gd name="connsiteX430" fmla="*/ 460375 w 2619375"/>
                  <a:gd name="connsiteY430" fmla="*/ 2536032 h 3103563"/>
                  <a:gd name="connsiteX431" fmla="*/ 492125 w 2619375"/>
                  <a:gd name="connsiteY431" fmla="*/ 2532063 h 3103563"/>
                  <a:gd name="connsiteX432" fmla="*/ 535782 w 2619375"/>
                  <a:gd name="connsiteY432" fmla="*/ 2532063 h 3103563"/>
                  <a:gd name="connsiteX433" fmla="*/ 535782 w 2619375"/>
                  <a:gd name="connsiteY433" fmla="*/ 2532063 h 3103563"/>
                  <a:gd name="connsiteX434" fmla="*/ 547688 w 2619375"/>
                  <a:gd name="connsiteY434" fmla="*/ 2623344 h 3103563"/>
                  <a:gd name="connsiteX435" fmla="*/ 591344 w 2619375"/>
                  <a:gd name="connsiteY435" fmla="*/ 2643188 h 3103563"/>
                  <a:gd name="connsiteX436" fmla="*/ 627063 w 2619375"/>
                  <a:gd name="connsiteY436" fmla="*/ 2651125 h 3103563"/>
                  <a:gd name="connsiteX437" fmla="*/ 690563 w 2619375"/>
                  <a:gd name="connsiteY437" fmla="*/ 2627313 h 3103563"/>
                  <a:gd name="connsiteX438" fmla="*/ 730250 w 2619375"/>
                  <a:gd name="connsiteY438" fmla="*/ 2607469 h 3103563"/>
                  <a:gd name="connsiteX439" fmla="*/ 758032 w 2619375"/>
                  <a:gd name="connsiteY439" fmla="*/ 2603500 h 3103563"/>
                  <a:gd name="connsiteX440" fmla="*/ 773907 w 2619375"/>
                  <a:gd name="connsiteY440" fmla="*/ 2587625 h 3103563"/>
                  <a:gd name="connsiteX441" fmla="*/ 754063 w 2619375"/>
                  <a:gd name="connsiteY441" fmla="*/ 2540000 h 3103563"/>
                  <a:gd name="connsiteX442" fmla="*/ 801688 w 2619375"/>
                  <a:gd name="connsiteY442" fmla="*/ 2551907 h 3103563"/>
                  <a:gd name="connsiteX443" fmla="*/ 841375 w 2619375"/>
                  <a:gd name="connsiteY443" fmla="*/ 2571750 h 3103563"/>
                  <a:gd name="connsiteX444" fmla="*/ 900907 w 2619375"/>
                  <a:gd name="connsiteY444" fmla="*/ 2591594 h 3103563"/>
                  <a:gd name="connsiteX445" fmla="*/ 956469 w 2619375"/>
                  <a:gd name="connsiteY445" fmla="*/ 2611438 h 3103563"/>
                  <a:gd name="connsiteX446" fmla="*/ 968375 w 2619375"/>
                  <a:gd name="connsiteY446" fmla="*/ 2639219 h 3103563"/>
                  <a:gd name="connsiteX447" fmla="*/ 944563 w 2619375"/>
                  <a:gd name="connsiteY447" fmla="*/ 2678907 h 3103563"/>
                  <a:gd name="connsiteX448" fmla="*/ 964407 w 2619375"/>
                  <a:gd name="connsiteY448" fmla="*/ 2726532 h 3103563"/>
                  <a:gd name="connsiteX449" fmla="*/ 1019969 w 2619375"/>
                  <a:gd name="connsiteY449" fmla="*/ 2754313 h 3103563"/>
                  <a:gd name="connsiteX450" fmla="*/ 1047113 w 2619375"/>
                  <a:gd name="connsiteY450" fmla="*/ 2750344 h 3103563"/>
                  <a:gd name="connsiteX451" fmla="*/ 1046974 w 2619375"/>
                  <a:gd name="connsiteY451" fmla="*/ 2774157 h 3103563"/>
                  <a:gd name="connsiteX452" fmla="*/ 1050109 w 2619375"/>
                  <a:gd name="connsiteY452" fmla="*/ 2865438 h 3103563"/>
                  <a:gd name="connsiteX453" fmla="*/ 1095375 w 2619375"/>
                  <a:gd name="connsiteY453" fmla="*/ 2845594 h 3103563"/>
                  <a:gd name="connsiteX454" fmla="*/ 1166813 w 2619375"/>
                  <a:gd name="connsiteY454" fmla="*/ 2841625 h 3103563"/>
                  <a:gd name="connsiteX455" fmla="*/ 1190625 w 2619375"/>
                  <a:gd name="connsiteY455" fmla="*/ 2809875 h 3103563"/>
                  <a:gd name="connsiteX456" fmla="*/ 1230313 w 2619375"/>
                  <a:gd name="connsiteY456" fmla="*/ 2805907 h 3103563"/>
                  <a:gd name="connsiteX457" fmla="*/ 1242219 w 2619375"/>
                  <a:gd name="connsiteY457" fmla="*/ 2841625 h 3103563"/>
                  <a:gd name="connsiteX458" fmla="*/ 1270000 w 2619375"/>
                  <a:gd name="connsiteY458" fmla="*/ 2877344 h 3103563"/>
                  <a:gd name="connsiteX459" fmla="*/ 1329532 w 2619375"/>
                  <a:gd name="connsiteY459" fmla="*/ 2877344 h 3103563"/>
                  <a:gd name="connsiteX460" fmla="*/ 1349375 w 2619375"/>
                  <a:gd name="connsiteY460" fmla="*/ 2877344 h 3103563"/>
                  <a:gd name="connsiteX461" fmla="*/ 1369219 w 2619375"/>
                  <a:gd name="connsiteY461" fmla="*/ 2897188 h 3103563"/>
                  <a:gd name="connsiteX462" fmla="*/ 1420813 w 2619375"/>
                  <a:gd name="connsiteY462" fmla="*/ 2905125 h 3103563"/>
                  <a:gd name="connsiteX463" fmla="*/ 1444625 w 2619375"/>
                  <a:gd name="connsiteY463" fmla="*/ 2885282 h 3103563"/>
                  <a:gd name="connsiteX464" fmla="*/ 1520032 w 2619375"/>
                  <a:gd name="connsiteY464" fmla="*/ 2893219 h 3103563"/>
                  <a:gd name="connsiteX465" fmla="*/ 1559719 w 2619375"/>
                  <a:gd name="connsiteY465" fmla="*/ 2893219 h 3103563"/>
                  <a:gd name="connsiteX466" fmla="*/ 1575594 w 2619375"/>
                  <a:gd name="connsiteY466" fmla="*/ 2924969 h 3103563"/>
                  <a:gd name="connsiteX467" fmla="*/ 1591469 w 2619375"/>
                  <a:gd name="connsiteY467" fmla="*/ 2909094 h 3103563"/>
                  <a:gd name="connsiteX468" fmla="*/ 1623219 w 2619375"/>
                  <a:gd name="connsiteY468" fmla="*/ 2909094 h 3103563"/>
                  <a:gd name="connsiteX469" fmla="*/ 1639094 w 2619375"/>
                  <a:gd name="connsiteY469" fmla="*/ 2932907 h 3103563"/>
                  <a:gd name="connsiteX470" fmla="*/ 1666875 w 2619375"/>
                  <a:gd name="connsiteY470" fmla="*/ 2964657 h 3103563"/>
                  <a:gd name="connsiteX471" fmla="*/ 1703399 w 2619375"/>
                  <a:gd name="connsiteY471" fmla="*/ 2987675 h 3103563"/>
                  <a:gd name="connsiteX472" fmla="*/ 1734344 w 2619375"/>
                  <a:gd name="connsiteY472" fmla="*/ 3012282 h 3103563"/>
                  <a:gd name="connsiteX473" fmla="*/ 1758157 w 2619375"/>
                  <a:gd name="connsiteY473" fmla="*/ 3032125 h 3103563"/>
                  <a:gd name="connsiteX474" fmla="*/ 1779934 w 2619375"/>
                  <a:gd name="connsiteY474" fmla="*/ 3028950 h 3103563"/>
                  <a:gd name="connsiteX475" fmla="*/ 1801813 w 2619375"/>
                  <a:gd name="connsiteY475" fmla="*/ 3008313 h 3103563"/>
                  <a:gd name="connsiteX476" fmla="*/ 1861344 w 2619375"/>
                  <a:gd name="connsiteY476" fmla="*/ 3008313 h 3103563"/>
                  <a:gd name="connsiteX477" fmla="*/ 1948657 w 2619375"/>
                  <a:gd name="connsiteY477" fmla="*/ 3004344 h 3103563"/>
                  <a:gd name="connsiteX478" fmla="*/ 1948657 w 2619375"/>
                  <a:gd name="connsiteY478" fmla="*/ 2968625 h 3103563"/>
                  <a:gd name="connsiteX479" fmla="*/ 2004219 w 2619375"/>
                  <a:gd name="connsiteY479" fmla="*/ 2936875 h 3103563"/>
                  <a:gd name="connsiteX480" fmla="*/ 2035969 w 2619375"/>
                  <a:gd name="connsiteY480" fmla="*/ 2909094 h 3103563"/>
                  <a:gd name="connsiteX481" fmla="*/ 2054979 w 2619375"/>
                  <a:gd name="connsiteY481" fmla="*/ 2859088 h 3103563"/>
                  <a:gd name="connsiteX482" fmla="*/ 2075927 w 2619375"/>
                  <a:gd name="connsiteY482" fmla="*/ 2883694 h 3103563"/>
                  <a:gd name="connsiteX483" fmla="*/ 2079625 w 2619375"/>
                  <a:gd name="connsiteY483" fmla="*/ 2897188 h 3103563"/>
                  <a:gd name="connsiteX484" fmla="*/ 2116149 w 2619375"/>
                  <a:gd name="connsiteY484" fmla="*/ 2943225 h 3103563"/>
                  <a:gd name="connsiteX485" fmla="*/ 2163746 w 2619375"/>
                  <a:gd name="connsiteY485" fmla="*/ 2992439 h 3103563"/>
                  <a:gd name="connsiteX486" fmla="*/ 2209760 w 2619375"/>
                  <a:gd name="connsiteY486" fmla="*/ 2951163 h 3103563"/>
                  <a:gd name="connsiteX487" fmla="*/ 2274094 w 2619375"/>
                  <a:gd name="connsiteY487" fmla="*/ 3000375 h 3103563"/>
                  <a:gd name="connsiteX488" fmla="*/ 2317750 w 2619375"/>
                  <a:gd name="connsiteY488" fmla="*/ 3028157 h 3103563"/>
                  <a:gd name="connsiteX489" fmla="*/ 2349500 w 2619375"/>
                  <a:gd name="connsiteY489" fmla="*/ 3040063 h 3103563"/>
                  <a:gd name="connsiteX490" fmla="*/ 2389188 w 2619375"/>
                  <a:gd name="connsiteY490" fmla="*/ 3012281 h 3103563"/>
                  <a:gd name="connsiteX491" fmla="*/ 2460625 w 2619375"/>
                  <a:gd name="connsiteY491" fmla="*/ 3103563 h 3103563"/>
                  <a:gd name="connsiteX0" fmla="*/ 2460625 w 2619375"/>
                  <a:gd name="connsiteY0" fmla="*/ 3103563 h 3103563"/>
                  <a:gd name="connsiteX1" fmla="*/ 2512219 w 2619375"/>
                  <a:gd name="connsiteY1" fmla="*/ 3032125 h 3103563"/>
                  <a:gd name="connsiteX2" fmla="*/ 2524125 w 2619375"/>
                  <a:gd name="connsiteY2" fmla="*/ 2988469 h 3103563"/>
                  <a:gd name="connsiteX3" fmla="*/ 2543969 w 2619375"/>
                  <a:gd name="connsiteY3" fmla="*/ 2944813 h 3103563"/>
                  <a:gd name="connsiteX4" fmla="*/ 2583657 w 2619375"/>
                  <a:gd name="connsiteY4" fmla="*/ 2936875 h 3103563"/>
                  <a:gd name="connsiteX5" fmla="*/ 2583657 w 2619375"/>
                  <a:gd name="connsiteY5" fmla="*/ 2877344 h 3103563"/>
                  <a:gd name="connsiteX6" fmla="*/ 2583657 w 2619375"/>
                  <a:gd name="connsiteY6" fmla="*/ 2837657 h 3103563"/>
                  <a:gd name="connsiteX7" fmla="*/ 2563813 w 2619375"/>
                  <a:gd name="connsiteY7" fmla="*/ 2809875 h 3103563"/>
                  <a:gd name="connsiteX8" fmla="*/ 2532063 w 2619375"/>
                  <a:gd name="connsiteY8" fmla="*/ 2774157 h 3103563"/>
                  <a:gd name="connsiteX9" fmla="*/ 2532063 w 2619375"/>
                  <a:gd name="connsiteY9" fmla="*/ 2774157 h 3103563"/>
                  <a:gd name="connsiteX10" fmla="*/ 2551907 w 2619375"/>
                  <a:gd name="connsiteY10" fmla="*/ 2706688 h 3103563"/>
                  <a:gd name="connsiteX11" fmla="*/ 2591594 w 2619375"/>
                  <a:gd name="connsiteY11" fmla="*/ 2678907 h 3103563"/>
                  <a:gd name="connsiteX12" fmla="*/ 2619375 w 2619375"/>
                  <a:gd name="connsiteY12" fmla="*/ 2643188 h 3103563"/>
                  <a:gd name="connsiteX13" fmla="*/ 2619375 w 2619375"/>
                  <a:gd name="connsiteY13" fmla="*/ 2591594 h 3103563"/>
                  <a:gd name="connsiteX14" fmla="*/ 2615407 w 2619375"/>
                  <a:gd name="connsiteY14" fmla="*/ 2555875 h 3103563"/>
                  <a:gd name="connsiteX15" fmla="*/ 2615407 w 2619375"/>
                  <a:gd name="connsiteY15" fmla="*/ 2532063 h 3103563"/>
                  <a:gd name="connsiteX16" fmla="*/ 2603500 w 2619375"/>
                  <a:gd name="connsiteY16" fmla="*/ 2464594 h 3103563"/>
                  <a:gd name="connsiteX17" fmla="*/ 2595563 w 2619375"/>
                  <a:gd name="connsiteY17" fmla="*/ 2460625 h 3103563"/>
                  <a:gd name="connsiteX18" fmla="*/ 2579688 w 2619375"/>
                  <a:gd name="connsiteY18" fmla="*/ 2460625 h 3103563"/>
                  <a:gd name="connsiteX19" fmla="*/ 2540000 w 2619375"/>
                  <a:gd name="connsiteY19" fmla="*/ 2472532 h 3103563"/>
                  <a:gd name="connsiteX20" fmla="*/ 2504282 w 2619375"/>
                  <a:gd name="connsiteY20" fmla="*/ 2468563 h 3103563"/>
                  <a:gd name="connsiteX21" fmla="*/ 2504282 w 2619375"/>
                  <a:gd name="connsiteY21" fmla="*/ 2432844 h 3103563"/>
                  <a:gd name="connsiteX22" fmla="*/ 2456657 w 2619375"/>
                  <a:gd name="connsiteY22" fmla="*/ 2424907 h 3103563"/>
                  <a:gd name="connsiteX23" fmla="*/ 2432844 w 2619375"/>
                  <a:gd name="connsiteY23" fmla="*/ 2405063 h 3103563"/>
                  <a:gd name="connsiteX24" fmla="*/ 2444750 w 2619375"/>
                  <a:gd name="connsiteY24" fmla="*/ 2369344 h 3103563"/>
                  <a:gd name="connsiteX25" fmla="*/ 2464594 w 2619375"/>
                  <a:gd name="connsiteY25" fmla="*/ 2337594 h 3103563"/>
                  <a:gd name="connsiteX26" fmla="*/ 2448719 w 2619375"/>
                  <a:gd name="connsiteY26" fmla="*/ 2301875 h 3103563"/>
                  <a:gd name="connsiteX27" fmla="*/ 2420938 w 2619375"/>
                  <a:gd name="connsiteY27" fmla="*/ 2274094 h 3103563"/>
                  <a:gd name="connsiteX28" fmla="*/ 2428875 w 2619375"/>
                  <a:gd name="connsiteY28" fmla="*/ 2246313 h 3103563"/>
                  <a:gd name="connsiteX29" fmla="*/ 2389188 w 2619375"/>
                  <a:gd name="connsiteY29" fmla="*/ 2218532 h 3103563"/>
                  <a:gd name="connsiteX30" fmla="*/ 2353469 w 2619375"/>
                  <a:gd name="connsiteY30" fmla="*/ 2218532 h 3103563"/>
                  <a:gd name="connsiteX31" fmla="*/ 2349500 w 2619375"/>
                  <a:gd name="connsiteY31" fmla="*/ 2194719 h 3103563"/>
                  <a:gd name="connsiteX32" fmla="*/ 2325688 w 2619375"/>
                  <a:gd name="connsiteY32" fmla="*/ 2166938 h 3103563"/>
                  <a:gd name="connsiteX33" fmla="*/ 2337594 w 2619375"/>
                  <a:gd name="connsiteY33" fmla="*/ 2131219 h 3103563"/>
                  <a:gd name="connsiteX34" fmla="*/ 2349500 w 2619375"/>
                  <a:gd name="connsiteY34" fmla="*/ 2099469 h 3103563"/>
                  <a:gd name="connsiteX35" fmla="*/ 2333625 w 2619375"/>
                  <a:gd name="connsiteY35" fmla="*/ 2067719 h 3103563"/>
                  <a:gd name="connsiteX36" fmla="*/ 2313782 w 2619375"/>
                  <a:gd name="connsiteY36" fmla="*/ 2051844 h 3103563"/>
                  <a:gd name="connsiteX37" fmla="*/ 2309813 w 2619375"/>
                  <a:gd name="connsiteY37" fmla="*/ 2016125 h 3103563"/>
                  <a:gd name="connsiteX38" fmla="*/ 2309813 w 2619375"/>
                  <a:gd name="connsiteY38" fmla="*/ 2000250 h 3103563"/>
                  <a:gd name="connsiteX39" fmla="*/ 2329657 w 2619375"/>
                  <a:gd name="connsiteY39" fmla="*/ 1980407 h 3103563"/>
                  <a:gd name="connsiteX40" fmla="*/ 2317750 w 2619375"/>
                  <a:gd name="connsiteY40" fmla="*/ 1944688 h 3103563"/>
                  <a:gd name="connsiteX41" fmla="*/ 2293938 w 2619375"/>
                  <a:gd name="connsiteY41" fmla="*/ 1908969 h 3103563"/>
                  <a:gd name="connsiteX42" fmla="*/ 2262188 w 2619375"/>
                  <a:gd name="connsiteY42" fmla="*/ 1873250 h 3103563"/>
                  <a:gd name="connsiteX43" fmla="*/ 2226469 w 2619375"/>
                  <a:gd name="connsiteY43" fmla="*/ 1841500 h 3103563"/>
                  <a:gd name="connsiteX44" fmla="*/ 2198688 w 2619375"/>
                  <a:gd name="connsiteY44" fmla="*/ 1817688 h 3103563"/>
                  <a:gd name="connsiteX45" fmla="*/ 2214563 w 2619375"/>
                  <a:gd name="connsiteY45" fmla="*/ 1793875 h 3103563"/>
                  <a:gd name="connsiteX46" fmla="*/ 2214563 w 2619375"/>
                  <a:gd name="connsiteY46" fmla="*/ 1762125 h 3103563"/>
                  <a:gd name="connsiteX47" fmla="*/ 2214563 w 2619375"/>
                  <a:gd name="connsiteY47" fmla="*/ 1762125 h 3103563"/>
                  <a:gd name="connsiteX48" fmla="*/ 2194719 w 2619375"/>
                  <a:gd name="connsiteY48" fmla="*/ 1710532 h 3103563"/>
                  <a:gd name="connsiteX49" fmla="*/ 2190750 w 2619375"/>
                  <a:gd name="connsiteY49" fmla="*/ 1690688 h 3103563"/>
                  <a:gd name="connsiteX50" fmla="*/ 2162969 w 2619375"/>
                  <a:gd name="connsiteY50" fmla="*/ 1658938 h 3103563"/>
                  <a:gd name="connsiteX51" fmla="*/ 2162969 w 2619375"/>
                  <a:gd name="connsiteY51" fmla="*/ 1631157 h 3103563"/>
                  <a:gd name="connsiteX52" fmla="*/ 2178844 w 2619375"/>
                  <a:gd name="connsiteY52" fmla="*/ 1615282 h 3103563"/>
                  <a:gd name="connsiteX53" fmla="*/ 2218532 w 2619375"/>
                  <a:gd name="connsiteY53" fmla="*/ 1615282 h 3103563"/>
                  <a:gd name="connsiteX54" fmla="*/ 2238375 w 2619375"/>
                  <a:gd name="connsiteY54" fmla="*/ 1583532 h 3103563"/>
                  <a:gd name="connsiteX55" fmla="*/ 2238375 w 2619375"/>
                  <a:gd name="connsiteY55" fmla="*/ 1571625 h 3103563"/>
                  <a:gd name="connsiteX56" fmla="*/ 2262188 w 2619375"/>
                  <a:gd name="connsiteY56" fmla="*/ 1535907 h 3103563"/>
                  <a:gd name="connsiteX57" fmla="*/ 2262188 w 2619375"/>
                  <a:gd name="connsiteY57" fmla="*/ 1512094 h 3103563"/>
                  <a:gd name="connsiteX58" fmla="*/ 2262188 w 2619375"/>
                  <a:gd name="connsiteY58" fmla="*/ 1468438 h 3103563"/>
                  <a:gd name="connsiteX59" fmla="*/ 2262188 w 2619375"/>
                  <a:gd name="connsiteY59" fmla="*/ 1444625 h 3103563"/>
                  <a:gd name="connsiteX60" fmla="*/ 2266157 w 2619375"/>
                  <a:gd name="connsiteY60" fmla="*/ 1424782 h 3103563"/>
                  <a:gd name="connsiteX61" fmla="*/ 2293938 w 2619375"/>
                  <a:gd name="connsiteY61" fmla="*/ 1389063 h 3103563"/>
                  <a:gd name="connsiteX62" fmla="*/ 2274094 w 2619375"/>
                  <a:gd name="connsiteY62" fmla="*/ 1369219 h 3103563"/>
                  <a:gd name="connsiteX63" fmla="*/ 2250282 w 2619375"/>
                  <a:gd name="connsiteY63" fmla="*/ 1341438 h 3103563"/>
                  <a:gd name="connsiteX64" fmla="*/ 2230438 w 2619375"/>
                  <a:gd name="connsiteY64" fmla="*/ 1293813 h 3103563"/>
                  <a:gd name="connsiteX65" fmla="*/ 2242344 w 2619375"/>
                  <a:gd name="connsiteY65" fmla="*/ 1258094 h 3103563"/>
                  <a:gd name="connsiteX66" fmla="*/ 2190750 w 2619375"/>
                  <a:gd name="connsiteY66" fmla="*/ 1258094 h 3103563"/>
                  <a:gd name="connsiteX67" fmla="*/ 2166938 w 2619375"/>
                  <a:gd name="connsiteY67" fmla="*/ 1234282 h 3103563"/>
                  <a:gd name="connsiteX68" fmla="*/ 2174875 w 2619375"/>
                  <a:gd name="connsiteY68" fmla="*/ 1198563 h 3103563"/>
                  <a:gd name="connsiteX69" fmla="*/ 2162969 w 2619375"/>
                  <a:gd name="connsiteY69" fmla="*/ 1170782 h 3103563"/>
                  <a:gd name="connsiteX70" fmla="*/ 2147094 w 2619375"/>
                  <a:gd name="connsiteY70" fmla="*/ 1202532 h 3103563"/>
                  <a:gd name="connsiteX71" fmla="*/ 2131219 w 2619375"/>
                  <a:gd name="connsiteY71" fmla="*/ 1234282 h 3103563"/>
                  <a:gd name="connsiteX72" fmla="*/ 2095500 w 2619375"/>
                  <a:gd name="connsiteY72" fmla="*/ 1234282 h 3103563"/>
                  <a:gd name="connsiteX73" fmla="*/ 2079625 w 2619375"/>
                  <a:gd name="connsiteY73" fmla="*/ 1242219 h 3103563"/>
                  <a:gd name="connsiteX74" fmla="*/ 2043907 w 2619375"/>
                  <a:gd name="connsiteY74" fmla="*/ 1198563 h 3103563"/>
                  <a:gd name="connsiteX75" fmla="*/ 1996282 w 2619375"/>
                  <a:gd name="connsiteY75" fmla="*/ 1206500 h 3103563"/>
                  <a:gd name="connsiteX76" fmla="*/ 1948657 w 2619375"/>
                  <a:gd name="connsiteY76" fmla="*/ 1202532 h 3103563"/>
                  <a:gd name="connsiteX77" fmla="*/ 1944688 w 2619375"/>
                  <a:gd name="connsiteY77" fmla="*/ 1174750 h 3103563"/>
                  <a:gd name="connsiteX78" fmla="*/ 1924844 w 2619375"/>
                  <a:gd name="connsiteY78" fmla="*/ 1139032 h 3103563"/>
                  <a:gd name="connsiteX79" fmla="*/ 1912938 w 2619375"/>
                  <a:gd name="connsiteY79" fmla="*/ 1123157 h 3103563"/>
                  <a:gd name="connsiteX80" fmla="*/ 1893094 w 2619375"/>
                  <a:gd name="connsiteY80" fmla="*/ 1103313 h 3103563"/>
                  <a:gd name="connsiteX81" fmla="*/ 1869282 w 2619375"/>
                  <a:gd name="connsiteY81" fmla="*/ 1087438 h 3103563"/>
                  <a:gd name="connsiteX82" fmla="*/ 1857375 w 2619375"/>
                  <a:gd name="connsiteY82" fmla="*/ 1039813 h 3103563"/>
                  <a:gd name="connsiteX83" fmla="*/ 1869282 w 2619375"/>
                  <a:gd name="connsiteY83" fmla="*/ 1004094 h 3103563"/>
                  <a:gd name="connsiteX84" fmla="*/ 1905000 w 2619375"/>
                  <a:gd name="connsiteY84" fmla="*/ 948532 h 3103563"/>
                  <a:gd name="connsiteX85" fmla="*/ 1936750 w 2619375"/>
                  <a:gd name="connsiteY85" fmla="*/ 912813 h 3103563"/>
                  <a:gd name="connsiteX86" fmla="*/ 1944688 w 2619375"/>
                  <a:gd name="connsiteY86" fmla="*/ 892969 h 3103563"/>
                  <a:gd name="connsiteX87" fmla="*/ 1964532 w 2619375"/>
                  <a:gd name="connsiteY87" fmla="*/ 889000 h 3103563"/>
                  <a:gd name="connsiteX88" fmla="*/ 1976438 w 2619375"/>
                  <a:gd name="connsiteY88" fmla="*/ 849313 h 3103563"/>
                  <a:gd name="connsiteX89" fmla="*/ 2016125 w 2619375"/>
                  <a:gd name="connsiteY89" fmla="*/ 849313 h 3103563"/>
                  <a:gd name="connsiteX90" fmla="*/ 2039938 w 2619375"/>
                  <a:gd name="connsiteY90" fmla="*/ 877094 h 3103563"/>
                  <a:gd name="connsiteX91" fmla="*/ 2051844 w 2619375"/>
                  <a:gd name="connsiteY91" fmla="*/ 849313 h 3103563"/>
                  <a:gd name="connsiteX92" fmla="*/ 2039938 w 2619375"/>
                  <a:gd name="connsiteY92" fmla="*/ 825500 h 3103563"/>
                  <a:gd name="connsiteX93" fmla="*/ 2051844 w 2619375"/>
                  <a:gd name="connsiteY93" fmla="*/ 801688 h 3103563"/>
                  <a:gd name="connsiteX94" fmla="*/ 2035969 w 2619375"/>
                  <a:gd name="connsiteY94" fmla="*/ 773907 h 3103563"/>
                  <a:gd name="connsiteX95" fmla="*/ 2039938 w 2619375"/>
                  <a:gd name="connsiteY95" fmla="*/ 742157 h 3103563"/>
                  <a:gd name="connsiteX96" fmla="*/ 2039938 w 2619375"/>
                  <a:gd name="connsiteY96" fmla="*/ 698500 h 3103563"/>
                  <a:gd name="connsiteX97" fmla="*/ 2035969 w 2619375"/>
                  <a:gd name="connsiteY97" fmla="*/ 666750 h 3103563"/>
                  <a:gd name="connsiteX98" fmla="*/ 2008188 w 2619375"/>
                  <a:gd name="connsiteY98" fmla="*/ 646907 h 3103563"/>
                  <a:gd name="connsiteX99" fmla="*/ 1968500 w 2619375"/>
                  <a:gd name="connsiteY99" fmla="*/ 611188 h 3103563"/>
                  <a:gd name="connsiteX100" fmla="*/ 1916907 w 2619375"/>
                  <a:gd name="connsiteY100" fmla="*/ 583407 h 3103563"/>
                  <a:gd name="connsiteX101" fmla="*/ 1885157 w 2619375"/>
                  <a:gd name="connsiteY101" fmla="*/ 551657 h 3103563"/>
                  <a:gd name="connsiteX102" fmla="*/ 1881188 w 2619375"/>
                  <a:gd name="connsiteY102" fmla="*/ 531813 h 3103563"/>
                  <a:gd name="connsiteX103" fmla="*/ 1897063 w 2619375"/>
                  <a:gd name="connsiteY103" fmla="*/ 484188 h 3103563"/>
                  <a:gd name="connsiteX104" fmla="*/ 1901032 w 2619375"/>
                  <a:gd name="connsiteY104" fmla="*/ 480219 h 3103563"/>
                  <a:gd name="connsiteX105" fmla="*/ 1940719 w 2619375"/>
                  <a:gd name="connsiteY105" fmla="*/ 480219 h 3103563"/>
                  <a:gd name="connsiteX106" fmla="*/ 1960563 w 2619375"/>
                  <a:gd name="connsiteY106" fmla="*/ 460375 h 3103563"/>
                  <a:gd name="connsiteX107" fmla="*/ 1976438 w 2619375"/>
                  <a:gd name="connsiteY107" fmla="*/ 428625 h 3103563"/>
                  <a:gd name="connsiteX108" fmla="*/ 1980407 w 2619375"/>
                  <a:gd name="connsiteY108" fmla="*/ 388938 h 3103563"/>
                  <a:gd name="connsiteX109" fmla="*/ 2000250 w 2619375"/>
                  <a:gd name="connsiteY109" fmla="*/ 384969 h 3103563"/>
                  <a:gd name="connsiteX110" fmla="*/ 1972469 w 2619375"/>
                  <a:gd name="connsiteY110" fmla="*/ 341313 h 3103563"/>
                  <a:gd name="connsiteX111" fmla="*/ 1928813 w 2619375"/>
                  <a:gd name="connsiteY111" fmla="*/ 321469 h 3103563"/>
                  <a:gd name="connsiteX112" fmla="*/ 1877219 w 2619375"/>
                  <a:gd name="connsiteY112" fmla="*/ 313532 h 3103563"/>
                  <a:gd name="connsiteX113" fmla="*/ 1853407 w 2619375"/>
                  <a:gd name="connsiteY113" fmla="*/ 289719 h 3103563"/>
                  <a:gd name="connsiteX114" fmla="*/ 1817688 w 2619375"/>
                  <a:gd name="connsiteY114" fmla="*/ 269875 h 3103563"/>
                  <a:gd name="connsiteX115" fmla="*/ 1821657 w 2619375"/>
                  <a:gd name="connsiteY115" fmla="*/ 242094 h 3103563"/>
                  <a:gd name="connsiteX116" fmla="*/ 1789907 w 2619375"/>
                  <a:gd name="connsiteY116" fmla="*/ 210344 h 3103563"/>
                  <a:gd name="connsiteX117" fmla="*/ 1742282 w 2619375"/>
                  <a:gd name="connsiteY117" fmla="*/ 222250 h 3103563"/>
                  <a:gd name="connsiteX118" fmla="*/ 1706563 w 2619375"/>
                  <a:gd name="connsiteY118" fmla="*/ 265907 h 3103563"/>
                  <a:gd name="connsiteX119" fmla="*/ 1690688 w 2619375"/>
                  <a:gd name="connsiteY119" fmla="*/ 297657 h 3103563"/>
                  <a:gd name="connsiteX120" fmla="*/ 1734344 w 2619375"/>
                  <a:gd name="connsiteY120" fmla="*/ 301625 h 3103563"/>
                  <a:gd name="connsiteX121" fmla="*/ 1770063 w 2619375"/>
                  <a:gd name="connsiteY121" fmla="*/ 313532 h 3103563"/>
                  <a:gd name="connsiteX122" fmla="*/ 1774032 w 2619375"/>
                  <a:gd name="connsiteY122" fmla="*/ 341313 h 3103563"/>
                  <a:gd name="connsiteX123" fmla="*/ 1750219 w 2619375"/>
                  <a:gd name="connsiteY123" fmla="*/ 384969 h 3103563"/>
                  <a:gd name="connsiteX124" fmla="*/ 1714500 w 2619375"/>
                  <a:gd name="connsiteY124" fmla="*/ 384969 h 3103563"/>
                  <a:gd name="connsiteX125" fmla="*/ 1686719 w 2619375"/>
                  <a:gd name="connsiteY125" fmla="*/ 349250 h 3103563"/>
                  <a:gd name="connsiteX126" fmla="*/ 1647032 w 2619375"/>
                  <a:gd name="connsiteY126" fmla="*/ 325438 h 3103563"/>
                  <a:gd name="connsiteX127" fmla="*/ 1627188 w 2619375"/>
                  <a:gd name="connsiteY127" fmla="*/ 321469 h 3103563"/>
                  <a:gd name="connsiteX128" fmla="*/ 1583532 w 2619375"/>
                  <a:gd name="connsiteY128" fmla="*/ 337344 h 3103563"/>
                  <a:gd name="connsiteX129" fmla="*/ 1547813 w 2619375"/>
                  <a:gd name="connsiteY129" fmla="*/ 357188 h 3103563"/>
                  <a:gd name="connsiteX130" fmla="*/ 1547813 w 2619375"/>
                  <a:gd name="connsiteY130" fmla="*/ 392907 h 3103563"/>
                  <a:gd name="connsiteX131" fmla="*/ 1559719 w 2619375"/>
                  <a:gd name="connsiteY131" fmla="*/ 440532 h 3103563"/>
                  <a:gd name="connsiteX132" fmla="*/ 1575594 w 2619375"/>
                  <a:gd name="connsiteY132" fmla="*/ 484188 h 3103563"/>
                  <a:gd name="connsiteX133" fmla="*/ 1658938 w 2619375"/>
                  <a:gd name="connsiteY133" fmla="*/ 543719 h 3103563"/>
                  <a:gd name="connsiteX134" fmla="*/ 1698625 w 2619375"/>
                  <a:gd name="connsiteY134" fmla="*/ 583407 h 3103563"/>
                  <a:gd name="connsiteX135" fmla="*/ 1738313 w 2619375"/>
                  <a:gd name="connsiteY135" fmla="*/ 579438 h 3103563"/>
                  <a:gd name="connsiteX136" fmla="*/ 1774032 w 2619375"/>
                  <a:gd name="connsiteY136" fmla="*/ 579438 h 3103563"/>
                  <a:gd name="connsiteX137" fmla="*/ 1793875 w 2619375"/>
                  <a:gd name="connsiteY137" fmla="*/ 627063 h 3103563"/>
                  <a:gd name="connsiteX138" fmla="*/ 1801813 w 2619375"/>
                  <a:gd name="connsiteY138" fmla="*/ 658813 h 3103563"/>
                  <a:gd name="connsiteX139" fmla="*/ 1845469 w 2619375"/>
                  <a:gd name="connsiteY139" fmla="*/ 682625 h 3103563"/>
                  <a:gd name="connsiteX140" fmla="*/ 1845469 w 2619375"/>
                  <a:gd name="connsiteY140" fmla="*/ 682625 h 3103563"/>
                  <a:gd name="connsiteX141" fmla="*/ 1861344 w 2619375"/>
                  <a:gd name="connsiteY141" fmla="*/ 710407 h 3103563"/>
                  <a:gd name="connsiteX142" fmla="*/ 1817688 w 2619375"/>
                  <a:gd name="connsiteY142" fmla="*/ 726282 h 3103563"/>
                  <a:gd name="connsiteX143" fmla="*/ 1774032 w 2619375"/>
                  <a:gd name="connsiteY143" fmla="*/ 718344 h 3103563"/>
                  <a:gd name="connsiteX144" fmla="*/ 1734344 w 2619375"/>
                  <a:gd name="connsiteY144" fmla="*/ 682625 h 3103563"/>
                  <a:gd name="connsiteX145" fmla="*/ 1730375 w 2619375"/>
                  <a:gd name="connsiteY145" fmla="*/ 642938 h 3103563"/>
                  <a:gd name="connsiteX146" fmla="*/ 1730375 w 2619375"/>
                  <a:gd name="connsiteY146" fmla="*/ 642938 h 3103563"/>
                  <a:gd name="connsiteX147" fmla="*/ 1670844 w 2619375"/>
                  <a:gd name="connsiteY147" fmla="*/ 615157 h 3103563"/>
                  <a:gd name="connsiteX148" fmla="*/ 1631157 w 2619375"/>
                  <a:gd name="connsiteY148" fmla="*/ 619125 h 3103563"/>
                  <a:gd name="connsiteX149" fmla="*/ 1571625 w 2619375"/>
                  <a:gd name="connsiteY149" fmla="*/ 615157 h 3103563"/>
                  <a:gd name="connsiteX150" fmla="*/ 1543844 w 2619375"/>
                  <a:gd name="connsiteY150" fmla="*/ 603250 h 3103563"/>
                  <a:gd name="connsiteX151" fmla="*/ 1500188 w 2619375"/>
                  <a:gd name="connsiteY151" fmla="*/ 591344 h 3103563"/>
                  <a:gd name="connsiteX152" fmla="*/ 1464469 w 2619375"/>
                  <a:gd name="connsiteY152" fmla="*/ 575469 h 3103563"/>
                  <a:gd name="connsiteX153" fmla="*/ 1448594 w 2619375"/>
                  <a:gd name="connsiteY153" fmla="*/ 543719 h 3103563"/>
                  <a:gd name="connsiteX154" fmla="*/ 1456532 w 2619375"/>
                  <a:gd name="connsiteY154" fmla="*/ 508000 h 3103563"/>
                  <a:gd name="connsiteX155" fmla="*/ 1476375 w 2619375"/>
                  <a:gd name="connsiteY155" fmla="*/ 476250 h 3103563"/>
                  <a:gd name="connsiteX156" fmla="*/ 1456532 w 2619375"/>
                  <a:gd name="connsiteY156" fmla="*/ 440532 h 3103563"/>
                  <a:gd name="connsiteX157" fmla="*/ 1456532 w 2619375"/>
                  <a:gd name="connsiteY157" fmla="*/ 392907 h 3103563"/>
                  <a:gd name="connsiteX158" fmla="*/ 1456532 w 2619375"/>
                  <a:gd name="connsiteY158" fmla="*/ 333375 h 3103563"/>
                  <a:gd name="connsiteX159" fmla="*/ 1472407 w 2619375"/>
                  <a:gd name="connsiteY159" fmla="*/ 305594 h 3103563"/>
                  <a:gd name="connsiteX160" fmla="*/ 1472407 w 2619375"/>
                  <a:gd name="connsiteY160" fmla="*/ 257969 h 3103563"/>
                  <a:gd name="connsiteX161" fmla="*/ 1496219 w 2619375"/>
                  <a:gd name="connsiteY161" fmla="*/ 226219 h 3103563"/>
                  <a:gd name="connsiteX162" fmla="*/ 1480344 w 2619375"/>
                  <a:gd name="connsiteY162" fmla="*/ 158750 h 3103563"/>
                  <a:gd name="connsiteX163" fmla="*/ 1496219 w 2619375"/>
                  <a:gd name="connsiteY163" fmla="*/ 134938 h 3103563"/>
                  <a:gd name="connsiteX164" fmla="*/ 1456532 w 2619375"/>
                  <a:gd name="connsiteY164" fmla="*/ 75407 h 3103563"/>
                  <a:gd name="connsiteX165" fmla="*/ 1464469 w 2619375"/>
                  <a:gd name="connsiteY165" fmla="*/ 55563 h 3103563"/>
                  <a:gd name="connsiteX166" fmla="*/ 1420813 w 2619375"/>
                  <a:gd name="connsiteY166" fmla="*/ 23813 h 3103563"/>
                  <a:gd name="connsiteX167" fmla="*/ 1393032 w 2619375"/>
                  <a:gd name="connsiteY167" fmla="*/ 39688 h 3103563"/>
                  <a:gd name="connsiteX168" fmla="*/ 1420813 w 2619375"/>
                  <a:gd name="connsiteY168" fmla="*/ 79375 h 3103563"/>
                  <a:gd name="connsiteX169" fmla="*/ 1432719 w 2619375"/>
                  <a:gd name="connsiteY169" fmla="*/ 150813 h 3103563"/>
                  <a:gd name="connsiteX170" fmla="*/ 1432719 w 2619375"/>
                  <a:gd name="connsiteY170" fmla="*/ 206375 h 3103563"/>
                  <a:gd name="connsiteX171" fmla="*/ 1432719 w 2619375"/>
                  <a:gd name="connsiteY171" fmla="*/ 254000 h 3103563"/>
                  <a:gd name="connsiteX172" fmla="*/ 1412875 w 2619375"/>
                  <a:gd name="connsiteY172" fmla="*/ 301625 h 3103563"/>
                  <a:gd name="connsiteX173" fmla="*/ 1369219 w 2619375"/>
                  <a:gd name="connsiteY173" fmla="*/ 341313 h 3103563"/>
                  <a:gd name="connsiteX174" fmla="*/ 1313657 w 2619375"/>
                  <a:gd name="connsiteY174" fmla="*/ 377032 h 3103563"/>
                  <a:gd name="connsiteX175" fmla="*/ 1270000 w 2619375"/>
                  <a:gd name="connsiteY175" fmla="*/ 412750 h 3103563"/>
                  <a:gd name="connsiteX176" fmla="*/ 1266032 w 2619375"/>
                  <a:gd name="connsiteY176" fmla="*/ 448469 h 3103563"/>
                  <a:gd name="connsiteX177" fmla="*/ 1230313 w 2619375"/>
                  <a:gd name="connsiteY177" fmla="*/ 488157 h 3103563"/>
                  <a:gd name="connsiteX178" fmla="*/ 1214438 w 2619375"/>
                  <a:gd name="connsiteY178" fmla="*/ 539750 h 3103563"/>
                  <a:gd name="connsiteX179" fmla="*/ 1270000 w 2619375"/>
                  <a:gd name="connsiteY179" fmla="*/ 607219 h 3103563"/>
                  <a:gd name="connsiteX180" fmla="*/ 1281907 w 2619375"/>
                  <a:gd name="connsiteY180" fmla="*/ 658813 h 3103563"/>
                  <a:gd name="connsiteX181" fmla="*/ 1309688 w 2619375"/>
                  <a:gd name="connsiteY181" fmla="*/ 698500 h 3103563"/>
                  <a:gd name="connsiteX182" fmla="*/ 1309688 w 2619375"/>
                  <a:gd name="connsiteY182" fmla="*/ 698500 h 3103563"/>
                  <a:gd name="connsiteX183" fmla="*/ 1337469 w 2619375"/>
                  <a:gd name="connsiteY183" fmla="*/ 758032 h 3103563"/>
                  <a:gd name="connsiteX184" fmla="*/ 1345407 w 2619375"/>
                  <a:gd name="connsiteY184" fmla="*/ 789782 h 3103563"/>
                  <a:gd name="connsiteX185" fmla="*/ 1349375 w 2619375"/>
                  <a:gd name="connsiteY185" fmla="*/ 837407 h 3103563"/>
                  <a:gd name="connsiteX186" fmla="*/ 1309688 w 2619375"/>
                  <a:gd name="connsiteY186" fmla="*/ 916782 h 3103563"/>
                  <a:gd name="connsiteX187" fmla="*/ 1285875 w 2619375"/>
                  <a:gd name="connsiteY187" fmla="*/ 964407 h 3103563"/>
                  <a:gd name="connsiteX188" fmla="*/ 1293813 w 2619375"/>
                  <a:gd name="connsiteY188" fmla="*/ 980282 h 3103563"/>
                  <a:gd name="connsiteX189" fmla="*/ 1285875 w 2619375"/>
                  <a:gd name="connsiteY189" fmla="*/ 1023938 h 3103563"/>
                  <a:gd name="connsiteX190" fmla="*/ 1273969 w 2619375"/>
                  <a:gd name="connsiteY190" fmla="*/ 1079500 h 3103563"/>
                  <a:gd name="connsiteX191" fmla="*/ 1277938 w 2619375"/>
                  <a:gd name="connsiteY191" fmla="*/ 1115219 h 3103563"/>
                  <a:gd name="connsiteX192" fmla="*/ 1309688 w 2619375"/>
                  <a:gd name="connsiteY192" fmla="*/ 1186657 h 3103563"/>
                  <a:gd name="connsiteX193" fmla="*/ 1297782 w 2619375"/>
                  <a:gd name="connsiteY193" fmla="*/ 1234282 h 3103563"/>
                  <a:gd name="connsiteX194" fmla="*/ 1297782 w 2619375"/>
                  <a:gd name="connsiteY194" fmla="*/ 1270000 h 3103563"/>
                  <a:gd name="connsiteX195" fmla="*/ 1341438 w 2619375"/>
                  <a:gd name="connsiteY195" fmla="*/ 1262063 h 3103563"/>
                  <a:gd name="connsiteX196" fmla="*/ 1389063 w 2619375"/>
                  <a:gd name="connsiteY196" fmla="*/ 1266032 h 3103563"/>
                  <a:gd name="connsiteX197" fmla="*/ 1420813 w 2619375"/>
                  <a:gd name="connsiteY197" fmla="*/ 1281907 h 3103563"/>
                  <a:gd name="connsiteX198" fmla="*/ 1448594 w 2619375"/>
                  <a:gd name="connsiteY198" fmla="*/ 1254125 h 3103563"/>
                  <a:gd name="connsiteX199" fmla="*/ 1480344 w 2619375"/>
                  <a:gd name="connsiteY199" fmla="*/ 1222375 h 3103563"/>
                  <a:gd name="connsiteX200" fmla="*/ 1531938 w 2619375"/>
                  <a:gd name="connsiteY200" fmla="*/ 1242219 h 3103563"/>
                  <a:gd name="connsiteX201" fmla="*/ 1575594 w 2619375"/>
                  <a:gd name="connsiteY201" fmla="*/ 1258094 h 3103563"/>
                  <a:gd name="connsiteX202" fmla="*/ 1623219 w 2619375"/>
                  <a:gd name="connsiteY202" fmla="*/ 1270000 h 3103563"/>
                  <a:gd name="connsiteX203" fmla="*/ 1639094 w 2619375"/>
                  <a:gd name="connsiteY203" fmla="*/ 1309688 h 3103563"/>
                  <a:gd name="connsiteX204" fmla="*/ 1662907 w 2619375"/>
                  <a:gd name="connsiteY204" fmla="*/ 1317625 h 3103563"/>
                  <a:gd name="connsiteX205" fmla="*/ 1690688 w 2619375"/>
                  <a:gd name="connsiteY205" fmla="*/ 1341438 h 3103563"/>
                  <a:gd name="connsiteX206" fmla="*/ 1722438 w 2619375"/>
                  <a:gd name="connsiteY206" fmla="*/ 1345407 h 3103563"/>
                  <a:gd name="connsiteX207" fmla="*/ 1722438 w 2619375"/>
                  <a:gd name="connsiteY207" fmla="*/ 1412875 h 3103563"/>
                  <a:gd name="connsiteX208" fmla="*/ 1746250 w 2619375"/>
                  <a:gd name="connsiteY208" fmla="*/ 1444625 h 3103563"/>
                  <a:gd name="connsiteX209" fmla="*/ 1754188 w 2619375"/>
                  <a:gd name="connsiteY209" fmla="*/ 1484313 h 3103563"/>
                  <a:gd name="connsiteX210" fmla="*/ 1770063 w 2619375"/>
                  <a:gd name="connsiteY210" fmla="*/ 1531938 h 3103563"/>
                  <a:gd name="connsiteX211" fmla="*/ 1730375 w 2619375"/>
                  <a:gd name="connsiteY211" fmla="*/ 1543844 h 3103563"/>
                  <a:gd name="connsiteX212" fmla="*/ 1718469 w 2619375"/>
                  <a:gd name="connsiteY212" fmla="*/ 1571625 h 3103563"/>
                  <a:gd name="connsiteX213" fmla="*/ 1706563 w 2619375"/>
                  <a:gd name="connsiteY213" fmla="*/ 1607344 h 3103563"/>
                  <a:gd name="connsiteX214" fmla="*/ 1706563 w 2619375"/>
                  <a:gd name="connsiteY214" fmla="*/ 1647032 h 3103563"/>
                  <a:gd name="connsiteX215" fmla="*/ 1746250 w 2619375"/>
                  <a:gd name="connsiteY215" fmla="*/ 1686719 h 3103563"/>
                  <a:gd name="connsiteX216" fmla="*/ 1793875 w 2619375"/>
                  <a:gd name="connsiteY216" fmla="*/ 1694657 h 3103563"/>
                  <a:gd name="connsiteX217" fmla="*/ 1829594 w 2619375"/>
                  <a:gd name="connsiteY217" fmla="*/ 1698625 h 3103563"/>
                  <a:gd name="connsiteX218" fmla="*/ 1881188 w 2619375"/>
                  <a:gd name="connsiteY218" fmla="*/ 1734344 h 3103563"/>
                  <a:gd name="connsiteX219" fmla="*/ 1833563 w 2619375"/>
                  <a:gd name="connsiteY219" fmla="*/ 1738313 h 3103563"/>
                  <a:gd name="connsiteX220" fmla="*/ 1778000 w 2619375"/>
                  <a:gd name="connsiteY220" fmla="*/ 1738313 h 3103563"/>
                  <a:gd name="connsiteX221" fmla="*/ 1730375 w 2619375"/>
                  <a:gd name="connsiteY221" fmla="*/ 1718469 h 3103563"/>
                  <a:gd name="connsiteX222" fmla="*/ 1686719 w 2619375"/>
                  <a:gd name="connsiteY222" fmla="*/ 1698625 h 3103563"/>
                  <a:gd name="connsiteX223" fmla="*/ 1647032 w 2619375"/>
                  <a:gd name="connsiteY223" fmla="*/ 1654969 h 3103563"/>
                  <a:gd name="connsiteX224" fmla="*/ 1658938 w 2619375"/>
                  <a:gd name="connsiteY224" fmla="*/ 1635125 h 3103563"/>
                  <a:gd name="connsiteX225" fmla="*/ 1658938 w 2619375"/>
                  <a:gd name="connsiteY225" fmla="*/ 1591469 h 3103563"/>
                  <a:gd name="connsiteX226" fmla="*/ 1658938 w 2619375"/>
                  <a:gd name="connsiteY226" fmla="*/ 1555750 h 3103563"/>
                  <a:gd name="connsiteX227" fmla="*/ 1662907 w 2619375"/>
                  <a:gd name="connsiteY227" fmla="*/ 1516063 h 3103563"/>
                  <a:gd name="connsiteX228" fmla="*/ 1670844 w 2619375"/>
                  <a:gd name="connsiteY228" fmla="*/ 1480344 h 3103563"/>
                  <a:gd name="connsiteX229" fmla="*/ 1666875 w 2619375"/>
                  <a:gd name="connsiteY229" fmla="*/ 1452563 h 3103563"/>
                  <a:gd name="connsiteX230" fmla="*/ 1635125 w 2619375"/>
                  <a:gd name="connsiteY230" fmla="*/ 1420813 h 3103563"/>
                  <a:gd name="connsiteX231" fmla="*/ 1595438 w 2619375"/>
                  <a:gd name="connsiteY231" fmla="*/ 1381125 h 3103563"/>
                  <a:gd name="connsiteX232" fmla="*/ 1607344 w 2619375"/>
                  <a:gd name="connsiteY232" fmla="*/ 1345407 h 3103563"/>
                  <a:gd name="connsiteX233" fmla="*/ 1575594 w 2619375"/>
                  <a:gd name="connsiteY233" fmla="*/ 1313657 h 3103563"/>
                  <a:gd name="connsiteX234" fmla="*/ 1531938 w 2619375"/>
                  <a:gd name="connsiteY234" fmla="*/ 1333500 h 3103563"/>
                  <a:gd name="connsiteX235" fmla="*/ 1472407 w 2619375"/>
                  <a:gd name="connsiteY235" fmla="*/ 1345407 h 3103563"/>
                  <a:gd name="connsiteX236" fmla="*/ 1440657 w 2619375"/>
                  <a:gd name="connsiteY236" fmla="*/ 1369219 h 3103563"/>
                  <a:gd name="connsiteX237" fmla="*/ 1381125 w 2619375"/>
                  <a:gd name="connsiteY237" fmla="*/ 1393032 h 3103563"/>
                  <a:gd name="connsiteX238" fmla="*/ 1365250 w 2619375"/>
                  <a:gd name="connsiteY238" fmla="*/ 1420813 h 3103563"/>
                  <a:gd name="connsiteX239" fmla="*/ 1369219 w 2619375"/>
                  <a:gd name="connsiteY239" fmla="*/ 1468438 h 3103563"/>
                  <a:gd name="connsiteX240" fmla="*/ 1365250 w 2619375"/>
                  <a:gd name="connsiteY240" fmla="*/ 1500188 h 3103563"/>
                  <a:gd name="connsiteX241" fmla="*/ 1400969 w 2619375"/>
                  <a:gd name="connsiteY241" fmla="*/ 1555750 h 3103563"/>
                  <a:gd name="connsiteX242" fmla="*/ 1400969 w 2619375"/>
                  <a:gd name="connsiteY242" fmla="*/ 1599407 h 3103563"/>
                  <a:gd name="connsiteX243" fmla="*/ 1404938 w 2619375"/>
                  <a:gd name="connsiteY243" fmla="*/ 1651000 h 3103563"/>
                  <a:gd name="connsiteX244" fmla="*/ 1404938 w 2619375"/>
                  <a:gd name="connsiteY244" fmla="*/ 1678782 h 3103563"/>
                  <a:gd name="connsiteX245" fmla="*/ 1373188 w 2619375"/>
                  <a:gd name="connsiteY245" fmla="*/ 1718469 h 3103563"/>
                  <a:gd name="connsiteX246" fmla="*/ 1337469 w 2619375"/>
                  <a:gd name="connsiteY246" fmla="*/ 1762125 h 3103563"/>
                  <a:gd name="connsiteX247" fmla="*/ 1321594 w 2619375"/>
                  <a:gd name="connsiteY247" fmla="*/ 1789907 h 3103563"/>
                  <a:gd name="connsiteX248" fmla="*/ 1309688 w 2619375"/>
                  <a:gd name="connsiteY248" fmla="*/ 1833563 h 3103563"/>
                  <a:gd name="connsiteX249" fmla="*/ 1313657 w 2619375"/>
                  <a:gd name="connsiteY249" fmla="*/ 1877219 h 3103563"/>
                  <a:gd name="connsiteX250" fmla="*/ 1285875 w 2619375"/>
                  <a:gd name="connsiteY250" fmla="*/ 1908969 h 3103563"/>
                  <a:gd name="connsiteX251" fmla="*/ 1258094 w 2619375"/>
                  <a:gd name="connsiteY251" fmla="*/ 1932782 h 3103563"/>
                  <a:gd name="connsiteX252" fmla="*/ 1226344 w 2619375"/>
                  <a:gd name="connsiteY252" fmla="*/ 1960563 h 3103563"/>
                  <a:gd name="connsiteX253" fmla="*/ 1198563 w 2619375"/>
                  <a:gd name="connsiteY253" fmla="*/ 1972469 h 3103563"/>
                  <a:gd name="connsiteX254" fmla="*/ 1146969 w 2619375"/>
                  <a:gd name="connsiteY254" fmla="*/ 1996282 h 3103563"/>
                  <a:gd name="connsiteX255" fmla="*/ 1135063 w 2619375"/>
                  <a:gd name="connsiteY255" fmla="*/ 2020094 h 3103563"/>
                  <a:gd name="connsiteX256" fmla="*/ 1146969 w 2619375"/>
                  <a:gd name="connsiteY256" fmla="*/ 2063750 h 3103563"/>
                  <a:gd name="connsiteX257" fmla="*/ 1111250 w 2619375"/>
                  <a:gd name="connsiteY257" fmla="*/ 2083594 h 3103563"/>
                  <a:gd name="connsiteX258" fmla="*/ 1071563 w 2619375"/>
                  <a:gd name="connsiteY258" fmla="*/ 2103438 h 3103563"/>
                  <a:gd name="connsiteX259" fmla="*/ 1043782 w 2619375"/>
                  <a:gd name="connsiteY259" fmla="*/ 2067719 h 3103563"/>
                  <a:gd name="connsiteX260" fmla="*/ 1008063 w 2619375"/>
                  <a:gd name="connsiteY260" fmla="*/ 2075657 h 3103563"/>
                  <a:gd name="connsiteX261" fmla="*/ 944563 w 2619375"/>
                  <a:gd name="connsiteY261" fmla="*/ 2071688 h 3103563"/>
                  <a:gd name="connsiteX262" fmla="*/ 896938 w 2619375"/>
                  <a:gd name="connsiteY262" fmla="*/ 2055813 h 3103563"/>
                  <a:gd name="connsiteX263" fmla="*/ 845344 w 2619375"/>
                  <a:gd name="connsiteY263" fmla="*/ 2039938 h 3103563"/>
                  <a:gd name="connsiteX264" fmla="*/ 797719 w 2619375"/>
                  <a:gd name="connsiteY264" fmla="*/ 2012157 h 3103563"/>
                  <a:gd name="connsiteX265" fmla="*/ 785813 w 2619375"/>
                  <a:gd name="connsiteY265" fmla="*/ 1972469 h 3103563"/>
                  <a:gd name="connsiteX266" fmla="*/ 742157 w 2619375"/>
                  <a:gd name="connsiteY266" fmla="*/ 1956594 h 3103563"/>
                  <a:gd name="connsiteX267" fmla="*/ 762000 w 2619375"/>
                  <a:gd name="connsiteY267" fmla="*/ 1905000 h 3103563"/>
                  <a:gd name="connsiteX268" fmla="*/ 809625 w 2619375"/>
                  <a:gd name="connsiteY268" fmla="*/ 1916907 h 3103563"/>
                  <a:gd name="connsiteX269" fmla="*/ 861219 w 2619375"/>
                  <a:gd name="connsiteY269" fmla="*/ 1944688 h 3103563"/>
                  <a:gd name="connsiteX270" fmla="*/ 889000 w 2619375"/>
                  <a:gd name="connsiteY270" fmla="*/ 1948657 h 3103563"/>
                  <a:gd name="connsiteX271" fmla="*/ 944563 w 2619375"/>
                  <a:gd name="connsiteY271" fmla="*/ 1948657 h 3103563"/>
                  <a:gd name="connsiteX272" fmla="*/ 976313 w 2619375"/>
                  <a:gd name="connsiteY272" fmla="*/ 1908969 h 3103563"/>
                  <a:gd name="connsiteX273" fmla="*/ 1035844 w 2619375"/>
                  <a:gd name="connsiteY273" fmla="*/ 1908969 h 3103563"/>
                  <a:gd name="connsiteX274" fmla="*/ 1087438 w 2619375"/>
                  <a:gd name="connsiteY274" fmla="*/ 1877219 h 3103563"/>
                  <a:gd name="connsiteX275" fmla="*/ 1107282 w 2619375"/>
                  <a:gd name="connsiteY275" fmla="*/ 1837532 h 3103563"/>
                  <a:gd name="connsiteX276" fmla="*/ 1107282 w 2619375"/>
                  <a:gd name="connsiteY276" fmla="*/ 1805782 h 3103563"/>
                  <a:gd name="connsiteX277" fmla="*/ 1127125 w 2619375"/>
                  <a:gd name="connsiteY277" fmla="*/ 1785938 h 3103563"/>
                  <a:gd name="connsiteX278" fmla="*/ 1150938 w 2619375"/>
                  <a:gd name="connsiteY278" fmla="*/ 1750219 h 3103563"/>
                  <a:gd name="connsiteX279" fmla="*/ 1166813 w 2619375"/>
                  <a:gd name="connsiteY279" fmla="*/ 1710532 h 3103563"/>
                  <a:gd name="connsiteX280" fmla="*/ 1202532 w 2619375"/>
                  <a:gd name="connsiteY280" fmla="*/ 1690688 h 3103563"/>
                  <a:gd name="connsiteX281" fmla="*/ 1210469 w 2619375"/>
                  <a:gd name="connsiteY281" fmla="*/ 1647032 h 3103563"/>
                  <a:gd name="connsiteX282" fmla="*/ 1222375 w 2619375"/>
                  <a:gd name="connsiteY282" fmla="*/ 1631157 h 3103563"/>
                  <a:gd name="connsiteX283" fmla="*/ 1210469 w 2619375"/>
                  <a:gd name="connsiteY283" fmla="*/ 1599407 h 3103563"/>
                  <a:gd name="connsiteX284" fmla="*/ 1210469 w 2619375"/>
                  <a:gd name="connsiteY284" fmla="*/ 1563688 h 3103563"/>
                  <a:gd name="connsiteX285" fmla="*/ 1226344 w 2619375"/>
                  <a:gd name="connsiteY285" fmla="*/ 1524000 h 3103563"/>
                  <a:gd name="connsiteX286" fmla="*/ 1266032 w 2619375"/>
                  <a:gd name="connsiteY286" fmla="*/ 1480344 h 3103563"/>
                  <a:gd name="connsiteX287" fmla="*/ 1270000 w 2619375"/>
                  <a:gd name="connsiteY287" fmla="*/ 1460500 h 3103563"/>
                  <a:gd name="connsiteX288" fmla="*/ 1250157 w 2619375"/>
                  <a:gd name="connsiteY288" fmla="*/ 1428750 h 3103563"/>
                  <a:gd name="connsiteX289" fmla="*/ 1222375 w 2619375"/>
                  <a:gd name="connsiteY289" fmla="*/ 1389063 h 3103563"/>
                  <a:gd name="connsiteX290" fmla="*/ 1182688 w 2619375"/>
                  <a:gd name="connsiteY290" fmla="*/ 1357313 h 3103563"/>
                  <a:gd name="connsiteX291" fmla="*/ 1162844 w 2619375"/>
                  <a:gd name="connsiteY291" fmla="*/ 1337469 h 3103563"/>
                  <a:gd name="connsiteX292" fmla="*/ 1146969 w 2619375"/>
                  <a:gd name="connsiteY292" fmla="*/ 1309688 h 3103563"/>
                  <a:gd name="connsiteX293" fmla="*/ 1146969 w 2619375"/>
                  <a:gd name="connsiteY293" fmla="*/ 1258094 h 3103563"/>
                  <a:gd name="connsiteX294" fmla="*/ 1158875 w 2619375"/>
                  <a:gd name="connsiteY294" fmla="*/ 1222375 h 3103563"/>
                  <a:gd name="connsiteX295" fmla="*/ 1158875 w 2619375"/>
                  <a:gd name="connsiteY295" fmla="*/ 1194594 h 3103563"/>
                  <a:gd name="connsiteX296" fmla="*/ 1162844 w 2619375"/>
                  <a:gd name="connsiteY296" fmla="*/ 1162844 h 3103563"/>
                  <a:gd name="connsiteX297" fmla="*/ 1154907 w 2619375"/>
                  <a:gd name="connsiteY297" fmla="*/ 1135063 h 3103563"/>
                  <a:gd name="connsiteX298" fmla="*/ 1162844 w 2619375"/>
                  <a:gd name="connsiteY298" fmla="*/ 1091407 h 3103563"/>
                  <a:gd name="connsiteX299" fmla="*/ 1162844 w 2619375"/>
                  <a:gd name="connsiteY299" fmla="*/ 1055688 h 3103563"/>
                  <a:gd name="connsiteX300" fmla="*/ 1146969 w 2619375"/>
                  <a:gd name="connsiteY300" fmla="*/ 1012032 h 3103563"/>
                  <a:gd name="connsiteX301" fmla="*/ 1162844 w 2619375"/>
                  <a:gd name="connsiteY301" fmla="*/ 960438 h 3103563"/>
                  <a:gd name="connsiteX302" fmla="*/ 1131094 w 2619375"/>
                  <a:gd name="connsiteY302" fmla="*/ 912813 h 3103563"/>
                  <a:gd name="connsiteX303" fmla="*/ 1166813 w 2619375"/>
                  <a:gd name="connsiteY303" fmla="*/ 881063 h 3103563"/>
                  <a:gd name="connsiteX304" fmla="*/ 1174750 w 2619375"/>
                  <a:gd name="connsiteY304" fmla="*/ 845344 h 3103563"/>
                  <a:gd name="connsiteX305" fmla="*/ 1174750 w 2619375"/>
                  <a:gd name="connsiteY305" fmla="*/ 789782 h 3103563"/>
                  <a:gd name="connsiteX306" fmla="*/ 1178719 w 2619375"/>
                  <a:gd name="connsiteY306" fmla="*/ 742157 h 3103563"/>
                  <a:gd name="connsiteX307" fmla="*/ 1178719 w 2619375"/>
                  <a:gd name="connsiteY307" fmla="*/ 722313 h 3103563"/>
                  <a:gd name="connsiteX308" fmla="*/ 1158875 w 2619375"/>
                  <a:gd name="connsiteY308" fmla="*/ 694532 h 3103563"/>
                  <a:gd name="connsiteX309" fmla="*/ 1162844 w 2619375"/>
                  <a:gd name="connsiteY309" fmla="*/ 662782 h 3103563"/>
                  <a:gd name="connsiteX310" fmla="*/ 1139032 w 2619375"/>
                  <a:gd name="connsiteY310" fmla="*/ 627063 h 3103563"/>
                  <a:gd name="connsiteX311" fmla="*/ 1103313 w 2619375"/>
                  <a:gd name="connsiteY311" fmla="*/ 595313 h 3103563"/>
                  <a:gd name="connsiteX312" fmla="*/ 1079500 w 2619375"/>
                  <a:gd name="connsiteY312" fmla="*/ 555625 h 3103563"/>
                  <a:gd name="connsiteX313" fmla="*/ 1079500 w 2619375"/>
                  <a:gd name="connsiteY313" fmla="*/ 515938 h 3103563"/>
                  <a:gd name="connsiteX314" fmla="*/ 1119188 w 2619375"/>
                  <a:gd name="connsiteY314" fmla="*/ 464344 h 3103563"/>
                  <a:gd name="connsiteX315" fmla="*/ 1127125 w 2619375"/>
                  <a:gd name="connsiteY315" fmla="*/ 408782 h 3103563"/>
                  <a:gd name="connsiteX316" fmla="*/ 1162844 w 2619375"/>
                  <a:gd name="connsiteY316" fmla="*/ 301625 h 3103563"/>
                  <a:gd name="connsiteX317" fmla="*/ 1178719 w 2619375"/>
                  <a:gd name="connsiteY317" fmla="*/ 246063 h 3103563"/>
                  <a:gd name="connsiteX318" fmla="*/ 1186657 w 2619375"/>
                  <a:gd name="connsiteY318" fmla="*/ 206375 h 3103563"/>
                  <a:gd name="connsiteX319" fmla="*/ 1186657 w 2619375"/>
                  <a:gd name="connsiteY319" fmla="*/ 142875 h 3103563"/>
                  <a:gd name="connsiteX320" fmla="*/ 1186657 w 2619375"/>
                  <a:gd name="connsiteY320" fmla="*/ 99219 h 3103563"/>
                  <a:gd name="connsiteX321" fmla="*/ 1131094 w 2619375"/>
                  <a:gd name="connsiteY321" fmla="*/ 43657 h 3103563"/>
                  <a:gd name="connsiteX322" fmla="*/ 1083469 w 2619375"/>
                  <a:gd name="connsiteY322" fmla="*/ 63500 h 3103563"/>
                  <a:gd name="connsiteX323" fmla="*/ 1071563 w 2619375"/>
                  <a:gd name="connsiteY323" fmla="*/ 31750 h 3103563"/>
                  <a:gd name="connsiteX324" fmla="*/ 1043782 w 2619375"/>
                  <a:gd name="connsiteY324" fmla="*/ 23813 h 3103563"/>
                  <a:gd name="connsiteX325" fmla="*/ 1004094 w 2619375"/>
                  <a:gd name="connsiteY325" fmla="*/ 23813 h 3103563"/>
                  <a:gd name="connsiteX326" fmla="*/ 988219 w 2619375"/>
                  <a:gd name="connsiteY326" fmla="*/ 51594 h 3103563"/>
                  <a:gd name="connsiteX327" fmla="*/ 972344 w 2619375"/>
                  <a:gd name="connsiteY327" fmla="*/ 27782 h 3103563"/>
                  <a:gd name="connsiteX328" fmla="*/ 944563 w 2619375"/>
                  <a:gd name="connsiteY328" fmla="*/ 27782 h 3103563"/>
                  <a:gd name="connsiteX329" fmla="*/ 944563 w 2619375"/>
                  <a:gd name="connsiteY329" fmla="*/ 27782 h 3103563"/>
                  <a:gd name="connsiteX330" fmla="*/ 841375 w 2619375"/>
                  <a:gd name="connsiteY330" fmla="*/ 31750 h 3103563"/>
                  <a:gd name="connsiteX331" fmla="*/ 837407 w 2619375"/>
                  <a:gd name="connsiteY331" fmla="*/ 0 h 3103563"/>
                  <a:gd name="connsiteX332" fmla="*/ 805657 w 2619375"/>
                  <a:gd name="connsiteY332" fmla="*/ 0 h 3103563"/>
                  <a:gd name="connsiteX333" fmla="*/ 797719 w 2619375"/>
                  <a:gd name="connsiteY333" fmla="*/ 55563 h 3103563"/>
                  <a:gd name="connsiteX334" fmla="*/ 765969 w 2619375"/>
                  <a:gd name="connsiteY334" fmla="*/ 91282 h 3103563"/>
                  <a:gd name="connsiteX335" fmla="*/ 762000 w 2619375"/>
                  <a:gd name="connsiteY335" fmla="*/ 158750 h 3103563"/>
                  <a:gd name="connsiteX336" fmla="*/ 742157 w 2619375"/>
                  <a:gd name="connsiteY336" fmla="*/ 242094 h 3103563"/>
                  <a:gd name="connsiteX337" fmla="*/ 730250 w 2619375"/>
                  <a:gd name="connsiteY337" fmla="*/ 349250 h 3103563"/>
                  <a:gd name="connsiteX338" fmla="*/ 698500 w 2619375"/>
                  <a:gd name="connsiteY338" fmla="*/ 448469 h 3103563"/>
                  <a:gd name="connsiteX339" fmla="*/ 662782 w 2619375"/>
                  <a:gd name="connsiteY339" fmla="*/ 515938 h 3103563"/>
                  <a:gd name="connsiteX340" fmla="*/ 575469 w 2619375"/>
                  <a:gd name="connsiteY340" fmla="*/ 571500 h 3103563"/>
                  <a:gd name="connsiteX341" fmla="*/ 535782 w 2619375"/>
                  <a:gd name="connsiteY341" fmla="*/ 635000 h 3103563"/>
                  <a:gd name="connsiteX342" fmla="*/ 500063 w 2619375"/>
                  <a:gd name="connsiteY342" fmla="*/ 690563 h 3103563"/>
                  <a:gd name="connsiteX343" fmla="*/ 504032 w 2619375"/>
                  <a:gd name="connsiteY343" fmla="*/ 734219 h 3103563"/>
                  <a:gd name="connsiteX344" fmla="*/ 527844 w 2619375"/>
                  <a:gd name="connsiteY344" fmla="*/ 754063 h 3103563"/>
                  <a:gd name="connsiteX345" fmla="*/ 571500 w 2619375"/>
                  <a:gd name="connsiteY345" fmla="*/ 734219 h 3103563"/>
                  <a:gd name="connsiteX346" fmla="*/ 595313 w 2619375"/>
                  <a:gd name="connsiteY346" fmla="*/ 765969 h 3103563"/>
                  <a:gd name="connsiteX347" fmla="*/ 595313 w 2619375"/>
                  <a:gd name="connsiteY347" fmla="*/ 829469 h 3103563"/>
                  <a:gd name="connsiteX348" fmla="*/ 579438 w 2619375"/>
                  <a:gd name="connsiteY348" fmla="*/ 889000 h 3103563"/>
                  <a:gd name="connsiteX349" fmla="*/ 579438 w 2619375"/>
                  <a:gd name="connsiteY349" fmla="*/ 928688 h 3103563"/>
                  <a:gd name="connsiteX350" fmla="*/ 595313 w 2619375"/>
                  <a:gd name="connsiteY350" fmla="*/ 952500 h 3103563"/>
                  <a:gd name="connsiteX351" fmla="*/ 603250 w 2619375"/>
                  <a:gd name="connsiteY351" fmla="*/ 996157 h 3103563"/>
                  <a:gd name="connsiteX352" fmla="*/ 571500 w 2619375"/>
                  <a:gd name="connsiteY352" fmla="*/ 1004094 h 3103563"/>
                  <a:gd name="connsiteX353" fmla="*/ 543719 w 2619375"/>
                  <a:gd name="connsiteY353" fmla="*/ 1008063 h 3103563"/>
                  <a:gd name="connsiteX354" fmla="*/ 535782 w 2619375"/>
                  <a:gd name="connsiteY354" fmla="*/ 1083469 h 3103563"/>
                  <a:gd name="connsiteX355" fmla="*/ 551657 w 2619375"/>
                  <a:gd name="connsiteY355" fmla="*/ 1103313 h 3103563"/>
                  <a:gd name="connsiteX356" fmla="*/ 587375 w 2619375"/>
                  <a:gd name="connsiteY356" fmla="*/ 1123157 h 3103563"/>
                  <a:gd name="connsiteX357" fmla="*/ 607219 w 2619375"/>
                  <a:gd name="connsiteY357" fmla="*/ 1123157 h 3103563"/>
                  <a:gd name="connsiteX358" fmla="*/ 627063 w 2619375"/>
                  <a:gd name="connsiteY358" fmla="*/ 1150938 h 3103563"/>
                  <a:gd name="connsiteX359" fmla="*/ 642938 w 2619375"/>
                  <a:gd name="connsiteY359" fmla="*/ 1158875 h 3103563"/>
                  <a:gd name="connsiteX360" fmla="*/ 678657 w 2619375"/>
                  <a:gd name="connsiteY360" fmla="*/ 1146969 h 3103563"/>
                  <a:gd name="connsiteX361" fmla="*/ 686594 w 2619375"/>
                  <a:gd name="connsiteY361" fmla="*/ 1194594 h 3103563"/>
                  <a:gd name="connsiteX362" fmla="*/ 678657 w 2619375"/>
                  <a:gd name="connsiteY362" fmla="*/ 1242219 h 3103563"/>
                  <a:gd name="connsiteX363" fmla="*/ 694532 w 2619375"/>
                  <a:gd name="connsiteY363" fmla="*/ 1277938 h 3103563"/>
                  <a:gd name="connsiteX364" fmla="*/ 714375 w 2619375"/>
                  <a:gd name="connsiteY364" fmla="*/ 1309688 h 3103563"/>
                  <a:gd name="connsiteX365" fmla="*/ 742157 w 2619375"/>
                  <a:gd name="connsiteY365" fmla="*/ 1333500 h 3103563"/>
                  <a:gd name="connsiteX366" fmla="*/ 777875 w 2619375"/>
                  <a:gd name="connsiteY366" fmla="*/ 1333500 h 3103563"/>
                  <a:gd name="connsiteX367" fmla="*/ 785813 w 2619375"/>
                  <a:gd name="connsiteY367" fmla="*/ 1361282 h 3103563"/>
                  <a:gd name="connsiteX368" fmla="*/ 769938 w 2619375"/>
                  <a:gd name="connsiteY368" fmla="*/ 1412875 h 3103563"/>
                  <a:gd name="connsiteX369" fmla="*/ 758032 w 2619375"/>
                  <a:gd name="connsiteY369" fmla="*/ 1464469 h 3103563"/>
                  <a:gd name="connsiteX370" fmla="*/ 750094 w 2619375"/>
                  <a:gd name="connsiteY370" fmla="*/ 1512094 h 3103563"/>
                  <a:gd name="connsiteX371" fmla="*/ 714375 w 2619375"/>
                  <a:gd name="connsiteY371" fmla="*/ 1543844 h 3103563"/>
                  <a:gd name="connsiteX372" fmla="*/ 682625 w 2619375"/>
                  <a:gd name="connsiteY372" fmla="*/ 1547813 h 3103563"/>
                  <a:gd name="connsiteX373" fmla="*/ 678657 w 2619375"/>
                  <a:gd name="connsiteY373" fmla="*/ 1504157 h 3103563"/>
                  <a:gd name="connsiteX374" fmla="*/ 650875 w 2619375"/>
                  <a:gd name="connsiteY374" fmla="*/ 1476375 h 3103563"/>
                  <a:gd name="connsiteX375" fmla="*/ 615157 w 2619375"/>
                  <a:gd name="connsiteY375" fmla="*/ 1444625 h 3103563"/>
                  <a:gd name="connsiteX376" fmla="*/ 575469 w 2619375"/>
                  <a:gd name="connsiteY376" fmla="*/ 1404938 h 3103563"/>
                  <a:gd name="connsiteX377" fmla="*/ 527844 w 2619375"/>
                  <a:gd name="connsiteY377" fmla="*/ 1353344 h 3103563"/>
                  <a:gd name="connsiteX378" fmla="*/ 515938 w 2619375"/>
                  <a:gd name="connsiteY378" fmla="*/ 1333500 h 3103563"/>
                  <a:gd name="connsiteX379" fmla="*/ 460375 w 2619375"/>
                  <a:gd name="connsiteY379" fmla="*/ 1301750 h 3103563"/>
                  <a:gd name="connsiteX380" fmla="*/ 392907 w 2619375"/>
                  <a:gd name="connsiteY380" fmla="*/ 1262063 h 3103563"/>
                  <a:gd name="connsiteX381" fmla="*/ 337344 w 2619375"/>
                  <a:gd name="connsiteY381" fmla="*/ 1242219 h 3103563"/>
                  <a:gd name="connsiteX382" fmla="*/ 317500 w 2619375"/>
                  <a:gd name="connsiteY382" fmla="*/ 1281907 h 3103563"/>
                  <a:gd name="connsiteX383" fmla="*/ 297657 w 2619375"/>
                  <a:gd name="connsiteY383" fmla="*/ 1321594 h 3103563"/>
                  <a:gd name="connsiteX384" fmla="*/ 297657 w 2619375"/>
                  <a:gd name="connsiteY384" fmla="*/ 1321594 h 3103563"/>
                  <a:gd name="connsiteX385" fmla="*/ 313532 w 2619375"/>
                  <a:gd name="connsiteY385" fmla="*/ 1365250 h 3103563"/>
                  <a:gd name="connsiteX386" fmla="*/ 345282 w 2619375"/>
                  <a:gd name="connsiteY386" fmla="*/ 1361282 h 3103563"/>
                  <a:gd name="connsiteX387" fmla="*/ 373063 w 2619375"/>
                  <a:gd name="connsiteY387" fmla="*/ 1373188 h 3103563"/>
                  <a:gd name="connsiteX388" fmla="*/ 384969 w 2619375"/>
                  <a:gd name="connsiteY388" fmla="*/ 1385094 h 3103563"/>
                  <a:gd name="connsiteX389" fmla="*/ 396875 w 2619375"/>
                  <a:gd name="connsiteY389" fmla="*/ 1428750 h 3103563"/>
                  <a:gd name="connsiteX390" fmla="*/ 400844 w 2619375"/>
                  <a:gd name="connsiteY390" fmla="*/ 1464469 h 3103563"/>
                  <a:gd name="connsiteX391" fmla="*/ 377032 w 2619375"/>
                  <a:gd name="connsiteY391" fmla="*/ 1484313 h 3103563"/>
                  <a:gd name="connsiteX392" fmla="*/ 369094 w 2619375"/>
                  <a:gd name="connsiteY392" fmla="*/ 1527969 h 3103563"/>
                  <a:gd name="connsiteX393" fmla="*/ 369094 w 2619375"/>
                  <a:gd name="connsiteY393" fmla="*/ 1591469 h 3103563"/>
                  <a:gd name="connsiteX394" fmla="*/ 396875 w 2619375"/>
                  <a:gd name="connsiteY394" fmla="*/ 1631157 h 3103563"/>
                  <a:gd name="connsiteX395" fmla="*/ 436563 w 2619375"/>
                  <a:gd name="connsiteY395" fmla="*/ 1615282 h 3103563"/>
                  <a:gd name="connsiteX396" fmla="*/ 460375 w 2619375"/>
                  <a:gd name="connsiteY396" fmla="*/ 1651000 h 3103563"/>
                  <a:gd name="connsiteX397" fmla="*/ 460375 w 2619375"/>
                  <a:gd name="connsiteY397" fmla="*/ 1694657 h 3103563"/>
                  <a:gd name="connsiteX398" fmla="*/ 436563 w 2619375"/>
                  <a:gd name="connsiteY398" fmla="*/ 1706563 h 3103563"/>
                  <a:gd name="connsiteX399" fmla="*/ 448469 w 2619375"/>
                  <a:gd name="connsiteY399" fmla="*/ 1738313 h 3103563"/>
                  <a:gd name="connsiteX400" fmla="*/ 436563 w 2619375"/>
                  <a:gd name="connsiteY400" fmla="*/ 1766094 h 3103563"/>
                  <a:gd name="connsiteX401" fmla="*/ 404813 w 2619375"/>
                  <a:gd name="connsiteY401" fmla="*/ 1801813 h 3103563"/>
                  <a:gd name="connsiteX402" fmla="*/ 361157 w 2619375"/>
                  <a:gd name="connsiteY402" fmla="*/ 1833563 h 3103563"/>
                  <a:gd name="connsiteX403" fmla="*/ 349250 w 2619375"/>
                  <a:gd name="connsiteY403" fmla="*/ 1869282 h 3103563"/>
                  <a:gd name="connsiteX404" fmla="*/ 353219 w 2619375"/>
                  <a:gd name="connsiteY404" fmla="*/ 1908969 h 3103563"/>
                  <a:gd name="connsiteX405" fmla="*/ 293688 w 2619375"/>
                  <a:gd name="connsiteY405" fmla="*/ 1948657 h 3103563"/>
                  <a:gd name="connsiteX406" fmla="*/ 273844 w 2619375"/>
                  <a:gd name="connsiteY406" fmla="*/ 1968500 h 3103563"/>
                  <a:gd name="connsiteX407" fmla="*/ 254000 w 2619375"/>
                  <a:gd name="connsiteY407" fmla="*/ 1988344 h 3103563"/>
                  <a:gd name="connsiteX408" fmla="*/ 214313 w 2619375"/>
                  <a:gd name="connsiteY408" fmla="*/ 1996282 h 3103563"/>
                  <a:gd name="connsiteX409" fmla="*/ 166688 w 2619375"/>
                  <a:gd name="connsiteY409" fmla="*/ 2032000 h 3103563"/>
                  <a:gd name="connsiteX410" fmla="*/ 146844 w 2619375"/>
                  <a:gd name="connsiteY410" fmla="*/ 2083594 h 3103563"/>
                  <a:gd name="connsiteX411" fmla="*/ 115094 w 2619375"/>
                  <a:gd name="connsiteY411" fmla="*/ 2123282 h 3103563"/>
                  <a:gd name="connsiteX412" fmla="*/ 107157 w 2619375"/>
                  <a:gd name="connsiteY412" fmla="*/ 2186782 h 3103563"/>
                  <a:gd name="connsiteX413" fmla="*/ 35719 w 2619375"/>
                  <a:gd name="connsiteY413" fmla="*/ 2222500 h 3103563"/>
                  <a:gd name="connsiteX414" fmla="*/ 0 w 2619375"/>
                  <a:gd name="connsiteY414" fmla="*/ 2230438 h 3103563"/>
                  <a:gd name="connsiteX415" fmla="*/ 43657 w 2619375"/>
                  <a:gd name="connsiteY415" fmla="*/ 2286000 h 3103563"/>
                  <a:gd name="connsiteX416" fmla="*/ 59532 w 2619375"/>
                  <a:gd name="connsiteY416" fmla="*/ 2329657 h 3103563"/>
                  <a:gd name="connsiteX417" fmla="*/ 107157 w 2619375"/>
                  <a:gd name="connsiteY417" fmla="*/ 2345532 h 3103563"/>
                  <a:gd name="connsiteX418" fmla="*/ 103188 w 2619375"/>
                  <a:gd name="connsiteY418" fmla="*/ 2440782 h 3103563"/>
                  <a:gd name="connsiteX419" fmla="*/ 79375 w 2619375"/>
                  <a:gd name="connsiteY419" fmla="*/ 2460625 h 3103563"/>
                  <a:gd name="connsiteX420" fmla="*/ 99219 w 2619375"/>
                  <a:gd name="connsiteY420" fmla="*/ 2480469 h 3103563"/>
                  <a:gd name="connsiteX421" fmla="*/ 75407 w 2619375"/>
                  <a:gd name="connsiteY421" fmla="*/ 2528094 h 3103563"/>
                  <a:gd name="connsiteX422" fmla="*/ 107157 w 2619375"/>
                  <a:gd name="connsiteY422" fmla="*/ 2540000 h 3103563"/>
                  <a:gd name="connsiteX423" fmla="*/ 150813 w 2619375"/>
                  <a:gd name="connsiteY423" fmla="*/ 2540000 h 3103563"/>
                  <a:gd name="connsiteX424" fmla="*/ 162719 w 2619375"/>
                  <a:gd name="connsiteY424" fmla="*/ 2595563 h 3103563"/>
                  <a:gd name="connsiteX425" fmla="*/ 214313 w 2619375"/>
                  <a:gd name="connsiteY425" fmla="*/ 2591594 h 3103563"/>
                  <a:gd name="connsiteX426" fmla="*/ 265907 w 2619375"/>
                  <a:gd name="connsiteY426" fmla="*/ 2575719 h 3103563"/>
                  <a:gd name="connsiteX427" fmla="*/ 313532 w 2619375"/>
                  <a:gd name="connsiteY427" fmla="*/ 2547938 h 3103563"/>
                  <a:gd name="connsiteX428" fmla="*/ 357188 w 2619375"/>
                  <a:gd name="connsiteY428" fmla="*/ 2547938 h 3103563"/>
                  <a:gd name="connsiteX429" fmla="*/ 412750 w 2619375"/>
                  <a:gd name="connsiteY429" fmla="*/ 2536032 h 3103563"/>
                  <a:gd name="connsiteX430" fmla="*/ 460375 w 2619375"/>
                  <a:gd name="connsiteY430" fmla="*/ 2536032 h 3103563"/>
                  <a:gd name="connsiteX431" fmla="*/ 492125 w 2619375"/>
                  <a:gd name="connsiteY431" fmla="*/ 2532063 h 3103563"/>
                  <a:gd name="connsiteX432" fmla="*/ 535782 w 2619375"/>
                  <a:gd name="connsiteY432" fmla="*/ 2532063 h 3103563"/>
                  <a:gd name="connsiteX433" fmla="*/ 535782 w 2619375"/>
                  <a:gd name="connsiteY433" fmla="*/ 2532063 h 3103563"/>
                  <a:gd name="connsiteX434" fmla="*/ 547688 w 2619375"/>
                  <a:gd name="connsiteY434" fmla="*/ 2623344 h 3103563"/>
                  <a:gd name="connsiteX435" fmla="*/ 591344 w 2619375"/>
                  <a:gd name="connsiteY435" fmla="*/ 2643188 h 3103563"/>
                  <a:gd name="connsiteX436" fmla="*/ 627063 w 2619375"/>
                  <a:gd name="connsiteY436" fmla="*/ 2651125 h 3103563"/>
                  <a:gd name="connsiteX437" fmla="*/ 690563 w 2619375"/>
                  <a:gd name="connsiteY437" fmla="*/ 2627313 h 3103563"/>
                  <a:gd name="connsiteX438" fmla="*/ 730250 w 2619375"/>
                  <a:gd name="connsiteY438" fmla="*/ 2607469 h 3103563"/>
                  <a:gd name="connsiteX439" fmla="*/ 758032 w 2619375"/>
                  <a:gd name="connsiteY439" fmla="*/ 2603500 h 3103563"/>
                  <a:gd name="connsiteX440" fmla="*/ 773907 w 2619375"/>
                  <a:gd name="connsiteY440" fmla="*/ 2587625 h 3103563"/>
                  <a:gd name="connsiteX441" fmla="*/ 754063 w 2619375"/>
                  <a:gd name="connsiteY441" fmla="*/ 2540000 h 3103563"/>
                  <a:gd name="connsiteX442" fmla="*/ 801688 w 2619375"/>
                  <a:gd name="connsiteY442" fmla="*/ 2551907 h 3103563"/>
                  <a:gd name="connsiteX443" fmla="*/ 841375 w 2619375"/>
                  <a:gd name="connsiteY443" fmla="*/ 2571750 h 3103563"/>
                  <a:gd name="connsiteX444" fmla="*/ 900907 w 2619375"/>
                  <a:gd name="connsiteY444" fmla="*/ 2591594 h 3103563"/>
                  <a:gd name="connsiteX445" fmla="*/ 956469 w 2619375"/>
                  <a:gd name="connsiteY445" fmla="*/ 2611438 h 3103563"/>
                  <a:gd name="connsiteX446" fmla="*/ 968375 w 2619375"/>
                  <a:gd name="connsiteY446" fmla="*/ 2639219 h 3103563"/>
                  <a:gd name="connsiteX447" fmla="*/ 944563 w 2619375"/>
                  <a:gd name="connsiteY447" fmla="*/ 2678907 h 3103563"/>
                  <a:gd name="connsiteX448" fmla="*/ 964407 w 2619375"/>
                  <a:gd name="connsiteY448" fmla="*/ 2726532 h 3103563"/>
                  <a:gd name="connsiteX449" fmla="*/ 1019969 w 2619375"/>
                  <a:gd name="connsiteY449" fmla="*/ 2754313 h 3103563"/>
                  <a:gd name="connsiteX450" fmla="*/ 1047113 w 2619375"/>
                  <a:gd name="connsiteY450" fmla="*/ 2750344 h 3103563"/>
                  <a:gd name="connsiteX451" fmla="*/ 1046974 w 2619375"/>
                  <a:gd name="connsiteY451" fmla="*/ 2774157 h 3103563"/>
                  <a:gd name="connsiteX452" fmla="*/ 1050109 w 2619375"/>
                  <a:gd name="connsiteY452" fmla="*/ 2865438 h 3103563"/>
                  <a:gd name="connsiteX453" fmla="*/ 1095375 w 2619375"/>
                  <a:gd name="connsiteY453" fmla="*/ 2845594 h 3103563"/>
                  <a:gd name="connsiteX454" fmla="*/ 1166813 w 2619375"/>
                  <a:gd name="connsiteY454" fmla="*/ 2841625 h 3103563"/>
                  <a:gd name="connsiteX455" fmla="*/ 1190625 w 2619375"/>
                  <a:gd name="connsiteY455" fmla="*/ 2809875 h 3103563"/>
                  <a:gd name="connsiteX456" fmla="*/ 1230313 w 2619375"/>
                  <a:gd name="connsiteY456" fmla="*/ 2805907 h 3103563"/>
                  <a:gd name="connsiteX457" fmla="*/ 1242219 w 2619375"/>
                  <a:gd name="connsiteY457" fmla="*/ 2841625 h 3103563"/>
                  <a:gd name="connsiteX458" fmla="*/ 1270000 w 2619375"/>
                  <a:gd name="connsiteY458" fmla="*/ 2877344 h 3103563"/>
                  <a:gd name="connsiteX459" fmla="*/ 1329532 w 2619375"/>
                  <a:gd name="connsiteY459" fmla="*/ 2877344 h 3103563"/>
                  <a:gd name="connsiteX460" fmla="*/ 1349375 w 2619375"/>
                  <a:gd name="connsiteY460" fmla="*/ 2877344 h 3103563"/>
                  <a:gd name="connsiteX461" fmla="*/ 1369219 w 2619375"/>
                  <a:gd name="connsiteY461" fmla="*/ 2897188 h 3103563"/>
                  <a:gd name="connsiteX462" fmla="*/ 1420813 w 2619375"/>
                  <a:gd name="connsiteY462" fmla="*/ 2905125 h 3103563"/>
                  <a:gd name="connsiteX463" fmla="*/ 1444625 w 2619375"/>
                  <a:gd name="connsiteY463" fmla="*/ 2885282 h 3103563"/>
                  <a:gd name="connsiteX464" fmla="*/ 1520032 w 2619375"/>
                  <a:gd name="connsiteY464" fmla="*/ 2893219 h 3103563"/>
                  <a:gd name="connsiteX465" fmla="*/ 1559719 w 2619375"/>
                  <a:gd name="connsiteY465" fmla="*/ 2893219 h 3103563"/>
                  <a:gd name="connsiteX466" fmla="*/ 1575594 w 2619375"/>
                  <a:gd name="connsiteY466" fmla="*/ 2924969 h 3103563"/>
                  <a:gd name="connsiteX467" fmla="*/ 1591469 w 2619375"/>
                  <a:gd name="connsiteY467" fmla="*/ 2909094 h 3103563"/>
                  <a:gd name="connsiteX468" fmla="*/ 1623219 w 2619375"/>
                  <a:gd name="connsiteY468" fmla="*/ 2909094 h 3103563"/>
                  <a:gd name="connsiteX469" fmla="*/ 1639094 w 2619375"/>
                  <a:gd name="connsiteY469" fmla="*/ 2932907 h 3103563"/>
                  <a:gd name="connsiteX470" fmla="*/ 1666875 w 2619375"/>
                  <a:gd name="connsiteY470" fmla="*/ 2964657 h 3103563"/>
                  <a:gd name="connsiteX471" fmla="*/ 1703399 w 2619375"/>
                  <a:gd name="connsiteY471" fmla="*/ 2987675 h 3103563"/>
                  <a:gd name="connsiteX472" fmla="*/ 1734344 w 2619375"/>
                  <a:gd name="connsiteY472" fmla="*/ 3012282 h 3103563"/>
                  <a:gd name="connsiteX473" fmla="*/ 1758157 w 2619375"/>
                  <a:gd name="connsiteY473" fmla="*/ 3032125 h 3103563"/>
                  <a:gd name="connsiteX474" fmla="*/ 1779934 w 2619375"/>
                  <a:gd name="connsiteY474" fmla="*/ 3028950 h 3103563"/>
                  <a:gd name="connsiteX475" fmla="*/ 1801813 w 2619375"/>
                  <a:gd name="connsiteY475" fmla="*/ 3008313 h 3103563"/>
                  <a:gd name="connsiteX476" fmla="*/ 1861344 w 2619375"/>
                  <a:gd name="connsiteY476" fmla="*/ 3008313 h 3103563"/>
                  <a:gd name="connsiteX477" fmla="*/ 1948657 w 2619375"/>
                  <a:gd name="connsiteY477" fmla="*/ 3004344 h 3103563"/>
                  <a:gd name="connsiteX478" fmla="*/ 1948657 w 2619375"/>
                  <a:gd name="connsiteY478" fmla="*/ 2968625 h 3103563"/>
                  <a:gd name="connsiteX479" fmla="*/ 2004219 w 2619375"/>
                  <a:gd name="connsiteY479" fmla="*/ 2936875 h 3103563"/>
                  <a:gd name="connsiteX480" fmla="*/ 2035969 w 2619375"/>
                  <a:gd name="connsiteY480" fmla="*/ 2909094 h 3103563"/>
                  <a:gd name="connsiteX481" fmla="*/ 2054979 w 2619375"/>
                  <a:gd name="connsiteY481" fmla="*/ 2859088 h 3103563"/>
                  <a:gd name="connsiteX482" fmla="*/ 2075927 w 2619375"/>
                  <a:gd name="connsiteY482" fmla="*/ 2883694 h 3103563"/>
                  <a:gd name="connsiteX483" fmla="*/ 2079625 w 2619375"/>
                  <a:gd name="connsiteY483" fmla="*/ 2897188 h 3103563"/>
                  <a:gd name="connsiteX484" fmla="*/ 2116149 w 2619375"/>
                  <a:gd name="connsiteY484" fmla="*/ 2943225 h 3103563"/>
                  <a:gd name="connsiteX485" fmla="*/ 2168521 w 2619375"/>
                  <a:gd name="connsiteY485" fmla="*/ 2980533 h 3103563"/>
                  <a:gd name="connsiteX486" fmla="*/ 2209760 w 2619375"/>
                  <a:gd name="connsiteY486" fmla="*/ 2951163 h 3103563"/>
                  <a:gd name="connsiteX487" fmla="*/ 2274094 w 2619375"/>
                  <a:gd name="connsiteY487" fmla="*/ 3000375 h 3103563"/>
                  <a:gd name="connsiteX488" fmla="*/ 2317750 w 2619375"/>
                  <a:gd name="connsiteY488" fmla="*/ 3028157 h 3103563"/>
                  <a:gd name="connsiteX489" fmla="*/ 2349500 w 2619375"/>
                  <a:gd name="connsiteY489" fmla="*/ 3040063 h 3103563"/>
                  <a:gd name="connsiteX490" fmla="*/ 2389188 w 2619375"/>
                  <a:gd name="connsiteY490" fmla="*/ 3012281 h 3103563"/>
                  <a:gd name="connsiteX491" fmla="*/ 2460625 w 2619375"/>
                  <a:gd name="connsiteY491" fmla="*/ 3103563 h 3103563"/>
                  <a:gd name="connsiteX0" fmla="*/ 2460625 w 2619375"/>
                  <a:gd name="connsiteY0" fmla="*/ 3103563 h 3103563"/>
                  <a:gd name="connsiteX1" fmla="*/ 2512219 w 2619375"/>
                  <a:gd name="connsiteY1" fmla="*/ 3032125 h 3103563"/>
                  <a:gd name="connsiteX2" fmla="*/ 2524125 w 2619375"/>
                  <a:gd name="connsiteY2" fmla="*/ 2988469 h 3103563"/>
                  <a:gd name="connsiteX3" fmla="*/ 2543969 w 2619375"/>
                  <a:gd name="connsiteY3" fmla="*/ 2944813 h 3103563"/>
                  <a:gd name="connsiteX4" fmla="*/ 2583657 w 2619375"/>
                  <a:gd name="connsiteY4" fmla="*/ 2936875 h 3103563"/>
                  <a:gd name="connsiteX5" fmla="*/ 2583657 w 2619375"/>
                  <a:gd name="connsiteY5" fmla="*/ 2877344 h 3103563"/>
                  <a:gd name="connsiteX6" fmla="*/ 2583657 w 2619375"/>
                  <a:gd name="connsiteY6" fmla="*/ 2837657 h 3103563"/>
                  <a:gd name="connsiteX7" fmla="*/ 2563813 w 2619375"/>
                  <a:gd name="connsiteY7" fmla="*/ 2809875 h 3103563"/>
                  <a:gd name="connsiteX8" fmla="*/ 2532063 w 2619375"/>
                  <a:gd name="connsiteY8" fmla="*/ 2774157 h 3103563"/>
                  <a:gd name="connsiteX9" fmla="*/ 2532063 w 2619375"/>
                  <a:gd name="connsiteY9" fmla="*/ 2774157 h 3103563"/>
                  <a:gd name="connsiteX10" fmla="*/ 2551907 w 2619375"/>
                  <a:gd name="connsiteY10" fmla="*/ 2706688 h 3103563"/>
                  <a:gd name="connsiteX11" fmla="*/ 2591594 w 2619375"/>
                  <a:gd name="connsiteY11" fmla="*/ 2678907 h 3103563"/>
                  <a:gd name="connsiteX12" fmla="*/ 2619375 w 2619375"/>
                  <a:gd name="connsiteY12" fmla="*/ 2643188 h 3103563"/>
                  <a:gd name="connsiteX13" fmla="*/ 2619375 w 2619375"/>
                  <a:gd name="connsiteY13" fmla="*/ 2591594 h 3103563"/>
                  <a:gd name="connsiteX14" fmla="*/ 2615407 w 2619375"/>
                  <a:gd name="connsiteY14" fmla="*/ 2555875 h 3103563"/>
                  <a:gd name="connsiteX15" fmla="*/ 2615407 w 2619375"/>
                  <a:gd name="connsiteY15" fmla="*/ 2532063 h 3103563"/>
                  <a:gd name="connsiteX16" fmla="*/ 2603500 w 2619375"/>
                  <a:gd name="connsiteY16" fmla="*/ 2464594 h 3103563"/>
                  <a:gd name="connsiteX17" fmla="*/ 2595563 w 2619375"/>
                  <a:gd name="connsiteY17" fmla="*/ 2460625 h 3103563"/>
                  <a:gd name="connsiteX18" fmla="*/ 2579688 w 2619375"/>
                  <a:gd name="connsiteY18" fmla="*/ 2460625 h 3103563"/>
                  <a:gd name="connsiteX19" fmla="*/ 2540000 w 2619375"/>
                  <a:gd name="connsiteY19" fmla="*/ 2472532 h 3103563"/>
                  <a:gd name="connsiteX20" fmla="*/ 2504282 w 2619375"/>
                  <a:gd name="connsiteY20" fmla="*/ 2468563 h 3103563"/>
                  <a:gd name="connsiteX21" fmla="*/ 2504282 w 2619375"/>
                  <a:gd name="connsiteY21" fmla="*/ 2432844 h 3103563"/>
                  <a:gd name="connsiteX22" fmla="*/ 2456657 w 2619375"/>
                  <a:gd name="connsiteY22" fmla="*/ 2424907 h 3103563"/>
                  <a:gd name="connsiteX23" fmla="*/ 2432844 w 2619375"/>
                  <a:gd name="connsiteY23" fmla="*/ 2405063 h 3103563"/>
                  <a:gd name="connsiteX24" fmla="*/ 2444750 w 2619375"/>
                  <a:gd name="connsiteY24" fmla="*/ 2369344 h 3103563"/>
                  <a:gd name="connsiteX25" fmla="*/ 2464594 w 2619375"/>
                  <a:gd name="connsiteY25" fmla="*/ 2337594 h 3103563"/>
                  <a:gd name="connsiteX26" fmla="*/ 2448719 w 2619375"/>
                  <a:gd name="connsiteY26" fmla="*/ 2301875 h 3103563"/>
                  <a:gd name="connsiteX27" fmla="*/ 2420938 w 2619375"/>
                  <a:gd name="connsiteY27" fmla="*/ 2274094 h 3103563"/>
                  <a:gd name="connsiteX28" fmla="*/ 2428875 w 2619375"/>
                  <a:gd name="connsiteY28" fmla="*/ 2246313 h 3103563"/>
                  <a:gd name="connsiteX29" fmla="*/ 2389188 w 2619375"/>
                  <a:gd name="connsiteY29" fmla="*/ 2218532 h 3103563"/>
                  <a:gd name="connsiteX30" fmla="*/ 2353469 w 2619375"/>
                  <a:gd name="connsiteY30" fmla="*/ 2218532 h 3103563"/>
                  <a:gd name="connsiteX31" fmla="*/ 2349500 w 2619375"/>
                  <a:gd name="connsiteY31" fmla="*/ 2194719 h 3103563"/>
                  <a:gd name="connsiteX32" fmla="*/ 2325688 w 2619375"/>
                  <a:gd name="connsiteY32" fmla="*/ 2166938 h 3103563"/>
                  <a:gd name="connsiteX33" fmla="*/ 2337594 w 2619375"/>
                  <a:gd name="connsiteY33" fmla="*/ 2131219 h 3103563"/>
                  <a:gd name="connsiteX34" fmla="*/ 2349500 w 2619375"/>
                  <a:gd name="connsiteY34" fmla="*/ 2099469 h 3103563"/>
                  <a:gd name="connsiteX35" fmla="*/ 2333625 w 2619375"/>
                  <a:gd name="connsiteY35" fmla="*/ 2067719 h 3103563"/>
                  <a:gd name="connsiteX36" fmla="*/ 2313782 w 2619375"/>
                  <a:gd name="connsiteY36" fmla="*/ 2051844 h 3103563"/>
                  <a:gd name="connsiteX37" fmla="*/ 2309813 w 2619375"/>
                  <a:gd name="connsiteY37" fmla="*/ 2016125 h 3103563"/>
                  <a:gd name="connsiteX38" fmla="*/ 2309813 w 2619375"/>
                  <a:gd name="connsiteY38" fmla="*/ 2000250 h 3103563"/>
                  <a:gd name="connsiteX39" fmla="*/ 2329657 w 2619375"/>
                  <a:gd name="connsiteY39" fmla="*/ 1980407 h 3103563"/>
                  <a:gd name="connsiteX40" fmla="*/ 2317750 w 2619375"/>
                  <a:gd name="connsiteY40" fmla="*/ 1944688 h 3103563"/>
                  <a:gd name="connsiteX41" fmla="*/ 2293938 w 2619375"/>
                  <a:gd name="connsiteY41" fmla="*/ 1908969 h 3103563"/>
                  <a:gd name="connsiteX42" fmla="*/ 2262188 w 2619375"/>
                  <a:gd name="connsiteY42" fmla="*/ 1873250 h 3103563"/>
                  <a:gd name="connsiteX43" fmla="*/ 2226469 w 2619375"/>
                  <a:gd name="connsiteY43" fmla="*/ 1841500 h 3103563"/>
                  <a:gd name="connsiteX44" fmla="*/ 2198688 w 2619375"/>
                  <a:gd name="connsiteY44" fmla="*/ 1817688 h 3103563"/>
                  <a:gd name="connsiteX45" fmla="*/ 2214563 w 2619375"/>
                  <a:gd name="connsiteY45" fmla="*/ 1793875 h 3103563"/>
                  <a:gd name="connsiteX46" fmla="*/ 2214563 w 2619375"/>
                  <a:gd name="connsiteY46" fmla="*/ 1762125 h 3103563"/>
                  <a:gd name="connsiteX47" fmla="*/ 2214563 w 2619375"/>
                  <a:gd name="connsiteY47" fmla="*/ 1762125 h 3103563"/>
                  <a:gd name="connsiteX48" fmla="*/ 2194719 w 2619375"/>
                  <a:gd name="connsiteY48" fmla="*/ 1710532 h 3103563"/>
                  <a:gd name="connsiteX49" fmla="*/ 2190750 w 2619375"/>
                  <a:gd name="connsiteY49" fmla="*/ 1690688 h 3103563"/>
                  <a:gd name="connsiteX50" fmla="*/ 2162969 w 2619375"/>
                  <a:gd name="connsiteY50" fmla="*/ 1658938 h 3103563"/>
                  <a:gd name="connsiteX51" fmla="*/ 2162969 w 2619375"/>
                  <a:gd name="connsiteY51" fmla="*/ 1631157 h 3103563"/>
                  <a:gd name="connsiteX52" fmla="*/ 2178844 w 2619375"/>
                  <a:gd name="connsiteY52" fmla="*/ 1615282 h 3103563"/>
                  <a:gd name="connsiteX53" fmla="*/ 2218532 w 2619375"/>
                  <a:gd name="connsiteY53" fmla="*/ 1615282 h 3103563"/>
                  <a:gd name="connsiteX54" fmla="*/ 2238375 w 2619375"/>
                  <a:gd name="connsiteY54" fmla="*/ 1583532 h 3103563"/>
                  <a:gd name="connsiteX55" fmla="*/ 2238375 w 2619375"/>
                  <a:gd name="connsiteY55" fmla="*/ 1571625 h 3103563"/>
                  <a:gd name="connsiteX56" fmla="*/ 2262188 w 2619375"/>
                  <a:gd name="connsiteY56" fmla="*/ 1535907 h 3103563"/>
                  <a:gd name="connsiteX57" fmla="*/ 2262188 w 2619375"/>
                  <a:gd name="connsiteY57" fmla="*/ 1512094 h 3103563"/>
                  <a:gd name="connsiteX58" fmla="*/ 2262188 w 2619375"/>
                  <a:gd name="connsiteY58" fmla="*/ 1468438 h 3103563"/>
                  <a:gd name="connsiteX59" fmla="*/ 2262188 w 2619375"/>
                  <a:gd name="connsiteY59" fmla="*/ 1444625 h 3103563"/>
                  <a:gd name="connsiteX60" fmla="*/ 2266157 w 2619375"/>
                  <a:gd name="connsiteY60" fmla="*/ 1424782 h 3103563"/>
                  <a:gd name="connsiteX61" fmla="*/ 2293938 w 2619375"/>
                  <a:gd name="connsiteY61" fmla="*/ 1389063 h 3103563"/>
                  <a:gd name="connsiteX62" fmla="*/ 2274094 w 2619375"/>
                  <a:gd name="connsiteY62" fmla="*/ 1369219 h 3103563"/>
                  <a:gd name="connsiteX63" fmla="*/ 2250282 w 2619375"/>
                  <a:gd name="connsiteY63" fmla="*/ 1341438 h 3103563"/>
                  <a:gd name="connsiteX64" fmla="*/ 2230438 w 2619375"/>
                  <a:gd name="connsiteY64" fmla="*/ 1293813 h 3103563"/>
                  <a:gd name="connsiteX65" fmla="*/ 2242344 w 2619375"/>
                  <a:gd name="connsiteY65" fmla="*/ 1258094 h 3103563"/>
                  <a:gd name="connsiteX66" fmla="*/ 2190750 w 2619375"/>
                  <a:gd name="connsiteY66" fmla="*/ 1258094 h 3103563"/>
                  <a:gd name="connsiteX67" fmla="*/ 2166938 w 2619375"/>
                  <a:gd name="connsiteY67" fmla="*/ 1234282 h 3103563"/>
                  <a:gd name="connsiteX68" fmla="*/ 2174875 w 2619375"/>
                  <a:gd name="connsiteY68" fmla="*/ 1198563 h 3103563"/>
                  <a:gd name="connsiteX69" fmla="*/ 2162969 w 2619375"/>
                  <a:gd name="connsiteY69" fmla="*/ 1170782 h 3103563"/>
                  <a:gd name="connsiteX70" fmla="*/ 2147094 w 2619375"/>
                  <a:gd name="connsiteY70" fmla="*/ 1202532 h 3103563"/>
                  <a:gd name="connsiteX71" fmla="*/ 2131219 w 2619375"/>
                  <a:gd name="connsiteY71" fmla="*/ 1234282 h 3103563"/>
                  <a:gd name="connsiteX72" fmla="*/ 2095500 w 2619375"/>
                  <a:gd name="connsiteY72" fmla="*/ 1234282 h 3103563"/>
                  <a:gd name="connsiteX73" fmla="*/ 2079625 w 2619375"/>
                  <a:gd name="connsiteY73" fmla="*/ 1242219 h 3103563"/>
                  <a:gd name="connsiteX74" fmla="*/ 2043907 w 2619375"/>
                  <a:gd name="connsiteY74" fmla="*/ 1198563 h 3103563"/>
                  <a:gd name="connsiteX75" fmla="*/ 1996282 w 2619375"/>
                  <a:gd name="connsiteY75" fmla="*/ 1206500 h 3103563"/>
                  <a:gd name="connsiteX76" fmla="*/ 1948657 w 2619375"/>
                  <a:gd name="connsiteY76" fmla="*/ 1202532 h 3103563"/>
                  <a:gd name="connsiteX77" fmla="*/ 1944688 w 2619375"/>
                  <a:gd name="connsiteY77" fmla="*/ 1174750 h 3103563"/>
                  <a:gd name="connsiteX78" fmla="*/ 1924844 w 2619375"/>
                  <a:gd name="connsiteY78" fmla="*/ 1139032 h 3103563"/>
                  <a:gd name="connsiteX79" fmla="*/ 1912938 w 2619375"/>
                  <a:gd name="connsiteY79" fmla="*/ 1123157 h 3103563"/>
                  <a:gd name="connsiteX80" fmla="*/ 1893094 w 2619375"/>
                  <a:gd name="connsiteY80" fmla="*/ 1103313 h 3103563"/>
                  <a:gd name="connsiteX81" fmla="*/ 1869282 w 2619375"/>
                  <a:gd name="connsiteY81" fmla="*/ 1087438 h 3103563"/>
                  <a:gd name="connsiteX82" fmla="*/ 1857375 w 2619375"/>
                  <a:gd name="connsiteY82" fmla="*/ 1039813 h 3103563"/>
                  <a:gd name="connsiteX83" fmla="*/ 1869282 w 2619375"/>
                  <a:gd name="connsiteY83" fmla="*/ 1004094 h 3103563"/>
                  <a:gd name="connsiteX84" fmla="*/ 1905000 w 2619375"/>
                  <a:gd name="connsiteY84" fmla="*/ 948532 h 3103563"/>
                  <a:gd name="connsiteX85" fmla="*/ 1936750 w 2619375"/>
                  <a:gd name="connsiteY85" fmla="*/ 912813 h 3103563"/>
                  <a:gd name="connsiteX86" fmla="*/ 1944688 w 2619375"/>
                  <a:gd name="connsiteY86" fmla="*/ 892969 h 3103563"/>
                  <a:gd name="connsiteX87" fmla="*/ 1964532 w 2619375"/>
                  <a:gd name="connsiteY87" fmla="*/ 889000 h 3103563"/>
                  <a:gd name="connsiteX88" fmla="*/ 1976438 w 2619375"/>
                  <a:gd name="connsiteY88" fmla="*/ 849313 h 3103563"/>
                  <a:gd name="connsiteX89" fmla="*/ 2016125 w 2619375"/>
                  <a:gd name="connsiteY89" fmla="*/ 849313 h 3103563"/>
                  <a:gd name="connsiteX90" fmla="*/ 2039938 w 2619375"/>
                  <a:gd name="connsiteY90" fmla="*/ 877094 h 3103563"/>
                  <a:gd name="connsiteX91" fmla="*/ 2051844 w 2619375"/>
                  <a:gd name="connsiteY91" fmla="*/ 849313 h 3103563"/>
                  <a:gd name="connsiteX92" fmla="*/ 2039938 w 2619375"/>
                  <a:gd name="connsiteY92" fmla="*/ 825500 h 3103563"/>
                  <a:gd name="connsiteX93" fmla="*/ 2051844 w 2619375"/>
                  <a:gd name="connsiteY93" fmla="*/ 801688 h 3103563"/>
                  <a:gd name="connsiteX94" fmla="*/ 2035969 w 2619375"/>
                  <a:gd name="connsiteY94" fmla="*/ 773907 h 3103563"/>
                  <a:gd name="connsiteX95" fmla="*/ 2039938 w 2619375"/>
                  <a:gd name="connsiteY95" fmla="*/ 742157 h 3103563"/>
                  <a:gd name="connsiteX96" fmla="*/ 2039938 w 2619375"/>
                  <a:gd name="connsiteY96" fmla="*/ 698500 h 3103563"/>
                  <a:gd name="connsiteX97" fmla="*/ 2035969 w 2619375"/>
                  <a:gd name="connsiteY97" fmla="*/ 666750 h 3103563"/>
                  <a:gd name="connsiteX98" fmla="*/ 2008188 w 2619375"/>
                  <a:gd name="connsiteY98" fmla="*/ 646907 h 3103563"/>
                  <a:gd name="connsiteX99" fmla="*/ 1968500 w 2619375"/>
                  <a:gd name="connsiteY99" fmla="*/ 611188 h 3103563"/>
                  <a:gd name="connsiteX100" fmla="*/ 1916907 w 2619375"/>
                  <a:gd name="connsiteY100" fmla="*/ 583407 h 3103563"/>
                  <a:gd name="connsiteX101" fmla="*/ 1885157 w 2619375"/>
                  <a:gd name="connsiteY101" fmla="*/ 551657 h 3103563"/>
                  <a:gd name="connsiteX102" fmla="*/ 1881188 w 2619375"/>
                  <a:gd name="connsiteY102" fmla="*/ 531813 h 3103563"/>
                  <a:gd name="connsiteX103" fmla="*/ 1897063 w 2619375"/>
                  <a:gd name="connsiteY103" fmla="*/ 484188 h 3103563"/>
                  <a:gd name="connsiteX104" fmla="*/ 1901032 w 2619375"/>
                  <a:gd name="connsiteY104" fmla="*/ 480219 h 3103563"/>
                  <a:gd name="connsiteX105" fmla="*/ 1940719 w 2619375"/>
                  <a:gd name="connsiteY105" fmla="*/ 480219 h 3103563"/>
                  <a:gd name="connsiteX106" fmla="*/ 1960563 w 2619375"/>
                  <a:gd name="connsiteY106" fmla="*/ 460375 h 3103563"/>
                  <a:gd name="connsiteX107" fmla="*/ 1976438 w 2619375"/>
                  <a:gd name="connsiteY107" fmla="*/ 428625 h 3103563"/>
                  <a:gd name="connsiteX108" fmla="*/ 1980407 w 2619375"/>
                  <a:gd name="connsiteY108" fmla="*/ 388938 h 3103563"/>
                  <a:gd name="connsiteX109" fmla="*/ 2000250 w 2619375"/>
                  <a:gd name="connsiteY109" fmla="*/ 384969 h 3103563"/>
                  <a:gd name="connsiteX110" fmla="*/ 1972469 w 2619375"/>
                  <a:gd name="connsiteY110" fmla="*/ 341313 h 3103563"/>
                  <a:gd name="connsiteX111" fmla="*/ 1928813 w 2619375"/>
                  <a:gd name="connsiteY111" fmla="*/ 321469 h 3103563"/>
                  <a:gd name="connsiteX112" fmla="*/ 1877219 w 2619375"/>
                  <a:gd name="connsiteY112" fmla="*/ 313532 h 3103563"/>
                  <a:gd name="connsiteX113" fmla="*/ 1853407 w 2619375"/>
                  <a:gd name="connsiteY113" fmla="*/ 289719 h 3103563"/>
                  <a:gd name="connsiteX114" fmla="*/ 1817688 w 2619375"/>
                  <a:gd name="connsiteY114" fmla="*/ 269875 h 3103563"/>
                  <a:gd name="connsiteX115" fmla="*/ 1821657 w 2619375"/>
                  <a:gd name="connsiteY115" fmla="*/ 242094 h 3103563"/>
                  <a:gd name="connsiteX116" fmla="*/ 1789907 w 2619375"/>
                  <a:gd name="connsiteY116" fmla="*/ 210344 h 3103563"/>
                  <a:gd name="connsiteX117" fmla="*/ 1742282 w 2619375"/>
                  <a:gd name="connsiteY117" fmla="*/ 222250 h 3103563"/>
                  <a:gd name="connsiteX118" fmla="*/ 1706563 w 2619375"/>
                  <a:gd name="connsiteY118" fmla="*/ 265907 h 3103563"/>
                  <a:gd name="connsiteX119" fmla="*/ 1690688 w 2619375"/>
                  <a:gd name="connsiteY119" fmla="*/ 297657 h 3103563"/>
                  <a:gd name="connsiteX120" fmla="*/ 1734344 w 2619375"/>
                  <a:gd name="connsiteY120" fmla="*/ 301625 h 3103563"/>
                  <a:gd name="connsiteX121" fmla="*/ 1770063 w 2619375"/>
                  <a:gd name="connsiteY121" fmla="*/ 313532 h 3103563"/>
                  <a:gd name="connsiteX122" fmla="*/ 1774032 w 2619375"/>
                  <a:gd name="connsiteY122" fmla="*/ 341313 h 3103563"/>
                  <a:gd name="connsiteX123" fmla="*/ 1750219 w 2619375"/>
                  <a:gd name="connsiteY123" fmla="*/ 384969 h 3103563"/>
                  <a:gd name="connsiteX124" fmla="*/ 1714500 w 2619375"/>
                  <a:gd name="connsiteY124" fmla="*/ 384969 h 3103563"/>
                  <a:gd name="connsiteX125" fmla="*/ 1686719 w 2619375"/>
                  <a:gd name="connsiteY125" fmla="*/ 349250 h 3103563"/>
                  <a:gd name="connsiteX126" fmla="*/ 1647032 w 2619375"/>
                  <a:gd name="connsiteY126" fmla="*/ 325438 h 3103563"/>
                  <a:gd name="connsiteX127" fmla="*/ 1627188 w 2619375"/>
                  <a:gd name="connsiteY127" fmla="*/ 321469 h 3103563"/>
                  <a:gd name="connsiteX128" fmla="*/ 1583532 w 2619375"/>
                  <a:gd name="connsiteY128" fmla="*/ 337344 h 3103563"/>
                  <a:gd name="connsiteX129" fmla="*/ 1547813 w 2619375"/>
                  <a:gd name="connsiteY129" fmla="*/ 357188 h 3103563"/>
                  <a:gd name="connsiteX130" fmla="*/ 1547813 w 2619375"/>
                  <a:gd name="connsiteY130" fmla="*/ 392907 h 3103563"/>
                  <a:gd name="connsiteX131" fmla="*/ 1559719 w 2619375"/>
                  <a:gd name="connsiteY131" fmla="*/ 440532 h 3103563"/>
                  <a:gd name="connsiteX132" fmla="*/ 1575594 w 2619375"/>
                  <a:gd name="connsiteY132" fmla="*/ 484188 h 3103563"/>
                  <a:gd name="connsiteX133" fmla="*/ 1658938 w 2619375"/>
                  <a:gd name="connsiteY133" fmla="*/ 543719 h 3103563"/>
                  <a:gd name="connsiteX134" fmla="*/ 1698625 w 2619375"/>
                  <a:gd name="connsiteY134" fmla="*/ 583407 h 3103563"/>
                  <a:gd name="connsiteX135" fmla="*/ 1738313 w 2619375"/>
                  <a:gd name="connsiteY135" fmla="*/ 579438 h 3103563"/>
                  <a:gd name="connsiteX136" fmla="*/ 1774032 w 2619375"/>
                  <a:gd name="connsiteY136" fmla="*/ 579438 h 3103563"/>
                  <a:gd name="connsiteX137" fmla="*/ 1793875 w 2619375"/>
                  <a:gd name="connsiteY137" fmla="*/ 627063 h 3103563"/>
                  <a:gd name="connsiteX138" fmla="*/ 1801813 w 2619375"/>
                  <a:gd name="connsiteY138" fmla="*/ 658813 h 3103563"/>
                  <a:gd name="connsiteX139" fmla="*/ 1845469 w 2619375"/>
                  <a:gd name="connsiteY139" fmla="*/ 682625 h 3103563"/>
                  <a:gd name="connsiteX140" fmla="*/ 1845469 w 2619375"/>
                  <a:gd name="connsiteY140" fmla="*/ 682625 h 3103563"/>
                  <a:gd name="connsiteX141" fmla="*/ 1861344 w 2619375"/>
                  <a:gd name="connsiteY141" fmla="*/ 710407 h 3103563"/>
                  <a:gd name="connsiteX142" fmla="*/ 1817688 w 2619375"/>
                  <a:gd name="connsiteY142" fmla="*/ 726282 h 3103563"/>
                  <a:gd name="connsiteX143" fmla="*/ 1774032 w 2619375"/>
                  <a:gd name="connsiteY143" fmla="*/ 718344 h 3103563"/>
                  <a:gd name="connsiteX144" fmla="*/ 1734344 w 2619375"/>
                  <a:gd name="connsiteY144" fmla="*/ 682625 h 3103563"/>
                  <a:gd name="connsiteX145" fmla="*/ 1730375 w 2619375"/>
                  <a:gd name="connsiteY145" fmla="*/ 642938 h 3103563"/>
                  <a:gd name="connsiteX146" fmla="*/ 1730375 w 2619375"/>
                  <a:gd name="connsiteY146" fmla="*/ 642938 h 3103563"/>
                  <a:gd name="connsiteX147" fmla="*/ 1670844 w 2619375"/>
                  <a:gd name="connsiteY147" fmla="*/ 615157 h 3103563"/>
                  <a:gd name="connsiteX148" fmla="*/ 1631157 w 2619375"/>
                  <a:gd name="connsiteY148" fmla="*/ 619125 h 3103563"/>
                  <a:gd name="connsiteX149" fmla="*/ 1571625 w 2619375"/>
                  <a:gd name="connsiteY149" fmla="*/ 615157 h 3103563"/>
                  <a:gd name="connsiteX150" fmla="*/ 1543844 w 2619375"/>
                  <a:gd name="connsiteY150" fmla="*/ 603250 h 3103563"/>
                  <a:gd name="connsiteX151" fmla="*/ 1500188 w 2619375"/>
                  <a:gd name="connsiteY151" fmla="*/ 591344 h 3103563"/>
                  <a:gd name="connsiteX152" fmla="*/ 1464469 w 2619375"/>
                  <a:gd name="connsiteY152" fmla="*/ 575469 h 3103563"/>
                  <a:gd name="connsiteX153" fmla="*/ 1448594 w 2619375"/>
                  <a:gd name="connsiteY153" fmla="*/ 543719 h 3103563"/>
                  <a:gd name="connsiteX154" fmla="*/ 1456532 w 2619375"/>
                  <a:gd name="connsiteY154" fmla="*/ 508000 h 3103563"/>
                  <a:gd name="connsiteX155" fmla="*/ 1476375 w 2619375"/>
                  <a:gd name="connsiteY155" fmla="*/ 476250 h 3103563"/>
                  <a:gd name="connsiteX156" fmla="*/ 1456532 w 2619375"/>
                  <a:gd name="connsiteY156" fmla="*/ 440532 h 3103563"/>
                  <a:gd name="connsiteX157" fmla="*/ 1456532 w 2619375"/>
                  <a:gd name="connsiteY157" fmla="*/ 392907 h 3103563"/>
                  <a:gd name="connsiteX158" fmla="*/ 1456532 w 2619375"/>
                  <a:gd name="connsiteY158" fmla="*/ 333375 h 3103563"/>
                  <a:gd name="connsiteX159" fmla="*/ 1472407 w 2619375"/>
                  <a:gd name="connsiteY159" fmla="*/ 305594 h 3103563"/>
                  <a:gd name="connsiteX160" fmla="*/ 1472407 w 2619375"/>
                  <a:gd name="connsiteY160" fmla="*/ 257969 h 3103563"/>
                  <a:gd name="connsiteX161" fmla="*/ 1496219 w 2619375"/>
                  <a:gd name="connsiteY161" fmla="*/ 226219 h 3103563"/>
                  <a:gd name="connsiteX162" fmla="*/ 1480344 w 2619375"/>
                  <a:gd name="connsiteY162" fmla="*/ 158750 h 3103563"/>
                  <a:gd name="connsiteX163" fmla="*/ 1496219 w 2619375"/>
                  <a:gd name="connsiteY163" fmla="*/ 134938 h 3103563"/>
                  <a:gd name="connsiteX164" fmla="*/ 1456532 w 2619375"/>
                  <a:gd name="connsiteY164" fmla="*/ 75407 h 3103563"/>
                  <a:gd name="connsiteX165" fmla="*/ 1464469 w 2619375"/>
                  <a:gd name="connsiteY165" fmla="*/ 55563 h 3103563"/>
                  <a:gd name="connsiteX166" fmla="*/ 1420813 w 2619375"/>
                  <a:gd name="connsiteY166" fmla="*/ 23813 h 3103563"/>
                  <a:gd name="connsiteX167" fmla="*/ 1393032 w 2619375"/>
                  <a:gd name="connsiteY167" fmla="*/ 39688 h 3103563"/>
                  <a:gd name="connsiteX168" fmla="*/ 1420813 w 2619375"/>
                  <a:gd name="connsiteY168" fmla="*/ 79375 h 3103563"/>
                  <a:gd name="connsiteX169" fmla="*/ 1432719 w 2619375"/>
                  <a:gd name="connsiteY169" fmla="*/ 150813 h 3103563"/>
                  <a:gd name="connsiteX170" fmla="*/ 1432719 w 2619375"/>
                  <a:gd name="connsiteY170" fmla="*/ 206375 h 3103563"/>
                  <a:gd name="connsiteX171" fmla="*/ 1432719 w 2619375"/>
                  <a:gd name="connsiteY171" fmla="*/ 254000 h 3103563"/>
                  <a:gd name="connsiteX172" fmla="*/ 1412875 w 2619375"/>
                  <a:gd name="connsiteY172" fmla="*/ 301625 h 3103563"/>
                  <a:gd name="connsiteX173" fmla="*/ 1369219 w 2619375"/>
                  <a:gd name="connsiteY173" fmla="*/ 341313 h 3103563"/>
                  <a:gd name="connsiteX174" fmla="*/ 1313657 w 2619375"/>
                  <a:gd name="connsiteY174" fmla="*/ 377032 h 3103563"/>
                  <a:gd name="connsiteX175" fmla="*/ 1270000 w 2619375"/>
                  <a:gd name="connsiteY175" fmla="*/ 412750 h 3103563"/>
                  <a:gd name="connsiteX176" fmla="*/ 1266032 w 2619375"/>
                  <a:gd name="connsiteY176" fmla="*/ 448469 h 3103563"/>
                  <a:gd name="connsiteX177" fmla="*/ 1230313 w 2619375"/>
                  <a:gd name="connsiteY177" fmla="*/ 488157 h 3103563"/>
                  <a:gd name="connsiteX178" fmla="*/ 1214438 w 2619375"/>
                  <a:gd name="connsiteY178" fmla="*/ 539750 h 3103563"/>
                  <a:gd name="connsiteX179" fmla="*/ 1270000 w 2619375"/>
                  <a:gd name="connsiteY179" fmla="*/ 607219 h 3103563"/>
                  <a:gd name="connsiteX180" fmla="*/ 1281907 w 2619375"/>
                  <a:gd name="connsiteY180" fmla="*/ 658813 h 3103563"/>
                  <a:gd name="connsiteX181" fmla="*/ 1309688 w 2619375"/>
                  <a:gd name="connsiteY181" fmla="*/ 698500 h 3103563"/>
                  <a:gd name="connsiteX182" fmla="*/ 1309688 w 2619375"/>
                  <a:gd name="connsiteY182" fmla="*/ 698500 h 3103563"/>
                  <a:gd name="connsiteX183" fmla="*/ 1337469 w 2619375"/>
                  <a:gd name="connsiteY183" fmla="*/ 758032 h 3103563"/>
                  <a:gd name="connsiteX184" fmla="*/ 1345407 w 2619375"/>
                  <a:gd name="connsiteY184" fmla="*/ 789782 h 3103563"/>
                  <a:gd name="connsiteX185" fmla="*/ 1349375 w 2619375"/>
                  <a:gd name="connsiteY185" fmla="*/ 837407 h 3103563"/>
                  <a:gd name="connsiteX186" fmla="*/ 1309688 w 2619375"/>
                  <a:gd name="connsiteY186" fmla="*/ 916782 h 3103563"/>
                  <a:gd name="connsiteX187" fmla="*/ 1285875 w 2619375"/>
                  <a:gd name="connsiteY187" fmla="*/ 964407 h 3103563"/>
                  <a:gd name="connsiteX188" fmla="*/ 1293813 w 2619375"/>
                  <a:gd name="connsiteY188" fmla="*/ 980282 h 3103563"/>
                  <a:gd name="connsiteX189" fmla="*/ 1285875 w 2619375"/>
                  <a:gd name="connsiteY189" fmla="*/ 1023938 h 3103563"/>
                  <a:gd name="connsiteX190" fmla="*/ 1273969 w 2619375"/>
                  <a:gd name="connsiteY190" fmla="*/ 1079500 h 3103563"/>
                  <a:gd name="connsiteX191" fmla="*/ 1277938 w 2619375"/>
                  <a:gd name="connsiteY191" fmla="*/ 1115219 h 3103563"/>
                  <a:gd name="connsiteX192" fmla="*/ 1309688 w 2619375"/>
                  <a:gd name="connsiteY192" fmla="*/ 1186657 h 3103563"/>
                  <a:gd name="connsiteX193" fmla="*/ 1297782 w 2619375"/>
                  <a:gd name="connsiteY193" fmla="*/ 1234282 h 3103563"/>
                  <a:gd name="connsiteX194" fmla="*/ 1297782 w 2619375"/>
                  <a:gd name="connsiteY194" fmla="*/ 1270000 h 3103563"/>
                  <a:gd name="connsiteX195" fmla="*/ 1341438 w 2619375"/>
                  <a:gd name="connsiteY195" fmla="*/ 1262063 h 3103563"/>
                  <a:gd name="connsiteX196" fmla="*/ 1389063 w 2619375"/>
                  <a:gd name="connsiteY196" fmla="*/ 1266032 h 3103563"/>
                  <a:gd name="connsiteX197" fmla="*/ 1420813 w 2619375"/>
                  <a:gd name="connsiteY197" fmla="*/ 1281907 h 3103563"/>
                  <a:gd name="connsiteX198" fmla="*/ 1448594 w 2619375"/>
                  <a:gd name="connsiteY198" fmla="*/ 1254125 h 3103563"/>
                  <a:gd name="connsiteX199" fmla="*/ 1480344 w 2619375"/>
                  <a:gd name="connsiteY199" fmla="*/ 1222375 h 3103563"/>
                  <a:gd name="connsiteX200" fmla="*/ 1531938 w 2619375"/>
                  <a:gd name="connsiteY200" fmla="*/ 1242219 h 3103563"/>
                  <a:gd name="connsiteX201" fmla="*/ 1575594 w 2619375"/>
                  <a:gd name="connsiteY201" fmla="*/ 1258094 h 3103563"/>
                  <a:gd name="connsiteX202" fmla="*/ 1623219 w 2619375"/>
                  <a:gd name="connsiteY202" fmla="*/ 1270000 h 3103563"/>
                  <a:gd name="connsiteX203" fmla="*/ 1639094 w 2619375"/>
                  <a:gd name="connsiteY203" fmla="*/ 1309688 h 3103563"/>
                  <a:gd name="connsiteX204" fmla="*/ 1662907 w 2619375"/>
                  <a:gd name="connsiteY204" fmla="*/ 1317625 h 3103563"/>
                  <a:gd name="connsiteX205" fmla="*/ 1690688 w 2619375"/>
                  <a:gd name="connsiteY205" fmla="*/ 1341438 h 3103563"/>
                  <a:gd name="connsiteX206" fmla="*/ 1722438 w 2619375"/>
                  <a:gd name="connsiteY206" fmla="*/ 1345407 h 3103563"/>
                  <a:gd name="connsiteX207" fmla="*/ 1722438 w 2619375"/>
                  <a:gd name="connsiteY207" fmla="*/ 1412875 h 3103563"/>
                  <a:gd name="connsiteX208" fmla="*/ 1746250 w 2619375"/>
                  <a:gd name="connsiteY208" fmla="*/ 1444625 h 3103563"/>
                  <a:gd name="connsiteX209" fmla="*/ 1754188 w 2619375"/>
                  <a:gd name="connsiteY209" fmla="*/ 1484313 h 3103563"/>
                  <a:gd name="connsiteX210" fmla="*/ 1770063 w 2619375"/>
                  <a:gd name="connsiteY210" fmla="*/ 1531938 h 3103563"/>
                  <a:gd name="connsiteX211" fmla="*/ 1730375 w 2619375"/>
                  <a:gd name="connsiteY211" fmla="*/ 1543844 h 3103563"/>
                  <a:gd name="connsiteX212" fmla="*/ 1718469 w 2619375"/>
                  <a:gd name="connsiteY212" fmla="*/ 1571625 h 3103563"/>
                  <a:gd name="connsiteX213" fmla="*/ 1706563 w 2619375"/>
                  <a:gd name="connsiteY213" fmla="*/ 1607344 h 3103563"/>
                  <a:gd name="connsiteX214" fmla="*/ 1706563 w 2619375"/>
                  <a:gd name="connsiteY214" fmla="*/ 1647032 h 3103563"/>
                  <a:gd name="connsiteX215" fmla="*/ 1746250 w 2619375"/>
                  <a:gd name="connsiteY215" fmla="*/ 1686719 h 3103563"/>
                  <a:gd name="connsiteX216" fmla="*/ 1793875 w 2619375"/>
                  <a:gd name="connsiteY216" fmla="*/ 1694657 h 3103563"/>
                  <a:gd name="connsiteX217" fmla="*/ 1829594 w 2619375"/>
                  <a:gd name="connsiteY217" fmla="*/ 1698625 h 3103563"/>
                  <a:gd name="connsiteX218" fmla="*/ 1881188 w 2619375"/>
                  <a:gd name="connsiteY218" fmla="*/ 1734344 h 3103563"/>
                  <a:gd name="connsiteX219" fmla="*/ 1833563 w 2619375"/>
                  <a:gd name="connsiteY219" fmla="*/ 1738313 h 3103563"/>
                  <a:gd name="connsiteX220" fmla="*/ 1778000 w 2619375"/>
                  <a:gd name="connsiteY220" fmla="*/ 1738313 h 3103563"/>
                  <a:gd name="connsiteX221" fmla="*/ 1730375 w 2619375"/>
                  <a:gd name="connsiteY221" fmla="*/ 1718469 h 3103563"/>
                  <a:gd name="connsiteX222" fmla="*/ 1686719 w 2619375"/>
                  <a:gd name="connsiteY222" fmla="*/ 1698625 h 3103563"/>
                  <a:gd name="connsiteX223" fmla="*/ 1647032 w 2619375"/>
                  <a:gd name="connsiteY223" fmla="*/ 1654969 h 3103563"/>
                  <a:gd name="connsiteX224" fmla="*/ 1658938 w 2619375"/>
                  <a:gd name="connsiteY224" fmla="*/ 1635125 h 3103563"/>
                  <a:gd name="connsiteX225" fmla="*/ 1658938 w 2619375"/>
                  <a:gd name="connsiteY225" fmla="*/ 1591469 h 3103563"/>
                  <a:gd name="connsiteX226" fmla="*/ 1658938 w 2619375"/>
                  <a:gd name="connsiteY226" fmla="*/ 1555750 h 3103563"/>
                  <a:gd name="connsiteX227" fmla="*/ 1662907 w 2619375"/>
                  <a:gd name="connsiteY227" fmla="*/ 1516063 h 3103563"/>
                  <a:gd name="connsiteX228" fmla="*/ 1670844 w 2619375"/>
                  <a:gd name="connsiteY228" fmla="*/ 1480344 h 3103563"/>
                  <a:gd name="connsiteX229" fmla="*/ 1666875 w 2619375"/>
                  <a:gd name="connsiteY229" fmla="*/ 1452563 h 3103563"/>
                  <a:gd name="connsiteX230" fmla="*/ 1635125 w 2619375"/>
                  <a:gd name="connsiteY230" fmla="*/ 1420813 h 3103563"/>
                  <a:gd name="connsiteX231" fmla="*/ 1595438 w 2619375"/>
                  <a:gd name="connsiteY231" fmla="*/ 1381125 h 3103563"/>
                  <a:gd name="connsiteX232" fmla="*/ 1607344 w 2619375"/>
                  <a:gd name="connsiteY232" fmla="*/ 1345407 h 3103563"/>
                  <a:gd name="connsiteX233" fmla="*/ 1575594 w 2619375"/>
                  <a:gd name="connsiteY233" fmla="*/ 1313657 h 3103563"/>
                  <a:gd name="connsiteX234" fmla="*/ 1531938 w 2619375"/>
                  <a:gd name="connsiteY234" fmla="*/ 1333500 h 3103563"/>
                  <a:gd name="connsiteX235" fmla="*/ 1472407 w 2619375"/>
                  <a:gd name="connsiteY235" fmla="*/ 1345407 h 3103563"/>
                  <a:gd name="connsiteX236" fmla="*/ 1440657 w 2619375"/>
                  <a:gd name="connsiteY236" fmla="*/ 1369219 h 3103563"/>
                  <a:gd name="connsiteX237" fmla="*/ 1381125 w 2619375"/>
                  <a:gd name="connsiteY237" fmla="*/ 1393032 h 3103563"/>
                  <a:gd name="connsiteX238" fmla="*/ 1365250 w 2619375"/>
                  <a:gd name="connsiteY238" fmla="*/ 1420813 h 3103563"/>
                  <a:gd name="connsiteX239" fmla="*/ 1369219 w 2619375"/>
                  <a:gd name="connsiteY239" fmla="*/ 1468438 h 3103563"/>
                  <a:gd name="connsiteX240" fmla="*/ 1365250 w 2619375"/>
                  <a:gd name="connsiteY240" fmla="*/ 1500188 h 3103563"/>
                  <a:gd name="connsiteX241" fmla="*/ 1400969 w 2619375"/>
                  <a:gd name="connsiteY241" fmla="*/ 1555750 h 3103563"/>
                  <a:gd name="connsiteX242" fmla="*/ 1400969 w 2619375"/>
                  <a:gd name="connsiteY242" fmla="*/ 1599407 h 3103563"/>
                  <a:gd name="connsiteX243" fmla="*/ 1404938 w 2619375"/>
                  <a:gd name="connsiteY243" fmla="*/ 1651000 h 3103563"/>
                  <a:gd name="connsiteX244" fmla="*/ 1404938 w 2619375"/>
                  <a:gd name="connsiteY244" fmla="*/ 1678782 h 3103563"/>
                  <a:gd name="connsiteX245" fmla="*/ 1373188 w 2619375"/>
                  <a:gd name="connsiteY245" fmla="*/ 1718469 h 3103563"/>
                  <a:gd name="connsiteX246" fmla="*/ 1337469 w 2619375"/>
                  <a:gd name="connsiteY246" fmla="*/ 1762125 h 3103563"/>
                  <a:gd name="connsiteX247" fmla="*/ 1321594 w 2619375"/>
                  <a:gd name="connsiteY247" fmla="*/ 1789907 h 3103563"/>
                  <a:gd name="connsiteX248" fmla="*/ 1309688 w 2619375"/>
                  <a:gd name="connsiteY248" fmla="*/ 1833563 h 3103563"/>
                  <a:gd name="connsiteX249" fmla="*/ 1313657 w 2619375"/>
                  <a:gd name="connsiteY249" fmla="*/ 1877219 h 3103563"/>
                  <a:gd name="connsiteX250" fmla="*/ 1285875 w 2619375"/>
                  <a:gd name="connsiteY250" fmla="*/ 1908969 h 3103563"/>
                  <a:gd name="connsiteX251" fmla="*/ 1258094 w 2619375"/>
                  <a:gd name="connsiteY251" fmla="*/ 1932782 h 3103563"/>
                  <a:gd name="connsiteX252" fmla="*/ 1226344 w 2619375"/>
                  <a:gd name="connsiteY252" fmla="*/ 1960563 h 3103563"/>
                  <a:gd name="connsiteX253" fmla="*/ 1198563 w 2619375"/>
                  <a:gd name="connsiteY253" fmla="*/ 1972469 h 3103563"/>
                  <a:gd name="connsiteX254" fmla="*/ 1146969 w 2619375"/>
                  <a:gd name="connsiteY254" fmla="*/ 1996282 h 3103563"/>
                  <a:gd name="connsiteX255" fmla="*/ 1135063 w 2619375"/>
                  <a:gd name="connsiteY255" fmla="*/ 2020094 h 3103563"/>
                  <a:gd name="connsiteX256" fmla="*/ 1146969 w 2619375"/>
                  <a:gd name="connsiteY256" fmla="*/ 2063750 h 3103563"/>
                  <a:gd name="connsiteX257" fmla="*/ 1111250 w 2619375"/>
                  <a:gd name="connsiteY257" fmla="*/ 2083594 h 3103563"/>
                  <a:gd name="connsiteX258" fmla="*/ 1071563 w 2619375"/>
                  <a:gd name="connsiteY258" fmla="*/ 2103438 h 3103563"/>
                  <a:gd name="connsiteX259" fmla="*/ 1043782 w 2619375"/>
                  <a:gd name="connsiteY259" fmla="*/ 2067719 h 3103563"/>
                  <a:gd name="connsiteX260" fmla="*/ 1008063 w 2619375"/>
                  <a:gd name="connsiteY260" fmla="*/ 2075657 h 3103563"/>
                  <a:gd name="connsiteX261" fmla="*/ 944563 w 2619375"/>
                  <a:gd name="connsiteY261" fmla="*/ 2071688 h 3103563"/>
                  <a:gd name="connsiteX262" fmla="*/ 896938 w 2619375"/>
                  <a:gd name="connsiteY262" fmla="*/ 2055813 h 3103563"/>
                  <a:gd name="connsiteX263" fmla="*/ 845344 w 2619375"/>
                  <a:gd name="connsiteY263" fmla="*/ 2039938 h 3103563"/>
                  <a:gd name="connsiteX264" fmla="*/ 797719 w 2619375"/>
                  <a:gd name="connsiteY264" fmla="*/ 2012157 h 3103563"/>
                  <a:gd name="connsiteX265" fmla="*/ 785813 w 2619375"/>
                  <a:gd name="connsiteY265" fmla="*/ 1972469 h 3103563"/>
                  <a:gd name="connsiteX266" fmla="*/ 742157 w 2619375"/>
                  <a:gd name="connsiteY266" fmla="*/ 1956594 h 3103563"/>
                  <a:gd name="connsiteX267" fmla="*/ 762000 w 2619375"/>
                  <a:gd name="connsiteY267" fmla="*/ 1905000 h 3103563"/>
                  <a:gd name="connsiteX268" fmla="*/ 809625 w 2619375"/>
                  <a:gd name="connsiteY268" fmla="*/ 1916907 h 3103563"/>
                  <a:gd name="connsiteX269" fmla="*/ 861219 w 2619375"/>
                  <a:gd name="connsiteY269" fmla="*/ 1944688 h 3103563"/>
                  <a:gd name="connsiteX270" fmla="*/ 889000 w 2619375"/>
                  <a:gd name="connsiteY270" fmla="*/ 1948657 h 3103563"/>
                  <a:gd name="connsiteX271" fmla="*/ 944563 w 2619375"/>
                  <a:gd name="connsiteY271" fmla="*/ 1948657 h 3103563"/>
                  <a:gd name="connsiteX272" fmla="*/ 976313 w 2619375"/>
                  <a:gd name="connsiteY272" fmla="*/ 1908969 h 3103563"/>
                  <a:gd name="connsiteX273" fmla="*/ 1035844 w 2619375"/>
                  <a:gd name="connsiteY273" fmla="*/ 1908969 h 3103563"/>
                  <a:gd name="connsiteX274" fmla="*/ 1087438 w 2619375"/>
                  <a:gd name="connsiteY274" fmla="*/ 1877219 h 3103563"/>
                  <a:gd name="connsiteX275" fmla="*/ 1107282 w 2619375"/>
                  <a:gd name="connsiteY275" fmla="*/ 1837532 h 3103563"/>
                  <a:gd name="connsiteX276" fmla="*/ 1107282 w 2619375"/>
                  <a:gd name="connsiteY276" fmla="*/ 1805782 h 3103563"/>
                  <a:gd name="connsiteX277" fmla="*/ 1127125 w 2619375"/>
                  <a:gd name="connsiteY277" fmla="*/ 1785938 h 3103563"/>
                  <a:gd name="connsiteX278" fmla="*/ 1150938 w 2619375"/>
                  <a:gd name="connsiteY278" fmla="*/ 1750219 h 3103563"/>
                  <a:gd name="connsiteX279" fmla="*/ 1166813 w 2619375"/>
                  <a:gd name="connsiteY279" fmla="*/ 1710532 h 3103563"/>
                  <a:gd name="connsiteX280" fmla="*/ 1202532 w 2619375"/>
                  <a:gd name="connsiteY280" fmla="*/ 1690688 h 3103563"/>
                  <a:gd name="connsiteX281" fmla="*/ 1210469 w 2619375"/>
                  <a:gd name="connsiteY281" fmla="*/ 1647032 h 3103563"/>
                  <a:gd name="connsiteX282" fmla="*/ 1222375 w 2619375"/>
                  <a:gd name="connsiteY282" fmla="*/ 1631157 h 3103563"/>
                  <a:gd name="connsiteX283" fmla="*/ 1210469 w 2619375"/>
                  <a:gd name="connsiteY283" fmla="*/ 1599407 h 3103563"/>
                  <a:gd name="connsiteX284" fmla="*/ 1210469 w 2619375"/>
                  <a:gd name="connsiteY284" fmla="*/ 1563688 h 3103563"/>
                  <a:gd name="connsiteX285" fmla="*/ 1226344 w 2619375"/>
                  <a:gd name="connsiteY285" fmla="*/ 1524000 h 3103563"/>
                  <a:gd name="connsiteX286" fmla="*/ 1266032 w 2619375"/>
                  <a:gd name="connsiteY286" fmla="*/ 1480344 h 3103563"/>
                  <a:gd name="connsiteX287" fmla="*/ 1270000 w 2619375"/>
                  <a:gd name="connsiteY287" fmla="*/ 1460500 h 3103563"/>
                  <a:gd name="connsiteX288" fmla="*/ 1250157 w 2619375"/>
                  <a:gd name="connsiteY288" fmla="*/ 1428750 h 3103563"/>
                  <a:gd name="connsiteX289" fmla="*/ 1222375 w 2619375"/>
                  <a:gd name="connsiteY289" fmla="*/ 1389063 h 3103563"/>
                  <a:gd name="connsiteX290" fmla="*/ 1182688 w 2619375"/>
                  <a:gd name="connsiteY290" fmla="*/ 1357313 h 3103563"/>
                  <a:gd name="connsiteX291" fmla="*/ 1162844 w 2619375"/>
                  <a:gd name="connsiteY291" fmla="*/ 1337469 h 3103563"/>
                  <a:gd name="connsiteX292" fmla="*/ 1146969 w 2619375"/>
                  <a:gd name="connsiteY292" fmla="*/ 1309688 h 3103563"/>
                  <a:gd name="connsiteX293" fmla="*/ 1146969 w 2619375"/>
                  <a:gd name="connsiteY293" fmla="*/ 1258094 h 3103563"/>
                  <a:gd name="connsiteX294" fmla="*/ 1158875 w 2619375"/>
                  <a:gd name="connsiteY294" fmla="*/ 1222375 h 3103563"/>
                  <a:gd name="connsiteX295" fmla="*/ 1158875 w 2619375"/>
                  <a:gd name="connsiteY295" fmla="*/ 1194594 h 3103563"/>
                  <a:gd name="connsiteX296" fmla="*/ 1162844 w 2619375"/>
                  <a:gd name="connsiteY296" fmla="*/ 1162844 h 3103563"/>
                  <a:gd name="connsiteX297" fmla="*/ 1154907 w 2619375"/>
                  <a:gd name="connsiteY297" fmla="*/ 1135063 h 3103563"/>
                  <a:gd name="connsiteX298" fmla="*/ 1162844 w 2619375"/>
                  <a:gd name="connsiteY298" fmla="*/ 1091407 h 3103563"/>
                  <a:gd name="connsiteX299" fmla="*/ 1162844 w 2619375"/>
                  <a:gd name="connsiteY299" fmla="*/ 1055688 h 3103563"/>
                  <a:gd name="connsiteX300" fmla="*/ 1146969 w 2619375"/>
                  <a:gd name="connsiteY300" fmla="*/ 1012032 h 3103563"/>
                  <a:gd name="connsiteX301" fmla="*/ 1162844 w 2619375"/>
                  <a:gd name="connsiteY301" fmla="*/ 960438 h 3103563"/>
                  <a:gd name="connsiteX302" fmla="*/ 1131094 w 2619375"/>
                  <a:gd name="connsiteY302" fmla="*/ 912813 h 3103563"/>
                  <a:gd name="connsiteX303" fmla="*/ 1166813 w 2619375"/>
                  <a:gd name="connsiteY303" fmla="*/ 881063 h 3103563"/>
                  <a:gd name="connsiteX304" fmla="*/ 1174750 w 2619375"/>
                  <a:gd name="connsiteY304" fmla="*/ 845344 h 3103563"/>
                  <a:gd name="connsiteX305" fmla="*/ 1174750 w 2619375"/>
                  <a:gd name="connsiteY305" fmla="*/ 789782 h 3103563"/>
                  <a:gd name="connsiteX306" fmla="*/ 1178719 w 2619375"/>
                  <a:gd name="connsiteY306" fmla="*/ 742157 h 3103563"/>
                  <a:gd name="connsiteX307" fmla="*/ 1178719 w 2619375"/>
                  <a:gd name="connsiteY307" fmla="*/ 722313 h 3103563"/>
                  <a:gd name="connsiteX308" fmla="*/ 1158875 w 2619375"/>
                  <a:gd name="connsiteY308" fmla="*/ 694532 h 3103563"/>
                  <a:gd name="connsiteX309" fmla="*/ 1162844 w 2619375"/>
                  <a:gd name="connsiteY309" fmla="*/ 662782 h 3103563"/>
                  <a:gd name="connsiteX310" fmla="*/ 1139032 w 2619375"/>
                  <a:gd name="connsiteY310" fmla="*/ 627063 h 3103563"/>
                  <a:gd name="connsiteX311" fmla="*/ 1103313 w 2619375"/>
                  <a:gd name="connsiteY311" fmla="*/ 595313 h 3103563"/>
                  <a:gd name="connsiteX312" fmla="*/ 1079500 w 2619375"/>
                  <a:gd name="connsiteY312" fmla="*/ 555625 h 3103563"/>
                  <a:gd name="connsiteX313" fmla="*/ 1079500 w 2619375"/>
                  <a:gd name="connsiteY313" fmla="*/ 515938 h 3103563"/>
                  <a:gd name="connsiteX314" fmla="*/ 1119188 w 2619375"/>
                  <a:gd name="connsiteY314" fmla="*/ 464344 h 3103563"/>
                  <a:gd name="connsiteX315" fmla="*/ 1127125 w 2619375"/>
                  <a:gd name="connsiteY315" fmla="*/ 408782 h 3103563"/>
                  <a:gd name="connsiteX316" fmla="*/ 1162844 w 2619375"/>
                  <a:gd name="connsiteY316" fmla="*/ 301625 h 3103563"/>
                  <a:gd name="connsiteX317" fmla="*/ 1178719 w 2619375"/>
                  <a:gd name="connsiteY317" fmla="*/ 246063 h 3103563"/>
                  <a:gd name="connsiteX318" fmla="*/ 1186657 w 2619375"/>
                  <a:gd name="connsiteY318" fmla="*/ 206375 h 3103563"/>
                  <a:gd name="connsiteX319" fmla="*/ 1186657 w 2619375"/>
                  <a:gd name="connsiteY319" fmla="*/ 142875 h 3103563"/>
                  <a:gd name="connsiteX320" fmla="*/ 1186657 w 2619375"/>
                  <a:gd name="connsiteY320" fmla="*/ 99219 h 3103563"/>
                  <a:gd name="connsiteX321" fmla="*/ 1131094 w 2619375"/>
                  <a:gd name="connsiteY321" fmla="*/ 43657 h 3103563"/>
                  <a:gd name="connsiteX322" fmla="*/ 1083469 w 2619375"/>
                  <a:gd name="connsiteY322" fmla="*/ 63500 h 3103563"/>
                  <a:gd name="connsiteX323" fmla="*/ 1071563 w 2619375"/>
                  <a:gd name="connsiteY323" fmla="*/ 31750 h 3103563"/>
                  <a:gd name="connsiteX324" fmla="*/ 1043782 w 2619375"/>
                  <a:gd name="connsiteY324" fmla="*/ 23813 h 3103563"/>
                  <a:gd name="connsiteX325" fmla="*/ 1004094 w 2619375"/>
                  <a:gd name="connsiteY325" fmla="*/ 23813 h 3103563"/>
                  <a:gd name="connsiteX326" fmla="*/ 988219 w 2619375"/>
                  <a:gd name="connsiteY326" fmla="*/ 51594 h 3103563"/>
                  <a:gd name="connsiteX327" fmla="*/ 972344 w 2619375"/>
                  <a:gd name="connsiteY327" fmla="*/ 27782 h 3103563"/>
                  <a:gd name="connsiteX328" fmla="*/ 944563 w 2619375"/>
                  <a:gd name="connsiteY328" fmla="*/ 27782 h 3103563"/>
                  <a:gd name="connsiteX329" fmla="*/ 944563 w 2619375"/>
                  <a:gd name="connsiteY329" fmla="*/ 27782 h 3103563"/>
                  <a:gd name="connsiteX330" fmla="*/ 841375 w 2619375"/>
                  <a:gd name="connsiteY330" fmla="*/ 31750 h 3103563"/>
                  <a:gd name="connsiteX331" fmla="*/ 837407 w 2619375"/>
                  <a:gd name="connsiteY331" fmla="*/ 0 h 3103563"/>
                  <a:gd name="connsiteX332" fmla="*/ 805657 w 2619375"/>
                  <a:gd name="connsiteY332" fmla="*/ 0 h 3103563"/>
                  <a:gd name="connsiteX333" fmla="*/ 797719 w 2619375"/>
                  <a:gd name="connsiteY333" fmla="*/ 55563 h 3103563"/>
                  <a:gd name="connsiteX334" fmla="*/ 765969 w 2619375"/>
                  <a:gd name="connsiteY334" fmla="*/ 91282 h 3103563"/>
                  <a:gd name="connsiteX335" fmla="*/ 762000 w 2619375"/>
                  <a:gd name="connsiteY335" fmla="*/ 158750 h 3103563"/>
                  <a:gd name="connsiteX336" fmla="*/ 742157 w 2619375"/>
                  <a:gd name="connsiteY336" fmla="*/ 242094 h 3103563"/>
                  <a:gd name="connsiteX337" fmla="*/ 730250 w 2619375"/>
                  <a:gd name="connsiteY337" fmla="*/ 349250 h 3103563"/>
                  <a:gd name="connsiteX338" fmla="*/ 698500 w 2619375"/>
                  <a:gd name="connsiteY338" fmla="*/ 448469 h 3103563"/>
                  <a:gd name="connsiteX339" fmla="*/ 662782 w 2619375"/>
                  <a:gd name="connsiteY339" fmla="*/ 515938 h 3103563"/>
                  <a:gd name="connsiteX340" fmla="*/ 575469 w 2619375"/>
                  <a:gd name="connsiteY340" fmla="*/ 571500 h 3103563"/>
                  <a:gd name="connsiteX341" fmla="*/ 535782 w 2619375"/>
                  <a:gd name="connsiteY341" fmla="*/ 635000 h 3103563"/>
                  <a:gd name="connsiteX342" fmla="*/ 500063 w 2619375"/>
                  <a:gd name="connsiteY342" fmla="*/ 690563 h 3103563"/>
                  <a:gd name="connsiteX343" fmla="*/ 504032 w 2619375"/>
                  <a:gd name="connsiteY343" fmla="*/ 734219 h 3103563"/>
                  <a:gd name="connsiteX344" fmla="*/ 527844 w 2619375"/>
                  <a:gd name="connsiteY344" fmla="*/ 754063 h 3103563"/>
                  <a:gd name="connsiteX345" fmla="*/ 571500 w 2619375"/>
                  <a:gd name="connsiteY345" fmla="*/ 734219 h 3103563"/>
                  <a:gd name="connsiteX346" fmla="*/ 595313 w 2619375"/>
                  <a:gd name="connsiteY346" fmla="*/ 765969 h 3103563"/>
                  <a:gd name="connsiteX347" fmla="*/ 595313 w 2619375"/>
                  <a:gd name="connsiteY347" fmla="*/ 829469 h 3103563"/>
                  <a:gd name="connsiteX348" fmla="*/ 579438 w 2619375"/>
                  <a:gd name="connsiteY348" fmla="*/ 889000 h 3103563"/>
                  <a:gd name="connsiteX349" fmla="*/ 579438 w 2619375"/>
                  <a:gd name="connsiteY349" fmla="*/ 928688 h 3103563"/>
                  <a:gd name="connsiteX350" fmla="*/ 595313 w 2619375"/>
                  <a:gd name="connsiteY350" fmla="*/ 952500 h 3103563"/>
                  <a:gd name="connsiteX351" fmla="*/ 603250 w 2619375"/>
                  <a:gd name="connsiteY351" fmla="*/ 996157 h 3103563"/>
                  <a:gd name="connsiteX352" fmla="*/ 571500 w 2619375"/>
                  <a:gd name="connsiteY352" fmla="*/ 1004094 h 3103563"/>
                  <a:gd name="connsiteX353" fmla="*/ 543719 w 2619375"/>
                  <a:gd name="connsiteY353" fmla="*/ 1008063 h 3103563"/>
                  <a:gd name="connsiteX354" fmla="*/ 535782 w 2619375"/>
                  <a:gd name="connsiteY354" fmla="*/ 1083469 h 3103563"/>
                  <a:gd name="connsiteX355" fmla="*/ 551657 w 2619375"/>
                  <a:gd name="connsiteY355" fmla="*/ 1103313 h 3103563"/>
                  <a:gd name="connsiteX356" fmla="*/ 587375 w 2619375"/>
                  <a:gd name="connsiteY356" fmla="*/ 1123157 h 3103563"/>
                  <a:gd name="connsiteX357" fmla="*/ 607219 w 2619375"/>
                  <a:gd name="connsiteY357" fmla="*/ 1123157 h 3103563"/>
                  <a:gd name="connsiteX358" fmla="*/ 627063 w 2619375"/>
                  <a:gd name="connsiteY358" fmla="*/ 1150938 h 3103563"/>
                  <a:gd name="connsiteX359" fmla="*/ 642938 w 2619375"/>
                  <a:gd name="connsiteY359" fmla="*/ 1158875 h 3103563"/>
                  <a:gd name="connsiteX360" fmla="*/ 678657 w 2619375"/>
                  <a:gd name="connsiteY360" fmla="*/ 1146969 h 3103563"/>
                  <a:gd name="connsiteX361" fmla="*/ 686594 w 2619375"/>
                  <a:gd name="connsiteY361" fmla="*/ 1194594 h 3103563"/>
                  <a:gd name="connsiteX362" fmla="*/ 678657 w 2619375"/>
                  <a:gd name="connsiteY362" fmla="*/ 1242219 h 3103563"/>
                  <a:gd name="connsiteX363" fmla="*/ 694532 w 2619375"/>
                  <a:gd name="connsiteY363" fmla="*/ 1277938 h 3103563"/>
                  <a:gd name="connsiteX364" fmla="*/ 714375 w 2619375"/>
                  <a:gd name="connsiteY364" fmla="*/ 1309688 h 3103563"/>
                  <a:gd name="connsiteX365" fmla="*/ 742157 w 2619375"/>
                  <a:gd name="connsiteY365" fmla="*/ 1333500 h 3103563"/>
                  <a:gd name="connsiteX366" fmla="*/ 777875 w 2619375"/>
                  <a:gd name="connsiteY366" fmla="*/ 1333500 h 3103563"/>
                  <a:gd name="connsiteX367" fmla="*/ 785813 w 2619375"/>
                  <a:gd name="connsiteY367" fmla="*/ 1361282 h 3103563"/>
                  <a:gd name="connsiteX368" fmla="*/ 769938 w 2619375"/>
                  <a:gd name="connsiteY368" fmla="*/ 1412875 h 3103563"/>
                  <a:gd name="connsiteX369" fmla="*/ 758032 w 2619375"/>
                  <a:gd name="connsiteY369" fmla="*/ 1464469 h 3103563"/>
                  <a:gd name="connsiteX370" fmla="*/ 750094 w 2619375"/>
                  <a:gd name="connsiteY370" fmla="*/ 1512094 h 3103563"/>
                  <a:gd name="connsiteX371" fmla="*/ 714375 w 2619375"/>
                  <a:gd name="connsiteY371" fmla="*/ 1543844 h 3103563"/>
                  <a:gd name="connsiteX372" fmla="*/ 682625 w 2619375"/>
                  <a:gd name="connsiteY372" fmla="*/ 1547813 h 3103563"/>
                  <a:gd name="connsiteX373" fmla="*/ 678657 w 2619375"/>
                  <a:gd name="connsiteY373" fmla="*/ 1504157 h 3103563"/>
                  <a:gd name="connsiteX374" fmla="*/ 650875 w 2619375"/>
                  <a:gd name="connsiteY374" fmla="*/ 1476375 h 3103563"/>
                  <a:gd name="connsiteX375" fmla="*/ 615157 w 2619375"/>
                  <a:gd name="connsiteY375" fmla="*/ 1444625 h 3103563"/>
                  <a:gd name="connsiteX376" fmla="*/ 575469 w 2619375"/>
                  <a:gd name="connsiteY376" fmla="*/ 1404938 h 3103563"/>
                  <a:gd name="connsiteX377" fmla="*/ 527844 w 2619375"/>
                  <a:gd name="connsiteY377" fmla="*/ 1353344 h 3103563"/>
                  <a:gd name="connsiteX378" fmla="*/ 515938 w 2619375"/>
                  <a:gd name="connsiteY378" fmla="*/ 1333500 h 3103563"/>
                  <a:gd name="connsiteX379" fmla="*/ 460375 w 2619375"/>
                  <a:gd name="connsiteY379" fmla="*/ 1301750 h 3103563"/>
                  <a:gd name="connsiteX380" fmla="*/ 392907 w 2619375"/>
                  <a:gd name="connsiteY380" fmla="*/ 1262063 h 3103563"/>
                  <a:gd name="connsiteX381" fmla="*/ 337344 w 2619375"/>
                  <a:gd name="connsiteY381" fmla="*/ 1242219 h 3103563"/>
                  <a:gd name="connsiteX382" fmla="*/ 317500 w 2619375"/>
                  <a:gd name="connsiteY382" fmla="*/ 1281907 h 3103563"/>
                  <a:gd name="connsiteX383" fmla="*/ 297657 w 2619375"/>
                  <a:gd name="connsiteY383" fmla="*/ 1321594 h 3103563"/>
                  <a:gd name="connsiteX384" fmla="*/ 297657 w 2619375"/>
                  <a:gd name="connsiteY384" fmla="*/ 1321594 h 3103563"/>
                  <a:gd name="connsiteX385" fmla="*/ 313532 w 2619375"/>
                  <a:gd name="connsiteY385" fmla="*/ 1365250 h 3103563"/>
                  <a:gd name="connsiteX386" fmla="*/ 345282 w 2619375"/>
                  <a:gd name="connsiteY386" fmla="*/ 1361282 h 3103563"/>
                  <a:gd name="connsiteX387" fmla="*/ 373063 w 2619375"/>
                  <a:gd name="connsiteY387" fmla="*/ 1373188 h 3103563"/>
                  <a:gd name="connsiteX388" fmla="*/ 384969 w 2619375"/>
                  <a:gd name="connsiteY388" fmla="*/ 1385094 h 3103563"/>
                  <a:gd name="connsiteX389" fmla="*/ 396875 w 2619375"/>
                  <a:gd name="connsiteY389" fmla="*/ 1428750 h 3103563"/>
                  <a:gd name="connsiteX390" fmla="*/ 400844 w 2619375"/>
                  <a:gd name="connsiteY390" fmla="*/ 1464469 h 3103563"/>
                  <a:gd name="connsiteX391" fmla="*/ 377032 w 2619375"/>
                  <a:gd name="connsiteY391" fmla="*/ 1484313 h 3103563"/>
                  <a:gd name="connsiteX392" fmla="*/ 369094 w 2619375"/>
                  <a:gd name="connsiteY392" fmla="*/ 1527969 h 3103563"/>
                  <a:gd name="connsiteX393" fmla="*/ 369094 w 2619375"/>
                  <a:gd name="connsiteY393" fmla="*/ 1591469 h 3103563"/>
                  <a:gd name="connsiteX394" fmla="*/ 396875 w 2619375"/>
                  <a:gd name="connsiteY394" fmla="*/ 1631157 h 3103563"/>
                  <a:gd name="connsiteX395" fmla="*/ 436563 w 2619375"/>
                  <a:gd name="connsiteY395" fmla="*/ 1615282 h 3103563"/>
                  <a:gd name="connsiteX396" fmla="*/ 460375 w 2619375"/>
                  <a:gd name="connsiteY396" fmla="*/ 1651000 h 3103563"/>
                  <a:gd name="connsiteX397" fmla="*/ 460375 w 2619375"/>
                  <a:gd name="connsiteY397" fmla="*/ 1694657 h 3103563"/>
                  <a:gd name="connsiteX398" fmla="*/ 436563 w 2619375"/>
                  <a:gd name="connsiteY398" fmla="*/ 1706563 h 3103563"/>
                  <a:gd name="connsiteX399" fmla="*/ 448469 w 2619375"/>
                  <a:gd name="connsiteY399" fmla="*/ 1738313 h 3103563"/>
                  <a:gd name="connsiteX400" fmla="*/ 436563 w 2619375"/>
                  <a:gd name="connsiteY400" fmla="*/ 1766094 h 3103563"/>
                  <a:gd name="connsiteX401" fmla="*/ 404813 w 2619375"/>
                  <a:gd name="connsiteY401" fmla="*/ 1801813 h 3103563"/>
                  <a:gd name="connsiteX402" fmla="*/ 361157 w 2619375"/>
                  <a:gd name="connsiteY402" fmla="*/ 1833563 h 3103563"/>
                  <a:gd name="connsiteX403" fmla="*/ 349250 w 2619375"/>
                  <a:gd name="connsiteY403" fmla="*/ 1869282 h 3103563"/>
                  <a:gd name="connsiteX404" fmla="*/ 353219 w 2619375"/>
                  <a:gd name="connsiteY404" fmla="*/ 1908969 h 3103563"/>
                  <a:gd name="connsiteX405" fmla="*/ 293688 w 2619375"/>
                  <a:gd name="connsiteY405" fmla="*/ 1948657 h 3103563"/>
                  <a:gd name="connsiteX406" fmla="*/ 273844 w 2619375"/>
                  <a:gd name="connsiteY406" fmla="*/ 1968500 h 3103563"/>
                  <a:gd name="connsiteX407" fmla="*/ 254000 w 2619375"/>
                  <a:gd name="connsiteY407" fmla="*/ 1988344 h 3103563"/>
                  <a:gd name="connsiteX408" fmla="*/ 214313 w 2619375"/>
                  <a:gd name="connsiteY408" fmla="*/ 1996282 h 3103563"/>
                  <a:gd name="connsiteX409" fmla="*/ 166688 w 2619375"/>
                  <a:gd name="connsiteY409" fmla="*/ 2032000 h 3103563"/>
                  <a:gd name="connsiteX410" fmla="*/ 146844 w 2619375"/>
                  <a:gd name="connsiteY410" fmla="*/ 2083594 h 3103563"/>
                  <a:gd name="connsiteX411" fmla="*/ 115094 w 2619375"/>
                  <a:gd name="connsiteY411" fmla="*/ 2123282 h 3103563"/>
                  <a:gd name="connsiteX412" fmla="*/ 107157 w 2619375"/>
                  <a:gd name="connsiteY412" fmla="*/ 2186782 h 3103563"/>
                  <a:gd name="connsiteX413" fmla="*/ 35719 w 2619375"/>
                  <a:gd name="connsiteY413" fmla="*/ 2222500 h 3103563"/>
                  <a:gd name="connsiteX414" fmla="*/ 0 w 2619375"/>
                  <a:gd name="connsiteY414" fmla="*/ 2230438 h 3103563"/>
                  <a:gd name="connsiteX415" fmla="*/ 43657 w 2619375"/>
                  <a:gd name="connsiteY415" fmla="*/ 2286000 h 3103563"/>
                  <a:gd name="connsiteX416" fmla="*/ 59532 w 2619375"/>
                  <a:gd name="connsiteY416" fmla="*/ 2329657 h 3103563"/>
                  <a:gd name="connsiteX417" fmla="*/ 107157 w 2619375"/>
                  <a:gd name="connsiteY417" fmla="*/ 2345532 h 3103563"/>
                  <a:gd name="connsiteX418" fmla="*/ 103188 w 2619375"/>
                  <a:gd name="connsiteY418" fmla="*/ 2440782 h 3103563"/>
                  <a:gd name="connsiteX419" fmla="*/ 79375 w 2619375"/>
                  <a:gd name="connsiteY419" fmla="*/ 2460625 h 3103563"/>
                  <a:gd name="connsiteX420" fmla="*/ 99219 w 2619375"/>
                  <a:gd name="connsiteY420" fmla="*/ 2480469 h 3103563"/>
                  <a:gd name="connsiteX421" fmla="*/ 75407 w 2619375"/>
                  <a:gd name="connsiteY421" fmla="*/ 2528094 h 3103563"/>
                  <a:gd name="connsiteX422" fmla="*/ 107157 w 2619375"/>
                  <a:gd name="connsiteY422" fmla="*/ 2540000 h 3103563"/>
                  <a:gd name="connsiteX423" fmla="*/ 150813 w 2619375"/>
                  <a:gd name="connsiteY423" fmla="*/ 2540000 h 3103563"/>
                  <a:gd name="connsiteX424" fmla="*/ 162719 w 2619375"/>
                  <a:gd name="connsiteY424" fmla="*/ 2595563 h 3103563"/>
                  <a:gd name="connsiteX425" fmla="*/ 214313 w 2619375"/>
                  <a:gd name="connsiteY425" fmla="*/ 2591594 h 3103563"/>
                  <a:gd name="connsiteX426" fmla="*/ 265907 w 2619375"/>
                  <a:gd name="connsiteY426" fmla="*/ 2575719 h 3103563"/>
                  <a:gd name="connsiteX427" fmla="*/ 313532 w 2619375"/>
                  <a:gd name="connsiteY427" fmla="*/ 2547938 h 3103563"/>
                  <a:gd name="connsiteX428" fmla="*/ 357188 w 2619375"/>
                  <a:gd name="connsiteY428" fmla="*/ 2547938 h 3103563"/>
                  <a:gd name="connsiteX429" fmla="*/ 412750 w 2619375"/>
                  <a:gd name="connsiteY429" fmla="*/ 2536032 h 3103563"/>
                  <a:gd name="connsiteX430" fmla="*/ 460375 w 2619375"/>
                  <a:gd name="connsiteY430" fmla="*/ 2536032 h 3103563"/>
                  <a:gd name="connsiteX431" fmla="*/ 492125 w 2619375"/>
                  <a:gd name="connsiteY431" fmla="*/ 2532063 h 3103563"/>
                  <a:gd name="connsiteX432" fmla="*/ 535782 w 2619375"/>
                  <a:gd name="connsiteY432" fmla="*/ 2532063 h 3103563"/>
                  <a:gd name="connsiteX433" fmla="*/ 535782 w 2619375"/>
                  <a:gd name="connsiteY433" fmla="*/ 2532063 h 3103563"/>
                  <a:gd name="connsiteX434" fmla="*/ 547688 w 2619375"/>
                  <a:gd name="connsiteY434" fmla="*/ 2623344 h 3103563"/>
                  <a:gd name="connsiteX435" fmla="*/ 591344 w 2619375"/>
                  <a:gd name="connsiteY435" fmla="*/ 2643188 h 3103563"/>
                  <a:gd name="connsiteX436" fmla="*/ 627063 w 2619375"/>
                  <a:gd name="connsiteY436" fmla="*/ 2651125 h 3103563"/>
                  <a:gd name="connsiteX437" fmla="*/ 690563 w 2619375"/>
                  <a:gd name="connsiteY437" fmla="*/ 2627313 h 3103563"/>
                  <a:gd name="connsiteX438" fmla="*/ 730250 w 2619375"/>
                  <a:gd name="connsiteY438" fmla="*/ 2607469 h 3103563"/>
                  <a:gd name="connsiteX439" fmla="*/ 758032 w 2619375"/>
                  <a:gd name="connsiteY439" fmla="*/ 2603500 h 3103563"/>
                  <a:gd name="connsiteX440" fmla="*/ 773907 w 2619375"/>
                  <a:gd name="connsiteY440" fmla="*/ 2587625 h 3103563"/>
                  <a:gd name="connsiteX441" fmla="*/ 754063 w 2619375"/>
                  <a:gd name="connsiteY441" fmla="*/ 2540000 h 3103563"/>
                  <a:gd name="connsiteX442" fmla="*/ 801688 w 2619375"/>
                  <a:gd name="connsiteY442" fmla="*/ 2551907 h 3103563"/>
                  <a:gd name="connsiteX443" fmla="*/ 841375 w 2619375"/>
                  <a:gd name="connsiteY443" fmla="*/ 2571750 h 3103563"/>
                  <a:gd name="connsiteX444" fmla="*/ 900907 w 2619375"/>
                  <a:gd name="connsiteY444" fmla="*/ 2591594 h 3103563"/>
                  <a:gd name="connsiteX445" fmla="*/ 956469 w 2619375"/>
                  <a:gd name="connsiteY445" fmla="*/ 2611438 h 3103563"/>
                  <a:gd name="connsiteX446" fmla="*/ 968375 w 2619375"/>
                  <a:gd name="connsiteY446" fmla="*/ 2639219 h 3103563"/>
                  <a:gd name="connsiteX447" fmla="*/ 944563 w 2619375"/>
                  <a:gd name="connsiteY447" fmla="*/ 2678907 h 3103563"/>
                  <a:gd name="connsiteX448" fmla="*/ 964407 w 2619375"/>
                  <a:gd name="connsiteY448" fmla="*/ 2726532 h 3103563"/>
                  <a:gd name="connsiteX449" fmla="*/ 1019969 w 2619375"/>
                  <a:gd name="connsiteY449" fmla="*/ 2754313 h 3103563"/>
                  <a:gd name="connsiteX450" fmla="*/ 1047113 w 2619375"/>
                  <a:gd name="connsiteY450" fmla="*/ 2750344 h 3103563"/>
                  <a:gd name="connsiteX451" fmla="*/ 1046974 w 2619375"/>
                  <a:gd name="connsiteY451" fmla="*/ 2774157 h 3103563"/>
                  <a:gd name="connsiteX452" fmla="*/ 1050109 w 2619375"/>
                  <a:gd name="connsiteY452" fmla="*/ 2865438 h 3103563"/>
                  <a:gd name="connsiteX453" fmla="*/ 1095375 w 2619375"/>
                  <a:gd name="connsiteY453" fmla="*/ 2845594 h 3103563"/>
                  <a:gd name="connsiteX454" fmla="*/ 1166813 w 2619375"/>
                  <a:gd name="connsiteY454" fmla="*/ 2841625 h 3103563"/>
                  <a:gd name="connsiteX455" fmla="*/ 1190625 w 2619375"/>
                  <a:gd name="connsiteY455" fmla="*/ 2809875 h 3103563"/>
                  <a:gd name="connsiteX456" fmla="*/ 1230313 w 2619375"/>
                  <a:gd name="connsiteY456" fmla="*/ 2805907 h 3103563"/>
                  <a:gd name="connsiteX457" fmla="*/ 1242219 w 2619375"/>
                  <a:gd name="connsiteY457" fmla="*/ 2841625 h 3103563"/>
                  <a:gd name="connsiteX458" fmla="*/ 1270000 w 2619375"/>
                  <a:gd name="connsiteY458" fmla="*/ 2877344 h 3103563"/>
                  <a:gd name="connsiteX459" fmla="*/ 1329532 w 2619375"/>
                  <a:gd name="connsiteY459" fmla="*/ 2877344 h 3103563"/>
                  <a:gd name="connsiteX460" fmla="*/ 1349375 w 2619375"/>
                  <a:gd name="connsiteY460" fmla="*/ 2877344 h 3103563"/>
                  <a:gd name="connsiteX461" fmla="*/ 1369219 w 2619375"/>
                  <a:gd name="connsiteY461" fmla="*/ 2897188 h 3103563"/>
                  <a:gd name="connsiteX462" fmla="*/ 1420813 w 2619375"/>
                  <a:gd name="connsiteY462" fmla="*/ 2905125 h 3103563"/>
                  <a:gd name="connsiteX463" fmla="*/ 1444625 w 2619375"/>
                  <a:gd name="connsiteY463" fmla="*/ 2885282 h 3103563"/>
                  <a:gd name="connsiteX464" fmla="*/ 1520032 w 2619375"/>
                  <a:gd name="connsiteY464" fmla="*/ 2893219 h 3103563"/>
                  <a:gd name="connsiteX465" fmla="*/ 1559719 w 2619375"/>
                  <a:gd name="connsiteY465" fmla="*/ 2893219 h 3103563"/>
                  <a:gd name="connsiteX466" fmla="*/ 1575594 w 2619375"/>
                  <a:gd name="connsiteY466" fmla="*/ 2924969 h 3103563"/>
                  <a:gd name="connsiteX467" fmla="*/ 1591469 w 2619375"/>
                  <a:gd name="connsiteY467" fmla="*/ 2909094 h 3103563"/>
                  <a:gd name="connsiteX468" fmla="*/ 1623219 w 2619375"/>
                  <a:gd name="connsiteY468" fmla="*/ 2909094 h 3103563"/>
                  <a:gd name="connsiteX469" fmla="*/ 1639094 w 2619375"/>
                  <a:gd name="connsiteY469" fmla="*/ 2932907 h 3103563"/>
                  <a:gd name="connsiteX470" fmla="*/ 1666875 w 2619375"/>
                  <a:gd name="connsiteY470" fmla="*/ 2964657 h 3103563"/>
                  <a:gd name="connsiteX471" fmla="*/ 1703399 w 2619375"/>
                  <a:gd name="connsiteY471" fmla="*/ 2987675 h 3103563"/>
                  <a:gd name="connsiteX472" fmla="*/ 1734344 w 2619375"/>
                  <a:gd name="connsiteY472" fmla="*/ 3012282 h 3103563"/>
                  <a:gd name="connsiteX473" fmla="*/ 1758157 w 2619375"/>
                  <a:gd name="connsiteY473" fmla="*/ 3032125 h 3103563"/>
                  <a:gd name="connsiteX474" fmla="*/ 1779934 w 2619375"/>
                  <a:gd name="connsiteY474" fmla="*/ 3028950 h 3103563"/>
                  <a:gd name="connsiteX475" fmla="*/ 1801813 w 2619375"/>
                  <a:gd name="connsiteY475" fmla="*/ 3008313 h 3103563"/>
                  <a:gd name="connsiteX476" fmla="*/ 1861344 w 2619375"/>
                  <a:gd name="connsiteY476" fmla="*/ 3008313 h 3103563"/>
                  <a:gd name="connsiteX477" fmla="*/ 1948657 w 2619375"/>
                  <a:gd name="connsiteY477" fmla="*/ 3004344 h 3103563"/>
                  <a:gd name="connsiteX478" fmla="*/ 1948657 w 2619375"/>
                  <a:gd name="connsiteY478" fmla="*/ 2968625 h 3103563"/>
                  <a:gd name="connsiteX479" fmla="*/ 2004219 w 2619375"/>
                  <a:gd name="connsiteY479" fmla="*/ 2936875 h 3103563"/>
                  <a:gd name="connsiteX480" fmla="*/ 2035969 w 2619375"/>
                  <a:gd name="connsiteY480" fmla="*/ 2909094 h 3103563"/>
                  <a:gd name="connsiteX481" fmla="*/ 2054979 w 2619375"/>
                  <a:gd name="connsiteY481" fmla="*/ 2859088 h 3103563"/>
                  <a:gd name="connsiteX482" fmla="*/ 2075927 w 2619375"/>
                  <a:gd name="connsiteY482" fmla="*/ 2883694 h 3103563"/>
                  <a:gd name="connsiteX483" fmla="*/ 2079625 w 2619375"/>
                  <a:gd name="connsiteY483" fmla="*/ 2897188 h 3103563"/>
                  <a:gd name="connsiteX484" fmla="*/ 2116149 w 2619375"/>
                  <a:gd name="connsiteY484" fmla="*/ 2943225 h 3103563"/>
                  <a:gd name="connsiteX485" fmla="*/ 2168521 w 2619375"/>
                  <a:gd name="connsiteY485" fmla="*/ 2980533 h 3103563"/>
                  <a:gd name="connsiteX486" fmla="*/ 2209760 w 2619375"/>
                  <a:gd name="connsiteY486" fmla="*/ 2951163 h 3103563"/>
                  <a:gd name="connsiteX487" fmla="*/ 2274094 w 2619375"/>
                  <a:gd name="connsiteY487" fmla="*/ 3000375 h 3103563"/>
                  <a:gd name="connsiteX488" fmla="*/ 2317750 w 2619375"/>
                  <a:gd name="connsiteY488" fmla="*/ 3028157 h 3103563"/>
                  <a:gd name="connsiteX489" fmla="*/ 2349500 w 2619375"/>
                  <a:gd name="connsiteY489" fmla="*/ 3040063 h 3103563"/>
                  <a:gd name="connsiteX490" fmla="*/ 2389188 w 2619375"/>
                  <a:gd name="connsiteY490" fmla="*/ 3012281 h 3103563"/>
                  <a:gd name="connsiteX491" fmla="*/ 2405338 w 2619375"/>
                  <a:gd name="connsiteY491" fmla="*/ 3055144 h 3103563"/>
                  <a:gd name="connsiteX492" fmla="*/ 2460625 w 2619375"/>
                  <a:gd name="connsiteY492" fmla="*/ 3103563 h 3103563"/>
                  <a:gd name="connsiteX0" fmla="*/ 2460625 w 2619375"/>
                  <a:gd name="connsiteY0" fmla="*/ 3103563 h 3103563"/>
                  <a:gd name="connsiteX1" fmla="*/ 2512219 w 2619375"/>
                  <a:gd name="connsiteY1" fmla="*/ 3032125 h 3103563"/>
                  <a:gd name="connsiteX2" fmla="*/ 2524125 w 2619375"/>
                  <a:gd name="connsiteY2" fmla="*/ 2988469 h 3103563"/>
                  <a:gd name="connsiteX3" fmla="*/ 2543969 w 2619375"/>
                  <a:gd name="connsiteY3" fmla="*/ 2944813 h 3103563"/>
                  <a:gd name="connsiteX4" fmla="*/ 2583657 w 2619375"/>
                  <a:gd name="connsiteY4" fmla="*/ 2936875 h 3103563"/>
                  <a:gd name="connsiteX5" fmla="*/ 2583657 w 2619375"/>
                  <a:gd name="connsiteY5" fmla="*/ 2877344 h 3103563"/>
                  <a:gd name="connsiteX6" fmla="*/ 2583657 w 2619375"/>
                  <a:gd name="connsiteY6" fmla="*/ 2837657 h 3103563"/>
                  <a:gd name="connsiteX7" fmla="*/ 2563813 w 2619375"/>
                  <a:gd name="connsiteY7" fmla="*/ 2809875 h 3103563"/>
                  <a:gd name="connsiteX8" fmla="*/ 2532063 w 2619375"/>
                  <a:gd name="connsiteY8" fmla="*/ 2774157 h 3103563"/>
                  <a:gd name="connsiteX9" fmla="*/ 2532063 w 2619375"/>
                  <a:gd name="connsiteY9" fmla="*/ 2774157 h 3103563"/>
                  <a:gd name="connsiteX10" fmla="*/ 2551907 w 2619375"/>
                  <a:gd name="connsiteY10" fmla="*/ 2706688 h 3103563"/>
                  <a:gd name="connsiteX11" fmla="*/ 2591594 w 2619375"/>
                  <a:gd name="connsiteY11" fmla="*/ 2678907 h 3103563"/>
                  <a:gd name="connsiteX12" fmla="*/ 2619375 w 2619375"/>
                  <a:gd name="connsiteY12" fmla="*/ 2643188 h 3103563"/>
                  <a:gd name="connsiteX13" fmla="*/ 2619375 w 2619375"/>
                  <a:gd name="connsiteY13" fmla="*/ 2591594 h 3103563"/>
                  <a:gd name="connsiteX14" fmla="*/ 2615407 w 2619375"/>
                  <a:gd name="connsiteY14" fmla="*/ 2555875 h 3103563"/>
                  <a:gd name="connsiteX15" fmla="*/ 2615407 w 2619375"/>
                  <a:gd name="connsiteY15" fmla="*/ 2532063 h 3103563"/>
                  <a:gd name="connsiteX16" fmla="*/ 2603500 w 2619375"/>
                  <a:gd name="connsiteY16" fmla="*/ 2464594 h 3103563"/>
                  <a:gd name="connsiteX17" fmla="*/ 2595563 w 2619375"/>
                  <a:gd name="connsiteY17" fmla="*/ 2460625 h 3103563"/>
                  <a:gd name="connsiteX18" fmla="*/ 2579688 w 2619375"/>
                  <a:gd name="connsiteY18" fmla="*/ 2460625 h 3103563"/>
                  <a:gd name="connsiteX19" fmla="*/ 2540000 w 2619375"/>
                  <a:gd name="connsiteY19" fmla="*/ 2472532 h 3103563"/>
                  <a:gd name="connsiteX20" fmla="*/ 2504282 w 2619375"/>
                  <a:gd name="connsiteY20" fmla="*/ 2468563 h 3103563"/>
                  <a:gd name="connsiteX21" fmla="*/ 2504282 w 2619375"/>
                  <a:gd name="connsiteY21" fmla="*/ 2432844 h 3103563"/>
                  <a:gd name="connsiteX22" fmla="*/ 2456657 w 2619375"/>
                  <a:gd name="connsiteY22" fmla="*/ 2424907 h 3103563"/>
                  <a:gd name="connsiteX23" fmla="*/ 2432844 w 2619375"/>
                  <a:gd name="connsiteY23" fmla="*/ 2405063 h 3103563"/>
                  <a:gd name="connsiteX24" fmla="*/ 2444750 w 2619375"/>
                  <a:gd name="connsiteY24" fmla="*/ 2369344 h 3103563"/>
                  <a:gd name="connsiteX25" fmla="*/ 2464594 w 2619375"/>
                  <a:gd name="connsiteY25" fmla="*/ 2337594 h 3103563"/>
                  <a:gd name="connsiteX26" fmla="*/ 2448719 w 2619375"/>
                  <a:gd name="connsiteY26" fmla="*/ 2301875 h 3103563"/>
                  <a:gd name="connsiteX27" fmla="*/ 2420938 w 2619375"/>
                  <a:gd name="connsiteY27" fmla="*/ 2274094 h 3103563"/>
                  <a:gd name="connsiteX28" fmla="*/ 2428875 w 2619375"/>
                  <a:gd name="connsiteY28" fmla="*/ 2246313 h 3103563"/>
                  <a:gd name="connsiteX29" fmla="*/ 2389188 w 2619375"/>
                  <a:gd name="connsiteY29" fmla="*/ 2218532 h 3103563"/>
                  <a:gd name="connsiteX30" fmla="*/ 2353469 w 2619375"/>
                  <a:gd name="connsiteY30" fmla="*/ 2218532 h 3103563"/>
                  <a:gd name="connsiteX31" fmla="*/ 2349500 w 2619375"/>
                  <a:gd name="connsiteY31" fmla="*/ 2194719 h 3103563"/>
                  <a:gd name="connsiteX32" fmla="*/ 2325688 w 2619375"/>
                  <a:gd name="connsiteY32" fmla="*/ 2166938 h 3103563"/>
                  <a:gd name="connsiteX33" fmla="*/ 2337594 w 2619375"/>
                  <a:gd name="connsiteY33" fmla="*/ 2131219 h 3103563"/>
                  <a:gd name="connsiteX34" fmla="*/ 2349500 w 2619375"/>
                  <a:gd name="connsiteY34" fmla="*/ 2099469 h 3103563"/>
                  <a:gd name="connsiteX35" fmla="*/ 2333625 w 2619375"/>
                  <a:gd name="connsiteY35" fmla="*/ 2067719 h 3103563"/>
                  <a:gd name="connsiteX36" fmla="*/ 2313782 w 2619375"/>
                  <a:gd name="connsiteY36" fmla="*/ 2051844 h 3103563"/>
                  <a:gd name="connsiteX37" fmla="*/ 2309813 w 2619375"/>
                  <a:gd name="connsiteY37" fmla="*/ 2016125 h 3103563"/>
                  <a:gd name="connsiteX38" fmla="*/ 2309813 w 2619375"/>
                  <a:gd name="connsiteY38" fmla="*/ 2000250 h 3103563"/>
                  <a:gd name="connsiteX39" fmla="*/ 2329657 w 2619375"/>
                  <a:gd name="connsiteY39" fmla="*/ 1980407 h 3103563"/>
                  <a:gd name="connsiteX40" fmla="*/ 2317750 w 2619375"/>
                  <a:gd name="connsiteY40" fmla="*/ 1944688 h 3103563"/>
                  <a:gd name="connsiteX41" fmla="*/ 2293938 w 2619375"/>
                  <a:gd name="connsiteY41" fmla="*/ 1908969 h 3103563"/>
                  <a:gd name="connsiteX42" fmla="*/ 2262188 w 2619375"/>
                  <a:gd name="connsiteY42" fmla="*/ 1873250 h 3103563"/>
                  <a:gd name="connsiteX43" fmla="*/ 2226469 w 2619375"/>
                  <a:gd name="connsiteY43" fmla="*/ 1841500 h 3103563"/>
                  <a:gd name="connsiteX44" fmla="*/ 2198688 w 2619375"/>
                  <a:gd name="connsiteY44" fmla="*/ 1817688 h 3103563"/>
                  <a:gd name="connsiteX45" fmla="*/ 2214563 w 2619375"/>
                  <a:gd name="connsiteY45" fmla="*/ 1793875 h 3103563"/>
                  <a:gd name="connsiteX46" fmla="*/ 2214563 w 2619375"/>
                  <a:gd name="connsiteY46" fmla="*/ 1762125 h 3103563"/>
                  <a:gd name="connsiteX47" fmla="*/ 2214563 w 2619375"/>
                  <a:gd name="connsiteY47" fmla="*/ 1762125 h 3103563"/>
                  <a:gd name="connsiteX48" fmla="*/ 2194719 w 2619375"/>
                  <a:gd name="connsiteY48" fmla="*/ 1710532 h 3103563"/>
                  <a:gd name="connsiteX49" fmla="*/ 2190750 w 2619375"/>
                  <a:gd name="connsiteY49" fmla="*/ 1690688 h 3103563"/>
                  <a:gd name="connsiteX50" fmla="*/ 2162969 w 2619375"/>
                  <a:gd name="connsiteY50" fmla="*/ 1658938 h 3103563"/>
                  <a:gd name="connsiteX51" fmla="*/ 2162969 w 2619375"/>
                  <a:gd name="connsiteY51" fmla="*/ 1631157 h 3103563"/>
                  <a:gd name="connsiteX52" fmla="*/ 2178844 w 2619375"/>
                  <a:gd name="connsiteY52" fmla="*/ 1615282 h 3103563"/>
                  <a:gd name="connsiteX53" fmla="*/ 2218532 w 2619375"/>
                  <a:gd name="connsiteY53" fmla="*/ 1615282 h 3103563"/>
                  <a:gd name="connsiteX54" fmla="*/ 2238375 w 2619375"/>
                  <a:gd name="connsiteY54" fmla="*/ 1583532 h 3103563"/>
                  <a:gd name="connsiteX55" fmla="*/ 2238375 w 2619375"/>
                  <a:gd name="connsiteY55" fmla="*/ 1571625 h 3103563"/>
                  <a:gd name="connsiteX56" fmla="*/ 2262188 w 2619375"/>
                  <a:gd name="connsiteY56" fmla="*/ 1535907 h 3103563"/>
                  <a:gd name="connsiteX57" fmla="*/ 2262188 w 2619375"/>
                  <a:gd name="connsiteY57" fmla="*/ 1512094 h 3103563"/>
                  <a:gd name="connsiteX58" fmla="*/ 2262188 w 2619375"/>
                  <a:gd name="connsiteY58" fmla="*/ 1468438 h 3103563"/>
                  <a:gd name="connsiteX59" fmla="*/ 2262188 w 2619375"/>
                  <a:gd name="connsiteY59" fmla="*/ 1444625 h 3103563"/>
                  <a:gd name="connsiteX60" fmla="*/ 2266157 w 2619375"/>
                  <a:gd name="connsiteY60" fmla="*/ 1424782 h 3103563"/>
                  <a:gd name="connsiteX61" fmla="*/ 2293938 w 2619375"/>
                  <a:gd name="connsiteY61" fmla="*/ 1389063 h 3103563"/>
                  <a:gd name="connsiteX62" fmla="*/ 2274094 w 2619375"/>
                  <a:gd name="connsiteY62" fmla="*/ 1369219 h 3103563"/>
                  <a:gd name="connsiteX63" fmla="*/ 2250282 w 2619375"/>
                  <a:gd name="connsiteY63" fmla="*/ 1341438 h 3103563"/>
                  <a:gd name="connsiteX64" fmla="*/ 2230438 w 2619375"/>
                  <a:gd name="connsiteY64" fmla="*/ 1293813 h 3103563"/>
                  <a:gd name="connsiteX65" fmla="*/ 2242344 w 2619375"/>
                  <a:gd name="connsiteY65" fmla="*/ 1258094 h 3103563"/>
                  <a:gd name="connsiteX66" fmla="*/ 2190750 w 2619375"/>
                  <a:gd name="connsiteY66" fmla="*/ 1258094 h 3103563"/>
                  <a:gd name="connsiteX67" fmla="*/ 2166938 w 2619375"/>
                  <a:gd name="connsiteY67" fmla="*/ 1234282 h 3103563"/>
                  <a:gd name="connsiteX68" fmla="*/ 2174875 w 2619375"/>
                  <a:gd name="connsiteY68" fmla="*/ 1198563 h 3103563"/>
                  <a:gd name="connsiteX69" fmla="*/ 2162969 w 2619375"/>
                  <a:gd name="connsiteY69" fmla="*/ 1170782 h 3103563"/>
                  <a:gd name="connsiteX70" fmla="*/ 2147094 w 2619375"/>
                  <a:gd name="connsiteY70" fmla="*/ 1202532 h 3103563"/>
                  <a:gd name="connsiteX71" fmla="*/ 2131219 w 2619375"/>
                  <a:gd name="connsiteY71" fmla="*/ 1234282 h 3103563"/>
                  <a:gd name="connsiteX72" fmla="*/ 2095500 w 2619375"/>
                  <a:gd name="connsiteY72" fmla="*/ 1234282 h 3103563"/>
                  <a:gd name="connsiteX73" fmla="*/ 2079625 w 2619375"/>
                  <a:gd name="connsiteY73" fmla="*/ 1242219 h 3103563"/>
                  <a:gd name="connsiteX74" fmla="*/ 2043907 w 2619375"/>
                  <a:gd name="connsiteY74" fmla="*/ 1198563 h 3103563"/>
                  <a:gd name="connsiteX75" fmla="*/ 1996282 w 2619375"/>
                  <a:gd name="connsiteY75" fmla="*/ 1206500 h 3103563"/>
                  <a:gd name="connsiteX76" fmla="*/ 1948657 w 2619375"/>
                  <a:gd name="connsiteY76" fmla="*/ 1202532 h 3103563"/>
                  <a:gd name="connsiteX77" fmla="*/ 1944688 w 2619375"/>
                  <a:gd name="connsiteY77" fmla="*/ 1174750 h 3103563"/>
                  <a:gd name="connsiteX78" fmla="*/ 1924844 w 2619375"/>
                  <a:gd name="connsiteY78" fmla="*/ 1139032 h 3103563"/>
                  <a:gd name="connsiteX79" fmla="*/ 1912938 w 2619375"/>
                  <a:gd name="connsiteY79" fmla="*/ 1123157 h 3103563"/>
                  <a:gd name="connsiteX80" fmla="*/ 1893094 w 2619375"/>
                  <a:gd name="connsiteY80" fmla="*/ 1103313 h 3103563"/>
                  <a:gd name="connsiteX81" fmla="*/ 1869282 w 2619375"/>
                  <a:gd name="connsiteY81" fmla="*/ 1087438 h 3103563"/>
                  <a:gd name="connsiteX82" fmla="*/ 1857375 w 2619375"/>
                  <a:gd name="connsiteY82" fmla="*/ 1039813 h 3103563"/>
                  <a:gd name="connsiteX83" fmla="*/ 1869282 w 2619375"/>
                  <a:gd name="connsiteY83" fmla="*/ 1004094 h 3103563"/>
                  <a:gd name="connsiteX84" fmla="*/ 1905000 w 2619375"/>
                  <a:gd name="connsiteY84" fmla="*/ 948532 h 3103563"/>
                  <a:gd name="connsiteX85" fmla="*/ 1936750 w 2619375"/>
                  <a:gd name="connsiteY85" fmla="*/ 912813 h 3103563"/>
                  <a:gd name="connsiteX86" fmla="*/ 1944688 w 2619375"/>
                  <a:gd name="connsiteY86" fmla="*/ 892969 h 3103563"/>
                  <a:gd name="connsiteX87" fmla="*/ 1964532 w 2619375"/>
                  <a:gd name="connsiteY87" fmla="*/ 889000 h 3103563"/>
                  <a:gd name="connsiteX88" fmla="*/ 1976438 w 2619375"/>
                  <a:gd name="connsiteY88" fmla="*/ 849313 h 3103563"/>
                  <a:gd name="connsiteX89" fmla="*/ 2016125 w 2619375"/>
                  <a:gd name="connsiteY89" fmla="*/ 849313 h 3103563"/>
                  <a:gd name="connsiteX90" fmla="*/ 2039938 w 2619375"/>
                  <a:gd name="connsiteY90" fmla="*/ 877094 h 3103563"/>
                  <a:gd name="connsiteX91" fmla="*/ 2051844 w 2619375"/>
                  <a:gd name="connsiteY91" fmla="*/ 849313 h 3103563"/>
                  <a:gd name="connsiteX92" fmla="*/ 2039938 w 2619375"/>
                  <a:gd name="connsiteY92" fmla="*/ 825500 h 3103563"/>
                  <a:gd name="connsiteX93" fmla="*/ 2051844 w 2619375"/>
                  <a:gd name="connsiteY93" fmla="*/ 801688 h 3103563"/>
                  <a:gd name="connsiteX94" fmla="*/ 2035969 w 2619375"/>
                  <a:gd name="connsiteY94" fmla="*/ 773907 h 3103563"/>
                  <a:gd name="connsiteX95" fmla="*/ 2039938 w 2619375"/>
                  <a:gd name="connsiteY95" fmla="*/ 742157 h 3103563"/>
                  <a:gd name="connsiteX96" fmla="*/ 2039938 w 2619375"/>
                  <a:gd name="connsiteY96" fmla="*/ 698500 h 3103563"/>
                  <a:gd name="connsiteX97" fmla="*/ 2035969 w 2619375"/>
                  <a:gd name="connsiteY97" fmla="*/ 666750 h 3103563"/>
                  <a:gd name="connsiteX98" fmla="*/ 2008188 w 2619375"/>
                  <a:gd name="connsiteY98" fmla="*/ 646907 h 3103563"/>
                  <a:gd name="connsiteX99" fmla="*/ 1968500 w 2619375"/>
                  <a:gd name="connsiteY99" fmla="*/ 611188 h 3103563"/>
                  <a:gd name="connsiteX100" fmla="*/ 1916907 w 2619375"/>
                  <a:gd name="connsiteY100" fmla="*/ 583407 h 3103563"/>
                  <a:gd name="connsiteX101" fmla="*/ 1885157 w 2619375"/>
                  <a:gd name="connsiteY101" fmla="*/ 551657 h 3103563"/>
                  <a:gd name="connsiteX102" fmla="*/ 1881188 w 2619375"/>
                  <a:gd name="connsiteY102" fmla="*/ 531813 h 3103563"/>
                  <a:gd name="connsiteX103" fmla="*/ 1897063 w 2619375"/>
                  <a:gd name="connsiteY103" fmla="*/ 484188 h 3103563"/>
                  <a:gd name="connsiteX104" fmla="*/ 1901032 w 2619375"/>
                  <a:gd name="connsiteY104" fmla="*/ 480219 h 3103563"/>
                  <a:gd name="connsiteX105" fmla="*/ 1940719 w 2619375"/>
                  <a:gd name="connsiteY105" fmla="*/ 480219 h 3103563"/>
                  <a:gd name="connsiteX106" fmla="*/ 1960563 w 2619375"/>
                  <a:gd name="connsiteY106" fmla="*/ 460375 h 3103563"/>
                  <a:gd name="connsiteX107" fmla="*/ 1976438 w 2619375"/>
                  <a:gd name="connsiteY107" fmla="*/ 428625 h 3103563"/>
                  <a:gd name="connsiteX108" fmla="*/ 1980407 w 2619375"/>
                  <a:gd name="connsiteY108" fmla="*/ 388938 h 3103563"/>
                  <a:gd name="connsiteX109" fmla="*/ 2000250 w 2619375"/>
                  <a:gd name="connsiteY109" fmla="*/ 384969 h 3103563"/>
                  <a:gd name="connsiteX110" fmla="*/ 1972469 w 2619375"/>
                  <a:gd name="connsiteY110" fmla="*/ 341313 h 3103563"/>
                  <a:gd name="connsiteX111" fmla="*/ 1928813 w 2619375"/>
                  <a:gd name="connsiteY111" fmla="*/ 321469 h 3103563"/>
                  <a:gd name="connsiteX112" fmla="*/ 1877219 w 2619375"/>
                  <a:gd name="connsiteY112" fmla="*/ 313532 h 3103563"/>
                  <a:gd name="connsiteX113" fmla="*/ 1853407 w 2619375"/>
                  <a:gd name="connsiteY113" fmla="*/ 289719 h 3103563"/>
                  <a:gd name="connsiteX114" fmla="*/ 1817688 w 2619375"/>
                  <a:gd name="connsiteY114" fmla="*/ 269875 h 3103563"/>
                  <a:gd name="connsiteX115" fmla="*/ 1821657 w 2619375"/>
                  <a:gd name="connsiteY115" fmla="*/ 242094 h 3103563"/>
                  <a:gd name="connsiteX116" fmla="*/ 1789907 w 2619375"/>
                  <a:gd name="connsiteY116" fmla="*/ 210344 h 3103563"/>
                  <a:gd name="connsiteX117" fmla="*/ 1742282 w 2619375"/>
                  <a:gd name="connsiteY117" fmla="*/ 222250 h 3103563"/>
                  <a:gd name="connsiteX118" fmla="*/ 1706563 w 2619375"/>
                  <a:gd name="connsiteY118" fmla="*/ 265907 h 3103563"/>
                  <a:gd name="connsiteX119" fmla="*/ 1690688 w 2619375"/>
                  <a:gd name="connsiteY119" fmla="*/ 297657 h 3103563"/>
                  <a:gd name="connsiteX120" fmla="*/ 1734344 w 2619375"/>
                  <a:gd name="connsiteY120" fmla="*/ 301625 h 3103563"/>
                  <a:gd name="connsiteX121" fmla="*/ 1770063 w 2619375"/>
                  <a:gd name="connsiteY121" fmla="*/ 313532 h 3103563"/>
                  <a:gd name="connsiteX122" fmla="*/ 1774032 w 2619375"/>
                  <a:gd name="connsiteY122" fmla="*/ 341313 h 3103563"/>
                  <a:gd name="connsiteX123" fmla="*/ 1750219 w 2619375"/>
                  <a:gd name="connsiteY123" fmla="*/ 384969 h 3103563"/>
                  <a:gd name="connsiteX124" fmla="*/ 1714500 w 2619375"/>
                  <a:gd name="connsiteY124" fmla="*/ 384969 h 3103563"/>
                  <a:gd name="connsiteX125" fmla="*/ 1686719 w 2619375"/>
                  <a:gd name="connsiteY125" fmla="*/ 349250 h 3103563"/>
                  <a:gd name="connsiteX126" fmla="*/ 1647032 w 2619375"/>
                  <a:gd name="connsiteY126" fmla="*/ 325438 h 3103563"/>
                  <a:gd name="connsiteX127" fmla="*/ 1627188 w 2619375"/>
                  <a:gd name="connsiteY127" fmla="*/ 321469 h 3103563"/>
                  <a:gd name="connsiteX128" fmla="*/ 1583532 w 2619375"/>
                  <a:gd name="connsiteY128" fmla="*/ 337344 h 3103563"/>
                  <a:gd name="connsiteX129" fmla="*/ 1547813 w 2619375"/>
                  <a:gd name="connsiteY129" fmla="*/ 357188 h 3103563"/>
                  <a:gd name="connsiteX130" fmla="*/ 1547813 w 2619375"/>
                  <a:gd name="connsiteY130" fmla="*/ 392907 h 3103563"/>
                  <a:gd name="connsiteX131" fmla="*/ 1559719 w 2619375"/>
                  <a:gd name="connsiteY131" fmla="*/ 440532 h 3103563"/>
                  <a:gd name="connsiteX132" fmla="*/ 1575594 w 2619375"/>
                  <a:gd name="connsiteY132" fmla="*/ 484188 h 3103563"/>
                  <a:gd name="connsiteX133" fmla="*/ 1658938 w 2619375"/>
                  <a:gd name="connsiteY133" fmla="*/ 543719 h 3103563"/>
                  <a:gd name="connsiteX134" fmla="*/ 1698625 w 2619375"/>
                  <a:gd name="connsiteY134" fmla="*/ 583407 h 3103563"/>
                  <a:gd name="connsiteX135" fmla="*/ 1738313 w 2619375"/>
                  <a:gd name="connsiteY135" fmla="*/ 579438 h 3103563"/>
                  <a:gd name="connsiteX136" fmla="*/ 1774032 w 2619375"/>
                  <a:gd name="connsiteY136" fmla="*/ 579438 h 3103563"/>
                  <a:gd name="connsiteX137" fmla="*/ 1793875 w 2619375"/>
                  <a:gd name="connsiteY137" fmla="*/ 627063 h 3103563"/>
                  <a:gd name="connsiteX138" fmla="*/ 1801813 w 2619375"/>
                  <a:gd name="connsiteY138" fmla="*/ 658813 h 3103563"/>
                  <a:gd name="connsiteX139" fmla="*/ 1845469 w 2619375"/>
                  <a:gd name="connsiteY139" fmla="*/ 682625 h 3103563"/>
                  <a:gd name="connsiteX140" fmla="*/ 1845469 w 2619375"/>
                  <a:gd name="connsiteY140" fmla="*/ 682625 h 3103563"/>
                  <a:gd name="connsiteX141" fmla="*/ 1861344 w 2619375"/>
                  <a:gd name="connsiteY141" fmla="*/ 710407 h 3103563"/>
                  <a:gd name="connsiteX142" fmla="*/ 1817688 w 2619375"/>
                  <a:gd name="connsiteY142" fmla="*/ 726282 h 3103563"/>
                  <a:gd name="connsiteX143" fmla="*/ 1774032 w 2619375"/>
                  <a:gd name="connsiteY143" fmla="*/ 718344 h 3103563"/>
                  <a:gd name="connsiteX144" fmla="*/ 1734344 w 2619375"/>
                  <a:gd name="connsiteY144" fmla="*/ 682625 h 3103563"/>
                  <a:gd name="connsiteX145" fmla="*/ 1730375 w 2619375"/>
                  <a:gd name="connsiteY145" fmla="*/ 642938 h 3103563"/>
                  <a:gd name="connsiteX146" fmla="*/ 1730375 w 2619375"/>
                  <a:gd name="connsiteY146" fmla="*/ 642938 h 3103563"/>
                  <a:gd name="connsiteX147" fmla="*/ 1670844 w 2619375"/>
                  <a:gd name="connsiteY147" fmla="*/ 615157 h 3103563"/>
                  <a:gd name="connsiteX148" fmla="*/ 1631157 w 2619375"/>
                  <a:gd name="connsiteY148" fmla="*/ 619125 h 3103563"/>
                  <a:gd name="connsiteX149" fmla="*/ 1571625 w 2619375"/>
                  <a:gd name="connsiteY149" fmla="*/ 615157 h 3103563"/>
                  <a:gd name="connsiteX150" fmla="*/ 1543844 w 2619375"/>
                  <a:gd name="connsiteY150" fmla="*/ 603250 h 3103563"/>
                  <a:gd name="connsiteX151" fmla="*/ 1500188 w 2619375"/>
                  <a:gd name="connsiteY151" fmla="*/ 591344 h 3103563"/>
                  <a:gd name="connsiteX152" fmla="*/ 1464469 w 2619375"/>
                  <a:gd name="connsiteY152" fmla="*/ 575469 h 3103563"/>
                  <a:gd name="connsiteX153" fmla="*/ 1448594 w 2619375"/>
                  <a:gd name="connsiteY153" fmla="*/ 543719 h 3103563"/>
                  <a:gd name="connsiteX154" fmla="*/ 1456532 w 2619375"/>
                  <a:gd name="connsiteY154" fmla="*/ 508000 h 3103563"/>
                  <a:gd name="connsiteX155" fmla="*/ 1476375 w 2619375"/>
                  <a:gd name="connsiteY155" fmla="*/ 476250 h 3103563"/>
                  <a:gd name="connsiteX156" fmla="*/ 1456532 w 2619375"/>
                  <a:gd name="connsiteY156" fmla="*/ 440532 h 3103563"/>
                  <a:gd name="connsiteX157" fmla="*/ 1456532 w 2619375"/>
                  <a:gd name="connsiteY157" fmla="*/ 392907 h 3103563"/>
                  <a:gd name="connsiteX158" fmla="*/ 1456532 w 2619375"/>
                  <a:gd name="connsiteY158" fmla="*/ 333375 h 3103563"/>
                  <a:gd name="connsiteX159" fmla="*/ 1472407 w 2619375"/>
                  <a:gd name="connsiteY159" fmla="*/ 305594 h 3103563"/>
                  <a:gd name="connsiteX160" fmla="*/ 1472407 w 2619375"/>
                  <a:gd name="connsiteY160" fmla="*/ 257969 h 3103563"/>
                  <a:gd name="connsiteX161" fmla="*/ 1496219 w 2619375"/>
                  <a:gd name="connsiteY161" fmla="*/ 226219 h 3103563"/>
                  <a:gd name="connsiteX162" fmla="*/ 1480344 w 2619375"/>
                  <a:gd name="connsiteY162" fmla="*/ 158750 h 3103563"/>
                  <a:gd name="connsiteX163" fmla="*/ 1496219 w 2619375"/>
                  <a:gd name="connsiteY163" fmla="*/ 134938 h 3103563"/>
                  <a:gd name="connsiteX164" fmla="*/ 1456532 w 2619375"/>
                  <a:gd name="connsiteY164" fmla="*/ 75407 h 3103563"/>
                  <a:gd name="connsiteX165" fmla="*/ 1464469 w 2619375"/>
                  <a:gd name="connsiteY165" fmla="*/ 55563 h 3103563"/>
                  <a:gd name="connsiteX166" fmla="*/ 1420813 w 2619375"/>
                  <a:gd name="connsiteY166" fmla="*/ 23813 h 3103563"/>
                  <a:gd name="connsiteX167" fmla="*/ 1393032 w 2619375"/>
                  <a:gd name="connsiteY167" fmla="*/ 39688 h 3103563"/>
                  <a:gd name="connsiteX168" fmla="*/ 1420813 w 2619375"/>
                  <a:gd name="connsiteY168" fmla="*/ 79375 h 3103563"/>
                  <a:gd name="connsiteX169" fmla="*/ 1432719 w 2619375"/>
                  <a:gd name="connsiteY169" fmla="*/ 150813 h 3103563"/>
                  <a:gd name="connsiteX170" fmla="*/ 1432719 w 2619375"/>
                  <a:gd name="connsiteY170" fmla="*/ 206375 h 3103563"/>
                  <a:gd name="connsiteX171" fmla="*/ 1432719 w 2619375"/>
                  <a:gd name="connsiteY171" fmla="*/ 254000 h 3103563"/>
                  <a:gd name="connsiteX172" fmla="*/ 1412875 w 2619375"/>
                  <a:gd name="connsiteY172" fmla="*/ 301625 h 3103563"/>
                  <a:gd name="connsiteX173" fmla="*/ 1369219 w 2619375"/>
                  <a:gd name="connsiteY173" fmla="*/ 341313 h 3103563"/>
                  <a:gd name="connsiteX174" fmla="*/ 1313657 w 2619375"/>
                  <a:gd name="connsiteY174" fmla="*/ 377032 h 3103563"/>
                  <a:gd name="connsiteX175" fmla="*/ 1270000 w 2619375"/>
                  <a:gd name="connsiteY175" fmla="*/ 412750 h 3103563"/>
                  <a:gd name="connsiteX176" fmla="*/ 1266032 w 2619375"/>
                  <a:gd name="connsiteY176" fmla="*/ 448469 h 3103563"/>
                  <a:gd name="connsiteX177" fmla="*/ 1230313 w 2619375"/>
                  <a:gd name="connsiteY177" fmla="*/ 488157 h 3103563"/>
                  <a:gd name="connsiteX178" fmla="*/ 1214438 w 2619375"/>
                  <a:gd name="connsiteY178" fmla="*/ 539750 h 3103563"/>
                  <a:gd name="connsiteX179" fmla="*/ 1270000 w 2619375"/>
                  <a:gd name="connsiteY179" fmla="*/ 607219 h 3103563"/>
                  <a:gd name="connsiteX180" fmla="*/ 1281907 w 2619375"/>
                  <a:gd name="connsiteY180" fmla="*/ 658813 h 3103563"/>
                  <a:gd name="connsiteX181" fmla="*/ 1309688 w 2619375"/>
                  <a:gd name="connsiteY181" fmla="*/ 698500 h 3103563"/>
                  <a:gd name="connsiteX182" fmla="*/ 1309688 w 2619375"/>
                  <a:gd name="connsiteY182" fmla="*/ 698500 h 3103563"/>
                  <a:gd name="connsiteX183" fmla="*/ 1337469 w 2619375"/>
                  <a:gd name="connsiteY183" fmla="*/ 758032 h 3103563"/>
                  <a:gd name="connsiteX184" fmla="*/ 1345407 w 2619375"/>
                  <a:gd name="connsiteY184" fmla="*/ 789782 h 3103563"/>
                  <a:gd name="connsiteX185" fmla="*/ 1349375 w 2619375"/>
                  <a:gd name="connsiteY185" fmla="*/ 837407 h 3103563"/>
                  <a:gd name="connsiteX186" fmla="*/ 1309688 w 2619375"/>
                  <a:gd name="connsiteY186" fmla="*/ 916782 h 3103563"/>
                  <a:gd name="connsiteX187" fmla="*/ 1285875 w 2619375"/>
                  <a:gd name="connsiteY187" fmla="*/ 964407 h 3103563"/>
                  <a:gd name="connsiteX188" fmla="*/ 1293813 w 2619375"/>
                  <a:gd name="connsiteY188" fmla="*/ 980282 h 3103563"/>
                  <a:gd name="connsiteX189" fmla="*/ 1285875 w 2619375"/>
                  <a:gd name="connsiteY189" fmla="*/ 1023938 h 3103563"/>
                  <a:gd name="connsiteX190" fmla="*/ 1273969 w 2619375"/>
                  <a:gd name="connsiteY190" fmla="*/ 1079500 h 3103563"/>
                  <a:gd name="connsiteX191" fmla="*/ 1277938 w 2619375"/>
                  <a:gd name="connsiteY191" fmla="*/ 1115219 h 3103563"/>
                  <a:gd name="connsiteX192" fmla="*/ 1309688 w 2619375"/>
                  <a:gd name="connsiteY192" fmla="*/ 1186657 h 3103563"/>
                  <a:gd name="connsiteX193" fmla="*/ 1297782 w 2619375"/>
                  <a:gd name="connsiteY193" fmla="*/ 1234282 h 3103563"/>
                  <a:gd name="connsiteX194" fmla="*/ 1297782 w 2619375"/>
                  <a:gd name="connsiteY194" fmla="*/ 1270000 h 3103563"/>
                  <a:gd name="connsiteX195" fmla="*/ 1341438 w 2619375"/>
                  <a:gd name="connsiteY195" fmla="*/ 1262063 h 3103563"/>
                  <a:gd name="connsiteX196" fmla="*/ 1389063 w 2619375"/>
                  <a:gd name="connsiteY196" fmla="*/ 1266032 h 3103563"/>
                  <a:gd name="connsiteX197" fmla="*/ 1420813 w 2619375"/>
                  <a:gd name="connsiteY197" fmla="*/ 1281907 h 3103563"/>
                  <a:gd name="connsiteX198" fmla="*/ 1448594 w 2619375"/>
                  <a:gd name="connsiteY198" fmla="*/ 1254125 h 3103563"/>
                  <a:gd name="connsiteX199" fmla="*/ 1480344 w 2619375"/>
                  <a:gd name="connsiteY199" fmla="*/ 1222375 h 3103563"/>
                  <a:gd name="connsiteX200" fmla="*/ 1531938 w 2619375"/>
                  <a:gd name="connsiteY200" fmla="*/ 1242219 h 3103563"/>
                  <a:gd name="connsiteX201" fmla="*/ 1575594 w 2619375"/>
                  <a:gd name="connsiteY201" fmla="*/ 1258094 h 3103563"/>
                  <a:gd name="connsiteX202" fmla="*/ 1623219 w 2619375"/>
                  <a:gd name="connsiteY202" fmla="*/ 1270000 h 3103563"/>
                  <a:gd name="connsiteX203" fmla="*/ 1639094 w 2619375"/>
                  <a:gd name="connsiteY203" fmla="*/ 1309688 h 3103563"/>
                  <a:gd name="connsiteX204" fmla="*/ 1662907 w 2619375"/>
                  <a:gd name="connsiteY204" fmla="*/ 1317625 h 3103563"/>
                  <a:gd name="connsiteX205" fmla="*/ 1690688 w 2619375"/>
                  <a:gd name="connsiteY205" fmla="*/ 1341438 h 3103563"/>
                  <a:gd name="connsiteX206" fmla="*/ 1722438 w 2619375"/>
                  <a:gd name="connsiteY206" fmla="*/ 1345407 h 3103563"/>
                  <a:gd name="connsiteX207" fmla="*/ 1722438 w 2619375"/>
                  <a:gd name="connsiteY207" fmla="*/ 1412875 h 3103563"/>
                  <a:gd name="connsiteX208" fmla="*/ 1746250 w 2619375"/>
                  <a:gd name="connsiteY208" fmla="*/ 1444625 h 3103563"/>
                  <a:gd name="connsiteX209" fmla="*/ 1754188 w 2619375"/>
                  <a:gd name="connsiteY209" fmla="*/ 1484313 h 3103563"/>
                  <a:gd name="connsiteX210" fmla="*/ 1770063 w 2619375"/>
                  <a:gd name="connsiteY210" fmla="*/ 1531938 h 3103563"/>
                  <a:gd name="connsiteX211" fmla="*/ 1730375 w 2619375"/>
                  <a:gd name="connsiteY211" fmla="*/ 1543844 h 3103563"/>
                  <a:gd name="connsiteX212" fmla="*/ 1718469 w 2619375"/>
                  <a:gd name="connsiteY212" fmla="*/ 1571625 h 3103563"/>
                  <a:gd name="connsiteX213" fmla="*/ 1706563 w 2619375"/>
                  <a:gd name="connsiteY213" fmla="*/ 1607344 h 3103563"/>
                  <a:gd name="connsiteX214" fmla="*/ 1706563 w 2619375"/>
                  <a:gd name="connsiteY214" fmla="*/ 1647032 h 3103563"/>
                  <a:gd name="connsiteX215" fmla="*/ 1746250 w 2619375"/>
                  <a:gd name="connsiteY215" fmla="*/ 1686719 h 3103563"/>
                  <a:gd name="connsiteX216" fmla="*/ 1793875 w 2619375"/>
                  <a:gd name="connsiteY216" fmla="*/ 1694657 h 3103563"/>
                  <a:gd name="connsiteX217" fmla="*/ 1829594 w 2619375"/>
                  <a:gd name="connsiteY217" fmla="*/ 1698625 h 3103563"/>
                  <a:gd name="connsiteX218" fmla="*/ 1881188 w 2619375"/>
                  <a:gd name="connsiteY218" fmla="*/ 1734344 h 3103563"/>
                  <a:gd name="connsiteX219" fmla="*/ 1833563 w 2619375"/>
                  <a:gd name="connsiteY219" fmla="*/ 1738313 h 3103563"/>
                  <a:gd name="connsiteX220" fmla="*/ 1778000 w 2619375"/>
                  <a:gd name="connsiteY220" fmla="*/ 1738313 h 3103563"/>
                  <a:gd name="connsiteX221" fmla="*/ 1730375 w 2619375"/>
                  <a:gd name="connsiteY221" fmla="*/ 1718469 h 3103563"/>
                  <a:gd name="connsiteX222" fmla="*/ 1686719 w 2619375"/>
                  <a:gd name="connsiteY222" fmla="*/ 1698625 h 3103563"/>
                  <a:gd name="connsiteX223" fmla="*/ 1647032 w 2619375"/>
                  <a:gd name="connsiteY223" fmla="*/ 1654969 h 3103563"/>
                  <a:gd name="connsiteX224" fmla="*/ 1658938 w 2619375"/>
                  <a:gd name="connsiteY224" fmla="*/ 1635125 h 3103563"/>
                  <a:gd name="connsiteX225" fmla="*/ 1658938 w 2619375"/>
                  <a:gd name="connsiteY225" fmla="*/ 1591469 h 3103563"/>
                  <a:gd name="connsiteX226" fmla="*/ 1658938 w 2619375"/>
                  <a:gd name="connsiteY226" fmla="*/ 1555750 h 3103563"/>
                  <a:gd name="connsiteX227" fmla="*/ 1662907 w 2619375"/>
                  <a:gd name="connsiteY227" fmla="*/ 1516063 h 3103563"/>
                  <a:gd name="connsiteX228" fmla="*/ 1670844 w 2619375"/>
                  <a:gd name="connsiteY228" fmla="*/ 1480344 h 3103563"/>
                  <a:gd name="connsiteX229" fmla="*/ 1666875 w 2619375"/>
                  <a:gd name="connsiteY229" fmla="*/ 1452563 h 3103563"/>
                  <a:gd name="connsiteX230" fmla="*/ 1635125 w 2619375"/>
                  <a:gd name="connsiteY230" fmla="*/ 1420813 h 3103563"/>
                  <a:gd name="connsiteX231" fmla="*/ 1595438 w 2619375"/>
                  <a:gd name="connsiteY231" fmla="*/ 1381125 h 3103563"/>
                  <a:gd name="connsiteX232" fmla="*/ 1607344 w 2619375"/>
                  <a:gd name="connsiteY232" fmla="*/ 1345407 h 3103563"/>
                  <a:gd name="connsiteX233" fmla="*/ 1575594 w 2619375"/>
                  <a:gd name="connsiteY233" fmla="*/ 1313657 h 3103563"/>
                  <a:gd name="connsiteX234" fmla="*/ 1531938 w 2619375"/>
                  <a:gd name="connsiteY234" fmla="*/ 1333500 h 3103563"/>
                  <a:gd name="connsiteX235" fmla="*/ 1472407 w 2619375"/>
                  <a:gd name="connsiteY235" fmla="*/ 1345407 h 3103563"/>
                  <a:gd name="connsiteX236" fmla="*/ 1440657 w 2619375"/>
                  <a:gd name="connsiteY236" fmla="*/ 1369219 h 3103563"/>
                  <a:gd name="connsiteX237" fmla="*/ 1381125 w 2619375"/>
                  <a:gd name="connsiteY237" fmla="*/ 1393032 h 3103563"/>
                  <a:gd name="connsiteX238" fmla="*/ 1365250 w 2619375"/>
                  <a:gd name="connsiteY238" fmla="*/ 1420813 h 3103563"/>
                  <a:gd name="connsiteX239" fmla="*/ 1369219 w 2619375"/>
                  <a:gd name="connsiteY239" fmla="*/ 1468438 h 3103563"/>
                  <a:gd name="connsiteX240" fmla="*/ 1365250 w 2619375"/>
                  <a:gd name="connsiteY240" fmla="*/ 1500188 h 3103563"/>
                  <a:gd name="connsiteX241" fmla="*/ 1400969 w 2619375"/>
                  <a:gd name="connsiteY241" fmla="*/ 1555750 h 3103563"/>
                  <a:gd name="connsiteX242" fmla="*/ 1400969 w 2619375"/>
                  <a:gd name="connsiteY242" fmla="*/ 1599407 h 3103563"/>
                  <a:gd name="connsiteX243" fmla="*/ 1404938 w 2619375"/>
                  <a:gd name="connsiteY243" fmla="*/ 1651000 h 3103563"/>
                  <a:gd name="connsiteX244" fmla="*/ 1404938 w 2619375"/>
                  <a:gd name="connsiteY244" fmla="*/ 1678782 h 3103563"/>
                  <a:gd name="connsiteX245" fmla="*/ 1373188 w 2619375"/>
                  <a:gd name="connsiteY245" fmla="*/ 1718469 h 3103563"/>
                  <a:gd name="connsiteX246" fmla="*/ 1337469 w 2619375"/>
                  <a:gd name="connsiteY246" fmla="*/ 1762125 h 3103563"/>
                  <a:gd name="connsiteX247" fmla="*/ 1321594 w 2619375"/>
                  <a:gd name="connsiteY247" fmla="*/ 1789907 h 3103563"/>
                  <a:gd name="connsiteX248" fmla="*/ 1309688 w 2619375"/>
                  <a:gd name="connsiteY248" fmla="*/ 1833563 h 3103563"/>
                  <a:gd name="connsiteX249" fmla="*/ 1313657 w 2619375"/>
                  <a:gd name="connsiteY249" fmla="*/ 1877219 h 3103563"/>
                  <a:gd name="connsiteX250" fmla="*/ 1285875 w 2619375"/>
                  <a:gd name="connsiteY250" fmla="*/ 1908969 h 3103563"/>
                  <a:gd name="connsiteX251" fmla="*/ 1258094 w 2619375"/>
                  <a:gd name="connsiteY251" fmla="*/ 1932782 h 3103563"/>
                  <a:gd name="connsiteX252" fmla="*/ 1226344 w 2619375"/>
                  <a:gd name="connsiteY252" fmla="*/ 1960563 h 3103563"/>
                  <a:gd name="connsiteX253" fmla="*/ 1198563 w 2619375"/>
                  <a:gd name="connsiteY253" fmla="*/ 1972469 h 3103563"/>
                  <a:gd name="connsiteX254" fmla="*/ 1146969 w 2619375"/>
                  <a:gd name="connsiteY254" fmla="*/ 1996282 h 3103563"/>
                  <a:gd name="connsiteX255" fmla="*/ 1135063 w 2619375"/>
                  <a:gd name="connsiteY255" fmla="*/ 2020094 h 3103563"/>
                  <a:gd name="connsiteX256" fmla="*/ 1146969 w 2619375"/>
                  <a:gd name="connsiteY256" fmla="*/ 2063750 h 3103563"/>
                  <a:gd name="connsiteX257" fmla="*/ 1111250 w 2619375"/>
                  <a:gd name="connsiteY257" fmla="*/ 2083594 h 3103563"/>
                  <a:gd name="connsiteX258" fmla="*/ 1071563 w 2619375"/>
                  <a:gd name="connsiteY258" fmla="*/ 2103438 h 3103563"/>
                  <a:gd name="connsiteX259" fmla="*/ 1043782 w 2619375"/>
                  <a:gd name="connsiteY259" fmla="*/ 2067719 h 3103563"/>
                  <a:gd name="connsiteX260" fmla="*/ 1008063 w 2619375"/>
                  <a:gd name="connsiteY260" fmla="*/ 2075657 h 3103563"/>
                  <a:gd name="connsiteX261" fmla="*/ 944563 w 2619375"/>
                  <a:gd name="connsiteY261" fmla="*/ 2071688 h 3103563"/>
                  <a:gd name="connsiteX262" fmla="*/ 896938 w 2619375"/>
                  <a:gd name="connsiteY262" fmla="*/ 2055813 h 3103563"/>
                  <a:gd name="connsiteX263" fmla="*/ 845344 w 2619375"/>
                  <a:gd name="connsiteY263" fmla="*/ 2039938 h 3103563"/>
                  <a:gd name="connsiteX264" fmla="*/ 797719 w 2619375"/>
                  <a:gd name="connsiteY264" fmla="*/ 2012157 h 3103563"/>
                  <a:gd name="connsiteX265" fmla="*/ 785813 w 2619375"/>
                  <a:gd name="connsiteY265" fmla="*/ 1972469 h 3103563"/>
                  <a:gd name="connsiteX266" fmla="*/ 742157 w 2619375"/>
                  <a:gd name="connsiteY266" fmla="*/ 1956594 h 3103563"/>
                  <a:gd name="connsiteX267" fmla="*/ 762000 w 2619375"/>
                  <a:gd name="connsiteY267" fmla="*/ 1905000 h 3103563"/>
                  <a:gd name="connsiteX268" fmla="*/ 809625 w 2619375"/>
                  <a:gd name="connsiteY268" fmla="*/ 1916907 h 3103563"/>
                  <a:gd name="connsiteX269" fmla="*/ 861219 w 2619375"/>
                  <a:gd name="connsiteY269" fmla="*/ 1944688 h 3103563"/>
                  <a:gd name="connsiteX270" fmla="*/ 889000 w 2619375"/>
                  <a:gd name="connsiteY270" fmla="*/ 1948657 h 3103563"/>
                  <a:gd name="connsiteX271" fmla="*/ 944563 w 2619375"/>
                  <a:gd name="connsiteY271" fmla="*/ 1948657 h 3103563"/>
                  <a:gd name="connsiteX272" fmla="*/ 976313 w 2619375"/>
                  <a:gd name="connsiteY272" fmla="*/ 1908969 h 3103563"/>
                  <a:gd name="connsiteX273" fmla="*/ 1035844 w 2619375"/>
                  <a:gd name="connsiteY273" fmla="*/ 1908969 h 3103563"/>
                  <a:gd name="connsiteX274" fmla="*/ 1087438 w 2619375"/>
                  <a:gd name="connsiteY274" fmla="*/ 1877219 h 3103563"/>
                  <a:gd name="connsiteX275" fmla="*/ 1107282 w 2619375"/>
                  <a:gd name="connsiteY275" fmla="*/ 1837532 h 3103563"/>
                  <a:gd name="connsiteX276" fmla="*/ 1107282 w 2619375"/>
                  <a:gd name="connsiteY276" fmla="*/ 1805782 h 3103563"/>
                  <a:gd name="connsiteX277" fmla="*/ 1127125 w 2619375"/>
                  <a:gd name="connsiteY277" fmla="*/ 1785938 h 3103563"/>
                  <a:gd name="connsiteX278" fmla="*/ 1150938 w 2619375"/>
                  <a:gd name="connsiteY278" fmla="*/ 1750219 h 3103563"/>
                  <a:gd name="connsiteX279" fmla="*/ 1166813 w 2619375"/>
                  <a:gd name="connsiteY279" fmla="*/ 1710532 h 3103563"/>
                  <a:gd name="connsiteX280" fmla="*/ 1202532 w 2619375"/>
                  <a:gd name="connsiteY280" fmla="*/ 1690688 h 3103563"/>
                  <a:gd name="connsiteX281" fmla="*/ 1210469 w 2619375"/>
                  <a:gd name="connsiteY281" fmla="*/ 1647032 h 3103563"/>
                  <a:gd name="connsiteX282" fmla="*/ 1222375 w 2619375"/>
                  <a:gd name="connsiteY282" fmla="*/ 1631157 h 3103563"/>
                  <a:gd name="connsiteX283" fmla="*/ 1210469 w 2619375"/>
                  <a:gd name="connsiteY283" fmla="*/ 1599407 h 3103563"/>
                  <a:gd name="connsiteX284" fmla="*/ 1210469 w 2619375"/>
                  <a:gd name="connsiteY284" fmla="*/ 1563688 h 3103563"/>
                  <a:gd name="connsiteX285" fmla="*/ 1226344 w 2619375"/>
                  <a:gd name="connsiteY285" fmla="*/ 1524000 h 3103563"/>
                  <a:gd name="connsiteX286" fmla="*/ 1266032 w 2619375"/>
                  <a:gd name="connsiteY286" fmla="*/ 1480344 h 3103563"/>
                  <a:gd name="connsiteX287" fmla="*/ 1270000 w 2619375"/>
                  <a:gd name="connsiteY287" fmla="*/ 1460500 h 3103563"/>
                  <a:gd name="connsiteX288" fmla="*/ 1250157 w 2619375"/>
                  <a:gd name="connsiteY288" fmla="*/ 1428750 h 3103563"/>
                  <a:gd name="connsiteX289" fmla="*/ 1222375 w 2619375"/>
                  <a:gd name="connsiteY289" fmla="*/ 1389063 h 3103563"/>
                  <a:gd name="connsiteX290" fmla="*/ 1182688 w 2619375"/>
                  <a:gd name="connsiteY290" fmla="*/ 1357313 h 3103563"/>
                  <a:gd name="connsiteX291" fmla="*/ 1162844 w 2619375"/>
                  <a:gd name="connsiteY291" fmla="*/ 1337469 h 3103563"/>
                  <a:gd name="connsiteX292" fmla="*/ 1146969 w 2619375"/>
                  <a:gd name="connsiteY292" fmla="*/ 1309688 h 3103563"/>
                  <a:gd name="connsiteX293" fmla="*/ 1146969 w 2619375"/>
                  <a:gd name="connsiteY293" fmla="*/ 1258094 h 3103563"/>
                  <a:gd name="connsiteX294" fmla="*/ 1158875 w 2619375"/>
                  <a:gd name="connsiteY294" fmla="*/ 1222375 h 3103563"/>
                  <a:gd name="connsiteX295" fmla="*/ 1158875 w 2619375"/>
                  <a:gd name="connsiteY295" fmla="*/ 1194594 h 3103563"/>
                  <a:gd name="connsiteX296" fmla="*/ 1162844 w 2619375"/>
                  <a:gd name="connsiteY296" fmla="*/ 1162844 h 3103563"/>
                  <a:gd name="connsiteX297" fmla="*/ 1154907 w 2619375"/>
                  <a:gd name="connsiteY297" fmla="*/ 1135063 h 3103563"/>
                  <a:gd name="connsiteX298" fmla="*/ 1162844 w 2619375"/>
                  <a:gd name="connsiteY298" fmla="*/ 1091407 h 3103563"/>
                  <a:gd name="connsiteX299" fmla="*/ 1162844 w 2619375"/>
                  <a:gd name="connsiteY299" fmla="*/ 1055688 h 3103563"/>
                  <a:gd name="connsiteX300" fmla="*/ 1146969 w 2619375"/>
                  <a:gd name="connsiteY300" fmla="*/ 1012032 h 3103563"/>
                  <a:gd name="connsiteX301" fmla="*/ 1162844 w 2619375"/>
                  <a:gd name="connsiteY301" fmla="*/ 960438 h 3103563"/>
                  <a:gd name="connsiteX302" fmla="*/ 1131094 w 2619375"/>
                  <a:gd name="connsiteY302" fmla="*/ 912813 h 3103563"/>
                  <a:gd name="connsiteX303" fmla="*/ 1166813 w 2619375"/>
                  <a:gd name="connsiteY303" fmla="*/ 881063 h 3103563"/>
                  <a:gd name="connsiteX304" fmla="*/ 1174750 w 2619375"/>
                  <a:gd name="connsiteY304" fmla="*/ 845344 h 3103563"/>
                  <a:gd name="connsiteX305" fmla="*/ 1174750 w 2619375"/>
                  <a:gd name="connsiteY305" fmla="*/ 789782 h 3103563"/>
                  <a:gd name="connsiteX306" fmla="*/ 1178719 w 2619375"/>
                  <a:gd name="connsiteY306" fmla="*/ 742157 h 3103563"/>
                  <a:gd name="connsiteX307" fmla="*/ 1178719 w 2619375"/>
                  <a:gd name="connsiteY307" fmla="*/ 722313 h 3103563"/>
                  <a:gd name="connsiteX308" fmla="*/ 1158875 w 2619375"/>
                  <a:gd name="connsiteY308" fmla="*/ 694532 h 3103563"/>
                  <a:gd name="connsiteX309" fmla="*/ 1162844 w 2619375"/>
                  <a:gd name="connsiteY309" fmla="*/ 662782 h 3103563"/>
                  <a:gd name="connsiteX310" fmla="*/ 1139032 w 2619375"/>
                  <a:gd name="connsiteY310" fmla="*/ 627063 h 3103563"/>
                  <a:gd name="connsiteX311" fmla="*/ 1103313 w 2619375"/>
                  <a:gd name="connsiteY311" fmla="*/ 595313 h 3103563"/>
                  <a:gd name="connsiteX312" fmla="*/ 1079500 w 2619375"/>
                  <a:gd name="connsiteY312" fmla="*/ 555625 h 3103563"/>
                  <a:gd name="connsiteX313" fmla="*/ 1079500 w 2619375"/>
                  <a:gd name="connsiteY313" fmla="*/ 515938 h 3103563"/>
                  <a:gd name="connsiteX314" fmla="*/ 1119188 w 2619375"/>
                  <a:gd name="connsiteY314" fmla="*/ 464344 h 3103563"/>
                  <a:gd name="connsiteX315" fmla="*/ 1127125 w 2619375"/>
                  <a:gd name="connsiteY315" fmla="*/ 408782 h 3103563"/>
                  <a:gd name="connsiteX316" fmla="*/ 1162844 w 2619375"/>
                  <a:gd name="connsiteY316" fmla="*/ 301625 h 3103563"/>
                  <a:gd name="connsiteX317" fmla="*/ 1178719 w 2619375"/>
                  <a:gd name="connsiteY317" fmla="*/ 246063 h 3103563"/>
                  <a:gd name="connsiteX318" fmla="*/ 1186657 w 2619375"/>
                  <a:gd name="connsiteY318" fmla="*/ 206375 h 3103563"/>
                  <a:gd name="connsiteX319" fmla="*/ 1186657 w 2619375"/>
                  <a:gd name="connsiteY319" fmla="*/ 142875 h 3103563"/>
                  <a:gd name="connsiteX320" fmla="*/ 1186657 w 2619375"/>
                  <a:gd name="connsiteY320" fmla="*/ 99219 h 3103563"/>
                  <a:gd name="connsiteX321" fmla="*/ 1131094 w 2619375"/>
                  <a:gd name="connsiteY321" fmla="*/ 43657 h 3103563"/>
                  <a:gd name="connsiteX322" fmla="*/ 1083469 w 2619375"/>
                  <a:gd name="connsiteY322" fmla="*/ 63500 h 3103563"/>
                  <a:gd name="connsiteX323" fmla="*/ 1071563 w 2619375"/>
                  <a:gd name="connsiteY323" fmla="*/ 31750 h 3103563"/>
                  <a:gd name="connsiteX324" fmla="*/ 1043782 w 2619375"/>
                  <a:gd name="connsiteY324" fmla="*/ 23813 h 3103563"/>
                  <a:gd name="connsiteX325" fmla="*/ 1004094 w 2619375"/>
                  <a:gd name="connsiteY325" fmla="*/ 23813 h 3103563"/>
                  <a:gd name="connsiteX326" fmla="*/ 988219 w 2619375"/>
                  <a:gd name="connsiteY326" fmla="*/ 51594 h 3103563"/>
                  <a:gd name="connsiteX327" fmla="*/ 972344 w 2619375"/>
                  <a:gd name="connsiteY327" fmla="*/ 27782 h 3103563"/>
                  <a:gd name="connsiteX328" fmla="*/ 944563 w 2619375"/>
                  <a:gd name="connsiteY328" fmla="*/ 27782 h 3103563"/>
                  <a:gd name="connsiteX329" fmla="*/ 944563 w 2619375"/>
                  <a:gd name="connsiteY329" fmla="*/ 27782 h 3103563"/>
                  <a:gd name="connsiteX330" fmla="*/ 841375 w 2619375"/>
                  <a:gd name="connsiteY330" fmla="*/ 31750 h 3103563"/>
                  <a:gd name="connsiteX331" fmla="*/ 837407 w 2619375"/>
                  <a:gd name="connsiteY331" fmla="*/ 0 h 3103563"/>
                  <a:gd name="connsiteX332" fmla="*/ 805657 w 2619375"/>
                  <a:gd name="connsiteY332" fmla="*/ 0 h 3103563"/>
                  <a:gd name="connsiteX333" fmla="*/ 797719 w 2619375"/>
                  <a:gd name="connsiteY333" fmla="*/ 55563 h 3103563"/>
                  <a:gd name="connsiteX334" fmla="*/ 765969 w 2619375"/>
                  <a:gd name="connsiteY334" fmla="*/ 91282 h 3103563"/>
                  <a:gd name="connsiteX335" fmla="*/ 762000 w 2619375"/>
                  <a:gd name="connsiteY335" fmla="*/ 158750 h 3103563"/>
                  <a:gd name="connsiteX336" fmla="*/ 742157 w 2619375"/>
                  <a:gd name="connsiteY336" fmla="*/ 242094 h 3103563"/>
                  <a:gd name="connsiteX337" fmla="*/ 730250 w 2619375"/>
                  <a:gd name="connsiteY337" fmla="*/ 349250 h 3103563"/>
                  <a:gd name="connsiteX338" fmla="*/ 698500 w 2619375"/>
                  <a:gd name="connsiteY338" fmla="*/ 448469 h 3103563"/>
                  <a:gd name="connsiteX339" fmla="*/ 662782 w 2619375"/>
                  <a:gd name="connsiteY339" fmla="*/ 515938 h 3103563"/>
                  <a:gd name="connsiteX340" fmla="*/ 575469 w 2619375"/>
                  <a:gd name="connsiteY340" fmla="*/ 571500 h 3103563"/>
                  <a:gd name="connsiteX341" fmla="*/ 535782 w 2619375"/>
                  <a:gd name="connsiteY341" fmla="*/ 635000 h 3103563"/>
                  <a:gd name="connsiteX342" fmla="*/ 500063 w 2619375"/>
                  <a:gd name="connsiteY342" fmla="*/ 690563 h 3103563"/>
                  <a:gd name="connsiteX343" fmla="*/ 504032 w 2619375"/>
                  <a:gd name="connsiteY343" fmla="*/ 734219 h 3103563"/>
                  <a:gd name="connsiteX344" fmla="*/ 527844 w 2619375"/>
                  <a:gd name="connsiteY344" fmla="*/ 754063 h 3103563"/>
                  <a:gd name="connsiteX345" fmla="*/ 571500 w 2619375"/>
                  <a:gd name="connsiteY345" fmla="*/ 734219 h 3103563"/>
                  <a:gd name="connsiteX346" fmla="*/ 595313 w 2619375"/>
                  <a:gd name="connsiteY346" fmla="*/ 765969 h 3103563"/>
                  <a:gd name="connsiteX347" fmla="*/ 595313 w 2619375"/>
                  <a:gd name="connsiteY347" fmla="*/ 829469 h 3103563"/>
                  <a:gd name="connsiteX348" fmla="*/ 579438 w 2619375"/>
                  <a:gd name="connsiteY348" fmla="*/ 889000 h 3103563"/>
                  <a:gd name="connsiteX349" fmla="*/ 579438 w 2619375"/>
                  <a:gd name="connsiteY349" fmla="*/ 928688 h 3103563"/>
                  <a:gd name="connsiteX350" fmla="*/ 595313 w 2619375"/>
                  <a:gd name="connsiteY350" fmla="*/ 952500 h 3103563"/>
                  <a:gd name="connsiteX351" fmla="*/ 603250 w 2619375"/>
                  <a:gd name="connsiteY351" fmla="*/ 996157 h 3103563"/>
                  <a:gd name="connsiteX352" fmla="*/ 571500 w 2619375"/>
                  <a:gd name="connsiteY352" fmla="*/ 1004094 h 3103563"/>
                  <a:gd name="connsiteX353" fmla="*/ 543719 w 2619375"/>
                  <a:gd name="connsiteY353" fmla="*/ 1008063 h 3103563"/>
                  <a:gd name="connsiteX354" fmla="*/ 535782 w 2619375"/>
                  <a:gd name="connsiteY354" fmla="*/ 1083469 h 3103563"/>
                  <a:gd name="connsiteX355" fmla="*/ 551657 w 2619375"/>
                  <a:gd name="connsiteY355" fmla="*/ 1103313 h 3103563"/>
                  <a:gd name="connsiteX356" fmla="*/ 587375 w 2619375"/>
                  <a:gd name="connsiteY356" fmla="*/ 1123157 h 3103563"/>
                  <a:gd name="connsiteX357" fmla="*/ 607219 w 2619375"/>
                  <a:gd name="connsiteY357" fmla="*/ 1123157 h 3103563"/>
                  <a:gd name="connsiteX358" fmla="*/ 627063 w 2619375"/>
                  <a:gd name="connsiteY358" fmla="*/ 1150938 h 3103563"/>
                  <a:gd name="connsiteX359" fmla="*/ 642938 w 2619375"/>
                  <a:gd name="connsiteY359" fmla="*/ 1158875 h 3103563"/>
                  <a:gd name="connsiteX360" fmla="*/ 678657 w 2619375"/>
                  <a:gd name="connsiteY360" fmla="*/ 1146969 h 3103563"/>
                  <a:gd name="connsiteX361" fmla="*/ 686594 w 2619375"/>
                  <a:gd name="connsiteY361" fmla="*/ 1194594 h 3103563"/>
                  <a:gd name="connsiteX362" fmla="*/ 678657 w 2619375"/>
                  <a:gd name="connsiteY362" fmla="*/ 1242219 h 3103563"/>
                  <a:gd name="connsiteX363" fmla="*/ 694532 w 2619375"/>
                  <a:gd name="connsiteY363" fmla="*/ 1277938 h 3103563"/>
                  <a:gd name="connsiteX364" fmla="*/ 714375 w 2619375"/>
                  <a:gd name="connsiteY364" fmla="*/ 1309688 h 3103563"/>
                  <a:gd name="connsiteX365" fmla="*/ 742157 w 2619375"/>
                  <a:gd name="connsiteY365" fmla="*/ 1333500 h 3103563"/>
                  <a:gd name="connsiteX366" fmla="*/ 777875 w 2619375"/>
                  <a:gd name="connsiteY366" fmla="*/ 1333500 h 3103563"/>
                  <a:gd name="connsiteX367" fmla="*/ 785813 w 2619375"/>
                  <a:gd name="connsiteY367" fmla="*/ 1361282 h 3103563"/>
                  <a:gd name="connsiteX368" fmla="*/ 769938 w 2619375"/>
                  <a:gd name="connsiteY368" fmla="*/ 1412875 h 3103563"/>
                  <a:gd name="connsiteX369" fmla="*/ 758032 w 2619375"/>
                  <a:gd name="connsiteY369" fmla="*/ 1464469 h 3103563"/>
                  <a:gd name="connsiteX370" fmla="*/ 750094 w 2619375"/>
                  <a:gd name="connsiteY370" fmla="*/ 1512094 h 3103563"/>
                  <a:gd name="connsiteX371" fmla="*/ 714375 w 2619375"/>
                  <a:gd name="connsiteY371" fmla="*/ 1543844 h 3103563"/>
                  <a:gd name="connsiteX372" fmla="*/ 682625 w 2619375"/>
                  <a:gd name="connsiteY372" fmla="*/ 1547813 h 3103563"/>
                  <a:gd name="connsiteX373" fmla="*/ 678657 w 2619375"/>
                  <a:gd name="connsiteY373" fmla="*/ 1504157 h 3103563"/>
                  <a:gd name="connsiteX374" fmla="*/ 650875 w 2619375"/>
                  <a:gd name="connsiteY374" fmla="*/ 1476375 h 3103563"/>
                  <a:gd name="connsiteX375" fmla="*/ 615157 w 2619375"/>
                  <a:gd name="connsiteY375" fmla="*/ 1444625 h 3103563"/>
                  <a:gd name="connsiteX376" fmla="*/ 575469 w 2619375"/>
                  <a:gd name="connsiteY376" fmla="*/ 1404938 h 3103563"/>
                  <a:gd name="connsiteX377" fmla="*/ 527844 w 2619375"/>
                  <a:gd name="connsiteY377" fmla="*/ 1353344 h 3103563"/>
                  <a:gd name="connsiteX378" fmla="*/ 515938 w 2619375"/>
                  <a:gd name="connsiteY378" fmla="*/ 1333500 h 3103563"/>
                  <a:gd name="connsiteX379" fmla="*/ 460375 w 2619375"/>
                  <a:gd name="connsiteY379" fmla="*/ 1301750 h 3103563"/>
                  <a:gd name="connsiteX380" fmla="*/ 392907 w 2619375"/>
                  <a:gd name="connsiteY380" fmla="*/ 1262063 h 3103563"/>
                  <a:gd name="connsiteX381" fmla="*/ 337344 w 2619375"/>
                  <a:gd name="connsiteY381" fmla="*/ 1242219 h 3103563"/>
                  <a:gd name="connsiteX382" fmla="*/ 317500 w 2619375"/>
                  <a:gd name="connsiteY382" fmla="*/ 1281907 h 3103563"/>
                  <a:gd name="connsiteX383" fmla="*/ 297657 w 2619375"/>
                  <a:gd name="connsiteY383" fmla="*/ 1321594 h 3103563"/>
                  <a:gd name="connsiteX384" fmla="*/ 297657 w 2619375"/>
                  <a:gd name="connsiteY384" fmla="*/ 1321594 h 3103563"/>
                  <a:gd name="connsiteX385" fmla="*/ 313532 w 2619375"/>
                  <a:gd name="connsiteY385" fmla="*/ 1365250 h 3103563"/>
                  <a:gd name="connsiteX386" fmla="*/ 345282 w 2619375"/>
                  <a:gd name="connsiteY386" fmla="*/ 1361282 h 3103563"/>
                  <a:gd name="connsiteX387" fmla="*/ 373063 w 2619375"/>
                  <a:gd name="connsiteY387" fmla="*/ 1373188 h 3103563"/>
                  <a:gd name="connsiteX388" fmla="*/ 384969 w 2619375"/>
                  <a:gd name="connsiteY388" fmla="*/ 1385094 h 3103563"/>
                  <a:gd name="connsiteX389" fmla="*/ 396875 w 2619375"/>
                  <a:gd name="connsiteY389" fmla="*/ 1428750 h 3103563"/>
                  <a:gd name="connsiteX390" fmla="*/ 400844 w 2619375"/>
                  <a:gd name="connsiteY390" fmla="*/ 1464469 h 3103563"/>
                  <a:gd name="connsiteX391" fmla="*/ 377032 w 2619375"/>
                  <a:gd name="connsiteY391" fmla="*/ 1484313 h 3103563"/>
                  <a:gd name="connsiteX392" fmla="*/ 369094 w 2619375"/>
                  <a:gd name="connsiteY392" fmla="*/ 1527969 h 3103563"/>
                  <a:gd name="connsiteX393" fmla="*/ 369094 w 2619375"/>
                  <a:gd name="connsiteY393" fmla="*/ 1591469 h 3103563"/>
                  <a:gd name="connsiteX394" fmla="*/ 396875 w 2619375"/>
                  <a:gd name="connsiteY394" fmla="*/ 1631157 h 3103563"/>
                  <a:gd name="connsiteX395" fmla="*/ 436563 w 2619375"/>
                  <a:gd name="connsiteY395" fmla="*/ 1615282 h 3103563"/>
                  <a:gd name="connsiteX396" fmla="*/ 460375 w 2619375"/>
                  <a:gd name="connsiteY396" fmla="*/ 1651000 h 3103563"/>
                  <a:gd name="connsiteX397" fmla="*/ 460375 w 2619375"/>
                  <a:gd name="connsiteY397" fmla="*/ 1694657 h 3103563"/>
                  <a:gd name="connsiteX398" fmla="*/ 436563 w 2619375"/>
                  <a:gd name="connsiteY398" fmla="*/ 1706563 h 3103563"/>
                  <a:gd name="connsiteX399" fmla="*/ 448469 w 2619375"/>
                  <a:gd name="connsiteY399" fmla="*/ 1738313 h 3103563"/>
                  <a:gd name="connsiteX400" fmla="*/ 436563 w 2619375"/>
                  <a:gd name="connsiteY400" fmla="*/ 1766094 h 3103563"/>
                  <a:gd name="connsiteX401" fmla="*/ 404813 w 2619375"/>
                  <a:gd name="connsiteY401" fmla="*/ 1801813 h 3103563"/>
                  <a:gd name="connsiteX402" fmla="*/ 361157 w 2619375"/>
                  <a:gd name="connsiteY402" fmla="*/ 1833563 h 3103563"/>
                  <a:gd name="connsiteX403" fmla="*/ 349250 w 2619375"/>
                  <a:gd name="connsiteY403" fmla="*/ 1869282 h 3103563"/>
                  <a:gd name="connsiteX404" fmla="*/ 353219 w 2619375"/>
                  <a:gd name="connsiteY404" fmla="*/ 1908969 h 3103563"/>
                  <a:gd name="connsiteX405" fmla="*/ 293688 w 2619375"/>
                  <a:gd name="connsiteY405" fmla="*/ 1948657 h 3103563"/>
                  <a:gd name="connsiteX406" fmla="*/ 273844 w 2619375"/>
                  <a:gd name="connsiteY406" fmla="*/ 1968500 h 3103563"/>
                  <a:gd name="connsiteX407" fmla="*/ 254000 w 2619375"/>
                  <a:gd name="connsiteY407" fmla="*/ 1988344 h 3103563"/>
                  <a:gd name="connsiteX408" fmla="*/ 214313 w 2619375"/>
                  <a:gd name="connsiteY408" fmla="*/ 1996282 h 3103563"/>
                  <a:gd name="connsiteX409" fmla="*/ 166688 w 2619375"/>
                  <a:gd name="connsiteY409" fmla="*/ 2032000 h 3103563"/>
                  <a:gd name="connsiteX410" fmla="*/ 146844 w 2619375"/>
                  <a:gd name="connsiteY410" fmla="*/ 2083594 h 3103563"/>
                  <a:gd name="connsiteX411" fmla="*/ 115094 w 2619375"/>
                  <a:gd name="connsiteY411" fmla="*/ 2123282 h 3103563"/>
                  <a:gd name="connsiteX412" fmla="*/ 107157 w 2619375"/>
                  <a:gd name="connsiteY412" fmla="*/ 2186782 h 3103563"/>
                  <a:gd name="connsiteX413" fmla="*/ 35719 w 2619375"/>
                  <a:gd name="connsiteY413" fmla="*/ 2222500 h 3103563"/>
                  <a:gd name="connsiteX414" fmla="*/ 0 w 2619375"/>
                  <a:gd name="connsiteY414" fmla="*/ 2230438 h 3103563"/>
                  <a:gd name="connsiteX415" fmla="*/ 43657 w 2619375"/>
                  <a:gd name="connsiteY415" fmla="*/ 2286000 h 3103563"/>
                  <a:gd name="connsiteX416" fmla="*/ 59532 w 2619375"/>
                  <a:gd name="connsiteY416" fmla="*/ 2329657 h 3103563"/>
                  <a:gd name="connsiteX417" fmla="*/ 107157 w 2619375"/>
                  <a:gd name="connsiteY417" fmla="*/ 2345532 h 3103563"/>
                  <a:gd name="connsiteX418" fmla="*/ 103188 w 2619375"/>
                  <a:gd name="connsiteY418" fmla="*/ 2440782 h 3103563"/>
                  <a:gd name="connsiteX419" fmla="*/ 79375 w 2619375"/>
                  <a:gd name="connsiteY419" fmla="*/ 2460625 h 3103563"/>
                  <a:gd name="connsiteX420" fmla="*/ 99219 w 2619375"/>
                  <a:gd name="connsiteY420" fmla="*/ 2480469 h 3103563"/>
                  <a:gd name="connsiteX421" fmla="*/ 75407 w 2619375"/>
                  <a:gd name="connsiteY421" fmla="*/ 2528094 h 3103563"/>
                  <a:gd name="connsiteX422" fmla="*/ 107157 w 2619375"/>
                  <a:gd name="connsiteY422" fmla="*/ 2540000 h 3103563"/>
                  <a:gd name="connsiteX423" fmla="*/ 150813 w 2619375"/>
                  <a:gd name="connsiteY423" fmla="*/ 2540000 h 3103563"/>
                  <a:gd name="connsiteX424" fmla="*/ 162719 w 2619375"/>
                  <a:gd name="connsiteY424" fmla="*/ 2595563 h 3103563"/>
                  <a:gd name="connsiteX425" fmla="*/ 214313 w 2619375"/>
                  <a:gd name="connsiteY425" fmla="*/ 2591594 h 3103563"/>
                  <a:gd name="connsiteX426" fmla="*/ 265907 w 2619375"/>
                  <a:gd name="connsiteY426" fmla="*/ 2575719 h 3103563"/>
                  <a:gd name="connsiteX427" fmla="*/ 313532 w 2619375"/>
                  <a:gd name="connsiteY427" fmla="*/ 2547938 h 3103563"/>
                  <a:gd name="connsiteX428" fmla="*/ 357188 w 2619375"/>
                  <a:gd name="connsiteY428" fmla="*/ 2547938 h 3103563"/>
                  <a:gd name="connsiteX429" fmla="*/ 412750 w 2619375"/>
                  <a:gd name="connsiteY429" fmla="*/ 2536032 h 3103563"/>
                  <a:gd name="connsiteX430" fmla="*/ 460375 w 2619375"/>
                  <a:gd name="connsiteY430" fmla="*/ 2536032 h 3103563"/>
                  <a:gd name="connsiteX431" fmla="*/ 492125 w 2619375"/>
                  <a:gd name="connsiteY431" fmla="*/ 2532063 h 3103563"/>
                  <a:gd name="connsiteX432" fmla="*/ 535782 w 2619375"/>
                  <a:gd name="connsiteY432" fmla="*/ 2532063 h 3103563"/>
                  <a:gd name="connsiteX433" fmla="*/ 535782 w 2619375"/>
                  <a:gd name="connsiteY433" fmla="*/ 2532063 h 3103563"/>
                  <a:gd name="connsiteX434" fmla="*/ 547688 w 2619375"/>
                  <a:gd name="connsiteY434" fmla="*/ 2623344 h 3103563"/>
                  <a:gd name="connsiteX435" fmla="*/ 591344 w 2619375"/>
                  <a:gd name="connsiteY435" fmla="*/ 2643188 h 3103563"/>
                  <a:gd name="connsiteX436" fmla="*/ 627063 w 2619375"/>
                  <a:gd name="connsiteY436" fmla="*/ 2651125 h 3103563"/>
                  <a:gd name="connsiteX437" fmla="*/ 690563 w 2619375"/>
                  <a:gd name="connsiteY437" fmla="*/ 2627313 h 3103563"/>
                  <a:gd name="connsiteX438" fmla="*/ 730250 w 2619375"/>
                  <a:gd name="connsiteY438" fmla="*/ 2607469 h 3103563"/>
                  <a:gd name="connsiteX439" fmla="*/ 758032 w 2619375"/>
                  <a:gd name="connsiteY439" fmla="*/ 2603500 h 3103563"/>
                  <a:gd name="connsiteX440" fmla="*/ 773907 w 2619375"/>
                  <a:gd name="connsiteY440" fmla="*/ 2587625 h 3103563"/>
                  <a:gd name="connsiteX441" fmla="*/ 754063 w 2619375"/>
                  <a:gd name="connsiteY441" fmla="*/ 2540000 h 3103563"/>
                  <a:gd name="connsiteX442" fmla="*/ 801688 w 2619375"/>
                  <a:gd name="connsiteY442" fmla="*/ 2551907 h 3103563"/>
                  <a:gd name="connsiteX443" fmla="*/ 841375 w 2619375"/>
                  <a:gd name="connsiteY443" fmla="*/ 2571750 h 3103563"/>
                  <a:gd name="connsiteX444" fmla="*/ 900907 w 2619375"/>
                  <a:gd name="connsiteY444" fmla="*/ 2591594 h 3103563"/>
                  <a:gd name="connsiteX445" fmla="*/ 956469 w 2619375"/>
                  <a:gd name="connsiteY445" fmla="*/ 2611438 h 3103563"/>
                  <a:gd name="connsiteX446" fmla="*/ 968375 w 2619375"/>
                  <a:gd name="connsiteY446" fmla="*/ 2639219 h 3103563"/>
                  <a:gd name="connsiteX447" fmla="*/ 944563 w 2619375"/>
                  <a:gd name="connsiteY447" fmla="*/ 2678907 h 3103563"/>
                  <a:gd name="connsiteX448" fmla="*/ 964407 w 2619375"/>
                  <a:gd name="connsiteY448" fmla="*/ 2726532 h 3103563"/>
                  <a:gd name="connsiteX449" fmla="*/ 1019969 w 2619375"/>
                  <a:gd name="connsiteY449" fmla="*/ 2754313 h 3103563"/>
                  <a:gd name="connsiteX450" fmla="*/ 1047113 w 2619375"/>
                  <a:gd name="connsiteY450" fmla="*/ 2750344 h 3103563"/>
                  <a:gd name="connsiteX451" fmla="*/ 1046974 w 2619375"/>
                  <a:gd name="connsiteY451" fmla="*/ 2774157 h 3103563"/>
                  <a:gd name="connsiteX452" fmla="*/ 1050109 w 2619375"/>
                  <a:gd name="connsiteY452" fmla="*/ 2865438 h 3103563"/>
                  <a:gd name="connsiteX453" fmla="*/ 1095375 w 2619375"/>
                  <a:gd name="connsiteY453" fmla="*/ 2845594 h 3103563"/>
                  <a:gd name="connsiteX454" fmla="*/ 1166813 w 2619375"/>
                  <a:gd name="connsiteY454" fmla="*/ 2841625 h 3103563"/>
                  <a:gd name="connsiteX455" fmla="*/ 1190625 w 2619375"/>
                  <a:gd name="connsiteY455" fmla="*/ 2809875 h 3103563"/>
                  <a:gd name="connsiteX456" fmla="*/ 1230313 w 2619375"/>
                  <a:gd name="connsiteY456" fmla="*/ 2805907 h 3103563"/>
                  <a:gd name="connsiteX457" fmla="*/ 1242219 w 2619375"/>
                  <a:gd name="connsiteY457" fmla="*/ 2841625 h 3103563"/>
                  <a:gd name="connsiteX458" fmla="*/ 1270000 w 2619375"/>
                  <a:gd name="connsiteY458" fmla="*/ 2877344 h 3103563"/>
                  <a:gd name="connsiteX459" fmla="*/ 1329532 w 2619375"/>
                  <a:gd name="connsiteY459" fmla="*/ 2877344 h 3103563"/>
                  <a:gd name="connsiteX460" fmla="*/ 1349375 w 2619375"/>
                  <a:gd name="connsiteY460" fmla="*/ 2877344 h 3103563"/>
                  <a:gd name="connsiteX461" fmla="*/ 1369219 w 2619375"/>
                  <a:gd name="connsiteY461" fmla="*/ 2897188 h 3103563"/>
                  <a:gd name="connsiteX462" fmla="*/ 1420813 w 2619375"/>
                  <a:gd name="connsiteY462" fmla="*/ 2905125 h 3103563"/>
                  <a:gd name="connsiteX463" fmla="*/ 1444625 w 2619375"/>
                  <a:gd name="connsiteY463" fmla="*/ 2885282 h 3103563"/>
                  <a:gd name="connsiteX464" fmla="*/ 1520032 w 2619375"/>
                  <a:gd name="connsiteY464" fmla="*/ 2893219 h 3103563"/>
                  <a:gd name="connsiteX465" fmla="*/ 1559719 w 2619375"/>
                  <a:gd name="connsiteY465" fmla="*/ 2893219 h 3103563"/>
                  <a:gd name="connsiteX466" fmla="*/ 1575594 w 2619375"/>
                  <a:gd name="connsiteY466" fmla="*/ 2924969 h 3103563"/>
                  <a:gd name="connsiteX467" fmla="*/ 1591469 w 2619375"/>
                  <a:gd name="connsiteY467" fmla="*/ 2909094 h 3103563"/>
                  <a:gd name="connsiteX468" fmla="*/ 1623219 w 2619375"/>
                  <a:gd name="connsiteY468" fmla="*/ 2909094 h 3103563"/>
                  <a:gd name="connsiteX469" fmla="*/ 1639094 w 2619375"/>
                  <a:gd name="connsiteY469" fmla="*/ 2932907 h 3103563"/>
                  <a:gd name="connsiteX470" fmla="*/ 1666875 w 2619375"/>
                  <a:gd name="connsiteY470" fmla="*/ 2964657 h 3103563"/>
                  <a:gd name="connsiteX471" fmla="*/ 1703399 w 2619375"/>
                  <a:gd name="connsiteY471" fmla="*/ 2987675 h 3103563"/>
                  <a:gd name="connsiteX472" fmla="*/ 1734344 w 2619375"/>
                  <a:gd name="connsiteY472" fmla="*/ 3012282 h 3103563"/>
                  <a:gd name="connsiteX473" fmla="*/ 1758157 w 2619375"/>
                  <a:gd name="connsiteY473" fmla="*/ 3032125 h 3103563"/>
                  <a:gd name="connsiteX474" fmla="*/ 1779934 w 2619375"/>
                  <a:gd name="connsiteY474" fmla="*/ 3028950 h 3103563"/>
                  <a:gd name="connsiteX475" fmla="*/ 1801813 w 2619375"/>
                  <a:gd name="connsiteY475" fmla="*/ 3008313 h 3103563"/>
                  <a:gd name="connsiteX476" fmla="*/ 1861344 w 2619375"/>
                  <a:gd name="connsiteY476" fmla="*/ 3008313 h 3103563"/>
                  <a:gd name="connsiteX477" fmla="*/ 1948657 w 2619375"/>
                  <a:gd name="connsiteY477" fmla="*/ 3004344 h 3103563"/>
                  <a:gd name="connsiteX478" fmla="*/ 1948657 w 2619375"/>
                  <a:gd name="connsiteY478" fmla="*/ 2968625 h 3103563"/>
                  <a:gd name="connsiteX479" fmla="*/ 2004219 w 2619375"/>
                  <a:gd name="connsiteY479" fmla="*/ 2936875 h 3103563"/>
                  <a:gd name="connsiteX480" fmla="*/ 2035969 w 2619375"/>
                  <a:gd name="connsiteY480" fmla="*/ 2909094 h 3103563"/>
                  <a:gd name="connsiteX481" fmla="*/ 2054979 w 2619375"/>
                  <a:gd name="connsiteY481" fmla="*/ 2859088 h 3103563"/>
                  <a:gd name="connsiteX482" fmla="*/ 2075927 w 2619375"/>
                  <a:gd name="connsiteY482" fmla="*/ 2883694 h 3103563"/>
                  <a:gd name="connsiteX483" fmla="*/ 2079625 w 2619375"/>
                  <a:gd name="connsiteY483" fmla="*/ 2897188 h 3103563"/>
                  <a:gd name="connsiteX484" fmla="*/ 2116149 w 2619375"/>
                  <a:gd name="connsiteY484" fmla="*/ 2943225 h 3103563"/>
                  <a:gd name="connsiteX485" fmla="*/ 2168521 w 2619375"/>
                  <a:gd name="connsiteY485" fmla="*/ 2980533 h 3103563"/>
                  <a:gd name="connsiteX486" fmla="*/ 2209760 w 2619375"/>
                  <a:gd name="connsiteY486" fmla="*/ 2951163 h 3103563"/>
                  <a:gd name="connsiteX487" fmla="*/ 2274094 w 2619375"/>
                  <a:gd name="connsiteY487" fmla="*/ 3000375 h 3103563"/>
                  <a:gd name="connsiteX488" fmla="*/ 2317750 w 2619375"/>
                  <a:gd name="connsiteY488" fmla="*/ 3028157 h 3103563"/>
                  <a:gd name="connsiteX489" fmla="*/ 2349500 w 2619375"/>
                  <a:gd name="connsiteY489" fmla="*/ 3040063 h 3103563"/>
                  <a:gd name="connsiteX490" fmla="*/ 2377253 w 2619375"/>
                  <a:gd name="connsiteY490" fmla="*/ 3017044 h 3103563"/>
                  <a:gd name="connsiteX491" fmla="*/ 2405338 w 2619375"/>
                  <a:gd name="connsiteY491" fmla="*/ 3055144 h 3103563"/>
                  <a:gd name="connsiteX492" fmla="*/ 2460625 w 2619375"/>
                  <a:gd name="connsiteY492" fmla="*/ 3103563 h 3103563"/>
                  <a:gd name="connsiteX0" fmla="*/ 2460625 w 2619375"/>
                  <a:gd name="connsiteY0" fmla="*/ 3103563 h 3103563"/>
                  <a:gd name="connsiteX1" fmla="*/ 2512219 w 2619375"/>
                  <a:gd name="connsiteY1" fmla="*/ 3032125 h 3103563"/>
                  <a:gd name="connsiteX2" fmla="*/ 2524125 w 2619375"/>
                  <a:gd name="connsiteY2" fmla="*/ 2988469 h 3103563"/>
                  <a:gd name="connsiteX3" fmla="*/ 2543969 w 2619375"/>
                  <a:gd name="connsiteY3" fmla="*/ 2944813 h 3103563"/>
                  <a:gd name="connsiteX4" fmla="*/ 2566949 w 2619375"/>
                  <a:gd name="connsiteY4" fmla="*/ 2920206 h 3103563"/>
                  <a:gd name="connsiteX5" fmla="*/ 2583657 w 2619375"/>
                  <a:gd name="connsiteY5" fmla="*/ 2877344 h 3103563"/>
                  <a:gd name="connsiteX6" fmla="*/ 2583657 w 2619375"/>
                  <a:gd name="connsiteY6" fmla="*/ 2837657 h 3103563"/>
                  <a:gd name="connsiteX7" fmla="*/ 2563813 w 2619375"/>
                  <a:gd name="connsiteY7" fmla="*/ 2809875 h 3103563"/>
                  <a:gd name="connsiteX8" fmla="*/ 2532063 w 2619375"/>
                  <a:gd name="connsiteY8" fmla="*/ 2774157 h 3103563"/>
                  <a:gd name="connsiteX9" fmla="*/ 2532063 w 2619375"/>
                  <a:gd name="connsiteY9" fmla="*/ 2774157 h 3103563"/>
                  <a:gd name="connsiteX10" fmla="*/ 2551907 w 2619375"/>
                  <a:gd name="connsiteY10" fmla="*/ 2706688 h 3103563"/>
                  <a:gd name="connsiteX11" fmla="*/ 2591594 w 2619375"/>
                  <a:gd name="connsiteY11" fmla="*/ 2678907 h 3103563"/>
                  <a:gd name="connsiteX12" fmla="*/ 2619375 w 2619375"/>
                  <a:gd name="connsiteY12" fmla="*/ 2643188 h 3103563"/>
                  <a:gd name="connsiteX13" fmla="*/ 2619375 w 2619375"/>
                  <a:gd name="connsiteY13" fmla="*/ 2591594 h 3103563"/>
                  <a:gd name="connsiteX14" fmla="*/ 2615407 w 2619375"/>
                  <a:gd name="connsiteY14" fmla="*/ 2555875 h 3103563"/>
                  <a:gd name="connsiteX15" fmla="*/ 2615407 w 2619375"/>
                  <a:gd name="connsiteY15" fmla="*/ 2532063 h 3103563"/>
                  <a:gd name="connsiteX16" fmla="*/ 2603500 w 2619375"/>
                  <a:gd name="connsiteY16" fmla="*/ 2464594 h 3103563"/>
                  <a:gd name="connsiteX17" fmla="*/ 2595563 w 2619375"/>
                  <a:gd name="connsiteY17" fmla="*/ 2460625 h 3103563"/>
                  <a:gd name="connsiteX18" fmla="*/ 2579688 w 2619375"/>
                  <a:gd name="connsiteY18" fmla="*/ 2460625 h 3103563"/>
                  <a:gd name="connsiteX19" fmla="*/ 2540000 w 2619375"/>
                  <a:gd name="connsiteY19" fmla="*/ 2472532 h 3103563"/>
                  <a:gd name="connsiteX20" fmla="*/ 2504282 w 2619375"/>
                  <a:gd name="connsiteY20" fmla="*/ 2468563 h 3103563"/>
                  <a:gd name="connsiteX21" fmla="*/ 2504282 w 2619375"/>
                  <a:gd name="connsiteY21" fmla="*/ 2432844 h 3103563"/>
                  <a:gd name="connsiteX22" fmla="*/ 2456657 w 2619375"/>
                  <a:gd name="connsiteY22" fmla="*/ 2424907 h 3103563"/>
                  <a:gd name="connsiteX23" fmla="*/ 2432844 w 2619375"/>
                  <a:gd name="connsiteY23" fmla="*/ 2405063 h 3103563"/>
                  <a:gd name="connsiteX24" fmla="*/ 2444750 w 2619375"/>
                  <a:gd name="connsiteY24" fmla="*/ 2369344 h 3103563"/>
                  <a:gd name="connsiteX25" fmla="*/ 2464594 w 2619375"/>
                  <a:gd name="connsiteY25" fmla="*/ 2337594 h 3103563"/>
                  <a:gd name="connsiteX26" fmla="*/ 2448719 w 2619375"/>
                  <a:gd name="connsiteY26" fmla="*/ 2301875 h 3103563"/>
                  <a:gd name="connsiteX27" fmla="*/ 2420938 w 2619375"/>
                  <a:gd name="connsiteY27" fmla="*/ 2274094 h 3103563"/>
                  <a:gd name="connsiteX28" fmla="*/ 2428875 w 2619375"/>
                  <a:gd name="connsiteY28" fmla="*/ 2246313 h 3103563"/>
                  <a:gd name="connsiteX29" fmla="*/ 2389188 w 2619375"/>
                  <a:gd name="connsiteY29" fmla="*/ 2218532 h 3103563"/>
                  <a:gd name="connsiteX30" fmla="*/ 2353469 w 2619375"/>
                  <a:gd name="connsiteY30" fmla="*/ 2218532 h 3103563"/>
                  <a:gd name="connsiteX31" fmla="*/ 2349500 w 2619375"/>
                  <a:gd name="connsiteY31" fmla="*/ 2194719 h 3103563"/>
                  <a:gd name="connsiteX32" fmla="*/ 2325688 w 2619375"/>
                  <a:gd name="connsiteY32" fmla="*/ 2166938 h 3103563"/>
                  <a:gd name="connsiteX33" fmla="*/ 2337594 w 2619375"/>
                  <a:gd name="connsiteY33" fmla="*/ 2131219 h 3103563"/>
                  <a:gd name="connsiteX34" fmla="*/ 2349500 w 2619375"/>
                  <a:gd name="connsiteY34" fmla="*/ 2099469 h 3103563"/>
                  <a:gd name="connsiteX35" fmla="*/ 2333625 w 2619375"/>
                  <a:gd name="connsiteY35" fmla="*/ 2067719 h 3103563"/>
                  <a:gd name="connsiteX36" fmla="*/ 2313782 w 2619375"/>
                  <a:gd name="connsiteY36" fmla="*/ 2051844 h 3103563"/>
                  <a:gd name="connsiteX37" fmla="*/ 2309813 w 2619375"/>
                  <a:gd name="connsiteY37" fmla="*/ 2016125 h 3103563"/>
                  <a:gd name="connsiteX38" fmla="*/ 2309813 w 2619375"/>
                  <a:gd name="connsiteY38" fmla="*/ 2000250 h 3103563"/>
                  <a:gd name="connsiteX39" fmla="*/ 2329657 w 2619375"/>
                  <a:gd name="connsiteY39" fmla="*/ 1980407 h 3103563"/>
                  <a:gd name="connsiteX40" fmla="*/ 2317750 w 2619375"/>
                  <a:gd name="connsiteY40" fmla="*/ 1944688 h 3103563"/>
                  <a:gd name="connsiteX41" fmla="*/ 2293938 w 2619375"/>
                  <a:gd name="connsiteY41" fmla="*/ 1908969 h 3103563"/>
                  <a:gd name="connsiteX42" fmla="*/ 2262188 w 2619375"/>
                  <a:gd name="connsiteY42" fmla="*/ 1873250 h 3103563"/>
                  <a:gd name="connsiteX43" fmla="*/ 2226469 w 2619375"/>
                  <a:gd name="connsiteY43" fmla="*/ 1841500 h 3103563"/>
                  <a:gd name="connsiteX44" fmla="*/ 2198688 w 2619375"/>
                  <a:gd name="connsiteY44" fmla="*/ 1817688 h 3103563"/>
                  <a:gd name="connsiteX45" fmla="*/ 2214563 w 2619375"/>
                  <a:gd name="connsiteY45" fmla="*/ 1793875 h 3103563"/>
                  <a:gd name="connsiteX46" fmla="*/ 2214563 w 2619375"/>
                  <a:gd name="connsiteY46" fmla="*/ 1762125 h 3103563"/>
                  <a:gd name="connsiteX47" fmla="*/ 2214563 w 2619375"/>
                  <a:gd name="connsiteY47" fmla="*/ 1762125 h 3103563"/>
                  <a:gd name="connsiteX48" fmla="*/ 2194719 w 2619375"/>
                  <a:gd name="connsiteY48" fmla="*/ 1710532 h 3103563"/>
                  <a:gd name="connsiteX49" fmla="*/ 2190750 w 2619375"/>
                  <a:gd name="connsiteY49" fmla="*/ 1690688 h 3103563"/>
                  <a:gd name="connsiteX50" fmla="*/ 2162969 w 2619375"/>
                  <a:gd name="connsiteY50" fmla="*/ 1658938 h 3103563"/>
                  <a:gd name="connsiteX51" fmla="*/ 2162969 w 2619375"/>
                  <a:gd name="connsiteY51" fmla="*/ 1631157 h 3103563"/>
                  <a:gd name="connsiteX52" fmla="*/ 2178844 w 2619375"/>
                  <a:gd name="connsiteY52" fmla="*/ 1615282 h 3103563"/>
                  <a:gd name="connsiteX53" fmla="*/ 2218532 w 2619375"/>
                  <a:gd name="connsiteY53" fmla="*/ 1615282 h 3103563"/>
                  <a:gd name="connsiteX54" fmla="*/ 2238375 w 2619375"/>
                  <a:gd name="connsiteY54" fmla="*/ 1583532 h 3103563"/>
                  <a:gd name="connsiteX55" fmla="*/ 2238375 w 2619375"/>
                  <a:gd name="connsiteY55" fmla="*/ 1571625 h 3103563"/>
                  <a:gd name="connsiteX56" fmla="*/ 2262188 w 2619375"/>
                  <a:gd name="connsiteY56" fmla="*/ 1535907 h 3103563"/>
                  <a:gd name="connsiteX57" fmla="*/ 2262188 w 2619375"/>
                  <a:gd name="connsiteY57" fmla="*/ 1512094 h 3103563"/>
                  <a:gd name="connsiteX58" fmla="*/ 2262188 w 2619375"/>
                  <a:gd name="connsiteY58" fmla="*/ 1468438 h 3103563"/>
                  <a:gd name="connsiteX59" fmla="*/ 2262188 w 2619375"/>
                  <a:gd name="connsiteY59" fmla="*/ 1444625 h 3103563"/>
                  <a:gd name="connsiteX60" fmla="*/ 2266157 w 2619375"/>
                  <a:gd name="connsiteY60" fmla="*/ 1424782 h 3103563"/>
                  <a:gd name="connsiteX61" fmla="*/ 2293938 w 2619375"/>
                  <a:gd name="connsiteY61" fmla="*/ 1389063 h 3103563"/>
                  <a:gd name="connsiteX62" fmla="*/ 2274094 w 2619375"/>
                  <a:gd name="connsiteY62" fmla="*/ 1369219 h 3103563"/>
                  <a:gd name="connsiteX63" fmla="*/ 2250282 w 2619375"/>
                  <a:gd name="connsiteY63" fmla="*/ 1341438 h 3103563"/>
                  <a:gd name="connsiteX64" fmla="*/ 2230438 w 2619375"/>
                  <a:gd name="connsiteY64" fmla="*/ 1293813 h 3103563"/>
                  <a:gd name="connsiteX65" fmla="*/ 2242344 w 2619375"/>
                  <a:gd name="connsiteY65" fmla="*/ 1258094 h 3103563"/>
                  <a:gd name="connsiteX66" fmla="*/ 2190750 w 2619375"/>
                  <a:gd name="connsiteY66" fmla="*/ 1258094 h 3103563"/>
                  <a:gd name="connsiteX67" fmla="*/ 2166938 w 2619375"/>
                  <a:gd name="connsiteY67" fmla="*/ 1234282 h 3103563"/>
                  <a:gd name="connsiteX68" fmla="*/ 2174875 w 2619375"/>
                  <a:gd name="connsiteY68" fmla="*/ 1198563 h 3103563"/>
                  <a:gd name="connsiteX69" fmla="*/ 2162969 w 2619375"/>
                  <a:gd name="connsiteY69" fmla="*/ 1170782 h 3103563"/>
                  <a:gd name="connsiteX70" fmla="*/ 2147094 w 2619375"/>
                  <a:gd name="connsiteY70" fmla="*/ 1202532 h 3103563"/>
                  <a:gd name="connsiteX71" fmla="*/ 2131219 w 2619375"/>
                  <a:gd name="connsiteY71" fmla="*/ 1234282 h 3103563"/>
                  <a:gd name="connsiteX72" fmla="*/ 2095500 w 2619375"/>
                  <a:gd name="connsiteY72" fmla="*/ 1234282 h 3103563"/>
                  <a:gd name="connsiteX73" fmla="*/ 2079625 w 2619375"/>
                  <a:gd name="connsiteY73" fmla="*/ 1242219 h 3103563"/>
                  <a:gd name="connsiteX74" fmla="*/ 2043907 w 2619375"/>
                  <a:gd name="connsiteY74" fmla="*/ 1198563 h 3103563"/>
                  <a:gd name="connsiteX75" fmla="*/ 1996282 w 2619375"/>
                  <a:gd name="connsiteY75" fmla="*/ 1206500 h 3103563"/>
                  <a:gd name="connsiteX76" fmla="*/ 1948657 w 2619375"/>
                  <a:gd name="connsiteY76" fmla="*/ 1202532 h 3103563"/>
                  <a:gd name="connsiteX77" fmla="*/ 1944688 w 2619375"/>
                  <a:gd name="connsiteY77" fmla="*/ 1174750 h 3103563"/>
                  <a:gd name="connsiteX78" fmla="*/ 1924844 w 2619375"/>
                  <a:gd name="connsiteY78" fmla="*/ 1139032 h 3103563"/>
                  <a:gd name="connsiteX79" fmla="*/ 1912938 w 2619375"/>
                  <a:gd name="connsiteY79" fmla="*/ 1123157 h 3103563"/>
                  <a:gd name="connsiteX80" fmla="*/ 1893094 w 2619375"/>
                  <a:gd name="connsiteY80" fmla="*/ 1103313 h 3103563"/>
                  <a:gd name="connsiteX81" fmla="*/ 1869282 w 2619375"/>
                  <a:gd name="connsiteY81" fmla="*/ 1087438 h 3103563"/>
                  <a:gd name="connsiteX82" fmla="*/ 1857375 w 2619375"/>
                  <a:gd name="connsiteY82" fmla="*/ 1039813 h 3103563"/>
                  <a:gd name="connsiteX83" fmla="*/ 1869282 w 2619375"/>
                  <a:gd name="connsiteY83" fmla="*/ 1004094 h 3103563"/>
                  <a:gd name="connsiteX84" fmla="*/ 1905000 w 2619375"/>
                  <a:gd name="connsiteY84" fmla="*/ 948532 h 3103563"/>
                  <a:gd name="connsiteX85" fmla="*/ 1936750 w 2619375"/>
                  <a:gd name="connsiteY85" fmla="*/ 912813 h 3103563"/>
                  <a:gd name="connsiteX86" fmla="*/ 1944688 w 2619375"/>
                  <a:gd name="connsiteY86" fmla="*/ 892969 h 3103563"/>
                  <a:gd name="connsiteX87" fmla="*/ 1964532 w 2619375"/>
                  <a:gd name="connsiteY87" fmla="*/ 889000 h 3103563"/>
                  <a:gd name="connsiteX88" fmla="*/ 1976438 w 2619375"/>
                  <a:gd name="connsiteY88" fmla="*/ 849313 h 3103563"/>
                  <a:gd name="connsiteX89" fmla="*/ 2016125 w 2619375"/>
                  <a:gd name="connsiteY89" fmla="*/ 849313 h 3103563"/>
                  <a:gd name="connsiteX90" fmla="*/ 2039938 w 2619375"/>
                  <a:gd name="connsiteY90" fmla="*/ 877094 h 3103563"/>
                  <a:gd name="connsiteX91" fmla="*/ 2051844 w 2619375"/>
                  <a:gd name="connsiteY91" fmla="*/ 849313 h 3103563"/>
                  <a:gd name="connsiteX92" fmla="*/ 2039938 w 2619375"/>
                  <a:gd name="connsiteY92" fmla="*/ 825500 h 3103563"/>
                  <a:gd name="connsiteX93" fmla="*/ 2051844 w 2619375"/>
                  <a:gd name="connsiteY93" fmla="*/ 801688 h 3103563"/>
                  <a:gd name="connsiteX94" fmla="*/ 2035969 w 2619375"/>
                  <a:gd name="connsiteY94" fmla="*/ 773907 h 3103563"/>
                  <a:gd name="connsiteX95" fmla="*/ 2039938 w 2619375"/>
                  <a:gd name="connsiteY95" fmla="*/ 742157 h 3103563"/>
                  <a:gd name="connsiteX96" fmla="*/ 2039938 w 2619375"/>
                  <a:gd name="connsiteY96" fmla="*/ 698500 h 3103563"/>
                  <a:gd name="connsiteX97" fmla="*/ 2035969 w 2619375"/>
                  <a:gd name="connsiteY97" fmla="*/ 666750 h 3103563"/>
                  <a:gd name="connsiteX98" fmla="*/ 2008188 w 2619375"/>
                  <a:gd name="connsiteY98" fmla="*/ 646907 h 3103563"/>
                  <a:gd name="connsiteX99" fmla="*/ 1968500 w 2619375"/>
                  <a:gd name="connsiteY99" fmla="*/ 611188 h 3103563"/>
                  <a:gd name="connsiteX100" fmla="*/ 1916907 w 2619375"/>
                  <a:gd name="connsiteY100" fmla="*/ 583407 h 3103563"/>
                  <a:gd name="connsiteX101" fmla="*/ 1885157 w 2619375"/>
                  <a:gd name="connsiteY101" fmla="*/ 551657 h 3103563"/>
                  <a:gd name="connsiteX102" fmla="*/ 1881188 w 2619375"/>
                  <a:gd name="connsiteY102" fmla="*/ 531813 h 3103563"/>
                  <a:gd name="connsiteX103" fmla="*/ 1897063 w 2619375"/>
                  <a:gd name="connsiteY103" fmla="*/ 484188 h 3103563"/>
                  <a:gd name="connsiteX104" fmla="*/ 1901032 w 2619375"/>
                  <a:gd name="connsiteY104" fmla="*/ 480219 h 3103563"/>
                  <a:gd name="connsiteX105" fmla="*/ 1940719 w 2619375"/>
                  <a:gd name="connsiteY105" fmla="*/ 480219 h 3103563"/>
                  <a:gd name="connsiteX106" fmla="*/ 1960563 w 2619375"/>
                  <a:gd name="connsiteY106" fmla="*/ 460375 h 3103563"/>
                  <a:gd name="connsiteX107" fmla="*/ 1976438 w 2619375"/>
                  <a:gd name="connsiteY107" fmla="*/ 428625 h 3103563"/>
                  <a:gd name="connsiteX108" fmla="*/ 1980407 w 2619375"/>
                  <a:gd name="connsiteY108" fmla="*/ 388938 h 3103563"/>
                  <a:gd name="connsiteX109" fmla="*/ 2000250 w 2619375"/>
                  <a:gd name="connsiteY109" fmla="*/ 384969 h 3103563"/>
                  <a:gd name="connsiteX110" fmla="*/ 1972469 w 2619375"/>
                  <a:gd name="connsiteY110" fmla="*/ 341313 h 3103563"/>
                  <a:gd name="connsiteX111" fmla="*/ 1928813 w 2619375"/>
                  <a:gd name="connsiteY111" fmla="*/ 321469 h 3103563"/>
                  <a:gd name="connsiteX112" fmla="*/ 1877219 w 2619375"/>
                  <a:gd name="connsiteY112" fmla="*/ 313532 h 3103563"/>
                  <a:gd name="connsiteX113" fmla="*/ 1853407 w 2619375"/>
                  <a:gd name="connsiteY113" fmla="*/ 289719 h 3103563"/>
                  <a:gd name="connsiteX114" fmla="*/ 1817688 w 2619375"/>
                  <a:gd name="connsiteY114" fmla="*/ 269875 h 3103563"/>
                  <a:gd name="connsiteX115" fmla="*/ 1821657 w 2619375"/>
                  <a:gd name="connsiteY115" fmla="*/ 242094 h 3103563"/>
                  <a:gd name="connsiteX116" fmla="*/ 1789907 w 2619375"/>
                  <a:gd name="connsiteY116" fmla="*/ 210344 h 3103563"/>
                  <a:gd name="connsiteX117" fmla="*/ 1742282 w 2619375"/>
                  <a:gd name="connsiteY117" fmla="*/ 222250 h 3103563"/>
                  <a:gd name="connsiteX118" fmla="*/ 1706563 w 2619375"/>
                  <a:gd name="connsiteY118" fmla="*/ 265907 h 3103563"/>
                  <a:gd name="connsiteX119" fmla="*/ 1690688 w 2619375"/>
                  <a:gd name="connsiteY119" fmla="*/ 297657 h 3103563"/>
                  <a:gd name="connsiteX120" fmla="*/ 1734344 w 2619375"/>
                  <a:gd name="connsiteY120" fmla="*/ 301625 h 3103563"/>
                  <a:gd name="connsiteX121" fmla="*/ 1770063 w 2619375"/>
                  <a:gd name="connsiteY121" fmla="*/ 313532 h 3103563"/>
                  <a:gd name="connsiteX122" fmla="*/ 1774032 w 2619375"/>
                  <a:gd name="connsiteY122" fmla="*/ 341313 h 3103563"/>
                  <a:gd name="connsiteX123" fmla="*/ 1750219 w 2619375"/>
                  <a:gd name="connsiteY123" fmla="*/ 384969 h 3103563"/>
                  <a:gd name="connsiteX124" fmla="*/ 1714500 w 2619375"/>
                  <a:gd name="connsiteY124" fmla="*/ 384969 h 3103563"/>
                  <a:gd name="connsiteX125" fmla="*/ 1686719 w 2619375"/>
                  <a:gd name="connsiteY125" fmla="*/ 349250 h 3103563"/>
                  <a:gd name="connsiteX126" fmla="*/ 1647032 w 2619375"/>
                  <a:gd name="connsiteY126" fmla="*/ 325438 h 3103563"/>
                  <a:gd name="connsiteX127" fmla="*/ 1627188 w 2619375"/>
                  <a:gd name="connsiteY127" fmla="*/ 321469 h 3103563"/>
                  <a:gd name="connsiteX128" fmla="*/ 1583532 w 2619375"/>
                  <a:gd name="connsiteY128" fmla="*/ 337344 h 3103563"/>
                  <a:gd name="connsiteX129" fmla="*/ 1547813 w 2619375"/>
                  <a:gd name="connsiteY129" fmla="*/ 357188 h 3103563"/>
                  <a:gd name="connsiteX130" fmla="*/ 1547813 w 2619375"/>
                  <a:gd name="connsiteY130" fmla="*/ 392907 h 3103563"/>
                  <a:gd name="connsiteX131" fmla="*/ 1559719 w 2619375"/>
                  <a:gd name="connsiteY131" fmla="*/ 440532 h 3103563"/>
                  <a:gd name="connsiteX132" fmla="*/ 1575594 w 2619375"/>
                  <a:gd name="connsiteY132" fmla="*/ 484188 h 3103563"/>
                  <a:gd name="connsiteX133" fmla="*/ 1658938 w 2619375"/>
                  <a:gd name="connsiteY133" fmla="*/ 543719 h 3103563"/>
                  <a:gd name="connsiteX134" fmla="*/ 1698625 w 2619375"/>
                  <a:gd name="connsiteY134" fmla="*/ 583407 h 3103563"/>
                  <a:gd name="connsiteX135" fmla="*/ 1738313 w 2619375"/>
                  <a:gd name="connsiteY135" fmla="*/ 579438 h 3103563"/>
                  <a:gd name="connsiteX136" fmla="*/ 1774032 w 2619375"/>
                  <a:gd name="connsiteY136" fmla="*/ 579438 h 3103563"/>
                  <a:gd name="connsiteX137" fmla="*/ 1793875 w 2619375"/>
                  <a:gd name="connsiteY137" fmla="*/ 627063 h 3103563"/>
                  <a:gd name="connsiteX138" fmla="*/ 1801813 w 2619375"/>
                  <a:gd name="connsiteY138" fmla="*/ 658813 h 3103563"/>
                  <a:gd name="connsiteX139" fmla="*/ 1845469 w 2619375"/>
                  <a:gd name="connsiteY139" fmla="*/ 682625 h 3103563"/>
                  <a:gd name="connsiteX140" fmla="*/ 1845469 w 2619375"/>
                  <a:gd name="connsiteY140" fmla="*/ 682625 h 3103563"/>
                  <a:gd name="connsiteX141" fmla="*/ 1861344 w 2619375"/>
                  <a:gd name="connsiteY141" fmla="*/ 710407 h 3103563"/>
                  <a:gd name="connsiteX142" fmla="*/ 1817688 w 2619375"/>
                  <a:gd name="connsiteY142" fmla="*/ 726282 h 3103563"/>
                  <a:gd name="connsiteX143" fmla="*/ 1774032 w 2619375"/>
                  <a:gd name="connsiteY143" fmla="*/ 718344 h 3103563"/>
                  <a:gd name="connsiteX144" fmla="*/ 1734344 w 2619375"/>
                  <a:gd name="connsiteY144" fmla="*/ 682625 h 3103563"/>
                  <a:gd name="connsiteX145" fmla="*/ 1730375 w 2619375"/>
                  <a:gd name="connsiteY145" fmla="*/ 642938 h 3103563"/>
                  <a:gd name="connsiteX146" fmla="*/ 1730375 w 2619375"/>
                  <a:gd name="connsiteY146" fmla="*/ 642938 h 3103563"/>
                  <a:gd name="connsiteX147" fmla="*/ 1670844 w 2619375"/>
                  <a:gd name="connsiteY147" fmla="*/ 615157 h 3103563"/>
                  <a:gd name="connsiteX148" fmla="*/ 1631157 w 2619375"/>
                  <a:gd name="connsiteY148" fmla="*/ 619125 h 3103563"/>
                  <a:gd name="connsiteX149" fmla="*/ 1571625 w 2619375"/>
                  <a:gd name="connsiteY149" fmla="*/ 615157 h 3103563"/>
                  <a:gd name="connsiteX150" fmla="*/ 1543844 w 2619375"/>
                  <a:gd name="connsiteY150" fmla="*/ 603250 h 3103563"/>
                  <a:gd name="connsiteX151" fmla="*/ 1500188 w 2619375"/>
                  <a:gd name="connsiteY151" fmla="*/ 591344 h 3103563"/>
                  <a:gd name="connsiteX152" fmla="*/ 1464469 w 2619375"/>
                  <a:gd name="connsiteY152" fmla="*/ 575469 h 3103563"/>
                  <a:gd name="connsiteX153" fmla="*/ 1448594 w 2619375"/>
                  <a:gd name="connsiteY153" fmla="*/ 543719 h 3103563"/>
                  <a:gd name="connsiteX154" fmla="*/ 1456532 w 2619375"/>
                  <a:gd name="connsiteY154" fmla="*/ 508000 h 3103563"/>
                  <a:gd name="connsiteX155" fmla="*/ 1476375 w 2619375"/>
                  <a:gd name="connsiteY155" fmla="*/ 476250 h 3103563"/>
                  <a:gd name="connsiteX156" fmla="*/ 1456532 w 2619375"/>
                  <a:gd name="connsiteY156" fmla="*/ 440532 h 3103563"/>
                  <a:gd name="connsiteX157" fmla="*/ 1456532 w 2619375"/>
                  <a:gd name="connsiteY157" fmla="*/ 392907 h 3103563"/>
                  <a:gd name="connsiteX158" fmla="*/ 1456532 w 2619375"/>
                  <a:gd name="connsiteY158" fmla="*/ 333375 h 3103563"/>
                  <a:gd name="connsiteX159" fmla="*/ 1472407 w 2619375"/>
                  <a:gd name="connsiteY159" fmla="*/ 305594 h 3103563"/>
                  <a:gd name="connsiteX160" fmla="*/ 1472407 w 2619375"/>
                  <a:gd name="connsiteY160" fmla="*/ 257969 h 3103563"/>
                  <a:gd name="connsiteX161" fmla="*/ 1496219 w 2619375"/>
                  <a:gd name="connsiteY161" fmla="*/ 226219 h 3103563"/>
                  <a:gd name="connsiteX162" fmla="*/ 1480344 w 2619375"/>
                  <a:gd name="connsiteY162" fmla="*/ 158750 h 3103563"/>
                  <a:gd name="connsiteX163" fmla="*/ 1496219 w 2619375"/>
                  <a:gd name="connsiteY163" fmla="*/ 134938 h 3103563"/>
                  <a:gd name="connsiteX164" fmla="*/ 1456532 w 2619375"/>
                  <a:gd name="connsiteY164" fmla="*/ 75407 h 3103563"/>
                  <a:gd name="connsiteX165" fmla="*/ 1464469 w 2619375"/>
                  <a:gd name="connsiteY165" fmla="*/ 55563 h 3103563"/>
                  <a:gd name="connsiteX166" fmla="*/ 1420813 w 2619375"/>
                  <a:gd name="connsiteY166" fmla="*/ 23813 h 3103563"/>
                  <a:gd name="connsiteX167" fmla="*/ 1393032 w 2619375"/>
                  <a:gd name="connsiteY167" fmla="*/ 39688 h 3103563"/>
                  <a:gd name="connsiteX168" fmla="*/ 1420813 w 2619375"/>
                  <a:gd name="connsiteY168" fmla="*/ 79375 h 3103563"/>
                  <a:gd name="connsiteX169" fmla="*/ 1432719 w 2619375"/>
                  <a:gd name="connsiteY169" fmla="*/ 150813 h 3103563"/>
                  <a:gd name="connsiteX170" fmla="*/ 1432719 w 2619375"/>
                  <a:gd name="connsiteY170" fmla="*/ 206375 h 3103563"/>
                  <a:gd name="connsiteX171" fmla="*/ 1432719 w 2619375"/>
                  <a:gd name="connsiteY171" fmla="*/ 254000 h 3103563"/>
                  <a:gd name="connsiteX172" fmla="*/ 1412875 w 2619375"/>
                  <a:gd name="connsiteY172" fmla="*/ 301625 h 3103563"/>
                  <a:gd name="connsiteX173" fmla="*/ 1369219 w 2619375"/>
                  <a:gd name="connsiteY173" fmla="*/ 341313 h 3103563"/>
                  <a:gd name="connsiteX174" fmla="*/ 1313657 w 2619375"/>
                  <a:gd name="connsiteY174" fmla="*/ 377032 h 3103563"/>
                  <a:gd name="connsiteX175" fmla="*/ 1270000 w 2619375"/>
                  <a:gd name="connsiteY175" fmla="*/ 412750 h 3103563"/>
                  <a:gd name="connsiteX176" fmla="*/ 1266032 w 2619375"/>
                  <a:gd name="connsiteY176" fmla="*/ 448469 h 3103563"/>
                  <a:gd name="connsiteX177" fmla="*/ 1230313 w 2619375"/>
                  <a:gd name="connsiteY177" fmla="*/ 488157 h 3103563"/>
                  <a:gd name="connsiteX178" fmla="*/ 1214438 w 2619375"/>
                  <a:gd name="connsiteY178" fmla="*/ 539750 h 3103563"/>
                  <a:gd name="connsiteX179" fmla="*/ 1270000 w 2619375"/>
                  <a:gd name="connsiteY179" fmla="*/ 607219 h 3103563"/>
                  <a:gd name="connsiteX180" fmla="*/ 1281907 w 2619375"/>
                  <a:gd name="connsiteY180" fmla="*/ 658813 h 3103563"/>
                  <a:gd name="connsiteX181" fmla="*/ 1309688 w 2619375"/>
                  <a:gd name="connsiteY181" fmla="*/ 698500 h 3103563"/>
                  <a:gd name="connsiteX182" fmla="*/ 1309688 w 2619375"/>
                  <a:gd name="connsiteY182" fmla="*/ 698500 h 3103563"/>
                  <a:gd name="connsiteX183" fmla="*/ 1337469 w 2619375"/>
                  <a:gd name="connsiteY183" fmla="*/ 758032 h 3103563"/>
                  <a:gd name="connsiteX184" fmla="*/ 1345407 w 2619375"/>
                  <a:gd name="connsiteY184" fmla="*/ 789782 h 3103563"/>
                  <a:gd name="connsiteX185" fmla="*/ 1349375 w 2619375"/>
                  <a:gd name="connsiteY185" fmla="*/ 837407 h 3103563"/>
                  <a:gd name="connsiteX186" fmla="*/ 1309688 w 2619375"/>
                  <a:gd name="connsiteY186" fmla="*/ 916782 h 3103563"/>
                  <a:gd name="connsiteX187" fmla="*/ 1285875 w 2619375"/>
                  <a:gd name="connsiteY187" fmla="*/ 964407 h 3103563"/>
                  <a:gd name="connsiteX188" fmla="*/ 1293813 w 2619375"/>
                  <a:gd name="connsiteY188" fmla="*/ 980282 h 3103563"/>
                  <a:gd name="connsiteX189" fmla="*/ 1285875 w 2619375"/>
                  <a:gd name="connsiteY189" fmla="*/ 1023938 h 3103563"/>
                  <a:gd name="connsiteX190" fmla="*/ 1273969 w 2619375"/>
                  <a:gd name="connsiteY190" fmla="*/ 1079500 h 3103563"/>
                  <a:gd name="connsiteX191" fmla="*/ 1277938 w 2619375"/>
                  <a:gd name="connsiteY191" fmla="*/ 1115219 h 3103563"/>
                  <a:gd name="connsiteX192" fmla="*/ 1309688 w 2619375"/>
                  <a:gd name="connsiteY192" fmla="*/ 1186657 h 3103563"/>
                  <a:gd name="connsiteX193" fmla="*/ 1297782 w 2619375"/>
                  <a:gd name="connsiteY193" fmla="*/ 1234282 h 3103563"/>
                  <a:gd name="connsiteX194" fmla="*/ 1297782 w 2619375"/>
                  <a:gd name="connsiteY194" fmla="*/ 1270000 h 3103563"/>
                  <a:gd name="connsiteX195" fmla="*/ 1341438 w 2619375"/>
                  <a:gd name="connsiteY195" fmla="*/ 1262063 h 3103563"/>
                  <a:gd name="connsiteX196" fmla="*/ 1389063 w 2619375"/>
                  <a:gd name="connsiteY196" fmla="*/ 1266032 h 3103563"/>
                  <a:gd name="connsiteX197" fmla="*/ 1420813 w 2619375"/>
                  <a:gd name="connsiteY197" fmla="*/ 1281907 h 3103563"/>
                  <a:gd name="connsiteX198" fmla="*/ 1448594 w 2619375"/>
                  <a:gd name="connsiteY198" fmla="*/ 1254125 h 3103563"/>
                  <a:gd name="connsiteX199" fmla="*/ 1480344 w 2619375"/>
                  <a:gd name="connsiteY199" fmla="*/ 1222375 h 3103563"/>
                  <a:gd name="connsiteX200" fmla="*/ 1531938 w 2619375"/>
                  <a:gd name="connsiteY200" fmla="*/ 1242219 h 3103563"/>
                  <a:gd name="connsiteX201" fmla="*/ 1575594 w 2619375"/>
                  <a:gd name="connsiteY201" fmla="*/ 1258094 h 3103563"/>
                  <a:gd name="connsiteX202" fmla="*/ 1623219 w 2619375"/>
                  <a:gd name="connsiteY202" fmla="*/ 1270000 h 3103563"/>
                  <a:gd name="connsiteX203" fmla="*/ 1639094 w 2619375"/>
                  <a:gd name="connsiteY203" fmla="*/ 1309688 h 3103563"/>
                  <a:gd name="connsiteX204" fmla="*/ 1662907 w 2619375"/>
                  <a:gd name="connsiteY204" fmla="*/ 1317625 h 3103563"/>
                  <a:gd name="connsiteX205" fmla="*/ 1690688 w 2619375"/>
                  <a:gd name="connsiteY205" fmla="*/ 1341438 h 3103563"/>
                  <a:gd name="connsiteX206" fmla="*/ 1722438 w 2619375"/>
                  <a:gd name="connsiteY206" fmla="*/ 1345407 h 3103563"/>
                  <a:gd name="connsiteX207" fmla="*/ 1722438 w 2619375"/>
                  <a:gd name="connsiteY207" fmla="*/ 1412875 h 3103563"/>
                  <a:gd name="connsiteX208" fmla="*/ 1746250 w 2619375"/>
                  <a:gd name="connsiteY208" fmla="*/ 1444625 h 3103563"/>
                  <a:gd name="connsiteX209" fmla="*/ 1754188 w 2619375"/>
                  <a:gd name="connsiteY209" fmla="*/ 1484313 h 3103563"/>
                  <a:gd name="connsiteX210" fmla="*/ 1770063 w 2619375"/>
                  <a:gd name="connsiteY210" fmla="*/ 1531938 h 3103563"/>
                  <a:gd name="connsiteX211" fmla="*/ 1730375 w 2619375"/>
                  <a:gd name="connsiteY211" fmla="*/ 1543844 h 3103563"/>
                  <a:gd name="connsiteX212" fmla="*/ 1718469 w 2619375"/>
                  <a:gd name="connsiteY212" fmla="*/ 1571625 h 3103563"/>
                  <a:gd name="connsiteX213" fmla="*/ 1706563 w 2619375"/>
                  <a:gd name="connsiteY213" fmla="*/ 1607344 h 3103563"/>
                  <a:gd name="connsiteX214" fmla="*/ 1706563 w 2619375"/>
                  <a:gd name="connsiteY214" fmla="*/ 1647032 h 3103563"/>
                  <a:gd name="connsiteX215" fmla="*/ 1746250 w 2619375"/>
                  <a:gd name="connsiteY215" fmla="*/ 1686719 h 3103563"/>
                  <a:gd name="connsiteX216" fmla="*/ 1793875 w 2619375"/>
                  <a:gd name="connsiteY216" fmla="*/ 1694657 h 3103563"/>
                  <a:gd name="connsiteX217" fmla="*/ 1829594 w 2619375"/>
                  <a:gd name="connsiteY217" fmla="*/ 1698625 h 3103563"/>
                  <a:gd name="connsiteX218" fmla="*/ 1881188 w 2619375"/>
                  <a:gd name="connsiteY218" fmla="*/ 1734344 h 3103563"/>
                  <a:gd name="connsiteX219" fmla="*/ 1833563 w 2619375"/>
                  <a:gd name="connsiteY219" fmla="*/ 1738313 h 3103563"/>
                  <a:gd name="connsiteX220" fmla="*/ 1778000 w 2619375"/>
                  <a:gd name="connsiteY220" fmla="*/ 1738313 h 3103563"/>
                  <a:gd name="connsiteX221" fmla="*/ 1730375 w 2619375"/>
                  <a:gd name="connsiteY221" fmla="*/ 1718469 h 3103563"/>
                  <a:gd name="connsiteX222" fmla="*/ 1686719 w 2619375"/>
                  <a:gd name="connsiteY222" fmla="*/ 1698625 h 3103563"/>
                  <a:gd name="connsiteX223" fmla="*/ 1647032 w 2619375"/>
                  <a:gd name="connsiteY223" fmla="*/ 1654969 h 3103563"/>
                  <a:gd name="connsiteX224" fmla="*/ 1658938 w 2619375"/>
                  <a:gd name="connsiteY224" fmla="*/ 1635125 h 3103563"/>
                  <a:gd name="connsiteX225" fmla="*/ 1658938 w 2619375"/>
                  <a:gd name="connsiteY225" fmla="*/ 1591469 h 3103563"/>
                  <a:gd name="connsiteX226" fmla="*/ 1658938 w 2619375"/>
                  <a:gd name="connsiteY226" fmla="*/ 1555750 h 3103563"/>
                  <a:gd name="connsiteX227" fmla="*/ 1662907 w 2619375"/>
                  <a:gd name="connsiteY227" fmla="*/ 1516063 h 3103563"/>
                  <a:gd name="connsiteX228" fmla="*/ 1670844 w 2619375"/>
                  <a:gd name="connsiteY228" fmla="*/ 1480344 h 3103563"/>
                  <a:gd name="connsiteX229" fmla="*/ 1666875 w 2619375"/>
                  <a:gd name="connsiteY229" fmla="*/ 1452563 h 3103563"/>
                  <a:gd name="connsiteX230" fmla="*/ 1635125 w 2619375"/>
                  <a:gd name="connsiteY230" fmla="*/ 1420813 h 3103563"/>
                  <a:gd name="connsiteX231" fmla="*/ 1595438 w 2619375"/>
                  <a:gd name="connsiteY231" fmla="*/ 1381125 h 3103563"/>
                  <a:gd name="connsiteX232" fmla="*/ 1607344 w 2619375"/>
                  <a:gd name="connsiteY232" fmla="*/ 1345407 h 3103563"/>
                  <a:gd name="connsiteX233" fmla="*/ 1575594 w 2619375"/>
                  <a:gd name="connsiteY233" fmla="*/ 1313657 h 3103563"/>
                  <a:gd name="connsiteX234" fmla="*/ 1531938 w 2619375"/>
                  <a:gd name="connsiteY234" fmla="*/ 1333500 h 3103563"/>
                  <a:gd name="connsiteX235" fmla="*/ 1472407 w 2619375"/>
                  <a:gd name="connsiteY235" fmla="*/ 1345407 h 3103563"/>
                  <a:gd name="connsiteX236" fmla="*/ 1440657 w 2619375"/>
                  <a:gd name="connsiteY236" fmla="*/ 1369219 h 3103563"/>
                  <a:gd name="connsiteX237" fmla="*/ 1381125 w 2619375"/>
                  <a:gd name="connsiteY237" fmla="*/ 1393032 h 3103563"/>
                  <a:gd name="connsiteX238" fmla="*/ 1365250 w 2619375"/>
                  <a:gd name="connsiteY238" fmla="*/ 1420813 h 3103563"/>
                  <a:gd name="connsiteX239" fmla="*/ 1369219 w 2619375"/>
                  <a:gd name="connsiteY239" fmla="*/ 1468438 h 3103563"/>
                  <a:gd name="connsiteX240" fmla="*/ 1365250 w 2619375"/>
                  <a:gd name="connsiteY240" fmla="*/ 1500188 h 3103563"/>
                  <a:gd name="connsiteX241" fmla="*/ 1400969 w 2619375"/>
                  <a:gd name="connsiteY241" fmla="*/ 1555750 h 3103563"/>
                  <a:gd name="connsiteX242" fmla="*/ 1400969 w 2619375"/>
                  <a:gd name="connsiteY242" fmla="*/ 1599407 h 3103563"/>
                  <a:gd name="connsiteX243" fmla="*/ 1404938 w 2619375"/>
                  <a:gd name="connsiteY243" fmla="*/ 1651000 h 3103563"/>
                  <a:gd name="connsiteX244" fmla="*/ 1404938 w 2619375"/>
                  <a:gd name="connsiteY244" fmla="*/ 1678782 h 3103563"/>
                  <a:gd name="connsiteX245" fmla="*/ 1373188 w 2619375"/>
                  <a:gd name="connsiteY245" fmla="*/ 1718469 h 3103563"/>
                  <a:gd name="connsiteX246" fmla="*/ 1337469 w 2619375"/>
                  <a:gd name="connsiteY246" fmla="*/ 1762125 h 3103563"/>
                  <a:gd name="connsiteX247" fmla="*/ 1321594 w 2619375"/>
                  <a:gd name="connsiteY247" fmla="*/ 1789907 h 3103563"/>
                  <a:gd name="connsiteX248" fmla="*/ 1309688 w 2619375"/>
                  <a:gd name="connsiteY248" fmla="*/ 1833563 h 3103563"/>
                  <a:gd name="connsiteX249" fmla="*/ 1313657 w 2619375"/>
                  <a:gd name="connsiteY249" fmla="*/ 1877219 h 3103563"/>
                  <a:gd name="connsiteX250" fmla="*/ 1285875 w 2619375"/>
                  <a:gd name="connsiteY250" fmla="*/ 1908969 h 3103563"/>
                  <a:gd name="connsiteX251" fmla="*/ 1258094 w 2619375"/>
                  <a:gd name="connsiteY251" fmla="*/ 1932782 h 3103563"/>
                  <a:gd name="connsiteX252" fmla="*/ 1226344 w 2619375"/>
                  <a:gd name="connsiteY252" fmla="*/ 1960563 h 3103563"/>
                  <a:gd name="connsiteX253" fmla="*/ 1198563 w 2619375"/>
                  <a:gd name="connsiteY253" fmla="*/ 1972469 h 3103563"/>
                  <a:gd name="connsiteX254" fmla="*/ 1146969 w 2619375"/>
                  <a:gd name="connsiteY254" fmla="*/ 1996282 h 3103563"/>
                  <a:gd name="connsiteX255" fmla="*/ 1135063 w 2619375"/>
                  <a:gd name="connsiteY255" fmla="*/ 2020094 h 3103563"/>
                  <a:gd name="connsiteX256" fmla="*/ 1146969 w 2619375"/>
                  <a:gd name="connsiteY256" fmla="*/ 2063750 h 3103563"/>
                  <a:gd name="connsiteX257" fmla="*/ 1111250 w 2619375"/>
                  <a:gd name="connsiteY257" fmla="*/ 2083594 h 3103563"/>
                  <a:gd name="connsiteX258" fmla="*/ 1071563 w 2619375"/>
                  <a:gd name="connsiteY258" fmla="*/ 2103438 h 3103563"/>
                  <a:gd name="connsiteX259" fmla="*/ 1043782 w 2619375"/>
                  <a:gd name="connsiteY259" fmla="*/ 2067719 h 3103563"/>
                  <a:gd name="connsiteX260" fmla="*/ 1008063 w 2619375"/>
                  <a:gd name="connsiteY260" fmla="*/ 2075657 h 3103563"/>
                  <a:gd name="connsiteX261" fmla="*/ 944563 w 2619375"/>
                  <a:gd name="connsiteY261" fmla="*/ 2071688 h 3103563"/>
                  <a:gd name="connsiteX262" fmla="*/ 896938 w 2619375"/>
                  <a:gd name="connsiteY262" fmla="*/ 2055813 h 3103563"/>
                  <a:gd name="connsiteX263" fmla="*/ 845344 w 2619375"/>
                  <a:gd name="connsiteY263" fmla="*/ 2039938 h 3103563"/>
                  <a:gd name="connsiteX264" fmla="*/ 797719 w 2619375"/>
                  <a:gd name="connsiteY264" fmla="*/ 2012157 h 3103563"/>
                  <a:gd name="connsiteX265" fmla="*/ 785813 w 2619375"/>
                  <a:gd name="connsiteY265" fmla="*/ 1972469 h 3103563"/>
                  <a:gd name="connsiteX266" fmla="*/ 742157 w 2619375"/>
                  <a:gd name="connsiteY266" fmla="*/ 1956594 h 3103563"/>
                  <a:gd name="connsiteX267" fmla="*/ 762000 w 2619375"/>
                  <a:gd name="connsiteY267" fmla="*/ 1905000 h 3103563"/>
                  <a:gd name="connsiteX268" fmla="*/ 809625 w 2619375"/>
                  <a:gd name="connsiteY268" fmla="*/ 1916907 h 3103563"/>
                  <a:gd name="connsiteX269" fmla="*/ 861219 w 2619375"/>
                  <a:gd name="connsiteY269" fmla="*/ 1944688 h 3103563"/>
                  <a:gd name="connsiteX270" fmla="*/ 889000 w 2619375"/>
                  <a:gd name="connsiteY270" fmla="*/ 1948657 h 3103563"/>
                  <a:gd name="connsiteX271" fmla="*/ 944563 w 2619375"/>
                  <a:gd name="connsiteY271" fmla="*/ 1948657 h 3103563"/>
                  <a:gd name="connsiteX272" fmla="*/ 976313 w 2619375"/>
                  <a:gd name="connsiteY272" fmla="*/ 1908969 h 3103563"/>
                  <a:gd name="connsiteX273" fmla="*/ 1035844 w 2619375"/>
                  <a:gd name="connsiteY273" fmla="*/ 1908969 h 3103563"/>
                  <a:gd name="connsiteX274" fmla="*/ 1087438 w 2619375"/>
                  <a:gd name="connsiteY274" fmla="*/ 1877219 h 3103563"/>
                  <a:gd name="connsiteX275" fmla="*/ 1107282 w 2619375"/>
                  <a:gd name="connsiteY275" fmla="*/ 1837532 h 3103563"/>
                  <a:gd name="connsiteX276" fmla="*/ 1107282 w 2619375"/>
                  <a:gd name="connsiteY276" fmla="*/ 1805782 h 3103563"/>
                  <a:gd name="connsiteX277" fmla="*/ 1127125 w 2619375"/>
                  <a:gd name="connsiteY277" fmla="*/ 1785938 h 3103563"/>
                  <a:gd name="connsiteX278" fmla="*/ 1150938 w 2619375"/>
                  <a:gd name="connsiteY278" fmla="*/ 1750219 h 3103563"/>
                  <a:gd name="connsiteX279" fmla="*/ 1166813 w 2619375"/>
                  <a:gd name="connsiteY279" fmla="*/ 1710532 h 3103563"/>
                  <a:gd name="connsiteX280" fmla="*/ 1202532 w 2619375"/>
                  <a:gd name="connsiteY280" fmla="*/ 1690688 h 3103563"/>
                  <a:gd name="connsiteX281" fmla="*/ 1210469 w 2619375"/>
                  <a:gd name="connsiteY281" fmla="*/ 1647032 h 3103563"/>
                  <a:gd name="connsiteX282" fmla="*/ 1222375 w 2619375"/>
                  <a:gd name="connsiteY282" fmla="*/ 1631157 h 3103563"/>
                  <a:gd name="connsiteX283" fmla="*/ 1210469 w 2619375"/>
                  <a:gd name="connsiteY283" fmla="*/ 1599407 h 3103563"/>
                  <a:gd name="connsiteX284" fmla="*/ 1210469 w 2619375"/>
                  <a:gd name="connsiteY284" fmla="*/ 1563688 h 3103563"/>
                  <a:gd name="connsiteX285" fmla="*/ 1226344 w 2619375"/>
                  <a:gd name="connsiteY285" fmla="*/ 1524000 h 3103563"/>
                  <a:gd name="connsiteX286" fmla="*/ 1266032 w 2619375"/>
                  <a:gd name="connsiteY286" fmla="*/ 1480344 h 3103563"/>
                  <a:gd name="connsiteX287" fmla="*/ 1270000 w 2619375"/>
                  <a:gd name="connsiteY287" fmla="*/ 1460500 h 3103563"/>
                  <a:gd name="connsiteX288" fmla="*/ 1250157 w 2619375"/>
                  <a:gd name="connsiteY288" fmla="*/ 1428750 h 3103563"/>
                  <a:gd name="connsiteX289" fmla="*/ 1222375 w 2619375"/>
                  <a:gd name="connsiteY289" fmla="*/ 1389063 h 3103563"/>
                  <a:gd name="connsiteX290" fmla="*/ 1182688 w 2619375"/>
                  <a:gd name="connsiteY290" fmla="*/ 1357313 h 3103563"/>
                  <a:gd name="connsiteX291" fmla="*/ 1162844 w 2619375"/>
                  <a:gd name="connsiteY291" fmla="*/ 1337469 h 3103563"/>
                  <a:gd name="connsiteX292" fmla="*/ 1146969 w 2619375"/>
                  <a:gd name="connsiteY292" fmla="*/ 1309688 h 3103563"/>
                  <a:gd name="connsiteX293" fmla="*/ 1146969 w 2619375"/>
                  <a:gd name="connsiteY293" fmla="*/ 1258094 h 3103563"/>
                  <a:gd name="connsiteX294" fmla="*/ 1158875 w 2619375"/>
                  <a:gd name="connsiteY294" fmla="*/ 1222375 h 3103563"/>
                  <a:gd name="connsiteX295" fmla="*/ 1158875 w 2619375"/>
                  <a:gd name="connsiteY295" fmla="*/ 1194594 h 3103563"/>
                  <a:gd name="connsiteX296" fmla="*/ 1162844 w 2619375"/>
                  <a:gd name="connsiteY296" fmla="*/ 1162844 h 3103563"/>
                  <a:gd name="connsiteX297" fmla="*/ 1154907 w 2619375"/>
                  <a:gd name="connsiteY297" fmla="*/ 1135063 h 3103563"/>
                  <a:gd name="connsiteX298" fmla="*/ 1162844 w 2619375"/>
                  <a:gd name="connsiteY298" fmla="*/ 1091407 h 3103563"/>
                  <a:gd name="connsiteX299" fmla="*/ 1162844 w 2619375"/>
                  <a:gd name="connsiteY299" fmla="*/ 1055688 h 3103563"/>
                  <a:gd name="connsiteX300" fmla="*/ 1146969 w 2619375"/>
                  <a:gd name="connsiteY300" fmla="*/ 1012032 h 3103563"/>
                  <a:gd name="connsiteX301" fmla="*/ 1162844 w 2619375"/>
                  <a:gd name="connsiteY301" fmla="*/ 960438 h 3103563"/>
                  <a:gd name="connsiteX302" fmla="*/ 1131094 w 2619375"/>
                  <a:gd name="connsiteY302" fmla="*/ 912813 h 3103563"/>
                  <a:gd name="connsiteX303" fmla="*/ 1166813 w 2619375"/>
                  <a:gd name="connsiteY303" fmla="*/ 881063 h 3103563"/>
                  <a:gd name="connsiteX304" fmla="*/ 1174750 w 2619375"/>
                  <a:gd name="connsiteY304" fmla="*/ 845344 h 3103563"/>
                  <a:gd name="connsiteX305" fmla="*/ 1174750 w 2619375"/>
                  <a:gd name="connsiteY305" fmla="*/ 789782 h 3103563"/>
                  <a:gd name="connsiteX306" fmla="*/ 1178719 w 2619375"/>
                  <a:gd name="connsiteY306" fmla="*/ 742157 h 3103563"/>
                  <a:gd name="connsiteX307" fmla="*/ 1178719 w 2619375"/>
                  <a:gd name="connsiteY307" fmla="*/ 722313 h 3103563"/>
                  <a:gd name="connsiteX308" fmla="*/ 1158875 w 2619375"/>
                  <a:gd name="connsiteY308" fmla="*/ 694532 h 3103563"/>
                  <a:gd name="connsiteX309" fmla="*/ 1162844 w 2619375"/>
                  <a:gd name="connsiteY309" fmla="*/ 662782 h 3103563"/>
                  <a:gd name="connsiteX310" fmla="*/ 1139032 w 2619375"/>
                  <a:gd name="connsiteY310" fmla="*/ 627063 h 3103563"/>
                  <a:gd name="connsiteX311" fmla="*/ 1103313 w 2619375"/>
                  <a:gd name="connsiteY311" fmla="*/ 595313 h 3103563"/>
                  <a:gd name="connsiteX312" fmla="*/ 1079500 w 2619375"/>
                  <a:gd name="connsiteY312" fmla="*/ 555625 h 3103563"/>
                  <a:gd name="connsiteX313" fmla="*/ 1079500 w 2619375"/>
                  <a:gd name="connsiteY313" fmla="*/ 515938 h 3103563"/>
                  <a:gd name="connsiteX314" fmla="*/ 1119188 w 2619375"/>
                  <a:gd name="connsiteY314" fmla="*/ 464344 h 3103563"/>
                  <a:gd name="connsiteX315" fmla="*/ 1127125 w 2619375"/>
                  <a:gd name="connsiteY315" fmla="*/ 408782 h 3103563"/>
                  <a:gd name="connsiteX316" fmla="*/ 1162844 w 2619375"/>
                  <a:gd name="connsiteY316" fmla="*/ 301625 h 3103563"/>
                  <a:gd name="connsiteX317" fmla="*/ 1178719 w 2619375"/>
                  <a:gd name="connsiteY317" fmla="*/ 246063 h 3103563"/>
                  <a:gd name="connsiteX318" fmla="*/ 1186657 w 2619375"/>
                  <a:gd name="connsiteY318" fmla="*/ 206375 h 3103563"/>
                  <a:gd name="connsiteX319" fmla="*/ 1186657 w 2619375"/>
                  <a:gd name="connsiteY319" fmla="*/ 142875 h 3103563"/>
                  <a:gd name="connsiteX320" fmla="*/ 1186657 w 2619375"/>
                  <a:gd name="connsiteY320" fmla="*/ 99219 h 3103563"/>
                  <a:gd name="connsiteX321" fmla="*/ 1131094 w 2619375"/>
                  <a:gd name="connsiteY321" fmla="*/ 43657 h 3103563"/>
                  <a:gd name="connsiteX322" fmla="*/ 1083469 w 2619375"/>
                  <a:gd name="connsiteY322" fmla="*/ 63500 h 3103563"/>
                  <a:gd name="connsiteX323" fmla="*/ 1071563 w 2619375"/>
                  <a:gd name="connsiteY323" fmla="*/ 31750 h 3103563"/>
                  <a:gd name="connsiteX324" fmla="*/ 1043782 w 2619375"/>
                  <a:gd name="connsiteY324" fmla="*/ 23813 h 3103563"/>
                  <a:gd name="connsiteX325" fmla="*/ 1004094 w 2619375"/>
                  <a:gd name="connsiteY325" fmla="*/ 23813 h 3103563"/>
                  <a:gd name="connsiteX326" fmla="*/ 988219 w 2619375"/>
                  <a:gd name="connsiteY326" fmla="*/ 51594 h 3103563"/>
                  <a:gd name="connsiteX327" fmla="*/ 972344 w 2619375"/>
                  <a:gd name="connsiteY327" fmla="*/ 27782 h 3103563"/>
                  <a:gd name="connsiteX328" fmla="*/ 944563 w 2619375"/>
                  <a:gd name="connsiteY328" fmla="*/ 27782 h 3103563"/>
                  <a:gd name="connsiteX329" fmla="*/ 944563 w 2619375"/>
                  <a:gd name="connsiteY329" fmla="*/ 27782 h 3103563"/>
                  <a:gd name="connsiteX330" fmla="*/ 841375 w 2619375"/>
                  <a:gd name="connsiteY330" fmla="*/ 31750 h 3103563"/>
                  <a:gd name="connsiteX331" fmla="*/ 837407 w 2619375"/>
                  <a:gd name="connsiteY331" fmla="*/ 0 h 3103563"/>
                  <a:gd name="connsiteX332" fmla="*/ 805657 w 2619375"/>
                  <a:gd name="connsiteY332" fmla="*/ 0 h 3103563"/>
                  <a:gd name="connsiteX333" fmla="*/ 797719 w 2619375"/>
                  <a:gd name="connsiteY333" fmla="*/ 55563 h 3103563"/>
                  <a:gd name="connsiteX334" fmla="*/ 765969 w 2619375"/>
                  <a:gd name="connsiteY334" fmla="*/ 91282 h 3103563"/>
                  <a:gd name="connsiteX335" fmla="*/ 762000 w 2619375"/>
                  <a:gd name="connsiteY335" fmla="*/ 158750 h 3103563"/>
                  <a:gd name="connsiteX336" fmla="*/ 742157 w 2619375"/>
                  <a:gd name="connsiteY336" fmla="*/ 242094 h 3103563"/>
                  <a:gd name="connsiteX337" fmla="*/ 730250 w 2619375"/>
                  <a:gd name="connsiteY337" fmla="*/ 349250 h 3103563"/>
                  <a:gd name="connsiteX338" fmla="*/ 698500 w 2619375"/>
                  <a:gd name="connsiteY338" fmla="*/ 448469 h 3103563"/>
                  <a:gd name="connsiteX339" fmla="*/ 662782 w 2619375"/>
                  <a:gd name="connsiteY339" fmla="*/ 515938 h 3103563"/>
                  <a:gd name="connsiteX340" fmla="*/ 575469 w 2619375"/>
                  <a:gd name="connsiteY340" fmla="*/ 571500 h 3103563"/>
                  <a:gd name="connsiteX341" fmla="*/ 535782 w 2619375"/>
                  <a:gd name="connsiteY341" fmla="*/ 635000 h 3103563"/>
                  <a:gd name="connsiteX342" fmla="*/ 500063 w 2619375"/>
                  <a:gd name="connsiteY342" fmla="*/ 690563 h 3103563"/>
                  <a:gd name="connsiteX343" fmla="*/ 504032 w 2619375"/>
                  <a:gd name="connsiteY343" fmla="*/ 734219 h 3103563"/>
                  <a:gd name="connsiteX344" fmla="*/ 527844 w 2619375"/>
                  <a:gd name="connsiteY344" fmla="*/ 754063 h 3103563"/>
                  <a:gd name="connsiteX345" fmla="*/ 571500 w 2619375"/>
                  <a:gd name="connsiteY345" fmla="*/ 734219 h 3103563"/>
                  <a:gd name="connsiteX346" fmla="*/ 595313 w 2619375"/>
                  <a:gd name="connsiteY346" fmla="*/ 765969 h 3103563"/>
                  <a:gd name="connsiteX347" fmla="*/ 595313 w 2619375"/>
                  <a:gd name="connsiteY347" fmla="*/ 829469 h 3103563"/>
                  <a:gd name="connsiteX348" fmla="*/ 579438 w 2619375"/>
                  <a:gd name="connsiteY348" fmla="*/ 889000 h 3103563"/>
                  <a:gd name="connsiteX349" fmla="*/ 579438 w 2619375"/>
                  <a:gd name="connsiteY349" fmla="*/ 928688 h 3103563"/>
                  <a:gd name="connsiteX350" fmla="*/ 595313 w 2619375"/>
                  <a:gd name="connsiteY350" fmla="*/ 952500 h 3103563"/>
                  <a:gd name="connsiteX351" fmla="*/ 603250 w 2619375"/>
                  <a:gd name="connsiteY351" fmla="*/ 996157 h 3103563"/>
                  <a:gd name="connsiteX352" fmla="*/ 571500 w 2619375"/>
                  <a:gd name="connsiteY352" fmla="*/ 1004094 h 3103563"/>
                  <a:gd name="connsiteX353" fmla="*/ 543719 w 2619375"/>
                  <a:gd name="connsiteY353" fmla="*/ 1008063 h 3103563"/>
                  <a:gd name="connsiteX354" fmla="*/ 535782 w 2619375"/>
                  <a:gd name="connsiteY354" fmla="*/ 1083469 h 3103563"/>
                  <a:gd name="connsiteX355" fmla="*/ 551657 w 2619375"/>
                  <a:gd name="connsiteY355" fmla="*/ 1103313 h 3103563"/>
                  <a:gd name="connsiteX356" fmla="*/ 587375 w 2619375"/>
                  <a:gd name="connsiteY356" fmla="*/ 1123157 h 3103563"/>
                  <a:gd name="connsiteX357" fmla="*/ 607219 w 2619375"/>
                  <a:gd name="connsiteY357" fmla="*/ 1123157 h 3103563"/>
                  <a:gd name="connsiteX358" fmla="*/ 627063 w 2619375"/>
                  <a:gd name="connsiteY358" fmla="*/ 1150938 h 3103563"/>
                  <a:gd name="connsiteX359" fmla="*/ 642938 w 2619375"/>
                  <a:gd name="connsiteY359" fmla="*/ 1158875 h 3103563"/>
                  <a:gd name="connsiteX360" fmla="*/ 678657 w 2619375"/>
                  <a:gd name="connsiteY360" fmla="*/ 1146969 h 3103563"/>
                  <a:gd name="connsiteX361" fmla="*/ 686594 w 2619375"/>
                  <a:gd name="connsiteY361" fmla="*/ 1194594 h 3103563"/>
                  <a:gd name="connsiteX362" fmla="*/ 678657 w 2619375"/>
                  <a:gd name="connsiteY362" fmla="*/ 1242219 h 3103563"/>
                  <a:gd name="connsiteX363" fmla="*/ 694532 w 2619375"/>
                  <a:gd name="connsiteY363" fmla="*/ 1277938 h 3103563"/>
                  <a:gd name="connsiteX364" fmla="*/ 714375 w 2619375"/>
                  <a:gd name="connsiteY364" fmla="*/ 1309688 h 3103563"/>
                  <a:gd name="connsiteX365" fmla="*/ 742157 w 2619375"/>
                  <a:gd name="connsiteY365" fmla="*/ 1333500 h 3103563"/>
                  <a:gd name="connsiteX366" fmla="*/ 777875 w 2619375"/>
                  <a:gd name="connsiteY366" fmla="*/ 1333500 h 3103563"/>
                  <a:gd name="connsiteX367" fmla="*/ 785813 w 2619375"/>
                  <a:gd name="connsiteY367" fmla="*/ 1361282 h 3103563"/>
                  <a:gd name="connsiteX368" fmla="*/ 769938 w 2619375"/>
                  <a:gd name="connsiteY368" fmla="*/ 1412875 h 3103563"/>
                  <a:gd name="connsiteX369" fmla="*/ 758032 w 2619375"/>
                  <a:gd name="connsiteY369" fmla="*/ 1464469 h 3103563"/>
                  <a:gd name="connsiteX370" fmla="*/ 750094 w 2619375"/>
                  <a:gd name="connsiteY370" fmla="*/ 1512094 h 3103563"/>
                  <a:gd name="connsiteX371" fmla="*/ 714375 w 2619375"/>
                  <a:gd name="connsiteY371" fmla="*/ 1543844 h 3103563"/>
                  <a:gd name="connsiteX372" fmla="*/ 682625 w 2619375"/>
                  <a:gd name="connsiteY372" fmla="*/ 1547813 h 3103563"/>
                  <a:gd name="connsiteX373" fmla="*/ 678657 w 2619375"/>
                  <a:gd name="connsiteY373" fmla="*/ 1504157 h 3103563"/>
                  <a:gd name="connsiteX374" fmla="*/ 650875 w 2619375"/>
                  <a:gd name="connsiteY374" fmla="*/ 1476375 h 3103563"/>
                  <a:gd name="connsiteX375" fmla="*/ 615157 w 2619375"/>
                  <a:gd name="connsiteY375" fmla="*/ 1444625 h 3103563"/>
                  <a:gd name="connsiteX376" fmla="*/ 575469 w 2619375"/>
                  <a:gd name="connsiteY376" fmla="*/ 1404938 h 3103563"/>
                  <a:gd name="connsiteX377" fmla="*/ 527844 w 2619375"/>
                  <a:gd name="connsiteY377" fmla="*/ 1353344 h 3103563"/>
                  <a:gd name="connsiteX378" fmla="*/ 515938 w 2619375"/>
                  <a:gd name="connsiteY378" fmla="*/ 1333500 h 3103563"/>
                  <a:gd name="connsiteX379" fmla="*/ 460375 w 2619375"/>
                  <a:gd name="connsiteY379" fmla="*/ 1301750 h 3103563"/>
                  <a:gd name="connsiteX380" fmla="*/ 392907 w 2619375"/>
                  <a:gd name="connsiteY380" fmla="*/ 1262063 h 3103563"/>
                  <a:gd name="connsiteX381" fmla="*/ 337344 w 2619375"/>
                  <a:gd name="connsiteY381" fmla="*/ 1242219 h 3103563"/>
                  <a:gd name="connsiteX382" fmla="*/ 317500 w 2619375"/>
                  <a:gd name="connsiteY382" fmla="*/ 1281907 h 3103563"/>
                  <a:gd name="connsiteX383" fmla="*/ 297657 w 2619375"/>
                  <a:gd name="connsiteY383" fmla="*/ 1321594 h 3103563"/>
                  <a:gd name="connsiteX384" fmla="*/ 297657 w 2619375"/>
                  <a:gd name="connsiteY384" fmla="*/ 1321594 h 3103563"/>
                  <a:gd name="connsiteX385" fmla="*/ 313532 w 2619375"/>
                  <a:gd name="connsiteY385" fmla="*/ 1365250 h 3103563"/>
                  <a:gd name="connsiteX386" fmla="*/ 345282 w 2619375"/>
                  <a:gd name="connsiteY386" fmla="*/ 1361282 h 3103563"/>
                  <a:gd name="connsiteX387" fmla="*/ 373063 w 2619375"/>
                  <a:gd name="connsiteY387" fmla="*/ 1373188 h 3103563"/>
                  <a:gd name="connsiteX388" fmla="*/ 384969 w 2619375"/>
                  <a:gd name="connsiteY388" fmla="*/ 1385094 h 3103563"/>
                  <a:gd name="connsiteX389" fmla="*/ 396875 w 2619375"/>
                  <a:gd name="connsiteY389" fmla="*/ 1428750 h 3103563"/>
                  <a:gd name="connsiteX390" fmla="*/ 400844 w 2619375"/>
                  <a:gd name="connsiteY390" fmla="*/ 1464469 h 3103563"/>
                  <a:gd name="connsiteX391" fmla="*/ 377032 w 2619375"/>
                  <a:gd name="connsiteY391" fmla="*/ 1484313 h 3103563"/>
                  <a:gd name="connsiteX392" fmla="*/ 369094 w 2619375"/>
                  <a:gd name="connsiteY392" fmla="*/ 1527969 h 3103563"/>
                  <a:gd name="connsiteX393" fmla="*/ 369094 w 2619375"/>
                  <a:gd name="connsiteY393" fmla="*/ 1591469 h 3103563"/>
                  <a:gd name="connsiteX394" fmla="*/ 396875 w 2619375"/>
                  <a:gd name="connsiteY394" fmla="*/ 1631157 h 3103563"/>
                  <a:gd name="connsiteX395" fmla="*/ 436563 w 2619375"/>
                  <a:gd name="connsiteY395" fmla="*/ 1615282 h 3103563"/>
                  <a:gd name="connsiteX396" fmla="*/ 460375 w 2619375"/>
                  <a:gd name="connsiteY396" fmla="*/ 1651000 h 3103563"/>
                  <a:gd name="connsiteX397" fmla="*/ 460375 w 2619375"/>
                  <a:gd name="connsiteY397" fmla="*/ 1694657 h 3103563"/>
                  <a:gd name="connsiteX398" fmla="*/ 436563 w 2619375"/>
                  <a:gd name="connsiteY398" fmla="*/ 1706563 h 3103563"/>
                  <a:gd name="connsiteX399" fmla="*/ 448469 w 2619375"/>
                  <a:gd name="connsiteY399" fmla="*/ 1738313 h 3103563"/>
                  <a:gd name="connsiteX400" fmla="*/ 436563 w 2619375"/>
                  <a:gd name="connsiteY400" fmla="*/ 1766094 h 3103563"/>
                  <a:gd name="connsiteX401" fmla="*/ 404813 w 2619375"/>
                  <a:gd name="connsiteY401" fmla="*/ 1801813 h 3103563"/>
                  <a:gd name="connsiteX402" fmla="*/ 361157 w 2619375"/>
                  <a:gd name="connsiteY402" fmla="*/ 1833563 h 3103563"/>
                  <a:gd name="connsiteX403" fmla="*/ 349250 w 2619375"/>
                  <a:gd name="connsiteY403" fmla="*/ 1869282 h 3103563"/>
                  <a:gd name="connsiteX404" fmla="*/ 353219 w 2619375"/>
                  <a:gd name="connsiteY404" fmla="*/ 1908969 h 3103563"/>
                  <a:gd name="connsiteX405" fmla="*/ 293688 w 2619375"/>
                  <a:gd name="connsiteY405" fmla="*/ 1948657 h 3103563"/>
                  <a:gd name="connsiteX406" fmla="*/ 273844 w 2619375"/>
                  <a:gd name="connsiteY406" fmla="*/ 1968500 h 3103563"/>
                  <a:gd name="connsiteX407" fmla="*/ 254000 w 2619375"/>
                  <a:gd name="connsiteY407" fmla="*/ 1988344 h 3103563"/>
                  <a:gd name="connsiteX408" fmla="*/ 214313 w 2619375"/>
                  <a:gd name="connsiteY408" fmla="*/ 1996282 h 3103563"/>
                  <a:gd name="connsiteX409" fmla="*/ 166688 w 2619375"/>
                  <a:gd name="connsiteY409" fmla="*/ 2032000 h 3103563"/>
                  <a:gd name="connsiteX410" fmla="*/ 146844 w 2619375"/>
                  <a:gd name="connsiteY410" fmla="*/ 2083594 h 3103563"/>
                  <a:gd name="connsiteX411" fmla="*/ 115094 w 2619375"/>
                  <a:gd name="connsiteY411" fmla="*/ 2123282 h 3103563"/>
                  <a:gd name="connsiteX412" fmla="*/ 107157 w 2619375"/>
                  <a:gd name="connsiteY412" fmla="*/ 2186782 h 3103563"/>
                  <a:gd name="connsiteX413" fmla="*/ 35719 w 2619375"/>
                  <a:gd name="connsiteY413" fmla="*/ 2222500 h 3103563"/>
                  <a:gd name="connsiteX414" fmla="*/ 0 w 2619375"/>
                  <a:gd name="connsiteY414" fmla="*/ 2230438 h 3103563"/>
                  <a:gd name="connsiteX415" fmla="*/ 43657 w 2619375"/>
                  <a:gd name="connsiteY415" fmla="*/ 2286000 h 3103563"/>
                  <a:gd name="connsiteX416" fmla="*/ 59532 w 2619375"/>
                  <a:gd name="connsiteY416" fmla="*/ 2329657 h 3103563"/>
                  <a:gd name="connsiteX417" fmla="*/ 107157 w 2619375"/>
                  <a:gd name="connsiteY417" fmla="*/ 2345532 h 3103563"/>
                  <a:gd name="connsiteX418" fmla="*/ 103188 w 2619375"/>
                  <a:gd name="connsiteY418" fmla="*/ 2440782 h 3103563"/>
                  <a:gd name="connsiteX419" fmla="*/ 79375 w 2619375"/>
                  <a:gd name="connsiteY419" fmla="*/ 2460625 h 3103563"/>
                  <a:gd name="connsiteX420" fmla="*/ 99219 w 2619375"/>
                  <a:gd name="connsiteY420" fmla="*/ 2480469 h 3103563"/>
                  <a:gd name="connsiteX421" fmla="*/ 75407 w 2619375"/>
                  <a:gd name="connsiteY421" fmla="*/ 2528094 h 3103563"/>
                  <a:gd name="connsiteX422" fmla="*/ 107157 w 2619375"/>
                  <a:gd name="connsiteY422" fmla="*/ 2540000 h 3103563"/>
                  <a:gd name="connsiteX423" fmla="*/ 150813 w 2619375"/>
                  <a:gd name="connsiteY423" fmla="*/ 2540000 h 3103563"/>
                  <a:gd name="connsiteX424" fmla="*/ 162719 w 2619375"/>
                  <a:gd name="connsiteY424" fmla="*/ 2595563 h 3103563"/>
                  <a:gd name="connsiteX425" fmla="*/ 214313 w 2619375"/>
                  <a:gd name="connsiteY425" fmla="*/ 2591594 h 3103563"/>
                  <a:gd name="connsiteX426" fmla="*/ 265907 w 2619375"/>
                  <a:gd name="connsiteY426" fmla="*/ 2575719 h 3103563"/>
                  <a:gd name="connsiteX427" fmla="*/ 313532 w 2619375"/>
                  <a:gd name="connsiteY427" fmla="*/ 2547938 h 3103563"/>
                  <a:gd name="connsiteX428" fmla="*/ 357188 w 2619375"/>
                  <a:gd name="connsiteY428" fmla="*/ 2547938 h 3103563"/>
                  <a:gd name="connsiteX429" fmla="*/ 412750 w 2619375"/>
                  <a:gd name="connsiteY429" fmla="*/ 2536032 h 3103563"/>
                  <a:gd name="connsiteX430" fmla="*/ 460375 w 2619375"/>
                  <a:gd name="connsiteY430" fmla="*/ 2536032 h 3103563"/>
                  <a:gd name="connsiteX431" fmla="*/ 492125 w 2619375"/>
                  <a:gd name="connsiteY431" fmla="*/ 2532063 h 3103563"/>
                  <a:gd name="connsiteX432" fmla="*/ 535782 w 2619375"/>
                  <a:gd name="connsiteY432" fmla="*/ 2532063 h 3103563"/>
                  <a:gd name="connsiteX433" fmla="*/ 535782 w 2619375"/>
                  <a:gd name="connsiteY433" fmla="*/ 2532063 h 3103563"/>
                  <a:gd name="connsiteX434" fmla="*/ 547688 w 2619375"/>
                  <a:gd name="connsiteY434" fmla="*/ 2623344 h 3103563"/>
                  <a:gd name="connsiteX435" fmla="*/ 591344 w 2619375"/>
                  <a:gd name="connsiteY435" fmla="*/ 2643188 h 3103563"/>
                  <a:gd name="connsiteX436" fmla="*/ 627063 w 2619375"/>
                  <a:gd name="connsiteY436" fmla="*/ 2651125 h 3103563"/>
                  <a:gd name="connsiteX437" fmla="*/ 690563 w 2619375"/>
                  <a:gd name="connsiteY437" fmla="*/ 2627313 h 3103563"/>
                  <a:gd name="connsiteX438" fmla="*/ 730250 w 2619375"/>
                  <a:gd name="connsiteY438" fmla="*/ 2607469 h 3103563"/>
                  <a:gd name="connsiteX439" fmla="*/ 758032 w 2619375"/>
                  <a:gd name="connsiteY439" fmla="*/ 2603500 h 3103563"/>
                  <a:gd name="connsiteX440" fmla="*/ 773907 w 2619375"/>
                  <a:gd name="connsiteY440" fmla="*/ 2587625 h 3103563"/>
                  <a:gd name="connsiteX441" fmla="*/ 754063 w 2619375"/>
                  <a:gd name="connsiteY441" fmla="*/ 2540000 h 3103563"/>
                  <a:gd name="connsiteX442" fmla="*/ 801688 w 2619375"/>
                  <a:gd name="connsiteY442" fmla="*/ 2551907 h 3103563"/>
                  <a:gd name="connsiteX443" fmla="*/ 841375 w 2619375"/>
                  <a:gd name="connsiteY443" fmla="*/ 2571750 h 3103563"/>
                  <a:gd name="connsiteX444" fmla="*/ 900907 w 2619375"/>
                  <a:gd name="connsiteY444" fmla="*/ 2591594 h 3103563"/>
                  <a:gd name="connsiteX445" fmla="*/ 956469 w 2619375"/>
                  <a:gd name="connsiteY445" fmla="*/ 2611438 h 3103563"/>
                  <a:gd name="connsiteX446" fmla="*/ 968375 w 2619375"/>
                  <a:gd name="connsiteY446" fmla="*/ 2639219 h 3103563"/>
                  <a:gd name="connsiteX447" fmla="*/ 944563 w 2619375"/>
                  <a:gd name="connsiteY447" fmla="*/ 2678907 h 3103563"/>
                  <a:gd name="connsiteX448" fmla="*/ 964407 w 2619375"/>
                  <a:gd name="connsiteY448" fmla="*/ 2726532 h 3103563"/>
                  <a:gd name="connsiteX449" fmla="*/ 1019969 w 2619375"/>
                  <a:gd name="connsiteY449" fmla="*/ 2754313 h 3103563"/>
                  <a:gd name="connsiteX450" fmla="*/ 1047113 w 2619375"/>
                  <a:gd name="connsiteY450" fmla="*/ 2750344 h 3103563"/>
                  <a:gd name="connsiteX451" fmla="*/ 1046974 w 2619375"/>
                  <a:gd name="connsiteY451" fmla="*/ 2774157 h 3103563"/>
                  <a:gd name="connsiteX452" fmla="*/ 1050109 w 2619375"/>
                  <a:gd name="connsiteY452" fmla="*/ 2865438 h 3103563"/>
                  <a:gd name="connsiteX453" fmla="*/ 1095375 w 2619375"/>
                  <a:gd name="connsiteY453" fmla="*/ 2845594 h 3103563"/>
                  <a:gd name="connsiteX454" fmla="*/ 1166813 w 2619375"/>
                  <a:gd name="connsiteY454" fmla="*/ 2841625 h 3103563"/>
                  <a:gd name="connsiteX455" fmla="*/ 1190625 w 2619375"/>
                  <a:gd name="connsiteY455" fmla="*/ 2809875 h 3103563"/>
                  <a:gd name="connsiteX456" fmla="*/ 1230313 w 2619375"/>
                  <a:gd name="connsiteY456" fmla="*/ 2805907 h 3103563"/>
                  <a:gd name="connsiteX457" fmla="*/ 1242219 w 2619375"/>
                  <a:gd name="connsiteY457" fmla="*/ 2841625 h 3103563"/>
                  <a:gd name="connsiteX458" fmla="*/ 1270000 w 2619375"/>
                  <a:gd name="connsiteY458" fmla="*/ 2877344 h 3103563"/>
                  <a:gd name="connsiteX459" fmla="*/ 1329532 w 2619375"/>
                  <a:gd name="connsiteY459" fmla="*/ 2877344 h 3103563"/>
                  <a:gd name="connsiteX460" fmla="*/ 1349375 w 2619375"/>
                  <a:gd name="connsiteY460" fmla="*/ 2877344 h 3103563"/>
                  <a:gd name="connsiteX461" fmla="*/ 1369219 w 2619375"/>
                  <a:gd name="connsiteY461" fmla="*/ 2897188 h 3103563"/>
                  <a:gd name="connsiteX462" fmla="*/ 1420813 w 2619375"/>
                  <a:gd name="connsiteY462" fmla="*/ 2905125 h 3103563"/>
                  <a:gd name="connsiteX463" fmla="*/ 1444625 w 2619375"/>
                  <a:gd name="connsiteY463" fmla="*/ 2885282 h 3103563"/>
                  <a:gd name="connsiteX464" fmla="*/ 1520032 w 2619375"/>
                  <a:gd name="connsiteY464" fmla="*/ 2893219 h 3103563"/>
                  <a:gd name="connsiteX465" fmla="*/ 1559719 w 2619375"/>
                  <a:gd name="connsiteY465" fmla="*/ 2893219 h 3103563"/>
                  <a:gd name="connsiteX466" fmla="*/ 1575594 w 2619375"/>
                  <a:gd name="connsiteY466" fmla="*/ 2924969 h 3103563"/>
                  <a:gd name="connsiteX467" fmla="*/ 1591469 w 2619375"/>
                  <a:gd name="connsiteY467" fmla="*/ 2909094 h 3103563"/>
                  <a:gd name="connsiteX468" fmla="*/ 1623219 w 2619375"/>
                  <a:gd name="connsiteY468" fmla="*/ 2909094 h 3103563"/>
                  <a:gd name="connsiteX469" fmla="*/ 1639094 w 2619375"/>
                  <a:gd name="connsiteY469" fmla="*/ 2932907 h 3103563"/>
                  <a:gd name="connsiteX470" fmla="*/ 1666875 w 2619375"/>
                  <a:gd name="connsiteY470" fmla="*/ 2964657 h 3103563"/>
                  <a:gd name="connsiteX471" fmla="*/ 1703399 w 2619375"/>
                  <a:gd name="connsiteY471" fmla="*/ 2987675 h 3103563"/>
                  <a:gd name="connsiteX472" fmla="*/ 1734344 w 2619375"/>
                  <a:gd name="connsiteY472" fmla="*/ 3012282 h 3103563"/>
                  <a:gd name="connsiteX473" fmla="*/ 1758157 w 2619375"/>
                  <a:gd name="connsiteY473" fmla="*/ 3032125 h 3103563"/>
                  <a:gd name="connsiteX474" fmla="*/ 1779934 w 2619375"/>
                  <a:gd name="connsiteY474" fmla="*/ 3028950 h 3103563"/>
                  <a:gd name="connsiteX475" fmla="*/ 1801813 w 2619375"/>
                  <a:gd name="connsiteY475" fmla="*/ 3008313 h 3103563"/>
                  <a:gd name="connsiteX476" fmla="*/ 1861344 w 2619375"/>
                  <a:gd name="connsiteY476" fmla="*/ 3008313 h 3103563"/>
                  <a:gd name="connsiteX477" fmla="*/ 1948657 w 2619375"/>
                  <a:gd name="connsiteY477" fmla="*/ 3004344 h 3103563"/>
                  <a:gd name="connsiteX478" fmla="*/ 1948657 w 2619375"/>
                  <a:gd name="connsiteY478" fmla="*/ 2968625 h 3103563"/>
                  <a:gd name="connsiteX479" fmla="*/ 2004219 w 2619375"/>
                  <a:gd name="connsiteY479" fmla="*/ 2936875 h 3103563"/>
                  <a:gd name="connsiteX480" fmla="*/ 2035969 w 2619375"/>
                  <a:gd name="connsiteY480" fmla="*/ 2909094 h 3103563"/>
                  <a:gd name="connsiteX481" fmla="*/ 2054979 w 2619375"/>
                  <a:gd name="connsiteY481" fmla="*/ 2859088 h 3103563"/>
                  <a:gd name="connsiteX482" fmla="*/ 2075927 w 2619375"/>
                  <a:gd name="connsiteY482" fmla="*/ 2883694 h 3103563"/>
                  <a:gd name="connsiteX483" fmla="*/ 2079625 w 2619375"/>
                  <a:gd name="connsiteY483" fmla="*/ 2897188 h 3103563"/>
                  <a:gd name="connsiteX484" fmla="*/ 2116149 w 2619375"/>
                  <a:gd name="connsiteY484" fmla="*/ 2943225 h 3103563"/>
                  <a:gd name="connsiteX485" fmla="*/ 2168521 w 2619375"/>
                  <a:gd name="connsiteY485" fmla="*/ 2980533 h 3103563"/>
                  <a:gd name="connsiteX486" fmla="*/ 2209760 w 2619375"/>
                  <a:gd name="connsiteY486" fmla="*/ 2951163 h 3103563"/>
                  <a:gd name="connsiteX487" fmla="*/ 2274094 w 2619375"/>
                  <a:gd name="connsiteY487" fmla="*/ 3000375 h 3103563"/>
                  <a:gd name="connsiteX488" fmla="*/ 2317750 w 2619375"/>
                  <a:gd name="connsiteY488" fmla="*/ 3028157 h 3103563"/>
                  <a:gd name="connsiteX489" fmla="*/ 2349500 w 2619375"/>
                  <a:gd name="connsiteY489" fmla="*/ 3040063 h 3103563"/>
                  <a:gd name="connsiteX490" fmla="*/ 2377253 w 2619375"/>
                  <a:gd name="connsiteY490" fmla="*/ 3017044 h 3103563"/>
                  <a:gd name="connsiteX491" fmla="*/ 2405338 w 2619375"/>
                  <a:gd name="connsiteY491" fmla="*/ 3055144 h 3103563"/>
                  <a:gd name="connsiteX492" fmla="*/ 2460625 w 2619375"/>
                  <a:gd name="connsiteY492" fmla="*/ 3103563 h 3103563"/>
                  <a:gd name="connsiteX0" fmla="*/ 2460625 w 2619375"/>
                  <a:gd name="connsiteY0" fmla="*/ 3103563 h 3103563"/>
                  <a:gd name="connsiteX1" fmla="*/ 2512219 w 2619375"/>
                  <a:gd name="connsiteY1" fmla="*/ 3032125 h 3103563"/>
                  <a:gd name="connsiteX2" fmla="*/ 2524125 w 2619375"/>
                  <a:gd name="connsiteY2" fmla="*/ 2988469 h 3103563"/>
                  <a:gd name="connsiteX3" fmla="*/ 2543969 w 2619375"/>
                  <a:gd name="connsiteY3" fmla="*/ 2944813 h 3103563"/>
                  <a:gd name="connsiteX4" fmla="*/ 2566949 w 2619375"/>
                  <a:gd name="connsiteY4" fmla="*/ 2920206 h 3103563"/>
                  <a:gd name="connsiteX5" fmla="*/ 2569335 w 2619375"/>
                  <a:gd name="connsiteY5" fmla="*/ 2877344 h 3103563"/>
                  <a:gd name="connsiteX6" fmla="*/ 2583657 w 2619375"/>
                  <a:gd name="connsiteY6" fmla="*/ 2837657 h 3103563"/>
                  <a:gd name="connsiteX7" fmla="*/ 2563813 w 2619375"/>
                  <a:gd name="connsiteY7" fmla="*/ 2809875 h 3103563"/>
                  <a:gd name="connsiteX8" fmla="*/ 2532063 w 2619375"/>
                  <a:gd name="connsiteY8" fmla="*/ 2774157 h 3103563"/>
                  <a:gd name="connsiteX9" fmla="*/ 2532063 w 2619375"/>
                  <a:gd name="connsiteY9" fmla="*/ 2774157 h 3103563"/>
                  <a:gd name="connsiteX10" fmla="*/ 2551907 w 2619375"/>
                  <a:gd name="connsiteY10" fmla="*/ 2706688 h 3103563"/>
                  <a:gd name="connsiteX11" fmla="*/ 2591594 w 2619375"/>
                  <a:gd name="connsiteY11" fmla="*/ 2678907 h 3103563"/>
                  <a:gd name="connsiteX12" fmla="*/ 2619375 w 2619375"/>
                  <a:gd name="connsiteY12" fmla="*/ 2643188 h 3103563"/>
                  <a:gd name="connsiteX13" fmla="*/ 2619375 w 2619375"/>
                  <a:gd name="connsiteY13" fmla="*/ 2591594 h 3103563"/>
                  <a:gd name="connsiteX14" fmla="*/ 2615407 w 2619375"/>
                  <a:gd name="connsiteY14" fmla="*/ 2555875 h 3103563"/>
                  <a:gd name="connsiteX15" fmla="*/ 2615407 w 2619375"/>
                  <a:gd name="connsiteY15" fmla="*/ 2532063 h 3103563"/>
                  <a:gd name="connsiteX16" fmla="*/ 2603500 w 2619375"/>
                  <a:gd name="connsiteY16" fmla="*/ 2464594 h 3103563"/>
                  <a:gd name="connsiteX17" fmla="*/ 2595563 w 2619375"/>
                  <a:gd name="connsiteY17" fmla="*/ 2460625 h 3103563"/>
                  <a:gd name="connsiteX18" fmla="*/ 2579688 w 2619375"/>
                  <a:gd name="connsiteY18" fmla="*/ 2460625 h 3103563"/>
                  <a:gd name="connsiteX19" fmla="*/ 2540000 w 2619375"/>
                  <a:gd name="connsiteY19" fmla="*/ 2472532 h 3103563"/>
                  <a:gd name="connsiteX20" fmla="*/ 2504282 w 2619375"/>
                  <a:gd name="connsiteY20" fmla="*/ 2468563 h 3103563"/>
                  <a:gd name="connsiteX21" fmla="*/ 2504282 w 2619375"/>
                  <a:gd name="connsiteY21" fmla="*/ 2432844 h 3103563"/>
                  <a:gd name="connsiteX22" fmla="*/ 2456657 w 2619375"/>
                  <a:gd name="connsiteY22" fmla="*/ 2424907 h 3103563"/>
                  <a:gd name="connsiteX23" fmla="*/ 2432844 w 2619375"/>
                  <a:gd name="connsiteY23" fmla="*/ 2405063 h 3103563"/>
                  <a:gd name="connsiteX24" fmla="*/ 2444750 w 2619375"/>
                  <a:gd name="connsiteY24" fmla="*/ 2369344 h 3103563"/>
                  <a:gd name="connsiteX25" fmla="*/ 2464594 w 2619375"/>
                  <a:gd name="connsiteY25" fmla="*/ 2337594 h 3103563"/>
                  <a:gd name="connsiteX26" fmla="*/ 2448719 w 2619375"/>
                  <a:gd name="connsiteY26" fmla="*/ 2301875 h 3103563"/>
                  <a:gd name="connsiteX27" fmla="*/ 2420938 w 2619375"/>
                  <a:gd name="connsiteY27" fmla="*/ 2274094 h 3103563"/>
                  <a:gd name="connsiteX28" fmla="*/ 2428875 w 2619375"/>
                  <a:gd name="connsiteY28" fmla="*/ 2246313 h 3103563"/>
                  <a:gd name="connsiteX29" fmla="*/ 2389188 w 2619375"/>
                  <a:gd name="connsiteY29" fmla="*/ 2218532 h 3103563"/>
                  <a:gd name="connsiteX30" fmla="*/ 2353469 w 2619375"/>
                  <a:gd name="connsiteY30" fmla="*/ 2218532 h 3103563"/>
                  <a:gd name="connsiteX31" fmla="*/ 2349500 w 2619375"/>
                  <a:gd name="connsiteY31" fmla="*/ 2194719 h 3103563"/>
                  <a:gd name="connsiteX32" fmla="*/ 2325688 w 2619375"/>
                  <a:gd name="connsiteY32" fmla="*/ 2166938 h 3103563"/>
                  <a:gd name="connsiteX33" fmla="*/ 2337594 w 2619375"/>
                  <a:gd name="connsiteY33" fmla="*/ 2131219 h 3103563"/>
                  <a:gd name="connsiteX34" fmla="*/ 2349500 w 2619375"/>
                  <a:gd name="connsiteY34" fmla="*/ 2099469 h 3103563"/>
                  <a:gd name="connsiteX35" fmla="*/ 2333625 w 2619375"/>
                  <a:gd name="connsiteY35" fmla="*/ 2067719 h 3103563"/>
                  <a:gd name="connsiteX36" fmla="*/ 2313782 w 2619375"/>
                  <a:gd name="connsiteY36" fmla="*/ 2051844 h 3103563"/>
                  <a:gd name="connsiteX37" fmla="*/ 2309813 w 2619375"/>
                  <a:gd name="connsiteY37" fmla="*/ 2016125 h 3103563"/>
                  <a:gd name="connsiteX38" fmla="*/ 2309813 w 2619375"/>
                  <a:gd name="connsiteY38" fmla="*/ 2000250 h 3103563"/>
                  <a:gd name="connsiteX39" fmla="*/ 2329657 w 2619375"/>
                  <a:gd name="connsiteY39" fmla="*/ 1980407 h 3103563"/>
                  <a:gd name="connsiteX40" fmla="*/ 2317750 w 2619375"/>
                  <a:gd name="connsiteY40" fmla="*/ 1944688 h 3103563"/>
                  <a:gd name="connsiteX41" fmla="*/ 2293938 w 2619375"/>
                  <a:gd name="connsiteY41" fmla="*/ 1908969 h 3103563"/>
                  <a:gd name="connsiteX42" fmla="*/ 2262188 w 2619375"/>
                  <a:gd name="connsiteY42" fmla="*/ 1873250 h 3103563"/>
                  <a:gd name="connsiteX43" fmla="*/ 2226469 w 2619375"/>
                  <a:gd name="connsiteY43" fmla="*/ 1841500 h 3103563"/>
                  <a:gd name="connsiteX44" fmla="*/ 2198688 w 2619375"/>
                  <a:gd name="connsiteY44" fmla="*/ 1817688 h 3103563"/>
                  <a:gd name="connsiteX45" fmla="*/ 2214563 w 2619375"/>
                  <a:gd name="connsiteY45" fmla="*/ 1793875 h 3103563"/>
                  <a:gd name="connsiteX46" fmla="*/ 2214563 w 2619375"/>
                  <a:gd name="connsiteY46" fmla="*/ 1762125 h 3103563"/>
                  <a:gd name="connsiteX47" fmla="*/ 2214563 w 2619375"/>
                  <a:gd name="connsiteY47" fmla="*/ 1762125 h 3103563"/>
                  <a:gd name="connsiteX48" fmla="*/ 2194719 w 2619375"/>
                  <a:gd name="connsiteY48" fmla="*/ 1710532 h 3103563"/>
                  <a:gd name="connsiteX49" fmla="*/ 2190750 w 2619375"/>
                  <a:gd name="connsiteY49" fmla="*/ 1690688 h 3103563"/>
                  <a:gd name="connsiteX50" fmla="*/ 2162969 w 2619375"/>
                  <a:gd name="connsiteY50" fmla="*/ 1658938 h 3103563"/>
                  <a:gd name="connsiteX51" fmla="*/ 2162969 w 2619375"/>
                  <a:gd name="connsiteY51" fmla="*/ 1631157 h 3103563"/>
                  <a:gd name="connsiteX52" fmla="*/ 2178844 w 2619375"/>
                  <a:gd name="connsiteY52" fmla="*/ 1615282 h 3103563"/>
                  <a:gd name="connsiteX53" fmla="*/ 2218532 w 2619375"/>
                  <a:gd name="connsiteY53" fmla="*/ 1615282 h 3103563"/>
                  <a:gd name="connsiteX54" fmla="*/ 2238375 w 2619375"/>
                  <a:gd name="connsiteY54" fmla="*/ 1583532 h 3103563"/>
                  <a:gd name="connsiteX55" fmla="*/ 2238375 w 2619375"/>
                  <a:gd name="connsiteY55" fmla="*/ 1571625 h 3103563"/>
                  <a:gd name="connsiteX56" fmla="*/ 2262188 w 2619375"/>
                  <a:gd name="connsiteY56" fmla="*/ 1535907 h 3103563"/>
                  <a:gd name="connsiteX57" fmla="*/ 2262188 w 2619375"/>
                  <a:gd name="connsiteY57" fmla="*/ 1512094 h 3103563"/>
                  <a:gd name="connsiteX58" fmla="*/ 2262188 w 2619375"/>
                  <a:gd name="connsiteY58" fmla="*/ 1468438 h 3103563"/>
                  <a:gd name="connsiteX59" fmla="*/ 2262188 w 2619375"/>
                  <a:gd name="connsiteY59" fmla="*/ 1444625 h 3103563"/>
                  <a:gd name="connsiteX60" fmla="*/ 2266157 w 2619375"/>
                  <a:gd name="connsiteY60" fmla="*/ 1424782 h 3103563"/>
                  <a:gd name="connsiteX61" fmla="*/ 2293938 w 2619375"/>
                  <a:gd name="connsiteY61" fmla="*/ 1389063 h 3103563"/>
                  <a:gd name="connsiteX62" fmla="*/ 2274094 w 2619375"/>
                  <a:gd name="connsiteY62" fmla="*/ 1369219 h 3103563"/>
                  <a:gd name="connsiteX63" fmla="*/ 2250282 w 2619375"/>
                  <a:gd name="connsiteY63" fmla="*/ 1341438 h 3103563"/>
                  <a:gd name="connsiteX64" fmla="*/ 2230438 w 2619375"/>
                  <a:gd name="connsiteY64" fmla="*/ 1293813 h 3103563"/>
                  <a:gd name="connsiteX65" fmla="*/ 2242344 w 2619375"/>
                  <a:gd name="connsiteY65" fmla="*/ 1258094 h 3103563"/>
                  <a:gd name="connsiteX66" fmla="*/ 2190750 w 2619375"/>
                  <a:gd name="connsiteY66" fmla="*/ 1258094 h 3103563"/>
                  <a:gd name="connsiteX67" fmla="*/ 2166938 w 2619375"/>
                  <a:gd name="connsiteY67" fmla="*/ 1234282 h 3103563"/>
                  <a:gd name="connsiteX68" fmla="*/ 2174875 w 2619375"/>
                  <a:gd name="connsiteY68" fmla="*/ 1198563 h 3103563"/>
                  <a:gd name="connsiteX69" fmla="*/ 2162969 w 2619375"/>
                  <a:gd name="connsiteY69" fmla="*/ 1170782 h 3103563"/>
                  <a:gd name="connsiteX70" fmla="*/ 2147094 w 2619375"/>
                  <a:gd name="connsiteY70" fmla="*/ 1202532 h 3103563"/>
                  <a:gd name="connsiteX71" fmla="*/ 2131219 w 2619375"/>
                  <a:gd name="connsiteY71" fmla="*/ 1234282 h 3103563"/>
                  <a:gd name="connsiteX72" fmla="*/ 2095500 w 2619375"/>
                  <a:gd name="connsiteY72" fmla="*/ 1234282 h 3103563"/>
                  <a:gd name="connsiteX73" fmla="*/ 2079625 w 2619375"/>
                  <a:gd name="connsiteY73" fmla="*/ 1242219 h 3103563"/>
                  <a:gd name="connsiteX74" fmla="*/ 2043907 w 2619375"/>
                  <a:gd name="connsiteY74" fmla="*/ 1198563 h 3103563"/>
                  <a:gd name="connsiteX75" fmla="*/ 1996282 w 2619375"/>
                  <a:gd name="connsiteY75" fmla="*/ 1206500 h 3103563"/>
                  <a:gd name="connsiteX76" fmla="*/ 1948657 w 2619375"/>
                  <a:gd name="connsiteY76" fmla="*/ 1202532 h 3103563"/>
                  <a:gd name="connsiteX77" fmla="*/ 1944688 w 2619375"/>
                  <a:gd name="connsiteY77" fmla="*/ 1174750 h 3103563"/>
                  <a:gd name="connsiteX78" fmla="*/ 1924844 w 2619375"/>
                  <a:gd name="connsiteY78" fmla="*/ 1139032 h 3103563"/>
                  <a:gd name="connsiteX79" fmla="*/ 1912938 w 2619375"/>
                  <a:gd name="connsiteY79" fmla="*/ 1123157 h 3103563"/>
                  <a:gd name="connsiteX80" fmla="*/ 1893094 w 2619375"/>
                  <a:gd name="connsiteY80" fmla="*/ 1103313 h 3103563"/>
                  <a:gd name="connsiteX81" fmla="*/ 1869282 w 2619375"/>
                  <a:gd name="connsiteY81" fmla="*/ 1087438 h 3103563"/>
                  <a:gd name="connsiteX82" fmla="*/ 1857375 w 2619375"/>
                  <a:gd name="connsiteY82" fmla="*/ 1039813 h 3103563"/>
                  <a:gd name="connsiteX83" fmla="*/ 1869282 w 2619375"/>
                  <a:gd name="connsiteY83" fmla="*/ 1004094 h 3103563"/>
                  <a:gd name="connsiteX84" fmla="*/ 1905000 w 2619375"/>
                  <a:gd name="connsiteY84" fmla="*/ 948532 h 3103563"/>
                  <a:gd name="connsiteX85" fmla="*/ 1936750 w 2619375"/>
                  <a:gd name="connsiteY85" fmla="*/ 912813 h 3103563"/>
                  <a:gd name="connsiteX86" fmla="*/ 1944688 w 2619375"/>
                  <a:gd name="connsiteY86" fmla="*/ 892969 h 3103563"/>
                  <a:gd name="connsiteX87" fmla="*/ 1964532 w 2619375"/>
                  <a:gd name="connsiteY87" fmla="*/ 889000 h 3103563"/>
                  <a:gd name="connsiteX88" fmla="*/ 1976438 w 2619375"/>
                  <a:gd name="connsiteY88" fmla="*/ 849313 h 3103563"/>
                  <a:gd name="connsiteX89" fmla="*/ 2016125 w 2619375"/>
                  <a:gd name="connsiteY89" fmla="*/ 849313 h 3103563"/>
                  <a:gd name="connsiteX90" fmla="*/ 2039938 w 2619375"/>
                  <a:gd name="connsiteY90" fmla="*/ 877094 h 3103563"/>
                  <a:gd name="connsiteX91" fmla="*/ 2051844 w 2619375"/>
                  <a:gd name="connsiteY91" fmla="*/ 849313 h 3103563"/>
                  <a:gd name="connsiteX92" fmla="*/ 2039938 w 2619375"/>
                  <a:gd name="connsiteY92" fmla="*/ 825500 h 3103563"/>
                  <a:gd name="connsiteX93" fmla="*/ 2051844 w 2619375"/>
                  <a:gd name="connsiteY93" fmla="*/ 801688 h 3103563"/>
                  <a:gd name="connsiteX94" fmla="*/ 2035969 w 2619375"/>
                  <a:gd name="connsiteY94" fmla="*/ 773907 h 3103563"/>
                  <a:gd name="connsiteX95" fmla="*/ 2039938 w 2619375"/>
                  <a:gd name="connsiteY95" fmla="*/ 742157 h 3103563"/>
                  <a:gd name="connsiteX96" fmla="*/ 2039938 w 2619375"/>
                  <a:gd name="connsiteY96" fmla="*/ 698500 h 3103563"/>
                  <a:gd name="connsiteX97" fmla="*/ 2035969 w 2619375"/>
                  <a:gd name="connsiteY97" fmla="*/ 666750 h 3103563"/>
                  <a:gd name="connsiteX98" fmla="*/ 2008188 w 2619375"/>
                  <a:gd name="connsiteY98" fmla="*/ 646907 h 3103563"/>
                  <a:gd name="connsiteX99" fmla="*/ 1968500 w 2619375"/>
                  <a:gd name="connsiteY99" fmla="*/ 611188 h 3103563"/>
                  <a:gd name="connsiteX100" fmla="*/ 1916907 w 2619375"/>
                  <a:gd name="connsiteY100" fmla="*/ 583407 h 3103563"/>
                  <a:gd name="connsiteX101" fmla="*/ 1885157 w 2619375"/>
                  <a:gd name="connsiteY101" fmla="*/ 551657 h 3103563"/>
                  <a:gd name="connsiteX102" fmla="*/ 1881188 w 2619375"/>
                  <a:gd name="connsiteY102" fmla="*/ 531813 h 3103563"/>
                  <a:gd name="connsiteX103" fmla="*/ 1897063 w 2619375"/>
                  <a:gd name="connsiteY103" fmla="*/ 484188 h 3103563"/>
                  <a:gd name="connsiteX104" fmla="*/ 1901032 w 2619375"/>
                  <a:gd name="connsiteY104" fmla="*/ 480219 h 3103563"/>
                  <a:gd name="connsiteX105" fmla="*/ 1940719 w 2619375"/>
                  <a:gd name="connsiteY105" fmla="*/ 480219 h 3103563"/>
                  <a:gd name="connsiteX106" fmla="*/ 1960563 w 2619375"/>
                  <a:gd name="connsiteY106" fmla="*/ 460375 h 3103563"/>
                  <a:gd name="connsiteX107" fmla="*/ 1976438 w 2619375"/>
                  <a:gd name="connsiteY107" fmla="*/ 428625 h 3103563"/>
                  <a:gd name="connsiteX108" fmla="*/ 1980407 w 2619375"/>
                  <a:gd name="connsiteY108" fmla="*/ 388938 h 3103563"/>
                  <a:gd name="connsiteX109" fmla="*/ 2000250 w 2619375"/>
                  <a:gd name="connsiteY109" fmla="*/ 384969 h 3103563"/>
                  <a:gd name="connsiteX110" fmla="*/ 1972469 w 2619375"/>
                  <a:gd name="connsiteY110" fmla="*/ 341313 h 3103563"/>
                  <a:gd name="connsiteX111" fmla="*/ 1928813 w 2619375"/>
                  <a:gd name="connsiteY111" fmla="*/ 321469 h 3103563"/>
                  <a:gd name="connsiteX112" fmla="*/ 1877219 w 2619375"/>
                  <a:gd name="connsiteY112" fmla="*/ 313532 h 3103563"/>
                  <a:gd name="connsiteX113" fmla="*/ 1853407 w 2619375"/>
                  <a:gd name="connsiteY113" fmla="*/ 289719 h 3103563"/>
                  <a:gd name="connsiteX114" fmla="*/ 1817688 w 2619375"/>
                  <a:gd name="connsiteY114" fmla="*/ 269875 h 3103563"/>
                  <a:gd name="connsiteX115" fmla="*/ 1821657 w 2619375"/>
                  <a:gd name="connsiteY115" fmla="*/ 242094 h 3103563"/>
                  <a:gd name="connsiteX116" fmla="*/ 1789907 w 2619375"/>
                  <a:gd name="connsiteY116" fmla="*/ 210344 h 3103563"/>
                  <a:gd name="connsiteX117" fmla="*/ 1742282 w 2619375"/>
                  <a:gd name="connsiteY117" fmla="*/ 222250 h 3103563"/>
                  <a:gd name="connsiteX118" fmla="*/ 1706563 w 2619375"/>
                  <a:gd name="connsiteY118" fmla="*/ 265907 h 3103563"/>
                  <a:gd name="connsiteX119" fmla="*/ 1690688 w 2619375"/>
                  <a:gd name="connsiteY119" fmla="*/ 297657 h 3103563"/>
                  <a:gd name="connsiteX120" fmla="*/ 1734344 w 2619375"/>
                  <a:gd name="connsiteY120" fmla="*/ 301625 h 3103563"/>
                  <a:gd name="connsiteX121" fmla="*/ 1770063 w 2619375"/>
                  <a:gd name="connsiteY121" fmla="*/ 313532 h 3103563"/>
                  <a:gd name="connsiteX122" fmla="*/ 1774032 w 2619375"/>
                  <a:gd name="connsiteY122" fmla="*/ 341313 h 3103563"/>
                  <a:gd name="connsiteX123" fmla="*/ 1750219 w 2619375"/>
                  <a:gd name="connsiteY123" fmla="*/ 384969 h 3103563"/>
                  <a:gd name="connsiteX124" fmla="*/ 1714500 w 2619375"/>
                  <a:gd name="connsiteY124" fmla="*/ 384969 h 3103563"/>
                  <a:gd name="connsiteX125" fmla="*/ 1686719 w 2619375"/>
                  <a:gd name="connsiteY125" fmla="*/ 349250 h 3103563"/>
                  <a:gd name="connsiteX126" fmla="*/ 1647032 w 2619375"/>
                  <a:gd name="connsiteY126" fmla="*/ 325438 h 3103563"/>
                  <a:gd name="connsiteX127" fmla="*/ 1627188 w 2619375"/>
                  <a:gd name="connsiteY127" fmla="*/ 321469 h 3103563"/>
                  <a:gd name="connsiteX128" fmla="*/ 1583532 w 2619375"/>
                  <a:gd name="connsiteY128" fmla="*/ 337344 h 3103563"/>
                  <a:gd name="connsiteX129" fmla="*/ 1547813 w 2619375"/>
                  <a:gd name="connsiteY129" fmla="*/ 357188 h 3103563"/>
                  <a:gd name="connsiteX130" fmla="*/ 1547813 w 2619375"/>
                  <a:gd name="connsiteY130" fmla="*/ 392907 h 3103563"/>
                  <a:gd name="connsiteX131" fmla="*/ 1559719 w 2619375"/>
                  <a:gd name="connsiteY131" fmla="*/ 440532 h 3103563"/>
                  <a:gd name="connsiteX132" fmla="*/ 1575594 w 2619375"/>
                  <a:gd name="connsiteY132" fmla="*/ 484188 h 3103563"/>
                  <a:gd name="connsiteX133" fmla="*/ 1658938 w 2619375"/>
                  <a:gd name="connsiteY133" fmla="*/ 543719 h 3103563"/>
                  <a:gd name="connsiteX134" fmla="*/ 1698625 w 2619375"/>
                  <a:gd name="connsiteY134" fmla="*/ 583407 h 3103563"/>
                  <a:gd name="connsiteX135" fmla="*/ 1738313 w 2619375"/>
                  <a:gd name="connsiteY135" fmla="*/ 579438 h 3103563"/>
                  <a:gd name="connsiteX136" fmla="*/ 1774032 w 2619375"/>
                  <a:gd name="connsiteY136" fmla="*/ 579438 h 3103563"/>
                  <a:gd name="connsiteX137" fmla="*/ 1793875 w 2619375"/>
                  <a:gd name="connsiteY137" fmla="*/ 627063 h 3103563"/>
                  <a:gd name="connsiteX138" fmla="*/ 1801813 w 2619375"/>
                  <a:gd name="connsiteY138" fmla="*/ 658813 h 3103563"/>
                  <a:gd name="connsiteX139" fmla="*/ 1845469 w 2619375"/>
                  <a:gd name="connsiteY139" fmla="*/ 682625 h 3103563"/>
                  <a:gd name="connsiteX140" fmla="*/ 1845469 w 2619375"/>
                  <a:gd name="connsiteY140" fmla="*/ 682625 h 3103563"/>
                  <a:gd name="connsiteX141" fmla="*/ 1861344 w 2619375"/>
                  <a:gd name="connsiteY141" fmla="*/ 710407 h 3103563"/>
                  <a:gd name="connsiteX142" fmla="*/ 1817688 w 2619375"/>
                  <a:gd name="connsiteY142" fmla="*/ 726282 h 3103563"/>
                  <a:gd name="connsiteX143" fmla="*/ 1774032 w 2619375"/>
                  <a:gd name="connsiteY143" fmla="*/ 718344 h 3103563"/>
                  <a:gd name="connsiteX144" fmla="*/ 1734344 w 2619375"/>
                  <a:gd name="connsiteY144" fmla="*/ 682625 h 3103563"/>
                  <a:gd name="connsiteX145" fmla="*/ 1730375 w 2619375"/>
                  <a:gd name="connsiteY145" fmla="*/ 642938 h 3103563"/>
                  <a:gd name="connsiteX146" fmla="*/ 1730375 w 2619375"/>
                  <a:gd name="connsiteY146" fmla="*/ 642938 h 3103563"/>
                  <a:gd name="connsiteX147" fmla="*/ 1670844 w 2619375"/>
                  <a:gd name="connsiteY147" fmla="*/ 615157 h 3103563"/>
                  <a:gd name="connsiteX148" fmla="*/ 1631157 w 2619375"/>
                  <a:gd name="connsiteY148" fmla="*/ 619125 h 3103563"/>
                  <a:gd name="connsiteX149" fmla="*/ 1571625 w 2619375"/>
                  <a:gd name="connsiteY149" fmla="*/ 615157 h 3103563"/>
                  <a:gd name="connsiteX150" fmla="*/ 1543844 w 2619375"/>
                  <a:gd name="connsiteY150" fmla="*/ 603250 h 3103563"/>
                  <a:gd name="connsiteX151" fmla="*/ 1500188 w 2619375"/>
                  <a:gd name="connsiteY151" fmla="*/ 591344 h 3103563"/>
                  <a:gd name="connsiteX152" fmla="*/ 1464469 w 2619375"/>
                  <a:gd name="connsiteY152" fmla="*/ 575469 h 3103563"/>
                  <a:gd name="connsiteX153" fmla="*/ 1448594 w 2619375"/>
                  <a:gd name="connsiteY153" fmla="*/ 543719 h 3103563"/>
                  <a:gd name="connsiteX154" fmla="*/ 1456532 w 2619375"/>
                  <a:gd name="connsiteY154" fmla="*/ 508000 h 3103563"/>
                  <a:gd name="connsiteX155" fmla="*/ 1476375 w 2619375"/>
                  <a:gd name="connsiteY155" fmla="*/ 476250 h 3103563"/>
                  <a:gd name="connsiteX156" fmla="*/ 1456532 w 2619375"/>
                  <a:gd name="connsiteY156" fmla="*/ 440532 h 3103563"/>
                  <a:gd name="connsiteX157" fmla="*/ 1456532 w 2619375"/>
                  <a:gd name="connsiteY157" fmla="*/ 392907 h 3103563"/>
                  <a:gd name="connsiteX158" fmla="*/ 1456532 w 2619375"/>
                  <a:gd name="connsiteY158" fmla="*/ 333375 h 3103563"/>
                  <a:gd name="connsiteX159" fmla="*/ 1472407 w 2619375"/>
                  <a:gd name="connsiteY159" fmla="*/ 305594 h 3103563"/>
                  <a:gd name="connsiteX160" fmla="*/ 1472407 w 2619375"/>
                  <a:gd name="connsiteY160" fmla="*/ 257969 h 3103563"/>
                  <a:gd name="connsiteX161" fmla="*/ 1496219 w 2619375"/>
                  <a:gd name="connsiteY161" fmla="*/ 226219 h 3103563"/>
                  <a:gd name="connsiteX162" fmla="*/ 1480344 w 2619375"/>
                  <a:gd name="connsiteY162" fmla="*/ 158750 h 3103563"/>
                  <a:gd name="connsiteX163" fmla="*/ 1496219 w 2619375"/>
                  <a:gd name="connsiteY163" fmla="*/ 134938 h 3103563"/>
                  <a:gd name="connsiteX164" fmla="*/ 1456532 w 2619375"/>
                  <a:gd name="connsiteY164" fmla="*/ 75407 h 3103563"/>
                  <a:gd name="connsiteX165" fmla="*/ 1464469 w 2619375"/>
                  <a:gd name="connsiteY165" fmla="*/ 55563 h 3103563"/>
                  <a:gd name="connsiteX166" fmla="*/ 1420813 w 2619375"/>
                  <a:gd name="connsiteY166" fmla="*/ 23813 h 3103563"/>
                  <a:gd name="connsiteX167" fmla="*/ 1393032 w 2619375"/>
                  <a:gd name="connsiteY167" fmla="*/ 39688 h 3103563"/>
                  <a:gd name="connsiteX168" fmla="*/ 1420813 w 2619375"/>
                  <a:gd name="connsiteY168" fmla="*/ 79375 h 3103563"/>
                  <a:gd name="connsiteX169" fmla="*/ 1432719 w 2619375"/>
                  <a:gd name="connsiteY169" fmla="*/ 150813 h 3103563"/>
                  <a:gd name="connsiteX170" fmla="*/ 1432719 w 2619375"/>
                  <a:gd name="connsiteY170" fmla="*/ 206375 h 3103563"/>
                  <a:gd name="connsiteX171" fmla="*/ 1432719 w 2619375"/>
                  <a:gd name="connsiteY171" fmla="*/ 254000 h 3103563"/>
                  <a:gd name="connsiteX172" fmla="*/ 1412875 w 2619375"/>
                  <a:gd name="connsiteY172" fmla="*/ 301625 h 3103563"/>
                  <a:gd name="connsiteX173" fmla="*/ 1369219 w 2619375"/>
                  <a:gd name="connsiteY173" fmla="*/ 341313 h 3103563"/>
                  <a:gd name="connsiteX174" fmla="*/ 1313657 w 2619375"/>
                  <a:gd name="connsiteY174" fmla="*/ 377032 h 3103563"/>
                  <a:gd name="connsiteX175" fmla="*/ 1270000 w 2619375"/>
                  <a:gd name="connsiteY175" fmla="*/ 412750 h 3103563"/>
                  <a:gd name="connsiteX176" fmla="*/ 1266032 w 2619375"/>
                  <a:gd name="connsiteY176" fmla="*/ 448469 h 3103563"/>
                  <a:gd name="connsiteX177" fmla="*/ 1230313 w 2619375"/>
                  <a:gd name="connsiteY177" fmla="*/ 488157 h 3103563"/>
                  <a:gd name="connsiteX178" fmla="*/ 1214438 w 2619375"/>
                  <a:gd name="connsiteY178" fmla="*/ 539750 h 3103563"/>
                  <a:gd name="connsiteX179" fmla="*/ 1270000 w 2619375"/>
                  <a:gd name="connsiteY179" fmla="*/ 607219 h 3103563"/>
                  <a:gd name="connsiteX180" fmla="*/ 1281907 w 2619375"/>
                  <a:gd name="connsiteY180" fmla="*/ 658813 h 3103563"/>
                  <a:gd name="connsiteX181" fmla="*/ 1309688 w 2619375"/>
                  <a:gd name="connsiteY181" fmla="*/ 698500 h 3103563"/>
                  <a:gd name="connsiteX182" fmla="*/ 1309688 w 2619375"/>
                  <a:gd name="connsiteY182" fmla="*/ 698500 h 3103563"/>
                  <a:gd name="connsiteX183" fmla="*/ 1337469 w 2619375"/>
                  <a:gd name="connsiteY183" fmla="*/ 758032 h 3103563"/>
                  <a:gd name="connsiteX184" fmla="*/ 1345407 w 2619375"/>
                  <a:gd name="connsiteY184" fmla="*/ 789782 h 3103563"/>
                  <a:gd name="connsiteX185" fmla="*/ 1349375 w 2619375"/>
                  <a:gd name="connsiteY185" fmla="*/ 837407 h 3103563"/>
                  <a:gd name="connsiteX186" fmla="*/ 1309688 w 2619375"/>
                  <a:gd name="connsiteY186" fmla="*/ 916782 h 3103563"/>
                  <a:gd name="connsiteX187" fmla="*/ 1285875 w 2619375"/>
                  <a:gd name="connsiteY187" fmla="*/ 964407 h 3103563"/>
                  <a:gd name="connsiteX188" fmla="*/ 1293813 w 2619375"/>
                  <a:gd name="connsiteY188" fmla="*/ 980282 h 3103563"/>
                  <a:gd name="connsiteX189" fmla="*/ 1285875 w 2619375"/>
                  <a:gd name="connsiteY189" fmla="*/ 1023938 h 3103563"/>
                  <a:gd name="connsiteX190" fmla="*/ 1273969 w 2619375"/>
                  <a:gd name="connsiteY190" fmla="*/ 1079500 h 3103563"/>
                  <a:gd name="connsiteX191" fmla="*/ 1277938 w 2619375"/>
                  <a:gd name="connsiteY191" fmla="*/ 1115219 h 3103563"/>
                  <a:gd name="connsiteX192" fmla="*/ 1309688 w 2619375"/>
                  <a:gd name="connsiteY192" fmla="*/ 1186657 h 3103563"/>
                  <a:gd name="connsiteX193" fmla="*/ 1297782 w 2619375"/>
                  <a:gd name="connsiteY193" fmla="*/ 1234282 h 3103563"/>
                  <a:gd name="connsiteX194" fmla="*/ 1297782 w 2619375"/>
                  <a:gd name="connsiteY194" fmla="*/ 1270000 h 3103563"/>
                  <a:gd name="connsiteX195" fmla="*/ 1341438 w 2619375"/>
                  <a:gd name="connsiteY195" fmla="*/ 1262063 h 3103563"/>
                  <a:gd name="connsiteX196" fmla="*/ 1389063 w 2619375"/>
                  <a:gd name="connsiteY196" fmla="*/ 1266032 h 3103563"/>
                  <a:gd name="connsiteX197" fmla="*/ 1420813 w 2619375"/>
                  <a:gd name="connsiteY197" fmla="*/ 1281907 h 3103563"/>
                  <a:gd name="connsiteX198" fmla="*/ 1448594 w 2619375"/>
                  <a:gd name="connsiteY198" fmla="*/ 1254125 h 3103563"/>
                  <a:gd name="connsiteX199" fmla="*/ 1480344 w 2619375"/>
                  <a:gd name="connsiteY199" fmla="*/ 1222375 h 3103563"/>
                  <a:gd name="connsiteX200" fmla="*/ 1531938 w 2619375"/>
                  <a:gd name="connsiteY200" fmla="*/ 1242219 h 3103563"/>
                  <a:gd name="connsiteX201" fmla="*/ 1575594 w 2619375"/>
                  <a:gd name="connsiteY201" fmla="*/ 1258094 h 3103563"/>
                  <a:gd name="connsiteX202" fmla="*/ 1623219 w 2619375"/>
                  <a:gd name="connsiteY202" fmla="*/ 1270000 h 3103563"/>
                  <a:gd name="connsiteX203" fmla="*/ 1639094 w 2619375"/>
                  <a:gd name="connsiteY203" fmla="*/ 1309688 h 3103563"/>
                  <a:gd name="connsiteX204" fmla="*/ 1662907 w 2619375"/>
                  <a:gd name="connsiteY204" fmla="*/ 1317625 h 3103563"/>
                  <a:gd name="connsiteX205" fmla="*/ 1690688 w 2619375"/>
                  <a:gd name="connsiteY205" fmla="*/ 1341438 h 3103563"/>
                  <a:gd name="connsiteX206" fmla="*/ 1722438 w 2619375"/>
                  <a:gd name="connsiteY206" fmla="*/ 1345407 h 3103563"/>
                  <a:gd name="connsiteX207" fmla="*/ 1722438 w 2619375"/>
                  <a:gd name="connsiteY207" fmla="*/ 1412875 h 3103563"/>
                  <a:gd name="connsiteX208" fmla="*/ 1746250 w 2619375"/>
                  <a:gd name="connsiteY208" fmla="*/ 1444625 h 3103563"/>
                  <a:gd name="connsiteX209" fmla="*/ 1754188 w 2619375"/>
                  <a:gd name="connsiteY209" fmla="*/ 1484313 h 3103563"/>
                  <a:gd name="connsiteX210" fmla="*/ 1770063 w 2619375"/>
                  <a:gd name="connsiteY210" fmla="*/ 1531938 h 3103563"/>
                  <a:gd name="connsiteX211" fmla="*/ 1730375 w 2619375"/>
                  <a:gd name="connsiteY211" fmla="*/ 1543844 h 3103563"/>
                  <a:gd name="connsiteX212" fmla="*/ 1718469 w 2619375"/>
                  <a:gd name="connsiteY212" fmla="*/ 1571625 h 3103563"/>
                  <a:gd name="connsiteX213" fmla="*/ 1706563 w 2619375"/>
                  <a:gd name="connsiteY213" fmla="*/ 1607344 h 3103563"/>
                  <a:gd name="connsiteX214" fmla="*/ 1706563 w 2619375"/>
                  <a:gd name="connsiteY214" fmla="*/ 1647032 h 3103563"/>
                  <a:gd name="connsiteX215" fmla="*/ 1746250 w 2619375"/>
                  <a:gd name="connsiteY215" fmla="*/ 1686719 h 3103563"/>
                  <a:gd name="connsiteX216" fmla="*/ 1793875 w 2619375"/>
                  <a:gd name="connsiteY216" fmla="*/ 1694657 h 3103563"/>
                  <a:gd name="connsiteX217" fmla="*/ 1829594 w 2619375"/>
                  <a:gd name="connsiteY217" fmla="*/ 1698625 h 3103563"/>
                  <a:gd name="connsiteX218" fmla="*/ 1881188 w 2619375"/>
                  <a:gd name="connsiteY218" fmla="*/ 1734344 h 3103563"/>
                  <a:gd name="connsiteX219" fmla="*/ 1833563 w 2619375"/>
                  <a:gd name="connsiteY219" fmla="*/ 1738313 h 3103563"/>
                  <a:gd name="connsiteX220" fmla="*/ 1778000 w 2619375"/>
                  <a:gd name="connsiteY220" fmla="*/ 1738313 h 3103563"/>
                  <a:gd name="connsiteX221" fmla="*/ 1730375 w 2619375"/>
                  <a:gd name="connsiteY221" fmla="*/ 1718469 h 3103563"/>
                  <a:gd name="connsiteX222" fmla="*/ 1686719 w 2619375"/>
                  <a:gd name="connsiteY222" fmla="*/ 1698625 h 3103563"/>
                  <a:gd name="connsiteX223" fmla="*/ 1647032 w 2619375"/>
                  <a:gd name="connsiteY223" fmla="*/ 1654969 h 3103563"/>
                  <a:gd name="connsiteX224" fmla="*/ 1658938 w 2619375"/>
                  <a:gd name="connsiteY224" fmla="*/ 1635125 h 3103563"/>
                  <a:gd name="connsiteX225" fmla="*/ 1658938 w 2619375"/>
                  <a:gd name="connsiteY225" fmla="*/ 1591469 h 3103563"/>
                  <a:gd name="connsiteX226" fmla="*/ 1658938 w 2619375"/>
                  <a:gd name="connsiteY226" fmla="*/ 1555750 h 3103563"/>
                  <a:gd name="connsiteX227" fmla="*/ 1662907 w 2619375"/>
                  <a:gd name="connsiteY227" fmla="*/ 1516063 h 3103563"/>
                  <a:gd name="connsiteX228" fmla="*/ 1670844 w 2619375"/>
                  <a:gd name="connsiteY228" fmla="*/ 1480344 h 3103563"/>
                  <a:gd name="connsiteX229" fmla="*/ 1666875 w 2619375"/>
                  <a:gd name="connsiteY229" fmla="*/ 1452563 h 3103563"/>
                  <a:gd name="connsiteX230" fmla="*/ 1635125 w 2619375"/>
                  <a:gd name="connsiteY230" fmla="*/ 1420813 h 3103563"/>
                  <a:gd name="connsiteX231" fmla="*/ 1595438 w 2619375"/>
                  <a:gd name="connsiteY231" fmla="*/ 1381125 h 3103563"/>
                  <a:gd name="connsiteX232" fmla="*/ 1607344 w 2619375"/>
                  <a:gd name="connsiteY232" fmla="*/ 1345407 h 3103563"/>
                  <a:gd name="connsiteX233" fmla="*/ 1575594 w 2619375"/>
                  <a:gd name="connsiteY233" fmla="*/ 1313657 h 3103563"/>
                  <a:gd name="connsiteX234" fmla="*/ 1531938 w 2619375"/>
                  <a:gd name="connsiteY234" fmla="*/ 1333500 h 3103563"/>
                  <a:gd name="connsiteX235" fmla="*/ 1472407 w 2619375"/>
                  <a:gd name="connsiteY235" fmla="*/ 1345407 h 3103563"/>
                  <a:gd name="connsiteX236" fmla="*/ 1440657 w 2619375"/>
                  <a:gd name="connsiteY236" fmla="*/ 1369219 h 3103563"/>
                  <a:gd name="connsiteX237" fmla="*/ 1381125 w 2619375"/>
                  <a:gd name="connsiteY237" fmla="*/ 1393032 h 3103563"/>
                  <a:gd name="connsiteX238" fmla="*/ 1365250 w 2619375"/>
                  <a:gd name="connsiteY238" fmla="*/ 1420813 h 3103563"/>
                  <a:gd name="connsiteX239" fmla="*/ 1369219 w 2619375"/>
                  <a:gd name="connsiteY239" fmla="*/ 1468438 h 3103563"/>
                  <a:gd name="connsiteX240" fmla="*/ 1365250 w 2619375"/>
                  <a:gd name="connsiteY240" fmla="*/ 1500188 h 3103563"/>
                  <a:gd name="connsiteX241" fmla="*/ 1400969 w 2619375"/>
                  <a:gd name="connsiteY241" fmla="*/ 1555750 h 3103563"/>
                  <a:gd name="connsiteX242" fmla="*/ 1400969 w 2619375"/>
                  <a:gd name="connsiteY242" fmla="*/ 1599407 h 3103563"/>
                  <a:gd name="connsiteX243" fmla="*/ 1404938 w 2619375"/>
                  <a:gd name="connsiteY243" fmla="*/ 1651000 h 3103563"/>
                  <a:gd name="connsiteX244" fmla="*/ 1404938 w 2619375"/>
                  <a:gd name="connsiteY244" fmla="*/ 1678782 h 3103563"/>
                  <a:gd name="connsiteX245" fmla="*/ 1373188 w 2619375"/>
                  <a:gd name="connsiteY245" fmla="*/ 1718469 h 3103563"/>
                  <a:gd name="connsiteX246" fmla="*/ 1337469 w 2619375"/>
                  <a:gd name="connsiteY246" fmla="*/ 1762125 h 3103563"/>
                  <a:gd name="connsiteX247" fmla="*/ 1321594 w 2619375"/>
                  <a:gd name="connsiteY247" fmla="*/ 1789907 h 3103563"/>
                  <a:gd name="connsiteX248" fmla="*/ 1309688 w 2619375"/>
                  <a:gd name="connsiteY248" fmla="*/ 1833563 h 3103563"/>
                  <a:gd name="connsiteX249" fmla="*/ 1313657 w 2619375"/>
                  <a:gd name="connsiteY249" fmla="*/ 1877219 h 3103563"/>
                  <a:gd name="connsiteX250" fmla="*/ 1285875 w 2619375"/>
                  <a:gd name="connsiteY250" fmla="*/ 1908969 h 3103563"/>
                  <a:gd name="connsiteX251" fmla="*/ 1258094 w 2619375"/>
                  <a:gd name="connsiteY251" fmla="*/ 1932782 h 3103563"/>
                  <a:gd name="connsiteX252" fmla="*/ 1226344 w 2619375"/>
                  <a:gd name="connsiteY252" fmla="*/ 1960563 h 3103563"/>
                  <a:gd name="connsiteX253" fmla="*/ 1198563 w 2619375"/>
                  <a:gd name="connsiteY253" fmla="*/ 1972469 h 3103563"/>
                  <a:gd name="connsiteX254" fmla="*/ 1146969 w 2619375"/>
                  <a:gd name="connsiteY254" fmla="*/ 1996282 h 3103563"/>
                  <a:gd name="connsiteX255" fmla="*/ 1135063 w 2619375"/>
                  <a:gd name="connsiteY255" fmla="*/ 2020094 h 3103563"/>
                  <a:gd name="connsiteX256" fmla="*/ 1146969 w 2619375"/>
                  <a:gd name="connsiteY256" fmla="*/ 2063750 h 3103563"/>
                  <a:gd name="connsiteX257" fmla="*/ 1111250 w 2619375"/>
                  <a:gd name="connsiteY257" fmla="*/ 2083594 h 3103563"/>
                  <a:gd name="connsiteX258" fmla="*/ 1071563 w 2619375"/>
                  <a:gd name="connsiteY258" fmla="*/ 2103438 h 3103563"/>
                  <a:gd name="connsiteX259" fmla="*/ 1043782 w 2619375"/>
                  <a:gd name="connsiteY259" fmla="*/ 2067719 h 3103563"/>
                  <a:gd name="connsiteX260" fmla="*/ 1008063 w 2619375"/>
                  <a:gd name="connsiteY260" fmla="*/ 2075657 h 3103563"/>
                  <a:gd name="connsiteX261" fmla="*/ 944563 w 2619375"/>
                  <a:gd name="connsiteY261" fmla="*/ 2071688 h 3103563"/>
                  <a:gd name="connsiteX262" fmla="*/ 896938 w 2619375"/>
                  <a:gd name="connsiteY262" fmla="*/ 2055813 h 3103563"/>
                  <a:gd name="connsiteX263" fmla="*/ 845344 w 2619375"/>
                  <a:gd name="connsiteY263" fmla="*/ 2039938 h 3103563"/>
                  <a:gd name="connsiteX264" fmla="*/ 797719 w 2619375"/>
                  <a:gd name="connsiteY264" fmla="*/ 2012157 h 3103563"/>
                  <a:gd name="connsiteX265" fmla="*/ 785813 w 2619375"/>
                  <a:gd name="connsiteY265" fmla="*/ 1972469 h 3103563"/>
                  <a:gd name="connsiteX266" fmla="*/ 742157 w 2619375"/>
                  <a:gd name="connsiteY266" fmla="*/ 1956594 h 3103563"/>
                  <a:gd name="connsiteX267" fmla="*/ 762000 w 2619375"/>
                  <a:gd name="connsiteY267" fmla="*/ 1905000 h 3103563"/>
                  <a:gd name="connsiteX268" fmla="*/ 809625 w 2619375"/>
                  <a:gd name="connsiteY268" fmla="*/ 1916907 h 3103563"/>
                  <a:gd name="connsiteX269" fmla="*/ 861219 w 2619375"/>
                  <a:gd name="connsiteY269" fmla="*/ 1944688 h 3103563"/>
                  <a:gd name="connsiteX270" fmla="*/ 889000 w 2619375"/>
                  <a:gd name="connsiteY270" fmla="*/ 1948657 h 3103563"/>
                  <a:gd name="connsiteX271" fmla="*/ 944563 w 2619375"/>
                  <a:gd name="connsiteY271" fmla="*/ 1948657 h 3103563"/>
                  <a:gd name="connsiteX272" fmla="*/ 976313 w 2619375"/>
                  <a:gd name="connsiteY272" fmla="*/ 1908969 h 3103563"/>
                  <a:gd name="connsiteX273" fmla="*/ 1035844 w 2619375"/>
                  <a:gd name="connsiteY273" fmla="*/ 1908969 h 3103563"/>
                  <a:gd name="connsiteX274" fmla="*/ 1087438 w 2619375"/>
                  <a:gd name="connsiteY274" fmla="*/ 1877219 h 3103563"/>
                  <a:gd name="connsiteX275" fmla="*/ 1107282 w 2619375"/>
                  <a:gd name="connsiteY275" fmla="*/ 1837532 h 3103563"/>
                  <a:gd name="connsiteX276" fmla="*/ 1107282 w 2619375"/>
                  <a:gd name="connsiteY276" fmla="*/ 1805782 h 3103563"/>
                  <a:gd name="connsiteX277" fmla="*/ 1127125 w 2619375"/>
                  <a:gd name="connsiteY277" fmla="*/ 1785938 h 3103563"/>
                  <a:gd name="connsiteX278" fmla="*/ 1150938 w 2619375"/>
                  <a:gd name="connsiteY278" fmla="*/ 1750219 h 3103563"/>
                  <a:gd name="connsiteX279" fmla="*/ 1166813 w 2619375"/>
                  <a:gd name="connsiteY279" fmla="*/ 1710532 h 3103563"/>
                  <a:gd name="connsiteX280" fmla="*/ 1202532 w 2619375"/>
                  <a:gd name="connsiteY280" fmla="*/ 1690688 h 3103563"/>
                  <a:gd name="connsiteX281" fmla="*/ 1210469 w 2619375"/>
                  <a:gd name="connsiteY281" fmla="*/ 1647032 h 3103563"/>
                  <a:gd name="connsiteX282" fmla="*/ 1222375 w 2619375"/>
                  <a:gd name="connsiteY282" fmla="*/ 1631157 h 3103563"/>
                  <a:gd name="connsiteX283" fmla="*/ 1210469 w 2619375"/>
                  <a:gd name="connsiteY283" fmla="*/ 1599407 h 3103563"/>
                  <a:gd name="connsiteX284" fmla="*/ 1210469 w 2619375"/>
                  <a:gd name="connsiteY284" fmla="*/ 1563688 h 3103563"/>
                  <a:gd name="connsiteX285" fmla="*/ 1226344 w 2619375"/>
                  <a:gd name="connsiteY285" fmla="*/ 1524000 h 3103563"/>
                  <a:gd name="connsiteX286" fmla="*/ 1266032 w 2619375"/>
                  <a:gd name="connsiteY286" fmla="*/ 1480344 h 3103563"/>
                  <a:gd name="connsiteX287" fmla="*/ 1270000 w 2619375"/>
                  <a:gd name="connsiteY287" fmla="*/ 1460500 h 3103563"/>
                  <a:gd name="connsiteX288" fmla="*/ 1250157 w 2619375"/>
                  <a:gd name="connsiteY288" fmla="*/ 1428750 h 3103563"/>
                  <a:gd name="connsiteX289" fmla="*/ 1222375 w 2619375"/>
                  <a:gd name="connsiteY289" fmla="*/ 1389063 h 3103563"/>
                  <a:gd name="connsiteX290" fmla="*/ 1182688 w 2619375"/>
                  <a:gd name="connsiteY290" fmla="*/ 1357313 h 3103563"/>
                  <a:gd name="connsiteX291" fmla="*/ 1162844 w 2619375"/>
                  <a:gd name="connsiteY291" fmla="*/ 1337469 h 3103563"/>
                  <a:gd name="connsiteX292" fmla="*/ 1146969 w 2619375"/>
                  <a:gd name="connsiteY292" fmla="*/ 1309688 h 3103563"/>
                  <a:gd name="connsiteX293" fmla="*/ 1146969 w 2619375"/>
                  <a:gd name="connsiteY293" fmla="*/ 1258094 h 3103563"/>
                  <a:gd name="connsiteX294" fmla="*/ 1158875 w 2619375"/>
                  <a:gd name="connsiteY294" fmla="*/ 1222375 h 3103563"/>
                  <a:gd name="connsiteX295" fmla="*/ 1158875 w 2619375"/>
                  <a:gd name="connsiteY295" fmla="*/ 1194594 h 3103563"/>
                  <a:gd name="connsiteX296" fmla="*/ 1162844 w 2619375"/>
                  <a:gd name="connsiteY296" fmla="*/ 1162844 h 3103563"/>
                  <a:gd name="connsiteX297" fmla="*/ 1154907 w 2619375"/>
                  <a:gd name="connsiteY297" fmla="*/ 1135063 h 3103563"/>
                  <a:gd name="connsiteX298" fmla="*/ 1162844 w 2619375"/>
                  <a:gd name="connsiteY298" fmla="*/ 1091407 h 3103563"/>
                  <a:gd name="connsiteX299" fmla="*/ 1162844 w 2619375"/>
                  <a:gd name="connsiteY299" fmla="*/ 1055688 h 3103563"/>
                  <a:gd name="connsiteX300" fmla="*/ 1146969 w 2619375"/>
                  <a:gd name="connsiteY300" fmla="*/ 1012032 h 3103563"/>
                  <a:gd name="connsiteX301" fmla="*/ 1162844 w 2619375"/>
                  <a:gd name="connsiteY301" fmla="*/ 960438 h 3103563"/>
                  <a:gd name="connsiteX302" fmla="*/ 1131094 w 2619375"/>
                  <a:gd name="connsiteY302" fmla="*/ 912813 h 3103563"/>
                  <a:gd name="connsiteX303" fmla="*/ 1166813 w 2619375"/>
                  <a:gd name="connsiteY303" fmla="*/ 881063 h 3103563"/>
                  <a:gd name="connsiteX304" fmla="*/ 1174750 w 2619375"/>
                  <a:gd name="connsiteY304" fmla="*/ 845344 h 3103563"/>
                  <a:gd name="connsiteX305" fmla="*/ 1174750 w 2619375"/>
                  <a:gd name="connsiteY305" fmla="*/ 789782 h 3103563"/>
                  <a:gd name="connsiteX306" fmla="*/ 1178719 w 2619375"/>
                  <a:gd name="connsiteY306" fmla="*/ 742157 h 3103563"/>
                  <a:gd name="connsiteX307" fmla="*/ 1178719 w 2619375"/>
                  <a:gd name="connsiteY307" fmla="*/ 722313 h 3103563"/>
                  <a:gd name="connsiteX308" fmla="*/ 1158875 w 2619375"/>
                  <a:gd name="connsiteY308" fmla="*/ 694532 h 3103563"/>
                  <a:gd name="connsiteX309" fmla="*/ 1162844 w 2619375"/>
                  <a:gd name="connsiteY309" fmla="*/ 662782 h 3103563"/>
                  <a:gd name="connsiteX310" fmla="*/ 1139032 w 2619375"/>
                  <a:gd name="connsiteY310" fmla="*/ 627063 h 3103563"/>
                  <a:gd name="connsiteX311" fmla="*/ 1103313 w 2619375"/>
                  <a:gd name="connsiteY311" fmla="*/ 595313 h 3103563"/>
                  <a:gd name="connsiteX312" fmla="*/ 1079500 w 2619375"/>
                  <a:gd name="connsiteY312" fmla="*/ 555625 h 3103563"/>
                  <a:gd name="connsiteX313" fmla="*/ 1079500 w 2619375"/>
                  <a:gd name="connsiteY313" fmla="*/ 515938 h 3103563"/>
                  <a:gd name="connsiteX314" fmla="*/ 1119188 w 2619375"/>
                  <a:gd name="connsiteY314" fmla="*/ 464344 h 3103563"/>
                  <a:gd name="connsiteX315" fmla="*/ 1127125 w 2619375"/>
                  <a:gd name="connsiteY315" fmla="*/ 408782 h 3103563"/>
                  <a:gd name="connsiteX316" fmla="*/ 1162844 w 2619375"/>
                  <a:gd name="connsiteY316" fmla="*/ 301625 h 3103563"/>
                  <a:gd name="connsiteX317" fmla="*/ 1178719 w 2619375"/>
                  <a:gd name="connsiteY317" fmla="*/ 246063 h 3103563"/>
                  <a:gd name="connsiteX318" fmla="*/ 1186657 w 2619375"/>
                  <a:gd name="connsiteY318" fmla="*/ 206375 h 3103563"/>
                  <a:gd name="connsiteX319" fmla="*/ 1186657 w 2619375"/>
                  <a:gd name="connsiteY319" fmla="*/ 142875 h 3103563"/>
                  <a:gd name="connsiteX320" fmla="*/ 1186657 w 2619375"/>
                  <a:gd name="connsiteY320" fmla="*/ 99219 h 3103563"/>
                  <a:gd name="connsiteX321" fmla="*/ 1131094 w 2619375"/>
                  <a:gd name="connsiteY321" fmla="*/ 43657 h 3103563"/>
                  <a:gd name="connsiteX322" fmla="*/ 1083469 w 2619375"/>
                  <a:gd name="connsiteY322" fmla="*/ 63500 h 3103563"/>
                  <a:gd name="connsiteX323" fmla="*/ 1071563 w 2619375"/>
                  <a:gd name="connsiteY323" fmla="*/ 31750 h 3103563"/>
                  <a:gd name="connsiteX324" fmla="*/ 1043782 w 2619375"/>
                  <a:gd name="connsiteY324" fmla="*/ 23813 h 3103563"/>
                  <a:gd name="connsiteX325" fmla="*/ 1004094 w 2619375"/>
                  <a:gd name="connsiteY325" fmla="*/ 23813 h 3103563"/>
                  <a:gd name="connsiteX326" fmla="*/ 988219 w 2619375"/>
                  <a:gd name="connsiteY326" fmla="*/ 51594 h 3103563"/>
                  <a:gd name="connsiteX327" fmla="*/ 972344 w 2619375"/>
                  <a:gd name="connsiteY327" fmla="*/ 27782 h 3103563"/>
                  <a:gd name="connsiteX328" fmla="*/ 944563 w 2619375"/>
                  <a:gd name="connsiteY328" fmla="*/ 27782 h 3103563"/>
                  <a:gd name="connsiteX329" fmla="*/ 944563 w 2619375"/>
                  <a:gd name="connsiteY329" fmla="*/ 27782 h 3103563"/>
                  <a:gd name="connsiteX330" fmla="*/ 841375 w 2619375"/>
                  <a:gd name="connsiteY330" fmla="*/ 31750 h 3103563"/>
                  <a:gd name="connsiteX331" fmla="*/ 837407 w 2619375"/>
                  <a:gd name="connsiteY331" fmla="*/ 0 h 3103563"/>
                  <a:gd name="connsiteX332" fmla="*/ 805657 w 2619375"/>
                  <a:gd name="connsiteY332" fmla="*/ 0 h 3103563"/>
                  <a:gd name="connsiteX333" fmla="*/ 797719 w 2619375"/>
                  <a:gd name="connsiteY333" fmla="*/ 55563 h 3103563"/>
                  <a:gd name="connsiteX334" fmla="*/ 765969 w 2619375"/>
                  <a:gd name="connsiteY334" fmla="*/ 91282 h 3103563"/>
                  <a:gd name="connsiteX335" fmla="*/ 762000 w 2619375"/>
                  <a:gd name="connsiteY335" fmla="*/ 158750 h 3103563"/>
                  <a:gd name="connsiteX336" fmla="*/ 742157 w 2619375"/>
                  <a:gd name="connsiteY336" fmla="*/ 242094 h 3103563"/>
                  <a:gd name="connsiteX337" fmla="*/ 730250 w 2619375"/>
                  <a:gd name="connsiteY337" fmla="*/ 349250 h 3103563"/>
                  <a:gd name="connsiteX338" fmla="*/ 698500 w 2619375"/>
                  <a:gd name="connsiteY338" fmla="*/ 448469 h 3103563"/>
                  <a:gd name="connsiteX339" fmla="*/ 662782 w 2619375"/>
                  <a:gd name="connsiteY339" fmla="*/ 515938 h 3103563"/>
                  <a:gd name="connsiteX340" fmla="*/ 575469 w 2619375"/>
                  <a:gd name="connsiteY340" fmla="*/ 571500 h 3103563"/>
                  <a:gd name="connsiteX341" fmla="*/ 535782 w 2619375"/>
                  <a:gd name="connsiteY341" fmla="*/ 635000 h 3103563"/>
                  <a:gd name="connsiteX342" fmla="*/ 500063 w 2619375"/>
                  <a:gd name="connsiteY342" fmla="*/ 690563 h 3103563"/>
                  <a:gd name="connsiteX343" fmla="*/ 504032 w 2619375"/>
                  <a:gd name="connsiteY343" fmla="*/ 734219 h 3103563"/>
                  <a:gd name="connsiteX344" fmla="*/ 527844 w 2619375"/>
                  <a:gd name="connsiteY344" fmla="*/ 754063 h 3103563"/>
                  <a:gd name="connsiteX345" fmla="*/ 571500 w 2619375"/>
                  <a:gd name="connsiteY345" fmla="*/ 734219 h 3103563"/>
                  <a:gd name="connsiteX346" fmla="*/ 595313 w 2619375"/>
                  <a:gd name="connsiteY346" fmla="*/ 765969 h 3103563"/>
                  <a:gd name="connsiteX347" fmla="*/ 595313 w 2619375"/>
                  <a:gd name="connsiteY347" fmla="*/ 829469 h 3103563"/>
                  <a:gd name="connsiteX348" fmla="*/ 579438 w 2619375"/>
                  <a:gd name="connsiteY348" fmla="*/ 889000 h 3103563"/>
                  <a:gd name="connsiteX349" fmla="*/ 579438 w 2619375"/>
                  <a:gd name="connsiteY349" fmla="*/ 928688 h 3103563"/>
                  <a:gd name="connsiteX350" fmla="*/ 595313 w 2619375"/>
                  <a:gd name="connsiteY350" fmla="*/ 952500 h 3103563"/>
                  <a:gd name="connsiteX351" fmla="*/ 603250 w 2619375"/>
                  <a:gd name="connsiteY351" fmla="*/ 996157 h 3103563"/>
                  <a:gd name="connsiteX352" fmla="*/ 571500 w 2619375"/>
                  <a:gd name="connsiteY352" fmla="*/ 1004094 h 3103563"/>
                  <a:gd name="connsiteX353" fmla="*/ 543719 w 2619375"/>
                  <a:gd name="connsiteY353" fmla="*/ 1008063 h 3103563"/>
                  <a:gd name="connsiteX354" fmla="*/ 535782 w 2619375"/>
                  <a:gd name="connsiteY354" fmla="*/ 1083469 h 3103563"/>
                  <a:gd name="connsiteX355" fmla="*/ 551657 w 2619375"/>
                  <a:gd name="connsiteY355" fmla="*/ 1103313 h 3103563"/>
                  <a:gd name="connsiteX356" fmla="*/ 587375 w 2619375"/>
                  <a:gd name="connsiteY356" fmla="*/ 1123157 h 3103563"/>
                  <a:gd name="connsiteX357" fmla="*/ 607219 w 2619375"/>
                  <a:gd name="connsiteY357" fmla="*/ 1123157 h 3103563"/>
                  <a:gd name="connsiteX358" fmla="*/ 627063 w 2619375"/>
                  <a:gd name="connsiteY358" fmla="*/ 1150938 h 3103563"/>
                  <a:gd name="connsiteX359" fmla="*/ 642938 w 2619375"/>
                  <a:gd name="connsiteY359" fmla="*/ 1158875 h 3103563"/>
                  <a:gd name="connsiteX360" fmla="*/ 678657 w 2619375"/>
                  <a:gd name="connsiteY360" fmla="*/ 1146969 h 3103563"/>
                  <a:gd name="connsiteX361" fmla="*/ 686594 w 2619375"/>
                  <a:gd name="connsiteY361" fmla="*/ 1194594 h 3103563"/>
                  <a:gd name="connsiteX362" fmla="*/ 678657 w 2619375"/>
                  <a:gd name="connsiteY362" fmla="*/ 1242219 h 3103563"/>
                  <a:gd name="connsiteX363" fmla="*/ 694532 w 2619375"/>
                  <a:gd name="connsiteY363" fmla="*/ 1277938 h 3103563"/>
                  <a:gd name="connsiteX364" fmla="*/ 714375 w 2619375"/>
                  <a:gd name="connsiteY364" fmla="*/ 1309688 h 3103563"/>
                  <a:gd name="connsiteX365" fmla="*/ 742157 w 2619375"/>
                  <a:gd name="connsiteY365" fmla="*/ 1333500 h 3103563"/>
                  <a:gd name="connsiteX366" fmla="*/ 777875 w 2619375"/>
                  <a:gd name="connsiteY366" fmla="*/ 1333500 h 3103563"/>
                  <a:gd name="connsiteX367" fmla="*/ 785813 w 2619375"/>
                  <a:gd name="connsiteY367" fmla="*/ 1361282 h 3103563"/>
                  <a:gd name="connsiteX368" fmla="*/ 769938 w 2619375"/>
                  <a:gd name="connsiteY368" fmla="*/ 1412875 h 3103563"/>
                  <a:gd name="connsiteX369" fmla="*/ 758032 w 2619375"/>
                  <a:gd name="connsiteY369" fmla="*/ 1464469 h 3103563"/>
                  <a:gd name="connsiteX370" fmla="*/ 750094 w 2619375"/>
                  <a:gd name="connsiteY370" fmla="*/ 1512094 h 3103563"/>
                  <a:gd name="connsiteX371" fmla="*/ 714375 w 2619375"/>
                  <a:gd name="connsiteY371" fmla="*/ 1543844 h 3103563"/>
                  <a:gd name="connsiteX372" fmla="*/ 682625 w 2619375"/>
                  <a:gd name="connsiteY372" fmla="*/ 1547813 h 3103563"/>
                  <a:gd name="connsiteX373" fmla="*/ 678657 w 2619375"/>
                  <a:gd name="connsiteY373" fmla="*/ 1504157 h 3103563"/>
                  <a:gd name="connsiteX374" fmla="*/ 650875 w 2619375"/>
                  <a:gd name="connsiteY374" fmla="*/ 1476375 h 3103563"/>
                  <a:gd name="connsiteX375" fmla="*/ 615157 w 2619375"/>
                  <a:gd name="connsiteY375" fmla="*/ 1444625 h 3103563"/>
                  <a:gd name="connsiteX376" fmla="*/ 575469 w 2619375"/>
                  <a:gd name="connsiteY376" fmla="*/ 1404938 h 3103563"/>
                  <a:gd name="connsiteX377" fmla="*/ 527844 w 2619375"/>
                  <a:gd name="connsiteY377" fmla="*/ 1353344 h 3103563"/>
                  <a:gd name="connsiteX378" fmla="*/ 515938 w 2619375"/>
                  <a:gd name="connsiteY378" fmla="*/ 1333500 h 3103563"/>
                  <a:gd name="connsiteX379" fmla="*/ 460375 w 2619375"/>
                  <a:gd name="connsiteY379" fmla="*/ 1301750 h 3103563"/>
                  <a:gd name="connsiteX380" fmla="*/ 392907 w 2619375"/>
                  <a:gd name="connsiteY380" fmla="*/ 1262063 h 3103563"/>
                  <a:gd name="connsiteX381" fmla="*/ 337344 w 2619375"/>
                  <a:gd name="connsiteY381" fmla="*/ 1242219 h 3103563"/>
                  <a:gd name="connsiteX382" fmla="*/ 317500 w 2619375"/>
                  <a:gd name="connsiteY382" fmla="*/ 1281907 h 3103563"/>
                  <a:gd name="connsiteX383" fmla="*/ 297657 w 2619375"/>
                  <a:gd name="connsiteY383" fmla="*/ 1321594 h 3103563"/>
                  <a:gd name="connsiteX384" fmla="*/ 297657 w 2619375"/>
                  <a:gd name="connsiteY384" fmla="*/ 1321594 h 3103563"/>
                  <a:gd name="connsiteX385" fmla="*/ 313532 w 2619375"/>
                  <a:gd name="connsiteY385" fmla="*/ 1365250 h 3103563"/>
                  <a:gd name="connsiteX386" fmla="*/ 345282 w 2619375"/>
                  <a:gd name="connsiteY386" fmla="*/ 1361282 h 3103563"/>
                  <a:gd name="connsiteX387" fmla="*/ 373063 w 2619375"/>
                  <a:gd name="connsiteY387" fmla="*/ 1373188 h 3103563"/>
                  <a:gd name="connsiteX388" fmla="*/ 384969 w 2619375"/>
                  <a:gd name="connsiteY388" fmla="*/ 1385094 h 3103563"/>
                  <a:gd name="connsiteX389" fmla="*/ 396875 w 2619375"/>
                  <a:gd name="connsiteY389" fmla="*/ 1428750 h 3103563"/>
                  <a:gd name="connsiteX390" fmla="*/ 400844 w 2619375"/>
                  <a:gd name="connsiteY390" fmla="*/ 1464469 h 3103563"/>
                  <a:gd name="connsiteX391" fmla="*/ 377032 w 2619375"/>
                  <a:gd name="connsiteY391" fmla="*/ 1484313 h 3103563"/>
                  <a:gd name="connsiteX392" fmla="*/ 369094 w 2619375"/>
                  <a:gd name="connsiteY392" fmla="*/ 1527969 h 3103563"/>
                  <a:gd name="connsiteX393" fmla="*/ 369094 w 2619375"/>
                  <a:gd name="connsiteY393" fmla="*/ 1591469 h 3103563"/>
                  <a:gd name="connsiteX394" fmla="*/ 396875 w 2619375"/>
                  <a:gd name="connsiteY394" fmla="*/ 1631157 h 3103563"/>
                  <a:gd name="connsiteX395" fmla="*/ 436563 w 2619375"/>
                  <a:gd name="connsiteY395" fmla="*/ 1615282 h 3103563"/>
                  <a:gd name="connsiteX396" fmla="*/ 460375 w 2619375"/>
                  <a:gd name="connsiteY396" fmla="*/ 1651000 h 3103563"/>
                  <a:gd name="connsiteX397" fmla="*/ 460375 w 2619375"/>
                  <a:gd name="connsiteY397" fmla="*/ 1694657 h 3103563"/>
                  <a:gd name="connsiteX398" fmla="*/ 436563 w 2619375"/>
                  <a:gd name="connsiteY398" fmla="*/ 1706563 h 3103563"/>
                  <a:gd name="connsiteX399" fmla="*/ 448469 w 2619375"/>
                  <a:gd name="connsiteY399" fmla="*/ 1738313 h 3103563"/>
                  <a:gd name="connsiteX400" fmla="*/ 436563 w 2619375"/>
                  <a:gd name="connsiteY400" fmla="*/ 1766094 h 3103563"/>
                  <a:gd name="connsiteX401" fmla="*/ 404813 w 2619375"/>
                  <a:gd name="connsiteY401" fmla="*/ 1801813 h 3103563"/>
                  <a:gd name="connsiteX402" fmla="*/ 361157 w 2619375"/>
                  <a:gd name="connsiteY402" fmla="*/ 1833563 h 3103563"/>
                  <a:gd name="connsiteX403" fmla="*/ 349250 w 2619375"/>
                  <a:gd name="connsiteY403" fmla="*/ 1869282 h 3103563"/>
                  <a:gd name="connsiteX404" fmla="*/ 353219 w 2619375"/>
                  <a:gd name="connsiteY404" fmla="*/ 1908969 h 3103563"/>
                  <a:gd name="connsiteX405" fmla="*/ 293688 w 2619375"/>
                  <a:gd name="connsiteY405" fmla="*/ 1948657 h 3103563"/>
                  <a:gd name="connsiteX406" fmla="*/ 273844 w 2619375"/>
                  <a:gd name="connsiteY406" fmla="*/ 1968500 h 3103563"/>
                  <a:gd name="connsiteX407" fmla="*/ 254000 w 2619375"/>
                  <a:gd name="connsiteY407" fmla="*/ 1988344 h 3103563"/>
                  <a:gd name="connsiteX408" fmla="*/ 214313 w 2619375"/>
                  <a:gd name="connsiteY408" fmla="*/ 1996282 h 3103563"/>
                  <a:gd name="connsiteX409" fmla="*/ 166688 w 2619375"/>
                  <a:gd name="connsiteY409" fmla="*/ 2032000 h 3103563"/>
                  <a:gd name="connsiteX410" fmla="*/ 146844 w 2619375"/>
                  <a:gd name="connsiteY410" fmla="*/ 2083594 h 3103563"/>
                  <a:gd name="connsiteX411" fmla="*/ 115094 w 2619375"/>
                  <a:gd name="connsiteY411" fmla="*/ 2123282 h 3103563"/>
                  <a:gd name="connsiteX412" fmla="*/ 107157 w 2619375"/>
                  <a:gd name="connsiteY412" fmla="*/ 2186782 h 3103563"/>
                  <a:gd name="connsiteX413" fmla="*/ 35719 w 2619375"/>
                  <a:gd name="connsiteY413" fmla="*/ 2222500 h 3103563"/>
                  <a:gd name="connsiteX414" fmla="*/ 0 w 2619375"/>
                  <a:gd name="connsiteY414" fmla="*/ 2230438 h 3103563"/>
                  <a:gd name="connsiteX415" fmla="*/ 43657 w 2619375"/>
                  <a:gd name="connsiteY415" fmla="*/ 2286000 h 3103563"/>
                  <a:gd name="connsiteX416" fmla="*/ 59532 w 2619375"/>
                  <a:gd name="connsiteY416" fmla="*/ 2329657 h 3103563"/>
                  <a:gd name="connsiteX417" fmla="*/ 107157 w 2619375"/>
                  <a:gd name="connsiteY417" fmla="*/ 2345532 h 3103563"/>
                  <a:gd name="connsiteX418" fmla="*/ 103188 w 2619375"/>
                  <a:gd name="connsiteY418" fmla="*/ 2440782 h 3103563"/>
                  <a:gd name="connsiteX419" fmla="*/ 79375 w 2619375"/>
                  <a:gd name="connsiteY419" fmla="*/ 2460625 h 3103563"/>
                  <a:gd name="connsiteX420" fmla="*/ 99219 w 2619375"/>
                  <a:gd name="connsiteY420" fmla="*/ 2480469 h 3103563"/>
                  <a:gd name="connsiteX421" fmla="*/ 75407 w 2619375"/>
                  <a:gd name="connsiteY421" fmla="*/ 2528094 h 3103563"/>
                  <a:gd name="connsiteX422" fmla="*/ 107157 w 2619375"/>
                  <a:gd name="connsiteY422" fmla="*/ 2540000 h 3103563"/>
                  <a:gd name="connsiteX423" fmla="*/ 150813 w 2619375"/>
                  <a:gd name="connsiteY423" fmla="*/ 2540000 h 3103563"/>
                  <a:gd name="connsiteX424" fmla="*/ 162719 w 2619375"/>
                  <a:gd name="connsiteY424" fmla="*/ 2595563 h 3103563"/>
                  <a:gd name="connsiteX425" fmla="*/ 214313 w 2619375"/>
                  <a:gd name="connsiteY425" fmla="*/ 2591594 h 3103563"/>
                  <a:gd name="connsiteX426" fmla="*/ 265907 w 2619375"/>
                  <a:gd name="connsiteY426" fmla="*/ 2575719 h 3103563"/>
                  <a:gd name="connsiteX427" fmla="*/ 313532 w 2619375"/>
                  <a:gd name="connsiteY427" fmla="*/ 2547938 h 3103563"/>
                  <a:gd name="connsiteX428" fmla="*/ 357188 w 2619375"/>
                  <a:gd name="connsiteY428" fmla="*/ 2547938 h 3103563"/>
                  <a:gd name="connsiteX429" fmla="*/ 412750 w 2619375"/>
                  <a:gd name="connsiteY429" fmla="*/ 2536032 h 3103563"/>
                  <a:gd name="connsiteX430" fmla="*/ 460375 w 2619375"/>
                  <a:gd name="connsiteY430" fmla="*/ 2536032 h 3103563"/>
                  <a:gd name="connsiteX431" fmla="*/ 492125 w 2619375"/>
                  <a:gd name="connsiteY431" fmla="*/ 2532063 h 3103563"/>
                  <a:gd name="connsiteX432" fmla="*/ 535782 w 2619375"/>
                  <a:gd name="connsiteY432" fmla="*/ 2532063 h 3103563"/>
                  <a:gd name="connsiteX433" fmla="*/ 535782 w 2619375"/>
                  <a:gd name="connsiteY433" fmla="*/ 2532063 h 3103563"/>
                  <a:gd name="connsiteX434" fmla="*/ 547688 w 2619375"/>
                  <a:gd name="connsiteY434" fmla="*/ 2623344 h 3103563"/>
                  <a:gd name="connsiteX435" fmla="*/ 591344 w 2619375"/>
                  <a:gd name="connsiteY435" fmla="*/ 2643188 h 3103563"/>
                  <a:gd name="connsiteX436" fmla="*/ 627063 w 2619375"/>
                  <a:gd name="connsiteY436" fmla="*/ 2651125 h 3103563"/>
                  <a:gd name="connsiteX437" fmla="*/ 690563 w 2619375"/>
                  <a:gd name="connsiteY437" fmla="*/ 2627313 h 3103563"/>
                  <a:gd name="connsiteX438" fmla="*/ 730250 w 2619375"/>
                  <a:gd name="connsiteY438" fmla="*/ 2607469 h 3103563"/>
                  <a:gd name="connsiteX439" fmla="*/ 758032 w 2619375"/>
                  <a:gd name="connsiteY439" fmla="*/ 2603500 h 3103563"/>
                  <a:gd name="connsiteX440" fmla="*/ 773907 w 2619375"/>
                  <a:gd name="connsiteY440" fmla="*/ 2587625 h 3103563"/>
                  <a:gd name="connsiteX441" fmla="*/ 754063 w 2619375"/>
                  <a:gd name="connsiteY441" fmla="*/ 2540000 h 3103563"/>
                  <a:gd name="connsiteX442" fmla="*/ 801688 w 2619375"/>
                  <a:gd name="connsiteY442" fmla="*/ 2551907 h 3103563"/>
                  <a:gd name="connsiteX443" fmla="*/ 841375 w 2619375"/>
                  <a:gd name="connsiteY443" fmla="*/ 2571750 h 3103563"/>
                  <a:gd name="connsiteX444" fmla="*/ 900907 w 2619375"/>
                  <a:gd name="connsiteY444" fmla="*/ 2591594 h 3103563"/>
                  <a:gd name="connsiteX445" fmla="*/ 956469 w 2619375"/>
                  <a:gd name="connsiteY445" fmla="*/ 2611438 h 3103563"/>
                  <a:gd name="connsiteX446" fmla="*/ 968375 w 2619375"/>
                  <a:gd name="connsiteY446" fmla="*/ 2639219 h 3103563"/>
                  <a:gd name="connsiteX447" fmla="*/ 944563 w 2619375"/>
                  <a:gd name="connsiteY447" fmla="*/ 2678907 h 3103563"/>
                  <a:gd name="connsiteX448" fmla="*/ 964407 w 2619375"/>
                  <a:gd name="connsiteY448" fmla="*/ 2726532 h 3103563"/>
                  <a:gd name="connsiteX449" fmla="*/ 1019969 w 2619375"/>
                  <a:gd name="connsiteY449" fmla="*/ 2754313 h 3103563"/>
                  <a:gd name="connsiteX450" fmla="*/ 1047113 w 2619375"/>
                  <a:gd name="connsiteY450" fmla="*/ 2750344 h 3103563"/>
                  <a:gd name="connsiteX451" fmla="*/ 1046974 w 2619375"/>
                  <a:gd name="connsiteY451" fmla="*/ 2774157 h 3103563"/>
                  <a:gd name="connsiteX452" fmla="*/ 1050109 w 2619375"/>
                  <a:gd name="connsiteY452" fmla="*/ 2865438 h 3103563"/>
                  <a:gd name="connsiteX453" fmla="*/ 1095375 w 2619375"/>
                  <a:gd name="connsiteY453" fmla="*/ 2845594 h 3103563"/>
                  <a:gd name="connsiteX454" fmla="*/ 1166813 w 2619375"/>
                  <a:gd name="connsiteY454" fmla="*/ 2841625 h 3103563"/>
                  <a:gd name="connsiteX455" fmla="*/ 1190625 w 2619375"/>
                  <a:gd name="connsiteY455" fmla="*/ 2809875 h 3103563"/>
                  <a:gd name="connsiteX456" fmla="*/ 1230313 w 2619375"/>
                  <a:gd name="connsiteY456" fmla="*/ 2805907 h 3103563"/>
                  <a:gd name="connsiteX457" fmla="*/ 1242219 w 2619375"/>
                  <a:gd name="connsiteY457" fmla="*/ 2841625 h 3103563"/>
                  <a:gd name="connsiteX458" fmla="*/ 1270000 w 2619375"/>
                  <a:gd name="connsiteY458" fmla="*/ 2877344 h 3103563"/>
                  <a:gd name="connsiteX459" fmla="*/ 1329532 w 2619375"/>
                  <a:gd name="connsiteY459" fmla="*/ 2877344 h 3103563"/>
                  <a:gd name="connsiteX460" fmla="*/ 1349375 w 2619375"/>
                  <a:gd name="connsiteY460" fmla="*/ 2877344 h 3103563"/>
                  <a:gd name="connsiteX461" fmla="*/ 1369219 w 2619375"/>
                  <a:gd name="connsiteY461" fmla="*/ 2897188 h 3103563"/>
                  <a:gd name="connsiteX462" fmla="*/ 1420813 w 2619375"/>
                  <a:gd name="connsiteY462" fmla="*/ 2905125 h 3103563"/>
                  <a:gd name="connsiteX463" fmla="*/ 1444625 w 2619375"/>
                  <a:gd name="connsiteY463" fmla="*/ 2885282 h 3103563"/>
                  <a:gd name="connsiteX464" fmla="*/ 1520032 w 2619375"/>
                  <a:gd name="connsiteY464" fmla="*/ 2893219 h 3103563"/>
                  <a:gd name="connsiteX465" fmla="*/ 1559719 w 2619375"/>
                  <a:gd name="connsiteY465" fmla="*/ 2893219 h 3103563"/>
                  <a:gd name="connsiteX466" fmla="*/ 1575594 w 2619375"/>
                  <a:gd name="connsiteY466" fmla="*/ 2924969 h 3103563"/>
                  <a:gd name="connsiteX467" fmla="*/ 1591469 w 2619375"/>
                  <a:gd name="connsiteY467" fmla="*/ 2909094 h 3103563"/>
                  <a:gd name="connsiteX468" fmla="*/ 1623219 w 2619375"/>
                  <a:gd name="connsiteY468" fmla="*/ 2909094 h 3103563"/>
                  <a:gd name="connsiteX469" fmla="*/ 1639094 w 2619375"/>
                  <a:gd name="connsiteY469" fmla="*/ 2932907 h 3103563"/>
                  <a:gd name="connsiteX470" fmla="*/ 1666875 w 2619375"/>
                  <a:gd name="connsiteY470" fmla="*/ 2964657 h 3103563"/>
                  <a:gd name="connsiteX471" fmla="*/ 1703399 w 2619375"/>
                  <a:gd name="connsiteY471" fmla="*/ 2987675 h 3103563"/>
                  <a:gd name="connsiteX472" fmla="*/ 1734344 w 2619375"/>
                  <a:gd name="connsiteY472" fmla="*/ 3012282 h 3103563"/>
                  <a:gd name="connsiteX473" fmla="*/ 1758157 w 2619375"/>
                  <a:gd name="connsiteY473" fmla="*/ 3032125 h 3103563"/>
                  <a:gd name="connsiteX474" fmla="*/ 1779934 w 2619375"/>
                  <a:gd name="connsiteY474" fmla="*/ 3028950 h 3103563"/>
                  <a:gd name="connsiteX475" fmla="*/ 1801813 w 2619375"/>
                  <a:gd name="connsiteY475" fmla="*/ 3008313 h 3103563"/>
                  <a:gd name="connsiteX476" fmla="*/ 1861344 w 2619375"/>
                  <a:gd name="connsiteY476" fmla="*/ 3008313 h 3103563"/>
                  <a:gd name="connsiteX477" fmla="*/ 1948657 w 2619375"/>
                  <a:gd name="connsiteY477" fmla="*/ 3004344 h 3103563"/>
                  <a:gd name="connsiteX478" fmla="*/ 1948657 w 2619375"/>
                  <a:gd name="connsiteY478" fmla="*/ 2968625 h 3103563"/>
                  <a:gd name="connsiteX479" fmla="*/ 2004219 w 2619375"/>
                  <a:gd name="connsiteY479" fmla="*/ 2936875 h 3103563"/>
                  <a:gd name="connsiteX480" fmla="*/ 2035969 w 2619375"/>
                  <a:gd name="connsiteY480" fmla="*/ 2909094 h 3103563"/>
                  <a:gd name="connsiteX481" fmla="*/ 2054979 w 2619375"/>
                  <a:gd name="connsiteY481" fmla="*/ 2859088 h 3103563"/>
                  <a:gd name="connsiteX482" fmla="*/ 2075927 w 2619375"/>
                  <a:gd name="connsiteY482" fmla="*/ 2883694 h 3103563"/>
                  <a:gd name="connsiteX483" fmla="*/ 2079625 w 2619375"/>
                  <a:gd name="connsiteY483" fmla="*/ 2897188 h 3103563"/>
                  <a:gd name="connsiteX484" fmla="*/ 2116149 w 2619375"/>
                  <a:gd name="connsiteY484" fmla="*/ 2943225 h 3103563"/>
                  <a:gd name="connsiteX485" fmla="*/ 2168521 w 2619375"/>
                  <a:gd name="connsiteY485" fmla="*/ 2980533 h 3103563"/>
                  <a:gd name="connsiteX486" fmla="*/ 2209760 w 2619375"/>
                  <a:gd name="connsiteY486" fmla="*/ 2951163 h 3103563"/>
                  <a:gd name="connsiteX487" fmla="*/ 2274094 w 2619375"/>
                  <a:gd name="connsiteY487" fmla="*/ 3000375 h 3103563"/>
                  <a:gd name="connsiteX488" fmla="*/ 2317750 w 2619375"/>
                  <a:gd name="connsiteY488" fmla="*/ 3028157 h 3103563"/>
                  <a:gd name="connsiteX489" fmla="*/ 2349500 w 2619375"/>
                  <a:gd name="connsiteY489" fmla="*/ 3040063 h 3103563"/>
                  <a:gd name="connsiteX490" fmla="*/ 2377253 w 2619375"/>
                  <a:gd name="connsiteY490" fmla="*/ 3017044 h 3103563"/>
                  <a:gd name="connsiteX491" fmla="*/ 2405338 w 2619375"/>
                  <a:gd name="connsiteY491" fmla="*/ 3055144 h 3103563"/>
                  <a:gd name="connsiteX492" fmla="*/ 2460625 w 2619375"/>
                  <a:gd name="connsiteY492" fmla="*/ 3103563 h 3103563"/>
                  <a:gd name="connsiteX0" fmla="*/ 2460625 w 2619375"/>
                  <a:gd name="connsiteY0" fmla="*/ 3103563 h 3103563"/>
                  <a:gd name="connsiteX1" fmla="*/ 2512219 w 2619375"/>
                  <a:gd name="connsiteY1" fmla="*/ 3032125 h 3103563"/>
                  <a:gd name="connsiteX2" fmla="*/ 2524125 w 2619375"/>
                  <a:gd name="connsiteY2" fmla="*/ 2988469 h 3103563"/>
                  <a:gd name="connsiteX3" fmla="*/ 2543969 w 2619375"/>
                  <a:gd name="connsiteY3" fmla="*/ 2944813 h 3103563"/>
                  <a:gd name="connsiteX4" fmla="*/ 2566949 w 2619375"/>
                  <a:gd name="connsiteY4" fmla="*/ 2920206 h 3103563"/>
                  <a:gd name="connsiteX5" fmla="*/ 2569335 w 2619375"/>
                  <a:gd name="connsiteY5" fmla="*/ 2877344 h 3103563"/>
                  <a:gd name="connsiteX6" fmla="*/ 2583657 w 2619375"/>
                  <a:gd name="connsiteY6" fmla="*/ 2837657 h 3103563"/>
                  <a:gd name="connsiteX7" fmla="*/ 2563813 w 2619375"/>
                  <a:gd name="connsiteY7" fmla="*/ 2809875 h 3103563"/>
                  <a:gd name="connsiteX8" fmla="*/ 2532063 w 2619375"/>
                  <a:gd name="connsiteY8" fmla="*/ 2774157 h 3103563"/>
                  <a:gd name="connsiteX9" fmla="*/ 2532063 w 2619375"/>
                  <a:gd name="connsiteY9" fmla="*/ 2774157 h 3103563"/>
                  <a:gd name="connsiteX10" fmla="*/ 2551907 w 2619375"/>
                  <a:gd name="connsiteY10" fmla="*/ 2706688 h 3103563"/>
                  <a:gd name="connsiteX11" fmla="*/ 2591594 w 2619375"/>
                  <a:gd name="connsiteY11" fmla="*/ 2678907 h 3103563"/>
                  <a:gd name="connsiteX12" fmla="*/ 2619375 w 2619375"/>
                  <a:gd name="connsiteY12" fmla="*/ 2643188 h 3103563"/>
                  <a:gd name="connsiteX13" fmla="*/ 2619375 w 2619375"/>
                  <a:gd name="connsiteY13" fmla="*/ 2591594 h 3103563"/>
                  <a:gd name="connsiteX14" fmla="*/ 2615407 w 2619375"/>
                  <a:gd name="connsiteY14" fmla="*/ 2555875 h 3103563"/>
                  <a:gd name="connsiteX15" fmla="*/ 2615407 w 2619375"/>
                  <a:gd name="connsiteY15" fmla="*/ 2532063 h 3103563"/>
                  <a:gd name="connsiteX16" fmla="*/ 2603500 w 2619375"/>
                  <a:gd name="connsiteY16" fmla="*/ 2464594 h 3103563"/>
                  <a:gd name="connsiteX17" fmla="*/ 2595563 w 2619375"/>
                  <a:gd name="connsiteY17" fmla="*/ 2460625 h 3103563"/>
                  <a:gd name="connsiteX18" fmla="*/ 2579688 w 2619375"/>
                  <a:gd name="connsiteY18" fmla="*/ 2460625 h 3103563"/>
                  <a:gd name="connsiteX19" fmla="*/ 2540000 w 2619375"/>
                  <a:gd name="connsiteY19" fmla="*/ 2472532 h 3103563"/>
                  <a:gd name="connsiteX20" fmla="*/ 2504282 w 2619375"/>
                  <a:gd name="connsiteY20" fmla="*/ 2468563 h 3103563"/>
                  <a:gd name="connsiteX21" fmla="*/ 2504282 w 2619375"/>
                  <a:gd name="connsiteY21" fmla="*/ 2432844 h 3103563"/>
                  <a:gd name="connsiteX22" fmla="*/ 2456657 w 2619375"/>
                  <a:gd name="connsiteY22" fmla="*/ 2424907 h 3103563"/>
                  <a:gd name="connsiteX23" fmla="*/ 2432844 w 2619375"/>
                  <a:gd name="connsiteY23" fmla="*/ 2405063 h 3103563"/>
                  <a:gd name="connsiteX24" fmla="*/ 2444750 w 2619375"/>
                  <a:gd name="connsiteY24" fmla="*/ 2369344 h 3103563"/>
                  <a:gd name="connsiteX25" fmla="*/ 2464594 w 2619375"/>
                  <a:gd name="connsiteY25" fmla="*/ 2337594 h 3103563"/>
                  <a:gd name="connsiteX26" fmla="*/ 2448719 w 2619375"/>
                  <a:gd name="connsiteY26" fmla="*/ 2301875 h 3103563"/>
                  <a:gd name="connsiteX27" fmla="*/ 2420938 w 2619375"/>
                  <a:gd name="connsiteY27" fmla="*/ 2274094 h 3103563"/>
                  <a:gd name="connsiteX28" fmla="*/ 2428875 w 2619375"/>
                  <a:gd name="connsiteY28" fmla="*/ 2246313 h 3103563"/>
                  <a:gd name="connsiteX29" fmla="*/ 2389188 w 2619375"/>
                  <a:gd name="connsiteY29" fmla="*/ 2218532 h 3103563"/>
                  <a:gd name="connsiteX30" fmla="*/ 2353469 w 2619375"/>
                  <a:gd name="connsiteY30" fmla="*/ 2218532 h 3103563"/>
                  <a:gd name="connsiteX31" fmla="*/ 2349500 w 2619375"/>
                  <a:gd name="connsiteY31" fmla="*/ 2194719 h 3103563"/>
                  <a:gd name="connsiteX32" fmla="*/ 2325688 w 2619375"/>
                  <a:gd name="connsiteY32" fmla="*/ 2166938 h 3103563"/>
                  <a:gd name="connsiteX33" fmla="*/ 2337594 w 2619375"/>
                  <a:gd name="connsiteY33" fmla="*/ 2131219 h 3103563"/>
                  <a:gd name="connsiteX34" fmla="*/ 2349500 w 2619375"/>
                  <a:gd name="connsiteY34" fmla="*/ 2099469 h 3103563"/>
                  <a:gd name="connsiteX35" fmla="*/ 2333625 w 2619375"/>
                  <a:gd name="connsiteY35" fmla="*/ 2067719 h 3103563"/>
                  <a:gd name="connsiteX36" fmla="*/ 2313782 w 2619375"/>
                  <a:gd name="connsiteY36" fmla="*/ 2051844 h 3103563"/>
                  <a:gd name="connsiteX37" fmla="*/ 2309813 w 2619375"/>
                  <a:gd name="connsiteY37" fmla="*/ 2016125 h 3103563"/>
                  <a:gd name="connsiteX38" fmla="*/ 2309813 w 2619375"/>
                  <a:gd name="connsiteY38" fmla="*/ 2000250 h 3103563"/>
                  <a:gd name="connsiteX39" fmla="*/ 2329657 w 2619375"/>
                  <a:gd name="connsiteY39" fmla="*/ 1980407 h 3103563"/>
                  <a:gd name="connsiteX40" fmla="*/ 2317750 w 2619375"/>
                  <a:gd name="connsiteY40" fmla="*/ 1944688 h 3103563"/>
                  <a:gd name="connsiteX41" fmla="*/ 2293938 w 2619375"/>
                  <a:gd name="connsiteY41" fmla="*/ 1908969 h 3103563"/>
                  <a:gd name="connsiteX42" fmla="*/ 2262188 w 2619375"/>
                  <a:gd name="connsiteY42" fmla="*/ 1873250 h 3103563"/>
                  <a:gd name="connsiteX43" fmla="*/ 2226469 w 2619375"/>
                  <a:gd name="connsiteY43" fmla="*/ 1841500 h 3103563"/>
                  <a:gd name="connsiteX44" fmla="*/ 2198688 w 2619375"/>
                  <a:gd name="connsiteY44" fmla="*/ 1817688 h 3103563"/>
                  <a:gd name="connsiteX45" fmla="*/ 2214563 w 2619375"/>
                  <a:gd name="connsiteY45" fmla="*/ 1793875 h 3103563"/>
                  <a:gd name="connsiteX46" fmla="*/ 2214563 w 2619375"/>
                  <a:gd name="connsiteY46" fmla="*/ 1762125 h 3103563"/>
                  <a:gd name="connsiteX47" fmla="*/ 2214563 w 2619375"/>
                  <a:gd name="connsiteY47" fmla="*/ 1762125 h 3103563"/>
                  <a:gd name="connsiteX48" fmla="*/ 2194719 w 2619375"/>
                  <a:gd name="connsiteY48" fmla="*/ 1710532 h 3103563"/>
                  <a:gd name="connsiteX49" fmla="*/ 2190750 w 2619375"/>
                  <a:gd name="connsiteY49" fmla="*/ 1690688 h 3103563"/>
                  <a:gd name="connsiteX50" fmla="*/ 2162969 w 2619375"/>
                  <a:gd name="connsiteY50" fmla="*/ 1658938 h 3103563"/>
                  <a:gd name="connsiteX51" fmla="*/ 2162969 w 2619375"/>
                  <a:gd name="connsiteY51" fmla="*/ 1631157 h 3103563"/>
                  <a:gd name="connsiteX52" fmla="*/ 2178844 w 2619375"/>
                  <a:gd name="connsiteY52" fmla="*/ 1615282 h 3103563"/>
                  <a:gd name="connsiteX53" fmla="*/ 2218532 w 2619375"/>
                  <a:gd name="connsiteY53" fmla="*/ 1615282 h 3103563"/>
                  <a:gd name="connsiteX54" fmla="*/ 2238375 w 2619375"/>
                  <a:gd name="connsiteY54" fmla="*/ 1583532 h 3103563"/>
                  <a:gd name="connsiteX55" fmla="*/ 2238375 w 2619375"/>
                  <a:gd name="connsiteY55" fmla="*/ 1571625 h 3103563"/>
                  <a:gd name="connsiteX56" fmla="*/ 2262188 w 2619375"/>
                  <a:gd name="connsiteY56" fmla="*/ 1535907 h 3103563"/>
                  <a:gd name="connsiteX57" fmla="*/ 2262188 w 2619375"/>
                  <a:gd name="connsiteY57" fmla="*/ 1512094 h 3103563"/>
                  <a:gd name="connsiteX58" fmla="*/ 2262188 w 2619375"/>
                  <a:gd name="connsiteY58" fmla="*/ 1468438 h 3103563"/>
                  <a:gd name="connsiteX59" fmla="*/ 2262188 w 2619375"/>
                  <a:gd name="connsiteY59" fmla="*/ 1444625 h 3103563"/>
                  <a:gd name="connsiteX60" fmla="*/ 2266157 w 2619375"/>
                  <a:gd name="connsiteY60" fmla="*/ 1424782 h 3103563"/>
                  <a:gd name="connsiteX61" fmla="*/ 2293938 w 2619375"/>
                  <a:gd name="connsiteY61" fmla="*/ 1389063 h 3103563"/>
                  <a:gd name="connsiteX62" fmla="*/ 2274094 w 2619375"/>
                  <a:gd name="connsiteY62" fmla="*/ 1369219 h 3103563"/>
                  <a:gd name="connsiteX63" fmla="*/ 2250282 w 2619375"/>
                  <a:gd name="connsiteY63" fmla="*/ 1341438 h 3103563"/>
                  <a:gd name="connsiteX64" fmla="*/ 2230438 w 2619375"/>
                  <a:gd name="connsiteY64" fmla="*/ 1293813 h 3103563"/>
                  <a:gd name="connsiteX65" fmla="*/ 2242344 w 2619375"/>
                  <a:gd name="connsiteY65" fmla="*/ 1258094 h 3103563"/>
                  <a:gd name="connsiteX66" fmla="*/ 2190750 w 2619375"/>
                  <a:gd name="connsiteY66" fmla="*/ 1258094 h 3103563"/>
                  <a:gd name="connsiteX67" fmla="*/ 2166938 w 2619375"/>
                  <a:gd name="connsiteY67" fmla="*/ 1234282 h 3103563"/>
                  <a:gd name="connsiteX68" fmla="*/ 2174875 w 2619375"/>
                  <a:gd name="connsiteY68" fmla="*/ 1198563 h 3103563"/>
                  <a:gd name="connsiteX69" fmla="*/ 2162969 w 2619375"/>
                  <a:gd name="connsiteY69" fmla="*/ 1170782 h 3103563"/>
                  <a:gd name="connsiteX70" fmla="*/ 2147094 w 2619375"/>
                  <a:gd name="connsiteY70" fmla="*/ 1202532 h 3103563"/>
                  <a:gd name="connsiteX71" fmla="*/ 2131219 w 2619375"/>
                  <a:gd name="connsiteY71" fmla="*/ 1234282 h 3103563"/>
                  <a:gd name="connsiteX72" fmla="*/ 2095500 w 2619375"/>
                  <a:gd name="connsiteY72" fmla="*/ 1234282 h 3103563"/>
                  <a:gd name="connsiteX73" fmla="*/ 2079625 w 2619375"/>
                  <a:gd name="connsiteY73" fmla="*/ 1242219 h 3103563"/>
                  <a:gd name="connsiteX74" fmla="*/ 2043907 w 2619375"/>
                  <a:gd name="connsiteY74" fmla="*/ 1198563 h 3103563"/>
                  <a:gd name="connsiteX75" fmla="*/ 1996282 w 2619375"/>
                  <a:gd name="connsiteY75" fmla="*/ 1206500 h 3103563"/>
                  <a:gd name="connsiteX76" fmla="*/ 1948657 w 2619375"/>
                  <a:gd name="connsiteY76" fmla="*/ 1202532 h 3103563"/>
                  <a:gd name="connsiteX77" fmla="*/ 1944688 w 2619375"/>
                  <a:gd name="connsiteY77" fmla="*/ 1174750 h 3103563"/>
                  <a:gd name="connsiteX78" fmla="*/ 1924844 w 2619375"/>
                  <a:gd name="connsiteY78" fmla="*/ 1139032 h 3103563"/>
                  <a:gd name="connsiteX79" fmla="*/ 1912938 w 2619375"/>
                  <a:gd name="connsiteY79" fmla="*/ 1123157 h 3103563"/>
                  <a:gd name="connsiteX80" fmla="*/ 1893094 w 2619375"/>
                  <a:gd name="connsiteY80" fmla="*/ 1103313 h 3103563"/>
                  <a:gd name="connsiteX81" fmla="*/ 1869282 w 2619375"/>
                  <a:gd name="connsiteY81" fmla="*/ 1087438 h 3103563"/>
                  <a:gd name="connsiteX82" fmla="*/ 1857375 w 2619375"/>
                  <a:gd name="connsiteY82" fmla="*/ 1039813 h 3103563"/>
                  <a:gd name="connsiteX83" fmla="*/ 1869282 w 2619375"/>
                  <a:gd name="connsiteY83" fmla="*/ 1004094 h 3103563"/>
                  <a:gd name="connsiteX84" fmla="*/ 1905000 w 2619375"/>
                  <a:gd name="connsiteY84" fmla="*/ 948532 h 3103563"/>
                  <a:gd name="connsiteX85" fmla="*/ 1936750 w 2619375"/>
                  <a:gd name="connsiteY85" fmla="*/ 912813 h 3103563"/>
                  <a:gd name="connsiteX86" fmla="*/ 1944688 w 2619375"/>
                  <a:gd name="connsiteY86" fmla="*/ 892969 h 3103563"/>
                  <a:gd name="connsiteX87" fmla="*/ 1964532 w 2619375"/>
                  <a:gd name="connsiteY87" fmla="*/ 889000 h 3103563"/>
                  <a:gd name="connsiteX88" fmla="*/ 1976438 w 2619375"/>
                  <a:gd name="connsiteY88" fmla="*/ 849313 h 3103563"/>
                  <a:gd name="connsiteX89" fmla="*/ 2016125 w 2619375"/>
                  <a:gd name="connsiteY89" fmla="*/ 849313 h 3103563"/>
                  <a:gd name="connsiteX90" fmla="*/ 2039938 w 2619375"/>
                  <a:gd name="connsiteY90" fmla="*/ 877094 h 3103563"/>
                  <a:gd name="connsiteX91" fmla="*/ 2051844 w 2619375"/>
                  <a:gd name="connsiteY91" fmla="*/ 849313 h 3103563"/>
                  <a:gd name="connsiteX92" fmla="*/ 2039938 w 2619375"/>
                  <a:gd name="connsiteY92" fmla="*/ 825500 h 3103563"/>
                  <a:gd name="connsiteX93" fmla="*/ 2051844 w 2619375"/>
                  <a:gd name="connsiteY93" fmla="*/ 801688 h 3103563"/>
                  <a:gd name="connsiteX94" fmla="*/ 2035969 w 2619375"/>
                  <a:gd name="connsiteY94" fmla="*/ 773907 h 3103563"/>
                  <a:gd name="connsiteX95" fmla="*/ 2039938 w 2619375"/>
                  <a:gd name="connsiteY95" fmla="*/ 742157 h 3103563"/>
                  <a:gd name="connsiteX96" fmla="*/ 2039938 w 2619375"/>
                  <a:gd name="connsiteY96" fmla="*/ 698500 h 3103563"/>
                  <a:gd name="connsiteX97" fmla="*/ 2035969 w 2619375"/>
                  <a:gd name="connsiteY97" fmla="*/ 666750 h 3103563"/>
                  <a:gd name="connsiteX98" fmla="*/ 2008188 w 2619375"/>
                  <a:gd name="connsiteY98" fmla="*/ 646907 h 3103563"/>
                  <a:gd name="connsiteX99" fmla="*/ 1968500 w 2619375"/>
                  <a:gd name="connsiteY99" fmla="*/ 611188 h 3103563"/>
                  <a:gd name="connsiteX100" fmla="*/ 1916907 w 2619375"/>
                  <a:gd name="connsiteY100" fmla="*/ 583407 h 3103563"/>
                  <a:gd name="connsiteX101" fmla="*/ 1885157 w 2619375"/>
                  <a:gd name="connsiteY101" fmla="*/ 551657 h 3103563"/>
                  <a:gd name="connsiteX102" fmla="*/ 1881188 w 2619375"/>
                  <a:gd name="connsiteY102" fmla="*/ 531813 h 3103563"/>
                  <a:gd name="connsiteX103" fmla="*/ 1897063 w 2619375"/>
                  <a:gd name="connsiteY103" fmla="*/ 484188 h 3103563"/>
                  <a:gd name="connsiteX104" fmla="*/ 1901032 w 2619375"/>
                  <a:gd name="connsiteY104" fmla="*/ 480219 h 3103563"/>
                  <a:gd name="connsiteX105" fmla="*/ 1940719 w 2619375"/>
                  <a:gd name="connsiteY105" fmla="*/ 480219 h 3103563"/>
                  <a:gd name="connsiteX106" fmla="*/ 1960563 w 2619375"/>
                  <a:gd name="connsiteY106" fmla="*/ 460375 h 3103563"/>
                  <a:gd name="connsiteX107" fmla="*/ 1976438 w 2619375"/>
                  <a:gd name="connsiteY107" fmla="*/ 428625 h 3103563"/>
                  <a:gd name="connsiteX108" fmla="*/ 1980407 w 2619375"/>
                  <a:gd name="connsiteY108" fmla="*/ 388938 h 3103563"/>
                  <a:gd name="connsiteX109" fmla="*/ 2000250 w 2619375"/>
                  <a:gd name="connsiteY109" fmla="*/ 384969 h 3103563"/>
                  <a:gd name="connsiteX110" fmla="*/ 1972469 w 2619375"/>
                  <a:gd name="connsiteY110" fmla="*/ 341313 h 3103563"/>
                  <a:gd name="connsiteX111" fmla="*/ 1928813 w 2619375"/>
                  <a:gd name="connsiteY111" fmla="*/ 321469 h 3103563"/>
                  <a:gd name="connsiteX112" fmla="*/ 1877219 w 2619375"/>
                  <a:gd name="connsiteY112" fmla="*/ 313532 h 3103563"/>
                  <a:gd name="connsiteX113" fmla="*/ 1853407 w 2619375"/>
                  <a:gd name="connsiteY113" fmla="*/ 289719 h 3103563"/>
                  <a:gd name="connsiteX114" fmla="*/ 1817688 w 2619375"/>
                  <a:gd name="connsiteY114" fmla="*/ 269875 h 3103563"/>
                  <a:gd name="connsiteX115" fmla="*/ 1821657 w 2619375"/>
                  <a:gd name="connsiteY115" fmla="*/ 242094 h 3103563"/>
                  <a:gd name="connsiteX116" fmla="*/ 1789907 w 2619375"/>
                  <a:gd name="connsiteY116" fmla="*/ 210344 h 3103563"/>
                  <a:gd name="connsiteX117" fmla="*/ 1742282 w 2619375"/>
                  <a:gd name="connsiteY117" fmla="*/ 222250 h 3103563"/>
                  <a:gd name="connsiteX118" fmla="*/ 1706563 w 2619375"/>
                  <a:gd name="connsiteY118" fmla="*/ 265907 h 3103563"/>
                  <a:gd name="connsiteX119" fmla="*/ 1690688 w 2619375"/>
                  <a:gd name="connsiteY119" fmla="*/ 297657 h 3103563"/>
                  <a:gd name="connsiteX120" fmla="*/ 1734344 w 2619375"/>
                  <a:gd name="connsiteY120" fmla="*/ 301625 h 3103563"/>
                  <a:gd name="connsiteX121" fmla="*/ 1770063 w 2619375"/>
                  <a:gd name="connsiteY121" fmla="*/ 313532 h 3103563"/>
                  <a:gd name="connsiteX122" fmla="*/ 1774032 w 2619375"/>
                  <a:gd name="connsiteY122" fmla="*/ 341313 h 3103563"/>
                  <a:gd name="connsiteX123" fmla="*/ 1750219 w 2619375"/>
                  <a:gd name="connsiteY123" fmla="*/ 384969 h 3103563"/>
                  <a:gd name="connsiteX124" fmla="*/ 1714500 w 2619375"/>
                  <a:gd name="connsiteY124" fmla="*/ 384969 h 3103563"/>
                  <a:gd name="connsiteX125" fmla="*/ 1686719 w 2619375"/>
                  <a:gd name="connsiteY125" fmla="*/ 349250 h 3103563"/>
                  <a:gd name="connsiteX126" fmla="*/ 1647032 w 2619375"/>
                  <a:gd name="connsiteY126" fmla="*/ 325438 h 3103563"/>
                  <a:gd name="connsiteX127" fmla="*/ 1627188 w 2619375"/>
                  <a:gd name="connsiteY127" fmla="*/ 321469 h 3103563"/>
                  <a:gd name="connsiteX128" fmla="*/ 1583532 w 2619375"/>
                  <a:gd name="connsiteY128" fmla="*/ 337344 h 3103563"/>
                  <a:gd name="connsiteX129" fmla="*/ 1547813 w 2619375"/>
                  <a:gd name="connsiteY129" fmla="*/ 357188 h 3103563"/>
                  <a:gd name="connsiteX130" fmla="*/ 1547813 w 2619375"/>
                  <a:gd name="connsiteY130" fmla="*/ 392907 h 3103563"/>
                  <a:gd name="connsiteX131" fmla="*/ 1559719 w 2619375"/>
                  <a:gd name="connsiteY131" fmla="*/ 440532 h 3103563"/>
                  <a:gd name="connsiteX132" fmla="*/ 1575594 w 2619375"/>
                  <a:gd name="connsiteY132" fmla="*/ 484188 h 3103563"/>
                  <a:gd name="connsiteX133" fmla="*/ 1658938 w 2619375"/>
                  <a:gd name="connsiteY133" fmla="*/ 543719 h 3103563"/>
                  <a:gd name="connsiteX134" fmla="*/ 1698625 w 2619375"/>
                  <a:gd name="connsiteY134" fmla="*/ 583407 h 3103563"/>
                  <a:gd name="connsiteX135" fmla="*/ 1738313 w 2619375"/>
                  <a:gd name="connsiteY135" fmla="*/ 579438 h 3103563"/>
                  <a:gd name="connsiteX136" fmla="*/ 1774032 w 2619375"/>
                  <a:gd name="connsiteY136" fmla="*/ 579438 h 3103563"/>
                  <a:gd name="connsiteX137" fmla="*/ 1793875 w 2619375"/>
                  <a:gd name="connsiteY137" fmla="*/ 627063 h 3103563"/>
                  <a:gd name="connsiteX138" fmla="*/ 1801813 w 2619375"/>
                  <a:gd name="connsiteY138" fmla="*/ 658813 h 3103563"/>
                  <a:gd name="connsiteX139" fmla="*/ 1845469 w 2619375"/>
                  <a:gd name="connsiteY139" fmla="*/ 682625 h 3103563"/>
                  <a:gd name="connsiteX140" fmla="*/ 1845469 w 2619375"/>
                  <a:gd name="connsiteY140" fmla="*/ 682625 h 3103563"/>
                  <a:gd name="connsiteX141" fmla="*/ 1861344 w 2619375"/>
                  <a:gd name="connsiteY141" fmla="*/ 710407 h 3103563"/>
                  <a:gd name="connsiteX142" fmla="*/ 1817688 w 2619375"/>
                  <a:gd name="connsiteY142" fmla="*/ 726282 h 3103563"/>
                  <a:gd name="connsiteX143" fmla="*/ 1774032 w 2619375"/>
                  <a:gd name="connsiteY143" fmla="*/ 718344 h 3103563"/>
                  <a:gd name="connsiteX144" fmla="*/ 1734344 w 2619375"/>
                  <a:gd name="connsiteY144" fmla="*/ 682625 h 3103563"/>
                  <a:gd name="connsiteX145" fmla="*/ 1730375 w 2619375"/>
                  <a:gd name="connsiteY145" fmla="*/ 642938 h 3103563"/>
                  <a:gd name="connsiteX146" fmla="*/ 1730375 w 2619375"/>
                  <a:gd name="connsiteY146" fmla="*/ 642938 h 3103563"/>
                  <a:gd name="connsiteX147" fmla="*/ 1670844 w 2619375"/>
                  <a:gd name="connsiteY147" fmla="*/ 615157 h 3103563"/>
                  <a:gd name="connsiteX148" fmla="*/ 1631157 w 2619375"/>
                  <a:gd name="connsiteY148" fmla="*/ 619125 h 3103563"/>
                  <a:gd name="connsiteX149" fmla="*/ 1571625 w 2619375"/>
                  <a:gd name="connsiteY149" fmla="*/ 615157 h 3103563"/>
                  <a:gd name="connsiteX150" fmla="*/ 1543844 w 2619375"/>
                  <a:gd name="connsiteY150" fmla="*/ 603250 h 3103563"/>
                  <a:gd name="connsiteX151" fmla="*/ 1500188 w 2619375"/>
                  <a:gd name="connsiteY151" fmla="*/ 591344 h 3103563"/>
                  <a:gd name="connsiteX152" fmla="*/ 1464469 w 2619375"/>
                  <a:gd name="connsiteY152" fmla="*/ 575469 h 3103563"/>
                  <a:gd name="connsiteX153" fmla="*/ 1448594 w 2619375"/>
                  <a:gd name="connsiteY153" fmla="*/ 543719 h 3103563"/>
                  <a:gd name="connsiteX154" fmla="*/ 1456532 w 2619375"/>
                  <a:gd name="connsiteY154" fmla="*/ 508000 h 3103563"/>
                  <a:gd name="connsiteX155" fmla="*/ 1476375 w 2619375"/>
                  <a:gd name="connsiteY155" fmla="*/ 476250 h 3103563"/>
                  <a:gd name="connsiteX156" fmla="*/ 1456532 w 2619375"/>
                  <a:gd name="connsiteY156" fmla="*/ 440532 h 3103563"/>
                  <a:gd name="connsiteX157" fmla="*/ 1456532 w 2619375"/>
                  <a:gd name="connsiteY157" fmla="*/ 392907 h 3103563"/>
                  <a:gd name="connsiteX158" fmla="*/ 1456532 w 2619375"/>
                  <a:gd name="connsiteY158" fmla="*/ 333375 h 3103563"/>
                  <a:gd name="connsiteX159" fmla="*/ 1472407 w 2619375"/>
                  <a:gd name="connsiteY159" fmla="*/ 305594 h 3103563"/>
                  <a:gd name="connsiteX160" fmla="*/ 1472407 w 2619375"/>
                  <a:gd name="connsiteY160" fmla="*/ 257969 h 3103563"/>
                  <a:gd name="connsiteX161" fmla="*/ 1496219 w 2619375"/>
                  <a:gd name="connsiteY161" fmla="*/ 226219 h 3103563"/>
                  <a:gd name="connsiteX162" fmla="*/ 1480344 w 2619375"/>
                  <a:gd name="connsiteY162" fmla="*/ 158750 h 3103563"/>
                  <a:gd name="connsiteX163" fmla="*/ 1496219 w 2619375"/>
                  <a:gd name="connsiteY163" fmla="*/ 134938 h 3103563"/>
                  <a:gd name="connsiteX164" fmla="*/ 1456532 w 2619375"/>
                  <a:gd name="connsiteY164" fmla="*/ 75407 h 3103563"/>
                  <a:gd name="connsiteX165" fmla="*/ 1464469 w 2619375"/>
                  <a:gd name="connsiteY165" fmla="*/ 55563 h 3103563"/>
                  <a:gd name="connsiteX166" fmla="*/ 1420813 w 2619375"/>
                  <a:gd name="connsiteY166" fmla="*/ 23813 h 3103563"/>
                  <a:gd name="connsiteX167" fmla="*/ 1393032 w 2619375"/>
                  <a:gd name="connsiteY167" fmla="*/ 39688 h 3103563"/>
                  <a:gd name="connsiteX168" fmla="*/ 1420813 w 2619375"/>
                  <a:gd name="connsiteY168" fmla="*/ 79375 h 3103563"/>
                  <a:gd name="connsiteX169" fmla="*/ 1432719 w 2619375"/>
                  <a:gd name="connsiteY169" fmla="*/ 150813 h 3103563"/>
                  <a:gd name="connsiteX170" fmla="*/ 1432719 w 2619375"/>
                  <a:gd name="connsiteY170" fmla="*/ 206375 h 3103563"/>
                  <a:gd name="connsiteX171" fmla="*/ 1432719 w 2619375"/>
                  <a:gd name="connsiteY171" fmla="*/ 254000 h 3103563"/>
                  <a:gd name="connsiteX172" fmla="*/ 1412875 w 2619375"/>
                  <a:gd name="connsiteY172" fmla="*/ 301625 h 3103563"/>
                  <a:gd name="connsiteX173" fmla="*/ 1369219 w 2619375"/>
                  <a:gd name="connsiteY173" fmla="*/ 341313 h 3103563"/>
                  <a:gd name="connsiteX174" fmla="*/ 1313657 w 2619375"/>
                  <a:gd name="connsiteY174" fmla="*/ 377032 h 3103563"/>
                  <a:gd name="connsiteX175" fmla="*/ 1270000 w 2619375"/>
                  <a:gd name="connsiteY175" fmla="*/ 412750 h 3103563"/>
                  <a:gd name="connsiteX176" fmla="*/ 1266032 w 2619375"/>
                  <a:gd name="connsiteY176" fmla="*/ 448469 h 3103563"/>
                  <a:gd name="connsiteX177" fmla="*/ 1230313 w 2619375"/>
                  <a:gd name="connsiteY177" fmla="*/ 488157 h 3103563"/>
                  <a:gd name="connsiteX178" fmla="*/ 1214438 w 2619375"/>
                  <a:gd name="connsiteY178" fmla="*/ 539750 h 3103563"/>
                  <a:gd name="connsiteX179" fmla="*/ 1270000 w 2619375"/>
                  <a:gd name="connsiteY179" fmla="*/ 607219 h 3103563"/>
                  <a:gd name="connsiteX180" fmla="*/ 1281907 w 2619375"/>
                  <a:gd name="connsiteY180" fmla="*/ 658813 h 3103563"/>
                  <a:gd name="connsiteX181" fmla="*/ 1309688 w 2619375"/>
                  <a:gd name="connsiteY181" fmla="*/ 698500 h 3103563"/>
                  <a:gd name="connsiteX182" fmla="*/ 1309688 w 2619375"/>
                  <a:gd name="connsiteY182" fmla="*/ 698500 h 3103563"/>
                  <a:gd name="connsiteX183" fmla="*/ 1337469 w 2619375"/>
                  <a:gd name="connsiteY183" fmla="*/ 758032 h 3103563"/>
                  <a:gd name="connsiteX184" fmla="*/ 1345407 w 2619375"/>
                  <a:gd name="connsiteY184" fmla="*/ 789782 h 3103563"/>
                  <a:gd name="connsiteX185" fmla="*/ 1349375 w 2619375"/>
                  <a:gd name="connsiteY185" fmla="*/ 837407 h 3103563"/>
                  <a:gd name="connsiteX186" fmla="*/ 1309688 w 2619375"/>
                  <a:gd name="connsiteY186" fmla="*/ 916782 h 3103563"/>
                  <a:gd name="connsiteX187" fmla="*/ 1285875 w 2619375"/>
                  <a:gd name="connsiteY187" fmla="*/ 964407 h 3103563"/>
                  <a:gd name="connsiteX188" fmla="*/ 1293813 w 2619375"/>
                  <a:gd name="connsiteY188" fmla="*/ 980282 h 3103563"/>
                  <a:gd name="connsiteX189" fmla="*/ 1285875 w 2619375"/>
                  <a:gd name="connsiteY189" fmla="*/ 1023938 h 3103563"/>
                  <a:gd name="connsiteX190" fmla="*/ 1273969 w 2619375"/>
                  <a:gd name="connsiteY190" fmla="*/ 1079500 h 3103563"/>
                  <a:gd name="connsiteX191" fmla="*/ 1277938 w 2619375"/>
                  <a:gd name="connsiteY191" fmla="*/ 1115219 h 3103563"/>
                  <a:gd name="connsiteX192" fmla="*/ 1309688 w 2619375"/>
                  <a:gd name="connsiteY192" fmla="*/ 1186657 h 3103563"/>
                  <a:gd name="connsiteX193" fmla="*/ 1297782 w 2619375"/>
                  <a:gd name="connsiteY193" fmla="*/ 1234282 h 3103563"/>
                  <a:gd name="connsiteX194" fmla="*/ 1297782 w 2619375"/>
                  <a:gd name="connsiteY194" fmla="*/ 1270000 h 3103563"/>
                  <a:gd name="connsiteX195" fmla="*/ 1341438 w 2619375"/>
                  <a:gd name="connsiteY195" fmla="*/ 1262063 h 3103563"/>
                  <a:gd name="connsiteX196" fmla="*/ 1389063 w 2619375"/>
                  <a:gd name="connsiteY196" fmla="*/ 1266032 h 3103563"/>
                  <a:gd name="connsiteX197" fmla="*/ 1420813 w 2619375"/>
                  <a:gd name="connsiteY197" fmla="*/ 1281907 h 3103563"/>
                  <a:gd name="connsiteX198" fmla="*/ 1448594 w 2619375"/>
                  <a:gd name="connsiteY198" fmla="*/ 1254125 h 3103563"/>
                  <a:gd name="connsiteX199" fmla="*/ 1480344 w 2619375"/>
                  <a:gd name="connsiteY199" fmla="*/ 1222375 h 3103563"/>
                  <a:gd name="connsiteX200" fmla="*/ 1531938 w 2619375"/>
                  <a:gd name="connsiteY200" fmla="*/ 1242219 h 3103563"/>
                  <a:gd name="connsiteX201" fmla="*/ 1575594 w 2619375"/>
                  <a:gd name="connsiteY201" fmla="*/ 1258094 h 3103563"/>
                  <a:gd name="connsiteX202" fmla="*/ 1623219 w 2619375"/>
                  <a:gd name="connsiteY202" fmla="*/ 1270000 h 3103563"/>
                  <a:gd name="connsiteX203" fmla="*/ 1639094 w 2619375"/>
                  <a:gd name="connsiteY203" fmla="*/ 1309688 h 3103563"/>
                  <a:gd name="connsiteX204" fmla="*/ 1662907 w 2619375"/>
                  <a:gd name="connsiteY204" fmla="*/ 1317625 h 3103563"/>
                  <a:gd name="connsiteX205" fmla="*/ 1690688 w 2619375"/>
                  <a:gd name="connsiteY205" fmla="*/ 1341438 h 3103563"/>
                  <a:gd name="connsiteX206" fmla="*/ 1722438 w 2619375"/>
                  <a:gd name="connsiteY206" fmla="*/ 1345407 h 3103563"/>
                  <a:gd name="connsiteX207" fmla="*/ 1722438 w 2619375"/>
                  <a:gd name="connsiteY207" fmla="*/ 1412875 h 3103563"/>
                  <a:gd name="connsiteX208" fmla="*/ 1746250 w 2619375"/>
                  <a:gd name="connsiteY208" fmla="*/ 1444625 h 3103563"/>
                  <a:gd name="connsiteX209" fmla="*/ 1754188 w 2619375"/>
                  <a:gd name="connsiteY209" fmla="*/ 1484313 h 3103563"/>
                  <a:gd name="connsiteX210" fmla="*/ 1770063 w 2619375"/>
                  <a:gd name="connsiteY210" fmla="*/ 1531938 h 3103563"/>
                  <a:gd name="connsiteX211" fmla="*/ 1730375 w 2619375"/>
                  <a:gd name="connsiteY211" fmla="*/ 1543844 h 3103563"/>
                  <a:gd name="connsiteX212" fmla="*/ 1718469 w 2619375"/>
                  <a:gd name="connsiteY212" fmla="*/ 1571625 h 3103563"/>
                  <a:gd name="connsiteX213" fmla="*/ 1706563 w 2619375"/>
                  <a:gd name="connsiteY213" fmla="*/ 1607344 h 3103563"/>
                  <a:gd name="connsiteX214" fmla="*/ 1706563 w 2619375"/>
                  <a:gd name="connsiteY214" fmla="*/ 1647032 h 3103563"/>
                  <a:gd name="connsiteX215" fmla="*/ 1746250 w 2619375"/>
                  <a:gd name="connsiteY215" fmla="*/ 1686719 h 3103563"/>
                  <a:gd name="connsiteX216" fmla="*/ 1793875 w 2619375"/>
                  <a:gd name="connsiteY216" fmla="*/ 1694657 h 3103563"/>
                  <a:gd name="connsiteX217" fmla="*/ 1829594 w 2619375"/>
                  <a:gd name="connsiteY217" fmla="*/ 1698625 h 3103563"/>
                  <a:gd name="connsiteX218" fmla="*/ 1881188 w 2619375"/>
                  <a:gd name="connsiteY218" fmla="*/ 1734344 h 3103563"/>
                  <a:gd name="connsiteX219" fmla="*/ 1833563 w 2619375"/>
                  <a:gd name="connsiteY219" fmla="*/ 1738313 h 3103563"/>
                  <a:gd name="connsiteX220" fmla="*/ 1778000 w 2619375"/>
                  <a:gd name="connsiteY220" fmla="*/ 1738313 h 3103563"/>
                  <a:gd name="connsiteX221" fmla="*/ 1730375 w 2619375"/>
                  <a:gd name="connsiteY221" fmla="*/ 1718469 h 3103563"/>
                  <a:gd name="connsiteX222" fmla="*/ 1686719 w 2619375"/>
                  <a:gd name="connsiteY222" fmla="*/ 1698625 h 3103563"/>
                  <a:gd name="connsiteX223" fmla="*/ 1647032 w 2619375"/>
                  <a:gd name="connsiteY223" fmla="*/ 1654969 h 3103563"/>
                  <a:gd name="connsiteX224" fmla="*/ 1658938 w 2619375"/>
                  <a:gd name="connsiteY224" fmla="*/ 1635125 h 3103563"/>
                  <a:gd name="connsiteX225" fmla="*/ 1658938 w 2619375"/>
                  <a:gd name="connsiteY225" fmla="*/ 1591469 h 3103563"/>
                  <a:gd name="connsiteX226" fmla="*/ 1658938 w 2619375"/>
                  <a:gd name="connsiteY226" fmla="*/ 1555750 h 3103563"/>
                  <a:gd name="connsiteX227" fmla="*/ 1662907 w 2619375"/>
                  <a:gd name="connsiteY227" fmla="*/ 1516063 h 3103563"/>
                  <a:gd name="connsiteX228" fmla="*/ 1670844 w 2619375"/>
                  <a:gd name="connsiteY228" fmla="*/ 1480344 h 3103563"/>
                  <a:gd name="connsiteX229" fmla="*/ 1666875 w 2619375"/>
                  <a:gd name="connsiteY229" fmla="*/ 1452563 h 3103563"/>
                  <a:gd name="connsiteX230" fmla="*/ 1635125 w 2619375"/>
                  <a:gd name="connsiteY230" fmla="*/ 1420813 h 3103563"/>
                  <a:gd name="connsiteX231" fmla="*/ 1595438 w 2619375"/>
                  <a:gd name="connsiteY231" fmla="*/ 1381125 h 3103563"/>
                  <a:gd name="connsiteX232" fmla="*/ 1607344 w 2619375"/>
                  <a:gd name="connsiteY232" fmla="*/ 1345407 h 3103563"/>
                  <a:gd name="connsiteX233" fmla="*/ 1575594 w 2619375"/>
                  <a:gd name="connsiteY233" fmla="*/ 1313657 h 3103563"/>
                  <a:gd name="connsiteX234" fmla="*/ 1531938 w 2619375"/>
                  <a:gd name="connsiteY234" fmla="*/ 1333500 h 3103563"/>
                  <a:gd name="connsiteX235" fmla="*/ 1472407 w 2619375"/>
                  <a:gd name="connsiteY235" fmla="*/ 1345407 h 3103563"/>
                  <a:gd name="connsiteX236" fmla="*/ 1440657 w 2619375"/>
                  <a:gd name="connsiteY236" fmla="*/ 1369219 h 3103563"/>
                  <a:gd name="connsiteX237" fmla="*/ 1381125 w 2619375"/>
                  <a:gd name="connsiteY237" fmla="*/ 1393032 h 3103563"/>
                  <a:gd name="connsiteX238" fmla="*/ 1365250 w 2619375"/>
                  <a:gd name="connsiteY238" fmla="*/ 1420813 h 3103563"/>
                  <a:gd name="connsiteX239" fmla="*/ 1369219 w 2619375"/>
                  <a:gd name="connsiteY239" fmla="*/ 1468438 h 3103563"/>
                  <a:gd name="connsiteX240" fmla="*/ 1365250 w 2619375"/>
                  <a:gd name="connsiteY240" fmla="*/ 1500188 h 3103563"/>
                  <a:gd name="connsiteX241" fmla="*/ 1400969 w 2619375"/>
                  <a:gd name="connsiteY241" fmla="*/ 1555750 h 3103563"/>
                  <a:gd name="connsiteX242" fmla="*/ 1400969 w 2619375"/>
                  <a:gd name="connsiteY242" fmla="*/ 1599407 h 3103563"/>
                  <a:gd name="connsiteX243" fmla="*/ 1404938 w 2619375"/>
                  <a:gd name="connsiteY243" fmla="*/ 1651000 h 3103563"/>
                  <a:gd name="connsiteX244" fmla="*/ 1404938 w 2619375"/>
                  <a:gd name="connsiteY244" fmla="*/ 1678782 h 3103563"/>
                  <a:gd name="connsiteX245" fmla="*/ 1373188 w 2619375"/>
                  <a:gd name="connsiteY245" fmla="*/ 1718469 h 3103563"/>
                  <a:gd name="connsiteX246" fmla="*/ 1337469 w 2619375"/>
                  <a:gd name="connsiteY246" fmla="*/ 1762125 h 3103563"/>
                  <a:gd name="connsiteX247" fmla="*/ 1321594 w 2619375"/>
                  <a:gd name="connsiteY247" fmla="*/ 1789907 h 3103563"/>
                  <a:gd name="connsiteX248" fmla="*/ 1309688 w 2619375"/>
                  <a:gd name="connsiteY248" fmla="*/ 1833563 h 3103563"/>
                  <a:gd name="connsiteX249" fmla="*/ 1313657 w 2619375"/>
                  <a:gd name="connsiteY249" fmla="*/ 1877219 h 3103563"/>
                  <a:gd name="connsiteX250" fmla="*/ 1285875 w 2619375"/>
                  <a:gd name="connsiteY250" fmla="*/ 1908969 h 3103563"/>
                  <a:gd name="connsiteX251" fmla="*/ 1258094 w 2619375"/>
                  <a:gd name="connsiteY251" fmla="*/ 1932782 h 3103563"/>
                  <a:gd name="connsiteX252" fmla="*/ 1226344 w 2619375"/>
                  <a:gd name="connsiteY252" fmla="*/ 1960563 h 3103563"/>
                  <a:gd name="connsiteX253" fmla="*/ 1198563 w 2619375"/>
                  <a:gd name="connsiteY253" fmla="*/ 1972469 h 3103563"/>
                  <a:gd name="connsiteX254" fmla="*/ 1146969 w 2619375"/>
                  <a:gd name="connsiteY254" fmla="*/ 1996282 h 3103563"/>
                  <a:gd name="connsiteX255" fmla="*/ 1135063 w 2619375"/>
                  <a:gd name="connsiteY255" fmla="*/ 2020094 h 3103563"/>
                  <a:gd name="connsiteX256" fmla="*/ 1146969 w 2619375"/>
                  <a:gd name="connsiteY256" fmla="*/ 2063750 h 3103563"/>
                  <a:gd name="connsiteX257" fmla="*/ 1111250 w 2619375"/>
                  <a:gd name="connsiteY257" fmla="*/ 2083594 h 3103563"/>
                  <a:gd name="connsiteX258" fmla="*/ 1071563 w 2619375"/>
                  <a:gd name="connsiteY258" fmla="*/ 2103438 h 3103563"/>
                  <a:gd name="connsiteX259" fmla="*/ 1043782 w 2619375"/>
                  <a:gd name="connsiteY259" fmla="*/ 2067719 h 3103563"/>
                  <a:gd name="connsiteX260" fmla="*/ 1008063 w 2619375"/>
                  <a:gd name="connsiteY260" fmla="*/ 2075657 h 3103563"/>
                  <a:gd name="connsiteX261" fmla="*/ 944563 w 2619375"/>
                  <a:gd name="connsiteY261" fmla="*/ 2071688 h 3103563"/>
                  <a:gd name="connsiteX262" fmla="*/ 896938 w 2619375"/>
                  <a:gd name="connsiteY262" fmla="*/ 2055813 h 3103563"/>
                  <a:gd name="connsiteX263" fmla="*/ 845344 w 2619375"/>
                  <a:gd name="connsiteY263" fmla="*/ 2039938 h 3103563"/>
                  <a:gd name="connsiteX264" fmla="*/ 797719 w 2619375"/>
                  <a:gd name="connsiteY264" fmla="*/ 2012157 h 3103563"/>
                  <a:gd name="connsiteX265" fmla="*/ 785813 w 2619375"/>
                  <a:gd name="connsiteY265" fmla="*/ 1972469 h 3103563"/>
                  <a:gd name="connsiteX266" fmla="*/ 742157 w 2619375"/>
                  <a:gd name="connsiteY266" fmla="*/ 1956594 h 3103563"/>
                  <a:gd name="connsiteX267" fmla="*/ 762000 w 2619375"/>
                  <a:gd name="connsiteY267" fmla="*/ 1905000 h 3103563"/>
                  <a:gd name="connsiteX268" fmla="*/ 809625 w 2619375"/>
                  <a:gd name="connsiteY268" fmla="*/ 1916907 h 3103563"/>
                  <a:gd name="connsiteX269" fmla="*/ 861219 w 2619375"/>
                  <a:gd name="connsiteY269" fmla="*/ 1944688 h 3103563"/>
                  <a:gd name="connsiteX270" fmla="*/ 889000 w 2619375"/>
                  <a:gd name="connsiteY270" fmla="*/ 1948657 h 3103563"/>
                  <a:gd name="connsiteX271" fmla="*/ 944563 w 2619375"/>
                  <a:gd name="connsiteY271" fmla="*/ 1948657 h 3103563"/>
                  <a:gd name="connsiteX272" fmla="*/ 976313 w 2619375"/>
                  <a:gd name="connsiteY272" fmla="*/ 1908969 h 3103563"/>
                  <a:gd name="connsiteX273" fmla="*/ 1035844 w 2619375"/>
                  <a:gd name="connsiteY273" fmla="*/ 1908969 h 3103563"/>
                  <a:gd name="connsiteX274" fmla="*/ 1087438 w 2619375"/>
                  <a:gd name="connsiteY274" fmla="*/ 1877219 h 3103563"/>
                  <a:gd name="connsiteX275" fmla="*/ 1107282 w 2619375"/>
                  <a:gd name="connsiteY275" fmla="*/ 1837532 h 3103563"/>
                  <a:gd name="connsiteX276" fmla="*/ 1107282 w 2619375"/>
                  <a:gd name="connsiteY276" fmla="*/ 1805782 h 3103563"/>
                  <a:gd name="connsiteX277" fmla="*/ 1127125 w 2619375"/>
                  <a:gd name="connsiteY277" fmla="*/ 1785938 h 3103563"/>
                  <a:gd name="connsiteX278" fmla="*/ 1150938 w 2619375"/>
                  <a:gd name="connsiteY278" fmla="*/ 1750219 h 3103563"/>
                  <a:gd name="connsiteX279" fmla="*/ 1166813 w 2619375"/>
                  <a:gd name="connsiteY279" fmla="*/ 1710532 h 3103563"/>
                  <a:gd name="connsiteX280" fmla="*/ 1202532 w 2619375"/>
                  <a:gd name="connsiteY280" fmla="*/ 1690688 h 3103563"/>
                  <a:gd name="connsiteX281" fmla="*/ 1210469 w 2619375"/>
                  <a:gd name="connsiteY281" fmla="*/ 1647032 h 3103563"/>
                  <a:gd name="connsiteX282" fmla="*/ 1222375 w 2619375"/>
                  <a:gd name="connsiteY282" fmla="*/ 1631157 h 3103563"/>
                  <a:gd name="connsiteX283" fmla="*/ 1210469 w 2619375"/>
                  <a:gd name="connsiteY283" fmla="*/ 1599407 h 3103563"/>
                  <a:gd name="connsiteX284" fmla="*/ 1210469 w 2619375"/>
                  <a:gd name="connsiteY284" fmla="*/ 1563688 h 3103563"/>
                  <a:gd name="connsiteX285" fmla="*/ 1226344 w 2619375"/>
                  <a:gd name="connsiteY285" fmla="*/ 1524000 h 3103563"/>
                  <a:gd name="connsiteX286" fmla="*/ 1266032 w 2619375"/>
                  <a:gd name="connsiteY286" fmla="*/ 1480344 h 3103563"/>
                  <a:gd name="connsiteX287" fmla="*/ 1270000 w 2619375"/>
                  <a:gd name="connsiteY287" fmla="*/ 1460500 h 3103563"/>
                  <a:gd name="connsiteX288" fmla="*/ 1250157 w 2619375"/>
                  <a:gd name="connsiteY288" fmla="*/ 1428750 h 3103563"/>
                  <a:gd name="connsiteX289" fmla="*/ 1222375 w 2619375"/>
                  <a:gd name="connsiteY289" fmla="*/ 1389063 h 3103563"/>
                  <a:gd name="connsiteX290" fmla="*/ 1182688 w 2619375"/>
                  <a:gd name="connsiteY290" fmla="*/ 1357313 h 3103563"/>
                  <a:gd name="connsiteX291" fmla="*/ 1162844 w 2619375"/>
                  <a:gd name="connsiteY291" fmla="*/ 1337469 h 3103563"/>
                  <a:gd name="connsiteX292" fmla="*/ 1146969 w 2619375"/>
                  <a:gd name="connsiteY292" fmla="*/ 1309688 h 3103563"/>
                  <a:gd name="connsiteX293" fmla="*/ 1146969 w 2619375"/>
                  <a:gd name="connsiteY293" fmla="*/ 1258094 h 3103563"/>
                  <a:gd name="connsiteX294" fmla="*/ 1158875 w 2619375"/>
                  <a:gd name="connsiteY294" fmla="*/ 1222375 h 3103563"/>
                  <a:gd name="connsiteX295" fmla="*/ 1158875 w 2619375"/>
                  <a:gd name="connsiteY295" fmla="*/ 1194594 h 3103563"/>
                  <a:gd name="connsiteX296" fmla="*/ 1162844 w 2619375"/>
                  <a:gd name="connsiteY296" fmla="*/ 1162844 h 3103563"/>
                  <a:gd name="connsiteX297" fmla="*/ 1154907 w 2619375"/>
                  <a:gd name="connsiteY297" fmla="*/ 1135063 h 3103563"/>
                  <a:gd name="connsiteX298" fmla="*/ 1162844 w 2619375"/>
                  <a:gd name="connsiteY298" fmla="*/ 1091407 h 3103563"/>
                  <a:gd name="connsiteX299" fmla="*/ 1162844 w 2619375"/>
                  <a:gd name="connsiteY299" fmla="*/ 1055688 h 3103563"/>
                  <a:gd name="connsiteX300" fmla="*/ 1146969 w 2619375"/>
                  <a:gd name="connsiteY300" fmla="*/ 1012032 h 3103563"/>
                  <a:gd name="connsiteX301" fmla="*/ 1162844 w 2619375"/>
                  <a:gd name="connsiteY301" fmla="*/ 960438 h 3103563"/>
                  <a:gd name="connsiteX302" fmla="*/ 1131094 w 2619375"/>
                  <a:gd name="connsiteY302" fmla="*/ 912813 h 3103563"/>
                  <a:gd name="connsiteX303" fmla="*/ 1166813 w 2619375"/>
                  <a:gd name="connsiteY303" fmla="*/ 881063 h 3103563"/>
                  <a:gd name="connsiteX304" fmla="*/ 1174750 w 2619375"/>
                  <a:gd name="connsiteY304" fmla="*/ 845344 h 3103563"/>
                  <a:gd name="connsiteX305" fmla="*/ 1174750 w 2619375"/>
                  <a:gd name="connsiteY305" fmla="*/ 789782 h 3103563"/>
                  <a:gd name="connsiteX306" fmla="*/ 1178719 w 2619375"/>
                  <a:gd name="connsiteY306" fmla="*/ 742157 h 3103563"/>
                  <a:gd name="connsiteX307" fmla="*/ 1178719 w 2619375"/>
                  <a:gd name="connsiteY307" fmla="*/ 722313 h 3103563"/>
                  <a:gd name="connsiteX308" fmla="*/ 1158875 w 2619375"/>
                  <a:gd name="connsiteY308" fmla="*/ 694532 h 3103563"/>
                  <a:gd name="connsiteX309" fmla="*/ 1162844 w 2619375"/>
                  <a:gd name="connsiteY309" fmla="*/ 662782 h 3103563"/>
                  <a:gd name="connsiteX310" fmla="*/ 1139032 w 2619375"/>
                  <a:gd name="connsiteY310" fmla="*/ 627063 h 3103563"/>
                  <a:gd name="connsiteX311" fmla="*/ 1103313 w 2619375"/>
                  <a:gd name="connsiteY311" fmla="*/ 595313 h 3103563"/>
                  <a:gd name="connsiteX312" fmla="*/ 1079500 w 2619375"/>
                  <a:gd name="connsiteY312" fmla="*/ 555625 h 3103563"/>
                  <a:gd name="connsiteX313" fmla="*/ 1079500 w 2619375"/>
                  <a:gd name="connsiteY313" fmla="*/ 515938 h 3103563"/>
                  <a:gd name="connsiteX314" fmla="*/ 1119188 w 2619375"/>
                  <a:gd name="connsiteY314" fmla="*/ 464344 h 3103563"/>
                  <a:gd name="connsiteX315" fmla="*/ 1127125 w 2619375"/>
                  <a:gd name="connsiteY315" fmla="*/ 408782 h 3103563"/>
                  <a:gd name="connsiteX316" fmla="*/ 1162844 w 2619375"/>
                  <a:gd name="connsiteY316" fmla="*/ 301625 h 3103563"/>
                  <a:gd name="connsiteX317" fmla="*/ 1178719 w 2619375"/>
                  <a:gd name="connsiteY317" fmla="*/ 246063 h 3103563"/>
                  <a:gd name="connsiteX318" fmla="*/ 1186657 w 2619375"/>
                  <a:gd name="connsiteY318" fmla="*/ 206375 h 3103563"/>
                  <a:gd name="connsiteX319" fmla="*/ 1186657 w 2619375"/>
                  <a:gd name="connsiteY319" fmla="*/ 142875 h 3103563"/>
                  <a:gd name="connsiteX320" fmla="*/ 1186657 w 2619375"/>
                  <a:gd name="connsiteY320" fmla="*/ 99219 h 3103563"/>
                  <a:gd name="connsiteX321" fmla="*/ 1131094 w 2619375"/>
                  <a:gd name="connsiteY321" fmla="*/ 43657 h 3103563"/>
                  <a:gd name="connsiteX322" fmla="*/ 1083469 w 2619375"/>
                  <a:gd name="connsiteY322" fmla="*/ 63500 h 3103563"/>
                  <a:gd name="connsiteX323" fmla="*/ 1071563 w 2619375"/>
                  <a:gd name="connsiteY323" fmla="*/ 31750 h 3103563"/>
                  <a:gd name="connsiteX324" fmla="*/ 1043782 w 2619375"/>
                  <a:gd name="connsiteY324" fmla="*/ 23813 h 3103563"/>
                  <a:gd name="connsiteX325" fmla="*/ 1004094 w 2619375"/>
                  <a:gd name="connsiteY325" fmla="*/ 23813 h 3103563"/>
                  <a:gd name="connsiteX326" fmla="*/ 988219 w 2619375"/>
                  <a:gd name="connsiteY326" fmla="*/ 51594 h 3103563"/>
                  <a:gd name="connsiteX327" fmla="*/ 972344 w 2619375"/>
                  <a:gd name="connsiteY327" fmla="*/ 27782 h 3103563"/>
                  <a:gd name="connsiteX328" fmla="*/ 944563 w 2619375"/>
                  <a:gd name="connsiteY328" fmla="*/ 27782 h 3103563"/>
                  <a:gd name="connsiteX329" fmla="*/ 944563 w 2619375"/>
                  <a:gd name="connsiteY329" fmla="*/ 27782 h 3103563"/>
                  <a:gd name="connsiteX330" fmla="*/ 841375 w 2619375"/>
                  <a:gd name="connsiteY330" fmla="*/ 31750 h 3103563"/>
                  <a:gd name="connsiteX331" fmla="*/ 837407 w 2619375"/>
                  <a:gd name="connsiteY331" fmla="*/ 0 h 3103563"/>
                  <a:gd name="connsiteX332" fmla="*/ 805657 w 2619375"/>
                  <a:gd name="connsiteY332" fmla="*/ 0 h 3103563"/>
                  <a:gd name="connsiteX333" fmla="*/ 797719 w 2619375"/>
                  <a:gd name="connsiteY333" fmla="*/ 55563 h 3103563"/>
                  <a:gd name="connsiteX334" fmla="*/ 765969 w 2619375"/>
                  <a:gd name="connsiteY334" fmla="*/ 91282 h 3103563"/>
                  <a:gd name="connsiteX335" fmla="*/ 762000 w 2619375"/>
                  <a:gd name="connsiteY335" fmla="*/ 158750 h 3103563"/>
                  <a:gd name="connsiteX336" fmla="*/ 742157 w 2619375"/>
                  <a:gd name="connsiteY336" fmla="*/ 242094 h 3103563"/>
                  <a:gd name="connsiteX337" fmla="*/ 730250 w 2619375"/>
                  <a:gd name="connsiteY337" fmla="*/ 349250 h 3103563"/>
                  <a:gd name="connsiteX338" fmla="*/ 698500 w 2619375"/>
                  <a:gd name="connsiteY338" fmla="*/ 448469 h 3103563"/>
                  <a:gd name="connsiteX339" fmla="*/ 662782 w 2619375"/>
                  <a:gd name="connsiteY339" fmla="*/ 515938 h 3103563"/>
                  <a:gd name="connsiteX340" fmla="*/ 575469 w 2619375"/>
                  <a:gd name="connsiteY340" fmla="*/ 571500 h 3103563"/>
                  <a:gd name="connsiteX341" fmla="*/ 535782 w 2619375"/>
                  <a:gd name="connsiteY341" fmla="*/ 635000 h 3103563"/>
                  <a:gd name="connsiteX342" fmla="*/ 500063 w 2619375"/>
                  <a:gd name="connsiteY342" fmla="*/ 690563 h 3103563"/>
                  <a:gd name="connsiteX343" fmla="*/ 504032 w 2619375"/>
                  <a:gd name="connsiteY343" fmla="*/ 734219 h 3103563"/>
                  <a:gd name="connsiteX344" fmla="*/ 527844 w 2619375"/>
                  <a:gd name="connsiteY344" fmla="*/ 754063 h 3103563"/>
                  <a:gd name="connsiteX345" fmla="*/ 571500 w 2619375"/>
                  <a:gd name="connsiteY345" fmla="*/ 734219 h 3103563"/>
                  <a:gd name="connsiteX346" fmla="*/ 595313 w 2619375"/>
                  <a:gd name="connsiteY346" fmla="*/ 765969 h 3103563"/>
                  <a:gd name="connsiteX347" fmla="*/ 595313 w 2619375"/>
                  <a:gd name="connsiteY347" fmla="*/ 829469 h 3103563"/>
                  <a:gd name="connsiteX348" fmla="*/ 579438 w 2619375"/>
                  <a:gd name="connsiteY348" fmla="*/ 889000 h 3103563"/>
                  <a:gd name="connsiteX349" fmla="*/ 579438 w 2619375"/>
                  <a:gd name="connsiteY349" fmla="*/ 928688 h 3103563"/>
                  <a:gd name="connsiteX350" fmla="*/ 595313 w 2619375"/>
                  <a:gd name="connsiteY350" fmla="*/ 952500 h 3103563"/>
                  <a:gd name="connsiteX351" fmla="*/ 603250 w 2619375"/>
                  <a:gd name="connsiteY351" fmla="*/ 996157 h 3103563"/>
                  <a:gd name="connsiteX352" fmla="*/ 571500 w 2619375"/>
                  <a:gd name="connsiteY352" fmla="*/ 1004094 h 3103563"/>
                  <a:gd name="connsiteX353" fmla="*/ 543719 w 2619375"/>
                  <a:gd name="connsiteY353" fmla="*/ 1008063 h 3103563"/>
                  <a:gd name="connsiteX354" fmla="*/ 535782 w 2619375"/>
                  <a:gd name="connsiteY354" fmla="*/ 1083469 h 3103563"/>
                  <a:gd name="connsiteX355" fmla="*/ 551657 w 2619375"/>
                  <a:gd name="connsiteY355" fmla="*/ 1103313 h 3103563"/>
                  <a:gd name="connsiteX356" fmla="*/ 587375 w 2619375"/>
                  <a:gd name="connsiteY356" fmla="*/ 1123157 h 3103563"/>
                  <a:gd name="connsiteX357" fmla="*/ 607219 w 2619375"/>
                  <a:gd name="connsiteY357" fmla="*/ 1123157 h 3103563"/>
                  <a:gd name="connsiteX358" fmla="*/ 627063 w 2619375"/>
                  <a:gd name="connsiteY358" fmla="*/ 1150938 h 3103563"/>
                  <a:gd name="connsiteX359" fmla="*/ 642938 w 2619375"/>
                  <a:gd name="connsiteY359" fmla="*/ 1158875 h 3103563"/>
                  <a:gd name="connsiteX360" fmla="*/ 678657 w 2619375"/>
                  <a:gd name="connsiteY360" fmla="*/ 1146969 h 3103563"/>
                  <a:gd name="connsiteX361" fmla="*/ 686594 w 2619375"/>
                  <a:gd name="connsiteY361" fmla="*/ 1194594 h 3103563"/>
                  <a:gd name="connsiteX362" fmla="*/ 678657 w 2619375"/>
                  <a:gd name="connsiteY362" fmla="*/ 1242219 h 3103563"/>
                  <a:gd name="connsiteX363" fmla="*/ 694532 w 2619375"/>
                  <a:gd name="connsiteY363" fmla="*/ 1277938 h 3103563"/>
                  <a:gd name="connsiteX364" fmla="*/ 714375 w 2619375"/>
                  <a:gd name="connsiteY364" fmla="*/ 1309688 h 3103563"/>
                  <a:gd name="connsiteX365" fmla="*/ 742157 w 2619375"/>
                  <a:gd name="connsiteY365" fmla="*/ 1333500 h 3103563"/>
                  <a:gd name="connsiteX366" fmla="*/ 777875 w 2619375"/>
                  <a:gd name="connsiteY366" fmla="*/ 1333500 h 3103563"/>
                  <a:gd name="connsiteX367" fmla="*/ 785813 w 2619375"/>
                  <a:gd name="connsiteY367" fmla="*/ 1361282 h 3103563"/>
                  <a:gd name="connsiteX368" fmla="*/ 769938 w 2619375"/>
                  <a:gd name="connsiteY368" fmla="*/ 1412875 h 3103563"/>
                  <a:gd name="connsiteX369" fmla="*/ 758032 w 2619375"/>
                  <a:gd name="connsiteY369" fmla="*/ 1464469 h 3103563"/>
                  <a:gd name="connsiteX370" fmla="*/ 750094 w 2619375"/>
                  <a:gd name="connsiteY370" fmla="*/ 1512094 h 3103563"/>
                  <a:gd name="connsiteX371" fmla="*/ 714375 w 2619375"/>
                  <a:gd name="connsiteY371" fmla="*/ 1543844 h 3103563"/>
                  <a:gd name="connsiteX372" fmla="*/ 682625 w 2619375"/>
                  <a:gd name="connsiteY372" fmla="*/ 1547813 h 3103563"/>
                  <a:gd name="connsiteX373" fmla="*/ 678657 w 2619375"/>
                  <a:gd name="connsiteY373" fmla="*/ 1504157 h 3103563"/>
                  <a:gd name="connsiteX374" fmla="*/ 650875 w 2619375"/>
                  <a:gd name="connsiteY374" fmla="*/ 1476375 h 3103563"/>
                  <a:gd name="connsiteX375" fmla="*/ 615157 w 2619375"/>
                  <a:gd name="connsiteY375" fmla="*/ 1444625 h 3103563"/>
                  <a:gd name="connsiteX376" fmla="*/ 575469 w 2619375"/>
                  <a:gd name="connsiteY376" fmla="*/ 1404938 h 3103563"/>
                  <a:gd name="connsiteX377" fmla="*/ 527844 w 2619375"/>
                  <a:gd name="connsiteY377" fmla="*/ 1353344 h 3103563"/>
                  <a:gd name="connsiteX378" fmla="*/ 515938 w 2619375"/>
                  <a:gd name="connsiteY378" fmla="*/ 1333500 h 3103563"/>
                  <a:gd name="connsiteX379" fmla="*/ 460375 w 2619375"/>
                  <a:gd name="connsiteY379" fmla="*/ 1301750 h 3103563"/>
                  <a:gd name="connsiteX380" fmla="*/ 392907 w 2619375"/>
                  <a:gd name="connsiteY380" fmla="*/ 1262063 h 3103563"/>
                  <a:gd name="connsiteX381" fmla="*/ 337344 w 2619375"/>
                  <a:gd name="connsiteY381" fmla="*/ 1242219 h 3103563"/>
                  <a:gd name="connsiteX382" fmla="*/ 317500 w 2619375"/>
                  <a:gd name="connsiteY382" fmla="*/ 1281907 h 3103563"/>
                  <a:gd name="connsiteX383" fmla="*/ 297657 w 2619375"/>
                  <a:gd name="connsiteY383" fmla="*/ 1321594 h 3103563"/>
                  <a:gd name="connsiteX384" fmla="*/ 297657 w 2619375"/>
                  <a:gd name="connsiteY384" fmla="*/ 1321594 h 3103563"/>
                  <a:gd name="connsiteX385" fmla="*/ 313532 w 2619375"/>
                  <a:gd name="connsiteY385" fmla="*/ 1365250 h 3103563"/>
                  <a:gd name="connsiteX386" fmla="*/ 345282 w 2619375"/>
                  <a:gd name="connsiteY386" fmla="*/ 1361282 h 3103563"/>
                  <a:gd name="connsiteX387" fmla="*/ 373063 w 2619375"/>
                  <a:gd name="connsiteY387" fmla="*/ 1373188 h 3103563"/>
                  <a:gd name="connsiteX388" fmla="*/ 384969 w 2619375"/>
                  <a:gd name="connsiteY388" fmla="*/ 1385094 h 3103563"/>
                  <a:gd name="connsiteX389" fmla="*/ 396875 w 2619375"/>
                  <a:gd name="connsiteY389" fmla="*/ 1428750 h 3103563"/>
                  <a:gd name="connsiteX390" fmla="*/ 400844 w 2619375"/>
                  <a:gd name="connsiteY390" fmla="*/ 1464469 h 3103563"/>
                  <a:gd name="connsiteX391" fmla="*/ 377032 w 2619375"/>
                  <a:gd name="connsiteY391" fmla="*/ 1484313 h 3103563"/>
                  <a:gd name="connsiteX392" fmla="*/ 369094 w 2619375"/>
                  <a:gd name="connsiteY392" fmla="*/ 1527969 h 3103563"/>
                  <a:gd name="connsiteX393" fmla="*/ 369094 w 2619375"/>
                  <a:gd name="connsiteY393" fmla="*/ 1591469 h 3103563"/>
                  <a:gd name="connsiteX394" fmla="*/ 396875 w 2619375"/>
                  <a:gd name="connsiteY394" fmla="*/ 1631157 h 3103563"/>
                  <a:gd name="connsiteX395" fmla="*/ 436563 w 2619375"/>
                  <a:gd name="connsiteY395" fmla="*/ 1615282 h 3103563"/>
                  <a:gd name="connsiteX396" fmla="*/ 460375 w 2619375"/>
                  <a:gd name="connsiteY396" fmla="*/ 1651000 h 3103563"/>
                  <a:gd name="connsiteX397" fmla="*/ 460375 w 2619375"/>
                  <a:gd name="connsiteY397" fmla="*/ 1694657 h 3103563"/>
                  <a:gd name="connsiteX398" fmla="*/ 436563 w 2619375"/>
                  <a:gd name="connsiteY398" fmla="*/ 1706563 h 3103563"/>
                  <a:gd name="connsiteX399" fmla="*/ 448469 w 2619375"/>
                  <a:gd name="connsiteY399" fmla="*/ 1738313 h 3103563"/>
                  <a:gd name="connsiteX400" fmla="*/ 436563 w 2619375"/>
                  <a:gd name="connsiteY400" fmla="*/ 1766094 h 3103563"/>
                  <a:gd name="connsiteX401" fmla="*/ 404813 w 2619375"/>
                  <a:gd name="connsiteY401" fmla="*/ 1801813 h 3103563"/>
                  <a:gd name="connsiteX402" fmla="*/ 361157 w 2619375"/>
                  <a:gd name="connsiteY402" fmla="*/ 1833563 h 3103563"/>
                  <a:gd name="connsiteX403" fmla="*/ 349250 w 2619375"/>
                  <a:gd name="connsiteY403" fmla="*/ 1869282 h 3103563"/>
                  <a:gd name="connsiteX404" fmla="*/ 353219 w 2619375"/>
                  <a:gd name="connsiteY404" fmla="*/ 1908969 h 3103563"/>
                  <a:gd name="connsiteX405" fmla="*/ 293688 w 2619375"/>
                  <a:gd name="connsiteY405" fmla="*/ 1948657 h 3103563"/>
                  <a:gd name="connsiteX406" fmla="*/ 273844 w 2619375"/>
                  <a:gd name="connsiteY406" fmla="*/ 1968500 h 3103563"/>
                  <a:gd name="connsiteX407" fmla="*/ 254000 w 2619375"/>
                  <a:gd name="connsiteY407" fmla="*/ 1988344 h 3103563"/>
                  <a:gd name="connsiteX408" fmla="*/ 214313 w 2619375"/>
                  <a:gd name="connsiteY408" fmla="*/ 1996282 h 3103563"/>
                  <a:gd name="connsiteX409" fmla="*/ 166688 w 2619375"/>
                  <a:gd name="connsiteY409" fmla="*/ 2032000 h 3103563"/>
                  <a:gd name="connsiteX410" fmla="*/ 146844 w 2619375"/>
                  <a:gd name="connsiteY410" fmla="*/ 2083594 h 3103563"/>
                  <a:gd name="connsiteX411" fmla="*/ 115094 w 2619375"/>
                  <a:gd name="connsiteY411" fmla="*/ 2123282 h 3103563"/>
                  <a:gd name="connsiteX412" fmla="*/ 107157 w 2619375"/>
                  <a:gd name="connsiteY412" fmla="*/ 2186782 h 3103563"/>
                  <a:gd name="connsiteX413" fmla="*/ 35719 w 2619375"/>
                  <a:gd name="connsiteY413" fmla="*/ 2222500 h 3103563"/>
                  <a:gd name="connsiteX414" fmla="*/ 0 w 2619375"/>
                  <a:gd name="connsiteY414" fmla="*/ 2230438 h 3103563"/>
                  <a:gd name="connsiteX415" fmla="*/ 43657 w 2619375"/>
                  <a:gd name="connsiteY415" fmla="*/ 2286000 h 3103563"/>
                  <a:gd name="connsiteX416" fmla="*/ 59532 w 2619375"/>
                  <a:gd name="connsiteY416" fmla="*/ 2329657 h 3103563"/>
                  <a:gd name="connsiteX417" fmla="*/ 107157 w 2619375"/>
                  <a:gd name="connsiteY417" fmla="*/ 2345532 h 3103563"/>
                  <a:gd name="connsiteX418" fmla="*/ 103188 w 2619375"/>
                  <a:gd name="connsiteY418" fmla="*/ 2440782 h 3103563"/>
                  <a:gd name="connsiteX419" fmla="*/ 79375 w 2619375"/>
                  <a:gd name="connsiteY419" fmla="*/ 2460625 h 3103563"/>
                  <a:gd name="connsiteX420" fmla="*/ 99219 w 2619375"/>
                  <a:gd name="connsiteY420" fmla="*/ 2480469 h 3103563"/>
                  <a:gd name="connsiteX421" fmla="*/ 75407 w 2619375"/>
                  <a:gd name="connsiteY421" fmla="*/ 2528094 h 3103563"/>
                  <a:gd name="connsiteX422" fmla="*/ 107157 w 2619375"/>
                  <a:gd name="connsiteY422" fmla="*/ 2540000 h 3103563"/>
                  <a:gd name="connsiteX423" fmla="*/ 150813 w 2619375"/>
                  <a:gd name="connsiteY423" fmla="*/ 2540000 h 3103563"/>
                  <a:gd name="connsiteX424" fmla="*/ 175845 w 2619375"/>
                  <a:gd name="connsiteY424" fmla="*/ 2557463 h 3103563"/>
                  <a:gd name="connsiteX425" fmla="*/ 162719 w 2619375"/>
                  <a:gd name="connsiteY425" fmla="*/ 2595563 h 3103563"/>
                  <a:gd name="connsiteX426" fmla="*/ 214313 w 2619375"/>
                  <a:gd name="connsiteY426" fmla="*/ 2591594 h 3103563"/>
                  <a:gd name="connsiteX427" fmla="*/ 265907 w 2619375"/>
                  <a:gd name="connsiteY427" fmla="*/ 2575719 h 3103563"/>
                  <a:gd name="connsiteX428" fmla="*/ 313532 w 2619375"/>
                  <a:gd name="connsiteY428" fmla="*/ 2547938 h 3103563"/>
                  <a:gd name="connsiteX429" fmla="*/ 357188 w 2619375"/>
                  <a:gd name="connsiteY429" fmla="*/ 2547938 h 3103563"/>
                  <a:gd name="connsiteX430" fmla="*/ 412750 w 2619375"/>
                  <a:gd name="connsiteY430" fmla="*/ 2536032 h 3103563"/>
                  <a:gd name="connsiteX431" fmla="*/ 460375 w 2619375"/>
                  <a:gd name="connsiteY431" fmla="*/ 2536032 h 3103563"/>
                  <a:gd name="connsiteX432" fmla="*/ 492125 w 2619375"/>
                  <a:gd name="connsiteY432" fmla="*/ 2532063 h 3103563"/>
                  <a:gd name="connsiteX433" fmla="*/ 535782 w 2619375"/>
                  <a:gd name="connsiteY433" fmla="*/ 2532063 h 3103563"/>
                  <a:gd name="connsiteX434" fmla="*/ 535782 w 2619375"/>
                  <a:gd name="connsiteY434" fmla="*/ 2532063 h 3103563"/>
                  <a:gd name="connsiteX435" fmla="*/ 547688 w 2619375"/>
                  <a:gd name="connsiteY435" fmla="*/ 2623344 h 3103563"/>
                  <a:gd name="connsiteX436" fmla="*/ 591344 w 2619375"/>
                  <a:gd name="connsiteY436" fmla="*/ 2643188 h 3103563"/>
                  <a:gd name="connsiteX437" fmla="*/ 627063 w 2619375"/>
                  <a:gd name="connsiteY437" fmla="*/ 2651125 h 3103563"/>
                  <a:gd name="connsiteX438" fmla="*/ 690563 w 2619375"/>
                  <a:gd name="connsiteY438" fmla="*/ 2627313 h 3103563"/>
                  <a:gd name="connsiteX439" fmla="*/ 730250 w 2619375"/>
                  <a:gd name="connsiteY439" fmla="*/ 2607469 h 3103563"/>
                  <a:gd name="connsiteX440" fmla="*/ 758032 w 2619375"/>
                  <a:gd name="connsiteY440" fmla="*/ 2603500 h 3103563"/>
                  <a:gd name="connsiteX441" fmla="*/ 773907 w 2619375"/>
                  <a:gd name="connsiteY441" fmla="*/ 2587625 h 3103563"/>
                  <a:gd name="connsiteX442" fmla="*/ 754063 w 2619375"/>
                  <a:gd name="connsiteY442" fmla="*/ 2540000 h 3103563"/>
                  <a:gd name="connsiteX443" fmla="*/ 801688 w 2619375"/>
                  <a:gd name="connsiteY443" fmla="*/ 2551907 h 3103563"/>
                  <a:gd name="connsiteX444" fmla="*/ 841375 w 2619375"/>
                  <a:gd name="connsiteY444" fmla="*/ 2571750 h 3103563"/>
                  <a:gd name="connsiteX445" fmla="*/ 900907 w 2619375"/>
                  <a:gd name="connsiteY445" fmla="*/ 2591594 h 3103563"/>
                  <a:gd name="connsiteX446" fmla="*/ 956469 w 2619375"/>
                  <a:gd name="connsiteY446" fmla="*/ 2611438 h 3103563"/>
                  <a:gd name="connsiteX447" fmla="*/ 968375 w 2619375"/>
                  <a:gd name="connsiteY447" fmla="*/ 2639219 h 3103563"/>
                  <a:gd name="connsiteX448" fmla="*/ 944563 w 2619375"/>
                  <a:gd name="connsiteY448" fmla="*/ 2678907 h 3103563"/>
                  <a:gd name="connsiteX449" fmla="*/ 964407 w 2619375"/>
                  <a:gd name="connsiteY449" fmla="*/ 2726532 h 3103563"/>
                  <a:gd name="connsiteX450" fmla="*/ 1019969 w 2619375"/>
                  <a:gd name="connsiteY450" fmla="*/ 2754313 h 3103563"/>
                  <a:gd name="connsiteX451" fmla="*/ 1047113 w 2619375"/>
                  <a:gd name="connsiteY451" fmla="*/ 2750344 h 3103563"/>
                  <a:gd name="connsiteX452" fmla="*/ 1046974 w 2619375"/>
                  <a:gd name="connsiteY452" fmla="*/ 2774157 h 3103563"/>
                  <a:gd name="connsiteX453" fmla="*/ 1050109 w 2619375"/>
                  <a:gd name="connsiteY453" fmla="*/ 2865438 h 3103563"/>
                  <a:gd name="connsiteX454" fmla="*/ 1095375 w 2619375"/>
                  <a:gd name="connsiteY454" fmla="*/ 2845594 h 3103563"/>
                  <a:gd name="connsiteX455" fmla="*/ 1166813 w 2619375"/>
                  <a:gd name="connsiteY455" fmla="*/ 2841625 h 3103563"/>
                  <a:gd name="connsiteX456" fmla="*/ 1190625 w 2619375"/>
                  <a:gd name="connsiteY456" fmla="*/ 2809875 h 3103563"/>
                  <a:gd name="connsiteX457" fmla="*/ 1230313 w 2619375"/>
                  <a:gd name="connsiteY457" fmla="*/ 2805907 h 3103563"/>
                  <a:gd name="connsiteX458" fmla="*/ 1242219 w 2619375"/>
                  <a:gd name="connsiteY458" fmla="*/ 2841625 h 3103563"/>
                  <a:gd name="connsiteX459" fmla="*/ 1270000 w 2619375"/>
                  <a:gd name="connsiteY459" fmla="*/ 2877344 h 3103563"/>
                  <a:gd name="connsiteX460" fmla="*/ 1329532 w 2619375"/>
                  <a:gd name="connsiteY460" fmla="*/ 2877344 h 3103563"/>
                  <a:gd name="connsiteX461" fmla="*/ 1349375 w 2619375"/>
                  <a:gd name="connsiteY461" fmla="*/ 2877344 h 3103563"/>
                  <a:gd name="connsiteX462" fmla="*/ 1369219 w 2619375"/>
                  <a:gd name="connsiteY462" fmla="*/ 2897188 h 3103563"/>
                  <a:gd name="connsiteX463" fmla="*/ 1420813 w 2619375"/>
                  <a:gd name="connsiteY463" fmla="*/ 2905125 h 3103563"/>
                  <a:gd name="connsiteX464" fmla="*/ 1444625 w 2619375"/>
                  <a:gd name="connsiteY464" fmla="*/ 2885282 h 3103563"/>
                  <a:gd name="connsiteX465" fmla="*/ 1520032 w 2619375"/>
                  <a:gd name="connsiteY465" fmla="*/ 2893219 h 3103563"/>
                  <a:gd name="connsiteX466" fmla="*/ 1559719 w 2619375"/>
                  <a:gd name="connsiteY466" fmla="*/ 2893219 h 3103563"/>
                  <a:gd name="connsiteX467" fmla="*/ 1575594 w 2619375"/>
                  <a:gd name="connsiteY467" fmla="*/ 2924969 h 3103563"/>
                  <a:gd name="connsiteX468" fmla="*/ 1591469 w 2619375"/>
                  <a:gd name="connsiteY468" fmla="*/ 2909094 h 3103563"/>
                  <a:gd name="connsiteX469" fmla="*/ 1623219 w 2619375"/>
                  <a:gd name="connsiteY469" fmla="*/ 2909094 h 3103563"/>
                  <a:gd name="connsiteX470" fmla="*/ 1639094 w 2619375"/>
                  <a:gd name="connsiteY470" fmla="*/ 2932907 h 3103563"/>
                  <a:gd name="connsiteX471" fmla="*/ 1666875 w 2619375"/>
                  <a:gd name="connsiteY471" fmla="*/ 2964657 h 3103563"/>
                  <a:gd name="connsiteX472" fmla="*/ 1703399 w 2619375"/>
                  <a:gd name="connsiteY472" fmla="*/ 2987675 h 3103563"/>
                  <a:gd name="connsiteX473" fmla="*/ 1734344 w 2619375"/>
                  <a:gd name="connsiteY473" fmla="*/ 3012282 h 3103563"/>
                  <a:gd name="connsiteX474" fmla="*/ 1758157 w 2619375"/>
                  <a:gd name="connsiteY474" fmla="*/ 3032125 h 3103563"/>
                  <a:gd name="connsiteX475" fmla="*/ 1779934 w 2619375"/>
                  <a:gd name="connsiteY475" fmla="*/ 3028950 h 3103563"/>
                  <a:gd name="connsiteX476" fmla="*/ 1801813 w 2619375"/>
                  <a:gd name="connsiteY476" fmla="*/ 3008313 h 3103563"/>
                  <a:gd name="connsiteX477" fmla="*/ 1861344 w 2619375"/>
                  <a:gd name="connsiteY477" fmla="*/ 3008313 h 3103563"/>
                  <a:gd name="connsiteX478" fmla="*/ 1948657 w 2619375"/>
                  <a:gd name="connsiteY478" fmla="*/ 3004344 h 3103563"/>
                  <a:gd name="connsiteX479" fmla="*/ 1948657 w 2619375"/>
                  <a:gd name="connsiteY479" fmla="*/ 2968625 h 3103563"/>
                  <a:gd name="connsiteX480" fmla="*/ 2004219 w 2619375"/>
                  <a:gd name="connsiteY480" fmla="*/ 2936875 h 3103563"/>
                  <a:gd name="connsiteX481" fmla="*/ 2035969 w 2619375"/>
                  <a:gd name="connsiteY481" fmla="*/ 2909094 h 3103563"/>
                  <a:gd name="connsiteX482" fmla="*/ 2054979 w 2619375"/>
                  <a:gd name="connsiteY482" fmla="*/ 2859088 h 3103563"/>
                  <a:gd name="connsiteX483" fmla="*/ 2075927 w 2619375"/>
                  <a:gd name="connsiteY483" fmla="*/ 2883694 h 3103563"/>
                  <a:gd name="connsiteX484" fmla="*/ 2079625 w 2619375"/>
                  <a:gd name="connsiteY484" fmla="*/ 2897188 h 3103563"/>
                  <a:gd name="connsiteX485" fmla="*/ 2116149 w 2619375"/>
                  <a:gd name="connsiteY485" fmla="*/ 2943225 h 3103563"/>
                  <a:gd name="connsiteX486" fmla="*/ 2168521 w 2619375"/>
                  <a:gd name="connsiteY486" fmla="*/ 2980533 h 3103563"/>
                  <a:gd name="connsiteX487" fmla="*/ 2209760 w 2619375"/>
                  <a:gd name="connsiteY487" fmla="*/ 2951163 h 3103563"/>
                  <a:gd name="connsiteX488" fmla="*/ 2274094 w 2619375"/>
                  <a:gd name="connsiteY488" fmla="*/ 3000375 h 3103563"/>
                  <a:gd name="connsiteX489" fmla="*/ 2317750 w 2619375"/>
                  <a:gd name="connsiteY489" fmla="*/ 3028157 h 3103563"/>
                  <a:gd name="connsiteX490" fmla="*/ 2349500 w 2619375"/>
                  <a:gd name="connsiteY490" fmla="*/ 3040063 h 3103563"/>
                  <a:gd name="connsiteX491" fmla="*/ 2377253 w 2619375"/>
                  <a:gd name="connsiteY491" fmla="*/ 3017044 h 3103563"/>
                  <a:gd name="connsiteX492" fmla="*/ 2405338 w 2619375"/>
                  <a:gd name="connsiteY492" fmla="*/ 3055144 h 3103563"/>
                  <a:gd name="connsiteX493" fmla="*/ 2460625 w 2619375"/>
                  <a:gd name="connsiteY493" fmla="*/ 3103563 h 3103563"/>
                  <a:gd name="connsiteX0" fmla="*/ 2460625 w 2619375"/>
                  <a:gd name="connsiteY0" fmla="*/ 3103563 h 3103563"/>
                  <a:gd name="connsiteX1" fmla="*/ 2512219 w 2619375"/>
                  <a:gd name="connsiteY1" fmla="*/ 3032125 h 3103563"/>
                  <a:gd name="connsiteX2" fmla="*/ 2524125 w 2619375"/>
                  <a:gd name="connsiteY2" fmla="*/ 2988469 h 3103563"/>
                  <a:gd name="connsiteX3" fmla="*/ 2543969 w 2619375"/>
                  <a:gd name="connsiteY3" fmla="*/ 2944813 h 3103563"/>
                  <a:gd name="connsiteX4" fmla="*/ 2566949 w 2619375"/>
                  <a:gd name="connsiteY4" fmla="*/ 2920206 h 3103563"/>
                  <a:gd name="connsiteX5" fmla="*/ 2569335 w 2619375"/>
                  <a:gd name="connsiteY5" fmla="*/ 2877344 h 3103563"/>
                  <a:gd name="connsiteX6" fmla="*/ 2583657 w 2619375"/>
                  <a:gd name="connsiteY6" fmla="*/ 2837657 h 3103563"/>
                  <a:gd name="connsiteX7" fmla="*/ 2563813 w 2619375"/>
                  <a:gd name="connsiteY7" fmla="*/ 2809875 h 3103563"/>
                  <a:gd name="connsiteX8" fmla="*/ 2532063 w 2619375"/>
                  <a:gd name="connsiteY8" fmla="*/ 2774157 h 3103563"/>
                  <a:gd name="connsiteX9" fmla="*/ 2532063 w 2619375"/>
                  <a:gd name="connsiteY9" fmla="*/ 2774157 h 3103563"/>
                  <a:gd name="connsiteX10" fmla="*/ 2551907 w 2619375"/>
                  <a:gd name="connsiteY10" fmla="*/ 2706688 h 3103563"/>
                  <a:gd name="connsiteX11" fmla="*/ 2591594 w 2619375"/>
                  <a:gd name="connsiteY11" fmla="*/ 2678907 h 3103563"/>
                  <a:gd name="connsiteX12" fmla="*/ 2619375 w 2619375"/>
                  <a:gd name="connsiteY12" fmla="*/ 2643188 h 3103563"/>
                  <a:gd name="connsiteX13" fmla="*/ 2619375 w 2619375"/>
                  <a:gd name="connsiteY13" fmla="*/ 2591594 h 3103563"/>
                  <a:gd name="connsiteX14" fmla="*/ 2615407 w 2619375"/>
                  <a:gd name="connsiteY14" fmla="*/ 2555875 h 3103563"/>
                  <a:gd name="connsiteX15" fmla="*/ 2615407 w 2619375"/>
                  <a:gd name="connsiteY15" fmla="*/ 2532063 h 3103563"/>
                  <a:gd name="connsiteX16" fmla="*/ 2603500 w 2619375"/>
                  <a:gd name="connsiteY16" fmla="*/ 2464594 h 3103563"/>
                  <a:gd name="connsiteX17" fmla="*/ 2595563 w 2619375"/>
                  <a:gd name="connsiteY17" fmla="*/ 2460625 h 3103563"/>
                  <a:gd name="connsiteX18" fmla="*/ 2579688 w 2619375"/>
                  <a:gd name="connsiteY18" fmla="*/ 2460625 h 3103563"/>
                  <a:gd name="connsiteX19" fmla="*/ 2540000 w 2619375"/>
                  <a:gd name="connsiteY19" fmla="*/ 2472532 h 3103563"/>
                  <a:gd name="connsiteX20" fmla="*/ 2504282 w 2619375"/>
                  <a:gd name="connsiteY20" fmla="*/ 2468563 h 3103563"/>
                  <a:gd name="connsiteX21" fmla="*/ 2504282 w 2619375"/>
                  <a:gd name="connsiteY21" fmla="*/ 2432844 h 3103563"/>
                  <a:gd name="connsiteX22" fmla="*/ 2456657 w 2619375"/>
                  <a:gd name="connsiteY22" fmla="*/ 2424907 h 3103563"/>
                  <a:gd name="connsiteX23" fmla="*/ 2432844 w 2619375"/>
                  <a:gd name="connsiteY23" fmla="*/ 2405063 h 3103563"/>
                  <a:gd name="connsiteX24" fmla="*/ 2444750 w 2619375"/>
                  <a:gd name="connsiteY24" fmla="*/ 2369344 h 3103563"/>
                  <a:gd name="connsiteX25" fmla="*/ 2464594 w 2619375"/>
                  <a:gd name="connsiteY25" fmla="*/ 2337594 h 3103563"/>
                  <a:gd name="connsiteX26" fmla="*/ 2448719 w 2619375"/>
                  <a:gd name="connsiteY26" fmla="*/ 2301875 h 3103563"/>
                  <a:gd name="connsiteX27" fmla="*/ 2420938 w 2619375"/>
                  <a:gd name="connsiteY27" fmla="*/ 2274094 h 3103563"/>
                  <a:gd name="connsiteX28" fmla="*/ 2428875 w 2619375"/>
                  <a:gd name="connsiteY28" fmla="*/ 2246313 h 3103563"/>
                  <a:gd name="connsiteX29" fmla="*/ 2389188 w 2619375"/>
                  <a:gd name="connsiteY29" fmla="*/ 2218532 h 3103563"/>
                  <a:gd name="connsiteX30" fmla="*/ 2353469 w 2619375"/>
                  <a:gd name="connsiteY30" fmla="*/ 2218532 h 3103563"/>
                  <a:gd name="connsiteX31" fmla="*/ 2349500 w 2619375"/>
                  <a:gd name="connsiteY31" fmla="*/ 2194719 h 3103563"/>
                  <a:gd name="connsiteX32" fmla="*/ 2325688 w 2619375"/>
                  <a:gd name="connsiteY32" fmla="*/ 2166938 h 3103563"/>
                  <a:gd name="connsiteX33" fmla="*/ 2337594 w 2619375"/>
                  <a:gd name="connsiteY33" fmla="*/ 2131219 h 3103563"/>
                  <a:gd name="connsiteX34" fmla="*/ 2349500 w 2619375"/>
                  <a:gd name="connsiteY34" fmla="*/ 2099469 h 3103563"/>
                  <a:gd name="connsiteX35" fmla="*/ 2333625 w 2619375"/>
                  <a:gd name="connsiteY35" fmla="*/ 2067719 h 3103563"/>
                  <a:gd name="connsiteX36" fmla="*/ 2313782 w 2619375"/>
                  <a:gd name="connsiteY36" fmla="*/ 2051844 h 3103563"/>
                  <a:gd name="connsiteX37" fmla="*/ 2309813 w 2619375"/>
                  <a:gd name="connsiteY37" fmla="*/ 2016125 h 3103563"/>
                  <a:gd name="connsiteX38" fmla="*/ 2309813 w 2619375"/>
                  <a:gd name="connsiteY38" fmla="*/ 2000250 h 3103563"/>
                  <a:gd name="connsiteX39" fmla="*/ 2329657 w 2619375"/>
                  <a:gd name="connsiteY39" fmla="*/ 1980407 h 3103563"/>
                  <a:gd name="connsiteX40" fmla="*/ 2317750 w 2619375"/>
                  <a:gd name="connsiteY40" fmla="*/ 1944688 h 3103563"/>
                  <a:gd name="connsiteX41" fmla="*/ 2293938 w 2619375"/>
                  <a:gd name="connsiteY41" fmla="*/ 1908969 h 3103563"/>
                  <a:gd name="connsiteX42" fmla="*/ 2262188 w 2619375"/>
                  <a:gd name="connsiteY42" fmla="*/ 1873250 h 3103563"/>
                  <a:gd name="connsiteX43" fmla="*/ 2226469 w 2619375"/>
                  <a:gd name="connsiteY43" fmla="*/ 1841500 h 3103563"/>
                  <a:gd name="connsiteX44" fmla="*/ 2198688 w 2619375"/>
                  <a:gd name="connsiteY44" fmla="*/ 1817688 h 3103563"/>
                  <a:gd name="connsiteX45" fmla="*/ 2214563 w 2619375"/>
                  <a:gd name="connsiteY45" fmla="*/ 1793875 h 3103563"/>
                  <a:gd name="connsiteX46" fmla="*/ 2214563 w 2619375"/>
                  <a:gd name="connsiteY46" fmla="*/ 1762125 h 3103563"/>
                  <a:gd name="connsiteX47" fmla="*/ 2214563 w 2619375"/>
                  <a:gd name="connsiteY47" fmla="*/ 1762125 h 3103563"/>
                  <a:gd name="connsiteX48" fmla="*/ 2194719 w 2619375"/>
                  <a:gd name="connsiteY48" fmla="*/ 1710532 h 3103563"/>
                  <a:gd name="connsiteX49" fmla="*/ 2190750 w 2619375"/>
                  <a:gd name="connsiteY49" fmla="*/ 1690688 h 3103563"/>
                  <a:gd name="connsiteX50" fmla="*/ 2162969 w 2619375"/>
                  <a:gd name="connsiteY50" fmla="*/ 1658938 h 3103563"/>
                  <a:gd name="connsiteX51" fmla="*/ 2162969 w 2619375"/>
                  <a:gd name="connsiteY51" fmla="*/ 1631157 h 3103563"/>
                  <a:gd name="connsiteX52" fmla="*/ 2178844 w 2619375"/>
                  <a:gd name="connsiteY52" fmla="*/ 1615282 h 3103563"/>
                  <a:gd name="connsiteX53" fmla="*/ 2218532 w 2619375"/>
                  <a:gd name="connsiteY53" fmla="*/ 1615282 h 3103563"/>
                  <a:gd name="connsiteX54" fmla="*/ 2238375 w 2619375"/>
                  <a:gd name="connsiteY54" fmla="*/ 1583532 h 3103563"/>
                  <a:gd name="connsiteX55" fmla="*/ 2238375 w 2619375"/>
                  <a:gd name="connsiteY55" fmla="*/ 1571625 h 3103563"/>
                  <a:gd name="connsiteX56" fmla="*/ 2262188 w 2619375"/>
                  <a:gd name="connsiteY56" fmla="*/ 1535907 h 3103563"/>
                  <a:gd name="connsiteX57" fmla="*/ 2262188 w 2619375"/>
                  <a:gd name="connsiteY57" fmla="*/ 1512094 h 3103563"/>
                  <a:gd name="connsiteX58" fmla="*/ 2262188 w 2619375"/>
                  <a:gd name="connsiteY58" fmla="*/ 1468438 h 3103563"/>
                  <a:gd name="connsiteX59" fmla="*/ 2262188 w 2619375"/>
                  <a:gd name="connsiteY59" fmla="*/ 1444625 h 3103563"/>
                  <a:gd name="connsiteX60" fmla="*/ 2266157 w 2619375"/>
                  <a:gd name="connsiteY60" fmla="*/ 1424782 h 3103563"/>
                  <a:gd name="connsiteX61" fmla="*/ 2293938 w 2619375"/>
                  <a:gd name="connsiteY61" fmla="*/ 1389063 h 3103563"/>
                  <a:gd name="connsiteX62" fmla="*/ 2274094 w 2619375"/>
                  <a:gd name="connsiteY62" fmla="*/ 1369219 h 3103563"/>
                  <a:gd name="connsiteX63" fmla="*/ 2250282 w 2619375"/>
                  <a:gd name="connsiteY63" fmla="*/ 1341438 h 3103563"/>
                  <a:gd name="connsiteX64" fmla="*/ 2230438 w 2619375"/>
                  <a:gd name="connsiteY64" fmla="*/ 1293813 h 3103563"/>
                  <a:gd name="connsiteX65" fmla="*/ 2242344 w 2619375"/>
                  <a:gd name="connsiteY65" fmla="*/ 1258094 h 3103563"/>
                  <a:gd name="connsiteX66" fmla="*/ 2190750 w 2619375"/>
                  <a:gd name="connsiteY66" fmla="*/ 1258094 h 3103563"/>
                  <a:gd name="connsiteX67" fmla="*/ 2166938 w 2619375"/>
                  <a:gd name="connsiteY67" fmla="*/ 1234282 h 3103563"/>
                  <a:gd name="connsiteX68" fmla="*/ 2174875 w 2619375"/>
                  <a:gd name="connsiteY68" fmla="*/ 1198563 h 3103563"/>
                  <a:gd name="connsiteX69" fmla="*/ 2162969 w 2619375"/>
                  <a:gd name="connsiteY69" fmla="*/ 1170782 h 3103563"/>
                  <a:gd name="connsiteX70" fmla="*/ 2147094 w 2619375"/>
                  <a:gd name="connsiteY70" fmla="*/ 1202532 h 3103563"/>
                  <a:gd name="connsiteX71" fmla="*/ 2131219 w 2619375"/>
                  <a:gd name="connsiteY71" fmla="*/ 1234282 h 3103563"/>
                  <a:gd name="connsiteX72" fmla="*/ 2095500 w 2619375"/>
                  <a:gd name="connsiteY72" fmla="*/ 1234282 h 3103563"/>
                  <a:gd name="connsiteX73" fmla="*/ 2079625 w 2619375"/>
                  <a:gd name="connsiteY73" fmla="*/ 1242219 h 3103563"/>
                  <a:gd name="connsiteX74" fmla="*/ 2043907 w 2619375"/>
                  <a:gd name="connsiteY74" fmla="*/ 1198563 h 3103563"/>
                  <a:gd name="connsiteX75" fmla="*/ 1996282 w 2619375"/>
                  <a:gd name="connsiteY75" fmla="*/ 1206500 h 3103563"/>
                  <a:gd name="connsiteX76" fmla="*/ 1948657 w 2619375"/>
                  <a:gd name="connsiteY76" fmla="*/ 1202532 h 3103563"/>
                  <a:gd name="connsiteX77" fmla="*/ 1944688 w 2619375"/>
                  <a:gd name="connsiteY77" fmla="*/ 1174750 h 3103563"/>
                  <a:gd name="connsiteX78" fmla="*/ 1924844 w 2619375"/>
                  <a:gd name="connsiteY78" fmla="*/ 1139032 h 3103563"/>
                  <a:gd name="connsiteX79" fmla="*/ 1912938 w 2619375"/>
                  <a:gd name="connsiteY79" fmla="*/ 1123157 h 3103563"/>
                  <a:gd name="connsiteX80" fmla="*/ 1893094 w 2619375"/>
                  <a:gd name="connsiteY80" fmla="*/ 1103313 h 3103563"/>
                  <a:gd name="connsiteX81" fmla="*/ 1869282 w 2619375"/>
                  <a:gd name="connsiteY81" fmla="*/ 1087438 h 3103563"/>
                  <a:gd name="connsiteX82" fmla="*/ 1857375 w 2619375"/>
                  <a:gd name="connsiteY82" fmla="*/ 1039813 h 3103563"/>
                  <a:gd name="connsiteX83" fmla="*/ 1869282 w 2619375"/>
                  <a:gd name="connsiteY83" fmla="*/ 1004094 h 3103563"/>
                  <a:gd name="connsiteX84" fmla="*/ 1905000 w 2619375"/>
                  <a:gd name="connsiteY84" fmla="*/ 948532 h 3103563"/>
                  <a:gd name="connsiteX85" fmla="*/ 1936750 w 2619375"/>
                  <a:gd name="connsiteY85" fmla="*/ 912813 h 3103563"/>
                  <a:gd name="connsiteX86" fmla="*/ 1944688 w 2619375"/>
                  <a:gd name="connsiteY86" fmla="*/ 892969 h 3103563"/>
                  <a:gd name="connsiteX87" fmla="*/ 1964532 w 2619375"/>
                  <a:gd name="connsiteY87" fmla="*/ 889000 h 3103563"/>
                  <a:gd name="connsiteX88" fmla="*/ 1976438 w 2619375"/>
                  <a:gd name="connsiteY88" fmla="*/ 849313 h 3103563"/>
                  <a:gd name="connsiteX89" fmla="*/ 2016125 w 2619375"/>
                  <a:gd name="connsiteY89" fmla="*/ 849313 h 3103563"/>
                  <a:gd name="connsiteX90" fmla="*/ 2039938 w 2619375"/>
                  <a:gd name="connsiteY90" fmla="*/ 877094 h 3103563"/>
                  <a:gd name="connsiteX91" fmla="*/ 2051844 w 2619375"/>
                  <a:gd name="connsiteY91" fmla="*/ 849313 h 3103563"/>
                  <a:gd name="connsiteX92" fmla="*/ 2039938 w 2619375"/>
                  <a:gd name="connsiteY92" fmla="*/ 825500 h 3103563"/>
                  <a:gd name="connsiteX93" fmla="*/ 2051844 w 2619375"/>
                  <a:gd name="connsiteY93" fmla="*/ 801688 h 3103563"/>
                  <a:gd name="connsiteX94" fmla="*/ 2035969 w 2619375"/>
                  <a:gd name="connsiteY94" fmla="*/ 773907 h 3103563"/>
                  <a:gd name="connsiteX95" fmla="*/ 2039938 w 2619375"/>
                  <a:gd name="connsiteY95" fmla="*/ 742157 h 3103563"/>
                  <a:gd name="connsiteX96" fmla="*/ 2039938 w 2619375"/>
                  <a:gd name="connsiteY96" fmla="*/ 698500 h 3103563"/>
                  <a:gd name="connsiteX97" fmla="*/ 2035969 w 2619375"/>
                  <a:gd name="connsiteY97" fmla="*/ 666750 h 3103563"/>
                  <a:gd name="connsiteX98" fmla="*/ 2008188 w 2619375"/>
                  <a:gd name="connsiteY98" fmla="*/ 646907 h 3103563"/>
                  <a:gd name="connsiteX99" fmla="*/ 1968500 w 2619375"/>
                  <a:gd name="connsiteY99" fmla="*/ 611188 h 3103563"/>
                  <a:gd name="connsiteX100" fmla="*/ 1916907 w 2619375"/>
                  <a:gd name="connsiteY100" fmla="*/ 583407 h 3103563"/>
                  <a:gd name="connsiteX101" fmla="*/ 1885157 w 2619375"/>
                  <a:gd name="connsiteY101" fmla="*/ 551657 h 3103563"/>
                  <a:gd name="connsiteX102" fmla="*/ 1881188 w 2619375"/>
                  <a:gd name="connsiteY102" fmla="*/ 531813 h 3103563"/>
                  <a:gd name="connsiteX103" fmla="*/ 1897063 w 2619375"/>
                  <a:gd name="connsiteY103" fmla="*/ 484188 h 3103563"/>
                  <a:gd name="connsiteX104" fmla="*/ 1901032 w 2619375"/>
                  <a:gd name="connsiteY104" fmla="*/ 480219 h 3103563"/>
                  <a:gd name="connsiteX105" fmla="*/ 1940719 w 2619375"/>
                  <a:gd name="connsiteY105" fmla="*/ 480219 h 3103563"/>
                  <a:gd name="connsiteX106" fmla="*/ 1960563 w 2619375"/>
                  <a:gd name="connsiteY106" fmla="*/ 460375 h 3103563"/>
                  <a:gd name="connsiteX107" fmla="*/ 1976438 w 2619375"/>
                  <a:gd name="connsiteY107" fmla="*/ 428625 h 3103563"/>
                  <a:gd name="connsiteX108" fmla="*/ 1980407 w 2619375"/>
                  <a:gd name="connsiteY108" fmla="*/ 388938 h 3103563"/>
                  <a:gd name="connsiteX109" fmla="*/ 2000250 w 2619375"/>
                  <a:gd name="connsiteY109" fmla="*/ 384969 h 3103563"/>
                  <a:gd name="connsiteX110" fmla="*/ 1972469 w 2619375"/>
                  <a:gd name="connsiteY110" fmla="*/ 341313 h 3103563"/>
                  <a:gd name="connsiteX111" fmla="*/ 1928813 w 2619375"/>
                  <a:gd name="connsiteY111" fmla="*/ 321469 h 3103563"/>
                  <a:gd name="connsiteX112" fmla="*/ 1877219 w 2619375"/>
                  <a:gd name="connsiteY112" fmla="*/ 313532 h 3103563"/>
                  <a:gd name="connsiteX113" fmla="*/ 1853407 w 2619375"/>
                  <a:gd name="connsiteY113" fmla="*/ 289719 h 3103563"/>
                  <a:gd name="connsiteX114" fmla="*/ 1817688 w 2619375"/>
                  <a:gd name="connsiteY114" fmla="*/ 269875 h 3103563"/>
                  <a:gd name="connsiteX115" fmla="*/ 1821657 w 2619375"/>
                  <a:gd name="connsiteY115" fmla="*/ 242094 h 3103563"/>
                  <a:gd name="connsiteX116" fmla="*/ 1789907 w 2619375"/>
                  <a:gd name="connsiteY116" fmla="*/ 210344 h 3103563"/>
                  <a:gd name="connsiteX117" fmla="*/ 1742282 w 2619375"/>
                  <a:gd name="connsiteY117" fmla="*/ 222250 h 3103563"/>
                  <a:gd name="connsiteX118" fmla="*/ 1706563 w 2619375"/>
                  <a:gd name="connsiteY118" fmla="*/ 265907 h 3103563"/>
                  <a:gd name="connsiteX119" fmla="*/ 1690688 w 2619375"/>
                  <a:gd name="connsiteY119" fmla="*/ 297657 h 3103563"/>
                  <a:gd name="connsiteX120" fmla="*/ 1734344 w 2619375"/>
                  <a:gd name="connsiteY120" fmla="*/ 301625 h 3103563"/>
                  <a:gd name="connsiteX121" fmla="*/ 1770063 w 2619375"/>
                  <a:gd name="connsiteY121" fmla="*/ 313532 h 3103563"/>
                  <a:gd name="connsiteX122" fmla="*/ 1774032 w 2619375"/>
                  <a:gd name="connsiteY122" fmla="*/ 341313 h 3103563"/>
                  <a:gd name="connsiteX123" fmla="*/ 1750219 w 2619375"/>
                  <a:gd name="connsiteY123" fmla="*/ 384969 h 3103563"/>
                  <a:gd name="connsiteX124" fmla="*/ 1714500 w 2619375"/>
                  <a:gd name="connsiteY124" fmla="*/ 384969 h 3103563"/>
                  <a:gd name="connsiteX125" fmla="*/ 1686719 w 2619375"/>
                  <a:gd name="connsiteY125" fmla="*/ 349250 h 3103563"/>
                  <a:gd name="connsiteX126" fmla="*/ 1647032 w 2619375"/>
                  <a:gd name="connsiteY126" fmla="*/ 325438 h 3103563"/>
                  <a:gd name="connsiteX127" fmla="*/ 1627188 w 2619375"/>
                  <a:gd name="connsiteY127" fmla="*/ 321469 h 3103563"/>
                  <a:gd name="connsiteX128" fmla="*/ 1583532 w 2619375"/>
                  <a:gd name="connsiteY128" fmla="*/ 337344 h 3103563"/>
                  <a:gd name="connsiteX129" fmla="*/ 1547813 w 2619375"/>
                  <a:gd name="connsiteY129" fmla="*/ 357188 h 3103563"/>
                  <a:gd name="connsiteX130" fmla="*/ 1547813 w 2619375"/>
                  <a:gd name="connsiteY130" fmla="*/ 392907 h 3103563"/>
                  <a:gd name="connsiteX131" fmla="*/ 1559719 w 2619375"/>
                  <a:gd name="connsiteY131" fmla="*/ 440532 h 3103563"/>
                  <a:gd name="connsiteX132" fmla="*/ 1575594 w 2619375"/>
                  <a:gd name="connsiteY132" fmla="*/ 484188 h 3103563"/>
                  <a:gd name="connsiteX133" fmla="*/ 1658938 w 2619375"/>
                  <a:gd name="connsiteY133" fmla="*/ 543719 h 3103563"/>
                  <a:gd name="connsiteX134" fmla="*/ 1698625 w 2619375"/>
                  <a:gd name="connsiteY134" fmla="*/ 583407 h 3103563"/>
                  <a:gd name="connsiteX135" fmla="*/ 1738313 w 2619375"/>
                  <a:gd name="connsiteY135" fmla="*/ 579438 h 3103563"/>
                  <a:gd name="connsiteX136" fmla="*/ 1774032 w 2619375"/>
                  <a:gd name="connsiteY136" fmla="*/ 579438 h 3103563"/>
                  <a:gd name="connsiteX137" fmla="*/ 1793875 w 2619375"/>
                  <a:gd name="connsiteY137" fmla="*/ 627063 h 3103563"/>
                  <a:gd name="connsiteX138" fmla="*/ 1801813 w 2619375"/>
                  <a:gd name="connsiteY138" fmla="*/ 658813 h 3103563"/>
                  <a:gd name="connsiteX139" fmla="*/ 1845469 w 2619375"/>
                  <a:gd name="connsiteY139" fmla="*/ 682625 h 3103563"/>
                  <a:gd name="connsiteX140" fmla="*/ 1845469 w 2619375"/>
                  <a:gd name="connsiteY140" fmla="*/ 682625 h 3103563"/>
                  <a:gd name="connsiteX141" fmla="*/ 1861344 w 2619375"/>
                  <a:gd name="connsiteY141" fmla="*/ 710407 h 3103563"/>
                  <a:gd name="connsiteX142" fmla="*/ 1817688 w 2619375"/>
                  <a:gd name="connsiteY142" fmla="*/ 726282 h 3103563"/>
                  <a:gd name="connsiteX143" fmla="*/ 1774032 w 2619375"/>
                  <a:gd name="connsiteY143" fmla="*/ 718344 h 3103563"/>
                  <a:gd name="connsiteX144" fmla="*/ 1734344 w 2619375"/>
                  <a:gd name="connsiteY144" fmla="*/ 682625 h 3103563"/>
                  <a:gd name="connsiteX145" fmla="*/ 1730375 w 2619375"/>
                  <a:gd name="connsiteY145" fmla="*/ 642938 h 3103563"/>
                  <a:gd name="connsiteX146" fmla="*/ 1730375 w 2619375"/>
                  <a:gd name="connsiteY146" fmla="*/ 642938 h 3103563"/>
                  <a:gd name="connsiteX147" fmla="*/ 1670844 w 2619375"/>
                  <a:gd name="connsiteY147" fmla="*/ 615157 h 3103563"/>
                  <a:gd name="connsiteX148" fmla="*/ 1631157 w 2619375"/>
                  <a:gd name="connsiteY148" fmla="*/ 619125 h 3103563"/>
                  <a:gd name="connsiteX149" fmla="*/ 1571625 w 2619375"/>
                  <a:gd name="connsiteY149" fmla="*/ 615157 h 3103563"/>
                  <a:gd name="connsiteX150" fmla="*/ 1543844 w 2619375"/>
                  <a:gd name="connsiteY150" fmla="*/ 603250 h 3103563"/>
                  <a:gd name="connsiteX151" fmla="*/ 1500188 w 2619375"/>
                  <a:gd name="connsiteY151" fmla="*/ 591344 h 3103563"/>
                  <a:gd name="connsiteX152" fmla="*/ 1464469 w 2619375"/>
                  <a:gd name="connsiteY152" fmla="*/ 575469 h 3103563"/>
                  <a:gd name="connsiteX153" fmla="*/ 1448594 w 2619375"/>
                  <a:gd name="connsiteY153" fmla="*/ 543719 h 3103563"/>
                  <a:gd name="connsiteX154" fmla="*/ 1456532 w 2619375"/>
                  <a:gd name="connsiteY154" fmla="*/ 508000 h 3103563"/>
                  <a:gd name="connsiteX155" fmla="*/ 1476375 w 2619375"/>
                  <a:gd name="connsiteY155" fmla="*/ 476250 h 3103563"/>
                  <a:gd name="connsiteX156" fmla="*/ 1456532 w 2619375"/>
                  <a:gd name="connsiteY156" fmla="*/ 440532 h 3103563"/>
                  <a:gd name="connsiteX157" fmla="*/ 1456532 w 2619375"/>
                  <a:gd name="connsiteY157" fmla="*/ 392907 h 3103563"/>
                  <a:gd name="connsiteX158" fmla="*/ 1456532 w 2619375"/>
                  <a:gd name="connsiteY158" fmla="*/ 333375 h 3103563"/>
                  <a:gd name="connsiteX159" fmla="*/ 1472407 w 2619375"/>
                  <a:gd name="connsiteY159" fmla="*/ 305594 h 3103563"/>
                  <a:gd name="connsiteX160" fmla="*/ 1472407 w 2619375"/>
                  <a:gd name="connsiteY160" fmla="*/ 257969 h 3103563"/>
                  <a:gd name="connsiteX161" fmla="*/ 1496219 w 2619375"/>
                  <a:gd name="connsiteY161" fmla="*/ 226219 h 3103563"/>
                  <a:gd name="connsiteX162" fmla="*/ 1480344 w 2619375"/>
                  <a:gd name="connsiteY162" fmla="*/ 158750 h 3103563"/>
                  <a:gd name="connsiteX163" fmla="*/ 1496219 w 2619375"/>
                  <a:gd name="connsiteY163" fmla="*/ 134938 h 3103563"/>
                  <a:gd name="connsiteX164" fmla="*/ 1456532 w 2619375"/>
                  <a:gd name="connsiteY164" fmla="*/ 75407 h 3103563"/>
                  <a:gd name="connsiteX165" fmla="*/ 1464469 w 2619375"/>
                  <a:gd name="connsiteY165" fmla="*/ 55563 h 3103563"/>
                  <a:gd name="connsiteX166" fmla="*/ 1420813 w 2619375"/>
                  <a:gd name="connsiteY166" fmla="*/ 23813 h 3103563"/>
                  <a:gd name="connsiteX167" fmla="*/ 1393032 w 2619375"/>
                  <a:gd name="connsiteY167" fmla="*/ 39688 h 3103563"/>
                  <a:gd name="connsiteX168" fmla="*/ 1420813 w 2619375"/>
                  <a:gd name="connsiteY168" fmla="*/ 79375 h 3103563"/>
                  <a:gd name="connsiteX169" fmla="*/ 1432719 w 2619375"/>
                  <a:gd name="connsiteY169" fmla="*/ 150813 h 3103563"/>
                  <a:gd name="connsiteX170" fmla="*/ 1432719 w 2619375"/>
                  <a:gd name="connsiteY170" fmla="*/ 206375 h 3103563"/>
                  <a:gd name="connsiteX171" fmla="*/ 1432719 w 2619375"/>
                  <a:gd name="connsiteY171" fmla="*/ 254000 h 3103563"/>
                  <a:gd name="connsiteX172" fmla="*/ 1412875 w 2619375"/>
                  <a:gd name="connsiteY172" fmla="*/ 301625 h 3103563"/>
                  <a:gd name="connsiteX173" fmla="*/ 1369219 w 2619375"/>
                  <a:gd name="connsiteY173" fmla="*/ 341313 h 3103563"/>
                  <a:gd name="connsiteX174" fmla="*/ 1313657 w 2619375"/>
                  <a:gd name="connsiteY174" fmla="*/ 377032 h 3103563"/>
                  <a:gd name="connsiteX175" fmla="*/ 1270000 w 2619375"/>
                  <a:gd name="connsiteY175" fmla="*/ 412750 h 3103563"/>
                  <a:gd name="connsiteX176" fmla="*/ 1266032 w 2619375"/>
                  <a:gd name="connsiteY176" fmla="*/ 448469 h 3103563"/>
                  <a:gd name="connsiteX177" fmla="*/ 1230313 w 2619375"/>
                  <a:gd name="connsiteY177" fmla="*/ 488157 h 3103563"/>
                  <a:gd name="connsiteX178" fmla="*/ 1214438 w 2619375"/>
                  <a:gd name="connsiteY178" fmla="*/ 539750 h 3103563"/>
                  <a:gd name="connsiteX179" fmla="*/ 1270000 w 2619375"/>
                  <a:gd name="connsiteY179" fmla="*/ 607219 h 3103563"/>
                  <a:gd name="connsiteX180" fmla="*/ 1281907 w 2619375"/>
                  <a:gd name="connsiteY180" fmla="*/ 658813 h 3103563"/>
                  <a:gd name="connsiteX181" fmla="*/ 1309688 w 2619375"/>
                  <a:gd name="connsiteY181" fmla="*/ 698500 h 3103563"/>
                  <a:gd name="connsiteX182" fmla="*/ 1309688 w 2619375"/>
                  <a:gd name="connsiteY182" fmla="*/ 698500 h 3103563"/>
                  <a:gd name="connsiteX183" fmla="*/ 1337469 w 2619375"/>
                  <a:gd name="connsiteY183" fmla="*/ 758032 h 3103563"/>
                  <a:gd name="connsiteX184" fmla="*/ 1345407 w 2619375"/>
                  <a:gd name="connsiteY184" fmla="*/ 789782 h 3103563"/>
                  <a:gd name="connsiteX185" fmla="*/ 1349375 w 2619375"/>
                  <a:gd name="connsiteY185" fmla="*/ 837407 h 3103563"/>
                  <a:gd name="connsiteX186" fmla="*/ 1309688 w 2619375"/>
                  <a:gd name="connsiteY186" fmla="*/ 916782 h 3103563"/>
                  <a:gd name="connsiteX187" fmla="*/ 1285875 w 2619375"/>
                  <a:gd name="connsiteY187" fmla="*/ 964407 h 3103563"/>
                  <a:gd name="connsiteX188" fmla="*/ 1293813 w 2619375"/>
                  <a:gd name="connsiteY188" fmla="*/ 980282 h 3103563"/>
                  <a:gd name="connsiteX189" fmla="*/ 1285875 w 2619375"/>
                  <a:gd name="connsiteY189" fmla="*/ 1023938 h 3103563"/>
                  <a:gd name="connsiteX190" fmla="*/ 1273969 w 2619375"/>
                  <a:gd name="connsiteY190" fmla="*/ 1079500 h 3103563"/>
                  <a:gd name="connsiteX191" fmla="*/ 1277938 w 2619375"/>
                  <a:gd name="connsiteY191" fmla="*/ 1115219 h 3103563"/>
                  <a:gd name="connsiteX192" fmla="*/ 1309688 w 2619375"/>
                  <a:gd name="connsiteY192" fmla="*/ 1186657 h 3103563"/>
                  <a:gd name="connsiteX193" fmla="*/ 1297782 w 2619375"/>
                  <a:gd name="connsiteY193" fmla="*/ 1234282 h 3103563"/>
                  <a:gd name="connsiteX194" fmla="*/ 1297782 w 2619375"/>
                  <a:gd name="connsiteY194" fmla="*/ 1270000 h 3103563"/>
                  <a:gd name="connsiteX195" fmla="*/ 1341438 w 2619375"/>
                  <a:gd name="connsiteY195" fmla="*/ 1262063 h 3103563"/>
                  <a:gd name="connsiteX196" fmla="*/ 1389063 w 2619375"/>
                  <a:gd name="connsiteY196" fmla="*/ 1266032 h 3103563"/>
                  <a:gd name="connsiteX197" fmla="*/ 1420813 w 2619375"/>
                  <a:gd name="connsiteY197" fmla="*/ 1281907 h 3103563"/>
                  <a:gd name="connsiteX198" fmla="*/ 1448594 w 2619375"/>
                  <a:gd name="connsiteY198" fmla="*/ 1254125 h 3103563"/>
                  <a:gd name="connsiteX199" fmla="*/ 1480344 w 2619375"/>
                  <a:gd name="connsiteY199" fmla="*/ 1222375 h 3103563"/>
                  <a:gd name="connsiteX200" fmla="*/ 1531938 w 2619375"/>
                  <a:gd name="connsiteY200" fmla="*/ 1242219 h 3103563"/>
                  <a:gd name="connsiteX201" fmla="*/ 1575594 w 2619375"/>
                  <a:gd name="connsiteY201" fmla="*/ 1258094 h 3103563"/>
                  <a:gd name="connsiteX202" fmla="*/ 1623219 w 2619375"/>
                  <a:gd name="connsiteY202" fmla="*/ 1270000 h 3103563"/>
                  <a:gd name="connsiteX203" fmla="*/ 1639094 w 2619375"/>
                  <a:gd name="connsiteY203" fmla="*/ 1309688 h 3103563"/>
                  <a:gd name="connsiteX204" fmla="*/ 1662907 w 2619375"/>
                  <a:gd name="connsiteY204" fmla="*/ 1317625 h 3103563"/>
                  <a:gd name="connsiteX205" fmla="*/ 1690688 w 2619375"/>
                  <a:gd name="connsiteY205" fmla="*/ 1341438 h 3103563"/>
                  <a:gd name="connsiteX206" fmla="*/ 1722438 w 2619375"/>
                  <a:gd name="connsiteY206" fmla="*/ 1345407 h 3103563"/>
                  <a:gd name="connsiteX207" fmla="*/ 1722438 w 2619375"/>
                  <a:gd name="connsiteY207" fmla="*/ 1412875 h 3103563"/>
                  <a:gd name="connsiteX208" fmla="*/ 1746250 w 2619375"/>
                  <a:gd name="connsiteY208" fmla="*/ 1444625 h 3103563"/>
                  <a:gd name="connsiteX209" fmla="*/ 1754188 w 2619375"/>
                  <a:gd name="connsiteY209" fmla="*/ 1484313 h 3103563"/>
                  <a:gd name="connsiteX210" fmla="*/ 1770063 w 2619375"/>
                  <a:gd name="connsiteY210" fmla="*/ 1531938 h 3103563"/>
                  <a:gd name="connsiteX211" fmla="*/ 1730375 w 2619375"/>
                  <a:gd name="connsiteY211" fmla="*/ 1543844 h 3103563"/>
                  <a:gd name="connsiteX212" fmla="*/ 1718469 w 2619375"/>
                  <a:gd name="connsiteY212" fmla="*/ 1571625 h 3103563"/>
                  <a:gd name="connsiteX213" fmla="*/ 1706563 w 2619375"/>
                  <a:gd name="connsiteY213" fmla="*/ 1607344 h 3103563"/>
                  <a:gd name="connsiteX214" fmla="*/ 1706563 w 2619375"/>
                  <a:gd name="connsiteY214" fmla="*/ 1647032 h 3103563"/>
                  <a:gd name="connsiteX215" fmla="*/ 1746250 w 2619375"/>
                  <a:gd name="connsiteY215" fmla="*/ 1686719 h 3103563"/>
                  <a:gd name="connsiteX216" fmla="*/ 1793875 w 2619375"/>
                  <a:gd name="connsiteY216" fmla="*/ 1694657 h 3103563"/>
                  <a:gd name="connsiteX217" fmla="*/ 1829594 w 2619375"/>
                  <a:gd name="connsiteY217" fmla="*/ 1698625 h 3103563"/>
                  <a:gd name="connsiteX218" fmla="*/ 1881188 w 2619375"/>
                  <a:gd name="connsiteY218" fmla="*/ 1734344 h 3103563"/>
                  <a:gd name="connsiteX219" fmla="*/ 1833563 w 2619375"/>
                  <a:gd name="connsiteY219" fmla="*/ 1738313 h 3103563"/>
                  <a:gd name="connsiteX220" fmla="*/ 1778000 w 2619375"/>
                  <a:gd name="connsiteY220" fmla="*/ 1738313 h 3103563"/>
                  <a:gd name="connsiteX221" fmla="*/ 1730375 w 2619375"/>
                  <a:gd name="connsiteY221" fmla="*/ 1718469 h 3103563"/>
                  <a:gd name="connsiteX222" fmla="*/ 1686719 w 2619375"/>
                  <a:gd name="connsiteY222" fmla="*/ 1698625 h 3103563"/>
                  <a:gd name="connsiteX223" fmla="*/ 1647032 w 2619375"/>
                  <a:gd name="connsiteY223" fmla="*/ 1654969 h 3103563"/>
                  <a:gd name="connsiteX224" fmla="*/ 1658938 w 2619375"/>
                  <a:gd name="connsiteY224" fmla="*/ 1635125 h 3103563"/>
                  <a:gd name="connsiteX225" fmla="*/ 1658938 w 2619375"/>
                  <a:gd name="connsiteY225" fmla="*/ 1591469 h 3103563"/>
                  <a:gd name="connsiteX226" fmla="*/ 1658938 w 2619375"/>
                  <a:gd name="connsiteY226" fmla="*/ 1555750 h 3103563"/>
                  <a:gd name="connsiteX227" fmla="*/ 1662907 w 2619375"/>
                  <a:gd name="connsiteY227" fmla="*/ 1516063 h 3103563"/>
                  <a:gd name="connsiteX228" fmla="*/ 1670844 w 2619375"/>
                  <a:gd name="connsiteY228" fmla="*/ 1480344 h 3103563"/>
                  <a:gd name="connsiteX229" fmla="*/ 1666875 w 2619375"/>
                  <a:gd name="connsiteY229" fmla="*/ 1452563 h 3103563"/>
                  <a:gd name="connsiteX230" fmla="*/ 1635125 w 2619375"/>
                  <a:gd name="connsiteY230" fmla="*/ 1420813 h 3103563"/>
                  <a:gd name="connsiteX231" fmla="*/ 1595438 w 2619375"/>
                  <a:gd name="connsiteY231" fmla="*/ 1381125 h 3103563"/>
                  <a:gd name="connsiteX232" fmla="*/ 1607344 w 2619375"/>
                  <a:gd name="connsiteY232" fmla="*/ 1345407 h 3103563"/>
                  <a:gd name="connsiteX233" fmla="*/ 1575594 w 2619375"/>
                  <a:gd name="connsiteY233" fmla="*/ 1313657 h 3103563"/>
                  <a:gd name="connsiteX234" fmla="*/ 1531938 w 2619375"/>
                  <a:gd name="connsiteY234" fmla="*/ 1333500 h 3103563"/>
                  <a:gd name="connsiteX235" fmla="*/ 1472407 w 2619375"/>
                  <a:gd name="connsiteY235" fmla="*/ 1345407 h 3103563"/>
                  <a:gd name="connsiteX236" fmla="*/ 1440657 w 2619375"/>
                  <a:gd name="connsiteY236" fmla="*/ 1369219 h 3103563"/>
                  <a:gd name="connsiteX237" fmla="*/ 1381125 w 2619375"/>
                  <a:gd name="connsiteY237" fmla="*/ 1393032 h 3103563"/>
                  <a:gd name="connsiteX238" fmla="*/ 1365250 w 2619375"/>
                  <a:gd name="connsiteY238" fmla="*/ 1420813 h 3103563"/>
                  <a:gd name="connsiteX239" fmla="*/ 1369219 w 2619375"/>
                  <a:gd name="connsiteY239" fmla="*/ 1468438 h 3103563"/>
                  <a:gd name="connsiteX240" fmla="*/ 1365250 w 2619375"/>
                  <a:gd name="connsiteY240" fmla="*/ 1500188 h 3103563"/>
                  <a:gd name="connsiteX241" fmla="*/ 1400969 w 2619375"/>
                  <a:gd name="connsiteY241" fmla="*/ 1555750 h 3103563"/>
                  <a:gd name="connsiteX242" fmla="*/ 1400969 w 2619375"/>
                  <a:gd name="connsiteY242" fmla="*/ 1599407 h 3103563"/>
                  <a:gd name="connsiteX243" fmla="*/ 1404938 w 2619375"/>
                  <a:gd name="connsiteY243" fmla="*/ 1651000 h 3103563"/>
                  <a:gd name="connsiteX244" fmla="*/ 1404938 w 2619375"/>
                  <a:gd name="connsiteY244" fmla="*/ 1678782 h 3103563"/>
                  <a:gd name="connsiteX245" fmla="*/ 1373188 w 2619375"/>
                  <a:gd name="connsiteY245" fmla="*/ 1718469 h 3103563"/>
                  <a:gd name="connsiteX246" fmla="*/ 1337469 w 2619375"/>
                  <a:gd name="connsiteY246" fmla="*/ 1762125 h 3103563"/>
                  <a:gd name="connsiteX247" fmla="*/ 1321594 w 2619375"/>
                  <a:gd name="connsiteY247" fmla="*/ 1789907 h 3103563"/>
                  <a:gd name="connsiteX248" fmla="*/ 1309688 w 2619375"/>
                  <a:gd name="connsiteY248" fmla="*/ 1833563 h 3103563"/>
                  <a:gd name="connsiteX249" fmla="*/ 1313657 w 2619375"/>
                  <a:gd name="connsiteY249" fmla="*/ 1877219 h 3103563"/>
                  <a:gd name="connsiteX250" fmla="*/ 1285875 w 2619375"/>
                  <a:gd name="connsiteY250" fmla="*/ 1908969 h 3103563"/>
                  <a:gd name="connsiteX251" fmla="*/ 1258094 w 2619375"/>
                  <a:gd name="connsiteY251" fmla="*/ 1932782 h 3103563"/>
                  <a:gd name="connsiteX252" fmla="*/ 1226344 w 2619375"/>
                  <a:gd name="connsiteY252" fmla="*/ 1960563 h 3103563"/>
                  <a:gd name="connsiteX253" fmla="*/ 1198563 w 2619375"/>
                  <a:gd name="connsiteY253" fmla="*/ 1972469 h 3103563"/>
                  <a:gd name="connsiteX254" fmla="*/ 1146969 w 2619375"/>
                  <a:gd name="connsiteY254" fmla="*/ 1996282 h 3103563"/>
                  <a:gd name="connsiteX255" fmla="*/ 1135063 w 2619375"/>
                  <a:gd name="connsiteY255" fmla="*/ 2020094 h 3103563"/>
                  <a:gd name="connsiteX256" fmla="*/ 1146969 w 2619375"/>
                  <a:gd name="connsiteY256" fmla="*/ 2063750 h 3103563"/>
                  <a:gd name="connsiteX257" fmla="*/ 1111250 w 2619375"/>
                  <a:gd name="connsiteY257" fmla="*/ 2083594 h 3103563"/>
                  <a:gd name="connsiteX258" fmla="*/ 1071563 w 2619375"/>
                  <a:gd name="connsiteY258" fmla="*/ 2103438 h 3103563"/>
                  <a:gd name="connsiteX259" fmla="*/ 1043782 w 2619375"/>
                  <a:gd name="connsiteY259" fmla="*/ 2067719 h 3103563"/>
                  <a:gd name="connsiteX260" fmla="*/ 1008063 w 2619375"/>
                  <a:gd name="connsiteY260" fmla="*/ 2075657 h 3103563"/>
                  <a:gd name="connsiteX261" fmla="*/ 944563 w 2619375"/>
                  <a:gd name="connsiteY261" fmla="*/ 2071688 h 3103563"/>
                  <a:gd name="connsiteX262" fmla="*/ 896938 w 2619375"/>
                  <a:gd name="connsiteY262" fmla="*/ 2055813 h 3103563"/>
                  <a:gd name="connsiteX263" fmla="*/ 845344 w 2619375"/>
                  <a:gd name="connsiteY263" fmla="*/ 2039938 h 3103563"/>
                  <a:gd name="connsiteX264" fmla="*/ 797719 w 2619375"/>
                  <a:gd name="connsiteY264" fmla="*/ 2012157 h 3103563"/>
                  <a:gd name="connsiteX265" fmla="*/ 785813 w 2619375"/>
                  <a:gd name="connsiteY265" fmla="*/ 1972469 h 3103563"/>
                  <a:gd name="connsiteX266" fmla="*/ 742157 w 2619375"/>
                  <a:gd name="connsiteY266" fmla="*/ 1956594 h 3103563"/>
                  <a:gd name="connsiteX267" fmla="*/ 762000 w 2619375"/>
                  <a:gd name="connsiteY267" fmla="*/ 1905000 h 3103563"/>
                  <a:gd name="connsiteX268" fmla="*/ 809625 w 2619375"/>
                  <a:gd name="connsiteY268" fmla="*/ 1916907 h 3103563"/>
                  <a:gd name="connsiteX269" fmla="*/ 861219 w 2619375"/>
                  <a:gd name="connsiteY269" fmla="*/ 1944688 h 3103563"/>
                  <a:gd name="connsiteX270" fmla="*/ 889000 w 2619375"/>
                  <a:gd name="connsiteY270" fmla="*/ 1948657 h 3103563"/>
                  <a:gd name="connsiteX271" fmla="*/ 944563 w 2619375"/>
                  <a:gd name="connsiteY271" fmla="*/ 1948657 h 3103563"/>
                  <a:gd name="connsiteX272" fmla="*/ 976313 w 2619375"/>
                  <a:gd name="connsiteY272" fmla="*/ 1908969 h 3103563"/>
                  <a:gd name="connsiteX273" fmla="*/ 1035844 w 2619375"/>
                  <a:gd name="connsiteY273" fmla="*/ 1908969 h 3103563"/>
                  <a:gd name="connsiteX274" fmla="*/ 1087438 w 2619375"/>
                  <a:gd name="connsiteY274" fmla="*/ 1877219 h 3103563"/>
                  <a:gd name="connsiteX275" fmla="*/ 1107282 w 2619375"/>
                  <a:gd name="connsiteY275" fmla="*/ 1837532 h 3103563"/>
                  <a:gd name="connsiteX276" fmla="*/ 1107282 w 2619375"/>
                  <a:gd name="connsiteY276" fmla="*/ 1805782 h 3103563"/>
                  <a:gd name="connsiteX277" fmla="*/ 1127125 w 2619375"/>
                  <a:gd name="connsiteY277" fmla="*/ 1785938 h 3103563"/>
                  <a:gd name="connsiteX278" fmla="*/ 1150938 w 2619375"/>
                  <a:gd name="connsiteY278" fmla="*/ 1750219 h 3103563"/>
                  <a:gd name="connsiteX279" fmla="*/ 1166813 w 2619375"/>
                  <a:gd name="connsiteY279" fmla="*/ 1710532 h 3103563"/>
                  <a:gd name="connsiteX280" fmla="*/ 1202532 w 2619375"/>
                  <a:gd name="connsiteY280" fmla="*/ 1690688 h 3103563"/>
                  <a:gd name="connsiteX281" fmla="*/ 1210469 w 2619375"/>
                  <a:gd name="connsiteY281" fmla="*/ 1647032 h 3103563"/>
                  <a:gd name="connsiteX282" fmla="*/ 1222375 w 2619375"/>
                  <a:gd name="connsiteY282" fmla="*/ 1631157 h 3103563"/>
                  <a:gd name="connsiteX283" fmla="*/ 1210469 w 2619375"/>
                  <a:gd name="connsiteY283" fmla="*/ 1599407 h 3103563"/>
                  <a:gd name="connsiteX284" fmla="*/ 1210469 w 2619375"/>
                  <a:gd name="connsiteY284" fmla="*/ 1563688 h 3103563"/>
                  <a:gd name="connsiteX285" fmla="*/ 1226344 w 2619375"/>
                  <a:gd name="connsiteY285" fmla="*/ 1524000 h 3103563"/>
                  <a:gd name="connsiteX286" fmla="*/ 1266032 w 2619375"/>
                  <a:gd name="connsiteY286" fmla="*/ 1480344 h 3103563"/>
                  <a:gd name="connsiteX287" fmla="*/ 1270000 w 2619375"/>
                  <a:gd name="connsiteY287" fmla="*/ 1460500 h 3103563"/>
                  <a:gd name="connsiteX288" fmla="*/ 1250157 w 2619375"/>
                  <a:gd name="connsiteY288" fmla="*/ 1428750 h 3103563"/>
                  <a:gd name="connsiteX289" fmla="*/ 1222375 w 2619375"/>
                  <a:gd name="connsiteY289" fmla="*/ 1389063 h 3103563"/>
                  <a:gd name="connsiteX290" fmla="*/ 1182688 w 2619375"/>
                  <a:gd name="connsiteY290" fmla="*/ 1357313 h 3103563"/>
                  <a:gd name="connsiteX291" fmla="*/ 1162844 w 2619375"/>
                  <a:gd name="connsiteY291" fmla="*/ 1337469 h 3103563"/>
                  <a:gd name="connsiteX292" fmla="*/ 1146969 w 2619375"/>
                  <a:gd name="connsiteY292" fmla="*/ 1309688 h 3103563"/>
                  <a:gd name="connsiteX293" fmla="*/ 1146969 w 2619375"/>
                  <a:gd name="connsiteY293" fmla="*/ 1258094 h 3103563"/>
                  <a:gd name="connsiteX294" fmla="*/ 1158875 w 2619375"/>
                  <a:gd name="connsiteY294" fmla="*/ 1222375 h 3103563"/>
                  <a:gd name="connsiteX295" fmla="*/ 1158875 w 2619375"/>
                  <a:gd name="connsiteY295" fmla="*/ 1194594 h 3103563"/>
                  <a:gd name="connsiteX296" fmla="*/ 1162844 w 2619375"/>
                  <a:gd name="connsiteY296" fmla="*/ 1162844 h 3103563"/>
                  <a:gd name="connsiteX297" fmla="*/ 1154907 w 2619375"/>
                  <a:gd name="connsiteY297" fmla="*/ 1135063 h 3103563"/>
                  <a:gd name="connsiteX298" fmla="*/ 1162844 w 2619375"/>
                  <a:gd name="connsiteY298" fmla="*/ 1091407 h 3103563"/>
                  <a:gd name="connsiteX299" fmla="*/ 1162844 w 2619375"/>
                  <a:gd name="connsiteY299" fmla="*/ 1055688 h 3103563"/>
                  <a:gd name="connsiteX300" fmla="*/ 1146969 w 2619375"/>
                  <a:gd name="connsiteY300" fmla="*/ 1012032 h 3103563"/>
                  <a:gd name="connsiteX301" fmla="*/ 1162844 w 2619375"/>
                  <a:gd name="connsiteY301" fmla="*/ 960438 h 3103563"/>
                  <a:gd name="connsiteX302" fmla="*/ 1131094 w 2619375"/>
                  <a:gd name="connsiteY302" fmla="*/ 912813 h 3103563"/>
                  <a:gd name="connsiteX303" fmla="*/ 1166813 w 2619375"/>
                  <a:gd name="connsiteY303" fmla="*/ 881063 h 3103563"/>
                  <a:gd name="connsiteX304" fmla="*/ 1174750 w 2619375"/>
                  <a:gd name="connsiteY304" fmla="*/ 845344 h 3103563"/>
                  <a:gd name="connsiteX305" fmla="*/ 1174750 w 2619375"/>
                  <a:gd name="connsiteY305" fmla="*/ 789782 h 3103563"/>
                  <a:gd name="connsiteX306" fmla="*/ 1178719 w 2619375"/>
                  <a:gd name="connsiteY306" fmla="*/ 742157 h 3103563"/>
                  <a:gd name="connsiteX307" fmla="*/ 1178719 w 2619375"/>
                  <a:gd name="connsiteY307" fmla="*/ 722313 h 3103563"/>
                  <a:gd name="connsiteX308" fmla="*/ 1158875 w 2619375"/>
                  <a:gd name="connsiteY308" fmla="*/ 694532 h 3103563"/>
                  <a:gd name="connsiteX309" fmla="*/ 1162844 w 2619375"/>
                  <a:gd name="connsiteY309" fmla="*/ 662782 h 3103563"/>
                  <a:gd name="connsiteX310" fmla="*/ 1139032 w 2619375"/>
                  <a:gd name="connsiteY310" fmla="*/ 627063 h 3103563"/>
                  <a:gd name="connsiteX311" fmla="*/ 1103313 w 2619375"/>
                  <a:gd name="connsiteY311" fmla="*/ 595313 h 3103563"/>
                  <a:gd name="connsiteX312" fmla="*/ 1079500 w 2619375"/>
                  <a:gd name="connsiteY312" fmla="*/ 555625 h 3103563"/>
                  <a:gd name="connsiteX313" fmla="*/ 1079500 w 2619375"/>
                  <a:gd name="connsiteY313" fmla="*/ 515938 h 3103563"/>
                  <a:gd name="connsiteX314" fmla="*/ 1119188 w 2619375"/>
                  <a:gd name="connsiteY314" fmla="*/ 464344 h 3103563"/>
                  <a:gd name="connsiteX315" fmla="*/ 1127125 w 2619375"/>
                  <a:gd name="connsiteY315" fmla="*/ 408782 h 3103563"/>
                  <a:gd name="connsiteX316" fmla="*/ 1162844 w 2619375"/>
                  <a:gd name="connsiteY316" fmla="*/ 301625 h 3103563"/>
                  <a:gd name="connsiteX317" fmla="*/ 1178719 w 2619375"/>
                  <a:gd name="connsiteY317" fmla="*/ 246063 h 3103563"/>
                  <a:gd name="connsiteX318" fmla="*/ 1186657 w 2619375"/>
                  <a:gd name="connsiteY318" fmla="*/ 206375 h 3103563"/>
                  <a:gd name="connsiteX319" fmla="*/ 1186657 w 2619375"/>
                  <a:gd name="connsiteY319" fmla="*/ 142875 h 3103563"/>
                  <a:gd name="connsiteX320" fmla="*/ 1186657 w 2619375"/>
                  <a:gd name="connsiteY320" fmla="*/ 99219 h 3103563"/>
                  <a:gd name="connsiteX321" fmla="*/ 1131094 w 2619375"/>
                  <a:gd name="connsiteY321" fmla="*/ 43657 h 3103563"/>
                  <a:gd name="connsiteX322" fmla="*/ 1083469 w 2619375"/>
                  <a:gd name="connsiteY322" fmla="*/ 63500 h 3103563"/>
                  <a:gd name="connsiteX323" fmla="*/ 1071563 w 2619375"/>
                  <a:gd name="connsiteY323" fmla="*/ 31750 h 3103563"/>
                  <a:gd name="connsiteX324" fmla="*/ 1043782 w 2619375"/>
                  <a:gd name="connsiteY324" fmla="*/ 23813 h 3103563"/>
                  <a:gd name="connsiteX325" fmla="*/ 1004094 w 2619375"/>
                  <a:gd name="connsiteY325" fmla="*/ 23813 h 3103563"/>
                  <a:gd name="connsiteX326" fmla="*/ 988219 w 2619375"/>
                  <a:gd name="connsiteY326" fmla="*/ 51594 h 3103563"/>
                  <a:gd name="connsiteX327" fmla="*/ 972344 w 2619375"/>
                  <a:gd name="connsiteY327" fmla="*/ 27782 h 3103563"/>
                  <a:gd name="connsiteX328" fmla="*/ 944563 w 2619375"/>
                  <a:gd name="connsiteY328" fmla="*/ 27782 h 3103563"/>
                  <a:gd name="connsiteX329" fmla="*/ 944563 w 2619375"/>
                  <a:gd name="connsiteY329" fmla="*/ 27782 h 3103563"/>
                  <a:gd name="connsiteX330" fmla="*/ 841375 w 2619375"/>
                  <a:gd name="connsiteY330" fmla="*/ 31750 h 3103563"/>
                  <a:gd name="connsiteX331" fmla="*/ 837407 w 2619375"/>
                  <a:gd name="connsiteY331" fmla="*/ 0 h 3103563"/>
                  <a:gd name="connsiteX332" fmla="*/ 805657 w 2619375"/>
                  <a:gd name="connsiteY332" fmla="*/ 0 h 3103563"/>
                  <a:gd name="connsiteX333" fmla="*/ 797719 w 2619375"/>
                  <a:gd name="connsiteY333" fmla="*/ 55563 h 3103563"/>
                  <a:gd name="connsiteX334" fmla="*/ 765969 w 2619375"/>
                  <a:gd name="connsiteY334" fmla="*/ 91282 h 3103563"/>
                  <a:gd name="connsiteX335" fmla="*/ 762000 w 2619375"/>
                  <a:gd name="connsiteY335" fmla="*/ 158750 h 3103563"/>
                  <a:gd name="connsiteX336" fmla="*/ 742157 w 2619375"/>
                  <a:gd name="connsiteY336" fmla="*/ 242094 h 3103563"/>
                  <a:gd name="connsiteX337" fmla="*/ 730250 w 2619375"/>
                  <a:gd name="connsiteY337" fmla="*/ 349250 h 3103563"/>
                  <a:gd name="connsiteX338" fmla="*/ 698500 w 2619375"/>
                  <a:gd name="connsiteY338" fmla="*/ 448469 h 3103563"/>
                  <a:gd name="connsiteX339" fmla="*/ 662782 w 2619375"/>
                  <a:gd name="connsiteY339" fmla="*/ 515938 h 3103563"/>
                  <a:gd name="connsiteX340" fmla="*/ 575469 w 2619375"/>
                  <a:gd name="connsiteY340" fmla="*/ 571500 h 3103563"/>
                  <a:gd name="connsiteX341" fmla="*/ 535782 w 2619375"/>
                  <a:gd name="connsiteY341" fmla="*/ 635000 h 3103563"/>
                  <a:gd name="connsiteX342" fmla="*/ 500063 w 2619375"/>
                  <a:gd name="connsiteY342" fmla="*/ 690563 h 3103563"/>
                  <a:gd name="connsiteX343" fmla="*/ 504032 w 2619375"/>
                  <a:gd name="connsiteY343" fmla="*/ 734219 h 3103563"/>
                  <a:gd name="connsiteX344" fmla="*/ 527844 w 2619375"/>
                  <a:gd name="connsiteY344" fmla="*/ 754063 h 3103563"/>
                  <a:gd name="connsiteX345" fmla="*/ 571500 w 2619375"/>
                  <a:gd name="connsiteY345" fmla="*/ 734219 h 3103563"/>
                  <a:gd name="connsiteX346" fmla="*/ 595313 w 2619375"/>
                  <a:gd name="connsiteY346" fmla="*/ 765969 h 3103563"/>
                  <a:gd name="connsiteX347" fmla="*/ 595313 w 2619375"/>
                  <a:gd name="connsiteY347" fmla="*/ 829469 h 3103563"/>
                  <a:gd name="connsiteX348" fmla="*/ 579438 w 2619375"/>
                  <a:gd name="connsiteY348" fmla="*/ 889000 h 3103563"/>
                  <a:gd name="connsiteX349" fmla="*/ 579438 w 2619375"/>
                  <a:gd name="connsiteY349" fmla="*/ 928688 h 3103563"/>
                  <a:gd name="connsiteX350" fmla="*/ 595313 w 2619375"/>
                  <a:gd name="connsiteY350" fmla="*/ 952500 h 3103563"/>
                  <a:gd name="connsiteX351" fmla="*/ 603250 w 2619375"/>
                  <a:gd name="connsiteY351" fmla="*/ 996157 h 3103563"/>
                  <a:gd name="connsiteX352" fmla="*/ 571500 w 2619375"/>
                  <a:gd name="connsiteY352" fmla="*/ 1004094 h 3103563"/>
                  <a:gd name="connsiteX353" fmla="*/ 543719 w 2619375"/>
                  <a:gd name="connsiteY353" fmla="*/ 1008063 h 3103563"/>
                  <a:gd name="connsiteX354" fmla="*/ 535782 w 2619375"/>
                  <a:gd name="connsiteY354" fmla="*/ 1083469 h 3103563"/>
                  <a:gd name="connsiteX355" fmla="*/ 551657 w 2619375"/>
                  <a:gd name="connsiteY355" fmla="*/ 1103313 h 3103563"/>
                  <a:gd name="connsiteX356" fmla="*/ 587375 w 2619375"/>
                  <a:gd name="connsiteY356" fmla="*/ 1123157 h 3103563"/>
                  <a:gd name="connsiteX357" fmla="*/ 607219 w 2619375"/>
                  <a:gd name="connsiteY357" fmla="*/ 1123157 h 3103563"/>
                  <a:gd name="connsiteX358" fmla="*/ 627063 w 2619375"/>
                  <a:gd name="connsiteY358" fmla="*/ 1150938 h 3103563"/>
                  <a:gd name="connsiteX359" fmla="*/ 642938 w 2619375"/>
                  <a:gd name="connsiteY359" fmla="*/ 1158875 h 3103563"/>
                  <a:gd name="connsiteX360" fmla="*/ 678657 w 2619375"/>
                  <a:gd name="connsiteY360" fmla="*/ 1146969 h 3103563"/>
                  <a:gd name="connsiteX361" fmla="*/ 686594 w 2619375"/>
                  <a:gd name="connsiteY361" fmla="*/ 1194594 h 3103563"/>
                  <a:gd name="connsiteX362" fmla="*/ 678657 w 2619375"/>
                  <a:gd name="connsiteY362" fmla="*/ 1242219 h 3103563"/>
                  <a:gd name="connsiteX363" fmla="*/ 694532 w 2619375"/>
                  <a:gd name="connsiteY363" fmla="*/ 1277938 h 3103563"/>
                  <a:gd name="connsiteX364" fmla="*/ 714375 w 2619375"/>
                  <a:gd name="connsiteY364" fmla="*/ 1309688 h 3103563"/>
                  <a:gd name="connsiteX365" fmla="*/ 742157 w 2619375"/>
                  <a:gd name="connsiteY365" fmla="*/ 1333500 h 3103563"/>
                  <a:gd name="connsiteX366" fmla="*/ 777875 w 2619375"/>
                  <a:gd name="connsiteY366" fmla="*/ 1333500 h 3103563"/>
                  <a:gd name="connsiteX367" fmla="*/ 785813 w 2619375"/>
                  <a:gd name="connsiteY367" fmla="*/ 1361282 h 3103563"/>
                  <a:gd name="connsiteX368" fmla="*/ 769938 w 2619375"/>
                  <a:gd name="connsiteY368" fmla="*/ 1412875 h 3103563"/>
                  <a:gd name="connsiteX369" fmla="*/ 758032 w 2619375"/>
                  <a:gd name="connsiteY369" fmla="*/ 1464469 h 3103563"/>
                  <a:gd name="connsiteX370" fmla="*/ 750094 w 2619375"/>
                  <a:gd name="connsiteY370" fmla="*/ 1512094 h 3103563"/>
                  <a:gd name="connsiteX371" fmla="*/ 714375 w 2619375"/>
                  <a:gd name="connsiteY371" fmla="*/ 1543844 h 3103563"/>
                  <a:gd name="connsiteX372" fmla="*/ 682625 w 2619375"/>
                  <a:gd name="connsiteY372" fmla="*/ 1547813 h 3103563"/>
                  <a:gd name="connsiteX373" fmla="*/ 678657 w 2619375"/>
                  <a:gd name="connsiteY373" fmla="*/ 1504157 h 3103563"/>
                  <a:gd name="connsiteX374" fmla="*/ 650875 w 2619375"/>
                  <a:gd name="connsiteY374" fmla="*/ 1476375 h 3103563"/>
                  <a:gd name="connsiteX375" fmla="*/ 615157 w 2619375"/>
                  <a:gd name="connsiteY375" fmla="*/ 1444625 h 3103563"/>
                  <a:gd name="connsiteX376" fmla="*/ 575469 w 2619375"/>
                  <a:gd name="connsiteY376" fmla="*/ 1404938 h 3103563"/>
                  <a:gd name="connsiteX377" fmla="*/ 527844 w 2619375"/>
                  <a:gd name="connsiteY377" fmla="*/ 1353344 h 3103563"/>
                  <a:gd name="connsiteX378" fmla="*/ 515938 w 2619375"/>
                  <a:gd name="connsiteY378" fmla="*/ 1333500 h 3103563"/>
                  <a:gd name="connsiteX379" fmla="*/ 460375 w 2619375"/>
                  <a:gd name="connsiteY379" fmla="*/ 1301750 h 3103563"/>
                  <a:gd name="connsiteX380" fmla="*/ 392907 w 2619375"/>
                  <a:gd name="connsiteY380" fmla="*/ 1262063 h 3103563"/>
                  <a:gd name="connsiteX381" fmla="*/ 337344 w 2619375"/>
                  <a:gd name="connsiteY381" fmla="*/ 1242219 h 3103563"/>
                  <a:gd name="connsiteX382" fmla="*/ 317500 w 2619375"/>
                  <a:gd name="connsiteY382" fmla="*/ 1281907 h 3103563"/>
                  <a:gd name="connsiteX383" fmla="*/ 297657 w 2619375"/>
                  <a:gd name="connsiteY383" fmla="*/ 1321594 h 3103563"/>
                  <a:gd name="connsiteX384" fmla="*/ 297657 w 2619375"/>
                  <a:gd name="connsiteY384" fmla="*/ 1321594 h 3103563"/>
                  <a:gd name="connsiteX385" fmla="*/ 313532 w 2619375"/>
                  <a:gd name="connsiteY385" fmla="*/ 1365250 h 3103563"/>
                  <a:gd name="connsiteX386" fmla="*/ 345282 w 2619375"/>
                  <a:gd name="connsiteY386" fmla="*/ 1361282 h 3103563"/>
                  <a:gd name="connsiteX387" fmla="*/ 373063 w 2619375"/>
                  <a:gd name="connsiteY387" fmla="*/ 1373188 h 3103563"/>
                  <a:gd name="connsiteX388" fmla="*/ 384969 w 2619375"/>
                  <a:gd name="connsiteY388" fmla="*/ 1385094 h 3103563"/>
                  <a:gd name="connsiteX389" fmla="*/ 396875 w 2619375"/>
                  <a:gd name="connsiteY389" fmla="*/ 1428750 h 3103563"/>
                  <a:gd name="connsiteX390" fmla="*/ 400844 w 2619375"/>
                  <a:gd name="connsiteY390" fmla="*/ 1464469 h 3103563"/>
                  <a:gd name="connsiteX391" fmla="*/ 377032 w 2619375"/>
                  <a:gd name="connsiteY391" fmla="*/ 1484313 h 3103563"/>
                  <a:gd name="connsiteX392" fmla="*/ 369094 w 2619375"/>
                  <a:gd name="connsiteY392" fmla="*/ 1527969 h 3103563"/>
                  <a:gd name="connsiteX393" fmla="*/ 369094 w 2619375"/>
                  <a:gd name="connsiteY393" fmla="*/ 1591469 h 3103563"/>
                  <a:gd name="connsiteX394" fmla="*/ 396875 w 2619375"/>
                  <a:gd name="connsiteY394" fmla="*/ 1631157 h 3103563"/>
                  <a:gd name="connsiteX395" fmla="*/ 436563 w 2619375"/>
                  <a:gd name="connsiteY395" fmla="*/ 1615282 h 3103563"/>
                  <a:gd name="connsiteX396" fmla="*/ 460375 w 2619375"/>
                  <a:gd name="connsiteY396" fmla="*/ 1651000 h 3103563"/>
                  <a:gd name="connsiteX397" fmla="*/ 460375 w 2619375"/>
                  <a:gd name="connsiteY397" fmla="*/ 1694657 h 3103563"/>
                  <a:gd name="connsiteX398" fmla="*/ 436563 w 2619375"/>
                  <a:gd name="connsiteY398" fmla="*/ 1706563 h 3103563"/>
                  <a:gd name="connsiteX399" fmla="*/ 448469 w 2619375"/>
                  <a:gd name="connsiteY399" fmla="*/ 1738313 h 3103563"/>
                  <a:gd name="connsiteX400" fmla="*/ 436563 w 2619375"/>
                  <a:gd name="connsiteY400" fmla="*/ 1766094 h 3103563"/>
                  <a:gd name="connsiteX401" fmla="*/ 404813 w 2619375"/>
                  <a:gd name="connsiteY401" fmla="*/ 1801813 h 3103563"/>
                  <a:gd name="connsiteX402" fmla="*/ 361157 w 2619375"/>
                  <a:gd name="connsiteY402" fmla="*/ 1833563 h 3103563"/>
                  <a:gd name="connsiteX403" fmla="*/ 349250 w 2619375"/>
                  <a:gd name="connsiteY403" fmla="*/ 1869282 h 3103563"/>
                  <a:gd name="connsiteX404" fmla="*/ 353219 w 2619375"/>
                  <a:gd name="connsiteY404" fmla="*/ 1908969 h 3103563"/>
                  <a:gd name="connsiteX405" fmla="*/ 293688 w 2619375"/>
                  <a:gd name="connsiteY405" fmla="*/ 1948657 h 3103563"/>
                  <a:gd name="connsiteX406" fmla="*/ 273844 w 2619375"/>
                  <a:gd name="connsiteY406" fmla="*/ 1968500 h 3103563"/>
                  <a:gd name="connsiteX407" fmla="*/ 254000 w 2619375"/>
                  <a:gd name="connsiteY407" fmla="*/ 1988344 h 3103563"/>
                  <a:gd name="connsiteX408" fmla="*/ 214313 w 2619375"/>
                  <a:gd name="connsiteY408" fmla="*/ 1996282 h 3103563"/>
                  <a:gd name="connsiteX409" fmla="*/ 166688 w 2619375"/>
                  <a:gd name="connsiteY409" fmla="*/ 2032000 h 3103563"/>
                  <a:gd name="connsiteX410" fmla="*/ 146844 w 2619375"/>
                  <a:gd name="connsiteY410" fmla="*/ 2083594 h 3103563"/>
                  <a:gd name="connsiteX411" fmla="*/ 115094 w 2619375"/>
                  <a:gd name="connsiteY411" fmla="*/ 2123282 h 3103563"/>
                  <a:gd name="connsiteX412" fmla="*/ 107157 w 2619375"/>
                  <a:gd name="connsiteY412" fmla="*/ 2186782 h 3103563"/>
                  <a:gd name="connsiteX413" fmla="*/ 35719 w 2619375"/>
                  <a:gd name="connsiteY413" fmla="*/ 2222500 h 3103563"/>
                  <a:gd name="connsiteX414" fmla="*/ 0 w 2619375"/>
                  <a:gd name="connsiteY414" fmla="*/ 2230438 h 3103563"/>
                  <a:gd name="connsiteX415" fmla="*/ 43657 w 2619375"/>
                  <a:gd name="connsiteY415" fmla="*/ 2286000 h 3103563"/>
                  <a:gd name="connsiteX416" fmla="*/ 59532 w 2619375"/>
                  <a:gd name="connsiteY416" fmla="*/ 2329657 h 3103563"/>
                  <a:gd name="connsiteX417" fmla="*/ 107157 w 2619375"/>
                  <a:gd name="connsiteY417" fmla="*/ 2345532 h 3103563"/>
                  <a:gd name="connsiteX418" fmla="*/ 103188 w 2619375"/>
                  <a:gd name="connsiteY418" fmla="*/ 2440782 h 3103563"/>
                  <a:gd name="connsiteX419" fmla="*/ 79375 w 2619375"/>
                  <a:gd name="connsiteY419" fmla="*/ 2460625 h 3103563"/>
                  <a:gd name="connsiteX420" fmla="*/ 99219 w 2619375"/>
                  <a:gd name="connsiteY420" fmla="*/ 2480469 h 3103563"/>
                  <a:gd name="connsiteX421" fmla="*/ 75407 w 2619375"/>
                  <a:gd name="connsiteY421" fmla="*/ 2528094 h 3103563"/>
                  <a:gd name="connsiteX422" fmla="*/ 111930 w 2619375"/>
                  <a:gd name="connsiteY422" fmla="*/ 2547144 h 3103563"/>
                  <a:gd name="connsiteX423" fmla="*/ 150813 w 2619375"/>
                  <a:gd name="connsiteY423" fmla="*/ 2540000 h 3103563"/>
                  <a:gd name="connsiteX424" fmla="*/ 175845 w 2619375"/>
                  <a:gd name="connsiteY424" fmla="*/ 2557463 h 3103563"/>
                  <a:gd name="connsiteX425" fmla="*/ 162719 w 2619375"/>
                  <a:gd name="connsiteY425" fmla="*/ 2595563 h 3103563"/>
                  <a:gd name="connsiteX426" fmla="*/ 214313 w 2619375"/>
                  <a:gd name="connsiteY426" fmla="*/ 2591594 h 3103563"/>
                  <a:gd name="connsiteX427" fmla="*/ 265907 w 2619375"/>
                  <a:gd name="connsiteY427" fmla="*/ 2575719 h 3103563"/>
                  <a:gd name="connsiteX428" fmla="*/ 313532 w 2619375"/>
                  <a:gd name="connsiteY428" fmla="*/ 2547938 h 3103563"/>
                  <a:gd name="connsiteX429" fmla="*/ 357188 w 2619375"/>
                  <a:gd name="connsiteY429" fmla="*/ 2547938 h 3103563"/>
                  <a:gd name="connsiteX430" fmla="*/ 412750 w 2619375"/>
                  <a:gd name="connsiteY430" fmla="*/ 2536032 h 3103563"/>
                  <a:gd name="connsiteX431" fmla="*/ 460375 w 2619375"/>
                  <a:gd name="connsiteY431" fmla="*/ 2536032 h 3103563"/>
                  <a:gd name="connsiteX432" fmla="*/ 492125 w 2619375"/>
                  <a:gd name="connsiteY432" fmla="*/ 2532063 h 3103563"/>
                  <a:gd name="connsiteX433" fmla="*/ 535782 w 2619375"/>
                  <a:gd name="connsiteY433" fmla="*/ 2532063 h 3103563"/>
                  <a:gd name="connsiteX434" fmla="*/ 535782 w 2619375"/>
                  <a:gd name="connsiteY434" fmla="*/ 2532063 h 3103563"/>
                  <a:gd name="connsiteX435" fmla="*/ 547688 w 2619375"/>
                  <a:gd name="connsiteY435" fmla="*/ 2623344 h 3103563"/>
                  <a:gd name="connsiteX436" fmla="*/ 591344 w 2619375"/>
                  <a:gd name="connsiteY436" fmla="*/ 2643188 h 3103563"/>
                  <a:gd name="connsiteX437" fmla="*/ 627063 w 2619375"/>
                  <a:gd name="connsiteY437" fmla="*/ 2651125 h 3103563"/>
                  <a:gd name="connsiteX438" fmla="*/ 690563 w 2619375"/>
                  <a:gd name="connsiteY438" fmla="*/ 2627313 h 3103563"/>
                  <a:gd name="connsiteX439" fmla="*/ 730250 w 2619375"/>
                  <a:gd name="connsiteY439" fmla="*/ 2607469 h 3103563"/>
                  <a:gd name="connsiteX440" fmla="*/ 758032 w 2619375"/>
                  <a:gd name="connsiteY440" fmla="*/ 2603500 h 3103563"/>
                  <a:gd name="connsiteX441" fmla="*/ 773907 w 2619375"/>
                  <a:gd name="connsiteY441" fmla="*/ 2587625 h 3103563"/>
                  <a:gd name="connsiteX442" fmla="*/ 754063 w 2619375"/>
                  <a:gd name="connsiteY442" fmla="*/ 2540000 h 3103563"/>
                  <a:gd name="connsiteX443" fmla="*/ 801688 w 2619375"/>
                  <a:gd name="connsiteY443" fmla="*/ 2551907 h 3103563"/>
                  <a:gd name="connsiteX444" fmla="*/ 841375 w 2619375"/>
                  <a:gd name="connsiteY444" fmla="*/ 2571750 h 3103563"/>
                  <a:gd name="connsiteX445" fmla="*/ 900907 w 2619375"/>
                  <a:gd name="connsiteY445" fmla="*/ 2591594 h 3103563"/>
                  <a:gd name="connsiteX446" fmla="*/ 956469 w 2619375"/>
                  <a:gd name="connsiteY446" fmla="*/ 2611438 h 3103563"/>
                  <a:gd name="connsiteX447" fmla="*/ 968375 w 2619375"/>
                  <a:gd name="connsiteY447" fmla="*/ 2639219 h 3103563"/>
                  <a:gd name="connsiteX448" fmla="*/ 944563 w 2619375"/>
                  <a:gd name="connsiteY448" fmla="*/ 2678907 h 3103563"/>
                  <a:gd name="connsiteX449" fmla="*/ 964407 w 2619375"/>
                  <a:gd name="connsiteY449" fmla="*/ 2726532 h 3103563"/>
                  <a:gd name="connsiteX450" fmla="*/ 1019969 w 2619375"/>
                  <a:gd name="connsiteY450" fmla="*/ 2754313 h 3103563"/>
                  <a:gd name="connsiteX451" fmla="*/ 1047113 w 2619375"/>
                  <a:gd name="connsiteY451" fmla="*/ 2750344 h 3103563"/>
                  <a:gd name="connsiteX452" fmla="*/ 1046974 w 2619375"/>
                  <a:gd name="connsiteY452" fmla="*/ 2774157 h 3103563"/>
                  <a:gd name="connsiteX453" fmla="*/ 1050109 w 2619375"/>
                  <a:gd name="connsiteY453" fmla="*/ 2865438 h 3103563"/>
                  <a:gd name="connsiteX454" fmla="*/ 1095375 w 2619375"/>
                  <a:gd name="connsiteY454" fmla="*/ 2845594 h 3103563"/>
                  <a:gd name="connsiteX455" fmla="*/ 1166813 w 2619375"/>
                  <a:gd name="connsiteY455" fmla="*/ 2841625 h 3103563"/>
                  <a:gd name="connsiteX456" fmla="*/ 1190625 w 2619375"/>
                  <a:gd name="connsiteY456" fmla="*/ 2809875 h 3103563"/>
                  <a:gd name="connsiteX457" fmla="*/ 1230313 w 2619375"/>
                  <a:gd name="connsiteY457" fmla="*/ 2805907 h 3103563"/>
                  <a:gd name="connsiteX458" fmla="*/ 1242219 w 2619375"/>
                  <a:gd name="connsiteY458" fmla="*/ 2841625 h 3103563"/>
                  <a:gd name="connsiteX459" fmla="*/ 1270000 w 2619375"/>
                  <a:gd name="connsiteY459" fmla="*/ 2877344 h 3103563"/>
                  <a:gd name="connsiteX460" fmla="*/ 1329532 w 2619375"/>
                  <a:gd name="connsiteY460" fmla="*/ 2877344 h 3103563"/>
                  <a:gd name="connsiteX461" fmla="*/ 1349375 w 2619375"/>
                  <a:gd name="connsiteY461" fmla="*/ 2877344 h 3103563"/>
                  <a:gd name="connsiteX462" fmla="*/ 1369219 w 2619375"/>
                  <a:gd name="connsiteY462" fmla="*/ 2897188 h 3103563"/>
                  <a:gd name="connsiteX463" fmla="*/ 1420813 w 2619375"/>
                  <a:gd name="connsiteY463" fmla="*/ 2905125 h 3103563"/>
                  <a:gd name="connsiteX464" fmla="*/ 1444625 w 2619375"/>
                  <a:gd name="connsiteY464" fmla="*/ 2885282 h 3103563"/>
                  <a:gd name="connsiteX465" fmla="*/ 1520032 w 2619375"/>
                  <a:gd name="connsiteY465" fmla="*/ 2893219 h 3103563"/>
                  <a:gd name="connsiteX466" fmla="*/ 1559719 w 2619375"/>
                  <a:gd name="connsiteY466" fmla="*/ 2893219 h 3103563"/>
                  <a:gd name="connsiteX467" fmla="*/ 1575594 w 2619375"/>
                  <a:gd name="connsiteY467" fmla="*/ 2924969 h 3103563"/>
                  <a:gd name="connsiteX468" fmla="*/ 1591469 w 2619375"/>
                  <a:gd name="connsiteY468" fmla="*/ 2909094 h 3103563"/>
                  <a:gd name="connsiteX469" fmla="*/ 1623219 w 2619375"/>
                  <a:gd name="connsiteY469" fmla="*/ 2909094 h 3103563"/>
                  <a:gd name="connsiteX470" fmla="*/ 1639094 w 2619375"/>
                  <a:gd name="connsiteY470" fmla="*/ 2932907 h 3103563"/>
                  <a:gd name="connsiteX471" fmla="*/ 1666875 w 2619375"/>
                  <a:gd name="connsiteY471" fmla="*/ 2964657 h 3103563"/>
                  <a:gd name="connsiteX472" fmla="*/ 1703399 w 2619375"/>
                  <a:gd name="connsiteY472" fmla="*/ 2987675 h 3103563"/>
                  <a:gd name="connsiteX473" fmla="*/ 1734344 w 2619375"/>
                  <a:gd name="connsiteY473" fmla="*/ 3012282 h 3103563"/>
                  <a:gd name="connsiteX474" fmla="*/ 1758157 w 2619375"/>
                  <a:gd name="connsiteY474" fmla="*/ 3032125 h 3103563"/>
                  <a:gd name="connsiteX475" fmla="*/ 1779934 w 2619375"/>
                  <a:gd name="connsiteY475" fmla="*/ 3028950 h 3103563"/>
                  <a:gd name="connsiteX476" fmla="*/ 1801813 w 2619375"/>
                  <a:gd name="connsiteY476" fmla="*/ 3008313 h 3103563"/>
                  <a:gd name="connsiteX477" fmla="*/ 1861344 w 2619375"/>
                  <a:gd name="connsiteY477" fmla="*/ 3008313 h 3103563"/>
                  <a:gd name="connsiteX478" fmla="*/ 1948657 w 2619375"/>
                  <a:gd name="connsiteY478" fmla="*/ 3004344 h 3103563"/>
                  <a:gd name="connsiteX479" fmla="*/ 1948657 w 2619375"/>
                  <a:gd name="connsiteY479" fmla="*/ 2968625 h 3103563"/>
                  <a:gd name="connsiteX480" fmla="*/ 2004219 w 2619375"/>
                  <a:gd name="connsiteY480" fmla="*/ 2936875 h 3103563"/>
                  <a:gd name="connsiteX481" fmla="*/ 2035969 w 2619375"/>
                  <a:gd name="connsiteY481" fmla="*/ 2909094 h 3103563"/>
                  <a:gd name="connsiteX482" fmla="*/ 2054979 w 2619375"/>
                  <a:gd name="connsiteY482" fmla="*/ 2859088 h 3103563"/>
                  <a:gd name="connsiteX483" fmla="*/ 2075927 w 2619375"/>
                  <a:gd name="connsiteY483" fmla="*/ 2883694 h 3103563"/>
                  <a:gd name="connsiteX484" fmla="*/ 2079625 w 2619375"/>
                  <a:gd name="connsiteY484" fmla="*/ 2897188 h 3103563"/>
                  <a:gd name="connsiteX485" fmla="*/ 2116149 w 2619375"/>
                  <a:gd name="connsiteY485" fmla="*/ 2943225 h 3103563"/>
                  <a:gd name="connsiteX486" fmla="*/ 2168521 w 2619375"/>
                  <a:gd name="connsiteY486" fmla="*/ 2980533 h 3103563"/>
                  <a:gd name="connsiteX487" fmla="*/ 2209760 w 2619375"/>
                  <a:gd name="connsiteY487" fmla="*/ 2951163 h 3103563"/>
                  <a:gd name="connsiteX488" fmla="*/ 2274094 w 2619375"/>
                  <a:gd name="connsiteY488" fmla="*/ 3000375 h 3103563"/>
                  <a:gd name="connsiteX489" fmla="*/ 2317750 w 2619375"/>
                  <a:gd name="connsiteY489" fmla="*/ 3028157 h 3103563"/>
                  <a:gd name="connsiteX490" fmla="*/ 2349500 w 2619375"/>
                  <a:gd name="connsiteY490" fmla="*/ 3040063 h 3103563"/>
                  <a:gd name="connsiteX491" fmla="*/ 2377253 w 2619375"/>
                  <a:gd name="connsiteY491" fmla="*/ 3017044 h 3103563"/>
                  <a:gd name="connsiteX492" fmla="*/ 2405338 w 2619375"/>
                  <a:gd name="connsiteY492" fmla="*/ 3055144 h 3103563"/>
                  <a:gd name="connsiteX493" fmla="*/ 2460625 w 2619375"/>
                  <a:gd name="connsiteY493" fmla="*/ 3103563 h 3103563"/>
                  <a:gd name="connsiteX0" fmla="*/ 2460625 w 2619375"/>
                  <a:gd name="connsiteY0" fmla="*/ 3103563 h 3103563"/>
                  <a:gd name="connsiteX1" fmla="*/ 2512219 w 2619375"/>
                  <a:gd name="connsiteY1" fmla="*/ 3032125 h 3103563"/>
                  <a:gd name="connsiteX2" fmla="*/ 2524125 w 2619375"/>
                  <a:gd name="connsiteY2" fmla="*/ 2988469 h 3103563"/>
                  <a:gd name="connsiteX3" fmla="*/ 2543969 w 2619375"/>
                  <a:gd name="connsiteY3" fmla="*/ 2944813 h 3103563"/>
                  <a:gd name="connsiteX4" fmla="*/ 2566949 w 2619375"/>
                  <a:gd name="connsiteY4" fmla="*/ 2920206 h 3103563"/>
                  <a:gd name="connsiteX5" fmla="*/ 2569335 w 2619375"/>
                  <a:gd name="connsiteY5" fmla="*/ 2877344 h 3103563"/>
                  <a:gd name="connsiteX6" fmla="*/ 2583657 w 2619375"/>
                  <a:gd name="connsiteY6" fmla="*/ 2837657 h 3103563"/>
                  <a:gd name="connsiteX7" fmla="*/ 2563813 w 2619375"/>
                  <a:gd name="connsiteY7" fmla="*/ 2809875 h 3103563"/>
                  <a:gd name="connsiteX8" fmla="*/ 2532063 w 2619375"/>
                  <a:gd name="connsiteY8" fmla="*/ 2774157 h 3103563"/>
                  <a:gd name="connsiteX9" fmla="*/ 2532063 w 2619375"/>
                  <a:gd name="connsiteY9" fmla="*/ 2774157 h 3103563"/>
                  <a:gd name="connsiteX10" fmla="*/ 2551907 w 2619375"/>
                  <a:gd name="connsiteY10" fmla="*/ 2706688 h 3103563"/>
                  <a:gd name="connsiteX11" fmla="*/ 2591594 w 2619375"/>
                  <a:gd name="connsiteY11" fmla="*/ 2678907 h 3103563"/>
                  <a:gd name="connsiteX12" fmla="*/ 2619375 w 2619375"/>
                  <a:gd name="connsiteY12" fmla="*/ 2643188 h 3103563"/>
                  <a:gd name="connsiteX13" fmla="*/ 2619375 w 2619375"/>
                  <a:gd name="connsiteY13" fmla="*/ 2591594 h 3103563"/>
                  <a:gd name="connsiteX14" fmla="*/ 2615407 w 2619375"/>
                  <a:gd name="connsiteY14" fmla="*/ 2555875 h 3103563"/>
                  <a:gd name="connsiteX15" fmla="*/ 2615407 w 2619375"/>
                  <a:gd name="connsiteY15" fmla="*/ 2532063 h 3103563"/>
                  <a:gd name="connsiteX16" fmla="*/ 2603500 w 2619375"/>
                  <a:gd name="connsiteY16" fmla="*/ 2464594 h 3103563"/>
                  <a:gd name="connsiteX17" fmla="*/ 2595563 w 2619375"/>
                  <a:gd name="connsiteY17" fmla="*/ 2460625 h 3103563"/>
                  <a:gd name="connsiteX18" fmla="*/ 2579688 w 2619375"/>
                  <a:gd name="connsiteY18" fmla="*/ 2460625 h 3103563"/>
                  <a:gd name="connsiteX19" fmla="*/ 2540000 w 2619375"/>
                  <a:gd name="connsiteY19" fmla="*/ 2472532 h 3103563"/>
                  <a:gd name="connsiteX20" fmla="*/ 2504282 w 2619375"/>
                  <a:gd name="connsiteY20" fmla="*/ 2468563 h 3103563"/>
                  <a:gd name="connsiteX21" fmla="*/ 2504282 w 2619375"/>
                  <a:gd name="connsiteY21" fmla="*/ 2432844 h 3103563"/>
                  <a:gd name="connsiteX22" fmla="*/ 2456657 w 2619375"/>
                  <a:gd name="connsiteY22" fmla="*/ 2424907 h 3103563"/>
                  <a:gd name="connsiteX23" fmla="*/ 2432844 w 2619375"/>
                  <a:gd name="connsiteY23" fmla="*/ 2405063 h 3103563"/>
                  <a:gd name="connsiteX24" fmla="*/ 2444750 w 2619375"/>
                  <a:gd name="connsiteY24" fmla="*/ 2369344 h 3103563"/>
                  <a:gd name="connsiteX25" fmla="*/ 2464594 w 2619375"/>
                  <a:gd name="connsiteY25" fmla="*/ 2337594 h 3103563"/>
                  <a:gd name="connsiteX26" fmla="*/ 2448719 w 2619375"/>
                  <a:gd name="connsiteY26" fmla="*/ 2301875 h 3103563"/>
                  <a:gd name="connsiteX27" fmla="*/ 2420938 w 2619375"/>
                  <a:gd name="connsiteY27" fmla="*/ 2274094 h 3103563"/>
                  <a:gd name="connsiteX28" fmla="*/ 2428875 w 2619375"/>
                  <a:gd name="connsiteY28" fmla="*/ 2246313 h 3103563"/>
                  <a:gd name="connsiteX29" fmla="*/ 2389188 w 2619375"/>
                  <a:gd name="connsiteY29" fmla="*/ 2218532 h 3103563"/>
                  <a:gd name="connsiteX30" fmla="*/ 2353469 w 2619375"/>
                  <a:gd name="connsiteY30" fmla="*/ 2218532 h 3103563"/>
                  <a:gd name="connsiteX31" fmla="*/ 2349500 w 2619375"/>
                  <a:gd name="connsiteY31" fmla="*/ 2194719 h 3103563"/>
                  <a:gd name="connsiteX32" fmla="*/ 2325688 w 2619375"/>
                  <a:gd name="connsiteY32" fmla="*/ 2166938 h 3103563"/>
                  <a:gd name="connsiteX33" fmla="*/ 2337594 w 2619375"/>
                  <a:gd name="connsiteY33" fmla="*/ 2131219 h 3103563"/>
                  <a:gd name="connsiteX34" fmla="*/ 2349500 w 2619375"/>
                  <a:gd name="connsiteY34" fmla="*/ 2099469 h 3103563"/>
                  <a:gd name="connsiteX35" fmla="*/ 2333625 w 2619375"/>
                  <a:gd name="connsiteY35" fmla="*/ 2067719 h 3103563"/>
                  <a:gd name="connsiteX36" fmla="*/ 2313782 w 2619375"/>
                  <a:gd name="connsiteY36" fmla="*/ 2051844 h 3103563"/>
                  <a:gd name="connsiteX37" fmla="*/ 2309813 w 2619375"/>
                  <a:gd name="connsiteY37" fmla="*/ 2016125 h 3103563"/>
                  <a:gd name="connsiteX38" fmla="*/ 2309813 w 2619375"/>
                  <a:gd name="connsiteY38" fmla="*/ 2000250 h 3103563"/>
                  <a:gd name="connsiteX39" fmla="*/ 2329657 w 2619375"/>
                  <a:gd name="connsiteY39" fmla="*/ 1980407 h 3103563"/>
                  <a:gd name="connsiteX40" fmla="*/ 2317750 w 2619375"/>
                  <a:gd name="connsiteY40" fmla="*/ 1944688 h 3103563"/>
                  <a:gd name="connsiteX41" fmla="*/ 2293938 w 2619375"/>
                  <a:gd name="connsiteY41" fmla="*/ 1908969 h 3103563"/>
                  <a:gd name="connsiteX42" fmla="*/ 2262188 w 2619375"/>
                  <a:gd name="connsiteY42" fmla="*/ 1873250 h 3103563"/>
                  <a:gd name="connsiteX43" fmla="*/ 2226469 w 2619375"/>
                  <a:gd name="connsiteY43" fmla="*/ 1841500 h 3103563"/>
                  <a:gd name="connsiteX44" fmla="*/ 2198688 w 2619375"/>
                  <a:gd name="connsiteY44" fmla="*/ 1817688 h 3103563"/>
                  <a:gd name="connsiteX45" fmla="*/ 2214563 w 2619375"/>
                  <a:gd name="connsiteY45" fmla="*/ 1793875 h 3103563"/>
                  <a:gd name="connsiteX46" fmla="*/ 2214563 w 2619375"/>
                  <a:gd name="connsiteY46" fmla="*/ 1762125 h 3103563"/>
                  <a:gd name="connsiteX47" fmla="*/ 2214563 w 2619375"/>
                  <a:gd name="connsiteY47" fmla="*/ 1762125 h 3103563"/>
                  <a:gd name="connsiteX48" fmla="*/ 2194719 w 2619375"/>
                  <a:gd name="connsiteY48" fmla="*/ 1710532 h 3103563"/>
                  <a:gd name="connsiteX49" fmla="*/ 2190750 w 2619375"/>
                  <a:gd name="connsiteY49" fmla="*/ 1690688 h 3103563"/>
                  <a:gd name="connsiteX50" fmla="*/ 2162969 w 2619375"/>
                  <a:gd name="connsiteY50" fmla="*/ 1658938 h 3103563"/>
                  <a:gd name="connsiteX51" fmla="*/ 2162969 w 2619375"/>
                  <a:gd name="connsiteY51" fmla="*/ 1631157 h 3103563"/>
                  <a:gd name="connsiteX52" fmla="*/ 2178844 w 2619375"/>
                  <a:gd name="connsiteY52" fmla="*/ 1615282 h 3103563"/>
                  <a:gd name="connsiteX53" fmla="*/ 2218532 w 2619375"/>
                  <a:gd name="connsiteY53" fmla="*/ 1615282 h 3103563"/>
                  <a:gd name="connsiteX54" fmla="*/ 2238375 w 2619375"/>
                  <a:gd name="connsiteY54" fmla="*/ 1583532 h 3103563"/>
                  <a:gd name="connsiteX55" fmla="*/ 2238375 w 2619375"/>
                  <a:gd name="connsiteY55" fmla="*/ 1571625 h 3103563"/>
                  <a:gd name="connsiteX56" fmla="*/ 2262188 w 2619375"/>
                  <a:gd name="connsiteY56" fmla="*/ 1535907 h 3103563"/>
                  <a:gd name="connsiteX57" fmla="*/ 2262188 w 2619375"/>
                  <a:gd name="connsiteY57" fmla="*/ 1512094 h 3103563"/>
                  <a:gd name="connsiteX58" fmla="*/ 2262188 w 2619375"/>
                  <a:gd name="connsiteY58" fmla="*/ 1468438 h 3103563"/>
                  <a:gd name="connsiteX59" fmla="*/ 2262188 w 2619375"/>
                  <a:gd name="connsiteY59" fmla="*/ 1444625 h 3103563"/>
                  <a:gd name="connsiteX60" fmla="*/ 2266157 w 2619375"/>
                  <a:gd name="connsiteY60" fmla="*/ 1424782 h 3103563"/>
                  <a:gd name="connsiteX61" fmla="*/ 2293938 w 2619375"/>
                  <a:gd name="connsiteY61" fmla="*/ 1389063 h 3103563"/>
                  <a:gd name="connsiteX62" fmla="*/ 2274094 w 2619375"/>
                  <a:gd name="connsiteY62" fmla="*/ 1369219 h 3103563"/>
                  <a:gd name="connsiteX63" fmla="*/ 2250282 w 2619375"/>
                  <a:gd name="connsiteY63" fmla="*/ 1341438 h 3103563"/>
                  <a:gd name="connsiteX64" fmla="*/ 2230438 w 2619375"/>
                  <a:gd name="connsiteY64" fmla="*/ 1293813 h 3103563"/>
                  <a:gd name="connsiteX65" fmla="*/ 2242344 w 2619375"/>
                  <a:gd name="connsiteY65" fmla="*/ 1258094 h 3103563"/>
                  <a:gd name="connsiteX66" fmla="*/ 2190750 w 2619375"/>
                  <a:gd name="connsiteY66" fmla="*/ 1258094 h 3103563"/>
                  <a:gd name="connsiteX67" fmla="*/ 2166938 w 2619375"/>
                  <a:gd name="connsiteY67" fmla="*/ 1234282 h 3103563"/>
                  <a:gd name="connsiteX68" fmla="*/ 2174875 w 2619375"/>
                  <a:gd name="connsiteY68" fmla="*/ 1198563 h 3103563"/>
                  <a:gd name="connsiteX69" fmla="*/ 2162969 w 2619375"/>
                  <a:gd name="connsiteY69" fmla="*/ 1170782 h 3103563"/>
                  <a:gd name="connsiteX70" fmla="*/ 2147094 w 2619375"/>
                  <a:gd name="connsiteY70" fmla="*/ 1202532 h 3103563"/>
                  <a:gd name="connsiteX71" fmla="*/ 2131219 w 2619375"/>
                  <a:gd name="connsiteY71" fmla="*/ 1234282 h 3103563"/>
                  <a:gd name="connsiteX72" fmla="*/ 2095500 w 2619375"/>
                  <a:gd name="connsiteY72" fmla="*/ 1234282 h 3103563"/>
                  <a:gd name="connsiteX73" fmla="*/ 2079625 w 2619375"/>
                  <a:gd name="connsiteY73" fmla="*/ 1242219 h 3103563"/>
                  <a:gd name="connsiteX74" fmla="*/ 2043907 w 2619375"/>
                  <a:gd name="connsiteY74" fmla="*/ 1198563 h 3103563"/>
                  <a:gd name="connsiteX75" fmla="*/ 1996282 w 2619375"/>
                  <a:gd name="connsiteY75" fmla="*/ 1206500 h 3103563"/>
                  <a:gd name="connsiteX76" fmla="*/ 1948657 w 2619375"/>
                  <a:gd name="connsiteY76" fmla="*/ 1202532 h 3103563"/>
                  <a:gd name="connsiteX77" fmla="*/ 1944688 w 2619375"/>
                  <a:gd name="connsiteY77" fmla="*/ 1174750 h 3103563"/>
                  <a:gd name="connsiteX78" fmla="*/ 1924844 w 2619375"/>
                  <a:gd name="connsiteY78" fmla="*/ 1139032 h 3103563"/>
                  <a:gd name="connsiteX79" fmla="*/ 1912938 w 2619375"/>
                  <a:gd name="connsiteY79" fmla="*/ 1123157 h 3103563"/>
                  <a:gd name="connsiteX80" fmla="*/ 1893094 w 2619375"/>
                  <a:gd name="connsiteY80" fmla="*/ 1103313 h 3103563"/>
                  <a:gd name="connsiteX81" fmla="*/ 1869282 w 2619375"/>
                  <a:gd name="connsiteY81" fmla="*/ 1087438 h 3103563"/>
                  <a:gd name="connsiteX82" fmla="*/ 1857375 w 2619375"/>
                  <a:gd name="connsiteY82" fmla="*/ 1039813 h 3103563"/>
                  <a:gd name="connsiteX83" fmla="*/ 1869282 w 2619375"/>
                  <a:gd name="connsiteY83" fmla="*/ 1004094 h 3103563"/>
                  <a:gd name="connsiteX84" fmla="*/ 1905000 w 2619375"/>
                  <a:gd name="connsiteY84" fmla="*/ 948532 h 3103563"/>
                  <a:gd name="connsiteX85" fmla="*/ 1936750 w 2619375"/>
                  <a:gd name="connsiteY85" fmla="*/ 912813 h 3103563"/>
                  <a:gd name="connsiteX86" fmla="*/ 1944688 w 2619375"/>
                  <a:gd name="connsiteY86" fmla="*/ 892969 h 3103563"/>
                  <a:gd name="connsiteX87" fmla="*/ 1964532 w 2619375"/>
                  <a:gd name="connsiteY87" fmla="*/ 889000 h 3103563"/>
                  <a:gd name="connsiteX88" fmla="*/ 1976438 w 2619375"/>
                  <a:gd name="connsiteY88" fmla="*/ 849313 h 3103563"/>
                  <a:gd name="connsiteX89" fmla="*/ 2016125 w 2619375"/>
                  <a:gd name="connsiteY89" fmla="*/ 849313 h 3103563"/>
                  <a:gd name="connsiteX90" fmla="*/ 2039938 w 2619375"/>
                  <a:gd name="connsiteY90" fmla="*/ 877094 h 3103563"/>
                  <a:gd name="connsiteX91" fmla="*/ 2051844 w 2619375"/>
                  <a:gd name="connsiteY91" fmla="*/ 849313 h 3103563"/>
                  <a:gd name="connsiteX92" fmla="*/ 2039938 w 2619375"/>
                  <a:gd name="connsiteY92" fmla="*/ 825500 h 3103563"/>
                  <a:gd name="connsiteX93" fmla="*/ 2051844 w 2619375"/>
                  <a:gd name="connsiteY93" fmla="*/ 801688 h 3103563"/>
                  <a:gd name="connsiteX94" fmla="*/ 2035969 w 2619375"/>
                  <a:gd name="connsiteY94" fmla="*/ 773907 h 3103563"/>
                  <a:gd name="connsiteX95" fmla="*/ 2039938 w 2619375"/>
                  <a:gd name="connsiteY95" fmla="*/ 742157 h 3103563"/>
                  <a:gd name="connsiteX96" fmla="*/ 2039938 w 2619375"/>
                  <a:gd name="connsiteY96" fmla="*/ 698500 h 3103563"/>
                  <a:gd name="connsiteX97" fmla="*/ 2035969 w 2619375"/>
                  <a:gd name="connsiteY97" fmla="*/ 666750 h 3103563"/>
                  <a:gd name="connsiteX98" fmla="*/ 2008188 w 2619375"/>
                  <a:gd name="connsiteY98" fmla="*/ 646907 h 3103563"/>
                  <a:gd name="connsiteX99" fmla="*/ 1968500 w 2619375"/>
                  <a:gd name="connsiteY99" fmla="*/ 611188 h 3103563"/>
                  <a:gd name="connsiteX100" fmla="*/ 1916907 w 2619375"/>
                  <a:gd name="connsiteY100" fmla="*/ 583407 h 3103563"/>
                  <a:gd name="connsiteX101" fmla="*/ 1885157 w 2619375"/>
                  <a:gd name="connsiteY101" fmla="*/ 551657 h 3103563"/>
                  <a:gd name="connsiteX102" fmla="*/ 1881188 w 2619375"/>
                  <a:gd name="connsiteY102" fmla="*/ 531813 h 3103563"/>
                  <a:gd name="connsiteX103" fmla="*/ 1897063 w 2619375"/>
                  <a:gd name="connsiteY103" fmla="*/ 484188 h 3103563"/>
                  <a:gd name="connsiteX104" fmla="*/ 1901032 w 2619375"/>
                  <a:gd name="connsiteY104" fmla="*/ 480219 h 3103563"/>
                  <a:gd name="connsiteX105" fmla="*/ 1940719 w 2619375"/>
                  <a:gd name="connsiteY105" fmla="*/ 480219 h 3103563"/>
                  <a:gd name="connsiteX106" fmla="*/ 1960563 w 2619375"/>
                  <a:gd name="connsiteY106" fmla="*/ 460375 h 3103563"/>
                  <a:gd name="connsiteX107" fmla="*/ 1976438 w 2619375"/>
                  <a:gd name="connsiteY107" fmla="*/ 428625 h 3103563"/>
                  <a:gd name="connsiteX108" fmla="*/ 1980407 w 2619375"/>
                  <a:gd name="connsiteY108" fmla="*/ 388938 h 3103563"/>
                  <a:gd name="connsiteX109" fmla="*/ 2000250 w 2619375"/>
                  <a:gd name="connsiteY109" fmla="*/ 384969 h 3103563"/>
                  <a:gd name="connsiteX110" fmla="*/ 1972469 w 2619375"/>
                  <a:gd name="connsiteY110" fmla="*/ 341313 h 3103563"/>
                  <a:gd name="connsiteX111" fmla="*/ 1928813 w 2619375"/>
                  <a:gd name="connsiteY111" fmla="*/ 321469 h 3103563"/>
                  <a:gd name="connsiteX112" fmla="*/ 1877219 w 2619375"/>
                  <a:gd name="connsiteY112" fmla="*/ 313532 h 3103563"/>
                  <a:gd name="connsiteX113" fmla="*/ 1853407 w 2619375"/>
                  <a:gd name="connsiteY113" fmla="*/ 289719 h 3103563"/>
                  <a:gd name="connsiteX114" fmla="*/ 1817688 w 2619375"/>
                  <a:gd name="connsiteY114" fmla="*/ 269875 h 3103563"/>
                  <a:gd name="connsiteX115" fmla="*/ 1821657 w 2619375"/>
                  <a:gd name="connsiteY115" fmla="*/ 242094 h 3103563"/>
                  <a:gd name="connsiteX116" fmla="*/ 1789907 w 2619375"/>
                  <a:gd name="connsiteY116" fmla="*/ 210344 h 3103563"/>
                  <a:gd name="connsiteX117" fmla="*/ 1742282 w 2619375"/>
                  <a:gd name="connsiteY117" fmla="*/ 222250 h 3103563"/>
                  <a:gd name="connsiteX118" fmla="*/ 1706563 w 2619375"/>
                  <a:gd name="connsiteY118" fmla="*/ 265907 h 3103563"/>
                  <a:gd name="connsiteX119" fmla="*/ 1690688 w 2619375"/>
                  <a:gd name="connsiteY119" fmla="*/ 297657 h 3103563"/>
                  <a:gd name="connsiteX120" fmla="*/ 1734344 w 2619375"/>
                  <a:gd name="connsiteY120" fmla="*/ 301625 h 3103563"/>
                  <a:gd name="connsiteX121" fmla="*/ 1770063 w 2619375"/>
                  <a:gd name="connsiteY121" fmla="*/ 313532 h 3103563"/>
                  <a:gd name="connsiteX122" fmla="*/ 1774032 w 2619375"/>
                  <a:gd name="connsiteY122" fmla="*/ 341313 h 3103563"/>
                  <a:gd name="connsiteX123" fmla="*/ 1750219 w 2619375"/>
                  <a:gd name="connsiteY123" fmla="*/ 384969 h 3103563"/>
                  <a:gd name="connsiteX124" fmla="*/ 1714500 w 2619375"/>
                  <a:gd name="connsiteY124" fmla="*/ 384969 h 3103563"/>
                  <a:gd name="connsiteX125" fmla="*/ 1686719 w 2619375"/>
                  <a:gd name="connsiteY125" fmla="*/ 349250 h 3103563"/>
                  <a:gd name="connsiteX126" fmla="*/ 1647032 w 2619375"/>
                  <a:gd name="connsiteY126" fmla="*/ 325438 h 3103563"/>
                  <a:gd name="connsiteX127" fmla="*/ 1627188 w 2619375"/>
                  <a:gd name="connsiteY127" fmla="*/ 321469 h 3103563"/>
                  <a:gd name="connsiteX128" fmla="*/ 1583532 w 2619375"/>
                  <a:gd name="connsiteY128" fmla="*/ 337344 h 3103563"/>
                  <a:gd name="connsiteX129" fmla="*/ 1547813 w 2619375"/>
                  <a:gd name="connsiteY129" fmla="*/ 357188 h 3103563"/>
                  <a:gd name="connsiteX130" fmla="*/ 1547813 w 2619375"/>
                  <a:gd name="connsiteY130" fmla="*/ 392907 h 3103563"/>
                  <a:gd name="connsiteX131" fmla="*/ 1559719 w 2619375"/>
                  <a:gd name="connsiteY131" fmla="*/ 440532 h 3103563"/>
                  <a:gd name="connsiteX132" fmla="*/ 1575594 w 2619375"/>
                  <a:gd name="connsiteY132" fmla="*/ 484188 h 3103563"/>
                  <a:gd name="connsiteX133" fmla="*/ 1658938 w 2619375"/>
                  <a:gd name="connsiteY133" fmla="*/ 543719 h 3103563"/>
                  <a:gd name="connsiteX134" fmla="*/ 1698625 w 2619375"/>
                  <a:gd name="connsiteY134" fmla="*/ 583407 h 3103563"/>
                  <a:gd name="connsiteX135" fmla="*/ 1738313 w 2619375"/>
                  <a:gd name="connsiteY135" fmla="*/ 579438 h 3103563"/>
                  <a:gd name="connsiteX136" fmla="*/ 1774032 w 2619375"/>
                  <a:gd name="connsiteY136" fmla="*/ 579438 h 3103563"/>
                  <a:gd name="connsiteX137" fmla="*/ 1793875 w 2619375"/>
                  <a:gd name="connsiteY137" fmla="*/ 627063 h 3103563"/>
                  <a:gd name="connsiteX138" fmla="*/ 1801813 w 2619375"/>
                  <a:gd name="connsiteY138" fmla="*/ 658813 h 3103563"/>
                  <a:gd name="connsiteX139" fmla="*/ 1845469 w 2619375"/>
                  <a:gd name="connsiteY139" fmla="*/ 682625 h 3103563"/>
                  <a:gd name="connsiteX140" fmla="*/ 1845469 w 2619375"/>
                  <a:gd name="connsiteY140" fmla="*/ 682625 h 3103563"/>
                  <a:gd name="connsiteX141" fmla="*/ 1861344 w 2619375"/>
                  <a:gd name="connsiteY141" fmla="*/ 710407 h 3103563"/>
                  <a:gd name="connsiteX142" fmla="*/ 1817688 w 2619375"/>
                  <a:gd name="connsiteY142" fmla="*/ 726282 h 3103563"/>
                  <a:gd name="connsiteX143" fmla="*/ 1774032 w 2619375"/>
                  <a:gd name="connsiteY143" fmla="*/ 718344 h 3103563"/>
                  <a:gd name="connsiteX144" fmla="*/ 1734344 w 2619375"/>
                  <a:gd name="connsiteY144" fmla="*/ 682625 h 3103563"/>
                  <a:gd name="connsiteX145" fmla="*/ 1730375 w 2619375"/>
                  <a:gd name="connsiteY145" fmla="*/ 642938 h 3103563"/>
                  <a:gd name="connsiteX146" fmla="*/ 1730375 w 2619375"/>
                  <a:gd name="connsiteY146" fmla="*/ 642938 h 3103563"/>
                  <a:gd name="connsiteX147" fmla="*/ 1670844 w 2619375"/>
                  <a:gd name="connsiteY147" fmla="*/ 615157 h 3103563"/>
                  <a:gd name="connsiteX148" fmla="*/ 1631157 w 2619375"/>
                  <a:gd name="connsiteY148" fmla="*/ 619125 h 3103563"/>
                  <a:gd name="connsiteX149" fmla="*/ 1571625 w 2619375"/>
                  <a:gd name="connsiteY149" fmla="*/ 615157 h 3103563"/>
                  <a:gd name="connsiteX150" fmla="*/ 1543844 w 2619375"/>
                  <a:gd name="connsiteY150" fmla="*/ 603250 h 3103563"/>
                  <a:gd name="connsiteX151" fmla="*/ 1500188 w 2619375"/>
                  <a:gd name="connsiteY151" fmla="*/ 591344 h 3103563"/>
                  <a:gd name="connsiteX152" fmla="*/ 1464469 w 2619375"/>
                  <a:gd name="connsiteY152" fmla="*/ 575469 h 3103563"/>
                  <a:gd name="connsiteX153" fmla="*/ 1448594 w 2619375"/>
                  <a:gd name="connsiteY153" fmla="*/ 543719 h 3103563"/>
                  <a:gd name="connsiteX154" fmla="*/ 1456532 w 2619375"/>
                  <a:gd name="connsiteY154" fmla="*/ 508000 h 3103563"/>
                  <a:gd name="connsiteX155" fmla="*/ 1476375 w 2619375"/>
                  <a:gd name="connsiteY155" fmla="*/ 476250 h 3103563"/>
                  <a:gd name="connsiteX156" fmla="*/ 1456532 w 2619375"/>
                  <a:gd name="connsiteY156" fmla="*/ 440532 h 3103563"/>
                  <a:gd name="connsiteX157" fmla="*/ 1456532 w 2619375"/>
                  <a:gd name="connsiteY157" fmla="*/ 392907 h 3103563"/>
                  <a:gd name="connsiteX158" fmla="*/ 1456532 w 2619375"/>
                  <a:gd name="connsiteY158" fmla="*/ 333375 h 3103563"/>
                  <a:gd name="connsiteX159" fmla="*/ 1472407 w 2619375"/>
                  <a:gd name="connsiteY159" fmla="*/ 305594 h 3103563"/>
                  <a:gd name="connsiteX160" fmla="*/ 1472407 w 2619375"/>
                  <a:gd name="connsiteY160" fmla="*/ 257969 h 3103563"/>
                  <a:gd name="connsiteX161" fmla="*/ 1496219 w 2619375"/>
                  <a:gd name="connsiteY161" fmla="*/ 226219 h 3103563"/>
                  <a:gd name="connsiteX162" fmla="*/ 1480344 w 2619375"/>
                  <a:gd name="connsiteY162" fmla="*/ 158750 h 3103563"/>
                  <a:gd name="connsiteX163" fmla="*/ 1496219 w 2619375"/>
                  <a:gd name="connsiteY163" fmla="*/ 134938 h 3103563"/>
                  <a:gd name="connsiteX164" fmla="*/ 1456532 w 2619375"/>
                  <a:gd name="connsiteY164" fmla="*/ 75407 h 3103563"/>
                  <a:gd name="connsiteX165" fmla="*/ 1464469 w 2619375"/>
                  <a:gd name="connsiteY165" fmla="*/ 55563 h 3103563"/>
                  <a:gd name="connsiteX166" fmla="*/ 1420813 w 2619375"/>
                  <a:gd name="connsiteY166" fmla="*/ 23813 h 3103563"/>
                  <a:gd name="connsiteX167" fmla="*/ 1393032 w 2619375"/>
                  <a:gd name="connsiteY167" fmla="*/ 39688 h 3103563"/>
                  <a:gd name="connsiteX168" fmla="*/ 1420813 w 2619375"/>
                  <a:gd name="connsiteY168" fmla="*/ 79375 h 3103563"/>
                  <a:gd name="connsiteX169" fmla="*/ 1432719 w 2619375"/>
                  <a:gd name="connsiteY169" fmla="*/ 150813 h 3103563"/>
                  <a:gd name="connsiteX170" fmla="*/ 1432719 w 2619375"/>
                  <a:gd name="connsiteY170" fmla="*/ 206375 h 3103563"/>
                  <a:gd name="connsiteX171" fmla="*/ 1432719 w 2619375"/>
                  <a:gd name="connsiteY171" fmla="*/ 254000 h 3103563"/>
                  <a:gd name="connsiteX172" fmla="*/ 1412875 w 2619375"/>
                  <a:gd name="connsiteY172" fmla="*/ 301625 h 3103563"/>
                  <a:gd name="connsiteX173" fmla="*/ 1369219 w 2619375"/>
                  <a:gd name="connsiteY173" fmla="*/ 341313 h 3103563"/>
                  <a:gd name="connsiteX174" fmla="*/ 1313657 w 2619375"/>
                  <a:gd name="connsiteY174" fmla="*/ 377032 h 3103563"/>
                  <a:gd name="connsiteX175" fmla="*/ 1270000 w 2619375"/>
                  <a:gd name="connsiteY175" fmla="*/ 412750 h 3103563"/>
                  <a:gd name="connsiteX176" fmla="*/ 1266032 w 2619375"/>
                  <a:gd name="connsiteY176" fmla="*/ 448469 h 3103563"/>
                  <a:gd name="connsiteX177" fmla="*/ 1230313 w 2619375"/>
                  <a:gd name="connsiteY177" fmla="*/ 488157 h 3103563"/>
                  <a:gd name="connsiteX178" fmla="*/ 1214438 w 2619375"/>
                  <a:gd name="connsiteY178" fmla="*/ 539750 h 3103563"/>
                  <a:gd name="connsiteX179" fmla="*/ 1270000 w 2619375"/>
                  <a:gd name="connsiteY179" fmla="*/ 607219 h 3103563"/>
                  <a:gd name="connsiteX180" fmla="*/ 1281907 w 2619375"/>
                  <a:gd name="connsiteY180" fmla="*/ 658813 h 3103563"/>
                  <a:gd name="connsiteX181" fmla="*/ 1309688 w 2619375"/>
                  <a:gd name="connsiteY181" fmla="*/ 698500 h 3103563"/>
                  <a:gd name="connsiteX182" fmla="*/ 1309688 w 2619375"/>
                  <a:gd name="connsiteY182" fmla="*/ 698500 h 3103563"/>
                  <a:gd name="connsiteX183" fmla="*/ 1337469 w 2619375"/>
                  <a:gd name="connsiteY183" fmla="*/ 758032 h 3103563"/>
                  <a:gd name="connsiteX184" fmla="*/ 1345407 w 2619375"/>
                  <a:gd name="connsiteY184" fmla="*/ 789782 h 3103563"/>
                  <a:gd name="connsiteX185" fmla="*/ 1349375 w 2619375"/>
                  <a:gd name="connsiteY185" fmla="*/ 837407 h 3103563"/>
                  <a:gd name="connsiteX186" fmla="*/ 1309688 w 2619375"/>
                  <a:gd name="connsiteY186" fmla="*/ 916782 h 3103563"/>
                  <a:gd name="connsiteX187" fmla="*/ 1285875 w 2619375"/>
                  <a:gd name="connsiteY187" fmla="*/ 964407 h 3103563"/>
                  <a:gd name="connsiteX188" fmla="*/ 1293813 w 2619375"/>
                  <a:gd name="connsiteY188" fmla="*/ 980282 h 3103563"/>
                  <a:gd name="connsiteX189" fmla="*/ 1285875 w 2619375"/>
                  <a:gd name="connsiteY189" fmla="*/ 1023938 h 3103563"/>
                  <a:gd name="connsiteX190" fmla="*/ 1273969 w 2619375"/>
                  <a:gd name="connsiteY190" fmla="*/ 1079500 h 3103563"/>
                  <a:gd name="connsiteX191" fmla="*/ 1277938 w 2619375"/>
                  <a:gd name="connsiteY191" fmla="*/ 1115219 h 3103563"/>
                  <a:gd name="connsiteX192" fmla="*/ 1309688 w 2619375"/>
                  <a:gd name="connsiteY192" fmla="*/ 1186657 h 3103563"/>
                  <a:gd name="connsiteX193" fmla="*/ 1297782 w 2619375"/>
                  <a:gd name="connsiteY193" fmla="*/ 1234282 h 3103563"/>
                  <a:gd name="connsiteX194" fmla="*/ 1297782 w 2619375"/>
                  <a:gd name="connsiteY194" fmla="*/ 1270000 h 3103563"/>
                  <a:gd name="connsiteX195" fmla="*/ 1341438 w 2619375"/>
                  <a:gd name="connsiteY195" fmla="*/ 1262063 h 3103563"/>
                  <a:gd name="connsiteX196" fmla="*/ 1389063 w 2619375"/>
                  <a:gd name="connsiteY196" fmla="*/ 1266032 h 3103563"/>
                  <a:gd name="connsiteX197" fmla="*/ 1420813 w 2619375"/>
                  <a:gd name="connsiteY197" fmla="*/ 1281907 h 3103563"/>
                  <a:gd name="connsiteX198" fmla="*/ 1448594 w 2619375"/>
                  <a:gd name="connsiteY198" fmla="*/ 1254125 h 3103563"/>
                  <a:gd name="connsiteX199" fmla="*/ 1480344 w 2619375"/>
                  <a:gd name="connsiteY199" fmla="*/ 1222375 h 3103563"/>
                  <a:gd name="connsiteX200" fmla="*/ 1531938 w 2619375"/>
                  <a:gd name="connsiteY200" fmla="*/ 1242219 h 3103563"/>
                  <a:gd name="connsiteX201" fmla="*/ 1575594 w 2619375"/>
                  <a:gd name="connsiteY201" fmla="*/ 1258094 h 3103563"/>
                  <a:gd name="connsiteX202" fmla="*/ 1623219 w 2619375"/>
                  <a:gd name="connsiteY202" fmla="*/ 1270000 h 3103563"/>
                  <a:gd name="connsiteX203" fmla="*/ 1639094 w 2619375"/>
                  <a:gd name="connsiteY203" fmla="*/ 1309688 h 3103563"/>
                  <a:gd name="connsiteX204" fmla="*/ 1662907 w 2619375"/>
                  <a:gd name="connsiteY204" fmla="*/ 1317625 h 3103563"/>
                  <a:gd name="connsiteX205" fmla="*/ 1690688 w 2619375"/>
                  <a:gd name="connsiteY205" fmla="*/ 1341438 h 3103563"/>
                  <a:gd name="connsiteX206" fmla="*/ 1722438 w 2619375"/>
                  <a:gd name="connsiteY206" fmla="*/ 1345407 h 3103563"/>
                  <a:gd name="connsiteX207" fmla="*/ 1722438 w 2619375"/>
                  <a:gd name="connsiteY207" fmla="*/ 1412875 h 3103563"/>
                  <a:gd name="connsiteX208" fmla="*/ 1746250 w 2619375"/>
                  <a:gd name="connsiteY208" fmla="*/ 1444625 h 3103563"/>
                  <a:gd name="connsiteX209" fmla="*/ 1754188 w 2619375"/>
                  <a:gd name="connsiteY209" fmla="*/ 1484313 h 3103563"/>
                  <a:gd name="connsiteX210" fmla="*/ 1770063 w 2619375"/>
                  <a:gd name="connsiteY210" fmla="*/ 1531938 h 3103563"/>
                  <a:gd name="connsiteX211" fmla="*/ 1730375 w 2619375"/>
                  <a:gd name="connsiteY211" fmla="*/ 1543844 h 3103563"/>
                  <a:gd name="connsiteX212" fmla="*/ 1718469 w 2619375"/>
                  <a:gd name="connsiteY212" fmla="*/ 1571625 h 3103563"/>
                  <a:gd name="connsiteX213" fmla="*/ 1706563 w 2619375"/>
                  <a:gd name="connsiteY213" fmla="*/ 1607344 h 3103563"/>
                  <a:gd name="connsiteX214" fmla="*/ 1706563 w 2619375"/>
                  <a:gd name="connsiteY214" fmla="*/ 1647032 h 3103563"/>
                  <a:gd name="connsiteX215" fmla="*/ 1746250 w 2619375"/>
                  <a:gd name="connsiteY215" fmla="*/ 1686719 h 3103563"/>
                  <a:gd name="connsiteX216" fmla="*/ 1793875 w 2619375"/>
                  <a:gd name="connsiteY216" fmla="*/ 1694657 h 3103563"/>
                  <a:gd name="connsiteX217" fmla="*/ 1829594 w 2619375"/>
                  <a:gd name="connsiteY217" fmla="*/ 1698625 h 3103563"/>
                  <a:gd name="connsiteX218" fmla="*/ 1881188 w 2619375"/>
                  <a:gd name="connsiteY218" fmla="*/ 1734344 h 3103563"/>
                  <a:gd name="connsiteX219" fmla="*/ 1833563 w 2619375"/>
                  <a:gd name="connsiteY219" fmla="*/ 1738313 h 3103563"/>
                  <a:gd name="connsiteX220" fmla="*/ 1778000 w 2619375"/>
                  <a:gd name="connsiteY220" fmla="*/ 1738313 h 3103563"/>
                  <a:gd name="connsiteX221" fmla="*/ 1730375 w 2619375"/>
                  <a:gd name="connsiteY221" fmla="*/ 1718469 h 3103563"/>
                  <a:gd name="connsiteX222" fmla="*/ 1686719 w 2619375"/>
                  <a:gd name="connsiteY222" fmla="*/ 1698625 h 3103563"/>
                  <a:gd name="connsiteX223" fmla="*/ 1647032 w 2619375"/>
                  <a:gd name="connsiteY223" fmla="*/ 1654969 h 3103563"/>
                  <a:gd name="connsiteX224" fmla="*/ 1658938 w 2619375"/>
                  <a:gd name="connsiteY224" fmla="*/ 1635125 h 3103563"/>
                  <a:gd name="connsiteX225" fmla="*/ 1658938 w 2619375"/>
                  <a:gd name="connsiteY225" fmla="*/ 1591469 h 3103563"/>
                  <a:gd name="connsiteX226" fmla="*/ 1658938 w 2619375"/>
                  <a:gd name="connsiteY226" fmla="*/ 1555750 h 3103563"/>
                  <a:gd name="connsiteX227" fmla="*/ 1662907 w 2619375"/>
                  <a:gd name="connsiteY227" fmla="*/ 1516063 h 3103563"/>
                  <a:gd name="connsiteX228" fmla="*/ 1670844 w 2619375"/>
                  <a:gd name="connsiteY228" fmla="*/ 1480344 h 3103563"/>
                  <a:gd name="connsiteX229" fmla="*/ 1666875 w 2619375"/>
                  <a:gd name="connsiteY229" fmla="*/ 1452563 h 3103563"/>
                  <a:gd name="connsiteX230" fmla="*/ 1635125 w 2619375"/>
                  <a:gd name="connsiteY230" fmla="*/ 1420813 h 3103563"/>
                  <a:gd name="connsiteX231" fmla="*/ 1595438 w 2619375"/>
                  <a:gd name="connsiteY231" fmla="*/ 1381125 h 3103563"/>
                  <a:gd name="connsiteX232" fmla="*/ 1607344 w 2619375"/>
                  <a:gd name="connsiteY232" fmla="*/ 1345407 h 3103563"/>
                  <a:gd name="connsiteX233" fmla="*/ 1575594 w 2619375"/>
                  <a:gd name="connsiteY233" fmla="*/ 1313657 h 3103563"/>
                  <a:gd name="connsiteX234" fmla="*/ 1531938 w 2619375"/>
                  <a:gd name="connsiteY234" fmla="*/ 1333500 h 3103563"/>
                  <a:gd name="connsiteX235" fmla="*/ 1472407 w 2619375"/>
                  <a:gd name="connsiteY235" fmla="*/ 1345407 h 3103563"/>
                  <a:gd name="connsiteX236" fmla="*/ 1440657 w 2619375"/>
                  <a:gd name="connsiteY236" fmla="*/ 1369219 h 3103563"/>
                  <a:gd name="connsiteX237" fmla="*/ 1381125 w 2619375"/>
                  <a:gd name="connsiteY237" fmla="*/ 1393032 h 3103563"/>
                  <a:gd name="connsiteX238" fmla="*/ 1365250 w 2619375"/>
                  <a:gd name="connsiteY238" fmla="*/ 1420813 h 3103563"/>
                  <a:gd name="connsiteX239" fmla="*/ 1369219 w 2619375"/>
                  <a:gd name="connsiteY239" fmla="*/ 1468438 h 3103563"/>
                  <a:gd name="connsiteX240" fmla="*/ 1365250 w 2619375"/>
                  <a:gd name="connsiteY240" fmla="*/ 1500188 h 3103563"/>
                  <a:gd name="connsiteX241" fmla="*/ 1400969 w 2619375"/>
                  <a:gd name="connsiteY241" fmla="*/ 1555750 h 3103563"/>
                  <a:gd name="connsiteX242" fmla="*/ 1400969 w 2619375"/>
                  <a:gd name="connsiteY242" fmla="*/ 1599407 h 3103563"/>
                  <a:gd name="connsiteX243" fmla="*/ 1404938 w 2619375"/>
                  <a:gd name="connsiteY243" fmla="*/ 1651000 h 3103563"/>
                  <a:gd name="connsiteX244" fmla="*/ 1404938 w 2619375"/>
                  <a:gd name="connsiteY244" fmla="*/ 1678782 h 3103563"/>
                  <a:gd name="connsiteX245" fmla="*/ 1373188 w 2619375"/>
                  <a:gd name="connsiteY245" fmla="*/ 1718469 h 3103563"/>
                  <a:gd name="connsiteX246" fmla="*/ 1337469 w 2619375"/>
                  <a:gd name="connsiteY246" fmla="*/ 1762125 h 3103563"/>
                  <a:gd name="connsiteX247" fmla="*/ 1321594 w 2619375"/>
                  <a:gd name="connsiteY247" fmla="*/ 1789907 h 3103563"/>
                  <a:gd name="connsiteX248" fmla="*/ 1309688 w 2619375"/>
                  <a:gd name="connsiteY248" fmla="*/ 1833563 h 3103563"/>
                  <a:gd name="connsiteX249" fmla="*/ 1313657 w 2619375"/>
                  <a:gd name="connsiteY249" fmla="*/ 1877219 h 3103563"/>
                  <a:gd name="connsiteX250" fmla="*/ 1285875 w 2619375"/>
                  <a:gd name="connsiteY250" fmla="*/ 1908969 h 3103563"/>
                  <a:gd name="connsiteX251" fmla="*/ 1258094 w 2619375"/>
                  <a:gd name="connsiteY251" fmla="*/ 1932782 h 3103563"/>
                  <a:gd name="connsiteX252" fmla="*/ 1226344 w 2619375"/>
                  <a:gd name="connsiteY252" fmla="*/ 1960563 h 3103563"/>
                  <a:gd name="connsiteX253" fmla="*/ 1198563 w 2619375"/>
                  <a:gd name="connsiteY253" fmla="*/ 1972469 h 3103563"/>
                  <a:gd name="connsiteX254" fmla="*/ 1146969 w 2619375"/>
                  <a:gd name="connsiteY254" fmla="*/ 1996282 h 3103563"/>
                  <a:gd name="connsiteX255" fmla="*/ 1135063 w 2619375"/>
                  <a:gd name="connsiteY255" fmla="*/ 2020094 h 3103563"/>
                  <a:gd name="connsiteX256" fmla="*/ 1146969 w 2619375"/>
                  <a:gd name="connsiteY256" fmla="*/ 2063750 h 3103563"/>
                  <a:gd name="connsiteX257" fmla="*/ 1111250 w 2619375"/>
                  <a:gd name="connsiteY257" fmla="*/ 2083594 h 3103563"/>
                  <a:gd name="connsiteX258" fmla="*/ 1071563 w 2619375"/>
                  <a:gd name="connsiteY258" fmla="*/ 2103438 h 3103563"/>
                  <a:gd name="connsiteX259" fmla="*/ 1043782 w 2619375"/>
                  <a:gd name="connsiteY259" fmla="*/ 2067719 h 3103563"/>
                  <a:gd name="connsiteX260" fmla="*/ 1008063 w 2619375"/>
                  <a:gd name="connsiteY260" fmla="*/ 2075657 h 3103563"/>
                  <a:gd name="connsiteX261" fmla="*/ 944563 w 2619375"/>
                  <a:gd name="connsiteY261" fmla="*/ 2071688 h 3103563"/>
                  <a:gd name="connsiteX262" fmla="*/ 896938 w 2619375"/>
                  <a:gd name="connsiteY262" fmla="*/ 2055813 h 3103563"/>
                  <a:gd name="connsiteX263" fmla="*/ 845344 w 2619375"/>
                  <a:gd name="connsiteY263" fmla="*/ 2039938 h 3103563"/>
                  <a:gd name="connsiteX264" fmla="*/ 797719 w 2619375"/>
                  <a:gd name="connsiteY264" fmla="*/ 2012157 h 3103563"/>
                  <a:gd name="connsiteX265" fmla="*/ 785813 w 2619375"/>
                  <a:gd name="connsiteY265" fmla="*/ 1972469 h 3103563"/>
                  <a:gd name="connsiteX266" fmla="*/ 742157 w 2619375"/>
                  <a:gd name="connsiteY266" fmla="*/ 1956594 h 3103563"/>
                  <a:gd name="connsiteX267" fmla="*/ 762000 w 2619375"/>
                  <a:gd name="connsiteY267" fmla="*/ 1905000 h 3103563"/>
                  <a:gd name="connsiteX268" fmla="*/ 809625 w 2619375"/>
                  <a:gd name="connsiteY268" fmla="*/ 1916907 h 3103563"/>
                  <a:gd name="connsiteX269" fmla="*/ 861219 w 2619375"/>
                  <a:gd name="connsiteY269" fmla="*/ 1944688 h 3103563"/>
                  <a:gd name="connsiteX270" fmla="*/ 889000 w 2619375"/>
                  <a:gd name="connsiteY270" fmla="*/ 1948657 h 3103563"/>
                  <a:gd name="connsiteX271" fmla="*/ 944563 w 2619375"/>
                  <a:gd name="connsiteY271" fmla="*/ 1948657 h 3103563"/>
                  <a:gd name="connsiteX272" fmla="*/ 976313 w 2619375"/>
                  <a:gd name="connsiteY272" fmla="*/ 1908969 h 3103563"/>
                  <a:gd name="connsiteX273" fmla="*/ 1035844 w 2619375"/>
                  <a:gd name="connsiteY273" fmla="*/ 1908969 h 3103563"/>
                  <a:gd name="connsiteX274" fmla="*/ 1087438 w 2619375"/>
                  <a:gd name="connsiteY274" fmla="*/ 1877219 h 3103563"/>
                  <a:gd name="connsiteX275" fmla="*/ 1107282 w 2619375"/>
                  <a:gd name="connsiteY275" fmla="*/ 1837532 h 3103563"/>
                  <a:gd name="connsiteX276" fmla="*/ 1107282 w 2619375"/>
                  <a:gd name="connsiteY276" fmla="*/ 1805782 h 3103563"/>
                  <a:gd name="connsiteX277" fmla="*/ 1127125 w 2619375"/>
                  <a:gd name="connsiteY277" fmla="*/ 1785938 h 3103563"/>
                  <a:gd name="connsiteX278" fmla="*/ 1150938 w 2619375"/>
                  <a:gd name="connsiteY278" fmla="*/ 1750219 h 3103563"/>
                  <a:gd name="connsiteX279" fmla="*/ 1166813 w 2619375"/>
                  <a:gd name="connsiteY279" fmla="*/ 1710532 h 3103563"/>
                  <a:gd name="connsiteX280" fmla="*/ 1202532 w 2619375"/>
                  <a:gd name="connsiteY280" fmla="*/ 1690688 h 3103563"/>
                  <a:gd name="connsiteX281" fmla="*/ 1210469 w 2619375"/>
                  <a:gd name="connsiteY281" fmla="*/ 1647032 h 3103563"/>
                  <a:gd name="connsiteX282" fmla="*/ 1222375 w 2619375"/>
                  <a:gd name="connsiteY282" fmla="*/ 1631157 h 3103563"/>
                  <a:gd name="connsiteX283" fmla="*/ 1210469 w 2619375"/>
                  <a:gd name="connsiteY283" fmla="*/ 1599407 h 3103563"/>
                  <a:gd name="connsiteX284" fmla="*/ 1210469 w 2619375"/>
                  <a:gd name="connsiteY284" fmla="*/ 1563688 h 3103563"/>
                  <a:gd name="connsiteX285" fmla="*/ 1226344 w 2619375"/>
                  <a:gd name="connsiteY285" fmla="*/ 1524000 h 3103563"/>
                  <a:gd name="connsiteX286" fmla="*/ 1266032 w 2619375"/>
                  <a:gd name="connsiteY286" fmla="*/ 1480344 h 3103563"/>
                  <a:gd name="connsiteX287" fmla="*/ 1270000 w 2619375"/>
                  <a:gd name="connsiteY287" fmla="*/ 1460500 h 3103563"/>
                  <a:gd name="connsiteX288" fmla="*/ 1250157 w 2619375"/>
                  <a:gd name="connsiteY288" fmla="*/ 1428750 h 3103563"/>
                  <a:gd name="connsiteX289" fmla="*/ 1222375 w 2619375"/>
                  <a:gd name="connsiteY289" fmla="*/ 1389063 h 3103563"/>
                  <a:gd name="connsiteX290" fmla="*/ 1182688 w 2619375"/>
                  <a:gd name="connsiteY290" fmla="*/ 1357313 h 3103563"/>
                  <a:gd name="connsiteX291" fmla="*/ 1162844 w 2619375"/>
                  <a:gd name="connsiteY291" fmla="*/ 1337469 h 3103563"/>
                  <a:gd name="connsiteX292" fmla="*/ 1146969 w 2619375"/>
                  <a:gd name="connsiteY292" fmla="*/ 1309688 h 3103563"/>
                  <a:gd name="connsiteX293" fmla="*/ 1146969 w 2619375"/>
                  <a:gd name="connsiteY293" fmla="*/ 1258094 h 3103563"/>
                  <a:gd name="connsiteX294" fmla="*/ 1158875 w 2619375"/>
                  <a:gd name="connsiteY294" fmla="*/ 1222375 h 3103563"/>
                  <a:gd name="connsiteX295" fmla="*/ 1158875 w 2619375"/>
                  <a:gd name="connsiteY295" fmla="*/ 1194594 h 3103563"/>
                  <a:gd name="connsiteX296" fmla="*/ 1162844 w 2619375"/>
                  <a:gd name="connsiteY296" fmla="*/ 1162844 h 3103563"/>
                  <a:gd name="connsiteX297" fmla="*/ 1154907 w 2619375"/>
                  <a:gd name="connsiteY297" fmla="*/ 1135063 h 3103563"/>
                  <a:gd name="connsiteX298" fmla="*/ 1162844 w 2619375"/>
                  <a:gd name="connsiteY298" fmla="*/ 1091407 h 3103563"/>
                  <a:gd name="connsiteX299" fmla="*/ 1162844 w 2619375"/>
                  <a:gd name="connsiteY299" fmla="*/ 1055688 h 3103563"/>
                  <a:gd name="connsiteX300" fmla="*/ 1146969 w 2619375"/>
                  <a:gd name="connsiteY300" fmla="*/ 1012032 h 3103563"/>
                  <a:gd name="connsiteX301" fmla="*/ 1162844 w 2619375"/>
                  <a:gd name="connsiteY301" fmla="*/ 960438 h 3103563"/>
                  <a:gd name="connsiteX302" fmla="*/ 1131094 w 2619375"/>
                  <a:gd name="connsiteY302" fmla="*/ 912813 h 3103563"/>
                  <a:gd name="connsiteX303" fmla="*/ 1166813 w 2619375"/>
                  <a:gd name="connsiteY303" fmla="*/ 881063 h 3103563"/>
                  <a:gd name="connsiteX304" fmla="*/ 1174750 w 2619375"/>
                  <a:gd name="connsiteY304" fmla="*/ 845344 h 3103563"/>
                  <a:gd name="connsiteX305" fmla="*/ 1174750 w 2619375"/>
                  <a:gd name="connsiteY305" fmla="*/ 789782 h 3103563"/>
                  <a:gd name="connsiteX306" fmla="*/ 1178719 w 2619375"/>
                  <a:gd name="connsiteY306" fmla="*/ 742157 h 3103563"/>
                  <a:gd name="connsiteX307" fmla="*/ 1178719 w 2619375"/>
                  <a:gd name="connsiteY307" fmla="*/ 722313 h 3103563"/>
                  <a:gd name="connsiteX308" fmla="*/ 1158875 w 2619375"/>
                  <a:gd name="connsiteY308" fmla="*/ 694532 h 3103563"/>
                  <a:gd name="connsiteX309" fmla="*/ 1162844 w 2619375"/>
                  <a:gd name="connsiteY309" fmla="*/ 662782 h 3103563"/>
                  <a:gd name="connsiteX310" fmla="*/ 1139032 w 2619375"/>
                  <a:gd name="connsiteY310" fmla="*/ 627063 h 3103563"/>
                  <a:gd name="connsiteX311" fmla="*/ 1103313 w 2619375"/>
                  <a:gd name="connsiteY311" fmla="*/ 595313 h 3103563"/>
                  <a:gd name="connsiteX312" fmla="*/ 1079500 w 2619375"/>
                  <a:gd name="connsiteY312" fmla="*/ 555625 h 3103563"/>
                  <a:gd name="connsiteX313" fmla="*/ 1079500 w 2619375"/>
                  <a:gd name="connsiteY313" fmla="*/ 515938 h 3103563"/>
                  <a:gd name="connsiteX314" fmla="*/ 1119188 w 2619375"/>
                  <a:gd name="connsiteY314" fmla="*/ 464344 h 3103563"/>
                  <a:gd name="connsiteX315" fmla="*/ 1127125 w 2619375"/>
                  <a:gd name="connsiteY315" fmla="*/ 408782 h 3103563"/>
                  <a:gd name="connsiteX316" fmla="*/ 1162844 w 2619375"/>
                  <a:gd name="connsiteY316" fmla="*/ 301625 h 3103563"/>
                  <a:gd name="connsiteX317" fmla="*/ 1178719 w 2619375"/>
                  <a:gd name="connsiteY317" fmla="*/ 246063 h 3103563"/>
                  <a:gd name="connsiteX318" fmla="*/ 1186657 w 2619375"/>
                  <a:gd name="connsiteY318" fmla="*/ 206375 h 3103563"/>
                  <a:gd name="connsiteX319" fmla="*/ 1186657 w 2619375"/>
                  <a:gd name="connsiteY319" fmla="*/ 142875 h 3103563"/>
                  <a:gd name="connsiteX320" fmla="*/ 1186657 w 2619375"/>
                  <a:gd name="connsiteY320" fmla="*/ 99219 h 3103563"/>
                  <a:gd name="connsiteX321" fmla="*/ 1131094 w 2619375"/>
                  <a:gd name="connsiteY321" fmla="*/ 43657 h 3103563"/>
                  <a:gd name="connsiteX322" fmla="*/ 1083469 w 2619375"/>
                  <a:gd name="connsiteY322" fmla="*/ 63500 h 3103563"/>
                  <a:gd name="connsiteX323" fmla="*/ 1071563 w 2619375"/>
                  <a:gd name="connsiteY323" fmla="*/ 31750 h 3103563"/>
                  <a:gd name="connsiteX324" fmla="*/ 1043782 w 2619375"/>
                  <a:gd name="connsiteY324" fmla="*/ 23813 h 3103563"/>
                  <a:gd name="connsiteX325" fmla="*/ 1004094 w 2619375"/>
                  <a:gd name="connsiteY325" fmla="*/ 23813 h 3103563"/>
                  <a:gd name="connsiteX326" fmla="*/ 988219 w 2619375"/>
                  <a:gd name="connsiteY326" fmla="*/ 51594 h 3103563"/>
                  <a:gd name="connsiteX327" fmla="*/ 972344 w 2619375"/>
                  <a:gd name="connsiteY327" fmla="*/ 27782 h 3103563"/>
                  <a:gd name="connsiteX328" fmla="*/ 944563 w 2619375"/>
                  <a:gd name="connsiteY328" fmla="*/ 27782 h 3103563"/>
                  <a:gd name="connsiteX329" fmla="*/ 944563 w 2619375"/>
                  <a:gd name="connsiteY329" fmla="*/ 27782 h 3103563"/>
                  <a:gd name="connsiteX330" fmla="*/ 841375 w 2619375"/>
                  <a:gd name="connsiteY330" fmla="*/ 31750 h 3103563"/>
                  <a:gd name="connsiteX331" fmla="*/ 837407 w 2619375"/>
                  <a:gd name="connsiteY331" fmla="*/ 0 h 3103563"/>
                  <a:gd name="connsiteX332" fmla="*/ 805657 w 2619375"/>
                  <a:gd name="connsiteY332" fmla="*/ 0 h 3103563"/>
                  <a:gd name="connsiteX333" fmla="*/ 797719 w 2619375"/>
                  <a:gd name="connsiteY333" fmla="*/ 55563 h 3103563"/>
                  <a:gd name="connsiteX334" fmla="*/ 765969 w 2619375"/>
                  <a:gd name="connsiteY334" fmla="*/ 91282 h 3103563"/>
                  <a:gd name="connsiteX335" fmla="*/ 762000 w 2619375"/>
                  <a:gd name="connsiteY335" fmla="*/ 158750 h 3103563"/>
                  <a:gd name="connsiteX336" fmla="*/ 742157 w 2619375"/>
                  <a:gd name="connsiteY336" fmla="*/ 242094 h 3103563"/>
                  <a:gd name="connsiteX337" fmla="*/ 730250 w 2619375"/>
                  <a:gd name="connsiteY337" fmla="*/ 349250 h 3103563"/>
                  <a:gd name="connsiteX338" fmla="*/ 698500 w 2619375"/>
                  <a:gd name="connsiteY338" fmla="*/ 448469 h 3103563"/>
                  <a:gd name="connsiteX339" fmla="*/ 662782 w 2619375"/>
                  <a:gd name="connsiteY339" fmla="*/ 515938 h 3103563"/>
                  <a:gd name="connsiteX340" fmla="*/ 575469 w 2619375"/>
                  <a:gd name="connsiteY340" fmla="*/ 571500 h 3103563"/>
                  <a:gd name="connsiteX341" fmla="*/ 535782 w 2619375"/>
                  <a:gd name="connsiteY341" fmla="*/ 635000 h 3103563"/>
                  <a:gd name="connsiteX342" fmla="*/ 500063 w 2619375"/>
                  <a:gd name="connsiteY342" fmla="*/ 690563 h 3103563"/>
                  <a:gd name="connsiteX343" fmla="*/ 504032 w 2619375"/>
                  <a:gd name="connsiteY343" fmla="*/ 734219 h 3103563"/>
                  <a:gd name="connsiteX344" fmla="*/ 527844 w 2619375"/>
                  <a:gd name="connsiteY344" fmla="*/ 754063 h 3103563"/>
                  <a:gd name="connsiteX345" fmla="*/ 571500 w 2619375"/>
                  <a:gd name="connsiteY345" fmla="*/ 734219 h 3103563"/>
                  <a:gd name="connsiteX346" fmla="*/ 595313 w 2619375"/>
                  <a:gd name="connsiteY346" fmla="*/ 765969 h 3103563"/>
                  <a:gd name="connsiteX347" fmla="*/ 595313 w 2619375"/>
                  <a:gd name="connsiteY347" fmla="*/ 829469 h 3103563"/>
                  <a:gd name="connsiteX348" fmla="*/ 579438 w 2619375"/>
                  <a:gd name="connsiteY348" fmla="*/ 889000 h 3103563"/>
                  <a:gd name="connsiteX349" fmla="*/ 579438 w 2619375"/>
                  <a:gd name="connsiteY349" fmla="*/ 928688 h 3103563"/>
                  <a:gd name="connsiteX350" fmla="*/ 595313 w 2619375"/>
                  <a:gd name="connsiteY350" fmla="*/ 952500 h 3103563"/>
                  <a:gd name="connsiteX351" fmla="*/ 603250 w 2619375"/>
                  <a:gd name="connsiteY351" fmla="*/ 996157 h 3103563"/>
                  <a:gd name="connsiteX352" fmla="*/ 571500 w 2619375"/>
                  <a:gd name="connsiteY352" fmla="*/ 1004094 h 3103563"/>
                  <a:gd name="connsiteX353" fmla="*/ 543719 w 2619375"/>
                  <a:gd name="connsiteY353" fmla="*/ 1008063 h 3103563"/>
                  <a:gd name="connsiteX354" fmla="*/ 535782 w 2619375"/>
                  <a:gd name="connsiteY354" fmla="*/ 1083469 h 3103563"/>
                  <a:gd name="connsiteX355" fmla="*/ 551657 w 2619375"/>
                  <a:gd name="connsiteY355" fmla="*/ 1103313 h 3103563"/>
                  <a:gd name="connsiteX356" fmla="*/ 587375 w 2619375"/>
                  <a:gd name="connsiteY356" fmla="*/ 1123157 h 3103563"/>
                  <a:gd name="connsiteX357" fmla="*/ 607219 w 2619375"/>
                  <a:gd name="connsiteY357" fmla="*/ 1123157 h 3103563"/>
                  <a:gd name="connsiteX358" fmla="*/ 627063 w 2619375"/>
                  <a:gd name="connsiteY358" fmla="*/ 1150938 h 3103563"/>
                  <a:gd name="connsiteX359" fmla="*/ 642938 w 2619375"/>
                  <a:gd name="connsiteY359" fmla="*/ 1158875 h 3103563"/>
                  <a:gd name="connsiteX360" fmla="*/ 678657 w 2619375"/>
                  <a:gd name="connsiteY360" fmla="*/ 1146969 h 3103563"/>
                  <a:gd name="connsiteX361" fmla="*/ 686594 w 2619375"/>
                  <a:gd name="connsiteY361" fmla="*/ 1194594 h 3103563"/>
                  <a:gd name="connsiteX362" fmla="*/ 678657 w 2619375"/>
                  <a:gd name="connsiteY362" fmla="*/ 1242219 h 3103563"/>
                  <a:gd name="connsiteX363" fmla="*/ 694532 w 2619375"/>
                  <a:gd name="connsiteY363" fmla="*/ 1277938 h 3103563"/>
                  <a:gd name="connsiteX364" fmla="*/ 714375 w 2619375"/>
                  <a:gd name="connsiteY364" fmla="*/ 1309688 h 3103563"/>
                  <a:gd name="connsiteX365" fmla="*/ 742157 w 2619375"/>
                  <a:gd name="connsiteY365" fmla="*/ 1333500 h 3103563"/>
                  <a:gd name="connsiteX366" fmla="*/ 777875 w 2619375"/>
                  <a:gd name="connsiteY366" fmla="*/ 1333500 h 3103563"/>
                  <a:gd name="connsiteX367" fmla="*/ 785813 w 2619375"/>
                  <a:gd name="connsiteY367" fmla="*/ 1361282 h 3103563"/>
                  <a:gd name="connsiteX368" fmla="*/ 769938 w 2619375"/>
                  <a:gd name="connsiteY368" fmla="*/ 1412875 h 3103563"/>
                  <a:gd name="connsiteX369" fmla="*/ 758032 w 2619375"/>
                  <a:gd name="connsiteY369" fmla="*/ 1464469 h 3103563"/>
                  <a:gd name="connsiteX370" fmla="*/ 750094 w 2619375"/>
                  <a:gd name="connsiteY370" fmla="*/ 1512094 h 3103563"/>
                  <a:gd name="connsiteX371" fmla="*/ 714375 w 2619375"/>
                  <a:gd name="connsiteY371" fmla="*/ 1543844 h 3103563"/>
                  <a:gd name="connsiteX372" fmla="*/ 682625 w 2619375"/>
                  <a:gd name="connsiteY372" fmla="*/ 1547813 h 3103563"/>
                  <a:gd name="connsiteX373" fmla="*/ 678657 w 2619375"/>
                  <a:gd name="connsiteY373" fmla="*/ 1504157 h 3103563"/>
                  <a:gd name="connsiteX374" fmla="*/ 650875 w 2619375"/>
                  <a:gd name="connsiteY374" fmla="*/ 1476375 h 3103563"/>
                  <a:gd name="connsiteX375" fmla="*/ 615157 w 2619375"/>
                  <a:gd name="connsiteY375" fmla="*/ 1444625 h 3103563"/>
                  <a:gd name="connsiteX376" fmla="*/ 575469 w 2619375"/>
                  <a:gd name="connsiteY376" fmla="*/ 1404938 h 3103563"/>
                  <a:gd name="connsiteX377" fmla="*/ 527844 w 2619375"/>
                  <a:gd name="connsiteY377" fmla="*/ 1353344 h 3103563"/>
                  <a:gd name="connsiteX378" fmla="*/ 515938 w 2619375"/>
                  <a:gd name="connsiteY378" fmla="*/ 1333500 h 3103563"/>
                  <a:gd name="connsiteX379" fmla="*/ 460375 w 2619375"/>
                  <a:gd name="connsiteY379" fmla="*/ 1301750 h 3103563"/>
                  <a:gd name="connsiteX380" fmla="*/ 392907 w 2619375"/>
                  <a:gd name="connsiteY380" fmla="*/ 1262063 h 3103563"/>
                  <a:gd name="connsiteX381" fmla="*/ 337344 w 2619375"/>
                  <a:gd name="connsiteY381" fmla="*/ 1242219 h 3103563"/>
                  <a:gd name="connsiteX382" fmla="*/ 317500 w 2619375"/>
                  <a:gd name="connsiteY382" fmla="*/ 1281907 h 3103563"/>
                  <a:gd name="connsiteX383" fmla="*/ 297657 w 2619375"/>
                  <a:gd name="connsiteY383" fmla="*/ 1321594 h 3103563"/>
                  <a:gd name="connsiteX384" fmla="*/ 297657 w 2619375"/>
                  <a:gd name="connsiteY384" fmla="*/ 1321594 h 3103563"/>
                  <a:gd name="connsiteX385" fmla="*/ 313532 w 2619375"/>
                  <a:gd name="connsiteY385" fmla="*/ 1365250 h 3103563"/>
                  <a:gd name="connsiteX386" fmla="*/ 345282 w 2619375"/>
                  <a:gd name="connsiteY386" fmla="*/ 1361282 h 3103563"/>
                  <a:gd name="connsiteX387" fmla="*/ 373063 w 2619375"/>
                  <a:gd name="connsiteY387" fmla="*/ 1373188 h 3103563"/>
                  <a:gd name="connsiteX388" fmla="*/ 384969 w 2619375"/>
                  <a:gd name="connsiteY388" fmla="*/ 1385094 h 3103563"/>
                  <a:gd name="connsiteX389" fmla="*/ 396875 w 2619375"/>
                  <a:gd name="connsiteY389" fmla="*/ 1428750 h 3103563"/>
                  <a:gd name="connsiteX390" fmla="*/ 400844 w 2619375"/>
                  <a:gd name="connsiteY390" fmla="*/ 1464469 h 3103563"/>
                  <a:gd name="connsiteX391" fmla="*/ 377032 w 2619375"/>
                  <a:gd name="connsiteY391" fmla="*/ 1484313 h 3103563"/>
                  <a:gd name="connsiteX392" fmla="*/ 369094 w 2619375"/>
                  <a:gd name="connsiteY392" fmla="*/ 1527969 h 3103563"/>
                  <a:gd name="connsiteX393" fmla="*/ 369094 w 2619375"/>
                  <a:gd name="connsiteY393" fmla="*/ 1591469 h 3103563"/>
                  <a:gd name="connsiteX394" fmla="*/ 396875 w 2619375"/>
                  <a:gd name="connsiteY394" fmla="*/ 1631157 h 3103563"/>
                  <a:gd name="connsiteX395" fmla="*/ 436563 w 2619375"/>
                  <a:gd name="connsiteY395" fmla="*/ 1615282 h 3103563"/>
                  <a:gd name="connsiteX396" fmla="*/ 460375 w 2619375"/>
                  <a:gd name="connsiteY396" fmla="*/ 1651000 h 3103563"/>
                  <a:gd name="connsiteX397" fmla="*/ 460375 w 2619375"/>
                  <a:gd name="connsiteY397" fmla="*/ 1694657 h 3103563"/>
                  <a:gd name="connsiteX398" fmla="*/ 436563 w 2619375"/>
                  <a:gd name="connsiteY398" fmla="*/ 1706563 h 3103563"/>
                  <a:gd name="connsiteX399" fmla="*/ 448469 w 2619375"/>
                  <a:gd name="connsiteY399" fmla="*/ 1738313 h 3103563"/>
                  <a:gd name="connsiteX400" fmla="*/ 436563 w 2619375"/>
                  <a:gd name="connsiteY400" fmla="*/ 1766094 h 3103563"/>
                  <a:gd name="connsiteX401" fmla="*/ 404813 w 2619375"/>
                  <a:gd name="connsiteY401" fmla="*/ 1801813 h 3103563"/>
                  <a:gd name="connsiteX402" fmla="*/ 361157 w 2619375"/>
                  <a:gd name="connsiteY402" fmla="*/ 1833563 h 3103563"/>
                  <a:gd name="connsiteX403" fmla="*/ 349250 w 2619375"/>
                  <a:gd name="connsiteY403" fmla="*/ 1869282 h 3103563"/>
                  <a:gd name="connsiteX404" fmla="*/ 353219 w 2619375"/>
                  <a:gd name="connsiteY404" fmla="*/ 1908969 h 3103563"/>
                  <a:gd name="connsiteX405" fmla="*/ 293688 w 2619375"/>
                  <a:gd name="connsiteY405" fmla="*/ 1948657 h 3103563"/>
                  <a:gd name="connsiteX406" fmla="*/ 273844 w 2619375"/>
                  <a:gd name="connsiteY406" fmla="*/ 1968500 h 3103563"/>
                  <a:gd name="connsiteX407" fmla="*/ 254000 w 2619375"/>
                  <a:gd name="connsiteY407" fmla="*/ 1988344 h 3103563"/>
                  <a:gd name="connsiteX408" fmla="*/ 214313 w 2619375"/>
                  <a:gd name="connsiteY408" fmla="*/ 1996282 h 3103563"/>
                  <a:gd name="connsiteX409" fmla="*/ 166688 w 2619375"/>
                  <a:gd name="connsiteY409" fmla="*/ 2032000 h 3103563"/>
                  <a:gd name="connsiteX410" fmla="*/ 146844 w 2619375"/>
                  <a:gd name="connsiteY410" fmla="*/ 2083594 h 3103563"/>
                  <a:gd name="connsiteX411" fmla="*/ 115094 w 2619375"/>
                  <a:gd name="connsiteY411" fmla="*/ 2123282 h 3103563"/>
                  <a:gd name="connsiteX412" fmla="*/ 107157 w 2619375"/>
                  <a:gd name="connsiteY412" fmla="*/ 2186782 h 3103563"/>
                  <a:gd name="connsiteX413" fmla="*/ 35719 w 2619375"/>
                  <a:gd name="connsiteY413" fmla="*/ 2222500 h 3103563"/>
                  <a:gd name="connsiteX414" fmla="*/ 0 w 2619375"/>
                  <a:gd name="connsiteY414" fmla="*/ 2230438 h 3103563"/>
                  <a:gd name="connsiteX415" fmla="*/ 43657 w 2619375"/>
                  <a:gd name="connsiteY415" fmla="*/ 2286000 h 3103563"/>
                  <a:gd name="connsiteX416" fmla="*/ 59532 w 2619375"/>
                  <a:gd name="connsiteY416" fmla="*/ 2329657 h 3103563"/>
                  <a:gd name="connsiteX417" fmla="*/ 107157 w 2619375"/>
                  <a:gd name="connsiteY417" fmla="*/ 2345532 h 3103563"/>
                  <a:gd name="connsiteX418" fmla="*/ 103188 w 2619375"/>
                  <a:gd name="connsiteY418" fmla="*/ 2440782 h 3103563"/>
                  <a:gd name="connsiteX419" fmla="*/ 79375 w 2619375"/>
                  <a:gd name="connsiteY419" fmla="*/ 2460625 h 3103563"/>
                  <a:gd name="connsiteX420" fmla="*/ 99219 w 2619375"/>
                  <a:gd name="connsiteY420" fmla="*/ 2480469 h 3103563"/>
                  <a:gd name="connsiteX421" fmla="*/ 75407 w 2619375"/>
                  <a:gd name="connsiteY421" fmla="*/ 2528094 h 3103563"/>
                  <a:gd name="connsiteX422" fmla="*/ 111930 w 2619375"/>
                  <a:gd name="connsiteY422" fmla="*/ 2547144 h 3103563"/>
                  <a:gd name="connsiteX423" fmla="*/ 150813 w 2619375"/>
                  <a:gd name="connsiteY423" fmla="*/ 2540000 h 3103563"/>
                  <a:gd name="connsiteX424" fmla="*/ 175845 w 2619375"/>
                  <a:gd name="connsiteY424" fmla="*/ 2557463 h 3103563"/>
                  <a:gd name="connsiteX425" fmla="*/ 162719 w 2619375"/>
                  <a:gd name="connsiteY425" fmla="*/ 2595563 h 3103563"/>
                  <a:gd name="connsiteX426" fmla="*/ 214313 w 2619375"/>
                  <a:gd name="connsiteY426" fmla="*/ 2591594 h 3103563"/>
                  <a:gd name="connsiteX427" fmla="*/ 265907 w 2619375"/>
                  <a:gd name="connsiteY427" fmla="*/ 2575719 h 3103563"/>
                  <a:gd name="connsiteX428" fmla="*/ 313532 w 2619375"/>
                  <a:gd name="connsiteY428" fmla="*/ 2547938 h 3103563"/>
                  <a:gd name="connsiteX429" fmla="*/ 357188 w 2619375"/>
                  <a:gd name="connsiteY429" fmla="*/ 2547938 h 3103563"/>
                  <a:gd name="connsiteX430" fmla="*/ 412750 w 2619375"/>
                  <a:gd name="connsiteY430" fmla="*/ 2536032 h 3103563"/>
                  <a:gd name="connsiteX431" fmla="*/ 460375 w 2619375"/>
                  <a:gd name="connsiteY431" fmla="*/ 2536032 h 3103563"/>
                  <a:gd name="connsiteX432" fmla="*/ 492125 w 2619375"/>
                  <a:gd name="connsiteY432" fmla="*/ 2532063 h 3103563"/>
                  <a:gd name="connsiteX433" fmla="*/ 535782 w 2619375"/>
                  <a:gd name="connsiteY433" fmla="*/ 2532063 h 3103563"/>
                  <a:gd name="connsiteX434" fmla="*/ 535782 w 2619375"/>
                  <a:gd name="connsiteY434" fmla="*/ 2532063 h 3103563"/>
                  <a:gd name="connsiteX435" fmla="*/ 547688 w 2619375"/>
                  <a:gd name="connsiteY435" fmla="*/ 2623344 h 3103563"/>
                  <a:gd name="connsiteX436" fmla="*/ 591344 w 2619375"/>
                  <a:gd name="connsiteY436" fmla="*/ 2643188 h 3103563"/>
                  <a:gd name="connsiteX437" fmla="*/ 627063 w 2619375"/>
                  <a:gd name="connsiteY437" fmla="*/ 2651125 h 3103563"/>
                  <a:gd name="connsiteX438" fmla="*/ 690563 w 2619375"/>
                  <a:gd name="connsiteY438" fmla="*/ 2627313 h 3103563"/>
                  <a:gd name="connsiteX439" fmla="*/ 730250 w 2619375"/>
                  <a:gd name="connsiteY439" fmla="*/ 2607469 h 3103563"/>
                  <a:gd name="connsiteX440" fmla="*/ 758032 w 2619375"/>
                  <a:gd name="connsiteY440" fmla="*/ 2603500 h 3103563"/>
                  <a:gd name="connsiteX441" fmla="*/ 773907 w 2619375"/>
                  <a:gd name="connsiteY441" fmla="*/ 2587625 h 3103563"/>
                  <a:gd name="connsiteX442" fmla="*/ 761224 w 2619375"/>
                  <a:gd name="connsiteY442" fmla="*/ 2554287 h 3103563"/>
                  <a:gd name="connsiteX443" fmla="*/ 801688 w 2619375"/>
                  <a:gd name="connsiteY443" fmla="*/ 2551907 h 3103563"/>
                  <a:gd name="connsiteX444" fmla="*/ 841375 w 2619375"/>
                  <a:gd name="connsiteY444" fmla="*/ 2571750 h 3103563"/>
                  <a:gd name="connsiteX445" fmla="*/ 900907 w 2619375"/>
                  <a:gd name="connsiteY445" fmla="*/ 2591594 h 3103563"/>
                  <a:gd name="connsiteX446" fmla="*/ 956469 w 2619375"/>
                  <a:gd name="connsiteY446" fmla="*/ 2611438 h 3103563"/>
                  <a:gd name="connsiteX447" fmla="*/ 968375 w 2619375"/>
                  <a:gd name="connsiteY447" fmla="*/ 2639219 h 3103563"/>
                  <a:gd name="connsiteX448" fmla="*/ 944563 w 2619375"/>
                  <a:gd name="connsiteY448" fmla="*/ 2678907 h 3103563"/>
                  <a:gd name="connsiteX449" fmla="*/ 964407 w 2619375"/>
                  <a:gd name="connsiteY449" fmla="*/ 2726532 h 3103563"/>
                  <a:gd name="connsiteX450" fmla="*/ 1019969 w 2619375"/>
                  <a:gd name="connsiteY450" fmla="*/ 2754313 h 3103563"/>
                  <a:gd name="connsiteX451" fmla="*/ 1047113 w 2619375"/>
                  <a:gd name="connsiteY451" fmla="*/ 2750344 h 3103563"/>
                  <a:gd name="connsiteX452" fmla="*/ 1046974 w 2619375"/>
                  <a:gd name="connsiteY452" fmla="*/ 2774157 h 3103563"/>
                  <a:gd name="connsiteX453" fmla="*/ 1050109 w 2619375"/>
                  <a:gd name="connsiteY453" fmla="*/ 2865438 h 3103563"/>
                  <a:gd name="connsiteX454" fmla="*/ 1095375 w 2619375"/>
                  <a:gd name="connsiteY454" fmla="*/ 2845594 h 3103563"/>
                  <a:gd name="connsiteX455" fmla="*/ 1166813 w 2619375"/>
                  <a:gd name="connsiteY455" fmla="*/ 2841625 h 3103563"/>
                  <a:gd name="connsiteX456" fmla="*/ 1190625 w 2619375"/>
                  <a:gd name="connsiteY456" fmla="*/ 2809875 h 3103563"/>
                  <a:gd name="connsiteX457" fmla="*/ 1230313 w 2619375"/>
                  <a:gd name="connsiteY457" fmla="*/ 2805907 h 3103563"/>
                  <a:gd name="connsiteX458" fmla="*/ 1242219 w 2619375"/>
                  <a:gd name="connsiteY458" fmla="*/ 2841625 h 3103563"/>
                  <a:gd name="connsiteX459" fmla="*/ 1270000 w 2619375"/>
                  <a:gd name="connsiteY459" fmla="*/ 2877344 h 3103563"/>
                  <a:gd name="connsiteX460" fmla="*/ 1329532 w 2619375"/>
                  <a:gd name="connsiteY460" fmla="*/ 2877344 h 3103563"/>
                  <a:gd name="connsiteX461" fmla="*/ 1349375 w 2619375"/>
                  <a:gd name="connsiteY461" fmla="*/ 2877344 h 3103563"/>
                  <a:gd name="connsiteX462" fmla="*/ 1369219 w 2619375"/>
                  <a:gd name="connsiteY462" fmla="*/ 2897188 h 3103563"/>
                  <a:gd name="connsiteX463" fmla="*/ 1420813 w 2619375"/>
                  <a:gd name="connsiteY463" fmla="*/ 2905125 h 3103563"/>
                  <a:gd name="connsiteX464" fmla="*/ 1444625 w 2619375"/>
                  <a:gd name="connsiteY464" fmla="*/ 2885282 h 3103563"/>
                  <a:gd name="connsiteX465" fmla="*/ 1520032 w 2619375"/>
                  <a:gd name="connsiteY465" fmla="*/ 2893219 h 3103563"/>
                  <a:gd name="connsiteX466" fmla="*/ 1559719 w 2619375"/>
                  <a:gd name="connsiteY466" fmla="*/ 2893219 h 3103563"/>
                  <a:gd name="connsiteX467" fmla="*/ 1575594 w 2619375"/>
                  <a:gd name="connsiteY467" fmla="*/ 2924969 h 3103563"/>
                  <a:gd name="connsiteX468" fmla="*/ 1591469 w 2619375"/>
                  <a:gd name="connsiteY468" fmla="*/ 2909094 h 3103563"/>
                  <a:gd name="connsiteX469" fmla="*/ 1623219 w 2619375"/>
                  <a:gd name="connsiteY469" fmla="*/ 2909094 h 3103563"/>
                  <a:gd name="connsiteX470" fmla="*/ 1639094 w 2619375"/>
                  <a:gd name="connsiteY470" fmla="*/ 2932907 h 3103563"/>
                  <a:gd name="connsiteX471" fmla="*/ 1666875 w 2619375"/>
                  <a:gd name="connsiteY471" fmla="*/ 2964657 h 3103563"/>
                  <a:gd name="connsiteX472" fmla="*/ 1703399 w 2619375"/>
                  <a:gd name="connsiteY472" fmla="*/ 2987675 h 3103563"/>
                  <a:gd name="connsiteX473" fmla="*/ 1734344 w 2619375"/>
                  <a:gd name="connsiteY473" fmla="*/ 3012282 h 3103563"/>
                  <a:gd name="connsiteX474" fmla="*/ 1758157 w 2619375"/>
                  <a:gd name="connsiteY474" fmla="*/ 3032125 h 3103563"/>
                  <a:gd name="connsiteX475" fmla="*/ 1779934 w 2619375"/>
                  <a:gd name="connsiteY475" fmla="*/ 3028950 h 3103563"/>
                  <a:gd name="connsiteX476" fmla="*/ 1801813 w 2619375"/>
                  <a:gd name="connsiteY476" fmla="*/ 3008313 h 3103563"/>
                  <a:gd name="connsiteX477" fmla="*/ 1861344 w 2619375"/>
                  <a:gd name="connsiteY477" fmla="*/ 3008313 h 3103563"/>
                  <a:gd name="connsiteX478" fmla="*/ 1948657 w 2619375"/>
                  <a:gd name="connsiteY478" fmla="*/ 3004344 h 3103563"/>
                  <a:gd name="connsiteX479" fmla="*/ 1948657 w 2619375"/>
                  <a:gd name="connsiteY479" fmla="*/ 2968625 h 3103563"/>
                  <a:gd name="connsiteX480" fmla="*/ 2004219 w 2619375"/>
                  <a:gd name="connsiteY480" fmla="*/ 2936875 h 3103563"/>
                  <a:gd name="connsiteX481" fmla="*/ 2035969 w 2619375"/>
                  <a:gd name="connsiteY481" fmla="*/ 2909094 h 3103563"/>
                  <a:gd name="connsiteX482" fmla="*/ 2054979 w 2619375"/>
                  <a:gd name="connsiteY482" fmla="*/ 2859088 h 3103563"/>
                  <a:gd name="connsiteX483" fmla="*/ 2075927 w 2619375"/>
                  <a:gd name="connsiteY483" fmla="*/ 2883694 h 3103563"/>
                  <a:gd name="connsiteX484" fmla="*/ 2079625 w 2619375"/>
                  <a:gd name="connsiteY484" fmla="*/ 2897188 h 3103563"/>
                  <a:gd name="connsiteX485" fmla="*/ 2116149 w 2619375"/>
                  <a:gd name="connsiteY485" fmla="*/ 2943225 h 3103563"/>
                  <a:gd name="connsiteX486" fmla="*/ 2168521 w 2619375"/>
                  <a:gd name="connsiteY486" fmla="*/ 2980533 h 3103563"/>
                  <a:gd name="connsiteX487" fmla="*/ 2209760 w 2619375"/>
                  <a:gd name="connsiteY487" fmla="*/ 2951163 h 3103563"/>
                  <a:gd name="connsiteX488" fmla="*/ 2274094 w 2619375"/>
                  <a:gd name="connsiteY488" fmla="*/ 3000375 h 3103563"/>
                  <a:gd name="connsiteX489" fmla="*/ 2317750 w 2619375"/>
                  <a:gd name="connsiteY489" fmla="*/ 3028157 h 3103563"/>
                  <a:gd name="connsiteX490" fmla="*/ 2349500 w 2619375"/>
                  <a:gd name="connsiteY490" fmla="*/ 3040063 h 3103563"/>
                  <a:gd name="connsiteX491" fmla="*/ 2377253 w 2619375"/>
                  <a:gd name="connsiteY491" fmla="*/ 3017044 h 3103563"/>
                  <a:gd name="connsiteX492" fmla="*/ 2405338 w 2619375"/>
                  <a:gd name="connsiteY492" fmla="*/ 3055144 h 3103563"/>
                  <a:gd name="connsiteX493" fmla="*/ 2460625 w 2619375"/>
                  <a:gd name="connsiteY493" fmla="*/ 3103563 h 3103563"/>
                  <a:gd name="connsiteX0" fmla="*/ 2460625 w 2619375"/>
                  <a:gd name="connsiteY0" fmla="*/ 3103563 h 3103563"/>
                  <a:gd name="connsiteX1" fmla="*/ 2512219 w 2619375"/>
                  <a:gd name="connsiteY1" fmla="*/ 3032125 h 3103563"/>
                  <a:gd name="connsiteX2" fmla="*/ 2524125 w 2619375"/>
                  <a:gd name="connsiteY2" fmla="*/ 2988469 h 3103563"/>
                  <a:gd name="connsiteX3" fmla="*/ 2543969 w 2619375"/>
                  <a:gd name="connsiteY3" fmla="*/ 2944813 h 3103563"/>
                  <a:gd name="connsiteX4" fmla="*/ 2566949 w 2619375"/>
                  <a:gd name="connsiteY4" fmla="*/ 2920206 h 3103563"/>
                  <a:gd name="connsiteX5" fmla="*/ 2569335 w 2619375"/>
                  <a:gd name="connsiteY5" fmla="*/ 2877344 h 3103563"/>
                  <a:gd name="connsiteX6" fmla="*/ 2583657 w 2619375"/>
                  <a:gd name="connsiteY6" fmla="*/ 2837657 h 3103563"/>
                  <a:gd name="connsiteX7" fmla="*/ 2563813 w 2619375"/>
                  <a:gd name="connsiteY7" fmla="*/ 2809875 h 3103563"/>
                  <a:gd name="connsiteX8" fmla="*/ 2532063 w 2619375"/>
                  <a:gd name="connsiteY8" fmla="*/ 2774157 h 3103563"/>
                  <a:gd name="connsiteX9" fmla="*/ 2532063 w 2619375"/>
                  <a:gd name="connsiteY9" fmla="*/ 2774157 h 3103563"/>
                  <a:gd name="connsiteX10" fmla="*/ 2551907 w 2619375"/>
                  <a:gd name="connsiteY10" fmla="*/ 2706688 h 3103563"/>
                  <a:gd name="connsiteX11" fmla="*/ 2591594 w 2619375"/>
                  <a:gd name="connsiteY11" fmla="*/ 2678907 h 3103563"/>
                  <a:gd name="connsiteX12" fmla="*/ 2619375 w 2619375"/>
                  <a:gd name="connsiteY12" fmla="*/ 2643188 h 3103563"/>
                  <a:gd name="connsiteX13" fmla="*/ 2619375 w 2619375"/>
                  <a:gd name="connsiteY13" fmla="*/ 2591594 h 3103563"/>
                  <a:gd name="connsiteX14" fmla="*/ 2615407 w 2619375"/>
                  <a:gd name="connsiteY14" fmla="*/ 2555875 h 3103563"/>
                  <a:gd name="connsiteX15" fmla="*/ 2615407 w 2619375"/>
                  <a:gd name="connsiteY15" fmla="*/ 2532063 h 3103563"/>
                  <a:gd name="connsiteX16" fmla="*/ 2603500 w 2619375"/>
                  <a:gd name="connsiteY16" fmla="*/ 2464594 h 3103563"/>
                  <a:gd name="connsiteX17" fmla="*/ 2595563 w 2619375"/>
                  <a:gd name="connsiteY17" fmla="*/ 2460625 h 3103563"/>
                  <a:gd name="connsiteX18" fmla="*/ 2579688 w 2619375"/>
                  <a:gd name="connsiteY18" fmla="*/ 2460625 h 3103563"/>
                  <a:gd name="connsiteX19" fmla="*/ 2540000 w 2619375"/>
                  <a:gd name="connsiteY19" fmla="*/ 2472532 h 3103563"/>
                  <a:gd name="connsiteX20" fmla="*/ 2504282 w 2619375"/>
                  <a:gd name="connsiteY20" fmla="*/ 2468563 h 3103563"/>
                  <a:gd name="connsiteX21" fmla="*/ 2504282 w 2619375"/>
                  <a:gd name="connsiteY21" fmla="*/ 2432844 h 3103563"/>
                  <a:gd name="connsiteX22" fmla="*/ 2456657 w 2619375"/>
                  <a:gd name="connsiteY22" fmla="*/ 2424907 h 3103563"/>
                  <a:gd name="connsiteX23" fmla="*/ 2432844 w 2619375"/>
                  <a:gd name="connsiteY23" fmla="*/ 2405063 h 3103563"/>
                  <a:gd name="connsiteX24" fmla="*/ 2444750 w 2619375"/>
                  <a:gd name="connsiteY24" fmla="*/ 2369344 h 3103563"/>
                  <a:gd name="connsiteX25" fmla="*/ 2464594 w 2619375"/>
                  <a:gd name="connsiteY25" fmla="*/ 2337594 h 3103563"/>
                  <a:gd name="connsiteX26" fmla="*/ 2448719 w 2619375"/>
                  <a:gd name="connsiteY26" fmla="*/ 2301875 h 3103563"/>
                  <a:gd name="connsiteX27" fmla="*/ 2420938 w 2619375"/>
                  <a:gd name="connsiteY27" fmla="*/ 2274094 h 3103563"/>
                  <a:gd name="connsiteX28" fmla="*/ 2428875 w 2619375"/>
                  <a:gd name="connsiteY28" fmla="*/ 2246313 h 3103563"/>
                  <a:gd name="connsiteX29" fmla="*/ 2389188 w 2619375"/>
                  <a:gd name="connsiteY29" fmla="*/ 2218532 h 3103563"/>
                  <a:gd name="connsiteX30" fmla="*/ 2353469 w 2619375"/>
                  <a:gd name="connsiteY30" fmla="*/ 2218532 h 3103563"/>
                  <a:gd name="connsiteX31" fmla="*/ 2349500 w 2619375"/>
                  <a:gd name="connsiteY31" fmla="*/ 2194719 h 3103563"/>
                  <a:gd name="connsiteX32" fmla="*/ 2325688 w 2619375"/>
                  <a:gd name="connsiteY32" fmla="*/ 2166938 h 3103563"/>
                  <a:gd name="connsiteX33" fmla="*/ 2337594 w 2619375"/>
                  <a:gd name="connsiteY33" fmla="*/ 2131219 h 3103563"/>
                  <a:gd name="connsiteX34" fmla="*/ 2349500 w 2619375"/>
                  <a:gd name="connsiteY34" fmla="*/ 2099469 h 3103563"/>
                  <a:gd name="connsiteX35" fmla="*/ 2333625 w 2619375"/>
                  <a:gd name="connsiteY35" fmla="*/ 2067719 h 3103563"/>
                  <a:gd name="connsiteX36" fmla="*/ 2313782 w 2619375"/>
                  <a:gd name="connsiteY36" fmla="*/ 2051844 h 3103563"/>
                  <a:gd name="connsiteX37" fmla="*/ 2309813 w 2619375"/>
                  <a:gd name="connsiteY37" fmla="*/ 2016125 h 3103563"/>
                  <a:gd name="connsiteX38" fmla="*/ 2309813 w 2619375"/>
                  <a:gd name="connsiteY38" fmla="*/ 2000250 h 3103563"/>
                  <a:gd name="connsiteX39" fmla="*/ 2329657 w 2619375"/>
                  <a:gd name="connsiteY39" fmla="*/ 1980407 h 3103563"/>
                  <a:gd name="connsiteX40" fmla="*/ 2317750 w 2619375"/>
                  <a:gd name="connsiteY40" fmla="*/ 1944688 h 3103563"/>
                  <a:gd name="connsiteX41" fmla="*/ 2293938 w 2619375"/>
                  <a:gd name="connsiteY41" fmla="*/ 1908969 h 3103563"/>
                  <a:gd name="connsiteX42" fmla="*/ 2262188 w 2619375"/>
                  <a:gd name="connsiteY42" fmla="*/ 1873250 h 3103563"/>
                  <a:gd name="connsiteX43" fmla="*/ 2226469 w 2619375"/>
                  <a:gd name="connsiteY43" fmla="*/ 1841500 h 3103563"/>
                  <a:gd name="connsiteX44" fmla="*/ 2198688 w 2619375"/>
                  <a:gd name="connsiteY44" fmla="*/ 1817688 h 3103563"/>
                  <a:gd name="connsiteX45" fmla="*/ 2214563 w 2619375"/>
                  <a:gd name="connsiteY45" fmla="*/ 1793875 h 3103563"/>
                  <a:gd name="connsiteX46" fmla="*/ 2214563 w 2619375"/>
                  <a:gd name="connsiteY46" fmla="*/ 1762125 h 3103563"/>
                  <a:gd name="connsiteX47" fmla="*/ 2214563 w 2619375"/>
                  <a:gd name="connsiteY47" fmla="*/ 1762125 h 3103563"/>
                  <a:gd name="connsiteX48" fmla="*/ 2194719 w 2619375"/>
                  <a:gd name="connsiteY48" fmla="*/ 1710532 h 3103563"/>
                  <a:gd name="connsiteX49" fmla="*/ 2190750 w 2619375"/>
                  <a:gd name="connsiteY49" fmla="*/ 1690688 h 3103563"/>
                  <a:gd name="connsiteX50" fmla="*/ 2162969 w 2619375"/>
                  <a:gd name="connsiteY50" fmla="*/ 1658938 h 3103563"/>
                  <a:gd name="connsiteX51" fmla="*/ 2162969 w 2619375"/>
                  <a:gd name="connsiteY51" fmla="*/ 1631157 h 3103563"/>
                  <a:gd name="connsiteX52" fmla="*/ 2178844 w 2619375"/>
                  <a:gd name="connsiteY52" fmla="*/ 1615282 h 3103563"/>
                  <a:gd name="connsiteX53" fmla="*/ 2218532 w 2619375"/>
                  <a:gd name="connsiteY53" fmla="*/ 1615282 h 3103563"/>
                  <a:gd name="connsiteX54" fmla="*/ 2238375 w 2619375"/>
                  <a:gd name="connsiteY54" fmla="*/ 1583532 h 3103563"/>
                  <a:gd name="connsiteX55" fmla="*/ 2238375 w 2619375"/>
                  <a:gd name="connsiteY55" fmla="*/ 1571625 h 3103563"/>
                  <a:gd name="connsiteX56" fmla="*/ 2262188 w 2619375"/>
                  <a:gd name="connsiteY56" fmla="*/ 1535907 h 3103563"/>
                  <a:gd name="connsiteX57" fmla="*/ 2262188 w 2619375"/>
                  <a:gd name="connsiteY57" fmla="*/ 1512094 h 3103563"/>
                  <a:gd name="connsiteX58" fmla="*/ 2262188 w 2619375"/>
                  <a:gd name="connsiteY58" fmla="*/ 1468438 h 3103563"/>
                  <a:gd name="connsiteX59" fmla="*/ 2262188 w 2619375"/>
                  <a:gd name="connsiteY59" fmla="*/ 1444625 h 3103563"/>
                  <a:gd name="connsiteX60" fmla="*/ 2266157 w 2619375"/>
                  <a:gd name="connsiteY60" fmla="*/ 1424782 h 3103563"/>
                  <a:gd name="connsiteX61" fmla="*/ 2293938 w 2619375"/>
                  <a:gd name="connsiteY61" fmla="*/ 1389063 h 3103563"/>
                  <a:gd name="connsiteX62" fmla="*/ 2274094 w 2619375"/>
                  <a:gd name="connsiteY62" fmla="*/ 1369219 h 3103563"/>
                  <a:gd name="connsiteX63" fmla="*/ 2250282 w 2619375"/>
                  <a:gd name="connsiteY63" fmla="*/ 1341438 h 3103563"/>
                  <a:gd name="connsiteX64" fmla="*/ 2230438 w 2619375"/>
                  <a:gd name="connsiteY64" fmla="*/ 1293813 h 3103563"/>
                  <a:gd name="connsiteX65" fmla="*/ 2242344 w 2619375"/>
                  <a:gd name="connsiteY65" fmla="*/ 1258094 h 3103563"/>
                  <a:gd name="connsiteX66" fmla="*/ 2190750 w 2619375"/>
                  <a:gd name="connsiteY66" fmla="*/ 1258094 h 3103563"/>
                  <a:gd name="connsiteX67" fmla="*/ 2166938 w 2619375"/>
                  <a:gd name="connsiteY67" fmla="*/ 1234282 h 3103563"/>
                  <a:gd name="connsiteX68" fmla="*/ 2174875 w 2619375"/>
                  <a:gd name="connsiteY68" fmla="*/ 1198563 h 3103563"/>
                  <a:gd name="connsiteX69" fmla="*/ 2162969 w 2619375"/>
                  <a:gd name="connsiteY69" fmla="*/ 1170782 h 3103563"/>
                  <a:gd name="connsiteX70" fmla="*/ 2147094 w 2619375"/>
                  <a:gd name="connsiteY70" fmla="*/ 1202532 h 3103563"/>
                  <a:gd name="connsiteX71" fmla="*/ 2131219 w 2619375"/>
                  <a:gd name="connsiteY71" fmla="*/ 1234282 h 3103563"/>
                  <a:gd name="connsiteX72" fmla="*/ 2095500 w 2619375"/>
                  <a:gd name="connsiteY72" fmla="*/ 1234282 h 3103563"/>
                  <a:gd name="connsiteX73" fmla="*/ 2079625 w 2619375"/>
                  <a:gd name="connsiteY73" fmla="*/ 1242219 h 3103563"/>
                  <a:gd name="connsiteX74" fmla="*/ 2043907 w 2619375"/>
                  <a:gd name="connsiteY74" fmla="*/ 1198563 h 3103563"/>
                  <a:gd name="connsiteX75" fmla="*/ 1996282 w 2619375"/>
                  <a:gd name="connsiteY75" fmla="*/ 1206500 h 3103563"/>
                  <a:gd name="connsiteX76" fmla="*/ 1948657 w 2619375"/>
                  <a:gd name="connsiteY76" fmla="*/ 1202532 h 3103563"/>
                  <a:gd name="connsiteX77" fmla="*/ 1944688 w 2619375"/>
                  <a:gd name="connsiteY77" fmla="*/ 1174750 h 3103563"/>
                  <a:gd name="connsiteX78" fmla="*/ 1924844 w 2619375"/>
                  <a:gd name="connsiteY78" fmla="*/ 1139032 h 3103563"/>
                  <a:gd name="connsiteX79" fmla="*/ 1912938 w 2619375"/>
                  <a:gd name="connsiteY79" fmla="*/ 1123157 h 3103563"/>
                  <a:gd name="connsiteX80" fmla="*/ 1893094 w 2619375"/>
                  <a:gd name="connsiteY80" fmla="*/ 1103313 h 3103563"/>
                  <a:gd name="connsiteX81" fmla="*/ 1869282 w 2619375"/>
                  <a:gd name="connsiteY81" fmla="*/ 1087438 h 3103563"/>
                  <a:gd name="connsiteX82" fmla="*/ 1857375 w 2619375"/>
                  <a:gd name="connsiteY82" fmla="*/ 1039813 h 3103563"/>
                  <a:gd name="connsiteX83" fmla="*/ 1869282 w 2619375"/>
                  <a:gd name="connsiteY83" fmla="*/ 1004094 h 3103563"/>
                  <a:gd name="connsiteX84" fmla="*/ 1905000 w 2619375"/>
                  <a:gd name="connsiteY84" fmla="*/ 948532 h 3103563"/>
                  <a:gd name="connsiteX85" fmla="*/ 1936750 w 2619375"/>
                  <a:gd name="connsiteY85" fmla="*/ 912813 h 3103563"/>
                  <a:gd name="connsiteX86" fmla="*/ 1944688 w 2619375"/>
                  <a:gd name="connsiteY86" fmla="*/ 892969 h 3103563"/>
                  <a:gd name="connsiteX87" fmla="*/ 1964532 w 2619375"/>
                  <a:gd name="connsiteY87" fmla="*/ 889000 h 3103563"/>
                  <a:gd name="connsiteX88" fmla="*/ 1976438 w 2619375"/>
                  <a:gd name="connsiteY88" fmla="*/ 849313 h 3103563"/>
                  <a:gd name="connsiteX89" fmla="*/ 2016125 w 2619375"/>
                  <a:gd name="connsiteY89" fmla="*/ 849313 h 3103563"/>
                  <a:gd name="connsiteX90" fmla="*/ 2039938 w 2619375"/>
                  <a:gd name="connsiteY90" fmla="*/ 877094 h 3103563"/>
                  <a:gd name="connsiteX91" fmla="*/ 2051844 w 2619375"/>
                  <a:gd name="connsiteY91" fmla="*/ 849313 h 3103563"/>
                  <a:gd name="connsiteX92" fmla="*/ 2039938 w 2619375"/>
                  <a:gd name="connsiteY92" fmla="*/ 825500 h 3103563"/>
                  <a:gd name="connsiteX93" fmla="*/ 2051844 w 2619375"/>
                  <a:gd name="connsiteY93" fmla="*/ 801688 h 3103563"/>
                  <a:gd name="connsiteX94" fmla="*/ 2035969 w 2619375"/>
                  <a:gd name="connsiteY94" fmla="*/ 773907 h 3103563"/>
                  <a:gd name="connsiteX95" fmla="*/ 2039938 w 2619375"/>
                  <a:gd name="connsiteY95" fmla="*/ 742157 h 3103563"/>
                  <a:gd name="connsiteX96" fmla="*/ 2039938 w 2619375"/>
                  <a:gd name="connsiteY96" fmla="*/ 698500 h 3103563"/>
                  <a:gd name="connsiteX97" fmla="*/ 2035969 w 2619375"/>
                  <a:gd name="connsiteY97" fmla="*/ 666750 h 3103563"/>
                  <a:gd name="connsiteX98" fmla="*/ 2008188 w 2619375"/>
                  <a:gd name="connsiteY98" fmla="*/ 646907 h 3103563"/>
                  <a:gd name="connsiteX99" fmla="*/ 1968500 w 2619375"/>
                  <a:gd name="connsiteY99" fmla="*/ 611188 h 3103563"/>
                  <a:gd name="connsiteX100" fmla="*/ 1916907 w 2619375"/>
                  <a:gd name="connsiteY100" fmla="*/ 583407 h 3103563"/>
                  <a:gd name="connsiteX101" fmla="*/ 1885157 w 2619375"/>
                  <a:gd name="connsiteY101" fmla="*/ 551657 h 3103563"/>
                  <a:gd name="connsiteX102" fmla="*/ 1881188 w 2619375"/>
                  <a:gd name="connsiteY102" fmla="*/ 531813 h 3103563"/>
                  <a:gd name="connsiteX103" fmla="*/ 1897063 w 2619375"/>
                  <a:gd name="connsiteY103" fmla="*/ 484188 h 3103563"/>
                  <a:gd name="connsiteX104" fmla="*/ 1901032 w 2619375"/>
                  <a:gd name="connsiteY104" fmla="*/ 480219 h 3103563"/>
                  <a:gd name="connsiteX105" fmla="*/ 1940719 w 2619375"/>
                  <a:gd name="connsiteY105" fmla="*/ 480219 h 3103563"/>
                  <a:gd name="connsiteX106" fmla="*/ 1960563 w 2619375"/>
                  <a:gd name="connsiteY106" fmla="*/ 460375 h 3103563"/>
                  <a:gd name="connsiteX107" fmla="*/ 1976438 w 2619375"/>
                  <a:gd name="connsiteY107" fmla="*/ 428625 h 3103563"/>
                  <a:gd name="connsiteX108" fmla="*/ 1980407 w 2619375"/>
                  <a:gd name="connsiteY108" fmla="*/ 388938 h 3103563"/>
                  <a:gd name="connsiteX109" fmla="*/ 2000250 w 2619375"/>
                  <a:gd name="connsiteY109" fmla="*/ 384969 h 3103563"/>
                  <a:gd name="connsiteX110" fmla="*/ 1972469 w 2619375"/>
                  <a:gd name="connsiteY110" fmla="*/ 341313 h 3103563"/>
                  <a:gd name="connsiteX111" fmla="*/ 1928813 w 2619375"/>
                  <a:gd name="connsiteY111" fmla="*/ 321469 h 3103563"/>
                  <a:gd name="connsiteX112" fmla="*/ 1877219 w 2619375"/>
                  <a:gd name="connsiteY112" fmla="*/ 313532 h 3103563"/>
                  <a:gd name="connsiteX113" fmla="*/ 1853407 w 2619375"/>
                  <a:gd name="connsiteY113" fmla="*/ 289719 h 3103563"/>
                  <a:gd name="connsiteX114" fmla="*/ 1817688 w 2619375"/>
                  <a:gd name="connsiteY114" fmla="*/ 269875 h 3103563"/>
                  <a:gd name="connsiteX115" fmla="*/ 1821657 w 2619375"/>
                  <a:gd name="connsiteY115" fmla="*/ 242094 h 3103563"/>
                  <a:gd name="connsiteX116" fmla="*/ 1789907 w 2619375"/>
                  <a:gd name="connsiteY116" fmla="*/ 210344 h 3103563"/>
                  <a:gd name="connsiteX117" fmla="*/ 1742282 w 2619375"/>
                  <a:gd name="connsiteY117" fmla="*/ 222250 h 3103563"/>
                  <a:gd name="connsiteX118" fmla="*/ 1706563 w 2619375"/>
                  <a:gd name="connsiteY118" fmla="*/ 265907 h 3103563"/>
                  <a:gd name="connsiteX119" fmla="*/ 1690688 w 2619375"/>
                  <a:gd name="connsiteY119" fmla="*/ 297657 h 3103563"/>
                  <a:gd name="connsiteX120" fmla="*/ 1734344 w 2619375"/>
                  <a:gd name="connsiteY120" fmla="*/ 301625 h 3103563"/>
                  <a:gd name="connsiteX121" fmla="*/ 1770063 w 2619375"/>
                  <a:gd name="connsiteY121" fmla="*/ 313532 h 3103563"/>
                  <a:gd name="connsiteX122" fmla="*/ 1774032 w 2619375"/>
                  <a:gd name="connsiteY122" fmla="*/ 341313 h 3103563"/>
                  <a:gd name="connsiteX123" fmla="*/ 1750219 w 2619375"/>
                  <a:gd name="connsiteY123" fmla="*/ 384969 h 3103563"/>
                  <a:gd name="connsiteX124" fmla="*/ 1714500 w 2619375"/>
                  <a:gd name="connsiteY124" fmla="*/ 384969 h 3103563"/>
                  <a:gd name="connsiteX125" fmla="*/ 1686719 w 2619375"/>
                  <a:gd name="connsiteY125" fmla="*/ 349250 h 3103563"/>
                  <a:gd name="connsiteX126" fmla="*/ 1647032 w 2619375"/>
                  <a:gd name="connsiteY126" fmla="*/ 325438 h 3103563"/>
                  <a:gd name="connsiteX127" fmla="*/ 1627188 w 2619375"/>
                  <a:gd name="connsiteY127" fmla="*/ 321469 h 3103563"/>
                  <a:gd name="connsiteX128" fmla="*/ 1583532 w 2619375"/>
                  <a:gd name="connsiteY128" fmla="*/ 337344 h 3103563"/>
                  <a:gd name="connsiteX129" fmla="*/ 1547813 w 2619375"/>
                  <a:gd name="connsiteY129" fmla="*/ 357188 h 3103563"/>
                  <a:gd name="connsiteX130" fmla="*/ 1547813 w 2619375"/>
                  <a:gd name="connsiteY130" fmla="*/ 392907 h 3103563"/>
                  <a:gd name="connsiteX131" fmla="*/ 1559719 w 2619375"/>
                  <a:gd name="connsiteY131" fmla="*/ 440532 h 3103563"/>
                  <a:gd name="connsiteX132" fmla="*/ 1575594 w 2619375"/>
                  <a:gd name="connsiteY132" fmla="*/ 484188 h 3103563"/>
                  <a:gd name="connsiteX133" fmla="*/ 1658938 w 2619375"/>
                  <a:gd name="connsiteY133" fmla="*/ 543719 h 3103563"/>
                  <a:gd name="connsiteX134" fmla="*/ 1698625 w 2619375"/>
                  <a:gd name="connsiteY134" fmla="*/ 583407 h 3103563"/>
                  <a:gd name="connsiteX135" fmla="*/ 1738313 w 2619375"/>
                  <a:gd name="connsiteY135" fmla="*/ 579438 h 3103563"/>
                  <a:gd name="connsiteX136" fmla="*/ 1774032 w 2619375"/>
                  <a:gd name="connsiteY136" fmla="*/ 579438 h 3103563"/>
                  <a:gd name="connsiteX137" fmla="*/ 1793875 w 2619375"/>
                  <a:gd name="connsiteY137" fmla="*/ 627063 h 3103563"/>
                  <a:gd name="connsiteX138" fmla="*/ 1801813 w 2619375"/>
                  <a:gd name="connsiteY138" fmla="*/ 658813 h 3103563"/>
                  <a:gd name="connsiteX139" fmla="*/ 1845469 w 2619375"/>
                  <a:gd name="connsiteY139" fmla="*/ 682625 h 3103563"/>
                  <a:gd name="connsiteX140" fmla="*/ 1845469 w 2619375"/>
                  <a:gd name="connsiteY140" fmla="*/ 682625 h 3103563"/>
                  <a:gd name="connsiteX141" fmla="*/ 1861344 w 2619375"/>
                  <a:gd name="connsiteY141" fmla="*/ 710407 h 3103563"/>
                  <a:gd name="connsiteX142" fmla="*/ 1817688 w 2619375"/>
                  <a:gd name="connsiteY142" fmla="*/ 726282 h 3103563"/>
                  <a:gd name="connsiteX143" fmla="*/ 1774032 w 2619375"/>
                  <a:gd name="connsiteY143" fmla="*/ 718344 h 3103563"/>
                  <a:gd name="connsiteX144" fmla="*/ 1734344 w 2619375"/>
                  <a:gd name="connsiteY144" fmla="*/ 682625 h 3103563"/>
                  <a:gd name="connsiteX145" fmla="*/ 1730375 w 2619375"/>
                  <a:gd name="connsiteY145" fmla="*/ 642938 h 3103563"/>
                  <a:gd name="connsiteX146" fmla="*/ 1730375 w 2619375"/>
                  <a:gd name="connsiteY146" fmla="*/ 642938 h 3103563"/>
                  <a:gd name="connsiteX147" fmla="*/ 1670844 w 2619375"/>
                  <a:gd name="connsiteY147" fmla="*/ 615157 h 3103563"/>
                  <a:gd name="connsiteX148" fmla="*/ 1631157 w 2619375"/>
                  <a:gd name="connsiteY148" fmla="*/ 619125 h 3103563"/>
                  <a:gd name="connsiteX149" fmla="*/ 1571625 w 2619375"/>
                  <a:gd name="connsiteY149" fmla="*/ 615157 h 3103563"/>
                  <a:gd name="connsiteX150" fmla="*/ 1543844 w 2619375"/>
                  <a:gd name="connsiteY150" fmla="*/ 603250 h 3103563"/>
                  <a:gd name="connsiteX151" fmla="*/ 1500188 w 2619375"/>
                  <a:gd name="connsiteY151" fmla="*/ 591344 h 3103563"/>
                  <a:gd name="connsiteX152" fmla="*/ 1464469 w 2619375"/>
                  <a:gd name="connsiteY152" fmla="*/ 575469 h 3103563"/>
                  <a:gd name="connsiteX153" fmla="*/ 1448594 w 2619375"/>
                  <a:gd name="connsiteY153" fmla="*/ 543719 h 3103563"/>
                  <a:gd name="connsiteX154" fmla="*/ 1456532 w 2619375"/>
                  <a:gd name="connsiteY154" fmla="*/ 508000 h 3103563"/>
                  <a:gd name="connsiteX155" fmla="*/ 1476375 w 2619375"/>
                  <a:gd name="connsiteY155" fmla="*/ 476250 h 3103563"/>
                  <a:gd name="connsiteX156" fmla="*/ 1456532 w 2619375"/>
                  <a:gd name="connsiteY156" fmla="*/ 440532 h 3103563"/>
                  <a:gd name="connsiteX157" fmla="*/ 1456532 w 2619375"/>
                  <a:gd name="connsiteY157" fmla="*/ 392907 h 3103563"/>
                  <a:gd name="connsiteX158" fmla="*/ 1456532 w 2619375"/>
                  <a:gd name="connsiteY158" fmla="*/ 333375 h 3103563"/>
                  <a:gd name="connsiteX159" fmla="*/ 1472407 w 2619375"/>
                  <a:gd name="connsiteY159" fmla="*/ 305594 h 3103563"/>
                  <a:gd name="connsiteX160" fmla="*/ 1472407 w 2619375"/>
                  <a:gd name="connsiteY160" fmla="*/ 257969 h 3103563"/>
                  <a:gd name="connsiteX161" fmla="*/ 1496219 w 2619375"/>
                  <a:gd name="connsiteY161" fmla="*/ 226219 h 3103563"/>
                  <a:gd name="connsiteX162" fmla="*/ 1480344 w 2619375"/>
                  <a:gd name="connsiteY162" fmla="*/ 158750 h 3103563"/>
                  <a:gd name="connsiteX163" fmla="*/ 1496219 w 2619375"/>
                  <a:gd name="connsiteY163" fmla="*/ 134938 h 3103563"/>
                  <a:gd name="connsiteX164" fmla="*/ 1456532 w 2619375"/>
                  <a:gd name="connsiteY164" fmla="*/ 75407 h 3103563"/>
                  <a:gd name="connsiteX165" fmla="*/ 1464469 w 2619375"/>
                  <a:gd name="connsiteY165" fmla="*/ 55563 h 3103563"/>
                  <a:gd name="connsiteX166" fmla="*/ 1420813 w 2619375"/>
                  <a:gd name="connsiteY166" fmla="*/ 23813 h 3103563"/>
                  <a:gd name="connsiteX167" fmla="*/ 1393032 w 2619375"/>
                  <a:gd name="connsiteY167" fmla="*/ 39688 h 3103563"/>
                  <a:gd name="connsiteX168" fmla="*/ 1420813 w 2619375"/>
                  <a:gd name="connsiteY168" fmla="*/ 79375 h 3103563"/>
                  <a:gd name="connsiteX169" fmla="*/ 1432719 w 2619375"/>
                  <a:gd name="connsiteY169" fmla="*/ 150813 h 3103563"/>
                  <a:gd name="connsiteX170" fmla="*/ 1432719 w 2619375"/>
                  <a:gd name="connsiteY170" fmla="*/ 206375 h 3103563"/>
                  <a:gd name="connsiteX171" fmla="*/ 1432719 w 2619375"/>
                  <a:gd name="connsiteY171" fmla="*/ 254000 h 3103563"/>
                  <a:gd name="connsiteX172" fmla="*/ 1412875 w 2619375"/>
                  <a:gd name="connsiteY172" fmla="*/ 301625 h 3103563"/>
                  <a:gd name="connsiteX173" fmla="*/ 1369219 w 2619375"/>
                  <a:gd name="connsiteY173" fmla="*/ 341313 h 3103563"/>
                  <a:gd name="connsiteX174" fmla="*/ 1313657 w 2619375"/>
                  <a:gd name="connsiteY174" fmla="*/ 377032 h 3103563"/>
                  <a:gd name="connsiteX175" fmla="*/ 1270000 w 2619375"/>
                  <a:gd name="connsiteY175" fmla="*/ 412750 h 3103563"/>
                  <a:gd name="connsiteX176" fmla="*/ 1266032 w 2619375"/>
                  <a:gd name="connsiteY176" fmla="*/ 448469 h 3103563"/>
                  <a:gd name="connsiteX177" fmla="*/ 1230313 w 2619375"/>
                  <a:gd name="connsiteY177" fmla="*/ 488157 h 3103563"/>
                  <a:gd name="connsiteX178" fmla="*/ 1214438 w 2619375"/>
                  <a:gd name="connsiteY178" fmla="*/ 539750 h 3103563"/>
                  <a:gd name="connsiteX179" fmla="*/ 1270000 w 2619375"/>
                  <a:gd name="connsiteY179" fmla="*/ 607219 h 3103563"/>
                  <a:gd name="connsiteX180" fmla="*/ 1281907 w 2619375"/>
                  <a:gd name="connsiteY180" fmla="*/ 658813 h 3103563"/>
                  <a:gd name="connsiteX181" fmla="*/ 1309688 w 2619375"/>
                  <a:gd name="connsiteY181" fmla="*/ 698500 h 3103563"/>
                  <a:gd name="connsiteX182" fmla="*/ 1309688 w 2619375"/>
                  <a:gd name="connsiteY182" fmla="*/ 698500 h 3103563"/>
                  <a:gd name="connsiteX183" fmla="*/ 1337469 w 2619375"/>
                  <a:gd name="connsiteY183" fmla="*/ 758032 h 3103563"/>
                  <a:gd name="connsiteX184" fmla="*/ 1345407 w 2619375"/>
                  <a:gd name="connsiteY184" fmla="*/ 789782 h 3103563"/>
                  <a:gd name="connsiteX185" fmla="*/ 1349375 w 2619375"/>
                  <a:gd name="connsiteY185" fmla="*/ 837407 h 3103563"/>
                  <a:gd name="connsiteX186" fmla="*/ 1309688 w 2619375"/>
                  <a:gd name="connsiteY186" fmla="*/ 916782 h 3103563"/>
                  <a:gd name="connsiteX187" fmla="*/ 1285875 w 2619375"/>
                  <a:gd name="connsiteY187" fmla="*/ 964407 h 3103563"/>
                  <a:gd name="connsiteX188" fmla="*/ 1293813 w 2619375"/>
                  <a:gd name="connsiteY188" fmla="*/ 980282 h 3103563"/>
                  <a:gd name="connsiteX189" fmla="*/ 1285875 w 2619375"/>
                  <a:gd name="connsiteY189" fmla="*/ 1023938 h 3103563"/>
                  <a:gd name="connsiteX190" fmla="*/ 1273969 w 2619375"/>
                  <a:gd name="connsiteY190" fmla="*/ 1079500 h 3103563"/>
                  <a:gd name="connsiteX191" fmla="*/ 1277938 w 2619375"/>
                  <a:gd name="connsiteY191" fmla="*/ 1115219 h 3103563"/>
                  <a:gd name="connsiteX192" fmla="*/ 1309688 w 2619375"/>
                  <a:gd name="connsiteY192" fmla="*/ 1186657 h 3103563"/>
                  <a:gd name="connsiteX193" fmla="*/ 1297782 w 2619375"/>
                  <a:gd name="connsiteY193" fmla="*/ 1234282 h 3103563"/>
                  <a:gd name="connsiteX194" fmla="*/ 1297782 w 2619375"/>
                  <a:gd name="connsiteY194" fmla="*/ 1270000 h 3103563"/>
                  <a:gd name="connsiteX195" fmla="*/ 1341438 w 2619375"/>
                  <a:gd name="connsiteY195" fmla="*/ 1262063 h 3103563"/>
                  <a:gd name="connsiteX196" fmla="*/ 1389063 w 2619375"/>
                  <a:gd name="connsiteY196" fmla="*/ 1266032 h 3103563"/>
                  <a:gd name="connsiteX197" fmla="*/ 1420813 w 2619375"/>
                  <a:gd name="connsiteY197" fmla="*/ 1281907 h 3103563"/>
                  <a:gd name="connsiteX198" fmla="*/ 1448594 w 2619375"/>
                  <a:gd name="connsiteY198" fmla="*/ 1254125 h 3103563"/>
                  <a:gd name="connsiteX199" fmla="*/ 1480344 w 2619375"/>
                  <a:gd name="connsiteY199" fmla="*/ 1222375 h 3103563"/>
                  <a:gd name="connsiteX200" fmla="*/ 1531938 w 2619375"/>
                  <a:gd name="connsiteY200" fmla="*/ 1242219 h 3103563"/>
                  <a:gd name="connsiteX201" fmla="*/ 1575594 w 2619375"/>
                  <a:gd name="connsiteY201" fmla="*/ 1258094 h 3103563"/>
                  <a:gd name="connsiteX202" fmla="*/ 1623219 w 2619375"/>
                  <a:gd name="connsiteY202" fmla="*/ 1270000 h 3103563"/>
                  <a:gd name="connsiteX203" fmla="*/ 1639094 w 2619375"/>
                  <a:gd name="connsiteY203" fmla="*/ 1309688 h 3103563"/>
                  <a:gd name="connsiteX204" fmla="*/ 1662907 w 2619375"/>
                  <a:gd name="connsiteY204" fmla="*/ 1317625 h 3103563"/>
                  <a:gd name="connsiteX205" fmla="*/ 1690688 w 2619375"/>
                  <a:gd name="connsiteY205" fmla="*/ 1341438 h 3103563"/>
                  <a:gd name="connsiteX206" fmla="*/ 1722438 w 2619375"/>
                  <a:gd name="connsiteY206" fmla="*/ 1345407 h 3103563"/>
                  <a:gd name="connsiteX207" fmla="*/ 1722438 w 2619375"/>
                  <a:gd name="connsiteY207" fmla="*/ 1412875 h 3103563"/>
                  <a:gd name="connsiteX208" fmla="*/ 1746250 w 2619375"/>
                  <a:gd name="connsiteY208" fmla="*/ 1444625 h 3103563"/>
                  <a:gd name="connsiteX209" fmla="*/ 1754188 w 2619375"/>
                  <a:gd name="connsiteY209" fmla="*/ 1484313 h 3103563"/>
                  <a:gd name="connsiteX210" fmla="*/ 1770063 w 2619375"/>
                  <a:gd name="connsiteY210" fmla="*/ 1531938 h 3103563"/>
                  <a:gd name="connsiteX211" fmla="*/ 1730375 w 2619375"/>
                  <a:gd name="connsiteY211" fmla="*/ 1543844 h 3103563"/>
                  <a:gd name="connsiteX212" fmla="*/ 1718469 w 2619375"/>
                  <a:gd name="connsiteY212" fmla="*/ 1571625 h 3103563"/>
                  <a:gd name="connsiteX213" fmla="*/ 1706563 w 2619375"/>
                  <a:gd name="connsiteY213" fmla="*/ 1607344 h 3103563"/>
                  <a:gd name="connsiteX214" fmla="*/ 1706563 w 2619375"/>
                  <a:gd name="connsiteY214" fmla="*/ 1647032 h 3103563"/>
                  <a:gd name="connsiteX215" fmla="*/ 1746250 w 2619375"/>
                  <a:gd name="connsiteY215" fmla="*/ 1686719 h 3103563"/>
                  <a:gd name="connsiteX216" fmla="*/ 1793875 w 2619375"/>
                  <a:gd name="connsiteY216" fmla="*/ 1694657 h 3103563"/>
                  <a:gd name="connsiteX217" fmla="*/ 1829594 w 2619375"/>
                  <a:gd name="connsiteY217" fmla="*/ 1698625 h 3103563"/>
                  <a:gd name="connsiteX218" fmla="*/ 1881188 w 2619375"/>
                  <a:gd name="connsiteY218" fmla="*/ 1734344 h 3103563"/>
                  <a:gd name="connsiteX219" fmla="*/ 1833563 w 2619375"/>
                  <a:gd name="connsiteY219" fmla="*/ 1738313 h 3103563"/>
                  <a:gd name="connsiteX220" fmla="*/ 1778000 w 2619375"/>
                  <a:gd name="connsiteY220" fmla="*/ 1738313 h 3103563"/>
                  <a:gd name="connsiteX221" fmla="*/ 1730375 w 2619375"/>
                  <a:gd name="connsiteY221" fmla="*/ 1718469 h 3103563"/>
                  <a:gd name="connsiteX222" fmla="*/ 1686719 w 2619375"/>
                  <a:gd name="connsiteY222" fmla="*/ 1698625 h 3103563"/>
                  <a:gd name="connsiteX223" fmla="*/ 1647032 w 2619375"/>
                  <a:gd name="connsiteY223" fmla="*/ 1654969 h 3103563"/>
                  <a:gd name="connsiteX224" fmla="*/ 1658938 w 2619375"/>
                  <a:gd name="connsiteY224" fmla="*/ 1635125 h 3103563"/>
                  <a:gd name="connsiteX225" fmla="*/ 1658938 w 2619375"/>
                  <a:gd name="connsiteY225" fmla="*/ 1591469 h 3103563"/>
                  <a:gd name="connsiteX226" fmla="*/ 1658938 w 2619375"/>
                  <a:gd name="connsiteY226" fmla="*/ 1555750 h 3103563"/>
                  <a:gd name="connsiteX227" fmla="*/ 1662907 w 2619375"/>
                  <a:gd name="connsiteY227" fmla="*/ 1516063 h 3103563"/>
                  <a:gd name="connsiteX228" fmla="*/ 1670844 w 2619375"/>
                  <a:gd name="connsiteY228" fmla="*/ 1480344 h 3103563"/>
                  <a:gd name="connsiteX229" fmla="*/ 1666875 w 2619375"/>
                  <a:gd name="connsiteY229" fmla="*/ 1452563 h 3103563"/>
                  <a:gd name="connsiteX230" fmla="*/ 1635125 w 2619375"/>
                  <a:gd name="connsiteY230" fmla="*/ 1420813 h 3103563"/>
                  <a:gd name="connsiteX231" fmla="*/ 1595438 w 2619375"/>
                  <a:gd name="connsiteY231" fmla="*/ 1381125 h 3103563"/>
                  <a:gd name="connsiteX232" fmla="*/ 1607344 w 2619375"/>
                  <a:gd name="connsiteY232" fmla="*/ 1345407 h 3103563"/>
                  <a:gd name="connsiteX233" fmla="*/ 1575594 w 2619375"/>
                  <a:gd name="connsiteY233" fmla="*/ 1313657 h 3103563"/>
                  <a:gd name="connsiteX234" fmla="*/ 1531938 w 2619375"/>
                  <a:gd name="connsiteY234" fmla="*/ 1333500 h 3103563"/>
                  <a:gd name="connsiteX235" fmla="*/ 1472407 w 2619375"/>
                  <a:gd name="connsiteY235" fmla="*/ 1345407 h 3103563"/>
                  <a:gd name="connsiteX236" fmla="*/ 1440657 w 2619375"/>
                  <a:gd name="connsiteY236" fmla="*/ 1369219 h 3103563"/>
                  <a:gd name="connsiteX237" fmla="*/ 1381125 w 2619375"/>
                  <a:gd name="connsiteY237" fmla="*/ 1393032 h 3103563"/>
                  <a:gd name="connsiteX238" fmla="*/ 1365250 w 2619375"/>
                  <a:gd name="connsiteY238" fmla="*/ 1420813 h 3103563"/>
                  <a:gd name="connsiteX239" fmla="*/ 1369219 w 2619375"/>
                  <a:gd name="connsiteY239" fmla="*/ 1468438 h 3103563"/>
                  <a:gd name="connsiteX240" fmla="*/ 1365250 w 2619375"/>
                  <a:gd name="connsiteY240" fmla="*/ 1500188 h 3103563"/>
                  <a:gd name="connsiteX241" fmla="*/ 1400969 w 2619375"/>
                  <a:gd name="connsiteY241" fmla="*/ 1555750 h 3103563"/>
                  <a:gd name="connsiteX242" fmla="*/ 1400969 w 2619375"/>
                  <a:gd name="connsiteY242" fmla="*/ 1599407 h 3103563"/>
                  <a:gd name="connsiteX243" fmla="*/ 1404938 w 2619375"/>
                  <a:gd name="connsiteY243" fmla="*/ 1651000 h 3103563"/>
                  <a:gd name="connsiteX244" fmla="*/ 1404938 w 2619375"/>
                  <a:gd name="connsiteY244" fmla="*/ 1678782 h 3103563"/>
                  <a:gd name="connsiteX245" fmla="*/ 1373188 w 2619375"/>
                  <a:gd name="connsiteY245" fmla="*/ 1718469 h 3103563"/>
                  <a:gd name="connsiteX246" fmla="*/ 1337469 w 2619375"/>
                  <a:gd name="connsiteY246" fmla="*/ 1762125 h 3103563"/>
                  <a:gd name="connsiteX247" fmla="*/ 1321594 w 2619375"/>
                  <a:gd name="connsiteY247" fmla="*/ 1789907 h 3103563"/>
                  <a:gd name="connsiteX248" fmla="*/ 1309688 w 2619375"/>
                  <a:gd name="connsiteY248" fmla="*/ 1833563 h 3103563"/>
                  <a:gd name="connsiteX249" fmla="*/ 1313657 w 2619375"/>
                  <a:gd name="connsiteY249" fmla="*/ 1877219 h 3103563"/>
                  <a:gd name="connsiteX250" fmla="*/ 1285875 w 2619375"/>
                  <a:gd name="connsiteY250" fmla="*/ 1908969 h 3103563"/>
                  <a:gd name="connsiteX251" fmla="*/ 1258094 w 2619375"/>
                  <a:gd name="connsiteY251" fmla="*/ 1932782 h 3103563"/>
                  <a:gd name="connsiteX252" fmla="*/ 1226344 w 2619375"/>
                  <a:gd name="connsiteY252" fmla="*/ 1960563 h 3103563"/>
                  <a:gd name="connsiteX253" fmla="*/ 1198563 w 2619375"/>
                  <a:gd name="connsiteY253" fmla="*/ 1972469 h 3103563"/>
                  <a:gd name="connsiteX254" fmla="*/ 1146969 w 2619375"/>
                  <a:gd name="connsiteY254" fmla="*/ 1996282 h 3103563"/>
                  <a:gd name="connsiteX255" fmla="*/ 1135063 w 2619375"/>
                  <a:gd name="connsiteY255" fmla="*/ 2020094 h 3103563"/>
                  <a:gd name="connsiteX256" fmla="*/ 1146969 w 2619375"/>
                  <a:gd name="connsiteY256" fmla="*/ 2063750 h 3103563"/>
                  <a:gd name="connsiteX257" fmla="*/ 1111250 w 2619375"/>
                  <a:gd name="connsiteY257" fmla="*/ 2083594 h 3103563"/>
                  <a:gd name="connsiteX258" fmla="*/ 1071563 w 2619375"/>
                  <a:gd name="connsiteY258" fmla="*/ 2103438 h 3103563"/>
                  <a:gd name="connsiteX259" fmla="*/ 1043782 w 2619375"/>
                  <a:gd name="connsiteY259" fmla="*/ 2067719 h 3103563"/>
                  <a:gd name="connsiteX260" fmla="*/ 1008063 w 2619375"/>
                  <a:gd name="connsiteY260" fmla="*/ 2075657 h 3103563"/>
                  <a:gd name="connsiteX261" fmla="*/ 944563 w 2619375"/>
                  <a:gd name="connsiteY261" fmla="*/ 2071688 h 3103563"/>
                  <a:gd name="connsiteX262" fmla="*/ 896938 w 2619375"/>
                  <a:gd name="connsiteY262" fmla="*/ 2055813 h 3103563"/>
                  <a:gd name="connsiteX263" fmla="*/ 845344 w 2619375"/>
                  <a:gd name="connsiteY263" fmla="*/ 2039938 h 3103563"/>
                  <a:gd name="connsiteX264" fmla="*/ 797719 w 2619375"/>
                  <a:gd name="connsiteY264" fmla="*/ 2012157 h 3103563"/>
                  <a:gd name="connsiteX265" fmla="*/ 785813 w 2619375"/>
                  <a:gd name="connsiteY265" fmla="*/ 1972469 h 3103563"/>
                  <a:gd name="connsiteX266" fmla="*/ 742157 w 2619375"/>
                  <a:gd name="connsiteY266" fmla="*/ 1956594 h 3103563"/>
                  <a:gd name="connsiteX267" fmla="*/ 762000 w 2619375"/>
                  <a:gd name="connsiteY267" fmla="*/ 1905000 h 3103563"/>
                  <a:gd name="connsiteX268" fmla="*/ 809625 w 2619375"/>
                  <a:gd name="connsiteY268" fmla="*/ 1916907 h 3103563"/>
                  <a:gd name="connsiteX269" fmla="*/ 861219 w 2619375"/>
                  <a:gd name="connsiteY269" fmla="*/ 1944688 h 3103563"/>
                  <a:gd name="connsiteX270" fmla="*/ 889000 w 2619375"/>
                  <a:gd name="connsiteY270" fmla="*/ 1948657 h 3103563"/>
                  <a:gd name="connsiteX271" fmla="*/ 944563 w 2619375"/>
                  <a:gd name="connsiteY271" fmla="*/ 1948657 h 3103563"/>
                  <a:gd name="connsiteX272" fmla="*/ 976313 w 2619375"/>
                  <a:gd name="connsiteY272" fmla="*/ 1908969 h 3103563"/>
                  <a:gd name="connsiteX273" fmla="*/ 1035844 w 2619375"/>
                  <a:gd name="connsiteY273" fmla="*/ 1908969 h 3103563"/>
                  <a:gd name="connsiteX274" fmla="*/ 1087438 w 2619375"/>
                  <a:gd name="connsiteY274" fmla="*/ 1877219 h 3103563"/>
                  <a:gd name="connsiteX275" fmla="*/ 1107282 w 2619375"/>
                  <a:gd name="connsiteY275" fmla="*/ 1837532 h 3103563"/>
                  <a:gd name="connsiteX276" fmla="*/ 1107282 w 2619375"/>
                  <a:gd name="connsiteY276" fmla="*/ 1805782 h 3103563"/>
                  <a:gd name="connsiteX277" fmla="*/ 1127125 w 2619375"/>
                  <a:gd name="connsiteY277" fmla="*/ 1785938 h 3103563"/>
                  <a:gd name="connsiteX278" fmla="*/ 1150938 w 2619375"/>
                  <a:gd name="connsiteY278" fmla="*/ 1750219 h 3103563"/>
                  <a:gd name="connsiteX279" fmla="*/ 1166813 w 2619375"/>
                  <a:gd name="connsiteY279" fmla="*/ 1710532 h 3103563"/>
                  <a:gd name="connsiteX280" fmla="*/ 1202532 w 2619375"/>
                  <a:gd name="connsiteY280" fmla="*/ 1690688 h 3103563"/>
                  <a:gd name="connsiteX281" fmla="*/ 1210469 w 2619375"/>
                  <a:gd name="connsiteY281" fmla="*/ 1647032 h 3103563"/>
                  <a:gd name="connsiteX282" fmla="*/ 1222375 w 2619375"/>
                  <a:gd name="connsiteY282" fmla="*/ 1631157 h 3103563"/>
                  <a:gd name="connsiteX283" fmla="*/ 1210469 w 2619375"/>
                  <a:gd name="connsiteY283" fmla="*/ 1599407 h 3103563"/>
                  <a:gd name="connsiteX284" fmla="*/ 1210469 w 2619375"/>
                  <a:gd name="connsiteY284" fmla="*/ 1563688 h 3103563"/>
                  <a:gd name="connsiteX285" fmla="*/ 1226344 w 2619375"/>
                  <a:gd name="connsiteY285" fmla="*/ 1524000 h 3103563"/>
                  <a:gd name="connsiteX286" fmla="*/ 1266032 w 2619375"/>
                  <a:gd name="connsiteY286" fmla="*/ 1480344 h 3103563"/>
                  <a:gd name="connsiteX287" fmla="*/ 1270000 w 2619375"/>
                  <a:gd name="connsiteY287" fmla="*/ 1460500 h 3103563"/>
                  <a:gd name="connsiteX288" fmla="*/ 1250157 w 2619375"/>
                  <a:gd name="connsiteY288" fmla="*/ 1428750 h 3103563"/>
                  <a:gd name="connsiteX289" fmla="*/ 1222375 w 2619375"/>
                  <a:gd name="connsiteY289" fmla="*/ 1389063 h 3103563"/>
                  <a:gd name="connsiteX290" fmla="*/ 1182688 w 2619375"/>
                  <a:gd name="connsiteY290" fmla="*/ 1357313 h 3103563"/>
                  <a:gd name="connsiteX291" fmla="*/ 1162844 w 2619375"/>
                  <a:gd name="connsiteY291" fmla="*/ 1337469 h 3103563"/>
                  <a:gd name="connsiteX292" fmla="*/ 1146969 w 2619375"/>
                  <a:gd name="connsiteY292" fmla="*/ 1309688 h 3103563"/>
                  <a:gd name="connsiteX293" fmla="*/ 1146969 w 2619375"/>
                  <a:gd name="connsiteY293" fmla="*/ 1258094 h 3103563"/>
                  <a:gd name="connsiteX294" fmla="*/ 1158875 w 2619375"/>
                  <a:gd name="connsiteY294" fmla="*/ 1222375 h 3103563"/>
                  <a:gd name="connsiteX295" fmla="*/ 1158875 w 2619375"/>
                  <a:gd name="connsiteY295" fmla="*/ 1194594 h 3103563"/>
                  <a:gd name="connsiteX296" fmla="*/ 1162844 w 2619375"/>
                  <a:gd name="connsiteY296" fmla="*/ 1162844 h 3103563"/>
                  <a:gd name="connsiteX297" fmla="*/ 1154907 w 2619375"/>
                  <a:gd name="connsiteY297" fmla="*/ 1135063 h 3103563"/>
                  <a:gd name="connsiteX298" fmla="*/ 1162844 w 2619375"/>
                  <a:gd name="connsiteY298" fmla="*/ 1091407 h 3103563"/>
                  <a:gd name="connsiteX299" fmla="*/ 1162844 w 2619375"/>
                  <a:gd name="connsiteY299" fmla="*/ 1055688 h 3103563"/>
                  <a:gd name="connsiteX300" fmla="*/ 1146969 w 2619375"/>
                  <a:gd name="connsiteY300" fmla="*/ 1012032 h 3103563"/>
                  <a:gd name="connsiteX301" fmla="*/ 1162844 w 2619375"/>
                  <a:gd name="connsiteY301" fmla="*/ 960438 h 3103563"/>
                  <a:gd name="connsiteX302" fmla="*/ 1131094 w 2619375"/>
                  <a:gd name="connsiteY302" fmla="*/ 912813 h 3103563"/>
                  <a:gd name="connsiteX303" fmla="*/ 1166813 w 2619375"/>
                  <a:gd name="connsiteY303" fmla="*/ 881063 h 3103563"/>
                  <a:gd name="connsiteX304" fmla="*/ 1174750 w 2619375"/>
                  <a:gd name="connsiteY304" fmla="*/ 845344 h 3103563"/>
                  <a:gd name="connsiteX305" fmla="*/ 1174750 w 2619375"/>
                  <a:gd name="connsiteY305" fmla="*/ 789782 h 3103563"/>
                  <a:gd name="connsiteX306" fmla="*/ 1178719 w 2619375"/>
                  <a:gd name="connsiteY306" fmla="*/ 742157 h 3103563"/>
                  <a:gd name="connsiteX307" fmla="*/ 1178719 w 2619375"/>
                  <a:gd name="connsiteY307" fmla="*/ 722313 h 3103563"/>
                  <a:gd name="connsiteX308" fmla="*/ 1158875 w 2619375"/>
                  <a:gd name="connsiteY308" fmla="*/ 694532 h 3103563"/>
                  <a:gd name="connsiteX309" fmla="*/ 1162844 w 2619375"/>
                  <a:gd name="connsiteY309" fmla="*/ 662782 h 3103563"/>
                  <a:gd name="connsiteX310" fmla="*/ 1139032 w 2619375"/>
                  <a:gd name="connsiteY310" fmla="*/ 627063 h 3103563"/>
                  <a:gd name="connsiteX311" fmla="*/ 1103313 w 2619375"/>
                  <a:gd name="connsiteY311" fmla="*/ 595313 h 3103563"/>
                  <a:gd name="connsiteX312" fmla="*/ 1079500 w 2619375"/>
                  <a:gd name="connsiteY312" fmla="*/ 555625 h 3103563"/>
                  <a:gd name="connsiteX313" fmla="*/ 1079500 w 2619375"/>
                  <a:gd name="connsiteY313" fmla="*/ 515938 h 3103563"/>
                  <a:gd name="connsiteX314" fmla="*/ 1119188 w 2619375"/>
                  <a:gd name="connsiteY314" fmla="*/ 464344 h 3103563"/>
                  <a:gd name="connsiteX315" fmla="*/ 1127125 w 2619375"/>
                  <a:gd name="connsiteY315" fmla="*/ 408782 h 3103563"/>
                  <a:gd name="connsiteX316" fmla="*/ 1162844 w 2619375"/>
                  <a:gd name="connsiteY316" fmla="*/ 301625 h 3103563"/>
                  <a:gd name="connsiteX317" fmla="*/ 1178719 w 2619375"/>
                  <a:gd name="connsiteY317" fmla="*/ 246063 h 3103563"/>
                  <a:gd name="connsiteX318" fmla="*/ 1186657 w 2619375"/>
                  <a:gd name="connsiteY318" fmla="*/ 206375 h 3103563"/>
                  <a:gd name="connsiteX319" fmla="*/ 1186657 w 2619375"/>
                  <a:gd name="connsiteY319" fmla="*/ 142875 h 3103563"/>
                  <a:gd name="connsiteX320" fmla="*/ 1186657 w 2619375"/>
                  <a:gd name="connsiteY320" fmla="*/ 99219 h 3103563"/>
                  <a:gd name="connsiteX321" fmla="*/ 1131094 w 2619375"/>
                  <a:gd name="connsiteY321" fmla="*/ 43657 h 3103563"/>
                  <a:gd name="connsiteX322" fmla="*/ 1083469 w 2619375"/>
                  <a:gd name="connsiteY322" fmla="*/ 63500 h 3103563"/>
                  <a:gd name="connsiteX323" fmla="*/ 1071563 w 2619375"/>
                  <a:gd name="connsiteY323" fmla="*/ 31750 h 3103563"/>
                  <a:gd name="connsiteX324" fmla="*/ 1043782 w 2619375"/>
                  <a:gd name="connsiteY324" fmla="*/ 23813 h 3103563"/>
                  <a:gd name="connsiteX325" fmla="*/ 1004094 w 2619375"/>
                  <a:gd name="connsiteY325" fmla="*/ 23813 h 3103563"/>
                  <a:gd name="connsiteX326" fmla="*/ 988219 w 2619375"/>
                  <a:gd name="connsiteY326" fmla="*/ 51594 h 3103563"/>
                  <a:gd name="connsiteX327" fmla="*/ 972344 w 2619375"/>
                  <a:gd name="connsiteY327" fmla="*/ 27782 h 3103563"/>
                  <a:gd name="connsiteX328" fmla="*/ 944563 w 2619375"/>
                  <a:gd name="connsiteY328" fmla="*/ 27782 h 3103563"/>
                  <a:gd name="connsiteX329" fmla="*/ 944563 w 2619375"/>
                  <a:gd name="connsiteY329" fmla="*/ 27782 h 3103563"/>
                  <a:gd name="connsiteX330" fmla="*/ 841375 w 2619375"/>
                  <a:gd name="connsiteY330" fmla="*/ 31750 h 3103563"/>
                  <a:gd name="connsiteX331" fmla="*/ 837407 w 2619375"/>
                  <a:gd name="connsiteY331" fmla="*/ 0 h 3103563"/>
                  <a:gd name="connsiteX332" fmla="*/ 805657 w 2619375"/>
                  <a:gd name="connsiteY332" fmla="*/ 0 h 3103563"/>
                  <a:gd name="connsiteX333" fmla="*/ 797719 w 2619375"/>
                  <a:gd name="connsiteY333" fmla="*/ 55563 h 3103563"/>
                  <a:gd name="connsiteX334" fmla="*/ 765969 w 2619375"/>
                  <a:gd name="connsiteY334" fmla="*/ 91282 h 3103563"/>
                  <a:gd name="connsiteX335" fmla="*/ 762000 w 2619375"/>
                  <a:gd name="connsiteY335" fmla="*/ 158750 h 3103563"/>
                  <a:gd name="connsiteX336" fmla="*/ 742157 w 2619375"/>
                  <a:gd name="connsiteY336" fmla="*/ 242094 h 3103563"/>
                  <a:gd name="connsiteX337" fmla="*/ 730250 w 2619375"/>
                  <a:gd name="connsiteY337" fmla="*/ 349250 h 3103563"/>
                  <a:gd name="connsiteX338" fmla="*/ 698500 w 2619375"/>
                  <a:gd name="connsiteY338" fmla="*/ 448469 h 3103563"/>
                  <a:gd name="connsiteX339" fmla="*/ 662782 w 2619375"/>
                  <a:gd name="connsiteY339" fmla="*/ 515938 h 3103563"/>
                  <a:gd name="connsiteX340" fmla="*/ 575469 w 2619375"/>
                  <a:gd name="connsiteY340" fmla="*/ 571500 h 3103563"/>
                  <a:gd name="connsiteX341" fmla="*/ 535782 w 2619375"/>
                  <a:gd name="connsiteY341" fmla="*/ 635000 h 3103563"/>
                  <a:gd name="connsiteX342" fmla="*/ 500063 w 2619375"/>
                  <a:gd name="connsiteY342" fmla="*/ 690563 h 3103563"/>
                  <a:gd name="connsiteX343" fmla="*/ 504032 w 2619375"/>
                  <a:gd name="connsiteY343" fmla="*/ 734219 h 3103563"/>
                  <a:gd name="connsiteX344" fmla="*/ 527844 w 2619375"/>
                  <a:gd name="connsiteY344" fmla="*/ 754063 h 3103563"/>
                  <a:gd name="connsiteX345" fmla="*/ 571500 w 2619375"/>
                  <a:gd name="connsiteY345" fmla="*/ 734219 h 3103563"/>
                  <a:gd name="connsiteX346" fmla="*/ 595313 w 2619375"/>
                  <a:gd name="connsiteY346" fmla="*/ 765969 h 3103563"/>
                  <a:gd name="connsiteX347" fmla="*/ 595313 w 2619375"/>
                  <a:gd name="connsiteY347" fmla="*/ 829469 h 3103563"/>
                  <a:gd name="connsiteX348" fmla="*/ 579438 w 2619375"/>
                  <a:gd name="connsiteY348" fmla="*/ 889000 h 3103563"/>
                  <a:gd name="connsiteX349" fmla="*/ 579438 w 2619375"/>
                  <a:gd name="connsiteY349" fmla="*/ 928688 h 3103563"/>
                  <a:gd name="connsiteX350" fmla="*/ 595313 w 2619375"/>
                  <a:gd name="connsiteY350" fmla="*/ 952500 h 3103563"/>
                  <a:gd name="connsiteX351" fmla="*/ 603250 w 2619375"/>
                  <a:gd name="connsiteY351" fmla="*/ 996157 h 3103563"/>
                  <a:gd name="connsiteX352" fmla="*/ 571500 w 2619375"/>
                  <a:gd name="connsiteY352" fmla="*/ 1004094 h 3103563"/>
                  <a:gd name="connsiteX353" fmla="*/ 543719 w 2619375"/>
                  <a:gd name="connsiteY353" fmla="*/ 1008063 h 3103563"/>
                  <a:gd name="connsiteX354" fmla="*/ 535782 w 2619375"/>
                  <a:gd name="connsiteY354" fmla="*/ 1083469 h 3103563"/>
                  <a:gd name="connsiteX355" fmla="*/ 551657 w 2619375"/>
                  <a:gd name="connsiteY355" fmla="*/ 1103313 h 3103563"/>
                  <a:gd name="connsiteX356" fmla="*/ 587375 w 2619375"/>
                  <a:gd name="connsiteY356" fmla="*/ 1123157 h 3103563"/>
                  <a:gd name="connsiteX357" fmla="*/ 607219 w 2619375"/>
                  <a:gd name="connsiteY357" fmla="*/ 1123157 h 3103563"/>
                  <a:gd name="connsiteX358" fmla="*/ 627063 w 2619375"/>
                  <a:gd name="connsiteY358" fmla="*/ 1150938 h 3103563"/>
                  <a:gd name="connsiteX359" fmla="*/ 642938 w 2619375"/>
                  <a:gd name="connsiteY359" fmla="*/ 1158875 h 3103563"/>
                  <a:gd name="connsiteX360" fmla="*/ 678657 w 2619375"/>
                  <a:gd name="connsiteY360" fmla="*/ 1146969 h 3103563"/>
                  <a:gd name="connsiteX361" fmla="*/ 686594 w 2619375"/>
                  <a:gd name="connsiteY361" fmla="*/ 1194594 h 3103563"/>
                  <a:gd name="connsiteX362" fmla="*/ 678657 w 2619375"/>
                  <a:gd name="connsiteY362" fmla="*/ 1242219 h 3103563"/>
                  <a:gd name="connsiteX363" fmla="*/ 694532 w 2619375"/>
                  <a:gd name="connsiteY363" fmla="*/ 1277938 h 3103563"/>
                  <a:gd name="connsiteX364" fmla="*/ 714375 w 2619375"/>
                  <a:gd name="connsiteY364" fmla="*/ 1309688 h 3103563"/>
                  <a:gd name="connsiteX365" fmla="*/ 742157 w 2619375"/>
                  <a:gd name="connsiteY365" fmla="*/ 1333500 h 3103563"/>
                  <a:gd name="connsiteX366" fmla="*/ 777875 w 2619375"/>
                  <a:gd name="connsiteY366" fmla="*/ 1333500 h 3103563"/>
                  <a:gd name="connsiteX367" fmla="*/ 785813 w 2619375"/>
                  <a:gd name="connsiteY367" fmla="*/ 1361282 h 3103563"/>
                  <a:gd name="connsiteX368" fmla="*/ 769938 w 2619375"/>
                  <a:gd name="connsiteY368" fmla="*/ 1412875 h 3103563"/>
                  <a:gd name="connsiteX369" fmla="*/ 758032 w 2619375"/>
                  <a:gd name="connsiteY369" fmla="*/ 1464469 h 3103563"/>
                  <a:gd name="connsiteX370" fmla="*/ 750094 w 2619375"/>
                  <a:gd name="connsiteY370" fmla="*/ 1512094 h 3103563"/>
                  <a:gd name="connsiteX371" fmla="*/ 714375 w 2619375"/>
                  <a:gd name="connsiteY371" fmla="*/ 1543844 h 3103563"/>
                  <a:gd name="connsiteX372" fmla="*/ 682625 w 2619375"/>
                  <a:gd name="connsiteY372" fmla="*/ 1547813 h 3103563"/>
                  <a:gd name="connsiteX373" fmla="*/ 678657 w 2619375"/>
                  <a:gd name="connsiteY373" fmla="*/ 1504157 h 3103563"/>
                  <a:gd name="connsiteX374" fmla="*/ 650875 w 2619375"/>
                  <a:gd name="connsiteY374" fmla="*/ 1476375 h 3103563"/>
                  <a:gd name="connsiteX375" fmla="*/ 615157 w 2619375"/>
                  <a:gd name="connsiteY375" fmla="*/ 1444625 h 3103563"/>
                  <a:gd name="connsiteX376" fmla="*/ 575469 w 2619375"/>
                  <a:gd name="connsiteY376" fmla="*/ 1404938 h 3103563"/>
                  <a:gd name="connsiteX377" fmla="*/ 527844 w 2619375"/>
                  <a:gd name="connsiteY377" fmla="*/ 1353344 h 3103563"/>
                  <a:gd name="connsiteX378" fmla="*/ 515938 w 2619375"/>
                  <a:gd name="connsiteY378" fmla="*/ 1333500 h 3103563"/>
                  <a:gd name="connsiteX379" fmla="*/ 460375 w 2619375"/>
                  <a:gd name="connsiteY379" fmla="*/ 1301750 h 3103563"/>
                  <a:gd name="connsiteX380" fmla="*/ 392907 w 2619375"/>
                  <a:gd name="connsiteY380" fmla="*/ 1262063 h 3103563"/>
                  <a:gd name="connsiteX381" fmla="*/ 337344 w 2619375"/>
                  <a:gd name="connsiteY381" fmla="*/ 1242219 h 3103563"/>
                  <a:gd name="connsiteX382" fmla="*/ 317500 w 2619375"/>
                  <a:gd name="connsiteY382" fmla="*/ 1281907 h 3103563"/>
                  <a:gd name="connsiteX383" fmla="*/ 297657 w 2619375"/>
                  <a:gd name="connsiteY383" fmla="*/ 1321594 h 3103563"/>
                  <a:gd name="connsiteX384" fmla="*/ 297657 w 2619375"/>
                  <a:gd name="connsiteY384" fmla="*/ 1321594 h 3103563"/>
                  <a:gd name="connsiteX385" fmla="*/ 313532 w 2619375"/>
                  <a:gd name="connsiteY385" fmla="*/ 1365250 h 3103563"/>
                  <a:gd name="connsiteX386" fmla="*/ 345282 w 2619375"/>
                  <a:gd name="connsiteY386" fmla="*/ 1361282 h 3103563"/>
                  <a:gd name="connsiteX387" fmla="*/ 373063 w 2619375"/>
                  <a:gd name="connsiteY387" fmla="*/ 1373188 h 3103563"/>
                  <a:gd name="connsiteX388" fmla="*/ 384969 w 2619375"/>
                  <a:gd name="connsiteY388" fmla="*/ 1385094 h 3103563"/>
                  <a:gd name="connsiteX389" fmla="*/ 396875 w 2619375"/>
                  <a:gd name="connsiteY389" fmla="*/ 1428750 h 3103563"/>
                  <a:gd name="connsiteX390" fmla="*/ 400844 w 2619375"/>
                  <a:gd name="connsiteY390" fmla="*/ 1464469 h 3103563"/>
                  <a:gd name="connsiteX391" fmla="*/ 377032 w 2619375"/>
                  <a:gd name="connsiteY391" fmla="*/ 1484313 h 3103563"/>
                  <a:gd name="connsiteX392" fmla="*/ 369094 w 2619375"/>
                  <a:gd name="connsiteY392" fmla="*/ 1527969 h 3103563"/>
                  <a:gd name="connsiteX393" fmla="*/ 369094 w 2619375"/>
                  <a:gd name="connsiteY393" fmla="*/ 1591469 h 3103563"/>
                  <a:gd name="connsiteX394" fmla="*/ 396875 w 2619375"/>
                  <a:gd name="connsiteY394" fmla="*/ 1631157 h 3103563"/>
                  <a:gd name="connsiteX395" fmla="*/ 436563 w 2619375"/>
                  <a:gd name="connsiteY395" fmla="*/ 1615282 h 3103563"/>
                  <a:gd name="connsiteX396" fmla="*/ 460375 w 2619375"/>
                  <a:gd name="connsiteY396" fmla="*/ 1651000 h 3103563"/>
                  <a:gd name="connsiteX397" fmla="*/ 460375 w 2619375"/>
                  <a:gd name="connsiteY397" fmla="*/ 1694657 h 3103563"/>
                  <a:gd name="connsiteX398" fmla="*/ 436563 w 2619375"/>
                  <a:gd name="connsiteY398" fmla="*/ 1706563 h 3103563"/>
                  <a:gd name="connsiteX399" fmla="*/ 448469 w 2619375"/>
                  <a:gd name="connsiteY399" fmla="*/ 1738313 h 3103563"/>
                  <a:gd name="connsiteX400" fmla="*/ 436563 w 2619375"/>
                  <a:gd name="connsiteY400" fmla="*/ 1766094 h 3103563"/>
                  <a:gd name="connsiteX401" fmla="*/ 404813 w 2619375"/>
                  <a:gd name="connsiteY401" fmla="*/ 1801813 h 3103563"/>
                  <a:gd name="connsiteX402" fmla="*/ 361157 w 2619375"/>
                  <a:gd name="connsiteY402" fmla="*/ 1833563 h 3103563"/>
                  <a:gd name="connsiteX403" fmla="*/ 349250 w 2619375"/>
                  <a:gd name="connsiteY403" fmla="*/ 1869282 h 3103563"/>
                  <a:gd name="connsiteX404" fmla="*/ 353219 w 2619375"/>
                  <a:gd name="connsiteY404" fmla="*/ 1908969 h 3103563"/>
                  <a:gd name="connsiteX405" fmla="*/ 293688 w 2619375"/>
                  <a:gd name="connsiteY405" fmla="*/ 1948657 h 3103563"/>
                  <a:gd name="connsiteX406" fmla="*/ 273844 w 2619375"/>
                  <a:gd name="connsiteY406" fmla="*/ 1968500 h 3103563"/>
                  <a:gd name="connsiteX407" fmla="*/ 254000 w 2619375"/>
                  <a:gd name="connsiteY407" fmla="*/ 1988344 h 3103563"/>
                  <a:gd name="connsiteX408" fmla="*/ 214313 w 2619375"/>
                  <a:gd name="connsiteY408" fmla="*/ 1996282 h 3103563"/>
                  <a:gd name="connsiteX409" fmla="*/ 166688 w 2619375"/>
                  <a:gd name="connsiteY409" fmla="*/ 2032000 h 3103563"/>
                  <a:gd name="connsiteX410" fmla="*/ 146844 w 2619375"/>
                  <a:gd name="connsiteY410" fmla="*/ 2083594 h 3103563"/>
                  <a:gd name="connsiteX411" fmla="*/ 115094 w 2619375"/>
                  <a:gd name="connsiteY411" fmla="*/ 2123282 h 3103563"/>
                  <a:gd name="connsiteX412" fmla="*/ 107157 w 2619375"/>
                  <a:gd name="connsiteY412" fmla="*/ 2186782 h 3103563"/>
                  <a:gd name="connsiteX413" fmla="*/ 35719 w 2619375"/>
                  <a:gd name="connsiteY413" fmla="*/ 2222500 h 3103563"/>
                  <a:gd name="connsiteX414" fmla="*/ 0 w 2619375"/>
                  <a:gd name="connsiteY414" fmla="*/ 2230438 h 3103563"/>
                  <a:gd name="connsiteX415" fmla="*/ 43657 w 2619375"/>
                  <a:gd name="connsiteY415" fmla="*/ 2286000 h 3103563"/>
                  <a:gd name="connsiteX416" fmla="*/ 59532 w 2619375"/>
                  <a:gd name="connsiteY416" fmla="*/ 2329657 h 3103563"/>
                  <a:gd name="connsiteX417" fmla="*/ 107157 w 2619375"/>
                  <a:gd name="connsiteY417" fmla="*/ 2345532 h 3103563"/>
                  <a:gd name="connsiteX418" fmla="*/ 103188 w 2619375"/>
                  <a:gd name="connsiteY418" fmla="*/ 2440782 h 3103563"/>
                  <a:gd name="connsiteX419" fmla="*/ 79375 w 2619375"/>
                  <a:gd name="connsiteY419" fmla="*/ 2460625 h 3103563"/>
                  <a:gd name="connsiteX420" fmla="*/ 99219 w 2619375"/>
                  <a:gd name="connsiteY420" fmla="*/ 2480469 h 3103563"/>
                  <a:gd name="connsiteX421" fmla="*/ 75407 w 2619375"/>
                  <a:gd name="connsiteY421" fmla="*/ 2528094 h 3103563"/>
                  <a:gd name="connsiteX422" fmla="*/ 111930 w 2619375"/>
                  <a:gd name="connsiteY422" fmla="*/ 2547144 h 3103563"/>
                  <a:gd name="connsiteX423" fmla="*/ 150813 w 2619375"/>
                  <a:gd name="connsiteY423" fmla="*/ 2540000 h 3103563"/>
                  <a:gd name="connsiteX424" fmla="*/ 175845 w 2619375"/>
                  <a:gd name="connsiteY424" fmla="*/ 2557463 h 3103563"/>
                  <a:gd name="connsiteX425" fmla="*/ 162719 w 2619375"/>
                  <a:gd name="connsiteY425" fmla="*/ 2595563 h 3103563"/>
                  <a:gd name="connsiteX426" fmla="*/ 214313 w 2619375"/>
                  <a:gd name="connsiteY426" fmla="*/ 2591594 h 3103563"/>
                  <a:gd name="connsiteX427" fmla="*/ 265907 w 2619375"/>
                  <a:gd name="connsiteY427" fmla="*/ 2575719 h 3103563"/>
                  <a:gd name="connsiteX428" fmla="*/ 313532 w 2619375"/>
                  <a:gd name="connsiteY428" fmla="*/ 2547938 h 3103563"/>
                  <a:gd name="connsiteX429" fmla="*/ 357188 w 2619375"/>
                  <a:gd name="connsiteY429" fmla="*/ 2547938 h 3103563"/>
                  <a:gd name="connsiteX430" fmla="*/ 412750 w 2619375"/>
                  <a:gd name="connsiteY430" fmla="*/ 2536032 h 3103563"/>
                  <a:gd name="connsiteX431" fmla="*/ 460375 w 2619375"/>
                  <a:gd name="connsiteY431" fmla="*/ 2536032 h 3103563"/>
                  <a:gd name="connsiteX432" fmla="*/ 492125 w 2619375"/>
                  <a:gd name="connsiteY432" fmla="*/ 2532063 h 3103563"/>
                  <a:gd name="connsiteX433" fmla="*/ 535782 w 2619375"/>
                  <a:gd name="connsiteY433" fmla="*/ 2532063 h 3103563"/>
                  <a:gd name="connsiteX434" fmla="*/ 535782 w 2619375"/>
                  <a:gd name="connsiteY434" fmla="*/ 2532063 h 3103563"/>
                  <a:gd name="connsiteX435" fmla="*/ 547688 w 2619375"/>
                  <a:gd name="connsiteY435" fmla="*/ 2623344 h 3103563"/>
                  <a:gd name="connsiteX436" fmla="*/ 591344 w 2619375"/>
                  <a:gd name="connsiteY436" fmla="*/ 2643188 h 3103563"/>
                  <a:gd name="connsiteX437" fmla="*/ 627063 w 2619375"/>
                  <a:gd name="connsiteY437" fmla="*/ 2651125 h 3103563"/>
                  <a:gd name="connsiteX438" fmla="*/ 690563 w 2619375"/>
                  <a:gd name="connsiteY438" fmla="*/ 2627313 h 3103563"/>
                  <a:gd name="connsiteX439" fmla="*/ 715928 w 2619375"/>
                  <a:gd name="connsiteY439" fmla="*/ 2588419 h 3103563"/>
                  <a:gd name="connsiteX440" fmla="*/ 758032 w 2619375"/>
                  <a:gd name="connsiteY440" fmla="*/ 2603500 h 3103563"/>
                  <a:gd name="connsiteX441" fmla="*/ 773907 w 2619375"/>
                  <a:gd name="connsiteY441" fmla="*/ 2587625 h 3103563"/>
                  <a:gd name="connsiteX442" fmla="*/ 761224 w 2619375"/>
                  <a:gd name="connsiteY442" fmla="*/ 2554287 h 3103563"/>
                  <a:gd name="connsiteX443" fmla="*/ 801688 w 2619375"/>
                  <a:gd name="connsiteY443" fmla="*/ 2551907 h 3103563"/>
                  <a:gd name="connsiteX444" fmla="*/ 841375 w 2619375"/>
                  <a:gd name="connsiteY444" fmla="*/ 2571750 h 3103563"/>
                  <a:gd name="connsiteX445" fmla="*/ 900907 w 2619375"/>
                  <a:gd name="connsiteY445" fmla="*/ 2591594 h 3103563"/>
                  <a:gd name="connsiteX446" fmla="*/ 956469 w 2619375"/>
                  <a:gd name="connsiteY446" fmla="*/ 2611438 h 3103563"/>
                  <a:gd name="connsiteX447" fmla="*/ 968375 w 2619375"/>
                  <a:gd name="connsiteY447" fmla="*/ 2639219 h 3103563"/>
                  <a:gd name="connsiteX448" fmla="*/ 944563 w 2619375"/>
                  <a:gd name="connsiteY448" fmla="*/ 2678907 h 3103563"/>
                  <a:gd name="connsiteX449" fmla="*/ 964407 w 2619375"/>
                  <a:gd name="connsiteY449" fmla="*/ 2726532 h 3103563"/>
                  <a:gd name="connsiteX450" fmla="*/ 1019969 w 2619375"/>
                  <a:gd name="connsiteY450" fmla="*/ 2754313 h 3103563"/>
                  <a:gd name="connsiteX451" fmla="*/ 1047113 w 2619375"/>
                  <a:gd name="connsiteY451" fmla="*/ 2750344 h 3103563"/>
                  <a:gd name="connsiteX452" fmla="*/ 1046974 w 2619375"/>
                  <a:gd name="connsiteY452" fmla="*/ 2774157 h 3103563"/>
                  <a:gd name="connsiteX453" fmla="*/ 1050109 w 2619375"/>
                  <a:gd name="connsiteY453" fmla="*/ 2865438 h 3103563"/>
                  <a:gd name="connsiteX454" fmla="*/ 1095375 w 2619375"/>
                  <a:gd name="connsiteY454" fmla="*/ 2845594 h 3103563"/>
                  <a:gd name="connsiteX455" fmla="*/ 1166813 w 2619375"/>
                  <a:gd name="connsiteY455" fmla="*/ 2841625 h 3103563"/>
                  <a:gd name="connsiteX456" fmla="*/ 1190625 w 2619375"/>
                  <a:gd name="connsiteY456" fmla="*/ 2809875 h 3103563"/>
                  <a:gd name="connsiteX457" fmla="*/ 1230313 w 2619375"/>
                  <a:gd name="connsiteY457" fmla="*/ 2805907 h 3103563"/>
                  <a:gd name="connsiteX458" fmla="*/ 1242219 w 2619375"/>
                  <a:gd name="connsiteY458" fmla="*/ 2841625 h 3103563"/>
                  <a:gd name="connsiteX459" fmla="*/ 1270000 w 2619375"/>
                  <a:gd name="connsiteY459" fmla="*/ 2877344 h 3103563"/>
                  <a:gd name="connsiteX460" fmla="*/ 1329532 w 2619375"/>
                  <a:gd name="connsiteY460" fmla="*/ 2877344 h 3103563"/>
                  <a:gd name="connsiteX461" fmla="*/ 1349375 w 2619375"/>
                  <a:gd name="connsiteY461" fmla="*/ 2877344 h 3103563"/>
                  <a:gd name="connsiteX462" fmla="*/ 1369219 w 2619375"/>
                  <a:gd name="connsiteY462" fmla="*/ 2897188 h 3103563"/>
                  <a:gd name="connsiteX463" fmla="*/ 1420813 w 2619375"/>
                  <a:gd name="connsiteY463" fmla="*/ 2905125 h 3103563"/>
                  <a:gd name="connsiteX464" fmla="*/ 1444625 w 2619375"/>
                  <a:gd name="connsiteY464" fmla="*/ 2885282 h 3103563"/>
                  <a:gd name="connsiteX465" fmla="*/ 1520032 w 2619375"/>
                  <a:gd name="connsiteY465" fmla="*/ 2893219 h 3103563"/>
                  <a:gd name="connsiteX466" fmla="*/ 1559719 w 2619375"/>
                  <a:gd name="connsiteY466" fmla="*/ 2893219 h 3103563"/>
                  <a:gd name="connsiteX467" fmla="*/ 1575594 w 2619375"/>
                  <a:gd name="connsiteY467" fmla="*/ 2924969 h 3103563"/>
                  <a:gd name="connsiteX468" fmla="*/ 1591469 w 2619375"/>
                  <a:gd name="connsiteY468" fmla="*/ 2909094 h 3103563"/>
                  <a:gd name="connsiteX469" fmla="*/ 1623219 w 2619375"/>
                  <a:gd name="connsiteY469" fmla="*/ 2909094 h 3103563"/>
                  <a:gd name="connsiteX470" fmla="*/ 1639094 w 2619375"/>
                  <a:gd name="connsiteY470" fmla="*/ 2932907 h 3103563"/>
                  <a:gd name="connsiteX471" fmla="*/ 1666875 w 2619375"/>
                  <a:gd name="connsiteY471" fmla="*/ 2964657 h 3103563"/>
                  <a:gd name="connsiteX472" fmla="*/ 1703399 w 2619375"/>
                  <a:gd name="connsiteY472" fmla="*/ 2987675 h 3103563"/>
                  <a:gd name="connsiteX473" fmla="*/ 1734344 w 2619375"/>
                  <a:gd name="connsiteY473" fmla="*/ 3012282 h 3103563"/>
                  <a:gd name="connsiteX474" fmla="*/ 1758157 w 2619375"/>
                  <a:gd name="connsiteY474" fmla="*/ 3032125 h 3103563"/>
                  <a:gd name="connsiteX475" fmla="*/ 1779934 w 2619375"/>
                  <a:gd name="connsiteY475" fmla="*/ 3028950 h 3103563"/>
                  <a:gd name="connsiteX476" fmla="*/ 1801813 w 2619375"/>
                  <a:gd name="connsiteY476" fmla="*/ 3008313 h 3103563"/>
                  <a:gd name="connsiteX477" fmla="*/ 1861344 w 2619375"/>
                  <a:gd name="connsiteY477" fmla="*/ 3008313 h 3103563"/>
                  <a:gd name="connsiteX478" fmla="*/ 1948657 w 2619375"/>
                  <a:gd name="connsiteY478" fmla="*/ 3004344 h 3103563"/>
                  <a:gd name="connsiteX479" fmla="*/ 1948657 w 2619375"/>
                  <a:gd name="connsiteY479" fmla="*/ 2968625 h 3103563"/>
                  <a:gd name="connsiteX480" fmla="*/ 2004219 w 2619375"/>
                  <a:gd name="connsiteY480" fmla="*/ 2936875 h 3103563"/>
                  <a:gd name="connsiteX481" fmla="*/ 2035969 w 2619375"/>
                  <a:gd name="connsiteY481" fmla="*/ 2909094 h 3103563"/>
                  <a:gd name="connsiteX482" fmla="*/ 2054979 w 2619375"/>
                  <a:gd name="connsiteY482" fmla="*/ 2859088 h 3103563"/>
                  <a:gd name="connsiteX483" fmla="*/ 2075927 w 2619375"/>
                  <a:gd name="connsiteY483" fmla="*/ 2883694 h 3103563"/>
                  <a:gd name="connsiteX484" fmla="*/ 2079625 w 2619375"/>
                  <a:gd name="connsiteY484" fmla="*/ 2897188 h 3103563"/>
                  <a:gd name="connsiteX485" fmla="*/ 2116149 w 2619375"/>
                  <a:gd name="connsiteY485" fmla="*/ 2943225 h 3103563"/>
                  <a:gd name="connsiteX486" fmla="*/ 2168521 w 2619375"/>
                  <a:gd name="connsiteY486" fmla="*/ 2980533 h 3103563"/>
                  <a:gd name="connsiteX487" fmla="*/ 2209760 w 2619375"/>
                  <a:gd name="connsiteY487" fmla="*/ 2951163 h 3103563"/>
                  <a:gd name="connsiteX488" fmla="*/ 2274094 w 2619375"/>
                  <a:gd name="connsiteY488" fmla="*/ 3000375 h 3103563"/>
                  <a:gd name="connsiteX489" fmla="*/ 2317750 w 2619375"/>
                  <a:gd name="connsiteY489" fmla="*/ 3028157 h 3103563"/>
                  <a:gd name="connsiteX490" fmla="*/ 2349500 w 2619375"/>
                  <a:gd name="connsiteY490" fmla="*/ 3040063 h 3103563"/>
                  <a:gd name="connsiteX491" fmla="*/ 2377253 w 2619375"/>
                  <a:gd name="connsiteY491" fmla="*/ 3017044 h 3103563"/>
                  <a:gd name="connsiteX492" fmla="*/ 2405338 w 2619375"/>
                  <a:gd name="connsiteY492" fmla="*/ 3055144 h 3103563"/>
                  <a:gd name="connsiteX493" fmla="*/ 2460625 w 2619375"/>
                  <a:gd name="connsiteY493" fmla="*/ 3103563 h 3103563"/>
                  <a:gd name="connsiteX0" fmla="*/ 2460625 w 2619375"/>
                  <a:gd name="connsiteY0" fmla="*/ 3103563 h 3103563"/>
                  <a:gd name="connsiteX1" fmla="*/ 2512219 w 2619375"/>
                  <a:gd name="connsiteY1" fmla="*/ 3032125 h 3103563"/>
                  <a:gd name="connsiteX2" fmla="*/ 2524125 w 2619375"/>
                  <a:gd name="connsiteY2" fmla="*/ 2988469 h 3103563"/>
                  <a:gd name="connsiteX3" fmla="*/ 2543969 w 2619375"/>
                  <a:gd name="connsiteY3" fmla="*/ 2944813 h 3103563"/>
                  <a:gd name="connsiteX4" fmla="*/ 2566949 w 2619375"/>
                  <a:gd name="connsiteY4" fmla="*/ 2920206 h 3103563"/>
                  <a:gd name="connsiteX5" fmla="*/ 2569335 w 2619375"/>
                  <a:gd name="connsiteY5" fmla="*/ 2877344 h 3103563"/>
                  <a:gd name="connsiteX6" fmla="*/ 2583657 w 2619375"/>
                  <a:gd name="connsiteY6" fmla="*/ 2837657 h 3103563"/>
                  <a:gd name="connsiteX7" fmla="*/ 2563813 w 2619375"/>
                  <a:gd name="connsiteY7" fmla="*/ 2809875 h 3103563"/>
                  <a:gd name="connsiteX8" fmla="*/ 2532063 w 2619375"/>
                  <a:gd name="connsiteY8" fmla="*/ 2774157 h 3103563"/>
                  <a:gd name="connsiteX9" fmla="*/ 2532063 w 2619375"/>
                  <a:gd name="connsiteY9" fmla="*/ 2774157 h 3103563"/>
                  <a:gd name="connsiteX10" fmla="*/ 2551907 w 2619375"/>
                  <a:gd name="connsiteY10" fmla="*/ 2706688 h 3103563"/>
                  <a:gd name="connsiteX11" fmla="*/ 2591594 w 2619375"/>
                  <a:gd name="connsiteY11" fmla="*/ 2678907 h 3103563"/>
                  <a:gd name="connsiteX12" fmla="*/ 2619375 w 2619375"/>
                  <a:gd name="connsiteY12" fmla="*/ 2643188 h 3103563"/>
                  <a:gd name="connsiteX13" fmla="*/ 2619375 w 2619375"/>
                  <a:gd name="connsiteY13" fmla="*/ 2591594 h 3103563"/>
                  <a:gd name="connsiteX14" fmla="*/ 2615407 w 2619375"/>
                  <a:gd name="connsiteY14" fmla="*/ 2555875 h 3103563"/>
                  <a:gd name="connsiteX15" fmla="*/ 2615407 w 2619375"/>
                  <a:gd name="connsiteY15" fmla="*/ 2532063 h 3103563"/>
                  <a:gd name="connsiteX16" fmla="*/ 2603500 w 2619375"/>
                  <a:gd name="connsiteY16" fmla="*/ 2464594 h 3103563"/>
                  <a:gd name="connsiteX17" fmla="*/ 2595563 w 2619375"/>
                  <a:gd name="connsiteY17" fmla="*/ 2460625 h 3103563"/>
                  <a:gd name="connsiteX18" fmla="*/ 2579688 w 2619375"/>
                  <a:gd name="connsiteY18" fmla="*/ 2460625 h 3103563"/>
                  <a:gd name="connsiteX19" fmla="*/ 2540000 w 2619375"/>
                  <a:gd name="connsiteY19" fmla="*/ 2472532 h 3103563"/>
                  <a:gd name="connsiteX20" fmla="*/ 2504282 w 2619375"/>
                  <a:gd name="connsiteY20" fmla="*/ 2468563 h 3103563"/>
                  <a:gd name="connsiteX21" fmla="*/ 2504282 w 2619375"/>
                  <a:gd name="connsiteY21" fmla="*/ 2432844 h 3103563"/>
                  <a:gd name="connsiteX22" fmla="*/ 2456657 w 2619375"/>
                  <a:gd name="connsiteY22" fmla="*/ 2424907 h 3103563"/>
                  <a:gd name="connsiteX23" fmla="*/ 2432844 w 2619375"/>
                  <a:gd name="connsiteY23" fmla="*/ 2405063 h 3103563"/>
                  <a:gd name="connsiteX24" fmla="*/ 2444750 w 2619375"/>
                  <a:gd name="connsiteY24" fmla="*/ 2369344 h 3103563"/>
                  <a:gd name="connsiteX25" fmla="*/ 2464594 w 2619375"/>
                  <a:gd name="connsiteY25" fmla="*/ 2337594 h 3103563"/>
                  <a:gd name="connsiteX26" fmla="*/ 2448719 w 2619375"/>
                  <a:gd name="connsiteY26" fmla="*/ 2301875 h 3103563"/>
                  <a:gd name="connsiteX27" fmla="*/ 2420938 w 2619375"/>
                  <a:gd name="connsiteY27" fmla="*/ 2274094 h 3103563"/>
                  <a:gd name="connsiteX28" fmla="*/ 2428875 w 2619375"/>
                  <a:gd name="connsiteY28" fmla="*/ 2246313 h 3103563"/>
                  <a:gd name="connsiteX29" fmla="*/ 2389188 w 2619375"/>
                  <a:gd name="connsiteY29" fmla="*/ 2218532 h 3103563"/>
                  <a:gd name="connsiteX30" fmla="*/ 2353469 w 2619375"/>
                  <a:gd name="connsiteY30" fmla="*/ 2218532 h 3103563"/>
                  <a:gd name="connsiteX31" fmla="*/ 2349500 w 2619375"/>
                  <a:gd name="connsiteY31" fmla="*/ 2194719 h 3103563"/>
                  <a:gd name="connsiteX32" fmla="*/ 2325688 w 2619375"/>
                  <a:gd name="connsiteY32" fmla="*/ 2166938 h 3103563"/>
                  <a:gd name="connsiteX33" fmla="*/ 2337594 w 2619375"/>
                  <a:gd name="connsiteY33" fmla="*/ 2131219 h 3103563"/>
                  <a:gd name="connsiteX34" fmla="*/ 2349500 w 2619375"/>
                  <a:gd name="connsiteY34" fmla="*/ 2099469 h 3103563"/>
                  <a:gd name="connsiteX35" fmla="*/ 2333625 w 2619375"/>
                  <a:gd name="connsiteY35" fmla="*/ 2067719 h 3103563"/>
                  <a:gd name="connsiteX36" fmla="*/ 2313782 w 2619375"/>
                  <a:gd name="connsiteY36" fmla="*/ 2051844 h 3103563"/>
                  <a:gd name="connsiteX37" fmla="*/ 2309813 w 2619375"/>
                  <a:gd name="connsiteY37" fmla="*/ 2016125 h 3103563"/>
                  <a:gd name="connsiteX38" fmla="*/ 2309813 w 2619375"/>
                  <a:gd name="connsiteY38" fmla="*/ 2000250 h 3103563"/>
                  <a:gd name="connsiteX39" fmla="*/ 2329657 w 2619375"/>
                  <a:gd name="connsiteY39" fmla="*/ 1980407 h 3103563"/>
                  <a:gd name="connsiteX40" fmla="*/ 2317750 w 2619375"/>
                  <a:gd name="connsiteY40" fmla="*/ 1944688 h 3103563"/>
                  <a:gd name="connsiteX41" fmla="*/ 2293938 w 2619375"/>
                  <a:gd name="connsiteY41" fmla="*/ 1908969 h 3103563"/>
                  <a:gd name="connsiteX42" fmla="*/ 2262188 w 2619375"/>
                  <a:gd name="connsiteY42" fmla="*/ 1873250 h 3103563"/>
                  <a:gd name="connsiteX43" fmla="*/ 2226469 w 2619375"/>
                  <a:gd name="connsiteY43" fmla="*/ 1841500 h 3103563"/>
                  <a:gd name="connsiteX44" fmla="*/ 2198688 w 2619375"/>
                  <a:gd name="connsiteY44" fmla="*/ 1817688 h 3103563"/>
                  <a:gd name="connsiteX45" fmla="*/ 2214563 w 2619375"/>
                  <a:gd name="connsiteY45" fmla="*/ 1793875 h 3103563"/>
                  <a:gd name="connsiteX46" fmla="*/ 2214563 w 2619375"/>
                  <a:gd name="connsiteY46" fmla="*/ 1762125 h 3103563"/>
                  <a:gd name="connsiteX47" fmla="*/ 2214563 w 2619375"/>
                  <a:gd name="connsiteY47" fmla="*/ 1762125 h 3103563"/>
                  <a:gd name="connsiteX48" fmla="*/ 2194719 w 2619375"/>
                  <a:gd name="connsiteY48" fmla="*/ 1710532 h 3103563"/>
                  <a:gd name="connsiteX49" fmla="*/ 2190750 w 2619375"/>
                  <a:gd name="connsiteY49" fmla="*/ 1690688 h 3103563"/>
                  <a:gd name="connsiteX50" fmla="*/ 2162969 w 2619375"/>
                  <a:gd name="connsiteY50" fmla="*/ 1658938 h 3103563"/>
                  <a:gd name="connsiteX51" fmla="*/ 2162969 w 2619375"/>
                  <a:gd name="connsiteY51" fmla="*/ 1631157 h 3103563"/>
                  <a:gd name="connsiteX52" fmla="*/ 2178844 w 2619375"/>
                  <a:gd name="connsiteY52" fmla="*/ 1615282 h 3103563"/>
                  <a:gd name="connsiteX53" fmla="*/ 2218532 w 2619375"/>
                  <a:gd name="connsiteY53" fmla="*/ 1615282 h 3103563"/>
                  <a:gd name="connsiteX54" fmla="*/ 2238375 w 2619375"/>
                  <a:gd name="connsiteY54" fmla="*/ 1583532 h 3103563"/>
                  <a:gd name="connsiteX55" fmla="*/ 2238375 w 2619375"/>
                  <a:gd name="connsiteY55" fmla="*/ 1571625 h 3103563"/>
                  <a:gd name="connsiteX56" fmla="*/ 2262188 w 2619375"/>
                  <a:gd name="connsiteY56" fmla="*/ 1535907 h 3103563"/>
                  <a:gd name="connsiteX57" fmla="*/ 2262188 w 2619375"/>
                  <a:gd name="connsiteY57" fmla="*/ 1512094 h 3103563"/>
                  <a:gd name="connsiteX58" fmla="*/ 2262188 w 2619375"/>
                  <a:gd name="connsiteY58" fmla="*/ 1468438 h 3103563"/>
                  <a:gd name="connsiteX59" fmla="*/ 2262188 w 2619375"/>
                  <a:gd name="connsiteY59" fmla="*/ 1444625 h 3103563"/>
                  <a:gd name="connsiteX60" fmla="*/ 2266157 w 2619375"/>
                  <a:gd name="connsiteY60" fmla="*/ 1424782 h 3103563"/>
                  <a:gd name="connsiteX61" fmla="*/ 2293938 w 2619375"/>
                  <a:gd name="connsiteY61" fmla="*/ 1389063 h 3103563"/>
                  <a:gd name="connsiteX62" fmla="*/ 2274094 w 2619375"/>
                  <a:gd name="connsiteY62" fmla="*/ 1369219 h 3103563"/>
                  <a:gd name="connsiteX63" fmla="*/ 2250282 w 2619375"/>
                  <a:gd name="connsiteY63" fmla="*/ 1341438 h 3103563"/>
                  <a:gd name="connsiteX64" fmla="*/ 2230438 w 2619375"/>
                  <a:gd name="connsiteY64" fmla="*/ 1293813 h 3103563"/>
                  <a:gd name="connsiteX65" fmla="*/ 2242344 w 2619375"/>
                  <a:gd name="connsiteY65" fmla="*/ 1258094 h 3103563"/>
                  <a:gd name="connsiteX66" fmla="*/ 2190750 w 2619375"/>
                  <a:gd name="connsiteY66" fmla="*/ 1258094 h 3103563"/>
                  <a:gd name="connsiteX67" fmla="*/ 2166938 w 2619375"/>
                  <a:gd name="connsiteY67" fmla="*/ 1234282 h 3103563"/>
                  <a:gd name="connsiteX68" fmla="*/ 2174875 w 2619375"/>
                  <a:gd name="connsiteY68" fmla="*/ 1198563 h 3103563"/>
                  <a:gd name="connsiteX69" fmla="*/ 2162969 w 2619375"/>
                  <a:gd name="connsiteY69" fmla="*/ 1170782 h 3103563"/>
                  <a:gd name="connsiteX70" fmla="*/ 2147094 w 2619375"/>
                  <a:gd name="connsiteY70" fmla="*/ 1202532 h 3103563"/>
                  <a:gd name="connsiteX71" fmla="*/ 2131219 w 2619375"/>
                  <a:gd name="connsiteY71" fmla="*/ 1234282 h 3103563"/>
                  <a:gd name="connsiteX72" fmla="*/ 2095500 w 2619375"/>
                  <a:gd name="connsiteY72" fmla="*/ 1234282 h 3103563"/>
                  <a:gd name="connsiteX73" fmla="*/ 2079625 w 2619375"/>
                  <a:gd name="connsiteY73" fmla="*/ 1242219 h 3103563"/>
                  <a:gd name="connsiteX74" fmla="*/ 2043907 w 2619375"/>
                  <a:gd name="connsiteY74" fmla="*/ 1198563 h 3103563"/>
                  <a:gd name="connsiteX75" fmla="*/ 1996282 w 2619375"/>
                  <a:gd name="connsiteY75" fmla="*/ 1206500 h 3103563"/>
                  <a:gd name="connsiteX76" fmla="*/ 1948657 w 2619375"/>
                  <a:gd name="connsiteY76" fmla="*/ 1202532 h 3103563"/>
                  <a:gd name="connsiteX77" fmla="*/ 1944688 w 2619375"/>
                  <a:gd name="connsiteY77" fmla="*/ 1174750 h 3103563"/>
                  <a:gd name="connsiteX78" fmla="*/ 1924844 w 2619375"/>
                  <a:gd name="connsiteY78" fmla="*/ 1139032 h 3103563"/>
                  <a:gd name="connsiteX79" fmla="*/ 1912938 w 2619375"/>
                  <a:gd name="connsiteY79" fmla="*/ 1123157 h 3103563"/>
                  <a:gd name="connsiteX80" fmla="*/ 1893094 w 2619375"/>
                  <a:gd name="connsiteY80" fmla="*/ 1103313 h 3103563"/>
                  <a:gd name="connsiteX81" fmla="*/ 1869282 w 2619375"/>
                  <a:gd name="connsiteY81" fmla="*/ 1087438 h 3103563"/>
                  <a:gd name="connsiteX82" fmla="*/ 1857375 w 2619375"/>
                  <a:gd name="connsiteY82" fmla="*/ 1039813 h 3103563"/>
                  <a:gd name="connsiteX83" fmla="*/ 1869282 w 2619375"/>
                  <a:gd name="connsiteY83" fmla="*/ 1004094 h 3103563"/>
                  <a:gd name="connsiteX84" fmla="*/ 1905000 w 2619375"/>
                  <a:gd name="connsiteY84" fmla="*/ 948532 h 3103563"/>
                  <a:gd name="connsiteX85" fmla="*/ 1936750 w 2619375"/>
                  <a:gd name="connsiteY85" fmla="*/ 912813 h 3103563"/>
                  <a:gd name="connsiteX86" fmla="*/ 1944688 w 2619375"/>
                  <a:gd name="connsiteY86" fmla="*/ 892969 h 3103563"/>
                  <a:gd name="connsiteX87" fmla="*/ 1964532 w 2619375"/>
                  <a:gd name="connsiteY87" fmla="*/ 889000 h 3103563"/>
                  <a:gd name="connsiteX88" fmla="*/ 1976438 w 2619375"/>
                  <a:gd name="connsiteY88" fmla="*/ 849313 h 3103563"/>
                  <a:gd name="connsiteX89" fmla="*/ 2016125 w 2619375"/>
                  <a:gd name="connsiteY89" fmla="*/ 849313 h 3103563"/>
                  <a:gd name="connsiteX90" fmla="*/ 2039938 w 2619375"/>
                  <a:gd name="connsiteY90" fmla="*/ 877094 h 3103563"/>
                  <a:gd name="connsiteX91" fmla="*/ 2051844 w 2619375"/>
                  <a:gd name="connsiteY91" fmla="*/ 849313 h 3103563"/>
                  <a:gd name="connsiteX92" fmla="*/ 2039938 w 2619375"/>
                  <a:gd name="connsiteY92" fmla="*/ 825500 h 3103563"/>
                  <a:gd name="connsiteX93" fmla="*/ 2051844 w 2619375"/>
                  <a:gd name="connsiteY93" fmla="*/ 801688 h 3103563"/>
                  <a:gd name="connsiteX94" fmla="*/ 2035969 w 2619375"/>
                  <a:gd name="connsiteY94" fmla="*/ 773907 h 3103563"/>
                  <a:gd name="connsiteX95" fmla="*/ 2039938 w 2619375"/>
                  <a:gd name="connsiteY95" fmla="*/ 742157 h 3103563"/>
                  <a:gd name="connsiteX96" fmla="*/ 2039938 w 2619375"/>
                  <a:gd name="connsiteY96" fmla="*/ 698500 h 3103563"/>
                  <a:gd name="connsiteX97" fmla="*/ 2035969 w 2619375"/>
                  <a:gd name="connsiteY97" fmla="*/ 666750 h 3103563"/>
                  <a:gd name="connsiteX98" fmla="*/ 2008188 w 2619375"/>
                  <a:gd name="connsiteY98" fmla="*/ 646907 h 3103563"/>
                  <a:gd name="connsiteX99" fmla="*/ 1968500 w 2619375"/>
                  <a:gd name="connsiteY99" fmla="*/ 611188 h 3103563"/>
                  <a:gd name="connsiteX100" fmla="*/ 1916907 w 2619375"/>
                  <a:gd name="connsiteY100" fmla="*/ 583407 h 3103563"/>
                  <a:gd name="connsiteX101" fmla="*/ 1885157 w 2619375"/>
                  <a:gd name="connsiteY101" fmla="*/ 551657 h 3103563"/>
                  <a:gd name="connsiteX102" fmla="*/ 1881188 w 2619375"/>
                  <a:gd name="connsiteY102" fmla="*/ 531813 h 3103563"/>
                  <a:gd name="connsiteX103" fmla="*/ 1897063 w 2619375"/>
                  <a:gd name="connsiteY103" fmla="*/ 484188 h 3103563"/>
                  <a:gd name="connsiteX104" fmla="*/ 1901032 w 2619375"/>
                  <a:gd name="connsiteY104" fmla="*/ 480219 h 3103563"/>
                  <a:gd name="connsiteX105" fmla="*/ 1940719 w 2619375"/>
                  <a:gd name="connsiteY105" fmla="*/ 480219 h 3103563"/>
                  <a:gd name="connsiteX106" fmla="*/ 1960563 w 2619375"/>
                  <a:gd name="connsiteY106" fmla="*/ 460375 h 3103563"/>
                  <a:gd name="connsiteX107" fmla="*/ 1976438 w 2619375"/>
                  <a:gd name="connsiteY107" fmla="*/ 428625 h 3103563"/>
                  <a:gd name="connsiteX108" fmla="*/ 1980407 w 2619375"/>
                  <a:gd name="connsiteY108" fmla="*/ 388938 h 3103563"/>
                  <a:gd name="connsiteX109" fmla="*/ 2000250 w 2619375"/>
                  <a:gd name="connsiteY109" fmla="*/ 384969 h 3103563"/>
                  <a:gd name="connsiteX110" fmla="*/ 1972469 w 2619375"/>
                  <a:gd name="connsiteY110" fmla="*/ 341313 h 3103563"/>
                  <a:gd name="connsiteX111" fmla="*/ 1928813 w 2619375"/>
                  <a:gd name="connsiteY111" fmla="*/ 321469 h 3103563"/>
                  <a:gd name="connsiteX112" fmla="*/ 1877219 w 2619375"/>
                  <a:gd name="connsiteY112" fmla="*/ 313532 h 3103563"/>
                  <a:gd name="connsiteX113" fmla="*/ 1853407 w 2619375"/>
                  <a:gd name="connsiteY113" fmla="*/ 289719 h 3103563"/>
                  <a:gd name="connsiteX114" fmla="*/ 1817688 w 2619375"/>
                  <a:gd name="connsiteY114" fmla="*/ 269875 h 3103563"/>
                  <a:gd name="connsiteX115" fmla="*/ 1821657 w 2619375"/>
                  <a:gd name="connsiteY115" fmla="*/ 242094 h 3103563"/>
                  <a:gd name="connsiteX116" fmla="*/ 1789907 w 2619375"/>
                  <a:gd name="connsiteY116" fmla="*/ 210344 h 3103563"/>
                  <a:gd name="connsiteX117" fmla="*/ 1742282 w 2619375"/>
                  <a:gd name="connsiteY117" fmla="*/ 222250 h 3103563"/>
                  <a:gd name="connsiteX118" fmla="*/ 1706563 w 2619375"/>
                  <a:gd name="connsiteY118" fmla="*/ 265907 h 3103563"/>
                  <a:gd name="connsiteX119" fmla="*/ 1690688 w 2619375"/>
                  <a:gd name="connsiteY119" fmla="*/ 297657 h 3103563"/>
                  <a:gd name="connsiteX120" fmla="*/ 1734344 w 2619375"/>
                  <a:gd name="connsiteY120" fmla="*/ 301625 h 3103563"/>
                  <a:gd name="connsiteX121" fmla="*/ 1770063 w 2619375"/>
                  <a:gd name="connsiteY121" fmla="*/ 313532 h 3103563"/>
                  <a:gd name="connsiteX122" fmla="*/ 1774032 w 2619375"/>
                  <a:gd name="connsiteY122" fmla="*/ 341313 h 3103563"/>
                  <a:gd name="connsiteX123" fmla="*/ 1750219 w 2619375"/>
                  <a:gd name="connsiteY123" fmla="*/ 384969 h 3103563"/>
                  <a:gd name="connsiteX124" fmla="*/ 1714500 w 2619375"/>
                  <a:gd name="connsiteY124" fmla="*/ 384969 h 3103563"/>
                  <a:gd name="connsiteX125" fmla="*/ 1686719 w 2619375"/>
                  <a:gd name="connsiteY125" fmla="*/ 349250 h 3103563"/>
                  <a:gd name="connsiteX126" fmla="*/ 1647032 w 2619375"/>
                  <a:gd name="connsiteY126" fmla="*/ 325438 h 3103563"/>
                  <a:gd name="connsiteX127" fmla="*/ 1627188 w 2619375"/>
                  <a:gd name="connsiteY127" fmla="*/ 321469 h 3103563"/>
                  <a:gd name="connsiteX128" fmla="*/ 1583532 w 2619375"/>
                  <a:gd name="connsiteY128" fmla="*/ 337344 h 3103563"/>
                  <a:gd name="connsiteX129" fmla="*/ 1547813 w 2619375"/>
                  <a:gd name="connsiteY129" fmla="*/ 357188 h 3103563"/>
                  <a:gd name="connsiteX130" fmla="*/ 1547813 w 2619375"/>
                  <a:gd name="connsiteY130" fmla="*/ 392907 h 3103563"/>
                  <a:gd name="connsiteX131" fmla="*/ 1559719 w 2619375"/>
                  <a:gd name="connsiteY131" fmla="*/ 440532 h 3103563"/>
                  <a:gd name="connsiteX132" fmla="*/ 1575594 w 2619375"/>
                  <a:gd name="connsiteY132" fmla="*/ 484188 h 3103563"/>
                  <a:gd name="connsiteX133" fmla="*/ 1658938 w 2619375"/>
                  <a:gd name="connsiteY133" fmla="*/ 543719 h 3103563"/>
                  <a:gd name="connsiteX134" fmla="*/ 1698625 w 2619375"/>
                  <a:gd name="connsiteY134" fmla="*/ 583407 h 3103563"/>
                  <a:gd name="connsiteX135" fmla="*/ 1738313 w 2619375"/>
                  <a:gd name="connsiteY135" fmla="*/ 579438 h 3103563"/>
                  <a:gd name="connsiteX136" fmla="*/ 1774032 w 2619375"/>
                  <a:gd name="connsiteY136" fmla="*/ 579438 h 3103563"/>
                  <a:gd name="connsiteX137" fmla="*/ 1793875 w 2619375"/>
                  <a:gd name="connsiteY137" fmla="*/ 627063 h 3103563"/>
                  <a:gd name="connsiteX138" fmla="*/ 1801813 w 2619375"/>
                  <a:gd name="connsiteY138" fmla="*/ 658813 h 3103563"/>
                  <a:gd name="connsiteX139" fmla="*/ 1845469 w 2619375"/>
                  <a:gd name="connsiteY139" fmla="*/ 682625 h 3103563"/>
                  <a:gd name="connsiteX140" fmla="*/ 1845469 w 2619375"/>
                  <a:gd name="connsiteY140" fmla="*/ 682625 h 3103563"/>
                  <a:gd name="connsiteX141" fmla="*/ 1861344 w 2619375"/>
                  <a:gd name="connsiteY141" fmla="*/ 710407 h 3103563"/>
                  <a:gd name="connsiteX142" fmla="*/ 1817688 w 2619375"/>
                  <a:gd name="connsiteY142" fmla="*/ 726282 h 3103563"/>
                  <a:gd name="connsiteX143" fmla="*/ 1774032 w 2619375"/>
                  <a:gd name="connsiteY143" fmla="*/ 718344 h 3103563"/>
                  <a:gd name="connsiteX144" fmla="*/ 1734344 w 2619375"/>
                  <a:gd name="connsiteY144" fmla="*/ 682625 h 3103563"/>
                  <a:gd name="connsiteX145" fmla="*/ 1730375 w 2619375"/>
                  <a:gd name="connsiteY145" fmla="*/ 642938 h 3103563"/>
                  <a:gd name="connsiteX146" fmla="*/ 1730375 w 2619375"/>
                  <a:gd name="connsiteY146" fmla="*/ 642938 h 3103563"/>
                  <a:gd name="connsiteX147" fmla="*/ 1670844 w 2619375"/>
                  <a:gd name="connsiteY147" fmla="*/ 615157 h 3103563"/>
                  <a:gd name="connsiteX148" fmla="*/ 1631157 w 2619375"/>
                  <a:gd name="connsiteY148" fmla="*/ 619125 h 3103563"/>
                  <a:gd name="connsiteX149" fmla="*/ 1571625 w 2619375"/>
                  <a:gd name="connsiteY149" fmla="*/ 615157 h 3103563"/>
                  <a:gd name="connsiteX150" fmla="*/ 1543844 w 2619375"/>
                  <a:gd name="connsiteY150" fmla="*/ 603250 h 3103563"/>
                  <a:gd name="connsiteX151" fmla="*/ 1500188 w 2619375"/>
                  <a:gd name="connsiteY151" fmla="*/ 591344 h 3103563"/>
                  <a:gd name="connsiteX152" fmla="*/ 1464469 w 2619375"/>
                  <a:gd name="connsiteY152" fmla="*/ 575469 h 3103563"/>
                  <a:gd name="connsiteX153" fmla="*/ 1448594 w 2619375"/>
                  <a:gd name="connsiteY153" fmla="*/ 543719 h 3103563"/>
                  <a:gd name="connsiteX154" fmla="*/ 1456532 w 2619375"/>
                  <a:gd name="connsiteY154" fmla="*/ 508000 h 3103563"/>
                  <a:gd name="connsiteX155" fmla="*/ 1476375 w 2619375"/>
                  <a:gd name="connsiteY155" fmla="*/ 476250 h 3103563"/>
                  <a:gd name="connsiteX156" fmla="*/ 1456532 w 2619375"/>
                  <a:gd name="connsiteY156" fmla="*/ 440532 h 3103563"/>
                  <a:gd name="connsiteX157" fmla="*/ 1456532 w 2619375"/>
                  <a:gd name="connsiteY157" fmla="*/ 392907 h 3103563"/>
                  <a:gd name="connsiteX158" fmla="*/ 1456532 w 2619375"/>
                  <a:gd name="connsiteY158" fmla="*/ 333375 h 3103563"/>
                  <a:gd name="connsiteX159" fmla="*/ 1472407 w 2619375"/>
                  <a:gd name="connsiteY159" fmla="*/ 305594 h 3103563"/>
                  <a:gd name="connsiteX160" fmla="*/ 1472407 w 2619375"/>
                  <a:gd name="connsiteY160" fmla="*/ 257969 h 3103563"/>
                  <a:gd name="connsiteX161" fmla="*/ 1496219 w 2619375"/>
                  <a:gd name="connsiteY161" fmla="*/ 226219 h 3103563"/>
                  <a:gd name="connsiteX162" fmla="*/ 1480344 w 2619375"/>
                  <a:gd name="connsiteY162" fmla="*/ 158750 h 3103563"/>
                  <a:gd name="connsiteX163" fmla="*/ 1496219 w 2619375"/>
                  <a:gd name="connsiteY163" fmla="*/ 134938 h 3103563"/>
                  <a:gd name="connsiteX164" fmla="*/ 1456532 w 2619375"/>
                  <a:gd name="connsiteY164" fmla="*/ 75407 h 3103563"/>
                  <a:gd name="connsiteX165" fmla="*/ 1464469 w 2619375"/>
                  <a:gd name="connsiteY165" fmla="*/ 55563 h 3103563"/>
                  <a:gd name="connsiteX166" fmla="*/ 1420813 w 2619375"/>
                  <a:gd name="connsiteY166" fmla="*/ 23813 h 3103563"/>
                  <a:gd name="connsiteX167" fmla="*/ 1393032 w 2619375"/>
                  <a:gd name="connsiteY167" fmla="*/ 39688 h 3103563"/>
                  <a:gd name="connsiteX168" fmla="*/ 1420813 w 2619375"/>
                  <a:gd name="connsiteY168" fmla="*/ 79375 h 3103563"/>
                  <a:gd name="connsiteX169" fmla="*/ 1432719 w 2619375"/>
                  <a:gd name="connsiteY169" fmla="*/ 150813 h 3103563"/>
                  <a:gd name="connsiteX170" fmla="*/ 1432719 w 2619375"/>
                  <a:gd name="connsiteY170" fmla="*/ 206375 h 3103563"/>
                  <a:gd name="connsiteX171" fmla="*/ 1432719 w 2619375"/>
                  <a:gd name="connsiteY171" fmla="*/ 254000 h 3103563"/>
                  <a:gd name="connsiteX172" fmla="*/ 1412875 w 2619375"/>
                  <a:gd name="connsiteY172" fmla="*/ 301625 h 3103563"/>
                  <a:gd name="connsiteX173" fmla="*/ 1369219 w 2619375"/>
                  <a:gd name="connsiteY173" fmla="*/ 341313 h 3103563"/>
                  <a:gd name="connsiteX174" fmla="*/ 1313657 w 2619375"/>
                  <a:gd name="connsiteY174" fmla="*/ 377032 h 3103563"/>
                  <a:gd name="connsiteX175" fmla="*/ 1270000 w 2619375"/>
                  <a:gd name="connsiteY175" fmla="*/ 412750 h 3103563"/>
                  <a:gd name="connsiteX176" fmla="*/ 1266032 w 2619375"/>
                  <a:gd name="connsiteY176" fmla="*/ 448469 h 3103563"/>
                  <a:gd name="connsiteX177" fmla="*/ 1230313 w 2619375"/>
                  <a:gd name="connsiteY177" fmla="*/ 488157 h 3103563"/>
                  <a:gd name="connsiteX178" fmla="*/ 1214438 w 2619375"/>
                  <a:gd name="connsiteY178" fmla="*/ 539750 h 3103563"/>
                  <a:gd name="connsiteX179" fmla="*/ 1270000 w 2619375"/>
                  <a:gd name="connsiteY179" fmla="*/ 607219 h 3103563"/>
                  <a:gd name="connsiteX180" fmla="*/ 1281907 w 2619375"/>
                  <a:gd name="connsiteY180" fmla="*/ 658813 h 3103563"/>
                  <a:gd name="connsiteX181" fmla="*/ 1309688 w 2619375"/>
                  <a:gd name="connsiteY181" fmla="*/ 698500 h 3103563"/>
                  <a:gd name="connsiteX182" fmla="*/ 1309688 w 2619375"/>
                  <a:gd name="connsiteY182" fmla="*/ 698500 h 3103563"/>
                  <a:gd name="connsiteX183" fmla="*/ 1337469 w 2619375"/>
                  <a:gd name="connsiteY183" fmla="*/ 758032 h 3103563"/>
                  <a:gd name="connsiteX184" fmla="*/ 1345407 w 2619375"/>
                  <a:gd name="connsiteY184" fmla="*/ 789782 h 3103563"/>
                  <a:gd name="connsiteX185" fmla="*/ 1349375 w 2619375"/>
                  <a:gd name="connsiteY185" fmla="*/ 837407 h 3103563"/>
                  <a:gd name="connsiteX186" fmla="*/ 1309688 w 2619375"/>
                  <a:gd name="connsiteY186" fmla="*/ 916782 h 3103563"/>
                  <a:gd name="connsiteX187" fmla="*/ 1285875 w 2619375"/>
                  <a:gd name="connsiteY187" fmla="*/ 964407 h 3103563"/>
                  <a:gd name="connsiteX188" fmla="*/ 1293813 w 2619375"/>
                  <a:gd name="connsiteY188" fmla="*/ 980282 h 3103563"/>
                  <a:gd name="connsiteX189" fmla="*/ 1285875 w 2619375"/>
                  <a:gd name="connsiteY189" fmla="*/ 1023938 h 3103563"/>
                  <a:gd name="connsiteX190" fmla="*/ 1273969 w 2619375"/>
                  <a:gd name="connsiteY190" fmla="*/ 1079500 h 3103563"/>
                  <a:gd name="connsiteX191" fmla="*/ 1277938 w 2619375"/>
                  <a:gd name="connsiteY191" fmla="*/ 1115219 h 3103563"/>
                  <a:gd name="connsiteX192" fmla="*/ 1309688 w 2619375"/>
                  <a:gd name="connsiteY192" fmla="*/ 1186657 h 3103563"/>
                  <a:gd name="connsiteX193" fmla="*/ 1297782 w 2619375"/>
                  <a:gd name="connsiteY193" fmla="*/ 1234282 h 3103563"/>
                  <a:gd name="connsiteX194" fmla="*/ 1297782 w 2619375"/>
                  <a:gd name="connsiteY194" fmla="*/ 1270000 h 3103563"/>
                  <a:gd name="connsiteX195" fmla="*/ 1341438 w 2619375"/>
                  <a:gd name="connsiteY195" fmla="*/ 1262063 h 3103563"/>
                  <a:gd name="connsiteX196" fmla="*/ 1389063 w 2619375"/>
                  <a:gd name="connsiteY196" fmla="*/ 1266032 h 3103563"/>
                  <a:gd name="connsiteX197" fmla="*/ 1420813 w 2619375"/>
                  <a:gd name="connsiteY197" fmla="*/ 1281907 h 3103563"/>
                  <a:gd name="connsiteX198" fmla="*/ 1448594 w 2619375"/>
                  <a:gd name="connsiteY198" fmla="*/ 1254125 h 3103563"/>
                  <a:gd name="connsiteX199" fmla="*/ 1480344 w 2619375"/>
                  <a:gd name="connsiteY199" fmla="*/ 1222375 h 3103563"/>
                  <a:gd name="connsiteX200" fmla="*/ 1531938 w 2619375"/>
                  <a:gd name="connsiteY200" fmla="*/ 1242219 h 3103563"/>
                  <a:gd name="connsiteX201" fmla="*/ 1575594 w 2619375"/>
                  <a:gd name="connsiteY201" fmla="*/ 1258094 h 3103563"/>
                  <a:gd name="connsiteX202" fmla="*/ 1623219 w 2619375"/>
                  <a:gd name="connsiteY202" fmla="*/ 1270000 h 3103563"/>
                  <a:gd name="connsiteX203" fmla="*/ 1639094 w 2619375"/>
                  <a:gd name="connsiteY203" fmla="*/ 1309688 h 3103563"/>
                  <a:gd name="connsiteX204" fmla="*/ 1662907 w 2619375"/>
                  <a:gd name="connsiteY204" fmla="*/ 1317625 h 3103563"/>
                  <a:gd name="connsiteX205" fmla="*/ 1690688 w 2619375"/>
                  <a:gd name="connsiteY205" fmla="*/ 1341438 h 3103563"/>
                  <a:gd name="connsiteX206" fmla="*/ 1722438 w 2619375"/>
                  <a:gd name="connsiteY206" fmla="*/ 1345407 h 3103563"/>
                  <a:gd name="connsiteX207" fmla="*/ 1722438 w 2619375"/>
                  <a:gd name="connsiteY207" fmla="*/ 1412875 h 3103563"/>
                  <a:gd name="connsiteX208" fmla="*/ 1746250 w 2619375"/>
                  <a:gd name="connsiteY208" fmla="*/ 1444625 h 3103563"/>
                  <a:gd name="connsiteX209" fmla="*/ 1754188 w 2619375"/>
                  <a:gd name="connsiteY209" fmla="*/ 1484313 h 3103563"/>
                  <a:gd name="connsiteX210" fmla="*/ 1770063 w 2619375"/>
                  <a:gd name="connsiteY210" fmla="*/ 1531938 h 3103563"/>
                  <a:gd name="connsiteX211" fmla="*/ 1730375 w 2619375"/>
                  <a:gd name="connsiteY211" fmla="*/ 1543844 h 3103563"/>
                  <a:gd name="connsiteX212" fmla="*/ 1718469 w 2619375"/>
                  <a:gd name="connsiteY212" fmla="*/ 1571625 h 3103563"/>
                  <a:gd name="connsiteX213" fmla="*/ 1706563 w 2619375"/>
                  <a:gd name="connsiteY213" fmla="*/ 1607344 h 3103563"/>
                  <a:gd name="connsiteX214" fmla="*/ 1706563 w 2619375"/>
                  <a:gd name="connsiteY214" fmla="*/ 1647032 h 3103563"/>
                  <a:gd name="connsiteX215" fmla="*/ 1746250 w 2619375"/>
                  <a:gd name="connsiteY215" fmla="*/ 1686719 h 3103563"/>
                  <a:gd name="connsiteX216" fmla="*/ 1793875 w 2619375"/>
                  <a:gd name="connsiteY216" fmla="*/ 1694657 h 3103563"/>
                  <a:gd name="connsiteX217" fmla="*/ 1829594 w 2619375"/>
                  <a:gd name="connsiteY217" fmla="*/ 1698625 h 3103563"/>
                  <a:gd name="connsiteX218" fmla="*/ 1881188 w 2619375"/>
                  <a:gd name="connsiteY218" fmla="*/ 1734344 h 3103563"/>
                  <a:gd name="connsiteX219" fmla="*/ 1833563 w 2619375"/>
                  <a:gd name="connsiteY219" fmla="*/ 1738313 h 3103563"/>
                  <a:gd name="connsiteX220" fmla="*/ 1778000 w 2619375"/>
                  <a:gd name="connsiteY220" fmla="*/ 1738313 h 3103563"/>
                  <a:gd name="connsiteX221" fmla="*/ 1730375 w 2619375"/>
                  <a:gd name="connsiteY221" fmla="*/ 1718469 h 3103563"/>
                  <a:gd name="connsiteX222" fmla="*/ 1686719 w 2619375"/>
                  <a:gd name="connsiteY222" fmla="*/ 1698625 h 3103563"/>
                  <a:gd name="connsiteX223" fmla="*/ 1647032 w 2619375"/>
                  <a:gd name="connsiteY223" fmla="*/ 1654969 h 3103563"/>
                  <a:gd name="connsiteX224" fmla="*/ 1658938 w 2619375"/>
                  <a:gd name="connsiteY224" fmla="*/ 1635125 h 3103563"/>
                  <a:gd name="connsiteX225" fmla="*/ 1658938 w 2619375"/>
                  <a:gd name="connsiteY225" fmla="*/ 1591469 h 3103563"/>
                  <a:gd name="connsiteX226" fmla="*/ 1658938 w 2619375"/>
                  <a:gd name="connsiteY226" fmla="*/ 1555750 h 3103563"/>
                  <a:gd name="connsiteX227" fmla="*/ 1662907 w 2619375"/>
                  <a:gd name="connsiteY227" fmla="*/ 1516063 h 3103563"/>
                  <a:gd name="connsiteX228" fmla="*/ 1670844 w 2619375"/>
                  <a:gd name="connsiteY228" fmla="*/ 1480344 h 3103563"/>
                  <a:gd name="connsiteX229" fmla="*/ 1666875 w 2619375"/>
                  <a:gd name="connsiteY229" fmla="*/ 1452563 h 3103563"/>
                  <a:gd name="connsiteX230" fmla="*/ 1635125 w 2619375"/>
                  <a:gd name="connsiteY230" fmla="*/ 1420813 h 3103563"/>
                  <a:gd name="connsiteX231" fmla="*/ 1595438 w 2619375"/>
                  <a:gd name="connsiteY231" fmla="*/ 1381125 h 3103563"/>
                  <a:gd name="connsiteX232" fmla="*/ 1607344 w 2619375"/>
                  <a:gd name="connsiteY232" fmla="*/ 1345407 h 3103563"/>
                  <a:gd name="connsiteX233" fmla="*/ 1575594 w 2619375"/>
                  <a:gd name="connsiteY233" fmla="*/ 1313657 h 3103563"/>
                  <a:gd name="connsiteX234" fmla="*/ 1531938 w 2619375"/>
                  <a:gd name="connsiteY234" fmla="*/ 1333500 h 3103563"/>
                  <a:gd name="connsiteX235" fmla="*/ 1472407 w 2619375"/>
                  <a:gd name="connsiteY235" fmla="*/ 1345407 h 3103563"/>
                  <a:gd name="connsiteX236" fmla="*/ 1440657 w 2619375"/>
                  <a:gd name="connsiteY236" fmla="*/ 1369219 h 3103563"/>
                  <a:gd name="connsiteX237" fmla="*/ 1381125 w 2619375"/>
                  <a:gd name="connsiteY237" fmla="*/ 1393032 h 3103563"/>
                  <a:gd name="connsiteX238" fmla="*/ 1365250 w 2619375"/>
                  <a:gd name="connsiteY238" fmla="*/ 1420813 h 3103563"/>
                  <a:gd name="connsiteX239" fmla="*/ 1369219 w 2619375"/>
                  <a:gd name="connsiteY239" fmla="*/ 1468438 h 3103563"/>
                  <a:gd name="connsiteX240" fmla="*/ 1365250 w 2619375"/>
                  <a:gd name="connsiteY240" fmla="*/ 1500188 h 3103563"/>
                  <a:gd name="connsiteX241" fmla="*/ 1400969 w 2619375"/>
                  <a:gd name="connsiteY241" fmla="*/ 1555750 h 3103563"/>
                  <a:gd name="connsiteX242" fmla="*/ 1400969 w 2619375"/>
                  <a:gd name="connsiteY242" fmla="*/ 1599407 h 3103563"/>
                  <a:gd name="connsiteX243" fmla="*/ 1404938 w 2619375"/>
                  <a:gd name="connsiteY243" fmla="*/ 1651000 h 3103563"/>
                  <a:gd name="connsiteX244" fmla="*/ 1404938 w 2619375"/>
                  <a:gd name="connsiteY244" fmla="*/ 1678782 h 3103563"/>
                  <a:gd name="connsiteX245" fmla="*/ 1373188 w 2619375"/>
                  <a:gd name="connsiteY245" fmla="*/ 1718469 h 3103563"/>
                  <a:gd name="connsiteX246" fmla="*/ 1337469 w 2619375"/>
                  <a:gd name="connsiteY246" fmla="*/ 1762125 h 3103563"/>
                  <a:gd name="connsiteX247" fmla="*/ 1321594 w 2619375"/>
                  <a:gd name="connsiteY247" fmla="*/ 1789907 h 3103563"/>
                  <a:gd name="connsiteX248" fmla="*/ 1309688 w 2619375"/>
                  <a:gd name="connsiteY248" fmla="*/ 1833563 h 3103563"/>
                  <a:gd name="connsiteX249" fmla="*/ 1313657 w 2619375"/>
                  <a:gd name="connsiteY249" fmla="*/ 1877219 h 3103563"/>
                  <a:gd name="connsiteX250" fmla="*/ 1285875 w 2619375"/>
                  <a:gd name="connsiteY250" fmla="*/ 1908969 h 3103563"/>
                  <a:gd name="connsiteX251" fmla="*/ 1258094 w 2619375"/>
                  <a:gd name="connsiteY251" fmla="*/ 1932782 h 3103563"/>
                  <a:gd name="connsiteX252" fmla="*/ 1226344 w 2619375"/>
                  <a:gd name="connsiteY252" fmla="*/ 1960563 h 3103563"/>
                  <a:gd name="connsiteX253" fmla="*/ 1198563 w 2619375"/>
                  <a:gd name="connsiteY253" fmla="*/ 1972469 h 3103563"/>
                  <a:gd name="connsiteX254" fmla="*/ 1146969 w 2619375"/>
                  <a:gd name="connsiteY254" fmla="*/ 1996282 h 3103563"/>
                  <a:gd name="connsiteX255" fmla="*/ 1135063 w 2619375"/>
                  <a:gd name="connsiteY255" fmla="*/ 2020094 h 3103563"/>
                  <a:gd name="connsiteX256" fmla="*/ 1146969 w 2619375"/>
                  <a:gd name="connsiteY256" fmla="*/ 2063750 h 3103563"/>
                  <a:gd name="connsiteX257" fmla="*/ 1111250 w 2619375"/>
                  <a:gd name="connsiteY257" fmla="*/ 2083594 h 3103563"/>
                  <a:gd name="connsiteX258" fmla="*/ 1071563 w 2619375"/>
                  <a:gd name="connsiteY258" fmla="*/ 2103438 h 3103563"/>
                  <a:gd name="connsiteX259" fmla="*/ 1043782 w 2619375"/>
                  <a:gd name="connsiteY259" fmla="*/ 2067719 h 3103563"/>
                  <a:gd name="connsiteX260" fmla="*/ 1008063 w 2619375"/>
                  <a:gd name="connsiteY260" fmla="*/ 2075657 h 3103563"/>
                  <a:gd name="connsiteX261" fmla="*/ 944563 w 2619375"/>
                  <a:gd name="connsiteY261" fmla="*/ 2071688 h 3103563"/>
                  <a:gd name="connsiteX262" fmla="*/ 896938 w 2619375"/>
                  <a:gd name="connsiteY262" fmla="*/ 2055813 h 3103563"/>
                  <a:gd name="connsiteX263" fmla="*/ 845344 w 2619375"/>
                  <a:gd name="connsiteY263" fmla="*/ 2039938 h 3103563"/>
                  <a:gd name="connsiteX264" fmla="*/ 797719 w 2619375"/>
                  <a:gd name="connsiteY264" fmla="*/ 2012157 h 3103563"/>
                  <a:gd name="connsiteX265" fmla="*/ 785813 w 2619375"/>
                  <a:gd name="connsiteY265" fmla="*/ 1972469 h 3103563"/>
                  <a:gd name="connsiteX266" fmla="*/ 742157 w 2619375"/>
                  <a:gd name="connsiteY266" fmla="*/ 1956594 h 3103563"/>
                  <a:gd name="connsiteX267" fmla="*/ 762000 w 2619375"/>
                  <a:gd name="connsiteY267" fmla="*/ 1905000 h 3103563"/>
                  <a:gd name="connsiteX268" fmla="*/ 809625 w 2619375"/>
                  <a:gd name="connsiteY268" fmla="*/ 1916907 h 3103563"/>
                  <a:gd name="connsiteX269" fmla="*/ 861219 w 2619375"/>
                  <a:gd name="connsiteY269" fmla="*/ 1944688 h 3103563"/>
                  <a:gd name="connsiteX270" fmla="*/ 889000 w 2619375"/>
                  <a:gd name="connsiteY270" fmla="*/ 1948657 h 3103563"/>
                  <a:gd name="connsiteX271" fmla="*/ 944563 w 2619375"/>
                  <a:gd name="connsiteY271" fmla="*/ 1948657 h 3103563"/>
                  <a:gd name="connsiteX272" fmla="*/ 976313 w 2619375"/>
                  <a:gd name="connsiteY272" fmla="*/ 1908969 h 3103563"/>
                  <a:gd name="connsiteX273" fmla="*/ 1035844 w 2619375"/>
                  <a:gd name="connsiteY273" fmla="*/ 1908969 h 3103563"/>
                  <a:gd name="connsiteX274" fmla="*/ 1087438 w 2619375"/>
                  <a:gd name="connsiteY274" fmla="*/ 1877219 h 3103563"/>
                  <a:gd name="connsiteX275" fmla="*/ 1107282 w 2619375"/>
                  <a:gd name="connsiteY275" fmla="*/ 1837532 h 3103563"/>
                  <a:gd name="connsiteX276" fmla="*/ 1107282 w 2619375"/>
                  <a:gd name="connsiteY276" fmla="*/ 1805782 h 3103563"/>
                  <a:gd name="connsiteX277" fmla="*/ 1127125 w 2619375"/>
                  <a:gd name="connsiteY277" fmla="*/ 1785938 h 3103563"/>
                  <a:gd name="connsiteX278" fmla="*/ 1150938 w 2619375"/>
                  <a:gd name="connsiteY278" fmla="*/ 1750219 h 3103563"/>
                  <a:gd name="connsiteX279" fmla="*/ 1166813 w 2619375"/>
                  <a:gd name="connsiteY279" fmla="*/ 1710532 h 3103563"/>
                  <a:gd name="connsiteX280" fmla="*/ 1202532 w 2619375"/>
                  <a:gd name="connsiteY280" fmla="*/ 1690688 h 3103563"/>
                  <a:gd name="connsiteX281" fmla="*/ 1210469 w 2619375"/>
                  <a:gd name="connsiteY281" fmla="*/ 1647032 h 3103563"/>
                  <a:gd name="connsiteX282" fmla="*/ 1222375 w 2619375"/>
                  <a:gd name="connsiteY282" fmla="*/ 1631157 h 3103563"/>
                  <a:gd name="connsiteX283" fmla="*/ 1210469 w 2619375"/>
                  <a:gd name="connsiteY283" fmla="*/ 1599407 h 3103563"/>
                  <a:gd name="connsiteX284" fmla="*/ 1210469 w 2619375"/>
                  <a:gd name="connsiteY284" fmla="*/ 1563688 h 3103563"/>
                  <a:gd name="connsiteX285" fmla="*/ 1226344 w 2619375"/>
                  <a:gd name="connsiteY285" fmla="*/ 1524000 h 3103563"/>
                  <a:gd name="connsiteX286" fmla="*/ 1266032 w 2619375"/>
                  <a:gd name="connsiteY286" fmla="*/ 1480344 h 3103563"/>
                  <a:gd name="connsiteX287" fmla="*/ 1270000 w 2619375"/>
                  <a:gd name="connsiteY287" fmla="*/ 1460500 h 3103563"/>
                  <a:gd name="connsiteX288" fmla="*/ 1250157 w 2619375"/>
                  <a:gd name="connsiteY288" fmla="*/ 1428750 h 3103563"/>
                  <a:gd name="connsiteX289" fmla="*/ 1222375 w 2619375"/>
                  <a:gd name="connsiteY289" fmla="*/ 1389063 h 3103563"/>
                  <a:gd name="connsiteX290" fmla="*/ 1182688 w 2619375"/>
                  <a:gd name="connsiteY290" fmla="*/ 1357313 h 3103563"/>
                  <a:gd name="connsiteX291" fmla="*/ 1162844 w 2619375"/>
                  <a:gd name="connsiteY291" fmla="*/ 1337469 h 3103563"/>
                  <a:gd name="connsiteX292" fmla="*/ 1146969 w 2619375"/>
                  <a:gd name="connsiteY292" fmla="*/ 1309688 h 3103563"/>
                  <a:gd name="connsiteX293" fmla="*/ 1146969 w 2619375"/>
                  <a:gd name="connsiteY293" fmla="*/ 1258094 h 3103563"/>
                  <a:gd name="connsiteX294" fmla="*/ 1158875 w 2619375"/>
                  <a:gd name="connsiteY294" fmla="*/ 1222375 h 3103563"/>
                  <a:gd name="connsiteX295" fmla="*/ 1158875 w 2619375"/>
                  <a:gd name="connsiteY295" fmla="*/ 1194594 h 3103563"/>
                  <a:gd name="connsiteX296" fmla="*/ 1162844 w 2619375"/>
                  <a:gd name="connsiteY296" fmla="*/ 1162844 h 3103563"/>
                  <a:gd name="connsiteX297" fmla="*/ 1154907 w 2619375"/>
                  <a:gd name="connsiteY297" fmla="*/ 1135063 h 3103563"/>
                  <a:gd name="connsiteX298" fmla="*/ 1162844 w 2619375"/>
                  <a:gd name="connsiteY298" fmla="*/ 1091407 h 3103563"/>
                  <a:gd name="connsiteX299" fmla="*/ 1162844 w 2619375"/>
                  <a:gd name="connsiteY299" fmla="*/ 1055688 h 3103563"/>
                  <a:gd name="connsiteX300" fmla="*/ 1146969 w 2619375"/>
                  <a:gd name="connsiteY300" fmla="*/ 1012032 h 3103563"/>
                  <a:gd name="connsiteX301" fmla="*/ 1162844 w 2619375"/>
                  <a:gd name="connsiteY301" fmla="*/ 960438 h 3103563"/>
                  <a:gd name="connsiteX302" fmla="*/ 1131094 w 2619375"/>
                  <a:gd name="connsiteY302" fmla="*/ 912813 h 3103563"/>
                  <a:gd name="connsiteX303" fmla="*/ 1166813 w 2619375"/>
                  <a:gd name="connsiteY303" fmla="*/ 881063 h 3103563"/>
                  <a:gd name="connsiteX304" fmla="*/ 1174750 w 2619375"/>
                  <a:gd name="connsiteY304" fmla="*/ 845344 h 3103563"/>
                  <a:gd name="connsiteX305" fmla="*/ 1174750 w 2619375"/>
                  <a:gd name="connsiteY305" fmla="*/ 789782 h 3103563"/>
                  <a:gd name="connsiteX306" fmla="*/ 1178719 w 2619375"/>
                  <a:gd name="connsiteY306" fmla="*/ 742157 h 3103563"/>
                  <a:gd name="connsiteX307" fmla="*/ 1178719 w 2619375"/>
                  <a:gd name="connsiteY307" fmla="*/ 722313 h 3103563"/>
                  <a:gd name="connsiteX308" fmla="*/ 1158875 w 2619375"/>
                  <a:gd name="connsiteY308" fmla="*/ 694532 h 3103563"/>
                  <a:gd name="connsiteX309" fmla="*/ 1162844 w 2619375"/>
                  <a:gd name="connsiteY309" fmla="*/ 662782 h 3103563"/>
                  <a:gd name="connsiteX310" fmla="*/ 1139032 w 2619375"/>
                  <a:gd name="connsiteY310" fmla="*/ 627063 h 3103563"/>
                  <a:gd name="connsiteX311" fmla="*/ 1103313 w 2619375"/>
                  <a:gd name="connsiteY311" fmla="*/ 595313 h 3103563"/>
                  <a:gd name="connsiteX312" fmla="*/ 1079500 w 2619375"/>
                  <a:gd name="connsiteY312" fmla="*/ 555625 h 3103563"/>
                  <a:gd name="connsiteX313" fmla="*/ 1079500 w 2619375"/>
                  <a:gd name="connsiteY313" fmla="*/ 515938 h 3103563"/>
                  <a:gd name="connsiteX314" fmla="*/ 1119188 w 2619375"/>
                  <a:gd name="connsiteY314" fmla="*/ 464344 h 3103563"/>
                  <a:gd name="connsiteX315" fmla="*/ 1127125 w 2619375"/>
                  <a:gd name="connsiteY315" fmla="*/ 408782 h 3103563"/>
                  <a:gd name="connsiteX316" fmla="*/ 1162844 w 2619375"/>
                  <a:gd name="connsiteY316" fmla="*/ 301625 h 3103563"/>
                  <a:gd name="connsiteX317" fmla="*/ 1178719 w 2619375"/>
                  <a:gd name="connsiteY317" fmla="*/ 246063 h 3103563"/>
                  <a:gd name="connsiteX318" fmla="*/ 1186657 w 2619375"/>
                  <a:gd name="connsiteY318" fmla="*/ 206375 h 3103563"/>
                  <a:gd name="connsiteX319" fmla="*/ 1186657 w 2619375"/>
                  <a:gd name="connsiteY319" fmla="*/ 142875 h 3103563"/>
                  <a:gd name="connsiteX320" fmla="*/ 1186657 w 2619375"/>
                  <a:gd name="connsiteY320" fmla="*/ 99219 h 3103563"/>
                  <a:gd name="connsiteX321" fmla="*/ 1131094 w 2619375"/>
                  <a:gd name="connsiteY321" fmla="*/ 43657 h 3103563"/>
                  <a:gd name="connsiteX322" fmla="*/ 1083469 w 2619375"/>
                  <a:gd name="connsiteY322" fmla="*/ 63500 h 3103563"/>
                  <a:gd name="connsiteX323" fmla="*/ 1071563 w 2619375"/>
                  <a:gd name="connsiteY323" fmla="*/ 31750 h 3103563"/>
                  <a:gd name="connsiteX324" fmla="*/ 1043782 w 2619375"/>
                  <a:gd name="connsiteY324" fmla="*/ 23813 h 3103563"/>
                  <a:gd name="connsiteX325" fmla="*/ 1004094 w 2619375"/>
                  <a:gd name="connsiteY325" fmla="*/ 23813 h 3103563"/>
                  <a:gd name="connsiteX326" fmla="*/ 988219 w 2619375"/>
                  <a:gd name="connsiteY326" fmla="*/ 51594 h 3103563"/>
                  <a:gd name="connsiteX327" fmla="*/ 972344 w 2619375"/>
                  <a:gd name="connsiteY327" fmla="*/ 27782 h 3103563"/>
                  <a:gd name="connsiteX328" fmla="*/ 944563 w 2619375"/>
                  <a:gd name="connsiteY328" fmla="*/ 27782 h 3103563"/>
                  <a:gd name="connsiteX329" fmla="*/ 944563 w 2619375"/>
                  <a:gd name="connsiteY329" fmla="*/ 27782 h 3103563"/>
                  <a:gd name="connsiteX330" fmla="*/ 841375 w 2619375"/>
                  <a:gd name="connsiteY330" fmla="*/ 31750 h 3103563"/>
                  <a:gd name="connsiteX331" fmla="*/ 837407 w 2619375"/>
                  <a:gd name="connsiteY331" fmla="*/ 0 h 3103563"/>
                  <a:gd name="connsiteX332" fmla="*/ 805657 w 2619375"/>
                  <a:gd name="connsiteY332" fmla="*/ 0 h 3103563"/>
                  <a:gd name="connsiteX333" fmla="*/ 797719 w 2619375"/>
                  <a:gd name="connsiteY333" fmla="*/ 55563 h 3103563"/>
                  <a:gd name="connsiteX334" fmla="*/ 765969 w 2619375"/>
                  <a:gd name="connsiteY334" fmla="*/ 91282 h 3103563"/>
                  <a:gd name="connsiteX335" fmla="*/ 762000 w 2619375"/>
                  <a:gd name="connsiteY335" fmla="*/ 158750 h 3103563"/>
                  <a:gd name="connsiteX336" fmla="*/ 742157 w 2619375"/>
                  <a:gd name="connsiteY336" fmla="*/ 242094 h 3103563"/>
                  <a:gd name="connsiteX337" fmla="*/ 730250 w 2619375"/>
                  <a:gd name="connsiteY337" fmla="*/ 349250 h 3103563"/>
                  <a:gd name="connsiteX338" fmla="*/ 698500 w 2619375"/>
                  <a:gd name="connsiteY338" fmla="*/ 448469 h 3103563"/>
                  <a:gd name="connsiteX339" fmla="*/ 662782 w 2619375"/>
                  <a:gd name="connsiteY339" fmla="*/ 515938 h 3103563"/>
                  <a:gd name="connsiteX340" fmla="*/ 575469 w 2619375"/>
                  <a:gd name="connsiteY340" fmla="*/ 571500 h 3103563"/>
                  <a:gd name="connsiteX341" fmla="*/ 535782 w 2619375"/>
                  <a:gd name="connsiteY341" fmla="*/ 635000 h 3103563"/>
                  <a:gd name="connsiteX342" fmla="*/ 500063 w 2619375"/>
                  <a:gd name="connsiteY342" fmla="*/ 690563 h 3103563"/>
                  <a:gd name="connsiteX343" fmla="*/ 504032 w 2619375"/>
                  <a:gd name="connsiteY343" fmla="*/ 734219 h 3103563"/>
                  <a:gd name="connsiteX344" fmla="*/ 527844 w 2619375"/>
                  <a:gd name="connsiteY344" fmla="*/ 754063 h 3103563"/>
                  <a:gd name="connsiteX345" fmla="*/ 571500 w 2619375"/>
                  <a:gd name="connsiteY345" fmla="*/ 734219 h 3103563"/>
                  <a:gd name="connsiteX346" fmla="*/ 595313 w 2619375"/>
                  <a:gd name="connsiteY346" fmla="*/ 765969 h 3103563"/>
                  <a:gd name="connsiteX347" fmla="*/ 595313 w 2619375"/>
                  <a:gd name="connsiteY347" fmla="*/ 829469 h 3103563"/>
                  <a:gd name="connsiteX348" fmla="*/ 579438 w 2619375"/>
                  <a:gd name="connsiteY348" fmla="*/ 889000 h 3103563"/>
                  <a:gd name="connsiteX349" fmla="*/ 579438 w 2619375"/>
                  <a:gd name="connsiteY349" fmla="*/ 928688 h 3103563"/>
                  <a:gd name="connsiteX350" fmla="*/ 595313 w 2619375"/>
                  <a:gd name="connsiteY350" fmla="*/ 952500 h 3103563"/>
                  <a:gd name="connsiteX351" fmla="*/ 603250 w 2619375"/>
                  <a:gd name="connsiteY351" fmla="*/ 996157 h 3103563"/>
                  <a:gd name="connsiteX352" fmla="*/ 571500 w 2619375"/>
                  <a:gd name="connsiteY352" fmla="*/ 1004094 h 3103563"/>
                  <a:gd name="connsiteX353" fmla="*/ 543719 w 2619375"/>
                  <a:gd name="connsiteY353" fmla="*/ 1008063 h 3103563"/>
                  <a:gd name="connsiteX354" fmla="*/ 535782 w 2619375"/>
                  <a:gd name="connsiteY354" fmla="*/ 1083469 h 3103563"/>
                  <a:gd name="connsiteX355" fmla="*/ 551657 w 2619375"/>
                  <a:gd name="connsiteY355" fmla="*/ 1103313 h 3103563"/>
                  <a:gd name="connsiteX356" fmla="*/ 587375 w 2619375"/>
                  <a:gd name="connsiteY356" fmla="*/ 1123157 h 3103563"/>
                  <a:gd name="connsiteX357" fmla="*/ 607219 w 2619375"/>
                  <a:gd name="connsiteY357" fmla="*/ 1123157 h 3103563"/>
                  <a:gd name="connsiteX358" fmla="*/ 627063 w 2619375"/>
                  <a:gd name="connsiteY358" fmla="*/ 1150938 h 3103563"/>
                  <a:gd name="connsiteX359" fmla="*/ 642938 w 2619375"/>
                  <a:gd name="connsiteY359" fmla="*/ 1158875 h 3103563"/>
                  <a:gd name="connsiteX360" fmla="*/ 678657 w 2619375"/>
                  <a:gd name="connsiteY360" fmla="*/ 1146969 h 3103563"/>
                  <a:gd name="connsiteX361" fmla="*/ 686594 w 2619375"/>
                  <a:gd name="connsiteY361" fmla="*/ 1194594 h 3103563"/>
                  <a:gd name="connsiteX362" fmla="*/ 678657 w 2619375"/>
                  <a:gd name="connsiteY362" fmla="*/ 1242219 h 3103563"/>
                  <a:gd name="connsiteX363" fmla="*/ 694532 w 2619375"/>
                  <a:gd name="connsiteY363" fmla="*/ 1277938 h 3103563"/>
                  <a:gd name="connsiteX364" fmla="*/ 714375 w 2619375"/>
                  <a:gd name="connsiteY364" fmla="*/ 1309688 h 3103563"/>
                  <a:gd name="connsiteX365" fmla="*/ 742157 w 2619375"/>
                  <a:gd name="connsiteY365" fmla="*/ 1333500 h 3103563"/>
                  <a:gd name="connsiteX366" fmla="*/ 777875 w 2619375"/>
                  <a:gd name="connsiteY366" fmla="*/ 1333500 h 3103563"/>
                  <a:gd name="connsiteX367" fmla="*/ 785813 w 2619375"/>
                  <a:gd name="connsiteY367" fmla="*/ 1361282 h 3103563"/>
                  <a:gd name="connsiteX368" fmla="*/ 769938 w 2619375"/>
                  <a:gd name="connsiteY368" fmla="*/ 1412875 h 3103563"/>
                  <a:gd name="connsiteX369" fmla="*/ 758032 w 2619375"/>
                  <a:gd name="connsiteY369" fmla="*/ 1464469 h 3103563"/>
                  <a:gd name="connsiteX370" fmla="*/ 750094 w 2619375"/>
                  <a:gd name="connsiteY370" fmla="*/ 1512094 h 3103563"/>
                  <a:gd name="connsiteX371" fmla="*/ 714375 w 2619375"/>
                  <a:gd name="connsiteY371" fmla="*/ 1543844 h 3103563"/>
                  <a:gd name="connsiteX372" fmla="*/ 682625 w 2619375"/>
                  <a:gd name="connsiteY372" fmla="*/ 1547813 h 3103563"/>
                  <a:gd name="connsiteX373" fmla="*/ 678657 w 2619375"/>
                  <a:gd name="connsiteY373" fmla="*/ 1504157 h 3103563"/>
                  <a:gd name="connsiteX374" fmla="*/ 650875 w 2619375"/>
                  <a:gd name="connsiteY374" fmla="*/ 1476375 h 3103563"/>
                  <a:gd name="connsiteX375" fmla="*/ 615157 w 2619375"/>
                  <a:gd name="connsiteY375" fmla="*/ 1444625 h 3103563"/>
                  <a:gd name="connsiteX376" fmla="*/ 575469 w 2619375"/>
                  <a:gd name="connsiteY376" fmla="*/ 1404938 h 3103563"/>
                  <a:gd name="connsiteX377" fmla="*/ 527844 w 2619375"/>
                  <a:gd name="connsiteY377" fmla="*/ 1353344 h 3103563"/>
                  <a:gd name="connsiteX378" fmla="*/ 515938 w 2619375"/>
                  <a:gd name="connsiteY378" fmla="*/ 1333500 h 3103563"/>
                  <a:gd name="connsiteX379" fmla="*/ 460375 w 2619375"/>
                  <a:gd name="connsiteY379" fmla="*/ 1301750 h 3103563"/>
                  <a:gd name="connsiteX380" fmla="*/ 392907 w 2619375"/>
                  <a:gd name="connsiteY380" fmla="*/ 1262063 h 3103563"/>
                  <a:gd name="connsiteX381" fmla="*/ 337344 w 2619375"/>
                  <a:gd name="connsiteY381" fmla="*/ 1242219 h 3103563"/>
                  <a:gd name="connsiteX382" fmla="*/ 317500 w 2619375"/>
                  <a:gd name="connsiteY382" fmla="*/ 1281907 h 3103563"/>
                  <a:gd name="connsiteX383" fmla="*/ 297657 w 2619375"/>
                  <a:gd name="connsiteY383" fmla="*/ 1321594 h 3103563"/>
                  <a:gd name="connsiteX384" fmla="*/ 297657 w 2619375"/>
                  <a:gd name="connsiteY384" fmla="*/ 1321594 h 3103563"/>
                  <a:gd name="connsiteX385" fmla="*/ 313532 w 2619375"/>
                  <a:gd name="connsiteY385" fmla="*/ 1365250 h 3103563"/>
                  <a:gd name="connsiteX386" fmla="*/ 345282 w 2619375"/>
                  <a:gd name="connsiteY386" fmla="*/ 1361282 h 3103563"/>
                  <a:gd name="connsiteX387" fmla="*/ 373063 w 2619375"/>
                  <a:gd name="connsiteY387" fmla="*/ 1373188 h 3103563"/>
                  <a:gd name="connsiteX388" fmla="*/ 384969 w 2619375"/>
                  <a:gd name="connsiteY388" fmla="*/ 1385094 h 3103563"/>
                  <a:gd name="connsiteX389" fmla="*/ 396875 w 2619375"/>
                  <a:gd name="connsiteY389" fmla="*/ 1428750 h 3103563"/>
                  <a:gd name="connsiteX390" fmla="*/ 400844 w 2619375"/>
                  <a:gd name="connsiteY390" fmla="*/ 1464469 h 3103563"/>
                  <a:gd name="connsiteX391" fmla="*/ 377032 w 2619375"/>
                  <a:gd name="connsiteY391" fmla="*/ 1484313 h 3103563"/>
                  <a:gd name="connsiteX392" fmla="*/ 369094 w 2619375"/>
                  <a:gd name="connsiteY392" fmla="*/ 1527969 h 3103563"/>
                  <a:gd name="connsiteX393" fmla="*/ 369094 w 2619375"/>
                  <a:gd name="connsiteY393" fmla="*/ 1591469 h 3103563"/>
                  <a:gd name="connsiteX394" fmla="*/ 396875 w 2619375"/>
                  <a:gd name="connsiteY394" fmla="*/ 1631157 h 3103563"/>
                  <a:gd name="connsiteX395" fmla="*/ 436563 w 2619375"/>
                  <a:gd name="connsiteY395" fmla="*/ 1615282 h 3103563"/>
                  <a:gd name="connsiteX396" fmla="*/ 460375 w 2619375"/>
                  <a:gd name="connsiteY396" fmla="*/ 1651000 h 3103563"/>
                  <a:gd name="connsiteX397" fmla="*/ 460375 w 2619375"/>
                  <a:gd name="connsiteY397" fmla="*/ 1694657 h 3103563"/>
                  <a:gd name="connsiteX398" fmla="*/ 436563 w 2619375"/>
                  <a:gd name="connsiteY398" fmla="*/ 1706563 h 3103563"/>
                  <a:gd name="connsiteX399" fmla="*/ 448469 w 2619375"/>
                  <a:gd name="connsiteY399" fmla="*/ 1738313 h 3103563"/>
                  <a:gd name="connsiteX400" fmla="*/ 436563 w 2619375"/>
                  <a:gd name="connsiteY400" fmla="*/ 1766094 h 3103563"/>
                  <a:gd name="connsiteX401" fmla="*/ 404813 w 2619375"/>
                  <a:gd name="connsiteY401" fmla="*/ 1801813 h 3103563"/>
                  <a:gd name="connsiteX402" fmla="*/ 361157 w 2619375"/>
                  <a:gd name="connsiteY402" fmla="*/ 1833563 h 3103563"/>
                  <a:gd name="connsiteX403" fmla="*/ 349250 w 2619375"/>
                  <a:gd name="connsiteY403" fmla="*/ 1869282 h 3103563"/>
                  <a:gd name="connsiteX404" fmla="*/ 353219 w 2619375"/>
                  <a:gd name="connsiteY404" fmla="*/ 1908969 h 3103563"/>
                  <a:gd name="connsiteX405" fmla="*/ 293688 w 2619375"/>
                  <a:gd name="connsiteY405" fmla="*/ 1948657 h 3103563"/>
                  <a:gd name="connsiteX406" fmla="*/ 273844 w 2619375"/>
                  <a:gd name="connsiteY406" fmla="*/ 1968500 h 3103563"/>
                  <a:gd name="connsiteX407" fmla="*/ 254000 w 2619375"/>
                  <a:gd name="connsiteY407" fmla="*/ 1988344 h 3103563"/>
                  <a:gd name="connsiteX408" fmla="*/ 214313 w 2619375"/>
                  <a:gd name="connsiteY408" fmla="*/ 1996282 h 3103563"/>
                  <a:gd name="connsiteX409" fmla="*/ 166688 w 2619375"/>
                  <a:gd name="connsiteY409" fmla="*/ 2032000 h 3103563"/>
                  <a:gd name="connsiteX410" fmla="*/ 146844 w 2619375"/>
                  <a:gd name="connsiteY410" fmla="*/ 2083594 h 3103563"/>
                  <a:gd name="connsiteX411" fmla="*/ 115094 w 2619375"/>
                  <a:gd name="connsiteY411" fmla="*/ 2123282 h 3103563"/>
                  <a:gd name="connsiteX412" fmla="*/ 107157 w 2619375"/>
                  <a:gd name="connsiteY412" fmla="*/ 2186782 h 3103563"/>
                  <a:gd name="connsiteX413" fmla="*/ 35719 w 2619375"/>
                  <a:gd name="connsiteY413" fmla="*/ 2222500 h 3103563"/>
                  <a:gd name="connsiteX414" fmla="*/ 0 w 2619375"/>
                  <a:gd name="connsiteY414" fmla="*/ 2230438 h 3103563"/>
                  <a:gd name="connsiteX415" fmla="*/ 43657 w 2619375"/>
                  <a:gd name="connsiteY415" fmla="*/ 2286000 h 3103563"/>
                  <a:gd name="connsiteX416" fmla="*/ 59532 w 2619375"/>
                  <a:gd name="connsiteY416" fmla="*/ 2329657 h 3103563"/>
                  <a:gd name="connsiteX417" fmla="*/ 107157 w 2619375"/>
                  <a:gd name="connsiteY417" fmla="*/ 2345532 h 3103563"/>
                  <a:gd name="connsiteX418" fmla="*/ 103188 w 2619375"/>
                  <a:gd name="connsiteY418" fmla="*/ 2440782 h 3103563"/>
                  <a:gd name="connsiteX419" fmla="*/ 79375 w 2619375"/>
                  <a:gd name="connsiteY419" fmla="*/ 2460625 h 3103563"/>
                  <a:gd name="connsiteX420" fmla="*/ 99219 w 2619375"/>
                  <a:gd name="connsiteY420" fmla="*/ 2480469 h 3103563"/>
                  <a:gd name="connsiteX421" fmla="*/ 75407 w 2619375"/>
                  <a:gd name="connsiteY421" fmla="*/ 2528094 h 3103563"/>
                  <a:gd name="connsiteX422" fmla="*/ 111930 w 2619375"/>
                  <a:gd name="connsiteY422" fmla="*/ 2547144 h 3103563"/>
                  <a:gd name="connsiteX423" fmla="*/ 150813 w 2619375"/>
                  <a:gd name="connsiteY423" fmla="*/ 2540000 h 3103563"/>
                  <a:gd name="connsiteX424" fmla="*/ 175845 w 2619375"/>
                  <a:gd name="connsiteY424" fmla="*/ 2557463 h 3103563"/>
                  <a:gd name="connsiteX425" fmla="*/ 162719 w 2619375"/>
                  <a:gd name="connsiteY425" fmla="*/ 2595563 h 3103563"/>
                  <a:gd name="connsiteX426" fmla="*/ 214313 w 2619375"/>
                  <a:gd name="connsiteY426" fmla="*/ 2591594 h 3103563"/>
                  <a:gd name="connsiteX427" fmla="*/ 265907 w 2619375"/>
                  <a:gd name="connsiteY427" fmla="*/ 2575719 h 3103563"/>
                  <a:gd name="connsiteX428" fmla="*/ 313532 w 2619375"/>
                  <a:gd name="connsiteY428" fmla="*/ 2547938 h 3103563"/>
                  <a:gd name="connsiteX429" fmla="*/ 357188 w 2619375"/>
                  <a:gd name="connsiteY429" fmla="*/ 2547938 h 3103563"/>
                  <a:gd name="connsiteX430" fmla="*/ 412750 w 2619375"/>
                  <a:gd name="connsiteY430" fmla="*/ 2536032 h 3103563"/>
                  <a:gd name="connsiteX431" fmla="*/ 460375 w 2619375"/>
                  <a:gd name="connsiteY431" fmla="*/ 2536032 h 3103563"/>
                  <a:gd name="connsiteX432" fmla="*/ 492125 w 2619375"/>
                  <a:gd name="connsiteY432" fmla="*/ 2532063 h 3103563"/>
                  <a:gd name="connsiteX433" fmla="*/ 535782 w 2619375"/>
                  <a:gd name="connsiteY433" fmla="*/ 2532063 h 3103563"/>
                  <a:gd name="connsiteX434" fmla="*/ 535782 w 2619375"/>
                  <a:gd name="connsiteY434" fmla="*/ 2532063 h 3103563"/>
                  <a:gd name="connsiteX435" fmla="*/ 547688 w 2619375"/>
                  <a:gd name="connsiteY435" fmla="*/ 2623344 h 3103563"/>
                  <a:gd name="connsiteX436" fmla="*/ 591344 w 2619375"/>
                  <a:gd name="connsiteY436" fmla="*/ 2643188 h 3103563"/>
                  <a:gd name="connsiteX437" fmla="*/ 646159 w 2619375"/>
                  <a:gd name="connsiteY437" fmla="*/ 2655887 h 3103563"/>
                  <a:gd name="connsiteX438" fmla="*/ 690563 w 2619375"/>
                  <a:gd name="connsiteY438" fmla="*/ 2627313 h 3103563"/>
                  <a:gd name="connsiteX439" fmla="*/ 715928 w 2619375"/>
                  <a:gd name="connsiteY439" fmla="*/ 2588419 h 3103563"/>
                  <a:gd name="connsiteX440" fmla="*/ 758032 w 2619375"/>
                  <a:gd name="connsiteY440" fmla="*/ 2603500 h 3103563"/>
                  <a:gd name="connsiteX441" fmla="*/ 773907 w 2619375"/>
                  <a:gd name="connsiteY441" fmla="*/ 2587625 h 3103563"/>
                  <a:gd name="connsiteX442" fmla="*/ 761224 w 2619375"/>
                  <a:gd name="connsiteY442" fmla="*/ 2554287 h 3103563"/>
                  <a:gd name="connsiteX443" fmla="*/ 801688 w 2619375"/>
                  <a:gd name="connsiteY443" fmla="*/ 2551907 h 3103563"/>
                  <a:gd name="connsiteX444" fmla="*/ 841375 w 2619375"/>
                  <a:gd name="connsiteY444" fmla="*/ 2571750 h 3103563"/>
                  <a:gd name="connsiteX445" fmla="*/ 900907 w 2619375"/>
                  <a:gd name="connsiteY445" fmla="*/ 2591594 h 3103563"/>
                  <a:gd name="connsiteX446" fmla="*/ 956469 w 2619375"/>
                  <a:gd name="connsiteY446" fmla="*/ 2611438 h 3103563"/>
                  <a:gd name="connsiteX447" fmla="*/ 968375 w 2619375"/>
                  <a:gd name="connsiteY447" fmla="*/ 2639219 h 3103563"/>
                  <a:gd name="connsiteX448" fmla="*/ 944563 w 2619375"/>
                  <a:gd name="connsiteY448" fmla="*/ 2678907 h 3103563"/>
                  <a:gd name="connsiteX449" fmla="*/ 964407 w 2619375"/>
                  <a:gd name="connsiteY449" fmla="*/ 2726532 h 3103563"/>
                  <a:gd name="connsiteX450" fmla="*/ 1019969 w 2619375"/>
                  <a:gd name="connsiteY450" fmla="*/ 2754313 h 3103563"/>
                  <a:gd name="connsiteX451" fmla="*/ 1047113 w 2619375"/>
                  <a:gd name="connsiteY451" fmla="*/ 2750344 h 3103563"/>
                  <a:gd name="connsiteX452" fmla="*/ 1046974 w 2619375"/>
                  <a:gd name="connsiteY452" fmla="*/ 2774157 h 3103563"/>
                  <a:gd name="connsiteX453" fmla="*/ 1050109 w 2619375"/>
                  <a:gd name="connsiteY453" fmla="*/ 2865438 h 3103563"/>
                  <a:gd name="connsiteX454" fmla="*/ 1095375 w 2619375"/>
                  <a:gd name="connsiteY454" fmla="*/ 2845594 h 3103563"/>
                  <a:gd name="connsiteX455" fmla="*/ 1166813 w 2619375"/>
                  <a:gd name="connsiteY455" fmla="*/ 2841625 h 3103563"/>
                  <a:gd name="connsiteX456" fmla="*/ 1190625 w 2619375"/>
                  <a:gd name="connsiteY456" fmla="*/ 2809875 h 3103563"/>
                  <a:gd name="connsiteX457" fmla="*/ 1230313 w 2619375"/>
                  <a:gd name="connsiteY457" fmla="*/ 2805907 h 3103563"/>
                  <a:gd name="connsiteX458" fmla="*/ 1242219 w 2619375"/>
                  <a:gd name="connsiteY458" fmla="*/ 2841625 h 3103563"/>
                  <a:gd name="connsiteX459" fmla="*/ 1270000 w 2619375"/>
                  <a:gd name="connsiteY459" fmla="*/ 2877344 h 3103563"/>
                  <a:gd name="connsiteX460" fmla="*/ 1329532 w 2619375"/>
                  <a:gd name="connsiteY460" fmla="*/ 2877344 h 3103563"/>
                  <a:gd name="connsiteX461" fmla="*/ 1349375 w 2619375"/>
                  <a:gd name="connsiteY461" fmla="*/ 2877344 h 3103563"/>
                  <a:gd name="connsiteX462" fmla="*/ 1369219 w 2619375"/>
                  <a:gd name="connsiteY462" fmla="*/ 2897188 h 3103563"/>
                  <a:gd name="connsiteX463" fmla="*/ 1420813 w 2619375"/>
                  <a:gd name="connsiteY463" fmla="*/ 2905125 h 3103563"/>
                  <a:gd name="connsiteX464" fmla="*/ 1444625 w 2619375"/>
                  <a:gd name="connsiteY464" fmla="*/ 2885282 h 3103563"/>
                  <a:gd name="connsiteX465" fmla="*/ 1520032 w 2619375"/>
                  <a:gd name="connsiteY465" fmla="*/ 2893219 h 3103563"/>
                  <a:gd name="connsiteX466" fmla="*/ 1559719 w 2619375"/>
                  <a:gd name="connsiteY466" fmla="*/ 2893219 h 3103563"/>
                  <a:gd name="connsiteX467" fmla="*/ 1575594 w 2619375"/>
                  <a:gd name="connsiteY467" fmla="*/ 2924969 h 3103563"/>
                  <a:gd name="connsiteX468" fmla="*/ 1591469 w 2619375"/>
                  <a:gd name="connsiteY468" fmla="*/ 2909094 h 3103563"/>
                  <a:gd name="connsiteX469" fmla="*/ 1623219 w 2619375"/>
                  <a:gd name="connsiteY469" fmla="*/ 2909094 h 3103563"/>
                  <a:gd name="connsiteX470" fmla="*/ 1639094 w 2619375"/>
                  <a:gd name="connsiteY470" fmla="*/ 2932907 h 3103563"/>
                  <a:gd name="connsiteX471" fmla="*/ 1666875 w 2619375"/>
                  <a:gd name="connsiteY471" fmla="*/ 2964657 h 3103563"/>
                  <a:gd name="connsiteX472" fmla="*/ 1703399 w 2619375"/>
                  <a:gd name="connsiteY472" fmla="*/ 2987675 h 3103563"/>
                  <a:gd name="connsiteX473" fmla="*/ 1734344 w 2619375"/>
                  <a:gd name="connsiteY473" fmla="*/ 3012282 h 3103563"/>
                  <a:gd name="connsiteX474" fmla="*/ 1758157 w 2619375"/>
                  <a:gd name="connsiteY474" fmla="*/ 3032125 h 3103563"/>
                  <a:gd name="connsiteX475" fmla="*/ 1779934 w 2619375"/>
                  <a:gd name="connsiteY475" fmla="*/ 3028950 h 3103563"/>
                  <a:gd name="connsiteX476" fmla="*/ 1801813 w 2619375"/>
                  <a:gd name="connsiteY476" fmla="*/ 3008313 h 3103563"/>
                  <a:gd name="connsiteX477" fmla="*/ 1861344 w 2619375"/>
                  <a:gd name="connsiteY477" fmla="*/ 3008313 h 3103563"/>
                  <a:gd name="connsiteX478" fmla="*/ 1948657 w 2619375"/>
                  <a:gd name="connsiteY478" fmla="*/ 3004344 h 3103563"/>
                  <a:gd name="connsiteX479" fmla="*/ 1948657 w 2619375"/>
                  <a:gd name="connsiteY479" fmla="*/ 2968625 h 3103563"/>
                  <a:gd name="connsiteX480" fmla="*/ 2004219 w 2619375"/>
                  <a:gd name="connsiteY480" fmla="*/ 2936875 h 3103563"/>
                  <a:gd name="connsiteX481" fmla="*/ 2035969 w 2619375"/>
                  <a:gd name="connsiteY481" fmla="*/ 2909094 h 3103563"/>
                  <a:gd name="connsiteX482" fmla="*/ 2054979 w 2619375"/>
                  <a:gd name="connsiteY482" fmla="*/ 2859088 h 3103563"/>
                  <a:gd name="connsiteX483" fmla="*/ 2075927 w 2619375"/>
                  <a:gd name="connsiteY483" fmla="*/ 2883694 h 3103563"/>
                  <a:gd name="connsiteX484" fmla="*/ 2079625 w 2619375"/>
                  <a:gd name="connsiteY484" fmla="*/ 2897188 h 3103563"/>
                  <a:gd name="connsiteX485" fmla="*/ 2116149 w 2619375"/>
                  <a:gd name="connsiteY485" fmla="*/ 2943225 h 3103563"/>
                  <a:gd name="connsiteX486" fmla="*/ 2168521 w 2619375"/>
                  <a:gd name="connsiteY486" fmla="*/ 2980533 h 3103563"/>
                  <a:gd name="connsiteX487" fmla="*/ 2209760 w 2619375"/>
                  <a:gd name="connsiteY487" fmla="*/ 2951163 h 3103563"/>
                  <a:gd name="connsiteX488" fmla="*/ 2274094 w 2619375"/>
                  <a:gd name="connsiteY488" fmla="*/ 3000375 h 3103563"/>
                  <a:gd name="connsiteX489" fmla="*/ 2317750 w 2619375"/>
                  <a:gd name="connsiteY489" fmla="*/ 3028157 h 3103563"/>
                  <a:gd name="connsiteX490" fmla="*/ 2349500 w 2619375"/>
                  <a:gd name="connsiteY490" fmla="*/ 3040063 h 3103563"/>
                  <a:gd name="connsiteX491" fmla="*/ 2377253 w 2619375"/>
                  <a:gd name="connsiteY491" fmla="*/ 3017044 h 3103563"/>
                  <a:gd name="connsiteX492" fmla="*/ 2405338 w 2619375"/>
                  <a:gd name="connsiteY492" fmla="*/ 3055144 h 3103563"/>
                  <a:gd name="connsiteX493" fmla="*/ 2460625 w 2619375"/>
                  <a:gd name="connsiteY493" fmla="*/ 3103563 h 3103563"/>
                  <a:gd name="connsiteX0" fmla="*/ 2460625 w 2619375"/>
                  <a:gd name="connsiteY0" fmla="*/ 3103563 h 3103563"/>
                  <a:gd name="connsiteX1" fmla="*/ 2512219 w 2619375"/>
                  <a:gd name="connsiteY1" fmla="*/ 3032125 h 3103563"/>
                  <a:gd name="connsiteX2" fmla="*/ 2524125 w 2619375"/>
                  <a:gd name="connsiteY2" fmla="*/ 2988469 h 3103563"/>
                  <a:gd name="connsiteX3" fmla="*/ 2543969 w 2619375"/>
                  <a:gd name="connsiteY3" fmla="*/ 2944813 h 3103563"/>
                  <a:gd name="connsiteX4" fmla="*/ 2566949 w 2619375"/>
                  <a:gd name="connsiteY4" fmla="*/ 2920206 h 3103563"/>
                  <a:gd name="connsiteX5" fmla="*/ 2569335 w 2619375"/>
                  <a:gd name="connsiteY5" fmla="*/ 2877344 h 3103563"/>
                  <a:gd name="connsiteX6" fmla="*/ 2583657 w 2619375"/>
                  <a:gd name="connsiteY6" fmla="*/ 2837657 h 3103563"/>
                  <a:gd name="connsiteX7" fmla="*/ 2563813 w 2619375"/>
                  <a:gd name="connsiteY7" fmla="*/ 2809875 h 3103563"/>
                  <a:gd name="connsiteX8" fmla="*/ 2532063 w 2619375"/>
                  <a:gd name="connsiteY8" fmla="*/ 2774157 h 3103563"/>
                  <a:gd name="connsiteX9" fmla="*/ 2532063 w 2619375"/>
                  <a:gd name="connsiteY9" fmla="*/ 2774157 h 3103563"/>
                  <a:gd name="connsiteX10" fmla="*/ 2551907 w 2619375"/>
                  <a:gd name="connsiteY10" fmla="*/ 2706688 h 3103563"/>
                  <a:gd name="connsiteX11" fmla="*/ 2591594 w 2619375"/>
                  <a:gd name="connsiteY11" fmla="*/ 2678907 h 3103563"/>
                  <a:gd name="connsiteX12" fmla="*/ 2619375 w 2619375"/>
                  <a:gd name="connsiteY12" fmla="*/ 2643188 h 3103563"/>
                  <a:gd name="connsiteX13" fmla="*/ 2619375 w 2619375"/>
                  <a:gd name="connsiteY13" fmla="*/ 2591594 h 3103563"/>
                  <a:gd name="connsiteX14" fmla="*/ 2615407 w 2619375"/>
                  <a:gd name="connsiteY14" fmla="*/ 2555875 h 3103563"/>
                  <a:gd name="connsiteX15" fmla="*/ 2615407 w 2619375"/>
                  <a:gd name="connsiteY15" fmla="*/ 2532063 h 3103563"/>
                  <a:gd name="connsiteX16" fmla="*/ 2603500 w 2619375"/>
                  <a:gd name="connsiteY16" fmla="*/ 2464594 h 3103563"/>
                  <a:gd name="connsiteX17" fmla="*/ 2595563 w 2619375"/>
                  <a:gd name="connsiteY17" fmla="*/ 2460625 h 3103563"/>
                  <a:gd name="connsiteX18" fmla="*/ 2579688 w 2619375"/>
                  <a:gd name="connsiteY18" fmla="*/ 2460625 h 3103563"/>
                  <a:gd name="connsiteX19" fmla="*/ 2540000 w 2619375"/>
                  <a:gd name="connsiteY19" fmla="*/ 2472532 h 3103563"/>
                  <a:gd name="connsiteX20" fmla="*/ 2504282 w 2619375"/>
                  <a:gd name="connsiteY20" fmla="*/ 2468563 h 3103563"/>
                  <a:gd name="connsiteX21" fmla="*/ 2504282 w 2619375"/>
                  <a:gd name="connsiteY21" fmla="*/ 2432844 h 3103563"/>
                  <a:gd name="connsiteX22" fmla="*/ 2456657 w 2619375"/>
                  <a:gd name="connsiteY22" fmla="*/ 2424907 h 3103563"/>
                  <a:gd name="connsiteX23" fmla="*/ 2432844 w 2619375"/>
                  <a:gd name="connsiteY23" fmla="*/ 2405063 h 3103563"/>
                  <a:gd name="connsiteX24" fmla="*/ 2444750 w 2619375"/>
                  <a:gd name="connsiteY24" fmla="*/ 2369344 h 3103563"/>
                  <a:gd name="connsiteX25" fmla="*/ 2464594 w 2619375"/>
                  <a:gd name="connsiteY25" fmla="*/ 2337594 h 3103563"/>
                  <a:gd name="connsiteX26" fmla="*/ 2448719 w 2619375"/>
                  <a:gd name="connsiteY26" fmla="*/ 2301875 h 3103563"/>
                  <a:gd name="connsiteX27" fmla="*/ 2420938 w 2619375"/>
                  <a:gd name="connsiteY27" fmla="*/ 2274094 h 3103563"/>
                  <a:gd name="connsiteX28" fmla="*/ 2428875 w 2619375"/>
                  <a:gd name="connsiteY28" fmla="*/ 2246313 h 3103563"/>
                  <a:gd name="connsiteX29" fmla="*/ 2389188 w 2619375"/>
                  <a:gd name="connsiteY29" fmla="*/ 2218532 h 3103563"/>
                  <a:gd name="connsiteX30" fmla="*/ 2353469 w 2619375"/>
                  <a:gd name="connsiteY30" fmla="*/ 2218532 h 3103563"/>
                  <a:gd name="connsiteX31" fmla="*/ 2349500 w 2619375"/>
                  <a:gd name="connsiteY31" fmla="*/ 2194719 h 3103563"/>
                  <a:gd name="connsiteX32" fmla="*/ 2325688 w 2619375"/>
                  <a:gd name="connsiteY32" fmla="*/ 2166938 h 3103563"/>
                  <a:gd name="connsiteX33" fmla="*/ 2337594 w 2619375"/>
                  <a:gd name="connsiteY33" fmla="*/ 2131219 h 3103563"/>
                  <a:gd name="connsiteX34" fmla="*/ 2349500 w 2619375"/>
                  <a:gd name="connsiteY34" fmla="*/ 2099469 h 3103563"/>
                  <a:gd name="connsiteX35" fmla="*/ 2333625 w 2619375"/>
                  <a:gd name="connsiteY35" fmla="*/ 2067719 h 3103563"/>
                  <a:gd name="connsiteX36" fmla="*/ 2313782 w 2619375"/>
                  <a:gd name="connsiteY36" fmla="*/ 2051844 h 3103563"/>
                  <a:gd name="connsiteX37" fmla="*/ 2309813 w 2619375"/>
                  <a:gd name="connsiteY37" fmla="*/ 2016125 h 3103563"/>
                  <a:gd name="connsiteX38" fmla="*/ 2309813 w 2619375"/>
                  <a:gd name="connsiteY38" fmla="*/ 2000250 h 3103563"/>
                  <a:gd name="connsiteX39" fmla="*/ 2329657 w 2619375"/>
                  <a:gd name="connsiteY39" fmla="*/ 1980407 h 3103563"/>
                  <a:gd name="connsiteX40" fmla="*/ 2317750 w 2619375"/>
                  <a:gd name="connsiteY40" fmla="*/ 1944688 h 3103563"/>
                  <a:gd name="connsiteX41" fmla="*/ 2293938 w 2619375"/>
                  <a:gd name="connsiteY41" fmla="*/ 1908969 h 3103563"/>
                  <a:gd name="connsiteX42" fmla="*/ 2262188 w 2619375"/>
                  <a:gd name="connsiteY42" fmla="*/ 1873250 h 3103563"/>
                  <a:gd name="connsiteX43" fmla="*/ 2226469 w 2619375"/>
                  <a:gd name="connsiteY43" fmla="*/ 1841500 h 3103563"/>
                  <a:gd name="connsiteX44" fmla="*/ 2198688 w 2619375"/>
                  <a:gd name="connsiteY44" fmla="*/ 1817688 h 3103563"/>
                  <a:gd name="connsiteX45" fmla="*/ 2214563 w 2619375"/>
                  <a:gd name="connsiteY45" fmla="*/ 1793875 h 3103563"/>
                  <a:gd name="connsiteX46" fmla="*/ 2214563 w 2619375"/>
                  <a:gd name="connsiteY46" fmla="*/ 1762125 h 3103563"/>
                  <a:gd name="connsiteX47" fmla="*/ 2214563 w 2619375"/>
                  <a:gd name="connsiteY47" fmla="*/ 1762125 h 3103563"/>
                  <a:gd name="connsiteX48" fmla="*/ 2194719 w 2619375"/>
                  <a:gd name="connsiteY48" fmla="*/ 1710532 h 3103563"/>
                  <a:gd name="connsiteX49" fmla="*/ 2190750 w 2619375"/>
                  <a:gd name="connsiteY49" fmla="*/ 1690688 h 3103563"/>
                  <a:gd name="connsiteX50" fmla="*/ 2162969 w 2619375"/>
                  <a:gd name="connsiteY50" fmla="*/ 1658938 h 3103563"/>
                  <a:gd name="connsiteX51" fmla="*/ 2162969 w 2619375"/>
                  <a:gd name="connsiteY51" fmla="*/ 1631157 h 3103563"/>
                  <a:gd name="connsiteX52" fmla="*/ 2178844 w 2619375"/>
                  <a:gd name="connsiteY52" fmla="*/ 1615282 h 3103563"/>
                  <a:gd name="connsiteX53" fmla="*/ 2218532 w 2619375"/>
                  <a:gd name="connsiteY53" fmla="*/ 1615282 h 3103563"/>
                  <a:gd name="connsiteX54" fmla="*/ 2238375 w 2619375"/>
                  <a:gd name="connsiteY54" fmla="*/ 1583532 h 3103563"/>
                  <a:gd name="connsiteX55" fmla="*/ 2238375 w 2619375"/>
                  <a:gd name="connsiteY55" fmla="*/ 1571625 h 3103563"/>
                  <a:gd name="connsiteX56" fmla="*/ 2262188 w 2619375"/>
                  <a:gd name="connsiteY56" fmla="*/ 1535907 h 3103563"/>
                  <a:gd name="connsiteX57" fmla="*/ 2262188 w 2619375"/>
                  <a:gd name="connsiteY57" fmla="*/ 1512094 h 3103563"/>
                  <a:gd name="connsiteX58" fmla="*/ 2262188 w 2619375"/>
                  <a:gd name="connsiteY58" fmla="*/ 1468438 h 3103563"/>
                  <a:gd name="connsiteX59" fmla="*/ 2262188 w 2619375"/>
                  <a:gd name="connsiteY59" fmla="*/ 1444625 h 3103563"/>
                  <a:gd name="connsiteX60" fmla="*/ 2266157 w 2619375"/>
                  <a:gd name="connsiteY60" fmla="*/ 1424782 h 3103563"/>
                  <a:gd name="connsiteX61" fmla="*/ 2293938 w 2619375"/>
                  <a:gd name="connsiteY61" fmla="*/ 1389063 h 3103563"/>
                  <a:gd name="connsiteX62" fmla="*/ 2274094 w 2619375"/>
                  <a:gd name="connsiteY62" fmla="*/ 1369219 h 3103563"/>
                  <a:gd name="connsiteX63" fmla="*/ 2250282 w 2619375"/>
                  <a:gd name="connsiteY63" fmla="*/ 1341438 h 3103563"/>
                  <a:gd name="connsiteX64" fmla="*/ 2230438 w 2619375"/>
                  <a:gd name="connsiteY64" fmla="*/ 1293813 h 3103563"/>
                  <a:gd name="connsiteX65" fmla="*/ 2242344 w 2619375"/>
                  <a:gd name="connsiteY65" fmla="*/ 1258094 h 3103563"/>
                  <a:gd name="connsiteX66" fmla="*/ 2190750 w 2619375"/>
                  <a:gd name="connsiteY66" fmla="*/ 1258094 h 3103563"/>
                  <a:gd name="connsiteX67" fmla="*/ 2166938 w 2619375"/>
                  <a:gd name="connsiteY67" fmla="*/ 1234282 h 3103563"/>
                  <a:gd name="connsiteX68" fmla="*/ 2174875 w 2619375"/>
                  <a:gd name="connsiteY68" fmla="*/ 1198563 h 3103563"/>
                  <a:gd name="connsiteX69" fmla="*/ 2162969 w 2619375"/>
                  <a:gd name="connsiteY69" fmla="*/ 1170782 h 3103563"/>
                  <a:gd name="connsiteX70" fmla="*/ 2147094 w 2619375"/>
                  <a:gd name="connsiteY70" fmla="*/ 1202532 h 3103563"/>
                  <a:gd name="connsiteX71" fmla="*/ 2131219 w 2619375"/>
                  <a:gd name="connsiteY71" fmla="*/ 1234282 h 3103563"/>
                  <a:gd name="connsiteX72" fmla="*/ 2095500 w 2619375"/>
                  <a:gd name="connsiteY72" fmla="*/ 1234282 h 3103563"/>
                  <a:gd name="connsiteX73" fmla="*/ 2079625 w 2619375"/>
                  <a:gd name="connsiteY73" fmla="*/ 1242219 h 3103563"/>
                  <a:gd name="connsiteX74" fmla="*/ 2043907 w 2619375"/>
                  <a:gd name="connsiteY74" fmla="*/ 1198563 h 3103563"/>
                  <a:gd name="connsiteX75" fmla="*/ 1996282 w 2619375"/>
                  <a:gd name="connsiteY75" fmla="*/ 1206500 h 3103563"/>
                  <a:gd name="connsiteX76" fmla="*/ 1948657 w 2619375"/>
                  <a:gd name="connsiteY76" fmla="*/ 1202532 h 3103563"/>
                  <a:gd name="connsiteX77" fmla="*/ 1944688 w 2619375"/>
                  <a:gd name="connsiteY77" fmla="*/ 1174750 h 3103563"/>
                  <a:gd name="connsiteX78" fmla="*/ 1924844 w 2619375"/>
                  <a:gd name="connsiteY78" fmla="*/ 1139032 h 3103563"/>
                  <a:gd name="connsiteX79" fmla="*/ 1912938 w 2619375"/>
                  <a:gd name="connsiteY79" fmla="*/ 1123157 h 3103563"/>
                  <a:gd name="connsiteX80" fmla="*/ 1893094 w 2619375"/>
                  <a:gd name="connsiteY80" fmla="*/ 1103313 h 3103563"/>
                  <a:gd name="connsiteX81" fmla="*/ 1869282 w 2619375"/>
                  <a:gd name="connsiteY81" fmla="*/ 1087438 h 3103563"/>
                  <a:gd name="connsiteX82" fmla="*/ 1857375 w 2619375"/>
                  <a:gd name="connsiteY82" fmla="*/ 1039813 h 3103563"/>
                  <a:gd name="connsiteX83" fmla="*/ 1869282 w 2619375"/>
                  <a:gd name="connsiteY83" fmla="*/ 1004094 h 3103563"/>
                  <a:gd name="connsiteX84" fmla="*/ 1905000 w 2619375"/>
                  <a:gd name="connsiteY84" fmla="*/ 948532 h 3103563"/>
                  <a:gd name="connsiteX85" fmla="*/ 1936750 w 2619375"/>
                  <a:gd name="connsiteY85" fmla="*/ 912813 h 3103563"/>
                  <a:gd name="connsiteX86" fmla="*/ 1944688 w 2619375"/>
                  <a:gd name="connsiteY86" fmla="*/ 892969 h 3103563"/>
                  <a:gd name="connsiteX87" fmla="*/ 1964532 w 2619375"/>
                  <a:gd name="connsiteY87" fmla="*/ 889000 h 3103563"/>
                  <a:gd name="connsiteX88" fmla="*/ 1976438 w 2619375"/>
                  <a:gd name="connsiteY88" fmla="*/ 849313 h 3103563"/>
                  <a:gd name="connsiteX89" fmla="*/ 2016125 w 2619375"/>
                  <a:gd name="connsiteY89" fmla="*/ 849313 h 3103563"/>
                  <a:gd name="connsiteX90" fmla="*/ 2039938 w 2619375"/>
                  <a:gd name="connsiteY90" fmla="*/ 877094 h 3103563"/>
                  <a:gd name="connsiteX91" fmla="*/ 2051844 w 2619375"/>
                  <a:gd name="connsiteY91" fmla="*/ 849313 h 3103563"/>
                  <a:gd name="connsiteX92" fmla="*/ 2039938 w 2619375"/>
                  <a:gd name="connsiteY92" fmla="*/ 825500 h 3103563"/>
                  <a:gd name="connsiteX93" fmla="*/ 2051844 w 2619375"/>
                  <a:gd name="connsiteY93" fmla="*/ 801688 h 3103563"/>
                  <a:gd name="connsiteX94" fmla="*/ 2035969 w 2619375"/>
                  <a:gd name="connsiteY94" fmla="*/ 773907 h 3103563"/>
                  <a:gd name="connsiteX95" fmla="*/ 2039938 w 2619375"/>
                  <a:gd name="connsiteY95" fmla="*/ 742157 h 3103563"/>
                  <a:gd name="connsiteX96" fmla="*/ 2039938 w 2619375"/>
                  <a:gd name="connsiteY96" fmla="*/ 698500 h 3103563"/>
                  <a:gd name="connsiteX97" fmla="*/ 2035969 w 2619375"/>
                  <a:gd name="connsiteY97" fmla="*/ 666750 h 3103563"/>
                  <a:gd name="connsiteX98" fmla="*/ 2008188 w 2619375"/>
                  <a:gd name="connsiteY98" fmla="*/ 646907 h 3103563"/>
                  <a:gd name="connsiteX99" fmla="*/ 1968500 w 2619375"/>
                  <a:gd name="connsiteY99" fmla="*/ 611188 h 3103563"/>
                  <a:gd name="connsiteX100" fmla="*/ 1916907 w 2619375"/>
                  <a:gd name="connsiteY100" fmla="*/ 583407 h 3103563"/>
                  <a:gd name="connsiteX101" fmla="*/ 1885157 w 2619375"/>
                  <a:gd name="connsiteY101" fmla="*/ 551657 h 3103563"/>
                  <a:gd name="connsiteX102" fmla="*/ 1881188 w 2619375"/>
                  <a:gd name="connsiteY102" fmla="*/ 531813 h 3103563"/>
                  <a:gd name="connsiteX103" fmla="*/ 1897063 w 2619375"/>
                  <a:gd name="connsiteY103" fmla="*/ 484188 h 3103563"/>
                  <a:gd name="connsiteX104" fmla="*/ 1901032 w 2619375"/>
                  <a:gd name="connsiteY104" fmla="*/ 480219 h 3103563"/>
                  <a:gd name="connsiteX105" fmla="*/ 1940719 w 2619375"/>
                  <a:gd name="connsiteY105" fmla="*/ 480219 h 3103563"/>
                  <a:gd name="connsiteX106" fmla="*/ 1960563 w 2619375"/>
                  <a:gd name="connsiteY106" fmla="*/ 460375 h 3103563"/>
                  <a:gd name="connsiteX107" fmla="*/ 1976438 w 2619375"/>
                  <a:gd name="connsiteY107" fmla="*/ 428625 h 3103563"/>
                  <a:gd name="connsiteX108" fmla="*/ 1980407 w 2619375"/>
                  <a:gd name="connsiteY108" fmla="*/ 388938 h 3103563"/>
                  <a:gd name="connsiteX109" fmla="*/ 2000250 w 2619375"/>
                  <a:gd name="connsiteY109" fmla="*/ 384969 h 3103563"/>
                  <a:gd name="connsiteX110" fmla="*/ 1972469 w 2619375"/>
                  <a:gd name="connsiteY110" fmla="*/ 341313 h 3103563"/>
                  <a:gd name="connsiteX111" fmla="*/ 1928813 w 2619375"/>
                  <a:gd name="connsiteY111" fmla="*/ 321469 h 3103563"/>
                  <a:gd name="connsiteX112" fmla="*/ 1877219 w 2619375"/>
                  <a:gd name="connsiteY112" fmla="*/ 313532 h 3103563"/>
                  <a:gd name="connsiteX113" fmla="*/ 1853407 w 2619375"/>
                  <a:gd name="connsiteY113" fmla="*/ 289719 h 3103563"/>
                  <a:gd name="connsiteX114" fmla="*/ 1817688 w 2619375"/>
                  <a:gd name="connsiteY114" fmla="*/ 269875 h 3103563"/>
                  <a:gd name="connsiteX115" fmla="*/ 1821657 w 2619375"/>
                  <a:gd name="connsiteY115" fmla="*/ 242094 h 3103563"/>
                  <a:gd name="connsiteX116" fmla="*/ 1789907 w 2619375"/>
                  <a:gd name="connsiteY116" fmla="*/ 210344 h 3103563"/>
                  <a:gd name="connsiteX117" fmla="*/ 1742282 w 2619375"/>
                  <a:gd name="connsiteY117" fmla="*/ 222250 h 3103563"/>
                  <a:gd name="connsiteX118" fmla="*/ 1706563 w 2619375"/>
                  <a:gd name="connsiteY118" fmla="*/ 265907 h 3103563"/>
                  <a:gd name="connsiteX119" fmla="*/ 1690688 w 2619375"/>
                  <a:gd name="connsiteY119" fmla="*/ 297657 h 3103563"/>
                  <a:gd name="connsiteX120" fmla="*/ 1734344 w 2619375"/>
                  <a:gd name="connsiteY120" fmla="*/ 301625 h 3103563"/>
                  <a:gd name="connsiteX121" fmla="*/ 1770063 w 2619375"/>
                  <a:gd name="connsiteY121" fmla="*/ 313532 h 3103563"/>
                  <a:gd name="connsiteX122" fmla="*/ 1774032 w 2619375"/>
                  <a:gd name="connsiteY122" fmla="*/ 341313 h 3103563"/>
                  <a:gd name="connsiteX123" fmla="*/ 1750219 w 2619375"/>
                  <a:gd name="connsiteY123" fmla="*/ 384969 h 3103563"/>
                  <a:gd name="connsiteX124" fmla="*/ 1714500 w 2619375"/>
                  <a:gd name="connsiteY124" fmla="*/ 384969 h 3103563"/>
                  <a:gd name="connsiteX125" fmla="*/ 1686719 w 2619375"/>
                  <a:gd name="connsiteY125" fmla="*/ 349250 h 3103563"/>
                  <a:gd name="connsiteX126" fmla="*/ 1647032 w 2619375"/>
                  <a:gd name="connsiteY126" fmla="*/ 325438 h 3103563"/>
                  <a:gd name="connsiteX127" fmla="*/ 1627188 w 2619375"/>
                  <a:gd name="connsiteY127" fmla="*/ 321469 h 3103563"/>
                  <a:gd name="connsiteX128" fmla="*/ 1583532 w 2619375"/>
                  <a:gd name="connsiteY128" fmla="*/ 337344 h 3103563"/>
                  <a:gd name="connsiteX129" fmla="*/ 1547813 w 2619375"/>
                  <a:gd name="connsiteY129" fmla="*/ 357188 h 3103563"/>
                  <a:gd name="connsiteX130" fmla="*/ 1547813 w 2619375"/>
                  <a:gd name="connsiteY130" fmla="*/ 392907 h 3103563"/>
                  <a:gd name="connsiteX131" fmla="*/ 1559719 w 2619375"/>
                  <a:gd name="connsiteY131" fmla="*/ 440532 h 3103563"/>
                  <a:gd name="connsiteX132" fmla="*/ 1575594 w 2619375"/>
                  <a:gd name="connsiteY132" fmla="*/ 484188 h 3103563"/>
                  <a:gd name="connsiteX133" fmla="*/ 1658938 w 2619375"/>
                  <a:gd name="connsiteY133" fmla="*/ 543719 h 3103563"/>
                  <a:gd name="connsiteX134" fmla="*/ 1698625 w 2619375"/>
                  <a:gd name="connsiteY134" fmla="*/ 583407 h 3103563"/>
                  <a:gd name="connsiteX135" fmla="*/ 1738313 w 2619375"/>
                  <a:gd name="connsiteY135" fmla="*/ 579438 h 3103563"/>
                  <a:gd name="connsiteX136" fmla="*/ 1774032 w 2619375"/>
                  <a:gd name="connsiteY136" fmla="*/ 579438 h 3103563"/>
                  <a:gd name="connsiteX137" fmla="*/ 1793875 w 2619375"/>
                  <a:gd name="connsiteY137" fmla="*/ 627063 h 3103563"/>
                  <a:gd name="connsiteX138" fmla="*/ 1801813 w 2619375"/>
                  <a:gd name="connsiteY138" fmla="*/ 658813 h 3103563"/>
                  <a:gd name="connsiteX139" fmla="*/ 1845469 w 2619375"/>
                  <a:gd name="connsiteY139" fmla="*/ 682625 h 3103563"/>
                  <a:gd name="connsiteX140" fmla="*/ 1845469 w 2619375"/>
                  <a:gd name="connsiteY140" fmla="*/ 682625 h 3103563"/>
                  <a:gd name="connsiteX141" fmla="*/ 1861344 w 2619375"/>
                  <a:gd name="connsiteY141" fmla="*/ 710407 h 3103563"/>
                  <a:gd name="connsiteX142" fmla="*/ 1817688 w 2619375"/>
                  <a:gd name="connsiteY142" fmla="*/ 726282 h 3103563"/>
                  <a:gd name="connsiteX143" fmla="*/ 1774032 w 2619375"/>
                  <a:gd name="connsiteY143" fmla="*/ 718344 h 3103563"/>
                  <a:gd name="connsiteX144" fmla="*/ 1734344 w 2619375"/>
                  <a:gd name="connsiteY144" fmla="*/ 682625 h 3103563"/>
                  <a:gd name="connsiteX145" fmla="*/ 1730375 w 2619375"/>
                  <a:gd name="connsiteY145" fmla="*/ 642938 h 3103563"/>
                  <a:gd name="connsiteX146" fmla="*/ 1730375 w 2619375"/>
                  <a:gd name="connsiteY146" fmla="*/ 642938 h 3103563"/>
                  <a:gd name="connsiteX147" fmla="*/ 1670844 w 2619375"/>
                  <a:gd name="connsiteY147" fmla="*/ 615157 h 3103563"/>
                  <a:gd name="connsiteX148" fmla="*/ 1631157 w 2619375"/>
                  <a:gd name="connsiteY148" fmla="*/ 619125 h 3103563"/>
                  <a:gd name="connsiteX149" fmla="*/ 1571625 w 2619375"/>
                  <a:gd name="connsiteY149" fmla="*/ 615157 h 3103563"/>
                  <a:gd name="connsiteX150" fmla="*/ 1543844 w 2619375"/>
                  <a:gd name="connsiteY150" fmla="*/ 603250 h 3103563"/>
                  <a:gd name="connsiteX151" fmla="*/ 1500188 w 2619375"/>
                  <a:gd name="connsiteY151" fmla="*/ 591344 h 3103563"/>
                  <a:gd name="connsiteX152" fmla="*/ 1464469 w 2619375"/>
                  <a:gd name="connsiteY152" fmla="*/ 575469 h 3103563"/>
                  <a:gd name="connsiteX153" fmla="*/ 1448594 w 2619375"/>
                  <a:gd name="connsiteY153" fmla="*/ 543719 h 3103563"/>
                  <a:gd name="connsiteX154" fmla="*/ 1456532 w 2619375"/>
                  <a:gd name="connsiteY154" fmla="*/ 508000 h 3103563"/>
                  <a:gd name="connsiteX155" fmla="*/ 1476375 w 2619375"/>
                  <a:gd name="connsiteY155" fmla="*/ 476250 h 3103563"/>
                  <a:gd name="connsiteX156" fmla="*/ 1456532 w 2619375"/>
                  <a:gd name="connsiteY156" fmla="*/ 440532 h 3103563"/>
                  <a:gd name="connsiteX157" fmla="*/ 1456532 w 2619375"/>
                  <a:gd name="connsiteY157" fmla="*/ 392907 h 3103563"/>
                  <a:gd name="connsiteX158" fmla="*/ 1456532 w 2619375"/>
                  <a:gd name="connsiteY158" fmla="*/ 333375 h 3103563"/>
                  <a:gd name="connsiteX159" fmla="*/ 1472407 w 2619375"/>
                  <a:gd name="connsiteY159" fmla="*/ 305594 h 3103563"/>
                  <a:gd name="connsiteX160" fmla="*/ 1472407 w 2619375"/>
                  <a:gd name="connsiteY160" fmla="*/ 257969 h 3103563"/>
                  <a:gd name="connsiteX161" fmla="*/ 1496219 w 2619375"/>
                  <a:gd name="connsiteY161" fmla="*/ 226219 h 3103563"/>
                  <a:gd name="connsiteX162" fmla="*/ 1480344 w 2619375"/>
                  <a:gd name="connsiteY162" fmla="*/ 158750 h 3103563"/>
                  <a:gd name="connsiteX163" fmla="*/ 1496219 w 2619375"/>
                  <a:gd name="connsiteY163" fmla="*/ 134938 h 3103563"/>
                  <a:gd name="connsiteX164" fmla="*/ 1456532 w 2619375"/>
                  <a:gd name="connsiteY164" fmla="*/ 75407 h 3103563"/>
                  <a:gd name="connsiteX165" fmla="*/ 1464469 w 2619375"/>
                  <a:gd name="connsiteY165" fmla="*/ 55563 h 3103563"/>
                  <a:gd name="connsiteX166" fmla="*/ 1420813 w 2619375"/>
                  <a:gd name="connsiteY166" fmla="*/ 23813 h 3103563"/>
                  <a:gd name="connsiteX167" fmla="*/ 1393032 w 2619375"/>
                  <a:gd name="connsiteY167" fmla="*/ 39688 h 3103563"/>
                  <a:gd name="connsiteX168" fmla="*/ 1420813 w 2619375"/>
                  <a:gd name="connsiteY168" fmla="*/ 79375 h 3103563"/>
                  <a:gd name="connsiteX169" fmla="*/ 1432719 w 2619375"/>
                  <a:gd name="connsiteY169" fmla="*/ 150813 h 3103563"/>
                  <a:gd name="connsiteX170" fmla="*/ 1432719 w 2619375"/>
                  <a:gd name="connsiteY170" fmla="*/ 206375 h 3103563"/>
                  <a:gd name="connsiteX171" fmla="*/ 1432719 w 2619375"/>
                  <a:gd name="connsiteY171" fmla="*/ 254000 h 3103563"/>
                  <a:gd name="connsiteX172" fmla="*/ 1412875 w 2619375"/>
                  <a:gd name="connsiteY172" fmla="*/ 301625 h 3103563"/>
                  <a:gd name="connsiteX173" fmla="*/ 1369219 w 2619375"/>
                  <a:gd name="connsiteY173" fmla="*/ 341313 h 3103563"/>
                  <a:gd name="connsiteX174" fmla="*/ 1313657 w 2619375"/>
                  <a:gd name="connsiteY174" fmla="*/ 377032 h 3103563"/>
                  <a:gd name="connsiteX175" fmla="*/ 1270000 w 2619375"/>
                  <a:gd name="connsiteY175" fmla="*/ 412750 h 3103563"/>
                  <a:gd name="connsiteX176" fmla="*/ 1266032 w 2619375"/>
                  <a:gd name="connsiteY176" fmla="*/ 448469 h 3103563"/>
                  <a:gd name="connsiteX177" fmla="*/ 1230313 w 2619375"/>
                  <a:gd name="connsiteY177" fmla="*/ 488157 h 3103563"/>
                  <a:gd name="connsiteX178" fmla="*/ 1214438 w 2619375"/>
                  <a:gd name="connsiteY178" fmla="*/ 539750 h 3103563"/>
                  <a:gd name="connsiteX179" fmla="*/ 1270000 w 2619375"/>
                  <a:gd name="connsiteY179" fmla="*/ 607219 h 3103563"/>
                  <a:gd name="connsiteX180" fmla="*/ 1281907 w 2619375"/>
                  <a:gd name="connsiteY180" fmla="*/ 658813 h 3103563"/>
                  <a:gd name="connsiteX181" fmla="*/ 1309688 w 2619375"/>
                  <a:gd name="connsiteY181" fmla="*/ 698500 h 3103563"/>
                  <a:gd name="connsiteX182" fmla="*/ 1309688 w 2619375"/>
                  <a:gd name="connsiteY182" fmla="*/ 698500 h 3103563"/>
                  <a:gd name="connsiteX183" fmla="*/ 1337469 w 2619375"/>
                  <a:gd name="connsiteY183" fmla="*/ 758032 h 3103563"/>
                  <a:gd name="connsiteX184" fmla="*/ 1345407 w 2619375"/>
                  <a:gd name="connsiteY184" fmla="*/ 789782 h 3103563"/>
                  <a:gd name="connsiteX185" fmla="*/ 1349375 w 2619375"/>
                  <a:gd name="connsiteY185" fmla="*/ 837407 h 3103563"/>
                  <a:gd name="connsiteX186" fmla="*/ 1309688 w 2619375"/>
                  <a:gd name="connsiteY186" fmla="*/ 916782 h 3103563"/>
                  <a:gd name="connsiteX187" fmla="*/ 1285875 w 2619375"/>
                  <a:gd name="connsiteY187" fmla="*/ 964407 h 3103563"/>
                  <a:gd name="connsiteX188" fmla="*/ 1293813 w 2619375"/>
                  <a:gd name="connsiteY188" fmla="*/ 980282 h 3103563"/>
                  <a:gd name="connsiteX189" fmla="*/ 1285875 w 2619375"/>
                  <a:gd name="connsiteY189" fmla="*/ 1023938 h 3103563"/>
                  <a:gd name="connsiteX190" fmla="*/ 1273969 w 2619375"/>
                  <a:gd name="connsiteY190" fmla="*/ 1079500 h 3103563"/>
                  <a:gd name="connsiteX191" fmla="*/ 1277938 w 2619375"/>
                  <a:gd name="connsiteY191" fmla="*/ 1115219 h 3103563"/>
                  <a:gd name="connsiteX192" fmla="*/ 1309688 w 2619375"/>
                  <a:gd name="connsiteY192" fmla="*/ 1186657 h 3103563"/>
                  <a:gd name="connsiteX193" fmla="*/ 1297782 w 2619375"/>
                  <a:gd name="connsiteY193" fmla="*/ 1234282 h 3103563"/>
                  <a:gd name="connsiteX194" fmla="*/ 1297782 w 2619375"/>
                  <a:gd name="connsiteY194" fmla="*/ 1270000 h 3103563"/>
                  <a:gd name="connsiteX195" fmla="*/ 1341438 w 2619375"/>
                  <a:gd name="connsiteY195" fmla="*/ 1262063 h 3103563"/>
                  <a:gd name="connsiteX196" fmla="*/ 1389063 w 2619375"/>
                  <a:gd name="connsiteY196" fmla="*/ 1266032 h 3103563"/>
                  <a:gd name="connsiteX197" fmla="*/ 1420813 w 2619375"/>
                  <a:gd name="connsiteY197" fmla="*/ 1281907 h 3103563"/>
                  <a:gd name="connsiteX198" fmla="*/ 1448594 w 2619375"/>
                  <a:gd name="connsiteY198" fmla="*/ 1254125 h 3103563"/>
                  <a:gd name="connsiteX199" fmla="*/ 1480344 w 2619375"/>
                  <a:gd name="connsiteY199" fmla="*/ 1222375 h 3103563"/>
                  <a:gd name="connsiteX200" fmla="*/ 1531938 w 2619375"/>
                  <a:gd name="connsiteY200" fmla="*/ 1242219 h 3103563"/>
                  <a:gd name="connsiteX201" fmla="*/ 1575594 w 2619375"/>
                  <a:gd name="connsiteY201" fmla="*/ 1258094 h 3103563"/>
                  <a:gd name="connsiteX202" fmla="*/ 1623219 w 2619375"/>
                  <a:gd name="connsiteY202" fmla="*/ 1270000 h 3103563"/>
                  <a:gd name="connsiteX203" fmla="*/ 1639094 w 2619375"/>
                  <a:gd name="connsiteY203" fmla="*/ 1309688 h 3103563"/>
                  <a:gd name="connsiteX204" fmla="*/ 1662907 w 2619375"/>
                  <a:gd name="connsiteY204" fmla="*/ 1317625 h 3103563"/>
                  <a:gd name="connsiteX205" fmla="*/ 1690688 w 2619375"/>
                  <a:gd name="connsiteY205" fmla="*/ 1341438 h 3103563"/>
                  <a:gd name="connsiteX206" fmla="*/ 1722438 w 2619375"/>
                  <a:gd name="connsiteY206" fmla="*/ 1345407 h 3103563"/>
                  <a:gd name="connsiteX207" fmla="*/ 1722438 w 2619375"/>
                  <a:gd name="connsiteY207" fmla="*/ 1412875 h 3103563"/>
                  <a:gd name="connsiteX208" fmla="*/ 1746250 w 2619375"/>
                  <a:gd name="connsiteY208" fmla="*/ 1444625 h 3103563"/>
                  <a:gd name="connsiteX209" fmla="*/ 1754188 w 2619375"/>
                  <a:gd name="connsiteY209" fmla="*/ 1484313 h 3103563"/>
                  <a:gd name="connsiteX210" fmla="*/ 1770063 w 2619375"/>
                  <a:gd name="connsiteY210" fmla="*/ 1531938 h 3103563"/>
                  <a:gd name="connsiteX211" fmla="*/ 1730375 w 2619375"/>
                  <a:gd name="connsiteY211" fmla="*/ 1543844 h 3103563"/>
                  <a:gd name="connsiteX212" fmla="*/ 1718469 w 2619375"/>
                  <a:gd name="connsiteY212" fmla="*/ 1571625 h 3103563"/>
                  <a:gd name="connsiteX213" fmla="*/ 1706563 w 2619375"/>
                  <a:gd name="connsiteY213" fmla="*/ 1607344 h 3103563"/>
                  <a:gd name="connsiteX214" fmla="*/ 1706563 w 2619375"/>
                  <a:gd name="connsiteY214" fmla="*/ 1647032 h 3103563"/>
                  <a:gd name="connsiteX215" fmla="*/ 1746250 w 2619375"/>
                  <a:gd name="connsiteY215" fmla="*/ 1686719 h 3103563"/>
                  <a:gd name="connsiteX216" fmla="*/ 1793875 w 2619375"/>
                  <a:gd name="connsiteY216" fmla="*/ 1694657 h 3103563"/>
                  <a:gd name="connsiteX217" fmla="*/ 1829594 w 2619375"/>
                  <a:gd name="connsiteY217" fmla="*/ 1698625 h 3103563"/>
                  <a:gd name="connsiteX218" fmla="*/ 1881188 w 2619375"/>
                  <a:gd name="connsiteY218" fmla="*/ 1734344 h 3103563"/>
                  <a:gd name="connsiteX219" fmla="*/ 1833563 w 2619375"/>
                  <a:gd name="connsiteY219" fmla="*/ 1738313 h 3103563"/>
                  <a:gd name="connsiteX220" fmla="*/ 1778000 w 2619375"/>
                  <a:gd name="connsiteY220" fmla="*/ 1738313 h 3103563"/>
                  <a:gd name="connsiteX221" fmla="*/ 1730375 w 2619375"/>
                  <a:gd name="connsiteY221" fmla="*/ 1718469 h 3103563"/>
                  <a:gd name="connsiteX222" fmla="*/ 1686719 w 2619375"/>
                  <a:gd name="connsiteY222" fmla="*/ 1698625 h 3103563"/>
                  <a:gd name="connsiteX223" fmla="*/ 1647032 w 2619375"/>
                  <a:gd name="connsiteY223" fmla="*/ 1654969 h 3103563"/>
                  <a:gd name="connsiteX224" fmla="*/ 1658938 w 2619375"/>
                  <a:gd name="connsiteY224" fmla="*/ 1635125 h 3103563"/>
                  <a:gd name="connsiteX225" fmla="*/ 1658938 w 2619375"/>
                  <a:gd name="connsiteY225" fmla="*/ 1591469 h 3103563"/>
                  <a:gd name="connsiteX226" fmla="*/ 1658938 w 2619375"/>
                  <a:gd name="connsiteY226" fmla="*/ 1555750 h 3103563"/>
                  <a:gd name="connsiteX227" fmla="*/ 1662907 w 2619375"/>
                  <a:gd name="connsiteY227" fmla="*/ 1516063 h 3103563"/>
                  <a:gd name="connsiteX228" fmla="*/ 1670844 w 2619375"/>
                  <a:gd name="connsiteY228" fmla="*/ 1480344 h 3103563"/>
                  <a:gd name="connsiteX229" fmla="*/ 1666875 w 2619375"/>
                  <a:gd name="connsiteY229" fmla="*/ 1452563 h 3103563"/>
                  <a:gd name="connsiteX230" fmla="*/ 1635125 w 2619375"/>
                  <a:gd name="connsiteY230" fmla="*/ 1420813 h 3103563"/>
                  <a:gd name="connsiteX231" fmla="*/ 1595438 w 2619375"/>
                  <a:gd name="connsiteY231" fmla="*/ 1381125 h 3103563"/>
                  <a:gd name="connsiteX232" fmla="*/ 1607344 w 2619375"/>
                  <a:gd name="connsiteY232" fmla="*/ 1345407 h 3103563"/>
                  <a:gd name="connsiteX233" fmla="*/ 1575594 w 2619375"/>
                  <a:gd name="connsiteY233" fmla="*/ 1313657 h 3103563"/>
                  <a:gd name="connsiteX234" fmla="*/ 1531938 w 2619375"/>
                  <a:gd name="connsiteY234" fmla="*/ 1333500 h 3103563"/>
                  <a:gd name="connsiteX235" fmla="*/ 1472407 w 2619375"/>
                  <a:gd name="connsiteY235" fmla="*/ 1345407 h 3103563"/>
                  <a:gd name="connsiteX236" fmla="*/ 1440657 w 2619375"/>
                  <a:gd name="connsiteY236" fmla="*/ 1369219 h 3103563"/>
                  <a:gd name="connsiteX237" fmla="*/ 1381125 w 2619375"/>
                  <a:gd name="connsiteY237" fmla="*/ 1393032 h 3103563"/>
                  <a:gd name="connsiteX238" fmla="*/ 1365250 w 2619375"/>
                  <a:gd name="connsiteY238" fmla="*/ 1420813 h 3103563"/>
                  <a:gd name="connsiteX239" fmla="*/ 1369219 w 2619375"/>
                  <a:gd name="connsiteY239" fmla="*/ 1468438 h 3103563"/>
                  <a:gd name="connsiteX240" fmla="*/ 1365250 w 2619375"/>
                  <a:gd name="connsiteY240" fmla="*/ 1500188 h 3103563"/>
                  <a:gd name="connsiteX241" fmla="*/ 1400969 w 2619375"/>
                  <a:gd name="connsiteY241" fmla="*/ 1555750 h 3103563"/>
                  <a:gd name="connsiteX242" fmla="*/ 1400969 w 2619375"/>
                  <a:gd name="connsiteY242" fmla="*/ 1599407 h 3103563"/>
                  <a:gd name="connsiteX243" fmla="*/ 1404938 w 2619375"/>
                  <a:gd name="connsiteY243" fmla="*/ 1651000 h 3103563"/>
                  <a:gd name="connsiteX244" fmla="*/ 1404938 w 2619375"/>
                  <a:gd name="connsiteY244" fmla="*/ 1678782 h 3103563"/>
                  <a:gd name="connsiteX245" fmla="*/ 1373188 w 2619375"/>
                  <a:gd name="connsiteY245" fmla="*/ 1718469 h 3103563"/>
                  <a:gd name="connsiteX246" fmla="*/ 1337469 w 2619375"/>
                  <a:gd name="connsiteY246" fmla="*/ 1762125 h 3103563"/>
                  <a:gd name="connsiteX247" fmla="*/ 1321594 w 2619375"/>
                  <a:gd name="connsiteY247" fmla="*/ 1789907 h 3103563"/>
                  <a:gd name="connsiteX248" fmla="*/ 1309688 w 2619375"/>
                  <a:gd name="connsiteY248" fmla="*/ 1833563 h 3103563"/>
                  <a:gd name="connsiteX249" fmla="*/ 1313657 w 2619375"/>
                  <a:gd name="connsiteY249" fmla="*/ 1877219 h 3103563"/>
                  <a:gd name="connsiteX250" fmla="*/ 1285875 w 2619375"/>
                  <a:gd name="connsiteY250" fmla="*/ 1908969 h 3103563"/>
                  <a:gd name="connsiteX251" fmla="*/ 1258094 w 2619375"/>
                  <a:gd name="connsiteY251" fmla="*/ 1932782 h 3103563"/>
                  <a:gd name="connsiteX252" fmla="*/ 1226344 w 2619375"/>
                  <a:gd name="connsiteY252" fmla="*/ 1960563 h 3103563"/>
                  <a:gd name="connsiteX253" fmla="*/ 1198563 w 2619375"/>
                  <a:gd name="connsiteY253" fmla="*/ 1972469 h 3103563"/>
                  <a:gd name="connsiteX254" fmla="*/ 1146969 w 2619375"/>
                  <a:gd name="connsiteY254" fmla="*/ 1996282 h 3103563"/>
                  <a:gd name="connsiteX255" fmla="*/ 1135063 w 2619375"/>
                  <a:gd name="connsiteY255" fmla="*/ 2020094 h 3103563"/>
                  <a:gd name="connsiteX256" fmla="*/ 1146969 w 2619375"/>
                  <a:gd name="connsiteY256" fmla="*/ 2063750 h 3103563"/>
                  <a:gd name="connsiteX257" fmla="*/ 1111250 w 2619375"/>
                  <a:gd name="connsiteY257" fmla="*/ 2083594 h 3103563"/>
                  <a:gd name="connsiteX258" fmla="*/ 1071563 w 2619375"/>
                  <a:gd name="connsiteY258" fmla="*/ 2103438 h 3103563"/>
                  <a:gd name="connsiteX259" fmla="*/ 1043782 w 2619375"/>
                  <a:gd name="connsiteY259" fmla="*/ 2067719 h 3103563"/>
                  <a:gd name="connsiteX260" fmla="*/ 1008063 w 2619375"/>
                  <a:gd name="connsiteY260" fmla="*/ 2075657 h 3103563"/>
                  <a:gd name="connsiteX261" fmla="*/ 944563 w 2619375"/>
                  <a:gd name="connsiteY261" fmla="*/ 2071688 h 3103563"/>
                  <a:gd name="connsiteX262" fmla="*/ 896938 w 2619375"/>
                  <a:gd name="connsiteY262" fmla="*/ 2055813 h 3103563"/>
                  <a:gd name="connsiteX263" fmla="*/ 845344 w 2619375"/>
                  <a:gd name="connsiteY263" fmla="*/ 2039938 h 3103563"/>
                  <a:gd name="connsiteX264" fmla="*/ 797719 w 2619375"/>
                  <a:gd name="connsiteY264" fmla="*/ 2012157 h 3103563"/>
                  <a:gd name="connsiteX265" fmla="*/ 785813 w 2619375"/>
                  <a:gd name="connsiteY265" fmla="*/ 1972469 h 3103563"/>
                  <a:gd name="connsiteX266" fmla="*/ 742157 w 2619375"/>
                  <a:gd name="connsiteY266" fmla="*/ 1956594 h 3103563"/>
                  <a:gd name="connsiteX267" fmla="*/ 762000 w 2619375"/>
                  <a:gd name="connsiteY267" fmla="*/ 1905000 h 3103563"/>
                  <a:gd name="connsiteX268" fmla="*/ 809625 w 2619375"/>
                  <a:gd name="connsiteY268" fmla="*/ 1916907 h 3103563"/>
                  <a:gd name="connsiteX269" fmla="*/ 861219 w 2619375"/>
                  <a:gd name="connsiteY269" fmla="*/ 1944688 h 3103563"/>
                  <a:gd name="connsiteX270" fmla="*/ 889000 w 2619375"/>
                  <a:gd name="connsiteY270" fmla="*/ 1948657 h 3103563"/>
                  <a:gd name="connsiteX271" fmla="*/ 944563 w 2619375"/>
                  <a:gd name="connsiteY271" fmla="*/ 1948657 h 3103563"/>
                  <a:gd name="connsiteX272" fmla="*/ 976313 w 2619375"/>
                  <a:gd name="connsiteY272" fmla="*/ 1908969 h 3103563"/>
                  <a:gd name="connsiteX273" fmla="*/ 1035844 w 2619375"/>
                  <a:gd name="connsiteY273" fmla="*/ 1908969 h 3103563"/>
                  <a:gd name="connsiteX274" fmla="*/ 1087438 w 2619375"/>
                  <a:gd name="connsiteY274" fmla="*/ 1877219 h 3103563"/>
                  <a:gd name="connsiteX275" fmla="*/ 1107282 w 2619375"/>
                  <a:gd name="connsiteY275" fmla="*/ 1837532 h 3103563"/>
                  <a:gd name="connsiteX276" fmla="*/ 1107282 w 2619375"/>
                  <a:gd name="connsiteY276" fmla="*/ 1805782 h 3103563"/>
                  <a:gd name="connsiteX277" fmla="*/ 1127125 w 2619375"/>
                  <a:gd name="connsiteY277" fmla="*/ 1785938 h 3103563"/>
                  <a:gd name="connsiteX278" fmla="*/ 1150938 w 2619375"/>
                  <a:gd name="connsiteY278" fmla="*/ 1750219 h 3103563"/>
                  <a:gd name="connsiteX279" fmla="*/ 1166813 w 2619375"/>
                  <a:gd name="connsiteY279" fmla="*/ 1710532 h 3103563"/>
                  <a:gd name="connsiteX280" fmla="*/ 1202532 w 2619375"/>
                  <a:gd name="connsiteY280" fmla="*/ 1690688 h 3103563"/>
                  <a:gd name="connsiteX281" fmla="*/ 1210469 w 2619375"/>
                  <a:gd name="connsiteY281" fmla="*/ 1647032 h 3103563"/>
                  <a:gd name="connsiteX282" fmla="*/ 1222375 w 2619375"/>
                  <a:gd name="connsiteY282" fmla="*/ 1631157 h 3103563"/>
                  <a:gd name="connsiteX283" fmla="*/ 1210469 w 2619375"/>
                  <a:gd name="connsiteY283" fmla="*/ 1599407 h 3103563"/>
                  <a:gd name="connsiteX284" fmla="*/ 1210469 w 2619375"/>
                  <a:gd name="connsiteY284" fmla="*/ 1563688 h 3103563"/>
                  <a:gd name="connsiteX285" fmla="*/ 1226344 w 2619375"/>
                  <a:gd name="connsiteY285" fmla="*/ 1524000 h 3103563"/>
                  <a:gd name="connsiteX286" fmla="*/ 1266032 w 2619375"/>
                  <a:gd name="connsiteY286" fmla="*/ 1480344 h 3103563"/>
                  <a:gd name="connsiteX287" fmla="*/ 1270000 w 2619375"/>
                  <a:gd name="connsiteY287" fmla="*/ 1460500 h 3103563"/>
                  <a:gd name="connsiteX288" fmla="*/ 1250157 w 2619375"/>
                  <a:gd name="connsiteY288" fmla="*/ 1428750 h 3103563"/>
                  <a:gd name="connsiteX289" fmla="*/ 1222375 w 2619375"/>
                  <a:gd name="connsiteY289" fmla="*/ 1389063 h 3103563"/>
                  <a:gd name="connsiteX290" fmla="*/ 1182688 w 2619375"/>
                  <a:gd name="connsiteY290" fmla="*/ 1357313 h 3103563"/>
                  <a:gd name="connsiteX291" fmla="*/ 1162844 w 2619375"/>
                  <a:gd name="connsiteY291" fmla="*/ 1337469 h 3103563"/>
                  <a:gd name="connsiteX292" fmla="*/ 1146969 w 2619375"/>
                  <a:gd name="connsiteY292" fmla="*/ 1309688 h 3103563"/>
                  <a:gd name="connsiteX293" fmla="*/ 1146969 w 2619375"/>
                  <a:gd name="connsiteY293" fmla="*/ 1258094 h 3103563"/>
                  <a:gd name="connsiteX294" fmla="*/ 1158875 w 2619375"/>
                  <a:gd name="connsiteY294" fmla="*/ 1222375 h 3103563"/>
                  <a:gd name="connsiteX295" fmla="*/ 1158875 w 2619375"/>
                  <a:gd name="connsiteY295" fmla="*/ 1194594 h 3103563"/>
                  <a:gd name="connsiteX296" fmla="*/ 1162844 w 2619375"/>
                  <a:gd name="connsiteY296" fmla="*/ 1162844 h 3103563"/>
                  <a:gd name="connsiteX297" fmla="*/ 1154907 w 2619375"/>
                  <a:gd name="connsiteY297" fmla="*/ 1135063 h 3103563"/>
                  <a:gd name="connsiteX298" fmla="*/ 1162844 w 2619375"/>
                  <a:gd name="connsiteY298" fmla="*/ 1091407 h 3103563"/>
                  <a:gd name="connsiteX299" fmla="*/ 1162844 w 2619375"/>
                  <a:gd name="connsiteY299" fmla="*/ 1055688 h 3103563"/>
                  <a:gd name="connsiteX300" fmla="*/ 1146969 w 2619375"/>
                  <a:gd name="connsiteY300" fmla="*/ 1012032 h 3103563"/>
                  <a:gd name="connsiteX301" fmla="*/ 1162844 w 2619375"/>
                  <a:gd name="connsiteY301" fmla="*/ 960438 h 3103563"/>
                  <a:gd name="connsiteX302" fmla="*/ 1131094 w 2619375"/>
                  <a:gd name="connsiteY302" fmla="*/ 912813 h 3103563"/>
                  <a:gd name="connsiteX303" fmla="*/ 1166813 w 2619375"/>
                  <a:gd name="connsiteY303" fmla="*/ 881063 h 3103563"/>
                  <a:gd name="connsiteX304" fmla="*/ 1174750 w 2619375"/>
                  <a:gd name="connsiteY304" fmla="*/ 845344 h 3103563"/>
                  <a:gd name="connsiteX305" fmla="*/ 1174750 w 2619375"/>
                  <a:gd name="connsiteY305" fmla="*/ 789782 h 3103563"/>
                  <a:gd name="connsiteX306" fmla="*/ 1178719 w 2619375"/>
                  <a:gd name="connsiteY306" fmla="*/ 742157 h 3103563"/>
                  <a:gd name="connsiteX307" fmla="*/ 1178719 w 2619375"/>
                  <a:gd name="connsiteY307" fmla="*/ 722313 h 3103563"/>
                  <a:gd name="connsiteX308" fmla="*/ 1158875 w 2619375"/>
                  <a:gd name="connsiteY308" fmla="*/ 694532 h 3103563"/>
                  <a:gd name="connsiteX309" fmla="*/ 1162844 w 2619375"/>
                  <a:gd name="connsiteY309" fmla="*/ 662782 h 3103563"/>
                  <a:gd name="connsiteX310" fmla="*/ 1139032 w 2619375"/>
                  <a:gd name="connsiteY310" fmla="*/ 627063 h 3103563"/>
                  <a:gd name="connsiteX311" fmla="*/ 1103313 w 2619375"/>
                  <a:gd name="connsiteY311" fmla="*/ 595313 h 3103563"/>
                  <a:gd name="connsiteX312" fmla="*/ 1079500 w 2619375"/>
                  <a:gd name="connsiteY312" fmla="*/ 555625 h 3103563"/>
                  <a:gd name="connsiteX313" fmla="*/ 1079500 w 2619375"/>
                  <a:gd name="connsiteY313" fmla="*/ 515938 h 3103563"/>
                  <a:gd name="connsiteX314" fmla="*/ 1119188 w 2619375"/>
                  <a:gd name="connsiteY314" fmla="*/ 464344 h 3103563"/>
                  <a:gd name="connsiteX315" fmla="*/ 1127125 w 2619375"/>
                  <a:gd name="connsiteY315" fmla="*/ 408782 h 3103563"/>
                  <a:gd name="connsiteX316" fmla="*/ 1162844 w 2619375"/>
                  <a:gd name="connsiteY316" fmla="*/ 301625 h 3103563"/>
                  <a:gd name="connsiteX317" fmla="*/ 1178719 w 2619375"/>
                  <a:gd name="connsiteY317" fmla="*/ 246063 h 3103563"/>
                  <a:gd name="connsiteX318" fmla="*/ 1186657 w 2619375"/>
                  <a:gd name="connsiteY318" fmla="*/ 206375 h 3103563"/>
                  <a:gd name="connsiteX319" fmla="*/ 1186657 w 2619375"/>
                  <a:gd name="connsiteY319" fmla="*/ 142875 h 3103563"/>
                  <a:gd name="connsiteX320" fmla="*/ 1186657 w 2619375"/>
                  <a:gd name="connsiteY320" fmla="*/ 99219 h 3103563"/>
                  <a:gd name="connsiteX321" fmla="*/ 1131094 w 2619375"/>
                  <a:gd name="connsiteY321" fmla="*/ 43657 h 3103563"/>
                  <a:gd name="connsiteX322" fmla="*/ 1083469 w 2619375"/>
                  <a:gd name="connsiteY322" fmla="*/ 63500 h 3103563"/>
                  <a:gd name="connsiteX323" fmla="*/ 1071563 w 2619375"/>
                  <a:gd name="connsiteY323" fmla="*/ 31750 h 3103563"/>
                  <a:gd name="connsiteX324" fmla="*/ 1043782 w 2619375"/>
                  <a:gd name="connsiteY324" fmla="*/ 23813 h 3103563"/>
                  <a:gd name="connsiteX325" fmla="*/ 1004094 w 2619375"/>
                  <a:gd name="connsiteY325" fmla="*/ 23813 h 3103563"/>
                  <a:gd name="connsiteX326" fmla="*/ 988219 w 2619375"/>
                  <a:gd name="connsiteY326" fmla="*/ 51594 h 3103563"/>
                  <a:gd name="connsiteX327" fmla="*/ 972344 w 2619375"/>
                  <a:gd name="connsiteY327" fmla="*/ 27782 h 3103563"/>
                  <a:gd name="connsiteX328" fmla="*/ 944563 w 2619375"/>
                  <a:gd name="connsiteY328" fmla="*/ 27782 h 3103563"/>
                  <a:gd name="connsiteX329" fmla="*/ 944563 w 2619375"/>
                  <a:gd name="connsiteY329" fmla="*/ 27782 h 3103563"/>
                  <a:gd name="connsiteX330" fmla="*/ 841375 w 2619375"/>
                  <a:gd name="connsiteY330" fmla="*/ 31750 h 3103563"/>
                  <a:gd name="connsiteX331" fmla="*/ 837407 w 2619375"/>
                  <a:gd name="connsiteY331" fmla="*/ 0 h 3103563"/>
                  <a:gd name="connsiteX332" fmla="*/ 805657 w 2619375"/>
                  <a:gd name="connsiteY332" fmla="*/ 0 h 3103563"/>
                  <a:gd name="connsiteX333" fmla="*/ 797719 w 2619375"/>
                  <a:gd name="connsiteY333" fmla="*/ 55563 h 3103563"/>
                  <a:gd name="connsiteX334" fmla="*/ 765969 w 2619375"/>
                  <a:gd name="connsiteY334" fmla="*/ 91282 h 3103563"/>
                  <a:gd name="connsiteX335" fmla="*/ 762000 w 2619375"/>
                  <a:gd name="connsiteY335" fmla="*/ 158750 h 3103563"/>
                  <a:gd name="connsiteX336" fmla="*/ 742157 w 2619375"/>
                  <a:gd name="connsiteY336" fmla="*/ 242094 h 3103563"/>
                  <a:gd name="connsiteX337" fmla="*/ 730250 w 2619375"/>
                  <a:gd name="connsiteY337" fmla="*/ 349250 h 3103563"/>
                  <a:gd name="connsiteX338" fmla="*/ 698500 w 2619375"/>
                  <a:gd name="connsiteY338" fmla="*/ 448469 h 3103563"/>
                  <a:gd name="connsiteX339" fmla="*/ 662782 w 2619375"/>
                  <a:gd name="connsiteY339" fmla="*/ 515938 h 3103563"/>
                  <a:gd name="connsiteX340" fmla="*/ 575469 w 2619375"/>
                  <a:gd name="connsiteY340" fmla="*/ 571500 h 3103563"/>
                  <a:gd name="connsiteX341" fmla="*/ 535782 w 2619375"/>
                  <a:gd name="connsiteY341" fmla="*/ 635000 h 3103563"/>
                  <a:gd name="connsiteX342" fmla="*/ 500063 w 2619375"/>
                  <a:gd name="connsiteY342" fmla="*/ 690563 h 3103563"/>
                  <a:gd name="connsiteX343" fmla="*/ 504032 w 2619375"/>
                  <a:gd name="connsiteY343" fmla="*/ 734219 h 3103563"/>
                  <a:gd name="connsiteX344" fmla="*/ 527844 w 2619375"/>
                  <a:gd name="connsiteY344" fmla="*/ 754063 h 3103563"/>
                  <a:gd name="connsiteX345" fmla="*/ 571500 w 2619375"/>
                  <a:gd name="connsiteY345" fmla="*/ 734219 h 3103563"/>
                  <a:gd name="connsiteX346" fmla="*/ 595313 w 2619375"/>
                  <a:gd name="connsiteY346" fmla="*/ 765969 h 3103563"/>
                  <a:gd name="connsiteX347" fmla="*/ 595313 w 2619375"/>
                  <a:gd name="connsiteY347" fmla="*/ 829469 h 3103563"/>
                  <a:gd name="connsiteX348" fmla="*/ 579438 w 2619375"/>
                  <a:gd name="connsiteY348" fmla="*/ 889000 h 3103563"/>
                  <a:gd name="connsiteX349" fmla="*/ 579438 w 2619375"/>
                  <a:gd name="connsiteY349" fmla="*/ 928688 h 3103563"/>
                  <a:gd name="connsiteX350" fmla="*/ 595313 w 2619375"/>
                  <a:gd name="connsiteY350" fmla="*/ 952500 h 3103563"/>
                  <a:gd name="connsiteX351" fmla="*/ 603250 w 2619375"/>
                  <a:gd name="connsiteY351" fmla="*/ 996157 h 3103563"/>
                  <a:gd name="connsiteX352" fmla="*/ 571500 w 2619375"/>
                  <a:gd name="connsiteY352" fmla="*/ 1004094 h 3103563"/>
                  <a:gd name="connsiteX353" fmla="*/ 543719 w 2619375"/>
                  <a:gd name="connsiteY353" fmla="*/ 1008063 h 3103563"/>
                  <a:gd name="connsiteX354" fmla="*/ 535782 w 2619375"/>
                  <a:gd name="connsiteY354" fmla="*/ 1083469 h 3103563"/>
                  <a:gd name="connsiteX355" fmla="*/ 551657 w 2619375"/>
                  <a:gd name="connsiteY355" fmla="*/ 1103313 h 3103563"/>
                  <a:gd name="connsiteX356" fmla="*/ 587375 w 2619375"/>
                  <a:gd name="connsiteY356" fmla="*/ 1123157 h 3103563"/>
                  <a:gd name="connsiteX357" fmla="*/ 607219 w 2619375"/>
                  <a:gd name="connsiteY357" fmla="*/ 1123157 h 3103563"/>
                  <a:gd name="connsiteX358" fmla="*/ 627063 w 2619375"/>
                  <a:gd name="connsiteY358" fmla="*/ 1150938 h 3103563"/>
                  <a:gd name="connsiteX359" fmla="*/ 642938 w 2619375"/>
                  <a:gd name="connsiteY359" fmla="*/ 1158875 h 3103563"/>
                  <a:gd name="connsiteX360" fmla="*/ 678657 w 2619375"/>
                  <a:gd name="connsiteY360" fmla="*/ 1146969 h 3103563"/>
                  <a:gd name="connsiteX361" fmla="*/ 686594 w 2619375"/>
                  <a:gd name="connsiteY361" fmla="*/ 1194594 h 3103563"/>
                  <a:gd name="connsiteX362" fmla="*/ 678657 w 2619375"/>
                  <a:gd name="connsiteY362" fmla="*/ 1242219 h 3103563"/>
                  <a:gd name="connsiteX363" fmla="*/ 694532 w 2619375"/>
                  <a:gd name="connsiteY363" fmla="*/ 1277938 h 3103563"/>
                  <a:gd name="connsiteX364" fmla="*/ 714375 w 2619375"/>
                  <a:gd name="connsiteY364" fmla="*/ 1309688 h 3103563"/>
                  <a:gd name="connsiteX365" fmla="*/ 742157 w 2619375"/>
                  <a:gd name="connsiteY365" fmla="*/ 1333500 h 3103563"/>
                  <a:gd name="connsiteX366" fmla="*/ 777875 w 2619375"/>
                  <a:gd name="connsiteY366" fmla="*/ 1333500 h 3103563"/>
                  <a:gd name="connsiteX367" fmla="*/ 785813 w 2619375"/>
                  <a:gd name="connsiteY367" fmla="*/ 1361282 h 3103563"/>
                  <a:gd name="connsiteX368" fmla="*/ 769938 w 2619375"/>
                  <a:gd name="connsiteY368" fmla="*/ 1412875 h 3103563"/>
                  <a:gd name="connsiteX369" fmla="*/ 758032 w 2619375"/>
                  <a:gd name="connsiteY369" fmla="*/ 1464469 h 3103563"/>
                  <a:gd name="connsiteX370" fmla="*/ 750094 w 2619375"/>
                  <a:gd name="connsiteY370" fmla="*/ 1512094 h 3103563"/>
                  <a:gd name="connsiteX371" fmla="*/ 714375 w 2619375"/>
                  <a:gd name="connsiteY371" fmla="*/ 1543844 h 3103563"/>
                  <a:gd name="connsiteX372" fmla="*/ 682625 w 2619375"/>
                  <a:gd name="connsiteY372" fmla="*/ 1547813 h 3103563"/>
                  <a:gd name="connsiteX373" fmla="*/ 678657 w 2619375"/>
                  <a:gd name="connsiteY373" fmla="*/ 1504157 h 3103563"/>
                  <a:gd name="connsiteX374" fmla="*/ 650875 w 2619375"/>
                  <a:gd name="connsiteY374" fmla="*/ 1476375 h 3103563"/>
                  <a:gd name="connsiteX375" fmla="*/ 615157 w 2619375"/>
                  <a:gd name="connsiteY375" fmla="*/ 1444625 h 3103563"/>
                  <a:gd name="connsiteX376" fmla="*/ 575469 w 2619375"/>
                  <a:gd name="connsiteY376" fmla="*/ 1404938 h 3103563"/>
                  <a:gd name="connsiteX377" fmla="*/ 527844 w 2619375"/>
                  <a:gd name="connsiteY377" fmla="*/ 1353344 h 3103563"/>
                  <a:gd name="connsiteX378" fmla="*/ 515938 w 2619375"/>
                  <a:gd name="connsiteY378" fmla="*/ 1333500 h 3103563"/>
                  <a:gd name="connsiteX379" fmla="*/ 460375 w 2619375"/>
                  <a:gd name="connsiteY379" fmla="*/ 1301750 h 3103563"/>
                  <a:gd name="connsiteX380" fmla="*/ 392907 w 2619375"/>
                  <a:gd name="connsiteY380" fmla="*/ 1262063 h 3103563"/>
                  <a:gd name="connsiteX381" fmla="*/ 337344 w 2619375"/>
                  <a:gd name="connsiteY381" fmla="*/ 1242219 h 3103563"/>
                  <a:gd name="connsiteX382" fmla="*/ 317500 w 2619375"/>
                  <a:gd name="connsiteY382" fmla="*/ 1281907 h 3103563"/>
                  <a:gd name="connsiteX383" fmla="*/ 297657 w 2619375"/>
                  <a:gd name="connsiteY383" fmla="*/ 1321594 h 3103563"/>
                  <a:gd name="connsiteX384" fmla="*/ 297657 w 2619375"/>
                  <a:gd name="connsiteY384" fmla="*/ 1321594 h 3103563"/>
                  <a:gd name="connsiteX385" fmla="*/ 313532 w 2619375"/>
                  <a:gd name="connsiteY385" fmla="*/ 1365250 h 3103563"/>
                  <a:gd name="connsiteX386" fmla="*/ 345282 w 2619375"/>
                  <a:gd name="connsiteY386" fmla="*/ 1361282 h 3103563"/>
                  <a:gd name="connsiteX387" fmla="*/ 373063 w 2619375"/>
                  <a:gd name="connsiteY387" fmla="*/ 1373188 h 3103563"/>
                  <a:gd name="connsiteX388" fmla="*/ 384969 w 2619375"/>
                  <a:gd name="connsiteY388" fmla="*/ 1385094 h 3103563"/>
                  <a:gd name="connsiteX389" fmla="*/ 396875 w 2619375"/>
                  <a:gd name="connsiteY389" fmla="*/ 1428750 h 3103563"/>
                  <a:gd name="connsiteX390" fmla="*/ 400844 w 2619375"/>
                  <a:gd name="connsiteY390" fmla="*/ 1464469 h 3103563"/>
                  <a:gd name="connsiteX391" fmla="*/ 377032 w 2619375"/>
                  <a:gd name="connsiteY391" fmla="*/ 1484313 h 3103563"/>
                  <a:gd name="connsiteX392" fmla="*/ 369094 w 2619375"/>
                  <a:gd name="connsiteY392" fmla="*/ 1527969 h 3103563"/>
                  <a:gd name="connsiteX393" fmla="*/ 369094 w 2619375"/>
                  <a:gd name="connsiteY393" fmla="*/ 1591469 h 3103563"/>
                  <a:gd name="connsiteX394" fmla="*/ 396875 w 2619375"/>
                  <a:gd name="connsiteY394" fmla="*/ 1631157 h 3103563"/>
                  <a:gd name="connsiteX395" fmla="*/ 436563 w 2619375"/>
                  <a:gd name="connsiteY395" fmla="*/ 1615282 h 3103563"/>
                  <a:gd name="connsiteX396" fmla="*/ 460375 w 2619375"/>
                  <a:gd name="connsiteY396" fmla="*/ 1651000 h 3103563"/>
                  <a:gd name="connsiteX397" fmla="*/ 460375 w 2619375"/>
                  <a:gd name="connsiteY397" fmla="*/ 1694657 h 3103563"/>
                  <a:gd name="connsiteX398" fmla="*/ 436563 w 2619375"/>
                  <a:gd name="connsiteY398" fmla="*/ 1706563 h 3103563"/>
                  <a:gd name="connsiteX399" fmla="*/ 448469 w 2619375"/>
                  <a:gd name="connsiteY399" fmla="*/ 1738313 h 3103563"/>
                  <a:gd name="connsiteX400" fmla="*/ 436563 w 2619375"/>
                  <a:gd name="connsiteY400" fmla="*/ 1766094 h 3103563"/>
                  <a:gd name="connsiteX401" fmla="*/ 404813 w 2619375"/>
                  <a:gd name="connsiteY401" fmla="*/ 1801813 h 3103563"/>
                  <a:gd name="connsiteX402" fmla="*/ 361157 w 2619375"/>
                  <a:gd name="connsiteY402" fmla="*/ 1833563 h 3103563"/>
                  <a:gd name="connsiteX403" fmla="*/ 349250 w 2619375"/>
                  <a:gd name="connsiteY403" fmla="*/ 1869282 h 3103563"/>
                  <a:gd name="connsiteX404" fmla="*/ 353219 w 2619375"/>
                  <a:gd name="connsiteY404" fmla="*/ 1908969 h 3103563"/>
                  <a:gd name="connsiteX405" fmla="*/ 293688 w 2619375"/>
                  <a:gd name="connsiteY405" fmla="*/ 1948657 h 3103563"/>
                  <a:gd name="connsiteX406" fmla="*/ 273844 w 2619375"/>
                  <a:gd name="connsiteY406" fmla="*/ 1968500 h 3103563"/>
                  <a:gd name="connsiteX407" fmla="*/ 254000 w 2619375"/>
                  <a:gd name="connsiteY407" fmla="*/ 1988344 h 3103563"/>
                  <a:gd name="connsiteX408" fmla="*/ 214313 w 2619375"/>
                  <a:gd name="connsiteY408" fmla="*/ 1996282 h 3103563"/>
                  <a:gd name="connsiteX409" fmla="*/ 166688 w 2619375"/>
                  <a:gd name="connsiteY409" fmla="*/ 2032000 h 3103563"/>
                  <a:gd name="connsiteX410" fmla="*/ 146844 w 2619375"/>
                  <a:gd name="connsiteY410" fmla="*/ 2083594 h 3103563"/>
                  <a:gd name="connsiteX411" fmla="*/ 115094 w 2619375"/>
                  <a:gd name="connsiteY411" fmla="*/ 2123282 h 3103563"/>
                  <a:gd name="connsiteX412" fmla="*/ 107157 w 2619375"/>
                  <a:gd name="connsiteY412" fmla="*/ 2186782 h 3103563"/>
                  <a:gd name="connsiteX413" fmla="*/ 35719 w 2619375"/>
                  <a:gd name="connsiteY413" fmla="*/ 2222500 h 3103563"/>
                  <a:gd name="connsiteX414" fmla="*/ 0 w 2619375"/>
                  <a:gd name="connsiteY414" fmla="*/ 2230438 h 3103563"/>
                  <a:gd name="connsiteX415" fmla="*/ 43657 w 2619375"/>
                  <a:gd name="connsiteY415" fmla="*/ 2286000 h 3103563"/>
                  <a:gd name="connsiteX416" fmla="*/ 59532 w 2619375"/>
                  <a:gd name="connsiteY416" fmla="*/ 2329657 h 3103563"/>
                  <a:gd name="connsiteX417" fmla="*/ 107157 w 2619375"/>
                  <a:gd name="connsiteY417" fmla="*/ 2345532 h 3103563"/>
                  <a:gd name="connsiteX418" fmla="*/ 103188 w 2619375"/>
                  <a:gd name="connsiteY418" fmla="*/ 2440782 h 3103563"/>
                  <a:gd name="connsiteX419" fmla="*/ 79375 w 2619375"/>
                  <a:gd name="connsiteY419" fmla="*/ 2460625 h 3103563"/>
                  <a:gd name="connsiteX420" fmla="*/ 99219 w 2619375"/>
                  <a:gd name="connsiteY420" fmla="*/ 2480469 h 3103563"/>
                  <a:gd name="connsiteX421" fmla="*/ 75407 w 2619375"/>
                  <a:gd name="connsiteY421" fmla="*/ 2528094 h 3103563"/>
                  <a:gd name="connsiteX422" fmla="*/ 111930 w 2619375"/>
                  <a:gd name="connsiteY422" fmla="*/ 2547144 h 3103563"/>
                  <a:gd name="connsiteX423" fmla="*/ 150813 w 2619375"/>
                  <a:gd name="connsiteY423" fmla="*/ 2540000 h 3103563"/>
                  <a:gd name="connsiteX424" fmla="*/ 175845 w 2619375"/>
                  <a:gd name="connsiteY424" fmla="*/ 2557463 h 3103563"/>
                  <a:gd name="connsiteX425" fmla="*/ 162719 w 2619375"/>
                  <a:gd name="connsiteY425" fmla="*/ 2595563 h 3103563"/>
                  <a:gd name="connsiteX426" fmla="*/ 214313 w 2619375"/>
                  <a:gd name="connsiteY426" fmla="*/ 2591594 h 3103563"/>
                  <a:gd name="connsiteX427" fmla="*/ 265907 w 2619375"/>
                  <a:gd name="connsiteY427" fmla="*/ 2575719 h 3103563"/>
                  <a:gd name="connsiteX428" fmla="*/ 313532 w 2619375"/>
                  <a:gd name="connsiteY428" fmla="*/ 2547938 h 3103563"/>
                  <a:gd name="connsiteX429" fmla="*/ 357188 w 2619375"/>
                  <a:gd name="connsiteY429" fmla="*/ 2547938 h 3103563"/>
                  <a:gd name="connsiteX430" fmla="*/ 412750 w 2619375"/>
                  <a:gd name="connsiteY430" fmla="*/ 2536032 h 3103563"/>
                  <a:gd name="connsiteX431" fmla="*/ 460375 w 2619375"/>
                  <a:gd name="connsiteY431" fmla="*/ 2536032 h 3103563"/>
                  <a:gd name="connsiteX432" fmla="*/ 492125 w 2619375"/>
                  <a:gd name="connsiteY432" fmla="*/ 2532063 h 3103563"/>
                  <a:gd name="connsiteX433" fmla="*/ 535782 w 2619375"/>
                  <a:gd name="connsiteY433" fmla="*/ 2532063 h 3103563"/>
                  <a:gd name="connsiteX434" fmla="*/ 535782 w 2619375"/>
                  <a:gd name="connsiteY434" fmla="*/ 2532063 h 3103563"/>
                  <a:gd name="connsiteX435" fmla="*/ 547688 w 2619375"/>
                  <a:gd name="connsiteY435" fmla="*/ 2623344 h 3103563"/>
                  <a:gd name="connsiteX436" fmla="*/ 591344 w 2619375"/>
                  <a:gd name="connsiteY436" fmla="*/ 2643188 h 3103563"/>
                  <a:gd name="connsiteX437" fmla="*/ 646159 w 2619375"/>
                  <a:gd name="connsiteY437" fmla="*/ 2655887 h 3103563"/>
                  <a:gd name="connsiteX438" fmla="*/ 685790 w 2619375"/>
                  <a:gd name="connsiteY438" fmla="*/ 2620169 h 3103563"/>
                  <a:gd name="connsiteX439" fmla="*/ 715928 w 2619375"/>
                  <a:gd name="connsiteY439" fmla="*/ 2588419 h 3103563"/>
                  <a:gd name="connsiteX440" fmla="*/ 758032 w 2619375"/>
                  <a:gd name="connsiteY440" fmla="*/ 2603500 h 3103563"/>
                  <a:gd name="connsiteX441" fmla="*/ 773907 w 2619375"/>
                  <a:gd name="connsiteY441" fmla="*/ 2587625 h 3103563"/>
                  <a:gd name="connsiteX442" fmla="*/ 761224 w 2619375"/>
                  <a:gd name="connsiteY442" fmla="*/ 2554287 h 3103563"/>
                  <a:gd name="connsiteX443" fmla="*/ 801688 w 2619375"/>
                  <a:gd name="connsiteY443" fmla="*/ 2551907 h 3103563"/>
                  <a:gd name="connsiteX444" fmla="*/ 841375 w 2619375"/>
                  <a:gd name="connsiteY444" fmla="*/ 2571750 h 3103563"/>
                  <a:gd name="connsiteX445" fmla="*/ 900907 w 2619375"/>
                  <a:gd name="connsiteY445" fmla="*/ 2591594 h 3103563"/>
                  <a:gd name="connsiteX446" fmla="*/ 956469 w 2619375"/>
                  <a:gd name="connsiteY446" fmla="*/ 2611438 h 3103563"/>
                  <a:gd name="connsiteX447" fmla="*/ 968375 w 2619375"/>
                  <a:gd name="connsiteY447" fmla="*/ 2639219 h 3103563"/>
                  <a:gd name="connsiteX448" fmla="*/ 944563 w 2619375"/>
                  <a:gd name="connsiteY448" fmla="*/ 2678907 h 3103563"/>
                  <a:gd name="connsiteX449" fmla="*/ 964407 w 2619375"/>
                  <a:gd name="connsiteY449" fmla="*/ 2726532 h 3103563"/>
                  <a:gd name="connsiteX450" fmla="*/ 1019969 w 2619375"/>
                  <a:gd name="connsiteY450" fmla="*/ 2754313 h 3103563"/>
                  <a:gd name="connsiteX451" fmla="*/ 1047113 w 2619375"/>
                  <a:gd name="connsiteY451" fmla="*/ 2750344 h 3103563"/>
                  <a:gd name="connsiteX452" fmla="*/ 1046974 w 2619375"/>
                  <a:gd name="connsiteY452" fmla="*/ 2774157 h 3103563"/>
                  <a:gd name="connsiteX453" fmla="*/ 1050109 w 2619375"/>
                  <a:gd name="connsiteY453" fmla="*/ 2865438 h 3103563"/>
                  <a:gd name="connsiteX454" fmla="*/ 1095375 w 2619375"/>
                  <a:gd name="connsiteY454" fmla="*/ 2845594 h 3103563"/>
                  <a:gd name="connsiteX455" fmla="*/ 1166813 w 2619375"/>
                  <a:gd name="connsiteY455" fmla="*/ 2841625 h 3103563"/>
                  <a:gd name="connsiteX456" fmla="*/ 1190625 w 2619375"/>
                  <a:gd name="connsiteY456" fmla="*/ 2809875 h 3103563"/>
                  <a:gd name="connsiteX457" fmla="*/ 1230313 w 2619375"/>
                  <a:gd name="connsiteY457" fmla="*/ 2805907 h 3103563"/>
                  <a:gd name="connsiteX458" fmla="*/ 1242219 w 2619375"/>
                  <a:gd name="connsiteY458" fmla="*/ 2841625 h 3103563"/>
                  <a:gd name="connsiteX459" fmla="*/ 1270000 w 2619375"/>
                  <a:gd name="connsiteY459" fmla="*/ 2877344 h 3103563"/>
                  <a:gd name="connsiteX460" fmla="*/ 1329532 w 2619375"/>
                  <a:gd name="connsiteY460" fmla="*/ 2877344 h 3103563"/>
                  <a:gd name="connsiteX461" fmla="*/ 1349375 w 2619375"/>
                  <a:gd name="connsiteY461" fmla="*/ 2877344 h 3103563"/>
                  <a:gd name="connsiteX462" fmla="*/ 1369219 w 2619375"/>
                  <a:gd name="connsiteY462" fmla="*/ 2897188 h 3103563"/>
                  <a:gd name="connsiteX463" fmla="*/ 1420813 w 2619375"/>
                  <a:gd name="connsiteY463" fmla="*/ 2905125 h 3103563"/>
                  <a:gd name="connsiteX464" fmla="*/ 1444625 w 2619375"/>
                  <a:gd name="connsiteY464" fmla="*/ 2885282 h 3103563"/>
                  <a:gd name="connsiteX465" fmla="*/ 1520032 w 2619375"/>
                  <a:gd name="connsiteY465" fmla="*/ 2893219 h 3103563"/>
                  <a:gd name="connsiteX466" fmla="*/ 1559719 w 2619375"/>
                  <a:gd name="connsiteY466" fmla="*/ 2893219 h 3103563"/>
                  <a:gd name="connsiteX467" fmla="*/ 1575594 w 2619375"/>
                  <a:gd name="connsiteY467" fmla="*/ 2924969 h 3103563"/>
                  <a:gd name="connsiteX468" fmla="*/ 1591469 w 2619375"/>
                  <a:gd name="connsiteY468" fmla="*/ 2909094 h 3103563"/>
                  <a:gd name="connsiteX469" fmla="*/ 1623219 w 2619375"/>
                  <a:gd name="connsiteY469" fmla="*/ 2909094 h 3103563"/>
                  <a:gd name="connsiteX470" fmla="*/ 1639094 w 2619375"/>
                  <a:gd name="connsiteY470" fmla="*/ 2932907 h 3103563"/>
                  <a:gd name="connsiteX471" fmla="*/ 1666875 w 2619375"/>
                  <a:gd name="connsiteY471" fmla="*/ 2964657 h 3103563"/>
                  <a:gd name="connsiteX472" fmla="*/ 1703399 w 2619375"/>
                  <a:gd name="connsiteY472" fmla="*/ 2987675 h 3103563"/>
                  <a:gd name="connsiteX473" fmla="*/ 1734344 w 2619375"/>
                  <a:gd name="connsiteY473" fmla="*/ 3012282 h 3103563"/>
                  <a:gd name="connsiteX474" fmla="*/ 1758157 w 2619375"/>
                  <a:gd name="connsiteY474" fmla="*/ 3032125 h 3103563"/>
                  <a:gd name="connsiteX475" fmla="*/ 1779934 w 2619375"/>
                  <a:gd name="connsiteY475" fmla="*/ 3028950 h 3103563"/>
                  <a:gd name="connsiteX476" fmla="*/ 1801813 w 2619375"/>
                  <a:gd name="connsiteY476" fmla="*/ 3008313 h 3103563"/>
                  <a:gd name="connsiteX477" fmla="*/ 1861344 w 2619375"/>
                  <a:gd name="connsiteY477" fmla="*/ 3008313 h 3103563"/>
                  <a:gd name="connsiteX478" fmla="*/ 1948657 w 2619375"/>
                  <a:gd name="connsiteY478" fmla="*/ 3004344 h 3103563"/>
                  <a:gd name="connsiteX479" fmla="*/ 1948657 w 2619375"/>
                  <a:gd name="connsiteY479" fmla="*/ 2968625 h 3103563"/>
                  <a:gd name="connsiteX480" fmla="*/ 2004219 w 2619375"/>
                  <a:gd name="connsiteY480" fmla="*/ 2936875 h 3103563"/>
                  <a:gd name="connsiteX481" fmla="*/ 2035969 w 2619375"/>
                  <a:gd name="connsiteY481" fmla="*/ 2909094 h 3103563"/>
                  <a:gd name="connsiteX482" fmla="*/ 2054979 w 2619375"/>
                  <a:gd name="connsiteY482" fmla="*/ 2859088 h 3103563"/>
                  <a:gd name="connsiteX483" fmla="*/ 2075927 w 2619375"/>
                  <a:gd name="connsiteY483" fmla="*/ 2883694 h 3103563"/>
                  <a:gd name="connsiteX484" fmla="*/ 2079625 w 2619375"/>
                  <a:gd name="connsiteY484" fmla="*/ 2897188 h 3103563"/>
                  <a:gd name="connsiteX485" fmla="*/ 2116149 w 2619375"/>
                  <a:gd name="connsiteY485" fmla="*/ 2943225 h 3103563"/>
                  <a:gd name="connsiteX486" fmla="*/ 2168521 w 2619375"/>
                  <a:gd name="connsiteY486" fmla="*/ 2980533 h 3103563"/>
                  <a:gd name="connsiteX487" fmla="*/ 2209760 w 2619375"/>
                  <a:gd name="connsiteY487" fmla="*/ 2951163 h 3103563"/>
                  <a:gd name="connsiteX488" fmla="*/ 2274094 w 2619375"/>
                  <a:gd name="connsiteY488" fmla="*/ 3000375 h 3103563"/>
                  <a:gd name="connsiteX489" fmla="*/ 2317750 w 2619375"/>
                  <a:gd name="connsiteY489" fmla="*/ 3028157 h 3103563"/>
                  <a:gd name="connsiteX490" fmla="*/ 2349500 w 2619375"/>
                  <a:gd name="connsiteY490" fmla="*/ 3040063 h 3103563"/>
                  <a:gd name="connsiteX491" fmla="*/ 2377253 w 2619375"/>
                  <a:gd name="connsiteY491" fmla="*/ 3017044 h 3103563"/>
                  <a:gd name="connsiteX492" fmla="*/ 2405338 w 2619375"/>
                  <a:gd name="connsiteY492" fmla="*/ 3055144 h 3103563"/>
                  <a:gd name="connsiteX493" fmla="*/ 2460625 w 2619375"/>
                  <a:gd name="connsiteY493" fmla="*/ 3103563 h 3103563"/>
                  <a:gd name="connsiteX0" fmla="*/ 2460625 w 2619375"/>
                  <a:gd name="connsiteY0" fmla="*/ 3103563 h 3103563"/>
                  <a:gd name="connsiteX1" fmla="*/ 2512219 w 2619375"/>
                  <a:gd name="connsiteY1" fmla="*/ 3032125 h 3103563"/>
                  <a:gd name="connsiteX2" fmla="*/ 2524125 w 2619375"/>
                  <a:gd name="connsiteY2" fmla="*/ 2988469 h 3103563"/>
                  <a:gd name="connsiteX3" fmla="*/ 2543969 w 2619375"/>
                  <a:gd name="connsiteY3" fmla="*/ 2944813 h 3103563"/>
                  <a:gd name="connsiteX4" fmla="*/ 2566949 w 2619375"/>
                  <a:gd name="connsiteY4" fmla="*/ 2920206 h 3103563"/>
                  <a:gd name="connsiteX5" fmla="*/ 2569335 w 2619375"/>
                  <a:gd name="connsiteY5" fmla="*/ 2877344 h 3103563"/>
                  <a:gd name="connsiteX6" fmla="*/ 2583657 w 2619375"/>
                  <a:gd name="connsiteY6" fmla="*/ 2837657 h 3103563"/>
                  <a:gd name="connsiteX7" fmla="*/ 2563813 w 2619375"/>
                  <a:gd name="connsiteY7" fmla="*/ 2809875 h 3103563"/>
                  <a:gd name="connsiteX8" fmla="*/ 2532063 w 2619375"/>
                  <a:gd name="connsiteY8" fmla="*/ 2774157 h 3103563"/>
                  <a:gd name="connsiteX9" fmla="*/ 2532063 w 2619375"/>
                  <a:gd name="connsiteY9" fmla="*/ 2774157 h 3103563"/>
                  <a:gd name="connsiteX10" fmla="*/ 2551907 w 2619375"/>
                  <a:gd name="connsiteY10" fmla="*/ 2706688 h 3103563"/>
                  <a:gd name="connsiteX11" fmla="*/ 2591594 w 2619375"/>
                  <a:gd name="connsiteY11" fmla="*/ 2678907 h 3103563"/>
                  <a:gd name="connsiteX12" fmla="*/ 2619375 w 2619375"/>
                  <a:gd name="connsiteY12" fmla="*/ 2643188 h 3103563"/>
                  <a:gd name="connsiteX13" fmla="*/ 2619375 w 2619375"/>
                  <a:gd name="connsiteY13" fmla="*/ 2591594 h 3103563"/>
                  <a:gd name="connsiteX14" fmla="*/ 2615407 w 2619375"/>
                  <a:gd name="connsiteY14" fmla="*/ 2555875 h 3103563"/>
                  <a:gd name="connsiteX15" fmla="*/ 2615407 w 2619375"/>
                  <a:gd name="connsiteY15" fmla="*/ 2532063 h 3103563"/>
                  <a:gd name="connsiteX16" fmla="*/ 2603500 w 2619375"/>
                  <a:gd name="connsiteY16" fmla="*/ 2464594 h 3103563"/>
                  <a:gd name="connsiteX17" fmla="*/ 2595563 w 2619375"/>
                  <a:gd name="connsiteY17" fmla="*/ 2460625 h 3103563"/>
                  <a:gd name="connsiteX18" fmla="*/ 2579688 w 2619375"/>
                  <a:gd name="connsiteY18" fmla="*/ 2460625 h 3103563"/>
                  <a:gd name="connsiteX19" fmla="*/ 2540000 w 2619375"/>
                  <a:gd name="connsiteY19" fmla="*/ 2472532 h 3103563"/>
                  <a:gd name="connsiteX20" fmla="*/ 2504282 w 2619375"/>
                  <a:gd name="connsiteY20" fmla="*/ 2468563 h 3103563"/>
                  <a:gd name="connsiteX21" fmla="*/ 2504282 w 2619375"/>
                  <a:gd name="connsiteY21" fmla="*/ 2432844 h 3103563"/>
                  <a:gd name="connsiteX22" fmla="*/ 2456657 w 2619375"/>
                  <a:gd name="connsiteY22" fmla="*/ 2424907 h 3103563"/>
                  <a:gd name="connsiteX23" fmla="*/ 2432844 w 2619375"/>
                  <a:gd name="connsiteY23" fmla="*/ 2405063 h 3103563"/>
                  <a:gd name="connsiteX24" fmla="*/ 2444750 w 2619375"/>
                  <a:gd name="connsiteY24" fmla="*/ 2369344 h 3103563"/>
                  <a:gd name="connsiteX25" fmla="*/ 2464594 w 2619375"/>
                  <a:gd name="connsiteY25" fmla="*/ 2337594 h 3103563"/>
                  <a:gd name="connsiteX26" fmla="*/ 2448719 w 2619375"/>
                  <a:gd name="connsiteY26" fmla="*/ 2301875 h 3103563"/>
                  <a:gd name="connsiteX27" fmla="*/ 2420938 w 2619375"/>
                  <a:gd name="connsiteY27" fmla="*/ 2274094 h 3103563"/>
                  <a:gd name="connsiteX28" fmla="*/ 2428875 w 2619375"/>
                  <a:gd name="connsiteY28" fmla="*/ 2246313 h 3103563"/>
                  <a:gd name="connsiteX29" fmla="*/ 2389188 w 2619375"/>
                  <a:gd name="connsiteY29" fmla="*/ 2218532 h 3103563"/>
                  <a:gd name="connsiteX30" fmla="*/ 2353469 w 2619375"/>
                  <a:gd name="connsiteY30" fmla="*/ 2218532 h 3103563"/>
                  <a:gd name="connsiteX31" fmla="*/ 2349500 w 2619375"/>
                  <a:gd name="connsiteY31" fmla="*/ 2194719 h 3103563"/>
                  <a:gd name="connsiteX32" fmla="*/ 2325688 w 2619375"/>
                  <a:gd name="connsiteY32" fmla="*/ 2166938 h 3103563"/>
                  <a:gd name="connsiteX33" fmla="*/ 2337594 w 2619375"/>
                  <a:gd name="connsiteY33" fmla="*/ 2131219 h 3103563"/>
                  <a:gd name="connsiteX34" fmla="*/ 2349500 w 2619375"/>
                  <a:gd name="connsiteY34" fmla="*/ 2099469 h 3103563"/>
                  <a:gd name="connsiteX35" fmla="*/ 2333625 w 2619375"/>
                  <a:gd name="connsiteY35" fmla="*/ 2067719 h 3103563"/>
                  <a:gd name="connsiteX36" fmla="*/ 2313782 w 2619375"/>
                  <a:gd name="connsiteY36" fmla="*/ 2051844 h 3103563"/>
                  <a:gd name="connsiteX37" fmla="*/ 2309813 w 2619375"/>
                  <a:gd name="connsiteY37" fmla="*/ 2016125 h 3103563"/>
                  <a:gd name="connsiteX38" fmla="*/ 2309813 w 2619375"/>
                  <a:gd name="connsiteY38" fmla="*/ 2000250 h 3103563"/>
                  <a:gd name="connsiteX39" fmla="*/ 2329657 w 2619375"/>
                  <a:gd name="connsiteY39" fmla="*/ 1980407 h 3103563"/>
                  <a:gd name="connsiteX40" fmla="*/ 2317750 w 2619375"/>
                  <a:gd name="connsiteY40" fmla="*/ 1944688 h 3103563"/>
                  <a:gd name="connsiteX41" fmla="*/ 2293938 w 2619375"/>
                  <a:gd name="connsiteY41" fmla="*/ 1908969 h 3103563"/>
                  <a:gd name="connsiteX42" fmla="*/ 2262188 w 2619375"/>
                  <a:gd name="connsiteY42" fmla="*/ 1873250 h 3103563"/>
                  <a:gd name="connsiteX43" fmla="*/ 2226469 w 2619375"/>
                  <a:gd name="connsiteY43" fmla="*/ 1841500 h 3103563"/>
                  <a:gd name="connsiteX44" fmla="*/ 2198688 w 2619375"/>
                  <a:gd name="connsiteY44" fmla="*/ 1817688 h 3103563"/>
                  <a:gd name="connsiteX45" fmla="*/ 2214563 w 2619375"/>
                  <a:gd name="connsiteY45" fmla="*/ 1793875 h 3103563"/>
                  <a:gd name="connsiteX46" fmla="*/ 2214563 w 2619375"/>
                  <a:gd name="connsiteY46" fmla="*/ 1762125 h 3103563"/>
                  <a:gd name="connsiteX47" fmla="*/ 2214563 w 2619375"/>
                  <a:gd name="connsiteY47" fmla="*/ 1762125 h 3103563"/>
                  <a:gd name="connsiteX48" fmla="*/ 2194719 w 2619375"/>
                  <a:gd name="connsiteY48" fmla="*/ 1710532 h 3103563"/>
                  <a:gd name="connsiteX49" fmla="*/ 2190750 w 2619375"/>
                  <a:gd name="connsiteY49" fmla="*/ 1690688 h 3103563"/>
                  <a:gd name="connsiteX50" fmla="*/ 2162969 w 2619375"/>
                  <a:gd name="connsiteY50" fmla="*/ 1658938 h 3103563"/>
                  <a:gd name="connsiteX51" fmla="*/ 2162969 w 2619375"/>
                  <a:gd name="connsiteY51" fmla="*/ 1631157 h 3103563"/>
                  <a:gd name="connsiteX52" fmla="*/ 2178844 w 2619375"/>
                  <a:gd name="connsiteY52" fmla="*/ 1615282 h 3103563"/>
                  <a:gd name="connsiteX53" fmla="*/ 2218532 w 2619375"/>
                  <a:gd name="connsiteY53" fmla="*/ 1615282 h 3103563"/>
                  <a:gd name="connsiteX54" fmla="*/ 2238375 w 2619375"/>
                  <a:gd name="connsiteY54" fmla="*/ 1583532 h 3103563"/>
                  <a:gd name="connsiteX55" fmla="*/ 2238375 w 2619375"/>
                  <a:gd name="connsiteY55" fmla="*/ 1571625 h 3103563"/>
                  <a:gd name="connsiteX56" fmla="*/ 2262188 w 2619375"/>
                  <a:gd name="connsiteY56" fmla="*/ 1535907 h 3103563"/>
                  <a:gd name="connsiteX57" fmla="*/ 2262188 w 2619375"/>
                  <a:gd name="connsiteY57" fmla="*/ 1512094 h 3103563"/>
                  <a:gd name="connsiteX58" fmla="*/ 2262188 w 2619375"/>
                  <a:gd name="connsiteY58" fmla="*/ 1468438 h 3103563"/>
                  <a:gd name="connsiteX59" fmla="*/ 2262188 w 2619375"/>
                  <a:gd name="connsiteY59" fmla="*/ 1444625 h 3103563"/>
                  <a:gd name="connsiteX60" fmla="*/ 2266157 w 2619375"/>
                  <a:gd name="connsiteY60" fmla="*/ 1424782 h 3103563"/>
                  <a:gd name="connsiteX61" fmla="*/ 2293938 w 2619375"/>
                  <a:gd name="connsiteY61" fmla="*/ 1389063 h 3103563"/>
                  <a:gd name="connsiteX62" fmla="*/ 2274094 w 2619375"/>
                  <a:gd name="connsiteY62" fmla="*/ 1369219 h 3103563"/>
                  <a:gd name="connsiteX63" fmla="*/ 2250282 w 2619375"/>
                  <a:gd name="connsiteY63" fmla="*/ 1341438 h 3103563"/>
                  <a:gd name="connsiteX64" fmla="*/ 2230438 w 2619375"/>
                  <a:gd name="connsiteY64" fmla="*/ 1293813 h 3103563"/>
                  <a:gd name="connsiteX65" fmla="*/ 2242344 w 2619375"/>
                  <a:gd name="connsiteY65" fmla="*/ 1258094 h 3103563"/>
                  <a:gd name="connsiteX66" fmla="*/ 2190750 w 2619375"/>
                  <a:gd name="connsiteY66" fmla="*/ 1258094 h 3103563"/>
                  <a:gd name="connsiteX67" fmla="*/ 2166938 w 2619375"/>
                  <a:gd name="connsiteY67" fmla="*/ 1234282 h 3103563"/>
                  <a:gd name="connsiteX68" fmla="*/ 2174875 w 2619375"/>
                  <a:gd name="connsiteY68" fmla="*/ 1198563 h 3103563"/>
                  <a:gd name="connsiteX69" fmla="*/ 2162969 w 2619375"/>
                  <a:gd name="connsiteY69" fmla="*/ 1170782 h 3103563"/>
                  <a:gd name="connsiteX70" fmla="*/ 2147094 w 2619375"/>
                  <a:gd name="connsiteY70" fmla="*/ 1202532 h 3103563"/>
                  <a:gd name="connsiteX71" fmla="*/ 2131219 w 2619375"/>
                  <a:gd name="connsiteY71" fmla="*/ 1234282 h 3103563"/>
                  <a:gd name="connsiteX72" fmla="*/ 2095500 w 2619375"/>
                  <a:gd name="connsiteY72" fmla="*/ 1234282 h 3103563"/>
                  <a:gd name="connsiteX73" fmla="*/ 2079625 w 2619375"/>
                  <a:gd name="connsiteY73" fmla="*/ 1242219 h 3103563"/>
                  <a:gd name="connsiteX74" fmla="*/ 2043907 w 2619375"/>
                  <a:gd name="connsiteY74" fmla="*/ 1198563 h 3103563"/>
                  <a:gd name="connsiteX75" fmla="*/ 1996282 w 2619375"/>
                  <a:gd name="connsiteY75" fmla="*/ 1206500 h 3103563"/>
                  <a:gd name="connsiteX76" fmla="*/ 1948657 w 2619375"/>
                  <a:gd name="connsiteY76" fmla="*/ 1202532 h 3103563"/>
                  <a:gd name="connsiteX77" fmla="*/ 1944688 w 2619375"/>
                  <a:gd name="connsiteY77" fmla="*/ 1174750 h 3103563"/>
                  <a:gd name="connsiteX78" fmla="*/ 1924844 w 2619375"/>
                  <a:gd name="connsiteY78" fmla="*/ 1139032 h 3103563"/>
                  <a:gd name="connsiteX79" fmla="*/ 1912938 w 2619375"/>
                  <a:gd name="connsiteY79" fmla="*/ 1123157 h 3103563"/>
                  <a:gd name="connsiteX80" fmla="*/ 1893094 w 2619375"/>
                  <a:gd name="connsiteY80" fmla="*/ 1103313 h 3103563"/>
                  <a:gd name="connsiteX81" fmla="*/ 1869282 w 2619375"/>
                  <a:gd name="connsiteY81" fmla="*/ 1087438 h 3103563"/>
                  <a:gd name="connsiteX82" fmla="*/ 1857375 w 2619375"/>
                  <a:gd name="connsiteY82" fmla="*/ 1039813 h 3103563"/>
                  <a:gd name="connsiteX83" fmla="*/ 1869282 w 2619375"/>
                  <a:gd name="connsiteY83" fmla="*/ 1004094 h 3103563"/>
                  <a:gd name="connsiteX84" fmla="*/ 1905000 w 2619375"/>
                  <a:gd name="connsiteY84" fmla="*/ 948532 h 3103563"/>
                  <a:gd name="connsiteX85" fmla="*/ 1936750 w 2619375"/>
                  <a:gd name="connsiteY85" fmla="*/ 912813 h 3103563"/>
                  <a:gd name="connsiteX86" fmla="*/ 1944688 w 2619375"/>
                  <a:gd name="connsiteY86" fmla="*/ 892969 h 3103563"/>
                  <a:gd name="connsiteX87" fmla="*/ 1964532 w 2619375"/>
                  <a:gd name="connsiteY87" fmla="*/ 889000 h 3103563"/>
                  <a:gd name="connsiteX88" fmla="*/ 1976438 w 2619375"/>
                  <a:gd name="connsiteY88" fmla="*/ 849313 h 3103563"/>
                  <a:gd name="connsiteX89" fmla="*/ 2016125 w 2619375"/>
                  <a:gd name="connsiteY89" fmla="*/ 849313 h 3103563"/>
                  <a:gd name="connsiteX90" fmla="*/ 2039938 w 2619375"/>
                  <a:gd name="connsiteY90" fmla="*/ 877094 h 3103563"/>
                  <a:gd name="connsiteX91" fmla="*/ 2051844 w 2619375"/>
                  <a:gd name="connsiteY91" fmla="*/ 849313 h 3103563"/>
                  <a:gd name="connsiteX92" fmla="*/ 2039938 w 2619375"/>
                  <a:gd name="connsiteY92" fmla="*/ 825500 h 3103563"/>
                  <a:gd name="connsiteX93" fmla="*/ 2051844 w 2619375"/>
                  <a:gd name="connsiteY93" fmla="*/ 801688 h 3103563"/>
                  <a:gd name="connsiteX94" fmla="*/ 2035969 w 2619375"/>
                  <a:gd name="connsiteY94" fmla="*/ 773907 h 3103563"/>
                  <a:gd name="connsiteX95" fmla="*/ 2039938 w 2619375"/>
                  <a:gd name="connsiteY95" fmla="*/ 742157 h 3103563"/>
                  <a:gd name="connsiteX96" fmla="*/ 2039938 w 2619375"/>
                  <a:gd name="connsiteY96" fmla="*/ 698500 h 3103563"/>
                  <a:gd name="connsiteX97" fmla="*/ 2035969 w 2619375"/>
                  <a:gd name="connsiteY97" fmla="*/ 666750 h 3103563"/>
                  <a:gd name="connsiteX98" fmla="*/ 2008188 w 2619375"/>
                  <a:gd name="connsiteY98" fmla="*/ 646907 h 3103563"/>
                  <a:gd name="connsiteX99" fmla="*/ 1968500 w 2619375"/>
                  <a:gd name="connsiteY99" fmla="*/ 611188 h 3103563"/>
                  <a:gd name="connsiteX100" fmla="*/ 1916907 w 2619375"/>
                  <a:gd name="connsiteY100" fmla="*/ 583407 h 3103563"/>
                  <a:gd name="connsiteX101" fmla="*/ 1885157 w 2619375"/>
                  <a:gd name="connsiteY101" fmla="*/ 551657 h 3103563"/>
                  <a:gd name="connsiteX102" fmla="*/ 1881188 w 2619375"/>
                  <a:gd name="connsiteY102" fmla="*/ 531813 h 3103563"/>
                  <a:gd name="connsiteX103" fmla="*/ 1897063 w 2619375"/>
                  <a:gd name="connsiteY103" fmla="*/ 484188 h 3103563"/>
                  <a:gd name="connsiteX104" fmla="*/ 1901032 w 2619375"/>
                  <a:gd name="connsiteY104" fmla="*/ 480219 h 3103563"/>
                  <a:gd name="connsiteX105" fmla="*/ 1940719 w 2619375"/>
                  <a:gd name="connsiteY105" fmla="*/ 480219 h 3103563"/>
                  <a:gd name="connsiteX106" fmla="*/ 1960563 w 2619375"/>
                  <a:gd name="connsiteY106" fmla="*/ 460375 h 3103563"/>
                  <a:gd name="connsiteX107" fmla="*/ 1976438 w 2619375"/>
                  <a:gd name="connsiteY107" fmla="*/ 428625 h 3103563"/>
                  <a:gd name="connsiteX108" fmla="*/ 1980407 w 2619375"/>
                  <a:gd name="connsiteY108" fmla="*/ 388938 h 3103563"/>
                  <a:gd name="connsiteX109" fmla="*/ 2000250 w 2619375"/>
                  <a:gd name="connsiteY109" fmla="*/ 384969 h 3103563"/>
                  <a:gd name="connsiteX110" fmla="*/ 1972469 w 2619375"/>
                  <a:gd name="connsiteY110" fmla="*/ 341313 h 3103563"/>
                  <a:gd name="connsiteX111" fmla="*/ 1928813 w 2619375"/>
                  <a:gd name="connsiteY111" fmla="*/ 321469 h 3103563"/>
                  <a:gd name="connsiteX112" fmla="*/ 1877219 w 2619375"/>
                  <a:gd name="connsiteY112" fmla="*/ 313532 h 3103563"/>
                  <a:gd name="connsiteX113" fmla="*/ 1853407 w 2619375"/>
                  <a:gd name="connsiteY113" fmla="*/ 289719 h 3103563"/>
                  <a:gd name="connsiteX114" fmla="*/ 1817688 w 2619375"/>
                  <a:gd name="connsiteY114" fmla="*/ 269875 h 3103563"/>
                  <a:gd name="connsiteX115" fmla="*/ 1821657 w 2619375"/>
                  <a:gd name="connsiteY115" fmla="*/ 242094 h 3103563"/>
                  <a:gd name="connsiteX116" fmla="*/ 1789907 w 2619375"/>
                  <a:gd name="connsiteY116" fmla="*/ 210344 h 3103563"/>
                  <a:gd name="connsiteX117" fmla="*/ 1742282 w 2619375"/>
                  <a:gd name="connsiteY117" fmla="*/ 222250 h 3103563"/>
                  <a:gd name="connsiteX118" fmla="*/ 1706563 w 2619375"/>
                  <a:gd name="connsiteY118" fmla="*/ 265907 h 3103563"/>
                  <a:gd name="connsiteX119" fmla="*/ 1690688 w 2619375"/>
                  <a:gd name="connsiteY119" fmla="*/ 297657 h 3103563"/>
                  <a:gd name="connsiteX120" fmla="*/ 1734344 w 2619375"/>
                  <a:gd name="connsiteY120" fmla="*/ 301625 h 3103563"/>
                  <a:gd name="connsiteX121" fmla="*/ 1770063 w 2619375"/>
                  <a:gd name="connsiteY121" fmla="*/ 313532 h 3103563"/>
                  <a:gd name="connsiteX122" fmla="*/ 1774032 w 2619375"/>
                  <a:gd name="connsiteY122" fmla="*/ 341313 h 3103563"/>
                  <a:gd name="connsiteX123" fmla="*/ 1750219 w 2619375"/>
                  <a:gd name="connsiteY123" fmla="*/ 384969 h 3103563"/>
                  <a:gd name="connsiteX124" fmla="*/ 1714500 w 2619375"/>
                  <a:gd name="connsiteY124" fmla="*/ 384969 h 3103563"/>
                  <a:gd name="connsiteX125" fmla="*/ 1686719 w 2619375"/>
                  <a:gd name="connsiteY125" fmla="*/ 349250 h 3103563"/>
                  <a:gd name="connsiteX126" fmla="*/ 1647032 w 2619375"/>
                  <a:gd name="connsiteY126" fmla="*/ 325438 h 3103563"/>
                  <a:gd name="connsiteX127" fmla="*/ 1627188 w 2619375"/>
                  <a:gd name="connsiteY127" fmla="*/ 321469 h 3103563"/>
                  <a:gd name="connsiteX128" fmla="*/ 1583532 w 2619375"/>
                  <a:gd name="connsiteY128" fmla="*/ 337344 h 3103563"/>
                  <a:gd name="connsiteX129" fmla="*/ 1547813 w 2619375"/>
                  <a:gd name="connsiteY129" fmla="*/ 357188 h 3103563"/>
                  <a:gd name="connsiteX130" fmla="*/ 1547813 w 2619375"/>
                  <a:gd name="connsiteY130" fmla="*/ 392907 h 3103563"/>
                  <a:gd name="connsiteX131" fmla="*/ 1559719 w 2619375"/>
                  <a:gd name="connsiteY131" fmla="*/ 440532 h 3103563"/>
                  <a:gd name="connsiteX132" fmla="*/ 1575594 w 2619375"/>
                  <a:gd name="connsiteY132" fmla="*/ 484188 h 3103563"/>
                  <a:gd name="connsiteX133" fmla="*/ 1658938 w 2619375"/>
                  <a:gd name="connsiteY133" fmla="*/ 543719 h 3103563"/>
                  <a:gd name="connsiteX134" fmla="*/ 1698625 w 2619375"/>
                  <a:gd name="connsiteY134" fmla="*/ 583407 h 3103563"/>
                  <a:gd name="connsiteX135" fmla="*/ 1738313 w 2619375"/>
                  <a:gd name="connsiteY135" fmla="*/ 579438 h 3103563"/>
                  <a:gd name="connsiteX136" fmla="*/ 1774032 w 2619375"/>
                  <a:gd name="connsiteY136" fmla="*/ 579438 h 3103563"/>
                  <a:gd name="connsiteX137" fmla="*/ 1793875 w 2619375"/>
                  <a:gd name="connsiteY137" fmla="*/ 627063 h 3103563"/>
                  <a:gd name="connsiteX138" fmla="*/ 1801813 w 2619375"/>
                  <a:gd name="connsiteY138" fmla="*/ 658813 h 3103563"/>
                  <a:gd name="connsiteX139" fmla="*/ 1845469 w 2619375"/>
                  <a:gd name="connsiteY139" fmla="*/ 682625 h 3103563"/>
                  <a:gd name="connsiteX140" fmla="*/ 1845469 w 2619375"/>
                  <a:gd name="connsiteY140" fmla="*/ 682625 h 3103563"/>
                  <a:gd name="connsiteX141" fmla="*/ 1861344 w 2619375"/>
                  <a:gd name="connsiteY141" fmla="*/ 710407 h 3103563"/>
                  <a:gd name="connsiteX142" fmla="*/ 1817688 w 2619375"/>
                  <a:gd name="connsiteY142" fmla="*/ 726282 h 3103563"/>
                  <a:gd name="connsiteX143" fmla="*/ 1774032 w 2619375"/>
                  <a:gd name="connsiteY143" fmla="*/ 718344 h 3103563"/>
                  <a:gd name="connsiteX144" fmla="*/ 1734344 w 2619375"/>
                  <a:gd name="connsiteY144" fmla="*/ 682625 h 3103563"/>
                  <a:gd name="connsiteX145" fmla="*/ 1730375 w 2619375"/>
                  <a:gd name="connsiteY145" fmla="*/ 642938 h 3103563"/>
                  <a:gd name="connsiteX146" fmla="*/ 1730375 w 2619375"/>
                  <a:gd name="connsiteY146" fmla="*/ 642938 h 3103563"/>
                  <a:gd name="connsiteX147" fmla="*/ 1670844 w 2619375"/>
                  <a:gd name="connsiteY147" fmla="*/ 615157 h 3103563"/>
                  <a:gd name="connsiteX148" fmla="*/ 1631157 w 2619375"/>
                  <a:gd name="connsiteY148" fmla="*/ 619125 h 3103563"/>
                  <a:gd name="connsiteX149" fmla="*/ 1571625 w 2619375"/>
                  <a:gd name="connsiteY149" fmla="*/ 615157 h 3103563"/>
                  <a:gd name="connsiteX150" fmla="*/ 1543844 w 2619375"/>
                  <a:gd name="connsiteY150" fmla="*/ 603250 h 3103563"/>
                  <a:gd name="connsiteX151" fmla="*/ 1500188 w 2619375"/>
                  <a:gd name="connsiteY151" fmla="*/ 591344 h 3103563"/>
                  <a:gd name="connsiteX152" fmla="*/ 1464469 w 2619375"/>
                  <a:gd name="connsiteY152" fmla="*/ 575469 h 3103563"/>
                  <a:gd name="connsiteX153" fmla="*/ 1448594 w 2619375"/>
                  <a:gd name="connsiteY153" fmla="*/ 543719 h 3103563"/>
                  <a:gd name="connsiteX154" fmla="*/ 1456532 w 2619375"/>
                  <a:gd name="connsiteY154" fmla="*/ 508000 h 3103563"/>
                  <a:gd name="connsiteX155" fmla="*/ 1476375 w 2619375"/>
                  <a:gd name="connsiteY155" fmla="*/ 476250 h 3103563"/>
                  <a:gd name="connsiteX156" fmla="*/ 1456532 w 2619375"/>
                  <a:gd name="connsiteY156" fmla="*/ 440532 h 3103563"/>
                  <a:gd name="connsiteX157" fmla="*/ 1456532 w 2619375"/>
                  <a:gd name="connsiteY157" fmla="*/ 392907 h 3103563"/>
                  <a:gd name="connsiteX158" fmla="*/ 1456532 w 2619375"/>
                  <a:gd name="connsiteY158" fmla="*/ 333375 h 3103563"/>
                  <a:gd name="connsiteX159" fmla="*/ 1472407 w 2619375"/>
                  <a:gd name="connsiteY159" fmla="*/ 305594 h 3103563"/>
                  <a:gd name="connsiteX160" fmla="*/ 1472407 w 2619375"/>
                  <a:gd name="connsiteY160" fmla="*/ 257969 h 3103563"/>
                  <a:gd name="connsiteX161" fmla="*/ 1496219 w 2619375"/>
                  <a:gd name="connsiteY161" fmla="*/ 226219 h 3103563"/>
                  <a:gd name="connsiteX162" fmla="*/ 1480344 w 2619375"/>
                  <a:gd name="connsiteY162" fmla="*/ 158750 h 3103563"/>
                  <a:gd name="connsiteX163" fmla="*/ 1496219 w 2619375"/>
                  <a:gd name="connsiteY163" fmla="*/ 134938 h 3103563"/>
                  <a:gd name="connsiteX164" fmla="*/ 1456532 w 2619375"/>
                  <a:gd name="connsiteY164" fmla="*/ 75407 h 3103563"/>
                  <a:gd name="connsiteX165" fmla="*/ 1464469 w 2619375"/>
                  <a:gd name="connsiteY165" fmla="*/ 55563 h 3103563"/>
                  <a:gd name="connsiteX166" fmla="*/ 1420813 w 2619375"/>
                  <a:gd name="connsiteY166" fmla="*/ 23813 h 3103563"/>
                  <a:gd name="connsiteX167" fmla="*/ 1393032 w 2619375"/>
                  <a:gd name="connsiteY167" fmla="*/ 39688 h 3103563"/>
                  <a:gd name="connsiteX168" fmla="*/ 1420813 w 2619375"/>
                  <a:gd name="connsiteY168" fmla="*/ 79375 h 3103563"/>
                  <a:gd name="connsiteX169" fmla="*/ 1432719 w 2619375"/>
                  <a:gd name="connsiteY169" fmla="*/ 150813 h 3103563"/>
                  <a:gd name="connsiteX170" fmla="*/ 1432719 w 2619375"/>
                  <a:gd name="connsiteY170" fmla="*/ 206375 h 3103563"/>
                  <a:gd name="connsiteX171" fmla="*/ 1432719 w 2619375"/>
                  <a:gd name="connsiteY171" fmla="*/ 254000 h 3103563"/>
                  <a:gd name="connsiteX172" fmla="*/ 1412875 w 2619375"/>
                  <a:gd name="connsiteY172" fmla="*/ 301625 h 3103563"/>
                  <a:gd name="connsiteX173" fmla="*/ 1369219 w 2619375"/>
                  <a:gd name="connsiteY173" fmla="*/ 341313 h 3103563"/>
                  <a:gd name="connsiteX174" fmla="*/ 1313657 w 2619375"/>
                  <a:gd name="connsiteY174" fmla="*/ 377032 h 3103563"/>
                  <a:gd name="connsiteX175" fmla="*/ 1270000 w 2619375"/>
                  <a:gd name="connsiteY175" fmla="*/ 412750 h 3103563"/>
                  <a:gd name="connsiteX176" fmla="*/ 1266032 w 2619375"/>
                  <a:gd name="connsiteY176" fmla="*/ 448469 h 3103563"/>
                  <a:gd name="connsiteX177" fmla="*/ 1230313 w 2619375"/>
                  <a:gd name="connsiteY177" fmla="*/ 488157 h 3103563"/>
                  <a:gd name="connsiteX178" fmla="*/ 1214438 w 2619375"/>
                  <a:gd name="connsiteY178" fmla="*/ 539750 h 3103563"/>
                  <a:gd name="connsiteX179" fmla="*/ 1270000 w 2619375"/>
                  <a:gd name="connsiteY179" fmla="*/ 607219 h 3103563"/>
                  <a:gd name="connsiteX180" fmla="*/ 1281907 w 2619375"/>
                  <a:gd name="connsiteY180" fmla="*/ 658813 h 3103563"/>
                  <a:gd name="connsiteX181" fmla="*/ 1309688 w 2619375"/>
                  <a:gd name="connsiteY181" fmla="*/ 698500 h 3103563"/>
                  <a:gd name="connsiteX182" fmla="*/ 1309688 w 2619375"/>
                  <a:gd name="connsiteY182" fmla="*/ 698500 h 3103563"/>
                  <a:gd name="connsiteX183" fmla="*/ 1337469 w 2619375"/>
                  <a:gd name="connsiteY183" fmla="*/ 758032 h 3103563"/>
                  <a:gd name="connsiteX184" fmla="*/ 1345407 w 2619375"/>
                  <a:gd name="connsiteY184" fmla="*/ 789782 h 3103563"/>
                  <a:gd name="connsiteX185" fmla="*/ 1349375 w 2619375"/>
                  <a:gd name="connsiteY185" fmla="*/ 837407 h 3103563"/>
                  <a:gd name="connsiteX186" fmla="*/ 1309688 w 2619375"/>
                  <a:gd name="connsiteY186" fmla="*/ 916782 h 3103563"/>
                  <a:gd name="connsiteX187" fmla="*/ 1285875 w 2619375"/>
                  <a:gd name="connsiteY187" fmla="*/ 964407 h 3103563"/>
                  <a:gd name="connsiteX188" fmla="*/ 1293813 w 2619375"/>
                  <a:gd name="connsiteY188" fmla="*/ 980282 h 3103563"/>
                  <a:gd name="connsiteX189" fmla="*/ 1285875 w 2619375"/>
                  <a:gd name="connsiteY189" fmla="*/ 1023938 h 3103563"/>
                  <a:gd name="connsiteX190" fmla="*/ 1273969 w 2619375"/>
                  <a:gd name="connsiteY190" fmla="*/ 1079500 h 3103563"/>
                  <a:gd name="connsiteX191" fmla="*/ 1277938 w 2619375"/>
                  <a:gd name="connsiteY191" fmla="*/ 1115219 h 3103563"/>
                  <a:gd name="connsiteX192" fmla="*/ 1309688 w 2619375"/>
                  <a:gd name="connsiteY192" fmla="*/ 1186657 h 3103563"/>
                  <a:gd name="connsiteX193" fmla="*/ 1297782 w 2619375"/>
                  <a:gd name="connsiteY193" fmla="*/ 1234282 h 3103563"/>
                  <a:gd name="connsiteX194" fmla="*/ 1297782 w 2619375"/>
                  <a:gd name="connsiteY194" fmla="*/ 1270000 h 3103563"/>
                  <a:gd name="connsiteX195" fmla="*/ 1341438 w 2619375"/>
                  <a:gd name="connsiteY195" fmla="*/ 1262063 h 3103563"/>
                  <a:gd name="connsiteX196" fmla="*/ 1389063 w 2619375"/>
                  <a:gd name="connsiteY196" fmla="*/ 1266032 h 3103563"/>
                  <a:gd name="connsiteX197" fmla="*/ 1420813 w 2619375"/>
                  <a:gd name="connsiteY197" fmla="*/ 1281907 h 3103563"/>
                  <a:gd name="connsiteX198" fmla="*/ 1448594 w 2619375"/>
                  <a:gd name="connsiteY198" fmla="*/ 1254125 h 3103563"/>
                  <a:gd name="connsiteX199" fmla="*/ 1480344 w 2619375"/>
                  <a:gd name="connsiteY199" fmla="*/ 1222375 h 3103563"/>
                  <a:gd name="connsiteX200" fmla="*/ 1531938 w 2619375"/>
                  <a:gd name="connsiteY200" fmla="*/ 1242219 h 3103563"/>
                  <a:gd name="connsiteX201" fmla="*/ 1575594 w 2619375"/>
                  <a:gd name="connsiteY201" fmla="*/ 1258094 h 3103563"/>
                  <a:gd name="connsiteX202" fmla="*/ 1623219 w 2619375"/>
                  <a:gd name="connsiteY202" fmla="*/ 1270000 h 3103563"/>
                  <a:gd name="connsiteX203" fmla="*/ 1639094 w 2619375"/>
                  <a:gd name="connsiteY203" fmla="*/ 1309688 h 3103563"/>
                  <a:gd name="connsiteX204" fmla="*/ 1662907 w 2619375"/>
                  <a:gd name="connsiteY204" fmla="*/ 1317625 h 3103563"/>
                  <a:gd name="connsiteX205" fmla="*/ 1690688 w 2619375"/>
                  <a:gd name="connsiteY205" fmla="*/ 1341438 h 3103563"/>
                  <a:gd name="connsiteX206" fmla="*/ 1722438 w 2619375"/>
                  <a:gd name="connsiteY206" fmla="*/ 1345407 h 3103563"/>
                  <a:gd name="connsiteX207" fmla="*/ 1722438 w 2619375"/>
                  <a:gd name="connsiteY207" fmla="*/ 1412875 h 3103563"/>
                  <a:gd name="connsiteX208" fmla="*/ 1746250 w 2619375"/>
                  <a:gd name="connsiteY208" fmla="*/ 1444625 h 3103563"/>
                  <a:gd name="connsiteX209" fmla="*/ 1754188 w 2619375"/>
                  <a:gd name="connsiteY209" fmla="*/ 1484313 h 3103563"/>
                  <a:gd name="connsiteX210" fmla="*/ 1770063 w 2619375"/>
                  <a:gd name="connsiteY210" fmla="*/ 1531938 h 3103563"/>
                  <a:gd name="connsiteX211" fmla="*/ 1730375 w 2619375"/>
                  <a:gd name="connsiteY211" fmla="*/ 1543844 h 3103563"/>
                  <a:gd name="connsiteX212" fmla="*/ 1718469 w 2619375"/>
                  <a:gd name="connsiteY212" fmla="*/ 1571625 h 3103563"/>
                  <a:gd name="connsiteX213" fmla="*/ 1706563 w 2619375"/>
                  <a:gd name="connsiteY213" fmla="*/ 1607344 h 3103563"/>
                  <a:gd name="connsiteX214" fmla="*/ 1706563 w 2619375"/>
                  <a:gd name="connsiteY214" fmla="*/ 1647032 h 3103563"/>
                  <a:gd name="connsiteX215" fmla="*/ 1746250 w 2619375"/>
                  <a:gd name="connsiteY215" fmla="*/ 1686719 h 3103563"/>
                  <a:gd name="connsiteX216" fmla="*/ 1793875 w 2619375"/>
                  <a:gd name="connsiteY216" fmla="*/ 1694657 h 3103563"/>
                  <a:gd name="connsiteX217" fmla="*/ 1829594 w 2619375"/>
                  <a:gd name="connsiteY217" fmla="*/ 1698625 h 3103563"/>
                  <a:gd name="connsiteX218" fmla="*/ 1881188 w 2619375"/>
                  <a:gd name="connsiteY218" fmla="*/ 1734344 h 3103563"/>
                  <a:gd name="connsiteX219" fmla="*/ 1833563 w 2619375"/>
                  <a:gd name="connsiteY219" fmla="*/ 1738313 h 3103563"/>
                  <a:gd name="connsiteX220" fmla="*/ 1778000 w 2619375"/>
                  <a:gd name="connsiteY220" fmla="*/ 1738313 h 3103563"/>
                  <a:gd name="connsiteX221" fmla="*/ 1730375 w 2619375"/>
                  <a:gd name="connsiteY221" fmla="*/ 1718469 h 3103563"/>
                  <a:gd name="connsiteX222" fmla="*/ 1686719 w 2619375"/>
                  <a:gd name="connsiteY222" fmla="*/ 1698625 h 3103563"/>
                  <a:gd name="connsiteX223" fmla="*/ 1647032 w 2619375"/>
                  <a:gd name="connsiteY223" fmla="*/ 1654969 h 3103563"/>
                  <a:gd name="connsiteX224" fmla="*/ 1658938 w 2619375"/>
                  <a:gd name="connsiteY224" fmla="*/ 1635125 h 3103563"/>
                  <a:gd name="connsiteX225" fmla="*/ 1658938 w 2619375"/>
                  <a:gd name="connsiteY225" fmla="*/ 1591469 h 3103563"/>
                  <a:gd name="connsiteX226" fmla="*/ 1658938 w 2619375"/>
                  <a:gd name="connsiteY226" fmla="*/ 1555750 h 3103563"/>
                  <a:gd name="connsiteX227" fmla="*/ 1662907 w 2619375"/>
                  <a:gd name="connsiteY227" fmla="*/ 1516063 h 3103563"/>
                  <a:gd name="connsiteX228" fmla="*/ 1670844 w 2619375"/>
                  <a:gd name="connsiteY228" fmla="*/ 1480344 h 3103563"/>
                  <a:gd name="connsiteX229" fmla="*/ 1666875 w 2619375"/>
                  <a:gd name="connsiteY229" fmla="*/ 1452563 h 3103563"/>
                  <a:gd name="connsiteX230" fmla="*/ 1635125 w 2619375"/>
                  <a:gd name="connsiteY230" fmla="*/ 1420813 h 3103563"/>
                  <a:gd name="connsiteX231" fmla="*/ 1595438 w 2619375"/>
                  <a:gd name="connsiteY231" fmla="*/ 1381125 h 3103563"/>
                  <a:gd name="connsiteX232" fmla="*/ 1607344 w 2619375"/>
                  <a:gd name="connsiteY232" fmla="*/ 1345407 h 3103563"/>
                  <a:gd name="connsiteX233" fmla="*/ 1575594 w 2619375"/>
                  <a:gd name="connsiteY233" fmla="*/ 1313657 h 3103563"/>
                  <a:gd name="connsiteX234" fmla="*/ 1531938 w 2619375"/>
                  <a:gd name="connsiteY234" fmla="*/ 1333500 h 3103563"/>
                  <a:gd name="connsiteX235" fmla="*/ 1472407 w 2619375"/>
                  <a:gd name="connsiteY235" fmla="*/ 1345407 h 3103563"/>
                  <a:gd name="connsiteX236" fmla="*/ 1440657 w 2619375"/>
                  <a:gd name="connsiteY236" fmla="*/ 1369219 h 3103563"/>
                  <a:gd name="connsiteX237" fmla="*/ 1381125 w 2619375"/>
                  <a:gd name="connsiteY237" fmla="*/ 1393032 h 3103563"/>
                  <a:gd name="connsiteX238" fmla="*/ 1365250 w 2619375"/>
                  <a:gd name="connsiteY238" fmla="*/ 1420813 h 3103563"/>
                  <a:gd name="connsiteX239" fmla="*/ 1369219 w 2619375"/>
                  <a:gd name="connsiteY239" fmla="*/ 1468438 h 3103563"/>
                  <a:gd name="connsiteX240" fmla="*/ 1365250 w 2619375"/>
                  <a:gd name="connsiteY240" fmla="*/ 1500188 h 3103563"/>
                  <a:gd name="connsiteX241" fmla="*/ 1400969 w 2619375"/>
                  <a:gd name="connsiteY241" fmla="*/ 1555750 h 3103563"/>
                  <a:gd name="connsiteX242" fmla="*/ 1400969 w 2619375"/>
                  <a:gd name="connsiteY242" fmla="*/ 1599407 h 3103563"/>
                  <a:gd name="connsiteX243" fmla="*/ 1404938 w 2619375"/>
                  <a:gd name="connsiteY243" fmla="*/ 1651000 h 3103563"/>
                  <a:gd name="connsiteX244" fmla="*/ 1404938 w 2619375"/>
                  <a:gd name="connsiteY244" fmla="*/ 1678782 h 3103563"/>
                  <a:gd name="connsiteX245" fmla="*/ 1373188 w 2619375"/>
                  <a:gd name="connsiteY245" fmla="*/ 1718469 h 3103563"/>
                  <a:gd name="connsiteX246" fmla="*/ 1337469 w 2619375"/>
                  <a:gd name="connsiteY246" fmla="*/ 1762125 h 3103563"/>
                  <a:gd name="connsiteX247" fmla="*/ 1321594 w 2619375"/>
                  <a:gd name="connsiteY247" fmla="*/ 1789907 h 3103563"/>
                  <a:gd name="connsiteX248" fmla="*/ 1309688 w 2619375"/>
                  <a:gd name="connsiteY248" fmla="*/ 1833563 h 3103563"/>
                  <a:gd name="connsiteX249" fmla="*/ 1313657 w 2619375"/>
                  <a:gd name="connsiteY249" fmla="*/ 1877219 h 3103563"/>
                  <a:gd name="connsiteX250" fmla="*/ 1285875 w 2619375"/>
                  <a:gd name="connsiteY250" fmla="*/ 1908969 h 3103563"/>
                  <a:gd name="connsiteX251" fmla="*/ 1258094 w 2619375"/>
                  <a:gd name="connsiteY251" fmla="*/ 1932782 h 3103563"/>
                  <a:gd name="connsiteX252" fmla="*/ 1226344 w 2619375"/>
                  <a:gd name="connsiteY252" fmla="*/ 1960563 h 3103563"/>
                  <a:gd name="connsiteX253" fmla="*/ 1198563 w 2619375"/>
                  <a:gd name="connsiteY253" fmla="*/ 1972469 h 3103563"/>
                  <a:gd name="connsiteX254" fmla="*/ 1146969 w 2619375"/>
                  <a:gd name="connsiteY254" fmla="*/ 1996282 h 3103563"/>
                  <a:gd name="connsiteX255" fmla="*/ 1135063 w 2619375"/>
                  <a:gd name="connsiteY255" fmla="*/ 2020094 h 3103563"/>
                  <a:gd name="connsiteX256" fmla="*/ 1146969 w 2619375"/>
                  <a:gd name="connsiteY256" fmla="*/ 2063750 h 3103563"/>
                  <a:gd name="connsiteX257" fmla="*/ 1111250 w 2619375"/>
                  <a:gd name="connsiteY257" fmla="*/ 2083594 h 3103563"/>
                  <a:gd name="connsiteX258" fmla="*/ 1071563 w 2619375"/>
                  <a:gd name="connsiteY258" fmla="*/ 2103438 h 3103563"/>
                  <a:gd name="connsiteX259" fmla="*/ 1043782 w 2619375"/>
                  <a:gd name="connsiteY259" fmla="*/ 2067719 h 3103563"/>
                  <a:gd name="connsiteX260" fmla="*/ 1008063 w 2619375"/>
                  <a:gd name="connsiteY260" fmla="*/ 2075657 h 3103563"/>
                  <a:gd name="connsiteX261" fmla="*/ 944563 w 2619375"/>
                  <a:gd name="connsiteY261" fmla="*/ 2071688 h 3103563"/>
                  <a:gd name="connsiteX262" fmla="*/ 896938 w 2619375"/>
                  <a:gd name="connsiteY262" fmla="*/ 2055813 h 3103563"/>
                  <a:gd name="connsiteX263" fmla="*/ 845344 w 2619375"/>
                  <a:gd name="connsiteY263" fmla="*/ 2039938 h 3103563"/>
                  <a:gd name="connsiteX264" fmla="*/ 797719 w 2619375"/>
                  <a:gd name="connsiteY264" fmla="*/ 2012157 h 3103563"/>
                  <a:gd name="connsiteX265" fmla="*/ 785813 w 2619375"/>
                  <a:gd name="connsiteY265" fmla="*/ 1972469 h 3103563"/>
                  <a:gd name="connsiteX266" fmla="*/ 742157 w 2619375"/>
                  <a:gd name="connsiteY266" fmla="*/ 1956594 h 3103563"/>
                  <a:gd name="connsiteX267" fmla="*/ 762000 w 2619375"/>
                  <a:gd name="connsiteY267" fmla="*/ 1905000 h 3103563"/>
                  <a:gd name="connsiteX268" fmla="*/ 809625 w 2619375"/>
                  <a:gd name="connsiteY268" fmla="*/ 1916907 h 3103563"/>
                  <a:gd name="connsiteX269" fmla="*/ 861219 w 2619375"/>
                  <a:gd name="connsiteY269" fmla="*/ 1944688 h 3103563"/>
                  <a:gd name="connsiteX270" fmla="*/ 889000 w 2619375"/>
                  <a:gd name="connsiteY270" fmla="*/ 1948657 h 3103563"/>
                  <a:gd name="connsiteX271" fmla="*/ 944563 w 2619375"/>
                  <a:gd name="connsiteY271" fmla="*/ 1948657 h 3103563"/>
                  <a:gd name="connsiteX272" fmla="*/ 976313 w 2619375"/>
                  <a:gd name="connsiteY272" fmla="*/ 1908969 h 3103563"/>
                  <a:gd name="connsiteX273" fmla="*/ 1035844 w 2619375"/>
                  <a:gd name="connsiteY273" fmla="*/ 1908969 h 3103563"/>
                  <a:gd name="connsiteX274" fmla="*/ 1087438 w 2619375"/>
                  <a:gd name="connsiteY274" fmla="*/ 1877219 h 3103563"/>
                  <a:gd name="connsiteX275" fmla="*/ 1107282 w 2619375"/>
                  <a:gd name="connsiteY275" fmla="*/ 1837532 h 3103563"/>
                  <a:gd name="connsiteX276" fmla="*/ 1107282 w 2619375"/>
                  <a:gd name="connsiteY276" fmla="*/ 1805782 h 3103563"/>
                  <a:gd name="connsiteX277" fmla="*/ 1127125 w 2619375"/>
                  <a:gd name="connsiteY277" fmla="*/ 1785938 h 3103563"/>
                  <a:gd name="connsiteX278" fmla="*/ 1150938 w 2619375"/>
                  <a:gd name="connsiteY278" fmla="*/ 1750219 h 3103563"/>
                  <a:gd name="connsiteX279" fmla="*/ 1166813 w 2619375"/>
                  <a:gd name="connsiteY279" fmla="*/ 1710532 h 3103563"/>
                  <a:gd name="connsiteX280" fmla="*/ 1202532 w 2619375"/>
                  <a:gd name="connsiteY280" fmla="*/ 1690688 h 3103563"/>
                  <a:gd name="connsiteX281" fmla="*/ 1210469 w 2619375"/>
                  <a:gd name="connsiteY281" fmla="*/ 1647032 h 3103563"/>
                  <a:gd name="connsiteX282" fmla="*/ 1222375 w 2619375"/>
                  <a:gd name="connsiteY282" fmla="*/ 1631157 h 3103563"/>
                  <a:gd name="connsiteX283" fmla="*/ 1210469 w 2619375"/>
                  <a:gd name="connsiteY283" fmla="*/ 1599407 h 3103563"/>
                  <a:gd name="connsiteX284" fmla="*/ 1210469 w 2619375"/>
                  <a:gd name="connsiteY284" fmla="*/ 1563688 h 3103563"/>
                  <a:gd name="connsiteX285" fmla="*/ 1226344 w 2619375"/>
                  <a:gd name="connsiteY285" fmla="*/ 1524000 h 3103563"/>
                  <a:gd name="connsiteX286" fmla="*/ 1266032 w 2619375"/>
                  <a:gd name="connsiteY286" fmla="*/ 1480344 h 3103563"/>
                  <a:gd name="connsiteX287" fmla="*/ 1270000 w 2619375"/>
                  <a:gd name="connsiteY287" fmla="*/ 1460500 h 3103563"/>
                  <a:gd name="connsiteX288" fmla="*/ 1250157 w 2619375"/>
                  <a:gd name="connsiteY288" fmla="*/ 1428750 h 3103563"/>
                  <a:gd name="connsiteX289" fmla="*/ 1222375 w 2619375"/>
                  <a:gd name="connsiteY289" fmla="*/ 1389063 h 3103563"/>
                  <a:gd name="connsiteX290" fmla="*/ 1182688 w 2619375"/>
                  <a:gd name="connsiteY290" fmla="*/ 1357313 h 3103563"/>
                  <a:gd name="connsiteX291" fmla="*/ 1162844 w 2619375"/>
                  <a:gd name="connsiteY291" fmla="*/ 1337469 h 3103563"/>
                  <a:gd name="connsiteX292" fmla="*/ 1146969 w 2619375"/>
                  <a:gd name="connsiteY292" fmla="*/ 1309688 h 3103563"/>
                  <a:gd name="connsiteX293" fmla="*/ 1146969 w 2619375"/>
                  <a:gd name="connsiteY293" fmla="*/ 1258094 h 3103563"/>
                  <a:gd name="connsiteX294" fmla="*/ 1158875 w 2619375"/>
                  <a:gd name="connsiteY294" fmla="*/ 1222375 h 3103563"/>
                  <a:gd name="connsiteX295" fmla="*/ 1158875 w 2619375"/>
                  <a:gd name="connsiteY295" fmla="*/ 1194594 h 3103563"/>
                  <a:gd name="connsiteX296" fmla="*/ 1162844 w 2619375"/>
                  <a:gd name="connsiteY296" fmla="*/ 1162844 h 3103563"/>
                  <a:gd name="connsiteX297" fmla="*/ 1154907 w 2619375"/>
                  <a:gd name="connsiteY297" fmla="*/ 1135063 h 3103563"/>
                  <a:gd name="connsiteX298" fmla="*/ 1162844 w 2619375"/>
                  <a:gd name="connsiteY298" fmla="*/ 1091407 h 3103563"/>
                  <a:gd name="connsiteX299" fmla="*/ 1162844 w 2619375"/>
                  <a:gd name="connsiteY299" fmla="*/ 1055688 h 3103563"/>
                  <a:gd name="connsiteX300" fmla="*/ 1146969 w 2619375"/>
                  <a:gd name="connsiteY300" fmla="*/ 1012032 h 3103563"/>
                  <a:gd name="connsiteX301" fmla="*/ 1162844 w 2619375"/>
                  <a:gd name="connsiteY301" fmla="*/ 960438 h 3103563"/>
                  <a:gd name="connsiteX302" fmla="*/ 1131094 w 2619375"/>
                  <a:gd name="connsiteY302" fmla="*/ 912813 h 3103563"/>
                  <a:gd name="connsiteX303" fmla="*/ 1166813 w 2619375"/>
                  <a:gd name="connsiteY303" fmla="*/ 881063 h 3103563"/>
                  <a:gd name="connsiteX304" fmla="*/ 1174750 w 2619375"/>
                  <a:gd name="connsiteY304" fmla="*/ 845344 h 3103563"/>
                  <a:gd name="connsiteX305" fmla="*/ 1174750 w 2619375"/>
                  <a:gd name="connsiteY305" fmla="*/ 789782 h 3103563"/>
                  <a:gd name="connsiteX306" fmla="*/ 1178719 w 2619375"/>
                  <a:gd name="connsiteY306" fmla="*/ 742157 h 3103563"/>
                  <a:gd name="connsiteX307" fmla="*/ 1178719 w 2619375"/>
                  <a:gd name="connsiteY307" fmla="*/ 722313 h 3103563"/>
                  <a:gd name="connsiteX308" fmla="*/ 1158875 w 2619375"/>
                  <a:gd name="connsiteY308" fmla="*/ 694532 h 3103563"/>
                  <a:gd name="connsiteX309" fmla="*/ 1162844 w 2619375"/>
                  <a:gd name="connsiteY309" fmla="*/ 662782 h 3103563"/>
                  <a:gd name="connsiteX310" fmla="*/ 1139032 w 2619375"/>
                  <a:gd name="connsiteY310" fmla="*/ 627063 h 3103563"/>
                  <a:gd name="connsiteX311" fmla="*/ 1103313 w 2619375"/>
                  <a:gd name="connsiteY311" fmla="*/ 595313 h 3103563"/>
                  <a:gd name="connsiteX312" fmla="*/ 1079500 w 2619375"/>
                  <a:gd name="connsiteY312" fmla="*/ 555625 h 3103563"/>
                  <a:gd name="connsiteX313" fmla="*/ 1079500 w 2619375"/>
                  <a:gd name="connsiteY313" fmla="*/ 515938 h 3103563"/>
                  <a:gd name="connsiteX314" fmla="*/ 1119188 w 2619375"/>
                  <a:gd name="connsiteY314" fmla="*/ 464344 h 3103563"/>
                  <a:gd name="connsiteX315" fmla="*/ 1127125 w 2619375"/>
                  <a:gd name="connsiteY315" fmla="*/ 408782 h 3103563"/>
                  <a:gd name="connsiteX316" fmla="*/ 1162844 w 2619375"/>
                  <a:gd name="connsiteY316" fmla="*/ 301625 h 3103563"/>
                  <a:gd name="connsiteX317" fmla="*/ 1178719 w 2619375"/>
                  <a:gd name="connsiteY317" fmla="*/ 246063 h 3103563"/>
                  <a:gd name="connsiteX318" fmla="*/ 1186657 w 2619375"/>
                  <a:gd name="connsiteY318" fmla="*/ 206375 h 3103563"/>
                  <a:gd name="connsiteX319" fmla="*/ 1186657 w 2619375"/>
                  <a:gd name="connsiteY319" fmla="*/ 142875 h 3103563"/>
                  <a:gd name="connsiteX320" fmla="*/ 1186657 w 2619375"/>
                  <a:gd name="connsiteY320" fmla="*/ 99219 h 3103563"/>
                  <a:gd name="connsiteX321" fmla="*/ 1131094 w 2619375"/>
                  <a:gd name="connsiteY321" fmla="*/ 43657 h 3103563"/>
                  <a:gd name="connsiteX322" fmla="*/ 1083469 w 2619375"/>
                  <a:gd name="connsiteY322" fmla="*/ 63500 h 3103563"/>
                  <a:gd name="connsiteX323" fmla="*/ 1071563 w 2619375"/>
                  <a:gd name="connsiteY323" fmla="*/ 31750 h 3103563"/>
                  <a:gd name="connsiteX324" fmla="*/ 1043782 w 2619375"/>
                  <a:gd name="connsiteY324" fmla="*/ 23813 h 3103563"/>
                  <a:gd name="connsiteX325" fmla="*/ 1004094 w 2619375"/>
                  <a:gd name="connsiteY325" fmla="*/ 23813 h 3103563"/>
                  <a:gd name="connsiteX326" fmla="*/ 988219 w 2619375"/>
                  <a:gd name="connsiteY326" fmla="*/ 51594 h 3103563"/>
                  <a:gd name="connsiteX327" fmla="*/ 972344 w 2619375"/>
                  <a:gd name="connsiteY327" fmla="*/ 27782 h 3103563"/>
                  <a:gd name="connsiteX328" fmla="*/ 944563 w 2619375"/>
                  <a:gd name="connsiteY328" fmla="*/ 27782 h 3103563"/>
                  <a:gd name="connsiteX329" fmla="*/ 944563 w 2619375"/>
                  <a:gd name="connsiteY329" fmla="*/ 27782 h 3103563"/>
                  <a:gd name="connsiteX330" fmla="*/ 841375 w 2619375"/>
                  <a:gd name="connsiteY330" fmla="*/ 31750 h 3103563"/>
                  <a:gd name="connsiteX331" fmla="*/ 837407 w 2619375"/>
                  <a:gd name="connsiteY331" fmla="*/ 0 h 3103563"/>
                  <a:gd name="connsiteX332" fmla="*/ 805657 w 2619375"/>
                  <a:gd name="connsiteY332" fmla="*/ 0 h 3103563"/>
                  <a:gd name="connsiteX333" fmla="*/ 797719 w 2619375"/>
                  <a:gd name="connsiteY333" fmla="*/ 55563 h 3103563"/>
                  <a:gd name="connsiteX334" fmla="*/ 765969 w 2619375"/>
                  <a:gd name="connsiteY334" fmla="*/ 91282 h 3103563"/>
                  <a:gd name="connsiteX335" fmla="*/ 762000 w 2619375"/>
                  <a:gd name="connsiteY335" fmla="*/ 158750 h 3103563"/>
                  <a:gd name="connsiteX336" fmla="*/ 742157 w 2619375"/>
                  <a:gd name="connsiteY336" fmla="*/ 242094 h 3103563"/>
                  <a:gd name="connsiteX337" fmla="*/ 730250 w 2619375"/>
                  <a:gd name="connsiteY337" fmla="*/ 349250 h 3103563"/>
                  <a:gd name="connsiteX338" fmla="*/ 698500 w 2619375"/>
                  <a:gd name="connsiteY338" fmla="*/ 448469 h 3103563"/>
                  <a:gd name="connsiteX339" fmla="*/ 662782 w 2619375"/>
                  <a:gd name="connsiteY339" fmla="*/ 515938 h 3103563"/>
                  <a:gd name="connsiteX340" fmla="*/ 575469 w 2619375"/>
                  <a:gd name="connsiteY340" fmla="*/ 571500 h 3103563"/>
                  <a:gd name="connsiteX341" fmla="*/ 535782 w 2619375"/>
                  <a:gd name="connsiteY341" fmla="*/ 635000 h 3103563"/>
                  <a:gd name="connsiteX342" fmla="*/ 500063 w 2619375"/>
                  <a:gd name="connsiteY342" fmla="*/ 690563 h 3103563"/>
                  <a:gd name="connsiteX343" fmla="*/ 504032 w 2619375"/>
                  <a:gd name="connsiteY343" fmla="*/ 734219 h 3103563"/>
                  <a:gd name="connsiteX344" fmla="*/ 527844 w 2619375"/>
                  <a:gd name="connsiteY344" fmla="*/ 754063 h 3103563"/>
                  <a:gd name="connsiteX345" fmla="*/ 571500 w 2619375"/>
                  <a:gd name="connsiteY345" fmla="*/ 734219 h 3103563"/>
                  <a:gd name="connsiteX346" fmla="*/ 595313 w 2619375"/>
                  <a:gd name="connsiteY346" fmla="*/ 765969 h 3103563"/>
                  <a:gd name="connsiteX347" fmla="*/ 595313 w 2619375"/>
                  <a:gd name="connsiteY347" fmla="*/ 829469 h 3103563"/>
                  <a:gd name="connsiteX348" fmla="*/ 579438 w 2619375"/>
                  <a:gd name="connsiteY348" fmla="*/ 889000 h 3103563"/>
                  <a:gd name="connsiteX349" fmla="*/ 579438 w 2619375"/>
                  <a:gd name="connsiteY349" fmla="*/ 928688 h 3103563"/>
                  <a:gd name="connsiteX350" fmla="*/ 595313 w 2619375"/>
                  <a:gd name="connsiteY350" fmla="*/ 952500 h 3103563"/>
                  <a:gd name="connsiteX351" fmla="*/ 603250 w 2619375"/>
                  <a:gd name="connsiteY351" fmla="*/ 996157 h 3103563"/>
                  <a:gd name="connsiteX352" fmla="*/ 571500 w 2619375"/>
                  <a:gd name="connsiteY352" fmla="*/ 1004094 h 3103563"/>
                  <a:gd name="connsiteX353" fmla="*/ 543719 w 2619375"/>
                  <a:gd name="connsiteY353" fmla="*/ 1008063 h 3103563"/>
                  <a:gd name="connsiteX354" fmla="*/ 535782 w 2619375"/>
                  <a:gd name="connsiteY354" fmla="*/ 1083469 h 3103563"/>
                  <a:gd name="connsiteX355" fmla="*/ 551657 w 2619375"/>
                  <a:gd name="connsiteY355" fmla="*/ 1103313 h 3103563"/>
                  <a:gd name="connsiteX356" fmla="*/ 587375 w 2619375"/>
                  <a:gd name="connsiteY356" fmla="*/ 1123157 h 3103563"/>
                  <a:gd name="connsiteX357" fmla="*/ 607219 w 2619375"/>
                  <a:gd name="connsiteY357" fmla="*/ 1123157 h 3103563"/>
                  <a:gd name="connsiteX358" fmla="*/ 627063 w 2619375"/>
                  <a:gd name="connsiteY358" fmla="*/ 1150938 h 3103563"/>
                  <a:gd name="connsiteX359" fmla="*/ 642938 w 2619375"/>
                  <a:gd name="connsiteY359" fmla="*/ 1158875 h 3103563"/>
                  <a:gd name="connsiteX360" fmla="*/ 678657 w 2619375"/>
                  <a:gd name="connsiteY360" fmla="*/ 1146969 h 3103563"/>
                  <a:gd name="connsiteX361" fmla="*/ 686594 w 2619375"/>
                  <a:gd name="connsiteY361" fmla="*/ 1194594 h 3103563"/>
                  <a:gd name="connsiteX362" fmla="*/ 678657 w 2619375"/>
                  <a:gd name="connsiteY362" fmla="*/ 1242219 h 3103563"/>
                  <a:gd name="connsiteX363" fmla="*/ 694532 w 2619375"/>
                  <a:gd name="connsiteY363" fmla="*/ 1277938 h 3103563"/>
                  <a:gd name="connsiteX364" fmla="*/ 714375 w 2619375"/>
                  <a:gd name="connsiteY364" fmla="*/ 1309688 h 3103563"/>
                  <a:gd name="connsiteX365" fmla="*/ 742157 w 2619375"/>
                  <a:gd name="connsiteY365" fmla="*/ 1333500 h 3103563"/>
                  <a:gd name="connsiteX366" fmla="*/ 777875 w 2619375"/>
                  <a:gd name="connsiteY366" fmla="*/ 1333500 h 3103563"/>
                  <a:gd name="connsiteX367" fmla="*/ 785813 w 2619375"/>
                  <a:gd name="connsiteY367" fmla="*/ 1361282 h 3103563"/>
                  <a:gd name="connsiteX368" fmla="*/ 769938 w 2619375"/>
                  <a:gd name="connsiteY368" fmla="*/ 1412875 h 3103563"/>
                  <a:gd name="connsiteX369" fmla="*/ 758032 w 2619375"/>
                  <a:gd name="connsiteY369" fmla="*/ 1464469 h 3103563"/>
                  <a:gd name="connsiteX370" fmla="*/ 750094 w 2619375"/>
                  <a:gd name="connsiteY370" fmla="*/ 1512094 h 3103563"/>
                  <a:gd name="connsiteX371" fmla="*/ 714375 w 2619375"/>
                  <a:gd name="connsiteY371" fmla="*/ 1543844 h 3103563"/>
                  <a:gd name="connsiteX372" fmla="*/ 682625 w 2619375"/>
                  <a:gd name="connsiteY372" fmla="*/ 1547813 h 3103563"/>
                  <a:gd name="connsiteX373" fmla="*/ 678657 w 2619375"/>
                  <a:gd name="connsiteY373" fmla="*/ 1504157 h 3103563"/>
                  <a:gd name="connsiteX374" fmla="*/ 650875 w 2619375"/>
                  <a:gd name="connsiteY374" fmla="*/ 1476375 h 3103563"/>
                  <a:gd name="connsiteX375" fmla="*/ 615157 w 2619375"/>
                  <a:gd name="connsiteY375" fmla="*/ 1444625 h 3103563"/>
                  <a:gd name="connsiteX376" fmla="*/ 575469 w 2619375"/>
                  <a:gd name="connsiteY376" fmla="*/ 1404938 h 3103563"/>
                  <a:gd name="connsiteX377" fmla="*/ 527844 w 2619375"/>
                  <a:gd name="connsiteY377" fmla="*/ 1353344 h 3103563"/>
                  <a:gd name="connsiteX378" fmla="*/ 515938 w 2619375"/>
                  <a:gd name="connsiteY378" fmla="*/ 1333500 h 3103563"/>
                  <a:gd name="connsiteX379" fmla="*/ 460375 w 2619375"/>
                  <a:gd name="connsiteY379" fmla="*/ 1301750 h 3103563"/>
                  <a:gd name="connsiteX380" fmla="*/ 392907 w 2619375"/>
                  <a:gd name="connsiteY380" fmla="*/ 1262063 h 3103563"/>
                  <a:gd name="connsiteX381" fmla="*/ 337344 w 2619375"/>
                  <a:gd name="connsiteY381" fmla="*/ 1242219 h 3103563"/>
                  <a:gd name="connsiteX382" fmla="*/ 317500 w 2619375"/>
                  <a:gd name="connsiteY382" fmla="*/ 1281907 h 3103563"/>
                  <a:gd name="connsiteX383" fmla="*/ 297657 w 2619375"/>
                  <a:gd name="connsiteY383" fmla="*/ 1321594 h 3103563"/>
                  <a:gd name="connsiteX384" fmla="*/ 297657 w 2619375"/>
                  <a:gd name="connsiteY384" fmla="*/ 1321594 h 3103563"/>
                  <a:gd name="connsiteX385" fmla="*/ 313532 w 2619375"/>
                  <a:gd name="connsiteY385" fmla="*/ 1365250 h 3103563"/>
                  <a:gd name="connsiteX386" fmla="*/ 345282 w 2619375"/>
                  <a:gd name="connsiteY386" fmla="*/ 1361282 h 3103563"/>
                  <a:gd name="connsiteX387" fmla="*/ 373063 w 2619375"/>
                  <a:gd name="connsiteY387" fmla="*/ 1373188 h 3103563"/>
                  <a:gd name="connsiteX388" fmla="*/ 384969 w 2619375"/>
                  <a:gd name="connsiteY388" fmla="*/ 1385094 h 3103563"/>
                  <a:gd name="connsiteX389" fmla="*/ 396875 w 2619375"/>
                  <a:gd name="connsiteY389" fmla="*/ 1428750 h 3103563"/>
                  <a:gd name="connsiteX390" fmla="*/ 400844 w 2619375"/>
                  <a:gd name="connsiteY390" fmla="*/ 1464469 h 3103563"/>
                  <a:gd name="connsiteX391" fmla="*/ 377032 w 2619375"/>
                  <a:gd name="connsiteY391" fmla="*/ 1484313 h 3103563"/>
                  <a:gd name="connsiteX392" fmla="*/ 369094 w 2619375"/>
                  <a:gd name="connsiteY392" fmla="*/ 1527969 h 3103563"/>
                  <a:gd name="connsiteX393" fmla="*/ 369094 w 2619375"/>
                  <a:gd name="connsiteY393" fmla="*/ 1591469 h 3103563"/>
                  <a:gd name="connsiteX394" fmla="*/ 396875 w 2619375"/>
                  <a:gd name="connsiteY394" fmla="*/ 1631157 h 3103563"/>
                  <a:gd name="connsiteX395" fmla="*/ 436563 w 2619375"/>
                  <a:gd name="connsiteY395" fmla="*/ 1615282 h 3103563"/>
                  <a:gd name="connsiteX396" fmla="*/ 460375 w 2619375"/>
                  <a:gd name="connsiteY396" fmla="*/ 1651000 h 3103563"/>
                  <a:gd name="connsiteX397" fmla="*/ 460375 w 2619375"/>
                  <a:gd name="connsiteY397" fmla="*/ 1694657 h 3103563"/>
                  <a:gd name="connsiteX398" fmla="*/ 436563 w 2619375"/>
                  <a:gd name="connsiteY398" fmla="*/ 1706563 h 3103563"/>
                  <a:gd name="connsiteX399" fmla="*/ 448469 w 2619375"/>
                  <a:gd name="connsiteY399" fmla="*/ 1738313 h 3103563"/>
                  <a:gd name="connsiteX400" fmla="*/ 436563 w 2619375"/>
                  <a:gd name="connsiteY400" fmla="*/ 1766094 h 3103563"/>
                  <a:gd name="connsiteX401" fmla="*/ 404813 w 2619375"/>
                  <a:gd name="connsiteY401" fmla="*/ 1801813 h 3103563"/>
                  <a:gd name="connsiteX402" fmla="*/ 361157 w 2619375"/>
                  <a:gd name="connsiteY402" fmla="*/ 1833563 h 3103563"/>
                  <a:gd name="connsiteX403" fmla="*/ 349250 w 2619375"/>
                  <a:gd name="connsiteY403" fmla="*/ 1869282 h 3103563"/>
                  <a:gd name="connsiteX404" fmla="*/ 353219 w 2619375"/>
                  <a:gd name="connsiteY404" fmla="*/ 1908969 h 3103563"/>
                  <a:gd name="connsiteX405" fmla="*/ 293688 w 2619375"/>
                  <a:gd name="connsiteY405" fmla="*/ 1948657 h 3103563"/>
                  <a:gd name="connsiteX406" fmla="*/ 273844 w 2619375"/>
                  <a:gd name="connsiteY406" fmla="*/ 1968500 h 3103563"/>
                  <a:gd name="connsiteX407" fmla="*/ 254000 w 2619375"/>
                  <a:gd name="connsiteY407" fmla="*/ 1988344 h 3103563"/>
                  <a:gd name="connsiteX408" fmla="*/ 214313 w 2619375"/>
                  <a:gd name="connsiteY408" fmla="*/ 1996282 h 3103563"/>
                  <a:gd name="connsiteX409" fmla="*/ 166688 w 2619375"/>
                  <a:gd name="connsiteY409" fmla="*/ 2032000 h 3103563"/>
                  <a:gd name="connsiteX410" fmla="*/ 146844 w 2619375"/>
                  <a:gd name="connsiteY410" fmla="*/ 2083594 h 3103563"/>
                  <a:gd name="connsiteX411" fmla="*/ 115094 w 2619375"/>
                  <a:gd name="connsiteY411" fmla="*/ 2123282 h 3103563"/>
                  <a:gd name="connsiteX412" fmla="*/ 107157 w 2619375"/>
                  <a:gd name="connsiteY412" fmla="*/ 2186782 h 3103563"/>
                  <a:gd name="connsiteX413" fmla="*/ 35719 w 2619375"/>
                  <a:gd name="connsiteY413" fmla="*/ 2222500 h 3103563"/>
                  <a:gd name="connsiteX414" fmla="*/ 0 w 2619375"/>
                  <a:gd name="connsiteY414" fmla="*/ 2230438 h 3103563"/>
                  <a:gd name="connsiteX415" fmla="*/ 43657 w 2619375"/>
                  <a:gd name="connsiteY415" fmla="*/ 2286000 h 3103563"/>
                  <a:gd name="connsiteX416" fmla="*/ 59532 w 2619375"/>
                  <a:gd name="connsiteY416" fmla="*/ 2329657 h 3103563"/>
                  <a:gd name="connsiteX417" fmla="*/ 107157 w 2619375"/>
                  <a:gd name="connsiteY417" fmla="*/ 2345532 h 3103563"/>
                  <a:gd name="connsiteX418" fmla="*/ 103188 w 2619375"/>
                  <a:gd name="connsiteY418" fmla="*/ 2440782 h 3103563"/>
                  <a:gd name="connsiteX419" fmla="*/ 79375 w 2619375"/>
                  <a:gd name="connsiteY419" fmla="*/ 2460625 h 3103563"/>
                  <a:gd name="connsiteX420" fmla="*/ 99219 w 2619375"/>
                  <a:gd name="connsiteY420" fmla="*/ 2480469 h 3103563"/>
                  <a:gd name="connsiteX421" fmla="*/ 75407 w 2619375"/>
                  <a:gd name="connsiteY421" fmla="*/ 2528094 h 3103563"/>
                  <a:gd name="connsiteX422" fmla="*/ 111930 w 2619375"/>
                  <a:gd name="connsiteY422" fmla="*/ 2547144 h 3103563"/>
                  <a:gd name="connsiteX423" fmla="*/ 150813 w 2619375"/>
                  <a:gd name="connsiteY423" fmla="*/ 2540000 h 3103563"/>
                  <a:gd name="connsiteX424" fmla="*/ 175845 w 2619375"/>
                  <a:gd name="connsiteY424" fmla="*/ 2557463 h 3103563"/>
                  <a:gd name="connsiteX425" fmla="*/ 162719 w 2619375"/>
                  <a:gd name="connsiteY425" fmla="*/ 2595563 h 3103563"/>
                  <a:gd name="connsiteX426" fmla="*/ 214313 w 2619375"/>
                  <a:gd name="connsiteY426" fmla="*/ 2591594 h 3103563"/>
                  <a:gd name="connsiteX427" fmla="*/ 265907 w 2619375"/>
                  <a:gd name="connsiteY427" fmla="*/ 2575719 h 3103563"/>
                  <a:gd name="connsiteX428" fmla="*/ 313532 w 2619375"/>
                  <a:gd name="connsiteY428" fmla="*/ 2547938 h 3103563"/>
                  <a:gd name="connsiteX429" fmla="*/ 357188 w 2619375"/>
                  <a:gd name="connsiteY429" fmla="*/ 2547938 h 3103563"/>
                  <a:gd name="connsiteX430" fmla="*/ 412750 w 2619375"/>
                  <a:gd name="connsiteY430" fmla="*/ 2536032 h 3103563"/>
                  <a:gd name="connsiteX431" fmla="*/ 460375 w 2619375"/>
                  <a:gd name="connsiteY431" fmla="*/ 2536032 h 3103563"/>
                  <a:gd name="connsiteX432" fmla="*/ 492125 w 2619375"/>
                  <a:gd name="connsiteY432" fmla="*/ 2532063 h 3103563"/>
                  <a:gd name="connsiteX433" fmla="*/ 535782 w 2619375"/>
                  <a:gd name="connsiteY433" fmla="*/ 2532063 h 3103563"/>
                  <a:gd name="connsiteX434" fmla="*/ 535782 w 2619375"/>
                  <a:gd name="connsiteY434" fmla="*/ 2532063 h 3103563"/>
                  <a:gd name="connsiteX435" fmla="*/ 547688 w 2619375"/>
                  <a:gd name="connsiteY435" fmla="*/ 2623344 h 3103563"/>
                  <a:gd name="connsiteX436" fmla="*/ 591344 w 2619375"/>
                  <a:gd name="connsiteY436" fmla="*/ 2643188 h 3103563"/>
                  <a:gd name="connsiteX437" fmla="*/ 646159 w 2619375"/>
                  <a:gd name="connsiteY437" fmla="*/ 2655887 h 3103563"/>
                  <a:gd name="connsiteX438" fmla="*/ 685790 w 2619375"/>
                  <a:gd name="connsiteY438" fmla="*/ 2620169 h 3103563"/>
                  <a:gd name="connsiteX439" fmla="*/ 715928 w 2619375"/>
                  <a:gd name="connsiteY439" fmla="*/ 2588419 h 3103563"/>
                  <a:gd name="connsiteX440" fmla="*/ 760418 w 2619375"/>
                  <a:gd name="connsiteY440" fmla="*/ 2613025 h 3103563"/>
                  <a:gd name="connsiteX441" fmla="*/ 773907 w 2619375"/>
                  <a:gd name="connsiteY441" fmla="*/ 2587625 h 3103563"/>
                  <a:gd name="connsiteX442" fmla="*/ 761224 w 2619375"/>
                  <a:gd name="connsiteY442" fmla="*/ 2554287 h 3103563"/>
                  <a:gd name="connsiteX443" fmla="*/ 801688 w 2619375"/>
                  <a:gd name="connsiteY443" fmla="*/ 2551907 h 3103563"/>
                  <a:gd name="connsiteX444" fmla="*/ 841375 w 2619375"/>
                  <a:gd name="connsiteY444" fmla="*/ 2571750 h 3103563"/>
                  <a:gd name="connsiteX445" fmla="*/ 900907 w 2619375"/>
                  <a:gd name="connsiteY445" fmla="*/ 2591594 h 3103563"/>
                  <a:gd name="connsiteX446" fmla="*/ 956469 w 2619375"/>
                  <a:gd name="connsiteY446" fmla="*/ 2611438 h 3103563"/>
                  <a:gd name="connsiteX447" fmla="*/ 968375 w 2619375"/>
                  <a:gd name="connsiteY447" fmla="*/ 2639219 h 3103563"/>
                  <a:gd name="connsiteX448" fmla="*/ 944563 w 2619375"/>
                  <a:gd name="connsiteY448" fmla="*/ 2678907 h 3103563"/>
                  <a:gd name="connsiteX449" fmla="*/ 964407 w 2619375"/>
                  <a:gd name="connsiteY449" fmla="*/ 2726532 h 3103563"/>
                  <a:gd name="connsiteX450" fmla="*/ 1019969 w 2619375"/>
                  <a:gd name="connsiteY450" fmla="*/ 2754313 h 3103563"/>
                  <a:gd name="connsiteX451" fmla="*/ 1047113 w 2619375"/>
                  <a:gd name="connsiteY451" fmla="*/ 2750344 h 3103563"/>
                  <a:gd name="connsiteX452" fmla="*/ 1046974 w 2619375"/>
                  <a:gd name="connsiteY452" fmla="*/ 2774157 h 3103563"/>
                  <a:gd name="connsiteX453" fmla="*/ 1050109 w 2619375"/>
                  <a:gd name="connsiteY453" fmla="*/ 2865438 h 3103563"/>
                  <a:gd name="connsiteX454" fmla="*/ 1095375 w 2619375"/>
                  <a:gd name="connsiteY454" fmla="*/ 2845594 h 3103563"/>
                  <a:gd name="connsiteX455" fmla="*/ 1166813 w 2619375"/>
                  <a:gd name="connsiteY455" fmla="*/ 2841625 h 3103563"/>
                  <a:gd name="connsiteX456" fmla="*/ 1190625 w 2619375"/>
                  <a:gd name="connsiteY456" fmla="*/ 2809875 h 3103563"/>
                  <a:gd name="connsiteX457" fmla="*/ 1230313 w 2619375"/>
                  <a:gd name="connsiteY457" fmla="*/ 2805907 h 3103563"/>
                  <a:gd name="connsiteX458" fmla="*/ 1242219 w 2619375"/>
                  <a:gd name="connsiteY458" fmla="*/ 2841625 h 3103563"/>
                  <a:gd name="connsiteX459" fmla="*/ 1270000 w 2619375"/>
                  <a:gd name="connsiteY459" fmla="*/ 2877344 h 3103563"/>
                  <a:gd name="connsiteX460" fmla="*/ 1329532 w 2619375"/>
                  <a:gd name="connsiteY460" fmla="*/ 2877344 h 3103563"/>
                  <a:gd name="connsiteX461" fmla="*/ 1349375 w 2619375"/>
                  <a:gd name="connsiteY461" fmla="*/ 2877344 h 3103563"/>
                  <a:gd name="connsiteX462" fmla="*/ 1369219 w 2619375"/>
                  <a:gd name="connsiteY462" fmla="*/ 2897188 h 3103563"/>
                  <a:gd name="connsiteX463" fmla="*/ 1420813 w 2619375"/>
                  <a:gd name="connsiteY463" fmla="*/ 2905125 h 3103563"/>
                  <a:gd name="connsiteX464" fmla="*/ 1444625 w 2619375"/>
                  <a:gd name="connsiteY464" fmla="*/ 2885282 h 3103563"/>
                  <a:gd name="connsiteX465" fmla="*/ 1520032 w 2619375"/>
                  <a:gd name="connsiteY465" fmla="*/ 2893219 h 3103563"/>
                  <a:gd name="connsiteX466" fmla="*/ 1559719 w 2619375"/>
                  <a:gd name="connsiteY466" fmla="*/ 2893219 h 3103563"/>
                  <a:gd name="connsiteX467" fmla="*/ 1575594 w 2619375"/>
                  <a:gd name="connsiteY467" fmla="*/ 2924969 h 3103563"/>
                  <a:gd name="connsiteX468" fmla="*/ 1591469 w 2619375"/>
                  <a:gd name="connsiteY468" fmla="*/ 2909094 h 3103563"/>
                  <a:gd name="connsiteX469" fmla="*/ 1623219 w 2619375"/>
                  <a:gd name="connsiteY469" fmla="*/ 2909094 h 3103563"/>
                  <a:gd name="connsiteX470" fmla="*/ 1639094 w 2619375"/>
                  <a:gd name="connsiteY470" fmla="*/ 2932907 h 3103563"/>
                  <a:gd name="connsiteX471" fmla="*/ 1666875 w 2619375"/>
                  <a:gd name="connsiteY471" fmla="*/ 2964657 h 3103563"/>
                  <a:gd name="connsiteX472" fmla="*/ 1703399 w 2619375"/>
                  <a:gd name="connsiteY472" fmla="*/ 2987675 h 3103563"/>
                  <a:gd name="connsiteX473" fmla="*/ 1734344 w 2619375"/>
                  <a:gd name="connsiteY473" fmla="*/ 3012282 h 3103563"/>
                  <a:gd name="connsiteX474" fmla="*/ 1758157 w 2619375"/>
                  <a:gd name="connsiteY474" fmla="*/ 3032125 h 3103563"/>
                  <a:gd name="connsiteX475" fmla="*/ 1779934 w 2619375"/>
                  <a:gd name="connsiteY475" fmla="*/ 3028950 h 3103563"/>
                  <a:gd name="connsiteX476" fmla="*/ 1801813 w 2619375"/>
                  <a:gd name="connsiteY476" fmla="*/ 3008313 h 3103563"/>
                  <a:gd name="connsiteX477" fmla="*/ 1861344 w 2619375"/>
                  <a:gd name="connsiteY477" fmla="*/ 3008313 h 3103563"/>
                  <a:gd name="connsiteX478" fmla="*/ 1948657 w 2619375"/>
                  <a:gd name="connsiteY478" fmla="*/ 3004344 h 3103563"/>
                  <a:gd name="connsiteX479" fmla="*/ 1948657 w 2619375"/>
                  <a:gd name="connsiteY479" fmla="*/ 2968625 h 3103563"/>
                  <a:gd name="connsiteX480" fmla="*/ 2004219 w 2619375"/>
                  <a:gd name="connsiteY480" fmla="*/ 2936875 h 3103563"/>
                  <a:gd name="connsiteX481" fmla="*/ 2035969 w 2619375"/>
                  <a:gd name="connsiteY481" fmla="*/ 2909094 h 3103563"/>
                  <a:gd name="connsiteX482" fmla="*/ 2054979 w 2619375"/>
                  <a:gd name="connsiteY482" fmla="*/ 2859088 h 3103563"/>
                  <a:gd name="connsiteX483" fmla="*/ 2075927 w 2619375"/>
                  <a:gd name="connsiteY483" fmla="*/ 2883694 h 3103563"/>
                  <a:gd name="connsiteX484" fmla="*/ 2079625 w 2619375"/>
                  <a:gd name="connsiteY484" fmla="*/ 2897188 h 3103563"/>
                  <a:gd name="connsiteX485" fmla="*/ 2116149 w 2619375"/>
                  <a:gd name="connsiteY485" fmla="*/ 2943225 h 3103563"/>
                  <a:gd name="connsiteX486" fmla="*/ 2168521 w 2619375"/>
                  <a:gd name="connsiteY486" fmla="*/ 2980533 h 3103563"/>
                  <a:gd name="connsiteX487" fmla="*/ 2209760 w 2619375"/>
                  <a:gd name="connsiteY487" fmla="*/ 2951163 h 3103563"/>
                  <a:gd name="connsiteX488" fmla="*/ 2274094 w 2619375"/>
                  <a:gd name="connsiteY488" fmla="*/ 3000375 h 3103563"/>
                  <a:gd name="connsiteX489" fmla="*/ 2317750 w 2619375"/>
                  <a:gd name="connsiteY489" fmla="*/ 3028157 h 3103563"/>
                  <a:gd name="connsiteX490" fmla="*/ 2349500 w 2619375"/>
                  <a:gd name="connsiteY490" fmla="*/ 3040063 h 3103563"/>
                  <a:gd name="connsiteX491" fmla="*/ 2377253 w 2619375"/>
                  <a:gd name="connsiteY491" fmla="*/ 3017044 h 3103563"/>
                  <a:gd name="connsiteX492" fmla="*/ 2405338 w 2619375"/>
                  <a:gd name="connsiteY492" fmla="*/ 3055144 h 3103563"/>
                  <a:gd name="connsiteX493" fmla="*/ 2460625 w 2619375"/>
                  <a:gd name="connsiteY493" fmla="*/ 3103563 h 3103563"/>
                  <a:gd name="connsiteX0" fmla="*/ 2460625 w 2619375"/>
                  <a:gd name="connsiteY0" fmla="*/ 3103563 h 3103563"/>
                  <a:gd name="connsiteX1" fmla="*/ 2512219 w 2619375"/>
                  <a:gd name="connsiteY1" fmla="*/ 3032125 h 3103563"/>
                  <a:gd name="connsiteX2" fmla="*/ 2524125 w 2619375"/>
                  <a:gd name="connsiteY2" fmla="*/ 2988469 h 3103563"/>
                  <a:gd name="connsiteX3" fmla="*/ 2543969 w 2619375"/>
                  <a:gd name="connsiteY3" fmla="*/ 2944813 h 3103563"/>
                  <a:gd name="connsiteX4" fmla="*/ 2566949 w 2619375"/>
                  <a:gd name="connsiteY4" fmla="*/ 2920206 h 3103563"/>
                  <a:gd name="connsiteX5" fmla="*/ 2569335 w 2619375"/>
                  <a:gd name="connsiteY5" fmla="*/ 2877344 h 3103563"/>
                  <a:gd name="connsiteX6" fmla="*/ 2583657 w 2619375"/>
                  <a:gd name="connsiteY6" fmla="*/ 2837657 h 3103563"/>
                  <a:gd name="connsiteX7" fmla="*/ 2563813 w 2619375"/>
                  <a:gd name="connsiteY7" fmla="*/ 2809875 h 3103563"/>
                  <a:gd name="connsiteX8" fmla="*/ 2532063 w 2619375"/>
                  <a:gd name="connsiteY8" fmla="*/ 2774157 h 3103563"/>
                  <a:gd name="connsiteX9" fmla="*/ 2532063 w 2619375"/>
                  <a:gd name="connsiteY9" fmla="*/ 2774157 h 3103563"/>
                  <a:gd name="connsiteX10" fmla="*/ 2551907 w 2619375"/>
                  <a:gd name="connsiteY10" fmla="*/ 2706688 h 3103563"/>
                  <a:gd name="connsiteX11" fmla="*/ 2591594 w 2619375"/>
                  <a:gd name="connsiteY11" fmla="*/ 2678907 h 3103563"/>
                  <a:gd name="connsiteX12" fmla="*/ 2619375 w 2619375"/>
                  <a:gd name="connsiteY12" fmla="*/ 2643188 h 3103563"/>
                  <a:gd name="connsiteX13" fmla="*/ 2619375 w 2619375"/>
                  <a:gd name="connsiteY13" fmla="*/ 2591594 h 3103563"/>
                  <a:gd name="connsiteX14" fmla="*/ 2615407 w 2619375"/>
                  <a:gd name="connsiteY14" fmla="*/ 2555875 h 3103563"/>
                  <a:gd name="connsiteX15" fmla="*/ 2615407 w 2619375"/>
                  <a:gd name="connsiteY15" fmla="*/ 2532063 h 3103563"/>
                  <a:gd name="connsiteX16" fmla="*/ 2603500 w 2619375"/>
                  <a:gd name="connsiteY16" fmla="*/ 2464594 h 3103563"/>
                  <a:gd name="connsiteX17" fmla="*/ 2595563 w 2619375"/>
                  <a:gd name="connsiteY17" fmla="*/ 2460625 h 3103563"/>
                  <a:gd name="connsiteX18" fmla="*/ 2579688 w 2619375"/>
                  <a:gd name="connsiteY18" fmla="*/ 2460625 h 3103563"/>
                  <a:gd name="connsiteX19" fmla="*/ 2540000 w 2619375"/>
                  <a:gd name="connsiteY19" fmla="*/ 2472532 h 3103563"/>
                  <a:gd name="connsiteX20" fmla="*/ 2504282 w 2619375"/>
                  <a:gd name="connsiteY20" fmla="*/ 2468563 h 3103563"/>
                  <a:gd name="connsiteX21" fmla="*/ 2504282 w 2619375"/>
                  <a:gd name="connsiteY21" fmla="*/ 2432844 h 3103563"/>
                  <a:gd name="connsiteX22" fmla="*/ 2456657 w 2619375"/>
                  <a:gd name="connsiteY22" fmla="*/ 2424907 h 3103563"/>
                  <a:gd name="connsiteX23" fmla="*/ 2432844 w 2619375"/>
                  <a:gd name="connsiteY23" fmla="*/ 2405063 h 3103563"/>
                  <a:gd name="connsiteX24" fmla="*/ 2444750 w 2619375"/>
                  <a:gd name="connsiteY24" fmla="*/ 2369344 h 3103563"/>
                  <a:gd name="connsiteX25" fmla="*/ 2464594 w 2619375"/>
                  <a:gd name="connsiteY25" fmla="*/ 2337594 h 3103563"/>
                  <a:gd name="connsiteX26" fmla="*/ 2448719 w 2619375"/>
                  <a:gd name="connsiteY26" fmla="*/ 2301875 h 3103563"/>
                  <a:gd name="connsiteX27" fmla="*/ 2420938 w 2619375"/>
                  <a:gd name="connsiteY27" fmla="*/ 2274094 h 3103563"/>
                  <a:gd name="connsiteX28" fmla="*/ 2428875 w 2619375"/>
                  <a:gd name="connsiteY28" fmla="*/ 2246313 h 3103563"/>
                  <a:gd name="connsiteX29" fmla="*/ 2389188 w 2619375"/>
                  <a:gd name="connsiteY29" fmla="*/ 2218532 h 3103563"/>
                  <a:gd name="connsiteX30" fmla="*/ 2353469 w 2619375"/>
                  <a:gd name="connsiteY30" fmla="*/ 2218532 h 3103563"/>
                  <a:gd name="connsiteX31" fmla="*/ 2349500 w 2619375"/>
                  <a:gd name="connsiteY31" fmla="*/ 2194719 h 3103563"/>
                  <a:gd name="connsiteX32" fmla="*/ 2325688 w 2619375"/>
                  <a:gd name="connsiteY32" fmla="*/ 2166938 h 3103563"/>
                  <a:gd name="connsiteX33" fmla="*/ 2337594 w 2619375"/>
                  <a:gd name="connsiteY33" fmla="*/ 2131219 h 3103563"/>
                  <a:gd name="connsiteX34" fmla="*/ 2349500 w 2619375"/>
                  <a:gd name="connsiteY34" fmla="*/ 2099469 h 3103563"/>
                  <a:gd name="connsiteX35" fmla="*/ 2333625 w 2619375"/>
                  <a:gd name="connsiteY35" fmla="*/ 2067719 h 3103563"/>
                  <a:gd name="connsiteX36" fmla="*/ 2313782 w 2619375"/>
                  <a:gd name="connsiteY36" fmla="*/ 2051844 h 3103563"/>
                  <a:gd name="connsiteX37" fmla="*/ 2309813 w 2619375"/>
                  <a:gd name="connsiteY37" fmla="*/ 2016125 h 3103563"/>
                  <a:gd name="connsiteX38" fmla="*/ 2309813 w 2619375"/>
                  <a:gd name="connsiteY38" fmla="*/ 2000250 h 3103563"/>
                  <a:gd name="connsiteX39" fmla="*/ 2329657 w 2619375"/>
                  <a:gd name="connsiteY39" fmla="*/ 1980407 h 3103563"/>
                  <a:gd name="connsiteX40" fmla="*/ 2317750 w 2619375"/>
                  <a:gd name="connsiteY40" fmla="*/ 1944688 h 3103563"/>
                  <a:gd name="connsiteX41" fmla="*/ 2293938 w 2619375"/>
                  <a:gd name="connsiteY41" fmla="*/ 1908969 h 3103563"/>
                  <a:gd name="connsiteX42" fmla="*/ 2262188 w 2619375"/>
                  <a:gd name="connsiteY42" fmla="*/ 1873250 h 3103563"/>
                  <a:gd name="connsiteX43" fmla="*/ 2226469 w 2619375"/>
                  <a:gd name="connsiteY43" fmla="*/ 1841500 h 3103563"/>
                  <a:gd name="connsiteX44" fmla="*/ 2198688 w 2619375"/>
                  <a:gd name="connsiteY44" fmla="*/ 1817688 h 3103563"/>
                  <a:gd name="connsiteX45" fmla="*/ 2214563 w 2619375"/>
                  <a:gd name="connsiteY45" fmla="*/ 1793875 h 3103563"/>
                  <a:gd name="connsiteX46" fmla="*/ 2214563 w 2619375"/>
                  <a:gd name="connsiteY46" fmla="*/ 1762125 h 3103563"/>
                  <a:gd name="connsiteX47" fmla="*/ 2214563 w 2619375"/>
                  <a:gd name="connsiteY47" fmla="*/ 1762125 h 3103563"/>
                  <a:gd name="connsiteX48" fmla="*/ 2194719 w 2619375"/>
                  <a:gd name="connsiteY48" fmla="*/ 1710532 h 3103563"/>
                  <a:gd name="connsiteX49" fmla="*/ 2190750 w 2619375"/>
                  <a:gd name="connsiteY49" fmla="*/ 1690688 h 3103563"/>
                  <a:gd name="connsiteX50" fmla="*/ 2162969 w 2619375"/>
                  <a:gd name="connsiteY50" fmla="*/ 1658938 h 3103563"/>
                  <a:gd name="connsiteX51" fmla="*/ 2162969 w 2619375"/>
                  <a:gd name="connsiteY51" fmla="*/ 1631157 h 3103563"/>
                  <a:gd name="connsiteX52" fmla="*/ 2178844 w 2619375"/>
                  <a:gd name="connsiteY52" fmla="*/ 1615282 h 3103563"/>
                  <a:gd name="connsiteX53" fmla="*/ 2218532 w 2619375"/>
                  <a:gd name="connsiteY53" fmla="*/ 1615282 h 3103563"/>
                  <a:gd name="connsiteX54" fmla="*/ 2238375 w 2619375"/>
                  <a:gd name="connsiteY54" fmla="*/ 1583532 h 3103563"/>
                  <a:gd name="connsiteX55" fmla="*/ 2238375 w 2619375"/>
                  <a:gd name="connsiteY55" fmla="*/ 1571625 h 3103563"/>
                  <a:gd name="connsiteX56" fmla="*/ 2262188 w 2619375"/>
                  <a:gd name="connsiteY56" fmla="*/ 1535907 h 3103563"/>
                  <a:gd name="connsiteX57" fmla="*/ 2262188 w 2619375"/>
                  <a:gd name="connsiteY57" fmla="*/ 1512094 h 3103563"/>
                  <a:gd name="connsiteX58" fmla="*/ 2262188 w 2619375"/>
                  <a:gd name="connsiteY58" fmla="*/ 1468438 h 3103563"/>
                  <a:gd name="connsiteX59" fmla="*/ 2262188 w 2619375"/>
                  <a:gd name="connsiteY59" fmla="*/ 1444625 h 3103563"/>
                  <a:gd name="connsiteX60" fmla="*/ 2266157 w 2619375"/>
                  <a:gd name="connsiteY60" fmla="*/ 1424782 h 3103563"/>
                  <a:gd name="connsiteX61" fmla="*/ 2293938 w 2619375"/>
                  <a:gd name="connsiteY61" fmla="*/ 1389063 h 3103563"/>
                  <a:gd name="connsiteX62" fmla="*/ 2274094 w 2619375"/>
                  <a:gd name="connsiteY62" fmla="*/ 1369219 h 3103563"/>
                  <a:gd name="connsiteX63" fmla="*/ 2250282 w 2619375"/>
                  <a:gd name="connsiteY63" fmla="*/ 1341438 h 3103563"/>
                  <a:gd name="connsiteX64" fmla="*/ 2230438 w 2619375"/>
                  <a:gd name="connsiteY64" fmla="*/ 1293813 h 3103563"/>
                  <a:gd name="connsiteX65" fmla="*/ 2242344 w 2619375"/>
                  <a:gd name="connsiteY65" fmla="*/ 1258094 h 3103563"/>
                  <a:gd name="connsiteX66" fmla="*/ 2190750 w 2619375"/>
                  <a:gd name="connsiteY66" fmla="*/ 1258094 h 3103563"/>
                  <a:gd name="connsiteX67" fmla="*/ 2166938 w 2619375"/>
                  <a:gd name="connsiteY67" fmla="*/ 1234282 h 3103563"/>
                  <a:gd name="connsiteX68" fmla="*/ 2174875 w 2619375"/>
                  <a:gd name="connsiteY68" fmla="*/ 1198563 h 3103563"/>
                  <a:gd name="connsiteX69" fmla="*/ 2162969 w 2619375"/>
                  <a:gd name="connsiteY69" fmla="*/ 1170782 h 3103563"/>
                  <a:gd name="connsiteX70" fmla="*/ 2147094 w 2619375"/>
                  <a:gd name="connsiteY70" fmla="*/ 1202532 h 3103563"/>
                  <a:gd name="connsiteX71" fmla="*/ 2131219 w 2619375"/>
                  <a:gd name="connsiteY71" fmla="*/ 1234282 h 3103563"/>
                  <a:gd name="connsiteX72" fmla="*/ 2095500 w 2619375"/>
                  <a:gd name="connsiteY72" fmla="*/ 1234282 h 3103563"/>
                  <a:gd name="connsiteX73" fmla="*/ 2079625 w 2619375"/>
                  <a:gd name="connsiteY73" fmla="*/ 1242219 h 3103563"/>
                  <a:gd name="connsiteX74" fmla="*/ 2043907 w 2619375"/>
                  <a:gd name="connsiteY74" fmla="*/ 1198563 h 3103563"/>
                  <a:gd name="connsiteX75" fmla="*/ 1996282 w 2619375"/>
                  <a:gd name="connsiteY75" fmla="*/ 1206500 h 3103563"/>
                  <a:gd name="connsiteX76" fmla="*/ 1948657 w 2619375"/>
                  <a:gd name="connsiteY76" fmla="*/ 1202532 h 3103563"/>
                  <a:gd name="connsiteX77" fmla="*/ 1944688 w 2619375"/>
                  <a:gd name="connsiteY77" fmla="*/ 1174750 h 3103563"/>
                  <a:gd name="connsiteX78" fmla="*/ 1924844 w 2619375"/>
                  <a:gd name="connsiteY78" fmla="*/ 1139032 h 3103563"/>
                  <a:gd name="connsiteX79" fmla="*/ 1912938 w 2619375"/>
                  <a:gd name="connsiteY79" fmla="*/ 1123157 h 3103563"/>
                  <a:gd name="connsiteX80" fmla="*/ 1893094 w 2619375"/>
                  <a:gd name="connsiteY80" fmla="*/ 1103313 h 3103563"/>
                  <a:gd name="connsiteX81" fmla="*/ 1869282 w 2619375"/>
                  <a:gd name="connsiteY81" fmla="*/ 1087438 h 3103563"/>
                  <a:gd name="connsiteX82" fmla="*/ 1857375 w 2619375"/>
                  <a:gd name="connsiteY82" fmla="*/ 1039813 h 3103563"/>
                  <a:gd name="connsiteX83" fmla="*/ 1869282 w 2619375"/>
                  <a:gd name="connsiteY83" fmla="*/ 1004094 h 3103563"/>
                  <a:gd name="connsiteX84" fmla="*/ 1905000 w 2619375"/>
                  <a:gd name="connsiteY84" fmla="*/ 948532 h 3103563"/>
                  <a:gd name="connsiteX85" fmla="*/ 1936750 w 2619375"/>
                  <a:gd name="connsiteY85" fmla="*/ 912813 h 3103563"/>
                  <a:gd name="connsiteX86" fmla="*/ 1944688 w 2619375"/>
                  <a:gd name="connsiteY86" fmla="*/ 892969 h 3103563"/>
                  <a:gd name="connsiteX87" fmla="*/ 1964532 w 2619375"/>
                  <a:gd name="connsiteY87" fmla="*/ 889000 h 3103563"/>
                  <a:gd name="connsiteX88" fmla="*/ 1976438 w 2619375"/>
                  <a:gd name="connsiteY88" fmla="*/ 849313 h 3103563"/>
                  <a:gd name="connsiteX89" fmla="*/ 2016125 w 2619375"/>
                  <a:gd name="connsiteY89" fmla="*/ 849313 h 3103563"/>
                  <a:gd name="connsiteX90" fmla="*/ 2039938 w 2619375"/>
                  <a:gd name="connsiteY90" fmla="*/ 877094 h 3103563"/>
                  <a:gd name="connsiteX91" fmla="*/ 2051844 w 2619375"/>
                  <a:gd name="connsiteY91" fmla="*/ 849313 h 3103563"/>
                  <a:gd name="connsiteX92" fmla="*/ 2039938 w 2619375"/>
                  <a:gd name="connsiteY92" fmla="*/ 825500 h 3103563"/>
                  <a:gd name="connsiteX93" fmla="*/ 2051844 w 2619375"/>
                  <a:gd name="connsiteY93" fmla="*/ 801688 h 3103563"/>
                  <a:gd name="connsiteX94" fmla="*/ 2035969 w 2619375"/>
                  <a:gd name="connsiteY94" fmla="*/ 773907 h 3103563"/>
                  <a:gd name="connsiteX95" fmla="*/ 2039938 w 2619375"/>
                  <a:gd name="connsiteY95" fmla="*/ 742157 h 3103563"/>
                  <a:gd name="connsiteX96" fmla="*/ 2039938 w 2619375"/>
                  <a:gd name="connsiteY96" fmla="*/ 698500 h 3103563"/>
                  <a:gd name="connsiteX97" fmla="*/ 2035969 w 2619375"/>
                  <a:gd name="connsiteY97" fmla="*/ 666750 h 3103563"/>
                  <a:gd name="connsiteX98" fmla="*/ 2008188 w 2619375"/>
                  <a:gd name="connsiteY98" fmla="*/ 646907 h 3103563"/>
                  <a:gd name="connsiteX99" fmla="*/ 1968500 w 2619375"/>
                  <a:gd name="connsiteY99" fmla="*/ 611188 h 3103563"/>
                  <a:gd name="connsiteX100" fmla="*/ 1916907 w 2619375"/>
                  <a:gd name="connsiteY100" fmla="*/ 583407 h 3103563"/>
                  <a:gd name="connsiteX101" fmla="*/ 1885157 w 2619375"/>
                  <a:gd name="connsiteY101" fmla="*/ 551657 h 3103563"/>
                  <a:gd name="connsiteX102" fmla="*/ 1881188 w 2619375"/>
                  <a:gd name="connsiteY102" fmla="*/ 531813 h 3103563"/>
                  <a:gd name="connsiteX103" fmla="*/ 1897063 w 2619375"/>
                  <a:gd name="connsiteY103" fmla="*/ 484188 h 3103563"/>
                  <a:gd name="connsiteX104" fmla="*/ 1901032 w 2619375"/>
                  <a:gd name="connsiteY104" fmla="*/ 480219 h 3103563"/>
                  <a:gd name="connsiteX105" fmla="*/ 1940719 w 2619375"/>
                  <a:gd name="connsiteY105" fmla="*/ 480219 h 3103563"/>
                  <a:gd name="connsiteX106" fmla="*/ 1960563 w 2619375"/>
                  <a:gd name="connsiteY106" fmla="*/ 460375 h 3103563"/>
                  <a:gd name="connsiteX107" fmla="*/ 1976438 w 2619375"/>
                  <a:gd name="connsiteY107" fmla="*/ 428625 h 3103563"/>
                  <a:gd name="connsiteX108" fmla="*/ 1980407 w 2619375"/>
                  <a:gd name="connsiteY108" fmla="*/ 388938 h 3103563"/>
                  <a:gd name="connsiteX109" fmla="*/ 2000250 w 2619375"/>
                  <a:gd name="connsiteY109" fmla="*/ 384969 h 3103563"/>
                  <a:gd name="connsiteX110" fmla="*/ 1972469 w 2619375"/>
                  <a:gd name="connsiteY110" fmla="*/ 341313 h 3103563"/>
                  <a:gd name="connsiteX111" fmla="*/ 1928813 w 2619375"/>
                  <a:gd name="connsiteY111" fmla="*/ 321469 h 3103563"/>
                  <a:gd name="connsiteX112" fmla="*/ 1877219 w 2619375"/>
                  <a:gd name="connsiteY112" fmla="*/ 313532 h 3103563"/>
                  <a:gd name="connsiteX113" fmla="*/ 1853407 w 2619375"/>
                  <a:gd name="connsiteY113" fmla="*/ 289719 h 3103563"/>
                  <a:gd name="connsiteX114" fmla="*/ 1817688 w 2619375"/>
                  <a:gd name="connsiteY114" fmla="*/ 269875 h 3103563"/>
                  <a:gd name="connsiteX115" fmla="*/ 1821657 w 2619375"/>
                  <a:gd name="connsiteY115" fmla="*/ 242094 h 3103563"/>
                  <a:gd name="connsiteX116" fmla="*/ 1789907 w 2619375"/>
                  <a:gd name="connsiteY116" fmla="*/ 210344 h 3103563"/>
                  <a:gd name="connsiteX117" fmla="*/ 1742282 w 2619375"/>
                  <a:gd name="connsiteY117" fmla="*/ 222250 h 3103563"/>
                  <a:gd name="connsiteX118" fmla="*/ 1706563 w 2619375"/>
                  <a:gd name="connsiteY118" fmla="*/ 265907 h 3103563"/>
                  <a:gd name="connsiteX119" fmla="*/ 1690688 w 2619375"/>
                  <a:gd name="connsiteY119" fmla="*/ 297657 h 3103563"/>
                  <a:gd name="connsiteX120" fmla="*/ 1734344 w 2619375"/>
                  <a:gd name="connsiteY120" fmla="*/ 301625 h 3103563"/>
                  <a:gd name="connsiteX121" fmla="*/ 1770063 w 2619375"/>
                  <a:gd name="connsiteY121" fmla="*/ 313532 h 3103563"/>
                  <a:gd name="connsiteX122" fmla="*/ 1774032 w 2619375"/>
                  <a:gd name="connsiteY122" fmla="*/ 341313 h 3103563"/>
                  <a:gd name="connsiteX123" fmla="*/ 1750219 w 2619375"/>
                  <a:gd name="connsiteY123" fmla="*/ 384969 h 3103563"/>
                  <a:gd name="connsiteX124" fmla="*/ 1714500 w 2619375"/>
                  <a:gd name="connsiteY124" fmla="*/ 384969 h 3103563"/>
                  <a:gd name="connsiteX125" fmla="*/ 1686719 w 2619375"/>
                  <a:gd name="connsiteY125" fmla="*/ 349250 h 3103563"/>
                  <a:gd name="connsiteX126" fmla="*/ 1647032 w 2619375"/>
                  <a:gd name="connsiteY126" fmla="*/ 325438 h 3103563"/>
                  <a:gd name="connsiteX127" fmla="*/ 1627188 w 2619375"/>
                  <a:gd name="connsiteY127" fmla="*/ 321469 h 3103563"/>
                  <a:gd name="connsiteX128" fmla="*/ 1583532 w 2619375"/>
                  <a:gd name="connsiteY128" fmla="*/ 337344 h 3103563"/>
                  <a:gd name="connsiteX129" fmla="*/ 1547813 w 2619375"/>
                  <a:gd name="connsiteY129" fmla="*/ 357188 h 3103563"/>
                  <a:gd name="connsiteX130" fmla="*/ 1547813 w 2619375"/>
                  <a:gd name="connsiteY130" fmla="*/ 392907 h 3103563"/>
                  <a:gd name="connsiteX131" fmla="*/ 1559719 w 2619375"/>
                  <a:gd name="connsiteY131" fmla="*/ 440532 h 3103563"/>
                  <a:gd name="connsiteX132" fmla="*/ 1575594 w 2619375"/>
                  <a:gd name="connsiteY132" fmla="*/ 484188 h 3103563"/>
                  <a:gd name="connsiteX133" fmla="*/ 1658938 w 2619375"/>
                  <a:gd name="connsiteY133" fmla="*/ 543719 h 3103563"/>
                  <a:gd name="connsiteX134" fmla="*/ 1698625 w 2619375"/>
                  <a:gd name="connsiteY134" fmla="*/ 583407 h 3103563"/>
                  <a:gd name="connsiteX135" fmla="*/ 1738313 w 2619375"/>
                  <a:gd name="connsiteY135" fmla="*/ 579438 h 3103563"/>
                  <a:gd name="connsiteX136" fmla="*/ 1774032 w 2619375"/>
                  <a:gd name="connsiteY136" fmla="*/ 579438 h 3103563"/>
                  <a:gd name="connsiteX137" fmla="*/ 1793875 w 2619375"/>
                  <a:gd name="connsiteY137" fmla="*/ 627063 h 3103563"/>
                  <a:gd name="connsiteX138" fmla="*/ 1801813 w 2619375"/>
                  <a:gd name="connsiteY138" fmla="*/ 658813 h 3103563"/>
                  <a:gd name="connsiteX139" fmla="*/ 1845469 w 2619375"/>
                  <a:gd name="connsiteY139" fmla="*/ 682625 h 3103563"/>
                  <a:gd name="connsiteX140" fmla="*/ 1845469 w 2619375"/>
                  <a:gd name="connsiteY140" fmla="*/ 682625 h 3103563"/>
                  <a:gd name="connsiteX141" fmla="*/ 1861344 w 2619375"/>
                  <a:gd name="connsiteY141" fmla="*/ 710407 h 3103563"/>
                  <a:gd name="connsiteX142" fmla="*/ 1817688 w 2619375"/>
                  <a:gd name="connsiteY142" fmla="*/ 726282 h 3103563"/>
                  <a:gd name="connsiteX143" fmla="*/ 1774032 w 2619375"/>
                  <a:gd name="connsiteY143" fmla="*/ 718344 h 3103563"/>
                  <a:gd name="connsiteX144" fmla="*/ 1734344 w 2619375"/>
                  <a:gd name="connsiteY144" fmla="*/ 682625 h 3103563"/>
                  <a:gd name="connsiteX145" fmla="*/ 1730375 w 2619375"/>
                  <a:gd name="connsiteY145" fmla="*/ 642938 h 3103563"/>
                  <a:gd name="connsiteX146" fmla="*/ 1730375 w 2619375"/>
                  <a:gd name="connsiteY146" fmla="*/ 642938 h 3103563"/>
                  <a:gd name="connsiteX147" fmla="*/ 1670844 w 2619375"/>
                  <a:gd name="connsiteY147" fmla="*/ 615157 h 3103563"/>
                  <a:gd name="connsiteX148" fmla="*/ 1631157 w 2619375"/>
                  <a:gd name="connsiteY148" fmla="*/ 619125 h 3103563"/>
                  <a:gd name="connsiteX149" fmla="*/ 1571625 w 2619375"/>
                  <a:gd name="connsiteY149" fmla="*/ 615157 h 3103563"/>
                  <a:gd name="connsiteX150" fmla="*/ 1543844 w 2619375"/>
                  <a:gd name="connsiteY150" fmla="*/ 603250 h 3103563"/>
                  <a:gd name="connsiteX151" fmla="*/ 1500188 w 2619375"/>
                  <a:gd name="connsiteY151" fmla="*/ 591344 h 3103563"/>
                  <a:gd name="connsiteX152" fmla="*/ 1464469 w 2619375"/>
                  <a:gd name="connsiteY152" fmla="*/ 575469 h 3103563"/>
                  <a:gd name="connsiteX153" fmla="*/ 1448594 w 2619375"/>
                  <a:gd name="connsiteY153" fmla="*/ 543719 h 3103563"/>
                  <a:gd name="connsiteX154" fmla="*/ 1456532 w 2619375"/>
                  <a:gd name="connsiteY154" fmla="*/ 508000 h 3103563"/>
                  <a:gd name="connsiteX155" fmla="*/ 1476375 w 2619375"/>
                  <a:gd name="connsiteY155" fmla="*/ 476250 h 3103563"/>
                  <a:gd name="connsiteX156" fmla="*/ 1456532 w 2619375"/>
                  <a:gd name="connsiteY156" fmla="*/ 440532 h 3103563"/>
                  <a:gd name="connsiteX157" fmla="*/ 1456532 w 2619375"/>
                  <a:gd name="connsiteY157" fmla="*/ 392907 h 3103563"/>
                  <a:gd name="connsiteX158" fmla="*/ 1456532 w 2619375"/>
                  <a:gd name="connsiteY158" fmla="*/ 333375 h 3103563"/>
                  <a:gd name="connsiteX159" fmla="*/ 1472407 w 2619375"/>
                  <a:gd name="connsiteY159" fmla="*/ 305594 h 3103563"/>
                  <a:gd name="connsiteX160" fmla="*/ 1472407 w 2619375"/>
                  <a:gd name="connsiteY160" fmla="*/ 257969 h 3103563"/>
                  <a:gd name="connsiteX161" fmla="*/ 1496219 w 2619375"/>
                  <a:gd name="connsiteY161" fmla="*/ 226219 h 3103563"/>
                  <a:gd name="connsiteX162" fmla="*/ 1480344 w 2619375"/>
                  <a:gd name="connsiteY162" fmla="*/ 158750 h 3103563"/>
                  <a:gd name="connsiteX163" fmla="*/ 1496219 w 2619375"/>
                  <a:gd name="connsiteY163" fmla="*/ 134938 h 3103563"/>
                  <a:gd name="connsiteX164" fmla="*/ 1456532 w 2619375"/>
                  <a:gd name="connsiteY164" fmla="*/ 75407 h 3103563"/>
                  <a:gd name="connsiteX165" fmla="*/ 1464469 w 2619375"/>
                  <a:gd name="connsiteY165" fmla="*/ 55563 h 3103563"/>
                  <a:gd name="connsiteX166" fmla="*/ 1420813 w 2619375"/>
                  <a:gd name="connsiteY166" fmla="*/ 23813 h 3103563"/>
                  <a:gd name="connsiteX167" fmla="*/ 1393032 w 2619375"/>
                  <a:gd name="connsiteY167" fmla="*/ 39688 h 3103563"/>
                  <a:gd name="connsiteX168" fmla="*/ 1420813 w 2619375"/>
                  <a:gd name="connsiteY168" fmla="*/ 79375 h 3103563"/>
                  <a:gd name="connsiteX169" fmla="*/ 1432719 w 2619375"/>
                  <a:gd name="connsiteY169" fmla="*/ 150813 h 3103563"/>
                  <a:gd name="connsiteX170" fmla="*/ 1432719 w 2619375"/>
                  <a:gd name="connsiteY170" fmla="*/ 206375 h 3103563"/>
                  <a:gd name="connsiteX171" fmla="*/ 1432719 w 2619375"/>
                  <a:gd name="connsiteY171" fmla="*/ 254000 h 3103563"/>
                  <a:gd name="connsiteX172" fmla="*/ 1412875 w 2619375"/>
                  <a:gd name="connsiteY172" fmla="*/ 301625 h 3103563"/>
                  <a:gd name="connsiteX173" fmla="*/ 1369219 w 2619375"/>
                  <a:gd name="connsiteY173" fmla="*/ 341313 h 3103563"/>
                  <a:gd name="connsiteX174" fmla="*/ 1313657 w 2619375"/>
                  <a:gd name="connsiteY174" fmla="*/ 377032 h 3103563"/>
                  <a:gd name="connsiteX175" fmla="*/ 1270000 w 2619375"/>
                  <a:gd name="connsiteY175" fmla="*/ 412750 h 3103563"/>
                  <a:gd name="connsiteX176" fmla="*/ 1266032 w 2619375"/>
                  <a:gd name="connsiteY176" fmla="*/ 448469 h 3103563"/>
                  <a:gd name="connsiteX177" fmla="*/ 1230313 w 2619375"/>
                  <a:gd name="connsiteY177" fmla="*/ 488157 h 3103563"/>
                  <a:gd name="connsiteX178" fmla="*/ 1214438 w 2619375"/>
                  <a:gd name="connsiteY178" fmla="*/ 539750 h 3103563"/>
                  <a:gd name="connsiteX179" fmla="*/ 1270000 w 2619375"/>
                  <a:gd name="connsiteY179" fmla="*/ 607219 h 3103563"/>
                  <a:gd name="connsiteX180" fmla="*/ 1281907 w 2619375"/>
                  <a:gd name="connsiteY180" fmla="*/ 658813 h 3103563"/>
                  <a:gd name="connsiteX181" fmla="*/ 1309688 w 2619375"/>
                  <a:gd name="connsiteY181" fmla="*/ 698500 h 3103563"/>
                  <a:gd name="connsiteX182" fmla="*/ 1309688 w 2619375"/>
                  <a:gd name="connsiteY182" fmla="*/ 698500 h 3103563"/>
                  <a:gd name="connsiteX183" fmla="*/ 1337469 w 2619375"/>
                  <a:gd name="connsiteY183" fmla="*/ 758032 h 3103563"/>
                  <a:gd name="connsiteX184" fmla="*/ 1345407 w 2619375"/>
                  <a:gd name="connsiteY184" fmla="*/ 789782 h 3103563"/>
                  <a:gd name="connsiteX185" fmla="*/ 1349375 w 2619375"/>
                  <a:gd name="connsiteY185" fmla="*/ 837407 h 3103563"/>
                  <a:gd name="connsiteX186" fmla="*/ 1309688 w 2619375"/>
                  <a:gd name="connsiteY186" fmla="*/ 916782 h 3103563"/>
                  <a:gd name="connsiteX187" fmla="*/ 1285875 w 2619375"/>
                  <a:gd name="connsiteY187" fmla="*/ 964407 h 3103563"/>
                  <a:gd name="connsiteX188" fmla="*/ 1293813 w 2619375"/>
                  <a:gd name="connsiteY188" fmla="*/ 980282 h 3103563"/>
                  <a:gd name="connsiteX189" fmla="*/ 1285875 w 2619375"/>
                  <a:gd name="connsiteY189" fmla="*/ 1023938 h 3103563"/>
                  <a:gd name="connsiteX190" fmla="*/ 1273969 w 2619375"/>
                  <a:gd name="connsiteY190" fmla="*/ 1079500 h 3103563"/>
                  <a:gd name="connsiteX191" fmla="*/ 1277938 w 2619375"/>
                  <a:gd name="connsiteY191" fmla="*/ 1115219 h 3103563"/>
                  <a:gd name="connsiteX192" fmla="*/ 1309688 w 2619375"/>
                  <a:gd name="connsiteY192" fmla="*/ 1186657 h 3103563"/>
                  <a:gd name="connsiteX193" fmla="*/ 1297782 w 2619375"/>
                  <a:gd name="connsiteY193" fmla="*/ 1234282 h 3103563"/>
                  <a:gd name="connsiteX194" fmla="*/ 1297782 w 2619375"/>
                  <a:gd name="connsiteY194" fmla="*/ 1270000 h 3103563"/>
                  <a:gd name="connsiteX195" fmla="*/ 1341438 w 2619375"/>
                  <a:gd name="connsiteY195" fmla="*/ 1262063 h 3103563"/>
                  <a:gd name="connsiteX196" fmla="*/ 1389063 w 2619375"/>
                  <a:gd name="connsiteY196" fmla="*/ 1266032 h 3103563"/>
                  <a:gd name="connsiteX197" fmla="*/ 1420813 w 2619375"/>
                  <a:gd name="connsiteY197" fmla="*/ 1281907 h 3103563"/>
                  <a:gd name="connsiteX198" fmla="*/ 1448594 w 2619375"/>
                  <a:gd name="connsiteY198" fmla="*/ 1254125 h 3103563"/>
                  <a:gd name="connsiteX199" fmla="*/ 1480344 w 2619375"/>
                  <a:gd name="connsiteY199" fmla="*/ 1222375 h 3103563"/>
                  <a:gd name="connsiteX200" fmla="*/ 1531938 w 2619375"/>
                  <a:gd name="connsiteY200" fmla="*/ 1242219 h 3103563"/>
                  <a:gd name="connsiteX201" fmla="*/ 1575594 w 2619375"/>
                  <a:gd name="connsiteY201" fmla="*/ 1258094 h 3103563"/>
                  <a:gd name="connsiteX202" fmla="*/ 1623219 w 2619375"/>
                  <a:gd name="connsiteY202" fmla="*/ 1270000 h 3103563"/>
                  <a:gd name="connsiteX203" fmla="*/ 1639094 w 2619375"/>
                  <a:gd name="connsiteY203" fmla="*/ 1309688 h 3103563"/>
                  <a:gd name="connsiteX204" fmla="*/ 1662907 w 2619375"/>
                  <a:gd name="connsiteY204" fmla="*/ 1317625 h 3103563"/>
                  <a:gd name="connsiteX205" fmla="*/ 1690688 w 2619375"/>
                  <a:gd name="connsiteY205" fmla="*/ 1341438 h 3103563"/>
                  <a:gd name="connsiteX206" fmla="*/ 1722438 w 2619375"/>
                  <a:gd name="connsiteY206" fmla="*/ 1345407 h 3103563"/>
                  <a:gd name="connsiteX207" fmla="*/ 1722438 w 2619375"/>
                  <a:gd name="connsiteY207" fmla="*/ 1412875 h 3103563"/>
                  <a:gd name="connsiteX208" fmla="*/ 1746250 w 2619375"/>
                  <a:gd name="connsiteY208" fmla="*/ 1444625 h 3103563"/>
                  <a:gd name="connsiteX209" fmla="*/ 1754188 w 2619375"/>
                  <a:gd name="connsiteY209" fmla="*/ 1484313 h 3103563"/>
                  <a:gd name="connsiteX210" fmla="*/ 1770063 w 2619375"/>
                  <a:gd name="connsiteY210" fmla="*/ 1531938 h 3103563"/>
                  <a:gd name="connsiteX211" fmla="*/ 1730375 w 2619375"/>
                  <a:gd name="connsiteY211" fmla="*/ 1543844 h 3103563"/>
                  <a:gd name="connsiteX212" fmla="*/ 1718469 w 2619375"/>
                  <a:gd name="connsiteY212" fmla="*/ 1571625 h 3103563"/>
                  <a:gd name="connsiteX213" fmla="*/ 1706563 w 2619375"/>
                  <a:gd name="connsiteY213" fmla="*/ 1607344 h 3103563"/>
                  <a:gd name="connsiteX214" fmla="*/ 1706563 w 2619375"/>
                  <a:gd name="connsiteY214" fmla="*/ 1647032 h 3103563"/>
                  <a:gd name="connsiteX215" fmla="*/ 1746250 w 2619375"/>
                  <a:gd name="connsiteY215" fmla="*/ 1686719 h 3103563"/>
                  <a:gd name="connsiteX216" fmla="*/ 1793875 w 2619375"/>
                  <a:gd name="connsiteY216" fmla="*/ 1694657 h 3103563"/>
                  <a:gd name="connsiteX217" fmla="*/ 1829594 w 2619375"/>
                  <a:gd name="connsiteY217" fmla="*/ 1698625 h 3103563"/>
                  <a:gd name="connsiteX218" fmla="*/ 1881188 w 2619375"/>
                  <a:gd name="connsiteY218" fmla="*/ 1734344 h 3103563"/>
                  <a:gd name="connsiteX219" fmla="*/ 1833563 w 2619375"/>
                  <a:gd name="connsiteY219" fmla="*/ 1738313 h 3103563"/>
                  <a:gd name="connsiteX220" fmla="*/ 1778000 w 2619375"/>
                  <a:gd name="connsiteY220" fmla="*/ 1738313 h 3103563"/>
                  <a:gd name="connsiteX221" fmla="*/ 1730375 w 2619375"/>
                  <a:gd name="connsiteY221" fmla="*/ 1718469 h 3103563"/>
                  <a:gd name="connsiteX222" fmla="*/ 1686719 w 2619375"/>
                  <a:gd name="connsiteY222" fmla="*/ 1698625 h 3103563"/>
                  <a:gd name="connsiteX223" fmla="*/ 1647032 w 2619375"/>
                  <a:gd name="connsiteY223" fmla="*/ 1654969 h 3103563"/>
                  <a:gd name="connsiteX224" fmla="*/ 1658938 w 2619375"/>
                  <a:gd name="connsiteY224" fmla="*/ 1635125 h 3103563"/>
                  <a:gd name="connsiteX225" fmla="*/ 1658938 w 2619375"/>
                  <a:gd name="connsiteY225" fmla="*/ 1591469 h 3103563"/>
                  <a:gd name="connsiteX226" fmla="*/ 1658938 w 2619375"/>
                  <a:gd name="connsiteY226" fmla="*/ 1555750 h 3103563"/>
                  <a:gd name="connsiteX227" fmla="*/ 1662907 w 2619375"/>
                  <a:gd name="connsiteY227" fmla="*/ 1516063 h 3103563"/>
                  <a:gd name="connsiteX228" fmla="*/ 1670844 w 2619375"/>
                  <a:gd name="connsiteY228" fmla="*/ 1480344 h 3103563"/>
                  <a:gd name="connsiteX229" fmla="*/ 1666875 w 2619375"/>
                  <a:gd name="connsiteY229" fmla="*/ 1452563 h 3103563"/>
                  <a:gd name="connsiteX230" fmla="*/ 1635125 w 2619375"/>
                  <a:gd name="connsiteY230" fmla="*/ 1420813 h 3103563"/>
                  <a:gd name="connsiteX231" fmla="*/ 1595438 w 2619375"/>
                  <a:gd name="connsiteY231" fmla="*/ 1381125 h 3103563"/>
                  <a:gd name="connsiteX232" fmla="*/ 1607344 w 2619375"/>
                  <a:gd name="connsiteY232" fmla="*/ 1345407 h 3103563"/>
                  <a:gd name="connsiteX233" fmla="*/ 1575594 w 2619375"/>
                  <a:gd name="connsiteY233" fmla="*/ 1313657 h 3103563"/>
                  <a:gd name="connsiteX234" fmla="*/ 1531938 w 2619375"/>
                  <a:gd name="connsiteY234" fmla="*/ 1333500 h 3103563"/>
                  <a:gd name="connsiteX235" fmla="*/ 1472407 w 2619375"/>
                  <a:gd name="connsiteY235" fmla="*/ 1345407 h 3103563"/>
                  <a:gd name="connsiteX236" fmla="*/ 1440657 w 2619375"/>
                  <a:gd name="connsiteY236" fmla="*/ 1369219 h 3103563"/>
                  <a:gd name="connsiteX237" fmla="*/ 1381125 w 2619375"/>
                  <a:gd name="connsiteY237" fmla="*/ 1393032 h 3103563"/>
                  <a:gd name="connsiteX238" fmla="*/ 1365250 w 2619375"/>
                  <a:gd name="connsiteY238" fmla="*/ 1420813 h 3103563"/>
                  <a:gd name="connsiteX239" fmla="*/ 1369219 w 2619375"/>
                  <a:gd name="connsiteY239" fmla="*/ 1468438 h 3103563"/>
                  <a:gd name="connsiteX240" fmla="*/ 1365250 w 2619375"/>
                  <a:gd name="connsiteY240" fmla="*/ 1500188 h 3103563"/>
                  <a:gd name="connsiteX241" fmla="*/ 1400969 w 2619375"/>
                  <a:gd name="connsiteY241" fmla="*/ 1555750 h 3103563"/>
                  <a:gd name="connsiteX242" fmla="*/ 1400969 w 2619375"/>
                  <a:gd name="connsiteY242" fmla="*/ 1599407 h 3103563"/>
                  <a:gd name="connsiteX243" fmla="*/ 1404938 w 2619375"/>
                  <a:gd name="connsiteY243" fmla="*/ 1651000 h 3103563"/>
                  <a:gd name="connsiteX244" fmla="*/ 1404938 w 2619375"/>
                  <a:gd name="connsiteY244" fmla="*/ 1678782 h 3103563"/>
                  <a:gd name="connsiteX245" fmla="*/ 1373188 w 2619375"/>
                  <a:gd name="connsiteY245" fmla="*/ 1718469 h 3103563"/>
                  <a:gd name="connsiteX246" fmla="*/ 1337469 w 2619375"/>
                  <a:gd name="connsiteY246" fmla="*/ 1762125 h 3103563"/>
                  <a:gd name="connsiteX247" fmla="*/ 1321594 w 2619375"/>
                  <a:gd name="connsiteY247" fmla="*/ 1789907 h 3103563"/>
                  <a:gd name="connsiteX248" fmla="*/ 1309688 w 2619375"/>
                  <a:gd name="connsiteY248" fmla="*/ 1833563 h 3103563"/>
                  <a:gd name="connsiteX249" fmla="*/ 1313657 w 2619375"/>
                  <a:gd name="connsiteY249" fmla="*/ 1877219 h 3103563"/>
                  <a:gd name="connsiteX250" fmla="*/ 1285875 w 2619375"/>
                  <a:gd name="connsiteY250" fmla="*/ 1908969 h 3103563"/>
                  <a:gd name="connsiteX251" fmla="*/ 1258094 w 2619375"/>
                  <a:gd name="connsiteY251" fmla="*/ 1932782 h 3103563"/>
                  <a:gd name="connsiteX252" fmla="*/ 1226344 w 2619375"/>
                  <a:gd name="connsiteY252" fmla="*/ 1960563 h 3103563"/>
                  <a:gd name="connsiteX253" fmla="*/ 1198563 w 2619375"/>
                  <a:gd name="connsiteY253" fmla="*/ 1972469 h 3103563"/>
                  <a:gd name="connsiteX254" fmla="*/ 1146969 w 2619375"/>
                  <a:gd name="connsiteY254" fmla="*/ 1996282 h 3103563"/>
                  <a:gd name="connsiteX255" fmla="*/ 1135063 w 2619375"/>
                  <a:gd name="connsiteY255" fmla="*/ 2020094 h 3103563"/>
                  <a:gd name="connsiteX256" fmla="*/ 1146969 w 2619375"/>
                  <a:gd name="connsiteY256" fmla="*/ 2063750 h 3103563"/>
                  <a:gd name="connsiteX257" fmla="*/ 1111250 w 2619375"/>
                  <a:gd name="connsiteY257" fmla="*/ 2083594 h 3103563"/>
                  <a:gd name="connsiteX258" fmla="*/ 1071563 w 2619375"/>
                  <a:gd name="connsiteY258" fmla="*/ 2103438 h 3103563"/>
                  <a:gd name="connsiteX259" fmla="*/ 1043782 w 2619375"/>
                  <a:gd name="connsiteY259" fmla="*/ 2067719 h 3103563"/>
                  <a:gd name="connsiteX260" fmla="*/ 1008063 w 2619375"/>
                  <a:gd name="connsiteY260" fmla="*/ 2075657 h 3103563"/>
                  <a:gd name="connsiteX261" fmla="*/ 944563 w 2619375"/>
                  <a:gd name="connsiteY261" fmla="*/ 2071688 h 3103563"/>
                  <a:gd name="connsiteX262" fmla="*/ 896938 w 2619375"/>
                  <a:gd name="connsiteY262" fmla="*/ 2055813 h 3103563"/>
                  <a:gd name="connsiteX263" fmla="*/ 845344 w 2619375"/>
                  <a:gd name="connsiteY263" fmla="*/ 2039938 h 3103563"/>
                  <a:gd name="connsiteX264" fmla="*/ 797719 w 2619375"/>
                  <a:gd name="connsiteY264" fmla="*/ 2012157 h 3103563"/>
                  <a:gd name="connsiteX265" fmla="*/ 785813 w 2619375"/>
                  <a:gd name="connsiteY265" fmla="*/ 1972469 h 3103563"/>
                  <a:gd name="connsiteX266" fmla="*/ 742157 w 2619375"/>
                  <a:gd name="connsiteY266" fmla="*/ 1956594 h 3103563"/>
                  <a:gd name="connsiteX267" fmla="*/ 762000 w 2619375"/>
                  <a:gd name="connsiteY267" fmla="*/ 1905000 h 3103563"/>
                  <a:gd name="connsiteX268" fmla="*/ 809625 w 2619375"/>
                  <a:gd name="connsiteY268" fmla="*/ 1916907 h 3103563"/>
                  <a:gd name="connsiteX269" fmla="*/ 861219 w 2619375"/>
                  <a:gd name="connsiteY269" fmla="*/ 1944688 h 3103563"/>
                  <a:gd name="connsiteX270" fmla="*/ 889000 w 2619375"/>
                  <a:gd name="connsiteY270" fmla="*/ 1948657 h 3103563"/>
                  <a:gd name="connsiteX271" fmla="*/ 944563 w 2619375"/>
                  <a:gd name="connsiteY271" fmla="*/ 1948657 h 3103563"/>
                  <a:gd name="connsiteX272" fmla="*/ 976313 w 2619375"/>
                  <a:gd name="connsiteY272" fmla="*/ 1908969 h 3103563"/>
                  <a:gd name="connsiteX273" fmla="*/ 1035844 w 2619375"/>
                  <a:gd name="connsiteY273" fmla="*/ 1908969 h 3103563"/>
                  <a:gd name="connsiteX274" fmla="*/ 1087438 w 2619375"/>
                  <a:gd name="connsiteY274" fmla="*/ 1877219 h 3103563"/>
                  <a:gd name="connsiteX275" fmla="*/ 1107282 w 2619375"/>
                  <a:gd name="connsiteY275" fmla="*/ 1837532 h 3103563"/>
                  <a:gd name="connsiteX276" fmla="*/ 1107282 w 2619375"/>
                  <a:gd name="connsiteY276" fmla="*/ 1805782 h 3103563"/>
                  <a:gd name="connsiteX277" fmla="*/ 1127125 w 2619375"/>
                  <a:gd name="connsiteY277" fmla="*/ 1785938 h 3103563"/>
                  <a:gd name="connsiteX278" fmla="*/ 1150938 w 2619375"/>
                  <a:gd name="connsiteY278" fmla="*/ 1750219 h 3103563"/>
                  <a:gd name="connsiteX279" fmla="*/ 1166813 w 2619375"/>
                  <a:gd name="connsiteY279" fmla="*/ 1710532 h 3103563"/>
                  <a:gd name="connsiteX280" fmla="*/ 1202532 w 2619375"/>
                  <a:gd name="connsiteY280" fmla="*/ 1690688 h 3103563"/>
                  <a:gd name="connsiteX281" fmla="*/ 1210469 w 2619375"/>
                  <a:gd name="connsiteY281" fmla="*/ 1647032 h 3103563"/>
                  <a:gd name="connsiteX282" fmla="*/ 1222375 w 2619375"/>
                  <a:gd name="connsiteY282" fmla="*/ 1631157 h 3103563"/>
                  <a:gd name="connsiteX283" fmla="*/ 1210469 w 2619375"/>
                  <a:gd name="connsiteY283" fmla="*/ 1599407 h 3103563"/>
                  <a:gd name="connsiteX284" fmla="*/ 1210469 w 2619375"/>
                  <a:gd name="connsiteY284" fmla="*/ 1563688 h 3103563"/>
                  <a:gd name="connsiteX285" fmla="*/ 1226344 w 2619375"/>
                  <a:gd name="connsiteY285" fmla="*/ 1524000 h 3103563"/>
                  <a:gd name="connsiteX286" fmla="*/ 1266032 w 2619375"/>
                  <a:gd name="connsiteY286" fmla="*/ 1480344 h 3103563"/>
                  <a:gd name="connsiteX287" fmla="*/ 1270000 w 2619375"/>
                  <a:gd name="connsiteY287" fmla="*/ 1460500 h 3103563"/>
                  <a:gd name="connsiteX288" fmla="*/ 1250157 w 2619375"/>
                  <a:gd name="connsiteY288" fmla="*/ 1428750 h 3103563"/>
                  <a:gd name="connsiteX289" fmla="*/ 1222375 w 2619375"/>
                  <a:gd name="connsiteY289" fmla="*/ 1389063 h 3103563"/>
                  <a:gd name="connsiteX290" fmla="*/ 1182688 w 2619375"/>
                  <a:gd name="connsiteY290" fmla="*/ 1357313 h 3103563"/>
                  <a:gd name="connsiteX291" fmla="*/ 1162844 w 2619375"/>
                  <a:gd name="connsiteY291" fmla="*/ 1337469 h 3103563"/>
                  <a:gd name="connsiteX292" fmla="*/ 1146969 w 2619375"/>
                  <a:gd name="connsiteY292" fmla="*/ 1309688 h 3103563"/>
                  <a:gd name="connsiteX293" fmla="*/ 1146969 w 2619375"/>
                  <a:gd name="connsiteY293" fmla="*/ 1258094 h 3103563"/>
                  <a:gd name="connsiteX294" fmla="*/ 1158875 w 2619375"/>
                  <a:gd name="connsiteY294" fmla="*/ 1222375 h 3103563"/>
                  <a:gd name="connsiteX295" fmla="*/ 1158875 w 2619375"/>
                  <a:gd name="connsiteY295" fmla="*/ 1194594 h 3103563"/>
                  <a:gd name="connsiteX296" fmla="*/ 1162844 w 2619375"/>
                  <a:gd name="connsiteY296" fmla="*/ 1162844 h 3103563"/>
                  <a:gd name="connsiteX297" fmla="*/ 1154907 w 2619375"/>
                  <a:gd name="connsiteY297" fmla="*/ 1135063 h 3103563"/>
                  <a:gd name="connsiteX298" fmla="*/ 1162844 w 2619375"/>
                  <a:gd name="connsiteY298" fmla="*/ 1091407 h 3103563"/>
                  <a:gd name="connsiteX299" fmla="*/ 1162844 w 2619375"/>
                  <a:gd name="connsiteY299" fmla="*/ 1055688 h 3103563"/>
                  <a:gd name="connsiteX300" fmla="*/ 1146969 w 2619375"/>
                  <a:gd name="connsiteY300" fmla="*/ 1012032 h 3103563"/>
                  <a:gd name="connsiteX301" fmla="*/ 1162844 w 2619375"/>
                  <a:gd name="connsiteY301" fmla="*/ 960438 h 3103563"/>
                  <a:gd name="connsiteX302" fmla="*/ 1131094 w 2619375"/>
                  <a:gd name="connsiteY302" fmla="*/ 912813 h 3103563"/>
                  <a:gd name="connsiteX303" fmla="*/ 1166813 w 2619375"/>
                  <a:gd name="connsiteY303" fmla="*/ 881063 h 3103563"/>
                  <a:gd name="connsiteX304" fmla="*/ 1174750 w 2619375"/>
                  <a:gd name="connsiteY304" fmla="*/ 845344 h 3103563"/>
                  <a:gd name="connsiteX305" fmla="*/ 1174750 w 2619375"/>
                  <a:gd name="connsiteY305" fmla="*/ 789782 h 3103563"/>
                  <a:gd name="connsiteX306" fmla="*/ 1178719 w 2619375"/>
                  <a:gd name="connsiteY306" fmla="*/ 742157 h 3103563"/>
                  <a:gd name="connsiteX307" fmla="*/ 1178719 w 2619375"/>
                  <a:gd name="connsiteY307" fmla="*/ 722313 h 3103563"/>
                  <a:gd name="connsiteX308" fmla="*/ 1158875 w 2619375"/>
                  <a:gd name="connsiteY308" fmla="*/ 694532 h 3103563"/>
                  <a:gd name="connsiteX309" fmla="*/ 1162844 w 2619375"/>
                  <a:gd name="connsiteY309" fmla="*/ 662782 h 3103563"/>
                  <a:gd name="connsiteX310" fmla="*/ 1139032 w 2619375"/>
                  <a:gd name="connsiteY310" fmla="*/ 627063 h 3103563"/>
                  <a:gd name="connsiteX311" fmla="*/ 1103313 w 2619375"/>
                  <a:gd name="connsiteY311" fmla="*/ 595313 h 3103563"/>
                  <a:gd name="connsiteX312" fmla="*/ 1079500 w 2619375"/>
                  <a:gd name="connsiteY312" fmla="*/ 555625 h 3103563"/>
                  <a:gd name="connsiteX313" fmla="*/ 1079500 w 2619375"/>
                  <a:gd name="connsiteY313" fmla="*/ 515938 h 3103563"/>
                  <a:gd name="connsiteX314" fmla="*/ 1119188 w 2619375"/>
                  <a:gd name="connsiteY314" fmla="*/ 464344 h 3103563"/>
                  <a:gd name="connsiteX315" fmla="*/ 1127125 w 2619375"/>
                  <a:gd name="connsiteY315" fmla="*/ 408782 h 3103563"/>
                  <a:gd name="connsiteX316" fmla="*/ 1162844 w 2619375"/>
                  <a:gd name="connsiteY316" fmla="*/ 301625 h 3103563"/>
                  <a:gd name="connsiteX317" fmla="*/ 1178719 w 2619375"/>
                  <a:gd name="connsiteY317" fmla="*/ 246063 h 3103563"/>
                  <a:gd name="connsiteX318" fmla="*/ 1186657 w 2619375"/>
                  <a:gd name="connsiteY318" fmla="*/ 206375 h 3103563"/>
                  <a:gd name="connsiteX319" fmla="*/ 1186657 w 2619375"/>
                  <a:gd name="connsiteY319" fmla="*/ 142875 h 3103563"/>
                  <a:gd name="connsiteX320" fmla="*/ 1186657 w 2619375"/>
                  <a:gd name="connsiteY320" fmla="*/ 99219 h 3103563"/>
                  <a:gd name="connsiteX321" fmla="*/ 1131094 w 2619375"/>
                  <a:gd name="connsiteY321" fmla="*/ 43657 h 3103563"/>
                  <a:gd name="connsiteX322" fmla="*/ 1083469 w 2619375"/>
                  <a:gd name="connsiteY322" fmla="*/ 63500 h 3103563"/>
                  <a:gd name="connsiteX323" fmla="*/ 1071563 w 2619375"/>
                  <a:gd name="connsiteY323" fmla="*/ 31750 h 3103563"/>
                  <a:gd name="connsiteX324" fmla="*/ 1043782 w 2619375"/>
                  <a:gd name="connsiteY324" fmla="*/ 23813 h 3103563"/>
                  <a:gd name="connsiteX325" fmla="*/ 1004094 w 2619375"/>
                  <a:gd name="connsiteY325" fmla="*/ 23813 h 3103563"/>
                  <a:gd name="connsiteX326" fmla="*/ 988219 w 2619375"/>
                  <a:gd name="connsiteY326" fmla="*/ 51594 h 3103563"/>
                  <a:gd name="connsiteX327" fmla="*/ 972344 w 2619375"/>
                  <a:gd name="connsiteY327" fmla="*/ 27782 h 3103563"/>
                  <a:gd name="connsiteX328" fmla="*/ 944563 w 2619375"/>
                  <a:gd name="connsiteY328" fmla="*/ 27782 h 3103563"/>
                  <a:gd name="connsiteX329" fmla="*/ 944563 w 2619375"/>
                  <a:gd name="connsiteY329" fmla="*/ 27782 h 3103563"/>
                  <a:gd name="connsiteX330" fmla="*/ 841375 w 2619375"/>
                  <a:gd name="connsiteY330" fmla="*/ 31750 h 3103563"/>
                  <a:gd name="connsiteX331" fmla="*/ 837407 w 2619375"/>
                  <a:gd name="connsiteY331" fmla="*/ 0 h 3103563"/>
                  <a:gd name="connsiteX332" fmla="*/ 805657 w 2619375"/>
                  <a:gd name="connsiteY332" fmla="*/ 0 h 3103563"/>
                  <a:gd name="connsiteX333" fmla="*/ 797719 w 2619375"/>
                  <a:gd name="connsiteY333" fmla="*/ 55563 h 3103563"/>
                  <a:gd name="connsiteX334" fmla="*/ 765969 w 2619375"/>
                  <a:gd name="connsiteY334" fmla="*/ 91282 h 3103563"/>
                  <a:gd name="connsiteX335" fmla="*/ 762000 w 2619375"/>
                  <a:gd name="connsiteY335" fmla="*/ 158750 h 3103563"/>
                  <a:gd name="connsiteX336" fmla="*/ 742157 w 2619375"/>
                  <a:gd name="connsiteY336" fmla="*/ 242094 h 3103563"/>
                  <a:gd name="connsiteX337" fmla="*/ 730250 w 2619375"/>
                  <a:gd name="connsiteY337" fmla="*/ 349250 h 3103563"/>
                  <a:gd name="connsiteX338" fmla="*/ 698500 w 2619375"/>
                  <a:gd name="connsiteY338" fmla="*/ 448469 h 3103563"/>
                  <a:gd name="connsiteX339" fmla="*/ 662782 w 2619375"/>
                  <a:gd name="connsiteY339" fmla="*/ 515938 h 3103563"/>
                  <a:gd name="connsiteX340" fmla="*/ 575469 w 2619375"/>
                  <a:gd name="connsiteY340" fmla="*/ 571500 h 3103563"/>
                  <a:gd name="connsiteX341" fmla="*/ 535782 w 2619375"/>
                  <a:gd name="connsiteY341" fmla="*/ 635000 h 3103563"/>
                  <a:gd name="connsiteX342" fmla="*/ 500063 w 2619375"/>
                  <a:gd name="connsiteY342" fmla="*/ 690563 h 3103563"/>
                  <a:gd name="connsiteX343" fmla="*/ 504032 w 2619375"/>
                  <a:gd name="connsiteY343" fmla="*/ 734219 h 3103563"/>
                  <a:gd name="connsiteX344" fmla="*/ 527844 w 2619375"/>
                  <a:gd name="connsiteY344" fmla="*/ 754063 h 3103563"/>
                  <a:gd name="connsiteX345" fmla="*/ 571500 w 2619375"/>
                  <a:gd name="connsiteY345" fmla="*/ 734219 h 3103563"/>
                  <a:gd name="connsiteX346" fmla="*/ 595313 w 2619375"/>
                  <a:gd name="connsiteY346" fmla="*/ 765969 h 3103563"/>
                  <a:gd name="connsiteX347" fmla="*/ 595313 w 2619375"/>
                  <a:gd name="connsiteY347" fmla="*/ 829469 h 3103563"/>
                  <a:gd name="connsiteX348" fmla="*/ 579438 w 2619375"/>
                  <a:gd name="connsiteY348" fmla="*/ 889000 h 3103563"/>
                  <a:gd name="connsiteX349" fmla="*/ 579438 w 2619375"/>
                  <a:gd name="connsiteY349" fmla="*/ 928688 h 3103563"/>
                  <a:gd name="connsiteX350" fmla="*/ 595313 w 2619375"/>
                  <a:gd name="connsiteY350" fmla="*/ 952500 h 3103563"/>
                  <a:gd name="connsiteX351" fmla="*/ 603250 w 2619375"/>
                  <a:gd name="connsiteY351" fmla="*/ 996157 h 3103563"/>
                  <a:gd name="connsiteX352" fmla="*/ 571500 w 2619375"/>
                  <a:gd name="connsiteY352" fmla="*/ 1004094 h 3103563"/>
                  <a:gd name="connsiteX353" fmla="*/ 543719 w 2619375"/>
                  <a:gd name="connsiteY353" fmla="*/ 1008063 h 3103563"/>
                  <a:gd name="connsiteX354" fmla="*/ 535782 w 2619375"/>
                  <a:gd name="connsiteY354" fmla="*/ 1083469 h 3103563"/>
                  <a:gd name="connsiteX355" fmla="*/ 551657 w 2619375"/>
                  <a:gd name="connsiteY355" fmla="*/ 1103313 h 3103563"/>
                  <a:gd name="connsiteX356" fmla="*/ 587375 w 2619375"/>
                  <a:gd name="connsiteY356" fmla="*/ 1123157 h 3103563"/>
                  <a:gd name="connsiteX357" fmla="*/ 607219 w 2619375"/>
                  <a:gd name="connsiteY357" fmla="*/ 1123157 h 3103563"/>
                  <a:gd name="connsiteX358" fmla="*/ 627063 w 2619375"/>
                  <a:gd name="connsiteY358" fmla="*/ 1150938 h 3103563"/>
                  <a:gd name="connsiteX359" fmla="*/ 642938 w 2619375"/>
                  <a:gd name="connsiteY359" fmla="*/ 1158875 h 3103563"/>
                  <a:gd name="connsiteX360" fmla="*/ 678657 w 2619375"/>
                  <a:gd name="connsiteY360" fmla="*/ 1146969 h 3103563"/>
                  <a:gd name="connsiteX361" fmla="*/ 686594 w 2619375"/>
                  <a:gd name="connsiteY361" fmla="*/ 1194594 h 3103563"/>
                  <a:gd name="connsiteX362" fmla="*/ 678657 w 2619375"/>
                  <a:gd name="connsiteY362" fmla="*/ 1242219 h 3103563"/>
                  <a:gd name="connsiteX363" fmla="*/ 694532 w 2619375"/>
                  <a:gd name="connsiteY363" fmla="*/ 1277938 h 3103563"/>
                  <a:gd name="connsiteX364" fmla="*/ 714375 w 2619375"/>
                  <a:gd name="connsiteY364" fmla="*/ 1309688 h 3103563"/>
                  <a:gd name="connsiteX365" fmla="*/ 742157 w 2619375"/>
                  <a:gd name="connsiteY365" fmla="*/ 1333500 h 3103563"/>
                  <a:gd name="connsiteX366" fmla="*/ 777875 w 2619375"/>
                  <a:gd name="connsiteY366" fmla="*/ 1333500 h 3103563"/>
                  <a:gd name="connsiteX367" fmla="*/ 785813 w 2619375"/>
                  <a:gd name="connsiteY367" fmla="*/ 1361282 h 3103563"/>
                  <a:gd name="connsiteX368" fmla="*/ 769938 w 2619375"/>
                  <a:gd name="connsiteY368" fmla="*/ 1412875 h 3103563"/>
                  <a:gd name="connsiteX369" fmla="*/ 758032 w 2619375"/>
                  <a:gd name="connsiteY369" fmla="*/ 1464469 h 3103563"/>
                  <a:gd name="connsiteX370" fmla="*/ 750094 w 2619375"/>
                  <a:gd name="connsiteY370" fmla="*/ 1512094 h 3103563"/>
                  <a:gd name="connsiteX371" fmla="*/ 714375 w 2619375"/>
                  <a:gd name="connsiteY371" fmla="*/ 1543844 h 3103563"/>
                  <a:gd name="connsiteX372" fmla="*/ 682625 w 2619375"/>
                  <a:gd name="connsiteY372" fmla="*/ 1547813 h 3103563"/>
                  <a:gd name="connsiteX373" fmla="*/ 678657 w 2619375"/>
                  <a:gd name="connsiteY373" fmla="*/ 1504157 h 3103563"/>
                  <a:gd name="connsiteX374" fmla="*/ 650875 w 2619375"/>
                  <a:gd name="connsiteY374" fmla="*/ 1476375 h 3103563"/>
                  <a:gd name="connsiteX375" fmla="*/ 615157 w 2619375"/>
                  <a:gd name="connsiteY375" fmla="*/ 1444625 h 3103563"/>
                  <a:gd name="connsiteX376" fmla="*/ 575469 w 2619375"/>
                  <a:gd name="connsiteY376" fmla="*/ 1404938 h 3103563"/>
                  <a:gd name="connsiteX377" fmla="*/ 527844 w 2619375"/>
                  <a:gd name="connsiteY377" fmla="*/ 1353344 h 3103563"/>
                  <a:gd name="connsiteX378" fmla="*/ 515938 w 2619375"/>
                  <a:gd name="connsiteY378" fmla="*/ 1333500 h 3103563"/>
                  <a:gd name="connsiteX379" fmla="*/ 460375 w 2619375"/>
                  <a:gd name="connsiteY379" fmla="*/ 1301750 h 3103563"/>
                  <a:gd name="connsiteX380" fmla="*/ 392907 w 2619375"/>
                  <a:gd name="connsiteY380" fmla="*/ 1262063 h 3103563"/>
                  <a:gd name="connsiteX381" fmla="*/ 337344 w 2619375"/>
                  <a:gd name="connsiteY381" fmla="*/ 1242219 h 3103563"/>
                  <a:gd name="connsiteX382" fmla="*/ 317500 w 2619375"/>
                  <a:gd name="connsiteY382" fmla="*/ 1281907 h 3103563"/>
                  <a:gd name="connsiteX383" fmla="*/ 297657 w 2619375"/>
                  <a:gd name="connsiteY383" fmla="*/ 1321594 h 3103563"/>
                  <a:gd name="connsiteX384" fmla="*/ 297657 w 2619375"/>
                  <a:gd name="connsiteY384" fmla="*/ 1321594 h 3103563"/>
                  <a:gd name="connsiteX385" fmla="*/ 313532 w 2619375"/>
                  <a:gd name="connsiteY385" fmla="*/ 1365250 h 3103563"/>
                  <a:gd name="connsiteX386" fmla="*/ 345282 w 2619375"/>
                  <a:gd name="connsiteY386" fmla="*/ 1361282 h 3103563"/>
                  <a:gd name="connsiteX387" fmla="*/ 373063 w 2619375"/>
                  <a:gd name="connsiteY387" fmla="*/ 1373188 h 3103563"/>
                  <a:gd name="connsiteX388" fmla="*/ 384969 w 2619375"/>
                  <a:gd name="connsiteY388" fmla="*/ 1385094 h 3103563"/>
                  <a:gd name="connsiteX389" fmla="*/ 396875 w 2619375"/>
                  <a:gd name="connsiteY389" fmla="*/ 1428750 h 3103563"/>
                  <a:gd name="connsiteX390" fmla="*/ 400844 w 2619375"/>
                  <a:gd name="connsiteY390" fmla="*/ 1464469 h 3103563"/>
                  <a:gd name="connsiteX391" fmla="*/ 377032 w 2619375"/>
                  <a:gd name="connsiteY391" fmla="*/ 1484313 h 3103563"/>
                  <a:gd name="connsiteX392" fmla="*/ 369094 w 2619375"/>
                  <a:gd name="connsiteY392" fmla="*/ 1527969 h 3103563"/>
                  <a:gd name="connsiteX393" fmla="*/ 369094 w 2619375"/>
                  <a:gd name="connsiteY393" fmla="*/ 1591469 h 3103563"/>
                  <a:gd name="connsiteX394" fmla="*/ 396875 w 2619375"/>
                  <a:gd name="connsiteY394" fmla="*/ 1631157 h 3103563"/>
                  <a:gd name="connsiteX395" fmla="*/ 436563 w 2619375"/>
                  <a:gd name="connsiteY395" fmla="*/ 1615282 h 3103563"/>
                  <a:gd name="connsiteX396" fmla="*/ 460375 w 2619375"/>
                  <a:gd name="connsiteY396" fmla="*/ 1651000 h 3103563"/>
                  <a:gd name="connsiteX397" fmla="*/ 460375 w 2619375"/>
                  <a:gd name="connsiteY397" fmla="*/ 1694657 h 3103563"/>
                  <a:gd name="connsiteX398" fmla="*/ 436563 w 2619375"/>
                  <a:gd name="connsiteY398" fmla="*/ 1706563 h 3103563"/>
                  <a:gd name="connsiteX399" fmla="*/ 448469 w 2619375"/>
                  <a:gd name="connsiteY399" fmla="*/ 1738313 h 3103563"/>
                  <a:gd name="connsiteX400" fmla="*/ 436563 w 2619375"/>
                  <a:gd name="connsiteY400" fmla="*/ 1766094 h 3103563"/>
                  <a:gd name="connsiteX401" fmla="*/ 404813 w 2619375"/>
                  <a:gd name="connsiteY401" fmla="*/ 1801813 h 3103563"/>
                  <a:gd name="connsiteX402" fmla="*/ 361157 w 2619375"/>
                  <a:gd name="connsiteY402" fmla="*/ 1833563 h 3103563"/>
                  <a:gd name="connsiteX403" fmla="*/ 349250 w 2619375"/>
                  <a:gd name="connsiteY403" fmla="*/ 1869282 h 3103563"/>
                  <a:gd name="connsiteX404" fmla="*/ 353219 w 2619375"/>
                  <a:gd name="connsiteY404" fmla="*/ 1908969 h 3103563"/>
                  <a:gd name="connsiteX405" fmla="*/ 293688 w 2619375"/>
                  <a:gd name="connsiteY405" fmla="*/ 1948657 h 3103563"/>
                  <a:gd name="connsiteX406" fmla="*/ 273844 w 2619375"/>
                  <a:gd name="connsiteY406" fmla="*/ 1968500 h 3103563"/>
                  <a:gd name="connsiteX407" fmla="*/ 254000 w 2619375"/>
                  <a:gd name="connsiteY407" fmla="*/ 1988344 h 3103563"/>
                  <a:gd name="connsiteX408" fmla="*/ 214313 w 2619375"/>
                  <a:gd name="connsiteY408" fmla="*/ 1996282 h 3103563"/>
                  <a:gd name="connsiteX409" fmla="*/ 166688 w 2619375"/>
                  <a:gd name="connsiteY409" fmla="*/ 2032000 h 3103563"/>
                  <a:gd name="connsiteX410" fmla="*/ 146844 w 2619375"/>
                  <a:gd name="connsiteY410" fmla="*/ 2083594 h 3103563"/>
                  <a:gd name="connsiteX411" fmla="*/ 115094 w 2619375"/>
                  <a:gd name="connsiteY411" fmla="*/ 2123282 h 3103563"/>
                  <a:gd name="connsiteX412" fmla="*/ 107157 w 2619375"/>
                  <a:gd name="connsiteY412" fmla="*/ 2186782 h 3103563"/>
                  <a:gd name="connsiteX413" fmla="*/ 35719 w 2619375"/>
                  <a:gd name="connsiteY413" fmla="*/ 2222500 h 3103563"/>
                  <a:gd name="connsiteX414" fmla="*/ 0 w 2619375"/>
                  <a:gd name="connsiteY414" fmla="*/ 2230438 h 3103563"/>
                  <a:gd name="connsiteX415" fmla="*/ 43657 w 2619375"/>
                  <a:gd name="connsiteY415" fmla="*/ 2286000 h 3103563"/>
                  <a:gd name="connsiteX416" fmla="*/ 59532 w 2619375"/>
                  <a:gd name="connsiteY416" fmla="*/ 2329657 h 3103563"/>
                  <a:gd name="connsiteX417" fmla="*/ 107157 w 2619375"/>
                  <a:gd name="connsiteY417" fmla="*/ 2345532 h 3103563"/>
                  <a:gd name="connsiteX418" fmla="*/ 103188 w 2619375"/>
                  <a:gd name="connsiteY418" fmla="*/ 2440782 h 3103563"/>
                  <a:gd name="connsiteX419" fmla="*/ 79375 w 2619375"/>
                  <a:gd name="connsiteY419" fmla="*/ 2460625 h 3103563"/>
                  <a:gd name="connsiteX420" fmla="*/ 99219 w 2619375"/>
                  <a:gd name="connsiteY420" fmla="*/ 2480469 h 3103563"/>
                  <a:gd name="connsiteX421" fmla="*/ 75407 w 2619375"/>
                  <a:gd name="connsiteY421" fmla="*/ 2528094 h 3103563"/>
                  <a:gd name="connsiteX422" fmla="*/ 111930 w 2619375"/>
                  <a:gd name="connsiteY422" fmla="*/ 2547144 h 3103563"/>
                  <a:gd name="connsiteX423" fmla="*/ 150813 w 2619375"/>
                  <a:gd name="connsiteY423" fmla="*/ 2540000 h 3103563"/>
                  <a:gd name="connsiteX424" fmla="*/ 175845 w 2619375"/>
                  <a:gd name="connsiteY424" fmla="*/ 2557463 h 3103563"/>
                  <a:gd name="connsiteX425" fmla="*/ 162719 w 2619375"/>
                  <a:gd name="connsiteY425" fmla="*/ 2595563 h 3103563"/>
                  <a:gd name="connsiteX426" fmla="*/ 214313 w 2619375"/>
                  <a:gd name="connsiteY426" fmla="*/ 2591594 h 3103563"/>
                  <a:gd name="connsiteX427" fmla="*/ 265907 w 2619375"/>
                  <a:gd name="connsiteY427" fmla="*/ 2575719 h 3103563"/>
                  <a:gd name="connsiteX428" fmla="*/ 313532 w 2619375"/>
                  <a:gd name="connsiteY428" fmla="*/ 2547938 h 3103563"/>
                  <a:gd name="connsiteX429" fmla="*/ 357188 w 2619375"/>
                  <a:gd name="connsiteY429" fmla="*/ 2547938 h 3103563"/>
                  <a:gd name="connsiteX430" fmla="*/ 412750 w 2619375"/>
                  <a:gd name="connsiteY430" fmla="*/ 2536032 h 3103563"/>
                  <a:gd name="connsiteX431" fmla="*/ 460375 w 2619375"/>
                  <a:gd name="connsiteY431" fmla="*/ 2536032 h 3103563"/>
                  <a:gd name="connsiteX432" fmla="*/ 492125 w 2619375"/>
                  <a:gd name="connsiteY432" fmla="*/ 2532063 h 3103563"/>
                  <a:gd name="connsiteX433" fmla="*/ 535782 w 2619375"/>
                  <a:gd name="connsiteY433" fmla="*/ 2532063 h 3103563"/>
                  <a:gd name="connsiteX434" fmla="*/ 535782 w 2619375"/>
                  <a:gd name="connsiteY434" fmla="*/ 2532063 h 3103563"/>
                  <a:gd name="connsiteX435" fmla="*/ 547688 w 2619375"/>
                  <a:gd name="connsiteY435" fmla="*/ 2623344 h 3103563"/>
                  <a:gd name="connsiteX436" fmla="*/ 591344 w 2619375"/>
                  <a:gd name="connsiteY436" fmla="*/ 2643188 h 3103563"/>
                  <a:gd name="connsiteX437" fmla="*/ 646159 w 2619375"/>
                  <a:gd name="connsiteY437" fmla="*/ 2655887 h 3103563"/>
                  <a:gd name="connsiteX438" fmla="*/ 685790 w 2619375"/>
                  <a:gd name="connsiteY438" fmla="*/ 2620169 h 3103563"/>
                  <a:gd name="connsiteX439" fmla="*/ 715928 w 2619375"/>
                  <a:gd name="connsiteY439" fmla="*/ 2588419 h 3103563"/>
                  <a:gd name="connsiteX440" fmla="*/ 760418 w 2619375"/>
                  <a:gd name="connsiteY440" fmla="*/ 2613025 h 3103563"/>
                  <a:gd name="connsiteX441" fmla="*/ 773907 w 2619375"/>
                  <a:gd name="connsiteY441" fmla="*/ 2587625 h 3103563"/>
                  <a:gd name="connsiteX442" fmla="*/ 761224 w 2619375"/>
                  <a:gd name="connsiteY442" fmla="*/ 2554287 h 3103563"/>
                  <a:gd name="connsiteX443" fmla="*/ 801688 w 2619375"/>
                  <a:gd name="connsiteY443" fmla="*/ 2551907 h 3103563"/>
                  <a:gd name="connsiteX444" fmla="*/ 813184 w 2619375"/>
                  <a:gd name="connsiteY444" fmla="*/ 2569369 h 3103563"/>
                  <a:gd name="connsiteX445" fmla="*/ 841375 w 2619375"/>
                  <a:gd name="connsiteY445" fmla="*/ 2571750 h 3103563"/>
                  <a:gd name="connsiteX446" fmla="*/ 900907 w 2619375"/>
                  <a:gd name="connsiteY446" fmla="*/ 2591594 h 3103563"/>
                  <a:gd name="connsiteX447" fmla="*/ 956469 w 2619375"/>
                  <a:gd name="connsiteY447" fmla="*/ 2611438 h 3103563"/>
                  <a:gd name="connsiteX448" fmla="*/ 968375 w 2619375"/>
                  <a:gd name="connsiteY448" fmla="*/ 2639219 h 3103563"/>
                  <a:gd name="connsiteX449" fmla="*/ 944563 w 2619375"/>
                  <a:gd name="connsiteY449" fmla="*/ 2678907 h 3103563"/>
                  <a:gd name="connsiteX450" fmla="*/ 964407 w 2619375"/>
                  <a:gd name="connsiteY450" fmla="*/ 2726532 h 3103563"/>
                  <a:gd name="connsiteX451" fmla="*/ 1019969 w 2619375"/>
                  <a:gd name="connsiteY451" fmla="*/ 2754313 h 3103563"/>
                  <a:gd name="connsiteX452" fmla="*/ 1047113 w 2619375"/>
                  <a:gd name="connsiteY452" fmla="*/ 2750344 h 3103563"/>
                  <a:gd name="connsiteX453" fmla="*/ 1046974 w 2619375"/>
                  <a:gd name="connsiteY453" fmla="*/ 2774157 h 3103563"/>
                  <a:gd name="connsiteX454" fmla="*/ 1050109 w 2619375"/>
                  <a:gd name="connsiteY454" fmla="*/ 2865438 h 3103563"/>
                  <a:gd name="connsiteX455" fmla="*/ 1095375 w 2619375"/>
                  <a:gd name="connsiteY455" fmla="*/ 2845594 h 3103563"/>
                  <a:gd name="connsiteX456" fmla="*/ 1166813 w 2619375"/>
                  <a:gd name="connsiteY456" fmla="*/ 2841625 h 3103563"/>
                  <a:gd name="connsiteX457" fmla="*/ 1190625 w 2619375"/>
                  <a:gd name="connsiteY457" fmla="*/ 2809875 h 3103563"/>
                  <a:gd name="connsiteX458" fmla="*/ 1230313 w 2619375"/>
                  <a:gd name="connsiteY458" fmla="*/ 2805907 h 3103563"/>
                  <a:gd name="connsiteX459" fmla="*/ 1242219 w 2619375"/>
                  <a:gd name="connsiteY459" fmla="*/ 2841625 h 3103563"/>
                  <a:gd name="connsiteX460" fmla="*/ 1270000 w 2619375"/>
                  <a:gd name="connsiteY460" fmla="*/ 2877344 h 3103563"/>
                  <a:gd name="connsiteX461" fmla="*/ 1329532 w 2619375"/>
                  <a:gd name="connsiteY461" fmla="*/ 2877344 h 3103563"/>
                  <a:gd name="connsiteX462" fmla="*/ 1349375 w 2619375"/>
                  <a:gd name="connsiteY462" fmla="*/ 2877344 h 3103563"/>
                  <a:gd name="connsiteX463" fmla="*/ 1369219 w 2619375"/>
                  <a:gd name="connsiteY463" fmla="*/ 2897188 h 3103563"/>
                  <a:gd name="connsiteX464" fmla="*/ 1420813 w 2619375"/>
                  <a:gd name="connsiteY464" fmla="*/ 2905125 h 3103563"/>
                  <a:gd name="connsiteX465" fmla="*/ 1444625 w 2619375"/>
                  <a:gd name="connsiteY465" fmla="*/ 2885282 h 3103563"/>
                  <a:gd name="connsiteX466" fmla="*/ 1520032 w 2619375"/>
                  <a:gd name="connsiteY466" fmla="*/ 2893219 h 3103563"/>
                  <a:gd name="connsiteX467" fmla="*/ 1559719 w 2619375"/>
                  <a:gd name="connsiteY467" fmla="*/ 2893219 h 3103563"/>
                  <a:gd name="connsiteX468" fmla="*/ 1575594 w 2619375"/>
                  <a:gd name="connsiteY468" fmla="*/ 2924969 h 3103563"/>
                  <a:gd name="connsiteX469" fmla="*/ 1591469 w 2619375"/>
                  <a:gd name="connsiteY469" fmla="*/ 2909094 h 3103563"/>
                  <a:gd name="connsiteX470" fmla="*/ 1623219 w 2619375"/>
                  <a:gd name="connsiteY470" fmla="*/ 2909094 h 3103563"/>
                  <a:gd name="connsiteX471" fmla="*/ 1639094 w 2619375"/>
                  <a:gd name="connsiteY471" fmla="*/ 2932907 h 3103563"/>
                  <a:gd name="connsiteX472" fmla="*/ 1666875 w 2619375"/>
                  <a:gd name="connsiteY472" fmla="*/ 2964657 h 3103563"/>
                  <a:gd name="connsiteX473" fmla="*/ 1703399 w 2619375"/>
                  <a:gd name="connsiteY473" fmla="*/ 2987675 h 3103563"/>
                  <a:gd name="connsiteX474" fmla="*/ 1734344 w 2619375"/>
                  <a:gd name="connsiteY474" fmla="*/ 3012282 h 3103563"/>
                  <a:gd name="connsiteX475" fmla="*/ 1758157 w 2619375"/>
                  <a:gd name="connsiteY475" fmla="*/ 3032125 h 3103563"/>
                  <a:gd name="connsiteX476" fmla="*/ 1779934 w 2619375"/>
                  <a:gd name="connsiteY476" fmla="*/ 3028950 h 3103563"/>
                  <a:gd name="connsiteX477" fmla="*/ 1801813 w 2619375"/>
                  <a:gd name="connsiteY477" fmla="*/ 3008313 h 3103563"/>
                  <a:gd name="connsiteX478" fmla="*/ 1861344 w 2619375"/>
                  <a:gd name="connsiteY478" fmla="*/ 3008313 h 3103563"/>
                  <a:gd name="connsiteX479" fmla="*/ 1948657 w 2619375"/>
                  <a:gd name="connsiteY479" fmla="*/ 3004344 h 3103563"/>
                  <a:gd name="connsiteX480" fmla="*/ 1948657 w 2619375"/>
                  <a:gd name="connsiteY480" fmla="*/ 2968625 h 3103563"/>
                  <a:gd name="connsiteX481" fmla="*/ 2004219 w 2619375"/>
                  <a:gd name="connsiteY481" fmla="*/ 2936875 h 3103563"/>
                  <a:gd name="connsiteX482" fmla="*/ 2035969 w 2619375"/>
                  <a:gd name="connsiteY482" fmla="*/ 2909094 h 3103563"/>
                  <a:gd name="connsiteX483" fmla="*/ 2054979 w 2619375"/>
                  <a:gd name="connsiteY483" fmla="*/ 2859088 h 3103563"/>
                  <a:gd name="connsiteX484" fmla="*/ 2075927 w 2619375"/>
                  <a:gd name="connsiteY484" fmla="*/ 2883694 h 3103563"/>
                  <a:gd name="connsiteX485" fmla="*/ 2079625 w 2619375"/>
                  <a:gd name="connsiteY485" fmla="*/ 2897188 h 3103563"/>
                  <a:gd name="connsiteX486" fmla="*/ 2116149 w 2619375"/>
                  <a:gd name="connsiteY486" fmla="*/ 2943225 h 3103563"/>
                  <a:gd name="connsiteX487" fmla="*/ 2168521 w 2619375"/>
                  <a:gd name="connsiteY487" fmla="*/ 2980533 h 3103563"/>
                  <a:gd name="connsiteX488" fmla="*/ 2209760 w 2619375"/>
                  <a:gd name="connsiteY488" fmla="*/ 2951163 h 3103563"/>
                  <a:gd name="connsiteX489" fmla="*/ 2274094 w 2619375"/>
                  <a:gd name="connsiteY489" fmla="*/ 3000375 h 3103563"/>
                  <a:gd name="connsiteX490" fmla="*/ 2317750 w 2619375"/>
                  <a:gd name="connsiteY490" fmla="*/ 3028157 h 3103563"/>
                  <a:gd name="connsiteX491" fmla="*/ 2349500 w 2619375"/>
                  <a:gd name="connsiteY491" fmla="*/ 3040063 h 3103563"/>
                  <a:gd name="connsiteX492" fmla="*/ 2377253 w 2619375"/>
                  <a:gd name="connsiteY492" fmla="*/ 3017044 h 3103563"/>
                  <a:gd name="connsiteX493" fmla="*/ 2405338 w 2619375"/>
                  <a:gd name="connsiteY493" fmla="*/ 3055144 h 3103563"/>
                  <a:gd name="connsiteX494" fmla="*/ 2460625 w 2619375"/>
                  <a:gd name="connsiteY494" fmla="*/ 3103563 h 3103563"/>
                  <a:gd name="connsiteX0" fmla="*/ 2460625 w 2619375"/>
                  <a:gd name="connsiteY0" fmla="*/ 3103563 h 3103563"/>
                  <a:gd name="connsiteX1" fmla="*/ 2512219 w 2619375"/>
                  <a:gd name="connsiteY1" fmla="*/ 3032125 h 3103563"/>
                  <a:gd name="connsiteX2" fmla="*/ 2524125 w 2619375"/>
                  <a:gd name="connsiteY2" fmla="*/ 2988469 h 3103563"/>
                  <a:gd name="connsiteX3" fmla="*/ 2543969 w 2619375"/>
                  <a:gd name="connsiteY3" fmla="*/ 2944813 h 3103563"/>
                  <a:gd name="connsiteX4" fmla="*/ 2566949 w 2619375"/>
                  <a:gd name="connsiteY4" fmla="*/ 2920206 h 3103563"/>
                  <a:gd name="connsiteX5" fmla="*/ 2569335 w 2619375"/>
                  <a:gd name="connsiteY5" fmla="*/ 2877344 h 3103563"/>
                  <a:gd name="connsiteX6" fmla="*/ 2583657 w 2619375"/>
                  <a:gd name="connsiteY6" fmla="*/ 2837657 h 3103563"/>
                  <a:gd name="connsiteX7" fmla="*/ 2563813 w 2619375"/>
                  <a:gd name="connsiteY7" fmla="*/ 2809875 h 3103563"/>
                  <a:gd name="connsiteX8" fmla="*/ 2532063 w 2619375"/>
                  <a:gd name="connsiteY8" fmla="*/ 2774157 h 3103563"/>
                  <a:gd name="connsiteX9" fmla="*/ 2532063 w 2619375"/>
                  <a:gd name="connsiteY9" fmla="*/ 2774157 h 3103563"/>
                  <a:gd name="connsiteX10" fmla="*/ 2551907 w 2619375"/>
                  <a:gd name="connsiteY10" fmla="*/ 2706688 h 3103563"/>
                  <a:gd name="connsiteX11" fmla="*/ 2591594 w 2619375"/>
                  <a:gd name="connsiteY11" fmla="*/ 2678907 h 3103563"/>
                  <a:gd name="connsiteX12" fmla="*/ 2619375 w 2619375"/>
                  <a:gd name="connsiteY12" fmla="*/ 2643188 h 3103563"/>
                  <a:gd name="connsiteX13" fmla="*/ 2619375 w 2619375"/>
                  <a:gd name="connsiteY13" fmla="*/ 2591594 h 3103563"/>
                  <a:gd name="connsiteX14" fmla="*/ 2615407 w 2619375"/>
                  <a:gd name="connsiteY14" fmla="*/ 2555875 h 3103563"/>
                  <a:gd name="connsiteX15" fmla="*/ 2615407 w 2619375"/>
                  <a:gd name="connsiteY15" fmla="*/ 2532063 h 3103563"/>
                  <a:gd name="connsiteX16" fmla="*/ 2603500 w 2619375"/>
                  <a:gd name="connsiteY16" fmla="*/ 2464594 h 3103563"/>
                  <a:gd name="connsiteX17" fmla="*/ 2595563 w 2619375"/>
                  <a:gd name="connsiteY17" fmla="*/ 2460625 h 3103563"/>
                  <a:gd name="connsiteX18" fmla="*/ 2579688 w 2619375"/>
                  <a:gd name="connsiteY18" fmla="*/ 2460625 h 3103563"/>
                  <a:gd name="connsiteX19" fmla="*/ 2540000 w 2619375"/>
                  <a:gd name="connsiteY19" fmla="*/ 2472532 h 3103563"/>
                  <a:gd name="connsiteX20" fmla="*/ 2504282 w 2619375"/>
                  <a:gd name="connsiteY20" fmla="*/ 2468563 h 3103563"/>
                  <a:gd name="connsiteX21" fmla="*/ 2504282 w 2619375"/>
                  <a:gd name="connsiteY21" fmla="*/ 2432844 h 3103563"/>
                  <a:gd name="connsiteX22" fmla="*/ 2456657 w 2619375"/>
                  <a:gd name="connsiteY22" fmla="*/ 2424907 h 3103563"/>
                  <a:gd name="connsiteX23" fmla="*/ 2432844 w 2619375"/>
                  <a:gd name="connsiteY23" fmla="*/ 2405063 h 3103563"/>
                  <a:gd name="connsiteX24" fmla="*/ 2444750 w 2619375"/>
                  <a:gd name="connsiteY24" fmla="*/ 2369344 h 3103563"/>
                  <a:gd name="connsiteX25" fmla="*/ 2464594 w 2619375"/>
                  <a:gd name="connsiteY25" fmla="*/ 2337594 h 3103563"/>
                  <a:gd name="connsiteX26" fmla="*/ 2448719 w 2619375"/>
                  <a:gd name="connsiteY26" fmla="*/ 2301875 h 3103563"/>
                  <a:gd name="connsiteX27" fmla="*/ 2420938 w 2619375"/>
                  <a:gd name="connsiteY27" fmla="*/ 2274094 h 3103563"/>
                  <a:gd name="connsiteX28" fmla="*/ 2428875 w 2619375"/>
                  <a:gd name="connsiteY28" fmla="*/ 2246313 h 3103563"/>
                  <a:gd name="connsiteX29" fmla="*/ 2389188 w 2619375"/>
                  <a:gd name="connsiteY29" fmla="*/ 2218532 h 3103563"/>
                  <a:gd name="connsiteX30" fmla="*/ 2353469 w 2619375"/>
                  <a:gd name="connsiteY30" fmla="*/ 2218532 h 3103563"/>
                  <a:gd name="connsiteX31" fmla="*/ 2349500 w 2619375"/>
                  <a:gd name="connsiteY31" fmla="*/ 2194719 h 3103563"/>
                  <a:gd name="connsiteX32" fmla="*/ 2325688 w 2619375"/>
                  <a:gd name="connsiteY32" fmla="*/ 2166938 h 3103563"/>
                  <a:gd name="connsiteX33" fmla="*/ 2337594 w 2619375"/>
                  <a:gd name="connsiteY33" fmla="*/ 2131219 h 3103563"/>
                  <a:gd name="connsiteX34" fmla="*/ 2349500 w 2619375"/>
                  <a:gd name="connsiteY34" fmla="*/ 2099469 h 3103563"/>
                  <a:gd name="connsiteX35" fmla="*/ 2333625 w 2619375"/>
                  <a:gd name="connsiteY35" fmla="*/ 2067719 h 3103563"/>
                  <a:gd name="connsiteX36" fmla="*/ 2313782 w 2619375"/>
                  <a:gd name="connsiteY36" fmla="*/ 2051844 h 3103563"/>
                  <a:gd name="connsiteX37" fmla="*/ 2309813 w 2619375"/>
                  <a:gd name="connsiteY37" fmla="*/ 2016125 h 3103563"/>
                  <a:gd name="connsiteX38" fmla="*/ 2309813 w 2619375"/>
                  <a:gd name="connsiteY38" fmla="*/ 2000250 h 3103563"/>
                  <a:gd name="connsiteX39" fmla="*/ 2329657 w 2619375"/>
                  <a:gd name="connsiteY39" fmla="*/ 1980407 h 3103563"/>
                  <a:gd name="connsiteX40" fmla="*/ 2317750 w 2619375"/>
                  <a:gd name="connsiteY40" fmla="*/ 1944688 h 3103563"/>
                  <a:gd name="connsiteX41" fmla="*/ 2293938 w 2619375"/>
                  <a:gd name="connsiteY41" fmla="*/ 1908969 h 3103563"/>
                  <a:gd name="connsiteX42" fmla="*/ 2262188 w 2619375"/>
                  <a:gd name="connsiteY42" fmla="*/ 1873250 h 3103563"/>
                  <a:gd name="connsiteX43" fmla="*/ 2226469 w 2619375"/>
                  <a:gd name="connsiteY43" fmla="*/ 1841500 h 3103563"/>
                  <a:gd name="connsiteX44" fmla="*/ 2198688 w 2619375"/>
                  <a:gd name="connsiteY44" fmla="*/ 1817688 h 3103563"/>
                  <a:gd name="connsiteX45" fmla="*/ 2214563 w 2619375"/>
                  <a:gd name="connsiteY45" fmla="*/ 1793875 h 3103563"/>
                  <a:gd name="connsiteX46" fmla="*/ 2214563 w 2619375"/>
                  <a:gd name="connsiteY46" fmla="*/ 1762125 h 3103563"/>
                  <a:gd name="connsiteX47" fmla="*/ 2214563 w 2619375"/>
                  <a:gd name="connsiteY47" fmla="*/ 1762125 h 3103563"/>
                  <a:gd name="connsiteX48" fmla="*/ 2194719 w 2619375"/>
                  <a:gd name="connsiteY48" fmla="*/ 1710532 h 3103563"/>
                  <a:gd name="connsiteX49" fmla="*/ 2190750 w 2619375"/>
                  <a:gd name="connsiteY49" fmla="*/ 1690688 h 3103563"/>
                  <a:gd name="connsiteX50" fmla="*/ 2162969 w 2619375"/>
                  <a:gd name="connsiteY50" fmla="*/ 1658938 h 3103563"/>
                  <a:gd name="connsiteX51" fmla="*/ 2162969 w 2619375"/>
                  <a:gd name="connsiteY51" fmla="*/ 1631157 h 3103563"/>
                  <a:gd name="connsiteX52" fmla="*/ 2178844 w 2619375"/>
                  <a:gd name="connsiteY52" fmla="*/ 1615282 h 3103563"/>
                  <a:gd name="connsiteX53" fmla="*/ 2218532 w 2619375"/>
                  <a:gd name="connsiteY53" fmla="*/ 1615282 h 3103563"/>
                  <a:gd name="connsiteX54" fmla="*/ 2238375 w 2619375"/>
                  <a:gd name="connsiteY54" fmla="*/ 1583532 h 3103563"/>
                  <a:gd name="connsiteX55" fmla="*/ 2238375 w 2619375"/>
                  <a:gd name="connsiteY55" fmla="*/ 1571625 h 3103563"/>
                  <a:gd name="connsiteX56" fmla="*/ 2262188 w 2619375"/>
                  <a:gd name="connsiteY56" fmla="*/ 1535907 h 3103563"/>
                  <a:gd name="connsiteX57" fmla="*/ 2262188 w 2619375"/>
                  <a:gd name="connsiteY57" fmla="*/ 1512094 h 3103563"/>
                  <a:gd name="connsiteX58" fmla="*/ 2262188 w 2619375"/>
                  <a:gd name="connsiteY58" fmla="*/ 1468438 h 3103563"/>
                  <a:gd name="connsiteX59" fmla="*/ 2262188 w 2619375"/>
                  <a:gd name="connsiteY59" fmla="*/ 1444625 h 3103563"/>
                  <a:gd name="connsiteX60" fmla="*/ 2266157 w 2619375"/>
                  <a:gd name="connsiteY60" fmla="*/ 1424782 h 3103563"/>
                  <a:gd name="connsiteX61" fmla="*/ 2293938 w 2619375"/>
                  <a:gd name="connsiteY61" fmla="*/ 1389063 h 3103563"/>
                  <a:gd name="connsiteX62" fmla="*/ 2274094 w 2619375"/>
                  <a:gd name="connsiteY62" fmla="*/ 1369219 h 3103563"/>
                  <a:gd name="connsiteX63" fmla="*/ 2250282 w 2619375"/>
                  <a:gd name="connsiteY63" fmla="*/ 1341438 h 3103563"/>
                  <a:gd name="connsiteX64" fmla="*/ 2230438 w 2619375"/>
                  <a:gd name="connsiteY64" fmla="*/ 1293813 h 3103563"/>
                  <a:gd name="connsiteX65" fmla="*/ 2242344 w 2619375"/>
                  <a:gd name="connsiteY65" fmla="*/ 1258094 h 3103563"/>
                  <a:gd name="connsiteX66" fmla="*/ 2190750 w 2619375"/>
                  <a:gd name="connsiteY66" fmla="*/ 1258094 h 3103563"/>
                  <a:gd name="connsiteX67" fmla="*/ 2166938 w 2619375"/>
                  <a:gd name="connsiteY67" fmla="*/ 1234282 h 3103563"/>
                  <a:gd name="connsiteX68" fmla="*/ 2174875 w 2619375"/>
                  <a:gd name="connsiteY68" fmla="*/ 1198563 h 3103563"/>
                  <a:gd name="connsiteX69" fmla="*/ 2162969 w 2619375"/>
                  <a:gd name="connsiteY69" fmla="*/ 1170782 h 3103563"/>
                  <a:gd name="connsiteX70" fmla="*/ 2147094 w 2619375"/>
                  <a:gd name="connsiteY70" fmla="*/ 1202532 h 3103563"/>
                  <a:gd name="connsiteX71" fmla="*/ 2131219 w 2619375"/>
                  <a:gd name="connsiteY71" fmla="*/ 1234282 h 3103563"/>
                  <a:gd name="connsiteX72" fmla="*/ 2095500 w 2619375"/>
                  <a:gd name="connsiteY72" fmla="*/ 1234282 h 3103563"/>
                  <a:gd name="connsiteX73" fmla="*/ 2079625 w 2619375"/>
                  <a:gd name="connsiteY73" fmla="*/ 1242219 h 3103563"/>
                  <a:gd name="connsiteX74" fmla="*/ 2043907 w 2619375"/>
                  <a:gd name="connsiteY74" fmla="*/ 1198563 h 3103563"/>
                  <a:gd name="connsiteX75" fmla="*/ 1996282 w 2619375"/>
                  <a:gd name="connsiteY75" fmla="*/ 1206500 h 3103563"/>
                  <a:gd name="connsiteX76" fmla="*/ 1948657 w 2619375"/>
                  <a:gd name="connsiteY76" fmla="*/ 1202532 h 3103563"/>
                  <a:gd name="connsiteX77" fmla="*/ 1944688 w 2619375"/>
                  <a:gd name="connsiteY77" fmla="*/ 1174750 h 3103563"/>
                  <a:gd name="connsiteX78" fmla="*/ 1924844 w 2619375"/>
                  <a:gd name="connsiteY78" fmla="*/ 1139032 h 3103563"/>
                  <a:gd name="connsiteX79" fmla="*/ 1912938 w 2619375"/>
                  <a:gd name="connsiteY79" fmla="*/ 1123157 h 3103563"/>
                  <a:gd name="connsiteX80" fmla="*/ 1893094 w 2619375"/>
                  <a:gd name="connsiteY80" fmla="*/ 1103313 h 3103563"/>
                  <a:gd name="connsiteX81" fmla="*/ 1869282 w 2619375"/>
                  <a:gd name="connsiteY81" fmla="*/ 1087438 h 3103563"/>
                  <a:gd name="connsiteX82" fmla="*/ 1857375 w 2619375"/>
                  <a:gd name="connsiteY82" fmla="*/ 1039813 h 3103563"/>
                  <a:gd name="connsiteX83" fmla="*/ 1869282 w 2619375"/>
                  <a:gd name="connsiteY83" fmla="*/ 1004094 h 3103563"/>
                  <a:gd name="connsiteX84" fmla="*/ 1905000 w 2619375"/>
                  <a:gd name="connsiteY84" fmla="*/ 948532 h 3103563"/>
                  <a:gd name="connsiteX85" fmla="*/ 1936750 w 2619375"/>
                  <a:gd name="connsiteY85" fmla="*/ 912813 h 3103563"/>
                  <a:gd name="connsiteX86" fmla="*/ 1944688 w 2619375"/>
                  <a:gd name="connsiteY86" fmla="*/ 892969 h 3103563"/>
                  <a:gd name="connsiteX87" fmla="*/ 1964532 w 2619375"/>
                  <a:gd name="connsiteY87" fmla="*/ 889000 h 3103563"/>
                  <a:gd name="connsiteX88" fmla="*/ 1976438 w 2619375"/>
                  <a:gd name="connsiteY88" fmla="*/ 849313 h 3103563"/>
                  <a:gd name="connsiteX89" fmla="*/ 2016125 w 2619375"/>
                  <a:gd name="connsiteY89" fmla="*/ 849313 h 3103563"/>
                  <a:gd name="connsiteX90" fmla="*/ 2039938 w 2619375"/>
                  <a:gd name="connsiteY90" fmla="*/ 877094 h 3103563"/>
                  <a:gd name="connsiteX91" fmla="*/ 2051844 w 2619375"/>
                  <a:gd name="connsiteY91" fmla="*/ 849313 h 3103563"/>
                  <a:gd name="connsiteX92" fmla="*/ 2039938 w 2619375"/>
                  <a:gd name="connsiteY92" fmla="*/ 825500 h 3103563"/>
                  <a:gd name="connsiteX93" fmla="*/ 2051844 w 2619375"/>
                  <a:gd name="connsiteY93" fmla="*/ 801688 h 3103563"/>
                  <a:gd name="connsiteX94" fmla="*/ 2035969 w 2619375"/>
                  <a:gd name="connsiteY94" fmla="*/ 773907 h 3103563"/>
                  <a:gd name="connsiteX95" fmla="*/ 2039938 w 2619375"/>
                  <a:gd name="connsiteY95" fmla="*/ 742157 h 3103563"/>
                  <a:gd name="connsiteX96" fmla="*/ 2039938 w 2619375"/>
                  <a:gd name="connsiteY96" fmla="*/ 698500 h 3103563"/>
                  <a:gd name="connsiteX97" fmla="*/ 2035969 w 2619375"/>
                  <a:gd name="connsiteY97" fmla="*/ 666750 h 3103563"/>
                  <a:gd name="connsiteX98" fmla="*/ 2008188 w 2619375"/>
                  <a:gd name="connsiteY98" fmla="*/ 646907 h 3103563"/>
                  <a:gd name="connsiteX99" fmla="*/ 1968500 w 2619375"/>
                  <a:gd name="connsiteY99" fmla="*/ 611188 h 3103563"/>
                  <a:gd name="connsiteX100" fmla="*/ 1916907 w 2619375"/>
                  <a:gd name="connsiteY100" fmla="*/ 583407 h 3103563"/>
                  <a:gd name="connsiteX101" fmla="*/ 1885157 w 2619375"/>
                  <a:gd name="connsiteY101" fmla="*/ 551657 h 3103563"/>
                  <a:gd name="connsiteX102" fmla="*/ 1881188 w 2619375"/>
                  <a:gd name="connsiteY102" fmla="*/ 531813 h 3103563"/>
                  <a:gd name="connsiteX103" fmla="*/ 1897063 w 2619375"/>
                  <a:gd name="connsiteY103" fmla="*/ 484188 h 3103563"/>
                  <a:gd name="connsiteX104" fmla="*/ 1901032 w 2619375"/>
                  <a:gd name="connsiteY104" fmla="*/ 480219 h 3103563"/>
                  <a:gd name="connsiteX105" fmla="*/ 1940719 w 2619375"/>
                  <a:gd name="connsiteY105" fmla="*/ 480219 h 3103563"/>
                  <a:gd name="connsiteX106" fmla="*/ 1960563 w 2619375"/>
                  <a:gd name="connsiteY106" fmla="*/ 460375 h 3103563"/>
                  <a:gd name="connsiteX107" fmla="*/ 1976438 w 2619375"/>
                  <a:gd name="connsiteY107" fmla="*/ 428625 h 3103563"/>
                  <a:gd name="connsiteX108" fmla="*/ 1980407 w 2619375"/>
                  <a:gd name="connsiteY108" fmla="*/ 388938 h 3103563"/>
                  <a:gd name="connsiteX109" fmla="*/ 2000250 w 2619375"/>
                  <a:gd name="connsiteY109" fmla="*/ 384969 h 3103563"/>
                  <a:gd name="connsiteX110" fmla="*/ 1972469 w 2619375"/>
                  <a:gd name="connsiteY110" fmla="*/ 341313 h 3103563"/>
                  <a:gd name="connsiteX111" fmla="*/ 1928813 w 2619375"/>
                  <a:gd name="connsiteY111" fmla="*/ 321469 h 3103563"/>
                  <a:gd name="connsiteX112" fmla="*/ 1877219 w 2619375"/>
                  <a:gd name="connsiteY112" fmla="*/ 313532 h 3103563"/>
                  <a:gd name="connsiteX113" fmla="*/ 1853407 w 2619375"/>
                  <a:gd name="connsiteY113" fmla="*/ 289719 h 3103563"/>
                  <a:gd name="connsiteX114" fmla="*/ 1817688 w 2619375"/>
                  <a:gd name="connsiteY114" fmla="*/ 269875 h 3103563"/>
                  <a:gd name="connsiteX115" fmla="*/ 1821657 w 2619375"/>
                  <a:gd name="connsiteY115" fmla="*/ 242094 h 3103563"/>
                  <a:gd name="connsiteX116" fmla="*/ 1789907 w 2619375"/>
                  <a:gd name="connsiteY116" fmla="*/ 210344 h 3103563"/>
                  <a:gd name="connsiteX117" fmla="*/ 1742282 w 2619375"/>
                  <a:gd name="connsiteY117" fmla="*/ 222250 h 3103563"/>
                  <a:gd name="connsiteX118" fmla="*/ 1706563 w 2619375"/>
                  <a:gd name="connsiteY118" fmla="*/ 265907 h 3103563"/>
                  <a:gd name="connsiteX119" fmla="*/ 1690688 w 2619375"/>
                  <a:gd name="connsiteY119" fmla="*/ 297657 h 3103563"/>
                  <a:gd name="connsiteX120" fmla="*/ 1734344 w 2619375"/>
                  <a:gd name="connsiteY120" fmla="*/ 301625 h 3103563"/>
                  <a:gd name="connsiteX121" fmla="*/ 1770063 w 2619375"/>
                  <a:gd name="connsiteY121" fmla="*/ 313532 h 3103563"/>
                  <a:gd name="connsiteX122" fmla="*/ 1774032 w 2619375"/>
                  <a:gd name="connsiteY122" fmla="*/ 341313 h 3103563"/>
                  <a:gd name="connsiteX123" fmla="*/ 1750219 w 2619375"/>
                  <a:gd name="connsiteY123" fmla="*/ 384969 h 3103563"/>
                  <a:gd name="connsiteX124" fmla="*/ 1714500 w 2619375"/>
                  <a:gd name="connsiteY124" fmla="*/ 384969 h 3103563"/>
                  <a:gd name="connsiteX125" fmla="*/ 1686719 w 2619375"/>
                  <a:gd name="connsiteY125" fmla="*/ 349250 h 3103563"/>
                  <a:gd name="connsiteX126" fmla="*/ 1647032 w 2619375"/>
                  <a:gd name="connsiteY126" fmla="*/ 325438 h 3103563"/>
                  <a:gd name="connsiteX127" fmla="*/ 1627188 w 2619375"/>
                  <a:gd name="connsiteY127" fmla="*/ 321469 h 3103563"/>
                  <a:gd name="connsiteX128" fmla="*/ 1583532 w 2619375"/>
                  <a:gd name="connsiteY128" fmla="*/ 337344 h 3103563"/>
                  <a:gd name="connsiteX129" fmla="*/ 1547813 w 2619375"/>
                  <a:gd name="connsiteY129" fmla="*/ 357188 h 3103563"/>
                  <a:gd name="connsiteX130" fmla="*/ 1547813 w 2619375"/>
                  <a:gd name="connsiteY130" fmla="*/ 392907 h 3103563"/>
                  <a:gd name="connsiteX131" fmla="*/ 1559719 w 2619375"/>
                  <a:gd name="connsiteY131" fmla="*/ 440532 h 3103563"/>
                  <a:gd name="connsiteX132" fmla="*/ 1575594 w 2619375"/>
                  <a:gd name="connsiteY132" fmla="*/ 484188 h 3103563"/>
                  <a:gd name="connsiteX133" fmla="*/ 1658938 w 2619375"/>
                  <a:gd name="connsiteY133" fmla="*/ 543719 h 3103563"/>
                  <a:gd name="connsiteX134" fmla="*/ 1698625 w 2619375"/>
                  <a:gd name="connsiteY134" fmla="*/ 583407 h 3103563"/>
                  <a:gd name="connsiteX135" fmla="*/ 1738313 w 2619375"/>
                  <a:gd name="connsiteY135" fmla="*/ 579438 h 3103563"/>
                  <a:gd name="connsiteX136" fmla="*/ 1774032 w 2619375"/>
                  <a:gd name="connsiteY136" fmla="*/ 579438 h 3103563"/>
                  <a:gd name="connsiteX137" fmla="*/ 1793875 w 2619375"/>
                  <a:gd name="connsiteY137" fmla="*/ 627063 h 3103563"/>
                  <a:gd name="connsiteX138" fmla="*/ 1801813 w 2619375"/>
                  <a:gd name="connsiteY138" fmla="*/ 658813 h 3103563"/>
                  <a:gd name="connsiteX139" fmla="*/ 1845469 w 2619375"/>
                  <a:gd name="connsiteY139" fmla="*/ 682625 h 3103563"/>
                  <a:gd name="connsiteX140" fmla="*/ 1845469 w 2619375"/>
                  <a:gd name="connsiteY140" fmla="*/ 682625 h 3103563"/>
                  <a:gd name="connsiteX141" fmla="*/ 1861344 w 2619375"/>
                  <a:gd name="connsiteY141" fmla="*/ 710407 h 3103563"/>
                  <a:gd name="connsiteX142" fmla="*/ 1817688 w 2619375"/>
                  <a:gd name="connsiteY142" fmla="*/ 726282 h 3103563"/>
                  <a:gd name="connsiteX143" fmla="*/ 1774032 w 2619375"/>
                  <a:gd name="connsiteY143" fmla="*/ 718344 h 3103563"/>
                  <a:gd name="connsiteX144" fmla="*/ 1734344 w 2619375"/>
                  <a:gd name="connsiteY144" fmla="*/ 682625 h 3103563"/>
                  <a:gd name="connsiteX145" fmla="*/ 1730375 w 2619375"/>
                  <a:gd name="connsiteY145" fmla="*/ 642938 h 3103563"/>
                  <a:gd name="connsiteX146" fmla="*/ 1730375 w 2619375"/>
                  <a:gd name="connsiteY146" fmla="*/ 642938 h 3103563"/>
                  <a:gd name="connsiteX147" fmla="*/ 1670844 w 2619375"/>
                  <a:gd name="connsiteY147" fmla="*/ 615157 h 3103563"/>
                  <a:gd name="connsiteX148" fmla="*/ 1631157 w 2619375"/>
                  <a:gd name="connsiteY148" fmla="*/ 619125 h 3103563"/>
                  <a:gd name="connsiteX149" fmla="*/ 1571625 w 2619375"/>
                  <a:gd name="connsiteY149" fmla="*/ 615157 h 3103563"/>
                  <a:gd name="connsiteX150" fmla="*/ 1543844 w 2619375"/>
                  <a:gd name="connsiteY150" fmla="*/ 603250 h 3103563"/>
                  <a:gd name="connsiteX151" fmla="*/ 1500188 w 2619375"/>
                  <a:gd name="connsiteY151" fmla="*/ 591344 h 3103563"/>
                  <a:gd name="connsiteX152" fmla="*/ 1464469 w 2619375"/>
                  <a:gd name="connsiteY152" fmla="*/ 575469 h 3103563"/>
                  <a:gd name="connsiteX153" fmla="*/ 1448594 w 2619375"/>
                  <a:gd name="connsiteY153" fmla="*/ 543719 h 3103563"/>
                  <a:gd name="connsiteX154" fmla="*/ 1456532 w 2619375"/>
                  <a:gd name="connsiteY154" fmla="*/ 508000 h 3103563"/>
                  <a:gd name="connsiteX155" fmla="*/ 1476375 w 2619375"/>
                  <a:gd name="connsiteY155" fmla="*/ 476250 h 3103563"/>
                  <a:gd name="connsiteX156" fmla="*/ 1456532 w 2619375"/>
                  <a:gd name="connsiteY156" fmla="*/ 440532 h 3103563"/>
                  <a:gd name="connsiteX157" fmla="*/ 1456532 w 2619375"/>
                  <a:gd name="connsiteY157" fmla="*/ 392907 h 3103563"/>
                  <a:gd name="connsiteX158" fmla="*/ 1456532 w 2619375"/>
                  <a:gd name="connsiteY158" fmla="*/ 333375 h 3103563"/>
                  <a:gd name="connsiteX159" fmla="*/ 1472407 w 2619375"/>
                  <a:gd name="connsiteY159" fmla="*/ 305594 h 3103563"/>
                  <a:gd name="connsiteX160" fmla="*/ 1472407 w 2619375"/>
                  <a:gd name="connsiteY160" fmla="*/ 257969 h 3103563"/>
                  <a:gd name="connsiteX161" fmla="*/ 1496219 w 2619375"/>
                  <a:gd name="connsiteY161" fmla="*/ 226219 h 3103563"/>
                  <a:gd name="connsiteX162" fmla="*/ 1480344 w 2619375"/>
                  <a:gd name="connsiteY162" fmla="*/ 158750 h 3103563"/>
                  <a:gd name="connsiteX163" fmla="*/ 1496219 w 2619375"/>
                  <a:gd name="connsiteY163" fmla="*/ 134938 h 3103563"/>
                  <a:gd name="connsiteX164" fmla="*/ 1456532 w 2619375"/>
                  <a:gd name="connsiteY164" fmla="*/ 75407 h 3103563"/>
                  <a:gd name="connsiteX165" fmla="*/ 1464469 w 2619375"/>
                  <a:gd name="connsiteY165" fmla="*/ 55563 h 3103563"/>
                  <a:gd name="connsiteX166" fmla="*/ 1420813 w 2619375"/>
                  <a:gd name="connsiteY166" fmla="*/ 23813 h 3103563"/>
                  <a:gd name="connsiteX167" fmla="*/ 1393032 w 2619375"/>
                  <a:gd name="connsiteY167" fmla="*/ 39688 h 3103563"/>
                  <a:gd name="connsiteX168" fmla="*/ 1420813 w 2619375"/>
                  <a:gd name="connsiteY168" fmla="*/ 79375 h 3103563"/>
                  <a:gd name="connsiteX169" fmla="*/ 1432719 w 2619375"/>
                  <a:gd name="connsiteY169" fmla="*/ 150813 h 3103563"/>
                  <a:gd name="connsiteX170" fmla="*/ 1432719 w 2619375"/>
                  <a:gd name="connsiteY170" fmla="*/ 206375 h 3103563"/>
                  <a:gd name="connsiteX171" fmla="*/ 1432719 w 2619375"/>
                  <a:gd name="connsiteY171" fmla="*/ 254000 h 3103563"/>
                  <a:gd name="connsiteX172" fmla="*/ 1412875 w 2619375"/>
                  <a:gd name="connsiteY172" fmla="*/ 301625 h 3103563"/>
                  <a:gd name="connsiteX173" fmla="*/ 1369219 w 2619375"/>
                  <a:gd name="connsiteY173" fmla="*/ 341313 h 3103563"/>
                  <a:gd name="connsiteX174" fmla="*/ 1313657 w 2619375"/>
                  <a:gd name="connsiteY174" fmla="*/ 377032 h 3103563"/>
                  <a:gd name="connsiteX175" fmla="*/ 1270000 w 2619375"/>
                  <a:gd name="connsiteY175" fmla="*/ 412750 h 3103563"/>
                  <a:gd name="connsiteX176" fmla="*/ 1266032 w 2619375"/>
                  <a:gd name="connsiteY176" fmla="*/ 448469 h 3103563"/>
                  <a:gd name="connsiteX177" fmla="*/ 1230313 w 2619375"/>
                  <a:gd name="connsiteY177" fmla="*/ 488157 h 3103563"/>
                  <a:gd name="connsiteX178" fmla="*/ 1214438 w 2619375"/>
                  <a:gd name="connsiteY178" fmla="*/ 539750 h 3103563"/>
                  <a:gd name="connsiteX179" fmla="*/ 1270000 w 2619375"/>
                  <a:gd name="connsiteY179" fmla="*/ 607219 h 3103563"/>
                  <a:gd name="connsiteX180" fmla="*/ 1281907 w 2619375"/>
                  <a:gd name="connsiteY180" fmla="*/ 658813 h 3103563"/>
                  <a:gd name="connsiteX181" fmla="*/ 1309688 w 2619375"/>
                  <a:gd name="connsiteY181" fmla="*/ 698500 h 3103563"/>
                  <a:gd name="connsiteX182" fmla="*/ 1309688 w 2619375"/>
                  <a:gd name="connsiteY182" fmla="*/ 698500 h 3103563"/>
                  <a:gd name="connsiteX183" fmla="*/ 1337469 w 2619375"/>
                  <a:gd name="connsiteY183" fmla="*/ 758032 h 3103563"/>
                  <a:gd name="connsiteX184" fmla="*/ 1345407 w 2619375"/>
                  <a:gd name="connsiteY184" fmla="*/ 789782 h 3103563"/>
                  <a:gd name="connsiteX185" fmla="*/ 1349375 w 2619375"/>
                  <a:gd name="connsiteY185" fmla="*/ 837407 h 3103563"/>
                  <a:gd name="connsiteX186" fmla="*/ 1309688 w 2619375"/>
                  <a:gd name="connsiteY186" fmla="*/ 916782 h 3103563"/>
                  <a:gd name="connsiteX187" fmla="*/ 1285875 w 2619375"/>
                  <a:gd name="connsiteY187" fmla="*/ 964407 h 3103563"/>
                  <a:gd name="connsiteX188" fmla="*/ 1293813 w 2619375"/>
                  <a:gd name="connsiteY188" fmla="*/ 980282 h 3103563"/>
                  <a:gd name="connsiteX189" fmla="*/ 1285875 w 2619375"/>
                  <a:gd name="connsiteY189" fmla="*/ 1023938 h 3103563"/>
                  <a:gd name="connsiteX190" fmla="*/ 1273969 w 2619375"/>
                  <a:gd name="connsiteY190" fmla="*/ 1079500 h 3103563"/>
                  <a:gd name="connsiteX191" fmla="*/ 1277938 w 2619375"/>
                  <a:gd name="connsiteY191" fmla="*/ 1115219 h 3103563"/>
                  <a:gd name="connsiteX192" fmla="*/ 1309688 w 2619375"/>
                  <a:gd name="connsiteY192" fmla="*/ 1186657 h 3103563"/>
                  <a:gd name="connsiteX193" fmla="*/ 1297782 w 2619375"/>
                  <a:gd name="connsiteY193" fmla="*/ 1234282 h 3103563"/>
                  <a:gd name="connsiteX194" fmla="*/ 1297782 w 2619375"/>
                  <a:gd name="connsiteY194" fmla="*/ 1270000 h 3103563"/>
                  <a:gd name="connsiteX195" fmla="*/ 1341438 w 2619375"/>
                  <a:gd name="connsiteY195" fmla="*/ 1262063 h 3103563"/>
                  <a:gd name="connsiteX196" fmla="*/ 1389063 w 2619375"/>
                  <a:gd name="connsiteY196" fmla="*/ 1266032 h 3103563"/>
                  <a:gd name="connsiteX197" fmla="*/ 1420813 w 2619375"/>
                  <a:gd name="connsiteY197" fmla="*/ 1281907 h 3103563"/>
                  <a:gd name="connsiteX198" fmla="*/ 1448594 w 2619375"/>
                  <a:gd name="connsiteY198" fmla="*/ 1254125 h 3103563"/>
                  <a:gd name="connsiteX199" fmla="*/ 1480344 w 2619375"/>
                  <a:gd name="connsiteY199" fmla="*/ 1222375 h 3103563"/>
                  <a:gd name="connsiteX200" fmla="*/ 1531938 w 2619375"/>
                  <a:gd name="connsiteY200" fmla="*/ 1242219 h 3103563"/>
                  <a:gd name="connsiteX201" fmla="*/ 1575594 w 2619375"/>
                  <a:gd name="connsiteY201" fmla="*/ 1258094 h 3103563"/>
                  <a:gd name="connsiteX202" fmla="*/ 1623219 w 2619375"/>
                  <a:gd name="connsiteY202" fmla="*/ 1270000 h 3103563"/>
                  <a:gd name="connsiteX203" fmla="*/ 1639094 w 2619375"/>
                  <a:gd name="connsiteY203" fmla="*/ 1309688 h 3103563"/>
                  <a:gd name="connsiteX204" fmla="*/ 1662907 w 2619375"/>
                  <a:gd name="connsiteY204" fmla="*/ 1317625 h 3103563"/>
                  <a:gd name="connsiteX205" fmla="*/ 1690688 w 2619375"/>
                  <a:gd name="connsiteY205" fmla="*/ 1341438 h 3103563"/>
                  <a:gd name="connsiteX206" fmla="*/ 1722438 w 2619375"/>
                  <a:gd name="connsiteY206" fmla="*/ 1345407 h 3103563"/>
                  <a:gd name="connsiteX207" fmla="*/ 1722438 w 2619375"/>
                  <a:gd name="connsiteY207" fmla="*/ 1412875 h 3103563"/>
                  <a:gd name="connsiteX208" fmla="*/ 1746250 w 2619375"/>
                  <a:gd name="connsiteY208" fmla="*/ 1444625 h 3103563"/>
                  <a:gd name="connsiteX209" fmla="*/ 1754188 w 2619375"/>
                  <a:gd name="connsiteY209" fmla="*/ 1484313 h 3103563"/>
                  <a:gd name="connsiteX210" fmla="*/ 1770063 w 2619375"/>
                  <a:gd name="connsiteY210" fmla="*/ 1531938 h 3103563"/>
                  <a:gd name="connsiteX211" fmla="*/ 1730375 w 2619375"/>
                  <a:gd name="connsiteY211" fmla="*/ 1543844 h 3103563"/>
                  <a:gd name="connsiteX212" fmla="*/ 1718469 w 2619375"/>
                  <a:gd name="connsiteY212" fmla="*/ 1571625 h 3103563"/>
                  <a:gd name="connsiteX213" fmla="*/ 1706563 w 2619375"/>
                  <a:gd name="connsiteY213" fmla="*/ 1607344 h 3103563"/>
                  <a:gd name="connsiteX214" fmla="*/ 1706563 w 2619375"/>
                  <a:gd name="connsiteY214" fmla="*/ 1647032 h 3103563"/>
                  <a:gd name="connsiteX215" fmla="*/ 1746250 w 2619375"/>
                  <a:gd name="connsiteY215" fmla="*/ 1686719 h 3103563"/>
                  <a:gd name="connsiteX216" fmla="*/ 1793875 w 2619375"/>
                  <a:gd name="connsiteY216" fmla="*/ 1694657 h 3103563"/>
                  <a:gd name="connsiteX217" fmla="*/ 1829594 w 2619375"/>
                  <a:gd name="connsiteY217" fmla="*/ 1698625 h 3103563"/>
                  <a:gd name="connsiteX218" fmla="*/ 1881188 w 2619375"/>
                  <a:gd name="connsiteY218" fmla="*/ 1734344 h 3103563"/>
                  <a:gd name="connsiteX219" fmla="*/ 1833563 w 2619375"/>
                  <a:gd name="connsiteY219" fmla="*/ 1738313 h 3103563"/>
                  <a:gd name="connsiteX220" fmla="*/ 1778000 w 2619375"/>
                  <a:gd name="connsiteY220" fmla="*/ 1738313 h 3103563"/>
                  <a:gd name="connsiteX221" fmla="*/ 1730375 w 2619375"/>
                  <a:gd name="connsiteY221" fmla="*/ 1718469 h 3103563"/>
                  <a:gd name="connsiteX222" fmla="*/ 1686719 w 2619375"/>
                  <a:gd name="connsiteY222" fmla="*/ 1698625 h 3103563"/>
                  <a:gd name="connsiteX223" fmla="*/ 1647032 w 2619375"/>
                  <a:gd name="connsiteY223" fmla="*/ 1654969 h 3103563"/>
                  <a:gd name="connsiteX224" fmla="*/ 1658938 w 2619375"/>
                  <a:gd name="connsiteY224" fmla="*/ 1635125 h 3103563"/>
                  <a:gd name="connsiteX225" fmla="*/ 1658938 w 2619375"/>
                  <a:gd name="connsiteY225" fmla="*/ 1591469 h 3103563"/>
                  <a:gd name="connsiteX226" fmla="*/ 1658938 w 2619375"/>
                  <a:gd name="connsiteY226" fmla="*/ 1555750 h 3103563"/>
                  <a:gd name="connsiteX227" fmla="*/ 1662907 w 2619375"/>
                  <a:gd name="connsiteY227" fmla="*/ 1516063 h 3103563"/>
                  <a:gd name="connsiteX228" fmla="*/ 1670844 w 2619375"/>
                  <a:gd name="connsiteY228" fmla="*/ 1480344 h 3103563"/>
                  <a:gd name="connsiteX229" fmla="*/ 1666875 w 2619375"/>
                  <a:gd name="connsiteY229" fmla="*/ 1452563 h 3103563"/>
                  <a:gd name="connsiteX230" fmla="*/ 1635125 w 2619375"/>
                  <a:gd name="connsiteY230" fmla="*/ 1420813 h 3103563"/>
                  <a:gd name="connsiteX231" fmla="*/ 1595438 w 2619375"/>
                  <a:gd name="connsiteY231" fmla="*/ 1381125 h 3103563"/>
                  <a:gd name="connsiteX232" fmla="*/ 1607344 w 2619375"/>
                  <a:gd name="connsiteY232" fmla="*/ 1345407 h 3103563"/>
                  <a:gd name="connsiteX233" fmla="*/ 1575594 w 2619375"/>
                  <a:gd name="connsiteY233" fmla="*/ 1313657 h 3103563"/>
                  <a:gd name="connsiteX234" fmla="*/ 1531938 w 2619375"/>
                  <a:gd name="connsiteY234" fmla="*/ 1333500 h 3103563"/>
                  <a:gd name="connsiteX235" fmla="*/ 1472407 w 2619375"/>
                  <a:gd name="connsiteY235" fmla="*/ 1345407 h 3103563"/>
                  <a:gd name="connsiteX236" fmla="*/ 1440657 w 2619375"/>
                  <a:gd name="connsiteY236" fmla="*/ 1369219 h 3103563"/>
                  <a:gd name="connsiteX237" fmla="*/ 1381125 w 2619375"/>
                  <a:gd name="connsiteY237" fmla="*/ 1393032 h 3103563"/>
                  <a:gd name="connsiteX238" fmla="*/ 1365250 w 2619375"/>
                  <a:gd name="connsiteY238" fmla="*/ 1420813 h 3103563"/>
                  <a:gd name="connsiteX239" fmla="*/ 1369219 w 2619375"/>
                  <a:gd name="connsiteY239" fmla="*/ 1468438 h 3103563"/>
                  <a:gd name="connsiteX240" fmla="*/ 1365250 w 2619375"/>
                  <a:gd name="connsiteY240" fmla="*/ 1500188 h 3103563"/>
                  <a:gd name="connsiteX241" fmla="*/ 1400969 w 2619375"/>
                  <a:gd name="connsiteY241" fmla="*/ 1555750 h 3103563"/>
                  <a:gd name="connsiteX242" fmla="*/ 1400969 w 2619375"/>
                  <a:gd name="connsiteY242" fmla="*/ 1599407 h 3103563"/>
                  <a:gd name="connsiteX243" fmla="*/ 1404938 w 2619375"/>
                  <a:gd name="connsiteY243" fmla="*/ 1651000 h 3103563"/>
                  <a:gd name="connsiteX244" fmla="*/ 1404938 w 2619375"/>
                  <a:gd name="connsiteY244" fmla="*/ 1678782 h 3103563"/>
                  <a:gd name="connsiteX245" fmla="*/ 1373188 w 2619375"/>
                  <a:gd name="connsiteY245" fmla="*/ 1718469 h 3103563"/>
                  <a:gd name="connsiteX246" fmla="*/ 1337469 w 2619375"/>
                  <a:gd name="connsiteY246" fmla="*/ 1762125 h 3103563"/>
                  <a:gd name="connsiteX247" fmla="*/ 1321594 w 2619375"/>
                  <a:gd name="connsiteY247" fmla="*/ 1789907 h 3103563"/>
                  <a:gd name="connsiteX248" fmla="*/ 1309688 w 2619375"/>
                  <a:gd name="connsiteY248" fmla="*/ 1833563 h 3103563"/>
                  <a:gd name="connsiteX249" fmla="*/ 1313657 w 2619375"/>
                  <a:gd name="connsiteY249" fmla="*/ 1877219 h 3103563"/>
                  <a:gd name="connsiteX250" fmla="*/ 1285875 w 2619375"/>
                  <a:gd name="connsiteY250" fmla="*/ 1908969 h 3103563"/>
                  <a:gd name="connsiteX251" fmla="*/ 1258094 w 2619375"/>
                  <a:gd name="connsiteY251" fmla="*/ 1932782 h 3103563"/>
                  <a:gd name="connsiteX252" fmla="*/ 1226344 w 2619375"/>
                  <a:gd name="connsiteY252" fmla="*/ 1960563 h 3103563"/>
                  <a:gd name="connsiteX253" fmla="*/ 1198563 w 2619375"/>
                  <a:gd name="connsiteY253" fmla="*/ 1972469 h 3103563"/>
                  <a:gd name="connsiteX254" fmla="*/ 1146969 w 2619375"/>
                  <a:gd name="connsiteY254" fmla="*/ 1996282 h 3103563"/>
                  <a:gd name="connsiteX255" fmla="*/ 1135063 w 2619375"/>
                  <a:gd name="connsiteY255" fmla="*/ 2020094 h 3103563"/>
                  <a:gd name="connsiteX256" fmla="*/ 1146969 w 2619375"/>
                  <a:gd name="connsiteY256" fmla="*/ 2063750 h 3103563"/>
                  <a:gd name="connsiteX257" fmla="*/ 1111250 w 2619375"/>
                  <a:gd name="connsiteY257" fmla="*/ 2083594 h 3103563"/>
                  <a:gd name="connsiteX258" fmla="*/ 1071563 w 2619375"/>
                  <a:gd name="connsiteY258" fmla="*/ 2103438 h 3103563"/>
                  <a:gd name="connsiteX259" fmla="*/ 1043782 w 2619375"/>
                  <a:gd name="connsiteY259" fmla="*/ 2067719 h 3103563"/>
                  <a:gd name="connsiteX260" fmla="*/ 1008063 w 2619375"/>
                  <a:gd name="connsiteY260" fmla="*/ 2075657 h 3103563"/>
                  <a:gd name="connsiteX261" fmla="*/ 944563 w 2619375"/>
                  <a:gd name="connsiteY261" fmla="*/ 2071688 h 3103563"/>
                  <a:gd name="connsiteX262" fmla="*/ 896938 w 2619375"/>
                  <a:gd name="connsiteY262" fmla="*/ 2055813 h 3103563"/>
                  <a:gd name="connsiteX263" fmla="*/ 845344 w 2619375"/>
                  <a:gd name="connsiteY263" fmla="*/ 2039938 h 3103563"/>
                  <a:gd name="connsiteX264" fmla="*/ 797719 w 2619375"/>
                  <a:gd name="connsiteY264" fmla="*/ 2012157 h 3103563"/>
                  <a:gd name="connsiteX265" fmla="*/ 785813 w 2619375"/>
                  <a:gd name="connsiteY265" fmla="*/ 1972469 h 3103563"/>
                  <a:gd name="connsiteX266" fmla="*/ 742157 w 2619375"/>
                  <a:gd name="connsiteY266" fmla="*/ 1956594 h 3103563"/>
                  <a:gd name="connsiteX267" fmla="*/ 762000 w 2619375"/>
                  <a:gd name="connsiteY267" fmla="*/ 1905000 h 3103563"/>
                  <a:gd name="connsiteX268" fmla="*/ 809625 w 2619375"/>
                  <a:gd name="connsiteY268" fmla="*/ 1916907 h 3103563"/>
                  <a:gd name="connsiteX269" fmla="*/ 861219 w 2619375"/>
                  <a:gd name="connsiteY269" fmla="*/ 1944688 h 3103563"/>
                  <a:gd name="connsiteX270" fmla="*/ 889000 w 2619375"/>
                  <a:gd name="connsiteY270" fmla="*/ 1948657 h 3103563"/>
                  <a:gd name="connsiteX271" fmla="*/ 944563 w 2619375"/>
                  <a:gd name="connsiteY271" fmla="*/ 1948657 h 3103563"/>
                  <a:gd name="connsiteX272" fmla="*/ 976313 w 2619375"/>
                  <a:gd name="connsiteY272" fmla="*/ 1908969 h 3103563"/>
                  <a:gd name="connsiteX273" fmla="*/ 1035844 w 2619375"/>
                  <a:gd name="connsiteY273" fmla="*/ 1908969 h 3103563"/>
                  <a:gd name="connsiteX274" fmla="*/ 1087438 w 2619375"/>
                  <a:gd name="connsiteY274" fmla="*/ 1877219 h 3103563"/>
                  <a:gd name="connsiteX275" fmla="*/ 1107282 w 2619375"/>
                  <a:gd name="connsiteY275" fmla="*/ 1837532 h 3103563"/>
                  <a:gd name="connsiteX276" fmla="*/ 1107282 w 2619375"/>
                  <a:gd name="connsiteY276" fmla="*/ 1805782 h 3103563"/>
                  <a:gd name="connsiteX277" fmla="*/ 1127125 w 2619375"/>
                  <a:gd name="connsiteY277" fmla="*/ 1785938 h 3103563"/>
                  <a:gd name="connsiteX278" fmla="*/ 1150938 w 2619375"/>
                  <a:gd name="connsiteY278" fmla="*/ 1750219 h 3103563"/>
                  <a:gd name="connsiteX279" fmla="*/ 1166813 w 2619375"/>
                  <a:gd name="connsiteY279" fmla="*/ 1710532 h 3103563"/>
                  <a:gd name="connsiteX280" fmla="*/ 1202532 w 2619375"/>
                  <a:gd name="connsiteY280" fmla="*/ 1690688 h 3103563"/>
                  <a:gd name="connsiteX281" fmla="*/ 1210469 w 2619375"/>
                  <a:gd name="connsiteY281" fmla="*/ 1647032 h 3103563"/>
                  <a:gd name="connsiteX282" fmla="*/ 1222375 w 2619375"/>
                  <a:gd name="connsiteY282" fmla="*/ 1631157 h 3103563"/>
                  <a:gd name="connsiteX283" fmla="*/ 1210469 w 2619375"/>
                  <a:gd name="connsiteY283" fmla="*/ 1599407 h 3103563"/>
                  <a:gd name="connsiteX284" fmla="*/ 1210469 w 2619375"/>
                  <a:gd name="connsiteY284" fmla="*/ 1563688 h 3103563"/>
                  <a:gd name="connsiteX285" fmla="*/ 1226344 w 2619375"/>
                  <a:gd name="connsiteY285" fmla="*/ 1524000 h 3103563"/>
                  <a:gd name="connsiteX286" fmla="*/ 1266032 w 2619375"/>
                  <a:gd name="connsiteY286" fmla="*/ 1480344 h 3103563"/>
                  <a:gd name="connsiteX287" fmla="*/ 1270000 w 2619375"/>
                  <a:gd name="connsiteY287" fmla="*/ 1460500 h 3103563"/>
                  <a:gd name="connsiteX288" fmla="*/ 1250157 w 2619375"/>
                  <a:gd name="connsiteY288" fmla="*/ 1428750 h 3103563"/>
                  <a:gd name="connsiteX289" fmla="*/ 1222375 w 2619375"/>
                  <a:gd name="connsiteY289" fmla="*/ 1389063 h 3103563"/>
                  <a:gd name="connsiteX290" fmla="*/ 1182688 w 2619375"/>
                  <a:gd name="connsiteY290" fmla="*/ 1357313 h 3103563"/>
                  <a:gd name="connsiteX291" fmla="*/ 1162844 w 2619375"/>
                  <a:gd name="connsiteY291" fmla="*/ 1337469 h 3103563"/>
                  <a:gd name="connsiteX292" fmla="*/ 1146969 w 2619375"/>
                  <a:gd name="connsiteY292" fmla="*/ 1309688 h 3103563"/>
                  <a:gd name="connsiteX293" fmla="*/ 1146969 w 2619375"/>
                  <a:gd name="connsiteY293" fmla="*/ 1258094 h 3103563"/>
                  <a:gd name="connsiteX294" fmla="*/ 1158875 w 2619375"/>
                  <a:gd name="connsiteY294" fmla="*/ 1222375 h 3103563"/>
                  <a:gd name="connsiteX295" fmla="*/ 1158875 w 2619375"/>
                  <a:gd name="connsiteY295" fmla="*/ 1194594 h 3103563"/>
                  <a:gd name="connsiteX296" fmla="*/ 1162844 w 2619375"/>
                  <a:gd name="connsiteY296" fmla="*/ 1162844 h 3103563"/>
                  <a:gd name="connsiteX297" fmla="*/ 1154907 w 2619375"/>
                  <a:gd name="connsiteY297" fmla="*/ 1135063 h 3103563"/>
                  <a:gd name="connsiteX298" fmla="*/ 1162844 w 2619375"/>
                  <a:gd name="connsiteY298" fmla="*/ 1091407 h 3103563"/>
                  <a:gd name="connsiteX299" fmla="*/ 1162844 w 2619375"/>
                  <a:gd name="connsiteY299" fmla="*/ 1055688 h 3103563"/>
                  <a:gd name="connsiteX300" fmla="*/ 1146969 w 2619375"/>
                  <a:gd name="connsiteY300" fmla="*/ 1012032 h 3103563"/>
                  <a:gd name="connsiteX301" fmla="*/ 1162844 w 2619375"/>
                  <a:gd name="connsiteY301" fmla="*/ 960438 h 3103563"/>
                  <a:gd name="connsiteX302" fmla="*/ 1131094 w 2619375"/>
                  <a:gd name="connsiteY302" fmla="*/ 912813 h 3103563"/>
                  <a:gd name="connsiteX303" fmla="*/ 1166813 w 2619375"/>
                  <a:gd name="connsiteY303" fmla="*/ 881063 h 3103563"/>
                  <a:gd name="connsiteX304" fmla="*/ 1174750 w 2619375"/>
                  <a:gd name="connsiteY304" fmla="*/ 845344 h 3103563"/>
                  <a:gd name="connsiteX305" fmla="*/ 1174750 w 2619375"/>
                  <a:gd name="connsiteY305" fmla="*/ 789782 h 3103563"/>
                  <a:gd name="connsiteX306" fmla="*/ 1178719 w 2619375"/>
                  <a:gd name="connsiteY306" fmla="*/ 742157 h 3103563"/>
                  <a:gd name="connsiteX307" fmla="*/ 1178719 w 2619375"/>
                  <a:gd name="connsiteY307" fmla="*/ 722313 h 3103563"/>
                  <a:gd name="connsiteX308" fmla="*/ 1158875 w 2619375"/>
                  <a:gd name="connsiteY308" fmla="*/ 694532 h 3103563"/>
                  <a:gd name="connsiteX309" fmla="*/ 1162844 w 2619375"/>
                  <a:gd name="connsiteY309" fmla="*/ 662782 h 3103563"/>
                  <a:gd name="connsiteX310" fmla="*/ 1139032 w 2619375"/>
                  <a:gd name="connsiteY310" fmla="*/ 627063 h 3103563"/>
                  <a:gd name="connsiteX311" fmla="*/ 1103313 w 2619375"/>
                  <a:gd name="connsiteY311" fmla="*/ 595313 h 3103563"/>
                  <a:gd name="connsiteX312" fmla="*/ 1079500 w 2619375"/>
                  <a:gd name="connsiteY312" fmla="*/ 555625 h 3103563"/>
                  <a:gd name="connsiteX313" fmla="*/ 1079500 w 2619375"/>
                  <a:gd name="connsiteY313" fmla="*/ 515938 h 3103563"/>
                  <a:gd name="connsiteX314" fmla="*/ 1119188 w 2619375"/>
                  <a:gd name="connsiteY314" fmla="*/ 464344 h 3103563"/>
                  <a:gd name="connsiteX315" fmla="*/ 1127125 w 2619375"/>
                  <a:gd name="connsiteY315" fmla="*/ 408782 h 3103563"/>
                  <a:gd name="connsiteX316" fmla="*/ 1162844 w 2619375"/>
                  <a:gd name="connsiteY316" fmla="*/ 301625 h 3103563"/>
                  <a:gd name="connsiteX317" fmla="*/ 1178719 w 2619375"/>
                  <a:gd name="connsiteY317" fmla="*/ 246063 h 3103563"/>
                  <a:gd name="connsiteX318" fmla="*/ 1186657 w 2619375"/>
                  <a:gd name="connsiteY318" fmla="*/ 206375 h 3103563"/>
                  <a:gd name="connsiteX319" fmla="*/ 1186657 w 2619375"/>
                  <a:gd name="connsiteY319" fmla="*/ 142875 h 3103563"/>
                  <a:gd name="connsiteX320" fmla="*/ 1186657 w 2619375"/>
                  <a:gd name="connsiteY320" fmla="*/ 99219 h 3103563"/>
                  <a:gd name="connsiteX321" fmla="*/ 1131094 w 2619375"/>
                  <a:gd name="connsiteY321" fmla="*/ 43657 h 3103563"/>
                  <a:gd name="connsiteX322" fmla="*/ 1083469 w 2619375"/>
                  <a:gd name="connsiteY322" fmla="*/ 63500 h 3103563"/>
                  <a:gd name="connsiteX323" fmla="*/ 1071563 w 2619375"/>
                  <a:gd name="connsiteY323" fmla="*/ 31750 h 3103563"/>
                  <a:gd name="connsiteX324" fmla="*/ 1043782 w 2619375"/>
                  <a:gd name="connsiteY324" fmla="*/ 23813 h 3103563"/>
                  <a:gd name="connsiteX325" fmla="*/ 1004094 w 2619375"/>
                  <a:gd name="connsiteY325" fmla="*/ 23813 h 3103563"/>
                  <a:gd name="connsiteX326" fmla="*/ 988219 w 2619375"/>
                  <a:gd name="connsiteY326" fmla="*/ 51594 h 3103563"/>
                  <a:gd name="connsiteX327" fmla="*/ 972344 w 2619375"/>
                  <a:gd name="connsiteY327" fmla="*/ 27782 h 3103563"/>
                  <a:gd name="connsiteX328" fmla="*/ 944563 w 2619375"/>
                  <a:gd name="connsiteY328" fmla="*/ 27782 h 3103563"/>
                  <a:gd name="connsiteX329" fmla="*/ 944563 w 2619375"/>
                  <a:gd name="connsiteY329" fmla="*/ 27782 h 3103563"/>
                  <a:gd name="connsiteX330" fmla="*/ 841375 w 2619375"/>
                  <a:gd name="connsiteY330" fmla="*/ 31750 h 3103563"/>
                  <a:gd name="connsiteX331" fmla="*/ 837407 w 2619375"/>
                  <a:gd name="connsiteY331" fmla="*/ 0 h 3103563"/>
                  <a:gd name="connsiteX332" fmla="*/ 805657 w 2619375"/>
                  <a:gd name="connsiteY332" fmla="*/ 0 h 3103563"/>
                  <a:gd name="connsiteX333" fmla="*/ 797719 w 2619375"/>
                  <a:gd name="connsiteY333" fmla="*/ 55563 h 3103563"/>
                  <a:gd name="connsiteX334" fmla="*/ 765969 w 2619375"/>
                  <a:gd name="connsiteY334" fmla="*/ 91282 h 3103563"/>
                  <a:gd name="connsiteX335" fmla="*/ 762000 w 2619375"/>
                  <a:gd name="connsiteY335" fmla="*/ 158750 h 3103563"/>
                  <a:gd name="connsiteX336" fmla="*/ 742157 w 2619375"/>
                  <a:gd name="connsiteY336" fmla="*/ 242094 h 3103563"/>
                  <a:gd name="connsiteX337" fmla="*/ 730250 w 2619375"/>
                  <a:gd name="connsiteY337" fmla="*/ 349250 h 3103563"/>
                  <a:gd name="connsiteX338" fmla="*/ 698500 w 2619375"/>
                  <a:gd name="connsiteY338" fmla="*/ 448469 h 3103563"/>
                  <a:gd name="connsiteX339" fmla="*/ 662782 w 2619375"/>
                  <a:gd name="connsiteY339" fmla="*/ 515938 h 3103563"/>
                  <a:gd name="connsiteX340" fmla="*/ 575469 w 2619375"/>
                  <a:gd name="connsiteY340" fmla="*/ 571500 h 3103563"/>
                  <a:gd name="connsiteX341" fmla="*/ 535782 w 2619375"/>
                  <a:gd name="connsiteY341" fmla="*/ 635000 h 3103563"/>
                  <a:gd name="connsiteX342" fmla="*/ 500063 w 2619375"/>
                  <a:gd name="connsiteY342" fmla="*/ 690563 h 3103563"/>
                  <a:gd name="connsiteX343" fmla="*/ 504032 w 2619375"/>
                  <a:gd name="connsiteY343" fmla="*/ 734219 h 3103563"/>
                  <a:gd name="connsiteX344" fmla="*/ 527844 w 2619375"/>
                  <a:gd name="connsiteY344" fmla="*/ 754063 h 3103563"/>
                  <a:gd name="connsiteX345" fmla="*/ 571500 w 2619375"/>
                  <a:gd name="connsiteY345" fmla="*/ 734219 h 3103563"/>
                  <a:gd name="connsiteX346" fmla="*/ 595313 w 2619375"/>
                  <a:gd name="connsiteY346" fmla="*/ 765969 h 3103563"/>
                  <a:gd name="connsiteX347" fmla="*/ 595313 w 2619375"/>
                  <a:gd name="connsiteY347" fmla="*/ 829469 h 3103563"/>
                  <a:gd name="connsiteX348" fmla="*/ 579438 w 2619375"/>
                  <a:gd name="connsiteY348" fmla="*/ 889000 h 3103563"/>
                  <a:gd name="connsiteX349" fmla="*/ 579438 w 2619375"/>
                  <a:gd name="connsiteY349" fmla="*/ 928688 h 3103563"/>
                  <a:gd name="connsiteX350" fmla="*/ 595313 w 2619375"/>
                  <a:gd name="connsiteY350" fmla="*/ 952500 h 3103563"/>
                  <a:gd name="connsiteX351" fmla="*/ 603250 w 2619375"/>
                  <a:gd name="connsiteY351" fmla="*/ 996157 h 3103563"/>
                  <a:gd name="connsiteX352" fmla="*/ 571500 w 2619375"/>
                  <a:gd name="connsiteY352" fmla="*/ 1004094 h 3103563"/>
                  <a:gd name="connsiteX353" fmla="*/ 543719 w 2619375"/>
                  <a:gd name="connsiteY353" fmla="*/ 1008063 h 3103563"/>
                  <a:gd name="connsiteX354" fmla="*/ 535782 w 2619375"/>
                  <a:gd name="connsiteY354" fmla="*/ 1083469 h 3103563"/>
                  <a:gd name="connsiteX355" fmla="*/ 551657 w 2619375"/>
                  <a:gd name="connsiteY355" fmla="*/ 1103313 h 3103563"/>
                  <a:gd name="connsiteX356" fmla="*/ 587375 w 2619375"/>
                  <a:gd name="connsiteY356" fmla="*/ 1123157 h 3103563"/>
                  <a:gd name="connsiteX357" fmla="*/ 607219 w 2619375"/>
                  <a:gd name="connsiteY357" fmla="*/ 1123157 h 3103563"/>
                  <a:gd name="connsiteX358" fmla="*/ 627063 w 2619375"/>
                  <a:gd name="connsiteY358" fmla="*/ 1150938 h 3103563"/>
                  <a:gd name="connsiteX359" fmla="*/ 642938 w 2619375"/>
                  <a:gd name="connsiteY359" fmla="*/ 1158875 h 3103563"/>
                  <a:gd name="connsiteX360" fmla="*/ 678657 w 2619375"/>
                  <a:gd name="connsiteY360" fmla="*/ 1146969 h 3103563"/>
                  <a:gd name="connsiteX361" fmla="*/ 686594 w 2619375"/>
                  <a:gd name="connsiteY361" fmla="*/ 1194594 h 3103563"/>
                  <a:gd name="connsiteX362" fmla="*/ 678657 w 2619375"/>
                  <a:gd name="connsiteY362" fmla="*/ 1242219 h 3103563"/>
                  <a:gd name="connsiteX363" fmla="*/ 694532 w 2619375"/>
                  <a:gd name="connsiteY363" fmla="*/ 1277938 h 3103563"/>
                  <a:gd name="connsiteX364" fmla="*/ 714375 w 2619375"/>
                  <a:gd name="connsiteY364" fmla="*/ 1309688 h 3103563"/>
                  <a:gd name="connsiteX365" fmla="*/ 742157 w 2619375"/>
                  <a:gd name="connsiteY365" fmla="*/ 1333500 h 3103563"/>
                  <a:gd name="connsiteX366" fmla="*/ 777875 w 2619375"/>
                  <a:gd name="connsiteY366" fmla="*/ 1333500 h 3103563"/>
                  <a:gd name="connsiteX367" fmla="*/ 785813 w 2619375"/>
                  <a:gd name="connsiteY367" fmla="*/ 1361282 h 3103563"/>
                  <a:gd name="connsiteX368" fmla="*/ 769938 w 2619375"/>
                  <a:gd name="connsiteY368" fmla="*/ 1412875 h 3103563"/>
                  <a:gd name="connsiteX369" fmla="*/ 758032 w 2619375"/>
                  <a:gd name="connsiteY369" fmla="*/ 1464469 h 3103563"/>
                  <a:gd name="connsiteX370" fmla="*/ 750094 w 2619375"/>
                  <a:gd name="connsiteY370" fmla="*/ 1512094 h 3103563"/>
                  <a:gd name="connsiteX371" fmla="*/ 714375 w 2619375"/>
                  <a:gd name="connsiteY371" fmla="*/ 1543844 h 3103563"/>
                  <a:gd name="connsiteX372" fmla="*/ 682625 w 2619375"/>
                  <a:gd name="connsiteY372" fmla="*/ 1547813 h 3103563"/>
                  <a:gd name="connsiteX373" fmla="*/ 678657 w 2619375"/>
                  <a:gd name="connsiteY373" fmla="*/ 1504157 h 3103563"/>
                  <a:gd name="connsiteX374" fmla="*/ 650875 w 2619375"/>
                  <a:gd name="connsiteY374" fmla="*/ 1476375 h 3103563"/>
                  <a:gd name="connsiteX375" fmla="*/ 615157 w 2619375"/>
                  <a:gd name="connsiteY375" fmla="*/ 1444625 h 3103563"/>
                  <a:gd name="connsiteX376" fmla="*/ 575469 w 2619375"/>
                  <a:gd name="connsiteY376" fmla="*/ 1404938 h 3103563"/>
                  <a:gd name="connsiteX377" fmla="*/ 527844 w 2619375"/>
                  <a:gd name="connsiteY377" fmla="*/ 1353344 h 3103563"/>
                  <a:gd name="connsiteX378" fmla="*/ 515938 w 2619375"/>
                  <a:gd name="connsiteY378" fmla="*/ 1333500 h 3103563"/>
                  <a:gd name="connsiteX379" fmla="*/ 460375 w 2619375"/>
                  <a:gd name="connsiteY379" fmla="*/ 1301750 h 3103563"/>
                  <a:gd name="connsiteX380" fmla="*/ 392907 w 2619375"/>
                  <a:gd name="connsiteY380" fmla="*/ 1262063 h 3103563"/>
                  <a:gd name="connsiteX381" fmla="*/ 337344 w 2619375"/>
                  <a:gd name="connsiteY381" fmla="*/ 1242219 h 3103563"/>
                  <a:gd name="connsiteX382" fmla="*/ 317500 w 2619375"/>
                  <a:gd name="connsiteY382" fmla="*/ 1281907 h 3103563"/>
                  <a:gd name="connsiteX383" fmla="*/ 297657 w 2619375"/>
                  <a:gd name="connsiteY383" fmla="*/ 1321594 h 3103563"/>
                  <a:gd name="connsiteX384" fmla="*/ 297657 w 2619375"/>
                  <a:gd name="connsiteY384" fmla="*/ 1321594 h 3103563"/>
                  <a:gd name="connsiteX385" fmla="*/ 313532 w 2619375"/>
                  <a:gd name="connsiteY385" fmla="*/ 1365250 h 3103563"/>
                  <a:gd name="connsiteX386" fmla="*/ 345282 w 2619375"/>
                  <a:gd name="connsiteY386" fmla="*/ 1361282 h 3103563"/>
                  <a:gd name="connsiteX387" fmla="*/ 373063 w 2619375"/>
                  <a:gd name="connsiteY387" fmla="*/ 1373188 h 3103563"/>
                  <a:gd name="connsiteX388" fmla="*/ 384969 w 2619375"/>
                  <a:gd name="connsiteY388" fmla="*/ 1385094 h 3103563"/>
                  <a:gd name="connsiteX389" fmla="*/ 396875 w 2619375"/>
                  <a:gd name="connsiteY389" fmla="*/ 1428750 h 3103563"/>
                  <a:gd name="connsiteX390" fmla="*/ 400844 w 2619375"/>
                  <a:gd name="connsiteY390" fmla="*/ 1464469 h 3103563"/>
                  <a:gd name="connsiteX391" fmla="*/ 377032 w 2619375"/>
                  <a:gd name="connsiteY391" fmla="*/ 1484313 h 3103563"/>
                  <a:gd name="connsiteX392" fmla="*/ 369094 w 2619375"/>
                  <a:gd name="connsiteY392" fmla="*/ 1527969 h 3103563"/>
                  <a:gd name="connsiteX393" fmla="*/ 369094 w 2619375"/>
                  <a:gd name="connsiteY393" fmla="*/ 1591469 h 3103563"/>
                  <a:gd name="connsiteX394" fmla="*/ 396875 w 2619375"/>
                  <a:gd name="connsiteY394" fmla="*/ 1631157 h 3103563"/>
                  <a:gd name="connsiteX395" fmla="*/ 436563 w 2619375"/>
                  <a:gd name="connsiteY395" fmla="*/ 1615282 h 3103563"/>
                  <a:gd name="connsiteX396" fmla="*/ 460375 w 2619375"/>
                  <a:gd name="connsiteY396" fmla="*/ 1651000 h 3103563"/>
                  <a:gd name="connsiteX397" fmla="*/ 460375 w 2619375"/>
                  <a:gd name="connsiteY397" fmla="*/ 1694657 h 3103563"/>
                  <a:gd name="connsiteX398" fmla="*/ 436563 w 2619375"/>
                  <a:gd name="connsiteY398" fmla="*/ 1706563 h 3103563"/>
                  <a:gd name="connsiteX399" fmla="*/ 448469 w 2619375"/>
                  <a:gd name="connsiteY399" fmla="*/ 1738313 h 3103563"/>
                  <a:gd name="connsiteX400" fmla="*/ 436563 w 2619375"/>
                  <a:gd name="connsiteY400" fmla="*/ 1766094 h 3103563"/>
                  <a:gd name="connsiteX401" fmla="*/ 404813 w 2619375"/>
                  <a:gd name="connsiteY401" fmla="*/ 1801813 h 3103563"/>
                  <a:gd name="connsiteX402" fmla="*/ 361157 w 2619375"/>
                  <a:gd name="connsiteY402" fmla="*/ 1833563 h 3103563"/>
                  <a:gd name="connsiteX403" fmla="*/ 349250 w 2619375"/>
                  <a:gd name="connsiteY403" fmla="*/ 1869282 h 3103563"/>
                  <a:gd name="connsiteX404" fmla="*/ 353219 w 2619375"/>
                  <a:gd name="connsiteY404" fmla="*/ 1908969 h 3103563"/>
                  <a:gd name="connsiteX405" fmla="*/ 293688 w 2619375"/>
                  <a:gd name="connsiteY405" fmla="*/ 1948657 h 3103563"/>
                  <a:gd name="connsiteX406" fmla="*/ 273844 w 2619375"/>
                  <a:gd name="connsiteY406" fmla="*/ 1968500 h 3103563"/>
                  <a:gd name="connsiteX407" fmla="*/ 254000 w 2619375"/>
                  <a:gd name="connsiteY407" fmla="*/ 1988344 h 3103563"/>
                  <a:gd name="connsiteX408" fmla="*/ 214313 w 2619375"/>
                  <a:gd name="connsiteY408" fmla="*/ 1996282 h 3103563"/>
                  <a:gd name="connsiteX409" fmla="*/ 166688 w 2619375"/>
                  <a:gd name="connsiteY409" fmla="*/ 2032000 h 3103563"/>
                  <a:gd name="connsiteX410" fmla="*/ 146844 w 2619375"/>
                  <a:gd name="connsiteY410" fmla="*/ 2083594 h 3103563"/>
                  <a:gd name="connsiteX411" fmla="*/ 115094 w 2619375"/>
                  <a:gd name="connsiteY411" fmla="*/ 2123282 h 3103563"/>
                  <a:gd name="connsiteX412" fmla="*/ 107157 w 2619375"/>
                  <a:gd name="connsiteY412" fmla="*/ 2186782 h 3103563"/>
                  <a:gd name="connsiteX413" fmla="*/ 35719 w 2619375"/>
                  <a:gd name="connsiteY413" fmla="*/ 2222500 h 3103563"/>
                  <a:gd name="connsiteX414" fmla="*/ 0 w 2619375"/>
                  <a:gd name="connsiteY414" fmla="*/ 2230438 h 3103563"/>
                  <a:gd name="connsiteX415" fmla="*/ 43657 w 2619375"/>
                  <a:gd name="connsiteY415" fmla="*/ 2286000 h 3103563"/>
                  <a:gd name="connsiteX416" fmla="*/ 59532 w 2619375"/>
                  <a:gd name="connsiteY416" fmla="*/ 2329657 h 3103563"/>
                  <a:gd name="connsiteX417" fmla="*/ 107157 w 2619375"/>
                  <a:gd name="connsiteY417" fmla="*/ 2345532 h 3103563"/>
                  <a:gd name="connsiteX418" fmla="*/ 103188 w 2619375"/>
                  <a:gd name="connsiteY418" fmla="*/ 2440782 h 3103563"/>
                  <a:gd name="connsiteX419" fmla="*/ 79375 w 2619375"/>
                  <a:gd name="connsiteY419" fmla="*/ 2460625 h 3103563"/>
                  <a:gd name="connsiteX420" fmla="*/ 99219 w 2619375"/>
                  <a:gd name="connsiteY420" fmla="*/ 2480469 h 3103563"/>
                  <a:gd name="connsiteX421" fmla="*/ 75407 w 2619375"/>
                  <a:gd name="connsiteY421" fmla="*/ 2528094 h 3103563"/>
                  <a:gd name="connsiteX422" fmla="*/ 111930 w 2619375"/>
                  <a:gd name="connsiteY422" fmla="*/ 2547144 h 3103563"/>
                  <a:gd name="connsiteX423" fmla="*/ 150813 w 2619375"/>
                  <a:gd name="connsiteY423" fmla="*/ 2540000 h 3103563"/>
                  <a:gd name="connsiteX424" fmla="*/ 175845 w 2619375"/>
                  <a:gd name="connsiteY424" fmla="*/ 2557463 h 3103563"/>
                  <a:gd name="connsiteX425" fmla="*/ 162719 w 2619375"/>
                  <a:gd name="connsiteY425" fmla="*/ 2595563 h 3103563"/>
                  <a:gd name="connsiteX426" fmla="*/ 214313 w 2619375"/>
                  <a:gd name="connsiteY426" fmla="*/ 2591594 h 3103563"/>
                  <a:gd name="connsiteX427" fmla="*/ 247457 w 2619375"/>
                  <a:gd name="connsiteY427" fmla="*/ 2571750 h 3103563"/>
                  <a:gd name="connsiteX428" fmla="*/ 265907 w 2619375"/>
                  <a:gd name="connsiteY428" fmla="*/ 2575719 h 3103563"/>
                  <a:gd name="connsiteX429" fmla="*/ 313532 w 2619375"/>
                  <a:gd name="connsiteY429" fmla="*/ 2547938 h 3103563"/>
                  <a:gd name="connsiteX430" fmla="*/ 357188 w 2619375"/>
                  <a:gd name="connsiteY430" fmla="*/ 2547938 h 3103563"/>
                  <a:gd name="connsiteX431" fmla="*/ 412750 w 2619375"/>
                  <a:gd name="connsiteY431" fmla="*/ 2536032 h 3103563"/>
                  <a:gd name="connsiteX432" fmla="*/ 460375 w 2619375"/>
                  <a:gd name="connsiteY432" fmla="*/ 2536032 h 3103563"/>
                  <a:gd name="connsiteX433" fmla="*/ 492125 w 2619375"/>
                  <a:gd name="connsiteY433" fmla="*/ 2532063 h 3103563"/>
                  <a:gd name="connsiteX434" fmla="*/ 535782 w 2619375"/>
                  <a:gd name="connsiteY434" fmla="*/ 2532063 h 3103563"/>
                  <a:gd name="connsiteX435" fmla="*/ 535782 w 2619375"/>
                  <a:gd name="connsiteY435" fmla="*/ 2532063 h 3103563"/>
                  <a:gd name="connsiteX436" fmla="*/ 547688 w 2619375"/>
                  <a:gd name="connsiteY436" fmla="*/ 2623344 h 3103563"/>
                  <a:gd name="connsiteX437" fmla="*/ 591344 w 2619375"/>
                  <a:gd name="connsiteY437" fmla="*/ 2643188 h 3103563"/>
                  <a:gd name="connsiteX438" fmla="*/ 646159 w 2619375"/>
                  <a:gd name="connsiteY438" fmla="*/ 2655887 h 3103563"/>
                  <a:gd name="connsiteX439" fmla="*/ 685790 w 2619375"/>
                  <a:gd name="connsiteY439" fmla="*/ 2620169 h 3103563"/>
                  <a:gd name="connsiteX440" fmla="*/ 715928 w 2619375"/>
                  <a:gd name="connsiteY440" fmla="*/ 2588419 h 3103563"/>
                  <a:gd name="connsiteX441" fmla="*/ 760418 w 2619375"/>
                  <a:gd name="connsiteY441" fmla="*/ 2613025 h 3103563"/>
                  <a:gd name="connsiteX442" fmla="*/ 773907 w 2619375"/>
                  <a:gd name="connsiteY442" fmla="*/ 2587625 h 3103563"/>
                  <a:gd name="connsiteX443" fmla="*/ 761224 w 2619375"/>
                  <a:gd name="connsiteY443" fmla="*/ 2554287 h 3103563"/>
                  <a:gd name="connsiteX444" fmla="*/ 801688 w 2619375"/>
                  <a:gd name="connsiteY444" fmla="*/ 2551907 h 3103563"/>
                  <a:gd name="connsiteX445" fmla="*/ 813184 w 2619375"/>
                  <a:gd name="connsiteY445" fmla="*/ 2569369 h 3103563"/>
                  <a:gd name="connsiteX446" fmla="*/ 841375 w 2619375"/>
                  <a:gd name="connsiteY446" fmla="*/ 2571750 h 3103563"/>
                  <a:gd name="connsiteX447" fmla="*/ 900907 w 2619375"/>
                  <a:gd name="connsiteY447" fmla="*/ 2591594 h 3103563"/>
                  <a:gd name="connsiteX448" fmla="*/ 956469 w 2619375"/>
                  <a:gd name="connsiteY448" fmla="*/ 2611438 h 3103563"/>
                  <a:gd name="connsiteX449" fmla="*/ 968375 w 2619375"/>
                  <a:gd name="connsiteY449" fmla="*/ 2639219 h 3103563"/>
                  <a:gd name="connsiteX450" fmla="*/ 944563 w 2619375"/>
                  <a:gd name="connsiteY450" fmla="*/ 2678907 h 3103563"/>
                  <a:gd name="connsiteX451" fmla="*/ 964407 w 2619375"/>
                  <a:gd name="connsiteY451" fmla="*/ 2726532 h 3103563"/>
                  <a:gd name="connsiteX452" fmla="*/ 1019969 w 2619375"/>
                  <a:gd name="connsiteY452" fmla="*/ 2754313 h 3103563"/>
                  <a:gd name="connsiteX453" fmla="*/ 1047113 w 2619375"/>
                  <a:gd name="connsiteY453" fmla="*/ 2750344 h 3103563"/>
                  <a:gd name="connsiteX454" fmla="*/ 1046974 w 2619375"/>
                  <a:gd name="connsiteY454" fmla="*/ 2774157 h 3103563"/>
                  <a:gd name="connsiteX455" fmla="*/ 1050109 w 2619375"/>
                  <a:gd name="connsiteY455" fmla="*/ 2865438 h 3103563"/>
                  <a:gd name="connsiteX456" fmla="*/ 1095375 w 2619375"/>
                  <a:gd name="connsiteY456" fmla="*/ 2845594 h 3103563"/>
                  <a:gd name="connsiteX457" fmla="*/ 1166813 w 2619375"/>
                  <a:gd name="connsiteY457" fmla="*/ 2841625 h 3103563"/>
                  <a:gd name="connsiteX458" fmla="*/ 1190625 w 2619375"/>
                  <a:gd name="connsiteY458" fmla="*/ 2809875 h 3103563"/>
                  <a:gd name="connsiteX459" fmla="*/ 1230313 w 2619375"/>
                  <a:gd name="connsiteY459" fmla="*/ 2805907 h 3103563"/>
                  <a:gd name="connsiteX460" fmla="*/ 1242219 w 2619375"/>
                  <a:gd name="connsiteY460" fmla="*/ 2841625 h 3103563"/>
                  <a:gd name="connsiteX461" fmla="*/ 1270000 w 2619375"/>
                  <a:gd name="connsiteY461" fmla="*/ 2877344 h 3103563"/>
                  <a:gd name="connsiteX462" fmla="*/ 1329532 w 2619375"/>
                  <a:gd name="connsiteY462" fmla="*/ 2877344 h 3103563"/>
                  <a:gd name="connsiteX463" fmla="*/ 1349375 w 2619375"/>
                  <a:gd name="connsiteY463" fmla="*/ 2877344 h 3103563"/>
                  <a:gd name="connsiteX464" fmla="*/ 1369219 w 2619375"/>
                  <a:gd name="connsiteY464" fmla="*/ 2897188 h 3103563"/>
                  <a:gd name="connsiteX465" fmla="*/ 1420813 w 2619375"/>
                  <a:gd name="connsiteY465" fmla="*/ 2905125 h 3103563"/>
                  <a:gd name="connsiteX466" fmla="*/ 1444625 w 2619375"/>
                  <a:gd name="connsiteY466" fmla="*/ 2885282 h 3103563"/>
                  <a:gd name="connsiteX467" fmla="*/ 1520032 w 2619375"/>
                  <a:gd name="connsiteY467" fmla="*/ 2893219 h 3103563"/>
                  <a:gd name="connsiteX468" fmla="*/ 1559719 w 2619375"/>
                  <a:gd name="connsiteY468" fmla="*/ 2893219 h 3103563"/>
                  <a:gd name="connsiteX469" fmla="*/ 1575594 w 2619375"/>
                  <a:gd name="connsiteY469" fmla="*/ 2924969 h 3103563"/>
                  <a:gd name="connsiteX470" fmla="*/ 1591469 w 2619375"/>
                  <a:gd name="connsiteY470" fmla="*/ 2909094 h 3103563"/>
                  <a:gd name="connsiteX471" fmla="*/ 1623219 w 2619375"/>
                  <a:gd name="connsiteY471" fmla="*/ 2909094 h 3103563"/>
                  <a:gd name="connsiteX472" fmla="*/ 1639094 w 2619375"/>
                  <a:gd name="connsiteY472" fmla="*/ 2932907 h 3103563"/>
                  <a:gd name="connsiteX473" fmla="*/ 1666875 w 2619375"/>
                  <a:gd name="connsiteY473" fmla="*/ 2964657 h 3103563"/>
                  <a:gd name="connsiteX474" fmla="*/ 1703399 w 2619375"/>
                  <a:gd name="connsiteY474" fmla="*/ 2987675 h 3103563"/>
                  <a:gd name="connsiteX475" fmla="*/ 1734344 w 2619375"/>
                  <a:gd name="connsiteY475" fmla="*/ 3012282 h 3103563"/>
                  <a:gd name="connsiteX476" fmla="*/ 1758157 w 2619375"/>
                  <a:gd name="connsiteY476" fmla="*/ 3032125 h 3103563"/>
                  <a:gd name="connsiteX477" fmla="*/ 1779934 w 2619375"/>
                  <a:gd name="connsiteY477" fmla="*/ 3028950 h 3103563"/>
                  <a:gd name="connsiteX478" fmla="*/ 1801813 w 2619375"/>
                  <a:gd name="connsiteY478" fmla="*/ 3008313 h 3103563"/>
                  <a:gd name="connsiteX479" fmla="*/ 1861344 w 2619375"/>
                  <a:gd name="connsiteY479" fmla="*/ 3008313 h 3103563"/>
                  <a:gd name="connsiteX480" fmla="*/ 1948657 w 2619375"/>
                  <a:gd name="connsiteY480" fmla="*/ 3004344 h 3103563"/>
                  <a:gd name="connsiteX481" fmla="*/ 1948657 w 2619375"/>
                  <a:gd name="connsiteY481" fmla="*/ 2968625 h 3103563"/>
                  <a:gd name="connsiteX482" fmla="*/ 2004219 w 2619375"/>
                  <a:gd name="connsiteY482" fmla="*/ 2936875 h 3103563"/>
                  <a:gd name="connsiteX483" fmla="*/ 2035969 w 2619375"/>
                  <a:gd name="connsiteY483" fmla="*/ 2909094 h 3103563"/>
                  <a:gd name="connsiteX484" fmla="*/ 2054979 w 2619375"/>
                  <a:gd name="connsiteY484" fmla="*/ 2859088 h 3103563"/>
                  <a:gd name="connsiteX485" fmla="*/ 2075927 w 2619375"/>
                  <a:gd name="connsiteY485" fmla="*/ 2883694 h 3103563"/>
                  <a:gd name="connsiteX486" fmla="*/ 2079625 w 2619375"/>
                  <a:gd name="connsiteY486" fmla="*/ 2897188 h 3103563"/>
                  <a:gd name="connsiteX487" fmla="*/ 2116149 w 2619375"/>
                  <a:gd name="connsiteY487" fmla="*/ 2943225 h 3103563"/>
                  <a:gd name="connsiteX488" fmla="*/ 2168521 w 2619375"/>
                  <a:gd name="connsiteY488" fmla="*/ 2980533 h 3103563"/>
                  <a:gd name="connsiteX489" fmla="*/ 2209760 w 2619375"/>
                  <a:gd name="connsiteY489" fmla="*/ 2951163 h 3103563"/>
                  <a:gd name="connsiteX490" fmla="*/ 2274094 w 2619375"/>
                  <a:gd name="connsiteY490" fmla="*/ 3000375 h 3103563"/>
                  <a:gd name="connsiteX491" fmla="*/ 2317750 w 2619375"/>
                  <a:gd name="connsiteY491" fmla="*/ 3028157 h 3103563"/>
                  <a:gd name="connsiteX492" fmla="*/ 2349500 w 2619375"/>
                  <a:gd name="connsiteY492" fmla="*/ 3040063 h 3103563"/>
                  <a:gd name="connsiteX493" fmla="*/ 2377253 w 2619375"/>
                  <a:gd name="connsiteY493" fmla="*/ 3017044 h 3103563"/>
                  <a:gd name="connsiteX494" fmla="*/ 2405338 w 2619375"/>
                  <a:gd name="connsiteY494" fmla="*/ 3055144 h 3103563"/>
                  <a:gd name="connsiteX495" fmla="*/ 2460625 w 2619375"/>
                  <a:gd name="connsiteY495" fmla="*/ 3103563 h 3103563"/>
                  <a:gd name="connsiteX0" fmla="*/ 2460625 w 2619375"/>
                  <a:gd name="connsiteY0" fmla="*/ 3103563 h 3103563"/>
                  <a:gd name="connsiteX1" fmla="*/ 2512219 w 2619375"/>
                  <a:gd name="connsiteY1" fmla="*/ 3032125 h 3103563"/>
                  <a:gd name="connsiteX2" fmla="*/ 2524125 w 2619375"/>
                  <a:gd name="connsiteY2" fmla="*/ 2988469 h 3103563"/>
                  <a:gd name="connsiteX3" fmla="*/ 2543969 w 2619375"/>
                  <a:gd name="connsiteY3" fmla="*/ 2944813 h 3103563"/>
                  <a:gd name="connsiteX4" fmla="*/ 2566949 w 2619375"/>
                  <a:gd name="connsiteY4" fmla="*/ 2920206 h 3103563"/>
                  <a:gd name="connsiteX5" fmla="*/ 2569335 w 2619375"/>
                  <a:gd name="connsiteY5" fmla="*/ 2877344 h 3103563"/>
                  <a:gd name="connsiteX6" fmla="*/ 2583657 w 2619375"/>
                  <a:gd name="connsiteY6" fmla="*/ 2837657 h 3103563"/>
                  <a:gd name="connsiteX7" fmla="*/ 2563813 w 2619375"/>
                  <a:gd name="connsiteY7" fmla="*/ 2809875 h 3103563"/>
                  <a:gd name="connsiteX8" fmla="*/ 2532063 w 2619375"/>
                  <a:gd name="connsiteY8" fmla="*/ 2774157 h 3103563"/>
                  <a:gd name="connsiteX9" fmla="*/ 2532063 w 2619375"/>
                  <a:gd name="connsiteY9" fmla="*/ 2774157 h 3103563"/>
                  <a:gd name="connsiteX10" fmla="*/ 2551907 w 2619375"/>
                  <a:gd name="connsiteY10" fmla="*/ 2706688 h 3103563"/>
                  <a:gd name="connsiteX11" fmla="*/ 2591594 w 2619375"/>
                  <a:gd name="connsiteY11" fmla="*/ 2678907 h 3103563"/>
                  <a:gd name="connsiteX12" fmla="*/ 2619375 w 2619375"/>
                  <a:gd name="connsiteY12" fmla="*/ 2643188 h 3103563"/>
                  <a:gd name="connsiteX13" fmla="*/ 2619375 w 2619375"/>
                  <a:gd name="connsiteY13" fmla="*/ 2591594 h 3103563"/>
                  <a:gd name="connsiteX14" fmla="*/ 2615407 w 2619375"/>
                  <a:gd name="connsiteY14" fmla="*/ 2555875 h 3103563"/>
                  <a:gd name="connsiteX15" fmla="*/ 2615407 w 2619375"/>
                  <a:gd name="connsiteY15" fmla="*/ 2532063 h 3103563"/>
                  <a:gd name="connsiteX16" fmla="*/ 2603500 w 2619375"/>
                  <a:gd name="connsiteY16" fmla="*/ 2464594 h 3103563"/>
                  <a:gd name="connsiteX17" fmla="*/ 2595563 w 2619375"/>
                  <a:gd name="connsiteY17" fmla="*/ 2460625 h 3103563"/>
                  <a:gd name="connsiteX18" fmla="*/ 2579688 w 2619375"/>
                  <a:gd name="connsiteY18" fmla="*/ 2460625 h 3103563"/>
                  <a:gd name="connsiteX19" fmla="*/ 2540000 w 2619375"/>
                  <a:gd name="connsiteY19" fmla="*/ 2472532 h 3103563"/>
                  <a:gd name="connsiteX20" fmla="*/ 2504282 w 2619375"/>
                  <a:gd name="connsiteY20" fmla="*/ 2468563 h 3103563"/>
                  <a:gd name="connsiteX21" fmla="*/ 2504282 w 2619375"/>
                  <a:gd name="connsiteY21" fmla="*/ 2432844 h 3103563"/>
                  <a:gd name="connsiteX22" fmla="*/ 2456657 w 2619375"/>
                  <a:gd name="connsiteY22" fmla="*/ 2424907 h 3103563"/>
                  <a:gd name="connsiteX23" fmla="*/ 2432844 w 2619375"/>
                  <a:gd name="connsiteY23" fmla="*/ 2405063 h 3103563"/>
                  <a:gd name="connsiteX24" fmla="*/ 2444750 w 2619375"/>
                  <a:gd name="connsiteY24" fmla="*/ 2369344 h 3103563"/>
                  <a:gd name="connsiteX25" fmla="*/ 2464594 w 2619375"/>
                  <a:gd name="connsiteY25" fmla="*/ 2337594 h 3103563"/>
                  <a:gd name="connsiteX26" fmla="*/ 2448719 w 2619375"/>
                  <a:gd name="connsiteY26" fmla="*/ 2301875 h 3103563"/>
                  <a:gd name="connsiteX27" fmla="*/ 2420938 w 2619375"/>
                  <a:gd name="connsiteY27" fmla="*/ 2274094 h 3103563"/>
                  <a:gd name="connsiteX28" fmla="*/ 2428875 w 2619375"/>
                  <a:gd name="connsiteY28" fmla="*/ 2246313 h 3103563"/>
                  <a:gd name="connsiteX29" fmla="*/ 2389188 w 2619375"/>
                  <a:gd name="connsiteY29" fmla="*/ 2218532 h 3103563"/>
                  <a:gd name="connsiteX30" fmla="*/ 2353469 w 2619375"/>
                  <a:gd name="connsiteY30" fmla="*/ 2218532 h 3103563"/>
                  <a:gd name="connsiteX31" fmla="*/ 2349500 w 2619375"/>
                  <a:gd name="connsiteY31" fmla="*/ 2194719 h 3103563"/>
                  <a:gd name="connsiteX32" fmla="*/ 2325688 w 2619375"/>
                  <a:gd name="connsiteY32" fmla="*/ 2166938 h 3103563"/>
                  <a:gd name="connsiteX33" fmla="*/ 2337594 w 2619375"/>
                  <a:gd name="connsiteY33" fmla="*/ 2131219 h 3103563"/>
                  <a:gd name="connsiteX34" fmla="*/ 2349500 w 2619375"/>
                  <a:gd name="connsiteY34" fmla="*/ 2099469 h 3103563"/>
                  <a:gd name="connsiteX35" fmla="*/ 2333625 w 2619375"/>
                  <a:gd name="connsiteY35" fmla="*/ 2067719 h 3103563"/>
                  <a:gd name="connsiteX36" fmla="*/ 2313782 w 2619375"/>
                  <a:gd name="connsiteY36" fmla="*/ 2051844 h 3103563"/>
                  <a:gd name="connsiteX37" fmla="*/ 2309813 w 2619375"/>
                  <a:gd name="connsiteY37" fmla="*/ 2016125 h 3103563"/>
                  <a:gd name="connsiteX38" fmla="*/ 2309813 w 2619375"/>
                  <a:gd name="connsiteY38" fmla="*/ 2000250 h 3103563"/>
                  <a:gd name="connsiteX39" fmla="*/ 2329657 w 2619375"/>
                  <a:gd name="connsiteY39" fmla="*/ 1980407 h 3103563"/>
                  <a:gd name="connsiteX40" fmla="*/ 2317750 w 2619375"/>
                  <a:gd name="connsiteY40" fmla="*/ 1944688 h 3103563"/>
                  <a:gd name="connsiteX41" fmla="*/ 2293938 w 2619375"/>
                  <a:gd name="connsiteY41" fmla="*/ 1908969 h 3103563"/>
                  <a:gd name="connsiteX42" fmla="*/ 2262188 w 2619375"/>
                  <a:gd name="connsiteY42" fmla="*/ 1873250 h 3103563"/>
                  <a:gd name="connsiteX43" fmla="*/ 2226469 w 2619375"/>
                  <a:gd name="connsiteY43" fmla="*/ 1841500 h 3103563"/>
                  <a:gd name="connsiteX44" fmla="*/ 2198688 w 2619375"/>
                  <a:gd name="connsiteY44" fmla="*/ 1817688 h 3103563"/>
                  <a:gd name="connsiteX45" fmla="*/ 2214563 w 2619375"/>
                  <a:gd name="connsiteY45" fmla="*/ 1793875 h 3103563"/>
                  <a:gd name="connsiteX46" fmla="*/ 2214563 w 2619375"/>
                  <a:gd name="connsiteY46" fmla="*/ 1762125 h 3103563"/>
                  <a:gd name="connsiteX47" fmla="*/ 2214563 w 2619375"/>
                  <a:gd name="connsiteY47" fmla="*/ 1762125 h 3103563"/>
                  <a:gd name="connsiteX48" fmla="*/ 2194719 w 2619375"/>
                  <a:gd name="connsiteY48" fmla="*/ 1710532 h 3103563"/>
                  <a:gd name="connsiteX49" fmla="*/ 2190750 w 2619375"/>
                  <a:gd name="connsiteY49" fmla="*/ 1690688 h 3103563"/>
                  <a:gd name="connsiteX50" fmla="*/ 2162969 w 2619375"/>
                  <a:gd name="connsiteY50" fmla="*/ 1658938 h 3103563"/>
                  <a:gd name="connsiteX51" fmla="*/ 2162969 w 2619375"/>
                  <a:gd name="connsiteY51" fmla="*/ 1631157 h 3103563"/>
                  <a:gd name="connsiteX52" fmla="*/ 2178844 w 2619375"/>
                  <a:gd name="connsiteY52" fmla="*/ 1615282 h 3103563"/>
                  <a:gd name="connsiteX53" fmla="*/ 2218532 w 2619375"/>
                  <a:gd name="connsiteY53" fmla="*/ 1615282 h 3103563"/>
                  <a:gd name="connsiteX54" fmla="*/ 2238375 w 2619375"/>
                  <a:gd name="connsiteY54" fmla="*/ 1583532 h 3103563"/>
                  <a:gd name="connsiteX55" fmla="*/ 2238375 w 2619375"/>
                  <a:gd name="connsiteY55" fmla="*/ 1571625 h 3103563"/>
                  <a:gd name="connsiteX56" fmla="*/ 2262188 w 2619375"/>
                  <a:gd name="connsiteY56" fmla="*/ 1535907 h 3103563"/>
                  <a:gd name="connsiteX57" fmla="*/ 2262188 w 2619375"/>
                  <a:gd name="connsiteY57" fmla="*/ 1512094 h 3103563"/>
                  <a:gd name="connsiteX58" fmla="*/ 2262188 w 2619375"/>
                  <a:gd name="connsiteY58" fmla="*/ 1468438 h 3103563"/>
                  <a:gd name="connsiteX59" fmla="*/ 2262188 w 2619375"/>
                  <a:gd name="connsiteY59" fmla="*/ 1444625 h 3103563"/>
                  <a:gd name="connsiteX60" fmla="*/ 2266157 w 2619375"/>
                  <a:gd name="connsiteY60" fmla="*/ 1424782 h 3103563"/>
                  <a:gd name="connsiteX61" fmla="*/ 2293938 w 2619375"/>
                  <a:gd name="connsiteY61" fmla="*/ 1389063 h 3103563"/>
                  <a:gd name="connsiteX62" fmla="*/ 2274094 w 2619375"/>
                  <a:gd name="connsiteY62" fmla="*/ 1369219 h 3103563"/>
                  <a:gd name="connsiteX63" fmla="*/ 2250282 w 2619375"/>
                  <a:gd name="connsiteY63" fmla="*/ 1341438 h 3103563"/>
                  <a:gd name="connsiteX64" fmla="*/ 2230438 w 2619375"/>
                  <a:gd name="connsiteY64" fmla="*/ 1293813 h 3103563"/>
                  <a:gd name="connsiteX65" fmla="*/ 2242344 w 2619375"/>
                  <a:gd name="connsiteY65" fmla="*/ 1258094 h 3103563"/>
                  <a:gd name="connsiteX66" fmla="*/ 2190750 w 2619375"/>
                  <a:gd name="connsiteY66" fmla="*/ 1258094 h 3103563"/>
                  <a:gd name="connsiteX67" fmla="*/ 2166938 w 2619375"/>
                  <a:gd name="connsiteY67" fmla="*/ 1234282 h 3103563"/>
                  <a:gd name="connsiteX68" fmla="*/ 2174875 w 2619375"/>
                  <a:gd name="connsiteY68" fmla="*/ 1198563 h 3103563"/>
                  <a:gd name="connsiteX69" fmla="*/ 2162969 w 2619375"/>
                  <a:gd name="connsiteY69" fmla="*/ 1170782 h 3103563"/>
                  <a:gd name="connsiteX70" fmla="*/ 2147094 w 2619375"/>
                  <a:gd name="connsiteY70" fmla="*/ 1202532 h 3103563"/>
                  <a:gd name="connsiteX71" fmla="*/ 2131219 w 2619375"/>
                  <a:gd name="connsiteY71" fmla="*/ 1234282 h 3103563"/>
                  <a:gd name="connsiteX72" fmla="*/ 2095500 w 2619375"/>
                  <a:gd name="connsiteY72" fmla="*/ 1234282 h 3103563"/>
                  <a:gd name="connsiteX73" fmla="*/ 2079625 w 2619375"/>
                  <a:gd name="connsiteY73" fmla="*/ 1242219 h 3103563"/>
                  <a:gd name="connsiteX74" fmla="*/ 2043907 w 2619375"/>
                  <a:gd name="connsiteY74" fmla="*/ 1198563 h 3103563"/>
                  <a:gd name="connsiteX75" fmla="*/ 1996282 w 2619375"/>
                  <a:gd name="connsiteY75" fmla="*/ 1206500 h 3103563"/>
                  <a:gd name="connsiteX76" fmla="*/ 1948657 w 2619375"/>
                  <a:gd name="connsiteY76" fmla="*/ 1202532 h 3103563"/>
                  <a:gd name="connsiteX77" fmla="*/ 1944688 w 2619375"/>
                  <a:gd name="connsiteY77" fmla="*/ 1174750 h 3103563"/>
                  <a:gd name="connsiteX78" fmla="*/ 1924844 w 2619375"/>
                  <a:gd name="connsiteY78" fmla="*/ 1139032 h 3103563"/>
                  <a:gd name="connsiteX79" fmla="*/ 1912938 w 2619375"/>
                  <a:gd name="connsiteY79" fmla="*/ 1123157 h 3103563"/>
                  <a:gd name="connsiteX80" fmla="*/ 1893094 w 2619375"/>
                  <a:gd name="connsiteY80" fmla="*/ 1103313 h 3103563"/>
                  <a:gd name="connsiteX81" fmla="*/ 1869282 w 2619375"/>
                  <a:gd name="connsiteY81" fmla="*/ 1087438 h 3103563"/>
                  <a:gd name="connsiteX82" fmla="*/ 1857375 w 2619375"/>
                  <a:gd name="connsiteY82" fmla="*/ 1039813 h 3103563"/>
                  <a:gd name="connsiteX83" fmla="*/ 1869282 w 2619375"/>
                  <a:gd name="connsiteY83" fmla="*/ 1004094 h 3103563"/>
                  <a:gd name="connsiteX84" fmla="*/ 1905000 w 2619375"/>
                  <a:gd name="connsiteY84" fmla="*/ 948532 h 3103563"/>
                  <a:gd name="connsiteX85" fmla="*/ 1936750 w 2619375"/>
                  <a:gd name="connsiteY85" fmla="*/ 912813 h 3103563"/>
                  <a:gd name="connsiteX86" fmla="*/ 1944688 w 2619375"/>
                  <a:gd name="connsiteY86" fmla="*/ 892969 h 3103563"/>
                  <a:gd name="connsiteX87" fmla="*/ 1964532 w 2619375"/>
                  <a:gd name="connsiteY87" fmla="*/ 889000 h 3103563"/>
                  <a:gd name="connsiteX88" fmla="*/ 1976438 w 2619375"/>
                  <a:gd name="connsiteY88" fmla="*/ 849313 h 3103563"/>
                  <a:gd name="connsiteX89" fmla="*/ 2016125 w 2619375"/>
                  <a:gd name="connsiteY89" fmla="*/ 849313 h 3103563"/>
                  <a:gd name="connsiteX90" fmla="*/ 2039938 w 2619375"/>
                  <a:gd name="connsiteY90" fmla="*/ 877094 h 3103563"/>
                  <a:gd name="connsiteX91" fmla="*/ 2051844 w 2619375"/>
                  <a:gd name="connsiteY91" fmla="*/ 849313 h 3103563"/>
                  <a:gd name="connsiteX92" fmla="*/ 2039938 w 2619375"/>
                  <a:gd name="connsiteY92" fmla="*/ 825500 h 3103563"/>
                  <a:gd name="connsiteX93" fmla="*/ 2051844 w 2619375"/>
                  <a:gd name="connsiteY93" fmla="*/ 801688 h 3103563"/>
                  <a:gd name="connsiteX94" fmla="*/ 2035969 w 2619375"/>
                  <a:gd name="connsiteY94" fmla="*/ 773907 h 3103563"/>
                  <a:gd name="connsiteX95" fmla="*/ 2039938 w 2619375"/>
                  <a:gd name="connsiteY95" fmla="*/ 742157 h 3103563"/>
                  <a:gd name="connsiteX96" fmla="*/ 2039938 w 2619375"/>
                  <a:gd name="connsiteY96" fmla="*/ 698500 h 3103563"/>
                  <a:gd name="connsiteX97" fmla="*/ 2035969 w 2619375"/>
                  <a:gd name="connsiteY97" fmla="*/ 666750 h 3103563"/>
                  <a:gd name="connsiteX98" fmla="*/ 2008188 w 2619375"/>
                  <a:gd name="connsiteY98" fmla="*/ 646907 h 3103563"/>
                  <a:gd name="connsiteX99" fmla="*/ 1968500 w 2619375"/>
                  <a:gd name="connsiteY99" fmla="*/ 611188 h 3103563"/>
                  <a:gd name="connsiteX100" fmla="*/ 1916907 w 2619375"/>
                  <a:gd name="connsiteY100" fmla="*/ 583407 h 3103563"/>
                  <a:gd name="connsiteX101" fmla="*/ 1885157 w 2619375"/>
                  <a:gd name="connsiteY101" fmla="*/ 551657 h 3103563"/>
                  <a:gd name="connsiteX102" fmla="*/ 1881188 w 2619375"/>
                  <a:gd name="connsiteY102" fmla="*/ 531813 h 3103563"/>
                  <a:gd name="connsiteX103" fmla="*/ 1897063 w 2619375"/>
                  <a:gd name="connsiteY103" fmla="*/ 484188 h 3103563"/>
                  <a:gd name="connsiteX104" fmla="*/ 1901032 w 2619375"/>
                  <a:gd name="connsiteY104" fmla="*/ 480219 h 3103563"/>
                  <a:gd name="connsiteX105" fmla="*/ 1940719 w 2619375"/>
                  <a:gd name="connsiteY105" fmla="*/ 480219 h 3103563"/>
                  <a:gd name="connsiteX106" fmla="*/ 1960563 w 2619375"/>
                  <a:gd name="connsiteY106" fmla="*/ 460375 h 3103563"/>
                  <a:gd name="connsiteX107" fmla="*/ 1976438 w 2619375"/>
                  <a:gd name="connsiteY107" fmla="*/ 428625 h 3103563"/>
                  <a:gd name="connsiteX108" fmla="*/ 1980407 w 2619375"/>
                  <a:gd name="connsiteY108" fmla="*/ 388938 h 3103563"/>
                  <a:gd name="connsiteX109" fmla="*/ 2000250 w 2619375"/>
                  <a:gd name="connsiteY109" fmla="*/ 384969 h 3103563"/>
                  <a:gd name="connsiteX110" fmla="*/ 1972469 w 2619375"/>
                  <a:gd name="connsiteY110" fmla="*/ 341313 h 3103563"/>
                  <a:gd name="connsiteX111" fmla="*/ 1928813 w 2619375"/>
                  <a:gd name="connsiteY111" fmla="*/ 321469 h 3103563"/>
                  <a:gd name="connsiteX112" fmla="*/ 1877219 w 2619375"/>
                  <a:gd name="connsiteY112" fmla="*/ 313532 h 3103563"/>
                  <a:gd name="connsiteX113" fmla="*/ 1853407 w 2619375"/>
                  <a:gd name="connsiteY113" fmla="*/ 289719 h 3103563"/>
                  <a:gd name="connsiteX114" fmla="*/ 1817688 w 2619375"/>
                  <a:gd name="connsiteY114" fmla="*/ 269875 h 3103563"/>
                  <a:gd name="connsiteX115" fmla="*/ 1821657 w 2619375"/>
                  <a:gd name="connsiteY115" fmla="*/ 242094 h 3103563"/>
                  <a:gd name="connsiteX116" fmla="*/ 1789907 w 2619375"/>
                  <a:gd name="connsiteY116" fmla="*/ 210344 h 3103563"/>
                  <a:gd name="connsiteX117" fmla="*/ 1742282 w 2619375"/>
                  <a:gd name="connsiteY117" fmla="*/ 222250 h 3103563"/>
                  <a:gd name="connsiteX118" fmla="*/ 1706563 w 2619375"/>
                  <a:gd name="connsiteY118" fmla="*/ 265907 h 3103563"/>
                  <a:gd name="connsiteX119" fmla="*/ 1690688 w 2619375"/>
                  <a:gd name="connsiteY119" fmla="*/ 297657 h 3103563"/>
                  <a:gd name="connsiteX120" fmla="*/ 1734344 w 2619375"/>
                  <a:gd name="connsiteY120" fmla="*/ 301625 h 3103563"/>
                  <a:gd name="connsiteX121" fmla="*/ 1770063 w 2619375"/>
                  <a:gd name="connsiteY121" fmla="*/ 313532 h 3103563"/>
                  <a:gd name="connsiteX122" fmla="*/ 1774032 w 2619375"/>
                  <a:gd name="connsiteY122" fmla="*/ 341313 h 3103563"/>
                  <a:gd name="connsiteX123" fmla="*/ 1750219 w 2619375"/>
                  <a:gd name="connsiteY123" fmla="*/ 384969 h 3103563"/>
                  <a:gd name="connsiteX124" fmla="*/ 1714500 w 2619375"/>
                  <a:gd name="connsiteY124" fmla="*/ 384969 h 3103563"/>
                  <a:gd name="connsiteX125" fmla="*/ 1686719 w 2619375"/>
                  <a:gd name="connsiteY125" fmla="*/ 349250 h 3103563"/>
                  <a:gd name="connsiteX126" fmla="*/ 1647032 w 2619375"/>
                  <a:gd name="connsiteY126" fmla="*/ 325438 h 3103563"/>
                  <a:gd name="connsiteX127" fmla="*/ 1627188 w 2619375"/>
                  <a:gd name="connsiteY127" fmla="*/ 321469 h 3103563"/>
                  <a:gd name="connsiteX128" fmla="*/ 1583532 w 2619375"/>
                  <a:gd name="connsiteY128" fmla="*/ 337344 h 3103563"/>
                  <a:gd name="connsiteX129" fmla="*/ 1547813 w 2619375"/>
                  <a:gd name="connsiteY129" fmla="*/ 357188 h 3103563"/>
                  <a:gd name="connsiteX130" fmla="*/ 1547813 w 2619375"/>
                  <a:gd name="connsiteY130" fmla="*/ 392907 h 3103563"/>
                  <a:gd name="connsiteX131" fmla="*/ 1559719 w 2619375"/>
                  <a:gd name="connsiteY131" fmla="*/ 440532 h 3103563"/>
                  <a:gd name="connsiteX132" fmla="*/ 1575594 w 2619375"/>
                  <a:gd name="connsiteY132" fmla="*/ 484188 h 3103563"/>
                  <a:gd name="connsiteX133" fmla="*/ 1658938 w 2619375"/>
                  <a:gd name="connsiteY133" fmla="*/ 543719 h 3103563"/>
                  <a:gd name="connsiteX134" fmla="*/ 1698625 w 2619375"/>
                  <a:gd name="connsiteY134" fmla="*/ 583407 h 3103563"/>
                  <a:gd name="connsiteX135" fmla="*/ 1738313 w 2619375"/>
                  <a:gd name="connsiteY135" fmla="*/ 579438 h 3103563"/>
                  <a:gd name="connsiteX136" fmla="*/ 1774032 w 2619375"/>
                  <a:gd name="connsiteY136" fmla="*/ 579438 h 3103563"/>
                  <a:gd name="connsiteX137" fmla="*/ 1793875 w 2619375"/>
                  <a:gd name="connsiteY137" fmla="*/ 627063 h 3103563"/>
                  <a:gd name="connsiteX138" fmla="*/ 1801813 w 2619375"/>
                  <a:gd name="connsiteY138" fmla="*/ 658813 h 3103563"/>
                  <a:gd name="connsiteX139" fmla="*/ 1845469 w 2619375"/>
                  <a:gd name="connsiteY139" fmla="*/ 682625 h 3103563"/>
                  <a:gd name="connsiteX140" fmla="*/ 1845469 w 2619375"/>
                  <a:gd name="connsiteY140" fmla="*/ 682625 h 3103563"/>
                  <a:gd name="connsiteX141" fmla="*/ 1861344 w 2619375"/>
                  <a:gd name="connsiteY141" fmla="*/ 710407 h 3103563"/>
                  <a:gd name="connsiteX142" fmla="*/ 1817688 w 2619375"/>
                  <a:gd name="connsiteY142" fmla="*/ 726282 h 3103563"/>
                  <a:gd name="connsiteX143" fmla="*/ 1774032 w 2619375"/>
                  <a:gd name="connsiteY143" fmla="*/ 718344 h 3103563"/>
                  <a:gd name="connsiteX144" fmla="*/ 1734344 w 2619375"/>
                  <a:gd name="connsiteY144" fmla="*/ 682625 h 3103563"/>
                  <a:gd name="connsiteX145" fmla="*/ 1730375 w 2619375"/>
                  <a:gd name="connsiteY145" fmla="*/ 642938 h 3103563"/>
                  <a:gd name="connsiteX146" fmla="*/ 1730375 w 2619375"/>
                  <a:gd name="connsiteY146" fmla="*/ 642938 h 3103563"/>
                  <a:gd name="connsiteX147" fmla="*/ 1670844 w 2619375"/>
                  <a:gd name="connsiteY147" fmla="*/ 615157 h 3103563"/>
                  <a:gd name="connsiteX148" fmla="*/ 1631157 w 2619375"/>
                  <a:gd name="connsiteY148" fmla="*/ 619125 h 3103563"/>
                  <a:gd name="connsiteX149" fmla="*/ 1571625 w 2619375"/>
                  <a:gd name="connsiteY149" fmla="*/ 615157 h 3103563"/>
                  <a:gd name="connsiteX150" fmla="*/ 1543844 w 2619375"/>
                  <a:gd name="connsiteY150" fmla="*/ 603250 h 3103563"/>
                  <a:gd name="connsiteX151" fmla="*/ 1500188 w 2619375"/>
                  <a:gd name="connsiteY151" fmla="*/ 591344 h 3103563"/>
                  <a:gd name="connsiteX152" fmla="*/ 1464469 w 2619375"/>
                  <a:gd name="connsiteY152" fmla="*/ 575469 h 3103563"/>
                  <a:gd name="connsiteX153" fmla="*/ 1448594 w 2619375"/>
                  <a:gd name="connsiteY153" fmla="*/ 543719 h 3103563"/>
                  <a:gd name="connsiteX154" fmla="*/ 1456532 w 2619375"/>
                  <a:gd name="connsiteY154" fmla="*/ 508000 h 3103563"/>
                  <a:gd name="connsiteX155" fmla="*/ 1476375 w 2619375"/>
                  <a:gd name="connsiteY155" fmla="*/ 476250 h 3103563"/>
                  <a:gd name="connsiteX156" fmla="*/ 1456532 w 2619375"/>
                  <a:gd name="connsiteY156" fmla="*/ 440532 h 3103563"/>
                  <a:gd name="connsiteX157" fmla="*/ 1456532 w 2619375"/>
                  <a:gd name="connsiteY157" fmla="*/ 392907 h 3103563"/>
                  <a:gd name="connsiteX158" fmla="*/ 1456532 w 2619375"/>
                  <a:gd name="connsiteY158" fmla="*/ 333375 h 3103563"/>
                  <a:gd name="connsiteX159" fmla="*/ 1472407 w 2619375"/>
                  <a:gd name="connsiteY159" fmla="*/ 305594 h 3103563"/>
                  <a:gd name="connsiteX160" fmla="*/ 1472407 w 2619375"/>
                  <a:gd name="connsiteY160" fmla="*/ 257969 h 3103563"/>
                  <a:gd name="connsiteX161" fmla="*/ 1496219 w 2619375"/>
                  <a:gd name="connsiteY161" fmla="*/ 226219 h 3103563"/>
                  <a:gd name="connsiteX162" fmla="*/ 1480344 w 2619375"/>
                  <a:gd name="connsiteY162" fmla="*/ 158750 h 3103563"/>
                  <a:gd name="connsiteX163" fmla="*/ 1496219 w 2619375"/>
                  <a:gd name="connsiteY163" fmla="*/ 134938 h 3103563"/>
                  <a:gd name="connsiteX164" fmla="*/ 1456532 w 2619375"/>
                  <a:gd name="connsiteY164" fmla="*/ 75407 h 3103563"/>
                  <a:gd name="connsiteX165" fmla="*/ 1464469 w 2619375"/>
                  <a:gd name="connsiteY165" fmla="*/ 55563 h 3103563"/>
                  <a:gd name="connsiteX166" fmla="*/ 1420813 w 2619375"/>
                  <a:gd name="connsiteY166" fmla="*/ 23813 h 3103563"/>
                  <a:gd name="connsiteX167" fmla="*/ 1393032 w 2619375"/>
                  <a:gd name="connsiteY167" fmla="*/ 39688 h 3103563"/>
                  <a:gd name="connsiteX168" fmla="*/ 1420813 w 2619375"/>
                  <a:gd name="connsiteY168" fmla="*/ 79375 h 3103563"/>
                  <a:gd name="connsiteX169" fmla="*/ 1432719 w 2619375"/>
                  <a:gd name="connsiteY169" fmla="*/ 150813 h 3103563"/>
                  <a:gd name="connsiteX170" fmla="*/ 1432719 w 2619375"/>
                  <a:gd name="connsiteY170" fmla="*/ 206375 h 3103563"/>
                  <a:gd name="connsiteX171" fmla="*/ 1432719 w 2619375"/>
                  <a:gd name="connsiteY171" fmla="*/ 254000 h 3103563"/>
                  <a:gd name="connsiteX172" fmla="*/ 1412875 w 2619375"/>
                  <a:gd name="connsiteY172" fmla="*/ 301625 h 3103563"/>
                  <a:gd name="connsiteX173" fmla="*/ 1369219 w 2619375"/>
                  <a:gd name="connsiteY173" fmla="*/ 341313 h 3103563"/>
                  <a:gd name="connsiteX174" fmla="*/ 1313657 w 2619375"/>
                  <a:gd name="connsiteY174" fmla="*/ 377032 h 3103563"/>
                  <a:gd name="connsiteX175" fmla="*/ 1270000 w 2619375"/>
                  <a:gd name="connsiteY175" fmla="*/ 412750 h 3103563"/>
                  <a:gd name="connsiteX176" fmla="*/ 1266032 w 2619375"/>
                  <a:gd name="connsiteY176" fmla="*/ 448469 h 3103563"/>
                  <a:gd name="connsiteX177" fmla="*/ 1230313 w 2619375"/>
                  <a:gd name="connsiteY177" fmla="*/ 488157 h 3103563"/>
                  <a:gd name="connsiteX178" fmla="*/ 1214438 w 2619375"/>
                  <a:gd name="connsiteY178" fmla="*/ 539750 h 3103563"/>
                  <a:gd name="connsiteX179" fmla="*/ 1270000 w 2619375"/>
                  <a:gd name="connsiteY179" fmla="*/ 607219 h 3103563"/>
                  <a:gd name="connsiteX180" fmla="*/ 1281907 w 2619375"/>
                  <a:gd name="connsiteY180" fmla="*/ 658813 h 3103563"/>
                  <a:gd name="connsiteX181" fmla="*/ 1309688 w 2619375"/>
                  <a:gd name="connsiteY181" fmla="*/ 698500 h 3103563"/>
                  <a:gd name="connsiteX182" fmla="*/ 1309688 w 2619375"/>
                  <a:gd name="connsiteY182" fmla="*/ 698500 h 3103563"/>
                  <a:gd name="connsiteX183" fmla="*/ 1337469 w 2619375"/>
                  <a:gd name="connsiteY183" fmla="*/ 758032 h 3103563"/>
                  <a:gd name="connsiteX184" fmla="*/ 1345407 w 2619375"/>
                  <a:gd name="connsiteY184" fmla="*/ 789782 h 3103563"/>
                  <a:gd name="connsiteX185" fmla="*/ 1349375 w 2619375"/>
                  <a:gd name="connsiteY185" fmla="*/ 837407 h 3103563"/>
                  <a:gd name="connsiteX186" fmla="*/ 1309688 w 2619375"/>
                  <a:gd name="connsiteY186" fmla="*/ 916782 h 3103563"/>
                  <a:gd name="connsiteX187" fmla="*/ 1285875 w 2619375"/>
                  <a:gd name="connsiteY187" fmla="*/ 964407 h 3103563"/>
                  <a:gd name="connsiteX188" fmla="*/ 1293813 w 2619375"/>
                  <a:gd name="connsiteY188" fmla="*/ 980282 h 3103563"/>
                  <a:gd name="connsiteX189" fmla="*/ 1285875 w 2619375"/>
                  <a:gd name="connsiteY189" fmla="*/ 1023938 h 3103563"/>
                  <a:gd name="connsiteX190" fmla="*/ 1273969 w 2619375"/>
                  <a:gd name="connsiteY190" fmla="*/ 1079500 h 3103563"/>
                  <a:gd name="connsiteX191" fmla="*/ 1277938 w 2619375"/>
                  <a:gd name="connsiteY191" fmla="*/ 1115219 h 3103563"/>
                  <a:gd name="connsiteX192" fmla="*/ 1309688 w 2619375"/>
                  <a:gd name="connsiteY192" fmla="*/ 1186657 h 3103563"/>
                  <a:gd name="connsiteX193" fmla="*/ 1297782 w 2619375"/>
                  <a:gd name="connsiteY193" fmla="*/ 1234282 h 3103563"/>
                  <a:gd name="connsiteX194" fmla="*/ 1297782 w 2619375"/>
                  <a:gd name="connsiteY194" fmla="*/ 1270000 h 3103563"/>
                  <a:gd name="connsiteX195" fmla="*/ 1341438 w 2619375"/>
                  <a:gd name="connsiteY195" fmla="*/ 1262063 h 3103563"/>
                  <a:gd name="connsiteX196" fmla="*/ 1389063 w 2619375"/>
                  <a:gd name="connsiteY196" fmla="*/ 1266032 h 3103563"/>
                  <a:gd name="connsiteX197" fmla="*/ 1420813 w 2619375"/>
                  <a:gd name="connsiteY197" fmla="*/ 1281907 h 3103563"/>
                  <a:gd name="connsiteX198" fmla="*/ 1448594 w 2619375"/>
                  <a:gd name="connsiteY198" fmla="*/ 1254125 h 3103563"/>
                  <a:gd name="connsiteX199" fmla="*/ 1480344 w 2619375"/>
                  <a:gd name="connsiteY199" fmla="*/ 1222375 h 3103563"/>
                  <a:gd name="connsiteX200" fmla="*/ 1531938 w 2619375"/>
                  <a:gd name="connsiteY200" fmla="*/ 1242219 h 3103563"/>
                  <a:gd name="connsiteX201" fmla="*/ 1575594 w 2619375"/>
                  <a:gd name="connsiteY201" fmla="*/ 1258094 h 3103563"/>
                  <a:gd name="connsiteX202" fmla="*/ 1623219 w 2619375"/>
                  <a:gd name="connsiteY202" fmla="*/ 1270000 h 3103563"/>
                  <a:gd name="connsiteX203" fmla="*/ 1639094 w 2619375"/>
                  <a:gd name="connsiteY203" fmla="*/ 1309688 h 3103563"/>
                  <a:gd name="connsiteX204" fmla="*/ 1662907 w 2619375"/>
                  <a:gd name="connsiteY204" fmla="*/ 1317625 h 3103563"/>
                  <a:gd name="connsiteX205" fmla="*/ 1690688 w 2619375"/>
                  <a:gd name="connsiteY205" fmla="*/ 1341438 h 3103563"/>
                  <a:gd name="connsiteX206" fmla="*/ 1722438 w 2619375"/>
                  <a:gd name="connsiteY206" fmla="*/ 1345407 h 3103563"/>
                  <a:gd name="connsiteX207" fmla="*/ 1722438 w 2619375"/>
                  <a:gd name="connsiteY207" fmla="*/ 1412875 h 3103563"/>
                  <a:gd name="connsiteX208" fmla="*/ 1746250 w 2619375"/>
                  <a:gd name="connsiteY208" fmla="*/ 1444625 h 3103563"/>
                  <a:gd name="connsiteX209" fmla="*/ 1754188 w 2619375"/>
                  <a:gd name="connsiteY209" fmla="*/ 1484313 h 3103563"/>
                  <a:gd name="connsiteX210" fmla="*/ 1770063 w 2619375"/>
                  <a:gd name="connsiteY210" fmla="*/ 1531938 h 3103563"/>
                  <a:gd name="connsiteX211" fmla="*/ 1730375 w 2619375"/>
                  <a:gd name="connsiteY211" fmla="*/ 1543844 h 3103563"/>
                  <a:gd name="connsiteX212" fmla="*/ 1718469 w 2619375"/>
                  <a:gd name="connsiteY212" fmla="*/ 1571625 h 3103563"/>
                  <a:gd name="connsiteX213" fmla="*/ 1706563 w 2619375"/>
                  <a:gd name="connsiteY213" fmla="*/ 1607344 h 3103563"/>
                  <a:gd name="connsiteX214" fmla="*/ 1706563 w 2619375"/>
                  <a:gd name="connsiteY214" fmla="*/ 1647032 h 3103563"/>
                  <a:gd name="connsiteX215" fmla="*/ 1746250 w 2619375"/>
                  <a:gd name="connsiteY215" fmla="*/ 1686719 h 3103563"/>
                  <a:gd name="connsiteX216" fmla="*/ 1793875 w 2619375"/>
                  <a:gd name="connsiteY216" fmla="*/ 1694657 h 3103563"/>
                  <a:gd name="connsiteX217" fmla="*/ 1829594 w 2619375"/>
                  <a:gd name="connsiteY217" fmla="*/ 1698625 h 3103563"/>
                  <a:gd name="connsiteX218" fmla="*/ 1881188 w 2619375"/>
                  <a:gd name="connsiteY218" fmla="*/ 1734344 h 3103563"/>
                  <a:gd name="connsiteX219" fmla="*/ 1833563 w 2619375"/>
                  <a:gd name="connsiteY219" fmla="*/ 1738313 h 3103563"/>
                  <a:gd name="connsiteX220" fmla="*/ 1778000 w 2619375"/>
                  <a:gd name="connsiteY220" fmla="*/ 1738313 h 3103563"/>
                  <a:gd name="connsiteX221" fmla="*/ 1730375 w 2619375"/>
                  <a:gd name="connsiteY221" fmla="*/ 1718469 h 3103563"/>
                  <a:gd name="connsiteX222" fmla="*/ 1686719 w 2619375"/>
                  <a:gd name="connsiteY222" fmla="*/ 1698625 h 3103563"/>
                  <a:gd name="connsiteX223" fmla="*/ 1647032 w 2619375"/>
                  <a:gd name="connsiteY223" fmla="*/ 1654969 h 3103563"/>
                  <a:gd name="connsiteX224" fmla="*/ 1658938 w 2619375"/>
                  <a:gd name="connsiteY224" fmla="*/ 1635125 h 3103563"/>
                  <a:gd name="connsiteX225" fmla="*/ 1658938 w 2619375"/>
                  <a:gd name="connsiteY225" fmla="*/ 1591469 h 3103563"/>
                  <a:gd name="connsiteX226" fmla="*/ 1658938 w 2619375"/>
                  <a:gd name="connsiteY226" fmla="*/ 1555750 h 3103563"/>
                  <a:gd name="connsiteX227" fmla="*/ 1662907 w 2619375"/>
                  <a:gd name="connsiteY227" fmla="*/ 1516063 h 3103563"/>
                  <a:gd name="connsiteX228" fmla="*/ 1670844 w 2619375"/>
                  <a:gd name="connsiteY228" fmla="*/ 1480344 h 3103563"/>
                  <a:gd name="connsiteX229" fmla="*/ 1666875 w 2619375"/>
                  <a:gd name="connsiteY229" fmla="*/ 1452563 h 3103563"/>
                  <a:gd name="connsiteX230" fmla="*/ 1635125 w 2619375"/>
                  <a:gd name="connsiteY230" fmla="*/ 1420813 h 3103563"/>
                  <a:gd name="connsiteX231" fmla="*/ 1595438 w 2619375"/>
                  <a:gd name="connsiteY231" fmla="*/ 1381125 h 3103563"/>
                  <a:gd name="connsiteX232" fmla="*/ 1607344 w 2619375"/>
                  <a:gd name="connsiteY232" fmla="*/ 1345407 h 3103563"/>
                  <a:gd name="connsiteX233" fmla="*/ 1575594 w 2619375"/>
                  <a:gd name="connsiteY233" fmla="*/ 1313657 h 3103563"/>
                  <a:gd name="connsiteX234" fmla="*/ 1531938 w 2619375"/>
                  <a:gd name="connsiteY234" fmla="*/ 1333500 h 3103563"/>
                  <a:gd name="connsiteX235" fmla="*/ 1472407 w 2619375"/>
                  <a:gd name="connsiteY235" fmla="*/ 1345407 h 3103563"/>
                  <a:gd name="connsiteX236" fmla="*/ 1440657 w 2619375"/>
                  <a:gd name="connsiteY236" fmla="*/ 1369219 h 3103563"/>
                  <a:gd name="connsiteX237" fmla="*/ 1381125 w 2619375"/>
                  <a:gd name="connsiteY237" fmla="*/ 1393032 h 3103563"/>
                  <a:gd name="connsiteX238" fmla="*/ 1365250 w 2619375"/>
                  <a:gd name="connsiteY238" fmla="*/ 1420813 h 3103563"/>
                  <a:gd name="connsiteX239" fmla="*/ 1369219 w 2619375"/>
                  <a:gd name="connsiteY239" fmla="*/ 1468438 h 3103563"/>
                  <a:gd name="connsiteX240" fmla="*/ 1365250 w 2619375"/>
                  <a:gd name="connsiteY240" fmla="*/ 1500188 h 3103563"/>
                  <a:gd name="connsiteX241" fmla="*/ 1400969 w 2619375"/>
                  <a:gd name="connsiteY241" fmla="*/ 1555750 h 3103563"/>
                  <a:gd name="connsiteX242" fmla="*/ 1400969 w 2619375"/>
                  <a:gd name="connsiteY242" fmla="*/ 1599407 h 3103563"/>
                  <a:gd name="connsiteX243" fmla="*/ 1404938 w 2619375"/>
                  <a:gd name="connsiteY243" fmla="*/ 1651000 h 3103563"/>
                  <a:gd name="connsiteX244" fmla="*/ 1404938 w 2619375"/>
                  <a:gd name="connsiteY244" fmla="*/ 1678782 h 3103563"/>
                  <a:gd name="connsiteX245" fmla="*/ 1373188 w 2619375"/>
                  <a:gd name="connsiteY245" fmla="*/ 1718469 h 3103563"/>
                  <a:gd name="connsiteX246" fmla="*/ 1337469 w 2619375"/>
                  <a:gd name="connsiteY246" fmla="*/ 1762125 h 3103563"/>
                  <a:gd name="connsiteX247" fmla="*/ 1321594 w 2619375"/>
                  <a:gd name="connsiteY247" fmla="*/ 1789907 h 3103563"/>
                  <a:gd name="connsiteX248" fmla="*/ 1309688 w 2619375"/>
                  <a:gd name="connsiteY248" fmla="*/ 1833563 h 3103563"/>
                  <a:gd name="connsiteX249" fmla="*/ 1313657 w 2619375"/>
                  <a:gd name="connsiteY249" fmla="*/ 1877219 h 3103563"/>
                  <a:gd name="connsiteX250" fmla="*/ 1285875 w 2619375"/>
                  <a:gd name="connsiteY250" fmla="*/ 1908969 h 3103563"/>
                  <a:gd name="connsiteX251" fmla="*/ 1258094 w 2619375"/>
                  <a:gd name="connsiteY251" fmla="*/ 1932782 h 3103563"/>
                  <a:gd name="connsiteX252" fmla="*/ 1226344 w 2619375"/>
                  <a:gd name="connsiteY252" fmla="*/ 1960563 h 3103563"/>
                  <a:gd name="connsiteX253" fmla="*/ 1198563 w 2619375"/>
                  <a:gd name="connsiteY253" fmla="*/ 1972469 h 3103563"/>
                  <a:gd name="connsiteX254" fmla="*/ 1146969 w 2619375"/>
                  <a:gd name="connsiteY254" fmla="*/ 1996282 h 3103563"/>
                  <a:gd name="connsiteX255" fmla="*/ 1135063 w 2619375"/>
                  <a:gd name="connsiteY255" fmla="*/ 2020094 h 3103563"/>
                  <a:gd name="connsiteX256" fmla="*/ 1146969 w 2619375"/>
                  <a:gd name="connsiteY256" fmla="*/ 2063750 h 3103563"/>
                  <a:gd name="connsiteX257" fmla="*/ 1111250 w 2619375"/>
                  <a:gd name="connsiteY257" fmla="*/ 2083594 h 3103563"/>
                  <a:gd name="connsiteX258" fmla="*/ 1071563 w 2619375"/>
                  <a:gd name="connsiteY258" fmla="*/ 2103438 h 3103563"/>
                  <a:gd name="connsiteX259" fmla="*/ 1043782 w 2619375"/>
                  <a:gd name="connsiteY259" fmla="*/ 2067719 h 3103563"/>
                  <a:gd name="connsiteX260" fmla="*/ 1008063 w 2619375"/>
                  <a:gd name="connsiteY260" fmla="*/ 2075657 h 3103563"/>
                  <a:gd name="connsiteX261" fmla="*/ 944563 w 2619375"/>
                  <a:gd name="connsiteY261" fmla="*/ 2071688 h 3103563"/>
                  <a:gd name="connsiteX262" fmla="*/ 896938 w 2619375"/>
                  <a:gd name="connsiteY262" fmla="*/ 2055813 h 3103563"/>
                  <a:gd name="connsiteX263" fmla="*/ 845344 w 2619375"/>
                  <a:gd name="connsiteY263" fmla="*/ 2039938 h 3103563"/>
                  <a:gd name="connsiteX264" fmla="*/ 797719 w 2619375"/>
                  <a:gd name="connsiteY264" fmla="*/ 2012157 h 3103563"/>
                  <a:gd name="connsiteX265" fmla="*/ 785813 w 2619375"/>
                  <a:gd name="connsiteY265" fmla="*/ 1972469 h 3103563"/>
                  <a:gd name="connsiteX266" fmla="*/ 742157 w 2619375"/>
                  <a:gd name="connsiteY266" fmla="*/ 1956594 h 3103563"/>
                  <a:gd name="connsiteX267" fmla="*/ 762000 w 2619375"/>
                  <a:gd name="connsiteY267" fmla="*/ 1905000 h 3103563"/>
                  <a:gd name="connsiteX268" fmla="*/ 809625 w 2619375"/>
                  <a:gd name="connsiteY268" fmla="*/ 1916907 h 3103563"/>
                  <a:gd name="connsiteX269" fmla="*/ 861219 w 2619375"/>
                  <a:gd name="connsiteY269" fmla="*/ 1944688 h 3103563"/>
                  <a:gd name="connsiteX270" fmla="*/ 889000 w 2619375"/>
                  <a:gd name="connsiteY270" fmla="*/ 1948657 h 3103563"/>
                  <a:gd name="connsiteX271" fmla="*/ 944563 w 2619375"/>
                  <a:gd name="connsiteY271" fmla="*/ 1948657 h 3103563"/>
                  <a:gd name="connsiteX272" fmla="*/ 976313 w 2619375"/>
                  <a:gd name="connsiteY272" fmla="*/ 1908969 h 3103563"/>
                  <a:gd name="connsiteX273" fmla="*/ 1035844 w 2619375"/>
                  <a:gd name="connsiteY273" fmla="*/ 1908969 h 3103563"/>
                  <a:gd name="connsiteX274" fmla="*/ 1087438 w 2619375"/>
                  <a:gd name="connsiteY274" fmla="*/ 1877219 h 3103563"/>
                  <a:gd name="connsiteX275" fmla="*/ 1107282 w 2619375"/>
                  <a:gd name="connsiteY275" fmla="*/ 1837532 h 3103563"/>
                  <a:gd name="connsiteX276" fmla="*/ 1107282 w 2619375"/>
                  <a:gd name="connsiteY276" fmla="*/ 1805782 h 3103563"/>
                  <a:gd name="connsiteX277" fmla="*/ 1127125 w 2619375"/>
                  <a:gd name="connsiteY277" fmla="*/ 1785938 h 3103563"/>
                  <a:gd name="connsiteX278" fmla="*/ 1150938 w 2619375"/>
                  <a:gd name="connsiteY278" fmla="*/ 1750219 h 3103563"/>
                  <a:gd name="connsiteX279" fmla="*/ 1166813 w 2619375"/>
                  <a:gd name="connsiteY279" fmla="*/ 1710532 h 3103563"/>
                  <a:gd name="connsiteX280" fmla="*/ 1202532 w 2619375"/>
                  <a:gd name="connsiteY280" fmla="*/ 1690688 h 3103563"/>
                  <a:gd name="connsiteX281" fmla="*/ 1210469 w 2619375"/>
                  <a:gd name="connsiteY281" fmla="*/ 1647032 h 3103563"/>
                  <a:gd name="connsiteX282" fmla="*/ 1222375 w 2619375"/>
                  <a:gd name="connsiteY282" fmla="*/ 1631157 h 3103563"/>
                  <a:gd name="connsiteX283" fmla="*/ 1210469 w 2619375"/>
                  <a:gd name="connsiteY283" fmla="*/ 1599407 h 3103563"/>
                  <a:gd name="connsiteX284" fmla="*/ 1210469 w 2619375"/>
                  <a:gd name="connsiteY284" fmla="*/ 1563688 h 3103563"/>
                  <a:gd name="connsiteX285" fmla="*/ 1226344 w 2619375"/>
                  <a:gd name="connsiteY285" fmla="*/ 1524000 h 3103563"/>
                  <a:gd name="connsiteX286" fmla="*/ 1266032 w 2619375"/>
                  <a:gd name="connsiteY286" fmla="*/ 1480344 h 3103563"/>
                  <a:gd name="connsiteX287" fmla="*/ 1270000 w 2619375"/>
                  <a:gd name="connsiteY287" fmla="*/ 1460500 h 3103563"/>
                  <a:gd name="connsiteX288" fmla="*/ 1250157 w 2619375"/>
                  <a:gd name="connsiteY288" fmla="*/ 1428750 h 3103563"/>
                  <a:gd name="connsiteX289" fmla="*/ 1222375 w 2619375"/>
                  <a:gd name="connsiteY289" fmla="*/ 1389063 h 3103563"/>
                  <a:gd name="connsiteX290" fmla="*/ 1182688 w 2619375"/>
                  <a:gd name="connsiteY290" fmla="*/ 1357313 h 3103563"/>
                  <a:gd name="connsiteX291" fmla="*/ 1162844 w 2619375"/>
                  <a:gd name="connsiteY291" fmla="*/ 1337469 h 3103563"/>
                  <a:gd name="connsiteX292" fmla="*/ 1146969 w 2619375"/>
                  <a:gd name="connsiteY292" fmla="*/ 1309688 h 3103563"/>
                  <a:gd name="connsiteX293" fmla="*/ 1146969 w 2619375"/>
                  <a:gd name="connsiteY293" fmla="*/ 1258094 h 3103563"/>
                  <a:gd name="connsiteX294" fmla="*/ 1158875 w 2619375"/>
                  <a:gd name="connsiteY294" fmla="*/ 1222375 h 3103563"/>
                  <a:gd name="connsiteX295" fmla="*/ 1158875 w 2619375"/>
                  <a:gd name="connsiteY295" fmla="*/ 1194594 h 3103563"/>
                  <a:gd name="connsiteX296" fmla="*/ 1162844 w 2619375"/>
                  <a:gd name="connsiteY296" fmla="*/ 1162844 h 3103563"/>
                  <a:gd name="connsiteX297" fmla="*/ 1154907 w 2619375"/>
                  <a:gd name="connsiteY297" fmla="*/ 1135063 h 3103563"/>
                  <a:gd name="connsiteX298" fmla="*/ 1162844 w 2619375"/>
                  <a:gd name="connsiteY298" fmla="*/ 1091407 h 3103563"/>
                  <a:gd name="connsiteX299" fmla="*/ 1162844 w 2619375"/>
                  <a:gd name="connsiteY299" fmla="*/ 1055688 h 3103563"/>
                  <a:gd name="connsiteX300" fmla="*/ 1146969 w 2619375"/>
                  <a:gd name="connsiteY300" fmla="*/ 1012032 h 3103563"/>
                  <a:gd name="connsiteX301" fmla="*/ 1162844 w 2619375"/>
                  <a:gd name="connsiteY301" fmla="*/ 960438 h 3103563"/>
                  <a:gd name="connsiteX302" fmla="*/ 1131094 w 2619375"/>
                  <a:gd name="connsiteY302" fmla="*/ 912813 h 3103563"/>
                  <a:gd name="connsiteX303" fmla="*/ 1166813 w 2619375"/>
                  <a:gd name="connsiteY303" fmla="*/ 881063 h 3103563"/>
                  <a:gd name="connsiteX304" fmla="*/ 1174750 w 2619375"/>
                  <a:gd name="connsiteY304" fmla="*/ 845344 h 3103563"/>
                  <a:gd name="connsiteX305" fmla="*/ 1174750 w 2619375"/>
                  <a:gd name="connsiteY305" fmla="*/ 789782 h 3103563"/>
                  <a:gd name="connsiteX306" fmla="*/ 1178719 w 2619375"/>
                  <a:gd name="connsiteY306" fmla="*/ 742157 h 3103563"/>
                  <a:gd name="connsiteX307" fmla="*/ 1178719 w 2619375"/>
                  <a:gd name="connsiteY307" fmla="*/ 722313 h 3103563"/>
                  <a:gd name="connsiteX308" fmla="*/ 1158875 w 2619375"/>
                  <a:gd name="connsiteY308" fmla="*/ 694532 h 3103563"/>
                  <a:gd name="connsiteX309" fmla="*/ 1162844 w 2619375"/>
                  <a:gd name="connsiteY309" fmla="*/ 662782 h 3103563"/>
                  <a:gd name="connsiteX310" fmla="*/ 1139032 w 2619375"/>
                  <a:gd name="connsiteY310" fmla="*/ 627063 h 3103563"/>
                  <a:gd name="connsiteX311" fmla="*/ 1103313 w 2619375"/>
                  <a:gd name="connsiteY311" fmla="*/ 595313 h 3103563"/>
                  <a:gd name="connsiteX312" fmla="*/ 1079500 w 2619375"/>
                  <a:gd name="connsiteY312" fmla="*/ 555625 h 3103563"/>
                  <a:gd name="connsiteX313" fmla="*/ 1079500 w 2619375"/>
                  <a:gd name="connsiteY313" fmla="*/ 515938 h 3103563"/>
                  <a:gd name="connsiteX314" fmla="*/ 1119188 w 2619375"/>
                  <a:gd name="connsiteY314" fmla="*/ 464344 h 3103563"/>
                  <a:gd name="connsiteX315" fmla="*/ 1127125 w 2619375"/>
                  <a:gd name="connsiteY315" fmla="*/ 408782 h 3103563"/>
                  <a:gd name="connsiteX316" fmla="*/ 1162844 w 2619375"/>
                  <a:gd name="connsiteY316" fmla="*/ 301625 h 3103563"/>
                  <a:gd name="connsiteX317" fmla="*/ 1178719 w 2619375"/>
                  <a:gd name="connsiteY317" fmla="*/ 246063 h 3103563"/>
                  <a:gd name="connsiteX318" fmla="*/ 1186657 w 2619375"/>
                  <a:gd name="connsiteY318" fmla="*/ 206375 h 3103563"/>
                  <a:gd name="connsiteX319" fmla="*/ 1186657 w 2619375"/>
                  <a:gd name="connsiteY319" fmla="*/ 142875 h 3103563"/>
                  <a:gd name="connsiteX320" fmla="*/ 1186657 w 2619375"/>
                  <a:gd name="connsiteY320" fmla="*/ 99219 h 3103563"/>
                  <a:gd name="connsiteX321" fmla="*/ 1131094 w 2619375"/>
                  <a:gd name="connsiteY321" fmla="*/ 43657 h 3103563"/>
                  <a:gd name="connsiteX322" fmla="*/ 1083469 w 2619375"/>
                  <a:gd name="connsiteY322" fmla="*/ 63500 h 3103563"/>
                  <a:gd name="connsiteX323" fmla="*/ 1071563 w 2619375"/>
                  <a:gd name="connsiteY323" fmla="*/ 31750 h 3103563"/>
                  <a:gd name="connsiteX324" fmla="*/ 1043782 w 2619375"/>
                  <a:gd name="connsiteY324" fmla="*/ 23813 h 3103563"/>
                  <a:gd name="connsiteX325" fmla="*/ 1004094 w 2619375"/>
                  <a:gd name="connsiteY325" fmla="*/ 23813 h 3103563"/>
                  <a:gd name="connsiteX326" fmla="*/ 988219 w 2619375"/>
                  <a:gd name="connsiteY326" fmla="*/ 51594 h 3103563"/>
                  <a:gd name="connsiteX327" fmla="*/ 972344 w 2619375"/>
                  <a:gd name="connsiteY327" fmla="*/ 27782 h 3103563"/>
                  <a:gd name="connsiteX328" fmla="*/ 944563 w 2619375"/>
                  <a:gd name="connsiteY328" fmla="*/ 27782 h 3103563"/>
                  <a:gd name="connsiteX329" fmla="*/ 944563 w 2619375"/>
                  <a:gd name="connsiteY329" fmla="*/ 27782 h 3103563"/>
                  <a:gd name="connsiteX330" fmla="*/ 841375 w 2619375"/>
                  <a:gd name="connsiteY330" fmla="*/ 31750 h 3103563"/>
                  <a:gd name="connsiteX331" fmla="*/ 837407 w 2619375"/>
                  <a:gd name="connsiteY331" fmla="*/ 0 h 3103563"/>
                  <a:gd name="connsiteX332" fmla="*/ 805657 w 2619375"/>
                  <a:gd name="connsiteY332" fmla="*/ 0 h 3103563"/>
                  <a:gd name="connsiteX333" fmla="*/ 797719 w 2619375"/>
                  <a:gd name="connsiteY333" fmla="*/ 55563 h 3103563"/>
                  <a:gd name="connsiteX334" fmla="*/ 765969 w 2619375"/>
                  <a:gd name="connsiteY334" fmla="*/ 91282 h 3103563"/>
                  <a:gd name="connsiteX335" fmla="*/ 762000 w 2619375"/>
                  <a:gd name="connsiteY335" fmla="*/ 158750 h 3103563"/>
                  <a:gd name="connsiteX336" fmla="*/ 742157 w 2619375"/>
                  <a:gd name="connsiteY336" fmla="*/ 242094 h 3103563"/>
                  <a:gd name="connsiteX337" fmla="*/ 730250 w 2619375"/>
                  <a:gd name="connsiteY337" fmla="*/ 349250 h 3103563"/>
                  <a:gd name="connsiteX338" fmla="*/ 698500 w 2619375"/>
                  <a:gd name="connsiteY338" fmla="*/ 448469 h 3103563"/>
                  <a:gd name="connsiteX339" fmla="*/ 662782 w 2619375"/>
                  <a:gd name="connsiteY339" fmla="*/ 515938 h 3103563"/>
                  <a:gd name="connsiteX340" fmla="*/ 575469 w 2619375"/>
                  <a:gd name="connsiteY340" fmla="*/ 571500 h 3103563"/>
                  <a:gd name="connsiteX341" fmla="*/ 535782 w 2619375"/>
                  <a:gd name="connsiteY341" fmla="*/ 635000 h 3103563"/>
                  <a:gd name="connsiteX342" fmla="*/ 500063 w 2619375"/>
                  <a:gd name="connsiteY342" fmla="*/ 690563 h 3103563"/>
                  <a:gd name="connsiteX343" fmla="*/ 504032 w 2619375"/>
                  <a:gd name="connsiteY343" fmla="*/ 734219 h 3103563"/>
                  <a:gd name="connsiteX344" fmla="*/ 527844 w 2619375"/>
                  <a:gd name="connsiteY344" fmla="*/ 754063 h 3103563"/>
                  <a:gd name="connsiteX345" fmla="*/ 571500 w 2619375"/>
                  <a:gd name="connsiteY345" fmla="*/ 734219 h 3103563"/>
                  <a:gd name="connsiteX346" fmla="*/ 595313 w 2619375"/>
                  <a:gd name="connsiteY346" fmla="*/ 765969 h 3103563"/>
                  <a:gd name="connsiteX347" fmla="*/ 595313 w 2619375"/>
                  <a:gd name="connsiteY347" fmla="*/ 829469 h 3103563"/>
                  <a:gd name="connsiteX348" fmla="*/ 579438 w 2619375"/>
                  <a:gd name="connsiteY348" fmla="*/ 889000 h 3103563"/>
                  <a:gd name="connsiteX349" fmla="*/ 579438 w 2619375"/>
                  <a:gd name="connsiteY349" fmla="*/ 928688 h 3103563"/>
                  <a:gd name="connsiteX350" fmla="*/ 595313 w 2619375"/>
                  <a:gd name="connsiteY350" fmla="*/ 952500 h 3103563"/>
                  <a:gd name="connsiteX351" fmla="*/ 603250 w 2619375"/>
                  <a:gd name="connsiteY351" fmla="*/ 996157 h 3103563"/>
                  <a:gd name="connsiteX352" fmla="*/ 571500 w 2619375"/>
                  <a:gd name="connsiteY352" fmla="*/ 1004094 h 3103563"/>
                  <a:gd name="connsiteX353" fmla="*/ 543719 w 2619375"/>
                  <a:gd name="connsiteY353" fmla="*/ 1008063 h 3103563"/>
                  <a:gd name="connsiteX354" fmla="*/ 535782 w 2619375"/>
                  <a:gd name="connsiteY354" fmla="*/ 1083469 h 3103563"/>
                  <a:gd name="connsiteX355" fmla="*/ 551657 w 2619375"/>
                  <a:gd name="connsiteY355" fmla="*/ 1103313 h 3103563"/>
                  <a:gd name="connsiteX356" fmla="*/ 587375 w 2619375"/>
                  <a:gd name="connsiteY356" fmla="*/ 1123157 h 3103563"/>
                  <a:gd name="connsiteX357" fmla="*/ 607219 w 2619375"/>
                  <a:gd name="connsiteY357" fmla="*/ 1123157 h 3103563"/>
                  <a:gd name="connsiteX358" fmla="*/ 627063 w 2619375"/>
                  <a:gd name="connsiteY358" fmla="*/ 1150938 h 3103563"/>
                  <a:gd name="connsiteX359" fmla="*/ 642938 w 2619375"/>
                  <a:gd name="connsiteY359" fmla="*/ 1158875 h 3103563"/>
                  <a:gd name="connsiteX360" fmla="*/ 678657 w 2619375"/>
                  <a:gd name="connsiteY360" fmla="*/ 1146969 h 3103563"/>
                  <a:gd name="connsiteX361" fmla="*/ 686594 w 2619375"/>
                  <a:gd name="connsiteY361" fmla="*/ 1194594 h 3103563"/>
                  <a:gd name="connsiteX362" fmla="*/ 678657 w 2619375"/>
                  <a:gd name="connsiteY362" fmla="*/ 1242219 h 3103563"/>
                  <a:gd name="connsiteX363" fmla="*/ 694532 w 2619375"/>
                  <a:gd name="connsiteY363" fmla="*/ 1277938 h 3103563"/>
                  <a:gd name="connsiteX364" fmla="*/ 714375 w 2619375"/>
                  <a:gd name="connsiteY364" fmla="*/ 1309688 h 3103563"/>
                  <a:gd name="connsiteX365" fmla="*/ 742157 w 2619375"/>
                  <a:gd name="connsiteY365" fmla="*/ 1333500 h 3103563"/>
                  <a:gd name="connsiteX366" fmla="*/ 777875 w 2619375"/>
                  <a:gd name="connsiteY366" fmla="*/ 1333500 h 3103563"/>
                  <a:gd name="connsiteX367" fmla="*/ 785813 w 2619375"/>
                  <a:gd name="connsiteY367" fmla="*/ 1361282 h 3103563"/>
                  <a:gd name="connsiteX368" fmla="*/ 769938 w 2619375"/>
                  <a:gd name="connsiteY368" fmla="*/ 1412875 h 3103563"/>
                  <a:gd name="connsiteX369" fmla="*/ 758032 w 2619375"/>
                  <a:gd name="connsiteY369" fmla="*/ 1464469 h 3103563"/>
                  <a:gd name="connsiteX370" fmla="*/ 750094 w 2619375"/>
                  <a:gd name="connsiteY370" fmla="*/ 1512094 h 3103563"/>
                  <a:gd name="connsiteX371" fmla="*/ 714375 w 2619375"/>
                  <a:gd name="connsiteY371" fmla="*/ 1543844 h 3103563"/>
                  <a:gd name="connsiteX372" fmla="*/ 682625 w 2619375"/>
                  <a:gd name="connsiteY372" fmla="*/ 1547813 h 3103563"/>
                  <a:gd name="connsiteX373" fmla="*/ 678657 w 2619375"/>
                  <a:gd name="connsiteY373" fmla="*/ 1504157 h 3103563"/>
                  <a:gd name="connsiteX374" fmla="*/ 650875 w 2619375"/>
                  <a:gd name="connsiteY374" fmla="*/ 1476375 h 3103563"/>
                  <a:gd name="connsiteX375" fmla="*/ 615157 w 2619375"/>
                  <a:gd name="connsiteY375" fmla="*/ 1444625 h 3103563"/>
                  <a:gd name="connsiteX376" fmla="*/ 575469 w 2619375"/>
                  <a:gd name="connsiteY376" fmla="*/ 1404938 h 3103563"/>
                  <a:gd name="connsiteX377" fmla="*/ 527844 w 2619375"/>
                  <a:gd name="connsiteY377" fmla="*/ 1353344 h 3103563"/>
                  <a:gd name="connsiteX378" fmla="*/ 515938 w 2619375"/>
                  <a:gd name="connsiteY378" fmla="*/ 1333500 h 3103563"/>
                  <a:gd name="connsiteX379" fmla="*/ 460375 w 2619375"/>
                  <a:gd name="connsiteY379" fmla="*/ 1301750 h 3103563"/>
                  <a:gd name="connsiteX380" fmla="*/ 392907 w 2619375"/>
                  <a:gd name="connsiteY380" fmla="*/ 1262063 h 3103563"/>
                  <a:gd name="connsiteX381" fmla="*/ 337344 w 2619375"/>
                  <a:gd name="connsiteY381" fmla="*/ 1242219 h 3103563"/>
                  <a:gd name="connsiteX382" fmla="*/ 317500 w 2619375"/>
                  <a:gd name="connsiteY382" fmla="*/ 1281907 h 3103563"/>
                  <a:gd name="connsiteX383" fmla="*/ 297657 w 2619375"/>
                  <a:gd name="connsiteY383" fmla="*/ 1321594 h 3103563"/>
                  <a:gd name="connsiteX384" fmla="*/ 297657 w 2619375"/>
                  <a:gd name="connsiteY384" fmla="*/ 1321594 h 3103563"/>
                  <a:gd name="connsiteX385" fmla="*/ 313532 w 2619375"/>
                  <a:gd name="connsiteY385" fmla="*/ 1365250 h 3103563"/>
                  <a:gd name="connsiteX386" fmla="*/ 345282 w 2619375"/>
                  <a:gd name="connsiteY386" fmla="*/ 1361282 h 3103563"/>
                  <a:gd name="connsiteX387" fmla="*/ 373063 w 2619375"/>
                  <a:gd name="connsiteY387" fmla="*/ 1373188 h 3103563"/>
                  <a:gd name="connsiteX388" fmla="*/ 384969 w 2619375"/>
                  <a:gd name="connsiteY388" fmla="*/ 1385094 h 3103563"/>
                  <a:gd name="connsiteX389" fmla="*/ 396875 w 2619375"/>
                  <a:gd name="connsiteY389" fmla="*/ 1428750 h 3103563"/>
                  <a:gd name="connsiteX390" fmla="*/ 400844 w 2619375"/>
                  <a:gd name="connsiteY390" fmla="*/ 1464469 h 3103563"/>
                  <a:gd name="connsiteX391" fmla="*/ 377032 w 2619375"/>
                  <a:gd name="connsiteY391" fmla="*/ 1484313 h 3103563"/>
                  <a:gd name="connsiteX392" fmla="*/ 369094 w 2619375"/>
                  <a:gd name="connsiteY392" fmla="*/ 1527969 h 3103563"/>
                  <a:gd name="connsiteX393" fmla="*/ 369094 w 2619375"/>
                  <a:gd name="connsiteY393" fmla="*/ 1591469 h 3103563"/>
                  <a:gd name="connsiteX394" fmla="*/ 396875 w 2619375"/>
                  <a:gd name="connsiteY394" fmla="*/ 1631157 h 3103563"/>
                  <a:gd name="connsiteX395" fmla="*/ 436563 w 2619375"/>
                  <a:gd name="connsiteY395" fmla="*/ 1615282 h 3103563"/>
                  <a:gd name="connsiteX396" fmla="*/ 460375 w 2619375"/>
                  <a:gd name="connsiteY396" fmla="*/ 1651000 h 3103563"/>
                  <a:gd name="connsiteX397" fmla="*/ 460375 w 2619375"/>
                  <a:gd name="connsiteY397" fmla="*/ 1694657 h 3103563"/>
                  <a:gd name="connsiteX398" fmla="*/ 436563 w 2619375"/>
                  <a:gd name="connsiteY398" fmla="*/ 1706563 h 3103563"/>
                  <a:gd name="connsiteX399" fmla="*/ 448469 w 2619375"/>
                  <a:gd name="connsiteY399" fmla="*/ 1738313 h 3103563"/>
                  <a:gd name="connsiteX400" fmla="*/ 436563 w 2619375"/>
                  <a:gd name="connsiteY400" fmla="*/ 1766094 h 3103563"/>
                  <a:gd name="connsiteX401" fmla="*/ 404813 w 2619375"/>
                  <a:gd name="connsiteY401" fmla="*/ 1801813 h 3103563"/>
                  <a:gd name="connsiteX402" fmla="*/ 361157 w 2619375"/>
                  <a:gd name="connsiteY402" fmla="*/ 1833563 h 3103563"/>
                  <a:gd name="connsiteX403" fmla="*/ 349250 w 2619375"/>
                  <a:gd name="connsiteY403" fmla="*/ 1869282 h 3103563"/>
                  <a:gd name="connsiteX404" fmla="*/ 353219 w 2619375"/>
                  <a:gd name="connsiteY404" fmla="*/ 1908969 h 3103563"/>
                  <a:gd name="connsiteX405" fmla="*/ 293688 w 2619375"/>
                  <a:gd name="connsiteY405" fmla="*/ 1948657 h 3103563"/>
                  <a:gd name="connsiteX406" fmla="*/ 273844 w 2619375"/>
                  <a:gd name="connsiteY406" fmla="*/ 1968500 h 3103563"/>
                  <a:gd name="connsiteX407" fmla="*/ 254000 w 2619375"/>
                  <a:gd name="connsiteY407" fmla="*/ 1988344 h 3103563"/>
                  <a:gd name="connsiteX408" fmla="*/ 214313 w 2619375"/>
                  <a:gd name="connsiteY408" fmla="*/ 1996282 h 3103563"/>
                  <a:gd name="connsiteX409" fmla="*/ 166688 w 2619375"/>
                  <a:gd name="connsiteY409" fmla="*/ 2032000 h 3103563"/>
                  <a:gd name="connsiteX410" fmla="*/ 146844 w 2619375"/>
                  <a:gd name="connsiteY410" fmla="*/ 2083594 h 3103563"/>
                  <a:gd name="connsiteX411" fmla="*/ 115094 w 2619375"/>
                  <a:gd name="connsiteY411" fmla="*/ 2123282 h 3103563"/>
                  <a:gd name="connsiteX412" fmla="*/ 107157 w 2619375"/>
                  <a:gd name="connsiteY412" fmla="*/ 2186782 h 3103563"/>
                  <a:gd name="connsiteX413" fmla="*/ 35719 w 2619375"/>
                  <a:gd name="connsiteY413" fmla="*/ 2222500 h 3103563"/>
                  <a:gd name="connsiteX414" fmla="*/ 0 w 2619375"/>
                  <a:gd name="connsiteY414" fmla="*/ 2230438 h 3103563"/>
                  <a:gd name="connsiteX415" fmla="*/ 43657 w 2619375"/>
                  <a:gd name="connsiteY415" fmla="*/ 2286000 h 3103563"/>
                  <a:gd name="connsiteX416" fmla="*/ 59532 w 2619375"/>
                  <a:gd name="connsiteY416" fmla="*/ 2329657 h 3103563"/>
                  <a:gd name="connsiteX417" fmla="*/ 107157 w 2619375"/>
                  <a:gd name="connsiteY417" fmla="*/ 2345532 h 3103563"/>
                  <a:gd name="connsiteX418" fmla="*/ 93640 w 2619375"/>
                  <a:gd name="connsiteY418" fmla="*/ 2445545 h 3103563"/>
                  <a:gd name="connsiteX419" fmla="*/ 79375 w 2619375"/>
                  <a:gd name="connsiteY419" fmla="*/ 2460625 h 3103563"/>
                  <a:gd name="connsiteX420" fmla="*/ 99219 w 2619375"/>
                  <a:gd name="connsiteY420" fmla="*/ 2480469 h 3103563"/>
                  <a:gd name="connsiteX421" fmla="*/ 75407 w 2619375"/>
                  <a:gd name="connsiteY421" fmla="*/ 2528094 h 3103563"/>
                  <a:gd name="connsiteX422" fmla="*/ 111930 w 2619375"/>
                  <a:gd name="connsiteY422" fmla="*/ 2547144 h 3103563"/>
                  <a:gd name="connsiteX423" fmla="*/ 150813 w 2619375"/>
                  <a:gd name="connsiteY423" fmla="*/ 2540000 h 3103563"/>
                  <a:gd name="connsiteX424" fmla="*/ 175845 w 2619375"/>
                  <a:gd name="connsiteY424" fmla="*/ 2557463 h 3103563"/>
                  <a:gd name="connsiteX425" fmla="*/ 162719 w 2619375"/>
                  <a:gd name="connsiteY425" fmla="*/ 2595563 h 3103563"/>
                  <a:gd name="connsiteX426" fmla="*/ 214313 w 2619375"/>
                  <a:gd name="connsiteY426" fmla="*/ 2591594 h 3103563"/>
                  <a:gd name="connsiteX427" fmla="*/ 247457 w 2619375"/>
                  <a:gd name="connsiteY427" fmla="*/ 2571750 h 3103563"/>
                  <a:gd name="connsiteX428" fmla="*/ 265907 w 2619375"/>
                  <a:gd name="connsiteY428" fmla="*/ 2575719 h 3103563"/>
                  <a:gd name="connsiteX429" fmla="*/ 313532 w 2619375"/>
                  <a:gd name="connsiteY429" fmla="*/ 2547938 h 3103563"/>
                  <a:gd name="connsiteX430" fmla="*/ 357188 w 2619375"/>
                  <a:gd name="connsiteY430" fmla="*/ 2547938 h 3103563"/>
                  <a:gd name="connsiteX431" fmla="*/ 412750 w 2619375"/>
                  <a:gd name="connsiteY431" fmla="*/ 2536032 h 3103563"/>
                  <a:gd name="connsiteX432" fmla="*/ 460375 w 2619375"/>
                  <a:gd name="connsiteY432" fmla="*/ 2536032 h 3103563"/>
                  <a:gd name="connsiteX433" fmla="*/ 492125 w 2619375"/>
                  <a:gd name="connsiteY433" fmla="*/ 2532063 h 3103563"/>
                  <a:gd name="connsiteX434" fmla="*/ 535782 w 2619375"/>
                  <a:gd name="connsiteY434" fmla="*/ 2532063 h 3103563"/>
                  <a:gd name="connsiteX435" fmla="*/ 535782 w 2619375"/>
                  <a:gd name="connsiteY435" fmla="*/ 2532063 h 3103563"/>
                  <a:gd name="connsiteX436" fmla="*/ 547688 w 2619375"/>
                  <a:gd name="connsiteY436" fmla="*/ 2623344 h 3103563"/>
                  <a:gd name="connsiteX437" fmla="*/ 591344 w 2619375"/>
                  <a:gd name="connsiteY437" fmla="*/ 2643188 h 3103563"/>
                  <a:gd name="connsiteX438" fmla="*/ 646159 w 2619375"/>
                  <a:gd name="connsiteY438" fmla="*/ 2655887 h 3103563"/>
                  <a:gd name="connsiteX439" fmla="*/ 685790 w 2619375"/>
                  <a:gd name="connsiteY439" fmla="*/ 2620169 h 3103563"/>
                  <a:gd name="connsiteX440" fmla="*/ 715928 w 2619375"/>
                  <a:gd name="connsiteY440" fmla="*/ 2588419 h 3103563"/>
                  <a:gd name="connsiteX441" fmla="*/ 760418 w 2619375"/>
                  <a:gd name="connsiteY441" fmla="*/ 2613025 h 3103563"/>
                  <a:gd name="connsiteX442" fmla="*/ 773907 w 2619375"/>
                  <a:gd name="connsiteY442" fmla="*/ 2587625 h 3103563"/>
                  <a:gd name="connsiteX443" fmla="*/ 761224 w 2619375"/>
                  <a:gd name="connsiteY443" fmla="*/ 2554287 h 3103563"/>
                  <a:gd name="connsiteX444" fmla="*/ 801688 w 2619375"/>
                  <a:gd name="connsiteY444" fmla="*/ 2551907 h 3103563"/>
                  <a:gd name="connsiteX445" fmla="*/ 813184 w 2619375"/>
                  <a:gd name="connsiteY445" fmla="*/ 2569369 h 3103563"/>
                  <a:gd name="connsiteX446" fmla="*/ 841375 w 2619375"/>
                  <a:gd name="connsiteY446" fmla="*/ 2571750 h 3103563"/>
                  <a:gd name="connsiteX447" fmla="*/ 900907 w 2619375"/>
                  <a:gd name="connsiteY447" fmla="*/ 2591594 h 3103563"/>
                  <a:gd name="connsiteX448" fmla="*/ 956469 w 2619375"/>
                  <a:gd name="connsiteY448" fmla="*/ 2611438 h 3103563"/>
                  <a:gd name="connsiteX449" fmla="*/ 968375 w 2619375"/>
                  <a:gd name="connsiteY449" fmla="*/ 2639219 h 3103563"/>
                  <a:gd name="connsiteX450" fmla="*/ 944563 w 2619375"/>
                  <a:gd name="connsiteY450" fmla="*/ 2678907 h 3103563"/>
                  <a:gd name="connsiteX451" fmla="*/ 964407 w 2619375"/>
                  <a:gd name="connsiteY451" fmla="*/ 2726532 h 3103563"/>
                  <a:gd name="connsiteX452" fmla="*/ 1019969 w 2619375"/>
                  <a:gd name="connsiteY452" fmla="*/ 2754313 h 3103563"/>
                  <a:gd name="connsiteX453" fmla="*/ 1047113 w 2619375"/>
                  <a:gd name="connsiteY453" fmla="*/ 2750344 h 3103563"/>
                  <a:gd name="connsiteX454" fmla="*/ 1046974 w 2619375"/>
                  <a:gd name="connsiteY454" fmla="*/ 2774157 h 3103563"/>
                  <a:gd name="connsiteX455" fmla="*/ 1050109 w 2619375"/>
                  <a:gd name="connsiteY455" fmla="*/ 2865438 h 3103563"/>
                  <a:gd name="connsiteX456" fmla="*/ 1095375 w 2619375"/>
                  <a:gd name="connsiteY456" fmla="*/ 2845594 h 3103563"/>
                  <a:gd name="connsiteX457" fmla="*/ 1166813 w 2619375"/>
                  <a:gd name="connsiteY457" fmla="*/ 2841625 h 3103563"/>
                  <a:gd name="connsiteX458" fmla="*/ 1190625 w 2619375"/>
                  <a:gd name="connsiteY458" fmla="*/ 2809875 h 3103563"/>
                  <a:gd name="connsiteX459" fmla="*/ 1230313 w 2619375"/>
                  <a:gd name="connsiteY459" fmla="*/ 2805907 h 3103563"/>
                  <a:gd name="connsiteX460" fmla="*/ 1242219 w 2619375"/>
                  <a:gd name="connsiteY460" fmla="*/ 2841625 h 3103563"/>
                  <a:gd name="connsiteX461" fmla="*/ 1270000 w 2619375"/>
                  <a:gd name="connsiteY461" fmla="*/ 2877344 h 3103563"/>
                  <a:gd name="connsiteX462" fmla="*/ 1329532 w 2619375"/>
                  <a:gd name="connsiteY462" fmla="*/ 2877344 h 3103563"/>
                  <a:gd name="connsiteX463" fmla="*/ 1349375 w 2619375"/>
                  <a:gd name="connsiteY463" fmla="*/ 2877344 h 3103563"/>
                  <a:gd name="connsiteX464" fmla="*/ 1369219 w 2619375"/>
                  <a:gd name="connsiteY464" fmla="*/ 2897188 h 3103563"/>
                  <a:gd name="connsiteX465" fmla="*/ 1420813 w 2619375"/>
                  <a:gd name="connsiteY465" fmla="*/ 2905125 h 3103563"/>
                  <a:gd name="connsiteX466" fmla="*/ 1444625 w 2619375"/>
                  <a:gd name="connsiteY466" fmla="*/ 2885282 h 3103563"/>
                  <a:gd name="connsiteX467" fmla="*/ 1520032 w 2619375"/>
                  <a:gd name="connsiteY467" fmla="*/ 2893219 h 3103563"/>
                  <a:gd name="connsiteX468" fmla="*/ 1559719 w 2619375"/>
                  <a:gd name="connsiteY468" fmla="*/ 2893219 h 3103563"/>
                  <a:gd name="connsiteX469" fmla="*/ 1575594 w 2619375"/>
                  <a:gd name="connsiteY469" fmla="*/ 2924969 h 3103563"/>
                  <a:gd name="connsiteX470" fmla="*/ 1591469 w 2619375"/>
                  <a:gd name="connsiteY470" fmla="*/ 2909094 h 3103563"/>
                  <a:gd name="connsiteX471" fmla="*/ 1623219 w 2619375"/>
                  <a:gd name="connsiteY471" fmla="*/ 2909094 h 3103563"/>
                  <a:gd name="connsiteX472" fmla="*/ 1639094 w 2619375"/>
                  <a:gd name="connsiteY472" fmla="*/ 2932907 h 3103563"/>
                  <a:gd name="connsiteX473" fmla="*/ 1666875 w 2619375"/>
                  <a:gd name="connsiteY473" fmla="*/ 2964657 h 3103563"/>
                  <a:gd name="connsiteX474" fmla="*/ 1703399 w 2619375"/>
                  <a:gd name="connsiteY474" fmla="*/ 2987675 h 3103563"/>
                  <a:gd name="connsiteX475" fmla="*/ 1734344 w 2619375"/>
                  <a:gd name="connsiteY475" fmla="*/ 3012282 h 3103563"/>
                  <a:gd name="connsiteX476" fmla="*/ 1758157 w 2619375"/>
                  <a:gd name="connsiteY476" fmla="*/ 3032125 h 3103563"/>
                  <a:gd name="connsiteX477" fmla="*/ 1779934 w 2619375"/>
                  <a:gd name="connsiteY477" fmla="*/ 3028950 h 3103563"/>
                  <a:gd name="connsiteX478" fmla="*/ 1801813 w 2619375"/>
                  <a:gd name="connsiteY478" fmla="*/ 3008313 h 3103563"/>
                  <a:gd name="connsiteX479" fmla="*/ 1861344 w 2619375"/>
                  <a:gd name="connsiteY479" fmla="*/ 3008313 h 3103563"/>
                  <a:gd name="connsiteX480" fmla="*/ 1948657 w 2619375"/>
                  <a:gd name="connsiteY480" fmla="*/ 3004344 h 3103563"/>
                  <a:gd name="connsiteX481" fmla="*/ 1948657 w 2619375"/>
                  <a:gd name="connsiteY481" fmla="*/ 2968625 h 3103563"/>
                  <a:gd name="connsiteX482" fmla="*/ 2004219 w 2619375"/>
                  <a:gd name="connsiteY482" fmla="*/ 2936875 h 3103563"/>
                  <a:gd name="connsiteX483" fmla="*/ 2035969 w 2619375"/>
                  <a:gd name="connsiteY483" fmla="*/ 2909094 h 3103563"/>
                  <a:gd name="connsiteX484" fmla="*/ 2054979 w 2619375"/>
                  <a:gd name="connsiteY484" fmla="*/ 2859088 h 3103563"/>
                  <a:gd name="connsiteX485" fmla="*/ 2075927 w 2619375"/>
                  <a:gd name="connsiteY485" fmla="*/ 2883694 h 3103563"/>
                  <a:gd name="connsiteX486" fmla="*/ 2079625 w 2619375"/>
                  <a:gd name="connsiteY486" fmla="*/ 2897188 h 3103563"/>
                  <a:gd name="connsiteX487" fmla="*/ 2116149 w 2619375"/>
                  <a:gd name="connsiteY487" fmla="*/ 2943225 h 3103563"/>
                  <a:gd name="connsiteX488" fmla="*/ 2168521 w 2619375"/>
                  <a:gd name="connsiteY488" fmla="*/ 2980533 h 3103563"/>
                  <a:gd name="connsiteX489" fmla="*/ 2209760 w 2619375"/>
                  <a:gd name="connsiteY489" fmla="*/ 2951163 h 3103563"/>
                  <a:gd name="connsiteX490" fmla="*/ 2274094 w 2619375"/>
                  <a:gd name="connsiteY490" fmla="*/ 3000375 h 3103563"/>
                  <a:gd name="connsiteX491" fmla="*/ 2317750 w 2619375"/>
                  <a:gd name="connsiteY491" fmla="*/ 3028157 h 3103563"/>
                  <a:gd name="connsiteX492" fmla="*/ 2349500 w 2619375"/>
                  <a:gd name="connsiteY492" fmla="*/ 3040063 h 3103563"/>
                  <a:gd name="connsiteX493" fmla="*/ 2377253 w 2619375"/>
                  <a:gd name="connsiteY493" fmla="*/ 3017044 h 3103563"/>
                  <a:gd name="connsiteX494" fmla="*/ 2405338 w 2619375"/>
                  <a:gd name="connsiteY494" fmla="*/ 3055144 h 3103563"/>
                  <a:gd name="connsiteX495" fmla="*/ 2460625 w 2619375"/>
                  <a:gd name="connsiteY495" fmla="*/ 3103563 h 3103563"/>
                  <a:gd name="connsiteX0" fmla="*/ 2460625 w 2619375"/>
                  <a:gd name="connsiteY0" fmla="*/ 3103563 h 3103563"/>
                  <a:gd name="connsiteX1" fmla="*/ 2512219 w 2619375"/>
                  <a:gd name="connsiteY1" fmla="*/ 3032125 h 3103563"/>
                  <a:gd name="connsiteX2" fmla="*/ 2524125 w 2619375"/>
                  <a:gd name="connsiteY2" fmla="*/ 2988469 h 3103563"/>
                  <a:gd name="connsiteX3" fmla="*/ 2543969 w 2619375"/>
                  <a:gd name="connsiteY3" fmla="*/ 2944813 h 3103563"/>
                  <a:gd name="connsiteX4" fmla="*/ 2566949 w 2619375"/>
                  <a:gd name="connsiteY4" fmla="*/ 2920206 h 3103563"/>
                  <a:gd name="connsiteX5" fmla="*/ 2569335 w 2619375"/>
                  <a:gd name="connsiteY5" fmla="*/ 2877344 h 3103563"/>
                  <a:gd name="connsiteX6" fmla="*/ 2583657 w 2619375"/>
                  <a:gd name="connsiteY6" fmla="*/ 2837657 h 3103563"/>
                  <a:gd name="connsiteX7" fmla="*/ 2563813 w 2619375"/>
                  <a:gd name="connsiteY7" fmla="*/ 2809875 h 3103563"/>
                  <a:gd name="connsiteX8" fmla="*/ 2532063 w 2619375"/>
                  <a:gd name="connsiteY8" fmla="*/ 2774157 h 3103563"/>
                  <a:gd name="connsiteX9" fmla="*/ 2532063 w 2619375"/>
                  <a:gd name="connsiteY9" fmla="*/ 2774157 h 3103563"/>
                  <a:gd name="connsiteX10" fmla="*/ 2551907 w 2619375"/>
                  <a:gd name="connsiteY10" fmla="*/ 2706688 h 3103563"/>
                  <a:gd name="connsiteX11" fmla="*/ 2591594 w 2619375"/>
                  <a:gd name="connsiteY11" fmla="*/ 2678907 h 3103563"/>
                  <a:gd name="connsiteX12" fmla="*/ 2619375 w 2619375"/>
                  <a:gd name="connsiteY12" fmla="*/ 2643188 h 3103563"/>
                  <a:gd name="connsiteX13" fmla="*/ 2619375 w 2619375"/>
                  <a:gd name="connsiteY13" fmla="*/ 2591594 h 3103563"/>
                  <a:gd name="connsiteX14" fmla="*/ 2615407 w 2619375"/>
                  <a:gd name="connsiteY14" fmla="*/ 2555875 h 3103563"/>
                  <a:gd name="connsiteX15" fmla="*/ 2615407 w 2619375"/>
                  <a:gd name="connsiteY15" fmla="*/ 2532063 h 3103563"/>
                  <a:gd name="connsiteX16" fmla="*/ 2603500 w 2619375"/>
                  <a:gd name="connsiteY16" fmla="*/ 2464594 h 3103563"/>
                  <a:gd name="connsiteX17" fmla="*/ 2595563 w 2619375"/>
                  <a:gd name="connsiteY17" fmla="*/ 2460625 h 3103563"/>
                  <a:gd name="connsiteX18" fmla="*/ 2579688 w 2619375"/>
                  <a:gd name="connsiteY18" fmla="*/ 2460625 h 3103563"/>
                  <a:gd name="connsiteX19" fmla="*/ 2540000 w 2619375"/>
                  <a:gd name="connsiteY19" fmla="*/ 2472532 h 3103563"/>
                  <a:gd name="connsiteX20" fmla="*/ 2504282 w 2619375"/>
                  <a:gd name="connsiteY20" fmla="*/ 2468563 h 3103563"/>
                  <a:gd name="connsiteX21" fmla="*/ 2504282 w 2619375"/>
                  <a:gd name="connsiteY21" fmla="*/ 2432844 h 3103563"/>
                  <a:gd name="connsiteX22" fmla="*/ 2456657 w 2619375"/>
                  <a:gd name="connsiteY22" fmla="*/ 2424907 h 3103563"/>
                  <a:gd name="connsiteX23" fmla="*/ 2432844 w 2619375"/>
                  <a:gd name="connsiteY23" fmla="*/ 2405063 h 3103563"/>
                  <a:gd name="connsiteX24" fmla="*/ 2444750 w 2619375"/>
                  <a:gd name="connsiteY24" fmla="*/ 2369344 h 3103563"/>
                  <a:gd name="connsiteX25" fmla="*/ 2464594 w 2619375"/>
                  <a:gd name="connsiteY25" fmla="*/ 2337594 h 3103563"/>
                  <a:gd name="connsiteX26" fmla="*/ 2448719 w 2619375"/>
                  <a:gd name="connsiteY26" fmla="*/ 2301875 h 3103563"/>
                  <a:gd name="connsiteX27" fmla="*/ 2420938 w 2619375"/>
                  <a:gd name="connsiteY27" fmla="*/ 2274094 h 3103563"/>
                  <a:gd name="connsiteX28" fmla="*/ 2428875 w 2619375"/>
                  <a:gd name="connsiteY28" fmla="*/ 2246313 h 3103563"/>
                  <a:gd name="connsiteX29" fmla="*/ 2389188 w 2619375"/>
                  <a:gd name="connsiteY29" fmla="*/ 2218532 h 3103563"/>
                  <a:gd name="connsiteX30" fmla="*/ 2353469 w 2619375"/>
                  <a:gd name="connsiteY30" fmla="*/ 2218532 h 3103563"/>
                  <a:gd name="connsiteX31" fmla="*/ 2349500 w 2619375"/>
                  <a:gd name="connsiteY31" fmla="*/ 2194719 h 3103563"/>
                  <a:gd name="connsiteX32" fmla="*/ 2325688 w 2619375"/>
                  <a:gd name="connsiteY32" fmla="*/ 2166938 h 3103563"/>
                  <a:gd name="connsiteX33" fmla="*/ 2337594 w 2619375"/>
                  <a:gd name="connsiteY33" fmla="*/ 2131219 h 3103563"/>
                  <a:gd name="connsiteX34" fmla="*/ 2349500 w 2619375"/>
                  <a:gd name="connsiteY34" fmla="*/ 2099469 h 3103563"/>
                  <a:gd name="connsiteX35" fmla="*/ 2333625 w 2619375"/>
                  <a:gd name="connsiteY35" fmla="*/ 2067719 h 3103563"/>
                  <a:gd name="connsiteX36" fmla="*/ 2313782 w 2619375"/>
                  <a:gd name="connsiteY36" fmla="*/ 2051844 h 3103563"/>
                  <a:gd name="connsiteX37" fmla="*/ 2309813 w 2619375"/>
                  <a:gd name="connsiteY37" fmla="*/ 2016125 h 3103563"/>
                  <a:gd name="connsiteX38" fmla="*/ 2309813 w 2619375"/>
                  <a:gd name="connsiteY38" fmla="*/ 2000250 h 3103563"/>
                  <a:gd name="connsiteX39" fmla="*/ 2329657 w 2619375"/>
                  <a:gd name="connsiteY39" fmla="*/ 1980407 h 3103563"/>
                  <a:gd name="connsiteX40" fmla="*/ 2317750 w 2619375"/>
                  <a:gd name="connsiteY40" fmla="*/ 1944688 h 3103563"/>
                  <a:gd name="connsiteX41" fmla="*/ 2293938 w 2619375"/>
                  <a:gd name="connsiteY41" fmla="*/ 1908969 h 3103563"/>
                  <a:gd name="connsiteX42" fmla="*/ 2262188 w 2619375"/>
                  <a:gd name="connsiteY42" fmla="*/ 1873250 h 3103563"/>
                  <a:gd name="connsiteX43" fmla="*/ 2226469 w 2619375"/>
                  <a:gd name="connsiteY43" fmla="*/ 1841500 h 3103563"/>
                  <a:gd name="connsiteX44" fmla="*/ 2198688 w 2619375"/>
                  <a:gd name="connsiteY44" fmla="*/ 1817688 h 3103563"/>
                  <a:gd name="connsiteX45" fmla="*/ 2214563 w 2619375"/>
                  <a:gd name="connsiteY45" fmla="*/ 1793875 h 3103563"/>
                  <a:gd name="connsiteX46" fmla="*/ 2214563 w 2619375"/>
                  <a:gd name="connsiteY46" fmla="*/ 1762125 h 3103563"/>
                  <a:gd name="connsiteX47" fmla="*/ 2214563 w 2619375"/>
                  <a:gd name="connsiteY47" fmla="*/ 1762125 h 3103563"/>
                  <a:gd name="connsiteX48" fmla="*/ 2194719 w 2619375"/>
                  <a:gd name="connsiteY48" fmla="*/ 1710532 h 3103563"/>
                  <a:gd name="connsiteX49" fmla="*/ 2190750 w 2619375"/>
                  <a:gd name="connsiteY49" fmla="*/ 1690688 h 3103563"/>
                  <a:gd name="connsiteX50" fmla="*/ 2162969 w 2619375"/>
                  <a:gd name="connsiteY50" fmla="*/ 1658938 h 3103563"/>
                  <a:gd name="connsiteX51" fmla="*/ 2162969 w 2619375"/>
                  <a:gd name="connsiteY51" fmla="*/ 1631157 h 3103563"/>
                  <a:gd name="connsiteX52" fmla="*/ 2178844 w 2619375"/>
                  <a:gd name="connsiteY52" fmla="*/ 1615282 h 3103563"/>
                  <a:gd name="connsiteX53" fmla="*/ 2218532 w 2619375"/>
                  <a:gd name="connsiteY53" fmla="*/ 1615282 h 3103563"/>
                  <a:gd name="connsiteX54" fmla="*/ 2238375 w 2619375"/>
                  <a:gd name="connsiteY54" fmla="*/ 1583532 h 3103563"/>
                  <a:gd name="connsiteX55" fmla="*/ 2238375 w 2619375"/>
                  <a:gd name="connsiteY55" fmla="*/ 1571625 h 3103563"/>
                  <a:gd name="connsiteX56" fmla="*/ 2262188 w 2619375"/>
                  <a:gd name="connsiteY56" fmla="*/ 1535907 h 3103563"/>
                  <a:gd name="connsiteX57" fmla="*/ 2262188 w 2619375"/>
                  <a:gd name="connsiteY57" fmla="*/ 1512094 h 3103563"/>
                  <a:gd name="connsiteX58" fmla="*/ 2262188 w 2619375"/>
                  <a:gd name="connsiteY58" fmla="*/ 1468438 h 3103563"/>
                  <a:gd name="connsiteX59" fmla="*/ 2262188 w 2619375"/>
                  <a:gd name="connsiteY59" fmla="*/ 1444625 h 3103563"/>
                  <a:gd name="connsiteX60" fmla="*/ 2266157 w 2619375"/>
                  <a:gd name="connsiteY60" fmla="*/ 1424782 h 3103563"/>
                  <a:gd name="connsiteX61" fmla="*/ 2293938 w 2619375"/>
                  <a:gd name="connsiteY61" fmla="*/ 1389063 h 3103563"/>
                  <a:gd name="connsiteX62" fmla="*/ 2274094 w 2619375"/>
                  <a:gd name="connsiteY62" fmla="*/ 1369219 h 3103563"/>
                  <a:gd name="connsiteX63" fmla="*/ 2250282 w 2619375"/>
                  <a:gd name="connsiteY63" fmla="*/ 1341438 h 3103563"/>
                  <a:gd name="connsiteX64" fmla="*/ 2230438 w 2619375"/>
                  <a:gd name="connsiteY64" fmla="*/ 1293813 h 3103563"/>
                  <a:gd name="connsiteX65" fmla="*/ 2242344 w 2619375"/>
                  <a:gd name="connsiteY65" fmla="*/ 1258094 h 3103563"/>
                  <a:gd name="connsiteX66" fmla="*/ 2190750 w 2619375"/>
                  <a:gd name="connsiteY66" fmla="*/ 1258094 h 3103563"/>
                  <a:gd name="connsiteX67" fmla="*/ 2166938 w 2619375"/>
                  <a:gd name="connsiteY67" fmla="*/ 1234282 h 3103563"/>
                  <a:gd name="connsiteX68" fmla="*/ 2174875 w 2619375"/>
                  <a:gd name="connsiteY68" fmla="*/ 1198563 h 3103563"/>
                  <a:gd name="connsiteX69" fmla="*/ 2162969 w 2619375"/>
                  <a:gd name="connsiteY69" fmla="*/ 1170782 h 3103563"/>
                  <a:gd name="connsiteX70" fmla="*/ 2147094 w 2619375"/>
                  <a:gd name="connsiteY70" fmla="*/ 1202532 h 3103563"/>
                  <a:gd name="connsiteX71" fmla="*/ 2131219 w 2619375"/>
                  <a:gd name="connsiteY71" fmla="*/ 1234282 h 3103563"/>
                  <a:gd name="connsiteX72" fmla="*/ 2095500 w 2619375"/>
                  <a:gd name="connsiteY72" fmla="*/ 1234282 h 3103563"/>
                  <a:gd name="connsiteX73" fmla="*/ 2079625 w 2619375"/>
                  <a:gd name="connsiteY73" fmla="*/ 1242219 h 3103563"/>
                  <a:gd name="connsiteX74" fmla="*/ 2043907 w 2619375"/>
                  <a:gd name="connsiteY74" fmla="*/ 1198563 h 3103563"/>
                  <a:gd name="connsiteX75" fmla="*/ 1996282 w 2619375"/>
                  <a:gd name="connsiteY75" fmla="*/ 1206500 h 3103563"/>
                  <a:gd name="connsiteX76" fmla="*/ 1948657 w 2619375"/>
                  <a:gd name="connsiteY76" fmla="*/ 1202532 h 3103563"/>
                  <a:gd name="connsiteX77" fmla="*/ 1944688 w 2619375"/>
                  <a:gd name="connsiteY77" fmla="*/ 1174750 h 3103563"/>
                  <a:gd name="connsiteX78" fmla="*/ 1924844 w 2619375"/>
                  <a:gd name="connsiteY78" fmla="*/ 1139032 h 3103563"/>
                  <a:gd name="connsiteX79" fmla="*/ 1912938 w 2619375"/>
                  <a:gd name="connsiteY79" fmla="*/ 1123157 h 3103563"/>
                  <a:gd name="connsiteX80" fmla="*/ 1893094 w 2619375"/>
                  <a:gd name="connsiteY80" fmla="*/ 1103313 h 3103563"/>
                  <a:gd name="connsiteX81" fmla="*/ 1869282 w 2619375"/>
                  <a:gd name="connsiteY81" fmla="*/ 1087438 h 3103563"/>
                  <a:gd name="connsiteX82" fmla="*/ 1857375 w 2619375"/>
                  <a:gd name="connsiteY82" fmla="*/ 1039813 h 3103563"/>
                  <a:gd name="connsiteX83" fmla="*/ 1869282 w 2619375"/>
                  <a:gd name="connsiteY83" fmla="*/ 1004094 h 3103563"/>
                  <a:gd name="connsiteX84" fmla="*/ 1905000 w 2619375"/>
                  <a:gd name="connsiteY84" fmla="*/ 948532 h 3103563"/>
                  <a:gd name="connsiteX85" fmla="*/ 1936750 w 2619375"/>
                  <a:gd name="connsiteY85" fmla="*/ 912813 h 3103563"/>
                  <a:gd name="connsiteX86" fmla="*/ 1944688 w 2619375"/>
                  <a:gd name="connsiteY86" fmla="*/ 892969 h 3103563"/>
                  <a:gd name="connsiteX87" fmla="*/ 1964532 w 2619375"/>
                  <a:gd name="connsiteY87" fmla="*/ 889000 h 3103563"/>
                  <a:gd name="connsiteX88" fmla="*/ 1976438 w 2619375"/>
                  <a:gd name="connsiteY88" fmla="*/ 849313 h 3103563"/>
                  <a:gd name="connsiteX89" fmla="*/ 2016125 w 2619375"/>
                  <a:gd name="connsiteY89" fmla="*/ 849313 h 3103563"/>
                  <a:gd name="connsiteX90" fmla="*/ 2039938 w 2619375"/>
                  <a:gd name="connsiteY90" fmla="*/ 877094 h 3103563"/>
                  <a:gd name="connsiteX91" fmla="*/ 2051844 w 2619375"/>
                  <a:gd name="connsiteY91" fmla="*/ 849313 h 3103563"/>
                  <a:gd name="connsiteX92" fmla="*/ 2039938 w 2619375"/>
                  <a:gd name="connsiteY92" fmla="*/ 825500 h 3103563"/>
                  <a:gd name="connsiteX93" fmla="*/ 2051844 w 2619375"/>
                  <a:gd name="connsiteY93" fmla="*/ 801688 h 3103563"/>
                  <a:gd name="connsiteX94" fmla="*/ 2035969 w 2619375"/>
                  <a:gd name="connsiteY94" fmla="*/ 773907 h 3103563"/>
                  <a:gd name="connsiteX95" fmla="*/ 2039938 w 2619375"/>
                  <a:gd name="connsiteY95" fmla="*/ 742157 h 3103563"/>
                  <a:gd name="connsiteX96" fmla="*/ 2039938 w 2619375"/>
                  <a:gd name="connsiteY96" fmla="*/ 698500 h 3103563"/>
                  <a:gd name="connsiteX97" fmla="*/ 2035969 w 2619375"/>
                  <a:gd name="connsiteY97" fmla="*/ 666750 h 3103563"/>
                  <a:gd name="connsiteX98" fmla="*/ 2008188 w 2619375"/>
                  <a:gd name="connsiteY98" fmla="*/ 646907 h 3103563"/>
                  <a:gd name="connsiteX99" fmla="*/ 1968500 w 2619375"/>
                  <a:gd name="connsiteY99" fmla="*/ 611188 h 3103563"/>
                  <a:gd name="connsiteX100" fmla="*/ 1916907 w 2619375"/>
                  <a:gd name="connsiteY100" fmla="*/ 583407 h 3103563"/>
                  <a:gd name="connsiteX101" fmla="*/ 1885157 w 2619375"/>
                  <a:gd name="connsiteY101" fmla="*/ 551657 h 3103563"/>
                  <a:gd name="connsiteX102" fmla="*/ 1881188 w 2619375"/>
                  <a:gd name="connsiteY102" fmla="*/ 531813 h 3103563"/>
                  <a:gd name="connsiteX103" fmla="*/ 1897063 w 2619375"/>
                  <a:gd name="connsiteY103" fmla="*/ 484188 h 3103563"/>
                  <a:gd name="connsiteX104" fmla="*/ 1901032 w 2619375"/>
                  <a:gd name="connsiteY104" fmla="*/ 480219 h 3103563"/>
                  <a:gd name="connsiteX105" fmla="*/ 1940719 w 2619375"/>
                  <a:gd name="connsiteY105" fmla="*/ 480219 h 3103563"/>
                  <a:gd name="connsiteX106" fmla="*/ 1960563 w 2619375"/>
                  <a:gd name="connsiteY106" fmla="*/ 460375 h 3103563"/>
                  <a:gd name="connsiteX107" fmla="*/ 1976438 w 2619375"/>
                  <a:gd name="connsiteY107" fmla="*/ 428625 h 3103563"/>
                  <a:gd name="connsiteX108" fmla="*/ 1980407 w 2619375"/>
                  <a:gd name="connsiteY108" fmla="*/ 388938 h 3103563"/>
                  <a:gd name="connsiteX109" fmla="*/ 2000250 w 2619375"/>
                  <a:gd name="connsiteY109" fmla="*/ 384969 h 3103563"/>
                  <a:gd name="connsiteX110" fmla="*/ 1972469 w 2619375"/>
                  <a:gd name="connsiteY110" fmla="*/ 341313 h 3103563"/>
                  <a:gd name="connsiteX111" fmla="*/ 1928813 w 2619375"/>
                  <a:gd name="connsiteY111" fmla="*/ 321469 h 3103563"/>
                  <a:gd name="connsiteX112" fmla="*/ 1877219 w 2619375"/>
                  <a:gd name="connsiteY112" fmla="*/ 313532 h 3103563"/>
                  <a:gd name="connsiteX113" fmla="*/ 1853407 w 2619375"/>
                  <a:gd name="connsiteY113" fmla="*/ 289719 h 3103563"/>
                  <a:gd name="connsiteX114" fmla="*/ 1817688 w 2619375"/>
                  <a:gd name="connsiteY114" fmla="*/ 269875 h 3103563"/>
                  <a:gd name="connsiteX115" fmla="*/ 1821657 w 2619375"/>
                  <a:gd name="connsiteY115" fmla="*/ 242094 h 3103563"/>
                  <a:gd name="connsiteX116" fmla="*/ 1789907 w 2619375"/>
                  <a:gd name="connsiteY116" fmla="*/ 210344 h 3103563"/>
                  <a:gd name="connsiteX117" fmla="*/ 1742282 w 2619375"/>
                  <a:gd name="connsiteY117" fmla="*/ 222250 h 3103563"/>
                  <a:gd name="connsiteX118" fmla="*/ 1706563 w 2619375"/>
                  <a:gd name="connsiteY118" fmla="*/ 265907 h 3103563"/>
                  <a:gd name="connsiteX119" fmla="*/ 1690688 w 2619375"/>
                  <a:gd name="connsiteY119" fmla="*/ 297657 h 3103563"/>
                  <a:gd name="connsiteX120" fmla="*/ 1734344 w 2619375"/>
                  <a:gd name="connsiteY120" fmla="*/ 301625 h 3103563"/>
                  <a:gd name="connsiteX121" fmla="*/ 1770063 w 2619375"/>
                  <a:gd name="connsiteY121" fmla="*/ 313532 h 3103563"/>
                  <a:gd name="connsiteX122" fmla="*/ 1774032 w 2619375"/>
                  <a:gd name="connsiteY122" fmla="*/ 341313 h 3103563"/>
                  <a:gd name="connsiteX123" fmla="*/ 1750219 w 2619375"/>
                  <a:gd name="connsiteY123" fmla="*/ 384969 h 3103563"/>
                  <a:gd name="connsiteX124" fmla="*/ 1714500 w 2619375"/>
                  <a:gd name="connsiteY124" fmla="*/ 384969 h 3103563"/>
                  <a:gd name="connsiteX125" fmla="*/ 1686719 w 2619375"/>
                  <a:gd name="connsiteY125" fmla="*/ 349250 h 3103563"/>
                  <a:gd name="connsiteX126" fmla="*/ 1647032 w 2619375"/>
                  <a:gd name="connsiteY126" fmla="*/ 325438 h 3103563"/>
                  <a:gd name="connsiteX127" fmla="*/ 1627188 w 2619375"/>
                  <a:gd name="connsiteY127" fmla="*/ 321469 h 3103563"/>
                  <a:gd name="connsiteX128" fmla="*/ 1583532 w 2619375"/>
                  <a:gd name="connsiteY128" fmla="*/ 337344 h 3103563"/>
                  <a:gd name="connsiteX129" fmla="*/ 1547813 w 2619375"/>
                  <a:gd name="connsiteY129" fmla="*/ 357188 h 3103563"/>
                  <a:gd name="connsiteX130" fmla="*/ 1547813 w 2619375"/>
                  <a:gd name="connsiteY130" fmla="*/ 392907 h 3103563"/>
                  <a:gd name="connsiteX131" fmla="*/ 1559719 w 2619375"/>
                  <a:gd name="connsiteY131" fmla="*/ 440532 h 3103563"/>
                  <a:gd name="connsiteX132" fmla="*/ 1575594 w 2619375"/>
                  <a:gd name="connsiteY132" fmla="*/ 484188 h 3103563"/>
                  <a:gd name="connsiteX133" fmla="*/ 1658938 w 2619375"/>
                  <a:gd name="connsiteY133" fmla="*/ 543719 h 3103563"/>
                  <a:gd name="connsiteX134" fmla="*/ 1698625 w 2619375"/>
                  <a:gd name="connsiteY134" fmla="*/ 583407 h 3103563"/>
                  <a:gd name="connsiteX135" fmla="*/ 1738313 w 2619375"/>
                  <a:gd name="connsiteY135" fmla="*/ 579438 h 3103563"/>
                  <a:gd name="connsiteX136" fmla="*/ 1774032 w 2619375"/>
                  <a:gd name="connsiteY136" fmla="*/ 579438 h 3103563"/>
                  <a:gd name="connsiteX137" fmla="*/ 1793875 w 2619375"/>
                  <a:gd name="connsiteY137" fmla="*/ 627063 h 3103563"/>
                  <a:gd name="connsiteX138" fmla="*/ 1801813 w 2619375"/>
                  <a:gd name="connsiteY138" fmla="*/ 658813 h 3103563"/>
                  <a:gd name="connsiteX139" fmla="*/ 1845469 w 2619375"/>
                  <a:gd name="connsiteY139" fmla="*/ 682625 h 3103563"/>
                  <a:gd name="connsiteX140" fmla="*/ 1845469 w 2619375"/>
                  <a:gd name="connsiteY140" fmla="*/ 682625 h 3103563"/>
                  <a:gd name="connsiteX141" fmla="*/ 1861344 w 2619375"/>
                  <a:gd name="connsiteY141" fmla="*/ 710407 h 3103563"/>
                  <a:gd name="connsiteX142" fmla="*/ 1817688 w 2619375"/>
                  <a:gd name="connsiteY142" fmla="*/ 726282 h 3103563"/>
                  <a:gd name="connsiteX143" fmla="*/ 1774032 w 2619375"/>
                  <a:gd name="connsiteY143" fmla="*/ 718344 h 3103563"/>
                  <a:gd name="connsiteX144" fmla="*/ 1734344 w 2619375"/>
                  <a:gd name="connsiteY144" fmla="*/ 682625 h 3103563"/>
                  <a:gd name="connsiteX145" fmla="*/ 1730375 w 2619375"/>
                  <a:gd name="connsiteY145" fmla="*/ 642938 h 3103563"/>
                  <a:gd name="connsiteX146" fmla="*/ 1730375 w 2619375"/>
                  <a:gd name="connsiteY146" fmla="*/ 642938 h 3103563"/>
                  <a:gd name="connsiteX147" fmla="*/ 1670844 w 2619375"/>
                  <a:gd name="connsiteY147" fmla="*/ 615157 h 3103563"/>
                  <a:gd name="connsiteX148" fmla="*/ 1631157 w 2619375"/>
                  <a:gd name="connsiteY148" fmla="*/ 619125 h 3103563"/>
                  <a:gd name="connsiteX149" fmla="*/ 1571625 w 2619375"/>
                  <a:gd name="connsiteY149" fmla="*/ 615157 h 3103563"/>
                  <a:gd name="connsiteX150" fmla="*/ 1543844 w 2619375"/>
                  <a:gd name="connsiteY150" fmla="*/ 603250 h 3103563"/>
                  <a:gd name="connsiteX151" fmla="*/ 1500188 w 2619375"/>
                  <a:gd name="connsiteY151" fmla="*/ 591344 h 3103563"/>
                  <a:gd name="connsiteX152" fmla="*/ 1464469 w 2619375"/>
                  <a:gd name="connsiteY152" fmla="*/ 575469 h 3103563"/>
                  <a:gd name="connsiteX153" fmla="*/ 1448594 w 2619375"/>
                  <a:gd name="connsiteY153" fmla="*/ 543719 h 3103563"/>
                  <a:gd name="connsiteX154" fmla="*/ 1456532 w 2619375"/>
                  <a:gd name="connsiteY154" fmla="*/ 508000 h 3103563"/>
                  <a:gd name="connsiteX155" fmla="*/ 1476375 w 2619375"/>
                  <a:gd name="connsiteY155" fmla="*/ 476250 h 3103563"/>
                  <a:gd name="connsiteX156" fmla="*/ 1456532 w 2619375"/>
                  <a:gd name="connsiteY156" fmla="*/ 440532 h 3103563"/>
                  <a:gd name="connsiteX157" fmla="*/ 1456532 w 2619375"/>
                  <a:gd name="connsiteY157" fmla="*/ 392907 h 3103563"/>
                  <a:gd name="connsiteX158" fmla="*/ 1456532 w 2619375"/>
                  <a:gd name="connsiteY158" fmla="*/ 333375 h 3103563"/>
                  <a:gd name="connsiteX159" fmla="*/ 1472407 w 2619375"/>
                  <a:gd name="connsiteY159" fmla="*/ 305594 h 3103563"/>
                  <a:gd name="connsiteX160" fmla="*/ 1472407 w 2619375"/>
                  <a:gd name="connsiteY160" fmla="*/ 257969 h 3103563"/>
                  <a:gd name="connsiteX161" fmla="*/ 1496219 w 2619375"/>
                  <a:gd name="connsiteY161" fmla="*/ 226219 h 3103563"/>
                  <a:gd name="connsiteX162" fmla="*/ 1480344 w 2619375"/>
                  <a:gd name="connsiteY162" fmla="*/ 158750 h 3103563"/>
                  <a:gd name="connsiteX163" fmla="*/ 1496219 w 2619375"/>
                  <a:gd name="connsiteY163" fmla="*/ 134938 h 3103563"/>
                  <a:gd name="connsiteX164" fmla="*/ 1456532 w 2619375"/>
                  <a:gd name="connsiteY164" fmla="*/ 75407 h 3103563"/>
                  <a:gd name="connsiteX165" fmla="*/ 1464469 w 2619375"/>
                  <a:gd name="connsiteY165" fmla="*/ 55563 h 3103563"/>
                  <a:gd name="connsiteX166" fmla="*/ 1420813 w 2619375"/>
                  <a:gd name="connsiteY166" fmla="*/ 23813 h 3103563"/>
                  <a:gd name="connsiteX167" fmla="*/ 1393032 w 2619375"/>
                  <a:gd name="connsiteY167" fmla="*/ 39688 h 3103563"/>
                  <a:gd name="connsiteX168" fmla="*/ 1420813 w 2619375"/>
                  <a:gd name="connsiteY168" fmla="*/ 79375 h 3103563"/>
                  <a:gd name="connsiteX169" fmla="*/ 1432719 w 2619375"/>
                  <a:gd name="connsiteY169" fmla="*/ 150813 h 3103563"/>
                  <a:gd name="connsiteX170" fmla="*/ 1432719 w 2619375"/>
                  <a:gd name="connsiteY170" fmla="*/ 206375 h 3103563"/>
                  <a:gd name="connsiteX171" fmla="*/ 1432719 w 2619375"/>
                  <a:gd name="connsiteY171" fmla="*/ 254000 h 3103563"/>
                  <a:gd name="connsiteX172" fmla="*/ 1412875 w 2619375"/>
                  <a:gd name="connsiteY172" fmla="*/ 301625 h 3103563"/>
                  <a:gd name="connsiteX173" fmla="*/ 1369219 w 2619375"/>
                  <a:gd name="connsiteY173" fmla="*/ 341313 h 3103563"/>
                  <a:gd name="connsiteX174" fmla="*/ 1313657 w 2619375"/>
                  <a:gd name="connsiteY174" fmla="*/ 377032 h 3103563"/>
                  <a:gd name="connsiteX175" fmla="*/ 1270000 w 2619375"/>
                  <a:gd name="connsiteY175" fmla="*/ 412750 h 3103563"/>
                  <a:gd name="connsiteX176" fmla="*/ 1266032 w 2619375"/>
                  <a:gd name="connsiteY176" fmla="*/ 448469 h 3103563"/>
                  <a:gd name="connsiteX177" fmla="*/ 1230313 w 2619375"/>
                  <a:gd name="connsiteY177" fmla="*/ 488157 h 3103563"/>
                  <a:gd name="connsiteX178" fmla="*/ 1214438 w 2619375"/>
                  <a:gd name="connsiteY178" fmla="*/ 539750 h 3103563"/>
                  <a:gd name="connsiteX179" fmla="*/ 1270000 w 2619375"/>
                  <a:gd name="connsiteY179" fmla="*/ 607219 h 3103563"/>
                  <a:gd name="connsiteX180" fmla="*/ 1281907 w 2619375"/>
                  <a:gd name="connsiteY180" fmla="*/ 658813 h 3103563"/>
                  <a:gd name="connsiteX181" fmla="*/ 1309688 w 2619375"/>
                  <a:gd name="connsiteY181" fmla="*/ 698500 h 3103563"/>
                  <a:gd name="connsiteX182" fmla="*/ 1309688 w 2619375"/>
                  <a:gd name="connsiteY182" fmla="*/ 698500 h 3103563"/>
                  <a:gd name="connsiteX183" fmla="*/ 1337469 w 2619375"/>
                  <a:gd name="connsiteY183" fmla="*/ 758032 h 3103563"/>
                  <a:gd name="connsiteX184" fmla="*/ 1345407 w 2619375"/>
                  <a:gd name="connsiteY184" fmla="*/ 789782 h 3103563"/>
                  <a:gd name="connsiteX185" fmla="*/ 1349375 w 2619375"/>
                  <a:gd name="connsiteY185" fmla="*/ 837407 h 3103563"/>
                  <a:gd name="connsiteX186" fmla="*/ 1309688 w 2619375"/>
                  <a:gd name="connsiteY186" fmla="*/ 916782 h 3103563"/>
                  <a:gd name="connsiteX187" fmla="*/ 1285875 w 2619375"/>
                  <a:gd name="connsiteY187" fmla="*/ 964407 h 3103563"/>
                  <a:gd name="connsiteX188" fmla="*/ 1293813 w 2619375"/>
                  <a:gd name="connsiteY188" fmla="*/ 980282 h 3103563"/>
                  <a:gd name="connsiteX189" fmla="*/ 1285875 w 2619375"/>
                  <a:gd name="connsiteY189" fmla="*/ 1023938 h 3103563"/>
                  <a:gd name="connsiteX190" fmla="*/ 1273969 w 2619375"/>
                  <a:gd name="connsiteY190" fmla="*/ 1079500 h 3103563"/>
                  <a:gd name="connsiteX191" fmla="*/ 1277938 w 2619375"/>
                  <a:gd name="connsiteY191" fmla="*/ 1115219 h 3103563"/>
                  <a:gd name="connsiteX192" fmla="*/ 1309688 w 2619375"/>
                  <a:gd name="connsiteY192" fmla="*/ 1186657 h 3103563"/>
                  <a:gd name="connsiteX193" fmla="*/ 1297782 w 2619375"/>
                  <a:gd name="connsiteY193" fmla="*/ 1234282 h 3103563"/>
                  <a:gd name="connsiteX194" fmla="*/ 1297782 w 2619375"/>
                  <a:gd name="connsiteY194" fmla="*/ 1270000 h 3103563"/>
                  <a:gd name="connsiteX195" fmla="*/ 1341438 w 2619375"/>
                  <a:gd name="connsiteY195" fmla="*/ 1262063 h 3103563"/>
                  <a:gd name="connsiteX196" fmla="*/ 1389063 w 2619375"/>
                  <a:gd name="connsiteY196" fmla="*/ 1266032 h 3103563"/>
                  <a:gd name="connsiteX197" fmla="*/ 1420813 w 2619375"/>
                  <a:gd name="connsiteY197" fmla="*/ 1281907 h 3103563"/>
                  <a:gd name="connsiteX198" fmla="*/ 1448594 w 2619375"/>
                  <a:gd name="connsiteY198" fmla="*/ 1254125 h 3103563"/>
                  <a:gd name="connsiteX199" fmla="*/ 1480344 w 2619375"/>
                  <a:gd name="connsiteY199" fmla="*/ 1222375 h 3103563"/>
                  <a:gd name="connsiteX200" fmla="*/ 1531938 w 2619375"/>
                  <a:gd name="connsiteY200" fmla="*/ 1242219 h 3103563"/>
                  <a:gd name="connsiteX201" fmla="*/ 1575594 w 2619375"/>
                  <a:gd name="connsiteY201" fmla="*/ 1258094 h 3103563"/>
                  <a:gd name="connsiteX202" fmla="*/ 1623219 w 2619375"/>
                  <a:gd name="connsiteY202" fmla="*/ 1270000 h 3103563"/>
                  <a:gd name="connsiteX203" fmla="*/ 1639094 w 2619375"/>
                  <a:gd name="connsiteY203" fmla="*/ 1309688 h 3103563"/>
                  <a:gd name="connsiteX204" fmla="*/ 1662907 w 2619375"/>
                  <a:gd name="connsiteY204" fmla="*/ 1317625 h 3103563"/>
                  <a:gd name="connsiteX205" fmla="*/ 1690688 w 2619375"/>
                  <a:gd name="connsiteY205" fmla="*/ 1341438 h 3103563"/>
                  <a:gd name="connsiteX206" fmla="*/ 1722438 w 2619375"/>
                  <a:gd name="connsiteY206" fmla="*/ 1345407 h 3103563"/>
                  <a:gd name="connsiteX207" fmla="*/ 1722438 w 2619375"/>
                  <a:gd name="connsiteY207" fmla="*/ 1412875 h 3103563"/>
                  <a:gd name="connsiteX208" fmla="*/ 1746250 w 2619375"/>
                  <a:gd name="connsiteY208" fmla="*/ 1444625 h 3103563"/>
                  <a:gd name="connsiteX209" fmla="*/ 1754188 w 2619375"/>
                  <a:gd name="connsiteY209" fmla="*/ 1484313 h 3103563"/>
                  <a:gd name="connsiteX210" fmla="*/ 1770063 w 2619375"/>
                  <a:gd name="connsiteY210" fmla="*/ 1531938 h 3103563"/>
                  <a:gd name="connsiteX211" fmla="*/ 1730375 w 2619375"/>
                  <a:gd name="connsiteY211" fmla="*/ 1543844 h 3103563"/>
                  <a:gd name="connsiteX212" fmla="*/ 1718469 w 2619375"/>
                  <a:gd name="connsiteY212" fmla="*/ 1571625 h 3103563"/>
                  <a:gd name="connsiteX213" fmla="*/ 1706563 w 2619375"/>
                  <a:gd name="connsiteY213" fmla="*/ 1607344 h 3103563"/>
                  <a:gd name="connsiteX214" fmla="*/ 1706563 w 2619375"/>
                  <a:gd name="connsiteY214" fmla="*/ 1647032 h 3103563"/>
                  <a:gd name="connsiteX215" fmla="*/ 1746250 w 2619375"/>
                  <a:gd name="connsiteY215" fmla="*/ 1686719 h 3103563"/>
                  <a:gd name="connsiteX216" fmla="*/ 1793875 w 2619375"/>
                  <a:gd name="connsiteY216" fmla="*/ 1694657 h 3103563"/>
                  <a:gd name="connsiteX217" fmla="*/ 1829594 w 2619375"/>
                  <a:gd name="connsiteY217" fmla="*/ 1698625 h 3103563"/>
                  <a:gd name="connsiteX218" fmla="*/ 1881188 w 2619375"/>
                  <a:gd name="connsiteY218" fmla="*/ 1734344 h 3103563"/>
                  <a:gd name="connsiteX219" fmla="*/ 1833563 w 2619375"/>
                  <a:gd name="connsiteY219" fmla="*/ 1738313 h 3103563"/>
                  <a:gd name="connsiteX220" fmla="*/ 1778000 w 2619375"/>
                  <a:gd name="connsiteY220" fmla="*/ 1738313 h 3103563"/>
                  <a:gd name="connsiteX221" fmla="*/ 1730375 w 2619375"/>
                  <a:gd name="connsiteY221" fmla="*/ 1718469 h 3103563"/>
                  <a:gd name="connsiteX222" fmla="*/ 1686719 w 2619375"/>
                  <a:gd name="connsiteY222" fmla="*/ 1698625 h 3103563"/>
                  <a:gd name="connsiteX223" fmla="*/ 1647032 w 2619375"/>
                  <a:gd name="connsiteY223" fmla="*/ 1654969 h 3103563"/>
                  <a:gd name="connsiteX224" fmla="*/ 1658938 w 2619375"/>
                  <a:gd name="connsiteY224" fmla="*/ 1635125 h 3103563"/>
                  <a:gd name="connsiteX225" fmla="*/ 1658938 w 2619375"/>
                  <a:gd name="connsiteY225" fmla="*/ 1591469 h 3103563"/>
                  <a:gd name="connsiteX226" fmla="*/ 1658938 w 2619375"/>
                  <a:gd name="connsiteY226" fmla="*/ 1555750 h 3103563"/>
                  <a:gd name="connsiteX227" fmla="*/ 1662907 w 2619375"/>
                  <a:gd name="connsiteY227" fmla="*/ 1516063 h 3103563"/>
                  <a:gd name="connsiteX228" fmla="*/ 1670844 w 2619375"/>
                  <a:gd name="connsiteY228" fmla="*/ 1480344 h 3103563"/>
                  <a:gd name="connsiteX229" fmla="*/ 1666875 w 2619375"/>
                  <a:gd name="connsiteY229" fmla="*/ 1452563 h 3103563"/>
                  <a:gd name="connsiteX230" fmla="*/ 1635125 w 2619375"/>
                  <a:gd name="connsiteY230" fmla="*/ 1420813 h 3103563"/>
                  <a:gd name="connsiteX231" fmla="*/ 1595438 w 2619375"/>
                  <a:gd name="connsiteY231" fmla="*/ 1381125 h 3103563"/>
                  <a:gd name="connsiteX232" fmla="*/ 1607344 w 2619375"/>
                  <a:gd name="connsiteY232" fmla="*/ 1345407 h 3103563"/>
                  <a:gd name="connsiteX233" fmla="*/ 1575594 w 2619375"/>
                  <a:gd name="connsiteY233" fmla="*/ 1313657 h 3103563"/>
                  <a:gd name="connsiteX234" fmla="*/ 1531938 w 2619375"/>
                  <a:gd name="connsiteY234" fmla="*/ 1333500 h 3103563"/>
                  <a:gd name="connsiteX235" fmla="*/ 1472407 w 2619375"/>
                  <a:gd name="connsiteY235" fmla="*/ 1345407 h 3103563"/>
                  <a:gd name="connsiteX236" fmla="*/ 1440657 w 2619375"/>
                  <a:gd name="connsiteY236" fmla="*/ 1369219 h 3103563"/>
                  <a:gd name="connsiteX237" fmla="*/ 1381125 w 2619375"/>
                  <a:gd name="connsiteY237" fmla="*/ 1393032 h 3103563"/>
                  <a:gd name="connsiteX238" fmla="*/ 1365250 w 2619375"/>
                  <a:gd name="connsiteY238" fmla="*/ 1420813 h 3103563"/>
                  <a:gd name="connsiteX239" fmla="*/ 1369219 w 2619375"/>
                  <a:gd name="connsiteY239" fmla="*/ 1468438 h 3103563"/>
                  <a:gd name="connsiteX240" fmla="*/ 1365250 w 2619375"/>
                  <a:gd name="connsiteY240" fmla="*/ 1500188 h 3103563"/>
                  <a:gd name="connsiteX241" fmla="*/ 1400969 w 2619375"/>
                  <a:gd name="connsiteY241" fmla="*/ 1555750 h 3103563"/>
                  <a:gd name="connsiteX242" fmla="*/ 1400969 w 2619375"/>
                  <a:gd name="connsiteY242" fmla="*/ 1599407 h 3103563"/>
                  <a:gd name="connsiteX243" fmla="*/ 1404938 w 2619375"/>
                  <a:gd name="connsiteY243" fmla="*/ 1651000 h 3103563"/>
                  <a:gd name="connsiteX244" fmla="*/ 1404938 w 2619375"/>
                  <a:gd name="connsiteY244" fmla="*/ 1678782 h 3103563"/>
                  <a:gd name="connsiteX245" fmla="*/ 1373188 w 2619375"/>
                  <a:gd name="connsiteY245" fmla="*/ 1718469 h 3103563"/>
                  <a:gd name="connsiteX246" fmla="*/ 1337469 w 2619375"/>
                  <a:gd name="connsiteY246" fmla="*/ 1762125 h 3103563"/>
                  <a:gd name="connsiteX247" fmla="*/ 1321594 w 2619375"/>
                  <a:gd name="connsiteY247" fmla="*/ 1789907 h 3103563"/>
                  <a:gd name="connsiteX248" fmla="*/ 1309688 w 2619375"/>
                  <a:gd name="connsiteY248" fmla="*/ 1833563 h 3103563"/>
                  <a:gd name="connsiteX249" fmla="*/ 1313657 w 2619375"/>
                  <a:gd name="connsiteY249" fmla="*/ 1877219 h 3103563"/>
                  <a:gd name="connsiteX250" fmla="*/ 1285875 w 2619375"/>
                  <a:gd name="connsiteY250" fmla="*/ 1908969 h 3103563"/>
                  <a:gd name="connsiteX251" fmla="*/ 1258094 w 2619375"/>
                  <a:gd name="connsiteY251" fmla="*/ 1932782 h 3103563"/>
                  <a:gd name="connsiteX252" fmla="*/ 1226344 w 2619375"/>
                  <a:gd name="connsiteY252" fmla="*/ 1960563 h 3103563"/>
                  <a:gd name="connsiteX253" fmla="*/ 1198563 w 2619375"/>
                  <a:gd name="connsiteY253" fmla="*/ 1972469 h 3103563"/>
                  <a:gd name="connsiteX254" fmla="*/ 1146969 w 2619375"/>
                  <a:gd name="connsiteY254" fmla="*/ 1996282 h 3103563"/>
                  <a:gd name="connsiteX255" fmla="*/ 1135063 w 2619375"/>
                  <a:gd name="connsiteY255" fmla="*/ 2020094 h 3103563"/>
                  <a:gd name="connsiteX256" fmla="*/ 1146969 w 2619375"/>
                  <a:gd name="connsiteY256" fmla="*/ 2063750 h 3103563"/>
                  <a:gd name="connsiteX257" fmla="*/ 1111250 w 2619375"/>
                  <a:gd name="connsiteY257" fmla="*/ 2083594 h 3103563"/>
                  <a:gd name="connsiteX258" fmla="*/ 1071563 w 2619375"/>
                  <a:gd name="connsiteY258" fmla="*/ 2103438 h 3103563"/>
                  <a:gd name="connsiteX259" fmla="*/ 1043782 w 2619375"/>
                  <a:gd name="connsiteY259" fmla="*/ 2067719 h 3103563"/>
                  <a:gd name="connsiteX260" fmla="*/ 1008063 w 2619375"/>
                  <a:gd name="connsiteY260" fmla="*/ 2075657 h 3103563"/>
                  <a:gd name="connsiteX261" fmla="*/ 944563 w 2619375"/>
                  <a:gd name="connsiteY261" fmla="*/ 2071688 h 3103563"/>
                  <a:gd name="connsiteX262" fmla="*/ 896938 w 2619375"/>
                  <a:gd name="connsiteY262" fmla="*/ 2055813 h 3103563"/>
                  <a:gd name="connsiteX263" fmla="*/ 845344 w 2619375"/>
                  <a:gd name="connsiteY263" fmla="*/ 2039938 h 3103563"/>
                  <a:gd name="connsiteX264" fmla="*/ 797719 w 2619375"/>
                  <a:gd name="connsiteY264" fmla="*/ 2012157 h 3103563"/>
                  <a:gd name="connsiteX265" fmla="*/ 785813 w 2619375"/>
                  <a:gd name="connsiteY265" fmla="*/ 1972469 h 3103563"/>
                  <a:gd name="connsiteX266" fmla="*/ 742157 w 2619375"/>
                  <a:gd name="connsiteY266" fmla="*/ 1956594 h 3103563"/>
                  <a:gd name="connsiteX267" fmla="*/ 762000 w 2619375"/>
                  <a:gd name="connsiteY267" fmla="*/ 1905000 h 3103563"/>
                  <a:gd name="connsiteX268" fmla="*/ 809625 w 2619375"/>
                  <a:gd name="connsiteY268" fmla="*/ 1916907 h 3103563"/>
                  <a:gd name="connsiteX269" fmla="*/ 861219 w 2619375"/>
                  <a:gd name="connsiteY269" fmla="*/ 1944688 h 3103563"/>
                  <a:gd name="connsiteX270" fmla="*/ 889000 w 2619375"/>
                  <a:gd name="connsiteY270" fmla="*/ 1948657 h 3103563"/>
                  <a:gd name="connsiteX271" fmla="*/ 944563 w 2619375"/>
                  <a:gd name="connsiteY271" fmla="*/ 1948657 h 3103563"/>
                  <a:gd name="connsiteX272" fmla="*/ 976313 w 2619375"/>
                  <a:gd name="connsiteY272" fmla="*/ 1908969 h 3103563"/>
                  <a:gd name="connsiteX273" fmla="*/ 1035844 w 2619375"/>
                  <a:gd name="connsiteY273" fmla="*/ 1908969 h 3103563"/>
                  <a:gd name="connsiteX274" fmla="*/ 1087438 w 2619375"/>
                  <a:gd name="connsiteY274" fmla="*/ 1877219 h 3103563"/>
                  <a:gd name="connsiteX275" fmla="*/ 1107282 w 2619375"/>
                  <a:gd name="connsiteY275" fmla="*/ 1837532 h 3103563"/>
                  <a:gd name="connsiteX276" fmla="*/ 1107282 w 2619375"/>
                  <a:gd name="connsiteY276" fmla="*/ 1805782 h 3103563"/>
                  <a:gd name="connsiteX277" fmla="*/ 1127125 w 2619375"/>
                  <a:gd name="connsiteY277" fmla="*/ 1785938 h 3103563"/>
                  <a:gd name="connsiteX278" fmla="*/ 1150938 w 2619375"/>
                  <a:gd name="connsiteY278" fmla="*/ 1750219 h 3103563"/>
                  <a:gd name="connsiteX279" fmla="*/ 1166813 w 2619375"/>
                  <a:gd name="connsiteY279" fmla="*/ 1710532 h 3103563"/>
                  <a:gd name="connsiteX280" fmla="*/ 1202532 w 2619375"/>
                  <a:gd name="connsiteY280" fmla="*/ 1690688 h 3103563"/>
                  <a:gd name="connsiteX281" fmla="*/ 1210469 w 2619375"/>
                  <a:gd name="connsiteY281" fmla="*/ 1647032 h 3103563"/>
                  <a:gd name="connsiteX282" fmla="*/ 1222375 w 2619375"/>
                  <a:gd name="connsiteY282" fmla="*/ 1631157 h 3103563"/>
                  <a:gd name="connsiteX283" fmla="*/ 1210469 w 2619375"/>
                  <a:gd name="connsiteY283" fmla="*/ 1599407 h 3103563"/>
                  <a:gd name="connsiteX284" fmla="*/ 1210469 w 2619375"/>
                  <a:gd name="connsiteY284" fmla="*/ 1563688 h 3103563"/>
                  <a:gd name="connsiteX285" fmla="*/ 1226344 w 2619375"/>
                  <a:gd name="connsiteY285" fmla="*/ 1524000 h 3103563"/>
                  <a:gd name="connsiteX286" fmla="*/ 1266032 w 2619375"/>
                  <a:gd name="connsiteY286" fmla="*/ 1480344 h 3103563"/>
                  <a:gd name="connsiteX287" fmla="*/ 1270000 w 2619375"/>
                  <a:gd name="connsiteY287" fmla="*/ 1460500 h 3103563"/>
                  <a:gd name="connsiteX288" fmla="*/ 1250157 w 2619375"/>
                  <a:gd name="connsiteY288" fmla="*/ 1428750 h 3103563"/>
                  <a:gd name="connsiteX289" fmla="*/ 1222375 w 2619375"/>
                  <a:gd name="connsiteY289" fmla="*/ 1389063 h 3103563"/>
                  <a:gd name="connsiteX290" fmla="*/ 1182688 w 2619375"/>
                  <a:gd name="connsiteY290" fmla="*/ 1357313 h 3103563"/>
                  <a:gd name="connsiteX291" fmla="*/ 1162844 w 2619375"/>
                  <a:gd name="connsiteY291" fmla="*/ 1337469 h 3103563"/>
                  <a:gd name="connsiteX292" fmla="*/ 1146969 w 2619375"/>
                  <a:gd name="connsiteY292" fmla="*/ 1309688 h 3103563"/>
                  <a:gd name="connsiteX293" fmla="*/ 1146969 w 2619375"/>
                  <a:gd name="connsiteY293" fmla="*/ 1258094 h 3103563"/>
                  <a:gd name="connsiteX294" fmla="*/ 1158875 w 2619375"/>
                  <a:gd name="connsiteY294" fmla="*/ 1222375 h 3103563"/>
                  <a:gd name="connsiteX295" fmla="*/ 1158875 w 2619375"/>
                  <a:gd name="connsiteY295" fmla="*/ 1194594 h 3103563"/>
                  <a:gd name="connsiteX296" fmla="*/ 1162844 w 2619375"/>
                  <a:gd name="connsiteY296" fmla="*/ 1162844 h 3103563"/>
                  <a:gd name="connsiteX297" fmla="*/ 1154907 w 2619375"/>
                  <a:gd name="connsiteY297" fmla="*/ 1135063 h 3103563"/>
                  <a:gd name="connsiteX298" fmla="*/ 1162844 w 2619375"/>
                  <a:gd name="connsiteY298" fmla="*/ 1091407 h 3103563"/>
                  <a:gd name="connsiteX299" fmla="*/ 1162844 w 2619375"/>
                  <a:gd name="connsiteY299" fmla="*/ 1055688 h 3103563"/>
                  <a:gd name="connsiteX300" fmla="*/ 1146969 w 2619375"/>
                  <a:gd name="connsiteY300" fmla="*/ 1012032 h 3103563"/>
                  <a:gd name="connsiteX301" fmla="*/ 1162844 w 2619375"/>
                  <a:gd name="connsiteY301" fmla="*/ 960438 h 3103563"/>
                  <a:gd name="connsiteX302" fmla="*/ 1131094 w 2619375"/>
                  <a:gd name="connsiteY302" fmla="*/ 912813 h 3103563"/>
                  <a:gd name="connsiteX303" fmla="*/ 1166813 w 2619375"/>
                  <a:gd name="connsiteY303" fmla="*/ 881063 h 3103563"/>
                  <a:gd name="connsiteX304" fmla="*/ 1174750 w 2619375"/>
                  <a:gd name="connsiteY304" fmla="*/ 845344 h 3103563"/>
                  <a:gd name="connsiteX305" fmla="*/ 1174750 w 2619375"/>
                  <a:gd name="connsiteY305" fmla="*/ 789782 h 3103563"/>
                  <a:gd name="connsiteX306" fmla="*/ 1178719 w 2619375"/>
                  <a:gd name="connsiteY306" fmla="*/ 742157 h 3103563"/>
                  <a:gd name="connsiteX307" fmla="*/ 1178719 w 2619375"/>
                  <a:gd name="connsiteY307" fmla="*/ 722313 h 3103563"/>
                  <a:gd name="connsiteX308" fmla="*/ 1158875 w 2619375"/>
                  <a:gd name="connsiteY308" fmla="*/ 694532 h 3103563"/>
                  <a:gd name="connsiteX309" fmla="*/ 1162844 w 2619375"/>
                  <a:gd name="connsiteY309" fmla="*/ 662782 h 3103563"/>
                  <a:gd name="connsiteX310" fmla="*/ 1139032 w 2619375"/>
                  <a:gd name="connsiteY310" fmla="*/ 627063 h 3103563"/>
                  <a:gd name="connsiteX311" fmla="*/ 1103313 w 2619375"/>
                  <a:gd name="connsiteY311" fmla="*/ 595313 h 3103563"/>
                  <a:gd name="connsiteX312" fmla="*/ 1079500 w 2619375"/>
                  <a:gd name="connsiteY312" fmla="*/ 555625 h 3103563"/>
                  <a:gd name="connsiteX313" fmla="*/ 1079500 w 2619375"/>
                  <a:gd name="connsiteY313" fmla="*/ 515938 h 3103563"/>
                  <a:gd name="connsiteX314" fmla="*/ 1119188 w 2619375"/>
                  <a:gd name="connsiteY314" fmla="*/ 464344 h 3103563"/>
                  <a:gd name="connsiteX315" fmla="*/ 1127125 w 2619375"/>
                  <a:gd name="connsiteY315" fmla="*/ 408782 h 3103563"/>
                  <a:gd name="connsiteX316" fmla="*/ 1162844 w 2619375"/>
                  <a:gd name="connsiteY316" fmla="*/ 301625 h 3103563"/>
                  <a:gd name="connsiteX317" fmla="*/ 1178719 w 2619375"/>
                  <a:gd name="connsiteY317" fmla="*/ 246063 h 3103563"/>
                  <a:gd name="connsiteX318" fmla="*/ 1186657 w 2619375"/>
                  <a:gd name="connsiteY318" fmla="*/ 206375 h 3103563"/>
                  <a:gd name="connsiteX319" fmla="*/ 1186657 w 2619375"/>
                  <a:gd name="connsiteY319" fmla="*/ 142875 h 3103563"/>
                  <a:gd name="connsiteX320" fmla="*/ 1186657 w 2619375"/>
                  <a:gd name="connsiteY320" fmla="*/ 99219 h 3103563"/>
                  <a:gd name="connsiteX321" fmla="*/ 1131094 w 2619375"/>
                  <a:gd name="connsiteY321" fmla="*/ 43657 h 3103563"/>
                  <a:gd name="connsiteX322" fmla="*/ 1083469 w 2619375"/>
                  <a:gd name="connsiteY322" fmla="*/ 63500 h 3103563"/>
                  <a:gd name="connsiteX323" fmla="*/ 1071563 w 2619375"/>
                  <a:gd name="connsiteY323" fmla="*/ 31750 h 3103563"/>
                  <a:gd name="connsiteX324" fmla="*/ 1043782 w 2619375"/>
                  <a:gd name="connsiteY324" fmla="*/ 23813 h 3103563"/>
                  <a:gd name="connsiteX325" fmla="*/ 1004094 w 2619375"/>
                  <a:gd name="connsiteY325" fmla="*/ 23813 h 3103563"/>
                  <a:gd name="connsiteX326" fmla="*/ 988219 w 2619375"/>
                  <a:gd name="connsiteY326" fmla="*/ 51594 h 3103563"/>
                  <a:gd name="connsiteX327" fmla="*/ 972344 w 2619375"/>
                  <a:gd name="connsiteY327" fmla="*/ 27782 h 3103563"/>
                  <a:gd name="connsiteX328" fmla="*/ 944563 w 2619375"/>
                  <a:gd name="connsiteY328" fmla="*/ 27782 h 3103563"/>
                  <a:gd name="connsiteX329" fmla="*/ 944563 w 2619375"/>
                  <a:gd name="connsiteY329" fmla="*/ 27782 h 3103563"/>
                  <a:gd name="connsiteX330" fmla="*/ 841375 w 2619375"/>
                  <a:gd name="connsiteY330" fmla="*/ 31750 h 3103563"/>
                  <a:gd name="connsiteX331" fmla="*/ 837407 w 2619375"/>
                  <a:gd name="connsiteY331" fmla="*/ 0 h 3103563"/>
                  <a:gd name="connsiteX332" fmla="*/ 805657 w 2619375"/>
                  <a:gd name="connsiteY332" fmla="*/ 0 h 3103563"/>
                  <a:gd name="connsiteX333" fmla="*/ 797719 w 2619375"/>
                  <a:gd name="connsiteY333" fmla="*/ 55563 h 3103563"/>
                  <a:gd name="connsiteX334" fmla="*/ 765969 w 2619375"/>
                  <a:gd name="connsiteY334" fmla="*/ 91282 h 3103563"/>
                  <a:gd name="connsiteX335" fmla="*/ 762000 w 2619375"/>
                  <a:gd name="connsiteY335" fmla="*/ 158750 h 3103563"/>
                  <a:gd name="connsiteX336" fmla="*/ 742157 w 2619375"/>
                  <a:gd name="connsiteY336" fmla="*/ 242094 h 3103563"/>
                  <a:gd name="connsiteX337" fmla="*/ 730250 w 2619375"/>
                  <a:gd name="connsiteY337" fmla="*/ 349250 h 3103563"/>
                  <a:gd name="connsiteX338" fmla="*/ 698500 w 2619375"/>
                  <a:gd name="connsiteY338" fmla="*/ 448469 h 3103563"/>
                  <a:gd name="connsiteX339" fmla="*/ 662782 w 2619375"/>
                  <a:gd name="connsiteY339" fmla="*/ 515938 h 3103563"/>
                  <a:gd name="connsiteX340" fmla="*/ 575469 w 2619375"/>
                  <a:gd name="connsiteY340" fmla="*/ 571500 h 3103563"/>
                  <a:gd name="connsiteX341" fmla="*/ 535782 w 2619375"/>
                  <a:gd name="connsiteY341" fmla="*/ 635000 h 3103563"/>
                  <a:gd name="connsiteX342" fmla="*/ 500063 w 2619375"/>
                  <a:gd name="connsiteY342" fmla="*/ 690563 h 3103563"/>
                  <a:gd name="connsiteX343" fmla="*/ 504032 w 2619375"/>
                  <a:gd name="connsiteY343" fmla="*/ 734219 h 3103563"/>
                  <a:gd name="connsiteX344" fmla="*/ 527844 w 2619375"/>
                  <a:gd name="connsiteY344" fmla="*/ 754063 h 3103563"/>
                  <a:gd name="connsiteX345" fmla="*/ 571500 w 2619375"/>
                  <a:gd name="connsiteY345" fmla="*/ 734219 h 3103563"/>
                  <a:gd name="connsiteX346" fmla="*/ 595313 w 2619375"/>
                  <a:gd name="connsiteY346" fmla="*/ 765969 h 3103563"/>
                  <a:gd name="connsiteX347" fmla="*/ 595313 w 2619375"/>
                  <a:gd name="connsiteY347" fmla="*/ 829469 h 3103563"/>
                  <a:gd name="connsiteX348" fmla="*/ 579438 w 2619375"/>
                  <a:gd name="connsiteY348" fmla="*/ 889000 h 3103563"/>
                  <a:gd name="connsiteX349" fmla="*/ 579438 w 2619375"/>
                  <a:gd name="connsiteY349" fmla="*/ 928688 h 3103563"/>
                  <a:gd name="connsiteX350" fmla="*/ 595313 w 2619375"/>
                  <a:gd name="connsiteY350" fmla="*/ 952500 h 3103563"/>
                  <a:gd name="connsiteX351" fmla="*/ 603250 w 2619375"/>
                  <a:gd name="connsiteY351" fmla="*/ 996157 h 3103563"/>
                  <a:gd name="connsiteX352" fmla="*/ 571500 w 2619375"/>
                  <a:gd name="connsiteY352" fmla="*/ 1004094 h 3103563"/>
                  <a:gd name="connsiteX353" fmla="*/ 543719 w 2619375"/>
                  <a:gd name="connsiteY353" fmla="*/ 1008063 h 3103563"/>
                  <a:gd name="connsiteX354" fmla="*/ 535782 w 2619375"/>
                  <a:gd name="connsiteY354" fmla="*/ 1083469 h 3103563"/>
                  <a:gd name="connsiteX355" fmla="*/ 551657 w 2619375"/>
                  <a:gd name="connsiteY355" fmla="*/ 1103313 h 3103563"/>
                  <a:gd name="connsiteX356" fmla="*/ 587375 w 2619375"/>
                  <a:gd name="connsiteY356" fmla="*/ 1123157 h 3103563"/>
                  <a:gd name="connsiteX357" fmla="*/ 607219 w 2619375"/>
                  <a:gd name="connsiteY357" fmla="*/ 1123157 h 3103563"/>
                  <a:gd name="connsiteX358" fmla="*/ 627063 w 2619375"/>
                  <a:gd name="connsiteY358" fmla="*/ 1150938 h 3103563"/>
                  <a:gd name="connsiteX359" fmla="*/ 642938 w 2619375"/>
                  <a:gd name="connsiteY359" fmla="*/ 1158875 h 3103563"/>
                  <a:gd name="connsiteX360" fmla="*/ 678657 w 2619375"/>
                  <a:gd name="connsiteY360" fmla="*/ 1146969 h 3103563"/>
                  <a:gd name="connsiteX361" fmla="*/ 686594 w 2619375"/>
                  <a:gd name="connsiteY361" fmla="*/ 1194594 h 3103563"/>
                  <a:gd name="connsiteX362" fmla="*/ 678657 w 2619375"/>
                  <a:gd name="connsiteY362" fmla="*/ 1242219 h 3103563"/>
                  <a:gd name="connsiteX363" fmla="*/ 694532 w 2619375"/>
                  <a:gd name="connsiteY363" fmla="*/ 1277938 h 3103563"/>
                  <a:gd name="connsiteX364" fmla="*/ 714375 w 2619375"/>
                  <a:gd name="connsiteY364" fmla="*/ 1309688 h 3103563"/>
                  <a:gd name="connsiteX365" fmla="*/ 742157 w 2619375"/>
                  <a:gd name="connsiteY365" fmla="*/ 1333500 h 3103563"/>
                  <a:gd name="connsiteX366" fmla="*/ 777875 w 2619375"/>
                  <a:gd name="connsiteY366" fmla="*/ 1333500 h 3103563"/>
                  <a:gd name="connsiteX367" fmla="*/ 785813 w 2619375"/>
                  <a:gd name="connsiteY367" fmla="*/ 1361282 h 3103563"/>
                  <a:gd name="connsiteX368" fmla="*/ 769938 w 2619375"/>
                  <a:gd name="connsiteY368" fmla="*/ 1412875 h 3103563"/>
                  <a:gd name="connsiteX369" fmla="*/ 758032 w 2619375"/>
                  <a:gd name="connsiteY369" fmla="*/ 1464469 h 3103563"/>
                  <a:gd name="connsiteX370" fmla="*/ 750094 w 2619375"/>
                  <a:gd name="connsiteY370" fmla="*/ 1512094 h 3103563"/>
                  <a:gd name="connsiteX371" fmla="*/ 714375 w 2619375"/>
                  <a:gd name="connsiteY371" fmla="*/ 1543844 h 3103563"/>
                  <a:gd name="connsiteX372" fmla="*/ 682625 w 2619375"/>
                  <a:gd name="connsiteY372" fmla="*/ 1547813 h 3103563"/>
                  <a:gd name="connsiteX373" fmla="*/ 678657 w 2619375"/>
                  <a:gd name="connsiteY373" fmla="*/ 1504157 h 3103563"/>
                  <a:gd name="connsiteX374" fmla="*/ 650875 w 2619375"/>
                  <a:gd name="connsiteY374" fmla="*/ 1476375 h 3103563"/>
                  <a:gd name="connsiteX375" fmla="*/ 615157 w 2619375"/>
                  <a:gd name="connsiteY375" fmla="*/ 1444625 h 3103563"/>
                  <a:gd name="connsiteX376" fmla="*/ 575469 w 2619375"/>
                  <a:gd name="connsiteY376" fmla="*/ 1404938 h 3103563"/>
                  <a:gd name="connsiteX377" fmla="*/ 527844 w 2619375"/>
                  <a:gd name="connsiteY377" fmla="*/ 1353344 h 3103563"/>
                  <a:gd name="connsiteX378" fmla="*/ 515938 w 2619375"/>
                  <a:gd name="connsiteY378" fmla="*/ 1333500 h 3103563"/>
                  <a:gd name="connsiteX379" fmla="*/ 460375 w 2619375"/>
                  <a:gd name="connsiteY379" fmla="*/ 1301750 h 3103563"/>
                  <a:gd name="connsiteX380" fmla="*/ 392907 w 2619375"/>
                  <a:gd name="connsiteY380" fmla="*/ 1262063 h 3103563"/>
                  <a:gd name="connsiteX381" fmla="*/ 337344 w 2619375"/>
                  <a:gd name="connsiteY381" fmla="*/ 1242219 h 3103563"/>
                  <a:gd name="connsiteX382" fmla="*/ 317500 w 2619375"/>
                  <a:gd name="connsiteY382" fmla="*/ 1281907 h 3103563"/>
                  <a:gd name="connsiteX383" fmla="*/ 297657 w 2619375"/>
                  <a:gd name="connsiteY383" fmla="*/ 1321594 h 3103563"/>
                  <a:gd name="connsiteX384" fmla="*/ 297657 w 2619375"/>
                  <a:gd name="connsiteY384" fmla="*/ 1321594 h 3103563"/>
                  <a:gd name="connsiteX385" fmla="*/ 313532 w 2619375"/>
                  <a:gd name="connsiteY385" fmla="*/ 1365250 h 3103563"/>
                  <a:gd name="connsiteX386" fmla="*/ 345282 w 2619375"/>
                  <a:gd name="connsiteY386" fmla="*/ 1361282 h 3103563"/>
                  <a:gd name="connsiteX387" fmla="*/ 373063 w 2619375"/>
                  <a:gd name="connsiteY387" fmla="*/ 1373188 h 3103563"/>
                  <a:gd name="connsiteX388" fmla="*/ 384969 w 2619375"/>
                  <a:gd name="connsiteY388" fmla="*/ 1385094 h 3103563"/>
                  <a:gd name="connsiteX389" fmla="*/ 396875 w 2619375"/>
                  <a:gd name="connsiteY389" fmla="*/ 1428750 h 3103563"/>
                  <a:gd name="connsiteX390" fmla="*/ 400844 w 2619375"/>
                  <a:gd name="connsiteY390" fmla="*/ 1464469 h 3103563"/>
                  <a:gd name="connsiteX391" fmla="*/ 377032 w 2619375"/>
                  <a:gd name="connsiteY391" fmla="*/ 1484313 h 3103563"/>
                  <a:gd name="connsiteX392" fmla="*/ 369094 w 2619375"/>
                  <a:gd name="connsiteY392" fmla="*/ 1527969 h 3103563"/>
                  <a:gd name="connsiteX393" fmla="*/ 369094 w 2619375"/>
                  <a:gd name="connsiteY393" fmla="*/ 1591469 h 3103563"/>
                  <a:gd name="connsiteX394" fmla="*/ 396875 w 2619375"/>
                  <a:gd name="connsiteY394" fmla="*/ 1631157 h 3103563"/>
                  <a:gd name="connsiteX395" fmla="*/ 436563 w 2619375"/>
                  <a:gd name="connsiteY395" fmla="*/ 1615282 h 3103563"/>
                  <a:gd name="connsiteX396" fmla="*/ 460375 w 2619375"/>
                  <a:gd name="connsiteY396" fmla="*/ 1651000 h 3103563"/>
                  <a:gd name="connsiteX397" fmla="*/ 460375 w 2619375"/>
                  <a:gd name="connsiteY397" fmla="*/ 1694657 h 3103563"/>
                  <a:gd name="connsiteX398" fmla="*/ 436563 w 2619375"/>
                  <a:gd name="connsiteY398" fmla="*/ 1706563 h 3103563"/>
                  <a:gd name="connsiteX399" fmla="*/ 448469 w 2619375"/>
                  <a:gd name="connsiteY399" fmla="*/ 1738313 h 3103563"/>
                  <a:gd name="connsiteX400" fmla="*/ 436563 w 2619375"/>
                  <a:gd name="connsiteY400" fmla="*/ 1766094 h 3103563"/>
                  <a:gd name="connsiteX401" fmla="*/ 404813 w 2619375"/>
                  <a:gd name="connsiteY401" fmla="*/ 1801813 h 3103563"/>
                  <a:gd name="connsiteX402" fmla="*/ 361157 w 2619375"/>
                  <a:gd name="connsiteY402" fmla="*/ 1833563 h 3103563"/>
                  <a:gd name="connsiteX403" fmla="*/ 349250 w 2619375"/>
                  <a:gd name="connsiteY403" fmla="*/ 1869282 h 3103563"/>
                  <a:gd name="connsiteX404" fmla="*/ 353219 w 2619375"/>
                  <a:gd name="connsiteY404" fmla="*/ 1908969 h 3103563"/>
                  <a:gd name="connsiteX405" fmla="*/ 293688 w 2619375"/>
                  <a:gd name="connsiteY405" fmla="*/ 1948657 h 3103563"/>
                  <a:gd name="connsiteX406" fmla="*/ 273844 w 2619375"/>
                  <a:gd name="connsiteY406" fmla="*/ 1968500 h 3103563"/>
                  <a:gd name="connsiteX407" fmla="*/ 254000 w 2619375"/>
                  <a:gd name="connsiteY407" fmla="*/ 1988344 h 3103563"/>
                  <a:gd name="connsiteX408" fmla="*/ 214313 w 2619375"/>
                  <a:gd name="connsiteY408" fmla="*/ 1996282 h 3103563"/>
                  <a:gd name="connsiteX409" fmla="*/ 166688 w 2619375"/>
                  <a:gd name="connsiteY409" fmla="*/ 2032000 h 3103563"/>
                  <a:gd name="connsiteX410" fmla="*/ 146844 w 2619375"/>
                  <a:gd name="connsiteY410" fmla="*/ 2083594 h 3103563"/>
                  <a:gd name="connsiteX411" fmla="*/ 115094 w 2619375"/>
                  <a:gd name="connsiteY411" fmla="*/ 2123282 h 3103563"/>
                  <a:gd name="connsiteX412" fmla="*/ 107157 w 2619375"/>
                  <a:gd name="connsiteY412" fmla="*/ 2186782 h 3103563"/>
                  <a:gd name="connsiteX413" fmla="*/ 35719 w 2619375"/>
                  <a:gd name="connsiteY413" fmla="*/ 2222500 h 3103563"/>
                  <a:gd name="connsiteX414" fmla="*/ 0 w 2619375"/>
                  <a:gd name="connsiteY414" fmla="*/ 2230438 h 3103563"/>
                  <a:gd name="connsiteX415" fmla="*/ 43657 w 2619375"/>
                  <a:gd name="connsiteY415" fmla="*/ 2286000 h 3103563"/>
                  <a:gd name="connsiteX416" fmla="*/ 59532 w 2619375"/>
                  <a:gd name="connsiteY416" fmla="*/ 2329657 h 3103563"/>
                  <a:gd name="connsiteX417" fmla="*/ 107157 w 2619375"/>
                  <a:gd name="connsiteY417" fmla="*/ 2345532 h 3103563"/>
                  <a:gd name="connsiteX418" fmla="*/ 93640 w 2619375"/>
                  <a:gd name="connsiteY418" fmla="*/ 2445545 h 3103563"/>
                  <a:gd name="connsiteX419" fmla="*/ 79375 w 2619375"/>
                  <a:gd name="connsiteY419" fmla="*/ 2460625 h 3103563"/>
                  <a:gd name="connsiteX420" fmla="*/ 106380 w 2619375"/>
                  <a:gd name="connsiteY420" fmla="*/ 2482851 h 3103563"/>
                  <a:gd name="connsiteX421" fmla="*/ 75407 w 2619375"/>
                  <a:gd name="connsiteY421" fmla="*/ 2528094 h 3103563"/>
                  <a:gd name="connsiteX422" fmla="*/ 111930 w 2619375"/>
                  <a:gd name="connsiteY422" fmla="*/ 2547144 h 3103563"/>
                  <a:gd name="connsiteX423" fmla="*/ 150813 w 2619375"/>
                  <a:gd name="connsiteY423" fmla="*/ 2540000 h 3103563"/>
                  <a:gd name="connsiteX424" fmla="*/ 175845 w 2619375"/>
                  <a:gd name="connsiteY424" fmla="*/ 2557463 h 3103563"/>
                  <a:gd name="connsiteX425" fmla="*/ 162719 w 2619375"/>
                  <a:gd name="connsiteY425" fmla="*/ 2595563 h 3103563"/>
                  <a:gd name="connsiteX426" fmla="*/ 214313 w 2619375"/>
                  <a:gd name="connsiteY426" fmla="*/ 2591594 h 3103563"/>
                  <a:gd name="connsiteX427" fmla="*/ 247457 w 2619375"/>
                  <a:gd name="connsiteY427" fmla="*/ 2571750 h 3103563"/>
                  <a:gd name="connsiteX428" fmla="*/ 265907 w 2619375"/>
                  <a:gd name="connsiteY428" fmla="*/ 2575719 h 3103563"/>
                  <a:gd name="connsiteX429" fmla="*/ 313532 w 2619375"/>
                  <a:gd name="connsiteY429" fmla="*/ 2547938 h 3103563"/>
                  <a:gd name="connsiteX430" fmla="*/ 357188 w 2619375"/>
                  <a:gd name="connsiteY430" fmla="*/ 2547938 h 3103563"/>
                  <a:gd name="connsiteX431" fmla="*/ 412750 w 2619375"/>
                  <a:gd name="connsiteY431" fmla="*/ 2536032 h 3103563"/>
                  <a:gd name="connsiteX432" fmla="*/ 460375 w 2619375"/>
                  <a:gd name="connsiteY432" fmla="*/ 2536032 h 3103563"/>
                  <a:gd name="connsiteX433" fmla="*/ 492125 w 2619375"/>
                  <a:gd name="connsiteY433" fmla="*/ 2532063 h 3103563"/>
                  <a:gd name="connsiteX434" fmla="*/ 535782 w 2619375"/>
                  <a:gd name="connsiteY434" fmla="*/ 2532063 h 3103563"/>
                  <a:gd name="connsiteX435" fmla="*/ 535782 w 2619375"/>
                  <a:gd name="connsiteY435" fmla="*/ 2532063 h 3103563"/>
                  <a:gd name="connsiteX436" fmla="*/ 547688 w 2619375"/>
                  <a:gd name="connsiteY436" fmla="*/ 2623344 h 3103563"/>
                  <a:gd name="connsiteX437" fmla="*/ 591344 w 2619375"/>
                  <a:gd name="connsiteY437" fmla="*/ 2643188 h 3103563"/>
                  <a:gd name="connsiteX438" fmla="*/ 646159 w 2619375"/>
                  <a:gd name="connsiteY438" fmla="*/ 2655887 h 3103563"/>
                  <a:gd name="connsiteX439" fmla="*/ 685790 w 2619375"/>
                  <a:gd name="connsiteY439" fmla="*/ 2620169 h 3103563"/>
                  <a:gd name="connsiteX440" fmla="*/ 715928 w 2619375"/>
                  <a:gd name="connsiteY440" fmla="*/ 2588419 h 3103563"/>
                  <a:gd name="connsiteX441" fmla="*/ 760418 w 2619375"/>
                  <a:gd name="connsiteY441" fmla="*/ 2613025 h 3103563"/>
                  <a:gd name="connsiteX442" fmla="*/ 773907 w 2619375"/>
                  <a:gd name="connsiteY442" fmla="*/ 2587625 h 3103563"/>
                  <a:gd name="connsiteX443" fmla="*/ 761224 w 2619375"/>
                  <a:gd name="connsiteY443" fmla="*/ 2554287 h 3103563"/>
                  <a:gd name="connsiteX444" fmla="*/ 801688 w 2619375"/>
                  <a:gd name="connsiteY444" fmla="*/ 2551907 h 3103563"/>
                  <a:gd name="connsiteX445" fmla="*/ 813184 w 2619375"/>
                  <a:gd name="connsiteY445" fmla="*/ 2569369 h 3103563"/>
                  <a:gd name="connsiteX446" fmla="*/ 841375 w 2619375"/>
                  <a:gd name="connsiteY446" fmla="*/ 2571750 h 3103563"/>
                  <a:gd name="connsiteX447" fmla="*/ 900907 w 2619375"/>
                  <a:gd name="connsiteY447" fmla="*/ 2591594 h 3103563"/>
                  <a:gd name="connsiteX448" fmla="*/ 956469 w 2619375"/>
                  <a:gd name="connsiteY448" fmla="*/ 2611438 h 3103563"/>
                  <a:gd name="connsiteX449" fmla="*/ 968375 w 2619375"/>
                  <a:gd name="connsiteY449" fmla="*/ 2639219 h 3103563"/>
                  <a:gd name="connsiteX450" fmla="*/ 944563 w 2619375"/>
                  <a:gd name="connsiteY450" fmla="*/ 2678907 h 3103563"/>
                  <a:gd name="connsiteX451" fmla="*/ 964407 w 2619375"/>
                  <a:gd name="connsiteY451" fmla="*/ 2726532 h 3103563"/>
                  <a:gd name="connsiteX452" fmla="*/ 1019969 w 2619375"/>
                  <a:gd name="connsiteY452" fmla="*/ 2754313 h 3103563"/>
                  <a:gd name="connsiteX453" fmla="*/ 1047113 w 2619375"/>
                  <a:gd name="connsiteY453" fmla="*/ 2750344 h 3103563"/>
                  <a:gd name="connsiteX454" fmla="*/ 1046974 w 2619375"/>
                  <a:gd name="connsiteY454" fmla="*/ 2774157 h 3103563"/>
                  <a:gd name="connsiteX455" fmla="*/ 1050109 w 2619375"/>
                  <a:gd name="connsiteY455" fmla="*/ 2865438 h 3103563"/>
                  <a:gd name="connsiteX456" fmla="*/ 1095375 w 2619375"/>
                  <a:gd name="connsiteY456" fmla="*/ 2845594 h 3103563"/>
                  <a:gd name="connsiteX457" fmla="*/ 1166813 w 2619375"/>
                  <a:gd name="connsiteY457" fmla="*/ 2841625 h 3103563"/>
                  <a:gd name="connsiteX458" fmla="*/ 1190625 w 2619375"/>
                  <a:gd name="connsiteY458" fmla="*/ 2809875 h 3103563"/>
                  <a:gd name="connsiteX459" fmla="*/ 1230313 w 2619375"/>
                  <a:gd name="connsiteY459" fmla="*/ 2805907 h 3103563"/>
                  <a:gd name="connsiteX460" fmla="*/ 1242219 w 2619375"/>
                  <a:gd name="connsiteY460" fmla="*/ 2841625 h 3103563"/>
                  <a:gd name="connsiteX461" fmla="*/ 1270000 w 2619375"/>
                  <a:gd name="connsiteY461" fmla="*/ 2877344 h 3103563"/>
                  <a:gd name="connsiteX462" fmla="*/ 1329532 w 2619375"/>
                  <a:gd name="connsiteY462" fmla="*/ 2877344 h 3103563"/>
                  <a:gd name="connsiteX463" fmla="*/ 1349375 w 2619375"/>
                  <a:gd name="connsiteY463" fmla="*/ 2877344 h 3103563"/>
                  <a:gd name="connsiteX464" fmla="*/ 1369219 w 2619375"/>
                  <a:gd name="connsiteY464" fmla="*/ 2897188 h 3103563"/>
                  <a:gd name="connsiteX465" fmla="*/ 1420813 w 2619375"/>
                  <a:gd name="connsiteY465" fmla="*/ 2905125 h 3103563"/>
                  <a:gd name="connsiteX466" fmla="*/ 1444625 w 2619375"/>
                  <a:gd name="connsiteY466" fmla="*/ 2885282 h 3103563"/>
                  <a:gd name="connsiteX467" fmla="*/ 1520032 w 2619375"/>
                  <a:gd name="connsiteY467" fmla="*/ 2893219 h 3103563"/>
                  <a:gd name="connsiteX468" fmla="*/ 1559719 w 2619375"/>
                  <a:gd name="connsiteY468" fmla="*/ 2893219 h 3103563"/>
                  <a:gd name="connsiteX469" fmla="*/ 1575594 w 2619375"/>
                  <a:gd name="connsiteY469" fmla="*/ 2924969 h 3103563"/>
                  <a:gd name="connsiteX470" fmla="*/ 1591469 w 2619375"/>
                  <a:gd name="connsiteY470" fmla="*/ 2909094 h 3103563"/>
                  <a:gd name="connsiteX471" fmla="*/ 1623219 w 2619375"/>
                  <a:gd name="connsiteY471" fmla="*/ 2909094 h 3103563"/>
                  <a:gd name="connsiteX472" fmla="*/ 1639094 w 2619375"/>
                  <a:gd name="connsiteY472" fmla="*/ 2932907 h 3103563"/>
                  <a:gd name="connsiteX473" fmla="*/ 1666875 w 2619375"/>
                  <a:gd name="connsiteY473" fmla="*/ 2964657 h 3103563"/>
                  <a:gd name="connsiteX474" fmla="*/ 1703399 w 2619375"/>
                  <a:gd name="connsiteY474" fmla="*/ 2987675 h 3103563"/>
                  <a:gd name="connsiteX475" fmla="*/ 1734344 w 2619375"/>
                  <a:gd name="connsiteY475" fmla="*/ 3012282 h 3103563"/>
                  <a:gd name="connsiteX476" fmla="*/ 1758157 w 2619375"/>
                  <a:gd name="connsiteY476" fmla="*/ 3032125 h 3103563"/>
                  <a:gd name="connsiteX477" fmla="*/ 1779934 w 2619375"/>
                  <a:gd name="connsiteY477" fmla="*/ 3028950 h 3103563"/>
                  <a:gd name="connsiteX478" fmla="*/ 1801813 w 2619375"/>
                  <a:gd name="connsiteY478" fmla="*/ 3008313 h 3103563"/>
                  <a:gd name="connsiteX479" fmla="*/ 1861344 w 2619375"/>
                  <a:gd name="connsiteY479" fmla="*/ 3008313 h 3103563"/>
                  <a:gd name="connsiteX480" fmla="*/ 1948657 w 2619375"/>
                  <a:gd name="connsiteY480" fmla="*/ 3004344 h 3103563"/>
                  <a:gd name="connsiteX481" fmla="*/ 1948657 w 2619375"/>
                  <a:gd name="connsiteY481" fmla="*/ 2968625 h 3103563"/>
                  <a:gd name="connsiteX482" fmla="*/ 2004219 w 2619375"/>
                  <a:gd name="connsiteY482" fmla="*/ 2936875 h 3103563"/>
                  <a:gd name="connsiteX483" fmla="*/ 2035969 w 2619375"/>
                  <a:gd name="connsiteY483" fmla="*/ 2909094 h 3103563"/>
                  <a:gd name="connsiteX484" fmla="*/ 2054979 w 2619375"/>
                  <a:gd name="connsiteY484" fmla="*/ 2859088 h 3103563"/>
                  <a:gd name="connsiteX485" fmla="*/ 2075927 w 2619375"/>
                  <a:gd name="connsiteY485" fmla="*/ 2883694 h 3103563"/>
                  <a:gd name="connsiteX486" fmla="*/ 2079625 w 2619375"/>
                  <a:gd name="connsiteY486" fmla="*/ 2897188 h 3103563"/>
                  <a:gd name="connsiteX487" fmla="*/ 2116149 w 2619375"/>
                  <a:gd name="connsiteY487" fmla="*/ 2943225 h 3103563"/>
                  <a:gd name="connsiteX488" fmla="*/ 2168521 w 2619375"/>
                  <a:gd name="connsiteY488" fmla="*/ 2980533 h 3103563"/>
                  <a:gd name="connsiteX489" fmla="*/ 2209760 w 2619375"/>
                  <a:gd name="connsiteY489" fmla="*/ 2951163 h 3103563"/>
                  <a:gd name="connsiteX490" fmla="*/ 2274094 w 2619375"/>
                  <a:gd name="connsiteY490" fmla="*/ 3000375 h 3103563"/>
                  <a:gd name="connsiteX491" fmla="*/ 2317750 w 2619375"/>
                  <a:gd name="connsiteY491" fmla="*/ 3028157 h 3103563"/>
                  <a:gd name="connsiteX492" fmla="*/ 2349500 w 2619375"/>
                  <a:gd name="connsiteY492" fmla="*/ 3040063 h 3103563"/>
                  <a:gd name="connsiteX493" fmla="*/ 2377253 w 2619375"/>
                  <a:gd name="connsiteY493" fmla="*/ 3017044 h 3103563"/>
                  <a:gd name="connsiteX494" fmla="*/ 2405338 w 2619375"/>
                  <a:gd name="connsiteY494" fmla="*/ 3055144 h 3103563"/>
                  <a:gd name="connsiteX495" fmla="*/ 2460625 w 2619375"/>
                  <a:gd name="connsiteY495" fmla="*/ 3103563 h 3103563"/>
                  <a:gd name="connsiteX0" fmla="*/ 2460625 w 2619375"/>
                  <a:gd name="connsiteY0" fmla="*/ 3103563 h 3103563"/>
                  <a:gd name="connsiteX1" fmla="*/ 2512219 w 2619375"/>
                  <a:gd name="connsiteY1" fmla="*/ 3032125 h 3103563"/>
                  <a:gd name="connsiteX2" fmla="*/ 2524125 w 2619375"/>
                  <a:gd name="connsiteY2" fmla="*/ 2988469 h 3103563"/>
                  <a:gd name="connsiteX3" fmla="*/ 2543969 w 2619375"/>
                  <a:gd name="connsiteY3" fmla="*/ 2944813 h 3103563"/>
                  <a:gd name="connsiteX4" fmla="*/ 2566949 w 2619375"/>
                  <a:gd name="connsiteY4" fmla="*/ 2920206 h 3103563"/>
                  <a:gd name="connsiteX5" fmla="*/ 2569335 w 2619375"/>
                  <a:gd name="connsiteY5" fmla="*/ 2877344 h 3103563"/>
                  <a:gd name="connsiteX6" fmla="*/ 2583657 w 2619375"/>
                  <a:gd name="connsiteY6" fmla="*/ 2837657 h 3103563"/>
                  <a:gd name="connsiteX7" fmla="*/ 2563813 w 2619375"/>
                  <a:gd name="connsiteY7" fmla="*/ 2809875 h 3103563"/>
                  <a:gd name="connsiteX8" fmla="*/ 2532063 w 2619375"/>
                  <a:gd name="connsiteY8" fmla="*/ 2774157 h 3103563"/>
                  <a:gd name="connsiteX9" fmla="*/ 2532063 w 2619375"/>
                  <a:gd name="connsiteY9" fmla="*/ 2774157 h 3103563"/>
                  <a:gd name="connsiteX10" fmla="*/ 2551907 w 2619375"/>
                  <a:gd name="connsiteY10" fmla="*/ 2706688 h 3103563"/>
                  <a:gd name="connsiteX11" fmla="*/ 2591594 w 2619375"/>
                  <a:gd name="connsiteY11" fmla="*/ 2678907 h 3103563"/>
                  <a:gd name="connsiteX12" fmla="*/ 2619375 w 2619375"/>
                  <a:gd name="connsiteY12" fmla="*/ 2643188 h 3103563"/>
                  <a:gd name="connsiteX13" fmla="*/ 2619375 w 2619375"/>
                  <a:gd name="connsiteY13" fmla="*/ 2591594 h 3103563"/>
                  <a:gd name="connsiteX14" fmla="*/ 2615407 w 2619375"/>
                  <a:gd name="connsiteY14" fmla="*/ 2555875 h 3103563"/>
                  <a:gd name="connsiteX15" fmla="*/ 2615407 w 2619375"/>
                  <a:gd name="connsiteY15" fmla="*/ 2532063 h 3103563"/>
                  <a:gd name="connsiteX16" fmla="*/ 2603500 w 2619375"/>
                  <a:gd name="connsiteY16" fmla="*/ 2464594 h 3103563"/>
                  <a:gd name="connsiteX17" fmla="*/ 2595563 w 2619375"/>
                  <a:gd name="connsiteY17" fmla="*/ 2460625 h 3103563"/>
                  <a:gd name="connsiteX18" fmla="*/ 2579688 w 2619375"/>
                  <a:gd name="connsiteY18" fmla="*/ 2460625 h 3103563"/>
                  <a:gd name="connsiteX19" fmla="*/ 2540000 w 2619375"/>
                  <a:gd name="connsiteY19" fmla="*/ 2472532 h 3103563"/>
                  <a:gd name="connsiteX20" fmla="*/ 2504282 w 2619375"/>
                  <a:gd name="connsiteY20" fmla="*/ 2468563 h 3103563"/>
                  <a:gd name="connsiteX21" fmla="*/ 2504282 w 2619375"/>
                  <a:gd name="connsiteY21" fmla="*/ 2432844 h 3103563"/>
                  <a:gd name="connsiteX22" fmla="*/ 2456657 w 2619375"/>
                  <a:gd name="connsiteY22" fmla="*/ 2424907 h 3103563"/>
                  <a:gd name="connsiteX23" fmla="*/ 2432844 w 2619375"/>
                  <a:gd name="connsiteY23" fmla="*/ 2405063 h 3103563"/>
                  <a:gd name="connsiteX24" fmla="*/ 2444750 w 2619375"/>
                  <a:gd name="connsiteY24" fmla="*/ 2369344 h 3103563"/>
                  <a:gd name="connsiteX25" fmla="*/ 2464594 w 2619375"/>
                  <a:gd name="connsiteY25" fmla="*/ 2337594 h 3103563"/>
                  <a:gd name="connsiteX26" fmla="*/ 2448719 w 2619375"/>
                  <a:gd name="connsiteY26" fmla="*/ 2301875 h 3103563"/>
                  <a:gd name="connsiteX27" fmla="*/ 2420938 w 2619375"/>
                  <a:gd name="connsiteY27" fmla="*/ 2274094 h 3103563"/>
                  <a:gd name="connsiteX28" fmla="*/ 2428875 w 2619375"/>
                  <a:gd name="connsiteY28" fmla="*/ 2246313 h 3103563"/>
                  <a:gd name="connsiteX29" fmla="*/ 2389188 w 2619375"/>
                  <a:gd name="connsiteY29" fmla="*/ 2218532 h 3103563"/>
                  <a:gd name="connsiteX30" fmla="*/ 2353469 w 2619375"/>
                  <a:gd name="connsiteY30" fmla="*/ 2218532 h 3103563"/>
                  <a:gd name="connsiteX31" fmla="*/ 2349500 w 2619375"/>
                  <a:gd name="connsiteY31" fmla="*/ 2194719 h 3103563"/>
                  <a:gd name="connsiteX32" fmla="*/ 2325688 w 2619375"/>
                  <a:gd name="connsiteY32" fmla="*/ 2166938 h 3103563"/>
                  <a:gd name="connsiteX33" fmla="*/ 2337594 w 2619375"/>
                  <a:gd name="connsiteY33" fmla="*/ 2131219 h 3103563"/>
                  <a:gd name="connsiteX34" fmla="*/ 2349500 w 2619375"/>
                  <a:gd name="connsiteY34" fmla="*/ 2099469 h 3103563"/>
                  <a:gd name="connsiteX35" fmla="*/ 2333625 w 2619375"/>
                  <a:gd name="connsiteY35" fmla="*/ 2067719 h 3103563"/>
                  <a:gd name="connsiteX36" fmla="*/ 2313782 w 2619375"/>
                  <a:gd name="connsiteY36" fmla="*/ 2051844 h 3103563"/>
                  <a:gd name="connsiteX37" fmla="*/ 2309813 w 2619375"/>
                  <a:gd name="connsiteY37" fmla="*/ 2016125 h 3103563"/>
                  <a:gd name="connsiteX38" fmla="*/ 2309813 w 2619375"/>
                  <a:gd name="connsiteY38" fmla="*/ 2000250 h 3103563"/>
                  <a:gd name="connsiteX39" fmla="*/ 2329657 w 2619375"/>
                  <a:gd name="connsiteY39" fmla="*/ 1980407 h 3103563"/>
                  <a:gd name="connsiteX40" fmla="*/ 2317750 w 2619375"/>
                  <a:gd name="connsiteY40" fmla="*/ 1944688 h 3103563"/>
                  <a:gd name="connsiteX41" fmla="*/ 2293938 w 2619375"/>
                  <a:gd name="connsiteY41" fmla="*/ 1908969 h 3103563"/>
                  <a:gd name="connsiteX42" fmla="*/ 2262188 w 2619375"/>
                  <a:gd name="connsiteY42" fmla="*/ 1873250 h 3103563"/>
                  <a:gd name="connsiteX43" fmla="*/ 2226469 w 2619375"/>
                  <a:gd name="connsiteY43" fmla="*/ 1841500 h 3103563"/>
                  <a:gd name="connsiteX44" fmla="*/ 2198688 w 2619375"/>
                  <a:gd name="connsiteY44" fmla="*/ 1817688 h 3103563"/>
                  <a:gd name="connsiteX45" fmla="*/ 2214563 w 2619375"/>
                  <a:gd name="connsiteY45" fmla="*/ 1793875 h 3103563"/>
                  <a:gd name="connsiteX46" fmla="*/ 2214563 w 2619375"/>
                  <a:gd name="connsiteY46" fmla="*/ 1762125 h 3103563"/>
                  <a:gd name="connsiteX47" fmla="*/ 2214563 w 2619375"/>
                  <a:gd name="connsiteY47" fmla="*/ 1762125 h 3103563"/>
                  <a:gd name="connsiteX48" fmla="*/ 2194719 w 2619375"/>
                  <a:gd name="connsiteY48" fmla="*/ 1710532 h 3103563"/>
                  <a:gd name="connsiteX49" fmla="*/ 2190750 w 2619375"/>
                  <a:gd name="connsiteY49" fmla="*/ 1690688 h 3103563"/>
                  <a:gd name="connsiteX50" fmla="*/ 2162969 w 2619375"/>
                  <a:gd name="connsiteY50" fmla="*/ 1658938 h 3103563"/>
                  <a:gd name="connsiteX51" fmla="*/ 2162969 w 2619375"/>
                  <a:gd name="connsiteY51" fmla="*/ 1631157 h 3103563"/>
                  <a:gd name="connsiteX52" fmla="*/ 2178844 w 2619375"/>
                  <a:gd name="connsiteY52" fmla="*/ 1615282 h 3103563"/>
                  <a:gd name="connsiteX53" fmla="*/ 2218532 w 2619375"/>
                  <a:gd name="connsiteY53" fmla="*/ 1615282 h 3103563"/>
                  <a:gd name="connsiteX54" fmla="*/ 2238375 w 2619375"/>
                  <a:gd name="connsiteY54" fmla="*/ 1583532 h 3103563"/>
                  <a:gd name="connsiteX55" fmla="*/ 2238375 w 2619375"/>
                  <a:gd name="connsiteY55" fmla="*/ 1571625 h 3103563"/>
                  <a:gd name="connsiteX56" fmla="*/ 2262188 w 2619375"/>
                  <a:gd name="connsiteY56" fmla="*/ 1535907 h 3103563"/>
                  <a:gd name="connsiteX57" fmla="*/ 2262188 w 2619375"/>
                  <a:gd name="connsiteY57" fmla="*/ 1512094 h 3103563"/>
                  <a:gd name="connsiteX58" fmla="*/ 2262188 w 2619375"/>
                  <a:gd name="connsiteY58" fmla="*/ 1468438 h 3103563"/>
                  <a:gd name="connsiteX59" fmla="*/ 2262188 w 2619375"/>
                  <a:gd name="connsiteY59" fmla="*/ 1444625 h 3103563"/>
                  <a:gd name="connsiteX60" fmla="*/ 2266157 w 2619375"/>
                  <a:gd name="connsiteY60" fmla="*/ 1424782 h 3103563"/>
                  <a:gd name="connsiteX61" fmla="*/ 2293938 w 2619375"/>
                  <a:gd name="connsiteY61" fmla="*/ 1389063 h 3103563"/>
                  <a:gd name="connsiteX62" fmla="*/ 2274094 w 2619375"/>
                  <a:gd name="connsiteY62" fmla="*/ 1369219 h 3103563"/>
                  <a:gd name="connsiteX63" fmla="*/ 2250282 w 2619375"/>
                  <a:gd name="connsiteY63" fmla="*/ 1341438 h 3103563"/>
                  <a:gd name="connsiteX64" fmla="*/ 2230438 w 2619375"/>
                  <a:gd name="connsiteY64" fmla="*/ 1293813 h 3103563"/>
                  <a:gd name="connsiteX65" fmla="*/ 2242344 w 2619375"/>
                  <a:gd name="connsiteY65" fmla="*/ 1258094 h 3103563"/>
                  <a:gd name="connsiteX66" fmla="*/ 2190750 w 2619375"/>
                  <a:gd name="connsiteY66" fmla="*/ 1258094 h 3103563"/>
                  <a:gd name="connsiteX67" fmla="*/ 2166938 w 2619375"/>
                  <a:gd name="connsiteY67" fmla="*/ 1234282 h 3103563"/>
                  <a:gd name="connsiteX68" fmla="*/ 2174875 w 2619375"/>
                  <a:gd name="connsiteY68" fmla="*/ 1198563 h 3103563"/>
                  <a:gd name="connsiteX69" fmla="*/ 2162969 w 2619375"/>
                  <a:gd name="connsiteY69" fmla="*/ 1170782 h 3103563"/>
                  <a:gd name="connsiteX70" fmla="*/ 2147094 w 2619375"/>
                  <a:gd name="connsiteY70" fmla="*/ 1202532 h 3103563"/>
                  <a:gd name="connsiteX71" fmla="*/ 2131219 w 2619375"/>
                  <a:gd name="connsiteY71" fmla="*/ 1234282 h 3103563"/>
                  <a:gd name="connsiteX72" fmla="*/ 2095500 w 2619375"/>
                  <a:gd name="connsiteY72" fmla="*/ 1234282 h 3103563"/>
                  <a:gd name="connsiteX73" fmla="*/ 2079625 w 2619375"/>
                  <a:gd name="connsiteY73" fmla="*/ 1242219 h 3103563"/>
                  <a:gd name="connsiteX74" fmla="*/ 2043907 w 2619375"/>
                  <a:gd name="connsiteY74" fmla="*/ 1198563 h 3103563"/>
                  <a:gd name="connsiteX75" fmla="*/ 1996282 w 2619375"/>
                  <a:gd name="connsiteY75" fmla="*/ 1206500 h 3103563"/>
                  <a:gd name="connsiteX76" fmla="*/ 1948657 w 2619375"/>
                  <a:gd name="connsiteY76" fmla="*/ 1202532 h 3103563"/>
                  <a:gd name="connsiteX77" fmla="*/ 1944688 w 2619375"/>
                  <a:gd name="connsiteY77" fmla="*/ 1174750 h 3103563"/>
                  <a:gd name="connsiteX78" fmla="*/ 1924844 w 2619375"/>
                  <a:gd name="connsiteY78" fmla="*/ 1139032 h 3103563"/>
                  <a:gd name="connsiteX79" fmla="*/ 1912938 w 2619375"/>
                  <a:gd name="connsiteY79" fmla="*/ 1123157 h 3103563"/>
                  <a:gd name="connsiteX80" fmla="*/ 1893094 w 2619375"/>
                  <a:gd name="connsiteY80" fmla="*/ 1103313 h 3103563"/>
                  <a:gd name="connsiteX81" fmla="*/ 1869282 w 2619375"/>
                  <a:gd name="connsiteY81" fmla="*/ 1087438 h 3103563"/>
                  <a:gd name="connsiteX82" fmla="*/ 1857375 w 2619375"/>
                  <a:gd name="connsiteY82" fmla="*/ 1039813 h 3103563"/>
                  <a:gd name="connsiteX83" fmla="*/ 1869282 w 2619375"/>
                  <a:gd name="connsiteY83" fmla="*/ 1004094 h 3103563"/>
                  <a:gd name="connsiteX84" fmla="*/ 1905000 w 2619375"/>
                  <a:gd name="connsiteY84" fmla="*/ 948532 h 3103563"/>
                  <a:gd name="connsiteX85" fmla="*/ 1936750 w 2619375"/>
                  <a:gd name="connsiteY85" fmla="*/ 912813 h 3103563"/>
                  <a:gd name="connsiteX86" fmla="*/ 1944688 w 2619375"/>
                  <a:gd name="connsiteY86" fmla="*/ 892969 h 3103563"/>
                  <a:gd name="connsiteX87" fmla="*/ 1964532 w 2619375"/>
                  <a:gd name="connsiteY87" fmla="*/ 889000 h 3103563"/>
                  <a:gd name="connsiteX88" fmla="*/ 1976438 w 2619375"/>
                  <a:gd name="connsiteY88" fmla="*/ 849313 h 3103563"/>
                  <a:gd name="connsiteX89" fmla="*/ 2016125 w 2619375"/>
                  <a:gd name="connsiteY89" fmla="*/ 849313 h 3103563"/>
                  <a:gd name="connsiteX90" fmla="*/ 2039938 w 2619375"/>
                  <a:gd name="connsiteY90" fmla="*/ 877094 h 3103563"/>
                  <a:gd name="connsiteX91" fmla="*/ 2051844 w 2619375"/>
                  <a:gd name="connsiteY91" fmla="*/ 849313 h 3103563"/>
                  <a:gd name="connsiteX92" fmla="*/ 2039938 w 2619375"/>
                  <a:gd name="connsiteY92" fmla="*/ 825500 h 3103563"/>
                  <a:gd name="connsiteX93" fmla="*/ 2051844 w 2619375"/>
                  <a:gd name="connsiteY93" fmla="*/ 801688 h 3103563"/>
                  <a:gd name="connsiteX94" fmla="*/ 2035969 w 2619375"/>
                  <a:gd name="connsiteY94" fmla="*/ 773907 h 3103563"/>
                  <a:gd name="connsiteX95" fmla="*/ 2039938 w 2619375"/>
                  <a:gd name="connsiteY95" fmla="*/ 742157 h 3103563"/>
                  <a:gd name="connsiteX96" fmla="*/ 2039938 w 2619375"/>
                  <a:gd name="connsiteY96" fmla="*/ 698500 h 3103563"/>
                  <a:gd name="connsiteX97" fmla="*/ 2035969 w 2619375"/>
                  <a:gd name="connsiteY97" fmla="*/ 666750 h 3103563"/>
                  <a:gd name="connsiteX98" fmla="*/ 2008188 w 2619375"/>
                  <a:gd name="connsiteY98" fmla="*/ 646907 h 3103563"/>
                  <a:gd name="connsiteX99" fmla="*/ 1968500 w 2619375"/>
                  <a:gd name="connsiteY99" fmla="*/ 611188 h 3103563"/>
                  <a:gd name="connsiteX100" fmla="*/ 1916907 w 2619375"/>
                  <a:gd name="connsiteY100" fmla="*/ 583407 h 3103563"/>
                  <a:gd name="connsiteX101" fmla="*/ 1885157 w 2619375"/>
                  <a:gd name="connsiteY101" fmla="*/ 551657 h 3103563"/>
                  <a:gd name="connsiteX102" fmla="*/ 1881188 w 2619375"/>
                  <a:gd name="connsiteY102" fmla="*/ 531813 h 3103563"/>
                  <a:gd name="connsiteX103" fmla="*/ 1897063 w 2619375"/>
                  <a:gd name="connsiteY103" fmla="*/ 484188 h 3103563"/>
                  <a:gd name="connsiteX104" fmla="*/ 1901032 w 2619375"/>
                  <a:gd name="connsiteY104" fmla="*/ 480219 h 3103563"/>
                  <a:gd name="connsiteX105" fmla="*/ 1940719 w 2619375"/>
                  <a:gd name="connsiteY105" fmla="*/ 480219 h 3103563"/>
                  <a:gd name="connsiteX106" fmla="*/ 1960563 w 2619375"/>
                  <a:gd name="connsiteY106" fmla="*/ 460375 h 3103563"/>
                  <a:gd name="connsiteX107" fmla="*/ 1976438 w 2619375"/>
                  <a:gd name="connsiteY107" fmla="*/ 428625 h 3103563"/>
                  <a:gd name="connsiteX108" fmla="*/ 1980407 w 2619375"/>
                  <a:gd name="connsiteY108" fmla="*/ 388938 h 3103563"/>
                  <a:gd name="connsiteX109" fmla="*/ 2000250 w 2619375"/>
                  <a:gd name="connsiteY109" fmla="*/ 384969 h 3103563"/>
                  <a:gd name="connsiteX110" fmla="*/ 1972469 w 2619375"/>
                  <a:gd name="connsiteY110" fmla="*/ 341313 h 3103563"/>
                  <a:gd name="connsiteX111" fmla="*/ 1928813 w 2619375"/>
                  <a:gd name="connsiteY111" fmla="*/ 321469 h 3103563"/>
                  <a:gd name="connsiteX112" fmla="*/ 1877219 w 2619375"/>
                  <a:gd name="connsiteY112" fmla="*/ 313532 h 3103563"/>
                  <a:gd name="connsiteX113" fmla="*/ 1853407 w 2619375"/>
                  <a:gd name="connsiteY113" fmla="*/ 289719 h 3103563"/>
                  <a:gd name="connsiteX114" fmla="*/ 1817688 w 2619375"/>
                  <a:gd name="connsiteY114" fmla="*/ 269875 h 3103563"/>
                  <a:gd name="connsiteX115" fmla="*/ 1821657 w 2619375"/>
                  <a:gd name="connsiteY115" fmla="*/ 242094 h 3103563"/>
                  <a:gd name="connsiteX116" fmla="*/ 1789907 w 2619375"/>
                  <a:gd name="connsiteY116" fmla="*/ 210344 h 3103563"/>
                  <a:gd name="connsiteX117" fmla="*/ 1742282 w 2619375"/>
                  <a:gd name="connsiteY117" fmla="*/ 222250 h 3103563"/>
                  <a:gd name="connsiteX118" fmla="*/ 1706563 w 2619375"/>
                  <a:gd name="connsiteY118" fmla="*/ 265907 h 3103563"/>
                  <a:gd name="connsiteX119" fmla="*/ 1690688 w 2619375"/>
                  <a:gd name="connsiteY119" fmla="*/ 297657 h 3103563"/>
                  <a:gd name="connsiteX120" fmla="*/ 1734344 w 2619375"/>
                  <a:gd name="connsiteY120" fmla="*/ 301625 h 3103563"/>
                  <a:gd name="connsiteX121" fmla="*/ 1770063 w 2619375"/>
                  <a:gd name="connsiteY121" fmla="*/ 313532 h 3103563"/>
                  <a:gd name="connsiteX122" fmla="*/ 1774032 w 2619375"/>
                  <a:gd name="connsiteY122" fmla="*/ 341313 h 3103563"/>
                  <a:gd name="connsiteX123" fmla="*/ 1750219 w 2619375"/>
                  <a:gd name="connsiteY123" fmla="*/ 384969 h 3103563"/>
                  <a:gd name="connsiteX124" fmla="*/ 1714500 w 2619375"/>
                  <a:gd name="connsiteY124" fmla="*/ 384969 h 3103563"/>
                  <a:gd name="connsiteX125" fmla="*/ 1686719 w 2619375"/>
                  <a:gd name="connsiteY125" fmla="*/ 349250 h 3103563"/>
                  <a:gd name="connsiteX126" fmla="*/ 1647032 w 2619375"/>
                  <a:gd name="connsiteY126" fmla="*/ 325438 h 3103563"/>
                  <a:gd name="connsiteX127" fmla="*/ 1627188 w 2619375"/>
                  <a:gd name="connsiteY127" fmla="*/ 321469 h 3103563"/>
                  <a:gd name="connsiteX128" fmla="*/ 1583532 w 2619375"/>
                  <a:gd name="connsiteY128" fmla="*/ 337344 h 3103563"/>
                  <a:gd name="connsiteX129" fmla="*/ 1547813 w 2619375"/>
                  <a:gd name="connsiteY129" fmla="*/ 357188 h 3103563"/>
                  <a:gd name="connsiteX130" fmla="*/ 1547813 w 2619375"/>
                  <a:gd name="connsiteY130" fmla="*/ 392907 h 3103563"/>
                  <a:gd name="connsiteX131" fmla="*/ 1559719 w 2619375"/>
                  <a:gd name="connsiteY131" fmla="*/ 440532 h 3103563"/>
                  <a:gd name="connsiteX132" fmla="*/ 1575594 w 2619375"/>
                  <a:gd name="connsiteY132" fmla="*/ 484188 h 3103563"/>
                  <a:gd name="connsiteX133" fmla="*/ 1658938 w 2619375"/>
                  <a:gd name="connsiteY133" fmla="*/ 543719 h 3103563"/>
                  <a:gd name="connsiteX134" fmla="*/ 1698625 w 2619375"/>
                  <a:gd name="connsiteY134" fmla="*/ 583407 h 3103563"/>
                  <a:gd name="connsiteX135" fmla="*/ 1738313 w 2619375"/>
                  <a:gd name="connsiteY135" fmla="*/ 579438 h 3103563"/>
                  <a:gd name="connsiteX136" fmla="*/ 1774032 w 2619375"/>
                  <a:gd name="connsiteY136" fmla="*/ 579438 h 3103563"/>
                  <a:gd name="connsiteX137" fmla="*/ 1793875 w 2619375"/>
                  <a:gd name="connsiteY137" fmla="*/ 627063 h 3103563"/>
                  <a:gd name="connsiteX138" fmla="*/ 1801813 w 2619375"/>
                  <a:gd name="connsiteY138" fmla="*/ 658813 h 3103563"/>
                  <a:gd name="connsiteX139" fmla="*/ 1845469 w 2619375"/>
                  <a:gd name="connsiteY139" fmla="*/ 682625 h 3103563"/>
                  <a:gd name="connsiteX140" fmla="*/ 1845469 w 2619375"/>
                  <a:gd name="connsiteY140" fmla="*/ 682625 h 3103563"/>
                  <a:gd name="connsiteX141" fmla="*/ 1861344 w 2619375"/>
                  <a:gd name="connsiteY141" fmla="*/ 710407 h 3103563"/>
                  <a:gd name="connsiteX142" fmla="*/ 1817688 w 2619375"/>
                  <a:gd name="connsiteY142" fmla="*/ 726282 h 3103563"/>
                  <a:gd name="connsiteX143" fmla="*/ 1774032 w 2619375"/>
                  <a:gd name="connsiteY143" fmla="*/ 718344 h 3103563"/>
                  <a:gd name="connsiteX144" fmla="*/ 1734344 w 2619375"/>
                  <a:gd name="connsiteY144" fmla="*/ 682625 h 3103563"/>
                  <a:gd name="connsiteX145" fmla="*/ 1730375 w 2619375"/>
                  <a:gd name="connsiteY145" fmla="*/ 642938 h 3103563"/>
                  <a:gd name="connsiteX146" fmla="*/ 1730375 w 2619375"/>
                  <a:gd name="connsiteY146" fmla="*/ 642938 h 3103563"/>
                  <a:gd name="connsiteX147" fmla="*/ 1670844 w 2619375"/>
                  <a:gd name="connsiteY147" fmla="*/ 615157 h 3103563"/>
                  <a:gd name="connsiteX148" fmla="*/ 1631157 w 2619375"/>
                  <a:gd name="connsiteY148" fmla="*/ 619125 h 3103563"/>
                  <a:gd name="connsiteX149" fmla="*/ 1571625 w 2619375"/>
                  <a:gd name="connsiteY149" fmla="*/ 615157 h 3103563"/>
                  <a:gd name="connsiteX150" fmla="*/ 1543844 w 2619375"/>
                  <a:gd name="connsiteY150" fmla="*/ 603250 h 3103563"/>
                  <a:gd name="connsiteX151" fmla="*/ 1500188 w 2619375"/>
                  <a:gd name="connsiteY151" fmla="*/ 591344 h 3103563"/>
                  <a:gd name="connsiteX152" fmla="*/ 1464469 w 2619375"/>
                  <a:gd name="connsiteY152" fmla="*/ 575469 h 3103563"/>
                  <a:gd name="connsiteX153" fmla="*/ 1448594 w 2619375"/>
                  <a:gd name="connsiteY153" fmla="*/ 543719 h 3103563"/>
                  <a:gd name="connsiteX154" fmla="*/ 1456532 w 2619375"/>
                  <a:gd name="connsiteY154" fmla="*/ 508000 h 3103563"/>
                  <a:gd name="connsiteX155" fmla="*/ 1476375 w 2619375"/>
                  <a:gd name="connsiteY155" fmla="*/ 476250 h 3103563"/>
                  <a:gd name="connsiteX156" fmla="*/ 1456532 w 2619375"/>
                  <a:gd name="connsiteY156" fmla="*/ 440532 h 3103563"/>
                  <a:gd name="connsiteX157" fmla="*/ 1456532 w 2619375"/>
                  <a:gd name="connsiteY157" fmla="*/ 392907 h 3103563"/>
                  <a:gd name="connsiteX158" fmla="*/ 1456532 w 2619375"/>
                  <a:gd name="connsiteY158" fmla="*/ 333375 h 3103563"/>
                  <a:gd name="connsiteX159" fmla="*/ 1472407 w 2619375"/>
                  <a:gd name="connsiteY159" fmla="*/ 305594 h 3103563"/>
                  <a:gd name="connsiteX160" fmla="*/ 1472407 w 2619375"/>
                  <a:gd name="connsiteY160" fmla="*/ 257969 h 3103563"/>
                  <a:gd name="connsiteX161" fmla="*/ 1496219 w 2619375"/>
                  <a:gd name="connsiteY161" fmla="*/ 226219 h 3103563"/>
                  <a:gd name="connsiteX162" fmla="*/ 1480344 w 2619375"/>
                  <a:gd name="connsiteY162" fmla="*/ 158750 h 3103563"/>
                  <a:gd name="connsiteX163" fmla="*/ 1496219 w 2619375"/>
                  <a:gd name="connsiteY163" fmla="*/ 134938 h 3103563"/>
                  <a:gd name="connsiteX164" fmla="*/ 1456532 w 2619375"/>
                  <a:gd name="connsiteY164" fmla="*/ 75407 h 3103563"/>
                  <a:gd name="connsiteX165" fmla="*/ 1464469 w 2619375"/>
                  <a:gd name="connsiteY165" fmla="*/ 55563 h 3103563"/>
                  <a:gd name="connsiteX166" fmla="*/ 1420813 w 2619375"/>
                  <a:gd name="connsiteY166" fmla="*/ 23813 h 3103563"/>
                  <a:gd name="connsiteX167" fmla="*/ 1393032 w 2619375"/>
                  <a:gd name="connsiteY167" fmla="*/ 39688 h 3103563"/>
                  <a:gd name="connsiteX168" fmla="*/ 1420813 w 2619375"/>
                  <a:gd name="connsiteY168" fmla="*/ 79375 h 3103563"/>
                  <a:gd name="connsiteX169" fmla="*/ 1432719 w 2619375"/>
                  <a:gd name="connsiteY169" fmla="*/ 150813 h 3103563"/>
                  <a:gd name="connsiteX170" fmla="*/ 1432719 w 2619375"/>
                  <a:gd name="connsiteY170" fmla="*/ 206375 h 3103563"/>
                  <a:gd name="connsiteX171" fmla="*/ 1432719 w 2619375"/>
                  <a:gd name="connsiteY171" fmla="*/ 254000 h 3103563"/>
                  <a:gd name="connsiteX172" fmla="*/ 1412875 w 2619375"/>
                  <a:gd name="connsiteY172" fmla="*/ 301625 h 3103563"/>
                  <a:gd name="connsiteX173" fmla="*/ 1369219 w 2619375"/>
                  <a:gd name="connsiteY173" fmla="*/ 341313 h 3103563"/>
                  <a:gd name="connsiteX174" fmla="*/ 1313657 w 2619375"/>
                  <a:gd name="connsiteY174" fmla="*/ 377032 h 3103563"/>
                  <a:gd name="connsiteX175" fmla="*/ 1270000 w 2619375"/>
                  <a:gd name="connsiteY175" fmla="*/ 412750 h 3103563"/>
                  <a:gd name="connsiteX176" fmla="*/ 1266032 w 2619375"/>
                  <a:gd name="connsiteY176" fmla="*/ 448469 h 3103563"/>
                  <a:gd name="connsiteX177" fmla="*/ 1230313 w 2619375"/>
                  <a:gd name="connsiteY177" fmla="*/ 488157 h 3103563"/>
                  <a:gd name="connsiteX178" fmla="*/ 1214438 w 2619375"/>
                  <a:gd name="connsiteY178" fmla="*/ 539750 h 3103563"/>
                  <a:gd name="connsiteX179" fmla="*/ 1270000 w 2619375"/>
                  <a:gd name="connsiteY179" fmla="*/ 607219 h 3103563"/>
                  <a:gd name="connsiteX180" fmla="*/ 1281907 w 2619375"/>
                  <a:gd name="connsiteY180" fmla="*/ 658813 h 3103563"/>
                  <a:gd name="connsiteX181" fmla="*/ 1309688 w 2619375"/>
                  <a:gd name="connsiteY181" fmla="*/ 698500 h 3103563"/>
                  <a:gd name="connsiteX182" fmla="*/ 1309688 w 2619375"/>
                  <a:gd name="connsiteY182" fmla="*/ 698500 h 3103563"/>
                  <a:gd name="connsiteX183" fmla="*/ 1337469 w 2619375"/>
                  <a:gd name="connsiteY183" fmla="*/ 758032 h 3103563"/>
                  <a:gd name="connsiteX184" fmla="*/ 1345407 w 2619375"/>
                  <a:gd name="connsiteY184" fmla="*/ 789782 h 3103563"/>
                  <a:gd name="connsiteX185" fmla="*/ 1349375 w 2619375"/>
                  <a:gd name="connsiteY185" fmla="*/ 837407 h 3103563"/>
                  <a:gd name="connsiteX186" fmla="*/ 1309688 w 2619375"/>
                  <a:gd name="connsiteY186" fmla="*/ 916782 h 3103563"/>
                  <a:gd name="connsiteX187" fmla="*/ 1285875 w 2619375"/>
                  <a:gd name="connsiteY187" fmla="*/ 964407 h 3103563"/>
                  <a:gd name="connsiteX188" fmla="*/ 1293813 w 2619375"/>
                  <a:gd name="connsiteY188" fmla="*/ 980282 h 3103563"/>
                  <a:gd name="connsiteX189" fmla="*/ 1285875 w 2619375"/>
                  <a:gd name="connsiteY189" fmla="*/ 1023938 h 3103563"/>
                  <a:gd name="connsiteX190" fmla="*/ 1273969 w 2619375"/>
                  <a:gd name="connsiteY190" fmla="*/ 1079500 h 3103563"/>
                  <a:gd name="connsiteX191" fmla="*/ 1277938 w 2619375"/>
                  <a:gd name="connsiteY191" fmla="*/ 1115219 h 3103563"/>
                  <a:gd name="connsiteX192" fmla="*/ 1309688 w 2619375"/>
                  <a:gd name="connsiteY192" fmla="*/ 1186657 h 3103563"/>
                  <a:gd name="connsiteX193" fmla="*/ 1297782 w 2619375"/>
                  <a:gd name="connsiteY193" fmla="*/ 1234282 h 3103563"/>
                  <a:gd name="connsiteX194" fmla="*/ 1297782 w 2619375"/>
                  <a:gd name="connsiteY194" fmla="*/ 1270000 h 3103563"/>
                  <a:gd name="connsiteX195" fmla="*/ 1341438 w 2619375"/>
                  <a:gd name="connsiteY195" fmla="*/ 1262063 h 3103563"/>
                  <a:gd name="connsiteX196" fmla="*/ 1389063 w 2619375"/>
                  <a:gd name="connsiteY196" fmla="*/ 1266032 h 3103563"/>
                  <a:gd name="connsiteX197" fmla="*/ 1420813 w 2619375"/>
                  <a:gd name="connsiteY197" fmla="*/ 1281907 h 3103563"/>
                  <a:gd name="connsiteX198" fmla="*/ 1448594 w 2619375"/>
                  <a:gd name="connsiteY198" fmla="*/ 1254125 h 3103563"/>
                  <a:gd name="connsiteX199" fmla="*/ 1480344 w 2619375"/>
                  <a:gd name="connsiteY199" fmla="*/ 1222375 h 3103563"/>
                  <a:gd name="connsiteX200" fmla="*/ 1531938 w 2619375"/>
                  <a:gd name="connsiteY200" fmla="*/ 1242219 h 3103563"/>
                  <a:gd name="connsiteX201" fmla="*/ 1575594 w 2619375"/>
                  <a:gd name="connsiteY201" fmla="*/ 1258094 h 3103563"/>
                  <a:gd name="connsiteX202" fmla="*/ 1623219 w 2619375"/>
                  <a:gd name="connsiteY202" fmla="*/ 1270000 h 3103563"/>
                  <a:gd name="connsiteX203" fmla="*/ 1639094 w 2619375"/>
                  <a:gd name="connsiteY203" fmla="*/ 1309688 h 3103563"/>
                  <a:gd name="connsiteX204" fmla="*/ 1662907 w 2619375"/>
                  <a:gd name="connsiteY204" fmla="*/ 1317625 h 3103563"/>
                  <a:gd name="connsiteX205" fmla="*/ 1690688 w 2619375"/>
                  <a:gd name="connsiteY205" fmla="*/ 1341438 h 3103563"/>
                  <a:gd name="connsiteX206" fmla="*/ 1722438 w 2619375"/>
                  <a:gd name="connsiteY206" fmla="*/ 1345407 h 3103563"/>
                  <a:gd name="connsiteX207" fmla="*/ 1722438 w 2619375"/>
                  <a:gd name="connsiteY207" fmla="*/ 1412875 h 3103563"/>
                  <a:gd name="connsiteX208" fmla="*/ 1746250 w 2619375"/>
                  <a:gd name="connsiteY208" fmla="*/ 1444625 h 3103563"/>
                  <a:gd name="connsiteX209" fmla="*/ 1754188 w 2619375"/>
                  <a:gd name="connsiteY209" fmla="*/ 1484313 h 3103563"/>
                  <a:gd name="connsiteX210" fmla="*/ 1770063 w 2619375"/>
                  <a:gd name="connsiteY210" fmla="*/ 1531938 h 3103563"/>
                  <a:gd name="connsiteX211" fmla="*/ 1730375 w 2619375"/>
                  <a:gd name="connsiteY211" fmla="*/ 1543844 h 3103563"/>
                  <a:gd name="connsiteX212" fmla="*/ 1718469 w 2619375"/>
                  <a:gd name="connsiteY212" fmla="*/ 1571625 h 3103563"/>
                  <a:gd name="connsiteX213" fmla="*/ 1706563 w 2619375"/>
                  <a:gd name="connsiteY213" fmla="*/ 1607344 h 3103563"/>
                  <a:gd name="connsiteX214" fmla="*/ 1706563 w 2619375"/>
                  <a:gd name="connsiteY214" fmla="*/ 1647032 h 3103563"/>
                  <a:gd name="connsiteX215" fmla="*/ 1746250 w 2619375"/>
                  <a:gd name="connsiteY215" fmla="*/ 1686719 h 3103563"/>
                  <a:gd name="connsiteX216" fmla="*/ 1793875 w 2619375"/>
                  <a:gd name="connsiteY216" fmla="*/ 1694657 h 3103563"/>
                  <a:gd name="connsiteX217" fmla="*/ 1829594 w 2619375"/>
                  <a:gd name="connsiteY217" fmla="*/ 1698625 h 3103563"/>
                  <a:gd name="connsiteX218" fmla="*/ 1881188 w 2619375"/>
                  <a:gd name="connsiteY218" fmla="*/ 1734344 h 3103563"/>
                  <a:gd name="connsiteX219" fmla="*/ 1833563 w 2619375"/>
                  <a:gd name="connsiteY219" fmla="*/ 1738313 h 3103563"/>
                  <a:gd name="connsiteX220" fmla="*/ 1778000 w 2619375"/>
                  <a:gd name="connsiteY220" fmla="*/ 1738313 h 3103563"/>
                  <a:gd name="connsiteX221" fmla="*/ 1730375 w 2619375"/>
                  <a:gd name="connsiteY221" fmla="*/ 1718469 h 3103563"/>
                  <a:gd name="connsiteX222" fmla="*/ 1686719 w 2619375"/>
                  <a:gd name="connsiteY222" fmla="*/ 1698625 h 3103563"/>
                  <a:gd name="connsiteX223" fmla="*/ 1647032 w 2619375"/>
                  <a:gd name="connsiteY223" fmla="*/ 1654969 h 3103563"/>
                  <a:gd name="connsiteX224" fmla="*/ 1658938 w 2619375"/>
                  <a:gd name="connsiteY224" fmla="*/ 1635125 h 3103563"/>
                  <a:gd name="connsiteX225" fmla="*/ 1658938 w 2619375"/>
                  <a:gd name="connsiteY225" fmla="*/ 1591469 h 3103563"/>
                  <a:gd name="connsiteX226" fmla="*/ 1658938 w 2619375"/>
                  <a:gd name="connsiteY226" fmla="*/ 1555750 h 3103563"/>
                  <a:gd name="connsiteX227" fmla="*/ 1662907 w 2619375"/>
                  <a:gd name="connsiteY227" fmla="*/ 1516063 h 3103563"/>
                  <a:gd name="connsiteX228" fmla="*/ 1670844 w 2619375"/>
                  <a:gd name="connsiteY228" fmla="*/ 1480344 h 3103563"/>
                  <a:gd name="connsiteX229" fmla="*/ 1666875 w 2619375"/>
                  <a:gd name="connsiteY229" fmla="*/ 1452563 h 3103563"/>
                  <a:gd name="connsiteX230" fmla="*/ 1635125 w 2619375"/>
                  <a:gd name="connsiteY230" fmla="*/ 1420813 h 3103563"/>
                  <a:gd name="connsiteX231" fmla="*/ 1595438 w 2619375"/>
                  <a:gd name="connsiteY231" fmla="*/ 1381125 h 3103563"/>
                  <a:gd name="connsiteX232" fmla="*/ 1607344 w 2619375"/>
                  <a:gd name="connsiteY232" fmla="*/ 1345407 h 3103563"/>
                  <a:gd name="connsiteX233" fmla="*/ 1575594 w 2619375"/>
                  <a:gd name="connsiteY233" fmla="*/ 1313657 h 3103563"/>
                  <a:gd name="connsiteX234" fmla="*/ 1531938 w 2619375"/>
                  <a:gd name="connsiteY234" fmla="*/ 1333500 h 3103563"/>
                  <a:gd name="connsiteX235" fmla="*/ 1472407 w 2619375"/>
                  <a:gd name="connsiteY235" fmla="*/ 1345407 h 3103563"/>
                  <a:gd name="connsiteX236" fmla="*/ 1440657 w 2619375"/>
                  <a:gd name="connsiteY236" fmla="*/ 1369219 h 3103563"/>
                  <a:gd name="connsiteX237" fmla="*/ 1381125 w 2619375"/>
                  <a:gd name="connsiteY237" fmla="*/ 1393032 h 3103563"/>
                  <a:gd name="connsiteX238" fmla="*/ 1365250 w 2619375"/>
                  <a:gd name="connsiteY238" fmla="*/ 1420813 h 3103563"/>
                  <a:gd name="connsiteX239" fmla="*/ 1369219 w 2619375"/>
                  <a:gd name="connsiteY239" fmla="*/ 1468438 h 3103563"/>
                  <a:gd name="connsiteX240" fmla="*/ 1365250 w 2619375"/>
                  <a:gd name="connsiteY240" fmla="*/ 1500188 h 3103563"/>
                  <a:gd name="connsiteX241" fmla="*/ 1400969 w 2619375"/>
                  <a:gd name="connsiteY241" fmla="*/ 1555750 h 3103563"/>
                  <a:gd name="connsiteX242" fmla="*/ 1400969 w 2619375"/>
                  <a:gd name="connsiteY242" fmla="*/ 1599407 h 3103563"/>
                  <a:gd name="connsiteX243" fmla="*/ 1404938 w 2619375"/>
                  <a:gd name="connsiteY243" fmla="*/ 1651000 h 3103563"/>
                  <a:gd name="connsiteX244" fmla="*/ 1404938 w 2619375"/>
                  <a:gd name="connsiteY244" fmla="*/ 1678782 h 3103563"/>
                  <a:gd name="connsiteX245" fmla="*/ 1373188 w 2619375"/>
                  <a:gd name="connsiteY245" fmla="*/ 1718469 h 3103563"/>
                  <a:gd name="connsiteX246" fmla="*/ 1337469 w 2619375"/>
                  <a:gd name="connsiteY246" fmla="*/ 1762125 h 3103563"/>
                  <a:gd name="connsiteX247" fmla="*/ 1321594 w 2619375"/>
                  <a:gd name="connsiteY247" fmla="*/ 1789907 h 3103563"/>
                  <a:gd name="connsiteX248" fmla="*/ 1309688 w 2619375"/>
                  <a:gd name="connsiteY248" fmla="*/ 1833563 h 3103563"/>
                  <a:gd name="connsiteX249" fmla="*/ 1313657 w 2619375"/>
                  <a:gd name="connsiteY249" fmla="*/ 1877219 h 3103563"/>
                  <a:gd name="connsiteX250" fmla="*/ 1285875 w 2619375"/>
                  <a:gd name="connsiteY250" fmla="*/ 1908969 h 3103563"/>
                  <a:gd name="connsiteX251" fmla="*/ 1258094 w 2619375"/>
                  <a:gd name="connsiteY251" fmla="*/ 1932782 h 3103563"/>
                  <a:gd name="connsiteX252" fmla="*/ 1226344 w 2619375"/>
                  <a:gd name="connsiteY252" fmla="*/ 1960563 h 3103563"/>
                  <a:gd name="connsiteX253" fmla="*/ 1198563 w 2619375"/>
                  <a:gd name="connsiteY253" fmla="*/ 1972469 h 3103563"/>
                  <a:gd name="connsiteX254" fmla="*/ 1146969 w 2619375"/>
                  <a:gd name="connsiteY254" fmla="*/ 1996282 h 3103563"/>
                  <a:gd name="connsiteX255" fmla="*/ 1135063 w 2619375"/>
                  <a:gd name="connsiteY255" fmla="*/ 2020094 h 3103563"/>
                  <a:gd name="connsiteX256" fmla="*/ 1146969 w 2619375"/>
                  <a:gd name="connsiteY256" fmla="*/ 2063750 h 3103563"/>
                  <a:gd name="connsiteX257" fmla="*/ 1111250 w 2619375"/>
                  <a:gd name="connsiteY257" fmla="*/ 2083594 h 3103563"/>
                  <a:gd name="connsiteX258" fmla="*/ 1071563 w 2619375"/>
                  <a:gd name="connsiteY258" fmla="*/ 2103438 h 3103563"/>
                  <a:gd name="connsiteX259" fmla="*/ 1043782 w 2619375"/>
                  <a:gd name="connsiteY259" fmla="*/ 2067719 h 3103563"/>
                  <a:gd name="connsiteX260" fmla="*/ 1008063 w 2619375"/>
                  <a:gd name="connsiteY260" fmla="*/ 2075657 h 3103563"/>
                  <a:gd name="connsiteX261" fmla="*/ 944563 w 2619375"/>
                  <a:gd name="connsiteY261" fmla="*/ 2071688 h 3103563"/>
                  <a:gd name="connsiteX262" fmla="*/ 896938 w 2619375"/>
                  <a:gd name="connsiteY262" fmla="*/ 2055813 h 3103563"/>
                  <a:gd name="connsiteX263" fmla="*/ 845344 w 2619375"/>
                  <a:gd name="connsiteY263" fmla="*/ 2039938 h 3103563"/>
                  <a:gd name="connsiteX264" fmla="*/ 797719 w 2619375"/>
                  <a:gd name="connsiteY264" fmla="*/ 2012157 h 3103563"/>
                  <a:gd name="connsiteX265" fmla="*/ 785813 w 2619375"/>
                  <a:gd name="connsiteY265" fmla="*/ 1972469 h 3103563"/>
                  <a:gd name="connsiteX266" fmla="*/ 742157 w 2619375"/>
                  <a:gd name="connsiteY266" fmla="*/ 1956594 h 3103563"/>
                  <a:gd name="connsiteX267" fmla="*/ 762000 w 2619375"/>
                  <a:gd name="connsiteY267" fmla="*/ 1905000 h 3103563"/>
                  <a:gd name="connsiteX268" fmla="*/ 809625 w 2619375"/>
                  <a:gd name="connsiteY268" fmla="*/ 1916907 h 3103563"/>
                  <a:gd name="connsiteX269" fmla="*/ 861219 w 2619375"/>
                  <a:gd name="connsiteY269" fmla="*/ 1944688 h 3103563"/>
                  <a:gd name="connsiteX270" fmla="*/ 889000 w 2619375"/>
                  <a:gd name="connsiteY270" fmla="*/ 1948657 h 3103563"/>
                  <a:gd name="connsiteX271" fmla="*/ 944563 w 2619375"/>
                  <a:gd name="connsiteY271" fmla="*/ 1948657 h 3103563"/>
                  <a:gd name="connsiteX272" fmla="*/ 976313 w 2619375"/>
                  <a:gd name="connsiteY272" fmla="*/ 1908969 h 3103563"/>
                  <a:gd name="connsiteX273" fmla="*/ 1035844 w 2619375"/>
                  <a:gd name="connsiteY273" fmla="*/ 1908969 h 3103563"/>
                  <a:gd name="connsiteX274" fmla="*/ 1087438 w 2619375"/>
                  <a:gd name="connsiteY274" fmla="*/ 1877219 h 3103563"/>
                  <a:gd name="connsiteX275" fmla="*/ 1107282 w 2619375"/>
                  <a:gd name="connsiteY275" fmla="*/ 1837532 h 3103563"/>
                  <a:gd name="connsiteX276" fmla="*/ 1107282 w 2619375"/>
                  <a:gd name="connsiteY276" fmla="*/ 1805782 h 3103563"/>
                  <a:gd name="connsiteX277" fmla="*/ 1127125 w 2619375"/>
                  <a:gd name="connsiteY277" fmla="*/ 1785938 h 3103563"/>
                  <a:gd name="connsiteX278" fmla="*/ 1150938 w 2619375"/>
                  <a:gd name="connsiteY278" fmla="*/ 1750219 h 3103563"/>
                  <a:gd name="connsiteX279" fmla="*/ 1166813 w 2619375"/>
                  <a:gd name="connsiteY279" fmla="*/ 1710532 h 3103563"/>
                  <a:gd name="connsiteX280" fmla="*/ 1202532 w 2619375"/>
                  <a:gd name="connsiteY280" fmla="*/ 1690688 h 3103563"/>
                  <a:gd name="connsiteX281" fmla="*/ 1210469 w 2619375"/>
                  <a:gd name="connsiteY281" fmla="*/ 1647032 h 3103563"/>
                  <a:gd name="connsiteX282" fmla="*/ 1222375 w 2619375"/>
                  <a:gd name="connsiteY282" fmla="*/ 1631157 h 3103563"/>
                  <a:gd name="connsiteX283" fmla="*/ 1210469 w 2619375"/>
                  <a:gd name="connsiteY283" fmla="*/ 1599407 h 3103563"/>
                  <a:gd name="connsiteX284" fmla="*/ 1210469 w 2619375"/>
                  <a:gd name="connsiteY284" fmla="*/ 1563688 h 3103563"/>
                  <a:gd name="connsiteX285" fmla="*/ 1226344 w 2619375"/>
                  <a:gd name="connsiteY285" fmla="*/ 1524000 h 3103563"/>
                  <a:gd name="connsiteX286" fmla="*/ 1266032 w 2619375"/>
                  <a:gd name="connsiteY286" fmla="*/ 1480344 h 3103563"/>
                  <a:gd name="connsiteX287" fmla="*/ 1270000 w 2619375"/>
                  <a:gd name="connsiteY287" fmla="*/ 1460500 h 3103563"/>
                  <a:gd name="connsiteX288" fmla="*/ 1250157 w 2619375"/>
                  <a:gd name="connsiteY288" fmla="*/ 1428750 h 3103563"/>
                  <a:gd name="connsiteX289" fmla="*/ 1222375 w 2619375"/>
                  <a:gd name="connsiteY289" fmla="*/ 1389063 h 3103563"/>
                  <a:gd name="connsiteX290" fmla="*/ 1182688 w 2619375"/>
                  <a:gd name="connsiteY290" fmla="*/ 1357313 h 3103563"/>
                  <a:gd name="connsiteX291" fmla="*/ 1162844 w 2619375"/>
                  <a:gd name="connsiteY291" fmla="*/ 1337469 h 3103563"/>
                  <a:gd name="connsiteX292" fmla="*/ 1146969 w 2619375"/>
                  <a:gd name="connsiteY292" fmla="*/ 1309688 h 3103563"/>
                  <a:gd name="connsiteX293" fmla="*/ 1146969 w 2619375"/>
                  <a:gd name="connsiteY293" fmla="*/ 1258094 h 3103563"/>
                  <a:gd name="connsiteX294" fmla="*/ 1158875 w 2619375"/>
                  <a:gd name="connsiteY294" fmla="*/ 1222375 h 3103563"/>
                  <a:gd name="connsiteX295" fmla="*/ 1158875 w 2619375"/>
                  <a:gd name="connsiteY295" fmla="*/ 1194594 h 3103563"/>
                  <a:gd name="connsiteX296" fmla="*/ 1162844 w 2619375"/>
                  <a:gd name="connsiteY296" fmla="*/ 1162844 h 3103563"/>
                  <a:gd name="connsiteX297" fmla="*/ 1154907 w 2619375"/>
                  <a:gd name="connsiteY297" fmla="*/ 1135063 h 3103563"/>
                  <a:gd name="connsiteX298" fmla="*/ 1162844 w 2619375"/>
                  <a:gd name="connsiteY298" fmla="*/ 1091407 h 3103563"/>
                  <a:gd name="connsiteX299" fmla="*/ 1162844 w 2619375"/>
                  <a:gd name="connsiteY299" fmla="*/ 1055688 h 3103563"/>
                  <a:gd name="connsiteX300" fmla="*/ 1146969 w 2619375"/>
                  <a:gd name="connsiteY300" fmla="*/ 1012032 h 3103563"/>
                  <a:gd name="connsiteX301" fmla="*/ 1162844 w 2619375"/>
                  <a:gd name="connsiteY301" fmla="*/ 960438 h 3103563"/>
                  <a:gd name="connsiteX302" fmla="*/ 1131094 w 2619375"/>
                  <a:gd name="connsiteY302" fmla="*/ 912813 h 3103563"/>
                  <a:gd name="connsiteX303" fmla="*/ 1166813 w 2619375"/>
                  <a:gd name="connsiteY303" fmla="*/ 881063 h 3103563"/>
                  <a:gd name="connsiteX304" fmla="*/ 1174750 w 2619375"/>
                  <a:gd name="connsiteY304" fmla="*/ 845344 h 3103563"/>
                  <a:gd name="connsiteX305" fmla="*/ 1174750 w 2619375"/>
                  <a:gd name="connsiteY305" fmla="*/ 789782 h 3103563"/>
                  <a:gd name="connsiteX306" fmla="*/ 1178719 w 2619375"/>
                  <a:gd name="connsiteY306" fmla="*/ 742157 h 3103563"/>
                  <a:gd name="connsiteX307" fmla="*/ 1178719 w 2619375"/>
                  <a:gd name="connsiteY307" fmla="*/ 722313 h 3103563"/>
                  <a:gd name="connsiteX308" fmla="*/ 1158875 w 2619375"/>
                  <a:gd name="connsiteY308" fmla="*/ 694532 h 3103563"/>
                  <a:gd name="connsiteX309" fmla="*/ 1162844 w 2619375"/>
                  <a:gd name="connsiteY309" fmla="*/ 662782 h 3103563"/>
                  <a:gd name="connsiteX310" fmla="*/ 1139032 w 2619375"/>
                  <a:gd name="connsiteY310" fmla="*/ 627063 h 3103563"/>
                  <a:gd name="connsiteX311" fmla="*/ 1103313 w 2619375"/>
                  <a:gd name="connsiteY311" fmla="*/ 595313 h 3103563"/>
                  <a:gd name="connsiteX312" fmla="*/ 1079500 w 2619375"/>
                  <a:gd name="connsiteY312" fmla="*/ 555625 h 3103563"/>
                  <a:gd name="connsiteX313" fmla="*/ 1079500 w 2619375"/>
                  <a:gd name="connsiteY313" fmla="*/ 515938 h 3103563"/>
                  <a:gd name="connsiteX314" fmla="*/ 1119188 w 2619375"/>
                  <a:gd name="connsiteY314" fmla="*/ 464344 h 3103563"/>
                  <a:gd name="connsiteX315" fmla="*/ 1127125 w 2619375"/>
                  <a:gd name="connsiteY315" fmla="*/ 408782 h 3103563"/>
                  <a:gd name="connsiteX316" fmla="*/ 1162844 w 2619375"/>
                  <a:gd name="connsiteY316" fmla="*/ 301625 h 3103563"/>
                  <a:gd name="connsiteX317" fmla="*/ 1178719 w 2619375"/>
                  <a:gd name="connsiteY317" fmla="*/ 246063 h 3103563"/>
                  <a:gd name="connsiteX318" fmla="*/ 1186657 w 2619375"/>
                  <a:gd name="connsiteY318" fmla="*/ 206375 h 3103563"/>
                  <a:gd name="connsiteX319" fmla="*/ 1186657 w 2619375"/>
                  <a:gd name="connsiteY319" fmla="*/ 142875 h 3103563"/>
                  <a:gd name="connsiteX320" fmla="*/ 1186657 w 2619375"/>
                  <a:gd name="connsiteY320" fmla="*/ 99219 h 3103563"/>
                  <a:gd name="connsiteX321" fmla="*/ 1131094 w 2619375"/>
                  <a:gd name="connsiteY321" fmla="*/ 43657 h 3103563"/>
                  <a:gd name="connsiteX322" fmla="*/ 1083469 w 2619375"/>
                  <a:gd name="connsiteY322" fmla="*/ 63500 h 3103563"/>
                  <a:gd name="connsiteX323" fmla="*/ 1071563 w 2619375"/>
                  <a:gd name="connsiteY323" fmla="*/ 31750 h 3103563"/>
                  <a:gd name="connsiteX324" fmla="*/ 1043782 w 2619375"/>
                  <a:gd name="connsiteY324" fmla="*/ 23813 h 3103563"/>
                  <a:gd name="connsiteX325" fmla="*/ 1004094 w 2619375"/>
                  <a:gd name="connsiteY325" fmla="*/ 23813 h 3103563"/>
                  <a:gd name="connsiteX326" fmla="*/ 988219 w 2619375"/>
                  <a:gd name="connsiteY326" fmla="*/ 51594 h 3103563"/>
                  <a:gd name="connsiteX327" fmla="*/ 972344 w 2619375"/>
                  <a:gd name="connsiteY327" fmla="*/ 27782 h 3103563"/>
                  <a:gd name="connsiteX328" fmla="*/ 944563 w 2619375"/>
                  <a:gd name="connsiteY328" fmla="*/ 27782 h 3103563"/>
                  <a:gd name="connsiteX329" fmla="*/ 944563 w 2619375"/>
                  <a:gd name="connsiteY329" fmla="*/ 27782 h 3103563"/>
                  <a:gd name="connsiteX330" fmla="*/ 841375 w 2619375"/>
                  <a:gd name="connsiteY330" fmla="*/ 31750 h 3103563"/>
                  <a:gd name="connsiteX331" fmla="*/ 837407 w 2619375"/>
                  <a:gd name="connsiteY331" fmla="*/ 0 h 3103563"/>
                  <a:gd name="connsiteX332" fmla="*/ 805657 w 2619375"/>
                  <a:gd name="connsiteY332" fmla="*/ 0 h 3103563"/>
                  <a:gd name="connsiteX333" fmla="*/ 797719 w 2619375"/>
                  <a:gd name="connsiteY333" fmla="*/ 55563 h 3103563"/>
                  <a:gd name="connsiteX334" fmla="*/ 765969 w 2619375"/>
                  <a:gd name="connsiteY334" fmla="*/ 91282 h 3103563"/>
                  <a:gd name="connsiteX335" fmla="*/ 762000 w 2619375"/>
                  <a:gd name="connsiteY335" fmla="*/ 158750 h 3103563"/>
                  <a:gd name="connsiteX336" fmla="*/ 742157 w 2619375"/>
                  <a:gd name="connsiteY336" fmla="*/ 242094 h 3103563"/>
                  <a:gd name="connsiteX337" fmla="*/ 730250 w 2619375"/>
                  <a:gd name="connsiteY337" fmla="*/ 349250 h 3103563"/>
                  <a:gd name="connsiteX338" fmla="*/ 698500 w 2619375"/>
                  <a:gd name="connsiteY338" fmla="*/ 448469 h 3103563"/>
                  <a:gd name="connsiteX339" fmla="*/ 662782 w 2619375"/>
                  <a:gd name="connsiteY339" fmla="*/ 515938 h 3103563"/>
                  <a:gd name="connsiteX340" fmla="*/ 575469 w 2619375"/>
                  <a:gd name="connsiteY340" fmla="*/ 571500 h 3103563"/>
                  <a:gd name="connsiteX341" fmla="*/ 535782 w 2619375"/>
                  <a:gd name="connsiteY341" fmla="*/ 635000 h 3103563"/>
                  <a:gd name="connsiteX342" fmla="*/ 500063 w 2619375"/>
                  <a:gd name="connsiteY342" fmla="*/ 690563 h 3103563"/>
                  <a:gd name="connsiteX343" fmla="*/ 504032 w 2619375"/>
                  <a:gd name="connsiteY343" fmla="*/ 734219 h 3103563"/>
                  <a:gd name="connsiteX344" fmla="*/ 527844 w 2619375"/>
                  <a:gd name="connsiteY344" fmla="*/ 754063 h 3103563"/>
                  <a:gd name="connsiteX345" fmla="*/ 571500 w 2619375"/>
                  <a:gd name="connsiteY345" fmla="*/ 734219 h 3103563"/>
                  <a:gd name="connsiteX346" fmla="*/ 595313 w 2619375"/>
                  <a:gd name="connsiteY346" fmla="*/ 765969 h 3103563"/>
                  <a:gd name="connsiteX347" fmla="*/ 595313 w 2619375"/>
                  <a:gd name="connsiteY347" fmla="*/ 829469 h 3103563"/>
                  <a:gd name="connsiteX348" fmla="*/ 579438 w 2619375"/>
                  <a:gd name="connsiteY348" fmla="*/ 889000 h 3103563"/>
                  <a:gd name="connsiteX349" fmla="*/ 579438 w 2619375"/>
                  <a:gd name="connsiteY349" fmla="*/ 928688 h 3103563"/>
                  <a:gd name="connsiteX350" fmla="*/ 595313 w 2619375"/>
                  <a:gd name="connsiteY350" fmla="*/ 952500 h 3103563"/>
                  <a:gd name="connsiteX351" fmla="*/ 603250 w 2619375"/>
                  <a:gd name="connsiteY351" fmla="*/ 996157 h 3103563"/>
                  <a:gd name="connsiteX352" fmla="*/ 571500 w 2619375"/>
                  <a:gd name="connsiteY352" fmla="*/ 1004094 h 3103563"/>
                  <a:gd name="connsiteX353" fmla="*/ 543719 w 2619375"/>
                  <a:gd name="connsiteY353" fmla="*/ 1008063 h 3103563"/>
                  <a:gd name="connsiteX354" fmla="*/ 535782 w 2619375"/>
                  <a:gd name="connsiteY354" fmla="*/ 1083469 h 3103563"/>
                  <a:gd name="connsiteX355" fmla="*/ 551657 w 2619375"/>
                  <a:gd name="connsiteY355" fmla="*/ 1103313 h 3103563"/>
                  <a:gd name="connsiteX356" fmla="*/ 587375 w 2619375"/>
                  <a:gd name="connsiteY356" fmla="*/ 1123157 h 3103563"/>
                  <a:gd name="connsiteX357" fmla="*/ 607219 w 2619375"/>
                  <a:gd name="connsiteY357" fmla="*/ 1123157 h 3103563"/>
                  <a:gd name="connsiteX358" fmla="*/ 627063 w 2619375"/>
                  <a:gd name="connsiteY358" fmla="*/ 1150938 h 3103563"/>
                  <a:gd name="connsiteX359" fmla="*/ 642938 w 2619375"/>
                  <a:gd name="connsiteY359" fmla="*/ 1158875 h 3103563"/>
                  <a:gd name="connsiteX360" fmla="*/ 678657 w 2619375"/>
                  <a:gd name="connsiteY360" fmla="*/ 1146969 h 3103563"/>
                  <a:gd name="connsiteX361" fmla="*/ 686594 w 2619375"/>
                  <a:gd name="connsiteY361" fmla="*/ 1194594 h 3103563"/>
                  <a:gd name="connsiteX362" fmla="*/ 678657 w 2619375"/>
                  <a:gd name="connsiteY362" fmla="*/ 1242219 h 3103563"/>
                  <a:gd name="connsiteX363" fmla="*/ 694532 w 2619375"/>
                  <a:gd name="connsiteY363" fmla="*/ 1277938 h 3103563"/>
                  <a:gd name="connsiteX364" fmla="*/ 714375 w 2619375"/>
                  <a:gd name="connsiteY364" fmla="*/ 1309688 h 3103563"/>
                  <a:gd name="connsiteX365" fmla="*/ 742157 w 2619375"/>
                  <a:gd name="connsiteY365" fmla="*/ 1333500 h 3103563"/>
                  <a:gd name="connsiteX366" fmla="*/ 777875 w 2619375"/>
                  <a:gd name="connsiteY366" fmla="*/ 1333500 h 3103563"/>
                  <a:gd name="connsiteX367" fmla="*/ 785813 w 2619375"/>
                  <a:gd name="connsiteY367" fmla="*/ 1361282 h 3103563"/>
                  <a:gd name="connsiteX368" fmla="*/ 769938 w 2619375"/>
                  <a:gd name="connsiteY368" fmla="*/ 1412875 h 3103563"/>
                  <a:gd name="connsiteX369" fmla="*/ 758032 w 2619375"/>
                  <a:gd name="connsiteY369" fmla="*/ 1464469 h 3103563"/>
                  <a:gd name="connsiteX370" fmla="*/ 750094 w 2619375"/>
                  <a:gd name="connsiteY370" fmla="*/ 1512094 h 3103563"/>
                  <a:gd name="connsiteX371" fmla="*/ 714375 w 2619375"/>
                  <a:gd name="connsiteY371" fmla="*/ 1543844 h 3103563"/>
                  <a:gd name="connsiteX372" fmla="*/ 682625 w 2619375"/>
                  <a:gd name="connsiteY372" fmla="*/ 1547813 h 3103563"/>
                  <a:gd name="connsiteX373" fmla="*/ 678657 w 2619375"/>
                  <a:gd name="connsiteY373" fmla="*/ 1504157 h 3103563"/>
                  <a:gd name="connsiteX374" fmla="*/ 650875 w 2619375"/>
                  <a:gd name="connsiteY374" fmla="*/ 1476375 h 3103563"/>
                  <a:gd name="connsiteX375" fmla="*/ 615157 w 2619375"/>
                  <a:gd name="connsiteY375" fmla="*/ 1444625 h 3103563"/>
                  <a:gd name="connsiteX376" fmla="*/ 575469 w 2619375"/>
                  <a:gd name="connsiteY376" fmla="*/ 1404938 h 3103563"/>
                  <a:gd name="connsiteX377" fmla="*/ 527844 w 2619375"/>
                  <a:gd name="connsiteY377" fmla="*/ 1353344 h 3103563"/>
                  <a:gd name="connsiteX378" fmla="*/ 515938 w 2619375"/>
                  <a:gd name="connsiteY378" fmla="*/ 1333500 h 3103563"/>
                  <a:gd name="connsiteX379" fmla="*/ 460375 w 2619375"/>
                  <a:gd name="connsiteY379" fmla="*/ 1301750 h 3103563"/>
                  <a:gd name="connsiteX380" fmla="*/ 392907 w 2619375"/>
                  <a:gd name="connsiteY380" fmla="*/ 1262063 h 3103563"/>
                  <a:gd name="connsiteX381" fmla="*/ 337344 w 2619375"/>
                  <a:gd name="connsiteY381" fmla="*/ 1242219 h 3103563"/>
                  <a:gd name="connsiteX382" fmla="*/ 317500 w 2619375"/>
                  <a:gd name="connsiteY382" fmla="*/ 1281907 h 3103563"/>
                  <a:gd name="connsiteX383" fmla="*/ 297657 w 2619375"/>
                  <a:gd name="connsiteY383" fmla="*/ 1321594 h 3103563"/>
                  <a:gd name="connsiteX384" fmla="*/ 297657 w 2619375"/>
                  <a:gd name="connsiteY384" fmla="*/ 1321594 h 3103563"/>
                  <a:gd name="connsiteX385" fmla="*/ 313532 w 2619375"/>
                  <a:gd name="connsiteY385" fmla="*/ 1365250 h 3103563"/>
                  <a:gd name="connsiteX386" fmla="*/ 345282 w 2619375"/>
                  <a:gd name="connsiteY386" fmla="*/ 1361282 h 3103563"/>
                  <a:gd name="connsiteX387" fmla="*/ 373063 w 2619375"/>
                  <a:gd name="connsiteY387" fmla="*/ 1373188 h 3103563"/>
                  <a:gd name="connsiteX388" fmla="*/ 384969 w 2619375"/>
                  <a:gd name="connsiteY388" fmla="*/ 1385094 h 3103563"/>
                  <a:gd name="connsiteX389" fmla="*/ 396875 w 2619375"/>
                  <a:gd name="connsiteY389" fmla="*/ 1428750 h 3103563"/>
                  <a:gd name="connsiteX390" fmla="*/ 400844 w 2619375"/>
                  <a:gd name="connsiteY390" fmla="*/ 1464469 h 3103563"/>
                  <a:gd name="connsiteX391" fmla="*/ 377032 w 2619375"/>
                  <a:gd name="connsiteY391" fmla="*/ 1484313 h 3103563"/>
                  <a:gd name="connsiteX392" fmla="*/ 369094 w 2619375"/>
                  <a:gd name="connsiteY392" fmla="*/ 1527969 h 3103563"/>
                  <a:gd name="connsiteX393" fmla="*/ 369094 w 2619375"/>
                  <a:gd name="connsiteY393" fmla="*/ 1591469 h 3103563"/>
                  <a:gd name="connsiteX394" fmla="*/ 396875 w 2619375"/>
                  <a:gd name="connsiteY394" fmla="*/ 1631157 h 3103563"/>
                  <a:gd name="connsiteX395" fmla="*/ 436563 w 2619375"/>
                  <a:gd name="connsiteY395" fmla="*/ 1615282 h 3103563"/>
                  <a:gd name="connsiteX396" fmla="*/ 460375 w 2619375"/>
                  <a:gd name="connsiteY396" fmla="*/ 1651000 h 3103563"/>
                  <a:gd name="connsiteX397" fmla="*/ 460375 w 2619375"/>
                  <a:gd name="connsiteY397" fmla="*/ 1694657 h 3103563"/>
                  <a:gd name="connsiteX398" fmla="*/ 436563 w 2619375"/>
                  <a:gd name="connsiteY398" fmla="*/ 1706563 h 3103563"/>
                  <a:gd name="connsiteX399" fmla="*/ 448469 w 2619375"/>
                  <a:gd name="connsiteY399" fmla="*/ 1738313 h 3103563"/>
                  <a:gd name="connsiteX400" fmla="*/ 436563 w 2619375"/>
                  <a:gd name="connsiteY400" fmla="*/ 1766094 h 3103563"/>
                  <a:gd name="connsiteX401" fmla="*/ 404813 w 2619375"/>
                  <a:gd name="connsiteY401" fmla="*/ 1801813 h 3103563"/>
                  <a:gd name="connsiteX402" fmla="*/ 361157 w 2619375"/>
                  <a:gd name="connsiteY402" fmla="*/ 1833563 h 3103563"/>
                  <a:gd name="connsiteX403" fmla="*/ 349250 w 2619375"/>
                  <a:gd name="connsiteY403" fmla="*/ 1869282 h 3103563"/>
                  <a:gd name="connsiteX404" fmla="*/ 353219 w 2619375"/>
                  <a:gd name="connsiteY404" fmla="*/ 1908969 h 3103563"/>
                  <a:gd name="connsiteX405" fmla="*/ 293688 w 2619375"/>
                  <a:gd name="connsiteY405" fmla="*/ 1948657 h 3103563"/>
                  <a:gd name="connsiteX406" fmla="*/ 273844 w 2619375"/>
                  <a:gd name="connsiteY406" fmla="*/ 1968500 h 3103563"/>
                  <a:gd name="connsiteX407" fmla="*/ 254000 w 2619375"/>
                  <a:gd name="connsiteY407" fmla="*/ 1988344 h 3103563"/>
                  <a:gd name="connsiteX408" fmla="*/ 214313 w 2619375"/>
                  <a:gd name="connsiteY408" fmla="*/ 1996282 h 3103563"/>
                  <a:gd name="connsiteX409" fmla="*/ 166688 w 2619375"/>
                  <a:gd name="connsiteY409" fmla="*/ 2032000 h 3103563"/>
                  <a:gd name="connsiteX410" fmla="*/ 146844 w 2619375"/>
                  <a:gd name="connsiteY410" fmla="*/ 2083594 h 3103563"/>
                  <a:gd name="connsiteX411" fmla="*/ 115094 w 2619375"/>
                  <a:gd name="connsiteY411" fmla="*/ 2123282 h 3103563"/>
                  <a:gd name="connsiteX412" fmla="*/ 107157 w 2619375"/>
                  <a:gd name="connsiteY412" fmla="*/ 2186782 h 3103563"/>
                  <a:gd name="connsiteX413" fmla="*/ 35719 w 2619375"/>
                  <a:gd name="connsiteY413" fmla="*/ 2222500 h 3103563"/>
                  <a:gd name="connsiteX414" fmla="*/ 0 w 2619375"/>
                  <a:gd name="connsiteY414" fmla="*/ 2230438 h 3103563"/>
                  <a:gd name="connsiteX415" fmla="*/ 43657 w 2619375"/>
                  <a:gd name="connsiteY415" fmla="*/ 2286000 h 3103563"/>
                  <a:gd name="connsiteX416" fmla="*/ 59532 w 2619375"/>
                  <a:gd name="connsiteY416" fmla="*/ 2329657 h 3103563"/>
                  <a:gd name="connsiteX417" fmla="*/ 107157 w 2619375"/>
                  <a:gd name="connsiteY417" fmla="*/ 2345532 h 3103563"/>
                  <a:gd name="connsiteX418" fmla="*/ 93640 w 2619375"/>
                  <a:gd name="connsiteY418" fmla="*/ 2445545 h 3103563"/>
                  <a:gd name="connsiteX419" fmla="*/ 98472 w 2619375"/>
                  <a:gd name="connsiteY419" fmla="*/ 2458244 h 3103563"/>
                  <a:gd name="connsiteX420" fmla="*/ 106380 w 2619375"/>
                  <a:gd name="connsiteY420" fmla="*/ 2482851 h 3103563"/>
                  <a:gd name="connsiteX421" fmla="*/ 75407 w 2619375"/>
                  <a:gd name="connsiteY421" fmla="*/ 2528094 h 3103563"/>
                  <a:gd name="connsiteX422" fmla="*/ 111930 w 2619375"/>
                  <a:gd name="connsiteY422" fmla="*/ 2547144 h 3103563"/>
                  <a:gd name="connsiteX423" fmla="*/ 150813 w 2619375"/>
                  <a:gd name="connsiteY423" fmla="*/ 2540000 h 3103563"/>
                  <a:gd name="connsiteX424" fmla="*/ 175845 w 2619375"/>
                  <a:gd name="connsiteY424" fmla="*/ 2557463 h 3103563"/>
                  <a:gd name="connsiteX425" fmla="*/ 162719 w 2619375"/>
                  <a:gd name="connsiteY425" fmla="*/ 2595563 h 3103563"/>
                  <a:gd name="connsiteX426" fmla="*/ 214313 w 2619375"/>
                  <a:gd name="connsiteY426" fmla="*/ 2591594 h 3103563"/>
                  <a:gd name="connsiteX427" fmla="*/ 247457 w 2619375"/>
                  <a:gd name="connsiteY427" fmla="*/ 2571750 h 3103563"/>
                  <a:gd name="connsiteX428" fmla="*/ 265907 w 2619375"/>
                  <a:gd name="connsiteY428" fmla="*/ 2575719 h 3103563"/>
                  <a:gd name="connsiteX429" fmla="*/ 313532 w 2619375"/>
                  <a:gd name="connsiteY429" fmla="*/ 2547938 h 3103563"/>
                  <a:gd name="connsiteX430" fmla="*/ 357188 w 2619375"/>
                  <a:gd name="connsiteY430" fmla="*/ 2547938 h 3103563"/>
                  <a:gd name="connsiteX431" fmla="*/ 412750 w 2619375"/>
                  <a:gd name="connsiteY431" fmla="*/ 2536032 h 3103563"/>
                  <a:gd name="connsiteX432" fmla="*/ 460375 w 2619375"/>
                  <a:gd name="connsiteY432" fmla="*/ 2536032 h 3103563"/>
                  <a:gd name="connsiteX433" fmla="*/ 492125 w 2619375"/>
                  <a:gd name="connsiteY433" fmla="*/ 2532063 h 3103563"/>
                  <a:gd name="connsiteX434" fmla="*/ 535782 w 2619375"/>
                  <a:gd name="connsiteY434" fmla="*/ 2532063 h 3103563"/>
                  <a:gd name="connsiteX435" fmla="*/ 535782 w 2619375"/>
                  <a:gd name="connsiteY435" fmla="*/ 2532063 h 3103563"/>
                  <a:gd name="connsiteX436" fmla="*/ 547688 w 2619375"/>
                  <a:gd name="connsiteY436" fmla="*/ 2623344 h 3103563"/>
                  <a:gd name="connsiteX437" fmla="*/ 591344 w 2619375"/>
                  <a:gd name="connsiteY437" fmla="*/ 2643188 h 3103563"/>
                  <a:gd name="connsiteX438" fmla="*/ 646159 w 2619375"/>
                  <a:gd name="connsiteY438" fmla="*/ 2655887 h 3103563"/>
                  <a:gd name="connsiteX439" fmla="*/ 685790 w 2619375"/>
                  <a:gd name="connsiteY439" fmla="*/ 2620169 h 3103563"/>
                  <a:gd name="connsiteX440" fmla="*/ 715928 w 2619375"/>
                  <a:gd name="connsiteY440" fmla="*/ 2588419 h 3103563"/>
                  <a:gd name="connsiteX441" fmla="*/ 760418 w 2619375"/>
                  <a:gd name="connsiteY441" fmla="*/ 2613025 h 3103563"/>
                  <a:gd name="connsiteX442" fmla="*/ 773907 w 2619375"/>
                  <a:gd name="connsiteY442" fmla="*/ 2587625 h 3103563"/>
                  <a:gd name="connsiteX443" fmla="*/ 761224 w 2619375"/>
                  <a:gd name="connsiteY443" fmla="*/ 2554287 h 3103563"/>
                  <a:gd name="connsiteX444" fmla="*/ 801688 w 2619375"/>
                  <a:gd name="connsiteY444" fmla="*/ 2551907 h 3103563"/>
                  <a:gd name="connsiteX445" fmla="*/ 813184 w 2619375"/>
                  <a:gd name="connsiteY445" fmla="*/ 2569369 h 3103563"/>
                  <a:gd name="connsiteX446" fmla="*/ 841375 w 2619375"/>
                  <a:gd name="connsiteY446" fmla="*/ 2571750 h 3103563"/>
                  <a:gd name="connsiteX447" fmla="*/ 900907 w 2619375"/>
                  <a:gd name="connsiteY447" fmla="*/ 2591594 h 3103563"/>
                  <a:gd name="connsiteX448" fmla="*/ 956469 w 2619375"/>
                  <a:gd name="connsiteY448" fmla="*/ 2611438 h 3103563"/>
                  <a:gd name="connsiteX449" fmla="*/ 968375 w 2619375"/>
                  <a:gd name="connsiteY449" fmla="*/ 2639219 h 3103563"/>
                  <a:gd name="connsiteX450" fmla="*/ 944563 w 2619375"/>
                  <a:gd name="connsiteY450" fmla="*/ 2678907 h 3103563"/>
                  <a:gd name="connsiteX451" fmla="*/ 964407 w 2619375"/>
                  <a:gd name="connsiteY451" fmla="*/ 2726532 h 3103563"/>
                  <a:gd name="connsiteX452" fmla="*/ 1019969 w 2619375"/>
                  <a:gd name="connsiteY452" fmla="*/ 2754313 h 3103563"/>
                  <a:gd name="connsiteX453" fmla="*/ 1047113 w 2619375"/>
                  <a:gd name="connsiteY453" fmla="*/ 2750344 h 3103563"/>
                  <a:gd name="connsiteX454" fmla="*/ 1046974 w 2619375"/>
                  <a:gd name="connsiteY454" fmla="*/ 2774157 h 3103563"/>
                  <a:gd name="connsiteX455" fmla="*/ 1050109 w 2619375"/>
                  <a:gd name="connsiteY455" fmla="*/ 2865438 h 3103563"/>
                  <a:gd name="connsiteX456" fmla="*/ 1095375 w 2619375"/>
                  <a:gd name="connsiteY456" fmla="*/ 2845594 h 3103563"/>
                  <a:gd name="connsiteX457" fmla="*/ 1166813 w 2619375"/>
                  <a:gd name="connsiteY457" fmla="*/ 2841625 h 3103563"/>
                  <a:gd name="connsiteX458" fmla="*/ 1190625 w 2619375"/>
                  <a:gd name="connsiteY458" fmla="*/ 2809875 h 3103563"/>
                  <a:gd name="connsiteX459" fmla="*/ 1230313 w 2619375"/>
                  <a:gd name="connsiteY459" fmla="*/ 2805907 h 3103563"/>
                  <a:gd name="connsiteX460" fmla="*/ 1242219 w 2619375"/>
                  <a:gd name="connsiteY460" fmla="*/ 2841625 h 3103563"/>
                  <a:gd name="connsiteX461" fmla="*/ 1270000 w 2619375"/>
                  <a:gd name="connsiteY461" fmla="*/ 2877344 h 3103563"/>
                  <a:gd name="connsiteX462" fmla="*/ 1329532 w 2619375"/>
                  <a:gd name="connsiteY462" fmla="*/ 2877344 h 3103563"/>
                  <a:gd name="connsiteX463" fmla="*/ 1349375 w 2619375"/>
                  <a:gd name="connsiteY463" fmla="*/ 2877344 h 3103563"/>
                  <a:gd name="connsiteX464" fmla="*/ 1369219 w 2619375"/>
                  <a:gd name="connsiteY464" fmla="*/ 2897188 h 3103563"/>
                  <a:gd name="connsiteX465" fmla="*/ 1420813 w 2619375"/>
                  <a:gd name="connsiteY465" fmla="*/ 2905125 h 3103563"/>
                  <a:gd name="connsiteX466" fmla="*/ 1444625 w 2619375"/>
                  <a:gd name="connsiteY466" fmla="*/ 2885282 h 3103563"/>
                  <a:gd name="connsiteX467" fmla="*/ 1520032 w 2619375"/>
                  <a:gd name="connsiteY467" fmla="*/ 2893219 h 3103563"/>
                  <a:gd name="connsiteX468" fmla="*/ 1559719 w 2619375"/>
                  <a:gd name="connsiteY468" fmla="*/ 2893219 h 3103563"/>
                  <a:gd name="connsiteX469" fmla="*/ 1575594 w 2619375"/>
                  <a:gd name="connsiteY469" fmla="*/ 2924969 h 3103563"/>
                  <a:gd name="connsiteX470" fmla="*/ 1591469 w 2619375"/>
                  <a:gd name="connsiteY470" fmla="*/ 2909094 h 3103563"/>
                  <a:gd name="connsiteX471" fmla="*/ 1623219 w 2619375"/>
                  <a:gd name="connsiteY471" fmla="*/ 2909094 h 3103563"/>
                  <a:gd name="connsiteX472" fmla="*/ 1639094 w 2619375"/>
                  <a:gd name="connsiteY472" fmla="*/ 2932907 h 3103563"/>
                  <a:gd name="connsiteX473" fmla="*/ 1666875 w 2619375"/>
                  <a:gd name="connsiteY473" fmla="*/ 2964657 h 3103563"/>
                  <a:gd name="connsiteX474" fmla="*/ 1703399 w 2619375"/>
                  <a:gd name="connsiteY474" fmla="*/ 2987675 h 3103563"/>
                  <a:gd name="connsiteX475" fmla="*/ 1734344 w 2619375"/>
                  <a:gd name="connsiteY475" fmla="*/ 3012282 h 3103563"/>
                  <a:gd name="connsiteX476" fmla="*/ 1758157 w 2619375"/>
                  <a:gd name="connsiteY476" fmla="*/ 3032125 h 3103563"/>
                  <a:gd name="connsiteX477" fmla="*/ 1779934 w 2619375"/>
                  <a:gd name="connsiteY477" fmla="*/ 3028950 h 3103563"/>
                  <a:gd name="connsiteX478" fmla="*/ 1801813 w 2619375"/>
                  <a:gd name="connsiteY478" fmla="*/ 3008313 h 3103563"/>
                  <a:gd name="connsiteX479" fmla="*/ 1861344 w 2619375"/>
                  <a:gd name="connsiteY479" fmla="*/ 3008313 h 3103563"/>
                  <a:gd name="connsiteX480" fmla="*/ 1948657 w 2619375"/>
                  <a:gd name="connsiteY480" fmla="*/ 3004344 h 3103563"/>
                  <a:gd name="connsiteX481" fmla="*/ 1948657 w 2619375"/>
                  <a:gd name="connsiteY481" fmla="*/ 2968625 h 3103563"/>
                  <a:gd name="connsiteX482" fmla="*/ 2004219 w 2619375"/>
                  <a:gd name="connsiteY482" fmla="*/ 2936875 h 3103563"/>
                  <a:gd name="connsiteX483" fmla="*/ 2035969 w 2619375"/>
                  <a:gd name="connsiteY483" fmla="*/ 2909094 h 3103563"/>
                  <a:gd name="connsiteX484" fmla="*/ 2054979 w 2619375"/>
                  <a:gd name="connsiteY484" fmla="*/ 2859088 h 3103563"/>
                  <a:gd name="connsiteX485" fmla="*/ 2075927 w 2619375"/>
                  <a:gd name="connsiteY485" fmla="*/ 2883694 h 3103563"/>
                  <a:gd name="connsiteX486" fmla="*/ 2079625 w 2619375"/>
                  <a:gd name="connsiteY486" fmla="*/ 2897188 h 3103563"/>
                  <a:gd name="connsiteX487" fmla="*/ 2116149 w 2619375"/>
                  <a:gd name="connsiteY487" fmla="*/ 2943225 h 3103563"/>
                  <a:gd name="connsiteX488" fmla="*/ 2168521 w 2619375"/>
                  <a:gd name="connsiteY488" fmla="*/ 2980533 h 3103563"/>
                  <a:gd name="connsiteX489" fmla="*/ 2209760 w 2619375"/>
                  <a:gd name="connsiteY489" fmla="*/ 2951163 h 3103563"/>
                  <a:gd name="connsiteX490" fmla="*/ 2274094 w 2619375"/>
                  <a:gd name="connsiteY490" fmla="*/ 3000375 h 3103563"/>
                  <a:gd name="connsiteX491" fmla="*/ 2317750 w 2619375"/>
                  <a:gd name="connsiteY491" fmla="*/ 3028157 h 3103563"/>
                  <a:gd name="connsiteX492" fmla="*/ 2349500 w 2619375"/>
                  <a:gd name="connsiteY492" fmla="*/ 3040063 h 3103563"/>
                  <a:gd name="connsiteX493" fmla="*/ 2377253 w 2619375"/>
                  <a:gd name="connsiteY493" fmla="*/ 3017044 h 3103563"/>
                  <a:gd name="connsiteX494" fmla="*/ 2405338 w 2619375"/>
                  <a:gd name="connsiteY494" fmla="*/ 3055144 h 3103563"/>
                  <a:gd name="connsiteX495" fmla="*/ 2460625 w 2619375"/>
                  <a:gd name="connsiteY495" fmla="*/ 3103563 h 3103563"/>
                  <a:gd name="connsiteX0" fmla="*/ 2460625 w 2619375"/>
                  <a:gd name="connsiteY0" fmla="*/ 3103563 h 3103563"/>
                  <a:gd name="connsiteX1" fmla="*/ 2512219 w 2619375"/>
                  <a:gd name="connsiteY1" fmla="*/ 3032125 h 3103563"/>
                  <a:gd name="connsiteX2" fmla="*/ 2524125 w 2619375"/>
                  <a:gd name="connsiteY2" fmla="*/ 2988469 h 3103563"/>
                  <a:gd name="connsiteX3" fmla="*/ 2543969 w 2619375"/>
                  <a:gd name="connsiteY3" fmla="*/ 2944813 h 3103563"/>
                  <a:gd name="connsiteX4" fmla="*/ 2566949 w 2619375"/>
                  <a:gd name="connsiteY4" fmla="*/ 2920206 h 3103563"/>
                  <a:gd name="connsiteX5" fmla="*/ 2569335 w 2619375"/>
                  <a:gd name="connsiteY5" fmla="*/ 2877344 h 3103563"/>
                  <a:gd name="connsiteX6" fmla="*/ 2583657 w 2619375"/>
                  <a:gd name="connsiteY6" fmla="*/ 2837657 h 3103563"/>
                  <a:gd name="connsiteX7" fmla="*/ 2563813 w 2619375"/>
                  <a:gd name="connsiteY7" fmla="*/ 2809875 h 3103563"/>
                  <a:gd name="connsiteX8" fmla="*/ 2532063 w 2619375"/>
                  <a:gd name="connsiteY8" fmla="*/ 2774157 h 3103563"/>
                  <a:gd name="connsiteX9" fmla="*/ 2532063 w 2619375"/>
                  <a:gd name="connsiteY9" fmla="*/ 2774157 h 3103563"/>
                  <a:gd name="connsiteX10" fmla="*/ 2551907 w 2619375"/>
                  <a:gd name="connsiteY10" fmla="*/ 2706688 h 3103563"/>
                  <a:gd name="connsiteX11" fmla="*/ 2591594 w 2619375"/>
                  <a:gd name="connsiteY11" fmla="*/ 2678907 h 3103563"/>
                  <a:gd name="connsiteX12" fmla="*/ 2619375 w 2619375"/>
                  <a:gd name="connsiteY12" fmla="*/ 2643188 h 3103563"/>
                  <a:gd name="connsiteX13" fmla="*/ 2619375 w 2619375"/>
                  <a:gd name="connsiteY13" fmla="*/ 2591594 h 3103563"/>
                  <a:gd name="connsiteX14" fmla="*/ 2615407 w 2619375"/>
                  <a:gd name="connsiteY14" fmla="*/ 2555875 h 3103563"/>
                  <a:gd name="connsiteX15" fmla="*/ 2615407 w 2619375"/>
                  <a:gd name="connsiteY15" fmla="*/ 2532063 h 3103563"/>
                  <a:gd name="connsiteX16" fmla="*/ 2603500 w 2619375"/>
                  <a:gd name="connsiteY16" fmla="*/ 2464594 h 3103563"/>
                  <a:gd name="connsiteX17" fmla="*/ 2595563 w 2619375"/>
                  <a:gd name="connsiteY17" fmla="*/ 2460625 h 3103563"/>
                  <a:gd name="connsiteX18" fmla="*/ 2579688 w 2619375"/>
                  <a:gd name="connsiteY18" fmla="*/ 2460625 h 3103563"/>
                  <a:gd name="connsiteX19" fmla="*/ 2540000 w 2619375"/>
                  <a:gd name="connsiteY19" fmla="*/ 2472532 h 3103563"/>
                  <a:gd name="connsiteX20" fmla="*/ 2504282 w 2619375"/>
                  <a:gd name="connsiteY20" fmla="*/ 2468563 h 3103563"/>
                  <a:gd name="connsiteX21" fmla="*/ 2504282 w 2619375"/>
                  <a:gd name="connsiteY21" fmla="*/ 2432844 h 3103563"/>
                  <a:gd name="connsiteX22" fmla="*/ 2456657 w 2619375"/>
                  <a:gd name="connsiteY22" fmla="*/ 2424907 h 3103563"/>
                  <a:gd name="connsiteX23" fmla="*/ 2432844 w 2619375"/>
                  <a:gd name="connsiteY23" fmla="*/ 2405063 h 3103563"/>
                  <a:gd name="connsiteX24" fmla="*/ 2444750 w 2619375"/>
                  <a:gd name="connsiteY24" fmla="*/ 2369344 h 3103563"/>
                  <a:gd name="connsiteX25" fmla="*/ 2464594 w 2619375"/>
                  <a:gd name="connsiteY25" fmla="*/ 2337594 h 3103563"/>
                  <a:gd name="connsiteX26" fmla="*/ 2448719 w 2619375"/>
                  <a:gd name="connsiteY26" fmla="*/ 2301875 h 3103563"/>
                  <a:gd name="connsiteX27" fmla="*/ 2420938 w 2619375"/>
                  <a:gd name="connsiteY27" fmla="*/ 2274094 h 3103563"/>
                  <a:gd name="connsiteX28" fmla="*/ 2428875 w 2619375"/>
                  <a:gd name="connsiteY28" fmla="*/ 2246313 h 3103563"/>
                  <a:gd name="connsiteX29" fmla="*/ 2389188 w 2619375"/>
                  <a:gd name="connsiteY29" fmla="*/ 2218532 h 3103563"/>
                  <a:gd name="connsiteX30" fmla="*/ 2353469 w 2619375"/>
                  <a:gd name="connsiteY30" fmla="*/ 2218532 h 3103563"/>
                  <a:gd name="connsiteX31" fmla="*/ 2349500 w 2619375"/>
                  <a:gd name="connsiteY31" fmla="*/ 2194719 h 3103563"/>
                  <a:gd name="connsiteX32" fmla="*/ 2325688 w 2619375"/>
                  <a:gd name="connsiteY32" fmla="*/ 2166938 h 3103563"/>
                  <a:gd name="connsiteX33" fmla="*/ 2337594 w 2619375"/>
                  <a:gd name="connsiteY33" fmla="*/ 2131219 h 3103563"/>
                  <a:gd name="connsiteX34" fmla="*/ 2349500 w 2619375"/>
                  <a:gd name="connsiteY34" fmla="*/ 2099469 h 3103563"/>
                  <a:gd name="connsiteX35" fmla="*/ 2333625 w 2619375"/>
                  <a:gd name="connsiteY35" fmla="*/ 2067719 h 3103563"/>
                  <a:gd name="connsiteX36" fmla="*/ 2313782 w 2619375"/>
                  <a:gd name="connsiteY36" fmla="*/ 2051844 h 3103563"/>
                  <a:gd name="connsiteX37" fmla="*/ 2309813 w 2619375"/>
                  <a:gd name="connsiteY37" fmla="*/ 2016125 h 3103563"/>
                  <a:gd name="connsiteX38" fmla="*/ 2309813 w 2619375"/>
                  <a:gd name="connsiteY38" fmla="*/ 2000250 h 3103563"/>
                  <a:gd name="connsiteX39" fmla="*/ 2329657 w 2619375"/>
                  <a:gd name="connsiteY39" fmla="*/ 1980407 h 3103563"/>
                  <a:gd name="connsiteX40" fmla="*/ 2317750 w 2619375"/>
                  <a:gd name="connsiteY40" fmla="*/ 1944688 h 3103563"/>
                  <a:gd name="connsiteX41" fmla="*/ 2293938 w 2619375"/>
                  <a:gd name="connsiteY41" fmla="*/ 1908969 h 3103563"/>
                  <a:gd name="connsiteX42" fmla="*/ 2262188 w 2619375"/>
                  <a:gd name="connsiteY42" fmla="*/ 1873250 h 3103563"/>
                  <a:gd name="connsiteX43" fmla="*/ 2226469 w 2619375"/>
                  <a:gd name="connsiteY43" fmla="*/ 1841500 h 3103563"/>
                  <a:gd name="connsiteX44" fmla="*/ 2198688 w 2619375"/>
                  <a:gd name="connsiteY44" fmla="*/ 1817688 h 3103563"/>
                  <a:gd name="connsiteX45" fmla="*/ 2214563 w 2619375"/>
                  <a:gd name="connsiteY45" fmla="*/ 1793875 h 3103563"/>
                  <a:gd name="connsiteX46" fmla="*/ 2214563 w 2619375"/>
                  <a:gd name="connsiteY46" fmla="*/ 1762125 h 3103563"/>
                  <a:gd name="connsiteX47" fmla="*/ 2214563 w 2619375"/>
                  <a:gd name="connsiteY47" fmla="*/ 1762125 h 3103563"/>
                  <a:gd name="connsiteX48" fmla="*/ 2194719 w 2619375"/>
                  <a:gd name="connsiteY48" fmla="*/ 1710532 h 3103563"/>
                  <a:gd name="connsiteX49" fmla="*/ 2190750 w 2619375"/>
                  <a:gd name="connsiteY49" fmla="*/ 1690688 h 3103563"/>
                  <a:gd name="connsiteX50" fmla="*/ 2162969 w 2619375"/>
                  <a:gd name="connsiteY50" fmla="*/ 1658938 h 3103563"/>
                  <a:gd name="connsiteX51" fmla="*/ 2162969 w 2619375"/>
                  <a:gd name="connsiteY51" fmla="*/ 1631157 h 3103563"/>
                  <a:gd name="connsiteX52" fmla="*/ 2178844 w 2619375"/>
                  <a:gd name="connsiteY52" fmla="*/ 1615282 h 3103563"/>
                  <a:gd name="connsiteX53" fmla="*/ 2218532 w 2619375"/>
                  <a:gd name="connsiteY53" fmla="*/ 1615282 h 3103563"/>
                  <a:gd name="connsiteX54" fmla="*/ 2238375 w 2619375"/>
                  <a:gd name="connsiteY54" fmla="*/ 1583532 h 3103563"/>
                  <a:gd name="connsiteX55" fmla="*/ 2238375 w 2619375"/>
                  <a:gd name="connsiteY55" fmla="*/ 1571625 h 3103563"/>
                  <a:gd name="connsiteX56" fmla="*/ 2262188 w 2619375"/>
                  <a:gd name="connsiteY56" fmla="*/ 1535907 h 3103563"/>
                  <a:gd name="connsiteX57" fmla="*/ 2262188 w 2619375"/>
                  <a:gd name="connsiteY57" fmla="*/ 1512094 h 3103563"/>
                  <a:gd name="connsiteX58" fmla="*/ 2262188 w 2619375"/>
                  <a:gd name="connsiteY58" fmla="*/ 1468438 h 3103563"/>
                  <a:gd name="connsiteX59" fmla="*/ 2262188 w 2619375"/>
                  <a:gd name="connsiteY59" fmla="*/ 1444625 h 3103563"/>
                  <a:gd name="connsiteX60" fmla="*/ 2266157 w 2619375"/>
                  <a:gd name="connsiteY60" fmla="*/ 1424782 h 3103563"/>
                  <a:gd name="connsiteX61" fmla="*/ 2293938 w 2619375"/>
                  <a:gd name="connsiteY61" fmla="*/ 1389063 h 3103563"/>
                  <a:gd name="connsiteX62" fmla="*/ 2274094 w 2619375"/>
                  <a:gd name="connsiteY62" fmla="*/ 1369219 h 3103563"/>
                  <a:gd name="connsiteX63" fmla="*/ 2250282 w 2619375"/>
                  <a:gd name="connsiteY63" fmla="*/ 1341438 h 3103563"/>
                  <a:gd name="connsiteX64" fmla="*/ 2230438 w 2619375"/>
                  <a:gd name="connsiteY64" fmla="*/ 1293813 h 3103563"/>
                  <a:gd name="connsiteX65" fmla="*/ 2242344 w 2619375"/>
                  <a:gd name="connsiteY65" fmla="*/ 1258094 h 3103563"/>
                  <a:gd name="connsiteX66" fmla="*/ 2190750 w 2619375"/>
                  <a:gd name="connsiteY66" fmla="*/ 1258094 h 3103563"/>
                  <a:gd name="connsiteX67" fmla="*/ 2166938 w 2619375"/>
                  <a:gd name="connsiteY67" fmla="*/ 1234282 h 3103563"/>
                  <a:gd name="connsiteX68" fmla="*/ 2174875 w 2619375"/>
                  <a:gd name="connsiteY68" fmla="*/ 1198563 h 3103563"/>
                  <a:gd name="connsiteX69" fmla="*/ 2162969 w 2619375"/>
                  <a:gd name="connsiteY69" fmla="*/ 1170782 h 3103563"/>
                  <a:gd name="connsiteX70" fmla="*/ 2147094 w 2619375"/>
                  <a:gd name="connsiteY70" fmla="*/ 1202532 h 3103563"/>
                  <a:gd name="connsiteX71" fmla="*/ 2131219 w 2619375"/>
                  <a:gd name="connsiteY71" fmla="*/ 1234282 h 3103563"/>
                  <a:gd name="connsiteX72" fmla="*/ 2095500 w 2619375"/>
                  <a:gd name="connsiteY72" fmla="*/ 1234282 h 3103563"/>
                  <a:gd name="connsiteX73" fmla="*/ 2079625 w 2619375"/>
                  <a:gd name="connsiteY73" fmla="*/ 1242219 h 3103563"/>
                  <a:gd name="connsiteX74" fmla="*/ 2043907 w 2619375"/>
                  <a:gd name="connsiteY74" fmla="*/ 1198563 h 3103563"/>
                  <a:gd name="connsiteX75" fmla="*/ 1996282 w 2619375"/>
                  <a:gd name="connsiteY75" fmla="*/ 1206500 h 3103563"/>
                  <a:gd name="connsiteX76" fmla="*/ 1948657 w 2619375"/>
                  <a:gd name="connsiteY76" fmla="*/ 1202532 h 3103563"/>
                  <a:gd name="connsiteX77" fmla="*/ 1944688 w 2619375"/>
                  <a:gd name="connsiteY77" fmla="*/ 1174750 h 3103563"/>
                  <a:gd name="connsiteX78" fmla="*/ 1924844 w 2619375"/>
                  <a:gd name="connsiteY78" fmla="*/ 1139032 h 3103563"/>
                  <a:gd name="connsiteX79" fmla="*/ 1912938 w 2619375"/>
                  <a:gd name="connsiteY79" fmla="*/ 1123157 h 3103563"/>
                  <a:gd name="connsiteX80" fmla="*/ 1893094 w 2619375"/>
                  <a:gd name="connsiteY80" fmla="*/ 1103313 h 3103563"/>
                  <a:gd name="connsiteX81" fmla="*/ 1869282 w 2619375"/>
                  <a:gd name="connsiteY81" fmla="*/ 1087438 h 3103563"/>
                  <a:gd name="connsiteX82" fmla="*/ 1857375 w 2619375"/>
                  <a:gd name="connsiteY82" fmla="*/ 1039813 h 3103563"/>
                  <a:gd name="connsiteX83" fmla="*/ 1869282 w 2619375"/>
                  <a:gd name="connsiteY83" fmla="*/ 1004094 h 3103563"/>
                  <a:gd name="connsiteX84" fmla="*/ 1905000 w 2619375"/>
                  <a:gd name="connsiteY84" fmla="*/ 948532 h 3103563"/>
                  <a:gd name="connsiteX85" fmla="*/ 1936750 w 2619375"/>
                  <a:gd name="connsiteY85" fmla="*/ 912813 h 3103563"/>
                  <a:gd name="connsiteX86" fmla="*/ 1944688 w 2619375"/>
                  <a:gd name="connsiteY86" fmla="*/ 892969 h 3103563"/>
                  <a:gd name="connsiteX87" fmla="*/ 1964532 w 2619375"/>
                  <a:gd name="connsiteY87" fmla="*/ 889000 h 3103563"/>
                  <a:gd name="connsiteX88" fmla="*/ 1976438 w 2619375"/>
                  <a:gd name="connsiteY88" fmla="*/ 849313 h 3103563"/>
                  <a:gd name="connsiteX89" fmla="*/ 2016125 w 2619375"/>
                  <a:gd name="connsiteY89" fmla="*/ 849313 h 3103563"/>
                  <a:gd name="connsiteX90" fmla="*/ 2039938 w 2619375"/>
                  <a:gd name="connsiteY90" fmla="*/ 877094 h 3103563"/>
                  <a:gd name="connsiteX91" fmla="*/ 2051844 w 2619375"/>
                  <a:gd name="connsiteY91" fmla="*/ 849313 h 3103563"/>
                  <a:gd name="connsiteX92" fmla="*/ 2039938 w 2619375"/>
                  <a:gd name="connsiteY92" fmla="*/ 825500 h 3103563"/>
                  <a:gd name="connsiteX93" fmla="*/ 2051844 w 2619375"/>
                  <a:gd name="connsiteY93" fmla="*/ 801688 h 3103563"/>
                  <a:gd name="connsiteX94" fmla="*/ 2035969 w 2619375"/>
                  <a:gd name="connsiteY94" fmla="*/ 773907 h 3103563"/>
                  <a:gd name="connsiteX95" fmla="*/ 2039938 w 2619375"/>
                  <a:gd name="connsiteY95" fmla="*/ 742157 h 3103563"/>
                  <a:gd name="connsiteX96" fmla="*/ 2039938 w 2619375"/>
                  <a:gd name="connsiteY96" fmla="*/ 698500 h 3103563"/>
                  <a:gd name="connsiteX97" fmla="*/ 2035969 w 2619375"/>
                  <a:gd name="connsiteY97" fmla="*/ 666750 h 3103563"/>
                  <a:gd name="connsiteX98" fmla="*/ 2008188 w 2619375"/>
                  <a:gd name="connsiteY98" fmla="*/ 646907 h 3103563"/>
                  <a:gd name="connsiteX99" fmla="*/ 1968500 w 2619375"/>
                  <a:gd name="connsiteY99" fmla="*/ 611188 h 3103563"/>
                  <a:gd name="connsiteX100" fmla="*/ 1916907 w 2619375"/>
                  <a:gd name="connsiteY100" fmla="*/ 583407 h 3103563"/>
                  <a:gd name="connsiteX101" fmla="*/ 1885157 w 2619375"/>
                  <a:gd name="connsiteY101" fmla="*/ 551657 h 3103563"/>
                  <a:gd name="connsiteX102" fmla="*/ 1881188 w 2619375"/>
                  <a:gd name="connsiteY102" fmla="*/ 531813 h 3103563"/>
                  <a:gd name="connsiteX103" fmla="*/ 1897063 w 2619375"/>
                  <a:gd name="connsiteY103" fmla="*/ 484188 h 3103563"/>
                  <a:gd name="connsiteX104" fmla="*/ 1901032 w 2619375"/>
                  <a:gd name="connsiteY104" fmla="*/ 480219 h 3103563"/>
                  <a:gd name="connsiteX105" fmla="*/ 1940719 w 2619375"/>
                  <a:gd name="connsiteY105" fmla="*/ 480219 h 3103563"/>
                  <a:gd name="connsiteX106" fmla="*/ 1960563 w 2619375"/>
                  <a:gd name="connsiteY106" fmla="*/ 460375 h 3103563"/>
                  <a:gd name="connsiteX107" fmla="*/ 1976438 w 2619375"/>
                  <a:gd name="connsiteY107" fmla="*/ 428625 h 3103563"/>
                  <a:gd name="connsiteX108" fmla="*/ 1980407 w 2619375"/>
                  <a:gd name="connsiteY108" fmla="*/ 388938 h 3103563"/>
                  <a:gd name="connsiteX109" fmla="*/ 2000250 w 2619375"/>
                  <a:gd name="connsiteY109" fmla="*/ 384969 h 3103563"/>
                  <a:gd name="connsiteX110" fmla="*/ 1972469 w 2619375"/>
                  <a:gd name="connsiteY110" fmla="*/ 341313 h 3103563"/>
                  <a:gd name="connsiteX111" fmla="*/ 1928813 w 2619375"/>
                  <a:gd name="connsiteY111" fmla="*/ 321469 h 3103563"/>
                  <a:gd name="connsiteX112" fmla="*/ 1877219 w 2619375"/>
                  <a:gd name="connsiteY112" fmla="*/ 313532 h 3103563"/>
                  <a:gd name="connsiteX113" fmla="*/ 1853407 w 2619375"/>
                  <a:gd name="connsiteY113" fmla="*/ 289719 h 3103563"/>
                  <a:gd name="connsiteX114" fmla="*/ 1817688 w 2619375"/>
                  <a:gd name="connsiteY114" fmla="*/ 269875 h 3103563"/>
                  <a:gd name="connsiteX115" fmla="*/ 1821657 w 2619375"/>
                  <a:gd name="connsiteY115" fmla="*/ 242094 h 3103563"/>
                  <a:gd name="connsiteX116" fmla="*/ 1789907 w 2619375"/>
                  <a:gd name="connsiteY116" fmla="*/ 210344 h 3103563"/>
                  <a:gd name="connsiteX117" fmla="*/ 1742282 w 2619375"/>
                  <a:gd name="connsiteY117" fmla="*/ 222250 h 3103563"/>
                  <a:gd name="connsiteX118" fmla="*/ 1706563 w 2619375"/>
                  <a:gd name="connsiteY118" fmla="*/ 265907 h 3103563"/>
                  <a:gd name="connsiteX119" fmla="*/ 1690688 w 2619375"/>
                  <a:gd name="connsiteY119" fmla="*/ 297657 h 3103563"/>
                  <a:gd name="connsiteX120" fmla="*/ 1734344 w 2619375"/>
                  <a:gd name="connsiteY120" fmla="*/ 301625 h 3103563"/>
                  <a:gd name="connsiteX121" fmla="*/ 1770063 w 2619375"/>
                  <a:gd name="connsiteY121" fmla="*/ 313532 h 3103563"/>
                  <a:gd name="connsiteX122" fmla="*/ 1774032 w 2619375"/>
                  <a:gd name="connsiteY122" fmla="*/ 341313 h 3103563"/>
                  <a:gd name="connsiteX123" fmla="*/ 1750219 w 2619375"/>
                  <a:gd name="connsiteY123" fmla="*/ 384969 h 3103563"/>
                  <a:gd name="connsiteX124" fmla="*/ 1714500 w 2619375"/>
                  <a:gd name="connsiteY124" fmla="*/ 384969 h 3103563"/>
                  <a:gd name="connsiteX125" fmla="*/ 1686719 w 2619375"/>
                  <a:gd name="connsiteY125" fmla="*/ 349250 h 3103563"/>
                  <a:gd name="connsiteX126" fmla="*/ 1647032 w 2619375"/>
                  <a:gd name="connsiteY126" fmla="*/ 325438 h 3103563"/>
                  <a:gd name="connsiteX127" fmla="*/ 1627188 w 2619375"/>
                  <a:gd name="connsiteY127" fmla="*/ 321469 h 3103563"/>
                  <a:gd name="connsiteX128" fmla="*/ 1583532 w 2619375"/>
                  <a:gd name="connsiteY128" fmla="*/ 337344 h 3103563"/>
                  <a:gd name="connsiteX129" fmla="*/ 1547813 w 2619375"/>
                  <a:gd name="connsiteY129" fmla="*/ 357188 h 3103563"/>
                  <a:gd name="connsiteX130" fmla="*/ 1547813 w 2619375"/>
                  <a:gd name="connsiteY130" fmla="*/ 392907 h 3103563"/>
                  <a:gd name="connsiteX131" fmla="*/ 1559719 w 2619375"/>
                  <a:gd name="connsiteY131" fmla="*/ 440532 h 3103563"/>
                  <a:gd name="connsiteX132" fmla="*/ 1575594 w 2619375"/>
                  <a:gd name="connsiteY132" fmla="*/ 484188 h 3103563"/>
                  <a:gd name="connsiteX133" fmla="*/ 1658938 w 2619375"/>
                  <a:gd name="connsiteY133" fmla="*/ 543719 h 3103563"/>
                  <a:gd name="connsiteX134" fmla="*/ 1698625 w 2619375"/>
                  <a:gd name="connsiteY134" fmla="*/ 583407 h 3103563"/>
                  <a:gd name="connsiteX135" fmla="*/ 1738313 w 2619375"/>
                  <a:gd name="connsiteY135" fmla="*/ 579438 h 3103563"/>
                  <a:gd name="connsiteX136" fmla="*/ 1774032 w 2619375"/>
                  <a:gd name="connsiteY136" fmla="*/ 579438 h 3103563"/>
                  <a:gd name="connsiteX137" fmla="*/ 1793875 w 2619375"/>
                  <a:gd name="connsiteY137" fmla="*/ 627063 h 3103563"/>
                  <a:gd name="connsiteX138" fmla="*/ 1801813 w 2619375"/>
                  <a:gd name="connsiteY138" fmla="*/ 658813 h 3103563"/>
                  <a:gd name="connsiteX139" fmla="*/ 1845469 w 2619375"/>
                  <a:gd name="connsiteY139" fmla="*/ 682625 h 3103563"/>
                  <a:gd name="connsiteX140" fmla="*/ 1845469 w 2619375"/>
                  <a:gd name="connsiteY140" fmla="*/ 682625 h 3103563"/>
                  <a:gd name="connsiteX141" fmla="*/ 1861344 w 2619375"/>
                  <a:gd name="connsiteY141" fmla="*/ 710407 h 3103563"/>
                  <a:gd name="connsiteX142" fmla="*/ 1817688 w 2619375"/>
                  <a:gd name="connsiteY142" fmla="*/ 726282 h 3103563"/>
                  <a:gd name="connsiteX143" fmla="*/ 1774032 w 2619375"/>
                  <a:gd name="connsiteY143" fmla="*/ 718344 h 3103563"/>
                  <a:gd name="connsiteX144" fmla="*/ 1734344 w 2619375"/>
                  <a:gd name="connsiteY144" fmla="*/ 682625 h 3103563"/>
                  <a:gd name="connsiteX145" fmla="*/ 1730375 w 2619375"/>
                  <a:gd name="connsiteY145" fmla="*/ 642938 h 3103563"/>
                  <a:gd name="connsiteX146" fmla="*/ 1730375 w 2619375"/>
                  <a:gd name="connsiteY146" fmla="*/ 642938 h 3103563"/>
                  <a:gd name="connsiteX147" fmla="*/ 1670844 w 2619375"/>
                  <a:gd name="connsiteY147" fmla="*/ 615157 h 3103563"/>
                  <a:gd name="connsiteX148" fmla="*/ 1631157 w 2619375"/>
                  <a:gd name="connsiteY148" fmla="*/ 619125 h 3103563"/>
                  <a:gd name="connsiteX149" fmla="*/ 1571625 w 2619375"/>
                  <a:gd name="connsiteY149" fmla="*/ 615157 h 3103563"/>
                  <a:gd name="connsiteX150" fmla="*/ 1543844 w 2619375"/>
                  <a:gd name="connsiteY150" fmla="*/ 603250 h 3103563"/>
                  <a:gd name="connsiteX151" fmla="*/ 1500188 w 2619375"/>
                  <a:gd name="connsiteY151" fmla="*/ 591344 h 3103563"/>
                  <a:gd name="connsiteX152" fmla="*/ 1464469 w 2619375"/>
                  <a:gd name="connsiteY152" fmla="*/ 575469 h 3103563"/>
                  <a:gd name="connsiteX153" fmla="*/ 1448594 w 2619375"/>
                  <a:gd name="connsiteY153" fmla="*/ 543719 h 3103563"/>
                  <a:gd name="connsiteX154" fmla="*/ 1456532 w 2619375"/>
                  <a:gd name="connsiteY154" fmla="*/ 508000 h 3103563"/>
                  <a:gd name="connsiteX155" fmla="*/ 1476375 w 2619375"/>
                  <a:gd name="connsiteY155" fmla="*/ 476250 h 3103563"/>
                  <a:gd name="connsiteX156" fmla="*/ 1456532 w 2619375"/>
                  <a:gd name="connsiteY156" fmla="*/ 440532 h 3103563"/>
                  <a:gd name="connsiteX157" fmla="*/ 1456532 w 2619375"/>
                  <a:gd name="connsiteY157" fmla="*/ 392907 h 3103563"/>
                  <a:gd name="connsiteX158" fmla="*/ 1456532 w 2619375"/>
                  <a:gd name="connsiteY158" fmla="*/ 333375 h 3103563"/>
                  <a:gd name="connsiteX159" fmla="*/ 1472407 w 2619375"/>
                  <a:gd name="connsiteY159" fmla="*/ 305594 h 3103563"/>
                  <a:gd name="connsiteX160" fmla="*/ 1472407 w 2619375"/>
                  <a:gd name="connsiteY160" fmla="*/ 257969 h 3103563"/>
                  <a:gd name="connsiteX161" fmla="*/ 1496219 w 2619375"/>
                  <a:gd name="connsiteY161" fmla="*/ 226219 h 3103563"/>
                  <a:gd name="connsiteX162" fmla="*/ 1480344 w 2619375"/>
                  <a:gd name="connsiteY162" fmla="*/ 158750 h 3103563"/>
                  <a:gd name="connsiteX163" fmla="*/ 1496219 w 2619375"/>
                  <a:gd name="connsiteY163" fmla="*/ 134938 h 3103563"/>
                  <a:gd name="connsiteX164" fmla="*/ 1456532 w 2619375"/>
                  <a:gd name="connsiteY164" fmla="*/ 75407 h 3103563"/>
                  <a:gd name="connsiteX165" fmla="*/ 1464469 w 2619375"/>
                  <a:gd name="connsiteY165" fmla="*/ 55563 h 3103563"/>
                  <a:gd name="connsiteX166" fmla="*/ 1420813 w 2619375"/>
                  <a:gd name="connsiteY166" fmla="*/ 23813 h 3103563"/>
                  <a:gd name="connsiteX167" fmla="*/ 1393032 w 2619375"/>
                  <a:gd name="connsiteY167" fmla="*/ 39688 h 3103563"/>
                  <a:gd name="connsiteX168" fmla="*/ 1420813 w 2619375"/>
                  <a:gd name="connsiteY168" fmla="*/ 79375 h 3103563"/>
                  <a:gd name="connsiteX169" fmla="*/ 1432719 w 2619375"/>
                  <a:gd name="connsiteY169" fmla="*/ 150813 h 3103563"/>
                  <a:gd name="connsiteX170" fmla="*/ 1432719 w 2619375"/>
                  <a:gd name="connsiteY170" fmla="*/ 206375 h 3103563"/>
                  <a:gd name="connsiteX171" fmla="*/ 1432719 w 2619375"/>
                  <a:gd name="connsiteY171" fmla="*/ 254000 h 3103563"/>
                  <a:gd name="connsiteX172" fmla="*/ 1412875 w 2619375"/>
                  <a:gd name="connsiteY172" fmla="*/ 301625 h 3103563"/>
                  <a:gd name="connsiteX173" fmla="*/ 1369219 w 2619375"/>
                  <a:gd name="connsiteY173" fmla="*/ 341313 h 3103563"/>
                  <a:gd name="connsiteX174" fmla="*/ 1313657 w 2619375"/>
                  <a:gd name="connsiteY174" fmla="*/ 377032 h 3103563"/>
                  <a:gd name="connsiteX175" fmla="*/ 1270000 w 2619375"/>
                  <a:gd name="connsiteY175" fmla="*/ 412750 h 3103563"/>
                  <a:gd name="connsiteX176" fmla="*/ 1266032 w 2619375"/>
                  <a:gd name="connsiteY176" fmla="*/ 448469 h 3103563"/>
                  <a:gd name="connsiteX177" fmla="*/ 1230313 w 2619375"/>
                  <a:gd name="connsiteY177" fmla="*/ 488157 h 3103563"/>
                  <a:gd name="connsiteX178" fmla="*/ 1214438 w 2619375"/>
                  <a:gd name="connsiteY178" fmla="*/ 539750 h 3103563"/>
                  <a:gd name="connsiteX179" fmla="*/ 1270000 w 2619375"/>
                  <a:gd name="connsiteY179" fmla="*/ 607219 h 3103563"/>
                  <a:gd name="connsiteX180" fmla="*/ 1281907 w 2619375"/>
                  <a:gd name="connsiteY180" fmla="*/ 658813 h 3103563"/>
                  <a:gd name="connsiteX181" fmla="*/ 1309688 w 2619375"/>
                  <a:gd name="connsiteY181" fmla="*/ 698500 h 3103563"/>
                  <a:gd name="connsiteX182" fmla="*/ 1309688 w 2619375"/>
                  <a:gd name="connsiteY182" fmla="*/ 698500 h 3103563"/>
                  <a:gd name="connsiteX183" fmla="*/ 1337469 w 2619375"/>
                  <a:gd name="connsiteY183" fmla="*/ 758032 h 3103563"/>
                  <a:gd name="connsiteX184" fmla="*/ 1345407 w 2619375"/>
                  <a:gd name="connsiteY184" fmla="*/ 789782 h 3103563"/>
                  <a:gd name="connsiteX185" fmla="*/ 1349375 w 2619375"/>
                  <a:gd name="connsiteY185" fmla="*/ 837407 h 3103563"/>
                  <a:gd name="connsiteX186" fmla="*/ 1309688 w 2619375"/>
                  <a:gd name="connsiteY186" fmla="*/ 916782 h 3103563"/>
                  <a:gd name="connsiteX187" fmla="*/ 1285875 w 2619375"/>
                  <a:gd name="connsiteY187" fmla="*/ 964407 h 3103563"/>
                  <a:gd name="connsiteX188" fmla="*/ 1293813 w 2619375"/>
                  <a:gd name="connsiteY188" fmla="*/ 980282 h 3103563"/>
                  <a:gd name="connsiteX189" fmla="*/ 1285875 w 2619375"/>
                  <a:gd name="connsiteY189" fmla="*/ 1023938 h 3103563"/>
                  <a:gd name="connsiteX190" fmla="*/ 1273969 w 2619375"/>
                  <a:gd name="connsiteY190" fmla="*/ 1079500 h 3103563"/>
                  <a:gd name="connsiteX191" fmla="*/ 1277938 w 2619375"/>
                  <a:gd name="connsiteY191" fmla="*/ 1115219 h 3103563"/>
                  <a:gd name="connsiteX192" fmla="*/ 1309688 w 2619375"/>
                  <a:gd name="connsiteY192" fmla="*/ 1186657 h 3103563"/>
                  <a:gd name="connsiteX193" fmla="*/ 1297782 w 2619375"/>
                  <a:gd name="connsiteY193" fmla="*/ 1234282 h 3103563"/>
                  <a:gd name="connsiteX194" fmla="*/ 1297782 w 2619375"/>
                  <a:gd name="connsiteY194" fmla="*/ 1270000 h 3103563"/>
                  <a:gd name="connsiteX195" fmla="*/ 1341438 w 2619375"/>
                  <a:gd name="connsiteY195" fmla="*/ 1262063 h 3103563"/>
                  <a:gd name="connsiteX196" fmla="*/ 1389063 w 2619375"/>
                  <a:gd name="connsiteY196" fmla="*/ 1266032 h 3103563"/>
                  <a:gd name="connsiteX197" fmla="*/ 1420813 w 2619375"/>
                  <a:gd name="connsiteY197" fmla="*/ 1281907 h 3103563"/>
                  <a:gd name="connsiteX198" fmla="*/ 1448594 w 2619375"/>
                  <a:gd name="connsiteY198" fmla="*/ 1254125 h 3103563"/>
                  <a:gd name="connsiteX199" fmla="*/ 1480344 w 2619375"/>
                  <a:gd name="connsiteY199" fmla="*/ 1222375 h 3103563"/>
                  <a:gd name="connsiteX200" fmla="*/ 1531938 w 2619375"/>
                  <a:gd name="connsiteY200" fmla="*/ 1242219 h 3103563"/>
                  <a:gd name="connsiteX201" fmla="*/ 1575594 w 2619375"/>
                  <a:gd name="connsiteY201" fmla="*/ 1258094 h 3103563"/>
                  <a:gd name="connsiteX202" fmla="*/ 1623219 w 2619375"/>
                  <a:gd name="connsiteY202" fmla="*/ 1270000 h 3103563"/>
                  <a:gd name="connsiteX203" fmla="*/ 1639094 w 2619375"/>
                  <a:gd name="connsiteY203" fmla="*/ 1309688 h 3103563"/>
                  <a:gd name="connsiteX204" fmla="*/ 1662907 w 2619375"/>
                  <a:gd name="connsiteY204" fmla="*/ 1317625 h 3103563"/>
                  <a:gd name="connsiteX205" fmla="*/ 1690688 w 2619375"/>
                  <a:gd name="connsiteY205" fmla="*/ 1341438 h 3103563"/>
                  <a:gd name="connsiteX206" fmla="*/ 1722438 w 2619375"/>
                  <a:gd name="connsiteY206" fmla="*/ 1345407 h 3103563"/>
                  <a:gd name="connsiteX207" fmla="*/ 1722438 w 2619375"/>
                  <a:gd name="connsiteY207" fmla="*/ 1412875 h 3103563"/>
                  <a:gd name="connsiteX208" fmla="*/ 1746250 w 2619375"/>
                  <a:gd name="connsiteY208" fmla="*/ 1444625 h 3103563"/>
                  <a:gd name="connsiteX209" fmla="*/ 1754188 w 2619375"/>
                  <a:gd name="connsiteY209" fmla="*/ 1484313 h 3103563"/>
                  <a:gd name="connsiteX210" fmla="*/ 1770063 w 2619375"/>
                  <a:gd name="connsiteY210" fmla="*/ 1531938 h 3103563"/>
                  <a:gd name="connsiteX211" fmla="*/ 1730375 w 2619375"/>
                  <a:gd name="connsiteY211" fmla="*/ 1543844 h 3103563"/>
                  <a:gd name="connsiteX212" fmla="*/ 1718469 w 2619375"/>
                  <a:gd name="connsiteY212" fmla="*/ 1571625 h 3103563"/>
                  <a:gd name="connsiteX213" fmla="*/ 1706563 w 2619375"/>
                  <a:gd name="connsiteY213" fmla="*/ 1607344 h 3103563"/>
                  <a:gd name="connsiteX214" fmla="*/ 1706563 w 2619375"/>
                  <a:gd name="connsiteY214" fmla="*/ 1647032 h 3103563"/>
                  <a:gd name="connsiteX215" fmla="*/ 1746250 w 2619375"/>
                  <a:gd name="connsiteY215" fmla="*/ 1686719 h 3103563"/>
                  <a:gd name="connsiteX216" fmla="*/ 1793875 w 2619375"/>
                  <a:gd name="connsiteY216" fmla="*/ 1694657 h 3103563"/>
                  <a:gd name="connsiteX217" fmla="*/ 1829594 w 2619375"/>
                  <a:gd name="connsiteY217" fmla="*/ 1698625 h 3103563"/>
                  <a:gd name="connsiteX218" fmla="*/ 1881188 w 2619375"/>
                  <a:gd name="connsiteY218" fmla="*/ 1734344 h 3103563"/>
                  <a:gd name="connsiteX219" fmla="*/ 1833563 w 2619375"/>
                  <a:gd name="connsiteY219" fmla="*/ 1738313 h 3103563"/>
                  <a:gd name="connsiteX220" fmla="*/ 1778000 w 2619375"/>
                  <a:gd name="connsiteY220" fmla="*/ 1738313 h 3103563"/>
                  <a:gd name="connsiteX221" fmla="*/ 1730375 w 2619375"/>
                  <a:gd name="connsiteY221" fmla="*/ 1718469 h 3103563"/>
                  <a:gd name="connsiteX222" fmla="*/ 1686719 w 2619375"/>
                  <a:gd name="connsiteY222" fmla="*/ 1698625 h 3103563"/>
                  <a:gd name="connsiteX223" fmla="*/ 1647032 w 2619375"/>
                  <a:gd name="connsiteY223" fmla="*/ 1654969 h 3103563"/>
                  <a:gd name="connsiteX224" fmla="*/ 1658938 w 2619375"/>
                  <a:gd name="connsiteY224" fmla="*/ 1635125 h 3103563"/>
                  <a:gd name="connsiteX225" fmla="*/ 1658938 w 2619375"/>
                  <a:gd name="connsiteY225" fmla="*/ 1591469 h 3103563"/>
                  <a:gd name="connsiteX226" fmla="*/ 1658938 w 2619375"/>
                  <a:gd name="connsiteY226" fmla="*/ 1555750 h 3103563"/>
                  <a:gd name="connsiteX227" fmla="*/ 1662907 w 2619375"/>
                  <a:gd name="connsiteY227" fmla="*/ 1516063 h 3103563"/>
                  <a:gd name="connsiteX228" fmla="*/ 1670844 w 2619375"/>
                  <a:gd name="connsiteY228" fmla="*/ 1480344 h 3103563"/>
                  <a:gd name="connsiteX229" fmla="*/ 1666875 w 2619375"/>
                  <a:gd name="connsiteY229" fmla="*/ 1452563 h 3103563"/>
                  <a:gd name="connsiteX230" fmla="*/ 1635125 w 2619375"/>
                  <a:gd name="connsiteY230" fmla="*/ 1420813 h 3103563"/>
                  <a:gd name="connsiteX231" fmla="*/ 1595438 w 2619375"/>
                  <a:gd name="connsiteY231" fmla="*/ 1381125 h 3103563"/>
                  <a:gd name="connsiteX232" fmla="*/ 1607344 w 2619375"/>
                  <a:gd name="connsiteY232" fmla="*/ 1345407 h 3103563"/>
                  <a:gd name="connsiteX233" fmla="*/ 1575594 w 2619375"/>
                  <a:gd name="connsiteY233" fmla="*/ 1313657 h 3103563"/>
                  <a:gd name="connsiteX234" fmla="*/ 1531938 w 2619375"/>
                  <a:gd name="connsiteY234" fmla="*/ 1333500 h 3103563"/>
                  <a:gd name="connsiteX235" fmla="*/ 1472407 w 2619375"/>
                  <a:gd name="connsiteY235" fmla="*/ 1345407 h 3103563"/>
                  <a:gd name="connsiteX236" fmla="*/ 1440657 w 2619375"/>
                  <a:gd name="connsiteY236" fmla="*/ 1369219 h 3103563"/>
                  <a:gd name="connsiteX237" fmla="*/ 1381125 w 2619375"/>
                  <a:gd name="connsiteY237" fmla="*/ 1393032 h 3103563"/>
                  <a:gd name="connsiteX238" fmla="*/ 1365250 w 2619375"/>
                  <a:gd name="connsiteY238" fmla="*/ 1420813 h 3103563"/>
                  <a:gd name="connsiteX239" fmla="*/ 1369219 w 2619375"/>
                  <a:gd name="connsiteY239" fmla="*/ 1468438 h 3103563"/>
                  <a:gd name="connsiteX240" fmla="*/ 1365250 w 2619375"/>
                  <a:gd name="connsiteY240" fmla="*/ 1500188 h 3103563"/>
                  <a:gd name="connsiteX241" fmla="*/ 1400969 w 2619375"/>
                  <a:gd name="connsiteY241" fmla="*/ 1555750 h 3103563"/>
                  <a:gd name="connsiteX242" fmla="*/ 1400969 w 2619375"/>
                  <a:gd name="connsiteY242" fmla="*/ 1599407 h 3103563"/>
                  <a:gd name="connsiteX243" fmla="*/ 1404938 w 2619375"/>
                  <a:gd name="connsiteY243" fmla="*/ 1651000 h 3103563"/>
                  <a:gd name="connsiteX244" fmla="*/ 1404938 w 2619375"/>
                  <a:gd name="connsiteY244" fmla="*/ 1678782 h 3103563"/>
                  <a:gd name="connsiteX245" fmla="*/ 1373188 w 2619375"/>
                  <a:gd name="connsiteY245" fmla="*/ 1718469 h 3103563"/>
                  <a:gd name="connsiteX246" fmla="*/ 1337469 w 2619375"/>
                  <a:gd name="connsiteY246" fmla="*/ 1762125 h 3103563"/>
                  <a:gd name="connsiteX247" fmla="*/ 1321594 w 2619375"/>
                  <a:gd name="connsiteY247" fmla="*/ 1789907 h 3103563"/>
                  <a:gd name="connsiteX248" fmla="*/ 1309688 w 2619375"/>
                  <a:gd name="connsiteY248" fmla="*/ 1833563 h 3103563"/>
                  <a:gd name="connsiteX249" fmla="*/ 1313657 w 2619375"/>
                  <a:gd name="connsiteY249" fmla="*/ 1877219 h 3103563"/>
                  <a:gd name="connsiteX250" fmla="*/ 1285875 w 2619375"/>
                  <a:gd name="connsiteY250" fmla="*/ 1908969 h 3103563"/>
                  <a:gd name="connsiteX251" fmla="*/ 1258094 w 2619375"/>
                  <a:gd name="connsiteY251" fmla="*/ 1932782 h 3103563"/>
                  <a:gd name="connsiteX252" fmla="*/ 1226344 w 2619375"/>
                  <a:gd name="connsiteY252" fmla="*/ 1960563 h 3103563"/>
                  <a:gd name="connsiteX253" fmla="*/ 1198563 w 2619375"/>
                  <a:gd name="connsiteY253" fmla="*/ 1972469 h 3103563"/>
                  <a:gd name="connsiteX254" fmla="*/ 1146969 w 2619375"/>
                  <a:gd name="connsiteY254" fmla="*/ 1996282 h 3103563"/>
                  <a:gd name="connsiteX255" fmla="*/ 1135063 w 2619375"/>
                  <a:gd name="connsiteY255" fmla="*/ 2020094 h 3103563"/>
                  <a:gd name="connsiteX256" fmla="*/ 1146969 w 2619375"/>
                  <a:gd name="connsiteY256" fmla="*/ 2063750 h 3103563"/>
                  <a:gd name="connsiteX257" fmla="*/ 1111250 w 2619375"/>
                  <a:gd name="connsiteY257" fmla="*/ 2083594 h 3103563"/>
                  <a:gd name="connsiteX258" fmla="*/ 1071563 w 2619375"/>
                  <a:gd name="connsiteY258" fmla="*/ 2103438 h 3103563"/>
                  <a:gd name="connsiteX259" fmla="*/ 1043782 w 2619375"/>
                  <a:gd name="connsiteY259" fmla="*/ 2067719 h 3103563"/>
                  <a:gd name="connsiteX260" fmla="*/ 1008063 w 2619375"/>
                  <a:gd name="connsiteY260" fmla="*/ 2075657 h 3103563"/>
                  <a:gd name="connsiteX261" fmla="*/ 944563 w 2619375"/>
                  <a:gd name="connsiteY261" fmla="*/ 2071688 h 3103563"/>
                  <a:gd name="connsiteX262" fmla="*/ 896938 w 2619375"/>
                  <a:gd name="connsiteY262" fmla="*/ 2055813 h 3103563"/>
                  <a:gd name="connsiteX263" fmla="*/ 845344 w 2619375"/>
                  <a:gd name="connsiteY263" fmla="*/ 2039938 h 3103563"/>
                  <a:gd name="connsiteX264" fmla="*/ 797719 w 2619375"/>
                  <a:gd name="connsiteY264" fmla="*/ 2012157 h 3103563"/>
                  <a:gd name="connsiteX265" fmla="*/ 785813 w 2619375"/>
                  <a:gd name="connsiteY265" fmla="*/ 1972469 h 3103563"/>
                  <a:gd name="connsiteX266" fmla="*/ 742157 w 2619375"/>
                  <a:gd name="connsiteY266" fmla="*/ 1956594 h 3103563"/>
                  <a:gd name="connsiteX267" fmla="*/ 762000 w 2619375"/>
                  <a:gd name="connsiteY267" fmla="*/ 1905000 h 3103563"/>
                  <a:gd name="connsiteX268" fmla="*/ 809625 w 2619375"/>
                  <a:gd name="connsiteY268" fmla="*/ 1916907 h 3103563"/>
                  <a:gd name="connsiteX269" fmla="*/ 861219 w 2619375"/>
                  <a:gd name="connsiteY269" fmla="*/ 1944688 h 3103563"/>
                  <a:gd name="connsiteX270" fmla="*/ 889000 w 2619375"/>
                  <a:gd name="connsiteY270" fmla="*/ 1948657 h 3103563"/>
                  <a:gd name="connsiteX271" fmla="*/ 944563 w 2619375"/>
                  <a:gd name="connsiteY271" fmla="*/ 1948657 h 3103563"/>
                  <a:gd name="connsiteX272" fmla="*/ 976313 w 2619375"/>
                  <a:gd name="connsiteY272" fmla="*/ 1908969 h 3103563"/>
                  <a:gd name="connsiteX273" fmla="*/ 1035844 w 2619375"/>
                  <a:gd name="connsiteY273" fmla="*/ 1908969 h 3103563"/>
                  <a:gd name="connsiteX274" fmla="*/ 1087438 w 2619375"/>
                  <a:gd name="connsiteY274" fmla="*/ 1877219 h 3103563"/>
                  <a:gd name="connsiteX275" fmla="*/ 1107282 w 2619375"/>
                  <a:gd name="connsiteY275" fmla="*/ 1837532 h 3103563"/>
                  <a:gd name="connsiteX276" fmla="*/ 1107282 w 2619375"/>
                  <a:gd name="connsiteY276" fmla="*/ 1805782 h 3103563"/>
                  <a:gd name="connsiteX277" fmla="*/ 1127125 w 2619375"/>
                  <a:gd name="connsiteY277" fmla="*/ 1785938 h 3103563"/>
                  <a:gd name="connsiteX278" fmla="*/ 1150938 w 2619375"/>
                  <a:gd name="connsiteY278" fmla="*/ 1750219 h 3103563"/>
                  <a:gd name="connsiteX279" fmla="*/ 1166813 w 2619375"/>
                  <a:gd name="connsiteY279" fmla="*/ 1710532 h 3103563"/>
                  <a:gd name="connsiteX280" fmla="*/ 1202532 w 2619375"/>
                  <a:gd name="connsiteY280" fmla="*/ 1690688 h 3103563"/>
                  <a:gd name="connsiteX281" fmla="*/ 1210469 w 2619375"/>
                  <a:gd name="connsiteY281" fmla="*/ 1647032 h 3103563"/>
                  <a:gd name="connsiteX282" fmla="*/ 1222375 w 2619375"/>
                  <a:gd name="connsiteY282" fmla="*/ 1631157 h 3103563"/>
                  <a:gd name="connsiteX283" fmla="*/ 1210469 w 2619375"/>
                  <a:gd name="connsiteY283" fmla="*/ 1599407 h 3103563"/>
                  <a:gd name="connsiteX284" fmla="*/ 1210469 w 2619375"/>
                  <a:gd name="connsiteY284" fmla="*/ 1563688 h 3103563"/>
                  <a:gd name="connsiteX285" fmla="*/ 1226344 w 2619375"/>
                  <a:gd name="connsiteY285" fmla="*/ 1524000 h 3103563"/>
                  <a:gd name="connsiteX286" fmla="*/ 1266032 w 2619375"/>
                  <a:gd name="connsiteY286" fmla="*/ 1480344 h 3103563"/>
                  <a:gd name="connsiteX287" fmla="*/ 1270000 w 2619375"/>
                  <a:gd name="connsiteY287" fmla="*/ 1460500 h 3103563"/>
                  <a:gd name="connsiteX288" fmla="*/ 1250157 w 2619375"/>
                  <a:gd name="connsiteY288" fmla="*/ 1428750 h 3103563"/>
                  <a:gd name="connsiteX289" fmla="*/ 1222375 w 2619375"/>
                  <a:gd name="connsiteY289" fmla="*/ 1389063 h 3103563"/>
                  <a:gd name="connsiteX290" fmla="*/ 1182688 w 2619375"/>
                  <a:gd name="connsiteY290" fmla="*/ 1357313 h 3103563"/>
                  <a:gd name="connsiteX291" fmla="*/ 1162844 w 2619375"/>
                  <a:gd name="connsiteY291" fmla="*/ 1337469 h 3103563"/>
                  <a:gd name="connsiteX292" fmla="*/ 1146969 w 2619375"/>
                  <a:gd name="connsiteY292" fmla="*/ 1309688 h 3103563"/>
                  <a:gd name="connsiteX293" fmla="*/ 1146969 w 2619375"/>
                  <a:gd name="connsiteY293" fmla="*/ 1258094 h 3103563"/>
                  <a:gd name="connsiteX294" fmla="*/ 1158875 w 2619375"/>
                  <a:gd name="connsiteY294" fmla="*/ 1222375 h 3103563"/>
                  <a:gd name="connsiteX295" fmla="*/ 1158875 w 2619375"/>
                  <a:gd name="connsiteY295" fmla="*/ 1194594 h 3103563"/>
                  <a:gd name="connsiteX296" fmla="*/ 1162844 w 2619375"/>
                  <a:gd name="connsiteY296" fmla="*/ 1162844 h 3103563"/>
                  <a:gd name="connsiteX297" fmla="*/ 1154907 w 2619375"/>
                  <a:gd name="connsiteY297" fmla="*/ 1135063 h 3103563"/>
                  <a:gd name="connsiteX298" fmla="*/ 1162844 w 2619375"/>
                  <a:gd name="connsiteY298" fmla="*/ 1091407 h 3103563"/>
                  <a:gd name="connsiteX299" fmla="*/ 1162844 w 2619375"/>
                  <a:gd name="connsiteY299" fmla="*/ 1055688 h 3103563"/>
                  <a:gd name="connsiteX300" fmla="*/ 1146969 w 2619375"/>
                  <a:gd name="connsiteY300" fmla="*/ 1012032 h 3103563"/>
                  <a:gd name="connsiteX301" fmla="*/ 1162844 w 2619375"/>
                  <a:gd name="connsiteY301" fmla="*/ 960438 h 3103563"/>
                  <a:gd name="connsiteX302" fmla="*/ 1131094 w 2619375"/>
                  <a:gd name="connsiteY302" fmla="*/ 912813 h 3103563"/>
                  <a:gd name="connsiteX303" fmla="*/ 1166813 w 2619375"/>
                  <a:gd name="connsiteY303" fmla="*/ 881063 h 3103563"/>
                  <a:gd name="connsiteX304" fmla="*/ 1174750 w 2619375"/>
                  <a:gd name="connsiteY304" fmla="*/ 845344 h 3103563"/>
                  <a:gd name="connsiteX305" fmla="*/ 1174750 w 2619375"/>
                  <a:gd name="connsiteY305" fmla="*/ 789782 h 3103563"/>
                  <a:gd name="connsiteX306" fmla="*/ 1178719 w 2619375"/>
                  <a:gd name="connsiteY306" fmla="*/ 742157 h 3103563"/>
                  <a:gd name="connsiteX307" fmla="*/ 1178719 w 2619375"/>
                  <a:gd name="connsiteY307" fmla="*/ 722313 h 3103563"/>
                  <a:gd name="connsiteX308" fmla="*/ 1158875 w 2619375"/>
                  <a:gd name="connsiteY308" fmla="*/ 694532 h 3103563"/>
                  <a:gd name="connsiteX309" fmla="*/ 1162844 w 2619375"/>
                  <a:gd name="connsiteY309" fmla="*/ 662782 h 3103563"/>
                  <a:gd name="connsiteX310" fmla="*/ 1139032 w 2619375"/>
                  <a:gd name="connsiteY310" fmla="*/ 627063 h 3103563"/>
                  <a:gd name="connsiteX311" fmla="*/ 1103313 w 2619375"/>
                  <a:gd name="connsiteY311" fmla="*/ 595313 h 3103563"/>
                  <a:gd name="connsiteX312" fmla="*/ 1079500 w 2619375"/>
                  <a:gd name="connsiteY312" fmla="*/ 555625 h 3103563"/>
                  <a:gd name="connsiteX313" fmla="*/ 1079500 w 2619375"/>
                  <a:gd name="connsiteY313" fmla="*/ 515938 h 3103563"/>
                  <a:gd name="connsiteX314" fmla="*/ 1119188 w 2619375"/>
                  <a:gd name="connsiteY314" fmla="*/ 464344 h 3103563"/>
                  <a:gd name="connsiteX315" fmla="*/ 1127125 w 2619375"/>
                  <a:gd name="connsiteY315" fmla="*/ 408782 h 3103563"/>
                  <a:gd name="connsiteX316" fmla="*/ 1162844 w 2619375"/>
                  <a:gd name="connsiteY316" fmla="*/ 301625 h 3103563"/>
                  <a:gd name="connsiteX317" fmla="*/ 1178719 w 2619375"/>
                  <a:gd name="connsiteY317" fmla="*/ 246063 h 3103563"/>
                  <a:gd name="connsiteX318" fmla="*/ 1186657 w 2619375"/>
                  <a:gd name="connsiteY318" fmla="*/ 206375 h 3103563"/>
                  <a:gd name="connsiteX319" fmla="*/ 1186657 w 2619375"/>
                  <a:gd name="connsiteY319" fmla="*/ 142875 h 3103563"/>
                  <a:gd name="connsiteX320" fmla="*/ 1186657 w 2619375"/>
                  <a:gd name="connsiteY320" fmla="*/ 99219 h 3103563"/>
                  <a:gd name="connsiteX321" fmla="*/ 1131094 w 2619375"/>
                  <a:gd name="connsiteY321" fmla="*/ 43657 h 3103563"/>
                  <a:gd name="connsiteX322" fmla="*/ 1083469 w 2619375"/>
                  <a:gd name="connsiteY322" fmla="*/ 63500 h 3103563"/>
                  <a:gd name="connsiteX323" fmla="*/ 1071563 w 2619375"/>
                  <a:gd name="connsiteY323" fmla="*/ 31750 h 3103563"/>
                  <a:gd name="connsiteX324" fmla="*/ 1043782 w 2619375"/>
                  <a:gd name="connsiteY324" fmla="*/ 23813 h 3103563"/>
                  <a:gd name="connsiteX325" fmla="*/ 1004094 w 2619375"/>
                  <a:gd name="connsiteY325" fmla="*/ 23813 h 3103563"/>
                  <a:gd name="connsiteX326" fmla="*/ 988219 w 2619375"/>
                  <a:gd name="connsiteY326" fmla="*/ 51594 h 3103563"/>
                  <a:gd name="connsiteX327" fmla="*/ 972344 w 2619375"/>
                  <a:gd name="connsiteY327" fmla="*/ 27782 h 3103563"/>
                  <a:gd name="connsiteX328" fmla="*/ 944563 w 2619375"/>
                  <a:gd name="connsiteY328" fmla="*/ 27782 h 3103563"/>
                  <a:gd name="connsiteX329" fmla="*/ 944563 w 2619375"/>
                  <a:gd name="connsiteY329" fmla="*/ 27782 h 3103563"/>
                  <a:gd name="connsiteX330" fmla="*/ 841375 w 2619375"/>
                  <a:gd name="connsiteY330" fmla="*/ 31750 h 3103563"/>
                  <a:gd name="connsiteX331" fmla="*/ 837407 w 2619375"/>
                  <a:gd name="connsiteY331" fmla="*/ 0 h 3103563"/>
                  <a:gd name="connsiteX332" fmla="*/ 805657 w 2619375"/>
                  <a:gd name="connsiteY332" fmla="*/ 0 h 3103563"/>
                  <a:gd name="connsiteX333" fmla="*/ 797719 w 2619375"/>
                  <a:gd name="connsiteY333" fmla="*/ 55563 h 3103563"/>
                  <a:gd name="connsiteX334" fmla="*/ 765969 w 2619375"/>
                  <a:gd name="connsiteY334" fmla="*/ 91282 h 3103563"/>
                  <a:gd name="connsiteX335" fmla="*/ 762000 w 2619375"/>
                  <a:gd name="connsiteY335" fmla="*/ 158750 h 3103563"/>
                  <a:gd name="connsiteX336" fmla="*/ 742157 w 2619375"/>
                  <a:gd name="connsiteY336" fmla="*/ 242094 h 3103563"/>
                  <a:gd name="connsiteX337" fmla="*/ 730250 w 2619375"/>
                  <a:gd name="connsiteY337" fmla="*/ 349250 h 3103563"/>
                  <a:gd name="connsiteX338" fmla="*/ 698500 w 2619375"/>
                  <a:gd name="connsiteY338" fmla="*/ 448469 h 3103563"/>
                  <a:gd name="connsiteX339" fmla="*/ 662782 w 2619375"/>
                  <a:gd name="connsiteY339" fmla="*/ 515938 h 3103563"/>
                  <a:gd name="connsiteX340" fmla="*/ 575469 w 2619375"/>
                  <a:gd name="connsiteY340" fmla="*/ 571500 h 3103563"/>
                  <a:gd name="connsiteX341" fmla="*/ 535782 w 2619375"/>
                  <a:gd name="connsiteY341" fmla="*/ 635000 h 3103563"/>
                  <a:gd name="connsiteX342" fmla="*/ 500063 w 2619375"/>
                  <a:gd name="connsiteY342" fmla="*/ 690563 h 3103563"/>
                  <a:gd name="connsiteX343" fmla="*/ 504032 w 2619375"/>
                  <a:gd name="connsiteY343" fmla="*/ 734219 h 3103563"/>
                  <a:gd name="connsiteX344" fmla="*/ 527844 w 2619375"/>
                  <a:gd name="connsiteY344" fmla="*/ 754063 h 3103563"/>
                  <a:gd name="connsiteX345" fmla="*/ 571500 w 2619375"/>
                  <a:gd name="connsiteY345" fmla="*/ 734219 h 3103563"/>
                  <a:gd name="connsiteX346" fmla="*/ 595313 w 2619375"/>
                  <a:gd name="connsiteY346" fmla="*/ 765969 h 3103563"/>
                  <a:gd name="connsiteX347" fmla="*/ 595313 w 2619375"/>
                  <a:gd name="connsiteY347" fmla="*/ 829469 h 3103563"/>
                  <a:gd name="connsiteX348" fmla="*/ 579438 w 2619375"/>
                  <a:gd name="connsiteY348" fmla="*/ 889000 h 3103563"/>
                  <a:gd name="connsiteX349" fmla="*/ 579438 w 2619375"/>
                  <a:gd name="connsiteY349" fmla="*/ 928688 h 3103563"/>
                  <a:gd name="connsiteX350" fmla="*/ 595313 w 2619375"/>
                  <a:gd name="connsiteY350" fmla="*/ 952500 h 3103563"/>
                  <a:gd name="connsiteX351" fmla="*/ 603250 w 2619375"/>
                  <a:gd name="connsiteY351" fmla="*/ 996157 h 3103563"/>
                  <a:gd name="connsiteX352" fmla="*/ 571500 w 2619375"/>
                  <a:gd name="connsiteY352" fmla="*/ 1004094 h 3103563"/>
                  <a:gd name="connsiteX353" fmla="*/ 543719 w 2619375"/>
                  <a:gd name="connsiteY353" fmla="*/ 1008063 h 3103563"/>
                  <a:gd name="connsiteX354" fmla="*/ 535782 w 2619375"/>
                  <a:gd name="connsiteY354" fmla="*/ 1083469 h 3103563"/>
                  <a:gd name="connsiteX355" fmla="*/ 551657 w 2619375"/>
                  <a:gd name="connsiteY355" fmla="*/ 1103313 h 3103563"/>
                  <a:gd name="connsiteX356" fmla="*/ 587375 w 2619375"/>
                  <a:gd name="connsiteY356" fmla="*/ 1123157 h 3103563"/>
                  <a:gd name="connsiteX357" fmla="*/ 607219 w 2619375"/>
                  <a:gd name="connsiteY357" fmla="*/ 1123157 h 3103563"/>
                  <a:gd name="connsiteX358" fmla="*/ 627063 w 2619375"/>
                  <a:gd name="connsiteY358" fmla="*/ 1150938 h 3103563"/>
                  <a:gd name="connsiteX359" fmla="*/ 642938 w 2619375"/>
                  <a:gd name="connsiteY359" fmla="*/ 1158875 h 3103563"/>
                  <a:gd name="connsiteX360" fmla="*/ 678657 w 2619375"/>
                  <a:gd name="connsiteY360" fmla="*/ 1146969 h 3103563"/>
                  <a:gd name="connsiteX361" fmla="*/ 686594 w 2619375"/>
                  <a:gd name="connsiteY361" fmla="*/ 1194594 h 3103563"/>
                  <a:gd name="connsiteX362" fmla="*/ 678657 w 2619375"/>
                  <a:gd name="connsiteY362" fmla="*/ 1242219 h 3103563"/>
                  <a:gd name="connsiteX363" fmla="*/ 694532 w 2619375"/>
                  <a:gd name="connsiteY363" fmla="*/ 1277938 h 3103563"/>
                  <a:gd name="connsiteX364" fmla="*/ 714375 w 2619375"/>
                  <a:gd name="connsiteY364" fmla="*/ 1309688 h 3103563"/>
                  <a:gd name="connsiteX365" fmla="*/ 742157 w 2619375"/>
                  <a:gd name="connsiteY365" fmla="*/ 1333500 h 3103563"/>
                  <a:gd name="connsiteX366" fmla="*/ 777875 w 2619375"/>
                  <a:gd name="connsiteY366" fmla="*/ 1333500 h 3103563"/>
                  <a:gd name="connsiteX367" fmla="*/ 785813 w 2619375"/>
                  <a:gd name="connsiteY367" fmla="*/ 1361282 h 3103563"/>
                  <a:gd name="connsiteX368" fmla="*/ 769938 w 2619375"/>
                  <a:gd name="connsiteY368" fmla="*/ 1412875 h 3103563"/>
                  <a:gd name="connsiteX369" fmla="*/ 758032 w 2619375"/>
                  <a:gd name="connsiteY369" fmla="*/ 1464469 h 3103563"/>
                  <a:gd name="connsiteX370" fmla="*/ 750094 w 2619375"/>
                  <a:gd name="connsiteY370" fmla="*/ 1512094 h 3103563"/>
                  <a:gd name="connsiteX371" fmla="*/ 714375 w 2619375"/>
                  <a:gd name="connsiteY371" fmla="*/ 1543844 h 3103563"/>
                  <a:gd name="connsiteX372" fmla="*/ 682625 w 2619375"/>
                  <a:gd name="connsiteY372" fmla="*/ 1547813 h 3103563"/>
                  <a:gd name="connsiteX373" fmla="*/ 678657 w 2619375"/>
                  <a:gd name="connsiteY373" fmla="*/ 1504157 h 3103563"/>
                  <a:gd name="connsiteX374" fmla="*/ 650875 w 2619375"/>
                  <a:gd name="connsiteY374" fmla="*/ 1476375 h 3103563"/>
                  <a:gd name="connsiteX375" fmla="*/ 615157 w 2619375"/>
                  <a:gd name="connsiteY375" fmla="*/ 1444625 h 3103563"/>
                  <a:gd name="connsiteX376" fmla="*/ 575469 w 2619375"/>
                  <a:gd name="connsiteY376" fmla="*/ 1404938 h 3103563"/>
                  <a:gd name="connsiteX377" fmla="*/ 527844 w 2619375"/>
                  <a:gd name="connsiteY377" fmla="*/ 1353344 h 3103563"/>
                  <a:gd name="connsiteX378" fmla="*/ 515938 w 2619375"/>
                  <a:gd name="connsiteY378" fmla="*/ 1333500 h 3103563"/>
                  <a:gd name="connsiteX379" fmla="*/ 460375 w 2619375"/>
                  <a:gd name="connsiteY379" fmla="*/ 1301750 h 3103563"/>
                  <a:gd name="connsiteX380" fmla="*/ 392907 w 2619375"/>
                  <a:gd name="connsiteY380" fmla="*/ 1262063 h 3103563"/>
                  <a:gd name="connsiteX381" fmla="*/ 337344 w 2619375"/>
                  <a:gd name="connsiteY381" fmla="*/ 1242219 h 3103563"/>
                  <a:gd name="connsiteX382" fmla="*/ 317500 w 2619375"/>
                  <a:gd name="connsiteY382" fmla="*/ 1281907 h 3103563"/>
                  <a:gd name="connsiteX383" fmla="*/ 297657 w 2619375"/>
                  <a:gd name="connsiteY383" fmla="*/ 1321594 h 3103563"/>
                  <a:gd name="connsiteX384" fmla="*/ 297657 w 2619375"/>
                  <a:gd name="connsiteY384" fmla="*/ 1321594 h 3103563"/>
                  <a:gd name="connsiteX385" fmla="*/ 313532 w 2619375"/>
                  <a:gd name="connsiteY385" fmla="*/ 1365250 h 3103563"/>
                  <a:gd name="connsiteX386" fmla="*/ 345282 w 2619375"/>
                  <a:gd name="connsiteY386" fmla="*/ 1361282 h 3103563"/>
                  <a:gd name="connsiteX387" fmla="*/ 373063 w 2619375"/>
                  <a:gd name="connsiteY387" fmla="*/ 1373188 h 3103563"/>
                  <a:gd name="connsiteX388" fmla="*/ 384969 w 2619375"/>
                  <a:gd name="connsiteY388" fmla="*/ 1385094 h 3103563"/>
                  <a:gd name="connsiteX389" fmla="*/ 396875 w 2619375"/>
                  <a:gd name="connsiteY389" fmla="*/ 1428750 h 3103563"/>
                  <a:gd name="connsiteX390" fmla="*/ 400844 w 2619375"/>
                  <a:gd name="connsiteY390" fmla="*/ 1464469 h 3103563"/>
                  <a:gd name="connsiteX391" fmla="*/ 377032 w 2619375"/>
                  <a:gd name="connsiteY391" fmla="*/ 1484313 h 3103563"/>
                  <a:gd name="connsiteX392" fmla="*/ 369094 w 2619375"/>
                  <a:gd name="connsiteY392" fmla="*/ 1527969 h 3103563"/>
                  <a:gd name="connsiteX393" fmla="*/ 369094 w 2619375"/>
                  <a:gd name="connsiteY393" fmla="*/ 1591469 h 3103563"/>
                  <a:gd name="connsiteX394" fmla="*/ 396875 w 2619375"/>
                  <a:gd name="connsiteY394" fmla="*/ 1631157 h 3103563"/>
                  <a:gd name="connsiteX395" fmla="*/ 436563 w 2619375"/>
                  <a:gd name="connsiteY395" fmla="*/ 1615282 h 3103563"/>
                  <a:gd name="connsiteX396" fmla="*/ 460375 w 2619375"/>
                  <a:gd name="connsiteY396" fmla="*/ 1651000 h 3103563"/>
                  <a:gd name="connsiteX397" fmla="*/ 460375 w 2619375"/>
                  <a:gd name="connsiteY397" fmla="*/ 1694657 h 3103563"/>
                  <a:gd name="connsiteX398" fmla="*/ 436563 w 2619375"/>
                  <a:gd name="connsiteY398" fmla="*/ 1706563 h 3103563"/>
                  <a:gd name="connsiteX399" fmla="*/ 448469 w 2619375"/>
                  <a:gd name="connsiteY399" fmla="*/ 1738313 h 3103563"/>
                  <a:gd name="connsiteX400" fmla="*/ 436563 w 2619375"/>
                  <a:gd name="connsiteY400" fmla="*/ 1766094 h 3103563"/>
                  <a:gd name="connsiteX401" fmla="*/ 404813 w 2619375"/>
                  <a:gd name="connsiteY401" fmla="*/ 1801813 h 3103563"/>
                  <a:gd name="connsiteX402" fmla="*/ 361157 w 2619375"/>
                  <a:gd name="connsiteY402" fmla="*/ 1833563 h 3103563"/>
                  <a:gd name="connsiteX403" fmla="*/ 349250 w 2619375"/>
                  <a:gd name="connsiteY403" fmla="*/ 1869282 h 3103563"/>
                  <a:gd name="connsiteX404" fmla="*/ 353219 w 2619375"/>
                  <a:gd name="connsiteY404" fmla="*/ 1908969 h 3103563"/>
                  <a:gd name="connsiteX405" fmla="*/ 293688 w 2619375"/>
                  <a:gd name="connsiteY405" fmla="*/ 1948657 h 3103563"/>
                  <a:gd name="connsiteX406" fmla="*/ 273844 w 2619375"/>
                  <a:gd name="connsiteY406" fmla="*/ 1968500 h 3103563"/>
                  <a:gd name="connsiteX407" fmla="*/ 254000 w 2619375"/>
                  <a:gd name="connsiteY407" fmla="*/ 1988344 h 3103563"/>
                  <a:gd name="connsiteX408" fmla="*/ 214313 w 2619375"/>
                  <a:gd name="connsiteY408" fmla="*/ 1996282 h 3103563"/>
                  <a:gd name="connsiteX409" fmla="*/ 166688 w 2619375"/>
                  <a:gd name="connsiteY409" fmla="*/ 2032000 h 3103563"/>
                  <a:gd name="connsiteX410" fmla="*/ 146844 w 2619375"/>
                  <a:gd name="connsiteY410" fmla="*/ 2083594 h 3103563"/>
                  <a:gd name="connsiteX411" fmla="*/ 115094 w 2619375"/>
                  <a:gd name="connsiteY411" fmla="*/ 2123282 h 3103563"/>
                  <a:gd name="connsiteX412" fmla="*/ 107157 w 2619375"/>
                  <a:gd name="connsiteY412" fmla="*/ 2186782 h 3103563"/>
                  <a:gd name="connsiteX413" fmla="*/ 35719 w 2619375"/>
                  <a:gd name="connsiteY413" fmla="*/ 2222500 h 3103563"/>
                  <a:gd name="connsiteX414" fmla="*/ 0 w 2619375"/>
                  <a:gd name="connsiteY414" fmla="*/ 2230438 h 3103563"/>
                  <a:gd name="connsiteX415" fmla="*/ 43657 w 2619375"/>
                  <a:gd name="connsiteY415" fmla="*/ 2286000 h 3103563"/>
                  <a:gd name="connsiteX416" fmla="*/ 59532 w 2619375"/>
                  <a:gd name="connsiteY416" fmla="*/ 2329657 h 3103563"/>
                  <a:gd name="connsiteX417" fmla="*/ 107157 w 2619375"/>
                  <a:gd name="connsiteY417" fmla="*/ 2345532 h 3103563"/>
                  <a:gd name="connsiteX418" fmla="*/ 93640 w 2619375"/>
                  <a:gd name="connsiteY418" fmla="*/ 2445545 h 3103563"/>
                  <a:gd name="connsiteX419" fmla="*/ 98472 w 2619375"/>
                  <a:gd name="connsiteY419" fmla="*/ 2458244 h 3103563"/>
                  <a:gd name="connsiteX420" fmla="*/ 106380 w 2619375"/>
                  <a:gd name="connsiteY420" fmla="*/ 2482851 h 3103563"/>
                  <a:gd name="connsiteX421" fmla="*/ 77977 w 2619375"/>
                  <a:gd name="connsiteY421" fmla="*/ 2509838 h 3103563"/>
                  <a:gd name="connsiteX422" fmla="*/ 75407 w 2619375"/>
                  <a:gd name="connsiteY422" fmla="*/ 2528094 h 3103563"/>
                  <a:gd name="connsiteX423" fmla="*/ 111930 w 2619375"/>
                  <a:gd name="connsiteY423" fmla="*/ 2547144 h 3103563"/>
                  <a:gd name="connsiteX424" fmla="*/ 150813 w 2619375"/>
                  <a:gd name="connsiteY424" fmla="*/ 2540000 h 3103563"/>
                  <a:gd name="connsiteX425" fmla="*/ 175845 w 2619375"/>
                  <a:gd name="connsiteY425" fmla="*/ 2557463 h 3103563"/>
                  <a:gd name="connsiteX426" fmla="*/ 162719 w 2619375"/>
                  <a:gd name="connsiteY426" fmla="*/ 2595563 h 3103563"/>
                  <a:gd name="connsiteX427" fmla="*/ 214313 w 2619375"/>
                  <a:gd name="connsiteY427" fmla="*/ 2591594 h 3103563"/>
                  <a:gd name="connsiteX428" fmla="*/ 247457 w 2619375"/>
                  <a:gd name="connsiteY428" fmla="*/ 2571750 h 3103563"/>
                  <a:gd name="connsiteX429" fmla="*/ 265907 w 2619375"/>
                  <a:gd name="connsiteY429" fmla="*/ 2575719 h 3103563"/>
                  <a:gd name="connsiteX430" fmla="*/ 313532 w 2619375"/>
                  <a:gd name="connsiteY430" fmla="*/ 2547938 h 3103563"/>
                  <a:gd name="connsiteX431" fmla="*/ 357188 w 2619375"/>
                  <a:gd name="connsiteY431" fmla="*/ 2547938 h 3103563"/>
                  <a:gd name="connsiteX432" fmla="*/ 412750 w 2619375"/>
                  <a:gd name="connsiteY432" fmla="*/ 2536032 h 3103563"/>
                  <a:gd name="connsiteX433" fmla="*/ 460375 w 2619375"/>
                  <a:gd name="connsiteY433" fmla="*/ 2536032 h 3103563"/>
                  <a:gd name="connsiteX434" fmla="*/ 492125 w 2619375"/>
                  <a:gd name="connsiteY434" fmla="*/ 2532063 h 3103563"/>
                  <a:gd name="connsiteX435" fmla="*/ 535782 w 2619375"/>
                  <a:gd name="connsiteY435" fmla="*/ 2532063 h 3103563"/>
                  <a:gd name="connsiteX436" fmla="*/ 535782 w 2619375"/>
                  <a:gd name="connsiteY436" fmla="*/ 2532063 h 3103563"/>
                  <a:gd name="connsiteX437" fmla="*/ 547688 w 2619375"/>
                  <a:gd name="connsiteY437" fmla="*/ 2623344 h 3103563"/>
                  <a:gd name="connsiteX438" fmla="*/ 591344 w 2619375"/>
                  <a:gd name="connsiteY438" fmla="*/ 2643188 h 3103563"/>
                  <a:gd name="connsiteX439" fmla="*/ 646159 w 2619375"/>
                  <a:gd name="connsiteY439" fmla="*/ 2655887 h 3103563"/>
                  <a:gd name="connsiteX440" fmla="*/ 685790 w 2619375"/>
                  <a:gd name="connsiteY440" fmla="*/ 2620169 h 3103563"/>
                  <a:gd name="connsiteX441" fmla="*/ 715928 w 2619375"/>
                  <a:gd name="connsiteY441" fmla="*/ 2588419 h 3103563"/>
                  <a:gd name="connsiteX442" fmla="*/ 760418 w 2619375"/>
                  <a:gd name="connsiteY442" fmla="*/ 2613025 h 3103563"/>
                  <a:gd name="connsiteX443" fmla="*/ 773907 w 2619375"/>
                  <a:gd name="connsiteY443" fmla="*/ 2587625 h 3103563"/>
                  <a:gd name="connsiteX444" fmla="*/ 761224 w 2619375"/>
                  <a:gd name="connsiteY444" fmla="*/ 2554287 h 3103563"/>
                  <a:gd name="connsiteX445" fmla="*/ 801688 w 2619375"/>
                  <a:gd name="connsiteY445" fmla="*/ 2551907 h 3103563"/>
                  <a:gd name="connsiteX446" fmla="*/ 813184 w 2619375"/>
                  <a:gd name="connsiteY446" fmla="*/ 2569369 h 3103563"/>
                  <a:gd name="connsiteX447" fmla="*/ 841375 w 2619375"/>
                  <a:gd name="connsiteY447" fmla="*/ 2571750 h 3103563"/>
                  <a:gd name="connsiteX448" fmla="*/ 900907 w 2619375"/>
                  <a:gd name="connsiteY448" fmla="*/ 2591594 h 3103563"/>
                  <a:gd name="connsiteX449" fmla="*/ 956469 w 2619375"/>
                  <a:gd name="connsiteY449" fmla="*/ 2611438 h 3103563"/>
                  <a:gd name="connsiteX450" fmla="*/ 968375 w 2619375"/>
                  <a:gd name="connsiteY450" fmla="*/ 2639219 h 3103563"/>
                  <a:gd name="connsiteX451" fmla="*/ 944563 w 2619375"/>
                  <a:gd name="connsiteY451" fmla="*/ 2678907 h 3103563"/>
                  <a:gd name="connsiteX452" fmla="*/ 964407 w 2619375"/>
                  <a:gd name="connsiteY452" fmla="*/ 2726532 h 3103563"/>
                  <a:gd name="connsiteX453" fmla="*/ 1019969 w 2619375"/>
                  <a:gd name="connsiteY453" fmla="*/ 2754313 h 3103563"/>
                  <a:gd name="connsiteX454" fmla="*/ 1047113 w 2619375"/>
                  <a:gd name="connsiteY454" fmla="*/ 2750344 h 3103563"/>
                  <a:gd name="connsiteX455" fmla="*/ 1046974 w 2619375"/>
                  <a:gd name="connsiteY455" fmla="*/ 2774157 h 3103563"/>
                  <a:gd name="connsiteX456" fmla="*/ 1050109 w 2619375"/>
                  <a:gd name="connsiteY456" fmla="*/ 2865438 h 3103563"/>
                  <a:gd name="connsiteX457" fmla="*/ 1095375 w 2619375"/>
                  <a:gd name="connsiteY457" fmla="*/ 2845594 h 3103563"/>
                  <a:gd name="connsiteX458" fmla="*/ 1166813 w 2619375"/>
                  <a:gd name="connsiteY458" fmla="*/ 2841625 h 3103563"/>
                  <a:gd name="connsiteX459" fmla="*/ 1190625 w 2619375"/>
                  <a:gd name="connsiteY459" fmla="*/ 2809875 h 3103563"/>
                  <a:gd name="connsiteX460" fmla="*/ 1230313 w 2619375"/>
                  <a:gd name="connsiteY460" fmla="*/ 2805907 h 3103563"/>
                  <a:gd name="connsiteX461" fmla="*/ 1242219 w 2619375"/>
                  <a:gd name="connsiteY461" fmla="*/ 2841625 h 3103563"/>
                  <a:gd name="connsiteX462" fmla="*/ 1270000 w 2619375"/>
                  <a:gd name="connsiteY462" fmla="*/ 2877344 h 3103563"/>
                  <a:gd name="connsiteX463" fmla="*/ 1329532 w 2619375"/>
                  <a:gd name="connsiteY463" fmla="*/ 2877344 h 3103563"/>
                  <a:gd name="connsiteX464" fmla="*/ 1349375 w 2619375"/>
                  <a:gd name="connsiteY464" fmla="*/ 2877344 h 3103563"/>
                  <a:gd name="connsiteX465" fmla="*/ 1369219 w 2619375"/>
                  <a:gd name="connsiteY465" fmla="*/ 2897188 h 3103563"/>
                  <a:gd name="connsiteX466" fmla="*/ 1420813 w 2619375"/>
                  <a:gd name="connsiteY466" fmla="*/ 2905125 h 3103563"/>
                  <a:gd name="connsiteX467" fmla="*/ 1444625 w 2619375"/>
                  <a:gd name="connsiteY467" fmla="*/ 2885282 h 3103563"/>
                  <a:gd name="connsiteX468" fmla="*/ 1520032 w 2619375"/>
                  <a:gd name="connsiteY468" fmla="*/ 2893219 h 3103563"/>
                  <a:gd name="connsiteX469" fmla="*/ 1559719 w 2619375"/>
                  <a:gd name="connsiteY469" fmla="*/ 2893219 h 3103563"/>
                  <a:gd name="connsiteX470" fmla="*/ 1575594 w 2619375"/>
                  <a:gd name="connsiteY470" fmla="*/ 2924969 h 3103563"/>
                  <a:gd name="connsiteX471" fmla="*/ 1591469 w 2619375"/>
                  <a:gd name="connsiteY471" fmla="*/ 2909094 h 3103563"/>
                  <a:gd name="connsiteX472" fmla="*/ 1623219 w 2619375"/>
                  <a:gd name="connsiteY472" fmla="*/ 2909094 h 3103563"/>
                  <a:gd name="connsiteX473" fmla="*/ 1639094 w 2619375"/>
                  <a:gd name="connsiteY473" fmla="*/ 2932907 h 3103563"/>
                  <a:gd name="connsiteX474" fmla="*/ 1666875 w 2619375"/>
                  <a:gd name="connsiteY474" fmla="*/ 2964657 h 3103563"/>
                  <a:gd name="connsiteX475" fmla="*/ 1703399 w 2619375"/>
                  <a:gd name="connsiteY475" fmla="*/ 2987675 h 3103563"/>
                  <a:gd name="connsiteX476" fmla="*/ 1734344 w 2619375"/>
                  <a:gd name="connsiteY476" fmla="*/ 3012282 h 3103563"/>
                  <a:gd name="connsiteX477" fmla="*/ 1758157 w 2619375"/>
                  <a:gd name="connsiteY477" fmla="*/ 3032125 h 3103563"/>
                  <a:gd name="connsiteX478" fmla="*/ 1779934 w 2619375"/>
                  <a:gd name="connsiteY478" fmla="*/ 3028950 h 3103563"/>
                  <a:gd name="connsiteX479" fmla="*/ 1801813 w 2619375"/>
                  <a:gd name="connsiteY479" fmla="*/ 3008313 h 3103563"/>
                  <a:gd name="connsiteX480" fmla="*/ 1861344 w 2619375"/>
                  <a:gd name="connsiteY480" fmla="*/ 3008313 h 3103563"/>
                  <a:gd name="connsiteX481" fmla="*/ 1948657 w 2619375"/>
                  <a:gd name="connsiteY481" fmla="*/ 3004344 h 3103563"/>
                  <a:gd name="connsiteX482" fmla="*/ 1948657 w 2619375"/>
                  <a:gd name="connsiteY482" fmla="*/ 2968625 h 3103563"/>
                  <a:gd name="connsiteX483" fmla="*/ 2004219 w 2619375"/>
                  <a:gd name="connsiteY483" fmla="*/ 2936875 h 3103563"/>
                  <a:gd name="connsiteX484" fmla="*/ 2035969 w 2619375"/>
                  <a:gd name="connsiteY484" fmla="*/ 2909094 h 3103563"/>
                  <a:gd name="connsiteX485" fmla="*/ 2054979 w 2619375"/>
                  <a:gd name="connsiteY485" fmla="*/ 2859088 h 3103563"/>
                  <a:gd name="connsiteX486" fmla="*/ 2075927 w 2619375"/>
                  <a:gd name="connsiteY486" fmla="*/ 2883694 h 3103563"/>
                  <a:gd name="connsiteX487" fmla="*/ 2079625 w 2619375"/>
                  <a:gd name="connsiteY487" fmla="*/ 2897188 h 3103563"/>
                  <a:gd name="connsiteX488" fmla="*/ 2116149 w 2619375"/>
                  <a:gd name="connsiteY488" fmla="*/ 2943225 h 3103563"/>
                  <a:gd name="connsiteX489" fmla="*/ 2168521 w 2619375"/>
                  <a:gd name="connsiteY489" fmla="*/ 2980533 h 3103563"/>
                  <a:gd name="connsiteX490" fmla="*/ 2209760 w 2619375"/>
                  <a:gd name="connsiteY490" fmla="*/ 2951163 h 3103563"/>
                  <a:gd name="connsiteX491" fmla="*/ 2274094 w 2619375"/>
                  <a:gd name="connsiteY491" fmla="*/ 3000375 h 3103563"/>
                  <a:gd name="connsiteX492" fmla="*/ 2317750 w 2619375"/>
                  <a:gd name="connsiteY492" fmla="*/ 3028157 h 3103563"/>
                  <a:gd name="connsiteX493" fmla="*/ 2349500 w 2619375"/>
                  <a:gd name="connsiteY493" fmla="*/ 3040063 h 3103563"/>
                  <a:gd name="connsiteX494" fmla="*/ 2377253 w 2619375"/>
                  <a:gd name="connsiteY494" fmla="*/ 3017044 h 3103563"/>
                  <a:gd name="connsiteX495" fmla="*/ 2405338 w 2619375"/>
                  <a:gd name="connsiteY495" fmla="*/ 3055144 h 3103563"/>
                  <a:gd name="connsiteX496" fmla="*/ 2460625 w 2619375"/>
                  <a:gd name="connsiteY496" fmla="*/ 3103563 h 3103563"/>
                  <a:gd name="connsiteX0" fmla="*/ 2460625 w 2619375"/>
                  <a:gd name="connsiteY0" fmla="*/ 3103563 h 3103563"/>
                  <a:gd name="connsiteX1" fmla="*/ 2512219 w 2619375"/>
                  <a:gd name="connsiteY1" fmla="*/ 3032125 h 3103563"/>
                  <a:gd name="connsiteX2" fmla="*/ 2524125 w 2619375"/>
                  <a:gd name="connsiteY2" fmla="*/ 2988469 h 3103563"/>
                  <a:gd name="connsiteX3" fmla="*/ 2543969 w 2619375"/>
                  <a:gd name="connsiteY3" fmla="*/ 2944813 h 3103563"/>
                  <a:gd name="connsiteX4" fmla="*/ 2566949 w 2619375"/>
                  <a:gd name="connsiteY4" fmla="*/ 2920206 h 3103563"/>
                  <a:gd name="connsiteX5" fmla="*/ 2569335 w 2619375"/>
                  <a:gd name="connsiteY5" fmla="*/ 2877344 h 3103563"/>
                  <a:gd name="connsiteX6" fmla="*/ 2583657 w 2619375"/>
                  <a:gd name="connsiteY6" fmla="*/ 2837657 h 3103563"/>
                  <a:gd name="connsiteX7" fmla="*/ 2563813 w 2619375"/>
                  <a:gd name="connsiteY7" fmla="*/ 2809875 h 3103563"/>
                  <a:gd name="connsiteX8" fmla="*/ 2532063 w 2619375"/>
                  <a:gd name="connsiteY8" fmla="*/ 2774157 h 3103563"/>
                  <a:gd name="connsiteX9" fmla="*/ 2532063 w 2619375"/>
                  <a:gd name="connsiteY9" fmla="*/ 2774157 h 3103563"/>
                  <a:gd name="connsiteX10" fmla="*/ 2551907 w 2619375"/>
                  <a:gd name="connsiteY10" fmla="*/ 2706688 h 3103563"/>
                  <a:gd name="connsiteX11" fmla="*/ 2591594 w 2619375"/>
                  <a:gd name="connsiteY11" fmla="*/ 2678907 h 3103563"/>
                  <a:gd name="connsiteX12" fmla="*/ 2619375 w 2619375"/>
                  <a:gd name="connsiteY12" fmla="*/ 2643188 h 3103563"/>
                  <a:gd name="connsiteX13" fmla="*/ 2619375 w 2619375"/>
                  <a:gd name="connsiteY13" fmla="*/ 2591594 h 3103563"/>
                  <a:gd name="connsiteX14" fmla="*/ 2615407 w 2619375"/>
                  <a:gd name="connsiteY14" fmla="*/ 2555875 h 3103563"/>
                  <a:gd name="connsiteX15" fmla="*/ 2615407 w 2619375"/>
                  <a:gd name="connsiteY15" fmla="*/ 2532063 h 3103563"/>
                  <a:gd name="connsiteX16" fmla="*/ 2603500 w 2619375"/>
                  <a:gd name="connsiteY16" fmla="*/ 2464594 h 3103563"/>
                  <a:gd name="connsiteX17" fmla="*/ 2595563 w 2619375"/>
                  <a:gd name="connsiteY17" fmla="*/ 2460625 h 3103563"/>
                  <a:gd name="connsiteX18" fmla="*/ 2579688 w 2619375"/>
                  <a:gd name="connsiteY18" fmla="*/ 2460625 h 3103563"/>
                  <a:gd name="connsiteX19" fmla="*/ 2540000 w 2619375"/>
                  <a:gd name="connsiteY19" fmla="*/ 2472532 h 3103563"/>
                  <a:gd name="connsiteX20" fmla="*/ 2504282 w 2619375"/>
                  <a:gd name="connsiteY20" fmla="*/ 2468563 h 3103563"/>
                  <a:gd name="connsiteX21" fmla="*/ 2504282 w 2619375"/>
                  <a:gd name="connsiteY21" fmla="*/ 2432844 h 3103563"/>
                  <a:gd name="connsiteX22" fmla="*/ 2456657 w 2619375"/>
                  <a:gd name="connsiteY22" fmla="*/ 2424907 h 3103563"/>
                  <a:gd name="connsiteX23" fmla="*/ 2432844 w 2619375"/>
                  <a:gd name="connsiteY23" fmla="*/ 2405063 h 3103563"/>
                  <a:gd name="connsiteX24" fmla="*/ 2444750 w 2619375"/>
                  <a:gd name="connsiteY24" fmla="*/ 2369344 h 3103563"/>
                  <a:gd name="connsiteX25" fmla="*/ 2464594 w 2619375"/>
                  <a:gd name="connsiteY25" fmla="*/ 2337594 h 3103563"/>
                  <a:gd name="connsiteX26" fmla="*/ 2448719 w 2619375"/>
                  <a:gd name="connsiteY26" fmla="*/ 2301875 h 3103563"/>
                  <a:gd name="connsiteX27" fmla="*/ 2420938 w 2619375"/>
                  <a:gd name="connsiteY27" fmla="*/ 2274094 h 3103563"/>
                  <a:gd name="connsiteX28" fmla="*/ 2428875 w 2619375"/>
                  <a:gd name="connsiteY28" fmla="*/ 2246313 h 3103563"/>
                  <a:gd name="connsiteX29" fmla="*/ 2389188 w 2619375"/>
                  <a:gd name="connsiteY29" fmla="*/ 2218532 h 3103563"/>
                  <a:gd name="connsiteX30" fmla="*/ 2353469 w 2619375"/>
                  <a:gd name="connsiteY30" fmla="*/ 2218532 h 3103563"/>
                  <a:gd name="connsiteX31" fmla="*/ 2349500 w 2619375"/>
                  <a:gd name="connsiteY31" fmla="*/ 2194719 h 3103563"/>
                  <a:gd name="connsiteX32" fmla="*/ 2325688 w 2619375"/>
                  <a:gd name="connsiteY32" fmla="*/ 2166938 h 3103563"/>
                  <a:gd name="connsiteX33" fmla="*/ 2337594 w 2619375"/>
                  <a:gd name="connsiteY33" fmla="*/ 2131219 h 3103563"/>
                  <a:gd name="connsiteX34" fmla="*/ 2349500 w 2619375"/>
                  <a:gd name="connsiteY34" fmla="*/ 2099469 h 3103563"/>
                  <a:gd name="connsiteX35" fmla="*/ 2333625 w 2619375"/>
                  <a:gd name="connsiteY35" fmla="*/ 2067719 h 3103563"/>
                  <a:gd name="connsiteX36" fmla="*/ 2313782 w 2619375"/>
                  <a:gd name="connsiteY36" fmla="*/ 2051844 h 3103563"/>
                  <a:gd name="connsiteX37" fmla="*/ 2309813 w 2619375"/>
                  <a:gd name="connsiteY37" fmla="*/ 2016125 h 3103563"/>
                  <a:gd name="connsiteX38" fmla="*/ 2309813 w 2619375"/>
                  <a:gd name="connsiteY38" fmla="*/ 2000250 h 3103563"/>
                  <a:gd name="connsiteX39" fmla="*/ 2329657 w 2619375"/>
                  <a:gd name="connsiteY39" fmla="*/ 1980407 h 3103563"/>
                  <a:gd name="connsiteX40" fmla="*/ 2317750 w 2619375"/>
                  <a:gd name="connsiteY40" fmla="*/ 1944688 h 3103563"/>
                  <a:gd name="connsiteX41" fmla="*/ 2293938 w 2619375"/>
                  <a:gd name="connsiteY41" fmla="*/ 1908969 h 3103563"/>
                  <a:gd name="connsiteX42" fmla="*/ 2262188 w 2619375"/>
                  <a:gd name="connsiteY42" fmla="*/ 1873250 h 3103563"/>
                  <a:gd name="connsiteX43" fmla="*/ 2226469 w 2619375"/>
                  <a:gd name="connsiteY43" fmla="*/ 1841500 h 3103563"/>
                  <a:gd name="connsiteX44" fmla="*/ 2198688 w 2619375"/>
                  <a:gd name="connsiteY44" fmla="*/ 1817688 h 3103563"/>
                  <a:gd name="connsiteX45" fmla="*/ 2214563 w 2619375"/>
                  <a:gd name="connsiteY45" fmla="*/ 1793875 h 3103563"/>
                  <a:gd name="connsiteX46" fmla="*/ 2214563 w 2619375"/>
                  <a:gd name="connsiteY46" fmla="*/ 1762125 h 3103563"/>
                  <a:gd name="connsiteX47" fmla="*/ 2214563 w 2619375"/>
                  <a:gd name="connsiteY47" fmla="*/ 1762125 h 3103563"/>
                  <a:gd name="connsiteX48" fmla="*/ 2194719 w 2619375"/>
                  <a:gd name="connsiteY48" fmla="*/ 1710532 h 3103563"/>
                  <a:gd name="connsiteX49" fmla="*/ 2190750 w 2619375"/>
                  <a:gd name="connsiteY49" fmla="*/ 1690688 h 3103563"/>
                  <a:gd name="connsiteX50" fmla="*/ 2162969 w 2619375"/>
                  <a:gd name="connsiteY50" fmla="*/ 1658938 h 3103563"/>
                  <a:gd name="connsiteX51" fmla="*/ 2162969 w 2619375"/>
                  <a:gd name="connsiteY51" fmla="*/ 1631157 h 3103563"/>
                  <a:gd name="connsiteX52" fmla="*/ 2178844 w 2619375"/>
                  <a:gd name="connsiteY52" fmla="*/ 1615282 h 3103563"/>
                  <a:gd name="connsiteX53" fmla="*/ 2218532 w 2619375"/>
                  <a:gd name="connsiteY53" fmla="*/ 1615282 h 3103563"/>
                  <a:gd name="connsiteX54" fmla="*/ 2238375 w 2619375"/>
                  <a:gd name="connsiteY54" fmla="*/ 1583532 h 3103563"/>
                  <a:gd name="connsiteX55" fmla="*/ 2238375 w 2619375"/>
                  <a:gd name="connsiteY55" fmla="*/ 1571625 h 3103563"/>
                  <a:gd name="connsiteX56" fmla="*/ 2262188 w 2619375"/>
                  <a:gd name="connsiteY56" fmla="*/ 1535907 h 3103563"/>
                  <a:gd name="connsiteX57" fmla="*/ 2262188 w 2619375"/>
                  <a:gd name="connsiteY57" fmla="*/ 1512094 h 3103563"/>
                  <a:gd name="connsiteX58" fmla="*/ 2262188 w 2619375"/>
                  <a:gd name="connsiteY58" fmla="*/ 1468438 h 3103563"/>
                  <a:gd name="connsiteX59" fmla="*/ 2262188 w 2619375"/>
                  <a:gd name="connsiteY59" fmla="*/ 1444625 h 3103563"/>
                  <a:gd name="connsiteX60" fmla="*/ 2266157 w 2619375"/>
                  <a:gd name="connsiteY60" fmla="*/ 1424782 h 3103563"/>
                  <a:gd name="connsiteX61" fmla="*/ 2293938 w 2619375"/>
                  <a:gd name="connsiteY61" fmla="*/ 1389063 h 3103563"/>
                  <a:gd name="connsiteX62" fmla="*/ 2274094 w 2619375"/>
                  <a:gd name="connsiteY62" fmla="*/ 1369219 h 3103563"/>
                  <a:gd name="connsiteX63" fmla="*/ 2250282 w 2619375"/>
                  <a:gd name="connsiteY63" fmla="*/ 1341438 h 3103563"/>
                  <a:gd name="connsiteX64" fmla="*/ 2230438 w 2619375"/>
                  <a:gd name="connsiteY64" fmla="*/ 1293813 h 3103563"/>
                  <a:gd name="connsiteX65" fmla="*/ 2242344 w 2619375"/>
                  <a:gd name="connsiteY65" fmla="*/ 1258094 h 3103563"/>
                  <a:gd name="connsiteX66" fmla="*/ 2190750 w 2619375"/>
                  <a:gd name="connsiteY66" fmla="*/ 1258094 h 3103563"/>
                  <a:gd name="connsiteX67" fmla="*/ 2166938 w 2619375"/>
                  <a:gd name="connsiteY67" fmla="*/ 1234282 h 3103563"/>
                  <a:gd name="connsiteX68" fmla="*/ 2174875 w 2619375"/>
                  <a:gd name="connsiteY68" fmla="*/ 1198563 h 3103563"/>
                  <a:gd name="connsiteX69" fmla="*/ 2162969 w 2619375"/>
                  <a:gd name="connsiteY69" fmla="*/ 1170782 h 3103563"/>
                  <a:gd name="connsiteX70" fmla="*/ 2147094 w 2619375"/>
                  <a:gd name="connsiteY70" fmla="*/ 1202532 h 3103563"/>
                  <a:gd name="connsiteX71" fmla="*/ 2131219 w 2619375"/>
                  <a:gd name="connsiteY71" fmla="*/ 1234282 h 3103563"/>
                  <a:gd name="connsiteX72" fmla="*/ 2095500 w 2619375"/>
                  <a:gd name="connsiteY72" fmla="*/ 1234282 h 3103563"/>
                  <a:gd name="connsiteX73" fmla="*/ 2079625 w 2619375"/>
                  <a:gd name="connsiteY73" fmla="*/ 1242219 h 3103563"/>
                  <a:gd name="connsiteX74" fmla="*/ 2043907 w 2619375"/>
                  <a:gd name="connsiteY74" fmla="*/ 1198563 h 3103563"/>
                  <a:gd name="connsiteX75" fmla="*/ 1996282 w 2619375"/>
                  <a:gd name="connsiteY75" fmla="*/ 1206500 h 3103563"/>
                  <a:gd name="connsiteX76" fmla="*/ 1948657 w 2619375"/>
                  <a:gd name="connsiteY76" fmla="*/ 1202532 h 3103563"/>
                  <a:gd name="connsiteX77" fmla="*/ 1944688 w 2619375"/>
                  <a:gd name="connsiteY77" fmla="*/ 1174750 h 3103563"/>
                  <a:gd name="connsiteX78" fmla="*/ 1924844 w 2619375"/>
                  <a:gd name="connsiteY78" fmla="*/ 1139032 h 3103563"/>
                  <a:gd name="connsiteX79" fmla="*/ 1912938 w 2619375"/>
                  <a:gd name="connsiteY79" fmla="*/ 1123157 h 3103563"/>
                  <a:gd name="connsiteX80" fmla="*/ 1893094 w 2619375"/>
                  <a:gd name="connsiteY80" fmla="*/ 1103313 h 3103563"/>
                  <a:gd name="connsiteX81" fmla="*/ 1869282 w 2619375"/>
                  <a:gd name="connsiteY81" fmla="*/ 1087438 h 3103563"/>
                  <a:gd name="connsiteX82" fmla="*/ 1857375 w 2619375"/>
                  <a:gd name="connsiteY82" fmla="*/ 1039813 h 3103563"/>
                  <a:gd name="connsiteX83" fmla="*/ 1869282 w 2619375"/>
                  <a:gd name="connsiteY83" fmla="*/ 1004094 h 3103563"/>
                  <a:gd name="connsiteX84" fmla="*/ 1905000 w 2619375"/>
                  <a:gd name="connsiteY84" fmla="*/ 948532 h 3103563"/>
                  <a:gd name="connsiteX85" fmla="*/ 1936750 w 2619375"/>
                  <a:gd name="connsiteY85" fmla="*/ 912813 h 3103563"/>
                  <a:gd name="connsiteX86" fmla="*/ 1944688 w 2619375"/>
                  <a:gd name="connsiteY86" fmla="*/ 892969 h 3103563"/>
                  <a:gd name="connsiteX87" fmla="*/ 1964532 w 2619375"/>
                  <a:gd name="connsiteY87" fmla="*/ 889000 h 3103563"/>
                  <a:gd name="connsiteX88" fmla="*/ 1976438 w 2619375"/>
                  <a:gd name="connsiteY88" fmla="*/ 849313 h 3103563"/>
                  <a:gd name="connsiteX89" fmla="*/ 2016125 w 2619375"/>
                  <a:gd name="connsiteY89" fmla="*/ 849313 h 3103563"/>
                  <a:gd name="connsiteX90" fmla="*/ 2039938 w 2619375"/>
                  <a:gd name="connsiteY90" fmla="*/ 877094 h 3103563"/>
                  <a:gd name="connsiteX91" fmla="*/ 2051844 w 2619375"/>
                  <a:gd name="connsiteY91" fmla="*/ 849313 h 3103563"/>
                  <a:gd name="connsiteX92" fmla="*/ 2039938 w 2619375"/>
                  <a:gd name="connsiteY92" fmla="*/ 825500 h 3103563"/>
                  <a:gd name="connsiteX93" fmla="*/ 2051844 w 2619375"/>
                  <a:gd name="connsiteY93" fmla="*/ 801688 h 3103563"/>
                  <a:gd name="connsiteX94" fmla="*/ 2035969 w 2619375"/>
                  <a:gd name="connsiteY94" fmla="*/ 773907 h 3103563"/>
                  <a:gd name="connsiteX95" fmla="*/ 2039938 w 2619375"/>
                  <a:gd name="connsiteY95" fmla="*/ 742157 h 3103563"/>
                  <a:gd name="connsiteX96" fmla="*/ 2039938 w 2619375"/>
                  <a:gd name="connsiteY96" fmla="*/ 698500 h 3103563"/>
                  <a:gd name="connsiteX97" fmla="*/ 2035969 w 2619375"/>
                  <a:gd name="connsiteY97" fmla="*/ 666750 h 3103563"/>
                  <a:gd name="connsiteX98" fmla="*/ 2008188 w 2619375"/>
                  <a:gd name="connsiteY98" fmla="*/ 646907 h 3103563"/>
                  <a:gd name="connsiteX99" fmla="*/ 1968500 w 2619375"/>
                  <a:gd name="connsiteY99" fmla="*/ 611188 h 3103563"/>
                  <a:gd name="connsiteX100" fmla="*/ 1916907 w 2619375"/>
                  <a:gd name="connsiteY100" fmla="*/ 583407 h 3103563"/>
                  <a:gd name="connsiteX101" fmla="*/ 1885157 w 2619375"/>
                  <a:gd name="connsiteY101" fmla="*/ 551657 h 3103563"/>
                  <a:gd name="connsiteX102" fmla="*/ 1881188 w 2619375"/>
                  <a:gd name="connsiteY102" fmla="*/ 531813 h 3103563"/>
                  <a:gd name="connsiteX103" fmla="*/ 1897063 w 2619375"/>
                  <a:gd name="connsiteY103" fmla="*/ 484188 h 3103563"/>
                  <a:gd name="connsiteX104" fmla="*/ 1901032 w 2619375"/>
                  <a:gd name="connsiteY104" fmla="*/ 480219 h 3103563"/>
                  <a:gd name="connsiteX105" fmla="*/ 1940719 w 2619375"/>
                  <a:gd name="connsiteY105" fmla="*/ 480219 h 3103563"/>
                  <a:gd name="connsiteX106" fmla="*/ 1960563 w 2619375"/>
                  <a:gd name="connsiteY106" fmla="*/ 460375 h 3103563"/>
                  <a:gd name="connsiteX107" fmla="*/ 1976438 w 2619375"/>
                  <a:gd name="connsiteY107" fmla="*/ 428625 h 3103563"/>
                  <a:gd name="connsiteX108" fmla="*/ 1980407 w 2619375"/>
                  <a:gd name="connsiteY108" fmla="*/ 388938 h 3103563"/>
                  <a:gd name="connsiteX109" fmla="*/ 2000250 w 2619375"/>
                  <a:gd name="connsiteY109" fmla="*/ 384969 h 3103563"/>
                  <a:gd name="connsiteX110" fmla="*/ 1972469 w 2619375"/>
                  <a:gd name="connsiteY110" fmla="*/ 341313 h 3103563"/>
                  <a:gd name="connsiteX111" fmla="*/ 1928813 w 2619375"/>
                  <a:gd name="connsiteY111" fmla="*/ 321469 h 3103563"/>
                  <a:gd name="connsiteX112" fmla="*/ 1877219 w 2619375"/>
                  <a:gd name="connsiteY112" fmla="*/ 313532 h 3103563"/>
                  <a:gd name="connsiteX113" fmla="*/ 1853407 w 2619375"/>
                  <a:gd name="connsiteY113" fmla="*/ 289719 h 3103563"/>
                  <a:gd name="connsiteX114" fmla="*/ 1817688 w 2619375"/>
                  <a:gd name="connsiteY114" fmla="*/ 269875 h 3103563"/>
                  <a:gd name="connsiteX115" fmla="*/ 1821657 w 2619375"/>
                  <a:gd name="connsiteY115" fmla="*/ 242094 h 3103563"/>
                  <a:gd name="connsiteX116" fmla="*/ 1789907 w 2619375"/>
                  <a:gd name="connsiteY116" fmla="*/ 210344 h 3103563"/>
                  <a:gd name="connsiteX117" fmla="*/ 1742282 w 2619375"/>
                  <a:gd name="connsiteY117" fmla="*/ 222250 h 3103563"/>
                  <a:gd name="connsiteX118" fmla="*/ 1706563 w 2619375"/>
                  <a:gd name="connsiteY118" fmla="*/ 265907 h 3103563"/>
                  <a:gd name="connsiteX119" fmla="*/ 1690688 w 2619375"/>
                  <a:gd name="connsiteY119" fmla="*/ 297657 h 3103563"/>
                  <a:gd name="connsiteX120" fmla="*/ 1734344 w 2619375"/>
                  <a:gd name="connsiteY120" fmla="*/ 301625 h 3103563"/>
                  <a:gd name="connsiteX121" fmla="*/ 1770063 w 2619375"/>
                  <a:gd name="connsiteY121" fmla="*/ 313532 h 3103563"/>
                  <a:gd name="connsiteX122" fmla="*/ 1774032 w 2619375"/>
                  <a:gd name="connsiteY122" fmla="*/ 341313 h 3103563"/>
                  <a:gd name="connsiteX123" fmla="*/ 1750219 w 2619375"/>
                  <a:gd name="connsiteY123" fmla="*/ 384969 h 3103563"/>
                  <a:gd name="connsiteX124" fmla="*/ 1714500 w 2619375"/>
                  <a:gd name="connsiteY124" fmla="*/ 384969 h 3103563"/>
                  <a:gd name="connsiteX125" fmla="*/ 1686719 w 2619375"/>
                  <a:gd name="connsiteY125" fmla="*/ 349250 h 3103563"/>
                  <a:gd name="connsiteX126" fmla="*/ 1647032 w 2619375"/>
                  <a:gd name="connsiteY126" fmla="*/ 325438 h 3103563"/>
                  <a:gd name="connsiteX127" fmla="*/ 1627188 w 2619375"/>
                  <a:gd name="connsiteY127" fmla="*/ 321469 h 3103563"/>
                  <a:gd name="connsiteX128" fmla="*/ 1583532 w 2619375"/>
                  <a:gd name="connsiteY128" fmla="*/ 337344 h 3103563"/>
                  <a:gd name="connsiteX129" fmla="*/ 1547813 w 2619375"/>
                  <a:gd name="connsiteY129" fmla="*/ 357188 h 3103563"/>
                  <a:gd name="connsiteX130" fmla="*/ 1547813 w 2619375"/>
                  <a:gd name="connsiteY130" fmla="*/ 392907 h 3103563"/>
                  <a:gd name="connsiteX131" fmla="*/ 1559719 w 2619375"/>
                  <a:gd name="connsiteY131" fmla="*/ 440532 h 3103563"/>
                  <a:gd name="connsiteX132" fmla="*/ 1575594 w 2619375"/>
                  <a:gd name="connsiteY132" fmla="*/ 484188 h 3103563"/>
                  <a:gd name="connsiteX133" fmla="*/ 1658938 w 2619375"/>
                  <a:gd name="connsiteY133" fmla="*/ 543719 h 3103563"/>
                  <a:gd name="connsiteX134" fmla="*/ 1698625 w 2619375"/>
                  <a:gd name="connsiteY134" fmla="*/ 583407 h 3103563"/>
                  <a:gd name="connsiteX135" fmla="*/ 1738313 w 2619375"/>
                  <a:gd name="connsiteY135" fmla="*/ 579438 h 3103563"/>
                  <a:gd name="connsiteX136" fmla="*/ 1774032 w 2619375"/>
                  <a:gd name="connsiteY136" fmla="*/ 579438 h 3103563"/>
                  <a:gd name="connsiteX137" fmla="*/ 1793875 w 2619375"/>
                  <a:gd name="connsiteY137" fmla="*/ 627063 h 3103563"/>
                  <a:gd name="connsiteX138" fmla="*/ 1801813 w 2619375"/>
                  <a:gd name="connsiteY138" fmla="*/ 658813 h 3103563"/>
                  <a:gd name="connsiteX139" fmla="*/ 1845469 w 2619375"/>
                  <a:gd name="connsiteY139" fmla="*/ 682625 h 3103563"/>
                  <a:gd name="connsiteX140" fmla="*/ 1845469 w 2619375"/>
                  <a:gd name="connsiteY140" fmla="*/ 682625 h 3103563"/>
                  <a:gd name="connsiteX141" fmla="*/ 1861344 w 2619375"/>
                  <a:gd name="connsiteY141" fmla="*/ 710407 h 3103563"/>
                  <a:gd name="connsiteX142" fmla="*/ 1817688 w 2619375"/>
                  <a:gd name="connsiteY142" fmla="*/ 726282 h 3103563"/>
                  <a:gd name="connsiteX143" fmla="*/ 1774032 w 2619375"/>
                  <a:gd name="connsiteY143" fmla="*/ 718344 h 3103563"/>
                  <a:gd name="connsiteX144" fmla="*/ 1734344 w 2619375"/>
                  <a:gd name="connsiteY144" fmla="*/ 682625 h 3103563"/>
                  <a:gd name="connsiteX145" fmla="*/ 1730375 w 2619375"/>
                  <a:gd name="connsiteY145" fmla="*/ 642938 h 3103563"/>
                  <a:gd name="connsiteX146" fmla="*/ 1730375 w 2619375"/>
                  <a:gd name="connsiteY146" fmla="*/ 642938 h 3103563"/>
                  <a:gd name="connsiteX147" fmla="*/ 1670844 w 2619375"/>
                  <a:gd name="connsiteY147" fmla="*/ 615157 h 3103563"/>
                  <a:gd name="connsiteX148" fmla="*/ 1631157 w 2619375"/>
                  <a:gd name="connsiteY148" fmla="*/ 619125 h 3103563"/>
                  <a:gd name="connsiteX149" fmla="*/ 1571625 w 2619375"/>
                  <a:gd name="connsiteY149" fmla="*/ 615157 h 3103563"/>
                  <a:gd name="connsiteX150" fmla="*/ 1543844 w 2619375"/>
                  <a:gd name="connsiteY150" fmla="*/ 603250 h 3103563"/>
                  <a:gd name="connsiteX151" fmla="*/ 1500188 w 2619375"/>
                  <a:gd name="connsiteY151" fmla="*/ 591344 h 3103563"/>
                  <a:gd name="connsiteX152" fmla="*/ 1464469 w 2619375"/>
                  <a:gd name="connsiteY152" fmla="*/ 575469 h 3103563"/>
                  <a:gd name="connsiteX153" fmla="*/ 1448594 w 2619375"/>
                  <a:gd name="connsiteY153" fmla="*/ 543719 h 3103563"/>
                  <a:gd name="connsiteX154" fmla="*/ 1456532 w 2619375"/>
                  <a:gd name="connsiteY154" fmla="*/ 508000 h 3103563"/>
                  <a:gd name="connsiteX155" fmla="*/ 1476375 w 2619375"/>
                  <a:gd name="connsiteY155" fmla="*/ 476250 h 3103563"/>
                  <a:gd name="connsiteX156" fmla="*/ 1456532 w 2619375"/>
                  <a:gd name="connsiteY156" fmla="*/ 440532 h 3103563"/>
                  <a:gd name="connsiteX157" fmla="*/ 1456532 w 2619375"/>
                  <a:gd name="connsiteY157" fmla="*/ 392907 h 3103563"/>
                  <a:gd name="connsiteX158" fmla="*/ 1456532 w 2619375"/>
                  <a:gd name="connsiteY158" fmla="*/ 333375 h 3103563"/>
                  <a:gd name="connsiteX159" fmla="*/ 1472407 w 2619375"/>
                  <a:gd name="connsiteY159" fmla="*/ 305594 h 3103563"/>
                  <a:gd name="connsiteX160" fmla="*/ 1472407 w 2619375"/>
                  <a:gd name="connsiteY160" fmla="*/ 257969 h 3103563"/>
                  <a:gd name="connsiteX161" fmla="*/ 1496219 w 2619375"/>
                  <a:gd name="connsiteY161" fmla="*/ 226219 h 3103563"/>
                  <a:gd name="connsiteX162" fmla="*/ 1480344 w 2619375"/>
                  <a:gd name="connsiteY162" fmla="*/ 158750 h 3103563"/>
                  <a:gd name="connsiteX163" fmla="*/ 1496219 w 2619375"/>
                  <a:gd name="connsiteY163" fmla="*/ 134938 h 3103563"/>
                  <a:gd name="connsiteX164" fmla="*/ 1456532 w 2619375"/>
                  <a:gd name="connsiteY164" fmla="*/ 75407 h 3103563"/>
                  <a:gd name="connsiteX165" fmla="*/ 1464469 w 2619375"/>
                  <a:gd name="connsiteY165" fmla="*/ 55563 h 3103563"/>
                  <a:gd name="connsiteX166" fmla="*/ 1420813 w 2619375"/>
                  <a:gd name="connsiteY166" fmla="*/ 23813 h 3103563"/>
                  <a:gd name="connsiteX167" fmla="*/ 1393032 w 2619375"/>
                  <a:gd name="connsiteY167" fmla="*/ 39688 h 3103563"/>
                  <a:gd name="connsiteX168" fmla="*/ 1420813 w 2619375"/>
                  <a:gd name="connsiteY168" fmla="*/ 79375 h 3103563"/>
                  <a:gd name="connsiteX169" fmla="*/ 1432719 w 2619375"/>
                  <a:gd name="connsiteY169" fmla="*/ 150813 h 3103563"/>
                  <a:gd name="connsiteX170" fmla="*/ 1432719 w 2619375"/>
                  <a:gd name="connsiteY170" fmla="*/ 206375 h 3103563"/>
                  <a:gd name="connsiteX171" fmla="*/ 1432719 w 2619375"/>
                  <a:gd name="connsiteY171" fmla="*/ 254000 h 3103563"/>
                  <a:gd name="connsiteX172" fmla="*/ 1412875 w 2619375"/>
                  <a:gd name="connsiteY172" fmla="*/ 301625 h 3103563"/>
                  <a:gd name="connsiteX173" fmla="*/ 1369219 w 2619375"/>
                  <a:gd name="connsiteY173" fmla="*/ 341313 h 3103563"/>
                  <a:gd name="connsiteX174" fmla="*/ 1313657 w 2619375"/>
                  <a:gd name="connsiteY174" fmla="*/ 377032 h 3103563"/>
                  <a:gd name="connsiteX175" fmla="*/ 1270000 w 2619375"/>
                  <a:gd name="connsiteY175" fmla="*/ 412750 h 3103563"/>
                  <a:gd name="connsiteX176" fmla="*/ 1266032 w 2619375"/>
                  <a:gd name="connsiteY176" fmla="*/ 448469 h 3103563"/>
                  <a:gd name="connsiteX177" fmla="*/ 1230313 w 2619375"/>
                  <a:gd name="connsiteY177" fmla="*/ 488157 h 3103563"/>
                  <a:gd name="connsiteX178" fmla="*/ 1214438 w 2619375"/>
                  <a:gd name="connsiteY178" fmla="*/ 539750 h 3103563"/>
                  <a:gd name="connsiteX179" fmla="*/ 1270000 w 2619375"/>
                  <a:gd name="connsiteY179" fmla="*/ 607219 h 3103563"/>
                  <a:gd name="connsiteX180" fmla="*/ 1281907 w 2619375"/>
                  <a:gd name="connsiteY180" fmla="*/ 658813 h 3103563"/>
                  <a:gd name="connsiteX181" fmla="*/ 1309688 w 2619375"/>
                  <a:gd name="connsiteY181" fmla="*/ 698500 h 3103563"/>
                  <a:gd name="connsiteX182" fmla="*/ 1309688 w 2619375"/>
                  <a:gd name="connsiteY182" fmla="*/ 698500 h 3103563"/>
                  <a:gd name="connsiteX183" fmla="*/ 1337469 w 2619375"/>
                  <a:gd name="connsiteY183" fmla="*/ 758032 h 3103563"/>
                  <a:gd name="connsiteX184" fmla="*/ 1345407 w 2619375"/>
                  <a:gd name="connsiteY184" fmla="*/ 789782 h 3103563"/>
                  <a:gd name="connsiteX185" fmla="*/ 1349375 w 2619375"/>
                  <a:gd name="connsiteY185" fmla="*/ 837407 h 3103563"/>
                  <a:gd name="connsiteX186" fmla="*/ 1309688 w 2619375"/>
                  <a:gd name="connsiteY186" fmla="*/ 916782 h 3103563"/>
                  <a:gd name="connsiteX187" fmla="*/ 1285875 w 2619375"/>
                  <a:gd name="connsiteY187" fmla="*/ 964407 h 3103563"/>
                  <a:gd name="connsiteX188" fmla="*/ 1293813 w 2619375"/>
                  <a:gd name="connsiteY188" fmla="*/ 980282 h 3103563"/>
                  <a:gd name="connsiteX189" fmla="*/ 1285875 w 2619375"/>
                  <a:gd name="connsiteY189" fmla="*/ 1023938 h 3103563"/>
                  <a:gd name="connsiteX190" fmla="*/ 1273969 w 2619375"/>
                  <a:gd name="connsiteY190" fmla="*/ 1079500 h 3103563"/>
                  <a:gd name="connsiteX191" fmla="*/ 1277938 w 2619375"/>
                  <a:gd name="connsiteY191" fmla="*/ 1115219 h 3103563"/>
                  <a:gd name="connsiteX192" fmla="*/ 1309688 w 2619375"/>
                  <a:gd name="connsiteY192" fmla="*/ 1186657 h 3103563"/>
                  <a:gd name="connsiteX193" fmla="*/ 1297782 w 2619375"/>
                  <a:gd name="connsiteY193" fmla="*/ 1234282 h 3103563"/>
                  <a:gd name="connsiteX194" fmla="*/ 1297782 w 2619375"/>
                  <a:gd name="connsiteY194" fmla="*/ 1270000 h 3103563"/>
                  <a:gd name="connsiteX195" fmla="*/ 1341438 w 2619375"/>
                  <a:gd name="connsiteY195" fmla="*/ 1262063 h 3103563"/>
                  <a:gd name="connsiteX196" fmla="*/ 1389063 w 2619375"/>
                  <a:gd name="connsiteY196" fmla="*/ 1266032 h 3103563"/>
                  <a:gd name="connsiteX197" fmla="*/ 1420813 w 2619375"/>
                  <a:gd name="connsiteY197" fmla="*/ 1281907 h 3103563"/>
                  <a:gd name="connsiteX198" fmla="*/ 1448594 w 2619375"/>
                  <a:gd name="connsiteY198" fmla="*/ 1254125 h 3103563"/>
                  <a:gd name="connsiteX199" fmla="*/ 1480344 w 2619375"/>
                  <a:gd name="connsiteY199" fmla="*/ 1222375 h 3103563"/>
                  <a:gd name="connsiteX200" fmla="*/ 1531938 w 2619375"/>
                  <a:gd name="connsiteY200" fmla="*/ 1242219 h 3103563"/>
                  <a:gd name="connsiteX201" fmla="*/ 1575594 w 2619375"/>
                  <a:gd name="connsiteY201" fmla="*/ 1258094 h 3103563"/>
                  <a:gd name="connsiteX202" fmla="*/ 1623219 w 2619375"/>
                  <a:gd name="connsiteY202" fmla="*/ 1270000 h 3103563"/>
                  <a:gd name="connsiteX203" fmla="*/ 1639094 w 2619375"/>
                  <a:gd name="connsiteY203" fmla="*/ 1309688 h 3103563"/>
                  <a:gd name="connsiteX204" fmla="*/ 1662907 w 2619375"/>
                  <a:gd name="connsiteY204" fmla="*/ 1317625 h 3103563"/>
                  <a:gd name="connsiteX205" fmla="*/ 1690688 w 2619375"/>
                  <a:gd name="connsiteY205" fmla="*/ 1341438 h 3103563"/>
                  <a:gd name="connsiteX206" fmla="*/ 1722438 w 2619375"/>
                  <a:gd name="connsiteY206" fmla="*/ 1345407 h 3103563"/>
                  <a:gd name="connsiteX207" fmla="*/ 1722438 w 2619375"/>
                  <a:gd name="connsiteY207" fmla="*/ 1412875 h 3103563"/>
                  <a:gd name="connsiteX208" fmla="*/ 1746250 w 2619375"/>
                  <a:gd name="connsiteY208" fmla="*/ 1444625 h 3103563"/>
                  <a:gd name="connsiteX209" fmla="*/ 1754188 w 2619375"/>
                  <a:gd name="connsiteY209" fmla="*/ 1484313 h 3103563"/>
                  <a:gd name="connsiteX210" fmla="*/ 1770063 w 2619375"/>
                  <a:gd name="connsiteY210" fmla="*/ 1531938 h 3103563"/>
                  <a:gd name="connsiteX211" fmla="*/ 1730375 w 2619375"/>
                  <a:gd name="connsiteY211" fmla="*/ 1543844 h 3103563"/>
                  <a:gd name="connsiteX212" fmla="*/ 1718469 w 2619375"/>
                  <a:gd name="connsiteY212" fmla="*/ 1571625 h 3103563"/>
                  <a:gd name="connsiteX213" fmla="*/ 1706563 w 2619375"/>
                  <a:gd name="connsiteY213" fmla="*/ 1607344 h 3103563"/>
                  <a:gd name="connsiteX214" fmla="*/ 1706563 w 2619375"/>
                  <a:gd name="connsiteY214" fmla="*/ 1647032 h 3103563"/>
                  <a:gd name="connsiteX215" fmla="*/ 1746250 w 2619375"/>
                  <a:gd name="connsiteY215" fmla="*/ 1686719 h 3103563"/>
                  <a:gd name="connsiteX216" fmla="*/ 1793875 w 2619375"/>
                  <a:gd name="connsiteY216" fmla="*/ 1694657 h 3103563"/>
                  <a:gd name="connsiteX217" fmla="*/ 1829594 w 2619375"/>
                  <a:gd name="connsiteY217" fmla="*/ 1698625 h 3103563"/>
                  <a:gd name="connsiteX218" fmla="*/ 1881188 w 2619375"/>
                  <a:gd name="connsiteY218" fmla="*/ 1734344 h 3103563"/>
                  <a:gd name="connsiteX219" fmla="*/ 1833563 w 2619375"/>
                  <a:gd name="connsiteY219" fmla="*/ 1738313 h 3103563"/>
                  <a:gd name="connsiteX220" fmla="*/ 1778000 w 2619375"/>
                  <a:gd name="connsiteY220" fmla="*/ 1738313 h 3103563"/>
                  <a:gd name="connsiteX221" fmla="*/ 1730375 w 2619375"/>
                  <a:gd name="connsiteY221" fmla="*/ 1718469 h 3103563"/>
                  <a:gd name="connsiteX222" fmla="*/ 1686719 w 2619375"/>
                  <a:gd name="connsiteY222" fmla="*/ 1698625 h 3103563"/>
                  <a:gd name="connsiteX223" fmla="*/ 1647032 w 2619375"/>
                  <a:gd name="connsiteY223" fmla="*/ 1654969 h 3103563"/>
                  <a:gd name="connsiteX224" fmla="*/ 1658938 w 2619375"/>
                  <a:gd name="connsiteY224" fmla="*/ 1635125 h 3103563"/>
                  <a:gd name="connsiteX225" fmla="*/ 1658938 w 2619375"/>
                  <a:gd name="connsiteY225" fmla="*/ 1591469 h 3103563"/>
                  <a:gd name="connsiteX226" fmla="*/ 1658938 w 2619375"/>
                  <a:gd name="connsiteY226" fmla="*/ 1555750 h 3103563"/>
                  <a:gd name="connsiteX227" fmla="*/ 1662907 w 2619375"/>
                  <a:gd name="connsiteY227" fmla="*/ 1516063 h 3103563"/>
                  <a:gd name="connsiteX228" fmla="*/ 1670844 w 2619375"/>
                  <a:gd name="connsiteY228" fmla="*/ 1480344 h 3103563"/>
                  <a:gd name="connsiteX229" fmla="*/ 1666875 w 2619375"/>
                  <a:gd name="connsiteY229" fmla="*/ 1452563 h 3103563"/>
                  <a:gd name="connsiteX230" fmla="*/ 1635125 w 2619375"/>
                  <a:gd name="connsiteY230" fmla="*/ 1420813 h 3103563"/>
                  <a:gd name="connsiteX231" fmla="*/ 1595438 w 2619375"/>
                  <a:gd name="connsiteY231" fmla="*/ 1381125 h 3103563"/>
                  <a:gd name="connsiteX232" fmla="*/ 1607344 w 2619375"/>
                  <a:gd name="connsiteY232" fmla="*/ 1345407 h 3103563"/>
                  <a:gd name="connsiteX233" fmla="*/ 1575594 w 2619375"/>
                  <a:gd name="connsiteY233" fmla="*/ 1313657 h 3103563"/>
                  <a:gd name="connsiteX234" fmla="*/ 1531938 w 2619375"/>
                  <a:gd name="connsiteY234" fmla="*/ 1333500 h 3103563"/>
                  <a:gd name="connsiteX235" fmla="*/ 1472407 w 2619375"/>
                  <a:gd name="connsiteY235" fmla="*/ 1345407 h 3103563"/>
                  <a:gd name="connsiteX236" fmla="*/ 1440657 w 2619375"/>
                  <a:gd name="connsiteY236" fmla="*/ 1369219 h 3103563"/>
                  <a:gd name="connsiteX237" fmla="*/ 1381125 w 2619375"/>
                  <a:gd name="connsiteY237" fmla="*/ 1393032 h 3103563"/>
                  <a:gd name="connsiteX238" fmla="*/ 1365250 w 2619375"/>
                  <a:gd name="connsiteY238" fmla="*/ 1420813 h 3103563"/>
                  <a:gd name="connsiteX239" fmla="*/ 1369219 w 2619375"/>
                  <a:gd name="connsiteY239" fmla="*/ 1468438 h 3103563"/>
                  <a:gd name="connsiteX240" fmla="*/ 1365250 w 2619375"/>
                  <a:gd name="connsiteY240" fmla="*/ 1500188 h 3103563"/>
                  <a:gd name="connsiteX241" fmla="*/ 1400969 w 2619375"/>
                  <a:gd name="connsiteY241" fmla="*/ 1555750 h 3103563"/>
                  <a:gd name="connsiteX242" fmla="*/ 1400969 w 2619375"/>
                  <a:gd name="connsiteY242" fmla="*/ 1599407 h 3103563"/>
                  <a:gd name="connsiteX243" fmla="*/ 1404938 w 2619375"/>
                  <a:gd name="connsiteY243" fmla="*/ 1651000 h 3103563"/>
                  <a:gd name="connsiteX244" fmla="*/ 1404938 w 2619375"/>
                  <a:gd name="connsiteY244" fmla="*/ 1678782 h 3103563"/>
                  <a:gd name="connsiteX245" fmla="*/ 1373188 w 2619375"/>
                  <a:gd name="connsiteY245" fmla="*/ 1718469 h 3103563"/>
                  <a:gd name="connsiteX246" fmla="*/ 1337469 w 2619375"/>
                  <a:gd name="connsiteY246" fmla="*/ 1762125 h 3103563"/>
                  <a:gd name="connsiteX247" fmla="*/ 1321594 w 2619375"/>
                  <a:gd name="connsiteY247" fmla="*/ 1789907 h 3103563"/>
                  <a:gd name="connsiteX248" fmla="*/ 1309688 w 2619375"/>
                  <a:gd name="connsiteY248" fmla="*/ 1833563 h 3103563"/>
                  <a:gd name="connsiteX249" fmla="*/ 1313657 w 2619375"/>
                  <a:gd name="connsiteY249" fmla="*/ 1877219 h 3103563"/>
                  <a:gd name="connsiteX250" fmla="*/ 1285875 w 2619375"/>
                  <a:gd name="connsiteY250" fmla="*/ 1908969 h 3103563"/>
                  <a:gd name="connsiteX251" fmla="*/ 1258094 w 2619375"/>
                  <a:gd name="connsiteY251" fmla="*/ 1932782 h 3103563"/>
                  <a:gd name="connsiteX252" fmla="*/ 1226344 w 2619375"/>
                  <a:gd name="connsiteY252" fmla="*/ 1960563 h 3103563"/>
                  <a:gd name="connsiteX253" fmla="*/ 1198563 w 2619375"/>
                  <a:gd name="connsiteY253" fmla="*/ 1972469 h 3103563"/>
                  <a:gd name="connsiteX254" fmla="*/ 1146969 w 2619375"/>
                  <a:gd name="connsiteY254" fmla="*/ 1996282 h 3103563"/>
                  <a:gd name="connsiteX255" fmla="*/ 1135063 w 2619375"/>
                  <a:gd name="connsiteY255" fmla="*/ 2020094 h 3103563"/>
                  <a:gd name="connsiteX256" fmla="*/ 1146969 w 2619375"/>
                  <a:gd name="connsiteY256" fmla="*/ 2063750 h 3103563"/>
                  <a:gd name="connsiteX257" fmla="*/ 1111250 w 2619375"/>
                  <a:gd name="connsiteY257" fmla="*/ 2083594 h 3103563"/>
                  <a:gd name="connsiteX258" fmla="*/ 1071563 w 2619375"/>
                  <a:gd name="connsiteY258" fmla="*/ 2103438 h 3103563"/>
                  <a:gd name="connsiteX259" fmla="*/ 1043782 w 2619375"/>
                  <a:gd name="connsiteY259" fmla="*/ 2067719 h 3103563"/>
                  <a:gd name="connsiteX260" fmla="*/ 1008063 w 2619375"/>
                  <a:gd name="connsiteY260" fmla="*/ 2075657 h 3103563"/>
                  <a:gd name="connsiteX261" fmla="*/ 944563 w 2619375"/>
                  <a:gd name="connsiteY261" fmla="*/ 2071688 h 3103563"/>
                  <a:gd name="connsiteX262" fmla="*/ 896938 w 2619375"/>
                  <a:gd name="connsiteY262" fmla="*/ 2055813 h 3103563"/>
                  <a:gd name="connsiteX263" fmla="*/ 845344 w 2619375"/>
                  <a:gd name="connsiteY263" fmla="*/ 2039938 h 3103563"/>
                  <a:gd name="connsiteX264" fmla="*/ 797719 w 2619375"/>
                  <a:gd name="connsiteY264" fmla="*/ 2012157 h 3103563"/>
                  <a:gd name="connsiteX265" fmla="*/ 785813 w 2619375"/>
                  <a:gd name="connsiteY265" fmla="*/ 1972469 h 3103563"/>
                  <a:gd name="connsiteX266" fmla="*/ 742157 w 2619375"/>
                  <a:gd name="connsiteY266" fmla="*/ 1956594 h 3103563"/>
                  <a:gd name="connsiteX267" fmla="*/ 762000 w 2619375"/>
                  <a:gd name="connsiteY267" fmla="*/ 1905000 h 3103563"/>
                  <a:gd name="connsiteX268" fmla="*/ 809625 w 2619375"/>
                  <a:gd name="connsiteY268" fmla="*/ 1916907 h 3103563"/>
                  <a:gd name="connsiteX269" fmla="*/ 861219 w 2619375"/>
                  <a:gd name="connsiteY269" fmla="*/ 1944688 h 3103563"/>
                  <a:gd name="connsiteX270" fmla="*/ 889000 w 2619375"/>
                  <a:gd name="connsiteY270" fmla="*/ 1948657 h 3103563"/>
                  <a:gd name="connsiteX271" fmla="*/ 944563 w 2619375"/>
                  <a:gd name="connsiteY271" fmla="*/ 1948657 h 3103563"/>
                  <a:gd name="connsiteX272" fmla="*/ 976313 w 2619375"/>
                  <a:gd name="connsiteY272" fmla="*/ 1908969 h 3103563"/>
                  <a:gd name="connsiteX273" fmla="*/ 1035844 w 2619375"/>
                  <a:gd name="connsiteY273" fmla="*/ 1908969 h 3103563"/>
                  <a:gd name="connsiteX274" fmla="*/ 1087438 w 2619375"/>
                  <a:gd name="connsiteY274" fmla="*/ 1877219 h 3103563"/>
                  <a:gd name="connsiteX275" fmla="*/ 1107282 w 2619375"/>
                  <a:gd name="connsiteY275" fmla="*/ 1837532 h 3103563"/>
                  <a:gd name="connsiteX276" fmla="*/ 1107282 w 2619375"/>
                  <a:gd name="connsiteY276" fmla="*/ 1805782 h 3103563"/>
                  <a:gd name="connsiteX277" fmla="*/ 1127125 w 2619375"/>
                  <a:gd name="connsiteY277" fmla="*/ 1785938 h 3103563"/>
                  <a:gd name="connsiteX278" fmla="*/ 1150938 w 2619375"/>
                  <a:gd name="connsiteY278" fmla="*/ 1750219 h 3103563"/>
                  <a:gd name="connsiteX279" fmla="*/ 1166813 w 2619375"/>
                  <a:gd name="connsiteY279" fmla="*/ 1710532 h 3103563"/>
                  <a:gd name="connsiteX280" fmla="*/ 1202532 w 2619375"/>
                  <a:gd name="connsiteY280" fmla="*/ 1690688 h 3103563"/>
                  <a:gd name="connsiteX281" fmla="*/ 1210469 w 2619375"/>
                  <a:gd name="connsiteY281" fmla="*/ 1647032 h 3103563"/>
                  <a:gd name="connsiteX282" fmla="*/ 1222375 w 2619375"/>
                  <a:gd name="connsiteY282" fmla="*/ 1631157 h 3103563"/>
                  <a:gd name="connsiteX283" fmla="*/ 1210469 w 2619375"/>
                  <a:gd name="connsiteY283" fmla="*/ 1599407 h 3103563"/>
                  <a:gd name="connsiteX284" fmla="*/ 1210469 w 2619375"/>
                  <a:gd name="connsiteY284" fmla="*/ 1563688 h 3103563"/>
                  <a:gd name="connsiteX285" fmla="*/ 1226344 w 2619375"/>
                  <a:gd name="connsiteY285" fmla="*/ 1524000 h 3103563"/>
                  <a:gd name="connsiteX286" fmla="*/ 1266032 w 2619375"/>
                  <a:gd name="connsiteY286" fmla="*/ 1480344 h 3103563"/>
                  <a:gd name="connsiteX287" fmla="*/ 1270000 w 2619375"/>
                  <a:gd name="connsiteY287" fmla="*/ 1460500 h 3103563"/>
                  <a:gd name="connsiteX288" fmla="*/ 1250157 w 2619375"/>
                  <a:gd name="connsiteY288" fmla="*/ 1428750 h 3103563"/>
                  <a:gd name="connsiteX289" fmla="*/ 1222375 w 2619375"/>
                  <a:gd name="connsiteY289" fmla="*/ 1389063 h 3103563"/>
                  <a:gd name="connsiteX290" fmla="*/ 1182688 w 2619375"/>
                  <a:gd name="connsiteY290" fmla="*/ 1357313 h 3103563"/>
                  <a:gd name="connsiteX291" fmla="*/ 1162844 w 2619375"/>
                  <a:gd name="connsiteY291" fmla="*/ 1337469 h 3103563"/>
                  <a:gd name="connsiteX292" fmla="*/ 1146969 w 2619375"/>
                  <a:gd name="connsiteY292" fmla="*/ 1309688 h 3103563"/>
                  <a:gd name="connsiteX293" fmla="*/ 1146969 w 2619375"/>
                  <a:gd name="connsiteY293" fmla="*/ 1258094 h 3103563"/>
                  <a:gd name="connsiteX294" fmla="*/ 1158875 w 2619375"/>
                  <a:gd name="connsiteY294" fmla="*/ 1222375 h 3103563"/>
                  <a:gd name="connsiteX295" fmla="*/ 1158875 w 2619375"/>
                  <a:gd name="connsiteY295" fmla="*/ 1194594 h 3103563"/>
                  <a:gd name="connsiteX296" fmla="*/ 1162844 w 2619375"/>
                  <a:gd name="connsiteY296" fmla="*/ 1162844 h 3103563"/>
                  <a:gd name="connsiteX297" fmla="*/ 1154907 w 2619375"/>
                  <a:gd name="connsiteY297" fmla="*/ 1135063 h 3103563"/>
                  <a:gd name="connsiteX298" fmla="*/ 1162844 w 2619375"/>
                  <a:gd name="connsiteY298" fmla="*/ 1091407 h 3103563"/>
                  <a:gd name="connsiteX299" fmla="*/ 1162844 w 2619375"/>
                  <a:gd name="connsiteY299" fmla="*/ 1055688 h 3103563"/>
                  <a:gd name="connsiteX300" fmla="*/ 1146969 w 2619375"/>
                  <a:gd name="connsiteY300" fmla="*/ 1012032 h 3103563"/>
                  <a:gd name="connsiteX301" fmla="*/ 1162844 w 2619375"/>
                  <a:gd name="connsiteY301" fmla="*/ 960438 h 3103563"/>
                  <a:gd name="connsiteX302" fmla="*/ 1131094 w 2619375"/>
                  <a:gd name="connsiteY302" fmla="*/ 912813 h 3103563"/>
                  <a:gd name="connsiteX303" fmla="*/ 1166813 w 2619375"/>
                  <a:gd name="connsiteY303" fmla="*/ 881063 h 3103563"/>
                  <a:gd name="connsiteX304" fmla="*/ 1174750 w 2619375"/>
                  <a:gd name="connsiteY304" fmla="*/ 845344 h 3103563"/>
                  <a:gd name="connsiteX305" fmla="*/ 1174750 w 2619375"/>
                  <a:gd name="connsiteY305" fmla="*/ 789782 h 3103563"/>
                  <a:gd name="connsiteX306" fmla="*/ 1178719 w 2619375"/>
                  <a:gd name="connsiteY306" fmla="*/ 742157 h 3103563"/>
                  <a:gd name="connsiteX307" fmla="*/ 1178719 w 2619375"/>
                  <a:gd name="connsiteY307" fmla="*/ 722313 h 3103563"/>
                  <a:gd name="connsiteX308" fmla="*/ 1158875 w 2619375"/>
                  <a:gd name="connsiteY308" fmla="*/ 694532 h 3103563"/>
                  <a:gd name="connsiteX309" fmla="*/ 1162844 w 2619375"/>
                  <a:gd name="connsiteY309" fmla="*/ 662782 h 3103563"/>
                  <a:gd name="connsiteX310" fmla="*/ 1139032 w 2619375"/>
                  <a:gd name="connsiteY310" fmla="*/ 627063 h 3103563"/>
                  <a:gd name="connsiteX311" fmla="*/ 1103313 w 2619375"/>
                  <a:gd name="connsiteY311" fmla="*/ 595313 h 3103563"/>
                  <a:gd name="connsiteX312" fmla="*/ 1079500 w 2619375"/>
                  <a:gd name="connsiteY312" fmla="*/ 555625 h 3103563"/>
                  <a:gd name="connsiteX313" fmla="*/ 1079500 w 2619375"/>
                  <a:gd name="connsiteY313" fmla="*/ 515938 h 3103563"/>
                  <a:gd name="connsiteX314" fmla="*/ 1119188 w 2619375"/>
                  <a:gd name="connsiteY314" fmla="*/ 464344 h 3103563"/>
                  <a:gd name="connsiteX315" fmla="*/ 1127125 w 2619375"/>
                  <a:gd name="connsiteY315" fmla="*/ 408782 h 3103563"/>
                  <a:gd name="connsiteX316" fmla="*/ 1162844 w 2619375"/>
                  <a:gd name="connsiteY316" fmla="*/ 301625 h 3103563"/>
                  <a:gd name="connsiteX317" fmla="*/ 1178719 w 2619375"/>
                  <a:gd name="connsiteY317" fmla="*/ 246063 h 3103563"/>
                  <a:gd name="connsiteX318" fmla="*/ 1186657 w 2619375"/>
                  <a:gd name="connsiteY318" fmla="*/ 206375 h 3103563"/>
                  <a:gd name="connsiteX319" fmla="*/ 1186657 w 2619375"/>
                  <a:gd name="connsiteY319" fmla="*/ 142875 h 3103563"/>
                  <a:gd name="connsiteX320" fmla="*/ 1186657 w 2619375"/>
                  <a:gd name="connsiteY320" fmla="*/ 99219 h 3103563"/>
                  <a:gd name="connsiteX321" fmla="*/ 1131094 w 2619375"/>
                  <a:gd name="connsiteY321" fmla="*/ 43657 h 3103563"/>
                  <a:gd name="connsiteX322" fmla="*/ 1083469 w 2619375"/>
                  <a:gd name="connsiteY322" fmla="*/ 63500 h 3103563"/>
                  <a:gd name="connsiteX323" fmla="*/ 1071563 w 2619375"/>
                  <a:gd name="connsiteY323" fmla="*/ 31750 h 3103563"/>
                  <a:gd name="connsiteX324" fmla="*/ 1043782 w 2619375"/>
                  <a:gd name="connsiteY324" fmla="*/ 23813 h 3103563"/>
                  <a:gd name="connsiteX325" fmla="*/ 1004094 w 2619375"/>
                  <a:gd name="connsiteY325" fmla="*/ 23813 h 3103563"/>
                  <a:gd name="connsiteX326" fmla="*/ 988219 w 2619375"/>
                  <a:gd name="connsiteY326" fmla="*/ 51594 h 3103563"/>
                  <a:gd name="connsiteX327" fmla="*/ 972344 w 2619375"/>
                  <a:gd name="connsiteY327" fmla="*/ 27782 h 3103563"/>
                  <a:gd name="connsiteX328" fmla="*/ 944563 w 2619375"/>
                  <a:gd name="connsiteY328" fmla="*/ 27782 h 3103563"/>
                  <a:gd name="connsiteX329" fmla="*/ 944563 w 2619375"/>
                  <a:gd name="connsiteY329" fmla="*/ 27782 h 3103563"/>
                  <a:gd name="connsiteX330" fmla="*/ 841375 w 2619375"/>
                  <a:gd name="connsiteY330" fmla="*/ 31750 h 3103563"/>
                  <a:gd name="connsiteX331" fmla="*/ 837407 w 2619375"/>
                  <a:gd name="connsiteY331" fmla="*/ 0 h 3103563"/>
                  <a:gd name="connsiteX332" fmla="*/ 805657 w 2619375"/>
                  <a:gd name="connsiteY332" fmla="*/ 0 h 3103563"/>
                  <a:gd name="connsiteX333" fmla="*/ 797719 w 2619375"/>
                  <a:gd name="connsiteY333" fmla="*/ 55563 h 3103563"/>
                  <a:gd name="connsiteX334" fmla="*/ 765969 w 2619375"/>
                  <a:gd name="connsiteY334" fmla="*/ 91282 h 3103563"/>
                  <a:gd name="connsiteX335" fmla="*/ 762000 w 2619375"/>
                  <a:gd name="connsiteY335" fmla="*/ 158750 h 3103563"/>
                  <a:gd name="connsiteX336" fmla="*/ 742157 w 2619375"/>
                  <a:gd name="connsiteY336" fmla="*/ 242094 h 3103563"/>
                  <a:gd name="connsiteX337" fmla="*/ 730250 w 2619375"/>
                  <a:gd name="connsiteY337" fmla="*/ 349250 h 3103563"/>
                  <a:gd name="connsiteX338" fmla="*/ 698500 w 2619375"/>
                  <a:gd name="connsiteY338" fmla="*/ 448469 h 3103563"/>
                  <a:gd name="connsiteX339" fmla="*/ 662782 w 2619375"/>
                  <a:gd name="connsiteY339" fmla="*/ 515938 h 3103563"/>
                  <a:gd name="connsiteX340" fmla="*/ 575469 w 2619375"/>
                  <a:gd name="connsiteY340" fmla="*/ 571500 h 3103563"/>
                  <a:gd name="connsiteX341" fmla="*/ 535782 w 2619375"/>
                  <a:gd name="connsiteY341" fmla="*/ 635000 h 3103563"/>
                  <a:gd name="connsiteX342" fmla="*/ 500063 w 2619375"/>
                  <a:gd name="connsiteY342" fmla="*/ 690563 h 3103563"/>
                  <a:gd name="connsiteX343" fmla="*/ 504032 w 2619375"/>
                  <a:gd name="connsiteY343" fmla="*/ 734219 h 3103563"/>
                  <a:gd name="connsiteX344" fmla="*/ 527844 w 2619375"/>
                  <a:gd name="connsiteY344" fmla="*/ 754063 h 3103563"/>
                  <a:gd name="connsiteX345" fmla="*/ 571500 w 2619375"/>
                  <a:gd name="connsiteY345" fmla="*/ 734219 h 3103563"/>
                  <a:gd name="connsiteX346" fmla="*/ 595313 w 2619375"/>
                  <a:gd name="connsiteY346" fmla="*/ 765969 h 3103563"/>
                  <a:gd name="connsiteX347" fmla="*/ 595313 w 2619375"/>
                  <a:gd name="connsiteY347" fmla="*/ 829469 h 3103563"/>
                  <a:gd name="connsiteX348" fmla="*/ 579438 w 2619375"/>
                  <a:gd name="connsiteY348" fmla="*/ 889000 h 3103563"/>
                  <a:gd name="connsiteX349" fmla="*/ 579438 w 2619375"/>
                  <a:gd name="connsiteY349" fmla="*/ 928688 h 3103563"/>
                  <a:gd name="connsiteX350" fmla="*/ 595313 w 2619375"/>
                  <a:gd name="connsiteY350" fmla="*/ 952500 h 3103563"/>
                  <a:gd name="connsiteX351" fmla="*/ 603250 w 2619375"/>
                  <a:gd name="connsiteY351" fmla="*/ 996157 h 3103563"/>
                  <a:gd name="connsiteX352" fmla="*/ 571500 w 2619375"/>
                  <a:gd name="connsiteY352" fmla="*/ 1004094 h 3103563"/>
                  <a:gd name="connsiteX353" fmla="*/ 543719 w 2619375"/>
                  <a:gd name="connsiteY353" fmla="*/ 1008063 h 3103563"/>
                  <a:gd name="connsiteX354" fmla="*/ 535782 w 2619375"/>
                  <a:gd name="connsiteY354" fmla="*/ 1083469 h 3103563"/>
                  <a:gd name="connsiteX355" fmla="*/ 551657 w 2619375"/>
                  <a:gd name="connsiteY355" fmla="*/ 1103313 h 3103563"/>
                  <a:gd name="connsiteX356" fmla="*/ 587375 w 2619375"/>
                  <a:gd name="connsiteY356" fmla="*/ 1123157 h 3103563"/>
                  <a:gd name="connsiteX357" fmla="*/ 607219 w 2619375"/>
                  <a:gd name="connsiteY357" fmla="*/ 1123157 h 3103563"/>
                  <a:gd name="connsiteX358" fmla="*/ 627063 w 2619375"/>
                  <a:gd name="connsiteY358" fmla="*/ 1150938 h 3103563"/>
                  <a:gd name="connsiteX359" fmla="*/ 642938 w 2619375"/>
                  <a:gd name="connsiteY359" fmla="*/ 1158875 h 3103563"/>
                  <a:gd name="connsiteX360" fmla="*/ 678657 w 2619375"/>
                  <a:gd name="connsiteY360" fmla="*/ 1146969 h 3103563"/>
                  <a:gd name="connsiteX361" fmla="*/ 686594 w 2619375"/>
                  <a:gd name="connsiteY361" fmla="*/ 1194594 h 3103563"/>
                  <a:gd name="connsiteX362" fmla="*/ 678657 w 2619375"/>
                  <a:gd name="connsiteY362" fmla="*/ 1242219 h 3103563"/>
                  <a:gd name="connsiteX363" fmla="*/ 694532 w 2619375"/>
                  <a:gd name="connsiteY363" fmla="*/ 1277938 h 3103563"/>
                  <a:gd name="connsiteX364" fmla="*/ 714375 w 2619375"/>
                  <a:gd name="connsiteY364" fmla="*/ 1309688 h 3103563"/>
                  <a:gd name="connsiteX365" fmla="*/ 742157 w 2619375"/>
                  <a:gd name="connsiteY365" fmla="*/ 1333500 h 3103563"/>
                  <a:gd name="connsiteX366" fmla="*/ 777875 w 2619375"/>
                  <a:gd name="connsiteY366" fmla="*/ 1333500 h 3103563"/>
                  <a:gd name="connsiteX367" fmla="*/ 785813 w 2619375"/>
                  <a:gd name="connsiteY367" fmla="*/ 1361282 h 3103563"/>
                  <a:gd name="connsiteX368" fmla="*/ 769938 w 2619375"/>
                  <a:gd name="connsiteY368" fmla="*/ 1412875 h 3103563"/>
                  <a:gd name="connsiteX369" fmla="*/ 758032 w 2619375"/>
                  <a:gd name="connsiteY369" fmla="*/ 1464469 h 3103563"/>
                  <a:gd name="connsiteX370" fmla="*/ 750094 w 2619375"/>
                  <a:gd name="connsiteY370" fmla="*/ 1512094 h 3103563"/>
                  <a:gd name="connsiteX371" fmla="*/ 714375 w 2619375"/>
                  <a:gd name="connsiteY371" fmla="*/ 1543844 h 3103563"/>
                  <a:gd name="connsiteX372" fmla="*/ 682625 w 2619375"/>
                  <a:gd name="connsiteY372" fmla="*/ 1547813 h 3103563"/>
                  <a:gd name="connsiteX373" fmla="*/ 678657 w 2619375"/>
                  <a:gd name="connsiteY373" fmla="*/ 1504157 h 3103563"/>
                  <a:gd name="connsiteX374" fmla="*/ 650875 w 2619375"/>
                  <a:gd name="connsiteY374" fmla="*/ 1476375 h 3103563"/>
                  <a:gd name="connsiteX375" fmla="*/ 615157 w 2619375"/>
                  <a:gd name="connsiteY375" fmla="*/ 1444625 h 3103563"/>
                  <a:gd name="connsiteX376" fmla="*/ 575469 w 2619375"/>
                  <a:gd name="connsiteY376" fmla="*/ 1404938 h 3103563"/>
                  <a:gd name="connsiteX377" fmla="*/ 527844 w 2619375"/>
                  <a:gd name="connsiteY377" fmla="*/ 1353344 h 3103563"/>
                  <a:gd name="connsiteX378" fmla="*/ 515938 w 2619375"/>
                  <a:gd name="connsiteY378" fmla="*/ 1333500 h 3103563"/>
                  <a:gd name="connsiteX379" fmla="*/ 460375 w 2619375"/>
                  <a:gd name="connsiteY379" fmla="*/ 1301750 h 3103563"/>
                  <a:gd name="connsiteX380" fmla="*/ 392907 w 2619375"/>
                  <a:gd name="connsiteY380" fmla="*/ 1262063 h 3103563"/>
                  <a:gd name="connsiteX381" fmla="*/ 337344 w 2619375"/>
                  <a:gd name="connsiteY381" fmla="*/ 1242219 h 3103563"/>
                  <a:gd name="connsiteX382" fmla="*/ 317500 w 2619375"/>
                  <a:gd name="connsiteY382" fmla="*/ 1281907 h 3103563"/>
                  <a:gd name="connsiteX383" fmla="*/ 297657 w 2619375"/>
                  <a:gd name="connsiteY383" fmla="*/ 1321594 h 3103563"/>
                  <a:gd name="connsiteX384" fmla="*/ 297657 w 2619375"/>
                  <a:gd name="connsiteY384" fmla="*/ 1321594 h 3103563"/>
                  <a:gd name="connsiteX385" fmla="*/ 313532 w 2619375"/>
                  <a:gd name="connsiteY385" fmla="*/ 1365250 h 3103563"/>
                  <a:gd name="connsiteX386" fmla="*/ 345282 w 2619375"/>
                  <a:gd name="connsiteY386" fmla="*/ 1361282 h 3103563"/>
                  <a:gd name="connsiteX387" fmla="*/ 373063 w 2619375"/>
                  <a:gd name="connsiteY387" fmla="*/ 1373188 h 3103563"/>
                  <a:gd name="connsiteX388" fmla="*/ 384969 w 2619375"/>
                  <a:gd name="connsiteY388" fmla="*/ 1385094 h 3103563"/>
                  <a:gd name="connsiteX389" fmla="*/ 396875 w 2619375"/>
                  <a:gd name="connsiteY389" fmla="*/ 1428750 h 3103563"/>
                  <a:gd name="connsiteX390" fmla="*/ 400844 w 2619375"/>
                  <a:gd name="connsiteY390" fmla="*/ 1464469 h 3103563"/>
                  <a:gd name="connsiteX391" fmla="*/ 377032 w 2619375"/>
                  <a:gd name="connsiteY391" fmla="*/ 1484313 h 3103563"/>
                  <a:gd name="connsiteX392" fmla="*/ 369094 w 2619375"/>
                  <a:gd name="connsiteY392" fmla="*/ 1527969 h 3103563"/>
                  <a:gd name="connsiteX393" fmla="*/ 369094 w 2619375"/>
                  <a:gd name="connsiteY393" fmla="*/ 1591469 h 3103563"/>
                  <a:gd name="connsiteX394" fmla="*/ 396875 w 2619375"/>
                  <a:gd name="connsiteY394" fmla="*/ 1631157 h 3103563"/>
                  <a:gd name="connsiteX395" fmla="*/ 436563 w 2619375"/>
                  <a:gd name="connsiteY395" fmla="*/ 1615282 h 3103563"/>
                  <a:gd name="connsiteX396" fmla="*/ 460375 w 2619375"/>
                  <a:gd name="connsiteY396" fmla="*/ 1651000 h 3103563"/>
                  <a:gd name="connsiteX397" fmla="*/ 460375 w 2619375"/>
                  <a:gd name="connsiteY397" fmla="*/ 1694657 h 3103563"/>
                  <a:gd name="connsiteX398" fmla="*/ 436563 w 2619375"/>
                  <a:gd name="connsiteY398" fmla="*/ 1706563 h 3103563"/>
                  <a:gd name="connsiteX399" fmla="*/ 448469 w 2619375"/>
                  <a:gd name="connsiteY399" fmla="*/ 1738313 h 3103563"/>
                  <a:gd name="connsiteX400" fmla="*/ 436563 w 2619375"/>
                  <a:gd name="connsiteY400" fmla="*/ 1766094 h 3103563"/>
                  <a:gd name="connsiteX401" fmla="*/ 404813 w 2619375"/>
                  <a:gd name="connsiteY401" fmla="*/ 1801813 h 3103563"/>
                  <a:gd name="connsiteX402" fmla="*/ 361157 w 2619375"/>
                  <a:gd name="connsiteY402" fmla="*/ 1833563 h 3103563"/>
                  <a:gd name="connsiteX403" fmla="*/ 349250 w 2619375"/>
                  <a:gd name="connsiteY403" fmla="*/ 1869282 h 3103563"/>
                  <a:gd name="connsiteX404" fmla="*/ 353219 w 2619375"/>
                  <a:gd name="connsiteY404" fmla="*/ 1908969 h 3103563"/>
                  <a:gd name="connsiteX405" fmla="*/ 293688 w 2619375"/>
                  <a:gd name="connsiteY405" fmla="*/ 1948657 h 3103563"/>
                  <a:gd name="connsiteX406" fmla="*/ 273844 w 2619375"/>
                  <a:gd name="connsiteY406" fmla="*/ 1968500 h 3103563"/>
                  <a:gd name="connsiteX407" fmla="*/ 254000 w 2619375"/>
                  <a:gd name="connsiteY407" fmla="*/ 1988344 h 3103563"/>
                  <a:gd name="connsiteX408" fmla="*/ 214313 w 2619375"/>
                  <a:gd name="connsiteY408" fmla="*/ 1996282 h 3103563"/>
                  <a:gd name="connsiteX409" fmla="*/ 166688 w 2619375"/>
                  <a:gd name="connsiteY409" fmla="*/ 2032000 h 3103563"/>
                  <a:gd name="connsiteX410" fmla="*/ 146844 w 2619375"/>
                  <a:gd name="connsiteY410" fmla="*/ 2083594 h 3103563"/>
                  <a:gd name="connsiteX411" fmla="*/ 115094 w 2619375"/>
                  <a:gd name="connsiteY411" fmla="*/ 2123282 h 3103563"/>
                  <a:gd name="connsiteX412" fmla="*/ 107157 w 2619375"/>
                  <a:gd name="connsiteY412" fmla="*/ 2186782 h 3103563"/>
                  <a:gd name="connsiteX413" fmla="*/ 35719 w 2619375"/>
                  <a:gd name="connsiteY413" fmla="*/ 2222500 h 3103563"/>
                  <a:gd name="connsiteX414" fmla="*/ 0 w 2619375"/>
                  <a:gd name="connsiteY414" fmla="*/ 2230438 h 3103563"/>
                  <a:gd name="connsiteX415" fmla="*/ 48430 w 2619375"/>
                  <a:gd name="connsiteY415" fmla="*/ 2278856 h 3103563"/>
                  <a:gd name="connsiteX416" fmla="*/ 59532 w 2619375"/>
                  <a:gd name="connsiteY416" fmla="*/ 2329657 h 3103563"/>
                  <a:gd name="connsiteX417" fmla="*/ 107157 w 2619375"/>
                  <a:gd name="connsiteY417" fmla="*/ 2345532 h 3103563"/>
                  <a:gd name="connsiteX418" fmla="*/ 93640 w 2619375"/>
                  <a:gd name="connsiteY418" fmla="*/ 2445545 h 3103563"/>
                  <a:gd name="connsiteX419" fmla="*/ 98472 w 2619375"/>
                  <a:gd name="connsiteY419" fmla="*/ 2458244 h 3103563"/>
                  <a:gd name="connsiteX420" fmla="*/ 106380 w 2619375"/>
                  <a:gd name="connsiteY420" fmla="*/ 2482851 h 3103563"/>
                  <a:gd name="connsiteX421" fmla="*/ 77977 w 2619375"/>
                  <a:gd name="connsiteY421" fmla="*/ 2509838 h 3103563"/>
                  <a:gd name="connsiteX422" fmla="*/ 75407 w 2619375"/>
                  <a:gd name="connsiteY422" fmla="*/ 2528094 h 3103563"/>
                  <a:gd name="connsiteX423" fmla="*/ 111930 w 2619375"/>
                  <a:gd name="connsiteY423" fmla="*/ 2547144 h 3103563"/>
                  <a:gd name="connsiteX424" fmla="*/ 150813 w 2619375"/>
                  <a:gd name="connsiteY424" fmla="*/ 2540000 h 3103563"/>
                  <a:gd name="connsiteX425" fmla="*/ 175845 w 2619375"/>
                  <a:gd name="connsiteY425" fmla="*/ 2557463 h 3103563"/>
                  <a:gd name="connsiteX426" fmla="*/ 162719 w 2619375"/>
                  <a:gd name="connsiteY426" fmla="*/ 2595563 h 3103563"/>
                  <a:gd name="connsiteX427" fmla="*/ 214313 w 2619375"/>
                  <a:gd name="connsiteY427" fmla="*/ 2591594 h 3103563"/>
                  <a:gd name="connsiteX428" fmla="*/ 247457 w 2619375"/>
                  <a:gd name="connsiteY428" fmla="*/ 2571750 h 3103563"/>
                  <a:gd name="connsiteX429" fmla="*/ 265907 w 2619375"/>
                  <a:gd name="connsiteY429" fmla="*/ 2575719 h 3103563"/>
                  <a:gd name="connsiteX430" fmla="*/ 313532 w 2619375"/>
                  <a:gd name="connsiteY430" fmla="*/ 2547938 h 3103563"/>
                  <a:gd name="connsiteX431" fmla="*/ 357188 w 2619375"/>
                  <a:gd name="connsiteY431" fmla="*/ 2547938 h 3103563"/>
                  <a:gd name="connsiteX432" fmla="*/ 412750 w 2619375"/>
                  <a:gd name="connsiteY432" fmla="*/ 2536032 h 3103563"/>
                  <a:gd name="connsiteX433" fmla="*/ 460375 w 2619375"/>
                  <a:gd name="connsiteY433" fmla="*/ 2536032 h 3103563"/>
                  <a:gd name="connsiteX434" fmla="*/ 492125 w 2619375"/>
                  <a:gd name="connsiteY434" fmla="*/ 2532063 h 3103563"/>
                  <a:gd name="connsiteX435" fmla="*/ 535782 w 2619375"/>
                  <a:gd name="connsiteY435" fmla="*/ 2532063 h 3103563"/>
                  <a:gd name="connsiteX436" fmla="*/ 535782 w 2619375"/>
                  <a:gd name="connsiteY436" fmla="*/ 2532063 h 3103563"/>
                  <a:gd name="connsiteX437" fmla="*/ 547688 w 2619375"/>
                  <a:gd name="connsiteY437" fmla="*/ 2623344 h 3103563"/>
                  <a:gd name="connsiteX438" fmla="*/ 591344 w 2619375"/>
                  <a:gd name="connsiteY438" fmla="*/ 2643188 h 3103563"/>
                  <a:gd name="connsiteX439" fmla="*/ 646159 w 2619375"/>
                  <a:gd name="connsiteY439" fmla="*/ 2655887 h 3103563"/>
                  <a:gd name="connsiteX440" fmla="*/ 685790 w 2619375"/>
                  <a:gd name="connsiteY440" fmla="*/ 2620169 h 3103563"/>
                  <a:gd name="connsiteX441" fmla="*/ 715928 w 2619375"/>
                  <a:gd name="connsiteY441" fmla="*/ 2588419 h 3103563"/>
                  <a:gd name="connsiteX442" fmla="*/ 760418 w 2619375"/>
                  <a:gd name="connsiteY442" fmla="*/ 2613025 h 3103563"/>
                  <a:gd name="connsiteX443" fmla="*/ 773907 w 2619375"/>
                  <a:gd name="connsiteY443" fmla="*/ 2587625 h 3103563"/>
                  <a:gd name="connsiteX444" fmla="*/ 761224 w 2619375"/>
                  <a:gd name="connsiteY444" fmla="*/ 2554287 h 3103563"/>
                  <a:gd name="connsiteX445" fmla="*/ 801688 w 2619375"/>
                  <a:gd name="connsiteY445" fmla="*/ 2551907 h 3103563"/>
                  <a:gd name="connsiteX446" fmla="*/ 813184 w 2619375"/>
                  <a:gd name="connsiteY446" fmla="*/ 2569369 h 3103563"/>
                  <a:gd name="connsiteX447" fmla="*/ 841375 w 2619375"/>
                  <a:gd name="connsiteY447" fmla="*/ 2571750 h 3103563"/>
                  <a:gd name="connsiteX448" fmla="*/ 900907 w 2619375"/>
                  <a:gd name="connsiteY448" fmla="*/ 2591594 h 3103563"/>
                  <a:gd name="connsiteX449" fmla="*/ 956469 w 2619375"/>
                  <a:gd name="connsiteY449" fmla="*/ 2611438 h 3103563"/>
                  <a:gd name="connsiteX450" fmla="*/ 968375 w 2619375"/>
                  <a:gd name="connsiteY450" fmla="*/ 2639219 h 3103563"/>
                  <a:gd name="connsiteX451" fmla="*/ 944563 w 2619375"/>
                  <a:gd name="connsiteY451" fmla="*/ 2678907 h 3103563"/>
                  <a:gd name="connsiteX452" fmla="*/ 964407 w 2619375"/>
                  <a:gd name="connsiteY452" fmla="*/ 2726532 h 3103563"/>
                  <a:gd name="connsiteX453" fmla="*/ 1019969 w 2619375"/>
                  <a:gd name="connsiteY453" fmla="*/ 2754313 h 3103563"/>
                  <a:gd name="connsiteX454" fmla="*/ 1047113 w 2619375"/>
                  <a:gd name="connsiteY454" fmla="*/ 2750344 h 3103563"/>
                  <a:gd name="connsiteX455" fmla="*/ 1046974 w 2619375"/>
                  <a:gd name="connsiteY455" fmla="*/ 2774157 h 3103563"/>
                  <a:gd name="connsiteX456" fmla="*/ 1050109 w 2619375"/>
                  <a:gd name="connsiteY456" fmla="*/ 2865438 h 3103563"/>
                  <a:gd name="connsiteX457" fmla="*/ 1095375 w 2619375"/>
                  <a:gd name="connsiteY457" fmla="*/ 2845594 h 3103563"/>
                  <a:gd name="connsiteX458" fmla="*/ 1166813 w 2619375"/>
                  <a:gd name="connsiteY458" fmla="*/ 2841625 h 3103563"/>
                  <a:gd name="connsiteX459" fmla="*/ 1190625 w 2619375"/>
                  <a:gd name="connsiteY459" fmla="*/ 2809875 h 3103563"/>
                  <a:gd name="connsiteX460" fmla="*/ 1230313 w 2619375"/>
                  <a:gd name="connsiteY460" fmla="*/ 2805907 h 3103563"/>
                  <a:gd name="connsiteX461" fmla="*/ 1242219 w 2619375"/>
                  <a:gd name="connsiteY461" fmla="*/ 2841625 h 3103563"/>
                  <a:gd name="connsiteX462" fmla="*/ 1270000 w 2619375"/>
                  <a:gd name="connsiteY462" fmla="*/ 2877344 h 3103563"/>
                  <a:gd name="connsiteX463" fmla="*/ 1329532 w 2619375"/>
                  <a:gd name="connsiteY463" fmla="*/ 2877344 h 3103563"/>
                  <a:gd name="connsiteX464" fmla="*/ 1349375 w 2619375"/>
                  <a:gd name="connsiteY464" fmla="*/ 2877344 h 3103563"/>
                  <a:gd name="connsiteX465" fmla="*/ 1369219 w 2619375"/>
                  <a:gd name="connsiteY465" fmla="*/ 2897188 h 3103563"/>
                  <a:gd name="connsiteX466" fmla="*/ 1420813 w 2619375"/>
                  <a:gd name="connsiteY466" fmla="*/ 2905125 h 3103563"/>
                  <a:gd name="connsiteX467" fmla="*/ 1444625 w 2619375"/>
                  <a:gd name="connsiteY467" fmla="*/ 2885282 h 3103563"/>
                  <a:gd name="connsiteX468" fmla="*/ 1520032 w 2619375"/>
                  <a:gd name="connsiteY468" fmla="*/ 2893219 h 3103563"/>
                  <a:gd name="connsiteX469" fmla="*/ 1559719 w 2619375"/>
                  <a:gd name="connsiteY469" fmla="*/ 2893219 h 3103563"/>
                  <a:gd name="connsiteX470" fmla="*/ 1575594 w 2619375"/>
                  <a:gd name="connsiteY470" fmla="*/ 2924969 h 3103563"/>
                  <a:gd name="connsiteX471" fmla="*/ 1591469 w 2619375"/>
                  <a:gd name="connsiteY471" fmla="*/ 2909094 h 3103563"/>
                  <a:gd name="connsiteX472" fmla="*/ 1623219 w 2619375"/>
                  <a:gd name="connsiteY472" fmla="*/ 2909094 h 3103563"/>
                  <a:gd name="connsiteX473" fmla="*/ 1639094 w 2619375"/>
                  <a:gd name="connsiteY473" fmla="*/ 2932907 h 3103563"/>
                  <a:gd name="connsiteX474" fmla="*/ 1666875 w 2619375"/>
                  <a:gd name="connsiteY474" fmla="*/ 2964657 h 3103563"/>
                  <a:gd name="connsiteX475" fmla="*/ 1703399 w 2619375"/>
                  <a:gd name="connsiteY475" fmla="*/ 2987675 h 3103563"/>
                  <a:gd name="connsiteX476" fmla="*/ 1734344 w 2619375"/>
                  <a:gd name="connsiteY476" fmla="*/ 3012282 h 3103563"/>
                  <a:gd name="connsiteX477" fmla="*/ 1758157 w 2619375"/>
                  <a:gd name="connsiteY477" fmla="*/ 3032125 h 3103563"/>
                  <a:gd name="connsiteX478" fmla="*/ 1779934 w 2619375"/>
                  <a:gd name="connsiteY478" fmla="*/ 3028950 h 3103563"/>
                  <a:gd name="connsiteX479" fmla="*/ 1801813 w 2619375"/>
                  <a:gd name="connsiteY479" fmla="*/ 3008313 h 3103563"/>
                  <a:gd name="connsiteX480" fmla="*/ 1861344 w 2619375"/>
                  <a:gd name="connsiteY480" fmla="*/ 3008313 h 3103563"/>
                  <a:gd name="connsiteX481" fmla="*/ 1948657 w 2619375"/>
                  <a:gd name="connsiteY481" fmla="*/ 3004344 h 3103563"/>
                  <a:gd name="connsiteX482" fmla="*/ 1948657 w 2619375"/>
                  <a:gd name="connsiteY482" fmla="*/ 2968625 h 3103563"/>
                  <a:gd name="connsiteX483" fmla="*/ 2004219 w 2619375"/>
                  <a:gd name="connsiteY483" fmla="*/ 2936875 h 3103563"/>
                  <a:gd name="connsiteX484" fmla="*/ 2035969 w 2619375"/>
                  <a:gd name="connsiteY484" fmla="*/ 2909094 h 3103563"/>
                  <a:gd name="connsiteX485" fmla="*/ 2054979 w 2619375"/>
                  <a:gd name="connsiteY485" fmla="*/ 2859088 h 3103563"/>
                  <a:gd name="connsiteX486" fmla="*/ 2075927 w 2619375"/>
                  <a:gd name="connsiteY486" fmla="*/ 2883694 h 3103563"/>
                  <a:gd name="connsiteX487" fmla="*/ 2079625 w 2619375"/>
                  <a:gd name="connsiteY487" fmla="*/ 2897188 h 3103563"/>
                  <a:gd name="connsiteX488" fmla="*/ 2116149 w 2619375"/>
                  <a:gd name="connsiteY488" fmla="*/ 2943225 h 3103563"/>
                  <a:gd name="connsiteX489" fmla="*/ 2168521 w 2619375"/>
                  <a:gd name="connsiteY489" fmla="*/ 2980533 h 3103563"/>
                  <a:gd name="connsiteX490" fmla="*/ 2209760 w 2619375"/>
                  <a:gd name="connsiteY490" fmla="*/ 2951163 h 3103563"/>
                  <a:gd name="connsiteX491" fmla="*/ 2274094 w 2619375"/>
                  <a:gd name="connsiteY491" fmla="*/ 3000375 h 3103563"/>
                  <a:gd name="connsiteX492" fmla="*/ 2317750 w 2619375"/>
                  <a:gd name="connsiteY492" fmla="*/ 3028157 h 3103563"/>
                  <a:gd name="connsiteX493" fmla="*/ 2349500 w 2619375"/>
                  <a:gd name="connsiteY493" fmla="*/ 3040063 h 3103563"/>
                  <a:gd name="connsiteX494" fmla="*/ 2377253 w 2619375"/>
                  <a:gd name="connsiteY494" fmla="*/ 3017044 h 3103563"/>
                  <a:gd name="connsiteX495" fmla="*/ 2405338 w 2619375"/>
                  <a:gd name="connsiteY495" fmla="*/ 3055144 h 3103563"/>
                  <a:gd name="connsiteX496" fmla="*/ 2460625 w 2619375"/>
                  <a:gd name="connsiteY496" fmla="*/ 3103563 h 3103563"/>
                  <a:gd name="connsiteX0" fmla="*/ 2460625 w 2619375"/>
                  <a:gd name="connsiteY0" fmla="*/ 3103563 h 3103563"/>
                  <a:gd name="connsiteX1" fmla="*/ 2512219 w 2619375"/>
                  <a:gd name="connsiteY1" fmla="*/ 3032125 h 3103563"/>
                  <a:gd name="connsiteX2" fmla="*/ 2524125 w 2619375"/>
                  <a:gd name="connsiteY2" fmla="*/ 2988469 h 3103563"/>
                  <a:gd name="connsiteX3" fmla="*/ 2543969 w 2619375"/>
                  <a:gd name="connsiteY3" fmla="*/ 2944813 h 3103563"/>
                  <a:gd name="connsiteX4" fmla="*/ 2566949 w 2619375"/>
                  <a:gd name="connsiteY4" fmla="*/ 2920206 h 3103563"/>
                  <a:gd name="connsiteX5" fmla="*/ 2569335 w 2619375"/>
                  <a:gd name="connsiteY5" fmla="*/ 2877344 h 3103563"/>
                  <a:gd name="connsiteX6" fmla="*/ 2583657 w 2619375"/>
                  <a:gd name="connsiteY6" fmla="*/ 2837657 h 3103563"/>
                  <a:gd name="connsiteX7" fmla="*/ 2563813 w 2619375"/>
                  <a:gd name="connsiteY7" fmla="*/ 2809875 h 3103563"/>
                  <a:gd name="connsiteX8" fmla="*/ 2532063 w 2619375"/>
                  <a:gd name="connsiteY8" fmla="*/ 2774157 h 3103563"/>
                  <a:gd name="connsiteX9" fmla="*/ 2532063 w 2619375"/>
                  <a:gd name="connsiteY9" fmla="*/ 2774157 h 3103563"/>
                  <a:gd name="connsiteX10" fmla="*/ 2551907 w 2619375"/>
                  <a:gd name="connsiteY10" fmla="*/ 2706688 h 3103563"/>
                  <a:gd name="connsiteX11" fmla="*/ 2591594 w 2619375"/>
                  <a:gd name="connsiteY11" fmla="*/ 2678907 h 3103563"/>
                  <a:gd name="connsiteX12" fmla="*/ 2619375 w 2619375"/>
                  <a:gd name="connsiteY12" fmla="*/ 2643188 h 3103563"/>
                  <a:gd name="connsiteX13" fmla="*/ 2619375 w 2619375"/>
                  <a:gd name="connsiteY13" fmla="*/ 2591594 h 3103563"/>
                  <a:gd name="connsiteX14" fmla="*/ 2615407 w 2619375"/>
                  <a:gd name="connsiteY14" fmla="*/ 2555875 h 3103563"/>
                  <a:gd name="connsiteX15" fmla="*/ 2615407 w 2619375"/>
                  <a:gd name="connsiteY15" fmla="*/ 2532063 h 3103563"/>
                  <a:gd name="connsiteX16" fmla="*/ 2603500 w 2619375"/>
                  <a:gd name="connsiteY16" fmla="*/ 2464594 h 3103563"/>
                  <a:gd name="connsiteX17" fmla="*/ 2595563 w 2619375"/>
                  <a:gd name="connsiteY17" fmla="*/ 2460625 h 3103563"/>
                  <a:gd name="connsiteX18" fmla="*/ 2579688 w 2619375"/>
                  <a:gd name="connsiteY18" fmla="*/ 2460625 h 3103563"/>
                  <a:gd name="connsiteX19" fmla="*/ 2540000 w 2619375"/>
                  <a:gd name="connsiteY19" fmla="*/ 2472532 h 3103563"/>
                  <a:gd name="connsiteX20" fmla="*/ 2504282 w 2619375"/>
                  <a:gd name="connsiteY20" fmla="*/ 2468563 h 3103563"/>
                  <a:gd name="connsiteX21" fmla="*/ 2504282 w 2619375"/>
                  <a:gd name="connsiteY21" fmla="*/ 2432844 h 3103563"/>
                  <a:gd name="connsiteX22" fmla="*/ 2456657 w 2619375"/>
                  <a:gd name="connsiteY22" fmla="*/ 2424907 h 3103563"/>
                  <a:gd name="connsiteX23" fmla="*/ 2432844 w 2619375"/>
                  <a:gd name="connsiteY23" fmla="*/ 2405063 h 3103563"/>
                  <a:gd name="connsiteX24" fmla="*/ 2444750 w 2619375"/>
                  <a:gd name="connsiteY24" fmla="*/ 2369344 h 3103563"/>
                  <a:gd name="connsiteX25" fmla="*/ 2464594 w 2619375"/>
                  <a:gd name="connsiteY25" fmla="*/ 2337594 h 3103563"/>
                  <a:gd name="connsiteX26" fmla="*/ 2448719 w 2619375"/>
                  <a:gd name="connsiteY26" fmla="*/ 2301875 h 3103563"/>
                  <a:gd name="connsiteX27" fmla="*/ 2420938 w 2619375"/>
                  <a:gd name="connsiteY27" fmla="*/ 2274094 h 3103563"/>
                  <a:gd name="connsiteX28" fmla="*/ 2428875 w 2619375"/>
                  <a:gd name="connsiteY28" fmla="*/ 2246313 h 3103563"/>
                  <a:gd name="connsiteX29" fmla="*/ 2389188 w 2619375"/>
                  <a:gd name="connsiteY29" fmla="*/ 2218532 h 3103563"/>
                  <a:gd name="connsiteX30" fmla="*/ 2353469 w 2619375"/>
                  <a:gd name="connsiteY30" fmla="*/ 2218532 h 3103563"/>
                  <a:gd name="connsiteX31" fmla="*/ 2349500 w 2619375"/>
                  <a:gd name="connsiteY31" fmla="*/ 2194719 h 3103563"/>
                  <a:gd name="connsiteX32" fmla="*/ 2325688 w 2619375"/>
                  <a:gd name="connsiteY32" fmla="*/ 2166938 h 3103563"/>
                  <a:gd name="connsiteX33" fmla="*/ 2337594 w 2619375"/>
                  <a:gd name="connsiteY33" fmla="*/ 2131219 h 3103563"/>
                  <a:gd name="connsiteX34" fmla="*/ 2349500 w 2619375"/>
                  <a:gd name="connsiteY34" fmla="*/ 2099469 h 3103563"/>
                  <a:gd name="connsiteX35" fmla="*/ 2333625 w 2619375"/>
                  <a:gd name="connsiteY35" fmla="*/ 2067719 h 3103563"/>
                  <a:gd name="connsiteX36" fmla="*/ 2313782 w 2619375"/>
                  <a:gd name="connsiteY36" fmla="*/ 2051844 h 3103563"/>
                  <a:gd name="connsiteX37" fmla="*/ 2309813 w 2619375"/>
                  <a:gd name="connsiteY37" fmla="*/ 2016125 h 3103563"/>
                  <a:gd name="connsiteX38" fmla="*/ 2309813 w 2619375"/>
                  <a:gd name="connsiteY38" fmla="*/ 2000250 h 3103563"/>
                  <a:gd name="connsiteX39" fmla="*/ 2329657 w 2619375"/>
                  <a:gd name="connsiteY39" fmla="*/ 1980407 h 3103563"/>
                  <a:gd name="connsiteX40" fmla="*/ 2317750 w 2619375"/>
                  <a:gd name="connsiteY40" fmla="*/ 1944688 h 3103563"/>
                  <a:gd name="connsiteX41" fmla="*/ 2293938 w 2619375"/>
                  <a:gd name="connsiteY41" fmla="*/ 1908969 h 3103563"/>
                  <a:gd name="connsiteX42" fmla="*/ 2262188 w 2619375"/>
                  <a:gd name="connsiteY42" fmla="*/ 1873250 h 3103563"/>
                  <a:gd name="connsiteX43" fmla="*/ 2226469 w 2619375"/>
                  <a:gd name="connsiteY43" fmla="*/ 1841500 h 3103563"/>
                  <a:gd name="connsiteX44" fmla="*/ 2198688 w 2619375"/>
                  <a:gd name="connsiteY44" fmla="*/ 1817688 h 3103563"/>
                  <a:gd name="connsiteX45" fmla="*/ 2214563 w 2619375"/>
                  <a:gd name="connsiteY45" fmla="*/ 1793875 h 3103563"/>
                  <a:gd name="connsiteX46" fmla="*/ 2214563 w 2619375"/>
                  <a:gd name="connsiteY46" fmla="*/ 1762125 h 3103563"/>
                  <a:gd name="connsiteX47" fmla="*/ 2214563 w 2619375"/>
                  <a:gd name="connsiteY47" fmla="*/ 1762125 h 3103563"/>
                  <a:gd name="connsiteX48" fmla="*/ 2194719 w 2619375"/>
                  <a:gd name="connsiteY48" fmla="*/ 1710532 h 3103563"/>
                  <a:gd name="connsiteX49" fmla="*/ 2190750 w 2619375"/>
                  <a:gd name="connsiteY49" fmla="*/ 1690688 h 3103563"/>
                  <a:gd name="connsiteX50" fmla="*/ 2162969 w 2619375"/>
                  <a:gd name="connsiteY50" fmla="*/ 1658938 h 3103563"/>
                  <a:gd name="connsiteX51" fmla="*/ 2162969 w 2619375"/>
                  <a:gd name="connsiteY51" fmla="*/ 1631157 h 3103563"/>
                  <a:gd name="connsiteX52" fmla="*/ 2178844 w 2619375"/>
                  <a:gd name="connsiteY52" fmla="*/ 1615282 h 3103563"/>
                  <a:gd name="connsiteX53" fmla="*/ 2218532 w 2619375"/>
                  <a:gd name="connsiteY53" fmla="*/ 1615282 h 3103563"/>
                  <a:gd name="connsiteX54" fmla="*/ 2238375 w 2619375"/>
                  <a:gd name="connsiteY54" fmla="*/ 1583532 h 3103563"/>
                  <a:gd name="connsiteX55" fmla="*/ 2238375 w 2619375"/>
                  <a:gd name="connsiteY55" fmla="*/ 1571625 h 3103563"/>
                  <a:gd name="connsiteX56" fmla="*/ 2262188 w 2619375"/>
                  <a:gd name="connsiteY56" fmla="*/ 1535907 h 3103563"/>
                  <a:gd name="connsiteX57" fmla="*/ 2262188 w 2619375"/>
                  <a:gd name="connsiteY57" fmla="*/ 1512094 h 3103563"/>
                  <a:gd name="connsiteX58" fmla="*/ 2262188 w 2619375"/>
                  <a:gd name="connsiteY58" fmla="*/ 1468438 h 3103563"/>
                  <a:gd name="connsiteX59" fmla="*/ 2262188 w 2619375"/>
                  <a:gd name="connsiteY59" fmla="*/ 1444625 h 3103563"/>
                  <a:gd name="connsiteX60" fmla="*/ 2266157 w 2619375"/>
                  <a:gd name="connsiteY60" fmla="*/ 1424782 h 3103563"/>
                  <a:gd name="connsiteX61" fmla="*/ 2293938 w 2619375"/>
                  <a:gd name="connsiteY61" fmla="*/ 1389063 h 3103563"/>
                  <a:gd name="connsiteX62" fmla="*/ 2274094 w 2619375"/>
                  <a:gd name="connsiteY62" fmla="*/ 1369219 h 3103563"/>
                  <a:gd name="connsiteX63" fmla="*/ 2250282 w 2619375"/>
                  <a:gd name="connsiteY63" fmla="*/ 1341438 h 3103563"/>
                  <a:gd name="connsiteX64" fmla="*/ 2230438 w 2619375"/>
                  <a:gd name="connsiteY64" fmla="*/ 1293813 h 3103563"/>
                  <a:gd name="connsiteX65" fmla="*/ 2242344 w 2619375"/>
                  <a:gd name="connsiteY65" fmla="*/ 1258094 h 3103563"/>
                  <a:gd name="connsiteX66" fmla="*/ 2190750 w 2619375"/>
                  <a:gd name="connsiteY66" fmla="*/ 1258094 h 3103563"/>
                  <a:gd name="connsiteX67" fmla="*/ 2166938 w 2619375"/>
                  <a:gd name="connsiteY67" fmla="*/ 1234282 h 3103563"/>
                  <a:gd name="connsiteX68" fmla="*/ 2174875 w 2619375"/>
                  <a:gd name="connsiteY68" fmla="*/ 1198563 h 3103563"/>
                  <a:gd name="connsiteX69" fmla="*/ 2162969 w 2619375"/>
                  <a:gd name="connsiteY69" fmla="*/ 1170782 h 3103563"/>
                  <a:gd name="connsiteX70" fmla="*/ 2147094 w 2619375"/>
                  <a:gd name="connsiteY70" fmla="*/ 1202532 h 3103563"/>
                  <a:gd name="connsiteX71" fmla="*/ 2131219 w 2619375"/>
                  <a:gd name="connsiteY71" fmla="*/ 1234282 h 3103563"/>
                  <a:gd name="connsiteX72" fmla="*/ 2095500 w 2619375"/>
                  <a:gd name="connsiteY72" fmla="*/ 1234282 h 3103563"/>
                  <a:gd name="connsiteX73" fmla="*/ 2079625 w 2619375"/>
                  <a:gd name="connsiteY73" fmla="*/ 1242219 h 3103563"/>
                  <a:gd name="connsiteX74" fmla="*/ 2043907 w 2619375"/>
                  <a:gd name="connsiteY74" fmla="*/ 1198563 h 3103563"/>
                  <a:gd name="connsiteX75" fmla="*/ 1996282 w 2619375"/>
                  <a:gd name="connsiteY75" fmla="*/ 1206500 h 3103563"/>
                  <a:gd name="connsiteX76" fmla="*/ 1948657 w 2619375"/>
                  <a:gd name="connsiteY76" fmla="*/ 1202532 h 3103563"/>
                  <a:gd name="connsiteX77" fmla="*/ 1944688 w 2619375"/>
                  <a:gd name="connsiteY77" fmla="*/ 1174750 h 3103563"/>
                  <a:gd name="connsiteX78" fmla="*/ 1924844 w 2619375"/>
                  <a:gd name="connsiteY78" fmla="*/ 1139032 h 3103563"/>
                  <a:gd name="connsiteX79" fmla="*/ 1912938 w 2619375"/>
                  <a:gd name="connsiteY79" fmla="*/ 1123157 h 3103563"/>
                  <a:gd name="connsiteX80" fmla="*/ 1893094 w 2619375"/>
                  <a:gd name="connsiteY80" fmla="*/ 1103313 h 3103563"/>
                  <a:gd name="connsiteX81" fmla="*/ 1869282 w 2619375"/>
                  <a:gd name="connsiteY81" fmla="*/ 1087438 h 3103563"/>
                  <a:gd name="connsiteX82" fmla="*/ 1857375 w 2619375"/>
                  <a:gd name="connsiteY82" fmla="*/ 1039813 h 3103563"/>
                  <a:gd name="connsiteX83" fmla="*/ 1869282 w 2619375"/>
                  <a:gd name="connsiteY83" fmla="*/ 1004094 h 3103563"/>
                  <a:gd name="connsiteX84" fmla="*/ 1905000 w 2619375"/>
                  <a:gd name="connsiteY84" fmla="*/ 948532 h 3103563"/>
                  <a:gd name="connsiteX85" fmla="*/ 1936750 w 2619375"/>
                  <a:gd name="connsiteY85" fmla="*/ 912813 h 3103563"/>
                  <a:gd name="connsiteX86" fmla="*/ 1944688 w 2619375"/>
                  <a:gd name="connsiteY86" fmla="*/ 892969 h 3103563"/>
                  <a:gd name="connsiteX87" fmla="*/ 1964532 w 2619375"/>
                  <a:gd name="connsiteY87" fmla="*/ 889000 h 3103563"/>
                  <a:gd name="connsiteX88" fmla="*/ 1976438 w 2619375"/>
                  <a:gd name="connsiteY88" fmla="*/ 849313 h 3103563"/>
                  <a:gd name="connsiteX89" fmla="*/ 2016125 w 2619375"/>
                  <a:gd name="connsiteY89" fmla="*/ 849313 h 3103563"/>
                  <a:gd name="connsiteX90" fmla="*/ 2039938 w 2619375"/>
                  <a:gd name="connsiteY90" fmla="*/ 877094 h 3103563"/>
                  <a:gd name="connsiteX91" fmla="*/ 2051844 w 2619375"/>
                  <a:gd name="connsiteY91" fmla="*/ 849313 h 3103563"/>
                  <a:gd name="connsiteX92" fmla="*/ 2039938 w 2619375"/>
                  <a:gd name="connsiteY92" fmla="*/ 825500 h 3103563"/>
                  <a:gd name="connsiteX93" fmla="*/ 2051844 w 2619375"/>
                  <a:gd name="connsiteY93" fmla="*/ 801688 h 3103563"/>
                  <a:gd name="connsiteX94" fmla="*/ 2035969 w 2619375"/>
                  <a:gd name="connsiteY94" fmla="*/ 773907 h 3103563"/>
                  <a:gd name="connsiteX95" fmla="*/ 2039938 w 2619375"/>
                  <a:gd name="connsiteY95" fmla="*/ 742157 h 3103563"/>
                  <a:gd name="connsiteX96" fmla="*/ 2039938 w 2619375"/>
                  <a:gd name="connsiteY96" fmla="*/ 698500 h 3103563"/>
                  <a:gd name="connsiteX97" fmla="*/ 2035969 w 2619375"/>
                  <a:gd name="connsiteY97" fmla="*/ 666750 h 3103563"/>
                  <a:gd name="connsiteX98" fmla="*/ 2008188 w 2619375"/>
                  <a:gd name="connsiteY98" fmla="*/ 646907 h 3103563"/>
                  <a:gd name="connsiteX99" fmla="*/ 1968500 w 2619375"/>
                  <a:gd name="connsiteY99" fmla="*/ 611188 h 3103563"/>
                  <a:gd name="connsiteX100" fmla="*/ 1916907 w 2619375"/>
                  <a:gd name="connsiteY100" fmla="*/ 583407 h 3103563"/>
                  <a:gd name="connsiteX101" fmla="*/ 1885157 w 2619375"/>
                  <a:gd name="connsiteY101" fmla="*/ 551657 h 3103563"/>
                  <a:gd name="connsiteX102" fmla="*/ 1881188 w 2619375"/>
                  <a:gd name="connsiteY102" fmla="*/ 531813 h 3103563"/>
                  <a:gd name="connsiteX103" fmla="*/ 1897063 w 2619375"/>
                  <a:gd name="connsiteY103" fmla="*/ 484188 h 3103563"/>
                  <a:gd name="connsiteX104" fmla="*/ 1901032 w 2619375"/>
                  <a:gd name="connsiteY104" fmla="*/ 480219 h 3103563"/>
                  <a:gd name="connsiteX105" fmla="*/ 1940719 w 2619375"/>
                  <a:gd name="connsiteY105" fmla="*/ 480219 h 3103563"/>
                  <a:gd name="connsiteX106" fmla="*/ 1960563 w 2619375"/>
                  <a:gd name="connsiteY106" fmla="*/ 460375 h 3103563"/>
                  <a:gd name="connsiteX107" fmla="*/ 1976438 w 2619375"/>
                  <a:gd name="connsiteY107" fmla="*/ 428625 h 3103563"/>
                  <a:gd name="connsiteX108" fmla="*/ 1980407 w 2619375"/>
                  <a:gd name="connsiteY108" fmla="*/ 388938 h 3103563"/>
                  <a:gd name="connsiteX109" fmla="*/ 2000250 w 2619375"/>
                  <a:gd name="connsiteY109" fmla="*/ 384969 h 3103563"/>
                  <a:gd name="connsiteX110" fmla="*/ 1972469 w 2619375"/>
                  <a:gd name="connsiteY110" fmla="*/ 341313 h 3103563"/>
                  <a:gd name="connsiteX111" fmla="*/ 1928813 w 2619375"/>
                  <a:gd name="connsiteY111" fmla="*/ 321469 h 3103563"/>
                  <a:gd name="connsiteX112" fmla="*/ 1877219 w 2619375"/>
                  <a:gd name="connsiteY112" fmla="*/ 313532 h 3103563"/>
                  <a:gd name="connsiteX113" fmla="*/ 1853407 w 2619375"/>
                  <a:gd name="connsiteY113" fmla="*/ 289719 h 3103563"/>
                  <a:gd name="connsiteX114" fmla="*/ 1817688 w 2619375"/>
                  <a:gd name="connsiteY114" fmla="*/ 269875 h 3103563"/>
                  <a:gd name="connsiteX115" fmla="*/ 1821657 w 2619375"/>
                  <a:gd name="connsiteY115" fmla="*/ 242094 h 3103563"/>
                  <a:gd name="connsiteX116" fmla="*/ 1789907 w 2619375"/>
                  <a:gd name="connsiteY116" fmla="*/ 210344 h 3103563"/>
                  <a:gd name="connsiteX117" fmla="*/ 1742282 w 2619375"/>
                  <a:gd name="connsiteY117" fmla="*/ 222250 h 3103563"/>
                  <a:gd name="connsiteX118" fmla="*/ 1706563 w 2619375"/>
                  <a:gd name="connsiteY118" fmla="*/ 265907 h 3103563"/>
                  <a:gd name="connsiteX119" fmla="*/ 1690688 w 2619375"/>
                  <a:gd name="connsiteY119" fmla="*/ 297657 h 3103563"/>
                  <a:gd name="connsiteX120" fmla="*/ 1734344 w 2619375"/>
                  <a:gd name="connsiteY120" fmla="*/ 301625 h 3103563"/>
                  <a:gd name="connsiteX121" fmla="*/ 1770063 w 2619375"/>
                  <a:gd name="connsiteY121" fmla="*/ 313532 h 3103563"/>
                  <a:gd name="connsiteX122" fmla="*/ 1774032 w 2619375"/>
                  <a:gd name="connsiteY122" fmla="*/ 341313 h 3103563"/>
                  <a:gd name="connsiteX123" fmla="*/ 1750219 w 2619375"/>
                  <a:gd name="connsiteY123" fmla="*/ 384969 h 3103563"/>
                  <a:gd name="connsiteX124" fmla="*/ 1714500 w 2619375"/>
                  <a:gd name="connsiteY124" fmla="*/ 384969 h 3103563"/>
                  <a:gd name="connsiteX125" fmla="*/ 1686719 w 2619375"/>
                  <a:gd name="connsiteY125" fmla="*/ 349250 h 3103563"/>
                  <a:gd name="connsiteX126" fmla="*/ 1647032 w 2619375"/>
                  <a:gd name="connsiteY126" fmla="*/ 325438 h 3103563"/>
                  <a:gd name="connsiteX127" fmla="*/ 1627188 w 2619375"/>
                  <a:gd name="connsiteY127" fmla="*/ 321469 h 3103563"/>
                  <a:gd name="connsiteX128" fmla="*/ 1583532 w 2619375"/>
                  <a:gd name="connsiteY128" fmla="*/ 337344 h 3103563"/>
                  <a:gd name="connsiteX129" fmla="*/ 1547813 w 2619375"/>
                  <a:gd name="connsiteY129" fmla="*/ 357188 h 3103563"/>
                  <a:gd name="connsiteX130" fmla="*/ 1547813 w 2619375"/>
                  <a:gd name="connsiteY130" fmla="*/ 392907 h 3103563"/>
                  <a:gd name="connsiteX131" fmla="*/ 1559719 w 2619375"/>
                  <a:gd name="connsiteY131" fmla="*/ 440532 h 3103563"/>
                  <a:gd name="connsiteX132" fmla="*/ 1575594 w 2619375"/>
                  <a:gd name="connsiteY132" fmla="*/ 484188 h 3103563"/>
                  <a:gd name="connsiteX133" fmla="*/ 1658938 w 2619375"/>
                  <a:gd name="connsiteY133" fmla="*/ 543719 h 3103563"/>
                  <a:gd name="connsiteX134" fmla="*/ 1698625 w 2619375"/>
                  <a:gd name="connsiteY134" fmla="*/ 583407 h 3103563"/>
                  <a:gd name="connsiteX135" fmla="*/ 1738313 w 2619375"/>
                  <a:gd name="connsiteY135" fmla="*/ 579438 h 3103563"/>
                  <a:gd name="connsiteX136" fmla="*/ 1774032 w 2619375"/>
                  <a:gd name="connsiteY136" fmla="*/ 579438 h 3103563"/>
                  <a:gd name="connsiteX137" fmla="*/ 1793875 w 2619375"/>
                  <a:gd name="connsiteY137" fmla="*/ 627063 h 3103563"/>
                  <a:gd name="connsiteX138" fmla="*/ 1801813 w 2619375"/>
                  <a:gd name="connsiteY138" fmla="*/ 658813 h 3103563"/>
                  <a:gd name="connsiteX139" fmla="*/ 1845469 w 2619375"/>
                  <a:gd name="connsiteY139" fmla="*/ 682625 h 3103563"/>
                  <a:gd name="connsiteX140" fmla="*/ 1845469 w 2619375"/>
                  <a:gd name="connsiteY140" fmla="*/ 682625 h 3103563"/>
                  <a:gd name="connsiteX141" fmla="*/ 1861344 w 2619375"/>
                  <a:gd name="connsiteY141" fmla="*/ 710407 h 3103563"/>
                  <a:gd name="connsiteX142" fmla="*/ 1817688 w 2619375"/>
                  <a:gd name="connsiteY142" fmla="*/ 726282 h 3103563"/>
                  <a:gd name="connsiteX143" fmla="*/ 1774032 w 2619375"/>
                  <a:gd name="connsiteY143" fmla="*/ 718344 h 3103563"/>
                  <a:gd name="connsiteX144" fmla="*/ 1734344 w 2619375"/>
                  <a:gd name="connsiteY144" fmla="*/ 682625 h 3103563"/>
                  <a:gd name="connsiteX145" fmla="*/ 1730375 w 2619375"/>
                  <a:gd name="connsiteY145" fmla="*/ 642938 h 3103563"/>
                  <a:gd name="connsiteX146" fmla="*/ 1730375 w 2619375"/>
                  <a:gd name="connsiteY146" fmla="*/ 642938 h 3103563"/>
                  <a:gd name="connsiteX147" fmla="*/ 1670844 w 2619375"/>
                  <a:gd name="connsiteY147" fmla="*/ 615157 h 3103563"/>
                  <a:gd name="connsiteX148" fmla="*/ 1631157 w 2619375"/>
                  <a:gd name="connsiteY148" fmla="*/ 619125 h 3103563"/>
                  <a:gd name="connsiteX149" fmla="*/ 1571625 w 2619375"/>
                  <a:gd name="connsiteY149" fmla="*/ 615157 h 3103563"/>
                  <a:gd name="connsiteX150" fmla="*/ 1543844 w 2619375"/>
                  <a:gd name="connsiteY150" fmla="*/ 603250 h 3103563"/>
                  <a:gd name="connsiteX151" fmla="*/ 1500188 w 2619375"/>
                  <a:gd name="connsiteY151" fmla="*/ 591344 h 3103563"/>
                  <a:gd name="connsiteX152" fmla="*/ 1464469 w 2619375"/>
                  <a:gd name="connsiteY152" fmla="*/ 575469 h 3103563"/>
                  <a:gd name="connsiteX153" fmla="*/ 1448594 w 2619375"/>
                  <a:gd name="connsiteY153" fmla="*/ 543719 h 3103563"/>
                  <a:gd name="connsiteX154" fmla="*/ 1456532 w 2619375"/>
                  <a:gd name="connsiteY154" fmla="*/ 508000 h 3103563"/>
                  <a:gd name="connsiteX155" fmla="*/ 1476375 w 2619375"/>
                  <a:gd name="connsiteY155" fmla="*/ 476250 h 3103563"/>
                  <a:gd name="connsiteX156" fmla="*/ 1456532 w 2619375"/>
                  <a:gd name="connsiteY156" fmla="*/ 440532 h 3103563"/>
                  <a:gd name="connsiteX157" fmla="*/ 1456532 w 2619375"/>
                  <a:gd name="connsiteY157" fmla="*/ 392907 h 3103563"/>
                  <a:gd name="connsiteX158" fmla="*/ 1456532 w 2619375"/>
                  <a:gd name="connsiteY158" fmla="*/ 333375 h 3103563"/>
                  <a:gd name="connsiteX159" fmla="*/ 1472407 w 2619375"/>
                  <a:gd name="connsiteY159" fmla="*/ 305594 h 3103563"/>
                  <a:gd name="connsiteX160" fmla="*/ 1472407 w 2619375"/>
                  <a:gd name="connsiteY160" fmla="*/ 257969 h 3103563"/>
                  <a:gd name="connsiteX161" fmla="*/ 1496219 w 2619375"/>
                  <a:gd name="connsiteY161" fmla="*/ 226219 h 3103563"/>
                  <a:gd name="connsiteX162" fmla="*/ 1480344 w 2619375"/>
                  <a:gd name="connsiteY162" fmla="*/ 158750 h 3103563"/>
                  <a:gd name="connsiteX163" fmla="*/ 1496219 w 2619375"/>
                  <a:gd name="connsiteY163" fmla="*/ 134938 h 3103563"/>
                  <a:gd name="connsiteX164" fmla="*/ 1456532 w 2619375"/>
                  <a:gd name="connsiteY164" fmla="*/ 75407 h 3103563"/>
                  <a:gd name="connsiteX165" fmla="*/ 1464469 w 2619375"/>
                  <a:gd name="connsiteY165" fmla="*/ 55563 h 3103563"/>
                  <a:gd name="connsiteX166" fmla="*/ 1420813 w 2619375"/>
                  <a:gd name="connsiteY166" fmla="*/ 23813 h 3103563"/>
                  <a:gd name="connsiteX167" fmla="*/ 1393032 w 2619375"/>
                  <a:gd name="connsiteY167" fmla="*/ 39688 h 3103563"/>
                  <a:gd name="connsiteX168" fmla="*/ 1420813 w 2619375"/>
                  <a:gd name="connsiteY168" fmla="*/ 79375 h 3103563"/>
                  <a:gd name="connsiteX169" fmla="*/ 1432719 w 2619375"/>
                  <a:gd name="connsiteY169" fmla="*/ 150813 h 3103563"/>
                  <a:gd name="connsiteX170" fmla="*/ 1432719 w 2619375"/>
                  <a:gd name="connsiteY170" fmla="*/ 206375 h 3103563"/>
                  <a:gd name="connsiteX171" fmla="*/ 1432719 w 2619375"/>
                  <a:gd name="connsiteY171" fmla="*/ 254000 h 3103563"/>
                  <a:gd name="connsiteX172" fmla="*/ 1412875 w 2619375"/>
                  <a:gd name="connsiteY172" fmla="*/ 301625 h 3103563"/>
                  <a:gd name="connsiteX173" fmla="*/ 1369219 w 2619375"/>
                  <a:gd name="connsiteY173" fmla="*/ 341313 h 3103563"/>
                  <a:gd name="connsiteX174" fmla="*/ 1313657 w 2619375"/>
                  <a:gd name="connsiteY174" fmla="*/ 377032 h 3103563"/>
                  <a:gd name="connsiteX175" fmla="*/ 1270000 w 2619375"/>
                  <a:gd name="connsiteY175" fmla="*/ 412750 h 3103563"/>
                  <a:gd name="connsiteX176" fmla="*/ 1266032 w 2619375"/>
                  <a:gd name="connsiteY176" fmla="*/ 448469 h 3103563"/>
                  <a:gd name="connsiteX177" fmla="*/ 1230313 w 2619375"/>
                  <a:gd name="connsiteY177" fmla="*/ 488157 h 3103563"/>
                  <a:gd name="connsiteX178" fmla="*/ 1214438 w 2619375"/>
                  <a:gd name="connsiteY178" fmla="*/ 539750 h 3103563"/>
                  <a:gd name="connsiteX179" fmla="*/ 1270000 w 2619375"/>
                  <a:gd name="connsiteY179" fmla="*/ 607219 h 3103563"/>
                  <a:gd name="connsiteX180" fmla="*/ 1281907 w 2619375"/>
                  <a:gd name="connsiteY180" fmla="*/ 658813 h 3103563"/>
                  <a:gd name="connsiteX181" fmla="*/ 1309688 w 2619375"/>
                  <a:gd name="connsiteY181" fmla="*/ 698500 h 3103563"/>
                  <a:gd name="connsiteX182" fmla="*/ 1309688 w 2619375"/>
                  <a:gd name="connsiteY182" fmla="*/ 698500 h 3103563"/>
                  <a:gd name="connsiteX183" fmla="*/ 1337469 w 2619375"/>
                  <a:gd name="connsiteY183" fmla="*/ 758032 h 3103563"/>
                  <a:gd name="connsiteX184" fmla="*/ 1345407 w 2619375"/>
                  <a:gd name="connsiteY184" fmla="*/ 789782 h 3103563"/>
                  <a:gd name="connsiteX185" fmla="*/ 1349375 w 2619375"/>
                  <a:gd name="connsiteY185" fmla="*/ 837407 h 3103563"/>
                  <a:gd name="connsiteX186" fmla="*/ 1309688 w 2619375"/>
                  <a:gd name="connsiteY186" fmla="*/ 916782 h 3103563"/>
                  <a:gd name="connsiteX187" fmla="*/ 1285875 w 2619375"/>
                  <a:gd name="connsiteY187" fmla="*/ 964407 h 3103563"/>
                  <a:gd name="connsiteX188" fmla="*/ 1293813 w 2619375"/>
                  <a:gd name="connsiteY188" fmla="*/ 980282 h 3103563"/>
                  <a:gd name="connsiteX189" fmla="*/ 1285875 w 2619375"/>
                  <a:gd name="connsiteY189" fmla="*/ 1023938 h 3103563"/>
                  <a:gd name="connsiteX190" fmla="*/ 1273969 w 2619375"/>
                  <a:gd name="connsiteY190" fmla="*/ 1079500 h 3103563"/>
                  <a:gd name="connsiteX191" fmla="*/ 1277938 w 2619375"/>
                  <a:gd name="connsiteY191" fmla="*/ 1115219 h 3103563"/>
                  <a:gd name="connsiteX192" fmla="*/ 1309688 w 2619375"/>
                  <a:gd name="connsiteY192" fmla="*/ 1186657 h 3103563"/>
                  <a:gd name="connsiteX193" fmla="*/ 1297782 w 2619375"/>
                  <a:gd name="connsiteY193" fmla="*/ 1234282 h 3103563"/>
                  <a:gd name="connsiteX194" fmla="*/ 1297782 w 2619375"/>
                  <a:gd name="connsiteY194" fmla="*/ 1270000 h 3103563"/>
                  <a:gd name="connsiteX195" fmla="*/ 1341438 w 2619375"/>
                  <a:gd name="connsiteY195" fmla="*/ 1262063 h 3103563"/>
                  <a:gd name="connsiteX196" fmla="*/ 1389063 w 2619375"/>
                  <a:gd name="connsiteY196" fmla="*/ 1266032 h 3103563"/>
                  <a:gd name="connsiteX197" fmla="*/ 1420813 w 2619375"/>
                  <a:gd name="connsiteY197" fmla="*/ 1281907 h 3103563"/>
                  <a:gd name="connsiteX198" fmla="*/ 1448594 w 2619375"/>
                  <a:gd name="connsiteY198" fmla="*/ 1254125 h 3103563"/>
                  <a:gd name="connsiteX199" fmla="*/ 1480344 w 2619375"/>
                  <a:gd name="connsiteY199" fmla="*/ 1222375 h 3103563"/>
                  <a:gd name="connsiteX200" fmla="*/ 1531938 w 2619375"/>
                  <a:gd name="connsiteY200" fmla="*/ 1242219 h 3103563"/>
                  <a:gd name="connsiteX201" fmla="*/ 1575594 w 2619375"/>
                  <a:gd name="connsiteY201" fmla="*/ 1258094 h 3103563"/>
                  <a:gd name="connsiteX202" fmla="*/ 1623219 w 2619375"/>
                  <a:gd name="connsiteY202" fmla="*/ 1270000 h 3103563"/>
                  <a:gd name="connsiteX203" fmla="*/ 1639094 w 2619375"/>
                  <a:gd name="connsiteY203" fmla="*/ 1309688 h 3103563"/>
                  <a:gd name="connsiteX204" fmla="*/ 1662907 w 2619375"/>
                  <a:gd name="connsiteY204" fmla="*/ 1317625 h 3103563"/>
                  <a:gd name="connsiteX205" fmla="*/ 1690688 w 2619375"/>
                  <a:gd name="connsiteY205" fmla="*/ 1341438 h 3103563"/>
                  <a:gd name="connsiteX206" fmla="*/ 1722438 w 2619375"/>
                  <a:gd name="connsiteY206" fmla="*/ 1345407 h 3103563"/>
                  <a:gd name="connsiteX207" fmla="*/ 1722438 w 2619375"/>
                  <a:gd name="connsiteY207" fmla="*/ 1412875 h 3103563"/>
                  <a:gd name="connsiteX208" fmla="*/ 1746250 w 2619375"/>
                  <a:gd name="connsiteY208" fmla="*/ 1444625 h 3103563"/>
                  <a:gd name="connsiteX209" fmla="*/ 1754188 w 2619375"/>
                  <a:gd name="connsiteY209" fmla="*/ 1484313 h 3103563"/>
                  <a:gd name="connsiteX210" fmla="*/ 1770063 w 2619375"/>
                  <a:gd name="connsiteY210" fmla="*/ 1531938 h 3103563"/>
                  <a:gd name="connsiteX211" fmla="*/ 1730375 w 2619375"/>
                  <a:gd name="connsiteY211" fmla="*/ 1543844 h 3103563"/>
                  <a:gd name="connsiteX212" fmla="*/ 1718469 w 2619375"/>
                  <a:gd name="connsiteY212" fmla="*/ 1571625 h 3103563"/>
                  <a:gd name="connsiteX213" fmla="*/ 1706563 w 2619375"/>
                  <a:gd name="connsiteY213" fmla="*/ 1607344 h 3103563"/>
                  <a:gd name="connsiteX214" fmla="*/ 1706563 w 2619375"/>
                  <a:gd name="connsiteY214" fmla="*/ 1647032 h 3103563"/>
                  <a:gd name="connsiteX215" fmla="*/ 1746250 w 2619375"/>
                  <a:gd name="connsiteY215" fmla="*/ 1686719 h 3103563"/>
                  <a:gd name="connsiteX216" fmla="*/ 1793875 w 2619375"/>
                  <a:gd name="connsiteY216" fmla="*/ 1694657 h 3103563"/>
                  <a:gd name="connsiteX217" fmla="*/ 1829594 w 2619375"/>
                  <a:gd name="connsiteY217" fmla="*/ 1698625 h 3103563"/>
                  <a:gd name="connsiteX218" fmla="*/ 1881188 w 2619375"/>
                  <a:gd name="connsiteY218" fmla="*/ 1734344 h 3103563"/>
                  <a:gd name="connsiteX219" fmla="*/ 1833563 w 2619375"/>
                  <a:gd name="connsiteY219" fmla="*/ 1738313 h 3103563"/>
                  <a:gd name="connsiteX220" fmla="*/ 1778000 w 2619375"/>
                  <a:gd name="connsiteY220" fmla="*/ 1738313 h 3103563"/>
                  <a:gd name="connsiteX221" fmla="*/ 1730375 w 2619375"/>
                  <a:gd name="connsiteY221" fmla="*/ 1718469 h 3103563"/>
                  <a:gd name="connsiteX222" fmla="*/ 1686719 w 2619375"/>
                  <a:gd name="connsiteY222" fmla="*/ 1698625 h 3103563"/>
                  <a:gd name="connsiteX223" fmla="*/ 1647032 w 2619375"/>
                  <a:gd name="connsiteY223" fmla="*/ 1654969 h 3103563"/>
                  <a:gd name="connsiteX224" fmla="*/ 1658938 w 2619375"/>
                  <a:gd name="connsiteY224" fmla="*/ 1635125 h 3103563"/>
                  <a:gd name="connsiteX225" fmla="*/ 1658938 w 2619375"/>
                  <a:gd name="connsiteY225" fmla="*/ 1591469 h 3103563"/>
                  <a:gd name="connsiteX226" fmla="*/ 1658938 w 2619375"/>
                  <a:gd name="connsiteY226" fmla="*/ 1555750 h 3103563"/>
                  <a:gd name="connsiteX227" fmla="*/ 1662907 w 2619375"/>
                  <a:gd name="connsiteY227" fmla="*/ 1516063 h 3103563"/>
                  <a:gd name="connsiteX228" fmla="*/ 1670844 w 2619375"/>
                  <a:gd name="connsiteY228" fmla="*/ 1480344 h 3103563"/>
                  <a:gd name="connsiteX229" fmla="*/ 1666875 w 2619375"/>
                  <a:gd name="connsiteY229" fmla="*/ 1452563 h 3103563"/>
                  <a:gd name="connsiteX230" fmla="*/ 1635125 w 2619375"/>
                  <a:gd name="connsiteY230" fmla="*/ 1420813 h 3103563"/>
                  <a:gd name="connsiteX231" fmla="*/ 1595438 w 2619375"/>
                  <a:gd name="connsiteY231" fmla="*/ 1381125 h 3103563"/>
                  <a:gd name="connsiteX232" fmla="*/ 1607344 w 2619375"/>
                  <a:gd name="connsiteY232" fmla="*/ 1345407 h 3103563"/>
                  <a:gd name="connsiteX233" fmla="*/ 1575594 w 2619375"/>
                  <a:gd name="connsiteY233" fmla="*/ 1313657 h 3103563"/>
                  <a:gd name="connsiteX234" fmla="*/ 1531938 w 2619375"/>
                  <a:gd name="connsiteY234" fmla="*/ 1333500 h 3103563"/>
                  <a:gd name="connsiteX235" fmla="*/ 1472407 w 2619375"/>
                  <a:gd name="connsiteY235" fmla="*/ 1345407 h 3103563"/>
                  <a:gd name="connsiteX236" fmla="*/ 1440657 w 2619375"/>
                  <a:gd name="connsiteY236" fmla="*/ 1369219 h 3103563"/>
                  <a:gd name="connsiteX237" fmla="*/ 1381125 w 2619375"/>
                  <a:gd name="connsiteY237" fmla="*/ 1393032 h 3103563"/>
                  <a:gd name="connsiteX238" fmla="*/ 1365250 w 2619375"/>
                  <a:gd name="connsiteY238" fmla="*/ 1420813 h 3103563"/>
                  <a:gd name="connsiteX239" fmla="*/ 1369219 w 2619375"/>
                  <a:gd name="connsiteY239" fmla="*/ 1468438 h 3103563"/>
                  <a:gd name="connsiteX240" fmla="*/ 1365250 w 2619375"/>
                  <a:gd name="connsiteY240" fmla="*/ 1500188 h 3103563"/>
                  <a:gd name="connsiteX241" fmla="*/ 1400969 w 2619375"/>
                  <a:gd name="connsiteY241" fmla="*/ 1555750 h 3103563"/>
                  <a:gd name="connsiteX242" fmla="*/ 1400969 w 2619375"/>
                  <a:gd name="connsiteY242" fmla="*/ 1599407 h 3103563"/>
                  <a:gd name="connsiteX243" fmla="*/ 1404938 w 2619375"/>
                  <a:gd name="connsiteY243" fmla="*/ 1651000 h 3103563"/>
                  <a:gd name="connsiteX244" fmla="*/ 1404938 w 2619375"/>
                  <a:gd name="connsiteY244" fmla="*/ 1678782 h 3103563"/>
                  <a:gd name="connsiteX245" fmla="*/ 1373188 w 2619375"/>
                  <a:gd name="connsiteY245" fmla="*/ 1718469 h 3103563"/>
                  <a:gd name="connsiteX246" fmla="*/ 1337469 w 2619375"/>
                  <a:gd name="connsiteY246" fmla="*/ 1762125 h 3103563"/>
                  <a:gd name="connsiteX247" fmla="*/ 1321594 w 2619375"/>
                  <a:gd name="connsiteY247" fmla="*/ 1789907 h 3103563"/>
                  <a:gd name="connsiteX248" fmla="*/ 1309688 w 2619375"/>
                  <a:gd name="connsiteY248" fmla="*/ 1833563 h 3103563"/>
                  <a:gd name="connsiteX249" fmla="*/ 1313657 w 2619375"/>
                  <a:gd name="connsiteY249" fmla="*/ 1877219 h 3103563"/>
                  <a:gd name="connsiteX250" fmla="*/ 1285875 w 2619375"/>
                  <a:gd name="connsiteY250" fmla="*/ 1908969 h 3103563"/>
                  <a:gd name="connsiteX251" fmla="*/ 1258094 w 2619375"/>
                  <a:gd name="connsiteY251" fmla="*/ 1932782 h 3103563"/>
                  <a:gd name="connsiteX252" fmla="*/ 1226344 w 2619375"/>
                  <a:gd name="connsiteY252" fmla="*/ 1960563 h 3103563"/>
                  <a:gd name="connsiteX253" fmla="*/ 1198563 w 2619375"/>
                  <a:gd name="connsiteY253" fmla="*/ 1972469 h 3103563"/>
                  <a:gd name="connsiteX254" fmla="*/ 1146969 w 2619375"/>
                  <a:gd name="connsiteY254" fmla="*/ 1996282 h 3103563"/>
                  <a:gd name="connsiteX255" fmla="*/ 1135063 w 2619375"/>
                  <a:gd name="connsiteY255" fmla="*/ 2020094 h 3103563"/>
                  <a:gd name="connsiteX256" fmla="*/ 1146969 w 2619375"/>
                  <a:gd name="connsiteY256" fmla="*/ 2063750 h 3103563"/>
                  <a:gd name="connsiteX257" fmla="*/ 1111250 w 2619375"/>
                  <a:gd name="connsiteY257" fmla="*/ 2083594 h 3103563"/>
                  <a:gd name="connsiteX258" fmla="*/ 1071563 w 2619375"/>
                  <a:gd name="connsiteY258" fmla="*/ 2103438 h 3103563"/>
                  <a:gd name="connsiteX259" fmla="*/ 1043782 w 2619375"/>
                  <a:gd name="connsiteY259" fmla="*/ 2067719 h 3103563"/>
                  <a:gd name="connsiteX260" fmla="*/ 1008063 w 2619375"/>
                  <a:gd name="connsiteY260" fmla="*/ 2075657 h 3103563"/>
                  <a:gd name="connsiteX261" fmla="*/ 944563 w 2619375"/>
                  <a:gd name="connsiteY261" fmla="*/ 2071688 h 3103563"/>
                  <a:gd name="connsiteX262" fmla="*/ 896938 w 2619375"/>
                  <a:gd name="connsiteY262" fmla="*/ 2055813 h 3103563"/>
                  <a:gd name="connsiteX263" fmla="*/ 845344 w 2619375"/>
                  <a:gd name="connsiteY263" fmla="*/ 2039938 h 3103563"/>
                  <a:gd name="connsiteX264" fmla="*/ 797719 w 2619375"/>
                  <a:gd name="connsiteY264" fmla="*/ 2012157 h 3103563"/>
                  <a:gd name="connsiteX265" fmla="*/ 785813 w 2619375"/>
                  <a:gd name="connsiteY265" fmla="*/ 1972469 h 3103563"/>
                  <a:gd name="connsiteX266" fmla="*/ 742157 w 2619375"/>
                  <a:gd name="connsiteY266" fmla="*/ 1956594 h 3103563"/>
                  <a:gd name="connsiteX267" fmla="*/ 762000 w 2619375"/>
                  <a:gd name="connsiteY267" fmla="*/ 1905000 h 3103563"/>
                  <a:gd name="connsiteX268" fmla="*/ 809625 w 2619375"/>
                  <a:gd name="connsiteY268" fmla="*/ 1916907 h 3103563"/>
                  <a:gd name="connsiteX269" fmla="*/ 861219 w 2619375"/>
                  <a:gd name="connsiteY269" fmla="*/ 1944688 h 3103563"/>
                  <a:gd name="connsiteX270" fmla="*/ 889000 w 2619375"/>
                  <a:gd name="connsiteY270" fmla="*/ 1948657 h 3103563"/>
                  <a:gd name="connsiteX271" fmla="*/ 944563 w 2619375"/>
                  <a:gd name="connsiteY271" fmla="*/ 1948657 h 3103563"/>
                  <a:gd name="connsiteX272" fmla="*/ 976313 w 2619375"/>
                  <a:gd name="connsiteY272" fmla="*/ 1908969 h 3103563"/>
                  <a:gd name="connsiteX273" fmla="*/ 1035844 w 2619375"/>
                  <a:gd name="connsiteY273" fmla="*/ 1908969 h 3103563"/>
                  <a:gd name="connsiteX274" fmla="*/ 1087438 w 2619375"/>
                  <a:gd name="connsiteY274" fmla="*/ 1877219 h 3103563"/>
                  <a:gd name="connsiteX275" fmla="*/ 1107282 w 2619375"/>
                  <a:gd name="connsiteY275" fmla="*/ 1837532 h 3103563"/>
                  <a:gd name="connsiteX276" fmla="*/ 1107282 w 2619375"/>
                  <a:gd name="connsiteY276" fmla="*/ 1805782 h 3103563"/>
                  <a:gd name="connsiteX277" fmla="*/ 1127125 w 2619375"/>
                  <a:gd name="connsiteY277" fmla="*/ 1785938 h 3103563"/>
                  <a:gd name="connsiteX278" fmla="*/ 1150938 w 2619375"/>
                  <a:gd name="connsiteY278" fmla="*/ 1750219 h 3103563"/>
                  <a:gd name="connsiteX279" fmla="*/ 1166813 w 2619375"/>
                  <a:gd name="connsiteY279" fmla="*/ 1710532 h 3103563"/>
                  <a:gd name="connsiteX280" fmla="*/ 1202532 w 2619375"/>
                  <a:gd name="connsiteY280" fmla="*/ 1690688 h 3103563"/>
                  <a:gd name="connsiteX281" fmla="*/ 1210469 w 2619375"/>
                  <a:gd name="connsiteY281" fmla="*/ 1647032 h 3103563"/>
                  <a:gd name="connsiteX282" fmla="*/ 1222375 w 2619375"/>
                  <a:gd name="connsiteY282" fmla="*/ 1631157 h 3103563"/>
                  <a:gd name="connsiteX283" fmla="*/ 1210469 w 2619375"/>
                  <a:gd name="connsiteY283" fmla="*/ 1599407 h 3103563"/>
                  <a:gd name="connsiteX284" fmla="*/ 1210469 w 2619375"/>
                  <a:gd name="connsiteY284" fmla="*/ 1563688 h 3103563"/>
                  <a:gd name="connsiteX285" fmla="*/ 1226344 w 2619375"/>
                  <a:gd name="connsiteY285" fmla="*/ 1524000 h 3103563"/>
                  <a:gd name="connsiteX286" fmla="*/ 1266032 w 2619375"/>
                  <a:gd name="connsiteY286" fmla="*/ 1480344 h 3103563"/>
                  <a:gd name="connsiteX287" fmla="*/ 1270000 w 2619375"/>
                  <a:gd name="connsiteY287" fmla="*/ 1460500 h 3103563"/>
                  <a:gd name="connsiteX288" fmla="*/ 1250157 w 2619375"/>
                  <a:gd name="connsiteY288" fmla="*/ 1428750 h 3103563"/>
                  <a:gd name="connsiteX289" fmla="*/ 1222375 w 2619375"/>
                  <a:gd name="connsiteY289" fmla="*/ 1389063 h 3103563"/>
                  <a:gd name="connsiteX290" fmla="*/ 1182688 w 2619375"/>
                  <a:gd name="connsiteY290" fmla="*/ 1357313 h 3103563"/>
                  <a:gd name="connsiteX291" fmla="*/ 1162844 w 2619375"/>
                  <a:gd name="connsiteY291" fmla="*/ 1337469 h 3103563"/>
                  <a:gd name="connsiteX292" fmla="*/ 1146969 w 2619375"/>
                  <a:gd name="connsiteY292" fmla="*/ 1309688 h 3103563"/>
                  <a:gd name="connsiteX293" fmla="*/ 1146969 w 2619375"/>
                  <a:gd name="connsiteY293" fmla="*/ 1258094 h 3103563"/>
                  <a:gd name="connsiteX294" fmla="*/ 1158875 w 2619375"/>
                  <a:gd name="connsiteY294" fmla="*/ 1222375 h 3103563"/>
                  <a:gd name="connsiteX295" fmla="*/ 1158875 w 2619375"/>
                  <a:gd name="connsiteY295" fmla="*/ 1194594 h 3103563"/>
                  <a:gd name="connsiteX296" fmla="*/ 1162844 w 2619375"/>
                  <a:gd name="connsiteY296" fmla="*/ 1162844 h 3103563"/>
                  <a:gd name="connsiteX297" fmla="*/ 1154907 w 2619375"/>
                  <a:gd name="connsiteY297" fmla="*/ 1135063 h 3103563"/>
                  <a:gd name="connsiteX298" fmla="*/ 1162844 w 2619375"/>
                  <a:gd name="connsiteY298" fmla="*/ 1091407 h 3103563"/>
                  <a:gd name="connsiteX299" fmla="*/ 1162844 w 2619375"/>
                  <a:gd name="connsiteY299" fmla="*/ 1055688 h 3103563"/>
                  <a:gd name="connsiteX300" fmla="*/ 1146969 w 2619375"/>
                  <a:gd name="connsiteY300" fmla="*/ 1012032 h 3103563"/>
                  <a:gd name="connsiteX301" fmla="*/ 1162844 w 2619375"/>
                  <a:gd name="connsiteY301" fmla="*/ 960438 h 3103563"/>
                  <a:gd name="connsiteX302" fmla="*/ 1131094 w 2619375"/>
                  <a:gd name="connsiteY302" fmla="*/ 912813 h 3103563"/>
                  <a:gd name="connsiteX303" fmla="*/ 1166813 w 2619375"/>
                  <a:gd name="connsiteY303" fmla="*/ 881063 h 3103563"/>
                  <a:gd name="connsiteX304" fmla="*/ 1174750 w 2619375"/>
                  <a:gd name="connsiteY304" fmla="*/ 845344 h 3103563"/>
                  <a:gd name="connsiteX305" fmla="*/ 1174750 w 2619375"/>
                  <a:gd name="connsiteY305" fmla="*/ 789782 h 3103563"/>
                  <a:gd name="connsiteX306" fmla="*/ 1178719 w 2619375"/>
                  <a:gd name="connsiteY306" fmla="*/ 742157 h 3103563"/>
                  <a:gd name="connsiteX307" fmla="*/ 1178719 w 2619375"/>
                  <a:gd name="connsiteY307" fmla="*/ 722313 h 3103563"/>
                  <a:gd name="connsiteX308" fmla="*/ 1158875 w 2619375"/>
                  <a:gd name="connsiteY308" fmla="*/ 694532 h 3103563"/>
                  <a:gd name="connsiteX309" fmla="*/ 1162844 w 2619375"/>
                  <a:gd name="connsiteY309" fmla="*/ 662782 h 3103563"/>
                  <a:gd name="connsiteX310" fmla="*/ 1139032 w 2619375"/>
                  <a:gd name="connsiteY310" fmla="*/ 627063 h 3103563"/>
                  <a:gd name="connsiteX311" fmla="*/ 1103313 w 2619375"/>
                  <a:gd name="connsiteY311" fmla="*/ 595313 h 3103563"/>
                  <a:gd name="connsiteX312" fmla="*/ 1079500 w 2619375"/>
                  <a:gd name="connsiteY312" fmla="*/ 555625 h 3103563"/>
                  <a:gd name="connsiteX313" fmla="*/ 1079500 w 2619375"/>
                  <a:gd name="connsiteY313" fmla="*/ 515938 h 3103563"/>
                  <a:gd name="connsiteX314" fmla="*/ 1119188 w 2619375"/>
                  <a:gd name="connsiteY314" fmla="*/ 464344 h 3103563"/>
                  <a:gd name="connsiteX315" fmla="*/ 1127125 w 2619375"/>
                  <a:gd name="connsiteY315" fmla="*/ 408782 h 3103563"/>
                  <a:gd name="connsiteX316" fmla="*/ 1162844 w 2619375"/>
                  <a:gd name="connsiteY316" fmla="*/ 301625 h 3103563"/>
                  <a:gd name="connsiteX317" fmla="*/ 1178719 w 2619375"/>
                  <a:gd name="connsiteY317" fmla="*/ 246063 h 3103563"/>
                  <a:gd name="connsiteX318" fmla="*/ 1186657 w 2619375"/>
                  <a:gd name="connsiteY318" fmla="*/ 206375 h 3103563"/>
                  <a:gd name="connsiteX319" fmla="*/ 1186657 w 2619375"/>
                  <a:gd name="connsiteY319" fmla="*/ 142875 h 3103563"/>
                  <a:gd name="connsiteX320" fmla="*/ 1186657 w 2619375"/>
                  <a:gd name="connsiteY320" fmla="*/ 99219 h 3103563"/>
                  <a:gd name="connsiteX321" fmla="*/ 1131094 w 2619375"/>
                  <a:gd name="connsiteY321" fmla="*/ 43657 h 3103563"/>
                  <a:gd name="connsiteX322" fmla="*/ 1083469 w 2619375"/>
                  <a:gd name="connsiteY322" fmla="*/ 63500 h 3103563"/>
                  <a:gd name="connsiteX323" fmla="*/ 1071563 w 2619375"/>
                  <a:gd name="connsiteY323" fmla="*/ 31750 h 3103563"/>
                  <a:gd name="connsiteX324" fmla="*/ 1043782 w 2619375"/>
                  <a:gd name="connsiteY324" fmla="*/ 23813 h 3103563"/>
                  <a:gd name="connsiteX325" fmla="*/ 1004094 w 2619375"/>
                  <a:gd name="connsiteY325" fmla="*/ 23813 h 3103563"/>
                  <a:gd name="connsiteX326" fmla="*/ 988219 w 2619375"/>
                  <a:gd name="connsiteY326" fmla="*/ 51594 h 3103563"/>
                  <a:gd name="connsiteX327" fmla="*/ 972344 w 2619375"/>
                  <a:gd name="connsiteY327" fmla="*/ 27782 h 3103563"/>
                  <a:gd name="connsiteX328" fmla="*/ 944563 w 2619375"/>
                  <a:gd name="connsiteY328" fmla="*/ 27782 h 3103563"/>
                  <a:gd name="connsiteX329" fmla="*/ 944563 w 2619375"/>
                  <a:gd name="connsiteY329" fmla="*/ 27782 h 3103563"/>
                  <a:gd name="connsiteX330" fmla="*/ 841375 w 2619375"/>
                  <a:gd name="connsiteY330" fmla="*/ 31750 h 3103563"/>
                  <a:gd name="connsiteX331" fmla="*/ 837407 w 2619375"/>
                  <a:gd name="connsiteY331" fmla="*/ 0 h 3103563"/>
                  <a:gd name="connsiteX332" fmla="*/ 805657 w 2619375"/>
                  <a:gd name="connsiteY332" fmla="*/ 0 h 3103563"/>
                  <a:gd name="connsiteX333" fmla="*/ 797719 w 2619375"/>
                  <a:gd name="connsiteY333" fmla="*/ 55563 h 3103563"/>
                  <a:gd name="connsiteX334" fmla="*/ 765969 w 2619375"/>
                  <a:gd name="connsiteY334" fmla="*/ 91282 h 3103563"/>
                  <a:gd name="connsiteX335" fmla="*/ 762000 w 2619375"/>
                  <a:gd name="connsiteY335" fmla="*/ 158750 h 3103563"/>
                  <a:gd name="connsiteX336" fmla="*/ 742157 w 2619375"/>
                  <a:gd name="connsiteY336" fmla="*/ 242094 h 3103563"/>
                  <a:gd name="connsiteX337" fmla="*/ 730250 w 2619375"/>
                  <a:gd name="connsiteY337" fmla="*/ 349250 h 3103563"/>
                  <a:gd name="connsiteX338" fmla="*/ 698500 w 2619375"/>
                  <a:gd name="connsiteY338" fmla="*/ 448469 h 3103563"/>
                  <a:gd name="connsiteX339" fmla="*/ 662782 w 2619375"/>
                  <a:gd name="connsiteY339" fmla="*/ 515938 h 3103563"/>
                  <a:gd name="connsiteX340" fmla="*/ 575469 w 2619375"/>
                  <a:gd name="connsiteY340" fmla="*/ 571500 h 3103563"/>
                  <a:gd name="connsiteX341" fmla="*/ 535782 w 2619375"/>
                  <a:gd name="connsiteY341" fmla="*/ 635000 h 3103563"/>
                  <a:gd name="connsiteX342" fmla="*/ 500063 w 2619375"/>
                  <a:gd name="connsiteY342" fmla="*/ 690563 h 3103563"/>
                  <a:gd name="connsiteX343" fmla="*/ 504032 w 2619375"/>
                  <a:gd name="connsiteY343" fmla="*/ 734219 h 3103563"/>
                  <a:gd name="connsiteX344" fmla="*/ 527844 w 2619375"/>
                  <a:gd name="connsiteY344" fmla="*/ 754063 h 3103563"/>
                  <a:gd name="connsiteX345" fmla="*/ 571500 w 2619375"/>
                  <a:gd name="connsiteY345" fmla="*/ 734219 h 3103563"/>
                  <a:gd name="connsiteX346" fmla="*/ 595313 w 2619375"/>
                  <a:gd name="connsiteY346" fmla="*/ 765969 h 3103563"/>
                  <a:gd name="connsiteX347" fmla="*/ 595313 w 2619375"/>
                  <a:gd name="connsiteY347" fmla="*/ 829469 h 3103563"/>
                  <a:gd name="connsiteX348" fmla="*/ 579438 w 2619375"/>
                  <a:gd name="connsiteY348" fmla="*/ 889000 h 3103563"/>
                  <a:gd name="connsiteX349" fmla="*/ 579438 w 2619375"/>
                  <a:gd name="connsiteY349" fmla="*/ 928688 h 3103563"/>
                  <a:gd name="connsiteX350" fmla="*/ 595313 w 2619375"/>
                  <a:gd name="connsiteY350" fmla="*/ 952500 h 3103563"/>
                  <a:gd name="connsiteX351" fmla="*/ 603250 w 2619375"/>
                  <a:gd name="connsiteY351" fmla="*/ 996157 h 3103563"/>
                  <a:gd name="connsiteX352" fmla="*/ 571500 w 2619375"/>
                  <a:gd name="connsiteY352" fmla="*/ 1004094 h 3103563"/>
                  <a:gd name="connsiteX353" fmla="*/ 543719 w 2619375"/>
                  <a:gd name="connsiteY353" fmla="*/ 1008063 h 3103563"/>
                  <a:gd name="connsiteX354" fmla="*/ 535782 w 2619375"/>
                  <a:gd name="connsiteY354" fmla="*/ 1083469 h 3103563"/>
                  <a:gd name="connsiteX355" fmla="*/ 551657 w 2619375"/>
                  <a:gd name="connsiteY355" fmla="*/ 1103313 h 3103563"/>
                  <a:gd name="connsiteX356" fmla="*/ 587375 w 2619375"/>
                  <a:gd name="connsiteY356" fmla="*/ 1123157 h 3103563"/>
                  <a:gd name="connsiteX357" fmla="*/ 607219 w 2619375"/>
                  <a:gd name="connsiteY357" fmla="*/ 1123157 h 3103563"/>
                  <a:gd name="connsiteX358" fmla="*/ 627063 w 2619375"/>
                  <a:gd name="connsiteY358" fmla="*/ 1150938 h 3103563"/>
                  <a:gd name="connsiteX359" fmla="*/ 642938 w 2619375"/>
                  <a:gd name="connsiteY359" fmla="*/ 1158875 h 3103563"/>
                  <a:gd name="connsiteX360" fmla="*/ 678657 w 2619375"/>
                  <a:gd name="connsiteY360" fmla="*/ 1146969 h 3103563"/>
                  <a:gd name="connsiteX361" fmla="*/ 686594 w 2619375"/>
                  <a:gd name="connsiteY361" fmla="*/ 1194594 h 3103563"/>
                  <a:gd name="connsiteX362" fmla="*/ 678657 w 2619375"/>
                  <a:gd name="connsiteY362" fmla="*/ 1242219 h 3103563"/>
                  <a:gd name="connsiteX363" fmla="*/ 694532 w 2619375"/>
                  <a:gd name="connsiteY363" fmla="*/ 1277938 h 3103563"/>
                  <a:gd name="connsiteX364" fmla="*/ 714375 w 2619375"/>
                  <a:gd name="connsiteY364" fmla="*/ 1309688 h 3103563"/>
                  <a:gd name="connsiteX365" fmla="*/ 742157 w 2619375"/>
                  <a:gd name="connsiteY365" fmla="*/ 1333500 h 3103563"/>
                  <a:gd name="connsiteX366" fmla="*/ 777875 w 2619375"/>
                  <a:gd name="connsiteY366" fmla="*/ 1333500 h 3103563"/>
                  <a:gd name="connsiteX367" fmla="*/ 785813 w 2619375"/>
                  <a:gd name="connsiteY367" fmla="*/ 1361282 h 3103563"/>
                  <a:gd name="connsiteX368" fmla="*/ 769938 w 2619375"/>
                  <a:gd name="connsiteY368" fmla="*/ 1412875 h 3103563"/>
                  <a:gd name="connsiteX369" fmla="*/ 758032 w 2619375"/>
                  <a:gd name="connsiteY369" fmla="*/ 1464469 h 3103563"/>
                  <a:gd name="connsiteX370" fmla="*/ 750094 w 2619375"/>
                  <a:gd name="connsiteY370" fmla="*/ 1512094 h 3103563"/>
                  <a:gd name="connsiteX371" fmla="*/ 714375 w 2619375"/>
                  <a:gd name="connsiteY371" fmla="*/ 1543844 h 3103563"/>
                  <a:gd name="connsiteX372" fmla="*/ 682625 w 2619375"/>
                  <a:gd name="connsiteY372" fmla="*/ 1547813 h 3103563"/>
                  <a:gd name="connsiteX373" fmla="*/ 678657 w 2619375"/>
                  <a:gd name="connsiteY373" fmla="*/ 1504157 h 3103563"/>
                  <a:gd name="connsiteX374" fmla="*/ 650875 w 2619375"/>
                  <a:gd name="connsiteY374" fmla="*/ 1476375 h 3103563"/>
                  <a:gd name="connsiteX375" fmla="*/ 615157 w 2619375"/>
                  <a:gd name="connsiteY375" fmla="*/ 1444625 h 3103563"/>
                  <a:gd name="connsiteX376" fmla="*/ 575469 w 2619375"/>
                  <a:gd name="connsiteY376" fmla="*/ 1404938 h 3103563"/>
                  <a:gd name="connsiteX377" fmla="*/ 527844 w 2619375"/>
                  <a:gd name="connsiteY377" fmla="*/ 1353344 h 3103563"/>
                  <a:gd name="connsiteX378" fmla="*/ 515938 w 2619375"/>
                  <a:gd name="connsiteY378" fmla="*/ 1333500 h 3103563"/>
                  <a:gd name="connsiteX379" fmla="*/ 460375 w 2619375"/>
                  <a:gd name="connsiteY379" fmla="*/ 1301750 h 3103563"/>
                  <a:gd name="connsiteX380" fmla="*/ 392907 w 2619375"/>
                  <a:gd name="connsiteY380" fmla="*/ 1262063 h 3103563"/>
                  <a:gd name="connsiteX381" fmla="*/ 337344 w 2619375"/>
                  <a:gd name="connsiteY381" fmla="*/ 1242219 h 3103563"/>
                  <a:gd name="connsiteX382" fmla="*/ 317500 w 2619375"/>
                  <a:gd name="connsiteY382" fmla="*/ 1281907 h 3103563"/>
                  <a:gd name="connsiteX383" fmla="*/ 297657 w 2619375"/>
                  <a:gd name="connsiteY383" fmla="*/ 1321594 h 3103563"/>
                  <a:gd name="connsiteX384" fmla="*/ 297657 w 2619375"/>
                  <a:gd name="connsiteY384" fmla="*/ 1321594 h 3103563"/>
                  <a:gd name="connsiteX385" fmla="*/ 313532 w 2619375"/>
                  <a:gd name="connsiteY385" fmla="*/ 1365250 h 3103563"/>
                  <a:gd name="connsiteX386" fmla="*/ 345282 w 2619375"/>
                  <a:gd name="connsiteY386" fmla="*/ 1361282 h 3103563"/>
                  <a:gd name="connsiteX387" fmla="*/ 373063 w 2619375"/>
                  <a:gd name="connsiteY387" fmla="*/ 1373188 h 3103563"/>
                  <a:gd name="connsiteX388" fmla="*/ 384969 w 2619375"/>
                  <a:gd name="connsiteY388" fmla="*/ 1385094 h 3103563"/>
                  <a:gd name="connsiteX389" fmla="*/ 396875 w 2619375"/>
                  <a:gd name="connsiteY389" fmla="*/ 1428750 h 3103563"/>
                  <a:gd name="connsiteX390" fmla="*/ 400844 w 2619375"/>
                  <a:gd name="connsiteY390" fmla="*/ 1464469 h 3103563"/>
                  <a:gd name="connsiteX391" fmla="*/ 377032 w 2619375"/>
                  <a:gd name="connsiteY391" fmla="*/ 1484313 h 3103563"/>
                  <a:gd name="connsiteX392" fmla="*/ 369094 w 2619375"/>
                  <a:gd name="connsiteY392" fmla="*/ 1527969 h 3103563"/>
                  <a:gd name="connsiteX393" fmla="*/ 369094 w 2619375"/>
                  <a:gd name="connsiteY393" fmla="*/ 1591469 h 3103563"/>
                  <a:gd name="connsiteX394" fmla="*/ 396875 w 2619375"/>
                  <a:gd name="connsiteY394" fmla="*/ 1631157 h 3103563"/>
                  <a:gd name="connsiteX395" fmla="*/ 436563 w 2619375"/>
                  <a:gd name="connsiteY395" fmla="*/ 1615282 h 3103563"/>
                  <a:gd name="connsiteX396" fmla="*/ 460375 w 2619375"/>
                  <a:gd name="connsiteY396" fmla="*/ 1651000 h 3103563"/>
                  <a:gd name="connsiteX397" fmla="*/ 460375 w 2619375"/>
                  <a:gd name="connsiteY397" fmla="*/ 1694657 h 3103563"/>
                  <a:gd name="connsiteX398" fmla="*/ 436563 w 2619375"/>
                  <a:gd name="connsiteY398" fmla="*/ 1706563 h 3103563"/>
                  <a:gd name="connsiteX399" fmla="*/ 448469 w 2619375"/>
                  <a:gd name="connsiteY399" fmla="*/ 1738313 h 3103563"/>
                  <a:gd name="connsiteX400" fmla="*/ 436563 w 2619375"/>
                  <a:gd name="connsiteY400" fmla="*/ 1766094 h 3103563"/>
                  <a:gd name="connsiteX401" fmla="*/ 404813 w 2619375"/>
                  <a:gd name="connsiteY401" fmla="*/ 1801813 h 3103563"/>
                  <a:gd name="connsiteX402" fmla="*/ 361157 w 2619375"/>
                  <a:gd name="connsiteY402" fmla="*/ 1833563 h 3103563"/>
                  <a:gd name="connsiteX403" fmla="*/ 349250 w 2619375"/>
                  <a:gd name="connsiteY403" fmla="*/ 1869282 h 3103563"/>
                  <a:gd name="connsiteX404" fmla="*/ 353219 w 2619375"/>
                  <a:gd name="connsiteY404" fmla="*/ 1908969 h 3103563"/>
                  <a:gd name="connsiteX405" fmla="*/ 293688 w 2619375"/>
                  <a:gd name="connsiteY405" fmla="*/ 1948657 h 3103563"/>
                  <a:gd name="connsiteX406" fmla="*/ 273844 w 2619375"/>
                  <a:gd name="connsiteY406" fmla="*/ 1968500 h 3103563"/>
                  <a:gd name="connsiteX407" fmla="*/ 254000 w 2619375"/>
                  <a:gd name="connsiteY407" fmla="*/ 1988344 h 3103563"/>
                  <a:gd name="connsiteX408" fmla="*/ 214313 w 2619375"/>
                  <a:gd name="connsiteY408" fmla="*/ 1996282 h 3103563"/>
                  <a:gd name="connsiteX409" fmla="*/ 166688 w 2619375"/>
                  <a:gd name="connsiteY409" fmla="*/ 2032000 h 3103563"/>
                  <a:gd name="connsiteX410" fmla="*/ 146844 w 2619375"/>
                  <a:gd name="connsiteY410" fmla="*/ 2083594 h 3103563"/>
                  <a:gd name="connsiteX411" fmla="*/ 115094 w 2619375"/>
                  <a:gd name="connsiteY411" fmla="*/ 2123282 h 3103563"/>
                  <a:gd name="connsiteX412" fmla="*/ 107157 w 2619375"/>
                  <a:gd name="connsiteY412" fmla="*/ 2186782 h 3103563"/>
                  <a:gd name="connsiteX413" fmla="*/ 68429 w 2619375"/>
                  <a:gd name="connsiteY413" fmla="*/ 2200275 h 3103563"/>
                  <a:gd name="connsiteX414" fmla="*/ 35719 w 2619375"/>
                  <a:gd name="connsiteY414" fmla="*/ 2222500 h 3103563"/>
                  <a:gd name="connsiteX415" fmla="*/ 0 w 2619375"/>
                  <a:gd name="connsiteY415" fmla="*/ 2230438 h 3103563"/>
                  <a:gd name="connsiteX416" fmla="*/ 48430 w 2619375"/>
                  <a:gd name="connsiteY416" fmla="*/ 2278856 h 3103563"/>
                  <a:gd name="connsiteX417" fmla="*/ 59532 w 2619375"/>
                  <a:gd name="connsiteY417" fmla="*/ 2329657 h 3103563"/>
                  <a:gd name="connsiteX418" fmla="*/ 107157 w 2619375"/>
                  <a:gd name="connsiteY418" fmla="*/ 2345532 h 3103563"/>
                  <a:gd name="connsiteX419" fmla="*/ 93640 w 2619375"/>
                  <a:gd name="connsiteY419" fmla="*/ 2445545 h 3103563"/>
                  <a:gd name="connsiteX420" fmla="*/ 98472 w 2619375"/>
                  <a:gd name="connsiteY420" fmla="*/ 2458244 h 3103563"/>
                  <a:gd name="connsiteX421" fmla="*/ 106380 w 2619375"/>
                  <a:gd name="connsiteY421" fmla="*/ 2482851 h 3103563"/>
                  <a:gd name="connsiteX422" fmla="*/ 77977 w 2619375"/>
                  <a:gd name="connsiteY422" fmla="*/ 2509838 h 3103563"/>
                  <a:gd name="connsiteX423" fmla="*/ 75407 w 2619375"/>
                  <a:gd name="connsiteY423" fmla="*/ 2528094 h 3103563"/>
                  <a:gd name="connsiteX424" fmla="*/ 111930 w 2619375"/>
                  <a:gd name="connsiteY424" fmla="*/ 2547144 h 3103563"/>
                  <a:gd name="connsiteX425" fmla="*/ 150813 w 2619375"/>
                  <a:gd name="connsiteY425" fmla="*/ 2540000 h 3103563"/>
                  <a:gd name="connsiteX426" fmla="*/ 175845 w 2619375"/>
                  <a:gd name="connsiteY426" fmla="*/ 2557463 h 3103563"/>
                  <a:gd name="connsiteX427" fmla="*/ 162719 w 2619375"/>
                  <a:gd name="connsiteY427" fmla="*/ 2595563 h 3103563"/>
                  <a:gd name="connsiteX428" fmla="*/ 214313 w 2619375"/>
                  <a:gd name="connsiteY428" fmla="*/ 2591594 h 3103563"/>
                  <a:gd name="connsiteX429" fmla="*/ 247457 w 2619375"/>
                  <a:gd name="connsiteY429" fmla="*/ 2571750 h 3103563"/>
                  <a:gd name="connsiteX430" fmla="*/ 265907 w 2619375"/>
                  <a:gd name="connsiteY430" fmla="*/ 2575719 h 3103563"/>
                  <a:gd name="connsiteX431" fmla="*/ 313532 w 2619375"/>
                  <a:gd name="connsiteY431" fmla="*/ 2547938 h 3103563"/>
                  <a:gd name="connsiteX432" fmla="*/ 357188 w 2619375"/>
                  <a:gd name="connsiteY432" fmla="*/ 2547938 h 3103563"/>
                  <a:gd name="connsiteX433" fmla="*/ 412750 w 2619375"/>
                  <a:gd name="connsiteY433" fmla="*/ 2536032 h 3103563"/>
                  <a:gd name="connsiteX434" fmla="*/ 460375 w 2619375"/>
                  <a:gd name="connsiteY434" fmla="*/ 2536032 h 3103563"/>
                  <a:gd name="connsiteX435" fmla="*/ 492125 w 2619375"/>
                  <a:gd name="connsiteY435" fmla="*/ 2532063 h 3103563"/>
                  <a:gd name="connsiteX436" fmla="*/ 535782 w 2619375"/>
                  <a:gd name="connsiteY436" fmla="*/ 2532063 h 3103563"/>
                  <a:gd name="connsiteX437" fmla="*/ 535782 w 2619375"/>
                  <a:gd name="connsiteY437" fmla="*/ 2532063 h 3103563"/>
                  <a:gd name="connsiteX438" fmla="*/ 547688 w 2619375"/>
                  <a:gd name="connsiteY438" fmla="*/ 2623344 h 3103563"/>
                  <a:gd name="connsiteX439" fmla="*/ 591344 w 2619375"/>
                  <a:gd name="connsiteY439" fmla="*/ 2643188 h 3103563"/>
                  <a:gd name="connsiteX440" fmla="*/ 646159 w 2619375"/>
                  <a:gd name="connsiteY440" fmla="*/ 2655887 h 3103563"/>
                  <a:gd name="connsiteX441" fmla="*/ 685790 w 2619375"/>
                  <a:gd name="connsiteY441" fmla="*/ 2620169 h 3103563"/>
                  <a:gd name="connsiteX442" fmla="*/ 715928 w 2619375"/>
                  <a:gd name="connsiteY442" fmla="*/ 2588419 h 3103563"/>
                  <a:gd name="connsiteX443" fmla="*/ 760418 w 2619375"/>
                  <a:gd name="connsiteY443" fmla="*/ 2613025 h 3103563"/>
                  <a:gd name="connsiteX444" fmla="*/ 773907 w 2619375"/>
                  <a:gd name="connsiteY444" fmla="*/ 2587625 h 3103563"/>
                  <a:gd name="connsiteX445" fmla="*/ 761224 w 2619375"/>
                  <a:gd name="connsiteY445" fmla="*/ 2554287 h 3103563"/>
                  <a:gd name="connsiteX446" fmla="*/ 801688 w 2619375"/>
                  <a:gd name="connsiteY446" fmla="*/ 2551907 h 3103563"/>
                  <a:gd name="connsiteX447" fmla="*/ 813184 w 2619375"/>
                  <a:gd name="connsiteY447" fmla="*/ 2569369 h 3103563"/>
                  <a:gd name="connsiteX448" fmla="*/ 841375 w 2619375"/>
                  <a:gd name="connsiteY448" fmla="*/ 2571750 h 3103563"/>
                  <a:gd name="connsiteX449" fmla="*/ 900907 w 2619375"/>
                  <a:gd name="connsiteY449" fmla="*/ 2591594 h 3103563"/>
                  <a:gd name="connsiteX450" fmla="*/ 956469 w 2619375"/>
                  <a:gd name="connsiteY450" fmla="*/ 2611438 h 3103563"/>
                  <a:gd name="connsiteX451" fmla="*/ 968375 w 2619375"/>
                  <a:gd name="connsiteY451" fmla="*/ 2639219 h 3103563"/>
                  <a:gd name="connsiteX452" fmla="*/ 944563 w 2619375"/>
                  <a:gd name="connsiteY452" fmla="*/ 2678907 h 3103563"/>
                  <a:gd name="connsiteX453" fmla="*/ 964407 w 2619375"/>
                  <a:gd name="connsiteY453" fmla="*/ 2726532 h 3103563"/>
                  <a:gd name="connsiteX454" fmla="*/ 1019969 w 2619375"/>
                  <a:gd name="connsiteY454" fmla="*/ 2754313 h 3103563"/>
                  <a:gd name="connsiteX455" fmla="*/ 1047113 w 2619375"/>
                  <a:gd name="connsiteY455" fmla="*/ 2750344 h 3103563"/>
                  <a:gd name="connsiteX456" fmla="*/ 1046974 w 2619375"/>
                  <a:gd name="connsiteY456" fmla="*/ 2774157 h 3103563"/>
                  <a:gd name="connsiteX457" fmla="*/ 1050109 w 2619375"/>
                  <a:gd name="connsiteY457" fmla="*/ 2865438 h 3103563"/>
                  <a:gd name="connsiteX458" fmla="*/ 1095375 w 2619375"/>
                  <a:gd name="connsiteY458" fmla="*/ 2845594 h 3103563"/>
                  <a:gd name="connsiteX459" fmla="*/ 1166813 w 2619375"/>
                  <a:gd name="connsiteY459" fmla="*/ 2841625 h 3103563"/>
                  <a:gd name="connsiteX460" fmla="*/ 1190625 w 2619375"/>
                  <a:gd name="connsiteY460" fmla="*/ 2809875 h 3103563"/>
                  <a:gd name="connsiteX461" fmla="*/ 1230313 w 2619375"/>
                  <a:gd name="connsiteY461" fmla="*/ 2805907 h 3103563"/>
                  <a:gd name="connsiteX462" fmla="*/ 1242219 w 2619375"/>
                  <a:gd name="connsiteY462" fmla="*/ 2841625 h 3103563"/>
                  <a:gd name="connsiteX463" fmla="*/ 1270000 w 2619375"/>
                  <a:gd name="connsiteY463" fmla="*/ 2877344 h 3103563"/>
                  <a:gd name="connsiteX464" fmla="*/ 1329532 w 2619375"/>
                  <a:gd name="connsiteY464" fmla="*/ 2877344 h 3103563"/>
                  <a:gd name="connsiteX465" fmla="*/ 1349375 w 2619375"/>
                  <a:gd name="connsiteY465" fmla="*/ 2877344 h 3103563"/>
                  <a:gd name="connsiteX466" fmla="*/ 1369219 w 2619375"/>
                  <a:gd name="connsiteY466" fmla="*/ 2897188 h 3103563"/>
                  <a:gd name="connsiteX467" fmla="*/ 1420813 w 2619375"/>
                  <a:gd name="connsiteY467" fmla="*/ 2905125 h 3103563"/>
                  <a:gd name="connsiteX468" fmla="*/ 1444625 w 2619375"/>
                  <a:gd name="connsiteY468" fmla="*/ 2885282 h 3103563"/>
                  <a:gd name="connsiteX469" fmla="*/ 1520032 w 2619375"/>
                  <a:gd name="connsiteY469" fmla="*/ 2893219 h 3103563"/>
                  <a:gd name="connsiteX470" fmla="*/ 1559719 w 2619375"/>
                  <a:gd name="connsiteY470" fmla="*/ 2893219 h 3103563"/>
                  <a:gd name="connsiteX471" fmla="*/ 1575594 w 2619375"/>
                  <a:gd name="connsiteY471" fmla="*/ 2924969 h 3103563"/>
                  <a:gd name="connsiteX472" fmla="*/ 1591469 w 2619375"/>
                  <a:gd name="connsiteY472" fmla="*/ 2909094 h 3103563"/>
                  <a:gd name="connsiteX473" fmla="*/ 1623219 w 2619375"/>
                  <a:gd name="connsiteY473" fmla="*/ 2909094 h 3103563"/>
                  <a:gd name="connsiteX474" fmla="*/ 1639094 w 2619375"/>
                  <a:gd name="connsiteY474" fmla="*/ 2932907 h 3103563"/>
                  <a:gd name="connsiteX475" fmla="*/ 1666875 w 2619375"/>
                  <a:gd name="connsiteY475" fmla="*/ 2964657 h 3103563"/>
                  <a:gd name="connsiteX476" fmla="*/ 1703399 w 2619375"/>
                  <a:gd name="connsiteY476" fmla="*/ 2987675 h 3103563"/>
                  <a:gd name="connsiteX477" fmla="*/ 1734344 w 2619375"/>
                  <a:gd name="connsiteY477" fmla="*/ 3012282 h 3103563"/>
                  <a:gd name="connsiteX478" fmla="*/ 1758157 w 2619375"/>
                  <a:gd name="connsiteY478" fmla="*/ 3032125 h 3103563"/>
                  <a:gd name="connsiteX479" fmla="*/ 1779934 w 2619375"/>
                  <a:gd name="connsiteY479" fmla="*/ 3028950 h 3103563"/>
                  <a:gd name="connsiteX480" fmla="*/ 1801813 w 2619375"/>
                  <a:gd name="connsiteY480" fmla="*/ 3008313 h 3103563"/>
                  <a:gd name="connsiteX481" fmla="*/ 1861344 w 2619375"/>
                  <a:gd name="connsiteY481" fmla="*/ 3008313 h 3103563"/>
                  <a:gd name="connsiteX482" fmla="*/ 1948657 w 2619375"/>
                  <a:gd name="connsiteY482" fmla="*/ 3004344 h 3103563"/>
                  <a:gd name="connsiteX483" fmla="*/ 1948657 w 2619375"/>
                  <a:gd name="connsiteY483" fmla="*/ 2968625 h 3103563"/>
                  <a:gd name="connsiteX484" fmla="*/ 2004219 w 2619375"/>
                  <a:gd name="connsiteY484" fmla="*/ 2936875 h 3103563"/>
                  <a:gd name="connsiteX485" fmla="*/ 2035969 w 2619375"/>
                  <a:gd name="connsiteY485" fmla="*/ 2909094 h 3103563"/>
                  <a:gd name="connsiteX486" fmla="*/ 2054979 w 2619375"/>
                  <a:gd name="connsiteY486" fmla="*/ 2859088 h 3103563"/>
                  <a:gd name="connsiteX487" fmla="*/ 2075927 w 2619375"/>
                  <a:gd name="connsiteY487" fmla="*/ 2883694 h 3103563"/>
                  <a:gd name="connsiteX488" fmla="*/ 2079625 w 2619375"/>
                  <a:gd name="connsiteY488" fmla="*/ 2897188 h 3103563"/>
                  <a:gd name="connsiteX489" fmla="*/ 2116149 w 2619375"/>
                  <a:gd name="connsiteY489" fmla="*/ 2943225 h 3103563"/>
                  <a:gd name="connsiteX490" fmla="*/ 2168521 w 2619375"/>
                  <a:gd name="connsiteY490" fmla="*/ 2980533 h 3103563"/>
                  <a:gd name="connsiteX491" fmla="*/ 2209760 w 2619375"/>
                  <a:gd name="connsiteY491" fmla="*/ 2951163 h 3103563"/>
                  <a:gd name="connsiteX492" fmla="*/ 2274094 w 2619375"/>
                  <a:gd name="connsiteY492" fmla="*/ 3000375 h 3103563"/>
                  <a:gd name="connsiteX493" fmla="*/ 2317750 w 2619375"/>
                  <a:gd name="connsiteY493" fmla="*/ 3028157 h 3103563"/>
                  <a:gd name="connsiteX494" fmla="*/ 2349500 w 2619375"/>
                  <a:gd name="connsiteY494" fmla="*/ 3040063 h 3103563"/>
                  <a:gd name="connsiteX495" fmla="*/ 2377253 w 2619375"/>
                  <a:gd name="connsiteY495" fmla="*/ 3017044 h 3103563"/>
                  <a:gd name="connsiteX496" fmla="*/ 2405338 w 2619375"/>
                  <a:gd name="connsiteY496" fmla="*/ 3055144 h 3103563"/>
                  <a:gd name="connsiteX497" fmla="*/ 2460625 w 2619375"/>
                  <a:gd name="connsiteY497" fmla="*/ 3103563 h 3103563"/>
                  <a:gd name="connsiteX0" fmla="*/ 2460625 w 2619375"/>
                  <a:gd name="connsiteY0" fmla="*/ 3103563 h 3103563"/>
                  <a:gd name="connsiteX1" fmla="*/ 2512219 w 2619375"/>
                  <a:gd name="connsiteY1" fmla="*/ 3032125 h 3103563"/>
                  <a:gd name="connsiteX2" fmla="*/ 2524125 w 2619375"/>
                  <a:gd name="connsiteY2" fmla="*/ 2988469 h 3103563"/>
                  <a:gd name="connsiteX3" fmla="*/ 2543969 w 2619375"/>
                  <a:gd name="connsiteY3" fmla="*/ 2944813 h 3103563"/>
                  <a:gd name="connsiteX4" fmla="*/ 2566949 w 2619375"/>
                  <a:gd name="connsiteY4" fmla="*/ 2920206 h 3103563"/>
                  <a:gd name="connsiteX5" fmla="*/ 2569335 w 2619375"/>
                  <a:gd name="connsiteY5" fmla="*/ 2877344 h 3103563"/>
                  <a:gd name="connsiteX6" fmla="*/ 2583657 w 2619375"/>
                  <a:gd name="connsiteY6" fmla="*/ 2837657 h 3103563"/>
                  <a:gd name="connsiteX7" fmla="*/ 2563813 w 2619375"/>
                  <a:gd name="connsiteY7" fmla="*/ 2809875 h 3103563"/>
                  <a:gd name="connsiteX8" fmla="*/ 2532063 w 2619375"/>
                  <a:gd name="connsiteY8" fmla="*/ 2774157 h 3103563"/>
                  <a:gd name="connsiteX9" fmla="*/ 2532063 w 2619375"/>
                  <a:gd name="connsiteY9" fmla="*/ 2774157 h 3103563"/>
                  <a:gd name="connsiteX10" fmla="*/ 2551907 w 2619375"/>
                  <a:gd name="connsiteY10" fmla="*/ 2706688 h 3103563"/>
                  <a:gd name="connsiteX11" fmla="*/ 2591594 w 2619375"/>
                  <a:gd name="connsiteY11" fmla="*/ 2678907 h 3103563"/>
                  <a:gd name="connsiteX12" fmla="*/ 2619375 w 2619375"/>
                  <a:gd name="connsiteY12" fmla="*/ 2643188 h 3103563"/>
                  <a:gd name="connsiteX13" fmla="*/ 2619375 w 2619375"/>
                  <a:gd name="connsiteY13" fmla="*/ 2591594 h 3103563"/>
                  <a:gd name="connsiteX14" fmla="*/ 2615407 w 2619375"/>
                  <a:gd name="connsiteY14" fmla="*/ 2555875 h 3103563"/>
                  <a:gd name="connsiteX15" fmla="*/ 2615407 w 2619375"/>
                  <a:gd name="connsiteY15" fmla="*/ 2532063 h 3103563"/>
                  <a:gd name="connsiteX16" fmla="*/ 2603500 w 2619375"/>
                  <a:gd name="connsiteY16" fmla="*/ 2464594 h 3103563"/>
                  <a:gd name="connsiteX17" fmla="*/ 2595563 w 2619375"/>
                  <a:gd name="connsiteY17" fmla="*/ 2460625 h 3103563"/>
                  <a:gd name="connsiteX18" fmla="*/ 2579688 w 2619375"/>
                  <a:gd name="connsiteY18" fmla="*/ 2460625 h 3103563"/>
                  <a:gd name="connsiteX19" fmla="*/ 2540000 w 2619375"/>
                  <a:gd name="connsiteY19" fmla="*/ 2472532 h 3103563"/>
                  <a:gd name="connsiteX20" fmla="*/ 2504282 w 2619375"/>
                  <a:gd name="connsiteY20" fmla="*/ 2468563 h 3103563"/>
                  <a:gd name="connsiteX21" fmla="*/ 2504282 w 2619375"/>
                  <a:gd name="connsiteY21" fmla="*/ 2432844 h 3103563"/>
                  <a:gd name="connsiteX22" fmla="*/ 2456657 w 2619375"/>
                  <a:gd name="connsiteY22" fmla="*/ 2424907 h 3103563"/>
                  <a:gd name="connsiteX23" fmla="*/ 2432844 w 2619375"/>
                  <a:gd name="connsiteY23" fmla="*/ 2405063 h 3103563"/>
                  <a:gd name="connsiteX24" fmla="*/ 2444750 w 2619375"/>
                  <a:gd name="connsiteY24" fmla="*/ 2369344 h 3103563"/>
                  <a:gd name="connsiteX25" fmla="*/ 2464594 w 2619375"/>
                  <a:gd name="connsiteY25" fmla="*/ 2337594 h 3103563"/>
                  <a:gd name="connsiteX26" fmla="*/ 2448719 w 2619375"/>
                  <a:gd name="connsiteY26" fmla="*/ 2301875 h 3103563"/>
                  <a:gd name="connsiteX27" fmla="*/ 2420938 w 2619375"/>
                  <a:gd name="connsiteY27" fmla="*/ 2274094 h 3103563"/>
                  <a:gd name="connsiteX28" fmla="*/ 2428875 w 2619375"/>
                  <a:gd name="connsiteY28" fmla="*/ 2246313 h 3103563"/>
                  <a:gd name="connsiteX29" fmla="*/ 2389188 w 2619375"/>
                  <a:gd name="connsiteY29" fmla="*/ 2218532 h 3103563"/>
                  <a:gd name="connsiteX30" fmla="*/ 2353469 w 2619375"/>
                  <a:gd name="connsiteY30" fmla="*/ 2218532 h 3103563"/>
                  <a:gd name="connsiteX31" fmla="*/ 2349500 w 2619375"/>
                  <a:gd name="connsiteY31" fmla="*/ 2194719 h 3103563"/>
                  <a:gd name="connsiteX32" fmla="*/ 2325688 w 2619375"/>
                  <a:gd name="connsiteY32" fmla="*/ 2166938 h 3103563"/>
                  <a:gd name="connsiteX33" fmla="*/ 2337594 w 2619375"/>
                  <a:gd name="connsiteY33" fmla="*/ 2131219 h 3103563"/>
                  <a:gd name="connsiteX34" fmla="*/ 2349500 w 2619375"/>
                  <a:gd name="connsiteY34" fmla="*/ 2099469 h 3103563"/>
                  <a:gd name="connsiteX35" fmla="*/ 2333625 w 2619375"/>
                  <a:gd name="connsiteY35" fmla="*/ 2067719 h 3103563"/>
                  <a:gd name="connsiteX36" fmla="*/ 2313782 w 2619375"/>
                  <a:gd name="connsiteY36" fmla="*/ 2051844 h 3103563"/>
                  <a:gd name="connsiteX37" fmla="*/ 2309813 w 2619375"/>
                  <a:gd name="connsiteY37" fmla="*/ 2016125 h 3103563"/>
                  <a:gd name="connsiteX38" fmla="*/ 2309813 w 2619375"/>
                  <a:gd name="connsiteY38" fmla="*/ 2000250 h 3103563"/>
                  <a:gd name="connsiteX39" fmla="*/ 2329657 w 2619375"/>
                  <a:gd name="connsiteY39" fmla="*/ 1980407 h 3103563"/>
                  <a:gd name="connsiteX40" fmla="*/ 2317750 w 2619375"/>
                  <a:gd name="connsiteY40" fmla="*/ 1944688 h 3103563"/>
                  <a:gd name="connsiteX41" fmla="*/ 2293938 w 2619375"/>
                  <a:gd name="connsiteY41" fmla="*/ 1908969 h 3103563"/>
                  <a:gd name="connsiteX42" fmla="*/ 2262188 w 2619375"/>
                  <a:gd name="connsiteY42" fmla="*/ 1873250 h 3103563"/>
                  <a:gd name="connsiteX43" fmla="*/ 2226469 w 2619375"/>
                  <a:gd name="connsiteY43" fmla="*/ 1841500 h 3103563"/>
                  <a:gd name="connsiteX44" fmla="*/ 2198688 w 2619375"/>
                  <a:gd name="connsiteY44" fmla="*/ 1817688 h 3103563"/>
                  <a:gd name="connsiteX45" fmla="*/ 2214563 w 2619375"/>
                  <a:gd name="connsiteY45" fmla="*/ 1793875 h 3103563"/>
                  <a:gd name="connsiteX46" fmla="*/ 2214563 w 2619375"/>
                  <a:gd name="connsiteY46" fmla="*/ 1762125 h 3103563"/>
                  <a:gd name="connsiteX47" fmla="*/ 2214563 w 2619375"/>
                  <a:gd name="connsiteY47" fmla="*/ 1762125 h 3103563"/>
                  <a:gd name="connsiteX48" fmla="*/ 2194719 w 2619375"/>
                  <a:gd name="connsiteY48" fmla="*/ 1710532 h 3103563"/>
                  <a:gd name="connsiteX49" fmla="*/ 2190750 w 2619375"/>
                  <a:gd name="connsiteY49" fmla="*/ 1690688 h 3103563"/>
                  <a:gd name="connsiteX50" fmla="*/ 2162969 w 2619375"/>
                  <a:gd name="connsiteY50" fmla="*/ 1658938 h 3103563"/>
                  <a:gd name="connsiteX51" fmla="*/ 2162969 w 2619375"/>
                  <a:gd name="connsiteY51" fmla="*/ 1631157 h 3103563"/>
                  <a:gd name="connsiteX52" fmla="*/ 2178844 w 2619375"/>
                  <a:gd name="connsiteY52" fmla="*/ 1615282 h 3103563"/>
                  <a:gd name="connsiteX53" fmla="*/ 2218532 w 2619375"/>
                  <a:gd name="connsiteY53" fmla="*/ 1615282 h 3103563"/>
                  <a:gd name="connsiteX54" fmla="*/ 2238375 w 2619375"/>
                  <a:gd name="connsiteY54" fmla="*/ 1583532 h 3103563"/>
                  <a:gd name="connsiteX55" fmla="*/ 2238375 w 2619375"/>
                  <a:gd name="connsiteY55" fmla="*/ 1571625 h 3103563"/>
                  <a:gd name="connsiteX56" fmla="*/ 2262188 w 2619375"/>
                  <a:gd name="connsiteY56" fmla="*/ 1535907 h 3103563"/>
                  <a:gd name="connsiteX57" fmla="*/ 2262188 w 2619375"/>
                  <a:gd name="connsiteY57" fmla="*/ 1512094 h 3103563"/>
                  <a:gd name="connsiteX58" fmla="*/ 2262188 w 2619375"/>
                  <a:gd name="connsiteY58" fmla="*/ 1468438 h 3103563"/>
                  <a:gd name="connsiteX59" fmla="*/ 2262188 w 2619375"/>
                  <a:gd name="connsiteY59" fmla="*/ 1444625 h 3103563"/>
                  <a:gd name="connsiteX60" fmla="*/ 2266157 w 2619375"/>
                  <a:gd name="connsiteY60" fmla="*/ 1424782 h 3103563"/>
                  <a:gd name="connsiteX61" fmla="*/ 2293938 w 2619375"/>
                  <a:gd name="connsiteY61" fmla="*/ 1389063 h 3103563"/>
                  <a:gd name="connsiteX62" fmla="*/ 2274094 w 2619375"/>
                  <a:gd name="connsiteY62" fmla="*/ 1369219 h 3103563"/>
                  <a:gd name="connsiteX63" fmla="*/ 2250282 w 2619375"/>
                  <a:gd name="connsiteY63" fmla="*/ 1341438 h 3103563"/>
                  <a:gd name="connsiteX64" fmla="*/ 2230438 w 2619375"/>
                  <a:gd name="connsiteY64" fmla="*/ 1293813 h 3103563"/>
                  <a:gd name="connsiteX65" fmla="*/ 2242344 w 2619375"/>
                  <a:gd name="connsiteY65" fmla="*/ 1258094 h 3103563"/>
                  <a:gd name="connsiteX66" fmla="*/ 2190750 w 2619375"/>
                  <a:gd name="connsiteY66" fmla="*/ 1258094 h 3103563"/>
                  <a:gd name="connsiteX67" fmla="*/ 2166938 w 2619375"/>
                  <a:gd name="connsiteY67" fmla="*/ 1234282 h 3103563"/>
                  <a:gd name="connsiteX68" fmla="*/ 2174875 w 2619375"/>
                  <a:gd name="connsiteY68" fmla="*/ 1198563 h 3103563"/>
                  <a:gd name="connsiteX69" fmla="*/ 2162969 w 2619375"/>
                  <a:gd name="connsiteY69" fmla="*/ 1170782 h 3103563"/>
                  <a:gd name="connsiteX70" fmla="*/ 2147094 w 2619375"/>
                  <a:gd name="connsiteY70" fmla="*/ 1202532 h 3103563"/>
                  <a:gd name="connsiteX71" fmla="*/ 2131219 w 2619375"/>
                  <a:gd name="connsiteY71" fmla="*/ 1234282 h 3103563"/>
                  <a:gd name="connsiteX72" fmla="*/ 2095500 w 2619375"/>
                  <a:gd name="connsiteY72" fmla="*/ 1234282 h 3103563"/>
                  <a:gd name="connsiteX73" fmla="*/ 2079625 w 2619375"/>
                  <a:gd name="connsiteY73" fmla="*/ 1242219 h 3103563"/>
                  <a:gd name="connsiteX74" fmla="*/ 2043907 w 2619375"/>
                  <a:gd name="connsiteY74" fmla="*/ 1198563 h 3103563"/>
                  <a:gd name="connsiteX75" fmla="*/ 1996282 w 2619375"/>
                  <a:gd name="connsiteY75" fmla="*/ 1206500 h 3103563"/>
                  <a:gd name="connsiteX76" fmla="*/ 1948657 w 2619375"/>
                  <a:gd name="connsiteY76" fmla="*/ 1202532 h 3103563"/>
                  <a:gd name="connsiteX77" fmla="*/ 1944688 w 2619375"/>
                  <a:gd name="connsiteY77" fmla="*/ 1174750 h 3103563"/>
                  <a:gd name="connsiteX78" fmla="*/ 1924844 w 2619375"/>
                  <a:gd name="connsiteY78" fmla="*/ 1139032 h 3103563"/>
                  <a:gd name="connsiteX79" fmla="*/ 1912938 w 2619375"/>
                  <a:gd name="connsiteY79" fmla="*/ 1123157 h 3103563"/>
                  <a:gd name="connsiteX80" fmla="*/ 1893094 w 2619375"/>
                  <a:gd name="connsiteY80" fmla="*/ 1103313 h 3103563"/>
                  <a:gd name="connsiteX81" fmla="*/ 1869282 w 2619375"/>
                  <a:gd name="connsiteY81" fmla="*/ 1087438 h 3103563"/>
                  <a:gd name="connsiteX82" fmla="*/ 1857375 w 2619375"/>
                  <a:gd name="connsiteY82" fmla="*/ 1039813 h 3103563"/>
                  <a:gd name="connsiteX83" fmla="*/ 1869282 w 2619375"/>
                  <a:gd name="connsiteY83" fmla="*/ 1004094 h 3103563"/>
                  <a:gd name="connsiteX84" fmla="*/ 1905000 w 2619375"/>
                  <a:gd name="connsiteY84" fmla="*/ 948532 h 3103563"/>
                  <a:gd name="connsiteX85" fmla="*/ 1936750 w 2619375"/>
                  <a:gd name="connsiteY85" fmla="*/ 912813 h 3103563"/>
                  <a:gd name="connsiteX86" fmla="*/ 1944688 w 2619375"/>
                  <a:gd name="connsiteY86" fmla="*/ 892969 h 3103563"/>
                  <a:gd name="connsiteX87" fmla="*/ 1964532 w 2619375"/>
                  <a:gd name="connsiteY87" fmla="*/ 889000 h 3103563"/>
                  <a:gd name="connsiteX88" fmla="*/ 1976438 w 2619375"/>
                  <a:gd name="connsiteY88" fmla="*/ 849313 h 3103563"/>
                  <a:gd name="connsiteX89" fmla="*/ 2016125 w 2619375"/>
                  <a:gd name="connsiteY89" fmla="*/ 849313 h 3103563"/>
                  <a:gd name="connsiteX90" fmla="*/ 2039938 w 2619375"/>
                  <a:gd name="connsiteY90" fmla="*/ 877094 h 3103563"/>
                  <a:gd name="connsiteX91" fmla="*/ 2051844 w 2619375"/>
                  <a:gd name="connsiteY91" fmla="*/ 849313 h 3103563"/>
                  <a:gd name="connsiteX92" fmla="*/ 2039938 w 2619375"/>
                  <a:gd name="connsiteY92" fmla="*/ 825500 h 3103563"/>
                  <a:gd name="connsiteX93" fmla="*/ 2051844 w 2619375"/>
                  <a:gd name="connsiteY93" fmla="*/ 801688 h 3103563"/>
                  <a:gd name="connsiteX94" fmla="*/ 2035969 w 2619375"/>
                  <a:gd name="connsiteY94" fmla="*/ 773907 h 3103563"/>
                  <a:gd name="connsiteX95" fmla="*/ 2039938 w 2619375"/>
                  <a:gd name="connsiteY95" fmla="*/ 742157 h 3103563"/>
                  <a:gd name="connsiteX96" fmla="*/ 2039938 w 2619375"/>
                  <a:gd name="connsiteY96" fmla="*/ 698500 h 3103563"/>
                  <a:gd name="connsiteX97" fmla="*/ 2035969 w 2619375"/>
                  <a:gd name="connsiteY97" fmla="*/ 666750 h 3103563"/>
                  <a:gd name="connsiteX98" fmla="*/ 2008188 w 2619375"/>
                  <a:gd name="connsiteY98" fmla="*/ 646907 h 3103563"/>
                  <a:gd name="connsiteX99" fmla="*/ 1968500 w 2619375"/>
                  <a:gd name="connsiteY99" fmla="*/ 611188 h 3103563"/>
                  <a:gd name="connsiteX100" fmla="*/ 1916907 w 2619375"/>
                  <a:gd name="connsiteY100" fmla="*/ 583407 h 3103563"/>
                  <a:gd name="connsiteX101" fmla="*/ 1885157 w 2619375"/>
                  <a:gd name="connsiteY101" fmla="*/ 551657 h 3103563"/>
                  <a:gd name="connsiteX102" fmla="*/ 1881188 w 2619375"/>
                  <a:gd name="connsiteY102" fmla="*/ 531813 h 3103563"/>
                  <a:gd name="connsiteX103" fmla="*/ 1897063 w 2619375"/>
                  <a:gd name="connsiteY103" fmla="*/ 484188 h 3103563"/>
                  <a:gd name="connsiteX104" fmla="*/ 1901032 w 2619375"/>
                  <a:gd name="connsiteY104" fmla="*/ 480219 h 3103563"/>
                  <a:gd name="connsiteX105" fmla="*/ 1940719 w 2619375"/>
                  <a:gd name="connsiteY105" fmla="*/ 480219 h 3103563"/>
                  <a:gd name="connsiteX106" fmla="*/ 1960563 w 2619375"/>
                  <a:gd name="connsiteY106" fmla="*/ 460375 h 3103563"/>
                  <a:gd name="connsiteX107" fmla="*/ 1976438 w 2619375"/>
                  <a:gd name="connsiteY107" fmla="*/ 428625 h 3103563"/>
                  <a:gd name="connsiteX108" fmla="*/ 1980407 w 2619375"/>
                  <a:gd name="connsiteY108" fmla="*/ 388938 h 3103563"/>
                  <a:gd name="connsiteX109" fmla="*/ 2000250 w 2619375"/>
                  <a:gd name="connsiteY109" fmla="*/ 384969 h 3103563"/>
                  <a:gd name="connsiteX110" fmla="*/ 1972469 w 2619375"/>
                  <a:gd name="connsiteY110" fmla="*/ 341313 h 3103563"/>
                  <a:gd name="connsiteX111" fmla="*/ 1928813 w 2619375"/>
                  <a:gd name="connsiteY111" fmla="*/ 321469 h 3103563"/>
                  <a:gd name="connsiteX112" fmla="*/ 1877219 w 2619375"/>
                  <a:gd name="connsiteY112" fmla="*/ 313532 h 3103563"/>
                  <a:gd name="connsiteX113" fmla="*/ 1853407 w 2619375"/>
                  <a:gd name="connsiteY113" fmla="*/ 289719 h 3103563"/>
                  <a:gd name="connsiteX114" fmla="*/ 1817688 w 2619375"/>
                  <a:gd name="connsiteY114" fmla="*/ 269875 h 3103563"/>
                  <a:gd name="connsiteX115" fmla="*/ 1821657 w 2619375"/>
                  <a:gd name="connsiteY115" fmla="*/ 242094 h 3103563"/>
                  <a:gd name="connsiteX116" fmla="*/ 1789907 w 2619375"/>
                  <a:gd name="connsiteY116" fmla="*/ 210344 h 3103563"/>
                  <a:gd name="connsiteX117" fmla="*/ 1742282 w 2619375"/>
                  <a:gd name="connsiteY117" fmla="*/ 222250 h 3103563"/>
                  <a:gd name="connsiteX118" fmla="*/ 1706563 w 2619375"/>
                  <a:gd name="connsiteY118" fmla="*/ 265907 h 3103563"/>
                  <a:gd name="connsiteX119" fmla="*/ 1690688 w 2619375"/>
                  <a:gd name="connsiteY119" fmla="*/ 297657 h 3103563"/>
                  <a:gd name="connsiteX120" fmla="*/ 1734344 w 2619375"/>
                  <a:gd name="connsiteY120" fmla="*/ 301625 h 3103563"/>
                  <a:gd name="connsiteX121" fmla="*/ 1770063 w 2619375"/>
                  <a:gd name="connsiteY121" fmla="*/ 313532 h 3103563"/>
                  <a:gd name="connsiteX122" fmla="*/ 1774032 w 2619375"/>
                  <a:gd name="connsiteY122" fmla="*/ 341313 h 3103563"/>
                  <a:gd name="connsiteX123" fmla="*/ 1750219 w 2619375"/>
                  <a:gd name="connsiteY123" fmla="*/ 384969 h 3103563"/>
                  <a:gd name="connsiteX124" fmla="*/ 1714500 w 2619375"/>
                  <a:gd name="connsiteY124" fmla="*/ 384969 h 3103563"/>
                  <a:gd name="connsiteX125" fmla="*/ 1686719 w 2619375"/>
                  <a:gd name="connsiteY125" fmla="*/ 349250 h 3103563"/>
                  <a:gd name="connsiteX126" fmla="*/ 1647032 w 2619375"/>
                  <a:gd name="connsiteY126" fmla="*/ 325438 h 3103563"/>
                  <a:gd name="connsiteX127" fmla="*/ 1627188 w 2619375"/>
                  <a:gd name="connsiteY127" fmla="*/ 321469 h 3103563"/>
                  <a:gd name="connsiteX128" fmla="*/ 1583532 w 2619375"/>
                  <a:gd name="connsiteY128" fmla="*/ 337344 h 3103563"/>
                  <a:gd name="connsiteX129" fmla="*/ 1547813 w 2619375"/>
                  <a:gd name="connsiteY129" fmla="*/ 357188 h 3103563"/>
                  <a:gd name="connsiteX130" fmla="*/ 1547813 w 2619375"/>
                  <a:gd name="connsiteY130" fmla="*/ 392907 h 3103563"/>
                  <a:gd name="connsiteX131" fmla="*/ 1559719 w 2619375"/>
                  <a:gd name="connsiteY131" fmla="*/ 440532 h 3103563"/>
                  <a:gd name="connsiteX132" fmla="*/ 1575594 w 2619375"/>
                  <a:gd name="connsiteY132" fmla="*/ 484188 h 3103563"/>
                  <a:gd name="connsiteX133" fmla="*/ 1658938 w 2619375"/>
                  <a:gd name="connsiteY133" fmla="*/ 543719 h 3103563"/>
                  <a:gd name="connsiteX134" fmla="*/ 1698625 w 2619375"/>
                  <a:gd name="connsiteY134" fmla="*/ 583407 h 3103563"/>
                  <a:gd name="connsiteX135" fmla="*/ 1738313 w 2619375"/>
                  <a:gd name="connsiteY135" fmla="*/ 579438 h 3103563"/>
                  <a:gd name="connsiteX136" fmla="*/ 1774032 w 2619375"/>
                  <a:gd name="connsiteY136" fmla="*/ 579438 h 3103563"/>
                  <a:gd name="connsiteX137" fmla="*/ 1793875 w 2619375"/>
                  <a:gd name="connsiteY137" fmla="*/ 627063 h 3103563"/>
                  <a:gd name="connsiteX138" fmla="*/ 1801813 w 2619375"/>
                  <a:gd name="connsiteY138" fmla="*/ 658813 h 3103563"/>
                  <a:gd name="connsiteX139" fmla="*/ 1845469 w 2619375"/>
                  <a:gd name="connsiteY139" fmla="*/ 682625 h 3103563"/>
                  <a:gd name="connsiteX140" fmla="*/ 1845469 w 2619375"/>
                  <a:gd name="connsiteY140" fmla="*/ 682625 h 3103563"/>
                  <a:gd name="connsiteX141" fmla="*/ 1861344 w 2619375"/>
                  <a:gd name="connsiteY141" fmla="*/ 710407 h 3103563"/>
                  <a:gd name="connsiteX142" fmla="*/ 1817688 w 2619375"/>
                  <a:gd name="connsiteY142" fmla="*/ 726282 h 3103563"/>
                  <a:gd name="connsiteX143" fmla="*/ 1774032 w 2619375"/>
                  <a:gd name="connsiteY143" fmla="*/ 718344 h 3103563"/>
                  <a:gd name="connsiteX144" fmla="*/ 1734344 w 2619375"/>
                  <a:gd name="connsiteY144" fmla="*/ 682625 h 3103563"/>
                  <a:gd name="connsiteX145" fmla="*/ 1730375 w 2619375"/>
                  <a:gd name="connsiteY145" fmla="*/ 642938 h 3103563"/>
                  <a:gd name="connsiteX146" fmla="*/ 1730375 w 2619375"/>
                  <a:gd name="connsiteY146" fmla="*/ 642938 h 3103563"/>
                  <a:gd name="connsiteX147" fmla="*/ 1670844 w 2619375"/>
                  <a:gd name="connsiteY147" fmla="*/ 615157 h 3103563"/>
                  <a:gd name="connsiteX148" fmla="*/ 1631157 w 2619375"/>
                  <a:gd name="connsiteY148" fmla="*/ 619125 h 3103563"/>
                  <a:gd name="connsiteX149" fmla="*/ 1571625 w 2619375"/>
                  <a:gd name="connsiteY149" fmla="*/ 615157 h 3103563"/>
                  <a:gd name="connsiteX150" fmla="*/ 1543844 w 2619375"/>
                  <a:gd name="connsiteY150" fmla="*/ 603250 h 3103563"/>
                  <a:gd name="connsiteX151" fmla="*/ 1500188 w 2619375"/>
                  <a:gd name="connsiteY151" fmla="*/ 591344 h 3103563"/>
                  <a:gd name="connsiteX152" fmla="*/ 1464469 w 2619375"/>
                  <a:gd name="connsiteY152" fmla="*/ 575469 h 3103563"/>
                  <a:gd name="connsiteX153" fmla="*/ 1448594 w 2619375"/>
                  <a:gd name="connsiteY153" fmla="*/ 543719 h 3103563"/>
                  <a:gd name="connsiteX154" fmla="*/ 1456532 w 2619375"/>
                  <a:gd name="connsiteY154" fmla="*/ 508000 h 3103563"/>
                  <a:gd name="connsiteX155" fmla="*/ 1476375 w 2619375"/>
                  <a:gd name="connsiteY155" fmla="*/ 476250 h 3103563"/>
                  <a:gd name="connsiteX156" fmla="*/ 1456532 w 2619375"/>
                  <a:gd name="connsiteY156" fmla="*/ 440532 h 3103563"/>
                  <a:gd name="connsiteX157" fmla="*/ 1456532 w 2619375"/>
                  <a:gd name="connsiteY157" fmla="*/ 392907 h 3103563"/>
                  <a:gd name="connsiteX158" fmla="*/ 1456532 w 2619375"/>
                  <a:gd name="connsiteY158" fmla="*/ 333375 h 3103563"/>
                  <a:gd name="connsiteX159" fmla="*/ 1472407 w 2619375"/>
                  <a:gd name="connsiteY159" fmla="*/ 305594 h 3103563"/>
                  <a:gd name="connsiteX160" fmla="*/ 1472407 w 2619375"/>
                  <a:gd name="connsiteY160" fmla="*/ 257969 h 3103563"/>
                  <a:gd name="connsiteX161" fmla="*/ 1496219 w 2619375"/>
                  <a:gd name="connsiteY161" fmla="*/ 226219 h 3103563"/>
                  <a:gd name="connsiteX162" fmla="*/ 1480344 w 2619375"/>
                  <a:gd name="connsiteY162" fmla="*/ 158750 h 3103563"/>
                  <a:gd name="connsiteX163" fmla="*/ 1496219 w 2619375"/>
                  <a:gd name="connsiteY163" fmla="*/ 134938 h 3103563"/>
                  <a:gd name="connsiteX164" fmla="*/ 1456532 w 2619375"/>
                  <a:gd name="connsiteY164" fmla="*/ 75407 h 3103563"/>
                  <a:gd name="connsiteX165" fmla="*/ 1464469 w 2619375"/>
                  <a:gd name="connsiteY165" fmla="*/ 55563 h 3103563"/>
                  <a:gd name="connsiteX166" fmla="*/ 1420813 w 2619375"/>
                  <a:gd name="connsiteY166" fmla="*/ 23813 h 3103563"/>
                  <a:gd name="connsiteX167" fmla="*/ 1393032 w 2619375"/>
                  <a:gd name="connsiteY167" fmla="*/ 39688 h 3103563"/>
                  <a:gd name="connsiteX168" fmla="*/ 1420813 w 2619375"/>
                  <a:gd name="connsiteY168" fmla="*/ 79375 h 3103563"/>
                  <a:gd name="connsiteX169" fmla="*/ 1432719 w 2619375"/>
                  <a:gd name="connsiteY169" fmla="*/ 150813 h 3103563"/>
                  <a:gd name="connsiteX170" fmla="*/ 1432719 w 2619375"/>
                  <a:gd name="connsiteY170" fmla="*/ 206375 h 3103563"/>
                  <a:gd name="connsiteX171" fmla="*/ 1432719 w 2619375"/>
                  <a:gd name="connsiteY171" fmla="*/ 254000 h 3103563"/>
                  <a:gd name="connsiteX172" fmla="*/ 1412875 w 2619375"/>
                  <a:gd name="connsiteY172" fmla="*/ 301625 h 3103563"/>
                  <a:gd name="connsiteX173" fmla="*/ 1369219 w 2619375"/>
                  <a:gd name="connsiteY173" fmla="*/ 341313 h 3103563"/>
                  <a:gd name="connsiteX174" fmla="*/ 1313657 w 2619375"/>
                  <a:gd name="connsiteY174" fmla="*/ 377032 h 3103563"/>
                  <a:gd name="connsiteX175" fmla="*/ 1270000 w 2619375"/>
                  <a:gd name="connsiteY175" fmla="*/ 412750 h 3103563"/>
                  <a:gd name="connsiteX176" fmla="*/ 1266032 w 2619375"/>
                  <a:gd name="connsiteY176" fmla="*/ 448469 h 3103563"/>
                  <a:gd name="connsiteX177" fmla="*/ 1230313 w 2619375"/>
                  <a:gd name="connsiteY177" fmla="*/ 488157 h 3103563"/>
                  <a:gd name="connsiteX178" fmla="*/ 1214438 w 2619375"/>
                  <a:gd name="connsiteY178" fmla="*/ 539750 h 3103563"/>
                  <a:gd name="connsiteX179" fmla="*/ 1270000 w 2619375"/>
                  <a:gd name="connsiteY179" fmla="*/ 607219 h 3103563"/>
                  <a:gd name="connsiteX180" fmla="*/ 1281907 w 2619375"/>
                  <a:gd name="connsiteY180" fmla="*/ 658813 h 3103563"/>
                  <a:gd name="connsiteX181" fmla="*/ 1309688 w 2619375"/>
                  <a:gd name="connsiteY181" fmla="*/ 698500 h 3103563"/>
                  <a:gd name="connsiteX182" fmla="*/ 1309688 w 2619375"/>
                  <a:gd name="connsiteY182" fmla="*/ 698500 h 3103563"/>
                  <a:gd name="connsiteX183" fmla="*/ 1337469 w 2619375"/>
                  <a:gd name="connsiteY183" fmla="*/ 758032 h 3103563"/>
                  <a:gd name="connsiteX184" fmla="*/ 1345407 w 2619375"/>
                  <a:gd name="connsiteY184" fmla="*/ 789782 h 3103563"/>
                  <a:gd name="connsiteX185" fmla="*/ 1349375 w 2619375"/>
                  <a:gd name="connsiteY185" fmla="*/ 837407 h 3103563"/>
                  <a:gd name="connsiteX186" fmla="*/ 1309688 w 2619375"/>
                  <a:gd name="connsiteY186" fmla="*/ 916782 h 3103563"/>
                  <a:gd name="connsiteX187" fmla="*/ 1285875 w 2619375"/>
                  <a:gd name="connsiteY187" fmla="*/ 964407 h 3103563"/>
                  <a:gd name="connsiteX188" fmla="*/ 1293813 w 2619375"/>
                  <a:gd name="connsiteY188" fmla="*/ 980282 h 3103563"/>
                  <a:gd name="connsiteX189" fmla="*/ 1285875 w 2619375"/>
                  <a:gd name="connsiteY189" fmla="*/ 1023938 h 3103563"/>
                  <a:gd name="connsiteX190" fmla="*/ 1273969 w 2619375"/>
                  <a:gd name="connsiteY190" fmla="*/ 1079500 h 3103563"/>
                  <a:gd name="connsiteX191" fmla="*/ 1277938 w 2619375"/>
                  <a:gd name="connsiteY191" fmla="*/ 1115219 h 3103563"/>
                  <a:gd name="connsiteX192" fmla="*/ 1309688 w 2619375"/>
                  <a:gd name="connsiteY192" fmla="*/ 1186657 h 3103563"/>
                  <a:gd name="connsiteX193" fmla="*/ 1297782 w 2619375"/>
                  <a:gd name="connsiteY193" fmla="*/ 1234282 h 3103563"/>
                  <a:gd name="connsiteX194" fmla="*/ 1297782 w 2619375"/>
                  <a:gd name="connsiteY194" fmla="*/ 1270000 h 3103563"/>
                  <a:gd name="connsiteX195" fmla="*/ 1341438 w 2619375"/>
                  <a:gd name="connsiteY195" fmla="*/ 1262063 h 3103563"/>
                  <a:gd name="connsiteX196" fmla="*/ 1389063 w 2619375"/>
                  <a:gd name="connsiteY196" fmla="*/ 1266032 h 3103563"/>
                  <a:gd name="connsiteX197" fmla="*/ 1420813 w 2619375"/>
                  <a:gd name="connsiteY197" fmla="*/ 1281907 h 3103563"/>
                  <a:gd name="connsiteX198" fmla="*/ 1448594 w 2619375"/>
                  <a:gd name="connsiteY198" fmla="*/ 1254125 h 3103563"/>
                  <a:gd name="connsiteX199" fmla="*/ 1480344 w 2619375"/>
                  <a:gd name="connsiteY199" fmla="*/ 1222375 h 3103563"/>
                  <a:gd name="connsiteX200" fmla="*/ 1531938 w 2619375"/>
                  <a:gd name="connsiteY200" fmla="*/ 1242219 h 3103563"/>
                  <a:gd name="connsiteX201" fmla="*/ 1575594 w 2619375"/>
                  <a:gd name="connsiteY201" fmla="*/ 1258094 h 3103563"/>
                  <a:gd name="connsiteX202" fmla="*/ 1623219 w 2619375"/>
                  <a:gd name="connsiteY202" fmla="*/ 1270000 h 3103563"/>
                  <a:gd name="connsiteX203" fmla="*/ 1639094 w 2619375"/>
                  <a:gd name="connsiteY203" fmla="*/ 1309688 h 3103563"/>
                  <a:gd name="connsiteX204" fmla="*/ 1662907 w 2619375"/>
                  <a:gd name="connsiteY204" fmla="*/ 1317625 h 3103563"/>
                  <a:gd name="connsiteX205" fmla="*/ 1690688 w 2619375"/>
                  <a:gd name="connsiteY205" fmla="*/ 1341438 h 3103563"/>
                  <a:gd name="connsiteX206" fmla="*/ 1722438 w 2619375"/>
                  <a:gd name="connsiteY206" fmla="*/ 1345407 h 3103563"/>
                  <a:gd name="connsiteX207" fmla="*/ 1722438 w 2619375"/>
                  <a:gd name="connsiteY207" fmla="*/ 1412875 h 3103563"/>
                  <a:gd name="connsiteX208" fmla="*/ 1746250 w 2619375"/>
                  <a:gd name="connsiteY208" fmla="*/ 1444625 h 3103563"/>
                  <a:gd name="connsiteX209" fmla="*/ 1754188 w 2619375"/>
                  <a:gd name="connsiteY209" fmla="*/ 1484313 h 3103563"/>
                  <a:gd name="connsiteX210" fmla="*/ 1770063 w 2619375"/>
                  <a:gd name="connsiteY210" fmla="*/ 1531938 h 3103563"/>
                  <a:gd name="connsiteX211" fmla="*/ 1730375 w 2619375"/>
                  <a:gd name="connsiteY211" fmla="*/ 1543844 h 3103563"/>
                  <a:gd name="connsiteX212" fmla="*/ 1718469 w 2619375"/>
                  <a:gd name="connsiteY212" fmla="*/ 1571625 h 3103563"/>
                  <a:gd name="connsiteX213" fmla="*/ 1706563 w 2619375"/>
                  <a:gd name="connsiteY213" fmla="*/ 1607344 h 3103563"/>
                  <a:gd name="connsiteX214" fmla="*/ 1706563 w 2619375"/>
                  <a:gd name="connsiteY214" fmla="*/ 1647032 h 3103563"/>
                  <a:gd name="connsiteX215" fmla="*/ 1746250 w 2619375"/>
                  <a:gd name="connsiteY215" fmla="*/ 1686719 h 3103563"/>
                  <a:gd name="connsiteX216" fmla="*/ 1793875 w 2619375"/>
                  <a:gd name="connsiteY216" fmla="*/ 1694657 h 3103563"/>
                  <a:gd name="connsiteX217" fmla="*/ 1829594 w 2619375"/>
                  <a:gd name="connsiteY217" fmla="*/ 1698625 h 3103563"/>
                  <a:gd name="connsiteX218" fmla="*/ 1881188 w 2619375"/>
                  <a:gd name="connsiteY218" fmla="*/ 1734344 h 3103563"/>
                  <a:gd name="connsiteX219" fmla="*/ 1833563 w 2619375"/>
                  <a:gd name="connsiteY219" fmla="*/ 1738313 h 3103563"/>
                  <a:gd name="connsiteX220" fmla="*/ 1778000 w 2619375"/>
                  <a:gd name="connsiteY220" fmla="*/ 1738313 h 3103563"/>
                  <a:gd name="connsiteX221" fmla="*/ 1730375 w 2619375"/>
                  <a:gd name="connsiteY221" fmla="*/ 1718469 h 3103563"/>
                  <a:gd name="connsiteX222" fmla="*/ 1686719 w 2619375"/>
                  <a:gd name="connsiteY222" fmla="*/ 1698625 h 3103563"/>
                  <a:gd name="connsiteX223" fmla="*/ 1647032 w 2619375"/>
                  <a:gd name="connsiteY223" fmla="*/ 1654969 h 3103563"/>
                  <a:gd name="connsiteX224" fmla="*/ 1658938 w 2619375"/>
                  <a:gd name="connsiteY224" fmla="*/ 1635125 h 3103563"/>
                  <a:gd name="connsiteX225" fmla="*/ 1658938 w 2619375"/>
                  <a:gd name="connsiteY225" fmla="*/ 1591469 h 3103563"/>
                  <a:gd name="connsiteX226" fmla="*/ 1658938 w 2619375"/>
                  <a:gd name="connsiteY226" fmla="*/ 1555750 h 3103563"/>
                  <a:gd name="connsiteX227" fmla="*/ 1662907 w 2619375"/>
                  <a:gd name="connsiteY227" fmla="*/ 1516063 h 3103563"/>
                  <a:gd name="connsiteX228" fmla="*/ 1670844 w 2619375"/>
                  <a:gd name="connsiteY228" fmla="*/ 1480344 h 3103563"/>
                  <a:gd name="connsiteX229" fmla="*/ 1666875 w 2619375"/>
                  <a:gd name="connsiteY229" fmla="*/ 1452563 h 3103563"/>
                  <a:gd name="connsiteX230" fmla="*/ 1635125 w 2619375"/>
                  <a:gd name="connsiteY230" fmla="*/ 1420813 h 3103563"/>
                  <a:gd name="connsiteX231" fmla="*/ 1595438 w 2619375"/>
                  <a:gd name="connsiteY231" fmla="*/ 1381125 h 3103563"/>
                  <a:gd name="connsiteX232" fmla="*/ 1607344 w 2619375"/>
                  <a:gd name="connsiteY232" fmla="*/ 1345407 h 3103563"/>
                  <a:gd name="connsiteX233" fmla="*/ 1575594 w 2619375"/>
                  <a:gd name="connsiteY233" fmla="*/ 1313657 h 3103563"/>
                  <a:gd name="connsiteX234" fmla="*/ 1531938 w 2619375"/>
                  <a:gd name="connsiteY234" fmla="*/ 1333500 h 3103563"/>
                  <a:gd name="connsiteX235" fmla="*/ 1472407 w 2619375"/>
                  <a:gd name="connsiteY235" fmla="*/ 1345407 h 3103563"/>
                  <a:gd name="connsiteX236" fmla="*/ 1440657 w 2619375"/>
                  <a:gd name="connsiteY236" fmla="*/ 1369219 h 3103563"/>
                  <a:gd name="connsiteX237" fmla="*/ 1381125 w 2619375"/>
                  <a:gd name="connsiteY237" fmla="*/ 1393032 h 3103563"/>
                  <a:gd name="connsiteX238" fmla="*/ 1365250 w 2619375"/>
                  <a:gd name="connsiteY238" fmla="*/ 1420813 h 3103563"/>
                  <a:gd name="connsiteX239" fmla="*/ 1369219 w 2619375"/>
                  <a:gd name="connsiteY239" fmla="*/ 1468438 h 3103563"/>
                  <a:gd name="connsiteX240" fmla="*/ 1365250 w 2619375"/>
                  <a:gd name="connsiteY240" fmla="*/ 1500188 h 3103563"/>
                  <a:gd name="connsiteX241" fmla="*/ 1400969 w 2619375"/>
                  <a:gd name="connsiteY241" fmla="*/ 1555750 h 3103563"/>
                  <a:gd name="connsiteX242" fmla="*/ 1400969 w 2619375"/>
                  <a:gd name="connsiteY242" fmla="*/ 1599407 h 3103563"/>
                  <a:gd name="connsiteX243" fmla="*/ 1404938 w 2619375"/>
                  <a:gd name="connsiteY243" fmla="*/ 1651000 h 3103563"/>
                  <a:gd name="connsiteX244" fmla="*/ 1404938 w 2619375"/>
                  <a:gd name="connsiteY244" fmla="*/ 1678782 h 3103563"/>
                  <a:gd name="connsiteX245" fmla="*/ 1373188 w 2619375"/>
                  <a:gd name="connsiteY245" fmla="*/ 1718469 h 3103563"/>
                  <a:gd name="connsiteX246" fmla="*/ 1337469 w 2619375"/>
                  <a:gd name="connsiteY246" fmla="*/ 1762125 h 3103563"/>
                  <a:gd name="connsiteX247" fmla="*/ 1321594 w 2619375"/>
                  <a:gd name="connsiteY247" fmla="*/ 1789907 h 3103563"/>
                  <a:gd name="connsiteX248" fmla="*/ 1309688 w 2619375"/>
                  <a:gd name="connsiteY248" fmla="*/ 1833563 h 3103563"/>
                  <a:gd name="connsiteX249" fmla="*/ 1313657 w 2619375"/>
                  <a:gd name="connsiteY249" fmla="*/ 1877219 h 3103563"/>
                  <a:gd name="connsiteX250" fmla="*/ 1285875 w 2619375"/>
                  <a:gd name="connsiteY250" fmla="*/ 1908969 h 3103563"/>
                  <a:gd name="connsiteX251" fmla="*/ 1258094 w 2619375"/>
                  <a:gd name="connsiteY251" fmla="*/ 1932782 h 3103563"/>
                  <a:gd name="connsiteX252" fmla="*/ 1226344 w 2619375"/>
                  <a:gd name="connsiteY252" fmla="*/ 1960563 h 3103563"/>
                  <a:gd name="connsiteX253" fmla="*/ 1198563 w 2619375"/>
                  <a:gd name="connsiteY253" fmla="*/ 1972469 h 3103563"/>
                  <a:gd name="connsiteX254" fmla="*/ 1146969 w 2619375"/>
                  <a:gd name="connsiteY254" fmla="*/ 1996282 h 3103563"/>
                  <a:gd name="connsiteX255" fmla="*/ 1135063 w 2619375"/>
                  <a:gd name="connsiteY255" fmla="*/ 2020094 h 3103563"/>
                  <a:gd name="connsiteX256" fmla="*/ 1146969 w 2619375"/>
                  <a:gd name="connsiteY256" fmla="*/ 2063750 h 3103563"/>
                  <a:gd name="connsiteX257" fmla="*/ 1111250 w 2619375"/>
                  <a:gd name="connsiteY257" fmla="*/ 2083594 h 3103563"/>
                  <a:gd name="connsiteX258" fmla="*/ 1071563 w 2619375"/>
                  <a:gd name="connsiteY258" fmla="*/ 2103438 h 3103563"/>
                  <a:gd name="connsiteX259" fmla="*/ 1043782 w 2619375"/>
                  <a:gd name="connsiteY259" fmla="*/ 2067719 h 3103563"/>
                  <a:gd name="connsiteX260" fmla="*/ 1008063 w 2619375"/>
                  <a:gd name="connsiteY260" fmla="*/ 2075657 h 3103563"/>
                  <a:gd name="connsiteX261" fmla="*/ 944563 w 2619375"/>
                  <a:gd name="connsiteY261" fmla="*/ 2071688 h 3103563"/>
                  <a:gd name="connsiteX262" fmla="*/ 896938 w 2619375"/>
                  <a:gd name="connsiteY262" fmla="*/ 2055813 h 3103563"/>
                  <a:gd name="connsiteX263" fmla="*/ 845344 w 2619375"/>
                  <a:gd name="connsiteY263" fmla="*/ 2039938 h 3103563"/>
                  <a:gd name="connsiteX264" fmla="*/ 797719 w 2619375"/>
                  <a:gd name="connsiteY264" fmla="*/ 2012157 h 3103563"/>
                  <a:gd name="connsiteX265" fmla="*/ 785813 w 2619375"/>
                  <a:gd name="connsiteY265" fmla="*/ 1972469 h 3103563"/>
                  <a:gd name="connsiteX266" fmla="*/ 742157 w 2619375"/>
                  <a:gd name="connsiteY266" fmla="*/ 1956594 h 3103563"/>
                  <a:gd name="connsiteX267" fmla="*/ 762000 w 2619375"/>
                  <a:gd name="connsiteY267" fmla="*/ 1905000 h 3103563"/>
                  <a:gd name="connsiteX268" fmla="*/ 809625 w 2619375"/>
                  <a:gd name="connsiteY268" fmla="*/ 1916907 h 3103563"/>
                  <a:gd name="connsiteX269" fmla="*/ 861219 w 2619375"/>
                  <a:gd name="connsiteY269" fmla="*/ 1944688 h 3103563"/>
                  <a:gd name="connsiteX270" fmla="*/ 889000 w 2619375"/>
                  <a:gd name="connsiteY270" fmla="*/ 1948657 h 3103563"/>
                  <a:gd name="connsiteX271" fmla="*/ 944563 w 2619375"/>
                  <a:gd name="connsiteY271" fmla="*/ 1948657 h 3103563"/>
                  <a:gd name="connsiteX272" fmla="*/ 976313 w 2619375"/>
                  <a:gd name="connsiteY272" fmla="*/ 1908969 h 3103563"/>
                  <a:gd name="connsiteX273" fmla="*/ 1035844 w 2619375"/>
                  <a:gd name="connsiteY273" fmla="*/ 1908969 h 3103563"/>
                  <a:gd name="connsiteX274" fmla="*/ 1087438 w 2619375"/>
                  <a:gd name="connsiteY274" fmla="*/ 1877219 h 3103563"/>
                  <a:gd name="connsiteX275" fmla="*/ 1107282 w 2619375"/>
                  <a:gd name="connsiteY275" fmla="*/ 1837532 h 3103563"/>
                  <a:gd name="connsiteX276" fmla="*/ 1107282 w 2619375"/>
                  <a:gd name="connsiteY276" fmla="*/ 1805782 h 3103563"/>
                  <a:gd name="connsiteX277" fmla="*/ 1127125 w 2619375"/>
                  <a:gd name="connsiteY277" fmla="*/ 1785938 h 3103563"/>
                  <a:gd name="connsiteX278" fmla="*/ 1150938 w 2619375"/>
                  <a:gd name="connsiteY278" fmla="*/ 1750219 h 3103563"/>
                  <a:gd name="connsiteX279" fmla="*/ 1166813 w 2619375"/>
                  <a:gd name="connsiteY279" fmla="*/ 1710532 h 3103563"/>
                  <a:gd name="connsiteX280" fmla="*/ 1202532 w 2619375"/>
                  <a:gd name="connsiteY280" fmla="*/ 1690688 h 3103563"/>
                  <a:gd name="connsiteX281" fmla="*/ 1210469 w 2619375"/>
                  <a:gd name="connsiteY281" fmla="*/ 1647032 h 3103563"/>
                  <a:gd name="connsiteX282" fmla="*/ 1222375 w 2619375"/>
                  <a:gd name="connsiteY282" fmla="*/ 1631157 h 3103563"/>
                  <a:gd name="connsiteX283" fmla="*/ 1210469 w 2619375"/>
                  <a:gd name="connsiteY283" fmla="*/ 1599407 h 3103563"/>
                  <a:gd name="connsiteX284" fmla="*/ 1210469 w 2619375"/>
                  <a:gd name="connsiteY284" fmla="*/ 1563688 h 3103563"/>
                  <a:gd name="connsiteX285" fmla="*/ 1226344 w 2619375"/>
                  <a:gd name="connsiteY285" fmla="*/ 1524000 h 3103563"/>
                  <a:gd name="connsiteX286" fmla="*/ 1266032 w 2619375"/>
                  <a:gd name="connsiteY286" fmla="*/ 1480344 h 3103563"/>
                  <a:gd name="connsiteX287" fmla="*/ 1270000 w 2619375"/>
                  <a:gd name="connsiteY287" fmla="*/ 1460500 h 3103563"/>
                  <a:gd name="connsiteX288" fmla="*/ 1250157 w 2619375"/>
                  <a:gd name="connsiteY288" fmla="*/ 1428750 h 3103563"/>
                  <a:gd name="connsiteX289" fmla="*/ 1222375 w 2619375"/>
                  <a:gd name="connsiteY289" fmla="*/ 1389063 h 3103563"/>
                  <a:gd name="connsiteX290" fmla="*/ 1182688 w 2619375"/>
                  <a:gd name="connsiteY290" fmla="*/ 1357313 h 3103563"/>
                  <a:gd name="connsiteX291" fmla="*/ 1162844 w 2619375"/>
                  <a:gd name="connsiteY291" fmla="*/ 1337469 h 3103563"/>
                  <a:gd name="connsiteX292" fmla="*/ 1146969 w 2619375"/>
                  <a:gd name="connsiteY292" fmla="*/ 1309688 h 3103563"/>
                  <a:gd name="connsiteX293" fmla="*/ 1146969 w 2619375"/>
                  <a:gd name="connsiteY293" fmla="*/ 1258094 h 3103563"/>
                  <a:gd name="connsiteX294" fmla="*/ 1158875 w 2619375"/>
                  <a:gd name="connsiteY294" fmla="*/ 1222375 h 3103563"/>
                  <a:gd name="connsiteX295" fmla="*/ 1158875 w 2619375"/>
                  <a:gd name="connsiteY295" fmla="*/ 1194594 h 3103563"/>
                  <a:gd name="connsiteX296" fmla="*/ 1162844 w 2619375"/>
                  <a:gd name="connsiteY296" fmla="*/ 1162844 h 3103563"/>
                  <a:gd name="connsiteX297" fmla="*/ 1154907 w 2619375"/>
                  <a:gd name="connsiteY297" fmla="*/ 1135063 h 3103563"/>
                  <a:gd name="connsiteX298" fmla="*/ 1162844 w 2619375"/>
                  <a:gd name="connsiteY298" fmla="*/ 1091407 h 3103563"/>
                  <a:gd name="connsiteX299" fmla="*/ 1162844 w 2619375"/>
                  <a:gd name="connsiteY299" fmla="*/ 1055688 h 3103563"/>
                  <a:gd name="connsiteX300" fmla="*/ 1146969 w 2619375"/>
                  <a:gd name="connsiteY300" fmla="*/ 1012032 h 3103563"/>
                  <a:gd name="connsiteX301" fmla="*/ 1162844 w 2619375"/>
                  <a:gd name="connsiteY301" fmla="*/ 960438 h 3103563"/>
                  <a:gd name="connsiteX302" fmla="*/ 1131094 w 2619375"/>
                  <a:gd name="connsiteY302" fmla="*/ 912813 h 3103563"/>
                  <a:gd name="connsiteX303" fmla="*/ 1166813 w 2619375"/>
                  <a:gd name="connsiteY303" fmla="*/ 881063 h 3103563"/>
                  <a:gd name="connsiteX304" fmla="*/ 1174750 w 2619375"/>
                  <a:gd name="connsiteY304" fmla="*/ 845344 h 3103563"/>
                  <a:gd name="connsiteX305" fmla="*/ 1174750 w 2619375"/>
                  <a:gd name="connsiteY305" fmla="*/ 789782 h 3103563"/>
                  <a:gd name="connsiteX306" fmla="*/ 1178719 w 2619375"/>
                  <a:gd name="connsiteY306" fmla="*/ 742157 h 3103563"/>
                  <a:gd name="connsiteX307" fmla="*/ 1178719 w 2619375"/>
                  <a:gd name="connsiteY307" fmla="*/ 722313 h 3103563"/>
                  <a:gd name="connsiteX308" fmla="*/ 1158875 w 2619375"/>
                  <a:gd name="connsiteY308" fmla="*/ 694532 h 3103563"/>
                  <a:gd name="connsiteX309" fmla="*/ 1162844 w 2619375"/>
                  <a:gd name="connsiteY309" fmla="*/ 662782 h 3103563"/>
                  <a:gd name="connsiteX310" fmla="*/ 1139032 w 2619375"/>
                  <a:gd name="connsiteY310" fmla="*/ 627063 h 3103563"/>
                  <a:gd name="connsiteX311" fmla="*/ 1103313 w 2619375"/>
                  <a:gd name="connsiteY311" fmla="*/ 595313 h 3103563"/>
                  <a:gd name="connsiteX312" fmla="*/ 1079500 w 2619375"/>
                  <a:gd name="connsiteY312" fmla="*/ 555625 h 3103563"/>
                  <a:gd name="connsiteX313" fmla="*/ 1079500 w 2619375"/>
                  <a:gd name="connsiteY313" fmla="*/ 515938 h 3103563"/>
                  <a:gd name="connsiteX314" fmla="*/ 1119188 w 2619375"/>
                  <a:gd name="connsiteY314" fmla="*/ 464344 h 3103563"/>
                  <a:gd name="connsiteX315" fmla="*/ 1127125 w 2619375"/>
                  <a:gd name="connsiteY315" fmla="*/ 408782 h 3103563"/>
                  <a:gd name="connsiteX316" fmla="*/ 1162844 w 2619375"/>
                  <a:gd name="connsiteY316" fmla="*/ 301625 h 3103563"/>
                  <a:gd name="connsiteX317" fmla="*/ 1178719 w 2619375"/>
                  <a:gd name="connsiteY317" fmla="*/ 246063 h 3103563"/>
                  <a:gd name="connsiteX318" fmla="*/ 1186657 w 2619375"/>
                  <a:gd name="connsiteY318" fmla="*/ 206375 h 3103563"/>
                  <a:gd name="connsiteX319" fmla="*/ 1186657 w 2619375"/>
                  <a:gd name="connsiteY319" fmla="*/ 142875 h 3103563"/>
                  <a:gd name="connsiteX320" fmla="*/ 1186657 w 2619375"/>
                  <a:gd name="connsiteY320" fmla="*/ 99219 h 3103563"/>
                  <a:gd name="connsiteX321" fmla="*/ 1131094 w 2619375"/>
                  <a:gd name="connsiteY321" fmla="*/ 43657 h 3103563"/>
                  <a:gd name="connsiteX322" fmla="*/ 1083469 w 2619375"/>
                  <a:gd name="connsiteY322" fmla="*/ 63500 h 3103563"/>
                  <a:gd name="connsiteX323" fmla="*/ 1071563 w 2619375"/>
                  <a:gd name="connsiteY323" fmla="*/ 31750 h 3103563"/>
                  <a:gd name="connsiteX324" fmla="*/ 1043782 w 2619375"/>
                  <a:gd name="connsiteY324" fmla="*/ 23813 h 3103563"/>
                  <a:gd name="connsiteX325" fmla="*/ 1004094 w 2619375"/>
                  <a:gd name="connsiteY325" fmla="*/ 23813 h 3103563"/>
                  <a:gd name="connsiteX326" fmla="*/ 988219 w 2619375"/>
                  <a:gd name="connsiteY326" fmla="*/ 51594 h 3103563"/>
                  <a:gd name="connsiteX327" fmla="*/ 972344 w 2619375"/>
                  <a:gd name="connsiteY327" fmla="*/ 27782 h 3103563"/>
                  <a:gd name="connsiteX328" fmla="*/ 944563 w 2619375"/>
                  <a:gd name="connsiteY328" fmla="*/ 27782 h 3103563"/>
                  <a:gd name="connsiteX329" fmla="*/ 944563 w 2619375"/>
                  <a:gd name="connsiteY329" fmla="*/ 27782 h 3103563"/>
                  <a:gd name="connsiteX330" fmla="*/ 841375 w 2619375"/>
                  <a:gd name="connsiteY330" fmla="*/ 31750 h 3103563"/>
                  <a:gd name="connsiteX331" fmla="*/ 837407 w 2619375"/>
                  <a:gd name="connsiteY331" fmla="*/ 0 h 3103563"/>
                  <a:gd name="connsiteX332" fmla="*/ 805657 w 2619375"/>
                  <a:gd name="connsiteY332" fmla="*/ 0 h 3103563"/>
                  <a:gd name="connsiteX333" fmla="*/ 797719 w 2619375"/>
                  <a:gd name="connsiteY333" fmla="*/ 55563 h 3103563"/>
                  <a:gd name="connsiteX334" fmla="*/ 765969 w 2619375"/>
                  <a:gd name="connsiteY334" fmla="*/ 91282 h 3103563"/>
                  <a:gd name="connsiteX335" fmla="*/ 762000 w 2619375"/>
                  <a:gd name="connsiteY335" fmla="*/ 158750 h 3103563"/>
                  <a:gd name="connsiteX336" fmla="*/ 742157 w 2619375"/>
                  <a:gd name="connsiteY336" fmla="*/ 242094 h 3103563"/>
                  <a:gd name="connsiteX337" fmla="*/ 730250 w 2619375"/>
                  <a:gd name="connsiteY337" fmla="*/ 349250 h 3103563"/>
                  <a:gd name="connsiteX338" fmla="*/ 698500 w 2619375"/>
                  <a:gd name="connsiteY338" fmla="*/ 448469 h 3103563"/>
                  <a:gd name="connsiteX339" fmla="*/ 662782 w 2619375"/>
                  <a:gd name="connsiteY339" fmla="*/ 515938 h 3103563"/>
                  <a:gd name="connsiteX340" fmla="*/ 575469 w 2619375"/>
                  <a:gd name="connsiteY340" fmla="*/ 571500 h 3103563"/>
                  <a:gd name="connsiteX341" fmla="*/ 535782 w 2619375"/>
                  <a:gd name="connsiteY341" fmla="*/ 635000 h 3103563"/>
                  <a:gd name="connsiteX342" fmla="*/ 500063 w 2619375"/>
                  <a:gd name="connsiteY342" fmla="*/ 690563 h 3103563"/>
                  <a:gd name="connsiteX343" fmla="*/ 504032 w 2619375"/>
                  <a:gd name="connsiteY343" fmla="*/ 734219 h 3103563"/>
                  <a:gd name="connsiteX344" fmla="*/ 527844 w 2619375"/>
                  <a:gd name="connsiteY344" fmla="*/ 754063 h 3103563"/>
                  <a:gd name="connsiteX345" fmla="*/ 571500 w 2619375"/>
                  <a:gd name="connsiteY345" fmla="*/ 734219 h 3103563"/>
                  <a:gd name="connsiteX346" fmla="*/ 595313 w 2619375"/>
                  <a:gd name="connsiteY346" fmla="*/ 765969 h 3103563"/>
                  <a:gd name="connsiteX347" fmla="*/ 595313 w 2619375"/>
                  <a:gd name="connsiteY347" fmla="*/ 829469 h 3103563"/>
                  <a:gd name="connsiteX348" fmla="*/ 579438 w 2619375"/>
                  <a:gd name="connsiteY348" fmla="*/ 889000 h 3103563"/>
                  <a:gd name="connsiteX349" fmla="*/ 579438 w 2619375"/>
                  <a:gd name="connsiteY349" fmla="*/ 928688 h 3103563"/>
                  <a:gd name="connsiteX350" fmla="*/ 595313 w 2619375"/>
                  <a:gd name="connsiteY350" fmla="*/ 952500 h 3103563"/>
                  <a:gd name="connsiteX351" fmla="*/ 603250 w 2619375"/>
                  <a:gd name="connsiteY351" fmla="*/ 996157 h 3103563"/>
                  <a:gd name="connsiteX352" fmla="*/ 571500 w 2619375"/>
                  <a:gd name="connsiteY352" fmla="*/ 1004094 h 3103563"/>
                  <a:gd name="connsiteX353" fmla="*/ 543719 w 2619375"/>
                  <a:gd name="connsiteY353" fmla="*/ 1008063 h 3103563"/>
                  <a:gd name="connsiteX354" fmla="*/ 535782 w 2619375"/>
                  <a:gd name="connsiteY354" fmla="*/ 1083469 h 3103563"/>
                  <a:gd name="connsiteX355" fmla="*/ 551657 w 2619375"/>
                  <a:gd name="connsiteY355" fmla="*/ 1103313 h 3103563"/>
                  <a:gd name="connsiteX356" fmla="*/ 587375 w 2619375"/>
                  <a:gd name="connsiteY356" fmla="*/ 1123157 h 3103563"/>
                  <a:gd name="connsiteX357" fmla="*/ 607219 w 2619375"/>
                  <a:gd name="connsiteY357" fmla="*/ 1123157 h 3103563"/>
                  <a:gd name="connsiteX358" fmla="*/ 627063 w 2619375"/>
                  <a:gd name="connsiteY358" fmla="*/ 1150938 h 3103563"/>
                  <a:gd name="connsiteX359" fmla="*/ 642938 w 2619375"/>
                  <a:gd name="connsiteY359" fmla="*/ 1158875 h 3103563"/>
                  <a:gd name="connsiteX360" fmla="*/ 678657 w 2619375"/>
                  <a:gd name="connsiteY360" fmla="*/ 1146969 h 3103563"/>
                  <a:gd name="connsiteX361" fmla="*/ 686594 w 2619375"/>
                  <a:gd name="connsiteY361" fmla="*/ 1194594 h 3103563"/>
                  <a:gd name="connsiteX362" fmla="*/ 678657 w 2619375"/>
                  <a:gd name="connsiteY362" fmla="*/ 1242219 h 3103563"/>
                  <a:gd name="connsiteX363" fmla="*/ 694532 w 2619375"/>
                  <a:gd name="connsiteY363" fmla="*/ 1277938 h 3103563"/>
                  <a:gd name="connsiteX364" fmla="*/ 714375 w 2619375"/>
                  <a:gd name="connsiteY364" fmla="*/ 1309688 h 3103563"/>
                  <a:gd name="connsiteX365" fmla="*/ 742157 w 2619375"/>
                  <a:gd name="connsiteY365" fmla="*/ 1333500 h 3103563"/>
                  <a:gd name="connsiteX366" fmla="*/ 777875 w 2619375"/>
                  <a:gd name="connsiteY366" fmla="*/ 1333500 h 3103563"/>
                  <a:gd name="connsiteX367" fmla="*/ 785813 w 2619375"/>
                  <a:gd name="connsiteY367" fmla="*/ 1361282 h 3103563"/>
                  <a:gd name="connsiteX368" fmla="*/ 769938 w 2619375"/>
                  <a:gd name="connsiteY368" fmla="*/ 1412875 h 3103563"/>
                  <a:gd name="connsiteX369" fmla="*/ 758032 w 2619375"/>
                  <a:gd name="connsiteY369" fmla="*/ 1464469 h 3103563"/>
                  <a:gd name="connsiteX370" fmla="*/ 750094 w 2619375"/>
                  <a:gd name="connsiteY370" fmla="*/ 1512094 h 3103563"/>
                  <a:gd name="connsiteX371" fmla="*/ 714375 w 2619375"/>
                  <a:gd name="connsiteY371" fmla="*/ 1543844 h 3103563"/>
                  <a:gd name="connsiteX372" fmla="*/ 682625 w 2619375"/>
                  <a:gd name="connsiteY372" fmla="*/ 1547813 h 3103563"/>
                  <a:gd name="connsiteX373" fmla="*/ 678657 w 2619375"/>
                  <a:gd name="connsiteY373" fmla="*/ 1504157 h 3103563"/>
                  <a:gd name="connsiteX374" fmla="*/ 650875 w 2619375"/>
                  <a:gd name="connsiteY374" fmla="*/ 1476375 h 3103563"/>
                  <a:gd name="connsiteX375" fmla="*/ 615157 w 2619375"/>
                  <a:gd name="connsiteY375" fmla="*/ 1444625 h 3103563"/>
                  <a:gd name="connsiteX376" fmla="*/ 575469 w 2619375"/>
                  <a:gd name="connsiteY376" fmla="*/ 1404938 h 3103563"/>
                  <a:gd name="connsiteX377" fmla="*/ 527844 w 2619375"/>
                  <a:gd name="connsiteY377" fmla="*/ 1353344 h 3103563"/>
                  <a:gd name="connsiteX378" fmla="*/ 515938 w 2619375"/>
                  <a:gd name="connsiteY378" fmla="*/ 1333500 h 3103563"/>
                  <a:gd name="connsiteX379" fmla="*/ 460375 w 2619375"/>
                  <a:gd name="connsiteY379" fmla="*/ 1301750 h 3103563"/>
                  <a:gd name="connsiteX380" fmla="*/ 392907 w 2619375"/>
                  <a:gd name="connsiteY380" fmla="*/ 1262063 h 3103563"/>
                  <a:gd name="connsiteX381" fmla="*/ 337344 w 2619375"/>
                  <a:gd name="connsiteY381" fmla="*/ 1242219 h 3103563"/>
                  <a:gd name="connsiteX382" fmla="*/ 317500 w 2619375"/>
                  <a:gd name="connsiteY382" fmla="*/ 1281907 h 3103563"/>
                  <a:gd name="connsiteX383" fmla="*/ 297657 w 2619375"/>
                  <a:gd name="connsiteY383" fmla="*/ 1321594 h 3103563"/>
                  <a:gd name="connsiteX384" fmla="*/ 297657 w 2619375"/>
                  <a:gd name="connsiteY384" fmla="*/ 1321594 h 3103563"/>
                  <a:gd name="connsiteX385" fmla="*/ 313532 w 2619375"/>
                  <a:gd name="connsiteY385" fmla="*/ 1365250 h 3103563"/>
                  <a:gd name="connsiteX386" fmla="*/ 345282 w 2619375"/>
                  <a:gd name="connsiteY386" fmla="*/ 1361282 h 3103563"/>
                  <a:gd name="connsiteX387" fmla="*/ 373063 w 2619375"/>
                  <a:gd name="connsiteY387" fmla="*/ 1373188 h 3103563"/>
                  <a:gd name="connsiteX388" fmla="*/ 384969 w 2619375"/>
                  <a:gd name="connsiteY388" fmla="*/ 1385094 h 3103563"/>
                  <a:gd name="connsiteX389" fmla="*/ 396875 w 2619375"/>
                  <a:gd name="connsiteY389" fmla="*/ 1428750 h 3103563"/>
                  <a:gd name="connsiteX390" fmla="*/ 400844 w 2619375"/>
                  <a:gd name="connsiteY390" fmla="*/ 1464469 h 3103563"/>
                  <a:gd name="connsiteX391" fmla="*/ 377032 w 2619375"/>
                  <a:gd name="connsiteY391" fmla="*/ 1484313 h 3103563"/>
                  <a:gd name="connsiteX392" fmla="*/ 369094 w 2619375"/>
                  <a:gd name="connsiteY392" fmla="*/ 1527969 h 3103563"/>
                  <a:gd name="connsiteX393" fmla="*/ 369094 w 2619375"/>
                  <a:gd name="connsiteY393" fmla="*/ 1591469 h 3103563"/>
                  <a:gd name="connsiteX394" fmla="*/ 396875 w 2619375"/>
                  <a:gd name="connsiteY394" fmla="*/ 1631157 h 3103563"/>
                  <a:gd name="connsiteX395" fmla="*/ 436563 w 2619375"/>
                  <a:gd name="connsiteY395" fmla="*/ 1615282 h 3103563"/>
                  <a:gd name="connsiteX396" fmla="*/ 460375 w 2619375"/>
                  <a:gd name="connsiteY396" fmla="*/ 1651000 h 3103563"/>
                  <a:gd name="connsiteX397" fmla="*/ 460375 w 2619375"/>
                  <a:gd name="connsiteY397" fmla="*/ 1694657 h 3103563"/>
                  <a:gd name="connsiteX398" fmla="*/ 436563 w 2619375"/>
                  <a:gd name="connsiteY398" fmla="*/ 1706563 h 3103563"/>
                  <a:gd name="connsiteX399" fmla="*/ 448469 w 2619375"/>
                  <a:gd name="connsiteY399" fmla="*/ 1738313 h 3103563"/>
                  <a:gd name="connsiteX400" fmla="*/ 436563 w 2619375"/>
                  <a:gd name="connsiteY400" fmla="*/ 1766094 h 3103563"/>
                  <a:gd name="connsiteX401" fmla="*/ 404813 w 2619375"/>
                  <a:gd name="connsiteY401" fmla="*/ 1801813 h 3103563"/>
                  <a:gd name="connsiteX402" fmla="*/ 361157 w 2619375"/>
                  <a:gd name="connsiteY402" fmla="*/ 1833563 h 3103563"/>
                  <a:gd name="connsiteX403" fmla="*/ 349250 w 2619375"/>
                  <a:gd name="connsiteY403" fmla="*/ 1869282 h 3103563"/>
                  <a:gd name="connsiteX404" fmla="*/ 353219 w 2619375"/>
                  <a:gd name="connsiteY404" fmla="*/ 1908969 h 3103563"/>
                  <a:gd name="connsiteX405" fmla="*/ 293688 w 2619375"/>
                  <a:gd name="connsiteY405" fmla="*/ 1948657 h 3103563"/>
                  <a:gd name="connsiteX406" fmla="*/ 273844 w 2619375"/>
                  <a:gd name="connsiteY406" fmla="*/ 1968500 h 3103563"/>
                  <a:gd name="connsiteX407" fmla="*/ 254000 w 2619375"/>
                  <a:gd name="connsiteY407" fmla="*/ 1988344 h 3103563"/>
                  <a:gd name="connsiteX408" fmla="*/ 214313 w 2619375"/>
                  <a:gd name="connsiteY408" fmla="*/ 1996282 h 3103563"/>
                  <a:gd name="connsiteX409" fmla="*/ 166688 w 2619375"/>
                  <a:gd name="connsiteY409" fmla="*/ 2032000 h 3103563"/>
                  <a:gd name="connsiteX410" fmla="*/ 146844 w 2619375"/>
                  <a:gd name="connsiteY410" fmla="*/ 2083594 h 3103563"/>
                  <a:gd name="connsiteX411" fmla="*/ 115094 w 2619375"/>
                  <a:gd name="connsiteY411" fmla="*/ 2123282 h 3103563"/>
                  <a:gd name="connsiteX412" fmla="*/ 107157 w 2619375"/>
                  <a:gd name="connsiteY412" fmla="*/ 2186782 h 3103563"/>
                  <a:gd name="connsiteX413" fmla="*/ 68429 w 2619375"/>
                  <a:gd name="connsiteY413" fmla="*/ 2200275 h 3103563"/>
                  <a:gd name="connsiteX414" fmla="*/ 35719 w 2619375"/>
                  <a:gd name="connsiteY414" fmla="*/ 2212975 h 3103563"/>
                  <a:gd name="connsiteX415" fmla="*/ 0 w 2619375"/>
                  <a:gd name="connsiteY415" fmla="*/ 2230438 h 3103563"/>
                  <a:gd name="connsiteX416" fmla="*/ 48430 w 2619375"/>
                  <a:gd name="connsiteY416" fmla="*/ 2278856 h 3103563"/>
                  <a:gd name="connsiteX417" fmla="*/ 59532 w 2619375"/>
                  <a:gd name="connsiteY417" fmla="*/ 2329657 h 3103563"/>
                  <a:gd name="connsiteX418" fmla="*/ 107157 w 2619375"/>
                  <a:gd name="connsiteY418" fmla="*/ 2345532 h 3103563"/>
                  <a:gd name="connsiteX419" fmla="*/ 93640 w 2619375"/>
                  <a:gd name="connsiteY419" fmla="*/ 2445545 h 3103563"/>
                  <a:gd name="connsiteX420" fmla="*/ 98472 w 2619375"/>
                  <a:gd name="connsiteY420" fmla="*/ 2458244 h 3103563"/>
                  <a:gd name="connsiteX421" fmla="*/ 106380 w 2619375"/>
                  <a:gd name="connsiteY421" fmla="*/ 2482851 h 3103563"/>
                  <a:gd name="connsiteX422" fmla="*/ 77977 w 2619375"/>
                  <a:gd name="connsiteY422" fmla="*/ 2509838 h 3103563"/>
                  <a:gd name="connsiteX423" fmla="*/ 75407 w 2619375"/>
                  <a:gd name="connsiteY423" fmla="*/ 2528094 h 3103563"/>
                  <a:gd name="connsiteX424" fmla="*/ 111930 w 2619375"/>
                  <a:gd name="connsiteY424" fmla="*/ 2547144 h 3103563"/>
                  <a:gd name="connsiteX425" fmla="*/ 150813 w 2619375"/>
                  <a:gd name="connsiteY425" fmla="*/ 2540000 h 3103563"/>
                  <a:gd name="connsiteX426" fmla="*/ 175845 w 2619375"/>
                  <a:gd name="connsiteY426" fmla="*/ 2557463 h 3103563"/>
                  <a:gd name="connsiteX427" fmla="*/ 162719 w 2619375"/>
                  <a:gd name="connsiteY427" fmla="*/ 2595563 h 3103563"/>
                  <a:gd name="connsiteX428" fmla="*/ 214313 w 2619375"/>
                  <a:gd name="connsiteY428" fmla="*/ 2591594 h 3103563"/>
                  <a:gd name="connsiteX429" fmla="*/ 247457 w 2619375"/>
                  <a:gd name="connsiteY429" fmla="*/ 2571750 h 3103563"/>
                  <a:gd name="connsiteX430" fmla="*/ 265907 w 2619375"/>
                  <a:gd name="connsiteY430" fmla="*/ 2575719 h 3103563"/>
                  <a:gd name="connsiteX431" fmla="*/ 313532 w 2619375"/>
                  <a:gd name="connsiteY431" fmla="*/ 2547938 h 3103563"/>
                  <a:gd name="connsiteX432" fmla="*/ 357188 w 2619375"/>
                  <a:gd name="connsiteY432" fmla="*/ 2547938 h 3103563"/>
                  <a:gd name="connsiteX433" fmla="*/ 412750 w 2619375"/>
                  <a:gd name="connsiteY433" fmla="*/ 2536032 h 3103563"/>
                  <a:gd name="connsiteX434" fmla="*/ 460375 w 2619375"/>
                  <a:gd name="connsiteY434" fmla="*/ 2536032 h 3103563"/>
                  <a:gd name="connsiteX435" fmla="*/ 492125 w 2619375"/>
                  <a:gd name="connsiteY435" fmla="*/ 2532063 h 3103563"/>
                  <a:gd name="connsiteX436" fmla="*/ 535782 w 2619375"/>
                  <a:gd name="connsiteY436" fmla="*/ 2532063 h 3103563"/>
                  <a:gd name="connsiteX437" fmla="*/ 535782 w 2619375"/>
                  <a:gd name="connsiteY437" fmla="*/ 2532063 h 3103563"/>
                  <a:gd name="connsiteX438" fmla="*/ 547688 w 2619375"/>
                  <a:gd name="connsiteY438" fmla="*/ 2623344 h 3103563"/>
                  <a:gd name="connsiteX439" fmla="*/ 591344 w 2619375"/>
                  <a:gd name="connsiteY439" fmla="*/ 2643188 h 3103563"/>
                  <a:gd name="connsiteX440" fmla="*/ 646159 w 2619375"/>
                  <a:gd name="connsiteY440" fmla="*/ 2655887 h 3103563"/>
                  <a:gd name="connsiteX441" fmla="*/ 685790 w 2619375"/>
                  <a:gd name="connsiteY441" fmla="*/ 2620169 h 3103563"/>
                  <a:gd name="connsiteX442" fmla="*/ 715928 w 2619375"/>
                  <a:gd name="connsiteY442" fmla="*/ 2588419 h 3103563"/>
                  <a:gd name="connsiteX443" fmla="*/ 760418 w 2619375"/>
                  <a:gd name="connsiteY443" fmla="*/ 2613025 h 3103563"/>
                  <a:gd name="connsiteX444" fmla="*/ 773907 w 2619375"/>
                  <a:gd name="connsiteY444" fmla="*/ 2587625 h 3103563"/>
                  <a:gd name="connsiteX445" fmla="*/ 761224 w 2619375"/>
                  <a:gd name="connsiteY445" fmla="*/ 2554287 h 3103563"/>
                  <a:gd name="connsiteX446" fmla="*/ 801688 w 2619375"/>
                  <a:gd name="connsiteY446" fmla="*/ 2551907 h 3103563"/>
                  <a:gd name="connsiteX447" fmla="*/ 813184 w 2619375"/>
                  <a:gd name="connsiteY447" fmla="*/ 2569369 h 3103563"/>
                  <a:gd name="connsiteX448" fmla="*/ 841375 w 2619375"/>
                  <a:gd name="connsiteY448" fmla="*/ 2571750 h 3103563"/>
                  <a:gd name="connsiteX449" fmla="*/ 900907 w 2619375"/>
                  <a:gd name="connsiteY449" fmla="*/ 2591594 h 3103563"/>
                  <a:gd name="connsiteX450" fmla="*/ 956469 w 2619375"/>
                  <a:gd name="connsiteY450" fmla="*/ 2611438 h 3103563"/>
                  <a:gd name="connsiteX451" fmla="*/ 968375 w 2619375"/>
                  <a:gd name="connsiteY451" fmla="*/ 2639219 h 3103563"/>
                  <a:gd name="connsiteX452" fmla="*/ 944563 w 2619375"/>
                  <a:gd name="connsiteY452" fmla="*/ 2678907 h 3103563"/>
                  <a:gd name="connsiteX453" fmla="*/ 964407 w 2619375"/>
                  <a:gd name="connsiteY453" fmla="*/ 2726532 h 3103563"/>
                  <a:gd name="connsiteX454" fmla="*/ 1019969 w 2619375"/>
                  <a:gd name="connsiteY454" fmla="*/ 2754313 h 3103563"/>
                  <a:gd name="connsiteX455" fmla="*/ 1047113 w 2619375"/>
                  <a:gd name="connsiteY455" fmla="*/ 2750344 h 3103563"/>
                  <a:gd name="connsiteX456" fmla="*/ 1046974 w 2619375"/>
                  <a:gd name="connsiteY456" fmla="*/ 2774157 h 3103563"/>
                  <a:gd name="connsiteX457" fmla="*/ 1050109 w 2619375"/>
                  <a:gd name="connsiteY457" fmla="*/ 2865438 h 3103563"/>
                  <a:gd name="connsiteX458" fmla="*/ 1095375 w 2619375"/>
                  <a:gd name="connsiteY458" fmla="*/ 2845594 h 3103563"/>
                  <a:gd name="connsiteX459" fmla="*/ 1166813 w 2619375"/>
                  <a:gd name="connsiteY459" fmla="*/ 2841625 h 3103563"/>
                  <a:gd name="connsiteX460" fmla="*/ 1190625 w 2619375"/>
                  <a:gd name="connsiteY460" fmla="*/ 2809875 h 3103563"/>
                  <a:gd name="connsiteX461" fmla="*/ 1230313 w 2619375"/>
                  <a:gd name="connsiteY461" fmla="*/ 2805907 h 3103563"/>
                  <a:gd name="connsiteX462" fmla="*/ 1242219 w 2619375"/>
                  <a:gd name="connsiteY462" fmla="*/ 2841625 h 3103563"/>
                  <a:gd name="connsiteX463" fmla="*/ 1270000 w 2619375"/>
                  <a:gd name="connsiteY463" fmla="*/ 2877344 h 3103563"/>
                  <a:gd name="connsiteX464" fmla="*/ 1329532 w 2619375"/>
                  <a:gd name="connsiteY464" fmla="*/ 2877344 h 3103563"/>
                  <a:gd name="connsiteX465" fmla="*/ 1349375 w 2619375"/>
                  <a:gd name="connsiteY465" fmla="*/ 2877344 h 3103563"/>
                  <a:gd name="connsiteX466" fmla="*/ 1369219 w 2619375"/>
                  <a:gd name="connsiteY466" fmla="*/ 2897188 h 3103563"/>
                  <a:gd name="connsiteX467" fmla="*/ 1420813 w 2619375"/>
                  <a:gd name="connsiteY467" fmla="*/ 2905125 h 3103563"/>
                  <a:gd name="connsiteX468" fmla="*/ 1444625 w 2619375"/>
                  <a:gd name="connsiteY468" fmla="*/ 2885282 h 3103563"/>
                  <a:gd name="connsiteX469" fmla="*/ 1520032 w 2619375"/>
                  <a:gd name="connsiteY469" fmla="*/ 2893219 h 3103563"/>
                  <a:gd name="connsiteX470" fmla="*/ 1559719 w 2619375"/>
                  <a:gd name="connsiteY470" fmla="*/ 2893219 h 3103563"/>
                  <a:gd name="connsiteX471" fmla="*/ 1575594 w 2619375"/>
                  <a:gd name="connsiteY471" fmla="*/ 2924969 h 3103563"/>
                  <a:gd name="connsiteX472" fmla="*/ 1591469 w 2619375"/>
                  <a:gd name="connsiteY472" fmla="*/ 2909094 h 3103563"/>
                  <a:gd name="connsiteX473" fmla="*/ 1623219 w 2619375"/>
                  <a:gd name="connsiteY473" fmla="*/ 2909094 h 3103563"/>
                  <a:gd name="connsiteX474" fmla="*/ 1639094 w 2619375"/>
                  <a:gd name="connsiteY474" fmla="*/ 2932907 h 3103563"/>
                  <a:gd name="connsiteX475" fmla="*/ 1666875 w 2619375"/>
                  <a:gd name="connsiteY475" fmla="*/ 2964657 h 3103563"/>
                  <a:gd name="connsiteX476" fmla="*/ 1703399 w 2619375"/>
                  <a:gd name="connsiteY476" fmla="*/ 2987675 h 3103563"/>
                  <a:gd name="connsiteX477" fmla="*/ 1734344 w 2619375"/>
                  <a:gd name="connsiteY477" fmla="*/ 3012282 h 3103563"/>
                  <a:gd name="connsiteX478" fmla="*/ 1758157 w 2619375"/>
                  <a:gd name="connsiteY478" fmla="*/ 3032125 h 3103563"/>
                  <a:gd name="connsiteX479" fmla="*/ 1779934 w 2619375"/>
                  <a:gd name="connsiteY479" fmla="*/ 3028950 h 3103563"/>
                  <a:gd name="connsiteX480" fmla="*/ 1801813 w 2619375"/>
                  <a:gd name="connsiteY480" fmla="*/ 3008313 h 3103563"/>
                  <a:gd name="connsiteX481" fmla="*/ 1861344 w 2619375"/>
                  <a:gd name="connsiteY481" fmla="*/ 3008313 h 3103563"/>
                  <a:gd name="connsiteX482" fmla="*/ 1948657 w 2619375"/>
                  <a:gd name="connsiteY482" fmla="*/ 3004344 h 3103563"/>
                  <a:gd name="connsiteX483" fmla="*/ 1948657 w 2619375"/>
                  <a:gd name="connsiteY483" fmla="*/ 2968625 h 3103563"/>
                  <a:gd name="connsiteX484" fmla="*/ 2004219 w 2619375"/>
                  <a:gd name="connsiteY484" fmla="*/ 2936875 h 3103563"/>
                  <a:gd name="connsiteX485" fmla="*/ 2035969 w 2619375"/>
                  <a:gd name="connsiteY485" fmla="*/ 2909094 h 3103563"/>
                  <a:gd name="connsiteX486" fmla="*/ 2054979 w 2619375"/>
                  <a:gd name="connsiteY486" fmla="*/ 2859088 h 3103563"/>
                  <a:gd name="connsiteX487" fmla="*/ 2075927 w 2619375"/>
                  <a:gd name="connsiteY487" fmla="*/ 2883694 h 3103563"/>
                  <a:gd name="connsiteX488" fmla="*/ 2079625 w 2619375"/>
                  <a:gd name="connsiteY488" fmla="*/ 2897188 h 3103563"/>
                  <a:gd name="connsiteX489" fmla="*/ 2116149 w 2619375"/>
                  <a:gd name="connsiteY489" fmla="*/ 2943225 h 3103563"/>
                  <a:gd name="connsiteX490" fmla="*/ 2168521 w 2619375"/>
                  <a:gd name="connsiteY490" fmla="*/ 2980533 h 3103563"/>
                  <a:gd name="connsiteX491" fmla="*/ 2209760 w 2619375"/>
                  <a:gd name="connsiteY491" fmla="*/ 2951163 h 3103563"/>
                  <a:gd name="connsiteX492" fmla="*/ 2274094 w 2619375"/>
                  <a:gd name="connsiteY492" fmla="*/ 3000375 h 3103563"/>
                  <a:gd name="connsiteX493" fmla="*/ 2317750 w 2619375"/>
                  <a:gd name="connsiteY493" fmla="*/ 3028157 h 3103563"/>
                  <a:gd name="connsiteX494" fmla="*/ 2349500 w 2619375"/>
                  <a:gd name="connsiteY494" fmla="*/ 3040063 h 3103563"/>
                  <a:gd name="connsiteX495" fmla="*/ 2377253 w 2619375"/>
                  <a:gd name="connsiteY495" fmla="*/ 3017044 h 3103563"/>
                  <a:gd name="connsiteX496" fmla="*/ 2405338 w 2619375"/>
                  <a:gd name="connsiteY496" fmla="*/ 3055144 h 3103563"/>
                  <a:gd name="connsiteX497" fmla="*/ 2460625 w 2619375"/>
                  <a:gd name="connsiteY497" fmla="*/ 3103563 h 3103563"/>
                  <a:gd name="connsiteX0" fmla="*/ 2460625 w 2619375"/>
                  <a:gd name="connsiteY0" fmla="*/ 3103563 h 3103563"/>
                  <a:gd name="connsiteX1" fmla="*/ 2512219 w 2619375"/>
                  <a:gd name="connsiteY1" fmla="*/ 3032125 h 3103563"/>
                  <a:gd name="connsiteX2" fmla="*/ 2524125 w 2619375"/>
                  <a:gd name="connsiteY2" fmla="*/ 2988469 h 3103563"/>
                  <a:gd name="connsiteX3" fmla="*/ 2543969 w 2619375"/>
                  <a:gd name="connsiteY3" fmla="*/ 2944813 h 3103563"/>
                  <a:gd name="connsiteX4" fmla="*/ 2566949 w 2619375"/>
                  <a:gd name="connsiteY4" fmla="*/ 2920206 h 3103563"/>
                  <a:gd name="connsiteX5" fmla="*/ 2569335 w 2619375"/>
                  <a:gd name="connsiteY5" fmla="*/ 2877344 h 3103563"/>
                  <a:gd name="connsiteX6" fmla="*/ 2583657 w 2619375"/>
                  <a:gd name="connsiteY6" fmla="*/ 2837657 h 3103563"/>
                  <a:gd name="connsiteX7" fmla="*/ 2563813 w 2619375"/>
                  <a:gd name="connsiteY7" fmla="*/ 2809875 h 3103563"/>
                  <a:gd name="connsiteX8" fmla="*/ 2532063 w 2619375"/>
                  <a:gd name="connsiteY8" fmla="*/ 2774157 h 3103563"/>
                  <a:gd name="connsiteX9" fmla="*/ 2532063 w 2619375"/>
                  <a:gd name="connsiteY9" fmla="*/ 2774157 h 3103563"/>
                  <a:gd name="connsiteX10" fmla="*/ 2551907 w 2619375"/>
                  <a:gd name="connsiteY10" fmla="*/ 2706688 h 3103563"/>
                  <a:gd name="connsiteX11" fmla="*/ 2591594 w 2619375"/>
                  <a:gd name="connsiteY11" fmla="*/ 2678907 h 3103563"/>
                  <a:gd name="connsiteX12" fmla="*/ 2619375 w 2619375"/>
                  <a:gd name="connsiteY12" fmla="*/ 2643188 h 3103563"/>
                  <a:gd name="connsiteX13" fmla="*/ 2619375 w 2619375"/>
                  <a:gd name="connsiteY13" fmla="*/ 2591594 h 3103563"/>
                  <a:gd name="connsiteX14" fmla="*/ 2615407 w 2619375"/>
                  <a:gd name="connsiteY14" fmla="*/ 2555875 h 3103563"/>
                  <a:gd name="connsiteX15" fmla="*/ 2615407 w 2619375"/>
                  <a:gd name="connsiteY15" fmla="*/ 2532063 h 3103563"/>
                  <a:gd name="connsiteX16" fmla="*/ 2603500 w 2619375"/>
                  <a:gd name="connsiteY16" fmla="*/ 2464594 h 3103563"/>
                  <a:gd name="connsiteX17" fmla="*/ 2595563 w 2619375"/>
                  <a:gd name="connsiteY17" fmla="*/ 2460625 h 3103563"/>
                  <a:gd name="connsiteX18" fmla="*/ 2579688 w 2619375"/>
                  <a:gd name="connsiteY18" fmla="*/ 2460625 h 3103563"/>
                  <a:gd name="connsiteX19" fmla="*/ 2540000 w 2619375"/>
                  <a:gd name="connsiteY19" fmla="*/ 2472532 h 3103563"/>
                  <a:gd name="connsiteX20" fmla="*/ 2504282 w 2619375"/>
                  <a:gd name="connsiteY20" fmla="*/ 2468563 h 3103563"/>
                  <a:gd name="connsiteX21" fmla="*/ 2504282 w 2619375"/>
                  <a:gd name="connsiteY21" fmla="*/ 2432844 h 3103563"/>
                  <a:gd name="connsiteX22" fmla="*/ 2456657 w 2619375"/>
                  <a:gd name="connsiteY22" fmla="*/ 2424907 h 3103563"/>
                  <a:gd name="connsiteX23" fmla="*/ 2432844 w 2619375"/>
                  <a:gd name="connsiteY23" fmla="*/ 2405063 h 3103563"/>
                  <a:gd name="connsiteX24" fmla="*/ 2444750 w 2619375"/>
                  <a:gd name="connsiteY24" fmla="*/ 2369344 h 3103563"/>
                  <a:gd name="connsiteX25" fmla="*/ 2464594 w 2619375"/>
                  <a:gd name="connsiteY25" fmla="*/ 2337594 h 3103563"/>
                  <a:gd name="connsiteX26" fmla="*/ 2448719 w 2619375"/>
                  <a:gd name="connsiteY26" fmla="*/ 2301875 h 3103563"/>
                  <a:gd name="connsiteX27" fmla="*/ 2420938 w 2619375"/>
                  <a:gd name="connsiteY27" fmla="*/ 2274094 h 3103563"/>
                  <a:gd name="connsiteX28" fmla="*/ 2428875 w 2619375"/>
                  <a:gd name="connsiteY28" fmla="*/ 2246313 h 3103563"/>
                  <a:gd name="connsiteX29" fmla="*/ 2389188 w 2619375"/>
                  <a:gd name="connsiteY29" fmla="*/ 2218532 h 3103563"/>
                  <a:gd name="connsiteX30" fmla="*/ 2353469 w 2619375"/>
                  <a:gd name="connsiteY30" fmla="*/ 2218532 h 3103563"/>
                  <a:gd name="connsiteX31" fmla="*/ 2349500 w 2619375"/>
                  <a:gd name="connsiteY31" fmla="*/ 2194719 h 3103563"/>
                  <a:gd name="connsiteX32" fmla="*/ 2325688 w 2619375"/>
                  <a:gd name="connsiteY32" fmla="*/ 2166938 h 3103563"/>
                  <a:gd name="connsiteX33" fmla="*/ 2337594 w 2619375"/>
                  <a:gd name="connsiteY33" fmla="*/ 2131219 h 3103563"/>
                  <a:gd name="connsiteX34" fmla="*/ 2349500 w 2619375"/>
                  <a:gd name="connsiteY34" fmla="*/ 2099469 h 3103563"/>
                  <a:gd name="connsiteX35" fmla="*/ 2333625 w 2619375"/>
                  <a:gd name="connsiteY35" fmla="*/ 2067719 h 3103563"/>
                  <a:gd name="connsiteX36" fmla="*/ 2313782 w 2619375"/>
                  <a:gd name="connsiteY36" fmla="*/ 2051844 h 3103563"/>
                  <a:gd name="connsiteX37" fmla="*/ 2309813 w 2619375"/>
                  <a:gd name="connsiteY37" fmla="*/ 2016125 h 3103563"/>
                  <a:gd name="connsiteX38" fmla="*/ 2309813 w 2619375"/>
                  <a:gd name="connsiteY38" fmla="*/ 2000250 h 3103563"/>
                  <a:gd name="connsiteX39" fmla="*/ 2329657 w 2619375"/>
                  <a:gd name="connsiteY39" fmla="*/ 1980407 h 3103563"/>
                  <a:gd name="connsiteX40" fmla="*/ 2317750 w 2619375"/>
                  <a:gd name="connsiteY40" fmla="*/ 1944688 h 3103563"/>
                  <a:gd name="connsiteX41" fmla="*/ 2293938 w 2619375"/>
                  <a:gd name="connsiteY41" fmla="*/ 1908969 h 3103563"/>
                  <a:gd name="connsiteX42" fmla="*/ 2262188 w 2619375"/>
                  <a:gd name="connsiteY42" fmla="*/ 1873250 h 3103563"/>
                  <a:gd name="connsiteX43" fmla="*/ 2226469 w 2619375"/>
                  <a:gd name="connsiteY43" fmla="*/ 1841500 h 3103563"/>
                  <a:gd name="connsiteX44" fmla="*/ 2198688 w 2619375"/>
                  <a:gd name="connsiteY44" fmla="*/ 1817688 h 3103563"/>
                  <a:gd name="connsiteX45" fmla="*/ 2214563 w 2619375"/>
                  <a:gd name="connsiteY45" fmla="*/ 1793875 h 3103563"/>
                  <a:gd name="connsiteX46" fmla="*/ 2214563 w 2619375"/>
                  <a:gd name="connsiteY46" fmla="*/ 1762125 h 3103563"/>
                  <a:gd name="connsiteX47" fmla="*/ 2214563 w 2619375"/>
                  <a:gd name="connsiteY47" fmla="*/ 1762125 h 3103563"/>
                  <a:gd name="connsiteX48" fmla="*/ 2194719 w 2619375"/>
                  <a:gd name="connsiteY48" fmla="*/ 1710532 h 3103563"/>
                  <a:gd name="connsiteX49" fmla="*/ 2190750 w 2619375"/>
                  <a:gd name="connsiteY49" fmla="*/ 1690688 h 3103563"/>
                  <a:gd name="connsiteX50" fmla="*/ 2162969 w 2619375"/>
                  <a:gd name="connsiteY50" fmla="*/ 1658938 h 3103563"/>
                  <a:gd name="connsiteX51" fmla="*/ 2162969 w 2619375"/>
                  <a:gd name="connsiteY51" fmla="*/ 1631157 h 3103563"/>
                  <a:gd name="connsiteX52" fmla="*/ 2178844 w 2619375"/>
                  <a:gd name="connsiteY52" fmla="*/ 1615282 h 3103563"/>
                  <a:gd name="connsiteX53" fmla="*/ 2218532 w 2619375"/>
                  <a:gd name="connsiteY53" fmla="*/ 1615282 h 3103563"/>
                  <a:gd name="connsiteX54" fmla="*/ 2238375 w 2619375"/>
                  <a:gd name="connsiteY54" fmla="*/ 1583532 h 3103563"/>
                  <a:gd name="connsiteX55" fmla="*/ 2238375 w 2619375"/>
                  <a:gd name="connsiteY55" fmla="*/ 1571625 h 3103563"/>
                  <a:gd name="connsiteX56" fmla="*/ 2262188 w 2619375"/>
                  <a:gd name="connsiteY56" fmla="*/ 1535907 h 3103563"/>
                  <a:gd name="connsiteX57" fmla="*/ 2262188 w 2619375"/>
                  <a:gd name="connsiteY57" fmla="*/ 1512094 h 3103563"/>
                  <a:gd name="connsiteX58" fmla="*/ 2262188 w 2619375"/>
                  <a:gd name="connsiteY58" fmla="*/ 1468438 h 3103563"/>
                  <a:gd name="connsiteX59" fmla="*/ 2262188 w 2619375"/>
                  <a:gd name="connsiteY59" fmla="*/ 1444625 h 3103563"/>
                  <a:gd name="connsiteX60" fmla="*/ 2266157 w 2619375"/>
                  <a:gd name="connsiteY60" fmla="*/ 1424782 h 3103563"/>
                  <a:gd name="connsiteX61" fmla="*/ 2293938 w 2619375"/>
                  <a:gd name="connsiteY61" fmla="*/ 1389063 h 3103563"/>
                  <a:gd name="connsiteX62" fmla="*/ 2274094 w 2619375"/>
                  <a:gd name="connsiteY62" fmla="*/ 1369219 h 3103563"/>
                  <a:gd name="connsiteX63" fmla="*/ 2250282 w 2619375"/>
                  <a:gd name="connsiteY63" fmla="*/ 1341438 h 3103563"/>
                  <a:gd name="connsiteX64" fmla="*/ 2230438 w 2619375"/>
                  <a:gd name="connsiteY64" fmla="*/ 1293813 h 3103563"/>
                  <a:gd name="connsiteX65" fmla="*/ 2242344 w 2619375"/>
                  <a:gd name="connsiteY65" fmla="*/ 1258094 h 3103563"/>
                  <a:gd name="connsiteX66" fmla="*/ 2190750 w 2619375"/>
                  <a:gd name="connsiteY66" fmla="*/ 1258094 h 3103563"/>
                  <a:gd name="connsiteX67" fmla="*/ 2166938 w 2619375"/>
                  <a:gd name="connsiteY67" fmla="*/ 1234282 h 3103563"/>
                  <a:gd name="connsiteX68" fmla="*/ 2174875 w 2619375"/>
                  <a:gd name="connsiteY68" fmla="*/ 1198563 h 3103563"/>
                  <a:gd name="connsiteX69" fmla="*/ 2162969 w 2619375"/>
                  <a:gd name="connsiteY69" fmla="*/ 1170782 h 3103563"/>
                  <a:gd name="connsiteX70" fmla="*/ 2147094 w 2619375"/>
                  <a:gd name="connsiteY70" fmla="*/ 1202532 h 3103563"/>
                  <a:gd name="connsiteX71" fmla="*/ 2131219 w 2619375"/>
                  <a:gd name="connsiteY71" fmla="*/ 1234282 h 3103563"/>
                  <a:gd name="connsiteX72" fmla="*/ 2095500 w 2619375"/>
                  <a:gd name="connsiteY72" fmla="*/ 1234282 h 3103563"/>
                  <a:gd name="connsiteX73" fmla="*/ 2079625 w 2619375"/>
                  <a:gd name="connsiteY73" fmla="*/ 1242219 h 3103563"/>
                  <a:gd name="connsiteX74" fmla="*/ 2043907 w 2619375"/>
                  <a:gd name="connsiteY74" fmla="*/ 1198563 h 3103563"/>
                  <a:gd name="connsiteX75" fmla="*/ 1996282 w 2619375"/>
                  <a:gd name="connsiteY75" fmla="*/ 1206500 h 3103563"/>
                  <a:gd name="connsiteX76" fmla="*/ 1948657 w 2619375"/>
                  <a:gd name="connsiteY76" fmla="*/ 1202532 h 3103563"/>
                  <a:gd name="connsiteX77" fmla="*/ 1944688 w 2619375"/>
                  <a:gd name="connsiteY77" fmla="*/ 1174750 h 3103563"/>
                  <a:gd name="connsiteX78" fmla="*/ 1924844 w 2619375"/>
                  <a:gd name="connsiteY78" fmla="*/ 1139032 h 3103563"/>
                  <a:gd name="connsiteX79" fmla="*/ 1912938 w 2619375"/>
                  <a:gd name="connsiteY79" fmla="*/ 1123157 h 3103563"/>
                  <a:gd name="connsiteX80" fmla="*/ 1893094 w 2619375"/>
                  <a:gd name="connsiteY80" fmla="*/ 1103313 h 3103563"/>
                  <a:gd name="connsiteX81" fmla="*/ 1869282 w 2619375"/>
                  <a:gd name="connsiteY81" fmla="*/ 1087438 h 3103563"/>
                  <a:gd name="connsiteX82" fmla="*/ 1857375 w 2619375"/>
                  <a:gd name="connsiteY82" fmla="*/ 1039813 h 3103563"/>
                  <a:gd name="connsiteX83" fmla="*/ 1869282 w 2619375"/>
                  <a:gd name="connsiteY83" fmla="*/ 1004094 h 3103563"/>
                  <a:gd name="connsiteX84" fmla="*/ 1905000 w 2619375"/>
                  <a:gd name="connsiteY84" fmla="*/ 948532 h 3103563"/>
                  <a:gd name="connsiteX85" fmla="*/ 1936750 w 2619375"/>
                  <a:gd name="connsiteY85" fmla="*/ 912813 h 3103563"/>
                  <a:gd name="connsiteX86" fmla="*/ 1944688 w 2619375"/>
                  <a:gd name="connsiteY86" fmla="*/ 892969 h 3103563"/>
                  <a:gd name="connsiteX87" fmla="*/ 1964532 w 2619375"/>
                  <a:gd name="connsiteY87" fmla="*/ 889000 h 3103563"/>
                  <a:gd name="connsiteX88" fmla="*/ 1976438 w 2619375"/>
                  <a:gd name="connsiteY88" fmla="*/ 849313 h 3103563"/>
                  <a:gd name="connsiteX89" fmla="*/ 2016125 w 2619375"/>
                  <a:gd name="connsiteY89" fmla="*/ 849313 h 3103563"/>
                  <a:gd name="connsiteX90" fmla="*/ 2039938 w 2619375"/>
                  <a:gd name="connsiteY90" fmla="*/ 877094 h 3103563"/>
                  <a:gd name="connsiteX91" fmla="*/ 2051844 w 2619375"/>
                  <a:gd name="connsiteY91" fmla="*/ 849313 h 3103563"/>
                  <a:gd name="connsiteX92" fmla="*/ 2039938 w 2619375"/>
                  <a:gd name="connsiteY92" fmla="*/ 825500 h 3103563"/>
                  <a:gd name="connsiteX93" fmla="*/ 2051844 w 2619375"/>
                  <a:gd name="connsiteY93" fmla="*/ 801688 h 3103563"/>
                  <a:gd name="connsiteX94" fmla="*/ 2035969 w 2619375"/>
                  <a:gd name="connsiteY94" fmla="*/ 773907 h 3103563"/>
                  <a:gd name="connsiteX95" fmla="*/ 2039938 w 2619375"/>
                  <a:gd name="connsiteY95" fmla="*/ 742157 h 3103563"/>
                  <a:gd name="connsiteX96" fmla="*/ 2039938 w 2619375"/>
                  <a:gd name="connsiteY96" fmla="*/ 698500 h 3103563"/>
                  <a:gd name="connsiteX97" fmla="*/ 2035969 w 2619375"/>
                  <a:gd name="connsiteY97" fmla="*/ 666750 h 3103563"/>
                  <a:gd name="connsiteX98" fmla="*/ 2008188 w 2619375"/>
                  <a:gd name="connsiteY98" fmla="*/ 646907 h 3103563"/>
                  <a:gd name="connsiteX99" fmla="*/ 1968500 w 2619375"/>
                  <a:gd name="connsiteY99" fmla="*/ 611188 h 3103563"/>
                  <a:gd name="connsiteX100" fmla="*/ 1916907 w 2619375"/>
                  <a:gd name="connsiteY100" fmla="*/ 583407 h 3103563"/>
                  <a:gd name="connsiteX101" fmla="*/ 1885157 w 2619375"/>
                  <a:gd name="connsiteY101" fmla="*/ 551657 h 3103563"/>
                  <a:gd name="connsiteX102" fmla="*/ 1881188 w 2619375"/>
                  <a:gd name="connsiteY102" fmla="*/ 531813 h 3103563"/>
                  <a:gd name="connsiteX103" fmla="*/ 1897063 w 2619375"/>
                  <a:gd name="connsiteY103" fmla="*/ 484188 h 3103563"/>
                  <a:gd name="connsiteX104" fmla="*/ 1901032 w 2619375"/>
                  <a:gd name="connsiteY104" fmla="*/ 480219 h 3103563"/>
                  <a:gd name="connsiteX105" fmla="*/ 1940719 w 2619375"/>
                  <a:gd name="connsiteY105" fmla="*/ 480219 h 3103563"/>
                  <a:gd name="connsiteX106" fmla="*/ 1960563 w 2619375"/>
                  <a:gd name="connsiteY106" fmla="*/ 460375 h 3103563"/>
                  <a:gd name="connsiteX107" fmla="*/ 1976438 w 2619375"/>
                  <a:gd name="connsiteY107" fmla="*/ 428625 h 3103563"/>
                  <a:gd name="connsiteX108" fmla="*/ 1980407 w 2619375"/>
                  <a:gd name="connsiteY108" fmla="*/ 388938 h 3103563"/>
                  <a:gd name="connsiteX109" fmla="*/ 2000250 w 2619375"/>
                  <a:gd name="connsiteY109" fmla="*/ 384969 h 3103563"/>
                  <a:gd name="connsiteX110" fmla="*/ 1972469 w 2619375"/>
                  <a:gd name="connsiteY110" fmla="*/ 341313 h 3103563"/>
                  <a:gd name="connsiteX111" fmla="*/ 1928813 w 2619375"/>
                  <a:gd name="connsiteY111" fmla="*/ 321469 h 3103563"/>
                  <a:gd name="connsiteX112" fmla="*/ 1877219 w 2619375"/>
                  <a:gd name="connsiteY112" fmla="*/ 313532 h 3103563"/>
                  <a:gd name="connsiteX113" fmla="*/ 1853407 w 2619375"/>
                  <a:gd name="connsiteY113" fmla="*/ 289719 h 3103563"/>
                  <a:gd name="connsiteX114" fmla="*/ 1817688 w 2619375"/>
                  <a:gd name="connsiteY114" fmla="*/ 269875 h 3103563"/>
                  <a:gd name="connsiteX115" fmla="*/ 1821657 w 2619375"/>
                  <a:gd name="connsiteY115" fmla="*/ 242094 h 3103563"/>
                  <a:gd name="connsiteX116" fmla="*/ 1789907 w 2619375"/>
                  <a:gd name="connsiteY116" fmla="*/ 210344 h 3103563"/>
                  <a:gd name="connsiteX117" fmla="*/ 1742282 w 2619375"/>
                  <a:gd name="connsiteY117" fmla="*/ 222250 h 3103563"/>
                  <a:gd name="connsiteX118" fmla="*/ 1706563 w 2619375"/>
                  <a:gd name="connsiteY118" fmla="*/ 265907 h 3103563"/>
                  <a:gd name="connsiteX119" fmla="*/ 1690688 w 2619375"/>
                  <a:gd name="connsiteY119" fmla="*/ 297657 h 3103563"/>
                  <a:gd name="connsiteX120" fmla="*/ 1734344 w 2619375"/>
                  <a:gd name="connsiteY120" fmla="*/ 301625 h 3103563"/>
                  <a:gd name="connsiteX121" fmla="*/ 1770063 w 2619375"/>
                  <a:gd name="connsiteY121" fmla="*/ 313532 h 3103563"/>
                  <a:gd name="connsiteX122" fmla="*/ 1774032 w 2619375"/>
                  <a:gd name="connsiteY122" fmla="*/ 341313 h 3103563"/>
                  <a:gd name="connsiteX123" fmla="*/ 1750219 w 2619375"/>
                  <a:gd name="connsiteY123" fmla="*/ 384969 h 3103563"/>
                  <a:gd name="connsiteX124" fmla="*/ 1714500 w 2619375"/>
                  <a:gd name="connsiteY124" fmla="*/ 384969 h 3103563"/>
                  <a:gd name="connsiteX125" fmla="*/ 1686719 w 2619375"/>
                  <a:gd name="connsiteY125" fmla="*/ 349250 h 3103563"/>
                  <a:gd name="connsiteX126" fmla="*/ 1647032 w 2619375"/>
                  <a:gd name="connsiteY126" fmla="*/ 325438 h 3103563"/>
                  <a:gd name="connsiteX127" fmla="*/ 1627188 w 2619375"/>
                  <a:gd name="connsiteY127" fmla="*/ 321469 h 3103563"/>
                  <a:gd name="connsiteX128" fmla="*/ 1583532 w 2619375"/>
                  <a:gd name="connsiteY128" fmla="*/ 337344 h 3103563"/>
                  <a:gd name="connsiteX129" fmla="*/ 1547813 w 2619375"/>
                  <a:gd name="connsiteY129" fmla="*/ 357188 h 3103563"/>
                  <a:gd name="connsiteX130" fmla="*/ 1547813 w 2619375"/>
                  <a:gd name="connsiteY130" fmla="*/ 392907 h 3103563"/>
                  <a:gd name="connsiteX131" fmla="*/ 1559719 w 2619375"/>
                  <a:gd name="connsiteY131" fmla="*/ 440532 h 3103563"/>
                  <a:gd name="connsiteX132" fmla="*/ 1575594 w 2619375"/>
                  <a:gd name="connsiteY132" fmla="*/ 484188 h 3103563"/>
                  <a:gd name="connsiteX133" fmla="*/ 1658938 w 2619375"/>
                  <a:gd name="connsiteY133" fmla="*/ 543719 h 3103563"/>
                  <a:gd name="connsiteX134" fmla="*/ 1698625 w 2619375"/>
                  <a:gd name="connsiteY134" fmla="*/ 583407 h 3103563"/>
                  <a:gd name="connsiteX135" fmla="*/ 1738313 w 2619375"/>
                  <a:gd name="connsiteY135" fmla="*/ 579438 h 3103563"/>
                  <a:gd name="connsiteX136" fmla="*/ 1774032 w 2619375"/>
                  <a:gd name="connsiteY136" fmla="*/ 579438 h 3103563"/>
                  <a:gd name="connsiteX137" fmla="*/ 1793875 w 2619375"/>
                  <a:gd name="connsiteY137" fmla="*/ 627063 h 3103563"/>
                  <a:gd name="connsiteX138" fmla="*/ 1801813 w 2619375"/>
                  <a:gd name="connsiteY138" fmla="*/ 658813 h 3103563"/>
                  <a:gd name="connsiteX139" fmla="*/ 1845469 w 2619375"/>
                  <a:gd name="connsiteY139" fmla="*/ 682625 h 3103563"/>
                  <a:gd name="connsiteX140" fmla="*/ 1845469 w 2619375"/>
                  <a:gd name="connsiteY140" fmla="*/ 682625 h 3103563"/>
                  <a:gd name="connsiteX141" fmla="*/ 1861344 w 2619375"/>
                  <a:gd name="connsiteY141" fmla="*/ 710407 h 3103563"/>
                  <a:gd name="connsiteX142" fmla="*/ 1817688 w 2619375"/>
                  <a:gd name="connsiteY142" fmla="*/ 726282 h 3103563"/>
                  <a:gd name="connsiteX143" fmla="*/ 1774032 w 2619375"/>
                  <a:gd name="connsiteY143" fmla="*/ 718344 h 3103563"/>
                  <a:gd name="connsiteX144" fmla="*/ 1734344 w 2619375"/>
                  <a:gd name="connsiteY144" fmla="*/ 682625 h 3103563"/>
                  <a:gd name="connsiteX145" fmla="*/ 1730375 w 2619375"/>
                  <a:gd name="connsiteY145" fmla="*/ 642938 h 3103563"/>
                  <a:gd name="connsiteX146" fmla="*/ 1730375 w 2619375"/>
                  <a:gd name="connsiteY146" fmla="*/ 642938 h 3103563"/>
                  <a:gd name="connsiteX147" fmla="*/ 1670844 w 2619375"/>
                  <a:gd name="connsiteY147" fmla="*/ 615157 h 3103563"/>
                  <a:gd name="connsiteX148" fmla="*/ 1631157 w 2619375"/>
                  <a:gd name="connsiteY148" fmla="*/ 619125 h 3103563"/>
                  <a:gd name="connsiteX149" fmla="*/ 1571625 w 2619375"/>
                  <a:gd name="connsiteY149" fmla="*/ 615157 h 3103563"/>
                  <a:gd name="connsiteX150" fmla="*/ 1543844 w 2619375"/>
                  <a:gd name="connsiteY150" fmla="*/ 603250 h 3103563"/>
                  <a:gd name="connsiteX151" fmla="*/ 1500188 w 2619375"/>
                  <a:gd name="connsiteY151" fmla="*/ 591344 h 3103563"/>
                  <a:gd name="connsiteX152" fmla="*/ 1464469 w 2619375"/>
                  <a:gd name="connsiteY152" fmla="*/ 575469 h 3103563"/>
                  <a:gd name="connsiteX153" fmla="*/ 1448594 w 2619375"/>
                  <a:gd name="connsiteY153" fmla="*/ 543719 h 3103563"/>
                  <a:gd name="connsiteX154" fmla="*/ 1456532 w 2619375"/>
                  <a:gd name="connsiteY154" fmla="*/ 508000 h 3103563"/>
                  <a:gd name="connsiteX155" fmla="*/ 1476375 w 2619375"/>
                  <a:gd name="connsiteY155" fmla="*/ 476250 h 3103563"/>
                  <a:gd name="connsiteX156" fmla="*/ 1456532 w 2619375"/>
                  <a:gd name="connsiteY156" fmla="*/ 440532 h 3103563"/>
                  <a:gd name="connsiteX157" fmla="*/ 1456532 w 2619375"/>
                  <a:gd name="connsiteY157" fmla="*/ 392907 h 3103563"/>
                  <a:gd name="connsiteX158" fmla="*/ 1456532 w 2619375"/>
                  <a:gd name="connsiteY158" fmla="*/ 333375 h 3103563"/>
                  <a:gd name="connsiteX159" fmla="*/ 1472407 w 2619375"/>
                  <a:gd name="connsiteY159" fmla="*/ 305594 h 3103563"/>
                  <a:gd name="connsiteX160" fmla="*/ 1472407 w 2619375"/>
                  <a:gd name="connsiteY160" fmla="*/ 257969 h 3103563"/>
                  <a:gd name="connsiteX161" fmla="*/ 1496219 w 2619375"/>
                  <a:gd name="connsiteY161" fmla="*/ 226219 h 3103563"/>
                  <a:gd name="connsiteX162" fmla="*/ 1480344 w 2619375"/>
                  <a:gd name="connsiteY162" fmla="*/ 158750 h 3103563"/>
                  <a:gd name="connsiteX163" fmla="*/ 1496219 w 2619375"/>
                  <a:gd name="connsiteY163" fmla="*/ 134938 h 3103563"/>
                  <a:gd name="connsiteX164" fmla="*/ 1456532 w 2619375"/>
                  <a:gd name="connsiteY164" fmla="*/ 75407 h 3103563"/>
                  <a:gd name="connsiteX165" fmla="*/ 1464469 w 2619375"/>
                  <a:gd name="connsiteY165" fmla="*/ 55563 h 3103563"/>
                  <a:gd name="connsiteX166" fmla="*/ 1420813 w 2619375"/>
                  <a:gd name="connsiteY166" fmla="*/ 23813 h 3103563"/>
                  <a:gd name="connsiteX167" fmla="*/ 1393032 w 2619375"/>
                  <a:gd name="connsiteY167" fmla="*/ 39688 h 3103563"/>
                  <a:gd name="connsiteX168" fmla="*/ 1420813 w 2619375"/>
                  <a:gd name="connsiteY168" fmla="*/ 79375 h 3103563"/>
                  <a:gd name="connsiteX169" fmla="*/ 1432719 w 2619375"/>
                  <a:gd name="connsiteY169" fmla="*/ 150813 h 3103563"/>
                  <a:gd name="connsiteX170" fmla="*/ 1432719 w 2619375"/>
                  <a:gd name="connsiteY170" fmla="*/ 206375 h 3103563"/>
                  <a:gd name="connsiteX171" fmla="*/ 1432719 w 2619375"/>
                  <a:gd name="connsiteY171" fmla="*/ 254000 h 3103563"/>
                  <a:gd name="connsiteX172" fmla="*/ 1412875 w 2619375"/>
                  <a:gd name="connsiteY172" fmla="*/ 301625 h 3103563"/>
                  <a:gd name="connsiteX173" fmla="*/ 1369219 w 2619375"/>
                  <a:gd name="connsiteY173" fmla="*/ 341313 h 3103563"/>
                  <a:gd name="connsiteX174" fmla="*/ 1313657 w 2619375"/>
                  <a:gd name="connsiteY174" fmla="*/ 377032 h 3103563"/>
                  <a:gd name="connsiteX175" fmla="*/ 1270000 w 2619375"/>
                  <a:gd name="connsiteY175" fmla="*/ 412750 h 3103563"/>
                  <a:gd name="connsiteX176" fmla="*/ 1266032 w 2619375"/>
                  <a:gd name="connsiteY176" fmla="*/ 448469 h 3103563"/>
                  <a:gd name="connsiteX177" fmla="*/ 1230313 w 2619375"/>
                  <a:gd name="connsiteY177" fmla="*/ 488157 h 3103563"/>
                  <a:gd name="connsiteX178" fmla="*/ 1214438 w 2619375"/>
                  <a:gd name="connsiteY178" fmla="*/ 539750 h 3103563"/>
                  <a:gd name="connsiteX179" fmla="*/ 1270000 w 2619375"/>
                  <a:gd name="connsiteY179" fmla="*/ 607219 h 3103563"/>
                  <a:gd name="connsiteX180" fmla="*/ 1281907 w 2619375"/>
                  <a:gd name="connsiteY180" fmla="*/ 658813 h 3103563"/>
                  <a:gd name="connsiteX181" fmla="*/ 1309688 w 2619375"/>
                  <a:gd name="connsiteY181" fmla="*/ 698500 h 3103563"/>
                  <a:gd name="connsiteX182" fmla="*/ 1309688 w 2619375"/>
                  <a:gd name="connsiteY182" fmla="*/ 698500 h 3103563"/>
                  <a:gd name="connsiteX183" fmla="*/ 1337469 w 2619375"/>
                  <a:gd name="connsiteY183" fmla="*/ 758032 h 3103563"/>
                  <a:gd name="connsiteX184" fmla="*/ 1345407 w 2619375"/>
                  <a:gd name="connsiteY184" fmla="*/ 789782 h 3103563"/>
                  <a:gd name="connsiteX185" fmla="*/ 1349375 w 2619375"/>
                  <a:gd name="connsiteY185" fmla="*/ 837407 h 3103563"/>
                  <a:gd name="connsiteX186" fmla="*/ 1309688 w 2619375"/>
                  <a:gd name="connsiteY186" fmla="*/ 916782 h 3103563"/>
                  <a:gd name="connsiteX187" fmla="*/ 1285875 w 2619375"/>
                  <a:gd name="connsiteY187" fmla="*/ 964407 h 3103563"/>
                  <a:gd name="connsiteX188" fmla="*/ 1293813 w 2619375"/>
                  <a:gd name="connsiteY188" fmla="*/ 980282 h 3103563"/>
                  <a:gd name="connsiteX189" fmla="*/ 1285875 w 2619375"/>
                  <a:gd name="connsiteY189" fmla="*/ 1023938 h 3103563"/>
                  <a:gd name="connsiteX190" fmla="*/ 1273969 w 2619375"/>
                  <a:gd name="connsiteY190" fmla="*/ 1079500 h 3103563"/>
                  <a:gd name="connsiteX191" fmla="*/ 1277938 w 2619375"/>
                  <a:gd name="connsiteY191" fmla="*/ 1115219 h 3103563"/>
                  <a:gd name="connsiteX192" fmla="*/ 1309688 w 2619375"/>
                  <a:gd name="connsiteY192" fmla="*/ 1186657 h 3103563"/>
                  <a:gd name="connsiteX193" fmla="*/ 1297782 w 2619375"/>
                  <a:gd name="connsiteY193" fmla="*/ 1234282 h 3103563"/>
                  <a:gd name="connsiteX194" fmla="*/ 1297782 w 2619375"/>
                  <a:gd name="connsiteY194" fmla="*/ 1270000 h 3103563"/>
                  <a:gd name="connsiteX195" fmla="*/ 1341438 w 2619375"/>
                  <a:gd name="connsiteY195" fmla="*/ 1262063 h 3103563"/>
                  <a:gd name="connsiteX196" fmla="*/ 1389063 w 2619375"/>
                  <a:gd name="connsiteY196" fmla="*/ 1266032 h 3103563"/>
                  <a:gd name="connsiteX197" fmla="*/ 1420813 w 2619375"/>
                  <a:gd name="connsiteY197" fmla="*/ 1281907 h 3103563"/>
                  <a:gd name="connsiteX198" fmla="*/ 1448594 w 2619375"/>
                  <a:gd name="connsiteY198" fmla="*/ 1254125 h 3103563"/>
                  <a:gd name="connsiteX199" fmla="*/ 1480344 w 2619375"/>
                  <a:gd name="connsiteY199" fmla="*/ 1222375 h 3103563"/>
                  <a:gd name="connsiteX200" fmla="*/ 1531938 w 2619375"/>
                  <a:gd name="connsiteY200" fmla="*/ 1242219 h 3103563"/>
                  <a:gd name="connsiteX201" fmla="*/ 1575594 w 2619375"/>
                  <a:gd name="connsiteY201" fmla="*/ 1258094 h 3103563"/>
                  <a:gd name="connsiteX202" fmla="*/ 1623219 w 2619375"/>
                  <a:gd name="connsiteY202" fmla="*/ 1270000 h 3103563"/>
                  <a:gd name="connsiteX203" fmla="*/ 1639094 w 2619375"/>
                  <a:gd name="connsiteY203" fmla="*/ 1309688 h 3103563"/>
                  <a:gd name="connsiteX204" fmla="*/ 1662907 w 2619375"/>
                  <a:gd name="connsiteY204" fmla="*/ 1317625 h 3103563"/>
                  <a:gd name="connsiteX205" fmla="*/ 1690688 w 2619375"/>
                  <a:gd name="connsiteY205" fmla="*/ 1341438 h 3103563"/>
                  <a:gd name="connsiteX206" fmla="*/ 1722438 w 2619375"/>
                  <a:gd name="connsiteY206" fmla="*/ 1345407 h 3103563"/>
                  <a:gd name="connsiteX207" fmla="*/ 1722438 w 2619375"/>
                  <a:gd name="connsiteY207" fmla="*/ 1412875 h 3103563"/>
                  <a:gd name="connsiteX208" fmla="*/ 1746250 w 2619375"/>
                  <a:gd name="connsiteY208" fmla="*/ 1444625 h 3103563"/>
                  <a:gd name="connsiteX209" fmla="*/ 1754188 w 2619375"/>
                  <a:gd name="connsiteY209" fmla="*/ 1484313 h 3103563"/>
                  <a:gd name="connsiteX210" fmla="*/ 1770063 w 2619375"/>
                  <a:gd name="connsiteY210" fmla="*/ 1531938 h 3103563"/>
                  <a:gd name="connsiteX211" fmla="*/ 1730375 w 2619375"/>
                  <a:gd name="connsiteY211" fmla="*/ 1543844 h 3103563"/>
                  <a:gd name="connsiteX212" fmla="*/ 1718469 w 2619375"/>
                  <a:gd name="connsiteY212" fmla="*/ 1571625 h 3103563"/>
                  <a:gd name="connsiteX213" fmla="*/ 1706563 w 2619375"/>
                  <a:gd name="connsiteY213" fmla="*/ 1607344 h 3103563"/>
                  <a:gd name="connsiteX214" fmla="*/ 1706563 w 2619375"/>
                  <a:gd name="connsiteY214" fmla="*/ 1647032 h 3103563"/>
                  <a:gd name="connsiteX215" fmla="*/ 1746250 w 2619375"/>
                  <a:gd name="connsiteY215" fmla="*/ 1686719 h 3103563"/>
                  <a:gd name="connsiteX216" fmla="*/ 1793875 w 2619375"/>
                  <a:gd name="connsiteY216" fmla="*/ 1694657 h 3103563"/>
                  <a:gd name="connsiteX217" fmla="*/ 1829594 w 2619375"/>
                  <a:gd name="connsiteY217" fmla="*/ 1698625 h 3103563"/>
                  <a:gd name="connsiteX218" fmla="*/ 1881188 w 2619375"/>
                  <a:gd name="connsiteY218" fmla="*/ 1734344 h 3103563"/>
                  <a:gd name="connsiteX219" fmla="*/ 1833563 w 2619375"/>
                  <a:gd name="connsiteY219" fmla="*/ 1738313 h 3103563"/>
                  <a:gd name="connsiteX220" fmla="*/ 1778000 w 2619375"/>
                  <a:gd name="connsiteY220" fmla="*/ 1738313 h 3103563"/>
                  <a:gd name="connsiteX221" fmla="*/ 1730375 w 2619375"/>
                  <a:gd name="connsiteY221" fmla="*/ 1718469 h 3103563"/>
                  <a:gd name="connsiteX222" fmla="*/ 1686719 w 2619375"/>
                  <a:gd name="connsiteY222" fmla="*/ 1698625 h 3103563"/>
                  <a:gd name="connsiteX223" fmla="*/ 1647032 w 2619375"/>
                  <a:gd name="connsiteY223" fmla="*/ 1654969 h 3103563"/>
                  <a:gd name="connsiteX224" fmla="*/ 1658938 w 2619375"/>
                  <a:gd name="connsiteY224" fmla="*/ 1635125 h 3103563"/>
                  <a:gd name="connsiteX225" fmla="*/ 1658938 w 2619375"/>
                  <a:gd name="connsiteY225" fmla="*/ 1591469 h 3103563"/>
                  <a:gd name="connsiteX226" fmla="*/ 1658938 w 2619375"/>
                  <a:gd name="connsiteY226" fmla="*/ 1555750 h 3103563"/>
                  <a:gd name="connsiteX227" fmla="*/ 1662907 w 2619375"/>
                  <a:gd name="connsiteY227" fmla="*/ 1516063 h 3103563"/>
                  <a:gd name="connsiteX228" fmla="*/ 1670844 w 2619375"/>
                  <a:gd name="connsiteY228" fmla="*/ 1480344 h 3103563"/>
                  <a:gd name="connsiteX229" fmla="*/ 1666875 w 2619375"/>
                  <a:gd name="connsiteY229" fmla="*/ 1452563 h 3103563"/>
                  <a:gd name="connsiteX230" fmla="*/ 1635125 w 2619375"/>
                  <a:gd name="connsiteY230" fmla="*/ 1420813 h 3103563"/>
                  <a:gd name="connsiteX231" fmla="*/ 1595438 w 2619375"/>
                  <a:gd name="connsiteY231" fmla="*/ 1381125 h 3103563"/>
                  <a:gd name="connsiteX232" fmla="*/ 1607344 w 2619375"/>
                  <a:gd name="connsiteY232" fmla="*/ 1345407 h 3103563"/>
                  <a:gd name="connsiteX233" fmla="*/ 1575594 w 2619375"/>
                  <a:gd name="connsiteY233" fmla="*/ 1313657 h 3103563"/>
                  <a:gd name="connsiteX234" fmla="*/ 1531938 w 2619375"/>
                  <a:gd name="connsiteY234" fmla="*/ 1333500 h 3103563"/>
                  <a:gd name="connsiteX235" fmla="*/ 1472407 w 2619375"/>
                  <a:gd name="connsiteY235" fmla="*/ 1345407 h 3103563"/>
                  <a:gd name="connsiteX236" fmla="*/ 1440657 w 2619375"/>
                  <a:gd name="connsiteY236" fmla="*/ 1369219 h 3103563"/>
                  <a:gd name="connsiteX237" fmla="*/ 1381125 w 2619375"/>
                  <a:gd name="connsiteY237" fmla="*/ 1393032 h 3103563"/>
                  <a:gd name="connsiteX238" fmla="*/ 1365250 w 2619375"/>
                  <a:gd name="connsiteY238" fmla="*/ 1420813 h 3103563"/>
                  <a:gd name="connsiteX239" fmla="*/ 1369219 w 2619375"/>
                  <a:gd name="connsiteY239" fmla="*/ 1468438 h 3103563"/>
                  <a:gd name="connsiteX240" fmla="*/ 1365250 w 2619375"/>
                  <a:gd name="connsiteY240" fmla="*/ 1500188 h 3103563"/>
                  <a:gd name="connsiteX241" fmla="*/ 1400969 w 2619375"/>
                  <a:gd name="connsiteY241" fmla="*/ 1555750 h 3103563"/>
                  <a:gd name="connsiteX242" fmla="*/ 1400969 w 2619375"/>
                  <a:gd name="connsiteY242" fmla="*/ 1599407 h 3103563"/>
                  <a:gd name="connsiteX243" fmla="*/ 1404938 w 2619375"/>
                  <a:gd name="connsiteY243" fmla="*/ 1651000 h 3103563"/>
                  <a:gd name="connsiteX244" fmla="*/ 1404938 w 2619375"/>
                  <a:gd name="connsiteY244" fmla="*/ 1678782 h 3103563"/>
                  <a:gd name="connsiteX245" fmla="*/ 1373188 w 2619375"/>
                  <a:gd name="connsiteY245" fmla="*/ 1718469 h 3103563"/>
                  <a:gd name="connsiteX246" fmla="*/ 1337469 w 2619375"/>
                  <a:gd name="connsiteY246" fmla="*/ 1762125 h 3103563"/>
                  <a:gd name="connsiteX247" fmla="*/ 1321594 w 2619375"/>
                  <a:gd name="connsiteY247" fmla="*/ 1789907 h 3103563"/>
                  <a:gd name="connsiteX248" fmla="*/ 1309688 w 2619375"/>
                  <a:gd name="connsiteY248" fmla="*/ 1833563 h 3103563"/>
                  <a:gd name="connsiteX249" fmla="*/ 1313657 w 2619375"/>
                  <a:gd name="connsiteY249" fmla="*/ 1877219 h 3103563"/>
                  <a:gd name="connsiteX250" fmla="*/ 1285875 w 2619375"/>
                  <a:gd name="connsiteY250" fmla="*/ 1908969 h 3103563"/>
                  <a:gd name="connsiteX251" fmla="*/ 1258094 w 2619375"/>
                  <a:gd name="connsiteY251" fmla="*/ 1932782 h 3103563"/>
                  <a:gd name="connsiteX252" fmla="*/ 1226344 w 2619375"/>
                  <a:gd name="connsiteY252" fmla="*/ 1960563 h 3103563"/>
                  <a:gd name="connsiteX253" fmla="*/ 1198563 w 2619375"/>
                  <a:gd name="connsiteY253" fmla="*/ 1972469 h 3103563"/>
                  <a:gd name="connsiteX254" fmla="*/ 1146969 w 2619375"/>
                  <a:gd name="connsiteY254" fmla="*/ 1996282 h 3103563"/>
                  <a:gd name="connsiteX255" fmla="*/ 1135063 w 2619375"/>
                  <a:gd name="connsiteY255" fmla="*/ 2020094 h 3103563"/>
                  <a:gd name="connsiteX256" fmla="*/ 1146969 w 2619375"/>
                  <a:gd name="connsiteY256" fmla="*/ 2063750 h 3103563"/>
                  <a:gd name="connsiteX257" fmla="*/ 1111250 w 2619375"/>
                  <a:gd name="connsiteY257" fmla="*/ 2083594 h 3103563"/>
                  <a:gd name="connsiteX258" fmla="*/ 1071563 w 2619375"/>
                  <a:gd name="connsiteY258" fmla="*/ 2103438 h 3103563"/>
                  <a:gd name="connsiteX259" fmla="*/ 1043782 w 2619375"/>
                  <a:gd name="connsiteY259" fmla="*/ 2067719 h 3103563"/>
                  <a:gd name="connsiteX260" fmla="*/ 1008063 w 2619375"/>
                  <a:gd name="connsiteY260" fmla="*/ 2075657 h 3103563"/>
                  <a:gd name="connsiteX261" fmla="*/ 944563 w 2619375"/>
                  <a:gd name="connsiteY261" fmla="*/ 2071688 h 3103563"/>
                  <a:gd name="connsiteX262" fmla="*/ 896938 w 2619375"/>
                  <a:gd name="connsiteY262" fmla="*/ 2055813 h 3103563"/>
                  <a:gd name="connsiteX263" fmla="*/ 845344 w 2619375"/>
                  <a:gd name="connsiteY263" fmla="*/ 2039938 h 3103563"/>
                  <a:gd name="connsiteX264" fmla="*/ 797719 w 2619375"/>
                  <a:gd name="connsiteY264" fmla="*/ 2012157 h 3103563"/>
                  <a:gd name="connsiteX265" fmla="*/ 785813 w 2619375"/>
                  <a:gd name="connsiteY265" fmla="*/ 1972469 h 3103563"/>
                  <a:gd name="connsiteX266" fmla="*/ 742157 w 2619375"/>
                  <a:gd name="connsiteY266" fmla="*/ 1956594 h 3103563"/>
                  <a:gd name="connsiteX267" fmla="*/ 762000 w 2619375"/>
                  <a:gd name="connsiteY267" fmla="*/ 1905000 h 3103563"/>
                  <a:gd name="connsiteX268" fmla="*/ 809625 w 2619375"/>
                  <a:gd name="connsiteY268" fmla="*/ 1916907 h 3103563"/>
                  <a:gd name="connsiteX269" fmla="*/ 861219 w 2619375"/>
                  <a:gd name="connsiteY269" fmla="*/ 1944688 h 3103563"/>
                  <a:gd name="connsiteX270" fmla="*/ 889000 w 2619375"/>
                  <a:gd name="connsiteY270" fmla="*/ 1948657 h 3103563"/>
                  <a:gd name="connsiteX271" fmla="*/ 944563 w 2619375"/>
                  <a:gd name="connsiteY271" fmla="*/ 1948657 h 3103563"/>
                  <a:gd name="connsiteX272" fmla="*/ 976313 w 2619375"/>
                  <a:gd name="connsiteY272" fmla="*/ 1908969 h 3103563"/>
                  <a:gd name="connsiteX273" fmla="*/ 1035844 w 2619375"/>
                  <a:gd name="connsiteY273" fmla="*/ 1908969 h 3103563"/>
                  <a:gd name="connsiteX274" fmla="*/ 1087438 w 2619375"/>
                  <a:gd name="connsiteY274" fmla="*/ 1877219 h 3103563"/>
                  <a:gd name="connsiteX275" fmla="*/ 1107282 w 2619375"/>
                  <a:gd name="connsiteY275" fmla="*/ 1837532 h 3103563"/>
                  <a:gd name="connsiteX276" fmla="*/ 1107282 w 2619375"/>
                  <a:gd name="connsiteY276" fmla="*/ 1805782 h 3103563"/>
                  <a:gd name="connsiteX277" fmla="*/ 1127125 w 2619375"/>
                  <a:gd name="connsiteY277" fmla="*/ 1785938 h 3103563"/>
                  <a:gd name="connsiteX278" fmla="*/ 1150938 w 2619375"/>
                  <a:gd name="connsiteY278" fmla="*/ 1750219 h 3103563"/>
                  <a:gd name="connsiteX279" fmla="*/ 1166813 w 2619375"/>
                  <a:gd name="connsiteY279" fmla="*/ 1710532 h 3103563"/>
                  <a:gd name="connsiteX280" fmla="*/ 1202532 w 2619375"/>
                  <a:gd name="connsiteY280" fmla="*/ 1690688 h 3103563"/>
                  <a:gd name="connsiteX281" fmla="*/ 1210469 w 2619375"/>
                  <a:gd name="connsiteY281" fmla="*/ 1647032 h 3103563"/>
                  <a:gd name="connsiteX282" fmla="*/ 1222375 w 2619375"/>
                  <a:gd name="connsiteY282" fmla="*/ 1631157 h 3103563"/>
                  <a:gd name="connsiteX283" fmla="*/ 1210469 w 2619375"/>
                  <a:gd name="connsiteY283" fmla="*/ 1599407 h 3103563"/>
                  <a:gd name="connsiteX284" fmla="*/ 1210469 w 2619375"/>
                  <a:gd name="connsiteY284" fmla="*/ 1563688 h 3103563"/>
                  <a:gd name="connsiteX285" fmla="*/ 1226344 w 2619375"/>
                  <a:gd name="connsiteY285" fmla="*/ 1524000 h 3103563"/>
                  <a:gd name="connsiteX286" fmla="*/ 1266032 w 2619375"/>
                  <a:gd name="connsiteY286" fmla="*/ 1480344 h 3103563"/>
                  <a:gd name="connsiteX287" fmla="*/ 1270000 w 2619375"/>
                  <a:gd name="connsiteY287" fmla="*/ 1460500 h 3103563"/>
                  <a:gd name="connsiteX288" fmla="*/ 1250157 w 2619375"/>
                  <a:gd name="connsiteY288" fmla="*/ 1428750 h 3103563"/>
                  <a:gd name="connsiteX289" fmla="*/ 1222375 w 2619375"/>
                  <a:gd name="connsiteY289" fmla="*/ 1389063 h 3103563"/>
                  <a:gd name="connsiteX290" fmla="*/ 1182688 w 2619375"/>
                  <a:gd name="connsiteY290" fmla="*/ 1357313 h 3103563"/>
                  <a:gd name="connsiteX291" fmla="*/ 1162844 w 2619375"/>
                  <a:gd name="connsiteY291" fmla="*/ 1337469 h 3103563"/>
                  <a:gd name="connsiteX292" fmla="*/ 1146969 w 2619375"/>
                  <a:gd name="connsiteY292" fmla="*/ 1309688 h 3103563"/>
                  <a:gd name="connsiteX293" fmla="*/ 1146969 w 2619375"/>
                  <a:gd name="connsiteY293" fmla="*/ 1258094 h 3103563"/>
                  <a:gd name="connsiteX294" fmla="*/ 1158875 w 2619375"/>
                  <a:gd name="connsiteY294" fmla="*/ 1222375 h 3103563"/>
                  <a:gd name="connsiteX295" fmla="*/ 1158875 w 2619375"/>
                  <a:gd name="connsiteY295" fmla="*/ 1194594 h 3103563"/>
                  <a:gd name="connsiteX296" fmla="*/ 1162844 w 2619375"/>
                  <a:gd name="connsiteY296" fmla="*/ 1162844 h 3103563"/>
                  <a:gd name="connsiteX297" fmla="*/ 1154907 w 2619375"/>
                  <a:gd name="connsiteY297" fmla="*/ 1135063 h 3103563"/>
                  <a:gd name="connsiteX298" fmla="*/ 1162844 w 2619375"/>
                  <a:gd name="connsiteY298" fmla="*/ 1091407 h 3103563"/>
                  <a:gd name="connsiteX299" fmla="*/ 1162844 w 2619375"/>
                  <a:gd name="connsiteY299" fmla="*/ 1055688 h 3103563"/>
                  <a:gd name="connsiteX300" fmla="*/ 1146969 w 2619375"/>
                  <a:gd name="connsiteY300" fmla="*/ 1012032 h 3103563"/>
                  <a:gd name="connsiteX301" fmla="*/ 1162844 w 2619375"/>
                  <a:gd name="connsiteY301" fmla="*/ 960438 h 3103563"/>
                  <a:gd name="connsiteX302" fmla="*/ 1131094 w 2619375"/>
                  <a:gd name="connsiteY302" fmla="*/ 912813 h 3103563"/>
                  <a:gd name="connsiteX303" fmla="*/ 1166813 w 2619375"/>
                  <a:gd name="connsiteY303" fmla="*/ 881063 h 3103563"/>
                  <a:gd name="connsiteX304" fmla="*/ 1174750 w 2619375"/>
                  <a:gd name="connsiteY304" fmla="*/ 845344 h 3103563"/>
                  <a:gd name="connsiteX305" fmla="*/ 1174750 w 2619375"/>
                  <a:gd name="connsiteY305" fmla="*/ 789782 h 3103563"/>
                  <a:gd name="connsiteX306" fmla="*/ 1178719 w 2619375"/>
                  <a:gd name="connsiteY306" fmla="*/ 742157 h 3103563"/>
                  <a:gd name="connsiteX307" fmla="*/ 1178719 w 2619375"/>
                  <a:gd name="connsiteY307" fmla="*/ 722313 h 3103563"/>
                  <a:gd name="connsiteX308" fmla="*/ 1158875 w 2619375"/>
                  <a:gd name="connsiteY308" fmla="*/ 694532 h 3103563"/>
                  <a:gd name="connsiteX309" fmla="*/ 1162844 w 2619375"/>
                  <a:gd name="connsiteY309" fmla="*/ 662782 h 3103563"/>
                  <a:gd name="connsiteX310" fmla="*/ 1139032 w 2619375"/>
                  <a:gd name="connsiteY310" fmla="*/ 627063 h 3103563"/>
                  <a:gd name="connsiteX311" fmla="*/ 1103313 w 2619375"/>
                  <a:gd name="connsiteY311" fmla="*/ 595313 h 3103563"/>
                  <a:gd name="connsiteX312" fmla="*/ 1079500 w 2619375"/>
                  <a:gd name="connsiteY312" fmla="*/ 555625 h 3103563"/>
                  <a:gd name="connsiteX313" fmla="*/ 1079500 w 2619375"/>
                  <a:gd name="connsiteY313" fmla="*/ 515938 h 3103563"/>
                  <a:gd name="connsiteX314" fmla="*/ 1119188 w 2619375"/>
                  <a:gd name="connsiteY314" fmla="*/ 464344 h 3103563"/>
                  <a:gd name="connsiteX315" fmla="*/ 1127125 w 2619375"/>
                  <a:gd name="connsiteY315" fmla="*/ 408782 h 3103563"/>
                  <a:gd name="connsiteX316" fmla="*/ 1162844 w 2619375"/>
                  <a:gd name="connsiteY316" fmla="*/ 301625 h 3103563"/>
                  <a:gd name="connsiteX317" fmla="*/ 1178719 w 2619375"/>
                  <a:gd name="connsiteY317" fmla="*/ 246063 h 3103563"/>
                  <a:gd name="connsiteX318" fmla="*/ 1186657 w 2619375"/>
                  <a:gd name="connsiteY318" fmla="*/ 206375 h 3103563"/>
                  <a:gd name="connsiteX319" fmla="*/ 1186657 w 2619375"/>
                  <a:gd name="connsiteY319" fmla="*/ 142875 h 3103563"/>
                  <a:gd name="connsiteX320" fmla="*/ 1186657 w 2619375"/>
                  <a:gd name="connsiteY320" fmla="*/ 99219 h 3103563"/>
                  <a:gd name="connsiteX321" fmla="*/ 1131094 w 2619375"/>
                  <a:gd name="connsiteY321" fmla="*/ 43657 h 3103563"/>
                  <a:gd name="connsiteX322" fmla="*/ 1083469 w 2619375"/>
                  <a:gd name="connsiteY322" fmla="*/ 63500 h 3103563"/>
                  <a:gd name="connsiteX323" fmla="*/ 1071563 w 2619375"/>
                  <a:gd name="connsiteY323" fmla="*/ 31750 h 3103563"/>
                  <a:gd name="connsiteX324" fmla="*/ 1043782 w 2619375"/>
                  <a:gd name="connsiteY324" fmla="*/ 23813 h 3103563"/>
                  <a:gd name="connsiteX325" fmla="*/ 1004094 w 2619375"/>
                  <a:gd name="connsiteY325" fmla="*/ 23813 h 3103563"/>
                  <a:gd name="connsiteX326" fmla="*/ 988219 w 2619375"/>
                  <a:gd name="connsiteY326" fmla="*/ 51594 h 3103563"/>
                  <a:gd name="connsiteX327" fmla="*/ 972344 w 2619375"/>
                  <a:gd name="connsiteY327" fmla="*/ 27782 h 3103563"/>
                  <a:gd name="connsiteX328" fmla="*/ 944563 w 2619375"/>
                  <a:gd name="connsiteY328" fmla="*/ 27782 h 3103563"/>
                  <a:gd name="connsiteX329" fmla="*/ 944563 w 2619375"/>
                  <a:gd name="connsiteY329" fmla="*/ 27782 h 3103563"/>
                  <a:gd name="connsiteX330" fmla="*/ 841375 w 2619375"/>
                  <a:gd name="connsiteY330" fmla="*/ 31750 h 3103563"/>
                  <a:gd name="connsiteX331" fmla="*/ 837407 w 2619375"/>
                  <a:gd name="connsiteY331" fmla="*/ 0 h 3103563"/>
                  <a:gd name="connsiteX332" fmla="*/ 805657 w 2619375"/>
                  <a:gd name="connsiteY332" fmla="*/ 0 h 3103563"/>
                  <a:gd name="connsiteX333" fmla="*/ 797719 w 2619375"/>
                  <a:gd name="connsiteY333" fmla="*/ 55563 h 3103563"/>
                  <a:gd name="connsiteX334" fmla="*/ 765969 w 2619375"/>
                  <a:gd name="connsiteY334" fmla="*/ 91282 h 3103563"/>
                  <a:gd name="connsiteX335" fmla="*/ 762000 w 2619375"/>
                  <a:gd name="connsiteY335" fmla="*/ 158750 h 3103563"/>
                  <a:gd name="connsiteX336" fmla="*/ 742157 w 2619375"/>
                  <a:gd name="connsiteY336" fmla="*/ 242094 h 3103563"/>
                  <a:gd name="connsiteX337" fmla="*/ 730250 w 2619375"/>
                  <a:gd name="connsiteY337" fmla="*/ 349250 h 3103563"/>
                  <a:gd name="connsiteX338" fmla="*/ 698500 w 2619375"/>
                  <a:gd name="connsiteY338" fmla="*/ 448469 h 3103563"/>
                  <a:gd name="connsiteX339" fmla="*/ 662782 w 2619375"/>
                  <a:gd name="connsiteY339" fmla="*/ 515938 h 3103563"/>
                  <a:gd name="connsiteX340" fmla="*/ 575469 w 2619375"/>
                  <a:gd name="connsiteY340" fmla="*/ 571500 h 3103563"/>
                  <a:gd name="connsiteX341" fmla="*/ 535782 w 2619375"/>
                  <a:gd name="connsiteY341" fmla="*/ 635000 h 3103563"/>
                  <a:gd name="connsiteX342" fmla="*/ 500063 w 2619375"/>
                  <a:gd name="connsiteY342" fmla="*/ 690563 h 3103563"/>
                  <a:gd name="connsiteX343" fmla="*/ 504032 w 2619375"/>
                  <a:gd name="connsiteY343" fmla="*/ 734219 h 3103563"/>
                  <a:gd name="connsiteX344" fmla="*/ 527844 w 2619375"/>
                  <a:gd name="connsiteY344" fmla="*/ 754063 h 3103563"/>
                  <a:gd name="connsiteX345" fmla="*/ 571500 w 2619375"/>
                  <a:gd name="connsiteY345" fmla="*/ 734219 h 3103563"/>
                  <a:gd name="connsiteX346" fmla="*/ 595313 w 2619375"/>
                  <a:gd name="connsiteY346" fmla="*/ 765969 h 3103563"/>
                  <a:gd name="connsiteX347" fmla="*/ 595313 w 2619375"/>
                  <a:gd name="connsiteY347" fmla="*/ 829469 h 3103563"/>
                  <a:gd name="connsiteX348" fmla="*/ 579438 w 2619375"/>
                  <a:gd name="connsiteY348" fmla="*/ 889000 h 3103563"/>
                  <a:gd name="connsiteX349" fmla="*/ 579438 w 2619375"/>
                  <a:gd name="connsiteY349" fmla="*/ 928688 h 3103563"/>
                  <a:gd name="connsiteX350" fmla="*/ 595313 w 2619375"/>
                  <a:gd name="connsiteY350" fmla="*/ 952500 h 3103563"/>
                  <a:gd name="connsiteX351" fmla="*/ 603250 w 2619375"/>
                  <a:gd name="connsiteY351" fmla="*/ 996157 h 3103563"/>
                  <a:gd name="connsiteX352" fmla="*/ 571500 w 2619375"/>
                  <a:gd name="connsiteY352" fmla="*/ 1004094 h 3103563"/>
                  <a:gd name="connsiteX353" fmla="*/ 543719 w 2619375"/>
                  <a:gd name="connsiteY353" fmla="*/ 1008063 h 3103563"/>
                  <a:gd name="connsiteX354" fmla="*/ 535782 w 2619375"/>
                  <a:gd name="connsiteY354" fmla="*/ 1083469 h 3103563"/>
                  <a:gd name="connsiteX355" fmla="*/ 551657 w 2619375"/>
                  <a:gd name="connsiteY355" fmla="*/ 1103313 h 3103563"/>
                  <a:gd name="connsiteX356" fmla="*/ 587375 w 2619375"/>
                  <a:gd name="connsiteY356" fmla="*/ 1123157 h 3103563"/>
                  <a:gd name="connsiteX357" fmla="*/ 607219 w 2619375"/>
                  <a:gd name="connsiteY357" fmla="*/ 1123157 h 3103563"/>
                  <a:gd name="connsiteX358" fmla="*/ 627063 w 2619375"/>
                  <a:gd name="connsiteY358" fmla="*/ 1150938 h 3103563"/>
                  <a:gd name="connsiteX359" fmla="*/ 642938 w 2619375"/>
                  <a:gd name="connsiteY359" fmla="*/ 1158875 h 3103563"/>
                  <a:gd name="connsiteX360" fmla="*/ 678657 w 2619375"/>
                  <a:gd name="connsiteY360" fmla="*/ 1146969 h 3103563"/>
                  <a:gd name="connsiteX361" fmla="*/ 686594 w 2619375"/>
                  <a:gd name="connsiteY361" fmla="*/ 1194594 h 3103563"/>
                  <a:gd name="connsiteX362" fmla="*/ 678657 w 2619375"/>
                  <a:gd name="connsiteY362" fmla="*/ 1242219 h 3103563"/>
                  <a:gd name="connsiteX363" fmla="*/ 694532 w 2619375"/>
                  <a:gd name="connsiteY363" fmla="*/ 1277938 h 3103563"/>
                  <a:gd name="connsiteX364" fmla="*/ 714375 w 2619375"/>
                  <a:gd name="connsiteY364" fmla="*/ 1309688 h 3103563"/>
                  <a:gd name="connsiteX365" fmla="*/ 742157 w 2619375"/>
                  <a:gd name="connsiteY365" fmla="*/ 1333500 h 3103563"/>
                  <a:gd name="connsiteX366" fmla="*/ 777875 w 2619375"/>
                  <a:gd name="connsiteY366" fmla="*/ 1333500 h 3103563"/>
                  <a:gd name="connsiteX367" fmla="*/ 785813 w 2619375"/>
                  <a:gd name="connsiteY367" fmla="*/ 1361282 h 3103563"/>
                  <a:gd name="connsiteX368" fmla="*/ 769938 w 2619375"/>
                  <a:gd name="connsiteY368" fmla="*/ 1412875 h 3103563"/>
                  <a:gd name="connsiteX369" fmla="*/ 758032 w 2619375"/>
                  <a:gd name="connsiteY369" fmla="*/ 1464469 h 3103563"/>
                  <a:gd name="connsiteX370" fmla="*/ 750094 w 2619375"/>
                  <a:gd name="connsiteY370" fmla="*/ 1512094 h 3103563"/>
                  <a:gd name="connsiteX371" fmla="*/ 714375 w 2619375"/>
                  <a:gd name="connsiteY371" fmla="*/ 1543844 h 3103563"/>
                  <a:gd name="connsiteX372" fmla="*/ 682625 w 2619375"/>
                  <a:gd name="connsiteY372" fmla="*/ 1547813 h 3103563"/>
                  <a:gd name="connsiteX373" fmla="*/ 678657 w 2619375"/>
                  <a:gd name="connsiteY373" fmla="*/ 1504157 h 3103563"/>
                  <a:gd name="connsiteX374" fmla="*/ 650875 w 2619375"/>
                  <a:gd name="connsiteY374" fmla="*/ 1476375 h 3103563"/>
                  <a:gd name="connsiteX375" fmla="*/ 615157 w 2619375"/>
                  <a:gd name="connsiteY375" fmla="*/ 1444625 h 3103563"/>
                  <a:gd name="connsiteX376" fmla="*/ 575469 w 2619375"/>
                  <a:gd name="connsiteY376" fmla="*/ 1404938 h 3103563"/>
                  <a:gd name="connsiteX377" fmla="*/ 527844 w 2619375"/>
                  <a:gd name="connsiteY377" fmla="*/ 1353344 h 3103563"/>
                  <a:gd name="connsiteX378" fmla="*/ 515938 w 2619375"/>
                  <a:gd name="connsiteY378" fmla="*/ 1333500 h 3103563"/>
                  <a:gd name="connsiteX379" fmla="*/ 460375 w 2619375"/>
                  <a:gd name="connsiteY379" fmla="*/ 1301750 h 3103563"/>
                  <a:gd name="connsiteX380" fmla="*/ 392907 w 2619375"/>
                  <a:gd name="connsiteY380" fmla="*/ 1262063 h 3103563"/>
                  <a:gd name="connsiteX381" fmla="*/ 337344 w 2619375"/>
                  <a:gd name="connsiteY381" fmla="*/ 1242219 h 3103563"/>
                  <a:gd name="connsiteX382" fmla="*/ 317500 w 2619375"/>
                  <a:gd name="connsiteY382" fmla="*/ 1281907 h 3103563"/>
                  <a:gd name="connsiteX383" fmla="*/ 297657 w 2619375"/>
                  <a:gd name="connsiteY383" fmla="*/ 1321594 h 3103563"/>
                  <a:gd name="connsiteX384" fmla="*/ 297657 w 2619375"/>
                  <a:gd name="connsiteY384" fmla="*/ 1321594 h 3103563"/>
                  <a:gd name="connsiteX385" fmla="*/ 313532 w 2619375"/>
                  <a:gd name="connsiteY385" fmla="*/ 1365250 h 3103563"/>
                  <a:gd name="connsiteX386" fmla="*/ 345282 w 2619375"/>
                  <a:gd name="connsiteY386" fmla="*/ 1361282 h 3103563"/>
                  <a:gd name="connsiteX387" fmla="*/ 373063 w 2619375"/>
                  <a:gd name="connsiteY387" fmla="*/ 1373188 h 3103563"/>
                  <a:gd name="connsiteX388" fmla="*/ 384969 w 2619375"/>
                  <a:gd name="connsiteY388" fmla="*/ 1385094 h 3103563"/>
                  <a:gd name="connsiteX389" fmla="*/ 396875 w 2619375"/>
                  <a:gd name="connsiteY389" fmla="*/ 1428750 h 3103563"/>
                  <a:gd name="connsiteX390" fmla="*/ 400844 w 2619375"/>
                  <a:gd name="connsiteY390" fmla="*/ 1464469 h 3103563"/>
                  <a:gd name="connsiteX391" fmla="*/ 377032 w 2619375"/>
                  <a:gd name="connsiteY391" fmla="*/ 1484313 h 3103563"/>
                  <a:gd name="connsiteX392" fmla="*/ 369094 w 2619375"/>
                  <a:gd name="connsiteY392" fmla="*/ 1527969 h 3103563"/>
                  <a:gd name="connsiteX393" fmla="*/ 369094 w 2619375"/>
                  <a:gd name="connsiteY393" fmla="*/ 1591469 h 3103563"/>
                  <a:gd name="connsiteX394" fmla="*/ 396875 w 2619375"/>
                  <a:gd name="connsiteY394" fmla="*/ 1631157 h 3103563"/>
                  <a:gd name="connsiteX395" fmla="*/ 436563 w 2619375"/>
                  <a:gd name="connsiteY395" fmla="*/ 1615282 h 3103563"/>
                  <a:gd name="connsiteX396" fmla="*/ 460375 w 2619375"/>
                  <a:gd name="connsiteY396" fmla="*/ 1651000 h 3103563"/>
                  <a:gd name="connsiteX397" fmla="*/ 460375 w 2619375"/>
                  <a:gd name="connsiteY397" fmla="*/ 1694657 h 3103563"/>
                  <a:gd name="connsiteX398" fmla="*/ 436563 w 2619375"/>
                  <a:gd name="connsiteY398" fmla="*/ 1706563 h 3103563"/>
                  <a:gd name="connsiteX399" fmla="*/ 448469 w 2619375"/>
                  <a:gd name="connsiteY399" fmla="*/ 1738313 h 3103563"/>
                  <a:gd name="connsiteX400" fmla="*/ 436563 w 2619375"/>
                  <a:gd name="connsiteY400" fmla="*/ 1766094 h 3103563"/>
                  <a:gd name="connsiteX401" fmla="*/ 404813 w 2619375"/>
                  <a:gd name="connsiteY401" fmla="*/ 1801813 h 3103563"/>
                  <a:gd name="connsiteX402" fmla="*/ 361157 w 2619375"/>
                  <a:gd name="connsiteY402" fmla="*/ 1833563 h 3103563"/>
                  <a:gd name="connsiteX403" fmla="*/ 349250 w 2619375"/>
                  <a:gd name="connsiteY403" fmla="*/ 1869282 h 3103563"/>
                  <a:gd name="connsiteX404" fmla="*/ 353219 w 2619375"/>
                  <a:gd name="connsiteY404" fmla="*/ 1908969 h 3103563"/>
                  <a:gd name="connsiteX405" fmla="*/ 293688 w 2619375"/>
                  <a:gd name="connsiteY405" fmla="*/ 1948657 h 3103563"/>
                  <a:gd name="connsiteX406" fmla="*/ 273844 w 2619375"/>
                  <a:gd name="connsiteY406" fmla="*/ 1968500 h 3103563"/>
                  <a:gd name="connsiteX407" fmla="*/ 254000 w 2619375"/>
                  <a:gd name="connsiteY407" fmla="*/ 1988344 h 3103563"/>
                  <a:gd name="connsiteX408" fmla="*/ 214313 w 2619375"/>
                  <a:gd name="connsiteY408" fmla="*/ 1996282 h 3103563"/>
                  <a:gd name="connsiteX409" fmla="*/ 166688 w 2619375"/>
                  <a:gd name="connsiteY409" fmla="*/ 2032000 h 3103563"/>
                  <a:gd name="connsiteX410" fmla="*/ 146844 w 2619375"/>
                  <a:gd name="connsiteY410" fmla="*/ 2083594 h 3103563"/>
                  <a:gd name="connsiteX411" fmla="*/ 115094 w 2619375"/>
                  <a:gd name="connsiteY411" fmla="*/ 2123282 h 3103563"/>
                  <a:gd name="connsiteX412" fmla="*/ 99995 w 2619375"/>
                  <a:gd name="connsiteY412" fmla="*/ 2179639 h 3103563"/>
                  <a:gd name="connsiteX413" fmla="*/ 68429 w 2619375"/>
                  <a:gd name="connsiteY413" fmla="*/ 2200275 h 3103563"/>
                  <a:gd name="connsiteX414" fmla="*/ 35719 w 2619375"/>
                  <a:gd name="connsiteY414" fmla="*/ 2212975 h 3103563"/>
                  <a:gd name="connsiteX415" fmla="*/ 0 w 2619375"/>
                  <a:gd name="connsiteY415" fmla="*/ 2230438 h 3103563"/>
                  <a:gd name="connsiteX416" fmla="*/ 48430 w 2619375"/>
                  <a:gd name="connsiteY416" fmla="*/ 2278856 h 3103563"/>
                  <a:gd name="connsiteX417" fmla="*/ 59532 w 2619375"/>
                  <a:gd name="connsiteY417" fmla="*/ 2329657 h 3103563"/>
                  <a:gd name="connsiteX418" fmla="*/ 107157 w 2619375"/>
                  <a:gd name="connsiteY418" fmla="*/ 2345532 h 3103563"/>
                  <a:gd name="connsiteX419" fmla="*/ 93640 w 2619375"/>
                  <a:gd name="connsiteY419" fmla="*/ 2445545 h 3103563"/>
                  <a:gd name="connsiteX420" fmla="*/ 98472 w 2619375"/>
                  <a:gd name="connsiteY420" fmla="*/ 2458244 h 3103563"/>
                  <a:gd name="connsiteX421" fmla="*/ 106380 w 2619375"/>
                  <a:gd name="connsiteY421" fmla="*/ 2482851 h 3103563"/>
                  <a:gd name="connsiteX422" fmla="*/ 77977 w 2619375"/>
                  <a:gd name="connsiteY422" fmla="*/ 2509838 h 3103563"/>
                  <a:gd name="connsiteX423" fmla="*/ 75407 w 2619375"/>
                  <a:gd name="connsiteY423" fmla="*/ 2528094 h 3103563"/>
                  <a:gd name="connsiteX424" fmla="*/ 111930 w 2619375"/>
                  <a:gd name="connsiteY424" fmla="*/ 2547144 h 3103563"/>
                  <a:gd name="connsiteX425" fmla="*/ 150813 w 2619375"/>
                  <a:gd name="connsiteY425" fmla="*/ 2540000 h 3103563"/>
                  <a:gd name="connsiteX426" fmla="*/ 175845 w 2619375"/>
                  <a:gd name="connsiteY426" fmla="*/ 2557463 h 3103563"/>
                  <a:gd name="connsiteX427" fmla="*/ 162719 w 2619375"/>
                  <a:gd name="connsiteY427" fmla="*/ 2595563 h 3103563"/>
                  <a:gd name="connsiteX428" fmla="*/ 214313 w 2619375"/>
                  <a:gd name="connsiteY428" fmla="*/ 2591594 h 3103563"/>
                  <a:gd name="connsiteX429" fmla="*/ 247457 w 2619375"/>
                  <a:gd name="connsiteY429" fmla="*/ 2571750 h 3103563"/>
                  <a:gd name="connsiteX430" fmla="*/ 265907 w 2619375"/>
                  <a:gd name="connsiteY430" fmla="*/ 2575719 h 3103563"/>
                  <a:gd name="connsiteX431" fmla="*/ 313532 w 2619375"/>
                  <a:gd name="connsiteY431" fmla="*/ 2547938 h 3103563"/>
                  <a:gd name="connsiteX432" fmla="*/ 357188 w 2619375"/>
                  <a:gd name="connsiteY432" fmla="*/ 2547938 h 3103563"/>
                  <a:gd name="connsiteX433" fmla="*/ 412750 w 2619375"/>
                  <a:gd name="connsiteY433" fmla="*/ 2536032 h 3103563"/>
                  <a:gd name="connsiteX434" fmla="*/ 460375 w 2619375"/>
                  <a:gd name="connsiteY434" fmla="*/ 2536032 h 3103563"/>
                  <a:gd name="connsiteX435" fmla="*/ 492125 w 2619375"/>
                  <a:gd name="connsiteY435" fmla="*/ 2532063 h 3103563"/>
                  <a:gd name="connsiteX436" fmla="*/ 535782 w 2619375"/>
                  <a:gd name="connsiteY436" fmla="*/ 2532063 h 3103563"/>
                  <a:gd name="connsiteX437" fmla="*/ 535782 w 2619375"/>
                  <a:gd name="connsiteY437" fmla="*/ 2532063 h 3103563"/>
                  <a:gd name="connsiteX438" fmla="*/ 547688 w 2619375"/>
                  <a:gd name="connsiteY438" fmla="*/ 2623344 h 3103563"/>
                  <a:gd name="connsiteX439" fmla="*/ 591344 w 2619375"/>
                  <a:gd name="connsiteY439" fmla="*/ 2643188 h 3103563"/>
                  <a:gd name="connsiteX440" fmla="*/ 646159 w 2619375"/>
                  <a:gd name="connsiteY440" fmla="*/ 2655887 h 3103563"/>
                  <a:gd name="connsiteX441" fmla="*/ 685790 w 2619375"/>
                  <a:gd name="connsiteY441" fmla="*/ 2620169 h 3103563"/>
                  <a:gd name="connsiteX442" fmla="*/ 715928 w 2619375"/>
                  <a:gd name="connsiteY442" fmla="*/ 2588419 h 3103563"/>
                  <a:gd name="connsiteX443" fmla="*/ 760418 w 2619375"/>
                  <a:gd name="connsiteY443" fmla="*/ 2613025 h 3103563"/>
                  <a:gd name="connsiteX444" fmla="*/ 773907 w 2619375"/>
                  <a:gd name="connsiteY444" fmla="*/ 2587625 h 3103563"/>
                  <a:gd name="connsiteX445" fmla="*/ 761224 w 2619375"/>
                  <a:gd name="connsiteY445" fmla="*/ 2554287 h 3103563"/>
                  <a:gd name="connsiteX446" fmla="*/ 801688 w 2619375"/>
                  <a:gd name="connsiteY446" fmla="*/ 2551907 h 3103563"/>
                  <a:gd name="connsiteX447" fmla="*/ 813184 w 2619375"/>
                  <a:gd name="connsiteY447" fmla="*/ 2569369 h 3103563"/>
                  <a:gd name="connsiteX448" fmla="*/ 841375 w 2619375"/>
                  <a:gd name="connsiteY448" fmla="*/ 2571750 h 3103563"/>
                  <a:gd name="connsiteX449" fmla="*/ 900907 w 2619375"/>
                  <a:gd name="connsiteY449" fmla="*/ 2591594 h 3103563"/>
                  <a:gd name="connsiteX450" fmla="*/ 956469 w 2619375"/>
                  <a:gd name="connsiteY450" fmla="*/ 2611438 h 3103563"/>
                  <a:gd name="connsiteX451" fmla="*/ 968375 w 2619375"/>
                  <a:gd name="connsiteY451" fmla="*/ 2639219 h 3103563"/>
                  <a:gd name="connsiteX452" fmla="*/ 944563 w 2619375"/>
                  <a:gd name="connsiteY452" fmla="*/ 2678907 h 3103563"/>
                  <a:gd name="connsiteX453" fmla="*/ 964407 w 2619375"/>
                  <a:gd name="connsiteY453" fmla="*/ 2726532 h 3103563"/>
                  <a:gd name="connsiteX454" fmla="*/ 1019969 w 2619375"/>
                  <a:gd name="connsiteY454" fmla="*/ 2754313 h 3103563"/>
                  <a:gd name="connsiteX455" fmla="*/ 1047113 w 2619375"/>
                  <a:gd name="connsiteY455" fmla="*/ 2750344 h 3103563"/>
                  <a:gd name="connsiteX456" fmla="*/ 1046974 w 2619375"/>
                  <a:gd name="connsiteY456" fmla="*/ 2774157 h 3103563"/>
                  <a:gd name="connsiteX457" fmla="*/ 1050109 w 2619375"/>
                  <a:gd name="connsiteY457" fmla="*/ 2865438 h 3103563"/>
                  <a:gd name="connsiteX458" fmla="*/ 1095375 w 2619375"/>
                  <a:gd name="connsiteY458" fmla="*/ 2845594 h 3103563"/>
                  <a:gd name="connsiteX459" fmla="*/ 1166813 w 2619375"/>
                  <a:gd name="connsiteY459" fmla="*/ 2841625 h 3103563"/>
                  <a:gd name="connsiteX460" fmla="*/ 1190625 w 2619375"/>
                  <a:gd name="connsiteY460" fmla="*/ 2809875 h 3103563"/>
                  <a:gd name="connsiteX461" fmla="*/ 1230313 w 2619375"/>
                  <a:gd name="connsiteY461" fmla="*/ 2805907 h 3103563"/>
                  <a:gd name="connsiteX462" fmla="*/ 1242219 w 2619375"/>
                  <a:gd name="connsiteY462" fmla="*/ 2841625 h 3103563"/>
                  <a:gd name="connsiteX463" fmla="*/ 1270000 w 2619375"/>
                  <a:gd name="connsiteY463" fmla="*/ 2877344 h 3103563"/>
                  <a:gd name="connsiteX464" fmla="*/ 1329532 w 2619375"/>
                  <a:gd name="connsiteY464" fmla="*/ 2877344 h 3103563"/>
                  <a:gd name="connsiteX465" fmla="*/ 1349375 w 2619375"/>
                  <a:gd name="connsiteY465" fmla="*/ 2877344 h 3103563"/>
                  <a:gd name="connsiteX466" fmla="*/ 1369219 w 2619375"/>
                  <a:gd name="connsiteY466" fmla="*/ 2897188 h 3103563"/>
                  <a:gd name="connsiteX467" fmla="*/ 1420813 w 2619375"/>
                  <a:gd name="connsiteY467" fmla="*/ 2905125 h 3103563"/>
                  <a:gd name="connsiteX468" fmla="*/ 1444625 w 2619375"/>
                  <a:gd name="connsiteY468" fmla="*/ 2885282 h 3103563"/>
                  <a:gd name="connsiteX469" fmla="*/ 1520032 w 2619375"/>
                  <a:gd name="connsiteY469" fmla="*/ 2893219 h 3103563"/>
                  <a:gd name="connsiteX470" fmla="*/ 1559719 w 2619375"/>
                  <a:gd name="connsiteY470" fmla="*/ 2893219 h 3103563"/>
                  <a:gd name="connsiteX471" fmla="*/ 1575594 w 2619375"/>
                  <a:gd name="connsiteY471" fmla="*/ 2924969 h 3103563"/>
                  <a:gd name="connsiteX472" fmla="*/ 1591469 w 2619375"/>
                  <a:gd name="connsiteY472" fmla="*/ 2909094 h 3103563"/>
                  <a:gd name="connsiteX473" fmla="*/ 1623219 w 2619375"/>
                  <a:gd name="connsiteY473" fmla="*/ 2909094 h 3103563"/>
                  <a:gd name="connsiteX474" fmla="*/ 1639094 w 2619375"/>
                  <a:gd name="connsiteY474" fmla="*/ 2932907 h 3103563"/>
                  <a:gd name="connsiteX475" fmla="*/ 1666875 w 2619375"/>
                  <a:gd name="connsiteY475" fmla="*/ 2964657 h 3103563"/>
                  <a:gd name="connsiteX476" fmla="*/ 1703399 w 2619375"/>
                  <a:gd name="connsiteY476" fmla="*/ 2987675 h 3103563"/>
                  <a:gd name="connsiteX477" fmla="*/ 1734344 w 2619375"/>
                  <a:gd name="connsiteY477" fmla="*/ 3012282 h 3103563"/>
                  <a:gd name="connsiteX478" fmla="*/ 1758157 w 2619375"/>
                  <a:gd name="connsiteY478" fmla="*/ 3032125 h 3103563"/>
                  <a:gd name="connsiteX479" fmla="*/ 1779934 w 2619375"/>
                  <a:gd name="connsiteY479" fmla="*/ 3028950 h 3103563"/>
                  <a:gd name="connsiteX480" fmla="*/ 1801813 w 2619375"/>
                  <a:gd name="connsiteY480" fmla="*/ 3008313 h 3103563"/>
                  <a:gd name="connsiteX481" fmla="*/ 1861344 w 2619375"/>
                  <a:gd name="connsiteY481" fmla="*/ 3008313 h 3103563"/>
                  <a:gd name="connsiteX482" fmla="*/ 1948657 w 2619375"/>
                  <a:gd name="connsiteY482" fmla="*/ 3004344 h 3103563"/>
                  <a:gd name="connsiteX483" fmla="*/ 1948657 w 2619375"/>
                  <a:gd name="connsiteY483" fmla="*/ 2968625 h 3103563"/>
                  <a:gd name="connsiteX484" fmla="*/ 2004219 w 2619375"/>
                  <a:gd name="connsiteY484" fmla="*/ 2936875 h 3103563"/>
                  <a:gd name="connsiteX485" fmla="*/ 2035969 w 2619375"/>
                  <a:gd name="connsiteY485" fmla="*/ 2909094 h 3103563"/>
                  <a:gd name="connsiteX486" fmla="*/ 2054979 w 2619375"/>
                  <a:gd name="connsiteY486" fmla="*/ 2859088 h 3103563"/>
                  <a:gd name="connsiteX487" fmla="*/ 2075927 w 2619375"/>
                  <a:gd name="connsiteY487" fmla="*/ 2883694 h 3103563"/>
                  <a:gd name="connsiteX488" fmla="*/ 2079625 w 2619375"/>
                  <a:gd name="connsiteY488" fmla="*/ 2897188 h 3103563"/>
                  <a:gd name="connsiteX489" fmla="*/ 2116149 w 2619375"/>
                  <a:gd name="connsiteY489" fmla="*/ 2943225 h 3103563"/>
                  <a:gd name="connsiteX490" fmla="*/ 2168521 w 2619375"/>
                  <a:gd name="connsiteY490" fmla="*/ 2980533 h 3103563"/>
                  <a:gd name="connsiteX491" fmla="*/ 2209760 w 2619375"/>
                  <a:gd name="connsiteY491" fmla="*/ 2951163 h 3103563"/>
                  <a:gd name="connsiteX492" fmla="*/ 2274094 w 2619375"/>
                  <a:gd name="connsiteY492" fmla="*/ 3000375 h 3103563"/>
                  <a:gd name="connsiteX493" fmla="*/ 2317750 w 2619375"/>
                  <a:gd name="connsiteY493" fmla="*/ 3028157 h 3103563"/>
                  <a:gd name="connsiteX494" fmla="*/ 2349500 w 2619375"/>
                  <a:gd name="connsiteY494" fmla="*/ 3040063 h 3103563"/>
                  <a:gd name="connsiteX495" fmla="*/ 2377253 w 2619375"/>
                  <a:gd name="connsiteY495" fmla="*/ 3017044 h 3103563"/>
                  <a:gd name="connsiteX496" fmla="*/ 2405338 w 2619375"/>
                  <a:gd name="connsiteY496" fmla="*/ 3055144 h 3103563"/>
                  <a:gd name="connsiteX497" fmla="*/ 2460625 w 2619375"/>
                  <a:gd name="connsiteY497" fmla="*/ 3103563 h 3103563"/>
                  <a:gd name="connsiteX0" fmla="*/ 2460625 w 2619375"/>
                  <a:gd name="connsiteY0" fmla="*/ 3103563 h 3103563"/>
                  <a:gd name="connsiteX1" fmla="*/ 2512219 w 2619375"/>
                  <a:gd name="connsiteY1" fmla="*/ 3032125 h 3103563"/>
                  <a:gd name="connsiteX2" fmla="*/ 2524125 w 2619375"/>
                  <a:gd name="connsiteY2" fmla="*/ 2988469 h 3103563"/>
                  <a:gd name="connsiteX3" fmla="*/ 2543969 w 2619375"/>
                  <a:gd name="connsiteY3" fmla="*/ 2944813 h 3103563"/>
                  <a:gd name="connsiteX4" fmla="*/ 2566949 w 2619375"/>
                  <a:gd name="connsiteY4" fmla="*/ 2920206 h 3103563"/>
                  <a:gd name="connsiteX5" fmla="*/ 2569335 w 2619375"/>
                  <a:gd name="connsiteY5" fmla="*/ 2877344 h 3103563"/>
                  <a:gd name="connsiteX6" fmla="*/ 2583657 w 2619375"/>
                  <a:gd name="connsiteY6" fmla="*/ 2837657 h 3103563"/>
                  <a:gd name="connsiteX7" fmla="*/ 2563813 w 2619375"/>
                  <a:gd name="connsiteY7" fmla="*/ 2809875 h 3103563"/>
                  <a:gd name="connsiteX8" fmla="*/ 2532063 w 2619375"/>
                  <a:gd name="connsiteY8" fmla="*/ 2774157 h 3103563"/>
                  <a:gd name="connsiteX9" fmla="*/ 2532063 w 2619375"/>
                  <a:gd name="connsiteY9" fmla="*/ 2774157 h 3103563"/>
                  <a:gd name="connsiteX10" fmla="*/ 2551907 w 2619375"/>
                  <a:gd name="connsiteY10" fmla="*/ 2706688 h 3103563"/>
                  <a:gd name="connsiteX11" fmla="*/ 2591594 w 2619375"/>
                  <a:gd name="connsiteY11" fmla="*/ 2678907 h 3103563"/>
                  <a:gd name="connsiteX12" fmla="*/ 2619375 w 2619375"/>
                  <a:gd name="connsiteY12" fmla="*/ 2643188 h 3103563"/>
                  <a:gd name="connsiteX13" fmla="*/ 2619375 w 2619375"/>
                  <a:gd name="connsiteY13" fmla="*/ 2591594 h 3103563"/>
                  <a:gd name="connsiteX14" fmla="*/ 2615407 w 2619375"/>
                  <a:gd name="connsiteY14" fmla="*/ 2555875 h 3103563"/>
                  <a:gd name="connsiteX15" fmla="*/ 2615407 w 2619375"/>
                  <a:gd name="connsiteY15" fmla="*/ 2532063 h 3103563"/>
                  <a:gd name="connsiteX16" fmla="*/ 2603500 w 2619375"/>
                  <a:gd name="connsiteY16" fmla="*/ 2464594 h 3103563"/>
                  <a:gd name="connsiteX17" fmla="*/ 2595563 w 2619375"/>
                  <a:gd name="connsiteY17" fmla="*/ 2460625 h 3103563"/>
                  <a:gd name="connsiteX18" fmla="*/ 2579688 w 2619375"/>
                  <a:gd name="connsiteY18" fmla="*/ 2460625 h 3103563"/>
                  <a:gd name="connsiteX19" fmla="*/ 2540000 w 2619375"/>
                  <a:gd name="connsiteY19" fmla="*/ 2472532 h 3103563"/>
                  <a:gd name="connsiteX20" fmla="*/ 2504282 w 2619375"/>
                  <a:gd name="connsiteY20" fmla="*/ 2468563 h 3103563"/>
                  <a:gd name="connsiteX21" fmla="*/ 2504282 w 2619375"/>
                  <a:gd name="connsiteY21" fmla="*/ 2432844 h 3103563"/>
                  <a:gd name="connsiteX22" fmla="*/ 2456657 w 2619375"/>
                  <a:gd name="connsiteY22" fmla="*/ 2424907 h 3103563"/>
                  <a:gd name="connsiteX23" fmla="*/ 2432844 w 2619375"/>
                  <a:gd name="connsiteY23" fmla="*/ 2405063 h 3103563"/>
                  <a:gd name="connsiteX24" fmla="*/ 2444750 w 2619375"/>
                  <a:gd name="connsiteY24" fmla="*/ 2369344 h 3103563"/>
                  <a:gd name="connsiteX25" fmla="*/ 2464594 w 2619375"/>
                  <a:gd name="connsiteY25" fmla="*/ 2337594 h 3103563"/>
                  <a:gd name="connsiteX26" fmla="*/ 2448719 w 2619375"/>
                  <a:gd name="connsiteY26" fmla="*/ 2301875 h 3103563"/>
                  <a:gd name="connsiteX27" fmla="*/ 2420938 w 2619375"/>
                  <a:gd name="connsiteY27" fmla="*/ 2274094 h 3103563"/>
                  <a:gd name="connsiteX28" fmla="*/ 2428875 w 2619375"/>
                  <a:gd name="connsiteY28" fmla="*/ 2246313 h 3103563"/>
                  <a:gd name="connsiteX29" fmla="*/ 2389188 w 2619375"/>
                  <a:gd name="connsiteY29" fmla="*/ 2218532 h 3103563"/>
                  <a:gd name="connsiteX30" fmla="*/ 2353469 w 2619375"/>
                  <a:gd name="connsiteY30" fmla="*/ 2218532 h 3103563"/>
                  <a:gd name="connsiteX31" fmla="*/ 2349500 w 2619375"/>
                  <a:gd name="connsiteY31" fmla="*/ 2194719 h 3103563"/>
                  <a:gd name="connsiteX32" fmla="*/ 2325688 w 2619375"/>
                  <a:gd name="connsiteY32" fmla="*/ 2166938 h 3103563"/>
                  <a:gd name="connsiteX33" fmla="*/ 2337594 w 2619375"/>
                  <a:gd name="connsiteY33" fmla="*/ 2131219 h 3103563"/>
                  <a:gd name="connsiteX34" fmla="*/ 2349500 w 2619375"/>
                  <a:gd name="connsiteY34" fmla="*/ 2099469 h 3103563"/>
                  <a:gd name="connsiteX35" fmla="*/ 2333625 w 2619375"/>
                  <a:gd name="connsiteY35" fmla="*/ 2067719 h 3103563"/>
                  <a:gd name="connsiteX36" fmla="*/ 2313782 w 2619375"/>
                  <a:gd name="connsiteY36" fmla="*/ 2051844 h 3103563"/>
                  <a:gd name="connsiteX37" fmla="*/ 2309813 w 2619375"/>
                  <a:gd name="connsiteY37" fmla="*/ 2016125 h 3103563"/>
                  <a:gd name="connsiteX38" fmla="*/ 2309813 w 2619375"/>
                  <a:gd name="connsiteY38" fmla="*/ 2000250 h 3103563"/>
                  <a:gd name="connsiteX39" fmla="*/ 2329657 w 2619375"/>
                  <a:gd name="connsiteY39" fmla="*/ 1980407 h 3103563"/>
                  <a:gd name="connsiteX40" fmla="*/ 2317750 w 2619375"/>
                  <a:gd name="connsiteY40" fmla="*/ 1944688 h 3103563"/>
                  <a:gd name="connsiteX41" fmla="*/ 2293938 w 2619375"/>
                  <a:gd name="connsiteY41" fmla="*/ 1908969 h 3103563"/>
                  <a:gd name="connsiteX42" fmla="*/ 2262188 w 2619375"/>
                  <a:gd name="connsiteY42" fmla="*/ 1873250 h 3103563"/>
                  <a:gd name="connsiteX43" fmla="*/ 2226469 w 2619375"/>
                  <a:gd name="connsiteY43" fmla="*/ 1841500 h 3103563"/>
                  <a:gd name="connsiteX44" fmla="*/ 2198688 w 2619375"/>
                  <a:gd name="connsiteY44" fmla="*/ 1817688 h 3103563"/>
                  <a:gd name="connsiteX45" fmla="*/ 2214563 w 2619375"/>
                  <a:gd name="connsiteY45" fmla="*/ 1793875 h 3103563"/>
                  <a:gd name="connsiteX46" fmla="*/ 2214563 w 2619375"/>
                  <a:gd name="connsiteY46" fmla="*/ 1762125 h 3103563"/>
                  <a:gd name="connsiteX47" fmla="*/ 2214563 w 2619375"/>
                  <a:gd name="connsiteY47" fmla="*/ 1762125 h 3103563"/>
                  <a:gd name="connsiteX48" fmla="*/ 2194719 w 2619375"/>
                  <a:gd name="connsiteY48" fmla="*/ 1710532 h 3103563"/>
                  <a:gd name="connsiteX49" fmla="*/ 2190750 w 2619375"/>
                  <a:gd name="connsiteY49" fmla="*/ 1690688 h 3103563"/>
                  <a:gd name="connsiteX50" fmla="*/ 2162969 w 2619375"/>
                  <a:gd name="connsiteY50" fmla="*/ 1658938 h 3103563"/>
                  <a:gd name="connsiteX51" fmla="*/ 2162969 w 2619375"/>
                  <a:gd name="connsiteY51" fmla="*/ 1631157 h 3103563"/>
                  <a:gd name="connsiteX52" fmla="*/ 2178844 w 2619375"/>
                  <a:gd name="connsiteY52" fmla="*/ 1615282 h 3103563"/>
                  <a:gd name="connsiteX53" fmla="*/ 2218532 w 2619375"/>
                  <a:gd name="connsiteY53" fmla="*/ 1615282 h 3103563"/>
                  <a:gd name="connsiteX54" fmla="*/ 2238375 w 2619375"/>
                  <a:gd name="connsiteY54" fmla="*/ 1583532 h 3103563"/>
                  <a:gd name="connsiteX55" fmla="*/ 2238375 w 2619375"/>
                  <a:gd name="connsiteY55" fmla="*/ 1571625 h 3103563"/>
                  <a:gd name="connsiteX56" fmla="*/ 2262188 w 2619375"/>
                  <a:gd name="connsiteY56" fmla="*/ 1535907 h 3103563"/>
                  <a:gd name="connsiteX57" fmla="*/ 2262188 w 2619375"/>
                  <a:gd name="connsiteY57" fmla="*/ 1512094 h 3103563"/>
                  <a:gd name="connsiteX58" fmla="*/ 2262188 w 2619375"/>
                  <a:gd name="connsiteY58" fmla="*/ 1468438 h 3103563"/>
                  <a:gd name="connsiteX59" fmla="*/ 2262188 w 2619375"/>
                  <a:gd name="connsiteY59" fmla="*/ 1444625 h 3103563"/>
                  <a:gd name="connsiteX60" fmla="*/ 2266157 w 2619375"/>
                  <a:gd name="connsiteY60" fmla="*/ 1424782 h 3103563"/>
                  <a:gd name="connsiteX61" fmla="*/ 2293938 w 2619375"/>
                  <a:gd name="connsiteY61" fmla="*/ 1389063 h 3103563"/>
                  <a:gd name="connsiteX62" fmla="*/ 2274094 w 2619375"/>
                  <a:gd name="connsiteY62" fmla="*/ 1369219 h 3103563"/>
                  <a:gd name="connsiteX63" fmla="*/ 2250282 w 2619375"/>
                  <a:gd name="connsiteY63" fmla="*/ 1341438 h 3103563"/>
                  <a:gd name="connsiteX64" fmla="*/ 2230438 w 2619375"/>
                  <a:gd name="connsiteY64" fmla="*/ 1293813 h 3103563"/>
                  <a:gd name="connsiteX65" fmla="*/ 2242344 w 2619375"/>
                  <a:gd name="connsiteY65" fmla="*/ 1258094 h 3103563"/>
                  <a:gd name="connsiteX66" fmla="*/ 2190750 w 2619375"/>
                  <a:gd name="connsiteY66" fmla="*/ 1258094 h 3103563"/>
                  <a:gd name="connsiteX67" fmla="*/ 2166938 w 2619375"/>
                  <a:gd name="connsiteY67" fmla="*/ 1234282 h 3103563"/>
                  <a:gd name="connsiteX68" fmla="*/ 2174875 w 2619375"/>
                  <a:gd name="connsiteY68" fmla="*/ 1198563 h 3103563"/>
                  <a:gd name="connsiteX69" fmla="*/ 2162969 w 2619375"/>
                  <a:gd name="connsiteY69" fmla="*/ 1170782 h 3103563"/>
                  <a:gd name="connsiteX70" fmla="*/ 2147094 w 2619375"/>
                  <a:gd name="connsiteY70" fmla="*/ 1202532 h 3103563"/>
                  <a:gd name="connsiteX71" fmla="*/ 2131219 w 2619375"/>
                  <a:gd name="connsiteY71" fmla="*/ 1234282 h 3103563"/>
                  <a:gd name="connsiteX72" fmla="*/ 2095500 w 2619375"/>
                  <a:gd name="connsiteY72" fmla="*/ 1234282 h 3103563"/>
                  <a:gd name="connsiteX73" fmla="*/ 2079625 w 2619375"/>
                  <a:gd name="connsiteY73" fmla="*/ 1242219 h 3103563"/>
                  <a:gd name="connsiteX74" fmla="*/ 2043907 w 2619375"/>
                  <a:gd name="connsiteY74" fmla="*/ 1198563 h 3103563"/>
                  <a:gd name="connsiteX75" fmla="*/ 1996282 w 2619375"/>
                  <a:gd name="connsiteY75" fmla="*/ 1206500 h 3103563"/>
                  <a:gd name="connsiteX76" fmla="*/ 1948657 w 2619375"/>
                  <a:gd name="connsiteY76" fmla="*/ 1202532 h 3103563"/>
                  <a:gd name="connsiteX77" fmla="*/ 1944688 w 2619375"/>
                  <a:gd name="connsiteY77" fmla="*/ 1174750 h 3103563"/>
                  <a:gd name="connsiteX78" fmla="*/ 1924844 w 2619375"/>
                  <a:gd name="connsiteY78" fmla="*/ 1139032 h 3103563"/>
                  <a:gd name="connsiteX79" fmla="*/ 1912938 w 2619375"/>
                  <a:gd name="connsiteY79" fmla="*/ 1123157 h 3103563"/>
                  <a:gd name="connsiteX80" fmla="*/ 1893094 w 2619375"/>
                  <a:gd name="connsiteY80" fmla="*/ 1103313 h 3103563"/>
                  <a:gd name="connsiteX81" fmla="*/ 1869282 w 2619375"/>
                  <a:gd name="connsiteY81" fmla="*/ 1087438 h 3103563"/>
                  <a:gd name="connsiteX82" fmla="*/ 1857375 w 2619375"/>
                  <a:gd name="connsiteY82" fmla="*/ 1039813 h 3103563"/>
                  <a:gd name="connsiteX83" fmla="*/ 1869282 w 2619375"/>
                  <a:gd name="connsiteY83" fmla="*/ 1004094 h 3103563"/>
                  <a:gd name="connsiteX84" fmla="*/ 1905000 w 2619375"/>
                  <a:gd name="connsiteY84" fmla="*/ 948532 h 3103563"/>
                  <a:gd name="connsiteX85" fmla="*/ 1936750 w 2619375"/>
                  <a:gd name="connsiteY85" fmla="*/ 912813 h 3103563"/>
                  <a:gd name="connsiteX86" fmla="*/ 1944688 w 2619375"/>
                  <a:gd name="connsiteY86" fmla="*/ 892969 h 3103563"/>
                  <a:gd name="connsiteX87" fmla="*/ 1964532 w 2619375"/>
                  <a:gd name="connsiteY87" fmla="*/ 889000 h 3103563"/>
                  <a:gd name="connsiteX88" fmla="*/ 1976438 w 2619375"/>
                  <a:gd name="connsiteY88" fmla="*/ 849313 h 3103563"/>
                  <a:gd name="connsiteX89" fmla="*/ 2016125 w 2619375"/>
                  <a:gd name="connsiteY89" fmla="*/ 849313 h 3103563"/>
                  <a:gd name="connsiteX90" fmla="*/ 2039938 w 2619375"/>
                  <a:gd name="connsiteY90" fmla="*/ 877094 h 3103563"/>
                  <a:gd name="connsiteX91" fmla="*/ 2051844 w 2619375"/>
                  <a:gd name="connsiteY91" fmla="*/ 849313 h 3103563"/>
                  <a:gd name="connsiteX92" fmla="*/ 2039938 w 2619375"/>
                  <a:gd name="connsiteY92" fmla="*/ 825500 h 3103563"/>
                  <a:gd name="connsiteX93" fmla="*/ 2051844 w 2619375"/>
                  <a:gd name="connsiteY93" fmla="*/ 801688 h 3103563"/>
                  <a:gd name="connsiteX94" fmla="*/ 2035969 w 2619375"/>
                  <a:gd name="connsiteY94" fmla="*/ 773907 h 3103563"/>
                  <a:gd name="connsiteX95" fmla="*/ 2039938 w 2619375"/>
                  <a:gd name="connsiteY95" fmla="*/ 742157 h 3103563"/>
                  <a:gd name="connsiteX96" fmla="*/ 2039938 w 2619375"/>
                  <a:gd name="connsiteY96" fmla="*/ 698500 h 3103563"/>
                  <a:gd name="connsiteX97" fmla="*/ 2035969 w 2619375"/>
                  <a:gd name="connsiteY97" fmla="*/ 666750 h 3103563"/>
                  <a:gd name="connsiteX98" fmla="*/ 2008188 w 2619375"/>
                  <a:gd name="connsiteY98" fmla="*/ 646907 h 3103563"/>
                  <a:gd name="connsiteX99" fmla="*/ 1968500 w 2619375"/>
                  <a:gd name="connsiteY99" fmla="*/ 611188 h 3103563"/>
                  <a:gd name="connsiteX100" fmla="*/ 1916907 w 2619375"/>
                  <a:gd name="connsiteY100" fmla="*/ 583407 h 3103563"/>
                  <a:gd name="connsiteX101" fmla="*/ 1885157 w 2619375"/>
                  <a:gd name="connsiteY101" fmla="*/ 551657 h 3103563"/>
                  <a:gd name="connsiteX102" fmla="*/ 1881188 w 2619375"/>
                  <a:gd name="connsiteY102" fmla="*/ 531813 h 3103563"/>
                  <a:gd name="connsiteX103" fmla="*/ 1897063 w 2619375"/>
                  <a:gd name="connsiteY103" fmla="*/ 484188 h 3103563"/>
                  <a:gd name="connsiteX104" fmla="*/ 1901032 w 2619375"/>
                  <a:gd name="connsiteY104" fmla="*/ 480219 h 3103563"/>
                  <a:gd name="connsiteX105" fmla="*/ 1940719 w 2619375"/>
                  <a:gd name="connsiteY105" fmla="*/ 480219 h 3103563"/>
                  <a:gd name="connsiteX106" fmla="*/ 1960563 w 2619375"/>
                  <a:gd name="connsiteY106" fmla="*/ 460375 h 3103563"/>
                  <a:gd name="connsiteX107" fmla="*/ 1976438 w 2619375"/>
                  <a:gd name="connsiteY107" fmla="*/ 428625 h 3103563"/>
                  <a:gd name="connsiteX108" fmla="*/ 1980407 w 2619375"/>
                  <a:gd name="connsiteY108" fmla="*/ 388938 h 3103563"/>
                  <a:gd name="connsiteX109" fmla="*/ 2000250 w 2619375"/>
                  <a:gd name="connsiteY109" fmla="*/ 384969 h 3103563"/>
                  <a:gd name="connsiteX110" fmla="*/ 1972469 w 2619375"/>
                  <a:gd name="connsiteY110" fmla="*/ 341313 h 3103563"/>
                  <a:gd name="connsiteX111" fmla="*/ 1928813 w 2619375"/>
                  <a:gd name="connsiteY111" fmla="*/ 321469 h 3103563"/>
                  <a:gd name="connsiteX112" fmla="*/ 1877219 w 2619375"/>
                  <a:gd name="connsiteY112" fmla="*/ 313532 h 3103563"/>
                  <a:gd name="connsiteX113" fmla="*/ 1853407 w 2619375"/>
                  <a:gd name="connsiteY113" fmla="*/ 289719 h 3103563"/>
                  <a:gd name="connsiteX114" fmla="*/ 1817688 w 2619375"/>
                  <a:gd name="connsiteY114" fmla="*/ 269875 h 3103563"/>
                  <a:gd name="connsiteX115" fmla="*/ 1821657 w 2619375"/>
                  <a:gd name="connsiteY115" fmla="*/ 242094 h 3103563"/>
                  <a:gd name="connsiteX116" fmla="*/ 1789907 w 2619375"/>
                  <a:gd name="connsiteY116" fmla="*/ 210344 h 3103563"/>
                  <a:gd name="connsiteX117" fmla="*/ 1742282 w 2619375"/>
                  <a:gd name="connsiteY117" fmla="*/ 222250 h 3103563"/>
                  <a:gd name="connsiteX118" fmla="*/ 1706563 w 2619375"/>
                  <a:gd name="connsiteY118" fmla="*/ 265907 h 3103563"/>
                  <a:gd name="connsiteX119" fmla="*/ 1690688 w 2619375"/>
                  <a:gd name="connsiteY119" fmla="*/ 297657 h 3103563"/>
                  <a:gd name="connsiteX120" fmla="*/ 1734344 w 2619375"/>
                  <a:gd name="connsiteY120" fmla="*/ 301625 h 3103563"/>
                  <a:gd name="connsiteX121" fmla="*/ 1770063 w 2619375"/>
                  <a:gd name="connsiteY121" fmla="*/ 313532 h 3103563"/>
                  <a:gd name="connsiteX122" fmla="*/ 1774032 w 2619375"/>
                  <a:gd name="connsiteY122" fmla="*/ 341313 h 3103563"/>
                  <a:gd name="connsiteX123" fmla="*/ 1750219 w 2619375"/>
                  <a:gd name="connsiteY123" fmla="*/ 384969 h 3103563"/>
                  <a:gd name="connsiteX124" fmla="*/ 1714500 w 2619375"/>
                  <a:gd name="connsiteY124" fmla="*/ 384969 h 3103563"/>
                  <a:gd name="connsiteX125" fmla="*/ 1686719 w 2619375"/>
                  <a:gd name="connsiteY125" fmla="*/ 349250 h 3103563"/>
                  <a:gd name="connsiteX126" fmla="*/ 1647032 w 2619375"/>
                  <a:gd name="connsiteY126" fmla="*/ 325438 h 3103563"/>
                  <a:gd name="connsiteX127" fmla="*/ 1627188 w 2619375"/>
                  <a:gd name="connsiteY127" fmla="*/ 321469 h 3103563"/>
                  <a:gd name="connsiteX128" fmla="*/ 1583532 w 2619375"/>
                  <a:gd name="connsiteY128" fmla="*/ 337344 h 3103563"/>
                  <a:gd name="connsiteX129" fmla="*/ 1547813 w 2619375"/>
                  <a:gd name="connsiteY129" fmla="*/ 357188 h 3103563"/>
                  <a:gd name="connsiteX130" fmla="*/ 1547813 w 2619375"/>
                  <a:gd name="connsiteY130" fmla="*/ 392907 h 3103563"/>
                  <a:gd name="connsiteX131" fmla="*/ 1559719 w 2619375"/>
                  <a:gd name="connsiteY131" fmla="*/ 440532 h 3103563"/>
                  <a:gd name="connsiteX132" fmla="*/ 1575594 w 2619375"/>
                  <a:gd name="connsiteY132" fmla="*/ 484188 h 3103563"/>
                  <a:gd name="connsiteX133" fmla="*/ 1658938 w 2619375"/>
                  <a:gd name="connsiteY133" fmla="*/ 543719 h 3103563"/>
                  <a:gd name="connsiteX134" fmla="*/ 1698625 w 2619375"/>
                  <a:gd name="connsiteY134" fmla="*/ 583407 h 3103563"/>
                  <a:gd name="connsiteX135" fmla="*/ 1738313 w 2619375"/>
                  <a:gd name="connsiteY135" fmla="*/ 579438 h 3103563"/>
                  <a:gd name="connsiteX136" fmla="*/ 1774032 w 2619375"/>
                  <a:gd name="connsiteY136" fmla="*/ 579438 h 3103563"/>
                  <a:gd name="connsiteX137" fmla="*/ 1793875 w 2619375"/>
                  <a:gd name="connsiteY137" fmla="*/ 627063 h 3103563"/>
                  <a:gd name="connsiteX138" fmla="*/ 1801813 w 2619375"/>
                  <a:gd name="connsiteY138" fmla="*/ 658813 h 3103563"/>
                  <a:gd name="connsiteX139" fmla="*/ 1845469 w 2619375"/>
                  <a:gd name="connsiteY139" fmla="*/ 682625 h 3103563"/>
                  <a:gd name="connsiteX140" fmla="*/ 1845469 w 2619375"/>
                  <a:gd name="connsiteY140" fmla="*/ 682625 h 3103563"/>
                  <a:gd name="connsiteX141" fmla="*/ 1861344 w 2619375"/>
                  <a:gd name="connsiteY141" fmla="*/ 710407 h 3103563"/>
                  <a:gd name="connsiteX142" fmla="*/ 1817688 w 2619375"/>
                  <a:gd name="connsiteY142" fmla="*/ 726282 h 3103563"/>
                  <a:gd name="connsiteX143" fmla="*/ 1774032 w 2619375"/>
                  <a:gd name="connsiteY143" fmla="*/ 718344 h 3103563"/>
                  <a:gd name="connsiteX144" fmla="*/ 1734344 w 2619375"/>
                  <a:gd name="connsiteY144" fmla="*/ 682625 h 3103563"/>
                  <a:gd name="connsiteX145" fmla="*/ 1730375 w 2619375"/>
                  <a:gd name="connsiteY145" fmla="*/ 642938 h 3103563"/>
                  <a:gd name="connsiteX146" fmla="*/ 1730375 w 2619375"/>
                  <a:gd name="connsiteY146" fmla="*/ 642938 h 3103563"/>
                  <a:gd name="connsiteX147" fmla="*/ 1670844 w 2619375"/>
                  <a:gd name="connsiteY147" fmla="*/ 615157 h 3103563"/>
                  <a:gd name="connsiteX148" fmla="*/ 1631157 w 2619375"/>
                  <a:gd name="connsiteY148" fmla="*/ 619125 h 3103563"/>
                  <a:gd name="connsiteX149" fmla="*/ 1571625 w 2619375"/>
                  <a:gd name="connsiteY149" fmla="*/ 615157 h 3103563"/>
                  <a:gd name="connsiteX150" fmla="*/ 1543844 w 2619375"/>
                  <a:gd name="connsiteY150" fmla="*/ 603250 h 3103563"/>
                  <a:gd name="connsiteX151" fmla="*/ 1500188 w 2619375"/>
                  <a:gd name="connsiteY151" fmla="*/ 591344 h 3103563"/>
                  <a:gd name="connsiteX152" fmla="*/ 1464469 w 2619375"/>
                  <a:gd name="connsiteY152" fmla="*/ 575469 h 3103563"/>
                  <a:gd name="connsiteX153" fmla="*/ 1448594 w 2619375"/>
                  <a:gd name="connsiteY153" fmla="*/ 543719 h 3103563"/>
                  <a:gd name="connsiteX154" fmla="*/ 1456532 w 2619375"/>
                  <a:gd name="connsiteY154" fmla="*/ 508000 h 3103563"/>
                  <a:gd name="connsiteX155" fmla="*/ 1476375 w 2619375"/>
                  <a:gd name="connsiteY155" fmla="*/ 476250 h 3103563"/>
                  <a:gd name="connsiteX156" fmla="*/ 1456532 w 2619375"/>
                  <a:gd name="connsiteY156" fmla="*/ 440532 h 3103563"/>
                  <a:gd name="connsiteX157" fmla="*/ 1456532 w 2619375"/>
                  <a:gd name="connsiteY157" fmla="*/ 392907 h 3103563"/>
                  <a:gd name="connsiteX158" fmla="*/ 1456532 w 2619375"/>
                  <a:gd name="connsiteY158" fmla="*/ 333375 h 3103563"/>
                  <a:gd name="connsiteX159" fmla="*/ 1472407 w 2619375"/>
                  <a:gd name="connsiteY159" fmla="*/ 305594 h 3103563"/>
                  <a:gd name="connsiteX160" fmla="*/ 1472407 w 2619375"/>
                  <a:gd name="connsiteY160" fmla="*/ 257969 h 3103563"/>
                  <a:gd name="connsiteX161" fmla="*/ 1496219 w 2619375"/>
                  <a:gd name="connsiteY161" fmla="*/ 226219 h 3103563"/>
                  <a:gd name="connsiteX162" fmla="*/ 1480344 w 2619375"/>
                  <a:gd name="connsiteY162" fmla="*/ 158750 h 3103563"/>
                  <a:gd name="connsiteX163" fmla="*/ 1496219 w 2619375"/>
                  <a:gd name="connsiteY163" fmla="*/ 134938 h 3103563"/>
                  <a:gd name="connsiteX164" fmla="*/ 1456532 w 2619375"/>
                  <a:gd name="connsiteY164" fmla="*/ 75407 h 3103563"/>
                  <a:gd name="connsiteX165" fmla="*/ 1464469 w 2619375"/>
                  <a:gd name="connsiteY165" fmla="*/ 55563 h 3103563"/>
                  <a:gd name="connsiteX166" fmla="*/ 1420813 w 2619375"/>
                  <a:gd name="connsiteY166" fmla="*/ 23813 h 3103563"/>
                  <a:gd name="connsiteX167" fmla="*/ 1393032 w 2619375"/>
                  <a:gd name="connsiteY167" fmla="*/ 39688 h 3103563"/>
                  <a:gd name="connsiteX168" fmla="*/ 1420813 w 2619375"/>
                  <a:gd name="connsiteY168" fmla="*/ 79375 h 3103563"/>
                  <a:gd name="connsiteX169" fmla="*/ 1432719 w 2619375"/>
                  <a:gd name="connsiteY169" fmla="*/ 150813 h 3103563"/>
                  <a:gd name="connsiteX170" fmla="*/ 1432719 w 2619375"/>
                  <a:gd name="connsiteY170" fmla="*/ 206375 h 3103563"/>
                  <a:gd name="connsiteX171" fmla="*/ 1432719 w 2619375"/>
                  <a:gd name="connsiteY171" fmla="*/ 254000 h 3103563"/>
                  <a:gd name="connsiteX172" fmla="*/ 1412875 w 2619375"/>
                  <a:gd name="connsiteY172" fmla="*/ 301625 h 3103563"/>
                  <a:gd name="connsiteX173" fmla="*/ 1369219 w 2619375"/>
                  <a:gd name="connsiteY173" fmla="*/ 341313 h 3103563"/>
                  <a:gd name="connsiteX174" fmla="*/ 1313657 w 2619375"/>
                  <a:gd name="connsiteY174" fmla="*/ 377032 h 3103563"/>
                  <a:gd name="connsiteX175" fmla="*/ 1270000 w 2619375"/>
                  <a:gd name="connsiteY175" fmla="*/ 412750 h 3103563"/>
                  <a:gd name="connsiteX176" fmla="*/ 1266032 w 2619375"/>
                  <a:gd name="connsiteY176" fmla="*/ 448469 h 3103563"/>
                  <a:gd name="connsiteX177" fmla="*/ 1230313 w 2619375"/>
                  <a:gd name="connsiteY177" fmla="*/ 488157 h 3103563"/>
                  <a:gd name="connsiteX178" fmla="*/ 1214438 w 2619375"/>
                  <a:gd name="connsiteY178" fmla="*/ 539750 h 3103563"/>
                  <a:gd name="connsiteX179" fmla="*/ 1270000 w 2619375"/>
                  <a:gd name="connsiteY179" fmla="*/ 607219 h 3103563"/>
                  <a:gd name="connsiteX180" fmla="*/ 1281907 w 2619375"/>
                  <a:gd name="connsiteY180" fmla="*/ 658813 h 3103563"/>
                  <a:gd name="connsiteX181" fmla="*/ 1309688 w 2619375"/>
                  <a:gd name="connsiteY181" fmla="*/ 698500 h 3103563"/>
                  <a:gd name="connsiteX182" fmla="*/ 1309688 w 2619375"/>
                  <a:gd name="connsiteY182" fmla="*/ 698500 h 3103563"/>
                  <a:gd name="connsiteX183" fmla="*/ 1337469 w 2619375"/>
                  <a:gd name="connsiteY183" fmla="*/ 758032 h 3103563"/>
                  <a:gd name="connsiteX184" fmla="*/ 1345407 w 2619375"/>
                  <a:gd name="connsiteY184" fmla="*/ 789782 h 3103563"/>
                  <a:gd name="connsiteX185" fmla="*/ 1349375 w 2619375"/>
                  <a:gd name="connsiteY185" fmla="*/ 837407 h 3103563"/>
                  <a:gd name="connsiteX186" fmla="*/ 1309688 w 2619375"/>
                  <a:gd name="connsiteY186" fmla="*/ 916782 h 3103563"/>
                  <a:gd name="connsiteX187" fmla="*/ 1285875 w 2619375"/>
                  <a:gd name="connsiteY187" fmla="*/ 964407 h 3103563"/>
                  <a:gd name="connsiteX188" fmla="*/ 1293813 w 2619375"/>
                  <a:gd name="connsiteY188" fmla="*/ 980282 h 3103563"/>
                  <a:gd name="connsiteX189" fmla="*/ 1285875 w 2619375"/>
                  <a:gd name="connsiteY189" fmla="*/ 1023938 h 3103563"/>
                  <a:gd name="connsiteX190" fmla="*/ 1273969 w 2619375"/>
                  <a:gd name="connsiteY190" fmla="*/ 1079500 h 3103563"/>
                  <a:gd name="connsiteX191" fmla="*/ 1277938 w 2619375"/>
                  <a:gd name="connsiteY191" fmla="*/ 1115219 h 3103563"/>
                  <a:gd name="connsiteX192" fmla="*/ 1309688 w 2619375"/>
                  <a:gd name="connsiteY192" fmla="*/ 1186657 h 3103563"/>
                  <a:gd name="connsiteX193" fmla="*/ 1297782 w 2619375"/>
                  <a:gd name="connsiteY193" fmla="*/ 1234282 h 3103563"/>
                  <a:gd name="connsiteX194" fmla="*/ 1297782 w 2619375"/>
                  <a:gd name="connsiteY194" fmla="*/ 1270000 h 3103563"/>
                  <a:gd name="connsiteX195" fmla="*/ 1341438 w 2619375"/>
                  <a:gd name="connsiteY195" fmla="*/ 1262063 h 3103563"/>
                  <a:gd name="connsiteX196" fmla="*/ 1389063 w 2619375"/>
                  <a:gd name="connsiteY196" fmla="*/ 1266032 h 3103563"/>
                  <a:gd name="connsiteX197" fmla="*/ 1420813 w 2619375"/>
                  <a:gd name="connsiteY197" fmla="*/ 1281907 h 3103563"/>
                  <a:gd name="connsiteX198" fmla="*/ 1448594 w 2619375"/>
                  <a:gd name="connsiteY198" fmla="*/ 1254125 h 3103563"/>
                  <a:gd name="connsiteX199" fmla="*/ 1480344 w 2619375"/>
                  <a:gd name="connsiteY199" fmla="*/ 1222375 h 3103563"/>
                  <a:gd name="connsiteX200" fmla="*/ 1531938 w 2619375"/>
                  <a:gd name="connsiteY200" fmla="*/ 1242219 h 3103563"/>
                  <a:gd name="connsiteX201" fmla="*/ 1575594 w 2619375"/>
                  <a:gd name="connsiteY201" fmla="*/ 1258094 h 3103563"/>
                  <a:gd name="connsiteX202" fmla="*/ 1623219 w 2619375"/>
                  <a:gd name="connsiteY202" fmla="*/ 1270000 h 3103563"/>
                  <a:gd name="connsiteX203" fmla="*/ 1639094 w 2619375"/>
                  <a:gd name="connsiteY203" fmla="*/ 1309688 h 3103563"/>
                  <a:gd name="connsiteX204" fmla="*/ 1662907 w 2619375"/>
                  <a:gd name="connsiteY204" fmla="*/ 1317625 h 3103563"/>
                  <a:gd name="connsiteX205" fmla="*/ 1690688 w 2619375"/>
                  <a:gd name="connsiteY205" fmla="*/ 1341438 h 3103563"/>
                  <a:gd name="connsiteX206" fmla="*/ 1722438 w 2619375"/>
                  <a:gd name="connsiteY206" fmla="*/ 1345407 h 3103563"/>
                  <a:gd name="connsiteX207" fmla="*/ 1722438 w 2619375"/>
                  <a:gd name="connsiteY207" fmla="*/ 1412875 h 3103563"/>
                  <a:gd name="connsiteX208" fmla="*/ 1746250 w 2619375"/>
                  <a:gd name="connsiteY208" fmla="*/ 1444625 h 3103563"/>
                  <a:gd name="connsiteX209" fmla="*/ 1754188 w 2619375"/>
                  <a:gd name="connsiteY209" fmla="*/ 1484313 h 3103563"/>
                  <a:gd name="connsiteX210" fmla="*/ 1770063 w 2619375"/>
                  <a:gd name="connsiteY210" fmla="*/ 1531938 h 3103563"/>
                  <a:gd name="connsiteX211" fmla="*/ 1730375 w 2619375"/>
                  <a:gd name="connsiteY211" fmla="*/ 1543844 h 3103563"/>
                  <a:gd name="connsiteX212" fmla="*/ 1718469 w 2619375"/>
                  <a:gd name="connsiteY212" fmla="*/ 1571625 h 3103563"/>
                  <a:gd name="connsiteX213" fmla="*/ 1706563 w 2619375"/>
                  <a:gd name="connsiteY213" fmla="*/ 1607344 h 3103563"/>
                  <a:gd name="connsiteX214" fmla="*/ 1706563 w 2619375"/>
                  <a:gd name="connsiteY214" fmla="*/ 1647032 h 3103563"/>
                  <a:gd name="connsiteX215" fmla="*/ 1746250 w 2619375"/>
                  <a:gd name="connsiteY215" fmla="*/ 1686719 h 3103563"/>
                  <a:gd name="connsiteX216" fmla="*/ 1793875 w 2619375"/>
                  <a:gd name="connsiteY216" fmla="*/ 1694657 h 3103563"/>
                  <a:gd name="connsiteX217" fmla="*/ 1829594 w 2619375"/>
                  <a:gd name="connsiteY217" fmla="*/ 1698625 h 3103563"/>
                  <a:gd name="connsiteX218" fmla="*/ 1881188 w 2619375"/>
                  <a:gd name="connsiteY218" fmla="*/ 1734344 h 3103563"/>
                  <a:gd name="connsiteX219" fmla="*/ 1833563 w 2619375"/>
                  <a:gd name="connsiteY219" fmla="*/ 1738313 h 3103563"/>
                  <a:gd name="connsiteX220" fmla="*/ 1778000 w 2619375"/>
                  <a:gd name="connsiteY220" fmla="*/ 1738313 h 3103563"/>
                  <a:gd name="connsiteX221" fmla="*/ 1730375 w 2619375"/>
                  <a:gd name="connsiteY221" fmla="*/ 1718469 h 3103563"/>
                  <a:gd name="connsiteX222" fmla="*/ 1686719 w 2619375"/>
                  <a:gd name="connsiteY222" fmla="*/ 1698625 h 3103563"/>
                  <a:gd name="connsiteX223" fmla="*/ 1647032 w 2619375"/>
                  <a:gd name="connsiteY223" fmla="*/ 1654969 h 3103563"/>
                  <a:gd name="connsiteX224" fmla="*/ 1658938 w 2619375"/>
                  <a:gd name="connsiteY224" fmla="*/ 1635125 h 3103563"/>
                  <a:gd name="connsiteX225" fmla="*/ 1658938 w 2619375"/>
                  <a:gd name="connsiteY225" fmla="*/ 1591469 h 3103563"/>
                  <a:gd name="connsiteX226" fmla="*/ 1658938 w 2619375"/>
                  <a:gd name="connsiteY226" fmla="*/ 1555750 h 3103563"/>
                  <a:gd name="connsiteX227" fmla="*/ 1662907 w 2619375"/>
                  <a:gd name="connsiteY227" fmla="*/ 1516063 h 3103563"/>
                  <a:gd name="connsiteX228" fmla="*/ 1670844 w 2619375"/>
                  <a:gd name="connsiteY228" fmla="*/ 1480344 h 3103563"/>
                  <a:gd name="connsiteX229" fmla="*/ 1666875 w 2619375"/>
                  <a:gd name="connsiteY229" fmla="*/ 1452563 h 3103563"/>
                  <a:gd name="connsiteX230" fmla="*/ 1635125 w 2619375"/>
                  <a:gd name="connsiteY230" fmla="*/ 1420813 h 3103563"/>
                  <a:gd name="connsiteX231" fmla="*/ 1595438 w 2619375"/>
                  <a:gd name="connsiteY231" fmla="*/ 1381125 h 3103563"/>
                  <a:gd name="connsiteX232" fmla="*/ 1607344 w 2619375"/>
                  <a:gd name="connsiteY232" fmla="*/ 1345407 h 3103563"/>
                  <a:gd name="connsiteX233" fmla="*/ 1575594 w 2619375"/>
                  <a:gd name="connsiteY233" fmla="*/ 1313657 h 3103563"/>
                  <a:gd name="connsiteX234" fmla="*/ 1531938 w 2619375"/>
                  <a:gd name="connsiteY234" fmla="*/ 1333500 h 3103563"/>
                  <a:gd name="connsiteX235" fmla="*/ 1472407 w 2619375"/>
                  <a:gd name="connsiteY235" fmla="*/ 1345407 h 3103563"/>
                  <a:gd name="connsiteX236" fmla="*/ 1440657 w 2619375"/>
                  <a:gd name="connsiteY236" fmla="*/ 1369219 h 3103563"/>
                  <a:gd name="connsiteX237" fmla="*/ 1381125 w 2619375"/>
                  <a:gd name="connsiteY237" fmla="*/ 1393032 h 3103563"/>
                  <a:gd name="connsiteX238" fmla="*/ 1365250 w 2619375"/>
                  <a:gd name="connsiteY238" fmla="*/ 1420813 h 3103563"/>
                  <a:gd name="connsiteX239" fmla="*/ 1369219 w 2619375"/>
                  <a:gd name="connsiteY239" fmla="*/ 1468438 h 3103563"/>
                  <a:gd name="connsiteX240" fmla="*/ 1365250 w 2619375"/>
                  <a:gd name="connsiteY240" fmla="*/ 1500188 h 3103563"/>
                  <a:gd name="connsiteX241" fmla="*/ 1400969 w 2619375"/>
                  <a:gd name="connsiteY241" fmla="*/ 1555750 h 3103563"/>
                  <a:gd name="connsiteX242" fmla="*/ 1400969 w 2619375"/>
                  <a:gd name="connsiteY242" fmla="*/ 1599407 h 3103563"/>
                  <a:gd name="connsiteX243" fmla="*/ 1404938 w 2619375"/>
                  <a:gd name="connsiteY243" fmla="*/ 1651000 h 3103563"/>
                  <a:gd name="connsiteX244" fmla="*/ 1404938 w 2619375"/>
                  <a:gd name="connsiteY244" fmla="*/ 1678782 h 3103563"/>
                  <a:gd name="connsiteX245" fmla="*/ 1373188 w 2619375"/>
                  <a:gd name="connsiteY245" fmla="*/ 1718469 h 3103563"/>
                  <a:gd name="connsiteX246" fmla="*/ 1337469 w 2619375"/>
                  <a:gd name="connsiteY246" fmla="*/ 1762125 h 3103563"/>
                  <a:gd name="connsiteX247" fmla="*/ 1321594 w 2619375"/>
                  <a:gd name="connsiteY247" fmla="*/ 1789907 h 3103563"/>
                  <a:gd name="connsiteX248" fmla="*/ 1309688 w 2619375"/>
                  <a:gd name="connsiteY248" fmla="*/ 1833563 h 3103563"/>
                  <a:gd name="connsiteX249" fmla="*/ 1313657 w 2619375"/>
                  <a:gd name="connsiteY249" fmla="*/ 1877219 h 3103563"/>
                  <a:gd name="connsiteX250" fmla="*/ 1285875 w 2619375"/>
                  <a:gd name="connsiteY250" fmla="*/ 1908969 h 3103563"/>
                  <a:gd name="connsiteX251" fmla="*/ 1258094 w 2619375"/>
                  <a:gd name="connsiteY251" fmla="*/ 1932782 h 3103563"/>
                  <a:gd name="connsiteX252" fmla="*/ 1226344 w 2619375"/>
                  <a:gd name="connsiteY252" fmla="*/ 1960563 h 3103563"/>
                  <a:gd name="connsiteX253" fmla="*/ 1198563 w 2619375"/>
                  <a:gd name="connsiteY253" fmla="*/ 1972469 h 3103563"/>
                  <a:gd name="connsiteX254" fmla="*/ 1146969 w 2619375"/>
                  <a:gd name="connsiteY254" fmla="*/ 1996282 h 3103563"/>
                  <a:gd name="connsiteX255" fmla="*/ 1135063 w 2619375"/>
                  <a:gd name="connsiteY255" fmla="*/ 2020094 h 3103563"/>
                  <a:gd name="connsiteX256" fmla="*/ 1146969 w 2619375"/>
                  <a:gd name="connsiteY256" fmla="*/ 2063750 h 3103563"/>
                  <a:gd name="connsiteX257" fmla="*/ 1111250 w 2619375"/>
                  <a:gd name="connsiteY257" fmla="*/ 2083594 h 3103563"/>
                  <a:gd name="connsiteX258" fmla="*/ 1071563 w 2619375"/>
                  <a:gd name="connsiteY258" fmla="*/ 2103438 h 3103563"/>
                  <a:gd name="connsiteX259" fmla="*/ 1043782 w 2619375"/>
                  <a:gd name="connsiteY259" fmla="*/ 2067719 h 3103563"/>
                  <a:gd name="connsiteX260" fmla="*/ 1008063 w 2619375"/>
                  <a:gd name="connsiteY260" fmla="*/ 2075657 h 3103563"/>
                  <a:gd name="connsiteX261" fmla="*/ 944563 w 2619375"/>
                  <a:gd name="connsiteY261" fmla="*/ 2071688 h 3103563"/>
                  <a:gd name="connsiteX262" fmla="*/ 896938 w 2619375"/>
                  <a:gd name="connsiteY262" fmla="*/ 2055813 h 3103563"/>
                  <a:gd name="connsiteX263" fmla="*/ 845344 w 2619375"/>
                  <a:gd name="connsiteY263" fmla="*/ 2039938 h 3103563"/>
                  <a:gd name="connsiteX264" fmla="*/ 797719 w 2619375"/>
                  <a:gd name="connsiteY264" fmla="*/ 2012157 h 3103563"/>
                  <a:gd name="connsiteX265" fmla="*/ 785813 w 2619375"/>
                  <a:gd name="connsiteY265" fmla="*/ 1972469 h 3103563"/>
                  <a:gd name="connsiteX266" fmla="*/ 742157 w 2619375"/>
                  <a:gd name="connsiteY266" fmla="*/ 1956594 h 3103563"/>
                  <a:gd name="connsiteX267" fmla="*/ 762000 w 2619375"/>
                  <a:gd name="connsiteY267" fmla="*/ 1905000 h 3103563"/>
                  <a:gd name="connsiteX268" fmla="*/ 809625 w 2619375"/>
                  <a:gd name="connsiteY268" fmla="*/ 1916907 h 3103563"/>
                  <a:gd name="connsiteX269" fmla="*/ 861219 w 2619375"/>
                  <a:gd name="connsiteY269" fmla="*/ 1944688 h 3103563"/>
                  <a:gd name="connsiteX270" fmla="*/ 889000 w 2619375"/>
                  <a:gd name="connsiteY270" fmla="*/ 1948657 h 3103563"/>
                  <a:gd name="connsiteX271" fmla="*/ 944563 w 2619375"/>
                  <a:gd name="connsiteY271" fmla="*/ 1948657 h 3103563"/>
                  <a:gd name="connsiteX272" fmla="*/ 976313 w 2619375"/>
                  <a:gd name="connsiteY272" fmla="*/ 1908969 h 3103563"/>
                  <a:gd name="connsiteX273" fmla="*/ 1035844 w 2619375"/>
                  <a:gd name="connsiteY273" fmla="*/ 1908969 h 3103563"/>
                  <a:gd name="connsiteX274" fmla="*/ 1087438 w 2619375"/>
                  <a:gd name="connsiteY274" fmla="*/ 1877219 h 3103563"/>
                  <a:gd name="connsiteX275" fmla="*/ 1107282 w 2619375"/>
                  <a:gd name="connsiteY275" fmla="*/ 1837532 h 3103563"/>
                  <a:gd name="connsiteX276" fmla="*/ 1107282 w 2619375"/>
                  <a:gd name="connsiteY276" fmla="*/ 1805782 h 3103563"/>
                  <a:gd name="connsiteX277" fmla="*/ 1127125 w 2619375"/>
                  <a:gd name="connsiteY277" fmla="*/ 1785938 h 3103563"/>
                  <a:gd name="connsiteX278" fmla="*/ 1150938 w 2619375"/>
                  <a:gd name="connsiteY278" fmla="*/ 1750219 h 3103563"/>
                  <a:gd name="connsiteX279" fmla="*/ 1166813 w 2619375"/>
                  <a:gd name="connsiteY279" fmla="*/ 1710532 h 3103563"/>
                  <a:gd name="connsiteX280" fmla="*/ 1202532 w 2619375"/>
                  <a:gd name="connsiteY280" fmla="*/ 1690688 h 3103563"/>
                  <a:gd name="connsiteX281" fmla="*/ 1210469 w 2619375"/>
                  <a:gd name="connsiteY281" fmla="*/ 1647032 h 3103563"/>
                  <a:gd name="connsiteX282" fmla="*/ 1222375 w 2619375"/>
                  <a:gd name="connsiteY282" fmla="*/ 1631157 h 3103563"/>
                  <a:gd name="connsiteX283" fmla="*/ 1210469 w 2619375"/>
                  <a:gd name="connsiteY283" fmla="*/ 1599407 h 3103563"/>
                  <a:gd name="connsiteX284" fmla="*/ 1210469 w 2619375"/>
                  <a:gd name="connsiteY284" fmla="*/ 1563688 h 3103563"/>
                  <a:gd name="connsiteX285" fmla="*/ 1226344 w 2619375"/>
                  <a:gd name="connsiteY285" fmla="*/ 1524000 h 3103563"/>
                  <a:gd name="connsiteX286" fmla="*/ 1266032 w 2619375"/>
                  <a:gd name="connsiteY286" fmla="*/ 1480344 h 3103563"/>
                  <a:gd name="connsiteX287" fmla="*/ 1270000 w 2619375"/>
                  <a:gd name="connsiteY287" fmla="*/ 1460500 h 3103563"/>
                  <a:gd name="connsiteX288" fmla="*/ 1250157 w 2619375"/>
                  <a:gd name="connsiteY288" fmla="*/ 1428750 h 3103563"/>
                  <a:gd name="connsiteX289" fmla="*/ 1222375 w 2619375"/>
                  <a:gd name="connsiteY289" fmla="*/ 1389063 h 3103563"/>
                  <a:gd name="connsiteX290" fmla="*/ 1182688 w 2619375"/>
                  <a:gd name="connsiteY290" fmla="*/ 1357313 h 3103563"/>
                  <a:gd name="connsiteX291" fmla="*/ 1162844 w 2619375"/>
                  <a:gd name="connsiteY291" fmla="*/ 1337469 h 3103563"/>
                  <a:gd name="connsiteX292" fmla="*/ 1146969 w 2619375"/>
                  <a:gd name="connsiteY292" fmla="*/ 1309688 h 3103563"/>
                  <a:gd name="connsiteX293" fmla="*/ 1146969 w 2619375"/>
                  <a:gd name="connsiteY293" fmla="*/ 1258094 h 3103563"/>
                  <a:gd name="connsiteX294" fmla="*/ 1158875 w 2619375"/>
                  <a:gd name="connsiteY294" fmla="*/ 1222375 h 3103563"/>
                  <a:gd name="connsiteX295" fmla="*/ 1158875 w 2619375"/>
                  <a:gd name="connsiteY295" fmla="*/ 1194594 h 3103563"/>
                  <a:gd name="connsiteX296" fmla="*/ 1162844 w 2619375"/>
                  <a:gd name="connsiteY296" fmla="*/ 1162844 h 3103563"/>
                  <a:gd name="connsiteX297" fmla="*/ 1154907 w 2619375"/>
                  <a:gd name="connsiteY297" fmla="*/ 1135063 h 3103563"/>
                  <a:gd name="connsiteX298" fmla="*/ 1162844 w 2619375"/>
                  <a:gd name="connsiteY298" fmla="*/ 1091407 h 3103563"/>
                  <a:gd name="connsiteX299" fmla="*/ 1162844 w 2619375"/>
                  <a:gd name="connsiteY299" fmla="*/ 1055688 h 3103563"/>
                  <a:gd name="connsiteX300" fmla="*/ 1146969 w 2619375"/>
                  <a:gd name="connsiteY300" fmla="*/ 1012032 h 3103563"/>
                  <a:gd name="connsiteX301" fmla="*/ 1162844 w 2619375"/>
                  <a:gd name="connsiteY301" fmla="*/ 960438 h 3103563"/>
                  <a:gd name="connsiteX302" fmla="*/ 1131094 w 2619375"/>
                  <a:gd name="connsiteY302" fmla="*/ 912813 h 3103563"/>
                  <a:gd name="connsiteX303" fmla="*/ 1166813 w 2619375"/>
                  <a:gd name="connsiteY303" fmla="*/ 881063 h 3103563"/>
                  <a:gd name="connsiteX304" fmla="*/ 1174750 w 2619375"/>
                  <a:gd name="connsiteY304" fmla="*/ 845344 h 3103563"/>
                  <a:gd name="connsiteX305" fmla="*/ 1174750 w 2619375"/>
                  <a:gd name="connsiteY305" fmla="*/ 789782 h 3103563"/>
                  <a:gd name="connsiteX306" fmla="*/ 1178719 w 2619375"/>
                  <a:gd name="connsiteY306" fmla="*/ 742157 h 3103563"/>
                  <a:gd name="connsiteX307" fmla="*/ 1178719 w 2619375"/>
                  <a:gd name="connsiteY307" fmla="*/ 722313 h 3103563"/>
                  <a:gd name="connsiteX308" fmla="*/ 1158875 w 2619375"/>
                  <a:gd name="connsiteY308" fmla="*/ 694532 h 3103563"/>
                  <a:gd name="connsiteX309" fmla="*/ 1162844 w 2619375"/>
                  <a:gd name="connsiteY309" fmla="*/ 662782 h 3103563"/>
                  <a:gd name="connsiteX310" fmla="*/ 1139032 w 2619375"/>
                  <a:gd name="connsiteY310" fmla="*/ 627063 h 3103563"/>
                  <a:gd name="connsiteX311" fmla="*/ 1103313 w 2619375"/>
                  <a:gd name="connsiteY311" fmla="*/ 595313 h 3103563"/>
                  <a:gd name="connsiteX312" fmla="*/ 1079500 w 2619375"/>
                  <a:gd name="connsiteY312" fmla="*/ 555625 h 3103563"/>
                  <a:gd name="connsiteX313" fmla="*/ 1079500 w 2619375"/>
                  <a:gd name="connsiteY313" fmla="*/ 515938 h 3103563"/>
                  <a:gd name="connsiteX314" fmla="*/ 1119188 w 2619375"/>
                  <a:gd name="connsiteY314" fmla="*/ 464344 h 3103563"/>
                  <a:gd name="connsiteX315" fmla="*/ 1127125 w 2619375"/>
                  <a:gd name="connsiteY315" fmla="*/ 408782 h 3103563"/>
                  <a:gd name="connsiteX316" fmla="*/ 1162844 w 2619375"/>
                  <a:gd name="connsiteY316" fmla="*/ 301625 h 3103563"/>
                  <a:gd name="connsiteX317" fmla="*/ 1178719 w 2619375"/>
                  <a:gd name="connsiteY317" fmla="*/ 246063 h 3103563"/>
                  <a:gd name="connsiteX318" fmla="*/ 1186657 w 2619375"/>
                  <a:gd name="connsiteY318" fmla="*/ 206375 h 3103563"/>
                  <a:gd name="connsiteX319" fmla="*/ 1186657 w 2619375"/>
                  <a:gd name="connsiteY319" fmla="*/ 142875 h 3103563"/>
                  <a:gd name="connsiteX320" fmla="*/ 1186657 w 2619375"/>
                  <a:gd name="connsiteY320" fmla="*/ 99219 h 3103563"/>
                  <a:gd name="connsiteX321" fmla="*/ 1131094 w 2619375"/>
                  <a:gd name="connsiteY321" fmla="*/ 43657 h 3103563"/>
                  <a:gd name="connsiteX322" fmla="*/ 1083469 w 2619375"/>
                  <a:gd name="connsiteY322" fmla="*/ 63500 h 3103563"/>
                  <a:gd name="connsiteX323" fmla="*/ 1071563 w 2619375"/>
                  <a:gd name="connsiteY323" fmla="*/ 31750 h 3103563"/>
                  <a:gd name="connsiteX324" fmla="*/ 1043782 w 2619375"/>
                  <a:gd name="connsiteY324" fmla="*/ 23813 h 3103563"/>
                  <a:gd name="connsiteX325" fmla="*/ 1004094 w 2619375"/>
                  <a:gd name="connsiteY325" fmla="*/ 23813 h 3103563"/>
                  <a:gd name="connsiteX326" fmla="*/ 988219 w 2619375"/>
                  <a:gd name="connsiteY326" fmla="*/ 51594 h 3103563"/>
                  <a:gd name="connsiteX327" fmla="*/ 972344 w 2619375"/>
                  <a:gd name="connsiteY327" fmla="*/ 27782 h 3103563"/>
                  <a:gd name="connsiteX328" fmla="*/ 944563 w 2619375"/>
                  <a:gd name="connsiteY328" fmla="*/ 27782 h 3103563"/>
                  <a:gd name="connsiteX329" fmla="*/ 944563 w 2619375"/>
                  <a:gd name="connsiteY329" fmla="*/ 27782 h 3103563"/>
                  <a:gd name="connsiteX330" fmla="*/ 841375 w 2619375"/>
                  <a:gd name="connsiteY330" fmla="*/ 31750 h 3103563"/>
                  <a:gd name="connsiteX331" fmla="*/ 837407 w 2619375"/>
                  <a:gd name="connsiteY331" fmla="*/ 0 h 3103563"/>
                  <a:gd name="connsiteX332" fmla="*/ 805657 w 2619375"/>
                  <a:gd name="connsiteY332" fmla="*/ 0 h 3103563"/>
                  <a:gd name="connsiteX333" fmla="*/ 797719 w 2619375"/>
                  <a:gd name="connsiteY333" fmla="*/ 55563 h 3103563"/>
                  <a:gd name="connsiteX334" fmla="*/ 765969 w 2619375"/>
                  <a:gd name="connsiteY334" fmla="*/ 91282 h 3103563"/>
                  <a:gd name="connsiteX335" fmla="*/ 762000 w 2619375"/>
                  <a:gd name="connsiteY335" fmla="*/ 158750 h 3103563"/>
                  <a:gd name="connsiteX336" fmla="*/ 742157 w 2619375"/>
                  <a:gd name="connsiteY336" fmla="*/ 242094 h 3103563"/>
                  <a:gd name="connsiteX337" fmla="*/ 730250 w 2619375"/>
                  <a:gd name="connsiteY337" fmla="*/ 349250 h 3103563"/>
                  <a:gd name="connsiteX338" fmla="*/ 698500 w 2619375"/>
                  <a:gd name="connsiteY338" fmla="*/ 448469 h 3103563"/>
                  <a:gd name="connsiteX339" fmla="*/ 662782 w 2619375"/>
                  <a:gd name="connsiteY339" fmla="*/ 515938 h 3103563"/>
                  <a:gd name="connsiteX340" fmla="*/ 575469 w 2619375"/>
                  <a:gd name="connsiteY340" fmla="*/ 571500 h 3103563"/>
                  <a:gd name="connsiteX341" fmla="*/ 535782 w 2619375"/>
                  <a:gd name="connsiteY341" fmla="*/ 635000 h 3103563"/>
                  <a:gd name="connsiteX342" fmla="*/ 500063 w 2619375"/>
                  <a:gd name="connsiteY342" fmla="*/ 690563 h 3103563"/>
                  <a:gd name="connsiteX343" fmla="*/ 504032 w 2619375"/>
                  <a:gd name="connsiteY343" fmla="*/ 734219 h 3103563"/>
                  <a:gd name="connsiteX344" fmla="*/ 527844 w 2619375"/>
                  <a:gd name="connsiteY344" fmla="*/ 754063 h 3103563"/>
                  <a:gd name="connsiteX345" fmla="*/ 571500 w 2619375"/>
                  <a:gd name="connsiteY345" fmla="*/ 734219 h 3103563"/>
                  <a:gd name="connsiteX346" fmla="*/ 595313 w 2619375"/>
                  <a:gd name="connsiteY346" fmla="*/ 765969 h 3103563"/>
                  <a:gd name="connsiteX347" fmla="*/ 595313 w 2619375"/>
                  <a:gd name="connsiteY347" fmla="*/ 829469 h 3103563"/>
                  <a:gd name="connsiteX348" fmla="*/ 579438 w 2619375"/>
                  <a:gd name="connsiteY348" fmla="*/ 889000 h 3103563"/>
                  <a:gd name="connsiteX349" fmla="*/ 579438 w 2619375"/>
                  <a:gd name="connsiteY349" fmla="*/ 928688 h 3103563"/>
                  <a:gd name="connsiteX350" fmla="*/ 595313 w 2619375"/>
                  <a:gd name="connsiteY350" fmla="*/ 952500 h 3103563"/>
                  <a:gd name="connsiteX351" fmla="*/ 603250 w 2619375"/>
                  <a:gd name="connsiteY351" fmla="*/ 996157 h 3103563"/>
                  <a:gd name="connsiteX352" fmla="*/ 571500 w 2619375"/>
                  <a:gd name="connsiteY352" fmla="*/ 1004094 h 3103563"/>
                  <a:gd name="connsiteX353" fmla="*/ 543719 w 2619375"/>
                  <a:gd name="connsiteY353" fmla="*/ 1008063 h 3103563"/>
                  <a:gd name="connsiteX354" fmla="*/ 535782 w 2619375"/>
                  <a:gd name="connsiteY354" fmla="*/ 1083469 h 3103563"/>
                  <a:gd name="connsiteX355" fmla="*/ 551657 w 2619375"/>
                  <a:gd name="connsiteY355" fmla="*/ 1103313 h 3103563"/>
                  <a:gd name="connsiteX356" fmla="*/ 587375 w 2619375"/>
                  <a:gd name="connsiteY356" fmla="*/ 1123157 h 3103563"/>
                  <a:gd name="connsiteX357" fmla="*/ 607219 w 2619375"/>
                  <a:gd name="connsiteY357" fmla="*/ 1123157 h 3103563"/>
                  <a:gd name="connsiteX358" fmla="*/ 627063 w 2619375"/>
                  <a:gd name="connsiteY358" fmla="*/ 1150938 h 3103563"/>
                  <a:gd name="connsiteX359" fmla="*/ 642938 w 2619375"/>
                  <a:gd name="connsiteY359" fmla="*/ 1158875 h 3103563"/>
                  <a:gd name="connsiteX360" fmla="*/ 678657 w 2619375"/>
                  <a:gd name="connsiteY360" fmla="*/ 1146969 h 3103563"/>
                  <a:gd name="connsiteX361" fmla="*/ 686594 w 2619375"/>
                  <a:gd name="connsiteY361" fmla="*/ 1194594 h 3103563"/>
                  <a:gd name="connsiteX362" fmla="*/ 678657 w 2619375"/>
                  <a:gd name="connsiteY362" fmla="*/ 1242219 h 3103563"/>
                  <a:gd name="connsiteX363" fmla="*/ 694532 w 2619375"/>
                  <a:gd name="connsiteY363" fmla="*/ 1277938 h 3103563"/>
                  <a:gd name="connsiteX364" fmla="*/ 714375 w 2619375"/>
                  <a:gd name="connsiteY364" fmla="*/ 1309688 h 3103563"/>
                  <a:gd name="connsiteX365" fmla="*/ 742157 w 2619375"/>
                  <a:gd name="connsiteY365" fmla="*/ 1333500 h 3103563"/>
                  <a:gd name="connsiteX366" fmla="*/ 777875 w 2619375"/>
                  <a:gd name="connsiteY366" fmla="*/ 1333500 h 3103563"/>
                  <a:gd name="connsiteX367" fmla="*/ 785813 w 2619375"/>
                  <a:gd name="connsiteY367" fmla="*/ 1361282 h 3103563"/>
                  <a:gd name="connsiteX368" fmla="*/ 769938 w 2619375"/>
                  <a:gd name="connsiteY368" fmla="*/ 1412875 h 3103563"/>
                  <a:gd name="connsiteX369" fmla="*/ 758032 w 2619375"/>
                  <a:gd name="connsiteY369" fmla="*/ 1464469 h 3103563"/>
                  <a:gd name="connsiteX370" fmla="*/ 750094 w 2619375"/>
                  <a:gd name="connsiteY370" fmla="*/ 1512094 h 3103563"/>
                  <a:gd name="connsiteX371" fmla="*/ 714375 w 2619375"/>
                  <a:gd name="connsiteY371" fmla="*/ 1543844 h 3103563"/>
                  <a:gd name="connsiteX372" fmla="*/ 682625 w 2619375"/>
                  <a:gd name="connsiteY372" fmla="*/ 1547813 h 3103563"/>
                  <a:gd name="connsiteX373" fmla="*/ 678657 w 2619375"/>
                  <a:gd name="connsiteY373" fmla="*/ 1504157 h 3103563"/>
                  <a:gd name="connsiteX374" fmla="*/ 650875 w 2619375"/>
                  <a:gd name="connsiteY374" fmla="*/ 1476375 h 3103563"/>
                  <a:gd name="connsiteX375" fmla="*/ 615157 w 2619375"/>
                  <a:gd name="connsiteY375" fmla="*/ 1444625 h 3103563"/>
                  <a:gd name="connsiteX376" fmla="*/ 575469 w 2619375"/>
                  <a:gd name="connsiteY376" fmla="*/ 1404938 h 3103563"/>
                  <a:gd name="connsiteX377" fmla="*/ 527844 w 2619375"/>
                  <a:gd name="connsiteY377" fmla="*/ 1353344 h 3103563"/>
                  <a:gd name="connsiteX378" fmla="*/ 515938 w 2619375"/>
                  <a:gd name="connsiteY378" fmla="*/ 1333500 h 3103563"/>
                  <a:gd name="connsiteX379" fmla="*/ 460375 w 2619375"/>
                  <a:gd name="connsiteY379" fmla="*/ 1301750 h 3103563"/>
                  <a:gd name="connsiteX380" fmla="*/ 392907 w 2619375"/>
                  <a:gd name="connsiteY380" fmla="*/ 1262063 h 3103563"/>
                  <a:gd name="connsiteX381" fmla="*/ 337344 w 2619375"/>
                  <a:gd name="connsiteY381" fmla="*/ 1242219 h 3103563"/>
                  <a:gd name="connsiteX382" fmla="*/ 317500 w 2619375"/>
                  <a:gd name="connsiteY382" fmla="*/ 1281907 h 3103563"/>
                  <a:gd name="connsiteX383" fmla="*/ 297657 w 2619375"/>
                  <a:gd name="connsiteY383" fmla="*/ 1321594 h 3103563"/>
                  <a:gd name="connsiteX384" fmla="*/ 297657 w 2619375"/>
                  <a:gd name="connsiteY384" fmla="*/ 1321594 h 3103563"/>
                  <a:gd name="connsiteX385" fmla="*/ 313532 w 2619375"/>
                  <a:gd name="connsiteY385" fmla="*/ 1365250 h 3103563"/>
                  <a:gd name="connsiteX386" fmla="*/ 345282 w 2619375"/>
                  <a:gd name="connsiteY386" fmla="*/ 1361282 h 3103563"/>
                  <a:gd name="connsiteX387" fmla="*/ 373063 w 2619375"/>
                  <a:gd name="connsiteY387" fmla="*/ 1373188 h 3103563"/>
                  <a:gd name="connsiteX388" fmla="*/ 384969 w 2619375"/>
                  <a:gd name="connsiteY388" fmla="*/ 1385094 h 3103563"/>
                  <a:gd name="connsiteX389" fmla="*/ 396875 w 2619375"/>
                  <a:gd name="connsiteY389" fmla="*/ 1428750 h 3103563"/>
                  <a:gd name="connsiteX390" fmla="*/ 400844 w 2619375"/>
                  <a:gd name="connsiteY390" fmla="*/ 1464469 h 3103563"/>
                  <a:gd name="connsiteX391" fmla="*/ 377032 w 2619375"/>
                  <a:gd name="connsiteY391" fmla="*/ 1484313 h 3103563"/>
                  <a:gd name="connsiteX392" fmla="*/ 369094 w 2619375"/>
                  <a:gd name="connsiteY392" fmla="*/ 1527969 h 3103563"/>
                  <a:gd name="connsiteX393" fmla="*/ 369094 w 2619375"/>
                  <a:gd name="connsiteY393" fmla="*/ 1591469 h 3103563"/>
                  <a:gd name="connsiteX394" fmla="*/ 396875 w 2619375"/>
                  <a:gd name="connsiteY394" fmla="*/ 1631157 h 3103563"/>
                  <a:gd name="connsiteX395" fmla="*/ 436563 w 2619375"/>
                  <a:gd name="connsiteY395" fmla="*/ 1615282 h 3103563"/>
                  <a:gd name="connsiteX396" fmla="*/ 460375 w 2619375"/>
                  <a:gd name="connsiteY396" fmla="*/ 1651000 h 3103563"/>
                  <a:gd name="connsiteX397" fmla="*/ 460375 w 2619375"/>
                  <a:gd name="connsiteY397" fmla="*/ 1694657 h 3103563"/>
                  <a:gd name="connsiteX398" fmla="*/ 436563 w 2619375"/>
                  <a:gd name="connsiteY398" fmla="*/ 1706563 h 3103563"/>
                  <a:gd name="connsiteX399" fmla="*/ 448469 w 2619375"/>
                  <a:gd name="connsiteY399" fmla="*/ 1738313 h 3103563"/>
                  <a:gd name="connsiteX400" fmla="*/ 436563 w 2619375"/>
                  <a:gd name="connsiteY400" fmla="*/ 1766094 h 3103563"/>
                  <a:gd name="connsiteX401" fmla="*/ 404813 w 2619375"/>
                  <a:gd name="connsiteY401" fmla="*/ 1801813 h 3103563"/>
                  <a:gd name="connsiteX402" fmla="*/ 361157 w 2619375"/>
                  <a:gd name="connsiteY402" fmla="*/ 1833563 h 3103563"/>
                  <a:gd name="connsiteX403" fmla="*/ 349250 w 2619375"/>
                  <a:gd name="connsiteY403" fmla="*/ 1869282 h 3103563"/>
                  <a:gd name="connsiteX404" fmla="*/ 353219 w 2619375"/>
                  <a:gd name="connsiteY404" fmla="*/ 1908969 h 3103563"/>
                  <a:gd name="connsiteX405" fmla="*/ 293688 w 2619375"/>
                  <a:gd name="connsiteY405" fmla="*/ 1948657 h 3103563"/>
                  <a:gd name="connsiteX406" fmla="*/ 273844 w 2619375"/>
                  <a:gd name="connsiteY406" fmla="*/ 1968500 h 3103563"/>
                  <a:gd name="connsiteX407" fmla="*/ 254000 w 2619375"/>
                  <a:gd name="connsiteY407" fmla="*/ 1988344 h 3103563"/>
                  <a:gd name="connsiteX408" fmla="*/ 214313 w 2619375"/>
                  <a:gd name="connsiteY408" fmla="*/ 1996282 h 3103563"/>
                  <a:gd name="connsiteX409" fmla="*/ 166688 w 2619375"/>
                  <a:gd name="connsiteY409" fmla="*/ 2032000 h 3103563"/>
                  <a:gd name="connsiteX410" fmla="*/ 146844 w 2619375"/>
                  <a:gd name="connsiteY410" fmla="*/ 2083594 h 3103563"/>
                  <a:gd name="connsiteX411" fmla="*/ 125718 w 2619375"/>
                  <a:gd name="connsiteY411" fmla="*/ 2102644 h 3103563"/>
                  <a:gd name="connsiteX412" fmla="*/ 115094 w 2619375"/>
                  <a:gd name="connsiteY412" fmla="*/ 2123282 h 3103563"/>
                  <a:gd name="connsiteX413" fmla="*/ 99995 w 2619375"/>
                  <a:gd name="connsiteY413" fmla="*/ 2179639 h 3103563"/>
                  <a:gd name="connsiteX414" fmla="*/ 68429 w 2619375"/>
                  <a:gd name="connsiteY414" fmla="*/ 2200275 h 3103563"/>
                  <a:gd name="connsiteX415" fmla="*/ 35719 w 2619375"/>
                  <a:gd name="connsiteY415" fmla="*/ 2212975 h 3103563"/>
                  <a:gd name="connsiteX416" fmla="*/ 0 w 2619375"/>
                  <a:gd name="connsiteY416" fmla="*/ 2230438 h 3103563"/>
                  <a:gd name="connsiteX417" fmla="*/ 48430 w 2619375"/>
                  <a:gd name="connsiteY417" fmla="*/ 2278856 h 3103563"/>
                  <a:gd name="connsiteX418" fmla="*/ 59532 w 2619375"/>
                  <a:gd name="connsiteY418" fmla="*/ 2329657 h 3103563"/>
                  <a:gd name="connsiteX419" fmla="*/ 107157 w 2619375"/>
                  <a:gd name="connsiteY419" fmla="*/ 2345532 h 3103563"/>
                  <a:gd name="connsiteX420" fmla="*/ 93640 w 2619375"/>
                  <a:gd name="connsiteY420" fmla="*/ 2445545 h 3103563"/>
                  <a:gd name="connsiteX421" fmla="*/ 98472 w 2619375"/>
                  <a:gd name="connsiteY421" fmla="*/ 2458244 h 3103563"/>
                  <a:gd name="connsiteX422" fmla="*/ 106380 w 2619375"/>
                  <a:gd name="connsiteY422" fmla="*/ 2482851 h 3103563"/>
                  <a:gd name="connsiteX423" fmla="*/ 77977 w 2619375"/>
                  <a:gd name="connsiteY423" fmla="*/ 2509838 h 3103563"/>
                  <a:gd name="connsiteX424" fmla="*/ 75407 w 2619375"/>
                  <a:gd name="connsiteY424" fmla="*/ 2528094 h 3103563"/>
                  <a:gd name="connsiteX425" fmla="*/ 111930 w 2619375"/>
                  <a:gd name="connsiteY425" fmla="*/ 2547144 h 3103563"/>
                  <a:gd name="connsiteX426" fmla="*/ 150813 w 2619375"/>
                  <a:gd name="connsiteY426" fmla="*/ 2540000 h 3103563"/>
                  <a:gd name="connsiteX427" fmla="*/ 175845 w 2619375"/>
                  <a:gd name="connsiteY427" fmla="*/ 2557463 h 3103563"/>
                  <a:gd name="connsiteX428" fmla="*/ 162719 w 2619375"/>
                  <a:gd name="connsiteY428" fmla="*/ 2595563 h 3103563"/>
                  <a:gd name="connsiteX429" fmla="*/ 214313 w 2619375"/>
                  <a:gd name="connsiteY429" fmla="*/ 2591594 h 3103563"/>
                  <a:gd name="connsiteX430" fmla="*/ 247457 w 2619375"/>
                  <a:gd name="connsiteY430" fmla="*/ 2571750 h 3103563"/>
                  <a:gd name="connsiteX431" fmla="*/ 265907 w 2619375"/>
                  <a:gd name="connsiteY431" fmla="*/ 2575719 h 3103563"/>
                  <a:gd name="connsiteX432" fmla="*/ 313532 w 2619375"/>
                  <a:gd name="connsiteY432" fmla="*/ 2547938 h 3103563"/>
                  <a:gd name="connsiteX433" fmla="*/ 357188 w 2619375"/>
                  <a:gd name="connsiteY433" fmla="*/ 2547938 h 3103563"/>
                  <a:gd name="connsiteX434" fmla="*/ 412750 w 2619375"/>
                  <a:gd name="connsiteY434" fmla="*/ 2536032 h 3103563"/>
                  <a:gd name="connsiteX435" fmla="*/ 460375 w 2619375"/>
                  <a:gd name="connsiteY435" fmla="*/ 2536032 h 3103563"/>
                  <a:gd name="connsiteX436" fmla="*/ 492125 w 2619375"/>
                  <a:gd name="connsiteY436" fmla="*/ 2532063 h 3103563"/>
                  <a:gd name="connsiteX437" fmla="*/ 535782 w 2619375"/>
                  <a:gd name="connsiteY437" fmla="*/ 2532063 h 3103563"/>
                  <a:gd name="connsiteX438" fmla="*/ 535782 w 2619375"/>
                  <a:gd name="connsiteY438" fmla="*/ 2532063 h 3103563"/>
                  <a:gd name="connsiteX439" fmla="*/ 547688 w 2619375"/>
                  <a:gd name="connsiteY439" fmla="*/ 2623344 h 3103563"/>
                  <a:gd name="connsiteX440" fmla="*/ 591344 w 2619375"/>
                  <a:gd name="connsiteY440" fmla="*/ 2643188 h 3103563"/>
                  <a:gd name="connsiteX441" fmla="*/ 646159 w 2619375"/>
                  <a:gd name="connsiteY441" fmla="*/ 2655887 h 3103563"/>
                  <a:gd name="connsiteX442" fmla="*/ 685790 w 2619375"/>
                  <a:gd name="connsiteY442" fmla="*/ 2620169 h 3103563"/>
                  <a:gd name="connsiteX443" fmla="*/ 715928 w 2619375"/>
                  <a:gd name="connsiteY443" fmla="*/ 2588419 h 3103563"/>
                  <a:gd name="connsiteX444" fmla="*/ 760418 w 2619375"/>
                  <a:gd name="connsiteY444" fmla="*/ 2613025 h 3103563"/>
                  <a:gd name="connsiteX445" fmla="*/ 773907 w 2619375"/>
                  <a:gd name="connsiteY445" fmla="*/ 2587625 h 3103563"/>
                  <a:gd name="connsiteX446" fmla="*/ 761224 w 2619375"/>
                  <a:gd name="connsiteY446" fmla="*/ 2554287 h 3103563"/>
                  <a:gd name="connsiteX447" fmla="*/ 801688 w 2619375"/>
                  <a:gd name="connsiteY447" fmla="*/ 2551907 h 3103563"/>
                  <a:gd name="connsiteX448" fmla="*/ 813184 w 2619375"/>
                  <a:gd name="connsiteY448" fmla="*/ 2569369 h 3103563"/>
                  <a:gd name="connsiteX449" fmla="*/ 841375 w 2619375"/>
                  <a:gd name="connsiteY449" fmla="*/ 2571750 h 3103563"/>
                  <a:gd name="connsiteX450" fmla="*/ 900907 w 2619375"/>
                  <a:gd name="connsiteY450" fmla="*/ 2591594 h 3103563"/>
                  <a:gd name="connsiteX451" fmla="*/ 956469 w 2619375"/>
                  <a:gd name="connsiteY451" fmla="*/ 2611438 h 3103563"/>
                  <a:gd name="connsiteX452" fmla="*/ 968375 w 2619375"/>
                  <a:gd name="connsiteY452" fmla="*/ 2639219 h 3103563"/>
                  <a:gd name="connsiteX453" fmla="*/ 944563 w 2619375"/>
                  <a:gd name="connsiteY453" fmla="*/ 2678907 h 3103563"/>
                  <a:gd name="connsiteX454" fmla="*/ 964407 w 2619375"/>
                  <a:gd name="connsiteY454" fmla="*/ 2726532 h 3103563"/>
                  <a:gd name="connsiteX455" fmla="*/ 1019969 w 2619375"/>
                  <a:gd name="connsiteY455" fmla="*/ 2754313 h 3103563"/>
                  <a:gd name="connsiteX456" fmla="*/ 1047113 w 2619375"/>
                  <a:gd name="connsiteY456" fmla="*/ 2750344 h 3103563"/>
                  <a:gd name="connsiteX457" fmla="*/ 1046974 w 2619375"/>
                  <a:gd name="connsiteY457" fmla="*/ 2774157 h 3103563"/>
                  <a:gd name="connsiteX458" fmla="*/ 1050109 w 2619375"/>
                  <a:gd name="connsiteY458" fmla="*/ 2865438 h 3103563"/>
                  <a:gd name="connsiteX459" fmla="*/ 1095375 w 2619375"/>
                  <a:gd name="connsiteY459" fmla="*/ 2845594 h 3103563"/>
                  <a:gd name="connsiteX460" fmla="*/ 1166813 w 2619375"/>
                  <a:gd name="connsiteY460" fmla="*/ 2841625 h 3103563"/>
                  <a:gd name="connsiteX461" fmla="*/ 1190625 w 2619375"/>
                  <a:gd name="connsiteY461" fmla="*/ 2809875 h 3103563"/>
                  <a:gd name="connsiteX462" fmla="*/ 1230313 w 2619375"/>
                  <a:gd name="connsiteY462" fmla="*/ 2805907 h 3103563"/>
                  <a:gd name="connsiteX463" fmla="*/ 1242219 w 2619375"/>
                  <a:gd name="connsiteY463" fmla="*/ 2841625 h 3103563"/>
                  <a:gd name="connsiteX464" fmla="*/ 1270000 w 2619375"/>
                  <a:gd name="connsiteY464" fmla="*/ 2877344 h 3103563"/>
                  <a:gd name="connsiteX465" fmla="*/ 1329532 w 2619375"/>
                  <a:gd name="connsiteY465" fmla="*/ 2877344 h 3103563"/>
                  <a:gd name="connsiteX466" fmla="*/ 1349375 w 2619375"/>
                  <a:gd name="connsiteY466" fmla="*/ 2877344 h 3103563"/>
                  <a:gd name="connsiteX467" fmla="*/ 1369219 w 2619375"/>
                  <a:gd name="connsiteY467" fmla="*/ 2897188 h 3103563"/>
                  <a:gd name="connsiteX468" fmla="*/ 1420813 w 2619375"/>
                  <a:gd name="connsiteY468" fmla="*/ 2905125 h 3103563"/>
                  <a:gd name="connsiteX469" fmla="*/ 1444625 w 2619375"/>
                  <a:gd name="connsiteY469" fmla="*/ 2885282 h 3103563"/>
                  <a:gd name="connsiteX470" fmla="*/ 1520032 w 2619375"/>
                  <a:gd name="connsiteY470" fmla="*/ 2893219 h 3103563"/>
                  <a:gd name="connsiteX471" fmla="*/ 1559719 w 2619375"/>
                  <a:gd name="connsiteY471" fmla="*/ 2893219 h 3103563"/>
                  <a:gd name="connsiteX472" fmla="*/ 1575594 w 2619375"/>
                  <a:gd name="connsiteY472" fmla="*/ 2924969 h 3103563"/>
                  <a:gd name="connsiteX473" fmla="*/ 1591469 w 2619375"/>
                  <a:gd name="connsiteY473" fmla="*/ 2909094 h 3103563"/>
                  <a:gd name="connsiteX474" fmla="*/ 1623219 w 2619375"/>
                  <a:gd name="connsiteY474" fmla="*/ 2909094 h 3103563"/>
                  <a:gd name="connsiteX475" fmla="*/ 1639094 w 2619375"/>
                  <a:gd name="connsiteY475" fmla="*/ 2932907 h 3103563"/>
                  <a:gd name="connsiteX476" fmla="*/ 1666875 w 2619375"/>
                  <a:gd name="connsiteY476" fmla="*/ 2964657 h 3103563"/>
                  <a:gd name="connsiteX477" fmla="*/ 1703399 w 2619375"/>
                  <a:gd name="connsiteY477" fmla="*/ 2987675 h 3103563"/>
                  <a:gd name="connsiteX478" fmla="*/ 1734344 w 2619375"/>
                  <a:gd name="connsiteY478" fmla="*/ 3012282 h 3103563"/>
                  <a:gd name="connsiteX479" fmla="*/ 1758157 w 2619375"/>
                  <a:gd name="connsiteY479" fmla="*/ 3032125 h 3103563"/>
                  <a:gd name="connsiteX480" fmla="*/ 1779934 w 2619375"/>
                  <a:gd name="connsiteY480" fmla="*/ 3028950 h 3103563"/>
                  <a:gd name="connsiteX481" fmla="*/ 1801813 w 2619375"/>
                  <a:gd name="connsiteY481" fmla="*/ 3008313 h 3103563"/>
                  <a:gd name="connsiteX482" fmla="*/ 1861344 w 2619375"/>
                  <a:gd name="connsiteY482" fmla="*/ 3008313 h 3103563"/>
                  <a:gd name="connsiteX483" fmla="*/ 1948657 w 2619375"/>
                  <a:gd name="connsiteY483" fmla="*/ 3004344 h 3103563"/>
                  <a:gd name="connsiteX484" fmla="*/ 1948657 w 2619375"/>
                  <a:gd name="connsiteY484" fmla="*/ 2968625 h 3103563"/>
                  <a:gd name="connsiteX485" fmla="*/ 2004219 w 2619375"/>
                  <a:gd name="connsiteY485" fmla="*/ 2936875 h 3103563"/>
                  <a:gd name="connsiteX486" fmla="*/ 2035969 w 2619375"/>
                  <a:gd name="connsiteY486" fmla="*/ 2909094 h 3103563"/>
                  <a:gd name="connsiteX487" fmla="*/ 2054979 w 2619375"/>
                  <a:gd name="connsiteY487" fmla="*/ 2859088 h 3103563"/>
                  <a:gd name="connsiteX488" fmla="*/ 2075927 w 2619375"/>
                  <a:gd name="connsiteY488" fmla="*/ 2883694 h 3103563"/>
                  <a:gd name="connsiteX489" fmla="*/ 2079625 w 2619375"/>
                  <a:gd name="connsiteY489" fmla="*/ 2897188 h 3103563"/>
                  <a:gd name="connsiteX490" fmla="*/ 2116149 w 2619375"/>
                  <a:gd name="connsiteY490" fmla="*/ 2943225 h 3103563"/>
                  <a:gd name="connsiteX491" fmla="*/ 2168521 w 2619375"/>
                  <a:gd name="connsiteY491" fmla="*/ 2980533 h 3103563"/>
                  <a:gd name="connsiteX492" fmla="*/ 2209760 w 2619375"/>
                  <a:gd name="connsiteY492" fmla="*/ 2951163 h 3103563"/>
                  <a:gd name="connsiteX493" fmla="*/ 2274094 w 2619375"/>
                  <a:gd name="connsiteY493" fmla="*/ 3000375 h 3103563"/>
                  <a:gd name="connsiteX494" fmla="*/ 2317750 w 2619375"/>
                  <a:gd name="connsiteY494" fmla="*/ 3028157 h 3103563"/>
                  <a:gd name="connsiteX495" fmla="*/ 2349500 w 2619375"/>
                  <a:gd name="connsiteY495" fmla="*/ 3040063 h 3103563"/>
                  <a:gd name="connsiteX496" fmla="*/ 2377253 w 2619375"/>
                  <a:gd name="connsiteY496" fmla="*/ 3017044 h 3103563"/>
                  <a:gd name="connsiteX497" fmla="*/ 2405338 w 2619375"/>
                  <a:gd name="connsiteY497" fmla="*/ 3055144 h 3103563"/>
                  <a:gd name="connsiteX498" fmla="*/ 2460625 w 2619375"/>
                  <a:gd name="connsiteY498" fmla="*/ 3103563 h 3103563"/>
                  <a:gd name="connsiteX0" fmla="*/ 2460625 w 2619375"/>
                  <a:gd name="connsiteY0" fmla="*/ 3103563 h 3103563"/>
                  <a:gd name="connsiteX1" fmla="*/ 2512219 w 2619375"/>
                  <a:gd name="connsiteY1" fmla="*/ 3032125 h 3103563"/>
                  <a:gd name="connsiteX2" fmla="*/ 2524125 w 2619375"/>
                  <a:gd name="connsiteY2" fmla="*/ 2988469 h 3103563"/>
                  <a:gd name="connsiteX3" fmla="*/ 2543969 w 2619375"/>
                  <a:gd name="connsiteY3" fmla="*/ 2944813 h 3103563"/>
                  <a:gd name="connsiteX4" fmla="*/ 2566949 w 2619375"/>
                  <a:gd name="connsiteY4" fmla="*/ 2920206 h 3103563"/>
                  <a:gd name="connsiteX5" fmla="*/ 2569335 w 2619375"/>
                  <a:gd name="connsiteY5" fmla="*/ 2877344 h 3103563"/>
                  <a:gd name="connsiteX6" fmla="*/ 2583657 w 2619375"/>
                  <a:gd name="connsiteY6" fmla="*/ 2837657 h 3103563"/>
                  <a:gd name="connsiteX7" fmla="*/ 2563813 w 2619375"/>
                  <a:gd name="connsiteY7" fmla="*/ 2809875 h 3103563"/>
                  <a:gd name="connsiteX8" fmla="*/ 2532063 w 2619375"/>
                  <a:gd name="connsiteY8" fmla="*/ 2774157 h 3103563"/>
                  <a:gd name="connsiteX9" fmla="*/ 2532063 w 2619375"/>
                  <a:gd name="connsiteY9" fmla="*/ 2774157 h 3103563"/>
                  <a:gd name="connsiteX10" fmla="*/ 2551907 w 2619375"/>
                  <a:gd name="connsiteY10" fmla="*/ 2706688 h 3103563"/>
                  <a:gd name="connsiteX11" fmla="*/ 2591594 w 2619375"/>
                  <a:gd name="connsiteY11" fmla="*/ 2678907 h 3103563"/>
                  <a:gd name="connsiteX12" fmla="*/ 2619375 w 2619375"/>
                  <a:gd name="connsiteY12" fmla="*/ 2643188 h 3103563"/>
                  <a:gd name="connsiteX13" fmla="*/ 2619375 w 2619375"/>
                  <a:gd name="connsiteY13" fmla="*/ 2591594 h 3103563"/>
                  <a:gd name="connsiteX14" fmla="*/ 2615407 w 2619375"/>
                  <a:gd name="connsiteY14" fmla="*/ 2555875 h 3103563"/>
                  <a:gd name="connsiteX15" fmla="*/ 2615407 w 2619375"/>
                  <a:gd name="connsiteY15" fmla="*/ 2532063 h 3103563"/>
                  <a:gd name="connsiteX16" fmla="*/ 2603500 w 2619375"/>
                  <a:gd name="connsiteY16" fmla="*/ 2464594 h 3103563"/>
                  <a:gd name="connsiteX17" fmla="*/ 2595563 w 2619375"/>
                  <a:gd name="connsiteY17" fmla="*/ 2460625 h 3103563"/>
                  <a:gd name="connsiteX18" fmla="*/ 2579688 w 2619375"/>
                  <a:gd name="connsiteY18" fmla="*/ 2460625 h 3103563"/>
                  <a:gd name="connsiteX19" fmla="*/ 2540000 w 2619375"/>
                  <a:gd name="connsiteY19" fmla="*/ 2472532 h 3103563"/>
                  <a:gd name="connsiteX20" fmla="*/ 2504282 w 2619375"/>
                  <a:gd name="connsiteY20" fmla="*/ 2468563 h 3103563"/>
                  <a:gd name="connsiteX21" fmla="*/ 2504282 w 2619375"/>
                  <a:gd name="connsiteY21" fmla="*/ 2432844 h 3103563"/>
                  <a:gd name="connsiteX22" fmla="*/ 2456657 w 2619375"/>
                  <a:gd name="connsiteY22" fmla="*/ 2424907 h 3103563"/>
                  <a:gd name="connsiteX23" fmla="*/ 2432844 w 2619375"/>
                  <a:gd name="connsiteY23" fmla="*/ 2405063 h 3103563"/>
                  <a:gd name="connsiteX24" fmla="*/ 2444750 w 2619375"/>
                  <a:gd name="connsiteY24" fmla="*/ 2369344 h 3103563"/>
                  <a:gd name="connsiteX25" fmla="*/ 2464594 w 2619375"/>
                  <a:gd name="connsiteY25" fmla="*/ 2337594 h 3103563"/>
                  <a:gd name="connsiteX26" fmla="*/ 2448719 w 2619375"/>
                  <a:gd name="connsiteY26" fmla="*/ 2301875 h 3103563"/>
                  <a:gd name="connsiteX27" fmla="*/ 2420938 w 2619375"/>
                  <a:gd name="connsiteY27" fmla="*/ 2274094 h 3103563"/>
                  <a:gd name="connsiteX28" fmla="*/ 2428875 w 2619375"/>
                  <a:gd name="connsiteY28" fmla="*/ 2246313 h 3103563"/>
                  <a:gd name="connsiteX29" fmla="*/ 2389188 w 2619375"/>
                  <a:gd name="connsiteY29" fmla="*/ 2218532 h 3103563"/>
                  <a:gd name="connsiteX30" fmla="*/ 2353469 w 2619375"/>
                  <a:gd name="connsiteY30" fmla="*/ 2218532 h 3103563"/>
                  <a:gd name="connsiteX31" fmla="*/ 2349500 w 2619375"/>
                  <a:gd name="connsiteY31" fmla="*/ 2194719 h 3103563"/>
                  <a:gd name="connsiteX32" fmla="*/ 2325688 w 2619375"/>
                  <a:gd name="connsiteY32" fmla="*/ 2166938 h 3103563"/>
                  <a:gd name="connsiteX33" fmla="*/ 2337594 w 2619375"/>
                  <a:gd name="connsiteY33" fmla="*/ 2131219 h 3103563"/>
                  <a:gd name="connsiteX34" fmla="*/ 2349500 w 2619375"/>
                  <a:gd name="connsiteY34" fmla="*/ 2099469 h 3103563"/>
                  <a:gd name="connsiteX35" fmla="*/ 2333625 w 2619375"/>
                  <a:gd name="connsiteY35" fmla="*/ 2067719 h 3103563"/>
                  <a:gd name="connsiteX36" fmla="*/ 2313782 w 2619375"/>
                  <a:gd name="connsiteY36" fmla="*/ 2051844 h 3103563"/>
                  <a:gd name="connsiteX37" fmla="*/ 2309813 w 2619375"/>
                  <a:gd name="connsiteY37" fmla="*/ 2016125 h 3103563"/>
                  <a:gd name="connsiteX38" fmla="*/ 2309813 w 2619375"/>
                  <a:gd name="connsiteY38" fmla="*/ 2000250 h 3103563"/>
                  <a:gd name="connsiteX39" fmla="*/ 2329657 w 2619375"/>
                  <a:gd name="connsiteY39" fmla="*/ 1980407 h 3103563"/>
                  <a:gd name="connsiteX40" fmla="*/ 2317750 w 2619375"/>
                  <a:gd name="connsiteY40" fmla="*/ 1944688 h 3103563"/>
                  <a:gd name="connsiteX41" fmla="*/ 2293938 w 2619375"/>
                  <a:gd name="connsiteY41" fmla="*/ 1908969 h 3103563"/>
                  <a:gd name="connsiteX42" fmla="*/ 2262188 w 2619375"/>
                  <a:gd name="connsiteY42" fmla="*/ 1873250 h 3103563"/>
                  <a:gd name="connsiteX43" fmla="*/ 2226469 w 2619375"/>
                  <a:gd name="connsiteY43" fmla="*/ 1841500 h 3103563"/>
                  <a:gd name="connsiteX44" fmla="*/ 2198688 w 2619375"/>
                  <a:gd name="connsiteY44" fmla="*/ 1817688 h 3103563"/>
                  <a:gd name="connsiteX45" fmla="*/ 2214563 w 2619375"/>
                  <a:gd name="connsiteY45" fmla="*/ 1793875 h 3103563"/>
                  <a:gd name="connsiteX46" fmla="*/ 2214563 w 2619375"/>
                  <a:gd name="connsiteY46" fmla="*/ 1762125 h 3103563"/>
                  <a:gd name="connsiteX47" fmla="*/ 2214563 w 2619375"/>
                  <a:gd name="connsiteY47" fmla="*/ 1762125 h 3103563"/>
                  <a:gd name="connsiteX48" fmla="*/ 2194719 w 2619375"/>
                  <a:gd name="connsiteY48" fmla="*/ 1710532 h 3103563"/>
                  <a:gd name="connsiteX49" fmla="*/ 2190750 w 2619375"/>
                  <a:gd name="connsiteY49" fmla="*/ 1690688 h 3103563"/>
                  <a:gd name="connsiteX50" fmla="*/ 2162969 w 2619375"/>
                  <a:gd name="connsiteY50" fmla="*/ 1658938 h 3103563"/>
                  <a:gd name="connsiteX51" fmla="*/ 2162969 w 2619375"/>
                  <a:gd name="connsiteY51" fmla="*/ 1631157 h 3103563"/>
                  <a:gd name="connsiteX52" fmla="*/ 2178844 w 2619375"/>
                  <a:gd name="connsiteY52" fmla="*/ 1615282 h 3103563"/>
                  <a:gd name="connsiteX53" fmla="*/ 2218532 w 2619375"/>
                  <a:gd name="connsiteY53" fmla="*/ 1615282 h 3103563"/>
                  <a:gd name="connsiteX54" fmla="*/ 2238375 w 2619375"/>
                  <a:gd name="connsiteY54" fmla="*/ 1583532 h 3103563"/>
                  <a:gd name="connsiteX55" fmla="*/ 2238375 w 2619375"/>
                  <a:gd name="connsiteY55" fmla="*/ 1571625 h 3103563"/>
                  <a:gd name="connsiteX56" fmla="*/ 2262188 w 2619375"/>
                  <a:gd name="connsiteY56" fmla="*/ 1535907 h 3103563"/>
                  <a:gd name="connsiteX57" fmla="*/ 2262188 w 2619375"/>
                  <a:gd name="connsiteY57" fmla="*/ 1512094 h 3103563"/>
                  <a:gd name="connsiteX58" fmla="*/ 2262188 w 2619375"/>
                  <a:gd name="connsiteY58" fmla="*/ 1468438 h 3103563"/>
                  <a:gd name="connsiteX59" fmla="*/ 2262188 w 2619375"/>
                  <a:gd name="connsiteY59" fmla="*/ 1444625 h 3103563"/>
                  <a:gd name="connsiteX60" fmla="*/ 2266157 w 2619375"/>
                  <a:gd name="connsiteY60" fmla="*/ 1424782 h 3103563"/>
                  <a:gd name="connsiteX61" fmla="*/ 2293938 w 2619375"/>
                  <a:gd name="connsiteY61" fmla="*/ 1389063 h 3103563"/>
                  <a:gd name="connsiteX62" fmla="*/ 2274094 w 2619375"/>
                  <a:gd name="connsiteY62" fmla="*/ 1369219 h 3103563"/>
                  <a:gd name="connsiteX63" fmla="*/ 2250282 w 2619375"/>
                  <a:gd name="connsiteY63" fmla="*/ 1341438 h 3103563"/>
                  <a:gd name="connsiteX64" fmla="*/ 2230438 w 2619375"/>
                  <a:gd name="connsiteY64" fmla="*/ 1293813 h 3103563"/>
                  <a:gd name="connsiteX65" fmla="*/ 2242344 w 2619375"/>
                  <a:gd name="connsiteY65" fmla="*/ 1258094 h 3103563"/>
                  <a:gd name="connsiteX66" fmla="*/ 2190750 w 2619375"/>
                  <a:gd name="connsiteY66" fmla="*/ 1258094 h 3103563"/>
                  <a:gd name="connsiteX67" fmla="*/ 2166938 w 2619375"/>
                  <a:gd name="connsiteY67" fmla="*/ 1234282 h 3103563"/>
                  <a:gd name="connsiteX68" fmla="*/ 2174875 w 2619375"/>
                  <a:gd name="connsiteY68" fmla="*/ 1198563 h 3103563"/>
                  <a:gd name="connsiteX69" fmla="*/ 2162969 w 2619375"/>
                  <a:gd name="connsiteY69" fmla="*/ 1170782 h 3103563"/>
                  <a:gd name="connsiteX70" fmla="*/ 2147094 w 2619375"/>
                  <a:gd name="connsiteY70" fmla="*/ 1202532 h 3103563"/>
                  <a:gd name="connsiteX71" fmla="*/ 2131219 w 2619375"/>
                  <a:gd name="connsiteY71" fmla="*/ 1234282 h 3103563"/>
                  <a:gd name="connsiteX72" fmla="*/ 2095500 w 2619375"/>
                  <a:gd name="connsiteY72" fmla="*/ 1234282 h 3103563"/>
                  <a:gd name="connsiteX73" fmla="*/ 2079625 w 2619375"/>
                  <a:gd name="connsiteY73" fmla="*/ 1242219 h 3103563"/>
                  <a:gd name="connsiteX74" fmla="*/ 2043907 w 2619375"/>
                  <a:gd name="connsiteY74" fmla="*/ 1198563 h 3103563"/>
                  <a:gd name="connsiteX75" fmla="*/ 1996282 w 2619375"/>
                  <a:gd name="connsiteY75" fmla="*/ 1206500 h 3103563"/>
                  <a:gd name="connsiteX76" fmla="*/ 1948657 w 2619375"/>
                  <a:gd name="connsiteY76" fmla="*/ 1202532 h 3103563"/>
                  <a:gd name="connsiteX77" fmla="*/ 1944688 w 2619375"/>
                  <a:gd name="connsiteY77" fmla="*/ 1174750 h 3103563"/>
                  <a:gd name="connsiteX78" fmla="*/ 1924844 w 2619375"/>
                  <a:gd name="connsiteY78" fmla="*/ 1139032 h 3103563"/>
                  <a:gd name="connsiteX79" fmla="*/ 1912938 w 2619375"/>
                  <a:gd name="connsiteY79" fmla="*/ 1123157 h 3103563"/>
                  <a:gd name="connsiteX80" fmla="*/ 1893094 w 2619375"/>
                  <a:gd name="connsiteY80" fmla="*/ 1103313 h 3103563"/>
                  <a:gd name="connsiteX81" fmla="*/ 1869282 w 2619375"/>
                  <a:gd name="connsiteY81" fmla="*/ 1087438 h 3103563"/>
                  <a:gd name="connsiteX82" fmla="*/ 1857375 w 2619375"/>
                  <a:gd name="connsiteY82" fmla="*/ 1039813 h 3103563"/>
                  <a:gd name="connsiteX83" fmla="*/ 1869282 w 2619375"/>
                  <a:gd name="connsiteY83" fmla="*/ 1004094 h 3103563"/>
                  <a:gd name="connsiteX84" fmla="*/ 1905000 w 2619375"/>
                  <a:gd name="connsiteY84" fmla="*/ 948532 h 3103563"/>
                  <a:gd name="connsiteX85" fmla="*/ 1936750 w 2619375"/>
                  <a:gd name="connsiteY85" fmla="*/ 912813 h 3103563"/>
                  <a:gd name="connsiteX86" fmla="*/ 1944688 w 2619375"/>
                  <a:gd name="connsiteY86" fmla="*/ 892969 h 3103563"/>
                  <a:gd name="connsiteX87" fmla="*/ 1964532 w 2619375"/>
                  <a:gd name="connsiteY87" fmla="*/ 889000 h 3103563"/>
                  <a:gd name="connsiteX88" fmla="*/ 1976438 w 2619375"/>
                  <a:gd name="connsiteY88" fmla="*/ 849313 h 3103563"/>
                  <a:gd name="connsiteX89" fmla="*/ 2016125 w 2619375"/>
                  <a:gd name="connsiteY89" fmla="*/ 849313 h 3103563"/>
                  <a:gd name="connsiteX90" fmla="*/ 2039938 w 2619375"/>
                  <a:gd name="connsiteY90" fmla="*/ 877094 h 3103563"/>
                  <a:gd name="connsiteX91" fmla="*/ 2051844 w 2619375"/>
                  <a:gd name="connsiteY91" fmla="*/ 849313 h 3103563"/>
                  <a:gd name="connsiteX92" fmla="*/ 2039938 w 2619375"/>
                  <a:gd name="connsiteY92" fmla="*/ 825500 h 3103563"/>
                  <a:gd name="connsiteX93" fmla="*/ 2051844 w 2619375"/>
                  <a:gd name="connsiteY93" fmla="*/ 801688 h 3103563"/>
                  <a:gd name="connsiteX94" fmla="*/ 2035969 w 2619375"/>
                  <a:gd name="connsiteY94" fmla="*/ 773907 h 3103563"/>
                  <a:gd name="connsiteX95" fmla="*/ 2039938 w 2619375"/>
                  <a:gd name="connsiteY95" fmla="*/ 742157 h 3103563"/>
                  <a:gd name="connsiteX96" fmla="*/ 2039938 w 2619375"/>
                  <a:gd name="connsiteY96" fmla="*/ 698500 h 3103563"/>
                  <a:gd name="connsiteX97" fmla="*/ 2035969 w 2619375"/>
                  <a:gd name="connsiteY97" fmla="*/ 666750 h 3103563"/>
                  <a:gd name="connsiteX98" fmla="*/ 2008188 w 2619375"/>
                  <a:gd name="connsiteY98" fmla="*/ 646907 h 3103563"/>
                  <a:gd name="connsiteX99" fmla="*/ 1968500 w 2619375"/>
                  <a:gd name="connsiteY99" fmla="*/ 611188 h 3103563"/>
                  <a:gd name="connsiteX100" fmla="*/ 1916907 w 2619375"/>
                  <a:gd name="connsiteY100" fmla="*/ 583407 h 3103563"/>
                  <a:gd name="connsiteX101" fmla="*/ 1885157 w 2619375"/>
                  <a:gd name="connsiteY101" fmla="*/ 551657 h 3103563"/>
                  <a:gd name="connsiteX102" fmla="*/ 1881188 w 2619375"/>
                  <a:gd name="connsiteY102" fmla="*/ 531813 h 3103563"/>
                  <a:gd name="connsiteX103" fmla="*/ 1897063 w 2619375"/>
                  <a:gd name="connsiteY103" fmla="*/ 484188 h 3103563"/>
                  <a:gd name="connsiteX104" fmla="*/ 1901032 w 2619375"/>
                  <a:gd name="connsiteY104" fmla="*/ 480219 h 3103563"/>
                  <a:gd name="connsiteX105" fmla="*/ 1940719 w 2619375"/>
                  <a:gd name="connsiteY105" fmla="*/ 480219 h 3103563"/>
                  <a:gd name="connsiteX106" fmla="*/ 1960563 w 2619375"/>
                  <a:gd name="connsiteY106" fmla="*/ 460375 h 3103563"/>
                  <a:gd name="connsiteX107" fmla="*/ 1976438 w 2619375"/>
                  <a:gd name="connsiteY107" fmla="*/ 428625 h 3103563"/>
                  <a:gd name="connsiteX108" fmla="*/ 1980407 w 2619375"/>
                  <a:gd name="connsiteY108" fmla="*/ 388938 h 3103563"/>
                  <a:gd name="connsiteX109" fmla="*/ 2000250 w 2619375"/>
                  <a:gd name="connsiteY109" fmla="*/ 384969 h 3103563"/>
                  <a:gd name="connsiteX110" fmla="*/ 1972469 w 2619375"/>
                  <a:gd name="connsiteY110" fmla="*/ 341313 h 3103563"/>
                  <a:gd name="connsiteX111" fmla="*/ 1928813 w 2619375"/>
                  <a:gd name="connsiteY111" fmla="*/ 321469 h 3103563"/>
                  <a:gd name="connsiteX112" fmla="*/ 1877219 w 2619375"/>
                  <a:gd name="connsiteY112" fmla="*/ 313532 h 3103563"/>
                  <a:gd name="connsiteX113" fmla="*/ 1853407 w 2619375"/>
                  <a:gd name="connsiteY113" fmla="*/ 289719 h 3103563"/>
                  <a:gd name="connsiteX114" fmla="*/ 1817688 w 2619375"/>
                  <a:gd name="connsiteY114" fmla="*/ 269875 h 3103563"/>
                  <a:gd name="connsiteX115" fmla="*/ 1821657 w 2619375"/>
                  <a:gd name="connsiteY115" fmla="*/ 242094 h 3103563"/>
                  <a:gd name="connsiteX116" fmla="*/ 1789907 w 2619375"/>
                  <a:gd name="connsiteY116" fmla="*/ 210344 h 3103563"/>
                  <a:gd name="connsiteX117" fmla="*/ 1742282 w 2619375"/>
                  <a:gd name="connsiteY117" fmla="*/ 222250 h 3103563"/>
                  <a:gd name="connsiteX118" fmla="*/ 1706563 w 2619375"/>
                  <a:gd name="connsiteY118" fmla="*/ 265907 h 3103563"/>
                  <a:gd name="connsiteX119" fmla="*/ 1690688 w 2619375"/>
                  <a:gd name="connsiteY119" fmla="*/ 297657 h 3103563"/>
                  <a:gd name="connsiteX120" fmla="*/ 1734344 w 2619375"/>
                  <a:gd name="connsiteY120" fmla="*/ 301625 h 3103563"/>
                  <a:gd name="connsiteX121" fmla="*/ 1770063 w 2619375"/>
                  <a:gd name="connsiteY121" fmla="*/ 313532 h 3103563"/>
                  <a:gd name="connsiteX122" fmla="*/ 1774032 w 2619375"/>
                  <a:gd name="connsiteY122" fmla="*/ 341313 h 3103563"/>
                  <a:gd name="connsiteX123" fmla="*/ 1750219 w 2619375"/>
                  <a:gd name="connsiteY123" fmla="*/ 384969 h 3103563"/>
                  <a:gd name="connsiteX124" fmla="*/ 1714500 w 2619375"/>
                  <a:gd name="connsiteY124" fmla="*/ 384969 h 3103563"/>
                  <a:gd name="connsiteX125" fmla="*/ 1686719 w 2619375"/>
                  <a:gd name="connsiteY125" fmla="*/ 349250 h 3103563"/>
                  <a:gd name="connsiteX126" fmla="*/ 1647032 w 2619375"/>
                  <a:gd name="connsiteY126" fmla="*/ 325438 h 3103563"/>
                  <a:gd name="connsiteX127" fmla="*/ 1627188 w 2619375"/>
                  <a:gd name="connsiteY127" fmla="*/ 321469 h 3103563"/>
                  <a:gd name="connsiteX128" fmla="*/ 1583532 w 2619375"/>
                  <a:gd name="connsiteY128" fmla="*/ 337344 h 3103563"/>
                  <a:gd name="connsiteX129" fmla="*/ 1547813 w 2619375"/>
                  <a:gd name="connsiteY129" fmla="*/ 357188 h 3103563"/>
                  <a:gd name="connsiteX130" fmla="*/ 1547813 w 2619375"/>
                  <a:gd name="connsiteY130" fmla="*/ 392907 h 3103563"/>
                  <a:gd name="connsiteX131" fmla="*/ 1559719 w 2619375"/>
                  <a:gd name="connsiteY131" fmla="*/ 440532 h 3103563"/>
                  <a:gd name="connsiteX132" fmla="*/ 1575594 w 2619375"/>
                  <a:gd name="connsiteY132" fmla="*/ 484188 h 3103563"/>
                  <a:gd name="connsiteX133" fmla="*/ 1658938 w 2619375"/>
                  <a:gd name="connsiteY133" fmla="*/ 543719 h 3103563"/>
                  <a:gd name="connsiteX134" fmla="*/ 1698625 w 2619375"/>
                  <a:gd name="connsiteY134" fmla="*/ 583407 h 3103563"/>
                  <a:gd name="connsiteX135" fmla="*/ 1738313 w 2619375"/>
                  <a:gd name="connsiteY135" fmla="*/ 579438 h 3103563"/>
                  <a:gd name="connsiteX136" fmla="*/ 1774032 w 2619375"/>
                  <a:gd name="connsiteY136" fmla="*/ 579438 h 3103563"/>
                  <a:gd name="connsiteX137" fmla="*/ 1793875 w 2619375"/>
                  <a:gd name="connsiteY137" fmla="*/ 627063 h 3103563"/>
                  <a:gd name="connsiteX138" fmla="*/ 1801813 w 2619375"/>
                  <a:gd name="connsiteY138" fmla="*/ 658813 h 3103563"/>
                  <a:gd name="connsiteX139" fmla="*/ 1845469 w 2619375"/>
                  <a:gd name="connsiteY139" fmla="*/ 682625 h 3103563"/>
                  <a:gd name="connsiteX140" fmla="*/ 1845469 w 2619375"/>
                  <a:gd name="connsiteY140" fmla="*/ 682625 h 3103563"/>
                  <a:gd name="connsiteX141" fmla="*/ 1861344 w 2619375"/>
                  <a:gd name="connsiteY141" fmla="*/ 710407 h 3103563"/>
                  <a:gd name="connsiteX142" fmla="*/ 1817688 w 2619375"/>
                  <a:gd name="connsiteY142" fmla="*/ 726282 h 3103563"/>
                  <a:gd name="connsiteX143" fmla="*/ 1774032 w 2619375"/>
                  <a:gd name="connsiteY143" fmla="*/ 718344 h 3103563"/>
                  <a:gd name="connsiteX144" fmla="*/ 1734344 w 2619375"/>
                  <a:gd name="connsiteY144" fmla="*/ 682625 h 3103563"/>
                  <a:gd name="connsiteX145" fmla="*/ 1730375 w 2619375"/>
                  <a:gd name="connsiteY145" fmla="*/ 642938 h 3103563"/>
                  <a:gd name="connsiteX146" fmla="*/ 1730375 w 2619375"/>
                  <a:gd name="connsiteY146" fmla="*/ 642938 h 3103563"/>
                  <a:gd name="connsiteX147" fmla="*/ 1670844 w 2619375"/>
                  <a:gd name="connsiteY147" fmla="*/ 615157 h 3103563"/>
                  <a:gd name="connsiteX148" fmla="*/ 1631157 w 2619375"/>
                  <a:gd name="connsiteY148" fmla="*/ 619125 h 3103563"/>
                  <a:gd name="connsiteX149" fmla="*/ 1571625 w 2619375"/>
                  <a:gd name="connsiteY149" fmla="*/ 615157 h 3103563"/>
                  <a:gd name="connsiteX150" fmla="*/ 1543844 w 2619375"/>
                  <a:gd name="connsiteY150" fmla="*/ 603250 h 3103563"/>
                  <a:gd name="connsiteX151" fmla="*/ 1500188 w 2619375"/>
                  <a:gd name="connsiteY151" fmla="*/ 591344 h 3103563"/>
                  <a:gd name="connsiteX152" fmla="*/ 1464469 w 2619375"/>
                  <a:gd name="connsiteY152" fmla="*/ 575469 h 3103563"/>
                  <a:gd name="connsiteX153" fmla="*/ 1448594 w 2619375"/>
                  <a:gd name="connsiteY153" fmla="*/ 543719 h 3103563"/>
                  <a:gd name="connsiteX154" fmla="*/ 1456532 w 2619375"/>
                  <a:gd name="connsiteY154" fmla="*/ 508000 h 3103563"/>
                  <a:gd name="connsiteX155" fmla="*/ 1476375 w 2619375"/>
                  <a:gd name="connsiteY155" fmla="*/ 476250 h 3103563"/>
                  <a:gd name="connsiteX156" fmla="*/ 1456532 w 2619375"/>
                  <a:gd name="connsiteY156" fmla="*/ 440532 h 3103563"/>
                  <a:gd name="connsiteX157" fmla="*/ 1456532 w 2619375"/>
                  <a:gd name="connsiteY157" fmla="*/ 392907 h 3103563"/>
                  <a:gd name="connsiteX158" fmla="*/ 1456532 w 2619375"/>
                  <a:gd name="connsiteY158" fmla="*/ 333375 h 3103563"/>
                  <a:gd name="connsiteX159" fmla="*/ 1472407 w 2619375"/>
                  <a:gd name="connsiteY159" fmla="*/ 305594 h 3103563"/>
                  <a:gd name="connsiteX160" fmla="*/ 1472407 w 2619375"/>
                  <a:gd name="connsiteY160" fmla="*/ 257969 h 3103563"/>
                  <a:gd name="connsiteX161" fmla="*/ 1496219 w 2619375"/>
                  <a:gd name="connsiteY161" fmla="*/ 226219 h 3103563"/>
                  <a:gd name="connsiteX162" fmla="*/ 1480344 w 2619375"/>
                  <a:gd name="connsiteY162" fmla="*/ 158750 h 3103563"/>
                  <a:gd name="connsiteX163" fmla="*/ 1496219 w 2619375"/>
                  <a:gd name="connsiteY163" fmla="*/ 134938 h 3103563"/>
                  <a:gd name="connsiteX164" fmla="*/ 1456532 w 2619375"/>
                  <a:gd name="connsiteY164" fmla="*/ 75407 h 3103563"/>
                  <a:gd name="connsiteX165" fmla="*/ 1464469 w 2619375"/>
                  <a:gd name="connsiteY165" fmla="*/ 55563 h 3103563"/>
                  <a:gd name="connsiteX166" fmla="*/ 1420813 w 2619375"/>
                  <a:gd name="connsiteY166" fmla="*/ 23813 h 3103563"/>
                  <a:gd name="connsiteX167" fmla="*/ 1393032 w 2619375"/>
                  <a:gd name="connsiteY167" fmla="*/ 39688 h 3103563"/>
                  <a:gd name="connsiteX168" fmla="*/ 1420813 w 2619375"/>
                  <a:gd name="connsiteY168" fmla="*/ 79375 h 3103563"/>
                  <a:gd name="connsiteX169" fmla="*/ 1432719 w 2619375"/>
                  <a:gd name="connsiteY169" fmla="*/ 150813 h 3103563"/>
                  <a:gd name="connsiteX170" fmla="*/ 1432719 w 2619375"/>
                  <a:gd name="connsiteY170" fmla="*/ 206375 h 3103563"/>
                  <a:gd name="connsiteX171" fmla="*/ 1432719 w 2619375"/>
                  <a:gd name="connsiteY171" fmla="*/ 254000 h 3103563"/>
                  <a:gd name="connsiteX172" fmla="*/ 1412875 w 2619375"/>
                  <a:gd name="connsiteY172" fmla="*/ 301625 h 3103563"/>
                  <a:gd name="connsiteX173" fmla="*/ 1369219 w 2619375"/>
                  <a:gd name="connsiteY173" fmla="*/ 341313 h 3103563"/>
                  <a:gd name="connsiteX174" fmla="*/ 1313657 w 2619375"/>
                  <a:gd name="connsiteY174" fmla="*/ 377032 h 3103563"/>
                  <a:gd name="connsiteX175" fmla="*/ 1270000 w 2619375"/>
                  <a:gd name="connsiteY175" fmla="*/ 412750 h 3103563"/>
                  <a:gd name="connsiteX176" fmla="*/ 1266032 w 2619375"/>
                  <a:gd name="connsiteY176" fmla="*/ 448469 h 3103563"/>
                  <a:gd name="connsiteX177" fmla="*/ 1230313 w 2619375"/>
                  <a:gd name="connsiteY177" fmla="*/ 488157 h 3103563"/>
                  <a:gd name="connsiteX178" fmla="*/ 1214438 w 2619375"/>
                  <a:gd name="connsiteY178" fmla="*/ 539750 h 3103563"/>
                  <a:gd name="connsiteX179" fmla="*/ 1270000 w 2619375"/>
                  <a:gd name="connsiteY179" fmla="*/ 607219 h 3103563"/>
                  <a:gd name="connsiteX180" fmla="*/ 1281907 w 2619375"/>
                  <a:gd name="connsiteY180" fmla="*/ 658813 h 3103563"/>
                  <a:gd name="connsiteX181" fmla="*/ 1309688 w 2619375"/>
                  <a:gd name="connsiteY181" fmla="*/ 698500 h 3103563"/>
                  <a:gd name="connsiteX182" fmla="*/ 1309688 w 2619375"/>
                  <a:gd name="connsiteY182" fmla="*/ 698500 h 3103563"/>
                  <a:gd name="connsiteX183" fmla="*/ 1337469 w 2619375"/>
                  <a:gd name="connsiteY183" fmla="*/ 758032 h 3103563"/>
                  <a:gd name="connsiteX184" fmla="*/ 1345407 w 2619375"/>
                  <a:gd name="connsiteY184" fmla="*/ 789782 h 3103563"/>
                  <a:gd name="connsiteX185" fmla="*/ 1349375 w 2619375"/>
                  <a:gd name="connsiteY185" fmla="*/ 837407 h 3103563"/>
                  <a:gd name="connsiteX186" fmla="*/ 1309688 w 2619375"/>
                  <a:gd name="connsiteY186" fmla="*/ 916782 h 3103563"/>
                  <a:gd name="connsiteX187" fmla="*/ 1285875 w 2619375"/>
                  <a:gd name="connsiteY187" fmla="*/ 964407 h 3103563"/>
                  <a:gd name="connsiteX188" fmla="*/ 1293813 w 2619375"/>
                  <a:gd name="connsiteY188" fmla="*/ 980282 h 3103563"/>
                  <a:gd name="connsiteX189" fmla="*/ 1285875 w 2619375"/>
                  <a:gd name="connsiteY189" fmla="*/ 1023938 h 3103563"/>
                  <a:gd name="connsiteX190" fmla="*/ 1273969 w 2619375"/>
                  <a:gd name="connsiteY190" fmla="*/ 1079500 h 3103563"/>
                  <a:gd name="connsiteX191" fmla="*/ 1277938 w 2619375"/>
                  <a:gd name="connsiteY191" fmla="*/ 1115219 h 3103563"/>
                  <a:gd name="connsiteX192" fmla="*/ 1309688 w 2619375"/>
                  <a:gd name="connsiteY192" fmla="*/ 1186657 h 3103563"/>
                  <a:gd name="connsiteX193" fmla="*/ 1297782 w 2619375"/>
                  <a:gd name="connsiteY193" fmla="*/ 1234282 h 3103563"/>
                  <a:gd name="connsiteX194" fmla="*/ 1297782 w 2619375"/>
                  <a:gd name="connsiteY194" fmla="*/ 1270000 h 3103563"/>
                  <a:gd name="connsiteX195" fmla="*/ 1341438 w 2619375"/>
                  <a:gd name="connsiteY195" fmla="*/ 1262063 h 3103563"/>
                  <a:gd name="connsiteX196" fmla="*/ 1389063 w 2619375"/>
                  <a:gd name="connsiteY196" fmla="*/ 1266032 h 3103563"/>
                  <a:gd name="connsiteX197" fmla="*/ 1420813 w 2619375"/>
                  <a:gd name="connsiteY197" fmla="*/ 1281907 h 3103563"/>
                  <a:gd name="connsiteX198" fmla="*/ 1448594 w 2619375"/>
                  <a:gd name="connsiteY198" fmla="*/ 1254125 h 3103563"/>
                  <a:gd name="connsiteX199" fmla="*/ 1480344 w 2619375"/>
                  <a:gd name="connsiteY199" fmla="*/ 1222375 h 3103563"/>
                  <a:gd name="connsiteX200" fmla="*/ 1531938 w 2619375"/>
                  <a:gd name="connsiteY200" fmla="*/ 1242219 h 3103563"/>
                  <a:gd name="connsiteX201" fmla="*/ 1575594 w 2619375"/>
                  <a:gd name="connsiteY201" fmla="*/ 1258094 h 3103563"/>
                  <a:gd name="connsiteX202" fmla="*/ 1623219 w 2619375"/>
                  <a:gd name="connsiteY202" fmla="*/ 1270000 h 3103563"/>
                  <a:gd name="connsiteX203" fmla="*/ 1639094 w 2619375"/>
                  <a:gd name="connsiteY203" fmla="*/ 1309688 h 3103563"/>
                  <a:gd name="connsiteX204" fmla="*/ 1662907 w 2619375"/>
                  <a:gd name="connsiteY204" fmla="*/ 1317625 h 3103563"/>
                  <a:gd name="connsiteX205" fmla="*/ 1690688 w 2619375"/>
                  <a:gd name="connsiteY205" fmla="*/ 1341438 h 3103563"/>
                  <a:gd name="connsiteX206" fmla="*/ 1722438 w 2619375"/>
                  <a:gd name="connsiteY206" fmla="*/ 1345407 h 3103563"/>
                  <a:gd name="connsiteX207" fmla="*/ 1722438 w 2619375"/>
                  <a:gd name="connsiteY207" fmla="*/ 1412875 h 3103563"/>
                  <a:gd name="connsiteX208" fmla="*/ 1746250 w 2619375"/>
                  <a:gd name="connsiteY208" fmla="*/ 1444625 h 3103563"/>
                  <a:gd name="connsiteX209" fmla="*/ 1754188 w 2619375"/>
                  <a:gd name="connsiteY209" fmla="*/ 1484313 h 3103563"/>
                  <a:gd name="connsiteX210" fmla="*/ 1770063 w 2619375"/>
                  <a:gd name="connsiteY210" fmla="*/ 1531938 h 3103563"/>
                  <a:gd name="connsiteX211" fmla="*/ 1730375 w 2619375"/>
                  <a:gd name="connsiteY211" fmla="*/ 1543844 h 3103563"/>
                  <a:gd name="connsiteX212" fmla="*/ 1718469 w 2619375"/>
                  <a:gd name="connsiteY212" fmla="*/ 1571625 h 3103563"/>
                  <a:gd name="connsiteX213" fmla="*/ 1706563 w 2619375"/>
                  <a:gd name="connsiteY213" fmla="*/ 1607344 h 3103563"/>
                  <a:gd name="connsiteX214" fmla="*/ 1706563 w 2619375"/>
                  <a:gd name="connsiteY214" fmla="*/ 1647032 h 3103563"/>
                  <a:gd name="connsiteX215" fmla="*/ 1746250 w 2619375"/>
                  <a:gd name="connsiteY215" fmla="*/ 1686719 h 3103563"/>
                  <a:gd name="connsiteX216" fmla="*/ 1793875 w 2619375"/>
                  <a:gd name="connsiteY216" fmla="*/ 1694657 h 3103563"/>
                  <a:gd name="connsiteX217" fmla="*/ 1829594 w 2619375"/>
                  <a:gd name="connsiteY217" fmla="*/ 1698625 h 3103563"/>
                  <a:gd name="connsiteX218" fmla="*/ 1881188 w 2619375"/>
                  <a:gd name="connsiteY218" fmla="*/ 1734344 h 3103563"/>
                  <a:gd name="connsiteX219" fmla="*/ 1833563 w 2619375"/>
                  <a:gd name="connsiteY219" fmla="*/ 1738313 h 3103563"/>
                  <a:gd name="connsiteX220" fmla="*/ 1778000 w 2619375"/>
                  <a:gd name="connsiteY220" fmla="*/ 1738313 h 3103563"/>
                  <a:gd name="connsiteX221" fmla="*/ 1730375 w 2619375"/>
                  <a:gd name="connsiteY221" fmla="*/ 1718469 h 3103563"/>
                  <a:gd name="connsiteX222" fmla="*/ 1686719 w 2619375"/>
                  <a:gd name="connsiteY222" fmla="*/ 1698625 h 3103563"/>
                  <a:gd name="connsiteX223" fmla="*/ 1647032 w 2619375"/>
                  <a:gd name="connsiteY223" fmla="*/ 1654969 h 3103563"/>
                  <a:gd name="connsiteX224" fmla="*/ 1658938 w 2619375"/>
                  <a:gd name="connsiteY224" fmla="*/ 1635125 h 3103563"/>
                  <a:gd name="connsiteX225" fmla="*/ 1658938 w 2619375"/>
                  <a:gd name="connsiteY225" fmla="*/ 1591469 h 3103563"/>
                  <a:gd name="connsiteX226" fmla="*/ 1658938 w 2619375"/>
                  <a:gd name="connsiteY226" fmla="*/ 1555750 h 3103563"/>
                  <a:gd name="connsiteX227" fmla="*/ 1662907 w 2619375"/>
                  <a:gd name="connsiteY227" fmla="*/ 1516063 h 3103563"/>
                  <a:gd name="connsiteX228" fmla="*/ 1670844 w 2619375"/>
                  <a:gd name="connsiteY228" fmla="*/ 1480344 h 3103563"/>
                  <a:gd name="connsiteX229" fmla="*/ 1666875 w 2619375"/>
                  <a:gd name="connsiteY229" fmla="*/ 1452563 h 3103563"/>
                  <a:gd name="connsiteX230" fmla="*/ 1635125 w 2619375"/>
                  <a:gd name="connsiteY230" fmla="*/ 1420813 h 3103563"/>
                  <a:gd name="connsiteX231" fmla="*/ 1595438 w 2619375"/>
                  <a:gd name="connsiteY231" fmla="*/ 1381125 h 3103563"/>
                  <a:gd name="connsiteX232" fmla="*/ 1607344 w 2619375"/>
                  <a:gd name="connsiteY232" fmla="*/ 1345407 h 3103563"/>
                  <a:gd name="connsiteX233" fmla="*/ 1575594 w 2619375"/>
                  <a:gd name="connsiteY233" fmla="*/ 1313657 h 3103563"/>
                  <a:gd name="connsiteX234" fmla="*/ 1531938 w 2619375"/>
                  <a:gd name="connsiteY234" fmla="*/ 1333500 h 3103563"/>
                  <a:gd name="connsiteX235" fmla="*/ 1472407 w 2619375"/>
                  <a:gd name="connsiteY235" fmla="*/ 1345407 h 3103563"/>
                  <a:gd name="connsiteX236" fmla="*/ 1440657 w 2619375"/>
                  <a:gd name="connsiteY236" fmla="*/ 1369219 h 3103563"/>
                  <a:gd name="connsiteX237" fmla="*/ 1381125 w 2619375"/>
                  <a:gd name="connsiteY237" fmla="*/ 1393032 h 3103563"/>
                  <a:gd name="connsiteX238" fmla="*/ 1365250 w 2619375"/>
                  <a:gd name="connsiteY238" fmla="*/ 1420813 h 3103563"/>
                  <a:gd name="connsiteX239" fmla="*/ 1369219 w 2619375"/>
                  <a:gd name="connsiteY239" fmla="*/ 1468438 h 3103563"/>
                  <a:gd name="connsiteX240" fmla="*/ 1365250 w 2619375"/>
                  <a:gd name="connsiteY240" fmla="*/ 1500188 h 3103563"/>
                  <a:gd name="connsiteX241" fmla="*/ 1400969 w 2619375"/>
                  <a:gd name="connsiteY241" fmla="*/ 1555750 h 3103563"/>
                  <a:gd name="connsiteX242" fmla="*/ 1400969 w 2619375"/>
                  <a:gd name="connsiteY242" fmla="*/ 1599407 h 3103563"/>
                  <a:gd name="connsiteX243" fmla="*/ 1404938 w 2619375"/>
                  <a:gd name="connsiteY243" fmla="*/ 1651000 h 3103563"/>
                  <a:gd name="connsiteX244" fmla="*/ 1404938 w 2619375"/>
                  <a:gd name="connsiteY244" fmla="*/ 1678782 h 3103563"/>
                  <a:gd name="connsiteX245" fmla="*/ 1373188 w 2619375"/>
                  <a:gd name="connsiteY245" fmla="*/ 1718469 h 3103563"/>
                  <a:gd name="connsiteX246" fmla="*/ 1337469 w 2619375"/>
                  <a:gd name="connsiteY246" fmla="*/ 1762125 h 3103563"/>
                  <a:gd name="connsiteX247" fmla="*/ 1321594 w 2619375"/>
                  <a:gd name="connsiteY247" fmla="*/ 1789907 h 3103563"/>
                  <a:gd name="connsiteX248" fmla="*/ 1309688 w 2619375"/>
                  <a:gd name="connsiteY248" fmla="*/ 1833563 h 3103563"/>
                  <a:gd name="connsiteX249" fmla="*/ 1313657 w 2619375"/>
                  <a:gd name="connsiteY249" fmla="*/ 1877219 h 3103563"/>
                  <a:gd name="connsiteX250" fmla="*/ 1285875 w 2619375"/>
                  <a:gd name="connsiteY250" fmla="*/ 1908969 h 3103563"/>
                  <a:gd name="connsiteX251" fmla="*/ 1258094 w 2619375"/>
                  <a:gd name="connsiteY251" fmla="*/ 1932782 h 3103563"/>
                  <a:gd name="connsiteX252" fmla="*/ 1226344 w 2619375"/>
                  <a:gd name="connsiteY252" fmla="*/ 1960563 h 3103563"/>
                  <a:gd name="connsiteX253" fmla="*/ 1198563 w 2619375"/>
                  <a:gd name="connsiteY253" fmla="*/ 1972469 h 3103563"/>
                  <a:gd name="connsiteX254" fmla="*/ 1146969 w 2619375"/>
                  <a:gd name="connsiteY254" fmla="*/ 1996282 h 3103563"/>
                  <a:gd name="connsiteX255" fmla="*/ 1135063 w 2619375"/>
                  <a:gd name="connsiteY255" fmla="*/ 2020094 h 3103563"/>
                  <a:gd name="connsiteX256" fmla="*/ 1146969 w 2619375"/>
                  <a:gd name="connsiteY256" fmla="*/ 2063750 h 3103563"/>
                  <a:gd name="connsiteX257" fmla="*/ 1111250 w 2619375"/>
                  <a:gd name="connsiteY257" fmla="*/ 2083594 h 3103563"/>
                  <a:gd name="connsiteX258" fmla="*/ 1071563 w 2619375"/>
                  <a:gd name="connsiteY258" fmla="*/ 2103438 h 3103563"/>
                  <a:gd name="connsiteX259" fmla="*/ 1043782 w 2619375"/>
                  <a:gd name="connsiteY259" fmla="*/ 2067719 h 3103563"/>
                  <a:gd name="connsiteX260" fmla="*/ 1008063 w 2619375"/>
                  <a:gd name="connsiteY260" fmla="*/ 2075657 h 3103563"/>
                  <a:gd name="connsiteX261" fmla="*/ 944563 w 2619375"/>
                  <a:gd name="connsiteY261" fmla="*/ 2071688 h 3103563"/>
                  <a:gd name="connsiteX262" fmla="*/ 896938 w 2619375"/>
                  <a:gd name="connsiteY262" fmla="*/ 2055813 h 3103563"/>
                  <a:gd name="connsiteX263" fmla="*/ 845344 w 2619375"/>
                  <a:gd name="connsiteY263" fmla="*/ 2039938 h 3103563"/>
                  <a:gd name="connsiteX264" fmla="*/ 797719 w 2619375"/>
                  <a:gd name="connsiteY264" fmla="*/ 2012157 h 3103563"/>
                  <a:gd name="connsiteX265" fmla="*/ 785813 w 2619375"/>
                  <a:gd name="connsiteY265" fmla="*/ 1972469 h 3103563"/>
                  <a:gd name="connsiteX266" fmla="*/ 742157 w 2619375"/>
                  <a:gd name="connsiteY266" fmla="*/ 1956594 h 3103563"/>
                  <a:gd name="connsiteX267" fmla="*/ 762000 w 2619375"/>
                  <a:gd name="connsiteY267" fmla="*/ 1905000 h 3103563"/>
                  <a:gd name="connsiteX268" fmla="*/ 809625 w 2619375"/>
                  <a:gd name="connsiteY268" fmla="*/ 1916907 h 3103563"/>
                  <a:gd name="connsiteX269" fmla="*/ 861219 w 2619375"/>
                  <a:gd name="connsiteY269" fmla="*/ 1944688 h 3103563"/>
                  <a:gd name="connsiteX270" fmla="*/ 889000 w 2619375"/>
                  <a:gd name="connsiteY270" fmla="*/ 1948657 h 3103563"/>
                  <a:gd name="connsiteX271" fmla="*/ 944563 w 2619375"/>
                  <a:gd name="connsiteY271" fmla="*/ 1948657 h 3103563"/>
                  <a:gd name="connsiteX272" fmla="*/ 976313 w 2619375"/>
                  <a:gd name="connsiteY272" fmla="*/ 1908969 h 3103563"/>
                  <a:gd name="connsiteX273" fmla="*/ 1035844 w 2619375"/>
                  <a:gd name="connsiteY273" fmla="*/ 1908969 h 3103563"/>
                  <a:gd name="connsiteX274" fmla="*/ 1087438 w 2619375"/>
                  <a:gd name="connsiteY274" fmla="*/ 1877219 h 3103563"/>
                  <a:gd name="connsiteX275" fmla="*/ 1107282 w 2619375"/>
                  <a:gd name="connsiteY275" fmla="*/ 1837532 h 3103563"/>
                  <a:gd name="connsiteX276" fmla="*/ 1107282 w 2619375"/>
                  <a:gd name="connsiteY276" fmla="*/ 1805782 h 3103563"/>
                  <a:gd name="connsiteX277" fmla="*/ 1127125 w 2619375"/>
                  <a:gd name="connsiteY277" fmla="*/ 1785938 h 3103563"/>
                  <a:gd name="connsiteX278" fmla="*/ 1150938 w 2619375"/>
                  <a:gd name="connsiteY278" fmla="*/ 1750219 h 3103563"/>
                  <a:gd name="connsiteX279" fmla="*/ 1166813 w 2619375"/>
                  <a:gd name="connsiteY279" fmla="*/ 1710532 h 3103563"/>
                  <a:gd name="connsiteX280" fmla="*/ 1202532 w 2619375"/>
                  <a:gd name="connsiteY280" fmla="*/ 1690688 h 3103563"/>
                  <a:gd name="connsiteX281" fmla="*/ 1210469 w 2619375"/>
                  <a:gd name="connsiteY281" fmla="*/ 1647032 h 3103563"/>
                  <a:gd name="connsiteX282" fmla="*/ 1222375 w 2619375"/>
                  <a:gd name="connsiteY282" fmla="*/ 1631157 h 3103563"/>
                  <a:gd name="connsiteX283" fmla="*/ 1210469 w 2619375"/>
                  <a:gd name="connsiteY283" fmla="*/ 1599407 h 3103563"/>
                  <a:gd name="connsiteX284" fmla="*/ 1210469 w 2619375"/>
                  <a:gd name="connsiteY284" fmla="*/ 1563688 h 3103563"/>
                  <a:gd name="connsiteX285" fmla="*/ 1226344 w 2619375"/>
                  <a:gd name="connsiteY285" fmla="*/ 1524000 h 3103563"/>
                  <a:gd name="connsiteX286" fmla="*/ 1266032 w 2619375"/>
                  <a:gd name="connsiteY286" fmla="*/ 1480344 h 3103563"/>
                  <a:gd name="connsiteX287" fmla="*/ 1270000 w 2619375"/>
                  <a:gd name="connsiteY287" fmla="*/ 1460500 h 3103563"/>
                  <a:gd name="connsiteX288" fmla="*/ 1250157 w 2619375"/>
                  <a:gd name="connsiteY288" fmla="*/ 1428750 h 3103563"/>
                  <a:gd name="connsiteX289" fmla="*/ 1222375 w 2619375"/>
                  <a:gd name="connsiteY289" fmla="*/ 1389063 h 3103563"/>
                  <a:gd name="connsiteX290" fmla="*/ 1182688 w 2619375"/>
                  <a:gd name="connsiteY290" fmla="*/ 1357313 h 3103563"/>
                  <a:gd name="connsiteX291" fmla="*/ 1162844 w 2619375"/>
                  <a:gd name="connsiteY291" fmla="*/ 1337469 h 3103563"/>
                  <a:gd name="connsiteX292" fmla="*/ 1146969 w 2619375"/>
                  <a:gd name="connsiteY292" fmla="*/ 1309688 h 3103563"/>
                  <a:gd name="connsiteX293" fmla="*/ 1146969 w 2619375"/>
                  <a:gd name="connsiteY293" fmla="*/ 1258094 h 3103563"/>
                  <a:gd name="connsiteX294" fmla="*/ 1158875 w 2619375"/>
                  <a:gd name="connsiteY294" fmla="*/ 1222375 h 3103563"/>
                  <a:gd name="connsiteX295" fmla="*/ 1158875 w 2619375"/>
                  <a:gd name="connsiteY295" fmla="*/ 1194594 h 3103563"/>
                  <a:gd name="connsiteX296" fmla="*/ 1162844 w 2619375"/>
                  <a:gd name="connsiteY296" fmla="*/ 1162844 h 3103563"/>
                  <a:gd name="connsiteX297" fmla="*/ 1154907 w 2619375"/>
                  <a:gd name="connsiteY297" fmla="*/ 1135063 h 3103563"/>
                  <a:gd name="connsiteX298" fmla="*/ 1162844 w 2619375"/>
                  <a:gd name="connsiteY298" fmla="*/ 1091407 h 3103563"/>
                  <a:gd name="connsiteX299" fmla="*/ 1162844 w 2619375"/>
                  <a:gd name="connsiteY299" fmla="*/ 1055688 h 3103563"/>
                  <a:gd name="connsiteX300" fmla="*/ 1146969 w 2619375"/>
                  <a:gd name="connsiteY300" fmla="*/ 1012032 h 3103563"/>
                  <a:gd name="connsiteX301" fmla="*/ 1162844 w 2619375"/>
                  <a:gd name="connsiteY301" fmla="*/ 960438 h 3103563"/>
                  <a:gd name="connsiteX302" fmla="*/ 1131094 w 2619375"/>
                  <a:gd name="connsiteY302" fmla="*/ 912813 h 3103563"/>
                  <a:gd name="connsiteX303" fmla="*/ 1166813 w 2619375"/>
                  <a:gd name="connsiteY303" fmla="*/ 881063 h 3103563"/>
                  <a:gd name="connsiteX304" fmla="*/ 1174750 w 2619375"/>
                  <a:gd name="connsiteY304" fmla="*/ 845344 h 3103563"/>
                  <a:gd name="connsiteX305" fmla="*/ 1174750 w 2619375"/>
                  <a:gd name="connsiteY305" fmla="*/ 789782 h 3103563"/>
                  <a:gd name="connsiteX306" fmla="*/ 1178719 w 2619375"/>
                  <a:gd name="connsiteY306" fmla="*/ 742157 h 3103563"/>
                  <a:gd name="connsiteX307" fmla="*/ 1178719 w 2619375"/>
                  <a:gd name="connsiteY307" fmla="*/ 722313 h 3103563"/>
                  <a:gd name="connsiteX308" fmla="*/ 1158875 w 2619375"/>
                  <a:gd name="connsiteY308" fmla="*/ 694532 h 3103563"/>
                  <a:gd name="connsiteX309" fmla="*/ 1162844 w 2619375"/>
                  <a:gd name="connsiteY309" fmla="*/ 662782 h 3103563"/>
                  <a:gd name="connsiteX310" fmla="*/ 1139032 w 2619375"/>
                  <a:gd name="connsiteY310" fmla="*/ 627063 h 3103563"/>
                  <a:gd name="connsiteX311" fmla="*/ 1103313 w 2619375"/>
                  <a:gd name="connsiteY311" fmla="*/ 595313 h 3103563"/>
                  <a:gd name="connsiteX312" fmla="*/ 1079500 w 2619375"/>
                  <a:gd name="connsiteY312" fmla="*/ 555625 h 3103563"/>
                  <a:gd name="connsiteX313" fmla="*/ 1079500 w 2619375"/>
                  <a:gd name="connsiteY313" fmla="*/ 515938 h 3103563"/>
                  <a:gd name="connsiteX314" fmla="*/ 1119188 w 2619375"/>
                  <a:gd name="connsiteY314" fmla="*/ 464344 h 3103563"/>
                  <a:gd name="connsiteX315" fmla="*/ 1127125 w 2619375"/>
                  <a:gd name="connsiteY315" fmla="*/ 408782 h 3103563"/>
                  <a:gd name="connsiteX316" fmla="*/ 1162844 w 2619375"/>
                  <a:gd name="connsiteY316" fmla="*/ 301625 h 3103563"/>
                  <a:gd name="connsiteX317" fmla="*/ 1178719 w 2619375"/>
                  <a:gd name="connsiteY317" fmla="*/ 246063 h 3103563"/>
                  <a:gd name="connsiteX318" fmla="*/ 1186657 w 2619375"/>
                  <a:gd name="connsiteY318" fmla="*/ 206375 h 3103563"/>
                  <a:gd name="connsiteX319" fmla="*/ 1186657 w 2619375"/>
                  <a:gd name="connsiteY319" fmla="*/ 142875 h 3103563"/>
                  <a:gd name="connsiteX320" fmla="*/ 1186657 w 2619375"/>
                  <a:gd name="connsiteY320" fmla="*/ 99219 h 3103563"/>
                  <a:gd name="connsiteX321" fmla="*/ 1131094 w 2619375"/>
                  <a:gd name="connsiteY321" fmla="*/ 43657 h 3103563"/>
                  <a:gd name="connsiteX322" fmla="*/ 1083469 w 2619375"/>
                  <a:gd name="connsiteY322" fmla="*/ 63500 h 3103563"/>
                  <a:gd name="connsiteX323" fmla="*/ 1071563 w 2619375"/>
                  <a:gd name="connsiteY323" fmla="*/ 31750 h 3103563"/>
                  <a:gd name="connsiteX324" fmla="*/ 1043782 w 2619375"/>
                  <a:gd name="connsiteY324" fmla="*/ 23813 h 3103563"/>
                  <a:gd name="connsiteX325" fmla="*/ 1004094 w 2619375"/>
                  <a:gd name="connsiteY325" fmla="*/ 23813 h 3103563"/>
                  <a:gd name="connsiteX326" fmla="*/ 988219 w 2619375"/>
                  <a:gd name="connsiteY326" fmla="*/ 51594 h 3103563"/>
                  <a:gd name="connsiteX327" fmla="*/ 972344 w 2619375"/>
                  <a:gd name="connsiteY327" fmla="*/ 27782 h 3103563"/>
                  <a:gd name="connsiteX328" fmla="*/ 944563 w 2619375"/>
                  <a:gd name="connsiteY328" fmla="*/ 27782 h 3103563"/>
                  <a:gd name="connsiteX329" fmla="*/ 944563 w 2619375"/>
                  <a:gd name="connsiteY329" fmla="*/ 27782 h 3103563"/>
                  <a:gd name="connsiteX330" fmla="*/ 841375 w 2619375"/>
                  <a:gd name="connsiteY330" fmla="*/ 31750 h 3103563"/>
                  <a:gd name="connsiteX331" fmla="*/ 837407 w 2619375"/>
                  <a:gd name="connsiteY331" fmla="*/ 0 h 3103563"/>
                  <a:gd name="connsiteX332" fmla="*/ 805657 w 2619375"/>
                  <a:gd name="connsiteY332" fmla="*/ 0 h 3103563"/>
                  <a:gd name="connsiteX333" fmla="*/ 797719 w 2619375"/>
                  <a:gd name="connsiteY333" fmla="*/ 55563 h 3103563"/>
                  <a:gd name="connsiteX334" fmla="*/ 765969 w 2619375"/>
                  <a:gd name="connsiteY334" fmla="*/ 91282 h 3103563"/>
                  <a:gd name="connsiteX335" fmla="*/ 762000 w 2619375"/>
                  <a:gd name="connsiteY335" fmla="*/ 158750 h 3103563"/>
                  <a:gd name="connsiteX336" fmla="*/ 742157 w 2619375"/>
                  <a:gd name="connsiteY336" fmla="*/ 242094 h 3103563"/>
                  <a:gd name="connsiteX337" fmla="*/ 730250 w 2619375"/>
                  <a:gd name="connsiteY337" fmla="*/ 349250 h 3103563"/>
                  <a:gd name="connsiteX338" fmla="*/ 698500 w 2619375"/>
                  <a:gd name="connsiteY338" fmla="*/ 448469 h 3103563"/>
                  <a:gd name="connsiteX339" fmla="*/ 662782 w 2619375"/>
                  <a:gd name="connsiteY339" fmla="*/ 515938 h 3103563"/>
                  <a:gd name="connsiteX340" fmla="*/ 575469 w 2619375"/>
                  <a:gd name="connsiteY340" fmla="*/ 571500 h 3103563"/>
                  <a:gd name="connsiteX341" fmla="*/ 535782 w 2619375"/>
                  <a:gd name="connsiteY341" fmla="*/ 635000 h 3103563"/>
                  <a:gd name="connsiteX342" fmla="*/ 500063 w 2619375"/>
                  <a:gd name="connsiteY342" fmla="*/ 690563 h 3103563"/>
                  <a:gd name="connsiteX343" fmla="*/ 504032 w 2619375"/>
                  <a:gd name="connsiteY343" fmla="*/ 734219 h 3103563"/>
                  <a:gd name="connsiteX344" fmla="*/ 527844 w 2619375"/>
                  <a:gd name="connsiteY344" fmla="*/ 754063 h 3103563"/>
                  <a:gd name="connsiteX345" fmla="*/ 571500 w 2619375"/>
                  <a:gd name="connsiteY345" fmla="*/ 734219 h 3103563"/>
                  <a:gd name="connsiteX346" fmla="*/ 595313 w 2619375"/>
                  <a:gd name="connsiteY346" fmla="*/ 765969 h 3103563"/>
                  <a:gd name="connsiteX347" fmla="*/ 595313 w 2619375"/>
                  <a:gd name="connsiteY347" fmla="*/ 829469 h 3103563"/>
                  <a:gd name="connsiteX348" fmla="*/ 579438 w 2619375"/>
                  <a:gd name="connsiteY348" fmla="*/ 889000 h 3103563"/>
                  <a:gd name="connsiteX349" fmla="*/ 579438 w 2619375"/>
                  <a:gd name="connsiteY349" fmla="*/ 928688 h 3103563"/>
                  <a:gd name="connsiteX350" fmla="*/ 595313 w 2619375"/>
                  <a:gd name="connsiteY350" fmla="*/ 952500 h 3103563"/>
                  <a:gd name="connsiteX351" fmla="*/ 603250 w 2619375"/>
                  <a:gd name="connsiteY351" fmla="*/ 996157 h 3103563"/>
                  <a:gd name="connsiteX352" fmla="*/ 571500 w 2619375"/>
                  <a:gd name="connsiteY352" fmla="*/ 1004094 h 3103563"/>
                  <a:gd name="connsiteX353" fmla="*/ 543719 w 2619375"/>
                  <a:gd name="connsiteY353" fmla="*/ 1008063 h 3103563"/>
                  <a:gd name="connsiteX354" fmla="*/ 535782 w 2619375"/>
                  <a:gd name="connsiteY354" fmla="*/ 1083469 h 3103563"/>
                  <a:gd name="connsiteX355" fmla="*/ 551657 w 2619375"/>
                  <a:gd name="connsiteY355" fmla="*/ 1103313 h 3103563"/>
                  <a:gd name="connsiteX356" fmla="*/ 587375 w 2619375"/>
                  <a:gd name="connsiteY356" fmla="*/ 1123157 h 3103563"/>
                  <a:gd name="connsiteX357" fmla="*/ 607219 w 2619375"/>
                  <a:gd name="connsiteY357" fmla="*/ 1123157 h 3103563"/>
                  <a:gd name="connsiteX358" fmla="*/ 627063 w 2619375"/>
                  <a:gd name="connsiteY358" fmla="*/ 1150938 h 3103563"/>
                  <a:gd name="connsiteX359" fmla="*/ 642938 w 2619375"/>
                  <a:gd name="connsiteY359" fmla="*/ 1158875 h 3103563"/>
                  <a:gd name="connsiteX360" fmla="*/ 678657 w 2619375"/>
                  <a:gd name="connsiteY360" fmla="*/ 1146969 h 3103563"/>
                  <a:gd name="connsiteX361" fmla="*/ 686594 w 2619375"/>
                  <a:gd name="connsiteY361" fmla="*/ 1194594 h 3103563"/>
                  <a:gd name="connsiteX362" fmla="*/ 678657 w 2619375"/>
                  <a:gd name="connsiteY362" fmla="*/ 1242219 h 3103563"/>
                  <a:gd name="connsiteX363" fmla="*/ 694532 w 2619375"/>
                  <a:gd name="connsiteY363" fmla="*/ 1277938 h 3103563"/>
                  <a:gd name="connsiteX364" fmla="*/ 714375 w 2619375"/>
                  <a:gd name="connsiteY364" fmla="*/ 1309688 h 3103563"/>
                  <a:gd name="connsiteX365" fmla="*/ 742157 w 2619375"/>
                  <a:gd name="connsiteY365" fmla="*/ 1333500 h 3103563"/>
                  <a:gd name="connsiteX366" fmla="*/ 777875 w 2619375"/>
                  <a:gd name="connsiteY366" fmla="*/ 1333500 h 3103563"/>
                  <a:gd name="connsiteX367" fmla="*/ 785813 w 2619375"/>
                  <a:gd name="connsiteY367" fmla="*/ 1361282 h 3103563"/>
                  <a:gd name="connsiteX368" fmla="*/ 769938 w 2619375"/>
                  <a:gd name="connsiteY368" fmla="*/ 1412875 h 3103563"/>
                  <a:gd name="connsiteX369" fmla="*/ 758032 w 2619375"/>
                  <a:gd name="connsiteY369" fmla="*/ 1464469 h 3103563"/>
                  <a:gd name="connsiteX370" fmla="*/ 750094 w 2619375"/>
                  <a:gd name="connsiteY370" fmla="*/ 1512094 h 3103563"/>
                  <a:gd name="connsiteX371" fmla="*/ 714375 w 2619375"/>
                  <a:gd name="connsiteY371" fmla="*/ 1543844 h 3103563"/>
                  <a:gd name="connsiteX372" fmla="*/ 682625 w 2619375"/>
                  <a:gd name="connsiteY372" fmla="*/ 1547813 h 3103563"/>
                  <a:gd name="connsiteX373" fmla="*/ 678657 w 2619375"/>
                  <a:gd name="connsiteY373" fmla="*/ 1504157 h 3103563"/>
                  <a:gd name="connsiteX374" fmla="*/ 650875 w 2619375"/>
                  <a:gd name="connsiteY374" fmla="*/ 1476375 h 3103563"/>
                  <a:gd name="connsiteX375" fmla="*/ 615157 w 2619375"/>
                  <a:gd name="connsiteY375" fmla="*/ 1444625 h 3103563"/>
                  <a:gd name="connsiteX376" fmla="*/ 575469 w 2619375"/>
                  <a:gd name="connsiteY376" fmla="*/ 1404938 h 3103563"/>
                  <a:gd name="connsiteX377" fmla="*/ 527844 w 2619375"/>
                  <a:gd name="connsiteY377" fmla="*/ 1353344 h 3103563"/>
                  <a:gd name="connsiteX378" fmla="*/ 515938 w 2619375"/>
                  <a:gd name="connsiteY378" fmla="*/ 1333500 h 3103563"/>
                  <a:gd name="connsiteX379" fmla="*/ 460375 w 2619375"/>
                  <a:gd name="connsiteY379" fmla="*/ 1301750 h 3103563"/>
                  <a:gd name="connsiteX380" fmla="*/ 392907 w 2619375"/>
                  <a:gd name="connsiteY380" fmla="*/ 1262063 h 3103563"/>
                  <a:gd name="connsiteX381" fmla="*/ 337344 w 2619375"/>
                  <a:gd name="connsiteY381" fmla="*/ 1242219 h 3103563"/>
                  <a:gd name="connsiteX382" fmla="*/ 317500 w 2619375"/>
                  <a:gd name="connsiteY382" fmla="*/ 1281907 h 3103563"/>
                  <a:gd name="connsiteX383" fmla="*/ 297657 w 2619375"/>
                  <a:gd name="connsiteY383" fmla="*/ 1321594 h 3103563"/>
                  <a:gd name="connsiteX384" fmla="*/ 297657 w 2619375"/>
                  <a:gd name="connsiteY384" fmla="*/ 1321594 h 3103563"/>
                  <a:gd name="connsiteX385" fmla="*/ 313532 w 2619375"/>
                  <a:gd name="connsiteY385" fmla="*/ 1365250 h 3103563"/>
                  <a:gd name="connsiteX386" fmla="*/ 345282 w 2619375"/>
                  <a:gd name="connsiteY386" fmla="*/ 1361282 h 3103563"/>
                  <a:gd name="connsiteX387" fmla="*/ 373063 w 2619375"/>
                  <a:gd name="connsiteY387" fmla="*/ 1373188 h 3103563"/>
                  <a:gd name="connsiteX388" fmla="*/ 384969 w 2619375"/>
                  <a:gd name="connsiteY388" fmla="*/ 1385094 h 3103563"/>
                  <a:gd name="connsiteX389" fmla="*/ 396875 w 2619375"/>
                  <a:gd name="connsiteY389" fmla="*/ 1428750 h 3103563"/>
                  <a:gd name="connsiteX390" fmla="*/ 400844 w 2619375"/>
                  <a:gd name="connsiteY390" fmla="*/ 1464469 h 3103563"/>
                  <a:gd name="connsiteX391" fmla="*/ 377032 w 2619375"/>
                  <a:gd name="connsiteY391" fmla="*/ 1484313 h 3103563"/>
                  <a:gd name="connsiteX392" fmla="*/ 369094 w 2619375"/>
                  <a:gd name="connsiteY392" fmla="*/ 1527969 h 3103563"/>
                  <a:gd name="connsiteX393" fmla="*/ 369094 w 2619375"/>
                  <a:gd name="connsiteY393" fmla="*/ 1591469 h 3103563"/>
                  <a:gd name="connsiteX394" fmla="*/ 396875 w 2619375"/>
                  <a:gd name="connsiteY394" fmla="*/ 1631157 h 3103563"/>
                  <a:gd name="connsiteX395" fmla="*/ 436563 w 2619375"/>
                  <a:gd name="connsiteY395" fmla="*/ 1615282 h 3103563"/>
                  <a:gd name="connsiteX396" fmla="*/ 460375 w 2619375"/>
                  <a:gd name="connsiteY396" fmla="*/ 1651000 h 3103563"/>
                  <a:gd name="connsiteX397" fmla="*/ 460375 w 2619375"/>
                  <a:gd name="connsiteY397" fmla="*/ 1694657 h 3103563"/>
                  <a:gd name="connsiteX398" fmla="*/ 436563 w 2619375"/>
                  <a:gd name="connsiteY398" fmla="*/ 1706563 h 3103563"/>
                  <a:gd name="connsiteX399" fmla="*/ 448469 w 2619375"/>
                  <a:gd name="connsiteY399" fmla="*/ 1738313 h 3103563"/>
                  <a:gd name="connsiteX400" fmla="*/ 436563 w 2619375"/>
                  <a:gd name="connsiteY400" fmla="*/ 1766094 h 3103563"/>
                  <a:gd name="connsiteX401" fmla="*/ 404813 w 2619375"/>
                  <a:gd name="connsiteY401" fmla="*/ 1801813 h 3103563"/>
                  <a:gd name="connsiteX402" fmla="*/ 361157 w 2619375"/>
                  <a:gd name="connsiteY402" fmla="*/ 1833563 h 3103563"/>
                  <a:gd name="connsiteX403" fmla="*/ 349250 w 2619375"/>
                  <a:gd name="connsiteY403" fmla="*/ 1869282 h 3103563"/>
                  <a:gd name="connsiteX404" fmla="*/ 353219 w 2619375"/>
                  <a:gd name="connsiteY404" fmla="*/ 1908969 h 3103563"/>
                  <a:gd name="connsiteX405" fmla="*/ 293688 w 2619375"/>
                  <a:gd name="connsiteY405" fmla="*/ 1948657 h 3103563"/>
                  <a:gd name="connsiteX406" fmla="*/ 273844 w 2619375"/>
                  <a:gd name="connsiteY406" fmla="*/ 1968500 h 3103563"/>
                  <a:gd name="connsiteX407" fmla="*/ 254000 w 2619375"/>
                  <a:gd name="connsiteY407" fmla="*/ 1988344 h 3103563"/>
                  <a:gd name="connsiteX408" fmla="*/ 214313 w 2619375"/>
                  <a:gd name="connsiteY408" fmla="*/ 1996282 h 3103563"/>
                  <a:gd name="connsiteX409" fmla="*/ 166688 w 2619375"/>
                  <a:gd name="connsiteY409" fmla="*/ 2032000 h 3103563"/>
                  <a:gd name="connsiteX410" fmla="*/ 146844 w 2619375"/>
                  <a:gd name="connsiteY410" fmla="*/ 2083594 h 3103563"/>
                  <a:gd name="connsiteX411" fmla="*/ 125718 w 2619375"/>
                  <a:gd name="connsiteY411" fmla="*/ 2102644 h 3103563"/>
                  <a:gd name="connsiteX412" fmla="*/ 115094 w 2619375"/>
                  <a:gd name="connsiteY412" fmla="*/ 2123282 h 3103563"/>
                  <a:gd name="connsiteX413" fmla="*/ 99995 w 2619375"/>
                  <a:gd name="connsiteY413" fmla="*/ 2179639 h 3103563"/>
                  <a:gd name="connsiteX414" fmla="*/ 68429 w 2619375"/>
                  <a:gd name="connsiteY414" fmla="*/ 2200275 h 3103563"/>
                  <a:gd name="connsiteX415" fmla="*/ 35719 w 2619375"/>
                  <a:gd name="connsiteY415" fmla="*/ 2212975 h 3103563"/>
                  <a:gd name="connsiteX416" fmla="*/ 0 w 2619375"/>
                  <a:gd name="connsiteY416" fmla="*/ 2230438 h 3103563"/>
                  <a:gd name="connsiteX417" fmla="*/ 48430 w 2619375"/>
                  <a:gd name="connsiteY417" fmla="*/ 2278856 h 3103563"/>
                  <a:gd name="connsiteX418" fmla="*/ 59532 w 2619375"/>
                  <a:gd name="connsiteY418" fmla="*/ 2329657 h 3103563"/>
                  <a:gd name="connsiteX419" fmla="*/ 107157 w 2619375"/>
                  <a:gd name="connsiteY419" fmla="*/ 2345532 h 3103563"/>
                  <a:gd name="connsiteX420" fmla="*/ 93640 w 2619375"/>
                  <a:gd name="connsiteY420" fmla="*/ 2445545 h 3103563"/>
                  <a:gd name="connsiteX421" fmla="*/ 98472 w 2619375"/>
                  <a:gd name="connsiteY421" fmla="*/ 2458244 h 3103563"/>
                  <a:gd name="connsiteX422" fmla="*/ 106380 w 2619375"/>
                  <a:gd name="connsiteY422" fmla="*/ 2482851 h 3103563"/>
                  <a:gd name="connsiteX423" fmla="*/ 77977 w 2619375"/>
                  <a:gd name="connsiteY423" fmla="*/ 2509838 h 3103563"/>
                  <a:gd name="connsiteX424" fmla="*/ 75407 w 2619375"/>
                  <a:gd name="connsiteY424" fmla="*/ 2528094 h 3103563"/>
                  <a:gd name="connsiteX425" fmla="*/ 111930 w 2619375"/>
                  <a:gd name="connsiteY425" fmla="*/ 2547144 h 3103563"/>
                  <a:gd name="connsiteX426" fmla="*/ 150813 w 2619375"/>
                  <a:gd name="connsiteY426" fmla="*/ 2540000 h 3103563"/>
                  <a:gd name="connsiteX427" fmla="*/ 175845 w 2619375"/>
                  <a:gd name="connsiteY427" fmla="*/ 2557463 h 3103563"/>
                  <a:gd name="connsiteX428" fmla="*/ 162719 w 2619375"/>
                  <a:gd name="connsiteY428" fmla="*/ 2595563 h 3103563"/>
                  <a:gd name="connsiteX429" fmla="*/ 214313 w 2619375"/>
                  <a:gd name="connsiteY429" fmla="*/ 2591594 h 3103563"/>
                  <a:gd name="connsiteX430" fmla="*/ 247457 w 2619375"/>
                  <a:gd name="connsiteY430" fmla="*/ 2571750 h 3103563"/>
                  <a:gd name="connsiteX431" fmla="*/ 265907 w 2619375"/>
                  <a:gd name="connsiteY431" fmla="*/ 2575719 h 3103563"/>
                  <a:gd name="connsiteX432" fmla="*/ 313532 w 2619375"/>
                  <a:gd name="connsiteY432" fmla="*/ 2547938 h 3103563"/>
                  <a:gd name="connsiteX433" fmla="*/ 357188 w 2619375"/>
                  <a:gd name="connsiteY433" fmla="*/ 2547938 h 3103563"/>
                  <a:gd name="connsiteX434" fmla="*/ 412750 w 2619375"/>
                  <a:gd name="connsiteY434" fmla="*/ 2536032 h 3103563"/>
                  <a:gd name="connsiteX435" fmla="*/ 460375 w 2619375"/>
                  <a:gd name="connsiteY435" fmla="*/ 2536032 h 3103563"/>
                  <a:gd name="connsiteX436" fmla="*/ 492125 w 2619375"/>
                  <a:gd name="connsiteY436" fmla="*/ 2532063 h 3103563"/>
                  <a:gd name="connsiteX437" fmla="*/ 535782 w 2619375"/>
                  <a:gd name="connsiteY437" fmla="*/ 2532063 h 3103563"/>
                  <a:gd name="connsiteX438" fmla="*/ 535782 w 2619375"/>
                  <a:gd name="connsiteY438" fmla="*/ 2532063 h 3103563"/>
                  <a:gd name="connsiteX439" fmla="*/ 547688 w 2619375"/>
                  <a:gd name="connsiteY439" fmla="*/ 2623344 h 3103563"/>
                  <a:gd name="connsiteX440" fmla="*/ 591344 w 2619375"/>
                  <a:gd name="connsiteY440" fmla="*/ 2643188 h 3103563"/>
                  <a:gd name="connsiteX441" fmla="*/ 646159 w 2619375"/>
                  <a:gd name="connsiteY441" fmla="*/ 2655887 h 3103563"/>
                  <a:gd name="connsiteX442" fmla="*/ 685790 w 2619375"/>
                  <a:gd name="connsiteY442" fmla="*/ 2620169 h 3103563"/>
                  <a:gd name="connsiteX443" fmla="*/ 715928 w 2619375"/>
                  <a:gd name="connsiteY443" fmla="*/ 2588419 h 3103563"/>
                  <a:gd name="connsiteX444" fmla="*/ 760418 w 2619375"/>
                  <a:gd name="connsiteY444" fmla="*/ 2613025 h 3103563"/>
                  <a:gd name="connsiteX445" fmla="*/ 773907 w 2619375"/>
                  <a:gd name="connsiteY445" fmla="*/ 2587625 h 3103563"/>
                  <a:gd name="connsiteX446" fmla="*/ 761224 w 2619375"/>
                  <a:gd name="connsiteY446" fmla="*/ 2554287 h 3103563"/>
                  <a:gd name="connsiteX447" fmla="*/ 801688 w 2619375"/>
                  <a:gd name="connsiteY447" fmla="*/ 2551907 h 3103563"/>
                  <a:gd name="connsiteX448" fmla="*/ 813184 w 2619375"/>
                  <a:gd name="connsiteY448" fmla="*/ 2569369 h 3103563"/>
                  <a:gd name="connsiteX449" fmla="*/ 841375 w 2619375"/>
                  <a:gd name="connsiteY449" fmla="*/ 2571750 h 3103563"/>
                  <a:gd name="connsiteX450" fmla="*/ 900907 w 2619375"/>
                  <a:gd name="connsiteY450" fmla="*/ 2591594 h 3103563"/>
                  <a:gd name="connsiteX451" fmla="*/ 956469 w 2619375"/>
                  <a:gd name="connsiteY451" fmla="*/ 2611438 h 3103563"/>
                  <a:gd name="connsiteX452" fmla="*/ 968375 w 2619375"/>
                  <a:gd name="connsiteY452" fmla="*/ 2639219 h 3103563"/>
                  <a:gd name="connsiteX453" fmla="*/ 944563 w 2619375"/>
                  <a:gd name="connsiteY453" fmla="*/ 2678907 h 3103563"/>
                  <a:gd name="connsiteX454" fmla="*/ 964407 w 2619375"/>
                  <a:gd name="connsiteY454" fmla="*/ 2726532 h 3103563"/>
                  <a:gd name="connsiteX455" fmla="*/ 1019969 w 2619375"/>
                  <a:gd name="connsiteY455" fmla="*/ 2754313 h 3103563"/>
                  <a:gd name="connsiteX456" fmla="*/ 1047113 w 2619375"/>
                  <a:gd name="connsiteY456" fmla="*/ 2750344 h 3103563"/>
                  <a:gd name="connsiteX457" fmla="*/ 1046974 w 2619375"/>
                  <a:gd name="connsiteY457" fmla="*/ 2774157 h 3103563"/>
                  <a:gd name="connsiteX458" fmla="*/ 1050109 w 2619375"/>
                  <a:gd name="connsiteY458" fmla="*/ 2865438 h 3103563"/>
                  <a:gd name="connsiteX459" fmla="*/ 1095375 w 2619375"/>
                  <a:gd name="connsiteY459" fmla="*/ 2845594 h 3103563"/>
                  <a:gd name="connsiteX460" fmla="*/ 1166813 w 2619375"/>
                  <a:gd name="connsiteY460" fmla="*/ 2841625 h 3103563"/>
                  <a:gd name="connsiteX461" fmla="*/ 1190625 w 2619375"/>
                  <a:gd name="connsiteY461" fmla="*/ 2809875 h 3103563"/>
                  <a:gd name="connsiteX462" fmla="*/ 1225539 w 2619375"/>
                  <a:gd name="connsiteY462" fmla="*/ 2817813 h 3103563"/>
                  <a:gd name="connsiteX463" fmla="*/ 1242219 w 2619375"/>
                  <a:gd name="connsiteY463" fmla="*/ 2841625 h 3103563"/>
                  <a:gd name="connsiteX464" fmla="*/ 1270000 w 2619375"/>
                  <a:gd name="connsiteY464" fmla="*/ 2877344 h 3103563"/>
                  <a:gd name="connsiteX465" fmla="*/ 1329532 w 2619375"/>
                  <a:gd name="connsiteY465" fmla="*/ 2877344 h 3103563"/>
                  <a:gd name="connsiteX466" fmla="*/ 1349375 w 2619375"/>
                  <a:gd name="connsiteY466" fmla="*/ 2877344 h 3103563"/>
                  <a:gd name="connsiteX467" fmla="*/ 1369219 w 2619375"/>
                  <a:gd name="connsiteY467" fmla="*/ 2897188 h 3103563"/>
                  <a:gd name="connsiteX468" fmla="*/ 1420813 w 2619375"/>
                  <a:gd name="connsiteY468" fmla="*/ 2905125 h 3103563"/>
                  <a:gd name="connsiteX469" fmla="*/ 1444625 w 2619375"/>
                  <a:gd name="connsiteY469" fmla="*/ 2885282 h 3103563"/>
                  <a:gd name="connsiteX470" fmla="*/ 1520032 w 2619375"/>
                  <a:gd name="connsiteY470" fmla="*/ 2893219 h 3103563"/>
                  <a:gd name="connsiteX471" fmla="*/ 1559719 w 2619375"/>
                  <a:gd name="connsiteY471" fmla="*/ 2893219 h 3103563"/>
                  <a:gd name="connsiteX472" fmla="*/ 1575594 w 2619375"/>
                  <a:gd name="connsiteY472" fmla="*/ 2924969 h 3103563"/>
                  <a:gd name="connsiteX473" fmla="*/ 1591469 w 2619375"/>
                  <a:gd name="connsiteY473" fmla="*/ 2909094 h 3103563"/>
                  <a:gd name="connsiteX474" fmla="*/ 1623219 w 2619375"/>
                  <a:gd name="connsiteY474" fmla="*/ 2909094 h 3103563"/>
                  <a:gd name="connsiteX475" fmla="*/ 1639094 w 2619375"/>
                  <a:gd name="connsiteY475" fmla="*/ 2932907 h 3103563"/>
                  <a:gd name="connsiteX476" fmla="*/ 1666875 w 2619375"/>
                  <a:gd name="connsiteY476" fmla="*/ 2964657 h 3103563"/>
                  <a:gd name="connsiteX477" fmla="*/ 1703399 w 2619375"/>
                  <a:gd name="connsiteY477" fmla="*/ 2987675 h 3103563"/>
                  <a:gd name="connsiteX478" fmla="*/ 1734344 w 2619375"/>
                  <a:gd name="connsiteY478" fmla="*/ 3012282 h 3103563"/>
                  <a:gd name="connsiteX479" fmla="*/ 1758157 w 2619375"/>
                  <a:gd name="connsiteY479" fmla="*/ 3032125 h 3103563"/>
                  <a:gd name="connsiteX480" fmla="*/ 1779934 w 2619375"/>
                  <a:gd name="connsiteY480" fmla="*/ 3028950 h 3103563"/>
                  <a:gd name="connsiteX481" fmla="*/ 1801813 w 2619375"/>
                  <a:gd name="connsiteY481" fmla="*/ 3008313 h 3103563"/>
                  <a:gd name="connsiteX482" fmla="*/ 1861344 w 2619375"/>
                  <a:gd name="connsiteY482" fmla="*/ 3008313 h 3103563"/>
                  <a:gd name="connsiteX483" fmla="*/ 1948657 w 2619375"/>
                  <a:gd name="connsiteY483" fmla="*/ 3004344 h 3103563"/>
                  <a:gd name="connsiteX484" fmla="*/ 1948657 w 2619375"/>
                  <a:gd name="connsiteY484" fmla="*/ 2968625 h 3103563"/>
                  <a:gd name="connsiteX485" fmla="*/ 2004219 w 2619375"/>
                  <a:gd name="connsiteY485" fmla="*/ 2936875 h 3103563"/>
                  <a:gd name="connsiteX486" fmla="*/ 2035969 w 2619375"/>
                  <a:gd name="connsiteY486" fmla="*/ 2909094 h 3103563"/>
                  <a:gd name="connsiteX487" fmla="*/ 2054979 w 2619375"/>
                  <a:gd name="connsiteY487" fmla="*/ 2859088 h 3103563"/>
                  <a:gd name="connsiteX488" fmla="*/ 2075927 w 2619375"/>
                  <a:gd name="connsiteY488" fmla="*/ 2883694 h 3103563"/>
                  <a:gd name="connsiteX489" fmla="*/ 2079625 w 2619375"/>
                  <a:gd name="connsiteY489" fmla="*/ 2897188 h 3103563"/>
                  <a:gd name="connsiteX490" fmla="*/ 2116149 w 2619375"/>
                  <a:gd name="connsiteY490" fmla="*/ 2943225 h 3103563"/>
                  <a:gd name="connsiteX491" fmla="*/ 2168521 w 2619375"/>
                  <a:gd name="connsiteY491" fmla="*/ 2980533 h 3103563"/>
                  <a:gd name="connsiteX492" fmla="*/ 2209760 w 2619375"/>
                  <a:gd name="connsiteY492" fmla="*/ 2951163 h 3103563"/>
                  <a:gd name="connsiteX493" fmla="*/ 2274094 w 2619375"/>
                  <a:gd name="connsiteY493" fmla="*/ 3000375 h 3103563"/>
                  <a:gd name="connsiteX494" fmla="*/ 2317750 w 2619375"/>
                  <a:gd name="connsiteY494" fmla="*/ 3028157 h 3103563"/>
                  <a:gd name="connsiteX495" fmla="*/ 2349500 w 2619375"/>
                  <a:gd name="connsiteY495" fmla="*/ 3040063 h 3103563"/>
                  <a:gd name="connsiteX496" fmla="*/ 2377253 w 2619375"/>
                  <a:gd name="connsiteY496" fmla="*/ 3017044 h 3103563"/>
                  <a:gd name="connsiteX497" fmla="*/ 2405338 w 2619375"/>
                  <a:gd name="connsiteY497" fmla="*/ 3055144 h 3103563"/>
                  <a:gd name="connsiteX498" fmla="*/ 2460625 w 2619375"/>
                  <a:gd name="connsiteY498" fmla="*/ 3103563 h 3103563"/>
                  <a:gd name="connsiteX0" fmla="*/ 2460625 w 2619375"/>
                  <a:gd name="connsiteY0" fmla="*/ 3103563 h 3103563"/>
                  <a:gd name="connsiteX1" fmla="*/ 2512219 w 2619375"/>
                  <a:gd name="connsiteY1" fmla="*/ 3032125 h 3103563"/>
                  <a:gd name="connsiteX2" fmla="*/ 2524125 w 2619375"/>
                  <a:gd name="connsiteY2" fmla="*/ 2988469 h 3103563"/>
                  <a:gd name="connsiteX3" fmla="*/ 2543969 w 2619375"/>
                  <a:gd name="connsiteY3" fmla="*/ 2944813 h 3103563"/>
                  <a:gd name="connsiteX4" fmla="*/ 2566949 w 2619375"/>
                  <a:gd name="connsiteY4" fmla="*/ 2920206 h 3103563"/>
                  <a:gd name="connsiteX5" fmla="*/ 2569335 w 2619375"/>
                  <a:gd name="connsiteY5" fmla="*/ 2877344 h 3103563"/>
                  <a:gd name="connsiteX6" fmla="*/ 2583657 w 2619375"/>
                  <a:gd name="connsiteY6" fmla="*/ 2837657 h 3103563"/>
                  <a:gd name="connsiteX7" fmla="*/ 2563813 w 2619375"/>
                  <a:gd name="connsiteY7" fmla="*/ 2809875 h 3103563"/>
                  <a:gd name="connsiteX8" fmla="*/ 2532063 w 2619375"/>
                  <a:gd name="connsiteY8" fmla="*/ 2774157 h 3103563"/>
                  <a:gd name="connsiteX9" fmla="*/ 2532063 w 2619375"/>
                  <a:gd name="connsiteY9" fmla="*/ 2774157 h 3103563"/>
                  <a:gd name="connsiteX10" fmla="*/ 2551907 w 2619375"/>
                  <a:gd name="connsiteY10" fmla="*/ 2706688 h 3103563"/>
                  <a:gd name="connsiteX11" fmla="*/ 2591594 w 2619375"/>
                  <a:gd name="connsiteY11" fmla="*/ 2678907 h 3103563"/>
                  <a:gd name="connsiteX12" fmla="*/ 2619375 w 2619375"/>
                  <a:gd name="connsiteY12" fmla="*/ 2643188 h 3103563"/>
                  <a:gd name="connsiteX13" fmla="*/ 2619375 w 2619375"/>
                  <a:gd name="connsiteY13" fmla="*/ 2591594 h 3103563"/>
                  <a:gd name="connsiteX14" fmla="*/ 2615407 w 2619375"/>
                  <a:gd name="connsiteY14" fmla="*/ 2555875 h 3103563"/>
                  <a:gd name="connsiteX15" fmla="*/ 2615407 w 2619375"/>
                  <a:gd name="connsiteY15" fmla="*/ 2532063 h 3103563"/>
                  <a:gd name="connsiteX16" fmla="*/ 2603500 w 2619375"/>
                  <a:gd name="connsiteY16" fmla="*/ 2464594 h 3103563"/>
                  <a:gd name="connsiteX17" fmla="*/ 2595563 w 2619375"/>
                  <a:gd name="connsiteY17" fmla="*/ 2460625 h 3103563"/>
                  <a:gd name="connsiteX18" fmla="*/ 2579688 w 2619375"/>
                  <a:gd name="connsiteY18" fmla="*/ 2460625 h 3103563"/>
                  <a:gd name="connsiteX19" fmla="*/ 2540000 w 2619375"/>
                  <a:gd name="connsiteY19" fmla="*/ 2472532 h 3103563"/>
                  <a:gd name="connsiteX20" fmla="*/ 2504282 w 2619375"/>
                  <a:gd name="connsiteY20" fmla="*/ 2468563 h 3103563"/>
                  <a:gd name="connsiteX21" fmla="*/ 2504282 w 2619375"/>
                  <a:gd name="connsiteY21" fmla="*/ 2432844 h 3103563"/>
                  <a:gd name="connsiteX22" fmla="*/ 2456657 w 2619375"/>
                  <a:gd name="connsiteY22" fmla="*/ 2424907 h 3103563"/>
                  <a:gd name="connsiteX23" fmla="*/ 2432844 w 2619375"/>
                  <a:gd name="connsiteY23" fmla="*/ 2405063 h 3103563"/>
                  <a:gd name="connsiteX24" fmla="*/ 2444750 w 2619375"/>
                  <a:gd name="connsiteY24" fmla="*/ 2369344 h 3103563"/>
                  <a:gd name="connsiteX25" fmla="*/ 2464594 w 2619375"/>
                  <a:gd name="connsiteY25" fmla="*/ 2337594 h 3103563"/>
                  <a:gd name="connsiteX26" fmla="*/ 2448719 w 2619375"/>
                  <a:gd name="connsiteY26" fmla="*/ 2301875 h 3103563"/>
                  <a:gd name="connsiteX27" fmla="*/ 2420938 w 2619375"/>
                  <a:gd name="connsiteY27" fmla="*/ 2274094 h 3103563"/>
                  <a:gd name="connsiteX28" fmla="*/ 2428875 w 2619375"/>
                  <a:gd name="connsiteY28" fmla="*/ 2246313 h 3103563"/>
                  <a:gd name="connsiteX29" fmla="*/ 2389188 w 2619375"/>
                  <a:gd name="connsiteY29" fmla="*/ 2218532 h 3103563"/>
                  <a:gd name="connsiteX30" fmla="*/ 2353469 w 2619375"/>
                  <a:gd name="connsiteY30" fmla="*/ 2218532 h 3103563"/>
                  <a:gd name="connsiteX31" fmla="*/ 2349500 w 2619375"/>
                  <a:gd name="connsiteY31" fmla="*/ 2194719 h 3103563"/>
                  <a:gd name="connsiteX32" fmla="*/ 2325688 w 2619375"/>
                  <a:gd name="connsiteY32" fmla="*/ 2166938 h 3103563"/>
                  <a:gd name="connsiteX33" fmla="*/ 2337594 w 2619375"/>
                  <a:gd name="connsiteY33" fmla="*/ 2131219 h 3103563"/>
                  <a:gd name="connsiteX34" fmla="*/ 2349500 w 2619375"/>
                  <a:gd name="connsiteY34" fmla="*/ 2099469 h 3103563"/>
                  <a:gd name="connsiteX35" fmla="*/ 2333625 w 2619375"/>
                  <a:gd name="connsiteY35" fmla="*/ 2067719 h 3103563"/>
                  <a:gd name="connsiteX36" fmla="*/ 2313782 w 2619375"/>
                  <a:gd name="connsiteY36" fmla="*/ 2051844 h 3103563"/>
                  <a:gd name="connsiteX37" fmla="*/ 2309813 w 2619375"/>
                  <a:gd name="connsiteY37" fmla="*/ 2016125 h 3103563"/>
                  <a:gd name="connsiteX38" fmla="*/ 2309813 w 2619375"/>
                  <a:gd name="connsiteY38" fmla="*/ 2000250 h 3103563"/>
                  <a:gd name="connsiteX39" fmla="*/ 2329657 w 2619375"/>
                  <a:gd name="connsiteY39" fmla="*/ 1980407 h 3103563"/>
                  <a:gd name="connsiteX40" fmla="*/ 2317750 w 2619375"/>
                  <a:gd name="connsiteY40" fmla="*/ 1944688 h 3103563"/>
                  <a:gd name="connsiteX41" fmla="*/ 2293938 w 2619375"/>
                  <a:gd name="connsiteY41" fmla="*/ 1908969 h 3103563"/>
                  <a:gd name="connsiteX42" fmla="*/ 2262188 w 2619375"/>
                  <a:gd name="connsiteY42" fmla="*/ 1873250 h 3103563"/>
                  <a:gd name="connsiteX43" fmla="*/ 2226469 w 2619375"/>
                  <a:gd name="connsiteY43" fmla="*/ 1841500 h 3103563"/>
                  <a:gd name="connsiteX44" fmla="*/ 2198688 w 2619375"/>
                  <a:gd name="connsiteY44" fmla="*/ 1817688 h 3103563"/>
                  <a:gd name="connsiteX45" fmla="*/ 2214563 w 2619375"/>
                  <a:gd name="connsiteY45" fmla="*/ 1793875 h 3103563"/>
                  <a:gd name="connsiteX46" fmla="*/ 2214563 w 2619375"/>
                  <a:gd name="connsiteY46" fmla="*/ 1762125 h 3103563"/>
                  <a:gd name="connsiteX47" fmla="*/ 2214563 w 2619375"/>
                  <a:gd name="connsiteY47" fmla="*/ 1762125 h 3103563"/>
                  <a:gd name="connsiteX48" fmla="*/ 2194719 w 2619375"/>
                  <a:gd name="connsiteY48" fmla="*/ 1710532 h 3103563"/>
                  <a:gd name="connsiteX49" fmla="*/ 2190750 w 2619375"/>
                  <a:gd name="connsiteY49" fmla="*/ 1690688 h 3103563"/>
                  <a:gd name="connsiteX50" fmla="*/ 2162969 w 2619375"/>
                  <a:gd name="connsiteY50" fmla="*/ 1658938 h 3103563"/>
                  <a:gd name="connsiteX51" fmla="*/ 2162969 w 2619375"/>
                  <a:gd name="connsiteY51" fmla="*/ 1631157 h 3103563"/>
                  <a:gd name="connsiteX52" fmla="*/ 2178844 w 2619375"/>
                  <a:gd name="connsiteY52" fmla="*/ 1615282 h 3103563"/>
                  <a:gd name="connsiteX53" fmla="*/ 2218532 w 2619375"/>
                  <a:gd name="connsiteY53" fmla="*/ 1615282 h 3103563"/>
                  <a:gd name="connsiteX54" fmla="*/ 2238375 w 2619375"/>
                  <a:gd name="connsiteY54" fmla="*/ 1583532 h 3103563"/>
                  <a:gd name="connsiteX55" fmla="*/ 2238375 w 2619375"/>
                  <a:gd name="connsiteY55" fmla="*/ 1571625 h 3103563"/>
                  <a:gd name="connsiteX56" fmla="*/ 2262188 w 2619375"/>
                  <a:gd name="connsiteY56" fmla="*/ 1535907 h 3103563"/>
                  <a:gd name="connsiteX57" fmla="*/ 2262188 w 2619375"/>
                  <a:gd name="connsiteY57" fmla="*/ 1512094 h 3103563"/>
                  <a:gd name="connsiteX58" fmla="*/ 2262188 w 2619375"/>
                  <a:gd name="connsiteY58" fmla="*/ 1468438 h 3103563"/>
                  <a:gd name="connsiteX59" fmla="*/ 2262188 w 2619375"/>
                  <a:gd name="connsiteY59" fmla="*/ 1444625 h 3103563"/>
                  <a:gd name="connsiteX60" fmla="*/ 2266157 w 2619375"/>
                  <a:gd name="connsiteY60" fmla="*/ 1424782 h 3103563"/>
                  <a:gd name="connsiteX61" fmla="*/ 2293938 w 2619375"/>
                  <a:gd name="connsiteY61" fmla="*/ 1389063 h 3103563"/>
                  <a:gd name="connsiteX62" fmla="*/ 2274094 w 2619375"/>
                  <a:gd name="connsiteY62" fmla="*/ 1369219 h 3103563"/>
                  <a:gd name="connsiteX63" fmla="*/ 2250282 w 2619375"/>
                  <a:gd name="connsiteY63" fmla="*/ 1341438 h 3103563"/>
                  <a:gd name="connsiteX64" fmla="*/ 2230438 w 2619375"/>
                  <a:gd name="connsiteY64" fmla="*/ 1293813 h 3103563"/>
                  <a:gd name="connsiteX65" fmla="*/ 2242344 w 2619375"/>
                  <a:gd name="connsiteY65" fmla="*/ 1258094 h 3103563"/>
                  <a:gd name="connsiteX66" fmla="*/ 2190750 w 2619375"/>
                  <a:gd name="connsiteY66" fmla="*/ 1258094 h 3103563"/>
                  <a:gd name="connsiteX67" fmla="*/ 2166938 w 2619375"/>
                  <a:gd name="connsiteY67" fmla="*/ 1234282 h 3103563"/>
                  <a:gd name="connsiteX68" fmla="*/ 2174875 w 2619375"/>
                  <a:gd name="connsiteY68" fmla="*/ 1198563 h 3103563"/>
                  <a:gd name="connsiteX69" fmla="*/ 2162969 w 2619375"/>
                  <a:gd name="connsiteY69" fmla="*/ 1170782 h 3103563"/>
                  <a:gd name="connsiteX70" fmla="*/ 2147094 w 2619375"/>
                  <a:gd name="connsiteY70" fmla="*/ 1202532 h 3103563"/>
                  <a:gd name="connsiteX71" fmla="*/ 2131219 w 2619375"/>
                  <a:gd name="connsiteY71" fmla="*/ 1234282 h 3103563"/>
                  <a:gd name="connsiteX72" fmla="*/ 2095500 w 2619375"/>
                  <a:gd name="connsiteY72" fmla="*/ 1234282 h 3103563"/>
                  <a:gd name="connsiteX73" fmla="*/ 2079625 w 2619375"/>
                  <a:gd name="connsiteY73" fmla="*/ 1242219 h 3103563"/>
                  <a:gd name="connsiteX74" fmla="*/ 2043907 w 2619375"/>
                  <a:gd name="connsiteY74" fmla="*/ 1198563 h 3103563"/>
                  <a:gd name="connsiteX75" fmla="*/ 1996282 w 2619375"/>
                  <a:gd name="connsiteY75" fmla="*/ 1206500 h 3103563"/>
                  <a:gd name="connsiteX76" fmla="*/ 1948657 w 2619375"/>
                  <a:gd name="connsiteY76" fmla="*/ 1202532 h 3103563"/>
                  <a:gd name="connsiteX77" fmla="*/ 1944688 w 2619375"/>
                  <a:gd name="connsiteY77" fmla="*/ 1174750 h 3103563"/>
                  <a:gd name="connsiteX78" fmla="*/ 1924844 w 2619375"/>
                  <a:gd name="connsiteY78" fmla="*/ 1139032 h 3103563"/>
                  <a:gd name="connsiteX79" fmla="*/ 1912938 w 2619375"/>
                  <a:gd name="connsiteY79" fmla="*/ 1123157 h 3103563"/>
                  <a:gd name="connsiteX80" fmla="*/ 1893094 w 2619375"/>
                  <a:gd name="connsiteY80" fmla="*/ 1103313 h 3103563"/>
                  <a:gd name="connsiteX81" fmla="*/ 1869282 w 2619375"/>
                  <a:gd name="connsiteY81" fmla="*/ 1087438 h 3103563"/>
                  <a:gd name="connsiteX82" fmla="*/ 1857375 w 2619375"/>
                  <a:gd name="connsiteY82" fmla="*/ 1039813 h 3103563"/>
                  <a:gd name="connsiteX83" fmla="*/ 1869282 w 2619375"/>
                  <a:gd name="connsiteY83" fmla="*/ 1004094 h 3103563"/>
                  <a:gd name="connsiteX84" fmla="*/ 1905000 w 2619375"/>
                  <a:gd name="connsiteY84" fmla="*/ 948532 h 3103563"/>
                  <a:gd name="connsiteX85" fmla="*/ 1936750 w 2619375"/>
                  <a:gd name="connsiteY85" fmla="*/ 912813 h 3103563"/>
                  <a:gd name="connsiteX86" fmla="*/ 1944688 w 2619375"/>
                  <a:gd name="connsiteY86" fmla="*/ 892969 h 3103563"/>
                  <a:gd name="connsiteX87" fmla="*/ 1964532 w 2619375"/>
                  <a:gd name="connsiteY87" fmla="*/ 889000 h 3103563"/>
                  <a:gd name="connsiteX88" fmla="*/ 1976438 w 2619375"/>
                  <a:gd name="connsiteY88" fmla="*/ 849313 h 3103563"/>
                  <a:gd name="connsiteX89" fmla="*/ 2016125 w 2619375"/>
                  <a:gd name="connsiteY89" fmla="*/ 849313 h 3103563"/>
                  <a:gd name="connsiteX90" fmla="*/ 2039938 w 2619375"/>
                  <a:gd name="connsiteY90" fmla="*/ 877094 h 3103563"/>
                  <a:gd name="connsiteX91" fmla="*/ 2051844 w 2619375"/>
                  <a:gd name="connsiteY91" fmla="*/ 849313 h 3103563"/>
                  <a:gd name="connsiteX92" fmla="*/ 2039938 w 2619375"/>
                  <a:gd name="connsiteY92" fmla="*/ 825500 h 3103563"/>
                  <a:gd name="connsiteX93" fmla="*/ 2051844 w 2619375"/>
                  <a:gd name="connsiteY93" fmla="*/ 801688 h 3103563"/>
                  <a:gd name="connsiteX94" fmla="*/ 2035969 w 2619375"/>
                  <a:gd name="connsiteY94" fmla="*/ 773907 h 3103563"/>
                  <a:gd name="connsiteX95" fmla="*/ 2039938 w 2619375"/>
                  <a:gd name="connsiteY95" fmla="*/ 742157 h 3103563"/>
                  <a:gd name="connsiteX96" fmla="*/ 2039938 w 2619375"/>
                  <a:gd name="connsiteY96" fmla="*/ 698500 h 3103563"/>
                  <a:gd name="connsiteX97" fmla="*/ 2035969 w 2619375"/>
                  <a:gd name="connsiteY97" fmla="*/ 666750 h 3103563"/>
                  <a:gd name="connsiteX98" fmla="*/ 2008188 w 2619375"/>
                  <a:gd name="connsiteY98" fmla="*/ 646907 h 3103563"/>
                  <a:gd name="connsiteX99" fmla="*/ 1968500 w 2619375"/>
                  <a:gd name="connsiteY99" fmla="*/ 611188 h 3103563"/>
                  <a:gd name="connsiteX100" fmla="*/ 1916907 w 2619375"/>
                  <a:gd name="connsiteY100" fmla="*/ 583407 h 3103563"/>
                  <a:gd name="connsiteX101" fmla="*/ 1885157 w 2619375"/>
                  <a:gd name="connsiteY101" fmla="*/ 551657 h 3103563"/>
                  <a:gd name="connsiteX102" fmla="*/ 1881188 w 2619375"/>
                  <a:gd name="connsiteY102" fmla="*/ 531813 h 3103563"/>
                  <a:gd name="connsiteX103" fmla="*/ 1897063 w 2619375"/>
                  <a:gd name="connsiteY103" fmla="*/ 484188 h 3103563"/>
                  <a:gd name="connsiteX104" fmla="*/ 1901032 w 2619375"/>
                  <a:gd name="connsiteY104" fmla="*/ 480219 h 3103563"/>
                  <a:gd name="connsiteX105" fmla="*/ 1940719 w 2619375"/>
                  <a:gd name="connsiteY105" fmla="*/ 480219 h 3103563"/>
                  <a:gd name="connsiteX106" fmla="*/ 1960563 w 2619375"/>
                  <a:gd name="connsiteY106" fmla="*/ 460375 h 3103563"/>
                  <a:gd name="connsiteX107" fmla="*/ 1976438 w 2619375"/>
                  <a:gd name="connsiteY107" fmla="*/ 428625 h 3103563"/>
                  <a:gd name="connsiteX108" fmla="*/ 1980407 w 2619375"/>
                  <a:gd name="connsiteY108" fmla="*/ 388938 h 3103563"/>
                  <a:gd name="connsiteX109" fmla="*/ 2000250 w 2619375"/>
                  <a:gd name="connsiteY109" fmla="*/ 384969 h 3103563"/>
                  <a:gd name="connsiteX110" fmla="*/ 1972469 w 2619375"/>
                  <a:gd name="connsiteY110" fmla="*/ 341313 h 3103563"/>
                  <a:gd name="connsiteX111" fmla="*/ 1928813 w 2619375"/>
                  <a:gd name="connsiteY111" fmla="*/ 321469 h 3103563"/>
                  <a:gd name="connsiteX112" fmla="*/ 1877219 w 2619375"/>
                  <a:gd name="connsiteY112" fmla="*/ 313532 h 3103563"/>
                  <a:gd name="connsiteX113" fmla="*/ 1853407 w 2619375"/>
                  <a:gd name="connsiteY113" fmla="*/ 289719 h 3103563"/>
                  <a:gd name="connsiteX114" fmla="*/ 1817688 w 2619375"/>
                  <a:gd name="connsiteY114" fmla="*/ 269875 h 3103563"/>
                  <a:gd name="connsiteX115" fmla="*/ 1821657 w 2619375"/>
                  <a:gd name="connsiteY115" fmla="*/ 242094 h 3103563"/>
                  <a:gd name="connsiteX116" fmla="*/ 1789907 w 2619375"/>
                  <a:gd name="connsiteY116" fmla="*/ 210344 h 3103563"/>
                  <a:gd name="connsiteX117" fmla="*/ 1742282 w 2619375"/>
                  <a:gd name="connsiteY117" fmla="*/ 222250 h 3103563"/>
                  <a:gd name="connsiteX118" fmla="*/ 1706563 w 2619375"/>
                  <a:gd name="connsiteY118" fmla="*/ 265907 h 3103563"/>
                  <a:gd name="connsiteX119" fmla="*/ 1690688 w 2619375"/>
                  <a:gd name="connsiteY119" fmla="*/ 297657 h 3103563"/>
                  <a:gd name="connsiteX120" fmla="*/ 1734344 w 2619375"/>
                  <a:gd name="connsiteY120" fmla="*/ 301625 h 3103563"/>
                  <a:gd name="connsiteX121" fmla="*/ 1770063 w 2619375"/>
                  <a:gd name="connsiteY121" fmla="*/ 313532 h 3103563"/>
                  <a:gd name="connsiteX122" fmla="*/ 1774032 w 2619375"/>
                  <a:gd name="connsiteY122" fmla="*/ 341313 h 3103563"/>
                  <a:gd name="connsiteX123" fmla="*/ 1750219 w 2619375"/>
                  <a:gd name="connsiteY123" fmla="*/ 384969 h 3103563"/>
                  <a:gd name="connsiteX124" fmla="*/ 1714500 w 2619375"/>
                  <a:gd name="connsiteY124" fmla="*/ 384969 h 3103563"/>
                  <a:gd name="connsiteX125" fmla="*/ 1686719 w 2619375"/>
                  <a:gd name="connsiteY125" fmla="*/ 349250 h 3103563"/>
                  <a:gd name="connsiteX126" fmla="*/ 1647032 w 2619375"/>
                  <a:gd name="connsiteY126" fmla="*/ 325438 h 3103563"/>
                  <a:gd name="connsiteX127" fmla="*/ 1627188 w 2619375"/>
                  <a:gd name="connsiteY127" fmla="*/ 321469 h 3103563"/>
                  <a:gd name="connsiteX128" fmla="*/ 1583532 w 2619375"/>
                  <a:gd name="connsiteY128" fmla="*/ 337344 h 3103563"/>
                  <a:gd name="connsiteX129" fmla="*/ 1547813 w 2619375"/>
                  <a:gd name="connsiteY129" fmla="*/ 357188 h 3103563"/>
                  <a:gd name="connsiteX130" fmla="*/ 1547813 w 2619375"/>
                  <a:gd name="connsiteY130" fmla="*/ 392907 h 3103563"/>
                  <a:gd name="connsiteX131" fmla="*/ 1559719 w 2619375"/>
                  <a:gd name="connsiteY131" fmla="*/ 440532 h 3103563"/>
                  <a:gd name="connsiteX132" fmla="*/ 1575594 w 2619375"/>
                  <a:gd name="connsiteY132" fmla="*/ 484188 h 3103563"/>
                  <a:gd name="connsiteX133" fmla="*/ 1658938 w 2619375"/>
                  <a:gd name="connsiteY133" fmla="*/ 543719 h 3103563"/>
                  <a:gd name="connsiteX134" fmla="*/ 1698625 w 2619375"/>
                  <a:gd name="connsiteY134" fmla="*/ 583407 h 3103563"/>
                  <a:gd name="connsiteX135" fmla="*/ 1738313 w 2619375"/>
                  <a:gd name="connsiteY135" fmla="*/ 579438 h 3103563"/>
                  <a:gd name="connsiteX136" fmla="*/ 1774032 w 2619375"/>
                  <a:gd name="connsiteY136" fmla="*/ 579438 h 3103563"/>
                  <a:gd name="connsiteX137" fmla="*/ 1793875 w 2619375"/>
                  <a:gd name="connsiteY137" fmla="*/ 627063 h 3103563"/>
                  <a:gd name="connsiteX138" fmla="*/ 1801813 w 2619375"/>
                  <a:gd name="connsiteY138" fmla="*/ 658813 h 3103563"/>
                  <a:gd name="connsiteX139" fmla="*/ 1845469 w 2619375"/>
                  <a:gd name="connsiteY139" fmla="*/ 682625 h 3103563"/>
                  <a:gd name="connsiteX140" fmla="*/ 1845469 w 2619375"/>
                  <a:gd name="connsiteY140" fmla="*/ 682625 h 3103563"/>
                  <a:gd name="connsiteX141" fmla="*/ 1861344 w 2619375"/>
                  <a:gd name="connsiteY141" fmla="*/ 710407 h 3103563"/>
                  <a:gd name="connsiteX142" fmla="*/ 1817688 w 2619375"/>
                  <a:gd name="connsiteY142" fmla="*/ 726282 h 3103563"/>
                  <a:gd name="connsiteX143" fmla="*/ 1774032 w 2619375"/>
                  <a:gd name="connsiteY143" fmla="*/ 718344 h 3103563"/>
                  <a:gd name="connsiteX144" fmla="*/ 1734344 w 2619375"/>
                  <a:gd name="connsiteY144" fmla="*/ 682625 h 3103563"/>
                  <a:gd name="connsiteX145" fmla="*/ 1730375 w 2619375"/>
                  <a:gd name="connsiteY145" fmla="*/ 642938 h 3103563"/>
                  <a:gd name="connsiteX146" fmla="*/ 1730375 w 2619375"/>
                  <a:gd name="connsiteY146" fmla="*/ 642938 h 3103563"/>
                  <a:gd name="connsiteX147" fmla="*/ 1670844 w 2619375"/>
                  <a:gd name="connsiteY147" fmla="*/ 615157 h 3103563"/>
                  <a:gd name="connsiteX148" fmla="*/ 1631157 w 2619375"/>
                  <a:gd name="connsiteY148" fmla="*/ 619125 h 3103563"/>
                  <a:gd name="connsiteX149" fmla="*/ 1571625 w 2619375"/>
                  <a:gd name="connsiteY149" fmla="*/ 615157 h 3103563"/>
                  <a:gd name="connsiteX150" fmla="*/ 1543844 w 2619375"/>
                  <a:gd name="connsiteY150" fmla="*/ 603250 h 3103563"/>
                  <a:gd name="connsiteX151" fmla="*/ 1500188 w 2619375"/>
                  <a:gd name="connsiteY151" fmla="*/ 591344 h 3103563"/>
                  <a:gd name="connsiteX152" fmla="*/ 1464469 w 2619375"/>
                  <a:gd name="connsiteY152" fmla="*/ 575469 h 3103563"/>
                  <a:gd name="connsiteX153" fmla="*/ 1448594 w 2619375"/>
                  <a:gd name="connsiteY153" fmla="*/ 543719 h 3103563"/>
                  <a:gd name="connsiteX154" fmla="*/ 1456532 w 2619375"/>
                  <a:gd name="connsiteY154" fmla="*/ 508000 h 3103563"/>
                  <a:gd name="connsiteX155" fmla="*/ 1476375 w 2619375"/>
                  <a:gd name="connsiteY155" fmla="*/ 476250 h 3103563"/>
                  <a:gd name="connsiteX156" fmla="*/ 1456532 w 2619375"/>
                  <a:gd name="connsiteY156" fmla="*/ 440532 h 3103563"/>
                  <a:gd name="connsiteX157" fmla="*/ 1456532 w 2619375"/>
                  <a:gd name="connsiteY157" fmla="*/ 392907 h 3103563"/>
                  <a:gd name="connsiteX158" fmla="*/ 1456532 w 2619375"/>
                  <a:gd name="connsiteY158" fmla="*/ 333375 h 3103563"/>
                  <a:gd name="connsiteX159" fmla="*/ 1472407 w 2619375"/>
                  <a:gd name="connsiteY159" fmla="*/ 305594 h 3103563"/>
                  <a:gd name="connsiteX160" fmla="*/ 1472407 w 2619375"/>
                  <a:gd name="connsiteY160" fmla="*/ 257969 h 3103563"/>
                  <a:gd name="connsiteX161" fmla="*/ 1496219 w 2619375"/>
                  <a:gd name="connsiteY161" fmla="*/ 226219 h 3103563"/>
                  <a:gd name="connsiteX162" fmla="*/ 1480344 w 2619375"/>
                  <a:gd name="connsiteY162" fmla="*/ 158750 h 3103563"/>
                  <a:gd name="connsiteX163" fmla="*/ 1496219 w 2619375"/>
                  <a:gd name="connsiteY163" fmla="*/ 134938 h 3103563"/>
                  <a:gd name="connsiteX164" fmla="*/ 1456532 w 2619375"/>
                  <a:gd name="connsiteY164" fmla="*/ 75407 h 3103563"/>
                  <a:gd name="connsiteX165" fmla="*/ 1464469 w 2619375"/>
                  <a:gd name="connsiteY165" fmla="*/ 55563 h 3103563"/>
                  <a:gd name="connsiteX166" fmla="*/ 1420813 w 2619375"/>
                  <a:gd name="connsiteY166" fmla="*/ 23813 h 3103563"/>
                  <a:gd name="connsiteX167" fmla="*/ 1393032 w 2619375"/>
                  <a:gd name="connsiteY167" fmla="*/ 39688 h 3103563"/>
                  <a:gd name="connsiteX168" fmla="*/ 1420813 w 2619375"/>
                  <a:gd name="connsiteY168" fmla="*/ 79375 h 3103563"/>
                  <a:gd name="connsiteX169" fmla="*/ 1432719 w 2619375"/>
                  <a:gd name="connsiteY169" fmla="*/ 150813 h 3103563"/>
                  <a:gd name="connsiteX170" fmla="*/ 1432719 w 2619375"/>
                  <a:gd name="connsiteY170" fmla="*/ 206375 h 3103563"/>
                  <a:gd name="connsiteX171" fmla="*/ 1432719 w 2619375"/>
                  <a:gd name="connsiteY171" fmla="*/ 254000 h 3103563"/>
                  <a:gd name="connsiteX172" fmla="*/ 1412875 w 2619375"/>
                  <a:gd name="connsiteY172" fmla="*/ 301625 h 3103563"/>
                  <a:gd name="connsiteX173" fmla="*/ 1369219 w 2619375"/>
                  <a:gd name="connsiteY173" fmla="*/ 341313 h 3103563"/>
                  <a:gd name="connsiteX174" fmla="*/ 1313657 w 2619375"/>
                  <a:gd name="connsiteY174" fmla="*/ 377032 h 3103563"/>
                  <a:gd name="connsiteX175" fmla="*/ 1270000 w 2619375"/>
                  <a:gd name="connsiteY175" fmla="*/ 412750 h 3103563"/>
                  <a:gd name="connsiteX176" fmla="*/ 1266032 w 2619375"/>
                  <a:gd name="connsiteY176" fmla="*/ 448469 h 3103563"/>
                  <a:gd name="connsiteX177" fmla="*/ 1230313 w 2619375"/>
                  <a:gd name="connsiteY177" fmla="*/ 488157 h 3103563"/>
                  <a:gd name="connsiteX178" fmla="*/ 1214438 w 2619375"/>
                  <a:gd name="connsiteY178" fmla="*/ 539750 h 3103563"/>
                  <a:gd name="connsiteX179" fmla="*/ 1270000 w 2619375"/>
                  <a:gd name="connsiteY179" fmla="*/ 607219 h 3103563"/>
                  <a:gd name="connsiteX180" fmla="*/ 1281907 w 2619375"/>
                  <a:gd name="connsiteY180" fmla="*/ 658813 h 3103563"/>
                  <a:gd name="connsiteX181" fmla="*/ 1309688 w 2619375"/>
                  <a:gd name="connsiteY181" fmla="*/ 698500 h 3103563"/>
                  <a:gd name="connsiteX182" fmla="*/ 1309688 w 2619375"/>
                  <a:gd name="connsiteY182" fmla="*/ 698500 h 3103563"/>
                  <a:gd name="connsiteX183" fmla="*/ 1337469 w 2619375"/>
                  <a:gd name="connsiteY183" fmla="*/ 758032 h 3103563"/>
                  <a:gd name="connsiteX184" fmla="*/ 1345407 w 2619375"/>
                  <a:gd name="connsiteY184" fmla="*/ 789782 h 3103563"/>
                  <a:gd name="connsiteX185" fmla="*/ 1349375 w 2619375"/>
                  <a:gd name="connsiteY185" fmla="*/ 837407 h 3103563"/>
                  <a:gd name="connsiteX186" fmla="*/ 1309688 w 2619375"/>
                  <a:gd name="connsiteY186" fmla="*/ 916782 h 3103563"/>
                  <a:gd name="connsiteX187" fmla="*/ 1285875 w 2619375"/>
                  <a:gd name="connsiteY187" fmla="*/ 964407 h 3103563"/>
                  <a:gd name="connsiteX188" fmla="*/ 1293813 w 2619375"/>
                  <a:gd name="connsiteY188" fmla="*/ 980282 h 3103563"/>
                  <a:gd name="connsiteX189" fmla="*/ 1285875 w 2619375"/>
                  <a:gd name="connsiteY189" fmla="*/ 1023938 h 3103563"/>
                  <a:gd name="connsiteX190" fmla="*/ 1273969 w 2619375"/>
                  <a:gd name="connsiteY190" fmla="*/ 1079500 h 3103563"/>
                  <a:gd name="connsiteX191" fmla="*/ 1277938 w 2619375"/>
                  <a:gd name="connsiteY191" fmla="*/ 1115219 h 3103563"/>
                  <a:gd name="connsiteX192" fmla="*/ 1309688 w 2619375"/>
                  <a:gd name="connsiteY192" fmla="*/ 1186657 h 3103563"/>
                  <a:gd name="connsiteX193" fmla="*/ 1297782 w 2619375"/>
                  <a:gd name="connsiteY193" fmla="*/ 1234282 h 3103563"/>
                  <a:gd name="connsiteX194" fmla="*/ 1297782 w 2619375"/>
                  <a:gd name="connsiteY194" fmla="*/ 1270000 h 3103563"/>
                  <a:gd name="connsiteX195" fmla="*/ 1341438 w 2619375"/>
                  <a:gd name="connsiteY195" fmla="*/ 1262063 h 3103563"/>
                  <a:gd name="connsiteX196" fmla="*/ 1389063 w 2619375"/>
                  <a:gd name="connsiteY196" fmla="*/ 1266032 h 3103563"/>
                  <a:gd name="connsiteX197" fmla="*/ 1420813 w 2619375"/>
                  <a:gd name="connsiteY197" fmla="*/ 1281907 h 3103563"/>
                  <a:gd name="connsiteX198" fmla="*/ 1448594 w 2619375"/>
                  <a:gd name="connsiteY198" fmla="*/ 1254125 h 3103563"/>
                  <a:gd name="connsiteX199" fmla="*/ 1480344 w 2619375"/>
                  <a:gd name="connsiteY199" fmla="*/ 1222375 h 3103563"/>
                  <a:gd name="connsiteX200" fmla="*/ 1531938 w 2619375"/>
                  <a:gd name="connsiteY200" fmla="*/ 1242219 h 3103563"/>
                  <a:gd name="connsiteX201" fmla="*/ 1575594 w 2619375"/>
                  <a:gd name="connsiteY201" fmla="*/ 1258094 h 3103563"/>
                  <a:gd name="connsiteX202" fmla="*/ 1623219 w 2619375"/>
                  <a:gd name="connsiteY202" fmla="*/ 1270000 h 3103563"/>
                  <a:gd name="connsiteX203" fmla="*/ 1639094 w 2619375"/>
                  <a:gd name="connsiteY203" fmla="*/ 1309688 h 3103563"/>
                  <a:gd name="connsiteX204" fmla="*/ 1662907 w 2619375"/>
                  <a:gd name="connsiteY204" fmla="*/ 1317625 h 3103563"/>
                  <a:gd name="connsiteX205" fmla="*/ 1690688 w 2619375"/>
                  <a:gd name="connsiteY205" fmla="*/ 1341438 h 3103563"/>
                  <a:gd name="connsiteX206" fmla="*/ 1722438 w 2619375"/>
                  <a:gd name="connsiteY206" fmla="*/ 1345407 h 3103563"/>
                  <a:gd name="connsiteX207" fmla="*/ 1722438 w 2619375"/>
                  <a:gd name="connsiteY207" fmla="*/ 1412875 h 3103563"/>
                  <a:gd name="connsiteX208" fmla="*/ 1746250 w 2619375"/>
                  <a:gd name="connsiteY208" fmla="*/ 1444625 h 3103563"/>
                  <a:gd name="connsiteX209" fmla="*/ 1754188 w 2619375"/>
                  <a:gd name="connsiteY209" fmla="*/ 1484313 h 3103563"/>
                  <a:gd name="connsiteX210" fmla="*/ 1770063 w 2619375"/>
                  <a:gd name="connsiteY210" fmla="*/ 1531938 h 3103563"/>
                  <a:gd name="connsiteX211" fmla="*/ 1730375 w 2619375"/>
                  <a:gd name="connsiteY211" fmla="*/ 1543844 h 3103563"/>
                  <a:gd name="connsiteX212" fmla="*/ 1718469 w 2619375"/>
                  <a:gd name="connsiteY212" fmla="*/ 1571625 h 3103563"/>
                  <a:gd name="connsiteX213" fmla="*/ 1706563 w 2619375"/>
                  <a:gd name="connsiteY213" fmla="*/ 1607344 h 3103563"/>
                  <a:gd name="connsiteX214" fmla="*/ 1706563 w 2619375"/>
                  <a:gd name="connsiteY214" fmla="*/ 1647032 h 3103563"/>
                  <a:gd name="connsiteX215" fmla="*/ 1746250 w 2619375"/>
                  <a:gd name="connsiteY215" fmla="*/ 1686719 h 3103563"/>
                  <a:gd name="connsiteX216" fmla="*/ 1793875 w 2619375"/>
                  <a:gd name="connsiteY216" fmla="*/ 1694657 h 3103563"/>
                  <a:gd name="connsiteX217" fmla="*/ 1829594 w 2619375"/>
                  <a:gd name="connsiteY217" fmla="*/ 1698625 h 3103563"/>
                  <a:gd name="connsiteX218" fmla="*/ 1881188 w 2619375"/>
                  <a:gd name="connsiteY218" fmla="*/ 1734344 h 3103563"/>
                  <a:gd name="connsiteX219" fmla="*/ 1833563 w 2619375"/>
                  <a:gd name="connsiteY219" fmla="*/ 1738313 h 3103563"/>
                  <a:gd name="connsiteX220" fmla="*/ 1778000 w 2619375"/>
                  <a:gd name="connsiteY220" fmla="*/ 1738313 h 3103563"/>
                  <a:gd name="connsiteX221" fmla="*/ 1730375 w 2619375"/>
                  <a:gd name="connsiteY221" fmla="*/ 1718469 h 3103563"/>
                  <a:gd name="connsiteX222" fmla="*/ 1686719 w 2619375"/>
                  <a:gd name="connsiteY222" fmla="*/ 1698625 h 3103563"/>
                  <a:gd name="connsiteX223" fmla="*/ 1647032 w 2619375"/>
                  <a:gd name="connsiteY223" fmla="*/ 1654969 h 3103563"/>
                  <a:gd name="connsiteX224" fmla="*/ 1658938 w 2619375"/>
                  <a:gd name="connsiteY224" fmla="*/ 1635125 h 3103563"/>
                  <a:gd name="connsiteX225" fmla="*/ 1658938 w 2619375"/>
                  <a:gd name="connsiteY225" fmla="*/ 1591469 h 3103563"/>
                  <a:gd name="connsiteX226" fmla="*/ 1658938 w 2619375"/>
                  <a:gd name="connsiteY226" fmla="*/ 1555750 h 3103563"/>
                  <a:gd name="connsiteX227" fmla="*/ 1662907 w 2619375"/>
                  <a:gd name="connsiteY227" fmla="*/ 1516063 h 3103563"/>
                  <a:gd name="connsiteX228" fmla="*/ 1670844 w 2619375"/>
                  <a:gd name="connsiteY228" fmla="*/ 1480344 h 3103563"/>
                  <a:gd name="connsiteX229" fmla="*/ 1666875 w 2619375"/>
                  <a:gd name="connsiteY229" fmla="*/ 1452563 h 3103563"/>
                  <a:gd name="connsiteX230" fmla="*/ 1635125 w 2619375"/>
                  <a:gd name="connsiteY230" fmla="*/ 1420813 h 3103563"/>
                  <a:gd name="connsiteX231" fmla="*/ 1595438 w 2619375"/>
                  <a:gd name="connsiteY231" fmla="*/ 1381125 h 3103563"/>
                  <a:gd name="connsiteX232" fmla="*/ 1607344 w 2619375"/>
                  <a:gd name="connsiteY232" fmla="*/ 1345407 h 3103563"/>
                  <a:gd name="connsiteX233" fmla="*/ 1575594 w 2619375"/>
                  <a:gd name="connsiteY233" fmla="*/ 1313657 h 3103563"/>
                  <a:gd name="connsiteX234" fmla="*/ 1531938 w 2619375"/>
                  <a:gd name="connsiteY234" fmla="*/ 1333500 h 3103563"/>
                  <a:gd name="connsiteX235" fmla="*/ 1472407 w 2619375"/>
                  <a:gd name="connsiteY235" fmla="*/ 1345407 h 3103563"/>
                  <a:gd name="connsiteX236" fmla="*/ 1440657 w 2619375"/>
                  <a:gd name="connsiteY236" fmla="*/ 1369219 h 3103563"/>
                  <a:gd name="connsiteX237" fmla="*/ 1381125 w 2619375"/>
                  <a:gd name="connsiteY237" fmla="*/ 1393032 h 3103563"/>
                  <a:gd name="connsiteX238" fmla="*/ 1365250 w 2619375"/>
                  <a:gd name="connsiteY238" fmla="*/ 1420813 h 3103563"/>
                  <a:gd name="connsiteX239" fmla="*/ 1369219 w 2619375"/>
                  <a:gd name="connsiteY239" fmla="*/ 1468438 h 3103563"/>
                  <a:gd name="connsiteX240" fmla="*/ 1365250 w 2619375"/>
                  <a:gd name="connsiteY240" fmla="*/ 1500188 h 3103563"/>
                  <a:gd name="connsiteX241" fmla="*/ 1400969 w 2619375"/>
                  <a:gd name="connsiteY241" fmla="*/ 1555750 h 3103563"/>
                  <a:gd name="connsiteX242" fmla="*/ 1400969 w 2619375"/>
                  <a:gd name="connsiteY242" fmla="*/ 1599407 h 3103563"/>
                  <a:gd name="connsiteX243" fmla="*/ 1404938 w 2619375"/>
                  <a:gd name="connsiteY243" fmla="*/ 1651000 h 3103563"/>
                  <a:gd name="connsiteX244" fmla="*/ 1404938 w 2619375"/>
                  <a:gd name="connsiteY244" fmla="*/ 1678782 h 3103563"/>
                  <a:gd name="connsiteX245" fmla="*/ 1373188 w 2619375"/>
                  <a:gd name="connsiteY245" fmla="*/ 1718469 h 3103563"/>
                  <a:gd name="connsiteX246" fmla="*/ 1337469 w 2619375"/>
                  <a:gd name="connsiteY246" fmla="*/ 1762125 h 3103563"/>
                  <a:gd name="connsiteX247" fmla="*/ 1321594 w 2619375"/>
                  <a:gd name="connsiteY247" fmla="*/ 1789907 h 3103563"/>
                  <a:gd name="connsiteX248" fmla="*/ 1309688 w 2619375"/>
                  <a:gd name="connsiteY248" fmla="*/ 1833563 h 3103563"/>
                  <a:gd name="connsiteX249" fmla="*/ 1313657 w 2619375"/>
                  <a:gd name="connsiteY249" fmla="*/ 1877219 h 3103563"/>
                  <a:gd name="connsiteX250" fmla="*/ 1285875 w 2619375"/>
                  <a:gd name="connsiteY250" fmla="*/ 1908969 h 3103563"/>
                  <a:gd name="connsiteX251" fmla="*/ 1258094 w 2619375"/>
                  <a:gd name="connsiteY251" fmla="*/ 1932782 h 3103563"/>
                  <a:gd name="connsiteX252" fmla="*/ 1226344 w 2619375"/>
                  <a:gd name="connsiteY252" fmla="*/ 1960563 h 3103563"/>
                  <a:gd name="connsiteX253" fmla="*/ 1198563 w 2619375"/>
                  <a:gd name="connsiteY253" fmla="*/ 1972469 h 3103563"/>
                  <a:gd name="connsiteX254" fmla="*/ 1146969 w 2619375"/>
                  <a:gd name="connsiteY254" fmla="*/ 1996282 h 3103563"/>
                  <a:gd name="connsiteX255" fmla="*/ 1135063 w 2619375"/>
                  <a:gd name="connsiteY255" fmla="*/ 2020094 h 3103563"/>
                  <a:gd name="connsiteX256" fmla="*/ 1146969 w 2619375"/>
                  <a:gd name="connsiteY256" fmla="*/ 2063750 h 3103563"/>
                  <a:gd name="connsiteX257" fmla="*/ 1111250 w 2619375"/>
                  <a:gd name="connsiteY257" fmla="*/ 2083594 h 3103563"/>
                  <a:gd name="connsiteX258" fmla="*/ 1071563 w 2619375"/>
                  <a:gd name="connsiteY258" fmla="*/ 2103438 h 3103563"/>
                  <a:gd name="connsiteX259" fmla="*/ 1043782 w 2619375"/>
                  <a:gd name="connsiteY259" fmla="*/ 2067719 h 3103563"/>
                  <a:gd name="connsiteX260" fmla="*/ 1008063 w 2619375"/>
                  <a:gd name="connsiteY260" fmla="*/ 2075657 h 3103563"/>
                  <a:gd name="connsiteX261" fmla="*/ 944563 w 2619375"/>
                  <a:gd name="connsiteY261" fmla="*/ 2071688 h 3103563"/>
                  <a:gd name="connsiteX262" fmla="*/ 896938 w 2619375"/>
                  <a:gd name="connsiteY262" fmla="*/ 2055813 h 3103563"/>
                  <a:gd name="connsiteX263" fmla="*/ 845344 w 2619375"/>
                  <a:gd name="connsiteY263" fmla="*/ 2039938 h 3103563"/>
                  <a:gd name="connsiteX264" fmla="*/ 797719 w 2619375"/>
                  <a:gd name="connsiteY264" fmla="*/ 2012157 h 3103563"/>
                  <a:gd name="connsiteX265" fmla="*/ 785813 w 2619375"/>
                  <a:gd name="connsiteY265" fmla="*/ 1972469 h 3103563"/>
                  <a:gd name="connsiteX266" fmla="*/ 742157 w 2619375"/>
                  <a:gd name="connsiteY266" fmla="*/ 1956594 h 3103563"/>
                  <a:gd name="connsiteX267" fmla="*/ 762000 w 2619375"/>
                  <a:gd name="connsiteY267" fmla="*/ 1905000 h 3103563"/>
                  <a:gd name="connsiteX268" fmla="*/ 809625 w 2619375"/>
                  <a:gd name="connsiteY268" fmla="*/ 1916907 h 3103563"/>
                  <a:gd name="connsiteX269" fmla="*/ 861219 w 2619375"/>
                  <a:gd name="connsiteY269" fmla="*/ 1944688 h 3103563"/>
                  <a:gd name="connsiteX270" fmla="*/ 889000 w 2619375"/>
                  <a:gd name="connsiteY270" fmla="*/ 1948657 h 3103563"/>
                  <a:gd name="connsiteX271" fmla="*/ 944563 w 2619375"/>
                  <a:gd name="connsiteY271" fmla="*/ 1948657 h 3103563"/>
                  <a:gd name="connsiteX272" fmla="*/ 976313 w 2619375"/>
                  <a:gd name="connsiteY272" fmla="*/ 1908969 h 3103563"/>
                  <a:gd name="connsiteX273" fmla="*/ 1035844 w 2619375"/>
                  <a:gd name="connsiteY273" fmla="*/ 1908969 h 3103563"/>
                  <a:gd name="connsiteX274" fmla="*/ 1087438 w 2619375"/>
                  <a:gd name="connsiteY274" fmla="*/ 1877219 h 3103563"/>
                  <a:gd name="connsiteX275" fmla="*/ 1107282 w 2619375"/>
                  <a:gd name="connsiteY275" fmla="*/ 1837532 h 3103563"/>
                  <a:gd name="connsiteX276" fmla="*/ 1107282 w 2619375"/>
                  <a:gd name="connsiteY276" fmla="*/ 1805782 h 3103563"/>
                  <a:gd name="connsiteX277" fmla="*/ 1127125 w 2619375"/>
                  <a:gd name="connsiteY277" fmla="*/ 1785938 h 3103563"/>
                  <a:gd name="connsiteX278" fmla="*/ 1150938 w 2619375"/>
                  <a:gd name="connsiteY278" fmla="*/ 1750219 h 3103563"/>
                  <a:gd name="connsiteX279" fmla="*/ 1166813 w 2619375"/>
                  <a:gd name="connsiteY279" fmla="*/ 1710532 h 3103563"/>
                  <a:gd name="connsiteX280" fmla="*/ 1202532 w 2619375"/>
                  <a:gd name="connsiteY280" fmla="*/ 1690688 h 3103563"/>
                  <a:gd name="connsiteX281" fmla="*/ 1210469 w 2619375"/>
                  <a:gd name="connsiteY281" fmla="*/ 1647032 h 3103563"/>
                  <a:gd name="connsiteX282" fmla="*/ 1222375 w 2619375"/>
                  <a:gd name="connsiteY282" fmla="*/ 1631157 h 3103563"/>
                  <a:gd name="connsiteX283" fmla="*/ 1210469 w 2619375"/>
                  <a:gd name="connsiteY283" fmla="*/ 1599407 h 3103563"/>
                  <a:gd name="connsiteX284" fmla="*/ 1210469 w 2619375"/>
                  <a:gd name="connsiteY284" fmla="*/ 1563688 h 3103563"/>
                  <a:gd name="connsiteX285" fmla="*/ 1226344 w 2619375"/>
                  <a:gd name="connsiteY285" fmla="*/ 1524000 h 3103563"/>
                  <a:gd name="connsiteX286" fmla="*/ 1266032 w 2619375"/>
                  <a:gd name="connsiteY286" fmla="*/ 1480344 h 3103563"/>
                  <a:gd name="connsiteX287" fmla="*/ 1270000 w 2619375"/>
                  <a:gd name="connsiteY287" fmla="*/ 1460500 h 3103563"/>
                  <a:gd name="connsiteX288" fmla="*/ 1250157 w 2619375"/>
                  <a:gd name="connsiteY288" fmla="*/ 1428750 h 3103563"/>
                  <a:gd name="connsiteX289" fmla="*/ 1222375 w 2619375"/>
                  <a:gd name="connsiteY289" fmla="*/ 1389063 h 3103563"/>
                  <a:gd name="connsiteX290" fmla="*/ 1182688 w 2619375"/>
                  <a:gd name="connsiteY290" fmla="*/ 1357313 h 3103563"/>
                  <a:gd name="connsiteX291" fmla="*/ 1162844 w 2619375"/>
                  <a:gd name="connsiteY291" fmla="*/ 1337469 h 3103563"/>
                  <a:gd name="connsiteX292" fmla="*/ 1146969 w 2619375"/>
                  <a:gd name="connsiteY292" fmla="*/ 1309688 h 3103563"/>
                  <a:gd name="connsiteX293" fmla="*/ 1146969 w 2619375"/>
                  <a:gd name="connsiteY293" fmla="*/ 1258094 h 3103563"/>
                  <a:gd name="connsiteX294" fmla="*/ 1158875 w 2619375"/>
                  <a:gd name="connsiteY294" fmla="*/ 1222375 h 3103563"/>
                  <a:gd name="connsiteX295" fmla="*/ 1158875 w 2619375"/>
                  <a:gd name="connsiteY295" fmla="*/ 1194594 h 3103563"/>
                  <a:gd name="connsiteX296" fmla="*/ 1162844 w 2619375"/>
                  <a:gd name="connsiteY296" fmla="*/ 1162844 h 3103563"/>
                  <a:gd name="connsiteX297" fmla="*/ 1154907 w 2619375"/>
                  <a:gd name="connsiteY297" fmla="*/ 1135063 h 3103563"/>
                  <a:gd name="connsiteX298" fmla="*/ 1162844 w 2619375"/>
                  <a:gd name="connsiteY298" fmla="*/ 1091407 h 3103563"/>
                  <a:gd name="connsiteX299" fmla="*/ 1162844 w 2619375"/>
                  <a:gd name="connsiteY299" fmla="*/ 1055688 h 3103563"/>
                  <a:gd name="connsiteX300" fmla="*/ 1146969 w 2619375"/>
                  <a:gd name="connsiteY300" fmla="*/ 1012032 h 3103563"/>
                  <a:gd name="connsiteX301" fmla="*/ 1162844 w 2619375"/>
                  <a:gd name="connsiteY301" fmla="*/ 960438 h 3103563"/>
                  <a:gd name="connsiteX302" fmla="*/ 1131094 w 2619375"/>
                  <a:gd name="connsiteY302" fmla="*/ 912813 h 3103563"/>
                  <a:gd name="connsiteX303" fmla="*/ 1166813 w 2619375"/>
                  <a:gd name="connsiteY303" fmla="*/ 881063 h 3103563"/>
                  <a:gd name="connsiteX304" fmla="*/ 1174750 w 2619375"/>
                  <a:gd name="connsiteY304" fmla="*/ 845344 h 3103563"/>
                  <a:gd name="connsiteX305" fmla="*/ 1174750 w 2619375"/>
                  <a:gd name="connsiteY305" fmla="*/ 789782 h 3103563"/>
                  <a:gd name="connsiteX306" fmla="*/ 1178719 w 2619375"/>
                  <a:gd name="connsiteY306" fmla="*/ 742157 h 3103563"/>
                  <a:gd name="connsiteX307" fmla="*/ 1178719 w 2619375"/>
                  <a:gd name="connsiteY307" fmla="*/ 722313 h 3103563"/>
                  <a:gd name="connsiteX308" fmla="*/ 1158875 w 2619375"/>
                  <a:gd name="connsiteY308" fmla="*/ 694532 h 3103563"/>
                  <a:gd name="connsiteX309" fmla="*/ 1162844 w 2619375"/>
                  <a:gd name="connsiteY309" fmla="*/ 662782 h 3103563"/>
                  <a:gd name="connsiteX310" fmla="*/ 1139032 w 2619375"/>
                  <a:gd name="connsiteY310" fmla="*/ 627063 h 3103563"/>
                  <a:gd name="connsiteX311" fmla="*/ 1103313 w 2619375"/>
                  <a:gd name="connsiteY311" fmla="*/ 595313 h 3103563"/>
                  <a:gd name="connsiteX312" fmla="*/ 1079500 w 2619375"/>
                  <a:gd name="connsiteY312" fmla="*/ 555625 h 3103563"/>
                  <a:gd name="connsiteX313" fmla="*/ 1079500 w 2619375"/>
                  <a:gd name="connsiteY313" fmla="*/ 515938 h 3103563"/>
                  <a:gd name="connsiteX314" fmla="*/ 1119188 w 2619375"/>
                  <a:gd name="connsiteY314" fmla="*/ 464344 h 3103563"/>
                  <a:gd name="connsiteX315" fmla="*/ 1127125 w 2619375"/>
                  <a:gd name="connsiteY315" fmla="*/ 408782 h 3103563"/>
                  <a:gd name="connsiteX316" fmla="*/ 1162844 w 2619375"/>
                  <a:gd name="connsiteY316" fmla="*/ 301625 h 3103563"/>
                  <a:gd name="connsiteX317" fmla="*/ 1178719 w 2619375"/>
                  <a:gd name="connsiteY317" fmla="*/ 246063 h 3103563"/>
                  <a:gd name="connsiteX318" fmla="*/ 1186657 w 2619375"/>
                  <a:gd name="connsiteY318" fmla="*/ 206375 h 3103563"/>
                  <a:gd name="connsiteX319" fmla="*/ 1186657 w 2619375"/>
                  <a:gd name="connsiteY319" fmla="*/ 142875 h 3103563"/>
                  <a:gd name="connsiteX320" fmla="*/ 1186657 w 2619375"/>
                  <a:gd name="connsiteY320" fmla="*/ 99219 h 3103563"/>
                  <a:gd name="connsiteX321" fmla="*/ 1131094 w 2619375"/>
                  <a:gd name="connsiteY321" fmla="*/ 43657 h 3103563"/>
                  <a:gd name="connsiteX322" fmla="*/ 1083469 w 2619375"/>
                  <a:gd name="connsiteY322" fmla="*/ 63500 h 3103563"/>
                  <a:gd name="connsiteX323" fmla="*/ 1071563 w 2619375"/>
                  <a:gd name="connsiteY323" fmla="*/ 31750 h 3103563"/>
                  <a:gd name="connsiteX324" fmla="*/ 1043782 w 2619375"/>
                  <a:gd name="connsiteY324" fmla="*/ 23813 h 3103563"/>
                  <a:gd name="connsiteX325" fmla="*/ 1004094 w 2619375"/>
                  <a:gd name="connsiteY325" fmla="*/ 23813 h 3103563"/>
                  <a:gd name="connsiteX326" fmla="*/ 988219 w 2619375"/>
                  <a:gd name="connsiteY326" fmla="*/ 51594 h 3103563"/>
                  <a:gd name="connsiteX327" fmla="*/ 972344 w 2619375"/>
                  <a:gd name="connsiteY327" fmla="*/ 27782 h 3103563"/>
                  <a:gd name="connsiteX328" fmla="*/ 944563 w 2619375"/>
                  <a:gd name="connsiteY328" fmla="*/ 27782 h 3103563"/>
                  <a:gd name="connsiteX329" fmla="*/ 944563 w 2619375"/>
                  <a:gd name="connsiteY329" fmla="*/ 27782 h 3103563"/>
                  <a:gd name="connsiteX330" fmla="*/ 841375 w 2619375"/>
                  <a:gd name="connsiteY330" fmla="*/ 31750 h 3103563"/>
                  <a:gd name="connsiteX331" fmla="*/ 837407 w 2619375"/>
                  <a:gd name="connsiteY331" fmla="*/ 0 h 3103563"/>
                  <a:gd name="connsiteX332" fmla="*/ 805657 w 2619375"/>
                  <a:gd name="connsiteY332" fmla="*/ 0 h 3103563"/>
                  <a:gd name="connsiteX333" fmla="*/ 797719 w 2619375"/>
                  <a:gd name="connsiteY333" fmla="*/ 55563 h 3103563"/>
                  <a:gd name="connsiteX334" fmla="*/ 765969 w 2619375"/>
                  <a:gd name="connsiteY334" fmla="*/ 91282 h 3103563"/>
                  <a:gd name="connsiteX335" fmla="*/ 762000 w 2619375"/>
                  <a:gd name="connsiteY335" fmla="*/ 158750 h 3103563"/>
                  <a:gd name="connsiteX336" fmla="*/ 742157 w 2619375"/>
                  <a:gd name="connsiteY336" fmla="*/ 242094 h 3103563"/>
                  <a:gd name="connsiteX337" fmla="*/ 730250 w 2619375"/>
                  <a:gd name="connsiteY337" fmla="*/ 349250 h 3103563"/>
                  <a:gd name="connsiteX338" fmla="*/ 698500 w 2619375"/>
                  <a:gd name="connsiteY338" fmla="*/ 448469 h 3103563"/>
                  <a:gd name="connsiteX339" fmla="*/ 662782 w 2619375"/>
                  <a:gd name="connsiteY339" fmla="*/ 515938 h 3103563"/>
                  <a:gd name="connsiteX340" fmla="*/ 575469 w 2619375"/>
                  <a:gd name="connsiteY340" fmla="*/ 571500 h 3103563"/>
                  <a:gd name="connsiteX341" fmla="*/ 535782 w 2619375"/>
                  <a:gd name="connsiteY341" fmla="*/ 635000 h 3103563"/>
                  <a:gd name="connsiteX342" fmla="*/ 500063 w 2619375"/>
                  <a:gd name="connsiteY342" fmla="*/ 690563 h 3103563"/>
                  <a:gd name="connsiteX343" fmla="*/ 504032 w 2619375"/>
                  <a:gd name="connsiteY343" fmla="*/ 734219 h 3103563"/>
                  <a:gd name="connsiteX344" fmla="*/ 527844 w 2619375"/>
                  <a:gd name="connsiteY344" fmla="*/ 754063 h 3103563"/>
                  <a:gd name="connsiteX345" fmla="*/ 571500 w 2619375"/>
                  <a:gd name="connsiteY345" fmla="*/ 734219 h 3103563"/>
                  <a:gd name="connsiteX346" fmla="*/ 595313 w 2619375"/>
                  <a:gd name="connsiteY346" fmla="*/ 765969 h 3103563"/>
                  <a:gd name="connsiteX347" fmla="*/ 595313 w 2619375"/>
                  <a:gd name="connsiteY347" fmla="*/ 829469 h 3103563"/>
                  <a:gd name="connsiteX348" fmla="*/ 579438 w 2619375"/>
                  <a:gd name="connsiteY348" fmla="*/ 889000 h 3103563"/>
                  <a:gd name="connsiteX349" fmla="*/ 579438 w 2619375"/>
                  <a:gd name="connsiteY349" fmla="*/ 928688 h 3103563"/>
                  <a:gd name="connsiteX350" fmla="*/ 595313 w 2619375"/>
                  <a:gd name="connsiteY350" fmla="*/ 952500 h 3103563"/>
                  <a:gd name="connsiteX351" fmla="*/ 603250 w 2619375"/>
                  <a:gd name="connsiteY351" fmla="*/ 996157 h 3103563"/>
                  <a:gd name="connsiteX352" fmla="*/ 571500 w 2619375"/>
                  <a:gd name="connsiteY352" fmla="*/ 1004094 h 3103563"/>
                  <a:gd name="connsiteX353" fmla="*/ 543719 w 2619375"/>
                  <a:gd name="connsiteY353" fmla="*/ 1008063 h 3103563"/>
                  <a:gd name="connsiteX354" fmla="*/ 535782 w 2619375"/>
                  <a:gd name="connsiteY354" fmla="*/ 1083469 h 3103563"/>
                  <a:gd name="connsiteX355" fmla="*/ 551657 w 2619375"/>
                  <a:gd name="connsiteY355" fmla="*/ 1103313 h 3103563"/>
                  <a:gd name="connsiteX356" fmla="*/ 587375 w 2619375"/>
                  <a:gd name="connsiteY356" fmla="*/ 1123157 h 3103563"/>
                  <a:gd name="connsiteX357" fmla="*/ 607219 w 2619375"/>
                  <a:gd name="connsiteY357" fmla="*/ 1123157 h 3103563"/>
                  <a:gd name="connsiteX358" fmla="*/ 627063 w 2619375"/>
                  <a:gd name="connsiteY358" fmla="*/ 1150938 h 3103563"/>
                  <a:gd name="connsiteX359" fmla="*/ 642938 w 2619375"/>
                  <a:gd name="connsiteY359" fmla="*/ 1158875 h 3103563"/>
                  <a:gd name="connsiteX360" fmla="*/ 678657 w 2619375"/>
                  <a:gd name="connsiteY360" fmla="*/ 1146969 h 3103563"/>
                  <a:gd name="connsiteX361" fmla="*/ 686594 w 2619375"/>
                  <a:gd name="connsiteY361" fmla="*/ 1194594 h 3103563"/>
                  <a:gd name="connsiteX362" fmla="*/ 678657 w 2619375"/>
                  <a:gd name="connsiteY362" fmla="*/ 1242219 h 3103563"/>
                  <a:gd name="connsiteX363" fmla="*/ 694532 w 2619375"/>
                  <a:gd name="connsiteY363" fmla="*/ 1277938 h 3103563"/>
                  <a:gd name="connsiteX364" fmla="*/ 714375 w 2619375"/>
                  <a:gd name="connsiteY364" fmla="*/ 1309688 h 3103563"/>
                  <a:gd name="connsiteX365" fmla="*/ 742157 w 2619375"/>
                  <a:gd name="connsiteY365" fmla="*/ 1333500 h 3103563"/>
                  <a:gd name="connsiteX366" fmla="*/ 777875 w 2619375"/>
                  <a:gd name="connsiteY366" fmla="*/ 1333500 h 3103563"/>
                  <a:gd name="connsiteX367" fmla="*/ 785813 w 2619375"/>
                  <a:gd name="connsiteY367" fmla="*/ 1361282 h 3103563"/>
                  <a:gd name="connsiteX368" fmla="*/ 769938 w 2619375"/>
                  <a:gd name="connsiteY368" fmla="*/ 1412875 h 3103563"/>
                  <a:gd name="connsiteX369" fmla="*/ 758032 w 2619375"/>
                  <a:gd name="connsiteY369" fmla="*/ 1464469 h 3103563"/>
                  <a:gd name="connsiteX370" fmla="*/ 750094 w 2619375"/>
                  <a:gd name="connsiteY370" fmla="*/ 1512094 h 3103563"/>
                  <a:gd name="connsiteX371" fmla="*/ 714375 w 2619375"/>
                  <a:gd name="connsiteY371" fmla="*/ 1543844 h 3103563"/>
                  <a:gd name="connsiteX372" fmla="*/ 682625 w 2619375"/>
                  <a:gd name="connsiteY372" fmla="*/ 1547813 h 3103563"/>
                  <a:gd name="connsiteX373" fmla="*/ 678657 w 2619375"/>
                  <a:gd name="connsiteY373" fmla="*/ 1504157 h 3103563"/>
                  <a:gd name="connsiteX374" fmla="*/ 650875 w 2619375"/>
                  <a:gd name="connsiteY374" fmla="*/ 1476375 h 3103563"/>
                  <a:gd name="connsiteX375" fmla="*/ 615157 w 2619375"/>
                  <a:gd name="connsiteY375" fmla="*/ 1444625 h 3103563"/>
                  <a:gd name="connsiteX376" fmla="*/ 575469 w 2619375"/>
                  <a:gd name="connsiteY376" fmla="*/ 1404938 h 3103563"/>
                  <a:gd name="connsiteX377" fmla="*/ 527844 w 2619375"/>
                  <a:gd name="connsiteY377" fmla="*/ 1353344 h 3103563"/>
                  <a:gd name="connsiteX378" fmla="*/ 515938 w 2619375"/>
                  <a:gd name="connsiteY378" fmla="*/ 1333500 h 3103563"/>
                  <a:gd name="connsiteX379" fmla="*/ 460375 w 2619375"/>
                  <a:gd name="connsiteY379" fmla="*/ 1301750 h 3103563"/>
                  <a:gd name="connsiteX380" fmla="*/ 392907 w 2619375"/>
                  <a:gd name="connsiteY380" fmla="*/ 1262063 h 3103563"/>
                  <a:gd name="connsiteX381" fmla="*/ 337344 w 2619375"/>
                  <a:gd name="connsiteY381" fmla="*/ 1242219 h 3103563"/>
                  <a:gd name="connsiteX382" fmla="*/ 317500 w 2619375"/>
                  <a:gd name="connsiteY382" fmla="*/ 1281907 h 3103563"/>
                  <a:gd name="connsiteX383" fmla="*/ 297657 w 2619375"/>
                  <a:gd name="connsiteY383" fmla="*/ 1321594 h 3103563"/>
                  <a:gd name="connsiteX384" fmla="*/ 297657 w 2619375"/>
                  <a:gd name="connsiteY384" fmla="*/ 1321594 h 3103563"/>
                  <a:gd name="connsiteX385" fmla="*/ 313532 w 2619375"/>
                  <a:gd name="connsiteY385" fmla="*/ 1365250 h 3103563"/>
                  <a:gd name="connsiteX386" fmla="*/ 345282 w 2619375"/>
                  <a:gd name="connsiteY386" fmla="*/ 1361282 h 3103563"/>
                  <a:gd name="connsiteX387" fmla="*/ 373063 w 2619375"/>
                  <a:gd name="connsiteY387" fmla="*/ 1373188 h 3103563"/>
                  <a:gd name="connsiteX388" fmla="*/ 384969 w 2619375"/>
                  <a:gd name="connsiteY388" fmla="*/ 1385094 h 3103563"/>
                  <a:gd name="connsiteX389" fmla="*/ 396875 w 2619375"/>
                  <a:gd name="connsiteY389" fmla="*/ 1428750 h 3103563"/>
                  <a:gd name="connsiteX390" fmla="*/ 400844 w 2619375"/>
                  <a:gd name="connsiteY390" fmla="*/ 1464469 h 3103563"/>
                  <a:gd name="connsiteX391" fmla="*/ 377032 w 2619375"/>
                  <a:gd name="connsiteY391" fmla="*/ 1484313 h 3103563"/>
                  <a:gd name="connsiteX392" fmla="*/ 369094 w 2619375"/>
                  <a:gd name="connsiteY392" fmla="*/ 1527969 h 3103563"/>
                  <a:gd name="connsiteX393" fmla="*/ 369094 w 2619375"/>
                  <a:gd name="connsiteY393" fmla="*/ 1591469 h 3103563"/>
                  <a:gd name="connsiteX394" fmla="*/ 396875 w 2619375"/>
                  <a:gd name="connsiteY394" fmla="*/ 1631157 h 3103563"/>
                  <a:gd name="connsiteX395" fmla="*/ 436563 w 2619375"/>
                  <a:gd name="connsiteY395" fmla="*/ 1615282 h 3103563"/>
                  <a:gd name="connsiteX396" fmla="*/ 460375 w 2619375"/>
                  <a:gd name="connsiteY396" fmla="*/ 1651000 h 3103563"/>
                  <a:gd name="connsiteX397" fmla="*/ 460375 w 2619375"/>
                  <a:gd name="connsiteY397" fmla="*/ 1694657 h 3103563"/>
                  <a:gd name="connsiteX398" fmla="*/ 436563 w 2619375"/>
                  <a:gd name="connsiteY398" fmla="*/ 1706563 h 3103563"/>
                  <a:gd name="connsiteX399" fmla="*/ 448469 w 2619375"/>
                  <a:gd name="connsiteY399" fmla="*/ 1738313 h 3103563"/>
                  <a:gd name="connsiteX400" fmla="*/ 436563 w 2619375"/>
                  <a:gd name="connsiteY400" fmla="*/ 1766094 h 3103563"/>
                  <a:gd name="connsiteX401" fmla="*/ 404813 w 2619375"/>
                  <a:gd name="connsiteY401" fmla="*/ 1801813 h 3103563"/>
                  <a:gd name="connsiteX402" fmla="*/ 361157 w 2619375"/>
                  <a:gd name="connsiteY402" fmla="*/ 1833563 h 3103563"/>
                  <a:gd name="connsiteX403" fmla="*/ 349250 w 2619375"/>
                  <a:gd name="connsiteY403" fmla="*/ 1869282 h 3103563"/>
                  <a:gd name="connsiteX404" fmla="*/ 353219 w 2619375"/>
                  <a:gd name="connsiteY404" fmla="*/ 1908969 h 3103563"/>
                  <a:gd name="connsiteX405" fmla="*/ 293688 w 2619375"/>
                  <a:gd name="connsiteY405" fmla="*/ 1948657 h 3103563"/>
                  <a:gd name="connsiteX406" fmla="*/ 273844 w 2619375"/>
                  <a:gd name="connsiteY406" fmla="*/ 1968500 h 3103563"/>
                  <a:gd name="connsiteX407" fmla="*/ 254000 w 2619375"/>
                  <a:gd name="connsiteY407" fmla="*/ 1988344 h 3103563"/>
                  <a:gd name="connsiteX408" fmla="*/ 214313 w 2619375"/>
                  <a:gd name="connsiteY408" fmla="*/ 1996282 h 3103563"/>
                  <a:gd name="connsiteX409" fmla="*/ 166688 w 2619375"/>
                  <a:gd name="connsiteY409" fmla="*/ 2032000 h 3103563"/>
                  <a:gd name="connsiteX410" fmla="*/ 146844 w 2619375"/>
                  <a:gd name="connsiteY410" fmla="*/ 2083594 h 3103563"/>
                  <a:gd name="connsiteX411" fmla="*/ 125718 w 2619375"/>
                  <a:gd name="connsiteY411" fmla="*/ 2102644 h 3103563"/>
                  <a:gd name="connsiteX412" fmla="*/ 115094 w 2619375"/>
                  <a:gd name="connsiteY412" fmla="*/ 2123282 h 3103563"/>
                  <a:gd name="connsiteX413" fmla="*/ 99995 w 2619375"/>
                  <a:gd name="connsiteY413" fmla="*/ 2179639 h 3103563"/>
                  <a:gd name="connsiteX414" fmla="*/ 68429 w 2619375"/>
                  <a:gd name="connsiteY414" fmla="*/ 2200275 h 3103563"/>
                  <a:gd name="connsiteX415" fmla="*/ 35719 w 2619375"/>
                  <a:gd name="connsiteY415" fmla="*/ 2212975 h 3103563"/>
                  <a:gd name="connsiteX416" fmla="*/ 0 w 2619375"/>
                  <a:gd name="connsiteY416" fmla="*/ 2230438 h 3103563"/>
                  <a:gd name="connsiteX417" fmla="*/ 48430 w 2619375"/>
                  <a:gd name="connsiteY417" fmla="*/ 2278856 h 3103563"/>
                  <a:gd name="connsiteX418" fmla="*/ 59532 w 2619375"/>
                  <a:gd name="connsiteY418" fmla="*/ 2329657 h 3103563"/>
                  <a:gd name="connsiteX419" fmla="*/ 107157 w 2619375"/>
                  <a:gd name="connsiteY419" fmla="*/ 2345532 h 3103563"/>
                  <a:gd name="connsiteX420" fmla="*/ 93640 w 2619375"/>
                  <a:gd name="connsiteY420" fmla="*/ 2445545 h 3103563"/>
                  <a:gd name="connsiteX421" fmla="*/ 98472 w 2619375"/>
                  <a:gd name="connsiteY421" fmla="*/ 2458244 h 3103563"/>
                  <a:gd name="connsiteX422" fmla="*/ 106380 w 2619375"/>
                  <a:gd name="connsiteY422" fmla="*/ 2482851 h 3103563"/>
                  <a:gd name="connsiteX423" fmla="*/ 77977 w 2619375"/>
                  <a:gd name="connsiteY423" fmla="*/ 2509838 h 3103563"/>
                  <a:gd name="connsiteX424" fmla="*/ 75407 w 2619375"/>
                  <a:gd name="connsiteY424" fmla="*/ 2528094 h 3103563"/>
                  <a:gd name="connsiteX425" fmla="*/ 111930 w 2619375"/>
                  <a:gd name="connsiteY425" fmla="*/ 2547144 h 3103563"/>
                  <a:gd name="connsiteX426" fmla="*/ 150813 w 2619375"/>
                  <a:gd name="connsiteY426" fmla="*/ 2540000 h 3103563"/>
                  <a:gd name="connsiteX427" fmla="*/ 175845 w 2619375"/>
                  <a:gd name="connsiteY427" fmla="*/ 2557463 h 3103563"/>
                  <a:gd name="connsiteX428" fmla="*/ 162719 w 2619375"/>
                  <a:gd name="connsiteY428" fmla="*/ 2595563 h 3103563"/>
                  <a:gd name="connsiteX429" fmla="*/ 214313 w 2619375"/>
                  <a:gd name="connsiteY429" fmla="*/ 2591594 h 3103563"/>
                  <a:gd name="connsiteX430" fmla="*/ 247457 w 2619375"/>
                  <a:gd name="connsiteY430" fmla="*/ 2571750 h 3103563"/>
                  <a:gd name="connsiteX431" fmla="*/ 265907 w 2619375"/>
                  <a:gd name="connsiteY431" fmla="*/ 2575719 h 3103563"/>
                  <a:gd name="connsiteX432" fmla="*/ 313532 w 2619375"/>
                  <a:gd name="connsiteY432" fmla="*/ 2547938 h 3103563"/>
                  <a:gd name="connsiteX433" fmla="*/ 357188 w 2619375"/>
                  <a:gd name="connsiteY433" fmla="*/ 2547938 h 3103563"/>
                  <a:gd name="connsiteX434" fmla="*/ 412750 w 2619375"/>
                  <a:gd name="connsiteY434" fmla="*/ 2536032 h 3103563"/>
                  <a:gd name="connsiteX435" fmla="*/ 460375 w 2619375"/>
                  <a:gd name="connsiteY435" fmla="*/ 2536032 h 3103563"/>
                  <a:gd name="connsiteX436" fmla="*/ 492125 w 2619375"/>
                  <a:gd name="connsiteY436" fmla="*/ 2532063 h 3103563"/>
                  <a:gd name="connsiteX437" fmla="*/ 535782 w 2619375"/>
                  <a:gd name="connsiteY437" fmla="*/ 2532063 h 3103563"/>
                  <a:gd name="connsiteX438" fmla="*/ 535782 w 2619375"/>
                  <a:gd name="connsiteY438" fmla="*/ 2532063 h 3103563"/>
                  <a:gd name="connsiteX439" fmla="*/ 547688 w 2619375"/>
                  <a:gd name="connsiteY439" fmla="*/ 2623344 h 3103563"/>
                  <a:gd name="connsiteX440" fmla="*/ 591344 w 2619375"/>
                  <a:gd name="connsiteY440" fmla="*/ 2643188 h 3103563"/>
                  <a:gd name="connsiteX441" fmla="*/ 646159 w 2619375"/>
                  <a:gd name="connsiteY441" fmla="*/ 2655887 h 3103563"/>
                  <a:gd name="connsiteX442" fmla="*/ 685790 w 2619375"/>
                  <a:gd name="connsiteY442" fmla="*/ 2620169 h 3103563"/>
                  <a:gd name="connsiteX443" fmla="*/ 715928 w 2619375"/>
                  <a:gd name="connsiteY443" fmla="*/ 2588419 h 3103563"/>
                  <a:gd name="connsiteX444" fmla="*/ 760418 w 2619375"/>
                  <a:gd name="connsiteY444" fmla="*/ 2613025 h 3103563"/>
                  <a:gd name="connsiteX445" fmla="*/ 773907 w 2619375"/>
                  <a:gd name="connsiteY445" fmla="*/ 2587625 h 3103563"/>
                  <a:gd name="connsiteX446" fmla="*/ 761224 w 2619375"/>
                  <a:gd name="connsiteY446" fmla="*/ 2554287 h 3103563"/>
                  <a:gd name="connsiteX447" fmla="*/ 801688 w 2619375"/>
                  <a:gd name="connsiteY447" fmla="*/ 2551907 h 3103563"/>
                  <a:gd name="connsiteX448" fmla="*/ 813184 w 2619375"/>
                  <a:gd name="connsiteY448" fmla="*/ 2569369 h 3103563"/>
                  <a:gd name="connsiteX449" fmla="*/ 841375 w 2619375"/>
                  <a:gd name="connsiteY449" fmla="*/ 2571750 h 3103563"/>
                  <a:gd name="connsiteX450" fmla="*/ 900907 w 2619375"/>
                  <a:gd name="connsiteY450" fmla="*/ 2591594 h 3103563"/>
                  <a:gd name="connsiteX451" fmla="*/ 956469 w 2619375"/>
                  <a:gd name="connsiteY451" fmla="*/ 2611438 h 3103563"/>
                  <a:gd name="connsiteX452" fmla="*/ 968375 w 2619375"/>
                  <a:gd name="connsiteY452" fmla="*/ 2639219 h 3103563"/>
                  <a:gd name="connsiteX453" fmla="*/ 944563 w 2619375"/>
                  <a:gd name="connsiteY453" fmla="*/ 2678907 h 3103563"/>
                  <a:gd name="connsiteX454" fmla="*/ 964407 w 2619375"/>
                  <a:gd name="connsiteY454" fmla="*/ 2726532 h 3103563"/>
                  <a:gd name="connsiteX455" fmla="*/ 1019969 w 2619375"/>
                  <a:gd name="connsiteY455" fmla="*/ 2754313 h 3103563"/>
                  <a:gd name="connsiteX456" fmla="*/ 1047113 w 2619375"/>
                  <a:gd name="connsiteY456" fmla="*/ 2750344 h 3103563"/>
                  <a:gd name="connsiteX457" fmla="*/ 1046974 w 2619375"/>
                  <a:gd name="connsiteY457" fmla="*/ 2774157 h 3103563"/>
                  <a:gd name="connsiteX458" fmla="*/ 1050109 w 2619375"/>
                  <a:gd name="connsiteY458" fmla="*/ 2865438 h 3103563"/>
                  <a:gd name="connsiteX459" fmla="*/ 1095375 w 2619375"/>
                  <a:gd name="connsiteY459" fmla="*/ 2845594 h 3103563"/>
                  <a:gd name="connsiteX460" fmla="*/ 1166813 w 2619375"/>
                  <a:gd name="connsiteY460" fmla="*/ 2841625 h 3103563"/>
                  <a:gd name="connsiteX461" fmla="*/ 1190625 w 2619375"/>
                  <a:gd name="connsiteY461" fmla="*/ 2809875 h 3103563"/>
                  <a:gd name="connsiteX462" fmla="*/ 1225539 w 2619375"/>
                  <a:gd name="connsiteY462" fmla="*/ 2817813 h 3103563"/>
                  <a:gd name="connsiteX463" fmla="*/ 1242219 w 2619375"/>
                  <a:gd name="connsiteY463" fmla="*/ 2841625 h 3103563"/>
                  <a:gd name="connsiteX464" fmla="*/ 1274774 w 2619375"/>
                  <a:gd name="connsiteY464" fmla="*/ 2867819 h 3103563"/>
                  <a:gd name="connsiteX465" fmla="*/ 1329532 w 2619375"/>
                  <a:gd name="connsiteY465" fmla="*/ 2877344 h 3103563"/>
                  <a:gd name="connsiteX466" fmla="*/ 1349375 w 2619375"/>
                  <a:gd name="connsiteY466" fmla="*/ 2877344 h 3103563"/>
                  <a:gd name="connsiteX467" fmla="*/ 1369219 w 2619375"/>
                  <a:gd name="connsiteY467" fmla="*/ 2897188 h 3103563"/>
                  <a:gd name="connsiteX468" fmla="*/ 1420813 w 2619375"/>
                  <a:gd name="connsiteY468" fmla="*/ 2905125 h 3103563"/>
                  <a:gd name="connsiteX469" fmla="*/ 1444625 w 2619375"/>
                  <a:gd name="connsiteY469" fmla="*/ 2885282 h 3103563"/>
                  <a:gd name="connsiteX470" fmla="*/ 1520032 w 2619375"/>
                  <a:gd name="connsiteY470" fmla="*/ 2893219 h 3103563"/>
                  <a:gd name="connsiteX471" fmla="*/ 1559719 w 2619375"/>
                  <a:gd name="connsiteY471" fmla="*/ 2893219 h 3103563"/>
                  <a:gd name="connsiteX472" fmla="*/ 1575594 w 2619375"/>
                  <a:gd name="connsiteY472" fmla="*/ 2924969 h 3103563"/>
                  <a:gd name="connsiteX473" fmla="*/ 1591469 w 2619375"/>
                  <a:gd name="connsiteY473" fmla="*/ 2909094 h 3103563"/>
                  <a:gd name="connsiteX474" fmla="*/ 1623219 w 2619375"/>
                  <a:gd name="connsiteY474" fmla="*/ 2909094 h 3103563"/>
                  <a:gd name="connsiteX475" fmla="*/ 1639094 w 2619375"/>
                  <a:gd name="connsiteY475" fmla="*/ 2932907 h 3103563"/>
                  <a:gd name="connsiteX476" fmla="*/ 1666875 w 2619375"/>
                  <a:gd name="connsiteY476" fmla="*/ 2964657 h 3103563"/>
                  <a:gd name="connsiteX477" fmla="*/ 1703399 w 2619375"/>
                  <a:gd name="connsiteY477" fmla="*/ 2987675 h 3103563"/>
                  <a:gd name="connsiteX478" fmla="*/ 1734344 w 2619375"/>
                  <a:gd name="connsiteY478" fmla="*/ 3012282 h 3103563"/>
                  <a:gd name="connsiteX479" fmla="*/ 1758157 w 2619375"/>
                  <a:gd name="connsiteY479" fmla="*/ 3032125 h 3103563"/>
                  <a:gd name="connsiteX480" fmla="*/ 1779934 w 2619375"/>
                  <a:gd name="connsiteY480" fmla="*/ 3028950 h 3103563"/>
                  <a:gd name="connsiteX481" fmla="*/ 1801813 w 2619375"/>
                  <a:gd name="connsiteY481" fmla="*/ 3008313 h 3103563"/>
                  <a:gd name="connsiteX482" fmla="*/ 1861344 w 2619375"/>
                  <a:gd name="connsiteY482" fmla="*/ 3008313 h 3103563"/>
                  <a:gd name="connsiteX483" fmla="*/ 1948657 w 2619375"/>
                  <a:gd name="connsiteY483" fmla="*/ 3004344 h 3103563"/>
                  <a:gd name="connsiteX484" fmla="*/ 1948657 w 2619375"/>
                  <a:gd name="connsiteY484" fmla="*/ 2968625 h 3103563"/>
                  <a:gd name="connsiteX485" fmla="*/ 2004219 w 2619375"/>
                  <a:gd name="connsiteY485" fmla="*/ 2936875 h 3103563"/>
                  <a:gd name="connsiteX486" fmla="*/ 2035969 w 2619375"/>
                  <a:gd name="connsiteY486" fmla="*/ 2909094 h 3103563"/>
                  <a:gd name="connsiteX487" fmla="*/ 2054979 w 2619375"/>
                  <a:gd name="connsiteY487" fmla="*/ 2859088 h 3103563"/>
                  <a:gd name="connsiteX488" fmla="*/ 2075927 w 2619375"/>
                  <a:gd name="connsiteY488" fmla="*/ 2883694 h 3103563"/>
                  <a:gd name="connsiteX489" fmla="*/ 2079625 w 2619375"/>
                  <a:gd name="connsiteY489" fmla="*/ 2897188 h 3103563"/>
                  <a:gd name="connsiteX490" fmla="*/ 2116149 w 2619375"/>
                  <a:gd name="connsiteY490" fmla="*/ 2943225 h 3103563"/>
                  <a:gd name="connsiteX491" fmla="*/ 2168521 w 2619375"/>
                  <a:gd name="connsiteY491" fmla="*/ 2980533 h 3103563"/>
                  <a:gd name="connsiteX492" fmla="*/ 2209760 w 2619375"/>
                  <a:gd name="connsiteY492" fmla="*/ 2951163 h 3103563"/>
                  <a:gd name="connsiteX493" fmla="*/ 2274094 w 2619375"/>
                  <a:gd name="connsiteY493" fmla="*/ 3000375 h 3103563"/>
                  <a:gd name="connsiteX494" fmla="*/ 2317750 w 2619375"/>
                  <a:gd name="connsiteY494" fmla="*/ 3028157 h 3103563"/>
                  <a:gd name="connsiteX495" fmla="*/ 2349500 w 2619375"/>
                  <a:gd name="connsiteY495" fmla="*/ 3040063 h 3103563"/>
                  <a:gd name="connsiteX496" fmla="*/ 2377253 w 2619375"/>
                  <a:gd name="connsiteY496" fmla="*/ 3017044 h 3103563"/>
                  <a:gd name="connsiteX497" fmla="*/ 2405338 w 2619375"/>
                  <a:gd name="connsiteY497" fmla="*/ 3055144 h 3103563"/>
                  <a:gd name="connsiteX498" fmla="*/ 2460625 w 2619375"/>
                  <a:gd name="connsiteY498" fmla="*/ 3103563 h 3103563"/>
                  <a:gd name="connsiteX0" fmla="*/ 2460625 w 2619375"/>
                  <a:gd name="connsiteY0" fmla="*/ 3103563 h 3103563"/>
                  <a:gd name="connsiteX1" fmla="*/ 2512219 w 2619375"/>
                  <a:gd name="connsiteY1" fmla="*/ 3032125 h 3103563"/>
                  <a:gd name="connsiteX2" fmla="*/ 2524125 w 2619375"/>
                  <a:gd name="connsiteY2" fmla="*/ 2988469 h 3103563"/>
                  <a:gd name="connsiteX3" fmla="*/ 2543969 w 2619375"/>
                  <a:gd name="connsiteY3" fmla="*/ 2944813 h 3103563"/>
                  <a:gd name="connsiteX4" fmla="*/ 2566949 w 2619375"/>
                  <a:gd name="connsiteY4" fmla="*/ 2920206 h 3103563"/>
                  <a:gd name="connsiteX5" fmla="*/ 2569335 w 2619375"/>
                  <a:gd name="connsiteY5" fmla="*/ 2877344 h 3103563"/>
                  <a:gd name="connsiteX6" fmla="*/ 2583657 w 2619375"/>
                  <a:gd name="connsiteY6" fmla="*/ 2837657 h 3103563"/>
                  <a:gd name="connsiteX7" fmla="*/ 2563813 w 2619375"/>
                  <a:gd name="connsiteY7" fmla="*/ 2809875 h 3103563"/>
                  <a:gd name="connsiteX8" fmla="*/ 2532063 w 2619375"/>
                  <a:gd name="connsiteY8" fmla="*/ 2774157 h 3103563"/>
                  <a:gd name="connsiteX9" fmla="*/ 2532063 w 2619375"/>
                  <a:gd name="connsiteY9" fmla="*/ 2774157 h 3103563"/>
                  <a:gd name="connsiteX10" fmla="*/ 2551907 w 2619375"/>
                  <a:gd name="connsiteY10" fmla="*/ 2706688 h 3103563"/>
                  <a:gd name="connsiteX11" fmla="*/ 2591594 w 2619375"/>
                  <a:gd name="connsiteY11" fmla="*/ 2678907 h 3103563"/>
                  <a:gd name="connsiteX12" fmla="*/ 2619375 w 2619375"/>
                  <a:gd name="connsiteY12" fmla="*/ 2643188 h 3103563"/>
                  <a:gd name="connsiteX13" fmla="*/ 2619375 w 2619375"/>
                  <a:gd name="connsiteY13" fmla="*/ 2591594 h 3103563"/>
                  <a:gd name="connsiteX14" fmla="*/ 2615407 w 2619375"/>
                  <a:gd name="connsiteY14" fmla="*/ 2555875 h 3103563"/>
                  <a:gd name="connsiteX15" fmla="*/ 2615407 w 2619375"/>
                  <a:gd name="connsiteY15" fmla="*/ 2532063 h 3103563"/>
                  <a:gd name="connsiteX16" fmla="*/ 2603500 w 2619375"/>
                  <a:gd name="connsiteY16" fmla="*/ 2464594 h 3103563"/>
                  <a:gd name="connsiteX17" fmla="*/ 2595563 w 2619375"/>
                  <a:gd name="connsiteY17" fmla="*/ 2460625 h 3103563"/>
                  <a:gd name="connsiteX18" fmla="*/ 2579688 w 2619375"/>
                  <a:gd name="connsiteY18" fmla="*/ 2460625 h 3103563"/>
                  <a:gd name="connsiteX19" fmla="*/ 2540000 w 2619375"/>
                  <a:gd name="connsiteY19" fmla="*/ 2472532 h 3103563"/>
                  <a:gd name="connsiteX20" fmla="*/ 2504282 w 2619375"/>
                  <a:gd name="connsiteY20" fmla="*/ 2468563 h 3103563"/>
                  <a:gd name="connsiteX21" fmla="*/ 2504282 w 2619375"/>
                  <a:gd name="connsiteY21" fmla="*/ 2432844 h 3103563"/>
                  <a:gd name="connsiteX22" fmla="*/ 2456657 w 2619375"/>
                  <a:gd name="connsiteY22" fmla="*/ 2424907 h 3103563"/>
                  <a:gd name="connsiteX23" fmla="*/ 2432844 w 2619375"/>
                  <a:gd name="connsiteY23" fmla="*/ 2405063 h 3103563"/>
                  <a:gd name="connsiteX24" fmla="*/ 2444750 w 2619375"/>
                  <a:gd name="connsiteY24" fmla="*/ 2369344 h 3103563"/>
                  <a:gd name="connsiteX25" fmla="*/ 2464594 w 2619375"/>
                  <a:gd name="connsiteY25" fmla="*/ 2337594 h 3103563"/>
                  <a:gd name="connsiteX26" fmla="*/ 2448719 w 2619375"/>
                  <a:gd name="connsiteY26" fmla="*/ 2301875 h 3103563"/>
                  <a:gd name="connsiteX27" fmla="*/ 2420938 w 2619375"/>
                  <a:gd name="connsiteY27" fmla="*/ 2274094 h 3103563"/>
                  <a:gd name="connsiteX28" fmla="*/ 2428875 w 2619375"/>
                  <a:gd name="connsiteY28" fmla="*/ 2246313 h 3103563"/>
                  <a:gd name="connsiteX29" fmla="*/ 2389188 w 2619375"/>
                  <a:gd name="connsiteY29" fmla="*/ 2218532 h 3103563"/>
                  <a:gd name="connsiteX30" fmla="*/ 2353469 w 2619375"/>
                  <a:gd name="connsiteY30" fmla="*/ 2218532 h 3103563"/>
                  <a:gd name="connsiteX31" fmla="*/ 2349500 w 2619375"/>
                  <a:gd name="connsiteY31" fmla="*/ 2194719 h 3103563"/>
                  <a:gd name="connsiteX32" fmla="*/ 2325688 w 2619375"/>
                  <a:gd name="connsiteY32" fmla="*/ 2166938 h 3103563"/>
                  <a:gd name="connsiteX33" fmla="*/ 2337594 w 2619375"/>
                  <a:gd name="connsiteY33" fmla="*/ 2131219 h 3103563"/>
                  <a:gd name="connsiteX34" fmla="*/ 2349500 w 2619375"/>
                  <a:gd name="connsiteY34" fmla="*/ 2099469 h 3103563"/>
                  <a:gd name="connsiteX35" fmla="*/ 2333625 w 2619375"/>
                  <a:gd name="connsiteY35" fmla="*/ 2067719 h 3103563"/>
                  <a:gd name="connsiteX36" fmla="*/ 2313782 w 2619375"/>
                  <a:gd name="connsiteY36" fmla="*/ 2051844 h 3103563"/>
                  <a:gd name="connsiteX37" fmla="*/ 2309813 w 2619375"/>
                  <a:gd name="connsiteY37" fmla="*/ 2016125 h 3103563"/>
                  <a:gd name="connsiteX38" fmla="*/ 2309813 w 2619375"/>
                  <a:gd name="connsiteY38" fmla="*/ 2000250 h 3103563"/>
                  <a:gd name="connsiteX39" fmla="*/ 2329657 w 2619375"/>
                  <a:gd name="connsiteY39" fmla="*/ 1980407 h 3103563"/>
                  <a:gd name="connsiteX40" fmla="*/ 2317750 w 2619375"/>
                  <a:gd name="connsiteY40" fmla="*/ 1944688 h 3103563"/>
                  <a:gd name="connsiteX41" fmla="*/ 2293938 w 2619375"/>
                  <a:gd name="connsiteY41" fmla="*/ 1908969 h 3103563"/>
                  <a:gd name="connsiteX42" fmla="*/ 2262188 w 2619375"/>
                  <a:gd name="connsiteY42" fmla="*/ 1873250 h 3103563"/>
                  <a:gd name="connsiteX43" fmla="*/ 2226469 w 2619375"/>
                  <a:gd name="connsiteY43" fmla="*/ 1841500 h 3103563"/>
                  <a:gd name="connsiteX44" fmla="*/ 2198688 w 2619375"/>
                  <a:gd name="connsiteY44" fmla="*/ 1817688 h 3103563"/>
                  <a:gd name="connsiteX45" fmla="*/ 2214563 w 2619375"/>
                  <a:gd name="connsiteY45" fmla="*/ 1793875 h 3103563"/>
                  <a:gd name="connsiteX46" fmla="*/ 2214563 w 2619375"/>
                  <a:gd name="connsiteY46" fmla="*/ 1762125 h 3103563"/>
                  <a:gd name="connsiteX47" fmla="*/ 2214563 w 2619375"/>
                  <a:gd name="connsiteY47" fmla="*/ 1762125 h 3103563"/>
                  <a:gd name="connsiteX48" fmla="*/ 2194719 w 2619375"/>
                  <a:gd name="connsiteY48" fmla="*/ 1710532 h 3103563"/>
                  <a:gd name="connsiteX49" fmla="*/ 2190750 w 2619375"/>
                  <a:gd name="connsiteY49" fmla="*/ 1690688 h 3103563"/>
                  <a:gd name="connsiteX50" fmla="*/ 2162969 w 2619375"/>
                  <a:gd name="connsiteY50" fmla="*/ 1658938 h 3103563"/>
                  <a:gd name="connsiteX51" fmla="*/ 2162969 w 2619375"/>
                  <a:gd name="connsiteY51" fmla="*/ 1631157 h 3103563"/>
                  <a:gd name="connsiteX52" fmla="*/ 2178844 w 2619375"/>
                  <a:gd name="connsiteY52" fmla="*/ 1615282 h 3103563"/>
                  <a:gd name="connsiteX53" fmla="*/ 2218532 w 2619375"/>
                  <a:gd name="connsiteY53" fmla="*/ 1615282 h 3103563"/>
                  <a:gd name="connsiteX54" fmla="*/ 2238375 w 2619375"/>
                  <a:gd name="connsiteY54" fmla="*/ 1583532 h 3103563"/>
                  <a:gd name="connsiteX55" fmla="*/ 2238375 w 2619375"/>
                  <a:gd name="connsiteY55" fmla="*/ 1571625 h 3103563"/>
                  <a:gd name="connsiteX56" fmla="*/ 2262188 w 2619375"/>
                  <a:gd name="connsiteY56" fmla="*/ 1535907 h 3103563"/>
                  <a:gd name="connsiteX57" fmla="*/ 2262188 w 2619375"/>
                  <a:gd name="connsiteY57" fmla="*/ 1512094 h 3103563"/>
                  <a:gd name="connsiteX58" fmla="*/ 2262188 w 2619375"/>
                  <a:gd name="connsiteY58" fmla="*/ 1468438 h 3103563"/>
                  <a:gd name="connsiteX59" fmla="*/ 2262188 w 2619375"/>
                  <a:gd name="connsiteY59" fmla="*/ 1444625 h 3103563"/>
                  <a:gd name="connsiteX60" fmla="*/ 2266157 w 2619375"/>
                  <a:gd name="connsiteY60" fmla="*/ 1424782 h 3103563"/>
                  <a:gd name="connsiteX61" fmla="*/ 2293938 w 2619375"/>
                  <a:gd name="connsiteY61" fmla="*/ 1389063 h 3103563"/>
                  <a:gd name="connsiteX62" fmla="*/ 2274094 w 2619375"/>
                  <a:gd name="connsiteY62" fmla="*/ 1369219 h 3103563"/>
                  <a:gd name="connsiteX63" fmla="*/ 2250282 w 2619375"/>
                  <a:gd name="connsiteY63" fmla="*/ 1341438 h 3103563"/>
                  <a:gd name="connsiteX64" fmla="*/ 2230438 w 2619375"/>
                  <a:gd name="connsiteY64" fmla="*/ 1293813 h 3103563"/>
                  <a:gd name="connsiteX65" fmla="*/ 2242344 w 2619375"/>
                  <a:gd name="connsiteY65" fmla="*/ 1258094 h 3103563"/>
                  <a:gd name="connsiteX66" fmla="*/ 2190750 w 2619375"/>
                  <a:gd name="connsiteY66" fmla="*/ 1258094 h 3103563"/>
                  <a:gd name="connsiteX67" fmla="*/ 2166938 w 2619375"/>
                  <a:gd name="connsiteY67" fmla="*/ 1234282 h 3103563"/>
                  <a:gd name="connsiteX68" fmla="*/ 2174875 w 2619375"/>
                  <a:gd name="connsiteY68" fmla="*/ 1198563 h 3103563"/>
                  <a:gd name="connsiteX69" fmla="*/ 2162969 w 2619375"/>
                  <a:gd name="connsiteY69" fmla="*/ 1170782 h 3103563"/>
                  <a:gd name="connsiteX70" fmla="*/ 2147094 w 2619375"/>
                  <a:gd name="connsiteY70" fmla="*/ 1202532 h 3103563"/>
                  <a:gd name="connsiteX71" fmla="*/ 2131219 w 2619375"/>
                  <a:gd name="connsiteY71" fmla="*/ 1234282 h 3103563"/>
                  <a:gd name="connsiteX72" fmla="*/ 2095500 w 2619375"/>
                  <a:gd name="connsiteY72" fmla="*/ 1234282 h 3103563"/>
                  <a:gd name="connsiteX73" fmla="*/ 2079625 w 2619375"/>
                  <a:gd name="connsiteY73" fmla="*/ 1242219 h 3103563"/>
                  <a:gd name="connsiteX74" fmla="*/ 2043907 w 2619375"/>
                  <a:gd name="connsiteY74" fmla="*/ 1198563 h 3103563"/>
                  <a:gd name="connsiteX75" fmla="*/ 1996282 w 2619375"/>
                  <a:gd name="connsiteY75" fmla="*/ 1206500 h 3103563"/>
                  <a:gd name="connsiteX76" fmla="*/ 1948657 w 2619375"/>
                  <a:gd name="connsiteY76" fmla="*/ 1202532 h 3103563"/>
                  <a:gd name="connsiteX77" fmla="*/ 1944688 w 2619375"/>
                  <a:gd name="connsiteY77" fmla="*/ 1174750 h 3103563"/>
                  <a:gd name="connsiteX78" fmla="*/ 1924844 w 2619375"/>
                  <a:gd name="connsiteY78" fmla="*/ 1139032 h 3103563"/>
                  <a:gd name="connsiteX79" fmla="*/ 1912938 w 2619375"/>
                  <a:gd name="connsiteY79" fmla="*/ 1123157 h 3103563"/>
                  <a:gd name="connsiteX80" fmla="*/ 1893094 w 2619375"/>
                  <a:gd name="connsiteY80" fmla="*/ 1103313 h 3103563"/>
                  <a:gd name="connsiteX81" fmla="*/ 1869282 w 2619375"/>
                  <a:gd name="connsiteY81" fmla="*/ 1087438 h 3103563"/>
                  <a:gd name="connsiteX82" fmla="*/ 1857375 w 2619375"/>
                  <a:gd name="connsiteY82" fmla="*/ 1039813 h 3103563"/>
                  <a:gd name="connsiteX83" fmla="*/ 1869282 w 2619375"/>
                  <a:gd name="connsiteY83" fmla="*/ 1004094 h 3103563"/>
                  <a:gd name="connsiteX84" fmla="*/ 1905000 w 2619375"/>
                  <a:gd name="connsiteY84" fmla="*/ 948532 h 3103563"/>
                  <a:gd name="connsiteX85" fmla="*/ 1936750 w 2619375"/>
                  <a:gd name="connsiteY85" fmla="*/ 912813 h 3103563"/>
                  <a:gd name="connsiteX86" fmla="*/ 1944688 w 2619375"/>
                  <a:gd name="connsiteY86" fmla="*/ 892969 h 3103563"/>
                  <a:gd name="connsiteX87" fmla="*/ 1964532 w 2619375"/>
                  <a:gd name="connsiteY87" fmla="*/ 889000 h 3103563"/>
                  <a:gd name="connsiteX88" fmla="*/ 1976438 w 2619375"/>
                  <a:gd name="connsiteY88" fmla="*/ 849313 h 3103563"/>
                  <a:gd name="connsiteX89" fmla="*/ 2016125 w 2619375"/>
                  <a:gd name="connsiteY89" fmla="*/ 849313 h 3103563"/>
                  <a:gd name="connsiteX90" fmla="*/ 2039938 w 2619375"/>
                  <a:gd name="connsiteY90" fmla="*/ 877094 h 3103563"/>
                  <a:gd name="connsiteX91" fmla="*/ 2051844 w 2619375"/>
                  <a:gd name="connsiteY91" fmla="*/ 849313 h 3103563"/>
                  <a:gd name="connsiteX92" fmla="*/ 2039938 w 2619375"/>
                  <a:gd name="connsiteY92" fmla="*/ 825500 h 3103563"/>
                  <a:gd name="connsiteX93" fmla="*/ 2051844 w 2619375"/>
                  <a:gd name="connsiteY93" fmla="*/ 801688 h 3103563"/>
                  <a:gd name="connsiteX94" fmla="*/ 2035969 w 2619375"/>
                  <a:gd name="connsiteY94" fmla="*/ 773907 h 3103563"/>
                  <a:gd name="connsiteX95" fmla="*/ 2039938 w 2619375"/>
                  <a:gd name="connsiteY95" fmla="*/ 742157 h 3103563"/>
                  <a:gd name="connsiteX96" fmla="*/ 2039938 w 2619375"/>
                  <a:gd name="connsiteY96" fmla="*/ 698500 h 3103563"/>
                  <a:gd name="connsiteX97" fmla="*/ 2035969 w 2619375"/>
                  <a:gd name="connsiteY97" fmla="*/ 666750 h 3103563"/>
                  <a:gd name="connsiteX98" fmla="*/ 2008188 w 2619375"/>
                  <a:gd name="connsiteY98" fmla="*/ 646907 h 3103563"/>
                  <a:gd name="connsiteX99" fmla="*/ 1968500 w 2619375"/>
                  <a:gd name="connsiteY99" fmla="*/ 611188 h 3103563"/>
                  <a:gd name="connsiteX100" fmla="*/ 1916907 w 2619375"/>
                  <a:gd name="connsiteY100" fmla="*/ 583407 h 3103563"/>
                  <a:gd name="connsiteX101" fmla="*/ 1885157 w 2619375"/>
                  <a:gd name="connsiteY101" fmla="*/ 551657 h 3103563"/>
                  <a:gd name="connsiteX102" fmla="*/ 1881188 w 2619375"/>
                  <a:gd name="connsiteY102" fmla="*/ 531813 h 3103563"/>
                  <a:gd name="connsiteX103" fmla="*/ 1897063 w 2619375"/>
                  <a:gd name="connsiteY103" fmla="*/ 484188 h 3103563"/>
                  <a:gd name="connsiteX104" fmla="*/ 1901032 w 2619375"/>
                  <a:gd name="connsiteY104" fmla="*/ 480219 h 3103563"/>
                  <a:gd name="connsiteX105" fmla="*/ 1940719 w 2619375"/>
                  <a:gd name="connsiteY105" fmla="*/ 480219 h 3103563"/>
                  <a:gd name="connsiteX106" fmla="*/ 1960563 w 2619375"/>
                  <a:gd name="connsiteY106" fmla="*/ 460375 h 3103563"/>
                  <a:gd name="connsiteX107" fmla="*/ 1976438 w 2619375"/>
                  <a:gd name="connsiteY107" fmla="*/ 428625 h 3103563"/>
                  <a:gd name="connsiteX108" fmla="*/ 1980407 w 2619375"/>
                  <a:gd name="connsiteY108" fmla="*/ 388938 h 3103563"/>
                  <a:gd name="connsiteX109" fmla="*/ 2000250 w 2619375"/>
                  <a:gd name="connsiteY109" fmla="*/ 384969 h 3103563"/>
                  <a:gd name="connsiteX110" fmla="*/ 1972469 w 2619375"/>
                  <a:gd name="connsiteY110" fmla="*/ 341313 h 3103563"/>
                  <a:gd name="connsiteX111" fmla="*/ 1928813 w 2619375"/>
                  <a:gd name="connsiteY111" fmla="*/ 321469 h 3103563"/>
                  <a:gd name="connsiteX112" fmla="*/ 1877219 w 2619375"/>
                  <a:gd name="connsiteY112" fmla="*/ 313532 h 3103563"/>
                  <a:gd name="connsiteX113" fmla="*/ 1853407 w 2619375"/>
                  <a:gd name="connsiteY113" fmla="*/ 289719 h 3103563"/>
                  <a:gd name="connsiteX114" fmla="*/ 1817688 w 2619375"/>
                  <a:gd name="connsiteY114" fmla="*/ 269875 h 3103563"/>
                  <a:gd name="connsiteX115" fmla="*/ 1821657 w 2619375"/>
                  <a:gd name="connsiteY115" fmla="*/ 242094 h 3103563"/>
                  <a:gd name="connsiteX116" fmla="*/ 1789907 w 2619375"/>
                  <a:gd name="connsiteY116" fmla="*/ 210344 h 3103563"/>
                  <a:gd name="connsiteX117" fmla="*/ 1742282 w 2619375"/>
                  <a:gd name="connsiteY117" fmla="*/ 222250 h 3103563"/>
                  <a:gd name="connsiteX118" fmla="*/ 1706563 w 2619375"/>
                  <a:gd name="connsiteY118" fmla="*/ 265907 h 3103563"/>
                  <a:gd name="connsiteX119" fmla="*/ 1690688 w 2619375"/>
                  <a:gd name="connsiteY119" fmla="*/ 297657 h 3103563"/>
                  <a:gd name="connsiteX120" fmla="*/ 1734344 w 2619375"/>
                  <a:gd name="connsiteY120" fmla="*/ 301625 h 3103563"/>
                  <a:gd name="connsiteX121" fmla="*/ 1770063 w 2619375"/>
                  <a:gd name="connsiteY121" fmla="*/ 313532 h 3103563"/>
                  <a:gd name="connsiteX122" fmla="*/ 1774032 w 2619375"/>
                  <a:gd name="connsiteY122" fmla="*/ 341313 h 3103563"/>
                  <a:gd name="connsiteX123" fmla="*/ 1750219 w 2619375"/>
                  <a:gd name="connsiteY123" fmla="*/ 384969 h 3103563"/>
                  <a:gd name="connsiteX124" fmla="*/ 1714500 w 2619375"/>
                  <a:gd name="connsiteY124" fmla="*/ 384969 h 3103563"/>
                  <a:gd name="connsiteX125" fmla="*/ 1686719 w 2619375"/>
                  <a:gd name="connsiteY125" fmla="*/ 349250 h 3103563"/>
                  <a:gd name="connsiteX126" fmla="*/ 1647032 w 2619375"/>
                  <a:gd name="connsiteY126" fmla="*/ 325438 h 3103563"/>
                  <a:gd name="connsiteX127" fmla="*/ 1627188 w 2619375"/>
                  <a:gd name="connsiteY127" fmla="*/ 321469 h 3103563"/>
                  <a:gd name="connsiteX128" fmla="*/ 1583532 w 2619375"/>
                  <a:gd name="connsiteY128" fmla="*/ 337344 h 3103563"/>
                  <a:gd name="connsiteX129" fmla="*/ 1547813 w 2619375"/>
                  <a:gd name="connsiteY129" fmla="*/ 357188 h 3103563"/>
                  <a:gd name="connsiteX130" fmla="*/ 1547813 w 2619375"/>
                  <a:gd name="connsiteY130" fmla="*/ 392907 h 3103563"/>
                  <a:gd name="connsiteX131" fmla="*/ 1559719 w 2619375"/>
                  <a:gd name="connsiteY131" fmla="*/ 440532 h 3103563"/>
                  <a:gd name="connsiteX132" fmla="*/ 1575594 w 2619375"/>
                  <a:gd name="connsiteY132" fmla="*/ 484188 h 3103563"/>
                  <a:gd name="connsiteX133" fmla="*/ 1658938 w 2619375"/>
                  <a:gd name="connsiteY133" fmla="*/ 543719 h 3103563"/>
                  <a:gd name="connsiteX134" fmla="*/ 1698625 w 2619375"/>
                  <a:gd name="connsiteY134" fmla="*/ 583407 h 3103563"/>
                  <a:gd name="connsiteX135" fmla="*/ 1738313 w 2619375"/>
                  <a:gd name="connsiteY135" fmla="*/ 579438 h 3103563"/>
                  <a:gd name="connsiteX136" fmla="*/ 1774032 w 2619375"/>
                  <a:gd name="connsiteY136" fmla="*/ 579438 h 3103563"/>
                  <a:gd name="connsiteX137" fmla="*/ 1793875 w 2619375"/>
                  <a:gd name="connsiteY137" fmla="*/ 627063 h 3103563"/>
                  <a:gd name="connsiteX138" fmla="*/ 1801813 w 2619375"/>
                  <a:gd name="connsiteY138" fmla="*/ 658813 h 3103563"/>
                  <a:gd name="connsiteX139" fmla="*/ 1845469 w 2619375"/>
                  <a:gd name="connsiteY139" fmla="*/ 682625 h 3103563"/>
                  <a:gd name="connsiteX140" fmla="*/ 1845469 w 2619375"/>
                  <a:gd name="connsiteY140" fmla="*/ 682625 h 3103563"/>
                  <a:gd name="connsiteX141" fmla="*/ 1861344 w 2619375"/>
                  <a:gd name="connsiteY141" fmla="*/ 710407 h 3103563"/>
                  <a:gd name="connsiteX142" fmla="*/ 1817688 w 2619375"/>
                  <a:gd name="connsiteY142" fmla="*/ 726282 h 3103563"/>
                  <a:gd name="connsiteX143" fmla="*/ 1774032 w 2619375"/>
                  <a:gd name="connsiteY143" fmla="*/ 718344 h 3103563"/>
                  <a:gd name="connsiteX144" fmla="*/ 1734344 w 2619375"/>
                  <a:gd name="connsiteY144" fmla="*/ 682625 h 3103563"/>
                  <a:gd name="connsiteX145" fmla="*/ 1730375 w 2619375"/>
                  <a:gd name="connsiteY145" fmla="*/ 642938 h 3103563"/>
                  <a:gd name="connsiteX146" fmla="*/ 1730375 w 2619375"/>
                  <a:gd name="connsiteY146" fmla="*/ 642938 h 3103563"/>
                  <a:gd name="connsiteX147" fmla="*/ 1670844 w 2619375"/>
                  <a:gd name="connsiteY147" fmla="*/ 615157 h 3103563"/>
                  <a:gd name="connsiteX148" fmla="*/ 1631157 w 2619375"/>
                  <a:gd name="connsiteY148" fmla="*/ 619125 h 3103563"/>
                  <a:gd name="connsiteX149" fmla="*/ 1571625 w 2619375"/>
                  <a:gd name="connsiteY149" fmla="*/ 615157 h 3103563"/>
                  <a:gd name="connsiteX150" fmla="*/ 1543844 w 2619375"/>
                  <a:gd name="connsiteY150" fmla="*/ 603250 h 3103563"/>
                  <a:gd name="connsiteX151" fmla="*/ 1500188 w 2619375"/>
                  <a:gd name="connsiteY151" fmla="*/ 591344 h 3103563"/>
                  <a:gd name="connsiteX152" fmla="*/ 1464469 w 2619375"/>
                  <a:gd name="connsiteY152" fmla="*/ 575469 h 3103563"/>
                  <a:gd name="connsiteX153" fmla="*/ 1448594 w 2619375"/>
                  <a:gd name="connsiteY153" fmla="*/ 543719 h 3103563"/>
                  <a:gd name="connsiteX154" fmla="*/ 1456532 w 2619375"/>
                  <a:gd name="connsiteY154" fmla="*/ 508000 h 3103563"/>
                  <a:gd name="connsiteX155" fmla="*/ 1476375 w 2619375"/>
                  <a:gd name="connsiteY155" fmla="*/ 476250 h 3103563"/>
                  <a:gd name="connsiteX156" fmla="*/ 1456532 w 2619375"/>
                  <a:gd name="connsiteY156" fmla="*/ 440532 h 3103563"/>
                  <a:gd name="connsiteX157" fmla="*/ 1456532 w 2619375"/>
                  <a:gd name="connsiteY157" fmla="*/ 392907 h 3103563"/>
                  <a:gd name="connsiteX158" fmla="*/ 1456532 w 2619375"/>
                  <a:gd name="connsiteY158" fmla="*/ 333375 h 3103563"/>
                  <a:gd name="connsiteX159" fmla="*/ 1472407 w 2619375"/>
                  <a:gd name="connsiteY159" fmla="*/ 305594 h 3103563"/>
                  <a:gd name="connsiteX160" fmla="*/ 1472407 w 2619375"/>
                  <a:gd name="connsiteY160" fmla="*/ 257969 h 3103563"/>
                  <a:gd name="connsiteX161" fmla="*/ 1496219 w 2619375"/>
                  <a:gd name="connsiteY161" fmla="*/ 226219 h 3103563"/>
                  <a:gd name="connsiteX162" fmla="*/ 1480344 w 2619375"/>
                  <a:gd name="connsiteY162" fmla="*/ 158750 h 3103563"/>
                  <a:gd name="connsiteX163" fmla="*/ 1496219 w 2619375"/>
                  <a:gd name="connsiteY163" fmla="*/ 134938 h 3103563"/>
                  <a:gd name="connsiteX164" fmla="*/ 1456532 w 2619375"/>
                  <a:gd name="connsiteY164" fmla="*/ 75407 h 3103563"/>
                  <a:gd name="connsiteX165" fmla="*/ 1464469 w 2619375"/>
                  <a:gd name="connsiteY165" fmla="*/ 55563 h 3103563"/>
                  <a:gd name="connsiteX166" fmla="*/ 1420813 w 2619375"/>
                  <a:gd name="connsiteY166" fmla="*/ 23813 h 3103563"/>
                  <a:gd name="connsiteX167" fmla="*/ 1393032 w 2619375"/>
                  <a:gd name="connsiteY167" fmla="*/ 39688 h 3103563"/>
                  <a:gd name="connsiteX168" fmla="*/ 1420813 w 2619375"/>
                  <a:gd name="connsiteY168" fmla="*/ 79375 h 3103563"/>
                  <a:gd name="connsiteX169" fmla="*/ 1432719 w 2619375"/>
                  <a:gd name="connsiteY169" fmla="*/ 150813 h 3103563"/>
                  <a:gd name="connsiteX170" fmla="*/ 1432719 w 2619375"/>
                  <a:gd name="connsiteY170" fmla="*/ 206375 h 3103563"/>
                  <a:gd name="connsiteX171" fmla="*/ 1432719 w 2619375"/>
                  <a:gd name="connsiteY171" fmla="*/ 254000 h 3103563"/>
                  <a:gd name="connsiteX172" fmla="*/ 1412875 w 2619375"/>
                  <a:gd name="connsiteY172" fmla="*/ 301625 h 3103563"/>
                  <a:gd name="connsiteX173" fmla="*/ 1369219 w 2619375"/>
                  <a:gd name="connsiteY173" fmla="*/ 341313 h 3103563"/>
                  <a:gd name="connsiteX174" fmla="*/ 1313657 w 2619375"/>
                  <a:gd name="connsiteY174" fmla="*/ 377032 h 3103563"/>
                  <a:gd name="connsiteX175" fmla="*/ 1270000 w 2619375"/>
                  <a:gd name="connsiteY175" fmla="*/ 412750 h 3103563"/>
                  <a:gd name="connsiteX176" fmla="*/ 1266032 w 2619375"/>
                  <a:gd name="connsiteY176" fmla="*/ 448469 h 3103563"/>
                  <a:gd name="connsiteX177" fmla="*/ 1230313 w 2619375"/>
                  <a:gd name="connsiteY177" fmla="*/ 488157 h 3103563"/>
                  <a:gd name="connsiteX178" fmla="*/ 1214438 w 2619375"/>
                  <a:gd name="connsiteY178" fmla="*/ 539750 h 3103563"/>
                  <a:gd name="connsiteX179" fmla="*/ 1270000 w 2619375"/>
                  <a:gd name="connsiteY179" fmla="*/ 607219 h 3103563"/>
                  <a:gd name="connsiteX180" fmla="*/ 1281907 w 2619375"/>
                  <a:gd name="connsiteY180" fmla="*/ 658813 h 3103563"/>
                  <a:gd name="connsiteX181" fmla="*/ 1309688 w 2619375"/>
                  <a:gd name="connsiteY181" fmla="*/ 698500 h 3103563"/>
                  <a:gd name="connsiteX182" fmla="*/ 1309688 w 2619375"/>
                  <a:gd name="connsiteY182" fmla="*/ 698500 h 3103563"/>
                  <a:gd name="connsiteX183" fmla="*/ 1337469 w 2619375"/>
                  <a:gd name="connsiteY183" fmla="*/ 758032 h 3103563"/>
                  <a:gd name="connsiteX184" fmla="*/ 1345407 w 2619375"/>
                  <a:gd name="connsiteY184" fmla="*/ 789782 h 3103563"/>
                  <a:gd name="connsiteX185" fmla="*/ 1349375 w 2619375"/>
                  <a:gd name="connsiteY185" fmla="*/ 837407 h 3103563"/>
                  <a:gd name="connsiteX186" fmla="*/ 1309688 w 2619375"/>
                  <a:gd name="connsiteY186" fmla="*/ 916782 h 3103563"/>
                  <a:gd name="connsiteX187" fmla="*/ 1285875 w 2619375"/>
                  <a:gd name="connsiteY187" fmla="*/ 964407 h 3103563"/>
                  <a:gd name="connsiteX188" fmla="*/ 1293813 w 2619375"/>
                  <a:gd name="connsiteY188" fmla="*/ 980282 h 3103563"/>
                  <a:gd name="connsiteX189" fmla="*/ 1285875 w 2619375"/>
                  <a:gd name="connsiteY189" fmla="*/ 1023938 h 3103563"/>
                  <a:gd name="connsiteX190" fmla="*/ 1273969 w 2619375"/>
                  <a:gd name="connsiteY190" fmla="*/ 1079500 h 3103563"/>
                  <a:gd name="connsiteX191" fmla="*/ 1277938 w 2619375"/>
                  <a:gd name="connsiteY191" fmla="*/ 1115219 h 3103563"/>
                  <a:gd name="connsiteX192" fmla="*/ 1309688 w 2619375"/>
                  <a:gd name="connsiteY192" fmla="*/ 1186657 h 3103563"/>
                  <a:gd name="connsiteX193" fmla="*/ 1297782 w 2619375"/>
                  <a:gd name="connsiteY193" fmla="*/ 1234282 h 3103563"/>
                  <a:gd name="connsiteX194" fmla="*/ 1297782 w 2619375"/>
                  <a:gd name="connsiteY194" fmla="*/ 1270000 h 3103563"/>
                  <a:gd name="connsiteX195" fmla="*/ 1341438 w 2619375"/>
                  <a:gd name="connsiteY195" fmla="*/ 1262063 h 3103563"/>
                  <a:gd name="connsiteX196" fmla="*/ 1389063 w 2619375"/>
                  <a:gd name="connsiteY196" fmla="*/ 1266032 h 3103563"/>
                  <a:gd name="connsiteX197" fmla="*/ 1420813 w 2619375"/>
                  <a:gd name="connsiteY197" fmla="*/ 1281907 h 3103563"/>
                  <a:gd name="connsiteX198" fmla="*/ 1448594 w 2619375"/>
                  <a:gd name="connsiteY198" fmla="*/ 1254125 h 3103563"/>
                  <a:gd name="connsiteX199" fmla="*/ 1480344 w 2619375"/>
                  <a:gd name="connsiteY199" fmla="*/ 1222375 h 3103563"/>
                  <a:gd name="connsiteX200" fmla="*/ 1531938 w 2619375"/>
                  <a:gd name="connsiteY200" fmla="*/ 1242219 h 3103563"/>
                  <a:gd name="connsiteX201" fmla="*/ 1575594 w 2619375"/>
                  <a:gd name="connsiteY201" fmla="*/ 1258094 h 3103563"/>
                  <a:gd name="connsiteX202" fmla="*/ 1623219 w 2619375"/>
                  <a:gd name="connsiteY202" fmla="*/ 1270000 h 3103563"/>
                  <a:gd name="connsiteX203" fmla="*/ 1639094 w 2619375"/>
                  <a:gd name="connsiteY203" fmla="*/ 1309688 h 3103563"/>
                  <a:gd name="connsiteX204" fmla="*/ 1662907 w 2619375"/>
                  <a:gd name="connsiteY204" fmla="*/ 1317625 h 3103563"/>
                  <a:gd name="connsiteX205" fmla="*/ 1690688 w 2619375"/>
                  <a:gd name="connsiteY205" fmla="*/ 1341438 h 3103563"/>
                  <a:gd name="connsiteX206" fmla="*/ 1722438 w 2619375"/>
                  <a:gd name="connsiteY206" fmla="*/ 1345407 h 3103563"/>
                  <a:gd name="connsiteX207" fmla="*/ 1722438 w 2619375"/>
                  <a:gd name="connsiteY207" fmla="*/ 1412875 h 3103563"/>
                  <a:gd name="connsiteX208" fmla="*/ 1746250 w 2619375"/>
                  <a:gd name="connsiteY208" fmla="*/ 1444625 h 3103563"/>
                  <a:gd name="connsiteX209" fmla="*/ 1754188 w 2619375"/>
                  <a:gd name="connsiteY209" fmla="*/ 1484313 h 3103563"/>
                  <a:gd name="connsiteX210" fmla="*/ 1770063 w 2619375"/>
                  <a:gd name="connsiteY210" fmla="*/ 1531938 h 3103563"/>
                  <a:gd name="connsiteX211" fmla="*/ 1730375 w 2619375"/>
                  <a:gd name="connsiteY211" fmla="*/ 1543844 h 3103563"/>
                  <a:gd name="connsiteX212" fmla="*/ 1718469 w 2619375"/>
                  <a:gd name="connsiteY212" fmla="*/ 1571625 h 3103563"/>
                  <a:gd name="connsiteX213" fmla="*/ 1706563 w 2619375"/>
                  <a:gd name="connsiteY213" fmla="*/ 1607344 h 3103563"/>
                  <a:gd name="connsiteX214" fmla="*/ 1706563 w 2619375"/>
                  <a:gd name="connsiteY214" fmla="*/ 1647032 h 3103563"/>
                  <a:gd name="connsiteX215" fmla="*/ 1746250 w 2619375"/>
                  <a:gd name="connsiteY215" fmla="*/ 1686719 h 3103563"/>
                  <a:gd name="connsiteX216" fmla="*/ 1793875 w 2619375"/>
                  <a:gd name="connsiteY216" fmla="*/ 1694657 h 3103563"/>
                  <a:gd name="connsiteX217" fmla="*/ 1829594 w 2619375"/>
                  <a:gd name="connsiteY217" fmla="*/ 1698625 h 3103563"/>
                  <a:gd name="connsiteX218" fmla="*/ 1881188 w 2619375"/>
                  <a:gd name="connsiteY218" fmla="*/ 1734344 h 3103563"/>
                  <a:gd name="connsiteX219" fmla="*/ 1833563 w 2619375"/>
                  <a:gd name="connsiteY219" fmla="*/ 1738313 h 3103563"/>
                  <a:gd name="connsiteX220" fmla="*/ 1778000 w 2619375"/>
                  <a:gd name="connsiteY220" fmla="*/ 1738313 h 3103563"/>
                  <a:gd name="connsiteX221" fmla="*/ 1730375 w 2619375"/>
                  <a:gd name="connsiteY221" fmla="*/ 1718469 h 3103563"/>
                  <a:gd name="connsiteX222" fmla="*/ 1686719 w 2619375"/>
                  <a:gd name="connsiteY222" fmla="*/ 1698625 h 3103563"/>
                  <a:gd name="connsiteX223" fmla="*/ 1647032 w 2619375"/>
                  <a:gd name="connsiteY223" fmla="*/ 1654969 h 3103563"/>
                  <a:gd name="connsiteX224" fmla="*/ 1658938 w 2619375"/>
                  <a:gd name="connsiteY224" fmla="*/ 1635125 h 3103563"/>
                  <a:gd name="connsiteX225" fmla="*/ 1658938 w 2619375"/>
                  <a:gd name="connsiteY225" fmla="*/ 1591469 h 3103563"/>
                  <a:gd name="connsiteX226" fmla="*/ 1658938 w 2619375"/>
                  <a:gd name="connsiteY226" fmla="*/ 1555750 h 3103563"/>
                  <a:gd name="connsiteX227" fmla="*/ 1662907 w 2619375"/>
                  <a:gd name="connsiteY227" fmla="*/ 1516063 h 3103563"/>
                  <a:gd name="connsiteX228" fmla="*/ 1670844 w 2619375"/>
                  <a:gd name="connsiteY228" fmla="*/ 1480344 h 3103563"/>
                  <a:gd name="connsiteX229" fmla="*/ 1666875 w 2619375"/>
                  <a:gd name="connsiteY229" fmla="*/ 1452563 h 3103563"/>
                  <a:gd name="connsiteX230" fmla="*/ 1635125 w 2619375"/>
                  <a:gd name="connsiteY230" fmla="*/ 1420813 h 3103563"/>
                  <a:gd name="connsiteX231" fmla="*/ 1595438 w 2619375"/>
                  <a:gd name="connsiteY231" fmla="*/ 1381125 h 3103563"/>
                  <a:gd name="connsiteX232" fmla="*/ 1607344 w 2619375"/>
                  <a:gd name="connsiteY232" fmla="*/ 1345407 h 3103563"/>
                  <a:gd name="connsiteX233" fmla="*/ 1575594 w 2619375"/>
                  <a:gd name="connsiteY233" fmla="*/ 1313657 h 3103563"/>
                  <a:gd name="connsiteX234" fmla="*/ 1531938 w 2619375"/>
                  <a:gd name="connsiteY234" fmla="*/ 1333500 h 3103563"/>
                  <a:gd name="connsiteX235" fmla="*/ 1472407 w 2619375"/>
                  <a:gd name="connsiteY235" fmla="*/ 1345407 h 3103563"/>
                  <a:gd name="connsiteX236" fmla="*/ 1440657 w 2619375"/>
                  <a:gd name="connsiteY236" fmla="*/ 1369219 h 3103563"/>
                  <a:gd name="connsiteX237" fmla="*/ 1381125 w 2619375"/>
                  <a:gd name="connsiteY237" fmla="*/ 1393032 h 3103563"/>
                  <a:gd name="connsiteX238" fmla="*/ 1365250 w 2619375"/>
                  <a:gd name="connsiteY238" fmla="*/ 1420813 h 3103563"/>
                  <a:gd name="connsiteX239" fmla="*/ 1369219 w 2619375"/>
                  <a:gd name="connsiteY239" fmla="*/ 1468438 h 3103563"/>
                  <a:gd name="connsiteX240" fmla="*/ 1365250 w 2619375"/>
                  <a:gd name="connsiteY240" fmla="*/ 1500188 h 3103563"/>
                  <a:gd name="connsiteX241" fmla="*/ 1400969 w 2619375"/>
                  <a:gd name="connsiteY241" fmla="*/ 1555750 h 3103563"/>
                  <a:gd name="connsiteX242" fmla="*/ 1400969 w 2619375"/>
                  <a:gd name="connsiteY242" fmla="*/ 1599407 h 3103563"/>
                  <a:gd name="connsiteX243" fmla="*/ 1404938 w 2619375"/>
                  <a:gd name="connsiteY243" fmla="*/ 1651000 h 3103563"/>
                  <a:gd name="connsiteX244" fmla="*/ 1404938 w 2619375"/>
                  <a:gd name="connsiteY244" fmla="*/ 1678782 h 3103563"/>
                  <a:gd name="connsiteX245" fmla="*/ 1373188 w 2619375"/>
                  <a:gd name="connsiteY245" fmla="*/ 1718469 h 3103563"/>
                  <a:gd name="connsiteX246" fmla="*/ 1337469 w 2619375"/>
                  <a:gd name="connsiteY246" fmla="*/ 1762125 h 3103563"/>
                  <a:gd name="connsiteX247" fmla="*/ 1321594 w 2619375"/>
                  <a:gd name="connsiteY247" fmla="*/ 1789907 h 3103563"/>
                  <a:gd name="connsiteX248" fmla="*/ 1309688 w 2619375"/>
                  <a:gd name="connsiteY248" fmla="*/ 1833563 h 3103563"/>
                  <a:gd name="connsiteX249" fmla="*/ 1313657 w 2619375"/>
                  <a:gd name="connsiteY249" fmla="*/ 1877219 h 3103563"/>
                  <a:gd name="connsiteX250" fmla="*/ 1285875 w 2619375"/>
                  <a:gd name="connsiteY250" fmla="*/ 1908969 h 3103563"/>
                  <a:gd name="connsiteX251" fmla="*/ 1258094 w 2619375"/>
                  <a:gd name="connsiteY251" fmla="*/ 1932782 h 3103563"/>
                  <a:gd name="connsiteX252" fmla="*/ 1226344 w 2619375"/>
                  <a:gd name="connsiteY252" fmla="*/ 1960563 h 3103563"/>
                  <a:gd name="connsiteX253" fmla="*/ 1198563 w 2619375"/>
                  <a:gd name="connsiteY253" fmla="*/ 1972469 h 3103563"/>
                  <a:gd name="connsiteX254" fmla="*/ 1146969 w 2619375"/>
                  <a:gd name="connsiteY254" fmla="*/ 1996282 h 3103563"/>
                  <a:gd name="connsiteX255" fmla="*/ 1135063 w 2619375"/>
                  <a:gd name="connsiteY255" fmla="*/ 2020094 h 3103563"/>
                  <a:gd name="connsiteX256" fmla="*/ 1146969 w 2619375"/>
                  <a:gd name="connsiteY256" fmla="*/ 2063750 h 3103563"/>
                  <a:gd name="connsiteX257" fmla="*/ 1111250 w 2619375"/>
                  <a:gd name="connsiteY257" fmla="*/ 2083594 h 3103563"/>
                  <a:gd name="connsiteX258" fmla="*/ 1071563 w 2619375"/>
                  <a:gd name="connsiteY258" fmla="*/ 2103438 h 3103563"/>
                  <a:gd name="connsiteX259" fmla="*/ 1043782 w 2619375"/>
                  <a:gd name="connsiteY259" fmla="*/ 2067719 h 3103563"/>
                  <a:gd name="connsiteX260" fmla="*/ 1008063 w 2619375"/>
                  <a:gd name="connsiteY260" fmla="*/ 2075657 h 3103563"/>
                  <a:gd name="connsiteX261" fmla="*/ 944563 w 2619375"/>
                  <a:gd name="connsiteY261" fmla="*/ 2071688 h 3103563"/>
                  <a:gd name="connsiteX262" fmla="*/ 896938 w 2619375"/>
                  <a:gd name="connsiteY262" fmla="*/ 2055813 h 3103563"/>
                  <a:gd name="connsiteX263" fmla="*/ 845344 w 2619375"/>
                  <a:gd name="connsiteY263" fmla="*/ 2039938 h 3103563"/>
                  <a:gd name="connsiteX264" fmla="*/ 797719 w 2619375"/>
                  <a:gd name="connsiteY264" fmla="*/ 2012157 h 3103563"/>
                  <a:gd name="connsiteX265" fmla="*/ 785813 w 2619375"/>
                  <a:gd name="connsiteY265" fmla="*/ 1972469 h 3103563"/>
                  <a:gd name="connsiteX266" fmla="*/ 742157 w 2619375"/>
                  <a:gd name="connsiteY266" fmla="*/ 1956594 h 3103563"/>
                  <a:gd name="connsiteX267" fmla="*/ 762000 w 2619375"/>
                  <a:gd name="connsiteY267" fmla="*/ 1905000 h 3103563"/>
                  <a:gd name="connsiteX268" fmla="*/ 809625 w 2619375"/>
                  <a:gd name="connsiteY268" fmla="*/ 1916907 h 3103563"/>
                  <a:gd name="connsiteX269" fmla="*/ 861219 w 2619375"/>
                  <a:gd name="connsiteY269" fmla="*/ 1944688 h 3103563"/>
                  <a:gd name="connsiteX270" fmla="*/ 889000 w 2619375"/>
                  <a:gd name="connsiteY270" fmla="*/ 1948657 h 3103563"/>
                  <a:gd name="connsiteX271" fmla="*/ 944563 w 2619375"/>
                  <a:gd name="connsiteY271" fmla="*/ 1948657 h 3103563"/>
                  <a:gd name="connsiteX272" fmla="*/ 976313 w 2619375"/>
                  <a:gd name="connsiteY272" fmla="*/ 1908969 h 3103563"/>
                  <a:gd name="connsiteX273" fmla="*/ 1035844 w 2619375"/>
                  <a:gd name="connsiteY273" fmla="*/ 1908969 h 3103563"/>
                  <a:gd name="connsiteX274" fmla="*/ 1087438 w 2619375"/>
                  <a:gd name="connsiteY274" fmla="*/ 1877219 h 3103563"/>
                  <a:gd name="connsiteX275" fmla="*/ 1107282 w 2619375"/>
                  <a:gd name="connsiteY275" fmla="*/ 1837532 h 3103563"/>
                  <a:gd name="connsiteX276" fmla="*/ 1107282 w 2619375"/>
                  <a:gd name="connsiteY276" fmla="*/ 1805782 h 3103563"/>
                  <a:gd name="connsiteX277" fmla="*/ 1127125 w 2619375"/>
                  <a:gd name="connsiteY277" fmla="*/ 1785938 h 3103563"/>
                  <a:gd name="connsiteX278" fmla="*/ 1150938 w 2619375"/>
                  <a:gd name="connsiteY278" fmla="*/ 1750219 h 3103563"/>
                  <a:gd name="connsiteX279" fmla="*/ 1166813 w 2619375"/>
                  <a:gd name="connsiteY279" fmla="*/ 1710532 h 3103563"/>
                  <a:gd name="connsiteX280" fmla="*/ 1202532 w 2619375"/>
                  <a:gd name="connsiteY280" fmla="*/ 1690688 h 3103563"/>
                  <a:gd name="connsiteX281" fmla="*/ 1210469 w 2619375"/>
                  <a:gd name="connsiteY281" fmla="*/ 1647032 h 3103563"/>
                  <a:gd name="connsiteX282" fmla="*/ 1222375 w 2619375"/>
                  <a:gd name="connsiteY282" fmla="*/ 1631157 h 3103563"/>
                  <a:gd name="connsiteX283" fmla="*/ 1210469 w 2619375"/>
                  <a:gd name="connsiteY283" fmla="*/ 1599407 h 3103563"/>
                  <a:gd name="connsiteX284" fmla="*/ 1210469 w 2619375"/>
                  <a:gd name="connsiteY284" fmla="*/ 1563688 h 3103563"/>
                  <a:gd name="connsiteX285" fmla="*/ 1226344 w 2619375"/>
                  <a:gd name="connsiteY285" fmla="*/ 1524000 h 3103563"/>
                  <a:gd name="connsiteX286" fmla="*/ 1266032 w 2619375"/>
                  <a:gd name="connsiteY286" fmla="*/ 1480344 h 3103563"/>
                  <a:gd name="connsiteX287" fmla="*/ 1270000 w 2619375"/>
                  <a:gd name="connsiteY287" fmla="*/ 1460500 h 3103563"/>
                  <a:gd name="connsiteX288" fmla="*/ 1250157 w 2619375"/>
                  <a:gd name="connsiteY288" fmla="*/ 1428750 h 3103563"/>
                  <a:gd name="connsiteX289" fmla="*/ 1222375 w 2619375"/>
                  <a:gd name="connsiteY289" fmla="*/ 1389063 h 3103563"/>
                  <a:gd name="connsiteX290" fmla="*/ 1182688 w 2619375"/>
                  <a:gd name="connsiteY290" fmla="*/ 1357313 h 3103563"/>
                  <a:gd name="connsiteX291" fmla="*/ 1162844 w 2619375"/>
                  <a:gd name="connsiteY291" fmla="*/ 1337469 h 3103563"/>
                  <a:gd name="connsiteX292" fmla="*/ 1146969 w 2619375"/>
                  <a:gd name="connsiteY292" fmla="*/ 1309688 h 3103563"/>
                  <a:gd name="connsiteX293" fmla="*/ 1146969 w 2619375"/>
                  <a:gd name="connsiteY293" fmla="*/ 1258094 h 3103563"/>
                  <a:gd name="connsiteX294" fmla="*/ 1158875 w 2619375"/>
                  <a:gd name="connsiteY294" fmla="*/ 1222375 h 3103563"/>
                  <a:gd name="connsiteX295" fmla="*/ 1158875 w 2619375"/>
                  <a:gd name="connsiteY295" fmla="*/ 1194594 h 3103563"/>
                  <a:gd name="connsiteX296" fmla="*/ 1162844 w 2619375"/>
                  <a:gd name="connsiteY296" fmla="*/ 1162844 h 3103563"/>
                  <a:gd name="connsiteX297" fmla="*/ 1154907 w 2619375"/>
                  <a:gd name="connsiteY297" fmla="*/ 1135063 h 3103563"/>
                  <a:gd name="connsiteX298" fmla="*/ 1162844 w 2619375"/>
                  <a:gd name="connsiteY298" fmla="*/ 1091407 h 3103563"/>
                  <a:gd name="connsiteX299" fmla="*/ 1162844 w 2619375"/>
                  <a:gd name="connsiteY299" fmla="*/ 1055688 h 3103563"/>
                  <a:gd name="connsiteX300" fmla="*/ 1146969 w 2619375"/>
                  <a:gd name="connsiteY300" fmla="*/ 1012032 h 3103563"/>
                  <a:gd name="connsiteX301" fmla="*/ 1162844 w 2619375"/>
                  <a:gd name="connsiteY301" fmla="*/ 960438 h 3103563"/>
                  <a:gd name="connsiteX302" fmla="*/ 1131094 w 2619375"/>
                  <a:gd name="connsiteY302" fmla="*/ 912813 h 3103563"/>
                  <a:gd name="connsiteX303" fmla="*/ 1166813 w 2619375"/>
                  <a:gd name="connsiteY303" fmla="*/ 881063 h 3103563"/>
                  <a:gd name="connsiteX304" fmla="*/ 1174750 w 2619375"/>
                  <a:gd name="connsiteY304" fmla="*/ 845344 h 3103563"/>
                  <a:gd name="connsiteX305" fmla="*/ 1174750 w 2619375"/>
                  <a:gd name="connsiteY305" fmla="*/ 789782 h 3103563"/>
                  <a:gd name="connsiteX306" fmla="*/ 1178719 w 2619375"/>
                  <a:gd name="connsiteY306" fmla="*/ 742157 h 3103563"/>
                  <a:gd name="connsiteX307" fmla="*/ 1178719 w 2619375"/>
                  <a:gd name="connsiteY307" fmla="*/ 722313 h 3103563"/>
                  <a:gd name="connsiteX308" fmla="*/ 1158875 w 2619375"/>
                  <a:gd name="connsiteY308" fmla="*/ 694532 h 3103563"/>
                  <a:gd name="connsiteX309" fmla="*/ 1162844 w 2619375"/>
                  <a:gd name="connsiteY309" fmla="*/ 662782 h 3103563"/>
                  <a:gd name="connsiteX310" fmla="*/ 1139032 w 2619375"/>
                  <a:gd name="connsiteY310" fmla="*/ 627063 h 3103563"/>
                  <a:gd name="connsiteX311" fmla="*/ 1103313 w 2619375"/>
                  <a:gd name="connsiteY311" fmla="*/ 595313 h 3103563"/>
                  <a:gd name="connsiteX312" fmla="*/ 1079500 w 2619375"/>
                  <a:gd name="connsiteY312" fmla="*/ 555625 h 3103563"/>
                  <a:gd name="connsiteX313" fmla="*/ 1079500 w 2619375"/>
                  <a:gd name="connsiteY313" fmla="*/ 515938 h 3103563"/>
                  <a:gd name="connsiteX314" fmla="*/ 1119188 w 2619375"/>
                  <a:gd name="connsiteY314" fmla="*/ 464344 h 3103563"/>
                  <a:gd name="connsiteX315" fmla="*/ 1127125 w 2619375"/>
                  <a:gd name="connsiteY315" fmla="*/ 408782 h 3103563"/>
                  <a:gd name="connsiteX316" fmla="*/ 1162844 w 2619375"/>
                  <a:gd name="connsiteY316" fmla="*/ 301625 h 3103563"/>
                  <a:gd name="connsiteX317" fmla="*/ 1178719 w 2619375"/>
                  <a:gd name="connsiteY317" fmla="*/ 246063 h 3103563"/>
                  <a:gd name="connsiteX318" fmla="*/ 1186657 w 2619375"/>
                  <a:gd name="connsiteY318" fmla="*/ 206375 h 3103563"/>
                  <a:gd name="connsiteX319" fmla="*/ 1186657 w 2619375"/>
                  <a:gd name="connsiteY319" fmla="*/ 142875 h 3103563"/>
                  <a:gd name="connsiteX320" fmla="*/ 1186657 w 2619375"/>
                  <a:gd name="connsiteY320" fmla="*/ 99219 h 3103563"/>
                  <a:gd name="connsiteX321" fmla="*/ 1131094 w 2619375"/>
                  <a:gd name="connsiteY321" fmla="*/ 43657 h 3103563"/>
                  <a:gd name="connsiteX322" fmla="*/ 1083469 w 2619375"/>
                  <a:gd name="connsiteY322" fmla="*/ 63500 h 3103563"/>
                  <a:gd name="connsiteX323" fmla="*/ 1071563 w 2619375"/>
                  <a:gd name="connsiteY323" fmla="*/ 31750 h 3103563"/>
                  <a:gd name="connsiteX324" fmla="*/ 1043782 w 2619375"/>
                  <a:gd name="connsiteY324" fmla="*/ 23813 h 3103563"/>
                  <a:gd name="connsiteX325" fmla="*/ 1004094 w 2619375"/>
                  <a:gd name="connsiteY325" fmla="*/ 23813 h 3103563"/>
                  <a:gd name="connsiteX326" fmla="*/ 988219 w 2619375"/>
                  <a:gd name="connsiteY326" fmla="*/ 51594 h 3103563"/>
                  <a:gd name="connsiteX327" fmla="*/ 972344 w 2619375"/>
                  <a:gd name="connsiteY327" fmla="*/ 27782 h 3103563"/>
                  <a:gd name="connsiteX328" fmla="*/ 944563 w 2619375"/>
                  <a:gd name="connsiteY328" fmla="*/ 27782 h 3103563"/>
                  <a:gd name="connsiteX329" fmla="*/ 944563 w 2619375"/>
                  <a:gd name="connsiteY329" fmla="*/ 27782 h 3103563"/>
                  <a:gd name="connsiteX330" fmla="*/ 841375 w 2619375"/>
                  <a:gd name="connsiteY330" fmla="*/ 31750 h 3103563"/>
                  <a:gd name="connsiteX331" fmla="*/ 837407 w 2619375"/>
                  <a:gd name="connsiteY331" fmla="*/ 0 h 3103563"/>
                  <a:gd name="connsiteX332" fmla="*/ 805657 w 2619375"/>
                  <a:gd name="connsiteY332" fmla="*/ 0 h 3103563"/>
                  <a:gd name="connsiteX333" fmla="*/ 797719 w 2619375"/>
                  <a:gd name="connsiteY333" fmla="*/ 55563 h 3103563"/>
                  <a:gd name="connsiteX334" fmla="*/ 765969 w 2619375"/>
                  <a:gd name="connsiteY334" fmla="*/ 91282 h 3103563"/>
                  <a:gd name="connsiteX335" fmla="*/ 762000 w 2619375"/>
                  <a:gd name="connsiteY335" fmla="*/ 158750 h 3103563"/>
                  <a:gd name="connsiteX336" fmla="*/ 742157 w 2619375"/>
                  <a:gd name="connsiteY336" fmla="*/ 242094 h 3103563"/>
                  <a:gd name="connsiteX337" fmla="*/ 730250 w 2619375"/>
                  <a:gd name="connsiteY337" fmla="*/ 349250 h 3103563"/>
                  <a:gd name="connsiteX338" fmla="*/ 698500 w 2619375"/>
                  <a:gd name="connsiteY338" fmla="*/ 448469 h 3103563"/>
                  <a:gd name="connsiteX339" fmla="*/ 662782 w 2619375"/>
                  <a:gd name="connsiteY339" fmla="*/ 515938 h 3103563"/>
                  <a:gd name="connsiteX340" fmla="*/ 575469 w 2619375"/>
                  <a:gd name="connsiteY340" fmla="*/ 571500 h 3103563"/>
                  <a:gd name="connsiteX341" fmla="*/ 535782 w 2619375"/>
                  <a:gd name="connsiteY341" fmla="*/ 635000 h 3103563"/>
                  <a:gd name="connsiteX342" fmla="*/ 500063 w 2619375"/>
                  <a:gd name="connsiteY342" fmla="*/ 690563 h 3103563"/>
                  <a:gd name="connsiteX343" fmla="*/ 504032 w 2619375"/>
                  <a:gd name="connsiteY343" fmla="*/ 734219 h 3103563"/>
                  <a:gd name="connsiteX344" fmla="*/ 527844 w 2619375"/>
                  <a:gd name="connsiteY344" fmla="*/ 754063 h 3103563"/>
                  <a:gd name="connsiteX345" fmla="*/ 571500 w 2619375"/>
                  <a:gd name="connsiteY345" fmla="*/ 734219 h 3103563"/>
                  <a:gd name="connsiteX346" fmla="*/ 595313 w 2619375"/>
                  <a:gd name="connsiteY346" fmla="*/ 765969 h 3103563"/>
                  <a:gd name="connsiteX347" fmla="*/ 595313 w 2619375"/>
                  <a:gd name="connsiteY347" fmla="*/ 829469 h 3103563"/>
                  <a:gd name="connsiteX348" fmla="*/ 579438 w 2619375"/>
                  <a:gd name="connsiteY348" fmla="*/ 889000 h 3103563"/>
                  <a:gd name="connsiteX349" fmla="*/ 579438 w 2619375"/>
                  <a:gd name="connsiteY349" fmla="*/ 928688 h 3103563"/>
                  <a:gd name="connsiteX350" fmla="*/ 595313 w 2619375"/>
                  <a:gd name="connsiteY350" fmla="*/ 952500 h 3103563"/>
                  <a:gd name="connsiteX351" fmla="*/ 603250 w 2619375"/>
                  <a:gd name="connsiteY351" fmla="*/ 996157 h 3103563"/>
                  <a:gd name="connsiteX352" fmla="*/ 571500 w 2619375"/>
                  <a:gd name="connsiteY352" fmla="*/ 1004094 h 3103563"/>
                  <a:gd name="connsiteX353" fmla="*/ 543719 w 2619375"/>
                  <a:gd name="connsiteY353" fmla="*/ 1008063 h 3103563"/>
                  <a:gd name="connsiteX354" fmla="*/ 535782 w 2619375"/>
                  <a:gd name="connsiteY354" fmla="*/ 1083469 h 3103563"/>
                  <a:gd name="connsiteX355" fmla="*/ 551657 w 2619375"/>
                  <a:gd name="connsiteY355" fmla="*/ 1103313 h 3103563"/>
                  <a:gd name="connsiteX356" fmla="*/ 587375 w 2619375"/>
                  <a:gd name="connsiteY356" fmla="*/ 1123157 h 3103563"/>
                  <a:gd name="connsiteX357" fmla="*/ 607219 w 2619375"/>
                  <a:gd name="connsiteY357" fmla="*/ 1123157 h 3103563"/>
                  <a:gd name="connsiteX358" fmla="*/ 627063 w 2619375"/>
                  <a:gd name="connsiteY358" fmla="*/ 1150938 h 3103563"/>
                  <a:gd name="connsiteX359" fmla="*/ 642938 w 2619375"/>
                  <a:gd name="connsiteY359" fmla="*/ 1158875 h 3103563"/>
                  <a:gd name="connsiteX360" fmla="*/ 678657 w 2619375"/>
                  <a:gd name="connsiteY360" fmla="*/ 1146969 h 3103563"/>
                  <a:gd name="connsiteX361" fmla="*/ 686594 w 2619375"/>
                  <a:gd name="connsiteY361" fmla="*/ 1194594 h 3103563"/>
                  <a:gd name="connsiteX362" fmla="*/ 678657 w 2619375"/>
                  <a:gd name="connsiteY362" fmla="*/ 1242219 h 3103563"/>
                  <a:gd name="connsiteX363" fmla="*/ 694532 w 2619375"/>
                  <a:gd name="connsiteY363" fmla="*/ 1277938 h 3103563"/>
                  <a:gd name="connsiteX364" fmla="*/ 714375 w 2619375"/>
                  <a:gd name="connsiteY364" fmla="*/ 1309688 h 3103563"/>
                  <a:gd name="connsiteX365" fmla="*/ 742157 w 2619375"/>
                  <a:gd name="connsiteY365" fmla="*/ 1333500 h 3103563"/>
                  <a:gd name="connsiteX366" fmla="*/ 777875 w 2619375"/>
                  <a:gd name="connsiteY366" fmla="*/ 1333500 h 3103563"/>
                  <a:gd name="connsiteX367" fmla="*/ 785813 w 2619375"/>
                  <a:gd name="connsiteY367" fmla="*/ 1361282 h 3103563"/>
                  <a:gd name="connsiteX368" fmla="*/ 769938 w 2619375"/>
                  <a:gd name="connsiteY368" fmla="*/ 1412875 h 3103563"/>
                  <a:gd name="connsiteX369" fmla="*/ 758032 w 2619375"/>
                  <a:gd name="connsiteY369" fmla="*/ 1464469 h 3103563"/>
                  <a:gd name="connsiteX370" fmla="*/ 750094 w 2619375"/>
                  <a:gd name="connsiteY370" fmla="*/ 1512094 h 3103563"/>
                  <a:gd name="connsiteX371" fmla="*/ 714375 w 2619375"/>
                  <a:gd name="connsiteY371" fmla="*/ 1543844 h 3103563"/>
                  <a:gd name="connsiteX372" fmla="*/ 682625 w 2619375"/>
                  <a:gd name="connsiteY372" fmla="*/ 1547813 h 3103563"/>
                  <a:gd name="connsiteX373" fmla="*/ 678657 w 2619375"/>
                  <a:gd name="connsiteY373" fmla="*/ 1504157 h 3103563"/>
                  <a:gd name="connsiteX374" fmla="*/ 650875 w 2619375"/>
                  <a:gd name="connsiteY374" fmla="*/ 1476375 h 3103563"/>
                  <a:gd name="connsiteX375" fmla="*/ 615157 w 2619375"/>
                  <a:gd name="connsiteY375" fmla="*/ 1444625 h 3103563"/>
                  <a:gd name="connsiteX376" fmla="*/ 575469 w 2619375"/>
                  <a:gd name="connsiteY376" fmla="*/ 1404938 h 3103563"/>
                  <a:gd name="connsiteX377" fmla="*/ 527844 w 2619375"/>
                  <a:gd name="connsiteY377" fmla="*/ 1353344 h 3103563"/>
                  <a:gd name="connsiteX378" fmla="*/ 515938 w 2619375"/>
                  <a:gd name="connsiteY378" fmla="*/ 1333500 h 3103563"/>
                  <a:gd name="connsiteX379" fmla="*/ 460375 w 2619375"/>
                  <a:gd name="connsiteY379" fmla="*/ 1301750 h 3103563"/>
                  <a:gd name="connsiteX380" fmla="*/ 392907 w 2619375"/>
                  <a:gd name="connsiteY380" fmla="*/ 1262063 h 3103563"/>
                  <a:gd name="connsiteX381" fmla="*/ 337344 w 2619375"/>
                  <a:gd name="connsiteY381" fmla="*/ 1242219 h 3103563"/>
                  <a:gd name="connsiteX382" fmla="*/ 317500 w 2619375"/>
                  <a:gd name="connsiteY382" fmla="*/ 1281907 h 3103563"/>
                  <a:gd name="connsiteX383" fmla="*/ 297657 w 2619375"/>
                  <a:gd name="connsiteY383" fmla="*/ 1321594 h 3103563"/>
                  <a:gd name="connsiteX384" fmla="*/ 297657 w 2619375"/>
                  <a:gd name="connsiteY384" fmla="*/ 1321594 h 3103563"/>
                  <a:gd name="connsiteX385" fmla="*/ 313532 w 2619375"/>
                  <a:gd name="connsiteY385" fmla="*/ 1365250 h 3103563"/>
                  <a:gd name="connsiteX386" fmla="*/ 345282 w 2619375"/>
                  <a:gd name="connsiteY386" fmla="*/ 1361282 h 3103563"/>
                  <a:gd name="connsiteX387" fmla="*/ 373063 w 2619375"/>
                  <a:gd name="connsiteY387" fmla="*/ 1373188 h 3103563"/>
                  <a:gd name="connsiteX388" fmla="*/ 384969 w 2619375"/>
                  <a:gd name="connsiteY388" fmla="*/ 1385094 h 3103563"/>
                  <a:gd name="connsiteX389" fmla="*/ 396875 w 2619375"/>
                  <a:gd name="connsiteY389" fmla="*/ 1428750 h 3103563"/>
                  <a:gd name="connsiteX390" fmla="*/ 400844 w 2619375"/>
                  <a:gd name="connsiteY390" fmla="*/ 1464469 h 3103563"/>
                  <a:gd name="connsiteX391" fmla="*/ 377032 w 2619375"/>
                  <a:gd name="connsiteY391" fmla="*/ 1484313 h 3103563"/>
                  <a:gd name="connsiteX392" fmla="*/ 369094 w 2619375"/>
                  <a:gd name="connsiteY392" fmla="*/ 1527969 h 3103563"/>
                  <a:gd name="connsiteX393" fmla="*/ 369094 w 2619375"/>
                  <a:gd name="connsiteY393" fmla="*/ 1591469 h 3103563"/>
                  <a:gd name="connsiteX394" fmla="*/ 396875 w 2619375"/>
                  <a:gd name="connsiteY394" fmla="*/ 1631157 h 3103563"/>
                  <a:gd name="connsiteX395" fmla="*/ 436563 w 2619375"/>
                  <a:gd name="connsiteY395" fmla="*/ 1615282 h 3103563"/>
                  <a:gd name="connsiteX396" fmla="*/ 460375 w 2619375"/>
                  <a:gd name="connsiteY396" fmla="*/ 1651000 h 3103563"/>
                  <a:gd name="connsiteX397" fmla="*/ 460375 w 2619375"/>
                  <a:gd name="connsiteY397" fmla="*/ 1694657 h 3103563"/>
                  <a:gd name="connsiteX398" fmla="*/ 436563 w 2619375"/>
                  <a:gd name="connsiteY398" fmla="*/ 1706563 h 3103563"/>
                  <a:gd name="connsiteX399" fmla="*/ 448469 w 2619375"/>
                  <a:gd name="connsiteY399" fmla="*/ 1738313 h 3103563"/>
                  <a:gd name="connsiteX400" fmla="*/ 436563 w 2619375"/>
                  <a:gd name="connsiteY400" fmla="*/ 1766094 h 3103563"/>
                  <a:gd name="connsiteX401" fmla="*/ 404813 w 2619375"/>
                  <a:gd name="connsiteY401" fmla="*/ 1801813 h 3103563"/>
                  <a:gd name="connsiteX402" fmla="*/ 361157 w 2619375"/>
                  <a:gd name="connsiteY402" fmla="*/ 1833563 h 3103563"/>
                  <a:gd name="connsiteX403" fmla="*/ 349250 w 2619375"/>
                  <a:gd name="connsiteY403" fmla="*/ 1869282 h 3103563"/>
                  <a:gd name="connsiteX404" fmla="*/ 353219 w 2619375"/>
                  <a:gd name="connsiteY404" fmla="*/ 1908969 h 3103563"/>
                  <a:gd name="connsiteX405" fmla="*/ 293688 w 2619375"/>
                  <a:gd name="connsiteY405" fmla="*/ 1948657 h 3103563"/>
                  <a:gd name="connsiteX406" fmla="*/ 273844 w 2619375"/>
                  <a:gd name="connsiteY406" fmla="*/ 1968500 h 3103563"/>
                  <a:gd name="connsiteX407" fmla="*/ 254000 w 2619375"/>
                  <a:gd name="connsiteY407" fmla="*/ 1988344 h 3103563"/>
                  <a:gd name="connsiteX408" fmla="*/ 214313 w 2619375"/>
                  <a:gd name="connsiteY408" fmla="*/ 1996282 h 3103563"/>
                  <a:gd name="connsiteX409" fmla="*/ 166688 w 2619375"/>
                  <a:gd name="connsiteY409" fmla="*/ 2032000 h 3103563"/>
                  <a:gd name="connsiteX410" fmla="*/ 146844 w 2619375"/>
                  <a:gd name="connsiteY410" fmla="*/ 2083594 h 3103563"/>
                  <a:gd name="connsiteX411" fmla="*/ 125718 w 2619375"/>
                  <a:gd name="connsiteY411" fmla="*/ 2102644 h 3103563"/>
                  <a:gd name="connsiteX412" fmla="*/ 115094 w 2619375"/>
                  <a:gd name="connsiteY412" fmla="*/ 2123282 h 3103563"/>
                  <a:gd name="connsiteX413" fmla="*/ 99995 w 2619375"/>
                  <a:gd name="connsiteY413" fmla="*/ 2179639 h 3103563"/>
                  <a:gd name="connsiteX414" fmla="*/ 68429 w 2619375"/>
                  <a:gd name="connsiteY414" fmla="*/ 2200275 h 3103563"/>
                  <a:gd name="connsiteX415" fmla="*/ 35719 w 2619375"/>
                  <a:gd name="connsiteY415" fmla="*/ 2212975 h 3103563"/>
                  <a:gd name="connsiteX416" fmla="*/ 0 w 2619375"/>
                  <a:gd name="connsiteY416" fmla="*/ 2230438 h 3103563"/>
                  <a:gd name="connsiteX417" fmla="*/ 48430 w 2619375"/>
                  <a:gd name="connsiteY417" fmla="*/ 2278856 h 3103563"/>
                  <a:gd name="connsiteX418" fmla="*/ 59532 w 2619375"/>
                  <a:gd name="connsiteY418" fmla="*/ 2329657 h 3103563"/>
                  <a:gd name="connsiteX419" fmla="*/ 107157 w 2619375"/>
                  <a:gd name="connsiteY419" fmla="*/ 2345532 h 3103563"/>
                  <a:gd name="connsiteX420" fmla="*/ 93640 w 2619375"/>
                  <a:gd name="connsiteY420" fmla="*/ 2445545 h 3103563"/>
                  <a:gd name="connsiteX421" fmla="*/ 98472 w 2619375"/>
                  <a:gd name="connsiteY421" fmla="*/ 2458244 h 3103563"/>
                  <a:gd name="connsiteX422" fmla="*/ 106380 w 2619375"/>
                  <a:gd name="connsiteY422" fmla="*/ 2482851 h 3103563"/>
                  <a:gd name="connsiteX423" fmla="*/ 77977 w 2619375"/>
                  <a:gd name="connsiteY423" fmla="*/ 2509838 h 3103563"/>
                  <a:gd name="connsiteX424" fmla="*/ 75407 w 2619375"/>
                  <a:gd name="connsiteY424" fmla="*/ 2528094 h 3103563"/>
                  <a:gd name="connsiteX425" fmla="*/ 111930 w 2619375"/>
                  <a:gd name="connsiteY425" fmla="*/ 2547144 h 3103563"/>
                  <a:gd name="connsiteX426" fmla="*/ 150813 w 2619375"/>
                  <a:gd name="connsiteY426" fmla="*/ 2540000 h 3103563"/>
                  <a:gd name="connsiteX427" fmla="*/ 175845 w 2619375"/>
                  <a:gd name="connsiteY427" fmla="*/ 2557463 h 3103563"/>
                  <a:gd name="connsiteX428" fmla="*/ 162719 w 2619375"/>
                  <a:gd name="connsiteY428" fmla="*/ 2595563 h 3103563"/>
                  <a:gd name="connsiteX429" fmla="*/ 214313 w 2619375"/>
                  <a:gd name="connsiteY429" fmla="*/ 2591594 h 3103563"/>
                  <a:gd name="connsiteX430" fmla="*/ 247457 w 2619375"/>
                  <a:gd name="connsiteY430" fmla="*/ 2571750 h 3103563"/>
                  <a:gd name="connsiteX431" fmla="*/ 265907 w 2619375"/>
                  <a:gd name="connsiteY431" fmla="*/ 2575719 h 3103563"/>
                  <a:gd name="connsiteX432" fmla="*/ 313532 w 2619375"/>
                  <a:gd name="connsiteY432" fmla="*/ 2547938 h 3103563"/>
                  <a:gd name="connsiteX433" fmla="*/ 357188 w 2619375"/>
                  <a:gd name="connsiteY433" fmla="*/ 2547938 h 3103563"/>
                  <a:gd name="connsiteX434" fmla="*/ 412750 w 2619375"/>
                  <a:gd name="connsiteY434" fmla="*/ 2536032 h 3103563"/>
                  <a:gd name="connsiteX435" fmla="*/ 460375 w 2619375"/>
                  <a:gd name="connsiteY435" fmla="*/ 2536032 h 3103563"/>
                  <a:gd name="connsiteX436" fmla="*/ 492125 w 2619375"/>
                  <a:gd name="connsiteY436" fmla="*/ 2532063 h 3103563"/>
                  <a:gd name="connsiteX437" fmla="*/ 535782 w 2619375"/>
                  <a:gd name="connsiteY437" fmla="*/ 2532063 h 3103563"/>
                  <a:gd name="connsiteX438" fmla="*/ 535782 w 2619375"/>
                  <a:gd name="connsiteY438" fmla="*/ 2532063 h 3103563"/>
                  <a:gd name="connsiteX439" fmla="*/ 547688 w 2619375"/>
                  <a:gd name="connsiteY439" fmla="*/ 2623344 h 3103563"/>
                  <a:gd name="connsiteX440" fmla="*/ 591344 w 2619375"/>
                  <a:gd name="connsiteY440" fmla="*/ 2643188 h 3103563"/>
                  <a:gd name="connsiteX441" fmla="*/ 646159 w 2619375"/>
                  <a:gd name="connsiteY441" fmla="*/ 2655887 h 3103563"/>
                  <a:gd name="connsiteX442" fmla="*/ 685790 w 2619375"/>
                  <a:gd name="connsiteY442" fmla="*/ 2620169 h 3103563"/>
                  <a:gd name="connsiteX443" fmla="*/ 715928 w 2619375"/>
                  <a:gd name="connsiteY443" fmla="*/ 2588419 h 3103563"/>
                  <a:gd name="connsiteX444" fmla="*/ 760418 w 2619375"/>
                  <a:gd name="connsiteY444" fmla="*/ 2613025 h 3103563"/>
                  <a:gd name="connsiteX445" fmla="*/ 773907 w 2619375"/>
                  <a:gd name="connsiteY445" fmla="*/ 2587625 h 3103563"/>
                  <a:gd name="connsiteX446" fmla="*/ 761224 w 2619375"/>
                  <a:gd name="connsiteY446" fmla="*/ 2554287 h 3103563"/>
                  <a:gd name="connsiteX447" fmla="*/ 801688 w 2619375"/>
                  <a:gd name="connsiteY447" fmla="*/ 2551907 h 3103563"/>
                  <a:gd name="connsiteX448" fmla="*/ 813184 w 2619375"/>
                  <a:gd name="connsiteY448" fmla="*/ 2569369 h 3103563"/>
                  <a:gd name="connsiteX449" fmla="*/ 841375 w 2619375"/>
                  <a:gd name="connsiteY449" fmla="*/ 2571750 h 3103563"/>
                  <a:gd name="connsiteX450" fmla="*/ 900907 w 2619375"/>
                  <a:gd name="connsiteY450" fmla="*/ 2591594 h 3103563"/>
                  <a:gd name="connsiteX451" fmla="*/ 956469 w 2619375"/>
                  <a:gd name="connsiteY451" fmla="*/ 2611438 h 3103563"/>
                  <a:gd name="connsiteX452" fmla="*/ 968375 w 2619375"/>
                  <a:gd name="connsiteY452" fmla="*/ 2639219 h 3103563"/>
                  <a:gd name="connsiteX453" fmla="*/ 944563 w 2619375"/>
                  <a:gd name="connsiteY453" fmla="*/ 2678907 h 3103563"/>
                  <a:gd name="connsiteX454" fmla="*/ 964407 w 2619375"/>
                  <a:gd name="connsiteY454" fmla="*/ 2726532 h 3103563"/>
                  <a:gd name="connsiteX455" fmla="*/ 1019969 w 2619375"/>
                  <a:gd name="connsiteY455" fmla="*/ 2754313 h 3103563"/>
                  <a:gd name="connsiteX456" fmla="*/ 1047113 w 2619375"/>
                  <a:gd name="connsiteY456" fmla="*/ 2750344 h 3103563"/>
                  <a:gd name="connsiteX457" fmla="*/ 1046974 w 2619375"/>
                  <a:gd name="connsiteY457" fmla="*/ 2774157 h 3103563"/>
                  <a:gd name="connsiteX458" fmla="*/ 1050109 w 2619375"/>
                  <a:gd name="connsiteY458" fmla="*/ 2865438 h 3103563"/>
                  <a:gd name="connsiteX459" fmla="*/ 1095375 w 2619375"/>
                  <a:gd name="connsiteY459" fmla="*/ 2845594 h 3103563"/>
                  <a:gd name="connsiteX460" fmla="*/ 1166813 w 2619375"/>
                  <a:gd name="connsiteY460" fmla="*/ 2841625 h 3103563"/>
                  <a:gd name="connsiteX461" fmla="*/ 1190625 w 2619375"/>
                  <a:gd name="connsiteY461" fmla="*/ 2809875 h 3103563"/>
                  <a:gd name="connsiteX462" fmla="*/ 1225539 w 2619375"/>
                  <a:gd name="connsiteY462" fmla="*/ 2817813 h 3103563"/>
                  <a:gd name="connsiteX463" fmla="*/ 1242219 w 2619375"/>
                  <a:gd name="connsiteY463" fmla="*/ 2841625 h 3103563"/>
                  <a:gd name="connsiteX464" fmla="*/ 1274774 w 2619375"/>
                  <a:gd name="connsiteY464" fmla="*/ 2867819 h 3103563"/>
                  <a:gd name="connsiteX465" fmla="*/ 1329532 w 2619375"/>
                  <a:gd name="connsiteY465" fmla="*/ 2877344 h 3103563"/>
                  <a:gd name="connsiteX466" fmla="*/ 1349375 w 2619375"/>
                  <a:gd name="connsiteY466" fmla="*/ 2877344 h 3103563"/>
                  <a:gd name="connsiteX467" fmla="*/ 1369219 w 2619375"/>
                  <a:gd name="connsiteY467" fmla="*/ 2897188 h 3103563"/>
                  <a:gd name="connsiteX468" fmla="*/ 1400395 w 2619375"/>
                  <a:gd name="connsiteY468" fmla="*/ 2909888 h 3103563"/>
                  <a:gd name="connsiteX469" fmla="*/ 1420813 w 2619375"/>
                  <a:gd name="connsiteY469" fmla="*/ 2905125 h 3103563"/>
                  <a:gd name="connsiteX470" fmla="*/ 1444625 w 2619375"/>
                  <a:gd name="connsiteY470" fmla="*/ 2885282 h 3103563"/>
                  <a:gd name="connsiteX471" fmla="*/ 1520032 w 2619375"/>
                  <a:gd name="connsiteY471" fmla="*/ 2893219 h 3103563"/>
                  <a:gd name="connsiteX472" fmla="*/ 1559719 w 2619375"/>
                  <a:gd name="connsiteY472" fmla="*/ 2893219 h 3103563"/>
                  <a:gd name="connsiteX473" fmla="*/ 1575594 w 2619375"/>
                  <a:gd name="connsiteY473" fmla="*/ 2924969 h 3103563"/>
                  <a:gd name="connsiteX474" fmla="*/ 1591469 w 2619375"/>
                  <a:gd name="connsiteY474" fmla="*/ 2909094 h 3103563"/>
                  <a:gd name="connsiteX475" fmla="*/ 1623219 w 2619375"/>
                  <a:gd name="connsiteY475" fmla="*/ 2909094 h 3103563"/>
                  <a:gd name="connsiteX476" fmla="*/ 1639094 w 2619375"/>
                  <a:gd name="connsiteY476" fmla="*/ 2932907 h 3103563"/>
                  <a:gd name="connsiteX477" fmla="*/ 1666875 w 2619375"/>
                  <a:gd name="connsiteY477" fmla="*/ 2964657 h 3103563"/>
                  <a:gd name="connsiteX478" fmla="*/ 1703399 w 2619375"/>
                  <a:gd name="connsiteY478" fmla="*/ 2987675 h 3103563"/>
                  <a:gd name="connsiteX479" fmla="*/ 1734344 w 2619375"/>
                  <a:gd name="connsiteY479" fmla="*/ 3012282 h 3103563"/>
                  <a:gd name="connsiteX480" fmla="*/ 1758157 w 2619375"/>
                  <a:gd name="connsiteY480" fmla="*/ 3032125 h 3103563"/>
                  <a:gd name="connsiteX481" fmla="*/ 1779934 w 2619375"/>
                  <a:gd name="connsiteY481" fmla="*/ 3028950 h 3103563"/>
                  <a:gd name="connsiteX482" fmla="*/ 1801813 w 2619375"/>
                  <a:gd name="connsiteY482" fmla="*/ 3008313 h 3103563"/>
                  <a:gd name="connsiteX483" fmla="*/ 1861344 w 2619375"/>
                  <a:gd name="connsiteY483" fmla="*/ 3008313 h 3103563"/>
                  <a:gd name="connsiteX484" fmla="*/ 1948657 w 2619375"/>
                  <a:gd name="connsiteY484" fmla="*/ 3004344 h 3103563"/>
                  <a:gd name="connsiteX485" fmla="*/ 1948657 w 2619375"/>
                  <a:gd name="connsiteY485" fmla="*/ 2968625 h 3103563"/>
                  <a:gd name="connsiteX486" fmla="*/ 2004219 w 2619375"/>
                  <a:gd name="connsiteY486" fmla="*/ 2936875 h 3103563"/>
                  <a:gd name="connsiteX487" fmla="*/ 2035969 w 2619375"/>
                  <a:gd name="connsiteY487" fmla="*/ 2909094 h 3103563"/>
                  <a:gd name="connsiteX488" fmla="*/ 2054979 w 2619375"/>
                  <a:gd name="connsiteY488" fmla="*/ 2859088 h 3103563"/>
                  <a:gd name="connsiteX489" fmla="*/ 2075927 w 2619375"/>
                  <a:gd name="connsiteY489" fmla="*/ 2883694 h 3103563"/>
                  <a:gd name="connsiteX490" fmla="*/ 2079625 w 2619375"/>
                  <a:gd name="connsiteY490" fmla="*/ 2897188 h 3103563"/>
                  <a:gd name="connsiteX491" fmla="*/ 2116149 w 2619375"/>
                  <a:gd name="connsiteY491" fmla="*/ 2943225 h 3103563"/>
                  <a:gd name="connsiteX492" fmla="*/ 2168521 w 2619375"/>
                  <a:gd name="connsiteY492" fmla="*/ 2980533 h 3103563"/>
                  <a:gd name="connsiteX493" fmla="*/ 2209760 w 2619375"/>
                  <a:gd name="connsiteY493" fmla="*/ 2951163 h 3103563"/>
                  <a:gd name="connsiteX494" fmla="*/ 2274094 w 2619375"/>
                  <a:gd name="connsiteY494" fmla="*/ 3000375 h 3103563"/>
                  <a:gd name="connsiteX495" fmla="*/ 2317750 w 2619375"/>
                  <a:gd name="connsiteY495" fmla="*/ 3028157 h 3103563"/>
                  <a:gd name="connsiteX496" fmla="*/ 2349500 w 2619375"/>
                  <a:gd name="connsiteY496" fmla="*/ 3040063 h 3103563"/>
                  <a:gd name="connsiteX497" fmla="*/ 2377253 w 2619375"/>
                  <a:gd name="connsiteY497" fmla="*/ 3017044 h 3103563"/>
                  <a:gd name="connsiteX498" fmla="*/ 2405338 w 2619375"/>
                  <a:gd name="connsiteY498" fmla="*/ 3055144 h 3103563"/>
                  <a:gd name="connsiteX499" fmla="*/ 2460625 w 2619375"/>
                  <a:gd name="connsiteY499" fmla="*/ 3103563 h 3103563"/>
                  <a:gd name="connsiteX0" fmla="*/ 2460625 w 2619375"/>
                  <a:gd name="connsiteY0" fmla="*/ 3103563 h 3103563"/>
                  <a:gd name="connsiteX1" fmla="*/ 2512219 w 2619375"/>
                  <a:gd name="connsiteY1" fmla="*/ 3032125 h 3103563"/>
                  <a:gd name="connsiteX2" fmla="*/ 2524125 w 2619375"/>
                  <a:gd name="connsiteY2" fmla="*/ 2988469 h 3103563"/>
                  <a:gd name="connsiteX3" fmla="*/ 2543969 w 2619375"/>
                  <a:gd name="connsiteY3" fmla="*/ 2944813 h 3103563"/>
                  <a:gd name="connsiteX4" fmla="*/ 2566949 w 2619375"/>
                  <a:gd name="connsiteY4" fmla="*/ 2920206 h 3103563"/>
                  <a:gd name="connsiteX5" fmla="*/ 2569335 w 2619375"/>
                  <a:gd name="connsiteY5" fmla="*/ 2877344 h 3103563"/>
                  <a:gd name="connsiteX6" fmla="*/ 2583657 w 2619375"/>
                  <a:gd name="connsiteY6" fmla="*/ 2837657 h 3103563"/>
                  <a:gd name="connsiteX7" fmla="*/ 2563813 w 2619375"/>
                  <a:gd name="connsiteY7" fmla="*/ 2809875 h 3103563"/>
                  <a:gd name="connsiteX8" fmla="*/ 2532063 w 2619375"/>
                  <a:gd name="connsiteY8" fmla="*/ 2774157 h 3103563"/>
                  <a:gd name="connsiteX9" fmla="*/ 2532063 w 2619375"/>
                  <a:gd name="connsiteY9" fmla="*/ 2774157 h 3103563"/>
                  <a:gd name="connsiteX10" fmla="*/ 2551907 w 2619375"/>
                  <a:gd name="connsiteY10" fmla="*/ 2706688 h 3103563"/>
                  <a:gd name="connsiteX11" fmla="*/ 2591594 w 2619375"/>
                  <a:gd name="connsiteY11" fmla="*/ 2678907 h 3103563"/>
                  <a:gd name="connsiteX12" fmla="*/ 2619375 w 2619375"/>
                  <a:gd name="connsiteY12" fmla="*/ 2643188 h 3103563"/>
                  <a:gd name="connsiteX13" fmla="*/ 2619375 w 2619375"/>
                  <a:gd name="connsiteY13" fmla="*/ 2591594 h 3103563"/>
                  <a:gd name="connsiteX14" fmla="*/ 2615407 w 2619375"/>
                  <a:gd name="connsiteY14" fmla="*/ 2555875 h 3103563"/>
                  <a:gd name="connsiteX15" fmla="*/ 2615407 w 2619375"/>
                  <a:gd name="connsiteY15" fmla="*/ 2532063 h 3103563"/>
                  <a:gd name="connsiteX16" fmla="*/ 2603500 w 2619375"/>
                  <a:gd name="connsiteY16" fmla="*/ 2464594 h 3103563"/>
                  <a:gd name="connsiteX17" fmla="*/ 2595563 w 2619375"/>
                  <a:gd name="connsiteY17" fmla="*/ 2460625 h 3103563"/>
                  <a:gd name="connsiteX18" fmla="*/ 2579688 w 2619375"/>
                  <a:gd name="connsiteY18" fmla="*/ 2460625 h 3103563"/>
                  <a:gd name="connsiteX19" fmla="*/ 2540000 w 2619375"/>
                  <a:gd name="connsiteY19" fmla="*/ 2472532 h 3103563"/>
                  <a:gd name="connsiteX20" fmla="*/ 2504282 w 2619375"/>
                  <a:gd name="connsiteY20" fmla="*/ 2468563 h 3103563"/>
                  <a:gd name="connsiteX21" fmla="*/ 2504282 w 2619375"/>
                  <a:gd name="connsiteY21" fmla="*/ 2432844 h 3103563"/>
                  <a:gd name="connsiteX22" fmla="*/ 2456657 w 2619375"/>
                  <a:gd name="connsiteY22" fmla="*/ 2424907 h 3103563"/>
                  <a:gd name="connsiteX23" fmla="*/ 2432844 w 2619375"/>
                  <a:gd name="connsiteY23" fmla="*/ 2405063 h 3103563"/>
                  <a:gd name="connsiteX24" fmla="*/ 2444750 w 2619375"/>
                  <a:gd name="connsiteY24" fmla="*/ 2369344 h 3103563"/>
                  <a:gd name="connsiteX25" fmla="*/ 2464594 w 2619375"/>
                  <a:gd name="connsiteY25" fmla="*/ 2337594 h 3103563"/>
                  <a:gd name="connsiteX26" fmla="*/ 2448719 w 2619375"/>
                  <a:gd name="connsiteY26" fmla="*/ 2301875 h 3103563"/>
                  <a:gd name="connsiteX27" fmla="*/ 2420938 w 2619375"/>
                  <a:gd name="connsiteY27" fmla="*/ 2274094 h 3103563"/>
                  <a:gd name="connsiteX28" fmla="*/ 2428875 w 2619375"/>
                  <a:gd name="connsiteY28" fmla="*/ 2246313 h 3103563"/>
                  <a:gd name="connsiteX29" fmla="*/ 2389188 w 2619375"/>
                  <a:gd name="connsiteY29" fmla="*/ 2218532 h 3103563"/>
                  <a:gd name="connsiteX30" fmla="*/ 2353469 w 2619375"/>
                  <a:gd name="connsiteY30" fmla="*/ 2218532 h 3103563"/>
                  <a:gd name="connsiteX31" fmla="*/ 2349500 w 2619375"/>
                  <a:gd name="connsiteY31" fmla="*/ 2194719 h 3103563"/>
                  <a:gd name="connsiteX32" fmla="*/ 2325688 w 2619375"/>
                  <a:gd name="connsiteY32" fmla="*/ 2166938 h 3103563"/>
                  <a:gd name="connsiteX33" fmla="*/ 2337594 w 2619375"/>
                  <a:gd name="connsiteY33" fmla="*/ 2131219 h 3103563"/>
                  <a:gd name="connsiteX34" fmla="*/ 2349500 w 2619375"/>
                  <a:gd name="connsiteY34" fmla="*/ 2099469 h 3103563"/>
                  <a:gd name="connsiteX35" fmla="*/ 2333625 w 2619375"/>
                  <a:gd name="connsiteY35" fmla="*/ 2067719 h 3103563"/>
                  <a:gd name="connsiteX36" fmla="*/ 2313782 w 2619375"/>
                  <a:gd name="connsiteY36" fmla="*/ 2051844 h 3103563"/>
                  <a:gd name="connsiteX37" fmla="*/ 2309813 w 2619375"/>
                  <a:gd name="connsiteY37" fmla="*/ 2016125 h 3103563"/>
                  <a:gd name="connsiteX38" fmla="*/ 2309813 w 2619375"/>
                  <a:gd name="connsiteY38" fmla="*/ 2000250 h 3103563"/>
                  <a:gd name="connsiteX39" fmla="*/ 2329657 w 2619375"/>
                  <a:gd name="connsiteY39" fmla="*/ 1980407 h 3103563"/>
                  <a:gd name="connsiteX40" fmla="*/ 2317750 w 2619375"/>
                  <a:gd name="connsiteY40" fmla="*/ 1944688 h 3103563"/>
                  <a:gd name="connsiteX41" fmla="*/ 2293938 w 2619375"/>
                  <a:gd name="connsiteY41" fmla="*/ 1908969 h 3103563"/>
                  <a:gd name="connsiteX42" fmla="*/ 2262188 w 2619375"/>
                  <a:gd name="connsiteY42" fmla="*/ 1873250 h 3103563"/>
                  <a:gd name="connsiteX43" fmla="*/ 2226469 w 2619375"/>
                  <a:gd name="connsiteY43" fmla="*/ 1841500 h 3103563"/>
                  <a:gd name="connsiteX44" fmla="*/ 2198688 w 2619375"/>
                  <a:gd name="connsiteY44" fmla="*/ 1817688 h 3103563"/>
                  <a:gd name="connsiteX45" fmla="*/ 2214563 w 2619375"/>
                  <a:gd name="connsiteY45" fmla="*/ 1793875 h 3103563"/>
                  <a:gd name="connsiteX46" fmla="*/ 2214563 w 2619375"/>
                  <a:gd name="connsiteY46" fmla="*/ 1762125 h 3103563"/>
                  <a:gd name="connsiteX47" fmla="*/ 2214563 w 2619375"/>
                  <a:gd name="connsiteY47" fmla="*/ 1762125 h 3103563"/>
                  <a:gd name="connsiteX48" fmla="*/ 2194719 w 2619375"/>
                  <a:gd name="connsiteY48" fmla="*/ 1710532 h 3103563"/>
                  <a:gd name="connsiteX49" fmla="*/ 2190750 w 2619375"/>
                  <a:gd name="connsiteY49" fmla="*/ 1690688 h 3103563"/>
                  <a:gd name="connsiteX50" fmla="*/ 2162969 w 2619375"/>
                  <a:gd name="connsiteY50" fmla="*/ 1658938 h 3103563"/>
                  <a:gd name="connsiteX51" fmla="*/ 2162969 w 2619375"/>
                  <a:gd name="connsiteY51" fmla="*/ 1631157 h 3103563"/>
                  <a:gd name="connsiteX52" fmla="*/ 2178844 w 2619375"/>
                  <a:gd name="connsiteY52" fmla="*/ 1615282 h 3103563"/>
                  <a:gd name="connsiteX53" fmla="*/ 2218532 w 2619375"/>
                  <a:gd name="connsiteY53" fmla="*/ 1615282 h 3103563"/>
                  <a:gd name="connsiteX54" fmla="*/ 2238375 w 2619375"/>
                  <a:gd name="connsiteY54" fmla="*/ 1583532 h 3103563"/>
                  <a:gd name="connsiteX55" fmla="*/ 2238375 w 2619375"/>
                  <a:gd name="connsiteY55" fmla="*/ 1571625 h 3103563"/>
                  <a:gd name="connsiteX56" fmla="*/ 2262188 w 2619375"/>
                  <a:gd name="connsiteY56" fmla="*/ 1535907 h 3103563"/>
                  <a:gd name="connsiteX57" fmla="*/ 2262188 w 2619375"/>
                  <a:gd name="connsiteY57" fmla="*/ 1512094 h 3103563"/>
                  <a:gd name="connsiteX58" fmla="*/ 2262188 w 2619375"/>
                  <a:gd name="connsiteY58" fmla="*/ 1468438 h 3103563"/>
                  <a:gd name="connsiteX59" fmla="*/ 2262188 w 2619375"/>
                  <a:gd name="connsiteY59" fmla="*/ 1444625 h 3103563"/>
                  <a:gd name="connsiteX60" fmla="*/ 2266157 w 2619375"/>
                  <a:gd name="connsiteY60" fmla="*/ 1424782 h 3103563"/>
                  <a:gd name="connsiteX61" fmla="*/ 2293938 w 2619375"/>
                  <a:gd name="connsiteY61" fmla="*/ 1389063 h 3103563"/>
                  <a:gd name="connsiteX62" fmla="*/ 2274094 w 2619375"/>
                  <a:gd name="connsiteY62" fmla="*/ 1369219 h 3103563"/>
                  <a:gd name="connsiteX63" fmla="*/ 2250282 w 2619375"/>
                  <a:gd name="connsiteY63" fmla="*/ 1341438 h 3103563"/>
                  <a:gd name="connsiteX64" fmla="*/ 2230438 w 2619375"/>
                  <a:gd name="connsiteY64" fmla="*/ 1293813 h 3103563"/>
                  <a:gd name="connsiteX65" fmla="*/ 2242344 w 2619375"/>
                  <a:gd name="connsiteY65" fmla="*/ 1258094 h 3103563"/>
                  <a:gd name="connsiteX66" fmla="*/ 2190750 w 2619375"/>
                  <a:gd name="connsiteY66" fmla="*/ 1258094 h 3103563"/>
                  <a:gd name="connsiteX67" fmla="*/ 2166938 w 2619375"/>
                  <a:gd name="connsiteY67" fmla="*/ 1234282 h 3103563"/>
                  <a:gd name="connsiteX68" fmla="*/ 2174875 w 2619375"/>
                  <a:gd name="connsiteY68" fmla="*/ 1198563 h 3103563"/>
                  <a:gd name="connsiteX69" fmla="*/ 2162969 w 2619375"/>
                  <a:gd name="connsiteY69" fmla="*/ 1170782 h 3103563"/>
                  <a:gd name="connsiteX70" fmla="*/ 2147094 w 2619375"/>
                  <a:gd name="connsiteY70" fmla="*/ 1202532 h 3103563"/>
                  <a:gd name="connsiteX71" fmla="*/ 2131219 w 2619375"/>
                  <a:gd name="connsiteY71" fmla="*/ 1234282 h 3103563"/>
                  <a:gd name="connsiteX72" fmla="*/ 2095500 w 2619375"/>
                  <a:gd name="connsiteY72" fmla="*/ 1234282 h 3103563"/>
                  <a:gd name="connsiteX73" fmla="*/ 2079625 w 2619375"/>
                  <a:gd name="connsiteY73" fmla="*/ 1242219 h 3103563"/>
                  <a:gd name="connsiteX74" fmla="*/ 2043907 w 2619375"/>
                  <a:gd name="connsiteY74" fmla="*/ 1198563 h 3103563"/>
                  <a:gd name="connsiteX75" fmla="*/ 1996282 w 2619375"/>
                  <a:gd name="connsiteY75" fmla="*/ 1206500 h 3103563"/>
                  <a:gd name="connsiteX76" fmla="*/ 1948657 w 2619375"/>
                  <a:gd name="connsiteY76" fmla="*/ 1202532 h 3103563"/>
                  <a:gd name="connsiteX77" fmla="*/ 1944688 w 2619375"/>
                  <a:gd name="connsiteY77" fmla="*/ 1174750 h 3103563"/>
                  <a:gd name="connsiteX78" fmla="*/ 1924844 w 2619375"/>
                  <a:gd name="connsiteY78" fmla="*/ 1139032 h 3103563"/>
                  <a:gd name="connsiteX79" fmla="*/ 1912938 w 2619375"/>
                  <a:gd name="connsiteY79" fmla="*/ 1123157 h 3103563"/>
                  <a:gd name="connsiteX80" fmla="*/ 1893094 w 2619375"/>
                  <a:gd name="connsiteY80" fmla="*/ 1103313 h 3103563"/>
                  <a:gd name="connsiteX81" fmla="*/ 1869282 w 2619375"/>
                  <a:gd name="connsiteY81" fmla="*/ 1087438 h 3103563"/>
                  <a:gd name="connsiteX82" fmla="*/ 1857375 w 2619375"/>
                  <a:gd name="connsiteY82" fmla="*/ 1039813 h 3103563"/>
                  <a:gd name="connsiteX83" fmla="*/ 1869282 w 2619375"/>
                  <a:gd name="connsiteY83" fmla="*/ 1004094 h 3103563"/>
                  <a:gd name="connsiteX84" fmla="*/ 1905000 w 2619375"/>
                  <a:gd name="connsiteY84" fmla="*/ 948532 h 3103563"/>
                  <a:gd name="connsiteX85" fmla="*/ 1936750 w 2619375"/>
                  <a:gd name="connsiteY85" fmla="*/ 912813 h 3103563"/>
                  <a:gd name="connsiteX86" fmla="*/ 1944688 w 2619375"/>
                  <a:gd name="connsiteY86" fmla="*/ 892969 h 3103563"/>
                  <a:gd name="connsiteX87" fmla="*/ 1964532 w 2619375"/>
                  <a:gd name="connsiteY87" fmla="*/ 889000 h 3103563"/>
                  <a:gd name="connsiteX88" fmla="*/ 1976438 w 2619375"/>
                  <a:gd name="connsiteY88" fmla="*/ 849313 h 3103563"/>
                  <a:gd name="connsiteX89" fmla="*/ 2016125 w 2619375"/>
                  <a:gd name="connsiteY89" fmla="*/ 849313 h 3103563"/>
                  <a:gd name="connsiteX90" fmla="*/ 2039938 w 2619375"/>
                  <a:gd name="connsiteY90" fmla="*/ 877094 h 3103563"/>
                  <a:gd name="connsiteX91" fmla="*/ 2051844 w 2619375"/>
                  <a:gd name="connsiteY91" fmla="*/ 849313 h 3103563"/>
                  <a:gd name="connsiteX92" fmla="*/ 2039938 w 2619375"/>
                  <a:gd name="connsiteY92" fmla="*/ 825500 h 3103563"/>
                  <a:gd name="connsiteX93" fmla="*/ 2051844 w 2619375"/>
                  <a:gd name="connsiteY93" fmla="*/ 801688 h 3103563"/>
                  <a:gd name="connsiteX94" fmla="*/ 2035969 w 2619375"/>
                  <a:gd name="connsiteY94" fmla="*/ 773907 h 3103563"/>
                  <a:gd name="connsiteX95" fmla="*/ 2039938 w 2619375"/>
                  <a:gd name="connsiteY95" fmla="*/ 742157 h 3103563"/>
                  <a:gd name="connsiteX96" fmla="*/ 2039938 w 2619375"/>
                  <a:gd name="connsiteY96" fmla="*/ 698500 h 3103563"/>
                  <a:gd name="connsiteX97" fmla="*/ 2035969 w 2619375"/>
                  <a:gd name="connsiteY97" fmla="*/ 666750 h 3103563"/>
                  <a:gd name="connsiteX98" fmla="*/ 2008188 w 2619375"/>
                  <a:gd name="connsiteY98" fmla="*/ 646907 h 3103563"/>
                  <a:gd name="connsiteX99" fmla="*/ 1968500 w 2619375"/>
                  <a:gd name="connsiteY99" fmla="*/ 611188 h 3103563"/>
                  <a:gd name="connsiteX100" fmla="*/ 1916907 w 2619375"/>
                  <a:gd name="connsiteY100" fmla="*/ 583407 h 3103563"/>
                  <a:gd name="connsiteX101" fmla="*/ 1885157 w 2619375"/>
                  <a:gd name="connsiteY101" fmla="*/ 551657 h 3103563"/>
                  <a:gd name="connsiteX102" fmla="*/ 1881188 w 2619375"/>
                  <a:gd name="connsiteY102" fmla="*/ 531813 h 3103563"/>
                  <a:gd name="connsiteX103" fmla="*/ 1897063 w 2619375"/>
                  <a:gd name="connsiteY103" fmla="*/ 484188 h 3103563"/>
                  <a:gd name="connsiteX104" fmla="*/ 1901032 w 2619375"/>
                  <a:gd name="connsiteY104" fmla="*/ 480219 h 3103563"/>
                  <a:gd name="connsiteX105" fmla="*/ 1940719 w 2619375"/>
                  <a:gd name="connsiteY105" fmla="*/ 480219 h 3103563"/>
                  <a:gd name="connsiteX106" fmla="*/ 1960563 w 2619375"/>
                  <a:gd name="connsiteY106" fmla="*/ 460375 h 3103563"/>
                  <a:gd name="connsiteX107" fmla="*/ 1976438 w 2619375"/>
                  <a:gd name="connsiteY107" fmla="*/ 428625 h 3103563"/>
                  <a:gd name="connsiteX108" fmla="*/ 1980407 w 2619375"/>
                  <a:gd name="connsiteY108" fmla="*/ 388938 h 3103563"/>
                  <a:gd name="connsiteX109" fmla="*/ 2000250 w 2619375"/>
                  <a:gd name="connsiteY109" fmla="*/ 384969 h 3103563"/>
                  <a:gd name="connsiteX110" fmla="*/ 1972469 w 2619375"/>
                  <a:gd name="connsiteY110" fmla="*/ 341313 h 3103563"/>
                  <a:gd name="connsiteX111" fmla="*/ 1928813 w 2619375"/>
                  <a:gd name="connsiteY111" fmla="*/ 321469 h 3103563"/>
                  <a:gd name="connsiteX112" fmla="*/ 1877219 w 2619375"/>
                  <a:gd name="connsiteY112" fmla="*/ 313532 h 3103563"/>
                  <a:gd name="connsiteX113" fmla="*/ 1853407 w 2619375"/>
                  <a:gd name="connsiteY113" fmla="*/ 289719 h 3103563"/>
                  <a:gd name="connsiteX114" fmla="*/ 1817688 w 2619375"/>
                  <a:gd name="connsiteY114" fmla="*/ 269875 h 3103563"/>
                  <a:gd name="connsiteX115" fmla="*/ 1821657 w 2619375"/>
                  <a:gd name="connsiteY115" fmla="*/ 242094 h 3103563"/>
                  <a:gd name="connsiteX116" fmla="*/ 1789907 w 2619375"/>
                  <a:gd name="connsiteY116" fmla="*/ 210344 h 3103563"/>
                  <a:gd name="connsiteX117" fmla="*/ 1742282 w 2619375"/>
                  <a:gd name="connsiteY117" fmla="*/ 222250 h 3103563"/>
                  <a:gd name="connsiteX118" fmla="*/ 1706563 w 2619375"/>
                  <a:gd name="connsiteY118" fmla="*/ 265907 h 3103563"/>
                  <a:gd name="connsiteX119" fmla="*/ 1690688 w 2619375"/>
                  <a:gd name="connsiteY119" fmla="*/ 297657 h 3103563"/>
                  <a:gd name="connsiteX120" fmla="*/ 1734344 w 2619375"/>
                  <a:gd name="connsiteY120" fmla="*/ 301625 h 3103563"/>
                  <a:gd name="connsiteX121" fmla="*/ 1770063 w 2619375"/>
                  <a:gd name="connsiteY121" fmla="*/ 313532 h 3103563"/>
                  <a:gd name="connsiteX122" fmla="*/ 1774032 w 2619375"/>
                  <a:gd name="connsiteY122" fmla="*/ 341313 h 3103563"/>
                  <a:gd name="connsiteX123" fmla="*/ 1750219 w 2619375"/>
                  <a:gd name="connsiteY123" fmla="*/ 384969 h 3103563"/>
                  <a:gd name="connsiteX124" fmla="*/ 1714500 w 2619375"/>
                  <a:gd name="connsiteY124" fmla="*/ 384969 h 3103563"/>
                  <a:gd name="connsiteX125" fmla="*/ 1686719 w 2619375"/>
                  <a:gd name="connsiteY125" fmla="*/ 349250 h 3103563"/>
                  <a:gd name="connsiteX126" fmla="*/ 1647032 w 2619375"/>
                  <a:gd name="connsiteY126" fmla="*/ 325438 h 3103563"/>
                  <a:gd name="connsiteX127" fmla="*/ 1627188 w 2619375"/>
                  <a:gd name="connsiteY127" fmla="*/ 321469 h 3103563"/>
                  <a:gd name="connsiteX128" fmla="*/ 1583532 w 2619375"/>
                  <a:gd name="connsiteY128" fmla="*/ 337344 h 3103563"/>
                  <a:gd name="connsiteX129" fmla="*/ 1547813 w 2619375"/>
                  <a:gd name="connsiteY129" fmla="*/ 357188 h 3103563"/>
                  <a:gd name="connsiteX130" fmla="*/ 1547813 w 2619375"/>
                  <a:gd name="connsiteY130" fmla="*/ 392907 h 3103563"/>
                  <a:gd name="connsiteX131" fmla="*/ 1559719 w 2619375"/>
                  <a:gd name="connsiteY131" fmla="*/ 440532 h 3103563"/>
                  <a:gd name="connsiteX132" fmla="*/ 1575594 w 2619375"/>
                  <a:gd name="connsiteY132" fmla="*/ 484188 h 3103563"/>
                  <a:gd name="connsiteX133" fmla="*/ 1658938 w 2619375"/>
                  <a:gd name="connsiteY133" fmla="*/ 543719 h 3103563"/>
                  <a:gd name="connsiteX134" fmla="*/ 1698625 w 2619375"/>
                  <a:gd name="connsiteY134" fmla="*/ 583407 h 3103563"/>
                  <a:gd name="connsiteX135" fmla="*/ 1738313 w 2619375"/>
                  <a:gd name="connsiteY135" fmla="*/ 579438 h 3103563"/>
                  <a:gd name="connsiteX136" fmla="*/ 1774032 w 2619375"/>
                  <a:gd name="connsiteY136" fmla="*/ 579438 h 3103563"/>
                  <a:gd name="connsiteX137" fmla="*/ 1793875 w 2619375"/>
                  <a:gd name="connsiteY137" fmla="*/ 627063 h 3103563"/>
                  <a:gd name="connsiteX138" fmla="*/ 1801813 w 2619375"/>
                  <a:gd name="connsiteY138" fmla="*/ 658813 h 3103563"/>
                  <a:gd name="connsiteX139" fmla="*/ 1845469 w 2619375"/>
                  <a:gd name="connsiteY139" fmla="*/ 682625 h 3103563"/>
                  <a:gd name="connsiteX140" fmla="*/ 1845469 w 2619375"/>
                  <a:gd name="connsiteY140" fmla="*/ 682625 h 3103563"/>
                  <a:gd name="connsiteX141" fmla="*/ 1861344 w 2619375"/>
                  <a:gd name="connsiteY141" fmla="*/ 710407 h 3103563"/>
                  <a:gd name="connsiteX142" fmla="*/ 1817688 w 2619375"/>
                  <a:gd name="connsiteY142" fmla="*/ 726282 h 3103563"/>
                  <a:gd name="connsiteX143" fmla="*/ 1774032 w 2619375"/>
                  <a:gd name="connsiteY143" fmla="*/ 718344 h 3103563"/>
                  <a:gd name="connsiteX144" fmla="*/ 1734344 w 2619375"/>
                  <a:gd name="connsiteY144" fmla="*/ 682625 h 3103563"/>
                  <a:gd name="connsiteX145" fmla="*/ 1730375 w 2619375"/>
                  <a:gd name="connsiteY145" fmla="*/ 642938 h 3103563"/>
                  <a:gd name="connsiteX146" fmla="*/ 1730375 w 2619375"/>
                  <a:gd name="connsiteY146" fmla="*/ 642938 h 3103563"/>
                  <a:gd name="connsiteX147" fmla="*/ 1670844 w 2619375"/>
                  <a:gd name="connsiteY147" fmla="*/ 615157 h 3103563"/>
                  <a:gd name="connsiteX148" fmla="*/ 1631157 w 2619375"/>
                  <a:gd name="connsiteY148" fmla="*/ 619125 h 3103563"/>
                  <a:gd name="connsiteX149" fmla="*/ 1571625 w 2619375"/>
                  <a:gd name="connsiteY149" fmla="*/ 615157 h 3103563"/>
                  <a:gd name="connsiteX150" fmla="*/ 1543844 w 2619375"/>
                  <a:gd name="connsiteY150" fmla="*/ 603250 h 3103563"/>
                  <a:gd name="connsiteX151" fmla="*/ 1500188 w 2619375"/>
                  <a:gd name="connsiteY151" fmla="*/ 591344 h 3103563"/>
                  <a:gd name="connsiteX152" fmla="*/ 1464469 w 2619375"/>
                  <a:gd name="connsiteY152" fmla="*/ 575469 h 3103563"/>
                  <a:gd name="connsiteX153" fmla="*/ 1448594 w 2619375"/>
                  <a:gd name="connsiteY153" fmla="*/ 543719 h 3103563"/>
                  <a:gd name="connsiteX154" fmla="*/ 1456532 w 2619375"/>
                  <a:gd name="connsiteY154" fmla="*/ 508000 h 3103563"/>
                  <a:gd name="connsiteX155" fmla="*/ 1476375 w 2619375"/>
                  <a:gd name="connsiteY155" fmla="*/ 476250 h 3103563"/>
                  <a:gd name="connsiteX156" fmla="*/ 1456532 w 2619375"/>
                  <a:gd name="connsiteY156" fmla="*/ 440532 h 3103563"/>
                  <a:gd name="connsiteX157" fmla="*/ 1456532 w 2619375"/>
                  <a:gd name="connsiteY157" fmla="*/ 392907 h 3103563"/>
                  <a:gd name="connsiteX158" fmla="*/ 1456532 w 2619375"/>
                  <a:gd name="connsiteY158" fmla="*/ 333375 h 3103563"/>
                  <a:gd name="connsiteX159" fmla="*/ 1472407 w 2619375"/>
                  <a:gd name="connsiteY159" fmla="*/ 305594 h 3103563"/>
                  <a:gd name="connsiteX160" fmla="*/ 1472407 w 2619375"/>
                  <a:gd name="connsiteY160" fmla="*/ 257969 h 3103563"/>
                  <a:gd name="connsiteX161" fmla="*/ 1496219 w 2619375"/>
                  <a:gd name="connsiteY161" fmla="*/ 226219 h 3103563"/>
                  <a:gd name="connsiteX162" fmla="*/ 1480344 w 2619375"/>
                  <a:gd name="connsiteY162" fmla="*/ 158750 h 3103563"/>
                  <a:gd name="connsiteX163" fmla="*/ 1496219 w 2619375"/>
                  <a:gd name="connsiteY163" fmla="*/ 134938 h 3103563"/>
                  <a:gd name="connsiteX164" fmla="*/ 1456532 w 2619375"/>
                  <a:gd name="connsiteY164" fmla="*/ 75407 h 3103563"/>
                  <a:gd name="connsiteX165" fmla="*/ 1464469 w 2619375"/>
                  <a:gd name="connsiteY165" fmla="*/ 55563 h 3103563"/>
                  <a:gd name="connsiteX166" fmla="*/ 1420813 w 2619375"/>
                  <a:gd name="connsiteY166" fmla="*/ 23813 h 3103563"/>
                  <a:gd name="connsiteX167" fmla="*/ 1393032 w 2619375"/>
                  <a:gd name="connsiteY167" fmla="*/ 39688 h 3103563"/>
                  <a:gd name="connsiteX168" fmla="*/ 1420813 w 2619375"/>
                  <a:gd name="connsiteY168" fmla="*/ 79375 h 3103563"/>
                  <a:gd name="connsiteX169" fmla="*/ 1432719 w 2619375"/>
                  <a:gd name="connsiteY169" fmla="*/ 150813 h 3103563"/>
                  <a:gd name="connsiteX170" fmla="*/ 1432719 w 2619375"/>
                  <a:gd name="connsiteY170" fmla="*/ 206375 h 3103563"/>
                  <a:gd name="connsiteX171" fmla="*/ 1432719 w 2619375"/>
                  <a:gd name="connsiteY171" fmla="*/ 254000 h 3103563"/>
                  <a:gd name="connsiteX172" fmla="*/ 1412875 w 2619375"/>
                  <a:gd name="connsiteY172" fmla="*/ 301625 h 3103563"/>
                  <a:gd name="connsiteX173" fmla="*/ 1369219 w 2619375"/>
                  <a:gd name="connsiteY173" fmla="*/ 341313 h 3103563"/>
                  <a:gd name="connsiteX174" fmla="*/ 1313657 w 2619375"/>
                  <a:gd name="connsiteY174" fmla="*/ 377032 h 3103563"/>
                  <a:gd name="connsiteX175" fmla="*/ 1270000 w 2619375"/>
                  <a:gd name="connsiteY175" fmla="*/ 412750 h 3103563"/>
                  <a:gd name="connsiteX176" fmla="*/ 1266032 w 2619375"/>
                  <a:gd name="connsiteY176" fmla="*/ 448469 h 3103563"/>
                  <a:gd name="connsiteX177" fmla="*/ 1230313 w 2619375"/>
                  <a:gd name="connsiteY177" fmla="*/ 488157 h 3103563"/>
                  <a:gd name="connsiteX178" fmla="*/ 1214438 w 2619375"/>
                  <a:gd name="connsiteY178" fmla="*/ 539750 h 3103563"/>
                  <a:gd name="connsiteX179" fmla="*/ 1270000 w 2619375"/>
                  <a:gd name="connsiteY179" fmla="*/ 607219 h 3103563"/>
                  <a:gd name="connsiteX180" fmla="*/ 1281907 w 2619375"/>
                  <a:gd name="connsiteY180" fmla="*/ 658813 h 3103563"/>
                  <a:gd name="connsiteX181" fmla="*/ 1309688 w 2619375"/>
                  <a:gd name="connsiteY181" fmla="*/ 698500 h 3103563"/>
                  <a:gd name="connsiteX182" fmla="*/ 1309688 w 2619375"/>
                  <a:gd name="connsiteY182" fmla="*/ 698500 h 3103563"/>
                  <a:gd name="connsiteX183" fmla="*/ 1337469 w 2619375"/>
                  <a:gd name="connsiteY183" fmla="*/ 758032 h 3103563"/>
                  <a:gd name="connsiteX184" fmla="*/ 1345407 w 2619375"/>
                  <a:gd name="connsiteY184" fmla="*/ 789782 h 3103563"/>
                  <a:gd name="connsiteX185" fmla="*/ 1349375 w 2619375"/>
                  <a:gd name="connsiteY185" fmla="*/ 837407 h 3103563"/>
                  <a:gd name="connsiteX186" fmla="*/ 1309688 w 2619375"/>
                  <a:gd name="connsiteY186" fmla="*/ 916782 h 3103563"/>
                  <a:gd name="connsiteX187" fmla="*/ 1285875 w 2619375"/>
                  <a:gd name="connsiteY187" fmla="*/ 964407 h 3103563"/>
                  <a:gd name="connsiteX188" fmla="*/ 1293813 w 2619375"/>
                  <a:gd name="connsiteY188" fmla="*/ 980282 h 3103563"/>
                  <a:gd name="connsiteX189" fmla="*/ 1285875 w 2619375"/>
                  <a:gd name="connsiteY189" fmla="*/ 1023938 h 3103563"/>
                  <a:gd name="connsiteX190" fmla="*/ 1273969 w 2619375"/>
                  <a:gd name="connsiteY190" fmla="*/ 1079500 h 3103563"/>
                  <a:gd name="connsiteX191" fmla="*/ 1277938 w 2619375"/>
                  <a:gd name="connsiteY191" fmla="*/ 1115219 h 3103563"/>
                  <a:gd name="connsiteX192" fmla="*/ 1309688 w 2619375"/>
                  <a:gd name="connsiteY192" fmla="*/ 1186657 h 3103563"/>
                  <a:gd name="connsiteX193" fmla="*/ 1297782 w 2619375"/>
                  <a:gd name="connsiteY193" fmla="*/ 1234282 h 3103563"/>
                  <a:gd name="connsiteX194" fmla="*/ 1297782 w 2619375"/>
                  <a:gd name="connsiteY194" fmla="*/ 1270000 h 3103563"/>
                  <a:gd name="connsiteX195" fmla="*/ 1341438 w 2619375"/>
                  <a:gd name="connsiteY195" fmla="*/ 1262063 h 3103563"/>
                  <a:gd name="connsiteX196" fmla="*/ 1389063 w 2619375"/>
                  <a:gd name="connsiteY196" fmla="*/ 1266032 h 3103563"/>
                  <a:gd name="connsiteX197" fmla="*/ 1420813 w 2619375"/>
                  <a:gd name="connsiteY197" fmla="*/ 1281907 h 3103563"/>
                  <a:gd name="connsiteX198" fmla="*/ 1448594 w 2619375"/>
                  <a:gd name="connsiteY198" fmla="*/ 1254125 h 3103563"/>
                  <a:gd name="connsiteX199" fmla="*/ 1480344 w 2619375"/>
                  <a:gd name="connsiteY199" fmla="*/ 1222375 h 3103563"/>
                  <a:gd name="connsiteX200" fmla="*/ 1531938 w 2619375"/>
                  <a:gd name="connsiteY200" fmla="*/ 1242219 h 3103563"/>
                  <a:gd name="connsiteX201" fmla="*/ 1575594 w 2619375"/>
                  <a:gd name="connsiteY201" fmla="*/ 1258094 h 3103563"/>
                  <a:gd name="connsiteX202" fmla="*/ 1623219 w 2619375"/>
                  <a:gd name="connsiteY202" fmla="*/ 1270000 h 3103563"/>
                  <a:gd name="connsiteX203" fmla="*/ 1639094 w 2619375"/>
                  <a:gd name="connsiteY203" fmla="*/ 1309688 h 3103563"/>
                  <a:gd name="connsiteX204" fmla="*/ 1662907 w 2619375"/>
                  <a:gd name="connsiteY204" fmla="*/ 1317625 h 3103563"/>
                  <a:gd name="connsiteX205" fmla="*/ 1690688 w 2619375"/>
                  <a:gd name="connsiteY205" fmla="*/ 1341438 h 3103563"/>
                  <a:gd name="connsiteX206" fmla="*/ 1722438 w 2619375"/>
                  <a:gd name="connsiteY206" fmla="*/ 1345407 h 3103563"/>
                  <a:gd name="connsiteX207" fmla="*/ 1722438 w 2619375"/>
                  <a:gd name="connsiteY207" fmla="*/ 1412875 h 3103563"/>
                  <a:gd name="connsiteX208" fmla="*/ 1746250 w 2619375"/>
                  <a:gd name="connsiteY208" fmla="*/ 1444625 h 3103563"/>
                  <a:gd name="connsiteX209" fmla="*/ 1754188 w 2619375"/>
                  <a:gd name="connsiteY209" fmla="*/ 1484313 h 3103563"/>
                  <a:gd name="connsiteX210" fmla="*/ 1770063 w 2619375"/>
                  <a:gd name="connsiteY210" fmla="*/ 1531938 h 3103563"/>
                  <a:gd name="connsiteX211" fmla="*/ 1730375 w 2619375"/>
                  <a:gd name="connsiteY211" fmla="*/ 1543844 h 3103563"/>
                  <a:gd name="connsiteX212" fmla="*/ 1718469 w 2619375"/>
                  <a:gd name="connsiteY212" fmla="*/ 1571625 h 3103563"/>
                  <a:gd name="connsiteX213" fmla="*/ 1706563 w 2619375"/>
                  <a:gd name="connsiteY213" fmla="*/ 1607344 h 3103563"/>
                  <a:gd name="connsiteX214" fmla="*/ 1706563 w 2619375"/>
                  <a:gd name="connsiteY214" fmla="*/ 1647032 h 3103563"/>
                  <a:gd name="connsiteX215" fmla="*/ 1746250 w 2619375"/>
                  <a:gd name="connsiteY215" fmla="*/ 1686719 h 3103563"/>
                  <a:gd name="connsiteX216" fmla="*/ 1793875 w 2619375"/>
                  <a:gd name="connsiteY216" fmla="*/ 1694657 h 3103563"/>
                  <a:gd name="connsiteX217" fmla="*/ 1829594 w 2619375"/>
                  <a:gd name="connsiteY217" fmla="*/ 1698625 h 3103563"/>
                  <a:gd name="connsiteX218" fmla="*/ 1881188 w 2619375"/>
                  <a:gd name="connsiteY218" fmla="*/ 1734344 h 3103563"/>
                  <a:gd name="connsiteX219" fmla="*/ 1833563 w 2619375"/>
                  <a:gd name="connsiteY219" fmla="*/ 1738313 h 3103563"/>
                  <a:gd name="connsiteX220" fmla="*/ 1778000 w 2619375"/>
                  <a:gd name="connsiteY220" fmla="*/ 1738313 h 3103563"/>
                  <a:gd name="connsiteX221" fmla="*/ 1730375 w 2619375"/>
                  <a:gd name="connsiteY221" fmla="*/ 1718469 h 3103563"/>
                  <a:gd name="connsiteX222" fmla="*/ 1686719 w 2619375"/>
                  <a:gd name="connsiteY222" fmla="*/ 1698625 h 3103563"/>
                  <a:gd name="connsiteX223" fmla="*/ 1647032 w 2619375"/>
                  <a:gd name="connsiteY223" fmla="*/ 1654969 h 3103563"/>
                  <a:gd name="connsiteX224" fmla="*/ 1658938 w 2619375"/>
                  <a:gd name="connsiteY224" fmla="*/ 1635125 h 3103563"/>
                  <a:gd name="connsiteX225" fmla="*/ 1658938 w 2619375"/>
                  <a:gd name="connsiteY225" fmla="*/ 1591469 h 3103563"/>
                  <a:gd name="connsiteX226" fmla="*/ 1658938 w 2619375"/>
                  <a:gd name="connsiteY226" fmla="*/ 1555750 h 3103563"/>
                  <a:gd name="connsiteX227" fmla="*/ 1662907 w 2619375"/>
                  <a:gd name="connsiteY227" fmla="*/ 1516063 h 3103563"/>
                  <a:gd name="connsiteX228" fmla="*/ 1670844 w 2619375"/>
                  <a:gd name="connsiteY228" fmla="*/ 1480344 h 3103563"/>
                  <a:gd name="connsiteX229" fmla="*/ 1666875 w 2619375"/>
                  <a:gd name="connsiteY229" fmla="*/ 1452563 h 3103563"/>
                  <a:gd name="connsiteX230" fmla="*/ 1635125 w 2619375"/>
                  <a:gd name="connsiteY230" fmla="*/ 1420813 h 3103563"/>
                  <a:gd name="connsiteX231" fmla="*/ 1595438 w 2619375"/>
                  <a:gd name="connsiteY231" fmla="*/ 1381125 h 3103563"/>
                  <a:gd name="connsiteX232" fmla="*/ 1607344 w 2619375"/>
                  <a:gd name="connsiteY232" fmla="*/ 1345407 h 3103563"/>
                  <a:gd name="connsiteX233" fmla="*/ 1575594 w 2619375"/>
                  <a:gd name="connsiteY233" fmla="*/ 1313657 h 3103563"/>
                  <a:gd name="connsiteX234" fmla="*/ 1531938 w 2619375"/>
                  <a:gd name="connsiteY234" fmla="*/ 1333500 h 3103563"/>
                  <a:gd name="connsiteX235" fmla="*/ 1472407 w 2619375"/>
                  <a:gd name="connsiteY235" fmla="*/ 1345407 h 3103563"/>
                  <a:gd name="connsiteX236" fmla="*/ 1440657 w 2619375"/>
                  <a:gd name="connsiteY236" fmla="*/ 1369219 h 3103563"/>
                  <a:gd name="connsiteX237" fmla="*/ 1381125 w 2619375"/>
                  <a:gd name="connsiteY237" fmla="*/ 1393032 h 3103563"/>
                  <a:gd name="connsiteX238" fmla="*/ 1365250 w 2619375"/>
                  <a:gd name="connsiteY238" fmla="*/ 1420813 h 3103563"/>
                  <a:gd name="connsiteX239" fmla="*/ 1369219 w 2619375"/>
                  <a:gd name="connsiteY239" fmla="*/ 1468438 h 3103563"/>
                  <a:gd name="connsiteX240" fmla="*/ 1365250 w 2619375"/>
                  <a:gd name="connsiteY240" fmla="*/ 1500188 h 3103563"/>
                  <a:gd name="connsiteX241" fmla="*/ 1400969 w 2619375"/>
                  <a:gd name="connsiteY241" fmla="*/ 1555750 h 3103563"/>
                  <a:gd name="connsiteX242" fmla="*/ 1400969 w 2619375"/>
                  <a:gd name="connsiteY242" fmla="*/ 1599407 h 3103563"/>
                  <a:gd name="connsiteX243" fmla="*/ 1404938 w 2619375"/>
                  <a:gd name="connsiteY243" fmla="*/ 1651000 h 3103563"/>
                  <a:gd name="connsiteX244" fmla="*/ 1404938 w 2619375"/>
                  <a:gd name="connsiteY244" fmla="*/ 1678782 h 3103563"/>
                  <a:gd name="connsiteX245" fmla="*/ 1373188 w 2619375"/>
                  <a:gd name="connsiteY245" fmla="*/ 1718469 h 3103563"/>
                  <a:gd name="connsiteX246" fmla="*/ 1337469 w 2619375"/>
                  <a:gd name="connsiteY246" fmla="*/ 1762125 h 3103563"/>
                  <a:gd name="connsiteX247" fmla="*/ 1321594 w 2619375"/>
                  <a:gd name="connsiteY247" fmla="*/ 1789907 h 3103563"/>
                  <a:gd name="connsiteX248" fmla="*/ 1309688 w 2619375"/>
                  <a:gd name="connsiteY248" fmla="*/ 1833563 h 3103563"/>
                  <a:gd name="connsiteX249" fmla="*/ 1313657 w 2619375"/>
                  <a:gd name="connsiteY249" fmla="*/ 1877219 h 3103563"/>
                  <a:gd name="connsiteX250" fmla="*/ 1285875 w 2619375"/>
                  <a:gd name="connsiteY250" fmla="*/ 1908969 h 3103563"/>
                  <a:gd name="connsiteX251" fmla="*/ 1258094 w 2619375"/>
                  <a:gd name="connsiteY251" fmla="*/ 1932782 h 3103563"/>
                  <a:gd name="connsiteX252" fmla="*/ 1226344 w 2619375"/>
                  <a:gd name="connsiteY252" fmla="*/ 1960563 h 3103563"/>
                  <a:gd name="connsiteX253" fmla="*/ 1198563 w 2619375"/>
                  <a:gd name="connsiteY253" fmla="*/ 1972469 h 3103563"/>
                  <a:gd name="connsiteX254" fmla="*/ 1146969 w 2619375"/>
                  <a:gd name="connsiteY254" fmla="*/ 1996282 h 3103563"/>
                  <a:gd name="connsiteX255" fmla="*/ 1135063 w 2619375"/>
                  <a:gd name="connsiteY255" fmla="*/ 2020094 h 3103563"/>
                  <a:gd name="connsiteX256" fmla="*/ 1146969 w 2619375"/>
                  <a:gd name="connsiteY256" fmla="*/ 2063750 h 3103563"/>
                  <a:gd name="connsiteX257" fmla="*/ 1111250 w 2619375"/>
                  <a:gd name="connsiteY257" fmla="*/ 2083594 h 3103563"/>
                  <a:gd name="connsiteX258" fmla="*/ 1071563 w 2619375"/>
                  <a:gd name="connsiteY258" fmla="*/ 2103438 h 3103563"/>
                  <a:gd name="connsiteX259" fmla="*/ 1043782 w 2619375"/>
                  <a:gd name="connsiteY259" fmla="*/ 2067719 h 3103563"/>
                  <a:gd name="connsiteX260" fmla="*/ 1008063 w 2619375"/>
                  <a:gd name="connsiteY260" fmla="*/ 2075657 h 3103563"/>
                  <a:gd name="connsiteX261" fmla="*/ 944563 w 2619375"/>
                  <a:gd name="connsiteY261" fmla="*/ 2071688 h 3103563"/>
                  <a:gd name="connsiteX262" fmla="*/ 896938 w 2619375"/>
                  <a:gd name="connsiteY262" fmla="*/ 2055813 h 3103563"/>
                  <a:gd name="connsiteX263" fmla="*/ 845344 w 2619375"/>
                  <a:gd name="connsiteY263" fmla="*/ 2039938 h 3103563"/>
                  <a:gd name="connsiteX264" fmla="*/ 797719 w 2619375"/>
                  <a:gd name="connsiteY264" fmla="*/ 2012157 h 3103563"/>
                  <a:gd name="connsiteX265" fmla="*/ 785813 w 2619375"/>
                  <a:gd name="connsiteY265" fmla="*/ 1972469 h 3103563"/>
                  <a:gd name="connsiteX266" fmla="*/ 742157 w 2619375"/>
                  <a:gd name="connsiteY266" fmla="*/ 1956594 h 3103563"/>
                  <a:gd name="connsiteX267" fmla="*/ 762000 w 2619375"/>
                  <a:gd name="connsiteY267" fmla="*/ 1905000 h 3103563"/>
                  <a:gd name="connsiteX268" fmla="*/ 809625 w 2619375"/>
                  <a:gd name="connsiteY268" fmla="*/ 1916907 h 3103563"/>
                  <a:gd name="connsiteX269" fmla="*/ 861219 w 2619375"/>
                  <a:gd name="connsiteY269" fmla="*/ 1944688 h 3103563"/>
                  <a:gd name="connsiteX270" fmla="*/ 889000 w 2619375"/>
                  <a:gd name="connsiteY270" fmla="*/ 1948657 h 3103563"/>
                  <a:gd name="connsiteX271" fmla="*/ 944563 w 2619375"/>
                  <a:gd name="connsiteY271" fmla="*/ 1948657 h 3103563"/>
                  <a:gd name="connsiteX272" fmla="*/ 976313 w 2619375"/>
                  <a:gd name="connsiteY272" fmla="*/ 1908969 h 3103563"/>
                  <a:gd name="connsiteX273" fmla="*/ 1035844 w 2619375"/>
                  <a:gd name="connsiteY273" fmla="*/ 1908969 h 3103563"/>
                  <a:gd name="connsiteX274" fmla="*/ 1087438 w 2619375"/>
                  <a:gd name="connsiteY274" fmla="*/ 1877219 h 3103563"/>
                  <a:gd name="connsiteX275" fmla="*/ 1107282 w 2619375"/>
                  <a:gd name="connsiteY275" fmla="*/ 1837532 h 3103563"/>
                  <a:gd name="connsiteX276" fmla="*/ 1107282 w 2619375"/>
                  <a:gd name="connsiteY276" fmla="*/ 1805782 h 3103563"/>
                  <a:gd name="connsiteX277" fmla="*/ 1127125 w 2619375"/>
                  <a:gd name="connsiteY277" fmla="*/ 1785938 h 3103563"/>
                  <a:gd name="connsiteX278" fmla="*/ 1150938 w 2619375"/>
                  <a:gd name="connsiteY278" fmla="*/ 1750219 h 3103563"/>
                  <a:gd name="connsiteX279" fmla="*/ 1166813 w 2619375"/>
                  <a:gd name="connsiteY279" fmla="*/ 1710532 h 3103563"/>
                  <a:gd name="connsiteX280" fmla="*/ 1202532 w 2619375"/>
                  <a:gd name="connsiteY280" fmla="*/ 1690688 h 3103563"/>
                  <a:gd name="connsiteX281" fmla="*/ 1210469 w 2619375"/>
                  <a:gd name="connsiteY281" fmla="*/ 1647032 h 3103563"/>
                  <a:gd name="connsiteX282" fmla="*/ 1222375 w 2619375"/>
                  <a:gd name="connsiteY282" fmla="*/ 1631157 h 3103563"/>
                  <a:gd name="connsiteX283" fmla="*/ 1210469 w 2619375"/>
                  <a:gd name="connsiteY283" fmla="*/ 1599407 h 3103563"/>
                  <a:gd name="connsiteX284" fmla="*/ 1210469 w 2619375"/>
                  <a:gd name="connsiteY284" fmla="*/ 1563688 h 3103563"/>
                  <a:gd name="connsiteX285" fmla="*/ 1226344 w 2619375"/>
                  <a:gd name="connsiteY285" fmla="*/ 1524000 h 3103563"/>
                  <a:gd name="connsiteX286" fmla="*/ 1266032 w 2619375"/>
                  <a:gd name="connsiteY286" fmla="*/ 1480344 h 3103563"/>
                  <a:gd name="connsiteX287" fmla="*/ 1270000 w 2619375"/>
                  <a:gd name="connsiteY287" fmla="*/ 1460500 h 3103563"/>
                  <a:gd name="connsiteX288" fmla="*/ 1250157 w 2619375"/>
                  <a:gd name="connsiteY288" fmla="*/ 1428750 h 3103563"/>
                  <a:gd name="connsiteX289" fmla="*/ 1222375 w 2619375"/>
                  <a:gd name="connsiteY289" fmla="*/ 1389063 h 3103563"/>
                  <a:gd name="connsiteX290" fmla="*/ 1182688 w 2619375"/>
                  <a:gd name="connsiteY290" fmla="*/ 1357313 h 3103563"/>
                  <a:gd name="connsiteX291" fmla="*/ 1162844 w 2619375"/>
                  <a:gd name="connsiteY291" fmla="*/ 1337469 h 3103563"/>
                  <a:gd name="connsiteX292" fmla="*/ 1146969 w 2619375"/>
                  <a:gd name="connsiteY292" fmla="*/ 1309688 h 3103563"/>
                  <a:gd name="connsiteX293" fmla="*/ 1146969 w 2619375"/>
                  <a:gd name="connsiteY293" fmla="*/ 1258094 h 3103563"/>
                  <a:gd name="connsiteX294" fmla="*/ 1158875 w 2619375"/>
                  <a:gd name="connsiteY294" fmla="*/ 1222375 h 3103563"/>
                  <a:gd name="connsiteX295" fmla="*/ 1158875 w 2619375"/>
                  <a:gd name="connsiteY295" fmla="*/ 1194594 h 3103563"/>
                  <a:gd name="connsiteX296" fmla="*/ 1162844 w 2619375"/>
                  <a:gd name="connsiteY296" fmla="*/ 1162844 h 3103563"/>
                  <a:gd name="connsiteX297" fmla="*/ 1154907 w 2619375"/>
                  <a:gd name="connsiteY297" fmla="*/ 1135063 h 3103563"/>
                  <a:gd name="connsiteX298" fmla="*/ 1162844 w 2619375"/>
                  <a:gd name="connsiteY298" fmla="*/ 1091407 h 3103563"/>
                  <a:gd name="connsiteX299" fmla="*/ 1162844 w 2619375"/>
                  <a:gd name="connsiteY299" fmla="*/ 1055688 h 3103563"/>
                  <a:gd name="connsiteX300" fmla="*/ 1146969 w 2619375"/>
                  <a:gd name="connsiteY300" fmla="*/ 1012032 h 3103563"/>
                  <a:gd name="connsiteX301" fmla="*/ 1162844 w 2619375"/>
                  <a:gd name="connsiteY301" fmla="*/ 960438 h 3103563"/>
                  <a:gd name="connsiteX302" fmla="*/ 1131094 w 2619375"/>
                  <a:gd name="connsiteY302" fmla="*/ 912813 h 3103563"/>
                  <a:gd name="connsiteX303" fmla="*/ 1166813 w 2619375"/>
                  <a:gd name="connsiteY303" fmla="*/ 881063 h 3103563"/>
                  <a:gd name="connsiteX304" fmla="*/ 1174750 w 2619375"/>
                  <a:gd name="connsiteY304" fmla="*/ 845344 h 3103563"/>
                  <a:gd name="connsiteX305" fmla="*/ 1174750 w 2619375"/>
                  <a:gd name="connsiteY305" fmla="*/ 789782 h 3103563"/>
                  <a:gd name="connsiteX306" fmla="*/ 1178719 w 2619375"/>
                  <a:gd name="connsiteY306" fmla="*/ 742157 h 3103563"/>
                  <a:gd name="connsiteX307" fmla="*/ 1178719 w 2619375"/>
                  <a:gd name="connsiteY307" fmla="*/ 722313 h 3103563"/>
                  <a:gd name="connsiteX308" fmla="*/ 1158875 w 2619375"/>
                  <a:gd name="connsiteY308" fmla="*/ 694532 h 3103563"/>
                  <a:gd name="connsiteX309" fmla="*/ 1162844 w 2619375"/>
                  <a:gd name="connsiteY309" fmla="*/ 662782 h 3103563"/>
                  <a:gd name="connsiteX310" fmla="*/ 1139032 w 2619375"/>
                  <a:gd name="connsiteY310" fmla="*/ 627063 h 3103563"/>
                  <a:gd name="connsiteX311" fmla="*/ 1103313 w 2619375"/>
                  <a:gd name="connsiteY311" fmla="*/ 595313 h 3103563"/>
                  <a:gd name="connsiteX312" fmla="*/ 1079500 w 2619375"/>
                  <a:gd name="connsiteY312" fmla="*/ 555625 h 3103563"/>
                  <a:gd name="connsiteX313" fmla="*/ 1079500 w 2619375"/>
                  <a:gd name="connsiteY313" fmla="*/ 515938 h 3103563"/>
                  <a:gd name="connsiteX314" fmla="*/ 1119188 w 2619375"/>
                  <a:gd name="connsiteY314" fmla="*/ 464344 h 3103563"/>
                  <a:gd name="connsiteX315" fmla="*/ 1127125 w 2619375"/>
                  <a:gd name="connsiteY315" fmla="*/ 408782 h 3103563"/>
                  <a:gd name="connsiteX316" fmla="*/ 1162844 w 2619375"/>
                  <a:gd name="connsiteY316" fmla="*/ 301625 h 3103563"/>
                  <a:gd name="connsiteX317" fmla="*/ 1178719 w 2619375"/>
                  <a:gd name="connsiteY317" fmla="*/ 246063 h 3103563"/>
                  <a:gd name="connsiteX318" fmla="*/ 1186657 w 2619375"/>
                  <a:gd name="connsiteY318" fmla="*/ 206375 h 3103563"/>
                  <a:gd name="connsiteX319" fmla="*/ 1186657 w 2619375"/>
                  <a:gd name="connsiteY319" fmla="*/ 142875 h 3103563"/>
                  <a:gd name="connsiteX320" fmla="*/ 1186657 w 2619375"/>
                  <a:gd name="connsiteY320" fmla="*/ 99219 h 3103563"/>
                  <a:gd name="connsiteX321" fmla="*/ 1131094 w 2619375"/>
                  <a:gd name="connsiteY321" fmla="*/ 43657 h 3103563"/>
                  <a:gd name="connsiteX322" fmla="*/ 1083469 w 2619375"/>
                  <a:gd name="connsiteY322" fmla="*/ 63500 h 3103563"/>
                  <a:gd name="connsiteX323" fmla="*/ 1071563 w 2619375"/>
                  <a:gd name="connsiteY323" fmla="*/ 31750 h 3103563"/>
                  <a:gd name="connsiteX324" fmla="*/ 1043782 w 2619375"/>
                  <a:gd name="connsiteY324" fmla="*/ 23813 h 3103563"/>
                  <a:gd name="connsiteX325" fmla="*/ 1004094 w 2619375"/>
                  <a:gd name="connsiteY325" fmla="*/ 23813 h 3103563"/>
                  <a:gd name="connsiteX326" fmla="*/ 988219 w 2619375"/>
                  <a:gd name="connsiteY326" fmla="*/ 51594 h 3103563"/>
                  <a:gd name="connsiteX327" fmla="*/ 972344 w 2619375"/>
                  <a:gd name="connsiteY327" fmla="*/ 27782 h 3103563"/>
                  <a:gd name="connsiteX328" fmla="*/ 944563 w 2619375"/>
                  <a:gd name="connsiteY328" fmla="*/ 27782 h 3103563"/>
                  <a:gd name="connsiteX329" fmla="*/ 944563 w 2619375"/>
                  <a:gd name="connsiteY329" fmla="*/ 27782 h 3103563"/>
                  <a:gd name="connsiteX330" fmla="*/ 841375 w 2619375"/>
                  <a:gd name="connsiteY330" fmla="*/ 31750 h 3103563"/>
                  <a:gd name="connsiteX331" fmla="*/ 837407 w 2619375"/>
                  <a:gd name="connsiteY331" fmla="*/ 0 h 3103563"/>
                  <a:gd name="connsiteX332" fmla="*/ 805657 w 2619375"/>
                  <a:gd name="connsiteY332" fmla="*/ 0 h 3103563"/>
                  <a:gd name="connsiteX333" fmla="*/ 797719 w 2619375"/>
                  <a:gd name="connsiteY333" fmla="*/ 55563 h 3103563"/>
                  <a:gd name="connsiteX334" fmla="*/ 765969 w 2619375"/>
                  <a:gd name="connsiteY334" fmla="*/ 91282 h 3103563"/>
                  <a:gd name="connsiteX335" fmla="*/ 762000 w 2619375"/>
                  <a:gd name="connsiteY335" fmla="*/ 158750 h 3103563"/>
                  <a:gd name="connsiteX336" fmla="*/ 742157 w 2619375"/>
                  <a:gd name="connsiteY336" fmla="*/ 242094 h 3103563"/>
                  <a:gd name="connsiteX337" fmla="*/ 730250 w 2619375"/>
                  <a:gd name="connsiteY337" fmla="*/ 349250 h 3103563"/>
                  <a:gd name="connsiteX338" fmla="*/ 698500 w 2619375"/>
                  <a:gd name="connsiteY338" fmla="*/ 448469 h 3103563"/>
                  <a:gd name="connsiteX339" fmla="*/ 662782 w 2619375"/>
                  <a:gd name="connsiteY339" fmla="*/ 515938 h 3103563"/>
                  <a:gd name="connsiteX340" fmla="*/ 575469 w 2619375"/>
                  <a:gd name="connsiteY340" fmla="*/ 571500 h 3103563"/>
                  <a:gd name="connsiteX341" fmla="*/ 535782 w 2619375"/>
                  <a:gd name="connsiteY341" fmla="*/ 635000 h 3103563"/>
                  <a:gd name="connsiteX342" fmla="*/ 500063 w 2619375"/>
                  <a:gd name="connsiteY342" fmla="*/ 690563 h 3103563"/>
                  <a:gd name="connsiteX343" fmla="*/ 504032 w 2619375"/>
                  <a:gd name="connsiteY343" fmla="*/ 734219 h 3103563"/>
                  <a:gd name="connsiteX344" fmla="*/ 527844 w 2619375"/>
                  <a:gd name="connsiteY344" fmla="*/ 754063 h 3103563"/>
                  <a:gd name="connsiteX345" fmla="*/ 571500 w 2619375"/>
                  <a:gd name="connsiteY345" fmla="*/ 734219 h 3103563"/>
                  <a:gd name="connsiteX346" fmla="*/ 595313 w 2619375"/>
                  <a:gd name="connsiteY346" fmla="*/ 765969 h 3103563"/>
                  <a:gd name="connsiteX347" fmla="*/ 595313 w 2619375"/>
                  <a:gd name="connsiteY347" fmla="*/ 829469 h 3103563"/>
                  <a:gd name="connsiteX348" fmla="*/ 579438 w 2619375"/>
                  <a:gd name="connsiteY348" fmla="*/ 889000 h 3103563"/>
                  <a:gd name="connsiteX349" fmla="*/ 579438 w 2619375"/>
                  <a:gd name="connsiteY349" fmla="*/ 928688 h 3103563"/>
                  <a:gd name="connsiteX350" fmla="*/ 595313 w 2619375"/>
                  <a:gd name="connsiteY350" fmla="*/ 952500 h 3103563"/>
                  <a:gd name="connsiteX351" fmla="*/ 603250 w 2619375"/>
                  <a:gd name="connsiteY351" fmla="*/ 996157 h 3103563"/>
                  <a:gd name="connsiteX352" fmla="*/ 571500 w 2619375"/>
                  <a:gd name="connsiteY352" fmla="*/ 1004094 h 3103563"/>
                  <a:gd name="connsiteX353" fmla="*/ 543719 w 2619375"/>
                  <a:gd name="connsiteY353" fmla="*/ 1008063 h 3103563"/>
                  <a:gd name="connsiteX354" fmla="*/ 535782 w 2619375"/>
                  <a:gd name="connsiteY354" fmla="*/ 1083469 h 3103563"/>
                  <a:gd name="connsiteX355" fmla="*/ 551657 w 2619375"/>
                  <a:gd name="connsiteY355" fmla="*/ 1103313 h 3103563"/>
                  <a:gd name="connsiteX356" fmla="*/ 587375 w 2619375"/>
                  <a:gd name="connsiteY356" fmla="*/ 1123157 h 3103563"/>
                  <a:gd name="connsiteX357" fmla="*/ 607219 w 2619375"/>
                  <a:gd name="connsiteY357" fmla="*/ 1123157 h 3103563"/>
                  <a:gd name="connsiteX358" fmla="*/ 627063 w 2619375"/>
                  <a:gd name="connsiteY358" fmla="*/ 1150938 h 3103563"/>
                  <a:gd name="connsiteX359" fmla="*/ 642938 w 2619375"/>
                  <a:gd name="connsiteY359" fmla="*/ 1158875 h 3103563"/>
                  <a:gd name="connsiteX360" fmla="*/ 678657 w 2619375"/>
                  <a:gd name="connsiteY360" fmla="*/ 1146969 h 3103563"/>
                  <a:gd name="connsiteX361" fmla="*/ 686594 w 2619375"/>
                  <a:gd name="connsiteY361" fmla="*/ 1194594 h 3103563"/>
                  <a:gd name="connsiteX362" fmla="*/ 678657 w 2619375"/>
                  <a:gd name="connsiteY362" fmla="*/ 1242219 h 3103563"/>
                  <a:gd name="connsiteX363" fmla="*/ 694532 w 2619375"/>
                  <a:gd name="connsiteY363" fmla="*/ 1277938 h 3103563"/>
                  <a:gd name="connsiteX364" fmla="*/ 714375 w 2619375"/>
                  <a:gd name="connsiteY364" fmla="*/ 1309688 h 3103563"/>
                  <a:gd name="connsiteX365" fmla="*/ 742157 w 2619375"/>
                  <a:gd name="connsiteY365" fmla="*/ 1333500 h 3103563"/>
                  <a:gd name="connsiteX366" fmla="*/ 777875 w 2619375"/>
                  <a:gd name="connsiteY366" fmla="*/ 1333500 h 3103563"/>
                  <a:gd name="connsiteX367" fmla="*/ 785813 w 2619375"/>
                  <a:gd name="connsiteY367" fmla="*/ 1361282 h 3103563"/>
                  <a:gd name="connsiteX368" fmla="*/ 769938 w 2619375"/>
                  <a:gd name="connsiteY368" fmla="*/ 1412875 h 3103563"/>
                  <a:gd name="connsiteX369" fmla="*/ 758032 w 2619375"/>
                  <a:gd name="connsiteY369" fmla="*/ 1464469 h 3103563"/>
                  <a:gd name="connsiteX370" fmla="*/ 750094 w 2619375"/>
                  <a:gd name="connsiteY370" fmla="*/ 1512094 h 3103563"/>
                  <a:gd name="connsiteX371" fmla="*/ 714375 w 2619375"/>
                  <a:gd name="connsiteY371" fmla="*/ 1543844 h 3103563"/>
                  <a:gd name="connsiteX372" fmla="*/ 682625 w 2619375"/>
                  <a:gd name="connsiteY372" fmla="*/ 1547813 h 3103563"/>
                  <a:gd name="connsiteX373" fmla="*/ 678657 w 2619375"/>
                  <a:gd name="connsiteY373" fmla="*/ 1504157 h 3103563"/>
                  <a:gd name="connsiteX374" fmla="*/ 650875 w 2619375"/>
                  <a:gd name="connsiteY374" fmla="*/ 1476375 h 3103563"/>
                  <a:gd name="connsiteX375" fmla="*/ 615157 w 2619375"/>
                  <a:gd name="connsiteY375" fmla="*/ 1444625 h 3103563"/>
                  <a:gd name="connsiteX376" fmla="*/ 575469 w 2619375"/>
                  <a:gd name="connsiteY376" fmla="*/ 1404938 h 3103563"/>
                  <a:gd name="connsiteX377" fmla="*/ 527844 w 2619375"/>
                  <a:gd name="connsiteY377" fmla="*/ 1353344 h 3103563"/>
                  <a:gd name="connsiteX378" fmla="*/ 515938 w 2619375"/>
                  <a:gd name="connsiteY378" fmla="*/ 1333500 h 3103563"/>
                  <a:gd name="connsiteX379" fmla="*/ 460375 w 2619375"/>
                  <a:gd name="connsiteY379" fmla="*/ 1301750 h 3103563"/>
                  <a:gd name="connsiteX380" fmla="*/ 392907 w 2619375"/>
                  <a:gd name="connsiteY380" fmla="*/ 1262063 h 3103563"/>
                  <a:gd name="connsiteX381" fmla="*/ 337344 w 2619375"/>
                  <a:gd name="connsiteY381" fmla="*/ 1242219 h 3103563"/>
                  <a:gd name="connsiteX382" fmla="*/ 317500 w 2619375"/>
                  <a:gd name="connsiteY382" fmla="*/ 1281907 h 3103563"/>
                  <a:gd name="connsiteX383" fmla="*/ 297657 w 2619375"/>
                  <a:gd name="connsiteY383" fmla="*/ 1321594 h 3103563"/>
                  <a:gd name="connsiteX384" fmla="*/ 297657 w 2619375"/>
                  <a:gd name="connsiteY384" fmla="*/ 1321594 h 3103563"/>
                  <a:gd name="connsiteX385" fmla="*/ 313532 w 2619375"/>
                  <a:gd name="connsiteY385" fmla="*/ 1365250 h 3103563"/>
                  <a:gd name="connsiteX386" fmla="*/ 345282 w 2619375"/>
                  <a:gd name="connsiteY386" fmla="*/ 1361282 h 3103563"/>
                  <a:gd name="connsiteX387" fmla="*/ 373063 w 2619375"/>
                  <a:gd name="connsiteY387" fmla="*/ 1373188 h 3103563"/>
                  <a:gd name="connsiteX388" fmla="*/ 384969 w 2619375"/>
                  <a:gd name="connsiteY388" fmla="*/ 1385094 h 3103563"/>
                  <a:gd name="connsiteX389" fmla="*/ 396875 w 2619375"/>
                  <a:gd name="connsiteY389" fmla="*/ 1428750 h 3103563"/>
                  <a:gd name="connsiteX390" fmla="*/ 400844 w 2619375"/>
                  <a:gd name="connsiteY390" fmla="*/ 1464469 h 3103563"/>
                  <a:gd name="connsiteX391" fmla="*/ 377032 w 2619375"/>
                  <a:gd name="connsiteY391" fmla="*/ 1484313 h 3103563"/>
                  <a:gd name="connsiteX392" fmla="*/ 369094 w 2619375"/>
                  <a:gd name="connsiteY392" fmla="*/ 1527969 h 3103563"/>
                  <a:gd name="connsiteX393" fmla="*/ 369094 w 2619375"/>
                  <a:gd name="connsiteY393" fmla="*/ 1591469 h 3103563"/>
                  <a:gd name="connsiteX394" fmla="*/ 396875 w 2619375"/>
                  <a:gd name="connsiteY394" fmla="*/ 1631157 h 3103563"/>
                  <a:gd name="connsiteX395" fmla="*/ 436563 w 2619375"/>
                  <a:gd name="connsiteY395" fmla="*/ 1615282 h 3103563"/>
                  <a:gd name="connsiteX396" fmla="*/ 460375 w 2619375"/>
                  <a:gd name="connsiteY396" fmla="*/ 1651000 h 3103563"/>
                  <a:gd name="connsiteX397" fmla="*/ 460375 w 2619375"/>
                  <a:gd name="connsiteY397" fmla="*/ 1694657 h 3103563"/>
                  <a:gd name="connsiteX398" fmla="*/ 436563 w 2619375"/>
                  <a:gd name="connsiteY398" fmla="*/ 1706563 h 3103563"/>
                  <a:gd name="connsiteX399" fmla="*/ 448469 w 2619375"/>
                  <a:gd name="connsiteY399" fmla="*/ 1738313 h 3103563"/>
                  <a:gd name="connsiteX400" fmla="*/ 436563 w 2619375"/>
                  <a:gd name="connsiteY400" fmla="*/ 1766094 h 3103563"/>
                  <a:gd name="connsiteX401" fmla="*/ 404813 w 2619375"/>
                  <a:gd name="connsiteY401" fmla="*/ 1801813 h 3103563"/>
                  <a:gd name="connsiteX402" fmla="*/ 361157 w 2619375"/>
                  <a:gd name="connsiteY402" fmla="*/ 1833563 h 3103563"/>
                  <a:gd name="connsiteX403" fmla="*/ 349250 w 2619375"/>
                  <a:gd name="connsiteY403" fmla="*/ 1869282 h 3103563"/>
                  <a:gd name="connsiteX404" fmla="*/ 353219 w 2619375"/>
                  <a:gd name="connsiteY404" fmla="*/ 1908969 h 3103563"/>
                  <a:gd name="connsiteX405" fmla="*/ 293688 w 2619375"/>
                  <a:gd name="connsiteY405" fmla="*/ 1948657 h 3103563"/>
                  <a:gd name="connsiteX406" fmla="*/ 273844 w 2619375"/>
                  <a:gd name="connsiteY406" fmla="*/ 1968500 h 3103563"/>
                  <a:gd name="connsiteX407" fmla="*/ 254000 w 2619375"/>
                  <a:gd name="connsiteY407" fmla="*/ 1988344 h 3103563"/>
                  <a:gd name="connsiteX408" fmla="*/ 214313 w 2619375"/>
                  <a:gd name="connsiteY408" fmla="*/ 1996282 h 3103563"/>
                  <a:gd name="connsiteX409" fmla="*/ 166688 w 2619375"/>
                  <a:gd name="connsiteY409" fmla="*/ 2032000 h 3103563"/>
                  <a:gd name="connsiteX410" fmla="*/ 146844 w 2619375"/>
                  <a:gd name="connsiteY410" fmla="*/ 2083594 h 3103563"/>
                  <a:gd name="connsiteX411" fmla="*/ 125718 w 2619375"/>
                  <a:gd name="connsiteY411" fmla="*/ 2102644 h 3103563"/>
                  <a:gd name="connsiteX412" fmla="*/ 115094 w 2619375"/>
                  <a:gd name="connsiteY412" fmla="*/ 2123282 h 3103563"/>
                  <a:gd name="connsiteX413" fmla="*/ 99995 w 2619375"/>
                  <a:gd name="connsiteY413" fmla="*/ 2179639 h 3103563"/>
                  <a:gd name="connsiteX414" fmla="*/ 68429 w 2619375"/>
                  <a:gd name="connsiteY414" fmla="*/ 2200275 h 3103563"/>
                  <a:gd name="connsiteX415" fmla="*/ 35719 w 2619375"/>
                  <a:gd name="connsiteY415" fmla="*/ 2212975 h 3103563"/>
                  <a:gd name="connsiteX416" fmla="*/ 0 w 2619375"/>
                  <a:gd name="connsiteY416" fmla="*/ 2230438 h 3103563"/>
                  <a:gd name="connsiteX417" fmla="*/ 48430 w 2619375"/>
                  <a:gd name="connsiteY417" fmla="*/ 2278856 h 3103563"/>
                  <a:gd name="connsiteX418" fmla="*/ 59532 w 2619375"/>
                  <a:gd name="connsiteY418" fmla="*/ 2329657 h 3103563"/>
                  <a:gd name="connsiteX419" fmla="*/ 107157 w 2619375"/>
                  <a:gd name="connsiteY419" fmla="*/ 2345532 h 3103563"/>
                  <a:gd name="connsiteX420" fmla="*/ 93640 w 2619375"/>
                  <a:gd name="connsiteY420" fmla="*/ 2445545 h 3103563"/>
                  <a:gd name="connsiteX421" fmla="*/ 98472 w 2619375"/>
                  <a:gd name="connsiteY421" fmla="*/ 2458244 h 3103563"/>
                  <a:gd name="connsiteX422" fmla="*/ 106380 w 2619375"/>
                  <a:gd name="connsiteY422" fmla="*/ 2482851 h 3103563"/>
                  <a:gd name="connsiteX423" fmla="*/ 77977 w 2619375"/>
                  <a:gd name="connsiteY423" fmla="*/ 2509838 h 3103563"/>
                  <a:gd name="connsiteX424" fmla="*/ 75407 w 2619375"/>
                  <a:gd name="connsiteY424" fmla="*/ 2528094 h 3103563"/>
                  <a:gd name="connsiteX425" fmla="*/ 111930 w 2619375"/>
                  <a:gd name="connsiteY425" fmla="*/ 2547144 h 3103563"/>
                  <a:gd name="connsiteX426" fmla="*/ 150813 w 2619375"/>
                  <a:gd name="connsiteY426" fmla="*/ 2540000 h 3103563"/>
                  <a:gd name="connsiteX427" fmla="*/ 175845 w 2619375"/>
                  <a:gd name="connsiteY427" fmla="*/ 2557463 h 3103563"/>
                  <a:gd name="connsiteX428" fmla="*/ 162719 w 2619375"/>
                  <a:gd name="connsiteY428" fmla="*/ 2595563 h 3103563"/>
                  <a:gd name="connsiteX429" fmla="*/ 214313 w 2619375"/>
                  <a:gd name="connsiteY429" fmla="*/ 2591594 h 3103563"/>
                  <a:gd name="connsiteX430" fmla="*/ 247457 w 2619375"/>
                  <a:gd name="connsiteY430" fmla="*/ 2571750 h 3103563"/>
                  <a:gd name="connsiteX431" fmla="*/ 265907 w 2619375"/>
                  <a:gd name="connsiteY431" fmla="*/ 2575719 h 3103563"/>
                  <a:gd name="connsiteX432" fmla="*/ 313532 w 2619375"/>
                  <a:gd name="connsiteY432" fmla="*/ 2547938 h 3103563"/>
                  <a:gd name="connsiteX433" fmla="*/ 357188 w 2619375"/>
                  <a:gd name="connsiteY433" fmla="*/ 2547938 h 3103563"/>
                  <a:gd name="connsiteX434" fmla="*/ 412750 w 2619375"/>
                  <a:gd name="connsiteY434" fmla="*/ 2536032 h 3103563"/>
                  <a:gd name="connsiteX435" fmla="*/ 460375 w 2619375"/>
                  <a:gd name="connsiteY435" fmla="*/ 2536032 h 3103563"/>
                  <a:gd name="connsiteX436" fmla="*/ 492125 w 2619375"/>
                  <a:gd name="connsiteY436" fmla="*/ 2532063 h 3103563"/>
                  <a:gd name="connsiteX437" fmla="*/ 535782 w 2619375"/>
                  <a:gd name="connsiteY437" fmla="*/ 2532063 h 3103563"/>
                  <a:gd name="connsiteX438" fmla="*/ 535782 w 2619375"/>
                  <a:gd name="connsiteY438" fmla="*/ 2532063 h 3103563"/>
                  <a:gd name="connsiteX439" fmla="*/ 547688 w 2619375"/>
                  <a:gd name="connsiteY439" fmla="*/ 2623344 h 3103563"/>
                  <a:gd name="connsiteX440" fmla="*/ 591344 w 2619375"/>
                  <a:gd name="connsiteY440" fmla="*/ 2643188 h 3103563"/>
                  <a:gd name="connsiteX441" fmla="*/ 646159 w 2619375"/>
                  <a:gd name="connsiteY441" fmla="*/ 2655887 h 3103563"/>
                  <a:gd name="connsiteX442" fmla="*/ 685790 w 2619375"/>
                  <a:gd name="connsiteY442" fmla="*/ 2620169 h 3103563"/>
                  <a:gd name="connsiteX443" fmla="*/ 715928 w 2619375"/>
                  <a:gd name="connsiteY443" fmla="*/ 2588419 h 3103563"/>
                  <a:gd name="connsiteX444" fmla="*/ 760418 w 2619375"/>
                  <a:gd name="connsiteY444" fmla="*/ 2613025 h 3103563"/>
                  <a:gd name="connsiteX445" fmla="*/ 773907 w 2619375"/>
                  <a:gd name="connsiteY445" fmla="*/ 2587625 h 3103563"/>
                  <a:gd name="connsiteX446" fmla="*/ 761224 w 2619375"/>
                  <a:gd name="connsiteY446" fmla="*/ 2554287 h 3103563"/>
                  <a:gd name="connsiteX447" fmla="*/ 801688 w 2619375"/>
                  <a:gd name="connsiteY447" fmla="*/ 2551907 h 3103563"/>
                  <a:gd name="connsiteX448" fmla="*/ 813184 w 2619375"/>
                  <a:gd name="connsiteY448" fmla="*/ 2569369 h 3103563"/>
                  <a:gd name="connsiteX449" fmla="*/ 841375 w 2619375"/>
                  <a:gd name="connsiteY449" fmla="*/ 2571750 h 3103563"/>
                  <a:gd name="connsiteX450" fmla="*/ 900907 w 2619375"/>
                  <a:gd name="connsiteY450" fmla="*/ 2591594 h 3103563"/>
                  <a:gd name="connsiteX451" fmla="*/ 956469 w 2619375"/>
                  <a:gd name="connsiteY451" fmla="*/ 2611438 h 3103563"/>
                  <a:gd name="connsiteX452" fmla="*/ 968375 w 2619375"/>
                  <a:gd name="connsiteY452" fmla="*/ 2639219 h 3103563"/>
                  <a:gd name="connsiteX453" fmla="*/ 944563 w 2619375"/>
                  <a:gd name="connsiteY453" fmla="*/ 2678907 h 3103563"/>
                  <a:gd name="connsiteX454" fmla="*/ 964407 w 2619375"/>
                  <a:gd name="connsiteY454" fmla="*/ 2726532 h 3103563"/>
                  <a:gd name="connsiteX455" fmla="*/ 1019969 w 2619375"/>
                  <a:gd name="connsiteY455" fmla="*/ 2754313 h 3103563"/>
                  <a:gd name="connsiteX456" fmla="*/ 1047113 w 2619375"/>
                  <a:gd name="connsiteY456" fmla="*/ 2750344 h 3103563"/>
                  <a:gd name="connsiteX457" fmla="*/ 1046974 w 2619375"/>
                  <a:gd name="connsiteY457" fmla="*/ 2774157 h 3103563"/>
                  <a:gd name="connsiteX458" fmla="*/ 1050109 w 2619375"/>
                  <a:gd name="connsiteY458" fmla="*/ 2865438 h 3103563"/>
                  <a:gd name="connsiteX459" fmla="*/ 1095375 w 2619375"/>
                  <a:gd name="connsiteY459" fmla="*/ 2845594 h 3103563"/>
                  <a:gd name="connsiteX460" fmla="*/ 1166813 w 2619375"/>
                  <a:gd name="connsiteY460" fmla="*/ 2841625 h 3103563"/>
                  <a:gd name="connsiteX461" fmla="*/ 1190625 w 2619375"/>
                  <a:gd name="connsiteY461" fmla="*/ 2809875 h 3103563"/>
                  <a:gd name="connsiteX462" fmla="*/ 1225539 w 2619375"/>
                  <a:gd name="connsiteY462" fmla="*/ 2817813 h 3103563"/>
                  <a:gd name="connsiteX463" fmla="*/ 1242219 w 2619375"/>
                  <a:gd name="connsiteY463" fmla="*/ 2841625 h 3103563"/>
                  <a:gd name="connsiteX464" fmla="*/ 1274774 w 2619375"/>
                  <a:gd name="connsiteY464" fmla="*/ 2867819 h 3103563"/>
                  <a:gd name="connsiteX465" fmla="*/ 1329532 w 2619375"/>
                  <a:gd name="connsiteY465" fmla="*/ 2877344 h 3103563"/>
                  <a:gd name="connsiteX466" fmla="*/ 1349375 w 2619375"/>
                  <a:gd name="connsiteY466" fmla="*/ 2877344 h 3103563"/>
                  <a:gd name="connsiteX467" fmla="*/ 1369219 w 2619375"/>
                  <a:gd name="connsiteY467" fmla="*/ 2897188 h 3103563"/>
                  <a:gd name="connsiteX468" fmla="*/ 1400395 w 2619375"/>
                  <a:gd name="connsiteY468" fmla="*/ 2909888 h 3103563"/>
                  <a:gd name="connsiteX469" fmla="*/ 1420813 w 2619375"/>
                  <a:gd name="connsiteY469" fmla="*/ 2905125 h 3103563"/>
                  <a:gd name="connsiteX470" fmla="*/ 1451785 w 2619375"/>
                  <a:gd name="connsiteY470" fmla="*/ 2887664 h 3103563"/>
                  <a:gd name="connsiteX471" fmla="*/ 1520032 w 2619375"/>
                  <a:gd name="connsiteY471" fmla="*/ 2893219 h 3103563"/>
                  <a:gd name="connsiteX472" fmla="*/ 1559719 w 2619375"/>
                  <a:gd name="connsiteY472" fmla="*/ 2893219 h 3103563"/>
                  <a:gd name="connsiteX473" fmla="*/ 1575594 w 2619375"/>
                  <a:gd name="connsiteY473" fmla="*/ 2924969 h 3103563"/>
                  <a:gd name="connsiteX474" fmla="*/ 1591469 w 2619375"/>
                  <a:gd name="connsiteY474" fmla="*/ 2909094 h 3103563"/>
                  <a:gd name="connsiteX475" fmla="*/ 1623219 w 2619375"/>
                  <a:gd name="connsiteY475" fmla="*/ 2909094 h 3103563"/>
                  <a:gd name="connsiteX476" fmla="*/ 1639094 w 2619375"/>
                  <a:gd name="connsiteY476" fmla="*/ 2932907 h 3103563"/>
                  <a:gd name="connsiteX477" fmla="*/ 1666875 w 2619375"/>
                  <a:gd name="connsiteY477" fmla="*/ 2964657 h 3103563"/>
                  <a:gd name="connsiteX478" fmla="*/ 1703399 w 2619375"/>
                  <a:gd name="connsiteY478" fmla="*/ 2987675 h 3103563"/>
                  <a:gd name="connsiteX479" fmla="*/ 1734344 w 2619375"/>
                  <a:gd name="connsiteY479" fmla="*/ 3012282 h 3103563"/>
                  <a:gd name="connsiteX480" fmla="*/ 1758157 w 2619375"/>
                  <a:gd name="connsiteY480" fmla="*/ 3032125 h 3103563"/>
                  <a:gd name="connsiteX481" fmla="*/ 1779934 w 2619375"/>
                  <a:gd name="connsiteY481" fmla="*/ 3028950 h 3103563"/>
                  <a:gd name="connsiteX482" fmla="*/ 1801813 w 2619375"/>
                  <a:gd name="connsiteY482" fmla="*/ 3008313 h 3103563"/>
                  <a:gd name="connsiteX483" fmla="*/ 1861344 w 2619375"/>
                  <a:gd name="connsiteY483" fmla="*/ 3008313 h 3103563"/>
                  <a:gd name="connsiteX484" fmla="*/ 1948657 w 2619375"/>
                  <a:gd name="connsiteY484" fmla="*/ 3004344 h 3103563"/>
                  <a:gd name="connsiteX485" fmla="*/ 1948657 w 2619375"/>
                  <a:gd name="connsiteY485" fmla="*/ 2968625 h 3103563"/>
                  <a:gd name="connsiteX486" fmla="*/ 2004219 w 2619375"/>
                  <a:gd name="connsiteY486" fmla="*/ 2936875 h 3103563"/>
                  <a:gd name="connsiteX487" fmla="*/ 2035969 w 2619375"/>
                  <a:gd name="connsiteY487" fmla="*/ 2909094 h 3103563"/>
                  <a:gd name="connsiteX488" fmla="*/ 2054979 w 2619375"/>
                  <a:gd name="connsiteY488" fmla="*/ 2859088 h 3103563"/>
                  <a:gd name="connsiteX489" fmla="*/ 2075927 w 2619375"/>
                  <a:gd name="connsiteY489" fmla="*/ 2883694 h 3103563"/>
                  <a:gd name="connsiteX490" fmla="*/ 2079625 w 2619375"/>
                  <a:gd name="connsiteY490" fmla="*/ 2897188 h 3103563"/>
                  <a:gd name="connsiteX491" fmla="*/ 2116149 w 2619375"/>
                  <a:gd name="connsiteY491" fmla="*/ 2943225 h 3103563"/>
                  <a:gd name="connsiteX492" fmla="*/ 2168521 w 2619375"/>
                  <a:gd name="connsiteY492" fmla="*/ 2980533 h 3103563"/>
                  <a:gd name="connsiteX493" fmla="*/ 2209760 w 2619375"/>
                  <a:gd name="connsiteY493" fmla="*/ 2951163 h 3103563"/>
                  <a:gd name="connsiteX494" fmla="*/ 2274094 w 2619375"/>
                  <a:gd name="connsiteY494" fmla="*/ 3000375 h 3103563"/>
                  <a:gd name="connsiteX495" fmla="*/ 2317750 w 2619375"/>
                  <a:gd name="connsiteY495" fmla="*/ 3028157 h 3103563"/>
                  <a:gd name="connsiteX496" fmla="*/ 2349500 w 2619375"/>
                  <a:gd name="connsiteY496" fmla="*/ 3040063 h 3103563"/>
                  <a:gd name="connsiteX497" fmla="*/ 2377253 w 2619375"/>
                  <a:gd name="connsiteY497" fmla="*/ 3017044 h 3103563"/>
                  <a:gd name="connsiteX498" fmla="*/ 2405338 w 2619375"/>
                  <a:gd name="connsiteY498" fmla="*/ 3055144 h 3103563"/>
                  <a:gd name="connsiteX499" fmla="*/ 2460625 w 2619375"/>
                  <a:gd name="connsiteY499" fmla="*/ 3103563 h 3103563"/>
                  <a:gd name="connsiteX0" fmla="*/ 2460625 w 2619375"/>
                  <a:gd name="connsiteY0" fmla="*/ 3103563 h 3103563"/>
                  <a:gd name="connsiteX1" fmla="*/ 2512219 w 2619375"/>
                  <a:gd name="connsiteY1" fmla="*/ 3032125 h 3103563"/>
                  <a:gd name="connsiteX2" fmla="*/ 2524125 w 2619375"/>
                  <a:gd name="connsiteY2" fmla="*/ 2988469 h 3103563"/>
                  <a:gd name="connsiteX3" fmla="*/ 2543969 w 2619375"/>
                  <a:gd name="connsiteY3" fmla="*/ 2944813 h 3103563"/>
                  <a:gd name="connsiteX4" fmla="*/ 2566949 w 2619375"/>
                  <a:gd name="connsiteY4" fmla="*/ 2920206 h 3103563"/>
                  <a:gd name="connsiteX5" fmla="*/ 2569335 w 2619375"/>
                  <a:gd name="connsiteY5" fmla="*/ 2877344 h 3103563"/>
                  <a:gd name="connsiteX6" fmla="*/ 2583657 w 2619375"/>
                  <a:gd name="connsiteY6" fmla="*/ 2837657 h 3103563"/>
                  <a:gd name="connsiteX7" fmla="*/ 2563813 w 2619375"/>
                  <a:gd name="connsiteY7" fmla="*/ 2809875 h 3103563"/>
                  <a:gd name="connsiteX8" fmla="*/ 2532063 w 2619375"/>
                  <a:gd name="connsiteY8" fmla="*/ 2774157 h 3103563"/>
                  <a:gd name="connsiteX9" fmla="*/ 2532063 w 2619375"/>
                  <a:gd name="connsiteY9" fmla="*/ 2774157 h 3103563"/>
                  <a:gd name="connsiteX10" fmla="*/ 2551907 w 2619375"/>
                  <a:gd name="connsiteY10" fmla="*/ 2706688 h 3103563"/>
                  <a:gd name="connsiteX11" fmla="*/ 2591594 w 2619375"/>
                  <a:gd name="connsiteY11" fmla="*/ 2678907 h 3103563"/>
                  <a:gd name="connsiteX12" fmla="*/ 2619375 w 2619375"/>
                  <a:gd name="connsiteY12" fmla="*/ 2643188 h 3103563"/>
                  <a:gd name="connsiteX13" fmla="*/ 2619375 w 2619375"/>
                  <a:gd name="connsiteY13" fmla="*/ 2591594 h 3103563"/>
                  <a:gd name="connsiteX14" fmla="*/ 2615407 w 2619375"/>
                  <a:gd name="connsiteY14" fmla="*/ 2555875 h 3103563"/>
                  <a:gd name="connsiteX15" fmla="*/ 2615407 w 2619375"/>
                  <a:gd name="connsiteY15" fmla="*/ 2532063 h 3103563"/>
                  <a:gd name="connsiteX16" fmla="*/ 2603500 w 2619375"/>
                  <a:gd name="connsiteY16" fmla="*/ 2464594 h 3103563"/>
                  <a:gd name="connsiteX17" fmla="*/ 2595563 w 2619375"/>
                  <a:gd name="connsiteY17" fmla="*/ 2460625 h 3103563"/>
                  <a:gd name="connsiteX18" fmla="*/ 2579688 w 2619375"/>
                  <a:gd name="connsiteY18" fmla="*/ 2460625 h 3103563"/>
                  <a:gd name="connsiteX19" fmla="*/ 2540000 w 2619375"/>
                  <a:gd name="connsiteY19" fmla="*/ 2472532 h 3103563"/>
                  <a:gd name="connsiteX20" fmla="*/ 2504282 w 2619375"/>
                  <a:gd name="connsiteY20" fmla="*/ 2468563 h 3103563"/>
                  <a:gd name="connsiteX21" fmla="*/ 2504282 w 2619375"/>
                  <a:gd name="connsiteY21" fmla="*/ 2432844 h 3103563"/>
                  <a:gd name="connsiteX22" fmla="*/ 2456657 w 2619375"/>
                  <a:gd name="connsiteY22" fmla="*/ 2424907 h 3103563"/>
                  <a:gd name="connsiteX23" fmla="*/ 2432844 w 2619375"/>
                  <a:gd name="connsiteY23" fmla="*/ 2405063 h 3103563"/>
                  <a:gd name="connsiteX24" fmla="*/ 2444750 w 2619375"/>
                  <a:gd name="connsiteY24" fmla="*/ 2369344 h 3103563"/>
                  <a:gd name="connsiteX25" fmla="*/ 2464594 w 2619375"/>
                  <a:gd name="connsiteY25" fmla="*/ 2337594 h 3103563"/>
                  <a:gd name="connsiteX26" fmla="*/ 2448719 w 2619375"/>
                  <a:gd name="connsiteY26" fmla="*/ 2301875 h 3103563"/>
                  <a:gd name="connsiteX27" fmla="*/ 2420938 w 2619375"/>
                  <a:gd name="connsiteY27" fmla="*/ 2274094 h 3103563"/>
                  <a:gd name="connsiteX28" fmla="*/ 2428875 w 2619375"/>
                  <a:gd name="connsiteY28" fmla="*/ 2246313 h 3103563"/>
                  <a:gd name="connsiteX29" fmla="*/ 2389188 w 2619375"/>
                  <a:gd name="connsiteY29" fmla="*/ 2218532 h 3103563"/>
                  <a:gd name="connsiteX30" fmla="*/ 2353469 w 2619375"/>
                  <a:gd name="connsiteY30" fmla="*/ 2218532 h 3103563"/>
                  <a:gd name="connsiteX31" fmla="*/ 2349500 w 2619375"/>
                  <a:gd name="connsiteY31" fmla="*/ 2194719 h 3103563"/>
                  <a:gd name="connsiteX32" fmla="*/ 2325688 w 2619375"/>
                  <a:gd name="connsiteY32" fmla="*/ 2166938 h 3103563"/>
                  <a:gd name="connsiteX33" fmla="*/ 2337594 w 2619375"/>
                  <a:gd name="connsiteY33" fmla="*/ 2131219 h 3103563"/>
                  <a:gd name="connsiteX34" fmla="*/ 2349500 w 2619375"/>
                  <a:gd name="connsiteY34" fmla="*/ 2099469 h 3103563"/>
                  <a:gd name="connsiteX35" fmla="*/ 2333625 w 2619375"/>
                  <a:gd name="connsiteY35" fmla="*/ 2067719 h 3103563"/>
                  <a:gd name="connsiteX36" fmla="*/ 2313782 w 2619375"/>
                  <a:gd name="connsiteY36" fmla="*/ 2051844 h 3103563"/>
                  <a:gd name="connsiteX37" fmla="*/ 2309813 w 2619375"/>
                  <a:gd name="connsiteY37" fmla="*/ 2016125 h 3103563"/>
                  <a:gd name="connsiteX38" fmla="*/ 2309813 w 2619375"/>
                  <a:gd name="connsiteY38" fmla="*/ 2000250 h 3103563"/>
                  <a:gd name="connsiteX39" fmla="*/ 2329657 w 2619375"/>
                  <a:gd name="connsiteY39" fmla="*/ 1980407 h 3103563"/>
                  <a:gd name="connsiteX40" fmla="*/ 2317750 w 2619375"/>
                  <a:gd name="connsiteY40" fmla="*/ 1944688 h 3103563"/>
                  <a:gd name="connsiteX41" fmla="*/ 2293938 w 2619375"/>
                  <a:gd name="connsiteY41" fmla="*/ 1908969 h 3103563"/>
                  <a:gd name="connsiteX42" fmla="*/ 2262188 w 2619375"/>
                  <a:gd name="connsiteY42" fmla="*/ 1873250 h 3103563"/>
                  <a:gd name="connsiteX43" fmla="*/ 2226469 w 2619375"/>
                  <a:gd name="connsiteY43" fmla="*/ 1841500 h 3103563"/>
                  <a:gd name="connsiteX44" fmla="*/ 2198688 w 2619375"/>
                  <a:gd name="connsiteY44" fmla="*/ 1817688 h 3103563"/>
                  <a:gd name="connsiteX45" fmla="*/ 2214563 w 2619375"/>
                  <a:gd name="connsiteY45" fmla="*/ 1793875 h 3103563"/>
                  <a:gd name="connsiteX46" fmla="*/ 2214563 w 2619375"/>
                  <a:gd name="connsiteY46" fmla="*/ 1762125 h 3103563"/>
                  <a:gd name="connsiteX47" fmla="*/ 2214563 w 2619375"/>
                  <a:gd name="connsiteY47" fmla="*/ 1762125 h 3103563"/>
                  <a:gd name="connsiteX48" fmla="*/ 2194719 w 2619375"/>
                  <a:gd name="connsiteY48" fmla="*/ 1710532 h 3103563"/>
                  <a:gd name="connsiteX49" fmla="*/ 2190750 w 2619375"/>
                  <a:gd name="connsiteY49" fmla="*/ 1690688 h 3103563"/>
                  <a:gd name="connsiteX50" fmla="*/ 2162969 w 2619375"/>
                  <a:gd name="connsiteY50" fmla="*/ 1658938 h 3103563"/>
                  <a:gd name="connsiteX51" fmla="*/ 2162969 w 2619375"/>
                  <a:gd name="connsiteY51" fmla="*/ 1631157 h 3103563"/>
                  <a:gd name="connsiteX52" fmla="*/ 2178844 w 2619375"/>
                  <a:gd name="connsiteY52" fmla="*/ 1615282 h 3103563"/>
                  <a:gd name="connsiteX53" fmla="*/ 2218532 w 2619375"/>
                  <a:gd name="connsiteY53" fmla="*/ 1615282 h 3103563"/>
                  <a:gd name="connsiteX54" fmla="*/ 2238375 w 2619375"/>
                  <a:gd name="connsiteY54" fmla="*/ 1583532 h 3103563"/>
                  <a:gd name="connsiteX55" fmla="*/ 2238375 w 2619375"/>
                  <a:gd name="connsiteY55" fmla="*/ 1571625 h 3103563"/>
                  <a:gd name="connsiteX56" fmla="*/ 2262188 w 2619375"/>
                  <a:gd name="connsiteY56" fmla="*/ 1535907 h 3103563"/>
                  <a:gd name="connsiteX57" fmla="*/ 2262188 w 2619375"/>
                  <a:gd name="connsiteY57" fmla="*/ 1512094 h 3103563"/>
                  <a:gd name="connsiteX58" fmla="*/ 2262188 w 2619375"/>
                  <a:gd name="connsiteY58" fmla="*/ 1468438 h 3103563"/>
                  <a:gd name="connsiteX59" fmla="*/ 2262188 w 2619375"/>
                  <a:gd name="connsiteY59" fmla="*/ 1444625 h 3103563"/>
                  <a:gd name="connsiteX60" fmla="*/ 2266157 w 2619375"/>
                  <a:gd name="connsiteY60" fmla="*/ 1424782 h 3103563"/>
                  <a:gd name="connsiteX61" fmla="*/ 2293938 w 2619375"/>
                  <a:gd name="connsiteY61" fmla="*/ 1389063 h 3103563"/>
                  <a:gd name="connsiteX62" fmla="*/ 2274094 w 2619375"/>
                  <a:gd name="connsiteY62" fmla="*/ 1369219 h 3103563"/>
                  <a:gd name="connsiteX63" fmla="*/ 2250282 w 2619375"/>
                  <a:gd name="connsiteY63" fmla="*/ 1341438 h 3103563"/>
                  <a:gd name="connsiteX64" fmla="*/ 2230438 w 2619375"/>
                  <a:gd name="connsiteY64" fmla="*/ 1293813 h 3103563"/>
                  <a:gd name="connsiteX65" fmla="*/ 2242344 w 2619375"/>
                  <a:gd name="connsiteY65" fmla="*/ 1258094 h 3103563"/>
                  <a:gd name="connsiteX66" fmla="*/ 2190750 w 2619375"/>
                  <a:gd name="connsiteY66" fmla="*/ 1258094 h 3103563"/>
                  <a:gd name="connsiteX67" fmla="*/ 2166938 w 2619375"/>
                  <a:gd name="connsiteY67" fmla="*/ 1234282 h 3103563"/>
                  <a:gd name="connsiteX68" fmla="*/ 2174875 w 2619375"/>
                  <a:gd name="connsiteY68" fmla="*/ 1198563 h 3103563"/>
                  <a:gd name="connsiteX69" fmla="*/ 2162969 w 2619375"/>
                  <a:gd name="connsiteY69" fmla="*/ 1170782 h 3103563"/>
                  <a:gd name="connsiteX70" fmla="*/ 2147094 w 2619375"/>
                  <a:gd name="connsiteY70" fmla="*/ 1202532 h 3103563"/>
                  <a:gd name="connsiteX71" fmla="*/ 2131219 w 2619375"/>
                  <a:gd name="connsiteY71" fmla="*/ 1234282 h 3103563"/>
                  <a:gd name="connsiteX72" fmla="*/ 2095500 w 2619375"/>
                  <a:gd name="connsiteY72" fmla="*/ 1234282 h 3103563"/>
                  <a:gd name="connsiteX73" fmla="*/ 2079625 w 2619375"/>
                  <a:gd name="connsiteY73" fmla="*/ 1242219 h 3103563"/>
                  <a:gd name="connsiteX74" fmla="*/ 2043907 w 2619375"/>
                  <a:gd name="connsiteY74" fmla="*/ 1198563 h 3103563"/>
                  <a:gd name="connsiteX75" fmla="*/ 1996282 w 2619375"/>
                  <a:gd name="connsiteY75" fmla="*/ 1206500 h 3103563"/>
                  <a:gd name="connsiteX76" fmla="*/ 1948657 w 2619375"/>
                  <a:gd name="connsiteY76" fmla="*/ 1202532 h 3103563"/>
                  <a:gd name="connsiteX77" fmla="*/ 1944688 w 2619375"/>
                  <a:gd name="connsiteY77" fmla="*/ 1174750 h 3103563"/>
                  <a:gd name="connsiteX78" fmla="*/ 1924844 w 2619375"/>
                  <a:gd name="connsiteY78" fmla="*/ 1139032 h 3103563"/>
                  <a:gd name="connsiteX79" fmla="*/ 1912938 w 2619375"/>
                  <a:gd name="connsiteY79" fmla="*/ 1123157 h 3103563"/>
                  <a:gd name="connsiteX80" fmla="*/ 1893094 w 2619375"/>
                  <a:gd name="connsiteY80" fmla="*/ 1103313 h 3103563"/>
                  <a:gd name="connsiteX81" fmla="*/ 1869282 w 2619375"/>
                  <a:gd name="connsiteY81" fmla="*/ 1087438 h 3103563"/>
                  <a:gd name="connsiteX82" fmla="*/ 1857375 w 2619375"/>
                  <a:gd name="connsiteY82" fmla="*/ 1039813 h 3103563"/>
                  <a:gd name="connsiteX83" fmla="*/ 1869282 w 2619375"/>
                  <a:gd name="connsiteY83" fmla="*/ 1004094 h 3103563"/>
                  <a:gd name="connsiteX84" fmla="*/ 1905000 w 2619375"/>
                  <a:gd name="connsiteY84" fmla="*/ 948532 h 3103563"/>
                  <a:gd name="connsiteX85" fmla="*/ 1936750 w 2619375"/>
                  <a:gd name="connsiteY85" fmla="*/ 912813 h 3103563"/>
                  <a:gd name="connsiteX86" fmla="*/ 1944688 w 2619375"/>
                  <a:gd name="connsiteY86" fmla="*/ 892969 h 3103563"/>
                  <a:gd name="connsiteX87" fmla="*/ 1964532 w 2619375"/>
                  <a:gd name="connsiteY87" fmla="*/ 889000 h 3103563"/>
                  <a:gd name="connsiteX88" fmla="*/ 1976438 w 2619375"/>
                  <a:gd name="connsiteY88" fmla="*/ 849313 h 3103563"/>
                  <a:gd name="connsiteX89" fmla="*/ 2016125 w 2619375"/>
                  <a:gd name="connsiteY89" fmla="*/ 849313 h 3103563"/>
                  <a:gd name="connsiteX90" fmla="*/ 2039938 w 2619375"/>
                  <a:gd name="connsiteY90" fmla="*/ 877094 h 3103563"/>
                  <a:gd name="connsiteX91" fmla="*/ 2051844 w 2619375"/>
                  <a:gd name="connsiteY91" fmla="*/ 849313 h 3103563"/>
                  <a:gd name="connsiteX92" fmla="*/ 2039938 w 2619375"/>
                  <a:gd name="connsiteY92" fmla="*/ 825500 h 3103563"/>
                  <a:gd name="connsiteX93" fmla="*/ 2051844 w 2619375"/>
                  <a:gd name="connsiteY93" fmla="*/ 801688 h 3103563"/>
                  <a:gd name="connsiteX94" fmla="*/ 2035969 w 2619375"/>
                  <a:gd name="connsiteY94" fmla="*/ 773907 h 3103563"/>
                  <a:gd name="connsiteX95" fmla="*/ 2039938 w 2619375"/>
                  <a:gd name="connsiteY95" fmla="*/ 742157 h 3103563"/>
                  <a:gd name="connsiteX96" fmla="*/ 2039938 w 2619375"/>
                  <a:gd name="connsiteY96" fmla="*/ 698500 h 3103563"/>
                  <a:gd name="connsiteX97" fmla="*/ 2035969 w 2619375"/>
                  <a:gd name="connsiteY97" fmla="*/ 666750 h 3103563"/>
                  <a:gd name="connsiteX98" fmla="*/ 2008188 w 2619375"/>
                  <a:gd name="connsiteY98" fmla="*/ 646907 h 3103563"/>
                  <a:gd name="connsiteX99" fmla="*/ 1968500 w 2619375"/>
                  <a:gd name="connsiteY99" fmla="*/ 611188 h 3103563"/>
                  <a:gd name="connsiteX100" fmla="*/ 1916907 w 2619375"/>
                  <a:gd name="connsiteY100" fmla="*/ 583407 h 3103563"/>
                  <a:gd name="connsiteX101" fmla="*/ 1885157 w 2619375"/>
                  <a:gd name="connsiteY101" fmla="*/ 551657 h 3103563"/>
                  <a:gd name="connsiteX102" fmla="*/ 1881188 w 2619375"/>
                  <a:gd name="connsiteY102" fmla="*/ 531813 h 3103563"/>
                  <a:gd name="connsiteX103" fmla="*/ 1897063 w 2619375"/>
                  <a:gd name="connsiteY103" fmla="*/ 484188 h 3103563"/>
                  <a:gd name="connsiteX104" fmla="*/ 1901032 w 2619375"/>
                  <a:gd name="connsiteY104" fmla="*/ 480219 h 3103563"/>
                  <a:gd name="connsiteX105" fmla="*/ 1940719 w 2619375"/>
                  <a:gd name="connsiteY105" fmla="*/ 480219 h 3103563"/>
                  <a:gd name="connsiteX106" fmla="*/ 1960563 w 2619375"/>
                  <a:gd name="connsiteY106" fmla="*/ 460375 h 3103563"/>
                  <a:gd name="connsiteX107" fmla="*/ 1976438 w 2619375"/>
                  <a:gd name="connsiteY107" fmla="*/ 428625 h 3103563"/>
                  <a:gd name="connsiteX108" fmla="*/ 1980407 w 2619375"/>
                  <a:gd name="connsiteY108" fmla="*/ 388938 h 3103563"/>
                  <a:gd name="connsiteX109" fmla="*/ 2000250 w 2619375"/>
                  <a:gd name="connsiteY109" fmla="*/ 384969 h 3103563"/>
                  <a:gd name="connsiteX110" fmla="*/ 1972469 w 2619375"/>
                  <a:gd name="connsiteY110" fmla="*/ 341313 h 3103563"/>
                  <a:gd name="connsiteX111" fmla="*/ 1928813 w 2619375"/>
                  <a:gd name="connsiteY111" fmla="*/ 321469 h 3103563"/>
                  <a:gd name="connsiteX112" fmla="*/ 1877219 w 2619375"/>
                  <a:gd name="connsiteY112" fmla="*/ 313532 h 3103563"/>
                  <a:gd name="connsiteX113" fmla="*/ 1853407 w 2619375"/>
                  <a:gd name="connsiteY113" fmla="*/ 289719 h 3103563"/>
                  <a:gd name="connsiteX114" fmla="*/ 1817688 w 2619375"/>
                  <a:gd name="connsiteY114" fmla="*/ 269875 h 3103563"/>
                  <a:gd name="connsiteX115" fmla="*/ 1821657 w 2619375"/>
                  <a:gd name="connsiteY115" fmla="*/ 242094 h 3103563"/>
                  <a:gd name="connsiteX116" fmla="*/ 1789907 w 2619375"/>
                  <a:gd name="connsiteY116" fmla="*/ 210344 h 3103563"/>
                  <a:gd name="connsiteX117" fmla="*/ 1742282 w 2619375"/>
                  <a:gd name="connsiteY117" fmla="*/ 222250 h 3103563"/>
                  <a:gd name="connsiteX118" fmla="*/ 1706563 w 2619375"/>
                  <a:gd name="connsiteY118" fmla="*/ 265907 h 3103563"/>
                  <a:gd name="connsiteX119" fmla="*/ 1690688 w 2619375"/>
                  <a:gd name="connsiteY119" fmla="*/ 297657 h 3103563"/>
                  <a:gd name="connsiteX120" fmla="*/ 1734344 w 2619375"/>
                  <a:gd name="connsiteY120" fmla="*/ 301625 h 3103563"/>
                  <a:gd name="connsiteX121" fmla="*/ 1770063 w 2619375"/>
                  <a:gd name="connsiteY121" fmla="*/ 313532 h 3103563"/>
                  <a:gd name="connsiteX122" fmla="*/ 1774032 w 2619375"/>
                  <a:gd name="connsiteY122" fmla="*/ 341313 h 3103563"/>
                  <a:gd name="connsiteX123" fmla="*/ 1750219 w 2619375"/>
                  <a:gd name="connsiteY123" fmla="*/ 384969 h 3103563"/>
                  <a:gd name="connsiteX124" fmla="*/ 1714500 w 2619375"/>
                  <a:gd name="connsiteY124" fmla="*/ 384969 h 3103563"/>
                  <a:gd name="connsiteX125" fmla="*/ 1686719 w 2619375"/>
                  <a:gd name="connsiteY125" fmla="*/ 349250 h 3103563"/>
                  <a:gd name="connsiteX126" fmla="*/ 1647032 w 2619375"/>
                  <a:gd name="connsiteY126" fmla="*/ 325438 h 3103563"/>
                  <a:gd name="connsiteX127" fmla="*/ 1627188 w 2619375"/>
                  <a:gd name="connsiteY127" fmla="*/ 321469 h 3103563"/>
                  <a:gd name="connsiteX128" fmla="*/ 1583532 w 2619375"/>
                  <a:gd name="connsiteY128" fmla="*/ 337344 h 3103563"/>
                  <a:gd name="connsiteX129" fmla="*/ 1547813 w 2619375"/>
                  <a:gd name="connsiteY129" fmla="*/ 357188 h 3103563"/>
                  <a:gd name="connsiteX130" fmla="*/ 1547813 w 2619375"/>
                  <a:gd name="connsiteY130" fmla="*/ 392907 h 3103563"/>
                  <a:gd name="connsiteX131" fmla="*/ 1559719 w 2619375"/>
                  <a:gd name="connsiteY131" fmla="*/ 440532 h 3103563"/>
                  <a:gd name="connsiteX132" fmla="*/ 1575594 w 2619375"/>
                  <a:gd name="connsiteY132" fmla="*/ 484188 h 3103563"/>
                  <a:gd name="connsiteX133" fmla="*/ 1658938 w 2619375"/>
                  <a:gd name="connsiteY133" fmla="*/ 543719 h 3103563"/>
                  <a:gd name="connsiteX134" fmla="*/ 1698625 w 2619375"/>
                  <a:gd name="connsiteY134" fmla="*/ 583407 h 3103563"/>
                  <a:gd name="connsiteX135" fmla="*/ 1738313 w 2619375"/>
                  <a:gd name="connsiteY135" fmla="*/ 579438 h 3103563"/>
                  <a:gd name="connsiteX136" fmla="*/ 1774032 w 2619375"/>
                  <a:gd name="connsiteY136" fmla="*/ 579438 h 3103563"/>
                  <a:gd name="connsiteX137" fmla="*/ 1793875 w 2619375"/>
                  <a:gd name="connsiteY137" fmla="*/ 627063 h 3103563"/>
                  <a:gd name="connsiteX138" fmla="*/ 1801813 w 2619375"/>
                  <a:gd name="connsiteY138" fmla="*/ 658813 h 3103563"/>
                  <a:gd name="connsiteX139" fmla="*/ 1845469 w 2619375"/>
                  <a:gd name="connsiteY139" fmla="*/ 682625 h 3103563"/>
                  <a:gd name="connsiteX140" fmla="*/ 1845469 w 2619375"/>
                  <a:gd name="connsiteY140" fmla="*/ 682625 h 3103563"/>
                  <a:gd name="connsiteX141" fmla="*/ 1861344 w 2619375"/>
                  <a:gd name="connsiteY141" fmla="*/ 710407 h 3103563"/>
                  <a:gd name="connsiteX142" fmla="*/ 1817688 w 2619375"/>
                  <a:gd name="connsiteY142" fmla="*/ 726282 h 3103563"/>
                  <a:gd name="connsiteX143" fmla="*/ 1774032 w 2619375"/>
                  <a:gd name="connsiteY143" fmla="*/ 718344 h 3103563"/>
                  <a:gd name="connsiteX144" fmla="*/ 1734344 w 2619375"/>
                  <a:gd name="connsiteY144" fmla="*/ 682625 h 3103563"/>
                  <a:gd name="connsiteX145" fmla="*/ 1730375 w 2619375"/>
                  <a:gd name="connsiteY145" fmla="*/ 642938 h 3103563"/>
                  <a:gd name="connsiteX146" fmla="*/ 1730375 w 2619375"/>
                  <a:gd name="connsiteY146" fmla="*/ 642938 h 3103563"/>
                  <a:gd name="connsiteX147" fmla="*/ 1670844 w 2619375"/>
                  <a:gd name="connsiteY147" fmla="*/ 615157 h 3103563"/>
                  <a:gd name="connsiteX148" fmla="*/ 1631157 w 2619375"/>
                  <a:gd name="connsiteY148" fmla="*/ 619125 h 3103563"/>
                  <a:gd name="connsiteX149" fmla="*/ 1571625 w 2619375"/>
                  <a:gd name="connsiteY149" fmla="*/ 615157 h 3103563"/>
                  <a:gd name="connsiteX150" fmla="*/ 1543844 w 2619375"/>
                  <a:gd name="connsiteY150" fmla="*/ 603250 h 3103563"/>
                  <a:gd name="connsiteX151" fmla="*/ 1500188 w 2619375"/>
                  <a:gd name="connsiteY151" fmla="*/ 591344 h 3103563"/>
                  <a:gd name="connsiteX152" fmla="*/ 1464469 w 2619375"/>
                  <a:gd name="connsiteY152" fmla="*/ 575469 h 3103563"/>
                  <a:gd name="connsiteX153" fmla="*/ 1448594 w 2619375"/>
                  <a:gd name="connsiteY153" fmla="*/ 543719 h 3103563"/>
                  <a:gd name="connsiteX154" fmla="*/ 1456532 w 2619375"/>
                  <a:gd name="connsiteY154" fmla="*/ 508000 h 3103563"/>
                  <a:gd name="connsiteX155" fmla="*/ 1476375 w 2619375"/>
                  <a:gd name="connsiteY155" fmla="*/ 476250 h 3103563"/>
                  <a:gd name="connsiteX156" fmla="*/ 1456532 w 2619375"/>
                  <a:gd name="connsiteY156" fmla="*/ 440532 h 3103563"/>
                  <a:gd name="connsiteX157" fmla="*/ 1456532 w 2619375"/>
                  <a:gd name="connsiteY157" fmla="*/ 392907 h 3103563"/>
                  <a:gd name="connsiteX158" fmla="*/ 1456532 w 2619375"/>
                  <a:gd name="connsiteY158" fmla="*/ 333375 h 3103563"/>
                  <a:gd name="connsiteX159" fmla="*/ 1472407 w 2619375"/>
                  <a:gd name="connsiteY159" fmla="*/ 305594 h 3103563"/>
                  <a:gd name="connsiteX160" fmla="*/ 1472407 w 2619375"/>
                  <a:gd name="connsiteY160" fmla="*/ 257969 h 3103563"/>
                  <a:gd name="connsiteX161" fmla="*/ 1496219 w 2619375"/>
                  <a:gd name="connsiteY161" fmla="*/ 226219 h 3103563"/>
                  <a:gd name="connsiteX162" fmla="*/ 1480344 w 2619375"/>
                  <a:gd name="connsiteY162" fmla="*/ 158750 h 3103563"/>
                  <a:gd name="connsiteX163" fmla="*/ 1496219 w 2619375"/>
                  <a:gd name="connsiteY163" fmla="*/ 134938 h 3103563"/>
                  <a:gd name="connsiteX164" fmla="*/ 1456532 w 2619375"/>
                  <a:gd name="connsiteY164" fmla="*/ 75407 h 3103563"/>
                  <a:gd name="connsiteX165" fmla="*/ 1464469 w 2619375"/>
                  <a:gd name="connsiteY165" fmla="*/ 55563 h 3103563"/>
                  <a:gd name="connsiteX166" fmla="*/ 1420813 w 2619375"/>
                  <a:gd name="connsiteY166" fmla="*/ 23813 h 3103563"/>
                  <a:gd name="connsiteX167" fmla="*/ 1393032 w 2619375"/>
                  <a:gd name="connsiteY167" fmla="*/ 39688 h 3103563"/>
                  <a:gd name="connsiteX168" fmla="*/ 1420813 w 2619375"/>
                  <a:gd name="connsiteY168" fmla="*/ 79375 h 3103563"/>
                  <a:gd name="connsiteX169" fmla="*/ 1432719 w 2619375"/>
                  <a:gd name="connsiteY169" fmla="*/ 150813 h 3103563"/>
                  <a:gd name="connsiteX170" fmla="*/ 1432719 w 2619375"/>
                  <a:gd name="connsiteY170" fmla="*/ 206375 h 3103563"/>
                  <a:gd name="connsiteX171" fmla="*/ 1432719 w 2619375"/>
                  <a:gd name="connsiteY171" fmla="*/ 254000 h 3103563"/>
                  <a:gd name="connsiteX172" fmla="*/ 1412875 w 2619375"/>
                  <a:gd name="connsiteY172" fmla="*/ 301625 h 3103563"/>
                  <a:gd name="connsiteX173" fmla="*/ 1369219 w 2619375"/>
                  <a:gd name="connsiteY173" fmla="*/ 341313 h 3103563"/>
                  <a:gd name="connsiteX174" fmla="*/ 1313657 w 2619375"/>
                  <a:gd name="connsiteY174" fmla="*/ 377032 h 3103563"/>
                  <a:gd name="connsiteX175" fmla="*/ 1270000 w 2619375"/>
                  <a:gd name="connsiteY175" fmla="*/ 412750 h 3103563"/>
                  <a:gd name="connsiteX176" fmla="*/ 1266032 w 2619375"/>
                  <a:gd name="connsiteY176" fmla="*/ 448469 h 3103563"/>
                  <a:gd name="connsiteX177" fmla="*/ 1230313 w 2619375"/>
                  <a:gd name="connsiteY177" fmla="*/ 488157 h 3103563"/>
                  <a:gd name="connsiteX178" fmla="*/ 1214438 w 2619375"/>
                  <a:gd name="connsiteY178" fmla="*/ 539750 h 3103563"/>
                  <a:gd name="connsiteX179" fmla="*/ 1270000 w 2619375"/>
                  <a:gd name="connsiteY179" fmla="*/ 607219 h 3103563"/>
                  <a:gd name="connsiteX180" fmla="*/ 1281907 w 2619375"/>
                  <a:gd name="connsiteY180" fmla="*/ 658813 h 3103563"/>
                  <a:gd name="connsiteX181" fmla="*/ 1309688 w 2619375"/>
                  <a:gd name="connsiteY181" fmla="*/ 698500 h 3103563"/>
                  <a:gd name="connsiteX182" fmla="*/ 1309688 w 2619375"/>
                  <a:gd name="connsiteY182" fmla="*/ 698500 h 3103563"/>
                  <a:gd name="connsiteX183" fmla="*/ 1337469 w 2619375"/>
                  <a:gd name="connsiteY183" fmla="*/ 758032 h 3103563"/>
                  <a:gd name="connsiteX184" fmla="*/ 1345407 w 2619375"/>
                  <a:gd name="connsiteY184" fmla="*/ 789782 h 3103563"/>
                  <a:gd name="connsiteX185" fmla="*/ 1349375 w 2619375"/>
                  <a:gd name="connsiteY185" fmla="*/ 837407 h 3103563"/>
                  <a:gd name="connsiteX186" fmla="*/ 1309688 w 2619375"/>
                  <a:gd name="connsiteY186" fmla="*/ 916782 h 3103563"/>
                  <a:gd name="connsiteX187" fmla="*/ 1285875 w 2619375"/>
                  <a:gd name="connsiteY187" fmla="*/ 964407 h 3103563"/>
                  <a:gd name="connsiteX188" fmla="*/ 1293813 w 2619375"/>
                  <a:gd name="connsiteY188" fmla="*/ 980282 h 3103563"/>
                  <a:gd name="connsiteX189" fmla="*/ 1285875 w 2619375"/>
                  <a:gd name="connsiteY189" fmla="*/ 1023938 h 3103563"/>
                  <a:gd name="connsiteX190" fmla="*/ 1273969 w 2619375"/>
                  <a:gd name="connsiteY190" fmla="*/ 1079500 h 3103563"/>
                  <a:gd name="connsiteX191" fmla="*/ 1277938 w 2619375"/>
                  <a:gd name="connsiteY191" fmla="*/ 1115219 h 3103563"/>
                  <a:gd name="connsiteX192" fmla="*/ 1309688 w 2619375"/>
                  <a:gd name="connsiteY192" fmla="*/ 1186657 h 3103563"/>
                  <a:gd name="connsiteX193" fmla="*/ 1297782 w 2619375"/>
                  <a:gd name="connsiteY193" fmla="*/ 1234282 h 3103563"/>
                  <a:gd name="connsiteX194" fmla="*/ 1297782 w 2619375"/>
                  <a:gd name="connsiteY194" fmla="*/ 1270000 h 3103563"/>
                  <a:gd name="connsiteX195" fmla="*/ 1341438 w 2619375"/>
                  <a:gd name="connsiteY195" fmla="*/ 1262063 h 3103563"/>
                  <a:gd name="connsiteX196" fmla="*/ 1389063 w 2619375"/>
                  <a:gd name="connsiteY196" fmla="*/ 1266032 h 3103563"/>
                  <a:gd name="connsiteX197" fmla="*/ 1420813 w 2619375"/>
                  <a:gd name="connsiteY197" fmla="*/ 1281907 h 3103563"/>
                  <a:gd name="connsiteX198" fmla="*/ 1448594 w 2619375"/>
                  <a:gd name="connsiteY198" fmla="*/ 1254125 h 3103563"/>
                  <a:gd name="connsiteX199" fmla="*/ 1480344 w 2619375"/>
                  <a:gd name="connsiteY199" fmla="*/ 1222375 h 3103563"/>
                  <a:gd name="connsiteX200" fmla="*/ 1531938 w 2619375"/>
                  <a:gd name="connsiteY200" fmla="*/ 1242219 h 3103563"/>
                  <a:gd name="connsiteX201" fmla="*/ 1575594 w 2619375"/>
                  <a:gd name="connsiteY201" fmla="*/ 1258094 h 3103563"/>
                  <a:gd name="connsiteX202" fmla="*/ 1623219 w 2619375"/>
                  <a:gd name="connsiteY202" fmla="*/ 1270000 h 3103563"/>
                  <a:gd name="connsiteX203" fmla="*/ 1639094 w 2619375"/>
                  <a:gd name="connsiteY203" fmla="*/ 1309688 h 3103563"/>
                  <a:gd name="connsiteX204" fmla="*/ 1662907 w 2619375"/>
                  <a:gd name="connsiteY204" fmla="*/ 1317625 h 3103563"/>
                  <a:gd name="connsiteX205" fmla="*/ 1690688 w 2619375"/>
                  <a:gd name="connsiteY205" fmla="*/ 1341438 h 3103563"/>
                  <a:gd name="connsiteX206" fmla="*/ 1722438 w 2619375"/>
                  <a:gd name="connsiteY206" fmla="*/ 1345407 h 3103563"/>
                  <a:gd name="connsiteX207" fmla="*/ 1722438 w 2619375"/>
                  <a:gd name="connsiteY207" fmla="*/ 1412875 h 3103563"/>
                  <a:gd name="connsiteX208" fmla="*/ 1746250 w 2619375"/>
                  <a:gd name="connsiteY208" fmla="*/ 1444625 h 3103563"/>
                  <a:gd name="connsiteX209" fmla="*/ 1754188 w 2619375"/>
                  <a:gd name="connsiteY209" fmla="*/ 1484313 h 3103563"/>
                  <a:gd name="connsiteX210" fmla="*/ 1770063 w 2619375"/>
                  <a:gd name="connsiteY210" fmla="*/ 1531938 h 3103563"/>
                  <a:gd name="connsiteX211" fmla="*/ 1730375 w 2619375"/>
                  <a:gd name="connsiteY211" fmla="*/ 1543844 h 3103563"/>
                  <a:gd name="connsiteX212" fmla="*/ 1718469 w 2619375"/>
                  <a:gd name="connsiteY212" fmla="*/ 1571625 h 3103563"/>
                  <a:gd name="connsiteX213" fmla="*/ 1706563 w 2619375"/>
                  <a:gd name="connsiteY213" fmla="*/ 1607344 h 3103563"/>
                  <a:gd name="connsiteX214" fmla="*/ 1706563 w 2619375"/>
                  <a:gd name="connsiteY214" fmla="*/ 1647032 h 3103563"/>
                  <a:gd name="connsiteX215" fmla="*/ 1746250 w 2619375"/>
                  <a:gd name="connsiteY215" fmla="*/ 1686719 h 3103563"/>
                  <a:gd name="connsiteX216" fmla="*/ 1793875 w 2619375"/>
                  <a:gd name="connsiteY216" fmla="*/ 1694657 h 3103563"/>
                  <a:gd name="connsiteX217" fmla="*/ 1829594 w 2619375"/>
                  <a:gd name="connsiteY217" fmla="*/ 1698625 h 3103563"/>
                  <a:gd name="connsiteX218" fmla="*/ 1881188 w 2619375"/>
                  <a:gd name="connsiteY218" fmla="*/ 1734344 h 3103563"/>
                  <a:gd name="connsiteX219" fmla="*/ 1833563 w 2619375"/>
                  <a:gd name="connsiteY219" fmla="*/ 1738313 h 3103563"/>
                  <a:gd name="connsiteX220" fmla="*/ 1778000 w 2619375"/>
                  <a:gd name="connsiteY220" fmla="*/ 1738313 h 3103563"/>
                  <a:gd name="connsiteX221" fmla="*/ 1730375 w 2619375"/>
                  <a:gd name="connsiteY221" fmla="*/ 1718469 h 3103563"/>
                  <a:gd name="connsiteX222" fmla="*/ 1686719 w 2619375"/>
                  <a:gd name="connsiteY222" fmla="*/ 1698625 h 3103563"/>
                  <a:gd name="connsiteX223" fmla="*/ 1647032 w 2619375"/>
                  <a:gd name="connsiteY223" fmla="*/ 1654969 h 3103563"/>
                  <a:gd name="connsiteX224" fmla="*/ 1658938 w 2619375"/>
                  <a:gd name="connsiteY224" fmla="*/ 1635125 h 3103563"/>
                  <a:gd name="connsiteX225" fmla="*/ 1658938 w 2619375"/>
                  <a:gd name="connsiteY225" fmla="*/ 1591469 h 3103563"/>
                  <a:gd name="connsiteX226" fmla="*/ 1658938 w 2619375"/>
                  <a:gd name="connsiteY226" fmla="*/ 1555750 h 3103563"/>
                  <a:gd name="connsiteX227" fmla="*/ 1662907 w 2619375"/>
                  <a:gd name="connsiteY227" fmla="*/ 1516063 h 3103563"/>
                  <a:gd name="connsiteX228" fmla="*/ 1670844 w 2619375"/>
                  <a:gd name="connsiteY228" fmla="*/ 1480344 h 3103563"/>
                  <a:gd name="connsiteX229" fmla="*/ 1666875 w 2619375"/>
                  <a:gd name="connsiteY229" fmla="*/ 1452563 h 3103563"/>
                  <a:gd name="connsiteX230" fmla="*/ 1635125 w 2619375"/>
                  <a:gd name="connsiteY230" fmla="*/ 1420813 h 3103563"/>
                  <a:gd name="connsiteX231" fmla="*/ 1595438 w 2619375"/>
                  <a:gd name="connsiteY231" fmla="*/ 1381125 h 3103563"/>
                  <a:gd name="connsiteX232" fmla="*/ 1607344 w 2619375"/>
                  <a:gd name="connsiteY232" fmla="*/ 1345407 h 3103563"/>
                  <a:gd name="connsiteX233" fmla="*/ 1575594 w 2619375"/>
                  <a:gd name="connsiteY233" fmla="*/ 1313657 h 3103563"/>
                  <a:gd name="connsiteX234" fmla="*/ 1531938 w 2619375"/>
                  <a:gd name="connsiteY234" fmla="*/ 1333500 h 3103563"/>
                  <a:gd name="connsiteX235" fmla="*/ 1472407 w 2619375"/>
                  <a:gd name="connsiteY235" fmla="*/ 1345407 h 3103563"/>
                  <a:gd name="connsiteX236" fmla="*/ 1440657 w 2619375"/>
                  <a:gd name="connsiteY236" fmla="*/ 1369219 h 3103563"/>
                  <a:gd name="connsiteX237" fmla="*/ 1381125 w 2619375"/>
                  <a:gd name="connsiteY237" fmla="*/ 1393032 h 3103563"/>
                  <a:gd name="connsiteX238" fmla="*/ 1365250 w 2619375"/>
                  <a:gd name="connsiteY238" fmla="*/ 1420813 h 3103563"/>
                  <a:gd name="connsiteX239" fmla="*/ 1369219 w 2619375"/>
                  <a:gd name="connsiteY239" fmla="*/ 1468438 h 3103563"/>
                  <a:gd name="connsiteX240" fmla="*/ 1365250 w 2619375"/>
                  <a:gd name="connsiteY240" fmla="*/ 1500188 h 3103563"/>
                  <a:gd name="connsiteX241" fmla="*/ 1400969 w 2619375"/>
                  <a:gd name="connsiteY241" fmla="*/ 1555750 h 3103563"/>
                  <a:gd name="connsiteX242" fmla="*/ 1400969 w 2619375"/>
                  <a:gd name="connsiteY242" fmla="*/ 1599407 h 3103563"/>
                  <a:gd name="connsiteX243" fmla="*/ 1404938 w 2619375"/>
                  <a:gd name="connsiteY243" fmla="*/ 1651000 h 3103563"/>
                  <a:gd name="connsiteX244" fmla="*/ 1404938 w 2619375"/>
                  <a:gd name="connsiteY244" fmla="*/ 1678782 h 3103563"/>
                  <a:gd name="connsiteX245" fmla="*/ 1373188 w 2619375"/>
                  <a:gd name="connsiteY245" fmla="*/ 1718469 h 3103563"/>
                  <a:gd name="connsiteX246" fmla="*/ 1337469 w 2619375"/>
                  <a:gd name="connsiteY246" fmla="*/ 1762125 h 3103563"/>
                  <a:gd name="connsiteX247" fmla="*/ 1321594 w 2619375"/>
                  <a:gd name="connsiteY247" fmla="*/ 1789907 h 3103563"/>
                  <a:gd name="connsiteX248" fmla="*/ 1309688 w 2619375"/>
                  <a:gd name="connsiteY248" fmla="*/ 1833563 h 3103563"/>
                  <a:gd name="connsiteX249" fmla="*/ 1313657 w 2619375"/>
                  <a:gd name="connsiteY249" fmla="*/ 1877219 h 3103563"/>
                  <a:gd name="connsiteX250" fmla="*/ 1285875 w 2619375"/>
                  <a:gd name="connsiteY250" fmla="*/ 1908969 h 3103563"/>
                  <a:gd name="connsiteX251" fmla="*/ 1258094 w 2619375"/>
                  <a:gd name="connsiteY251" fmla="*/ 1932782 h 3103563"/>
                  <a:gd name="connsiteX252" fmla="*/ 1226344 w 2619375"/>
                  <a:gd name="connsiteY252" fmla="*/ 1960563 h 3103563"/>
                  <a:gd name="connsiteX253" fmla="*/ 1198563 w 2619375"/>
                  <a:gd name="connsiteY253" fmla="*/ 1972469 h 3103563"/>
                  <a:gd name="connsiteX254" fmla="*/ 1146969 w 2619375"/>
                  <a:gd name="connsiteY254" fmla="*/ 1996282 h 3103563"/>
                  <a:gd name="connsiteX255" fmla="*/ 1135063 w 2619375"/>
                  <a:gd name="connsiteY255" fmla="*/ 2020094 h 3103563"/>
                  <a:gd name="connsiteX256" fmla="*/ 1146969 w 2619375"/>
                  <a:gd name="connsiteY256" fmla="*/ 2063750 h 3103563"/>
                  <a:gd name="connsiteX257" fmla="*/ 1111250 w 2619375"/>
                  <a:gd name="connsiteY257" fmla="*/ 2083594 h 3103563"/>
                  <a:gd name="connsiteX258" fmla="*/ 1071563 w 2619375"/>
                  <a:gd name="connsiteY258" fmla="*/ 2103438 h 3103563"/>
                  <a:gd name="connsiteX259" fmla="*/ 1043782 w 2619375"/>
                  <a:gd name="connsiteY259" fmla="*/ 2067719 h 3103563"/>
                  <a:gd name="connsiteX260" fmla="*/ 1008063 w 2619375"/>
                  <a:gd name="connsiteY260" fmla="*/ 2075657 h 3103563"/>
                  <a:gd name="connsiteX261" fmla="*/ 944563 w 2619375"/>
                  <a:gd name="connsiteY261" fmla="*/ 2071688 h 3103563"/>
                  <a:gd name="connsiteX262" fmla="*/ 896938 w 2619375"/>
                  <a:gd name="connsiteY262" fmla="*/ 2055813 h 3103563"/>
                  <a:gd name="connsiteX263" fmla="*/ 845344 w 2619375"/>
                  <a:gd name="connsiteY263" fmla="*/ 2039938 h 3103563"/>
                  <a:gd name="connsiteX264" fmla="*/ 797719 w 2619375"/>
                  <a:gd name="connsiteY264" fmla="*/ 2012157 h 3103563"/>
                  <a:gd name="connsiteX265" fmla="*/ 785813 w 2619375"/>
                  <a:gd name="connsiteY265" fmla="*/ 1972469 h 3103563"/>
                  <a:gd name="connsiteX266" fmla="*/ 742157 w 2619375"/>
                  <a:gd name="connsiteY266" fmla="*/ 1956594 h 3103563"/>
                  <a:gd name="connsiteX267" fmla="*/ 762000 w 2619375"/>
                  <a:gd name="connsiteY267" fmla="*/ 1905000 h 3103563"/>
                  <a:gd name="connsiteX268" fmla="*/ 809625 w 2619375"/>
                  <a:gd name="connsiteY268" fmla="*/ 1916907 h 3103563"/>
                  <a:gd name="connsiteX269" fmla="*/ 861219 w 2619375"/>
                  <a:gd name="connsiteY269" fmla="*/ 1944688 h 3103563"/>
                  <a:gd name="connsiteX270" fmla="*/ 889000 w 2619375"/>
                  <a:gd name="connsiteY270" fmla="*/ 1948657 h 3103563"/>
                  <a:gd name="connsiteX271" fmla="*/ 944563 w 2619375"/>
                  <a:gd name="connsiteY271" fmla="*/ 1948657 h 3103563"/>
                  <a:gd name="connsiteX272" fmla="*/ 976313 w 2619375"/>
                  <a:gd name="connsiteY272" fmla="*/ 1908969 h 3103563"/>
                  <a:gd name="connsiteX273" fmla="*/ 1035844 w 2619375"/>
                  <a:gd name="connsiteY273" fmla="*/ 1908969 h 3103563"/>
                  <a:gd name="connsiteX274" fmla="*/ 1087438 w 2619375"/>
                  <a:gd name="connsiteY274" fmla="*/ 1877219 h 3103563"/>
                  <a:gd name="connsiteX275" fmla="*/ 1107282 w 2619375"/>
                  <a:gd name="connsiteY275" fmla="*/ 1837532 h 3103563"/>
                  <a:gd name="connsiteX276" fmla="*/ 1107282 w 2619375"/>
                  <a:gd name="connsiteY276" fmla="*/ 1805782 h 3103563"/>
                  <a:gd name="connsiteX277" fmla="*/ 1127125 w 2619375"/>
                  <a:gd name="connsiteY277" fmla="*/ 1785938 h 3103563"/>
                  <a:gd name="connsiteX278" fmla="*/ 1150938 w 2619375"/>
                  <a:gd name="connsiteY278" fmla="*/ 1750219 h 3103563"/>
                  <a:gd name="connsiteX279" fmla="*/ 1166813 w 2619375"/>
                  <a:gd name="connsiteY279" fmla="*/ 1710532 h 3103563"/>
                  <a:gd name="connsiteX280" fmla="*/ 1202532 w 2619375"/>
                  <a:gd name="connsiteY280" fmla="*/ 1690688 h 3103563"/>
                  <a:gd name="connsiteX281" fmla="*/ 1210469 w 2619375"/>
                  <a:gd name="connsiteY281" fmla="*/ 1647032 h 3103563"/>
                  <a:gd name="connsiteX282" fmla="*/ 1222375 w 2619375"/>
                  <a:gd name="connsiteY282" fmla="*/ 1631157 h 3103563"/>
                  <a:gd name="connsiteX283" fmla="*/ 1210469 w 2619375"/>
                  <a:gd name="connsiteY283" fmla="*/ 1599407 h 3103563"/>
                  <a:gd name="connsiteX284" fmla="*/ 1210469 w 2619375"/>
                  <a:gd name="connsiteY284" fmla="*/ 1563688 h 3103563"/>
                  <a:gd name="connsiteX285" fmla="*/ 1226344 w 2619375"/>
                  <a:gd name="connsiteY285" fmla="*/ 1524000 h 3103563"/>
                  <a:gd name="connsiteX286" fmla="*/ 1266032 w 2619375"/>
                  <a:gd name="connsiteY286" fmla="*/ 1480344 h 3103563"/>
                  <a:gd name="connsiteX287" fmla="*/ 1270000 w 2619375"/>
                  <a:gd name="connsiteY287" fmla="*/ 1460500 h 3103563"/>
                  <a:gd name="connsiteX288" fmla="*/ 1250157 w 2619375"/>
                  <a:gd name="connsiteY288" fmla="*/ 1428750 h 3103563"/>
                  <a:gd name="connsiteX289" fmla="*/ 1222375 w 2619375"/>
                  <a:gd name="connsiteY289" fmla="*/ 1389063 h 3103563"/>
                  <a:gd name="connsiteX290" fmla="*/ 1182688 w 2619375"/>
                  <a:gd name="connsiteY290" fmla="*/ 1357313 h 3103563"/>
                  <a:gd name="connsiteX291" fmla="*/ 1162844 w 2619375"/>
                  <a:gd name="connsiteY291" fmla="*/ 1337469 h 3103563"/>
                  <a:gd name="connsiteX292" fmla="*/ 1146969 w 2619375"/>
                  <a:gd name="connsiteY292" fmla="*/ 1309688 h 3103563"/>
                  <a:gd name="connsiteX293" fmla="*/ 1146969 w 2619375"/>
                  <a:gd name="connsiteY293" fmla="*/ 1258094 h 3103563"/>
                  <a:gd name="connsiteX294" fmla="*/ 1158875 w 2619375"/>
                  <a:gd name="connsiteY294" fmla="*/ 1222375 h 3103563"/>
                  <a:gd name="connsiteX295" fmla="*/ 1158875 w 2619375"/>
                  <a:gd name="connsiteY295" fmla="*/ 1194594 h 3103563"/>
                  <a:gd name="connsiteX296" fmla="*/ 1162844 w 2619375"/>
                  <a:gd name="connsiteY296" fmla="*/ 1162844 h 3103563"/>
                  <a:gd name="connsiteX297" fmla="*/ 1154907 w 2619375"/>
                  <a:gd name="connsiteY297" fmla="*/ 1135063 h 3103563"/>
                  <a:gd name="connsiteX298" fmla="*/ 1162844 w 2619375"/>
                  <a:gd name="connsiteY298" fmla="*/ 1091407 h 3103563"/>
                  <a:gd name="connsiteX299" fmla="*/ 1162844 w 2619375"/>
                  <a:gd name="connsiteY299" fmla="*/ 1055688 h 3103563"/>
                  <a:gd name="connsiteX300" fmla="*/ 1146969 w 2619375"/>
                  <a:gd name="connsiteY300" fmla="*/ 1012032 h 3103563"/>
                  <a:gd name="connsiteX301" fmla="*/ 1162844 w 2619375"/>
                  <a:gd name="connsiteY301" fmla="*/ 960438 h 3103563"/>
                  <a:gd name="connsiteX302" fmla="*/ 1131094 w 2619375"/>
                  <a:gd name="connsiteY302" fmla="*/ 912813 h 3103563"/>
                  <a:gd name="connsiteX303" fmla="*/ 1166813 w 2619375"/>
                  <a:gd name="connsiteY303" fmla="*/ 881063 h 3103563"/>
                  <a:gd name="connsiteX304" fmla="*/ 1174750 w 2619375"/>
                  <a:gd name="connsiteY304" fmla="*/ 845344 h 3103563"/>
                  <a:gd name="connsiteX305" fmla="*/ 1174750 w 2619375"/>
                  <a:gd name="connsiteY305" fmla="*/ 789782 h 3103563"/>
                  <a:gd name="connsiteX306" fmla="*/ 1178719 w 2619375"/>
                  <a:gd name="connsiteY306" fmla="*/ 742157 h 3103563"/>
                  <a:gd name="connsiteX307" fmla="*/ 1178719 w 2619375"/>
                  <a:gd name="connsiteY307" fmla="*/ 722313 h 3103563"/>
                  <a:gd name="connsiteX308" fmla="*/ 1158875 w 2619375"/>
                  <a:gd name="connsiteY308" fmla="*/ 694532 h 3103563"/>
                  <a:gd name="connsiteX309" fmla="*/ 1162844 w 2619375"/>
                  <a:gd name="connsiteY309" fmla="*/ 662782 h 3103563"/>
                  <a:gd name="connsiteX310" fmla="*/ 1139032 w 2619375"/>
                  <a:gd name="connsiteY310" fmla="*/ 627063 h 3103563"/>
                  <a:gd name="connsiteX311" fmla="*/ 1103313 w 2619375"/>
                  <a:gd name="connsiteY311" fmla="*/ 595313 h 3103563"/>
                  <a:gd name="connsiteX312" fmla="*/ 1079500 w 2619375"/>
                  <a:gd name="connsiteY312" fmla="*/ 555625 h 3103563"/>
                  <a:gd name="connsiteX313" fmla="*/ 1079500 w 2619375"/>
                  <a:gd name="connsiteY313" fmla="*/ 515938 h 3103563"/>
                  <a:gd name="connsiteX314" fmla="*/ 1119188 w 2619375"/>
                  <a:gd name="connsiteY314" fmla="*/ 464344 h 3103563"/>
                  <a:gd name="connsiteX315" fmla="*/ 1127125 w 2619375"/>
                  <a:gd name="connsiteY315" fmla="*/ 408782 h 3103563"/>
                  <a:gd name="connsiteX316" fmla="*/ 1162844 w 2619375"/>
                  <a:gd name="connsiteY316" fmla="*/ 301625 h 3103563"/>
                  <a:gd name="connsiteX317" fmla="*/ 1178719 w 2619375"/>
                  <a:gd name="connsiteY317" fmla="*/ 246063 h 3103563"/>
                  <a:gd name="connsiteX318" fmla="*/ 1186657 w 2619375"/>
                  <a:gd name="connsiteY318" fmla="*/ 206375 h 3103563"/>
                  <a:gd name="connsiteX319" fmla="*/ 1186657 w 2619375"/>
                  <a:gd name="connsiteY319" fmla="*/ 142875 h 3103563"/>
                  <a:gd name="connsiteX320" fmla="*/ 1186657 w 2619375"/>
                  <a:gd name="connsiteY320" fmla="*/ 99219 h 3103563"/>
                  <a:gd name="connsiteX321" fmla="*/ 1131094 w 2619375"/>
                  <a:gd name="connsiteY321" fmla="*/ 43657 h 3103563"/>
                  <a:gd name="connsiteX322" fmla="*/ 1083469 w 2619375"/>
                  <a:gd name="connsiteY322" fmla="*/ 63500 h 3103563"/>
                  <a:gd name="connsiteX323" fmla="*/ 1071563 w 2619375"/>
                  <a:gd name="connsiteY323" fmla="*/ 31750 h 3103563"/>
                  <a:gd name="connsiteX324" fmla="*/ 1043782 w 2619375"/>
                  <a:gd name="connsiteY324" fmla="*/ 23813 h 3103563"/>
                  <a:gd name="connsiteX325" fmla="*/ 1004094 w 2619375"/>
                  <a:gd name="connsiteY325" fmla="*/ 23813 h 3103563"/>
                  <a:gd name="connsiteX326" fmla="*/ 988219 w 2619375"/>
                  <a:gd name="connsiteY326" fmla="*/ 51594 h 3103563"/>
                  <a:gd name="connsiteX327" fmla="*/ 972344 w 2619375"/>
                  <a:gd name="connsiteY327" fmla="*/ 27782 h 3103563"/>
                  <a:gd name="connsiteX328" fmla="*/ 944563 w 2619375"/>
                  <a:gd name="connsiteY328" fmla="*/ 27782 h 3103563"/>
                  <a:gd name="connsiteX329" fmla="*/ 944563 w 2619375"/>
                  <a:gd name="connsiteY329" fmla="*/ 27782 h 3103563"/>
                  <a:gd name="connsiteX330" fmla="*/ 841375 w 2619375"/>
                  <a:gd name="connsiteY330" fmla="*/ 31750 h 3103563"/>
                  <a:gd name="connsiteX331" fmla="*/ 837407 w 2619375"/>
                  <a:gd name="connsiteY331" fmla="*/ 0 h 3103563"/>
                  <a:gd name="connsiteX332" fmla="*/ 805657 w 2619375"/>
                  <a:gd name="connsiteY332" fmla="*/ 0 h 3103563"/>
                  <a:gd name="connsiteX333" fmla="*/ 797719 w 2619375"/>
                  <a:gd name="connsiteY333" fmla="*/ 55563 h 3103563"/>
                  <a:gd name="connsiteX334" fmla="*/ 765969 w 2619375"/>
                  <a:gd name="connsiteY334" fmla="*/ 91282 h 3103563"/>
                  <a:gd name="connsiteX335" fmla="*/ 762000 w 2619375"/>
                  <a:gd name="connsiteY335" fmla="*/ 158750 h 3103563"/>
                  <a:gd name="connsiteX336" fmla="*/ 742157 w 2619375"/>
                  <a:gd name="connsiteY336" fmla="*/ 242094 h 3103563"/>
                  <a:gd name="connsiteX337" fmla="*/ 730250 w 2619375"/>
                  <a:gd name="connsiteY337" fmla="*/ 349250 h 3103563"/>
                  <a:gd name="connsiteX338" fmla="*/ 698500 w 2619375"/>
                  <a:gd name="connsiteY338" fmla="*/ 448469 h 3103563"/>
                  <a:gd name="connsiteX339" fmla="*/ 662782 w 2619375"/>
                  <a:gd name="connsiteY339" fmla="*/ 515938 h 3103563"/>
                  <a:gd name="connsiteX340" fmla="*/ 575469 w 2619375"/>
                  <a:gd name="connsiteY340" fmla="*/ 571500 h 3103563"/>
                  <a:gd name="connsiteX341" fmla="*/ 535782 w 2619375"/>
                  <a:gd name="connsiteY341" fmla="*/ 635000 h 3103563"/>
                  <a:gd name="connsiteX342" fmla="*/ 500063 w 2619375"/>
                  <a:gd name="connsiteY342" fmla="*/ 690563 h 3103563"/>
                  <a:gd name="connsiteX343" fmla="*/ 504032 w 2619375"/>
                  <a:gd name="connsiteY343" fmla="*/ 734219 h 3103563"/>
                  <a:gd name="connsiteX344" fmla="*/ 527844 w 2619375"/>
                  <a:gd name="connsiteY344" fmla="*/ 754063 h 3103563"/>
                  <a:gd name="connsiteX345" fmla="*/ 571500 w 2619375"/>
                  <a:gd name="connsiteY345" fmla="*/ 734219 h 3103563"/>
                  <a:gd name="connsiteX346" fmla="*/ 595313 w 2619375"/>
                  <a:gd name="connsiteY346" fmla="*/ 765969 h 3103563"/>
                  <a:gd name="connsiteX347" fmla="*/ 595313 w 2619375"/>
                  <a:gd name="connsiteY347" fmla="*/ 829469 h 3103563"/>
                  <a:gd name="connsiteX348" fmla="*/ 579438 w 2619375"/>
                  <a:gd name="connsiteY348" fmla="*/ 889000 h 3103563"/>
                  <a:gd name="connsiteX349" fmla="*/ 579438 w 2619375"/>
                  <a:gd name="connsiteY349" fmla="*/ 928688 h 3103563"/>
                  <a:gd name="connsiteX350" fmla="*/ 595313 w 2619375"/>
                  <a:gd name="connsiteY350" fmla="*/ 952500 h 3103563"/>
                  <a:gd name="connsiteX351" fmla="*/ 603250 w 2619375"/>
                  <a:gd name="connsiteY351" fmla="*/ 996157 h 3103563"/>
                  <a:gd name="connsiteX352" fmla="*/ 571500 w 2619375"/>
                  <a:gd name="connsiteY352" fmla="*/ 1004094 h 3103563"/>
                  <a:gd name="connsiteX353" fmla="*/ 543719 w 2619375"/>
                  <a:gd name="connsiteY353" fmla="*/ 1008063 h 3103563"/>
                  <a:gd name="connsiteX354" fmla="*/ 535782 w 2619375"/>
                  <a:gd name="connsiteY354" fmla="*/ 1083469 h 3103563"/>
                  <a:gd name="connsiteX355" fmla="*/ 551657 w 2619375"/>
                  <a:gd name="connsiteY355" fmla="*/ 1103313 h 3103563"/>
                  <a:gd name="connsiteX356" fmla="*/ 587375 w 2619375"/>
                  <a:gd name="connsiteY356" fmla="*/ 1123157 h 3103563"/>
                  <a:gd name="connsiteX357" fmla="*/ 607219 w 2619375"/>
                  <a:gd name="connsiteY357" fmla="*/ 1123157 h 3103563"/>
                  <a:gd name="connsiteX358" fmla="*/ 627063 w 2619375"/>
                  <a:gd name="connsiteY358" fmla="*/ 1150938 h 3103563"/>
                  <a:gd name="connsiteX359" fmla="*/ 642938 w 2619375"/>
                  <a:gd name="connsiteY359" fmla="*/ 1158875 h 3103563"/>
                  <a:gd name="connsiteX360" fmla="*/ 678657 w 2619375"/>
                  <a:gd name="connsiteY360" fmla="*/ 1146969 h 3103563"/>
                  <a:gd name="connsiteX361" fmla="*/ 686594 w 2619375"/>
                  <a:gd name="connsiteY361" fmla="*/ 1194594 h 3103563"/>
                  <a:gd name="connsiteX362" fmla="*/ 678657 w 2619375"/>
                  <a:gd name="connsiteY362" fmla="*/ 1242219 h 3103563"/>
                  <a:gd name="connsiteX363" fmla="*/ 694532 w 2619375"/>
                  <a:gd name="connsiteY363" fmla="*/ 1277938 h 3103563"/>
                  <a:gd name="connsiteX364" fmla="*/ 714375 w 2619375"/>
                  <a:gd name="connsiteY364" fmla="*/ 1309688 h 3103563"/>
                  <a:gd name="connsiteX365" fmla="*/ 742157 w 2619375"/>
                  <a:gd name="connsiteY365" fmla="*/ 1333500 h 3103563"/>
                  <a:gd name="connsiteX366" fmla="*/ 777875 w 2619375"/>
                  <a:gd name="connsiteY366" fmla="*/ 1333500 h 3103563"/>
                  <a:gd name="connsiteX367" fmla="*/ 785813 w 2619375"/>
                  <a:gd name="connsiteY367" fmla="*/ 1361282 h 3103563"/>
                  <a:gd name="connsiteX368" fmla="*/ 769938 w 2619375"/>
                  <a:gd name="connsiteY368" fmla="*/ 1412875 h 3103563"/>
                  <a:gd name="connsiteX369" fmla="*/ 758032 w 2619375"/>
                  <a:gd name="connsiteY369" fmla="*/ 1464469 h 3103563"/>
                  <a:gd name="connsiteX370" fmla="*/ 750094 w 2619375"/>
                  <a:gd name="connsiteY370" fmla="*/ 1512094 h 3103563"/>
                  <a:gd name="connsiteX371" fmla="*/ 714375 w 2619375"/>
                  <a:gd name="connsiteY371" fmla="*/ 1543844 h 3103563"/>
                  <a:gd name="connsiteX372" fmla="*/ 682625 w 2619375"/>
                  <a:gd name="connsiteY372" fmla="*/ 1547813 h 3103563"/>
                  <a:gd name="connsiteX373" fmla="*/ 678657 w 2619375"/>
                  <a:gd name="connsiteY373" fmla="*/ 1504157 h 3103563"/>
                  <a:gd name="connsiteX374" fmla="*/ 650875 w 2619375"/>
                  <a:gd name="connsiteY374" fmla="*/ 1476375 h 3103563"/>
                  <a:gd name="connsiteX375" fmla="*/ 615157 w 2619375"/>
                  <a:gd name="connsiteY375" fmla="*/ 1444625 h 3103563"/>
                  <a:gd name="connsiteX376" fmla="*/ 575469 w 2619375"/>
                  <a:gd name="connsiteY376" fmla="*/ 1404938 h 3103563"/>
                  <a:gd name="connsiteX377" fmla="*/ 527844 w 2619375"/>
                  <a:gd name="connsiteY377" fmla="*/ 1353344 h 3103563"/>
                  <a:gd name="connsiteX378" fmla="*/ 515938 w 2619375"/>
                  <a:gd name="connsiteY378" fmla="*/ 1333500 h 3103563"/>
                  <a:gd name="connsiteX379" fmla="*/ 460375 w 2619375"/>
                  <a:gd name="connsiteY379" fmla="*/ 1301750 h 3103563"/>
                  <a:gd name="connsiteX380" fmla="*/ 392907 w 2619375"/>
                  <a:gd name="connsiteY380" fmla="*/ 1262063 h 3103563"/>
                  <a:gd name="connsiteX381" fmla="*/ 337344 w 2619375"/>
                  <a:gd name="connsiteY381" fmla="*/ 1242219 h 3103563"/>
                  <a:gd name="connsiteX382" fmla="*/ 317500 w 2619375"/>
                  <a:gd name="connsiteY382" fmla="*/ 1281907 h 3103563"/>
                  <a:gd name="connsiteX383" fmla="*/ 297657 w 2619375"/>
                  <a:gd name="connsiteY383" fmla="*/ 1321594 h 3103563"/>
                  <a:gd name="connsiteX384" fmla="*/ 297657 w 2619375"/>
                  <a:gd name="connsiteY384" fmla="*/ 1321594 h 3103563"/>
                  <a:gd name="connsiteX385" fmla="*/ 313532 w 2619375"/>
                  <a:gd name="connsiteY385" fmla="*/ 1365250 h 3103563"/>
                  <a:gd name="connsiteX386" fmla="*/ 345282 w 2619375"/>
                  <a:gd name="connsiteY386" fmla="*/ 1361282 h 3103563"/>
                  <a:gd name="connsiteX387" fmla="*/ 373063 w 2619375"/>
                  <a:gd name="connsiteY387" fmla="*/ 1373188 h 3103563"/>
                  <a:gd name="connsiteX388" fmla="*/ 384969 w 2619375"/>
                  <a:gd name="connsiteY388" fmla="*/ 1385094 h 3103563"/>
                  <a:gd name="connsiteX389" fmla="*/ 396875 w 2619375"/>
                  <a:gd name="connsiteY389" fmla="*/ 1428750 h 3103563"/>
                  <a:gd name="connsiteX390" fmla="*/ 400844 w 2619375"/>
                  <a:gd name="connsiteY390" fmla="*/ 1464469 h 3103563"/>
                  <a:gd name="connsiteX391" fmla="*/ 377032 w 2619375"/>
                  <a:gd name="connsiteY391" fmla="*/ 1484313 h 3103563"/>
                  <a:gd name="connsiteX392" fmla="*/ 369094 w 2619375"/>
                  <a:gd name="connsiteY392" fmla="*/ 1527969 h 3103563"/>
                  <a:gd name="connsiteX393" fmla="*/ 369094 w 2619375"/>
                  <a:gd name="connsiteY393" fmla="*/ 1591469 h 3103563"/>
                  <a:gd name="connsiteX394" fmla="*/ 396875 w 2619375"/>
                  <a:gd name="connsiteY394" fmla="*/ 1631157 h 3103563"/>
                  <a:gd name="connsiteX395" fmla="*/ 436563 w 2619375"/>
                  <a:gd name="connsiteY395" fmla="*/ 1615282 h 3103563"/>
                  <a:gd name="connsiteX396" fmla="*/ 460375 w 2619375"/>
                  <a:gd name="connsiteY396" fmla="*/ 1651000 h 3103563"/>
                  <a:gd name="connsiteX397" fmla="*/ 460375 w 2619375"/>
                  <a:gd name="connsiteY397" fmla="*/ 1694657 h 3103563"/>
                  <a:gd name="connsiteX398" fmla="*/ 436563 w 2619375"/>
                  <a:gd name="connsiteY398" fmla="*/ 1706563 h 3103563"/>
                  <a:gd name="connsiteX399" fmla="*/ 448469 w 2619375"/>
                  <a:gd name="connsiteY399" fmla="*/ 1738313 h 3103563"/>
                  <a:gd name="connsiteX400" fmla="*/ 436563 w 2619375"/>
                  <a:gd name="connsiteY400" fmla="*/ 1766094 h 3103563"/>
                  <a:gd name="connsiteX401" fmla="*/ 404813 w 2619375"/>
                  <a:gd name="connsiteY401" fmla="*/ 1801813 h 3103563"/>
                  <a:gd name="connsiteX402" fmla="*/ 361157 w 2619375"/>
                  <a:gd name="connsiteY402" fmla="*/ 1833563 h 3103563"/>
                  <a:gd name="connsiteX403" fmla="*/ 349250 w 2619375"/>
                  <a:gd name="connsiteY403" fmla="*/ 1869282 h 3103563"/>
                  <a:gd name="connsiteX404" fmla="*/ 353219 w 2619375"/>
                  <a:gd name="connsiteY404" fmla="*/ 1908969 h 3103563"/>
                  <a:gd name="connsiteX405" fmla="*/ 293688 w 2619375"/>
                  <a:gd name="connsiteY405" fmla="*/ 1948657 h 3103563"/>
                  <a:gd name="connsiteX406" fmla="*/ 273844 w 2619375"/>
                  <a:gd name="connsiteY406" fmla="*/ 1968500 h 3103563"/>
                  <a:gd name="connsiteX407" fmla="*/ 254000 w 2619375"/>
                  <a:gd name="connsiteY407" fmla="*/ 1988344 h 3103563"/>
                  <a:gd name="connsiteX408" fmla="*/ 214313 w 2619375"/>
                  <a:gd name="connsiteY408" fmla="*/ 1996282 h 3103563"/>
                  <a:gd name="connsiteX409" fmla="*/ 166688 w 2619375"/>
                  <a:gd name="connsiteY409" fmla="*/ 2032000 h 3103563"/>
                  <a:gd name="connsiteX410" fmla="*/ 146844 w 2619375"/>
                  <a:gd name="connsiteY410" fmla="*/ 2083594 h 3103563"/>
                  <a:gd name="connsiteX411" fmla="*/ 125718 w 2619375"/>
                  <a:gd name="connsiteY411" fmla="*/ 2102644 h 3103563"/>
                  <a:gd name="connsiteX412" fmla="*/ 115094 w 2619375"/>
                  <a:gd name="connsiteY412" fmla="*/ 2123282 h 3103563"/>
                  <a:gd name="connsiteX413" fmla="*/ 99995 w 2619375"/>
                  <a:gd name="connsiteY413" fmla="*/ 2179639 h 3103563"/>
                  <a:gd name="connsiteX414" fmla="*/ 68429 w 2619375"/>
                  <a:gd name="connsiteY414" fmla="*/ 2200275 h 3103563"/>
                  <a:gd name="connsiteX415" fmla="*/ 35719 w 2619375"/>
                  <a:gd name="connsiteY415" fmla="*/ 2212975 h 3103563"/>
                  <a:gd name="connsiteX416" fmla="*/ 0 w 2619375"/>
                  <a:gd name="connsiteY416" fmla="*/ 2230438 h 3103563"/>
                  <a:gd name="connsiteX417" fmla="*/ 48430 w 2619375"/>
                  <a:gd name="connsiteY417" fmla="*/ 2278856 h 3103563"/>
                  <a:gd name="connsiteX418" fmla="*/ 59532 w 2619375"/>
                  <a:gd name="connsiteY418" fmla="*/ 2329657 h 3103563"/>
                  <a:gd name="connsiteX419" fmla="*/ 107157 w 2619375"/>
                  <a:gd name="connsiteY419" fmla="*/ 2345532 h 3103563"/>
                  <a:gd name="connsiteX420" fmla="*/ 93640 w 2619375"/>
                  <a:gd name="connsiteY420" fmla="*/ 2445545 h 3103563"/>
                  <a:gd name="connsiteX421" fmla="*/ 98472 w 2619375"/>
                  <a:gd name="connsiteY421" fmla="*/ 2458244 h 3103563"/>
                  <a:gd name="connsiteX422" fmla="*/ 106380 w 2619375"/>
                  <a:gd name="connsiteY422" fmla="*/ 2482851 h 3103563"/>
                  <a:gd name="connsiteX423" fmla="*/ 77977 w 2619375"/>
                  <a:gd name="connsiteY423" fmla="*/ 2509838 h 3103563"/>
                  <a:gd name="connsiteX424" fmla="*/ 75407 w 2619375"/>
                  <a:gd name="connsiteY424" fmla="*/ 2528094 h 3103563"/>
                  <a:gd name="connsiteX425" fmla="*/ 111930 w 2619375"/>
                  <a:gd name="connsiteY425" fmla="*/ 2547144 h 3103563"/>
                  <a:gd name="connsiteX426" fmla="*/ 150813 w 2619375"/>
                  <a:gd name="connsiteY426" fmla="*/ 2540000 h 3103563"/>
                  <a:gd name="connsiteX427" fmla="*/ 175845 w 2619375"/>
                  <a:gd name="connsiteY427" fmla="*/ 2557463 h 3103563"/>
                  <a:gd name="connsiteX428" fmla="*/ 162719 w 2619375"/>
                  <a:gd name="connsiteY428" fmla="*/ 2595563 h 3103563"/>
                  <a:gd name="connsiteX429" fmla="*/ 214313 w 2619375"/>
                  <a:gd name="connsiteY429" fmla="*/ 2591594 h 3103563"/>
                  <a:gd name="connsiteX430" fmla="*/ 247457 w 2619375"/>
                  <a:gd name="connsiteY430" fmla="*/ 2571750 h 3103563"/>
                  <a:gd name="connsiteX431" fmla="*/ 265907 w 2619375"/>
                  <a:gd name="connsiteY431" fmla="*/ 2575719 h 3103563"/>
                  <a:gd name="connsiteX432" fmla="*/ 313532 w 2619375"/>
                  <a:gd name="connsiteY432" fmla="*/ 2547938 h 3103563"/>
                  <a:gd name="connsiteX433" fmla="*/ 357188 w 2619375"/>
                  <a:gd name="connsiteY433" fmla="*/ 2547938 h 3103563"/>
                  <a:gd name="connsiteX434" fmla="*/ 412750 w 2619375"/>
                  <a:gd name="connsiteY434" fmla="*/ 2536032 h 3103563"/>
                  <a:gd name="connsiteX435" fmla="*/ 460375 w 2619375"/>
                  <a:gd name="connsiteY435" fmla="*/ 2536032 h 3103563"/>
                  <a:gd name="connsiteX436" fmla="*/ 492125 w 2619375"/>
                  <a:gd name="connsiteY436" fmla="*/ 2532063 h 3103563"/>
                  <a:gd name="connsiteX437" fmla="*/ 535782 w 2619375"/>
                  <a:gd name="connsiteY437" fmla="*/ 2532063 h 3103563"/>
                  <a:gd name="connsiteX438" fmla="*/ 535782 w 2619375"/>
                  <a:gd name="connsiteY438" fmla="*/ 2532063 h 3103563"/>
                  <a:gd name="connsiteX439" fmla="*/ 547688 w 2619375"/>
                  <a:gd name="connsiteY439" fmla="*/ 2623344 h 3103563"/>
                  <a:gd name="connsiteX440" fmla="*/ 591344 w 2619375"/>
                  <a:gd name="connsiteY440" fmla="*/ 2643188 h 3103563"/>
                  <a:gd name="connsiteX441" fmla="*/ 646159 w 2619375"/>
                  <a:gd name="connsiteY441" fmla="*/ 2655887 h 3103563"/>
                  <a:gd name="connsiteX442" fmla="*/ 685790 w 2619375"/>
                  <a:gd name="connsiteY442" fmla="*/ 2620169 h 3103563"/>
                  <a:gd name="connsiteX443" fmla="*/ 715928 w 2619375"/>
                  <a:gd name="connsiteY443" fmla="*/ 2588419 h 3103563"/>
                  <a:gd name="connsiteX444" fmla="*/ 760418 w 2619375"/>
                  <a:gd name="connsiteY444" fmla="*/ 2613025 h 3103563"/>
                  <a:gd name="connsiteX445" fmla="*/ 773907 w 2619375"/>
                  <a:gd name="connsiteY445" fmla="*/ 2587625 h 3103563"/>
                  <a:gd name="connsiteX446" fmla="*/ 761224 w 2619375"/>
                  <a:gd name="connsiteY446" fmla="*/ 2554287 h 3103563"/>
                  <a:gd name="connsiteX447" fmla="*/ 801688 w 2619375"/>
                  <a:gd name="connsiteY447" fmla="*/ 2551907 h 3103563"/>
                  <a:gd name="connsiteX448" fmla="*/ 813184 w 2619375"/>
                  <a:gd name="connsiteY448" fmla="*/ 2569369 h 3103563"/>
                  <a:gd name="connsiteX449" fmla="*/ 841375 w 2619375"/>
                  <a:gd name="connsiteY449" fmla="*/ 2571750 h 3103563"/>
                  <a:gd name="connsiteX450" fmla="*/ 900907 w 2619375"/>
                  <a:gd name="connsiteY450" fmla="*/ 2591594 h 3103563"/>
                  <a:gd name="connsiteX451" fmla="*/ 956469 w 2619375"/>
                  <a:gd name="connsiteY451" fmla="*/ 2611438 h 3103563"/>
                  <a:gd name="connsiteX452" fmla="*/ 968375 w 2619375"/>
                  <a:gd name="connsiteY452" fmla="*/ 2639219 h 3103563"/>
                  <a:gd name="connsiteX453" fmla="*/ 944563 w 2619375"/>
                  <a:gd name="connsiteY453" fmla="*/ 2678907 h 3103563"/>
                  <a:gd name="connsiteX454" fmla="*/ 964407 w 2619375"/>
                  <a:gd name="connsiteY454" fmla="*/ 2726532 h 3103563"/>
                  <a:gd name="connsiteX455" fmla="*/ 1019969 w 2619375"/>
                  <a:gd name="connsiteY455" fmla="*/ 2754313 h 3103563"/>
                  <a:gd name="connsiteX456" fmla="*/ 1047113 w 2619375"/>
                  <a:gd name="connsiteY456" fmla="*/ 2750344 h 3103563"/>
                  <a:gd name="connsiteX457" fmla="*/ 1046974 w 2619375"/>
                  <a:gd name="connsiteY457" fmla="*/ 2774157 h 3103563"/>
                  <a:gd name="connsiteX458" fmla="*/ 1050109 w 2619375"/>
                  <a:gd name="connsiteY458" fmla="*/ 2865438 h 3103563"/>
                  <a:gd name="connsiteX459" fmla="*/ 1095375 w 2619375"/>
                  <a:gd name="connsiteY459" fmla="*/ 2845594 h 3103563"/>
                  <a:gd name="connsiteX460" fmla="*/ 1166813 w 2619375"/>
                  <a:gd name="connsiteY460" fmla="*/ 2841625 h 3103563"/>
                  <a:gd name="connsiteX461" fmla="*/ 1190625 w 2619375"/>
                  <a:gd name="connsiteY461" fmla="*/ 2809875 h 3103563"/>
                  <a:gd name="connsiteX462" fmla="*/ 1225539 w 2619375"/>
                  <a:gd name="connsiteY462" fmla="*/ 2817813 h 3103563"/>
                  <a:gd name="connsiteX463" fmla="*/ 1242219 w 2619375"/>
                  <a:gd name="connsiteY463" fmla="*/ 2841625 h 3103563"/>
                  <a:gd name="connsiteX464" fmla="*/ 1274774 w 2619375"/>
                  <a:gd name="connsiteY464" fmla="*/ 2867819 h 3103563"/>
                  <a:gd name="connsiteX465" fmla="*/ 1329532 w 2619375"/>
                  <a:gd name="connsiteY465" fmla="*/ 2877344 h 3103563"/>
                  <a:gd name="connsiteX466" fmla="*/ 1349375 w 2619375"/>
                  <a:gd name="connsiteY466" fmla="*/ 2877344 h 3103563"/>
                  <a:gd name="connsiteX467" fmla="*/ 1369219 w 2619375"/>
                  <a:gd name="connsiteY467" fmla="*/ 2897188 h 3103563"/>
                  <a:gd name="connsiteX468" fmla="*/ 1400395 w 2619375"/>
                  <a:gd name="connsiteY468" fmla="*/ 2909888 h 3103563"/>
                  <a:gd name="connsiteX469" fmla="*/ 1420813 w 2619375"/>
                  <a:gd name="connsiteY469" fmla="*/ 2905125 h 3103563"/>
                  <a:gd name="connsiteX470" fmla="*/ 1451785 w 2619375"/>
                  <a:gd name="connsiteY470" fmla="*/ 2887664 h 3103563"/>
                  <a:gd name="connsiteX471" fmla="*/ 1520032 w 2619375"/>
                  <a:gd name="connsiteY471" fmla="*/ 2893219 h 3103563"/>
                  <a:gd name="connsiteX472" fmla="*/ 1559719 w 2619375"/>
                  <a:gd name="connsiteY472" fmla="*/ 2893219 h 3103563"/>
                  <a:gd name="connsiteX473" fmla="*/ 1575594 w 2619375"/>
                  <a:gd name="connsiteY473" fmla="*/ 2924969 h 3103563"/>
                  <a:gd name="connsiteX474" fmla="*/ 1591469 w 2619375"/>
                  <a:gd name="connsiteY474" fmla="*/ 2909094 h 3103563"/>
                  <a:gd name="connsiteX475" fmla="*/ 1623219 w 2619375"/>
                  <a:gd name="connsiteY475" fmla="*/ 2909094 h 3103563"/>
                  <a:gd name="connsiteX476" fmla="*/ 1655803 w 2619375"/>
                  <a:gd name="connsiteY476" fmla="*/ 2923382 h 3103563"/>
                  <a:gd name="connsiteX477" fmla="*/ 1666875 w 2619375"/>
                  <a:gd name="connsiteY477" fmla="*/ 2964657 h 3103563"/>
                  <a:gd name="connsiteX478" fmla="*/ 1703399 w 2619375"/>
                  <a:gd name="connsiteY478" fmla="*/ 2987675 h 3103563"/>
                  <a:gd name="connsiteX479" fmla="*/ 1734344 w 2619375"/>
                  <a:gd name="connsiteY479" fmla="*/ 3012282 h 3103563"/>
                  <a:gd name="connsiteX480" fmla="*/ 1758157 w 2619375"/>
                  <a:gd name="connsiteY480" fmla="*/ 3032125 h 3103563"/>
                  <a:gd name="connsiteX481" fmla="*/ 1779934 w 2619375"/>
                  <a:gd name="connsiteY481" fmla="*/ 3028950 h 3103563"/>
                  <a:gd name="connsiteX482" fmla="*/ 1801813 w 2619375"/>
                  <a:gd name="connsiteY482" fmla="*/ 3008313 h 3103563"/>
                  <a:gd name="connsiteX483" fmla="*/ 1861344 w 2619375"/>
                  <a:gd name="connsiteY483" fmla="*/ 3008313 h 3103563"/>
                  <a:gd name="connsiteX484" fmla="*/ 1948657 w 2619375"/>
                  <a:gd name="connsiteY484" fmla="*/ 3004344 h 3103563"/>
                  <a:gd name="connsiteX485" fmla="*/ 1948657 w 2619375"/>
                  <a:gd name="connsiteY485" fmla="*/ 2968625 h 3103563"/>
                  <a:gd name="connsiteX486" fmla="*/ 2004219 w 2619375"/>
                  <a:gd name="connsiteY486" fmla="*/ 2936875 h 3103563"/>
                  <a:gd name="connsiteX487" fmla="*/ 2035969 w 2619375"/>
                  <a:gd name="connsiteY487" fmla="*/ 2909094 h 3103563"/>
                  <a:gd name="connsiteX488" fmla="*/ 2054979 w 2619375"/>
                  <a:gd name="connsiteY488" fmla="*/ 2859088 h 3103563"/>
                  <a:gd name="connsiteX489" fmla="*/ 2075927 w 2619375"/>
                  <a:gd name="connsiteY489" fmla="*/ 2883694 h 3103563"/>
                  <a:gd name="connsiteX490" fmla="*/ 2079625 w 2619375"/>
                  <a:gd name="connsiteY490" fmla="*/ 2897188 h 3103563"/>
                  <a:gd name="connsiteX491" fmla="*/ 2116149 w 2619375"/>
                  <a:gd name="connsiteY491" fmla="*/ 2943225 h 3103563"/>
                  <a:gd name="connsiteX492" fmla="*/ 2168521 w 2619375"/>
                  <a:gd name="connsiteY492" fmla="*/ 2980533 h 3103563"/>
                  <a:gd name="connsiteX493" fmla="*/ 2209760 w 2619375"/>
                  <a:gd name="connsiteY493" fmla="*/ 2951163 h 3103563"/>
                  <a:gd name="connsiteX494" fmla="*/ 2274094 w 2619375"/>
                  <a:gd name="connsiteY494" fmla="*/ 3000375 h 3103563"/>
                  <a:gd name="connsiteX495" fmla="*/ 2317750 w 2619375"/>
                  <a:gd name="connsiteY495" fmla="*/ 3028157 h 3103563"/>
                  <a:gd name="connsiteX496" fmla="*/ 2349500 w 2619375"/>
                  <a:gd name="connsiteY496" fmla="*/ 3040063 h 3103563"/>
                  <a:gd name="connsiteX497" fmla="*/ 2377253 w 2619375"/>
                  <a:gd name="connsiteY497" fmla="*/ 3017044 h 3103563"/>
                  <a:gd name="connsiteX498" fmla="*/ 2405338 w 2619375"/>
                  <a:gd name="connsiteY498" fmla="*/ 3055144 h 3103563"/>
                  <a:gd name="connsiteX499" fmla="*/ 2460625 w 2619375"/>
                  <a:gd name="connsiteY499" fmla="*/ 3103563 h 3103563"/>
                  <a:gd name="connsiteX0" fmla="*/ 2460625 w 2619375"/>
                  <a:gd name="connsiteY0" fmla="*/ 3103563 h 3103563"/>
                  <a:gd name="connsiteX1" fmla="*/ 2512219 w 2619375"/>
                  <a:gd name="connsiteY1" fmla="*/ 3032125 h 3103563"/>
                  <a:gd name="connsiteX2" fmla="*/ 2524125 w 2619375"/>
                  <a:gd name="connsiteY2" fmla="*/ 2988469 h 3103563"/>
                  <a:gd name="connsiteX3" fmla="*/ 2543969 w 2619375"/>
                  <a:gd name="connsiteY3" fmla="*/ 2944813 h 3103563"/>
                  <a:gd name="connsiteX4" fmla="*/ 2566949 w 2619375"/>
                  <a:gd name="connsiteY4" fmla="*/ 2920206 h 3103563"/>
                  <a:gd name="connsiteX5" fmla="*/ 2569335 w 2619375"/>
                  <a:gd name="connsiteY5" fmla="*/ 2877344 h 3103563"/>
                  <a:gd name="connsiteX6" fmla="*/ 2583657 w 2619375"/>
                  <a:gd name="connsiteY6" fmla="*/ 2837657 h 3103563"/>
                  <a:gd name="connsiteX7" fmla="*/ 2563813 w 2619375"/>
                  <a:gd name="connsiteY7" fmla="*/ 2809875 h 3103563"/>
                  <a:gd name="connsiteX8" fmla="*/ 2532063 w 2619375"/>
                  <a:gd name="connsiteY8" fmla="*/ 2774157 h 3103563"/>
                  <a:gd name="connsiteX9" fmla="*/ 2532063 w 2619375"/>
                  <a:gd name="connsiteY9" fmla="*/ 2774157 h 3103563"/>
                  <a:gd name="connsiteX10" fmla="*/ 2551907 w 2619375"/>
                  <a:gd name="connsiteY10" fmla="*/ 2706688 h 3103563"/>
                  <a:gd name="connsiteX11" fmla="*/ 2591594 w 2619375"/>
                  <a:gd name="connsiteY11" fmla="*/ 2678907 h 3103563"/>
                  <a:gd name="connsiteX12" fmla="*/ 2619375 w 2619375"/>
                  <a:gd name="connsiteY12" fmla="*/ 2643188 h 3103563"/>
                  <a:gd name="connsiteX13" fmla="*/ 2619375 w 2619375"/>
                  <a:gd name="connsiteY13" fmla="*/ 2591594 h 3103563"/>
                  <a:gd name="connsiteX14" fmla="*/ 2615407 w 2619375"/>
                  <a:gd name="connsiteY14" fmla="*/ 2555875 h 3103563"/>
                  <a:gd name="connsiteX15" fmla="*/ 2615407 w 2619375"/>
                  <a:gd name="connsiteY15" fmla="*/ 2532063 h 3103563"/>
                  <a:gd name="connsiteX16" fmla="*/ 2603500 w 2619375"/>
                  <a:gd name="connsiteY16" fmla="*/ 2464594 h 3103563"/>
                  <a:gd name="connsiteX17" fmla="*/ 2595563 w 2619375"/>
                  <a:gd name="connsiteY17" fmla="*/ 2460625 h 3103563"/>
                  <a:gd name="connsiteX18" fmla="*/ 2579688 w 2619375"/>
                  <a:gd name="connsiteY18" fmla="*/ 2460625 h 3103563"/>
                  <a:gd name="connsiteX19" fmla="*/ 2540000 w 2619375"/>
                  <a:gd name="connsiteY19" fmla="*/ 2472532 h 3103563"/>
                  <a:gd name="connsiteX20" fmla="*/ 2504282 w 2619375"/>
                  <a:gd name="connsiteY20" fmla="*/ 2468563 h 3103563"/>
                  <a:gd name="connsiteX21" fmla="*/ 2504282 w 2619375"/>
                  <a:gd name="connsiteY21" fmla="*/ 2432844 h 3103563"/>
                  <a:gd name="connsiteX22" fmla="*/ 2456657 w 2619375"/>
                  <a:gd name="connsiteY22" fmla="*/ 2424907 h 3103563"/>
                  <a:gd name="connsiteX23" fmla="*/ 2432844 w 2619375"/>
                  <a:gd name="connsiteY23" fmla="*/ 2405063 h 3103563"/>
                  <a:gd name="connsiteX24" fmla="*/ 2444750 w 2619375"/>
                  <a:gd name="connsiteY24" fmla="*/ 2369344 h 3103563"/>
                  <a:gd name="connsiteX25" fmla="*/ 2464594 w 2619375"/>
                  <a:gd name="connsiteY25" fmla="*/ 2337594 h 3103563"/>
                  <a:gd name="connsiteX26" fmla="*/ 2448719 w 2619375"/>
                  <a:gd name="connsiteY26" fmla="*/ 2301875 h 3103563"/>
                  <a:gd name="connsiteX27" fmla="*/ 2420938 w 2619375"/>
                  <a:gd name="connsiteY27" fmla="*/ 2274094 h 3103563"/>
                  <a:gd name="connsiteX28" fmla="*/ 2428875 w 2619375"/>
                  <a:gd name="connsiteY28" fmla="*/ 2246313 h 3103563"/>
                  <a:gd name="connsiteX29" fmla="*/ 2389188 w 2619375"/>
                  <a:gd name="connsiteY29" fmla="*/ 2218532 h 3103563"/>
                  <a:gd name="connsiteX30" fmla="*/ 2353469 w 2619375"/>
                  <a:gd name="connsiteY30" fmla="*/ 2218532 h 3103563"/>
                  <a:gd name="connsiteX31" fmla="*/ 2349500 w 2619375"/>
                  <a:gd name="connsiteY31" fmla="*/ 2194719 h 3103563"/>
                  <a:gd name="connsiteX32" fmla="*/ 2325688 w 2619375"/>
                  <a:gd name="connsiteY32" fmla="*/ 2166938 h 3103563"/>
                  <a:gd name="connsiteX33" fmla="*/ 2337594 w 2619375"/>
                  <a:gd name="connsiteY33" fmla="*/ 2131219 h 3103563"/>
                  <a:gd name="connsiteX34" fmla="*/ 2349500 w 2619375"/>
                  <a:gd name="connsiteY34" fmla="*/ 2099469 h 3103563"/>
                  <a:gd name="connsiteX35" fmla="*/ 2333625 w 2619375"/>
                  <a:gd name="connsiteY35" fmla="*/ 2067719 h 3103563"/>
                  <a:gd name="connsiteX36" fmla="*/ 2313782 w 2619375"/>
                  <a:gd name="connsiteY36" fmla="*/ 2051844 h 3103563"/>
                  <a:gd name="connsiteX37" fmla="*/ 2309813 w 2619375"/>
                  <a:gd name="connsiteY37" fmla="*/ 2016125 h 3103563"/>
                  <a:gd name="connsiteX38" fmla="*/ 2309813 w 2619375"/>
                  <a:gd name="connsiteY38" fmla="*/ 2000250 h 3103563"/>
                  <a:gd name="connsiteX39" fmla="*/ 2329657 w 2619375"/>
                  <a:gd name="connsiteY39" fmla="*/ 1980407 h 3103563"/>
                  <a:gd name="connsiteX40" fmla="*/ 2317750 w 2619375"/>
                  <a:gd name="connsiteY40" fmla="*/ 1944688 h 3103563"/>
                  <a:gd name="connsiteX41" fmla="*/ 2293938 w 2619375"/>
                  <a:gd name="connsiteY41" fmla="*/ 1908969 h 3103563"/>
                  <a:gd name="connsiteX42" fmla="*/ 2262188 w 2619375"/>
                  <a:gd name="connsiteY42" fmla="*/ 1873250 h 3103563"/>
                  <a:gd name="connsiteX43" fmla="*/ 2226469 w 2619375"/>
                  <a:gd name="connsiteY43" fmla="*/ 1841500 h 3103563"/>
                  <a:gd name="connsiteX44" fmla="*/ 2198688 w 2619375"/>
                  <a:gd name="connsiteY44" fmla="*/ 1817688 h 3103563"/>
                  <a:gd name="connsiteX45" fmla="*/ 2214563 w 2619375"/>
                  <a:gd name="connsiteY45" fmla="*/ 1793875 h 3103563"/>
                  <a:gd name="connsiteX46" fmla="*/ 2214563 w 2619375"/>
                  <a:gd name="connsiteY46" fmla="*/ 1762125 h 3103563"/>
                  <a:gd name="connsiteX47" fmla="*/ 2214563 w 2619375"/>
                  <a:gd name="connsiteY47" fmla="*/ 1762125 h 3103563"/>
                  <a:gd name="connsiteX48" fmla="*/ 2194719 w 2619375"/>
                  <a:gd name="connsiteY48" fmla="*/ 1710532 h 3103563"/>
                  <a:gd name="connsiteX49" fmla="*/ 2190750 w 2619375"/>
                  <a:gd name="connsiteY49" fmla="*/ 1690688 h 3103563"/>
                  <a:gd name="connsiteX50" fmla="*/ 2162969 w 2619375"/>
                  <a:gd name="connsiteY50" fmla="*/ 1658938 h 3103563"/>
                  <a:gd name="connsiteX51" fmla="*/ 2162969 w 2619375"/>
                  <a:gd name="connsiteY51" fmla="*/ 1631157 h 3103563"/>
                  <a:gd name="connsiteX52" fmla="*/ 2178844 w 2619375"/>
                  <a:gd name="connsiteY52" fmla="*/ 1615282 h 3103563"/>
                  <a:gd name="connsiteX53" fmla="*/ 2218532 w 2619375"/>
                  <a:gd name="connsiteY53" fmla="*/ 1615282 h 3103563"/>
                  <a:gd name="connsiteX54" fmla="*/ 2238375 w 2619375"/>
                  <a:gd name="connsiteY54" fmla="*/ 1583532 h 3103563"/>
                  <a:gd name="connsiteX55" fmla="*/ 2238375 w 2619375"/>
                  <a:gd name="connsiteY55" fmla="*/ 1571625 h 3103563"/>
                  <a:gd name="connsiteX56" fmla="*/ 2262188 w 2619375"/>
                  <a:gd name="connsiteY56" fmla="*/ 1535907 h 3103563"/>
                  <a:gd name="connsiteX57" fmla="*/ 2262188 w 2619375"/>
                  <a:gd name="connsiteY57" fmla="*/ 1512094 h 3103563"/>
                  <a:gd name="connsiteX58" fmla="*/ 2262188 w 2619375"/>
                  <a:gd name="connsiteY58" fmla="*/ 1468438 h 3103563"/>
                  <a:gd name="connsiteX59" fmla="*/ 2262188 w 2619375"/>
                  <a:gd name="connsiteY59" fmla="*/ 1444625 h 3103563"/>
                  <a:gd name="connsiteX60" fmla="*/ 2266157 w 2619375"/>
                  <a:gd name="connsiteY60" fmla="*/ 1424782 h 3103563"/>
                  <a:gd name="connsiteX61" fmla="*/ 2293938 w 2619375"/>
                  <a:gd name="connsiteY61" fmla="*/ 1389063 h 3103563"/>
                  <a:gd name="connsiteX62" fmla="*/ 2274094 w 2619375"/>
                  <a:gd name="connsiteY62" fmla="*/ 1369219 h 3103563"/>
                  <a:gd name="connsiteX63" fmla="*/ 2250282 w 2619375"/>
                  <a:gd name="connsiteY63" fmla="*/ 1341438 h 3103563"/>
                  <a:gd name="connsiteX64" fmla="*/ 2230438 w 2619375"/>
                  <a:gd name="connsiteY64" fmla="*/ 1293813 h 3103563"/>
                  <a:gd name="connsiteX65" fmla="*/ 2242344 w 2619375"/>
                  <a:gd name="connsiteY65" fmla="*/ 1258094 h 3103563"/>
                  <a:gd name="connsiteX66" fmla="*/ 2190750 w 2619375"/>
                  <a:gd name="connsiteY66" fmla="*/ 1258094 h 3103563"/>
                  <a:gd name="connsiteX67" fmla="*/ 2166938 w 2619375"/>
                  <a:gd name="connsiteY67" fmla="*/ 1234282 h 3103563"/>
                  <a:gd name="connsiteX68" fmla="*/ 2174875 w 2619375"/>
                  <a:gd name="connsiteY68" fmla="*/ 1198563 h 3103563"/>
                  <a:gd name="connsiteX69" fmla="*/ 2162969 w 2619375"/>
                  <a:gd name="connsiteY69" fmla="*/ 1170782 h 3103563"/>
                  <a:gd name="connsiteX70" fmla="*/ 2147094 w 2619375"/>
                  <a:gd name="connsiteY70" fmla="*/ 1202532 h 3103563"/>
                  <a:gd name="connsiteX71" fmla="*/ 2131219 w 2619375"/>
                  <a:gd name="connsiteY71" fmla="*/ 1234282 h 3103563"/>
                  <a:gd name="connsiteX72" fmla="*/ 2095500 w 2619375"/>
                  <a:gd name="connsiteY72" fmla="*/ 1234282 h 3103563"/>
                  <a:gd name="connsiteX73" fmla="*/ 2079625 w 2619375"/>
                  <a:gd name="connsiteY73" fmla="*/ 1242219 h 3103563"/>
                  <a:gd name="connsiteX74" fmla="*/ 2043907 w 2619375"/>
                  <a:gd name="connsiteY74" fmla="*/ 1198563 h 3103563"/>
                  <a:gd name="connsiteX75" fmla="*/ 1996282 w 2619375"/>
                  <a:gd name="connsiteY75" fmla="*/ 1206500 h 3103563"/>
                  <a:gd name="connsiteX76" fmla="*/ 1948657 w 2619375"/>
                  <a:gd name="connsiteY76" fmla="*/ 1202532 h 3103563"/>
                  <a:gd name="connsiteX77" fmla="*/ 1944688 w 2619375"/>
                  <a:gd name="connsiteY77" fmla="*/ 1174750 h 3103563"/>
                  <a:gd name="connsiteX78" fmla="*/ 1924844 w 2619375"/>
                  <a:gd name="connsiteY78" fmla="*/ 1139032 h 3103563"/>
                  <a:gd name="connsiteX79" fmla="*/ 1912938 w 2619375"/>
                  <a:gd name="connsiteY79" fmla="*/ 1123157 h 3103563"/>
                  <a:gd name="connsiteX80" fmla="*/ 1893094 w 2619375"/>
                  <a:gd name="connsiteY80" fmla="*/ 1103313 h 3103563"/>
                  <a:gd name="connsiteX81" fmla="*/ 1869282 w 2619375"/>
                  <a:gd name="connsiteY81" fmla="*/ 1087438 h 3103563"/>
                  <a:gd name="connsiteX82" fmla="*/ 1857375 w 2619375"/>
                  <a:gd name="connsiteY82" fmla="*/ 1039813 h 3103563"/>
                  <a:gd name="connsiteX83" fmla="*/ 1869282 w 2619375"/>
                  <a:gd name="connsiteY83" fmla="*/ 1004094 h 3103563"/>
                  <a:gd name="connsiteX84" fmla="*/ 1905000 w 2619375"/>
                  <a:gd name="connsiteY84" fmla="*/ 948532 h 3103563"/>
                  <a:gd name="connsiteX85" fmla="*/ 1936750 w 2619375"/>
                  <a:gd name="connsiteY85" fmla="*/ 912813 h 3103563"/>
                  <a:gd name="connsiteX86" fmla="*/ 1944688 w 2619375"/>
                  <a:gd name="connsiteY86" fmla="*/ 892969 h 3103563"/>
                  <a:gd name="connsiteX87" fmla="*/ 1964532 w 2619375"/>
                  <a:gd name="connsiteY87" fmla="*/ 889000 h 3103563"/>
                  <a:gd name="connsiteX88" fmla="*/ 1976438 w 2619375"/>
                  <a:gd name="connsiteY88" fmla="*/ 849313 h 3103563"/>
                  <a:gd name="connsiteX89" fmla="*/ 2016125 w 2619375"/>
                  <a:gd name="connsiteY89" fmla="*/ 849313 h 3103563"/>
                  <a:gd name="connsiteX90" fmla="*/ 2039938 w 2619375"/>
                  <a:gd name="connsiteY90" fmla="*/ 877094 h 3103563"/>
                  <a:gd name="connsiteX91" fmla="*/ 2051844 w 2619375"/>
                  <a:gd name="connsiteY91" fmla="*/ 849313 h 3103563"/>
                  <a:gd name="connsiteX92" fmla="*/ 2039938 w 2619375"/>
                  <a:gd name="connsiteY92" fmla="*/ 825500 h 3103563"/>
                  <a:gd name="connsiteX93" fmla="*/ 2051844 w 2619375"/>
                  <a:gd name="connsiteY93" fmla="*/ 801688 h 3103563"/>
                  <a:gd name="connsiteX94" fmla="*/ 2035969 w 2619375"/>
                  <a:gd name="connsiteY94" fmla="*/ 773907 h 3103563"/>
                  <a:gd name="connsiteX95" fmla="*/ 2039938 w 2619375"/>
                  <a:gd name="connsiteY95" fmla="*/ 742157 h 3103563"/>
                  <a:gd name="connsiteX96" fmla="*/ 2039938 w 2619375"/>
                  <a:gd name="connsiteY96" fmla="*/ 698500 h 3103563"/>
                  <a:gd name="connsiteX97" fmla="*/ 2035969 w 2619375"/>
                  <a:gd name="connsiteY97" fmla="*/ 666750 h 3103563"/>
                  <a:gd name="connsiteX98" fmla="*/ 2008188 w 2619375"/>
                  <a:gd name="connsiteY98" fmla="*/ 646907 h 3103563"/>
                  <a:gd name="connsiteX99" fmla="*/ 1968500 w 2619375"/>
                  <a:gd name="connsiteY99" fmla="*/ 611188 h 3103563"/>
                  <a:gd name="connsiteX100" fmla="*/ 1916907 w 2619375"/>
                  <a:gd name="connsiteY100" fmla="*/ 583407 h 3103563"/>
                  <a:gd name="connsiteX101" fmla="*/ 1885157 w 2619375"/>
                  <a:gd name="connsiteY101" fmla="*/ 551657 h 3103563"/>
                  <a:gd name="connsiteX102" fmla="*/ 1881188 w 2619375"/>
                  <a:gd name="connsiteY102" fmla="*/ 531813 h 3103563"/>
                  <a:gd name="connsiteX103" fmla="*/ 1897063 w 2619375"/>
                  <a:gd name="connsiteY103" fmla="*/ 484188 h 3103563"/>
                  <a:gd name="connsiteX104" fmla="*/ 1901032 w 2619375"/>
                  <a:gd name="connsiteY104" fmla="*/ 480219 h 3103563"/>
                  <a:gd name="connsiteX105" fmla="*/ 1940719 w 2619375"/>
                  <a:gd name="connsiteY105" fmla="*/ 480219 h 3103563"/>
                  <a:gd name="connsiteX106" fmla="*/ 1960563 w 2619375"/>
                  <a:gd name="connsiteY106" fmla="*/ 460375 h 3103563"/>
                  <a:gd name="connsiteX107" fmla="*/ 1976438 w 2619375"/>
                  <a:gd name="connsiteY107" fmla="*/ 428625 h 3103563"/>
                  <a:gd name="connsiteX108" fmla="*/ 1980407 w 2619375"/>
                  <a:gd name="connsiteY108" fmla="*/ 388938 h 3103563"/>
                  <a:gd name="connsiteX109" fmla="*/ 2000250 w 2619375"/>
                  <a:gd name="connsiteY109" fmla="*/ 384969 h 3103563"/>
                  <a:gd name="connsiteX110" fmla="*/ 1972469 w 2619375"/>
                  <a:gd name="connsiteY110" fmla="*/ 341313 h 3103563"/>
                  <a:gd name="connsiteX111" fmla="*/ 1928813 w 2619375"/>
                  <a:gd name="connsiteY111" fmla="*/ 321469 h 3103563"/>
                  <a:gd name="connsiteX112" fmla="*/ 1877219 w 2619375"/>
                  <a:gd name="connsiteY112" fmla="*/ 313532 h 3103563"/>
                  <a:gd name="connsiteX113" fmla="*/ 1853407 w 2619375"/>
                  <a:gd name="connsiteY113" fmla="*/ 289719 h 3103563"/>
                  <a:gd name="connsiteX114" fmla="*/ 1817688 w 2619375"/>
                  <a:gd name="connsiteY114" fmla="*/ 269875 h 3103563"/>
                  <a:gd name="connsiteX115" fmla="*/ 1821657 w 2619375"/>
                  <a:gd name="connsiteY115" fmla="*/ 242094 h 3103563"/>
                  <a:gd name="connsiteX116" fmla="*/ 1789907 w 2619375"/>
                  <a:gd name="connsiteY116" fmla="*/ 210344 h 3103563"/>
                  <a:gd name="connsiteX117" fmla="*/ 1742282 w 2619375"/>
                  <a:gd name="connsiteY117" fmla="*/ 222250 h 3103563"/>
                  <a:gd name="connsiteX118" fmla="*/ 1706563 w 2619375"/>
                  <a:gd name="connsiteY118" fmla="*/ 265907 h 3103563"/>
                  <a:gd name="connsiteX119" fmla="*/ 1690688 w 2619375"/>
                  <a:gd name="connsiteY119" fmla="*/ 297657 h 3103563"/>
                  <a:gd name="connsiteX120" fmla="*/ 1734344 w 2619375"/>
                  <a:gd name="connsiteY120" fmla="*/ 301625 h 3103563"/>
                  <a:gd name="connsiteX121" fmla="*/ 1770063 w 2619375"/>
                  <a:gd name="connsiteY121" fmla="*/ 313532 h 3103563"/>
                  <a:gd name="connsiteX122" fmla="*/ 1774032 w 2619375"/>
                  <a:gd name="connsiteY122" fmla="*/ 341313 h 3103563"/>
                  <a:gd name="connsiteX123" fmla="*/ 1750219 w 2619375"/>
                  <a:gd name="connsiteY123" fmla="*/ 384969 h 3103563"/>
                  <a:gd name="connsiteX124" fmla="*/ 1714500 w 2619375"/>
                  <a:gd name="connsiteY124" fmla="*/ 384969 h 3103563"/>
                  <a:gd name="connsiteX125" fmla="*/ 1686719 w 2619375"/>
                  <a:gd name="connsiteY125" fmla="*/ 349250 h 3103563"/>
                  <a:gd name="connsiteX126" fmla="*/ 1647032 w 2619375"/>
                  <a:gd name="connsiteY126" fmla="*/ 325438 h 3103563"/>
                  <a:gd name="connsiteX127" fmla="*/ 1627188 w 2619375"/>
                  <a:gd name="connsiteY127" fmla="*/ 321469 h 3103563"/>
                  <a:gd name="connsiteX128" fmla="*/ 1583532 w 2619375"/>
                  <a:gd name="connsiteY128" fmla="*/ 337344 h 3103563"/>
                  <a:gd name="connsiteX129" fmla="*/ 1547813 w 2619375"/>
                  <a:gd name="connsiteY129" fmla="*/ 357188 h 3103563"/>
                  <a:gd name="connsiteX130" fmla="*/ 1547813 w 2619375"/>
                  <a:gd name="connsiteY130" fmla="*/ 392907 h 3103563"/>
                  <a:gd name="connsiteX131" fmla="*/ 1559719 w 2619375"/>
                  <a:gd name="connsiteY131" fmla="*/ 440532 h 3103563"/>
                  <a:gd name="connsiteX132" fmla="*/ 1575594 w 2619375"/>
                  <a:gd name="connsiteY132" fmla="*/ 484188 h 3103563"/>
                  <a:gd name="connsiteX133" fmla="*/ 1658938 w 2619375"/>
                  <a:gd name="connsiteY133" fmla="*/ 543719 h 3103563"/>
                  <a:gd name="connsiteX134" fmla="*/ 1698625 w 2619375"/>
                  <a:gd name="connsiteY134" fmla="*/ 583407 h 3103563"/>
                  <a:gd name="connsiteX135" fmla="*/ 1738313 w 2619375"/>
                  <a:gd name="connsiteY135" fmla="*/ 579438 h 3103563"/>
                  <a:gd name="connsiteX136" fmla="*/ 1774032 w 2619375"/>
                  <a:gd name="connsiteY136" fmla="*/ 579438 h 3103563"/>
                  <a:gd name="connsiteX137" fmla="*/ 1793875 w 2619375"/>
                  <a:gd name="connsiteY137" fmla="*/ 627063 h 3103563"/>
                  <a:gd name="connsiteX138" fmla="*/ 1801813 w 2619375"/>
                  <a:gd name="connsiteY138" fmla="*/ 658813 h 3103563"/>
                  <a:gd name="connsiteX139" fmla="*/ 1845469 w 2619375"/>
                  <a:gd name="connsiteY139" fmla="*/ 682625 h 3103563"/>
                  <a:gd name="connsiteX140" fmla="*/ 1845469 w 2619375"/>
                  <a:gd name="connsiteY140" fmla="*/ 682625 h 3103563"/>
                  <a:gd name="connsiteX141" fmla="*/ 1861344 w 2619375"/>
                  <a:gd name="connsiteY141" fmla="*/ 710407 h 3103563"/>
                  <a:gd name="connsiteX142" fmla="*/ 1817688 w 2619375"/>
                  <a:gd name="connsiteY142" fmla="*/ 726282 h 3103563"/>
                  <a:gd name="connsiteX143" fmla="*/ 1774032 w 2619375"/>
                  <a:gd name="connsiteY143" fmla="*/ 718344 h 3103563"/>
                  <a:gd name="connsiteX144" fmla="*/ 1734344 w 2619375"/>
                  <a:gd name="connsiteY144" fmla="*/ 682625 h 3103563"/>
                  <a:gd name="connsiteX145" fmla="*/ 1730375 w 2619375"/>
                  <a:gd name="connsiteY145" fmla="*/ 642938 h 3103563"/>
                  <a:gd name="connsiteX146" fmla="*/ 1730375 w 2619375"/>
                  <a:gd name="connsiteY146" fmla="*/ 642938 h 3103563"/>
                  <a:gd name="connsiteX147" fmla="*/ 1670844 w 2619375"/>
                  <a:gd name="connsiteY147" fmla="*/ 615157 h 3103563"/>
                  <a:gd name="connsiteX148" fmla="*/ 1631157 w 2619375"/>
                  <a:gd name="connsiteY148" fmla="*/ 619125 h 3103563"/>
                  <a:gd name="connsiteX149" fmla="*/ 1571625 w 2619375"/>
                  <a:gd name="connsiteY149" fmla="*/ 615157 h 3103563"/>
                  <a:gd name="connsiteX150" fmla="*/ 1543844 w 2619375"/>
                  <a:gd name="connsiteY150" fmla="*/ 603250 h 3103563"/>
                  <a:gd name="connsiteX151" fmla="*/ 1500188 w 2619375"/>
                  <a:gd name="connsiteY151" fmla="*/ 591344 h 3103563"/>
                  <a:gd name="connsiteX152" fmla="*/ 1464469 w 2619375"/>
                  <a:gd name="connsiteY152" fmla="*/ 575469 h 3103563"/>
                  <a:gd name="connsiteX153" fmla="*/ 1448594 w 2619375"/>
                  <a:gd name="connsiteY153" fmla="*/ 543719 h 3103563"/>
                  <a:gd name="connsiteX154" fmla="*/ 1456532 w 2619375"/>
                  <a:gd name="connsiteY154" fmla="*/ 508000 h 3103563"/>
                  <a:gd name="connsiteX155" fmla="*/ 1476375 w 2619375"/>
                  <a:gd name="connsiteY155" fmla="*/ 476250 h 3103563"/>
                  <a:gd name="connsiteX156" fmla="*/ 1456532 w 2619375"/>
                  <a:gd name="connsiteY156" fmla="*/ 440532 h 3103563"/>
                  <a:gd name="connsiteX157" fmla="*/ 1456532 w 2619375"/>
                  <a:gd name="connsiteY157" fmla="*/ 392907 h 3103563"/>
                  <a:gd name="connsiteX158" fmla="*/ 1456532 w 2619375"/>
                  <a:gd name="connsiteY158" fmla="*/ 333375 h 3103563"/>
                  <a:gd name="connsiteX159" fmla="*/ 1472407 w 2619375"/>
                  <a:gd name="connsiteY159" fmla="*/ 305594 h 3103563"/>
                  <a:gd name="connsiteX160" fmla="*/ 1472407 w 2619375"/>
                  <a:gd name="connsiteY160" fmla="*/ 257969 h 3103563"/>
                  <a:gd name="connsiteX161" fmla="*/ 1496219 w 2619375"/>
                  <a:gd name="connsiteY161" fmla="*/ 226219 h 3103563"/>
                  <a:gd name="connsiteX162" fmla="*/ 1480344 w 2619375"/>
                  <a:gd name="connsiteY162" fmla="*/ 158750 h 3103563"/>
                  <a:gd name="connsiteX163" fmla="*/ 1496219 w 2619375"/>
                  <a:gd name="connsiteY163" fmla="*/ 134938 h 3103563"/>
                  <a:gd name="connsiteX164" fmla="*/ 1456532 w 2619375"/>
                  <a:gd name="connsiteY164" fmla="*/ 75407 h 3103563"/>
                  <a:gd name="connsiteX165" fmla="*/ 1464469 w 2619375"/>
                  <a:gd name="connsiteY165" fmla="*/ 55563 h 3103563"/>
                  <a:gd name="connsiteX166" fmla="*/ 1420813 w 2619375"/>
                  <a:gd name="connsiteY166" fmla="*/ 23813 h 3103563"/>
                  <a:gd name="connsiteX167" fmla="*/ 1393032 w 2619375"/>
                  <a:gd name="connsiteY167" fmla="*/ 39688 h 3103563"/>
                  <a:gd name="connsiteX168" fmla="*/ 1420813 w 2619375"/>
                  <a:gd name="connsiteY168" fmla="*/ 79375 h 3103563"/>
                  <a:gd name="connsiteX169" fmla="*/ 1432719 w 2619375"/>
                  <a:gd name="connsiteY169" fmla="*/ 150813 h 3103563"/>
                  <a:gd name="connsiteX170" fmla="*/ 1432719 w 2619375"/>
                  <a:gd name="connsiteY170" fmla="*/ 206375 h 3103563"/>
                  <a:gd name="connsiteX171" fmla="*/ 1432719 w 2619375"/>
                  <a:gd name="connsiteY171" fmla="*/ 254000 h 3103563"/>
                  <a:gd name="connsiteX172" fmla="*/ 1412875 w 2619375"/>
                  <a:gd name="connsiteY172" fmla="*/ 301625 h 3103563"/>
                  <a:gd name="connsiteX173" fmla="*/ 1369219 w 2619375"/>
                  <a:gd name="connsiteY173" fmla="*/ 341313 h 3103563"/>
                  <a:gd name="connsiteX174" fmla="*/ 1313657 w 2619375"/>
                  <a:gd name="connsiteY174" fmla="*/ 377032 h 3103563"/>
                  <a:gd name="connsiteX175" fmla="*/ 1270000 w 2619375"/>
                  <a:gd name="connsiteY175" fmla="*/ 412750 h 3103563"/>
                  <a:gd name="connsiteX176" fmla="*/ 1266032 w 2619375"/>
                  <a:gd name="connsiteY176" fmla="*/ 448469 h 3103563"/>
                  <a:gd name="connsiteX177" fmla="*/ 1230313 w 2619375"/>
                  <a:gd name="connsiteY177" fmla="*/ 488157 h 3103563"/>
                  <a:gd name="connsiteX178" fmla="*/ 1214438 w 2619375"/>
                  <a:gd name="connsiteY178" fmla="*/ 539750 h 3103563"/>
                  <a:gd name="connsiteX179" fmla="*/ 1270000 w 2619375"/>
                  <a:gd name="connsiteY179" fmla="*/ 607219 h 3103563"/>
                  <a:gd name="connsiteX180" fmla="*/ 1281907 w 2619375"/>
                  <a:gd name="connsiteY180" fmla="*/ 658813 h 3103563"/>
                  <a:gd name="connsiteX181" fmla="*/ 1309688 w 2619375"/>
                  <a:gd name="connsiteY181" fmla="*/ 698500 h 3103563"/>
                  <a:gd name="connsiteX182" fmla="*/ 1309688 w 2619375"/>
                  <a:gd name="connsiteY182" fmla="*/ 698500 h 3103563"/>
                  <a:gd name="connsiteX183" fmla="*/ 1337469 w 2619375"/>
                  <a:gd name="connsiteY183" fmla="*/ 758032 h 3103563"/>
                  <a:gd name="connsiteX184" fmla="*/ 1345407 w 2619375"/>
                  <a:gd name="connsiteY184" fmla="*/ 789782 h 3103563"/>
                  <a:gd name="connsiteX185" fmla="*/ 1349375 w 2619375"/>
                  <a:gd name="connsiteY185" fmla="*/ 837407 h 3103563"/>
                  <a:gd name="connsiteX186" fmla="*/ 1309688 w 2619375"/>
                  <a:gd name="connsiteY186" fmla="*/ 916782 h 3103563"/>
                  <a:gd name="connsiteX187" fmla="*/ 1285875 w 2619375"/>
                  <a:gd name="connsiteY187" fmla="*/ 964407 h 3103563"/>
                  <a:gd name="connsiteX188" fmla="*/ 1293813 w 2619375"/>
                  <a:gd name="connsiteY188" fmla="*/ 980282 h 3103563"/>
                  <a:gd name="connsiteX189" fmla="*/ 1285875 w 2619375"/>
                  <a:gd name="connsiteY189" fmla="*/ 1023938 h 3103563"/>
                  <a:gd name="connsiteX190" fmla="*/ 1273969 w 2619375"/>
                  <a:gd name="connsiteY190" fmla="*/ 1079500 h 3103563"/>
                  <a:gd name="connsiteX191" fmla="*/ 1277938 w 2619375"/>
                  <a:gd name="connsiteY191" fmla="*/ 1115219 h 3103563"/>
                  <a:gd name="connsiteX192" fmla="*/ 1309688 w 2619375"/>
                  <a:gd name="connsiteY192" fmla="*/ 1186657 h 3103563"/>
                  <a:gd name="connsiteX193" fmla="*/ 1297782 w 2619375"/>
                  <a:gd name="connsiteY193" fmla="*/ 1234282 h 3103563"/>
                  <a:gd name="connsiteX194" fmla="*/ 1297782 w 2619375"/>
                  <a:gd name="connsiteY194" fmla="*/ 1270000 h 3103563"/>
                  <a:gd name="connsiteX195" fmla="*/ 1341438 w 2619375"/>
                  <a:gd name="connsiteY195" fmla="*/ 1262063 h 3103563"/>
                  <a:gd name="connsiteX196" fmla="*/ 1389063 w 2619375"/>
                  <a:gd name="connsiteY196" fmla="*/ 1266032 h 3103563"/>
                  <a:gd name="connsiteX197" fmla="*/ 1420813 w 2619375"/>
                  <a:gd name="connsiteY197" fmla="*/ 1281907 h 3103563"/>
                  <a:gd name="connsiteX198" fmla="*/ 1448594 w 2619375"/>
                  <a:gd name="connsiteY198" fmla="*/ 1254125 h 3103563"/>
                  <a:gd name="connsiteX199" fmla="*/ 1480344 w 2619375"/>
                  <a:gd name="connsiteY199" fmla="*/ 1222375 h 3103563"/>
                  <a:gd name="connsiteX200" fmla="*/ 1531938 w 2619375"/>
                  <a:gd name="connsiteY200" fmla="*/ 1242219 h 3103563"/>
                  <a:gd name="connsiteX201" fmla="*/ 1575594 w 2619375"/>
                  <a:gd name="connsiteY201" fmla="*/ 1258094 h 3103563"/>
                  <a:gd name="connsiteX202" fmla="*/ 1623219 w 2619375"/>
                  <a:gd name="connsiteY202" fmla="*/ 1270000 h 3103563"/>
                  <a:gd name="connsiteX203" fmla="*/ 1639094 w 2619375"/>
                  <a:gd name="connsiteY203" fmla="*/ 1309688 h 3103563"/>
                  <a:gd name="connsiteX204" fmla="*/ 1662907 w 2619375"/>
                  <a:gd name="connsiteY204" fmla="*/ 1317625 h 3103563"/>
                  <a:gd name="connsiteX205" fmla="*/ 1690688 w 2619375"/>
                  <a:gd name="connsiteY205" fmla="*/ 1341438 h 3103563"/>
                  <a:gd name="connsiteX206" fmla="*/ 1722438 w 2619375"/>
                  <a:gd name="connsiteY206" fmla="*/ 1345407 h 3103563"/>
                  <a:gd name="connsiteX207" fmla="*/ 1722438 w 2619375"/>
                  <a:gd name="connsiteY207" fmla="*/ 1412875 h 3103563"/>
                  <a:gd name="connsiteX208" fmla="*/ 1746250 w 2619375"/>
                  <a:gd name="connsiteY208" fmla="*/ 1444625 h 3103563"/>
                  <a:gd name="connsiteX209" fmla="*/ 1754188 w 2619375"/>
                  <a:gd name="connsiteY209" fmla="*/ 1484313 h 3103563"/>
                  <a:gd name="connsiteX210" fmla="*/ 1770063 w 2619375"/>
                  <a:gd name="connsiteY210" fmla="*/ 1531938 h 3103563"/>
                  <a:gd name="connsiteX211" fmla="*/ 1730375 w 2619375"/>
                  <a:gd name="connsiteY211" fmla="*/ 1543844 h 3103563"/>
                  <a:gd name="connsiteX212" fmla="*/ 1718469 w 2619375"/>
                  <a:gd name="connsiteY212" fmla="*/ 1571625 h 3103563"/>
                  <a:gd name="connsiteX213" fmla="*/ 1706563 w 2619375"/>
                  <a:gd name="connsiteY213" fmla="*/ 1607344 h 3103563"/>
                  <a:gd name="connsiteX214" fmla="*/ 1706563 w 2619375"/>
                  <a:gd name="connsiteY214" fmla="*/ 1647032 h 3103563"/>
                  <a:gd name="connsiteX215" fmla="*/ 1746250 w 2619375"/>
                  <a:gd name="connsiteY215" fmla="*/ 1686719 h 3103563"/>
                  <a:gd name="connsiteX216" fmla="*/ 1793875 w 2619375"/>
                  <a:gd name="connsiteY216" fmla="*/ 1694657 h 3103563"/>
                  <a:gd name="connsiteX217" fmla="*/ 1829594 w 2619375"/>
                  <a:gd name="connsiteY217" fmla="*/ 1698625 h 3103563"/>
                  <a:gd name="connsiteX218" fmla="*/ 1881188 w 2619375"/>
                  <a:gd name="connsiteY218" fmla="*/ 1734344 h 3103563"/>
                  <a:gd name="connsiteX219" fmla="*/ 1833563 w 2619375"/>
                  <a:gd name="connsiteY219" fmla="*/ 1738313 h 3103563"/>
                  <a:gd name="connsiteX220" fmla="*/ 1778000 w 2619375"/>
                  <a:gd name="connsiteY220" fmla="*/ 1738313 h 3103563"/>
                  <a:gd name="connsiteX221" fmla="*/ 1730375 w 2619375"/>
                  <a:gd name="connsiteY221" fmla="*/ 1718469 h 3103563"/>
                  <a:gd name="connsiteX222" fmla="*/ 1686719 w 2619375"/>
                  <a:gd name="connsiteY222" fmla="*/ 1698625 h 3103563"/>
                  <a:gd name="connsiteX223" fmla="*/ 1647032 w 2619375"/>
                  <a:gd name="connsiteY223" fmla="*/ 1654969 h 3103563"/>
                  <a:gd name="connsiteX224" fmla="*/ 1658938 w 2619375"/>
                  <a:gd name="connsiteY224" fmla="*/ 1635125 h 3103563"/>
                  <a:gd name="connsiteX225" fmla="*/ 1658938 w 2619375"/>
                  <a:gd name="connsiteY225" fmla="*/ 1591469 h 3103563"/>
                  <a:gd name="connsiteX226" fmla="*/ 1658938 w 2619375"/>
                  <a:gd name="connsiteY226" fmla="*/ 1555750 h 3103563"/>
                  <a:gd name="connsiteX227" fmla="*/ 1662907 w 2619375"/>
                  <a:gd name="connsiteY227" fmla="*/ 1516063 h 3103563"/>
                  <a:gd name="connsiteX228" fmla="*/ 1670844 w 2619375"/>
                  <a:gd name="connsiteY228" fmla="*/ 1480344 h 3103563"/>
                  <a:gd name="connsiteX229" fmla="*/ 1666875 w 2619375"/>
                  <a:gd name="connsiteY229" fmla="*/ 1452563 h 3103563"/>
                  <a:gd name="connsiteX230" fmla="*/ 1635125 w 2619375"/>
                  <a:gd name="connsiteY230" fmla="*/ 1420813 h 3103563"/>
                  <a:gd name="connsiteX231" fmla="*/ 1595438 w 2619375"/>
                  <a:gd name="connsiteY231" fmla="*/ 1381125 h 3103563"/>
                  <a:gd name="connsiteX232" fmla="*/ 1607344 w 2619375"/>
                  <a:gd name="connsiteY232" fmla="*/ 1345407 h 3103563"/>
                  <a:gd name="connsiteX233" fmla="*/ 1575594 w 2619375"/>
                  <a:gd name="connsiteY233" fmla="*/ 1313657 h 3103563"/>
                  <a:gd name="connsiteX234" fmla="*/ 1531938 w 2619375"/>
                  <a:gd name="connsiteY234" fmla="*/ 1333500 h 3103563"/>
                  <a:gd name="connsiteX235" fmla="*/ 1472407 w 2619375"/>
                  <a:gd name="connsiteY235" fmla="*/ 1345407 h 3103563"/>
                  <a:gd name="connsiteX236" fmla="*/ 1440657 w 2619375"/>
                  <a:gd name="connsiteY236" fmla="*/ 1369219 h 3103563"/>
                  <a:gd name="connsiteX237" fmla="*/ 1381125 w 2619375"/>
                  <a:gd name="connsiteY237" fmla="*/ 1393032 h 3103563"/>
                  <a:gd name="connsiteX238" fmla="*/ 1365250 w 2619375"/>
                  <a:gd name="connsiteY238" fmla="*/ 1420813 h 3103563"/>
                  <a:gd name="connsiteX239" fmla="*/ 1369219 w 2619375"/>
                  <a:gd name="connsiteY239" fmla="*/ 1468438 h 3103563"/>
                  <a:gd name="connsiteX240" fmla="*/ 1365250 w 2619375"/>
                  <a:gd name="connsiteY240" fmla="*/ 1500188 h 3103563"/>
                  <a:gd name="connsiteX241" fmla="*/ 1400969 w 2619375"/>
                  <a:gd name="connsiteY241" fmla="*/ 1555750 h 3103563"/>
                  <a:gd name="connsiteX242" fmla="*/ 1400969 w 2619375"/>
                  <a:gd name="connsiteY242" fmla="*/ 1599407 h 3103563"/>
                  <a:gd name="connsiteX243" fmla="*/ 1404938 w 2619375"/>
                  <a:gd name="connsiteY243" fmla="*/ 1651000 h 3103563"/>
                  <a:gd name="connsiteX244" fmla="*/ 1404938 w 2619375"/>
                  <a:gd name="connsiteY244" fmla="*/ 1678782 h 3103563"/>
                  <a:gd name="connsiteX245" fmla="*/ 1373188 w 2619375"/>
                  <a:gd name="connsiteY245" fmla="*/ 1718469 h 3103563"/>
                  <a:gd name="connsiteX246" fmla="*/ 1337469 w 2619375"/>
                  <a:gd name="connsiteY246" fmla="*/ 1762125 h 3103563"/>
                  <a:gd name="connsiteX247" fmla="*/ 1321594 w 2619375"/>
                  <a:gd name="connsiteY247" fmla="*/ 1789907 h 3103563"/>
                  <a:gd name="connsiteX248" fmla="*/ 1309688 w 2619375"/>
                  <a:gd name="connsiteY248" fmla="*/ 1833563 h 3103563"/>
                  <a:gd name="connsiteX249" fmla="*/ 1313657 w 2619375"/>
                  <a:gd name="connsiteY249" fmla="*/ 1877219 h 3103563"/>
                  <a:gd name="connsiteX250" fmla="*/ 1285875 w 2619375"/>
                  <a:gd name="connsiteY250" fmla="*/ 1908969 h 3103563"/>
                  <a:gd name="connsiteX251" fmla="*/ 1258094 w 2619375"/>
                  <a:gd name="connsiteY251" fmla="*/ 1932782 h 3103563"/>
                  <a:gd name="connsiteX252" fmla="*/ 1226344 w 2619375"/>
                  <a:gd name="connsiteY252" fmla="*/ 1960563 h 3103563"/>
                  <a:gd name="connsiteX253" fmla="*/ 1198563 w 2619375"/>
                  <a:gd name="connsiteY253" fmla="*/ 1972469 h 3103563"/>
                  <a:gd name="connsiteX254" fmla="*/ 1146969 w 2619375"/>
                  <a:gd name="connsiteY254" fmla="*/ 1996282 h 3103563"/>
                  <a:gd name="connsiteX255" fmla="*/ 1135063 w 2619375"/>
                  <a:gd name="connsiteY255" fmla="*/ 2020094 h 3103563"/>
                  <a:gd name="connsiteX256" fmla="*/ 1146969 w 2619375"/>
                  <a:gd name="connsiteY256" fmla="*/ 2063750 h 3103563"/>
                  <a:gd name="connsiteX257" fmla="*/ 1111250 w 2619375"/>
                  <a:gd name="connsiteY257" fmla="*/ 2083594 h 3103563"/>
                  <a:gd name="connsiteX258" fmla="*/ 1071563 w 2619375"/>
                  <a:gd name="connsiteY258" fmla="*/ 2103438 h 3103563"/>
                  <a:gd name="connsiteX259" fmla="*/ 1043782 w 2619375"/>
                  <a:gd name="connsiteY259" fmla="*/ 2067719 h 3103563"/>
                  <a:gd name="connsiteX260" fmla="*/ 1008063 w 2619375"/>
                  <a:gd name="connsiteY260" fmla="*/ 2075657 h 3103563"/>
                  <a:gd name="connsiteX261" fmla="*/ 944563 w 2619375"/>
                  <a:gd name="connsiteY261" fmla="*/ 2071688 h 3103563"/>
                  <a:gd name="connsiteX262" fmla="*/ 896938 w 2619375"/>
                  <a:gd name="connsiteY262" fmla="*/ 2055813 h 3103563"/>
                  <a:gd name="connsiteX263" fmla="*/ 845344 w 2619375"/>
                  <a:gd name="connsiteY263" fmla="*/ 2039938 h 3103563"/>
                  <a:gd name="connsiteX264" fmla="*/ 797719 w 2619375"/>
                  <a:gd name="connsiteY264" fmla="*/ 2012157 h 3103563"/>
                  <a:gd name="connsiteX265" fmla="*/ 785813 w 2619375"/>
                  <a:gd name="connsiteY265" fmla="*/ 1972469 h 3103563"/>
                  <a:gd name="connsiteX266" fmla="*/ 742157 w 2619375"/>
                  <a:gd name="connsiteY266" fmla="*/ 1956594 h 3103563"/>
                  <a:gd name="connsiteX267" fmla="*/ 762000 w 2619375"/>
                  <a:gd name="connsiteY267" fmla="*/ 1905000 h 3103563"/>
                  <a:gd name="connsiteX268" fmla="*/ 809625 w 2619375"/>
                  <a:gd name="connsiteY268" fmla="*/ 1916907 h 3103563"/>
                  <a:gd name="connsiteX269" fmla="*/ 861219 w 2619375"/>
                  <a:gd name="connsiteY269" fmla="*/ 1944688 h 3103563"/>
                  <a:gd name="connsiteX270" fmla="*/ 889000 w 2619375"/>
                  <a:gd name="connsiteY270" fmla="*/ 1948657 h 3103563"/>
                  <a:gd name="connsiteX271" fmla="*/ 944563 w 2619375"/>
                  <a:gd name="connsiteY271" fmla="*/ 1948657 h 3103563"/>
                  <a:gd name="connsiteX272" fmla="*/ 976313 w 2619375"/>
                  <a:gd name="connsiteY272" fmla="*/ 1908969 h 3103563"/>
                  <a:gd name="connsiteX273" fmla="*/ 1035844 w 2619375"/>
                  <a:gd name="connsiteY273" fmla="*/ 1908969 h 3103563"/>
                  <a:gd name="connsiteX274" fmla="*/ 1087438 w 2619375"/>
                  <a:gd name="connsiteY274" fmla="*/ 1877219 h 3103563"/>
                  <a:gd name="connsiteX275" fmla="*/ 1107282 w 2619375"/>
                  <a:gd name="connsiteY275" fmla="*/ 1837532 h 3103563"/>
                  <a:gd name="connsiteX276" fmla="*/ 1107282 w 2619375"/>
                  <a:gd name="connsiteY276" fmla="*/ 1805782 h 3103563"/>
                  <a:gd name="connsiteX277" fmla="*/ 1127125 w 2619375"/>
                  <a:gd name="connsiteY277" fmla="*/ 1785938 h 3103563"/>
                  <a:gd name="connsiteX278" fmla="*/ 1150938 w 2619375"/>
                  <a:gd name="connsiteY278" fmla="*/ 1750219 h 3103563"/>
                  <a:gd name="connsiteX279" fmla="*/ 1166813 w 2619375"/>
                  <a:gd name="connsiteY279" fmla="*/ 1710532 h 3103563"/>
                  <a:gd name="connsiteX280" fmla="*/ 1202532 w 2619375"/>
                  <a:gd name="connsiteY280" fmla="*/ 1690688 h 3103563"/>
                  <a:gd name="connsiteX281" fmla="*/ 1210469 w 2619375"/>
                  <a:gd name="connsiteY281" fmla="*/ 1647032 h 3103563"/>
                  <a:gd name="connsiteX282" fmla="*/ 1222375 w 2619375"/>
                  <a:gd name="connsiteY282" fmla="*/ 1631157 h 3103563"/>
                  <a:gd name="connsiteX283" fmla="*/ 1210469 w 2619375"/>
                  <a:gd name="connsiteY283" fmla="*/ 1599407 h 3103563"/>
                  <a:gd name="connsiteX284" fmla="*/ 1210469 w 2619375"/>
                  <a:gd name="connsiteY284" fmla="*/ 1563688 h 3103563"/>
                  <a:gd name="connsiteX285" fmla="*/ 1226344 w 2619375"/>
                  <a:gd name="connsiteY285" fmla="*/ 1524000 h 3103563"/>
                  <a:gd name="connsiteX286" fmla="*/ 1266032 w 2619375"/>
                  <a:gd name="connsiteY286" fmla="*/ 1480344 h 3103563"/>
                  <a:gd name="connsiteX287" fmla="*/ 1270000 w 2619375"/>
                  <a:gd name="connsiteY287" fmla="*/ 1460500 h 3103563"/>
                  <a:gd name="connsiteX288" fmla="*/ 1250157 w 2619375"/>
                  <a:gd name="connsiteY288" fmla="*/ 1428750 h 3103563"/>
                  <a:gd name="connsiteX289" fmla="*/ 1222375 w 2619375"/>
                  <a:gd name="connsiteY289" fmla="*/ 1389063 h 3103563"/>
                  <a:gd name="connsiteX290" fmla="*/ 1182688 w 2619375"/>
                  <a:gd name="connsiteY290" fmla="*/ 1357313 h 3103563"/>
                  <a:gd name="connsiteX291" fmla="*/ 1162844 w 2619375"/>
                  <a:gd name="connsiteY291" fmla="*/ 1337469 h 3103563"/>
                  <a:gd name="connsiteX292" fmla="*/ 1146969 w 2619375"/>
                  <a:gd name="connsiteY292" fmla="*/ 1309688 h 3103563"/>
                  <a:gd name="connsiteX293" fmla="*/ 1146969 w 2619375"/>
                  <a:gd name="connsiteY293" fmla="*/ 1258094 h 3103563"/>
                  <a:gd name="connsiteX294" fmla="*/ 1158875 w 2619375"/>
                  <a:gd name="connsiteY294" fmla="*/ 1222375 h 3103563"/>
                  <a:gd name="connsiteX295" fmla="*/ 1158875 w 2619375"/>
                  <a:gd name="connsiteY295" fmla="*/ 1194594 h 3103563"/>
                  <a:gd name="connsiteX296" fmla="*/ 1162844 w 2619375"/>
                  <a:gd name="connsiteY296" fmla="*/ 1162844 h 3103563"/>
                  <a:gd name="connsiteX297" fmla="*/ 1154907 w 2619375"/>
                  <a:gd name="connsiteY297" fmla="*/ 1135063 h 3103563"/>
                  <a:gd name="connsiteX298" fmla="*/ 1162844 w 2619375"/>
                  <a:gd name="connsiteY298" fmla="*/ 1091407 h 3103563"/>
                  <a:gd name="connsiteX299" fmla="*/ 1162844 w 2619375"/>
                  <a:gd name="connsiteY299" fmla="*/ 1055688 h 3103563"/>
                  <a:gd name="connsiteX300" fmla="*/ 1146969 w 2619375"/>
                  <a:gd name="connsiteY300" fmla="*/ 1012032 h 3103563"/>
                  <a:gd name="connsiteX301" fmla="*/ 1162844 w 2619375"/>
                  <a:gd name="connsiteY301" fmla="*/ 960438 h 3103563"/>
                  <a:gd name="connsiteX302" fmla="*/ 1131094 w 2619375"/>
                  <a:gd name="connsiteY302" fmla="*/ 912813 h 3103563"/>
                  <a:gd name="connsiteX303" fmla="*/ 1166813 w 2619375"/>
                  <a:gd name="connsiteY303" fmla="*/ 881063 h 3103563"/>
                  <a:gd name="connsiteX304" fmla="*/ 1174750 w 2619375"/>
                  <a:gd name="connsiteY304" fmla="*/ 845344 h 3103563"/>
                  <a:gd name="connsiteX305" fmla="*/ 1174750 w 2619375"/>
                  <a:gd name="connsiteY305" fmla="*/ 789782 h 3103563"/>
                  <a:gd name="connsiteX306" fmla="*/ 1178719 w 2619375"/>
                  <a:gd name="connsiteY306" fmla="*/ 742157 h 3103563"/>
                  <a:gd name="connsiteX307" fmla="*/ 1178719 w 2619375"/>
                  <a:gd name="connsiteY307" fmla="*/ 722313 h 3103563"/>
                  <a:gd name="connsiteX308" fmla="*/ 1158875 w 2619375"/>
                  <a:gd name="connsiteY308" fmla="*/ 694532 h 3103563"/>
                  <a:gd name="connsiteX309" fmla="*/ 1162844 w 2619375"/>
                  <a:gd name="connsiteY309" fmla="*/ 662782 h 3103563"/>
                  <a:gd name="connsiteX310" fmla="*/ 1139032 w 2619375"/>
                  <a:gd name="connsiteY310" fmla="*/ 627063 h 3103563"/>
                  <a:gd name="connsiteX311" fmla="*/ 1103313 w 2619375"/>
                  <a:gd name="connsiteY311" fmla="*/ 595313 h 3103563"/>
                  <a:gd name="connsiteX312" fmla="*/ 1079500 w 2619375"/>
                  <a:gd name="connsiteY312" fmla="*/ 555625 h 3103563"/>
                  <a:gd name="connsiteX313" fmla="*/ 1079500 w 2619375"/>
                  <a:gd name="connsiteY313" fmla="*/ 515938 h 3103563"/>
                  <a:gd name="connsiteX314" fmla="*/ 1119188 w 2619375"/>
                  <a:gd name="connsiteY314" fmla="*/ 464344 h 3103563"/>
                  <a:gd name="connsiteX315" fmla="*/ 1127125 w 2619375"/>
                  <a:gd name="connsiteY315" fmla="*/ 408782 h 3103563"/>
                  <a:gd name="connsiteX316" fmla="*/ 1162844 w 2619375"/>
                  <a:gd name="connsiteY316" fmla="*/ 301625 h 3103563"/>
                  <a:gd name="connsiteX317" fmla="*/ 1178719 w 2619375"/>
                  <a:gd name="connsiteY317" fmla="*/ 246063 h 3103563"/>
                  <a:gd name="connsiteX318" fmla="*/ 1186657 w 2619375"/>
                  <a:gd name="connsiteY318" fmla="*/ 206375 h 3103563"/>
                  <a:gd name="connsiteX319" fmla="*/ 1186657 w 2619375"/>
                  <a:gd name="connsiteY319" fmla="*/ 142875 h 3103563"/>
                  <a:gd name="connsiteX320" fmla="*/ 1186657 w 2619375"/>
                  <a:gd name="connsiteY320" fmla="*/ 99219 h 3103563"/>
                  <a:gd name="connsiteX321" fmla="*/ 1131094 w 2619375"/>
                  <a:gd name="connsiteY321" fmla="*/ 43657 h 3103563"/>
                  <a:gd name="connsiteX322" fmla="*/ 1083469 w 2619375"/>
                  <a:gd name="connsiteY322" fmla="*/ 63500 h 3103563"/>
                  <a:gd name="connsiteX323" fmla="*/ 1071563 w 2619375"/>
                  <a:gd name="connsiteY323" fmla="*/ 31750 h 3103563"/>
                  <a:gd name="connsiteX324" fmla="*/ 1043782 w 2619375"/>
                  <a:gd name="connsiteY324" fmla="*/ 23813 h 3103563"/>
                  <a:gd name="connsiteX325" fmla="*/ 1004094 w 2619375"/>
                  <a:gd name="connsiteY325" fmla="*/ 23813 h 3103563"/>
                  <a:gd name="connsiteX326" fmla="*/ 988219 w 2619375"/>
                  <a:gd name="connsiteY326" fmla="*/ 51594 h 3103563"/>
                  <a:gd name="connsiteX327" fmla="*/ 972344 w 2619375"/>
                  <a:gd name="connsiteY327" fmla="*/ 27782 h 3103563"/>
                  <a:gd name="connsiteX328" fmla="*/ 944563 w 2619375"/>
                  <a:gd name="connsiteY328" fmla="*/ 27782 h 3103563"/>
                  <a:gd name="connsiteX329" fmla="*/ 944563 w 2619375"/>
                  <a:gd name="connsiteY329" fmla="*/ 27782 h 3103563"/>
                  <a:gd name="connsiteX330" fmla="*/ 841375 w 2619375"/>
                  <a:gd name="connsiteY330" fmla="*/ 31750 h 3103563"/>
                  <a:gd name="connsiteX331" fmla="*/ 837407 w 2619375"/>
                  <a:gd name="connsiteY331" fmla="*/ 0 h 3103563"/>
                  <a:gd name="connsiteX332" fmla="*/ 805657 w 2619375"/>
                  <a:gd name="connsiteY332" fmla="*/ 0 h 3103563"/>
                  <a:gd name="connsiteX333" fmla="*/ 797719 w 2619375"/>
                  <a:gd name="connsiteY333" fmla="*/ 55563 h 3103563"/>
                  <a:gd name="connsiteX334" fmla="*/ 765969 w 2619375"/>
                  <a:gd name="connsiteY334" fmla="*/ 91282 h 3103563"/>
                  <a:gd name="connsiteX335" fmla="*/ 762000 w 2619375"/>
                  <a:gd name="connsiteY335" fmla="*/ 158750 h 3103563"/>
                  <a:gd name="connsiteX336" fmla="*/ 742157 w 2619375"/>
                  <a:gd name="connsiteY336" fmla="*/ 242094 h 3103563"/>
                  <a:gd name="connsiteX337" fmla="*/ 730250 w 2619375"/>
                  <a:gd name="connsiteY337" fmla="*/ 349250 h 3103563"/>
                  <a:gd name="connsiteX338" fmla="*/ 698500 w 2619375"/>
                  <a:gd name="connsiteY338" fmla="*/ 448469 h 3103563"/>
                  <a:gd name="connsiteX339" fmla="*/ 662782 w 2619375"/>
                  <a:gd name="connsiteY339" fmla="*/ 515938 h 3103563"/>
                  <a:gd name="connsiteX340" fmla="*/ 575469 w 2619375"/>
                  <a:gd name="connsiteY340" fmla="*/ 571500 h 3103563"/>
                  <a:gd name="connsiteX341" fmla="*/ 535782 w 2619375"/>
                  <a:gd name="connsiteY341" fmla="*/ 635000 h 3103563"/>
                  <a:gd name="connsiteX342" fmla="*/ 500063 w 2619375"/>
                  <a:gd name="connsiteY342" fmla="*/ 690563 h 3103563"/>
                  <a:gd name="connsiteX343" fmla="*/ 504032 w 2619375"/>
                  <a:gd name="connsiteY343" fmla="*/ 734219 h 3103563"/>
                  <a:gd name="connsiteX344" fmla="*/ 527844 w 2619375"/>
                  <a:gd name="connsiteY344" fmla="*/ 754063 h 3103563"/>
                  <a:gd name="connsiteX345" fmla="*/ 571500 w 2619375"/>
                  <a:gd name="connsiteY345" fmla="*/ 734219 h 3103563"/>
                  <a:gd name="connsiteX346" fmla="*/ 595313 w 2619375"/>
                  <a:gd name="connsiteY346" fmla="*/ 765969 h 3103563"/>
                  <a:gd name="connsiteX347" fmla="*/ 595313 w 2619375"/>
                  <a:gd name="connsiteY347" fmla="*/ 829469 h 3103563"/>
                  <a:gd name="connsiteX348" fmla="*/ 579438 w 2619375"/>
                  <a:gd name="connsiteY348" fmla="*/ 889000 h 3103563"/>
                  <a:gd name="connsiteX349" fmla="*/ 579438 w 2619375"/>
                  <a:gd name="connsiteY349" fmla="*/ 928688 h 3103563"/>
                  <a:gd name="connsiteX350" fmla="*/ 595313 w 2619375"/>
                  <a:gd name="connsiteY350" fmla="*/ 952500 h 3103563"/>
                  <a:gd name="connsiteX351" fmla="*/ 603250 w 2619375"/>
                  <a:gd name="connsiteY351" fmla="*/ 996157 h 3103563"/>
                  <a:gd name="connsiteX352" fmla="*/ 571500 w 2619375"/>
                  <a:gd name="connsiteY352" fmla="*/ 1004094 h 3103563"/>
                  <a:gd name="connsiteX353" fmla="*/ 543719 w 2619375"/>
                  <a:gd name="connsiteY353" fmla="*/ 1008063 h 3103563"/>
                  <a:gd name="connsiteX354" fmla="*/ 535782 w 2619375"/>
                  <a:gd name="connsiteY354" fmla="*/ 1083469 h 3103563"/>
                  <a:gd name="connsiteX355" fmla="*/ 551657 w 2619375"/>
                  <a:gd name="connsiteY355" fmla="*/ 1103313 h 3103563"/>
                  <a:gd name="connsiteX356" fmla="*/ 587375 w 2619375"/>
                  <a:gd name="connsiteY356" fmla="*/ 1123157 h 3103563"/>
                  <a:gd name="connsiteX357" fmla="*/ 607219 w 2619375"/>
                  <a:gd name="connsiteY357" fmla="*/ 1123157 h 3103563"/>
                  <a:gd name="connsiteX358" fmla="*/ 627063 w 2619375"/>
                  <a:gd name="connsiteY358" fmla="*/ 1150938 h 3103563"/>
                  <a:gd name="connsiteX359" fmla="*/ 642938 w 2619375"/>
                  <a:gd name="connsiteY359" fmla="*/ 1158875 h 3103563"/>
                  <a:gd name="connsiteX360" fmla="*/ 678657 w 2619375"/>
                  <a:gd name="connsiteY360" fmla="*/ 1146969 h 3103563"/>
                  <a:gd name="connsiteX361" fmla="*/ 686594 w 2619375"/>
                  <a:gd name="connsiteY361" fmla="*/ 1194594 h 3103563"/>
                  <a:gd name="connsiteX362" fmla="*/ 678657 w 2619375"/>
                  <a:gd name="connsiteY362" fmla="*/ 1242219 h 3103563"/>
                  <a:gd name="connsiteX363" fmla="*/ 694532 w 2619375"/>
                  <a:gd name="connsiteY363" fmla="*/ 1277938 h 3103563"/>
                  <a:gd name="connsiteX364" fmla="*/ 714375 w 2619375"/>
                  <a:gd name="connsiteY364" fmla="*/ 1309688 h 3103563"/>
                  <a:gd name="connsiteX365" fmla="*/ 742157 w 2619375"/>
                  <a:gd name="connsiteY365" fmla="*/ 1333500 h 3103563"/>
                  <a:gd name="connsiteX366" fmla="*/ 777875 w 2619375"/>
                  <a:gd name="connsiteY366" fmla="*/ 1333500 h 3103563"/>
                  <a:gd name="connsiteX367" fmla="*/ 785813 w 2619375"/>
                  <a:gd name="connsiteY367" fmla="*/ 1361282 h 3103563"/>
                  <a:gd name="connsiteX368" fmla="*/ 769938 w 2619375"/>
                  <a:gd name="connsiteY368" fmla="*/ 1412875 h 3103563"/>
                  <a:gd name="connsiteX369" fmla="*/ 758032 w 2619375"/>
                  <a:gd name="connsiteY369" fmla="*/ 1464469 h 3103563"/>
                  <a:gd name="connsiteX370" fmla="*/ 750094 w 2619375"/>
                  <a:gd name="connsiteY370" fmla="*/ 1512094 h 3103563"/>
                  <a:gd name="connsiteX371" fmla="*/ 714375 w 2619375"/>
                  <a:gd name="connsiteY371" fmla="*/ 1543844 h 3103563"/>
                  <a:gd name="connsiteX372" fmla="*/ 682625 w 2619375"/>
                  <a:gd name="connsiteY372" fmla="*/ 1547813 h 3103563"/>
                  <a:gd name="connsiteX373" fmla="*/ 678657 w 2619375"/>
                  <a:gd name="connsiteY373" fmla="*/ 1504157 h 3103563"/>
                  <a:gd name="connsiteX374" fmla="*/ 650875 w 2619375"/>
                  <a:gd name="connsiteY374" fmla="*/ 1476375 h 3103563"/>
                  <a:gd name="connsiteX375" fmla="*/ 615157 w 2619375"/>
                  <a:gd name="connsiteY375" fmla="*/ 1444625 h 3103563"/>
                  <a:gd name="connsiteX376" fmla="*/ 575469 w 2619375"/>
                  <a:gd name="connsiteY376" fmla="*/ 1404938 h 3103563"/>
                  <a:gd name="connsiteX377" fmla="*/ 527844 w 2619375"/>
                  <a:gd name="connsiteY377" fmla="*/ 1353344 h 3103563"/>
                  <a:gd name="connsiteX378" fmla="*/ 515938 w 2619375"/>
                  <a:gd name="connsiteY378" fmla="*/ 1333500 h 3103563"/>
                  <a:gd name="connsiteX379" fmla="*/ 460375 w 2619375"/>
                  <a:gd name="connsiteY379" fmla="*/ 1301750 h 3103563"/>
                  <a:gd name="connsiteX380" fmla="*/ 392907 w 2619375"/>
                  <a:gd name="connsiteY380" fmla="*/ 1262063 h 3103563"/>
                  <a:gd name="connsiteX381" fmla="*/ 337344 w 2619375"/>
                  <a:gd name="connsiteY381" fmla="*/ 1242219 h 3103563"/>
                  <a:gd name="connsiteX382" fmla="*/ 317500 w 2619375"/>
                  <a:gd name="connsiteY382" fmla="*/ 1281907 h 3103563"/>
                  <a:gd name="connsiteX383" fmla="*/ 297657 w 2619375"/>
                  <a:gd name="connsiteY383" fmla="*/ 1321594 h 3103563"/>
                  <a:gd name="connsiteX384" fmla="*/ 297657 w 2619375"/>
                  <a:gd name="connsiteY384" fmla="*/ 1321594 h 3103563"/>
                  <a:gd name="connsiteX385" fmla="*/ 313532 w 2619375"/>
                  <a:gd name="connsiteY385" fmla="*/ 1365250 h 3103563"/>
                  <a:gd name="connsiteX386" fmla="*/ 345282 w 2619375"/>
                  <a:gd name="connsiteY386" fmla="*/ 1361282 h 3103563"/>
                  <a:gd name="connsiteX387" fmla="*/ 373063 w 2619375"/>
                  <a:gd name="connsiteY387" fmla="*/ 1373188 h 3103563"/>
                  <a:gd name="connsiteX388" fmla="*/ 384969 w 2619375"/>
                  <a:gd name="connsiteY388" fmla="*/ 1385094 h 3103563"/>
                  <a:gd name="connsiteX389" fmla="*/ 396875 w 2619375"/>
                  <a:gd name="connsiteY389" fmla="*/ 1428750 h 3103563"/>
                  <a:gd name="connsiteX390" fmla="*/ 400844 w 2619375"/>
                  <a:gd name="connsiteY390" fmla="*/ 1464469 h 3103563"/>
                  <a:gd name="connsiteX391" fmla="*/ 377032 w 2619375"/>
                  <a:gd name="connsiteY391" fmla="*/ 1484313 h 3103563"/>
                  <a:gd name="connsiteX392" fmla="*/ 369094 w 2619375"/>
                  <a:gd name="connsiteY392" fmla="*/ 1527969 h 3103563"/>
                  <a:gd name="connsiteX393" fmla="*/ 369094 w 2619375"/>
                  <a:gd name="connsiteY393" fmla="*/ 1591469 h 3103563"/>
                  <a:gd name="connsiteX394" fmla="*/ 396875 w 2619375"/>
                  <a:gd name="connsiteY394" fmla="*/ 1631157 h 3103563"/>
                  <a:gd name="connsiteX395" fmla="*/ 436563 w 2619375"/>
                  <a:gd name="connsiteY395" fmla="*/ 1615282 h 3103563"/>
                  <a:gd name="connsiteX396" fmla="*/ 460375 w 2619375"/>
                  <a:gd name="connsiteY396" fmla="*/ 1651000 h 3103563"/>
                  <a:gd name="connsiteX397" fmla="*/ 460375 w 2619375"/>
                  <a:gd name="connsiteY397" fmla="*/ 1694657 h 3103563"/>
                  <a:gd name="connsiteX398" fmla="*/ 436563 w 2619375"/>
                  <a:gd name="connsiteY398" fmla="*/ 1706563 h 3103563"/>
                  <a:gd name="connsiteX399" fmla="*/ 448469 w 2619375"/>
                  <a:gd name="connsiteY399" fmla="*/ 1738313 h 3103563"/>
                  <a:gd name="connsiteX400" fmla="*/ 436563 w 2619375"/>
                  <a:gd name="connsiteY400" fmla="*/ 1766094 h 3103563"/>
                  <a:gd name="connsiteX401" fmla="*/ 404813 w 2619375"/>
                  <a:gd name="connsiteY401" fmla="*/ 1801813 h 3103563"/>
                  <a:gd name="connsiteX402" fmla="*/ 361157 w 2619375"/>
                  <a:gd name="connsiteY402" fmla="*/ 1833563 h 3103563"/>
                  <a:gd name="connsiteX403" fmla="*/ 349250 w 2619375"/>
                  <a:gd name="connsiteY403" fmla="*/ 1869282 h 3103563"/>
                  <a:gd name="connsiteX404" fmla="*/ 353219 w 2619375"/>
                  <a:gd name="connsiteY404" fmla="*/ 1908969 h 3103563"/>
                  <a:gd name="connsiteX405" fmla="*/ 293688 w 2619375"/>
                  <a:gd name="connsiteY405" fmla="*/ 1948657 h 3103563"/>
                  <a:gd name="connsiteX406" fmla="*/ 273844 w 2619375"/>
                  <a:gd name="connsiteY406" fmla="*/ 1968500 h 3103563"/>
                  <a:gd name="connsiteX407" fmla="*/ 254000 w 2619375"/>
                  <a:gd name="connsiteY407" fmla="*/ 1988344 h 3103563"/>
                  <a:gd name="connsiteX408" fmla="*/ 214313 w 2619375"/>
                  <a:gd name="connsiteY408" fmla="*/ 1996282 h 3103563"/>
                  <a:gd name="connsiteX409" fmla="*/ 166688 w 2619375"/>
                  <a:gd name="connsiteY409" fmla="*/ 2032000 h 3103563"/>
                  <a:gd name="connsiteX410" fmla="*/ 146844 w 2619375"/>
                  <a:gd name="connsiteY410" fmla="*/ 2083594 h 3103563"/>
                  <a:gd name="connsiteX411" fmla="*/ 125718 w 2619375"/>
                  <a:gd name="connsiteY411" fmla="*/ 2102644 h 3103563"/>
                  <a:gd name="connsiteX412" fmla="*/ 115094 w 2619375"/>
                  <a:gd name="connsiteY412" fmla="*/ 2123282 h 3103563"/>
                  <a:gd name="connsiteX413" fmla="*/ 99995 w 2619375"/>
                  <a:gd name="connsiteY413" fmla="*/ 2179639 h 3103563"/>
                  <a:gd name="connsiteX414" fmla="*/ 68429 w 2619375"/>
                  <a:gd name="connsiteY414" fmla="*/ 2200275 h 3103563"/>
                  <a:gd name="connsiteX415" fmla="*/ 35719 w 2619375"/>
                  <a:gd name="connsiteY415" fmla="*/ 2212975 h 3103563"/>
                  <a:gd name="connsiteX416" fmla="*/ 0 w 2619375"/>
                  <a:gd name="connsiteY416" fmla="*/ 2230438 h 3103563"/>
                  <a:gd name="connsiteX417" fmla="*/ 48430 w 2619375"/>
                  <a:gd name="connsiteY417" fmla="*/ 2278856 h 3103563"/>
                  <a:gd name="connsiteX418" fmla="*/ 59532 w 2619375"/>
                  <a:gd name="connsiteY418" fmla="*/ 2329657 h 3103563"/>
                  <a:gd name="connsiteX419" fmla="*/ 107157 w 2619375"/>
                  <a:gd name="connsiteY419" fmla="*/ 2345532 h 3103563"/>
                  <a:gd name="connsiteX420" fmla="*/ 93640 w 2619375"/>
                  <a:gd name="connsiteY420" fmla="*/ 2445545 h 3103563"/>
                  <a:gd name="connsiteX421" fmla="*/ 98472 w 2619375"/>
                  <a:gd name="connsiteY421" fmla="*/ 2458244 h 3103563"/>
                  <a:gd name="connsiteX422" fmla="*/ 106380 w 2619375"/>
                  <a:gd name="connsiteY422" fmla="*/ 2482851 h 3103563"/>
                  <a:gd name="connsiteX423" fmla="*/ 77977 w 2619375"/>
                  <a:gd name="connsiteY423" fmla="*/ 2509838 h 3103563"/>
                  <a:gd name="connsiteX424" fmla="*/ 75407 w 2619375"/>
                  <a:gd name="connsiteY424" fmla="*/ 2528094 h 3103563"/>
                  <a:gd name="connsiteX425" fmla="*/ 111930 w 2619375"/>
                  <a:gd name="connsiteY425" fmla="*/ 2547144 h 3103563"/>
                  <a:gd name="connsiteX426" fmla="*/ 150813 w 2619375"/>
                  <a:gd name="connsiteY426" fmla="*/ 2540000 h 3103563"/>
                  <a:gd name="connsiteX427" fmla="*/ 175845 w 2619375"/>
                  <a:gd name="connsiteY427" fmla="*/ 2557463 h 3103563"/>
                  <a:gd name="connsiteX428" fmla="*/ 162719 w 2619375"/>
                  <a:gd name="connsiteY428" fmla="*/ 2595563 h 3103563"/>
                  <a:gd name="connsiteX429" fmla="*/ 214313 w 2619375"/>
                  <a:gd name="connsiteY429" fmla="*/ 2591594 h 3103563"/>
                  <a:gd name="connsiteX430" fmla="*/ 247457 w 2619375"/>
                  <a:gd name="connsiteY430" fmla="*/ 2571750 h 3103563"/>
                  <a:gd name="connsiteX431" fmla="*/ 265907 w 2619375"/>
                  <a:gd name="connsiteY431" fmla="*/ 2575719 h 3103563"/>
                  <a:gd name="connsiteX432" fmla="*/ 313532 w 2619375"/>
                  <a:gd name="connsiteY432" fmla="*/ 2547938 h 3103563"/>
                  <a:gd name="connsiteX433" fmla="*/ 357188 w 2619375"/>
                  <a:gd name="connsiteY433" fmla="*/ 2547938 h 3103563"/>
                  <a:gd name="connsiteX434" fmla="*/ 412750 w 2619375"/>
                  <a:gd name="connsiteY434" fmla="*/ 2536032 h 3103563"/>
                  <a:gd name="connsiteX435" fmla="*/ 460375 w 2619375"/>
                  <a:gd name="connsiteY435" fmla="*/ 2536032 h 3103563"/>
                  <a:gd name="connsiteX436" fmla="*/ 492125 w 2619375"/>
                  <a:gd name="connsiteY436" fmla="*/ 2532063 h 3103563"/>
                  <a:gd name="connsiteX437" fmla="*/ 535782 w 2619375"/>
                  <a:gd name="connsiteY437" fmla="*/ 2532063 h 3103563"/>
                  <a:gd name="connsiteX438" fmla="*/ 535782 w 2619375"/>
                  <a:gd name="connsiteY438" fmla="*/ 2532063 h 3103563"/>
                  <a:gd name="connsiteX439" fmla="*/ 547688 w 2619375"/>
                  <a:gd name="connsiteY439" fmla="*/ 2623344 h 3103563"/>
                  <a:gd name="connsiteX440" fmla="*/ 591344 w 2619375"/>
                  <a:gd name="connsiteY440" fmla="*/ 2643188 h 3103563"/>
                  <a:gd name="connsiteX441" fmla="*/ 646159 w 2619375"/>
                  <a:gd name="connsiteY441" fmla="*/ 2655887 h 3103563"/>
                  <a:gd name="connsiteX442" fmla="*/ 685790 w 2619375"/>
                  <a:gd name="connsiteY442" fmla="*/ 2620169 h 3103563"/>
                  <a:gd name="connsiteX443" fmla="*/ 715928 w 2619375"/>
                  <a:gd name="connsiteY443" fmla="*/ 2588419 h 3103563"/>
                  <a:gd name="connsiteX444" fmla="*/ 760418 w 2619375"/>
                  <a:gd name="connsiteY444" fmla="*/ 2613025 h 3103563"/>
                  <a:gd name="connsiteX445" fmla="*/ 773907 w 2619375"/>
                  <a:gd name="connsiteY445" fmla="*/ 2587625 h 3103563"/>
                  <a:gd name="connsiteX446" fmla="*/ 761224 w 2619375"/>
                  <a:gd name="connsiteY446" fmla="*/ 2554287 h 3103563"/>
                  <a:gd name="connsiteX447" fmla="*/ 801688 w 2619375"/>
                  <a:gd name="connsiteY447" fmla="*/ 2551907 h 3103563"/>
                  <a:gd name="connsiteX448" fmla="*/ 813184 w 2619375"/>
                  <a:gd name="connsiteY448" fmla="*/ 2569369 h 3103563"/>
                  <a:gd name="connsiteX449" fmla="*/ 841375 w 2619375"/>
                  <a:gd name="connsiteY449" fmla="*/ 2571750 h 3103563"/>
                  <a:gd name="connsiteX450" fmla="*/ 900907 w 2619375"/>
                  <a:gd name="connsiteY450" fmla="*/ 2591594 h 3103563"/>
                  <a:gd name="connsiteX451" fmla="*/ 956469 w 2619375"/>
                  <a:gd name="connsiteY451" fmla="*/ 2611438 h 3103563"/>
                  <a:gd name="connsiteX452" fmla="*/ 968375 w 2619375"/>
                  <a:gd name="connsiteY452" fmla="*/ 2639219 h 3103563"/>
                  <a:gd name="connsiteX453" fmla="*/ 944563 w 2619375"/>
                  <a:gd name="connsiteY453" fmla="*/ 2678907 h 3103563"/>
                  <a:gd name="connsiteX454" fmla="*/ 964407 w 2619375"/>
                  <a:gd name="connsiteY454" fmla="*/ 2726532 h 3103563"/>
                  <a:gd name="connsiteX455" fmla="*/ 1019969 w 2619375"/>
                  <a:gd name="connsiteY455" fmla="*/ 2754313 h 3103563"/>
                  <a:gd name="connsiteX456" fmla="*/ 1047113 w 2619375"/>
                  <a:gd name="connsiteY456" fmla="*/ 2750344 h 3103563"/>
                  <a:gd name="connsiteX457" fmla="*/ 1046974 w 2619375"/>
                  <a:gd name="connsiteY457" fmla="*/ 2774157 h 3103563"/>
                  <a:gd name="connsiteX458" fmla="*/ 1050109 w 2619375"/>
                  <a:gd name="connsiteY458" fmla="*/ 2865438 h 3103563"/>
                  <a:gd name="connsiteX459" fmla="*/ 1095375 w 2619375"/>
                  <a:gd name="connsiteY459" fmla="*/ 2845594 h 3103563"/>
                  <a:gd name="connsiteX460" fmla="*/ 1166813 w 2619375"/>
                  <a:gd name="connsiteY460" fmla="*/ 2841625 h 3103563"/>
                  <a:gd name="connsiteX461" fmla="*/ 1190625 w 2619375"/>
                  <a:gd name="connsiteY461" fmla="*/ 2809875 h 3103563"/>
                  <a:gd name="connsiteX462" fmla="*/ 1225539 w 2619375"/>
                  <a:gd name="connsiteY462" fmla="*/ 2817813 h 3103563"/>
                  <a:gd name="connsiteX463" fmla="*/ 1242219 w 2619375"/>
                  <a:gd name="connsiteY463" fmla="*/ 2841625 h 3103563"/>
                  <a:gd name="connsiteX464" fmla="*/ 1274774 w 2619375"/>
                  <a:gd name="connsiteY464" fmla="*/ 2867819 h 3103563"/>
                  <a:gd name="connsiteX465" fmla="*/ 1329532 w 2619375"/>
                  <a:gd name="connsiteY465" fmla="*/ 2877344 h 3103563"/>
                  <a:gd name="connsiteX466" fmla="*/ 1349375 w 2619375"/>
                  <a:gd name="connsiteY466" fmla="*/ 2877344 h 3103563"/>
                  <a:gd name="connsiteX467" fmla="*/ 1369219 w 2619375"/>
                  <a:gd name="connsiteY467" fmla="*/ 2897188 h 3103563"/>
                  <a:gd name="connsiteX468" fmla="*/ 1400395 w 2619375"/>
                  <a:gd name="connsiteY468" fmla="*/ 2909888 h 3103563"/>
                  <a:gd name="connsiteX469" fmla="*/ 1420813 w 2619375"/>
                  <a:gd name="connsiteY469" fmla="*/ 2905125 h 3103563"/>
                  <a:gd name="connsiteX470" fmla="*/ 1451785 w 2619375"/>
                  <a:gd name="connsiteY470" fmla="*/ 2887664 h 3103563"/>
                  <a:gd name="connsiteX471" fmla="*/ 1520032 w 2619375"/>
                  <a:gd name="connsiteY471" fmla="*/ 2893219 h 3103563"/>
                  <a:gd name="connsiteX472" fmla="*/ 1547784 w 2619375"/>
                  <a:gd name="connsiteY472" fmla="*/ 2900362 h 3103563"/>
                  <a:gd name="connsiteX473" fmla="*/ 1575594 w 2619375"/>
                  <a:gd name="connsiteY473" fmla="*/ 2924969 h 3103563"/>
                  <a:gd name="connsiteX474" fmla="*/ 1591469 w 2619375"/>
                  <a:gd name="connsiteY474" fmla="*/ 2909094 h 3103563"/>
                  <a:gd name="connsiteX475" fmla="*/ 1623219 w 2619375"/>
                  <a:gd name="connsiteY475" fmla="*/ 2909094 h 3103563"/>
                  <a:gd name="connsiteX476" fmla="*/ 1655803 w 2619375"/>
                  <a:gd name="connsiteY476" fmla="*/ 2923382 h 3103563"/>
                  <a:gd name="connsiteX477" fmla="*/ 1666875 w 2619375"/>
                  <a:gd name="connsiteY477" fmla="*/ 2964657 h 3103563"/>
                  <a:gd name="connsiteX478" fmla="*/ 1703399 w 2619375"/>
                  <a:gd name="connsiteY478" fmla="*/ 2987675 h 3103563"/>
                  <a:gd name="connsiteX479" fmla="*/ 1734344 w 2619375"/>
                  <a:gd name="connsiteY479" fmla="*/ 3012282 h 3103563"/>
                  <a:gd name="connsiteX480" fmla="*/ 1758157 w 2619375"/>
                  <a:gd name="connsiteY480" fmla="*/ 3032125 h 3103563"/>
                  <a:gd name="connsiteX481" fmla="*/ 1779934 w 2619375"/>
                  <a:gd name="connsiteY481" fmla="*/ 3028950 h 3103563"/>
                  <a:gd name="connsiteX482" fmla="*/ 1801813 w 2619375"/>
                  <a:gd name="connsiteY482" fmla="*/ 3008313 h 3103563"/>
                  <a:gd name="connsiteX483" fmla="*/ 1861344 w 2619375"/>
                  <a:gd name="connsiteY483" fmla="*/ 3008313 h 3103563"/>
                  <a:gd name="connsiteX484" fmla="*/ 1948657 w 2619375"/>
                  <a:gd name="connsiteY484" fmla="*/ 3004344 h 3103563"/>
                  <a:gd name="connsiteX485" fmla="*/ 1948657 w 2619375"/>
                  <a:gd name="connsiteY485" fmla="*/ 2968625 h 3103563"/>
                  <a:gd name="connsiteX486" fmla="*/ 2004219 w 2619375"/>
                  <a:gd name="connsiteY486" fmla="*/ 2936875 h 3103563"/>
                  <a:gd name="connsiteX487" fmla="*/ 2035969 w 2619375"/>
                  <a:gd name="connsiteY487" fmla="*/ 2909094 h 3103563"/>
                  <a:gd name="connsiteX488" fmla="*/ 2054979 w 2619375"/>
                  <a:gd name="connsiteY488" fmla="*/ 2859088 h 3103563"/>
                  <a:gd name="connsiteX489" fmla="*/ 2075927 w 2619375"/>
                  <a:gd name="connsiteY489" fmla="*/ 2883694 h 3103563"/>
                  <a:gd name="connsiteX490" fmla="*/ 2079625 w 2619375"/>
                  <a:gd name="connsiteY490" fmla="*/ 2897188 h 3103563"/>
                  <a:gd name="connsiteX491" fmla="*/ 2116149 w 2619375"/>
                  <a:gd name="connsiteY491" fmla="*/ 2943225 h 3103563"/>
                  <a:gd name="connsiteX492" fmla="*/ 2168521 w 2619375"/>
                  <a:gd name="connsiteY492" fmla="*/ 2980533 h 3103563"/>
                  <a:gd name="connsiteX493" fmla="*/ 2209760 w 2619375"/>
                  <a:gd name="connsiteY493" fmla="*/ 2951163 h 3103563"/>
                  <a:gd name="connsiteX494" fmla="*/ 2274094 w 2619375"/>
                  <a:gd name="connsiteY494" fmla="*/ 3000375 h 3103563"/>
                  <a:gd name="connsiteX495" fmla="*/ 2317750 w 2619375"/>
                  <a:gd name="connsiteY495" fmla="*/ 3028157 h 3103563"/>
                  <a:gd name="connsiteX496" fmla="*/ 2349500 w 2619375"/>
                  <a:gd name="connsiteY496" fmla="*/ 3040063 h 3103563"/>
                  <a:gd name="connsiteX497" fmla="*/ 2377253 w 2619375"/>
                  <a:gd name="connsiteY497" fmla="*/ 3017044 h 3103563"/>
                  <a:gd name="connsiteX498" fmla="*/ 2405338 w 2619375"/>
                  <a:gd name="connsiteY498" fmla="*/ 3055144 h 3103563"/>
                  <a:gd name="connsiteX499" fmla="*/ 2460625 w 2619375"/>
                  <a:gd name="connsiteY499" fmla="*/ 3103563 h 3103563"/>
                  <a:gd name="connsiteX0" fmla="*/ 2460625 w 2619375"/>
                  <a:gd name="connsiteY0" fmla="*/ 3103563 h 3103563"/>
                  <a:gd name="connsiteX1" fmla="*/ 2512219 w 2619375"/>
                  <a:gd name="connsiteY1" fmla="*/ 3032125 h 3103563"/>
                  <a:gd name="connsiteX2" fmla="*/ 2524125 w 2619375"/>
                  <a:gd name="connsiteY2" fmla="*/ 2988469 h 3103563"/>
                  <a:gd name="connsiteX3" fmla="*/ 2543969 w 2619375"/>
                  <a:gd name="connsiteY3" fmla="*/ 2944813 h 3103563"/>
                  <a:gd name="connsiteX4" fmla="*/ 2566949 w 2619375"/>
                  <a:gd name="connsiteY4" fmla="*/ 2920206 h 3103563"/>
                  <a:gd name="connsiteX5" fmla="*/ 2569335 w 2619375"/>
                  <a:gd name="connsiteY5" fmla="*/ 2877344 h 3103563"/>
                  <a:gd name="connsiteX6" fmla="*/ 2583657 w 2619375"/>
                  <a:gd name="connsiteY6" fmla="*/ 2837657 h 3103563"/>
                  <a:gd name="connsiteX7" fmla="*/ 2563813 w 2619375"/>
                  <a:gd name="connsiteY7" fmla="*/ 2809875 h 3103563"/>
                  <a:gd name="connsiteX8" fmla="*/ 2532063 w 2619375"/>
                  <a:gd name="connsiteY8" fmla="*/ 2774157 h 3103563"/>
                  <a:gd name="connsiteX9" fmla="*/ 2532063 w 2619375"/>
                  <a:gd name="connsiteY9" fmla="*/ 2774157 h 3103563"/>
                  <a:gd name="connsiteX10" fmla="*/ 2551907 w 2619375"/>
                  <a:gd name="connsiteY10" fmla="*/ 2706688 h 3103563"/>
                  <a:gd name="connsiteX11" fmla="*/ 2591594 w 2619375"/>
                  <a:gd name="connsiteY11" fmla="*/ 2678907 h 3103563"/>
                  <a:gd name="connsiteX12" fmla="*/ 2619375 w 2619375"/>
                  <a:gd name="connsiteY12" fmla="*/ 2643188 h 3103563"/>
                  <a:gd name="connsiteX13" fmla="*/ 2619375 w 2619375"/>
                  <a:gd name="connsiteY13" fmla="*/ 2591594 h 3103563"/>
                  <a:gd name="connsiteX14" fmla="*/ 2615407 w 2619375"/>
                  <a:gd name="connsiteY14" fmla="*/ 2555875 h 3103563"/>
                  <a:gd name="connsiteX15" fmla="*/ 2615407 w 2619375"/>
                  <a:gd name="connsiteY15" fmla="*/ 2532063 h 3103563"/>
                  <a:gd name="connsiteX16" fmla="*/ 2603500 w 2619375"/>
                  <a:gd name="connsiteY16" fmla="*/ 2464594 h 3103563"/>
                  <a:gd name="connsiteX17" fmla="*/ 2595563 w 2619375"/>
                  <a:gd name="connsiteY17" fmla="*/ 2460625 h 3103563"/>
                  <a:gd name="connsiteX18" fmla="*/ 2579688 w 2619375"/>
                  <a:gd name="connsiteY18" fmla="*/ 2460625 h 3103563"/>
                  <a:gd name="connsiteX19" fmla="*/ 2540000 w 2619375"/>
                  <a:gd name="connsiteY19" fmla="*/ 2472532 h 3103563"/>
                  <a:gd name="connsiteX20" fmla="*/ 2504282 w 2619375"/>
                  <a:gd name="connsiteY20" fmla="*/ 2468563 h 3103563"/>
                  <a:gd name="connsiteX21" fmla="*/ 2504282 w 2619375"/>
                  <a:gd name="connsiteY21" fmla="*/ 2432844 h 3103563"/>
                  <a:gd name="connsiteX22" fmla="*/ 2456657 w 2619375"/>
                  <a:gd name="connsiteY22" fmla="*/ 2424907 h 3103563"/>
                  <a:gd name="connsiteX23" fmla="*/ 2432844 w 2619375"/>
                  <a:gd name="connsiteY23" fmla="*/ 2405063 h 3103563"/>
                  <a:gd name="connsiteX24" fmla="*/ 2444750 w 2619375"/>
                  <a:gd name="connsiteY24" fmla="*/ 2369344 h 3103563"/>
                  <a:gd name="connsiteX25" fmla="*/ 2464594 w 2619375"/>
                  <a:gd name="connsiteY25" fmla="*/ 2337594 h 3103563"/>
                  <a:gd name="connsiteX26" fmla="*/ 2448719 w 2619375"/>
                  <a:gd name="connsiteY26" fmla="*/ 2301875 h 3103563"/>
                  <a:gd name="connsiteX27" fmla="*/ 2420938 w 2619375"/>
                  <a:gd name="connsiteY27" fmla="*/ 2274094 h 3103563"/>
                  <a:gd name="connsiteX28" fmla="*/ 2428875 w 2619375"/>
                  <a:gd name="connsiteY28" fmla="*/ 2246313 h 3103563"/>
                  <a:gd name="connsiteX29" fmla="*/ 2389188 w 2619375"/>
                  <a:gd name="connsiteY29" fmla="*/ 2218532 h 3103563"/>
                  <a:gd name="connsiteX30" fmla="*/ 2353469 w 2619375"/>
                  <a:gd name="connsiteY30" fmla="*/ 2218532 h 3103563"/>
                  <a:gd name="connsiteX31" fmla="*/ 2349500 w 2619375"/>
                  <a:gd name="connsiteY31" fmla="*/ 2194719 h 3103563"/>
                  <a:gd name="connsiteX32" fmla="*/ 2325688 w 2619375"/>
                  <a:gd name="connsiteY32" fmla="*/ 2166938 h 3103563"/>
                  <a:gd name="connsiteX33" fmla="*/ 2337594 w 2619375"/>
                  <a:gd name="connsiteY33" fmla="*/ 2131219 h 3103563"/>
                  <a:gd name="connsiteX34" fmla="*/ 2349500 w 2619375"/>
                  <a:gd name="connsiteY34" fmla="*/ 2099469 h 3103563"/>
                  <a:gd name="connsiteX35" fmla="*/ 2333625 w 2619375"/>
                  <a:gd name="connsiteY35" fmla="*/ 2067719 h 3103563"/>
                  <a:gd name="connsiteX36" fmla="*/ 2313782 w 2619375"/>
                  <a:gd name="connsiteY36" fmla="*/ 2051844 h 3103563"/>
                  <a:gd name="connsiteX37" fmla="*/ 2309813 w 2619375"/>
                  <a:gd name="connsiteY37" fmla="*/ 2016125 h 3103563"/>
                  <a:gd name="connsiteX38" fmla="*/ 2309813 w 2619375"/>
                  <a:gd name="connsiteY38" fmla="*/ 2000250 h 3103563"/>
                  <a:gd name="connsiteX39" fmla="*/ 2329657 w 2619375"/>
                  <a:gd name="connsiteY39" fmla="*/ 1980407 h 3103563"/>
                  <a:gd name="connsiteX40" fmla="*/ 2317750 w 2619375"/>
                  <a:gd name="connsiteY40" fmla="*/ 1944688 h 3103563"/>
                  <a:gd name="connsiteX41" fmla="*/ 2293938 w 2619375"/>
                  <a:gd name="connsiteY41" fmla="*/ 1908969 h 3103563"/>
                  <a:gd name="connsiteX42" fmla="*/ 2262188 w 2619375"/>
                  <a:gd name="connsiteY42" fmla="*/ 1873250 h 3103563"/>
                  <a:gd name="connsiteX43" fmla="*/ 2226469 w 2619375"/>
                  <a:gd name="connsiteY43" fmla="*/ 1841500 h 3103563"/>
                  <a:gd name="connsiteX44" fmla="*/ 2198688 w 2619375"/>
                  <a:gd name="connsiteY44" fmla="*/ 1817688 h 3103563"/>
                  <a:gd name="connsiteX45" fmla="*/ 2214563 w 2619375"/>
                  <a:gd name="connsiteY45" fmla="*/ 1793875 h 3103563"/>
                  <a:gd name="connsiteX46" fmla="*/ 2214563 w 2619375"/>
                  <a:gd name="connsiteY46" fmla="*/ 1762125 h 3103563"/>
                  <a:gd name="connsiteX47" fmla="*/ 2214563 w 2619375"/>
                  <a:gd name="connsiteY47" fmla="*/ 1762125 h 3103563"/>
                  <a:gd name="connsiteX48" fmla="*/ 2194719 w 2619375"/>
                  <a:gd name="connsiteY48" fmla="*/ 1710532 h 3103563"/>
                  <a:gd name="connsiteX49" fmla="*/ 2190750 w 2619375"/>
                  <a:gd name="connsiteY49" fmla="*/ 1690688 h 3103563"/>
                  <a:gd name="connsiteX50" fmla="*/ 2162969 w 2619375"/>
                  <a:gd name="connsiteY50" fmla="*/ 1658938 h 3103563"/>
                  <a:gd name="connsiteX51" fmla="*/ 2162969 w 2619375"/>
                  <a:gd name="connsiteY51" fmla="*/ 1631157 h 3103563"/>
                  <a:gd name="connsiteX52" fmla="*/ 2178844 w 2619375"/>
                  <a:gd name="connsiteY52" fmla="*/ 1615282 h 3103563"/>
                  <a:gd name="connsiteX53" fmla="*/ 2218532 w 2619375"/>
                  <a:gd name="connsiteY53" fmla="*/ 1615282 h 3103563"/>
                  <a:gd name="connsiteX54" fmla="*/ 2238375 w 2619375"/>
                  <a:gd name="connsiteY54" fmla="*/ 1583532 h 3103563"/>
                  <a:gd name="connsiteX55" fmla="*/ 2238375 w 2619375"/>
                  <a:gd name="connsiteY55" fmla="*/ 1571625 h 3103563"/>
                  <a:gd name="connsiteX56" fmla="*/ 2262188 w 2619375"/>
                  <a:gd name="connsiteY56" fmla="*/ 1535907 h 3103563"/>
                  <a:gd name="connsiteX57" fmla="*/ 2262188 w 2619375"/>
                  <a:gd name="connsiteY57" fmla="*/ 1512094 h 3103563"/>
                  <a:gd name="connsiteX58" fmla="*/ 2262188 w 2619375"/>
                  <a:gd name="connsiteY58" fmla="*/ 1468438 h 3103563"/>
                  <a:gd name="connsiteX59" fmla="*/ 2262188 w 2619375"/>
                  <a:gd name="connsiteY59" fmla="*/ 1444625 h 3103563"/>
                  <a:gd name="connsiteX60" fmla="*/ 2266157 w 2619375"/>
                  <a:gd name="connsiteY60" fmla="*/ 1424782 h 3103563"/>
                  <a:gd name="connsiteX61" fmla="*/ 2293938 w 2619375"/>
                  <a:gd name="connsiteY61" fmla="*/ 1389063 h 3103563"/>
                  <a:gd name="connsiteX62" fmla="*/ 2274094 w 2619375"/>
                  <a:gd name="connsiteY62" fmla="*/ 1369219 h 3103563"/>
                  <a:gd name="connsiteX63" fmla="*/ 2250282 w 2619375"/>
                  <a:gd name="connsiteY63" fmla="*/ 1341438 h 3103563"/>
                  <a:gd name="connsiteX64" fmla="*/ 2230438 w 2619375"/>
                  <a:gd name="connsiteY64" fmla="*/ 1293813 h 3103563"/>
                  <a:gd name="connsiteX65" fmla="*/ 2242344 w 2619375"/>
                  <a:gd name="connsiteY65" fmla="*/ 1258094 h 3103563"/>
                  <a:gd name="connsiteX66" fmla="*/ 2190750 w 2619375"/>
                  <a:gd name="connsiteY66" fmla="*/ 1258094 h 3103563"/>
                  <a:gd name="connsiteX67" fmla="*/ 2166938 w 2619375"/>
                  <a:gd name="connsiteY67" fmla="*/ 1234282 h 3103563"/>
                  <a:gd name="connsiteX68" fmla="*/ 2174875 w 2619375"/>
                  <a:gd name="connsiteY68" fmla="*/ 1198563 h 3103563"/>
                  <a:gd name="connsiteX69" fmla="*/ 2162969 w 2619375"/>
                  <a:gd name="connsiteY69" fmla="*/ 1170782 h 3103563"/>
                  <a:gd name="connsiteX70" fmla="*/ 2147094 w 2619375"/>
                  <a:gd name="connsiteY70" fmla="*/ 1202532 h 3103563"/>
                  <a:gd name="connsiteX71" fmla="*/ 2131219 w 2619375"/>
                  <a:gd name="connsiteY71" fmla="*/ 1234282 h 3103563"/>
                  <a:gd name="connsiteX72" fmla="*/ 2095500 w 2619375"/>
                  <a:gd name="connsiteY72" fmla="*/ 1234282 h 3103563"/>
                  <a:gd name="connsiteX73" fmla="*/ 2079625 w 2619375"/>
                  <a:gd name="connsiteY73" fmla="*/ 1242219 h 3103563"/>
                  <a:gd name="connsiteX74" fmla="*/ 2043907 w 2619375"/>
                  <a:gd name="connsiteY74" fmla="*/ 1198563 h 3103563"/>
                  <a:gd name="connsiteX75" fmla="*/ 1996282 w 2619375"/>
                  <a:gd name="connsiteY75" fmla="*/ 1206500 h 3103563"/>
                  <a:gd name="connsiteX76" fmla="*/ 1948657 w 2619375"/>
                  <a:gd name="connsiteY76" fmla="*/ 1202532 h 3103563"/>
                  <a:gd name="connsiteX77" fmla="*/ 1944688 w 2619375"/>
                  <a:gd name="connsiteY77" fmla="*/ 1174750 h 3103563"/>
                  <a:gd name="connsiteX78" fmla="*/ 1924844 w 2619375"/>
                  <a:gd name="connsiteY78" fmla="*/ 1139032 h 3103563"/>
                  <a:gd name="connsiteX79" fmla="*/ 1912938 w 2619375"/>
                  <a:gd name="connsiteY79" fmla="*/ 1123157 h 3103563"/>
                  <a:gd name="connsiteX80" fmla="*/ 1893094 w 2619375"/>
                  <a:gd name="connsiteY80" fmla="*/ 1103313 h 3103563"/>
                  <a:gd name="connsiteX81" fmla="*/ 1869282 w 2619375"/>
                  <a:gd name="connsiteY81" fmla="*/ 1087438 h 3103563"/>
                  <a:gd name="connsiteX82" fmla="*/ 1857375 w 2619375"/>
                  <a:gd name="connsiteY82" fmla="*/ 1039813 h 3103563"/>
                  <a:gd name="connsiteX83" fmla="*/ 1869282 w 2619375"/>
                  <a:gd name="connsiteY83" fmla="*/ 1004094 h 3103563"/>
                  <a:gd name="connsiteX84" fmla="*/ 1905000 w 2619375"/>
                  <a:gd name="connsiteY84" fmla="*/ 948532 h 3103563"/>
                  <a:gd name="connsiteX85" fmla="*/ 1936750 w 2619375"/>
                  <a:gd name="connsiteY85" fmla="*/ 912813 h 3103563"/>
                  <a:gd name="connsiteX86" fmla="*/ 1944688 w 2619375"/>
                  <a:gd name="connsiteY86" fmla="*/ 892969 h 3103563"/>
                  <a:gd name="connsiteX87" fmla="*/ 1964532 w 2619375"/>
                  <a:gd name="connsiteY87" fmla="*/ 889000 h 3103563"/>
                  <a:gd name="connsiteX88" fmla="*/ 1976438 w 2619375"/>
                  <a:gd name="connsiteY88" fmla="*/ 849313 h 3103563"/>
                  <a:gd name="connsiteX89" fmla="*/ 2016125 w 2619375"/>
                  <a:gd name="connsiteY89" fmla="*/ 849313 h 3103563"/>
                  <a:gd name="connsiteX90" fmla="*/ 2039938 w 2619375"/>
                  <a:gd name="connsiteY90" fmla="*/ 877094 h 3103563"/>
                  <a:gd name="connsiteX91" fmla="*/ 2051844 w 2619375"/>
                  <a:gd name="connsiteY91" fmla="*/ 849313 h 3103563"/>
                  <a:gd name="connsiteX92" fmla="*/ 2039938 w 2619375"/>
                  <a:gd name="connsiteY92" fmla="*/ 825500 h 3103563"/>
                  <a:gd name="connsiteX93" fmla="*/ 2051844 w 2619375"/>
                  <a:gd name="connsiteY93" fmla="*/ 801688 h 3103563"/>
                  <a:gd name="connsiteX94" fmla="*/ 2035969 w 2619375"/>
                  <a:gd name="connsiteY94" fmla="*/ 773907 h 3103563"/>
                  <a:gd name="connsiteX95" fmla="*/ 2039938 w 2619375"/>
                  <a:gd name="connsiteY95" fmla="*/ 742157 h 3103563"/>
                  <a:gd name="connsiteX96" fmla="*/ 2039938 w 2619375"/>
                  <a:gd name="connsiteY96" fmla="*/ 698500 h 3103563"/>
                  <a:gd name="connsiteX97" fmla="*/ 2035969 w 2619375"/>
                  <a:gd name="connsiteY97" fmla="*/ 666750 h 3103563"/>
                  <a:gd name="connsiteX98" fmla="*/ 2008188 w 2619375"/>
                  <a:gd name="connsiteY98" fmla="*/ 646907 h 3103563"/>
                  <a:gd name="connsiteX99" fmla="*/ 1968500 w 2619375"/>
                  <a:gd name="connsiteY99" fmla="*/ 611188 h 3103563"/>
                  <a:gd name="connsiteX100" fmla="*/ 1916907 w 2619375"/>
                  <a:gd name="connsiteY100" fmla="*/ 583407 h 3103563"/>
                  <a:gd name="connsiteX101" fmla="*/ 1885157 w 2619375"/>
                  <a:gd name="connsiteY101" fmla="*/ 551657 h 3103563"/>
                  <a:gd name="connsiteX102" fmla="*/ 1881188 w 2619375"/>
                  <a:gd name="connsiteY102" fmla="*/ 531813 h 3103563"/>
                  <a:gd name="connsiteX103" fmla="*/ 1897063 w 2619375"/>
                  <a:gd name="connsiteY103" fmla="*/ 484188 h 3103563"/>
                  <a:gd name="connsiteX104" fmla="*/ 1901032 w 2619375"/>
                  <a:gd name="connsiteY104" fmla="*/ 480219 h 3103563"/>
                  <a:gd name="connsiteX105" fmla="*/ 1940719 w 2619375"/>
                  <a:gd name="connsiteY105" fmla="*/ 480219 h 3103563"/>
                  <a:gd name="connsiteX106" fmla="*/ 1960563 w 2619375"/>
                  <a:gd name="connsiteY106" fmla="*/ 460375 h 3103563"/>
                  <a:gd name="connsiteX107" fmla="*/ 1976438 w 2619375"/>
                  <a:gd name="connsiteY107" fmla="*/ 428625 h 3103563"/>
                  <a:gd name="connsiteX108" fmla="*/ 1980407 w 2619375"/>
                  <a:gd name="connsiteY108" fmla="*/ 388938 h 3103563"/>
                  <a:gd name="connsiteX109" fmla="*/ 2000250 w 2619375"/>
                  <a:gd name="connsiteY109" fmla="*/ 384969 h 3103563"/>
                  <a:gd name="connsiteX110" fmla="*/ 1972469 w 2619375"/>
                  <a:gd name="connsiteY110" fmla="*/ 341313 h 3103563"/>
                  <a:gd name="connsiteX111" fmla="*/ 1928813 w 2619375"/>
                  <a:gd name="connsiteY111" fmla="*/ 321469 h 3103563"/>
                  <a:gd name="connsiteX112" fmla="*/ 1877219 w 2619375"/>
                  <a:gd name="connsiteY112" fmla="*/ 313532 h 3103563"/>
                  <a:gd name="connsiteX113" fmla="*/ 1853407 w 2619375"/>
                  <a:gd name="connsiteY113" fmla="*/ 289719 h 3103563"/>
                  <a:gd name="connsiteX114" fmla="*/ 1817688 w 2619375"/>
                  <a:gd name="connsiteY114" fmla="*/ 269875 h 3103563"/>
                  <a:gd name="connsiteX115" fmla="*/ 1821657 w 2619375"/>
                  <a:gd name="connsiteY115" fmla="*/ 242094 h 3103563"/>
                  <a:gd name="connsiteX116" fmla="*/ 1789907 w 2619375"/>
                  <a:gd name="connsiteY116" fmla="*/ 210344 h 3103563"/>
                  <a:gd name="connsiteX117" fmla="*/ 1742282 w 2619375"/>
                  <a:gd name="connsiteY117" fmla="*/ 222250 h 3103563"/>
                  <a:gd name="connsiteX118" fmla="*/ 1706563 w 2619375"/>
                  <a:gd name="connsiteY118" fmla="*/ 265907 h 3103563"/>
                  <a:gd name="connsiteX119" fmla="*/ 1690688 w 2619375"/>
                  <a:gd name="connsiteY119" fmla="*/ 297657 h 3103563"/>
                  <a:gd name="connsiteX120" fmla="*/ 1734344 w 2619375"/>
                  <a:gd name="connsiteY120" fmla="*/ 301625 h 3103563"/>
                  <a:gd name="connsiteX121" fmla="*/ 1770063 w 2619375"/>
                  <a:gd name="connsiteY121" fmla="*/ 313532 h 3103563"/>
                  <a:gd name="connsiteX122" fmla="*/ 1774032 w 2619375"/>
                  <a:gd name="connsiteY122" fmla="*/ 341313 h 3103563"/>
                  <a:gd name="connsiteX123" fmla="*/ 1750219 w 2619375"/>
                  <a:gd name="connsiteY123" fmla="*/ 384969 h 3103563"/>
                  <a:gd name="connsiteX124" fmla="*/ 1714500 w 2619375"/>
                  <a:gd name="connsiteY124" fmla="*/ 384969 h 3103563"/>
                  <a:gd name="connsiteX125" fmla="*/ 1686719 w 2619375"/>
                  <a:gd name="connsiteY125" fmla="*/ 349250 h 3103563"/>
                  <a:gd name="connsiteX126" fmla="*/ 1647032 w 2619375"/>
                  <a:gd name="connsiteY126" fmla="*/ 325438 h 3103563"/>
                  <a:gd name="connsiteX127" fmla="*/ 1627188 w 2619375"/>
                  <a:gd name="connsiteY127" fmla="*/ 321469 h 3103563"/>
                  <a:gd name="connsiteX128" fmla="*/ 1583532 w 2619375"/>
                  <a:gd name="connsiteY128" fmla="*/ 337344 h 3103563"/>
                  <a:gd name="connsiteX129" fmla="*/ 1547813 w 2619375"/>
                  <a:gd name="connsiteY129" fmla="*/ 357188 h 3103563"/>
                  <a:gd name="connsiteX130" fmla="*/ 1547813 w 2619375"/>
                  <a:gd name="connsiteY130" fmla="*/ 392907 h 3103563"/>
                  <a:gd name="connsiteX131" fmla="*/ 1559719 w 2619375"/>
                  <a:gd name="connsiteY131" fmla="*/ 440532 h 3103563"/>
                  <a:gd name="connsiteX132" fmla="*/ 1575594 w 2619375"/>
                  <a:gd name="connsiteY132" fmla="*/ 484188 h 3103563"/>
                  <a:gd name="connsiteX133" fmla="*/ 1658938 w 2619375"/>
                  <a:gd name="connsiteY133" fmla="*/ 543719 h 3103563"/>
                  <a:gd name="connsiteX134" fmla="*/ 1698625 w 2619375"/>
                  <a:gd name="connsiteY134" fmla="*/ 583407 h 3103563"/>
                  <a:gd name="connsiteX135" fmla="*/ 1738313 w 2619375"/>
                  <a:gd name="connsiteY135" fmla="*/ 579438 h 3103563"/>
                  <a:gd name="connsiteX136" fmla="*/ 1774032 w 2619375"/>
                  <a:gd name="connsiteY136" fmla="*/ 579438 h 3103563"/>
                  <a:gd name="connsiteX137" fmla="*/ 1793875 w 2619375"/>
                  <a:gd name="connsiteY137" fmla="*/ 627063 h 3103563"/>
                  <a:gd name="connsiteX138" fmla="*/ 1801813 w 2619375"/>
                  <a:gd name="connsiteY138" fmla="*/ 658813 h 3103563"/>
                  <a:gd name="connsiteX139" fmla="*/ 1845469 w 2619375"/>
                  <a:gd name="connsiteY139" fmla="*/ 682625 h 3103563"/>
                  <a:gd name="connsiteX140" fmla="*/ 1845469 w 2619375"/>
                  <a:gd name="connsiteY140" fmla="*/ 682625 h 3103563"/>
                  <a:gd name="connsiteX141" fmla="*/ 1861344 w 2619375"/>
                  <a:gd name="connsiteY141" fmla="*/ 710407 h 3103563"/>
                  <a:gd name="connsiteX142" fmla="*/ 1817688 w 2619375"/>
                  <a:gd name="connsiteY142" fmla="*/ 726282 h 3103563"/>
                  <a:gd name="connsiteX143" fmla="*/ 1774032 w 2619375"/>
                  <a:gd name="connsiteY143" fmla="*/ 718344 h 3103563"/>
                  <a:gd name="connsiteX144" fmla="*/ 1734344 w 2619375"/>
                  <a:gd name="connsiteY144" fmla="*/ 682625 h 3103563"/>
                  <a:gd name="connsiteX145" fmla="*/ 1730375 w 2619375"/>
                  <a:gd name="connsiteY145" fmla="*/ 642938 h 3103563"/>
                  <a:gd name="connsiteX146" fmla="*/ 1730375 w 2619375"/>
                  <a:gd name="connsiteY146" fmla="*/ 642938 h 3103563"/>
                  <a:gd name="connsiteX147" fmla="*/ 1670844 w 2619375"/>
                  <a:gd name="connsiteY147" fmla="*/ 615157 h 3103563"/>
                  <a:gd name="connsiteX148" fmla="*/ 1631157 w 2619375"/>
                  <a:gd name="connsiteY148" fmla="*/ 619125 h 3103563"/>
                  <a:gd name="connsiteX149" fmla="*/ 1571625 w 2619375"/>
                  <a:gd name="connsiteY149" fmla="*/ 615157 h 3103563"/>
                  <a:gd name="connsiteX150" fmla="*/ 1543844 w 2619375"/>
                  <a:gd name="connsiteY150" fmla="*/ 603250 h 3103563"/>
                  <a:gd name="connsiteX151" fmla="*/ 1500188 w 2619375"/>
                  <a:gd name="connsiteY151" fmla="*/ 591344 h 3103563"/>
                  <a:gd name="connsiteX152" fmla="*/ 1464469 w 2619375"/>
                  <a:gd name="connsiteY152" fmla="*/ 575469 h 3103563"/>
                  <a:gd name="connsiteX153" fmla="*/ 1448594 w 2619375"/>
                  <a:gd name="connsiteY153" fmla="*/ 543719 h 3103563"/>
                  <a:gd name="connsiteX154" fmla="*/ 1456532 w 2619375"/>
                  <a:gd name="connsiteY154" fmla="*/ 508000 h 3103563"/>
                  <a:gd name="connsiteX155" fmla="*/ 1476375 w 2619375"/>
                  <a:gd name="connsiteY155" fmla="*/ 476250 h 3103563"/>
                  <a:gd name="connsiteX156" fmla="*/ 1456532 w 2619375"/>
                  <a:gd name="connsiteY156" fmla="*/ 440532 h 3103563"/>
                  <a:gd name="connsiteX157" fmla="*/ 1456532 w 2619375"/>
                  <a:gd name="connsiteY157" fmla="*/ 392907 h 3103563"/>
                  <a:gd name="connsiteX158" fmla="*/ 1456532 w 2619375"/>
                  <a:gd name="connsiteY158" fmla="*/ 333375 h 3103563"/>
                  <a:gd name="connsiteX159" fmla="*/ 1472407 w 2619375"/>
                  <a:gd name="connsiteY159" fmla="*/ 305594 h 3103563"/>
                  <a:gd name="connsiteX160" fmla="*/ 1472407 w 2619375"/>
                  <a:gd name="connsiteY160" fmla="*/ 257969 h 3103563"/>
                  <a:gd name="connsiteX161" fmla="*/ 1496219 w 2619375"/>
                  <a:gd name="connsiteY161" fmla="*/ 226219 h 3103563"/>
                  <a:gd name="connsiteX162" fmla="*/ 1480344 w 2619375"/>
                  <a:gd name="connsiteY162" fmla="*/ 158750 h 3103563"/>
                  <a:gd name="connsiteX163" fmla="*/ 1496219 w 2619375"/>
                  <a:gd name="connsiteY163" fmla="*/ 134938 h 3103563"/>
                  <a:gd name="connsiteX164" fmla="*/ 1456532 w 2619375"/>
                  <a:gd name="connsiteY164" fmla="*/ 75407 h 3103563"/>
                  <a:gd name="connsiteX165" fmla="*/ 1464469 w 2619375"/>
                  <a:gd name="connsiteY165" fmla="*/ 55563 h 3103563"/>
                  <a:gd name="connsiteX166" fmla="*/ 1420813 w 2619375"/>
                  <a:gd name="connsiteY166" fmla="*/ 23813 h 3103563"/>
                  <a:gd name="connsiteX167" fmla="*/ 1393032 w 2619375"/>
                  <a:gd name="connsiteY167" fmla="*/ 39688 h 3103563"/>
                  <a:gd name="connsiteX168" fmla="*/ 1420813 w 2619375"/>
                  <a:gd name="connsiteY168" fmla="*/ 79375 h 3103563"/>
                  <a:gd name="connsiteX169" fmla="*/ 1432719 w 2619375"/>
                  <a:gd name="connsiteY169" fmla="*/ 150813 h 3103563"/>
                  <a:gd name="connsiteX170" fmla="*/ 1432719 w 2619375"/>
                  <a:gd name="connsiteY170" fmla="*/ 206375 h 3103563"/>
                  <a:gd name="connsiteX171" fmla="*/ 1432719 w 2619375"/>
                  <a:gd name="connsiteY171" fmla="*/ 254000 h 3103563"/>
                  <a:gd name="connsiteX172" fmla="*/ 1412875 w 2619375"/>
                  <a:gd name="connsiteY172" fmla="*/ 301625 h 3103563"/>
                  <a:gd name="connsiteX173" fmla="*/ 1369219 w 2619375"/>
                  <a:gd name="connsiteY173" fmla="*/ 341313 h 3103563"/>
                  <a:gd name="connsiteX174" fmla="*/ 1313657 w 2619375"/>
                  <a:gd name="connsiteY174" fmla="*/ 377032 h 3103563"/>
                  <a:gd name="connsiteX175" fmla="*/ 1270000 w 2619375"/>
                  <a:gd name="connsiteY175" fmla="*/ 412750 h 3103563"/>
                  <a:gd name="connsiteX176" fmla="*/ 1266032 w 2619375"/>
                  <a:gd name="connsiteY176" fmla="*/ 448469 h 3103563"/>
                  <a:gd name="connsiteX177" fmla="*/ 1230313 w 2619375"/>
                  <a:gd name="connsiteY177" fmla="*/ 488157 h 3103563"/>
                  <a:gd name="connsiteX178" fmla="*/ 1214438 w 2619375"/>
                  <a:gd name="connsiteY178" fmla="*/ 539750 h 3103563"/>
                  <a:gd name="connsiteX179" fmla="*/ 1270000 w 2619375"/>
                  <a:gd name="connsiteY179" fmla="*/ 607219 h 3103563"/>
                  <a:gd name="connsiteX180" fmla="*/ 1281907 w 2619375"/>
                  <a:gd name="connsiteY180" fmla="*/ 658813 h 3103563"/>
                  <a:gd name="connsiteX181" fmla="*/ 1309688 w 2619375"/>
                  <a:gd name="connsiteY181" fmla="*/ 698500 h 3103563"/>
                  <a:gd name="connsiteX182" fmla="*/ 1309688 w 2619375"/>
                  <a:gd name="connsiteY182" fmla="*/ 698500 h 3103563"/>
                  <a:gd name="connsiteX183" fmla="*/ 1337469 w 2619375"/>
                  <a:gd name="connsiteY183" fmla="*/ 758032 h 3103563"/>
                  <a:gd name="connsiteX184" fmla="*/ 1345407 w 2619375"/>
                  <a:gd name="connsiteY184" fmla="*/ 789782 h 3103563"/>
                  <a:gd name="connsiteX185" fmla="*/ 1349375 w 2619375"/>
                  <a:gd name="connsiteY185" fmla="*/ 837407 h 3103563"/>
                  <a:gd name="connsiteX186" fmla="*/ 1309688 w 2619375"/>
                  <a:gd name="connsiteY186" fmla="*/ 916782 h 3103563"/>
                  <a:gd name="connsiteX187" fmla="*/ 1285875 w 2619375"/>
                  <a:gd name="connsiteY187" fmla="*/ 964407 h 3103563"/>
                  <a:gd name="connsiteX188" fmla="*/ 1293813 w 2619375"/>
                  <a:gd name="connsiteY188" fmla="*/ 980282 h 3103563"/>
                  <a:gd name="connsiteX189" fmla="*/ 1285875 w 2619375"/>
                  <a:gd name="connsiteY189" fmla="*/ 1023938 h 3103563"/>
                  <a:gd name="connsiteX190" fmla="*/ 1273969 w 2619375"/>
                  <a:gd name="connsiteY190" fmla="*/ 1079500 h 3103563"/>
                  <a:gd name="connsiteX191" fmla="*/ 1277938 w 2619375"/>
                  <a:gd name="connsiteY191" fmla="*/ 1115219 h 3103563"/>
                  <a:gd name="connsiteX192" fmla="*/ 1309688 w 2619375"/>
                  <a:gd name="connsiteY192" fmla="*/ 1186657 h 3103563"/>
                  <a:gd name="connsiteX193" fmla="*/ 1297782 w 2619375"/>
                  <a:gd name="connsiteY193" fmla="*/ 1234282 h 3103563"/>
                  <a:gd name="connsiteX194" fmla="*/ 1297782 w 2619375"/>
                  <a:gd name="connsiteY194" fmla="*/ 1270000 h 3103563"/>
                  <a:gd name="connsiteX195" fmla="*/ 1341438 w 2619375"/>
                  <a:gd name="connsiteY195" fmla="*/ 1262063 h 3103563"/>
                  <a:gd name="connsiteX196" fmla="*/ 1389063 w 2619375"/>
                  <a:gd name="connsiteY196" fmla="*/ 1266032 h 3103563"/>
                  <a:gd name="connsiteX197" fmla="*/ 1420813 w 2619375"/>
                  <a:gd name="connsiteY197" fmla="*/ 1281907 h 3103563"/>
                  <a:gd name="connsiteX198" fmla="*/ 1448594 w 2619375"/>
                  <a:gd name="connsiteY198" fmla="*/ 1254125 h 3103563"/>
                  <a:gd name="connsiteX199" fmla="*/ 1480344 w 2619375"/>
                  <a:gd name="connsiteY199" fmla="*/ 1222375 h 3103563"/>
                  <a:gd name="connsiteX200" fmla="*/ 1531938 w 2619375"/>
                  <a:gd name="connsiteY200" fmla="*/ 1242219 h 3103563"/>
                  <a:gd name="connsiteX201" fmla="*/ 1575594 w 2619375"/>
                  <a:gd name="connsiteY201" fmla="*/ 1258094 h 3103563"/>
                  <a:gd name="connsiteX202" fmla="*/ 1623219 w 2619375"/>
                  <a:gd name="connsiteY202" fmla="*/ 1270000 h 3103563"/>
                  <a:gd name="connsiteX203" fmla="*/ 1639094 w 2619375"/>
                  <a:gd name="connsiteY203" fmla="*/ 1309688 h 3103563"/>
                  <a:gd name="connsiteX204" fmla="*/ 1662907 w 2619375"/>
                  <a:gd name="connsiteY204" fmla="*/ 1317625 h 3103563"/>
                  <a:gd name="connsiteX205" fmla="*/ 1690688 w 2619375"/>
                  <a:gd name="connsiteY205" fmla="*/ 1341438 h 3103563"/>
                  <a:gd name="connsiteX206" fmla="*/ 1722438 w 2619375"/>
                  <a:gd name="connsiteY206" fmla="*/ 1345407 h 3103563"/>
                  <a:gd name="connsiteX207" fmla="*/ 1722438 w 2619375"/>
                  <a:gd name="connsiteY207" fmla="*/ 1412875 h 3103563"/>
                  <a:gd name="connsiteX208" fmla="*/ 1746250 w 2619375"/>
                  <a:gd name="connsiteY208" fmla="*/ 1444625 h 3103563"/>
                  <a:gd name="connsiteX209" fmla="*/ 1754188 w 2619375"/>
                  <a:gd name="connsiteY209" fmla="*/ 1484313 h 3103563"/>
                  <a:gd name="connsiteX210" fmla="*/ 1770063 w 2619375"/>
                  <a:gd name="connsiteY210" fmla="*/ 1531938 h 3103563"/>
                  <a:gd name="connsiteX211" fmla="*/ 1730375 w 2619375"/>
                  <a:gd name="connsiteY211" fmla="*/ 1543844 h 3103563"/>
                  <a:gd name="connsiteX212" fmla="*/ 1718469 w 2619375"/>
                  <a:gd name="connsiteY212" fmla="*/ 1571625 h 3103563"/>
                  <a:gd name="connsiteX213" fmla="*/ 1706563 w 2619375"/>
                  <a:gd name="connsiteY213" fmla="*/ 1607344 h 3103563"/>
                  <a:gd name="connsiteX214" fmla="*/ 1706563 w 2619375"/>
                  <a:gd name="connsiteY214" fmla="*/ 1647032 h 3103563"/>
                  <a:gd name="connsiteX215" fmla="*/ 1746250 w 2619375"/>
                  <a:gd name="connsiteY215" fmla="*/ 1686719 h 3103563"/>
                  <a:gd name="connsiteX216" fmla="*/ 1793875 w 2619375"/>
                  <a:gd name="connsiteY216" fmla="*/ 1694657 h 3103563"/>
                  <a:gd name="connsiteX217" fmla="*/ 1829594 w 2619375"/>
                  <a:gd name="connsiteY217" fmla="*/ 1698625 h 3103563"/>
                  <a:gd name="connsiteX218" fmla="*/ 1881188 w 2619375"/>
                  <a:gd name="connsiteY218" fmla="*/ 1734344 h 3103563"/>
                  <a:gd name="connsiteX219" fmla="*/ 1833563 w 2619375"/>
                  <a:gd name="connsiteY219" fmla="*/ 1738313 h 3103563"/>
                  <a:gd name="connsiteX220" fmla="*/ 1778000 w 2619375"/>
                  <a:gd name="connsiteY220" fmla="*/ 1738313 h 3103563"/>
                  <a:gd name="connsiteX221" fmla="*/ 1730375 w 2619375"/>
                  <a:gd name="connsiteY221" fmla="*/ 1718469 h 3103563"/>
                  <a:gd name="connsiteX222" fmla="*/ 1686719 w 2619375"/>
                  <a:gd name="connsiteY222" fmla="*/ 1698625 h 3103563"/>
                  <a:gd name="connsiteX223" fmla="*/ 1647032 w 2619375"/>
                  <a:gd name="connsiteY223" fmla="*/ 1654969 h 3103563"/>
                  <a:gd name="connsiteX224" fmla="*/ 1658938 w 2619375"/>
                  <a:gd name="connsiteY224" fmla="*/ 1635125 h 3103563"/>
                  <a:gd name="connsiteX225" fmla="*/ 1658938 w 2619375"/>
                  <a:gd name="connsiteY225" fmla="*/ 1591469 h 3103563"/>
                  <a:gd name="connsiteX226" fmla="*/ 1658938 w 2619375"/>
                  <a:gd name="connsiteY226" fmla="*/ 1555750 h 3103563"/>
                  <a:gd name="connsiteX227" fmla="*/ 1662907 w 2619375"/>
                  <a:gd name="connsiteY227" fmla="*/ 1516063 h 3103563"/>
                  <a:gd name="connsiteX228" fmla="*/ 1670844 w 2619375"/>
                  <a:gd name="connsiteY228" fmla="*/ 1480344 h 3103563"/>
                  <a:gd name="connsiteX229" fmla="*/ 1666875 w 2619375"/>
                  <a:gd name="connsiteY229" fmla="*/ 1452563 h 3103563"/>
                  <a:gd name="connsiteX230" fmla="*/ 1635125 w 2619375"/>
                  <a:gd name="connsiteY230" fmla="*/ 1420813 h 3103563"/>
                  <a:gd name="connsiteX231" fmla="*/ 1595438 w 2619375"/>
                  <a:gd name="connsiteY231" fmla="*/ 1381125 h 3103563"/>
                  <a:gd name="connsiteX232" fmla="*/ 1607344 w 2619375"/>
                  <a:gd name="connsiteY232" fmla="*/ 1345407 h 3103563"/>
                  <a:gd name="connsiteX233" fmla="*/ 1575594 w 2619375"/>
                  <a:gd name="connsiteY233" fmla="*/ 1313657 h 3103563"/>
                  <a:gd name="connsiteX234" fmla="*/ 1531938 w 2619375"/>
                  <a:gd name="connsiteY234" fmla="*/ 1333500 h 3103563"/>
                  <a:gd name="connsiteX235" fmla="*/ 1472407 w 2619375"/>
                  <a:gd name="connsiteY235" fmla="*/ 1345407 h 3103563"/>
                  <a:gd name="connsiteX236" fmla="*/ 1440657 w 2619375"/>
                  <a:gd name="connsiteY236" fmla="*/ 1369219 h 3103563"/>
                  <a:gd name="connsiteX237" fmla="*/ 1381125 w 2619375"/>
                  <a:gd name="connsiteY237" fmla="*/ 1393032 h 3103563"/>
                  <a:gd name="connsiteX238" fmla="*/ 1365250 w 2619375"/>
                  <a:gd name="connsiteY238" fmla="*/ 1420813 h 3103563"/>
                  <a:gd name="connsiteX239" fmla="*/ 1369219 w 2619375"/>
                  <a:gd name="connsiteY239" fmla="*/ 1468438 h 3103563"/>
                  <a:gd name="connsiteX240" fmla="*/ 1365250 w 2619375"/>
                  <a:gd name="connsiteY240" fmla="*/ 1500188 h 3103563"/>
                  <a:gd name="connsiteX241" fmla="*/ 1400969 w 2619375"/>
                  <a:gd name="connsiteY241" fmla="*/ 1555750 h 3103563"/>
                  <a:gd name="connsiteX242" fmla="*/ 1400969 w 2619375"/>
                  <a:gd name="connsiteY242" fmla="*/ 1599407 h 3103563"/>
                  <a:gd name="connsiteX243" fmla="*/ 1404938 w 2619375"/>
                  <a:gd name="connsiteY243" fmla="*/ 1651000 h 3103563"/>
                  <a:gd name="connsiteX244" fmla="*/ 1404938 w 2619375"/>
                  <a:gd name="connsiteY244" fmla="*/ 1678782 h 3103563"/>
                  <a:gd name="connsiteX245" fmla="*/ 1373188 w 2619375"/>
                  <a:gd name="connsiteY245" fmla="*/ 1718469 h 3103563"/>
                  <a:gd name="connsiteX246" fmla="*/ 1337469 w 2619375"/>
                  <a:gd name="connsiteY246" fmla="*/ 1762125 h 3103563"/>
                  <a:gd name="connsiteX247" fmla="*/ 1321594 w 2619375"/>
                  <a:gd name="connsiteY247" fmla="*/ 1789907 h 3103563"/>
                  <a:gd name="connsiteX248" fmla="*/ 1309688 w 2619375"/>
                  <a:gd name="connsiteY248" fmla="*/ 1833563 h 3103563"/>
                  <a:gd name="connsiteX249" fmla="*/ 1313657 w 2619375"/>
                  <a:gd name="connsiteY249" fmla="*/ 1877219 h 3103563"/>
                  <a:gd name="connsiteX250" fmla="*/ 1285875 w 2619375"/>
                  <a:gd name="connsiteY250" fmla="*/ 1908969 h 3103563"/>
                  <a:gd name="connsiteX251" fmla="*/ 1258094 w 2619375"/>
                  <a:gd name="connsiteY251" fmla="*/ 1932782 h 3103563"/>
                  <a:gd name="connsiteX252" fmla="*/ 1226344 w 2619375"/>
                  <a:gd name="connsiteY252" fmla="*/ 1960563 h 3103563"/>
                  <a:gd name="connsiteX253" fmla="*/ 1198563 w 2619375"/>
                  <a:gd name="connsiteY253" fmla="*/ 1972469 h 3103563"/>
                  <a:gd name="connsiteX254" fmla="*/ 1146969 w 2619375"/>
                  <a:gd name="connsiteY254" fmla="*/ 1996282 h 3103563"/>
                  <a:gd name="connsiteX255" fmla="*/ 1135063 w 2619375"/>
                  <a:gd name="connsiteY255" fmla="*/ 2020094 h 3103563"/>
                  <a:gd name="connsiteX256" fmla="*/ 1146969 w 2619375"/>
                  <a:gd name="connsiteY256" fmla="*/ 2063750 h 3103563"/>
                  <a:gd name="connsiteX257" fmla="*/ 1111250 w 2619375"/>
                  <a:gd name="connsiteY257" fmla="*/ 2083594 h 3103563"/>
                  <a:gd name="connsiteX258" fmla="*/ 1071563 w 2619375"/>
                  <a:gd name="connsiteY258" fmla="*/ 2103438 h 3103563"/>
                  <a:gd name="connsiteX259" fmla="*/ 1043782 w 2619375"/>
                  <a:gd name="connsiteY259" fmla="*/ 2067719 h 3103563"/>
                  <a:gd name="connsiteX260" fmla="*/ 1008063 w 2619375"/>
                  <a:gd name="connsiteY260" fmla="*/ 2075657 h 3103563"/>
                  <a:gd name="connsiteX261" fmla="*/ 944563 w 2619375"/>
                  <a:gd name="connsiteY261" fmla="*/ 2071688 h 3103563"/>
                  <a:gd name="connsiteX262" fmla="*/ 896938 w 2619375"/>
                  <a:gd name="connsiteY262" fmla="*/ 2055813 h 3103563"/>
                  <a:gd name="connsiteX263" fmla="*/ 845344 w 2619375"/>
                  <a:gd name="connsiteY263" fmla="*/ 2039938 h 3103563"/>
                  <a:gd name="connsiteX264" fmla="*/ 797719 w 2619375"/>
                  <a:gd name="connsiteY264" fmla="*/ 2012157 h 3103563"/>
                  <a:gd name="connsiteX265" fmla="*/ 785813 w 2619375"/>
                  <a:gd name="connsiteY265" fmla="*/ 1972469 h 3103563"/>
                  <a:gd name="connsiteX266" fmla="*/ 742157 w 2619375"/>
                  <a:gd name="connsiteY266" fmla="*/ 1956594 h 3103563"/>
                  <a:gd name="connsiteX267" fmla="*/ 762000 w 2619375"/>
                  <a:gd name="connsiteY267" fmla="*/ 1905000 h 3103563"/>
                  <a:gd name="connsiteX268" fmla="*/ 809625 w 2619375"/>
                  <a:gd name="connsiteY268" fmla="*/ 1916907 h 3103563"/>
                  <a:gd name="connsiteX269" fmla="*/ 861219 w 2619375"/>
                  <a:gd name="connsiteY269" fmla="*/ 1944688 h 3103563"/>
                  <a:gd name="connsiteX270" fmla="*/ 889000 w 2619375"/>
                  <a:gd name="connsiteY270" fmla="*/ 1948657 h 3103563"/>
                  <a:gd name="connsiteX271" fmla="*/ 944563 w 2619375"/>
                  <a:gd name="connsiteY271" fmla="*/ 1948657 h 3103563"/>
                  <a:gd name="connsiteX272" fmla="*/ 976313 w 2619375"/>
                  <a:gd name="connsiteY272" fmla="*/ 1908969 h 3103563"/>
                  <a:gd name="connsiteX273" fmla="*/ 1035844 w 2619375"/>
                  <a:gd name="connsiteY273" fmla="*/ 1908969 h 3103563"/>
                  <a:gd name="connsiteX274" fmla="*/ 1087438 w 2619375"/>
                  <a:gd name="connsiteY274" fmla="*/ 1877219 h 3103563"/>
                  <a:gd name="connsiteX275" fmla="*/ 1107282 w 2619375"/>
                  <a:gd name="connsiteY275" fmla="*/ 1837532 h 3103563"/>
                  <a:gd name="connsiteX276" fmla="*/ 1107282 w 2619375"/>
                  <a:gd name="connsiteY276" fmla="*/ 1805782 h 3103563"/>
                  <a:gd name="connsiteX277" fmla="*/ 1127125 w 2619375"/>
                  <a:gd name="connsiteY277" fmla="*/ 1785938 h 3103563"/>
                  <a:gd name="connsiteX278" fmla="*/ 1150938 w 2619375"/>
                  <a:gd name="connsiteY278" fmla="*/ 1750219 h 3103563"/>
                  <a:gd name="connsiteX279" fmla="*/ 1166813 w 2619375"/>
                  <a:gd name="connsiteY279" fmla="*/ 1710532 h 3103563"/>
                  <a:gd name="connsiteX280" fmla="*/ 1202532 w 2619375"/>
                  <a:gd name="connsiteY280" fmla="*/ 1690688 h 3103563"/>
                  <a:gd name="connsiteX281" fmla="*/ 1210469 w 2619375"/>
                  <a:gd name="connsiteY281" fmla="*/ 1647032 h 3103563"/>
                  <a:gd name="connsiteX282" fmla="*/ 1222375 w 2619375"/>
                  <a:gd name="connsiteY282" fmla="*/ 1631157 h 3103563"/>
                  <a:gd name="connsiteX283" fmla="*/ 1210469 w 2619375"/>
                  <a:gd name="connsiteY283" fmla="*/ 1599407 h 3103563"/>
                  <a:gd name="connsiteX284" fmla="*/ 1210469 w 2619375"/>
                  <a:gd name="connsiteY284" fmla="*/ 1563688 h 3103563"/>
                  <a:gd name="connsiteX285" fmla="*/ 1226344 w 2619375"/>
                  <a:gd name="connsiteY285" fmla="*/ 1524000 h 3103563"/>
                  <a:gd name="connsiteX286" fmla="*/ 1266032 w 2619375"/>
                  <a:gd name="connsiteY286" fmla="*/ 1480344 h 3103563"/>
                  <a:gd name="connsiteX287" fmla="*/ 1270000 w 2619375"/>
                  <a:gd name="connsiteY287" fmla="*/ 1460500 h 3103563"/>
                  <a:gd name="connsiteX288" fmla="*/ 1250157 w 2619375"/>
                  <a:gd name="connsiteY288" fmla="*/ 1428750 h 3103563"/>
                  <a:gd name="connsiteX289" fmla="*/ 1222375 w 2619375"/>
                  <a:gd name="connsiteY289" fmla="*/ 1389063 h 3103563"/>
                  <a:gd name="connsiteX290" fmla="*/ 1182688 w 2619375"/>
                  <a:gd name="connsiteY290" fmla="*/ 1357313 h 3103563"/>
                  <a:gd name="connsiteX291" fmla="*/ 1162844 w 2619375"/>
                  <a:gd name="connsiteY291" fmla="*/ 1337469 h 3103563"/>
                  <a:gd name="connsiteX292" fmla="*/ 1146969 w 2619375"/>
                  <a:gd name="connsiteY292" fmla="*/ 1309688 h 3103563"/>
                  <a:gd name="connsiteX293" fmla="*/ 1146969 w 2619375"/>
                  <a:gd name="connsiteY293" fmla="*/ 1258094 h 3103563"/>
                  <a:gd name="connsiteX294" fmla="*/ 1158875 w 2619375"/>
                  <a:gd name="connsiteY294" fmla="*/ 1222375 h 3103563"/>
                  <a:gd name="connsiteX295" fmla="*/ 1158875 w 2619375"/>
                  <a:gd name="connsiteY295" fmla="*/ 1194594 h 3103563"/>
                  <a:gd name="connsiteX296" fmla="*/ 1162844 w 2619375"/>
                  <a:gd name="connsiteY296" fmla="*/ 1162844 h 3103563"/>
                  <a:gd name="connsiteX297" fmla="*/ 1154907 w 2619375"/>
                  <a:gd name="connsiteY297" fmla="*/ 1135063 h 3103563"/>
                  <a:gd name="connsiteX298" fmla="*/ 1162844 w 2619375"/>
                  <a:gd name="connsiteY298" fmla="*/ 1091407 h 3103563"/>
                  <a:gd name="connsiteX299" fmla="*/ 1162844 w 2619375"/>
                  <a:gd name="connsiteY299" fmla="*/ 1055688 h 3103563"/>
                  <a:gd name="connsiteX300" fmla="*/ 1146969 w 2619375"/>
                  <a:gd name="connsiteY300" fmla="*/ 1012032 h 3103563"/>
                  <a:gd name="connsiteX301" fmla="*/ 1162844 w 2619375"/>
                  <a:gd name="connsiteY301" fmla="*/ 960438 h 3103563"/>
                  <a:gd name="connsiteX302" fmla="*/ 1131094 w 2619375"/>
                  <a:gd name="connsiteY302" fmla="*/ 912813 h 3103563"/>
                  <a:gd name="connsiteX303" fmla="*/ 1166813 w 2619375"/>
                  <a:gd name="connsiteY303" fmla="*/ 881063 h 3103563"/>
                  <a:gd name="connsiteX304" fmla="*/ 1174750 w 2619375"/>
                  <a:gd name="connsiteY304" fmla="*/ 845344 h 3103563"/>
                  <a:gd name="connsiteX305" fmla="*/ 1174750 w 2619375"/>
                  <a:gd name="connsiteY305" fmla="*/ 789782 h 3103563"/>
                  <a:gd name="connsiteX306" fmla="*/ 1178719 w 2619375"/>
                  <a:gd name="connsiteY306" fmla="*/ 742157 h 3103563"/>
                  <a:gd name="connsiteX307" fmla="*/ 1178719 w 2619375"/>
                  <a:gd name="connsiteY307" fmla="*/ 722313 h 3103563"/>
                  <a:gd name="connsiteX308" fmla="*/ 1158875 w 2619375"/>
                  <a:gd name="connsiteY308" fmla="*/ 694532 h 3103563"/>
                  <a:gd name="connsiteX309" fmla="*/ 1162844 w 2619375"/>
                  <a:gd name="connsiteY309" fmla="*/ 662782 h 3103563"/>
                  <a:gd name="connsiteX310" fmla="*/ 1139032 w 2619375"/>
                  <a:gd name="connsiteY310" fmla="*/ 627063 h 3103563"/>
                  <a:gd name="connsiteX311" fmla="*/ 1103313 w 2619375"/>
                  <a:gd name="connsiteY311" fmla="*/ 595313 h 3103563"/>
                  <a:gd name="connsiteX312" fmla="*/ 1079500 w 2619375"/>
                  <a:gd name="connsiteY312" fmla="*/ 555625 h 3103563"/>
                  <a:gd name="connsiteX313" fmla="*/ 1079500 w 2619375"/>
                  <a:gd name="connsiteY313" fmla="*/ 515938 h 3103563"/>
                  <a:gd name="connsiteX314" fmla="*/ 1119188 w 2619375"/>
                  <a:gd name="connsiteY314" fmla="*/ 464344 h 3103563"/>
                  <a:gd name="connsiteX315" fmla="*/ 1127125 w 2619375"/>
                  <a:gd name="connsiteY315" fmla="*/ 408782 h 3103563"/>
                  <a:gd name="connsiteX316" fmla="*/ 1162844 w 2619375"/>
                  <a:gd name="connsiteY316" fmla="*/ 301625 h 3103563"/>
                  <a:gd name="connsiteX317" fmla="*/ 1178719 w 2619375"/>
                  <a:gd name="connsiteY317" fmla="*/ 246063 h 3103563"/>
                  <a:gd name="connsiteX318" fmla="*/ 1186657 w 2619375"/>
                  <a:gd name="connsiteY318" fmla="*/ 206375 h 3103563"/>
                  <a:gd name="connsiteX319" fmla="*/ 1186657 w 2619375"/>
                  <a:gd name="connsiteY319" fmla="*/ 142875 h 3103563"/>
                  <a:gd name="connsiteX320" fmla="*/ 1186657 w 2619375"/>
                  <a:gd name="connsiteY320" fmla="*/ 99219 h 3103563"/>
                  <a:gd name="connsiteX321" fmla="*/ 1131094 w 2619375"/>
                  <a:gd name="connsiteY321" fmla="*/ 43657 h 3103563"/>
                  <a:gd name="connsiteX322" fmla="*/ 1083469 w 2619375"/>
                  <a:gd name="connsiteY322" fmla="*/ 63500 h 3103563"/>
                  <a:gd name="connsiteX323" fmla="*/ 1071563 w 2619375"/>
                  <a:gd name="connsiteY323" fmla="*/ 31750 h 3103563"/>
                  <a:gd name="connsiteX324" fmla="*/ 1043782 w 2619375"/>
                  <a:gd name="connsiteY324" fmla="*/ 23813 h 3103563"/>
                  <a:gd name="connsiteX325" fmla="*/ 1004094 w 2619375"/>
                  <a:gd name="connsiteY325" fmla="*/ 23813 h 3103563"/>
                  <a:gd name="connsiteX326" fmla="*/ 988219 w 2619375"/>
                  <a:gd name="connsiteY326" fmla="*/ 51594 h 3103563"/>
                  <a:gd name="connsiteX327" fmla="*/ 972344 w 2619375"/>
                  <a:gd name="connsiteY327" fmla="*/ 27782 h 3103563"/>
                  <a:gd name="connsiteX328" fmla="*/ 944563 w 2619375"/>
                  <a:gd name="connsiteY328" fmla="*/ 27782 h 3103563"/>
                  <a:gd name="connsiteX329" fmla="*/ 944563 w 2619375"/>
                  <a:gd name="connsiteY329" fmla="*/ 27782 h 3103563"/>
                  <a:gd name="connsiteX330" fmla="*/ 841375 w 2619375"/>
                  <a:gd name="connsiteY330" fmla="*/ 31750 h 3103563"/>
                  <a:gd name="connsiteX331" fmla="*/ 837407 w 2619375"/>
                  <a:gd name="connsiteY331" fmla="*/ 0 h 3103563"/>
                  <a:gd name="connsiteX332" fmla="*/ 805657 w 2619375"/>
                  <a:gd name="connsiteY332" fmla="*/ 0 h 3103563"/>
                  <a:gd name="connsiteX333" fmla="*/ 797719 w 2619375"/>
                  <a:gd name="connsiteY333" fmla="*/ 55563 h 3103563"/>
                  <a:gd name="connsiteX334" fmla="*/ 765969 w 2619375"/>
                  <a:gd name="connsiteY334" fmla="*/ 91282 h 3103563"/>
                  <a:gd name="connsiteX335" fmla="*/ 762000 w 2619375"/>
                  <a:gd name="connsiteY335" fmla="*/ 158750 h 3103563"/>
                  <a:gd name="connsiteX336" fmla="*/ 742157 w 2619375"/>
                  <a:gd name="connsiteY336" fmla="*/ 242094 h 3103563"/>
                  <a:gd name="connsiteX337" fmla="*/ 730250 w 2619375"/>
                  <a:gd name="connsiteY337" fmla="*/ 349250 h 3103563"/>
                  <a:gd name="connsiteX338" fmla="*/ 698500 w 2619375"/>
                  <a:gd name="connsiteY338" fmla="*/ 448469 h 3103563"/>
                  <a:gd name="connsiteX339" fmla="*/ 662782 w 2619375"/>
                  <a:gd name="connsiteY339" fmla="*/ 515938 h 3103563"/>
                  <a:gd name="connsiteX340" fmla="*/ 575469 w 2619375"/>
                  <a:gd name="connsiteY340" fmla="*/ 571500 h 3103563"/>
                  <a:gd name="connsiteX341" fmla="*/ 535782 w 2619375"/>
                  <a:gd name="connsiteY341" fmla="*/ 635000 h 3103563"/>
                  <a:gd name="connsiteX342" fmla="*/ 500063 w 2619375"/>
                  <a:gd name="connsiteY342" fmla="*/ 690563 h 3103563"/>
                  <a:gd name="connsiteX343" fmla="*/ 504032 w 2619375"/>
                  <a:gd name="connsiteY343" fmla="*/ 734219 h 3103563"/>
                  <a:gd name="connsiteX344" fmla="*/ 527844 w 2619375"/>
                  <a:gd name="connsiteY344" fmla="*/ 754063 h 3103563"/>
                  <a:gd name="connsiteX345" fmla="*/ 571500 w 2619375"/>
                  <a:gd name="connsiteY345" fmla="*/ 734219 h 3103563"/>
                  <a:gd name="connsiteX346" fmla="*/ 595313 w 2619375"/>
                  <a:gd name="connsiteY346" fmla="*/ 765969 h 3103563"/>
                  <a:gd name="connsiteX347" fmla="*/ 595313 w 2619375"/>
                  <a:gd name="connsiteY347" fmla="*/ 829469 h 3103563"/>
                  <a:gd name="connsiteX348" fmla="*/ 579438 w 2619375"/>
                  <a:gd name="connsiteY348" fmla="*/ 889000 h 3103563"/>
                  <a:gd name="connsiteX349" fmla="*/ 579438 w 2619375"/>
                  <a:gd name="connsiteY349" fmla="*/ 928688 h 3103563"/>
                  <a:gd name="connsiteX350" fmla="*/ 595313 w 2619375"/>
                  <a:gd name="connsiteY350" fmla="*/ 952500 h 3103563"/>
                  <a:gd name="connsiteX351" fmla="*/ 603250 w 2619375"/>
                  <a:gd name="connsiteY351" fmla="*/ 996157 h 3103563"/>
                  <a:gd name="connsiteX352" fmla="*/ 571500 w 2619375"/>
                  <a:gd name="connsiteY352" fmla="*/ 1004094 h 3103563"/>
                  <a:gd name="connsiteX353" fmla="*/ 543719 w 2619375"/>
                  <a:gd name="connsiteY353" fmla="*/ 1008063 h 3103563"/>
                  <a:gd name="connsiteX354" fmla="*/ 535782 w 2619375"/>
                  <a:gd name="connsiteY354" fmla="*/ 1083469 h 3103563"/>
                  <a:gd name="connsiteX355" fmla="*/ 551657 w 2619375"/>
                  <a:gd name="connsiteY355" fmla="*/ 1103313 h 3103563"/>
                  <a:gd name="connsiteX356" fmla="*/ 587375 w 2619375"/>
                  <a:gd name="connsiteY356" fmla="*/ 1123157 h 3103563"/>
                  <a:gd name="connsiteX357" fmla="*/ 607219 w 2619375"/>
                  <a:gd name="connsiteY357" fmla="*/ 1123157 h 3103563"/>
                  <a:gd name="connsiteX358" fmla="*/ 627063 w 2619375"/>
                  <a:gd name="connsiteY358" fmla="*/ 1150938 h 3103563"/>
                  <a:gd name="connsiteX359" fmla="*/ 642938 w 2619375"/>
                  <a:gd name="connsiteY359" fmla="*/ 1158875 h 3103563"/>
                  <a:gd name="connsiteX360" fmla="*/ 678657 w 2619375"/>
                  <a:gd name="connsiteY360" fmla="*/ 1146969 h 3103563"/>
                  <a:gd name="connsiteX361" fmla="*/ 686594 w 2619375"/>
                  <a:gd name="connsiteY361" fmla="*/ 1194594 h 3103563"/>
                  <a:gd name="connsiteX362" fmla="*/ 678657 w 2619375"/>
                  <a:gd name="connsiteY362" fmla="*/ 1242219 h 3103563"/>
                  <a:gd name="connsiteX363" fmla="*/ 694532 w 2619375"/>
                  <a:gd name="connsiteY363" fmla="*/ 1277938 h 3103563"/>
                  <a:gd name="connsiteX364" fmla="*/ 714375 w 2619375"/>
                  <a:gd name="connsiteY364" fmla="*/ 1309688 h 3103563"/>
                  <a:gd name="connsiteX365" fmla="*/ 742157 w 2619375"/>
                  <a:gd name="connsiteY365" fmla="*/ 1333500 h 3103563"/>
                  <a:gd name="connsiteX366" fmla="*/ 777875 w 2619375"/>
                  <a:gd name="connsiteY366" fmla="*/ 1333500 h 3103563"/>
                  <a:gd name="connsiteX367" fmla="*/ 785813 w 2619375"/>
                  <a:gd name="connsiteY367" fmla="*/ 1361282 h 3103563"/>
                  <a:gd name="connsiteX368" fmla="*/ 769938 w 2619375"/>
                  <a:gd name="connsiteY368" fmla="*/ 1412875 h 3103563"/>
                  <a:gd name="connsiteX369" fmla="*/ 758032 w 2619375"/>
                  <a:gd name="connsiteY369" fmla="*/ 1464469 h 3103563"/>
                  <a:gd name="connsiteX370" fmla="*/ 750094 w 2619375"/>
                  <a:gd name="connsiteY370" fmla="*/ 1512094 h 3103563"/>
                  <a:gd name="connsiteX371" fmla="*/ 714375 w 2619375"/>
                  <a:gd name="connsiteY371" fmla="*/ 1543844 h 3103563"/>
                  <a:gd name="connsiteX372" fmla="*/ 682625 w 2619375"/>
                  <a:gd name="connsiteY372" fmla="*/ 1547813 h 3103563"/>
                  <a:gd name="connsiteX373" fmla="*/ 678657 w 2619375"/>
                  <a:gd name="connsiteY373" fmla="*/ 1504157 h 3103563"/>
                  <a:gd name="connsiteX374" fmla="*/ 650875 w 2619375"/>
                  <a:gd name="connsiteY374" fmla="*/ 1476375 h 3103563"/>
                  <a:gd name="connsiteX375" fmla="*/ 615157 w 2619375"/>
                  <a:gd name="connsiteY375" fmla="*/ 1444625 h 3103563"/>
                  <a:gd name="connsiteX376" fmla="*/ 575469 w 2619375"/>
                  <a:gd name="connsiteY376" fmla="*/ 1404938 h 3103563"/>
                  <a:gd name="connsiteX377" fmla="*/ 527844 w 2619375"/>
                  <a:gd name="connsiteY377" fmla="*/ 1353344 h 3103563"/>
                  <a:gd name="connsiteX378" fmla="*/ 515938 w 2619375"/>
                  <a:gd name="connsiteY378" fmla="*/ 1333500 h 3103563"/>
                  <a:gd name="connsiteX379" fmla="*/ 460375 w 2619375"/>
                  <a:gd name="connsiteY379" fmla="*/ 1301750 h 3103563"/>
                  <a:gd name="connsiteX380" fmla="*/ 392907 w 2619375"/>
                  <a:gd name="connsiteY380" fmla="*/ 1262063 h 3103563"/>
                  <a:gd name="connsiteX381" fmla="*/ 337344 w 2619375"/>
                  <a:gd name="connsiteY381" fmla="*/ 1242219 h 3103563"/>
                  <a:gd name="connsiteX382" fmla="*/ 317500 w 2619375"/>
                  <a:gd name="connsiteY382" fmla="*/ 1281907 h 3103563"/>
                  <a:gd name="connsiteX383" fmla="*/ 297657 w 2619375"/>
                  <a:gd name="connsiteY383" fmla="*/ 1321594 h 3103563"/>
                  <a:gd name="connsiteX384" fmla="*/ 297657 w 2619375"/>
                  <a:gd name="connsiteY384" fmla="*/ 1321594 h 3103563"/>
                  <a:gd name="connsiteX385" fmla="*/ 313532 w 2619375"/>
                  <a:gd name="connsiteY385" fmla="*/ 1365250 h 3103563"/>
                  <a:gd name="connsiteX386" fmla="*/ 345282 w 2619375"/>
                  <a:gd name="connsiteY386" fmla="*/ 1361282 h 3103563"/>
                  <a:gd name="connsiteX387" fmla="*/ 373063 w 2619375"/>
                  <a:gd name="connsiteY387" fmla="*/ 1373188 h 3103563"/>
                  <a:gd name="connsiteX388" fmla="*/ 384969 w 2619375"/>
                  <a:gd name="connsiteY388" fmla="*/ 1385094 h 3103563"/>
                  <a:gd name="connsiteX389" fmla="*/ 396875 w 2619375"/>
                  <a:gd name="connsiteY389" fmla="*/ 1428750 h 3103563"/>
                  <a:gd name="connsiteX390" fmla="*/ 400844 w 2619375"/>
                  <a:gd name="connsiteY390" fmla="*/ 1464469 h 3103563"/>
                  <a:gd name="connsiteX391" fmla="*/ 377032 w 2619375"/>
                  <a:gd name="connsiteY391" fmla="*/ 1484313 h 3103563"/>
                  <a:gd name="connsiteX392" fmla="*/ 369094 w 2619375"/>
                  <a:gd name="connsiteY392" fmla="*/ 1527969 h 3103563"/>
                  <a:gd name="connsiteX393" fmla="*/ 369094 w 2619375"/>
                  <a:gd name="connsiteY393" fmla="*/ 1591469 h 3103563"/>
                  <a:gd name="connsiteX394" fmla="*/ 396875 w 2619375"/>
                  <a:gd name="connsiteY394" fmla="*/ 1631157 h 3103563"/>
                  <a:gd name="connsiteX395" fmla="*/ 436563 w 2619375"/>
                  <a:gd name="connsiteY395" fmla="*/ 1615282 h 3103563"/>
                  <a:gd name="connsiteX396" fmla="*/ 460375 w 2619375"/>
                  <a:gd name="connsiteY396" fmla="*/ 1651000 h 3103563"/>
                  <a:gd name="connsiteX397" fmla="*/ 460375 w 2619375"/>
                  <a:gd name="connsiteY397" fmla="*/ 1694657 h 3103563"/>
                  <a:gd name="connsiteX398" fmla="*/ 436563 w 2619375"/>
                  <a:gd name="connsiteY398" fmla="*/ 1706563 h 3103563"/>
                  <a:gd name="connsiteX399" fmla="*/ 448469 w 2619375"/>
                  <a:gd name="connsiteY399" fmla="*/ 1738313 h 3103563"/>
                  <a:gd name="connsiteX400" fmla="*/ 436563 w 2619375"/>
                  <a:gd name="connsiteY400" fmla="*/ 1766094 h 3103563"/>
                  <a:gd name="connsiteX401" fmla="*/ 404813 w 2619375"/>
                  <a:gd name="connsiteY401" fmla="*/ 1801813 h 3103563"/>
                  <a:gd name="connsiteX402" fmla="*/ 361157 w 2619375"/>
                  <a:gd name="connsiteY402" fmla="*/ 1833563 h 3103563"/>
                  <a:gd name="connsiteX403" fmla="*/ 349250 w 2619375"/>
                  <a:gd name="connsiteY403" fmla="*/ 1869282 h 3103563"/>
                  <a:gd name="connsiteX404" fmla="*/ 353219 w 2619375"/>
                  <a:gd name="connsiteY404" fmla="*/ 1908969 h 3103563"/>
                  <a:gd name="connsiteX405" fmla="*/ 293688 w 2619375"/>
                  <a:gd name="connsiteY405" fmla="*/ 1948657 h 3103563"/>
                  <a:gd name="connsiteX406" fmla="*/ 273844 w 2619375"/>
                  <a:gd name="connsiteY406" fmla="*/ 1968500 h 3103563"/>
                  <a:gd name="connsiteX407" fmla="*/ 254000 w 2619375"/>
                  <a:gd name="connsiteY407" fmla="*/ 1988344 h 3103563"/>
                  <a:gd name="connsiteX408" fmla="*/ 214313 w 2619375"/>
                  <a:gd name="connsiteY408" fmla="*/ 1996282 h 3103563"/>
                  <a:gd name="connsiteX409" fmla="*/ 166688 w 2619375"/>
                  <a:gd name="connsiteY409" fmla="*/ 2032000 h 3103563"/>
                  <a:gd name="connsiteX410" fmla="*/ 146844 w 2619375"/>
                  <a:gd name="connsiteY410" fmla="*/ 2083594 h 3103563"/>
                  <a:gd name="connsiteX411" fmla="*/ 125718 w 2619375"/>
                  <a:gd name="connsiteY411" fmla="*/ 2102644 h 3103563"/>
                  <a:gd name="connsiteX412" fmla="*/ 115094 w 2619375"/>
                  <a:gd name="connsiteY412" fmla="*/ 2123282 h 3103563"/>
                  <a:gd name="connsiteX413" fmla="*/ 99995 w 2619375"/>
                  <a:gd name="connsiteY413" fmla="*/ 2179639 h 3103563"/>
                  <a:gd name="connsiteX414" fmla="*/ 68429 w 2619375"/>
                  <a:gd name="connsiteY414" fmla="*/ 2200275 h 3103563"/>
                  <a:gd name="connsiteX415" fmla="*/ 35719 w 2619375"/>
                  <a:gd name="connsiteY415" fmla="*/ 2212975 h 3103563"/>
                  <a:gd name="connsiteX416" fmla="*/ 0 w 2619375"/>
                  <a:gd name="connsiteY416" fmla="*/ 2230438 h 3103563"/>
                  <a:gd name="connsiteX417" fmla="*/ 48430 w 2619375"/>
                  <a:gd name="connsiteY417" fmla="*/ 2278856 h 3103563"/>
                  <a:gd name="connsiteX418" fmla="*/ 59532 w 2619375"/>
                  <a:gd name="connsiteY418" fmla="*/ 2329657 h 3103563"/>
                  <a:gd name="connsiteX419" fmla="*/ 107157 w 2619375"/>
                  <a:gd name="connsiteY419" fmla="*/ 2345532 h 3103563"/>
                  <a:gd name="connsiteX420" fmla="*/ 93640 w 2619375"/>
                  <a:gd name="connsiteY420" fmla="*/ 2445545 h 3103563"/>
                  <a:gd name="connsiteX421" fmla="*/ 98472 w 2619375"/>
                  <a:gd name="connsiteY421" fmla="*/ 2458244 h 3103563"/>
                  <a:gd name="connsiteX422" fmla="*/ 106380 w 2619375"/>
                  <a:gd name="connsiteY422" fmla="*/ 2482851 h 3103563"/>
                  <a:gd name="connsiteX423" fmla="*/ 77977 w 2619375"/>
                  <a:gd name="connsiteY423" fmla="*/ 2509838 h 3103563"/>
                  <a:gd name="connsiteX424" fmla="*/ 75407 w 2619375"/>
                  <a:gd name="connsiteY424" fmla="*/ 2528094 h 3103563"/>
                  <a:gd name="connsiteX425" fmla="*/ 111930 w 2619375"/>
                  <a:gd name="connsiteY425" fmla="*/ 2547144 h 3103563"/>
                  <a:gd name="connsiteX426" fmla="*/ 150813 w 2619375"/>
                  <a:gd name="connsiteY426" fmla="*/ 2540000 h 3103563"/>
                  <a:gd name="connsiteX427" fmla="*/ 175845 w 2619375"/>
                  <a:gd name="connsiteY427" fmla="*/ 2557463 h 3103563"/>
                  <a:gd name="connsiteX428" fmla="*/ 162719 w 2619375"/>
                  <a:gd name="connsiteY428" fmla="*/ 2595563 h 3103563"/>
                  <a:gd name="connsiteX429" fmla="*/ 214313 w 2619375"/>
                  <a:gd name="connsiteY429" fmla="*/ 2591594 h 3103563"/>
                  <a:gd name="connsiteX430" fmla="*/ 247457 w 2619375"/>
                  <a:gd name="connsiteY430" fmla="*/ 2571750 h 3103563"/>
                  <a:gd name="connsiteX431" fmla="*/ 265907 w 2619375"/>
                  <a:gd name="connsiteY431" fmla="*/ 2575719 h 3103563"/>
                  <a:gd name="connsiteX432" fmla="*/ 313532 w 2619375"/>
                  <a:gd name="connsiteY432" fmla="*/ 2547938 h 3103563"/>
                  <a:gd name="connsiteX433" fmla="*/ 357188 w 2619375"/>
                  <a:gd name="connsiteY433" fmla="*/ 2547938 h 3103563"/>
                  <a:gd name="connsiteX434" fmla="*/ 412750 w 2619375"/>
                  <a:gd name="connsiteY434" fmla="*/ 2536032 h 3103563"/>
                  <a:gd name="connsiteX435" fmla="*/ 460375 w 2619375"/>
                  <a:gd name="connsiteY435" fmla="*/ 2536032 h 3103563"/>
                  <a:gd name="connsiteX436" fmla="*/ 492125 w 2619375"/>
                  <a:gd name="connsiteY436" fmla="*/ 2532063 h 3103563"/>
                  <a:gd name="connsiteX437" fmla="*/ 535782 w 2619375"/>
                  <a:gd name="connsiteY437" fmla="*/ 2532063 h 3103563"/>
                  <a:gd name="connsiteX438" fmla="*/ 535782 w 2619375"/>
                  <a:gd name="connsiteY438" fmla="*/ 2532063 h 3103563"/>
                  <a:gd name="connsiteX439" fmla="*/ 547688 w 2619375"/>
                  <a:gd name="connsiteY439" fmla="*/ 2623344 h 3103563"/>
                  <a:gd name="connsiteX440" fmla="*/ 591344 w 2619375"/>
                  <a:gd name="connsiteY440" fmla="*/ 2643188 h 3103563"/>
                  <a:gd name="connsiteX441" fmla="*/ 646159 w 2619375"/>
                  <a:gd name="connsiteY441" fmla="*/ 2655887 h 3103563"/>
                  <a:gd name="connsiteX442" fmla="*/ 685790 w 2619375"/>
                  <a:gd name="connsiteY442" fmla="*/ 2620169 h 3103563"/>
                  <a:gd name="connsiteX443" fmla="*/ 715928 w 2619375"/>
                  <a:gd name="connsiteY443" fmla="*/ 2588419 h 3103563"/>
                  <a:gd name="connsiteX444" fmla="*/ 760418 w 2619375"/>
                  <a:gd name="connsiteY444" fmla="*/ 2613025 h 3103563"/>
                  <a:gd name="connsiteX445" fmla="*/ 773907 w 2619375"/>
                  <a:gd name="connsiteY445" fmla="*/ 2587625 h 3103563"/>
                  <a:gd name="connsiteX446" fmla="*/ 761224 w 2619375"/>
                  <a:gd name="connsiteY446" fmla="*/ 2554287 h 3103563"/>
                  <a:gd name="connsiteX447" fmla="*/ 801688 w 2619375"/>
                  <a:gd name="connsiteY447" fmla="*/ 2551907 h 3103563"/>
                  <a:gd name="connsiteX448" fmla="*/ 813184 w 2619375"/>
                  <a:gd name="connsiteY448" fmla="*/ 2569369 h 3103563"/>
                  <a:gd name="connsiteX449" fmla="*/ 841375 w 2619375"/>
                  <a:gd name="connsiteY449" fmla="*/ 2571750 h 3103563"/>
                  <a:gd name="connsiteX450" fmla="*/ 900907 w 2619375"/>
                  <a:gd name="connsiteY450" fmla="*/ 2591594 h 3103563"/>
                  <a:gd name="connsiteX451" fmla="*/ 956469 w 2619375"/>
                  <a:gd name="connsiteY451" fmla="*/ 2611438 h 3103563"/>
                  <a:gd name="connsiteX452" fmla="*/ 968375 w 2619375"/>
                  <a:gd name="connsiteY452" fmla="*/ 2639219 h 3103563"/>
                  <a:gd name="connsiteX453" fmla="*/ 944563 w 2619375"/>
                  <a:gd name="connsiteY453" fmla="*/ 2678907 h 3103563"/>
                  <a:gd name="connsiteX454" fmla="*/ 964407 w 2619375"/>
                  <a:gd name="connsiteY454" fmla="*/ 2726532 h 3103563"/>
                  <a:gd name="connsiteX455" fmla="*/ 1019969 w 2619375"/>
                  <a:gd name="connsiteY455" fmla="*/ 2754313 h 3103563"/>
                  <a:gd name="connsiteX456" fmla="*/ 1047113 w 2619375"/>
                  <a:gd name="connsiteY456" fmla="*/ 2750344 h 3103563"/>
                  <a:gd name="connsiteX457" fmla="*/ 1046974 w 2619375"/>
                  <a:gd name="connsiteY457" fmla="*/ 2774157 h 3103563"/>
                  <a:gd name="connsiteX458" fmla="*/ 1050109 w 2619375"/>
                  <a:gd name="connsiteY458" fmla="*/ 2865438 h 3103563"/>
                  <a:gd name="connsiteX459" fmla="*/ 1095375 w 2619375"/>
                  <a:gd name="connsiteY459" fmla="*/ 2845594 h 3103563"/>
                  <a:gd name="connsiteX460" fmla="*/ 1166813 w 2619375"/>
                  <a:gd name="connsiteY460" fmla="*/ 2841625 h 3103563"/>
                  <a:gd name="connsiteX461" fmla="*/ 1190625 w 2619375"/>
                  <a:gd name="connsiteY461" fmla="*/ 2809875 h 3103563"/>
                  <a:gd name="connsiteX462" fmla="*/ 1225539 w 2619375"/>
                  <a:gd name="connsiteY462" fmla="*/ 2817813 h 3103563"/>
                  <a:gd name="connsiteX463" fmla="*/ 1242219 w 2619375"/>
                  <a:gd name="connsiteY463" fmla="*/ 2841625 h 3103563"/>
                  <a:gd name="connsiteX464" fmla="*/ 1274774 w 2619375"/>
                  <a:gd name="connsiteY464" fmla="*/ 2867819 h 3103563"/>
                  <a:gd name="connsiteX465" fmla="*/ 1329532 w 2619375"/>
                  <a:gd name="connsiteY465" fmla="*/ 2877344 h 3103563"/>
                  <a:gd name="connsiteX466" fmla="*/ 1349375 w 2619375"/>
                  <a:gd name="connsiteY466" fmla="*/ 2877344 h 3103563"/>
                  <a:gd name="connsiteX467" fmla="*/ 1369219 w 2619375"/>
                  <a:gd name="connsiteY467" fmla="*/ 2897188 h 3103563"/>
                  <a:gd name="connsiteX468" fmla="*/ 1400395 w 2619375"/>
                  <a:gd name="connsiteY468" fmla="*/ 2909888 h 3103563"/>
                  <a:gd name="connsiteX469" fmla="*/ 1420813 w 2619375"/>
                  <a:gd name="connsiteY469" fmla="*/ 2905125 h 3103563"/>
                  <a:gd name="connsiteX470" fmla="*/ 1451785 w 2619375"/>
                  <a:gd name="connsiteY470" fmla="*/ 2887664 h 3103563"/>
                  <a:gd name="connsiteX471" fmla="*/ 1520032 w 2619375"/>
                  <a:gd name="connsiteY471" fmla="*/ 2893219 h 3103563"/>
                  <a:gd name="connsiteX472" fmla="*/ 1547784 w 2619375"/>
                  <a:gd name="connsiteY472" fmla="*/ 2900362 h 3103563"/>
                  <a:gd name="connsiteX473" fmla="*/ 1575594 w 2619375"/>
                  <a:gd name="connsiteY473" fmla="*/ 2924969 h 3103563"/>
                  <a:gd name="connsiteX474" fmla="*/ 1591469 w 2619375"/>
                  <a:gd name="connsiteY474" fmla="*/ 2909094 h 3103563"/>
                  <a:gd name="connsiteX475" fmla="*/ 1623219 w 2619375"/>
                  <a:gd name="connsiteY475" fmla="*/ 2909094 h 3103563"/>
                  <a:gd name="connsiteX476" fmla="*/ 1655803 w 2619375"/>
                  <a:gd name="connsiteY476" fmla="*/ 2923382 h 3103563"/>
                  <a:gd name="connsiteX477" fmla="*/ 1648647 w 2619375"/>
                  <a:gd name="connsiteY477" fmla="*/ 2947988 h 3103563"/>
                  <a:gd name="connsiteX478" fmla="*/ 1666875 w 2619375"/>
                  <a:gd name="connsiteY478" fmla="*/ 2964657 h 3103563"/>
                  <a:gd name="connsiteX479" fmla="*/ 1703399 w 2619375"/>
                  <a:gd name="connsiteY479" fmla="*/ 2987675 h 3103563"/>
                  <a:gd name="connsiteX480" fmla="*/ 1734344 w 2619375"/>
                  <a:gd name="connsiteY480" fmla="*/ 3012282 h 3103563"/>
                  <a:gd name="connsiteX481" fmla="*/ 1758157 w 2619375"/>
                  <a:gd name="connsiteY481" fmla="*/ 3032125 h 3103563"/>
                  <a:gd name="connsiteX482" fmla="*/ 1779934 w 2619375"/>
                  <a:gd name="connsiteY482" fmla="*/ 3028950 h 3103563"/>
                  <a:gd name="connsiteX483" fmla="*/ 1801813 w 2619375"/>
                  <a:gd name="connsiteY483" fmla="*/ 3008313 h 3103563"/>
                  <a:gd name="connsiteX484" fmla="*/ 1861344 w 2619375"/>
                  <a:gd name="connsiteY484" fmla="*/ 3008313 h 3103563"/>
                  <a:gd name="connsiteX485" fmla="*/ 1948657 w 2619375"/>
                  <a:gd name="connsiteY485" fmla="*/ 3004344 h 3103563"/>
                  <a:gd name="connsiteX486" fmla="*/ 1948657 w 2619375"/>
                  <a:gd name="connsiteY486" fmla="*/ 2968625 h 3103563"/>
                  <a:gd name="connsiteX487" fmla="*/ 2004219 w 2619375"/>
                  <a:gd name="connsiteY487" fmla="*/ 2936875 h 3103563"/>
                  <a:gd name="connsiteX488" fmla="*/ 2035969 w 2619375"/>
                  <a:gd name="connsiteY488" fmla="*/ 2909094 h 3103563"/>
                  <a:gd name="connsiteX489" fmla="*/ 2054979 w 2619375"/>
                  <a:gd name="connsiteY489" fmla="*/ 2859088 h 3103563"/>
                  <a:gd name="connsiteX490" fmla="*/ 2075927 w 2619375"/>
                  <a:gd name="connsiteY490" fmla="*/ 2883694 h 3103563"/>
                  <a:gd name="connsiteX491" fmla="*/ 2079625 w 2619375"/>
                  <a:gd name="connsiteY491" fmla="*/ 2897188 h 3103563"/>
                  <a:gd name="connsiteX492" fmla="*/ 2116149 w 2619375"/>
                  <a:gd name="connsiteY492" fmla="*/ 2943225 h 3103563"/>
                  <a:gd name="connsiteX493" fmla="*/ 2168521 w 2619375"/>
                  <a:gd name="connsiteY493" fmla="*/ 2980533 h 3103563"/>
                  <a:gd name="connsiteX494" fmla="*/ 2209760 w 2619375"/>
                  <a:gd name="connsiteY494" fmla="*/ 2951163 h 3103563"/>
                  <a:gd name="connsiteX495" fmla="*/ 2274094 w 2619375"/>
                  <a:gd name="connsiteY495" fmla="*/ 3000375 h 3103563"/>
                  <a:gd name="connsiteX496" fmla="*/ 2317750 w 2619375"/>
                  <a:gd name="connsiteY496" fmla="*/ 3028157 h 3103563"/>
                  <a:gd name="connsiteX497" fmla="*/ 2349500 w 2619375"/>
                  <a:gd name="connsiteY497" fmla="*/ 3040063 h 3103563"/>
                  <a:gd name="connsiteX498" fmla="*/ 2377253 w 2619375"/>
                  <a:gd name="connsiteY498" fmla="*/ 3017044 h 3103563"/>
                  <a:gd name="connsiteX499" fmla="*/ 2405338 w 2619375"/>
                  <a:gd name="connsiteY499" fmla="*/ 3055144 h 3103563"/>
                  <a:gd name="connsiteX500" fmla="*/ 2460625 w 2619375"/>
                  <a:gd name="connsiteY500" fmla="*/ 3103563 h 3103563"/>
                  <a:gd name="connsiteX0" fmla="*/ 2460625 w 2619375"/>
                  <a:gd name="connsiteY0" fmla="*/ 3103563 h 3103563"/>
                  <a:gd name="connsiteX1" fmla="*/ 2512219 w 2619375"/>
                  <a:gd name="connsiteY1" fmla="*/ 3032125 h 3103563"/>
                  <a:gd name="connsiteX2" fmla="*/ 2524125 w 2619375"/>
                  <a:gd name="connsiteY2" fmla="*/ 2988469 h 3103563"/>
                  <a:gd name="connsiteX3" fmla="*/ 2543969 w 2619375"/>
                  <a:gd name="connsiteY3" fmla="*/ 2944813 h 3103563"/>
                  <a:gd name="connsiteX4" fmla="*/ 2566949 w 2619375"/>
                  <a:gd name="connsiteY4" fmla="*/ 2920206 h 3103563"/>
                  <a:gd name="connsiteX5" fmla="*/ 2569335 w 2619375"/>
                  <a:gd name="connsiteY5" fmla="*/ 2877344 h 3103563"/>
                  <a:gd name="connsiteX6" fmla="*/ 2583657 w 2619375"/>
                  <a:gd name="connsiteY6" fmla="*/ 2837657 h 3103563"/>
                  <a:gd name="connsiteX7" fmla="*/ 2563813 w 2619375"/>
                  <a:gd name="connsiteY7" fmla="*/ 2809875 h 3103563"/>
                  <a:gd name="connsiteX8" fmla="*/ 2532063 w 2619375"/>
                  <a:gd name="connsiteY8" fmla="*/ 2774157 h 3103563"/>
                  <a:gd name="connsiteX9" fmla="*/ 2532063 w 2619375"/>
                  <a:gd name="connsiteY9" fmla="*/ 2774157 h 3103563"/>
                  <a:gd name="connsiteX10" fmla="*/ 2551907 w 2619375"/>
                  <a:gd name="connsiteY10" fmla="*/ 2706688 h 3103563"/>
                  <a:gd name="connsiteX11" fmla="*/ 2591594 w 2619375"/>
                  <a:gd name="connsiteY11" fmla="*/ 2678907 h 3103563"/>
                  <a:gd name="connsiteX12" fmla="*/ 2619375 w 2619375"/>
                  <a:gd name="connsiteY12" fmla="*/ 2643188 h 3103563"/>
                  <a:gd name="connsiteX13" fmla="*/ 2619375 w 2619375"/>
                  <a:gd name="connsiteY13" fmla="*/ 2591594 h 3103563"/>
                  <a:gd name="connsiteX14" fmla="*/ 2615407 w 2619375"/>
                  <a:gd name="connsiteY14" fmla="*/ 2555875 h 3103563"/>
                  <a:gd name="connsiteX15" fmla="*/ 2615407 w 2619375"/>
                  <a:gd name="connsiteY15" fmla="*/ 2532063 h 3103563"/>
                  <a:gd name="connsiteX16" fmla="*/ 2603500 w 2619375"/>
                  <a:gd name="connsiteY16" fmla="*/ 2464594 h 3103563"/>
                  <a:gd name="connsiteX17" fmla="*/ 2595563 w 2619375"/>
                  <a:gd name="connsiteY17" fmla="*/ 2460625 h 3103563"/>
                  <a:gd name="connsiteX18" fmla="*/ 2579688 w 2619375"/>
                  <a:gd name="connsiteY18" fmla="*/ 2460625 h 3103563"/>
                  <a:gd name="connsiteX19" fmla="*/ 2540000 w 2619375"/>
                  <a:gd name="connsiteY19" fmla="*/ 2472532 h 3103563"/>
                  <a:gd name="connsiteX20" fmla="*/ 2504282 w 2619375"/>
                  <a:gd name="connsiteY20" fmla="*/ 2468563 h 3103563"/>
                  <a:gd name="connsiteX21" fmla="*/ 2504282 w 2619375"/>
                  <a:gd name="connsiteY21" fmla="*/ 2432844 h 3103563"/>
                  <a:gd name="connsiteX22" fmla="*/ 2456657 w 2619375"/>
                  <a:gd name="connsiteY22" fmla="*/ 2424907 h 3103563"/>
                  <a:gd name="connsiteX23" fmla="*/ 2432844 w 2619375"/>
                  <a:gd name="connsiteY23" fmla="*/ 2405063 h 3103563"/>
                  <a:gd name="connsiteX24" fmla="*/ 2444750 w 2619375"/>
                  <a:gd name="connsiteY24" fmla="*/ 2369344 h 3103563"/>
                  <a:gd name="connsiteX25" fmla="*/ 2464594 w 2619375"/>
                  <a:gd name="connsiteY25" fmla="*/ 2337594 h 3103563"/>
                  <a:gd name="connsiteX26" fmla="*/ 2448719 w 2619375"/>
                  <a:gd name="connsiteY26" fmla="*/ 2301875 h 3103563"/>
                  <a:gd name="connsiteX27" fmla="*/ 2420938 w 2619375"/>
                  <a:gd name="connsiteY27" fmla="*/ 2274094 h 3103563"/>
                  <a:gd name="connsiteX28" fmla="*/ 2428875 w 2619375"/>
                  <a:gd name="connsiteY28" fmla="*/ 2246313 h 3103563"/>
                  <a:gd name="connsiteX29" fmla="*/ 2389188 w 2619375"/>
                  <a:gd name="connsiteY29" fmla="*/ 2218532 h 3103563"/>
                  <a:gd name="connsiteX30" fmla="*/ 2353469 w 2619375"/>
                  <a:gd name="connsiteY30" fmla="*/ 2218532 h 3103563"/>
                  <a:gd name="connsiteX31" fmla="*/ 2349500 w 2619375"/>
                  <a:gd name="connsiteY31" fmla="*/ 2194719 h 3103563"/>
                  <a:gd name="connsiteX32" fmla="*/ 2325688 w 2619375"/>
                  <a:gd name="connsiteY32" fmla="*/ 2166938 h 3103563"/>
                  <a:gd name="connsiteX33" fmla="*/ 2337594 w 2619375"/>
                  <a:gd name="connsiteY33" fmla="*/ 2131219 h 3103563"/>
                  <a:gd name="connsiteX34" fmla="*/ 2349500 w 2619375"/>
                  <a:gd name="connsiteY34" fmla="*/ 2099469 h 3103563"/>
                  <a:gd name="connsiteX35" fmla="*/ 2333625 w 2619375"/>
                  <a:gd name="connsiteY35" fmla="*/ 2067719 h 3103563"/>
                  <a:gd name="connsiteX36" fmla="*/ 2313782 w 2619375"/>
                  <a:gd name="connsiteY36" fmla="*/ 2051844 h 3103563"/>
                  <a:gd name="connsiteX37" fmla="*/ 2309813 w 2619375"/>
                  <a:gd name="connsiteY37" fmla="*/ 2016125 h 3103563"/>
                  <a:gd name="connsiteX38" fmla="*/ 2309813 w 2619375"/>
                  <a:gd name="connsiteY38" fmla="*/ 2000250 h 3103563"/>
                  <a:gd name="connsiteX39" fmla="*/ 2329657 w 2619375"/>
                  <a:gd name="connsiteY39" fmla="*/ 1980407 h 3103563"/>
                  <a:gd name="connsiteX40" fmla="*/ 2317750 w 2619375"/>
                  <a:gd name="connsiteY40" fmla="*/ 1944688 h 3103563"/>
                  <a:gd name="connsiteX41" fmla="*/ 2293938 w 2619375"/>
                  <a:gd name="connsiteY41" fmla="*/ 1908969 h 3103563"/>
                  <a:gd name="connsiteX42" fmla="*/ 2262188 w 2619375"/>
                  <a:gd name="connsiteY42" fmla="*/ 1873250 h 3103563"/>
                  <a:gd name="connsiteX43" fmla="*/ 2226469 w 2619375"/>
                  <a:gd name="connsiteY43" fmla="*/ 1841500 h 3103563"/>
                  <a:gd name="connsiteX44" fmla="*/ 2198688 w 2619375"/>
                  <a:gd name="connsiteY44" fmla="*/ 1817688 h 3103563"/>
                  <a:gd name="connsiteX45" fmla="*/ 2214563 w 2619375"/>
                  <a:gd name="connsiteY45" fmla="*/ 1793875 h 3103563"/>
                  <a:gd name="connsiteX46" fmla="*/ 2214563 w 2619375"/>
                  <a:gd name="connsiteY46" fmla="*/ 1762125 h 3103563"/>
                  <a:gd name="connsiteX47" fmla="*/ 2214563 w 2619375"/>
                  <a:gd name="connsiteY47" fmla="*/ 1762125 h 3103563"/>
                  <a:gd name="connsiteX48" fmla="*/ 2194719 w 2619375"/>
                  <a:gd name="connsiteY48" fmla="*/ 1710532 h 3103563"/>
                  <a:gd name="connsiteX49" fmla="*/ 2190750 w 2619375"/>
                  <a:gd name="connsiteY49" fmla="*/ 1690688 h 3103563"/>
                  <a:gd name="connsiteX50" fmla="*/ 2162969 w 2619375"/>
                  <a:gd name="connsiteY50" fmla="*/ 1658938 h 3103563"/>
                  <a:gd name="connsiteX51" fmla="*/ 2162969 w 2619375"/>
                  <a:gd name="connsiteY51" fmla="*/ 1631157 h 3103563"/>
                  <a:gd name="connsiteX52" fmla="*/ 2178844 w 2619375"/>
                  <a:gd name="connsiteY52" fmla="*/ 1615282 h 3103563"/>
                  <a:gd name="connsiteX53" fmla="*/ 2218532 w 2619375"/>
                  <a:gd name="connsiteY53" fmla="*/ 1615282 h 3103563"/>
                  <a:gd name="connsiteX54" fmla="*/ 2238375 w 2619375"/>
                  <a:gd name="connsiteY54" fmla="*/ 1583532 h 3103563"/>
                  <a:gd name="connsiteX55" fmla="*/ 2238375 w 2619375"/>
                  <a:gd name="connsiteY55" fmla="*/ 1571625 h 3103563"/>
                  <a:gd name="connsiteX56" fmla="*/ 2262188 w 2619375"/>
                  <a:gd name="connsiteY56" fmla="*/ 1535907 h 3103563"/>
                  <a:gd name="connsiteX57" fmla="*/ 2262188 w 2619375"/>
                  <a:gd name="connsiteY57" fmla="*/ 1512094 h 3103563"/>
                  <a:gd name="connsiteX58" fmla="*/ 2262188 w 2619375"/>
                  <a:gd name="connsiteY58" fmla="*/ 1468438 h 3103563"/>
                  <a:gd name="connsiteX59" fmla="*/ 2262188 w 2619375"/>
                  <a:gd name="connsiteY59" fmla="*/ 1444625 h 3103563"/>
                  <a:gd name="connsiteX60" fmla="*/ 2266157 w 2619375"/>
                  <a:gd name="connsiteY60" fmla="*/ 1424782 h 3103563"/>
                  <a:gd name="connsiteX61" fmla="*/ 2293938 w 2619375"/>
                  <a:gd name="connsiteY61" fmla="*/ 1389063 h 3103563"/>
                  <a:gd name="connsiteX62" fmla="*/ 2274094 w 2619375"/>
                  <a:gd name="connsiteY62" fmla="*/ 1369219 h 3103563"/>
                  <a:gd name="connsiteX63" fmla="*/ 2250282 w 2619375"/>
                  <a:gd name="connsiteY63" fmla="*/ 1341438 h 3103563"/>
                  <a:gd name="connsiteX64" fmla="*/ 2230438 w 2619375"/>
                  <a:gd name="connsiteY64" fmla="*/ 1293813 h 3103563"/>
                  <a:gd name="connsiteX65" fmla="*/ 2242344 w 2619375"/>
                  <a:gd name="connsiteY65" fmla="*/ 1258094 h 3103563"/>
                  <a:gd name="connsiteX66" fmla="*/ 2190750 w 2619375"/>
                  <a:gd name="connsiteY66" fmla="*/ 1258094 h 3103563"/>
                  <a:gd name="connsiteX67" fmla="*/ 2166938 w 2619375"/>
                  <a:gd name="connsiteY67" fmla="*/ 1234282 h 3103563"/>
                  <a:gd name="connsiteX68" fmla="*/ 2174875 w 2619375"/>
                  <a:gd name="connsiteY68" fmla="*/ 1198563 h 3103563"/>
                  <a:gd name="connsiteX69" fmla="*/ 2162969 w 2619375"/>
                  <a:gd name="connsiteY69" fmla="*/ 1170782 h 3103563"/>
                  <a:gd name="connsiteX70" fmla="*/ 2147094 w 2619375"/>
                  <a:gd name="connsiteY70" fmla="*/ 1202532 h 3103563"/>
                  <a:gd name="connsiteX71" fmla="*/ 2131219 w 2619375"/>
                  <a:gd name="connsiteY71" fmla="*/ 1234282 h 3103563"/>
                  <a:gd name="connsiteX72" fmla="*/ 2095500 w 2619375"/>
                  <a:gd name="connsiteY72" fmla="*/ 1234282 h 3103563"/>
                  <a:gd name="connsiteX73" fmla="*/ 2079625 w 2619375"/>
                  <a:gd name="connsiteY73" fmla="*/ 1242219 h 3103563"/>
                  <a:gd name="connsiteX74" fmla="*/ 2043907 w 2619375"/>
                  <a:gd name="connsiteY74" fmla="*/ 1198563 h 3103563"/>
                  <a:gd name="connsiteX75" fmla="*/ 1996282 w 2619375"/>
                  <a:gd name="connsiteY75" fmla="*/ 1206500 h 3103563"/>
                  <a:gd name="connsiteX76" fmla="*/ 1948657 w 2619375"/>
                  <a:gd name="connsiteY76" fmla="*/ 1202532 h 3103563"/>
                  <a:gd name="connsiteX77" fmla="*/ 1944688 w 2619375"/>
                  <a:gd name="connsiteY77" fmla="*/ 1174750 h 3103563"/>
                  <a:gd name="connsiteX78" fmla="*/ 1924844 w 2619375"/>
                  <a:gd name="connsiteY78" fmla="*/ 1139032 h 3103563"/>
                  <a:gd name="connsiteX79" fmla="*/ 1912938 w 2619375"/>
                  <a:gd name="connsiteY79" fmla="*/ 1123157 h 3103563"/>
                  <a:gd name="connsiteX80" fmla="*/ 1893094 w 2619375"/>
                  <a:gd name="connsiteY80" fmla="*/ 1103313 h 3103563"/>
                  <a:gd name="connsiteX81" fmla="*/ 1869282 w 2619375"/>
                  <a:gd name="connsiteY81" fmla="*/ 1087438 h 3103563"/>
                  <a:gd name="connsiteX82" fmla="*/ 1857375 w 2619375"/>
                  <a:gd name="connsiteY82" fmla="*/ 1039813 h 3103563"/>
                  <a:gd name="connsiteX83" fmla="*/ 1869282 w 2619375"/>
                  <a:gd name="connsiteY83" fmla="*/ 1004094 h 3103563"/>
                  <a:gd name="connsiteX84" fmla="*/ 1905000 w 2619375"/>
                  <a:gd name="connsiteY84" fmla="*/ 948532 h 3103563"/>
                  <a:gd name="connsiteX85" fmla="*/ 1936750 w 2619375"/>
                  <a:gd name="connsiteY85" fmla="*/ 912813 h 3103563"/>
                  <a:gd name="connsiteX86" fmla="*/ 1944688 w 2619375"/>
                  <a:gd name="connsiteY86" fmla="*/ 892969 h 3103563"/>
                  <a:gd name="connsiteX87" fmla="*/ 1964532 w 2619375"/>
                  <a:gd name="connsiteY87" fmla="*/ 889000 h 3103563"/>
                  <a:gd name="connsiteX88" fmla="*/ 1976438 w 2619375"/>
                  <a:gd name="connsiteY88" fmla="*/ 849313 h 3103563"/>
                  <a:gd name="connsiteX89" fmla="*/ 2016125 w 2619375"/>
                  <a:gd name="connsiteY89" fmla="*/ 849313 h 3103563"/>
                  <a:gd name="connsiteX90" fmla="*/ 2039938 w 2619375"/>
                  <a:gd name="connsiteY90" fmla="*/ 877094 h 3103563"/>
                  <a:gd name="connsiteX91" fmla="*/ 2051844 w 2619375"/>
                  <a:gd name="connsiteY91" fmla="*/ 849313 h 3103563"/>
                  <a:gd name="connsiteX92" fmla="*/ 2039938 w 2619375"/>
                  <a:gd name="connsiteY92" fmla="*/ 825500 h 3103563"/>
                  <a:gd name="connsiteX93" fmla="*/ 2051844 w 2619375"/>
                  <a:gd name="connsiteY93" fmla="*/ 801688 h 3103563"/>
                  <a:gd name="connsiteX94" fmla="*/ 2035969 w 2619375"/>
                  <a:gd name="connsiteY94" fmla="*/ 773907 h 3103563"/>
                  <a:gd name="connsiteX95" fmla="*/ 2039938 w 2619375"/>
                  <a:gd name="connsiteY95" fmla="*/ 742157 h 3103563"/>
                  <a:gd name="connsiteX96" fmla="*/ 2039938 w 2619375"/>
                  <a:gd name="connsiteY96" fmla="*/ 698500 h 3103563"/>
                  <a:gd name="connsiteX97" fmla="*/ 2035969 w 2619375"/>
                  <a:gd name="connsiteY97" fmla="*/ 666750 h 3103563"/>
                  <a:gd name="connsiteX98" fmla="*/ 2008188 w 2619375"/>
                  <a:gd name="connsiteY98" fmla="*/ 646907 h 3103563"/>
                  <a:gd name="connsiteX99" fmla="*/ 1968500 w 2619375"/>
                  <a:gd name="connsiteY99" fmla="*/ 611188 h 3103563"/>
                  <a:gd name="connsiteX100" fmla="*/ 1916907 w 2619375"/>
                  <a:gd name="connsiteY100" fmla="*/ 583407 h 3103563"/>
                  <a:gd name="connsiteX101" fmla="*/ 1885157 w 2619375"/>
                  <a:gd name="connsiteY101" fmla="*/ 551657 h 3103563"/>
                  <a:gd name="connsiteX102" fmla="*/ 1881188 w 2619375"/>
                  <a:gd name="connsiteY102" fmla="*/ 531813 h 3103563"/>
                  <a:gd name="connsiteX103" fmla="*/ 1897063 w 2619375"/>
                  <a:gd name="connsiteY103" fmla="*/ 484188 h 3103563"/>
                  <a:gd name="connsiteX104" fmla="*/ 1901032 w 2619375"/>
                  <a:gd name="connsiteY104" fmla="*/ 480219 h 3103563"/>
                  <a:gd name="connsiteX105" fmla="*/ 1940719 w 2619375"/>
                  <a:gd name="connsiteY105" fmla="*/ 480219 h 3103563"/>
                  <a:gd name="connsiteX106" fmla="*/ 1960563 w 2619375"/>
                  <a:gd name="connsiteY106" fmla="*/ 460375 h 3103563"/>
                  <a:gd name="connsiteX107" fmla="*/ 1976438 w 2619375"/>
                  <a:gd name="connsiteY107" fmla="*/ 428625 h 3103563"/>
                  <a:gd name="connsiteX108" fmla="*/ 1980407 w 2619375"/>
                  <a:gd name="connsiteY108" fmla="*/ 388938 h 3103563"/>
                  <a:gd name="connsiteX109" fmla="*/ 2000250 w 2619375"/>
                  <a:gd name="connsiteY109" fmla="*/ 384969 h 3103563"/>
                  <a:gd name="connsiteX110" fmla="*/ 1972469 w 2619375"/>
                  <a:gd name="connsiteY110" fmla="*/ 341313 h 3103563"/>
                  <a:gd name="connsiteX111" fmla="*/ 1928813 w 2619375"/>
                  <a:gd name="connsiteY111" fmla="*/ 321469 h 3103563"/>
                  <a:gd name="connsiteX112" fmla="*/ 1877219 w 2619375"/>
                  <a:gd name="connsiteY112" fmla="*/ 313532 h 3103563"/>
                  <a:gd name="connsiteX113" fmla="*/ 1853407 w 2619375"/>
                  <a:gd name="connsiteY113" fmla="*/ 289719 h 3103563"/>
                  <a:gd name="connsiteX114" fmla="*/ 1817688 w 2619375"/>
                  <a:gd name="connsiteY114" fmla="*/ 269875 h 3103563"/>
                  <a:gd name="connsiteX115" fmla="*/ 1821657 w 2619375"/>
                  <a:gd name="connsiteY115" fmla="*/ 242094 h 3103563"/>
                  <a:gd name="connsiteX116" fmla="*/ 1789907 w 2619375"/>
                  <a:gd name="connsiteY116" fmla="*/ 210344 h 3103563"/>
                  <a:gd name="connsiteX117" fmla="*/ 1742282 w 2619375"/>
                  <a:gd name="connsiteY117" fmla="*/ 222250 h 3103563"/>
                  <a:gd name="connsiteX118" fmla="*/ 1706563 w 2619375"/>
                  <a:gd name="connsiteY118" fmla="*/ 265907 h 3103563"/>
                  <a:gd name="connsiteX119" fmla="*/ 1690688 w 2619375"/>
                  <a:gd name="connsiteY119" fmla="*/ 297657 h 3103563"/>
                  <a:gd name="connsiteX120" fmla="*/ 1734344 w 2619375"/>
                  <a:gd name="connsiteY120" fmla="*/ 301625 h 3103563"/>
                  <a:gd name="connsiteX121" fmla="*/ 1770063 w 2619375"/>
                  <a:gd name="connsiteY121" fmla="*/ 313532 h 3103563"/>
                  <a:gd name="connsiteX122" fmla="*/ 1774032 w 2619375"/>
                  <a:gd name="connsiteY122" fmla="*/ 341313 h 3103563"/>
                  <a:gd name="connsiteX123" fmla="*/ 1750219 w 2619375"/>
                  <a:gd name="connsiteY123" fmla="*/ 384969 h 3103563"/>
                  <a:gd name="connsiteX124" fmla="*/ 1714500 w 2619375"/>
                  <a:gd name="connsiteY124" fmla="*/ 384969 h 3103563"/>
                  <a:gd name="connsiteX125" fmla="*/ 1686719 w 2619375"/>
                  <a:gd name="connsiteY125" fmla="*/ 349250 h 3103563"/>
                  <a:gd name="connsiteX126" fmla="*/ 1647032 w 2619375"/>
                  <a:gd name="connsiteY126" fmla="*/ 325438 h 3103563"/>
                  <a:gd name="connsiteX127" fmla="*/ 1627188 w 2619375"/>
                  <a:gd name="connsiteY127" fmla="*/ 321469 h 3103563"/>
                  <a:gd name="connsiteX128" fmla="*/ 1583532 w 2619375"/>
                  <a:gd name="connsiteY128" fmla="*/ 337344 h 3103563"/>
                  <a:gd name="connsiteX129" fmla="*/ 1547813 w 2619375"/>
                  <a:gd name="connsiteY129" fmla="*/ 357188 h 3103563"/>
                  <a:gd name="connsiteX130" fmla="*/ 1547813 w 2619375"/>
                  <a:gd name="connsiteY130" fmla="*/ 392907 h 3103563"/>
                  <a:gd name="connsiteX131" fmla="*/ 1559719 w 2619375"/>
                  <a:gd name="connsiteY131" fmla="*/ 440532 h 3103563"/>
                  <a:gd name="connsiteX132" fmla="*/ 1575594 w 2619375"/>
                  <a:gd name="connsiteY132" fmla="*/ 484188 h 3103563"/>
                  <a:gd name="connsiteX133" fmla="*/ 1658938 w 2619375"/>
                  <a:gd name="connsiteY133" fmla="*/ 543719 h 3103563"/>
                  <a:gd name="connsiteX134" fmla="*/ 1698625 w 2619375"/>
                  <a:gd name="connsiteY134" fmla="*/ 583407 h 3103563"/>
                  <a:gd name="connsiteX135" fmla="*/ 1738313 w 2619375"/>
                  <a:gd name="connsiteY135" fmla="*/ 579438 h 3103563"/>
                  <a:gd name="connsiteX136" fmla="*/ 1774032 w 2619375"/>
                  <a:gd name="connsiteY136" fmla="*/ 579438 h 3103563"/>
                  <a:gd name="connsiteX137" fmla="*/ 1793875 w 2619375"/>
                  <a:gd name="connsiteY137" fmla="*/ 627063 h 3103563"/>
                  <a:gd name="connsiteX138" fmla="*/ 1801813 w 2619375"/>
                  <a:gd name="connsiteY138" fmla="*/ 658813 h 3103563"/>
                  <a:gd name="connsiteX139" fmla="*/ 1845469 w 2619375"/>
                  <a:gd name="connsiteY139" fmla="*/ 682625 h 3103563"/>
                  <a:gd name="connsiteX140" fmla="*/ 1845469 w 2619375"/>
                  <a:gd name="connsiteY140" fmla="*/ 682625 h 3103563"/>
                  <a:gd name="connsiteX141" fmla="*/ 1861344 w 2619375"/>
                  <a:gd name="connsiteY141" fmla="*/ 710407 h 3103563"/>
                  <a:gd name="connsiteX142" fmla="*/ 1817688 w 2619375"/>
                  <a:gd name="connsiteY142" fmla="*/ 726282 h 3103563"/>
                  <a:gd name="connsiteX143" fmla="*/ 1774032 w 2619375"/>
                  <a:gd name="connsiteY143" fmla="*/ 718344 h 3103563"/>
                  <a:gd name="connsiteX144" fmla="*/ 1734344 w 2619375"/>
                  <a:gd name="connsiteY144" fmla="*/ 682625 h 3103563"/>
                  <a:gd name="connsiteX145" fmla="*/ 1730375 w 2619375"/>
                  <a:gd name="connsiteY145" fmla="*/ 642938 h 3103563"/>
                  <a:gd name="connsiteX146" fmla="*/ 1730375 w 2619375"/>
                  <a:gd name="connsiteY146" fmla="*/ 642938 h 3103563"/>
                  <a:gd name="connsiteX147" fmla="*/ 1670844 w 2619375"/>
                  <a:gd name="connsiteY147" fmla="*/ 615157 h 3103563"/>
                  <a:gd name="connsiteX148" fmla="*/ 1631157 w 2619375"/>
                  <a:gd name="connsiteY148" fmla="*/ 619125 h 3103563"/>
                  <a:gd name="connsiteX149" fmla="*/ 1571625 w 2619375"/>
                  <a:gd name="connsiteY149" fmla="*/ 615157 h 3103563"/>
                  <a:gd name="connsiteX150" fmla="*/ 1543844 w 2619375"/>
                  <a:gd name="connsiteY150" fmla="*/ 603250 h 3103563"/>
                  <a:gd name="connsiteX151" fmla="*/ 1500188 w 2619375"/>
                  <a:gd name="connsiteY151" fmla="*/ 591344 h 3103563"/>
                  <a:gd name="connsiteX152" fmla="*/ 1464469 w 2619375"/>
                  <a:gd name="connsiteY152" fmla="*/ 575469 h 3103563"/>
                  <a:gd name="connsiteX153" fmla="*/ 1448594 w 2619375"/>
                  <a:gd name="connsiteY153" fmla="*/ 543719 h 3103563"/>
                  <a:gd name="connsiteX154" fmla="*/ 1456532 w 2619375"/>
                  <a:gd name="connsiteY154" fmla="*/ 508000 h 3103563"/>
                  <a:gd name="connsiteX155" fmla="*/ 1476375 w 2619375"/>
                  <a:gd name="connsiteY155" fmla="*/ 476250 h 3103563"/>
                  <a:gd name="connsiteX156" fmla="*/ 1456532 w 2619375"/>
                  <a:gd name="connsiteY156" fmla="*/ 440532 h 3103563"/>
                  <a:gd name="connsiteX157" fmla="*/ 1456532 w 2619375"/>
                  <a:gd name="connsiteY157" fmla="*/ 392907 h 3103563"/>
                  <a:gd name="connsiteX158" fmla="*/ 1456532 w 2619375"/>
                  <a:gd name="connsiteY158" fmla="*/ 333375 h 3103563"/>
                  <a:gd name="connsiteX159" fmla="*/ 1472407 w 2619375"/>
                  <a:gd name="connsiteY159" fmla="*/ 305594 h 3103563"/>
                  <a:gd name="connsiteX160" fmla="*/ 1472407 w 2619375"/>
                  <a:gd name="connsiteY160" fmla="*/ 257969 h 3103563"/>
                  <a:gd name="connsiteX161" fmla="*/ 1496219 w 2619375"/>
                  <a:gd name="connsiteY161" fmla="*/ 226219 h 3103563"/>
                  <a:gd name="connsiteX162" fmla="*/ 1480344 w 2619375"/>
                  <a:gd name="connsiteY162" fmla="*/ 158750 h 3103563"/>
                  <a:gd name="connsiteX163" fmla="*/ 1496219 w 2619375"/>
                  <a:gd name="connsiteY163" fmla="*/ 134938 h 3103563"/>
                  <a:gd name="connsiteX164" fmla="*/ 1456532 w 2619375"/>
                  <a:gd name="connsiteY164" fmla="*/ 75407 h 3103563"/>
                  <a:gd name="connsiteX165" fmla="*/ 1464469 w 2619375"/>
                  <a:gd name="connsiteY165" fmla="*/ 55563 h 3103563"/>
                  <a:gd name="connsiteX166" fmla="*/ 1420813 w 2619375"/>
                  <a:gd name="connsiteY166" fmla="*/ 23813 h 3103563"/>
                  <a:gd name="connsiteX167" fmla="*/ 1393032 w 2619375"/>
                  <a:gd name="connsiteY167" fmla="*/ 39688 h 3103563"/>
                  <a:gd name="connsiteX168" fmla="*/ 1420813 w 2619375"/>
                  <a:gd name="connsiteY168" fmla="*/ 79375 h 3103563"/>
                  <a:gd name="connsiteX169" fmla="*/ 1432719 w 2619375"/>
                  <a:gd name="connsiteY169" fmla="*/ 150813 h 3103563"/>
                  <a:gd name="connsiteX170" fmla="*/ 1432719 w 2619375"/>
                  <a:gd name="connsiteY170" fmla="*/ 206375 h 3103563"/>
                  <a:gd name="connsiteX171" fmla="*/ 1432719 w 2619375"/>
                  <a:gd name="connsiteY171" fmla="*/ 254000 h 3103563"/>
                  <a:gd name="connsiteX172" fmla="*/ 1412875 w 2619375"/>
                  <a:gd name="connsiteY172" fmla="*/ 301625 h 3103563"/>
                  <a:gd name="connsiteX173" fmla="*/ 1369219 w 2619375"/>
                  <a:gd name="connsiteY173" fmla="*/ 341313 h 3103563"/>
                  <a:gd name="connsiteX174" fmla="*/ 1313657 w 2619375"/>
                  <a:gd name="connsiteY174" fmla="*/ 377032 h 3103563"/>
                  <a:gd name="connsiteX175" fmla="*/ 1270000 w 2619375"/>
                  <a:gd name="connsiteY175" fmla="*/ 412750 h 3103563"/>
                  <a:gd name="connsiteX176" fmla="*/ 1266032 w 2619375"/>
                  <a:gd name="connsiteY176" fmla="*/ 448469 h 3103563"/>
                  <a:gd name="connsiteX177" fmla="*/ 1230313 w 2619375"/>
                  <a:gd name="connsiteY177" fmla="*/ 488157 h 3103563"/>
                  <a:gd name="connsiteX178" fmla="*/ 1214438 w 2619375"/>
                  <a:gd name="connsiteY178" fmla="*/ 539750 h 3103563"/>
                  <a:gd name="connsiteX179" fmla="*/ 1270000 w 2619375"/>
                  <a:gd name="connsiteY179" fmla="*/ 607219 h 3103563"/>
                  <a:gd name="connsiteX180" fmla="*/ 1281907 w 2619375"/>
                  <a:gd name="connsiteY180" fmla="*/ 658813 h 3103563"/>
                  <a:gd name="connsiteX181" fmla="*/ 1309688 w 2619375"/>
                  <a:gd name="connsiteY181" fmla="*/ 698500 h 3103563"/>
                  <a:gd name="connsiteX182" fmla="*/ 1309688 w 2619375"/>
                  <a:gd name="connsiteY182" fmla="*/ 698500 h 3103563"/>
                  <a:gd name="connsiteX183" fmla="*/ 1337469 w 2619375"/>
                  <a:gd name="connsiteY183" fmla="*/ 758032 h 3103563"/>
                  <a:gd name="connsiteX184" fmla="*/ 1345407 w 2619375"/>
                  <a:gd name="connsiteY184" fmla="*/ 789782 h 3103563"/>
                  <a:gd name="connsiteX185" fmla="*/ 1349375 w 2619375"/>
                  <a:gd name="connsiteY185" fmla="*/ 837407 h 3103563"/>
                  <a:gd name="connsiteX186" fmla="*/ 1309688 w 2619375"/>
                  <a:gd name="connsiteY186" fmla="*/ 916782 h 3103563"/>
                  <a:gd name="connsiteX187" fmla="*/ 1285875 w 2619375"/>
                  <a:gd name="connsiteY187" fmla="*/ 964407 h 3103563"/>
                  <a:gd name="connsiteX188" fmla="*/ 1293813 w 2619375"/>
                  <a:gd name="connsiteY188" fmla="*/ 980282 h 3103563"/>
                  <a:gd name="connsiteX189" fmla="*/ 1285875 w 2619375"/>
                  <a:gd name="connsiteY189" fmla="*/ 1023938 h 3103563"/>
                  <a:gd name="connsiteX190" fmla="*/ 1273969 w 2619375"/>
                  <a:gd name="connsiteY190" fmla="*/ 1079500 h 3103563"/>
                  <a:gd name="connsiteX191" fmla="*/ 1277938 w 2619375"/>
                  <a:gd name="connsiteY191" fmla="*/ 1115219 h 3103563"/>
                  <a:gd name="connsiteX192" fmla="*/ 1309688 w 2619375"/>
                  <a:gd name="connsiteY192" fmla="*/ 1186657 h 3103563"/>
                  <a:gd name="connsiteX193" fmla="*/ 1297782 w 2619375"/>
                  <a:gd name="connsiteY193" fmla="*/ 1234282 h 3103563"/>
                  <a:gd name="connsiteX194" fmla="*/ 1297782 w 2619375"/>
                  <a:gd name="connsiteY194" fmla="*/ 1270000 h 3103563"/>
                  <a:gd name="connsiteX195" fmla="*/ 1341438 w 2619375"/>
                  <a:gd name="connsiteY195" fmla="*/ 1262063 h 3103563"/>
                  <a:gd name="connsiteX196" fmla="*/ 1389063 w 2619375"/>
                  <a:gd name="connsiteY196" fmla="*/ 1266032 h 3103563"/>
                  <a:gd name="connsiteX197" fmla="*/ 1420813 w 2619375"/>
                  <a:gd name="connsiteY197" fmla="*/ 1281907 h 3103563"/>
                  <a:gd name="connsiteX198" fmla="*/ 1448594 w 2619375"/>
                  <a:gd name="connsiteY198" fmla="*/ 1254125 h 3103563"/>
                  <a:gd name="connsiteX199" fmla="*/ 1480344 w 2619375"/>
                  <a:gd name="connsiteY199" fmla="*/ 1222375 h 3103563"/>
                  <a:gd name="connsiteX200" fmla="*/ 1531938 w 2619375"/>
                  <a:gd name="connsiteY200" fmla="*/ 1242219 h 3103563"/>
                  <a:gd name="connsiteX201" fmla="*/ 1575594 w 2619375"/>
                  <a:gd name="connsiteY201" fmla="*/ 1258094 h 3103563"/>
                  <a:gd name="connsiteX202" fmla="*/ 1623219 w 2619375"/>
                  <a:gd name="connsiteY202" fmla="*/ 1270000 h 3103563"/>
                  <a:gd name="connsiteX203" fmla="*/ 1639094 w 2619375"/>
                  <a:gd name="connsiteY203" fmla="*/ 1309688 h 3103563"/>
                  <a:gd name="connsiteX204" fmla="*/ 1662907 w 2619375"/>
                  <a:gd name="connsiteY204" fmla="*/ 1317625 h 3103563"/>
                  <a:gd name="connsiteX205" fmla="*/ 1690688 w 2619375"/>
                  <a:gd name="connsiteY205" fmla="*/ 1341438 h 3103563"/>
                  <a:gd name="connsiteX206" fmla="*/ 1722438 w 2619375"/>
                  <a:gd name="connsiteY206" fmla="*/ 1345407 h 3103563"/>
                  <a:gd name="connsiteX207" fmla="*/ 1722438 w 2619375"/>
                  <a:gd name="connsiteY207" fmla="*/ 1412875 h 3103563"/>
                  <a:gd name="connsiteX208" fmla="*/ 1746250 w 2619375"/>
                  <a:gd name="connsiteY208" fmla="*/ 1444625 h 3103563"/>
                  <a:gd name="connsiteX209" fmla="*/ 1754188 w 2619375"/>
                  <a:gd name="connsiteY209" fmla="*/ 1484313 h 3103563"/>
                  <a:gd name="connsiteX210" fmla="*/ 1770063 w 2619375"/>
                  <a:gd name="connsiteY210" fmla="*/ 1531938 h 3103563"/>
                  <a:gd name="connsiteX211" fmla="*/ 1730375 w 2619375"/>
                  <a:gd name="connsiteY211" fmla="*/ 1543844 h 3103563"/>
                  <a:gd name="connsiteX212" fmla="*/ 1718469 w 2619375"/>
                  <a:gd name="connsiteY212" fmla="*/ 1571625 h 3103563"/>
                  <a:gd name="connsiteX213" fmla="*/ 1706563 w 2619375"/>
                  <a:gd name="connsiteY213" fmla="*/ 1607344 h 3103563"/>
                  <a:gd name="connsiteX214" fmla="*/ 1706563 w 2619375"/>
                  <a:gd name="connsiteY214" fmla="*/ 1647032 h 3103563"/>
                  <a:gd name="connsiteX215" fmla="*/ 1746250 w 2619375"/>
                  <a:gd name="connsiteY215" fmla="*/ 1686719 h 3103563"/>
                  <a:gd name="connsiteX216" fmla="*/ 1793875 w 2619375"/>
                  <a:gd name="connsiteY216" fmla="*/ 1694657 h 3103563"/>
                  <a:gd name="connsiteX217" fmla="*/ 1829594 w 2619375"/>
                  <a:gd name="connsiteY217" fmla="*/ 1698625 h 3103563"/>
                  <a:gd name="connsiteX218" fmla="*/ 1881188 w 2619375"/>
                  <a:gd name="connsiteY218" fmla="*/ 1734344 h 3103563"/>
                  <a:gd name="connsiteX219" fmla="*/ 1833563 w 2619375"/>
                  <a:gd name="connsiteY219" fmla="*/ 1738313 h 3103563"/>
                  <a:gd name="connsiteX220" fmla="*/ 1778000 w 2619375"/>
                  <a:gd name="connsiteY220" fmla="*/ 1738313 h 3103563"/>
                  <a:gd name="connsiteX221" fmla="*/ 1730375 w 2619375"/>
                  <a:gd name="connsiteY221" fmla="*/ 1718469 h 3103563"/>
                  <a:gd name="connsiteX222" fmla="*/ 1686719 w 2619375"/>
                  <a:gd name="connsiteY222" fmla="*/ 1698625 h 3103563"/>
                  <a:gd name="connsiteX223" fmla="*/ 1647032 w 2619375"/>
                  <a:gd name="connsiteY223" fmla="*/ 1654969 h 3103563"/>
                  <a:gd name="connsiteX224" fmla="*/ 1658938 w 2619375"/>
                  <a:gd name="connsiteY224" fmla="*/ 1635125 h 3103563"/>
                  <a:gd name="connsiteX225" fmla="*/ 1658938 w 2619375"/>
                  <a:gd name="connsiteY225" fmla="*/ 1591469 h 3103563"/>
                  <a:gd name="connsiteX226" fmla="*/ 1658938 w 2619375"/>
                  <a:gd name="connsiteY226" fmla="*/ 1555750 h 3103563"/>
                  <a:gd name="connsiteX227" fmla="*/ 1662907 w 2619375"/>
                  <a:gd name="connsiteY227" fmla="*/ 1516063 h 3103563"/>
                  <a:gd name="connsiteX228" fmla="*/ 1670844 w 2619375"/>
                  <a:gd name="connsiteY228" fmla="*/ 1480344 h 3103563"/>
                  <a:gd name="connsiteX229" fmla="*/ 1666875 w 2619375"/>
                  <a:gd name="connsiteY229" fmla="*/ 1452563 h 3103563"/>
                  <a:gd name="connsiteX230" fmla="*/ 1635125 w 2619375"/>
                  <a:gd name="connsiteY230" fmla="*/ 1420813 h 3103563"/>
                  <a:gd name="connsiteX231" fmla="*/ 1595438 w 2619375"/>
                  <a:gd name="connsiteY231" fmla="*/ 1381125 h 3103563"/>
                  <a:gd name="connsiteX232" fmla="*/ 1607344 w 2619375"/>
                  <a:gd name="connsiteY232" fmla="*/ 1345407 h 3103563"/>
                  <a:gd name="connsiteX233" fmla="*/ 1575594 w 2619375"/>
                  <a:gd name="connsiteY233" fmla="*/ 1313657 h 3103563"/>
                  <a:gd name="connsiteX234" fmla="*/ 1531938 w 2619375"/>
                  <a:gd name="connsiteY234" fmla="*/ 1333500 h 3103563"/>
                  <a:gd name="connsiteX235" fmla="*/ 1472407 w 2619375"/>
                  <a:gd name="connsiteY235" fmla="*/ 1345407 h 3103563"/>
                  <a:gd name="connsiteX236" fmla="*/ 1440657 w 2619375"/>
                  <a:gd name="connsiteY236" fmla="*/ 1369219 h 3103563"/>
                  <a:gd name="connsiteX237" fmla="*/ 1381125 w 2619375"/>
                  <a:gd name="connsiteY237" fmla="*/ 1393032 h 3103563"/>
                  <a:gd name="connsiteX238" fmla="*/ 1365250 w 2619375"/>
                  <a:gd name="connsiteY238" fmla="*/ 1420813 h 3103563"/>
                  <a:gd name="connsiteX239" fmla="*/ 1369219 w 2619375"/>
                  <a:gd name="connsiteY239" fmla="*/ 1468438 h 3103563"/>
                  <a:gd name="connsiteX240" fmla="*/ 1365250 w 2619375"/>
                  <a:gd name="connsiteY240" fmla="*/ 1500188 h 3103563"/>
                  <a:gd name="connsiteX241" fmla="*/ 1400969 w 2619375"/>
                  <a:gd name="connsiteY241" fmla="*/ 1555750 h 3103563"/>
                  <a:gd name="connsiteX242" fmla="*/ 1400969 w 2619375"/>
                  <a:gd name="connsiteY242" fmla="*/ 1599407 h 3103563"/>
                  <a:gd name="connsiteX243" fmla="*/ 1404938 w 2619375"/>
                  <a:gd name="connsiteY243" fmla="*/ 1651000 h 3103563"/>
                  <a:gd name="connsiteX244" fmla="*/ 1404938 w 2619375"/>
                  <a:gd name="connsiteY244" fmla="*/ 1678782 h 3103563"/>
                  <a:gd name="connsiteX245" fmla="*/ 1373188 w 2619375"/>
                  <a:gd name="connsiteY245" fmla="*/ 1718469 h 3103563"/>
                  <a:gd name="connsiteX246" fmla="*/ 1337469 w 2619375"/>
                  <a:gd name="connsiteY246" fmla="*/ 1762125 h 3103563"/>
                  <a:gd name="connsiteX247" fmla="*/ 1321594 w 2619375"/>
                  <a:gd name="connsiteY247" fmla="*/ 1789907 h 3103563"/>
                  <a:gd name="connsiteX248" fmla="*/ 1309688 w 2619375"/>
                  <a:gd name="connsiteY248" fmla="*/ 1833563 h 3103563"/>
                  <a:gd name="connsiteX249" fmla="*/ 1313657 w 2619375"/>
                  <a:gd name="connsiteY249" fmla="*/ 1877219 h 3103563"/>
                  <a:gd name="connsiteX250" fmla="*/ 1285875 w 2619375"/>
                  <a:gd name="connsiteY250" fmla="*/ 1908969 h 3103563"/>
                  <a:gd name="connsiteX251" fmla="*/ 1258094 w 2619375"/>
                  <a:gd name="connsiteY251" fmla="*/ 1932782 h 3103563"/>
                  <a:gd name="connsiteX252" fmla="*/ 1226344 w 2619375"/>
                  <a:gd name="connsiteY252" fmla="*/ 1960563 h 3103563"/>
                  <a:gd name="connsiteX253" fmla="*/ 1198563 w 2619375"/>
                  <a:gd name="connsiteY253" fmla="*/ 1972469 h 3103563"/>
                  <a:gd name="connsiteX254" fmla="*/ 1146969 w 2619375"/>
                  <a:gd name="connsiteY254" fmla="*/ 1996282 h 3103563"/>
                  <a:gd name="connsiteX255" fmla="*/ 1135063 w 2619375"/>
                  <a:gd name="connsiteY255" fmla="*/ 2020094 h 3103563"/>
                  <a:gd name="connsiteX256" fmla="*/ 1146969 w 2619375"/>
                  <a:gd name="connsiteY256" fmla="*/ 2063750 h 3103563"/>
                  <a:gd name="connsiteX257" fmla="*/ 1111250 w 2619375"/>
                  <a:gd name="connsiteY257" fmla="*/ 2083594 h 3103563"/>
                  <a:gd name="connsiteX258" fmla="*/ 1071563 w 2619375"/>
                  <a:gd name="connsiteY258" fmla="*/ 2103438 h 3103563"/>
                  <a:gd name="connsiteX259" fmla="*/ 1043782 w 2619375"/>
                  <a:gd name="connsiteY259" fmla="*/ 2067719 h 3103563"/>
                  <a:gd name="connsiteX260" fmla="*/ 1008063 w 2619375"/>
                  <a:gd name="connsiteY260" fmla="*/ 2075657 h 3103563"/>
                  <a:gd name="connsiteX261" fmla="*/ 944563 w 2619375"/>
                  <a:gd name="connsiteY261" fmla="*/ 2071688 h 3103563"/>
                  <a:gd name="connsiteX262" fmla="*/ 896938 w 2619375"/>
                  <a:gd name="connsiteY262" fmla="*/ 2055813 h 3103563"/>
                  <a:gd name="connsiteX263" fmla="*/ 845344 w 2619375"/>
                  <a:gd name="connsiteY263" fmla="*/ 2039938 h 3103563"/>
                  <a:gd name="connsiteX264" fmla="*/ 797719 w 2619375"/>
                  <a:gd name="connsiteY264" fmla="*/ 2012157 h 3103563"/>
                  <a:gd name="connsiteX265" fmla="*/ 785813 w 2619375"/>
                  <a:gd name="connsiteY265" fmla="*/ 1972469 h 3103563"/>
                  <a:gd name="connsiteX266" fmla="*/ 742157 w 2619375"/>
                  <a:gd name="connsiteY266" fmla="*/ 1956594 h 3103563"/>
                  <a:gd name="connsiteX267" fmla="*/ 762000 w 2619375"/>
                  <a:gd name="connsiteY267" fmla="*/ 1905000 h 3103563"/>
                  <a:gd name="connsiteX268" fmla="*/ 809625 w 2619375"/>
                  <a:gd name="connsiteY268" fmla="*/ 1916907 h 3103563"/>
                  <a:gd name="connsiteX269" fmla="*/ 861219 w 2619375"/>
                  <a:gd name="connsiteY269" fmla="*/ 1944688 h 3103563"/>
                  <a:gd name="connsiteX270" fmla="*/ 889000 w 2619375"/>
                  <a:gd name="connsiteY270" fmla="*/ 1948657 h 3103563"/>
                  <a:gd name="connsiteX271" fmla="*/ 944563 w 2619375"/>
                  <a:gd name="connsiteY271" fmla="*/ 1948657 h 3103563"/>
                  <a:gd name="connsiteX272" fmla="*/ 976313 w 2619375"/>
                  <a:gd name="connsiteY272" fmla="*/ 1908969 h 3103563"/>
                  <a:gd name="connsiteX273" fmla="*/ 1035844 w 2619375"/>
                  <a:gd name="connsiteY273" fmla="*/ 1908969 h 3103563"/>
                  <a:gd name="connsiteX274" fmla="*/ 1087438 w 2619375"/>
                  <a:gd name="connsiteY274" fmla="*/ 1877219 h 3103563"/>
                  <a:gd name="connsiteX275" fmla="*/ 1107282 w 2619375"/>
                  <a:gd name="connsiteY275" fmla="*/ 1837532 h 3103563"/>
                  <a:gd name="connsiteX276" fmla="*/ 1107282 w 2619375"/>
                  <a:gd name="connsiteY276" fmla="*/ 1805782 h 3103563"/>
                  <a:gd name="connsiteX277" fmla="*/ 1127125 w 2619375"/>
                  <a:gd name="connsiteY277" fmla="*/ 1785938 h 3103563"/>
                  <a:gd name="connsiteX278" fmla="*/ 1150938 w 2619375"/>
                  <a:gd name="connsiteY278" fmla="*/ 1750219 h 3103563"/>
                  <a:gd name="connsiteX279" fmla="*/ 1166813 w 2619375"/>
                  <a:gd name="connsiteY279" fmla="*/ 1710532 h 3103563"/>
                  <a:gd name="connsiteX280" fmla="*/ 1202532 w 2619375"/>
                  <a:gd name="connsiteY280" fmla="*/ 1690688 h 3103563"/>
                  <a:gd name="connsiteX281" fmla="*/ 1210469 w 2619375"/>
                  <a:gd name="connsiteY281" fmla="*/ 1647032 h 3103563"/>
                  <a:gd name="connsiteX282" fmla="*/ 1222375 w 2619375"/>
                  <a:gd name="connsiteY282" fmla="*/ 1631157 h 3103563"/>
                  <a:gd name="connsiteX283" fmla="*/ 1210469 w 2619375"/>
                  <a:gd name="connsiteY283" fmla="*/ 1599407 h 3103563"/>
                  <a:gd name="connsiteX284" fmla="*/ 1210469 w 2619375"/>
                  <a:gd name="connsiteY284" fmla="*/ 1563688 h 3103563"/>
                  <a:gd name="connsiteX285" fmla="*/ 1226344 w 2619375"/>
                  <a:gd name="connsiteY285" fmla="*/ 1524000 h 3103563"/>
                  <a:gd name="connsiteX286" fmla="*/ 1266032 w 2619375"/>
                  <a:gd name="connsiteY286" fmla="*/ 1480344 h 3103563"/>
                  <a:gd name="connsiteX287" fmla="*/ 1270000 w 2619375"/>
                  <a:gd name="connsiteY287" fmla="*/ 1460500 h 3103563"/>
                  <a:gd name="connsiteX288" fmla="*/ 1250157 w 2619375"/>
                  <a:gd name="connsiteY288" fmla="*/ 1428750 h 3103563"/>
                  <a:gd name="connsiteX289" fmla="*/ 1222375 w 2619375"/>
                  <a:gd name="connsiteY289" fmla="*/ 1389063 h 3103563"/>
                  <a:gd name="connsiteX290" fmla="*/ 1182688 w 2619375"/>
                  <a:gd name="connsiteY290" fmla="*/ 1357313 h 3103563"/>
                  <a:gd name="connsiteX291" fmla="*/ 1162844 w 2619375"/>
                  <a:gd name="connsiteY291" fmla="*/ 1337469 h 3103563"/>
                  <a:gd name="connsiteX292" fmla="*/ 1146969 w 2619375"/>
                  <a:gd name="connsiteY292" fmla="*/ 1309688 h 3103563"/>
                  <a:gd name="connsiteX293" fmla="*/ 1146969 w 2619375"/>
                  <a:gd name="connsiteY293" fmla="*/ 1258094 h 3103563"/>
                  <a:gd name="connsiteX294" fmla="*/ 1158875 w 2619375"/>
                  <a:gd name="connsiteY294" fmla="*/ 1222375 h 3103563"/>
                  <a:gd name="connsiteX295" fmla="*/ 1158875 w 2619375"/>
                  <a:gd name="connsiteY295" fmla="*/ 1194594 h 3103563"/>
                  <a:gd name="connsiteX296" fmla="*/ 1162844 w 2619375"/>
                  <a:gd name="connsiteY296" fmla="*/ 1162844 h 3103563"/>
                  <a:gd name="connsiteX297" fmla="*/ 1154907 w 2619375"/>
                  <a:gd name="connsiteY297" fmla="*/ 1135063 h 3103563"/>
                  <a:gd name="connsiteX298" fmla="*/ 1162844 w 2619375"/>
                  <a:gd name="connsiteY298" fmla="*/ 1091407 h 3103563"/>
                  <a:gd name="connsiteX299" fmla="*/ 1162844 w 2619375"/>
                  <a:gd name="connsiteY299" fmla="*/ 1055688 h 3103563"/>
                  <a:gd name="connsiteX300" fmla="*/ 1146969 w 2619375"/>
                  <a:gd name="connsiteY300" fmla="*/ 1012032 h 3103563"/>
                  <a:gd name="connsiteX301" fmla="*/ 1162844 w 2619375"/>
                  <a:gd name="connsiteY301" fmla="*/ 960438 h 3103563"/>
                  <a:gd name="connsiteX302" fmla="*/ 1131094 w 2619375"/>
                  <a:gd name="connsiteY302" fmla="*/ 912813 h 3103563"/>
                  <a:gd name="connsiteX303" fmla="*/ 1166813 w 2619375"/>
                  <a:gd name="connsiteY303" fmla="*/ 881063 h 3103563"/>
                  <a:gd name="connsiteX304" fmla="*/ 1174750 w 2619375"/>
                  <a:gd name="connsiteY304" fmla="*/ 845344 h 3103563"/>
                  <a:gd name="connsiteX305" fmla="*/ 1174750 w 2619375"/>
                  <a:gd name="connsiteY305" fmla="*/ 789782 h 3103563"/>
                  <a:gd name="connsiteX306" fmla="*/ 1178719 w 2619375"/>
                  <a:gd name="connsiteY306" fmla="*/ 742157 h 3103563"/>
                  <a:gd name="connsiteX307" fmla="*/ 1178719 w 2619375"/>
                  <a:gd name="connsiteY307" fmla="*/ 722313 h 3103563"/>
                  <a:gd name="connsiteX308" fmla="*/ 1158875 w 2619375"/>
                  <a:gd name="connsiteY308" fmla="*/ 694532 h 3103563"/>
                  <a:gd name="connsiteX309" fmla="*/ 1162844 w 2619375"/>
                  <a:gd name="connsiteY309" fmla="*/ 662782 h 3103563"/>
                  <a:gd name="connsiteX310" fmla="*/ 1139032 w 2619375"/>
                  <a:gd name="connsiteY310" fmla="*/ 627063 h 3103563"/>
                  <a:gd name="connsiteX311" fmla="*/ 1103313 w 2619375"/>
                  <a:gd name="connsiteY311" fmla="*/ 595313 h 3103563"/>
                  <a:gd name="connsiteX312" fmla="*/ 1079500 w 2619375"/>
                  <a:gd name="connsiteY312" fmla="*/ 555625 h 3103563"/>
                  <a:gd name="connsiteX313" fmla="*/ 1079500 w 2619375"/>
                  <a:gd name="connsiteY313" fmla="*/ 515938 h 3103563"/>
                  <a:gd name="connsiteX314" fmla="*/ 1119188 w 2619375"/>
                  <a:gd name="connsiteY314" fmla="*/ 464344 h 3103563"/>
                  <a:gd name="connsiteX315" fmla="*/ 1127125 w 2619375"/>
                  <a:gd name="connsiteY315" fmla="*/ 408782 h 3103563"/>
                  <a:gd name="connsiteX316" fmla="*/ 1162844 w 2619375"/>
                  <a:gd name="connsiteY316" fmla="*/ 301625 h 3103563"/>
                  <a:gd name="connsiteX317" fmla="*/ 1178719 w 2619375"/>
                  <a:gd name="connsiteY317" fmla="*/ 246063 h 3103563"/>
                  <a:gd name="connsiteX318" fmla="*/ 1186657 w 2619375"/>
                  <a:gd name="connsiteY318" fmla="*/ 206375 h 3103563"/>
                  <a:gd name="connsiteX319" fmla="*/ 1186657 w 2619375"/>
                  <a:gd name="connsiteY319" fmla="*/ 142875 h 3103563"/>
                  <a:gd name="connsiteX320" fmla="*/ 1186657 w 2619375"/>
                  <a:gd name="connsiteY320" fmla="*/ 99219 h 3103563"/>
                  <a:gd name="connsiteX321" fmla="*/ 1131094 w 2619375"/>
                  <a:gd name="connsiteY321" fmla="*/ 43657 h 3103563"/>
                  <a:gd name="connsiteX322" fmla="*/ 1083469 w 2619375"/>
                  <a:gd name="connsiteY322" fmla="*/ 63500 h 3103563"/>
                  <a:gd name="connsiteX323" fmla="*/ 1071563 w 2619375"/>
                  <a:gd name="connsiteY323" fmla="*/ 31750 h 3103563"/>
                  <a:gd name="connsiteX324" fmla="*/ 1043782 w 2619375"/>
                  <a:gd name="connsiteY324" fmla="*/ 23813 h 3103563"/>
                  <a:gd name="connsiteX325" fmla="*/ 1004094 w 2619375"/>
                  <a:gd name="connsiteY325" fmla="*/ 23813 h 3103563"/>
                  <a:gd name="connsiteX326" fmla="*/ 988219 w 2619375"/>
                  <a:gd name="connsiteY326" fmla="*/ 51594 h 3103563"/>
                  <a:gd name="connsiteX327" fmla="*/ 972344 w 2619375"/>
                  <a:gd name="connsiteY327" fmla="*/ 27782 h 3103563"/>
                  <a:gd name="connsiteX328" fmla="*/ 944563 w 2619375"/>
                  <a:gd name="connsiteY328" fmla="*/ 27782 h 3103563"/>
                  <a:gd name="connsiteX329" fmla="*/ 944563 w 2619375"/>
                  <a:gd name="connsiteY329" fmla="*/ 27782 h 3103563"/>
                  <a:gd name="connsiteX330" fmla="*/ 841375 w 2619375"/>
                  <a:gd name="connsiteY330" fmla="*/ 31750 h 3103563"/>
                  <a:gd name="connsiteX331" fmla="*/ 837407 w 2619375"/>
                  <a:gd name="connsiteY331" fmla="*/ 0 h 3103563"/>
                  <a:gd name="connsiteX332" fmla="*/ 805657 w 2619375"/>
                  <a:gd name="connsiteY332" fmla="*/ 0 h 3103563"/>
                  <a:gd name="connsiteX333" fmla="*/ 797719 w 2619375"/>
                  <a:gd name="connsiteY333" fmla="*/ 55563 h 3103563"/>
                  <a:gd name="connsiteX334" fmla="*/ 765969 w 2619375"/>
                  <a:gd name="connsiteY334" fmla="*/ 91282 h 3103563"/>
                  <a:gd name="connsiteX335" fmla="*/ 762000 w 2619375"/>
                  <a:gd name="connsiteY335" fmla="*/ 158750 h 3103563"/>
                  <a:gd name="connsiteX336" fmla="*/ 742157 w 2619375"/>
                  <a:gd name="connsiteY336" fmla="*/ 242094 h 3103563"/>
                  <a:gd name="connsiteX337" fmla="*/ 730250 w 2619375"/>
                  <a:gd name="connsiteY337" fmla="*/ 349250 h 3103563"/>
                  <a:gd name="connsiteX338" fmla="*/ 698500 w 2619375"/>
                  <a:gd name="connsiteY338" fmla="*/ 448469 h 3103563"/>
                  <a:gd name="connsiteX339" fmla="*/ 662782 w 2619375"/>
                  <a:gd name="connsiteY339" fmla="*/ 515938 h 3103563"/>
                  <a:gd name="connsiteX340" fmla="*/ 575469 w 2619375"/>
                  <a:gd name="connsiteY340" fmla="*/ 571500 h 3103563"/>
                  <a:gd name="connsiteX341" fmla="*/ 535782 w 2619375"/>
                  <a:gd name="connsiteY341" fmla="*/ 635000 h 3103563"/>
                  <a:gd name="connsiteX342" fmla="*/ 500063 w 2619375"/>
                  <a:gd name="connsiteY342" fmla="*/ 690563 h 3103563"/>
                  <a:gd name="connsiteX343" fmla="*/ 504032 w 2619375"/>
                  <a:gd name="connsiteY343" fmla="*/ 734219 h 3103563"/>
                  <a:gd name="connsiteX344" fmla="*/ 527844 w 2619375"/>
                  <a:gd name="connsiteY344" fmla="*/ 754063 h 3103563"/>
                  <a:gd name="connsiteX345" fmla="*/ 571500 w 2619375"/>
                  <a:gd name="connsiteY345" fmla="*/ 734219 h 3103563"/>
                  <a:gd name="connsiteX346" fmla="*/ 595313 w 2619375"/>
                  <a:gd name="connsiteY346" fmla="*/ 765969 h 3103563"/>
                  <a:gd name="connsiteX347" fmla="*/ 595313 w 2619375"/>
                  <a:gd name="connsiteY347" fmla="*/ 829469 h 3103563"/>
                  <a:gd name="connsiteX348" fmla="*/ 579438 w 2619375"/>
                  <a:gd name="connsiteY348" fmla="*/ 889000 h 3103563"/>
                  <a:gd name="connsiteX349" fmla="*/ 579438 w 2619375"/>
                  <a:gd name="connsiteY349" fmla="*/ 928688 h 3103563"/>
                  <a:gd name="connsiteX350" fmla="*/ 595313 w 2619375"/>
                  <a:gd name="connsiteY350" fmla="*/ 952500 h 3103563"/>
                  <a:gd name="connsiteX351" fmla="*/ 603250 w 2619375"/>
                  <a:gd name="connsiteY351" fmla="*/ 996157 h 3103563"/>
                  <a:gd name="connsiteX352" fmla="*/ 571500 w 2619375"/>
                  <a:gd name="connsiteY352" fmla="*/ 1004094 h 3103563"/>
                  <a:gd name="connsiteX353" fmla="*/ 543719 w 2619375"/>
                  <a:gd name="connsiteY353" fmla="*/ 1008063 h 3103563"/>
                  <a:gd name="connsiteX354" fmla="*/ 535782 w 2619375"/>
                  <a:gd name="connsiteY354" fmla="*/ 1083469 h 3103563"/>
                  <a:gd name="connsiteX355" fmla="*/ 551657 w 2619375"/>
                  <a:gd name="connsiteY355" fmla="*/ 1103313 h 3103563"/>
                  <a:gd name="connsiteX356" fmla="*/ 587375 w 2619375"/>
                  <a:gd name="connsiteY356" fmla="*/ 1123157 h 3103563"/>
                  <a:gd name="connsiteX357" fmla="*/ 607219 w 2619375"/>
                  <a:gd name="connsiteY357" fmla="*/ 1123157 h 3103563"/>
                  <a:gd name="connsiteX358" fmla="*/ 627063 w 2619375"/>
                  <a:gd name="connsiteY358" fmla="*/ 1150938 h 3103563"/>
                  <a:gd name="connsiteX359" fmla="*/ 642938 w 2619375"/>
                  <a:gd name="connsiteY359" fmla="*/ 1158875 h 3103563"/>
                  <a:gd name="connsiteX360" fmla="*/ 678657 w 2619375"/>
                  <a:gd name="connsiteY360" fmla="*/ 1146969 h 3103563"/>
                  <a:gd name="connsiteX361" fmla="*/ 686594 w 2619375"/>
                  <a:gd name="connsiteY361" fmla="*/ 1194594 h 3103563"/>
                  <a:gd name="connsiteX362" fmla="*/ 678657 w 2619375"/>
                  <a:gd name="connsiteY362" fmla="*/ 1242219 h 3103563"/>
                  <a:gd name="connsiteX363" fmla="*/ 694532 w 2619375"/>
                  <a:gd name="connsiteY363" fmla="*/ 1277938 h 3103563"/>
                  <a:gd name="connsiteX364" fmla="*/ 714375 w 2619375"/>
                  <a:gd name="connsiteY364" fmla="*/ 1309688 h 3103563"/>
                  <a:gd name="connsiteX365" fmla="*/ 742157 w 2619375"/>
                  <a:gd name="connsiteY365" fmla="*/ 1333500 h 3103563"/>
                  <a:gd name="connsiteX366" fmla="*/ 777875 w 2619375"/>
                  <a:gd name="connsiteY366" fmla="*/ 1333500 h 3103563"/>
                  <a:gd name="connsiteX367" fmla="*/ 785813 w 2619375"/>
                  <a:gd name="connsiteY367" fmla="*/ 1361282 h 3103563"/>
                  <a:gd name="connsiteX368" fmla="*/ 769938 w 2619375"/>
                  <a:gd name="connsiteY368" fmla="*/ 1412875 h 3103563"/>
                  <a:gd name="connsiteX369" fmla="*/ 758032 w 2619375"/>
                  <a:gd name="connsiteY369" fmla="*/ 1464469 h 3103563"/>
                  <a:gd name="connsiteX370" fmla="*/ 750094 w 2619375"/>
                  <a:gd name="connsiteY370" fmla="*/ 1512094 h 3103563"/>
                  <a:gd name="connsiteX371" fmla="*/ 714375 w 2619375"/>
                  <a:gd name="connsiteY371" fmla="*/ 1543844 h 3103563"/>
                  <a:gd name="connsiteX372" fmla="*/ 682625 w 2619375"/>
                  <a:gd name="connsiteY372" fmla="*/ 1547813 h 3103563"/>
                  <a:gd name="connsiteX373" fmla="*/ 678657 w 2619375"/>
                  <a:gd name="connsiteY373" fmla="*/ 1504157 h 3103563"/>
                  <a:gd name="connsiteX374" fmla="*/ 650875 w 2619375"/>
                  <a:gd name="connsiteY374" fmla="*/ 1476375 h 3103563"/>
                  <a:gd name="connsiteX375" fmla="*/ 615157 w 2619375"/>
                  <a:gd name="connsiteY375" fmla="*/ 1444625 h 3103563"/>
                  <a:gd name="connsiteX376" fmla="*/ 575469 w 2619375"/>
                  <a:gd name="connsiteY376" fmla="*/ 1404938 h 3103563"/>
                  <a:gd name="connsiteX377" fmla="*/ 527844 w 2619375"/>
                  <a:gd name="connsiteY377" fmla="*/ 1353344 h 3103563"/>
                  <a:gd name="connsiteX378" fmla="*/ 515938 w 2619375"/>
                  <a:gd name="connsiteY378" fmla="*/ 1333500 h 3103563"/>
                  <a:gd name="connsiteX379" fmla="*/ 460375 w 2619375"/>
                  <a:gd name="connsiteY379" fmla="*/ 1301750 h 3103563"/>
                  <a:gd name="connsiteX380" fmla="*/ 392907 w 2619375"/>
                  <a:gd name="connsiteY380" fmla="*/ 1262063 h 3103563"/>
                  <a:gd name="connsiteX381" fmla="*/ 337344 w 2619375"/>
                  <a:gd name="connsiteY381" fmla="*/ 1242219 h 3103563"/>
                  <a:gd name="connsiteX382" fmla="*/ 317500 w 2619375"/>
                  <a:gd name="connsiteY382" fmla="*/ 1281907 h 3103563"/>
                  <a:gd name="connsiteX383" fmla="*/ 297657 w 2619375"/>
                  <a:gd name="connsiteY383" fmla="*/ 1321594 h 3103563"/>
                  <a:gd name="connsiteX384" fmla="*/ 297657 w 2619375"/>
                  <a:gd name="connsiteY384" fmla="*/ 1321594 h 3103563"/>
                  <a:gd name="connsiteX385" fmla="*/ 313532 w 2619375"/>
                  <a:gd name="connsiteY385" fmla="*/ 1365250 h 3103563"/>
                  <a:gd name="connsiteX386" fmla="*/ 345282 w 2619375"/>
                  <a:gd name="connsiteY386" fmla="*/ 1361282 h 3103563"/>
                  <a:gd name="connsiteX387" fmla="*/ 373063 w 2619375"/>
                  <a:gd name="connsiteY387" fmla="*/ 1373188 h 3103563"/>
                  <a:gd name="connsiteX388" fmla="*/ 384969 w 2619375"/>
                  <a:gd name="connsiteY388" fmla="*/ 1385094 h 3103563"/>
                  <a:gd name="connsiteX389" fmla="*/ 396875 w 2619375"/>
                  <a:gd name="connsiteY389" fmla="*/ 1428750 h 3103563"/>
                  <a:gd name="connsiteX390" fmla="*/ 400844 w 2619375"/>
                  <a:gd name="connsiteY390" fmla="*/ 1464469 h 3103563"/>
                  <a:gd name="connsiteX391" fmla="*/ 377032 w 2619375"/>
                  <a:gd name="connsiteY391" fmla="*/ 1484313 h 3103563"/>
                  <a:gd name="connsiteX392" fmla="*/ 369094 w 2619375"/>
                  <a:gd name="connsiteY392" fmla="*/ 1527969 h 3103563"/>
                  <a:gd name="connsiteX393" fmla="*/ 369094 w 2619375"/>
                  <a:gd name="connsiteY393" fmla="*/ 1591469 h 3103563"/>
                  <a:gd name="connsiteX394" fmla="*/ 396875 w 2619375"/>
                  <a:gd name="connsiteY394" fmla="*/ 1631157 h 3103563"/>
                  <a:gd name="connsiteX395" fmla="*/ 436563 w 2619375"/>
                  <a:gd name="connsiteY395" fmla="*/ 1615282 h 3103563"/>
                  <a:gd name="connsiteX396" fmla="*/ 460375 w 2619375"/>
                  <a:gd name="connsiteY396" fmla="*/ 1651000 h 3103563"/>
                  <a:gd name="connsiteX397" fmla="*/ 460375 w 2619375"/>
                  <a:gd name="connsiteY397" fmla="*/ 1694657 h 3103563"/>
                  <a:gd name="connsiteX398" fmla="*/ 436563 w 2619375"/>
                  <a:gd name="connsiteY398" fmla="*/ 1706563 h 3103563"/>
                  <a:gd name="connsiteX399" fmla="*/ 448469 w 2619375"/>
                  <a:gd name="connsiteY399" fmla="*/ 1738313 h 3103563"/>
                  <a:gd name="connsiteX400" fmla="*/ 436563 w 2619375"/>
                  <a:gd name="connsiteY400" fmla="*/ 1766094 h 3103563"/>
                  <a:gd name="connsiteX401" fmla="*/ 404813 w 2619375"/>
                  <a:gd name="connsiteY401" fmla="*/ 1801813 h 3103563"/>
                  <a:gd name="connsiteX402" fmla="*/ 361157 w 2619375"/>
                  <a:gd name="connsiteY402" fmla="*/ 1833563 h 3103563"/>
                  <a:gd name="connsiteX403" fmla="*/ 349250 w 2619375"/>
                  <a:gd name="connsiteY403" fmla="*/ 1869282 h 3103563"/>
                  <a:gd name="connsiteX404" fmla="*/ 353219 w 2619375"/>
                  <a:gd name="connsiteY404" fmla="*/ 1908969 h 3103563"/>
                  <a:gd name="connsiteX405" fmla="*/ 293688 w 2619375"/>
                  <a:gd name="connsiteY405" fmla="*/ 1948657 h 3103563"/>
                  <a:gd name="connsiteX406" fmla="*/ 273844 w 2619375"/>
                  <a:gd name="connsiteY406" fmla="*/ 1968500 h 3103563"/>
                  <a:gd name="connsiteX407" fmla="*/ 254000 w 2619375"/>
                  <a:gd name="connsiteY407" fmla="*/ 1988344 h 3103563"/>
                  <a:gd name="connsiteX408" fmla="*/ 214313 w 2619375"/>
                  <a:gd name="connsiteY408" fmla="*/ 1996282 h 3103563"/>
                  <a:gd name="connsiteX409" fmla="*/ 166688 w 2619375"/>
                  <a:gd name="connsiteY409" fmla="*/ 2032000 h 3103563"/>
                  <a:gd name="connsiteX410" fmla="*/ 146844 w 2619375"/>
                  <a:gd name="connsiteY410" fmla="*/ 2083594 h 3103563"/>
                  <a:gd name="connsiteX411" fmla="*/ 125718 w 2619375"/>
                  <a:gd name="connsiteY411" fmla="*/ 2102644 h 3103563"/>
                  <a:gd name="connsiteX412" fmla="*/ 115094 w 2619375"/>
                  <a:gd name="connsiteY412" fmla="*/ 2123282 h 3103563"/>
                  <a:gd name="connsiteX413" fmla="*/ 99995 w 2619375"/>
                  <a:gd name="connsiteY413" fmla="*/ 2179639 h 3103563"/>
                  <a:gd name="connsiteX414" fmla="*/ 68429 w 2619375"/>
                  <a:gd name="connsiteY414" fmla="*/ 2200275 h 3103563"/>
                  <a:gd name="connsiteX415" fmla="*/ 35719 w 2619375"/>
                  <a:gd name="connsiteY415" fmla="*/ 2212975 h 3103563"/>
                  <a:gd name="connsiteX416" fmla="*/ 0 w 2619375"/>
                  <a:gd name="connsiteY416" fmla="*/ 2230438 h 3103563"/>
                  <a:gd name="connsiteX417" fmla="*/ 48430 w 2619375"/>
                  <a:gd name="connsiteY417" fmla="*/ 2278856 h 3103563"/>
                  <a:gd name="connsiteX418" fmla="*/ 59532 w 2619375"/>
                  <a:gd name="connsiteY418" fmla="*/ 2329657 h 3103563"/>
                  <a:gd name="connsiteX419" fmla="*/ 107157 w 2619375"/>
                  <a:gd name="connsiteY419" fmla="*/ 2345532 h 3103563"/>
                  <a:gd name="connsiteX420" fmla="*/ 93640 w 2619375"/>
                  <a:gd name="connsiteY420" fmla="*/ 2445545 h 3103563"/>
                  <a:gd name="connsiteX421" fmla="*/ 98472 w 2619375"/>
                  <a:gd name="connsiteY421" fmla="*/ 2458244 h 3103563"/>
                  <a:gd name="connsiteX422" fmla="*/ 106380 w 2619375"/>
                  <a:gd name="connsiteY422" fmla="*/ 2482851 h 3103563"/>
                  <a:gd name="connsiteX423" fmla="*/ 77977 w 2619375"/>
                  <a:gd name="connsiteY423" fmla="*/ 2509838 h 3103563"/>
                  <a:gd name="connsiteX424" fmla="*/ 75407 w 2619375"/>
                  <a:gd name="connsiteY424" fmla="*/ 2528094 h 3103563"/>
                  <a:gd name="connsiteX425" fmla="*/ 111930 w 2619375"/>
                  <a:gd name="connsiteY425" fmla="*/ 2547144 h 3103563"/>
                  <a:gd name="connsiteX426" fmla="*/ 150813 w 2619375"/>
                  <a:gd name="connsiteY426" fmla="*/ 2540000 h 3103563"/>
                  <a:gd name="connsiteX427" fmla="*/ 175845 w 2619375"/>
                  <a:gd name="connsiteY427" fmla="*/ 2557463 h 3103563"/>
                  <a:gd name="connsiteX428" fmla="*/ 162719 w 2619375"/>
                  <a:gd name="connsiteY428" fmla="*/ 2595563 h 3103563"/>
                  <a:gd name="connsiteX429" fmla="*/ 214313 w 2619375"/>
                  <a:gd name="connsiteY429" fmla="*/ 2591594 h 3103563"/>
                  <a:gd name="connsiteX430" fmla="*/ 247457 w 2619375"/>
                  <a:gd name="connsiteY430" fmla="*/ 2571750 h 3103563"/>
                  <a:gd name="connsiteX431" fmla="*/ 265907 w 2619375"/>
                  <a:gd name="connsiteY431" fmla="*/ 2575719 h 3103563"/>
                  <a:gd name="connsiteX432" fmla="*/ 313532 w 2619375"/>
                  <a:gd name="connsiteY432" fmla="*/ 2547938 h 3103563"/>
                  <a:gd name="connsiteX433" fmla="*/ 357188 w 2619375"/>
                  <a:gd name="connsiteY433" fmla="*/ 2547938 h 3103563"/>
                  <a:gd name="connsiteX434" fmla="*/ 412750 w 2619375"/>
                  <a:gd name="connsiteY434" fmla="*/ 2536032 h 3103563"/>
                  <a:gd name="connsiteX435" fmla="*/ 460375 w 2619375"/>
                  <a:gd name="connsiteY435" fmla="*/ 2536032 h 3103563"/>
                  <a:gd name="connsiteX436" fmla="*/ 492125 w 2619375"/>
                  <a:gd name="connsiteY436" fmla="*/ 2532063 h 3103563"/>
                  <a:gd name="connsiteX437" fmla="*/ 535782 w 2619375"/>
                  <a:gd name="connsiteY437" fmla="*/ 2532063 h 3103563"/>
                  <a:gd name="connsiteX438" fmla="*/ 535782 w 2619375"/>
                  <a:gd name="connsiteY438" fmla="*/ 2532063 h 3103563"/>
                  <a:gd name="connsiteX439" fmla="*/ 547688 w 2619375"/>
                  <a:gd name="connsiteY439" fmla="*/ 2623344 h 3103563"/>
                  <a:gd name="connsiteX440" fmla="*/ 591344 w 2619375"/>
                  <a:gd name="connsiteY440" fmla="*/ 2643188 h 3103563"/>
                  <a:gd name="connsiteX441" fmla="*/ 646159 w 2619375"/>
                  <a:gd name="connsiteY441" fmla="*/ 2655887 h 3103563"/>
                  <a:gd name="connsiteX442" fmla="*/ 685790 w 2619375"/>
                  <a:gd name="connsiteY442" fmla="*/ 2620169 h 3103563"/>
                  <a:gd name="connsiteX443" fmla="*/ 715928 w 2619375"/>
                  <a:gd name="connsiteY443" fmla="*/ 2588419 h 3103563"/>
                  <a:gd name="connsiteX444" fmla="*/ 760418 w 2619375"/>
                  <a:gd name="connsiteY444" fmla="*/ 2613025 h 3103563"/>
                  <a:gd name="connsiteX445" fmla="*/ 773907 w 2619375"/>
                  <a:gd name="connsiteY445" fmla="*/ 2587625 h 3103563"/>
                  <a:gd name="connsiteX446" fmla="*/ 761224 w 2619375"/>
                  <a:gd name="connsiteY446" fmla="*/ 2554287 h 3103563"/>
                  <a:gd name="connsiteX447" fmla="*/ 801688 w 2619375"/>
                  <a:gd name="connsiteY447" fmla="*/ 2551907 h 3103563"/>
                  <a:gd name="connsiteX448" fmla="*/ 813184 w 2619375"/>
                  <a:gd name="connsiteY448" fmla="*/ 2569369 h 3103563"/>
                  <a:gd name="connsiteX449" fmla="*/ 841375 w 2619375"/>
                  <a:gd name="connsiteY449" fmla="*/ 2571750 h 3103563"/>
                  <a:gd name="connsiteX450" fmla="*/ 900907 w 2619375"/>
                  <a:gd name="connsiteY450" fmla="*/ 2591594 h 3103563"/>
                  <a:gd name="connsiteX451" fmla="*/ 956469 w 2619375"/>
                  <a:gd name="connsiteY451" fmla="*/ 2611438 h 3103563"/>
                  <a:gd name="connsiteX452" fmla="*/ 968375 w 2619375"/>
                  <a:gd name="connsiteY452" fmla="*/ 2639219 h 3103563"/>
                  <a:gd name="connsiteX453" fmla="*/ 944563 w 2619375"/>
                  <a:gd name="connsiteY453" fmla="*/ 2678907 h 3103563"/>
                  <a:gd name="connsiteX454" fmla="*/ 964407 w 2619375"/>
                  <a:gd name="connsiteY454" fmla="*/ 2726532 h 3103563"/>
                  <a:gd name="connsiteX455" fmla="*/ 1019969 w 2619375"/>
                  <a:gd name="connsiteY455" fmla="*/ 2754313 h 3103563"/>
                  <a:gd name="connsiteX456" fmla="*/ 1047113 w 2619375"/>
                  <a:gd name="connsiteY456" fmla="*/ 2750344 h 3103563"/>
                  <a:gd name="connsiteX457" fmla="*/ 1046974 w 2619375"/>
                  <a:gd name="connsiteY457" fmla="*/ 2774157 h 3103563"/>
                  <a:gd name="connsiteX458" fmla="*/ 1050109 w 2619375"/>
                  <a:gd name="connsiteY458" fmla="*/ 2865438 h 3103563"/>
                  <a:gd name="connsiteX459" fmla="*/ 1095375 w 2619375"/>
                  <a:gd name="connsiteY459" fmla="*/ 2845594 h 3103563"/>
                  <a:gd name="connsiteX460" fmla="*/ 1166813 w 2619375"/>
                  <a:gd name="connsiteY460" fmla="*/ 2841625 h 3103563"/>
                  <a:gd name="connsiteX461" fmla="*/ 1190625 w 2619375"/>
                  <a:gd name="connsiteY461" fmla="*/ 2809875 h 3103563"/>
                  <a:gd name="connsiteX462" fmla="*/ 1225539 w 2619375"/>
                  <a:gd name="connsiteY462" fmla="*/ 2817813 h 3103563"/>
                  <a:gd name="connsiteX463" fmla="*/ 1242219 w 2619375"/>
                  <a:gd name="connsiteY463" fmla="*/ 2841625 h 3103563"/>
                  <a:gd name="connsiteX464" fmla="*/ 1274774 w 2619375"/>
                  <a:gd name="connsiteY464" fmla="*/ 2867819 h 3103563"/>
                  <a:gd name="connsiteX465" fmla="*/ 1329532 w 2619375"/>
                  <a:gd name="connsiteY465" fmla="*/ 2877344 h 3103563"/>
                  <a:gd name="connsiteX466" fmla="*/ 1349375 w 2619375"/>
                  <a:gd name="connsiteY466" fmla="*/ 2877344 h 3103563"/>
                  <a:gd name="connsiteX467" fmla="*/ 1369219 w 2619375"/>
                  <a:gd name="connsiteY467" fmla="*/ 2897188 h 3103563"/>
                  <a:gd name="connsiteX468" fmla="*/ 1400395 w 2619375"/>
                  <a:gd name="connsiteY468" fmla="*/ 2909888 h 3103563"/>
                  <a:gd name="connsiteX469" fmla="*/ 1420813 w 2619375"/>
                  <a:gd name="connsiteY469" fmla="*/ 2905125 h 3103563"/>
                  <a:gd name="connsiteX470" fmla="*/ 1451785 w 2619375"/>
                  <a:gd name="connsiteY470" fmla="*/ 2887664 h 3103563"/>
                  <a:gd name="connsiteX471" fmla="*/ 1520032 w 2619375"/>
                  <a:gd name="connsiteY471" fmla="*/ 2893219 h 3103563"/>
                  <a:gd name="connsiteX472" fmla="*/ 1547784 w 2619375"/>
                  <a:gd name="connsiteY472" fmla="*/ 2900362 h 3103563"/>
                  <a:gd name="connsiteX473" fmla="*/ 1575594 w 2619375"/>
                  <a:gd name="connsiteY473" fmla="*/ 2924969 h 3103563"/>
                  <a:gd name="connsiteX474" fmla="*/ 1591469 w 2619375"/>
                  <a:gd name="connsiteY474" fmla="*/ 2909094 h 3103563"/>
                  <a:gd name="connsiteX475" fmla="*/ 1623219 w 2619375"/>
                  <a:gd name="connsiteY475" fmla="*/ 2909094 h 3103563"/>
                  <a:gd name="connsiteX476" fmla="*/ 1655803 w 2619375"/>
                  <a:gd name="connsiteY476" fmla="*/ 2923382 h 3103563"/>
                  <a:gd name="connsiteX477" fmla="*/ 1648647 w 2619375"/>
                  <a:gd name="connsiteY477" fmla="*/ 2947988 h 3103563"/>
                  <a:gd name="connsiteX478" fmla="*/ 1666875 w 2619375"/>
                  <a:gd name="connsiteY478" fmla="*/ 2964657 h 3103563"/>
                  <a:gd name="connsiteX479" fmla="*/ 1698626 w 2619375"/>
                  <a:gd name="connsiteY479" fmla="*/ 2985294 h 3103563"/>
                  <a:gd name="connsiteX480" fmla="*/ 1734344 w 2619375"/>
                  <a:gd name="connsiteY480" fmla="*/ 3012282 h 3103563"/>
                  <a:gd name="connsiteX481" fmla="*/ 1758157 w 2619375"/>
                  <a:gd name="connsiteY481" fmla="*/ 3032125 h 3103563"/>
                  <a:gd name="connsiteX482" fmla="*/ 1779934 w 2619375"/>
                  <a:gd name="connsiteY482" fmla="*/ 3028950 h 3103563"/>
                  <a:gd name="connsiteX483" fmla="*/ 1801813 w 2619375"/>
                  <a:gd name="connsiteY483" fmla="*/ 3008313 h 3103563"/>
                  <a:gd name="connsiteX484" fmla="*/ 1861344 w 2619375"/>
                  <a:gd name="connsiteY484" fmla="*/ 3008313 h 3103563"/>
                  <a:gd name="connsiteX485" fmla="*/ 1948657 w 2619375"/>
                  <a:gd name="connsiteY485" fmla="*/ 3004344 h 3103563"/>
                  <a:gd name="connsiteX486" fmla="*/ 1948657 w 2619375"/>
                  <a:gd name="connsiteY486" fmla="*/ 2968625 h 3103563"/>
                  <a:gd name="connsiteX487" fmla="*/ 2004219 w 2619375"/>
                  <a:gd name="connsiteY487" fmla="*/ 2936875 h 3103563"/>
                  <a:gd name="connsiteX488" fmla="*/ 2035969 w 2619375"/>
                  <a:gd name="connsiteY488" fmla="*/ 2909094 h 3103563"/>
                  <a:gd name="connsiteX489" fmla="*/ 2054979 w 2619375"/>
                  <a:gd name="connsiteY489" fmla="*/ 2859088 h 3103563"/>
                  <a:gd name="connsiteX490" fmla="*/ 2075927 w 2619375"/>
                  <a:gd name="connsiteY490" fmla="*/ 2883694 h 3103563"/>
                  <a:gd name="connsiteX491" fmla="*/ 2079625 w 2619375"/>
                  <a:gd name="connsiteY491" fmla="*/ 2897188 h 3103563"/>
                  <a:gd name="connsiteX492" fmla="*/ 2116149 w 2619375"/>
                  <a:gd name="connsiteY492" fmla="*/ 2943225 h 3103563"/>
                  <a:gd name="connsiteX493" fmla="*/ 2168521 w 2619375"/>
                  <a:gd name="connsiteY493" fmla="*/ 2980533 h 3103563"/>
                  <a:gd name="connsiteX494" fmla="*/ 2209760 w 2619375"/>
                  <a:gd name="connsiteY494" fmla="*/ 2951163 h 3103563"/>
                  <a:gd name="connsiteX495" fmla="*/ 2274094 w 2619375"/>
                  <a:gd name="connsiteY495" fmla="*/ 3000375 h 3103563"/>
                  <a:gd name="connsiteX496" fmla="*/ 2317750 w 2619375"/>
                  <a:gd name="connsiteY496" fmla="*/ 3028157 h 3103563"/>
                  <a:gd name="connsiteX497" fmla="*/ 2349500 w 2619375"/>
                  <a:gd name="connsiteY497" fmla="*/ 3040063 h 3103563"/>
                  <a:gd name="connsiteX498" fmla="*/ 2377253 w 2619375"/>
                  <a:gd name="connsiteY498" fmla="*/ 3017044 h 3103563"/>
                  <a:gd name="connsiteX499" fmla="*/ 2405338 w 2619375"/>
                  <a:gd name="connsiteY499" fmla="*/ 3055144 h 3103563"/>
                  <a:gd name="connsiteX500" fmla="*/ 2460625 w 2619375"/>
                  <a:gd name="connsiteY500" fmla="*/ 3103563 h 3103563"/>
                  <a:gd name="connsiteX0" fmla="*/ 2460625 w 2619375"/>
                  <a:gd name="connsiteY0" fmla="*/ 3103563 h 3103563"/>
                  <a:gd name="connsiteX1" fmla="*/ 2512219 w 2619375"/>
                  <a:gd name="connsiteY1" fmla="*/ 3032125 h 3103563"/>
                  <a:gd name="connsiteX2" fmla="*/ 2524125 w 2619375"/>
                  <a:gd name="connsiteY2" fmla="*/ 2988469 h 3103563"/>
                  <a:gd name="connsiteX3" fmla="*/ 2543969 w 2619375"/>
                  <a:gd name="connsiteY3" fmla="*/ 2944813 h 3103563"/>
                  <a:gd name="connsiteX4" fmla="*/ 2566949 w 2619375"/>
                  <a:gd name="connsiteY4" fmla="*/ 2920206 h 3103563"/>
                  <a:gd name="connsiteX5" fmla="*/ 2569335 w 2619375"/>
                  <a:gd name="connsiteY5" fmla="*/ 2877344 h 3103563"/>
                  <a:gd name="connsiteX6" fmla="*/ 2583657 w 2619375"/>
                  <a:gd name="connsiteY6" fmla="*/ 2837657 h 3103563"/>
                  <a:gd name="connsiteX7" fmla="*/ 2563813 w 2619375"/>
                  <a:gd name="connsiteY7" fmla="*/ 2809875 h 3103563"/>
                  <a:gd name="connsiteX8" fmla="*/ 2532063 w 2619375"/>
                  <a:gd name="connsiteY8" fmla="*/ 2774157 h 3103563"/>
                  <a:gd name="connsiteX9" fmla="*/ 2532063 w 2619375"/>
                  <a:gd name="connsiteY9" fmla="*/ 2774157 h 3103563"/>
                  <a:gd name="connsiteX10" fmla="*/ 2551907 w 2619375"/>
                  <a:gd name="connsiteY10" fmla="*/ 2706688 h 3103563"/>
                  <a:gd name="connsiteX11" fmla="*/ 2591594 w 2619375"/>
                  <a:gd name="connsiteY11" fmla="*/ 2678907 h 3103563"/>
                  <a:gd name="connsiteX12" fmla="*/ 2619375 w 2619375"/>
                  <a:gd name="connsiteY12" fmla="*/ 2643188 h 3103563"/>
                  <a:gd name="connsiteX13" fmla="*/ 2619375 w 2619375"/>
                  <a:gd name="connsiteY13" fmla="*/ 2591594 h 3103563"/>
                  <a:gd name="connsiteX14" fmla="*/ 2615407 w 2619375"/>
                  <a:gd name="connsiteY14" fmla="*/ 2555875 h 3103563"/>
                  <a:gd name="connsiteX15" fmla="*/ 2615407 w 2619375"/>
                  <a:gd name="connsiteY15" fmla="*/ 2532063 h 3103563"/>
                  <a:gd name="connsiteX16" fmla="*/ 2603500 w 2619375"/>
                  <a:gd name="connsiteY16" fmla="*/ 2464594 h 3103563"/>
                  <a:gd name="connsiteX17" fmla="*/ 2595563 w 2619375"/>
                  <a:gd name="connsiteY17" fmla="*/ 2460625 h 3103563"/>
                  <a:gd name="connsiteX18" fmla="*/ 2579688 w 2619375"/>
                  <a:gd name="connsiteY18" fmla="*/ 2460625 h 3103563"/>
                  <a:gd name="connsiteX19" fmla="*/ 2540000 w 2619375"/>
                  <a:gd name="connsiteY19" fmla="*/ 2472532 h 3103563"/>
                  <a:gd name="connsiteX20" fmla="*/ 2504282 w 2619375"/>
                  <a:gd name="connsiteY20" fmla="*/ 2468563 h 3103563"/>
                  <a:gd name="connsiteX21" fmla="*/ 2504282 w 2619375"/>
                  <a:gd name="connsiteY21" fmla="*/ 2432844 h 3103563"/>
                  <a:gd name="connsiteX22" fmla="*/ 2456657 w 2619375"/>
                  <a:gd name="connsiteY22" fmla="*/ 2424907 h 3103563"/>
                  <a:gd name="connsiteX23" fmla="*/ 2432844 w 2619375"/>
                  <a:gd name="connsiteY23" fmla="*/ 2405063 h 3103563"/>
                  <a:gd name="connsiteX24" fmla="*/ 2444750 w 2619375"/>
                  <a:gd name="connsiteY24" fmla="*/ 2369344 h 3103563"/>
                  <a:gd name="connsiteX25" fmla="*/ 2464594 w 2619375"/>
                  <a:gd name="connsiteY25" fmla="*/ 2337594 h 3103563"/>
                  <a:gd name="connsiteX26" fmla="*/ 2448719 w 2619375"/>
                  <a:gd name="connsiteY26" fmla="*/ 2301875 h 3103563"/>
                  <a:gd name="connsiteX27" fmla="*/ 2420938 w 2619375"/>
                  <a:gd name="connsiteY27" fmla="*/ 2274094 h 3103563"/>
                  <a:gd name="connsiteX28" fmla="*/ 2428875 w 2619375"/>
                  <a:gd name="connsiteY28" fmla="*/ 2246313 h 3103563"/>
                  <a:gd name="connsiteX29" fmla="*/ 2389188 w 2619375"/>
                  <a:gd name="connsiteY29" fmla="*/ 2218532 h 3103563"/>
                  <a:gd name="connsiteX30" fmla="*/ 2353469 w 2619375"/>
                  <a:gd name="connsiteY30" fmla="*/ 2218532 h 3103563"/>
                  <a:gd name="connsiteX31" fmla="*/ 2349500 w 2619375"/>
                  <a:gd name="connsiteY31" fmla="*/ 2194719 h 3103563"/>
                  <a:gd name="connsiteX32" fmla="*/ 2325688 w 2619375"/>
                  <a:gd name="connsiteY32" fmla="*/ 2166938 h 3103563"/>
                  <a:gd name="connsiteX33" fmla="*/ 2337594 w 2619375"/>
                  <a:gd name="connsiteY33" fmla="*/ 2131219 h 3103563"/>
                  <a:gd name="connsiteX34" fmla="*/ 2349500 w 2619375"/>
                  <a:gd name="connsiteY34" fmla="*/ 2099469 h 3103563"/>
                  <a:gd name="connsiteX35" fmla="*/ 2333625 w 2619375"/>
                  <a:gd name="connsiteY35" fmla="*/ 2067719 h 3103563"/>
                  <a:gd name="connsiteX36" fmla="*/ 2313782 w 2619375"/>
                  <a:gd name="connsiteY36" fmla="*/ 2051844 h 3103563"/>
                  <a:gd name="connsiteX37" fmla="*/ 2309813 w 2619375"/>
                  <a:gd name="connsiteY37" fmla="*/ 2016125 h 3103563"/>
                  <a:gd name="connsiteX38" fmla="*/ 2309813 w 2619375"/>
                  <a:gd name="connsiteY38" fmla="*/ 2000250 h 3103563"/>
                  <a:gd name="connsiteX39" fmla="*/ 2329657 w 2619375"/>
                  <a:gd name="connsiteY39" fmla="*/ 1980407 h 3103563"/>
                  <a:gd name="connsiteX40" fmla="*/ 2317750 w 2619375"/>
                  <a:gd name="connsiteY40" fmla="*/ 1944688 h 3103563"/>
                  <a:gd name="connsiteX41" fmla="*/ 2293938 w 2619375"/>
                  <a:gd name="connsiteY41" fmla="*/ 1908969 h 3103563"/>
                  <a:gd name="connsiteX42" fmla="*/ 2262188 w 2619375"/>
                  <a:gd name="connsiteY42" fmla="*/ 1873250 h 3103563"/>
                  <a:gd name="connsiteX43" fmla="*/ 2226469 w 2619375"/>
                  <a:gd name="connsiteY43" fmla="*/ 1841500 h 3103563"/>
                  <a:gd name="connsiteX44" fmla="*/ 2198688 w 2619375"/>
                  <a:gd name="connsiteY44" fmla="*/ 1817688 h 3103563"/>
                  <a:gd name="connsiteX45" fmla="*/ 2214563 w 2619375"/>
                  <a:gd name="connsiteY45" fmla="*/ 1793875 h 3103563"/>
                  <a:gd name="connsiteX46" fmla="*/ 2214563 w 2619375"/>
                  <a:gd name="connsiteY46" fmla="*/ 1762125 h 3103563"/>
                  <a:gd name="connsiteX47" fmla="*/ 2214563 w 2619375"/>
                  <a:gd name="connsiteY47" fmla="*/ 1762125 h 3103563"/>
                  <a:gd name="connsiteX48" fmla="*/ 2194719 w 2619375"/>
                  <a:gd name="connsiteY48" fmla="*/ 1710532 h 3103563"/>
                  <a:gd name="connsiteX49" fmla="*/ 2190750 w 2619375"/>
                  <a:gd name="connsiteY49" fmla="*/ 1690688 h 3103563"/>
                  <a:gd name="connsiteX50" fmla="*/ 2162969 w 2619375"/>
                  <a:gd name="connsiteY50" fmla="*/ 1658938 h 3103563"/>
                  <a:gd name="connsiteX51" fmla="*/ 2162969 w 2619375"/>
                  <a:gd name="connsiteY51" fmla="*/ 1631157 h 3103563"/>
                  <a:gd name="connsiteX52" fmla="*/ 2178844 w 2619375"/>
                  <a:gd name="connsiteY52" fmla="*/ 1615282 h 3103563"/>
                  <a:gd name="connsiteX53" fmla="*/ 2218532 w 2619375"/>
                  <a:gd name="connsiteY53" fmla="*/ 1615282 h 3103563"/>
                  <a:gd name="connsiteX54" fmla="*/ 2238375 w 2619375"/>
                  <a:gd name="connsiteY54" fmla="*/ 1583532 h 3103563"/>
                  <a:gd name="connsiteX55" fmla="*/ 2238375 w 2619375"/>
                  <a:gd name="connsiteY55" fmla="*/ 1571625 h 3103563"/>
                  <a:gd name="connsiteX56" fmla="*/ 2262188 w 2619375"/>
                  <a:gd name="connsiteY56" fmla="*/ 1535907 h 3103563"/>
                  <a:gd name="connsiteX57" fmla="*/ 2262188 w 2619375"/>
                  <a:gd name="connsiteY57" fmla="*/ 1512094 h 3103563"/>
                  <a:gd name="connsiteX58" fmla="*/ 2262188 w 2619375"/>
                  <a:gd name="connsiteY58" fmla="*/ 1468438 h 3103563"/>
                  <a:gd name="connsiteX59" fmla="*/ 2262188 w 2619375"/>
                  <a:gd name="connsiteY59" fmla="*/ 1444625 h 3103563"/>
                  <a:gd name="connsiteX60" fmla="*/ 2266157 w 2619375"/>
                  <a:gd name="connsiteY60" fmla="*/ 1424782 h 3103563"/>
                  <a:gd name="connsiteX61" fmla="*/ 2293938 w 2619375"/>
                  <a:gd name="connsiteY61" fmla="*/ 1389063 h 3103563"/>
                  <a:gd name="connsiteX62" fmla="*/ 2274094 w 2619375"/>
                  <a:gd name="connsiteY62" fmla="*/ 1369219 h 3103563"/>
                  <a:gd name="connsiteX63" fmla="*/ 2250282 w 2619375"/>
                  <a:gd name="connsiteY63" fmla="*/ 1341438 h 3103563"/>
                  <a:gd name="connsiteX64" fmla="*/ 2230438 w 2619375"/>
                  <a:gd name="connsiteY64" fmla="*/ 1293813 h 3103563"/>
                  <a:gd name="connsiteX65" fmla="*/ 2242344 w 2619375"/>
                  <a:gd name="connsiteY65" fmla="*/ 1258094 h 3103563"/>
                  <a:gd name="connsiteX66" fmla="*/ 2190750 w 2619375"/>
                  <a:gd name="connsiteY66" fmla="*/ 1258094 h 3103563"/>
                  <a:gd name="connsiteX67" fmla="*/ 2166938 w 2619375"/>
                  <a:gd name="connsiteY67" fmla="*/ 1234282 h 3103563"/>
                  <a:gd name="connsiteX68" fmla="*/ 2174875 w 2619375"/>
                  <a:gd name="connsiteY68" fmla="*/ 1198563 h 3103563"/>
                  <a:gd name="connsiteX69" fmla="*/ 2162969 w 2619375"/>
                  <a:gd name="connsiteY69" fmla="*/ 1170782 h 3103563"/>
                  <a:gd name="connsiteX70" fmla="*/ 2147094 w 2619375"/>
                  <a:gd name="connsiteY70" fmla="*/ 1202532 h 3103563"/>
                  <a:gd name="connsiteX71" fmla="*/ 2131219 w 2619375"/>
                  <a:gd name="connsiteY71" fmla="*/ 1234282 h 3103563"/>
                  <a:gd name="connsiteX72" fmla="*/ 2095500 w 2619375"/>
                  <a:gd name="connsiteY72" fmla="*/ 1234282 h 3103563"/>
                  <a:gd name="connsiteX73" fmla="*/ 2079625 w 2619375"/>
                  <a:gd name="connsiteY73" fmla="*/ 1242219 h 3103563"/>
                  <a:gd name="connsiteX74" fmla="*/ 2043907 w 2619375"/>
                  <a:gd name="connsiteY74" fmla="*/ 1198563 h 3103563"/>
                  <a:gd name="connsiteX75" fmla="*/ 1996282 w 2619375"/>
                  <a:gd name="connsiteY75" fmla="*/ 1206500 h 3103563"/>
                  <a:gd name="connsiteX76" fmla="*/ 1948657 w 2619375"/>
                  <a:gd name="connsiteY76" fmla="*/ 1202532 h 3103563"/>
                  <a:gd name="connsiteX77" fmla="*/ 1944688 w 2619375"/>
                  <a:gd name="connsiteY77" fmla="*/ 1174750 h 3103563"/>
                  <a:gd name="connsiteX78" fmla="*/ 1924844 w 2619375"/>
                  <a:gd name="connsiteY78" fmla="*/ 1139032 h 3103563"/>
                  <a:gd name="connsiteX79" fmla="*/ 1912938 w 2619375"/>
                  <a:gd name="connsiteY79" fmla="*/ 1123157 h 3103563"/>
                  <a:gd name="connsiteX80" fmla="*/ 1893094 w 2619375"/>
                  <a:gd name="connsiteY80" fmla="*/ 1103313 h 3103563"/>
                  <a:gd name="connsiteX81" fmla="*/ 1869282 w 2619375"/>
                  <a:gd name="connsiteY81" fmla="*/ 1087438 h 3103563"/>
                  <a:gd name="connsiteX82" fmla="*/ 1857375 w 2619375"/>
                  <a:gd name="connsiteY82" fmla="*/ 1039813 h 3103563"/>
                  <a:gd name="connsiteX83" fmla="*/ 1869282 w 2619375"/>
                  <a:gd name="connsiteY83" fmla="*/ 1004094 h 3103563"/>
                  <a:gd name="connsiteX84" fmla="*/ 1905000 w 2619375"/>
                  <a:gd name="connsiteY84" fmla="*/ 948532 h 3103563"/>
                  <a:gd name="connsiteX85" fmla="*/ 1936750 w 2619375"/>
                  <a:gd name="connsiteY85" fmla="*/ 912813 h 3103563"/>
                  <a:gd name="connsiteX86" fmla="*/ 1944688 w 2619375"/>
                  <a:gd name="connsiteY86" fmla="*/ 892969 h 3103563"/>
                  <a:gd name="connsiteX87" fmla="*/ 1964532 w 2619375"/>
                  <a:gd name="connsiteY87" fmla="*/ 889000 h 3103563"/>
                  <a:gd name="connsiteX88" fmla="*/ 1976438 w 2619375"/>
                  <a:gd name="connsiteY88" fmla="*/ 849313 h 3103563"/>
                  <a:gd name="connsiteX89" fmla="*/ 2016125 w 2619375"/>
                  <a:gd name="connsiteY89" fmla="*/ 849313 h 3103563"/>
                  <a:gd name="connsiteX90" fmla="*/ 2039938 w 2619375"/>
                  <a:gd name="connsiteY90" fmla="*/ 877094 h 3103563"/>
                  <a:gd name="connsiteX91" fmla="*/ 2051844 w 2619375"/>
                  <a:gd name="connsiteY91" fmla="*/ 849313 h 3103563"/>
                  <a:gd name="connsiteX92" fmla="*/ 2039938 w 2619375"/>
                  <a:gd name="connsiteY92" fmla="*/ 825500 h 3103563"/>
                  <a:gd name="connsiteX93" fmla="*/ 2051844 w 2619375"/>
                  <a:gd name="connsiteY93" fmla="*/ 801688 h 3103563"/>
                  <a:gd name="connsiteX94" fmla="*/ 2035969 w 2619375"/>
                  <a:gd name="connsiteY94" fmla="*/ 773907 h 3103563"/>
                  <a:gd name="connsiteX95" fmla="*/ 2039938 w 2619375"/>
                  <a:gd name="connsiteY95" fmla="*/ 742157 h 3103563"/>
                  <a:gd name="connsiteX96" fmla="*/ 2039938 w 2619375"/>
                  <a:gd name="connsiteY96" fmla="*/ 698500 h 3103563"/>
                  <a:gd name="connsiteX97" fmla="*/ 2035969 w 2619375"/>
                  <a:gd name="connsiteY97" fmla="*/ 666750 h 3103563"/>
                  <a:gd name="connsiteX98" fmla="*/ 2008188 w 2619375"/>
                  <a:gd name="connsiteY98" fmla="*/ 646907 h 3103563"/>
                  <a:gd name="connsiteX99" fmla="*/ 1968500 w 2619375"/>
                  <a:gd name="connsiteY99" fmla="*/ 611188 h 3103563"/>
                  <a:gd name="connsiteX100" fmla="*/ 1916907 w 2619375"/>
                  <a:gd name="connsiteY100" fmla="*/ 583407 h 3103563"/>
                  <a:gd name="connsiteX101" fmla="*/ 1885157 w 2619375"/>
                  <a:gd name="connsiteY101" fmla="*/ 551657 h 3103563"/>
                  <a:gd name="connsiteX102" fmla="*/ 1881188 w 2619375"/>
                  <a:gd name="connsiteY102" fmla="*/ 531813 h 3103563"/>
                  <a:gd name="connsiteX103" fmla="*/ 1897063 w 2619375"/>
                  <a:gd name="connsiteY103" fmla="*/ 484188 h 3103563"/>
                  <a:gd name="connsiteX104" fmla="*/ 1901032 w 2619375"/>
                  <a:gd name="connsiteY104" fmla="*/ 480219 h 3103563"/>
                  <a:gd name="connsiteX105" fmla="*/ 1940719 w 2619375"/>
                  <a:gd name="connsiteY105" fmla="*/ 480219 h 3103563"/>
                  <a:gd name="connsiteX106" fmla="*/ 1960563 w 2619375"/>
                  <a:gd name="connsiteY106" fmla="*/ 460375 h 3103563"/>
                  <a:gd name="connsiteX107" fmla="*/ 1976438 w 2619375"/>
                  <a:gd name="connsiteY107" fmla="*/ 428625 h 3103563"/>
                  <a:gd name="connsiteX108" fmla="*/ 1980407 w 2619375"/>
                  <a:gd name="connsiteY108" fmla="*/ 388938 h 3103563"/>
                  <a:gd name="connsiteX109" fmla="*/ 2000250 w 2619375"/>
                  <a:gd name="connsiteY109" fmla="*/ 384969 h 3103563"/>
                  <a:gd name="connsiteX110" fmla="*/ 1972469 w 2619375"/>
                  <a:gd name="connsiteY110" fmla="*/ 341313 h 3103563"/>
                  <a:gd name="connsiteX111" fmla="*/ 1928813 w 2619375"/>
                  <a:gd name="connsiteY111" fmla="*/ 321469 h 3103563"/>
                  <a:gd name="connsiteX112" fmla="*/ 1877219 w 2619375"/>
                  <a:gd name="connsiteY112" fmla="*/ 313532 h 3103563"/>
                  <a:gd name="connsiteX113" fmla="*/ 1853407 w 2619375"/>
                  <a:gd name="connsiteY113" fmla="*/ 289719 h 3103563"/>
                  <a:gd name="connsiteX114" fmla="*/ 1817688 w 2619375"/>
                  <a:gd name="connsiteY114" fmla="*/ 269875 h 3103563"/>
                  <a:gd name="connsiteX115" fmla="*/ 1821657 w 2619375"/>
                  <a:gd name="connsiteY115" fmla="*/ 242094 h 3103563"/>
                  <a:gd name="connsiteX116" fmla="*/ 1789907 w 2619375"/>
                  <a:gd name="connsiteY116" fmla="*/ 210344 h 3103563"/>
                  <a:gd name="connsiteX117" fmla="*/ 1742282 w 2619375"/>
                  <a:gd name="connsiteY117" fmla="*/ 222250 h 3103563"/>
                  <a:gd name="connsiteX118" fmla="*/ 1706563 w 2619375"/>
                  <a:gd name="connsiteY118" fmla="*/ 265907 h 3103563"/>
                  <a:gd name="connsiteX119" fmla="*/ 1690688 w 2619375"/>
                  <a:gd name="connsiteY119" fmla="*/ 297657 h 3103563"/>
                  <a:gd name="connsiteX120" fmla="*/ 1734344 w 2619375"/>
                  <a:gd name="connsiteY120" fmla="*/ 301625 h 3103563"/>
                  <a:gd name="connsiteX121" fmla="*/ 1770063 w 2619375"/>
                  <a:gd name="connsiteY121" fmla="*/ 313532 h 3103563"/>
                  <a:gd name="connsiteX122" fmla="*/ 1774032 w 2619375"/>
                  <a:gd name="connsiteY122" fmla="*/ 341313 h 3103563"/>
                  <a:gd name="connsiteX123" fmla="*/ 1750219 w 2619375"/>
                  <a:gd name="connsiteY123" fmla="*/ 384969 h 3103563"/>
                  <a:gd name="connsiteX124" fmla="*/ 1714500 w 2619375"/>
                  <a:gd name="connsiteY124" fmla="*/ 384969 h 3103563"/>
                  <a:gd name="connsiteX125" fmla="*/ 1686719 w 2619375"/>
                  <a:gd name="connsiteY125" fmla="*/ 349250 h 3103563"/>
                  <a:gd name="connsiteX126" fmla="*/ 1647032 w 2619375"/>
                  <a:gd name="connsiteY126" fmla="*/ 325438 h 3103563"/>
                  <a:gd name="connsiteX127" fmla="*/ 1627188 w 2619375"/>
                  <a:gd name="connsiteY127" fmla="*/ 321469 h 3103563"/>
                  <a:gd name="connsiteX128" fmla="*/ 1583532 w 2619375"/>
                  <a:gd name="connsiteY128" fmla="*/ 337344 h 3103563"/>
                  <a:gd name="connsiteX129" fmla="*/ 1547813 w 2619375"/>
                  <a:gd name="connsiteY129" fmla="*/ 357188 h 3103563"/>
                  <a:gd name="connsiteX130" fmla="*/ 1547813 w 2619375"/>
                  <a:gd name="connsiteY130" fmla="*/ 392907 h 3103563"/>
                  <a:gd name="connsiteX131" fmla="*/ 1559719 w 2619375"/>
                  <a:gd name="connsiteY131" fmla="*/ 440532 h 3103563"/>
                  <a:gd name="connsiteX132" fmla="*/ 1575594 w 2619375"/>
                  <a:gd name="connsiteY132" fmla="*/ 484188 h 3103563"/>
                  <a:gd name="connsiteX133" fmla="*/ 1658938 w 2619375"/>
                  <a:gd name="connsiteY133" fmla="*/ 543719 h 3103563"/>
                  <a:gd name="connsiteX134" fmla="*/ 1698625 w 2619375"/>
                  <a:gd name="connsiteY134" fmla="*/ 583407 h 3103563"/>
                  <a:gd name="connsiteX135" fmla="*/ 1738313 w 2619375"/>
                  <a:gd name="connsiteY135" fmla="*/ 579438 h 3103563"/>
                  <a:gd name="connsiteX136" fmla="*/ 1774032 w 2619375"/>
                  <a:gd name="connsiteY136" fmla="*/ 579438 h 3103563"/>
                  <a:gd name="connsiteX137" fmla="*/ 1793875 w 2619375"/>
                  <a:gd name="connsiteY137" fmla="*/ 627063 h 3103563"/>
                  <a:gd name="connsiteX138" fmla="*/ 1801813 w 2619375"/>
                  <a:gd name="connsiteY138" fmla="*/ 658813 h 3103563"/>
                  <a:gd name="connsiteX139" fmla="*/ 1845469 w 2619375"/>
                  <a:gd name="connsiteY139" fmla="*/ 682625 h 3103563"/>
                  <a:gd name="connsiteX140" fmla="*/ 1845469 w 2619375"/>
                  <a:gd name="connsiteY140" fmla="*/ 682625 h 3103563"/>
                  <a:gd name="connsiteX141" fmla="*/ 1861344 w 2619375"/>
                  <a:gd name="connsiteY141" fmla="*/ 710407 h 3103563"/>
                  <a:gd name="connsiteX142" fmla="*/ 1817688 w 2619375"/>
                  <a:gd name="connsiteY142" fmla="*/ 726282 h 3103563"/>
                  <a:gd name="connsiteX143" fmla="*/ 1774032 w 2619375"/>
                  <a:gd name="connsiteY143" fmla="*/ 718344 h 3103563"/>
                  <a:gd name="connsiteX144" fmla="*/ 1734344 w 2619375"/>
                  <a:gd name="connsiteY144" fmla="*/ 682625 h 3103563"/>
                  <a:gd name="connsiteX145" fmla="*/ 1730375 w 2619375"/>
                  <a:gd name="connsiteY145" fmla="*/ 642938 h 3103563"/>
                  <a:gd name="connsiteX146" fmla="*/ 1730375 w 2619375"/>
                  <a:gd name="connsiteY146" fmla="*/ 642938 h 3103563"/>
                  <a:gd name="connsiteX147" fmla="*/ 1670844 w 2619375"/>
                  <a:gd name="connsiteY147" fmla="*/ 615157 h 3103563"/>
                  <a:gd name="connsiteX148" fmla="*/ 1631157 w 2619375"/>
                  <a:gd name="connsiteY148" fmla="*/ 619125 h 3103563"/>
                  <a:gd name="connsiteX149" fmla="*/ 1571625 w 2619375"/>
                  <a:gd name="connsiteY149" fmla="*/ 615157 h 3103563"/>
                  <a:gd name="connsiteX150" fmla="*/ 1543844 w 2619375"/>
                  <a:gd name="connsiteY150" fmla="*/ 603250 h 3103563"/>
                  <a:gd name="connsiteX151" fmla="*/ 1500188 w 2619375"/>
                  <a:gd name="connsiteY151" fmla="*/ 591344 h 3103563"/>
                  <a:gd name="connsiteX152" fmla="*/ 1464469 w 2619375"/>
                  <a:gd name="connsiteY152" fmla="*/ 575469 h 3103563"/>
                  <a:gd name="connsiteX153" fmla="*/ 1448594 w 2619375"/>
                  <a:gd name="connsiteY153" fmla="*/ 543719 h 3103563"/>
                  <a:gd name="connsiteX154" fmla="*/ 1456532 w 2619375"/>
                  <a:gd name="connsiteY154" fmla="*/ 508000 h 3103563"/>
                  <a:gd name="connsiteX155" fmla="*/ 1476375 w 2619375"/>
                  <a:gd name="connsiteY155" fmla="*/ 476250 h 3103563"/>
                  <a:gd name="connsiteX156" fmla="*/ 1456532 w 2619375"/>
                  <a:gd name="connsiteY156" fmla="*/ 440532 h 3103563"/>
                  <a:gd name="connsiteX157" fmla="*/ 1456532 w 2619375"/>
                  <a:gd name="connsiteY157" fmla="*/ 392907 h 3103563"/>
                  <a:gd name="connsiteX158" fmla="*/ 1456532 w 2619375"/>
                  <a:gd name="connsiteY158" fmla="*/ 333375 h 3103563"/>
                  <a:gd name="connsiteX159" fmla="*/ 1472407 w 2619375"/>
                  <a:gd name="connsiteY159" fmla="*/ 305594 h 3103563"/>
                  <a:gd name="connsiteX160" fmla="*/ 1472407 w 2619375"/>
                  <a:gd name="connsiteY160" fmla="*/ 257969 h 3103563"/>
                  <a:gd name="connsiteX161" fmla="*/ 1496219 w 2619375"/>
                  <a:gd name="connsiteY161" fmla="*/ 226219 h 3103563"/>
                  <a:gd name="connsiteX162" fmla="*/ 1480344 w 2619375"/>
                  <a:gd name="connsiteY162" fmla="*/ 158750 h 3103563"/>
                  <a:gd name="connsiteX163" fmla="*/ 1496219 w 2619375"/>
                  <a:gd name="connsiteY163" fmla="*/ 134938 h 3103563"/>
                  <a:gd name="connsiteX164" fmla="*/ 1456532 w 2619375"/>
                  <a:gd name="connsiteY164" fmla="*/ 75407 h 3103563"/>
                  <a:gd name="connsiteX165" fmla="*/ 1464469 w 2619375"/>
                  <a:gd name="connsiteY165" fmla="*/ 55563 h 3103563"/>
                  <a:gd name="connsiteX166" fmla="*/ 1420813 w 2619375"/>
                  <a:gd name="connsiteY166" fmla="*/ 23813 h 3103563"/>
                  <a:gd name="connsiteX167" fmla="*/ 1393032 w 2619375"/>
                  <a:gd name="connsiteY167" fmla="*/ 39688 h 3103563"/>
                  <a:gd name="connsiteX168" fmla="*/ 1420813 w 2619375"/>
                  <a:gd name="connsiteY168" fmla="*/ 79375 h 3103563"/>
                  <a:gd name="connsiteX169" fmla="*/ 1432719 w 2619375"/>
                  <a:gd name="connsiteY169" fmla="*/ 150813 h 3103563"/>
                  <a:gd name="connsiteX170" fmla="*/ 1432719 w 2619375"/>
                  <a:gd name="connsiteY170" fmla="*/ 206375 h 3103563"/>
                  <a:gd name="connsiteX171" fmla="*/ 1432719 w 2619375"/>
                  <a:gd name="connsiteY171" fmla="*/ 254000 h 3103563"/>
                  <a:gd name="connsiteX172" fmla="*/ 1412875 w 2619375"/>
                  <a:gd name="connsiteY172" fmla="*/ 301625 h 3103563"/>
                  <a:gd name="connsiteX173" fmla="*/ 1369219 w 2619375"/>
                  <a:gd name="connsiteY173" fmla="*/ 341313 h 3103563"/>
                  <a:gd name="connsiteX174" fmla="*/ 1313657 w 2619375"/>
                  <a:gd name="connsiteY174" fmla="*/ 377032 h 3103563"/>
                  <a:gd name="connsiteX175" fmla="*/ 1270000 w 2619375"/>
                  <a:gd name="connsiteY175" fmla="*/ 412750 h 3103563"/>
                  <a:gd name="connsiteX176" fmla="*/ 1266032 w 2619375"/>
                  <a:gd name="connsiteY176" fmla="*/ 448469 h 3103563"/>
                  <a:gd name="connsiteX177" fmla="*/ 1230313 w 2619375"/>
                  <a:gd name="connsiteY177" fmla="*/ 488157 h 3103563"/>
                  <a:gd name="connsiteX178" fmla="*/ 1214438 w 2619375"/>
                  <a:gd name="connsiteY178" fmla="*/ 539750 h 3103563"/>
                  <a:gd name="connsiteX179" fmla="*/ 1270000 w 2619375"/>
                  <a:gd name="connsiteY179" fmla="*/ 607219 h 3103563"/>
                  <a:gd name="connsiteX180" fmla="*/ 1281907 w 2619375"/>
                  <a:gd name="connsiteY180" fmla="*/ 658813 h 3103563"/>
                  <a:gd name="connsiteX181" fmla="*/ 1309688 w 2619375"/>
                  <a:gd name="connsiteY181" fmla="*/ 698500 h 3103563"/>
                  <a:gd name="connsiteX182" fmla="*/ 1309688 w 2619375"/>
                  <a:gd name="connsiteY182" fmla="*/ 698500 h 3103563"/>
                  <a:gd name="connsiteX183" fmla="*/ 1337469 w 2619375"/>
                  <a:gd name="connsiteY183" fmla="*/ 758032 h 3103563"/>
                  <a:gd name="connsiteX184" fmla="*/ 1345407 w 2619375"/>
                  <a:gd name="connsiteY184" fmla="*/ 789782 h 3103563"/>
                  <a:gd name="connsiteX185" fmla="*/ 1349375 w 2619375"/>
                  <a:gd name="connsiteY185" fmla="*/ 837407 h 3103563"/>
                  <a:gd name="connsiteX186" fmla="*/ 1309688 w 2619375"/>
                  <a:gd name="connsiteY186" fmla="*/ 916782 h 3103563"/>
                  <a:gd name="connsiteX187" fmla="*/ 1285875 w 2619375"/>
                  <a:gd name="connsiteY187" fmla="*/ 964407 h 3103563"/>
                  <a:gd name="connsiteX188" fmla="*/ 1293813 w 2619375"/>
                  <a:gd name="connsiteY188" fmla="*/ 980282 h 3103563"/>
                  <a:gd name="connsiteX189" fmla="*/ 1285875 w 2619375"/>
                  <a:gd name="connsiteY189" fmla="*/ 1023938 h 3103563"/>
                  <a:gd name="connsiteX190" fmla="*/ 1273969 w 2619375"/>
                  <a:gd name="connsiteY190" fmla="*/ 1079500 h 3103563"/>
                  <a:gd name="connsiteX191" fmla="*/ 1277938 w 2619375"/>
                  <a:gd name="connsiteY191" fmla="*/ 1115219 h 3103563"/>
                  <a:gd name="connsiteX192" fmla="*/ 1309688 w 2619375"/>
                  <a:gd name="connsiteY192" fmla="*/ 1186657 h 3103563"/>
                  <a:gd name="connsiteX193" fmla="*/ 1297782 w 2619375"/>
                  <a:gd name="connsiteY193" fmla="*/ 1234282 h 3103563"/>
                  <a:gd name="connsiteX194" fmla="*/ 1297782 w 2619375"/>
                  <a:gd name="connsiteY194" fmla="*/ 1270000 h 3103563"/>
                  <a:gd name="connsiteX195" fmla="*/ 1341438 w 2619375"/>
                  <a:gd name="connsiteY195" fmla="*/ 1262063 h 3103563"/>
                  <a:gd name="connsiteX196" fmla="*/ 1389063 w 2619375"/>
                  <a:gd name="connsiteY196" fmla="*/ 1266032 h 3103563"/>
                  <a:gd name="connsiteX197" fmla="*/ 1420813 w 2619375"/>
                  <a:gd name="connsiteY197" fmla="*/ 1281907 h 3103563"/>
                  <a:gd name="connsiteX198" fmla="*/ 1448594 w 2619375"/>
                  <a:gd name="connsiteY198" fmla="*/ 1254125 h 3103563"/>
                  <a:gd name="connsiteX199" fmla="*/ 1480344 w 2619375"/>
                  <a:gd name="connsiteY199" fmla="*/ 1222375 h 3103563"/>
                  <a:gd name="connsiteX200" fmla="*/ 1531938 w 2619375"/>
                  <a:gd name="connsiteY200" fmla="*/ 1242219 h 3103563"/>
                  <a:gd name="connsiteX201" fmla="*/ 1575594 w 2619375"/>
                  <a:gd name="connsiteY201" fmla="*/ 1258094 h 3103563"/>
                  <a:gd name="connsiteX202" fmla="*/ 1623219 w 2619375"/>
                  <a:gd name="connsiteY202" fmla="*/ 1270000 h 3103563"/>
                  <a:gd name="connsiteX203" fmla="*/ 1639094 w 2619375"/>
                  <a:gd name="connsiteY203" fmla="*/ 1309688 h 3103563"/>
                  <a:gd name="connsiteX204" fmla="*/ 1662907 w 2619375"/>
                  <a:gd name="connsiteY204" fmla="*/ 1317625 h 3103563"/>
                  <a:gd name="connsiteX205" fmla="*/ 1690688 w 2619375"/>
                  <a:gd name="connsiteY205" fmla="*/ 1341438 h 3103563"/>
                  <a:gd name="connsiteX206" fmla="*/ 1722438 w 2619375"/>
                  <a:gd name="connsiteY206" fmla="*/ 1345407 h 3103563"/>
                  <a:gd name="connsiteX207" fmla="*/ 1722438 w 2619375"/>
                  <a:gd name="connsiteY207" fmla="*/ 1412875 h 3103563"/>
                  <a:gd name="connsiteX208" fmla="*/ 1746250 w 2619375"/>
                  <a:gd name="connsiteY208" fmla="*/ 1444625 h 3103563"/>
                  <a:gd name="connsiteX209" fmla="*/ 1754188 w 2619375"/>
                  <a:gd name="connsiteY209" fmla="*/ 1484313 h 3103563"/>
                  <a:gd name="connsiteX210" fmla="*/ 1770063 w 2619375"/>
                  <a:gd name="connsiteY210" fmla="*/ 1531938 h 3103563"/>
                  <a:gd name="connsiteX211" fmla="*/ 1730375 w 2619375"/>
                  <a:gd name="connsiteY211" fmla="*/ 1543844 h 3103563"/>
                  <a:gd name="connsiteX212" fmla="*/ 1718469 w 2619375"/>
                  <a:gd name="connsiteY212" fmla="*/ 1571625 h 3103563"/>
                  <a:gd name="connsiteX213" fmla="*/ 1706563 w 2619375"/>
                  <a:gd name="connsiteY213" fmla="*/ 1607344 h 3103563"/>
                  <a:gd name="connsiteX214" fmla="*/ 1706563 w 2619375"/>
                  <a:gd name="connsiteY214" fmla="*/ 1647032 h 3103563"/>
                  <a:gd name="connsiteX215" fmla="*/ 1746250 w 2619375"/>
                  <a:gd name="connsiteY215" fmla="*/ 1686719 h 3103563"/>
                  <a:gd name="connsiteX216" fmla="*/ 1793875 w 2619375"/>
                  <a:gd name="connsiteY216" fmla="*/ 1694657 h 3103563"/>
                  <a:gd name="connsiteX217" fmla="*/ 1829594 w 2619375"/>
                  <a:gd name="connsiteY217" fmla="*/ 1698625 h 3103563"/>
                  <a:gd name="connsiteX218" fmla="*/ 1881188 w 2619375"/>
                  <a:gd name="connsiteY218" fmla="*/ 1734344 h 3103563"/>
                  <a:gd name="connsiteX219" fmla="*/ 1833563 w 2619375"/>
                  <a:gd name="connsiteY219" fmla="*/ 1738313 h 3103563"/>
                  <a:gd name="connsiteX220" fmla="*/ 1778000 w 2619375"/>
                  <a:gd name="connsiteY220" fmla="*/ 1738313 h 3103563"/>
                  <a:gd name="connsiteX221" fmla="*/ 1730375 w 2619375"/>
                  <a:gd name="connsiteY221" fmla="*/ 1718469 h 3103563"/>
                  <a:gd name="connsiteX222" fmla="*/ 1686719 w 2619375"/>
                  <a:gd name="connsiteY222" fmla="*/ 1698625 h 3103563"/>
                  <a:gd name="connsiteX223" fmla="*/ 1647032 w 2619375"/>
                  <a:gd name="connsiteY223" fmla="*/ 1654969 h 3103563"/>
                  <a:gd name="connsiteX224" fmla="*/ 1658938 w 2619375"/>
                  <a:gd name="connsiteY224" fmla="*/ 1635125 h 3103563"/>
                  <a:gd name="connsiteX225" fmla="*/ 1658938 w 2619375"/>
                  <a:gd name="connsiteY225" fmla="*/ 1591469 h 3103563"/>
                  <a:gd name="connsiteX226" fmla="*/ 1658938 w 2619375"/>
                  <a:gd name="connsiteY226" fmla="*/ 1555750 h 3103563"/>
                  <a:gd name="connsiteX227" fmla="*/ 1662907 w 2619375"/>
                  <a:gd name="connsiteY227" fmla="*/ 1516063 h 3103563"/>
                  <a:gd name="connsiteX228" fmla="*/ 1670844 w 2619375"/>
                  <a:gd name="connsiteY228" fmla="*/ 1480344 h 3103563"/>
                  <a:gd name="connsiteX229" fmla="*/ 1666875 w 2619375"/>
                  <a:gd name="connsiteY229" fmla="*/ 1452563 h 3103563"/>
                  <a:gd name="connsiteX230" fmla="*/ 1635125 w 2619375"/>
                  <a:gd name="connsiteY230" fmla="*/ 1420813 h 3103563"/>
                  <a:gd name="connsiteX231" fmla="*/ 1595438 w 2619375"/>
                  <a:gd name="connsiteY231" fmla="*/ 1381125 h 3103563"/>
                  <a:gd name="connsiteX232" fmla="*/ 1607344 w 2619375"/>
                  <a:gd name="connsiteY232" fmla="*/ 1345407 h 3103563"/>
                  <a:gd name="connsiteX233" fmla="*/ 1575594 w 2619375"/>
                  <a:gd name="connsiteY233" fmla="*/ 1313657 h 3103563"/>
                  <a:gd name="connsiteX234" fmla="*/ 1531938 w 2619375"/>
                  <a:gd name="connsiteY234" fmla="*/ 1333500 h 3103563"/>
                  <a:gd name="connsiteX235" fmla="*/ 1472407 w 2619375"/>
                  <a:gd name="connsiteY235" fmla="*/ 1345407 h 3103563"/>
                  <a:gd name="connsiteX236" fmla="*/ 1440657 w 2619375"/>
                  <a:gd name="connsiteY236" fmla="*/ 1369219 h 3103563"/>
                  <a:gd name="connsiteX237" fmla="*/ 1381125 w 2619375"/>
                  <a:gd name="connsiteY237" fmla="*/ 1393032 h 3103563"/>
                  <a:gd name="connsiteX238" fmla="*/ 1365250 w 2619375"/>
                  <a:gd name="connsiteY238" fmla="*/ 1420813 h 3103563"/>
                  <a:gd name="connsiteX239" fmla="*/ 1369219 w 2619375"/>
                  <a:gd name="connsiteY239" fmla="*/ 1468438 h 3103563"/>
                  <a:gd name="connsiteX240" fmla="*/ 1365250 w 2619375"/>
                  <a:gd name="connsiteY240" fmla="*/ 1500188 h 3103563"/>
                  <a:gd name="connsiteX241" fmla="*/ 1400969 w 2619375"/>
                  <a:gd name="connsiteY241" fmla="*/ 1555750 h 3103563"/>
                  <a:gd name="connsiteX242" fmla="*/ 1400969 w 2619375"/>
                  <a:gd name="connsiteY242" fmla="*/ 1599407 h 3103563"/>
                  <a:gd name="connsiteX243" fmla="*/ 1404938 w 2619375"/>
                  <a:gd name="connsiteY243" fmla="*/ 1651000 h 3103563"/>
                  <a:gd name="connsiteX244" fmla="*/ 1404938 w 2619375"/>
                  <a:gd name="connsiteY244" fmla="*/ 1678782 h 3103563"/>
                  <a:gd name="connsiteX245" fmla="*/ 1373188 w 2619375"/>
                  <a:gd name="connsiteY245" fmla="*/ 1718469 h 3103563"/>
                  <a:gd name="connsiteX246" fmla="*/ 1337469 w 2619375"/>
                  <a:gd name="connsiteY246" fmla="*/ 1762125 h 3103563"/>
                  <a:gd name="connsiteX247" fmla="*/ 1321594 w 2619375"/>
                  <a:gd name="connsiteY247" fmla="*/ 1789907 h 3103563"/>
                  <a:gd name="connsiteX248" fmla="*/ 1309688 w 2619375"/>
                  <a:gd name="connsiteY248" fmla="*/ 1833563 h 3103563"/>
                  <a:gd name="connsiteX249" fmla="*/ 1313657 w 2619375"/>
                  <a:gd name="connsiteY249" fmla="*/ 1877219 h 3103563"/>
                  <a:gd name="connsiteX250" fmla="*/ 1285875 w 2619375"/>
                  <a:gd name="connsiteY250" fmla="*/ 1908969 h 3103563"/>
                  <a:gd name="connsiteX251" fmla="*/ 1258094 w 2619375"/>
                  <a:gd name="connsiteY251" fmla="*/ 1932782 h 3103563"/>
                  <a:gd name="connsiteX252" fmla="*/ 1226344 w 2619375"/>
                  <a:gd name="connsiteY252" fmla="*/ 1960563 h 3103563"/>
                  <a:gd name="connsiteX253" fmla="*/ 1198563 w 2619375"/>
                  <a:gd name="connsiteY253" fmla="*/ 1972469 h 3103563"/>
                  <a:gd name="connsiteX254" fmla="*/ 1146969 w 2619375"/>
                  <a:gd name="connsiteY254" fmla="*/ 1996282 h 3103563"/>
                  <a:gd name="connsiteX255" fmla="*/ 1135063 w 2619375"/>
                  <a:gd name="connsiteY255" fmla="*/ 2020094 h 3103563"/>
                  <a:gd name="connsiteX256" fmla="*/ 1146969 w 2619375"/>
                  <a:gd name="connsiteY256" fmla="*/ 2063750 h 3103563"/>
                  <a:gd name="connsiteX257" fmla="*/ 1111250 w 2619375"/>
                  <a:gd name="connsiteY257" fmla="*/ 2083594 h 3103563"/>
                  <a:gd name="connsiteX258" fmla="*/ 1071563 w 2619375"/>
                  <a:gd name="connsiteY258" fmla="*/ 2103438 h 3103563"/>
                  <a:gd name="connsiteX259" fmla="*/ 1043782 w 2619375"/>
                  <a:gd name="connsiteY259" fmla="*/ 2067719 h 3103563"/>
                  <a:gd name="connsiteX260" fmla="*/ 1008063 w 2619375"/>
                  <a:gd name="connsiteY260" fmla="*/ 2075657 h 3103563"/>
                  <a:gd name="connsiteX261" fmla="*/ 944563 w 2619375"/>
                  <a:gd name="connsiteY261" fmla="*/ 2071688 h 3103563"/>
                  <a:gd name="connsiteX262" fmla="*/ 896938 w 2619375"/>
                  <a:gd name="connsiteY262" fmla="*/ 2055813 h 3103563"/>
                  <a:gd name="connsiteX263" fmla="*/ 845344 w 2619375"/>
                  <a:gd name="connsiteY263" fmla="*/ 2039938 h 3103563"/>
                  <a:gd name="connsiteX264" fmla="*/ 797719 w 2619375"/>
                  <a:gd name="connsiteY264" fmla="*/ 2012157 h 3103563"/>
                  <a:gd name="connsiteX265" fmla="*/ 785813 w 2619375"/>
                  <a:gd name="connsiteY265" fmla="*/ 1972469 h 3103563"/>
                  <a:gd name="connsiteX266" fmla="*/ 742157 w 2619375"/>
                  <a:gd name="connsiteY266" fmla="*/ 1956594 h 3103563"/>
                  <a:gd name="connsiteX267" fmla="*/ 762000 w 2619375"/>
                  <a:gd name="connsiteY267" fmla="*/ 1905000 h 3103563"/>
                  <a:gd name="connsiteX268" fmla="*/ 809625 w 2619375"/>
                  <a:gd name="connsiteY268" fmla="*/ 1916907 h 3103563"/>
                  <a:gd name="connsiteX269" fmla="*/ 861219 w 2619375"/>
                  <a:gd name="connsiteY269" fmla="*/ 1944688 h 3103563"/>
                  <a:gd name="connsiteX270" fmla="*/ 889000 w 2619375"/>
                  <a:gd name="connsiteY270" fmla="*/ 1948657 h 3103563"/>
                  <a:gd name="connsiteX271" fmla="*/ 944563 w 2619375"/>
                  <a:gd name="connsiteY271" fmla="*/ 1948657 h 3103563"/>
                  <a:gd name="connsiteX272" fmla="*/ 976313 w 2619375"/>
                  <a:gd name="connsiteY272" fmla="*/ 1908969 h 3103563"/>
                  <a:gd name="connsiteX273" fmla="*/ 1035844 w 2619375"/>
                  <a:gd name="connsiteY273" fmla="*/ 1908969 h 3103563"/>
                  <a:gd name="connsiteX274" fmla="*/ 1087438 w 2619375"/>
                  <a:gd name="connsiteY274" fmla="*/ 1877219 h 3103563"/>
                  <a:gd name="connsiteX275" fmla="*/ 1107282 w 2619375"/>
                  <a:gd name="connsiteY275" fmla="*/ 1837532 h 3103563"/>
                  <a:gd name="connsiteX276" fmla="*/ 1107282 w 2619375"/>
                  <a:gd name="connsiteY276" fmla="*/ 1805782 h 3103563"/>
                  <a:gd name="connsiteX277" fmla="*/ 1127125 w 2619375"/>
                  <a:gd name="connsiteY277" fmla="*/ 1785938 h 3103563"/>
                  <a:gd name="connsiteX278" fmla="*/ 1150938 w 2619375"/>
                  <a:gd name="connsiteY278" fmla="*/ 1750219 h 3103563"/>
                  <a:gd name="connsiteX279" fmla="*/ 1166813 w 2619375"/>
                  <a:gd name="connsiteY279" fmla="*/ 1710532 h 3103563"/>
                  <a:gd name="connsiteX280" fmla="*/ 1202532 w 2619375"/>
                  <a:gd name="connsiteY280" fmla="*/ 1690688 h 3103563"/>
                  <a:gd name="connsiteX281" fmla="*/ 1210469 w 2619375"/>
                  <a:gd name="connsiteY281" fmla="*/ 1647032 h 3103563"/>
                  <a:gd name="connsiteX282" fmla="*/ 1222375 w 2619375"/>
                  <a:gd name="connsiteY282" fmla="*/ 1631157 h 3103563"/>
                  <a:gd name="connsiteX283" fmla="*/ 1210469 w 2619375"/>
                  <a:gd name="connsiteY283" fmla="*/ 1599407 h 3103563"/>
                  <a:gd name="connsiteX284" fmla="*/ 1210469 w 2619375"/>
                  <a:gd name="connsiteY284" fmla="*/ 1563688 h 3103563"/>
                  <a:gd name="connsiteX285" fmla="*/ 1226344 w 2619375"/>
                  <a:gd name="connsiteY285" fmla="*/ 1524000 h 3103563"/>
                  <a:gd name="connsiteX286" fmla="*/ 1266032 w 2619375"/>
                  <a:gd name="connsiteY286" fmla="*/ 1480344 h 3103563"/>
                  <a:gd name="connsiteX287" fmla="*/ 1270000 w 2619375"/>
                  <a:gd name="connsiteY287" fmla="*/ 1460500 h 3103563"/>
                  <a:gd name="connsiteX288" fmla="*/ 1250157 w 2619375"/>
                  <a:gd name="connsiteY288" fmla="*/ 1428750 h 3103563"/>
                  <a:gd name="connsiteX289" fmla="*/ 1222375 w 2619375"/>
                  <a:gd name="connsiteY289" fmla="*/ 1389063 h 3103563"/>
                  <a:gd name="connsiteX290" fmla="*/ 1182688 w 2619375"/>
                  <a:gd name="connsiteY290" fmla="*/ 1357313 h 3103563"/>
                  <a:gd name="connsiteX291" fmla="*/ 1162844 w 2619375"/>
                  <a:gd name="connsiteY291" fmla="*/ 1337469 h 3103563"/>
                  <a:gd name="connsiteX292" fmla="*/ 1146969 w 2619375"/>
                  <a:gd name="connsiteY292" fmla="*/ 1309688 h 3103563"/>
                  <a:gd name="connsiteX293" fmla="*/ 1146969 w 2619375"/>
                  <a:gd name="connsiteY293" fmla="*/ 1258094 h 3103563"/>
                  <a:gd name="connsiteX294" fmla="*/ 1158875 w 2619375"/>
                  <a:gd name="connsiteY294" fmla="*/ 1222375 h 3103563"/>
                  <a:gd name="connsiteX295" fmla="*/ 1158875 w 2619375"/>
                  <a:gd name="connsiteY295" fmla="*/ 1194594 h 3103563"/>
                  <a:gd name="connsiteX296" fmla="*/ 1162844 w 2619375"/>
                  <a:gd name="connsiteY296" fmla="*/ 1162844 h 3103563"/>
                  <a:gd name="connsiteX297" fmla="*/ 1154907 w 2619375"/>
                  <a:gd name="connsiteY297" fmla="*/ 1135063 h 3103563"/>
                  <a:gd name="connsiteX298" fmla="*/ 1162844 w 2619375"/>
                  <a:gd name="connsiteY298" fmla="*/ 1091407 h 3103563"/>
                  <a:gd name="connsiteX299" fmla="*/ 1162844 w 2619375"/>
                  <a:gd name="connsiteY299" fmla="*/ 1055688 h 3103563"/>
                  <a:gd name="connsiteX300" fmla="*/ 1146969 w 2619375"/>
                  <a:gd name="connsiteY300" fmla="*/ 1012032 h 3103563"/>
                  <a:gd name="connsiteX301" fmla="*/ 1162844 w 2619375"/>
                  <a:gd name="connsiteY301" fmla="*/ 960438 h 3103563"/>
                  <a:gd name="connsiteX302" fmla="*/ 1131094 w 2619375"/>
                  <a:gd name="connsiteY302" fmla="*/ 912813 h 3103563"/>
                  <a:gd name="connsiteX303" fmla="*/ 1166813 w 2619375"/>
                  <a:gd name="connsiteY303" fmla="*/ 881063 h 3103563"/>
                  <a:gd name="connsiteX304" fmla="*/ 1174750 w 2619375"/>
                  <a:gd name="connsiteY304" fmla="*/ 845344 h 3103563"/>
                  <a:gd name="connsiteX305" fmla="*/ 1174750 w 2619375"/>
                  <a:gd name="connsiteY305" fmla="*/ 789782 h 3103563"/>
                  <a:gd name="connsiteX306" fmla="*/ 1178719 w 2619375"/>
                  <a:gd name="connsiteY306" fmla="*/ 742157 h 3103563"/>
                  <a:gd name="connsiteX307" fmla="*/ 1178719 w 2619375"/>
                  <a:gd name="connsiteY307" fmla="*/ 722313 h 3103563"/>
                  <a:gd name="connsiteX308" fmla="*/ 1158875 w 2619375"/>
                  <a:gd name="connsiteY308" fmla="*/ 694532 h 3103563"/>
                  <a:gd name="connsiteX309" fmla="*/ 1162844 w 2619375"/>
                  <a:gd name="connsiteY309" fmla="*/ 662782 h 3103563"/>
                  <a:gd name="connsiteX310" fmla="*/ 1139032 w 2619375"/>
                  <a:gd name="connsiteY310" fmla="*/ 627063 h 3103563"/>
                  <a:gd name="connsiteX311" fmla="*/ 1103313 w 2619375"/>
                  <a:gd name="connsiteY311" fmla="*/ 595313 h 3103563"/>
                  <a:gd name="connsiteX312" fmla="*/ 1079500 w 2619375"/>
                  <a:gd name="connsiteY312" fmla="*/ 555625 h 3103563"/>
                  <a:gd name="connsiteX313" fmla="*/ 1079500 w 2619375"/>
                  <a:gd name="connsiteY313" fmla="*/ 515938 h 3103563"/>
                  <a:gd name="connsiteX314" fmla="*/ 1119188 w 2619375"/>
                  <a:gd name="connsiteY314" fmla="*/ 464344 h 3103563"/>
                  <a:gd name="connsiteX315" fmla="*/ 1127125 w 2619375"/>
                  <a:gd name="connsiteY315" fmla="*/ 408782 h 3103563"/>
                  <a:gd name="connsiteX316" fmla="*/ 1162844 w 2619375"/>
                  <a:gd name="connsiteY316" fmla="*/ 301625 h 3103563"/>
                  <a:gd name="connsiteX317" fmla="*/ 1178719 w 2619375"/>
                  <a:gd name="connsiteY317" fmla="*/ 246063 h 3103563"/>
                  <a:gd name="connsiteX318" fmla="*/ 1186657 w 2619375"/>
                  <a:gd name="connsiteY318" fmla="*/ 206375 h 3103563"/>
                  <a:gd name="connsiteX319" fmla="*/ 1186657 w 2619375"/>
                  <a:gd name="connsiteY319" fmla="*/ 142875 h 3103563"/>
                  <a:gd name="connsiteX320" fmla="*/ 1186657 w 2619375"/>
                  <a:gd name="connsiteY320" fmla="*/ 99219 h 3103563"/>
                  <a:gd name="connsiteX321" fmla="*/ 1131094 w 2619375"/>
                  <a:gd name="connsiteY321" fmla="*/ 43657 h 3103563"/>
                  <a:gd name="connsiteX322" fmla="*/ 1083469 w 2619375"/>
                  <a:gd name="connsiteY322" fmla="*/ 63500 h 3103563"/>
                  <a:gd name="connsiteX323" fmla="*/ 1071563 w 2619375"/>
                  <a:gd name="connsiteY323" fmla="*/ 31750 h 3103563"/>
                  <a:gd name="connsiteX324" fmla="*/ 1043782 w 2619375"/>
                  <a:gd name="connsiteY324" fmla="*/ 23813 h 3103563"/>
                  <a:gd name="connsiteX325" fmla="*/ 1004094 w 2619375"/>
                  <a:gd name="connsiteY325" fmla="*/ 23813 h 3103563"/>
                  <a:gd name="connsiteX326" fmla="*/ 988219 w 2619375"/>
                  <a:gd name="connsiteY326" fmla="*/ 51594 h 3103563"/>
                  <a:gd name="connsiteX327" fmla="*/ 972344 w 2619375"/>
                  <a:gd name="connsiteY327" fmla="*/ 27782 h 3103563"/>
                  <a:gd name="connsiteX328" fmla="*/ 944563 w 2619375"/>
                  <a:gd name="connsiteY328" fmla="*/ 27782 h 3103563"/>
                  <a:gd name="connsiteX329" fmla="*/ 944563 w 2619375"/>
                  <a:gd name="connsiteY329" fmla="*/ 27782 h 3103563"/>
                  <a:gd name="connsiteX330" fmla="*/ 841375 w 2619375"/>
                  <a:gd name="connsiteY330" fmla="*/ 31750 h 3103563"/>
                  <a:gd name="connsiteX331" fmla="*/ 837407 w 2619375"/>
                  <a:gd name="connsiteY331" fmla="*/ 0 h 3103563"/>
                  <a:gd name="connsiteX332" fmla="*/ 805657 w 2619375"/>
                  <a:gd name="connsiteY332" fmla="*/ 0 h 3103563"/>
                  <a:gd name="connsiteX333" fmla="*/ 797719 w 2619375"/>
                  <a:gd name="connsiteY333" fmla="*/ 55563 h 3103563"/>
                  <a:gd name="connsiteX334" fmla="*/ 765969 w 2619375"/>
                  <a:gd name="connsiteY334" fmla="*/ 91282 h 3103563"/>
                  <a:gd name="connsiteX335" fmla="*/ 762000 w 2619375"/>
                  <a:gd name="connsiteY335" fmla="*/ 158750 h 3103563"/>
                  <a:gd name="connsiteX336" fmla="*/ 742157 w 2619375"/>
                  <a:gd name="connsiteY336" fmla="*/ 242094 h 3103563"/>
                  <a:gd name="connsiteX337" fmla="*/ 730250 w 2619375"/>
                  <a:gd name="connsiteY337" fmla="*/ 349250 h 3103563"/>
                  <a:gd name="connsiteX338" fmla="*/ 698500 w 2619375"/>
                  <a:gd name="connsiteY338" fmla="*/ 448469 h 3103563"/>
                  <a:gd name="connsiteX339" fmla="*/ 662782 w 2619375"/>
                  <a:gd name="connsiteY339" fmla="*/ 515938 h 3103563"/>
                  <a:gd name="connsiteX340" fmla="*/ 575469 w 2619375"/>
                  <a:gd name="connsiteY340" fmla="*/ 571500 h 3103563"/>
                  <a:gd name="connsiteX341" fmla="*/ 535782 w 2619375"/>
                  <a:gd name="connsiteY341" fmla="*/ 635000 h 3103563"/>
                  <a:gd name="connsiteX342" fmla="*/ 500063 w 2619375"/>
                  <a:gd name="connsiteY342" fmla="*/ 690563 h 3103563"/>
                  <a:gd name="connsiteX343" fmla="*/ 504032 w 2619375"/>
                  <a:gd name="connsiteY343" fmla="*/ 734219 h 3103563"/>
                  <a:gd name="connsiteX344" fmla="*/ 527844 w 2619375"/>
                  <a:gd name="connsiteY344" fmla="*/ 754063 h 3103563"/>
                  <a:gd name="connsiteX345" fmla="*/ 571500 w 2619375"/>
                  <a:gd name="connsiteY345" fmla="*/ 734219 h 3103563"/>
                  <a:gd name="connsiteX346" fmla="*/ 595313 w 2619375"/>
                  <a:gd name="connsiteY346" fmla="*/ 765969 h 3103563"/>
                  <a:gd name="connsiteX347" fmla="*/ 595313 w 2619375"/>
                  <a:gd name="connsiteY347" fmla="*/ 829469 h 3103563"/>
                  <a:gd name="connsiteX348" fmla="*/ 579438 w 2619375"/>
                  <a:gd name="connsiteY348" fmla="*/ 889000 h 3103563"/>
                  <a:gd name="connsiteX349" fmla="*/ 579438 w 2619375"/>
                  <a:gd name="connsiteY349" fmla="*/ 928688 h 3103563"/>
                  <a:gd name="connsiteX350" fmla="*/ 595313 w 2619375"/>
                  <a:gd name="connsiteY350" fmla="*/ 952500 h 3103563"/>
                  <a:gd name="connsiteX351" fmla="*/ 603250 w 2619375"/>
                  <a:gd name="connsiteY351" fmla="*/ 996157 h 3103563"/>
                  <a:gd name="connsiteX352" fmla="*/ 571500 w 2619375"/>
                  <a:gd name="connsiteY352" fmla="*/ 1004094 h 3103563"/>
                  <a:gd name="connsiteX353" fmla="*/ 543719 w 2619375"/>
                  <a:gd name="connsiteY353" fmla="*/ 1008063 h 3103563"/>
                  <a:gd name="connsiteX354" fmla="*/ 535782 w 2619375"/>
                  <a:gd name="connsiteY354" fmla="*/ 1083469 h 3103563"/>
                  <a:gd name="connsiteX355" fmla="*/ 551657 w 2619375"/>
                  <a:gd name="connsiteY355" fmla="*/ 1103313 h 3103563"/>
                  <a:gd name="connsiteX356" fmla="*/ 587375 w 2619375"/>
                  <a:gd name="connsiteY356" fmla="*/ 1123157 h 3103563"/>
                  <a:gd name="connsiteX357" fmla="*/ 607219 w 2619375"/>
                  <a:gd name="connsiteY357" fmla="*/ 1123157 h 3103563"/>
                  <a:gd name="connsiteX358" fmla="*/ 627063 w 2619375"/>
                  <a:gd name="connsiteY358" fmla="*/ 1150938 h 3103563"/>
                  <a:gd name="connsiteX359" fmla="*/ 642938 w 2619375"/>
                  <a:gd name="connsiteY359" fmla="*/ 1158875 h 3103563"/>
                  <a:gd name="connsiteX360" fmla="*/ 678657 w 2619375"/>
                  <a:gd name="connsiteY360" fmla="*/ 1146969 h 3103563"/>
                  <a:gd name="connsiteX361" fmla="*/ 686594 w 2619375"/>
                  <a:gd name="connsiteY361" fmla="*/ 1194594 h 3103563"/>
                  <a:gd name="connsiteX362" fmla="*/ 678657 w 2619375"/>
                  <a:gd name="connsiteY362" fmla="*/ 1242219 h 3103563"/>
                  <a:gd name="connsiteX363" fmla="*/ 694532 w 2619375"/>
                  <a:gd name="connsiteY363" fmla="*/ 1277938 h 3103563"/>
                  <a:gd name="connsiteX364" fmla="*/ 714375 w 2619375"/>
                  <a:gd name="connsiteY364" fmla="*/ 1309688 h 3103563"/>
                  <a:gd name="connsiteX365" fmla="*/ 742157 w 2619375"/>
                  <a:gd name="connsiteY365" fmla="*/ 1333500 h 3103563"/>
                  <a:gd name="connsiteX366" fmla="*/ 777875 w 2619375"/>
                  <a:gd name="connsiteY366" fmla="*/ 1333500 h 3103563"/>
                  <a:gd name="connsiteX367" fmla="*/ 785813 w 2619375"/>
                  <a:gd name="connsiteY367" fmla="*/ 1361282 h 3103563"/>
                  <a:gd name="connsiteX368" fmla="*/ 769938 w 2619375"/>
                  <a:gd name="connsiteY368" fmla="*/ 1412875 h 3103563"/>
                  <a:gd name="connsiteX369" fmla="*/ 758032 w 2619375"/>
                  <a:gd name="connsiteY369" fmla="*/ 1464469 h 3103563"/>
                  <a:gd name="connsiteX370" fmla="*/ 750094 w 2619375"/>
                  <a:gd name="connsiteY370" fmla="*/ 1512094 h 3103563"/>
                  <a:gd name="connsiteX371" fmla="*/ 714375 w 2619375"/>
                  <a:gd name="connsiteY371" fmla="*/ 1543844 h 3103563"/>
                  <a:gd name="connsiteX372" fmla="*/ 682625 w 2619375"/>
                  <a:gd name="connsiteY372" fmla="*/ 1547813 h 3103563"/>
                  <a:gd name="connsiteX373" fmla="*/ 678657 w 2619375"/>
                  <a:gd name="connsiteY373" fmla="*/ 1504157 h 3103563"/>
                  <a:gd name="connsiteX374" fmla="*/ 650875 w 2619375"/>
                  <a:gd name="connsiteY374" fmla="*/ 1476375 h 3103563"/>
                  <a:gd name="connsiteX375" fmla="*/ 615157 w 2619375"/>
                  <a:gd name="connsiteY375" fmla="*/ 1444625 h 3103563"/>
                  <a:gd name="connsiteX376" fmla="*/ 575469 w 2619375"/>
                  <a:gd name="connsiteY376" fmla="*/ 1404938 h 3103563"/>
                  <a:gd name="connsiteX377" fmla="*/ 527844 w 2619375"/>
                  <a:gd name="connsiteY377" fmla="*/ 1353344 h 3103563"/>
                  <a:gd name="connsiteX378" fmla="*/ 515938 w 2619375"/>
                  <a:gd name="connsiteY378" fmla="*/ 1333500 h 3103563"/>
                  <a:gd name="connsiteX379" fmla="*/ 460375 w 2619375"/>
                  <a:gd name="connsiteY379" fmla="*/ 1301750 h 3103563"/>
                  <a:gd name="connsiteX380" fmla="*/ 392907 w 2619375"/>
                  <a:gd name="connsiteY380" fmla="*/ 1262063 h 3103563"/>
                  <a:gd name="connsiteX381" fmla="*/ 337344 w 2619375"/>
                  <a:gd name="connsiteY381" fmla="*/ 1242219 h 3103563"/>
                  <a:gd name="connsiteX382" fmla="*/ 317500 w 2619375"/>
                  <a:gd name="connsiteY382" fmla="*/ 1281907 h 3103563"/>
                  <a:gd name="connsiteX383" fmla="*/ 297657 w 2619375"/>
                  <a:gd name="connsiteY383" fmla="*/ 1321594 h 3103563"/>
                  <a:gd name="connsiteX384" fmla="*/ 297657 w 2619375"/>
                  <a:gd name="connsiteY384" fmla="*/ 1321594 h 3103563"/>
                  <a:gd name="connsiteX385" fmla="*/ 313532 w 2619375"/>
                  <a:gd name="connsiteY385" fmla="*/ 1365250 h 3103563"/>
                  <a:gd name="connsiteX386" fmla="*/ 345282 w 2619375"/>
                  <a:gd name="connsiteY386" fmla="*/ 1361282 h 3103563"/>
                  <a:gd name="connsiteX387" fmla="*/ 373063 w 2619375"/>
                  <a:gd name="connsiteY387" fmla="*/ 1373188 h 3103563"/>
                  <a:gd name="connsiteX388" fmla="*/ 384969 w 2619375"/>
                  <a:gd name="connsiteY388" fmla="*/ 1385094 h 3103563"/>
                  <a:gd name="connsiteX389" fmla="*/ 396875 w 2619375"/>
                  <a:gd name="connsiteY389" fmla="*/ 1428750 h 3103563"/>
                  <a:gd name="connsiteX390" fmla="*/ 409775 w 2619375"/>
                  <a:gd name="connsiteY390" fmla="*/ 1450182 h 3103563"/>
                  <a:gd name="connsiteX391" fmla="*/ 400844 w 2619375"/>
                  <a:gd name="connsiteY391" fmla="*/ 1464469 h 3103563"/>
                  <a:gd name="connsiteX392" fmla="*/ 377032 w 2619375"/>
                  <a:gd name="connsiteY392" fmla="*/ 1484313 h 3103563"/>
                  <a:gd name="connsiteX393" fmla="*/ 369094 w 2619375"/>
                  <a:gd name="connsiteY393" fmla="*/ 1527969 h 3103563"/>
                  <a:gd name="connsiteX394" fmla="*/ 369094 w 2619375"/>
                  <a:gd name="connsiteY394" fmla="*/ 1591469 h 3103563"/>
                  <a:gd name="connsiteX395" fmla="*/ 396875 w 2619375"/>
                  <a:gd name="connsiteY395" fmla="*/ 1631157 h 3103563"/>
                  <a:gd name="connsiteX396" fmla="*/ 436563 w 2619375"/>
                  <a:gd name="connsiteY396" fmla="*/ 1615282 h 3103563"/>
                  <a:gd name="connsiteX397" fmla="*/ 460375 w 2619375"/>
                  <a:gd name="connsiteY397" fmla="*/ 1651000 h 3103563"/>
                  <a:gd name="connsiteX398" fmla="*/ 460375 w 2619375"/>
                  <a:gd name="connsiteY398" fmla="*/ 1694657 h 3103563"/>
                  <a:gd name="connsiteX399" fmla="*/ 436563 w 2619375"/>
                  <a:gd name="connsiteY399" fmla="*/ 1706563 h 3103563"/>
                  <a:gd name="connsiteX400" fmla="*/ 448469 w 2619375"/>
                  <a:gd name="connsiteY400" fmla="*/ 1738313 h 3103563"/>
                  <a:gd name="connsiteX401" fmla="*/ 436563 w 2619375"/>
                  <a:gd name="connsiteY401" fmla="*/ 1766094 h 3103563"/>
                  <a:gd name="connsiteX402" fmla="*/ 404813 w 2619375"/>
                  <a:gd name="connsiteY402" fmla="*/ 1801813 h 3103563"/>
                  <a:gd name="connsiteX403" fmla="*/ 361157 w 2619375"/>
                  <a:gd name="connsiteY403" fmla="*/ 1833563 h 3103563"/>
                  <a:gd name="connsiteX404" fmla="*/ 349250 w 2619375"/>
                  <a:gd name="connsiteY404" fmla="*/ 1869282 h 3103563"/>
                  <a:gd name="connsiteX405" fmla="*/ 353219 w 2619375"/>
                  <a:gd name="connsiteY405" fmla="*/ 1908969 h 3103563"/>
                  <a:gd name="connsiteX406" fmla="*/ 293688 w 2619375"/>
                  <a:gd name="connsiteY406" fmla="*/ 1948657 h 3103563"/>
                  <a:gd name="connsiteX407" fmla="*/ 273844 w 2619375"/>
                  <a:gd name="connsiteY407" fmla="*/ 1968500 h 3103563"/>
                  <a:gd name="connsiteX408" fmla="*/ 254000 w 2619375"/>
                  <a:gd name="connsiteY408" fmla="*/ 1988344 h 3103563"/>
                  <a:gd name="connsiteX409" fmla="*/ 214313 w 2619375"/>
                  <a:gd name="connsiteY409" fmla="*/ 1996282 h 3103563"/>
                  <a:gd name="connsiteX410" fmla="*/ 166688 w 2619375"/>
                  <a:gd name="connsiteY410" fmla="*/ 2032000 h 3103563"/>
                  <a:gd name="connsiteX411" fmla="*/ 146844 w 2619375"/>
                  <a:gd name="connsiteY411" fmla="*/ 2083594 h 3103563"/>
                  <a:gd name="connsiteX412" fmla="*/ 125718 w 2619375"/>
                  <a:gd name="connsiteY412" fmla="*/ 2102644 h 3103563"/>
                  <a:gd name="connsiteX413" fmla="*/ 115094 w 2619375"/>
                  <a:gd name="connsiteY413" fmla="*/ 2123282 h 3103563"/>
                  <a:gd name="connsiteX414" fmla="*/ 99995 w 2619375"/>
                  <a:gd name="connsiteY414" fmla="*/ 2179639 h 3103563"/>
                  <a:gd name="connsiteX415" fmla="*/ 68429 w 2619375"/>
                  <a:gd name="connsiteY415" fmla="*/ 2200275 h 3103563"/>
                  <a:gd name="connsiteX416" fmla="*/ 35719 w 2619375"/>
                  <a:gd name="connsiteY416" fmla="*/ 2212975 h 3103563"/>
                  <a:gd name="connsiteX417" fmla="*/ 0 w 2619375"/>
                  <a:gd name="connsiteY417" fmla="*/ 2230438 h 3103563"/>
                  <a:gd name="connsiteX418" fmla="*/ 48430 w 2619375"/>
                  <a:gd name="connsiteY418" fmla="*/ 2278856 h 3103563"/>
                  <a:gd name="connsiteX419" fmla="*/ 59532 w 2619375"/>
                  <a:gd name="connsiteY419" fmla="*/ 2329657 h 3103563"/>
                  <a:gd name="connsiteX420" fmla="*/ 107157 w 2619375"/>
                  <a:gd name="connsiteY420" fmla="*/ 2345532 h 3103563"/>
                  <a:gd name="connsiteX421" fmla="*/ 93640 w 2619375"/>
                  <a:gd name="connsiteY421" fmla="*/ 2445545 h 3103563"/>
                  <a:gd name="connsiteX422" fmla="*/ 98472 w 2619375"/>
                  <a:gd name="connsiteY422" fmla="*/ 2458244 h 3103563"/>
                  <a:gd name="connsiteX423" fmla="*/ 106380 w 2619375"/>
                  <a:gd name="connsiteY423" fmla="*/ 2482851 h 3103563"/>
                  <a:gd name="connsiteX424" fmla="*/ 77977 w 2619375"/>
                  <a:gd name="connsiteY424" fmla="*/ 2509838 h 3103563"/>
                  <a:gd name="connsiteX425" fmla="*/ 75407 w 2619375"/>
                  <a:gd name="connsiteY425" fmla="*/ 2528094 h 3103563"/>
                  <a:gd name="connsiteX426" fmla="*/ 111930 w 2619375"/>
                  <a:gd name="connsiteY426" fmla="*/ 2547144 h 3103563"/>
                  <a:gd name="connsiteX427" fmla="*/ 150813 w 2619375"/>
                  <a:gd name="connsiteY427" fmla="*/ 2540000 h 3103563"/>
                  <a:gd name="connsiteX428" fmla="*/ 175845 w 2619375"/>
                  <a:gd name="connsiteY428" fmla="*/ 2557463 h 3103563"/>
                  <a:gd name="connsiteX429" fmla="*/ 162719 w 2619375"/>
                  <a:gd name="connsiteY429" fmla="*/ 2595563 h 3103563"/>
                  <a:gd name="connsiteX430" fmla="*/ 214313 w 2619375"/>
                  <a:gd name="connsiteY430" fmla="*/ 2591594 h 3103563"/>
                  <a:gd name="connsiteX431" fmla="*/ 247457 w 2619375"/>
                  <a:gd name="connsiteY431" fmla="*/ 2571750 h 3103563"/>
                  <a:gd name="connsiteX432" fmla="*/ 265907 w 2619375"/>
                  <a:gd name="connsiteY432" fmla="*/ 2575719 h 3103563"/>
                  <a:gd name="connsiteX433" fmla="*/ 313532 w 2619375"/>
                  <a:gd name="connsiteY433" fmla="*/ 2547938 h 3103563"/>
                  <a:gd name="connsiteX434" fmla="*/ 357188 w 2619375"/>
                  <a:gd name="connsiteY434" fmla="*/ 2547938 h 3103563"/>
                  <a:gd name="connsiteX435" fmla="*/ 412750 w 2619375"/>
                  <a:gd name="connsiteY435" fmla="*/ 2536032 h 3103563"/>
                  <a:gd name="connsiteX436" fmla="*/ 460375 w 2619375"/>
                  <a:gd name="connsiteY436" fmla="*/ 2536032 h 3103563"/>
                  <a:gd name="connsiteX437" fmla="*/ 492125 w 2619375"/>
                  <a:gd name="connsiteY437" fmla="*/ 2532063 h 3103563"/>
                  <a:gd name="connsiteX438" fmla="*/ 535782 w 2619375"/>
                  <a:gd name="connsiteY438" fmla="*/ 2532063 h 3103563"/>
                  <a:gd name="connsiteX439" fmla="*/ 535782 w 2619375"/>
                  <a:gd name="connsiteY439" fmla="*/ 2532063 h 3103563"/>
                  <a:gd name="connsiteX440" fmla="*/ 547688 w 2619375"/>
                  <a:gd name="connsiteY440" fmla="*/ 2623344 h 3103563"/>
                  <a:gd name="connsiteX441" fmla="*/ 591344 w 2619375"/>
                  <a:gd name="connsiteY441" fmla="*/ 2643188 h 3103563"/>
                  <a:gd name="connsiteX442" fmla="*/ 646159 w 2619375"/>
                  <a:gd name="connsiteY442" fmla="*/ 2655887 h 3103563"/>
                  <a:gd name="connsiteX443" fmla="*/ 685790 w 2619375"/>
                  <a:gd name="connsiteY443" fmla="*/ 2620169 h 3103563"/>
                  <a:gd name="connsiteX444" fmla="*/ 715928 w 2619375"/>
                  <a:gd name="connsiteY444" fmla="*/ 2588419 h 3103563"/>
                  <a:gd name="connsiteX445" fmla="*/ 760418 w 2619375"/>
                  <a:gd name="connsiteY445" fmla="*/ 2613025 h 3103563"/>
                  <a:gd name="connsiteX446" fmla="*/ 773907 w 2619375"/>
                  <a:gd name="connsiteY446" fmla="*/ 2587625 h 3103563"/>
                  <a:gd name="connsiteX447" fmla="*/ 761224 w 2619375"/>
                  <a:gd name="connsiteY447" fmla="*/ 2554287 h 3103563"/>
                  <a:gd name="connsiteX448" fmla="*/ 801688 w 2619375"/>
                  <a:gd name="connsiteY448" fmla="*/ 2551907 h 3103563"/>
                  <a:gd name="connsiteX449" fmla="*/ 813184 w 2619375"/>
                  <a:gd name="connsiteY449" fmla="*/ 2569369 h 3103563"/>
                  <a:gd name="connsiteX450" fmla="*/ 841375 w 2619375"/>
                  <a:gd name="connsiteY450" fmla="*/ 2571750 h 3103563"/>
                  <a:gd name="connsiteX451" fmla="*/ 900907 w 2619375"/>
                  <a:gd name="connsiteY451" fmla="*/ 2591594 h 3103563"/>
                  <a:gd name="connsiteX452" fmla="*/ 956469 w 2619375"/>
                  <a:gd name="connsiteY452" fmla="*/ 2611438 h 3103563"/>
                  <a:gd name="connsiteX453" fmla="*/ 968375 w 2619375"/>
                  <a:gd name="connsiteY453" fmla="*/ 2639219 h 3103563"/>
                  <a:gd name="connsiteX454" fmla="*/ 944563 w 2619375"/>
                  <a:gd name="connsiteY454" fmla="*/ 2678907 h 3103563"/>
                  <a:gd name="connsiteX455" fmla="*/ 964407 w 2619375"/>
                  <a:gd name="connsiteY455" fmla="*/ 2726532 h 3103563"/>
                  <a:gd name="connsiteX456" fmla="*/ 1019969 w 2619375"/>
                  <a:gd name="connsiteY456" fmla="*/ 2754313 h 3103563"/>
                  <a:gd name="connsiteX457" fmla="*/ 1047113 w 2619375"/>
                  <a:gd name="connsiteY457" fmla="*/ 2750344 h 3103563"/>
                  <a:gd name="connsiteX458" fmla="*/ 1046974 w 2619375"/>
                  <a:gd name="connsiteY458" fmla="*/ 2774157 h 3103563"/>
                  <a:gd name="connsiteX459" fmla="*/ 1050109 w 2619375"/>
                  <a:gd name="connsiteY459" fmla="*/ 2865438 h 3103563"/>
                  <a:gd name="connsiteX460" fmla="*/ 1095375 w 2619375"/>
                  <a:gd name="connsiteY460" fmla="*/ 2845594 h 3103563"/>
                  <a:gd name="connsiteX461" fmla="*/ 1166813 w 2619375"/>
                  <a:gd name="connsiteY461" fmla="*/ 2841625 h 3103563"/>
                  <a:gd name="connsiteX462" fmla="*/ 1190625 w 2619375"/>
                  <a:gd name="connsiteY462" fmla="*/ 2809875 h 3103563"/>
                  <a:gd name="connsiteX463" fmla="*/ 1225539 w 2619375"/>
                  <a:gd name="connsiteY463" fmla="*/ 2817813 h 3103563"/>
                  <a:gd name="connsiteX464" fmla="*/ 1242219 w 2619375"/>
                  <a:gd name="connsiteY464" fmla="*/ 2841625 h 3103563"/>
                  <a:gd name="connsiteX465" fmla="*/ 1274774 w 2619375"/>
                  <a:gd name="connsiteY465" fmla="*/ 2867819 h 3103563"/>
                  <a:gd name="connsiteX466" fmla="*/ 1329532 w 2619375"/>
                  <a:gd name="connsiteY466" fmla="*/ 2877344 h 3103563"/>
                  <a:gd name="connsiteX467" fmla="*/ 1349375 w 2619375"/>
                  <a:gd name="connsiteY467" fmla="*/ 2877344 h 3103563"/>
                  <a:gd name="connsiteX468" fmla="*/ 1369219 w 2619375"/>
                  <a:gd name="connsiteY468" fmla="*/ 2897188 h 3103563"/>
                  <a:gd name="connsiteX469" fmla="*/ 1400395 w 2619375"/>
                  <a:gd name="connsiteY469" fmla="*/ 2909888 h 3103563"/>
                  <a:gd name="connsiteX470" fmla="*/ 1420813 w 2619375"/>
                  <a:gd name="connsiteY470" fmla="*/ 2905125 h 3103563"/>
                  <a:gd name="connsiteX471" fmla="*/ 1451785 w 2619375"/>
                  <a:gd name="connsiteY471" fmla="*/ 2887664 h 3103563"/>
                  <a:gd name="connsiteX472" fmla="*/ 1520032 w 2619375"/>
                  <a:gd name="connsiteY472" fmla="*/ 2893219 h 3103563"/>
                  <a:gd name="connsiteX473" fmla="*/ 1547784 w 2619375"/>
                  <a:gd name="connsiteY473" fmla="*/ 2900362 h 3103563"/>
                  <a:gd name="connsiteX474" fmla="*/ 1575594 w 2619375"/>
                  <a:gd name="connsiteY474" fmla="*/ 2924969 h 3103563"/>
                  <a:gd name="connsiteX475" fmla="*/ 1591469 w 2619375"/>
                  <a:gd name="connsiteY475" fmla="*/ 2909094 h 3103563"/>
                  <a:gd name="connsiteX476" fmla="*/ 1623219 w 2619375"/>
                  <a:gd name="connsiteY476" fmla="*/ 2909094 h 3103563"/>
                  <a:gd name="connsiteX477" fmla="*/ 1655803 w 2619375"/>
                  <a:gd name="connsiteY477" fmla="*/ 2923382 h 3103563"/>
                  <a:gd name="connsiteX478" fmla="*/ 1648647 w 2619375"/>
                  <a:gd name="connsiteY478" fmla="*/ 2947988 h 3103563"/>
                  <a:gd name="connsiteX479" fmla="*/ 1666875 w 2619375"/>
                  <a:gd name="connsiteY479" fmla="*/ 2964657 h 3103563"/>
                  <a:gd name="connsiteX480" fmla="*/ 1698626 w 2619375"/>
                  <a:gd name="connsiteY480" fmla="*/ 2985294 h 3103563"/>
                  <a:gd name="connsiteX481" fmla="*/ 1734344 w 2619375"/>
                  <a:gd name="connsiteY481" fmla="*/ 3012282 h 3103563"/>
                  <a:gd name="connsiteX482" fmla="*/ 1758157 w 2619375"/>
                  <a:gd name="connsiteY482" fmla="*/ 3032125 h 3103563"/>
                  <a:gd name="connsiteX483" fmla="*/ 1779934 w 2619375"/>
                  <a:gd name="connsiteY483" fmla="*/ 3028950 h 3103563"/>
                  <a:gd name="connsiteX484" fmla="*/ 1801813 w 2619375"/>
                  <a:gd name="connsiteY484" fmla="*/ 3008313 h 3103563"/>
                  <a:gd name="connsiteX485" fmla="*/ 1861344 w 2619375"/>
                  <a:gd name="connsiteY485" fmla="*/ 3008313 h 3103563"/>
                  <a:gd name="connsiteX486" fmla="*/ 1948657 w 2619375"/>
                  <a:gd name="connsiteY486" fmla="*/ 3004344 h 3103563"/>
                  <a:gd name="connsiteX487" fmla="*/ 1948657 w 2619375"/>
                  <a:gd name="connsiteY487" fmla="*/ 2968625 h 3103563"/>
                  <a:gd name="connsiteX488" fmla="*/ 2004219 w 2619375"/>
                  <a:gd name="connsiteY488" fmla="*/ 2936875 h 3103563"/>
                  <a:gd name="connsiteX489" fmla="*/ 2035969 w 2619375"/>
                  <a:gd name="connsiteY489" fmla="*/ 2909094 h 3103563"/>
                  <a:gd name="connsiteX490" fmla="*/ 2054979 w 2619375"/>
                  <a:gd name="connsiteY490" fmla="*/ 2859088 h 3103563"/>
                  <a:gd name="connsiteX491" fmla="*/ 2075927 w 2619375"/>
                  <a:gd name="connsiteY491" fmla="*/ 2883694 h 3103563"/>
                  <a:gd name="connsiteX492" fmla="*/ 2079625 w 2619375"/>
                  <a:gd name="connsiteY492" fmla="*/ 2897188 h 3103563"/>
                  <a:gd name="connsiteX493" fmla="*/ 2116149 w 2619375"/>
                  <a:gd name="connsiteY493" fmla="*/ 2943225 h 3103563"/>
                  <a:gd name="connsiteX494" fmla="*/ 2168521 w 2619375"/>
                  <a:gd name="connsiteY494" fmla="*/ 2980533 h 3103563"/>
                  <a:gd name="connsiteX495" fmla="*/ 2209760 w 2619375"/>
                  <a:gd name="connsiteY495" fmla="*/ 2951163 h 3103563"/>
                  <a:gd name="connsiteX496" fmla="*/ 2274094 w 2619375"/>
                  <a:gd name="connsiteY496" fmla="*/ 3000375 h 3103563"/>
                  <a:gd name="connsiteX497" fmla="*/ 2317750 w 2619375"/>
                  <a:gd name="connsiteY497" fmla="*/ 3028157 h 3103563"/>
                  <a:gd name="connsiteX498" fmla="*/ 2349500 w 2619375"/>
                  <a:gd name="connsiteY498" fmla="*/ 3040063 h 3103563"/>
                  <a:gd name="connsiteX499" fmla="*/ 2377253 w 2619375"/>
                  <a:gd name="connsiteY499" fmla="*/ 3017044 h 3103563"/>
                  <a:gd name="connsiteX500" fmla="*/ 2405338 w 2619375"/>
                  <a:gd name="connsiteY500" fmla="*/ 3055144 h 3103563"/>
                  <a:gd name="connsiteX501" fmla="*/ 2460625 w 2619375"/>
                  <a:gd name="connsiteY501" fmla="*/ 3103563 h 3103563"/>
                  <a:gd name="connsiteX0" fmla="*/ 2460625 w 2619375"/>
                  <a:gd name="connsiteY0" fmla="*/ 3103563 h 3103563"/>
                  <a:gd name="connsiteX1" fmla="*/ 2512219 w 2619375"/>
                  <a:gd name="connsiteY1" fmla="*/ 3032125 h 3103563"/>
                  <a:gd name="connsiteX2" fmla="*/ 2524125 w 2619375"/>
                  <a:gd name="connsiteY2" fmla="*/ 2988469 h 3103563"/>
                  <a:gd name="connsiteX3" fmla="*/ 2543969 w 2619375"/>
                  <a:gd name="connsiteY3" fmla="*/ 2944813 h 3103563"/>
                  <a:gd name="connsiteX4" fmla="*/ 2566949 w 2619375"/>
                  <a:gd name="connsiteY4" fmla="*/ 2920206 h 3103563"/>
                  <a:gd name="connsiteX5" fmla="*/ 2569335 w 2619375"/>
                  <a:gd name="connsiteY5" fmla="*/ 2877344 h 3103563"/>
                  <a:gd name="connsiteX6" fmla="*/ 2583657 w 2619375"/>
                  <a:gd name="connsiteY6" fmla="*/ 2837657 h 3103563"/>
                  <a:gd name="connsiteX7" fmla="*/ 2563813 w 2619375"/>
                  <a:gd name="connsiteY7" fmla="*/ 2809875 h 3103563"/>
                  <a:gd name="connsiteX8" fmla="*/ 2532063 w 2619375"/>
                  <a:gd name="connsiteY8" fmla="*/ 2774157 h 3103563"/>
                  <a:gd name="connsiteX9" fmla="*/ 2532063 w 2619375"/>
                  <a:gd name="connsiteY9" fmla="*/ 2774157 h 3103563"/>
                  <a:gd name="connsiteX10" fmla="*/ 2551907 w 2619375"/>
                  <a:gd name="connsiteY10" fmla="*/ 2706688 h 3103563"/>
                  <a:gd name="connsiteX11" fmla="*/ 2591594 w 2619375"/>
                  <a:gd name="connsiteY11" fmla="*/ 2678907 h 3103563"/>
                  <a:gd name="connsiteX12" fmla="*/ 2619375 w 2619375"/>
                  <a:gd name="connsiteY12" fmla="*/ 2643188 h 3103563"/>
                  <a:gd name="connsiteX13" fmla="*/ 2619375 w 2619375"/>
                  <a:gd name="connsiteY13" fmla="*/ 2591594 h 3103563"/>
                  <a:gd name="connsiteX14" fmla="*/ 2615407 w 2619375"/>
                  <a:gd name="connsiteY14" fmla="*/ 2555875 h 3103563"/>
                  <a:gd name="connsiteX15" fmla="*/ 2615407 w 2619375"/>
                  <a:gd name="connsiteY15" fmla="*/ 2532063 h 3103563"/>
                  <a:gd name="connsiteX16" fmla="*/ 2603500 w 2619375"/>
                  <a:gd name="connsiteY16" fmla="*/ 2464594 h 3103563"/>
                  <a:gd name="connsiteX17" fmla="*/ 2595563 w 2619375"/>
                  <a:gd name="connsiteY17" fmla="*/ 2460625 h 3103563"/>
                  <a:gd name="connsiteX18" fmla="*/ 2579688 w 2619375"/>
                  <a:gd name="connsiteY18" fmla="*/ 2460625 h 3103563"/>
                  <a:gd name="connsiteX19" fmla="*/ 2540000 w 2619375"/>
                  <a:gd name="connsiteY19" fmla="*/ 2472532 h 3103563"/>
                  <a:gd name="connsiteX20" fmla="*/ 2504282 w 2619375"/>
                  <a:gd name="connsiteY20" fmla="*/ 2468563 h 3103563"/>
                  <a:gd name="connsiteX21" fmla="*/ 2504282 w 2619375"/>
                  <a:gd name="connsiteY21" fmla="*/ 2432844 h 3103563"/>
                  <a:gd name="connsiteX22" fmla="*/ 2456657 w 2619375"/>
                  <a:gd name="connsiteY22" fmla="*/ 2424907 h 3103563"/>
                  <a:gd name="connsiteX23" fmla="*/ 2432844 w 2619375"/>
                  <a:gd name="connsiteY23" fmla="*/ 2405063 h 3103563"/>
                  <a:gd name="connsiteX24" fmla="*/ 2444750 w 2619375"/>
                  <a:gd name="connsiteY24" fmla="*/ 2369344 h 3103563"/>
                  <a:gd name="connsiteX25" fmla="*/ 2464594 w 2619375"/>
                  <a:gd name="connsiteY25" fmla="*/ 2337594 h 3103563"/>
                  <a:gd name="connsiteX26" fmla="*/ 2448719 w 2619375"/>
                  <a:gd name="connsiteY26" fmla="*/ 2301875 h 3103563"/>
                  <a:gd name="connsiteX27" fmla="*/ 2420938 w 2619375"/>
                  <a:gd name="connsiteY27" fmla="*/ 2274094 h 3103563"/>
                  <a:gd name="connsiteX28" fmla="*/ 2428875 w 2619375"/>
                  <a:gd name="connsiteY28" fmla="*/ 2246313 h 3103563"/>
                  <a:gd name="connsiteX29" fmla="*/ 2389188 w 2619375"/>
                  <a:gd name="connsiteY29" fmla="*/ 2218532 h 3103563"/>
                  <a:gd name="connsiteX30" fmla="*/ 2353469 w 2619375"/>
                  <a:gd name="connsiteY30" fmla="*/ 2218532 h 3103563"/>
                  <a:gd name="connsiteX31" fmla="*/ 2349500 w 2619375"/>
                  <a:gd name="connsiteY31" fmla="*/ 2194719 h 3103563"/>
                  <a:gd name="connsiteX32" fmla="*/ 2325688 w 2619375"/>
                  <a:gd name="connsiteY32" fmla="*/ 2166938 h 3103563"/>
                  <a:gd name="connsiteX33" fmla="*/ 2337594 w 2619375"/>
                  <a:gd name="connsiteY33" fmla="*/ 2131219 h 3103563"/>
                  <a:gd name="connsiteX34" fmla="*/ 2349500 w 2619375"/>
                  <a:gd name="connsiteY34" fmla="*/ 2099469 h 3103563"/>
                  <a:gd name="connsiteX35" fmla="*/ 2333625 w 2619375"/>
                  <a:gd name="connsiteY35" fmla="*/ 2067719 h 3103563"/>
                  <a:gd name="connsiteX36" fmla="*/ 2313782 w 2619375"/>
                  <a:gd name="connsiteY36" fmla="*/ 2051844 h 3103563"/>
                  <a:gd name="connsiteX37" fmla="*/ 2309813 w 2619375"/>
                  <a:gd name="connsiteY37" fmla="*/ 2016125 h 3103563"/>
                  <a:gd name="connsiteX38" fmla="*/ 2309813 w 2619375"/>
                  <a:gd name="connsiteY38" fmla="*/ 2000250 h 3103563"/>
                  <a:gd name="connsiteX39" fmla="*/ 2329657 w 2619375"/>
                  <a:gd name="connsiteY39" fmla="*/ 1980407 h 3103563"/>
                  <a:gd name="connsiteX40" fmla="*/ 2317750 w 2619375"/>
                  <a:gd name="connsiteY40" fmla="*/ 1944688 h 3103563"/>
                  <a:gd name="connsiteX41" fmla="*/ 2293938 w 2619375"/>
                  <a:gd name="connsiteY41" fmla="*/ 1908969 h 3103563"/>
                  <a:gd name="connsiteX42" fmla="*/ 2262188 w 2619375"/>
                  <a:gd name="connsiteY42" fmla="*/ 1873250 h 3103563"/>
                  <a:gd name="connsiteX43" fmla="*/ 2226469 w 2619375"/>
                  <a:gd name="connsiteY43" fmla="*/ 1841500 h 3103563"/>
                  <a:gd name="connsiteX44" fmla="*/ 2198688 w 2619375"/>
                  <a:gd name="connsiteY44" fmla="*/ 1817688 h 3103563"/>
                  <a:gd name="connsiteX45" fmla="*/ 2214563 w 2619375"/>
                  <a:gd name="connsiteY45" fmla="*/ 1793875 h 3103563"/>
                  <a:gd name="connsiteX46" fmla="*/ 2214563 w 2619375"/>
                  <a:gd name="connsiteY46" fmla="*/ 1762125 h 3103563"/>
                  <a:gd name="connsiteX47" fmla="*/ 2214563 w 2619375"/>
                  <a:gd name="connsiteY47" fmla="*/ 1762125 h 3103563"/>
                  <a:gd name="connsiteX48" fmla="*/ 2194719 w 2619375"/>
                  <a:gd name="connsiteY48" fmla="*/ 1710532 h 3103563"/>
                  <a:gd name="connsiteX49" fmla="*/ 2190750 w 2619375"/>
                  <a:gd name="connsiteY49" fmla="*/ 1690688 h 3103563"/>
                  <a:gd name="connsiteX50" fmla="*/ 2162969 w 2619375"/>
                  <a:gd name="connsiteY50" fmla="*/ 1658938 h 3103563"/>
                  <a:gd name="connsiteX51" fmla="*/ 2162969 w 2619375"/>
                  <a:gd name="connsiteY51" fmla="*/ 1631157 h 3103563"/>
                  <a:gd name="connsiteX52" fmla="*/ 2178844 w 2619375"/>
                  <a:gd name="connsiteY52" fmla="*/ 1615282 h 3103563"/>
                  <a:gd name="connsiteX53" fmla="*/ 2218532 w 2619375"/>
                  <a:gd name="connsiteY53" fmla="*/ 1615282 h 3103563"/>
                  <a:gd name="connsiteX54" fmla="*/ 2238375 w 2619375"/>
                  <a:gd name="connsiteY54" fmla="*/ 1583532 h 3103563"/>
                  <a:gd name="connsiteX55" fmla="*/ 2238375 w 2619375"/>
                  <a:gd name="connsiteY55" fmla="*/ 1571625 h 3103563"/>
                  <a:gd name="connsiteX56" fmla="*/ 2262188 w 2619375"/>
                  <a:gd name="connsiteY56" fmla="*/ 1535907 h 3103563"/>
                  <a:gd name="connsiteX57" fmla="*/ 2262188 w 2619375"/>
                  <a:gd name="connsiteY57" fmla="*/ 1512094 h 3103563"/>
                  <a:gd name="connsiteX58" fmla="*/ 2262188 w 2619375"/>
                  <a:gd name="connsiteY58" fmla="*/ 1468438 h 3103563"/>
                  <a:gd name="connsiteX59" fmla="*/ 2262188 w 2619375"/>
                  <a:gd name="connsiteY59" fmla="*/ 1444625 h 3103563"/>
                  <a:gd name="connsiteX60" fmla="*/ 2266157 w 2619375"/>
                  <a:gd name="connsiteY60" fmla="*/ 1424782 h 3103563"/>
                  <a:gd name="connsiteX61" fmla="*/ 2293938 w 2619375"/>
                  <a:gd name="connsiteY61" fmla="*/ 1389063 h 3103563"/>
                  <a:gd name="connsiteX62" fmla="*/ 2274094 w 2619375"/>
                  <a:gd name="connsiteY62" fmla="*/ 1369219 h 3103563"/>
                  <a:gd name="connsiteX63" fmla="*/ 2250282 w 2619375"/>
                  <a:gd name="connsiteY63" fmla="*/ 1341438 h 3103563"/>
                  <a:gd name="connsiteX64" fmla="*/ 2230438 w 2619375"/>
                  <a:gd name="connsiteY64" fmla="*/ 1293813 h 3103563"/>
                  <a:gd name="connsiteX65" fmla="*/ 2242344 w 2619375"/>
                  <a:gd name="connsiteY65" fmla="*/ 1258094 h 3103563"/>
                  <a:gd name="connsiteX66" fmla="*/ 2190750 w 2619375"/>
                  <a:gd name="connsiteY66" fmla="*/ 1258094 h 3103563"/>
                  <a:gd name="connsiteX67" fmla="*/ 2166938 w 2619375"/>
                  <a:gd name="connsiteY67" fmla="*/ 1234282 h 3103563"/>
                  <a:gd name="connsiteX68" fmla="*/ 2174875 w 2619375"/>
                  <a:gd name="connsiteY68" fmla="*/ 1198563 h 3103563"/>
                  <a:gd name="connsiteX69" fmla="*/ 2162969 w 2619375"/>
                  <a:gd name="connsiteY69" fmla="*/ 1170782 h 3103563"/>
                  <a:gd name="connsiteX70" fmla="*/ 2147094 w 2619375"/>
                  <a:gd name="connsiteY70" fmla="*/ 1202532 h 3103563"/>
                  <a:gd name="connsiteX71" fmla="*/ 2131219 w 2619375"/>
                  <a:gd name="connsiteY71" fmla="*/ 1234282 h 3103563"/>
                  <a:gd name="connsiteX72" fmla="*/ 2095500 w 2619375"/>
                  <a:gd name="connsiteY72" fmla="*/ 1234282 h 3103563"/>
                  <a:gd name="connsiteX73" fmla="*/ 2079625 w 2619375"/>
                  <a:gd name="connsiteY73" fmla="*/ 1242219 h 3103563"/>
                  <a:gd name="connsiteX74" fmla="*/ 2043907 w 2619375"/>
                  <a:gd name="connsiteY74" fmla="*/ 1198563 h 3103563"/>
                  <a:gd name="connsiteX75" fmla="*/ 1996282 w 2619375"/>
                  <a:gd name="connsiteY75" fmla="*/ 1206500 h 3103563"/>
                  <a:gd name="connsiteX76" fmla="*/ 1948657 w 2619375"/>
                  <a:gd name="connsiteY76" fmla="*/ 1202532 h 3103563"/>
                  <a:gd name="connsiteX77" fmla="*/ 1944688 w 2619375"/>
                  <a:gd name="connsiteY77" fmla="*/ 1174750 h 3103563"/>
                  <a:gd name="connsiteX78" fmla="*/ 1924844 w 2619375"/>
                  <a:gd name="connsiteY78" fmla="*/ 1139032 h 3103563"/>
                  <a:gd name="connsiteX79" fmla="*/ 1912938 w 2619375"/>
                  <a:gd name="connsiteY79" fmla="*/ 1123157 h 3103563"/>
                  <a:gd name="connsiteX80" fmla="*/ 1893094 w 2619375"/>
                  <a:gd name="connsiteY80" fmla="*/ 1103313 h 3103563"/>
                  <a:gd name="connsiteX81" fmla="*/ 1869282 w 2619375"/>
                  <a:gd name="connsiteY81" fmla="*/ 1087438 h 3103563"/>
                  <a:gd name="connsiteX82" fmla="*/ 1857375 w 2619375"/>
                  <a:gd name="connsiteY82" fmla="*/ 1039813 h 3103563"/>
                  <a:gd name="connsiteX83" fmla="*/ 1869282 w 2619375"/>
                  <a:gd name="connsiteY83" fmla="*/ 1004094 h 3103563"/>
                  <a:gd name="connsiteX84" fmla="*/ 1905000 w 2619375"/>
                  <a:gd name="connsiteY84" fmla="*/ 948532 h 3103563"/>
                  <a:gd name="connsiteX85" fmla="*/ 1936750 w 2619375"/>
                  <a:gd name="connsiteY85" fmla="*/ 912813 h 3103563"/>
                  <a:gd name="connsiteX86" fmla="*/ 1944688 w 2619375"/>
                  <a:gd name="connsiteY86" fmla="*/ 892969 h 3103563"/>
                  <a:gd name="connsiteX87" fmla="*/ 1964532 w 2619375"/>
                  <a:gd name="connsiteY87" fmla="*/ 889000 h 3103563"/>
                  <a:gd name="connsiteX88" fmla="*/ 1976438 w 2619375"/>
                  <a:gd name="connsiteY88" fmla="*/ 849313 h 3103563"/>
                  <a:gd name="connsiteX89" fmla="*/ 2016125 w 2619375"/>
                  <a:gd name="connsiteY89" fmla="*/ 849313 h 3103563"/>
                  <a:gd name="connsiteX90" fmla="*/ 2039938 w 2619375"/>
                  <a:gd name="connsiteY90" fmla="*/ 877094 h 3103563"/>
                  <a:gd name="connsiteX91" fmla="*/ 2051844 w 2619375"/>
                  <a:gd name="connsiteY91" fmla="*/ 849313 h 3103563"/>
                  <a:gd name="connsiteX92" fmla="*/ 2039938 w 2619375"/>
                  <a:gd name="connsiteY92" fmla="*/ 825500 h 3103563"/>
                  <a:gd name="connsiteX93" fmla="*/ 2051844 w 2619375"/>
                  <a:gd name="connsiteY93" fmla="*/ 801688 h 3103563"/>
                  <a:gd name="connsiteX94" fmla="*/ 2035969 w 2619375"/>
                  <a:gd name="connsiteY94" fmla="*/ 773907 h 3103563"/>
                  <a:gd name="connsiteX95" fmla="*/ 2039938 w 2619375"/>
                  <a:gd name="connsiteY95" fmla="*/ 742157 h 3103563"/>
                  <a:gd name="connsiteX96" fmla="*/ 2039938 w 2619375"/>
                  <a:gd name="connsiteY96" fmla="*/ 698500 h 3103563"/>
                  <a:gd name="connsiteX97" fmla="*/ 2035969 w 2619375"/>
                  <a:gd name="connsiteY97" fmla="*/ 666750 h 3103563"/>
                  <a:gd name="connsiteX98" fmla="*/ 2008188 w 2619375"/>
                  <a:gd name="connsiteY98" fmla="*/ 646907 h 3103563"/>
                  <a:gd name="connsiteX99" fmla="*/ 1968500 w 2619375"/>
                  <a:gd name="connsiteY99" fmla="*/ 611188 h 3103563"/>
                  <a:gd name="connsiteX100" fmla="*/ 1916907 w 2619375"/>
                  <a:gd name="connsiteY100" fmla="*/ 583407 h 3103563"/>
                  <a:gd name="connsiteX101" fmla="*/ 1885157 w 2619375"/>
                  <a:gd name="connsiteY101" fmla="*/ 551657 h 3103563"/>
                  <a:gd name="connsiteX102" fmla="*/ 1881188 w 2619375"/>
                  <a:gd name="connsiteY102" fmla="*/ 531813 h 3103563"/>
                  <a:gd name="connsiteX103" fmla="*/ 1897063 w 2619375"/>
                  <a:gd name="connsiteY103" fmla="*/ 484188 h 3103563"/>
                  <a:gd name="connsiteX104" fmla="*/ 1901032 w 2619375"/>
                  <a:gd name="connsiteY104" fmla="*/ 480219 h 3103563"/>
                  <a:gd name="connsiteX105" fmla="*/ 1940719 w 2619375"/>
                  <a:gd name="connsiteY105" fmla="*/ 480219 h 3103563"/>
                  <a:gd name="connsiteX106" fmla="*/ 1960563 w 2619375"/>
                  <a:gd name="connsiteY106" fmla="*/ 460375 h 3103563"/>
                  <a:gd name="connsiteX107" fmla="*/ 1976438 w 2619375"/>
                  <a:gd name="connsiteY107" fmla="*/ 428625 h 3103563"/>
                  <a:gd name="connsiteX108" fmla="*/ 1980407 w 2619375"/>
                  <a:gd name="connsiteY108" fmla="*/ 388938 h 3103563"/>
                  <a:gd name="connsiteX109" fmla="*/ 2000250 w 2619375"/>
                  <a:gd name="connsiteY109" fmla="*/ 384969 h 3103563"/>
                  <a:gd name="connsiteX110" fmla="*/ 1972469 w 2619375"/>
                  <a:gd name="connsiteY110" fmla="*/ 341313 h 3103563"/>
                  <a:gd name="connsiteX111" fmla="*/ 1928813 w 2619375"/>
                  <a:gd name="connsiteY111" fmla="*/ 321469 h 3103563"/>
                  <a:gd name="connsiteX112" fmla="*/ 1877219 w 2619375"/>
                  <a:gd name="connsiteY112" fmla="*/ 313532 h 3103563"/>
                  <a:gd name="connsiteX113" fmla="*/ 1853407 w 2619375"/>
                  <a:gd name="connsiteY113" fmla="*/ 289719 h 3103563"/>
                  <a:gd name="connsiteX114" fmla="*/ 1817688 w 2619375"/>
                  <a:gd name="connsiteY114" fmla="*/ 269875 h 3103563"/>
                  <a:gd name="connsiteX115" fmla="*/ 1821657 w 2619375"/>
                  <a:gd name="connsiteY115" fmla="*/ 242094 h 3103563"/>
                  <a:gd name="connsiteX116" fmla="*/ 1789907 w 2619375"/>
                  <a:gd name="connsiteY116" fmla="*/ 210344 h 3103563"/>
                  <a:gd name="connsiteX117" fmla="*/ 1742282 w 2619375"/>
                  <a:gd name="connsiteY117" fmla="*/ 222250 h 3103563"/>
                  <a:gd name="connsiteX118" fmla="*/ 1706563 w 2619375"/>
                  <a:gd name="connsiteY118" fmla="*/ 265907 h 3103563"/>
                  <a:gd name="connsiteX119" fmla="*/ 1690688 w 2619375"/>
                  <a:gd name="connsiteY119" fmla="*/ 297657 h 3103563"/>
                  <a:gd name="connsiteX120" fmla="*/ 1734344 w 2619375"/>
                  <a:gd name="connsiteY120" fmla="*/ 301625 h 3103563"/>
                  <a:gd name="connsiteX121" fmla="*/ 1770063 w 2619375"/>
                  <a:gd name="connsiteY121" fmla="*/ 313532 h 3103563"/>
                  <a:gd name="connsiteX122" fmla="*/ 1774032 w 2619375"/>
                  <a:gd name="connsiteY122" fmla="*/ 341313 h 3103563"/>
                  <a:gd name="connsiteX123" fmla="*/ 1750219 w 2619375"/>
                  <a:gd name="connsiteY123" fmla="*/ 384969 h 3103563"/>
                  <a:gd name="connsiteX124" fmla="*/ 1714500 w 2619375"/>
                  <a:gd name="connsiteY124" fmla="*/ 384969 h 3103563"/>
                  <a:gd name="connsiteX125" fmla="*/ 1686719 w 2619375"/>
                  <a:gd name="connsiteY125" fmla="*/ 349250 h 3103563"/>
                  <a:gd name="connsiteX126" fmla="*/ 1647032 w 2619375"/>
                  <a:gd name="connsiteY126" fmla="*/ 325438 h 3103563"/>
                  <a:gd name="connsiteX127" fmla="*/ 1627188 w 2619375"/>
                  <a:gd name="connsiteY127" fmla="*/ 321469 h 3103563"/>
                  <a:gd name="connsiteX128" fmla="*/ 1583532 w 2619375"/>
                  <a:gd name="connsiteY128" fmla="*/ 337344 h 3103563"/>
                  <a:gd name="connsiteX129" fmla="*/ 1547813 w 2619375"/>
                  <a:gd name="connsiteY129" fmla="*/ 357188 h 3103563"/>
                  <a:gd name="connsiteX130" fmla="*/ 1547813 w 2619375"/>
                  <a:gd name="connsiteY130" fmla="*/ 392907 h 3103563"/>
                  <a:gd name="connsiteX131" fmla="*/ 1559719 w 2619375"/>
                  <a:gd name="connsiteY131" fmla="*/ 440532 h 3103563"/>
                  <a:gd name="connsiteX132" fmla="*/ 1575594 w 2619375"/>
                  <a:gd name="connsiteY132" fmla="*/ 484188 h 3103563"/>
                  <a:gd name="connsiteX133" fmla="*/ 1658938 w 2619375"/>
                  <a:gd name="connsiteY133" fmla="*/ 543719 h 3103563"/>
                  <a:gd name="connsiteX134" fmla="*/ 1698625 w 2619375"/>
                  <a:gd name="connsiteY134" fmla="*/ 583407 h 3103563"/>
                  <a:gd name="connsiteX135" fmla="*/ 1738313 w 2619375"/>
                  <a:gd name="connsiteY135" fmla="*/ 579438 h 3103563"/>
                  <a:gd name="connsiteX136" fmla="*/ 1774032 w 2619375"/>
                  <a:gd name="connsiteY136" fmla="*/ 579438 h 3103563"/>
                  <a:gd name="connsiteX137" fmla="*/ 1793875 w 2619375"/>
                  <a:gd name="connsiteY137" fmla="*/ 627063 h 3103563"/>
                  <a:gd name="connsiteX138" fmla="*/ 1801813 w 2619375"/>
                  <a:gd name="connsiteY138" fmla="*/ 658813 h 3103563"/>
                  <a:gd name="connsiteX139" fmla="*/ 1845469 w 2619375"/>
                  <a:gd name="connsiteY139" fmla="*/ 682625 h 3103563"/>
                  <a:gd name="connsiteX140" fmla="*/ 1845469 w 2619375"/>
                  <a:gd name="connsiteY140" fmla="*/ 682625 h 3103563"/>
                  <a:gd name="connsiteX141" fmla="*/ 1861344 w 2619375"/>
                  <a:gd name="connsiteY141" fmla="*/ 710407 h 3103563"/>
                  <a:gd name="connsiteX142" fmla="*/ 1817688 w 2619375"/>
                  <a:gd name="connsiteY142" fmla="*/ 726282 h 3103563"/>
                  <a:gd name="connsiteX143" fmla="*/ 1774032 w 2619375"/>
                  <a:gd name="connsiteY143" fmla="*/ 718344 h 3103563"/>
                  <a:gd name="connsiteX144" fmla="*/ 1734344 w 2619375"/>
                  <a:gd name="connsiteY144" fmla="*/ 682625 h 3103563"/>
                  <a:gd name="connsiteX145" fmla="*/ 1730375 w 2619375"/>
                  <a:gd name="connsiteY145" fmla="*/ 642938 h 3103563"/>
                  <a:gd name="connsiteX146" fmla="*/ 1730375 w 2619375"/>
                  <a:gd name="connsiteY146" fmla="*/ 642938 h 3103563"/>
                  <a:gd name="connsiteX147" fmla="*/ 1670844 w 2619375"/>
                  <a:gd name="connsiteY147" fmla="*/ 615157 h 3103563"/>
                  <a:gd name="connsiteX148" fmla="*/ 1631157 w 2619375"/>
                  <a:gd name="connsiteY148" fmla="*/ 619125 h 3103563"/>
                  <a:gd name="connsiteX149" fmla="*/ 1571625 w 2619375"/>
                  <a:gd name="connsiteY149" fmla="*/ 615157 h 3103563"/>
                  <a:gd name="connsiteX150" fmla="*/ 1543844 w 2619375"/>
                  <a:gd name="connsiteY150" fmla="*/ 603250 h 3103563"/>
                  <a:gd name="connsiteX151" fmla="*/ 1500188 w 2619375"/>
                  <a:gd name="connsiteY151" fmla="*/ 591344 h 3103563"/>
                  <a:gd name="connsiteX152" fmla="*/ 1464469 w 2619375"/>
                  <a:gd name="connsiteY152" fmla="*/ 575469 h 3103563"/>
                  <a:gd name="connsiteX153" fmla="*/ 1448594 w 2619375"/>
                  <a:gd name="connsiteY153" fmla="*/ 543719 h 3103563"/>
                  <a:gd name="connsiteX154" fmla="*/ 1456532 w 2619375"/>
                  <a:gd name="connsiteY154" fmla="*/ 508000 h 3103563"/>
                  <a:gd name="connsiteX155" fmla="*/ 1476375 w 2619375"/>
                  <a:gd name="connsiteY155" fmla="*/ 476250 h 3103563"/>
                  <a:gd name="connsiteX156" fmla="*/ 1456532 w 2619375"/>
                  <a:gd name="connsiteY156" fmla="*/ 440532 h 3103563"/>
                  <a:gd name="connsiteX157" fmla="*/ 1456532 w 2619375"/>
                  <a:gd name="connsiteY157" fmla="*/ 392907 h 3103563"/>
                  <a:gd name="connsiteX158" fmla="*/ 1456532 w 2619375"/>
                  <a:gd name="connsiteY158" fmla="*/ 333375 h 3103563"/>
                  <a:gd name="connsiteX159" fmla="*/ 1472407 w 2619375"/>
                  <a:gd name="connsiteY159" fmla="*/ 305594 h 3103563"/>
                  <a:gd name="connsiteX160" fmla="*/ 1472407 w 2619375"/>
                  <a:gd name="connsiteY160" fmla="*/ 257969 h 3103563"/>
                  <a:gd name="connsiteX161" fmla="*/ 1496219 w 2619375"/>
                  <a:gd name="connsiteY161" fmla="*/ 226219 h 3103563"/>
                  <a:gd name="connsiteX162" fmla="*/ 1480344 w 2619375"/>
                  <a:gd name="connsiteY162" fmla="*/ 158750 h 3103563"/>
                  <a:gd name="connsiteX163" fmla="*/ 1496219 w 2619375"/>
                  <a:gd name="connsiteY163" fmla="*/ 134938 h 3103563"/>
                  <a:gd name="connsiteX164" fmla="*/ 1456532 w 2619375"/>
                  <a:gd name="connsiteY164" fmla="*/ 75407 h 3103563"/>
                  <a:gd name="connsiteX165" fmla="*/ 1464469 w 2619375"/>
                  <a:gd name="connsiteY165" fmla="*/ 55563 h 3103563"/>
                  <a:gd name="connsiteX166" fmla="*/ 1420813 w 2619375"/>
                  <a:gd name="connsiteY166" fmla="*/ 23813 h 3103563"/>
                  <a:gd name="connsiteX167" fmla="*/ 1393032 w 2619375"/>
                  <a:gd name="connsiteY167" fmla="*/ 39688 h 3103563"/>
                  <a:gd name="connsiteX168" fmla="*/ 1420813 w 2619375"/>
                  <a:gd name="connsiteY168" fmla="*/ 79375 h 3103563"/>
                  <a:gd name="connsiteX169" fmla="*/ 1432719 w 2619375"/>
                  <a:gd name="connsiteY169" fmla="*/ 150813 h 3103563"/>
                  <a:gd name="connsiteX170" fmla="*/ 1432719 w 2619375"/>
                  <a:gd name="connsiteY170" fmla="*/ 206375 h 3103563"/>
                  <a:gd name="connsiteX171" fmla="*/ 1432719 w 2619375"/>
                  <a:gd name="connsiteY171" fmla="*/ 254000 h 3103563"/>
                  <a:gd name="connsiteX172" fmla="*/ 1412875 w 2619375"/>
                  <a:gd name="connsiteY172" fmla="*/ 301625 h 3103563"/>
                  <a:gd name="connsiteX173" fmla="*/ 1369219 w 2619375"/>
                  <a:gd name="connsiteY173" fmla="*/ 341313 h 3103563"/>
                  <a:gd name="connsiteX174" fmla="*/ 1313657 w 2619375"/>
                  <a:gd name="connsiteY174" fmla="*/ 377032 h 3103563"/>
                  <a:gd name="connsiteX175" fmla="*/ 1270000 w 2619375"/>
                  <a:gd name="connsiteY175" fmla="*/ 412750 h 3103563"/>
                  <a:gd name="connsiteX176" fmla="*/ 1266032 w 2619375"/>
                  <a:gd name="connsiteY176" fmla="*/ 448469 h 3103563"/>
                  <a:gd name="connsiteX177" fmla="*/ 1230313 w 2619375"/>
                  <a:gd name="connsiteY177" fmla="*/ 488157 h 3103563"/>
                  <a:gd name="connsiteX178" fmla="*/ 1214438 w 2619375"/>
                  <a:gd name="connsiteY178" fmla="*/ 539750 h 3103563"/>
                  <a:gd name="connsiteX179" fmla="*/ 1270000 w 2619375"/>
                  <a:gd name="connsiteY179" fmla="*/ 607219 h 3103563"/>
                  <a:gd name="connsiteX180" fmla="*/ 1281907 w 2619375"/>
                  <a:gd name="connsiteY180" fmla="*/ 658813 h 3103563"/>
                  <a:gd name="connsiteX181" fmla="*/ 1309688 w 2619375"/>
                  <a:gd name="connsiteY181" fmla="*/ 698500 h 3103563"/>
                  <a:gd name="connsiteX182" fmla="*/ 1309688 w 2619375"/>
                  <a:gd name="connsiteY182" fmla="*/ 698500 h 3103563"/>
                  <a:gd name="connsiteX183" fmla="*/ 1337469 w 2619375"/>
                  <a:gd name="connsiteY183" fmla="*/ 758032 h 3103563"/>
                  <a:gd name="connsiteX184" fmla="*/ 1345407 w 2619375"/>
                  <a:gd name="connsiteY184" fmla="*/ 789782 h 3103563"/>
                  <a:gd name="connsiteX185" fmla="*/ 1349375 w 2619375"/>
                  <a:gd name="connsiteY185" fmla="*/ 837407 h 3103563"/>
                  <a:gd name="connsiteX186" fmla="*/ 1309688 w 2619375"/>
                  <a:gd name="connsiteY186" fmla="*/ 916782 h 3103563"/>
                  <a:gd name="connsiteX187" fmla="*/ 1285875 w 2619375"/>
                  <a:gd name="connsiteY187" fmla="*/ 964407 h 3103563"/>
                  <a:gd name="connsiteX188" fmla="*/ 1293813 w 2619375"/>
                  <a:gd name="connsiteY188" fmla="*/ 980282 h 3103563"/>
                  <a:gd name="connsiteX189" fmla="*/ 1285875 w 2619375"/>
                  <a:gd name="connsiteY189" fmla="*/ 1023938 h 3103563"/>
                  <a:gd name="connsiteX190" fmla="*/ 1273969 w 2619375"/>
                  <a:gd name="connsiteY190" fmla="*/ 1079500 h 3103563"/>
                  <a:gd name="connsiteX191" fmla="*/ 1277938 w 2619375"/>
                  <a:gd name="connsiteY191" fmla="*/ 1115219 h 3103563"/>
                  <a:gd name="connsiteX192" fmla="*/ 1309688 w 2619375"/>
                  <a:gd name="connsiteY192" fmla="*/ 1186657 h 3103563"/>
                  <a:gd name="connsiteX193" fmla="*/ 1297782 w 2619375"/>
                  <a:gd name="connsiteY193" fmla="*/ 1234282 h 3103563"/>
                  <a:gd name="connsiteX194" fmla="*/ 1297782 w 2619375"/>
                  <a:gd name="connsiteY194" fmla="*/ 1270000 h 3103563"/>
                  <a:gd name="connsiteX195" fmla="*/ 1341438 w 2619375"/>
                  <a:gd name="connsiteY195" fmla="*/ 1262063 h 3103563"/>
                  <a:gd name="connsiteX196" fmla="*/ 1389063 w 2619375"/>
                  <a:gd name="connsiteY196" fmla="*/ 1266032 h 3103563"/>
                  <a:gd name="connsiteX197" fmla="*/ 1420813 w 2619375"/>
                  <a:gd name="connsiteY197" fmla="*/ 1281907 h 3103563"/>
                  <a:gd name="connsiteX198" fmla="*/ 1448594 w 2619375"/>
                  <a:gd name="connsiteY198" fmla="*/ 1254125 h 3103563"/>
                  <a:gd name="connsiteX199" fmla="*/ 1480344 w 2619375"/>
                  <a:gd name="connsiteY199" fmla="*/ 1222375 h 3103563"/>
                  <a:gd name="connsiteX200" fmla="*/ 1531938 w 2619375"/>
                  <a:gd name="connsiteY200" fmla="*/ 1242219 h 3103563"/>
                  <a:gd name="connsiteX201" fmla="*/ 1575594 w 2619375"/>
                  <a:gd name="connsiteY201" fmla="*/ 1258094 h 3103563"/>
                  <a:gd name="connsiteX202" fmla="*/ 1623219 w 2619375"/>
                  <a:gd name="connsiteY202" fmla="*/ 1270000 h 3103563"/>
                  <a:gd name="connsiteX203" fmla="*/ 1639094 w 2619375"/>
                  <a:gd name="connsiteY203" fmla="*/ 1309688 h 3103563"/>
                  <a:gd name="connsiteX204" fmla="*/ 1662907 w 2619375"/>
                  <a:gd name="connsiteY204" fmla="*/ 1317625 h 3103563"/>
                  <a:gd name="connsiteX205" fmla="*/ 1690688 w 2619375"/>
                  <a:gd name="connsiteY205" fmla="*/ 1341438 h 3103563"/>
                  <a:gd name="connsiteX206" fmla="*/ 1722438 w 2619375"/>
                  <a:gd name="connsiteY206" fmla="*/ 1345407 h 3103563"/>
                  <a:gd name="connsiteX207" fmla="*/ 1722438 w 2619375"/>
                  <a:gd name="connsiteY207" fmla="*/ 1412875 h 3103563"/>
                  <a:gd name="connsiteX208" fmla="*/ 1746250 w 2619375"/>
                  <a:gd name="connsiteY208" fmla="*/ 1444625 h 3103563"/>
                  <a:gd name="connsiteX209" fmla="*/ 1754188 w 2619375"/>
                  <a:gd name="connsiteY209" fmla="*/ 1484313 h 3103563"/>
                  <a:gd name="connsiteX210" fmla="*/ 1770063 w 2619375"/>
                  <a:gd name="connsiteY210" fmla="*/ 1531938 h 3103563"/>
                  <a:gd name="connsiteX211" fmla="*/ 1730375 w 2619375"/>
                  <a:gd name="connsiteY211" fmla="*/ 1543844 h 3103563"/>
                  <a:gd name="connsiteX212" fmla="*/ 1718469 w 2619375"/>
                  <a:gd name="connsiteY212" fmla="*/ 1571625 h 3103563"/>
                  <a:gd name="connsiteX213" fmla="*/ 1706563 w 2619375"/>
                  <a:gd name="connsiteY213" fmla="*/ 1607344 h 3103563"/>
                  <a:gd name="connsiteX214" fmla="*/ 1706563 w 2619375"/>
                  <a:gd name="connsiteY214" fmla="*/ 1647032 h 3103563"/>
                  <a:gd name="connsiteX215" fmla="*/ 1746250 w 2619375"/>
                  <a:gd name="connsiteY215" fmla="*/ 1686719 h 3103563"/>
                  <a:gd name="connsiteX216" fmla="*/ 1793875 w 2619375"/>
                  <a:gd name="connsiteY216" fmla="*/ 1694657 h 3103563"/>
                  <a:gd name="connsiteX217" fmla="*/ 1829594 w 2619375"/>
                  <a:gd name="connsiteY217" fmla="*/ 1698625 h 3103563"/>
                  <a:gd name="connsiteX218" fmla="*/ 1881188 w 2619375"/>
                  <a:gd name="connsiteY218" fmla="*/ 1734344 h 3103563"/>
                  <a:gd name="connsiteX219" fmla="*/ 1833563 w 2619375"/>
                  <a:gd name="connsiteY219" fmla="*/ 1738313 h 3103563"/>
                  <a:gd name="connsiteX220" fmla="*/ 1778000 w 2619375"/>
                  <a:gd name="connsiteY220" fmla="*/ 1738313 h 3103563"/>
                  <a:gd name="connsiteX221" fmla="*/ 1730375 w 2619375"/>
                  <a:gd name="connsiteY221" fmla="*/ 1718469 h 3103563"/>
                  <a:gd name="connsiteX222" fmla="*/ 1686719 w 2619375"/>
                  <a:gd name="connsiteY222" fmla="*/ 1698625 h 3103563"/>
                  <a:gd name="connsiteX223" fmla="*/ 1647032 w 2619375"/>
                  <a:gd name="connsiteY223" fmla="*/ 1654969 h 3103563"/>
                  <a:gd name="connsiteX224" fmla="*/ 1658938 w 2619375"/>
                  <a:gd name="connsiteY224" fmla="*/ 1635125 h 3103563"/>
                  <a:gd name="connsiteX225" fmla="*/ 1658938 w 2619375"/>
                  <a:gd name="connsiteY225" fmla="*/ 1591469 h 3103563"/>
                  <a:gd name="connsiteX226" fmla="*/ 1658938 w 2619375"/>
                  <a:gd name="connsiteY226" fmla="*/ 1555750 h 3103563"/>
                  <a:gd name="connsiteX227" fmla="*/ 1662907 w 2619375"/>
                  <a:gd name="connsiteY227" fmla="*/ 1516063 h 3103563"/>
                  <a:gd name="connsiteX228" fmla="*/ 1670844 w 2619375"/>
                  <a:gd name="connsiteY228" fmla="*/ 1480344 h 3103563"/>
                  <a:gd name="connsiteX229" fmla="*/ 1666875 w 2619375"/>
                  <a:gd name="connsiteY229" fmla="*/ 1452563 h 3103563"/>
                  <a:gd name="connsiteX230" fmla="*/ 1635125 w 2619375"/>
                  <a:gd name="connsiteY230" fmla="*/ 1420813 h 3103563"/>
                  <a:gd name="connsiteX231" fmla="*/ 1595438 w 2619375"/>
                  <a:gd name="connsiteY231" fmla="*/ 1381125 h 3103563"/>
                  <a:gd name="connsiteX232" fmla="*/ 1607344 w 2619375"/>
                  <a:gd name="connsiteY232" fmla="*/ 1345407 h 3103563"/>
                  <a:gd name="connsiteX233" fmla="*/ 1575594 w 2619375"/>
                  <a:gd name="connsiteY233" fmla="*/ 1313657 h 3103563"/>
                  <a:gd name="connsiteX234" fmla="*/ 1531938 w 2619375"/>
                  <a:gd name="connsiteY234" fmla="*/ 1333500 h 3103563"/>
                  <a:gd name="connsiteX235" fmla="*/ 1472407 w 2619375"/>
                  <a:gd name="connsiteY235" fmla="*/ 1345407 h 3103563"/>
                  <a:gd name="connsiteX236" fmla="*/ 1440657 w 2619375"/>
                  <a:gd name="connsiteY236" fmla="*/ 1369219 h 3103563"/>
                  <a:gd name="connsiteX237" fmla="*/ 1381125 w 2619375"/>
                  <a:gd name="connsiteY237" fmla="*/ 1393032 h 3103563"/>
                  <a:gd name="connsiteX238" fmla="*/ 1365250 w 2619375"/>
                  <a:gd name="connsiteY238" fmla="*/ 1420813 h 3103563"/>
                  <a:gd name="connsiteX239" fmla="*/ 1369219 w 2619375"/>
                  <a:gd name="connsiteY239" fmla="*/ 1468438 h 3103563"/>
                  <a:gd name="connsiteX240" fmla="*/ 1365250 w 2619375"/>
                  <a:gd name="connsiteY240" fmla="*/ 1500188 h 3103563"/>
                  <a:gd name="connsiteX241" fmla="*/ 1400969 w 2619375"/>
                  <a:gd name="connsiteY241" fmla="*/ 1555750 h 3103563"/>
                  <a:gd name="connsiteX242" fmla="*/ 1400969 w 2619375"/>
                  <a:gd name="connsiteY242" fmla="*/ 1599407 h 3103563"/>
                  <a:gd name="connsiteX243" fmla="*/ 1404938 w 2619375"/>
                  <a:gd name="connsiteY243" fmla="*/ 1651000 h 3103563"/>
                  <a:gd name="connsiteX244" fmla="*/ 1404938 w 2619375"/>
                  <a:gd name="connsiteY244" fmla="*/ 1678782 h 3103563"/>
                  <a:gd name="connsiteX245" fmla="*/ 1373188 w 2619375"/>
                  <a:gd name="connsiteY245" fmla="*/ 1718469 h 3103563"/>
                  <a:gd name="connsiteX246" fmla="*/ 1337469 w 2619375"/>
                  <a:gd name="connsiteY246" fmla="*/ 1762125 h 3103563"/>
                  <a:gd name="connsiteX247" fmla="*/ 1321594 w 2619375"/>
                  <a:gd name="connsiteY247" fmla="*/ 1789907 h 3103563"/>
                  <a:gd name="connsiteX248" fmla="*/ 1309688 w 2619375"/>
                  <a:gd name="connsiteY248" fmla="*/ 1833563 h 3103563"/>
                  <a:gd name="connsiteX249" fmla="*/ 1313657 w 2619375"/>
                  <a:gd name="connsiteY249" fmla="*/ 1877219 h 3103563"/>
                  <a:gd name="connsiteX250" fmla="*/ 1285875 w 2619375"/>
                  <a:gd name="connsiteY250" fmla="*/ 1908969 h 3103563"/>
                  <a:gd name="connsiteX251" fmla="*/ 1258094 w 2619375"/>
                  <a:gd name="connsiteY251" fmla="*/ 1932782 h 3103563"/>
                  <a:gd name="connsiteX252" fmla="*/ 1226344 w 2619375"/>
                  <a:gd name="connsiteY252" fmla="*/ 1960563 h 3103563"/>
                  <a:gd name="connsiteX253" fmla="*/ 1198563 w 2619375"/>
                  <a:gd name="connsiteY253" fmla="*/ 1972469 h 3103563"/>
                  <a:gd name="connsiteX254" fmla="*/ 1146969 w 2619375"/>
                  <a:gd name="connsiteY254" fmla="*/ 1996282 h 3103563"/>
                  <a:gd name="connsiteX255" fmla="*/ 1135063 w 2619375"/>
                  <a:gd name="connsiteY255" fmla="*/ 2020094 h 3103563"/>
                  <a:gd name="connsiteX256" fmla="*/ 1146969 w 2619375"/>
                  <a:gd name="connsiteY256" fmla="*/ 2063750 h 3103563"/>
                  <a:gd name="connsiteX257" fmla="*/ 1111250 w 2619375"/>
                  <a:gd name="connsiteY257" fmla="*/ 2083594 h 3103563"/>
                  <a:gd name="connsiteX258" fmla="*/ 1071563 w 2619375"/>
                  <a:gd name="connsiteY258" fmla="*/ 2103438 h 3103563"/>
                  <a:gd name="connsiteX259" fmla="*/ 1043782 w 2619375"/>
                  <a:gd name="connsiteY259" fmla="*/ 2067719 h 3103563"/>
                  <a:gd name="connsiteX260" fmla="*/ 1008063 w 2619375"/>
                  <a:gd name="connsiteY260" fmla="*/ 2075657 h 3103563"/>
                  <a:gd name="connsiteX261" fmla="*/ 944563 w 2619375"/>
                  <a:gd name="connsiteY261" fmla="*/ 2071688 h 3103563"/>
                  <a:gd name="connsiteX262" fmla="*/ 896938 w 2619375"/>
                  <a:gd name="connsiteY262" fmla="*/ 2055813 h 3103563"/>
                  <a:gd name="connsiteX263" fmla="*/ 845344 w 2619375"/>
                  <a:gd name="connsiteY263" fmla="*/ 2039938 h 3103563"/>
                  <a:gd name="connsiteX264" fmla="*/ 797719 w 2619375"/>
                  <a:gd name="connsiteY264" fmla="*/ 2012157 h 3103563"/>
                  <a:gd name="connsiteX265" fmla="*/ 785813 w 2619375"/>
                  <a:gd name="connsiteY265" fmla="*/ 1972469 h 3103563"/>
                  <a:gd name="connsiteX266" fmla="*/ 742157 w 2619375"/>
                  <a:gd name="connsiteY266" fmla="*/ 1956594 h 3103563"/>
                  <a:gd name="connsiteX267" fmla="*/ 762000 w 2619375"/>
                  <a:gd name="connsiteY267" fmla="*/ 1905000 h 3103563"/>
                  <a:gd name="connsiteX268" fmla="*/ 809625 w 2619375"/>
                  <a:gd name="connsiteY268" fmla="*/ 1916907 h 3103563"/>
                  <a:gd name="connsiteX269" fmla="*/ 861219 w 2619375"/>
                  <a:gd name="connsiteY269" fmla="*/ 1944688 h 3103563"/>
                  <a:gd name="connsiteX270" fmla="*/ 889000 w 2619375"/>
                  <a:gd name="connsiteY270" fmla="*/ 1948657 h 3103563"/>
                  <a:gd name="connsiteX271" fmla="*/ 944563 w 2619375"/>
                  <a:gd name="connsiteY271" fmla="*/ 1948657 h 3103563"/>
                  <a:gd name="connsiteX272" fmla="*/ 976313 w 2619375"/>
                  <a:gd name="connsiteY272" fmla="*/ 1908969 h 3103563"/>
                  <a:gd name="connsiteX273" fmla="*/ 1035844 w 2619375"/>
                  <a:gd name="connsiteY273" fmla="*/ 1908969 h 3103563"/>
                  <a:gd name="connsiteX274" fmla="*/ 1087438 w 2619375"/>
                  <a:gd name="connsiteY274" fmla="*/ 1877219 h 3103563"/>
                  <a:gd name="connsiteX275" fmla="*/ 1107282 w 2619375"/>
                  <a:gd name="connsiteY275" fmla="*/ 1837532 h 3103563"/>
                  <a:gd name="connsiteX276" fmla="*/ 1107282 w 2619375"/>
                  <a:gd name="connsiteY276" fmla="*/ 1805782 h 3103563"/>
                  <a:gd name="connsiteX277" fmla="*/ 1127125 w 2619375"/>
                  <a:gd name="connsiteY277" fmla="*/ 1785938 h 3103563"/>
                  <a:gd name="connsiteX278" fmla="*/ 1150938 w 2619375"/>
                  <a:gd name="connsiteY278" fmla="*/ 1750219 h 3103563"/>
                  <a:gd name="connsiteX279" fmla="*/ 1166813 w 2619375"/>
                  <a:gd name="connsiteY279" fmla="*/ 1710532 h 3103563"/>
                  <a:gd name="connsiteX280" fmla="*/ 1202532 w 2619375"/>
                  <a:gd name="connsiteY280" fmla="*/ 1690688 h 3103563"/>
                  <a:gd name="connsiteX281" fmla="*/ 1210469 w 2619375"/>
                  <a:gd name="connsiteY281" fmla="*/ 1647032 h 3103563"/>
                  <a:gd name="connsiteX282" fmla="*/ 1222375 w 2619375"/>
                  <a:gd name="connsiteY282" fmla="*/ 1631157 h 3103563"/>
                  <a:gd name="connsiteX283" fmla="*/ 1210469 w 2619375"/>
                  <a:gd name="connsiteY283" fmla="*/ 1599407 h 3103563"/>
                  <a:gd name="connsiteX284" fmla="*/ 1210469 w 2619375"/>
                  <a:gd name="connsiteY284" fmla="*/ 1563688 h 3103563"/>
                  <a:gd name="connsiteX285" fmla="*/ 1226344 w 2619375"/>
                  <a:gd name="connsiteY285" fmla="*/ 1524000 h 3103563"/>
                  <a:gd name="connsiteX286" fmla="*/ 1266032 w 2619375"/>
                  <a:gd name="connsiteY286" fmla="*/ 1480344 h 3103563"/>
                  <a:gd name="connsiteX287" fmla="*/ 1270000 w 2619375"/>
                  <a:gd name="connsiteY287" fmla="*/ 1460500 h 3103563"/>
                  <a:gd name="connsiteX288" fmla="*/ 1250157 w 2619375"/>
                  <a:gd name="connsiteY288" fmla="*/ 1428750 h 3103563"/>
                  <a:gd name="connsiteX289" fmla="*/ 1222375 w 2619375"/>
                  <a:gd name="connsiteY289" fmla="*/ 1389063 h 3103563"/>
                  <a:gd name="connsiteX290" fmla="*/ 1182688 w 2619375"/>
                  <a:gd name="connsiteY290" fmla="*/ 1357313 h 3103563"/>
                  <a:gd name="connsiteX291" fmla="*/ 1162844 w 2619375"/>
                  <a:gd name="connsiteY291" fmla="*/ 1337469 h 3103563"/>
                  <a:gd name="connsiteX292" fmla="*/ 1146969 w 2619375"/>
                  <a:gd name="connsiteY292" fmla="*/ 1309688 h 3103563"/>
                  <a:gd name="connsiteX293" fmla="*/ 1146969 w 2619375"/>
                  <a:gd name="connsiteY293" fmla="*/ 1258094 h 3103563"/>
                  <a:gd name="connsiteX294" fmla="*/ 1158875 w 2619375"/>
                  <a:gd name="connsiteY294" fmla="*/ 1222375 h 3103563"/>
                  <a:gd name="connsiteX295" fmla="*/ 1158875 w 2619375"/>
                  <a:gd name="connsiteY295" fmla="*/ 1194594 h 3103563"/>
                  <a:gd name="connsiteX296" fmla="*/ 1162844 w 2619375"/>
                  <a:gd name="connsiteY296" fmla="*/ 1162844 h 3103563"/>
                  <a:gd name="connsiteX297" fmla="*/ 1154907 w 2619375"/>
                  <a:gd name="connsiteY297" fmla="*/ 1135063 h 3103563"/>
                  <a:gd name="connsiteX298" fmla="*/ 1162844 w 2619375"/>
                  <a:gd name="connsiteY298" fmla="*/ 1091407 h 3103563"/>
                  <a:gd name="connsiteX299" fmla="*/ 1162844 w 2619375"/>
                  <a:gd name="connsiteY299" fmla="*/ 1055688 h 3103563"/>
                  <a:gd name="connsiteX300" fmla="*/ 1146969 w 2619375"/>
                  <a:gd name="connsiteY300" fmla="*/ 1012032 h 3103563"/>
                  <a:gd name="connsiteX301" fmla="*/ 1162844 w 2619375"/>
                  <a:gd name="connsiteY301" fmla="*/ 960438 h 3103563"/>
                  <a:gd name="connsiteX302" fmla="*/ 1131094 w 2619375"/>
                  <a:gd name="connsiteY302" fmla="*/ 912813 h 3103563"/>
                  <a:gd name="connsiteX303" fmla="*/ 1166813 w 2619375"/>
                  <a:gd name="connsiteY303" fmla="*/ 881063 h 3103563"/>
                  <a:gd name="connsiteX304" fmla="*/ 1174750 w 2619375"/>
                  <a:gd name="connsiteY304" fmla="*/ 845344 h 3103563"/>
                  <a:gd name="connsiteX305" fmla="*/ 1174750 w 2619375"/>
                  <a:gd name="connsiteY305" fmla="*/ 789782 h 3103563"/>
                  <a:gd name="connsiteX306" fmla="*/ 1178719 w 2619375"/>
                  <a:gd name="connsiteY306" fmla="*/ 742157 h 3103563"/>
                  <a:gd name="connsiteX307" fmla="*/ 1178719 w 2619375"/>
                  <a:gd name="connsiteY307" fmla="*/ 722313 h 3103563"/>
                  <a:gd name="connsiteX308" fmla="*/ 1158875 w 2619375"/>
                  <a:gd name="connsiteY308" fmla="*/ 694532 h 3103563"/>
                  <a:gd name="connsiteX309" fmla="*/ 1162844 w 2619375"/>
                  <a:gd name="connsiteY309" fmla="*/ 662782 h 3103563"/>
                  <a:gd name="connsiteX310" fmla="*/ 1139032 w 2619375"/>
                  <a:gd name="connsiteY310" fmla="*/ 627063 h 3103563"/>
                  <a:gd name="connsiteX311" fmla="*/ 1103313 w 2619375"/>
                  <a:gd name="connsiteY311" fmla="*/ 595313 h 3103563"/>
                  <a:gd name="connsiteX312" fmla="*/ 1079500 w 2619375"/>
                  <a:gd name="connsiteY312" fmla="*/ 555625 h 3103563"/>
                  <a:gd name="connsiteX313" fmla="*/ 1079500 w 2619375"/>
                  <a:gd name="connsiteY313" fmla="*/ 515938 h 3103563"/>
                  <a:gd name="connsiteX314" fmla="*/ 1119188 w 2619375"/>
                  <a:gd name="connsiteY314" fmla="*/ 464344 h 3103563"/>
                  <a:gd name="connsiteX315" fmla="*/ 1127125 w 2619375"/>
                  <a:gd name="connsiteY315" fmla="*/ 408782 h 3103563"/>
                  <a:gd name="connsiteX316" fmla="*/ 1162844 w 2619375"/>
                  <a:gd name="connsiteY316" fmla="*/ 301625 h 3103563"/>
                  <a:gd name="connsiteX317" fmla="*/ 1178719 w 2619375"/>
                  <a:gd name="connsiteY317" fmla="*/ 246063 h 3103563"/>
                  <a:gd name="connsiteX318" fmla="*/ 1186657 w 2619375"/>
                  <a:gd name="connsiteY318" fmla="*/ 206375 h 3103563"/>
                  <a:gd name="connsiteX319" fmla="*/ 1186657 w 2619375"/>
                  <a:gd name="connsiteY319" fmla="*/ 142875 h 3103563"/>
                  <a:gd name="connsiteX320" fmla="*/ 1186657 w 2619375"/>
                  <a:gd name="connsiteY320" fmla="*/ 99219 h 3103563"/>
                  <a:gd name="connsiteX321" fmla="*/ 1131094 w 2619375"/>
                  <a:gd name="connsiteY321" fmla="*/ 43657 h 3103563"/>
                  <a:gd name="connsiteX322" fmla="*/ 1083469 w 2619375"/>
                  <a:gd name="connsiteY322" fmla="*/ 63500 h 3103563"/>
                  <a:gd name="connsiteX323" fmla="*/ 1071563 w 2619375"/>
                  <a:gd name="connsiteY323" fmla="*/ 31750 h 3103563"/>
                  <a:gd name="connsiteX324" fmla="*/ 1043782 w 2619375"/>
                  <a:gd name="connsiteY324" fmla="*/ 23813 h 3103563"/>
                  <a:gd name="connsiteX325" fmla="*/ 1004094 w 2619375"/>
                  <a:gd name="connsiteY325" fmla="*/ 23813 h 3103563"/>
                  <a:gd name="connsiteX326" fmla="*/ 988219 w 2619375"/>
                  <a:gd name="connsiteY326" fmla="*/ 51594 h 3103563"/>
                  <a:gd name="connsiteX327" fmla="*/ 972344 w 2619375"/>
                  <a:gd name="connsiteY327" fmla="*/ 27782 h 3103563"/>
                  <a:gd name="connsiteX328" fmla="*/ 944563 w 2619375"/>
                  <a:gd name="connsiteY328" fmla="*/ 27782 h 3103563"/>
                  <a:gd name="connsiteX329" fmla="*/ 944563 w 2619375"/>
                  <a:gd name="connsiteY329" fmla="*/ 27782 h 3103563"/>
                  <a:gd name="connsiteX330" fmla="*/ 841375 w 2619375"/>
                  <a:gd name="connsiteY330" fmla="*/ 31750 h 3103563"/>
                  <a:gd name="connsiteX331" fmla="*/ 837407 w 2619375"/>
                  <a:gd name="connsiteY331" fmla="*/ 0 h 3103563"/>
                  <a:gd name="connsiteX332" fmla="*/ 805657 w 2619375"/>
                  <a:gd name="connsiteY332" fmla="*/ 0 h 3103563"/>
                  <a:gd name="connsiteX333" fmla="*/ 797719 w 2619375"/>
                  <a:gd name="connsiteY333" fmla="*/ 55563 h 3103563"/>
                  <a:gd name="connsiteX334" fmla="*/ 765969 w 2619375"/>
                  <a:gd name="connsiteY334" fmla="*/ 91282 h 3103563"/>
                  <a:gd name="connsiteX335" fmla="*/ 762000 w 2619375"/>
                  <a:gd name="connsiteY335" fmla="*/ 158750 h 3103563"/>
                  <a:gd name="connsiteX336" fmla="*/ 742157 w 2619375"/>
                  <a:gd name="connsiteY336" fmla="*/ 242094 h 3103563"/>
                  <a:gd name="connsiteX337" fmla="*/ 730250 w 2619375"/>
                  <a:gd name="connsiteY337" fmla="*/ 349250 h 3103563"/>
                  <a:gd name="connsiteX338" fmla="*/ 698500 w 2619375"/>
                  <a:gd name="connsiteY338" fmla="*/ 448469 h 3103563"/>
                  <a:gd name="connsiteX339" fmla="*/ 662782 w 2619375"/>
                  <a:gd name="connsiteY339" fmla="*/ 515938 h 3103563"/>
                  <a:gd name="connsiteX340" fmla="*/ 575469 w 2619375"/>
                  <a:gd name="connsiteY340" fmla="*/ 571500 h 3103563"/>
                  <a:gd name="connsiteX341" fmla="*/ 535782 w 2619375"/>
                  <a:gd name="connsiteY341" fmla="*/ 635000 h 3103563"/>
                  <a:gd name="connsiteX342" fmla="*/ 500063 w 2619375"/>
                  <a:gd name="connsiteY342" fmla="*/ 690563 h 3103563"/>
                  <a:gd name="connsiteX343" fmla="*/ 504032 w 2619375"/>
                  <a:gd name="connsiteY343" fmla="*/ 734219 h 3103563"/>
                  <a:gd name="connsiteX344" fmla="*/ 527844 w 2619375"/>
                  <a:gd name="connsiteY344" fmla="*/ 754063 h 3103563"/>
                  <a:gd name="connsiteX345" fmla="*/ 571500 w 2619375"/>
                  <a:gd name="connsiteY345" fmla="*/ 734219 h 3103563"/>
                  <a:gd name="connsiteX346" fmla="*/ 595313 w 2619375"/>
                  <a:gd name="connsiteY346" fmla="*/ 765969 h 3103563"/>
                  <a:gd name="connsiteX347" fmla="*/ 595313 w 2619375"/>
                  <a:gd name="connsiteY347" fmla="*/ 829469 h 3103563"/>
                  <a:gd name="connsiteX348" fmla="*/ 579438 w 2619375"/>
                  <a:gd name="connsiteY348" fmla="*/ 889000 h 3103563"/>
                  <a:gd name="connsiteX349" fmla="*/ 579438 w 2619375"/>
                  <a:gd name="connsiteY349" fmla="*/ 928688 h 3103563"/>
                  <a:gd name="connsiteX350" fmla="*/ 595313 w 2619375"/>
                  <a:gd name="connsiteY350" fmla="*/ 952500 h 3103563"/>
                  <a:gd name="connsiteX351" fmla="*/ 603250 w 2619375"/>
                  <a:gd name="connsiteY351" fmla="*/ 996157 h 3103563"/>
                  <a:gd name="connsiteX352" fmla="*/ 571500 w 2619375"/>
                  <a:gd name="connsiteY352" fmla="*/ 1004094 h 3103563"/>
                  <a:gd name="connsiteX353" fmla="*/ 543719 w 2619375"/>
                  <a:gd name="connsiteY353" fmla="*/ 1008063 h 3103563"/>
                  <a:gd name="connsiteX354" fmla="*/ 535782 w 2619375"/>
                  <a:gd name="connsiteY354" fmla="*/ 1083469 h 3103563"/>
                  <a:gd name="connsiteX355" fmla="*/ 551657 w 2619375"/>
                  <a:gd name="connsiteY355" fmla="*/ 1103313 h 3103563"/>
                  <a:gd name="connsiteX356" fmla="*/ 587375 w 2619375"/>
                  <a:gd name="connsiteY356" fmla="*/ 1123157 h 3103563"/>
                  <a:gd name="connsiteX357" fmla="*/ 607219 w 2619375"/>
                  <a:gd name="connsiteY357" fmla="*/ 1123157 h 3103563"/>
                  <a:gd name="connsiteX358" fmla="*/ 627063 w 2619375"/>
                  <a:gd name="connsiteY358" fmla="*/ 1150938 h 3103563"/>
                  <a:gd name="connsiteX359" fmla="*/ 642938 w 2619375"/>
                  <a:gd name="connsiteY359" fmla="*/ 1158875 h 3103563"/>
                  <a:gd name="connsiteX360" fmla="*/ 678657 w 2619375"/>
                  <a:gd name="connsiteY360" fmla="*/ 1146969 h 3103563"/>
                  <a:gd name="connsiteX361" fmla="*/ 686594 w 2619375"/>
                  <a:gd name="connsiteY361" fmla="*/ 1194594 h 3103563"/>
                  <a:gd name="connsiteX362" fmla="*/ 678657 w 2619375"/>
                  <a:gd name="connsiteY362" fmla="*/ 1242219 h 3103563"/>
                  <a:gd name="connsiteX363" fmla="*/ 694532 w 2619375"/>
                  <a:gd name="connsiteY363" fmla="*/ 1277938 h 3103563"/>
                  <a:gd name="connsiteX364" fmla="*/ 714375 w 2619375"/>
                  <a:gd name="connsiteY364" fmla="*/ 1309688 h 3103563"/>
                  <a:gd name="connsiteX365" fmla="*/ 742157 w 2619375"/>
                  <a:gd name="connsiteY365" fmla="*/ 1333500 h 3103563"/>
                  <a:gd name="connsiteX366" fmla="*/ 777875 w 2619375"/>
                  <a:gd name="connsiteY366" fmla="*/ 1333500 h 3103563"/>
                  <a:gd name="connsiteX367" fmla="*/ 785813 w 2619375"/>
                  <a:gd name="connsiteY367" fmla="*/ 1361282 h 3103563"/>
                  <a:gd name="connsiteX368" fmla="*/ 769938 w 2619375"/>
                  <a:gd name="connsiteY368" fmla="*/ 1412875 h 3103563"/>
                  <a:gd name="connsiteX369" fmla="*/ 758032 w 2619375"/>
                  <a:gd name="connsiteY369" fmla="*/ 1464469 h 3103563"/>
                  <a:gd name="connsiteX370" fmla="*/ 750094 w 2619375"/>
                  <a:gd name="connsiteY370" fmla="*/ 1512094 h 3103563"/>
                  <a:gd name="connsiteX371" fmla="*/ 714375 w 2619375"/>
                  <a:gd name="connsiteY371" fmla="*/ 1543844 h 3103563"/>
                  <a:gd name="connsiteX372" fmla="*/ 682625 w 2619375"/>
                  <a:gd name="connsiteY372" fmla="*/ 1547813 h 3103563"/>
                  <a:gd name="connsiteX373" fmla="*/ 678657 w 2619375"/>
                  <a:gd name="connsiteY373" fmla="*/ 1504157 h 3103563"/>
                  <a:gd name="connsiteX374" fmla="*/ 650875 w 2619375"/>
                  <a:gd name="connsiteY374" fmla="*/ 1476375 h 3103563"/>
                  <a:gd name="connsiteX375" fmla="*/ 615157 w 2619375"/>
                  <a:gd name="connsiteY375" fmla="*/ 1444625 h 3103563"/>
                  <a:gd name="connsiteX376" fmla="*/ 575469 w 2619375"/>
                  <a:gd name="connsiteY376" fmla="*/ 1404938 h 3103563"/>
                  <a:gd name="connsiteX377" fmla="*/ 527844 w 2619375"/>
                  <a:gd name="connsiteY377" fmla="*/ 1353344 h 3103563"/>
                  <a:gd name="connsiteX378" fmla="*/ 515938 w 2619375"/>
                  <a:gd name="connsiteY378" fmla="*/ 1333500 h 3103563"/>
                  <a:gd name="connsiteX379" fmla="*/ 460375 w 2619375"/>
                  <a:gd name="connsiteY379" fmla="*/ 1301750 h 3103563"/>
                  <a:gd name="connsiteX380" fmla="*/ 392907 w 2619375"/>
                  <a:gd name="connsiteY380" fmla="*/ 1262063 h 3103563"/>
                  <a:gd name="connsiteX381" fmla="*/ 337344 w 2619375"/>
                  <a:gd name="connsiteY381" fmla="*/ 1242219 h 3103563"/>
                  <a:gd name="connsiteX382" fmla="*/ 317500 w 2619375"/>
                  <a:gd name="connsiteY382" fmla="*/ 1281907 h 3103563"/>
                  <a:gd name="connsiteX383" fmla="*/ 297657 w 2619375"/>
                  <a:gd name="connsiteY383" fmla="*/ 1321594 h 3103563"/>
                  <a:gd name="connsiteX384" fmla="*/ 297657 w 2619375"/>
                  <a:gd name="connsiteY384" fmla="*/ 1321594 h 3103563"/>
                  <a:gd name="connsiteX385" fmla="*/ 320692 w 2619375"/>
                  <a:gd name="connsiteY385" fmla="*/ 1350962 h 3103563"/>
                  <a:gd name="connsiteX386" fmla="*/ 345282 w 2619375"/>
                  <a:gd name="connsiteY386" fmla="*/ 1361282 h 3103563"/>
                  <a:gd name="connsiteX387" fmla="*/ 373063 w 2619375"/>
                  <a:gd name="connsiteY387" fmla="*/ 1373188 h 3103563"/>
                  <a:gd name="connsiteX388" fmla="*/ 384969 w 2619375"/>
                  <a:gd name="connsiteY388" fmla="*/ 1385094 h 3103563"/>
                  <a:gd name="connsiteX389" fmla="*/ 396875 w 2619375"/>
                  <a:gd name="connsiteY389" fmla="*/ 1428750 h 3103563"/>
                  <a:gd name="connsiteX390" fmla="*/ 409775 w 2619375"/>
                  <a:gd name="connsiteY390" fmla="*/ 1450182 h 3103563"/>
                  <a:gd name="connsiteX391" fmla="*/ 400844 w 2619375"/>
                  <a:gd name="connsiteY391" fmla="*/ 1464469 h 3103563"/>
                  <a:gd name="connsiteX392" fmla="*/ 377032 w 2619375"/>
                  <a:gd name="connsiteY392" fmla="*/ 1484313 h 3103563"/>
                  <a:gd name="connsiteX393" fmla="*/ 369094 w 2619375"/>
                  <a:gd name="connsiteY393" fmla="*/ 1527969 h 3103563"/>
                  <a:gd name="connsiteX394" fmla="*/ 369094 w 2619375"/>
                  <a:gd name="connsiteY394" fmla="*/ 1591469 h 3103563"/>
                  <a:gd name="connsiteX395" fmla="*/ 396875 w 2619375"/>
                  <a:gd name="connsiteY395" fmla="*/ 1631157 h 3103563"/>
                  <a:gd name="connsiteX396" fmla="*/ 436563 w 2619375"/>
                  <a:gd name="connsiteY396" fmla="*/ 1615282 h 3103563"/>
                  <a:gd name="connsiteX397" fmla="*/ 460375 w 2619375"/>
                  <a:gd name="connsiteY397" fmla="*/ 1651000 h 3103563"/>
                  <a:gd name="connsiteX398" fmla="*/ 460375 w 2619375"/>
                  <a:gd name="connsiteY398" fmla="*/ 1694657 h 3103563"/>
                  <a:gd name="connsiteX399" fmla="*/ 436563 w 2619375"/>
                  <a:gd name="connsiteY399" fmla="*/ 1706563 h 3103563"/>
                  <a:gd name="connsiteX400" fmla="*/ 448469 w 2619375"/>
                  <a:gd name="connsiteY400" fmla="*/ 1738313 h 3103563"/>
                  <a:gd name="connsiteX401" fmla="*/ 436563 w 2619375"/>
                  <a:gd name="connsiteY401" fmla="*/ 1766094 h 3103563"/>
                  <a:gd name="connsiteX402" fmla="*/ 404813 w 2619375"/>
                  <a:gd name="connsiteY402" fmla="*/ 1801813 h 3103563"/>
                  <a:gd name="connsiteX403" fmla="*/ 361157 w 2619375"/>
                  <a:gd name="connsiteY403" fmla="*/ 1833563 h 3103563"/>
                  <a:gd name="connsiteX404" fmla="*/ 349250 w 2619375"/>
                  <a:gd name="connsiteY404" fmla="*/ 1869282 h 3103563"/>
                  <a:gd name="connsiteX405" fmla="*/ 353219 w 2619375"/>
                  <a:gd name="connsiteY405" fmla="*/ 1908969 h 3103563"/>
                  <a:gd name="connsiteX406" fmla="*/ 293688 w 2619375"/>
                  <a:gd name="connsiteY406" fmla="*/ 1948657 h 3103563"/>
                  <a:gd name="connsiteX407" fmla="*/ 273844 w 2619375"/>
                  <a:gd name="connsiteY407" fmla="*/ 1968500 h 3103563"/>
                  <a:gd name="connsiteX408" fmla="*/ 254000 w 2619375"/>
                  <a:gd name="connsiteY408" fmla="*/ 1988344 h 3103563"/>
                  <a:gd name="connsiteX409" fmla="*/ 214313 w 2619375"/>
                  <a:gd name="connsiteY409" fmla="*/ 1996282 h 3103563"/>
                  <a:gd name="connsiteX410" fmla="*/ 166688 w 2619375"/>
                  <a:gd name="connsiteY410" fmla="*/ 2032000 h 3103563"/>
                  <a:gd name="connsiteX411" fmla="*/ 146844 w 2619375"/>
                  <a:gd name="connsiteY411" fmla="*/ 2083594 h 3103563"/>
                  <a:gd name="connsiteX412" fmla="*/ 125718 w 2619375"/>
                  <a:gd name="connsiteY412" fmla="*/ 2102644 h 3103563"/>
                  <a:gd name="connsiteX413" fmla="*/ 115094 w 2619375"/>
                  <a:gd name="connsiteY413" fmla="*/ 2123282 h 3103563"/>
                  <a:gd name="connsiteX414" fmla="*/ 99995 w 2619375"/>
                  <a:gd name="connsiteY414" fmla="*/ 2179639 h 3103563"/>
                  <a:gd name="connsiteX415" fmla="*/ 68429 w 2619375"/>
                  <a:gd name="connsiteY415" fmla="*/ 2200275 h 3103563"/>
                  <a:gd name="connsiteX416" fmla="*/ 35719 w 2619375"/>
                  <a:gd name="connsiteY416" fmla="*/ 2212975 h 3103563"/>
                  <a:gd name="connsiteX417" fmla="*/ 0 w 2619375"/>
                  <a:gd name="connsiteY417" fmla="*/ 2230438 h 3103563"/>
                  <a:gd name="connsiteX418" fmla="*/ 48430 w 2619375"/>
                  <a:gd name="connsiteY418" fmla="*/ 2278856 h 3103563"/>
                  <a:gd name="connsiteX419" fmla="*/ 59532 w 2619375"/>
                  <a:gd name="connsiteY419" fmla="*/ 2329657 h 3103563"/>
                  <a:gd name="connsiteX420" fmla="*/ 107157 w 2619375"/>
                  <a:gd name="connsiteY420" fmla="*/ 2345532 h 3103563"/>
                  <a:gd name="connsiteX421" fmla="*/ 93640 w 2619375"/>
                  <a:gd name="connsiteY421" fmla="*/ 2445545 h 3103563"/>
                  <a:gd name="connsiteX422" fmla="*/ 98472 w 2619375"/>
                  <a:gd name="connsiteY422" fmla="*/ 2458244 h 3103563"/>
                  <a:gd name="connsiteX423" fmla="*/ 106380 w 2619375"/>
                  <a:gd name="connsiteY423" fmla="*/ 2482851 h 3103563"/>
                  <a:gd name="connsiteX424" fmla="*/ 77977 w 2619375"/>
                  <a:gd name="connsiteY424" fmla="*/ 2509838 h 3103563"/>
                  <a:gd name="connsiteX425" fmla="*/ 75407 w 2619375"/>
                  <a:gd name="connsiteY425" fmla="*/ 2528094 h 3103563"/>
                  <a:gd name="connsiteX426" fmla="*/ 111930 w 2619375"/>
                  <a:gd name="connsiteY426" fmla="*/ 2547144 h 3103563"/>
                  <a:gd name="connsiteX427" fmla="*/ 150813 w 2619375"/>
                  <a:gd name="connsiteY427" fmla="*/ 2540000 h 3103563"/>
                  <a:gd name="connsiteX428" fmla="*/ 175845 w 2619375"/>
                  <a:gd name="connsiteY428" fmla="*/ 2557463 h 3103563"/>
                  <a:gd name="connsiteX429" fmla="*/ 162719 w 2619375"/>
                  <a:gd name="connsiteY429" fmla="*/ 2595563 h 3103563"/>
                  <a:gd name="connsiteX430" fmla="*/ 214313 w 2619375"/>
                  <a:gd name="connsiteY430" fmla="*/ 2591594 h 3103563"/>
                  <a:gd name="connsiteX431" fmla="*/ 247457 w 2619375"/>
                  <a:gd name="connsiteY431" fmla="*/ 2571750 h 3103563"/>
                  <a:gd name="connsiteX432" fmla="*/ 265907 w 2619375"/>
                  <a:gd name="connsiteY432" fmla="*/ 2575719 h 3103563"/>
                  <a:gd name="connsiteX433" fmla="*/ 313532 w 2619375"/>
                  <a:gd name="connsiteY433" fmla="*/ 2547938 h 3103563"/>
                  <a:gd name="connsiteX434" fmla="*/ 357188 w 2619375"/>
                  <a:gd name="connsiteY434" fmla="*/ 2547938 h 3103563"/>
                  <a:gd name="connsiteX435" fmla="*/ 412750 w 2619375"/>
                  <a:gd name="connsiteY435" fmla="*/ 2536032 h 3103563"/>
                  <a:gd name="connsiteX436" fmla="*/ 460375 w 2619375"/>
                  <a:gd name="connsiteY436" fmla="*/ 2536032 h 3103563"/>
                  <a:gd name="connsiteX437" fmla="*/ 492125 w 2619375"/>
                  <a:gd name="connsiteY437" fmla="*/ 2532063 h 3103563"/>
                  <a:gd name="connsiteX438" fmla="*/ 535782 w 2619375"/>
                  <a:gd name="connsiteY438" fmla="*/ 2532063 h 3103563"/>
                  <a:gd name="connsiteX439" fmla="*/ 535782 w 2619375"/>
                  <a:gd name="connsiteY439" fmla="*/ 2532063 h 3103563"/>
                  <a:gd name="connsiteX440" fmla="*/ 547688 w 2619375"/>
                  <a:gd name="connsiteY440" fmla="*/ 2623344 h 3103563"/>
                  <a:gd name="connsiteX441" fmla="*/ 591344 w 2619375"/>
                  <a:gd name="connsiteY441" fmla="*/ 2643188 h 3103563"/>
                  <a:gd name="connsiteX442" fmla="*/ 646159 w 2619375"/>
                  <a:gd name="connsiteY442" fmla="*/ 2655887 h 3103563"/>
                  <a:gd name="connsiteX443" fmla="*/ 685790 w 2619375"/>
                  <a:gd name="connsiteY443" fmla="*/ 2620169 h 3103563"/>
                  <a:gd name="connsiteX444" fmla="*/ 715928 w 2619375"/>
                  <a:gd name="connsiteY444" fmla="*/ 2588419 h 3103563"/>
                  <a:gd name="connsiteX445" fmla="*/ 760418 w 2619375"/>
                  <a:gd name="connsiteY445" fmla="*/ 2613025 h 3103563"/>
                  <a:gd name="connsiteX446" fmla="*/ 773907 w 2619375"/>
                  <a:gd name="connsiteY446" fmla="*/ 2587625 h 3103563"/>
                  <a:gd name="connsiteX447" fmla="*/ 761224 w 2619375"/>
                  <a:gd name="connsiteY447" fmla="*/ 2554287 h 3103563"/>
                  <a:gd name="connsiteX448" fmla="*/ 801688 w 2619375"/>
                  <a:gd name="connsiteY448" fmla="*/ 2551907 h 3103563"/>
                  <a:gd name="connsiteX449" fmla="*/ 813184 w 2619375"/>
                  <a:gd name="connsiteY449" fmla="*/ 2569369 h 3103563"/>
                  <a:gd name="connsiteX450" fmla="*/ 841375 w 2619375"/>
                  <a:gd name="connsiteY450" fmla="*/ 2571750 h 3103563"/>
                  <a:gd name="connsiteX451" fmla="*/ 900907 w 2619375"/>
                  <a:gd name="connsiteY451" fmla="*/ 2591594 h 3103563"/>
                  <a:gd name="connsiteX452" fmla="*/ 956469 w 2619375"/>
                  <a:gd name="connsiteY452" fmla="*/ 2611438 h 3103563"/>
                  <a:gd name="connsiteX453" fmla="*/ 968375 w 2619375"/>
                  <a:gd name="connsiteY453" fmla="*/ 2639219 h 3103563"/>
                  <a:gd name="connsiteX454" fmla="*/ 944563 w 2619375"/>
                  <a:gd name="connsiteY454" fmla="*/ 2678907 h 3103563"/>
                  <a:gd name="connsiteX455" fmla="*/ 964407 w 2619375"/>
                  <a:gd name="connsiteY455" fmla="*/ 2726532 h 3103563"/>
                  <a:gd name="connsiteX456" fmla="*/ 1019969 w 2619375"/>
                  <a:gd name="connsiteY456" fmla="*/ 2754313 h 3103563"/>
                  <a:gd name="connsiteX457" fmla="*/ 1047113 w 2619375"/>
                  <a:gd name="connsiteY457" fmla="*/ 2750344 h 3103563"/>
                  <a:gd name="connsiteX458" fmla="*/ 1046974 w 2619375"/>
                  <a:gd name="connsiteY458" fmla="*/ 2774157 h 3103563"/>
                  <a:gd name="connsiteX459" fmla="*/ 1050109 w 2619375"/>
                  <a:gd name="connsiteY459" fmla="*/ 2865438 h 3103563"/>
                  <a:gd name="connsiteX460" fmla="*/ 1095375 w 2619375"/>
                  <a:gd name="connsiteY460" fmla="*/ 2845594 h 3103563"/>
                  <a:gd name="connsiteX461" fmla="*/ 1166813 w 2619375"/>
                  <a:gd name="connsiteY461" fmla="*/ 2841625 h 3103563"/>
                  <a:gd name="connsiteX462" fmla="*/ 1190625 w 2619375"/>
                  <a:gd name="connsiteY462" fmla="*/ 2809875 h 3103563"/>
                  <a:gd name="connsiteX463" fmla="*/ 1225539 w 2619375"/>
                  <a:gd name="connsiteY463" fmla="*/ 2817813 h 3103563"/>
                  <a:gd name="connsiteX464" fmla="*/ 1242219 w 2619375"/>
                  <a:gd name="connsiteY464" fmla="*/ 2841625 h 3103563"/>
                  <a:gd name="connsiteX465" fmla="*/ 1274774 w 2619375"/>
                  <a:gd name="connsiteY465" fmla="*/ 2867819 h 3103563"/>
                  <a:gd name="connsiteX466" fmla="*/ 1329532 w 2619375"/>
                  <a:gd name="connsiteY466" fmla="*/ 2877344 h 3103563"/>
                  <a:gd name="connsiteX467" fmla="*/ 1349375 w 2619375"/>
                  <a:gd name="connsiteY467" fmla="*/ 2877344 h 3103563"/>
                  <a:gd name="connsiteX468" fmla="*/ 1369219 w 2619375"/>
                  <a:gd name="connsiteY468" fmla="*/ 2897188 h 3103563"/>
                  <a:gd name="connsiteX469" fmla="*/ 1400395 w 2619375"/>
                  <a:gd name="connsiteY469" fmla="*/ 2909888 h 3103563"/>
                  <a:gd name="connsiteX470" fmla="*/ 1420813 w 2619375"/>
                  <a:gd name="connsiteY470" fmla="*/ 2905125 h 3103563"/>
                  <a:gd name="connsiteX471" fmla="*/ 1451785 w 2619375"/>
                  <a:gd name="connsiteY471" fmla="*/ 2887664 h 3103563"/>
                  <a:gd name="connsiteX472" fmla="*/ 1520032 w 2619375"/>
                  <a:gd name="connsiteY472" fmla="*/ 2893219 h 3103563"/>
                  <a:gd name="connsiteX473" fmla="*/ 1547784 w 2619375"/>
                  <a:gd name="connsiteY473" fmla="*/ 2900362 h 3103563"/>
                  <a:gd name="connsiteX474" fmla="*/ 1575594 w 2619375"/>
                  <a:gd name="connsiteY474" fmla="*/ 2924969 h 3103563"/>
                  <a:gd name="connsiteX475" fmla="*/ 1591469 w 2619375"/>
                  <a:gd name="connsiteY475" fmla="*/ 2909094 h 3103563"/>
                  <a:gd name="connsiteX476" fmla="*/ 1623219 w 2619375"/>
                  <a:gd name="connsiteY476" fmla="*/ 2909094 h 3103563"/>
                  <a:gd name="connsiteX477" fmla="*/ 1655803 w 2619375"/>
                  <a:gd name="connsiteY477" fmla="*/ 2923382 h 3103563"/>
                  <a:gd name="connsiteX478" fmla="*/ 1648647 w 2619375"/>
                  <a:gd name="connsiteY478" fmla="*/ 2947988 h 3103563"/>
                  <a:gd name="connsiteX479" fmla="*/ 1666875 w 2619375"/>
                  <a:gd name="connsiteY479" fmla="*/ 2964657 h 3103563"/>
                  <a:gd name="connsiteX480" fmla="*/ 1698626 w 2619375"/>
                  <a:gd name="connsiteY480" fmla="*/ 2985294 h 3103563"/>
                  <a:gd name="connsiteX481" fmla="*/ 1734344 w 2619375"/>
                  <a:gd name="connsiteY481" fmla="*/ 3012282 h 3103563"/>
                  <a:gd name="connsiteX482" fmla="*/ 1758157 w 2619375"/>
                  <a:gd name="connsiteY482" fmla="*/ 3032125 h 3103563"/>
                  <a:gd name="connsiteX483" fmla="*/ 1779934 w 2619375"/>
                  <a:gd name="connsiteY483" fmla="*/ 3028950 h 3103563"/>
                  <a:gd name="connsiteX484" fmla="*/ 1801813 w 2619375"/>
                  <a:gd name="connsiteY484" fmla="*/ 3008313 h 3103563"/>
                  <a:gd name="connsiteX485" fmla="*/ 1861344 w 2619375"/>
                  <a:gd name="connsiteY485" fmla="*/ 3008313 h 3103563"/>
                  <a:gd name="connsiteX486" fmla="*/ 1948657 w 2619375"/>
                  <a:gd name="connsiteY486" fmla="*/ 3004344 h 3103563"/>
                  <a:gd name="connsiteX487" fmla="*/ 1948657 w 2619375"/>
                  <a:gd name="connsiteY487" fmla="*/ 2968625 h 3103563"/>
                  <a:gd name="connsiteX488" fmla="*/ 2004219 w 2619375"/>
                  <a:gd name="connsiteY488" fmla="*/ 2936875 h 3103563"/>
                  <a:gd name="connsiteX489" fmla="*/ 2035969 w 2619375"/>
                  <a:gd name="connsiteY489" fmla="*/ 2909094 h 3103563"/>
                  <a:gd name="connsiteX490" fmla="*/ 2054979 w 2619375"/>
                  <a:gd name="connsiteY490" fmla="*/ 2859088 h 3103563"/>
                  <a:gd name="connsiteX491" fmla="*/ 2075927 w 2619375"/>
                  <a:gd name="connsiteY491" fmla="*/ 2883694 h 3103563"/>
                  <a:gd name="connsiteX492" fmla="*/ 2079625 w 2619375"/>
                  <a:gd name="connsiteY492" fmla="*/ 2897188 h 3103563"/>
                  <a:gd name="connsiteX493" fmla="*/ 2116149 w 2619375"/>
                  <a:gd name="connsiteY493" fmla="*/ 2943225 h 3103563"/>
                  <a:gd name="connsiteX494" fmla="*/ 2168521 w 2619375"/>
                  <a:gd name="connsiteY494" fmla="*/ 2980533 h 3103563"/>
                  <a:gd name="connsiteX495" fmla="*/ 2209760 w 2619375"/>
                  <a:gd name="connsiteY495" fmla="*/ 2951163 h 3103563"/>
                  <a:gd name="connsiteX496" fmla="*/ 2274094 w 2619375"/>
                  <a:gd name="connsiteY496" fmla="*/ 3000375 h 3103563"/>
                  <a:gd name="connsiteX497" fmla="*/ 2317750 w 2619375"/>
                  <a:gd name="connsiteY497" fmla="*/ 3028157 h 3103563"/>
                  <a:gd name="connsiteX498" fmla="*/ 2349500 w 2619375"/>
                  <a:gd name="connsiteY498" fmla="*/ 3040063 h 3103563"/>
                  <a:gd name="connsiteX499" fmla="*/ 2377253 w 2619375"/>
                  <a:gd name="connsiteY499" fmla="*/ 3017044 h 3103563"/>
                  <a:gd name="connsiteX500" fmla="*/ 2405338 w 2619375"/>
                  <a:gd name="connsiteY500" fmla="*/ 3055144 h 3103563"/>
                  <a:gd name="connsiteX501" fmla="*/ 2460625 w 2619375"/>
                  <a:gd name="connsiteY501" fmla="*/ 3103563 h 3103563"/>
                  <a:gd name="connsiteX0" fmla="*/ 2460625 w 2619375"/>
                  <a:gd name="connsiteY0" fmla="*/ 3103563 h 3103563"/>
                  <a:gd name="connsiteX1" fmla="*/ 2512219 w 2619375"/>
                  <a:gd name="connsiteY1" fmla="*/ 3032125 h 3103563"/>
                  <a:gd name="connsiteX2" fmla="*/ 2524125 w 2619375"/>
                  <a:gd name="connsiteY2" fmla="*/ 2988469 h 3103563"/>
                  <a:gd name="connsiteX3" fmla="*/ 2543969 w 2619375"/>
                  <a:gd name="connsiteY3" fmla="*/ 2944813 h 3103563"/>
                  <a:gd name="connsiteX4" fmla="*/ 2566949 w 2619375"/>
                  <a:gd name="connsiteY4" fmla="*/ 2920206 h 3103563"/>
                  <a:gd name="connsiteX5" fmla="*/ 2569335 w 2619375"/>
                  <a:gd name="connsiteY5" fmla="*/ 2877344 h 3103563"/>
                  <a:gd name="connsiteX6" fmla="*/ 2583657 w 2619375"/>
                  <a:gd name="connsiteY6" fmla="*/ 2837657 h 3103563"/>
                  <a:gd name="connsiteX7" fmla="*/ 2563813 w 2619375"/>
                  <a:gd name="connsiteY7" fmla="*/ 2809875 h 3103563"/>
                  <a:gd name="connsiteX8" fmla="*/ 2532063 w 2619375"/>
                  <a:gd name="connsiteY8" fmla="*/ 2774157 h 3103563"/>
                  <a:gd name="connsiteX9" fmla="*/ 2532063 w 2619375"/>
                  <a:gd name="connsiteY9" fmla="*/ 2774157 h 3103563"/>
                  <a:gd name="connsiteX10" fmla="*/ 2551907 w 2619375"/>
                  <a:gd name="connsiteY10" fmla="*/ 2706688 h 3103563"/>
                  <a:gd name="connsiteX11" fmla="*/ 2591594 w 2619375"/>
                  <a:gd name="connsiteY11" fmla="*/ 2678907 h 3103563"/>
                  <a:gd name="connsiteX12" fmla="*/ 2619375 w 2619375"/>
                  <a:gd name="connsiteY12" fmla="*/ 2643188 h 3103563"/>
                  <a:gd name="connsiteX13" fmla="*/ 2619375 w 2619375"/>
                  <a:gd name="connsiteY13" fmla="*/ 2591594 h 3103563"/>
                  <a:gd name="connsiteX14" fmla="*/ 2615407 w 2619375"/>
                  <a:gd name="connsiteY14" fmla="*/ 2555875 h 3103563"/>
                  <a:gd name="connsiteX15" fmla="*/ 2615407 w 2619375"/>
                  <a:gd name="connsiteY15" fmla="*/ 2532063 h 3103563"/>
                  <a:gd name="connsiteX16" fmla="*/ 2603500 w 2619375"/>
                  <a:gd name="connsiteY16" fmla="*/ 2464594 h 3103563"/>
                  <a:gd name="connsiteX17" fmla="*/ 2595563 w 2619375"/>
                  <a:gd name="connsiteY17" fmla="*/ 2460625 h 3103563"/>
                  <a:gd name="connsiteX18" fmla="*/ 2579688 w 2619375"/>
                  <a:gd name="connsiteY18" fmla="*/ 2460625 h 3103563"/>
                  <a:gd name="connsiteX19" fmla="*/ 2540000 w 2619375"/>
                  <a:gd name="connsiteY19" fmla="*/ 2472532 h 3103563"/>
                  <a:gd name="connsiteX20" fmla="*/ 2504282 w 2619375"/>
                  <a:gd name="connsiteY20" fmla="*/ 2468563 h 3103563"/>
                  <a:gd name="connsiteX21" fmla="*/ 2504282 w 2619375"/>
                  <a:gd name="connsiteY21" fmla="*/ 2432844 h 3103563"/>
                  <a:gd name="connsiteX22" fmla="*/ 2456657 w 2619375"/>
                  <a:gd name="connsiteY22" fmla="*/ 2424907 h 3103563"/>
                  <a:gd name="connsiteX23" fmla="*/ 2432844 w 2619375"/>
                  <a:gd name="connsiteY23" fmla="*/ 2405063 h 3103563"/>
                  <a:gd name="connsiteX24" fmla="*/ 2444750 w 2619375"/>
                  <a:gd name="connsiteY24" fmla="*/ 2369344 h 3103563"/>
                  <a:gd name="connsiteX25" fmla="*/ 2464594 w 2619375"/>
                  <a:gd name="connsiteY25" fmla="*/ 2337594 h 3103563"/>
                  <a:gd name="connsiteX26" fmla="*/ 2448719 w 2619375"/>
                  <a:gd name="connsiteY26" fmla="*/ 2301875 h 3103563"/>
                  <a:gd name="connsiteX27" fmla="*/ 2420938 w 2619375"/>
                  <a:gd name="connsiteY27" fmla="*/ 2274094 h 3103563"/>
                  <a:gd name="connsiteX28" fmla="*/ 2428875 w 2619375"/>
                  <a:gd name="connsiteY28" fmla="*/ 2246313 h 3103563"/>
                  <a:gd name="connsiteX29" fmla="*/ 2389188 w 2619375"/>
                  <a:gd name="connsiteY29" fmla="*/ 2218532 h 3103563"/>
                  <a:gd name="connsiteX30" fmla="*/ 2353469 w 2619375"/>
                  <a:gd name="connsiteY30" fmla="*/ 2218532 h 3103563"/>
                  <a:gd name="connsiteX31" fmla="*/ 2349500 w 2619375"/>
                  <a:gd name="connsiteY31" fmla="*/ 2194719 h 3103563"/>
                  <a:gd name="connsiteX32" fmla="*/ 2325688 w 2619375"/>
                  <a:gd name="connsiteY32" fmla="*/ 2166938 h 3103563"/>
                  <a:gd name="connsiteX33" fmla="*/ 2337594 w 2619375"/>
                  <a:gd name="connsiteY33" fmla="*/ 2131219 h 3103563"/>
                  <a:gd name="connsiteX34" fmla="*/ 2349500 w 2619375"/>
                  <a:gd name="connsiteY34" fmla="*/ 2099469 h 3103563"/>
                  <a:gd name="connsiteX35" fmla="*/ 2333625 w 2619375"/>
                  <a:gd name="connsiteY35" fmla="*/ 2067719 h 3103563"/>
                  <a:gd name="connsiteX36" fmla="*/ 2313782 w 2619375"/>
                  <a:gd name="connsiteY36" fmla="*/ 2051844 h 3103563"/>
                  <a:gd name="connsiteX37" fmla="*/ 2309813 w 2619375"/>
                  <a:gd name="connsiteY37" fmla="*/ 2016125 h 3103563"/>
                  <a:gd name="connsiteX38" fmla="*/ 2309813 w 2619375"/>
                  <a:gd name="connsiteY38" fmla="*/ 2000250 h 3103563"/>
                  <a:gd name="connsiteX39" fmla="*/ 2329657 w 2619375"/>
                  <a:gd name="connsiteY39" fmla="*/ 1980407 h 3103563"/>
                  <a:gd name="connsiteX40" fmla="*/ 2317750 w 2619375"/>
                  <a:gd name="connsiteY40" fmla="*/ 1944688 h 3103563"/>
                  <a:gd name="connsiteX41" fmla="*/ 2293938 w 2619375"/>
                  <a:gd name="connsiteY41" fmla="*/ 1908969 h 3103563"/>
                  <a:gd name="connsiteX42" fmla="*/ 2262188 w 2619375"/>
                  <a:gd name="connsiteY42" fmla="*/ 1873250 h 3103563"/>
                  <a:gd name="connsiteX43" fmla="*/ 2226469 w 2619375"/>
                  <a:gd name="connsiteY43" fmla="*/ 1841500 h 3103563"/>
                  <a:gd name="connsiteX44" fmla="*/ 2198688 w 2619375"/>
                  <a:gd name="connsiteY44" fmla="*/ 1817688 h 3103563"/>
                  <a:gd name="connsiteX45" fmla="*/ 2214563 w 2619375"/>
                  <a:gd name="connsiteY45" fmla="*/ 1793875 h 3103563"/>
                  <a:gd name="connsiteX46" fmla="*/ 2214563 w 2619375"/>
                  <a:gd name="connsiteY46" fmla="*/ 1762125 h 3103563"/>
                  <a:gd name="connsiteX47" fmla="*/ 2214563 w 2619375"/>
                  <a:gd name="connsiteY47" fmla="*/ 1762125 h 3103563"/>
                  <a:gd name="connsiteX48" fmla="*/ 2194719 w 2619375"/>
                  <a:gd name="connsiteY48" fmla="*/ 1710532 h 3103563"/>
                  <a:gd name="connsiteX49" fmla="*/ 2190750 w 2619375"/>
                  <a:gd name="connsiteY49" fmla="*/ 1690688 h 3103563"/>
                  <a:gd name="connsiteX50" fmla="*/ 2162969 w 2619375"/>
                  <a:gd name="connsiteY50" fmla="*/ 1658938 h 3103563"/>
                  <a:gd name="connsiteX51" fmla="*/ 2162969 w 2619375"/>
                  <a:gd name="connsiteY51" fmla="*/ 1631157 h 3103563"/>
                  <a:gd name="connsiteX52" fmla="*/ 2178844 w 2619375"/>
                  <a:gd name="connsiteY52" fmla="*/ 1615282 h 3103563"/>
                  <a:gd name="connsiteX53" fmla="*/ 2218532 w 2619375"/>
                  <a:gd name="connsiteY53" fmla="*/ 1615282 h 3103563"/>
                  <a:gd name="connsiteX54" fmla="*/ 2238375 w 2619375"/>
                  <a:gd name="connsiteY54" fmla="*/ 1583532 h 3103563"/>
                  <a:gd name="connsiteX55" fmla="*/ 2238375 w 2619375"/>
                  <a:gd name="connsiteY55" fmla="*/ 1571625 h 3103563"/>
                  <a:gd name="connsiteX56" fmla="*/ 2262188 w 2619375"/>
                  <a:gd name="connsiteY56" fmla="*/ 1535907 h 3103563"/>
                  <a:gd name="connsiteX57" fmla="*/ 2262188 w 2619375"/>
                  <a:gd name="connsiteY57" fmla="*/ 1512094 h 3103563"/>
                  <a:gd name="connsiteX58" fmla="*/ 2262188 w 2619375"/>
                  <a:gd name="connsiteY58" fmla="*/ 1468438 h 3103563"/>
                  <a:gd name="connsiteX59" fmla="*/ 2262188 w 2619375"/>
                  <a:gd name="connsiteY59" fmla="*/ 1444625 h 3103563"/>
                  <a:gd name="connsiteX60" fmla="*/ 2266157 w 2619375"/>
                  <a:gd name="connsiteY60" fmla="*/ 1424782 h 3103563"/>
                  <a:gd name="connsiteX61" fmla="*/ 2293938 w 2619375"/>
                  <a:gd name="connsiteY61" fmla="*/ 1389063 h 3103563"/>
                  <a:gd name="connsiteX62" fmla="*/ 2274094 w 2619375"/>
                  <a:gd name="connsiteY62" fmla="*/ 1369219 h 3103563"/>
                  <a:gd name="connsiteX63" fmla="*/ 2250282 w 2619375"/>
                  <a:gd name="connsiteY63" fmla="*/ 1341438 h 3103563"/>
                  <a:gd name="connsiteX64" fmla="*/ 2230438 w 2619375"/>
                  <a:gd name="connsiteY64" fmla="*/ 1293813 h 3103563"/>
                  <a:gd name="connsiteX65" fmla="*/ 2242344 w 2619375"/>
                  <a:gd name="connsiteY65" fmla="*/ 1258094 h 3103563"/>
                  <a:gd name="connsiteX66" fmla="*/ 2190750 w 2619375"/>
                  <a:gd name="connsiteY66" fmla="*/ 1258094 h 3103563"/>
                  <a:gd name="connsiteX67" fmla="*/ 2166938 w 2619375"/>
                  <a:gd name="connsiteY67" fmla="*/ 1234282 h 3103563"/>
                  <a:gd name="connsiteX68" fmla="*/ 2174875 w 2619375"/>
                  <a:gd name="connsiteY68" fmla="*/ 1198563 h 3103563"/>
                  <a:gd name="connsiteX69" fmla="*/ 2162969 w 2619375"/>
                  <a:gd name="connsiteY69" fmla="*/ 1170782 h 3103563"/>
                  <a:gd name="connsiteX70" fmla="*/ 2147094 w 2619375"/>
                  <a:gd name="connsiteY70" fmla="*/ 1202532 h 3103563"/>
                  <a:gd name="connsiteX71" fmla="*/ 2131219 w 2619375"/>
                  <a:gd name="connsiteY71" fmla="*/ 1234282 h 3103563"/>
                  <a:gd name="connsiteX72" fmla="*/ 2095500 w 2619375"/>
                  <a:gd name="connsiteY72" fmla="*/ 1234282 h 3103563"/>
                  <a:gd name="connsiteX73" fmla="*/ 2079625 w 2619375"/>
                  <a:gd name="connsiteY73" fmla="*/ 1242219 h 3103563"/>
                  <a:gd name="connsiteX74" fmla="*/ 2043907 w 2619375"/>
                  <a:gd name="connsiteY74" fmla="*/ 1198563 h 3103563"/>
                  <a:gd name="connsiteX75" fmla="*/ 1996282 w 2619375"/>
                  <a:gd name="connsiteY75" fmla="*/ 1206500 h 3103563"/>
                  <a:gd name="connsiteX76" fmla="*/ 1948657 w 2619375"/>
                  <a:gd name="connsiteY76" fmla="*/ 1202532 h 3103563"/>
                  <a:gd name="connsiteX77" fmla="*/ 1944688 w 2619375"/>
                  <a:gd name="connsiteY77" fmla="*/ 1174750 h 3103563"/>
                  <a:gd name="connsiteX78" fmla="*/ 1924844 w 2619375"/>
                  <a:gd name="connsiteY78" fmla="*/ 1139032 h 3103563"/>
                  <a:gd name="connsiteX79" fmla="*/ 1912938 w 2619375"/>
                  <a:gd name="connsiteY79" fmla="*/ 1123157 h 3103563"/>
                  <a:gd name="connsiteX80" fmla="*/ 1893094 w 2619375"/>
                  <a:gd name="connsiteY80" fmla="*/ 1103313 h 3103563"/>
                  <a:gd name="connsiteX81" fmla="*/ 1869282 w 2619375"/>
                  <a:gd name="connsiteY81" fmla="*/ 1087438 h 3103563"/>
                  <a:gd name="connsiteX82" fmla="*/ 1857375 w 2619375"/>
                  <a:gd name="connsiteY82" fmla="*/ 1039813 h 3103563"/>
                  <a:gd name="connsiteX83" fmla="*/ 1869282 w 2619375"/>
                  <a:gd name="connsiteY83" fmla="*/ 1004094 h 3103563"/>
                  <a:gd name="connsiteX84" fmla="*/ 1905000 w 2619375"/>
                  <a:gd name="connsiteY84" fmla="*/ 948532 h 3103563"/>
                  <a:gd name="connsiteX85" fmla="*/ 1936750 w 2619375"/>
                  <a:gd name="connsiteY85" fmla="*/ 912813 h 3103563"/>
                  <a:gd name="connsiteX86" fmla="*/ 1944688 w 2619375"/>
                  <a:gd name="connsiteY86" fmla="*/ 892969 h 3103563"/>
                  <a:gd name="connsiteX87" fmla="*/ 1964532 w 2619375"/>
                  <a:gd name="connsiteY87" fmla="*/ 889000 h 3103563"/>
                  <a:gd name="connsiteX88" fmla="*/ 1976438 w 2619375"/>
                  <a:gd name="connsiteY88" fmla="*/ 849313 h 3103563"/>
                  <a:gd name="connsiteX89" fmla="*/ 2016125 w 2619375"/>
                  <a:gd name="connsiteY89" fmla="*/ 849313 h 3103563"/>
                  <a:gd name="connsiteX90" fmla="*/ 2039938 w 2619375"/>
                  <a:gd name="connsiteY90" fmla="*/ 877094 h 3103563"/>
                  <a:gd name="connsiteX91" fmla="*/ 2051844 w 2619375"/>
                  <a:gd name="connsiteY91" fmla="*/ 849313 h 3103563"/>
                  <a:gd name="connsiteX92" fmla="*/ 2039938 w 2619375"/>
                  <a:gd name="connsiteY92" fmla="*/ 825500 h 3103563"/>
                  <a:gd name="connsiteX93" fmla="*/ 2051844 w 2619375"/>
                  <a:gd name="connsiteY93" fmla="*/ 801688 h 3103563"/>
                  <a:gd name="connsiteX94" fmla="*/ 2035969 w 2619375"/>
                  <a:gd name="connsiteY94" fmla="*/ 773907 h 3103563"/>
                  <a:gd name="connsiteX95" fmla="*/ 2039938 w 2619375"/>
                  <a:gd name="connsiteY95" fmla="*/ 742157 h 3103563"/>
                  <a:gd name="connsiteX96" fmla="*/ 2039938 w 2619375"/>
                  <a:gd name="connsiteY96" fmla="*/ 698500 h 3103563"/>
                  <a:gd name="connsiteX97" fmla="*/ 2035969 w 2619375"/>
                  <a:gd name="connsiteY97" fmla="*/ 666750 h 3103563"/>
                  <a:gd name="connsiteX98" fmla="*/ 2008188 w 2619375"/>
                  <a:gd name="connsiteY98" fmla="*/ 646907 h 3103563"/>
                  <a:gd name="connsiteX99" fmla="*/ 1968500 w 2619375"/>
                  <a:gd name="connsiteY99" fmla="*/ 611188 h 3103563"/>
                  <a:gd name="connsiteX100" fmla="*/ 1916907 w 2619375"/>
                  <a:gd name="connsiteY100" fmla="*/ 583407 h 3103563"/>
                  <a:gd name="connsiteX101" fmla="*/ 1885157 w 2619375"/>
                  <a:gd name="connsiteY101" fmla="*/ 551657 h 3103563"/>
                  <a:gd name="connsiteX102" fmla="*/ 1881188 w 2619375"/>
                  <a:gd name="connsiteY102" fmla="*/ 531813 h 3103563"/>
                  <a:gd name="connsiteX103" fmla="*/ 1897063 w 2619375"/>
                  <a:gd name="connsiteY103" fmla="*/ 484188 h 3103563"/>
                  <a:gd name="connsiteX104" fmla="*/ 1901032 w 2619375"/>
                  <a:gd name="connsiteY104" fmla="*/ 480219 h 3103563"/>
                  <a:gd name="connsiteX105" fmla="*/ 1940719 w 2619375"/>
                  <a:gd name="connsiteY105" fmla="*/ 480219 h 3103563"/>
                  <a:gd name="connsiteX106" fmla="*/ 1960563 w 2619375"/>
                  <a:gd name="connsiteY106" fmla="*/ 460375 h 3103563"/>
                  <a:gd name="connsiteX107" fmla="*/ 1976438 w 2619375"/>
                  <a:gd name="connsiteY107" fmla="*/ 428625 h 3103563"/>
                  <a:gd name="connsiteX108" fmla="*/ 1980407 w 2619375"/>
                  <a:gd name="connsiteY108" fmla="*/ 388938 h 3103563"/>
                  <a:gd name="connsiteX109" fmla="*/ 2000250 w 2619375"/>
                  <a:gd name="connsiteY109" fmla="*/ 384969 h 3103563"/>
                  <a:gd name="connsiteX110" fmla="*/ 1972469 w 2619375"/>
                  <a:gd name="connsiteY110" fmla="*/ 341313 h 3103563"/>
                  <a:gd name="connsiteX111" fmla="*/ 1928813 w 2619375"/>
                  <a:gd name="connsiteY111" fmla="*/ 321469 h 3103563"/>
                  <a:gd name="connsiteX112" fmla="*/ 1877219 w 2619375"/>
                  <a:gd name="connsiteY112" fmla="*/ 313532 h 3103563"/>
                  <a:gd name="connsiteX113" fmla="*/ 1853407 w 2619375"/>
                  <a:gd name="connsiteY113" fmla="*/ 289719 h 3103563"/>
                  <a:gd name="connsiteX114" fmla="*/ 1817688 w 2619375"/>
                  <a:gd name="connsiteY114" fmla="*/ 269875 h 3103563"/>
                  <a:gd name="connsiteX115" fmla="*/ 1821657 w 2619375"/>
                  <a:gd name="connsiteY115" fmla="*/ 242094 h 3103563"/>
                  <a:gd name="connsiteX116" fmla="*/ 1789907 w 2619375"/>
                  <a:gd name="connsiteY116" fmla="*/ 210344 h 3103563"/>
                  <a:gd name="connsiteX117" fmla="*/ 1742282 w 2619375"/>
                  <a:gd name="connsiteY117" fmla="*/ 222250 h 3103563"/>
                  <a:gd name="connsiteX118" fmla="*/ 1706563 w 2619375"/>
                  <a:gd name="connsiteY118" fmla="*/ 265907 h 3103563"/>
                  <a:gd name="connsiteX119" fmla="*/ 1690688 w 2619375"/>
                  <a:gd name="connsiteY119" fmla="*/ 297657 h 3103563"/>
                  <a:gd name="connsiteX120" fmla="*/ 1734344 w 2619375"/>
                  <a:gd name="connsiteY120" fmla="*/ 301625 h 3103563"/>
                  <a:gd name="connsiteX121" fmla="*/ 1770063 w 2619375"/>
                  <a:gd name="connsiteY121" fmla="*/ 313532 h 3103563"/>
                  <a:gd name="connsiteX122" fmla="*/ 1774032 w 2619375"/>
                  <a:gd name="connsiteY122" fmla="*/ 341313 h 3103563"/>
                  <a:gd name="connsiteX123" fmla="*/ 1750219 w 2619375"/>
                  <a:gd name="connsiteY123" fmla="*/ 384969 h 3103563"/>
                  <a:gd name="connsiteX124" fmla="*/ 1714500 w 2619375"/>
                  <a:gd name="connsiteY124" fmla="*/ 384969 h 3103563"/>
                  <a:gd name="connsiteX125" fmla="*/ 1686719 w 2619375"/>
                  <a:gd name="connsiteY125" fmla="*/ 349250 h 3103563"/>
                  <a:gd name="connsiteX126" fmla="*/ 1647032 w 2619375"/>
                  <a:gd name="connsiteY126" fmla="*/ 325438 h 3103563"/>
                  <a:gd name="connsiteX127" fmla="*/ 1627188 w 2619375"/>
                  <a:gd name="connsiteY127" fmla="*/ 321469 h 3103563"/>
                  <a:gd name="connsiteX128" fmla="*/ 1583532 w 2619375"/>
                  <a:gd name="connsiteY128" fmla="*/ 337344 h 3103563"/>
                  <a:gd name="connsiteX129" fmla="*/ 1547813 w 2619375"/>
                  <a:gd name="connsiteY129" fmla="*/ 357188 h 3103563"/>
                  <a:gd name="connsiteX130" fmla="*/ 1547813 w 2619375"/>
                  <a:gd name="connsiteY130" fmla="*/ 392907 h 3103563"/>
                  <a:gd name="connsiteX131" fmla="*/ 1559719 w 2619375"/>
                  <a:gd name="connsiteY131" fmla="*/ 440532 h 3103563"/>
                  <a:gd name="connsiteX132" fmla="*/ 1575594 w 2619375"/>
                  <a:gd name="connsiteY132" fmla="*/ 484188 h 3103563"/>
                  <a:gd name="connsiteX133" fmla="*/ 1658938 w 2619375"/>
                  <a:gd name="connsiteY133" fmla="*/ 543719 h 3103563"/>
                  <a:gd name="connsiteX134" fmla="*/ 1698625 w 2619375"/>
                  <a:gd name="connsiteY134" fmla="*/ 583407 h 3103563"/>
                  <a:gd name="connsiteX135" fmla="*/ 1738313 w 2619375"/>
                  <a:gd name="connsiteY135" fmla="*/ 579438 h 3103563"/>
                  <a:gd name="connsiteX136" fmla="*/ 1774032 w 2619375"/>
                  <a:gd name="connsiteY136" fmla="*/ 579438 h 3103563"/>
                  <a:gd name="connsiteX137" fmla="*/ 1793875 w 2619375"/>
                  <a:gd name="connsiteY137" fmla="*/ 627063 h 3103563"/>
                  <a:gd name="connsiteX138" fmla="*/ 1801813 w 2619375"/>
                  <a:gd name="connsiteY138" fmla="*/ 658813 h 3103563"/>
                  <a:gd name="connsiteX139" fmla="*/ 1845469 w 2619375"/>
                  <a:gd name="connsiteY139" fmla="*/ 682625 h 3103563"/>
                  <a:gd name="connsiteX140" fmla="*/ 1845469 w 2619375"/>
                  <a:gd name="connsiteY140" fmla="*/ 682625 h 3103563"/>
                  <a:gd name="connsiteX141" fmla="*/ 1861344 w 2619375"/>
                  <a:gd name="connsiteY141" fmla="*/ 710407 h 3103563"/>
                  <a:gd name="connsiteX142" fmla="*/ 1817688 w 2619375"/>
                  <a:gd name="connsiteY142" fmla="*/ 726282 h 3103563"/>
                  <a:gd name="connsiteX143" fmla="*/ 1774032 w 2619375"/>
                  <a:gd name="connsiteY143" fmla="*/ 718344 h 3103563"/>
                  <a:gd name="connsiteX144" fmla="*/ 1734344 w 2619375"/>
                  <a:gd name="connsiteY144" fmla="*/ 682625 h 3103563"/>
                  <a:gd name="connsiteX145" fmla="*/ 1730375 w 2619375"/>
                  <a:gd name="connsiteY145" fmla="*/ 642938 h 3103563"/>
                  <a:gd name="connsiteX146" fmla="*/ 1730375 w 2619375"/>
                  <a:gd name="connsiteY146" fmla="*/ 642938 h 3103563"/>
                  <a:gd name="connsiteX147" fmla="*/ 1670844 w 2619375"/>
                  <a:gd name="connsiteY147" fmla="*/ 615157 h 3103563"/>
                  <a:gd name="connsiteX148" fmla="*/ 1631157 w 2619375"/>
                  <a:gd name="connsiteY148" fmla="*/ 619125 h 3103563"/>
                  <a:gd name="connsiteX149" fmla="*/ 1571625 w 2619375"/>
                  <a:gd name="connsiteY149" fmla="*/ 615157 h 3103563"/>
                  <a:gd name="connsiteX150" fmla="*/ 1543844 w 2619375"/>
                  <a:gd name="connsiteY150" fmla="*/ 603250 h 3103563"/>
                  <a:gd name="connsiteX151" fmla="*/ 1500188 w 2619375"/>
                  <a:gd name="connsiteY151" fmla="*/ 591344 h 3103563"/>
                  <a:gd name="connsiteX152" fmla="*/ 1464469 w 2619375"/>
                  <a:gd name="connsiteY152" fmla="*/ 575469 h 3103563"/>
                  <a:gd name="connsiteX153" fmla="*/ 1448594 w 2619375"/>
                  <a:gd name="connsiteY153" fmla="*/ 543719 h 3103563"/>
                  <a:gd name="connsiteX154" fmla="*/ 1456532 w 2619375"/>
                  <a:gd name="connsiteY154" fmla="*/ 508000 h 3103563"/>
                  <a:gd name="connsiteX155" fmla="*/ 1476375 w 2619375"/>
                  <a:gd name="connsiteY155" fmla="*/ 476250 h 3103563"/>
                  <a:gd name="connsiteX156" fmla="*/ 1456532 w 2619375"/>
                  <a:gd name="connsiteY156" fmla="*/ 440532 h 3103563"/>
                  <a:gd name="connsiteX157" fmla="*/ 1456532 w 2619375"/>
                  <a:gd name="connsiteY157" fmla="*/ 392907 h 3103563"/>
                  <a:gd name="connsiteX158" fmla="*/ 1456532 w 2619375"/>
                  <a:gd name="connsiteY158" fmla="*/ 333375 h 3103563"/>
                  <a:gd name="connsiteX159" fmla="*/ 1472407 w 2619375"/>
                  <a:gd name="connsiteY159" fmla="*/ 305594 h 3103563"/>
                  <a:gd name="connsiteX160" fmla="*/ 1472407 w 2619375"/>
                  <a:gd name="connsiteY160" fmla="*/ 257969 h 3103563"/>
                  <a:gd name="connsiteX161" fmla="*/ 1496219 w 2619375"/>
                  <a:gd name="connsiteY161" fmla="*/ 226219 h 3103563"/>
                  <a:gd name="connsiteX162" fmla="*/ 1480344 w 2619375"/>
                  <a:gd name="connsiteY162" fmla="*/ 158750 h 3103563"/>
                  <a:gd name="connsiteX163" fmla="*/ 1496219 w 2619375"/>
                  <a:gd name="connsiteY163" fmla="*/ 134938 h 3103563"/>
                  <a:gd name="connsiteX164" fmla="*/ 1456532 w 2619375"/>
                  <a:gd name="connsiteY164" fmla="*/ 75407 h 3103563"/>
                  <a:gd name="connsiteX165" fmla="*/ 1464469 w 2619375"/>
                  <a:gd name="connsiteY165" fmla="*/ 55563 h 3103563"/>
                  <a:gd name="connsiteX166" fmla="*/ 1420813 w 2619375"/>
                  <a:gd name="connsiteY166" fmla="*/ 23813 h 3103563"/>
                  <a:gd name="connsiteX167" fmla="*/ 1393032 w 2619375"/>
                  <a:gd name="connsiteY167" fmla="*/ 39688 h 3103563"/>
                  <a:gd name="connsiteX168" fmla="*/ 1420813 w 2619375"/>
                  <a:gd name="connsiteY168" fmla="*/ 79375 h 3103563"/>
                  <a:gd name="connsiteX169" fmla="*/ 1432719 w 2619375"/>
                  <a:gd name="connsiteY169" fmla="*/ 150813 h 3103563"/>
                  <a:gd name="connsiteX170" fmla="*/ 1432719 w 2619375"/>
                  <a:gd name="connsiteY170" fmla="*/ 206375 h 3103563"/>
                  <a:gd name="connsiteX171" fmla="*/ 1432719 w 2619375"/>
                  <a:gd name="connsiteY171" fmla="*/ 254000 h 3103563"/>
                  <a:gd name="connsiteX172" fmla="*/ 1412875 w 2619375"/>
                  <a:gd name="connsiteY172" fmla="*/ 301625 h 3103563"/>
                  <a:gd name="connsiteX173" fmla="*/ 1369219 w 2619375"/>
                  <a:gd name="connsiteY173" fmla="*/ 341313 h 3103563"/>
                  <a:gd name="connsiteX174" fmla="*/ 1313657 w 2619375"/>
                  <a:gd name="connsiteY174" fmla="*/ 377032 h 3103563"/>
                  <a:gd name="connsiteX175" fmla="*/ 1270000 w 2619375"/>
                  <a:gd name="connsiteY175" fmla="*/ 412750 h 3103563"/>
                  <a:gd name="connsiteX176" fmla="*/ 1266032 w 2619375"/>
                  <a:gd name="connsiteY176" fmla="*/ 448469 h 3103563"/>
                  <a:gd name="connsiteX177" fmla="*/ 1230313 w 2619375"/>
                  <a:gd name="connsiteY177" fmla="*/ 488157 h 3103563"/>
                  <a:gd name="connsiteX178" fmla="*/ 1214438 w 2619375"/>
                  <a:gd name="connsiteY178" fmla="*/ 539750 h 3103563"/>
                  <a:gd name="connsiteX179" fmla="*/ 1270000 w 2619375"/>
                  <a:gd name="connsiteY179" fmla="*/ 607219 h 3103563"/>
                  <a:gd name="connsiteX180" fmla="*/ 1281907 w 2619375"/>
                  <a:gd name="connsiteY180" fmla="*/ 658813 h 3103563"/>
                  <a:gd name="connsiteX181" fmla="*/ 1309688 w 2619375"/>
                  <a:gd name="connsiteY181" fmla="*/ 698500 h 3103563"/>
                  <a:gd name="connsiteX182" fmla="*/ 1309688 w 2619375"/>
                  <a:gd name="connsiteY182" fmla="*/ 698500 h 3103563"/>
                  <a:gd name="connsiteX183" fmla="*/ 1337469 w 2619375"/>
                  <a:gd name="connsiteY183" fmla="*/ 758032 h 3103563"/>
                  <a:gd name="connsiteX184" fmla="*/ 1345407 w 2619375"/>
                  <a:gd name="connsiteY184" fmla="*/ 789782 h 3103563"/>
                  <a:gd name="connsiteX185" fmla="*/ 1349375 w 2619375"/>
                  <a:gd name="connsiteY185" fmla="*/ 837407 h 3103563"/>
                  <a:gd name="connsiteX186" fmla="*/ 1309688 w 2619375"/>
                  <a:gd name="connsiteY186" fmla="*/ 916782 h 3103563"/>
                  <a:gd name="connsiteX187" fmla="*/ 1285875 w 2619375"/>
                  <a:gd name="connsiteY187" fmla="*/ 964407 h 3103563"/>
                  <a:gd name="connsiteX188" fmla="*/ 1293813 w 2619375"/>
                  <a:gd name="connsiteY188" fmla="*/ 980282 h 3103563"/>
                  <a:gd name="connsiteX189" fmla="*/ 1285875 w 2619375"/>
                  <a:gd name="connsiteY189" fmla="*/ 1023938 h 3103563"/>
                  <a:gd name="connsiteX190" fmla="*/ 1273969 w 2619375"/>
                  <a:gd name="connsiteY190" fmla="*/ 1079500 h 3103563"/>
                  <a:gd name="connsiteX191" fmla="*/ 1277938 w 2619375"/>
                  <a:gd name="connsiteY191" fmla="*/ 1115219 h 3103563"/>
                  <a:gd name="connsiteX192" fmla="*/ 1309688 w 2619375"/>
                  <a:gd name="connsiteY192" fmla="*/ 1186657 h 3103563"/>
                  <a:gd name="connsiteX193" fmla="*/ 1297782 w 2619375"/>
                  <a:gd name="connsiteY193" fmla="*/ 1234282 h 3103563"/>
                  <a:gd name="connsiteX194" fmla="*/ 1297782 w 2619375"/>
                  <a:gd name="connsiteY194" fmla="*/ 1270000 h 3103563"/>
                  <a:gd name="connsiteX195" fmla="*/ 1341438 w 2619375"/>
                  <a:gd name="connsiteY195" fmla="*/ 1262063 h 3103563"/>
                  <a:gd name="connsiteX196" fmla="*/ 1389063 w 2619375"/>
                  <a:gd name="connsiteY196" fmla="*/ 1266032 h 3103563"/>
                  <a:gd name="connsiteX197" fmla="*/ 1420813 w 2619375"/>
                  <a:gd name="connsiteY197" fmla="*/ 1281907 h 3103563"/>
                  <a:gd name="connsiteX198" fmla="*/ 1448594 w 2619375"/>
                  <a:gd name="connsiteY198" fmla="*/ 1254125 h 3103563"/>
                  <a:gd name="connsiteX199" fmla="*/ 1480344 w 2619375"/>
                  <a:gd name="connsiteY199" fmla="*/ 1222375 h 3103563"/>
                  <a:gd name="connsiteX200" fmla="*/ 1531938 w 2619375"/>
                  <a:gd name="connsiteY200" fmla="*/ 1242219 h 3103563"/>
                  <a:gd name="connsiteX201" fmla="*/ 1575594 w 2619375"/>
                  <a:gd name="connsiteY201" fmla="*/ 1258094 h 3103563"/>
                  <a:gd name="connsiteX202" fmla="*/ 1623219 w 2619375"/>
                  <a:gd name="connsiteY202" fmla="*/ 1270000 h 3103563"/>
                  <a:gd name="connsiteX203" fmla="*/ 1639094 w 2619375"/>
                  <a:gd name="connsiteY203" fmla="*/ 1309688 h 3103563"/>
                  <a:gd name="connsiteX204" fmla="*/ 1662907 w 2619375"/>
                  <a:gd name="connsiteY204" fmla="*/ 1317625 h 3103563"/>
                  <a:gd name="connsiteX205" fmla="*/ 1690688 w 2619375"/>
                  <a:gd name="connsiteY205" fmla="*/ 1341438 h 3103563"/>
                  <a:gd name="connsiteX206" fmla="*/ 1722438 w 2619375"/>
                  <a:gd name="connsiteY206" fmla="*/ 1345407 h 3103563"/>
                  <a:gd name="connsiteX207" fmla="*/ 1722438 w 2619375"/>
                  <a:gd name="connsiteY207" fmla="*/ 1412875 h 3103563"/>
                  <a:gd name="connsiteX208" fmla="*/ 1746250 w 2619375"/>
                  <a:gd name="connsiteY208" fmla="*/ 1444625 h 3103563"/>
                  <a:gd name="connsiteX209" fmla="*/ 1754188 w 2619375"/>
                  <a:gd name="connsiteY209" fmla="*/ 1484313 h 3103563"/>
                  <a:gd name="connsiteX210" fmla="*/ 1770063 w 2619375"/>
                  <a:gd name="connsiteY210" fmla="*/ 1531938 h 3103563"/>
                  <a:gd name="connsiteX211" fmla="*/ 1730375 w 2619375"/>
                  <a:gd name="connsiteY211" fmla="*/ 1543844 h 3103563"/>
                  <a:gd name="connsiteX212" fmla="*/ 1718469 w 2619375"/>
                  <a:gd name="connsiteY212" fmla="*/ 1571625 h 3103563"/>
                  <a:gd name="connsiteX213" fmla="*/ 1706563 w 2619375"/>
                  <a:gd name="connsiteY213" fmla="*/ 1607344 h 3103563"/>
                  <a:gd name="connsiteX214" fmla="*/ 1706563 w 2619375"/>
                  <a:gd name="connsiteY214" fmla="*/ 1647032 h 3103563"/>
                  <a:gd name="connsiteX215" fmla="*/ 1746250 w 2619375"/>
                  <a:gd name="connsiteY215" fmla="*/ 1686719 h 3103563"/>
                  <a:gd name="connsiteX216" fmla="*/ 1793875 w 2619375"/>
                  <a:gd name="connsiteY216" fmla="*/ 1694657 h 3103563"/>
                  <a:gd name="connsiteX217" fmla="*/ 1829594 w 2619375"/>
                  <a:gd name="connsiteY217" fmla="*/ 1698625 h 3103563"/>
                  <a:gd name="connsiteX218" fmla="*/ 1881188 w 2619375"/>
                  <a:gd name="connsiteY218" fmla="*/ 1734344 h 3103563"/>
                  <a:gd name="connsiteX219" fmla="*/ 1833563 w 2619375"/>
                  <a:gd name="connsiteY219" fmla="*/ 1738313 h 3103563"/>
                  <a:gd name="connsiteX220" fmla="*/ 1778000 w 2619375"/>
                  <a:gd name="connsiteY220" fmla="*/ 1738313 h 3103563"/>
                  <a:gd name="connsiteX221" fmla="*/ 1730375 w 2619375"/>
                  <a:gd name="connsiteY221" fmla="*/ 1718469 h 3103563"/>
                  <a:gd name="connsiteX222" fmla="*/ 1686719 w 2619375"/>
                  <a:gd name="connsiteY222" fmla="*/ 1698625 h 3103563"/>
                  <a:gd name="connsiteX223" fmla="*/ 1647032 w 2619375"/>
                  <a:gd name="connsiteY223" fmla="*/ 1654969 h 3103563"/>
                  <a:gd name="connsiteX224" fmla="*/ 1658938 w 2619375"/>
                  <a:gd name="connsiteY224" fmla="*/ 1635125 h 3103563"/>
                  <a:gd name="connsiteX225" fmla="*/ 1658938 w 2619375"/>
                  <a:gd name="connsiteY225" fmla="*/ 1591469 h 3103563"/>
                  <a:gd name="connsiteX226" fmla="*/ 1658938 w 2619375"/>
                  <a:gd name="connsiteY226" fmla="*/ 1555750 h 3103563"/>
                  <a:gd name="connsiteX227" fmla="*/ 1662907 w 2619375"/>
                  <a:gd name="connsiteY227" fmla="*/ 1516063 h 3103563"/>
                  <a:gd name="connsiteX228" fmla="*/ 1670844 w 2619375"/>
                  <a:gd name="connsiteY228" fmla="*/ 1480344 h 3103563"/>
                  <a:gd name="connsiteX229" fmla="*/ 1666875 w 2619375"/>
                  <a:gd name="connsiteY229" fmla="*/ 1452563 h 3103563"/>
                  <a:gd name="connsiteX230" fmla="*/ 1635125 w 2619375"/>
                  <a:gd name="connsiteY230" fmla="*/ 1420813 h 3103563"/>
                  <a:gd name="connsiteX231" fmla="*/ 1595438 w 2619375"/>
                  <a:gd name="connsiteY231" fmla="*/ 1381125 h 3103563"/>
                  <a:gd name="connsiteX232" fmla="*/ 1607344 w 2619375"/>
                  <a:gd name="connsiteY232" fmla="*/ 1345407 h 3103563"/>
                  <a:gd name="connsiteX233" fmla="*/ 1575594 w 2619375"/>
                  <a:gd name="connsiteY233" fmla="*/ 1313657 h 3103563"/>
                  <a:gd name="connsiteX234" fmla="*/ 1531938 w 2619375"/>
                  <a:gd name="connsiteY234" fmla="*/ 1333500 h 3103563"/>
                  <a:gd name="connsiteX235" fmla="*/ 1472407 w 2619375"/>
                  <a:gd name="connsiteY235" fmla="*/ 1345407 h 3103563"/>
                  <a:gd name="connsiteX236" fmla="*/ 1440657 w 2619375"/>
                  <a:gd name="connsiteY236" fmla="*/ 1369219 h 3103563"/>
                  <a:gd name="connsiteX237" fmla="*/ 1381125 w 2619375"/>
                  <a:gd name="connsiteY237" fmla="*/ 1393032 h 3103563"/>
                  <a:gd name="connsiteX238" fmla="*/ 1365250 w 2619375"/>
                  <a:gd name="connsiteY238" fmla="*/ 1420813 h 3103563"/>
                  <a:gd name="connsiteX239" fmla="*/ 1369219 w 2619375"/>
                  <a:gd name="connsiteY239" fmla="*/ 1468438 h 3103563"/>
                  <a:gd name="connsiteX240" fmla="*/ 1365250 w 2619375"/>
                  <a:gd name="connsiteY240" fmla="*/ 1500188 h 3103563"/>
                  <a:gd name="connsiteX241" fmla="*/ 1400969 w 2619375"/>
                  <a:gd name="connsiteY241" fmla="*/ 1555750 h 3103563"/>
                  <a:gd name="connsiteX242" fmla="*/ 1400969 w 2619375"/>
                  <a:gd name="connsiteY242" fmla="*/ 1599407 h 3103563"/>
                  <a:gd name="connsiteX243" fmla="*/ 1404938 w 2619375"/>
                  <a:gd name="connsiteY243" fmla="*/ 1651000 h 3103563"/>
                  <a:gd name="connsiteX244" fmla="*/ 1404938 w 2619375"/>
                  <a:gd name="connsiteY244" fmla="*/ 1678782 h 3103563"/>
                  <a:gd name="connsiteX245" fmla="*/ 1373188 w 2619375"/>
                  <a:gd name="connsiteY245" fmla="*/ 1718469 h 3103563"/>
                  <a:gd name="connsiteX246" fmla="*/ 1337469 w 2619375"/>
                  <a:gd name="connsiteY246" fmla="*/ 1762125 h 3103563"/>
                  <a:gd name="connsiteX247" fmla="*/ 1321594 w 2619375"/>
                  <a:gd name="connsiteY247" fmla="*/ 1789907 h 3103563"/>
                  <a:gd name="connsiteX248" fmla="*/ 1309688 w 2619375"/>
                  <a:gd name="connsiteY248" fmla="*/ 1833563 h 3103563"/>
                  <a:gd name="connsiteX249" fmla="*/ 1313657 w 2619375"/>
                  <a:gd name="connsiteY249" fmla="*/ 1877219 h 3103563"/>
                  <a:gd name="connsiteX250" fmla="*/ 1285875 w 2619375"/>
                  <a:gd name="connsiteY250" fmla="*/ 1908969 h 3103563"/>
                  <a:gd name="connsiteX251" fmla="*/ 1258094 w 2619375"/>
                  <a:gd name="connsiteY251" fmla="*/ 1932782 h 3103563"/>
                  <a:gd name="connsiteX252" fmla="*/ 1226344 w 2619375"/>
                  <a:gd name="connsiteY252" fmla="*/ 1960563 h 3103563"/>
                  <a:gd name="connsiteX253" fmla="*/ 1198563 w 2619375"/>
                  <a:gd name="connsiteY253" fmla="*/ 1972469 h 3103563"/>
                  <a:gd name="connsiteX254" fmla="*/ 1146969 w 2619375"/>
                  <a:gd name="connsiteY254" fmla="*/ 1996282 h 3103563"/>
                  <a:gd name="connsiteX255" fmla="*/ 1135063 w 2619375"/>
                  <a:gd name="connsiteY255" fmla="*/ 2020094 h 3103563"/>
                  <a:gd name="connsiteX256" fmla="*/ 1146969 w 2619375"/>
                  <a:gd name="connsiteY256" fmla="*/ 2063750 h 3103563"/>
                  <a:gd name="connsiteX257" fmla="*/ 1111250 w 2619375"/>
                  <a:gd name="connsiteY257" fmla="*/ 2083594 h 3103563"/>
                  <a:gd name="connsiteX258" fmla="*/ 1071563 w 2619375"/>
                  <a:gd name="connsiteY258" fmla="*/ 2103438 h 3103563"/>
                  <a:gd name="connsiteX259" fmla="*/ 1043782 w 2619375"/>
                  <a:gd name="connsiteY259" fmla="*/ 2067719 h 3103563"/>
                  <a:gd name="connsiteX260" fmla="*/ 1008063 w 2619375"/>
                  <a:gd name="connsiteY260" fmla="*/ 2075657 h 3103563"/>
                  <a:gd name="connsiteX261" fmla="*/ 944563 w 2619375"/>
                  <a:gd name="connsiteY261" fmla="*/ 2071688 h 3103563"/>
                  <a:gd name="connsiteX262" fmla="*/ 896938 w 2619375"/>
                  <a:gd name="connsiteY262" fmla="*/ 2055813 h 3103563"/>
                  <a:gd name="connsiteX263" fmla="*/ 845344 w 2619375"/>
                  <a:gd name="connsiteY263" fmla="*/ 2039938 h 3103563"/>
                  <a:gd name="connsiteX264" fmla="*/ 797719 w 2619375"/>
                  <a:gd name="connsiteY264" fmla="*/ 2012157 h 3103563"/>
                  <a:gd name="connsiteX265" fmla="*/ 785813 w 2619375"/>
                  <a:gd name="connsiteY265" fmla="*/ 1972469 h 3103563"/>
                  <a:gd name="connsiteX266" fmla="*/ 742157 w 2619375"/>
                  <a:gd name="connsiteY266" fmla="*/ 1956594 h 3103563"/>
                  <a:gd name="connsiteX267" fmla="*/ 762000 w 2619375"/>
                  <a:gd name="connsiteY267" fmla="*/ 1905000 h 3103563"/>
                  <a:gd name="connsiteX268" fmla="*/ 809625 w 2619375"/>
                  <a:gd name="connsiteY268" fmla="*/ 1916907 h 3103563"/>
                  <a:gd name="connsiteX269" fmla="*/ 861219 w 2619375"/>
                  <a:gd name="connsiteY269" fmla="*/ 1944688 h 3103563"/>
                  <a:gd name="connsiteX270" fmla="*/ 889000 w 2619375"/>
                  <a:gd name="connsiteY270" fmla="*/ 1948657 h 3103563"/>
                  <a:gd name="connsiteX271" fmla="*/ 944563 w 2619375"/>
                  <a:gd name="connsiteY271" fmla="*/ 1948657 h 3103563"/>
                  <a:gd name="connsiteX272" fmla="*/ 976313 w 2619375"/>
                  <a:gd name="connsiteY272" fmla="*/ 1908969 h 3103563"/>
                  <a:gd name="connsiteX273" fmla="*/ 1035844 w 2619375"/>
                  <a:gd name="connsiteY273" fmla="*/ 1908969 h 3103563"/>
                  <a:gd name="connsiteX274" fmla="*/ 1087438 w 2619375"/>
                  <a:gd name="connsiteY274" fmla="*/ 1877219 h 3103563"/>
                  <a:gd name="connsiteX275" fmla="*/ 1107282 w 2619375"/>
                  <a:gd name="connsiteY275" fmla="*/ 1837532 h 3103563"/>
                  <a:gd name="connsiteX276" fmla="*/ 1107282 w 2619375"/>
                  <a:gd name="connsiteY276" fmla="*/ 1805782 h 3103563"/>
                  <a:gd name="connsiteX277" fmla="*/ 1127125 w 2619375"/>
                  <a:gd name="connsiteY277" fmla="*/ 1785938 h 3103563"/>
                  <a:gd name="connsiteX278" fmla="*/ 1150938 w 2619375"/>
                  <a:gd name="connsiteY278" fmla="*/ 1750219 h 3103563"/>
                  <a:gd name="connsiteX279" fmla="*/ 1166813 w 2619375"/>
                  <a:gd name="connsiteY279" fmla="*/ 1710532 h 3103563"/>
                  <a:gd name="connsiteX280" fmla="*/ 1202532 w 2619375"/>
                  <a:gd name="connsiteY280" fmla="*/ 1690688 h 3103563"/>
                  <a:gd name="connsiteX281" fmla="*/ 1210469 w 2619375"/>
                  <a:gd name="connsiteY281" fmla="*/ 1647032 h 3103563"/>
                  <a:gd name="connsiteX282" fmla="*/ 1222375 w 2619375"/>
                  <a:gd name="connsiteY282" fmla="*/ 1631157 h 3103563"/>
                  <a:gd name="connsiteX283" fmla="*/ 1210469 w 2619375"/>
                  <a:gd name="connsiteY283" fmla="*/ 1599407 h 3103563"/>
                  <a:gd name="connsiteX284" fmla="*/ 1210469 w 2619375"/>
                  <a:gd name="connsiteY284" fmla="*/ 1563688 h 3103563"/>
                  <a:gd name="connsiteX285" fmla="*/ 1226344 w 2619375"/>
                  <a:gd name="connsiteY285" fmla="*/ 1524000 h 3103563"/>
                  <a:gd name="connsiteX286" fmla="*/ 1266032 w 2619375"/>
                  <a:gd name="connsiteY286" fmla="*/ 1480344 h 3103563"/>
                  <a:gd name="connsiteX287" fmla="*/ 1270000 w 2619375"/>
                  <a:gd name="connsiteY287" fmla="*/ 1460500 h 3103563"/>
                  <a:gd name="connsiteX288" fmla="*/ 1250157 w 2619375"/>
                  <a:gd name="connsiteY288" fmla="*/ 1428750 h 3103563"/>
                  <a:gd name="connsiteX289" fmla="*/ 1222375 w 2619375"/>
                  <a:gd name="connsiteY289" fmla="*/ 1389063 h 3103563"/>
                  <a:gd name="connsiteX290" fmla="*/ 1182688 w 2619375"/>
                  <a:gd name="connsiteY290" fmla="*/ 1357313 h 3103563"/>
                  <a:gd name="connsiteX291" fmla="*/ 1162844 w 2619375"/>
                  <a:gd name="connsiteY291" fmla="*/ 1337469 h 3103563"/>
                  <a:gd name="connsiteX292" fmla="*/ 1146969 w 2619375"/>
                  <a:gd name="connsiteY292" fmla="*/ 1309688 h 3103563"/>
                  <a:gd name="connsiteX293" fmla="*/ 1146969 w 2619375"/>
                  <a:gd name="connsiteY293" fmla="*/ 1258094 h 3103563"/>
                  <a:gd name="connsiteX294" fmla="*/ 1158875 w 2619375"/>
                  <a:gd name="connsiteY294" fmla="*/ 1222375 h 3103563"/>
                  <a:gd name="connsiteX295" fmla="*/ 1158875 w 2619375"/>
                  <a:gd name="connsiteY295" fmla="*/ 1194594 h 3103563"/>
                  <a:gd name="connsiteX296" fmla="*/ 1162844 w 2619375"/>
                  <a:gd name="connsiteY296" fmla="*/ 1162844 h 3103563"/>
                  <a:gd name="connsiteX297" fmla="*/ 1154907 w 2619375"/>
                  <a:gd name="connsiteY297" fmla="*/ 1135063 h 3103563"/>
                  <a:gd name="connsiteX298" fmla="*/ 1162844 w 2619375"/>
                  <a:gd name="connsiteY298" fmla="*/ 1091407 h 3103563"/>
                  <a:gd name="connsiteX299" fmla="*/ 1162844 w 2619375"/>
                  <a:gd name="connsiteY299" fmla="*/ 1055688 h 3103563"/>
                  <a:gd name="connsiteX300" fmla="*/ 1146969 w 2619375"/>
                  <a:gd name="connsiteY300" fmla="*/ 1012032 h 3103563"/>
                  <a:gd name="connsiteX301" fmla="*/ 1162844 w 2619375"/>
                  <a:gd name="connsiteY301" fmla="*/ 960438 h 3103563"/>
                  <a:gd name="connsiteX302" fmla="*/ 1131094 w 2619375"/>
                  <a:gd name="connsiteY302" fmla="*/ 912813 h 3103563"/>
                  <a:gd name="connsiteX303" fmla="*/ 1166813 w 2619375"/>
                  <a:gd name="connsiteY303" fmla="*/ 881063 h 3103563"/>
                  <a:gd name="connsiteX304" fmla="*/ 1174750 w 2619375"/>
                  <a:gd name="connsiteY304" fmla="*/ 845344 h 3103563"/>
                  <a:gd name="connsiteX305" fmla="*/ 1174750 w 2619375"/>
                  <a:gd name="connsiteY305" fmla="*/ 789782 h 3103563"/>
                  <a:gd name="connsiteX306" fmla="*/ 1178719 w 2619375"/>
                  <a:gd name="connsiteY306" fmla="*/ 742157 h 3103563"/>
                  <a:gd name="connsiteX307" fmla="*/ 1178719 w 2619375"/>
                  <a:gd name="connsiteY307" fmla="*/ 722313 h 3103563"/>
                  <a:gd name="connsiteX308" fmla="*/ 1158875 w 2619375"/>
                  <a:gd name="connsiteY308" fmla="*/ 694532 h 3103563"/>
                  <a:gd name="connsiteX309" fmla="*/ 1162844 w 2619375"/>
                  <a:gd name="connsiteY309" fmla="*/ 662782 h 3103563"/>
                  <a:gd name="connsiteX310" fmla="*/ 1139032 w 2619375"/>
                  <a:gd name="connsiteY310" fmla="*/ 627063 h 3103563"/>
                  <a:gd name="connsiteX311" fmla="*/ 1103313 w 2619375"/>
                  <a:gd name="connsiteY311" fmla="*/ 595313 h 3103563"/>
                  <a:gd name="connsiteX312" fmla="*/ 1079500 w 2619375"/>
                  <a:gd name="connsiteY312" fmla="*/ 555625 h 3103563"/>
                  <a:gd name="connsiteX313" fmla="*/ 1079500 w 2619375"/>
                  <a:gd name="connsiteY313" fmla="*/ 515938 h 3103563"/>
                  <a:gd name="connsiteX314" fmla="*/ 1119188 w 2619375"/>
                  <a:gd name="connsiteY314" fmla="*/ 464344 h 3103563"/>
                  <a:gd name="connsiteX315" fmla="*/ 1127125 w 2619375"/>
                  <a:gd name="connsiteY315" fmla="*/ 408782 h 3103563"/>
                  <a:gd name="connsiteX316" fmla="*/ 1162844 w 2619375"/>
                  <a:gd name="connsiteY316" fmla="*/ 301625 h 3103563"/>
                  <a:gd name="connsiteX317" fmla="*/ 1178719 w 2619375"/>
                  <a:gd name="connsiteY317" fmla="*/ 246063 h 3103563"/>
                  <a:gd name="connsiteX318" fmla="*/ 1186657 w 2619375"/>
                  <a:gd name="connsiteY318" fmla="*/ 206375 h 3103563"/>
                  <a:gd name="connsiteX319" fmla="*/ 1186657 w 2619375"/>
                  <a:gd name="connsiteY319" fmla="*/ 142875 h 3103563"/>
                  <a:gd name="connsiteX320" fmla="*/ 1186657 w 2619375"/>
                  <a:gd name="connsiteY320" fmla="*/ 99219 h 3103563"/>
                  <a:gd name="connsiteX321" fmla="*/ 1131094 w 2619375"/>
                  <a:gd name="connsiteY321" fmla="*/ 43657 h 3103563"/>
                  <a:gd name="connsiteX322" fmla="*/ 1083469 w 2619375"/>
                  <a:gd name="connsiteY322" fmla="*/ 63500 h 3103563"/>
                  <a:gd name="connsiteX323" fmla="*/ 1071563 w 2619375"/>
                  <a:gd name="connsiteY323" fmla="*/ 31750 h 3103563"/>
                  <a:gd name="connsiteX324" fmla="*/ 1043782 w 2619375"/>
                  <a:gd name="connsiteY324" fmla="*/ 23813 h 3103563"/>
                  <a:gd name="connsiteX325" fmla="*/ 1004094 w 2619375"/>
                  <a:gd name="connsiteY325" fmla="*/ 23813 h 3103563"/>
                  <a:gd name="connsiteX326" fmla="*/ 988219 w 2619375"/>
                  <a:gd name="connsiteY326" fmla="*/ 51594 h 3103563"/>
                  <a:gd name="connsiteX327" fmla="*/ 972344 w 2619375"/>
                  <a:gd name="connsiteY327" fmla="*/ 27782 h 3103563"/>
                  <a:gd name="connsiteX328" fmla="*/ 944563 w 2619375"/>
                  <a:gd name="connsiteY328" fmla="*/ 27782 h 3103563"/>
                  <a:gd name="connsiteX329" fmla="*/ 944563 w 2619375"/>
                  <a:gd name="connsiteY329" fmla="*/ 27782 h 3103563"/>
                  <a:gd name="connsiteX330" fmla="*/ 841375 w 2619375"/>
                  <a:gd name="connsiteY330" fmla="*/ 31750 h 3103563"/>
                  <a:gd name="connsiteX331" fmla="*/ 837407 w 2619375"/>
                  <a:gd name="connsiteY331" fmla="*/ 0 h 3103563"/>
                  <a:gd name="connsiteX332" fmla="*/ 805657 w 2619375"/>
                  <a:gd name="connsiteY332" fmla="*/ 0 h 3103563"/>
                  <a:gd name="connsiteX333" fmla="*/ 797719 w 2619375"/>
                  <a:gd name="connsiteY333" fmla="*/ 55563 h 3103563"/>
                  <a:gd name="connsiteX334" fmla="*/ 765969 w 2619375"/>
                  <a:gd name="connsiteY334" fmla="*/ 91282 h 3103563"/>
                  <a:gd name="connsiteX335" fmla="*/ 762000 w 2619375"/>
                  <a:gd name="connsiteY335" fmla="*/ 158750 h 3103563"/>
                  <a:gd name="connsiteX336" fmla="*/ 742157 w 2619375"/>
                  <a:gd name="connsiteY336" fmla="*/ 242094 h 3103563"/>
                  <a:gd name="connsiteX337" fmla="*/ 730250 w 2619375"/>
                  <a:gd name="connsiteY337" fmla="*/ 349250 h 3103563"/>
                  <a:gd name="connsiteX338" fmla="*/ 698500 w 2619375"/>
                  <a:gd name="connsiteY338" fmla="*/ 448469 h 3103563"/>
                  <a:gd name="connsiteX339" fmla="*/ 662782 w 2619375"/>
                  <a:gd name="connsiteY339" fmla="*/ 515938 h 3103563"/>
                  <a:gd name="connsiteX340" fmla="*/ 575469 w 2619375"/>
                  <a:gd name="connsiteY340" fmla="*/ 571500 h 3103563"/>
                  <a:gd name="connsiteX341" fmla="*/ 535782 w 2619375"/>
                  <a:gd name="connsiteY341" fmla="*/ 635000 h 3103563"/>
                  <a:gd name="connsiteX342" fmla="*/ 500063 w 2619375"/>
                  <a:gd name="connsiteY342" fmla="*/ 690563 h 3103563"/>
                  <a:gd name="connsiteX343" fmla="*/ 504032 w 2619375"/>
                  <a:gd name="connsiteY343" fmla="*/ 734219 h 3103563"/>
                  <a:gd name="connsiteX344" fmla="*/ 527844 w 2619375"/>
                  <a:gd name="connsiteY344" fmla="*/ 754063 h 3103563"/>
                  <a:gd name="connsiteX345" fmla="*/ 571500 w 2619375"/>
                  <a:gd name="connsiteY345" fmla="*/ 734219 h 3103563"/>
                  <a:gd name="connsiteX346" fmla="*/ 595313 w 2619375"/>
                  <a:gd name="connsiteY346" fmla="*/ 765969 h 3103563"/>
                  <a:gd name="connsiteX347" fmla="*/ 595313 w 2619375"/>
                  <a:gd name="connsiteY347" fmla="*/ 829469 h 3103563"/>
                  <a:gd name="connsiteX348" fmla="*/ 579438 w 2619375"/>
                  <a:gd name="connsiteY348" fmla="*/ 889000 h 3103563"/>
                  <a:gd name="connsiteX349" fmla="*/ 579438 w 2619375"/>
                  <a:gd name="connsiteY349" fmla="*/ 928688 h 3103563"/>
                  <a:gd name="connsiteX350" fmla="*/ 595313 w 2619375"/>
                  <a:gd name="connsiteY350" fmla="*/ 952500 h 3103563"/>
                  <a:gd name="connsiteX351" fmla="*/ 603250 w 2619375"/>
                  <a:gd name="connsiteY351" fmla="*/ 996157 h 3103563"/>
                  <a:gd name="connsiteX352" fmla="*/ 571500 w 2619375"/>
                  <a:gd name="connsiteY352" fmla="*/ 1004094 h 3103563"/>
                  <a:gd name="connsiteX353" fmla="*/ 543719 w 2619375"/>
                  <a:gd name="connsiteY353" fmla="*/ 1008063 h 3103563"/>
                  <a:gd name="connsiteX354" fmla="*/ 535782 w 2619375"/>
                  <a:gd name="connsiteY354" fmla="*/ 1083469 h 3103563"/>
                  <a:gd name="connsiteX355" fmla="*/ 551657 w 2619375"/>
                  <a:gd name="connsiteY355" fmla="*/ 1103313 h 3103563"/>
                  <a:gd name="connsiteX356" fmla="*/ 587375 w 2619375"/>
                  <a:gd name="connsiteY356" fmla="*/ 1123157 h 3103563"/>
                  <a:gd name="connsiteX357" fmla="*/ 607219 w 2619375"/>
                  <a:gd name="connsiteY357" fmla="*/ 1123157 h 3103563"/>
                  <a:gd name="connsiteX358" fmla="*/ 627063 w 2619375"/>
                  <a:gd name="connsiteY358" fmla="*/ 1150938 h 3103563"/>
                  <a:gd name="connsiteX359" fmla="*/ 642938 w 2619375"/>
                  <a:gd name="connsiteY359" fmla="*/ 1158875 h 3103563"/>
                  <a:gd name="connsiteX360" fmla="*/ 678657 w 2619375"/>
                  <a:gd name="connsiteY360" fmla="*/ 1146969 h 3103563"/>
                  <a:gd name="connsiteX361" fmla="*/ 686594 w 2619375"/>
                  <a:gd name="connsiteY361" fmla="*/ 1194594 h 3103563"/>
                  <a:gd name="connsiteX362" fmla="*/ 678657 w 2619375"/>
                  <a:gd name="connsiteY362" fmla="*/ 1242219 h 3103563"/>
                  <a:gd name="connsiteX363" fmla="*/ 694532 w 2619375"/>
                  <a:gd name="connsiteY363" fmla="*/ 1277938 h 3103563"/>
                  <a:gd name="connsiteX364" fmla="*/ 714375 w 2619375"/>
                  <a:gd name="connsiteY364" fmla="*/ 1309688 h 3103563"/>
                  <a:gd name="connsiteX365" fmla="*/ 742157 w 2619375"/>
                  <a:gd name="connsiteY365" fmla="*/ 1333500 h 3103563"/>
                  <a:gd name="connsiteX366" fmla="*/ 777875 w 2619375"/>
                  <a:gd name="connsiteY366" fmla="*/ 1333500 h 3103563"/>
                  <a:gd name="connsiteX367" fmla="*/ 785813 w 2619375"/>
                  <a:gd name="connsiteY367" fmla="*/ 1361282 h 3103563"/>
                  <a:gd name="connsiteX368" fmla="*/ 769938 w 2619375"/>
                  <a:gd name="connsiteY368" fmla="*/ 1412875 h 3103563"/>
                  <a:gd name="connsiteX369" fmla="*/ 758032 w 2619375"/>
                  <a:gd name="connsiteY369" fmla="*/ 1464469 h 3103563"/>
                  <a:gd name="connsiteX370" fmla="*/ 750094 w 2619375"/>
                  <a:gd name="connsiteY370" fmla="*/ 1512094 h 3103563"/>
                  <a:gd name="connsiteX371" fmla="*/ 714375 w 2619375"/>
                  <a:gd name="connsiteY371" fmla="*/ 1543844 h 3103563"/>
                  <a:gd name="connsiteX372" fmla="*/ 682625 w 2619375"/>
                  <a:gd name="connsiteY372" fmla="*/ 1547813 h 3103563"/>
                  <a:gd name="connsiteX373" fmla="*/ 678657 w 2619375"/>
                  <a:gd name="connsiteY373" fmla="*/ 1504157 h 3103563"/>
                  <a:gd name="connsiteX374" fmla="*/ 650875 w 2619375"/>
                  <a:gd name="connsiteY374" fmla="*/ 1476375 h 3103563"/>
                  <a:gd name="connsiteX375" fmla="*/ 615157 w 2619375"/>
                  <a:gd name="connsiteY375" fmla="*/ 1444625 h 3103563"/>
                  <a:gd name="connsiteX376" fmla="*/ 575469 w 2619375"/>
                  <a:gd name="connsiteY376" fmla="*/ 1404938 h 3103563"/>
                  <a:gd name="connsiteX377" fmla="*/ 527844 w 2619375"/>
                  <a:gd name="connsiteY377" fmla="*/ 1353344 h 3103563"/>
                  <a:gd name="connsiteX378" fmla="*/ 515938 w 2619375"/>
                  <a:gd name="connsiteY378" fmla="*/ 1333500 h 3103563"/>
                  <a:gd name="connsiteX379" fmla="*/ 460375 w 2619375"/>
                  <a:gd name="connsiteY379" fmla="*/ 1301750 h 3103563"/>
                  <a:gd name="connsiteX380" fmla="*/ 392907 w 2619375"/>
                  <a:gd name="connsiteY380" fmla="*/ 1262063 h 3103563"/>
                  <a:gd name="connsiteX381" fmla="*/ 337344 w 2619375"/>
                  <a:gd name="connsiteY381" fmla="*/ 1242219 h 3103563"/>
                  <a:gd name="connsiteX382" fmla="*/ 317500 w 2619375"/>
                  <a:gd name="connsiteY382" fmla="*/ 1281907 h 3103563"/>
                  <a:gd name="connsiteX383" fmla="*/ 292810 w 2619375"/>
                  <a:gd name="connsiteY383" fmla="*/ 1293019 h 3103563"/>
                  <a:gd name="connsiteX384" fmla="*/ 297657 w 2619375"/>
                  <a:gd name="connsiteY384" fmla="*/ 1321594 h 3103563"/>
                  <a:gd name="connsiteX385" fmla="*/ 297657 w 2619375"/>
                  <a:gd name="connsiteY385" fmla="*/ 1321594 h 3103563"/>
                  <a:gd name="connsiteX386" fmla="*/ 320692 w 2619375"/>
                  <a:gd name="connsiteY386" fmla="*/ 1350962 h 3103563"/>
                  <a:gd name="connsiteX387" fmla="*/ 345282 w 2619375"/>
                  <a:gd name="connsiteY387" fmla="*/ 1361282 h 3103563"/>
                  <a:gd name="connsiteX388" fmla="*/ 373063 w 2619375"/>
                  <a:gd name="connsiteY388" fmla="*/ 1373188 h 3103563"/>
                  <a:gd name="connsiteX389" fmla="*/ 384969 w 2619375"/>
                  <a:gd name="connsiteY389" fmla="*/ 1385094 h 3103563"/>
                  <a:gd name="connsiteX390" fmla="*/ 396875 w 2619375"/>
                  <a:gd name="connsiteY390" fmla="*/ 1428750 h 3103563"/>
                  <a:gd name="connsiteX391" fmla="*/ 409775 w 2619375"/>
                  <a:gd name="connsiteY391" fmla="*/ 1450182 h 3103563"/>
                  <a:gd name="connsiteX392" fmla="*/ 400844 w 2619375"/>
                  <a:gd name="connsiteY392" fmla="*/ 1464469 h 3103563"/>
                  <a:gd name="connsiteX393" fmla="*/ 377032 w 2619375"/>
                  <a:gd name="connsiteY393" fmla="*/ 1484313 h 3103563"/>
                  <a:gd name="connsiteX394" fmla="*/ 369094 w 2619375"/>
                  <a:gd name="connsiteY394" fmla="*/ 1527969 h 3103563"/>
                  <a:gd name="connsiteX395" fmla="*/ 369094 w 2619375"/>
                  <a:gd name="connsiteY395" fmla="*/ 1591469 h 3103563"/>
                  <a:gd name="connsiteX396" fmla="*/ 396875 w 2619375"/>
                  <a:gd name="connsiteY396" fmla="*/ 1631157 h 3103563"/>
                  <a:gd name="connsiteX397" fmla="*/ 436563 w 2619375"/>
                  <a:gd name="connsiteY397" fmla="*/ 1615282 h 3103563"/>
                  <a:gd name="connsiteX398" fmla="*/ 460375 w 2619375"/>
                  <a:gd name="connsiteY398" fmla="*/ 1651000 h 3103563"/>
                  <a:gd name="connsiteX399" fmla="*/ 460375 w 2619375"/>
                  <a:gd name="connsiteY399" fmla="*/ 1694657 h 3103563"/>
                  <a:gd name="connsiteX400" fmla="*/ 436563 w 2619375"/>
                  <a:gd name="connsiteY400" fmla="*/ 1706563 h 3103563"/>
                  <a:gd name="connsiteX401" fmla="*/ 448469 w 2619375"/>
                  <a:gd name="connsiteY401" fmla="*/ 1738313 h 3103563"/>
                  <a:gd name="connsiteX402" fmla="*/ 436563 w 2619375"/>
                  <a:gd name="connsiteY402" fmla="*/ 1766094 h 3103563"/>
                  <a:gd name="connsiteX403" fmla="*/ 404813 w 2619375"/>
                  <a:gd name="connsiteY403" fmla="*/ 1801813 h 3103563"/>
                  <a:gd name="connsiteX404" fmla="*/ 361157 w 2619375"/>
                  <a:gd name="connsiteY404" fmla="*/ 1833563 h 3103563"/>
                  <a:gd name="connsiteX405" fmla="*/ 349250 w 2619375"/>
                  <a:gd name="connsiteY405" fmla="*/ 1869282 h 3103563"/>
                  <a:gd name="connsiteX406" fmla="*/ 353219 w 2619375"/>
                  <a:gd name="connsiteY406" fmla="*/ 1908969 h 3103563"/>
                  <a:gd name="connsiteX407" fmla="*/ 293688 w 2619375"/>
                  <a:gd name="connsiteY407" fmla="*/ 1948657 h 3103563"/>
                  <a:gd name="connsiteX408" fmla="*/ 273844 w 2619375"/>
                  <a:gd name="connsiteY408" fmla="*/ 1968500 h 3103563"/>
                  <a:gd name="connsiteX409" fmla="*/ 254000 w 2619375"/>
                  <a:gd name="connsiteY409" fmla="*/ 1988344 h 3103563"/>
                  <a:gd name="connsiteX410" fmla="*/ 214313 w 2619375"/>
                  <a:gd name="connsiteY410" fmla="*/ 1996282 h 3103563"/>
                  <a:gd name="connsiteX411" fmla="*/ 166688 w 2619375"/>
                  <a:gd name="connsiteY411" fmla="*/ 2032000 h 3103563"/>
                  <a:gd name="connsiteX412" fmla="*/ 146844 w 2619375"/>
                  <a:gd name="connsiteY412" fmla="*/ 2083594 h 3103563"/>
                  <a:gd name="connsiteX413" fmla="*/ 125718 w 2619375"/>
                  <a:gd name="connsiteY413" fmla="*/ 2102644 h 3103563"/>
                  <a:gd name="connsiteX414" fmla="*/ 115094 w 2619375"/>
                  <a:gd name="connsiteY414" fmla="*/ 2123282 h 3103563"/>
                  <a:gd name="connsiteX415" fmla="*/ 99995 w 2619375"/>
                  <a:gd name="connsiteY415" fmla="*/ 2179639 h 3103563"/>
                  <a:gd name="connsiteX416" fmla="*/ 68429 w 2619375"/>
                  <a:gd name="connsiteY416" fmla="*/ 2200275 h 3103563"/>
                  <a:gd name="connsiteX417" fmla="*/ 35719 w 2619375"/>
                  <a:gd name="connsiteY417" fmla="*/ 2212975 h 3103563"/>
                  <a:gd name="connsiteX418" fmla="*/ 0 w 2619375"/>
                  <a:gd name="connsiteY418" fmla="*/ 2230438 h 3103563"/>
                  <a:gd name="connsiteX419" fmla="*/ 48430 w 2619375"/>
                  <a:gd name="connsiteY419" fmla="*/ 2278856 h 3103563"/>
                  <a:gd name="connsiteX420" fmla="*/ 59532 w 2619375"/>
                  <a:gd name="connsiteY420" fmla="*/ 2329657 h 3103563"/>
                  <a:gd name="connsiteX421" fmla="*/ 107157 w 2619375"/>
                  <a:gd name="connsiteY421" fmla="*/ 2345532 h 3103563"/>
                  <a:gd name="connsiteX422" fmla="*/ 93640 w 2619375"/>
                  <a:gd name="connsiteY422" fmla="*/ 2445545 h 3103563"/>
                  <a:gd name="connsiteX423" fmla="*/ 98472 w 2619375"/>
                  <a:gd name="connsiteY423" fmla="*/ 2458244 h 3103563"/>
                  <a:gd name="connsiteX424" fmla="*/ 106380 w 2619375"/>
                  <a:gd name="connsiteY424" fmla="*/ 2482851 h 3103563"/>
                  <a:gd name="connsiteX425" fmla="*/ 77977 w 2619375"/>
                  <a:gd name="connsiteY425" fmla="*/ 2509838 h 3103563"/>
                  <a:gd name="connsiteX426" fmla="*/ 75407 w 2619375"/>
                  <a:gd name="connsiteY426" fmla="*/ 2528094 h 3103563"/>
                  <a:gd name="connsiteX427" fmla="*/ 111930 w 2619375"/>
                  <a:gd name="connsiteY427" fmla="*/ 2547144 h 3103563"/>
                  <a:gd name="connsiteX428" fmla="*/ 150813 w 2619375"/>
                  <a:gd name="connsiteY428" fmla="*/ 2540000 h 3103563"/>
                  <a:gd name="connsiteX429" fmla="*/ 175845 w 2619375"/>
                  <a:gd name="connsiteY429" fmla="*/ 2557463 h 3103563"/>
                  <a:gd name="connsiteX430" fmla="*/ 162719 w 2619375"/>
                  <a:gd name="connsiteY430" fmla="*/ 2595563 h 3103563"/>
                  <a:gd name="connsiteX431" fmla="*/ 214313 w 2619375"/>
                  <a:gd name="connsiteY431" fmla="*/ 2591594 h 3103563"/>
                  <a:gd name="connsiteX432" fmla="*/ 247457 w 2619375"/>
                  <a:gd name="connsiteY432" fmla="*/ 2571750 h 3103563"/>
                  <a:gd name="connsiteX433" fmla="*/ 265907 w 2619375"/>
                  <a:gd name="connsiteY433" fmla="*/ 2575719 h 3103563"/>
                  <a:gd name="connsiteX434" fmla="*/ 313532 w 2619375"/>
                  <a:gd name="connsiteY434" fmla="*/ 2547938 h 3103563"/>
                  <a:gd name="connsiteX435" fmla="*/ 357188 w 2619375"/>
                  <a:gd name="connsiteY435" fmla="*/ 2547938 h 3103563"/>
                  <a:gd name="connsiteX436" fmla="*/ 412750 w 2619375"/>
                  <a:gd name="connsiteY436" fmla="*/ 2536032 h 3103563"/>
                  <a:gd name="connsiteX437" fmla="*/ 460375 w 2619375"/>
                  <a:gd name="connsiteY437" fmla="*/ 2536032 h 3103563"/>
                  <a:gd name="connsiteX438" fmla="*/ 492125 w 2619375"/>
                  <a:gd name="connsiteY438" fmla="*/ 2532063 h 3103563"/>
                  <a:gd name="connsiteX439" fmla="*/ 535782 w 2619375"/>
                  <a:gd name="connsiteY439" fmla="*/ 2532063 h 3103563"/>
                  <a:gd name="connsiteX440" fmla="*/ 535782 w 2619375"/>
                  <a:gd name="connsiteY440" fmla="*/ 2532063 h 3103563"/>
                  <a:gd name="connsiteX441" fmla="*/ 547688 w 2619375"/>
                  <a:gd name="connsiteY441" fmla="*/ 2623344 h 3103563"/>
                  <a:gd name="connsiteX442" fmla="*/ 591344 w 2619375"/>
                  <a:gd name="connsiteY442" fmla="*/ 2643188 h 3103563"/>
                  <a:gd name="connsiteX443" fmla="*/ 646159 w 2619375"/>
                  <a:gd name="connsiteY443" fmla="*/ 2655887 h 3103563"/>
                  <a:gd name="connsiteX444" fmla="*/ 685790 w 2619375"/>
                  <a:gd name="connsiteY444" fmla="*/ 2620169 h 3103563"/>
                  <a:gd name="connsiteX445" fmla="*/ 715928 w 2619375"/>
                  <a:gd name="connsiteY445" fmla="*/ 2588419 h 3103563"/>
                  <a:gd name="connsiteX446" fmla="*/ 760418 w 2619375"/>
                  <a:gd name="connsiteY446" fmla="*/ 2613025 h 3103563"/>
                  <a:gd name="connsiteX447" fmla="*/ 773907 w 2619375"/>
                  <a:gd name="connsiteY447" fmla="*/ 2587625 h 3103563"/>
                  <a:gd name="connsiteX448" fmla="*/ 761224 w 2619375"/>
                  <a:gd name="connsiteY448" fmla="*/ 2554287 h 3103563"/>
                  <a:gd name="connsiteX449" fmla="*/ 801688 w 2619375"/>
                  <a:gd name="connsiteY449" fmla="*/ 2551907 h 3103563"/>
                  <a:gd name="connsiteX450" fmla="*/ 813184 w 2619375"/>
                  <a:gd name="connsiteY450" fmla="*/ 2569369 h 3103563"/>
                  <a:gd name="connsiteX451" fmla="*/ 841375 w 2619375"/>
                  <a:gd name="connsiteY451" fmla="*/ 2571750 h 3103563"/>
                  <a:gd name="connsiteX452" fmla="*/ 900907 w 2619375"/>
                  <a:gd name="connsiteY452" fmla="*/ 2591594 h 3103563"/>
                  <a:gd name="connsiteX453" fmla="*/ 956469 w 2619375"/>
                  <a:gd name="connsiteY453" fmla="*/ 2611438 h 3103563"/>
                  <a:gd name="connsiteX454" fmla="*/ 968375 w 2619375"/>
                  <a:gd name="connsiteY454" fmla="*/ 2639219 h 3103563"/>
                  <a:gd name="connsiteX455" fmla="*/ 944563 w 2619375"/>
                  <a:gd name="connsiteY455" fmla="*/ 2678907 h 3103563"/>
                  <a:gd name="connsiteX456" fmla="*/ 964407 w 2619375"/>
                  <a:gd name="connsiteY456" fmla="*/ 2726532 h 3103563"/>
                  <a:gd name="connsiteX457" fmla="*/ 1019969 w 2619375"/>
                  <a:gd name="connsiteY457" fmla="*/ 2754313 h 3103563"/>
                  <a:gd name="connsiteX458" fmla="*/ 1047113 w 2619375"/>
                  <a:gd name="connsiteY458" fmla="*/ 2750344 h 3103563"/>
                  <a:gd name="connsiteX459" fmla="*/ 1046974 w 2619375"/>
                  <a:gd name="connsiteY459" fmla="*/ 2774157 h 3103563"/>
                  <a:gd name="connsiteX460" fmla="*/ 1050109 w 2619375"/>
                  <a:gd name="connsiteY460" fmla="*/ 2865438 h 3103563"/>
                  <a:gd name="connsiteX461" fmla="*/ 1095375 w 2619375"/>
                  <a:gd name="connsiteY461" fmla="*/ 2845594 h 3103563"/>
                  <a:gd name="connsiteX462" fmla="*/ 1166813 w 2619375"/>
                  <a:gd name="connsiteY462" fmla="*/ 2841625 h 3103563"/>
                  <a:gd name="connsiteX463" fmla="*/ 1190625 w 2619375"/>
                  <a:gd name="connsiteY463" fmla="*/ 2809875 h 3103563"/>
                  <a:gd name="connsiteX464" fmla="*/ 1225539 w 2619375"/>
                  <a:gd name="connsiteY464" fmla="*/ 2817813 h 3103563"/>
                  <a:gd name="connsiteX465" fmla="*/ 1242219 w 2619375"/>
                  <a:gd name="connsiteY465" fmla="*/ 2841625 h 3103563"/>
                  <a:gd name="connsiteX466" fmla="*/ 1274774 w 2619375"/>
                  <a:gd name="connsiteY466" fmla="*/ 2867819 h 3103563"/>
                  <a:gd name="connsiteX467" fmla="*/ 1329532 w 2619375"/>
                  <a:gd name="connsiteY467" fmla="*/ 2877344 h 3103563"/>
                  <a:gd name="connsiteX468" fmla="*/ 1349375 w 2619375"/>
                  <a:gd name="connsiteY468" fmla="*/ 2877344 h 3103563"/>
                  <a:gd name="connsiteX469" fmla="*/ 1369219 w 2619375"/>
                  <a:gd name="connsiteY469" fmla="*/ 2897188 h 3103563"/>
                  <a:gd name="connsiteX470" fmla="*/ 1400395 w 2619375"/>
                  <a:gd name="connsiteY470" fmla="*/ 2909888 h 3103563"/>
                  <a:gd name="connsiteX471" fmla="*/ 1420813 w 2619375"/>
                  <a:gd name="connsiteY471" fmla="*/ 2905125 h 3103563"/>
                  <a:gd name="connsiteX472" fmla="*/ 1451785 w 2619375"/>
                  <a:gd name="connsiteY472" fmla="*/ 2887664 h 3103563"/>
                  <a:gd name="connsiteX473" fmla="*/ 1520032 w 2619375"/>
                  <a:gd name="connsiteY473" fmla="*/ 2893219 h 3103563"/>
                  <a:gd name="connsiteX474" fmla="*/ 1547784 w 2619375"/>
                  <a:gd name="connsiteY474" fmla="*/ 2900362 h 3103563"/>
                  <a:gd name="connsiteX475" fmla="*/ 1575594 w 2619375"/>
                  <a:gd name="connsiteY475" fmla="*/ 2924969 h 3103563"/>
                  <a:gd name="connsiteX476" fmla="*/ 1591469 w 2619375"/>
                  <a:gd name="connsiteY476" fmla="*/ 2909094 h 3103563"/>
                  <a:gd name="connsiteX477" fmla="*/ 1623219 w 2619375"/>
                  <a:gd name="connsiteY477" fmla="*/ 2909094 h 3103563"/>
                  <a:gd name="connsiteX478" fmla="*/ 1655803 w 2619375"/>
                  <a:gd name="connsiteY478" fmla="*/ 2923382 h 3103563"/>
                  <a:gd name="connsiteX479" fmla="*/ 1648647 w 2619375"/>
                  <a:gd name="connsiteY479" fmla="*/ 2947988 h 3103563"/>
                  <a:gd name="connsiteX480" fmla="*/ 1666875 w 2619375"/>
                  <a:gd name="connsiteY480" fmla="*/ 2964657 h 3103563"/>
                  <a:gd name="connsiteX481" fmla="*/ 1698626 w 2619375"/>
                  <a:gd name="connsiteY481" fmla="*/ 2985294 h 3103563"/>
                  <a:gd name="connsiteX482" fmla="*/ 1734344 w 2619375"/>
                  <a:gd name="connsiteY482" fmla="*/ 3012282 h 3103563"/>
                  <a:gd name="connsiteX483" fmla="*/ 1758157 w 2619375"/>
                  <a:gd name="connsiteY483" fmla="*/ 3032125 h 3103563"/>
                  <a:gd name="connsiteX484" fmla="*/ 1779934 w 2619375"/>
                  <a:gd name="connsiteY484" fmla="*/ 3028950 h 3103563"/>
                  <a:gd name="connsiteX485" fmla="*/ 1801813 w 2619375"/>
                  <a:gd name="connsiteY485" fmla="*/ 3008313 h 3103563"/>
                  <a:gd name="connsiteX486" fmla="*/ 1861344 w 2619375"/>
                  <a:gd name="connsiteY486" fmla="*/ 3008313 h 3103563"/>
                  <a:gd name="connsiteX487" fmla="*/ 1948657 w 2619375"/>
                  <a:gd name="connsiteY487" fmla="*/ 3004344 h 3103563"/>
                  <a:gd name="connsiteX488" fmla="*/ 1948657 w 2619375"/>
                  <a:gd name="connsiteY488" fmla="*/ 2968625 h 3103563"/>
                  <a:gd name="connsiteX489" fmla="*/ 2004219 w 2619375"/>
                  <a:gd name="connsiteY489" fmla="*/ 2936875 h 3103563"/>
                  <a:gd name="connsiteX490" fmla="*/ 2035969 w 2619375"/>
                  <a:gd name="connsiteY490" fmla="*/ 2909094 h 3103563"/>
                  <a:gd name="connsiteX491" fmla="*/ 2054979 w 2619375"/>
                  <a:gd name="connsiteY491" fmla="*/ 2859088 h 3103563"/>
                  <a:gd name="connsiteX492" fmla="*/ 2075927 w 2619375"/>
                  <a:gd name="connsiteY492" fmla="*/ 2883694 h 3103563"/>
                  <a:gd name="connsiteX493" fmla="*/ 2079625 w 2619375"/>
                  <a:gd name="connsiteY493" fmla="*/ 2897188 h 3103563"/>
                  <a:gd name="connsiteX494" fmla="*/ 2116149 w 2619375"/>
                  <a:gd name="connsiteY494" fmla="*/ 2943225 h 3103563"/>
                  <a:gd name="connsiteX495" fmla="*/ 2168521 w 2619375"/>
                  <a:gd name="connsiteY495" fmla="*/ 2980533 h 3103563"/>
                  <a:gd name="connsiteX496" fmla="*/ 2209760 w 2619375"/>
                  <a:gd name="connsiteY496" fmla="*/ 2951163 h 3103563"/>
                  <a:gd name="connsiteX497" fmla="*/ 2274094 w 2619375"/>
                  <a:gd name="connsiteY497" fmla="*/ 3000375 h 3103563"/>
                  <a:gd name="connsiteX498" fmla="*/ 2317750 w 2619375"/>
                  <a:gd name="connsiteY498" fmla="*/ 3028157 h 3103563"/>
                  <a:gd name="connsiteX499" fmla="*/ 2349500 w 2619375"/>
                  <a:gd name="connsiteY499" fmla="*/ 3040063 h 3103563"/>
                  <a:gd name="connsiteX500" fmla="*/ 2377253 w 2619375"/>
                  <a:gd name="connsiteY500" fmla="*/ 3017044 h 3103563"/>
                  <a:gd name="connsiteX501" fmla="*/ 2405338 w 2619375"/>
                  <a:gd name="connsiteY501" fmla="*/ 3055144 h 3103563"/>
                  <a:gd name="connsiteX502" fmla="*/ 2460625 w 2619375"/>
                  <a:gd name="connsiteY502" fmla="*/ 3103563 h 3103563"/>
                  <a:gd name="connsiteX0" fmla="*/ 2460625 w 2619375"/>
                  <a:gd name="connsiteY0" fmla="*/ 3103563 h 3103563"/>
                  <a:gd name="connsiteX1" fmla="*/ 2512219 w 2619375"/>
                  <a:gd name="connsiteY1" fmla="*/ 3032125 h 3103563"/>
                  <a:gd name="connsiteX2" fmla="*/ 2524125 w 2619375"/>
                  <a:gd name="connsiteY2" fmla="*/ 2988469 h 3103563"/>
                  <a:gd name="connsiteX3" fmla="*/ 2543969 w 2619375"/>
                  <a:gd name="connsiteY3" fmla="*/ 2944813 h 3103563"/>
                  <a:gd name="connsiteX4" fmla="*/ 2566949 w 2619375"/>
                  <a:gd name="connsiteY4" fmla="*/ 2920206 h 3103563"/>
                  <a:gd name="connsiteX5" fmla="*/ 2569335 w 2619375"/>
                  <a:gd name="connsiteY5" fmla="*/ 2877344 h 3103563"/>
                  <a:gd name="connsiteX6" fmla="*/ 2583657 w 2619375"/>
                  <a:gd name="connsiteY6" fmla="*/ 2837657 h 3103563"/>
                  <a:gd name="connsiteX7" fmla="*/ 2563813 w 2619375"/>
                  <a:gd name="connsiteY7" fmla="*/ 2809875 h 3103563"/>
                  <a:gd name="connsiteX8" fmla="*/ 2532063 w 2619375"/>
                  <a:gd name="connsiteY8" fmla="*/ 2774157 h 3103563"/>
                  <a:gd name="connsiteX9" fmla="*/ 2532063 w 2619375"/>
                  <a:gd name="connsiteY9" fmla="*/ 2774157 h 3103563"/>
                  <a:gd name="connsiteX10" fmla="*/ 2551907 w 2619375"/>
                  <a:gd name="connsiteY10" fmla="*/ 2706688 h 3103563"/>
                  <a:gd name="connsiteX11" fmla="*/ 2591594 w 2619375"/>
                  <a:gd name="connsiteY11" fmla="*/ 2678907 h 3103563"/>
                  <a:gd name="connsiteX12" fmla="*/ 2619375 w 2619375"/>
                  <a:gd name="connsiteY12" fmla="*/ 2643188 h 3103563"/>
                  <a:gd name="connsiteX13" fmla="*/ 2619375 w 2619375"/>
                  <a:gd name="connsiteY13" fmla="*/ 2591594 h 3103563"/>
                  <a:gd name="connsiteX14" fmla="*/ 2615407 w 2619375"/>
                  <a:gd name="connsiteY14" fmla="*/ 2555875 h 3103563"/>
                  <a:gd name="connsiteX15" fmla="*/ 2615407 w 2619375"/>
                  <a:gd name="connsiteY15" fmla="*/ 2532063 h 3103563"/>
                  <a:gd name="connsiteX16" fmla="*/ 2603500 w 2619375"/>
                  <a:gd name="connsiteY16" fmla="*/ 2464594 h 3103563"/>
                  <a:gd name="connsiteX17" fmla="*/ 2595563 w 2619375"/>
                  <a:gd name="connsiteY17" fmla="*/ 2460625 h 3103563"/>
                  <a:gd name="connsiteX18" fmla="*/ 2579688 w 2619375"/>
                  <a:gd name="connsiteY18" fmla="*/ 2460625 h 3103563"/>
                  <a:gd name="connsiteX19" fmla="*/ 2540000 w 2619375"/>
                  <a:gd name="connsiteY19" fmla="*/ 2472532 h 3103563"/>
                  <a:gd name="connsiteX20" fmla="*/ 2504282 w 2619375"/>
                  <a:gd name="connsiteY20" fmla="*/ 2468563 h 3103563"/>
                  <a:gd name="connsiteX21" fmla="*/ 2504282 w 2619375"/>
                  <a:gd name="connsiteY21" fmla="*/ 2432844 h 3103563"/>
                  <a:gd name="connsiteX22" fmla="*/ 2456657 w 2619375"/>
                  <a:gd name="connsiteY22" fmla="*/ 2424907 h 3103563"/>
                  <a:gd name="connsiteX23" fmla="*/ 2432844 w 2619375"/>
                  <a:gd name="connsiteY23" fmla="*/ 2405063 h 3103563"/>
                  <a:gd name="connsiteX24" fmla="*/ 2444750 w 2619375"/>
                  <a:gd name="connsiteY24" fmla="*/ 2369344 h 3103563"/>
                  <a:gd name="connsiteX25" fmla="*/ 2464594 w 2619375"/>
                  <a:gd name="connsiteY25" fmla="*/ 2337594 h 3103563"/>
                  <a:gd name="connsiteX26" fmla="*/ 2448719 w 2619375"/>
                  <a:gd name="connsiteY26" fmla="*/ 2301875 h 3103563"/>
                  <a:gd name="connsiteX27" fmla="*/ 2420938 w 2619375"/>
                  <a:gd name="connsiteY27" fmla="*/ 2274094 h 3103563"/>
                  <a:gd name="connsiteX28" fmla="*/ 2428875 w 2619375"/>
                  <a:gd name="connsiteY28" fmla="*/ 2246313 h 3103563"/>
                  <a:gd name="connsiteX29" fmla="*/ 2389188 w 2619375"/>
                  <a:gd name="connsiteY29" fmla="*/ 2218532 h 3103563"/>
                  <a:gd name="connsiteX30" fmla="*/ 2353469 w 2619375"/>
                  <a:gd name="connsiteY30" fmla="*/ 2218532 h 3103563"/>
                  <a:gd name="connsiteX31" fmla="*/ 2349500 w 2619375"/>
                  <a:gd name="connsiteY31" fmla="*/ 2194719 h 3103563"/>
                  <a:gd name="connsiteX32" fmla="*/ 2325688 w 2619375"/>
                  <a:gd name="connsiteY32" fmla="*/ 2166938 h 3103563"/>
                  <a:gd name="connsiteX33" fmla="*/ 2337594 w 2619375"/>
                  <a:gd name="connsiteY33" fmla="*/ 2131219 h 3103563"/>
                  <a:gd name="connsiteX34" fmla="*/ 2349500 w 2619375"/>
                  <a:gd name="connsiteY34" fmla="*/ 2099469 h 3103563"/>
                  <a:gd name="connsiteX35" fmla="*/ 2333625 w 2619375"/>
                  <a:gd name="connsiteY35" fmla="*/ 2067719 h 3103563"/>
                  <a:gd name="connsiteX36" fmla="*/ 2313782 w 2619375"/>
                  <a:gd name="connsiteY36" fmla="*/ 2051844 h 3103563"/>
                  <a:gd name="connsiteX37" fmla="*/ 2309813 w 2619375"/>
                  <a:gd name="connsiteY37" fmla="*/ 2016125 h 3103563"/>
                  <a:gd name="connsiteX38" fmla="*/ 2309813 w 2619375"/>
                  <a:gd name="connsiteY38" fmla="*/ 2000250 h 3103563"/>
                  <a:gd name="connsiteX39" fmla="*/ 2329657 w 2619375"/>
                  <a:gd name="connsiteY39" fmla="*/ 1980407 h 3103563"/>
                  <a:gd name="connsiteX40" fmla="*/ 2317750 w 2619375"/>
                  <a:gd name="connsiteY40" fmla="*/ 1944688 h 3103563"/>
                  <a:gd name="connsiteX41" fmla="*/ 2293938 w 2619375"/>
                  <a:gd name="connsiteY41" fmla="*/ 1908969 h 3103563"/>
                  <a:gd name="connsiteX42" fmla="*/ 2262188 w 2619375"/>
                  <a:gd name="connsiteY42" fmla="*/ 1873250 h 3103563"/>
                  <a:gd name="connsiteX43" fmla="*/ 2226469 w 2619375"/>
                  <a:gd name="connsiteY43" fmla="*/ 1841500 h 3103563"/>
                  <a:gd name="connsiteX44" fmla="*/ 2198688 w 2619375"/>
                  <a:gd name="connsiteY44" fmla="*/ 1817688 h 3103563"/>
                  <a:gd name="connsiteX45" fmla="*/ 2214563 w 2619375"/>
                  <a:gd name="connsiteY45" fmla="*/ 1793875 h 3103563"/>
                  <a:gd name="connsiteX46" fmla="*/ 2214563 w 2619375"/>
                  <a:gd name="connsiteY46" fmla="*/ 1762125 h 3103563"/>
                  <a:gd name="connsiteX47" fmla="*/ 2214563 w 2619375"/>
                  <a:gd name="connsiteY47" fmla="*/ 1762125 h 3103563"/>
                  <a:gd name="connsiteX48" fmla="*/ 2194719 w 2619375"/>
                  <a:gd name="connsiteY48" fmla="*/ 1710532 h 3103563"/>
                  <a:gd name="connsiteX49" fmla="*/ 2190750 w 2619375"/>
                  <a:gd name="connsiteY49" fmla="*/ 1690688 h 3103563"/>
                  <a:gd name="connsiteX50" fmla="*/ 2162969 w 2619375"/>
                  <a:gd name="connsiteY50" fmla="*/ 1658938 h 3103563"/>
                  <a:gd name="connsiteX51" fmla="*/ 2162969 w 2619375"/>
                  <a:gd name="connsiteY51" fmla="*/ 1631157 h 3103563"/>
                  <a:gd name="connsiteX52" fmla="*/ 2178844 w 2619375"/>
                  <a:gd name="connsiteY52" fmla="*/ 1615282 h 3103563"/>
                  <a:gd name="connsiteX53" fmla="*/ 2218532 w 2619375"/>
                  <a:gd name="connsiteY53" fmla="*/ 1615282 h 3103563"/>
                  <a:gd name="connsiteX54" fmla="*/ 2238375 w 2619375"/>
                  <a:gd name="connsiteY54" fmla="*/ 1583532 h 3103563"/>
                  <a:gd name="connsiteX55" fmla="*/ 2238375 w 2619375"/>
                  <a:gd name="connsiteY55" fmla="*/ 1571625 h 3103563"/>
                  <a:gd name="connsiteX56" fmla="*/ 2262188 w 2619375"/>
                  <a:gd name="connsiteY56" fmla="*/ 1535907 h 3103563"/>
                  <a:gd name="connsiteX57" fmla="*/ 2262188 w 2619375"/>
                  <a:gd name="connsiteY57" fmla="*/ 1512094 h 3103563"/>
                  <a:gd name="connsiteX58" fmla="*/ 2262188 w 2619375"/>
                  <a:gd name="connsiteY58" fmla="*/ 1468438 h 3103563"/>
                  <a:gd name="connsiteX59" fmla="*/ 2262188 w 2619375"/>
                  <a:gd name="connsiteY59" fmla="*/ 1444625 h 3103563"/>
                  <a:gd name="connsiteX60" fmla="*/ 2266157 w 2619375"/>
                  <a:gd name="connsiteY60" fmla="*/ 1424782 h 3103563"/>
                  <a:gd name="connsiteX61" fmla="*/ 2293938 w 2619375"/>
                  <a:gd name="connsiteY61" fmla="*/ 1389063 h 3103563"/>
                  <a:gd name="connsiteX62" fmla="*/ 2274094 w 2619375"/>
                  <a:gd name="connsiteY62" fmla="*/ 1369219 h 3103563"/>
                  <a:gd name="connsiteX63" fmla="*/ 2250282 w 2619375"/>
                  <a:gd name="connsiteY63" fmla="*/ 1341438 h 3103563"/>
                  <a:gd name="connsiteX64" fmla="*/ 2230438 w 2619375"/>
                  <a:gd name="connsiteY64" fmla="*/ 1293813 h 3103563"/>
                  <a:gd name="connsiteX65" fmla="*/ 2242344 w 2619375"/>
                  <a:gd name="connsiteY65" fmla="*/ 1258094 h 3103563"/>
                  <a:gd name="connsiteX66" fmla="*/ 2190750 w 2619375"/>
                  <a:gd name="connsiteY66" fmla="*/ 1258094 h 3103563"/>
                  <a:gd name="connsiteX67" fmla="*/ 2166938 w 2619375"/>
                  <a:gd name="connsiteY67" fmla="*/ 1234282 h 3103563"/>
                  <a:gd name="connsiteX68" fmla="*/ 2174875 w 2619375"/>
                  <a:gd name="connsiteY68" fmla="*/ 1198563 h 3103563"/>
                  <a:gd name="connsiteX69" fmla="*/ 2162969 w 2619375"/>
                  <a:gd name="connsiteY69" fmla="*/ 1170782 h 3103563"/>
                  <a:gd name="connsiteX70" fmla="*/ 2147094 w 2619375"/>
                  <a:gd name="connsiteY70" fmla="*/ 1202532 h 3103563"/>
                  <a:gd name="connsiteX71" fmla="*/ 2131219 w 2619375"/>
                  <a:gd name="connsiteY71" fmla="*/ 1234282 h 3103563"/>
                  <a:gd name="connsiteX72" fmla="*/ 2095500 w 2619375"/>
                  <a:gd name="connsiteY72" fmla="*/ 1234282 h 3103563"/>
                  <a:gd name="connsiteX73" fmla="*/ 2079625 w 2619375"/>
                  <a:gd name="connsiteY73" fmla="*/ 1242219 h 3103563"/>
                  <a:gd name="connsiteX74" fmla="*/ 2043907 w 2619375"/>
                  <a:gd name="connsiteY74" fmla="*/ 1198563 h 3103563"/>
                  <a:gd name="connsiteX75" fmla="*/ 1996282 w 2619375"/>
                  <a:gd name="connsiteY75" fmla="*/ 1206500 h 3103563"/>
                  <a:gd name="connsiteX76" fmla="*/ 1948657 w 2619375"/>
                  <a:gd name="connsiteY76" fmla="*/ 1202532 h 3103563"/>
                  <a:gd name="connsiteX77" fmla="*/ 1944688 w 2619375"/>
                  <a:gd name="connsiteY77" fmla="*/ 1174750 h 3103563"/>
                  <a:gd name="connsiteX78" fmla="*/ 1924844 w 2619375"/>
                  <a:gd name="connsiteY78" fmla="*/ 1139032 h 3103563"/>
                  <a:gd name="connsiteX79" fmla="*/ 1912938 w 2619375"/>
                  <a:gd name="connsiteY79" fmla="*/ 1123157 h 3103563"/>
                  <a:gd name="connsiteX80" fmla="*/ 1893094 w 2619375"/>
                  <a:gd name="connsiteY80" fmla="*/ 1103313 h 3103563"/>
                  <a:gd name="connsiteX81" fmla="*/ 1869282 w 2619375"/>
                  <a:gd name="connsiteY81" fmla="*/ 1087438 h 3103563"/>
                  <a:gd name="connsiteX82" fmla="*/ 1857375 w 2619375"/>
                  <a:gd name="connsiteY82" fmla="*/ 1039813 h 3103563"/>
                  <a:gd name="connsiteX83" fmla="*/ 1869282 w 2619375"/>
                  <a:gd name="connsiteY83" fmla="*/ 1004094 h 3103563"/>
                  <a:gd name="connsiteX84" fmla="*/ 1905000 w 2619375"/>
                  <a:gd name="connsiteY84" fmla="*/ 948532 h 3103563"/>
                  <a:gd name="connsiteX85" fmla="*/ 1936750 w 2619375"/>
                  <a:gd name="connsiteY85" fmla="*/ 912813 h 3103563"/>
                  <a:gd name="connsiteX86" fmla="*/ 1944688 w 2619375"/>
                  <a:gd name="connsiteY86" fmla="*/ 892969 h 3103563"/>
                  <a:gd name="connsiteX87" fmla="*/ 1964532 w 2619375"/>
                  <a:gd name="connsiteY87" fmla="*/ 889000 h 3103563"/>
                  <a:gd name="connsiteX88" fmla="*/ 1976438 w 2619375"/>
                  <a:gd name="connsiteY88" fmla="*/ 849313 h 3103563"/>
                  <a:gd name="connsiteX89" fmla="*/ 2016125 w 2619375"/>
                  <a:gd name="connsiteY89" fmla="*/ 849313 h 3103563"/>
                  <a:gd name="connsiteX90" fmla="*/ 2039938 w 2619375"/>
                  <a:gd name="connsiteY90" fmla="*/ 877094 h 3103563"/>
                  <a:gd name="connsiteX91" fmla="*/ 2051844 w 2619375"/>
                  <a:gd name="connsiteY91" fmla="*/ 849313 h 3103563"/>
                  <a:gd name="connsiteX92" fmla="*/ 2039938 w 2619375"/>
                  <a:gd name="connsiteY92" fmla="*/ 825500 h 3103563"/>
                  <a:gd name="connsiteX93" fmla="*/ 2051844 w 2619375"/>
                  <a:gd name="connsiteY93" fmla="*/ 801688 h 3103563"/>
                  <a:gd name="connsiteX94" fmla="*/ 2035969 w 2619375"/>
                  <a:gd name="connsiteY94" fmla="*/ 773907 h 3103563"/>
                  <a:gd name="connsiteX95" fmla="*/ 2039938 w 2619375"/>
                  <a:gd name="connsiteY95" fmla="*/ 742157 h 3103563"/>
                  <a:gd name="connsiteX96" fmla="*/ 2039938 w 2619375"/>
                  <a:gd name="connsiteY96" fmla="*/ 698500 h 3103563"/>
                  <a:gd name="connsiteX97" fmla="*/ 2035969 w 2619375"/>
                  <a:gd name="connsiteY97" fmla="*/ 666750 h 3103563"/>
                  <a:gd name="connsiteX98" fmla="*/ 2008188 w 2619375"/>
                  <a:gd name="connsiteY98" fmla="*/ 646907 h 3103563"/>
                  <a:gd name="connsiteX99" fmla="*/ 1968500 w 2619375"/>
                  <a:gd name="connsiteY99" fmla="*/ 611188 h 3103563"/>
                  <a:gd name="connsiteX100" fmla="*/ 1916907 w 2619375"/>
                  <a:gd name="connsiteY100" fmla="*/ 583407 h 3103563"/>
                  <a:gd name="connsiteX101" fmla="*/ 1885157 w 2619375"/>
                  <a:gd name="connsiteY101" fmla="*/ 551657 h 3103563"/>
                  <a:gd name="connsiteX102" fmla="*/ 1881188 w 2619375"/>
                  <a:gd name="connsiteY102" fmla="*/ 531813 h 3103563"/>
                  <a:gd name="connsiteX103" fmla="*/ 1897063 w 2619375"/>
                  <a:gd name="connsiteY103" fmla="*/ 484188 h 3103563"/>
                  <a:gd name="connsiteX104" fmla="*/ 1901032 w 2619375"/>
                  <a:gd name="connsiteY104" fmla="*/ 480219 h 3103563"/>
                  <a:gd name="connsiteX105" fmla="*/ 1940719 w 2619375"/>
                  <a:gd name="connsiteY105" fmla="*/ 480219 h 3103563"/>
                  <a:gd name="connsiteX106" fmla="*/ 1960563 w 2619375"/>
                  <a:gd name="connsiteY106" fmla="*/ 460375 h 3103563"/>
                  <a:gd name="connsiteX107" fmla="*/ 1976438 w 2619375"/>
                  <a:gd name="connsiteY107" fmla="*/ 428625 h 3103563"/>
                  <a:gd name="connsiteX108" fmla="*/ 1980407 w 2619375"/>
                  <a:gd name="connsiteY108" fmla="*/ 388938 h 3103563"/>
                  <a:gd name="connsiteX109" fmla="*/ 2000250 w 2619375"/>
                  <a:gd name="connsiteY109" fmla="*/ 384969 h 3103563"/>
                  <a:gd name="connsiteX110" fmla="*/ 1972469 w 2619375"/>
                  <a:gd name="connsiteY110" fmla="*/ 341313 h 3103563"/>
                  <a:gd name="connsiteX111" fmla="*/ 1928813 w 2619375"/>
                  <a:gd name="connsiteY111" fmla="*/ 321469 h 3103563"/>
                  <a:gd name="connsiteX112" fmla="*/ 1877219 w 2619375"/>
                  <a:gd name="connsiteY112" fmla="*/ 313532 h 3103563"/>
                  <a:gd name="connsiteX113" fmla="*/ 1853407 w 2619375"/>
                  <a:gd name="connsiteY113" fmla="*/ 289719 h 3103563"/>
                  <a:gd name="connsiteX114" fmla="*/ 1817688 w 2619375"/>
                  <a:gd name="connsiteY114" fmla="*/ 269875 h 3103563"/>
                  <a:gd name="connsiteX115" fmla="*/ 1821657 w 2619375"/>
                  <a:gd name="connsiteY115" fmla="*/ 242094 h 3103563"/>
                  <a:gd name="connsiteX116" fmla="*/ 1789907 w 2619375"/>
                  <a:gd name="connsiteY116" fmla="*/ 210344 h 3103563"/>
                  <a:gd name="connsiteX117" fmla="*/ 1742282 w 2619375"/>
                  <a:gd name="connsiteY117" fmla="*/ 222250 h 3103563"/>
                  <a:gd name="connsiteX118" fmla="*/ 1706563 w 2619375"/>
                  <a:gd name="connsiteY118" fmla="*/ 265907 h 3103563"/>
                  <a:gd name="connsiteX119" fmla="*/ 1690688 w 2619375"/>
                  <a:gd name="connsiteY119" fmla="*/ 297657 h 3103563"/>
                  <a:gd name="connsiteX120" fmla="*/ 1734344 w 2619375"/>
                  <a:gd name="connsiteY120" fmla="*/ 301625 h 3103563"/>
                  <a:gd name="connsiteX121" fmla="*/ 1770063 w 2619375"/>
                  <a:gd name="connsiteY121" fmla="*/ 313532 h 3103563"/>
                  <a:gd name="connsiteX122" fmla="*/ 1774032 w 2619375"/>
                  <a:gd name="connsiteY122" fmla="*/ 341313 h 3103563"/>
                  <a:gd name="connsiteX123" fmla="*/ 1750219 w 2619375"/>
                  <a:gd name="connsiteY123" fmla="*/ 384969 h 3103563"/>
                  <a:gd name="connsiteX124" fmla="*/ 1714500 w 2619375"/>
                  <a:gd name="connsiteY124" fmla="*/ 384969 h 3103563"/>
                  <a:gd name="connsiteX125" fmla="*/ 1686719 w 2619375"/>
                  <a:gd name="connsiteY125" fmla="*/ 349250 h 3103563"/>
                  <a:gd name="connsiteX126" fmla="*/ 1647032 w 2619375"/>
                  <a:gd name="connsiteY126" fmla="*/ 325438 h 3103563"/>
                  <a:gd name="connsiteX127" fmla="*/ 1627188 w 2619375"/>
                  <a:gd name="connsiteY127" fmla="*/ 321469 h 3103563"/>
                  <a:gd name="connsiteX128" fmla="*/ 1583532 w 2619375"/>
                  <a:gd name="connsiteY128" fmla="*/ 337344 h 3103563"/>
                  <a:gd name="connsiteX129" fmla="*/ 1547813 w 2619375"/>
                  <a:gd name="connsiteY129" fmla="*/ 357188 h 3103563"/>
                  <a:gd name="connsiteX130" fmla="*/ 1547813 w 2619375"/>
                  <a:gd name="connsiteY130" fmla="*/ 392907 h 3103563"/>
                  <a:gd name="connsiteX131" fmla="*/ 1559719 w 2619375"/>
                  <a:gd name="connsiteY131" fmla="*/ 440532 h 3103563"/>
                  <a:gd name="connsiteX132" fmla="*/ 1575594 w 2619375"/>
                  <a:gd name="connsiteY132" fmla="*/ 484188 h 3103563"/>
                  <a:gd name="connsiteX133" fmla="*/ 1658938 w 2619375"/>
                  <a:gd name="connsiteY133" fmla="*/ 543719 h 3103563"/>
                  <a:gd name="connsiteX134" fmla="*/ 1698625 w 2619375"/>
                  <a:gd name="connsiteY134" fmla="*/ 583407 h 3103563"/>
                  <a:gd name="connsiteX135" fmla="*/ 1738313 w 2619375"/>
                  <a:gd name="connsiteY135" fmla="*/ 579438 h 3103563"/>
                  <a:gd name="connsiteX136" fmla="*/ 1774032 w 2619375"/>
                  <a:gd name="connsiteY136" fmla="*/ 579438 h 3103563"/>
                  <a:gd name="connsiteX137" fmla="*/ 1793875 w 2619375"/>
                  <a:gd name="connsiteY137" fmla="*/ 627063 h 3103563"/>
                  <a:gd name="connsiteX138" fmla="*/ 1801813 w 2619375"/>
                  <a:gd name="connsiteY138" fmla="*/ 658813 h 3103563"/>
                  <a:gd name="connsiteX139" fmla="*/ 1845469 w 2619375"/>
                  <a:gd name="connsiteY139" fmla="*/ 682625 h 3103563"/>
                  <a:gd name="connsiteX140" fmla="*/ 1845469 w 2619375"/>
                  <a:gd name="connsiteY140" fmla="*/ 682625 h 3103563"/>
                  <a:gd name="connsiteX141" fmla="*/ 1861344 w 2619375"/>
                  <a:gd name="connsiteY141" fmla="*/ 710407 h 3103563"/>
                  <a:gd name="connsiteX142" fmla="*/ 1817688 w 2619375"/>
                  <a:gd name="connsiteY142" fmla="*/ 726282 h 3103563"/>
                  <a:gd name="connsiteX143" fmla="*/ 1774032 w 2619375"/>
                  <a:gd name="connsiteY143" fmla="*/ 718344 h 3103563"/>
                  <a:gd name="connsiteX144" fmla="*/ 1734344 w 2619375"/>
                  <a:gd name="connsiteY144" fmla="*/ 682625 h 3103563"/>
                  <a:gd name="connsiteX145" fmla="*/ 1730375 w 2619375"/>
                  <a:gd name="connsiteY145" fmla="*/ 642938 h 3103563"/>
                  <a:gd name="connsiteX146" fmla="*/ 1730375 w 2619375"/>
                  <a:gd name="connsiteY146" fmla="*/ 642938 h 3103563"/>
                  <a:gd name="connsiteX147" fmla="*/ 1670844 w 2619375"/>
                  <a:gd name="connsiteY147" fmla="*/ 615157 h 3103563"/>
                  <a:gd name="connsiteX148" fmla="*/ 1631157 w 2619375"/>
                  <a:gd name="connsiteY148" fmla="*/ 619125 h 3103563"/>
                  <a:gd name="connsiteX149" fmla="*/ 1571625 w 2619375"/>
                  <a:gd name="connsiteY149" fmla="*/ 615157 h 3103563"/>
                  <a:gd name="connsiteX150" fmla="*/ 1543844 w 2619375"/>
                  <a:gd name="connsiteY150" fmla="*/ 603250 h 3103563"/>
                  <a:gd name="connsiteX151" fmla="*/ 1500188 w 2619375"/>
                  <a:gd name="connsiteY151" fmla="*/ 591344 h 3103563"/>
                  <a:gd name="connsiteX152" fmla="*/ 1464469 w 2619375"/>
                  <a:gd name="connsiteY152" fmla="*/ 575469 h 3103563"/>
                  <a:gd name="connsiteX153" fmla="*/ 1448594 w 2619375"/>
                  <a:gd name="connsiteY153" fmla="*/ 543719 h 3103563"/>
                  <a:gd name="connsiteX154" fmla="*/ 1456532 w 2619375"/>
                  <a:gd name="connsiteY154" fmla="*/ 508000 h 3103563"/>
                  <a:gd name="connsiteX155" fmla="*/ 1476375 w 2619375"/>
                  <a:gd name="connsiteY155" fmla="*/ 476250 h 3103563"/>
                  <a:gd name="connsiteX156" fmla="*/ 1456532 w 2619375"/>
                  <a:gd name="connsiteY156" fmla="*/ 440532 h 3103563"/>
                  <a:gd name="connsiteX157" fmla="*/ 1456532 w 2619375"/>
                  <a:gd name="connsiteY157" fmla="*/ 392907 h 3103563"/>
                  <a:gd name="connsiteX158" fmla="*/ 1456532 w 2619375"/>
                  <a:gd name="connsiteY158" fmla="*/ 333375 h 3103563"/>
                  <a:gd name="connsiteX159" fmla="*/ 1472407 w 2619375"/>
                  <a:gd name="connsiteY159" fmla="*/ 305594 h 3103563"/>
                  <a:gd name="connsiteX160" fmla="*/ 1472407 w 2619375"/>
                  <a:gd name="connsiteY160" fmla="*/ 257969 h 3103563"/>
                  <a:gd name="connsiteX161" fmla="*/ 1496219 w 2619375"/>
                  <a:gd name="connsiteY161" fmla="*/ 226219 h 3103563"/>
                  <a:gd name="connsiteX162" fmla="*/ 1480344 w 2619375"/>
                  <a:gd name="connsiteY162" fmla="*/ 158750 h 3103563"/>
                  <a:gd name="connsiteX163" fmla="*/ 1496219 w 2619375"/>
                  <a:gd name="connsiteY163" fmla="*/ 134938 h 3103563"/>
                  <a:gd name="connsiteX164" fmla="*/ 1456532 w 2619375"/>
                  <a:gd name="connsiteY164" fmla="*/ 75407 h 3103563"/>
                  <a:gd name="connsiteX165" fmla="*/ 1464469 w 2619375"/>
                  <a:gd name="connsiteY165" fmla="*/ 55563 h 3103563"/>
                  <a:gd name="connsiteX166" fmla="*/ 1420813 w 2619375"/>
                  <a:gd name="connsiteY166" fmla="*/ 23813 h 3103563"/>
                  <a:gd name="connsiteX167" fmla="*/ 1393032 w 2619375"/>
                  <a:gd name="connsiteY167" fmla="*/ 39688 h 3103563"/>
                  <a:gd name="connsiteX168" fmla="*/ 1420813 w 2619375"/>
                  <a:gd name="connsiteY168" fmla="*/ 79375 h 3103563"/>
                  <a:gd name="connsiteX169" fmla="*/ 1432719 w 2619375"/>
                  <a:gd name="connsiteY169" fmla="*/ 150813 h 3103563"/>
                  <a:gd name="connsiteX170" fmla="*/ 1432719 w 2619375"/>
                  <a:gd name="connsiteY170" fmla="*/ 206375 h 3103563"/>
                  <a:gd name="connsiteX171" fmla="*/ 1432719 w 2619375"/>
                  <a:gd name="connsiteY171" fmla="*/ 254000 h 3103563"/>
                  <a:gd name="connsiteX172" fmla="*/ 1412875 w 2619375"/>
                  <a:gd name="connsiteY172" fmla="*/ 301625 h 3103563"/>
                  <a:gd name="connsiteX173" fmla="*/ 1369219 w 2619375"/>
                  <a:gd name="connsiteY173" fmla="*/ 341313 h 3103563"/>
                  <a:gd name="connsiteX174" fmla="*/ 1313657 w 2619375"/>
                  <a:gd name="connsiteY174" fmla="*/ 377032 h 3103563"/>
                  <a:gd name="connsiteX175" fmla="*/ 1270000 w 2619375"/>
                  <a:gd name="connsiteY175" fmla="*/ 412750 h 3103563"/>
                  <a:gd name="connsiteX176" fmla="*/ 1266032 w 2619375"/>
                  <a:gd name="connsiteY176" fmla="*/ 448469 h 3103563"/>
                  <a:gd name="connsiteX177" fmla="*/ 1230313 w 2619375"/>
                  <a:gd name="connsiteY177" fmla="*/ 488157 h 3103563"/>
                  <a:gd name="connsiteX178" fmla="*/ 1214438 w 2619375"/>
                  <a:gd name="connsiteY178" fmla="*/ 539750 h 3103563"/>
                  <a:gd name="connsiteX179" fmla="*/ 1270000 w 2619375"/>
                  <a:gd name="connsiteY179" fmla="*/ 607219 h 3103563"/>
                  <a:gd name="connsiteX180" fmla="*/ 1281907 w 2619375"/>
                  <a:gd name="connsiteY180" fmla="*/ 658813 h 3103563"/>
                  <a:gd name="connsiteX181" fmla="*/ 1309688 w 2619375"/>
                  <a:gd name="connsiteY181" fmla="*/ 698500 h 3103563"/>
                  <a:gd name="connsiteX182" fmla="*/ 1309688 w 2619375"/>
                  <a:gd name="connsiteY182" fmla="*/ 698500 h 3103563"/>
                  <a:gd name="connsiteX183" fmla="*/ 1337469 w 2619375"/>
                  <a:gd name="connsiteY183" fmla="*/ 758032 h 3103563"/>
                  <a:gd name="connsiteX184" fmla="*/ 1345407 w 2619375"/>
                  <a:gd name="connsiteY184" fmla="*/ 789782 h 3103563"/>
                  <a:gd name="connsiteX185" fmla="*/ 1349375 w 2619375"/>
                  <a:gd name="connsiteY185" fmla="*/ 837407 h 3103563"/>
                  <a:gd name="connsiteX186" fmla="*/ 1309688 w 2619375"/>
                  <a:gd name="connsiteY186" fmla="*/ 916782 h 3103563"/>
                  <a:gd name="connsiteX187" fmla="*/ 1285875 w 2619375"/>
                  <a:gd name="connsiteY187" fmla="*/ 964407 h 3103563"/>
                  <a:gd name="connsiteX188" fmla="*/ 1293813 w 2619375"/>
                  <a:gd name="connsiteY188" fmla="*/ 980282 h 3103563"/>
                  <a:gd name="connsiteX189" fmla="*/ 1285875 w 2619375"/>
                  <a:gd name="connsiteY189" fmla="*/ 1023938 h 3103563"/>
                  <a:gd name="connsiteX190" fmla="*/ 1273969 w 2619375"/>
                  <a:gd name="connsiteY190" fmla="*/ 1079500 h 3103563"/>
                  <a:gd name="connsiteX191" fmla="*/ 1277938 w 2619375"/>
                  <a:gd name="connsiteY191" fmla="*/ 1115219 h 3103563"/>
                  <a:gd name="connsiteX192" fmla="*/ 1309688 w 2619375"/>
                  <a:gd name="connsiteY192" fmla="*/ 1186657 h 3103563"/>
                  <a:gd name="connsiteX193" fmla="*/ 1297782 w 2619375"/>
                  <a:gd name="connsiteY193" fmla="*/ 1234282 h 3103563"/>
                  <a:gd name="connsiteX194" fmla="*/ 1297782 w 2619375"/>
                  <a:gd name="connsiteY194" fmla="*/ 1270000 h 3103563"/>
                  <a:gd name="connsiteX195" fmla="*/ 1341438 w 2619375"/>
                  <a:gd name="connsiteY195" fmla="*/ 1262063 h 3103563"/>
                  <a:gd name="connsiteX196" fmla="*/ 1389063 w 2619375"/>
                  <a:gd name="connsiteY196" fmla="*/ 1266032 h 3103563"/>
                  <a:gd name="connsiteX197" fmla="*/ 1420813 w 2619375"/>
                  <a:gd name="connsiteY197" fmla="*/ 1281907 h 3103563"/>
                  <a:gd name="connsiteX198" fmla="*/ 1448594 w 2619375"/>
                  <a:gd name="connsiteY198" fmla="*/ 1254125 h 3103563"/>
                  <a:gd name="connsiteX199" fmla="*/ 1480344 w 2619375"/>
                  <a:gd name="connsiteY199" fmla="*/ 1222375 h 3103563"/>
                  <a:gd name="connsiteX200" fmla="*/ 1531938 w 2619375"/>
                  <a:gd name="connsiteY200" fmla="*/ 1242219 h 3103563"/>
                  <a:gd name="connsiteX201" fmla="*/ 1575594 w 2619375"/>
                  <a:gd name="connsiteY201" fmla="*/ 1258094 h 3103563"/>
                  <a:gd name="connsiteX202" fmla="*/ 1623219 w 2619375"/>
                  <a:gd name="connsiteY202" fmla="*/ 1270000 h 3103563"/>
                  <a:gd name="connsiteX203" fmla="*/ 1639094 w 2619375"/>
                  <a:gd name="connsiteY203" fmla="*/ 1309688 h 3103563"/>
                  <a:gd name="connsiteX204" fmla="*/ 1662907 w 2619375"/>
                  <a:gd name="connsiteY204" fmla="*/ 1317625 h 3103563"/>
                  <a:gd name="connsiteX205" fmla="*/ 1690688 w 2619375"/>
                  <a:gd name="connsiteY205" fmla="*/ 1341438 h 3103563"/>
                  <a:gd name="connsiteX206" fmla="*/ 1722438 w 2619375"/>
                  <a:gd name="connsiteY206" fmla="*/ 1345407 h 3103563"/>
                  <a:gd name="connsiteX207" fmla="*/ 1722438 w 2619375"/>
                  <a:gd name="connsiteY207" fmla="*/ 1412875 h 3103563"/>
                  <a:gd name="connsiteX208" fmla="*/ 1746250 w 2619375"/>
                  <a:gd name="connsiteY208" fmla="*/ 1444625 h 3103563"/>
                  <a:gd name="connsiteX209" fmla="*/ 1754188 w 2619375"/>
                  <a:gd name="connsiteY209" fmla="*/ 1484313 h 3103563"/>
                  <a:gd name="connsiteX210" fmla="*/ 1770063 w 2619375"/>
                  <a:gd name="connsiteY210" fmla="*/ 1531938 h 3103563"/>
                  <a:gd name="connsiteX211" fmla="*/ 1730375 w 2619375"/>
                  <a:gd name="connsiteY211" fmla="*/ 1543844 h 3103563"/>
                  <a:gd name="connsiteX212" fmla="*/ 1718469 w 2619375"/>
                  <a:gd name="connsiteY212" fmla="*/ 1571625 h 3103563"/>
                  <a:gd name="connsiteX213" fmla="*/ 1706563 w 2619375"/>
                  <a:gd name="connsiteY213" fmla="*/ 1607344 h 3103563"/>
                  <a:gd name="connsiteX214" fmla="*/ 1706563 w 2619375"/>
                  <a:gd name="connsiteY214" fmla="*/ 1647032 h 3103563"/>
                  <a:gd name="connsiteX215" fmla="*/ 1746250 w 2619375"/>
                  <a:gd name="connsiteY215" fmla="*/ 1686719 h 3103563"/>
                  <a:gd name="connsiteX216" fmla="*/ 1793875 w 2619375"/>
                  <a:gd name="connsiteY216" fmla="*/ 1694657 h 3103563"/>
                  <a:gd name="connsiteX217" fmla="*/ 1829594 w 2619375"/>
                  <a:gd name="connsiteY217" fmla="*/ 1698625 h 3103563"/>
                  <a:gd name="connsiteX218" fmla="*/ 1881188 w 2619375"/>
                  <a:gd name="connsiteY218" fmla="*/ 1734344 h 3103563"/>
                  <a:gd name="connsiteX219" fmla="*/ 1833563 w 2619375"/>
                  <a:gd name="connsiteY219" fmla="*/ 1738313 h 3103563"/>
                  <a:gd name="connsiteX220" fmla="*/ 1778000 w 2619375"/>
                  <a:gd name="connsiteY220" fmla="*/ 1738313 h 3103563"/>
                  <a:gd name="connsiteX221" fmla="*/ 1730375 w 2619375"/>
                  <a:gd name="connsiteY221" fmla="*/ 1718469 h 3103563"/>
                  <a:gd name="connsiteX222" fmla="*/ 1686719 w 2619375"/>
                  <a:gd name="connsiteY222" fmla="*/ 1698625 h 3103563"/>
                  <a:gd name="connsiteX223" fmla="*/ 1647032 w 2619375"/>
                  <a:gd name="connsiteY223" fmla="*/ 1654969 h 3103563"/>
                  <a:gd name="connsiteX224" fmla="*/ 1658938 w 2619375"/>
                  <a:gd name="connsiteY224" fmla="*/ 1635125 h 3103563"/>
                  <a:gd name="connsiteX225" fmla="*/ 1658938 w 2619375"/>
                  <a:gd name="connsiteY225" fmla="*/ 1591469 h 3103563"/>
                  <a:gd name="connsiteX226" fmla="*/ 1658938 w 2619375"/>
                  <a:gd name="connsiteY226" fmla="*/ 1555750 h 3103563"/>
                  <a:gd name="connsiteX227" fmla="*/ 1662907 w 2619375"/>
                  <a:gd name="connsiteY227" fmla="*/ 1516063 h 3103563"/>
                  <a:gd name="connsiteX228" fmla="*/ 1670844 w 2619375"/>
                  <a:gd name="connsiteY228" fmla="*/ 1480344 h 3103563"/>
                  <a:gd name="connsiteX229" fmla="*/ 1666875 w 2619375"/>
                  <a:gd name="connsiteY229" fmla="*/ 1452563 h 3103563"/>
                  <a:gd name="connsiteX230" fmla="*/ 1635125 w 2619375"/>
                  <a:gd name="connsiteY230" fmla="*/ 1420813 h 3103563"/>
                  <a:gd name="connsiteX231" fmla="*/ 1595438 w 2619375"/>
                  <a:gd name="connsiteY231" fmla="*/ 1381125 h 3103563"/>
                  <a:gd name="connsiteX232" fmla="*/ 1607344 w 2619375"/>
                  <a:gd name="connsiteY232" fmla="*/ 1345407 h 3103563"/>
                  <a:gd name="connsiteX233" fmla="*/ 1575594 w 2619375"/>
                  <a:gd name="connsiteY233" fmla="*/ 1313657 h 3103563"/>
                  <a:gd name="connsiteX234" fmla="*/ 1531938 w 2619375"/>
                  <a:gd name="connsiteY234" fmla="*/ 1333500 h 3103563"/>
                  <a:gd name="connsiteX235" fmla="*/ 1472407 w 2619375"/>
                  <a:gd name="connsiteY235" fmla="*/ 1345407 h 3103563"/>
                  <a:gd name="connsiteX236" fmla="*/ 1440657 w 2619375"/>
                  <a:gd name="connsiteY236" fmla="*/ 1369219 h 3103563"/>
                  <a:gd name="connsiteX237" fmla="*/ 1381125 w 2619375"/>
                  <a:gd name="connsiteY237" fmla="*/ 1393032 h 3103563"/>
                  <a:gd name="connsiteX238" fmla="*/ 1365250 w 2619375"/>
                  <a:gd name="connsiteY238" fmla="*/ 1420813 h 3103563"/>
                  <a:gd name="connsiteX239" fmla="*/ 1369219 w 2619375"/>
                  <a:gd name="connsiteY239" fmla="*/ 1468438 h 3103563"/>
                  <a:gd name="connsiteX240" fmla="*/ 1365250 w 2619375"/>
                  <a:gd name="connsiteY240" fmla="*/ 1500188 h 3103563"/>
                  <a:gd name="connsiteX241" fmla="*/ 1400969 w 2619375"/>
                  <a:gd name="connsiteY241" fmla="*/ 1555750 h 3103563"/>
                  <a:gd name="connsiteX242" fmla="*/ 1400969 w 2619375"/>
                  <a:gd name="connsiteY242" fmla="*/ 1599407 h 3103563"/>
                  <a:gd name="connsiteX243" fmla="*/ 1404938 w 2619375"/>
                  <a:gd name="connsiteY243" fmla="*/ 1651000 h 3103563"/>
                  <a:gd name="connsiteX244" fmla="*/ 1404938 w 2619375"/>
                  <a:gd name="connsiteY244" fmla="*/ 1678782 h 3103563"/>
                  <a:gd name="connsiteX245" fmla="*/ 1373188 w 2619375"/>
                  <a:gd name="connsiteY245" fmla="*/ 1718469 h 3103563"/>
                  <a:gd name="connsiteX246" fmla="*/ 1337469 w 2619375"/>
                  <a:gd name="connsiteY246" fmla="*/ 1762125 h 3103563"/>
                  <a:gd name="connsiteX247" fmla="*/ 1321594 w 2619375"/>
                  <a:gd name="connsiteY247" fmla="*/ 1789907 h 3103563"/>
                  <a:gd name="connsiteX248" fmla="*/ 1309688 w 2619375"/>
                  <a:gd name="connsiteY248" fmla="*/ 1833563 h 3103563"/>
                  <a:gd name="connsiteX249" fmla="*/ 1313657 w 2619375"/>
                  <a:gd name="connsiteY249" fmla="*/ 1877219 h 3103563"/>
                  <a:gd name="connsiteX250" fmla="*/ 1285875 w 2619375"/>
                  <a:gd name="connsiteY250" fmla="*/ 1908969 h 3103563"/>
                  <a:gd name="connsiteX251" fmla="*/ 1258094 w 2619375"/>
                  <a:gd name="connsiteY251" fmla="*/ 1932782 h 3103563"/>
                  <a:gd name="connsiteX252" fmla="*/ 1226344 w 2619375"/>
                  <a:gd name="connsiteY252" fmla="*/ 1960563 h 3103563"/>
                  <a:gd name="connsiteX253" fmla="*/ 1198563 w 2619375"/>
                  <a:gd name="connsiteY253" fmla="*/ 1972469 h 3103563"/>
                  <a:gd name="connsiteX254" fmla="*/ 1146969 w 2619375"/>
                  <a:gd name="connsiteY254" fmla="*/ 1996282 h 3103563"/>
                  <a:gd name="connsiteX255" fmla="*/ 1135063 w 2619375"/>
                  <a:gd name="connsiteY255" fmla="*/ 2020094 h 3103563"/>
                  <a:gd name="connsiteX256" fmla="*/ 1146969 w 2619375"/>
                  <a:gd name="connsiteY256" fmla="*/ 2063750 h 3103563"/>
                  <a:gd name="connsiteX257" fmla="*/ 1111250 w 2619375"/>
                  <a:gd name="connsiteY257" fmla="*/ 2083594 h 3103563"/>
                  <a:gd name="connsiteX258" fmla="*/ 1071563 w 2619375"/>
                  <a:gd name="connsiteY258" fmla="*/ 2103438 h 3103563"/>
                  <a:gd name="connsiteX259" fmla="*/ 1043782 w 2619375"/>
                  <a:gd name="connsiteY259" fmla="*/ 2067719 h 3103563"/>
                  <a:gd name="connsiteX260" fmla="*/ 1008063 w 2619375"/>
                  <a:gd name="connsiteY260" fmla="*/ 2075657 h 3103563"/>
                  <a:gd name="connsiteX261" fmla="*/ 944563 w 2619375"/>
                  <a:gd name="connsiteY261" fmla="*/ 2071688 h 3103563"/>
                  <a:gd name="connsiteX262" fmla="*/ 896938 w 2619375"/>
                  <a:gd name="connsiteY262" fmla="*/ 2055813 h 3103563"/>
                  <a:gd name="connsiteX263" fmla="*/ 845344 w 2619375"/>
                  <a:gd name="connsiteY263" fmla="*/ 2039938 h 3103563"/>
                  <a:gd name="connsiteX264" fmla="*/ 797719 w 2619375"/>
                  <a:gd name="connsiteY264" fmla="*/ 2012157 h 3103563"/>
                  <a:gd name="connsiteX265" fmla="*/ 785813 w 2619375"/>
                  <a:gd name="connsiteY265" fmla="*/ 1972469 h 3103563"/>
                  <a:gd name="connsiteX266" fmla="*/ 742157 w 2619375"/>
                  <a:gd name="connsiteY266" fmla="*/ 1956594 h 3103563"/>
                  <a:gd name="connsiteX267" fmla="*/ 762000 w 2619375"/>
                  <a:gd name="connsiteY267" fmla="*/ 1905000 h 3103563"/>
                  <a:gd name="connsiteX268" fmla="*/ 809625 w 2619375"/>
                  <a:gd name="connsiteY268" fmla="*/ 1916907 h 3103563"/>
                  <a:gd name="connsiteX269" fmla="*/ 861219 w 2619375"/>
                  <a:gd name="connsiteY269" fmla="*/ 1944688 h 3103563"/>
                  <a:gd name="connsiteX270" fmla="*/ 889000 w 2619375"/>
                  <a:gd name="connsiteY270" fmla="*/ 1948657 h 3103563"/>
                  <a:gd name="connsiteX271" fmla="*/ 944563 w 2619375"/>
                  <a:gd name="connsiteY271" fmla="*/ 1948657 h 3103563"/>
                  <a:gd name="connsiteX272" fmla="*/ 976313 w 2619375"/>
                  <a:gd name="connsiteY272" fmla="*/ 1908969 h 3103563"/>
                  <a:gd name="connsiteX273" fmla="*/ 1035844 w 2619375"/>
                  <a:gd name="connsiteY273" fmla="*/ 1908969 h 3103563"/>
                  <a:gd name="connsiteX274" fmla="*/ 1087438 w 2619375"/>
                  <a:gd name="connsiteY274" fmla="*/ 1877219 h 3103563"/>
                  <a:gd name="connsiteX275" fmla="*/ 1107282 w 2619375"/>
                  <a:gd name="connsiteY275" fmla="*/ 1837532 h 3103563"/>
                  <a:gd name="connsiteX276" fmla="*/ 1107282 w 2619375"/>
                  <a:gd name="connsiteY276" fmla="*/ 1805782 h 3103563"/>
                  <a:gd name="connsiteX277" fmla="*/ 1127125 w 2619375"/>
                  <a:gd name="connsiteY277" fmla="*/ 1785938 h 3103563"/>
                  <a:gd name="connsiteX278" fmla="*/ 1150938 w 2619375"/>
                  <a:gd name="connsiteY278" fmla="*/ 1750219 h 3103563"/>
                  <a:gd name="connsiteX279" fmla="*/ 1166813 w 2619375"/>
                  <a:gd name="connsiteY279" fmla="*/ 1710532 h 3103563"/>
                  <a:gd name="connsiteX280" fmla="*/ 1202532 w 2619375"/>
                  <a:gd name="connsiteY280" fmla="*/ 1690688 h 3103563"/>
                  <a:gd name="connsiteX281" fmla="*/ 1210469 w 2619375"/>
                  <a:gd name="connsiteY281" fmla="*/ 1647032 h 3103563"/>
                  <a:gd name="connsiteX282" fmla="*/ 1222375 w 2619375"/>
                  <a:gd name="connsiteY282" fmla="*/ 1631157 h 3103563"/>
                  <a:gd name="connsiteX283" fmla="*/ 1210469 w 2619375"/>
                  <a:gd name="connsiteY283" fmla="*/ 1599407 h 3103563"/>
                  <a:gd name="connsiteX284" fmla="*/ 1210469 w 2619375"/>
                  <a:gd name="connsiteY284" fmla="*/ 1563688 h 3103563"/>
                  <a:gd name="connsiteX285" fmla="*/ 1226344 w 2619375"/>
                  <a:gd name="connsiteY285" fmla="*/ 1524000 h 3103563"/>
                  <a:gd name="connsiteX286" fmla="*/ 1266032 w 2619375"/>
                  <a:gd name="connsiteY286" fmla="*/ 1480344 h 3103563"/>
                  <a:gd name="connsiteX287" fmla="*/ 1270000 w 2619375"/>
                  <a:gd name="connsiteY287" fmla="*/ 1460500 h 3103563"/>
                  <a:gd name="connsiteX288" fmla="*/ 1250157 w 2619375"/>
                  <a:gd name="connsiteY288" fmla="*/ 1428750 h 3103563"/>
                  <a:gd name="connsiteX289" fmla="*/ 1222375 w 2619375"/>
                  <a:gd name="connsiteY289" fmla="*/ 1389063 h 3103563"/>
                  <a:gd name="connsiteX290" fmla="*/ 1182688 w 2619375"/>
                  <a:gd name="connsiteY290" fmla="*/ 1357313 h 3103563"/>
                  <a:gd name="connsiteX291" fmla="*/ 1162844 w 2619375"/>
                  <a:gd name="connsiteY291" fmla="*/ 1337469 h 3103563"/>
                  <a:gd name="connsiteX292" fmla="*/ 1146969 w 2619375"/>
                  <a:gd name="connsiteY292" fmla="*/ 1309688 h 3103563"/>
                  <a:gd name="connsiteX293" fmla="*/ 1146969 w 2619375"/>
                  <a:gd name="connsiteY293" fmla="*/ 1258094 h 3103563"/>
                  <a:gd name="connsiteX294" fmla="*/ 1158875 w 2619375"/>
                  <a:gd name="connsiteY294" fmla="*/ 1222375 h 3103563"/>
                  <a:gd name="connsiteX295" fmla="*/ 1158875 w 2619375"/>
                  <a:gd name="connsiteY295" fmla="*/ 1194594 h 3103563"/>
                  <a:gd name="connsiteX296" fmla="*/ 1162844 w 2619375"/>
                  <a:gd name="connsiteY296" fmla="*/ 1162844 h 3103563"/>
                  <a:gd name="connsiteX297" fmla="*/ 1154907 w 2619375"/>
                  <a:gd name="connsiteY297" fmla="*/ 1135063 h 3103563"/>
                  <a:gd name="connsiteX298" fmla="*/ 1162844 w 2619375"/>
                  <a:gd name="connsiteY298" fmla="*/ 1091407 h 3103563"/>
                  <a:gd name="connsiteX299" fmla="*/ 1162844 w 2619375"/>
                  <a:gd name="connsiteY299" fmla="*/ 1055688 h 3103563"/>
                  <a:gd name="connsiteX300" fmla="*/ 1146969 w 2619375"/>
                  <a:gd name="connsiteY300" fmla="*/ 1012032 h 3103563"/>
                  <a:gd name="connsiteX301" fmla="*/ 1162844 w 2619375"/>
                  <a:gd name="connsiteY301" fmla="*/ 960438 h 3103563"/>
                  <a:gd name="connsiteX302" fmla="*/ 1131094 w 2619375"/>
                  <a:gd name="connsiteY302" fmla="*/ 912813 h 3103563"/>
                  <a:gd name="connsiteX303" fmla="*/ 1166813 w 2619375"/>
                  <a:gd name="connsiteY303" fmla="*/ 881063 h 3103563"/>
                  <a:gd name="connsiteX304" fmla="*/ 1174750 w 2619375"/>
                  <a:gd name="connsiteY304" fmla="*/ 845344 h 3103563"/>
                  <a:gd name="connsiteX305" fmla="*/ 1174750 w 2619375"/>
                  <a:gd name="connsiteY305" fmla="*/ 789782 h 3103563"/>
                  <a:gd name="connsiteX306" fmla="*/ 1178719 w 2619375"/>
                  <a:gd name="connsiteY306" fmla="*/ 742157 h 3103563"/>
                  <a:gd name="connsiteX307" fmla="*/ 1178719 w 2619375"/>
                  <a:gd name="connsiteY307" fmla="*/ 722313 h 3103563"/>
                  <a:gd name="connsiteX308" fmla="*/ 1158875 w 2619375"/>
                  <a:gd name="connsiteY308" fmla="*/ 694532 h 3103563"/>
                  <a:gd name="connsiteX309" fmla="*/ 1162844 w 2619375"/>
                  <a:gd name="connsiteY309" fmla="*/ 662782 h 3103563"/>
                  <a:gd name="connsiteX310" fmla="*/ 1139032 w 2619375"/>
                  <a:gd name="connsiteY310" fmla="*/ 627063 h 3103563"/>
                  <a:gd name="connsiteX311" fmla="*/ 1103313 w 2619375"/>
                  <a:gd name="connsiteY311" fmla="*/ 595313 h 3103563"/>
                  <a:gd name="connsiteX312" fmla="*/ 1079500 w 2619375"/>
                  <a:gd name="connsiteY312" fmla="*/ 555625 h 3103563"/>
                  <a:gd name="connsiteX313" fmla="*/ 1079500 w 2619375"/>
                  <a:gd name="connsiteY313" fmla="*/ 515938 h 3103563"/>
                  <a:gd name="connsiteX314" fmla="*/ 1119188 w 2619375"/>
                  <a:gd name="connsiteY314" fmla="*/ 464344 h 3103563"/>
                  <a:gd name="connsiteX315" fmla="*/ 1127125 w 2619375"/>
                  <a:gd name="connsiteY315" fmla="*/ 408782 h 3103563"/>
                  <a:gd name="connsiteX316" fmla="*/ 1162844 w 2619375"/>
                  <a:gd name="connsiteY316" fmla="*/ 301625 h 3103563"/>
                  <a:gd name="connsiteX317" fmla="*/ 1178719 w 2619375"/>
                  <a:gd name="connsiteY317" fmla="*/ 246063 h 3103563"/>
                  <a:gd name="connsiteX318" fmla="*/ 1186657 w 2619375"/>
                  <a:gd name="connsiteY318" fmla="*/ 206375 h 3103563"/>
                  <a:gd name="connsiteX319" fmla="*/ 1186657 w 2619375"/>
                  <a:gd name="connsiteY319" fmla="*/ 142875 h 3103563"/>
                  <a:gd name="connsiteX320" fmla="*/ 1186657 w 2619375"/>
                  <a:gd name="connsiteY320" fmla="*/ 99219 h 3103563"/>
                  <a:gd name="connsiteX321" fmla="*/ 1131094 w 2619375"/>
                  <a:gd name="connsiteY321" fmla="*/ 43657 h 3103563"/>
                  <a:gd name="connsiteX322" fmla="*/ 1083469 w 2619375"/>
                  <a:gd name="connsiteY322" fmla="*/ 63500 h 3103563"/>
                  <a:gd name="connsiteX323" fmla="*/ 1071563 w 2619375"/>
                  <a:gd name="connsiteY323" fmla="*/ 31750 h 3103563"/>
                  <a:gd name="connsiteX324" fmla="*/ 1043782 w 2619375"/>
                  <a:gd name="connsiteY324" fmla="*/ 23813 h 3103563"/>
                  <a:gd name="connsiteX325" fmla="*/ 1004094 w 2619375"/>
                  <a:gd name="connsiteY325" fmla="*/ 23813 h 3103563"/>
                  <a:gd name="connsiteX326" fmla="*/ 988219 w 2619375"/>
                  <a:gd name="connsiteY326" fmla="*/ 51594 h 3103563"/>
                  <a:gd name="connsiteX327" fmla="*/ 972344 w 2619375"/>
                  <a:gd name="connsiteY327" fmla="*/ 27782 h 3103563"/>
                  <a:gd name="connsiteX328" fmla="*/ 944563 w 2619375"/>
                  <a:gd name="connsiteY328" fmla="*/ 27782 h 3103563"/>
                  <a:gd name="connsiteX329" fmla="*/ 944563 w 2619375"/>
                  <a:gd name="connsiteY329" fmla="*/ 27782 h 3103563"/>
                  <a:gd name="connsiteX330" fmla="*/ 841375 w 2619375"/>
                  <a:gd name="connsiteY330" fmla="*/ 31750 h 3103563"/>
                  <a:gd name="connsiteX331" fmla="*/ 837407 w 2619375"/>
                  <a:gd name="connsiteY331" fmla="*/ 0 h 3103563"/>
                  <a:gd name="connsiteX332" fmla="*/ 805657 w 2619375"/>
                  <a:gd name="connsiteY332" fmla="*/ 0 h 3103563"/>
                  <a:gd name="connsiteX333" fmla="*/ 797719 w 2619375"/>
                  <a:gd name="connsiteY333" fmla="*/ 55563 h 3103563"/>
                  <a:gd name="connsiteX334" fmla="*/ 765969 w 2619375"/>
                  <a:gd name="connsiteY334" fmla="*/ 91282 h 3103563"/>
                  <a:gd name="connsiteX335" fmla="*/ 762000 w 2619375"/>
                  <a:gd name="connsiteY335" fmla="*/ 158750 h 3103563"/>
                  <a:gd name="connsiteX336" fmla="*/ 742157 w 2619375"/>
                  <a:gd name="connsiteY336" fmla="*/ 242094 h 3103563"/>
                  <a:gd name="connsiteX337" fmla="*/ 730250 w 2619375"/>
                  <a:gd name="connsiteY337" fmla="*/ 349250 h 3103563"/>
                  <a:gd name="connsiteX338" fmla="*/ 698500 w 2619375"/>
                  <a:gd name="connsiteY338" fmla="*/ 448469 h 3103563"/>
                  <a:gd name="connsiteX339" fmla="*/ 662782 w 2619375"/>
                  <a:gd name="connsiteY339" fmla="*/ 515938 h 3103563"/>
                  <a:gd name="connsiteX340" fmla="*/ 575469 w 2619375"/>
                  <a:gd name="connsiteY340" fmla="*/ 571500 h 3103563"/>
                  <a:gd name="connsiteX341" fmla="*/ 535782 w 2619375"/>
                  <a:gd name="connsiteY341" fmla="*/ 635000 h 3103563"/>
                  <a:gd name="connsiteX342" fmla="*/ 500063 w 2619375"/>
                  <a:gd name="connsiteY342" fmla="*/ 690563 h 3103563"/>
                  <a:gd name="connsiteX343" fmla="*/ 504032 w 2619375"/>
                  <a:gd name="connsiteY343" fmla="*/ 734219 h 3103563"/>
                  <a:gd name="connsiteX344" fmla="*/ 527844 w 2619375"/>
                  <a:gd name="connsiteY344" fmla="*/ 754063 h 3103563"/>
                  <a:gd name="connsiteX345" fmla="*/ 571500 w 2619375"/>
                  <a:gd name="connsiteY345" fmla="*/ 734219 h 3103563"/>
                  <a:gd name="connsiteX346" fmla="*/ 595313 w 2619375"/>
                  <a:gd name="connsiteY346" fmla="*/ 765969 h 3103563"/>
                  <a:gd name="connsiteX347" fmla="*/ 595313 w 2619375"/>
                  <a:gd name="connsiteY347" fmla="*/ 829469 h 3103563"/>
                  <a:gd name="connsiteX348" fmla="*/ 579438 w 2619375"/>
                  <a:gd name="connsiteY348" fmla="*/ 889000 h 3103563"/>
                  <a:gd name="connsiteX349" fmla="*/ 579438 w 2619375"/>
                  <a:gd name="connsiteY349" fmla="*/ 928688 h 3103563"/>
                  <a:gd name="connsiteX350" fmla="*/ 595313 w 2619375"/>
                  <a:gd name="connsiteY350" fmla="*/ 952500 h 3103563"/>
                  <a:gd name="connsiteX351" fmla="*/ 603250 w 2619375"/>
                  <a:gd name="connsiteY351" fmla="*/ 996157 h 3103563"/>
                  <a:gd name="connsiteX352" fmla="*/ 571500 w 2619375"/>
                  <a:gd name="connsiteY352" fmla="*/ 1004094 h 3103563"/>
                  <a:gd name="connsiteX353" fmla="*/ 543719 w 2619375"/>
                  <a:gd name="connsiteY353" fmla="*/ 1008063 h 3103563"/>
                  <a:gd name="connsiteX354" fmla="*/ 535782 w 2619375"/>
                  <a:gd name="connsiteY354" fmla="*/ 1083469 h 3103563"/>
                  <a:gd name="connsiteX355" fmla="*/ 551657 w 2619375"/>
                  <a:gd name="connsiteY355" fmla="*/ 1103313 h 3103563"/>
                  <a:gd name="connsiteX356" fmla="*/ 587375 w 2619375"/>
                  <a:gd name="connsiteY356" fmla="*/ 1123157 h 3103563"/>
                  <a:gd name="connsiteX357" fmla="*/ 607219 w 2619375"/>
                  <a:gd name="connsiteY357" fmla="*/ 1123157 h 3103563"/>
                  <a:gd name="connsiteX358" fmla="*/ 627063 w 2619375"/>
                  <a:gd name="connsiteY358" fmla="*/ 1150938 h 3103563"/>
                  <a:gd name="connsiteX359" fmla="*/ 642938 w 2619375"/>
                  <a:gd name="connsiteY359" fmla="*/ 1158875 h 3103563"/>
                  <a:gd name="connsiteX360" fmla="*/ 678657 w 2619375"/>
                  <a:gd name="connsiteY360" fmla="*/ 1146969 h 3103563"/>
                  <a:gd name="connsiteX361" fmla="*/ 686594 w 2619375"/>
                  <a:gd name="connsiteY361" fmla="*/ 1194594 h 3103563"/>
                  <a:gd name="connsiteX362" fmla="*/ 678657 w 2619375"/>
                  <a:gd name="connsiteY362" fmla="*/ 1242219 h 3103563"/>
                  <a:gd name="connsiteX363" fmla="*/ 694532 w 2619375"/>
                  <a:gd name="connsiteY363" fmla="*/ 1277938 h 3103563"/>
                  <a:gd name="connsiteX364" fmla="*/ 714375 w 2619375"/>
                  <a:gd name="connsiteY364" fmla="*/ 1309688 h 3103563"/>
                  <a:gd name="connsiteX365" fmla="*/ 742157 w 2619375"/>
                  <a:gd name="connsiteY365" fmla="*/ 1333500 h 3103563"/>
                  <a:gd name="connsiteX366" fmla="*/ 777875 w 2619375"/>
                  <a:gd name="connsiteY366" fmla="*/ 1333500 h 3103563"/>
                  <a:gd name="connsiteX367" fmla="*/ 785813 w 2619375"/>
                  <a:gd name="connsiteY367" fmla="*/ 1361282 h 3103563"/>
                  <a:gd name="connsiteX368" fmla="*/ 769938 w 2619375"/>
                  <a:gd name="connsiteY368" fmla="*/ 1412875 h 3103563"/>
                  <a:gd name="connsiteX369" fmla="*/ 758032 w 2619375"/>
                  <a:gd name="connsiteY369" fmla="*/ 1464469 h 3103563"/>
                  <a:gd name="connsiteX370" fmla="*/ 750094 w 2619375"/>
                  <a:gd name="connsiteY370" fmla="*/ 1512094 h 3103563"/>
                  <a:gd name="connsiteX371" fmla="*/ 714375 w 2619375"/>
                  <a:gd name="connsiteY371" fmla="*/ 1543844 h 3103563"/>
                  <a:gd name="connsiteX372" fmla="*/ 682625 w 2619375"/>
                  <a:gd name="connsiteY372" fmla="*/ 1547813 h 3103563"/>
                  <a:gd name="connsiteX373" fmla="*/ 678657 w 2619375"/>
                  <a:gd name="connsiteY373" fmla="*/ 1504157 h 3103563"/>
                  <a:gd name="connsiteX374" fmla="*/ 650875 w 2619375"/>
                  <a:gd name="connsiteY374" fmla="*/ 1476375 h 3103563"/>
                  <a:gd name="connsiteX375" fmla="*/ 615157 w 2619375"/>
                  <a:gd name="connsiteY375" fmla="*/ 1444625 h 3103563"/>
                  <a:gd name="connsiteX376" fmla="*/ 575469 w 2619375"/>
                  <a:gd name="connsiteY376" fmla="*/ 1404938 h 3103563"/>
                  <a:gd name="connsiteX377" fmla="*/ 527844 w 2619375"/>
                  <a:gd name="connsiteY377" fmla="*/ 1353344 h 3103563"/>
                  <a:gd name="connsiteX378" fmla="*/ 515938 w 2619375"/>
                  <a:gd name="connsiteY378" fmla="*/ 1333500 h 3103563"/>
                  <a:gd name="connsiteX379" fmla="*/ 460375 w 2619375"/>
                  <a:gd name="connsiteY379" fmla="*/ 1301750 h 3103563"/>
                  <a:gd name="connsiteX380" fmla="*/ 392907 w 2619375"/>
                  <a:gd name="connsiteY380" fmla="*/ 1262063 h 3103563"/>
                  <a:gd name="connsiteX381" fmla="*/ 337344 w 2619375"/>
                  <a:gd name="connsiteY381" fmla="*/ 1242219 h 3103563"/>
                  <a:gd name="connsiteX382" fmla="*/ 317500 w 2619375"/>
                  <a:gd name="connsiteY382" fmla="*/ 1281907 h 3103563"/>
                  <a:gd name="connsiteX383" fmla="*/ 292810 w 2619375"/>
                  <a:gd name="connsiteY383" fmla="*/ 1293019 h 3103563"/>
                  <a:gd name="connsiteX384" fmla="*/ 297657 w 2619375"/>
                  <a:gd name="connsiteY384" fmla="*/ 1321594 h 3103563"/>
                  <a:gd name="connsiteX385" fmla="*/ 297657 w 2619375"/>
                  <a:gd name="connsiteY385" fmla="*/ 1321594 h 3103563"/>
                  <a:gd name="connsiteX386" fmla="*/ 304746 w 2619375"/>
                  <a:gd name="connsiteY386" fmla="*/ 1347788 h 3103563"/>
                  <a:gd name="connsiteX387" fmla="*/ 320692 w 2619375"/>
                  <a:gd name="connsiteY387" fmla="*/ 1350962 h 3103563"/>
                  <a:gd name="connsiteX388" fmla="*/ 345282 w 2619375"/>
                  <a:gd name="connsiteY388" fmla="*/ 1361282 h 3103563"/>
                  <a:gd name="connsiteX389" fmla="*/ 373063 w 2619375"/>
                  <a:gd name="connsiteY389" fmla="*/ 1373188 h 3103563"/>
                  <a:gd name="connsiteX390" fmla="*/ 384969 w 2619375"/>
                  <a:gd name="connsiteY390" fmla="*/ 1385094 h 3103563"/>
                  <a:gd name="connsiteX391" fmla="*/ 396875 w 2619375"/>
                  <a:gd name="connsiteY391" fmla="*/ 1428750 h 3103563"/>
                  <a:gd name="connsiteX392" fmla="*/ 409775 w 2619375"/>
                  <a:gd name="connsiteY392" fmla="*/ 1450182 h 3103563"/>
                  <a:gd name="connsiteX393" fmla="*/ 400844 w 2619375"/>
                  <a:gd name="connsiteY393" fmla="*/ 1464469 h 3103563"/>
                  <a:gd name="connsiteX394" fmla="*/ 377032 w 2619375"/>
                  <a:gd name="connsiteY394" fmla="*/ 1484313 h 3103563"/>
                  <a:gd name="connsiteX395" fmla="*/ 369094 w 2619375"/>
                  <a:gd name="connsiteY395" fmla="*/ 1527969 h 3103563"/>
                  <a:gd name="connsiteX396" fmla="*/ 369094 w 2619375"/>
                  <a:gd name="connsiteY396" fmla="*/ 1591469 h 3103563"/>
                  <a:gd name="connsiteX397" fmla="*/ 396875 w 2619375"/>
                  <a:gd name="connsiteY397" fmla="*/ 1631157 h 3103563"/>
                  <a:gd name="connsiteX398" fmla="*/ 436563 w 2619375"/>
                  <a:gd name="connsiteY398" fmla="*/ 1615282 h 3103563"/>
                  <a:gd name="connsiteX399" fmla="*/ 460375 w 2619375"/>
                  <a:gd name="connsiteY399" fmla="*/ 1651000 h 3103563"/>
                  <a:gd name="connsiteX400" fmla="*/ 460375 w 2619375"/>
                  <a:gd name="connsiteY400" fmla="*/ 1694657 h 3103563"/>
                  <a:gd name="connsiteX401" fmla="*/ 436563 w 2619375"/>
                  <a:gd name="connsiteY401" fmla="*/ 1706563 h 3103563"/>
                  <a:gd name="connsiteX402" fmla="*/ 448469 w 2619375"/>
                  <a:gd name="connsiteY402" fmla="*/ 1738313 h 3103563"/>
                  <a:gd name="connsiteX403" fmla="*/ 436563 w 2619375"/>
                  <a:gd name="connsiteY403" fmla="*/ 1766094 h 3103563"/>
                  <a:gd name="connsiteX404" fmla="*/ 404813 w 2619375"/>
                  <a:gd name="connsiteY404" fmla="*/ 1801813 h 3103563"/>
                  <a:gd name="connsiteX405" fmla="*/ 361157 w 2619375"/>
                  <a:gd name="connsiteY405" fmla="*/ 1833563 h 3103563"/>
                  <a:gd name="connsiteX406" fmla="*/ 349250 w 2619375"/>
                  <a:gd name="connsiteY406" fmla="*/ 1869282 h 3103563"/>
                  <a:gd name="connsiteX407" fmla="*/ 353219 w 2619375"/>
                  <a:gd name="connsiteY407" fmla="*/ 1908969 h 3103563"/>
                  <a:gd name="connsiteX408" fmla="*/ 293688 w 2619375"/>
                  <a:gd name="connsiteY408" fmla="*/ 1948657 h 3103563"/>
                  <a:gd name="connsiteX409" fmla="*/ 273844 w 2619375"/>
                  <a:gd name="connsiteY409" fmla="*/ 1968500 h 3103563"/>
                  <a:gd name="connsiteX410" fmla="*/ 254000 w 2619375"/>
                  <a:gd name="connsiteY410" fmla="*/ 1988344 h 3103563"/>
                  <a:gd name="connsiteX411" fmla="*/ 214313 w 2619375"/>
                  <a:gd name="connsiteY411" fmla="*/ 1996282 h 3103563"/>
                  <a:gd name="connsiteX412" fmla="*/ 166688 w 2619375"/>
                  <a:gd name="connsiteY412" fmla="*/ 2032000 h 3103563"/>
                  <a:gd name="connsiteX413" fmla="*/ 146844 w 2619375"/>
                  <a:gd name="connsiteY413" fmla="*/ 2083594 h 3103563"/>
                  <a:gd name="connsiteX414" fmla="*/ 125718 w 2619375"/>
                  <a:gd name="connsiteY414" fmla="*/ 2102644 h 3103563"/>
                  <a:gd name="connsiteX415" fmla="*/ 115094 w 2619375"/>
                  <a:gd name="connsiteY415" fmla="*/ 2123282 h 3103563"/>
                  <a:gd name="connsiteX416" fmla="*/ 99995 w 2619375"/>
                  <a:gd name="connsiteY416" fmla="*/ 2179639 h 3103563"/>
                  <a:gd name="connsiteX417" fmla="*/ 68429 w 2619375"/>
                  <a:gd name="connsiteY417" fmla="*/ 2200275 h 3103563"/>
                  <a:gd name="connsiteX418" fmla="*/ 35719 w 2619375"/>
                  <a:gd name="connsiteY418" fmla="*/ 2212975 h 3103563"/>
                  <a:gd name="connsiteX419" fmla="*/ 0 w 2619375"/>
                  <a:gd name="connsiteY419" fmla="*/ 2230438 h 3103563"/>
                  <a:gd name="connsiteX420" fmla="*/ 48430 w 2619375"/>
                  <a:gd name="connsiteY420" fmla="*/ 2278856 h 3103563"/>
                  <a:gd name="connsiteX421" fmla="*/ 59532 w 2619375"/>
                  <a:gd name="connsiteY421" fmla="*/ 2329657 h 3103563"/>
                  <a:gd name="connsiteX422" fmla="*/ 107157 w 2619375"/>
                  <a:gd name="connsiteY422" fmla="*/ 2345532 h 3103563"/>
                  <a:gd name="connsiteX423" fmla="*/ 93640 w 2619375"/>
                  <a:gd name="connsiteY423" fmla="*/ 2445545 h 3103563"/>
                  <a:gd name="connsiteX424" fmla="*/ 98472 w 2619375"/>
                  <a:gd name="connsiteY424" fmla="*/ 2458244 h 3103563"/>
                  <a:gd name="connsiteX425" fmla="*/ 106380 w 2619375"/>
                  <a:gd name="connsiteY425" fmla="*/ 2482851 h 3103563"/>
                  <a:gd name="connsiteX426" fmla="*/ 77977 w 2619375"/>
                  <a:gd name="connsiteY426" fmla="*/ 2509838 h 3103563"/>
                  <a:gd name="connsiteX427" fmla="*/ 75407 w 2619375"/>
                  <a:gd name="connsiteY427" fmla="*/ 2528094 h 3103563"/>
                  <a:gd name="connsiteX428" fmla="*/ 111930 w 2619375"/>
                  <a:gd name="connsiteY428" fmla="*/ 2547144 h 3103563"/>
                  <a:gd name="connsiteX429" fmla="*/ 150813 w 2619375"/>
                  <a:gd name="connsiteY429" fmla="*/ 2540000 h 3103563"/>
                  <a:gd name="connsiteX430" fmla="*/ 175845 w 2619375"/>
                  <a:gd name="connsiteY430" fmla="*/ 2557463 h 3103563"/>
                  <a:gd name="connsiteX431" fmla="*/ 162719 w 2619375"/>
                  <a:gd name="connsiteY431" fmla="*/ 2595563 h 3103563"/>
                  <a:gd name="connsiteX432" fmla="*/ 214313 w 2619375"/>
                  <a:gd name="connsiteY432" fmla="*/ 2591594 h 3103563"/>
                  <a:gd name="connsiteX433" fmla="*/ 247457 w 2619375"/>
                  <a:gd name="connsiteY433" fmla="*/ 2571750 h 3103563"/>
                  <a:gd name="connsiteX434" fmla="*/ 265907 w 2619375"/>
                  <a:gd name="connsiteY434" fmla="*/ 2575719 h 3103563"/>
                  <a:gd name="connsiteX435" fmla="*/ 313532 w 2619375"/>
                  <a:gd name="connsiteY435" fmla="*/ 2547938 h 3103563"/>
                  <a:gd name="connsiteX436" fmla="*/ 357188 w 2619375"/>
                  <a:gd name="connsiteY436" fmla="*/ 2547938 h 3103563"/>
                  <a:gd name="connsiteX437" fmla="*/ 412750 w 2619375"/>
                  <a:gd name="connsiteY437" fmla="*/ 2536032 h 3103563"/>
                  <a:gd name="connsiteX438" fmla="*/ 460375 w 2619375"/>
                  <a:gd name="connsiteY438" fmla="*/ 2536032 h 3103563"/>
                  <a:gd name="connsiteX439" fmla="*/ 492125 w 2619375"/>
                  <a:gd name="connsiteY439" fmla="*/ 2532063 h 3103563"/>
                  <a:gd name="connsiteX440" fmla="*/ 535782 w 2619375"/>
                  <a:gd name="connsiteY440" fmla="*/ 2532063 h 3103563"/>
                  <a:gd name="connsiteX441" fmla="*/ 535782 w 2619375"/>
                  <a:gd name="connsiteY441" fmla="*/ 2532063 h 3103563"/>
                  <a:gd name="connsiteX442" fmla="*/ 547688 w 2619375"/>
                  <a:gd name="connsiteY442" fmla="*/ 2623344 h 3103563"/>
                  <a:gd name="connsiteX443" fmla="*/ 591344 w 2619375"/>
                  <a:gd name="connsiteY443" fmla="*/ 2643188 h 3103563"/>
                  <a:gd name="connsiteX444" fmla="*/ 646159 w 2619375"/>
                  <a:gd name="connsiteY444" fmla="*/ 2655887 h 3103563"/>
                  <a:gd name="connsiteX445" fmla="*/ 685790 w 2619375"/>
                  <a:gd name="connsiteY445" fmla="*/ 2620169 h 3103563"/>
                  <a:gd name="connsiteX446" fmla="*/ 715928 w 2619375"/>
                  <a:gd name="connsiteY446" fmla="*/ 2588419 h 3103563"/>
                  <a:gd name="connsiteX447" fmla="*/ 760418 w 2619375"/>
                  <a:gd name="connsiteY447" fmla="*/ 2613025 h 3103563"/>
                  <a:gd name="connsiteX448" fmla="*/ 773907 w 2619375"/>
                  <a:gd name="connsiteY448" fmla="*/ 2587625 h 3103563"/>
                  <a:gd name="connsiteX449" fmla="*/ 761224 w 2619375"/>
                  <a:gd name="connsiteY449" fmla="*/ 2554287 h 3103563"/>
                  <a:gd name="connsiteX450" fmla="*/ 801688 w 2619375"/>
                  <a:gd name="connsiteY450" fmla="*/ 2551907 h 3103563"/>
                  <a:gd name="connsiteX451" fmla="*/ 813184 w 2619375"/>
                  <a:gd name="connsiteY451" fmla="*/ 2569369 h 3103563"/>
                  <a:gd name="connsiteX452" fmla="*/ 841375 w 2619375"/>
                  <a:gd name="connsiteY452" fmla="*/ 2571750 h 3103563"/>
                  <a:gd name="connsiteX453" fmla="*/ 900907 w 2619375"/>
                  <a:gd name="connsiteY453" fmla="*/ 2591594 h 3103563"/>
                  <a:gd name="connsiteX454" fmla="*/ 956469 w 2619375"/>
                  <a:gd name="connsiteY454" fmla="*/ 2611438 h 3103563"/>
                  <a:gd name="connsiteX455" fmla="*/ 968375 w 2619375"/>
                  <a:gd name="connsiteY455" fmla="*/ 2639219 h 3103563"/>
                  <a:gd name="connsiteX456" fmla="*/ 944563 w 2619375"/>
                  <a:gd name="connsiteY456" fmla="*/ 2678907 h 3103563"/>
                  <a:gd name="connsiteX457" fmla="*/ 964407 w 2619375"/>
                  <a:gd name="connsiteY457" fmla="*/ 2726532 h 3103563"/>
                  <a:gd name="connsiteX458" fmla="*/ 1019969 w 2619375"/>
                  <a:gd name="connsiteY458" fmla="*/ 2754313 h 3103563"/>
                  <a:gd name="connsiteX459" fmla="*/ 1047113 w 2619375"/>
                  <a:gd name="connsiteY459" fmla="*/ 2750344 h 3103563"/>
                  <a:gd name="connsiteX460" fmla="*/ 1046974 w 2619375"/>
                  <a:gd name="connsiteY460" fmla="*/ 2774157 h 3103563"/>
                  <a:gd name="connsiteX461" fmla="*/ 1050109 w 2619375"/>
                  <a:gd name="connsiteY461" fmla="*/ 2865438 h 3103563"/>
                  <a:gd name="connsiteX462" fmla="*/ 1095375 w 2619375"/>
                  <a:gd name="connsiteY462" fmla="*/ 2845594 h 3103563"/>
                  <a:gd name="connsiteX463" fmla="*/ 1166813 w 2619375"/>
                  <a:gd name="connsiteY463" fmla="*/ 2841625 h 3103563"/>
                  <a:gd name="connsiteX464" fmla="*/ 1190625 w 2619375"/>
                  <a:gd name="connsiteY464" fmla="*/ 2809875 h 3103563"/>
                  <a:gd name="connsiteX465" fmla="*/ 1225539 w 2619375"/>
                  <a:gd name="connsiteY465" fmla="*/ 2817813 h 3103563"/>
                  <a:gd name="connsiteX466" fmla="*/ 1242219 w 2619375"/>
                  <a:gd name="connsiteY466" fmla="*/ 2841625 h 3103563"/>
                  <a:gd name="connsiteX467" fmla="*/ 1274774 w 2619375"/>
                  <a:gd name="connsiteY467" fmla="*/ 2867819 h 3103563"/>
                  <a:gd name="connsiteX468" fmla="*/ 1329532 w 2619375"/>
                  <a:gd name="connsiteY468" fmla="*/ 2877344 h 3103563"/>
                  <a:gd name="connsiteX469" fmla="*/ 1349375 w 2619375"/>
                  <a:gd name="connsiteY469" fmla="*/ 2877344 h 3103563"/>
                  <a:gd name="connsiteX470" fmla="*/ 1369219 w 2619375"/>
                  <a:gd name="connsiteY470" fmla="*/ 2897188 h 3103563"/>
                  <a:gd name="connsiteX471" fmla="*/ 1400395 w 2619375"/>
                  <a:gd name="connsiteY471" fmla="*/ 2909888 h 3103563"/>
                  <a:gd name="connsiteX472" fmla="*/ 1420813 w 2619375"/>
                  <a:gd name="connsiteY472" fmla="*/ 2905125 h 3103563"/>
                  <a:gd name="connsiteX473" fmla="*/ 1451785 w 2619375"/>
                  <a:gd name="connsiteY473" fmla="*/ 2887664 h 3103563"/>
                  <a:gd name="connsiteX474" fmla="*/ 1520032 w 2619375"/>
                  <a:gd name="connsiteY474" fmla="*/ 2893219 h 3103563"/>
                  <a:gd name="connsiteX475" fmla="*/ 1547784 w 2619375"/>
                  <a:gd name="connsiteY475" fmla="*/ 2900362 h 3103563"/>
                  <a:gd name="connsiteX476" fmla="*/ 1575594 w 2619375"/>
                  <a:gd name="connsiteY476" fmla="*/ 2924969 h 3103563"/>
                  <a:gd name="connsiteX477" fmla="*/ 1591469 w 2619375"/>
                  <a:gd name="connsiteY477" fmla="*/ 2909094 h 3103563"/>
                  <a:gd name="connsiteX478" fmla="*/ 1623219 w 2619375"/>
                  <a:gd name="connsiteY478" fmla="*/ 2909094 h 3103563"/>
                  <a:gd name="connsiteX479" fmla="*/ 1655803 w 2619375"/>
                  <a:gd name="connsiteY479" fmla="*/ 2923382 h 3103563"/>
                  <a:gd name="connsiteX480" fmla="*/ 1648647 w 2619375"/>
                  <a:gd name="connsiteY480" fmla="*/ 2947988 h 3103563"/>
                  <a:gd name="connsiteX481" fmla="*/ 1666875 w 2619375"/>
                  <a:gd name="connsiteY481" fmla="*/ 2964657 h 3103563"/>
                  <a:gd name="connsiteX482" fmla="*/ 1698626 w 2619375"/>
                  <a:gd name="connsiteY482" fmla="*/ 2985294 h 3103563"/>
                  <a:gd name="connsiteX483" fmla="*/ 1734344 w 2619375"/>
                  <a:gd name="connsiteY483" fmla="*/ 3012282 h 3103563"/>
                  <a:gd name="connsiteX484" fmla="*/ 1758157 w 2619375"/>
                  <a:gd name="connsiteY484" fmla="*/ 3032125 h 3103563"/>
                  <a:gd name="connsiteX485" fmla="*/ 1779934 w 2619375"/>
                  <a:gd name="connsiteY485" fmla="*/ 3028950 h 3103563"/>
                  <a:gd name="connsiteX486" fmla="*/ 1801813 w 2619375"/>
                  <a:gd name="connsiteY486" fmla="*/ 3008313 h 3103563"/>
                  <a:gd name="connsiteX487" fmla="*/ 1861344 w 2619375"/>
                  <a:gd name="connsiteY487" fmla="*/ 3008313 h 3103563"/>
                  <a:gd name="connsiteX488" fmla="*/ 1948657 w 2619375"/>
                  <a:gd name="connsiteY488" fmla="*/ 3004344 h 3103563"/>
                  <a:gd name="connsiteX489" fmla="*/ 1948657 w 2619375"/>
                  <a:gd name="connsiteY489" fmla="*/ 2968625 h 3103563"/>
                  <a:gd name="connsiteX490" fmla="*/ 2004219 w 2619375"/>
                  <a:gd name="connsiteY490" fmla="*/ 2936875 h 3103563"/>
                  <a:gd name="connsiteX491" fmla="*/ 2035969 w 2619375"/>
                  <a:gd name="connsiteY491" fmla="*/ 2909094 h 3103563"/>
                  <a:gd name="connsiteX492" fmla="*/ 2054979 w 2619375"/>
                  <a:gd name="connsiteY492" fmla="*/ 2859088 h 3103563"/>
                  <a:gd name="connsiteX493" fmla="*/ 2075927 w 2619375"/>
                  <a:gd name="connsiteY493" fmla="*/ 2883694 h 3103563"/>
                  <a:gd name="connsiteX494" fmla="*/ 2079625 w 2619375"/>
                  <a:gd name="connsiteY494" fmla="*/ 2897188 h 3103563"/>
                  <a:gd name="connsiteX495" fmla="*/ 2116149 w 2619375"/>
                  <a:gd name="connsiteY495" fmla="*/ 2943225 h 3103563"/>
                  <a:gd name="connsiteX496" fmla="*/ 2168521 w 2619375"/>
                  <a:gd name="connsiteY496" fmla="*/ 2980533 h 3103563"/>
                  <a:gd name="connsiteX497" fmla="*/ 2209760 w 2619375"/>
                  <a:gd name="connsiteY497" fmla="*/ 2951163 h 3103563"/>
                  <a:gd name="connsiteX498" fmla="*/ 2274094 w 2619375"/>
                  <a:gd name="connsiteY498" fmla="*/ 3000375 h 3103563"/>
                  <a:gd name="connsiteX499" fmla="*/ 2317750 w 2619375"/>
                  <a:gd name="connsiteY499" fmla="*/ 3028157 h 3103563"/>
                  <a:gd name="connsiteX500" fmla="*/ 2349500 w 2619375"/>
                  <a:gd name="connsiteY500" fmla="*/ 3040063 h 3103563"/>
                  <a:gd name="connsiteX501" fmla="*/ 2377253 w 2619375"/>
                  <a:gd name="connsiteY501" fmla="*/ 3017044 h 3103563"/>
                  <a:gd name="connsiteX502" fmla="*/ 2405338 w 2619375"/>
                  <a:gd name="connsiteY502" fmla="*/ 3055144 h 3103563"/>
                  <a:gd name="connsiteX503" fmla="*/ 2460625 w 2619375"/>
                  <a:gd name="connsiteY503" fmla="*/ 3103563 h 3103563"/>
                  <a:gd name="connsiteX0" fmla="*/ 2460625 w 2619375"/>
                  <a:gd name="connsiteY0" fmla="*/ 3103563 h 3103563"/>
                  <a:gd name="connsiteX1" fmla="*/ 2512219 w 2619375"/>
                  <a:gd name="connsiteY1" fmla="*/ 3032125 h 3103563"/>
                  <a:gd name="connsiteX2" fmla="*/ 2524125 w 2619375"/>
                  <a:gd name="connsiteY2" fmla="*/ 2988469 h 3103563"/>
                  <a:gd name="connsiteX3" fmla="*/ 2543969 w 2619375"/>
                  <a:gd name="connsiteY3" fmla="*/ 2944813 h 3103563"/>
                  <a:gd name="connsiteX4" fmla="*/ 2566949 w 2619375"/>
                  <a:gd name="connsiteY4" fmla="*/ 2920206 h 3103563"/>
                  <a:gd name="connsiteX5" fmla="*/ 2569335 w 2619375"/>
                  <a:gd name="connsiteY5" fmla="*/ 2877344 h 3103563"/>
                  <a:gd name="connsiteX6" fmla="*/ 2583657 w 2619375"/>
                  <a:gd name="connsiteY6" fmla="*/ 2837657 h 3103563"/>
                  <a:gd name="connsiteX7" fmla="*/ 2563813 w 2619375"/>
                  <a:gd name="connsiteY7" fmla="*/ 2809875 h 3103563"/>
                  <a:gd name="connsiteX8" fmla="*/ 2532063 w 2619375"/>
                  <a:gd name="connsiteY8" fmla="*/ 2774157 h 3103563"/>
                  <a:gd name="connsiteX9" fmla="*/ 2532063 w 2619375"/>
                  <a:gd name="connsiteY9" fmla="*/ 2774157 h 3103563"/>
                  <a:gd name="connsiteX10" fmla="*/ 2551907 w 2619375"/>
                  <a:gd name="connsiteY10" fmla="*/ 2706688 h 3103563"/>
                  <a:gd name="connsiteX11" fmla="*/ 2591594 w 2619375"/>
                  <a:gd name="connsiteY11" fmla="*/ 2678907 h 3103563"/>
                  <a:gd name="connsiteX12" fmla="*/ 2619375 w 2619375"/>
                  <a:gd name="connsiteY12" fmla="*/ 2643188 h 3103563"/>
                  <a:gd name="connsiteX13" fmla="*/ 2619375 w 2619375"/>
                  <a:gd name="connsiteY13" fmla="*/ 2591594 h 3103563"/>
                  <a:gd name="connsiteX14" fmla="*/ 2615407 w 2619375"/>
                  <a:gd name="connsiteY14" fmla="*/ 2555875 h 3103563"/>
                  <a:gd name="connsiteX15" fmla="*/ 2615407 w 2619375"/>
                  <a:gd name="connsiteY15" fmla="*/ 2532063 h 3103563"/>
                  <a:gd name="connsiteX16" fmla="*/ 2603500 w 2619375"/>
                  <a:gd name="connsiteY16" fmla="*/ 2464594 h 3103563"/>
                  <a:gd name="connsiteX17" fmla="*/ 2595563 w 2619375"/>
                  <a:gd name="connsiteY17" fmla="*/ 2460625 h 3103563"/>
                  <a:gd name="connsiteX18" fmla="*/ 2579688 w 2619375"/>
                  <a:gd name="connsiteY18" fmla="*/ 2460625 h 3103563"/>
                  <a:gd name="connsiteX19" fmla="*/ 2540000 w 2619375"/>
                  <a:gd name="connsiteY19" fmla="*/ 2472532 h 3103563"/>
                  <a:gd name="connsiteX20" fmla="*/ 2504282 w 2619375"/>
                  <a:gd name="connsiteY20" fmla="*/ 2468563 h 3103563"/>
                  <a:gd name="connsiteX21" fmla="*/ 2504282 w 2619375"/>
                  <a:gd name="connsiteY21" fmla="*/ 2432844 h 3103563"/>
                  <a:gd name="connsiteX22" fmla="*/ 2456657 w 2619375"/>
                  <a:gd name="connsiteY22" fmla="*/ 2424907 h 3103563"/>
                  <a:gd name="connsiteX23" fmla="*/ 2432844 w 2619375"/>
                  <a:gd name="connsiteY23" fmla="*/ 2405063 h 3103563"/>
                  <a:gd name="connsiteX24" fmla="*/ 2444750 w 2619375"/>
                  <a:gd name="connsiteY24" fmla="*/ 2369344 h 3103563"/>
                  <a:gd name="connsiteX25" fmla="*/ 2464594 w 2619375"/>
                  <a:gd name="connsiteY25" fmla="*/ 2337594 h 3103563"/>
                  <a:gd name="connsiteX26" fmla="*/ 2448719 w 2619375"/>
                  <a:gd name="connsiteY26" fmla="*/ 2301875 h 3103563"/>
                  <a:gd name="connsiteX27" fmla="*/ 2420938 w 2619375"/>
                  <a:gd name="connsiteY27" fmla="*/ 2274094 h 3103563"/>
                  <a:gd name="connsiteX28" fmla="*/ 2428875 w 2619375"/>
                  <a:gd name="connsiteY28" fmla="*/ 2246313 h 3103563"/>
                  <a:gd name="connsiteX29" fmla="*/ 2389188 w 2619375"/>
                  <a:gd name="connsiteY29" fmla="*/ 2218532 h 3103563"/>
                  <a:gd name="connsiteX30" fmla="*/ 2353469 w 2619375"/>
                  <a:gd name="connsiteY30" fmla="*/ 2218532 h 3103563"/>
                  <a:gd name="connsiteX31" fmla="*/ 2349500 w 2619375"/>
                  <a:gd name="connsiteY31" fmla="*/ 2194719 h 3103563"/>
                  <a:gd name="connsiteX32" fmla="*/ 2325688 w 2619375"/>
                  <a:gd name="connsiteY32" fmla="*/ 2166938 h 3103563"/>
                  <a:gd name="connsiteX33" fmla="*/ 2337594 w 2619375"/>
                  <a:gd name="connsiteY33" fmla="*/ 2131219 h 3103563"/>
                  <a:gd name="connsiteX34" fmla="*/ 2349500 w 2619375"/>
                  <a:gd name="connsiteY34" fmla="*/ 2099469 h 3103563"/>
                  <a:gd name="connsiteX35" fmla="*/ 2333625 w 2619375"/>
                  <a:gd name="connsiteY35" fmla="*/ 2067719 h 3103563"/>
                  <a:gd name="connsiteX36" fmla="*/ 2313782 w 2619375"/>
                  <a:gd name="connsiteY36" fmla="*/ 2051844 h 3103563"/>
                  <a:gd name="connsiteX37" fmla="*/ 2309813 w 2619375"/>
                  <a:gd name="connsiteY37" fmla="*/ 2016125 h 3103563"/>
                  <a:gd name="connsiteX38" fmla="*/ 2309813 w 2619375"/>
                  <a:gd name="connsiteY38" fmla="*/ 2000250 h 3103563"/>
                  <a:gd name="connsiteX39" fmla="*/ 2329657 w 2619375"/>
                  <a:gd name="connsiteY39" fmla="*/ 1980407 h 3103563"/>
                  <a:gd name="connsiteX40" fmla="*/ 2317750 w 2619375"/>
                  <a:gd name="connsiteY40" fmla="*/ 1944688 h 3103563"/>
                  <a:gd name="connsiteX41" fmla="*/ 2293938 w 2619375"/>
                  <a:gd name="connsiteY41" fmla="*/ 1908969 h 3103563"/>
                  <a:gd name="connsiteX42" fmla="*/ 2262188 w 2619375"/>
                  <a:gd name="connsiteY42" fmla="*/ 1873250 h 3103563"/>
                  <a:gd name="connsiteX43" fmla="*/ 2226469 w 2619375"/>
                  <a:gd name="connsiteY43" fmla="*/ 1841500 h 3103563"/>
                  <a:gd name="connsiteX44" fmla="*/ 2198688 w 2619375"/>
                  <a:gd name="connsiteY44" fmla="*/ 1817688 h 3103563"/>
                  <a:gd name="connsiteX45" fmla="*/ 2214563 w 2619375"/>
                  <a:gd name="connsiteY45" fmla="*/ 1793875 h 3103563"/>
                  <a:gd name="connsiteX46" fmla="*/ 2214563 w 2619375"/>
                  <a:gd name="connsiteY46" fmla="*/ 1762125 h 3103563"/>
                  <a:gd name="connsiteX47" fmla="*/ 2214563 w 2619375"/>
                  <a:gd name="connsiteY47" fmla="*/ 1762125 h 3103563"/>
                  <a:gd name="connsiteX48" fmla="*/ 2194719 w 2619375"/>
                  <a:gd name="connsiteY48" fmla="*/ 1710532 h 3103563"/>
                  <a:gd name="connsiteX49" fmla="*/ 2190750 w 2619375"/>
                  <a:gd name="connsiteY49" fmla="*/ 1690688 h 3103563"/>
                  <a:gd name="connsiteX50" fmla="*/ 2162969 w 2619375"/>
                  <a:gd name="connsiteY50" fmla="*/ 1658938 h 3103563"/>
                  <a:gd name="connsiteX51" fmla="*/ 2162969 w 2619375"/>
                  <a:gd name="connsiteY51" fmla="*/ 1631157 h 3103563"/>
                  <a:gd name="connsiteX52" fmla="*/ 2178844 w 2619375"/>
                  <a:gd name="connsiteY52" fmla="*/ 1615282 h 3103563"/>
                  <a:gd name="connsiteX53" fmla="*/ 2218532 w 2619375"/>
                  <a:gd name="connsiteY53" fmla="*/ 1615282 h 3103563"/>
                  <a:gd name="connsiteX54" fmla="*/ 2238375 w 2619375"/>
                  <a:gd name="connsiteY54" fmla="*/ 1583532 h 3103563"/>
                  <a:gd name="connsiteX55" fmla="*/ 2238375 w 2619375"/>
                  <a:gd name="connsiteY55" fmla="*/ 1571625 h 3103563"/>
                  <a:gd name="connsiteX56" fmla="*/ 2262188 w 2619375"/>
                  <a:gd name="connsiteY56" fmla="*/ 1535907 h 3103563"/>
                  <a:gd name="connsiteX57" fmla="*/ 2262188 w 2619375"/>
                  <a:gd name="connsiteY57" fmla="*/ 1512094 h 3103563"/>
                  <a:gd name="connsiteX58" fmla="*/ 2262188 w 2619375"/>
                  <a:gd name="connsiteY58" fmla="*/ 1468438 h 3103563"/>
                  <a:gd name="connsiteX59" fmla="*/ 2262188 w 2619375"/>
                  <a:gd name="connsiteY59" fmla="*/ 1444625 h 3103563"/>
                  <a:gd name="connsiteX60" fmla="*/ 2266157 w 2619375"/>
                  <a:gd name="connsiteY60" fmla="*/ 1424782 h 3103563"/>
                  <a:gd name="connsiteX61" fmla="*/ 2293938 w 2619375"/>
                  <a:gd name="connsiteY61" fmla="*/ 1389063 h 3103563"/>
                  <a:gd name="connsiteX62" fmla="*/ 2274094 w 2619375"/>
                  <a:gd name="connsiteY62" fmla="*/ 1369219 h 3103563"/>
                  <a:gd name="connsiteX63" fmla="*/ 2250282 w 2619375"/>
                  <a:gd name="connsiteY63" fmla="*/ 1341438 h 3103563"/>
                  <a:gd name="connsiteX64" fmla="*/ 2230438 w 2619375"/>
                  <a:gd name="connsiteY64" fmla="*/ 1293813 h 3103563"/>
                  <a:gd name="connsiteX65" fmla="*/ 2242344 w 2619375"/>
                  <a:gd name="connsiteY65" fmla="*/ 1258094 h 3103563"/>
                  <a:gd name="connsiteX66" fmla="*/ 2190750 w 2619375"/>
                  <a:gd name="connsiteY66" fmla="*/ 1258094 h 3103563"/>
                  <a:gd name="connsiteX67" fmla="*/ 2166938 w 2619375"/>
                  <a:gd name="connsiteY67" fmla="*/ 1234282 h 3103563"/>
                  <a:gd name="connsiteX68" fmla="*/ 2174875 w 2619375"/>
                  <a:gd name="connsiteY68" fmla="*/ 1198563 h 3103563"/>
                  <a:gd name="connsiteX69" fmla="*/ 2162969 w 2619375"/>
                  <a:gd name="connsiteY69" fmla="*/ 1170782 h 3103563"/>
                  <a:gd name="connsiteX70" fmla="*/ 2147094 w 2619375"/>
                  <a:gd name="connsiteY70" fmla="*/ 1202532 h 3103563"/>
                  <a:gd name="connsiteX71" fmla="*/ 2131219 w 2619375"/>
                  <a:gd name="connsiteY71" fmla="*/ 1234282 h 3103563"/>
                  <a:gd name="connsiteX72" fmla="*/ 2095500 w 2619375"/>
                  <a:gd name="connsiteY72" fmla="*/ 1234282 h 3103563"/>
                  <a:gd name="connsiteX73" fmla="*/ 2079625 w 2619375"/>
                  <a:gd name="connsiteY73" fmla="*/ 1242219 h 3103563"/>
                  <a:gd name="connsiteX74" fmla="*/ 2043907 w 2619375"/>
                  <a:gd name="connsiteY74" fmla="*/ 1198563 h 3103563"/>
                  <a:gd name="connsiteX75" fmla="*/ 1996282 w 2619375"/>
                  <a:gd name="connsiteY75" fmla="*/ 1206500 h 3103563"/>
                  <a:gd name="connsiteX76" fmla="*/ 1948657 w 2619375"/>
                  <a:gd name="connsiteY76" fmla="*/ 1202532 h 3103563"/>
                  <a:gd name="connsiteX77" fmla="*/ 1944688 w 2619375"/>
                  <a:gd name="connsiteY77" fmla="*/ 1174750 h 3103563"/>
                  <a:gd name="connsiteX78" fmla="*/ 1924844 w 2619375"/>
                  <a:gd name="connsiteY78" fmla="*/ 1139032 h 3103563"/>
                  <a:gd name="connsiteX79" fmla="*/ 1912938 w 2619375"/>
                  <a:gd name="connsiteY79" fmla="*/ 1123157 h 3103563"/>
                  <a:gd name="connsiteX80" fmla="*/ 1893094 w 2619375"/>
                  <a:gd name="connsiteY80" fmla="*/ 1103313 h 3103563"/>
                  <a:gd name="connsiteX81" fmla="*/ 1869282 w 2619375"/>
                  <a:gd name="connsiteY81" fmla="*/ 1087438 h 3103563"/>
                  <a:gd name="connsiteX82" fmla="*/ 1857375 w 2619375"/>
                  <a:gd name="connsiteY82" fmla="*/ 1039813 h 3103563"/>
                  <a:gd name="connsiteX83" fmla="*/ 1869282 w 2619375"/>
                  <a:gd name="connsiteY83" fmla="*/ 1004094 h 3103563"/>
                  <a:gd name="connsiteX84" fmla="*/ 1905000 w 2619375"/>
                  <a:gd name="connsiteY84" fmla="*/ 948532 h 3103563"/>
                  <a:gd name="connsiteX85" fmla="*/ 1936750 w 2619375"/>
                  <a:gd name="connsiteY85" fmla="*/ 912813 h 3103563"/>
                  <a:gd name="connsiteX86" fmla="*/ 1944688 w 2619375"/>
                  <a:gd name="connsiteY86" fmla="*/ 892969 h 3103563"/>
                  <a:gd name="connsiteX87" fmla="*/ 1964532 w 2619375"/>
                  <a:gd name="connsiteY87" fmla="*/ 889000 h 3103563"/>
                  <a:gd name="connsiteX88" fmla="*/ 1976438 w 2619375"/>
                  <a:gd name="connsiteY88" fmla="*/ 849313 h 3103563"/>
                  <a:gd name="connsiteX89" fmla="*/ 2016125 w 2619375"/>
                  <a:gd name="connsiteY89" fmla="*/ 849313 h 3103563"/>
                  <a:gd name="connsiteX90" fmla="*/ 2039938 w 2619375"/>
                  <a:gd name="connsiteY90" fmla="*/ 877094 h 3103563"/>
                  <a:gd name="connsiteX91" fmla="*/ 2051844 w 2619375"/>
                  <a:gd name="connsiteY91" fmla="*/ 849313 h 3103563"/>
                  <a:gd name="connsiteX92" fmla="*/ 2039938 w 2619375"/>
                  <a:gd name="connsiteY92" fmla="*/ 825500 h 3103563"/>
                  <a:gd name="connsiteX93" fmla="*/ 2051844 w 2619375"/>
                  <a:gd name="connsiteY93" fmla="*/ 801688 h 3103563"/>
                  <a:gd name="connsiteX94" fmla="*/ 2035969 w 2619375"/>
                  <a:gd name="connsiteY94" fmla="*/ 773907 h 3103563"/>
                  <a:gd name="connsiteX95" fmla="*/ 2039938 w 2619375"/>
                  <a:gd name="connsiteY95" fmla="*/ 742157 h 3103563"/>
                  <a:gd name="connsiteX96" fmla="*/ 2039938 w 2619375"/>
                  <a:gd name="connsiteY96" fmla="*/ 698500 h 3103563"/>
                  <a:gd name="connsiteX97" fmla="*/ 2035969 w 2619375"/>
                  <a:gd name="connsiteY97" fmla="*/ 666750 h 3103563"/>
                  <a:gd name="connsiteX98" fmla="*/ 2008188 w 2619375"/>
                  <a:gd name="connsiteY98" fmla="*/ 646907 h 3103563"/>
                  <a:gd name="connsiteX99" fmla="*/ 1968500 w 2619375"/>
                  <a:gd name="connsiteY99" fmla="*/ 611188 h 3103563"/>
                  <a:gd name="connsiteX100" fmla="*/ 1916907 w 2619375"/>
                  <a:gd name="connsiteY100" fmla="*/ 583407 h 3103563"/>
                  <a:gd name="connsiteX101" fmla="*/ 1885157 w 2619375"/>
                  <a:gd name="connsiteY101" fmla="*/ 551657 h 3103563"/>
                  <a:gd name="connsiteX102" fmla="*/ 1881188 w 2619375"/>
                  <a:gd name="connsiteY102" fmla="*/ 531813 h 3103563"/>
                  <a:gd name="connsiteX103" fmla="*/ 1897063 w 2619375"/>
                  <a:gd name="connsiteY103" fmla="*/ 484188 h 3103563"/>
                  <a:gd name="connsiteX104" fmla="*/ 1901032 w 2619375"/>
                  <a:gd name="connsiteY104" fmla="*/ 480219 h 3103563"/>
                  <a:gd name="connsiteX105" fmla="*/ 1940719 w 2619375"/>
                  <a:gd name="connsiteY105" fmla="*/ 480219 h 3103563"/>
                  <a:gd name="connsiteX106" fmla="*/ 1960563 w 2619375"/>
                  <a:gd name="connsiteY106" fmla="*/ 460375 h 3103563"/>
                  <a:gd name="connsiteX107" fmla="*/ 1976438 w 2619375"/>
                  <a:gd name="connsiteY107" fmla="*/ 428625 h 3103563"/>
                  <a:gd name="connsiteX108" fmla="*/ 1980407 w 2619375"/>
                  <a:gd name="connsiteY108" fmla="*/ 388938 h 3103563"/>
                  <a:gd name="connsiteX109" fmla="*/ 2000250 w 2619375"/>
                  <a:gd name="connsiteY109" fmla="*/ 384969 h 3103563"/>
                  <a:gd name="connsiteX110" fmla="*/ 1972469 w 2619375"/>
                  <a:gd name="connsiteY110" fmla="*/ 341313 h 3103563"/>
                  <a:gd name="connsiteX111" fmla="*/ 1928813 w 2619375"/>
                  <a:gd name="connsiteY111" fmla="*/ 321469 h 3103563"/>
                  <a:gd name="connsiteX112" fmla="*/ 1877219 w 2619375"/>
                  <a:gd name="connsiteY112" fmla="*/ 313532 h 3103563"/>
                  <a:gd name="connsiteX113" fmla="*/ 1853407 w 2619375"/>
                  <a:gd name="connsiteY113" fmla="*/ 289719 h 3103563"/>
                  <a:gd name="connsiteX114" fmla="*/ 1817688 w 2619375"/>
                  <a:gd name="connsiteY114" fmla="*/ 269875 h 3103563"/>
                  <a:gd name="connsiteX115" fmla="*/ 1821657 w 2619375"/>
                  <a:gd name="connsiteY115" fmla="*/ 242094 h 3103563"/>
                  <a:gd name="connsiteX116" fmla="*/ 1789907 w 2619375"/>
                  <a:gd name="connsiteY116" fmla="*/ 210344 h 3103563"/>
                  <a:gd name="connsiteX117" fmla="*/ 1742282 w 2619375"/>
                  <a:gd name="connsiteY117" fmla="*/ 222250 h 3103563"/>
                  <a:gd name="connsiteX118" fmla="*/ 1706563 w 2619375"/>
                  <a:gd name="connsiteY118" fmla="*/ 265907 h 3103563"/>
                  <a:gd name="connsiteX119" fmla="*/ 1690688 w 2619375"/>
                  <a:gd name="connsiteY119" fmla="*/ 297657 h 3103563"/>
                  <a:gd name="connsiteX120" fmla="*/ 1734344 w 2619375"/>
                  <a:gd name="connsiteY120" fmla="*/ 301625 h 3103563"/>
                  <a:gd name="connsiteX121" fmla="*/ 1770063 w 2619375"/>
                  <a:gd name="connsiteY121" fmla="*/ 313532 h 3103563"/>
                  <a:gd name="connsiteX122" fmla="*/ 1774032 w 2619375"/>
                  <a:gd name="connsiteY122" fmla="*/ 341313 h 3103563"/>
                  <a:gd name="connsiteX123" fmla="*/ 1750219 w 2619375"/>
                  <a:gd name="connsiteY123" fmla="*/ 384969 h 3103563"/>
                  <a:gd name="connsiteX124" fmla="*/ 1714500 w 2619375"/>
                  <a:gd name="connsiteY124" fmla="*/ 384969 h 3103563"/>
                  <a:gd name="connsiteX125" fmla="*/ 1686719 w 2619375"/>
                  <a:gd name="connsiteY125" fmla="*/ 349250 h 3103563"/>
                  <a:gd name="connsiteX126" fmla="*/ 1647032 w 2619375"/>
                  <a:gd name="connsiteY126" fmla="*/ 325438 h 3103563"/>
                  <a:gd name="connsiteX127" fmla="*/ 1627188 w 2619375"/>
                  <a:gd name="connsiteY127" fmla="*/ 321469 h 3103563"/>
                  <a:gd name="connsiteX128" fmla="*/ 1583532 w 2619375"/>
                  <a:gd name="connsiteY128" fmla="*/ 337344 h 3103563"/>
                  <a:gd name="connsiteX129" fmla="*/ 1547813 w 2619375"/>
                  <a:gd name="connsiteY129" fmla="*/ 357188 h 3103563"/>
                  <a:gd name="connsiteX130" fmla="*/ 1547813 w 2619375"/>
                  <a:gd name="connsiteY130" fmla="*/ 392907 h 3103563"/>
                  <a:gd name="connsiteX131" fmla="*/ 1559719 w 2619375"/>
                  <a:gd name="connsiteY131" fmla="*/ 440532 h 3103563"/>
                  <a:gd name="connsiteX132" fmla="*/ 1575594 w 2619375"/>
                  <a:gd name="connsiteY132" fmla="*/ 484188 h 3103563"/>
                  <a:gd name="connsiteX133" fmla="*/ 1658938 w 2619375"/>
                  <a:gd name="connsiteY133" fmla="*/ 543719 h 3103563"/>
                  <a:gd name="connsiteX134" fmla="*/ 1698625 w 2619375"/>
                  <a:gd name="connsiteY134" fmla="*/ 583407 h 3103563"/>
                  <a:gd name="connsiteX135" fmla="*/ 1738313 w 2619375"/>
                  <a:gd name="connsiteY135" fmla="*/ 579438 h 3103563"/>
                  <a:gd name="connsiteX136" fmla="*/ 1774032 w 2619375"/>
                  <a:gd name="connsiteY136" fmla="*/ 579438 h 3103563"/>
                  <a:gd name="connsiteX137" fmla="*/ 1793875 w 2619375"/>
                  <a:gd name="connsiteY137" fmla="*/ 627063 h 3103563"/>
                  <a:gd name="connsiteX138" fmla="*/ 1801813 w 2619375"/>
                  <a:gd name="connsiteY138" fmla="*/ 658813 h 3103563"/>
                  <a:gd name="connsiteX139" fmla="*/ 1845469 w 2619375"/>
                  <a:gd name="connsiteY139" fmla="*/ 682625 h 3103563"/>
                  <a:gd name="connsiteX140" fmla="*/ 1845469 w 2619375"/>
                  <a:gd name="connsiteY140" fmla="*/ 682625 h 3103563"/>
                  <a:gd name="connsiteX141" fmla="*/ 1861344 w 2619375"/>
                  <a:gd name="connsiteY141" fmla="*/ 710407 h 3103563"/>
                  <a:gd name="connsiteX142" fmla="*/ 1817688 w 2619375"/>
                  <a:gd name="connsiteY142" fmla="*/ 726282 h 3103563"/>
                  <a:gd name="connsiteX143" fmla="*/ 1774032 w 2619375"/>
                  <a:gd name="connsiteY143" fmla="*/ 718344 h 3103563"/>
                  <a:gd name="connsiteX144" fmla="*/ 1734344 w 2619375"/>
                  <a:gd name="connsiteY144" fmla="*/ 682625 h 3103563"/>
                  <a:gd name="connsiteX145" fmla="*/ 1730375 w 2619375"/>
                  <a:gd name="connsiteY145" fmla="*/ 642938 h 3103563"/>
                  <a:gd name="connsiteX146" fmla="*/ 1730375 w 2619375"/>
                  <a:gd name="connsiteY146" fmla="*/ 642938 h 3103563"/>
                  <a:gd name="connsiteX147" fmla="*/ 1670844 w 2619375"/>
                  <a:gd name="connsiteY147" fmla="*/ 615157 h 3103563"/>
                  <a:gd name="connsiteX148" fmla="*/ 1631157 w 2619375"/>
                  <a:gd name="connsiteY148" fmla="*/ 619125 h 3103563"/>
                  <a:gd name="connsiteX149" fmla="*/ 1571625 w 2619375"/>
                  <a:gd name="connsiteY149" fmla="*/ 615157 h 3103563"/>
                  <a:gd name="connsiteX150" fmla="*/ 1543844 w 2619375"/>
                  <a:gd name="connsiteY150" fmla="*/ 603250 h 3103563"/>
                  <a:gd name="connsiteX151" fmla="*/ 1500188 w 2619375"/>
                  <a:gd name="connsiteY151" fmla="*/ 591344 h 3103563"/>
                  <a:gd name="connsiteX152" fmla="*/ 1464469 w 2619375"/>
                  <a:gd name="connsiteY152" fmla="*/ 575469 h 3103563"/>
                  <a:gd name="connsiteX153" fmla="*/ 1448594 w 2619375"/>
                  <a:gd name="connsiteY153" fmla="*/ 543719 h 3103563"/>
                  <a:gd name="connsiteX154" fmla="*/ 1456532 w 2619375"/>
                  <a:gd name="connsiteY154" fmla="*/ 508000 h 3103563"/>
                  <a:gd name="connsiteX155" fmla="*/ 1476375 w 2619375"/>
                  <a:gd name="connsiteY155" fmla="*/ 476250 h 3103563"/>
                  <a:gd name="connsiteX156" fmla="*/ 1456532 w 2619375"/>
                  <a:gd name="connsiteY156" fmla="*/ 440532 h 3103563"/>
                  <a:gd name="connsiteX157" fmla="*/ 1456532 w 2619375"/>
                  <a:gd name="connsiteY157" fmla="*/ 392907 h 3103563"/>
                  <a:gd name="connsiteX158" fmla="*/ 1456532 w 2619375"/>
                  <a:gd name="connsiteY158" fmla="*/ 333375 h 3103563"/>
                  <a:gd name="connsiteX159" fmla="*/ 1472407 w 2619375"/>
                  <a:gd name="connsiteY159" fmla="*/ 305594 h 3103563"/>
                  <a:gd name="connsiteX160" fmla="*/ 1472407 w 2619375"/>
                  <a:gd name="connsiteY160" fmla="*/ 257969 h 3103563"/>
                  <a:gd name="connsiteX161" fmla="*/ 1496219 w 2619375"/>
                  <a:gd name="connsiteY161" fmla="*/ 226219 h 3103563"/>
                  <a:gd name="connsiteX162" fmla="*/ 1480344 w 2619375"/>
                  <a:gd name="connsiteY162" fmla="*/ 158750 h 3103563"/>
                  <a:gd name="connsiteX163" fmla="*/ 1496219 w 2619375"/>
                  <a:gd name="connsiteY163" fmla="*/ 134938 h 3103563"/>
                  <a:gd name="connsiteX164" fmla="*/ 1456532 w 2619375"/>
                  <a:gd name="connsiteY164" fmla="*/ 75407 h 3103563"/>
                  <a:gd name="connsiteX165" fmla="*/ 1464469 w 2619375"/>
                  <a:gd name="connsiteY165" fmla="*/ 55563 h 3103563"/>
                  <a:gd name="connsiteX166" fmla="*/ 1420813 w 2619375"/>
                  <a:gd name="connsiteY166" fmla="*/ 23813 h 3103563"/>
                  <a:gd name="connsiteX167" fmla="*/ 1393032 w 2619375"/>
                  <a:gd name="connsiteY167" fmla="*/ 39688 h 3103563"/>
                  <a:gd name="connsiteX168" fmla="*/ 1420813 w 2619375"/>
                  <a:gd name="connsiteY168" fmla="*/ 79375 h 3103563"/>
                  <a:gd name="connsiteX169" fmla="*/ 1432719 w 2619375"/>
                  <a:gd name="connsiteY169" fmla="*/ 150813 h 3103563"/>
                  <a:gd name="connsiteX170" fmla="*/ 1432719 w 2619375"/>
                  <a:gd name="connsiteY170" fmla="*/ 206375 h 3103563"/>
                  <a:gd name="connsiteX171" fmla="*/ 1432719 w 2619375"/>
                  <a:gd name="connsiteY171" fmla="*/ 254000 h 3103563"/>
                  <a:gd name="connsiteX172" fmla="*/ 1412875 w 2619375"/>
                  <a:gd name="connsiteY172" fmla="*/ 301625 h 3103563"/>
                  <a:gd name="connsiteX173" fmla="*/ 1369219 w 2619375"/>
                  <a:gd name="connsiteY173" fmla="*/ 341313 h 3103563"/>
                  <a:gd name="connsiteX174" fmla="*/ 1313657 w 2619375"/>
                  <a:gd name="connsiteY174" fmla="*/ 377032 h 3103563"/>
                  <a:gd name="connsiteX175" fmla="*/ 1270000 w 2619375"/>
                  <a:gd name="connsiteY175" fmla="*/ 412750 h 3103563"/>
                  <a:gd name="connsiteX176" fmla="*/ 1266032 w 2619375"/>
                  <a:gd name="connsiteY176" fmla="*/ 448469 h 3103563"/>
                  <a:gd name="connsiteX177" fmla="*/ 1230313 w 2619375"/>
                  <a:gd name="connsiteY177" fmla="*/ 488157 h 3103563"/>
                  <a:gd name="connsiteX178" fmla="*/ 1214438 w 2619375"/>
                  <a:gd name="connsiteY178" fmla="*/ 539750 h 3103563"/>
                  <a:gd name="connsiteX179" fmla="*/ 1270000 w 2619375"/>
                  <a:gd name="connsiteY179" fmla="*/ 607219 h 3103563"/>
                  <a:gd name="connsiteX180" fmla="*/ 1281907 w 2619375"/>
                  <a:gd name="connsiteY180" fmla="*/ 658813 h 3103563"/>
                  <a:gd name="connsiteX181" fmla="*/ 1309688 w 2619375"/>
                  <a:gd name="connsiteY181" fmla="*/ 698500 h 3103563"/>
                  <a:gd name="connsiteX182" fmla="*/ 1309688 w 2619375"/>
                  <a:gd name="connsiteY182" fmla="*/ 698500 h 3103563"/>
                  <a:gd name="connsiteX183" fmla="*/ 1337469 w 2619375"/>
                  <a:gd name="connsiteY183" fmla="*/ 758032 h 3103563"/>
                  <a:gd name="connsiteX184" fmla="*/ 1345407 w 2619375"/>
                  <a:gd name="connsiteY184" fmla="*/ 789782 h 3103563"/>
                  <a:gd name="connsiteX185" fmla="*/ 1349375 w 2619375"/>
                  <a:gd name="connsiteY185" fmla="*/ 837407 h 3103563"/>
                  <a:gd name="connsiteX186" fmla="*/ 1309688 w 2619375"/>
                  <a:gd name="connsiteY186" fmla="*/ 916782 h 3103563"/>
                  <a:gd name="connsiteX187" fmla="*/ 1285875 w 2619375"/>
                  <a:gd name="connsiteY187" fmla="*/ 964407 h 3103563"/>
                  <a:gd name="connsiteX188" fmla="*/ 1293813 w 2619375"/>
                  <a:gd name="connsiteY188" fmla="*/ 980282 h 3103563"/>
                  <a:gd name="connsiteX189" fmla="*/ 1285875 w 2619375"/>
                  <a:gd name="connsiteY189" fmla="*/ 1023938 h 3103563"/>
                  <a:gd name="connsiteX190" fmla="*/ 1273969 w 2619375"/>
                  <a:gd name="connsiteY190" fmla="*/ 1079500 h 3103563"/>
                  <a:gd name="connsiteX191" fmla="*/ 1277938 w 2619375"/>
                  <a:gd name="connsiteY191" fmla="*/ 1115219 h 3103563"/>
                  <a:gd name="connsiteX192" fmla="*/ 1309688 w 2619375"/>
                  <a:gd name="connsiteY192" fmla="*/ 1186657 h 3103563"/>
                  <a:gd name="connsiteX193" fmla="*/ 1297782 w 2619375"/>
                  <a:gd name="connsiteY193" fmla="*/ 1234282 h 3103563"/>
                  <a:gd name="connsiteX194" fmla="*/ 1297782 w 2619375"/>
                  <a:gd name="connsiteY194" fmla="*/ 1270000 h 3103563"/>
                  <a:gd name="connsiteX195" fmla="*/ 1341438 w 2619375"/>
                  <a:gd name="connsiteY195" fmla="*/ 1262063 h 3103563"/>
                  <a:gd name="connsiteX196" fmla="*/ 1389063 w 2619375"/>
                  <a:gd name="connsiteY196" fmla="*/ 1266032 h 3103563"/>
                  <a:gd name="connsiteX197" fmla="*/ 1420813 w 2619375"/>
                  <a:gd name="connsiteY197" fmla="*/ 1281907 h 3103563"/>
                  <a:gd name="connsiteX198" fmla="*/ 1448594 w 2619375"/>
                  <a:gd name="connsiteY198" fmla="*/ 1254125 h 3103563"/>
                  <a:gd name="connsiteX199" fmla="*/ 1480344 w 2619375"/>
                  <a:gd name="connsiteY199" fmla="*/ 1222375 h 3103563"/>
                  <a:gd name="connsiteX200" fmla="*/ 1531938 w 2619375"/>
                  <a:gd name="connsiteY200" fmla="*/ 1242219 h 3103563"/>
                  <a:gd name="connsiteX201" fmla="*/ 1575594 w 2619375"/>
                  <a:gd name="connsiteY201" fmla="*/ 1258094 h 3103563"/>
                  <a:gd name="connsiteX202" fmla="*/ 1623219 w 2619375"/>
                  <a:gd name="connsiteY202" fmla="*/ 1270000 h 3103563"/>
                  <a:gd name="connsiteX203" fmla="*/ 1639094 w 2619375"/>
                  <a:gd name="connsiteY203" fmla="*/ 1309688 h 3103563"/>
                  <a:gd name="connsiteX204" fmla="*/ 1662907 w 2619375"/>
                  <a:gd name="connsiteY204" fmla="*/ 1317625 h 3103563"/>
                  <a:gd name="connsiteX205" fmla="*/ 1690688 w 2619375"/>
                  <a:gd name="connsiteY205" fmla="*/ 1341438 h 3103563"/>
                  <a:gd name="connsiteX206" fmla="*/ 1722438 w 2619375"/>
                  <a:gd name="connsiteY206" fmla="*/ 1345407 h 3103563"/>
                  <a:gd name="connsiteX207" fmla="*/ 1722438 w 2619375"/>
                  <a:gd name="connsiteY207" fmla="*/ 1412875 h 3103563"/>
                  <a:gd name="connsiteX208" fmla="*/ 1746250 w 2619375"/>
                  <a:gd name="connsiteY208" fmla="*/ 1444625 h 3103563"/>
                  <a:gd name="connsiteX209" fmla="*/ 1754188 w 2619375"/>
                  <a:gd name="connsiteY209" fmla="*/ 1484313 h 3103563"/>
                  <a:gd name="connsiteX210" fmla="*/ 1770063 w 2619375"/>
                  <a:gd name="connsiteY210" fmla="*/ 1531938 h 3103563"/>
                  <a:gd name="connsiteX211" fmla="*/ 1730375 w 2619375"/>
                  <a:gd name="connsiteY211" fmla="*/ 1543844 h 3103563"/>
                  <a:gd name="connsiteX212" fmla="*/ 1718469 w 2619375"/>
                  <a:gd name="connsiteY212" fmla="*/ 1571625 h 3103563"/>
                  <a:gd name="connsiteX213" fmla="*/ 1706563 w 2619375"/>
                  <a:gd name="connsiteY213" fmla="*/ 1607344 h 3103563"/>
                  <a:gd name="connsiteX214" fmla="*/ 1706563 w 2619375"/>
                  <a:gd name="connsiteY214" fmla="*/ 1647032 h 3103563"/>
                  <a:gd name="connsiteX215" fmla="*/ 1746250 w 2619375"/>
                  <a:gd name="connsiteY215" fmla="*/ 1686719 h 3103563"/>
                  <a:gd name="connsiteX216" fmla="*/ 1793875 w 2619375"/>
                  <a:gd name="connsiteY216" fmla="*/ 1694657 h 3103563"/>
                  <a:gd name="connsiteX217" fmla="*/ 1829594 w 2619375"/>
                  <a:gd name="connsiteY217" fmla="*/ 1698625 h 3103563"/>
                  <a:gd name="connsiteX218" fmla="*/ 1881188 w 2619375"/>
                  <a:gd name="connsiteY218" fmla="*/ 1734344 h 3103563"/>
                  <a:gd name="connsiteX219" fmla="*/ 1833563 w 2619375"/>
                  <a:gd name="connsiteY219" fmla="*/ 1738313 h 3103563"/>
                  <a:gd name="connsiteX220" fmla="*/ 1778000 w 2619375"/>
                  <a:gd name="connsiteY220" fmla="*/ 1738313 h 3103563"/>
                  <a:gd name="connsiteX221" fmla="*/ 1730375 w 2619375"/>
                  <a:gd name="connsiteY221" fmla="*/ 1718469 h 3103563"/>
                  <a:gd name="connsiteX222" fmla="*/ 1686719 w 2619375"/>
                  <a:gd name="connsiteY222" fmla="*/ 1698625 h 3103563"/>
                  <a:gd name="connsiteX223" fmla="*/ 1647032 w 2619375"/>
                  <a:gd name="connsiteY223" fmla="*/ 1654969 h 3103563"/>
                  <a:gd name="connsiteX224" fmla="*/ 1658938 w 2619375"/>
                  <a:gd name="connsiteY224" fmla="*/ 1635125 h 3103563"/>
                  <a:gd name="connsiteX225" fmla="*/ 1658938 w 2619375"/>
                  <a:gd name="connsiteY225" fmla="*/ 1591469 h 3103563"/>
                  <a:gd name="connsiteX226" fmla="*/ 1658938 w 2619375"/>
                  <a:gd name="connsiteY226" fmla="*/ 1555750 h 3103563"/>
                  <a:gd name="connsiteX227" fmla="*/ 1662907 w 2619375"/>
                  <a:gd name="connsiteY227" fmla="*/ 1516063 h 3103563"/>
                  <a:gd name="connsiteX228" fmla="*/ 1670844 w 2619375"/>
                  <a:gd name="connsiteY228" fmla="*/ 1480344 h 3103563"/>
                  <a:gd name="connsiteX229" fmla="*/ 1666875 w 2619375"/>
                  <a:gd name="connsiteY229" fmla="*/ 1452563 h 3103563"/>
                  <a:gd name="connsiteX230" fmla="*/ 1635125 w 2619375"/>
                  <a:gd name="connsiteY230" fmla="*/ 1420813 h 3103563"/>
                  <a:gd name="connsiteX231" fmla="*/ 1595438 w 2619375"/>
                  <a:gd name="connsiteY231" fmla="*/ 1381125 h 3103563"/>
                  <a:gd name="connsiteX232" fmla="*/ 1607344 w 2619375"/>
                  <a:gd name="connsiteY232" fmla="*/ 1345407 h 3103563"/>
                  <a:gd name="connsiteX233" fmla="*/ 1575594 w 2619375"/>
                  <a:gd name="connsiteY233" fmla="*/ 1313657 h 3103563"/>
                  <a:gd name="connsiteX234" fmla="*/ 1531938 w 2619375"/>
                  <a:gd name="connsiteY234" fmla="*/ 1333500 h 3103563"/>
                  <a:gd name="connsiteX235" fmla="*/ 1472407 w 2619375"/>
                  <a:gd name="connsiteY235" fmla="*/ 1345407 h 3103563"/>
                  <a:gd name="connsiteX236" fmla="*/ 1440657 w 2619375"/>
                  <a:gd name="connsiteY236" fmla="*/ 1369219 h 3103563"/>
                  <a:gd name="connsiteX237" fmla="*/ 1381125 w 2619375"/>
                  <a:gd name="connsiteY237" fmla="*/ 1393032 h 3103563"/>
                  <a:gd name="connsiteX238" fmla="*/ 1365250 w 2619375"/>
                  <a:gd name="connsiteY238" fmla="*/ 1420813 h 3103563"/>
                  <a:gd name="connsiteX239" fmla="*/ 1369219 w 2619375"/>
                  <a:gd name="connsiteY239" fmla="*/ 1468438 h 3103563"/>
                  <a:gd name="connsiteX240" fmla="*/ 1365250 w 2619375"/>
                  <a:gd name="connsiteY240" fmla="*/ 1500188 h 3103563"/>
                  <a:gd name="connsiteX241" fmla="*/ 1400969 w 2619375"/>
                  <a:gd name="connsiteY241" fmla="*/ 1555750 h 3103563"/>
                  <a:gd name="connsiteX242" fmla="*/ 1400969 w 2619375"/>
                  <a:gd name="connsiteY242" fmla="*/ 1599407 h 3103563"/>
                  <a:gd name="connsiteX243" fmla="*/ 1404938 w 2619375"/>
                  <a:gd name="connsiteY243" fmla="*/ 1651000 h 3103563"/>
                  <a:gd name="connsiteX244" fmla="*/ 1404938 w 2619375"/>
                  <a:gd name="connsiteY244" fmla="*/ 1678782 h 3103563"/>
                  <a:gd name="connsiteX245" fmla="*/ 1373188 w 2619375"/>
                  <a:gd name="connsiteY245" fmla="*/ 1718469 h 3103563"/>
                  <a:gd name="connsiteX246" fmla="*/ 1337469 w 2619375"/>
                  <a:gd name="connsiteY246" fmla="*/ 1762125 h 3103563"/>
                  <a:gd name="connsiteX247" fmla="*/ 1321594 w 2619375"/>
                  <a:gd name="connsiteY247" fmla="*/ 1789907 h 3103563"/>
                  <a:gd name="connsiteX248" fmla="*/ 1309688 w 2619375"/>
                  <a:gd name="connsiteY248" fmla="*/ 1833563 h 3103563"/>
                  <a:gd name="connsiteX249" fmla="*/ 1313657 w 2619375"/>
                  <a:gd name="connsiteY249" fmla="*/ 1877219 h 3103563"/>
                  <a:gd name="connsiteX250" fmla="*/ 1285875 w 2619375"/>
                  <a:gd name="connsiteY250" fmla="*/ 1908969 h 3103563"/>
                  <a:gd name="connsiteX251" fmla="*/ 1258094 w 2619375"/>
                  <a:gd name="connsiteY251" fmla="*/ 1932782 h 3103563"/>
                  <a:gd name="connsiteX252" fmla="*/ 1226344 w 2619375"/>
                  <a:gd name="connsiteY252" fmla="*/ 1960563 h 3103563"/>
                  <a:gd name="connsiteX253" fmla="*/ 1198563 w 2619375"/>
                  <a:gd name="connsiteY253" fmla="*/ 1972469 h 3103563"/>
                  <a:gd name="connsiteX254" fmla="*/ 1146969 w 2619375"/>
                  <a:gd name="connsiteY254" fmla="*/ 1996282 h 3103563"/>
                  <a:gd name="connsiteX255" fmla="*/ 1135063 w 2619375"/>
                  <a:gd name="connsiteY255" fmla="*/ 2020094 h 3103563"/>
                  <a:gd name="connsiteX256" fmla="*/ 1146969 w 2619375"/>
                  <a:gd name="connsiteY256" fmla="*/ 2063750 h 3103563"/>
                  <a:gd name="connsiteX257" fmla="*/ 1111250 w 2619375"/>
                  <a:gd name="connsiteY257" fmla="*/ 2083594 h 3103563"/>
                  <a:gd name="connsiteX258" fmla="*/ 1071563 w 2619375"/>
                  <a:gd name="connsiteY258" fmla="*/ 2103438 h 3103563"/>
                  <a:gd name="connsiteX259" fmla="*/ 1043782 w 2619375"/>
                  <a:gd name="connsiteY259" fmla="*/ 2067719 h 3103563"/>
                  <a:gd name="connsiteX260" fmla="*/ 1008063 w 2619375"/>
                  <a:gd name="connsiteY260" fmla="*/ 2075657 h 3103563"/>
                  <a:gd name="connsiteX261" fmla="*/ 944563 w 2619375"/>
                  <a:gd name="connsiteY261" fmla="*/ 2071688 h 3103563"/>
                  <a:gd name="connsiteX262" fmla="*/ 896938 w 2619375"/>
                  <a:gd name="connsiteY262" fmla="*/ 2055813 h 3103563"/>
                  <a:gd name="connsiteX263" fmla="*/ 845344 w 2619375"/>
                  <a:gd name="connsiteY263" fmla="*/ 2039938 h 3103563"/>
                  <a:gd name="connsiteX264" fmla="*/ 797719 w 2619375"/>
                  <a:gd name="connsiteY264" fmla="*/ 2012157 h 3103563"/>
                  <a:gd name="connsiteX265" fmla="*/ 785813 w 2619375"/>
                  <a:gd name="connsiteY265" fmla="*/ 1972469 h 3103563"/>
                  <a:gd name="connsiteX266" fmla="*/ 742157 w 2619375"/>
                  <a:gd name="connsiteY266" fmla="*/ 1956594 h 3103563"/>
                  <a:gd name="connsiteX267" fmla="*/ 762000 w 2619375"/>
                  <a:gd name="connsiteY267" fmla="*/ 1905000 h 3103563"/>
                  <a:gd name="connsiteX268" fmla="*/ 809625 w 2619375"/>
                  <a:gd name="connsiteY268" fmla="*/ 1916907 h 3103563"/>
                  <a:gd name="connsiteX269" fmla="*/ 861219 w 2619375"/>
                  <a:gd name="connsiteY269" fmla="*/ 1944688 h 3103563"/>
                  <a:gd name="connsiteX270" fmla="*/ 889000 w 2619375"/>
                  <a:gd name="connsiteY270" fmla="*/ 1948657 h 3103563"/>
                  <a:gd name="connsiteX271" fmla="*/ 944563 w 2619375"/>
                  <a:gd name="connsiteY271" fmla="*/ 1948657 h 3103563"/>
                  <a:gd name="connsiteX272" fmla="*/ 976313 w 2619375"/>
                  <a:gd name="connsiteY272" fmla="*/ 1908969 h 3103563"/>
                  <a:gd name="connsiteX273" fmla="*/ 1035844 w 2619375"/>
                  <a:gd name="connsiteY273" fmla="*/ 1908969 h 3103563"/>
                  <a:gd name="connsiteX274" fmla="*/ 1087438 w 2619375"/>
                  <a:gd name="connsiteY274" fmla="*/ 1877219 h 3103563"/>
                  <a:gd name="connsiteX275" fmla="*/ 1107282 w 2619375"/>
                  <a:gd name="connsiteY275" fmla="*/ 1837532 h 3103563"/>
                  <a:gd name="connsiteX276" fmla="*/ 1107282 w 2619375"/>
                  <a:gd name="connsiteY276" fmla="*/ 1805782 h 3103563"/>
                  <a:gd name="connsiteX277" fmla="*/ 1127125 w 2619375"/>
                  <a:gd name="connsiteY277" fmla="*/ 1785938 h 3103563"/>
                  <a:gd name="connsiteX278" fmla="*/ 1150938 w 2619375"/>
                  <a:gd name="connsiteY278" fmla="*/ 1750219 h 3103563"/>
                  <a:gd name="connsiteX279" fmla="*/ 1166813 w 2619375"/>
                  <a:gd name="connsiteY279" fmla="*/ 1710532 h 3103563"/>
                  <a:gd name="connsiteX280" fmla="*/ 1202532 w 2619375"/>
                  <a:gd name="connsiteY280" fmla="*/ 1690688 h 3103563"/>
                  <a:gd name="connsiteX281" fmla="*/ 1210469 w 2619375"/>
                  <a:gd name="connsiteY281" fmla="*/ 1647032 h 3103563"/>
                  <a:gd name="connsiteX282" fmla="*/ 1222375 w 2619375"/>
                  <a:gd name="connsiteY282" fmla="*/ 1631157 h 3103563"/>
                  <a:gd name="connsiteX283" fmla="*/ 1210469 w 2619375"/>
                  <a:gd name="connsiteY283" fmla="*/ 1599407 h 3103563"/>
                  <a:gd name="connsiteX284" fmla="*/ 1210469 w 2619375"/>
                  <a:gd name="connsiteY284" fmla="*/ 1563688 h 3103563"/>
                  <a:gd name="connsiteX285" fmla="*/ 1226344 w 2619375"/>
                  <a:gd name="connsiteY285" fmla="*/ 1524000 h 3103563"/>
                  <a:gd name="connsiteX286" fmla="*/ 1266032 w 2619375"/>
                  <a:gd name="connsiteY286" fmla="*/ 1480344 h 3103563"/>
                  <a:gd name="connsiteX287" fmla="*/ 1270000 w 2619375"/>
                  <a:gd name="connsiteY287" fmla="*/ 1460500 h 3103563"/>
                  <a:gd name="connsiteX288" fmla="*/ 1250157 w 2619375"/>
                  <a:gd name="connsiteY288" fmla="*/ 1428750 h 3103563"/>
                  <a:gd name="connsiteX289" fmla="*/ 1222375 w 2619375"/>
                  <a:gd name="connsiteY289" fmla="*/ 1389063 h 3103563"/>
                  <a:gd name="connsiteX290" fmla="*/ 1182688 w 2619375"/>
                  <a:gd name="connsiteY290" fmla="*/ 1357313 h 3103563"/>
                  <a:gd name="connsiteX291" fmla="*/ 1162844 w 2619375"/>
                  <a:gd name="connsiteY291" fmla="*/ 1337469 h 3103563"/>
                  <a:gd name="connsiteX292" fmla="*/ 1146969 w 2619375"/>
                  <a:gd name="connsiteY292" fmla="*/ 1309688 h 3103563"/>
                  <a:gd name="connsiteX293" fmla="*/ 1146969 w 2619375"/>
                  <a:gd name="connsiteY293" fmla="*/ 1258094 h 3103563"/>
                  <a:gd name="connsiteX294" fmla="*/ 1158875 w 2619375"/>
                  <a:gd name="connsiteY294" fmla="*/ 1222375 h 3103563"/>
                  <a:gd name="connsiteX295" fmla="*/ 1158875 w 2619375"/>
                  <a:gd name="connsiteY295" fmla="*/ 1194594 h 3103563"/>
                  <a:gd name="connsiteX296" fmla="*/ 1162844 w 2619375"/>
                  <a:gd name="connsiteY296" fmla="*/ 1162844 h 3103563"/>
                  <a:gd name="connsiteX297" fmla="*/ 1154907 w 2619375"/>
                  <a:gd name="connsiteY297" fmla="*/ 1135063 h 3103563"/>
                  <a:gd name="connsiteX298" fmla="*/ 1162844 w 2619375"/>
                  <a:gd name="connsiteY298" fmla="*/ 1091407 h 3103563"/>
                  <a:gd name="connsiteX299" fmla="*/ 1162844 w 2619375"/>
                  <a:gd name="connsiteY299" fmla="*/ 1055688 h 3103563"/>
                  <a:gd name="connsiteX300" fmla="*/ 1146969 w 2619375"/>
                  <a:gd name="connsiteY300" fmla="*/ 1012032 h 3103563"/>
                  <a:gd name="connsiteX301" fmla="*/ 1162844 w 2619375"/>
                  <a:gd name="connsiteY301" fmla="*/ 960438 h 3103563"/>
                  <a:gd name="connsiteX302" fmla="*/ 1131094 w 2619375"/>
                  <a:gd name="connsiteY302" fmla="*/ 912813 h 3103563"/>
                  <a:gd name="connsiteX303" fmla="*/ 1166813 w 2619375"/>
                  <a:gd name="connsiteY303" fmla="*/ 881063 h 3103563"/>
                  <a:gd name="connsiteX304" fmla="*/ 1174750 w 2619375"/>
                  <a:gd name="connsiteY304" fmla="*/ 845344 h 3103563"/>
                  <a:gd name="connsiteX305" fmla="*/ 1174750 w 2619375"/>
                  <a:gd name="connsiteY305" fmla="*/ 789782 h 3103563"/>
                  <a:gd name="connsiteX306" fmla="*/ 1178719 w 2619375"/>
                  <a:gd name="connsiteY306" fmla="*/ 742157 h 3103563"/>
                  <a:gd name="connsiteX307" fmla="*/ 1178719 w 2619375"/>
                  <a:gd name="connsiteY307" fmla="*/ 722313 h 3103563"/>
                  <a:gd name="connsiteX308" fmla="*/ 1158875 w 2619375"/>
                  <a:gd name="connsiteY308" fmla="*/ 694532 h 3103563"/>
                  <a:gd name="connsiteX309" fmla="*/ 1162844 w 2619375"/>
                  <a:gd name="connsiteY309" fmla="*/ 662782 h 3103563"/>
                  <a:gd name="connsiteX310" fmla="*/ 1139032 w 2619375"/>
                  <a:gd name="connsiteY310" fmla="*/ 627063 h 3103563"/>
                  <a:gd name="connsiteX311" fmla="*/ 1103313 w 2619375"/>
                  <a:gd name="connsiteY311" fmla="*/ 595313 h 3103563"/>
                  <a:gd name="connsiteX312" fmla="*/ 1079500 w 2619375"/>
                  <a:gd name="connsiteY312" fmla="*/ 555625 h 3103563"/>
                  <a:gd name="connsiteX313" fmla="*/ 1079500 w 2619375"/>
                  <a:gd name="connsiteY313" fmla="*/ 515938 h 3103563"/>
                  <a:gd name="connsiteX314" fmla="*/ 1119188 w 2619375"/>
                  <a:gd name="connsiteY314" fmla="*/ 464344 h 3103563"/>
                  <a:gd name="connsiteX315" fmla="*/ 1127125 w 2619375"/>
                  <a:gd name="connsiteY315" fmla="*/ 408782 h 3103563"/>
                  <a:gd name="connsiteX316" fmla="*/ 1162844 w 2619375"/>
                  <a:gd name="connsiteY316" fmla="*/ 301625 h 3103563"/>
                  <a:gd name="connsiteX317" fmla="*/ 1178719 w 2619375"/>
                  <a:gd name="connsiteY317" fmla="*/ 246063 h 3103563"/>
                  <a:gd name="connsiteX318" fmla="*/ 1186657 w 2619375"/>
                  <a:gd name="connsiteY318" fmla="*/ 206375 h 3103563"/>
                  <a:gd name="connsiteX319" fmla="*/ 1186657 w 2619375"/>
                  <a:gd name="connsiteY319" fmla="*/ 142875 h 3103563"/>
                  <a:gd name="connsiteX320" fmla="*/ 1186657 w 2619375"/>
                  <a:gd name="connsiteY320" fmla="*/ 99219 h 3103563"/>
                  <a:gd name="connsiteX321" fmla="*/ 1131094 w 2619375"/>
                  <a:gd name="connsiteY321" fmla="*/ 43657 h 3103563"/>
                  <a:gd name="connsiteX322" fmla="*/ 1083469 w 2619375"/>
                  <a:gd name="connsiteY322" fmla="*/ 63500 h 3103563"/>
                  <a:gd name="connsiteX323" fmla="*/ 1071563 w 2619375"/>
                  <a:gd name="connsiteY323" fmla="*/ 31750 h 3103563"/>
                  <a:gd name="connsiteX324" fmla="*/ 1043782 w 2619375"/>
                  <a:gd name="connsiteY324" fmla="*/ 23813 h 3103563"/>
                  <a:gd name="connsiteX325" fmla="*/ 1004094 w 2619375"/>
                  <a:gd name="connsiteY325" fmla="*/ 23813 h 3103563"/>
                  <a:gd name="connsiteX326" fmla="*/ 988219 w 2619375"/>
                  <a:gd name="connsiteY326" fmla="*/ 51594 h 3103563"/>
                  <a:gd name="connsiteX327" fmla="*/ 972344 w 2619375"/>
                  <a:gd name="connsiteY327" fmla="*/ 27782 h 3103563"/>
                  <a:gd name="connsiteX328" fmla="*/ 944563 w 2619375"/>
                  <a:gd name="connsiteY328" fmla="*/ 27782 h 3103563"/>
                  <a:gd name="connsiteX329" fmla="*/ 944563 w 2619375"/>
                  <a:gd name="connsiteY329" fmla="*/ 27782 h 3103563"/>
                  <a:gd name="connsiteX330" fmla="*/ 841375 w 2619375"/>
                  <a:gd name="connsiteY330" fmla="*/ 31750 h 3103563"/>
                  <a:gd name="connsiteX331" fmla="*/ 837407 w 2619375"/>
                  <a:gd name="connsiteY331" fmla="*/ 0 h 3103563"/>
                  <a:gd name="connsiteX332" fmla="*/ 805657 w 2619375"/>
                  <a:gd name="connsiteY332" fmla="*/ 0 h 3103563"/>
                  <a:gd name="connsiteX333" fmla="*/ 797719 w 2619375"/>
                  <a:gd name="connsiteY333" fmla="*/ 55563 h 3103563"/>
                  <a:gd name="connsiteX334" fmla="*/ 765969 w 2619375"/>
                  <a:gd name="connsiteY334" fmla="*/ 91282 h 3103563"/>
                  <a:gd name="connsiteX335" fmla="*/ 762000 w 2619375"/>
                  <a:gd name="connsiteY335" fmla="*/ 158750 h 3103563"/>
                  <a:gd name="connsiteX336" fmla="*/ 742157 w 2619375"/>
                  <a:gd name="connsiteY336" fmla="*/ 242094 h 3103563"/>
                  <a:gd name="connsiteX337" fmla="*/ 730250 w 2619375"/>
                  <a:gd name="connsiteY337" fmla="*/ 349250 h 3103563"/>
                  <a:gd name="connsiteX338" fmla="*/ 698500 w 2619375"/>
                  <a:gd name="connsiteY338" fmla="*/ 448469 h 3103563"/>
                  <a:gd name="connsiteX339" fmla="*/ 662782 w 2619375"/>
                  <a:gd name="connsiteY339" fmla="*/ 515938 h 3103563"/>
                  <a:gd name="connsiteX340" fmla="*/ 575469 w 2619375"/>
                  <a:gd name="connsiteY340" fmla="*/ 571500 h 3103563"/>
                  <a:gd name="connsiteX341" fmla="*/ 535782 w 2619375"/>
                  <a:gd name="connsiteY341" fmla="*/ 635000 h 3103563"/>
                  <a:gd name="connsiteX342" fmla="*/ 500063 w 2619375"/>
                  <a:gd name="connsiteY342" fmla="*/ 690563 h 3103563"/>
                  <a:gd name="connsiteX343" fmla="*/ 504032 w 2619375"/>
                  <a:gd name="connsiteY343" fmla="*/ 734219 h 3103563"/>
                  <a:gd name="connsiteX344" fmla="*/ 527844 w 2619375"/>
                  <a:gd name="connsiteY344" fmla="*/ 754063 h 3103563"/>
                  <a:gd name="connsiteX345" fmla="*/ 571500 w 2619375"/>
                  <a:gd name="connsiteY345" fmla="*/ 734219 h 3103563"/>
                  <a:gd name="connsiteX346" fmla="*/ 595313 w 2619375"/>
                  <a:gd name="connsiteY346" fmla="*/ 765969 h 3103563"/>
                  <a:gd name="connsiteX347" fmla="*/ 595313 w 2619375"/>
                  <a:gd name="connsiteY347" fmla="*/ 829469 h 3103563"/>
                  <a:gd name="connsiteX348" fmla="*/ 579438 w 2619375"/>
                  <a:gd name="connsiteY348" fmla="*/ 889000 h 3103563"/>
                  <a:gd name="connsiteX349" fmla="*/ 579438 w 2619375"/>
                  <a:gd name="connsiteY349" fmla="*/ 928688 h 3103563"/>
                  <a:gd name="connsiteX350" fmla="*/ 595313 w 2619375"/>
                  <a:gd name="connsiteY350" fmla="*/ 952500 h 3103563"/>
                  <a:gd name="connsiteX351" fmla="*/ 603250 w 2619375"/>
                  <a:gd name="connsiteY351" fmla="*/ 996157 h 3103563"/>
                  <a:gd name="connsiteX352" fmla="*/ 571500 w 2619375"/>
                  <a:gd name="connsiteY352" fmla="*/ 1004094 h 3103563"/>
                  <a:gd name="connsiteX353" fmla="*/ 543719 w 2619375"/>
                  <a:gd name="connsiteY353" fmla="*/ 1008063 h 3103563"/>
                  <a:gd name="connsiteX354" fmla="*/ 535782 w 2619375"/>
                  <a:gd name="connsiteY354" fmla="*/ 1083469 h 3103563"/>
                  <a:gd name="connsiteX355" fmla="*/ 551657 w 2619375"/>
                  <a:gd name="connsiteY355" fmla="*/ 1103313 h 3103563"/>
                  <a:gd name="connsiteX356" fmla="*/ 587375 w 2619375"/>
                  <a:gd name="connsiteY356" fmla="*/ 1123157 h 3103563"/>
                  <a:gd name="connsiteX357" fmla="*/ 607219 w 2619375"/>
                  <a:gd name="connsiteY357" fmla="*/ 1123157 h 3103563"/>
                  <a:gd name="connsiteX358" fmla="*/ 627063 w 2619375"/>
                  <a:gd name="connsiteY358" fmla="*/ 1150938 h 3103563"/>
                  <a:gd name="connsiteX359" fmla="*/ 642938 w 2619375"/>
                  <a:gd name="connsiteY359" fmla="*/ 1158875 h 3103563"/>
                  <a:gd name="connsiteX360" fmla="*/ 678657 w 2619375"/>
                  <a:gd name="connsiteY360" fmla="*/ 1146969 h 3103563"/>
                  <a:gd name="connsiteX361" fmla="*/ 686594 w 2619375"/>
                  <a:gd name="connsiteY361" fmla="*/ 1194594 h 3103563"/>
                  <a:gd name="connsiteX362" fmla="*/ 678657 w 2619375"/>
                  <a:gd name="connsiteY362" fmla="*/ 1242219 h 3103563"/>
                  <a:gd name="connsiteX363" fmla="*/ 694532 w 2619375"/>
                  <a:gd name="connsiteY363" fmla="*/ 1277938 h 3103563"/>
                  <a:gd name="connsiteX364" fmla="*/ 714375 w 2619375"/>
                  <a:gd name="connsiteY364" fmla="*/ 1309688 h 3103563"/>
                  <a:gd name="connsiteX365" fmla="*/ 742157 w 2619375"/>
                  <a:gd name="connsiteY365" fmla="*/ 1333500 h 3103563"/>
                  <a:gd name="connsiteX366" fmla="*/ 777875 w 2619375"/>
                  <a:gd name="connsiteY366" fmla="*/ 1333500 h 3103563"/>
                  <a:gd name="connsiteX367" fmla="*/ 785813 w 2619375"/>
                  <a:gd name="connsiteY367" fmla="*/ 1361282 h 3103563"/>
                  <a:gd name="connsiteX368" fmla="*/ 769938 w 2619375"/>
                  <a:gd name="connsiteY368" fmla="*/ 1412875 h 3103563"/>
                  <a:gd name="connsiteX369" fmla="*/ 758032 w 2619375"/>
                  <a:gd name="connsiteY369" fmla="*/ 1464469 h 3103563"/>
                  <a:gd name="connsiteX370" fmla="*/ 750094 w 2619375"/>
                  <a:gd name="connsiteY370" fmla="*/ 1512094 h 3103563"/>
                  <a:gd name="connsiteX371" fmla="*/ 714375 w 2619375"/>
                  <a:gd name="connsiteY371" fmla="*/ 1543844 h 3103563"/>
                  <a:gd name="connsiteX372" fmla="*/ 682625 w 2619375"/>
                  <a:gd name="connsiteY372" fmla="*/ 1547813 h 3103563"/>
                  <a:gd name="connsiteX373" fmla="*/ 678657 w 2619375"/>
                  <a:gd name="connsiteY373" fmla="*/ 1504157 h 3103563"/>
                  <a:gd name="connsiteX374" fmla="*/ 650875 w 2619375"/>
                  <a:gd name="connsiteY374" fmla="*/ 1476375 h 3103563"/>
                  <a:gd name="connsiteX375" fmla="*/ 615157 w 2619375"/>
                  <a:gd name="connsiteY375" fmla="*/ 1444625 h 3103563"/>
                  <a:gd name="connsiteX376" fmla="*/ 575469 w 2619375"/>
                  <a:gd name="connsiteY376" fmla="*/ 1404938 h 3103563"/>
                  <a:gd name="connsiteX377" fmla="*/ 527844 w 2619375"/>
                  <a:gd name="connsiteY377" fmla="*/ 1353344 h 3103563"/>
                  <a:gd name="connsiteX378" fmla="*/ 515938 w 2619375"/>
                  <a:gd name="connsiteY378" fmla="*/ 1333500 h 3103563"/>
                  <a:gd name="connsiteX379" fmla="*/ 460375 w 2619375"/>
                  <a:gd name="connsiteY379" fmla="*/ 1301750 h 3103563"/>
                  <a:gd name="connsiteX380" fmla="*/ 392907 w 2619375"/>
                  <a:gd name="connsiteY380" fmla="*/ 1262063 h 3103563"/>
                  <a:gd name="connsiteX381" fmla="*/ 337344 w 2619375"/>
                  <a:gd name="connsiteY381" fmla="*/ 1242219 h 3103563"/>
                  <a:gd name="connsiteX382" fmla="*/ 317500 w 2619375"/>
                  <a:gd name="connsiteY382" fmla="*/ 1281907 h 3103563"/>
                  <a:gd name="connsiteX383" fmla="*/ 292810 w 2619375"/>
                  <a:gd name="connsiteY383" fmla="*/ 1293019 h 3103563"/>
                  <a:gd name="connsiteX384" fmla="*/ 297657 w 2619375"/>
                  <a:gd name="connsiteY384" fmla="*/ 1321594 h 3103563"/>
                  <a:gd name="connsiteX385" fmla="*/ 297657 w 2619375"/>
                  <a:gd name="connsiteY385" fmla="*/ 1321594 h 3103563"/>
                  <a:gd name="connsiteX386" fmla="*/ 304746 w 2619375"/>
                  <a:gd name="connsiteY386" fmla="*/ 1347788 h 3103563"/>
                  <a:gd name="connsiteX387" fmla="*/ 320692 w 2619375"/>
                  <a:gd name="connsiteY387" fmla="*/ 1350962 h 3103563"/>
                  <a:gd name="connsiteX388" fmla="*/ 345282 w 2619375"/>
                  <a:gd name="connsiteY388" fmla="*/ 1361282 h 3103563"/>
                  <a:gd name="connsiteX389" fmla="*/ 373063 w 2619375"/>
                  <a:gd name="connsiteY389" fmla="*/ 1373188 h 3103563"/>
                  <a:gd name="connsiteX390" fmla="*/ 384969 w 2619375"/>
                  <a:gd name="connsiteY390" fmla="*/ 1385094 h 3103563"/>
                  <a:gd name="connsiteX391" fmla="*/ 396875 w 2619375"/>
                  <a:gd name="connsiteY391" fmla="*/ 1428750 h 3103563"/>
                  <a:gd name="connsiteX392" fmla="*/ 409775 w 2619375"/>
                  <a:gd name="connsiteY392" fmla="*/ 1450182 h 3103563"/>
                  <a:gd name="connsiteX393" fmla="*/ 400844 w 2619375"/>
                  <a:gd name="connsiteY393" fmla="*/ 1464469 h 3103563"/>
                  <a:gd name="connsiteX394" fmla="*/ 377032 w 2619375"/>
                  <a:gd name="connsiteY394" fmla="*/ 1484313 h 3103563"/>
                  <a:gd name="connsiteX395" fmla="*/ 369094 w 2619375"/>
                  <a:gd name="connsiteY395" fmla="*/ 1527969 h 3103563"/>
                  <a:gd name="connsiteX396" fmla="*/ 369094 w 2619375"/>
                  <a:gd name="connsiteY396" fmla="*/ 1591469 h 3103563"/>
                  <a:gd name="connsiteX397" fmla="*/ 396875 w 2619375"/>
                  <a:gd name="connsiteY397" fmla="*/ 1631157 h 3103563"/>
                  <a:gd name="connsiteX398" fmla="*/ 436563 w 2619375"/>
                  <a:gd name="connsiteY398" fmla="*/ 1615282 h 3103563"/>
                  <a:gd name="connsiteX399" fmla="*/ 460375 w 2619375"/>
                  <a:gd name="connsiteY399" fmla="*/ 1651000 h 3103563"/>
                  <a:gd name="connsiteX400" fmla="*/ 460375 w 2619375"/>
                  <a:gd name="connsiteY400" fmla="*/ 1694657 h 3103563"/>
                  <a:gd name="connsiteX401" fmla="*/ 436563 w 2619375"/>
                  <a:gd name="connsiteY401" fmla="*/ 1706563 h 3103563"/>
                  <a:gd name="connsiteX402" fmla="*/ 448469 w 2619375"/>
                  <a:gd name="connsiteY402" fmla="*/ 1738313 h 3103563"/>
                  <a:gd name="connsiteX403" fmla="*/ 450355 w 2619375"/>
                  <a:gd name="connsiteY403" fmla="*/ 1757363 h 3103563"/>
                  <a:gd name="connsiteX404" fmla="*/ 436563 w 2619375"/>
                  <a:gd name="connsiteY404" fmla="*/ 1766094 h 3103563"/>
                  <a:gd name="connsiteX405" fmla="*/ 404813 w 2619375"/>
                  <a:gd name="connsiteY405" fmla="*/ 1801813 h 3103563"/>
                  <a:gd name="connsiteX406" fmla="*/ 361157 w 2619375"/>
                  <a:gd name="connsiteY406" fmla="*/ 1833563 h 3103563"/>
                  <a:gd name="connsiteX407" fmla="*/ 349250 w 2619375"/>
                  <a:gd name="connsiteY407" fmla="*/ 1869282 h 3103563"/>
                  <a:gd name="connsiteX408" fmla="*/ 353219 w 2619375"/>
                  <a:gd name="connsiteY408" fmla="*/ 1908969 h 3103563"/>
                  <a:gd name="connsiteX409" fmla="*/ 293688 w 2619375"/>
                  <a:gd name="connsiteY409" fmla="*/ 1948657 h 3103563"/>
                  <a:gd name="connsiteX410" fmla="*/ 273844 w 2619375"/>
                  <a:gd name="connsiteY410" fmla="*/ 1968500 h 3103563"/>
                  <a:gd name="connsiteX411" fmla="*/ 254000 w 2619375"/>
                  <a:gd name="connsiteY411" fmla="*/ 1988344 h 3103563"/>
                  <a:gd name="connsiteX412" fmla="*/ 214313 w 2619375"/>
                  <a:gd name="connsiteY412" fmla="*/ 1996282 h 3103563"/>
                  <a:gd name="connsiteX413" fmla="*/ 166688 w 2619375"/>
                  <a:gd name="connsiteY413" fmla="*/ 2032000 h 3103563"/>
                  <a:gd name="connsiteX414" fmla="*/ 146844 w 2619375"/>
                  <a:gd name="connsiteY414" fmla="*/ 2083594 h 3103563"/>
                  <a:gd name="connsiteX415" fmla="*/ 125718 w 2619375"/>
                  <a:gd name="connsiteY415" fmla="*/ 2102644 h 3103563"/>
                  <a:gd name="connsiteX416" fmla="*/ 115094 w 2619375"/>
                  <a:gd name="connsiteY416" fmla="*/ 2123282 h 3103563"/>
                  <a:gd name="connsiteX417" fmla="*/ 99995 w 2619375"/>
                  <a:gd name="connsiteY417" fmla="*/ 2179639 h 3103563"/>
                  <a:gd name="connsiteX418" fmla="*/ 68429 w 2619375"/>
                  <a:gd name="connsiteY418" fmla="*/ 2200275 h 3103563"/>
                  <a:gd name="connsiteX419" fmla="*/ 35719 w 2619375"/>
                  <a:gd name="connsiteY419" fmla="*/ 2212975 h 3103563"/>
                  <a:gd name="connsiteX420" fmla="*/ 0 w 2619375"/>
                  <a:gd name="connsiteY420" fmla="*/ 2230438 h 3103563"/>
                  <a:gd name="connsiteX421" fmla="*/ 48430 w 2619375"/>
                  <a:gd name="connsiteY421" fmla="*/ 2278856 h 3103563"/>
                  <a:gd name="connsiteX422" fmla="*/ 59532 w 2619375"/>
                  <a:gd name="connsiteY422" fmla="*/ 2329657 h 3103563"/>
                  <a:gd name="connsiteX423" fmla="*/ 107157 w 2619375"/>
                  <a:gd name="connsiteY423" fmla="*/ 2345532 h 3103563"/>
                  <a:gd name="connsiteX424" fmla="*/ 93640 w 2619375"/>
                  <a:gd name="connsiteY424" fmla="*/ 2445545 h 3103563"/>
                  <a:gd name="connsiteX425" fmla="*/ 98472 w 2619375"/>
                  <a:gd name="connsiteY425" fmla="*/ 2458244 h 3103563"/>
                  <a:gd name="connsiteX426" fmla="*/ 106380 w 2619375"/>
                  <a:gd name="connsiteY426" fmla="*/ 2482851 h 3103563"/>
                  <a:gd name="connsiteX427" fmla="*/ 77977 w 2619375"/>
                  <a:gd name="connsiteY427" fmla="*/ 2509838 h 3103563"/>
                  <a:gd name="connsiteX428" fmla="*/ 75407 w 2619375"/>
                  <a:gd name="connsiteY428" fmla="*/ 2528094 h 3103563"/>
                  <a:gd name="connsiteX429" fmla="*/ 111930 w 2619375"/>
                  <a:gd name="connsiteY429" fmla="*/ 2547144 h 3103563"/>
                  <a:gd name="connsiteX430" fmla="*/ 150813 w 2619375"/>
                  <a:gd name="connsiteY430" fmla="*/ 2540000 h 3103563"/>
                  <a:gd name="connsiteX431" fmla="*/ 175845 w 2619375"/>
                  <a:gd name="connsiteY431" fmla="*/ 2557463 h 3103563"/>
                  <a:gd name="connsiteX432" fmla="*/ 162719 w 2619375"/>
                  <a:gd name="connsiteY432" fmla="*/ 2595563 h 3103563"/>
                  <a:gd name="connsiteX433" fmla="*/ 214313 w 2619375"/>
                  <a:gd name="connsiteY433" fmla="*/ 2591594 h 3103563"/>
                  <a:gd name="connsiteX434" fmla="*/ 247457 w 2619375"/>
                  <a:gd name="connsiteY434" fmla="*/ 2571750 h 3103563"/>
                  <a:gd name="connsiteX435" fmla="*/ 265907 w 2619375"/>
                  <a:gd name="connsiteY435" fmla="*/ 2575719 h 3103563"/>
                  <a:gd name="connsiteX436" fmla="*/ 313532 w 2619375"/>
                  <a:gd name="connsiteY436" fmla="*/ 2547938 h 3103563"/>
                  <a:gd name="connsiteX437" fmla="*/ 357188 w 2619375"/>
                  <a:gd name="connsiteY437" fmla="*/ 2547938 h 3103563"/>
                  <a:gd name="connsiteX438" fmla="*/ 412750 w 2619375"/>
                  <a:gd name="connsiteY438" fmla="*/ 2536032 h 3103563"/>
                  <a:gd name="connsiteX439" fmla="*/ 460375 w 2619375"/>
                  <a:gd name="connsiteY439" fmla="*/ 2536032 h 3103563"/>
                  <a:gd name="connsiteX440" fmla="*/ 492125 w 2619375"/>
                  <a:gd name="connsiteY440" fmla="*/ 2532063 h 3103563"/>
                  <a:gd name="connsiteX441" fmla="*/ 535782 w 2619375"/>
                  <a:gd name="connsiteY441" fmla="*/ 2532063 h 3103563"/>
                  <a:gd name="connsiteX442" fmla="*/ 535782 w 2619375"/>
                  <a:gd name="connsiteY442" fmla="*/ 2532063 h 3103563"/>
                  <a:gd name="connsiteX443" fmla="*/ 547688 w 2619375"/>
                  <a:gd name="connsiteY443" fmla="*/ 2623344 h 3103563"/>
                  <a:gd name="connsiteX444" fmla="*/ 591344 w 2619375"/>
                  <a:gd name="connsiteY444" fmla="*/ 2643188 h 3103563"/>
                  <a:gd name="connsiteX445" fmla="*/ 646159 w 2619375"/>
                  <a:gd name="connsiteY445" fmla="*/ 2655887 h 3103563"/>
                  <a:gd name="connsiteX446" fmla="*/ 685790 w 2619375"/>
                  <a:gd name="connsiteY446" fmla="*/ 2620169 h 3103563"/>
                  <a:gd name="connsiteX447" fmla="*/ 715928 w 2619375"/>
                  <a:gd name="connsiteY447" fmla="*/ 2588419 h 3103563"/>
                  <a:gd name="connsiteX448" fmla="*/ 760418 w 2619375"/>
                  <a:gd name="connsiteY448" fmla="*/ 2613025 h 3103563"/>
                  <a:gd name="connsiteX449" fmla="*/ 773907 w 2619375"/>
                  <a:gd name="connsiteY449" fmla="*/ 2587625 h 3103563"/>
                  <a:gd name="connsiteX450" fmla="*/ 761224 w 2619375"/>
                  <a:gd name="connsiteY450" fmla="*/ 2554287 h 3103563"/>
                  <a:gd name="connsiteX451" fmla="*/ 801688 w 2619375"/>
                  <a:gd name="connsiteY451" fmla="*/ 2551907 h 3103563"/>
                  <a:gd name="connsiteX452" fmla="*/ 813184 w 2619375"/>
                  <a:gd name="connsiteY452" fmla="*/ 2569369 h 3103563"/>
                  <a:gd name="connsiteX453" fmla="*/ 841375 w 2619375"/>
                  <a:gd name="connsiteY453" fmla="*/ 2571750 h 3103563"/>
                  <a:gd name="connsiteX454" fmla="*/ 900907 w 2619375"/>
                  <a:gd name="connsiteY454" fmla="*/ 2591594 h 3103563"/>
                  <a:gd name="connsiteX455" fmla="*/ 956469 w 2619375"/>
                  <a:gd name="connsiteY455" fmla="*/ 2611438 h 3103563"/>
                  <a:gd name="connsiteX456" fmla="*/ 968375 w 2619375"/>
                  <a:gd name="connsiteY456" fmla="*/ 2639219 h 3103563"/>
                  <a:gd name="connsiteX457" fmla="*/ 944563 w 2619375"/>
                  <a:gd name="connsiteY457" fmla="*/ 2678907 h 3103563"/>
                  <a:gd name="connsiteX458" fmla="*/ 964407 w 2619375"/>
                  <a:gd name="connsiteY458" fmla="*/ 2726532 h 3103563"/>
                  <a:gd name="connsiteX459" fmla="*/ 1019969 w 2619375"/>
                  <a:gd name="connsiteY459" fmla="*/ 2754313 h 3103563"/>
                  <a:gd name="connsiteX460" fmla="*/ 1047113 w 2619375"/>
                  <a:gd name="connsiteY460" fmla="*/ 2750344 h 3103563"/>
                  <a:gd name="connsiteX461" fmla="*/ 1046974 w 2619375"/>
                  <a:gd name="connsiteY461" fmla="*/ 2774157 h 3103563"/>
                  <a:gd name="connsiteX462" fmla="*/ 1050109 w 2619375"/>
                  <a:gd name="connsiteY462" fmla="*/ 2865438 h 3103563"/>
                  <a:gd name="connsiteX463" fmla="*/ 1095375 w 2619375"/>
                  <a:gd name="connsiteY463" fmla="*/ 2845594 h 3103563"/>
                  <a:gd name="connsiteX464" fmla="*/ 1166813 w 2619375"/>
                  <a:gd name="connsiteY464" fmla="*/ 2841625 h 3103563"/>
                  <a:gd name="connsiteX465" fmla="*/ 1190625 w 2619375"/>
                  <a:gd name="connsiteY465" fmla="*/ 2809875 h 3103563"/>
                  <a:gd name="connsiteX466" fmla="*/ 1225539 w 2619375"/>
                  <a:gd name="connsiteY466" fmla="*/ 2817813 h 3103563"/>
                  <a:gd name="connsiteX467" fmla="*/ 1242219 w 2619375"/>
                  <a:gd name="connsiteY467" fmla="*/ 2841625 h 3103563"/>
                  <a:gd name="connsiteX468" fmla="*/ 1274774 w 2619375"/>
                  <a:gd name="connsiteY468" fmla="*/ 2867819 h 3103563"/>
                  <a:gd name="connsiteX469" fmla="*/ 1329532 w 2619375"/>
                  <a:gd name="connsiteY469" fmla="*/ 2877344 h 3103563"/>
                  <a:gd name="connsiteX470" fmla="*/ 1349375 w 2619375"/>
                  <a:gd name="connsiteY470" fmla="*/ 2877344 h 3103563"/>
                  <a:gd name="connsiteX471" fmla="*/ 1369219 w 2619375"/>
                  <a:gd name="connsiteY471" fmla="*/ 2897188 h 3103563"/>
                  <a:gd name="connsiteX472" fmla="*/ 1400395 w 2619375"/>
                  <a:gd name="connsiteY472" fmla="*/ 2909888 h 3103563"/>
                  <a:gd name="connsiteX473" fmla="*/ 1420813 w 2619375"/>
                  <a:gd name="connsiteY473" fmla="*/ 2905125 h 3103563"/>
                  <a:gd name="connsiteX474" fmla="*/ 1451785 w 2619375"/>
                  <a:gd name="connsiteY474" fmla="*/ 2887664 h 3103563"/>
                  <a:gd name="connsiteX475" fmla="*/ 1520032 w 2619375"/>
                  <a:gd name="connsiteY475" fmla="*/ 2893219 h 3103563"/>
                  <a:gd name="connsiteX476" fmla="*/ 1547784 w 2619375"/>
                  <a:gd name="connsiteY476" fmla="*/ 2900362 h 3103563"/>
                  <a:gd name="connsiteX477" fmla="*/ 1575594 w 2619375"/>
                  <a:gd name="connsiteY477" fmla="*/ 2924969 h 3103563"/>
                  <a:gd name="connsiteX478" fmla="*/ 1591469 w 2619375"/>
                  <a:gd name="connsiteY478" fmla="*/ 2909094 h 3103563"/>
                  <a:gd name="connsiteX479" fmla="*/ 1623219 w 2619375"/>
                  <a:gd name="connsiteY479" fmla="*/ 2909094 h 3103563"/>
                  <a:gd name="connsiteX480" fmla="*/ 1655803 w 2619375"/>
                  <a:gd name="connsiteY480" fmla="*/ 2923382 h 3103563"/>
                  <a:gd name="connsiteX481" fmla="*/ 1648647 w 2619375"/>
                  <a:gd name="connsiteY481" fmla="*/ 2947988 h 3103563"/>
                  <a:gd name="connsiteX482" fmla="*/ 1666875 w 2619375"/>
                  <a:gd name="connsiteY482" fmla="*/ 2964657 h 3103563"/>
                  <a:gd name="connsiteX483" fmla="*/ 1698626 w 2619375"/>
                  <a:gd name="connsiteY483" fmla="*/ 2985294 h 3103563"/>
                  <a:gd name="connsiteX484" fmla="*/ 1734344 w 2619375"/>
                  <a:gd name="connsiteY484" fmla="*/ 3012282 h 3103563"/>
                  <a:gd name="connsiteX485" fmla="*/ 1758157 w 2619375"/>
                  <a:gd name="connsiteY485" fmla="*/ 3032125 h 3103563"/>
                  <a:gd name="connsiteX486" fmla="*/ 1779934 w 2619375"/>
                  <a:gd name="connsiteY486" fmla="*/ 3028950 h 3103563"/>
                  <a:gd name="connsiteX487" fmla="*/ 1801813 w 2619375"/>
                  <a:gd name="connsiteY487" fmla="*/ 3008313 h 3103563"/>
                  <a:gd name="connsiteX488" fmla="*/ 1861344 w 2619375"/>
                  <a:gd name="connsiteY488" fmla="*/ 3008313 h 3103563"/>
                  <a:gd name="connsiteX489" fmla="*/ 1948657 w 2619375"/>
                  <a:gd name="connsiteY489" fmla="*/ 3004344 h 3103563"/>
                  <a:gd name="connsiteX490" fmla="*/ 1948657 w 2619375"/>
                  <a:gd name="connsiteY490" fmla="*/ 2968625 h 3103563"/>
                  <a:gd name="connsiteX491" fmla="*/ 2004219 w 2619375"/>
                  <a:gd name="connsiteY491" fmla="*/ 2936875 h 3103563"/>
                  <a:gd name="connsiteX492" fmla="*/ 2035969 w 2619375"/>
                  <a:gd name="connsiteY492" fmla="*/ 2909094 h 3103563"/>
                  <a:gd name="connsiteX493" fmla="*/ 2054979 w 2619375"/>
                  <a:gd name="connsiteY493" fmla="*/ 2859088 h 3103563"/>
                  <a:gd name="connsiteX494" fmla="*/ 2075927 w 2619375"/>
                  <a:gd name="connsiteY494" fmla="*/ 2883694 h 3103563"/>
                  <a:gd name="connsiteX495" fmla="*/ 2079625 w 2619375"/>
                  <a:gd name="connsiteY495" fmla="*/ 2897188 h 3103563"/>
                  <a:gd name="connsiteX496" fmla="*/ 2116149 w 2619375"/>
                  <a:gd name="connsiteY496" fmla="*/ 2943225 h 3103563"/>
                  <a:gd name="connsiteX497" fmla="*/ 2168521 w 2619375"/>
                  <a:gd name="connsiteY497" fmla="*/ 2980533 h 3103563"/>
                  <a:gd name="connsiteX498" fmla="*/ 2209760 w 2619375"/>
                  <a:gd name="connsiteY498" fmla="*/ 2951163 h 3103563"/>
                  <a:gd name="connsiteX499" fmla="*/ 2274094 w 2619375"/>
                  <a:gd name="connsiteY499" fmla="*/ 3000375 h 3103563"/>
                  <a:gd name="connsiteX500" fmla="*/ 2317750 w 2619375"/>
                  <a:gd name="connsiteY500" fmla="*/ 3028157 h 3103563"/>
                  <a:gd name="connsiteX501" fmla="*/ 2349500 w 2619375"/>
                  <a:gd name="connsiteY501" fmla="*/ 3040063 h 3103563"/>
                  <a:gd name="connsiteX502" fmla="*/ 2377253 w 2619375"/>
                  <a:gd name="connsiteY502" fmla="*/ 3017044 h 3103563"/>
                  <a:gd name="connsiteX503" fmla="*/ 2405338 w 2619375"/>
                  <a:gd name="connsiteY503" fmla="*/ 3055144 h 3103563"/>
                  <a:gd name="connsiteX504" fmla="*/ 2460625 w 2619375"/>
                  <a:gd name="connsiteY504" fmla="*/ 3103563 h 3103563"/>
                  <a:gd name="connsiteX0" fmla="*/ 2460625 w 2619375"/>
                  <a:gd name="connsiteY0" fmla="*/ 3103563 h 3103563"/>
                  <a:gd name="connsiteX1" fmla="*/ 2512219 w 2619375"/>
                  <a:gd name="connsiteY1" fmla="*/ 3032125 h 3103563"/>
                  <a:gd name="connsiteX2" fmla="*/ 2524125 w 2619375"/>
                  <a:gd name="connsiteY2" fmla="*/ 2988469 h 3103563"/>
                  <a:gd name="connsiteX3" fmla="*/ 2543969 w 2619375"/>
                  <a:gd name="connsiteY3" fmla="*/ 2944813 h 3103563"/>
                  <a:gd name="connsiteX4" fmla="*/ 2566949 w 2619375"/>
                  <a:gd name="connsiteY4" fmla="*/ 2920206 h 3103563"/>
                  <a:gd name="connsiteX5" fmla="*/ 2569335 w 2619375"/>
                  <a:gd name="connsiteY5" fmla="*/ 2877344 h 3103563"/>
                  <a:gd name="connsiteX6" fmla="*/ 2583657 w 2619375"/>
                  <a:gd name="connsiteY6" fmla="*/ 2837657 h 3103563"/>
                  <a:gd name="connsiteX7" fmla="*/ 2563813 w 2619375"/>
                  <a:gd name="connsiteY7" fmla="*/ 2809875 h 3103563"/>
                  <a:gd name="connsiteX8" fmla="*/ 2532063 w 2619375"/>
                  <a:gd name="connsiteY8" fmla="*/ 2774157 h 3103563"/>
                  <a:gd name="connsiteX9" fmla="*/ 2532063 w 2619375"/>
                  <a:gd name="connsiteY9" fmla="*/ 2774157 h 3103563"/>
                  <a:gd name="connsiteX10" fmla="*/ 2551907 w 2619375"/>
                  <a:gd name="connsiteY10" fmla="*/ 2706688 h 3103563"/>
                  <a:gd name="connsiteX11" fmla="*/ 2591594 w 2619375"/>
                  <a:gd name="connsiteY11" fmla="*/ 2678907 h 3103563"/>
                  <a:gd name="connsiteX12" fmla="*/ 2619375 w 2619375"/>
                  <a:gd name="connsiteY12" fmla="*/ 2643188 h 3103563"/>
                  <a:gd name="connsiteX13" fmla="*/ 2619375 w 2619375"/>
                  <a:gd name="connsiteY13" fmla="*/ 2591594 h 3103563"/>
                  <a:gd name="connsiteX14" fmla="*/ 2615407 w 2619375"/>
                  <a:gd name="connsiteY14" fmla="*/ 2555875 h 3103563"/>
                  <a:gd name="connsiteX15" fmla="*/ 2615407 w 2619375"/>
                  <a:gd name="connsiteY15" fmla="*/ 2532063 h 3103563"/>
                  <a:gd name="connsiteX16" fmla="*/ 2603500 w 2619375"/>
                  <a:gd name="connsiteY16" fmla="*/ 2464594 h 3103563"/>
                  <a:gd name="connsiteX17" fmla="*/ 2595563 w 2619375"/>
                  <a:gd name="connsiteY17" fmla="*/ 2460625 h 3103563"/>
                  <a:gd name="connsiteX18" fmla="*/ 2579688 w 2619375"/>
                  <a:gd name="connsiteY18" fmla="*/ 2460625 h 3103563"/>
                  <a:gd name="connsiteX19" fmla="*/ 2540000 w 2619375"/>
                  <a:gd name="connsiteY19" fmla="*/ 2472532 h 3103563"/>
                  <a:gd name="connsiteX20" fmla="*/ 2504282 w 2619375"/>
                  <a:gd name="connsiteY20" fmla="*/ 2468563 h 3103563"/>
                  <a:gd name="connsiteX21" fmla="*/ 2504282 w 2619375"/>
                  <a:gd name="connsiteY21" fmla="*/ 2432844 h 3103563"/>
                  <a:gd name="connsiteX22" fmla="*/ 2456657 w 2619375"/>
                  <a:gd name="connsiteY22" fmla="*/ 2424907 h 3103563"/>
                  <a:gd name="connsiteX23" fmla="*/ 2432844 w 2619375"/>
                  <a:gd name="connsiteY23" fmla="*/ 2405063 h 3103563"/>
                  <a:gd name="connsiteX24" fmla="*/ 2444750 w 2619375"/>
                  <a:gd name="connsiteY24" fmla="*/ 2369344 h 3103563"/>
                  <a:gd name="connsiteX25" fmla="*/ 2464594 w 2619375"/>
                  <a:gd name="connsiteY25" fmla="*/ 2337594 h 3103563"/>
                  <a:gd name="connsiteX26" fmla="*/ 2448719 w 2619375"/>
                  <a:gd name="connsiteY26" fmla="*/ 2301875 h 3103563"/>
                  <a:gd name="connsiteX27" fmla="*/ 2420938 w 2619375"/>
                  <a:gd name="connsiteY27" fmla="*/ 2274094 h 3103563"/>
                  <a:gd name="connsiteX28" fmla="*/ 2428875 w 2619375"/>
                  <a:gd name="connsiteY28" fmla="*/ 2246313 h 3103563"/>
                  <a:gd name="connsiteX29" fmla="*/ 2389188 w 2619375"/>
                  <a:gd name="connsiteY29" fmla="*/ 2218532 h 3103563"/>
                  <a:gd name="connsiteX30" fmla="*/ 2353469 w 2619375"/>
                  <a:gd name="connsiteY30" fmla="*/ 2218532 h 3103563"/>
                  <a:gd name="connsiteX31" fmla="*/ 2349500 w 2619375"/>
                  <a:gd name="connsiteY31" fmla="*/ 2194719 h 3103563"/>
                  <a:gd name="connsiteX32" fmla="*/ 2325688 w 2619375"/>
                  <a:gd name="connsiteY32" fmla="*/ 2166938 h 3103563"/>
                  <a:gd name="connsiteX33" fmla="*/ 2337594 w 2619375"/>
                  <a:gd name="connsiteY33" fmla="*/ 2131219 h 3103563"/>
                  <a:gd name="connsiteX34" fmla="*/ 2349500 w 2619375"/>
                  <a:gd name="connsiteY34" fmla="*/ 2099469 h 3103563"/>
                  <a:gd name="connsiteX35" fmla="*/ 2333625 w 2619375"/>
                  <a:gd name="connsiteY35" fmla="*/ 2067719 h 3103563"/>
                  <a:gd name="connsiteX36" fmla="*/ 2313782 w 2619375"/>
                  <a:gd name="connsiteY36" fmla="*/ 2051844 h 3103563"/>
                  <a:gd name="connsiteX37" fmla="*/ 2309813 w 2619375"/>
                  <a:gd name="connsiteY37" fmla="*/ 2016125 h 3103563"/>
                  <a:gd name="connsiteX38" fmla="*/ 2309813 w 2619375"/>
                  <a:gd name="connsiteY38" fmla="*/ 2000250 h 3103563"/>
                  <a:gd name="connsiteX39" fmla="*/ 2329657 w 2619375"/>
                  <a:gd name="connsiteY39" fmla="*/ 1980407 h 3103563"/>
                  <a:gd name="connsiteX40" fmla="*/ 2317750 w 2619375"/>
                  <a:gd name="connsiteY40" fmla="*/ 1944688 h 3103563"/>
                  <a:gd name="connsiteX41" fmla="*/ 2293938 w 2619375"/>
                  <a:gd name="connsiteY41" fmla="*/ 1908969 h 3103563"/>
                  <a:gd name="connsiteX42" fmla="*/ 2262188 w 2619375"/>
                  <a:gd name="connsiteY42" fmla="*/ 1873250 h 3103563"/>
                  <a:gd name="connsiteX43" fmla="*/ 2226469 w 2619375"/>
                  <a:gd name="connsiteY43" fmla="*/ 1841500 h 3103563"/>
                  <a:gd name="connsiteX44" fmla="*/ 2198688 w 2619375"/>
                  <a:gd name="connsiteY44" fmla="*/ 1817688 h 3103563"/>
                  <a:gd name="connsiteX45" fmla="*/ 2214563 w 2619375"/>
                  <a:gd name="connsiteY45" fmla="*/ 1793875 h 3103563"/>
                  <a:gd name="connsiteX46" fmla="*/ 2214563 w 2619375"/>
                  <a:gd name="connsiteY46" fmla="*/ 1762125 h 3103563"/>
                  <a:gd name="connsiteX47" fmla="*/ 2214563 w 2619375"/>
                  <a:gd name="connsiteY47" fmla="*/ 1762125 h 3103563"/>
                  <a:gd name="connsiteX48" fmla="*/ 2194719 w 2619375"/>
                  <a:gd name="connsiteY48" fmla="*/ 1710532 h 3103563"/>
                  <a:gd name="connsiteX49" fmla="*/ 2190750 w 2619375"/>
                  <a:gd name="connsiteY49" fmla="*/ 1690688 h 3103563"/>
                  <a:gd name="connsiteX50" fmla="*/ 2162969 w 2619375"/>
                  <a:gd name="connsiteY50" fmla="*/ 1658938 h 3103563"/>
                  <a:gd name="connsiteX51" fmla="*/ 2162969 w 2619375"/>
                  <a:gd name="connsiteY51" fmla="*/ 1631157 h 3103563"/>
                  <a:gd name="connsiteX52" fmla="*/ 2178844 w 2619375"/>
                  <a:gd name="connsiteY52" fmla="*/ 1615282 h 3103563"/>
                  <a:gd name="connsiteX53" fmla="*/ 2218532 w 2619375"/>
                  <a:gd name="connsiteY53" fmla="*/ 1615282 h 3103563"/>
                  <a:gd name="connsiteX54" fmla="*/ 2238375 w 2619375"/>
                  <a:gd name="connsiteY54" fmla="*/ 1583532 h 3103563"/>
                  <a:gd name="connsiteX55" fmla="*/ 2238375 w 2619375"/>
                  <a:gd name="connsiteY55" fmla="*/ 1571625 h 3103563"/>
                  <a:gd name="connsiteX56" fmla="*/ 2262188 w 2619375"/>
                  <a:gd name="connsiteY56" fmla="*/ 1535907 h 3103563"/>
                  <a:gd name="connsiteX57" fmla="*/ 2262188 w 2619375"/>
                  <a:gd name="connsiteY57" fmla="*/ 1512094 h 3103563"/>
                  <a:gd name="connsiteX58" fmla="*/ 2262188 w 2619375"/>
                  <a:gd name="connsiteY58" fmla="*/ 1468438 h 3103563"/>
                  <a:gd name="connsiteX59" fmla="*/ 2262188 w 2619375"/>
                  <a:gd name="connsiteY59" fmla="*/ 1444625 h 3103563"/>
                  <a:gd name="connsiteX60" fmla="*/ 2266157 w 2619375"/>
                  <a:gd name="connsiteY60" fmla="*/ 1424782 h 3103563"/>
                  <a:gd name="connsiteX61" fmla="*/ 2293938 w 2619375"/>
                  <a:gd name="connsiteY61" fmla="*/ 1389063 h 3103563"/>
                  <a:gd name="connsiteX62" fmla="*/ 2274094 w 2619375"/>
                  <a:gd name="connsiteY62" fmla="*/ 1369219 h 3103563"/>
                  <a:gd name="connsiteX63" fmla="*/ 2250282 w 2619375"/>
                  <a:gd name="connsiteY63" fmla="*/ 1341438 h 3103563"/>
                  <a:gd name="connsiteX64" fmla="*/ 2230438 w 2619375"/>
                  <a:gd name="connsiteY64" fmla="*/ 1293813 h 3103563"/>
                  <a:gd name="connsiteX65" fmla="*/ 2242344 w 2619375"/>
                  <a:gd name="connsiteY65" fmla="*/ 1258094 h 3103563"/>
                  <a:gd name="connsiteX66" fmla="*/ 2190750 w 2619375"/>
                  <a:gd name="connsiteY66" fmla="*/ 1258094 h 3103563"/>
                  <a:gd name="connsiteX67" fmla="*/ 2166938 w 2619375"/>
                  <a:gd name="connsiteY67" fmla="*/ 1234282 h 3103563"/>
                  <a:gd name="connsiteX68" fmla="*/ 2174875 w 2619375"/>
                  <a:gd name="connsiteY68" fmla="*/ 1198563 h 3103563"/>
                  <a:gd name="connsiteX69" fmla="*/ 2162969 w 2619375"/>
                  <a:gd name="connsiteY69" fmla="*/ 1170782 h 3103563"/>
                  <a:gd name="connsiteX70" fmla="*/ 2147094 w 2619375"/>
                  <a:gd name="connsiteY70" fmla="*/ 1202532 h 3103563"/>
                  <a:gd name="connsiteX71" fmla="*/ 2131219 w 2619375"/>
                  <a:gd name="connsiteY71" fmla="*/ 1234282 h 3103563"/>
                  <a:gd name="connsiteX72" fmla="*/ 2095500 w 2619375"/>
                  <a:gd name="connsiteY72" fmla="*/ 1234282 h 3103563"/>
                  <a:gd name="connsiteX73" fmla="*/ 2079625 w 2619375"/>
                  <a:gd name="connsiteY73" fmla="*/ 1242219 h 3103563"/>
                  <a:gd name="connsiteX74" fmla="*/ 2043907 w 2619375"/>
                  <a:gd name="connsiteY74" fmla="*/ 1198563 h 3103563"/>
                  <a:gd name="connsiteX75" fmla="*/ 1996282 w 2619375"/>
                  <a:gd name="connsiteY75" fmla="*/ 1206500 h 3103563"/>
                  <a:gd name="connsiteX76" fmla="*/ 1948657 w 2619375"/>
                  <a:gd name="connsiteY76" fmla="*/ 1202532 h 3103563"/>
                  <a:gd name="connsiteX77" fmla="*/ 1944688 w 2619375"/>
                  <a:gd name="connsiteY77" fmla="*/ 1174750 h 3103563"/>
                  <a:gd name="connsiteX78" fmla="*/ 1924844 w 2619375"/>
                  <a:gd name="connsiteY78" fmla="*/ 1139032 h 3103563"/>
                  <a:gd name="connsiteX79" fmla="*/ 1912938 w 2619375"/>
                  <a:gd name="connsiteY79" fmla="*/ 1123157 h 3103563"/>
                  <a:gd name="connsiteX80" fmla="*/ 1893094 w 2619375"/>
                  <a:gd name="connsiteY80" fmla="*/ 1103313 h 3103563"/>
                  <a:gd name="connsiteX81" fmla="*/ 1869282 w 2619375"/>
                  <a:gd name="connsiteY81" fmla="*/ 1087438 h 3103563"/>
                  <a:gd name="connsiteX82" fmla="*/ 1857375 w 2619375"/>
                  <a:gd name="connsiteY82" fmla="*/ 1039813 h 3103563"/>
                  <a:gd name="connsiteX83" fmla="*/ 1869282 w 2619375"/>
                  <a:gd name="connsiteY83" fmla="*/ 1004094 h 3103563"/>
                  <a:gd name="connsiteX84" fmla="*/ 1905000 w 2619375"/>
                  <a:gd name="connsiteY84" fmla="*/ 948532 h 3103563"/>
                  <a:gd name="connsiteX85" fmla="*/ 1936750 w 2619375"/>
                  <a:gd name="connsiteY85" fmla="*/ 912813 h 3103563"/>
                  <a:gd name="connsiteX86" fmla="*/ 1944688 w 2619375"/>
                  <a:gd name="connsiteY86" fmla="*/ 892969 h 3103563"/>
                  <a:gd name="connsiteX87" fmla="*/ 1964532 w 2619375"/>
                  <a:gd name="connsiteY87" fmla="*/ 889000 h 3103563"/>
                  <a:gd name="connsiteX88" fmla="*/ 1976438 w 2619375"/>
                  <a:gd name="connsiteY88" fmla="*/ 849313 h 3103563"/>
                  <a:gd name="connsiteX89" fmla="*/ 2016125 w 2619375"/>
                  <a:gd name="connsiteY89" fmla="*/ 849313 h 3103563"/>
                  <a:gd name="connsiteX90" fmla="*/ 2039938 w 2619375"/>
                  <a:gd name="connsiteY90" fmla="*/ 877094 h 3103563"/>
                  <a:gd name="connsiteX91" fmla="*/ 2051844 w 2619375"/>
                  <a:gd name="connsiteY91" fmla="*/ 849313 h 3103563"/>
                  <a:gd name="connsiteX92" fmla="*/ 2039938 w 2619375"/>
                  <a:gd name="connsiteY92" fmla="*/ 825500 h 3103563"/>
                  <a:gd name="connsiteX93" fmla="*/ 2051844 w 2619375"/>
                  <a:gd name="connsiteY93" fmla="*/ 801688 h 3103563"/>
                  <a:gd name="connsiteX94" fmla="*/ 2035969 w 2619375"/>
                  <a:gd name="connsiteY94" fmla="*/ 773907 h 3103563"/>
                  <a:gd name="connsiteX95" fmla="*/ 2039938 w 2619375"/>
                  <a:gd name="connsiteY95" fmla="*/ 742157 h 3103563"/>
                  <a:gd name="connsiteX96" fmla="*/ 2039938 w 2619375"/>
                  <a:gd name="connsiteY96" fmla="*/ 698500 h 3103563"/>
                  <a:gd name="connsiteX97" fmla="*/ 2035969 w 2619375"/>
                  <a:gd name="connsiteY97" fmla="*/ 666750 h 3103563"/>
                  <a:gd name="connsiteX98" fmla="*/ 2008188 w 2619375"/>
                  <a:gd name="connsiteY98" fmla="*/ 646907 h 3103563"/>
                  <a:gd name="connsiteX99" fmla="*/ 1968500 w 2619375"/>
                  <a:gd name="connsiteY99" fmla="*/ 611188 h 3103563"/>
                  <a:gd name="connsiteX100" fmla="*/ 1916907 w 2619375"/>
                  <a:gd name="connsiteY100" fmla="*/ 583407 h 3103563"/>
                  <a:gd name="connsiteX101" fmla="*/ 1885157 w 2619375"/>
                  <a:gd name="connsiteY101" fmla="*/ 551657 h 3103563"/>
                  <a:gd name="connsiteX102" fmla="*/ 1881188 w 2619375"/>
                  <a:gd name="connsiteY102" fmla="*/ 531813 h 3103563"/>
                  <a:gd name="connsiteX103" fmla="*/ 1897063 w 2619375"/>
                  <a:gd name="connsiteY103" fmla="*/ 484188 h 3103563"/>
                  <a:gd name="connsiteX104" fmla="*/ 1901032 w 2619375"/>
                  <a:gd name="connsiteY104" fmla="*/ 480219 h 3103563"/>
                  <a:gd name="connsiteX105" fmla="*/ 1940719 w 2619375"/>
                  <a:gd name="connsiteY105" fmla="*/ 480219 h 3103563"/>
                  <a:gd name="connsiteX106" fmla="*/ 1960563 w 2619375"/>
                  <a:gd name="connsiteY106" fmla="*/ 460375 h 3103563"/>
                  <a:gd name="connsiteX107" fmla="*/ 1976438 w 2619375"/>
                  <a:gd name="connsiteY107" fmla="*/ 428625 h 3103563"/>
                  <a:gd name="connsiteX108" fmla="*/ 1980407 w 2619375"/>
                  <a:gd name="connsiteY108" fmla="*/ 388938 h 3103563"/>
                  <a:gd name="connsiteX109" fmla="*/ 2000250 w 2619375"/>
                  <a:gd name="connsiteY109" fmla="*/ 384969 h 3103563"/>
                  <a:gd name="connsiteX110" fmla="*/ 1972469 w 2619375"/>
                  <a:gd name="connsiteY110" fmla="*/ 341313 h 3103563"/>
                  <a:gd name="connsiteX111" fmla="*/ 1928813 w 2619375"/>
                  <a:gd name="connsiteY111" fmla="*/ 321469 h 3103563"/>
                  <a:gd name="connsiteX112" fmla="*/ 1877219 w 2619375"/>
                  <a:gd name="connsiteY112" fmla="*/ 313532 h 3103563"/>
                  <a:gd name="connsiteX113" fmla="*/ 1853407 w 2619375"/>
                  <a:gd name="connsiteY113" fmla="*/ 289719 h 3103563"/>
                  <a:gd name="connsiteX114" fmla="*/ 1817688 w 2619375"/>
                  <a:gd name="connsiteY114" fmla="*/ 269875 h 3103563"/>
                  <a:gd name="connsiteX115" fmla="*/ 1821657 w 2619375"/>
                  <a:gd name="connsiteY115" fmla="*/ 242094 h 3103563"/>
                  <a:gd name="connsiteX116" fmla="*/ 1789907 w 2619375"/>
                  <a:gd name="connsiteY116" fmla="*/ 210344 h 3103563"/>
                  <a:gd name="connsiteX117" fmla="*/ 1742282 w 2619375"/>
                  <a:gd name="connsiteY117" fmla="*/ 222250 h 3103563"/>
                  <a:gd name="connsiteX118" fmla="*/ 1706563 w 2619375"/>
                  <a:gd name="connsiteY118" fmla="*/ 265907 h 3103563"/>
                  <a:gd name="connsiteX119" fmla="*/ 1690688 w 2619375"/>
                  <a:gd name="connsiteY119" fmla="*/ 297657 h 3103563"/>
                  <a:gd name="connsiteX120" fmla="*/ 1734344 w 2619375"/>
                  <a:gd name="connsiteY120" fmla="*/ 301625 h 3103563"/>
                  <a:gd name="connsiteX121" fmla="*/ 1770063 w 2619375"/>
                  <a:gd name="connsiteY121" fmla="*/ 313532 h 3103563"/>
                  <a:gd name="connsiteX122" fmla="*/ 1774032 w 2619375"/>
                  <a:gd name="connsiteY122" fmla="*/ 341313 h 3103563"/>
                  <a:gd name="connsiteX123" fmla="*/ 1750219 w 2619375"/>
                  <a:gd name="connsiteY123" fmla="*/ 384969 h 3103563"/>
                  <a:gd name="connsiteX124" fmla="*/ 1714500 w 2619375"/>
                  <a:gd name="connsiteY124" fmla="*/ 384969 h 3103563"/>
                  <a:gd name="connsiteX125" fmla="*/ 1686719 w 2619375"/>
                  <a:gd name="connsiteY125" fmla="*/ 349250 h 3103563"/>
                  <a:gd name="connsiteX126" fmla="*/ 1647032 w 2619375"/>
                  <a:gd name="connsiteY126" fmla="*/ 325438 h 3103563"/>
                  <a:gd name="connsiteX127" fmla="*/ 1627188 w 2619375"/>
                  <a:gd name="connsiteY127" fmla="*/ 321469 h 3103563"/>
                  <a:gd name="connsiteX128" fmla="*/ 1583532 w 2619375"/>
                  <a:gd name="connsiteY128" fmla="*/ 337344 h 3103563"/>
                  <a:gd name="connsiteX129" fmla="*/ 1547813 w 2619375"/>
                  <a:gd name="connsiteY129" fmla="*/ 357188 h 3103563"/>
                  <a:gd name="connsiteX130" fmla="*/ 1547813 w 2619375"/>
                  <a:gd name="connsiteY130" fmla="*/ 392907 h 3103563"/>
                  <a:gd name="connsiteX131" fmla="*/ 1559719 w 2619375"/>
                  <a:gd name="connsiteY131" fmla="*/ 440532 h 3103563"/>
                  <a:gd name="connsiteX132" fmla="*/ 1575594 w 2619375"/>
                  <a:gd name="connsiteY132" fmla="*/ 484188 h 3103563"/>
                  <a:gd name="connsiteX133" fmla="*/ 1658938 w 2619375"/>
                  <a:gd name="connsiteY133" fmla="*/ 543719 h 3103563"/>
                  <a:gd name="connsiteX134" fmla="*/ 1698625 w 2619375"/>
                  <a:gd name="connsiteY134" fmla="*/ 583407 h 3103563"/>
                  <a:gd name="connsiteX135" fmla="*/ 1738313 w 2619375"/>
                  <a:gd name="connsiteY135" fmla="*/ 579438 h 3103563"/>
                  <a:gd name="connsiteX136" fmla="*/ 1774032 w 2619375"/>
                  <a:gd name="connsiteY136" fmla="*/ 579438 h 3103563"/>
                  <a:gd name="connsiteX137" fmla="*/ 1793875 w 2619375"/>
                  <a:gd name="connsiteY137" fmla="*/ 627063 h 3103563"/>
                  <a:gd name="connsiteX138" fmla="*/ 1801813 w 2619375"/>
                  <a:gd name="connsiteY138" fmla="*/ 658813 h 3103563"/>
                  <a:gd name="connsiteX139" fmla="*/ 1845469 w 2619375"/>
                  <a:gd name="connsiteY139" fmla="*/ 682625 h 3103563"/>
                  <a:gd name="connsiteX140" fmla="*/ 1845469 w 2619375"/>
                  <a:gd name="connsiteY140" fmla="*/ 682625 h 3103563"/>
                  <a:gd name="connsiteX141" fmla="*/ 1861344 w 2619375"/>
                  <a:gd name="connsiteY141" fmla="*/ 710407 h 3103563"/>
                  <a:gd name="connsiteX142" fmla="*/ 1817688 w 2619375"/>
                  <a:gd name="connsiteY142" fmla="*/ 726282 h 3103563"/>
                  <a:gd name="connsiteX143" fmla="*/ 1774032 w 2619375"/>
                  <a:gd name="connsiteY143" fmla="*/ 718344 h 3103563"/>
                  <a:gd name="connsiteX144" fmla="*/ 1734344 w 2619375"/>
                  <a:gd name="connsiteY144" fmla="*/ 682625 h 3103563"/>
                  <a:gd name="connsiteX145" fmla="*/ 1730375 w 2619375"/>
                  <a:gd name="connsiteY145" fmla="*/ 642938 h 3103563"/>
                  <a:gd name="connsiteX146" fmla="*/ 1730375 w 2619375"/>
                  <a:gd name="connsiteY146" fmla="*/ 642938 h 3103563"/>
                  <a:gd name="connsiteX147" fmla="*/ 1670844 w 2619375"/>
                  <a:gd name="connsiteY147" fmla="*/ 615157 h 3103563"/>
                  <a:gd name="connsiteX148" fmla="*/ 1631157 w 2619375"/>
                  <a:gd name="connsiteY148" fmla="*/ 619125 h 3103563"/>
                  <a:gd name="connsiteX149" fmla="*/ 1571625 w 2619375"/>
                  <a:gd name="connsiteY149" fmla="*/ 615157 h 3103563"/>
                  <a:gd name="connsiteX150" fmla="*/ 1543844 w 2619375"/>
                  <a:gd name="connsiteY150" fmla="*/ 603250 h 3103563"/>
                  <a:gd name="connsiteX151" fmla="*/ 1500188 w 2619375"/>
                  <a:gd name="connsiteY151" fmla="*/ 591344 h 3103563"/>
                  <a:gd name="connsiteX152" fmla="*/ 1464469 w 2619375"/>
                  <a:gd name="connsiteY152" fmla="*/ 575469 h 3103563"/>
                  <a:gd name="connsiteX153" fmla="*/ 1448594 w 2619375"/>
                  <a:gd name="connsiteY153" fmla="*/ 543719 h 3103563"/>
                  <a:gd name="connsiteX154" fmla="*/ 1456532 w 2619375"/>
                  <a:gd name="connsiteY154" fmla="*/ 508000 h 3103563"/>
                  <a:gd name="connsiteX155" fmla="*/ 1476375 w 2619375"/>
                  <a:gd name="connsiteY155" fmla="*/ 476250 h 3103563"/>
                  <a:gd name="connsiteX156" fmla="*/ 1456532 w 2619375"/>
                  <a:gd name="connsiteY156" fmla="*/ 440532 h 3103563"/>
                  <a:gd name="connsiteX157" fmla="*/ 1456532 w 2619375"/>
                  <a:gd name="connsiteY157" fmla="*/ 392907 h 3103563"/>
                  <a:gd name="connsiteX158" fmla="*/ 1456532 w 2619375"/>
                  <a:gd name="connsiteY158" fmla="*/ 333375 h 3103563"/>
                  <a:gd name="connsiteX159" fmla="*/ 1472407 w 2619375"/>
                  <a:gd name="connsiteY159" fmla="*/ 305594 h 3103563"/>
                  <a:gd name="connsiteX160" fmla="*/ 1472407 w 2619375"/>
                  <a:gd name="connsiteY160" fmla="*/ 257969 h 3103563"/>
                  <a:gd name="connsiteX161" fmla="*/ 1496219 w 2619375"/>
                  <a:gd name="connsiteY161" fmla="*/ 226219 h 3103563"/>
                  <a:gd name="connsiteX162" fmla="*/ 1480344 w 2619375"/>
                  <a:gd name="connsiteY162" fmla="*/ 158750 h 3103563"/>
                  <a:gd name="connsiteX163" fmla="*/ 1496219 w 2619375"/>
                  <a:gd name="connsiteY163" fmla="*/ 134938 h 3103563"/>
                  <a:gd name="connsiteX164" fmla="*/ 1456532 w 2619375"/>
                  <a:gd name="connsiteY164" fmla="*/ 75407 h 3103563"/>
                  <a:gd name="connsiteX165" fmla="*/ 1464469 w 2619375"/>
                  <a:gd name="connsiteY165" fmla="*/ 55563 h 3103563"/>
                  <a:gd name="connsiteX166" fmla="*/ 1420813 w 2619375"/>
                  <a:gd name="connsiteY166" fmla="*/ 23813 h 3103563"/>
                  <a:gd name="connsiteX167" fmla="*/ 1393032 w 2619375"/>
                  <a:gd name="connsiteY167" fmla="*/ 39688 h 3103563"/>
                  <a:gd name="connsiteX168" fmla="*/ 1420813 w 2619375"/>
                  <a:gd name="connsiteY168" fmla="*/ 79375 h 3103563"/>
                  <a:gd name="connsiteX169" fmla="*/ 1432719 w 2619375"/>
                  <a:gd name="connsiteY169" fmla="*/ 150813 h 3103563"/>
                  <a:gd name="connsiteX170" fmla="*/ 1432719 w 2619375"/>
                  <a:gd name="connsiteY170" fmla="*/ 206375 h 3103563"/>
                  <a:gd name="connsiteX171" fmla="*/ 1432719 w 2619375"/>
                  <a:gd name="connsiteY171" fmla="*/ 254000 h 3103563"/>
                  <a:gd name="connsiteX172" fmla="*/ 1412875 w 2619375"/>
                  <a:gd name="connsiteY172" fmla="*/ 301625 h 3103563"/>
                  <a:gd name="connsiteX173" fmla="*/ 1369219 w 2619375"/>
                  <a:gd name="connsiteY173" fmla="*/ 341313 h 3103563"/>
                  <a:gd name="connsiteX174" fmla="*/ 1313657 w 2619375"/>
                  <a:gd name="connsiteY174" fmla="*/ 377032 h 3103563"/>
                  <a:gd name="connsiteX175" fmla="*/ 1270000 w 2619375"/>
                  <a:gd name="connsiteY175" fmla="*/ 412750 h 3103563"/>
                  <a:gd name="connsiteX176" fmla="*/ 1266032 w 2619375"/>
                  <a:gd name="connsiteY176" fmla="*/ 448469 h 3103563"/>
                  <a:gd name="connsiteX177" fmla="*/ 1230313 w 2619375"/>
                  <a:gd name="connsiteY177" fmla="*/ 488157 h 3103563"/>
                  <a:gd name="connsiteX178" fmla="*/ 1214438 w 2619375"/>
                  <a:gd name="connsiteY178" fmla="*/ 539750 h 3103563"/>
                  <a:gd name="connsiteX179" fmla="*/ 1270000 w 2619375"/>
                  <a:gd name="connsiteY179" fmla="*/ 607219 h 3103563"/>
                  <a:gd name="connsiteX180" fmla="*/ 1281907 w 2619375"/>
                  <a:gd name="connsiteY180" fmla="*/ 658813 h 3103563"/>
                  <a:gd name="connsiteX181" fmla="*/ 1309688 w 2619375"/>
                  <a:gd name="connsiteY181" fmla="*/ 698500 h 3103563"/>
                  <a:gd name="connsiteX182" fmla="*/ 1309688 w 2619375"/>
                  <a:gd name="connsiteY182" fmla="*/ 698500 h 3103563"/>
                  <a:gd name="connsiteX183" fmla="*/ 1337469 w 2619375"/>
                  <a:gd name="connsiteY183" fmla="*/ 758032 h 3103563"/>
                  <a:gd name="connsiteX184" fmla="*/ 1345407 w 2619375"/>
                  <a:gd name="connsiteY184" fmla="*/ 789782 h 3103563"/>
                  <a:gd name="connsiteX185" fmla="*/ 1349375 w 2619375"/>
                  <a:gd name="connsiteY185" fmla="*/ 837407 h 3103563"/>
                  <a:gd name="connsiteX186" fmla="*/ 1309688 w 2619375"/>
                  <a:gd name="connsiteY186" fmla="*/ 916782 h 3103563"/>
                  <a:gd name="connsiteX187" fmla="*/ 1285875 w 2619375"/>
                  <a:gd name="connsiteY187" fmla="*/ 964407 h 3103563"/>
                  <a:gd name="connsiteX188" fmla="*/ 1293813 w 2619375"/>
                  <a:gd name="connsiteY188" fmla="*/ 980282 h 3103563"/>
                  <a:gd name="connsiteX189" fmla="*/ 1285875 w 2619375"/>
                  <a:gd name="connsiteY189" fmla="*/ 1023938 h 3103563"/>
                  <a:gd name="connsiteX190" fmla="*/ 1273969 w 2619375"/>
                  <a:gd name="connsiteY190" fmla="*/ 1079500 h 3103563"/>
                  <a:gd name="connsiteX191" fmla="*/ 1277938 w 2619375"/>
                  <a:gd name="connsiteY191" fmla="*/ 1115219 h 3103563"/>
                  <a:gd name="connsiteX192" fmla="*/ 1309688 w 2619375"/>
                  <a:gd name="connsiteY192" fmla="*/ 1186657 h 3103563"/>
                  <a:gd name="connsiteX193" fmla="*/ 1297782 w 2619375"/>
                  <a:gd name="connsiteY193" fmla="*/ 1234282 h 3103563"/>
                  <a:gd name="connsiteX194" fmla="*/ 1297782 w 2619375"/>
                  <a:gd name="connsiteY194" fmla="*/ 1270000 h 3103563"/>
                  <a:gd name="connsiteX195" fmla="*/ 1341438 w 2619375"/>
                  <a:gd name="connsiteY195" fmla="*/ 1262063 h 3103563"/>
                  <a:gd name="connsiteX196" fmla="*/ 1389063 w 2619375"/>
                  <a:gd name="connsiteY196" fmla="*/ 1266032 h 3103563"/>
                  <a:gd name="connsiteX197" fmla="*/ 1420813 w 2619375"/>
                  <a:gd name="connsiteY197" fmla="*/ 1281907 h 3103563"/>
                  <a:gd name="connsiteX198" fmla="*/ 1448594 w 2619375"/>
                  <a:gd name="connsiteY198" fmla="*/ 1254125 h 3103563"/>
                  <a:gd name="connsiteX199" fmla="*/ 1480344 w 2619375"/>
                  <a:gd name="connsiteY199" fmla="*/ 1222375 h 3103563"/>
                  <a:gd name="connsiteX200" fmla="*/ 1531938 w 2619375"/>
                  <a:gd name="connsiteY200" fmla="*/ 1242219 h 3103563"/>
                  <a:gd name="connsiteX201" fmla="*/ 1575594 w 2619375"/>
                  <a:gd name="connsiteY201" fmla="*/ 1258094 h 3103563"/>
                  <a:gd name="connsiteX202" fmla="*/ 1623219 w 2619375"/>
                  <a:gd name="connsiteY202" fmla="*/ 1270000 h 3103563"/>
                  <a:gd name="connsiteX203" fmla="*/ 1639094 w 2619375"/>
                  <a:gd name="connsiteY203" fmla="*/ 1309688 h 3103563"/>
                  <a:gd name="connsiteX204" fmla="*/ 1662907 w 2619375"/>
                  <a:gd name="connsiteY204" fmla="*/ 1317625 h 3103563"/>
                  <a:gd name="connsiteX205" fmla="*/ 1690688 w 2619375"/>
                  <a:gd name="connsiteY205" fmla="*/ 1341438 h 3103563"/>
                  <a:gd name="connsiteX206" fmla="*/ 1722438 w 2619375"/>
                  <a:gd name="connsiteY206" fmla="*/ 1345407 h 3103563"/>
                  <a:gd name="connsiteX207" fmla="*/ 1722438 w 2619375"/>
                  <a:gd name="connsiteY207" fmla="*/ 1412875 h 3103563"/>
                  <a:gd name="connsiteX208" fmla="*/ 1746250 w 2619375"/>
                  <a:gd name="connsiteY208" fmla="*/ 1444625 h 3103563"/>
                  <a:gd name="connsiteX209" fmla="*/ 1754188 w 2619375"/>
                  <a:gd name="connsiteY209" fmla="*/ 1484313 h 3103563"/>
                  <a:gd name="connsiteX210" fmla="*/ 1770063 w 2619375"/>
                  <a:gd name="connsiteY210" fmla="*/ 1531938 h 3103563"/>
                  <a:gd name="connsiteX211" fmla="*/ 1730375 w 2619375"/>
                  <a:gd name="connsiteY211" fmla="*/ 1543844 h 3103563"/>
                  <a:gd name="connsiteX212" fmla="*/ 1718469 w 2619375"/>
                  <a:gd name="connsiteY212" fmla="*/ 1571625 h 3103563"/>
                  <a:gd name="connsiteX213" fmla="*/ 1706563 w 2619375"/>
                  <a:gd name="connsiteY213" fmla="*/ 1607344 h 3103563"/>
                  <a:gd name="connsiteX214" fmla="*/ 1706563 w 2619375"/>
                  <a:gd name="connsiteY214" fmla="*/ 1647032 h 3103563"/>
                  <a:gd name="connsiteX215" fmla="*/ 1746250 w 2619375"/>
                  <a:gd name="connsiteY215" fmla="*/ 1686719 h 3103563"/>
                  <a:gd name="connsiteX216" fmla="*/ 1793875 w 2619375"/>
                  <a:gd name="connsiteY216" fmla="*/ 1694657 h 3103563"/>
                  <a:gd name="connsiteX217" fmla="*/ 1829594 w 2619375"/>
                  <a:gd name="connsiteY217" fmla="*/ 1698625 h 3103563"/>
                  <a:gd name="connsiteX218" fmla="*/ 1881188 w 2619375"/>
                  <a:gd name="connsiteY218" fmla="*/ 1734344 h 3103563"/>
                  <a:gd name="connsiteX219" fmla="*/ 1833563 w 2619375"/>
                  <a:gd name="connsiteY219" fmla="*/ 1738313 h 3103563"/>
                  <a:gd name="connsiteX220" fmla="*/ 1778000 w 2619375"/>
                  <a:gd name="connsiteY220" fmla="*/ 1738313 h 3103563"/>
                  <a:gd name="connsiteX221" fmla="*/ 1730375 w 2619375"/>
                  <a:gd name="connsiteY221" fmla="*/ 1718469 h 3103563"/>
                  <a:gd name="connsiteX222" fmla="*/ 1686719 w 2619375"/>
                  <a:gd name="connsiteY222" fmla="*/ 1698625 h 3103563"/>
                  <a:gd name="connsiteX223" fmla="*/ 1647032 w 2619375"/>
                  <a:gd name="connsiteY223" fmla="*/ 1654969 h 3103563"/>
                  <a:gd name="connsiteX224" fmla="*/ 1658938 w 2619375"/>
                  <a:gd name="connsiteY224" fmla="*/ 1635125 h 3103563"/>
                  <a:gd name="connsiteX225" fmla="*/ 1658938 w 2619375"/>
                  <a:gd name="connsiteY225" fmla="*/ 1591469 h 3103563"/>
                  <a:gd name="connsiteX226" fmla="*/ 1658938 w 2619375"/>
                  <a:gd name="connsiteY226" fmla="*/ 1555750 h 3103563"/>
                  <a:gd name="connsiteX227" fmla="*/ 1662907 w 2619375"/>
                  <a:gd name="connsiteY227" fmla="*/ 1516063 h 3103563"/>
                  <a:gd name="connsiteX228" fmla="*/ 1670844 w 2619375"/>
                  <a:gd name="connsiteY228" fmla="*/ 1480344 h 3103563"/>
                  <a:gd name="connsiteX229" fmla="*/ 1666875 w 2619375"/>
                  <a:gd name="connsiteY229" fmla="*/ 1452563 h 3103563"/>
                  <a:gd name="connsiteX230" fmla="*/ 1635125 w 2619375"/>
                  <a:gd name="connsiteY230" fmla="*/ 1420813 h 3103563"/>
                  <a:gd name="connsiteX231" fmla="*/ 1595438 w 2619375"/>
                  <a:gd name="connsiteY231" fmla="*/ 1381125 h 3103563"/>
                  <a:gd name="connsiteX232" fmla="*/ 1607344 w 2619375"/>
                  <a:gd name="connsiteY232" fmla="*/ 1345407 h 3103563"/>
                  <a:gd name="connsiteX233" fmla="*/ 1575594 w 2619375"/>
                  <a:gd name="connsiteY233" fmla="*/ 1313657 h 3103563"/>
                  <a:gd name="connsiteX234" fmla="*/ 1531938 w 2619375"/>
                  <a:gd name="connsiteY234" fmla="*/ 1333500 h 3103563"/>
                  <a:gd name="connsiteX235" fmla="*/ 1472407 w 2619375"/>
                  <a:gd name="connsiteY235" fmla="*/ 1345407 h 3103563"/>
                  <a:gd name="connsiteX236" fmla="*/ 1440657 w 2619375"/>
                  <a:gd name="connsiteY236" fmla="*/ 1369219 h 3103563"/>
                  <a:gd name="connsiteX237" fmla="*/ 1381125 w 2619375"/>
                  <a:gd name="connsiteY237" fmla="*/ 1393032 h 3103563"/>
                  <a:gd name="connsiteX238" fmla="*/ 1365250 w 2619375"/>
                  <a:gd name="connsiteY238" fmla="*/ 1420813 h 3103563"/>
                  <a:gd name="connsiteX239" fmla="*/ 1369219 w 2619375"/>
                  <a:gd name="connsiteY239" fmla="*/ 1468438 h 3103563"/>
                  <a:gd name="connsiteX240" fmla="*/ 1365250 w 2619375"/>
                  <a:gd name="connsiteY240" fmla="*/ 1500188 h 3103563"/>
                  <a:gd name="connsiteX241" fmla="*/ 1400969 w 2619375"/>
                  <a:gd name="connsiteY241" fmla="*/ 1555750 h 3103563"/>
                  <a:gd name="connsiteX242" fmla="*/ 1400969 w 2619375"/>
                  <a:gd name="connsiteY242" fmla="*/ 1599407 h 3103563"/>
                  <a:gd name="connsiteX243" fmla="*/ 1404938 w 2619375"/>
                  <a:gd name="connsiteY243" fmla="*/ 1651000 h 3103563"/>
                  <a:gd name="connsiteX244" fmla="*/ 1404938 w 2619375"/>
                  <a:gd name="connsiteY244" fmla="*/ 1678782 h 3103563"/>
                  <a:gd name="connsiteX245" fmla="*/ 1373188 w 2619375"/>
                  <a:gd name="connsiteY245" fmla="*/ 1718469 h 3103563"/>
                  <a:gd name="connsiteX246" fmla="*/ 1337469 w 2619375"/>
                  <a:gd name="connsiteY246" fmla="*/ 1762125 h 3103563"/>
                  <a:gd name="connsiteX247" fmla="*/ 1321594 w 2619375"/>
                  <a:gd name="connsiteY247" fmla="*/ 1789907 h 3103563"/>
                  <a:gd name="connsiteX248" fmla="*/ 1309688 w 2619375"/>
                  <a:gd name="connsiteY248" fmla="*/ 1833563 h 3103563"/>
                  <a:gd name="connsiteX249" fmla="*/ 1313657 w 2619375"/>
                  <a:gd name="connsiteY249" fmla="*/ 1877219 h 3103563"/>
                  <a:gd name="connsiteX250" fmla="*/ 1285875 w 2619375"/>
                  <a:gd name="connsiteY250" fmla="*/ 1908969 h 3103563"/>
                  <a:gd name="connsiteX251" fmla="*/ 1258094 w 2619375"/>
                  <a:gd name="connsiteY251" fmla="*/ 1932782 h 3103563"/>
                  <a:gd name="connsiteX252" fmla="*/ 1226344 w 2619375"/>
                  <a:gd name="connsiteY252" fmla="*/ 1960563 h 3103563"/>
                  <a:gd name="connsiteX253" fmla="*/ 1198563 w 2619375"/>
                  <a:gd name="connsiteY253" fmla="*/ 1972469 h 3103563"/>
                  <a:gd name="connsiteX254" fmla="*/ 1146969 w 2619375"/>
                  <a:gd name="connsiteY254" fmla="*/ 1996282 h 3103563"/>
                  <a:gd name="connsiteX255" fmla="*/ 1135063 w 2619375"/>
                  <a:gd name="connsiteY255" fmla="*/ 2020094 h 3103563"/>
                  <a:gd name="connsiteX256" fmla="*/ 1146969 w 2619375"/>
                  <a:gd name="connsiteY256" fmla="*/ 2063750 h 3103563"/>
                  <a:gd name="connsiteX257" fmla="*/ 1111250 w 2619375"/>
                  <a:gd name="connsiteY257" fmla="*/ 2083594 h 3103563"/>
                  <a:gd name="connsiteX258" fmla="*/ 1071563 w 2619375"/>
                  <a:gd name="connsiteY258" fmla="*/ 2103438 h 3103563"/>
                  <a:gd name="connsiteX259" fmla="*/ 1043782 w 2619375"/>
                  <a:gd name="connsiteY259" fmla="*/ 2067719 h 3103563"/>
                  <a:gd name="connsiteX260" fmla="*/ 1008063 w 2619375"/>
                  <a:gd name="connsiteY260" fmla="*/ 2075657 h 3103563"/>
                  <a:gd name="connsiteX261" fmla="*/ 944563 w 2619375"/>
                  <a:gd name="connsiteY261" fmla="*/ 2071688 h 3103563"/>
                  <a:gd name="connsiteX262" fmla="*/ 896938 w 2619375"/>
                  <a:gd name="connsiteY262" fmla="*/ 2055813 h 3103563"/>
                  <a:gd name="connsiteX263" fmla="*/ 845344 w 2619375"/>
                  <a:gd name="connsiteY263" fmla="*/ 2039938 h 3103563"/>
                  <a:gd name="connsiteX264" fmla="*/ 797719 w 2619375"/>
                  <a:gd name="connsiteY264" fmla="*/ 2012157 h 3103563"/>
                  <a:gd name="connsiteX265" fmla="*/ 785813 w 2619375"/>
                  <a:gd name="connsiteY265" fmla="*/ 1972469 h 3103563"/>
                  <a:gd name="connsiteX266" fmla="*/ 742157 w 2619375"/>
                  <a:gd name="connsiteY266" fmla="*/ 1956594 h 3103563"/>
                  <a:gd name="connsiteX267" fmla="*/ 762000 w 2619375"/>
                  <a:gd name="connsiteY267" fmla="*/ 1905000 h 3103563"/>
                  <a:gd name="connsiteX268" fmla="*/ 809625 w 2619375"/>
                  <a:gd name="connsiteY268" fmla="*/ 1916907 h 3103563"/>
                  <a:gd name="connsiteX269" fmla="*/ 861219 w 2619375"/>
                  <a:gd name="connsiteY269" fmla="*/ 1944688 h 3103563"/>
                  <a:gd name="connsiteX270" fmla="*/ 889000 w 2619375"/>
                  <a:gd name="connsiteY270" fmla="*/ 1948657 h 3103563"/>
                  <a:gd name="connsiteX271" fmla="*/ 944563 w 2619375"/>
                  <a:gd name="connsiteY271" fmla="*/ 1948657 h 3103563"/>
                  <a:gd name="connsiteX272" fmla="*/ 976313 w 2619375"/>
                  <a:gd name="connsiteY272" fmla="*/ 1908969 h 3103563"/>
                  <a:gd name="connsiteX273" fmla="*/ 1035844 w 2619375"/>
                  <a:gd name="connsiteY273" fmla="*/ 1908969 h 3103563"/>
                  <a:gd name="connsiteX274" fmla="*/ 1087438 w 2619375"/>
                  <a:gd name="connsiteY274" fmla="*/ 1877219 h 3103563"/>
                  <a:gd name="connsiteX275" fmla="*/ 1107282 w 2619375"/>
                  <a:gd name="connsiteY275" fmla="*/ 1837532 h 3103563"/>
                  <a:gd name="connsiteX276" fmla="*/ 1107282 w 2619375"/>
                  <a:gd name="connsiteY276" fmla="*/ 1805782 h 3103563"/>
                  <a:gd name="connsiteX277" fmla="*/ 1127125 w 2619375"/>
                  <a:gd name="connsiteY277" fmla="*/ 1785938 h 3103563"/>
                  <a:gd name="connsiteX278" fmla="*/ 1150938 w 2619375"/>
                  <a:gd name="connsiteY278" fmla="*/ 1750219 h 3103563"/>
                  <a:gd name="connsiteX279" fmla="*/ 1166813 w 2619375"/>
                  <a:gd name="connsiteY279" fmla="*/ 1710532 h 3103563"/>
                  <a:gd name="connsiteX280" fmla="*/ 1202532 w 2619375"/>
                  <a:gd name="connsiteY280" fmla="*/ 1690688 h 3103563"/>
                  <a:gd name="connsiteX281" fmla="*/ 1210469 w 2619375"/>
                  <a:gd name="connsiteY281" fmla="*/ 1647032 h 3103563"/>
                  <a:gd name="connsiteX282" fmla="*/ 1222375 w 2619375"/>
                  <a:gd name="connsiteY282" fmla="*/ 1631157 h 3103563"/>
                  <a:gd name="connsiteX283" fmla="*/ 1210469 w 2619375"/>
                  <a:gd name="connsiteY283" fmla="*/ 1599407 h 3103563"/>
                  <a:gd name="connsiteX284" fmla="*/ 1210469 w 2619375"/>
                  <a:gd name="connsiteY284" fmla="*/ 1563688 h 3103563"/>
                  <a:gd name="connsiteX285" fmla="*/ 1226344 w 2619375"/>
                  <a:gd name="connsiteY285" fmla="*/ 1524000 h 3103563"/>
                  <a:gd name="connsiteX286" fmla="*/ 1266032 w 2619375"/>
                  <a:gd name="connsiteY286" fmla="*/ 1480344 h 3103563"/>
                  <a:gd name="connsiteX287" fmla="*/ 1270000 w 2619375"/>
                  <a:gd name="connsiteY287" fmla="*/ 1460500 h 3103563"/>
                  <a:gd name="connsiteX288" fmla="*/ 1250157 w 2619375"/>
                  <a:gd name="connsiteY288" fmla="*/ 1428750 h 3103563"/>
                  <a:gd name="connsiteX289" fmla="*/ 1222375 w 2619375"/>
                  <a:gd name="connsiteY289" fmla="*/ 1389063 h 3103563"/>
                  <a:gd name="connsiteX290" fmla="*/ 1182688 w 2619375"/>
                  <a:gd name="connsiteY290" fmla="*/ 1357313 h 3103563"/>
                  <a:gd name="connsiteX291" fmla="*/ 1162844 w 2619375"/>
                  <a:gd name="connsiteY291" fmla="*/ 1337469 h 3103563"/>
                  <a:gd name="connsiteX292" fmla="*/ 1146969 w 2619375"/>
                  <a:gd name="connsiteY292" fmla="*/ 1309688 h 3103563"/>
                  <a:gd name="connsiteX293" fmla="*/ 1146969 w 2619375"/>
                  <a:gd name="connsiteY293" fmla="*/ 1258094 h 3103563"/>
                  <a:gd name="connsiteX294" fmla="*/ 1158875 w 2619375"/>
                  <a:gd name="connsiteY294" fmla="*/ 1222375 h 3103563"/>
                  <a:gd name="connsiteX295" fmla="*/ 1158875 w 2619375"/>
                  <a:gd name="connsiteY295" fmla="*/ 1194594 h 3103563"/>
                  <a:gd name="connsiteX296" fmla="*/ 1162844 w 2619375"/>
                  <a:gd name="connsiteY296" fmla="*/ 1162844 h 3103563"/>
                  <a:gd name="connsiteX297" fmla="*/ 1154907 w 2619375"/>
                  <a:gd name="connsiteY297" fmla="*/ 1135063 h 3103563"/>
                  <a:gd name="connsiteX298" fmla="*/ 1162844 w 2619375"/>
                  <a:gd name="connsiteY298" fmla="*/ 1091407 h 3103563"/>
                  <a:gd name="connsiteX299" fmla="*/ 1162844 w 2619375"/>
                  <a:gd name="connsiteY299" fmla="*/ 1055688 h 3103563"/>
                  <a:gd name="connsiteX300" fmla="*/ 1146969 w 2619375"/>
                  <a:gd name="connsiteY300" fmla="*/ 1012032 h 3103563"/>
                  <a:gd name="connsiteX301" fmla="*/ 1162844 w 2619375"/>
                  <a:gd name="connsiteY301" fmla="*/ 960438 h 3103563"/>
                  <a:gd name="connsiteX302" fmla="*/ 1131094 w 2619375"/>
                  <a:gd name="connsiteY302" fmla="*/ 912813 h 3103563"/>
                  <a:gd name="connsiteX303" fmla="*/ 1166813 w 2619375"/>
                  <a:gd name="connsiteY303" fmla="*/ 881063 h 3103563"/>
                  <a:gd name="connsiteX304" fmla="*/ 1174750 w 2619375"/>
                  <a:gd name="connsiteY304" fmla="*/ 845344 h 3103563"/>
                  <a:gd name="connsiteX305" fmla="*/ 1174750 w 2619375"/>
                  <a:gd name="connsiteY305" fmla="*/ 789782 h 3103563"/>
                  <a:gd name="connsiteX306" fmla="*/ 1178719 w 2619375"/>
                  <a:gd name="connsiteY306" fmla="*/ 742157 h 3103563"/>
                  <a:gd name="connsiteX307" fmla="*/ 1178719 w 2619375"/>
                  <a:gd name="connsiteY307" fmla="*/ 722313 h 3103563"/>
                  <a:gd name="connsiteX308" fmla="*/ 1158875 w 2619375"/>
                  <a:gd name="connsiteY308" fmla="*/ 694532 h 3103563"/>
                  <a:gd name="connsiteX309" fmla="*/ 1162844 w 2619375"/>
                  <a:gd name="connsiteY309" fmla="*/ 662782 h 3103563"/>
                  <a:gd name="connsiteX310" fmla="*/ 1139032 w 2619375"/>
                  <a:gd name="connsiteY310" fmla="*/ 627063 h 3103563"/>
                  <a:gd name="connsiteX311" fmla="*/ 1103313 w 2619375"/>
                  <a:gd name="connsiteY311" fmla="*/ 595313 h 3103563"/>
                  <a:gd name="connsiteX312" fmla="*/ 1079500 w 2619375"/>
                  <a:gd name="connsiteY312" fmla="*/ 555625 h 3103563"/>
                  <a:gd name="connsiteX313" fmla="*/ 1079500 w 2619375"/>
                  <a:gd name="connsiteY313" fmla="*/ 515938 h 3103563"/>
                  <a:gd name="connsiteX314" fmla="*/ 1119188 w 2619375"/>
                  <a:gd name="connsiteY314" fmla="*/ 464344 h 3103563"/>
                  <a:gd name="connsiteX315" fmla="*/ 1127125 w 2619375"/>
                  <a:gd name="connsiteY315" fmla="*/ 408782 h 3103563"/>
                  <a:gd name="connsiteX316" fmla="*/ 1162844 w 2619375"/>
                  <a:gd name="connsiteY316" fmla="*/ 301625 h 3103563"/>
                  <a:gd name="connsiteX317" fmla="*/ 1178719 w 2619375"/>
                  <a:gd name="connsiteY317" fmla="*/ 246063 h 3103563"/>
                  <a:gd name="connsiteX318" fmla="*/ 1186657 w 2619375"/>
                  <a:gd name="connsiteY318" fmla="*/ 206375 h 3103563"/>
                  <a:gd name="connsiteX319" fmla="*/ 1186657 w 2619375"/>
                  <a:gd name="connsiteY319" fmla="*/ 142875 h 3103563"/>
                  <a:gd name="connsiteX320" fmla="*/ 1186657 w 2619375"/>
                  <a:gd name="connsiteY320" fmla="*/ 99219 h 3103563"/>
                  <a:gd name="connsiteX321" fmla="*/ 1131094 w 2619375"/>
                  <a:gd name="connsiteY321" fmla="*/ 43657 h 3103563"/>
                  <a:gd name="connsiteX322" fmla="*/ 1083469 w 2619375"/>
                  <a:gd name="connsiteY322" fmla="*/ 63500 h 3103563"/>
                  <a:gd name="connsiteX323" fmla="*/ 1071563 w 2619375"/>
                  <a:gd name="connsiteY323" fmla="*/ 31750 h 3103563"/>
                  <a:gd name="connsiteX324" fmla="*/ 1043782 w 2619375"/>
                  <a:gd name="connsiteY324" fmla="*/ 23813 h 3103563"/>
                  <a:gd name="connsiteX325" fmla="*/ 1004094 w 2619375"/>
                  <a:gd name="connsiteY325" fmla="*/ 23813 h 3103563"/>
                  <a:gd name="connsiteX326" fmla="*/ 988219 w 2619375"/>
                  <a:gd name="connsiteY326" fmla="*/ 51594 h 3103563"/>
                  <a:gd name="connsiteX327" fmla="*/ 972344 w 2619375"/>
                  <a:gd name="connsiteY327" fmla="*/ 27782 h 3103563"/>
                  <a:gd name="connsiteX328" fmla="*/ 944563 w 2619375"/>
                  <a:gd name="connsiteY328" fmla="*/ 27782 h 3103563"/>
                  <a:gd name="connsiteX329" fmla="*/ 944563 w 2619375"/>
                  <a:gd name="connsiteY329" fmla="*/ 27782 h 3103563"/>
                  <a:gd name="connsiteX330" fmla="*/ 841375 w 2619375"/>
                  <a:gd name="connsiteY330" fmla="*/ 31750 h 3103563"/>
                  <a:gd name="connsiteX331" fmla="*/ 837407 w 2619375"/>
                  <a:gd name="connsiteY331" fmla="*/ 0 h 3103563"/>
                  <a:gd name="connsiteX332" fmla="*/ 805657 w 2619375"/>
                  <a:gd name="connsiteY332" fmla="*/ 0 h 3103563"/>
                  <a:gd name="connsiteX333" fmla="*/ 797719 w 2619375"/>
                  <a:gd name="connsiteY333" fmla="*/ 55563 h 3103563"/>
                  <a:gd name="connsiteX334" fmla="*/ 765969 w 2619375"/>
                  <a:gd name="connsiteY334" fmla="*/ 91282 h 3103563"/>
                  <a:gd name="connsiteX335" fmla="*/ 762000 w 2619375"/>
                  <a:gd name="connsiteY335" fmla="*/ 158750 h 3103563"/>
                  <a:gd name="connsiteX336" fmla="*/ 742157 w 2619375"/>
                  <a:gd name="connsiteY336" fmla="*/ 242094 h 3103563"/>
                  <a:gd name="connsiteX337" fmla="*/ 730250 w 2619375"/>
                  <a:gd name="connsiteY337" fmla="*/ 349250 h 3103563"/>
                  <a:gd name="connsiteX338" fmla="*/ 698500 w 2619375"/>
                  <a:gd name="connsiteY338" fmla="*/ 448469 h 3103563"/>
                  <a:gd name="connsiteX339" fmla="*/ 662782 w 2619375"/>
                  <a:gd name="connsiteY339" fmla="*/ 515938 h 3103563"/>
                  <a:gd name="connsiteX340" fmla="*/ 575469 w 2619375"/>
                  <a:gd name="connsiteY340" fmla="*/ 571500 h 3103563"/>
                  <a:gd name="connsiteX341" fmla="*/ 535782 w 2619375"/>
                  <a:gd name="connsiteY341" fmla="*/ 635000 h 3103563"/>
                  <a:gd name="connsiteX342" fmla="*/ 500063 w 2619375"/>
                  <a:gd name="connsiteY342" fmla="*/ 690563 h 3103563"/>
                  <a:gd name="connsiteX343" fmla="*/ 504032 w 2619375"/>
                  <a:gd name="connsiteY343" fmla="*/ 734219 h 3103563"/>
                  <a:gd name="connsiteX344" fmla="*/ 527844 w 2619375"/>
                  <a:gd name="connsiteY344" fmla="*/ 754063 h 3103563"/>
                  <a:gd name="connsiteX345" fmla="*/ 571500 w 2619375"/>
                  <a:gd name="connsiteY345" fmla="*/ 734219 h 3103563"/>
                  <a:gd name="connsiteX346" fmla="*/ 595313 w 2619375"/>
                  <a:gd name="connsiteY346" fmla="*/ 765969 h 3103563"/>
                  <a:gd name="connsiteX347" fmla="*/ 595313 w 2619375"/>
                  <a:gd name="connsiteY347" fmla="*/ 829469 h 3103563"/>
                  <a:gd name="connsiteX348" fmla="*/ 579438 w 2619375"/>
                  <a:gd name="connsiteY348" fmla="*/ 889000 h 3103563"/>
                  <a:gd name="connsiteX349" fmla="*/ 579438 w 2619375"/>
                  <a:gd name="connsiteY349" fmla="*/ 928688 h 3103563"/>
                  <a:gd name="connsiteX350" fmla="*/ 595313 w 2619375"/>
                  <a:gd name="connsiteY350" fmla="*/ 952500 h 3103563"/>
                  <a:gd name="connsiteX351" fmla="*/ 603250 w 2619375"/>
                  <a:gd name="connsiteY351" fmla="*/ 996157 h 3103563"/>
                  <a:gd name="connsiteX352" fmla="*/ 571500 w 2619375"/>
                  <a:gd name="connsiteY352" fmla="*/ 1004094 h 3103563"/>
                  <a:gd name="connsiteX353" fmla="*/ 543719 w 2619375"/>
                  <a:gd name="connsiteY353" fmla="*/ 1008063 h 3103563"/>
                  <a:gd name="connsiteX354" fmla="*/ 535782 w 2619375"/>
                  <a:gd name="connsiteY354" fmla="*/ 1083469 h 3103563"/>
                  <a:gd name="connsiteX355" fmla="*/ 551657 w 2619375"/>
                  <a:gd name="connsiteY355" fmla="*/ 1103313 h 3103563"/>
                  <a:gd name="connsiteX356" fmla="*/ 587375 w 2619375"/>
                  <a:gd name="connsiteY356" fmla="*/ 1123157 h 3103563"/>
                  <a:gd name="connsiteX357" fmla="*/ 607219 w 2619375"/>
                  <a:gd name="connsiteY357" fmla="*/ 1123157 h 3103563"/>
                  <a:gd name="connsiteX358" fmla="*/ 627063 w 2619375"/>
                  <a:gd name="connsiteY358" fmla="*/ 1150938 h 3103563"/>
                  <a:gd name="connsiteX359" fmla="*/ 642938 w 2619375"/>
                  <a:gd name="connsiteY359" fmla="*/ 1158875 h 3103563"/>
                  <a:gd name="connsiteX360" fmla="*/ 678657 w 2619375"/>
                  <a:gd name="connsiteY360" fmla="*/ 1146969 h 3103563"/>
                  <a:gd name="connsiteX361" fmla="*/ 686594 w 2619375"/>
                  <a:gd name="connsiteY361" fmla="*/ 1194594 h 3103563"/>
                  <a:gd name="connsiteX362" fmla="*/ 678657 w 2619375"/>
                  <a:gd name="connsiteY362" fmla="*/ 1242219 h 3103563"/>
                  <a:gd name="connsiteX363" fmla="*/ 694532 w 2619375"/>
                  <a:gd name="connsiteY363" fmla="*/ 1277938 h 3103563"/>
                  <a:gd name="connsiteX364" fmla="*/ 714375 w 2619375"/>
                  <a:gd name="connsiteY364" fmla="*/ 1309688 h 3103563"/>
                  <a:gd name="connsiteX365" fmla="*/ 742157 w 2619375"/>
                  <a:gd name="connsiteY365" fmla="*/ 1333500 h 3103563"/>
                  <a:gd name="connsiteX366" fmla="*/ 777875 w 2619375"/>
                  <a:gd name="connsiteY366" fmla="*/ 1333500 h 3103563"/>
                  <a:gd name="connsiteX367" fmla="*/ 785813 w 2619375"/>
                  <a:gd name="connsiteY367" fmla="*/ 1361282 h 3103563"/>
                  <a:gd name="connsiteX368" fmla="*/ 769938 w 2619375"/>
                  <a:gd name="connsiteY368" fmla="*/ 1412875 h 3103563"/>
                  <a:gd name="connsiteX369" fmla="*/ 758032 w 2619375"/>
                  <a:gd name="connsiteY369" fmla="*/ 1464469 h 3103563"/>
                  <a:gd name="connsiteX370" fmla="*/ 750094 w 2619375"/>
                  <a:gd name="connsiteY370" fmla="*/ 1512094 h 3103563"/>
                  <a:gd name="connsiteX371" fmla="*/ 714375 w 2619375"/>
                  <a:gd name="connsiteY371" fmla="*/ 1543844 h 3103563"/>
                  <a:gd name="connsiteX372" fmla="*/ 682625 w 2619375"/>
                  <a:gd name="connsiteY372" fmla="*/ 1547813 h 3103563"/>
                  <a:gd name="connsiteX373" fmla="*/ 678657 w 2619375"/>
                  <a:gd name="connsiteY373" fmla="*/ 1504157 h 3103563"/>
                  <a:gd name="connsiteX374" fmla="*/ 650875 w 2619375"/>
                  <a:gd name="connsiteY374" fmla="*/ 1476375 h 3103563"/>
                  <a:gd name="connsiteX375" fmla="*/ 615157 w 2619375"/>
                  <a:gd name="connsiteY375" fmla="*/ 1444625 h 3103563"/>
                  <a:gd name="connsiteX376" fmla="*/ 575469 w 2619375"/>
                  <a:gd name="connsiteY376" fmla="*/ 1404938 h 3103563"/>
                  <a:gd name="connsiteX377" fmla="*/ 527844 w 2619375"/>
                  <a:gd name="connsiteY377" fmla="*/ 1353344 h 3103563"/>
                  <a:gd name="connsiteX378" fmla="*/ 515938 w 2619375"/>
                  <a:gd name="connsiteY378" fmla="*/ 1333500 h 3103563"/>
                  <a:gd name="connsiteX379" fmla="*/ 460375 w 2619375"/>
                  <a:gd name="connsiteY379" fmla="*/ 1301750 h 3103563"/>
                  <a:gd name="connsiteX380" fmla="*/ 392907 w 2619375"/>
                  <a:gd name="connsiteY380" fmla="*/ 1262063 h 3103563"/>
                  <a:gd name="connsiteX381" fmla="*/ 337344 w 2619375"/>
                  <a:gd name="connsiteY381" fmla="*/ 1242219 h 3103563"/>
                  <a:gd name="connsiteX382" fmla="*/ 317500 w 2619375"/>
                  <a:gd name="connsiteY382" fmla="*/ 1281907 h 3103563"/>
                  <a:gd name="connsiteX383" fmla="*/ 292810 w 2619375"/>
                  <a:gd name="connsiteY383" fmla="*/ 1293019 h 3103563"/>
                  <a:gd name="connsiteX384" fmla="*/ 297657 w 2619375"/>
                  <a:gd name="connsiteY384" fmla="*/ 1321594 h 3103563"/>
                  <a:gd name="connsiteX385" fmla="*/ 297657 w 2619375"/>
                  <a:gd name="connsiteY385" fmla="*/ 1321594 h 3103563"/>
                  <a:gd name="connsiteX386" fmla="*/ 304746 w 2619375"/>
                  <a:gd name="connsiteY386" fmla="*/ 1347788 h 3103563"/>
                  <a:gd name="connsiteX387" fmla="*/ 320692 w 2619375"/>
                  <a:gd name="connsiteY387" fmla="*/ 1350962 h 3103563"/>
                  <a:gd name="connsiteX388" fmla="*/ 345282 w 2619375"/>
                  <a:gd name="connsiteY388" fmla="*/ 1361282 h 3103563"/>
                  <a:gd name="connsiteX389" fmla="*/ 373063 w 2619375"/>
                  <a:gd name="connsiteY389" fmla="*/ 1373188 h 3103563"/>
                  <a:gd name="connsiteX390" fmla="*/ 384969 w 2619375"/>
                  <a:gd name="connsiteY390" fmla="*/ 1385094 h 3103563"/>
                  <a:gd name="connsiteX391" fmla="*/ 396875 w 2619375"/>
                  <a:gd name="connsiteY391" fmla="*/ 1428750 h 3103563"/>
                  <a:gd name="connsiteX392" fmla="*/ 409775 w 2619375"/>
                  <a:gd name="connsiteY392" fmla="*/ 1450182 h 3103563"/>
                  <a:gd name="connsiteX393" fmla="*/ 400844 w 2619375"/>
                  <a:gd name="connsiteY393" fmla="*/ 1464469 h 3103563"/>
                  <a:gd name="connsiteX394" fmla="*/ 377032 w 2619375"/>
                  <a:gd name="connsiteY394" fmla="*/ 1484313 h 3103563"/>
                  <a:gd name="connsiteX395" fmla="*/ 369094 w 2619375"/>
                  <a:gd name="connsiteY395" fmla="*/ 1527969 h 3103563"/>
                  <a:gd name="connsiteX396" fmla="*/ 369094 w 2619375"/>
                  <a:gd name="connsiteY396" fmla="*/ 1591469 h 3103563"/>
                  <a:gd name="connsiteX397" fmla="*/ 396875 w 2619375"/>
                  <a:gd name="connsiteY397" fmla="*/ 1631157 h 3103563"/>
                  <a:gd name="connsiteX398" fmla="*/ 436563 w 2619375"/>
                  <a:gd name="connsiteY398" fmla="*/ 1615282 h 3103563"/>
                  <a:gd name="connsiteX399" fmla="*/ 460375 w 2619375"/>
                  <a:gd name="connsiteY399" fmla="*/ 1651000 h 3103563"/>
                  <a:gd name="connsiteX400" fmla="*/ 460375 w 2619375"/>
                  <a:gd name="connsiteY400" fmla="*/ 1694657 h 3103563"/>
                  <a:gd name="connsiteX401" fmla="*/ 436563 w 2619375"/>
                  <a:gd name="connsiteY401" fmla="*/ 1706563 h 3103563"/>
                  <a:gd name="connsiteX402" fmla="*/ 433645 w 2619375"/>
                  <a:gd name="connsiteY402" fmla="*/ 1728788 h 3103563"/>
                  <a:gd name="connsiteX403" fmla="*/ 448469 w 2619375"/>
                  <a:gd name="connsiteY403" fmla="*/ 1738313 h 3103563"/>
                  <a:gd name="connsiteX404" fmla="*/ 450355 w 2619375"/>
                  <a:gd name="connsiteY404" fmla="*/ 1757363 h 3103563"/>
                  <a:gd name="connsiteX405" fmla="*/ 436563 w 2619375"/>
                  <a:gd name="connsiteY405" fmla="*/ 1766094 h 3103563"/>
                  <a:gd name="connsiteX406" fmla="*/ 404813 w 2619375"/>
                  <a:gd name="connsiteY406" fmla="*/ 1801813 h 3103563"/>
                  <a:gd name="connsiteX407" fmla="*/ 361157 w 2619375"/>
                  <a:gd name="connsiteY407" fmla="*/ 1833563 h 3103563"/>
                  <a:gd name="connsiteX408" fmla="*/ 349250 w 2619375"/>
                  <a:gd name="connsiteY408" fmla="*/ 1869282 h 3103563"/>
                  <a:gd name="connsiteX409" fmla="*/ 353219 w 2619375"/>
                  <a:gd name="connsiteY409" fmla="*/ 1908969 h 3103563"/>
                  <a:gd name="connsiteX410" fmla="*/ 293688 w 2619375"/>
                  <a:gd name="connsiteY410" fmla="*/ 1948657 h 3103563"/>
                  <a:gd name="connsiteX411" fmla="*/ 273844 w 2619375"/>
                  <a:gd name="connsiteY411" fmla="*/ 1968500 h 3103563"/>
                  <a:gd name="connsiteX412" fmla="*/ 254000 w 2619375"/>
                  <a:gd name="connsiteY412" fmla="*/ 1988344 h 3103563"/>
                  <a:gd name="connsiteX413" fmla="*/ 214313 w 2619375"/>
                  <a:gd name="connsiteY413" fmla="*/ 1996282 h 3103563"/>
                  <a:gd name="connsiteX414" fmla="*/ 166688 w 2619375"/>
                  <a:gd name="connsiteY414" fmla="*/ 2032000 h 3103563"/>
                  <a:gd name="connsiteX415" fmla="*/ 146844 w 2619375"/>
                  <a:gd name="connsiteY415" fmla="*/ 2083594 h 3103563"/>
                  <a:gd name="connsiteX416" fmla="*/ 125718 w 2619375"/>
                  <a:gd name="connsiteY416" fmla="*/ 2102644 h 3103563"/>
                  <a:gd name="connsiteX417" fmla="*/ 115094 w 2619375"/>
                  <a:gd name="connsiteY417" fmla="*/ 2123282 h 3103563"/>
                  <a:gd name="connsiteX418" fmla="*/ 99995 w 2619375"/>
                  <a:gd name="connsiteY418" fmla="*/ 2179639 h 3103563"/>
                  <a:gd name="connsiteX419" fmla="*/ 68429 w 2619375"/>
                  <a:gd name="connsiteY419" fmla="*/ 2200275 h 3103563"/>
                  <a:gd name="connsiteX420" fmla="*/ 35719 w 2619375"/>
                  <a:gd name="connsiteY420" fmla="*/ 2212975 h 3103563"/>
                  <a:gd name="connsiteX421" fmla="*/ 0 w 2619375"/>
                  <a:gd name="connsiteY421" fmla="*/ 2230438 h 3103563"/>
                  <a:gd name="connsiteX422" fmla="*/ 48430 w 2619375"/>
                  <a:gd name="connsiteY422" fmla="*/ 2278856 h 3103563"/>
                  <a:gd name="connsiteX423" fmla="*/ 59532 w 2619375"/>
                  <a:gd name="connsiteY423" fmla="*/ 2329657 h 3103563"/>
                  <a:gd name="connsiteX424" fmla="*/ 107157 w 2619375"/>
                  <a:gd name="connsiteY424" fmla="*/ 2345532 h 3103563"/>
                  <a:gd name="connsiteX425" fmla="*/ 93640 w 2619375"/>
                  <a:gd name="connsiteY425" fmla="*/ 2445545 h 3103563"/>
                  <a:gd name="connsiteX426" fmla="*/ 98472 w 2619375"/>
                  <a:gd name="connsiteY426" fmla="*/ 2458244 h 3103563"/>
                  <a:gd name="connsiteX427" fmla="*/ 106380 w 2619375"/>
                  <a:gd name="connsiteY427" fmla="*/ 2482851 h 3103563"/>
                  <a:gd name="connsiteX428" fmla="*/ 77977 w 2619375"/>
                  <a:gd name="connsiteY428" fmla="*/ 2509838 h 3103563"/>
                  <a:gd name="connsiteX429" fmla="*/ 75407 w 2619375"/>
                  <a:gd name="connsiteY429" fmla="*/ 2528094 h 3103563"/>
                  <a:gd name="connsiteX430" fmla="*/ 111930 w 2619375"/>
                  <a:gd name="connsiteY430" fmla="*/ 2547144 h 3103563"/>
                  <a:gd name="connsiteX431" fmla="*/ 150813 w 2619375"/>
                  <a:gd name="connsiteY431" fmla="*/ 2540000 h 3103563"/>
                  <a:gd name="connsiteX432" fmla="*/ 175845 w 2619375"/>
                  <a:gd name="connsiteY432" fmla="*/ 2557463 h 3103563"/>
                  <a:gd name="connsiteX433" fmla="*/ 162719 w 2619375"/>
                  <a:gd name="connsiteY433" fmla="*/ 2595563 h 3103563"/>
                  <a:gd name="connsiteX434" fmla="*/ 214313 w 2619375"/>
                  <a:gd name="connsiteY434" fmla="*/ 2591594 h 3103563"/>
                  <a:gd name="connsiteX435" fmla="*/ 247457 w 2619375"/>
                  <a:gd name="connsiteY435" fmla="*/ 2571750 h 3103563"/>
                  <a:gd name="connsiteX436" fmla="*/ 265907 w 2619375"/>
                  <a:gd name="connsiteY436" fmla="*/ 2575719 h 3103563"/>
                  <a:gd name="connsiteX437" fmla="*/ 313532 w 2619375"/>
                  <a:gd name="connsiteY437" fmla="*/ 2547938 h 3103563"/>
                  <a:gd name="connsiteX438" fmla="*/ 357188 w 2619375"/>
                  <a:gd name="connsiteY438" fmla="*/ 2547938 h 3103563"/>
                  <a:gd name="connsiteX439" fmla="*/ 412750 w 2619375"/>
                  <a:gd name="connsiteY439" fmla="*/ 2536032 h 3103563"/>
                  <a:gd name="connsiteX440" fmla="*/ 460375 w 2619375"/>
                  <a:gd name="connsiteY440" fmla="*/ 2536032 h 3103563"/>
                  <a:gd name="connsiteX441" fmla="*/ 492125 w 2619375"/>
                  <a:gd name="connsiteY441" fmla="*/ 2532063 h 3103563"/>
                  <a:gd name="connsiteX442" fmla="*/ 535782 w 2619375"/>
                  <a:gd name="connsiteY442" fmla="*/ 2532063 h 3103563"/>
                  <a:gd name="connsiteX443" fmla="*/ 535782 w 2619375"/>
                  <a:gd name="connsiteY443" fmla="*/ 2532063 h 3103563"/>
                  <a:gd name="connsiteX444" fmla="*/ 547688 w 2619375"/>
                  <a:gd name="connsiteY444" fmla="*/ 2623344 h 3103563"/>
                  <a:gd name="connsiteX445" fmla="*/ 591344 w 2619375"/>
                  <a:gd name="connsiteY445" fmla="*/ 2643188 h 3103563"/>
                  <a:gd name="connsiteX446" fmla="*/ 646159 w 2619375"/>
                  <a:gd name="connsiteY446" fmla="*/ 2655887 h 3103563"/>
                  <a:gd name="connsiteX447" fmla="*/ 685790 w 2619375"/>
                  <a:gd name="connsiteY447" fmla="*/ 2620169 h 3103563"/>
                  <a:gd name="connsiteX448" fmla="*/ 715928 w 2619375"/>
                  <a:gd name="connsiteY448" fmla="*/ 2588419 h 3103563"/>
                  <a:gd name="connsiteX449" fmla="*/ 760418 w 2619375"/>
                  <a:gd name="connsiteY449" fmla="*/ 2613025 h 3103563"/>
                  <a:gd name="connsiteX450" fmla="*/ 773907 w 2619375"/>
                  <a:gd name="connsiteY450" fmla="*/ 2587625 h 3103563"/>
                  <a:gd name="connsiteX451" fmla="*/ 761224 w 2619375"/>
                  <a:gd name="connsiteY451" fmla="*/ 2554287 h 3103563"/>
                  <a:gd name="connsiteX452" fmla="*/ 801688 w 2619375"/>
                  <a:gd name="connsiteY452" fmla="*/ 2551907 h 3103563"/>
                  <a:gd name="connsiteX453" fmla="*/ 813184 w 2619375"/>
                  <a:gd name="connsiteY453" fmla="*/ 2569369 h 3103563"/>
                  <a:gd name="connsiteX454" fmla="*/ 841375 w 2619375"/>
                  <a:gd name="connsiteY454" fmla="*/ 2571750 h 3103563"/>
                  <a:gd name="connsiteX455" fmla="*/ 900907 w 2619375"/>
                  <a:gd name="connsiteY455" fmla="*/ 2591594 h 3103563"/>
                  <a:gd name="connsiteX456" fmla="*/ 956469 w 2619375"/>
                  <a:gd name="connsiteY456" fmla="*/ 2611438 h 3103563"/>
                  <a:gd name="connsiteX457" fmla="*/ 968375 w 2619375"/>
                  <a:gd name="connsiteY457" fmla="*/ 2639219 h 3103563"/>
                  <a:gd name="connsiteX458" fmla="*/ 944563 w 2619375"/>
                  <a:gd name="connsiteY458" fmla="*/ 2678907 h 3103563"/>
                  <a:gd name="connsiteX459" fmla="*/ 964407 w 2619375"/>
                  <a:gd name="connsiteY459" fmla="*/ 2726532 h 3103563"/>
                  <a:gd name="connsiteX460" fmla="*/ 1019969 w 2619375"/>
                  <a:gd name="connsiteY460" fmla="*/ 2754313 h 3103563"/>
                  <a:gd name="connsiteX461" fmla="*/ 1047113 w 2619375"/>
                  <a:gd name="connsiteY461" fmla="*/ 2750344 h 3103563"/>
                  <a:gd name="connsiteX462" fmla="*/ 1046974 w 2619375"/>
                  <a:gd name="connsiteY462" fmla="*/ 2774157 h 3103563"/>
                  <a:gd name="connsiteX463" fmla="*/ 1050109 w 2619375"/>
                  <a:gd name="connsiteY463" fmla="*/ 2865438 h 3103563"/>
                  <a:gd name="connsiteX464" fmla="*/ 1095375 w 2619375"/>
                  <a:gd name="connsiteY464" fmla="*/ 2845594 h 3103563"/>
                  <a:gd name="connsiteX465" fmla="*/ 1166813 w 2619375"/>
                  <a:gd name="connsiteY465" fmla="*/ 2841625 h 3103563"/>
                  <a:gd name="connsiteX466" fmla="*/ 1190625 w 2619375"/>
                  <a:gd name="connsiteY466" fmla="*/ 2809875 h 3103563"/>
                  <a:gd name="connsiteX467" fmla="*/ 1225539 w 2619375"/>
                  <a:gd name="connsiteY467" fmla="*/ 2817813 h 3103563"/>
                  <a:gd name="connsiteX468" fmla="*/ 1242219 w 2619375"/>
                  <a:gd name="connsiteY468" fmla="*/ 2841625 h 3103563"/>
                  <a:gd name="connsiteX469" fmla="*/ 1274774 w 2619375"/>
                  <a:gd name="connsiteY469" fmla="*/ 2867819 h 3103563"/>
                  <a:gd name="connsiteX470" fmla="*/ 1329532 w 2619375"/>
                  <a:gd name="connsiteY470" fmla="*/ 2877344 h 3103563"/>
                  <a:gd name="connsiteX471" fmla="*/ 1349375 w 2619375"/>
                  <a:gd name="connsiteY471" fmla="*/ 2877344 h 3103563"/>
                  <a:gd name="connsiteX472" fmla="*/ 1369219 w 2619375"/>
                  <a:gd name="connsiteY472" fmla="*/ 2897188 h 3103563"/>
                  <a:gd name="connsiteX473" fmla="*/ 1400395 w 2619375"/>
                  <a:gd name="connsiteY473" fmla="*/ 2909888 h 3103563"/>
                  <a:gd name="connsiteX474" fmla="*/ 1420813 w 2619375"/>
                  <a:gd name="connsiteY474" fmla="*/ 2905125 h 3103563"/>
                  <a:gd name="connsiteX475" fmla="*/ 1451785 w 2619375"/>
                  <a:gd name="connsiteY475" fmla="*/ 2887664 h 3103563"/>
                  <a:gd name="connsiteX476" fmla="*/ 1520032 w 2619375"/>
                  <a:gd name="connsiteY476" fmla="*/ 2893219 h 3103563"/>
                  <a:gd name="connsiteX477" fmla="*/ 1547784 w 2619375"/>
                  <a:gd name="connsiteY477" fmla="*/ 2900362 h 3103563"/>
                  <a:gd name="connsiteX478" fmla="*/ 1575594 w 2619375"/>
                  <a:gd name="connsiteY478" fmla="*/ 2924969 h 3103563"/>
                  <a:gd name="connsiteX479" fmla="*/ 1591469 w 2619375"/>
                  <a:gd name="connsiteY479" fmla="*/ 2909094 h 3103563"/>
                  <a:gd name="connsiteX480" fmla="*/ 1623219 w 2619375"/>
                  <a:gd name="connsiteY480" fmla="*/ 2909094 h 3103563"/>
                  <a:gd name="connsiteX481" fmla="*/ 1655803 w 2619375"/>
                  <a:gd name="connsiteY481" fmla="*/ 2923382 h 3103563"/>
                  <a:gd name="connsiteX482" fmla="*/ 1648647 w 2619375"/>
                  <a:gd name="connsiteY482" fmla="*/ 2947988 h 3103563"/>
                  <a:gd name="connsiteX483" fmla="*/ 1666875 w 2619375"/>
                  <a:gd name="connsiteY483" fmla="*/ 2964657 h 3103563"/>
                  <a:gd name="connsiteX484" fmla="*/ 1698626 w 2619375"/>
                  <a:gd name="connsiteY484" fmla="*/ 2985294 h 3103563"/>
                  <a:gd name="connsiteX485" fmla="*/ 1734344 w 2619375"/>
                  <a:gd name="connsiteY485" fmla="*/ 3012282 h 3103563"/>
                  <a:gd name="connsiteX486" fmla="*/ 1758157 w 2619375"/>
                  <a:gd name="connsiteY486" fmla="*/ 3032125 h 3103563"/>
                  <a:gd name="connsiteX487" fmla="*/ 1779934 w 2619375"/>
                  <a:gd name="connsiteY487" fmla="*/ 3028950 h 3103563"/>
                  <a:gd name="connsiteX488" fmla="*/ 1801813 w 2619375"/>
                  <a:gd name="connsiteY488" fmla="*/ 3008313 h 3103563"/>
                  <a:gd name="connsiteX489" fmla="*/ 1861344 w 2619375"/>
                  <a:gd name="connsiteY489" fmla="*/ 3008313 h 3103563"/>
                  <a:gd name="connsiteX490" fmla="*/ 1948657 w 2619375"/>
                  <a:gd name="connsiteY490" fmla="*/ 3004344 h 3103563"/>
                  <a:gd name="connsiteX491" fmla="*/ 1948657 w 2619375"/>
                  <a:gd name="connsiteY491" fmla="*/ 2968625 h 3103563"/>
                  <a:gd name="connsiteX492" fmla="*/ 2004219 w 2619375"/>
                  <a:gd name="connsiteY492" fmla="*/ 2936875 h 3103563"/>
                  <a:gd name="connsiteX493" fmla="*/ 2035969 w 2619375"/>
                  <a:gd name="connsiteY493" fmla="*/ 2909094 h 3103563"/>
                  <a:gd name="connsiteX494" fmla="*/ 2054979 w 2619375"/>
                  <a:gd name="connsiteY494" fmla="*/ 2859088 h 3103563"/>
                  <a:gd name="connsiteX495" fmla="*/ 2075927 w 2619375"/>
                  <a:gd name="connsiteY495" fmla="*/ 2883694 h 3103563"/>
                  <a:gd name="connsiteX496" fmla="*/ 2079625 w 2619375"/>
                  <a:gd name="connsiteY496" fmla="*/ 2897188 h 3103563"/>
                  <a:gd name="connsiteX497" fmla="*/ 2116149 w 2619375"/>
                  <a:gd name="connsiteY497" fmla="*/ 2943225 h 3103563"/>
                  <a:gd name="connsiteX498" fmla="*/ 2168521 w 2619375"/>
                  <a:gd name="connsiteY498" fmla="*/ 2980533 h 3103563"/>
                  <a:gd name="connsiteX499" fmla="*/ 2209760 w 2619375"/>
                  <a:gd name="connsiteY499" fmla="*/ 2951163 h 3103563"/>
                  <a:gd name="connsiteX500" fmla="*/ 2274094 w 2619375"/>
                  <a:gd name="connsiteY500" fmla="*/ 3000375 h 3103563"/>
                  <a:gd name="connsiteX501" fmla="*/ 2317750 w 2619375"/>
                  <a:gd name="connsiteY501" fmla="*/ 3028157 h 3103563"/>
                  <a:gd name="connsiteX502" fmla="*/ 2349500 w 2619375"/>
                  <a:gd name="connsiteY502" fmla="*/ 3040063 h 3103563"/>
                  <a:gd name="connsiteX503" fmla="*/ 2377253 w 2619375"/>
                  <a:gd name="connsiteY503" fmla="*/ 3017044 h 3103563"/>
                  <a:gd name="connsiteX504" fmla="*/ 2405338 w 2619375"/>
                  <a:gd name="connsiteY504" fmla="*/ 3055144 h 3103563"/>
                  <a:gd name="connsiteX505" fmla="*/ 2460625 w 2619375"/>
                  <a:gd name="connsiteY505" fmla="*/ 3103563 h 3103563"/>
                  <a:gd name="connsiteX0" fmla="*/ 2460625 w 2619375"/>
                  <a:gd name="connsiteY0" fmla="*/ 3103563 h 3103563"/>
                  <a:gd name="connsiteX1" fmla="*/ 2512219 w 2619375"/>
                  <a:gd name="connsiteY1" fmla="*/ 3032125 h 3103563"/>
                  <a:gd name="connsiteX2" fmla="*/ 2524125 w 2619375"/>
                  <a:gd name="connsiteY2" fmla="*/ 2988469 h 3103563"/>
                  <a:gd name="connsiteX3" fmla="*/ 2543969 w 2619375"/>
                  <a:gd name="connsiteY3" fmla="*/ 2944813 h 3103563"/>
                  <a:gd name="connsiteX4" fmla="*/ 2566949 w 2619375"/>
                  <a:gd name="connsiteY4" fmla="*/ 2920206 h 3103563"/>
                  <a:gd name="connsiteX5" fmla="*/ 2569335 w 2619375"/>
                  <a:gd name="connsiteY5" fmla="*/ 2877344 h 3103563"/>
                  <a:gd name="connsiteX6" fmla="*/ 2583657 w 2619375"/>
                  <a:gd name="connsiteY6" fmla="*/ 2837657 h 3103563"/>
                  <a:gd name="connsiteX7" fmla="*/ 2563813 w 2619375"/>
                  <a:gd name="connsiteY7" fmla="*/ 2809875 h 3103563"/>
                  <a:gd name="connsiteX8" fmla="*/ 2532063 w 2619375"/>
                  <a:gd name="connsiteY8" fmla="*/ 2774157 h 3103563"/>
                  <a:gd name="connsiteX9" fmla="*/ 2532063 w 2619375"/>
                  <a:gd name="connsiteY9" fmla="*/ 2774157 h 3103563"/>
                  <a:gd name="connsiteX10" fmla="*/ 2551907 w 2619375"/>
                  <a:gd name="connsiteY10" fmla="*/ 2706688 h 3103563"/>
                  <a:gd name="connsiteX11" fmla="*/ 2591594 w 2619375"/>
                  <a:gd name="connsiteY11" fmla="*/ 2678907 h 3103563"/>
                  <a:gd name="connsiteX12" fmla="*/ 2619375 w 2619375"/>
                  <a:gd name="connsiteY12" fmla="*/ 2643188 h 3103563"/>
                  <a:gd name="connsiteX13" fmla="*/ 2619375 w 2619375"/>
                  <a:gd name="connsiteY13" fmla="*/ 2591594 h 3103563"/>
                  <a:gd name="connsiteX14" fmla="*/ 2615407 w 2619375"/>
                  <a:gd name="connsiteY14" fmla="*/ 2555875 h 3103563"/>
                  <a:gd name="connsiteX15" fmla="*/ 2615407 w 2619375"/>
                  <a:gd name="connsiteY15" fmla="*/ 2532063 h 3103563"/>
                  <a:gd name="connsiteX16" fmla="*/ 2603500 w 2619375"/>
                  <a:gd name="connsiteY16" fmla="*/ 2464594 h 3103563"/>
                  <a:gd name="connsiteX17" fmla="*/ 2595563 w 2619375"/>
                  <a:gd name="connsiteY17" fmla="*/ 2460625 h 3103563"/>
                  <a:gd name="connsiteX18" fmla="*/ 2579688 w 2619375"/>
                  <a:gd name="connsiteY18" fmla="*/ 2460625 h 3103563"/>
                  <a:gd name="connsiteX19" fmla="*/ 2540000 w 2619375"/>
                  <a:gd name="connsiteY19" fmla="*/ 2472532 h 3103563"/>
                  <a:gd name="connsiteX20" fmla="*/ 2504282 w 2619375"/>
                  <a:gd name="connsiteY20" fmla="*/ 2468563 h 3103563"/>
                  <a:gd name="connsiteX21" fmla="*/ 2504282 w 2619375"/>
                  <a:gd name="connsiteY21" fmla="*/ 2432844 h 3103563"/>
                  <a:gd name="connsiteX22" fmla="*/ 2456657 w 2619375"/>
                  <a:gd name="connsiteY22" fmla="*/ 2424907 h 3103563"/>
                  <a:gd name="connsiteX23" fmla="*/ 2432844 w 2619375"/>
                  <a:gd name="connsiteY23" fmla="*/ 2405063 h 3103563"/>
                  <a:gd name="connsiteX24" fmla="*/ 2444750 w 2619375"/>
                  <a:gd name="connsiteY24" fmla="*/ 2369344 h 3103563"/>
                  <a:gd name="connsiteX25" fmla="*/ 2464594 w 2619375"/>
                  <a:gd name="connsiteY25" fmla="*/ 2337594 h 3103563"/>
                  <a:gd name="connsiteX26" fmla="*/ 2448719 w 2619375"/>
                  <a:gd name="connsiteY26" fmla="*/ 2301875 h 3103563"/>
                  <a:gd name="connsiteX27" fmla="*/ 2420938 w 2619375"/>
                  <a:gd name="connsiteY27" fmla="*/ 2274094 h 3103563"/>
                  <a:gd name="connsiteX28" fmla="*/ 2428875 w 2619375"/>
                  <a:gd name="connsiteY28" fmla="*/ 2246313 h 3103563"/>
                  <a:gd name="connsiteX29" fmla="*/ 2389188 w 2619375"/>
                  <a:gd name="connsiteY29" fmla="*/ 2218532 h 3103563"/>
                  <a:gd name="connsiteX30" fmla="*/ 2353469 w 2619375"/>
                  <a:gd name="connsiteY30" fmla="*/ 2218532 h 3103563"/>
                  <a:gd name="connsiteX31" fmla="*/ 2349500 w 2619375"/>
                  <a:gd name="connsiteY31" fmla="*/ 2194719 h 3103563"/>
                  <a:gd name="connsiteX32" fmla="*/ 2325688 w 2619375"/>
                  <a:gd name="connsiteY32" fmla="*/ 2166938 h 3103563"/>
                  <a:gd name="connsiteX33" fmla="*/ 2337594 w 2619375"/>
                  <a:gd name="connsiteY33" fmla="*/ 2131219 h 3103563"/>
                  <a:gd name="connsiteX34" fmla="*/ 2349500 w 2619375"/>
                  <a:gd name="connsiteY34" fmla="*/ 2099469 h 3103563"/>
                  <a:gd name="connsiteX35" fmla="*/ 2333625 w 2619375"/>
                  <a:gd name="connsiteY35" fmla="*/ 2067719 h 3103563"/>
                  <a:gd name="connsiteX36" fmla="*/ 2313782 w 2619375"/>
                  <a:gd name="connsiteY36" fmla="*/ 2051844 h 3103563"/>
                  <a:gd name="connsiteX37" fmla="*/ 2309813 w 2619375"/>
                  <a:gd name="connsiteY37" fmla="*/ 2016125 h 3103563"/>
                  <a:gd name="connsiteX38" fmla="*/ 2309813 w 2619375"/>
                  <a:gd name="connsiteY38" fmla="*/ 2000250 h 3103563"/>
                  <a:gd name="connsiteX39" fmla="*/ 2329657 w 2619375"/>
                  <a:gd name="connsiteY39" fmla="*/ 1980407 h 3103563"/>
                  <a:gd name="connsiteX40" fmla="*/ 2317750 w 2619375"/>
                  <a:gd name="connsiteY40" fmla="*/ 1944688 h 3103563"/>
                  <a:gd name="connsiteX41" fmla="*/ 2293938 w 2619375"/>
                  <a:gd name="connsiteY41" fmla="*/ 1908969 h 3103563"/>
                  <a:gd name="connsiteX42" fmla="*/ 2262188 w 2619375"/>
                  <a:gd name="connsiteY42" fmla="*/ 1873250 h 3103563"/>
                  <a:gd name="connsiteX43" fmla="*/ 2226469 w 2619375"/>
                  <a:gd name="connsiteY43" fmla="*/ 1841500 h 3103563"/>
                  <a:gd name="connsiteX44" fmla="*/ 2198688 w 2619375"/>
                  <a:gd name="connsiteY44" fmla="*/ 1817688 h 3103563"/>
                  <a:gd name="connsiteX45" fmla="*/ 2214563 w 2619375"/>
                  <a:gd name="connsiteY45" fmla="*/ 1793875 h 3103563"/>
                  <a:gd name="connsiteX46" fmla="*/ 2214563 w 2619375"/>
                  <a:gd name="connsiteY46" fmla="*/ 1762125 h 3103563"/>
                  <a:gd name="connsiteX47" fmla="*/ 2214563 w 2619375"/>
                  <a:gd name="connsiteY47" fmla="*/ 1762125 h 3103563"/>
                  <a:gd name="connsiteX48" fmla="*/ 2194719 w 2619375"/>
                  <a:gd name="connsiteY48" fmla="*/ 1710532 h 3103563"/>
                  <a:gd name="connsiteX49" fmla="*/ 2190750 w 2619375"/>
                  <a:gd name="connsiteY49" fmla="*/ 1690688 h 3103563"/>
                  <a:gd name="connsiteX50" fmla="*/ 2162969 w 2619375"/>
                  <a:gd name="connsiteY50" fmla="*/ 1658938 h 3103563"/>
                  <a:gd name="connsiteX51" fmla="*/ 2162969 w 2619375"/>
                  <a:gd name="connsiteY51" fmla="*/ 1631157 h 3103563"/>
                  <a:gd name="connsiteX52" fmla="*/ 2178844 w 2619375"/>
                  <a:gd name="connsiteY52" fmla="*/ 1615282 h 3103563"/>
                  <a:gd name="connsiteX53" fmla="*/ 2218532 w 2619375"/>
                  <a:gd name="connsiteY53" fmla="*/ 1615282 h 3103563"/>
                  <a:gd name="connsiteX54" fmla="*/ 2238375 w 2619375"/>
                  <a:gd name="connsiteY54" fmla="*/ 1583532 h 3103563"/>
                  <a:gd name="connsiteX55" fmla="*/ 2238375 w 2619375"/>
                  <a:gd name="connsiteY55" fmla="*/ 1571625 h 3103563"/>
                  <a:gd name="connsiteX56" fmla="*/ 2262188 w 2619375"/>
                  <a:gd name="connsiteY56" fmla="*/ 1535907 h 3103563"/>
                  <a:gd name="connsiteX57" fmla="*/ 2262188 w 2619375"/>
                  <a:gd name="connsiteY57" fmla="*/ 1512094 h 3103563"/>
                  <a:gd name="connsiteX58" fmla="*/ 2262188 w 2619375"/>
                  <a:gd name="connsiteY58" fmla="*/ 1468438 h 3103563"/>
                  <a:gd name="connsiteX59" fmla="*/ 2262188 w 2619375"/>
                  <a:gd name="connsiteY59" fmla="*/ 1444625 h 3103563"/>
                  <a:gd name="connsiteX60" fmla="*/ 2266157 w 2619375"/>
                  <a:gd name="connsiteY60" fmla="*/ 1424782 h 3103563"/>
                  <a:gd name="connsiteX61" fmla="*/ 2293938 w 2619375"/>
                  <a:gd name="connsiteY61" fmla="*/ 1389063 h 3103563"/>
                  <a:gd name="connsiteX62" fmla="*/ 2274094 w 2619375"/>
                  <a:gd name="connsiteY62" fmla="*/ 1369219 h 3103563"/>
                  <a:gd name="connsiteX63" fmla="*/ 2250282 w 2619375"/>
                  <a:gd name="connsiteY63" fmla="*/ 1341438 h 3103563"/>
                  <a:gd name="connsiteX64" fmla="*/ 2230438 w 2619375"/>
                  <a:gd name="connsiteY64" fmla="*/ 1293813 h 3103563"/>
                  <a:gd name="connsiteX65" fmla="*/ 2242344 w 2619375"/>
                  <a:gd name="connsiteY65" fmla="*/ 1258094 h 3103563"/>
                  <a:gd name="connsiteX66" fmla="*/ 2190750 w 2619375"/>
                  <a:gd name="connsiteY66" fmla="*/ 1258094 h 3103563"/>
                  <a:gd name="connsiteX67" fmla="*/ 2166938 w 2619375"/>
                  <a:gd name="connsiteY67" fmla="*/ 1234282 h 3103563"/>
                  <a:gd name="connsiteX68" fmla="*/ 2174875 w 2619375"/>
                  <a:gd name="connsiteY68" fmla="*/ 1198563 h 3103563"/>
                  <a:gd name="connsiteX69" fmla="*/ 2162969 w 2619375"/>
                  <a:gd name="connsiteY69" fmla="*/ 1170782 h 3103563"/>
                  <a:gd name="connsiteX70" fmla="*/ 2147094 w 2619375"/>
                  <a:gd name="connsiteY70" fmla="*/ 1202532 h 3103563"/>
                  <a:gd name="connsiteX71" fmla="*/ 2131219 w 2619375"/>
                  <a:gd name="connsiteY71" fmla="*/ 1234282 h 3103563"/>
                  <a:gd name="connsiteX72" fmla="*/ 2095500 w 2619375"/>
                  <a:gd name="connsiteY72" fmla="*/ 1234282 h 3103563"/>
                  <a:gd name="connsiteX73" fmla="*/ 2079625 w 2619375"/>
                  <a:gd name="connsiteY73" fmla="*/ 1242219 h 3103563"/>
                  <a:gd name="connsiteX74" fmla="*/ 2043907 w 2619375"/>
                  <a:gd name="connsiteY74" fmla="*/ 1198563 h 3103563"/>
                  <a:gd name="connsiteX75" fmla="*/ 1996282 w 2619375"/>
                  <a:gd name="connsiteY75" fmla="*/ 1206500 h 3103563"/>
                  <a:gd name="connsiteX76" fmla="*/ 1948657 w 2619375"/>
                  <a:gd name="connsiteY76" fmla="*/ 1202532 h 3103563"/>
                  <a:gd name="connsiteX77" fmla="*/ 1944688 w 2619375"/>
                  <a:gd name="connsiteY77" fmla="*/ 1174750 h 3103563"/>
                  <a:gd name="connsiteX78" fmla="*/ 1924844 w 2619375"/>
                  <a:gd name="connsiteY78" fmla="*/ 1139032 h 3103563"/>
                  <a:gd name="connsiteX79" fmla="*/ 1912938 w 2619375"/>
                  <a:gd name="connsiteY79" fmla="*/ 1123157 h 3103563"/>
                  <a:gd name="connsiteX80" fmla="*/ 1893094 w 2619375"/>
                  <a:gd name="connsiteY80" fmla="*/ 1103313 h 3103563"/>
                  <a:gd name="connsiteX81" fmla="*/ 1869282 w 2619375"/>
                  <a:gd name="connsiteY81" fmla="*/ 1087438 h 3103563"/>
                  <a:gd name="connsiteX82" fmla="*/ 1857375 w 2619375"/>
                  <a:gd name="connsiteY82" fmla="*/ 1039813 h 3103563"/>
                  <a:gd name="connsiteX83" fmla="*/ 1869282 w 2619375"/>
                  <a:gd name="connsiteY83" fmla="*/ 1004094 h 3103563"/>
                  <a:gd name="connsiteX84" fmla="*/ 1905000 w 2619375"/>
                  <a:gd name="connsiteY84" fmla="*/ 948532 h 3103563"/>
                  <a:gd name="connsiteX85" fmla="*/ 1936750 w 2619375"/>
                  <a:gd name="connsiteY85" fmla="*/ 912813 h 3103563"/>
                  <a:gd name="connsiteX86" fmla="*/ 1944688 w 2619375"/>
                  <a:gd name="connsiteY86" fmla="*/ 892969 h 3103563"/>
                  <a:gd name="connsiteX87" fmla="*/ 1964532 w 2619375"/>
                  <a:gd name="connsiteY87" fmla="*/ 889000 h 3103563"/>
                  <a:gd name="connsiteX88" fmla="*/ 1976438 w 2619375"/>
                  <a:gd name="connsiteY88" fmla="*/ 849313 h 3103563"/>
                  <a:gd name="connsiteX89" fmla="*/ 2016125 w 2619375"/>
                  <a:gd name="connsiteY89" fmla="*/ 849313 h 3103563"/>
                  <a:gd name="connsiteX90" fmla="*/ 2039938 w 2619375"/>
                  <a:gd name="connsiteY90" fmla="*/ 877094 h 3103563"/>
                  <a:gd name="connsiteX91" fmla="*/ 2051844 w 2619375"/>
                  <a:gd name="connsiteY91" fmla="*/ 849313 h 3103563"/>
                  <a:gd name="connsiteX92" fmla="*/ 2039938 w 2619375"/>
                  <a:gd name="connsiteY92" fmla="*/ 825500 h 3103563"/>
                  <a:gd name="connsiteX93" fmla="*/ 2051844 w 2619375"/>
                  <a:gd name="connsiteY93" fmla="*/ 801688 h 3103563"/>
                  <a:gd name="connsiteX94" fmla="*/ 2035969 w 2619375"/>
                  <a:gd name="connsiteY94" fmla="*/ 773907 h 3103563"/>
                  <a:gd name="connsiteX95" fmla="*/ 2039938 w 2619375"/>
                  <a:gd name="connsiteY95" fmla="*/ 742157 h 3103563"/>
                  <a:gd name="connsiteX96" fmla="*/ 2039938 w 2619375"/>
                  <a:gd name="connsiteY96" fmla="*/ 698500 h 3103563"/>
                  <a:gd name="connsiteX97" fmla="*/ 2035969 w 2619375"/>
                  <a:gd name="connsiteY97" fmla="*/ 666750 h 3103563"/>
                  <a:gd name="connsiteX98" fmla="*/ 2008188 w 2619375"/>
                  <a:gd name="connsiteY98" fmla="*/ 646907 h 3103563"/>
                  <a:gd name="connsiteX99" fmla="*/ 1968500 w 2619375"/>
                  <a:gd name="connsiteY99" fmla="*/ 611188 h 3103563"/>
                  <a:gd name="connsiteX100" fmla="*/ 1916907 w 2619375"/>
                  <a:gd name="connsiteY100" fmla="*/ 583407 h 3103563"/>
                  <a:gd name="connsiteX101" fmla="*/ 1885157 w 2619375"/>
                  <a:gd name="connsiteY101" fmla="*/ 551657 h 3103563"/>
                  <a:gd name="connsiteX102" fmla="*/ 1881188 w 2619375"/>
                  <a:gd name="connsiteY102" fmla="*/ 531813 h 3103563"/>
                  <a:gd name="connsiteX103" fmla="*/ 1897063 w 2619375"/>
                  <a:gd name="connsiteY103" fmla="*/ 484188 h 3103563"/>
                  <a:gd name="connsiteX104" fmla="*/ 1901032 w 2619375"/>
                  <a:gd name="connsiteY104" fmla="*/ 480219 h 3103563"/>
                  <a:gd name="connsiteX105" fmla="*/ 1940719 w 2619375"/>
                  <a:gd name="connsiteY105" fmla="*/ 480219 h 3103563"/>
                  <a:gd name="connsiteX106" fmla="*/ 1960563 w 2619375"/>
                  <a:gd name="connsiteY106" fmla="*/ 460375 h 3103563"/>
                  <a:gd name="connsiteX107" fmla="*/ 1976438 w 2619375"/>
                  <a:gd name="connsiteY107" fmla="*/ 428625 h 3103563"/>
                  <a:gd name="connsiteX108" fmla="*/ 1980407 w 2619375"/>
                  <a:gd name="connsiteY108" fmla="*/ 388938 h 3103563"/>
                  <a:gd name="connsiteX109" fmla="*/ 2000250 w 2619375"/>
                  <a:gd name="connsiteY109" fmla="*/ 384969 h 3103563"/>
                  <a:gd name="connsiteX110" fmla="*/ 1972469 w 2619375"/>
                  <a:gd name="connsiteY110" fmla="*/ 341313 h 3103563"/>
                  <a:gd name="connsiteX111" fmla="*/ 1928813 w 2619375"/>
                  <a:gd name="connsiteY111" fmla="*/ 321469 h 3103563"/>
                  <a:gd name="connsiteX112" fmla="*/ 1877219 w 2619375"/>
                  <a:gd name="connsiteY112" fmla="*/ 313532 h 3103563"/>
                  <a:gd name="connsiteX113" fmla="*/ 1853407 w 2619375"/>
                  <a:gd name="connsiteY113" fmla="*/ 289719 h 3103563"/>
                  <a:gd name="connsiteX114" fmla="*/ 1817688 w 2619375"/>
                  <a:gd name="connsiteY114" fmla="*/ 269875 h 3103563"/>
                  <a:gd name="connsiteX115" fmla="*/ 1821657 w 2619375"/>
                  <a:gd name="connsiteY115" fmla="*/ 242094 h 3103563"/>
                  <a:gd name="connsiteX116" fmla="*/ 1789907 w 2619375"/>
                  <a:gd name="connsiteY116" fmla="*/ 210344 h 3103563"/>
                  <a:gd name="connsiteX117" fmla="*/ 1742282 w 2619375"/>
                  <a:gd name="connsiteY117" fmla="*/ 222250 h 3103563"/>
                  <a:gd name="connsiteX118" fmla="*/ 1706563 w 2619375"/>
                  <a:gd name="connsiteY118" fmla="*/ 265907 h 3103563"/>
                  <a:gd name="connsiteX119" fmla="*/ 1690688 w 2619375"/>
                  <a:gd name="connsiteY119" fmla="*/ 297657 h 3103563"/>
                  <a:gd name="connsiteX120" fmla="*/ 1734344 w 2619375"/>
                  <a:gd name="connsiteY120" fmla="*/ 301625 h 3103563"/>
                  <a:gd name="connsiteX121" fmla="*/ 1770063 w 2619375"/>
                  <a:gd name="connsiteY121" fmla="*/ 313532 h 3103563"/>
                  <a:gd name="connsiteX122" fmla="*/ 1774032 w 2619375"/>
                  <a:gd name="connsiteY122" fmla="*/ 341313 h 3103563"/>
                  <a:gd name="connsiteX123" fmla="*/ 1750219 w 2619375"/>
                  <a:gd name="connsiteY123" fmla="*/ 384969 h 3103563"/>
                  <a:gd name="connsiteX124" fmla="*/ 1714500 w 2619375"/>
                  <a:gd name="connsiteY124" fmla="*/ 384969 h 3103563"/>
                  <a:gd name="connsiteX125" fmla="*/ 1686719 w 2619375"/>
                  <a:gd name="connsiteY125" fmla="*/ 349250 h 3103563"/>
                  <a:gd name="connsiteX126" fmla="*/ 1647032 w 2619375"/>
                  <a:gd name="connsiteY126" fmla="*/ 325438 h 3103563"/>
                  <a:gd name="connsiteX127" fmla="*/ 1627188 w 2619375"/>
                  <a:gd name="connsiteY127" fmla="*/ 321469 h 3103563"/>
                  <a:gd name="connsiteX128" fmla="*/ 1583532 w 2619375"/>
                  <a:gd name="connsiteY128" fmla="*/ 337344 h 3103563"/>
                  <a:gd name="connsiteX129" fmla="*/ 1547813 w 2619375"/>
                  <a:gd name="connsiteY129" fmla="*/ 357188 h 3103563"/>
                  <a:gd name="connsiteX130" fmla="*/ 1547813 w 2619375"/>
                  <a:gd name="connsiteY130" fmla="*/ 392907 h 3103563"/>
                  <a:gd name="connsiteX131" fmla="*/ 1559719 w 2619375"/>
                  <a:gd name="connsiteY131" fmla="*/ 440532 h 3103563"/>
                  <a:gd name="connsiteX132" fmla="*/ 1575594 w 2619375"/>
                  <a:gd name="connsiteY132" fmla="*/ 484188 h 3103563"/>
                  <a:gd name="connsiteX133" fmla="*/ 1658938 w 2619375"/>
                  <a:gd name="connsiteY133" fmla="*/ 543719 h 3103563"/>
                  <a:gd name="connsiteX134" fmla="*/ 1698625 w 2619375"/>
                  <a:gd name="connsiteY134" fmla="*/ 583407 h 3103563"/>
                  <a:gd name="connsiteX135" fmla="*/ 1738313 w 2619375"/>
                  <a:gd name="connsiteY135" fmla="*/ 579438 h 3103563"/>
                  <a:gd name="connsiteX136" fmla="*/ 1774032 w 2619375"/>
                  <a:gd name="connsiteY136" fmla="*/ 579438 h 3103563"/>
                  <a:gd name="connsiteX137" fmla="*/ 1793875 w 2619375"/>
                  <a:gd name="connsiteY137" fmla="*/ 627063 h 3103563"/>
                  <a:gd name="connsiteX138" fmla="*/ 1801813 w 2619375"/>
                  <a:gd name="connsiteY138" fmla="*/ 658813 h 3103563"/>
                  <a:gd name="connsiteX139" fmla="*/ 1845469 w 2619375"/>
                  <a:gd name="connsiteY139" fmla="*/ 682625 h 3103563"/>
                  <a:gd name="connsiteX140" fmla="*/ 1845469 w 2619375"/>
                  <a:gd name="connsiteY140" fmla="*/ 682625 h 3103563"/>
                  <a:gd name="connsiteX141" fmla="*/ 1861344 w 2619375"/>
                  <a:gd name="connsiteY141" fmla="*/ 710407 h 3103563"/>
                  <a:gd name="connsiteX142" fmla="*/ 1817688 w 2619375"/>
                  <a:gd name="connsiteY142" fmla="*/ 726282 h 3103563"/>
                  <a:gd name="connsiteX143" fmla="*/ 1774032 w 2619375"/>
                  <a:gd name="connsiteY143" fmla="*/ 718344 h 3103563"/>
                  <a:gd name="connsiteX144" fmla="*/ 1734344 w 2619375"/>
                  <a:gd name="connsiteY144" fmla="*/ 682625 h 3103563"/>
                  <a:gd name="connsiteX145" fmla="*/ 1730375 w 2619375"/>
                  <a:gd name="connsiteY145" fmla="*/ 642938 h 3103563"/>
                  <a:gd name="connsiteX146" fmla="*/ 1730375 w 2619375"/>
                  <a:gd name="connsiteY146" fmla="*/ 642938 h 3103563"/>
                  <a:gd name="connsiteX147" fmla="*/ 1670844 w 2619375"/>
                  <a:gd name="connsiteY147" fmla="*/ 615157 h 3103563"/>
                  <a:gd name="connsiteX148" fmla="*/ 1631157 w 2619375"/>
                  <a:gd name="connsiteY148" fmla="*/ 619125 h 3103563"/>
                  <a:gd name="connsiteX149" fmla="*/ 1571625 w 2619375"/>
                  <a:gd name="connsiteY149" fmla="*/ 615157 h 3103563"/>
                  <a:gd name="connsiteX150" fmla="*/ 1543844 w 2619375"/>
                  <a:gd name="connsiteY150" fmla="*/ 603250 h 3103563"/>
                  <a:gd name="connsiteX151" fmla="*/ 1500188 w 2619375"/>
                  <a:gd name="connsiteY151" fmla="*/ 591344 h 3103563"/>
                  <a:gd name="connsiteX152" fmla="*/ 1464469 w 2619375"/>
                  <a:gd name="connsiteY152" fmla="*/ 575469 h 3103563"/>
                  <a:gd name="connsiteX153" fmla="*/ 1448594 w 2619375"/>
                  <a:gd name="connsiteY153" fmla="*/ 543719 h 3103563"/>
                  <a:gd name="connsiteX154" fmla="*/ 1456532 w 2619375"/>
                  <a:gd name="connsiteY154" fmla="*/ 508000 h 3103563"/>
                  <a:gd name="connsiteX155" fmla="*/ 1476375 w 2619375"/>
                  <a:gd name="connsiteY155" fmla="*/ 476250 h 3103563"/>
                  <a:gd name="connsiteX156" fmla="*/ 1456532 w 2619375"/>
                  <a:gd name="connsiteY156" fmla="*/ 440532 h 3103563"/>
                  <a:gd name="connsiteX157" fmla="*/ 1456532 w 2619375"/>
                  <a:gd name="connsiteY157" fmla="*/ 392907 h 3103563"/>
                  <a:gd name="connsiteX158" fmla="*/ 1456532 w 2619375"/>
                  <a:gd name="connsiteY158" fmla="*/ 333375 h 3103563"/>
                  <a:gd name="connsiteX159" fmla="*/ 1472407 w 2619375"/>
                  <a:gd name="connsiteY159" fmla="*/ 305594 h 3103563"/>
                  <a:gd name="connsiteX160" fmla="*/ 1472407 w 2619375"/>
                  <a:gd name="connsiteY160" fmla="*/ 257969 h 3103563"/>
                  <a:gd name="connsiteX161" fmla="*/ 1496219 w 2619375"/>
                  <a:gd name="connsiteY161" fmla="*/ 226219 h 3103563"/>
                  <a:gd name="connsiteX162" fmla="*/ 1480344 w 2619375"/>
                  <a:gd name="connsiteY162" fmla="*/ 158750 h 3103563"/>
                  <a:gd name="connsiteX163" fmla="*/ 1496219 w 2619375"/>
                  <a:gd name="connsiteY163" fmla="*/ 134938 h 3103563"/>
                  <a:gd name="connsiteX164" fmla="*/ 1456532 w 2619375"/>
                  <a:gd name="connsiteY164" fmla="*/ 75407 h 3103563"/>
                  <a:gd name="connsiteX165" fmla="*/ 1464469 w 2619375"/>
                  <a:gd name="connsiteY165" fmla="*/ 55563 h 3103563"/>
                  <a:gd name="connsiteX166" fmla="*/ 1420813 w 2619375"/>
                  <a:gd name="connsiteY166" fmla="*/ 23813 h 3103563"/>
                  <a:gd name="connsiteX167" fmla="*/ 1393032 w 2619375"/>
                  <a:gd name="connsiteY167" fmla="*/ 39688 h 3103563"/>
                  <a:gd name="connsiteX168" fmla="*/ 1420813 w 2619375"/>
                  <a:gd name="connsiteY168" fmla="*/ 79375 h 3103563"/>
                  <a:gd name="connsiteX169" fmla="*/ 1432719 w 2619375"/>
                  <a:gd name="connsiteY169" fmla="*/ 150813 h 3103563"/>
                  <a:gd name="connsiteX170" fmla="*/ 1432719 w 2619375"/>
                  <a:gd name="connsiteY170" fmla="*/ 206375 h 3103563"/>
                  <a:gd name="connsiteX171" fmla="*/ 1432719 w 2619375"/>
                  <a:gd name="connsiteY171" fmla="*/ 254000 h 3103563"/>
                  <a:gd name="connsiteX172" fmla="*/ 1412875 w 2619375"/>
                  <a:gd name="connsiteY172" fmla="*/ 301625 h 3103563"/>
                  <a:gd name="connsiteX173" fmla="*/ 1369219 w 2619375"/>
                  <a:gd name="connsiteY173" fmla="*/ 341313 h 3103563"/>
                  <a:gd name="connsiteX174" fmla="*/ 1313657 w 2619375"/>
                  <a:gd name="connsiteY174" fmla="*/ 377032 h 3103563"/>
                  <a:gd name="connsiteX175" fmla="*/ 1270000 w 2619375"/>
                  <a:gd name="connsiteY175" fmla="*/ 412750 h 3103563"/>
                  <a:gd name="connsiteX176" fmla="*/ 1266032 w 2619375"/>
                  <a:gd name="connsiteY176" fmla="*/ 448469 h 3103563"/>
                  <a:gd name="connsiteX177" fmla="*/ 1230313 w 2619375"/>
                  <a:gd name="connsiteY177" fmla="*/ 488157 h 3103563"/>
                  <a:gd name="connsiteX178" fmla="*/ 1214438 w 2619375"/>
                  <a:gd name="connsiteY178" fmla="*/ 539750 h 3103563"/>
                  <a:gd name="connsiteX179" fmla="*/ 1270000 w 2619375"/>
                  <a:gd name="connsiteY179" fmla="*/ 607219 h 3103563"/>
                  <a:gd name="connsiteX180" fmla="*/ 1281907 w 2619375"/>
                  <a:gd name="connsiteY180" fmla="*/ 658813 h 3103563"/>
                  <a:gd name="connsiteX181" fmla="*/ 1309688 w 2619375"/>
                  <a:gd name="connsiteY181" fmla="*/ 698500 h 3103563"/>
                  <a:gd name="connsiteX182" fmla="*/ 1309688 w 2619375"/>
                  <a:gd name="connsiteY182" fmla="*/ 698500 h 3103563"/>
                  <a:gd name="connsiteX183" fmla="*/ 1337469 w 2619375"/>
                  <a:gd name="connsiteY183" fmla="*/ 758032 h 3103563"/>
                  <a:gd name="connsiteX184" fmla="*/ 1345407 w 2619375"/>
                  <a:gd name="connsiteY184" fmla="*/ 789782 h 3103563"/>
                  <a:gd name="connsiteX185" fmla="*/ 1349375 w 2619375"/>
                  <a:gd name="connsiteY185" fmla="*/ 837407 h 3103563"/>
                  <a:gd name="connsiteX186" fmla="*/ 1309688 w 2619375"/>
                  <a:gd name="connsiteY186" fmla="*/ 916782 h 3103563"/>
                  <a:gd name="connsiteX187" fmla="*/ 1285875 w 2619375"/>
                  <a:gd name="connsiteY187" fmla="*/ 964407 h 3103563"/>
                  <a:gd name="connsiteX188" fmla="*/ 1293813 w 2619375"/>
                  <a:gd name="connsiteY188" fmla="*/ 980282 h 3103563"/>
                  <a:gd name="connsiteX189" fmla="*/ 1285875 w 2619375"/>
                  <a:gd name="connsiteY189" fmla="*/ 1023938 h 3103563"/>
                  <a:gd name="connsiteX190" fmla="*/ 1273969 w 2619375"/>
                  <a:gd name="connsiteY190" fmla="*/ 1079500 h 3103563"/>
                  <a:gd name="connsiteX191" fmla="*/ 1277938 w 2619375"/>
                  <a:gd name="connsiteY191" fmla="*/ 1115219 h 3103563"/>
                  <a:gd name="connsiteX192" fmla="*/ 1309688 w 2619375"/>
                  <a:gd name="connsiteY192" fmla="*/ 1186657 h 3103563"/>
                  <a:gd name="connsiteX193" fmla="*/ 1297782 w 2619375"/>
                  <a:gd name="connsiteY193" fmla="*/ 1234282 h 3103563"/>
                  <a:gd name="connsiteX194" fmla="*/ 1297782 w 2619375"/>
                  <a:gd name="connsiteY194" fmla="*/ 1270000 h 3103563"/>
                  <a:gd name="connsiteX195" fmla="*/ 1341438 w 2619375"/>
                  <a:gd name="connsiteY195" fmla="*/ 1262063 h 3103563"/>
                  <a:gd name="connsiteX196" fmla="*/ 1389063 w 2619375"/>
                  <a:gd name="connsiteY196" fmla="*/ 1266032 h 3103563"/>
                  <a:gd name="connsiteX197" fmla="*/ 1420813 w 2619375"/>
                  <a:gd name="connsiteY197" fmla="*/ 1281907 h 3103563"/>
                  <a:gd name="connsiteX198" fmla="*/ 1448594 w 2619375"/>
                  <a:gd name="connsiteY198" fmla="*/ 1254125 h 3103563"/>
                  <a:gd name="connsiteX199" fmla="*/ 1480344 w 2619375"/>
                  <a:gd name="connsiteY199" fmla="*/ 1222375 h 3103563"/>
                  <a:gd name="connsiteX200" fmla="*/ 1531938 w 2619375"/>
                  <a:gd name="connsiteY200" fmla="*/ 1242219 h 3103563"/>
                  <a:gd name="connsiteX201" fmla="*/ 1575594 w 2619375"/>
                  <a:gd name="connsiteY201" fmla="*/ 1258094 h 3103563"/>
                  <a:gd name="connsiteX202" fmla="*/ 1623219 w 2619375"/>
                  <a:gd name="connsiteY202" fmla="*/ 1270000 h 3103563"/>
                  <a:gd name="connsiteX203" fmla="*/ 1639094 w 2619375"/>
                  <a:gd name="connsiteY203" fmla="*/ 1309688 h 3103563"/>
                  <a:gd name="connsiteX204" fmla="*/ 1662907 w 2619375"/>
                  <a:gd name="connsiteY204" fmla="*/ 1317625 h 3103563"/>
                  <a:gd name="connsiteX205" fmla="*/ 1690688 w 2619375"/>
                  <a:gd name="connsiteY205" fmla="*/ 1341438 h 3103563"/>
                  <a:gd name="connsiteX206" fmla="*/ 1722438 w 2619375"/>
                  <a:gd name="connsiteY206" fmla="*/ 1345407 h 3103563"/>
                  <a:gd name="connsiteX207" fmla="*/ 1722438 w 2619375"/>
                  <a:gd name="connsiteY207" fmla="*/ 1412875 h 3103563"/>
                  <a:gd name="connsiteX208" fmla="*/ 1746250 w 2619375"/>
                  <a:gd name="connsiteY208" fmla="*/ 1444625 h 3103563"/>
                  <a:gd name="connsiteX209" fmla="*/ 1754188 w 2619375"/>
                  <a:gd name="connsiteY209" fmla="*/ 1484313 h 3103563"/>
                  <a:gd name="connsiteX210" fmla="*/ 1770063 w 2619375"/>
                  <a:gd name="connsiteY210" fmla="*/ 1531938 h 3103563"/>
                  <a:gd name="connsiteX211" fmla="*/ 1730375 w 2619375"/>
                  <a:gd name="connsiteY211" fmla="*/ 1543844 h 3103563"/>
                  <a:gd name="connsiteX212" fmla="*/ 1718469 w 2619375"/>
                  <a:gd name="connsiteY212" fmla="*/ 1571625 h 3103563"/>
                  <a:gd name="connsiteX213" fmla="*/ 1706563 w 2619375"/>
                  <a:gd name="connsiteY213" fmla="*/ 1607344 h 3103563"/>
                  <a:gd name="connsiteX214" fmla="*/ 1706563 w 2619375"/>
                  <a:gd name="connsiteY214" fmla="*/ 1647032 h 3103563"/>
                  <a:gd name="connsiteX215" fmla="*/ 1746250 w 2619375"/>
                  <a:gd name="connsiteY215" fmla="*/ 1686719 h 3103563"/>
                  <a:gd name="connsiteX216" fmla="*/ 1793875 w 2619375"/>
                  <a:gd name="connsiteY216" fmla="*/ 1694657 h 3103563"/>
                  <a:gd name="connsiteX217" fmla="*/ 1829594 w 2619375"/>
                  <a:gd name="connsiteY217" fmla="*/ 1698625 h 3103563"/>
                  <a:gd name="connsiteX218" fmla="*/ 1881188 w 2619375"/>
                  <a:gd name="connsiteY218" fmla="*/ 1734344 h 3103563"/>
                  <a:gd name="connsiteX219" fmla="*/ 1833563 w 2619375"/>
                  <a:gd name="connsiteY219" fmla="*/ 1738313 h 3103563"/>
                  <a:gd name="connsiteX220" fmla="*/ 1778000 w 2619375"/>
                  <a:gd name="connsiteY220" fmla="*/ 1738313 h 3103563"/>
                  <a:gd name="connsiteX221" fmla="*/ 1730375 w 2619375"/>
                  <a:gd name="connsiteY221" fmla="*/ 1718469 h 3103563"/>
                  <a:gd name="connsiteX222" fmla="*/ 1686719 w 2619375"/>
                  <a:gd name="connsiteY222" fmla="*/ 1698625 h 3103563"/>
                  <a:gd name="connsiteX223" fmla="*/ 1647032 w 2619375"/>
                  <a:gd name="connsiteY223" fmla="*/ 1654969 h 3103563"/>
                  <a:gd name="connsiteX224" fmla="*/ 1658938 w 2619375"/>
                  <a:gd name="connsiteY224" fmla="*/ 1635125 h 3103563"/>
                  <a:gd name="connsiteX225" fmla="*/ 1658938 w 2619375"/>
                  <a:gd name="connsiteY225" fmla="*/ 1591469 h 3103563"/>
                  <a:gd name="connsiteX226" fmla="*/ 1658938 w 2619375"/>
                  <a:gd name="connsiteY226" fmla="*/ 1555750 h 3103563"/>
                  <a:gd name="connsiteX227" fmla="*/ 1662907 w 2619375"/>
                  <a:gd name="connsiteY227" fmla="*/ 1516063 h 3103563"/>
                  <a:gd name="connsiteX228" fmla="*/ 1670844 w 2619375"/>
                  <a:gd name="connsiteY228" fmla="*/ 1480344 h 3103563"/>
                  <a:gd name="connsiteX229" fmla="*/ 1666875 w 2619375"/>
                  <a:gd name="connsiteY229" fmla="*/ 1452563 h 3103563"/>
                  <a:gd name="connsiteX230" fmla="*/ 1635125 w 2619375"/>
                  <a:gd name="connsiteY230" fmla="*/ 1420813 h 3103563"/>
                  <a:gd name="connsiteX231" fmla="*/ 1595438 w 2619375"/>
                  <a:gd name="connsiteY231" fmla="*/ 1381125 h 3103563"/>
                  <a:gd name="connsiteX232" fmla="*/ 1607344 w 2619375"/>
                  <a:gd name="connsiteY232" fmla="*/ 1345407 h 3103563"/>
                  <a:gd name="connsiteX233" fmla="*/ 1575594 w 2619375"/>
                  <a:gd name="connsiteY233" fmla="*/ 1313657 h 3103563"/>
                  <a:gd name="connsiteX234" fmla="*/ 1531938 w 2619375"/>
                  <a:gd name="connsiteY234" fmla="*/ 1333500 h 3103563"/>
                  <a:gd name="connsiteX235" fmla="*/ 1472407 w 2619375"/>
                  <a:gd name="connsiteY235" fmla="*/ 1345407 h 3103563"/>
                  <a:gd name="connsiteX236" fmla="*/ 1440657 w 2619375"/>
                  <a:gd name="connsiteY236" fmla="*/ 1369219 h 3103563"/>
                  <a:gd name="connsiteX237" fmla="*/ 1381125 w 2619375"/>
                  <a:gd name="connsiteY237" fmla="*/ 1393032 h 3103563"/>
                  <a:gd name="connsiteX238" fmla="*/ 1365250 w 2619375"/>
                  <a:gd name="connsiteY238" fmla="*/ 1420813 h 3103563"/>
                  <a:gd name="connsiteX239" fmla="*/ 1369219 w 2619375"/>
                  <a:gd name="connsiteY239" fmla="*/ 1468438 h 3103563"/>
                  <a:gd name="connsiteX240" fmla="*/ 1365250 w 2619375"/>
                  <a:gd name="connsiteY240" fmla="*/ 1500188 h 3103563"/>
                  <a:gd name="connsiteX241" fmla="*/ 1400969 w 2619375"/>
                  <a:gd name="connsiteY241" fmla="*/ 1555750 h 3103563"/>
                  <a:gd name="connsiteX242" fmla="*/ 1400969 w 2619375"/>
                  <a:gd name="connsiteY242" fmla="*/ 1599407 h 3103563"/>
                  <a:gd name="connsiteX243" fmla="*/ 1404938 w 2619375"/>
                  <a:gd name="connsiteY243" fmla="*/ 1651000 h 3103563"/>
                  <a:gd name="connsiteX244" fmla="*/ 1404938 w 2619375"/>
                  <a:gd name="connsiteY244" fmla="*/ 1678782 h 3103563"/>
                  <a:gd name="connsiteX245" fmla="*/ 1373188 w 2619375"/>
                  <a:gd name="connsiteY245" fmla="*/ 1718469 h 3103563"/>
                  <a:gd name="connsiteX246" fmla="*/ 1337469 w 2619375"/>
                  <a:gd name="connsiteY246" fmla="*/ 1762125 h 3103563"/>
                  <a:gd name="connsiteX247" fmla="*/ 1321594 w 2619375"/>
                  <a:gd name="connsiteY247" fmla="*/ 1789907 h 3103563"/>
                  <a:gd name="connsiteX248" fmla="*/ 1309688 w 2619375"/>
                  <a:gd name="connsiteY248" fmla="*/ 1833563 h 3103563"/>
                  <a:gd name="connsiteX249" fmla="*/ 1313657 w 2619375"/>
                  <a:gd name="connsiteY249" fmla="*/ 1877219 h 3103563"/>
                  <a:gd name="connsiteX250" fmla="*/ 1285875 w 2619375"/>
                  <a:gd name="connsiteY250" fmla="*/ 1908969 h 3103563"/>
                  <a:gd name="connsiteX251" fmla="*/ 1258094 w 2619375"/>
                  <a:gd name="connsiteY251" fmla="*/ 1932782 h 3103563"/>
                  <a:gd name="connsiteX252" fmla="*/ 1226344 w 2619375"/>
                  <a:gd name="connsiteY252" fmla="*/ 1960563 h 3103563"/>
                  <a:gd name="connsiteX253" fmla="*/ 1198563 w 2619375"/>
                  <a:gd name="connsiteY253" fmla="*/ 1972469 h 3103563"/>
                  <a:gd name="connsiteX254" fmla="*/ 1146969 w 2619375"/>
                  <a:gd name="connsiteY254" fmla="*/ 1996282 h 3103563"/>
                  <a:gd name="connsiteX255" fmla="*/ 1135063 w 2619375"/>
                  <a:gd name="connsiteY255" fmla="*/ 2020094 h 3103563"/>
                  <a:gd name="connsiteX256" fmla="*/ 1146969 w 2619375"/>
                  <a:gd name="connsiteY256" fmla="*/ 2063750 h 3103563"/>
                  <a:gd name="connsiteX257" fmla="*/ 1111250 w 2619375"/>
                  <a:gd name="connsiteY257" fmla="*/ 2083594 h 3103563"/>
                  <a:gd name="connsiteX258" fmla="*/ 1071563 w 2619375"/>
                  <a:gd name="connsiteY258" fmla="*/ 2103438 h 3103563"/>
                  <a:gd name="connsiteX259" fmla="*/ 1043782 w 2619375"/>
                  <a:gd name="connsiteY259" fmla="*/ 2067719 h 3103563"/>
                  <a:gd name="connsiteX260" fmla="*/ 1008063 w 2619375"/>
                  <a:gd name="connsiteY260" fmla="*/ 2075657 h 3103563"/>
                  <a:gd name="connsiteX261" fmla="*/ 944563 w 2619375"/>
                  <a:gd name="connsiteY261" fmla="*/ 2071688 h 3103563"/>
                  <a:gd name="connsiteX262" fmla="*/ 896938 w 2619375"/>
                  <a:gd name="connsiteY262" fmla="*/ 2055813 h 3103563"/>
                  <a:gd name="connsiteX263" fmla="*/ 845344 w 2619375"/>
                  <a:gd name="connsiteY263" fmla="*/ 2039938 h 3103563"/>
                  <a:gd name="connsiteX264" fmla="*/ 797719 w 2619375"/>
                  <a:gd name="connsiteY264" fmla="*/ 2012157 h 3103563"/>
                  <a:gd name="connsiteX265" fmla="*/ 785813 w 2619375"/>
                  <a:gd name="connsiteY265" fmla="*/ 1972469 h 3103563"/>
                  <a:gd name="connsiteX266" fmla="*/ 742157 w 2619375"/>
                  <a:gd name="connsiteY266" fmla="*/ 1956594 h 3103563"/>
                  <a:gd name="connsiteX267" fmla="*/ 762000 w 2619375"/>
                  <a:gd name="connsiteY267" fmla="*/ 1905000 h 3103563"/>
                  <a:gd name="connsiteX268" fmla="*/ 809625 w 2619375"/>
                  <a:gd name="connsiteY268" fmla="*/ 1916907 h 3103563"/>
                  <a:gd name="connsiteX269" fmla="*/ 861219 w 2619375"/>
                  <a:gd name="connsiteY269" fmla="*/ 1944688 h 3103563"/>
                  <a:gd name="connsiteX270" fmla="*/ 889000 w 2619375"/>
                  <a:gd name="connsiteY270" fmla="*/ 1948657 h 3103563"/>
                  <a:gd name="connsiteX271" fmla="*/ 944563 w 2619375"/>
                  <a:gd name="connsiteY271" fmla="*/ 1948657 h 3103563"/>
                  <a:gd name="connsiteX272" fmla="*/ 976313 w 2619375"/>
                  <a:gd name="connsiteY272" fmla="*/ 1908969 h 3103563"/>
                  <a:gd name="connsiteX273" fmla="*/ 1035844 w 2619375"/>
                  <a:gd name="connsiteY273" fmla="*/ 1908969 h 3103563"/>
                  <a:gd name="connsiteX274" fmla="*/ 1087438 w 2619375"/>
                  <a:gd name="connsiteY274" fmla="*/ 1877219 h 3103563"/>
                  <a:gd name="connsiteX275" fmla="*/ 1107282 w 2619375"/>
                  <a:gd name="connsiteY275" fmla="*/ 1837532 h 3103563"/>
                  <a:gd name="connsiteX276" fmla="*/ 1107282 w 2619375"/>
                  <a:gd name="connsiteY276" fmla="*/ 1805782 h 3103563"/>
                  <a:gd name="connsiteX277" fmla="*/ 1127125 w 2619375"/>
                  <a:gd name="connsiteY277" fmla="*/ 1785938 h 3103563"/>
                  <a:gd name="connsiteX278" fmla="*/ 1150938 w 2619375"/>
                  <a:gd name="connsiteY278" fmla="*/ 1750219 h 3103563"/>
                  <a:gd name="connsiteX279" fmla="*/ 1166813 w 2619375"/>
                  <a:gd name="connsiteY279" fmla="*/ 1710532 h 3103563"/>
                  <a:gd name="connsiteX280" fmla="*/ 1202532 w 2619375"/>
                  <a:gd name="connsiteY280" fmla="*/ 1690688 h 3103563"/>
                  <a:gd name="connsiteX281" fmla="*/ 1210469 w 2619375"/>
                  <a:gd name="connsiteY281" fmla="*/ 1647032 h 3103563"/>
                  <a:gd name="connsiteX282" fmla="*/ 1222375 w 2619375"/>
                  <a:gd name="connsiteY282" fmla="*/ 1631157 h 3103563"/>
                  <a:gd name="connsiteX283" fmla="*/ 1210469 w 2619375"/>
                  <a:gd name="connsiteY283" fmla="*/ 1599407 h 3103563"/>
                  <a:gd name="connsiteX284" fmla="*/ 1210469 w 2619375"/>
                  <a:gd name="connsiteY284" fmla="*/ 1563688 h 3103563"/>
                  <a:gd name="connsiteX285" fmla="*/ 1226344 w 2619375"/>
                  <a:gd name="connsiteY285" fmla="*/ 1524000 h 3103563"/>
                  <a:gd name="connsiteX286" fmla="*/ 1266032 w 2619375"/>
                  <a:gd name="connsiteY286" fmla="*/ 1480344 h 3103563"/>
                  <a:gd name="connsiteX287" fmla="*/ 1270000 w 2619375"/>
                  <a:gd name="connsiteY287" fmla="*/ 1460500 h 3103563"/>
                  <a:gd name="connsiteX288" fmla="*/ 1250157 w 2619375"/>
                  <a:gd name="connsiteY288" fmla="*/ 1428750 h 3103563"/>
                  <a:gd name="connsiteX289" fmla="*/ 1222375 w 2619375"/>
                  <a:gd name="connsiteY289" fmla="*/ 1389063 h 3103563"/>
                  <a:gd name="connsiteX290" fmla="*/ 1182688 w 2619375"/>
                  <a:gd name="connsiteY290" fmla="*/ 1357313 h 3103563"/>
                  <a:gd name="connsiteX291" fmla="*/ 1162844 w 2619375"/>
                  <a:gd name="connsiteY291" fmla="*/ 1337469 h 3103563"/>
                  <a:gd name="connsiteX292" fmla="*/ 1146969 w 2619375"/>
                  <a:gd name="connsiteY292" fmla="*/ 1309688 h 3103563"/>
                  <a:gd name="connsiteX293" fmla="*/ 1146969 w 2619375"/>
                  <a:gd name="connsiteY293" fmla="*/ 1258094 h 3103563"/>
                  <a:gd name="connsiteX294" fmla="*/ 1158875 w 2619375"/>
                  <a:gd name="connsiteY294" fmla="*/ 1222375 h 3103563"/>
                  <a:gd name="connsiteX295" fmla="*/ 1158875 w 2619375"/>
                  <a:gd name="connsiteY295" fmla="*/ 1194594 h 3103563"/>
                  <a:gd name="connsiteX296" fmla="*/ 1162844 w 2619375"/>
                  <a:gd name="connsiteY296" fmla="*/ 1162844 h 3103563"/>
                  <a:gd name="connsiteX297" fmla="*/ 1154907 w 2619375"/>
                  <a:gd name="connsiteY297" fmla="*/ 1135063 h 3103563"/>
                  <a:gd name="connsiteX298" fmla="*/ 1162844 w 2619375"/>
                  <a:gd name="connsiteY298" fmla="*/ 1091407 h 3103563"/>
                  <a:gd name="connsiteX299" fmla="*/ 1162844 w 2619375"/>
                  <a:gd name="connsiteY299" fmla="*/ 1055688 h 3103563"/>
                  <a:gd name="connsiteX300" fmla="*/ 1146969 w 2619375"/>
                  <a:gd name="connsiteY300" fmla="*/ 1012032 h 3103563"/>
                  <a:gd name="connsiteX301" fmla="*/ 1162844 w 2619375"/>
                  <a:gd name="connsiteY301" fmla="*/ 960438 h 3103563"/>
                  <a:gd name="connsiteX302" fmla="*/ 1131094 w 2619375"/>
                  <a:gd name="connsiteY302" fmla="*/ 912813 h 3103563"/>
                  <a:gd name="connsiteX303" fmla="*/ 1166813 w 2619375"/>
                  <a:gd name="connsiteY303" fmla="*/ 881063 h 3103563"/>
                  <a:gd name="connsiteX304" fmla="*/ 1174750 w 2619375"/>
                  <a:gd name="connsiteY304" fmla="*/ 845344 h 3103563"/>
                  <a:gd name="connsiteX305" fmla="*/ 1174750 w 2619375"/>
                  <a:gd name="connsiteY305" fmla="*/ 789782 h 3103563"/>
                  <a:gd name="connsiteX306" fmla="*/ 1178719 w 2619375"/>
                  <a:gd name="connsiteY306" fmla="*/ 742157 h 3103563"/>
                  <a:gd name="connsiteX307" fmla="*/ 1178719 w 2619375"/>
                  <a:gd name="connsiteY307" fmla="*/ 722313 h 3103563"/>
                  <a:gd name="connsiteX308" fmla="*/ 1158875 w 2619375"/>
                  <a:gd name="connsiteY308" fmla="*/ 694532 h 3103563"/>
                  <a:gd name="connsiteX309" fmla="*/ 1162844 w 2619375"/>
                  <a:gd name="connsiteY309" fmla="*/ 662782 h 3103563"/>
                  <a:gd name="connsiteX310" fmla="*/ 1139032 w 2619375"/>
                  <a:gd name="connsiteY310" fmla="*/ 627063 h 3103563"/>
                  <a:gd name="connsiteX311" fmla="*/ 1103313 w 2619375"/>
                  <a:gd name="connsiteY311" fmla="*/ 595313 h 3103563"/>
                  <a:gd name="connsiteX312" fmla="*/ 1079500 w 2619375"/>
                  <a:gd name="connsiteY312" fmla="*/ 555625 h 3103563"/>
                  <a:gd name="connsiteX313" fmla="*/ 1079500 w 2619375"/>
                  <a:gd name="connsiteY313" fmla="*/ 515938 h 3103563"/>
                  <a:gd name="connsiteX314" fmla="*/ 1119188 w 2619375"/>
                  <a:gd name="connsiteY314" fmla="*/ 464344 h 3103563"/>
                  <a:gd name="connsiteX315" fmla="*/ 1127125 w 2619375"/>
                  <a:gd name="connsiteY315" fmla="*/ 408782 h 3103563"/>
                  <a:gd name="connsiteX316" fmla="*/ 1162844 w 2619375"/>
                  <a:gd name="connsiteY316" fmla="*/ 301625 h 3103563"/>
                  <a:gd name="connsiteX317" fmla="*/ 1178719 w 2619375"/>
                  <a:gd name="connsiteY317" fmla="*/ 246063 h 3103563"/>
                  <a:gd name="connsiteX318" fmla="*/ 1186657 w 2619375"/>
                  <a:gd name="connsiteY318" fmla="*/ 206375 h 3103563"/>
                  <a:gd name="connsiteX319" fmla="*/ 1186657 w 2619375"/>
                  <a:gd name="connsiteY319" fmla="*/ 142875 h 3103563"/>
                  <a:gd name="connsiteX320" fmla="*/ 1186657 w 2619375"/>
                  <a:gd name="connsiteY320" fmla="*/ 99219 h 3103563"/>
                  <a:gd name="connsiteX321" fmla="*/ 1131094 w 2619375"/>
                  <a:gd name="connsiteY321" fmla="*/ 43657 h 3103563"/>
                  <a:gd name="connsiteX322" fmla="*/ 1083469 w 2619375"/>
                  <a:gd name="connsiteY322" fmla="*/ 63500 h 3103563"/>
                  <a:gd name="connsiteX323" fmla="*/ 1071563 w 2619375"/>
                  <a:gd name="connsiteY323" fmla="*/ 31750 h 3103563"/>
                  <a:gd name="connsiteX324" fmla="*/ 1043782 w 2619375"/>
                  <a:gd name="connsiteY324" fmla="*/ 23813 h 3103563"/>
                  <a:gd name="connsiteX325" fmla="*/ 1004094 w 2619375"/>
                  <a:gd name="connsiteY325" fmla="*/ 23813 h 3103563"/>
                  <a:gd name="connsiteX326" fmla="*/ 988219 w 2619375"/>
                  <a:gd name="connsiteY326" fmla="*/ 51594 h 3103563"/>
                  <a:gd name="connsiteX327" fmla="*/ 972344 w 2619375"/>
                  <a:gd name="connsiteY327" fmla="*/ 27782 h 3103563"/>
                  <a:gd name="connsiteX328" fmla="*/ 944563 w 2619375"/>
                  <a:gd name="connsiteY328" fmla="*/ 27782 h 3103563"/>
                  <a:gd name="connsiteX329" fmla="*/ 944563 w 2619375"/>
                  <a:gd name="connsiteY329" fmla="*/ 27782 h 3103563"/>
                  <a:gd name="connsiteX330" fmla="*/ 841375 w 2619375"/>
                  <a:gd name="connsiteY330" fmla="*/ 31750 h 3103563"/>
                  <a:gd name="connsiteX331" fmla="*/ 837407 w 2619375"/>
                  <a:gd name="connsiteY331" fmla="*/ 0 h 3103563"/>
                  <a:gd name="connsiteX332" fmla="*/ 805657 w 2619375"/>
                  <a:gd name="connsiteY332" fmla="*/ 0 h 3103563"/>
                  <a:gd name="connsiteX333" fmla="*/ 797719 w 2619375"/>
                  <a:gd name="connsiteY333" fmla="*/ 55563 h 3103563"/>
                  <a:gd name="connsiteX334" fmla="*/ 765969 w 2619375"/>
                  <a:gd name="connsiteY334" fmla="*/ 91282 h 3103563"/>
                  <a:gd name="connsiteX335" fmla="*/ 762000 w 2619375"/>
                  <a:gd name="connsiteY335" fmla="*/ 158750 h 3103563"/>
                  <a:gd name="connsiteX336" fmla="*/ 742157 w 2619375"/>
                  <a:gd name="connsiteY336" fmla="*/ 242094 h 3103563"/>
                  <a:gd name="connsiteX337" fmla="*/ 730250 w 2619375"/>
                  <a:gd name="connsiteY337" fmla="*/ 349250 h 3103563"/>
                  <a:gd name="connsiteX338" fmla="*/ 698500 w 2619375"/>
                  <a:gd name="connsiteY338" fmla="*/ 448469 h 3103563"/>
                  <a:gd name="connsiteX339" fmla="*/ 662782 w 2619375"/>
                  <a:gd name="connsiteY339" fmla="*/ 515938 h 3103563"/>
                  <a:gd name="connsiteX340" fmla="*/ 575469 w 2619375"/>
                  <a:gd name="connsiteY340" fmla="*/ 571500 h 3103563"/>
                  <a:gd name="connsiteX341" fmla="*/ 535782 w 2619375"/>
                  <a:gd name="connsiteY341" fmla="*/ 635000 h 3103563"/>
                  <a:gd name="connsiteX342" fmla="*/ 500063 w 2619375"/>
                  <a:gd name="connsiteY342" fmla="*/ 690563 h 3103563"/>
                  <a:gd name="connsiteX343" fmla="*/ 504032 w 2619375"/>
                  <a:gd name="connsiteY343" fmla="*/ 734219 h 3103563"/>
                  <a:gd name="connsiteX344" fmla="*/ 527844 w 2619375"/>
                  <a:gd name="connsiteY344" fmla="*/ 754063 h 3103563"/>
                  <a:gd name="connsiteX345" fmla="*/ 571500 w 2619375"/>
                  <a:gd name="connsiteY345" fmla="*/ 734219 h 3103563"/>
                  <a:gd name="connsiteX346" fmla="*/ 595313 w 2619375"/>
                  <a:gd name="connsiteY346" fmla="*/ 765969 h 3103563"/>
                  <a:gd name="connsiteX347" fmla="*/ 595313 w 2619375"/>
                  <a:gd name="connsiteY347" fmla="*/ 829469 h 3103563"/>
                  <a:gd name="connsiteX348" fmla="*/ 579438 w 2619375"/>
                  <a:gd name="connsiteY348" fmla="*/ 889000 h 3103563"/>
                  <a:gd name="connsiteX349" fmla="*/ 579438 w 2619375"/>
                  <a:gd name="connsiteY349" fmla="*/ 928688 h 3103563"/>
                  <a:gd name="connsiteX350" fmla="*/ 595313 w 2619375"/>
                  <a:gd name="connsiteY350" fmla="*/ 952500 h 3103563"/>
                  <a:gd name="connsiteX351" fmla="*/ 603250 w 2619375"/>
                  <a:gd name="connsiteY351" fmla="*/ 996157 h 3103563"/>
                  <a:gd name="connsiteX352" fmla="*/ 571500 w 2619375"/>
                  <a:gd name="connsiteY352" fmla="*/ 1004094 h 3103563"/>
                  <a:gd name="connsiteX353" fmla="*/ 543719 w 2619375"/>
                  <a:gd name="connsiteY353" fmla="*/ 1008063 h 3103563"/>
                  <a:gd name="connsiteX354" fmla="*/ 535782 w 2619375"/>
                  <a:gd name="connsiteY354" fmla="*/ 1083469 h 3103563"/>
                  <a:gd name="connsiteX355" fmla="*/ 551657 w 2619375"/>
                  <a:gd name="connsiteY355" fmla="*/ 1103313 h 3103563"/>
                  <a:gd name="connsiteX356" fmla="*/ 587375 w 2619375"/>
                  <a:gd name="connsiteY356" fmla="*/ 1123157 h 3103563"/>
                  <a:gd name="connsiteX357" fmla="*/ 607219 w 2619375"/>
                  <a:gd name="connsiteY357" fmla="*/ 1123157 h 3103563"/>
                  <a:gd name="connsiteX358" fmla="*/ 627063 w 2619375"/>
                  <a:gd name="connsiteY358" fmla="*/ 1150938 h 3103563"/>
                  <a:gd name="connsiteX359" fmla="*/ 642938 w 2619375"/>
                  <a:gd name="connsiteY359" fmla="*/ 1158875 h 3103563"/>
                  <a:gd name="connsiteX360" fmla="*/ 678657 w 2619375"/>
                  <a:gd name="connsiteY360" fmla="*/ 1146969 h 3103563"/>
                  <a:gd name="connsiteX361" fmla="*/ 686594 w 2619375"/>
                  <a:gd name="connsiteY361" fmla="*/ 1194594 h 3103563"/>
                  <a:gd name="connsiteX362" fmla="*/ 678657 w 2619375"/>
                  <a:gd name="connsiteY362" fmla="*/ 1242219 h 3103563"/>
                  <a:gd name="connsiteX363" fmla="*/ 694532 w 2619375"/>
                  <a:gd name="connsiteY363" fmla="*/ 1277938 h 3103563"/>
                  <a:gd name="connsiteX364" fmla="*/ 714375 w 2619375"/>
                  <a:gd name="connsiteY364" fmla="*/ 1309688 h 3103563"/>
                  <a:gd name="connsiteX365" fmla="*/ 742157 w 2619375"/>
                  <a:gd name="connsiteY365" fmla="*/ 1333500 h 3103563"/>
                  <a:gd name="connsiteX366" fmla="*/ 777875 w 2619375"/>
                  <a:gd name="connsiteY366" fmla="*/ 1333500 h 3103563"/>
                  <a:gd name="connsiteX367" fmla="*/ 785813 w 2619375"/>
                  <a:gd name="connsiteY367" fmla="*/ 1361282 h 3103563"/>
                  <a:gd name="connsiteX368" fmla="*/ 769938 w 2619375"/>
                  <a:gd name="connsiteY368" fmla="*/ 1412875 h 3103563"/>
                  <a:gd name="connsiteX369" fmla="*/ 758032 w 2619375"/>
                  <a:gd name="connsiteY369" fmla="*/ 1464469 h 3103563"/>
                  <a:gd name="connsiteX370" fmla="*/ 750094 w 2619375"/>
                  <a:gd name="connsiteY370" fmla="*/ 1512094 h 3103563"/>
                  <a:gd name="connsiteX371" fmla="*/ 714375 w 2619375"/>
                  <a:gd name="connsiteY371" fmla="*/ 1543844 h 3103563"/>
                  <a:gd name="connsiteX372" fmla="*/ 682625 w 2619375"/>
                  <a:gd name="connsiteY372" fmla="*/ 1547813 h 3103563"/>
                  <a:gd name="connsiteX373" fmla="*/ 678657 w 2619375"/>
                  <a:gd name="connsiteY373" fmla="*/ 1504157 h 3103563"/>
                  <a:gd name="connsiteX374" fmla="*/ 650875 w 2619375"/>
                  <a:gd name="connsiteY374" fmla="*/ 1476375 h 3103563"/>
                  <a:gd name="connsiteX375" fmla="*/ 615157 w 2619375"/>
                  <a:gd name="connsiteY375" fmla="*/ 1444625 h 3103563"/>
                  <a:gd name="connsiteX376" fmla="*/ 575469 w 2619375"/>
                  <a:gd name="connsiteY376" fmla="*/ 1404938 h 3103563"/>
                  <a:gd name="connsiteX377" fmla="*/ 527844 w 2619375"/>
                  <a:gd name="connsiteY377" fmla="*/ 1353344 h 3103563"/>
                  <a:gd name="connsiteX378" fmla="*/ 515938 w 2619375"/>
                  <a:gd name="connsiteY378" fmla="*/ 1333500 h 3103563"/>
                  <a:gd name="connsiteX379" fmla="*/ 460375 w 2619375"/>
                  <a:gd name="connsiteY379" fmla="*/ 1301750 h 3103563"/>
                  <a:gd name="connsiteX380" fmla="*/ 392907 w 2619375"/>
                  <a:gd name="connsiteY380" fmla="*/ 1262063 h 3103563"/>
                  <a:gd name="connsiteX381" fmla="*/ 337344 w 2619375"/>
                  <a:gd name="connsiteY381" fmla="*/ 1242219 h 3103563"/>
                  <a:gd name="connsiteX382" fmla="*/ 317500 w 2619375"/>
                  <a:gd name="connsiteY382" fmla="*/ 1281907 h 3103563"/>
                  <a:gd name="connsiteX383" fmla="*/ 292810 w 2619375"/>
                  <a:gd name="connsiteY383" fmla="*/ 1293019 h 3103563"/>
                  <a:gd name="connsiteX384" fmla="*/ 297657 w 2619375"/>
                  <a:gd name="connsiteY384" fmla="*/ 1321594 h 3103563"/>
                  <a:gd name="connsiteX385" fmla="*/ 297657 w 2619375"/>
                  <a:gd name="connsiteY385" fmla="*/ 1321594 h 3103563"/>
                  <a:gd name="connsiteX386" fmla="*/ 304746 w 2619375"/>
                  <a:gd name="connsiteY386" fmla="*/ 1347788 h 3103563"/>
                  <a:gd name="connsiteX387" fmla="*/ 320692 w 2619375"/>
                  <a:gd name="connsiteY387" fmla="*/ 1350962 h 3103563"/>
                  <a:gd name="connsiteX388" fmla="*/ 345282 w 2619375"/>
                  <a:gd name="connsiteY388" fmla="*/ 1361282 h 3103563"/>
                  <a:gd name="connsiteX389" fmla="*/ 373063 w 2619375"/>
                  <a:gd name="connsiteY389" fmla="*/ 1373188 h 3103563"/>
                  <a:gd name="connsiteX390" fmla="*/ 384969 w 2619375"/>
                  <a:gd name="connsiteY390" fmla="*/ 1385094 h 3103563"/>
                  <a:gd name="connsiteX391" fmla="*/ 396875 w 2619375"/>
                  <a:gd name="connsiteY391" fmla="*/ 1428750 h 3103563"/>
                  <a:gd name="connsiteX392" fmla="*/ 409775 w 2619375"/>
                  <a:gd name="connsiteY392" fmla="*/ 1450182 h 3103563"/>
                  <a:gd name="connsiteX393" fmla="*/ 400844 w 2619375"/>
                  <a:gd name="connsiteY393" fmla="*/ 1464469 h 3103563"/>
                  <a:gd name="connsiteX394" fmla="*/ 377032 w 2619375"/>
                  <a:gd name="connsiteY394" fmla="*/ 1484313 h 3103563"/>
                  <a:gd name="connsiteX395" fmla="*/ 369094 w 2619375"/>
                  <a:gd name="connsiteY395" fmla="*/ 1527969 h 3103563"/>
                  <a:gd name="connsiteX396" fmla="*/ 369094 w 2619375"/>
                  <a:gd name="connsiteY396" fmla="*/ 1591469 h 3103563"/>
                  <a:gd name="connsiteX397" fmla="*/ 396875 w 2619375"/>
                  <a:gd name="connsiteY397" fmla="*/ 1631157 h 3103563"/>
                  <a:gd name="connsiteX398" fmla="*/ 436563 w 2619375"/>
                  <a:gd name="connsiteY398" fmla="*/ 1615282 h 3103563"/>
                  <a:gd name="connsiteX399" fmla="*/ 460375 w 2619375"/>
                  <a:gd name="connsiteY399" fmla="*/ 1651000 h 3103563"/>
                  <a:gd name="connsiteX400" fmla="*/ 460375 w 2619375"/>
                  <a:gd name="connsiteY400" fmla="*/ 1694657 h 3103563"/>
                  <a:gd name="connsiteX401" fmla="*/ 436563 w 2619375"/>
                  <a:gd name="connsiteY401" fmla="*/ 1706563 h 3103563"/>
                  <a:gd name="connsiteX402" fmla="*/ 433645 w 2619375"/>
                  <a:gd name="connsiteY402" fmla="*/ 1728788 h 3103563"/>
                  <a:gd name="connsiteX403" fmla="*/ 448469 w 2619375"/>
                  <a:gd name="connsiteY403" fmla="*/ 1738313 h 3103563"/>
                  <a:gd name="connsiteX404" fmla="*/ 450355 w 2619375"/>
                  <a:gd name="connsiteY404" fmla="*/ 1757363 h 3103563"/>
                  <a:gd name="connsiteX405" fmla="*/ 436563 w 2619375"/>
                  <a:gd name="connsiteY405" fmla="*/ 1766094 h 3103563"/>
                  <a:gd name="connsiteX406" fmla="*/ 414362 w 2619375"/>
                  <a:gd name="connsiteY406" fmla="*/ 1801813 h 3103563"/>
                  <a:gd name="connsiteX407" fmla="*/ 361157 w 2619375"/>
                  <a:gd name="connsiteY407" fmla="*/ 1833563 h 3103563"/>
                  <a:gd name="connsiteX408" fmla="*/ 349250 w 2619375"/>
                  <a:gd name="connsiteY408" fmla="*/ 1869282 h 3103563"/>
                  <a:gd name="connsiteX409" fmla="*/ 353219 w 2619375"/>
                  <a:gd name="connsiteY409" fmla="*/ 1908969 h 3103563"/>
                  <a:gd name="connsiteX410" fmla="*/ 293688 w 2619375"/>
                  <a:gd name="connsiteY410" fmla="*/ 1948657 h 3103563"/>
                  <a:gd name="connsiteX411" fmla="*/ 273844 w 2619375"/>
                  <a:gd name="connsiteY411" fmla="*/ 1968500 h 3103563"/>
                  <a:gd name="connsiteX412" fmla="*/ 254000 w 2619375"/>
                  <a:gd name="connsiteY412" fmla="*/ 1988344 h 3103563"/>
                  <a:gd name="connsiteX413" fmla="*/ 214313 w 2619375"/>
                  <a:gd name="connsiteY413" fmla="*/ 1996282 h 3103563"/>
                  <a:gd name="connsiteX414" fmla="*/ 166688 w 2619375"/>
                  <a:gd name="connsiteY414" fmla="*/ 2032000 h 3103563"/>
                  <a:gd name="connsiteX415" fmla="*/ 146844 w 2619375"/>
                  <a:gd name="connsiteY415" fmla="*/ 2083594 h 3103563"/>
                  <a:gd name="connsiteX416" fmla="*/ 125718 w 2619375"/>
                  <a:gd name="connsiteY416" fmla="*/ 2102644 h 3103563"/>
                  <a:gd name="connsiteX417" fmla="*/ 115094 w 2619375"/>
                  <a:gd name="connsiteY417" fmla="*/ 2123282 h 3103563"/>
                  <a:gd name="connsiteX418" fmla="*/ 99995 w 2619375"/>
                  <a:gd name="connsiteY418" fmla="*/ 2179639 h 3103563"/>
                  <a:gd name="connsiteX419" fmla="*/ 68429 w 2619375"/>
                  <a:gd name="connsiteY419" fmla="*/ 2200275 h 3103563"/>
                  <a:gd name="connsiteX420" fmla="*/ 35719 w 2619375"/>
                  <a:gd name="connsiteY420" fmla="*/ 2212975 h 3103563"/>
                  <a:gd name="connsiteX421" fmla="*/ 0 w 2619375"/>
                  <a:gd name="connsiteY421" fmla="*/ 2230438 h 3103563"/>
                  <a:gd name="connsiteX422" fmla="*/ 48430 w 2619375"/>
                  <a:gd name="connsiteY422" fmla="*/ 2278856 h 3103563"/>
                  <a:gd name="connsiteX423" fmla="*/ 59532 w 2619375"/>
                  <a:gd name="connsiteY423" fmla="*/ 2329657 h 3103563"/>
                  <a:gd name="connsiteX424" fmla="*/ 107157 w 2619375"/>
                  <a:gd name="connsiteY424" fmla="*/ 2345532 h 3103563"/>
                  <a:gd name="connsiteX425" fmla="*/ 93640 w 2619375"/>
                  <a:gd name="connsiteY425" fmla="*/ 2445545 h 3103563"/>
                  <a:gd name="connsiteX426" fmla="*/ 98472 w 2619375"/>
                  <a:gd name="connsiteY426" fmla="*/ 2458244 h 3103563"/>
                  <a:gd name="connsiteX427" fmla="*/ 106380 w 2619375"/>
                  <a:gd name="connsiteY427" fmla="*/ 2482851 h 3103563"/>
                  <a:gd name="connsiteX428" fmla="*/ 77977 w 2619375"/>
                  <a:gd name="connsiteY428" fmla="*/ 2509838 h 3103563"/>
                  <a:gd name="connsiteX429" fmla="*/ 75407 w 2619375"/>
                  <a:gd name="connsiteY429" fmla="*/ 2528094 h 3103563"/>
                  <a:gd name="connsiteX430" fmla="*/ 111930 w 2619375"/>
                  <a:gd name="connsiteY430" fmla="*/ 2547144 h 3103563"/>
                  <a:gd name="connsiteX431" fmla="*/ 150813 w 2619375"/>
                  <a:gd name="connsiteY431" fmla="*/ 2540000 h 3103563"/>
                  <a:gd name="connsiteX432" fmla="*/ 175845 w 2619375"/>
                  <a:gd name="connsiteY432" fmla="*/ 2557463 h 3103563"/>
                  <a:gd name="connsiteX433" fmla="*/ 162719 w 2619375"/>
                  <a:gd name="connsiteY433" fmla="*/ 2595563 h 3103563"/>
                  <a:gd name="connsiteX434" fmla="*/ 214313 w 2619375"/>
                  <a:gd name="connsiteY434" fmla="*/ 2591594 h 3103563"/>
                  <a:gd name="connsiteX435" fmla="*/ 247457 w 2619375"/>
                  <a:gd name="connsiteY435" fmla="*/ 2571750 h 3103563"/>
                  <a:gd name="connsiteX436" fmla="*/ 265907 w 2619375"/>
                  <a:gd name="connsiteY436" fmla="*/ 2575719 h 3103563"/>
                  <a:gd name="connsiteX437" fmla="*/ 313532 w 2619375"/>
                  <a:gd name="connsiteY437" fmla="*/ 2547938 h 3103563"/>
                  <a:gd name="connsiteX438" fmla="*/ 357188 w 2619375"/>
                  <a:gd name="connsiteY438" fmla="*/ 2547938 h 3103563"/>
                  <a:gd name="connsiteX439" fmla="*/ 412750 w 2619375"/>
                  <a:gd name="connsiteY439" fmla="*/ 2536032 h 3103563"/>
                  <a:gd name="connsiteX440" fmla="*/ 460375 w 2619375"/>
                  <a:gd name="connsiteY440" fmla="*/ 2536032 h 3103563"/>
                  <a:gd name="connsiteX441" fmla="*/ 492125 w 2619375"/>
                  <a:gd name="connsiteY441" fmla="*/ 2532063 h 3103563"/>
                  <a:gd name="connsiteX442" fmla="*/ 535782 w 2619375"/>
                  <a:gd name="connsiteY442" fmla="*/ 2532063 h 3103563"/>
                  <a:gd name="connsiteX443" fmla="*/ 535782 w 2619375"/>
                  <a:gd name="connsiteY443" fmla="*/ 2532063 h 3103563"/>
                  <a:gd name="connsiteX444" fmla="*/ 547688 w 2619375"/>
                  <a:gd name="connsiteY444" fmla="*/ 2623344 h 3103563"/>
                  <a:gd name="connsiteX445" fmla="*/ 591344 w 2619375"/>
                  <a:gd name="connsiteY445" fmla="*/ 2643188 h 3103563"/>
                  <a:gd name="connsiteX446" fmla="*/ 646159 w 2619375"/>
                  <a:gd name="connsiteY446" fmla="*/ 2655887 h 3103563"/>
                  <a:gd name="connsiteX447" fmla="*/ 685790 w 2619375"/>
                  <a:gd name="connsiteY447" fmla="*/ 2620169 h 3103563"/>
                  <a:gd name="connsiteX448" fmla="*/ 715928 w 2619375"/>
                  <a:gd name="connsiteY448" fmla="*/ 2588419 h 3103563"/>
                  <a:gd name="connsiteX449" fmla="*/ 760418 w 2619375"/>
                  <a:gd name="connsiteY449" fmla="*/ 2613025 h 3103563"/>
                  <a:gd name="connsiteX450" fmla="*/ 773907 w 2619375"/>
                  <a:gd name="connsiteY450" fmla="*/ 2587625 h 3103563"/>
                  <a:gd name="connsiteX451" fmla="*/ 761224 w 2619375"/>
                  <a:gd name="connsiteY451" fmla="*/ 2554287 h 3103563"/>
                  <a:gd name="connsiteX452" fmla="*/ 801688 w 2619375"/>
                  <a:gd name="connsiteY452" fmla="*/ 2551907 h 3103563"/>
                  <a:gd name="connsiteX453" fmla="*/ 813184 w 2619375"/>
                  <a:gd name="connsiteY453" fmla="*/ 2569369 h 3103563"/>
                  <a:gd name="connsiteX454" fmla="*/ 841375 w 2619375"/>
                  <a:gd name="connsiteY454" fmla="*/ 2571750 h 3103563"/>
                  <a:gd name="connsiteX455" fmla="*/ 900907 w 2619375"/>
                  <a:gd name="connsiteY455" fmla="*/ 2591594 h 3103563"/>
                  <a:gd name="connsiteX456" fmla="*/ 956469 w 2619375"/>
                  <a:gd name="connsiteY456" fmla="*/ 2611438 h 3103563"/>
                  <a:gd name="connsiteX457" fmla="*/ 968375 w 2619375"/>
                  <a:gd name="connsiteY457" fmla="*/ 2639219 h 3103563"/>
                  <a:gd name="connsiteX458" fmla="*/ 944563 w 2619375"/>
                  <a:gd name="connsiteY458" fmla="*/ 2678907 h 3103563"/>
                  <a:gd name="connsiteX459" fmla="*/ 964407 w 2619375"/>
                  <a:gd name="connsiteY459" fmla="*/ 2726532 h 3103563"/>
                  <a:gd name="connsiteX460" fmla="*/ 1019969 w 2619375"/>
                  <a:gd name="connsiteY460" fmla="*/ 2754313 h 3103563"/>
                  <a:gd name="connsiteX461" fmla="*/ 1047113 w 2619375"/>
                  <a:gd name="connsiteY461" fmla="*/ 2750344 h 3103563"/>
                  <a:gd name="connsiteX462" fmla="*/ 1046974 w 2619375"/>
                  <a:gd name="connsiteY462" fmla="*/ 2774157 h 3103563"/>
                  <a:gd name="connsiteX463" fmla="*/ 1050109 w 2619375"/>
                  <a:gd name="connsiteY463" fmla="*/ 2865438 h 3103563"/>
                  <a:gd name="connsiteX464" fmla="*/ 1095375 w 2619375"/>
                  <a:gd name="connsiteY464" fmla="*/ 2845594 h 3103563"/>
                  <a:gd name="connsiteX465" fmla="*/ 1166813 w 2619375"/>
                  <a:gd name="connsiteY465" fmla="*/ 2841625 h 3103563"/>
                  <a:gd name="connsiteX466" fmla="*/ 1190625 w 2619375"/>
                  <a:gd name="connsiteY466" fmla="*/ 2809875 h 3103563"/>
                  <a:gd name="connsiteX467" fmla="*/ 1225539 w 2619375"/>
                  <a:gd name="connsiteY467" fmla="*/ 2817813 h 3103563"/>
                  <a:gd name="connsiteX468" fmla="*/ 1242219 w 2619375"/>
                  <a:gd name="connsiteY468" fmla="*/ 2841625 h 3103563"/>
                  <a:gd name="connsiteX469" fmla="*/ 1274774 w 2619375"/>
                  <a:gd name="connsiteY469" fmla="*/ 2867819 h 3103563"/>
                  <a:gd name="connsiteX470" fmla="*/ 1329532 w 2619375"/>
                  <a:gd name="connsiteY470" fmla="*/ 2877344 h 3103563"/>
                  <a:gd name="connsiteX471" fmla="*/ 1349375 w 2619375"/>
                  <a:gd name="connsiteY471" fmla="*/ 2877344 h 3103563"/>
                  <a:gd name="connsiteX472" fmla="*/ 1369219 w 2619375"/>
                  <a:gd name="connsiteY472" fmla="*/ 2897188 h 3103563"/>
                  <a:gd name="connsiteX473" fmla="*/ 1400395 w 2619375"/>
                  <a:gd name="connsiteY473" fmla="*/ 2909888 h 3103563"/>
                  <a:gd name="connsiteX474" fmla="*/ 1420813 w 2619375"/>
                  <a:gd name="connsiteY474" fmla="*/ 2905125 h 3103563"/>
                  <a:gd name="connsiteX475" fmla="*/ 1451785 w 2619375"/>
                  <a:gd name="connsiteY475" fmla="*/ 2887664 h 3103563"/>
                  <a:gd name="connsiteX476" fmla="*/ 1520032 w 2619375"/>
                  <a:gd name="connsiteY476" fmla="*/ 2893219 h 3103563"/>
                  <a:gd name="connsiteX477" fmla="*/ 1547784 w 2619375"/>
                  <a:gd name="connsiteY477" fmla="*/ 2900362 h 3103563"/>
                  <a:gd name="connsiteX478" fmla="*/ 1575594 w 2619375"/>
                  <a:gd name="connsiteY478" fmla="*/ 2924969 h 3103563"/>
                  <a:gd name="connsiteX479" fmla="*/ 1591469 w 2619375"/>
                  <a:gd name="connsiteY479" fmla="*/ 2909094 h 3103563"/>
                  <a:gd name="connsiteX480" fmla="*/ 1623219 w 2619375"/>
                  <a:gd name="connsiteY480" fmla="*/ 2909094 h 3103563"/>
                  <a:gd name="connsiteX481" fmla="*/ 1655803 w 2619375"/>
                  <a:gd name="connsiteY481" fmla="*/ 2923382 h 3103563"/>
                  <a:gd name="connsiteX482" fmla="*/ 1648647 w 2619375"/>
                  <a:gd name="connsiteY482" fmla="*/ 2947988 h 3103563"/>
                  <a:gd name="connsiteX483" fmla="*/ 1666875 w 2619375"/>
                  <a:gd name="connsiteY483" fmla="*/ 2964657 h 3103563"/>
                  <a:gd name="connsiteX484" fmla="*/ 1698626 w 2619375"/>
                  <a:gd name="connsiteY484" fmla="*/ 2985294 h 3103563"/>
                  <a:gd name="connsiteX485" fmla="*/ 1734344 w 2619375"/>
                  <a:gd name="connsiteY485" fmla="*/ 3012282 h 3103563"/>
                  <a:gd name="connsiteX486" fmla="*/ 1758157 w 2619375"/>
                  <a:gd name="connsiteY486" fmla="*/ 3032125 h 3103563"/>
                  <a:gd name="connsiteX487" fmla="*/ 1779934 w 2619375"/>
                  <a:gd name="connsiteY487" fmla="*/ 3028950 h 3103563"/>
                  <a:gd name="connsiteX488" fmla="*/ 1801813 w 2619375"/>
                  <a:gd name="connsiteY488" fmla="*/ 3008313 h 3103563"/>
                  <a:gd name="connsiteX489" fmla="*/ 1861344 w 2619375"/>
                  <a:gd name="connsiteY489" fmla="*/ 3008313 h 3103563"/>
                  <a:gd name="connsiteX490" fmla="*/ 1948657 w 2619375"/>
                  <a:gd name="connsiteY490" fmla="*/ 3004344 h 3103563"/>
                  <a:gd name="connsiteX491" fmla="*/ 1948657 w 2619375"/>
                  <a:gd name="connsiteY491" fmla="*/ 2968625 h 3103563"/>
                  <a:gd name="connsiteX492" fmla="*/ 2004219 w 2619375"/>
                  <a:gd name="connsiteY492" fmla="*/ 2936875 h 3103563"/>
                  <a:gd name="connsiteX493" fmla="*/ 2035969 w 2619375"/>
                  <a:gd name="connsiteY493" fmla="*/ 2909094 h 3103563"/>
                  <a:gd name="connsiteX494" fmla="*/ 2054979 w 2619375"/>
                  <a:gd name="connsiteY494" fmla="*/ 2859088 h 3103563"/>
                  <a:gd name="connsiteX495" fmla="*/ 2075927 w 2619375"/>
                  <a:gd name="connsiteY495" fmla="*/ 2883694 h 3103563"/>
                  <a:gd name="connsiteX496" fmla="*/ 2079625 w 2619375"/>
                  <a:gd name="connsiteY496" fmla="*/ 2897188 h 3103563"/>
                  <a:gd name="connsiteX497" fmla="*/ 2116149 w 2619375"/>
                  <a:gd name="connsiteY497" fmla="*/ 2943225 h 3103563"/>
                  <a:gd name="connsiteX498" fmla="*/ 2168521 w 2619375"/>
                  <a:gd name="connsiteY498" fmla="*/ 2980533 h 3103563"/>
                  <a:gd name="connsiteX499" fmla="*/ 2209760 w 2619375"/>
                  <a:gd name="connsiteY499" fmla="*/ 2951163 h 3103563"/>
                  <a:gd name="connsiteX500" fmla="*/ 2274094 w 2619375"/>
                  <a:gd name="connsiteY500" fmla="*/ 3000375 h 3103563"/>
                  <a:gd name="connsiteX501" fmla="*/ 2317750 w 2619375"/>
                  <a:gd name="connsiteY501" fmla="*/ 3028157 h 3103563"/>
                  <a:gd name="connsiteX502" fmla="*/ 2349500 w 2619375"/>
                  <a:gd name="connsiteY502" fmla="*/ 3040063 h 3103563"/>
                  <a:gd name="connsiteX503" fmla="*/ 2377253 w 2619375"/>
                  <a:gd name="connsiteY503" fmla="*/ 3017044 h 3103563"/>
                  <a:gd name="connsiteX504" fmla="*/ 2405338 w 2619375"/>
                  <a:gd name="connsiteY504" fmla="*/ 3055144 h 3103563"/>
                  <a:gd name="connsiteX505" fmla="*/ 2460625 w 2619375"/>
                  <a:gd name="connsiteY505" fmla="*/ 3103563 h 3103563"/>
                  <a:gd name="connsiteX0" fmla="*/ 2460625 w 2619375"/>
                  <a:gd name="connsiteY0" fmla="*/ 3103563 h 3103563"/>
                  <a:gd name="connsiteX1" fmla="*/ 2512219 w 2619375"/>
                  <a:gd name="connsiteY1" fmla="*/ 3032125 h 3103563"/>
                  <a:gd name="connsiteX2" fmla="*/ 2524125 w 2619375"/>
                  <a:gd name="connsiteY2" fmla="*/ 2988469 h 3103563"/>
                  <a:gd name="connsiteX3" fmla="*/ 2543969 w 2619375"/>
                  <a:gd name="connsiteY3" fmla="*/ 2944813 h 3103563"/>
                  <a:gd name="connsiteX4" fmla="*/ 2566949 w 2619375"/>
                  <a:gd name="connsiteY4" fmla="*/ 2920206 h 3103563"/>
                  <a:gd name="connsiteX5" fmla="*/ 2569335 w 2619375"/>
                  <a:gd name="connsiteY5" fmla="*/ 2877344 h 3103563"/>
                  <a:gd name="connsiteX6" fmla="*/ 2583657 w 2619375"/>
                  <a:gd name="connsiteY6" fmla="*/ 2837657 h 3103563"/>
                  <a:gd name="connsiteX7" fmla="*/ 2563813 w 2619375"/>
                  <a:gd name="connsiteY7" fmla="*/ 2809875 h 3103563"/>
                  <a:gd name="connsiteX8" fmla="*/ 2532063 w 2619375"/>
                  <a:gd name="connsiteY8" fmla="*/ 2774157 h 3103563"/>
                  <a:gd name="connsiteX9" fmla="*/ 2532063 w 2619375"/>
                  <a:gd name="connsiteY9" fmla="*/ 2774157 h 3103563"/>
                  <a:gd name="connsiteX10" fmla="*/ 2551907 w 2619375"/>
                  <a:gd name="connsiteY10" fmla="*/ 2706688 h 3103563"/>
                  <a:gd name="connsiteX11" fmla="*/ 2591594 w 2619375"/>
                  <a:gd name="connsiteY11" fmla="*/ 2678907 h 3103563"/>
                  <a:gd name="connsiteX12" fmla="*/ 2619375 w 2619375"/>
                  <a:gd name="connsiteY12" fmla="*/ 2643188 h 3103563"/>
                  <a:gd name="connsiteX13" fmla="*/ 2619375 w 2619375"/>
                  <a:gd name="connsiteY13" fmla="*/ 2591594 h 3103563"/>
                  <a:gd name="connsiteX14" fmla="*/ 2615407 w 2619375"/>
                  <a:gd name="connsiteY14" fmla="*/ 2555875 h 3103563"/>
                  <a:gd name="connsiteX15" fmla="*/ 2615407 w 2619375"/>
                  <a:gd name="connsiteY15" fmla="*/ 2532063 h 3103563"/>
                  <a:gd name="connsiteX16" fmla="*/ 2603500 w 2619375"/>
                  <a:gd name="connsiteY16" fmla="*/ 2464594 h 3103563"/>
                  <a:gd name="connsiteX17" fmla="*/ 2595563 w 2619375"/>
                  <a:gd name="connsiteY17" fmla="*/ 2460625 h 3103563"/>
                  <a:gd name="connsiteX18" fmla="*/ 2579688 w 2619375"/>
                  <a:gd name="connsiteY18" fmla="*/ 2460625 h 3103563"/>
                  <a:gd name="connsiteX19" fmla="*/ 2540000 w 2619375"/>
                  <a:gd name="connsiteY19" fmla="*/ 2472532 h 3103563"/>
                  <a:gd name="connsiteX20" fmla="*/ 2504282 w 2619375"/>
                  <a:gd name="connsiteY20" fmla="*/ 2468563 h 3103563"/>
                  <a:gd name="connsiteX21" fmla="*/ 2504282 w 2619375"/>
                  <a:gd name="connsiteY21" fmla="*/ 2432844 h 3103563"/>
                  <a:gd name="connsiteX22" fmla="*/ 2456657 w 2619375"/>
                  <a:gd name="connsiteY22" fmla="*/ 2424907 h 3103563"/>
                  <a:gd name="connsiteX23" fmla="*/ 2432844 w 2619375"/>
                  <a:gd name="connsiteY23" fmla="*/ 2405063 h 3103563"/>
                  <a:gd name="connsiteX24" fmla="*/ 2444750 w 2619375"/>
                  <a:gd name="connsiteY24" fmla="*/ 2369344 h 3103563"/>
                  <a:gd name="connsiteX25" fmla="*/ 2464594 w 2619375"/>
                  <a:gd name="connsiteY25" fmla="*/ 2337594 h 3103563"/>
                  <a:gd name="connsiteX26" fmla="*/ 2448719 w 2619375"/>
                  <a:gd name="connsiteY26" fmla="*/ 2301875 h 3103563"/>
                  <a:gd name="connsiteX27" fmla="*/ 2420938 w 2619375"/>
                  <a:gd name="connsiteY27" fmla="*/ 2274094 h 3103563"/>
                  <a:gd name="connsiteX28" fmla="*/ 2428875 w 2619375"/>
                  <a:gd name="connsiteY28" fmla="*/ 2246313 h 3103563"/>
                  <a:gd name="connsiteX29" fmla="*/ 2389188 w 2619375"/>
                  <a:gd name="connsiteY29" fmla="*/ 2218532 h 3103563"/>
                  <a:gd name="connsiteX30" fmla="*/ 2353469 w 2619375"/>
                  <a:gd name="connsiteY30" fmla="*/ 2218532 h 3103563"/>
                  <a:gd name="connsiteX31" fmla="*/ 2349500 w 2619375"/>
                  <a:gd name="connsiteY31" fmla="*/ 2194719 h 3103563"/>
                  <a:gd name="connsiteX32" fmla="*/ 2325688 w 2619375"/>
                  <a:gd name="connsiteY32" fmla="*/ 2166938 h 3103563"/>
                  <a:gd name="connsiteX33" fmla="*/ 2337594 w 2619375"/>
                  <a:gd name="connsiteY33" fmla="*/ 2131219 h 3103563"/>
                  <a:gd name="connsiteX34" fmla="*/ 2349500 w 2619375"/>
                  <a:gd name="connsiteY34" fmla="*/ 2099469 h 3103563"/>
                  <a:gd name="connsiteX35" fmla="*/ 2333625 w 2619375"/>
                  <a:gd name="connsiteY35" fmla="*/ 2067719 h 3103563"/>
                  <a:gd name="connsiteX36" fmla="*/ 2313782 w 2619375"/>
                  <a:gd name="connsiteY36" fmla="*/ 2051844 h 3103563"/>
                  <a:gd name="connsiteX37" fmla="*/ 2309813 w 2619375"/>
                  <a:gd name="connsiteY37" fmla="*/ 2016125 h 3103563"/>
                  <a:gd name="connsiteX38" fmla="*/ 2309813 w 2619375"/>
                  <a:gd name="connsiteY38" fmla="*/ 2000250 h 3103563"/>
                  <a:gd name="connsiteX39" fmla="*/ 2329657 w 2619375"/>
                  <a:gd name="connsiteY39" fmla="*/ 1980407 h 3103563"/>
                  <a:gd name="connsiteX40" fmla="*/ 2317750 w 2619375"/>
                  <a:gd name="connsiteY40" fmla="*/ 1944688 h 3103563"/>
                  <a:gd name="connsiteX41" fmla="*/ 2293938 w 2619375"/>
                  <a:gd name="connsiteY41" fmla="*/ 1908969 h 3103563"/>
                  <a:gd name="connsiteX42" fmla="*/ 2262188 w 2619375"/>
                  <a:gd name="connsiteY42" fmla="*/ 1873250 h 3103563"/>
                  <a:gd name="connsiteX43" fmla="*/ 2226469 w 2619375"/>
                  <a:gd name="connsiteY43" fmla="*/ 1841500 h 3103563"/>
                  <a:gd name="connsiteX44" fmla="*/ 2198688 w 2619375"/>
                  <a:gd name="connsiteY44" fmla="*/ 1817688 h 3103563"/>
                  <a:gd name="connsiteX45" fmla="*/ 2214563 w 2619375"/>
                  <a:gd name="connsiteY45" fmla="*/ 1793875 h 3103563"/>
                  <a:gd name="connsiteX46" fmla="*/ 2214563 w 2619375"/>
                  <a:gd name="connsiteY46" fmla="*/ 1762125 h 3103563"/>
                  <a:gd name="connsiteX47" fmla="*/ 2214563 w 2619375"/>
                  <a:gd name="connsiteY47" fmla="*/ 1762125 h 3103563"/>
                  <a:gd name="connsiteX48" fmla="*/ 2194719 w 2619375"/>
                  <a:gd name="connsiteY48" fmla="*/ 1710532 h 3103563"/>
                  <a:gd name="connsiteX49" fmla="*/ 2190750 w 2619375"/>
                  <a:gd name="connsiteY49" fmla="*/ 1690688 h 3103563"/>
                  <a:gd name="connsiteX50" fmla="*/ 2162969 w 2619375"/>
                  <a:gd name="connsiteY50" fmla="*/ 1658938 h 3103563"/>
                  <a:gd name="connsiteX51" fmla="*/ 2162969 w 2619375"/>
                  <a:gd name="connsiteY51" fmla="*/ 1631157 h 3103563"/>
                  <a:gd name="connsiteX52" fmla="*/ 2178844 w 2619375"/>
                  <a:gd name="connsiteY52" fmla="*/ 1615282 h 3103563"/>
                  <a:gd name="connsiteX53" fmla="*/ 2218532 w 2619375"/>
                  <a:gd name="connsiteY53" fmla="*/ 1615282 h 3103563"/>
                  <a:gd name="connsiteX54" fmla="*/ 2238375 w 2619375"/>
                  <a:gd name="connsiteY54" fmla="*/ 1583532 h 3103563"/>
                  <a:gd name="connsiteX55" fmla="*/ 2238375 w 2619375"/>
                  <a:gd name="connsiteY55" fmla="*/ 1571625 h 3103563"/>
                  <a:gd name="connsiteX56" fmla="*/ 2262188 w 2619375"/>
                  <a:gd name="connsiteY56" fmla="*/ 1535907 h 3103563"/>
                  <a:gd name="connsiteX57" fmla="*/ 2262188 w 2619375"/>
                  <a:gd name="connsiteY57" fmla="*/ 1512094 h 3103563"/>
                  <a:gd name="connsiteX58" fmla="*/ 2262188 w 2619375"/>
                  <a:gd name="connsiteY58" fmla="*/ 1468438 h 3103563"/>
                  <a:gd name="connsiteX59" fmla="*/ 2262188 w 2619375"/>
                  <a:gd name="connsiteY59" fmla="*/ 1444625 h 3103563"/>
                  <a:gd name="connsiteX60" fmla="*/ 2266157 w 2619375"/>
                  <a:gd name="connsiteY60" fmla="*/ 1424782 h 3103563"/>
                  <a:gd name="connsiteX61" fmla="*/ 2293938 w 2619375"/>
                  <a:gd name="connsiteY61" fmla="*/ 1389063 h 3103563"/>
                  <a:gd name="connsiteX62" fmla="*/ 2274094 w 2619375"/>
                  <a:gd name="connsiteY62" fmla="*/ 1369219 h 3103563"/>
                  <a:gd name="connsiteX63" fmla="*/ 2250282 w 2619375"/>
                  <a:gd name="connsiteY63" fmla="*/ 1341438 h 3103563"/>
                  <a:gd name="connsiteX64" fmla="*/ 2230438 w 2619375"/>
                  <a:gd name="connsiteY64" fmla="*/ 1293813 h 3103563"/>
                  <a:gd name="connsiteX65" fmla="*/ 2242344 w 2619375"/>
                  <a:gd name="connsiteY65" fmla="*/ 1258094 h 3103563"/>
                  <a:gd name="connsiteX66" fmla="*/ 2190750 w 2619375"/>
                  <a:gd name="connsiteY66" fmla="*/ 1258094 h 3103563"/>
                  <a:gd name="connsiteX67" fmla="*/ 2166938 w 2619375"/>
                  <a:gd name="connsiteY67" fmla="*/ 1234282 h 3103563"/>
                  <a:gd name="connsiteX68" fmla="*/ 2174875 w 2619375"/>
                  <a:gd name="connsiteY68" fmla="*/ 1198563 h 3103563"/>
                  <a:gd name="connsiteX69" fmla="*/ 2162969 w 2619375"/>
                  <a:gd name="connsiteY69" fmla="*/ 1170782 h 3103563"/>
                  <a:gd name="connsiteX70" fmla="*/ 2147094 w 2619375"/>
                  <a:gd name="connsiteY70" fmla="*/ 1202532 h 3103563"/>
                  <a:gd name="connsiteX71" fmla="*/ 2131219 w 2619375"/>
                  <a:gd name="connsiteY71" fmla="*/ 1234282 h 3103563"/>
                  <a:gd name="connsiteX72" fmla="*/ 2095500 w 2619375"/>
                  <a:gd name="connsiteY72" fmla="*/ 1234282 h 3103563"/>
                  <a:gd name="connsiteX73" fmla="*/ 2079625 w 2619375"/>
                  <a:gd name="connsiteY73" fmla="*/ 1242219 h 3103563"/>
                  <a:gd name="connsiteX74" fmla="*/ 2043907 w 2619375"/>
                  <a:gd name="connsiteY74" fmla="*/ 1198563 h 3103563"/>
                  <a:gd name="connsiteX75" fmla="*/ 1996282 w 2619375"/>
                  <a:gd name="connsiteY75" fmla="*/ 1206500 h 3103563"/>
                  <a:gd name="connsiteX76" fmla="*/ 1948657 w 2619375"/>
                  <a:gd name="connsiteY76" fmla="*/ 1202532 h 3103563"/>
                  <a:gd name="connsiteX77" fmla="*/ 1944688 w 2619375"/>
                  <a:gd name="connsiteY77" fmla="*/ 1174750 h 3103563"/>
                  <a:gd name="connsiteX78" fmla="*/ 1924844 w 2619375"/>
                  <a:gd name="connsiteY78" fmla="*/ 1139032 h 3103563"/>
                  <a:gd name="connsiteX79" fmla="*/ 1912938 w 2619375"/>
                  <a:gd name="connsiteY79" fmla="*/ 1123157 h 3103563"/>
                  <a:gd name="connsiteX80" fmla="*/ 1893094 w 2619375"/>
                  <a:gd name="connsiteY80" fmla="*/ 1103313 h 3103563"/>
                  <a:gd name="connsiteX81" fmla="*/ 1869282 w 2619375"/>
                  <a:gd name="connsiteY81" fmla="*/ 1087438 h 3103563"/>
                  <a:gd name="connsiteX82" fmla="*/ 1857375 w 2619375"/>
                  <a:gd name="connsiteY82" fmla="*/ 1039813 h 3103563"/>
                  <a:gd name="connsiteX83" fmla="*/ 1869282 w 2619375"/>
                  <a:gd name="connsiteY83" fmla="*/ 1004094 h 3103563"/>
                  <a:gd name="connsiteX84" fmla="*/ 1905000 w 2619375"/>
                  <a:gd name="connsiteY84" fmla="*/ 948532 h 3103563"/>
                  <a:gd name="connsiteX85" fmla="*/ 1936750 w 2619375"/>
                  <a:gd name="connsiteY85" fmla="*/ 912813 h 3103563"/>
                  <a:gd name="connsiteX86" fmla="*/ 1944688 w 2619375"/>
                  <a:gd name="connsiteY86" fmla="*/ 892969 h 3103563"/>
                  <a:gd name="connsiteX87" fmla="*/ 1964532 w 2619375"/>
                  <a:gd name="connsiteY87" fmla="*/ 889000 h 3103563"/>
                  <a:gd name="connsiteX88" fmla="*/ 1976438 w 2619375"/>
                  <a:gd name="connsiteY88" fmla="*/ 849313 h 3103563"/>
                  <a:gd name="connsiteX89" fmla="*/ 2016125 w 2619375"/>
                  <a:gd name="connsiteY89" fmla="*/ 849313 h 3103563"/>
                  <a:gd name="connsiteX90" fmla="*/ 2039938 w 2619375"/>
                  <a:gd name="connsiteY90" fmla="*/ 877094 h 3103563"/>
                  <a:gd name="connsiteX91" fmla="*/ 2051844 w 2619375"/>
                  <a:gd name="connsiteY91" fmla="*/ 849313 h 3103563"/>
                  <a:gd name="connsiteX92" fmla="*/ 2039938 w 2619375"/>
                  <a:gd name="connsiteY92" fmla="*/ 825500 h 3103563"/>
                  <a:gd name="connsiteX93" fmla="*/ 2051844 w 2619375"/>
                  <a:gd name="connsiteY93" fmla="*/ 801688 h 3103563"/>
                  <a:gd name="connsiteX94" fmla="*/ 2035969 w 2619375"/>
                  <a:gd name="connsiteY94" fmla="*/ 773907 h 3103563"/>
                  <a:gd name="connsiteX95" fmla="*/ 2039938 w 2619375"/>
                  <a:gd name="connsiteY95" fmla="*/ 742157 h 3103563"/>
                  <a:gd name="connsiteX96" fmla="*/ 2039938 w 2619375"/>
                  <a:gd name="connsiteY96" fmla="*/ 698500 h 3103563"/>
                  <a:gd name="connsiteX97" fmla="*/ 2035969 w 2619375"/>
                  <a:gd name="connsiteY97" fmla="*/ 666750 h 3103563"/>
                  <a:gd name="connsiteX98" fmla="*/ 2008188 w 2619375"/>
                  <a:gd name="connsiteY98" fmla="*/ 646907 h 3103563"/>
                  <a:gd name="connsiteX99" fmla="*/ 1968500 w 2619375"/>
                  <a:gd name="connsiteY99" fmla="*/ 611188 h 3103563"/>
                  <a:gd name="connsiteX100" fmla="*/ 1916907 w 2619375"/>
                  <a:gd name="connsiteY100" fmla="*/ 583407 h 3103563"/>
                  <a:gd name="connsiteX101" fmla="*/ 1885157 w 2619375"/>
                  <a:gd name="connsiteY101" fmla="*/ 551657 h 3103563"/>
                  <a:gd name="connsiteX102" fmla="*/ 1881188 w 2619375"/>
                  <a:gd name="connsiteY102" fmla="*/ 531813 h 3103563"/>
                  <a:gd name="connsiteX103" fmla="*/ 1897063 w 2619375"/>
                  <a:gd name="connsiteY103" fmla="*/ 484188 h 3103563"/>
                  <a:gd name="connsiteX104" fmla="*/ 1901032 w 2619375"/>
                  <a:gd name="connsiteY104" fmla="*/ 480219 h 3103563"/>
                  <a:gd name="connsiteX105" fmla="*/ 1940719 w 2619375"/>
                  <a:gd name="connsiteY105" fmla="*/ 480219 h 3103563"/>
                  <a:gd name="connsiteX106" fmla="*/ 1960563 w 2619375"/>
                  <a:gd name="connsiteY106" fmla="*/ 460375 h 3103563"/>
                  <a:gd name="connsiteX107" fmla="*/ 1976438 w 2619375"/>
                  <a:gd name="connsiteY107" fmla="*/ 428625 h 3103563"/>
                  <a:gd name="connsiteX108" fmla="*/ 1980407 w 2619375"/>
                  <a:gd name="connsiteY108" fmla="*/ 388938 h 3103563"/>
                  <a:gd name="connsiteX109" fmla="*/ 2000250 w 2619375"/>
                  <a:gd name="connsiteY109" fmla="*/ 384969 h 3103563"/>
                  <a:gd name="connsiteX110" fmla="*/ 1972469 w 2619375"/>
                  <a:gd name="connsiteY110" fmla="*/ 341313 h 3103563"/>
                  <a:gd name="connsiteX111" fmla="*/ 1928813 w 2619375"/>
                  <a:gd name="connsiteY111" fmla="*/ 321469 h 3103563"/>
                  <a:gd name="connsiteX112" fmla="*/ 1877219 w 2619375"/>
                  <a:gd name="connsiteY112" fmla="*/ 313532 h 3103563"/>
                  <a:gd name="connsiteX113" fmla="*/ 1853407 w 2619375"/>
                  <a:gd name="connsiteY113" fmla="*/ 289719 h 3103563"/>
                  <a:gd name="connsiteX114" fmla="*/ 1817688 w 2619375"/>
                  <a:gd name="connsiteY114" fmla="*/ 269875 h 3103563"/>
                  <a:gd name="connsiteX115" fmla="*/ 1821657 w 2619375"/>
                  <a:gd name="connsiteY115" fmla="*/ 242094 h 3103563"/>
                  <a:gd name="connsiteX116" fmla="*/ 1789907 w 2619375"/>
                  <a:gd name="connsiteY116" fmla="*/ 210344 h 3103563"/>
                  <a:gd name="connsiteX117" fmla="*/ 1742282 w 2619375"/>
                  <a:gd name="connsiteY117" fmla="*/ 222250 h 3103563"/>
                  <a:gd name="connsiteX118" fmla="*/ 1706563 w 2619375"/>
                  <a:gd name="connsiteY118" fmla="*/ 265907 h 3103563"/>
                  <a:gd name="connsiteX119" fmla="*/ 1690688 w 2619375"/>
                  <a:gd name="connsiteY119" fmla="*/ 297657 h 3103563"/>
                  <a:gd name="connsiteX120" fmla="*/ 1734344 w 2619375"/>
                  <a:gd name="connsiteY120" fmla="*/ 301625 h 3103563"/>
                  <a:gd name="connsiteX121" fmla="*/ 1770063 w 2619375"/>
                  <a:gd name="connsiteY121" fmla="*/ 313532 h 3103563"/>
                  <a:gd name="connsiteX122" fmla="*/ 1774032 w 2619375"/>
                  <a:gd name="connsiteY122" fmla="*/ 341313 h 3103563"/>
                  <a:gd name="connsiteX123" fmla="*/ 1750219 w 2619375"/>
                  <a:gd name="connsiteY123" fmla="*/ 384969 h 3103563"/>
                  <a:gd name="connsiteX124" fmla="*/ 1714500 w 2619375"/>
                  <a:gd name="connsiteY124" fmla="*/ 384969 h 3103563"/>
                  <a:gd name="connsiteX125" fmla="*/ 1686719 w 2619375"/>
                  <a:gd name="connsiteY125" fmla="*/ 349250 h 3103563"/>
                  <a:gd name="connsiteX126" fmla="*/ 1647032 w 2619375"/>
                  <a:gd name="connsiteY126" fmla="*/ 325438 h 3103563"/>
                  <a:gd name="connsiteX127" fmla="*/ 1627188 w 2619375"/>
                  <a:gd name="connsiteY127" fmla="*/ 321469 h 3103563"/>
                  <a:gd name="connsiteX128" fmla="*/ 1583532 w 2619375"/>
                  <a:gd name="connsiteY128" fmla="*/ 337344 h 3103563"/>
                  <a:gd name="connsiteX129" fmla="*/ 1547813 w 2619375"/>
                  <a:gd name="connsiteY129" fmla="*/ 357188 h 3103563"/>
                  <a:gd name="connsiteX130" fmla="*/ 1547813 w 2619375"/>
                  <a:gd name="connsiteY130" fmla="*/ 392907 h 3103563"/>
                  <a:gd name="connsiteX131" fmla="*/ 1559719 w 2619375"/>
                  <a:gd name="connsiteY131" fmla="*/ 440532 h 3103563"/>
                  <a:gd name="connsiteX132" fmla="*/ 1575594 w 2619375"/>
                  <a:gd name="connsiteY132" fmla="*/ 484188 h 3103563"/>
                  <a:gd name="connsiteX133" fmla="*/ 1658938 w 2619375"/>
                  <a:gd name="connsiteY133" fmla="*/ 543719 h 3103563"/>
                  <a:gd name="connsiteX134" fmla="*/ 1698625 w 2619375"/>
                  <a:gd name="connsiteY134" fmla="*/ 583407 h 3103563"/>
                  <a:gd name="connsiteX135" fmla="*/ 1738313 w 2619375"/>
                  <a:gd name="connsiteY135" fmla="*/ 579438 h 3103563"/>
                  <a:gd name="connsiteX136" fmla="*/ 1774032 w 2619375"/>
                  <a:gd name="connsiteY136" fmla="*/ 579438 h 3103563"/>
                  <a:gd name="connsiteX137" fmla="*/ 1793875 w 2619375"/>
                  <a:gd name="connsiteY137" fmla="*/ 627063 h 3103563"/>
                  <a:gd name="connsiteX138" fmla="*/ 1801813 w 2619375"/>
                  <a:gd name="connsiteY138" fmla="*/ 658813 h 3103563"/>
                  <a:gd name="connsiteX139" fmla="*/ 1845469 w 2619375"/>
                  <a:gd name="connsiteY139" fmla="*/ 682625 h 3103563"/>
                  <a:gd name="connsiteX140" fmla="*/ 1845469 w 2619375"/>
                  <a:gd name="connsiteY140" fmla="*/ 682625 h 3103563"/>
                  <a:gd name="connsiteX141" fmla="*/ 1861344 w 2619375"/>
                  <a:gd name="connsiteY141" fmla="*/ 710407 h 3103563"/>
                  <a:gd name="connsiteX142" fmla="*/ 1817688 w 2619375"/>
                  <a:gd name="connsiteY142" fmla="*/ 726282 h 3103563"/>
                  <a:gd name="connsiteX143" fmla="*/ 1774032 w 2619375"/>
                  <a:gd name="connsiteY143" fmla="*/ 718344 h 3103563"/>
                  <a:gd name="connsiteX144" fmla="*/ 1734344 w 2619375"/>
                  <a:gd name="connsiteY144" fmla="*/ 682625 h 3103563"/>
                  <a:gd name="connsiteX145" fmla="*/ 1730375 w 2619375"/>
                  <a:gd name="connsiteY145" fmla="*/ 642938 h 3103563"/>
                  <a:gd name="connsiteX146" fmla="*/ 1730375 w 2619375"/>
                  <a:gd name="connsiteY146" fmla="*/ 642938 h 3103563"/>
                  <a:gd name="connsiteX147" fmla="*/ 1670844 w 2619375"/>
                  <a:gd name="connsiteY147" fmla="*/ 615157 h 3103563"/>
                  <a:gd name="connsiteX148" fmla="*/ 1631157 w 2619375"/>
                  <a:gd name="connsiteY148" fmla="*/ 619125 h 3103563"/>
                  <a:gd name="connsiteX149" fmla="*/ 1571625 w 2619375"/>
                  <a:gd name="connsiteY149" fmla="*/ 615157 h 3103563"/>
                  <a:gd name="connsiteX150" fmla="*/ 1543844 w 2619375"/>
                  <a:gd name="connsiteY150" fmla="*/ 603250 h 3103563"/>
                  <a:gd name="connsiteX151" fmla="*/ 1500188 w 2619375"/>
                  <a:gd name="connsiteY151" fmla="*/ 591344 h 3103563"/>
                  <a:gd name="connsiteX152" fmla="*/ 1464469 w 2619375"/>
                  <a:gd name="connsiteY152" fmla="*/ 575469 h 3103563"/>
                  <a:gd name="connsiteX153" fmla="*/ 1448594 w 2619375"/>
                  <a:gd name="connsiteY153" fmla="*/ 543719 h 3103563"/>
                  <a:gd name="connsiteX154" fmla="*/ 1456532 w 2619375"/>
                  <a:gd name="connsiteY154" fmla="*/ 508000 h 3103563"/>
                  <a:gd name="connsiteX155" fmla="*/ 1476375 w 2619375"/>
                  <a:gd name="connsiteY155" fmla="*/ 476250 h 3103563"/>
                  <a:gd name="connsiteX156" fmla="*/ 1456532 w 2619375"/>
                  <a:gd name="connsiteY156" fmla="*/ 440532 h 3103563"/>
                  <a:gd name="connsiteX157" fmla="*/ 1456532 w 2619375"/>
                  <a:gd name="connsiteY157" fmla="*/ 392907 h 3103563"/>
                  <a:gd name="connsiteX158" fmla="*/ 1456532 w 2619375"/>
                  <a:gd name="connsiteY158" fmla="*/ 333375 h 3103563"/>
                  <a:gd name="connsiteX159" fmla="*/ 1472407 w 2619375"/>
                  <a:gd name="connsiteY159" fmla="*/ 305594 h 3103563"/>
                  <a:gd name="connsiteX160" fmla="*/ 1472407 w 2619375"/>
                  <a:gd name="connsiteY160" fmla="*/ 257969 h 3103563"/>
                  <a:gd name="connsiteX161" fmla="*/ 1496219 w 2619375"/>
                  <a:gd name="connsiteY161" fmla="*/ 226219 h 3103563"/>
                  <a:gd name="connsiteX162" fmla="*/ 1480344 w 2619375"/>
                  <a:gd name="connsiteY162" fmla="*/ 158750 h 3103563"/>
                  <a:gd name="connsiteX163" fmla="*/ 1496219 w 2619375"/>
                  <a:gd name="connsiteY163" fmla="*/ 134938 h 3103563"/>
                  <a:gd name="connsiteX164" fmla="*/ 1456532 w 2619375"/>
                  <a:gd name="connsiteY164" fmla="*/ 75407 h 3103563"/>
                  <a:gd name="connsiteX165" fmla="*/ 1464469 w 2619375"/>
                  <a:gd name="connsiteY165" fmla="*/ 55563 h 3103563"/>
                  <a:gd name="connsiteX166" fmla="*/ 1420813 w 2619375"/>
                  <a:gd name="connsiteY166" fmla="*/ 23813 h 3103563"/>
                  <a:gd name="connsiteX167" fmla="*/ 1393032 w 2619375"/>
                  <a:gd name="connsiteY167" fmla="*/ 39688 h 3103563"/>
                  <a:gd name="connsiteX168" fmla="*/ 1420813 w 2619375"/>
                  <a:gd name="connsiteY168" fmla="*/ 79375 h 3103563"/>
                  <a:gd name="connsiteX169" fmla="*/ 1432719 w 2619375"/>
                  <a:gd name="connsiteY169" fmla="*/ 150813 h 3103563"/>
                  <a:gd name="connsiteX170" fmla="*/ 1432719 w 2619375"/>
                  <a:gd name="connsiteY170" fmla="*/ 206375 h 3103563"/>
                  <a:gd name="connsiteX171" fmla="*/ 1432719 w 2619375"/>
                  <a:gd name="connsiteY171" fmla="*/ 254000 h 3103563"/>
                  <a:gd name="connsiteX172" fmla="*/ 1412875 w 2619375"/>
                  <a:gd name="connsiteY172" fmla="*/ 301625 h 3103563"/>
                  <a:gd name="connsiteX173" fmla="*/ 1369219 w 2619375"/>
                  <a:gd name="connsiteY173" fmla="*/ 341313 h 3103563"/>
                  <a:gd name="connsiteX174" fmla="*/ 1313657 w 2619375"/>
                  <a:gd name="connsiteY174" fmla="*/ 377032 h 3103563"/>
                  <a:gd name="connsiteX175" fmla="*/ 1270000 w 2619375"/>
                  <a:gd name="connsiteY175" fmla="*/ 412750 h 3103563"/>
                  <a:gd name="connsiteX176" fmla="*/ 1266032 w 2619375"/>
                  <a:gd name="connsiteY176" fmla="*/ 448469 h 3103563"/>
                  <a:gd name="connsiteX177" fmla="*/ 1230313 w 2619375"/>
                  <a:gd name="connsiteY177" fmla="*/ 488157 h 3103563"/>
                  <a:gd name="connsiteX178" fmla="*/ 1214438 w 2619375"/>
                  <a:gd name="connsiteY178" fmla="*/ 539750 h 3103563"/>
                  <a:gd name="connsiteX179" fmla="*/ 1270000 w 2619375"/>
                  <a:gd name="connsiteY179" fmla="*/ 607219 h 3103563"/>
                  <a:gd name="connsiteX180" fmla="*/ 1281907 w 2619375"/>
                  <a:gd name="connsiteY180" fmla="*/ 658813 h 3103563"/>
                  <a:gd name="connsiteX181" fmla="*/ 1309688 w 2619375"/>
                  <a:gd name="connsiteY181" fmla="*/ 698500 h 3103563"/>
                  <a:gd name="connsiteX182" fmla="*/ 1309688 w 2619375"/>
                  <a:gd name="connsiteY182" fmla="*/ 698500 h 3103563"/>
                  <a:gd name="connsiteX183" fmla="*/ 1337469 w 2619375"/>
                  <a:gd name="connsiteY183" fmla="*/ 758032 h 3103563"/>
                  <a:gd name="connsiteX184" fmla="*/ 1345407 w 2619375"/>
                  <a:gd name="connsiteY184" fmla="*/ 789782 h 3103563"/>
                  <a:gd name="connsiteX185" fmla="*/ 1349375 w 2619375"/>
                  <a:gd name="connsiteY185" fmla="*/ 837407 h 3103563"/>
                  <a:gd name="connsiteX186" fmla="*/ 1309688 w 2619375"/>
                  <a:gd name="connsiteY186" fmla="*/ 916782 h 3103563"/>
                  <a:gd name="connsiteX187" fmla="*/ 1285875 w 2619375"/>
                  <a:gd name="connsiteY187" fmla="*/ 964407 h 3103563"/>
                  <a:gd name="connsiteX188" fmla="*/ 1293813 w 2619375"/>
                  <a:gd name="connsiteY188" fmla="*/ 980282 h 3103563"/>
                  <a:gd name="connsiteX189" fmla="*/ 1285875 w 2619375"/>
                  <a:gd name="connsiteY189" fmla="*/ 1023938 h 3103563"/>
                  <a:gd name="connsiteX190" fmla="*/ 1273969 w 2619375"/>
                  <a:gd name="connsiteY190" fmla="*/ 1079500 h 3103563"/>
                  <a:gd name="connsiteX191" fmla="*/ 1277938 w 2619375"/>
                  <a:gd name="connsiteY191" fmla="*/ 1115219 h 3103563"/>
                  <a:gd name="connsiteX192" fmla="*/ 1309688 w 2619375"/>
                  <a:gd name="connsiteY192" fmla="*/ 1186657 h 3103563"/>
                  <a:gd name="connsiteX193" fmla="*/ 1297782 w 2619375"/>
                  <a:gd name="connsiteY193" fmla="*/ 1234282 h 3103563"/>
                  <a:gd name="connsiteX194" fmla="*/ 1297782 w 2619375"/>
                  <a:gd name="connsiteY194" fmla="*/ 1270000 h 3103563"/>
                  <a:gd name="connsiteX195" fmla="*/ 1341438 w 2619375"/>
                  <a:gd name="connsiteY195" fmla="*/ 1262063 h 3103563"/>
                  <a:gd name="connsiteX196" fmla="*/ 1389063 w 2619375"/>
                  <a:gd name="connsiteY196" fmla="*/ 1266032 h 3103563"/>
                  <a:gd name="connsiteX197" fmla="*/ 1420813 w 2619375"/>
                  <a:gd name="connsiteY197" fmla="*/ 1281907 h 3103563"/>
                  <a:gd name="connsiteX198" fmla="*/ 1448594 w 2619375"/>
                  <a:gd name="connsiteY198" fmla="*/ 1254125 h 3103563"/>
                  <a:gd name="connsiteX199" fmla="*/ 1480344 w 2619375"/>
                  <a:gd name="connsiteY199" fmla="*/ 1222375 h 3103563"/>
                  <a:gd name="connsiteX200" fmla="*/ 1531938 w 2619375"/>
                  <a:gd name="connsiteY200" fmla="*/ 1242219 h 3103563"/>
                  <a:gd name="connsiteX201" fmla="*/ 1575594 w 2619375"/>
                  <a:gd name="connsiteY201" fmla="*/ 1258094 h 3103563"/>
                  <a:gd name="connsiteX202" fmla="*/ 1623219 w 2619375"/>
                  <a:gd name="connsiteY202" fmla="*/ 1270000 h 3103563"/>
                  <a:gd name="connsiteX203" fmla="*/ 1639094 w 2619375"/>
                  <a:gd name="connsiteY203" fmla="*/ 1309688 h 3103563"/>
                  <a:gd name="connsiteX204" fmla="*/ 1662907 w 2619375"/>
                  <a:gd name="connsiteY204" fmla="*/ 1317625 h 3103563"/>
                  <a:gd name="connsiteX205" fmla="*/ 1690688 w 2619375"/>
                  <a:gd name="connsiteY205" fmla="*/ 1341438 h 3103563"/>
                  <a:gd name="connsiteX206" fmla="*/ 1722438 w 2619375"/>
                  <a:gd name="connsiteY206" fmla="*/ 1345407 h 3103563"/>
                  <a:gd name="connsiteX207" fmla="*/ 1722438 w 2619375"/>
                  <a:gd name="connsiteY207" fmla="*/ 1412875 h 3103563"/>
                  <a:gd name="connsiteX208" fmla="*/ 1746250 w 2619375"/>
                  <a:gd name="connsiteY208" fmla="*/ 1444625 h 3103563"/>
                  <a:gd name="connsiteX209" fmla="*/ 1754188 w 2619375"/>
                  <a:gd name="connsiteY209" fmla="*/ 1484313 h 3103563"/>
                  <a:gd name="connsiteX210" fmla="*/ 1770063 w 2619375"/>
                  <a:gd name="connsiteY210" fmla="*/ 1531938 h 3103563"/>
                  <a:gd name="connsiteX211" fmla="*/ 1730375 w 2619375"/>
                  <a:gd name="connsiteY211" fmla="*/ 1543844 h 3103563"/>
                  <a:gd name="connsiteX212" fmla="*/ 1718469 w 2619375"/>
                  <a:gd name="connsiteY212" fmla="*/ 1571625 h 3103563"/>
                  <a:gd name="connsiteX213" fmla="*/ 1706563 w 2619375"/>
                  <a:gd name="connsiteY213" fmla="*/ 1607344 h 3103563"/>
                  <a:gd name="connsiteX214" fmla="*/ 1706563 w 2619375"/>
                  <a:gd name="connsiteY214" fmla="*/ 1647032 h 3103563"/>
                  <a:gd name="connsiteX215" fmla="*/ 1746250 w 2619375"/>
                  <a:gd name="connsiteY215" fmla="*/ 1686719 h 3103563"/>
                  <a:gd name="connsiteX216" fmla="*/ 1793875 w 2619375"/>
                  <a:gd name="connsiteY216" fmla="*/ 1694657 h 3103563"/>
                  <a:gd name="connsiteX217" fmla="*/ 1829594 w 2619375"/>
                  <a:gd name="connsiteY217" fmla="*/ 1698625 h 3103563"/>
                  <a:gd name="connsiteX218" fmla="*/ 1881188 w 2619375"/>
                  <a:gd name="connsiteY218" fmla="*/ 1734344 h 3103563"/>
                  <a:gd name="connsiteX219" fmla="*/ 1833563 w 2619375"/>
                  <a:gd name="connsiteY219" fmla="*/ 1738313 h 3103563"/>
                  <a:gd name="connsiteX220" fmla="*/ 1778000 w 2619375"/>
                  <a:gd name="connsiteY220" fmla="*/ 1738313 h 3103563"/>
                  <a:gd name="connsiteX221" fmla="*/ 1730375 w 2619375"/>
                  <a:gd name="connsiteY221" fmla="*/ 1718469 h 3103563"/>
                  <a:gd name="connsiteX222" fmla="*/ 1686719 w 2619375"/>
                  <a:gd name="connsiteY222" fmla="*/ 1698625 h 3103563"/>
                  <a:gd name="connsiteX223" fmla="*/ 1647032 w 2619375"/>
                  <a:gd name="connsiteY223" fmla="*/ 1654969 h 3103563"/>
                  <a:gd name="connsiteX224" fmla="*/ 1658938 w 2619375"/>
                  <a:gd name="connsiteY224" fmla="*/ 1635125 h 3103563"/>
                  <a:gd name="connsiteX225" fmla="*/ 1658938 w 2619375"/>
                  <a:gd name="connsiteY225" fmla="*/ 1591469 h 3103563"/>
                  <a:gd name="connsiteX226" fmla="*/ 1658938 w 2619375"/>
                  <a:gd name="connsiteY226" fmla="*/ 1555750 h 3103563"/>
                  <a:gd name="connsiteX227" fmla="*/ 1662907 w 2619375"/>
                  <a:gd name="connsiteY227" fmla="*/ 1516063 h 3103563"/>
                  <a:gd name="connsiteX228" fmla="*/ 1670844 w 2619375"/>
                  <a:gd name="connsiteY228" fmla="*/ 1480344 h 3103563"/>
                  <a:gd name="connsiteX229" fmla="*/ 1666875 w 2619375"/>
                  <a:gd name="connsiteY229" fmla="*/ 1452563 h 3103563"/>
                  <a:gd name="connsiteX230" fmla="*/ 1635125 w 2619375"/>
                  <a:gd name="connsiteY230" fmla="*/ 1420813 h 3103563"/>
                  <a:gd name="connsiteX231" fmla="*/ 1595438 w 2619375"/>
                  <a:gd name="connsiteY231" fmla="*/ 1381125 h 3103563"/>
                  <a:gd name="connsiteX232" fmla="*/ 1607344 w 2619375"/>
                  <a:gd name="connsiteY232" fmla="*/ 1345407 h 3103563"/>
                  <a:gd name="connsiteX233" fmla="*/ 1575594 w 2619375"/>
                  <a:gd name="connsiteY233" fmla="*/ 1313657 h 3103563"/>
                  <a:gd name="connsiteX234" fmla="*/ 1531938 w 2619375"/>
                  <a:gd name="connsiteY234" fmla="*/ 1333500 h 3103563"/>
                  <a:gd name="connsiteX235" fmla="*/ 1472407 w 2619375"/>
                  <a:gd name="connsiteY235" fmla="*/ 1345407 h 3103563"/>
                  <a:gd name="connsiteX236" fmla="*/ 1440657 w 2619375"/>
                  <a:gd name="connsiteY236" fmla="*/ 1369219 h 3103563"/>
                  <a:gd name="connsiteX237" fmla="*/ 1381125 w 2619375"/>
                  <a:gd name="connsiteY237" fmla="*/ 1393032 h 3103563"/>
                  <a:gd name="connsiteX238" fmla="*/ 1365250 w 2619375"/>
                  <a:gd name="connsiteY238" fmla="*/ 1420813 h 3103563"/>
                  <a:gd name="connsiteX239" fmla="*/ 1369219 w 2619375"/>
                  <a:gd name="connsiteY239" fmla="*/ 1468438 h 3103563"/>
                  <a:gd name="connsiteX240" fmla="*/ 1365250 w 2619375"/>
                  <a:gd name="connsiteY240" fmla="*/ 1500188 h 3103563"/>
                  <a:gd name="connsiteX241" fmla="*/ 1400969 w 2619375"/>
                  <a:gd name="connsiteY241" fmla="*/ 1555750 h 3103563"/>
                  <a:gd name="connsiteX242" fmla="*/ 1400969 w 2619375"/>
                  <a:gd name="connsiteY242" fmla="*/ 1599407 h 3103563"/>
                  <a:gd name="connsiteX243" fmla="*/ 1404938 w 2619375"/>
                  <a:gd name="connsiteY243" fmla="*/ 1651000 h 3103563"/>
                  <a:gd name="connsiteX244" fmla="*/ 1404938 w 2619375"/>
                  <a:gd name="connsiteY244" fmla="*/ 1678782 h 3103563"/>
                  <a:gd name="connsiteX245" fmla="*/ 1373188 w 2619375"/>
                  <a:gd name="connsiteY245" fmla="*/ 1718469 h 3103563"/>
                  <a:gd name="connsiteX246" fmla="*/ 1337469 w 2619375"/>
                  <a:gd name="connsiteY246" fmla="*/ 1762125 h 3103563"/>
                  <a:gd name="connsiteX247" fmla="*/ 1321594 w 2619375"/>
                  <a:gd name="connsiteY247" fmla="*/ 1789907 h 3103563"/>
                  <a:gd name="connsiteX248" fmla="*/ 1309688 w 2619375"/>
                  <a:gd name="connsiteY248" fmla="*/ 1833563 h 3103563"/>
                  <a:gd name="connsiteX249" fmla="*/ 1313657 w 2619375"/>
                  <a:gd name="connsiteY249" fmla="*/ 1877219 h 3103563"/>
                  <a:gd name="connsiteX250" fmla="*/ 1285875 w 2619375"/>
                  <a:gd name="connsiteY250" fmla="*/ 1908969 h 3103563"/>
                  <a:gd name="connsiteX251" fmla="*/ 1258094 w 2619375"/>
                  <a:gd name="connsiteY251" fmla="*/ 1932782 h 3103563"/>
                  <a:gd name="connsiteX252" fmla="*/ 1226344 w 2619375"/>
                  <a:gd name="connsiteY252" fmla="*/ 1960563 h 3103563"/>
                  <a:gd name="connsiteX253" fmla="*/ 1198563 w 2619375"/>
                  <a:gd name="connsiteY253" fmla="*/ 1972469 h 3103563"/>
                  <a:gd name="connsiteX254" fmla="*/ 1146969 w 2619375"/>
                  <a:gd name="connsiteY254" fmla="*/ 1996282 h 3103563"/>
                  <a:gd name="connsiteX255" fmla="*/ 1135063 w 2619375"/>
                  <a:gd name="connsiteY255" fmla="*/ 2020094 h 3103563"/>
                  <a:gd name="connsiteX256" fmla="*/ 1146969 w 2619375"/>
                  <a:gd name="connsiteY256" fmla="*/ 2063750 h 3103563"/>
                  <a:gd name="connsiteX257" fmla="*/ 1111250 w 2619375"/>
                  <a:gd name="connsiteY257" fmla="*/ 2083594 h 3103563"/>
                  <a:gd name="connsiteX258" fmla="*/ 1071563 w 2619375"/>
                  <a:gd name="connsiteY258" fmla="*/ 2103438 h 3103563"/>
                  <a:gd name="connsiteX259" fmla="*/ 1043782 w 2619375"/>
                  <a:gd name="connsiteY259" fmla="*/ 2067719 h 3103563"/>
                  <a:gd name="connsiteX260" fmla="*/ 1008063 w 2619375"/>
                  <a:gd name="connsiteY260" fmla="*/ 2075657 h 3103563"/>
                  <a:gd name="connsiteX261" fmla="*/ 944563 w 2619375"/>
                  <a:gd name="connsiteY261" fmla="*/ 2071688 h 3103563"/>
                  <a:gd name="connsiteX262" fmla="*/ 896938 w 2619375"/>
                  <a:gd name="connsiteY262" fmla="*/ 2055813 h 3103563"/>
                  <a:gd name="connsiteX263" fmla="*/ 845344 w 2619375"/>
                  <a:gd name="connsiteY263" fmla="*/ 2039938 h 3103563"/>
                  <a:gd name="connsiteX264" fmla="*/ 797719 w 2619375"/>
                  <a:gd name="connsiteY264" fmla="*/ 2012157 h 3103563"/>
                  <a:gd name="connsiteX265" fmla="*/ 785813 w 2619375"/>
                  <a:gd name="connsiteY265" fmla="*/ 1972469 h 3103563"/>
                  <a:gd name="connsiteX266" fmla="*/ 742157 w 2619375"/>
                  <a:gd name="connsiteY266" fmla="*/ 1956594 h 3103563"/>
                  <a:gd name="connsiteX267" fmla="*/ 762000 w 2619375"/>
                  <a:gd name="connsiteY267" fmla="*/ 1905000 h 3103563"/>
                  <a:gd name="connsiteX268" fmla="*/ 809625 w 2619375"/>
                  <a:gd name="connsiteY268" fmla="*/ 1916907 h 3103563"/>
                  <a:gd name="connsiteX269" fmla="*/ 861219 w 2619375"/>
                  <a:gd name="connsiteY269" fmla="*/ 1944688 h 3103563"/>
                  <a:gd name="connsiteX270" fmla="*/ 889000 w 2619375"/>
                  <a:gd name="connsiteY270" fmla="*/ 1948657 h 3103563"/>
                  <a:gd name="connsiteX271" fmla="*/ 944563 w 2619375"/>
                  <a:gd name="connsiteY271" fmla="*/ 1948657 h 3103563"/>
                  <a:gd name="connsiteX272" fmla="*/ 976313 w 2619375"/>
                  <a:gd name="connsiteY272" fmla="*/ 1908969 h 3103563"/>
                  <a:gd name="connsiteX273" fmla="*/ 1035844 w 2619375"/>
                  <a:gd name="connsiteY273" fmla="*/ 1908969 h 3103563"/>
                  <a:gd name="connsiteX274" fmla="*/ 1087438 w 2619375"/>
                  <a:gd name="connsiteY274" fmla="*/ 1877219 h 3103563"/>
                  <a:gd name="connsiteX275" fmla="*/ 1107282 w 2619375"/>
                  <a:gd name="connsiteY275" fmla="*/ 1837532 h 3103563"/>
                  <a:gd name="connsiteX276" fmla="*/ 1107282 w 2619375"/>
                  <a:gd name="connsiteY276" fmla="*/ 1805782 h 3103563"/>
                  <a:gd name="connsiteX277" fmla="*/ 1127125 w 2619375"/>
                  <a:gd name="connsiteY277" fmla="*/ 1785938 h 3103563"/>
                  <a:gd name="connsiteX278" fmla="*/ 1150938 w 2619375"/>
                  <a:gd name="connsiteY278" fmla="*/ 1750219 h 3103563"/>
                  <a:gd name="connsiteX279" fmla="*/ 1166813 w 2619375"/>
                  <a:gd name="connsiteY279" fmla="*/ 1710532 h 3103563"/>
                  <a:gd name="connsiteX280" fmla="*/ 1202532 w 2619375"/>
                  <a:gd name="connsiteY280" fmla="*/ 1690688 h 3103563"/>
                  <a:gd name="connsiteX281" fmla="*/ 1210469 w 2619375"/>
                  <a:gd name="connsiteY281" fmla="*/ 1647032 h 3103563"/>
                  <a:gd name="connsiteX282" fmla="*/ 1222375 w 2619375"/>
                  <a:gd name="connsiteY282" fmla="*/ 1631157 h 3103563"/>
                  <a:gd name="connsiteX283" fmla="*/ 1210469 w 2619375"/>
                  <a:gd name="connsiteY283" fmla="*/ 1599407 h 3103563"/>
                  <a:gd name="connsiteX284" fmla="*/ 1210469 w 2619375"/>
                  <a:gd name="connsiteY284" fmla="*/ 1563688 h 3103563"/>
                  <a:gd name="connsiteX285" fmla="*/ 1226344 w 2619375"/>
                  <a:gd name="connsiteY285" fmla="*/ 1524000 h 3103563"/>
                  <a:gd name="connsiteX286" fmla="*/ 1266032 w 2619375"/>
                  <a:gd name="connsiteY286" fmla="*/ 1480344 h 3103563"/>
                  <a:gd name="connsiteX287" fmla="*/ 1270000 w 2619375"/>
                  <a:gd name="connsiteY287" fmla="*/ 1460500 h 3103563"/>
                  <a:gd name="connsiteX288" fmla="*/ 1250157 w 2619375"/>
                  <a:gd name="connsiteY288" fmla="*/ 1428750 h 3103563"/>
                  <a:gd name="connsiteX289" fmla="*/ 1222375 w 2619375"/>
                  <a:gd name="connsiteY289" fmla="*/ 1389063 h 3103563"/>
                  <a:gd name="connsiteX290" fmla="*/ 1182688 w 2619375"/>
                  <a:gd name="connsiteY290" fmla="*/ 1357313 h 3103563"/>
                  <a:gd name="connsiteX291" fmla="*/ 1162844 w 2619375"/>
                  <a:gd name="connsiteY291" fmla="*/ 1337469 h 3103563"/>
                  <a:gd name="connsiteX292" fmla="*/ 1146969 w 2619375"/>
                  <a:gd name="connsiteY292" fmla="*/ 1309688 h 3103563"/>
                  <a:gd name="connsiteX293" fmla="*/ 1146969 w 2619375"/>
                  <a:gd name="connsiteY293" fmla="*/ 1258094 h 3103563"/>
                  <a:gd name="connsiteX294" fmla="*/ 1158875 w 2619375"/>
                  <a:gd name="connsiteY294" fmla="*/ 1222375 h 3103563"/>
                  <a:gd name="connsiteX295" fmla="*/ 1158875 w 2619375"/>
                  <a:gd name="connsiteY295" fmla="*/ 1194594 h 3103563"/>
                  <a:gd name="connsiteX296" fmla="*/ 1162844 w 2619375"/>
                  <a:gd name="connsiteY296" fmla="*/ 1162844 h 3103563"/>
                  <a:gd name="connsiteX297" fmla="*/ 1154907 w 2619375"/>
                  <a:gd name="connsiteY297" fmla="*/ 1135063 h 3103563"/>
                  <a:gd name="connsiteX298" fmla="*/ 1162844 w 2619375"/>
                  <a:gd name="connsiteY298" fmla="*/ 1091407 h 3103563"/>
                  <a:gd name="connsiteX299" fmla="*/ 1162844 w 2619375"/>
                  <a:gd name="connsiteY299" fmla="*/ 1055688 h 3103563"/>
                  <a:gd name="connsiteX300" fmla="*/ 1146969 w 2619375"/>
                  <a:gd name="connsiteY300" fmla="*/ 1012032 h 3103563"/>
                  <a:gd name="connsiteX301" fmla="*/ 1162844 w 2619375"/>
                  <a:gd name="connsiteY301" fmla="*/ 960438 h 3103563"/>
                  <a:gd name="connsiteX302" fmla="*/ 1131094 w 2619375"/>
                  <a:gd name="connsiteY302" fmla="*/ 912813 h 3103563"/>
                  <a:gd name="connsiteX303" fmla="*/ 1166813 w 2619375"/>
                  <a:gd name="connsiteY303" fmla="*/ 881063 h 3103563"/>
                  <a:gd name="connsiteX304" fmla="*/ 1174750 w 2619375"/>
                  <a:gd name="connsiteY304" fmla="*/ 845344 h 3103563"/>
                  <a:gd name="connsiteX305" fmla="*/ 1174750 w 2619375"/>
                  <a:gd name="connsiteY305" fmla="*/ 789782 h 3103563"/>
                  <a:gd name="connsiteX306" fmla="*/ 1178719 w 2619375"/>
                  <a:gd name="connsiteY306" fmla="*/ 742157 h 3103563"/>
                  <a:gd name="connsiteX307" fmla="*/ 1178719 w 2619375"/>
                  <a:gd name="connsiteY307" fmla="*/ 722313 h 3103563"/>
                  <a:gd name="connsiteX308" fmla="*/ 1158875 w 2619375"/>
                  <a:gd name="connsiteY308" fmla="*/ 694532 h 3103563"/>
                  <a:gd name="connsiteX309" fmla="*/ 1162844 w 2619375"/>
                  <a:gd name="connsiteY309" fmla="*/ 662782 h 3103563"/>
                  <a:gd name="connsiteX310" fmla="*/ 1139032 w 2619375"/>
                  <a:gd name="connsiteY310" fmla="*/ 627063 h 3103563"/>
                  <a:gd name="connsiteX311" fmla="*/ 1103313 w 2619375"/>
                  <a:gd name="connsiteY311" fmla="*/ 595313 h 3103563"/>
                  <a:gd name="connsiteX312" fmla="*/ 1079500 w 2619375"/>
                  <a:gd name="connsiteY312" fmla="*/ 555625 h 3103563"/>
                  <a:gd name="connsiteX313" fmla="*/ 1079500 w 2619375"/>
                  <a:gd name="connsiteY313" fmla="*/ 515938 h 3103563"/>
                  <a:gd name="connsiteX314" fmla="*/ 1119188 w 2619375"/>
                  <a:gd name="connsiteY314" fmla="*/ 464344 h 3103563"/>
                  <a:gd name="connsiteX315" fmla="*/ 1127125 w 2619375"/>
                  <a:gd name="connsiteY315" fmla="*/ 408782 h 3103563"/>
                  <a:gd name="connsiteX316" fmla="*/ 1162844 w 2619375"/>
                  <a:gd name="connsiteY316" fmla="*/ 301625 h 3103563"/>
                  <a:gd name="connsiteX317" fmla="*/ 1178719 w 2619375"/>
                  <a:gd name="connsiteY317" fmla="*/ 246063 h 3103563"/>
                  <a:gd name="connsiteX318" fmla="*/ 1186657 w 2619375"/>
                  <a:gd name="connsiteY318" fmla="*/ 206375 h 3103563"/>
                  <a:gd name="connsiteX319" fmla="*/ 1186657 w 2619375"/>
                  <a:gd name="connsiteY319" fmla="*/ 142875 h 3103563"/>
                  <a:gd name="connsiteX320" fmla="*/ 1186657 w 2619375"/>
                  <a:gd name="connsiteY320" fmla="*/ 99219 h 3103563"/>
                  <a:gd name="connsiteX321" fmla="*/ 1131094 w 2619375"/>
                  <a:gd name="connsiteY321" fmla="*/ 43657 h 3103563"/>
                  <a:gd name="connsiteX322" fmla="*/ 1083469 w 2619375"/>
                  <a:gd name="connsiteY322" fmla="*/ 63500 h 3103563"/>
                  <a:gd name="connsiteX323" fmla="*/ 1071563 w 2619375"/>
                  <a:gd name="connsiteY323" fmla="*/ 31750 h 3103563"/>
                  <a:gd name="connsiteX324" fmla="*/ 1043782 w 2619375"/>
                  <a:gd name="connsiteY324" fmla="*/ 23813 h 3103563"/>
                  <a:gd name="connsiteX325" fmla="*/ 1004094 w 2619375"/>
                  <a:gd name="connsiteY325" fmla="*/ 23813 h 3103563"/>
                  <a:gd name="connsiteX326" fmla="*/ 988219 w 2619375"/>
                  <a:gd name="connsiteY326" fmla="*/ 51594 h 3103563"/>
                  <a:gd name="connsiteX327" fmla="*/ 972344 w 2619375"/>
                  <a:gd name="connsiteY327" fmla="*/ 27782 h 3103563"/>
                  <a:gd name="connsiteX328" fmla="*/ 944563 w 2619375"/>
                  <a:gd name="connsiteY328" fmla="*/ 27782 h 3103563"/>
                  <a:gd name="connsiteX329" fmla="*/ 944563 w 2619375"/>
                  <a:gd name="connsiteY329" fmla="*/ 27782 h 3103563"/>
                  <a:gd name="connsiteX330" fmla="*/ 841375 w 2619375"/>
                  <a:gd name="connsiteY330" fmla="*/ 31750 h 3103563"/>
                  <a:gd name="connsiteX331" fmla="*/ 837407 w 2619375"/>
                  <a:gd name="connsiteY331" fmla="*/ 0 h 3103563"/>
                  <a:gd name="connsiteX332" fmla="*/ 805657 w 2619375"/>
                  <a:gd name="connsiteY332" fmla="*/ 0 h 3103563"/>
                  <a:gd name="connsiteX333" fmla="*/ 797719 w 2619375"/>
                  <a:gd name="connsiteY333" fmla="*/ 55563 h 3103563"/>
                  <a:gd name="connsiteX334" fmla="*/ 765969 w 2619375"/>
                  <a:gd name="connsiteY334" fmla="*/ 91282 h 3103563"/>
                  <a:gd name="connsiteX335" fmla="*/ 762000 w 2619375"/>
                  <a:gd name="connsiteY335" fmla="*/ 158750 h 3103563"/>
                  <a:gd name="connsiteX336" fmla="*/ 742157 w 2619375"/>
                  <a:gd name="connsiteY336" fmla="*/ 242094 h 3103563"/>
                  <a:gd name="connsiteX337" fmla="*/ 730250 w 2619375"/>
                  <a:gd name="connsiteY337" fmla="*/ 349250 h 3103563"/>
                  <a:gd name="connsiteX338" fmla="*/ 698500 w 2619375"/>
                  <a:gd name="connsiteY338" fmla="*/ 448469 h 3103563"/>
                  <a:gd name="connsiteX339" fmla="*/ 662782 w 2619375"/>
                  <a:gd name="connsiteY339" fmla="*/ 515938 h 3103563"/>
                  <a:gd name="connsiteX340" fmla="*/ 575469 w 2619375"/>
                  <a:gd name="connsiteY340" fmla="*/ 571500 h 3103563"/>
                  <a:gd name="connsiteX341" fmla="*/ 535782 w 2619375"/>
                  <a:gd name="connsiteY341" fmla="*/ 635000 h 3103563"/>
                  <a:gd name="connsiteX342" fmla="*/ 500063 w 2619375"/>
                  <a:gd name="connsiteY342" fmla="*/ 690563 h 3103563"/>
                  <a:gd name="connsiteX343" fmla="*/ 504032 w 2619375"/>
                  <a:gd name="connsiteY343" fmla="*/ 734219 h 3103563"/>
                  <a:gd name="connsiteX344" fmla="*/ 527844 w 2619375"/>
                  <a:gd name="connsiteY344" fmla="*/ 754063 h 3103563"/>
                  <a:gd name="connsiteX345" fmla="*/ 571500 w 2619375"/>
                  <a:gd name="connsiteY345" fmla="*/ 734219 h 3103563"/>
                  <a:gd name="connsiteX346" fmla="*/ 595313 w 2619375"/>
                  <a:gd name="connsiteY346" fmla="*/ 765969 h 3103563"/>
                  <a:gd name="connsiteX347" fmla="*/ 595313 w 2619375"/>
                  <a:gd name="connsiteY347" fmla="*/ 829469 h 3103563"/>
                  <a:gd name="connsiteX348" fmla="*/ 579438 w 2619375"/>
                  <a:gd name="connsiteY348" fmla="*/ 889000 h 3103563"/>
                  <a:gd name="connsiteX349" fmla="*/ 579438 w 2619375"/>
                  <a:gd name="connsiteY349" fmla="*/ 928688 h 3103563"/>
                  <a:gd name="connsiteX350" fmla="*/ 595313 w 2619375"/>
                  <a:gd name="connsiteY350" fmla="*/ 952500 h 3103563"/>
                  <a:gd name="connsiteX351" fmla="*/ 603250 w 2619375"/>
                  <a:gd name="connsiteY351" fmla="*/ 996157 h 3103563"/>
                  <a:gd name="connsiteX352" fmla="*/ 571500 w 2619375"/>
                  <a:gd name="connsiteY352" fmla="*/ 1004094 h 3103563"/>
                  <a:gd name="connsiteX353" fmla="*/ 543719 w 2619375"/>
                  <a:gd name="connsiteY353" fmla="*/ 1008063 h 3103563"/>
                  <a:gd name="connsiteX354" fmla="*/ 535782 w 2619375"/>
                  <a:gd name="connsiteY354" fmla="*/ 1083469 h 3103563"/>
                  <a:gd name="connsiteX355" fmla="*/ 551657 w 2619375"/>
                  <a:gd name="connsiteY355" fmla="*/ 1103313 h 3103563"/>
                  <a:gd name="connsiteX356" fmla="*/ 587375 w 2619375"/>
                  <a:gd name="connsiteY356" fmla="*/ 1123157 h 3103563"/>
                  <a:gd name="connsiteX357" fmla="*/ 607219 w 2619375"/>
                  <a:gd name="connsiteY357" fmla="*/ 1123157 h 3103563"/>
                  <a:gd name="connsiteX358" fmla="*/ 627063 w 2619375"/>
                  <a:gd name="connsiteY358" fmla="*/ 1150938 h 3103563"/>
                  <a:gd name="connsiteX359" fmla="*/ 642938 w 2619375"/>
                  <a:gd name="connsiteY359" fmla="*/ 1158875 h 3103563"/>
                  <a:gd name="connsiteX360" fmla="*/ 678657 w 2619375"/>
                  <a:gd name="connsiteY360" fmla="*/ 1146969 h 3103563"/>
                  <a:gd name="connsiteX361" fmla="*/ 686594 w 2619375"/>
                  <a:gd name="connsiteY361" fmla="*/ 1194594 h 3103563"/>
                  <a:gd name="connsiteX362" fmla="*/ 678657 w 2619375"/>
                  <a:gd name="connsiteY362" fmla="*/ 1242219 h 3103563"/>
                  <a:gd name="connsiteX363" fmla="*/ 694532 w 2619375"/>
                  <a:gd name="connsiteY363" fmla="*/ 1277938 h 3103563"/>
                  <a:gd name="connsiteX364" fmla="*/ 714375 w 2619375"/>
                  <a:gd name="connsiteY364" fmla="*/ 1309688 h 3103563"/>
                  <a:gd name="connsiteX365" fmla="*/ 742157 w 2619375"/>
                  <a:gd name="connsiteY365" fmla="*/ 1333500 h 3103563"/>
                  <a:gd name="connsiteX366" fmla="*/ 777875 w 2619375"/>
                  <a:gd name="connsiteY366" fmla="*/ 1333500 h 3103563"/>
                  <a:gd name="connsiteX367" fmla="*/ 785813 w 2619375"/>
                  <a:gd name="connsiteY367" fmla="*/ 1361282 h 3103563"/>
                  <a:gd name="connsiteX368" fmla="*/ 769938 w 2619375"/>
                  <a:gd name="connsiteY368" fmla="*/ 1412875 h 3103563"/>
                  <a:gd name="connsiteX369" fmla="*/ 758032 w 2619375"/>
                  <a:gd name="connsiteY369" fmla="*/ 1464469 h 3103563"/>
                  <a:gd name="connsiteX370" fmla="*/ 750094 w 2619375"/>
                  <a:gd name="connsiteY370" fmla="*/ 1512094 h 3103563"/>
                  <a:gd name="connsiteX371" fmla="*/ 714375 w 2619375"/>
                  <a:gd name="connsiteY371" fmla="*/ 1543844 h 3103563"/>
                  <a:gd name="connsiteX372" fmla="*/ 682625 w 2619375"/>
                  <a:gd name="connsiteY372" fmla="*/ 1547813 h 3103563"/>
                  <a:gd name="connsiteX373" fmla="*/ 678657 w 2619375"/>
                  <a:gd name="connsiteY373" fmla="*/ 1504157 h 3103563"/>
                  <a:gd name="connsiteX374" fmla="*/ 650875 w 2619375"/>
                  <a:gd name="connsiteY374" fmla="*/ 1476375 h 3103563"/>
                  <a:gd name="connsiteX375" fmla="*/ 615157 w 2619375"/>
                  <a:gd name="connsiteY375" fmla="*/ 1444625 h 3103563"/>
                  <a:gd name="connsiteX376" fmla="*/ 575469 w 2619375"/>
                  <a:gd name="connsiteY376" fmla="*/ 1404938 h 3103563"/>
                  <a:gd name="connsiteX377" fmla="*/ 527844 w 2619375"/>
                  <a:gd name="connsiteY377" fmla="*/ 1353344 h 3103563"/>
                  <a:gd name="connsiteX378" fmla="*/ 515938 w 2619375"/>
                  <a:gd name="connsiteY378" fmla="*/ 1333500 h 3103563"/>
                  <a:gd name="connsiteX379" fmla="*/ 460375 w 2619375"/>
                  <a:gd name="connsiteY379" fmla="*/ 1301750 h 3103563"/>
                  <a:gd name="connsiteX380" fmla="*/ 392907 w 2619375"/>
                  <a:gd name="connsiteY380" fmla="*/ 1262063 h 3103563"/>
                  <a:gd name="connsiteX381" fmla="*/ 337344 w 2619375"/>
                  <a:gd name="connsiteY381" fmla="*/ 1242219 h 3103563"/>
                  <a:gd name="connsiteX382" fmla="*/ 317500 w 2619375"/>
                  <a:gd name="connsiteY382" fmla="*/ 1281907 h 3103563"/>
                  <a:gd name="connsiteX383" fmla="*/ 304745 w 2619375"/>
                  <a:gd name="connsiteY383" fmla="*/ 1293019 h 3103563"/>
                  <a:gd name="connsiteX384" fmla="*/ 297657 w 2619375"/>
                  <a:gd name="connsiteY384" fmla="*/ 1321594 h 3103563"/>
                  <a:gd name="connsiteX385" fmla="*/ 297657 w 2619375"/>
                  <a:gd name="connsiteY385" fmla="*/ 1321594 h 3103563"/>
                  <a:gd name="connsiteX386" fmla="*/ 304746 w 2619375"/>
                  <a:gd name="connsiteY386" fmla="*/ 1347788 h 3103563"/>
                  <a:gd name="connsiteX387" fmla="*/ 320692 w 2619375"/>
                  <a:gd name="connsiteY387" fmla="*/ 1350962 h 3103563"/>
                  <a:gd name="connsiteX388" fmla="*/ 345282 w 2619375"/>
                  <a:gd name="connsiteY388" fmla="*/ 1361282 h 3103563"/>
                  <a:gd name="connsiteX389" fmla="*/ 373063 w 2619375"/>
                  <a:gd name="connsiteY389" fmla="*/ 1373188 h 3103563"/>
                  <a:gd name="connsiteX390" fmla="*/ 384969 w 2619375"/>
                  <a:gd name="connsiteY390" fmla="*/ 1385094 h 3103563"/>
                  <a:gd name="connsiteX391" fmla="*/ 396875 w 2619375"/>
                  <a:gd name="connsiteY391" fmla="*/ 1428750 h 3103563"/>
                  <a:gd name="connsiteX392" fmla="*/ 409775 w 2619375"/>
                  <a:gd name="connsiteY392" fmla="*/ 1450182 h 3103563"/>
                  <a:gd name="connsiteX393" fmla="*/ 400844 w 2619375"/>
                  <a:gd name="connsiteY393" fmla="*/ 1464469 h 3103563"/>
                  <a:gd name="connsiteX394" fmla="*/ 377032 w 2619375"/>
                  <a:gd name="connsiteY394" fmla="*/ 1484313 h 3103563"/>
                  <a:gd name="connsiteX395" fmla="*/ 369094 w 2619375"/>
                  <a:gd name="connsiteY395" fmla="*/ 1527969 h 3103563"/>
                  <a:gd name="connsiteX396" fmla="*/ 369094 w 2619375"/>
                  <a:gd name="connsiteY396" fmla="*/ 1591469 h 3103563"/>
                  <a:gd name="connsiteX397" fmla="*/ 396875 w 2619375"/>
                  <a:gd name="connsiteY397" fmla="*/ 1631157 h 3103563"/>
                  <a:gd name="connsiteX398" fmla="*/ 436563 w 2619375"/>
                  <a:gd name="connsiteY398" fmla="*/ 1615282 h 3103563"/>
                  <a:gd name="connsiteX399" fmla="*/ 460375 w 2619375"/>
                  <a:gd name="connsiteY399" fmla="*/ 1651000 h 3103563"/>
                  <a:gd name="connsiteX400" fmla="*/ 460375 w 2619375"/>
                  <a:gd name="connsiteY400" fmla="*/ 1694657 h 3103563"/>
                  <a:gd name="connsiteX401" fmla="*/ 436563 w 2619375"/>
                  <a:gd name="connsiteY401" fmla="*/ 1706563 h 3103563"/>
                  <a:gd name="connsiteX402" fmla="*/ 433645 w 2619375"/>
                  <a:gd name="connsiteY402" fmla="*/ 1728788 h 3103563"/>
                  <a:gd name="connsiteX403" fmla="*/ 448469 w 2619375"/>
                  <a:gd name="connsiteY403" fmla="*/ 1738313 h 3103563"/>
                  <a:gd name="connsiteX404" fmla="*/ 450355 w 2619375"/>
                  <a:gd name="connsiteY404" fmla="*/ 1757363 h 3103563"/>
                  <a:gd name="connsiteX405" fmla="*/ 436563 w 2619375"/>
                  <a:gd name="connsiteY405" fmla="*/ 1766094 h 3103563"/>
                  <a:gd name="connsiteX406" fmla="*/ 414362 w 2619375"/>
                  <a:gd name="connsiteY406" fmla="*/ 1801813 h 3103563"/>
                  <a:gd name="connsiteX407" fmla="*/ 361157 w 2619375"/>
                  <a:gd name="connsiteY407" fmla="*/ 1833563 h 3103563"/>
                  <a:gd name="connsiteX408" fmla="*/ 349250 w 2619375"/>
                  <a:gd name="connsiteY408" fmla="*/ 1869282 h 3103563"/>
                  <a:gd name="connsiteX409" fmla="*/ 353219 w 2619375"/>
                  <a:gd name="connsiteY409" fmla="*/ 1908969 h 3103563"/>
                  <a:gd name="connsiteX410" fmla="*/ 293688 w 2619375"/>
                  <a:gd name="connsiteY410" fmla="*/ 1948657 h 3103563"/>
                  <a:gd name="connsiteX411" fmla="*/ 273844 w 2619375"/>
                  <a:gd name="connsiteY411" fmla="*/ 1968500 h 3103563"/>
                  <a:gd name="connsiteX412" fmla="*/ 254000 w 2619375"/>
                  <a:gd name="connsiteY412" fmla="*/ 1988344 h 3103563"/>
                  <a:gd name="connsiteX413" fmla="*/ 214313 w 2619375"/>
                  <a:gd name="connsiteY413" fmla="*/ 1996282 h 3103563"/>
                  <a:gd name="connsiteX414" fmla="*/ 166688 w 2619375"/>
                  <a:gd name="connsiteY414" fmla="*/ 2032000 h 3103563"/>
                  <a:gd name="connsiteX415" fmla="*/ 146844 w 2619375"/>
                  <a:gd name="connsiteY415" fmla="*/ 2083594 h 3103563"/>
                  <a:gd name="connsiteX416" fmla="*/ 125718 w 2619375"/>
                  <a:gd name="connsiteY416" fmla="*/ 2102644 h 3103563"/>
                  <a:gd name="connsiteX417" fmla="*/ 115094 w 2619375"/>
                  <a:gd name="connsiteY417" fmla="*/ 2123282 h 3103563"/>
                  <a:gd name="connsiteX418" fmla="*/ 99995 w 2619375"/>
                  <a:gd name="connsiteY418" fmla="*/ 2179639 h 3103563"/>
                  <a:gd name="connsiteX419" fmla="*/ 68429 w 2619375"/>
                  <a:gd name="connsiteY419" fmla="*/ 2200275 h 3103563"/>
                  <a:gd name="connsiteX420" fmla="*/ 35719 w 2619375"/>
                  <a:gd name="connsiteY420" fmla="*/ 2212975 h 3103563"/>
                  <a:gd name="connsiteX421" fmla="*/ 0 w 2619375"/>
                  <a:gd name="connsiteY421" fmla="*/ 2230438 h 3103563"/>
                  <a:gd name="connsiteX422" fmla="*/ 48430 w 2619375"/>
                  <a:gd name="connsiteY422" fmla="*/ 2278856 h 3103563"/>
                  <a:gd name="connsiteX423" fmla="*/ 59532 w 2619375"/>
                  <a:gd name="connsiteY423" fmla="*/ 2329657 h 3103563"/>
                  <a:gd name="connsiteX424" fmla="*/ 107157 w 2619375"/>
                  <a:gd name="connsiteY424" fmla="*/ 2345532 h 3103563"/>
                  <a:gd name="connsiteX425" fmla="*/ 93640 w 2619375"/>
                  <a:gd name="connsiteY425" fmla="*/ 2445545 h 3103563"/>
                  <a:gd name="connsiteX426" fmla="*/ 98472 w 2619375"/>
                  <a:gd name="connsiteY426" fmla="*/ 2458244 h 3103563"/>
                  <a:gd name="connsiteX427" fmla="*/ 106380 w 2619375"/>
                  <a:gd name="connsiteY427" fmla="*/ 2482851 h 3103563"/>
                  <a:gd name="connsiteX428" fmla="*/ 77977 w 2619375"/>
                  <a:gd name="connsiteY428" fmla="*/ 2509838 h 3103563"/>
                  <a:gd name="connsiteX429" fmla="*/ 75407 w 2619375"/>
                  <a:gd name="connsiteY429" fmla="*/ 2528094 h 3103563"/>
                  <a:gd name="connsiteX430" fmla="*/ 111930 w 2619375"/>
                  <a:gd name="connsiteY430" fmla="*/ 2547144 h 3103563"/>
                  <a:gd name="connsiteX431" fmla="*/ 150813 w 2619375"/>
                  <a:gd name="connsiteY431" fmla="*/ 2540000 h 3103563"/>
                  <a:gd name="connsiteX432" fmla="*/ 175845 w 2619375"/>
                  <a:gd name="connsiteY432" fmla="*/ 2557463 h 3103563"/>
                  <a:gd name="connsiteX433" fmla="*/ 162719 w 2619375"/>
                  <a:gd name="connsiteY433" fmla="*/ 2595563 h 3103563"/>
                  <a:gd name="connsiteX434" fmla="*/ 214313 w 2619375"/>
                  <a:gd name="connsiteY434" fmla="*/ 2591594 h 3103563"/>
                  <a:gd name="connsiteX435" fmla="*/ 247457 w 2619375"/>
                  <a:gd name="connsiteY435" fmla="*/ 2571750 h 3103563"/>
                  <a:gd name="connsiteX436" fmla="*/ 265907 w 2619375"/>
                  <a:gd name="connsiteY436" fmla="*/ 2575719 h 3103563"/>
                  <a:gd name="connsiteX437" fmla="*/ 313532 w 2619375"/>
                  <a:gd name="connsiteY437" fmla="*/ 2547938 h 3103563"/>
                  <a:gd name="connsiteX438" fmla="*/ 357188 w 2619375"/>
                  <a:gd name="connsiteY438" fmla="*/ 2547938 h 3103563"/>
                  <a:gd name="connsiteX439" fmla="*/ 412750 w 2619375"/>
                  <a:gd name="connsiteY439" fmla="*/ 2536032 h 3103563"/>
                  <a:gd name="connsiteX440" fmla="*/ 460375 w 2619375"/>
                  <a:gd name="connsiteY440" fmla="*/ 2536032 h 3103563"/>
                  <a:gd name="connsiteX441" fmla="*/ 492125 w 2619375"/>
                  <a:gd name="connsiteY441" fmla="*/ 2532063 h 3103563"/>
                  <a:gd name="connsiteX442" fmla="*/ 535782 w 2619375"/>
                  <a:gd name="connsiteY442" fmla="*/ 2532063 h 3103563"/>
                  <a:gd name="connsiteX443" fmla="*/ 535782 w 2619375"/>
                  <a:gd name="connsiteY443" fmla="*/ 2532063 h 3103563"/>
                  <a:gd name="connsiteX444" fmla="*/ 547688 w 2619375"/>
                  <a:gd name="connsiteY444" fmla="*/ 2623344 h 3103563"/>
                  <a:gd name="connsiteX445" fmla="*/ 591344 w 2619375"/>
                  <a:gd name="connsiteY445" fmla="*/ 2643188 h 3103563"/>
                  <a:gd name="connsiteX446" fmla="*/ 646159 w 2619375"/>
                  <a:gd name="connsiteY446" fmla="*/ 2655887 h 3103563"/>
                  <a:gd name="connsiteX447" fmla="*/ 685790 w 2619375"/>
                  <a:gd name="connsiteY447" fmla="*/ 2620169 h 3103563"/>
                  <a:gd name="connsiteX448" fmla="*/ 715928 w 2619375"/>
                  <a:gd name="connsiteY448" fmla="*/ 2588419 h 3103563"/>
                  <a:gd name="connsiteX449" fmla="*/ 760418 w 2619375"/>
                  <a:gd name="connsiteY449" fmla="*/ 2613025 h 3103563"/>
                  <a:gd name="connsiteX450" fmla="*/ 773907 w 2619375"/>
                  <a:gd name="connsiteY450" fmla="*/ 2587625 h 3103563"/>
                  <a:gd name="connsiteX451" fmla="*/ 761224 w 2619375"/>
                  <a:gd name="connsiteY451" fmla="*/ 2554287 h 3103563"/>
                  <a:gd name="connsiteX452" fmla="*/ 801688 w 2619375"/>
                  <a:gd name="connsiteY452" fmla="*/ 2551907 h 3103563"/>
                  <a:gd name="connsiteX453" fmla="*/ 813184 w 2619375"/>
                  <a:gd name="connsiteY453" fmla="*/ 2569369 h 3103563"/>
                  <a:gd name="connsiteX454" fmla="*/ 841375 w 2619375"/>
                  <a:gd name="connsiteY454" fmla="*/ 2571750 h 3103563"/>
                  <a:gd name="connsiteX455" fmla="*/ 900907 w 2619375"/>
                  <a:gd name="connsiteY455" fmla="*/ 2591594 h 3103563"/>
                  <a:gd name="connsiteX456" fmla="*/ 956469 w 2619375"/>
                  <a:gd name="connsiteY456" fmla="*/ 2611438 h 3103563"/>
                  <a:gd name="connsiteX457" fmla="*/ 968375 w 2619375"/>
                  <a:gd name="connsiteY457" fmla="*/ 2639219 h 3103563"/>
                  <a:gd name="connsiteX458" fmla="*/ 944563 w 2619375"/>
                  <a:gd name="connsiteY458" fmla="*/ 2678907 h 3103563"/>
                  <a:gd name="connsiteX459" fmla="*/ 964407 w 2619375"/>
                  <a:gd name="connsiteY459" fmla="*/ 2726532 h 3103563"/>
                  <a:gd name="connsiteX460" fmla="*/ 1019969 w 2619375"/>
                  <a:gd name="connsiteY460" fmla="*/ 2754313 h 3103563"/>
                  <a:gd name="connsiteX461" fmla="*/ 1047113 w 2619375"/>
                  <a:gd name="connsiteY461" fmla="*/ 2750344 h 3103563"/>
                  <a:gd name="connsiteX462" fmla="*/ 1046974 w 2619375"/>
                  <a:gd name="connsiteY462" fmla="*/ 2774157 h 3103563"/>
                  <a:gd name="connsiteX463" fmla="*/ 1050109 w 2619375"/>
                  <a:gd name="connsiteY463" fmla="*/ 2865438 h 3103563"/>
                  <a:gd name="connsiteX464" fmla="*/ 1095375 w 2619375"/>
                  <a:gd name="connsiteY464" fmla="*/ 2845594 h 3103563"/>
                  <a:gd name="connsiteX465" fmla="*/ 1166813 w 2619375"/>
                  <a:gd name="connsiteY465" fmla="*/ 2841625 h 3103563"/>
                  <a:gd name="connsiteX466" fmla="*/ 1190625 w 2619375"/>
                  <a:gd name="connsiteY466" fmla="*/ 2809875 h 3103563"/>
                  <a:gd name="connsiteX467" fmla="*/ 1225539 w 2619375"/>
                  <a:gd name="connsiteY467" fmla="*/ 2817813 h 3103563"/>
                  <a:gd name="connsiteX468" fmla="*/ 1242219 w 2619375"/>
                  <a:gd name="connsiteY468" fmla="*/ 2841625 h 3103563"/>
                  <a:gd name="connsiteX469" fmla="*/ 1274774 w 2619375"/>
                  <a:gd name="connsiteY469" fmla="*/ 2867819 h 3103563"/>
                  <a:gd name="connsiteX470" fmla="*/ 1329532 w 2619375"/>
                  <a:gd name="connsiteY470" fmla="*/ 2877344 h 3103563"/>
                  <a:gd name="connsiteX471" fmla="*/ 1349375 w 2619375"/>
                  <a:gd name="connsiteY471" fmla="*/ 2877344 h 3103563"/>
                  <a:gd name="connsiteX472" fmla="*/ 1369219 w 2619375"/>
                  <a:gd name="connsiteY472" fmla="*/ 2897188 h 3103563"/>
                  <a:gd name="connsiteX473" fmla="*/ 1400395 w 2619375"/>
                  <a:gd name="connsiteY473" fmla="*/ 2909888 h 3103563"/>
                  <a:gd name="connsiteX474" fmla="*/ 1420813 w 2619375"/>
                  <a:gd name="connsiteY474" fmla="*/ 2905125 h 3103563"/>
                  <a:gd name="connsiteX475" fmla="*/ 1451785 w 2619375"/>
                  <a:gd name="connsiteY475" fmla="*/ 2887664 h 3103563"/>
                  <a:gd name="connsiteX476" fmla="*/ 1520032 w 2619375"/>
                  <a:gd name="connsiteY476" fmla="*/ 2893219 h 3103563"/>
                  <a:gd name="connsiteX477" fmla="*/ 1547784 w 2619375"/>
                  <a:gd name="connsiteY477" fmla="*/ 2900362 h 3103563"/>
                  <a:gd name="connsiteX478" fmla="*/ 1575594 w 2619375"/>
                  <a:gd name="connsiteY478" fmla="*/ 2924969 h 3103563"/>
                  <a:gd name="connsiteX479" fmla="*/ 1591469 w 2619375"/>
                  <a:gd name="connsiteY479" fmla="*/ 2909094 h 3103563"/>
                  <a:gd name="connsiteX480" fmla="*/ 1623219 w 2619375"/>
                  <a:gd name="connsiteY480" fmla="*/ 2909094 h 3103563"/>
                  <a:gd name="connsiteX481" fmla="*/ 1655803 w 2619375"/>
                  <a:gd name="connsiteY481" fmla="*/ 2923382 h 3103563"/>
                  <a:gd name="connsiteX482" fmla="*/ 1648647 w 2619375"/>
                  <a:gd name="connsiteY482" fmla="*/ 2947988 h 3103563"/>
                  <a:gd name="connsiteX483" fmla="*/ 1666875 w 2619375"/>
                  <a:gd name="connsiteY483" fmla="*/ 2964657 h 3103563"/>
                  <a:gd name="connsiteX484" fmla="*/ 1698626 w 2619375"/>
                  <a:gd name="connsiteY484" fmla="*/ 2985294 h 3103563"/>
                  <a:gd name="connsiteX485" fmla="*/ 1734344 w 2619375"/>
                  <a:gd name="connsiteY485" fmla="*/ 3012282 h 3103563"/>
                  <a:gd name="connsiteX486" fmla="*/ 1758157 w 2619375"/>
                  <a:gd name="connsiteY486" fmla="*/ 3032125 h 3103563"/>
                  <a:gd name="connsiteX487" fmla="*/ 1779934 w 2619375"/>
                  <a:gd name="connsiteY487" fmla="*/ 3028950 h 3103563"/>
                  <a:gd name="connsiteX488" fmla="*/ 1801813 w 2619375"/>
                  <a:gd name="connsiteY488" fmla="*/ 3008313 h 3103563"/>
                  <a:gd name="connsiteX489" fmla="*/ 1861344 w 2619375"/>
                  <a:gd name="connsiteY489" fmla="*/ 3008313 h 3103563"/>
                  <a:gd name="connsiteX490" fmla="*/ 1948657 w 2619375"/>
                  <a:gd name="connsiteY490" fmla="*/ 3004344 h 3103563"/>
                  <a:gd name="connsiteX491" fmla="*/ 1948657 w 2619375"/>
                  <a:gd name="connsiteY491" fmla="*/ 2968625 h 3103563"/>
                  <a:gd name="connsiteX492" fmla="*/ 2004219 w 2619375"/>
                  <a:gd name="connsiteY492" fmla="*/ 2936875 h 3103563"/>
                  <a:gd name="connsiteX493" fmla="*/ 2035969 w 2619375"/>
                  <a:gd name="connsiteY493" fmla="*/ 2909094 h 3103563"/>
                  <a:gd name="connsiteX494" fmla="*/ 2054979 w 2619375"/>
                  <a:gd name="connsiteY494" fmla="*/ 2859088 h 3103563"/>
                  <a:gd name="connsiteX495" fmla="*/ 2075927 w 2619375"/>
                  <a:gd name="connsiteY495" fmla="*/ 2883694 h 3103563"/>
                  <a:gd name="connsiteX496" fmla="*/ 2079625 w 2619375"/>
                  <a:gd name="connsiteY496" fmla="*/ 2897188 h 3103563"/>
                  <a:gd name="connsiteX497" fmla="*/ 2116149 w 2619375"/>
                  <a:gd name="connsiteY497" fmla="*/ 2943225 h 3103563"/>
                  <a:gd name="connsiteX498" fmla="*/ 2168521 w 2619375"/>
                  <a:gd name="connsiteY498" fmla="*/ 2980533 h 3103563"/>
                  <a:gd name="connsiteX499" fmla="*/ 2209760 w 2619375"/>
                  <a:gd name="connsiteY499" fmla="*/ 2951163 h 3103563"/>
                  <a:gd name="connsiteX500" fmla="*/ 2274094 w 2619375"/>
                  <a:gd name="connsiteY500" fmla="*/ 3000375 h 3103563"/>
                  <a:gd name="connsiteX501" fmla="*/ 2317750 w 2619375"/>
                  <a:gd name="connsiteY501" fmla="*/ 3028157 h 3103563"/>
                  <a:gd name="connsiteX502" fmla="*/ 2349500 w 2619375"/>
                  <a:gd name="connsiteY502" fmla="*/ 3040063 h 3103563"/>
                  <a:gd name="connsiteX503" fmla="*/ 2377253 w 2619375"/>
                  <a:gd name="connsiteY503" fmla="*/ 3017044 h 3103563"/>
                  <a:gd name="connsiteX504" fmla="*/ 2405338 w 2619375"/>
                  <a:gd name="connsiteY504" fmla="*/ 3055144 h 3103563"/>
                  <a:gd name="connsiteX505" fmla="*/ 2460625 w 2619375"/>
                  <a:gd name="connsiteY505" fmla="*/ 3103563 h 3103563"/>
                  <a:gd name="connsiteX0" fmla="*/ 2460625 w 2619375"/>
                  <a:gd name="connsiteY0" fmla="*/ 3103563 h 3103563"/>
                  <a:gd name="connsiteX1" fmla="*/ 2512219 w 2619375"/>
                  <a:gd name="connsiteY1" fmla="*/ 3032125 h 3103563"/>
                  <a:gd name="connsiteX2" fmla="*/ 2524125 w 2619375"/>
                  <a:gd name="connsiteY2" fmla="*/ 2988469 h 3103563"/>
                  <a:gd name="connsiteX3" fmla="*/ 2543969 w 2619375"/>
                  <a:gd name="connsiteY3" fmla="*/ 2944813 h 3103563"/>
                  <a:gd name="connsiteX4" fmla="*/ 2566949 w 2619375"/>
                  <a:gd name="connsiteY4" fmla="*/ 2920206 h 3103563"/>
                  <a:gd name="connsiteX5" fmla="*/ 2569335 w 2619375"/>
                  <a:gd name="connsiteY5" fmla="*/ 2877344 h 3103563"/>
                  <a:gd name="connsiteX6" fmla="*/ 2583657 w 2619375"/>
                  <a:gd name="connsiteY6" fmla="*/ 2837657 h 3103563"/>
                  <a:gd name="connsiteX7" fmla="*/ 2563813 w 2619375"/>
                  <a:gd name="connsiteY7" fmla="*/ 2809875 h 3103563"/>
                  <a:gd name="connsiteX8" fmla="*/ 2532063 w 2619375"/>
                  <a:gd name="connsiteY8" fmla="*/ 2774157 h 3103563"/>
                  <a:gd name="connsiteX9" fmla="*/ 2532063 w 2619375"/>
                  <a:gd name="connsiteY9" fmla="*/ 2774157 h 3103563"/>
                  <a:gd name="connsiteX10" fmla="*/ 2551907 w 2619375"/>
                  <a:gd name="connsiteY10" fmla="*/ 2706688 h 3103563"/>
                  <a:gd name="connsiteX11" fmla="*/ 2591594 w 2619375"/>
                  <a:gd name="connsiteY11" fmla="*/ 2678907 h 3103563"/>
                  <a:gd name="connsiteX12" fmla="*/ 2619375 w 2619375"/>
                  <a:gd name="connsiteY12" fmla="*/ 2643188 h 3103563"/>
                  <a:gd name="connsiteX13" fmla="*/ 2619375 w 2619375"/>
                  <a:gd name="connsiteY13" fmla="*/ 2591594 h 3103563"/>
                  <a:gd name="connsiteX14" fmla="*/ 2615407 w 2619375"/>
                  <a:gd name="connsiteY14" fmla="*/ 2555875 h 3103563"/>
                  <a:gd name="connsiteX15" fmla="*/ 2615407 w 2619375"/>
                  <a:gd name="connsiteY15" fmla="*/ 2532063 h 3103563"/>
                  <a:gd name="connsiteX16" fmla="*/ 2603500 w 2619375"/>
                  <a:gd name="connsiteY16" fmla="*/ 2464594 h 3103563"/>
                  <a:gd name="connsiteX17" fmla="*/ 2595563 w 2619375"/>
                  <a:gd name="connsiteY17" fmla="*/ 2460625 h 3103563"/>
                  <a:gd name="connsiteX18" fmla="*/ 2579688 w 2619375"/>
                  <a:gd name="connsiteY18" fmla="*/ 2460625 h 3103563"/>
                  <a:gd name="connsiteX19" fmla="*/ 2540000 w 2619375"/>
                  <a:gd name="connsiteY19" fmla="*/ 2472532 h 3103563"/>
                  <a:gd name="connsiteX20" fmla="*/ 2504282 w 2619375"/>
                  <a:gd name="connsiteY20" fmla="*/ 2468563 h 3103563"/>
                  <a:gd name="connsiteX21" fmla="*/ 2504282 w 2619375"/>
                  <a:gd name="connsiteY21" fmla="*/ 2432844 h 3103563"/>
                  <a:gd name="connsiteX22" fmla="*/ 2456657 w 2619375"/>
                  <a:gd name="connsiteY22" fmla="*/ 2424907 h 3103563"/>
                  <a:gd name="connsiteX23" fmla="*/ 2432844 w 2619375"/>
                  <a:gd name="connsiteY23" fmla="*/ 2405063 h 3103563"/>
                  <a:gd name="connsiteX24" fmla="*/ 2444750 w 2619375"/>
                  <a:gd name="connsiteY24" fmla="*/ 2369344 h 3103563"/>
                  <a:gd name="connsiteX25" fmla="*/ 2464594 w 2619375"/>
                  <a:gd name="connsiteY25" fmla="*/ 2337594 h 3103563"/>
                  <a:gd name="connsiteX26" fmla="*/ 2448719 w 2619375"/>
                  <a:gd name="connsiteY26" fmla="*/ 2301875 h 3103563"/>
                  <a:gd name="connsiteX27" fmla="*/ 2420938 w 2619375"/>
                  <a:gd name="connsiteY27" fmla="*/ 2274094 h 3103563"/>
                  <a:gd name="connsiteX28" fmla="*/ 2428875 w 2619375"/>
                  <a:gd name="connsiteY28" fmla="*/ 2246313 h 3103563"/>
                  <a:gd name="connsiteX29" fmla="*/ 2389188 w 2619375"/>
                  <a:gd name="connsiteY29" fmla="*/ 2218532 h 3103563"/>
                  <a:gd name="connsiteX30" fmla="*/ 2353469 w 2619375"/>
                  <a:gd name="connsiteY30" fmla="*/ 2218532 h 3103563"/>
                  <a:gd name="connsiteX31" fmla="*/ 2349500 w 2619375"/>
                  <a:gd name="connsiteY31" fmla="*/ 2194719 h 3103563"/>
                  <a:gd name="connsiteX32" fmla="*/ 2325688 w 2619375"/>
                  <a:gd name="connsiteY32" fmla="*/ 2166938 h 3103563"/>
                  <a:gd name="connsiteX33" fmla="*/ 2337594 w 2619375"/>
                  <a:gd name="connsiteY33" fmla="*/ 2131219 h 3103563"/>
                  <a:gd name="connsiteX34" fmla="*/ 2349500 w 2619375"/>
                  <a:gd name="connsiteY34" fmla="*/ 2099469 h 3103563"/>
                  <a:gd name="connsiteX35" fmla="*/ 2333625 w 2619375"/>
                  <a:gd name="connsiteY35" fmla="*/ 2067719 h 3103563"/>
                  <a:gd name="connsiteX36" fmla="*/ 2313782 w 2619375"/>
                  <a:gd name="connsiteY36" fmla="*/ 2051844 h 3103563"/>
                  <a:gd name="connsiteX37" fmla="*/ 2309813 w 2619375"/>
                  <a:gd name="connsiteY37" fmla="*/ 2016125 h 3103563"/>
                  <a:gd name="connsiteX38" fmla="*/ 2309813 w 2619375"/>
                  <a:gd name="connsiteY38" fmla="*/ 2000250 h 3103563"/>
                  <a:gd name="connsiteX39" fmla="*/ 2329657 w 2619375"/>
                  <a:gd name="connsiteY39" fmla="*/ 1980407 h 3103563"/>
                  <a:gd name="connsiteX40" fmla="*/ 2317750 w 2619375"/>
                  <a:gd name="connsiteY40" fmla="*/ 1944688 h 3103563"/>
                  <a:gd name="connsiteX41" fmla="*/ 2293938 w 2619375"/>
                  <a:gd name="connsiteY41" fmla="*/ 1908969 h 3103563"/>
                  <a:gd name="connsiteX42" fmla="*/ 2262188 w 2619375"/>
                  <a:gd name="connsiteY42" fmla="*/ 1873250 h 3103563"/>
                  <a:gd name="connsiteX43" fmla="*/ 2226469 w 2619375"/>
                  <a:gd name="connsiteY43" fmla="*/ 1841500 h 3103563"/>
                  <a:gd name="connsiteX44" fmla="*/ 2198688 w 2619375"/>
                  <a:gd name="connsiteY44" fmla="*/ 1817688 h 3103563"/>
                  <a:gd name="connsiteX45" fmla="*/ 2214563 w 2619375"/>
                  <a:gd name="connsiteY45" fmla="*/ 1793875 h 3103563"/>
                  <a:gd name="connsiteX46" fmla="*/ 2214563 w 2619375"/>
                  <a:gd name="connsiteY46" fmla="*/ 1762125 h 3103563"/>
                  <a:gd name="connsiteX47" fmla="*/ 2214563 w 2619375"/>
                  <a:gd name="connsiteY47" fmla="*/ 1762125 h 3103563"/>
                  <a:gd name="connsiteX48" fmla="*/ 2194719 w 2619375"/>
                  <a:gd name="connsiteY48" fmla="*/ 1710532 h 3103563"/>
                  <a:gd name="connsiteX49" fmla="*/ 2190750 w 2619375"/>
                  <a:gd name="connsiteY49" fmla="*/ 1690688 h 3103563"/>
                  <a:gd name="connsiteX50" fmla="*/ 2162969 w 2619375"/>
                  <a:gd name="connsiteY50" fmla="*/ 1658938 h 3103563"/>
                  <a:gd name="connsiteX51" fmla="*/ 2162969 w 2619375"/>
                  <a:gd name="connsiteY51" fmla="*/ 1631157 h 3103563"/>
                  <a:gd name="connsiteX52" fmla="*/ 2178844 w 2619375"/>
                  <a:gd name="connsiteY52" fmla="*/ 1615282 h 3103563"/>
                  <a:gd name="connsiteX53" fmla="*/ 2218532 w 2619375"/>
                  <a:gd name="connsiteY53" fmla="*/ 1615282 h 3103563"/>
                  <a:gd name="connsiteX54" fmla="*/ 2238375 w 2619375"/>
                  <a:gd name="connsiteY54" fmla="*/ 1583532 h 3103563"/>
                  <a:gd name="connsiteX55" fmla="*/ 2238375 w 2619375"/>
                  <a:gd name="connsiteY55" fmla="*/ 1571625 h 3103563"/>
                  <a:gd name="connsiteX56" fmla="*/ 2262188 w 2619375"/>
                  <a:gd name="connsiteY56" fmla="*/ 1535907 h 3103563"/>
                  <a:gd name="connsiteX57" fmla="*/ 2262188 w 2619375"/>
                  <a:gd name="connsiteY57" fmla="*/ 1512094 h 3103563"/>
                  <a:gd name="connsiteX58" fmla="*/ 2262188 w 2619375"/>
                  <a:gd name="connsiteY58" fmla="*/ 1468438 h 3103563"/>
                  <a:gd name="connsiteX59" fmla="*/ 2262188 w 2619375"/>
                  <a:gd name="connsiteY59" fmla="*/ 1444625 h 3103563"/>
                  <a:gd name="connsiteX60" fmla="*/ 2266157 w 2619375"/>
                  <a:gd name="connsiteY60" fmla="*/ 1424782 h 3103563"/>
                  <a:gd name="connsiteX61" fmla="*/ 2293938 w 2619375"/>
                  <a:gd name="connsiteY61" fmla="*/ 1389063 h 3103563"/>
                  <a:gd name="connsiteX62" fmla="*/ 2274094 w 2619375"/>
                  <a:gd name="connsiteY62" fmla="*/ 1369219 h 3103563"/>
                  <a:gd name="connsiteX63" fmla="*/ 2250282 w 2619375"/>
                  <a:gd name="connsiteY63" fmla="*/ 1341438 h 3103563"/>
                  <a:gd name="connsiteX64" fmla="*/ 2230438 w 2619375"/>
                  <a:gd name="connsiteY64" fmla="*/ 1293813 h 3103563"/>
                  <a:gd name="connsiteX65" fmla="*/ 2242344 w 2619375"/>
                  <a:gd name="connsiteY65" fmla="*/ 1258094 h 3103563"/>
                  <a:gd name="connsiteX66" fmla="*/ 2190750 w 2619375"/>
                  <a:gd name="connsiteY66" fmla="*/ 1258094 h 3103563"/>
                  <a:gd name="connsiteX67" fmla="*/ 2166938 w 2619375"/>
                  <a:gd name="connsiteY67" fmla="*/ 1234282 h 3103563"/>
                  <a:gd name="connsiteX68" fmla="*/ 2174875 w 2619375"/>
                  <a:gd name="connsiteY68" fmla="*/ 1198563 h 3103563"/>
                  <a:gd name="connsiteX69" fmla="*/ 2162969 w 2619375"/>
                  <a:gd name="connsiteY69" fmla="*/ 1170782 h 3103563"/>
                  <a:gd name="connsiteX70" fmla="*/ 2147094 w 2619375"/>
                  <a:gd name="connsiteY70" fmla="*/ 1202532 h 3103563"/>
                  <a:gd name="connsiteX71" fmla="*/ 2131219 w 2619375"/>
                  <a:gd name="connsiteY71" fmla="*/ 1234282 h 3103563"/>
                  <a:gd name="connsiteX72" fmla="*/ 2095500 w 2619375"/>
                  <a:gd name="connsiteY72" fmla="*/ 1234282 h 3103563"/>
                  <a:gd name="connsiteX73" fmla="*/ 2079625 w 2619375"/>
                  <a:gd name="connsiteY73" fmla="*/ 1242219 h 3103563"/>
                  <a:gd name="connsiteX74" fmla="*/ 2043907 w 2619375"/>
                  <a:gd name="connsiteY74" fmla="*/ 1198563 h 3103563"/>
                  <a:gd name="connsiteX75" fmla="*/ 1996282 w 2619375"/>
                  <a:gd name="connsiteY75" fmla="*/ 1206500 h 3103563"/>
                  <a:gd name="connsiteX76" fmla="*/ 1948657 w 2619375"/>
                  <a:gd name="connsiteY76" fmla="*/ 1202532 h 3103563"/>
                  <a:gd name="connsiteX77" fmla="*/ 1944688 w 2619375"/>
                  <a:gd name="connsiteY77" fmla="*/ 1174750 h 3103563"/>
                  <a:gd name="connsiteX78" fmla="*/ 1924844 w 2619375"/>
                  <a:gd name="connsiteY78" fmla="*/ 1139032 h 3103563"/>
                  <a:gd name="connsiteX79" fmla="*/ 1912938 w 2619375"/>
                  <a:gd name="connsiteY79" fmla="*/ 1123157 h 3103563"/>
                  <a:gd name="connsiteX80" fmla="*/ 1893094 w 2619375"/>
                  <a:gd name="connsiteY80" fmla="*/ 1103313 h 3103563"/>
                  <a:gd name="connsiteX81" fmla="*/ 1869282 w 2619375"/>
                  <a:gd name="connsiteY81" fmla="*/ 1087438 h 3103563"/>
                  <a:gd name="connsiteX82" fmla="*/ 1857375 w 2619375"/>
                  <a:gd name="connsiteY82" fmla="*/ 1039813 h 3103563"/>
                  <a:gd name="connsiteX83" fmla="*/ 1869282 w 2619375"/>
                  <a:gd name="connsiteY83" fmla="*/ 1004094 h 3103563"/>
                  <a:gd name="connsiteX84" fmla="*/ 1905000 w 2619375"/>
                  <a:gd name="connsiteY84" fmla="*/ 948532 h 3103563"/>
                  <a:gd name="connsiteX85" fmla="*/ 1936750 w 2619375"/>
                  <a:gd name="connsiteY85" fmla="*/ 912813 h 3103563"/>
                  <a:gd name="connsiteX86" fmla="*/ 1944688 w 2619375"/>
                  <a:gd name="connsiteY86" fmla="*/ 892969 h 3103563"/>
                  <a:gd name="connsiteX87" fmla="*/ 1964532 w 2619375"/>
                  <a:gd name="connsiteY87" fmla="*/ 889000 h 3103563"/>
                  <a:gd name="connsiteX88" fmla="*/ 1976438 w 2619375"/>
                  <a:gd name="connsiteY88" fmla="*/ 849313 h 3103563"/>
                  <a:gd name="connsiteX89" fmla="*/ 2016125 w 2619375"/>
                  <a:gd name="connsiteY89" fmla="*/ 849313 h 3103563"/>
                  <a:gd name="connsiteX90" fmla="*/ 2039938 w 2619375"/>
                  <a:gd name="connsiteY90" fmla="*/ 877094 h 3103563"/>
                  <a:gd name="connsiteX91" fmla="*/ 2051844 w 2619375"/>
                  <a:gd name="connsiteY91" fmla="*/ 849313 h 3103563"/>
                  <a:gd name="connsiteX92" fmla="*/ 2039938 w 2619375"/>
                  <a:gd name="connsiteY92" fmla="*/ 825500 h 3103563"/>
                  <a:gd name="connsiteX93" fmla="*/ 2051844 w 2619375"/>
                  <a:gd name="connsiteY93" fmla="*/ 801688 h 3103563"/>
                  <a:gd name="connsiteX94" fmla="*/ 2035969 w 2619375"/>
                  <a:gd name="connsiteY94" fmla="*/ 773907 h 3103563"/>
                  <a:gd name="connsiteX95" fmla="*/ 2039938 w 2619375"/>
                  <a:gd name="connsiteY95" fmla="*/ 742157 h 3103563"/>
                  <a:gd name="connsiteX96" fmla="*/ 2039938 w 2619375"/>
                  <a:gd name="connsiteY96" fmla="*/ 698500 h 3103563"/>
                  <a:gd name="connsiteX97" fmla="*/ 2035969 w 2619375"/>
                  <a:gd name="connsiteY97" fmla="*/ 666750 h 3103563"/>
                  <a:gd name="connsiteX98" fmla="*/ 2008188 w 2619375"/>
                  <a:gd name="connsiteY98" fmla="*/ 646907 h 3103563"/>
                  <a:gd name="connsiteX99" fmla="*/ 1968500 w 2619375"/>
                  <a:gd name="connsiteY99" fmla="*/ 611188 h 3103563"/>
                  <a:gd name="connsiteX100" fmla="*/ 1916907 w 2619375"/>
                  <a:gd name="connsiteY100" fmla="*/ 583407 h 3103563"/>
                  <a:gd name="connsiteX101" fmla="*/ 1885157 w 2619375"/>
                  <a:gd name="connsiteY101" fmla="*/ 551657 h 3103563"/>
                  <a:gd name="connsiteX102" fmla="*/ 1881188 w 2619375"/>
                  <a:gd name="connsiteY102" fmla="*/ 531813 h 3103563"/>
                  <a:gd name="connsiteX103" fmla="*/ 1897063 w 2619375"/>
                  <a:gd name="connsiteY103" fmla="*/ 484188 h 3103563"/>
                  <a:gd name="connsiteX104" fmla="*/ 1901032 w 2619375"/>
                  <a:gd name="connsiteY104" fmla="*/ 480219 h 3103563"/>
                  <a:gd name="connsiteX105" fmla="*/ 1940719 w 2619375"/>
                  <a:gd name="connsiteY105" fmla="*/ 480219 h 3103563"/>
                  <a:gd name="connsiteX106" fmla="*/ 1960563 w 2619375"/>
                  <a:gd name="connsiteY106" fmla="*/ 460375 h 3103563"/>
                  <a:gd name="connsiteX107" fmla="*/ 1976438 w 2619375"/>
                  <a:gd name="connsiteY107" fmla="*/ 428625 h 3103563"/>
                  <a:gd name="connsiteX108" fmla="*/ 1980407 w 2619375"/>
                  <a:gd name="connsiteY108" fmla="*/ 388938 h 3103563"/>
                  <a:gd name="connsiteX109" fmla="*/ 2000250 w 2619375"/>
                  <a:gd name="connsiteY109" fmla="*/ 384969 h 3103563"/>
                  <a:gd name="connsiteX110" fmla="*/ 1972469 w 2619375"/>
                  <a:gd name="connsiteY110" fmla="*/ 341313 h 3103563"/>
                  <a:gd name="connsiteX111" fmla="*/ 1928813 w 2619375"/>
                  <a:gd name="connsiteY111" fmla="*/ 321469 h 3103563"/>
                  <a:gd name="connsiteX112" fmla="*/ 1877219 w 2619375"/>
                  <a:gd name="connsiteY112" fmla="*/ 313532 h 3103563"/>
                  <a:gd name="connsiteX113" fmla="*/ 1853407 w 2619375"/>
                  <a:gd name="connsiteY113" fmla="*/ 289719 h 3103563"/>
                  <a:gd name="connsiteX114" fmla="*/ 1817688 w 2619375"/>
                  <a:gd name="connsiteY114" fmla="*/ 269875 h 3103563"/>
                  <a:gd name="connsiteX115" fmla="*/ 1821657 w 2619375"/>
                  <a:gd name="connsiteY115" fmla="*/ 242094 h 3103563"/>
                  <a:gd name="connsiteX116" fmla="*/ 1789907 w 2619375"/>
                  <a:gd name="connsiteY116" fmla="*/ 210344 h 3103563"/>
                  <a:gd name="connsiteX117" fmla="*/ 1742282 w 2619375"/>
                  <a:gd name="connsiteY117" fmla="*/ 222250 h 3103563"/>
                  <a:gd name="connsiteX118" fmla="*/ 1706563 w 2619375"/>
                  <a:gd name="connsiteY118" fmla="*/ 265907 h 3103563"/>
                  <a:gd name="connsiteX119" fmla="*/ 1690688 w 2619375"/>
                  <a:gd name="connsiteY119" fmla="*/ 297657 h 3103563"/>
                  <a:gd name="connsiteX120" fmla="*/ 1734344 w 2619375"/>
                  <a:gd name="connsiteY120" fmla="*/ 301625 h 3103563"/>
                  <a:gd name="connsiteX121" fmla="*/ 1770063 w 2619375"/>
                  <a:gd name="connsiteY121" fmla="*/ 313532 h 3103563"/>
                  <a:gd name="connsiteX122" fmla="*/ 1774032 w 2619375"/>
                  <a:gd name="connsiteY122" fmla="*/ 341313 h 3103563"/>
                  <a:gd name="connsiteX123" fmla="*/ 1750219 w 2619375"/>
                  <a:gd name="connsiteY123" fmla="*/ 384969 h 3103563"/>
                  <a:gd name="connsiteX124" fmla="*/ 1714500 w 2619375"/>
                  <a:gd name="connsiteY124" fmla="*/ 384969 h 3103563"/>
                  <a:gd name="connsiteX125" fmla="*/ 1686719 w 2619375"/>
                  <a:gd name="connsiteY125" fmla="*/ 349250 h 3103563"/>
                  <a:gd name="connsiteX126" fmla="*/ 1647032 w 2619375"/>
                  <a:gd name="connsiteY126" fmla="*/ 325438 h 3103563"/>
                  <a:gd name="connsiteX127" fmla="*/ 1627188 w 2619375"/>
                  <a:gd name="connsiteY127" fmla="*/ 321469 h 3103563"/>
                  <a:gd name="connsiteX128" fmla="*/ 1583532 w 2619375"/>
                  <a:gd name="connsiteY128" fmla="*/ 337344 h 3103563"/>
                  <a:gd name="connsiteX129" fmla="*/ 1547813 w 2619375"/>
                  <a:gd name="connsiteY129" fmla="*/ 357188 h 3103563"/>
                  <a:gd name="connsiteX130" fmla="*/ 1547813 w 2619375"/>
                  <a:gd name="connsiteY130" fmla="*/ 392907 h 3103563"/>
                  <a:gd name="connsiteX131" fmla="*/ 1559719 w 2619375"/>
                  <a:gd name="connsiteY131" fmla="*/ 440532 h 3103563"/>
                  <a:gd name="connsiteX132" fmla="*/ 1575594 w 2619375"/>
                  <a:gd name="connsiteY132" fmla="*/ 484188 h 3103563"/>
                  <a:gd name="connsiteX133" fmla="*/ 1658938 w 2619375"/>
                  <a:gd name="connsiteY133" fmla="*/ 543719 h 3103563"/>
                  <a:gd name="connsiteX134" fmla="*/ 1698625 w 2619375"/>
                  <a:gd name="connsiteY134" fmla="*/ 583407 h 3103563"/>
                  <a:gd name="connsiteX135" fmla="*/ 1738313 w 2619375"/>
                  <a:gd name="connsiteY135" fmla="*/ 579438 h 3103563"/>
                  <a:gd name="connsiteX136" fmla="*/ 1774032 w 2619375"/>
                  <a:gd name="connsiteY136" fmla="*/ 579438 h 3103563"/>
                  <a:gd name="connsiteX137" fmla="*/ 1793875 w 2619375"/>
                  <a:gd name="connsiteY137" fmla="*/ 627063 h 3103563"/>
                  <a:gd name="connsiteX138" fmla="*/ 1801813 w 2619375"/>
                  <a:gd name="connsiteY138" fmla="*/ 658813 h 3103563"/>
                  <a:gd name="connsiteX139" fmla="*/ 1845469 w 2619375"/>
                  <a:gd name="connsiteY139" fmla="*/ 682625 h 3103563"/>
                  <a:gd name="connsiteX140" fmla="*/ 1845469 w 2619375"/>
                  <a:gd name="connsiteY140" fmla="*/ 682625 h 3103563"/>
                  <a:gd name="connsiteX141" fmla="*/ 1861344 w 2619375"/>
                  <a:gd name="connsiteY141" fmla="*/ 710407 h 3103563"/>
                  <a:gd name="connsiteX142" fmla="*/ 1817688 w 2619375"/>
                  <a:gd name="connsiteY142" fmla="*/ 726282 h 3103563"/>
                  <a:gd name="connsiteX143" fmla="*/ 1774032 w 2619375"/>
                  <a:gd name="connsiteY143" fmla="*/ 718344 h 3103563"/>
                  <a:gd name="connsiteX144" fmla="*/ 1734344 w 2619375"/>
                  <a:gd name="connsiteY144" fmla="*/ 682625 h 3103563"/>
                  <a:gd name="connsiteX145" fmla="*/ 1730375 w 2619375"/>
                  <a:gd name="connsiteY145" fmla="*/ 642938 h 3103563"/>
                  <a:gd name="connsiteX146" fmla="*/ 1730375 w 2619375"/>
                  <a:gd name="connsiteY146" fmla="*/ 642938 h 3103563"/>
                  <a:gd name="connsiteX147" fmla="*/ 1670844 w 2619375"/>
                  <a:gd name="connsiteY147" fmla="*/ 615157 h 3103563"/>
                  <a:gd name="connsiteX148" fmla="*/ 1631157 w 2619375"/>
                  <a:gd name="connsiteY148" fmla="*/ 619125 h 3103563"/>
                  <a:gd name="connsiteX149" fmla="*/ 1571625 w 2619375"/>
                  <a:gd name="connsiteY149" fmla="*/ 615157 h 3103563"/>
                  <a:gd name="connsiteX150" fmla="*/ 1543844 w 2619375"/>
                  <a:gd name="connsiteY150" fmla="*/ 603250 h 3103563"/>
                  <a:gd name="connsiteX151" fmla="*/ 1500188 w 2619375"/>
                  <a:gd name="connsiteY151" fmla="*/ 591344 h 3103563"/>
                  <a:gd name="connsiteX152" fmla="*/ 1464469 w 2619375"/>
                  <a:gd name="connsiteY152" fmla="*/ 575469 h 3103563"/>
                  <a:gd name="connsiteX153" fmla="*/ 1448594 w 2619375"/>
                  <a:gd name="connsiteY153" fmla="*/ 543719 h 3103563"/>
                  <a:gd name="connsiteX154" fmla="*/ 1456532 w 2619375"/>
                  <a:gd name="connsiteY154" fmla="*/ 508000 h 3103563"/>
                  <a:gd name="connsiteX155" fmla="*/ 1476375 w 2619375"/>
                  <a:gd name="connsiteY155" fmla="*/ 476250 h 3103563"/>
                  <a:gd name="connsiteX156" fmla="*/ 1456532 w 2619375"/>
                  <a:gd name="connsiteY156" fmla="*/ 440532 h 3103563"/>
                  <a:gd name="connsiteX157" fmla="*/ 1456532 w 2619375"/>
                  <a:gd name="connsiteY157" fmla="*/ 392907 h 3103563"/>
                  <a:gd name="connsiteX158" fmla="*/ 1456532 w 2619375"/>
                  <a:gd name="connsiteY158" fmla="*/ 333375 h 3103563"/>
                  <a:gd name="connsiteX159" fmla="*/ 1472407 w 2619375"/>
                  <a:gd name="connsiteY159" fmla="*/ 305594 h 3103563"/>
                  <a:gd name="connsiteX160" fmla="*/ 1472407 w 2619375"/>
                  <a:gd name="connsiteY160" fmla="*/ 257969 h 3103563"/>
                  <a:gd name="connsiteX161" fmla="*/ 1496219 w 2619375"/>
                  <a:gd name="connsiteY161" fmla="*/ 226219 h 3103563"/>
                  <a:gd name="connsiteX162" fmla="*/ 1480344 w 2619375"/>
                  <a:gd name="connsiteY162" fmla="*/ 158750 h 3103563"/>
                  <a:gd name="connsiteX163" fmla="*/ 1496219 w 2619375"/>
                  <a:gd name="connsiteY163" fmla="*/ 134938 h 3103563"/>
                  <a:gd name="connsiteX164" fmla="*/ 1456532 w 2619375"/>
                  <a:gd name="connsiteY164" fmla="*/ 75407 h 3103563"/>
                  <a:gd name="connsiteX165" fmla="*/ 1464469 w 2619375"/>
                  <a:gd name="connsiteY165" fmla="*/ 55563 h 3103563"/>
                  <a:gd name="connsiteX166" fmla="*/ 1420813 w 2619375"/>
                  <a:gd name="connsiteY166" fmla="*/ 23813 h 3103563"/>
                  <a:gd name="connsiteX167" fmla="*/ 1393032 w 2619375"/>
                  <a:gd name="connsiteY167" fmla="*/ 39688 h 3103563"/>
                  <a:gd name="connsiteX168" fmla="*/ 1420813 w 2619375"/>
                  <a:gd name="connsiteY168" fmla="*/ 79375 h 3103563"/>
                  <a:gd name="connsiteX169" fmla="*/ 1432719 w 2619375"/>
                  <a:gd name="connsiteY169" fmla="*/ 150813 h 3103563"/>
                  <a:gd name="connsiteX170" fmla="*/ 1432719 w 2619375"/>
                  <a:gd name="connsiteY170" fmla="*/ 206375 h 3103563"/>
                  <a:gd name="connsiteX171" fmla="*/ 1432719 w 2619375"/>
                  <a:gd name="connsiteY171" fmla="*/ 254000 h 3103563"/>
                  <a:gd name="connsiteX172" fmla="*/ 1412875 w 2619375"/>
                  <a:gd name="connsiteY172" fmla="*/ 301625 h 3103563"/>
                  <a:gd name="connsiteX173" fmla="*/ 1369219 w 2619375"/>
                  <a:gd name="connsiteY173" fmla="*/ 341313 h 3103563"/>
                  <a:gd name="connsiteX174" fmla="*/ 1313657 w 2619375"/>
                  <a:gd name="connsiteY174" fmla="*/ 377032 h 3103563"/>
                  <a:gd name="connsiteX175" fmla="*/ 1270000 w 2619375"/>
                  <a:gd name="connsiteY175" fmla="*/ 412750 h 3103563"/>
                  <a:gd name="connsiteX176" fmla="*/ 1266032 w 2619375"/>
                  <a:gd name="connsiteY176" fmla="*/ 448469 h 3103563"/>
                  <a:gd name="connsiteX177" fmla="*/ 1230313 w 2619375"/>
                  <a:gd name="connsiteY177" fmla="*/ 488157 h 3103563"/>
                  <a:gd name="connsiteX178" fmla="*/ 1214438 w 2619375"/>
                  <a:gd name="connsiteY178" fmla="*/ 539750 h 3103563"/>
                  <a:gd name="connsiteX179" fmla="*/ 1270000 w 2619375"/>
                  <a:gd name="connsiteY179" fmla="*/ 607219 h 3103563"/>
                  <a:gd name="connsiteX180" fmla="*/ 1281907 w 2619375"/>
                  <a:gd name="connsiteY180" fmla="*/ 658813 h 3103563"/>
                  <a:gd name="connsiteX181" fmla="*/ 1309688 w 2619375"/>
                  <a:gd name="connsiteY181" fmla="*/ 698500 h 3103563"/>
                  <a:gd name="connsiteX182" fmla="*/ 1309688 w 2619375"/>
                  <a:gd name="connsiteY182" fmla="*/ 698500 h 3103563"/>
                  <a:gd name="connsiteX183" fmla="*/ 1337469 w 2619375"/>
                  <a:gd name="connsiteY183" fmla="*/ 758032 h 3103563"/>
                  <a:gd name="connsiteX184" fmla="*/ 1345407 w 2619375"/>
                  <a:gd name="connsiteY184" fmla="*/ 789782 h 3103563"/>
                  <a:gd name="connsiteX185" fmla="*/ 1349375 w 2619375"/>
                  <a:gd name="connsiteY185" fmla="*/ 837407 h 3103563"/>
                  <a:gd name="connsiteX186" fmla="*/ 1309688 w 2619375"/>
                  <a:gd name="connsiteY186" fmla="*/ 916782 h 3103563"/>
                  <a:gd name="connsiteX187" fmla="*/ 1285875 w 2619375"/>
                  <a:gd name="connsiteY187" fmla="*/ 964407 h 3103563"/>
                  <a:gd name="connsiteX188" fmla="*/ 1293813 w 2619375"/>
                  <a:gd name="connsiteY188" fmla="*/ 980282 h 3103563"/>
                  <a:gd name="connsiteX189" fmla="*/ 1285875 w 2619375"/>
                  <a:gd name="connsiteY189" fmla="*/ 1023938 h 3103563"/>
                  <a:gd name="connsiteX190" fmla="*/ 1273969 w 2619375"/>
                  <a:gd name="connsiteY190" fmla="*/ 1079500 h 3103563"/>
                  <a:gd name="connsiteX191" fmla="*/ 1277938 w 2619375"/>
                  <a:gd name="connsiteY191" fmla="*/ 1115219 h 3103563"/>
                  <a:gd name="connsiteX192" fmla="*/ 1309688 w 2619375"/>
                  <a:gd name="connsiteY192" fmla="*/ 1186657 h 3103563"/>
                  <a:gd name="connsiteX193" fmla="*/ 1297782 w 2619375"/>
                  <a:gd name="connsiteY193" fmla="*/ 1234282 h 3103563"/>
                  <a:gd name="connsiteX194" fmla="*/ 1297782 w 2619375"/>
                  <a:gd name="connsiteY194" fmla="*/ 1270000 h 3103563"/>
                  <a:gd name="connsiteX195" fmla="*/ 1341438 w 2619375"/>
                  <a:gd name="connsiteY195" fmla="*/ 1262063 h 3103563"/>
                  <a:gd name="connsiteX196" fmla="*/ 1389063 w 2619375"/>
                  <a:gd name="connsiteY196" fmla="*/ 1266032 h 3103563"/>
                  <a:gd name="connsiteX197" fmla="*/ 1420813 w 2619375"/>
                  <a:gd name="connsiteY197" fmla="*/ 1281907 h 3103563"/>
                  <a:gd name="connsiteX198" fmla="*/ 1448594 w 2619375"/>
                  <a:gd name="connsiteY198" fmla="*/ 1254125 h 3103563"/>
                  <a:gd name="connsiteX199" fmla="*/ 1480344 w 2619375"/>
                  <a:gd name="connsiteY199" fmla="*/ 1222375 h 3103563"/>
                  <a:gd name="connsiteX200" fmla="*/ 1531938 w 2619375"/>
                  <a:gd name="connsiteY200" fmla="*/ 1242219 h 3103563"/>
                  <a:gd name="connsiteX201" fmla="*/ 1575594 w 2619375"/>
                  <a:gd name="connsiteY201" fmla="*/ 1258094 h 3103563"/>
                  <a:gd name="connsiteX202" fmla="*/ 1623219 w 2619375"/>
                  <a:gd name="connsiteY202" fmla="*/ 1270000 h 3103563"/>
                  <a:gd name="connsiteX203" fmla="*/ 1639094 w 2619375"/>
                  <a:gd name="connsiteY203" fmla="*/ 1309688 h 3103563"/>
                  <a:gd name="connsiteX204" fmla="*/ 1662907 w 2619375"/>
                  <a:gd name="connsiteY204" fmla="*/ 1317625 h 3103563"/>
                  <a:gd name="connsiteX205" fmla="*/ 1690688 w 2619375"/>
                  <a:gd name="connsiteY205" fmla="*/ 1341438 h 3103563"/>
                  <a:gd name="connsiteX206" fmla="*/ 1722438 w 2619375"/>
                  <a:gd name="connsiteY206" fmla="*/ 1345407 h 3103563"/>
                  <a:gd name="connsiteX207" fmla="*/ 1722438 w 2619375"/>
                  <a:gd name="connsiteY207" fmla="*/ 1412875 h 3103563"/>
                  <a:gd name="connsiteX208" fmla="*/ 1746250 w 2619375"/>
                  <a:gd name="connsiteY208" fmla="*/ 1444625 h 3103563"/>
                  <a:gd name="connsiteX209" fmla="*/ 1754188 w 2619375"/>
                  <a:gd name="connsiteY209" fmla="*/ 1484313 h 3103563"/>
                  <a:gd name="connsiteX210" fmla="*/ 1770063 w 2619375"/>
                  <a:gd name="connsiteY210" fmla="*/ 1531938 h 3103563"/>
                  <a:gd name="connsiteX211" fmla="*/ 1730375 w 2619375"/>
                  <a:gd name="connsiteY211" fmla="*/ 1543844 h 3103563"/>
                  <a:gd name="connsiteX212" fmla="*/ 1718469 w 2619375"/>
                  <a:gd name="connsiteY212" fmla="*/ 1571625 h 3103563"/>
                  <a:gd name="connsiteX213" fmla="*/ 1706563 w 2619375"/>
                  <a:gd name="connsiteY213" fmla="*/ 1607344 h 3103563"/>
                  <a:gd name="connsiteX214" fmla="*/ 1706563 w 2619375"/>
                  <a:gd name="connsiteY214" fmla="*/ 1647032 h 3103563"/>
                  <a:gd name="connsiteX215" fmla="*/ 1746250 w 2619375"/>
                  <a:gd name="connsiteY215" fmla="*/ 1686719 h 3103563"/>
                  <a:gd name="connsiteX216" fmla="*/ 1793875 w 2619375"/>
                  <a:gd name="connsiteY216" fmla="*/ 1694657 h 3103563"/>
                  <a:gd name="connsiteX217" fmla="*/ 1829594 w 2619375"/>
                  <a:gd name="connsiteY217" fmla="*/ 1698625 h 3103563"/>
                  <a:gd name="connsiteX218" fmla="*/ 1881188 w 2619375"/>
                  <a:gd name="connsiteY218" fmla="*/ 1734344 h 3103563"/>
                  <a:gd name="connsiteX219" fmla="*/ 1833563 w 2619375"/>
                  <a:gd name="connsiteY219" fmla="*/ 1738313 h 3103563"/>
                  <a:gd name="connsiteX220" fmla="*/ 1778000 w 2619375"/>
                  <a:gd name="connsiteY220" fmla="*/ 1738313 h 3103563"/>
                  <a:gd name="connsiteX221" fmla="*/ 1730375 w 2619375"/>
                  <a:gd name="connsiteY221" fmla="*/ 1718469 h 3103563"/>
                  <a:gd name="connsiteX222" fmla="*/ 1686719 w 2619375"/>
                  <a:gd name="connsiteY222" fmla="*/ 1698625 h 3103563"/>
                  <a:gd name="connsiteX223" fmla="*/ 1647032 w 2619375"/>
                  <a:gd name="connsiteY223" fmla="*/ 1654969 h 3103563"/>
                  <a:gd name="connsiteX224" fmla="*/ 1658938 w 2619375"/>
                  <a:gd name="connsiteY224" fmla="*/ 1635125 h 3103563"/>
                  <a:gd name="connsiteX225" fmla="*/ 1658938 w 2619375"/>
                  <a:gd name="connsiteY225" fmla="*/ 1591469 h 3103563"/>
                  <a:gd name="connsiteX226" fmla="*/ 1658938 w 2619375"/>
                  <a:gd name="connsiteY226" fmla="*/ 1555750 h 3103563"/>
                  <a:gd name="connsiteX227" fmla="*/ 1662907 w 2619375"/>
                  <a:gd name="connsiteY227" fmla="*/ 1516063 h 3103563"/>
                  <a:gd name="connsiteX228" fmla="*/ 1670844 w 2619375"/>
                  <a:gd name="connsiteY228" fmla="*/ 1480344 h 3103563"/>
                  <a:gd name="connsiteX229" fmla="*/ 1666875 w 2619375"/>
                  <a:gd name="connsiteY229" fmla="*/ 1452563 h 3103563"/>
                  <a:gd name="connsiteX230" fmla="*/ 1635125 w 2619375"/>
                  <a:gd name="connsiteY230" fmla="*/ 1420813 h 3103563"/>
                  <a:gd name="connsiteX231" fmla="*/ 1595438 w 2619375"/>
                  <a:gd name="connsiteY231" fmla="*/ 1381125 h 3103563"/>
                  <a:gd name="connsiteX232" fmla="*/ 1607344 w 2619375"/>
                  <a:gd name="connsiteY232" fmla="*/ 1345407 h 3103563"/>
                  <a:gd name="connsiteX233" fmla="*/ 1575594 w 2619375"/>
                  <a:gd name="connsiteY233" fmla="*/ 1313657 h 3103563"/>
                  <a:gd name="connsiteX234" fmla="*/ 1531938 w 2619375"/>
                  <a:gd name="connsiteY234" fmla="*/ 1333500 h 3103563"/>
                  <a:gd name="connsiteX235" fmla="*/ 1472407 w 2619375"/>
                  <a:gd name="connsiteY235" fmla="*/ 1345407 h 3103563"/>
                  <a:gd name="connsiteX236" fmla="*/ 1440657 w 2619375"/>
                  <a:gd name="connsiteY236" fmla="*/ 1369219 h 3103563"/>
                  <a:gd name="connsiteX237" fmla="*/ 1381125 w 2619375"/>
                  <a:gd name="connsiteY237" fmla="*/ 1393032 h 3103563"/>
                  <a:gd name="connsiteX238" fmla="*/ 1365250 w 2619375"/>
                  <a:gd name="connsiteY238" fmla="*/ 1420813 h 3103563"/>
                  <a:gd name="connsiteX239" fmla="*/ 1369219 w 2619375"/>
                  <a:gd name="connsiteY239" fmla="*/ 1468438 h 3103563"/>
                  <a:gd name="connsiteX240" fmla="*/ 1365250 w 2619375"/>
                  <a:gd name="connsiteY240" fmla="*/ 1500188 h 3103563"/>
                  <a:gd name="connsiteX241" fmla="*/ 1400969 w 2619375"/>
                  <a:gd name="connsiteY241" fmla="*/ 1555750 h 3103563"/>
                  <a:gd name="connsiteX242" fmla="*/ 1400969 w 2619375"/>
                  <a:gd name="connsiteY242" fmla="*/ 1599407 h 3103563"/>
                  <a:gd name="connsiteX243" fmla="*/ 1404938 w 2619375"/>
                  <a:gd name="connsiteY243" fmla="*/ 1651000 h 3103563"/>
                  <a:gd name="connsiteX244" fmla="*/ 1404938 w 2619375"/>
                  <a:gd name="connsiteY244" fmla="*/ 1678782 h 3103563"/>
                  <a:gd name="connsiteX245" fmla="*/ 1373188 w 2619375"/>
                  <a:gd name="connsiteY245" fmla="*/ 1718469 h 3103563"/>
                  <a:gd name="connsiteX246" fmla="*/ 1337469 w 2619375"/>
                  <a:gd name="connsiteY246" fmla="*/ 1762125 h 3103563"/>
                  <a:gd name="connsiteX247" fmla="*/ 1321594 w 2619375"/>
                  <a:gd name="connsiteY247" fmla="*/ 1789907 h 3103563"/>
                  <a:gd name="connsiteX248" fmla="*/ 1309688 w 2619375"/>
                  <a:gd name="connsiteY248" fmla="*/ 1833563 h 3103563"/>
                  <a:gd name="connsiteX249" fmla="*/ 1313657 w 2619375"/>
                  <a:gd name="connsiteY249" fmla="*/ 1877219 h 3103563"/>
                  <a:gd name="connsiteX250" fmla="*/ 1285875 w 2619375"/>
                  <a:gd name="connsiteY250" fmla="*/ 1908969 h 3103563"/>
                  <a:gd name="connsiteX251" fmla="*/ 1258094 w 2619375"/>
                  <a:gd name="connsiteY251" fmla="*/ 1932782 h 3103563"/>
                  <a:gd name="connsiteX252" fmla="*/ 1226344 w 2619375"/>
                  <a:gd name="connsiteY252" fmla="*/ 1960563 h 3103563"/>
                  <a:gd name="connsiteX253" fmla="*/ 1198563 w 2619375"/>
                  <a:gd name="connsiteY253" fmla="*/ 1972469 h 3103563"/>
                  <a:gd name="connsiteX254" fmla="*/ 1146969 w 2619375"/>
                  <a:gd name="connsiteY254" fmla="*/ 1996282 h 3103563"/>
                  <a:gd name="connsiteX255" fmla="*/ 1135063 w 2619375"/>
                  <a:gd name="connsiteY255" fmla="*/ 2020094 h 3103563"/>
                  <a:gd name="connsiteX256" fmla="*/ 1146969 w 2619375"/>
                  <a:gd name="connsiteY256" fmla="*/ 2063750 h 3103563"/>
                  <a:gd name="connsiteX257" fmla="*/ 1111250 w 2619375"/>
                  <a:gd name="connsiteY257" fmla="*/ 2083594 h 3103563"/>
                  <a:gd name="connsiteX258" fmla="*/ 1071563 w 2619375"/>
                  <a:gd name="connsiteY258" fmla="*/ 2103438 h 3103563"/>
                  <a:gd name="connsiteX259" fmla="*/ 1043782 w 2619375"/>
                  <a:gd name="connsiteY259" fmla="*/ 2067719 h 3103563"/>
                  <a:gd name="connsiteX260" fmla="*/ 1008063 w 2619375"/>
                  <a:gd name="connsiteY260" fmla="*/ 2075657 h 3103563"/>
                  <a:gd name="connsiteX261" fmla="*/ 944563 w 2619375"/>
                  <a:gd name="connsiteY261" fmla="*/ 2071688 h 3103563"/>
                  <a:gd name="connsiteX262" fmla="*/ 896938 w 2619375"/>
                  <a:gd name="connsiteY262" fmla="*/ 2055813 h 3103563"/>
                  <a:gd name="connsiteX263" fmla="*/ 845344 w 2619375"/>
                  <a:gd name="connsiteY263" fmla="*/ 2039938 h 3103563"/>
                  <a:gd name="connsiteX264" fmla="*/ 797719 w 2619375"/>
                  <a:gd name="connsiteY264" fmla="*/ 2012157 h 3103563"/>
                  <a:gd name="connsiteX265" fmla="*/ 785813 w 2619375"/>
                  <a:gd name="connsiteY265" fmla="*/ 1972469 h 3103563"/>
                  <a:gd name="connsiteX266" fmla="*/ 742157 w 2619375"/>
                  <a:gd name="connsiteY266" fmla="*/ 1956594 h 3103563"/>
                  <a:gd name="connsiteX267" fmla="*/ 762000 w 2619375"/>
                  <a:gd name="connsiteY267" fmla="*/ 1905000 h 3103563"/>
                  <a:gd name="connsiteX268" fmla="*/ 809625 w 2619375"/>
                  <a:gd name="connsiteY268" fmla="*/ 1916907 h 3103563"/>
                  <a:gd name="connsiteX269" fmla="*/ 861219 w 2619375"/>
                  <a:gd name="connsiteY269" fmla="*/ 1944688 h 3103563"/>
                  <a:gd name="connsiteX270" fmla="*/ 889000 w 2619375"/>
                  <a:gd name="connsiteY270" fmla="*/ 1948657 h 3103563"/>
                  <a:gd name="connsiteX271" fmla="*/ 944563 w 2619375"/>
                  <a:gd name="connsiteY271" fmla="*/ 1948657 h 3103563"/>
                  <a:gd name="connsiteX272" fmla="*/ 976313 w 2619375"/>
                  <a:gd name="connsiteY272" fmla="*/ 1908969 h 3103563"/>
                  <a:gd name="connsiteX273" fmla="*/ 1035844 w 2619375"/>
                  <a:gd name="connsiteY273" fmla="*/ 1908969 h 3103563"/>
                  <a:gd name="connsiteX274" fmla="*/ 1087438 w 2619375"/>
                  <a:gd name="connsiteY274" fmla="*/ 1877219 h 3103563"/>
                  <a:gd name="connsiteX275" fmla="*/ 1107282 w 2619375"/>
                  <a:gd name="connsiteY275" fmla="*/ 1837532 h 3103563"/>
                  <a:gd name="connsiteX276" fmla="*/ 1107282 w 2619375"/>
                  <a:gd name="connsiteY276" fmla="*/ 1805782 h 3103563"/>
                  <a:gd name="connsiteX277" fmla="*/ 1127125 w 2619375"/>
                  <a:gd name="connsiteY277" fmla="*/ 1785938 h 3103563"/>
                  <a:gd name="connsiteX278" fmla="*/ 1150938 w 2619375"/>
                  <a:gd name="connsiteY278" fmla="*/ 1750219 h 3103563"/>
                  <a:gd name="connsiteX279" fmla="*/ 1166813 w 2619375"/>
                  <a:gd name="connsiteY279" fmla="*/ 1710532 h 3103563"/>
                  <a:gd name="connsiteX280" fmla="*/ 1202532 w 2619375"/>
                  <a:gd name="connsiteY280" fmla="*/ 1690688 h 3103563"/>
                  <a:gd name="connsiteX281" fmla="*/ 1210469 w 2619375"/>
                  <a:gd name="connsiteY281" fmla="*/ 1647032 h 3103563"/>
                  <a:gd name="connsiteX282" fmla="*/ 1222375 w 2619375"/>
                  <a:gd name="connsiteY282" fmla="*/ 1631157 h 3103563"/>
                  <a:gd name="connsiteX283" fmla="*/ 1210469 w 2619375"/>
                  <a:gd name="connsiteY283" fmla="*/ 1599407 h 3103563"/>
                  <a:gd name="connsiteX284" fmla="*/ 1210469 w 2619375"/>
                  <a:gd name="connsiteY284" fmla="*/ 1563688 h 3103563"/>
                  <a:gd name="connsiteX285" fmla="*/ 1226344 w 2619375"/>
                  <a:gd name="connsiteY285" fmla="*/ 1524000 h 3103563"/>
                  <a:gd name="connsiteX286" fmla="*/ 1266032 w 2619375"/>
                  <a:gd name="connsiteY286" fmla="*/ 1480344 h 3103563"/>
                  <a:gd name="connsiteX287" fmla="*/ 1270000 w 2619375"/>
                  <a:gd name="connsiteY287" fmla="*/ 1460500 h 3103563"/>
                  <a:gd name="connsiteX288" fmla="*/ 1250157 w 2619375"/>
                  <a:gd name="connsiteY288" fmla="*/ 1428750 h 3103563"/>
                  <a:gd name="connsiteX289" fmla="*/ 1222375 w 2619375"/>
                  <a:gd name="connsiteY289" fmla="*/ 1389063 h 3103563"/>
                  <a:gd name="connsiteX290" fmla="*/ 1182688 w 2619375"/>
                  <a:gd name="connsiteY290" fmla="*/ 1357313 h 3103563"/>
                  <a:gd name="connsiteX291" fmla="*/ 1162844 w 2619375"/>
                  <a:gd name="connsiteY291" fmla="*/ 1337469 h 3103563"/>
                  <a:gd name="connsiteX292" fmla="*/ 1146969 w 2619375"/>
                  <a:gd name="connsiteY292" fmla="*/ 1309688 h 3103563"/>
                  <a:gd name="connsiteX293" fmla="*/ 1146969 w 2619375"/>
                  <a:gd name="connsiteY293" fmla="*/ 1258094 h 3103563"/>
                  <a:gd name="connsiteX294" fmla="*/ 1158875 w 2619375"/>
                  <a:gd name="connsiteY294" fmla="*/ 1222375 h 3103563"/>
                  <a:gd name="connsiteX295" fmla="*/ 1158875 w 2619375"/>
                  <a:gd name="connsiteY295" fmla="*/ 1194594 h 3103563"/>
                  <a:gd name="connsiteX296" fmla="*/ 1162844 w 2619375"/>
                  <a:gd name="connsiteY296" fmla="*/ 1162844 h 3103563"/>
                  <a:gd name="connsiteX297" fmla="*/ 1154907 w 2619375"/>
                  <a:gd name="connsiteY297" fmla="*/ 1135063 h 3103563"/>
                  <a:gd name="connsiteX298" fmla="*/ 1162844 w 2619375"/>
                  <a:gd name="connsiteY298" fmla="*/ 1091407 h 3103563"/>
                  <a:gd name="connsiteX299" fmla="*/ 1162844 w 2619375"/>
                  <a:gd name="connsiteY299" fmla="*/ 1055688 h 3103563"/>
                  <a:gd name="connsiteX300" fmla="*/ 1146969 w 2619375"/>
                  <a:gd name="connsiteY300" fmla="*/ 1012032 h 3103563"/>
                  <a:gd name="connsiteX301" fmla="*/ 1162844 w 2619375"/>
                  <a:gd name="connsiteY301" fmla="*/ 960438 h 3103563"/>
                  <a:gd name="connsiteX302" fmla="*/ 1131094 w 2619375"/>
                  <a:gd name="connsiteY302" fmla="*/ 912813 h 3103563"/>
                  <a:gd name="connsiteX303" fmla="*/ 1166813 w 2619375"/>
                  <a:gd name="connsiteY303" fmla="*/ 881063 h 3103563"/>
                  <a:gd name="connsiteX304" fmla="*/ 1174750 w 2619375"/>
                  <a:gd name="connsiteY304" fmla="*/ 845344 h 3103563"/>
                  <a:gd name="connsiteX305" fmla="*/ 1174750 w 2619375"/>
                  <a:gd name="connsiteY305" fmla="*/ 789782 h 3103563"/>
                  <a:gd name="connsiteX306" fmla="*/ 1178719 w 2619375"/>
                  <a:gd name="connsiteY306" fmla="*/ 742157 h 3103563"/>
                  <a:gd name="connsiteX307" fmla="*/ 1178719 w 2619375"/>
                  <a:gd name="connsiteY307" fmla="*/ 722313 h 3103563"/>
                  <a:gd name="connsiteX308" fmla="*/ 1158875 w 2619375"/>
                  <a:gd name="connsiteY308" fmla="*/ 694532 h 3103563"/>
                  <a:gd name="connsiteX309" fmla="*/ 1162844 w 2619375"/>
                  <a:gd name="connsiteY309" fmla="*/ 662782 h 3103563"/>
                  <a:gd name="connsiteX310" fmla="*/ 1139032 w 2619375"/>
                  <a:gd name="connsiteY310" fmla="*/ 627063 h 3103563"/>
                  <a:gd name="connsiteX311" fmla="*/ 1103313 w 2619375"/>
                  <a:gd name="connsiteY311" fmla="*/ 595313 h 3103563"/>
                  <a:gd name="connsiteX312" fmla="*/ 1079500 w 2619375"/>
                  <a:gd name="connsiteY312" fmla="*/ 555625 h 3103563"/>
                  <a:gd name="connsiteX313" fmla="*/ 1079500 w 2619375"/>
                  <a:gd name="connsiteY313" fmla="*/ 515938 h 3103563"/>
                  <a:gd name="connsiteX314" fmla="*/ 1119188 w 2619375"/>
                  <a:gd name="connsiteY314" fmla="*/ 464344 h 3103563"/>
                  <a:gd name="connsiteX315" fmla="*/ 1127125 w 2619375"/>
                  <a:gd name="connsiteY315" fmla="*/ 408782 h 3103563"/>
                  <a:gd name="connsiteX316" fmla="*/ 1162844 w 2619375"/>
                  <a:gd name="connsiteY316" fmla="*/ 301625 h 3103563"/>
                  <a:gd name="connsiteX317" fmla="*/ 1178719 w 2619375"/>
                  <a:gd name="connsiteY317" fmla="*/ 246063 h 3103563"/>
                  <a:gd name="connsiteX318" fmla="*/ 1186657 w 2619375"/>
                  <a:gd name="connsiteY318" fmla="*/ 206375 h 3103563"/>
                  <a:gd name="connsiteX319" fmla="*/ 1186657 w 2619375"/>
                  <a:gd name="connsiteY319" fmla="*/ 142875 h 3103563"/>
                  <a:gd name="connsiteX320" fmla="*/ 1186657 w 2619375"/>
                  <a:gd name="connsiteY320" fmla="*/ 99219 h 3103563"/>
                  <a:gd name="connsiteX321" fmla="*/ 1131094 w 2619375"/>
                  <a:gd name="connsiteY321" fmla="*/ 43657 h 3103563"/>
                  <a:gd name="connsiteX322" fmla="*/ 1083469 w 2619375"/>
                  <a:gd name="connsiteY322" fmla="*/ 63500 h 3103563"/>
                  <a:gd name="connsiteX323" fmla="*/ 1071563 w 2619375"/>
                  <a:gd name="connsiteY323" fmla="*/ 31750 h 3103563"/>
                  <a:gd name="connsiteX324" fmla="*/ 1043782 w 2619375"/>
                  <a:gd name="connsiteY324" fmla="*/ 23813 h 3103563"/>
                  <a:gd name="connsiteX325" fmla="*/ 1004094 w 2619375"/>
                  <a:gd name="connsiteY325" fmla="*/ 23813 h 3103563"/>
                  <a:gd name="connsiteX326" fmla="*/ 988219 w 2619375"/>
                  <a:gd name="connsiteY326" fmla="*/ 51594 h 3103563"/>
                  <a:gd name="connsiteX327" fmla="*/ 972344 w 2619375"/>
                  <a:gd name="connsiteY327" fmla="*/ 27782 h 3103563"/>
                  <a:gd name="connsiteX328" fmla="*/ 944563 w 2619375"/>
                  <a:gd name="connsiteY328" fmla="*/ 27782 h 3103563"/>
                  <a:gd name="connsiteX329" fmla="*/ 944563 w 2619375"/>
                  <a:gd name="connsiteY329" fmla="*/ 27782 h 3103563"/>
                  <a:gd name="connsiteX330" fmla="*/ 841375 w 2619375"/>
                  <a:gd name="connsiteY330" fmla="*/ 31750 h 3103563"/>
                  <a:gd name="connsiteX331" fmla="*/ 837407 w 2619375"/>
                  <a:gd name="connsiteY331" fmla="*/ 0 h 3103563"/>
                  <a:gd name="connsiteX332" fmla="*/ 805657 w 2619375"/>
                  <a:gd name="connsiteY332" fmla="*/ 0 h 3103563"/>
                  <a:gd name="connsiteX333" fmla="*/ 797719 w 2619375"/>
                  <a:gd name="connsiteY333" fmla="*/ 55563 h 3103563"/>
                  <a:gd name="connsiteX334" fmla="*/ 765969 w 2619375"/>
                  <a:gd name="connsiteY334" fmla="*/ 91282 h 3103563"/>
                  <a:gd name="connsiteX335" fmla="*/ 762000 w 2619375"/>
                  <a:gd name="connsiteY335" fmla="*/ 158750 h 3103563"/>
                  <a:gd name="connsiteX336" fmla="*/ 742157 w 2619375"/>
                  <a:gd name="connsiteY336" fmla="*/ 242094 h 3103563"/>
                  <a:gd name="connsiteX337" fmla="*/ 730250 w 2619375"/>
                  <a:gd name="connsiteY337" fmla="*/ 349250 h 3103563"/>
                  <a:gd name="connsiteX338" fmla="*/ 698500 w 2619375"/>
                  <a:gd name="connsiteY338" fmla="*/ 448469 h 3103563"/>
                  <a:gd name="connsiteX339" fmla="*/ 662782 w 2619375"/>
                  <a:gd name="connsiteY339" fmla="*/ 515938 h 3103563"/>
                  <a:gd name="connsiteX340" fmla="*/ 575469 w 2619375"/>
                  <a:gd name="connsiteY340" fmla="*/ 571500 h 3103563"/>
                  <a:gd name="connsiteX341" fmla="*/ 535782 w 2619375"/>
                  <a:gd name="connsiteY341" fmla="*/ 635000 h 3103563"/>
                  <a:gd name="connsiteX342" fmla="*/ 500063 w 2619375"/>
                  <a:gd name="connsiteY342" fmla="*/ 690563 h 3103563"/>
                  <a:gd name="connsiteX343" fmla="*/ 504032 w 2619375"/>
                  <a:gd name="connsiteY343" fmla="*/ 734219 h 3103563"/>
                  <a:gd name="connsiteX344" fmla="*/ 527844 w 2619375"/>
                  <a:gd name="connsiteY344" fmla="*/ 754063 h 3103563"/>
                  <a:gd name="connsiteX345" fmla="*/ 571500 w 2619375"/>
                  <a:gd name="connsiteY345" fmla="*/ 734219 h 3103563"/>
                  <a:gd name="connsiteX346" fmla="*/ 595313 w 2619375"/>
                  <a:gd name="connsiteY346" fmla="*/ 765969 h 3103563"/>
                  <a:gd name="connsiteX347" fmla="*/ 595313 w 2619375"/>
                  <a:gd name="connsiteY347" fmla="*/ 829469 h 3103563"/>
                  <a:gd name="connsiteX348" fmla="*/ 579438 w 2619375"/>
                  <a:gd name="connsiteY348" fmla="*/ 889000 h 3103563"/>
                  <a:gd name="connsiteX349" fmla="*/ 579438 w 2619375"/>
                  <a:gd name="connsiteY349" fmla="*/ 928688 h 3103563"/>
                  <a:gd name="connsiteX350" fmla="*/ 595313 w 2619375"/>
                  <a:gd name="connsiteY350" fmla="*/ 952500 h 3103563"/>
                  <a:gd name="connsiteX351" fmla="*/ 603250 w 2619375"/>
                  <a:gd name="connsiteY351" fmla="*/ 996157 h 3103563"/>
                  <a:gd name="connsiteX352" fmla="*/ 571500 w 2619375"/>
                  <a:gd name="connsiteY352" fmla="*/ 1004094 h 3103563"/>
                  <a:gd name="connsiteX353" fmla="*/ 543719 w 2619375"/>
                  <a:gd name="connsiteY353" fmla="*/ 1008063 h 3103563"/>
                  <a:gd name="connsiteX354" fmla="*/ 535782 w 2619375"/>
                  <a:gd name="connsiteY354" fmla="*/ 1083469 h 3103563"/>
                  <a:gd name="connsiteX355" fmla="*/ 551657 w 2619375"/>
                  <a:gd name="connsiteY355" fmla="*/ 1103313 h 3103563"/>
                  <a:gd name="connsiteX356" fmla="*/ 587375 w 2619375"/>
                  <a:gd name="connsiteY356" fmla="*/ 1123157 h 3103563"/>
                  <a:gd name="connsiteX357" fmla="*/ 607219 w 2619375"/>
                  <a:gd name="connsiteY357" fmla="*/ 1123157 h 3103563"/>
                  <a:gd name="connsiteX358" fmla="*/ 627063 w 2619375"/>
                  <a:gd name="connsiteY358" fmla="*/ 1150938 h 3103563"/>
                  <a:gd name="connsiteX359" fmla="*/ 642938 w 2619375"/>
                  <a:gd name="connsiteY359" fmla="*/ 1158875 h 3103563"/>
                  <a:gd name="connsiteX360" fmla="*/ 678657 w 2619375"/>
                  <a:gd name="connsiteY360" fmla="*/ 1146969 h 3103563"/>
                  <a:gd name="connsiteX361" fmla="*/ 686594 w 2619375"/>
                  <a:gd name="connsiteY361" fmla="*/ 1194594 h 3103563"/>
                  <a:gd name="connsiteX362" fmla="*/ 678657 w 2619375"/>
                  <a:gd name="connsiteY362" fmla="*/ 1242219 h 3103563"/>
                  <a:gd name="connsiteX363" fmla="*/ 694532 w 2619375"/>
                  <a:gd name="connsiteY363" fmla="*/ 1277938 h 3103563"/>
                  <a:gd name="connsiteX364" fmla="*/ 714375 w 2619375"/>
                  <a:gd name="connsiteY364" fmla="*/ 1309688 h 3103563"/>
                  <a:gd name="connsiteX365" fmla="*/ 742157 w 2619375"/>
                  <a:gd name="connsiteY365" fmla="*/ 1333500 h 3103563"/>
                  <a:gd name="connsiteX366" fmla="*/ 777875 w 2619375"/>
                  <a:gd name="connsiteY366" fmla="*/ 1333500 h 3103563"/>
                  <a:gd name="connsiteX367" fmla="*/ 785813 w 2619375"/>
                  <a:gd name="connsiteY367" fmla="*/ 1361282 h 3103563"/>
                  <a:gd name="connsiteX368" fmla="*/ 769938 w 2619375"/>
                  <a:gd name="connsiteY368" fmla="*/ 1412875 h 3103563"/>
                  <a:gd name="connsiteX369" fmla="*/ 758032 w 2619375"/>
                  <a:gd name="connsiteY369" fmla="*/ 1464469 h 3103563"/>
                  <a:gd name="connsiteX370" fmla="*/ 750094 w 2619375"/>
                  <a:gd name="connsiteY370" fmla="*/ 1512094 h 3103563"/>
                  <a:gd name="connsiteX371" fmla="*/ 714375 w 2619375"/>
                  <a:gd name="connsiteY371" fmla="*/ 1543844 h 3103563"/>
                  <a:gd name="connsiteX372" fmla="*/ 682625 w 2619375"/>
                  <a:gd name="connsiteY372" fmla="*/ 1547813 h 3103563"/>
                  <a:gd name="connsiteX373" fmla="*/ 678657 w 2619375"/>
                  <a:gd name="connsiteY373" fmla="*/ 1504157 h 3103563"/>
                  <a:gd name="connsiteX374" fmla="*/ 650875 w 2619375"/>
                  <a:gd name="connsiteY374" fmla="*/ 1476375 h 3103563"/>
                  <a:gd name="connsiteX375" fmla="*/ 615157 w 2619375"/>
                  <a:gd name="connsiteY375" fmla="*/ 1444625 h 3103563"/>
                  <a:gd name="connsiteX376" fmla="*/ 575469 w 2619375"/>
                  <a:gd name="connsiteY376" fmla="*/ 1404938 h 3103563"/>
                  <a:gd name="connsiteX377" fmla="*/ 527844 w 2619375"/>
                  <a:gd name="connsiteY377" fmla="*/ 1353344 h 3103563"/>
                  <a:gd name="connsiteX378" fmla="*/ 515938 w 2619375"/>
                  <a:gd name="connsiteY378" fmla="*/ 1333500 h 3103563"/>
                  <a:gd name="connsiteX379" fmla="*/ 460375 w 2619375"/>
                  <a:gd name="connsiteY379" fmla="*/ 1301750 h 3103563"/>
                  <a:gd name="connsiteX380" fmla="*/ 392907 w 2619375"/>
                  <a:gd name="connsiteY380" fmla="*/ 1262063 h 3103563"/>
                  <a:gd name="connsiteX381" fmla="*/ 337344 w 2619375"/>
                  <a:gd name="connsiteY381" fmla="*/ 1242219 h 3103563"/>
                  <a:gd name="connsiteX382" fmla="*/ 317500 w 2619375"/>
                  <a:gd name="connsiteY382" fmla="*/ 1281907 h 3103563"/>
                  <a:gd name="connsiteX383" fmla="*/ 304745 w 2619375"/>
                  <a:gd name="connsiteY383" fmla="*/ 1293019 h 3103563"/>
                  <a:gd name="connsiteX384" fmla="*/ 297657 w 2619375"/>
                  <a:gd name="connsiteY384" fmla="*/ 1321594 h 3103563"/>
                  <a:gd name="connsiteX385" fmla="*/ 297657 w 2619375"/>
                  <a:gd name="connsiteY385" fmla="*/ 1321594 h 3103563"/>
                  <a:gd name="connsiteX386" fmla="*/ 304746 w 2619375"/>
                  <a:gd name="connsiteY386" fmla="*/ 1347788 h 3103563"/>
                  <a:gd name="connsiteX387" fmla="*/ 320692 w 2619375"/>
                  <a:gd name="connsiteY387" fmla="*/ 1350962 h 3103563"/>
                  <a:gd name="connsiteX388" fmla="*/ 345282 w 2619375"/>
                  <a:gd name="connsiteY388" fmla="*/ 1361282 h 3103563"/>
                  <a:gd name="connsiteX389" fmla="*/ 373063 w 2619375"/>
                  <a:gd name="connsiteY389" fmla="*/ 1373188 h 3103563"/>
                  <a:gd name="connsiteX390" fmla="*/ 384969 w 2619375"/>
                  <a:gd name="connsiteY390" fmla="*/ 1385094 h 3103563"/>
                  <a:gd name="connsiteX391" fmla="*/ 396875 w 2619375"/>
                  <a:gd name="connsiteY391" fmla="*/ 1428750 h 3103563"/>
                  <a:gd name="connsiteX392" fmla="*/ 409775 w 2619375"/>
                  <a:gd name="connsiteY392" fmla="*/ 1450182 h 3103563"/>
                  <a:gd name="connsiteX393" fmla="*/ 400844 w 2619375"/>
                  <a:gd name="connsiteY393" fmla="*/ 1464469 h 3103563"/>
                  <a:gd name="connsiteX394" fmla="*/ 377032 w 2619375"/>
                  <a:gd name="connsiteY394" fmla="*/ 1484313 h 3103563"/>
                  <a:gd name="connsiteX395" fmla="*/ 376254 w 2619375"/>
                  <a:gd name="connsiteY395" fmla="*/ 1527969 h 3103563"/>
                  <a:gd name="connsiteX396" fmla="*/ 369094 w 2619375"/>
                  <a:gd name="connsiteY396" fmla="*/ 1591469 h 3103563"/>
                  <a:gd name="connsiteX397" fmla="*/ 396875 w 2619375"/>
                  <a:gd name="connsiteY397" fmla="*/ 1631157 h 3103563"/>
                  <a:gd name="connsiteX398" fmla="*/ 436563 w 2619375"/>
                  <a:gd name="connsiteY398" fmla="*/ 1615282 h 3103563"/>
                  <a:gd name="connsiteX399" fmla="*/ 460375 w 2619375"/>
                  <a:gd name="connsiteY399" fmla="*/ 1651000 h 3103563"/>
                  <a:gd name="connsiteX400" fmla="*/ 460375 w 2619375"/>
                  <a:gd name="connsiteY400" fmla="*/ 1694657 h 3103563"/>
                  <a:gd name="connsiteX401" fmla="*/ 436563 w 2619375"/>
                  <a:gd name="connsiteY401" fmla="*/ 1706563 h 3103563"/>
                  <a:gd name="connsiteX402" fmla="*/ 433645 w 2619375"/>
                  <a:gd name="connsiteY402" fmla="*/ 1728788 h 3103563"/>
                  <a:gd name="connsiteX403" fmla="*/ 448469 w 2619375"/>
                  <a:gd name="connsiteY403" fmla="*/ 1738313 h 3103563"/>
                  <a:gd name="connsiteX404" fmla="*/ 450355 w 2619375"/>
                  <a:gd name="connsiteY404" fmla="*/ 1757363 h 3103563"/>
                  <a:gd name="connsiteX405" fmla="*/ 436563 w 2619375"/>
                  <a:gd name="connsiteY405" fmla="*/ 1766094 h 3103563"/>
                  <a:gd name="connsiteX406" fmla="*/ 414362 w 2619375"/>
                  <a:gd name="connsiteY406" fmla="*/ 1801813 h 3103563"/>
                  <a:gd name="connsiteX407" fmla="*/ 361157 w 2619375"/>
                  <a:gd name="connsiteY407" fmla="*/ 1833563 h 3103563"/>
                  <a:gd name="connsiteX408" fmla="*/ 349250 w 2619375"/>
                  <a:gd name="connsiteY408" fmla="*/ 1869282 h 3103563"/>
                  <a:gd name="connsiteX409" fmla="*/ 353219 w 2619375"/>
                  <a:gd name="connsiteY409" fmla="*/ 1908969 h 3103563"/>
                  <a:gd name="connsiteX410" fmla="*/ 293688 w 2619375"/>
                  <a:gd name="connsiteY410" fmla="*/ 1948657 h 3103563"/>
                  <a:gd name="connsiteX411" fmla="*/ 273844 w 2619375"/>
                  <a:gd name="connsiteY411" fmla="*/ 1968500 h 3103563"/>
                  <a:gd name="connsiteX412" fmla="*/ 254000 w 2619375"/>
                  <a:gd name="connsiteY412" fmla="*/ 1988344 h 3103563"/>
                  <a:gd name="connsiteX413" fmla="*/ 214313 w 2619375"/>
                  <a:gd name="connsiteY413" fmla="*/ 1996282 h 3103563"/>
                  <a:gd name="connsiteX414" fmla="*/ 166688 w 2619375"/>
                  <a:gd name="connsiteY414" fmla="*/ 2032000 h 3103563"/>
                  <a:gd name="connsiteX415" fmla="*/ 146844 w 2619375"/>
                  <a:gd name="connsiteY415" fmla="*/ 2083594 h 3103563"/>
                  <a:gd name="connsiteX416" fmla="*/ 125718 w 2619375"/>
                  <a:gd name="connsiteY416" fmla="*/ 2102644 h 3103563"/>
                  <a:gd name="connsiteX417" fmla="*/ 115094 w 2619375"/>
                  <a:gd name="connsiteY417" fmla="*/ 2123282 h 3103563"/>
                  <a:gd name="connsiteX418" fmla="*/ 99995 w 2619375"/>
                  <a:gd name="connsiteY418" fmla="*/ 2179639 h 3103563"/>
                  <a:gd name="connsiteX419" fmla="*/ 68429 w 2619375"/>
                  <a:gd name="connsiteY419" fmla="*/ 2200275 h 3103563"/>
                  <a:gd name="connsiteX420" fmla="*/ 35719 w 2619375"/>
                  <a:gd name="connsiteY420" fmla="*/ 2212975 h 3103563"/>
                  <a:gd name="connsiteX421" fmla="*/ 0 w 2619375"/>
                  <a:gd name="connsiteY421" fmla="*/ 2230438 h 3103563"/>
                  <a:gd name="connsiteX422" fmla="*/ 48430 w 2619375"/>
                  <a:gd name="connsiteY422" fmla="*/ 2278856 h 3103563"/>
                  <a:gd name="connsiteX423" fmla="*/ 59532 w 2619375"/>
                  <a:gd name="connsiteY423" fmla="*/ 2329657 h 3103563"/>
                  <a:gd name="connsiteX424" fmla="*/ 107157 w 2619375"/>
                  <a:gd name="connsiteY424" fmla="*/ 2345532 h 3103563"/>
                  <a:gd name="connsiteX425" fmla="*/ 93640 w 2619375"/>
                  <a:gd name="connsiteY425" fmla="*/ 2445545 h 3103563"/>
                  <a:gd name="connsiteX426" fmla="*/ 98472 w 2619375"/>
                  <a:gd name="connsiteY426" fmla="*/ 2458244 h 3103563"/>
                  <a:gd name="connsiteX427" fmla="*/ 106380 w 2619375"/>
                  <a:gd name="connsiteY427" fmla="*/ 2482851 h 3103563"/>
                  <a:gd name="connsiteX428" fmla="*/ 77977 w 2619375"/>
                  <a:gd name="connsiteY428" fmla="*/ 2509838 h 3103563"/>
                  <a:gd name="connsiteX429" fmla="*/ 75407 w 2619375"/>
                  <a:gd name="connsiteY429" fmla="*/ 2528094 h 3103563"/>
                  <a:gd name="connsiteX430" fmla="*/ 111930 w 2619375"/>
                  <a:gd name="connsiteY430" fmla="*/ 2547144 h 3103563"/>
                  <a:gd name="connsiteX431" fmla="*/ 150813 w 2619375"/>
                  <a:gd name="connsiteY431" fmla="*/ 2540000 h 3103563"/>
                  <a:gd name="connsiteX432" fmla="*/ 175845 w 2619375"/>
                  <a:gd name="connsiteY432" fmla="*/ 2557463 h 3103563"/>
                  <a:gd name="connsiteX433" fmla="*/ 162719 w 2619375"/>
                  <a:gd name="connsiteY433" fmla="*/ 2595563 h 3103563"/>
                  <a:gd name="connsiteX434" fmla="*/ 214313 w 2619375"/>
                  <a:gd name="connsiteY434" fmla="*/ 2591594 h 3103563"/>
                  <a:gd name="connsiteX435" fmla="*/ 247457 w 2619375"/>
                  <a:gd name="connsiteY435" fmla="*/ 2571750 h 3103563"/>
                  <a:gd name="connsiteX436" fmla="*/ 265907 w 2619375"/>
                  <a:gd name="connsiteY436" fmla="*/ 2575719 h 3103563"/>
                  <a:gd name="connsiteX437" fmla="*/ 313532 w 2619375"/>
                  <a:gd name="connsiteY437" fmla="*/ 2547938 h 3103563"/>
                  <a:gd name="connsiteX438" fmla="*/ 357188 w 2619375"/>
                  <a:gd name="connsiteY438" fmla="*/ 2547938 h 3103563"/>
                  <a:gd name="connsiteX439" fmla="*/ 412750 w 2619375"/>
                  <a:gd name="connsiteY439" fmla="*/ 2536032 h 3103563"/>
                  <a:gd name="connsiteX440" fmla="*/ 460375 w 2619375"/>
                  <a:gd name="connsiteY440" fmla="*/ 2536032 h 3103563"/>
                  <a:gd name="connsiteX441" fmla="*/ 492125 w 2619375"/>
                  <a:gd name="connsiteY441" fmla="*/ 2532063 h 3103563"/>
                  <a:gd name="connsiteX442" fmla="*/ 535782 w 2619375"/>
                  <a:gd name="connsiteY442" fmla="*/ 2532063 h 3103563"/>
                  <a:gd name="connsiteX443" fmla="*/ 535782 w 2619375"/>
                  <a:gd name="connsiteY443" fmla="*/ 2532063 h 3103563"/>
                  <a:gd name="connsiteX444" fmla="*/ 547688 w 2619375"/>
                  <a:gd name="connsiteY444" fmla="*/ 2623344 h 3103563"/>
                  <a:gd name="connsiteX445" fmla="*/ 591344 w 2619375"/>
                  <a:gd name="connsiteY445" fmla="*/ 2643188 h 3103563"/>
                  <a:gd name="connsiteX446" fmla="*/ 646159 w 2619375"/>
                  <a:gd name="connsiteY446" fmla="*/ 2655887 h 3103563"/>
                  <a:gd name="connsiteX447" fmla="*/ 685790 w 2619375"/>
                  <a:gd name="connsiteY447" fmla="*/ 2620169 h 3103563"/>
                  <a:gd name="connsiteX448" fmla="*/ 715928 w 2619375"/>
                  <a:gd name="connsiteY448" fmla="*/ 2588419 h 3103563"/>
                  <a:gd name="connsiteX449" fmla="*/ 760418 w 2619375"/>
                  <a:gd name="connsiteY449" fmla="*/ 2613025 h 3103563"/>
                  <a:gd name="connsiteX450" fmla="*/ 773907 w 2619375"/>
                  <a:gd name="connsiteY450" fmla="*/ 2587625 h 3103563"/>
                  <a:gd name="connsiteX451" fmla="*/ 761224 w 2619375"/>
                  <a:gd name="connsiteY451" fmla="*/ 2554287 h 3103563"/>
                  <a:gd name="connsiteX452" fmla="*/ 801688 w 2619375"/>
                  <a:gd name="connsiteY452" fmla="*/ 2551907 h 3103563"/>
                  <a:gd name="connsiteX453" fmla="*/ 813184 w 2619375"/>
                  <a:gd name="connsiteY453" fmla="*/ 2569369 h 3103563"/>
                  <a:gd name="connsiteX454" fmla="*/ 841375 w 2619375"/>
                  <a:gd name="connsiteY454" fmla="*/ 2571750 h 3103563"/>
                  <a:gd name="connsiteX455" fmla="*/ 900907 w 2619375"/>
                  <a:gd name="connsiteY455" fmla="*/ 2591594 h 3103563"/>
                  <a:gd name="connsiteX456" fmla="*/ 956469 w 2619375"/>
                  <a:gd name="connsiteY456" fmla="*/ 2611438 h 3103563"/>
                  <a:gd name="connsiteX457" fmla="*/ 968375 w 2619375"/>
                  <a:gd name="connsiteY457" fmla="*/ 2639219 h 3103563"/>
                  <a:gd name="connsiteX458" fmla="*/ 944563 w 2619375"/>
                  <a:gd name="connsiteY458" fmla="*/ 2678907 h 3103563"/>
                  <a:gd name="connsiteX459" fmla="*/ 964407 w 2619375"/>
                  <a:gd name="connsiteY459" fmla="*/ 2726532 h 3103563"/>
                  <a:gd name="connsiteX460" fmla="*/ 1019969 w 2619375"/>
                  <a:gd name="connsiteY460" fmla="*/ 2754313 h 3103563"/>
                  <a:gd name="connsiteX461" fmla="*/ 1047113 w 2619375"/>
                  <a:gd name="connsiteY461" fmla="*/ 2750344 h 3103563"/>
                  <a:gd name="connsiteX462" fmla="*/ 1046974 w 2619375"/>
                  <a:gd name="connsiteY462" fmla="*/ 2774157 h 3103563"/>
                  <a:gd name="connsiteX463" fmla="*/ 1050109 w 2619375"/>
                  <a:gd name="connsiteY463" fmla="*/ 2865438 h 3103563"/>
                  <a:gd name="connsiteX464" fmla="*/ 1095375 w 2619375"/>
                  <a:gd name="connsiteY464" fmla="*/ 2845594 h 3103563"/>
                  <a:gd name="connsiteX465" fmla="*/ 1166813 w 2619375"/>
                  <a:gd name="connsiteY465" fmla="*/ 2841625 h 3103563"/>
                  <a:gd name="connsiteX466" fmla="*/ 1190625 w 2619375"/>
                  <a:gd name="connsiteY466" fmla="*/ 2809875 h 3103563"/>
                  <a:gd name="connsiteX467" fmla="*/ 1225539 w 2619375"/>
                  <a:gd name="connsiteY467" fmla="*/ 2817813 h 3103563"/>
                  <a:gd name="connsiteX468" fmla="*/ 1242219 w 2619375"/>
                  <a:gd name="connsiteY468" fmla="*/ 2841625 h 3103563"/>
                  <a:gd name="connsiteX469" fmla="*/ 1274774 w 2619375"/>
                  <a:gd name="connsiteY469" fmla="*/ 2867819 h 3103563"/>
                  <a:gd name="connsiteX470" fmla="*/ 1329532 w 2619375"/>
                  <a:gd name="connsiteY470" fmla="*/ 2877344 h 3103563"/>
                  <a:gd name="connsiteX471" fmla="*/ 1349375 w 2619375"/>
                  <a:gd name="connsiteY471" fmla="*/ 2877344 h 3103563"/>
                  <a:gd name="connsiteX472" fmla="*/ 1369219 w 2619375"/>
                  <a:gd name="connsiteY472" fmla="*/ 2897188 h 3103563"/>
                  <a:gd name="connsiteX473" fmla="*/ 1400395 w 2619375"/>
                  <a:gd name="connsiteY473" fmla="*/ 2909888 h 3103563"/>
                  <a:gd name="connsiteX474" fmla="*/ 1420813 w 2619375"/>
                  <a:gd name="connsiteY474" fmla="*/ 2905125 h 3103563"/>
                  <a:gd name="connsiteX475" fmla="*/ 1451785 w 2619375"/>
                  <a:gd name="connsiteY475" fmla="*/ 2887664 h 3103563"/>
                  <a:gd name="connsiteX476" fmla="*/ 1520032 w 2619375"/>
                  <a:gd name="connsiteY476" fmla="*/ 2893219 h 3103563"/>
                  <a:gd name="connsiteX477" fmla="*/ 1547784 w 2619375"/>
                  <a:gd name="connsiteY477" fmla="*/ 2900362 h 3103563"/>
                  <a:gd name="connsiteX478" fmla="*/ 1575594 w 2619375"/>
                  <a:gd name="connsiteY478" fmla="*/ 2924969 h 3103563"/>
                  <a:gd name="connsiteX479" fmla="*/ 1591469 w 2619375"/>
                  <a:gd name="connsiteY479" fmla="*/ 2909094 h 3103563"/>
                  <a:gd name="connsiteX480" fmla="*/ 1623219 w 2619375"/>
                  <a:gd name="connsiteY480" fmla="*/ 2909094 h 3103563"/>
                  <a:gd name="connsiteX481" fmla="*/ 1655803 w 2619375"/>
                  <a:gd name="connsiteY481" fmla="*/ 2923382 h 3103563"/>
                  <a:gd name="connsiteX482" fmla="*/ 1648647 w 2619375"/>
                  <a:gd name="connsiteY482" fmla="*/ 2947988 h 3103563"/>
                  <a:gd name="connsiteX483" fmla="*/ 1666875 w 2619375"/>
                  <a:gd name="connsiteY483" fmla="*/ 2964657 h 3103563"/>
                  <a:gd name="connsiteX484" fmla="*/ 1698626 w 2619375"/>
                  <a:gd name="connsiteY484" fmla="*/ 2985294 h 3103563"/>
                  <a:gd name="connsiteX485" fmla="*/ 1734344 w 2619375"/>
                  <a:gd name="connsiteY485" fmla="*/ 3012282 h 3103563"/>
                  <a:gd name="connsiteX486" fmla="*/ 1758157 w 2619375"/>
                  <a:gd name="connsiteY486" fmla="*/ 3032125 h 3103563"/>
                  <a:gd name="connsiteX487" fmla="*/ 1779934 w 2619375"/>
                  <a:gd name="connsiteY487" fmla="*/ 3028950 h 3103563"/>
                  <a:gd name="connsiteX488" fmla="*/ 1801813 w 2619375"/>
                  <a:gd name="connsiteY488" fmla="*/ 3008313 h 3103563"/>
                  <a:gd name="connsiteX489" fmla="*/ 1861344 w 2619375"/>
                  <a:gd name="connsiteY489" fmla="*/ 3008313 h 3103563"/>
                  <a:gd name="connsiteX490" fmla="*/ 1948657 w 2619375"/>
                  <a:gd name="connsiteY490" fmla="*/ 3004344 h 3103563"/>
                  <a:gd name="connsiteX491" fmla="*/ 1948657 w 2619375"/>
                  <a:gd name="connsiteY491" fmla="*/ 2968625 h 3103563"/>
                  <a:gd name="connsiteX492" fmla="*/ 2004219 w 2619375"/>
                  <a:gd name="connsiteY492" fmla="*/ 2936875 h 3103563"/>
                  <a:gd name="connsiteX493" fmla="*/ 2035969 w 2619375"/>
                  <a:gd name="connsiteY493" fmla="*/ 2909094 h 3103563"/>
                  <a:gd name="connsiteX494" fmla="*/ 2054979 w 2619375"/>
                  <a:gd name="connsiteY494" fmla="*/ 2859088 h 3103563"/>
                  <a:gd name="connsiteX495" fmla="*/ 2075927 w 2619375"/>
                  <a:gd name="connsiteY495" fmla="*/ 2883694 h 3103563"/>
                  <a:gd name="connsiteX496" fmla="*/ 2079625 w 2619375"/>
                  <a:gd name="connsiteY496" fmla="*/ 2897188 h 3103563"/>
                  <a:gd name="connsiteX497" fmla="*/ 2116149 w 2619375"/>
                  <a:gd name="connsiteY497" fmla="*/ 2943225 h 3103563"/>
                  <a:gd name="connsiteX498" fmla="*/ 2168521 w 2619375"/>
                  <a:gd name="connsiteY498" fmla="*/ 2980533 h 3103563"/>
                  <a:gd name="connsiteX499" fmla="*/ 2209760 w 2619375"/>
                  <a:gd name="connsiteY499" fmla="*/ 2951163 h 3103563"/>
                  <a:gd name="connsiteX500" fmla="*/ 2274094 w 2619375"/>
                  <a:gd name="connsiteY500" fmla="*/ 3000375 h 3103563"/>
                  <a:gd name="connsiteX501" fmla="*/ 2317750 w 2619375"/>
                  <a:gd name="connsiteY501" fmla="*/ 3028157 h 3103563"/>
                  <a:gd name="connsiteX502" fmla="*/ 2349500 w 2619375"/>
                  <a:gd name="connsiteY502" fmla="*/ 3040063 h 3103563"/>
                  <a:gd name="connsiteX503" fmla="*/ 2377253 w 2619375"/>
                  <a:gd name="connsiteY503" fmla="*/ 3017044 h 3103563"/>
                  <a:gd name="connsiteX504" fmla="*/ 2405338 w 2619375"/>
                  <a:gd name="connsiteY504" fmla="*/ 3055144 h 3103563"/>
                  <a:gd name="connsiteX505" fmla="*/ 2460625 w 2619375"/>
                  <a:gd name="connsiteY505" fmla="*/ 3103563 h 3103563"/>
                  <a:gd name="connsiteX0" fmla="*/ 2460625 w 2619375"/>
                  <a:gd name="connsiteY0" fmla="*/ 3103563 h 3103563"/>
                  <a:gd name="connsiteX1" fmla="*/ 2512219 w 2619375"/>
                  <a:gd name="connsiteY1" fmla="*/ 3032125 h 3103563"/>
                  <a:gd name="connsiteX2" fmla="*/ 2524125 w 2619375"/>
                  <a:gd name="connsiteY2" fmla="*/ 2988469 h 3103563"/>
                  <a:gd name="connsiteX3" fmla="*/ 2543969 w 2619375"/>
                  <a:gd name="connsiteY3" fmla="*/ 2944813 h 3103563"/>
                  <a:gd name="connsiteX4" fmla="*/ 2566949 w 2619375"/>
                  <a:gd name="connsiteY4" fmla="*/ 2920206 h 3103563"/>
                  <a:gd name="connsiteX5" fmla="*/ 2569335 w 2619375"/>
                  <a:gd name="connsiteY5" fmla="*/ 2877344 h 3103563"/>
                  <a:gd name="connsiteX6" fmla="*/ 2583657 w 2619375"/>
                  <a:gd name="connsiteY6" fmla="*/ 2837657 h 3103563"/>
                  <a:gd name="connsiteX7" fmla="*/ 2563813 w 2619375"/>
                  <a:gd name="connsiteY7" fmla="*/ 2809875 h 3103563"/>
                  <a:gd name="connsiteX8" fmla="*/ 2532063 w 2619375"/>
                  <a:gd name="connsiteY8" fmla="*/ 2774157 h 3103563"/>
                  <a:gd name="connsiteX9" fmla="*/ 2532063 w 2619375"/>
                  <a:gd name="connsiteY9" fmla="*/ 2774157 h 3103563"/>
                  <a:gd name="connsiteX10" fmla="*/ 2551907 w 2619375"/>
                  <a:gd name="connsiteY10" fmla="*/ 2706688 h 3103563"/>
                  <a:gd name="connsiteX11" fmla="*/ 2591594 w 2619375"/>
                  <a:gd name="connsiteY11" fmla="*/ 2678907 h 3103563"/>
                  <a:gd name="connsiteX12" fmla="*/ 2619375 w 2619375"/>
                  <a:gd name="connsiteY12" fmla="*/ 2643188 h 3103563"/>
                  <a:gd name="connsiteX13" fmla="*/ 2619375 w 2619375"/>
                  <a:gd name="connsiteY13" fmla="*/ 2591594 h 3103563"/>
                  <a:gd name="connsiteX14" fmla="*/ 2615407 w 2619375"/>
                  <a:gd name="connsiteY14" fmla="*/ 2555875 h 3103563"/>
                  <a:gd name="connsiteX15" fmla="*/ 2615407 w 2619375"/>
                  <a:gd name="connsiteY15" fmla="*/ 2532063 h 3103563"/>
                  <a:gd name="connsiteX16" fmla="*/ 2603500 w 2619375"/>
                  <a:gd name="connsiteY16" fmla="*/ 2464594 h 3103563"/>
                  <a:gd name="connsiteX17" fmla="*/ 2595563 w 2619375"/>
                  <a:gd name="connsiteY17" fmla="*/ 2460625 h 3103563"/>
                  <a:gd name="connsiteX18" fmla="*/ 2579688 w 2619375"/>
                  <a:gd name="connsiteY18" fmla="*/ 2460625 h 3103563"/>
                  <a:gd name="connsiteX19" fmla="*/ 2540000 w 2619375"/>
                  <a:gd name="connsiteY19" fmla="*/ 2472532 h 3103563"/>
                  <a:gd name="connsiteX20" fmla="*/ 2504282 w 2619375"/>
                  <a:gd name="connsiteY20" fmla="*/ 2468563 h 3103563"/>
                  <a:gd name="connsiteX21" fmla="*/ 2504282 w 2619375"/>
                  <a:gd name="connsiteY21" fmla="*/ 2432844 h 3103563"/>
                  <a:gd name="connsiteX22" fmla="*/ 2456657 w 2619375"/>
                  <a:gd name="connsiteY22" fmla="*/ 2424907 h 3103563"/>
                  <a:gd name="connsiteX23" fmla="*/ 2432844 w 2619375"/>
                  <a:gd name="connsiteY23" fmla="*/ 2405063 h 3103563"/>
                  <a:gd name="connsiteX24" fmla="*/ 2444750 w 2619375"/>
                  <a:gd name="connsiteY24" fmla="*/ 2369344 h 3103563"/>
                  <a:gd name="connsiteX25" fmla="*/ 2464594 w 2619375"/>
                  <a:gd name="connsiteY25" fmla="*/ 2337594 h 3103563"/>
                  <a:gd name="connsiteX26" fmla="*/ 2448719 w 2619375"/>
                  <a:gd name="connsiteY26" fmla="*/ 2301875 h 3103563"/>
                  <a:gd name="connsiteX27" fmla="*/ 2420938 w 2619375"/>
                  <a:gd name="connsiteY27" fmla="*/ 2274094 h 3103563"/>
                  <a:gd name="connsiteX28" fmla="*/ 2428875 w 2619375"/>
                  <a:gd name="connsiteY28" fmla="*/ 2246313 h 3103563"/>
                  <a:gd name="connsiteX29" fmla="*/ 2389188 w 2619375"/>
                  <a:gd name="connsiteY29" fmla="*/ 2218532 h 3103563"/>
                  <a:gd name="connsiteX30" fmla="*/ 2353469 w 2619375"/>
                  <a:gd name="connsiteY30" fmla="*/ 2218532 h 3103563"/>
                  <a:gd name="connsiteX31" fmla="*/ 2349500 w 2619375"/>
                  <a:gd name="connsiteY31" fmla="*/ 2194719 h 3103563"/>
                  <a:gd name="connsiteX32" fmla="*/ 2325688 w 2619375"/>
                  <a:gd name="connsiteY32" fmla="*/ 2166938 h 3103563"/>
                  <a:gd name="connsiteX33" fmla="*/ 2337594 w 2619375"/>
                  <a:gd name="connsiteY33" fmla="*/ 2131219 h 3103563"/>
                  <a:gd name="connsiteX34" fmla="*/ 2349500 w 2619375"/>
                  <a:gd name="connsiteY34" fmla="*/ 2099469 h 3103563"/>
                  <a:gd name="connsiteX35" fmla="*/ 2333625 w 2619375"/>
                  <a:gd name="connsiteY35" fmla="*/ 2067719 h 3103563"/>
                  <a:gd name="connsiteX36" fmla="*/ 2313782 w 2619375"/>
                  <a:gd name="connsiteY36" fmla="*/ 2051844 h 3103563"/>
                  <a:gd name="connsiteX37" fmla="*/ 2309813 w 2619375"/>
                  <a:gd name="connsiteY37" fmla="*/ 2016125 h 3103563"/>
                  <a:gd name="connsiteX38" fmla="*/ 2309813 w 2619375"/>
                  <a:gd name="connsiteY38" fmla="*/ 2000250 h 3103563"/>
                  <a:gd name="connsiteX39" fmla="*/ 2329657 w 2619375"/>
                  <a:gd name="connsiteY39" fmla="*/ 1980407 h 3103563"/>
                  <a:gd name="connsiteX40" fmla="*/ 2317750 w 2619375"/>
                  <a:gd name="connsiteY40" fmla="*/ 1944688 h 3103563"/>
                  <a:gd name="connsiteX41" fmla="*/ 2293938 w 2619375"/>
                  <a:gd name="connsiteY41" fmla="*/ 1908969 h 3103563"/>
                  <a:gd name="connsiteX42" fmla="*/ 2262188 w 2619375"/>
                  <a:gd name="connsiteY42" fmla="*/ 1873250 h 3103563"/>
                  <a:gd name="connsiteX43" fmla="*/ 2226469 w 2619375"/>
                  <a:gd name="connsiteY43" fmla="*/ 1841500 h 3103563"/>
                  <a:gd name="connsiteX44" fmla="*/ 2198688 w 2619375"/>
                  <a:gd name="connsiteY44" fmla="*/ 1817688 h 3103563"/>
                  <a:gd name="connsiteX45" fmla="*/ 2214563 w 2619375"/>
                  <a:gd name="connsiteY45" fmla="*/ 1793875 h 3103563"/>
                  <a:gd name="connsiteX46" fmla="*/ 2214563 w 2619375"/>
                  <a:gd name="connsiteY46" fmla="*/ 1762125 h 3103563"/>
                  <a:gd name="connsiteX47" fmla="*/ 2214563 w 2619375"/>
                  <a:gd name="connsiteY47" fmla="*/ 1762125 h 3103563"/>
                  <a:gd name="connsiteX48" fmla="*/ 2194719 w 2619375"/>
                  <a:gd name="connsiteY48" fmla="*/ 1710532 h 3103563"/>
                  <a:gd name="connsiteX49" fmla="*/ 2190750 w 2619375"/>
                  <a:gd name="connsiteY49" fmla="*/ 1690688 h 3103563"/>
                  <a:gd name="connsiteX50" fmla="*/ 2162969 w 2619375"/>
                  <a:gd name="connsiteY50" fmla="*/ 1658938 h 3103563"/>
                  <a:gd name="connsiteX51" fmla="*/ 2162969 w 2619375"/>
                  <a:gd name="connsiteY51" fmla="*/ 1631157 h 3103563"/>
                  <a:gd name="connsiteX52" fmla="*/ 2178844 w 2619375"/>
                  <a:gd name="connsiteY52" fmla="*/ 1615282 h 3103563"/>
                  <a:gd name="connsiteX53" fmla="*/ 2218532 w 2619375"/>
                  <a:gd name="connsiteY53" fmla="*/ 1615282 h 3103563"/>
                  <a:gd name="connsiteX54" fmla="*/ 2238375 w 2619375"/>
                  <a:gd name="connsiteY54" fmla="*/ 1583532 h 3103563"/>
                  <a:gd name="connsiteX55" fmla="*/ 2238375 w 2619375"/>
                  <a:gd name="connsiteY55" fmla="*/ 1571625 h 3103563"/>
                  <a:gd name="connsiteX56" fmla="*/ 2262188 w 2619375"/>
                  <a:gd name="connsiteY56" fmla="*/ 1535907 h 3103563"/>
                  <a:gd name="connsiteX57" fmla="*/ 2262188 w 2619375"/>
                  <a:gd name="connsiteY57" fmla="*/ 1512094 h 3103563"/>
                  <a:gd name="connsiteX58" fmla="*/ 2262188 w 2619375"/>
                  <a:gd name="connsiteY58" fmla="*/ 1468438 h 3103563"/>
                  <a:gd name="connsiteX59" fmla="*/ 2262188 w 2619375"/>
                  <a:gd name="connsiteY59" fmla="*/ 1444625 h 3103563"/>
                  <a:gd name="connsiteX60" fmla="*/ 2266157 w 2619375"/>
                  <a:gd name="connsiteY60" fmla="*/ 1424782 h 3103563"/>
                  <a:gd name="connsiteX61" fmla="*/ 2293938 w 2619375"/>
                  <a:gd name="connsiteY61" fmla="*/ 1389063 h 3103563"/>
                  <a:gd name="connsiteX62" fmla="*/ 2274094 w 2619375"/>
                  <a:gd name="connsiteY62" fmla="*/ 1369219 h 3103563"/>
                  <a:gd name="connsiteX63" fmla="*/ 2250282 w 2619375"/>
                  <a:gd name="connsiteY63" fmla="*/ 1341438 h 3103563"/>
                  <a:gd name="connsiteX64" fmla="*/ 2230438 w 2619375"/>
                  <a:gd name="connsiteY64" fmla="*/ 1293813 h 3103563"/>
                  <a:gd name="connsiteX65" fmla="*/ 2242344 w 2619375"/>
                  <a:gd name="connsiteY65" fmla="*/ 1258094 h 3103563"/>
                  <a:gd name="connsiteX66" fmla="*/ 2190750 w 2619375"/>
                  <a:gd name="connsiteY66" fmla="*/ 1258094 h 3103563"/>
                  <a:gd name="connsiteX67" fmla="*/ 2166938 w 2619375"/>
                  <a:gd name="connsiteY67" fmla="*/ 1234282 h 3103563"/>
                  <a:gd name="connsiteX68" fmla="*/ 2174875 w 2619375"/>
                  <a:gd name="connsiteY68" fmla="*/ 1198563 h 3103563"/>
                  <a:gd name="connsiteX69" fmla="*/ 2162969 w 2619375"/>
                  <a:gd name="connsiteY69" fmla="*/ 1170782 h 3103563"/>
                  <a:gd name="connsiteX70" fmla="*/ 2147094 w 2619375"/>
                  <a:gd name="connsiteY70" fmla="*/ 1202532 h 3103563"/>
                  <a:gd name="connsiteX71" fmla="*/ 2131219 w 2619375"/>
                  <a:gd name="connsiteY71" fmla="*/ 1234282 h 3103563"/>
                  <a:gd name="connsiteX72" fmla="*/ 2095500 w 2619375"/>
                  <a:gd name="connsiteY72" fmla="*/ 1234282 h 3103563"/>
                  <a:gd name="connsiteX73" fmla="*/ 2079625 w 2619375"/>
                  <a:gd name="connsiteY73" fmla="*/ 1242219 h 3103563"/>
                  <a:gd name="connsiteX74" fmla="*/ 2043907 w 2619375"/>
                  <a:gd name="connsiteY74" fmla="*/ 1198563 h 3103563"/>
                  <a:gd name="connsiteX75" fmla="*/ 1996282 w 2619375"/>
                  <a:gd name="connsiteY75" fmla="*/ 1206500 h 3103563"/>
                  <a:gd name="connsiteX76" fmla="*/ 1948657 w 2619375"/>
                  <a:gd name="connsiteY76" fmla="*/ 1202532 h 3103563"/>
                  <a:gd name="connsiteX77" fmla="*/ 1944688 w 2619375"/>
                  <a:gd name="connsiteY77" fmla="*/ 1174750 h 3103563"/>
                  <a:gd name="connsiteX78" fmla="*/ 1924844 w 2619375"/>
                  <a:gd name="connsiteY78" fmla="*/ 1139032 h 3103563"/>
                  <a:gd name="connsiteX79" fmla="*/ 1912938 w 2619375"/>
                  <a:gd name="connsiteY79" fmla="*/ 1123157 h 3103563"/>
                  <a:gd name="connsiteX80" fmla="*/ 1893094 w 2619375"/>
                  <a:gd name="connsiteY80" fmla="*/ 1103313 h 3103563"/>
                  <a:gd name="connsiteX81" fmla="*/ 1869282 w 2619375"/>
                  <a:gd name="connsiteY81" fmla="*/ 1087438 h 3103563"/>
                  <a:gd name="connsiteX82" fmla="*/ 1857375 w 2619375"/>
                  <a:gd name="connsiteY82" fmla="*/ 1039813 h 3103563"/>
                  <a:gd name="connsiteX83" fmla="*/ 1869282 w 2619375"/>
                  <a:gd name="connsiteY83" fmla="*/ 1004094 h 3103563"/>
                  <a:gd name="connsiteX84" fmla="*/ 1905000 w 2619375"/>
                  <a:gd name="connsiteY84" fmla="*/ 948532 h 3103563"/>
                  <a:gd name="connsiteX85" fmla="*/ 1936750 w 2619375"/>
                  <a:gd name="connsiteY85" fmla="*/ 912813 h 3103563"/>
                  <a:gd name="connsiteX86" fmla="*/ 1944688 w 2619375"/>
                  <a:gd name="connsiteY86" fmla="*/ 892969 h 3103563"/>
                  <a:gd name="connsiteX87" fmla="*/ 1964532 w 2619375"/>
                  <a:gd name="connsiteY87" fmla="*/ 889000 h 3103563"/>
                  <a:gd name="connsiteX88" fmla="*/ 1976438 w 2619375"/>
                  <a:gd name="connsiteY88" fmla="*/ 849313 h 3103563"/>
                  <a:gd name="connsiteX89" fmla="*/ 2016125 w 2619375"/>
                  <a:gd name="connsiteY89" fmla="*/ 849313 h 3103563"/>
                  <a:gd name="connsiteX90" fmla="*/ 2039938 w 2619375"/>
                  <a:gd name="connsiteY90" fmla="*/ 877094 h 3103563"/>
                  <a:gd name="connsiteX91" fmla="*/ 2051844 w 2619375"/>
                  <a:gd name="connsiteY91" fmla="*/ 849313 h 3103563"/>
                  <a:gd name="connsiteX92" fmla="*/ 2039938 w 2619375"/>
                  <a:gd name="connsiteY92" fmla="*/ 825500 h 3103563"/>
                  <a:gd name="connsiteX93" fmla="*/ 2051844 w 2619375"/>
                  <a:gd name="connsiteY93" fmla="*/ 801688 h 3103563"/>
                  <a:gd name="connsiteX94" fmla="*/ 2035969 w 2619375"/>
                  <a:gd name="connsiteY94" fmla="*/ 773907 h 3103563"/>
                  <a:gd name="connsiteX95" fmla="*/ 2039938 w 2619375"/>
                  <a:gd name="connsiteY95" fmla="*/ 742157 h 3103563"/>
                  <a:gd name="connsiteX96" fmla="*/ 2039938 w 2619375"/>
                  <a:gd name="connsiteY96" fmla="*/ 698500 h 3103563"/>
                  <a:gd name="connsiteX97" fmla="*/ 2035969 w 2619375"/>
                  <a:gd name="connsiteY97" fmla="*/ 666750 h 3103563"/>
                  <a:gd name="connsiteX98" fmla="*/ 2008188 w 2619375"/>
                  <a:gd name="connsiteY98" fmla="*/ 646907 h 3103563"/>
                  <a:gd name="connsiteX99" fmla="*/ 1968500 w 2619375"/>
                  <a:gd name="connsiteY99" fmla="*/ 611188 h 3103563"/>
                  <a:gd name="connsiteX100" fmla="*/ 1916907 w 2619375"/>
                  <a:gd name="connsiteY100" fmla="*/ 583407 h 3103563"/>
                  <a:gd name="connsiteX101" fmla="*/ 1885157 w 2619375"/>
                  <a:gd name="connsiteY101" fmla="*/ 551657 h 3103563"/>
                  <a:gd name="connsiteX102" fmla="*/ 1881188 w 2619375"/>
                  <a:gd name="connsiteY102" fmla="*/ 531813 h 3103563"/>
                  <a:gd name="connsiteX103" fmla="*/ 1897063 w 2619375"/>
                  <a:gd name="connsiteY103" fmla="*/ 484188 h 3103563"/>
                  <a:gd name="connsiteX104" fmla="*/ 1901032 w 2619375"/>
                  <a:gd name="connsiteY104" fmla="*/ 480219 h 3103563"/>
                  <a:gd name="connsiteX105" fmla="*/ 1940719 w 2619375"/>
                  <a:gd name="connsiteY105" fmla="*/ 480219 h 3103563"/>
                  <a:gd name="connsiteX106" fmla="*/ 1960563 w 2619375"/>
                  <a:gd name="connsiteY106" fmla="*/ 460375 h 3103563"/>
                  <a:gd name="connsiteX107" fmla="*/ 1976438 w 2619375"/>
                  <a:gd name="connsiteY107" fmla="*/ 428625 h 3103563"/>
                  <a:gd name="connsiteX108" fmla="*/ 1980407 w 2619375"/>
                  <a:gd name="connsiteY108" fmla="*/ 388938 h 3103563"/>
                  <a:gd name="connsiteX109" fmla="*/ 2000250 w 2619375"/>
                  <a:gd name="connsiteY109" fmla="*/ 384969 h 3103563"/>
                  <a:gd name="connsiteX110" fmla="*/ 1972469 w 2619375"/>
                  <a:gd name="connsiteY110" fmla="*/ 341313 h 3103563"/>
                  <a:gd name="connsiteX111" fmla="*/ 1928813 w 2619375"/>
                  <a:gd name="connsiteY111" fmla="*/ 321469 h 3103563"/>
                  <a:gd name="connsiteX112" fmla="*/ 1877219 w 2619375"/>
                  <a:gd name="connsiteY112" fmla="*/ 313532 h 3103563"/>
                  <a:gd name="connsiteX113" fmla="*/ 1853407 w 2619375"/>
                  <a:gd name="connsiteY113" fmla="*/ 289719 h 3103563"/>
                  <a:gd name="connsiteX114" fmla="*/ 1817688 w 2619375"/>
                  <a:gd name="connsiteY114" fmla="*/ 269875 h 3103563"/>
                  <a:gd name="connsiteX115" fmla="*/ 1821657 w 2619375"/>
                  <a:gd name="connsiteY115" fmla="*/ 242094 h 3103563"/>
                  <a:gd name="connsiteX116" fmla="*/ 1789907 w 2619375"/>
                  <a:gd name="connsiteY116" fmla="*/ 210344 h 3103563"/>
                  <a:gd name="connsiteX117" fmla="*/ 1742282 w 2619375"/>
                  <a:gd name="connsiteY117" fmla="*/ 222250 h 3103563"/>
                  <a:gd name="connsiteX118" fmla="*/ 1706563 w 2619375"/>
                  <a:gd name="connsiteY118" fmla="*/ 265907 h 3103563"/>
                  <a:gd name="connsiteX119" fmla="*/ 1690688 w 2619375"/>
                  <a:gd name="connsiteY119" fmla="*/ 297657 h 3103563"/>
                  <a:gd name="connsiteX120" fmla="*/ 1734344 w 2619375"/>
                  <a:gd name="connsiteY120" fmla="*/ 301625 h 3103563"/>
                  <a:gd name="connsiteX121" fmla="*/ 1770063 w 2619375"/>
                  <a:gd name="connsiteY121" fmla="*/ 313532 h 3103563"/>
                  <a:gd name="connsiteX122" fmla="*/ 1774032 w 2619375"/>
                  <a:gd name="connsiteY122" fmla="*/ 341313 h 3103563"/>
                  <a:gd name="connsiteX123" fmla="*/ 1750219 w 2619375"/>
                  <a:gd name="connsiteY123" fmla="*/ 384969 h 3103563"/>
                  <a:gd name="connsiteX124" fmla="*/ 1714500 w 2619375"/>
                  <a:gd name="connsiteY124" fmla="*/ 384969 h 3103563"/>
                  <a:gd name="connsiteX125" fmla="*/ 1686719 w 2619375"/>
                  <a:gd name="connsiteY125" fmla="*/ 349250 h 3103563"/>
                  <a:gd name="connsiteX126" fmla="*/ 1647032 w 2619375"/>
                  <a:gd name="connsiteY126" fmla="*/ 325438 h 3103563"/>
                  <a:gd name="connsiteX127" fmla="*/ 1627188 w 2619375"/>
                  <a:gd name="connsiteY127" fmla="*/ 321469 h 3103563"/>
                  <a:gd name="connsiteX128" fmla="*/ 1583532 w 2619375"/>
                  <a:gd name="connsiteY128" fmla="*/ 337344 h 3103563"/>
                  <a:gd name="connsiteX129" fmla="*/ 1547813 w 2619375"/>
                  <a:gd name="connsiteY129" fmla="*/ 357188 h 3103563"/>
                  <a:gd name="connsiteX130" fmla="*/ 1547813 w 2619375"/>
                  <a:gd name="connsiteY130" fmla="*/ 392907 h 3103563"/>
                  <a:gd name="connsiteX131" fmla="*/ 1559719 w 2619375"/>
                  <a:gd name="connsiteY131" fmla="*/ 440532 h 3103563"/>
                  <a:gd name="connsiteX132" fmla="*/ 1575594 w 2619375"/>
                  <a:gd name="connsiteY132" fmla="*/ 484188 h 3103563"/>
                  <a:gd name="connsiteX133" fmla="*/ 1658938 w 2619375"/>
                  <a:gd name="connsiteY133" fmla="*/ 543719 h 3103563"/>
                  <a:gd name="connsiteX134" fmla="*/ 1698625 w 2619375"/>
                  <a:gd name="connsiteY134" fmla="*/ 583407 h 3103563"/>
                  <a:gd name="connsiteX135" fmla="*/ 1738313 w 2619375"/>
                  <a:gd name="connsiteY135" fmla="*/ 579438 h 3103563"/>
                  <a:gd name="connsiteX136" fmla="*/ 1774032 w 2619375"/>
                  <a:gd name="connsiteY136" fmla="*/ 579438 h 3103563"/>
                  <a:gd name="connsiteX137" fmla="*/ 1793875 w 2619375"/>
                  <a:gd name="connsiteY137" fmla="*/ 627063 h 3103563"/>
                  <a:gd name="connsiteX138" fmla="*/ 1801813 w 2619375"/>
                  <a:gd name="connsiteY138" fmla="*/ 658813 h 3103563"/>
                  <a:gd name="connsiteX139" fmla="*/ 1845469 w 2619375"/>
                  <a:gd name="connsiteY139" fmla="*/ 682625 h 3103563"/>
                  <a:gd name="connsiteX140" fmla="*/ 1845469 w 2619375"/>
                  <a:gd name="connsiteY140" fmla="*/ 682625 h 3103563"/>
                  <a:gd name="connsiteX141" fmla="*/ 1861344 w 2619375"/>
                  <a:gd name="connsiteY141" fmla="*/ 710407 h 3103563"/>
                  <a:gd name="connsiteX142" fmla="*/ 1817688 w 2619375"/>
                  <a:gd name="connsiteY142" fmla="*/ 726282 h 3103563"/>
                  <a:gd name="connsiteX143" fmla="*/ 1774032 w 2619375"/>
                  <a:gd name="connsiteY143" fmla="*/ 718344 h 3103563"/>
                  <a:gd name="connsiteX144" fmla="*/ 1734344 w 2619375"/>
                  <a:gd name="connsiteY144" fmla="*/ 682625 h 3103563"/>
                  <a:gd name="connsiteX145" fmla="*/ 1730375 w 2619375"/>
                  <a:gd name="connsiteY145" fmla="*/ 642938 h 3103563"/>
                  <a:gd name="connsiteX146" fmla="*/ 1730375 w 2619375"/>
                  <a:gd name="connsiteY146" fmla="*/ 642938 h 3103563"/>
                  <a:gd name="connsiteX147" fmla="*/ 1670844 w 2619375"/>
                  <a:gd name="connsiteY147" fmla="*/ 615157 h 3103563"/>
                  <a:gd name="connsiteX148" fmla="*/ 1631157 w 2619375"/>
                  <a:gd name="connsiteY148" fmla="*/ 619125 h 3103563"/>
                  <a:gd name="connsiteX149" fmla="*/ 1571625 w 2619375"/>
                  <a:gd name="connsiteY149" fmla="*/ 615157 h 3103563"/>
                  <a:gd name="connsiteX150" fmla="*/ 1543844 w 2619375"/>
                  <a:gd name="connsiteY150" fmla="*/ 603250 h 3103563"/>
                  <a:gd name="connsiteX151" fmla="*/ 1500188 w 2619375"/>
                  <a:gd name="connsiteY151" fmla="*/ 591344 h 3103563"/>
                  <a:gd name="connsiteX152" fmla="*/ 1464469 w 2619375"/>
                  <a:gd name="connsiteY152" fmla="*/ 575469 h 3103563"/>
                  <a:gd name="connsiteX153" fmla="*/ 1448594 w 2619375"/>
                  <a:gd name="connsiteY153" fmla="*/ 543719 h 3103563"/>
                  <a:gd name="connsiteX154" fmla="*/ 1456532 w 2619375"/>
                  <a:gd name="connsiteY154" fmla="*/ 508000 h 3103563"/>
                  <a:gd name="connsiteX155" fmla="*/ 1476375 w 2619375"/>
                  <a:gd name="connsiteY155" fmla="*/ 476250 h 3103563"/>
                  <a:gd name="connsiteX156" fmla="*/ 1456532 w 2619375"/>
                  <a:gd name="connsiteY156" fmla="*/ 440532 h 3103563"/>
                  <a:gd name="connsiteX157" fmla="*/ 1456532 w 2619375"/>
                  <a:gd name="connsiteY157" fmla="*/ 392907 h 3103563"/>
                  <a:gd name="connsiteX158" fmla="*/ 1456532 w 2619375"/>
                  <a:gd name="connsiteY158" fmla="*/ 333375 h 3103563"/>
                  <a:gd name="connsiteX159" fmla="*/ 1472407 w 2619375"/>
                  <a:gd name="connsiteY159" fmla="*/ 305594 h 3103563"/>
                  <a:gd name="connsiteX160" fmla="*/ 1472407 w 2619375"/>
                  <a:gd name="connsiteY160" fmla="*/ 257969 h 3103563"/>
                  <a:gd name="connsiteX161" fmla="*/ 1496219 w 2619375"/>
                  <a:gd name="connsiteY161" fmla="*/ 226219 h 3103563"/>
                  <a:gd name="connsiteX162" fmla="*/ 1480344 w 2619375"/>
                  <a:gd name="connsiteY162" fmla="*/ 158750 h 3103563"/>
                  <a:gd name="connsiteX163" fmla="*/ 1496219 w 2619375"/>
                  <a:gd name="connsiteY163" fmla="*/ 134938 h 3103563"/>
                  <a:gd name="connsiteX164" fmla="*/ 1456532 w 2619375"/>
                  <a:gd name="connsiteY164" fmla="*/ 75407 h 3103563"/>
                  <a:gd name="connsiteX165" fmla="*/ 1464469 w 2619375"/>
                  <a:gd name="connsiteY165" fmla="*/ 55563 h 3103563"/>
                  <a:gd name="connsiteX166" fmla="*/ 1420813 w 2619375"/>
                  <a:gd name="connsiteY166" fmla="*/ 23813 h 3103563"/>
                  <a:gd name="connsiteX167" fmla="*/ 1393032 w 2619375"/>
                  <a:gd name="connsiteY167" fmla="*/ 39688 h 3103563"/>
                  <a:gd name="connsiteX168" fmla="*/ 1420813 w 2619375"/>
                  <a:gd name="connsiteY168" fmla="*/ 79375 h 3103563"/>
                  <a:gd name="connsiteX169" fmla="*/ 1432719 w 2619375"/>
                  <a:gd name="connsiteY169" fmla="*/ 150813 h 3103563"/>
                  <a:gd name="connsiteX170" fmla="*/ 1432719 w 2619375"/>
                  <a:gd name="connsiteY170" fmla="*/ 206375 h 3103563"/>
                  <a:gd name="connsiteX171" fmla="*/ 1432719 w 2619375"/>
                  <a:gd name="connsiteY171" fmla="*/ 254000 h 3103563"/>
                  <a:gd name="connsiteX172" fmla="*/ 1412875 w 2619375"/>
                  <a:gd name="connsiteY172" fmla="*/ 301625 h 3103563"/>
                  <a:gd name="connsiteX173" fmla="*/ 1369219 w 2619375"/>
                  <a:gd name="connsiteY173" fmla="*/ 341313 h 3103563"/>
                  <a:gd name="connsiteX174" fmla="*/ 1313657 w 2619375"/>
                  <a:gd name="connsiteY174" fmla="*/ 377032 h 3103563"/>
                  <a:gd name="connsiteX175" fmla="*/ 1270000 w 2619375"/>
                  <a:gd name="connsiteY175" fmla="*/ 412750 h 3103563"/>
                  <a:gd name="connsiteX176" fmla="*/ 1266032 w 2619375"/>
                  <a:gd name="connsiteY176" fmla="*/ 448469 h 3103563"/>
                  <a:gd name="connsiteX177" fmla="*/ 1230313 w 2619375"/>
                  <a:gd name="connsiteY177" fmla="*/ 488157 h 3103563"/>
                  <a:gd name="connsiteX178" fmla="*/ 1214438 w 2619375"/>
                  <a:gd name="connsiteY178" fmla="*/ 539750 h 3103563"/>
                  <a:gd name="connsiteX179" fmla="*/ 1270000 w 2619375"/>
                  <a:gd name="connsiteY179" fmla="*/ 607219 h 3103563"/>
                  <a:gd name="connsiteX180" fmla="*/ 1281907 w 2619375"/>
                  <a:gd name="connsiteY180" fmla="*/ 658813 h 3103563"/>
                  <a:gd name="connsiteX181" fmla="*/ 1309688 w 2619375"/>
                  <a:gd name="connsiteY181" fmla="*/ 698500 h 3103563"/>
                  <a:gd name="connsiteX182" fmla="*/ 1309688 w 2619375"/>
                  <a:gd name="connsiteY182" fmla="*/ 698500 h 3103563"/>
                  <a:gd name="connsiteX183" fmla="*/ 1337469 w 2619375"/>
                  <a:gd name="connsiteY183" fmla="*/ 758032 h 3103563"/>
                  <a:gd name="connsiteX184" fmla="*/ 1345407 w 2619375"/>
                  <a:gd name="connsiteY184" fmla="*/ 789782 h 3103563"/>
                  <a:gd name="connsiteX185" fmla="*/ 1349375 w 2619375"/>
                  <a:gd name="connsiteY185" fmla="*/ 837407 h 3103563"/>
                  <a:gd name="connsiteX186" fmla="*/ 1309688 w 2619375"/>
                  <a:gd name="connsiteY186" fmla="*/ 916782 h 3103563"/>
                  <a:gd name="connsiteX187" fmla="*/ 1285875 w 2619375"/>
                  <a:gd name="connsiteY187" fmla="*/ 964407 h 3103563"/>
                  <a:gd name="connsiteX188" fmla="*/ 1293813 w 2619375"/>
                  <a:gd name="connsiteY188" fmla="*/ 980282 h 3103563"/>
                  <a:gd name="connsiteX189" fmla="*/ 1285875 w 2619375"/>
                  <a:gd name="connsiteY189" fmla="*/ 1023938 h 3103563"/>
                  <a:gd name="connsiteX190" fmla="*/ 1273969 w 2619375"/>
                  <a:gd name="connsiteY190" fmla="*/ 1079500 h 3103563"/>
                  <a:gd name="connsiteX191" fmla="*/ 1277938 w 2619375"/>
                  <a:gd name="connsiteY191" fmla="*/ 1115219 h 3103563"/>
                  <a:gd name="connsiteX192" fmla="*/ 1309688 w 2619375"/>
                  <a:gd name="connsiteY192" fmla="*/ 1186657 h 3103563"/>
                  <a:gd name="connsiteX193" fmla="*/ 1297782 w 2619375"/>
                  <a:gd name="connsiteY193" fmla="*/ 1234282 h 3103563"/>
                  <a:gd name="connsiteX194" fmla="*/ 1297782 w 2619375"/>
                  <a:gd name="connsiteY194" fmla="*/ 1270000 h 3103563"/>
                  <a:gd name="connsiteX195" fmla="*/ 1341438 w 2619375"/>
                  <a:gd name="connsiteY195" fmla="*/ 1262063 h 3103563"/>
                  <a:gd name="connsiteX196" fmla="*/ 1389063 w 2619375"/>
                  <a:gd name="connsiteY196" fmla="*/ 1266032 h 3103563"/>
                  <a:gd name="connsiteX197" fmla="*/ 1420813 w 2619375"/>
                  <a:gd name="connsiteY197" fmla="*/ 1281907 h 3103563"/>
                  <a:gd name="connsiteX198" fmla="*/ 1448594 w 2619375"/>
                  <a:gd name="connsiteY198" fmla="*/ 1254125 h 3103563"/>
                  <a:gd name="connsiteX199" fmla="*/ 1480344 w 2619375"/>
                  <a:gd name="connsiteY199" fmla="*/ 1222375 h 3103563"/>
                  <a:gd name="connsiteX200" fmla="*/ 1531938 w 2619375"/>
                  <a:gd name="connsiteY200" fmla="*/ 1242219 h 3103563"/>
                  <a:gd name="connsiteX201" fmla="*/ 1575594 w 2619375"/>
                  <a:gd name="connsiteY201" fmla="*/ 1258094 h 3103563"/>
                  <a:gd name="connsiteX202" fmla="*/ 1623219 w 2619375"/>
                  <a:gd name="connsiteY202" fmla="*/ 1270000 h 3103563"/>
                  <a:gd name="connsiteX203" fmla="*/ 1639094 w 2619375"/>
                  <a:gd name="connsiteY203" fmla="*/ 1309688 h 3103563"/>
                  <a:gd name="connsiteX204" fmla="*/ 1662907 w 2619375"/>
                  <a:gd name="connsiteY204" fmla="*/ 1317625 h 3103563"/>
                  <a:gd name="connsiteX205" fmla="*/ 1690688 w 2619375"/>
                  <a:gd name="connsiteY205" fmla="*/ 1341438 h 3103563"/>
                  <a:gd name="connsiteX206" fmla="*/ 1722438 w 2619375"/>
                  <a:gd name="connsiteY206" fmla="*/ 1345407 h 3103563"/>
                  <a:gd name="connsiteX207" fmla="*/ 1722438 w 2619375"/>
                  <a:gd name="connsiteY207" fmla="*/ 1412875 h 3103563"/>
                  <a:gd name="connsiteX208" fmla="*/ 1746250 w 2619375"/>
                  <a:gd name="connsiteY208" fmla="*/ 1444625 h 3103563"/>
                  <a:gd name="connsiteX209" fmla="*/ 1754188 w 2619375"/>
                  <a:gd name="connsiteY209" fmla="*/ 1484313 h 3103563"/>
                  <a:gd name="connsiteX210" fmla="*/ 1770063 w 2619375"/>
                  <a:gd name="connsiteY210" fmla="*/ 1531938 h 3103563"/>
                  <a:gd name="connsiteX211" fmla="*/ 1730375 w 2619375"/>
                  <a:gd name="connsiteY211" fmla="*/ 1543844 h 3103563"/>
                  <a:gd name="connsiteX212" fmla="*/ 1718469 w 2619375"/>
                  <a:gd name="connsiteY212" fmla="*/ 1571625 h 3103563"/>
                  <a:gd name="connsiteX213" fmla="*/ 1706563 w 2619375"/>
                  <a:gd name="connsiteY213" fmla="*/ 1607344 h 3103563"/>
                  <a:gd name="connsiteX214" fmla="*/ 1706563 w 2619375"/>
                  <a:gd name="connsiteY214" fmla="*/ 1647032 h 3103563"/>
                  <a:gd name="connsiteX215" fmla="*/ 1746250 w 2619375"/>
                  <a:gd name="connsiteY215" fmla="*/ 1686719 h 3103563"/>
                  <a:gd name="connsiteX216" fmla="*/ 1793875 w 2619375"/>
                  <a:gd name="connsiteY216" fmla="*/ 1694657 h 3103563"/>
                  <a:gd name="connsiteX217" fmla="*/ 1829594 w 2619375"/>
                  <a:gd name="connsiteY217" fmla="*/ 1698625 h 3103563"/>
                  <a:gd name="connsiteX218" fmla="*/ 1881188 w 2619375"/>
                  <a:gd name="connsiteY218" fmla="*/ 1734344 h 3103563"/>
                  <a:gd name="connsiteX219" fmla="*/ 1833563 w 2619375"/>
                  <a:gd name="connsiteY219" fmla="*/ 1738313 h 3103563"/>
                  <a:gd name="connsiteX220" fmla="*/ 1778000 w 2619375"/>
                  <a:gd name="connsiteY220" fmla="*/ 1738313 h 3103563"/>
                  <a:gd name="connsiteX221" fmla="*/ 1730375 w 2619375"/>
                  <a:gd name="connsiteY221" fmla="*/ 1718469 h 3103563"/>
                  <a:gd name="connsiteX222" fmla="*/ 1686719 w 2619375"/>
                  <a:gd name="connsiteY222" fmla="*/ 1698625 h 3103563"/>
                  <a:gd name="connsiteX223" fmla="*/ 1647032 w 2619375"/>
                  <a:gd name="connsiteY223" fmla="*/ 1654969 h 3103563"/>
                  <a:gd name="connsiteX224" fmla="*/ 1658938 w 2619375"/>
                  <a:gd name="connsiteY224" fmla="*/ 1635125 h 3103563"/>
                  <a:gd name="connsiteX225" fmla="*/ 1658938 w 2619375"/>
                  <a:gd name="connsiteY225" fmla="*/ 1591469 h 3103563"/>
                  <a:gd name="connsiteX226" fmla="*/ 1658938 w 2619375"/>
                  <a:gd name="connsiteY226" fmla="*/ 1555750 h 3103563"/>
                  <a:gd name="connsiteX227" fmla="*/ 1662907 w 2619375"/>
                  <a:gd name="connsiteY227" fmla="*/ 1516063 h 3103563"/>
                  <a:gd name="connsiteX228" fmla="*/ 1670844 w 2619375"/>
                  <a:gd name="connsiteY228" fmla="*/ 1480344 h 3103563"/>
                  <a:gd name="connsiteX229" fmla="*/ 1666875 w 2619375"/>
                  <a:gd name="connsiteY229" fmla="*/ 1452563 h 3103563"/>
                  <a:gd name="connsiteX230" fmla="*/ 1635125 w 2619375"/>
                  <a:gd name="connsiteY230" fmla="*/ 1420813 h 3103563"/>
                  <a:gd name="connsiteX231" fmla="*/ 1595438 w 2619375"/>
                  <a:gd name="connsiteY231" fmla="*/ 1381125 h 3103563"/>
                  <a:gd name="connsiteX232" fmla="*/ 1607344 w 2619375"/>
                  <a:gd name="connsiteY232" fmla="*/ 1345407 h 3103563"/>
                  <a:gd name="connsiteX233" fmla="*/ 1575594 w 2619375"/>
                  <a:gd name="connsiteY233" fmla="*/ 1313657 h 3103563"/>
                  <a:gd name="connsiteX234" fmla="*/ 1531938 w 2619375"/>
                  <a:gd name="connsiteY234" fmla="*/ 1333500 h 3103563"/>
                  <a:gd name="connsiteX235" fmla="*/ 1472407 w 2619375"/>
                  <a:gd name="connsiteY235" fmla="*/ 1345407 h 3103563"/>
                  <a:gd name="connsiteX236" fmla="*/ 1440657 w 2619375"/>
                  <a:gd name="connsiteY236" fmla="*/ 1369219 h 3103563"/>
                  <a:gd name="connsiteX237" fmla="*/ 1381125 w 2619375"/>
                  <a:gd name="connsiteY237" fmla="*/ 1393032 h 3103563"/>
                  <a:gd name="connsiteX238" fmla="*/ 1365250 w 2619375"/>
                  <a:gd name="connsiteY238" fmla="*/ 1420813 h 3103563"/>
                  <a:gd name="connsiteX239" fmla="*/ 1369219 w 2619375"/>
                  <a:gd name="connsiteY239" fmla="*/ 1468438 h 3103563"/>
                  <a:gd name="connsiteX240" fmla="*/ 1365250 w 2619375"/>
                  <a:gd name="connsiteY240" fmla="*/ 1500188 h 3103563"/>
                  <a:gd name="connsiteX241" fmla="*/ 1400969 w 2619375"/>
                  <a:gd name="connsiteY241" fmla="*/ 1555750 h 3103563"/>
                  <a:gd name="connsiteX242" fmla="*/ 1400969 w 2619375"/>
                  <a:gd name="connsiteY242" fmla="*/ 1599407 h 3103563"/>
                  <a:gd name="connsiteX243" fmla="*/ 1404938 w 2619375"/>
                  <a:gd name="connsiteY243" fmla="*/ 1651000 h 3103563"/>
                  <a:gd name="connsiteX244" fmla="*/ 1404938 w 2619375"/>
                  <a:gd name="connsiteY244" fmla="*/ 1678782 h 3103563"/>
                  <a:gd name="connsiteX245" fmla="*/ 1373188 w 2619375"/>
                  <a:gd name="connsiteY245" fmla="*/ 1718469 h 3103563"/>
                  <a:gd name="connsiteX246" fmla="*/ 1337469 w 2619375"/>
                  <a:gd name="connsiteY246" fmla="*/ 1762125 h 3103563"/>
                  <a:gd name="connsiteX247" fmla="*/ 1321594 w 2619375"/>
                  <a:gd name="connsiteY247" fmla="*/ 1789907 h 3103563"/>
                  <a:gd name="connsiteX248" fmla="*/ 1309688 w 2619375"/>
                  <a:gd name="connsiteY248" fmla="*/ 1833563 h 3103563"/>
                  <a:gd name="connsiteX249" fmla="*/ 1313657 w 2619375"/>
                  <a:gd name="connsiteY249" fmla="*/ 1877219 h 3103563"/>
                  <a:gd name="connsiteX250" fmla="*/ 1285875 w 2619375"/>
                  <a:gd name="connsiteY250" fmla="*/ 1908969 h 3103563"/>
                  <a:gd name="connsiteX251" fmla="*/ 1258094 w 2619375"/>
                  <a:gd name="connsiteY251" fmla="*/ 1932782 h 3103563"/>
                  <a:gd name="connsiteX252" fmla="*/ 1226344 w 2619375"/>
                  <a:gd name="connsiteY252" fmla="*/ 1960563 h 3103563"/>
                  <a:gd name="connsiteX253" fmla="*/ 1198563 w 2619375"/>
                  <a:gd name="connsiteY253" fmla="*/ 1972469 h 3103563"/>
                  <a:gd name="connsiteX254" fmla="*/ 1146969 w 2619375"/>
                  <a:gd name="connsiteY254" fmla="*/ 1996282 h 3103563"/>
                  <a:gd name="connsiteX255" fmla="*/ 1135063 w 2619375"/>
                  <a:gd name="connsiteY255" fmla="*/ 2020094 h 3103563"/>
                  <a:gd name="connsiteX256" fmla="*/ 1146969 w 2619375"/>
                  <a:gd name="connsiteY256" fmla="*/ 2063750 h 3103563"/>
                  <a:gd name="connsiteX257" fmla="*/ 1111250 w 2619375"/>
                  <a:gd name="connsiteY257" fmla="*/ 2083594 h 3103563"/>
                  <a:gd name="connsiteX258" fmla="*/ 1071563 w 2619375"/>
                  <a:gd name="connsiteY258" fmla="*/ 2103438 h 3103563"/>
                  <a:gd name="connsiteX259" fmla="*/ 1043782 w 2619375"/>
                  <a:gd name="connsiteY259" fmla="*/ 2067719 h 3103563"/>
                  <a:gd name="connsiteX260" fmla="*/ 1008063 w 2619375"/>
                  <a:gd name="connsiteY260" fmla="*/ 2075657 h 3103563"/>
                  <a:gd name="connsiteX261" fmla="*/ 944563 w 2619375"/>
                  <a:gd name="connsiteY261" fmla="*/ 2071688 h 3103563"/>
                  <a:gd name="connsiteX262" fmla="*/ 896938 w 2619375"/>
                  <a:gd name="connsiteY262" fmla="*/ 2055813 h 3103563"/>
                  <a:gd name="connsiteX263" fmla="*/ 845344 w 2619375"/>
                  <a:gd name="connsiteY263" fmla="*/ 2039938 h 3103563"/>
                  <a:gd name="connsiteX264" fmla="*/ 797719 w 2619375"/>
                  <a:gd name="connsiteY264" fmla="*/ 2012157 h 3103563"/>
                  <a:gd name="connsiteX265" fmla="*/ 785813 w 2619375"/>
                  <a:gd name="connsiteY265" fmla="*/ 1972469 h 3103563"/>
                  <a:gd name="connsiteX266" fmla="*/ 742157 w 2619375"/>
                  <a:gd name="connsiteY266" fmla="*/ 1956594 h 3103563"/>
                  <a:gd name="connsiteX267" fmla="*/ 762000 w 2619375"/>
                  <a:gd name="connsiteY267" fmla="*/ 1905000 h 3103563"/>
                  <a:gd name="connsiteX268" fmla="*/ 809625 w 2619375"/>
                  <a:gd name="connsiteY268" fmla="*/ 1916907 h 3103563"/>
                  <a:gd name="connsiteX269" fmla="*/ 861219 w 2619375"/>
                  <a:gd name="connsiteY269" fmla="*/ 1944688 h 3103563"/>
                  <a:gd name="connsiteX270" fmla="*/ 889000 w 2619375"/>
                  <a:gd name="connsiteY270" fmla="*/ 1948657 h 3103563"/>
                  <a:gd name="connsiteX271" fmla="*/ 944563 w 2619375"/>
                  <a:gd name="connsiteY271" fmla="*/ 1948657 h 3103563"/>
                  <a:gd name="connsiteX272" fmla="*/ 976313 w 2619375"/>
                  <a:gd name="connsiteY272" fmla="*/ 1908969 h 3103563"/>
                  <a:gd name="connsiteX273" fmla="*/ 1035844 w 2619375"/>
                  <a:gd name="connsiteY273" fmla="*/ 1908969 h 3103563"/>
                  <a:gd name="connsiteX274" fmla="*/ 1087438 w 2619375"/>
                  <a:gd name="connsiteY274" fmla="*/ 1877219 h 3103563"/>
                  <a:gd name="connsiteX275" fmla="*/ 1107282 w 2619375"/>
                  <a:gd name="connsiteY275" fmla="*/ 1837532 h 3103563"/>
                  <a:gd name="connsiteX276" fmla="*/ 1107282 w 2619375"/>
                  <a:gd name="connsiteY276" fmla="*/ 1805782 h 3103563"/>
                  <a:gd name="connsiteX277" fmla="*/ 1127125 w 2619375"/>
                  <a:gd name="connsiteY277" fmla="*/ 1785938 h 3103563"/>
                  <a:gd name="connsiteX278" fmla="*/ 1150938 w 2619375"/>
                  <a:gd name="connsiteY278" fmla="*/ 1750219 h 3103563"/>
                  <a:gd name="connsiteX279" fmla="*/ 1166813 w 2619375"/>
                  <a:gd name="connsiteY279" fmla="*/ 1710532 h 3103563"/>
                  <a:gd name="connsiteX280" fmla="*/ 1202532 w 2619375"/>
                  <a:gd name="connsiteY280" fmla="*/ 1690688 h 3103563"/>
                  <a:gd name="connsiteX281" fmla="*/ 1210469 w 2619375"/>
                  <a:gd name="connsiteY281" fmla="*/ 1647032 h 3103563"/>
                  <a:gd name="connsiteX282" fmla="*/ 1222375 w 2619375"/>
                  <a:gd name="connsiteY282" fmla="*/ 1631157 h 3103563"/>
                  <a:gd name="connsiteX283" fmla="*/ 1210469 w 2619375"/>
                  <a:gd name="connsiteY283" fmla="*/ 1599407 h 3103563"/>
                  <a:gd name="connsiteX284" fmla="*/ 1210469 w 2619375"/>
                  <a:gd name="connsiteY284" fmla="*/ 1563688 h 3103563"/>
                  <a:gd name="connsiteX285" fmla="*/ 1226344 w 2619375"/>
                  <a:gd name="connsiteY285" fmla="*/ 1524000 h 3103563"/>
                  <a:gd name="connsiteX286" fmla="*/ 1266032 w 2619375"/>
                  <a:gd name="connsiteY286" fmla="*/ 1480344 h 3103563"/>
                  <a:gd name="connsiteX287" fmla="*/ 1270000 w 2619375"/>
                  <a:gd name="connsiteY287" fmla="*/ 1460500 h 3103563"/>
                  <a:gd name="connsiteX288" fmla="*/ 1250157 w 2619375"/>
                  <a:gd name="connsiteY288" fmla="*/ 1428750 h 3103563"/>
                  <a:gd name="connsiteX289" fmla="*/ 1222375 w 2619375"/>
                  <a:gd name="connsiteY289" fmla="*/ 1389063 h 3103563"/>
                  <a:gd name="connsiteX290" fmla="*/ 1182688 w 2619375"/>
                  <a:gd name="connsiteY290" fmla="*/ 1357313 h 3103563"/>
                  <a:gd name="connsiteX291" fmla="*/ 1162844 w 2619375"/>
                  <a:gd name="connsiteY291" fmla="*/ 1337469 h 3103563"/>
                  <a:gd name="connsiteX292" fmla="*/ 1146969 w 2619375"/>
                  <a:gd name="connsiteY292" fmla="*/ 1309688 h 3103563"/>
                  <a:gd name="connsiteX293" fmla="*/ 1146969 w 2619375"/>
                  <a:gd name="connsiteY293" fmla="*/ 1258094 h 3103563"/>
                  <a:gd name="connsiteX294" fmla="*/ 1158875 w 2619375"/>
                  <a:gd name="connsiteY294" fmla="*/ 1222375 h 3103563"/>
                  <a:gd name="connsiteX295" fmla="*/ 1158875 w 2619375"/>
                  <a:gd name="connsiteY295" fmla="*/ 1194594 h 3103563"/>
                  <a:gd name="connsiteX296" fmla="*/ 1162844 w 2619375"/>
                  <a:gd name="connsiteY296" fmla="*/ 1162844 h 3103563"/>
                  <a:gd name="connsiteX297" fmla="*/ 1154907 w 2619375"/>
                  <a:gd name="connsiteY297" fmla="*/ 1135063 h 3103563"/>
                  <a:gd name="connsiteX298" fmla="*/ 1162844 w 2619375"/>
                  <a:gd name="connsiteY298" fmla="*/ 1091407 h 3103563"/>
                  <a:gd name="connsiteX299" fmla="*/ 1162844 w 2619375"/>
                  <a:gd name="connsiteY299" fmla="*/ 1055688 h 3103563"/>
                  <a:gd name="connsiteX300" fmla="*/ 1146969 w 2619375"/>
                  <a:gd name="connsiteY300" fmla="*/ 1012032 h 3103563"/>
                  <a:gd name="connsiteX301" fmla="*/ 1162844 w 2619375"/>
                  <a:gd name="connsiteY301" fmla="*/ 960438 h 3103563"/>
                  <a:gd name="connsiteX302" fmla="*/ 1131094 w 2619375"/>
                  <a:gd name="connsiteY302" fmla="*/ 912813 h 3103563"/>
                  <a:gd name="connsiteX303" fmla="*/ 1166813 w 2619375"/>
                  <a:gd name="connsiteY303" fmla="*/ 881063 h 3103563"/>
                  <a:gd name="connsiteX304" fmla="*/ 1174750 w 2619375"/>
                  <a:gd name="connsiteY304" fmla="*/ 845344 h 3103563"/>
                  <a:gd name="connsiteX305" fmla="*/ 1174750 w 2619375"/>
                  <a:gd name="connsiteY305" fmla="*/ 789782 h 3103563"/>
                  <a:gd name="connsiteX306" fmla="*/ 1178719 w 2619375"/>
                  <a:gd name="connsiteY306" fmla="*/ 742157 h 3103563"/>
                  <a:gd name="connsiteX307" fmla="*/ 1178719 w 2619375"/>
                  <a:gd name="connsiteY307" fmla="*/ 722313 h 3103563"/>
                  <a:gd name="connsiteX308" fmla="*/ 1158875 w 2619375"/>
                  <a:gd name="connsiteY308" fmla="*/ 694532 h 3103563"/>
                  <a:gd name="connsiteX309" fmla="*/ 1162844 w 2619375"/>
                  <a:gd name="connsiteY309" fmla="*/ 662782 h 3103563"/>
                  <a:gd name="connsiteX310" fmla="*/ 1139032 w 2619375"/>
                  <a:gd name="connsiteY310" fmla="*/ 627063 h 3103563"/>
                  <a:gd name="connsiteX311" fmla="*/ 1103313 w 2619375"/>
                  <a:gd name="connsiteY311" fmla="*/ 595313 h 3103563"/>
                  <a:gd name="connsiteX312" fmla="*/ 1079500 w 2619375"/>
                  <a:gd name="connsiteY312" fmla="*/ 555625 h 3103563"/>
                  <a:gd name="connsiteX313" fmla="*/ 1079500 w 2619375"/>
                  <a:gd name="connsiteY313" fmla="*/ 515938 h 3103563"/>
                  <a:gd name="connsiteX314" fmla="*/ 1119188 w 2619375"/>
                  <a:gd name="connsiteY314" fmla="*/ 464344 h 3103563"/>
                  <a:gd name="connsiteX315" fmla="*/ 1127125 w 2619375"/>
                  <a:gd name="connsiteY315" fmla="*/ 408782 h 3103563"/>
                  <a:gd name="connsiteX316" fmla="*/ 1162844 w 2619375"/>
                  <a:gd name="connsiteY316" fmla="*/ 301625 h 3103563"/>
                  <a:gd name="connsiteX317" fmla="*/ 1178719 w 2619375"/>
                  <a:gd name="connsiteY317" fmla="*/ 246063 h 3103563"/>
                  <a:gd name="connsiteX318" fmla="*/ 1186657 w 2619375"/>
                  <a:gd name="connsiteY318" fmla="*/ 206375 h 3103563"/>
                  <a:gd name="connsiteX319" fmla="*/ 1186657 w 2619375"/>
                  <a:gd name="connsiteY319" fmla="*/ 142875 h 3103563"/>
                  <a:gd name="connsiteX320" fmla="*/ 1186657 w 2619375"/>
                  <a:gd name="connsiteY320" fmla="*/ 99219 h 3103563"/>
                  <a:gd name="connsiteX321" fmla="*/ 1131094 w 2619375"/>
                  <a:gd name="connsiteY321" fmla="*/ 43657 h 3103563"/>
                  <a:gd name="connsiteX322" fmla="*/ 1083469 w 2619375"/>
                  <a:gd name="connsiteY322" fmla="*/ 63500 h 3103563"/>
                  <a:gd name="connsiteX323" fmla="*/ 1071563 w 2619375"/>
                  <a:gd name="connsiteY323" fmla="*/ 31750 h 3103563"/>
                  <a:gd name="connsiteX324" fmla="*/ 1043782 w 2619375"/>
                  <a:gd name="connsiteY324" fmla="*/ 23813 h 3103563"/>
                  <a:gd name="connsiteX325" fmla="*/ 1004094 w 2619375"/>
                  <a:gd name="connsiteY325" fmla="*/ 23813 h 3103563"/>
                  <a:gd name="connsiteX326" fmla="*/ 988219 w 2619375"/>
                  <a:gd name="connsiteY326" fmla="*/ 51594 h 3103563"/>
                  <a:gd name="connsiteX327" fmla="*/ 972344 w 2619375"/>
                  <a:gd name="connsiteY327" fmla="*/ 27782 h 3103563"/>
                  <a:gd name="connsiteX328" fmla="*/ 944563 w 2619375"/>
                  <a:gd name="connsiteY328" fmla="*/ 27782 h 3103563"/>
                  <a:gd name="connsiteX329" fmla="*/ 944563 w 2619375"/>
                  <a:gd name="connsiteY329" fmla="*/ 27782 h 3103563"/>
                  <a:gd name="connsiteX330" fmla="*/ 841375 w 2619375"/>
                  <a:gd name="connsiteY330" fmla="*/ 31750 h 3103563"/>
                  <a:gd name="connsiteX331" fmla="*/ 837407 w 2619375"/>
                  <a:gd name="connsiteY331" fmla="*/ 0 h 3103563"/>
                  <a:gd name="connsiteX332" fmla="*/ 805657 w 2619375"/>
                  <a:gd name="connsiteY332" fmla="*/ 0 h 3103563"/>
                  <a:gd name="connsiteX333" fmla="*/ 797719 w 2619375"/>
                  <a:gd name="connsiteY333" fmla="*/ 55563 h 3103563"/>
                  <a:gd name="connsiteX334" fmla="*/ 765969 w 2619375"/>
                  <a:gd name="connsiteY334" fmla="*/ 91282 h 3103563"/>
                  <a:gd name="connsiteX335" fmla="*/ 762000 w 2619375"/>
                  <a:gd name="connsiteY335" fmla="*/ 158750 h 3103563"/>
                  <a:gd name="connsiteX336" fmla="*/ 742157 w 2619375"/>
                  <a:gd name="connsiteY336" fmla="*/ 242094 h 3103563"/>
                  <a:gd name="connsiteX337" fmla="*/ 730250 w 2619375"/>
                  <a:gd name="connsiteY337" fmla="*/ 349250 h 3103563"/>
                  <a:gd name="connsiteX338" fmla="*/ 698500 w 2619375"/>
                  <a:gd name="connsiteY338" fmla="*/ 448469 h 3103563"/>
                  <a:gd name="connsiteX339" fmla="*/ 662782 w 2619375"/>
                  <a:gd name="connsiteY339" fmla="*/ 515938 h 3103563"/>
                  <a:gd name="connsiteX340" fmla="*/ 575469 w 2619375"/>
                  <a:gd name="connsiteY340" fmla="*/ 571500 h 3103563"/>
                  <a:gd name="connsiteX341" fmla="*/ 535782 w 2619375"/>
                  <a:gd name="connsiteY341" fmla="*/ 635000 h 3103563"/>
                  <a:gd name="connsiteX342" fmla="*/ 500063 w 2619375"/>
                  <a:gd name="connsiteY342" fmla="*/ 690563 h 3103563"/>
                  <a:gd name="connsiteX343" fmla="*/ 504032 w 2619375"/>
                  <a:gd name="connsiteY343" fmla="*/ 734219 h 3103563"/>
                  <a:gd name="connsiteX344" fmla="*/ 527844 w 2619375"/>
                  <a:gd name="connsiteY344" fmla="*/ 754063 h 3103563"/>
                  <a:gd name="connsiteX345" fmla="*/ 571500 w 2619375"/>
                  <a:gd name="connsiteY345" fmla="*/ 734219 h 3103563"/>
                  <a:gd name="connsiteX346" fmla="*/ 595313 w 2619375"/>
                  <a:gd name="connsiteY346" fmla="*/ 765969 h 3103563"/>
                  <a:gd name="connsiteX347" fmla="*/ 595313 w 2619375"/>
                  <a:gd name="connsiteY347" fmla="*/ 829469 h 3103563"/>
                  <a:gd name="connsiteX348" fmla="*/ 579438 w 2619375"/>
                  <a:gd name="connsiteY348" fmla="*/ 889000 h 3103563"/>
                  <a:gd name="connsiteX349" fmla="*/ 579438 w 2619375"/>
                  <a:gd name="connsiteY349" fmla="*/ 928688 h 3103563"/>
                  <a:gd name="connsiteX350" fmla="*/ 595313 w 2619375"/>
                  <a:gd name="connsiteY350" fmla="*/ 952500 h 3103563"/>
                  <a:gd name="connsiteX351" fmla="*/ 603250 w 2619375"/>
                  <a:gd name="connsiteY351" fmla="*/ 996157 h 3103563"/>
                  <a:gd name="connsiteX352" fmla="*/ 571500 w 2619375"/>
                  <a:gd name="connsiteY352" fmla="*/ 1004094 h 3103563"/>
                  <a:gd name="connsiteX353" fmla="*/ 543719 w 2619375"/>
                  <a:gd name="connsiteY353" fmla="*/ 1008063 h 3103563"/>
                  <a:gd name="connsiteX354" fmla="*/ 535782 w 2619375"/>
                  <a:gd name="connsiteY354" fmla="*/ 1083469 h 3103563"/>
                  <a:gd name="connsiteX355" fmla="*/ 551657 w 2619375"/>
                  <a:gd name="connsiteY355" fmla="*/ 1103313 h 3103563"/>
                  <a:gd name="connsiteX356" fmla="*/ 587375 w 2619375"/>
                  <a:gd name="connsiteY356" fmla="*/ 1123157 h 3103563"/>
                  <a:gd name="connsiteX357" fmla="*/ 607219 w 2619375"/>
                  <a:gd name="connsiteY357" fmla="*/ 1123157 h 3103563"/>
                  <a:gd name="connsiteX358" fmla="*/ 627063 w 2619375"/>
                  <a:gd name="connsiteY358" fmla="*/ 1150938 h 3103563"/>
                  <a:gd name="connsiteX359" fmla="*/ 642938 w 2619375"/>
                  <a:gd name="connsiteY359" fmla="*/ 1158875 h 3103563"/>
                  <a:gd name="connsiteX360" fmla="*/ 678657 w 2619375"/>
                  <a:gd name="connsiteY360" fmla="*/ 1146969 h 3103563"/>
                  <a:gd name="connsiteX361" fmla="*/ 686594 w 2619375"/>
                  <a:gd name="connsiteY361" fmla="*/ 1194594 h 3103563"/>
                  <a:gd name="connsiteX362" fmla="*/ 678657 w 2619375"/>
                  <a:gd name="connsiteY362" fmla="*/ 1242219 h 3103563"/>
                  <a:gd name="connsiteX363" fmla="*/ 694532 w 2619375"/>
                  <a:gd name="connsiteY363" fmla="*/ 1277938 h 3103563"/>
                  <a:gd name="connsiteX364" fmla="*/ 714375 w 2619375"/>
                  <a:gd name="connsiteY364" fmla="*/ 1309688 h 3103563"/>
                  <a:gd name="connsiteX365" fmla="*/ 742157 w 2619375"/>
                  <a:gd name="connsiteY365" fmla="*/ 1333500 h 3103563"/>
                  <a:gd name="connsiteX366" fmla="*/ 777875 w 2619375"/>
                  <a:gd name="connsiteY366" fmla="*/ 1333500 h 3103563"/>
                  <a:gd name="connsiteX367" fmla="*/ 785813 w 2619375"/>
                  <a:gd name="connsiteY367" fmla="*/ 1361282 h 3103563"/>
                  <a:gd name="connsiteX368" fmla="*/ 769938 w 2619375"/>
                  <a:gd name="connsiteY368" fmla="*/ 1412875 h 3103563"/>
                  <a:gd name="connsiteX369" fmla="*/ 758032 w 2619375"/>
                  <a:gd name="connsiteY369" fmla="*/ 1464469 h 3103563"/>
                  <a:gd name="connsiteX370" fmla="*/ 750094 w 2619375"/>
                  <a:gd name="connsiteY370" fmla="*/ 1512094 h 3103563"/>
                  <a:gd name="connsiteX371" fmla="*/ 714375 w 2619375"/>
                  <a:gd name="connsiteY371" fmla="*/ 1543844 h 3103563"/>
                  <a:gd name="connsiteX372" fmla="*/ 682625 w 2619375"/>
                  <a:gd name="connsiteY372" fmla="*/ 1547813 h 3103563"/>
                  <a:gd name="connsiteX373" fmla="*/ 678657 w 2619375"/>
                  <a:gd name="connsiteY373" fmla="*/ 1504157 h 3103563"/>
                  <a:gd name="connsiteX374" fmla="*/ 650875 w 2619375"/>
                  <a:gd name="connsiteY374" fmla="*/ 1476375 h 3103563"/>
                  <a:gd name="connsiteX375" fmla="*/ 615157 w 2619375"/>
                  <a:gd name="connsiteY375" fmla="*/ 1444625 h 3103563"/>
                  <a:gd name="connsiteX376" fmla="*/ 575469 w 2619375"/>
                  <a:gd name="connsiteY376" fmla="*/ 1404938 h 3103563"/>
                  <a:gd name="connsiteX377" fmla="*/ 527844 w 2619375"/>
                  <a:gd name="connsiteY377" fmla="*/ 1353344 h 3103563"/>
                  <a:gd name="connsiteX378" fmla="*/ 515938 w 2619375"/>
                  <a:gd name="connsiteY378" fmla="*/ 1333500 h 3103563"/>
                  <a:gd name="connsiteX379" fmla="*/ 460375 w 2619375"/>
                  <a:gd name="connsiteY379" fmla="*/ 1301750 h 3103563"/>
                  <a:gd name="connsiteX380" fmla="*/ 392907 w 2619375"/>
                  <a:gd name="connsiteY380" fmla="*/ 1262063 h 3103563"/>
                  <a:gd name="connsiteX381" fmla="*/ 337344 w 2619375"/>
                  <a:gd name="connsiteY381" fmla="*/ 1242219 h 3103563"/>
                  <a:gd name="connsiteX382" fmla="*/ 317500 w 2619375"/>
                  <a:gd name="connsiteY382" fmla="*/ 1281907 h 3103563"/>
                  <a:gd name="connsiteX383" fmla="*/ 304745 w 2619375"/>
                  <a:gd name="connsiteY383" fmla="*/ 1293019 h 3103563"/>
                  <a:gd name="connsiteX384" fmla="*/ 297657 w 2619375"/>
                  <a:gd name="connsiteY384" fmla="*/ 1321594 h 3103563"/>
                  <a:gd name="connsiteX385" fmla="*/ 297657 w 2619375"/>
                  <a:gd name="connsiteY385" fmla="*/ 1321594 h 3103563"/>
                  <a:gd name="connsiteX386" fmla="*/ 304746 w 2619375"/>
                  <a:gd name="connsiteY386" fmla="*/ 1347788 h 3103563"/>
                  <a:gd name="connsiteX387" fmla="*/ 320692 w 2619375"/>
                  <a:gd name="connsiteY387" fmla="*/ 1350962 h 3103563"/>
                  <a:gd name="connsiteX388" fmla="*/ 345282 w 2619375"/>
                  <a:gd name="connsiteY388" fmla="*/ 1361282 h 3103563"/>
                  <a:gd name="connsiteX389" fmla="*/ 373063 w 2619375"/>
                  <a:gd name="connsiteY389" fmla="*/ 1373188 h 3103563"/>
                  <a:gd name="connsiteX390" fmla="*/ 384969 w 2619375"/>
                  <a:gd name="connsiteY390" fmla="*/ 1385094 h 3103563"/>
                  <a:gd name="connsiteX391" fmla="*/ 396875 w 2619375"/>
                  <a:gd name="connsiteY391" fmla="*/ 1428750 h 3103563"/>
                  <a:gd name="connsiteX392" fmla="*/ 409775 w 2619375"/>
                  <a:gd name="connsiteY392" fmla="*/ 1450182 h 3103563"/>
                  <a:gd name="connsiteX393" fmla="*/ 400844 w 2619375"/>
                  <a:gd name="connsiteY393" fmla="*/ 1464469 h 3103563"/>
                  <a:gd name="connsiteX394" fmla="*/ 377032 w 2619375"/>
                  <a:gd name="connsiteY394" fmla="*/ 1484313 h 3103563"/>
                  <a:gd name="connsiteX395" fmla="*/ 376254 w 2619375"/>
                  <a:gd name="connsiteY395" fmla="*/ 1527969 h 3103563"/>
                  <a:gd name="connsiteX396" fmla="*/ 369094 w 2619375"/>
                  <a:gd name="connsiteY396" fmla="*/ 1591469 h 3103563"/>
                  <a:gd name="connsiteX397" fmla="*/ 396875 w 2619375"/>
                  <a:gd name="connsiteY397" fmla="*/ 1631157 h 3103563"/>
                  <a:gd name="connsiteX398" fmla="*/ 458046 w 2619375"/>
                  <a:gd name="connsiteY398" fmla="*/ 1624807 h 3103563"/>
                  <a:gd name="connsiteX399" fmla="*/ 460375 w 2619375"/>
                  <a:gd name="connsiteY399" fmla="*/ 1651000 h 3103563"/>
                  <a:gd name="connsiteX400" fmla="*/ 460375 w 2619375"/>
                  <a:gd name="connsiteY400" fmla="*/ 1694657 h 3103563"/>
                  <a:gd name="connsiteX401" fmla="*/ 436563 w 2619375"/>
                  <a:gd name="connsiteY401" fmla="*/ 1706563 h 3103563"/>
                  <a:gd name="connsiteX402" fmla="*/ 433645 w 2619375"/>
                  <a:gd name="connsiteY402" fmla="*/ 1728788 h 3103563"/>
                  <a:gd name="connsiteX403" fmla="*/ 448469 w 2619375"/>
                  <a:gd name="connsiteY403" fmla="*/ 1738313 h 3103563"/>
                  <a:gd name="connsiteX404" fmla="*/ 450355 w 2619375"/>
                  <a:gd name="connsiteY404" fmla="*/ 1757363 h 3103563"/>
                  <a:gd name="connsiteX405" fmla="*/ 436563 w 2619375"/>
                  <a:gd name="connsiteY405" fmla="*/ 1766094 h 3103563"/>
                  <a:gd name="connsiteX406" fmla="*/ 414362 w 2619375"/>
                  <a:gd name="connsiteY406" fmla="*/ 1801813 h 3103563"/>
                  <a:gd name="connsiteX407" fmla="*/ 361157 w 2619375"/>
                  <a:gd name="connsiteY407" fmla="*/ 1833563 h 3103563"/>
                  <a:gd name="connsiteX408" fmla="*/ 349250 w 2619375"/>
                  <a:gd name="connsiteY408" fmla="*/ 1869282 h 3103563"/>
                  <a:gd name="connsiteX409" fmla="*/ 353219 w 2619375"/>
                  <a:gd name="connsiteY409" fmla="*/ 1908969 h 3103563"/>
                  <a:gd name="connsiteX410" fmla="*/ 293688 w 2619375"/>
                  <a:gd name="connsiteY410" fmla="*/ 1948657 h 3103563"/>
                  <a:gd name="connsiteX411" fmla="*/ 273844 w 2619375"/>
                  <a:gd name="connsiteY411" fmla="*/ 1968500 h 3103563"/>
                  <a:gd name="connsiteX412" fmla="*/ 254000 w 2619375"/>
                  <a:gd name="connsiteY412" fmla="*/ 1988344 h 3103563"/>
                  <a:gd name="connsiteX413" fmla="*/ 214313 w 2619375"/>
                  <a:gd name="connsiteY413" fmla="*/ 1996282 h 3103563"/>
                  <a:gd name="connsiteX414" fmla="*/ 166688 w 2619375"/>
                  <a:gd name="connsiteY414" fmla="*/ 2032000 h 3103563"/>
                  <a:gd name="connsiteX415" fmla="*/ 146844 w 2619375"/>
                  <a:gd name="connsiteY415" fmla="*/ 2083594 h 3103563"/>
                  <a:gd name="connsiteX416" fmla="*/ 125718 w 2619375"/>
                  <a:gd name="connsiteY416" fmla="*/ 2102644 h 3103563"/>
                  <a:gd name="connsiteX417" fmla="*/ 115094 w 2619375"/>
                  <a:gd name="connsiteY417" fmla="*/ 2123282 h 3103563"/>
                  <a:gd name="connsiteX418" fmla="*/ 99995 w 2619375"/>
                  <a:gd name="connsiteY418" fmla="*/ 2179639 h 3103563"/>
                  <a:gd name="connsiteX419" fmla="*/ 68429 w 2619375"/>
                  <a:gd name="connsiteY419" fmla="*/ 2200275 h 3103563"/>
                  <a:gd name="connsiteX420" fmla="*/ 35719 w 2619375"/>
                  <a:gd name="connsiteY420" fmla="*/ 2212975 h 3103563"/>
                  <a:gd name="connsiteX421" fmla="*/ 0 w 2619375"/>
                  <a:gd name="connsiteY421" fmla="*/ 2230438 h 3103563"/>
                  <a:gd name="connsiteX422" fmla="*/ 48430 w 2619375"/>
                  <a:gd name="connsiteY422" fmla="*/ 2278856 h 3103563"/>
                  <a:gd name="connsiteX423" fmla="*/ 59532 w 2619375"/>
                  <a:gd name="connsiteY423" fmla="*/ 2329657 h 3103563"/>
                  <a:gd name="connsiteX424" fmla="*/ 107157 w 2619375"/>
                  <a:gd name="connsiteY424" fmla="*/ 2345532 h 3103563"/>
                  <a:gd name="connsiteX425" fmla="*/ 93640 w 2619375"/>
                  <a:gd name="connsiteY425" fmla="*/ 2445545 h 3103563"/>
                  <a:gd name="connsiteX426" fmla="*/ 98472 w 2619375"/>
                  <a:gd name="connsiteY426" fmla="*/ 2458244 h 3103563"/>
                  <a:gd name="connsiteX427" fmla="*/ 106380 w 2619375"/>
                  <a:gd name="connsiteY427" fmla="*/ 2482851 h 3103563"/>
                  <a:gd name="connsiteX428" fmla="*/ 77977 w 2619375"/>
                  <a:gd name="connsiteY428" fmla="*/ 2509838 h 3103563"/>
                  <a:gd name="connsiteX429" fmla="*/ 75407 w 2619375"/>
                  <a:gd name="connsiteY429" fmla="*/ 2528094 h 3103563"/>
                  <a:gd name="connsiteX430" fmla="*/ 111930 w 2619375"/>
                  <a:gd name="connsiteY430" fmla="*/ 2547144 h 3103563"/>
                  <a:gd name="connsiteX431" fmla="*/ 150813 w 2619375"/>
                  <a:gd name="connsiteY431" fmla="*/ 2540000 h 3103563"/>
                  <a:gd name="connsiteX432" fmla="*/ 175845 w 2619375"/>
                  <a:gd name="connsiteY432" fmla="*/ 2557463 h 3103563"/>
                  <a:gd name="connsiteX433" fmla="*/ 162719 w 2619375"/>
                  <a:gd name="connsiteY433" fmla="*/ 2595563 h 3103563"/>
                  <a:gd name="connsiteX434" fmla="*/ 214313 w 2619375"/>
                  <a:gd name="connsiteY434" fmla="*/ 2591594 h 3103563"/>
                  <a:gd name="connsiteX435" fmla="*/ 247457 w 2619375"/>
                  <a:gd name="connsiteY435" fmla="*/ 2571750 h 3103563"/>
                  <a:gd name="connsiteX436" fmla="*/ 265907 w 2619375"/>
                  <a:gd name="connsiteY436" fmla="*/ 2575719 h 3103563"/>
                  <a:gd name="connsiteX437" fmla="*/ 313532 w 2619375"/>
                  <a:gd name="connsiteY437" fmla="*/ 2547938 h 3103563"/>
                  <a:gd name="connsiteX438" fmla="*/ 357188 w 2619375"/>
                  <a:gd name="connsiteY438" fmla="*/ 2547938 h 3103563"/>
                  <a:gd name="connsiteX439" fmla="*/ 412750 w 2619375"/>
                  <a:gd name="connsiteY439" fmla="*/ 2536032 h 3103563"/>
                  <a:gd name="connsiteX440" fmla="*/ 460375 w 2619375"/>
                  <a:gd name="connsiteY440" fmla="*/ 2536032 h 3103563"/>
                  <a:gd name="connsiteX441" fmla="*/ 492125 w 2619375"/>
                  <a:gd name="connsiteY441" fmla="*/ 2532063 h 3103563"/>
                  <a:gd name="connsiteX442" fmla="*/ 535782 w 2619375"/>
                  <a:gd name="connsiteY442" fmla="*/ 2532063 h 3103563"/>
                  <a:gd name="connsiteX443" fmla="*/ 535782 w 2619375"/>
                  <a:gd name="connsiteY443" fmla="*/ 2532063 h 3103563"/>
                  <a:gd name="connsiteX444" fmla="*/ 547688 w 2619375"/>
                  <a:gd name="connsiteY444" fmla="*/ 2623344 h 3103563"/>
                  <a:gd name="connsiteX445" fmla="*/ 591344 w 2619375"/>
                  <a:gd name="connsiteY445" fmla="*/ 2643188 h 3103563"/>
                  <a:gd name="connsiteX446" fmla="*/ 646159 w 2619375"/>
                  <a:gd name="connsiteY446" fmla="*/ 2655887 h 3103563"/>
                  <a:gd name="connsiteX447" fmla="*/ 685790 w 2619375"/>
                  <a:gd name="connsiteY447" fmla="*/ 2620169 h 3103563"/>
                  <a:gd name="connsiteX448" fmla="*/ 715928 w 2619375"/>
                  <a:gd name="connsiteY448" fmla="*/ 2588419 h 3103563"/>
                  <a:gd name="connsiteX449" fmla="*/ 760418 w 2619375"/>
                  <a:gd name="connsiteY449" fmla="*/ 2613025 h 3103563"/>
                  <a:gd name="connsiteX450" fmla="*/ 773907 w 2619375"/>
                  <a:gd name="connsiteY450" fmla="*/ 2587625 h 3103563"/>
                  <a:gd name="connsiteX451" fmla="*/ 761224 w 2619375"/>
                  <a:gd name="connsiteY451" fmla="*/ 2554287 h 3103563"/>
                  <a:gd name="connsiteX452" fmla="*/ 801688 w 2619375"/>
                  <a:gd name="connsiteY452" fmla="*/ 2551907 h 3103563"/>
                  <a:gd name="connsiteX453" fmla="*/ 813184 w 2619375"/>
                  <a:gd name="connsiteY453" fmla="*/ 2569369 h 3103563"/>
                  <a:gd name="connsiteX454" fmla="*/ 841375 w 2619375"/>
                  <a:gd name="connsiteY454" fmla="*/ 2571750 h 3103563"/>
                  <a:gd name="connsiteX455" fmla="*/ 900907 w 2619375"/>
                  <a:gd name="connsiteY455" fmla="*/ 2591594 h 3103563"/>
                  <a:gd name="connsiteX456" fmla="*/ 956469 w 2619375"/>
                  <a:gd name="connsiteY456" fmla="*/ 2611438 h 3103563"/>
                  <a:gd name="connsiteX457" fmla="*/ 968375 w 2619375"/>
                  <a:gd name="connsiteY457" fmla="*/ 2639219 h 3103563"/>
                  <a:gd name="connsiteX458" fmla="*/ 944563 w 2619375"/>
                  <a:gd name="connsiteY458" fmla="*/ 2678907 h 3103563"/>
                  <a:gd name="connsiteX459" fmla="*/ 964407 w 2619375"/>
                  <a:gd name="connsiteY459" fmla="*/ 2726532 h 3103563"/>
                  <a:gd name="connsiteX460" fmla="*/ 1019969 w 2619375"/>
                  <a:gd name="connsiteY460" fmla="*/ 2754313 h 3103563"/>
                  <a:gd name="connsiteX461" fmla="*/ 1047113 w 2619375"/>
                  <a:gd name="connsiteY461" fmla="*/ 2750344 h 3103563"/>
                  <a:gd name="connsiteX462" fmla="*/ 1046974 w 2619375"/>
                  <a:gd name="connsiteY462" fmla="*/ 2774157 h 3103563"/>
                  <a:gd name="connsiteX463" fmla="*/ 1050109 w 2619375"/>
                  <a:gd name="connsiteY463" fmla="*/ 2865438 h 3103563"/>
                  <a:gd name="connsiteX464" fmla="*/ 1095375 w 2619375"/>
                  <a:gd name="connsiteY464" fmla="*/ 2845594 h 3103563"/>
                  <a:gd name="connsiteX465" fmla="*/ 1166813 w 2619375"/>
                  <a:gd name="connsiteY465" fmla="*/ 2841625 h 3103563"/>
                  <a:gd name="connsiteX466" fmla="*/ 1190625 w 2619375"/>
                  <a:gd name="connsiteY466" fmla="*/ 2809875 h 3103563"/>
                  <a:gd name="connsiteX467" fmla="*/ 1225539 w 2619375"/>
                  <a:gd name="connsiteY467" fmla="*/ 2817813 h 3103563"/>
                  <a:gd name="connsiteX468" fmla="*/ 1242219 w 2619375"/>
                  <a:gd name="connsiteY468" fmla="*/ 2841625 h 3103563"/>
                  <a:gd name="connsiteX469" fmla="*/ 1274774 w 2619375"/>
                  <a:gd name="connsiteY469" fmla="*/ 2867819 h 3103563"/>
                  <a:gd name="connsiteX470" fmla="*/ 1329532 w 2619375"/>
                  <a:gd name="connsiteY470" fmla="*/ 2877344 h 3103563"/>
                  <a:gd name="connsiteX471" fmla="*/ 1349375 w 2619375"/>
                  <a:gd name="connsiteY471" fmla="*/ 2877344 h 3103563"/>
                  <a:gd name="connsiteX472" fmla="*/ 1369219 w 2619375"/>
                  <a:gd name="connsiteY472" fmla="*/ 2897188 h 3103563"/>
                  <a:gd name="connsiteX473" fmla="*/ 1400395 w 2619375"/>
                  <a:gd name="connsiteY473" fmla="*/ 2909888 h 3103563"/>
                  <a:gd name="connsiteX474" fmla="*/ 1420813 w 2619375"/>
                  <a:gd name="connsiteY474" fmla="*/ 2905125 h 3103563"/>
                  <a:gd name="connsiteX475" fmla="*/ 1451785 w 2619375"/>
                  <a:gd name="connsiteY475" fmla="*/ 2887664 h 3103563"/>
                  <a:gd name="connsiteX476" fmla="*/ 1520032 w 2619375"/>
                  <a:gd name="connsiteY476" fmla="*/ 2893219 h 3103563"/>
                  <a:gd name="connsiteX477" fmla="*/ 1547784 w 2619375"/>
                  <a:gd name="connsiteY477" fmla="*/ 2900362 h 3103563"/>
                  <a:gd name="connsiteX478" fmla="*/ 1575594 w 2619375"/>
                  <a:gd name="connsiteY478" fmla="*/ 2924969 h 3103563"/>
                  <a:gd name="connsiteX479" fmla="*/ 1591469 w 2619375"/>
                  <a:gd name="connsiteY479" fmla="*/ 2909094 h 3103563"/>
                  <a:gd name="connsiteX480" fmla="*/ 1623219 w 2619375"/>
                  <a:gd name="connsiteY480" fmla="*/ 2909094 h 3103563"/>
                  <a:gd name="connsiteX481" fmla="*/ 1655803 w 2619375"/>
                  <a:gd name="connsiteY481" fmla="*/ 2923382 h 3103563"/>
                  <a:gd name="connsiteX482" fmla="*/ 1648647 w 2619375"/>
                  <a:gd name="connsiteY482" fmla="*/ 2947988 h 3103563"/>
                  <a:gd name="connsiteX483" fmla="*/ 1666875 w 2619375"/>
                  <a:gd name="connsiteY483" fmla="*/ 2964657 h 3103563"/>
                  <a:gd name="connsiteX484" fmla="*/ 1698626 w 2619375"/>
                  <a:gd name="connsiteY484" fmla="*/ 2985294 h 3103563"/>
                  <a:gd name="connsiteX485" fmla="*/ 1734344 w 2619375"/>
                  <a:gd name="connsiteY485" fmla="*/ 3012282 h 3103563"/>
                  <a:gd name="connsiteX486" fmla="*/ 1758157 w 2619375"/>
                  <a:gd name="connsiteY486" fmla="*/ 3032125 h 3103563"/>
                  <a:gd name="connsiteX487" fmla="*/ 1779934 w 2619375"/>
                  <a:gd name="connsiteY487" fmla="*/ 3028950 h 3103563"/>
                  <a:gd name="connsiteX488" fmla="*/ 1801813 w 2619375"/>
                  <a:gd name="connsiteY488" fmla="*/ 3008313 h 3103563"/>
                  <a:gd name="connsiteX489" fmla="*/ 1861344 w 2619375"/>
                  <a:gd name="connsiteY489" fmla="*/ 3008313 h 3103563"/>
                  <a:gd name="connsiteX490" fmla="*/ 1948657 w 2619375"/>
                  <a:gd name="connsiteY490" fmla="*/ 3004344 h 3103563"/>
                  <a:gd name="connsiteX491" fmla="*/ 1948657 w 2619375"/>
                  <a:gd name="connsiteY491" fmla="*/ 2968625 h 3103563"/>
                  <a:gd name="connsiteX492" fmla="*/ 2004219 w 2619375"/>
                  <a:gd name="connsiteY492" fmla="*/ 2936875 h 3103563"/>
                  <a:gd name="connsiteX493" fmla="*/ 2035969 w 2619375"/>
                  <a:gd name="connsiteY493" fmla="*/ 2909094 h 3103563"/>
                  <a:gd name="connsiteX494" fmla="*/ 2054979 w 2619375"/>
                  <a:gd name="connsiteY494" fmla="*/ 2859088 h 3103563"/>
                  <a:gd name="connsiteX495" fmla="*/ 2075927 w 2619375"/>
                  <a:gd name="connsiteY495" fmla="*/ 2883694 h 3103563"/>
                  <a:gd name="connsiteX496" fmla="*/ 2079625 w 2619375"/>
                  <a:gd name="connsiteY496" fmla="*/ 2897188 h 3103563"/>
                  <a:gd name="connsiteX497" fmla="*/ 2116149 w 2619375"/>
                  <a:gd name="connsiteY497" fmla="*/ 2943225 h 3103563"/>
                  <a:gd name="connsiteX498" fmla="*/ 2168521 w 2619375"/>
                  <a:gd name="connsiteY498" fmla="*/ 2980533 h 3103563"/>
                  <a:gd name="connsiteX499" fmla="*/ 2209760 w 2619375"/>
                  <a:gd name="connsiteY499" fmla="*/ 2951163 h 3103563"/>
                  <a:gd name="connsiteX500" fmla="*/ 2274094 w 2619375"/>
                  <a:gd name="connsiteY500" fmla="*/ 3000375 h 3103563"/>
                  <a:gd name="connsiteX501" fmla="*/ 2317750 w 2619375"/>
                  <a:gd name="connsiteY501" fmla="*/ 3028157 h 3103563"/>
                  <a:gd name="connsiteX502" fmla="*/ 2349500 w 2619375"/>
                  <a:gd name="connsiteY502" fmla="*/ 3040063 h 3103563"/>
                  <a:gd name="connsiteX503" fmla="*/ 2377253 w 2619375"/>
                  <a:gd name="connsiteY503" fmla="*/ 3017044 h 3103563"/>
                  <a:gd name="connsiteX504" fmla="*/ 2405338 w 2619375"/>
                  <a:gd name="connsiteY504" fmla="*/ 3055144 h 3103563"/>
                  <a:gd name="connsiteX505" fmla="*/ 2460625 w 2619375"/>
                  <a:gd name="connsiteY505" fmla="*/ 3103563 h 3103563"/>
                  <a:gd name="connsiteX0" fmla="*/ 2460625 w 2619375"/>
                  <a:gd name="connsiteY0" fmla="*/ 3103563 h 3103563"/>
                  <a:gd name="connsiteX1" fmla="*/ 2512219 w 2619375"/>
                  <a:gd name="connsiteY1" fmla="*/ 3032125 h 3103563"/>
                  <a:gd name="connsiteX2" fmla="*/ 2524125 w 2619375"/>
                  <a:gd name="connsiteY2" fmla="*/ 2988469 h 3103563"/>
                  <a:gd name="connsiteX3" fmla="*/ 2543969 w 2619375"/>
                  <a:gd name="connsiteY3" fmla="*/ 2944813 h 3103563"/>
                  <a:gd name="connsiteX4" fmla="*/ 2566949 w 2619375"/>
                  <a:gd name="connsiteY4" fmla="*/ 2920206 h 3103563"/>
                  <a:gd name="connsiteX5" fmla="*/ 2569335 w 2619375"/>
                  <a:gd name="connsiteY5" fmla="*/ 2877344 h 3103563"/>
                  <a:gd name="connsiteX6" fmla="*/ 2583657 w 2619375"/>
                  <a:gd name="connsiteY6" fmla="*/ 2837657 h 3103563"/>
                  <a:gd name="connsiteX7" fmla="*/ 2563813 w 2619375"/>
                  <a:gd name="connsiteY7" fmla="*/ 2809875 h 3103563"/>
                  <a:gd name="connsiteX8" fmla="*/ 2532063 w 2619375"/>
                  <a:gd name="connsiteY8" fmla="*/ 2774157 h 3103563"/>
                  <a:gd name="connsiteX9" fmla="*/ 2532063 w 2619375"/>
                  <a:gd name="connsiteY9" fmla="*/ 2774157 h 3103563"/>
                  <a:gd name="connsiteX10" fmla="*/ 2551907 w 2619375"/>
                  <a:gd name="connsiteY10" fmla="*/ 2706688 h 3103563"/>
                  <a:gd name="connsiteX11" fmla="*/ 2591594 w 2619375"/>
                  <a:gd name="connsiteY11" fmla="*/ 2678907 h 3103563"/>
                  <a:gd name="connsiteX12" fmla="*/ 2619375 w 2619375"/>
                  <a:gd name="connsiteY12" fmla="*/ 2643188 h 3103563"/>
                  <a:gd name="connsiteX13" fmla="*/ 2619375 w 2619375"/>
                  <a:gd name="connsiteY13" fmla="*/ 2591594 h 3103563"/>
                  <a:gd name="connsiteX14" fmla="*/ 2615407 w 2619375"/>
                  <a:gd name="connsiteY14" fmla="*/ 2555875 h 3103563"/>
                  <a:gd name="connsiteX15" fmla="*/ 2615407 w 2619375"/>
                  <a:gd name="connsiteY15" fmla="*/ 2532063 h 3103563"/>
                  <a:gd name="connsiteX16" fmla="*/ 2603500 w 2619375"/>
                  <a:gd name="connsiteY16" fmla="*/ 2464594 h 3103563"/>
                  <a:gd name="connsiteX17" fmla="*/ 2595563 w 2619375"/>
                  <a:gd name="connsiteY17" fmla="*/ 2460625 h 3103563"/>
                  <a:gd name="connsiteX18" fmla="*/ 2579688 w 2619375"/>
                  <a:gd name="connsiteY18" fmla="*/ 2460625 h 3103563"/>
                  <a:gd name="connsiteX19" fmla="*/ 2540000 w 2619375"/>
                  <a:gd name="connsiteY19" fmla="*/ 2472532 h 3103563"/>
                  <a:gd name="connsiteX20" fmla="*/ 2504282 w 2619375"/>
                  <a:gd name="connsiteY20" fmla="*/ 2468563 h 3103563"/>
                  <a:gd name="connsiteX21" fmla="*/ 2504282 w 2619375"/>
                  <a:gd name="connsiteY21" fmla="*/ 2432844 h 3103563"/>
                  <a:gd name="connsiteX22" fmla="*/ 2456657 w 2619375"/>
                  <a:gd name="connsiteY22" fmla="*/ 2424907 h 3103563"/>
                  <a:gd name="connsiteX23" fmla="*/ 2432844 w 2619375"/>
                  <a:gd name="connsiteY23" fmla="*/ 2405063 h 3103563"/>
                  <a:gd name="connsiteX24" fmla="*/ 2444750 w 2619375"/>
                  <a:gd name="connsiteY24" fmla="*/ 2369344 h 3103563"/>
                  <a:gd name="connsiteX25" fmla="*/ 2464594 w 2619375"/>
                  <a:gd name="connsiteY25" fmla="*/ 2337594 h 3103563"/>
                  <a:gd name="connsiteX26" fmla="*/ 2448719 w 2619375"/>
                  <a:gd name="connsiteY26" fmla="*/ 2301875 h 3103563"/>
                  <a:gd name="connsiteX27" fmla="*/ 2420938 w 2619375"/>
                  <a:gd name="connsiteY27" fmla="*/ 2274094 h 3103563"/>
                  <a:gd name="connsiteX28" fmla="*/ 2428875 w 2619375"/>
                  <a:gd name="connsiteY28" fmla="*/ 2246313 h 3103563"/>
                  <a:gd name="connsiteX29" fmla="*/ 2389188 w 2619375"/>
                  <a:gd name="connsiteY29" fmla="*/ 2218532 h 3103563"/>
                  <a:gd name="connsiteX30" fmla="*/ 2353469 w 2619375"/>
                  <a:gd name="connsiteY30" fmla="*/ 2218532 h 3103563"/>
                  <a:gd name="connsiteX31" fmla="*/ 2349500 w 2619375"/>
                  <a:gd name="connsiteY31" fmla="*/ 2194719 h 3103563"/>
                  <a:gd name="connsiteX32" fmla="*/ 2325688 w 2619375"/>
                  <a:gd name="connsiteY32" fmla="*/ 2166938 h 3103563"/>
                  <a:gd name="connsiteX33" fmla="*/ 2337594 w 2619375"/>
                  <a:gd name="connsiteY33" fmla="*/ 2131219 h 3103563"/>
                  <a:gd name="connsiteX34" fmla="*/ 2349500 w 2619375"/>
                  <a:gd name="connsiteY34" fmla="*/ 2099469 h 3103563"/>
                  <a:gd name="connsiteX35" fmla="*/ 2333625 w 2619375"/>
                  <a:gd name="connsiteY35" fmla="*/ 2067719 h 3103563"/>
                  <a:gd name="connsiteX36" fmla="*/ 2313782 w 2619375"/>
                  <a:gd name="connsiteY36" fmla="*/ 2051844 h 3103563"/>
                  <a:gd name="connsiteX37" fmla="*/ 2309813 w 2619375"/>
                  <a:gd name="connsiteY37" fmla="*/ 2016125 h 3103563"/>
                  <a:gd name="connsiteX38" fmla="*/ 2309813 w 2619375"/>
                  <a:gd name="connsiteY38" fmla="*/ 2000250 h 3103563"/>
                  <a:gd name="connsiteX39" fmla="*/ 2329657 w 2619375"/>
                  <a:gd name="connsiteY39" fmla="*/ 1980407 h 3103563"/>
                  <a:gd name="connsiteX40" fmla="*/ 2317750 w 2619375"/>
                  <a:gd name="connsiteY40" fmla="*/ 1944688 h 3103563"/>
                  <a:gd name="connsiteX41" fmla="*/ 2293938 w 2619375"/>
                  <a:gd name="connsiteY41" fmla="*/ 1908969 h 3103563"/>
                  <a:gd name="connsiteX42" fmla="*/ 2262188 w 2619375"/>
                  <a:gd name="connsiteY42" fmla="*/ 1873250 h 3103563"/>
                  <a:gd name="connsiteX43" fmla="*/ 2226469 w 2619375"/>
                  <a:gd name="connsiteY43" fmla="*/ 1841500 h 3103563"/>
                  <a:gd name="connsiteX44" fmla="*/ 2198688 w 2619375"/>
                  <a:gd name="connsiteY44" fmla="*/ 1817688 h 3103563"/>
                  <a:gd name="connsiteX45" fmla="*/ 2214563 w 2619375"/>
                  <a:gd name="connsiteY45" fmla="*/ 1793875 h 3103563"/>
                  <a:gd name="connsiteX46" fmla="*/ 2214563 w 2619375"/>
                  <a:gd name="connsiteY46" fmla="*/ 1762125 h 3103563"/>
                  <a:gd name="connsiteX47" fmla="*/ 2214563 w 2619375"/>
                  <a:gd name="connsiteY47" fmla="*/ 1762125 h 3103563"/>
                  <a:gd name="connsiteX48" fmla="*/ 2194719 w 2619375"/>
                  <a:gd name="connsiteY48" fmla="*/ 1710532 h 3103563"/>
                  <a:gd name="connsiteX49" fmla="*/ 2190750 w 2619375"/>
                  <a:gd name="connsiteY49" fmla="*/ 1690688 h 3103563"/>
                  <a:gd name="connsiteX50" fmla="*/ 2162969 w 2619375"/>
                  <a:gd name="connsiteY50" fmla="*/ 1658938 h 3103563"/>
                  <a:gd name="connsiteX51" fmla="*/ 2162969 w 2619375"/>
                  <a:gd name="connsiteY51" fmla="*/ 1631157 h 3103563"/>
                  <a:gd name="connsiteX52" fmla="*/ 2178844 w 2619375"/>
                  <a:gd name="connsiteY52" fmla="*/ 1615282 h 3103563"/>
                  <a:gd name="connsiteX53" fmla="*/ 2218532 w 2619375"/>
                  <a:gd name="connsiteY53" fmla="*/ 1615282 h 3103563"/>
                  <a:gd name="connsiteX54" fmla="*/ 2238375 w 2619375"/>
                  <a:gd name="connsiteY54" fmla="*/ 1583532 h 3103563"/>
                  <a:gd name="connsiteX55" fmla="*/ 2238375 w 2619375"/>
                  <a:gd name="connsiteY55" fmla="*/ 1571625 h 3103563"/>
                  <a:gd name="connsiteX56" fmla="*/ 2262188 w 2619375"/>
                  <a:gd name="connsiteY56" fmla="*/ 1535907 h 3103563"/>
                  <a:gd name="connsiteX57" fmla="*/ 2262188 w 2619375"/>
                  <a:gd name="connsiteY57" fmla="*/ 1512094 h 3103563"/>
                  <a:gd name="connsiteX58" fmla="*/ 2262188 w 2619375"/>
                  <a:gd name="connsiteY58" fmla="*/ 1468438 h 3103563"/>
                  <a:gd name="connsiteX59" fmla="*/ 2262188 w 2619375"/>
                  <a:gd name="connsiteY59" fmla="*/ 1444625 h 3103563"/>
                  <a:gd name="connsiteX60" fmla="*/ 2266157 w 2619375"/>
                  <a:gd name="connsiteY60" fmla="*/ 1424782 h 3103563"/>
                  <a:gd name="connsiteX61" fmla="*/ 2293938 w 2619375"/>
                  <a:gd name="connsiteY61" fmla="*/ 1389063 h 3103563"/>
                  <a:gd name="connsiteX62" fmla="*/ 2274094 w 2619375"/>
                  <a:gd name="connsiteY62" fmla="*/ 1369219 h 3103563"/>
                  <a:gd name="connsiteX63" fmla="*/ 2250282 w 2619375"/>
                  <a:gd name="connsiteY63" fmla="*/ 1341438 h 3103563"/>
                  <a:gd name="connsiteX64" fmla="*/ 2230438 w 2619375"/>
                  <a:gd name="connsiteY64" fmla="*/ 1293813 h 3103563"/>
                  <a:gd name="connsiteX65" fmla="*/ 2242344 w 2619375"/>
                  <a:gd name="connsiteY65" fmla="*/ 1258094 h 3103563"/>
                  <a:gd name="connsiteX66" fmla="*/ 2190750 w 2619375"/>
                  <a:gd name="connsiteY66" fmla="*/ 1258094 h 3103563"/>
                  <a:gd name="connsiteX67" fmla="*/ 2166938 w 2619375"/>
                  <a:gd name="connsiteY67" fmla="*/ 1234282 h 3103563"/>
                  <a:gd name="connsiteX68" fmla="*/ 2174875 w 2619375"/>
                  <a:gd name="connsiteY68" fmla="*/ 1198563 h 3103563"/>
                  <a:gd name="connsiteX69" fmla="*/ 2162969 w 2619375"/>
                  <a:gd name="connsiteY69" fmla="*/ 1170782 h 3103563"/>
                  <a:gd name="connsiteX70" fmla="*/ 2147094 w 2619375"/>
                  <a:gd name="connsiteY70" fmla="*/ 1202532 h 3103563"/>
                  <a:gd name="connsiteX71" fmla="*/ 2131219 w 2619375"/>
                  <a:gd name="connsiteY71" fmla="*/ 1234282 h 3103563"/>
                  <a:gd name="connsiteX72" fmla="*/ 2095500 w 2619375"/>
                  <a:gd name="connsiteY72" fmla="*/ 1234282 h 3103563"/>
                  <a:gd name="connsiteX73" fmla="*/ 2079625 w 2619375"/>
                  <a:gd name="connsiteY73" fmla="*/ 1242219 h 3103563"/>
                  <a:gd name="connsiteX74" fmla="*/ 2043907 w 2619375"/>
                  <a:gd name="connsiteY74" fmla="*/ 1198563 h 3103563"/>
                  <a:gd name="connsiteX75" fmla="*/ 1996282 w 2619375"/>
                  <a:gd name="connsiteY75" fmla="*/ 1206500 h 3103563"/>
                  <a:gd name="connsiteX76" fmla="*/ 1948657 w 2619375"/>
                  <a:gd name="connsiteY76" fmla="*/ 1202532 h 3103563"/>
                  <a:gd name="connsiteX77" fmla="*/ 1944688 w 2619375"/>
                  <a:gd name="connsiteY77" fmla="*/ 1174750 h 3103563"/>
                  <a:gd name="connsiteX78" fmla="*/ 1924844 w 2619375"/>
                  <a:gd name="connsiteY78" fmla="*/ 1139032 h 3103563"/>
                  <a:gd name="connsiteX79" fmla="*/ 1912938 w 2619375"/>
                  <a:gd name="connsiteY79" fmla="*/ 1123157 h 3103563"/>
                  <a:gd name="connsiteX80" fmla="*/ 1893094 w 2619375"/>
                  <a:gd name="connsiteY80" fmla="*/ 1103313 h 3103563"/>
                  <a:gd name="connsiteX81" fmla="*/ 1869282 w 2619375"/>
                  <a:gd name="connsiteY81" fmla="*/ 1087438 h 3103563"/>
                  <a:gd name="connsiteX82" fmla="*/ 1857375 w 2619375"/>
                  <a:gd name="connsiteY82" fmla="*/ 1039813 h 3103563"/>
                  <a:gd name="connsiteX83" fmla="*/ 1869282 w 2619375"/>
                  <a:gd name="connsiteY83" fmla="*/ 1004094 h 3103563"/>
                  <a:gd name="connsiteX84" fmla="*/ 1905000 w 2619375"/>
                  <a:gd name="connsiteY84" fmla="*/ 948532 h 3103563"/>
                  <a:gd name="connsiteX85" fmla="*/ 1936750 w 2619375"/>
                  <a:gd name="connsiteY85" fmla="*/ 912813 h 3103563"/>
                  <a:gd name="connsiteX86" fmla="*/ 1944688 w 2619375"/>
                  <a:gd name="connsiteY86" fmla="*/ 892969 h 3103563"/>
                  <a:gd name="connsiteX87" fmla="*/ 1964532 w 2619375"/>
                  <a:gd name="connsiteY87" fmla="*/ 889000 h 3103563"/>
                  <a:gd name="connsiteX88" fmla="*/ 1976438 w 2619375"/>
                  <a:gd name="connsiteY88" fmla="*/ 849313 h 3103563"/>
                  <a:gd name="connsiteX89" fmla="*/ 2016125 w 2619375"/>
                  <a:gd name="connsiteY89" fmla="*/ 849313 h 3103563"/>
                  <a:gd name="connsiteX90" fmla="*/ 2039938 w 2619375"/>
                  <a:gd name="connsiteY90" fmla="*/ 877094 h 3103563"/>
                  <a:gd name="connsiteX91" fmla="*/ 2051844 w 2619375"/>
                  <a:gd name="connsiteY91" fmla="*/ 849313 h 3103563"/>
                  <a:gd name="connsiteX92" fmla="*/ 2039938 w 2619375"/>
                  <a:gd name="connsiteY92" fmla="*/ 825500 h 3103563"/>
                  <a:gd name="connsiteX93" fmla="*/ 2051844 w 2619375"/>
                  <a:gd name="connsiteY93" fmla="*/ 801688 h 3103563"/>
                  <a:gd name="connsiteX94" fmla="*/ 2035969 w 2619375"/>
                  <a:gd name="connsiteY94" fmla="*/ 773907 h 3103563"/>
                  <a:gd name="connsiteX95" fmla="*/ 2039938 w 2619375"/>
                  <a:gd name="connsiteY95" fmla="*/ 742157 h 3103563"/>
                  <a:gd name="connsiteX96" fmla="*/ 2039938 w 2619375"/>
                  <a:gd name="connsiteY96" fmla="*/ 698500 h 3103563"/>
                  <a:gd name="connsiteX97" fmla="*/ 2035969 w 2619375"/>
                  <a:gd name="connsiteY97" fmla="*/ 666750 h 3103563"/>
                  <a:gd name="connsiteX98" fmla="*/ 2008188 w 2619375"/>
                  <a:gd name="connsiteY98" fmla="*/ 646907 h 3103563"/>
                  <a:gd name="connsiteX99" fmla="*/ 1958952 w 2619375"/>
                  <a:gd name="connsiteY99" fmla="*/ 625475 h 3103563"/>
                  <a:gd name="connsiteX100" fmla="*/ 1916907 w 2619375"/>
                  <a:gd name="connsiteY100" fmla="*/ 583407 h 3103563"/>
                  <a:gd name="connsiteX101" fmla="*/ 1885157 w 2619375"/>
                  <a:gd name="connsiteY101" fmla="*/ 551657 h 3103563"/>
                  <a:gd name="connsiteX102" fmla="*/ 1881188 w 2619375"/>
                  <a:gd name="connsiteY102" fmla="*/ 531813 h 3103563"/>
                  <a:gd name="connsiteX103" fmla="*/ 1897063 w 2619375"/>
                  <a:gd name="connsiteY103" fmla="*/ 484188 h 3103563"/>
                  <a:gd name="connsiteX104" fmla="*/ 1901032 w 2619375"/>
                  <a:gd name="connsiteY104" fmla="*/ 480219 h 3103563"/>
                  <a:gd name="connsiteX105" fmla="*/ 1940719 w 2619375"/>
                  <a:gd name="connsiteY105" fmla="*/ 480219 h 3103563"/>
                  <a:gd name="connsiteX106" fmla="*/ 1960563 w 2619375"/>
                  <a:gd name="connsiteY106" fmla="*/ 460375 h 3103563"/>
                  <a:gd name="connsiteX107" fmla="*/ 1976438 w 2619375"/>
                  <a:gd name="connsiteY107" fmla="*/ 428625 h 3103563"/>
                  <a:gd name="connsiteX108" fmla="*/ 1980407 w 2619375"/>
                  <a:gd name="connsiteY108" fmla="*/ 388938 h 3103563"/>
                  <a:gd name="connsiteX109" fmla="*/ 2000250 w 2619375"/>
                  <a:gd name="connsiteY109" fmla="*/ 384969 h 3103563"/>
                  <a:gd name="connsiteX110" fmla="*/ 1972469 w 2619375"/>
                  <a:gd name="connsiteY110" fmla="*/ 341313 h 3103563"/>
                  <a:gd name="connsiteX111" fmla="*/ 1928813 w 2619375"/>
                  <a:gd name="connsiteY111" fmla="*/ 321469 h 3103563"/>
                  <a:gd name="connsiteX112" fmla="*/ 1877219 w 2619375"/>
                  <a:gd name="connsiteY112" fmla="*/ 313532 h 3103563"/>
                  <a:gd name="connsiteX113" fmla="*/ 1853407 w 2619375"/>
                  <a:gd name="connsiteY113" fmla="*/ 289719 h 3103563"/>
                  <a:gd name="connsiteX114" fmla="*/ 1817688 w 2619375"/>
                  <a:gd name="connsiteY114" fmla="*/ 269875 h 3103563"/>
                  <a:gd name="connsiteX115" fmla="*/ 1821657 w 2619375"/>
                  <a:gd name="connsiteY115" fmla="*/ 242094 h 3103563"/>
                  <a:gd name="connsiteX116" fmla="*/ 1789907 w 2619375"/>
                  <a:gd name="connsiteY116" fmla="*/ 210344 h 3103563"/>
                  <a:gd name="connsiteX117" fmla="*/ 1742282 w 2619375"/>
                  <a:gd name="connsiteY117" fmla="*/ 222250 h 3103563"/>
                  <a:gd name="connsiteX118" fmla="*/ 1706563 w 2619375"/>
                  <a:gd name="connsiteY118" fmla="*/ 265907 h 3103563"/>
                  <a:gd name="connsiteX119" fmla="*/ 1690688 w 2619375"/>
                  <a:gd name="connsiteY119" fmla="*/ 297657 h 3103563"/>
                  <a:gd name="connsiteX120" fmla="*/ 1734344 w 2619375"/>
                  <a:gd name="connsiteY120" fmla="*/ 301625 h 3103563"/>
                  <a:gd name="connsiteX121" fmla="*/ 1770063 w 2619375"/>
                  <a:gd name="connsiteY121" fmla="*/ 313532 h 3103563"/>
                  <a:gd name="connsiteX122" fmla="*/ 1774032 w 2619375"/>
                  <a:gd name="connsiteY122" fmla="*/ 341313 h 3103563"/>
                  <a:gd name="connsiteX123" fmla="*/ 1750219 w 2619375"/>
                  <a:gd name="connsiteY123" fmla="*/ 384969 h 3103563"/>
                  <a:gd name="connsiteX124" fmla="*/ 1714500 w 2619375"/>
                  <a:gd name="connsiteY124" fmla="*/ 384969 h 3103563"/>
                  <a:gd name="connsiteX125" fmla="*/ 1686719 w 2619375"/>
                  <a:gd name="connsiteY125" fmla="*/ 349250 h 3103563"/>
                  <a:gd name="connsiteX126" fmla="*/ 1647032 w 2619375"/>
                  <a:gd name="connsiteY126" fmla="*/ 325438 h 3103563"/>
                  <a:gd name="connsiteX127" fmla="*/ 1627188 w 2619375"/>
                  <a:gd name="connsiteY127" fmla="*/ 321469 h 3103563"/>
                  <a:gd name="connsiteX128" fmla="*/ 1583532 w 2619375"/>
                  <a:gd name="connsiteY128" fmla="*/ 337344 h 3103563"/>
                  <a:gd name="connsiteX129" fmla="*/ 1547813 w 2619375"/>
                  <a:gd name="connsiteY129" fmla="*/ 357188 h 3103563"/>
                  <a:gd name="connsiteX130" fmla="*/ 1547813 w 2619375"/>
                  <a:gd name="connsiteY130" fmla="*/ 392907 h 3103563"/>
                  <a:gd name="connsiteX131" fmla="*/ 1559719 w 2619375"/>
                  <a:gd name="connsiteY131" fmla="*/ 440532 h 3103563"/>
                  <a:gd name="connsiteX132" fmla="*/ 1575594 w 2619375"/>
                  <a:gd name="connsiteY132" fmla="*/ 484188 h 3103563"/>
                  <a:gd name="connsiteX133" fmla="*/ 1658938 w 2619375"/>
                  <a:gd name="connsiteY133" fmla="*/ 543719 h 3103563"/>
                  <a:gd name="connsiteX134" fmla="*/ 1698625 w 2619375"/>
                  <a:gd name="connsiteY134" fmla="*/ 583407 h 3103563"/>
                  <a:gd name="connsiteX135" fmla="*/ 1738313 w 2619375"/>
                  <a:gd name="connsiteY135" fmla="*/ 579438 h 3103563"/>
                  <a:gd name="connsiteX136" fmla="*/ 1774032 w 2619375"/>
                  <a:gd name="connsiteY136" fmla="*/ 579438 h 3103563"/>
                  <a:gd name="connsiteX137" fmla="*/ 1793875 w 2619375"/>
                  <a:gd name="connsiteY137" fmla="*/ 627063 h 3103563"/>
                  <a:gd name="connsiteX138" fmla="*/ 1801813 w 2619375"/>
                  <a:gd name="connsiteY138" fmla="*/ 658813 h 3103563"/>
                  <a:gd name="connsiteX139" fmla="*/ 1845469 w 2619375"/>
                  <a:gd name="connsiteY139" fmla="*/ 682625 h 3103563"/>
                  <a:gd name="connsiteX140" fmla="*/ 1845469 w 2619375"/>
                  <a:gd name="connsiteY140" fmla="*/ 682625 h 3103563"/>
                  <a:gd name="connsiteX141" fmla="*/ 1861344 w 2619375"/>
                  <a:gd name="connsiteY141" fmla="*/ 710407 h 3103563"/>
                  <a:gd name="connsiteX142" fmla="*/ 1817688 w 2619375"/>
                  <a:gd name="connsiteY142" fmla="*/ 726282 h 3103563"/>
                  <a:gd name="connsiteX143" fmla="*/ 1774032 w 2619375"/>
                  <a:gd name="connsiteY143" fmla="*/ 718344 h 3103563"/>
                  <a:gd name="connsiteX144" fmla="*/ 1734344 w 2619375"/>
                  <a:gd name="connsiteY144" fmla="*/ 682625 h 3103563"/>
                  <a:gd name="connsiteX145" fmla="*/ 1730375 w 2619375"/>
                  <a:gd name="connsiteY145" fmla="*/ 642938 h 3103563"/>
                  <a:gd name="connsiteX146" fmla="*/ 1730375 w 2619375"/>
                  <a:gd name="connsiteY146" fmla="*/ 642938 h 3103563"/>
                  <a:gd name="connsiteX147" fmla="*/ 1670844 w 2619375"/>
                  <a:gd name="connsiteY147" fmla="*/ 615157 h 3103563"/>
                  <a:gd name="connsiteX148" fmla="*/ 1631157 w 2619375"/>
                  <a:gd name="connsiteY148" fmla="*/ 619125 h 3103563"/>
                  <a:gd name="connsiteX149" fmla="*/ 1571625 w 2619375"/>
                  <a:gd name="connsiteY149" fmla="*/ 615157 h 3103563"/>
                  <a:gd name="connsiteX150" fmla="*/ 1543844 w 2619375"/>
                  <a:gd name="connsiteY150" fmla="*/ 603250 h 3103563"/>
                  <a:gd name="connsiteX151" fmla="*/ 1500188 w 2619375"/>
                  <a:gd name="connsiteY151" fmla="*/ 591344 h 3103563"/>
                  <a:gd name="connsiteX152" fmla="*/ 1464469 w 2619375"/>
                  <a:gd name="connsiteY152" fmla="*/ 575469 h 3103563"/>
                  <a:gd name="connsiteX153" fmla="*/ 1448594 w 2619375"/>
                  <a:gd name="connsiteY153" fmla="*/ 543719 h 3103563"/>
                  <a:gd name="connsiteX154" fmla="*/ 1456532 w 2619375"/>
                  <a:gd name="connsiteY154" fmla="*/ 508000 h 3103563"/>
                  <a:gd name="connsiteX155" fmla="*/ 1476375 w 2619375"/>
                  <a:gd name="connsiteY155" fmla="*/ 476250 h 3103563"/>
                  <a:gd name="connsiteX156" fmla="*/ 1456532 w 2619375"/>
                  <a:gd name="connsiteY156" fmla="*/ 440532 h 3103563"/>
                  <a:gd name="connsiteX157" fmla="*/ 1456532 w 2619375"/>
                  <a:gd name="connsiteY157" fmla="*/ 392907 h 3103563"/>
                  <a:gd name="connsiteX158" fmla="*/ 1456532 w 2619375"/>
                  <a:gd name="connsiteY158" fmla="*/ 333375 h 3103563"/>
                  <a:gd name="connsiteX159" fmla="*/ 1472407 w 2619375"/>
                  <a:gd name="connsiteY159" fmla="*/ 305594 h 3103563"/>
                  <a:gd name="connsiteX160" fmla="*/ 1472407 w 2619375"/>
                  <a:gd name="connsiteY160" fmla="*/ 257969 h 3103563"/>
                  <a:gd name="connsiteX161" fmla="*/ 1496219 w 2619375"/>
                  <a:gd name="connsiteY161" fmla="*/ 226219 h 3103563"/>
                  <a:gd name="connsiteX162" fmla="*/ 1480344 w 2619375"/>
                  <a:gd name="connsiteY162" fmla="*/ 158750 h 3103563"/>
                  <a:gd name="connsiteX163" fmla="*/ 1496219 w 2619375"/>
                  <a:gd name="connsiteY163" fmla="*/ 134938 h 3103563"/>
                  <a:gd name="connsiteX164" fmla="*/ 1456532 w 2619375"/>
                  <a:gd name="connsiteY164" fmla="*/ 75407 h 3103563"/>
                  <a:gd name="connsiteX165" fmla="*/ 1464469 w 2619375"/>
                  <a:gd name="connsiteY165" fmla="*/ 55563 h 3103563"/>
                  <a:gd name="connsiteX166" fmla="*/ 1420813 w 2619375"/>
                  <a:gd name="connsiteY166" fmla="*/ 23813 h 3103563"/>
                  <a:gd name="connsiteX167" fmla="*/ 1393032 w 2619375"/>
                  <a:gd name="connsiteY167" fmla="*/ 39688 h 3103563"/>
                  <a:gd name="connsiteX168" fmla="*/ 1420813 w 2619375"/>
                  <a:gd name="connsiteY168" fmla="*/ 79375 h 3103563"/>
                  <a:gd name="connsiteX169" fmla="*/ 1432719 w 2619375"/>
                  <a:gd name="connsiteY169" fmla="*/ 150813 h 3103563"/>
                  <a:gd name="connsiteX170" fmla="*/ 1432719 w 2619375"/>
                  <a:gd name="connsiteY170" fmla="*/ 206375 h 3103563"/>
                  <a:gd name="connsiteX171" fmla="*/ 1432719 w 2619375"/>
                  <a:gd name="connsiteY171" fmla="*/ 254000 h 3103563"/>
                  <a:gd name="connsiteX172" fmla="*/ 1412875 w 2619375"/>
                  <a:gd name="connsiteY172" fmla="*/ 301625 h 3103563"/>
                  <a:gd name="connsiteX173" fmla="*/ 1369219 w 2619375"/>
                  <a:gd name="connsiteY173" fmla="*/ 341313 h 3103563"/>
                  <a:gd name="connsiteX174" fmla="*/ 1313657 w 2619375"/>
                  <a:gd name="connsiteY174" fmla="*/ 377032 h 3103563"/>
                  <a:gd name="connsiteX175" fmla="*/ 1270000 w 2619375"/>
                  <a:gd name="connsiteY175" fmla="*/ 412750 h 3103563"/>
                  <a:gd name="connsiteX176" fmla="*/ 1266032 w 2619375"/>
                  <a:gd name="connsiteY176" fmla="*/ 448469 h 3103563"/>
                  <a:gd name="connsiteX177" fmla="*/ 1230313 w 2619375"/>
                  <a:gd name="connsiteY177" fmla="*/ 488157 h 3103563"/>
                  <a:gd name="connsiteX178" fmla="*/ 1214438 w 2619375"/>
                  <a:gd name="connsiteY178" fmla="*/ 539750 h 3103563"/>
                  <a:gd name="connsiteX179" fmla="*/ 1270000 w 2619375"/>
                  <a:gd name="connsiteY179" fmla="*/ 607219 h 3103563"/>
                  <a:gd name="connsiteX180" fmla="*/ 1281907 w 2619375"/>
                  <a:gd name="connsiteY180" fmla="*/ 658813 h 3103563"/>
                  <a:gd name="connsiteX181" fmla="*/ 1309688 w 2619375"/>
                  <a:gd name="connsiteY181" fmla="*/ 698500 h 3103563"/>
                  <a:gd name="connsiteX182" fmla="*/ 1309688 w 2619375"/>
                  <a:gd name="connsiteY182" fmla="*/ 698500 h 3103563"/>
                  <a:gd name="connsiteX183" fmla="*/ 1337469 w 2619375"/>
                  <a:gd name="connsiteY183" fmla="*/ 758032 h 3103563"/>
                  <a:gd name="connsiteX184" fmla="*/ 1345407 w 2619375"/>
                  <a:gd name="connsiteY184" fmla="*/ 789782 h 3103563"/>
                  <a:gd name="connsiteX185" fmla="*/ 1349375 w 2619375"/>
                  <a:gd name="connsiteY185" fmla="*/ 837407 h 3103563"/>
                  <a:gd name="connsiteX186" fmla="*/ 1309688 w 2619375"/>
                  <a:gd name="connsiteY186" fmla="*/ 916782 h 3103563"/>
                  <a:gd name="connsiteX187" fmla="*/ 1285875 w 2619375"/>
                  <a:gd name="connsiteY187" fmla="*/ 964407 h 3103563"/>
                  <a:gd name="connsiteX188" fmla="*/ 1293813 w 2619375"/>
                  <a:gd name="connsiteY188" fmla="*/ 980282 h 3103563"/>
                  <a:gd name="connsiteX189" fmla="*/ 1285875 w 2619375"/>
                  <a:gd name="connsiteY189" fmla="*/ 1023938 h 3103563"/>
                  <a:gd name="connsiteX190" fmla="*/ 1273969 w 2619375"/>
                  <a:gd name="connsiteY190" fmla="*/ 1079500 h 3103563"/>
                  <a:gd name="connsiteX191" fmla="*/ 1277938 w 2619375"/>
                  <a:gd name="connsiteY191" fmla="*/ 1115219 h 3103563"/>
                  <a:gd name="connsiteX192" fmla="*/ 1309688 w 2619375"/>
                  <a:gd name="connsiteY192" fmla="*/ 1186657 h 3103563"/>
                  <a:gd name="connsiteX193" fmla="*/ 1297782 w 2619375"/>
                  <a:gd name="connsiteY193" fmla="*/ 1234282 h 3103563"/>
                  <a:gd name="connsiteX194" fmla="*/ 1297782 w 2619375"/>
                  <a:gd name="connsiteY194" fmla="*/ 1270000 h 3103563"/>
                  <a:gd name="connsiteX195" fmla="*/ 1341438 w 2619375"/>
                  <a:gd name="connsiteY195" fmla="*/ 1262063 h 3103563"/>
                  <a:gd name="connsiteX196" fmla="*/ 1389063 w 2619375"/>
                  <a:gd name="connsiteY196" fmla="*/ 1266032 h 3103563"/>
                  <a:gd name="connsiteX197" fmla="*/ 1420813 w 2619375"/>
                  <a:gd name="connsiteY197" fmla="*/ 1281907 h 3103563"/>
                  <a:gd name="connsiteX198" fmla="*/ 1448594 w 2619375"/>
                  <a:gd name="connsiteY198" fmla="*/ 1254125 h 3103563"/>
                  <a:gd name="connsiteX199" fmla="*/ 1480344 w 2619375"/>
                  <a:gd name="connsiteY199" fmla="*/ 1222375 h 3103563"/>
                  <a:gd name="connsiteX200" fmla="*/ 1531938 w 2619375"/>
                  <a:gd name="connsiteY200" fmla="*/ 1242219 h 3103563"/>
                  <a:gd name="connsiteX201" fmla="*/ 1575594 w 2619375"/>
                  <a:gd name="connsiteY201" fmla="*/ 1258094 h 3103563"/>
                  <a:gd name="connsiteX202" fmla="*/ 1623219 w 2619375"/>
                  <a:gd name="connsiteY202" fmla="*/ 1270000 h 3103563"/>
                  <a:gd name="connsiteX203" fmla="*/ 1639094 w 2619375"/>
                  <a:gd name="connsiteY203" fmla="*/ 1309688 h 3103563"/>
                  <a:gd name="connsiteX204" fmla="*/ 1662907 w 2619375"/>
                  <a:gd name="connsiteY204" fmla="*/ 1317625 h 3103563"/>
                  <a:gd name="connsiteX205" fmla="*/ 1690688 w 2619375"/>
                  <a:gd name="connsiteY205" fmla="*/ 1341438 h 3103563"/>
                  <a:gd name="connsiteX206" fmla="*/ 1722438 w 2619375"/>
                  <a:gd name="connsiteY206" fmla="*/ 1345407 h 3103563"/>
                  <a:gd name="connsiteX207" fmla="*/ 1722438 w 2619375"/>
                  <a:gd name="connsiteY207" fmla="*/ 1412875 h 3103563"/>
                  <a:gd name="connsiteX208" fmla="*/ 1746250 w 2619375"/>
                  <a:gd name="connsiteY208" fmla="*/ 1444625 h 3103563"/>
                  <a:gd name="connsiteX209" fmla="*/ 1754188 w 2619375"/>
                  <a:gd name="connsiteY209" fmla="*/ 1484313 h 3103563"/>
                  <a:gd name="connsiteX210" fmla="*/ 1770063 w 2619375"/>
                  <a:gd name="connsiteY210" fmla="*/ 1531938 h 3103563"/>
                  <a:gd name="connsiteX211" fmla="*/ 1730375 w 2619375"/>
                  <a:gd name="connsiteY211" fmla="*/ 1543844 h 3103563"/>
                  <a:gd name="connsiteX212" fmla="*/ 1718469 w 2619375"/>
                  <a:gd name="connsiteY212" fmla="*/ 1571625 h 3103563"/>
                  <a:gd name="connsiteX213" fmla="*/ 1706563 w 2619375"/>
                  <a:gd name="connsiteY213" fmla="*/ 1607344 h 3103563"/>
                  <a:gd name="connsiteX214" fmla="*/ 1706563 w 2619375"/>
                  <a:gd name="connsiteY214" fmla="*/ 1647032 h 3103563"/>
                  <a:gd name="connsiteX215" fmla="*/ 1746250 w 2619375"/>
                  <a:gd name="connsiteY215" fmla="*/ 1686719 h 3103563"/>
                  <a:gd name="connsiteX216" fmla="*/ 1793875 w 2619375"/>
                  <a:gd name="connsiteY216" fmla="*/ 1694657 h 3103563"/>
                  <a:gd name="connsiteX217" fmla="*/ 1829594 w 2619375"/>
                  <a:gd name="connsiteY217" fmla="*/ 1698625 h 3103563"/>
                  <a:gd name="connsiteX218" fmla="*/ 1881188 w 2619375"/>
                  <a:gd name="connsiteY218" fmla="*/ 1734344 h 3103563"/>
                  <a:gd name="connsiteX219" fmla="*/ 1833563 w 2619375"/>
                  <a:gd name="connsiteY219" fmla="*/ 1738313 h 3103563"/>
                  <a:gd name="connsiteX220" fmla="*/ 1778000 w 2619375"/>
                  <a:gd name="connsiteY220" fmla="*/ 1738313 h 3103563"/>
                  <a:gd name="connsiteX221" fmla="*/ 1730375 w 2619375"/>
                  <a:gd name="connsiteY221" fmla="*/ 1718469 h 3103563"/>
                  <a:gd name="connsiteX222" fmla="*/ 1686719 w 2619375"/>
                  <a:gd name="connsiteY222" fmla="*/ 1698625 h 3103563"/>
                  <a:gd name="connsiteX223" fmla="*/ 1647032 w 2619375"/>
                  <a:gd name="connsiteY223" fmla="*/ 1654969 h 3103563"/>
                  <a:gd name="connsiteX224" fmla="*/ 1658938 w 2619375"/>
                  <a:gd name="connsiteY224" fmla="*/ 1635125 h 3103563"/>
                  <a:gd name="connsiteX225" fmla="*/ 1658938 w 2619375"/>
                  <a:gd name="connsiteY225" fmla="*/ 1591469 h 3103563"/>
                  <a:gd name="connsiteX226" fmla="*/ 1658938 w 2619375"/>
                  <a:gd name="connsiteY226" fmla="*/ 1555750 h 3103563"/>
                  <a:gd name="connsiteX227" fmla="*/ 1662907 w 2619375"/>
                  <a:gd name="connsiteY227" fmla="*/ 1516063 h 3103563"/>
                  <a:gd name="connsiteX228" fmla="*/ 1670844 w 2619375"/>
                  <a:gd name="connsiteY228" fmla="*/ 1480344 h 3103563"/>
                  <a:gd name="connsiteX229" fmla="*/ 1666875 w 2619375"/>
                  <a:gd name="connsiteY229" fmla="*/ 1452563 h 3103563"/>
                  <a:gd name="connsiteX230" fmla="*/ 1635125 w 2619375"/>
                  <a:gd name="connsiteY230" fmla="*/ 1420813 h 3103563"/>
                  <a:gd name="connsiteX231" fmla="*/ 1595438 w 2619375"/>
                  <a:gd name="connsiteY231" fmla="*/ 1381125 h 3103563"/>
                  <a:gd name="connsiteX232" fmla="*/ 1607344 w 2619375"/>
                  <a:gd name="connsiteY232" fmla="*/ 1345407 h 3103563"/>
                  <a:gd name="connsiteX233" fmla="*/ 1575594 w 2619375"/>
                  <a:gd name="connsiteY233" fmla="*/ 1313657 h 3103563"/>
                  <a:gd name="connsiteX234" fmla="*/ 1531938 w 2619375"/>
                  <a:gd name="connsiteY234" fmla="*/ 1333500 h 3103563"/>
                  <a:gd name="connsiteX235" fmla="*/ 1472407 w 2619375"/>
                  <a:gd name="connsiteY235" fmla="*/ 1345407 h 3103563"/>
                  <a:gd name="connsiteX236" fmla="*/ 1440657 w 2619375"/>
                  <a:gd name="connsiteY236" fmla="*/ 1369219 h 3103563"/>
                  <a:gd name="connsiteX237" fmla="*/ 1381125 w 2619375"/>
                  <a:gd name="connsiteY237" fmla="*/ 1393032 h 3103563"/>
                  <a:gd name="connsiteX238" fmla="*/ 1365250 w 2619375"/>
                  <a:gd name="connsiteY238" fmla="*/ 1420813 h 3103563"/>
                  <a:gd name="connsiteX239" fmla="*/ 1369219 w 2619375"/>
                  <a:gd name="connsiteY239" fmla="*/ 1468438 h 3103563"/>
                  <a:gd name="connsiteX240" fmla="*/ 1365250 w 2619375"/>
                  <a:gd name="connsiteY240" fmla="*/ 1500188 h 3103563"/>
                  <a:gd name="connsiteX241" fmla="*/ 1400969 w 2619375"/>
                  <a:gd name="connsiteY241" fmla="*/ 1555750 h 3103563"/>
                  <a:gd name="connsiteX242" fmla="*/ 1400969 w 2619375"/>
                  <a:gd name="connsiteY242" fmla="*/ 1599407 h 3103563"/>
                  <a:gd name="connsiteX243" fmla="*/ 1404938 w 2619375"/>
                  <a:gd name="connsiteY243" fmla="*/ 1651000 h 3103563"/>
                  <a:gd name="connsiteX244" fmla="*/ 1404938 w 2619375"/>
                  <a:gd name="connsiteY244" fmla="*/ 1678782 h 3103563"/>
                  <a:gd name="connsiteX245" fmla="*/ 1373188 w 2619375"/>
                  <a:gd name="connsiteY245" fmla="*/ 1718469 h 3103563"/>
                  <a:gd name="connsiteX246" fmla="*/ 1337469 w 2619375"/>
                  <a:gd name="connsiteY246" fmla="*/ 1762125 h 3103563"/>
                  <a:gd name="connsiteX247" fmla="*/ 1321594 w 2619375"/>
                  <a:gd name="connsiteY247" fmla="*/ 1789907 h 3103563"/>
                  <a:gd name="connsiteX248" fmla="*/ 1309688 w 2619375"/>
                  <a:gd name="connsiteY248" fmla="*/ 1833563 h 3103563"/>
                  <a:gd name="connsiteX249" fmla="*/ 1313657 w 2619375"/>
                  <a:gd name="connsiteY249" fmla="*/ 1877219 h 3103563"/>
                  <a:gd name="connsiteX250" fmla="*/ 1285875 w 2619375"/>
                  <a:gd name="connsiteY250" fmla="*/ 1908969 h 3103563"/>
                  <a:gd name="connsiteX251" fmla="*/ 1258094 w 2619375"/>
                  <a:gd name="connsiteY251" fmla="*/ 1932782 h 3103563"/>
                  <a:gd name="connsiteX252" fmla="*/ 1226344 w 2619375"/>
                  <a:gd name="connsiteY252" fmla="*/ 1960563 h 3103563"/>
                  <a:gd name="connsiteX253" fmla="*/ 1198563 w 2619375"/>
                  <a:gd name="connsiteY253" fmla="*/ 1972469 h 3103563"/>
                  <a:gd name="connsiteX254" fmla="*/ 1146969 w 2619375"/>
                  <a:gd name="connsiteY254" fmla="*/ 1996282 h 3103563"/>
                  <a:gd name="connsiteX255" fmla="*/ 1135063 w 2619375"/>
                  <a:gd name="connsiteY255" fmla="*/ 2020094 h 3103563"/>
                  <a:gd name="connsiteX256" fmla="*/ 1146969 w 2619375"/>
                  <a:gd name="connsiteY256" fmla="*/ 2063750 h 3103563"/>
                  <a:gd name="connsiteX257" fmla="*/ 1111250 w 2619375"/>
                  <a:gd name="connsiteY257" fmla="*/ 2083594 h 3103563"/>
                  <a:gd name="connsiteX258" fmla="*/ 1071563 w 2619375"/>
                  <a:gd name="connsiteY258" fmla="*/ 2103438 h 3103563"/>
                  <a:gd name="connsiteX259" fmla="*/ 1043782 w 2619375"/>
                  <a:gd name="connsiteY259" fmla="*/ 2067719 h 3103563"/>
                  <a:gd name="connsiteX260" fmla="*/ 1008063 w 2619375"/>
                  <a:gd name="connsiteY260" fmla="*/ 2075657 h 3103563"/>
                  <a:gd name="connsiteX261" fmla="*/ 944563 w 2619375"/>
                  <a:gd name="connsiteY261" fmla="*/ 2071688 h 3103563"/>
                  <a:gd name="connsiteX262" fmla="*/ 896938 w 2619375"/>
                  <a:gd name="connsiteY262" fmla="*/ 2055813 h 3103563"/>
                  <a:gd name="connsiteX263" fmla="*/ 845344 w 2619375"/>
                  <a:gd name="connsiteY263" fmla="*/ 2039938 h 3103563"/>
                  <a:gd name="connsiteX264" fmla="*/ 797719 w 2619375"/>
                  <a:gd name="connsiteY264" fmla="*/ 2012157 h 3103563"/>
                  <a:gd name="connsiteX265" fmla="*/ 785813 w 2619375"/>
                  <a:gd name="connsiteY265" fmla="*/ 1972469 h 3103563"/>
                  <a:gd name="connsiteX266" fmla="*/ 742157 w 2619375"/>
                  <a:gd name="connsiteY266" fmla="*/ 1956594 h 3103563"/>
                  <a:gd name="connsiteX267" fmla="*/ 762000 w 2619375"/>
                  <a:gd name="connsiteY267" fmla="*/ 1905000 h 3103563"/>
                  <a:gd name="connsiteX268" fmla="*/ 809625 w 2619375"/>
                  <a:gd name="connsiteY268" fmla="*/ 1916907 h 3103563"/>
                  <a:gd name="connsiteX269" fmla="*/ 861219 w 2619375"/>
                  <a:gd name="connsiteY269" fmla="*/ 1944688 h 3103563"/>
                  <a:gd name="connsiteX270" fmla="*/ 889000 w 2619375"/>
                  <a:gd name="connsiteY270" fmla="*/ 1948657 h 3103563"/>
                  <a:gd name="connsiteX271" fmla="*/ 944563 w 2619375"/>
                  <a:gd name="connsiteY271" fmla="*/ 1948657 h 3103563"/>
                  <a:gd name="connsiteX272" fmla="*/ 976313 w 2619375"/>
                  <a:gd name="connsiteY272" fmla="*/ 1908969 h 3103563"/>
                  <a:gd name="connsiteX273" fmla="*/ 1035844 w 2619375"/>
                  <a:gd name="connsiteY273" fmla="*/ 1908969 h 3103563"/>
                  <a:gd name="connsiteX274" fmla="*/ 1087438 w 2619375"/>
                  <a:gd name="connsiteY274" fmla="*/ 1877219 h 3103563"/>
                  <a:gd name="connsiteX275" fmla="*/ 1107282 w 2619375"/>
                  <a:gd name="connsiteY275" fmla="*/ 1837532 h 3103563"/>
                  <a:gd name="connsiteX276" fmla="*/ 1107282 w 2619375"/>
                  <a:gd name="connsiteY276" fmla="*/ 1805782 h 3103563"/>
                  <a:gd name="connsiteX277" fmla="*/ 1127125 w 2619375"/>
                  <a:gd name="connsiteY277" fmla="*/ 1785938 h 3103563"/>
                  <a:gd name="connsiteX278" fmla="*/ 1150938 w 2619375"/>
                  <a:gd name="connsiteY278" fmla="*/ 1750219 h 3103563"/>
                  <a:gd name="connsiteX279" fmla="*/ 1166813 w 2619375"/>
                  <a:gd name="connsiteY279" fmla="*/ 1710532 h 3103563"/>
                  <a:gd name="connsiteX280" fmla="*/ 1202532 w 2619375"/>
                  <a:gd name="connsiteY280" fmla="*/ 1690688 h 3103563"/>
                  <a:gd name="connsiteX281" fmla="*/ 1210469 w 2619375"/>
                  <a:gd name="connsiteY281" fmla="*/ 1647032 h 3103563"/>
                  <a:gd name="connsiteX282" fmla="*/ 1222375 w 2619375"/>
                  <a:gd name="connsiteY282" fmla="*/ 1631157 h 3103563"/>
                  <a:gd name="connsiteX283" fmla="*/ 1210469 w 2619375"/>
                  <a:gd name="connsiteY283" fmla="*/ 1599407 h 3103563"/>
                  <a:gd name="connsiteX284" fmla="*/ 1210469 w 2619375"/>
                  <a:gd name="connsiteY284" fmla="*/ 1563688 h 3103563"/>
                  <a:gd name="connsiteX285" fmla="*/ 1226344 w 2619375"/>
                  <a:gd name="connsiteY285" fmla="*/ 1524000 h 3103563"/>
                  <a:gd name="connsiteX286" fmla="*/ 1266032 w 2619375"/>
                  <a:gd name="connsiteY286" fmla="*/ 1480344 h 3103563"/>
                  <a:gd name="connsiteX287" fmla="*/ 1270000 w 2619375"/>
                  <a:gd name="connsiteY287" fmla="*/ 1460500 h 3103563"/>
                  <a:gd name="connsiteX288" fmla="*/ 1250157 w 2619375"/>
                  <a:gd name="connsiteY288" fmla="*/ 1428750 h 3103563"/>
                  <a:gd name="connsiteX289" fmla="*/ 1222375 w 2619375"/>
                  <a:gd name="connsiteY289" fmla="*/ 1389063 h 3103563"/>
                  <a:gd name="connsiteX290" fmla="*/ 1182688 w 2619375"/>
                  <a:gd name="connsiteY290" fmla="*/ 1357313 h 3103563"/>
                  <a:gd name="connsiteX291" fmla="*/ 1162844 w 2619375"/>
                  <a:gd name="connsiteY291" fmla="*/ 1337469 h 3103563"/>
                  <a:gd name="connsiteX292" fmla="*/ 1146969 w 2619375"/>
                  <a:gd name="connsiteY292" fmla="*/ 1309688 h 3103563"/>
                  <a:gd name="connsiteX293" fmla="*/ 1146969 w 2619375"/>
                  <a:gd name="connsiteY293" fmla="*/ 1258094 h 3103563"/>
                  <a:gd name="connsiteX294" fmla="*/ 1158875 w 2619375"/>
                  <a:gd name="connsiteY294" fmla="*/ 1222375 h 3103563"/>
                  <a:gd name="connsiteX295" fmla="*/ 1158875 w 2619375"/>
                  <a:gd name="connsiteY295" fmla="*/ 1194594 h 3103563"/>
                  <a:gd name="connsiteX296" fmla="*/ 1162844 w 2619375"/>
                  <a:gd name="connsiteY296" fmla="*/ 1162844 h 3103563"/>
                  <a:gd name="connsiteX297" fmla="*/ 1154907 w 2619375"/>
                  <a:gd name="connsiteY297" fmla="*/ 1135063 h 3103563"/>
                  <a:gd name="connsiteX298" fmla="*/ 1162844 w 2619375"/>
                  <a:gd name="connsiteY298" fmla="*/ 1091407 h 3103563"/>
                  <a:gd name="connsiteX299" fmla="*/ 1162844 w 2619375"/>
                  <a:gd name="connsiteY299" fmla="*/ 1055688 h 3103563"/>
                  <a:gd name="connsiteX300" fmla="*/ 1146969 w 2619375"/>
                  <a:gd name="connsiteY300" fmla="*/ 1012032 h 3103563"/>
                  <a:gd name="connsiteX301" fmla="*/ 1162844 w 2619375"/>
                  <a:gd name="connsiteY301" fmla="*/ 960438 h 3103563"/>
                  <a:gd name="connsiteX302" fmla="*/ 1131094 w 2619375"/>
                  <a:gd name="connsiteY302" fmla="*/ 912813 h 3103563"/>
                  <a:gd name="connsiteX303" fmla="*/ 1166813 w 2619375"/>
                  <a:gd name="connsiteY303" fmla="*/ 881063 h 3103563"/>
                  <a:gd name="connsiteX304" fmla="*/ 1174750 w 2619375"/>
                  <a:gd name="connsiteY304" fmla="*/ 845344 h 3103563"/>
                  <a:gd name="connsiteX305" fmla="*/ 1174750 w 2619375"/>
                  <a:gd name="connsiteY305" fmla="*/ 789782 h 3103563"/>
                  <a:gd name="connsiteX306" fmla="*/ 1178719 w 2619375"/>
                  <a:gd name="connsiteY306" fmla="*/ 742157 h 3103563"/>
                  <a:gd name="connsiteX307" fmla="*/ 1178719 w 2619375"/>
                  <a:gd name="connsiteY307" fmla="*/ 722313 h 3103563"/>
                  <a:gd name="connsiteX308" fmla="*/ 1158875 w 2619375"/>
                  <a:gd name="connsiteY308" fmla="*/ 694532 h 3103563"/>
                  <a:gd name="connsiteX309" fmla="*/ 1162844 w 2619375"/>
                  <a:gd name="connsiteY309" fmla="*/ 662782 h 3103563"/>
                  <a:gd name="connsiteX310" fmla="*/ 1139032 w 2619375"/>
                  <a:gd name="connsiteY310" fmla="*/ 627063 h 3103563"/>
                  <a:gd name="connsiteX311" fmla="*/ 1103313 w 2619375"/>
                  <a:gd name="connsiteY311" fmla="*/ 595313 h 3103563"/>
                  <a:gd name="connsiteX312" fmla="*/ 1079500 w 2619375"/>
                  <a:gd name="connsiteY312" fmla="*/ 555625 h 3103563"/>
                  <a:gd name="connsiteX313" fmla="*/ 1079500 w 2619375"/>
                  <a:gd name="connsiteY313" fmla="*/ 515938 h 3103563"/>
                  <a:gd name="connsiteX314" fmla="*/ 1119188 w 2619375"/>
                  <a:gd name="connsiteY314" fmla="*/ 464344 h 3103563"/>
                  <a:gd name="connsiteX315" fmla="*/ 1127125 w 2619375"/>
                  <a:gd name="connsiteY315" fmla="*/ 408782 h 3103563"/>
                  <a:gd name="connsiteX316" fmla="*/ 1162844 w 2619375"/>
                  <a:gd name="connsiteY316" fmla="*/ 301625 h 3103563"/>
                  <a:gd name="connsiteX317" fmla="*/ 1178719 w 2619375"/>
                  <a:gd name="connsiteY317" fmla="*/ 246063 h 3103563"/>
                  <a:gd name="connsiteX318" fmla="*/ 1186657 w 2619375"/>
                  <a:gd name="connsiteY318" fmla="*/ 206375 h 3103563"/>
                  <a:gd name="connsiteX319" fmla="*/ 1186657 w 2619375"/>
                  <a:gd name="connsiteY319" fmla="*/ 142875 h 3103563"/>
                  <a:gd name="connsiteX320" fmla="*/ 1186657 w 2619375"/>
                  <a:gd name="connsiteY320" fmla="*/ 99219 h 3103563"/>
                  <a:gd name="connsiteX321" fmla="*/ 1131094 w 2619375"/>
                  <a:gd name="connsiteY321" fmla="*/ 43657 h 3103563"/>
                  <a:gd name="connsiteX322" fmla="*/ 1083469 w 2619375"/>
                  <a:gd name="connsiteY322" fmla="*/ 63500 h 3103563"/>
                  <a:gd name="connsiteX323" fmla="*/ 1071563 w 2619375"/>
                  <a:gd name="connsiteY323" fmla="*/ 31750 h 3103563"/>
                  <a:gd name="connsiteX324" fmla="*/ 1043782 w 2619375"/>
                  <a:gd name="connsiteY324" fmla="*/ 23813 h 3103563"/>
                  <a:gd name="connsiteX325" fmla="*/ 1004094 w 2619375"/>
                  <a:gd name="connsiteY325" fmla="*/ 23813 h 3103563"/>
                  <a:gd name="connsiteX326" fmla="*/ 988219 w 2619375"/>
                  <a:gd name="connsiteY326" fmla="*/ 51594 h 3103563"/>
                  <a:gd name="connsiteX327" fmla="*/ 972344 w 2619375"/>
                  <a:gd name="connsiteY327" fmla="*/ 27782 h 3103563"/>
                  <a:gd name="connsiteX328" fmla="*/ 944563 w 2619375"/>
                  <a:gd name="connsiteY328" fmla="*/ 27782 h 3103563"/>
                  <a:gd name="connsiteX329" fmla="*/ 944563 w 2619375"/>
                  <a:gd name="connsiteY329" fmla="*/ 27782 h 3103563"/>
                  <a:gd name="connsiteX330" fmla="*/ 841375 w 2619375"/>
                  <a:gd name="connsiteY330" fmla="*/ 31750 h 3103563"/>
                  <a:gd name="connsiteX331" fmla="*/ 837407 w 2619375"/>
                  <a:gd name="connsiteY331" fmla="*/ 0 h 3103563"/>
                  <a:gd name="connsiteX332" fmla="*/ 805657 w 2619375"/>
                  <a:gd name="connsiteY332" fmla="*/ 0 h 3103563"/>
                  <a:gd name="connsiteX333" fmla="*/ 797719 w 2619375"/>
                  <a:gd name="connsiteY333" fmla="*/ 55563 h 3103563"/>
                  <a:gd name="connsiteX334" fmla="*/ 765969 w 2619375"/>
                  <a:gd name="connsiteY334" fmla="*/ 91282 h 3103563"/>
                  <a:gd name="connsiteX335" fmla="*/ 762000 w 2619375"/>
                  <a:gd name="connsiteY335" fmla="*/ 158750 h 3103563"/>
                  <a:gd name="connsiteX336" fmla="*/ 742157 w 2619375"/>
                  <a:gd name="connsiteY336" fmla="*/ 242094 h 3103563"/>
                  <a:gd name="connsiteX337" fmla="*/ 730250 w 2619375"/>
                  <a:gd name="connsiteY337" fmla="*/ 349250 h 3103563"/>
                  <a:gd name="connsiteX338" fmla="*/ 698500 w 2619375"/>
                  <a:gd name="connsiteY338" fmla="*/ 448469 h 3103563"/>
                  <a:gd name="connsiteX339" fmla="*/ 662782 w 2619375"/>
                  <a:gd name="connsiteY339" fmla="*/ 515938 h 3103563"/>
                  <a:gd name="connsiteX340" fmla="*/ 575469 w 2619375"/>
                  <a:gd name="connsiteY340" fmla="*/ 571500 h 3103563"/>
                  <a:gd name="connsiteX341" fmla="*/ 535782 w 2619375"/>
                  <a:gd name="connsiteY341" fmla="*/ 635000 h 3103563"/>
                  <a:gd name="connsiteX342" fmla="*/ 500063 w 2619375"/>
                  <a:gd name="connsiteY342" fmla="*/ 690563 h 3103563"/>
                  <a:gd name="connsiteX343" fmla="*/ 504032 w 2619375"/>
                  <a:gd name="connsiteY343" fmla="*/ 734219 h 3103563"/>
                  <a:gd name="connsiteX344" fmla="*/ 527844 w 2619375"/>
                  <a:gd name="connsiteY344" fmla="*/ 754063 h 3103563"/>
                  <a:gd name="connsiteX345" fmla="*/ 571500 w 2619375"/>
                  <a:gd name="connsiteY345" fmla="*/ 734219 h 3103563"/>
                  <a:gd name="connsiteX346" fmla="*/ 595313 w 2619375"/>
                  <a:gd name="connsiteY346" fmla="*/ 765969 h 3103563"/>
                  <a:gd name="connsiteX347" fmla="*/ 595313 w 2619375"/>
                  <a:gd name="connsiteY347" fmla="*/ 829469 h 3103563"/>
                  <a:gd name="connsiteX348" fmla="*/ 579438 w 2619375"/>
                  <a:gd name="connsiteY348" fmla="*/ 889000 h 3103563"/>
                  <a:gd name="connsiteX349" fmla="*/ 579438 w 2619375"/>
                  <a:gd name="connsiteY349" fmla="*/ 928688 h 3103563"/>
                  <a:gd name="connsiteX350" fmla="*/ 595313 w 2619375"/>
                  <a:gd name="connsiteY350" fmla="*/ 952500 h 3103563"/>
                  <a:gd name="connsiteX351" fmla="*/ 603250 w 2619375"/>
                  <a:gd name="connsiteY351" fmla="*/ 996157 h 3103563"/>
                  <a:gd name="connsiteX352" fmla="*/ 571500 w 2619375"/>
                  <a:gd name="connsiteY352" fmla="*/ 1004094 h 3103563"/>
                  <a:gd name="connsiteX353" fmla="*/ 543719 w 2619375"/>
                  <a:gd name="connsiteY353" fmla="*/ 1008063 h 3103563"/>
                  <a:gd name="connsiteX354" fmla="*/ 535782 w 2619375"/>
                  <a:gd name="connsiteY354" fmla="*/ 1083469 h 3103563"/>
                  <a:gd name="connsiteX355" fmla="*/ 551657 w 2619375"/>
                  <a:gd name="connsiteY355" fmla="*/ 1103313 h 3103563"/>
                  <a:gd name="connsiteX356" fmla="*/ 587375 w 2619375"/>
                  <a:gd name="connsiteY356" fmla="*/ 1123157 h 3103563"/>
                  <a:gd name="connsiteX357" fmla="*/ 607219 w 2619375"/>
                  <a:gd name="connsiteY357" fmla="*/ 1123157 h 3103563"/>
                  <a:gd name="connsiteX358" fmla="*/ 627063 w 2619375"/>
                  <a:gd name="connsiteY358" fmla="*/ 1150938 h 3103563"/>
                  <a:gd name="connsiteX359" fmla="*/ 642938 w 2619375"/>
                  <a:gd name="connsiteY359" fmla="*/ 1158875 h 3103563"/>
                  <a:gd name="connsiteX360" fmla="*/ 678657 w 2619375"/>
                  <a:gd name="connsiteY360" fmla="*/ 1146969 h 3103563"/>
                  <a:gd name="connsiteX361" fmla="*/ 686594 w 2619375"/>
                  <a:gd name="connsiteY361" fmla="*/ 1194594 h 3103563"/>
                  <a:gd name="connsiteX362" fmla="*/ 678657 w 2619375"/>
                  <a:gd name="connsiteY362" fmla="*/ 1242219 h 3103563"/>
                  <a:gd name="connsiteX363" fmla="*/ 694532 w 2619375"/>
                  <a:gd name="connsiteY363" fmla="*/ 1277938 h 3103563"/>
                  <a:gd name="connsiteX364" fmla="*/ 714375 w 2619375"/>
                  <a:gd name="connsiteY364" fmla="*/ 1309688 h 3103563"/>
                  <a:gd name="connsiteX365" fmla="*/ 742157 w 2619375"/>
                  <a:gd name="connsiteY365" fmla="*/ 1333500 h 3103563"/>
                  <a:gd name="connsiteX366" fmla="*/ 777875 w 2619375"/>
                  <a:gd name="connsiteY366" fmla="*/ 1333500 h 3103563"/>
                  <a:gd name="connsiteX367" fmla="*/ 785813 w 2619375"/>
                  <a:gd name="connsiteY367" fmla="*/ 1361282 h 3103563"/>
                  <a:gd name="connsiteX368" fmla="*/ 769938 w 2619375"/>
                  <a:gd name="connsiteY368" fmla="*/ 1412875 h 3103563"/>
                  <a:gd name="connsiteX369" fmla="*/ 758032 w 2619375"/>
                  <a:gd name="connsiteY369" fmla="*/ 1464469 h 3103563"/>
                  <a:gd name="connsiteX370" fmla="*/ 750094 w 2619375"/>
                  <a:gd name="connsiteY370" fmla="*/ 1512094 h 3103563"/>
                  <a:gd name="connsiteX371" fmla="*/ 714375 w 2619375"/>
                  <a:gd name="connsiteY371" fmla="*/ 1543844 h 3103563"/>
                  <a:gd name="connsiteX372" fmla="*/ 682625 w 2619375"/>
                  <a:gd name="connsiteY372" fmla="*/ 1547813 h 3103563"/>
                  <a:gd name="connsiteX373" fmla="*/ 678657 w 2619375"/>
                  <a:gd name="connsiteY373" fmla="*/ 1504157 h 3103563"/>
                  <a:gd name="connsiteX374" fmla="*/ 650875 w 2619375"/>
                  <a:gd name="connsiteY374" fmla="*/ 1476375 h 3103563"/>
                  <a:gd name="connsiteX375" fmla="*/ 615157 w 2619375"/>
                  <a:gd name="connsiteY375" fmla="*/ 1444625 h 3103563"/>
                  <a:gd name="connsiteX376" fmla="*/ 575469 w 2619375"/>
                  <a:gd name="connsiteY376" fmla="*/ 1404938 h 3103563"/>
                  <a:gd name="connsiteX377" fmla="*/ 527844 w 2619375"/>
                  <a:gd name="connsiteY377" fmla="*/ 1353344 h 3103563"/>
                  <a:gd name="connsiteX378" fmla="*/ 515938 w 2619375"/>
                  <a:gd name="connsiteY378" fmla="*/ 1333500 h 3103563"/>
                  <a:gd name="connsiteX379" fmla="*/ 460375 w 2619375"/>
                  <a:gd name="connsiteY379" fmla="*/ 1301750 h 3103563"/>
                  <a:gd name="connsiteX380" fmla="*/ 392907 w 2619375"/>
                  <a:gd name="connsiteY380" fmla="*/ 1262063 h 3103563"/>
                  <a:gd name="connsiteX381" fmla="*/ 337344 w 2619375"/>
                  <a:gd name="connsiteY381" fmla="*/ 1242219 h 3103563"/>
                  <a:gd name="connsiteX382" fmla="*/ 317500 w 2619375"/>
                  <a:gd name="connsiteY382" fmla="*/ 1281907 h 3103563"/>
                  <a:gd name="connsiteX383" fmla="*/ 304745 w 2619375"/>
                  <a:gd name="connsiteY383" fmla="*/ 1293019 h 3103563"/>
                  <a:gd name="connsiteX384" fmla="*/ 297657 w 2619375"/>
                  <a:gd name="connsiteY384" fmla="*/ 1321594 h 3103563"/>
                  <a:gd name="connsiteX385" fmla="*/ 297657 w 2619375"/>
                  <a:gd name="connsiteY385" fmla="*/ 1321594 h 3103563"/>
                  <a:gd name="connsiteX386" fmla="*/ 304746 w 2619375"/>
                  <a:gd name="connsiteY386" fmla="*/ 1347788 h 3103563"/>
                  <a:gd name="connsiteX387" fmla="*/ 320692 w 2619375"/>
                  <a:gd name="connsiteY387" fmla="*/ 1350962 h 3103563"/>
                  <a:gd name="connsiteX388" fmla="*/ 345282 w 2619375"/>
                  <a:gd name="connsiteY388" fmla="*/ 1361282 h 3103563"/>
                  <a:gd name="connsiteX389" fmla="*/ 373063 w 2619375"/>
                  <a:gd name="connsiteY389" fmla="*/ 1373188 h 3103563"/>
                  <a:gd name="connsiteX390" fmla="*/ 384969 w 2619375"/>
                  <a:gd name="connsiteY390" fmla="*/ 1385094 h 3103563"/>
                  <a:gd name="connsiteX391" fmla="*/ 396875 w 2619375"/>
                  <a:gd name="connsiteY391" fmla="*/ 1428750 h 3103563"/>
                  <a:gd name="connsiteX392" fmla="*/ 409775 w 2619375"/>
                  <a:gd name="connsiteY392" fmla="*/ 1450182 h 3103563"/>
                  <a:gd name="connsiteX393" fmla="*/ 400844 w 2619375"/>
                  <a:gd name="connsiteY393" fmla="*/ 1464469 h 3103563"/>
                  <a:gd name="connsiteX394" fmla="*/ 377032 w 2619375"/>
                  <a:gd name="connsiteY394" fmla="*/ 1484313 h 3103563"/>
                  <a:gd name="connsiteX395" fmla="*/ 376254 w 2619375"/>
                  <a:gd name="connsiteY395" fmla="*/ 1527969 h 3103563"/>
                  <a:gd name="connsiteX396" fmla="*/ 369094 w 2619375"/>
                  <a:gd name="connsiteY396" fmla="*/ 1591469 h 3103563"/>
                  <a:gd name="connsiteX397" fmla="*/ 396875 w 2619375"/>
                  <a:gd name="connsiteY397" fmla="*/ 1631157 h 3103563"/>
                  <a:gd name="connsiteX398" fmla="*/ 458046 w 2619375"/>
                  <a:gd name="connsiteY398" fmla="*/ 1624807 h 3103563"/>
                  <a:gd name="connsiteX399" fmla="*/ 460375 w 2619375"/>
                  <a:gd name="connsiteY399" fmla="*/ 1651000 h 3103563"/>
                  <a:gd name="connsiteX400" fmla="*/ 460375 w 2619375"/>
                  <a:gd name="connsiteY400" fmla="*/ 1694657 h 3103563"/>
                  <a:gd name="connsiteX401" fmla="*/ 436563 w 2619375"/>
                  <a:gd name="connsiteY401" fmla="*/ 1706563 h 3103563"/>
                  <a:gd name="connsiteX402" fmla="*/ 433645 w 2619375"/>
                  <a:gd name="connsiteY402" fmla="*/ 1728788 h 3103563"/>
                  <a:gd name="connsiteX403" fmla="*/ 448469 w 2619375"/>
                  <a:gd name="connsiteY403" fmla="*/ 1738313 h 3103563"/>
                  <a:gd name="connsiteX404" fmla="*/ 450355 w 2619375"/>
                  <a:gd name="connsiteY404" fmla="*/ 1757363 h 3103563"/>
                  <a:gd name="connsiteX405" fmla="*/ 436563 w 2619375"/>
                  <a:gd name="connsiteY405" fmla="*/ 1766094 h 3103563"/>
                  <a:gd name="connsiteX406" fmla="*/ 414362 w 2619375"/>
                  <a:gd name="connsiteY406" fmla="*/ 1801813 h 3103563"/>
                  <a:gd name="connsiteX407" fmla="*/ 361157 w 2619375"/>
                  <a:gd name="connsiteY407" fmla="*/ 1833563 h 3103563"/>
                  <a:gd name="connsiteX408" fmla="*/ 349250 w 2619375"/>
                  <a:gd name="connsiteY408" fmla="*/ 1869282 h 3103563"/>
                  <a:gd name="connsiteX409" fmla="*/ 353219 w 2619375"/>
                  <a:gd name="connsiteY409" fmla="*/ 1908969 h 3103563"/>
                  <a:gd name="connsiteX410" fmla="*/ 293688 w 2619375"/>
                  <a:gd name="connsiteY410" fmla="*/ 1948657 h 3103563"/>
                  <a:gd name="connsiteX411" fmla="*/ 273844 w 2619375"/>
                  <a:gd name="connsiteY411" fmla="*/ 1968500 h 3103563"/>
                  <a:gd name="connsiteX412" fmla="*/ 254000 w 2619375"/>
                  <a:gd name="connsiteY412" fmla="*/ 1988344 h 3103563"/>
                  <a:gd name="connsiteX413" fmla="*/ 214313 w 2619375"/>
                  <a:gd name="connsiteY413" fmla="*/ 1996282 h 3103563"/>
                  <a:gd name="connsiteX414" fmla="*/ 166688 w 2619375"/>
                  <a:gd name="connsiteY414" fmla="*/ 2032000 h 3103563"/>
                  <a:gd name="connsiteX415" fmla="*/ 146844 w 2619375"/>
                  <a:gd name="connsiteY415" fmla="*/ 2083594 h 3103563"/>
                  <a:gd name="connsiteX416" fmla="*/ 125718 w 2619375"/>
                  <a:gd name="connsiteY416" fmla="*/ 2102644 h 3103563"/>
                  <a:gd name="connsiteX417" fmla="*/ 115094 w 2619375"/>
                  <a:gd name="connsiteY417" fmla="*/ 2123282 h 3103563"/>
                  <a:gd name="connsiteX418" fmla="*/ 99995 w 2619375"/>
                  <a:gd name="connsiteY418" fmla="*/ 2179639 h 3103563"/>
                  <a:gd name="connsiteX419" fmla="*/ 68429 w 2619375"/>
                  <a:gd name="connsiteY419" fmla="*/ 2200275 h 3103563"/>
                  <a:gd name="connsiteX420" fmla="*/ 35719 w 2619375"/>
                  <a:gd name="connsiteY420" fmla="*/ 2212975 h 3103563"/>
                  <a:gd name="connsiteX421" fmla="*/ 0 w 2619375"/>
                  <a:gd name="connsiteY421" fmla="*/ 2230438 h 3103563"/>
                  <a:gd name="connsiteX422" fmla="*/ 48430 w 2619375"/>
                  <a:gd name="connsiteY422" fmla="*/ 2278856 h 3103563"/>
                  <a:gd name="connsiteX423" fmla="*/ 59532 w 2619375"/>
                  <a:gd name="connsiteY423" fmla="*/ 2329657 h 3103563"/>
                  <a:gd name="connsiteX424" fmla="*/ 107157 w 2619375"/>
                  <a:gd name="connsiteY424" fmla="*/ 2345532 h 3103563"/>
                  <a:gd name="connsiteX425" fmla="*/ 93640 w 2619375"/>
                  <a:gd name="connsiteY425" fmla="*/ 2445545 h 3103563"/>
                  <a:gd name="connsiteX426" fmla="*/ 98472 w 2619375"/>
                  <a:gd name="connsiteY426" fmla="*/ 2458244 h 3103563"/>
                  <a:gd name="connsiteX427" fmla="*/ 106380 w 2619375"/>
                  <a:gd name="connsiteY427" fmla="*/ 2482851 h 3103563"/>
                  <a:gd name="connsiteX428" fmla="*/ 77977 w 2619375"/>
                  <a:gd name="connsiteY428" fmla="*/ 2509838 h 3103563"/>
                  <a:gd name="connsiteX429" fmla="*/ 75407 w 2619375"/>
                  <a:gd name="connsiteY429" fmla="*/ 2528094 h 3103563"/>
                  <a:gd name="connsiteX430" fmla="*/ 111930 w 2619375"/>
                  <a:gd name="connsiteY430" fmla="*/ 2547144 h 3103563"/>
                  <a:gd name="connsiteX431" fmla="*/ 150813 w 2619375"/>
                  <a:gd name="connsiteY431" fmla="*/ 2540000 h 3103563"/>
                  <a:gd name="connsiteX432" fmla="*/ 175845 w 2619375"/>
                  <a:gd name="connsiteY432" fmla="*/ 2557463 h 3103563"/>
                  <a:gd name="connsiteX433" fmla="*/ 162719 w 2619375"/>
                  <a:gd name="connsiteY433" fmla="*/ 2595563 h 3103563"/>
                  <a:gd name="connsiteX434" fmla="*/ 214313 w 2619375"/>
                  <a:gd name="connsiteY434" fmla="*/ 2591594 h 3103563"/>
                  <a:gd name="connsiteX435" fmla="*/ 247457 w 2619375"/>
                  <a:gd name="connsiteY435" fmla="*/ 2571750 h 3103563"/>
                  <a:gd name="connsiteX436" fmla="*/ 265907 w 2619375"/>
                  <a:gd name="connsiteY436" fmla="*/ 2575719 h 3103563"/>
                  <a:gd name="connsiteX437" fmla="*/ 313532 w 2619375"/>
                  <a:gd name="connsiteY437" fmla="*/ 2547938 h 3103563"/>
                  <a:gd name="connsiteX438" fmla="*/ 357188 w 2619375"/>
                  <a:gd name="connsiteY438" fmla="*/ 2547938 h 3103563"/>
                  <a:gd name="connsiteX439" fmla="*/ 412750 w 2619375"/>
                  <a:gd name="connsiteY439" fmla="*/ 2536032 h 3103563"/>
                  <a:gd name="connsiteX440" fmla="*/ 460375 w 2619375"/>
                  <a:gd name="connsiteY440" fmla="*/ 2536032 h 3103563"/>
                  <a:gd name="connsiteX441" fmla="*/ 492125 w 2619375"/>
                  <a:gd name="connsiteY441" fmla="*/ 2532063 h 3103563"/>
                  <a:gd name="connsiteX442" fmla="*/ 535782 w 2619375"/>
                  <a:gd name="connsiteY442" fmla="*/ 2532063 h 3103563"/>
                  <a:gd name="connsiteX443" fmla="*/ 535782 w 2619375"/>
                  <a:gd name="connsiteY443" fmla="*/ 2532063 h 3103563"/>
                  <a:gd name="connsiteX444" fmla="*/ 547688 w 2619375"/>
                  <a:gd name="connsiteY444" fmla="*/ 2623344 h 3103563"/>
                  <a:gd name="connsiteX445" fmla="*/ 591344 w 2619375"/>
                  <a:gd name="connsiteY445" fmla="*/ 2643188 h 3103563"/>
                  <a:gd name="connsiteX446" fmla="*/ 646159 w 2619375"/>
                  <a:gd name="connsiteY446" fmla="*/ 2655887 h 3103563"/>
                  <a:gd name="connsiteX447" fmla="*/ 685790 w 2619375"/>
                  <a:gd name="connsiteY447" fmla="*/ 2620169 h 3103563"/>
                  <a:gd name="connsiteX448" fmla="*/ 715928 w 2619375"/>
                  <a:gd name="connsiteY448" fmla="*/ 2588419 h 3103563"/>
                  <a:gd name="connsiteX449" fmla="*/ 760418 w 2619375"/>
                  <a:gd name="connsiteY449" fmla="*/ 2613025 h 3103563"/>
                  <a:gd name="connsiteX450" fmla="*/ 773907 w 2619375"/>
                  <a:gd name="connsiteY450" fmla="*/ 2587625 h 3103563"/>
                  <a:gd name="connsiteX451" fmla="*/ 761224 w 2619375"/>
                  <a:gd name="connsiteY451" fmla="*/ 2554287 h 3103563"/>
                  <a:gd name="connsiteX452" fmla="*/ 801688 w 2619375"/>
                  <a:gd name="connsiteY452" fmla="*/ 2551907 h 3103563"/>
                  <a:gd name="connsiteX453" fmla="*/ 813184 w 2619375"/>
                  <a:gd name="connsiteY453" fmla="*/ 2569369 h 3103563"/>
                  <a:gd name="connsiteX454" fmla="*/ 841375 w 2619375"/>
                  <a:gd name="connsiteY454" fmla="*/ 2571750 h 3103563"/>
                  <a:gd name="connsiteX455" fmla="*/ 900907 w 2619375"/>
                  <a:gd name="connsiteY455" fmla="*/ 2591594 h 3103563"/>
                  <a:gd name="connsiteX456" fmla="*/ 956469 w 2619375"/>
                  <a:gd name="connsiteY456" fmla="*/ 2611438 h 3103563"/>
                  <a:gd name="connsiteX457" fmla="*/ 968375 w 2619375"/>
                  <a:gd name="connsiteY457" fmla="*/ 2639219 h 3103563"/>
                  <a:gd name="connsiteX458" fmla="*/ 944563 w 2619375"/>
                  <a:gd name="connsiteY458" fmla="*/ 2678907 h 3103563"/>
                  <a:gd name="connsiteX459" fmla="*/ 964407 w 2619375"/>
                  <a:gd name="connsiteY459" fmla="*/ 2726532 h 3103563"/>
                  <a:gd name="connsiteX460" fmla="*/ 1019969 w 2619375"/>
                  <a:gd name="connsiteY460" fmla="*/ 2754313 h 3103563"/>
                  <a:gd name="connsiteX461" fmla="*/ 1047113 w 2619375"/>
                  <a:gd name="connsiteY461" fmla="*/ 2750344 h 3103563"/>
                  <a:gd name="connsiteX462" fmla="*/ 1046974 w 2619375"/>
                  <a:gd name="connsiteY462" fmla="*/ 2774157 h 3103563"/>
                  <a:gd name="connsiteX463" fmla="*/ 1050109 w 2619375"/>
                  <a:gd name="connsiteY463" fmla="*/ 2865438 h 3103563"/>
                  <a:gd name="connsiteX464" fmla="*/ 1095375 w 2619375"/>
                  <a:gd name="connsiteY464" fmla="*/ 2845594 h 3103563"/>
                  <a:gd name="connsiteX465" fmla="*/ 1166813 w 2619375"/>
                  <a:gd name="connsiteY465" fmla="*/ 2841625 h 3103563"/>
                  <a:gd name="connsiteX466" fmla="*/ 1190625 w 2619375"/>
                  <a:gd name="connsiteY466" fmla="*/ 2809875 h 3103563"/>
                  <a:gd name="connsiteX467" fmla="*/ 1225539 w 2619375"/>
                  <a:gd name="connsiteY467" fmla="*/ 2817813 h 3103563"/>
                  <a:gd name="connsiteX468" fmla="*/ 1242219 w 2619375"/>
                  <a:gd name="connsiteY468" fmla="*/ 2841625 h 3103563"/>
                  <a:gd name="connsiteX469" fmla="*/ 1274774 w 2619375"/>
                  <a:gd name="connsiteY469" fmla="*/ 2867819 h 3103563"/>
                  <a:gd name="connsiteX470" fmla="*/ 1329532 w 2619375"/>
                  <a:gd name="connsiteY470" fmla="*/ 2877344 h 3103563"/>
                  <a:gd name="connsiteX471" fmla="*/ 1349375 w 2619375"/>
                  <a:gd name="connsiteY471" fmla="*/ 2877344 h 3103563"/>
                  <a:gd name="connsiteX472" fmla="*/ 1369219 w 2619375"/>
                  <a:gd name="connsiteY472" fmla="*/ 2897188 h 3103563"/>
                  <a:gd name="connsiteX473" fmla="*/ 1400395 w 2619375"/>
                  <a:gd name="connsiteY473" fmla="*/ 2909888 h 3103563"/>
                  <a:gd name="connsiteX474" fmla="*/ 1420813 w 2619375"/>
                  <a:gd name="connsiteY474" fmla="*/ 2905125 h 3103563"/>
                  <a:gd name="connsiteX475" fmla="*/ 1451785 w 2619375"/>
                  <a:gd name="connsiteY475" fmla="*/ 2887664 h 3103563"/>
                  <a:gd name="connsiteX476" fmla="*/ 1520032 w 2619375"/>
                  <a:gd name="connsiteY476" fmla="*/ 2893219 h 3103563"/>
                  <a:gd name="connsiteX477" fmla="*/ 1547784 w 2619375"/>
                  <a:gd name="connsiteY477" fmla="*/ 2900362 h 3103563"/>
                  <a:gd name="connsiteX478" fmla="*/ 1575594 w 2619375"/>
                  <a:gd name="connsiteY478" fmla="*/ 2924969 h 3103563"/>
                  <a:gd name="connsiteX479" fmla="*/ 1591469 w 2619375"/>
                  <a:gd name="connsiteY479" fmla="*/ 2909094 h 3103563"/>
                  <a:gd name="connsiteX480" fmla="*/ 1623219 w 2619375"/>
                  <a:gd name="connsiteY480" fmla="*/ 2909094 h 3103563"/>
                  <a:gd name="connsiteX481" fmla="*/ 1655803 w 2619375"/>
                  <a:gd name="connsiteY481" fmla="*/ 2923382 h 3103563"/>
                  <a:gd name="connsiteX482" fmla="*/ 1648647 w 2619375"/>
                  <a:gd name="connsiteY482" fmla="*/ 2947988 h 3103563"/>
                  <a:gd name="connsiteX483" fmla="*/ 1666875 w 2619375"/>
                  <a:gd name="connsiteY483" fmla="*/ 2964657 h 3103563"/>
                  <a:gd name="connsiteX484" fmla="*/ 1698626 w 2619375"/>
                  <a:gd name="connsiteY484" fmla="*/ 2985294 h 3103563"/>
                  <a:gd name="connsiteX485" fmla="*/ 1734344 w 2619375"/>
                  <a:gd name="connsiteY485" fmla="*/ 3012282 h 3103563"/>
                  <a:gd name="connsiteX486" fmla="*/ 1758157 w 2619375"/>
                  <a:gd name="connsiteY486" fmla="*/ 3032125 h 3103563"/>
                  <a:gd name="connsiteX487" fmla="*/ 1779934 w 2619375"/>
                  <a:gd name="connsiteY487" fmla="*/ 3028950 h 3103563"/>
                  <a:gd name="connsiteX488" fmla="*/ 1801813 w 2619375"/>
                  <a:gd name="connsiteY488" fmla="*/ 3008313 h 3103563"/>
                  <a:gd name="connsiteX489" fmla="*/ 1861344 w 2619375"/>
                  <a:gd name="connsiteY489" fmla="*/ 3008313 h 3103563"/>
                  <a:gd name="connsiteX490" fmla="*/ 1948657 w 2619375"/>
                  <a:gd name="connsiteY490" fmla="*/ 3004344 h 3103563"/>
                  <a:gd name="connsiteX491" fmla="*/ 1948657 w 2619375"/>
                  <a:gd name="connsiteY491" fmla="*/ 2968625 h 3103563"/>
                  <a:gd name="connsiteX492" fmla="*/ 2004219 w 2619375"/>
                  <a:gd name="connsiteY492" fmla="*/ 2936875 h 3103563"/>
                  <a:gd name="connsiteX493" fmla="*/ 2035969 w 2619375"/>
                  <a:gd name="connsiteY493" fmla="*/ 2909094 h 3103563"/>
                  <a:gd name="connsiteX494" fmla="*/ 2054979 w 2619375"/>
                  <a:gd name="connsiteY494" fmla="*/ 2859088 h 3103563"/>
                  <a:gd name="connsiteX495" fmla="*/ 2075927 w 2619375"/>
                  <a:gd name="connsiteY495" fmla="*/ 2883694 h 3103563"/>
                  <a:gd name="connsiteX496" fmla="*/ 2079625 w 2619375"/>
                  <a:gd name="connsiteY496" fmla="*/ 2897188 h 3103563"/>
                  <a:gd name="connsiteX497" fmla="*/ 2116149 w 2619375"/>
                  <a:gd name="connsiteY497" fmla="*/ 2943225 h 3103563"/>
                  <a:gd name="connsiteX498" fmla="*/ 2168521 w 2619375"/>
                  <a:gd name="connsiteY498" fmla="*/ 2980533 h 3103563"/>
                  <a:gd name="connsiteX499" fmla="*/ 2209760 w 2619375"/>
                  <a:gd name="connsiteY499" fmla="*/ 2951163 h 3103563"/>
                  <a:gd name="connsiteX500" fmla="*/ 2274094 w 2619375"/>
                  <a:gd name="connsiteY500" fmla="*/ 3000375 h 3103563"/>
                  <a:gd name="connsiteX501" fmla="*/ 2317750 w 2619375"/>
                  <a:gd name="connsiteY501" fmla="*/ 3028157 h 3103563"/>
                  <a:gd name="connsiteX502" fmla="*/ 2349500 w 2619375"/>
                  <a:gd name="connsiteY502" fmla="*/ 3040063 h 3103563"/>
                  <a:gd name="connsiteX503" fmla="*/ 2377253 w 2619375"/>
                  <a:gd name="connsiteY503" fmla="*/ 3017044 h 3103563"/>
                  <a:gd name="connsiteX504" fmla="*/ 2405338 w 2619375"/>
                  <a:gd name="connsiteY504" fmla="*/ 3055144 h 3103563"/>
                  <a:gd name="connsiteX505" fmla="*/ 2460625 w 2619375"/>
                  <a:gd name="connsiteY505" fmla="*/ 3103563 h 3103563"/>
                  <a:gd name="connsiteX0" fmla="*/ 2460625 w 2619375"/>
                  <a:gd name="connsiteY0" fmla="*/ 3103563 h 3103563"/>
                  <a:gd name="connsiteX1" fmla="*/ 2512219 w 2619375"/>
                  <a:gd name="connsiteY1" fmla="*/ 3032125 h 3103563"/>
                  <a:gd name="connsiteX2" fmla="*/ 2524125 w 2619375"/>
                  <a:gd name="connsiteY2" fmla="*/ 2988469 h 3103563"/>
                  <a:gd name="connsiteX3" fmla="*/ 2543969 w 2619375"/>
                  <a:gd name="connsiteY3" fmla="*/ 2944813 h 3103563"/>
                  <a:gd name="connsiteX4" fmla="*/ 2566949 w 2619375"/>
                  <a:gd name="connsiteY4" fmla="*/ 2920206 h 3103563"/>
                  <a:gd name="connsiteX5" fmla="*/ 2569335 w 2619375"/>
                  <a:gd name="connsiteY5" fmla="*/ 2877344 h 3103563"/>
                  <a:gd name="connsiteX6" fmla="*/ 2583657 w 2619375"/>
                  <a:gd name="connsiteY6" fmla="*/ 2837657 h 3103563"/>
                  <a:gd name="connsiteX7" fmla="*/ 2563813 w 2619375"/>
                  <a:gd name="connsiteY7" fmla="*/ 2809875 h 3103563"/>
                  <a:gd name="connsiteX8" fmla="*/ 2532063 w 2619375"/>
                  <a:gd name="connsiteY8" fmla="*/ 2774157 h 3103563"/>
                  <a:gd name="connsiteX9" fmla="*/ 2532063 w 2619375"/>
                  <a:gd name="connsiteY9" fmla="*/ 2774157 h 3103563"/>
                  <a:gd name="connsiteX10" fmla="*/ 2551907 w 2619375"/>
                  <a:gd name="connsiteY10" fmla="*/ 2706688 h 3103563"/>
                  <a:gd name="connsiteX11" fmla="*/ 2591594 w 2619375"/>
                  <a:gd name="connsiteY11" fmla="*/ 2678907 h 3103563"/>
                  <a:gd name="connsiteX12" fmla="*/ 2619375 w 2619375"/>
                  <a:gd name="connsiteY12" fmla="*/ 2643188 h 3103563"/>
                  <a:gd name="connsiteX13" fmla="*/ 2619375 w 2619375"/>
                  <a:gd name="connsiteY13" fmla="*/ 2591594 h 3103563"/>
                  <a:gd name="connsiteX14" fmla="*/ 2615407 w 2619375"/>
                  <a:gd name="connsiteY14" fmla="*/ 2555875 h 3103563"/>
                  <a:gd name="connsiteX15" fmla="*/ 2615407 w 2619375"/>
                  <a:gd name="connsiteY15" fmla="*/ 2532063 h 3103563"/>
                  <a:gd name="connsiteX16" fmla="*/ 2603500 w 2619375"/>
                  <a:gd name="connsiteY16" fmla="*/ 2464594 h 3103563"/>
                  <a:gd name="connsiteX17" fmla="*/ 2595563 w 2619375"/>
                  <a:gd name="connsiteY17" fmla="*/ 2460625 h 3103563"/>
                  <a:gd name="connsiteX18" fmla="*/ 2579688 w 2619375"/>
                  <a:gd name="connsiteY18" fmla="*/ 2460625 h 3103563"/>
                  <a:gd name="connsiteX19" fmla="*/ 2540000 w 2619375"/>
                  <a:gd name="connsiteY19" fmla="*/ 2472532 h 3103563"/>
                  <a:gd name="connsiteX20" fmla="*/ 2504282 w 2619375"/>
                  <a:gd name="connsiteY20" fmla="*/ 2468563 h 3103563"/>
                  <a:gd name="connsiteX21" fmla="*/ 2504282 w 2619375"/>
                  <a:gd name="connsiteY21" fmla="*/ 2432844 h 3103563"/>
                  <a:gd name="connsiteX22" fmla="*/ 2456657 w 2619375"/>
                  <a:gd name="connsiteY22" fmla="*/ 2424907 h 3103563"/>
                  <a:gd name="connsiteX23" fmla="*/ 2432844 w 2619375"/>
                  <a:gd name="connsiteY23" fmla="*/ 2405063 h 3103563"/>
                  <a:gd name="connsiteX24" fmla="*/ 2444750 w 2619375"/>
                  <a:gd name="connsiteY24" fmla="*/ 2369344 h 3103563"/>
                  <a:gd name="connsiteX25" fmla="*/ 2464594 w 2619375"/>
                  <a:gd name="connsiteY25" fmla="*/ 2337594 h 3103563"/>
                  <a:gd name="connsiteX26" fmla="*/ 2448719 w 2619375"/>
                  <a:gd name="connsiteY26" fmla="*/ 2301875 h 3103563"/>
                  <a:gd name="connsiteX27" fmla="*/ 2420938 w 2619375"/>
                  <a:gd name="connsiteY27" fmla="*/ 2274094 h 3103563"/>
                  <a:gd name="connsiteX28" fmla="*/ 2428875 w 2619375"/>
                  <a:gd name="connsiteY28" fmla="*/ 2246313 h 3103563"/>
                  <a:gd name="connsiteX29" fmla="*/ 2389188 w 2619375"/>
                  <a:gd name="connsiteY29" fmla="*/ 2218532 h 3103563"/>
                  <a:gd name="connsiteX30" fmla="*/ 2353469 w 2619375"/>
                  <a:gd name="connsiteY30" fmla="*/ 2218532 h 3103563"/>
                  <a:gd name="connsiteX31" fmla="*/ 2349500 w 2619375"/>
                  <a:gd name="connsiteY31" fmla="*/ 2194719 h 3103563"/>
                  <a:gd name="connsiteX32" fmla="*/ 2325688 w 2619375"/>
                  <a:gd name="connsiteY32" fmla="*/ 2166938 h 3103563"/>
                  <a:gd name="connsiteX33" fmla="*/ 2337594 w 2619375"/>
                  <a:gd name="connsiteY33" fmla="*/ 2131219 h 3103563"/>
                  <a:gd name="connsiteX34" fmla="*/ 2349500 w 2619375"/>
                  <a:gd name="connsiteY34" fmla="*/ 2099469 h 3103563"/>
                  <a:gd name="connsiteX35" fmla="*/ 2333625 w 2619375"/>
                  <a:gd name="connsiteY35" fmla="*/ 2067719 h 3103563"/>
                  <a:gd name="connsiteX36" fmla="*/ 2313782 w 2619375"/>
                  <a:gd name="connsiteY36" fmla="*/ 2051844 h 3103563"/>
                  <a:gd name="connsiteX37" fmla="*/ 2309813 w 2619375"/>
                  <a:gd name="connsiteY37" fmla="*/ 2016125 h 3103563"/>
                  <a:gd name="connsiteX38" fmla="*/ 2309813 w 2619375"/>
                  <a:gd name="connsiteY38" fmla="*/ 2000250 h 3103563"/>
                  <a:gd name="connsiteX39" fmla="*/ 2329657 w 2619375"/>
                  <a:gd name="connsiteY39" fmla="*/ 1980407 h 3103563"/>
                  <a:gd name="connsiteX40" fmla="*/ 2317750 w 2619375"/>
                  <a:gd name="connsiteY40" fmla="*/ 1944688 h 3103563"/>
                  <a:gd name="connsiteX41" fmla="*/ 2293938 w 2619375"/>
                  <a:gd name="connsiteY41" fmla="*/ 1908969 h 3103563"/>
                  <a:gd name="connsiteX42" fmla="*/ 2262188 w 2619375"/>
                  <a:gd name="connsiteY42" fmla="*/ 1873250 h 3103563"/>
                  <a:gd name="connsiteX43" fmla="*/ 2226469 w 2619375"/>
                  <a:gd name="connsiteY43" fmla="*/ 1841500 h 3103563"/>
                  <a:gd name="connsiteX44" fmla="*/ 2198688 w 2619375"/>
                  <a:gd name="connsiteY44" fmla="*/ 1817688 h 3103563"/>
                  <a:gd name="connsiteX45" fmla="*/ 2214563 w 2619375"/>
                  <a:gd name="connsiteY45" fmla="*/ 1793875 h 3103563"/>
                  <a:gd name="connsiteX46" fmla="*/ 2214563 w 2619375"/>
                  <a:gd name="connsiteY46" fmla="*/ 1762125 h 3103563"/>
                  <a:gd name="connsiteX47" fmla="*/ 2214563 w 2619375"/>
                  <a:gd name="connsiteY47" fmla="*/ 1762125 h 3103563"/>
                  <a:gd name="connsiteX48" fmla="*/ 2194719 w 2619375"/>
                  <a:gd name="connsiteY48" fmla="*/ 1710532 h 3103563"/>
                  <a:gd name="connsiteX49" fmla="*/ 2190750 w 2619375"/>
                  <a:gd name="connsiteY49" fmla="*/ 1690688 h 3103563"/>
                  <a:gd name="connsiteX50" fmla="*/ 2162969 w 2619375"/>
                  <a:gd name="connsiteY50" fmla="*/ 1658938 h 3103563"/>
                  <a:gd name="connsiteX51" fmla="*/ 2162969 w 2619375"/>
                  <a:gd name="connsiteY51" fmla="*/ 1631157 h 3103563"/>
                  <a:gd name="connsiteX52" fmla="*/ 2178844 w 2619375"/>
                  <a:gd name="connsiteY52" fmla="*/ 1615282 h 3103563"/>
                  <a:gd name="connsiteX53" fmla="*/ 2218532 w 2619375"/>
                  <a:gd name="connsiteY53" fmla="*/ 1615282 h 3103563"/>
                  <a:gd name="connsiteX54" fmla="*/ 2238375 w 2619375"/>
                  <a:gd name="connsiteY54" fmla="*/ 1583532 h 3103563"/>
                  <a:gd name="connsiteX55" fmla="*/ 2238375 w 2619375"/>
                  <a:gd name="connsiteY55" fmla="*/ 1571625 h 3103563"/>
                  <a:gd name="connsiteX56" fmla="*/ 2262188 w 2619375"/>
                  <a:gd name="connsiteY56" fmla="*/ 1535907 h 3103563"/>
                  <a:gd name="connsiteX57" fmla="*/ 2262188 w 2619375"/>
                  <a:gd name="connsiteY57" fmla="*/ 1512094 h 3103563"/>
                  <a:gd name="connsiteX58" fmla="*/ 2262188 w 2619375"/>
                  <a:gd name="connsiteY58" fmla="*/ 1468438 h 3103563"/>
                  <a:gd name="connsiteX59" fmla="*/ 2262188 w 2619375"/>
                  <a:gd name="connsiteY59" fmla="*/ 1444625 h 3103563"/>
                  <a:gd name="connsiteX60" fmla="*/ 2266157 w 2619375"/>
                  <a:gd name="connsiteY60" fmla="*/ 1424782 h 3103563"/>
                  <a:gd name="connsiteX61" fmla="*/ 2293938 w 2619375"/>
                  <a:gd name="connsiteY61" fmla="*/ 1389063 h 3103563"/>
                  <a:gd name="connsiteX62" fmla="*/ 2274094 w 2619375"/>
                  <a:gd name="connsiteY62" fmla="*/ 1369219 h 3103563"/>
                  <a:gd name="connsiteX63" fmla="*/ 2250282 w 2619375"/>
                  <a:gd name="connsiteY63" fmla="*/ 1341438 h 3103563"/>
                  <a:gd name="connsiteX64" fmla="*/ 2230438 w 2619375"/>
                  <a:gd name="connsiteY64" fmla="*/ 1293813 h 3103563"/>
                  <a:gd name="connsiteX65" fmla="*/ 2242344 w 2619375"/>
                  <a:gd name="connsiteY65" fmla="*/ 1258094 h 3103563"/>
                  <a:gd name="connsiteX66" fmla="*/ 2190750 w 2619375"/>
                  <a:gd name="connsiteY66" fmla="*/ 1258094 h 3103563"/>
                  <a:gd name="connsiteX67" fmla="*/ 2166938 w 2619375"/>
                  <a:gd name="connsiteY67" fmla="*/ 1234282 h 3103563"/>
                  <a:gd name="connsiteX68" fmla="*/ 2174875 w 2619375"/>
                  <a:gd name="connsiteY68" fmla="*/ 1198563 h 3103563"/>
                  <a:gd name="connsiteX69" fmla="*/ 2162969 w 2619375"/>
                  <a:gd name="connsiteY69" fmla="*/ 1170782 h 3103563"/>
                  <a:gd name="connsiteX70" fmla="*/ 2147094 w 2619375"/>
                  <a:gd name="connsiteY70" fmla="*/ 1202532 h 3103563"/>
                  <a:gd name="connsiteX71" fmla="*/ 2131219 w 2619375"/>
                  <a:gd name="connsiteY71" fmla="*/ 1234282 h 3103563"/>
                  <a:gd name="connsiteX72" fmla="*/ 2095500 w 2619375"/>
                  <a:gd name="connsiteY72" fmla="*/ 1234282 h 3103563"/>
                  <a:gd name="connsiteX73" fmla="*/ 2079625 w 2619375"/>
                  <a:gd name="connsiteY73" fmla="*/ 1242219 h 3103563"/>
                  <a:gd name="connsiteX74" fmla="*/ 2043907 w 2619375"/>
                  <a:gd name="connsiteY74" fmla="*/ 1198563 h 3103563"/>
                  <a:gd name="connsiteX75" fmla="*/ 1996282 w 2619375"/>
                  <a:gd name="connsiteY75" fmla="*/ 1206500 h 3103563"/>
                  <a:gd name="connsiteX76" fmla="*/ 1948657 w 2619375"/>
                  <a:gd name="connsiteY76" fmla="*/ 1202532 h 3103563"/>
                  <a:gd name="connsiteX77" fmla="*/ 1944688 w 2619375"/>
                  <a:gd name="connsiteY77" fmla="*/ 1174750 h 3103563"/>
                  <a:gd name="connsiteX78" fmla="*/ 1924844 w 2619375"/>
                  <a:gd name="connsiteY78" fmla="*/ 1139032 h 3103563"/>
                  <a:gd name="connsiteX79" fmla="*/ 1912938 w 2619375"/>
                  <a:gd name="connsiteY79" fmla="*/ 1123157 h 3103563"/>
                  <a:gd name="connsiteX80" fmla="*/ 1893094 w 2619375"/>
                  <a:gd name="connsiteY80" fmla="*/ 1103313 h 3103563"/>
                  <a:gd name="connsiteX81" fmla="*/ 1869282 w 2619375"/>
                  <a:gd name="connsiteY81" fmla="*/ 1087438 h 3103563"/>
                  <a:gd name="connsiteX82" fmla="*/ 1857375 w 2619375"/>
                  <a:gd name="connsiteY82" fmla="*/ 1039813 h 3103563"/>
                  <a:gd name="connsiteX83" fmla="*/ 1869282 w 2619375"/>
                  <a:gd name="connsiteY83" fmla="*/ 1004094 h 3103563"/>
                  <a:gd name="connsiteX84" fmla="*/ 1905000 w 2619375"/>
                  <a:gd name="connsiteY84" fmla="*/ 948532 h 3103563"/>
                  <a:gd name="connsiteX85" fmla="*/ 1936750 w 2619375"/>
                  <a:gd name="connsiteY85" fmla="*/ 912813 h 3103563"/>
                  <a:gd name="connsiteX86" fmla="*/ 1944688 w 2619375"/>
                  <a:gd name="connsiteY86" fmla="*/ 892969 h 3103563"/>
                  <a:gd name="connsiteX87" fmla="*/ 1964532 w 2619375"/>
                  <a:gd name="connsiteY87" fmla="*/ 889000 h 3103563"/>
                  <a:gd name="connsiteX88" fmla="*/ 1976438 w 2619375"/>
                  <a:gd name="connsiteY88" fmla="*/ 849313 h 3103563"/>
                  <a:gd name="connsiteX89" fmla="*/ 2016125 w 2619375"/>
                  <a:gd name="connsiteY89" fmla="*/ 849313 h 3103563"/>
                  <a:gd name="connsiteX90" fmla="*/ 2039938 w 2619375"/>
                  <a:gd name="connsiteY90" fmla="*/ 877094 h 3103563"/>
                  <a:gd name="connsiteX91" fmla="*/ 2061605 w 2619375"/>
                  <a:gd name="connsiteY91" fmla="*/ 862013 h 3103563"/>
                  <a:gd name="connsiteX92" fmla="*/ 2051844 w 2619375"/>
                  <a:gd name="connsiteY92" fmla="*/ 849313 h 3103563"/>
                  <a:gd name="connsiteX93" fmla="*/ 2039938 w 2619375"/>
                  <a:gd name="connsiteY93" fmla="*/ 825500 h 3103563"/>
                  <a:gd name="connsiteX94" fmla="*/ 2051844 w 2619375"/>
                  <a:gd name="connsiteY94" fmla="*/ 801688 h 3103563"/>
                  <a:gd name="connsiteX95" fmla="*/ 2035969 w 2619375"/>
                  <a:gd name="connsiteY95" fmla="*/ 773907 h 3103563"/>
                  <a:gd name="connsiteX96" fmla="*/ 2039938 w 2619375"/>
                  <a:gd name="connsiteY96" fmla="*/ 742157 h 3103563"/>
                  <a:gd name="connsiteX97" fmla="*/ 2039938 w 2619375"/>
                  <a:gd name="connsiteY97" fmla="*/ 698500 h 3103563"/>
                  <a:gd name="connsiteX98" fmla="*/ 2035969 w 2619375"/>
                  <a:gd name="connsiteY98" fmla="*/ 666750 h 3103563"/>
                  <a:gd name="connsiteX99" fmla="*/ 2008188 w 2619375"/>
                  <a:gd name="connsiteY99" fmla="*/ 646907 h 3103563"/>
                  <a:gd name="connsiteX100" fmla="*/ 1958952 w 2619375"/>
                  <a:gd name="connsiteY100" fmla="*/ 625475 h 3103563"/>
                  <a:gd name="connsiteX101" fmla="*/ 1916907 w 2619375"/>
                  <a:gd name="connsiteY101" fmla="*/ 583407 h 3103563"/>
                  <a:gd name="connsiteX102" fmla="*/ 1885157 w 2619375"/>
                  <a:gd name="connsiteY102" fmla="*/ 551657 h 3103563"/>
                  <a:gd name="connsiteX103" fmla="*/ 1881188 w 2619375"/>
                  <a:gd name="connsiteY103" fmla="*/ 531813 h 3103563"/>
                  <a:gd name="connsiteX104" fmla="*/ 1897063 w 2619375"/>
                  <a:gd name="connsiteY104" fmla="*/ 484188 h 3103563"/>
                  <a:gd name="connsiteX105" fmla="*/ 1901032 w 2619375"/>
                  <a:gd name="connsiteY105" fmla="*/ 480219 h 3103563"/>
                  <a:gd name="connsiteX106" fmla="*/ 1940719 w 2619375"/>
                  <a:gd name="connsiteY106" fmla="*/ 480219 h 3103563"/>
                  <a:gd name="connsiteX107" fmla="*/ 1960563 w 2619375"/>
                  <a:gd name="connsiteY107" fmla="*/ 460375 h 3103563"/>
                  <a:gd name="connsiteX108" fmla="*/ 1976438 w 2619375"/>
                  <a:gd name="connsiteY108" fmla="*/ 428625 h 3103563"/>
                  <a:gd name="connsiteX109" fmla="*/ 1980407 w 2619375"/>
                  <a:gd name="connsiteY109" fmla="*/ 388938 h 3103563"/>
                  <a:gd name="connsiteX110" fmla="*/ 2000250 w 2619375"/>
                  <a:gd name="connsiteY110" fmla="*/ 384969 h 3103563"/>
                  <a:gd name="connsiteX111" fmla="*/ 1972469 w 2619375"/>
                  <a:gd name="connsiteY111" fmla="*/ 341313 h 3103563"/>
                  <a:gd name="connsiteX112" fmla="*/ 1928813 w 2619375"/>
                  <a:gd name="connsiteY112" fmla="*/ 321469 h 3103563"/>
                  <a:gd name="connsiteX113" fmla="*/ 1877219 w 2619375"/>
                  <a:gd name="connsiteY113" fmla="*/ 313532 h 3103563"/>
                  <a:gd name="connsiteX114" fmla="*/ 1853407 w 2619375"/>
                  <a:gd name="connsiteY114" fmla="*/ 289719 h 3103563"/>
                  <a:gd name="connsiteX115" fmla="*/ 1817688 w 2619375"/>
                  <a:gd name="connsiteY115" fmla="*/ 269875 h 3103563"/>
                  <a:gd name="connsiteX116" fmla="*/ 1821657 w 2619375"/>
                  <a:gd name="connsiteY116" fmla="*/ 242094 h 3103563"/>
                  <a:gd name="connsiteX117" fmla="*/ 1789907 w 2619375"/>
                  <a:gd name="connsiteY117" fmla="*/ 210344 h 3103563"/>
                  <a:gd name="connsiteX118" fmla="*/ 1742282 w 2619375"/>
                  <a:gd name="connsiteY118" fmla="*/ 222250 h 3103563"/>
                  <a:gd name="connsiteX119" fmla="*/ 1706563 w 2619375"/>
                  <a:gd name="connsiteY119" fmla="*/ 265907 h 3103563"/>
                  <a:gd name="connsiteX120" fmla="*/ 1690688 w 2619375"/>
                  <a:gd name="connsiteY120" fmla="*/ 297657 h 3103563"/>
                  <a:gd name="connsiteX121" fmla="*/ 1734344 w 2619375"/>
                  <a:gd name="connsiteY121" fmla="*/ 301625 h 3103563"/>
                  <a:gd name="connsiteX122" fmla="*/ 1770063 w 2619375"/>
                  <a:gd name="connsiteY122" fmla="*/ 313532 h 3103563"/>
                  <a:gd name="connsiteX123" fmla="*/ 1774032 w 2619375"/>
                  <a:gd name="connsiteY123" fmla="*/ 341313 h 3103563"/>
                  <a:gd name="connsiteX124" fmla="*/ 1750219 w 2619375"/>
                  <a:gd name="connsiteY124" fmla="*/ 384969 h 3103563"/>
                  <a:gd name="connsiteX125" fmla="*/ 1714500 w 2619375"/>
                  <a:gd name="connsiteY125" fmla="*/ 384969 h 3103563"/>
                  <a:gd name="connsiteX126" fmla="*/ 1686719 w 2619375"/>
                  <a:gd name="connsiteY126" fmla="*/ 349250 h 3103563"/>
                  <a:gd name="connsiteX127" fmla="*/ 1647032 w 2619375"/>
                  <a:gd name="connsiteY127" fmla="*/ 325438 h 3103563"/>
                  <a:gd name="connsiteX128" fmla="*/ 1627188 w 2619375"/>
                  <a:gd name="connsiteY128" fmla="*/ 321469 h 3103563"/>
                  <a:gd name="connsiteX129" fmla="*/ 1583532 w 2619375"/>
                  <a:gd name="connsiteY129" fmla="*/ 337344 h 3103563"/>
                  <a:gd name="connsiteX130" fmla="*/ 1547813 w 2619375"/>
                  <a:gd name="connsiteY130" fmla="*/ 357188 h 3103563"/>
                  <a:gd name="connsiteX131" fmla="*/ 1547813 w 2619375"/>
                  <a:gd name="connsiteY131" fmla="*/ 392907 h 3103563"/>
                  <a:gd name="connsiteX132" fmla="*/ 1559719 w 2619375"/>
                  <a:gd name="connsiteY132" fmla="*/ 440532 h 3103563"/>
                  <a:gd name="connsiteX133" fmla="*/ 1575594 w 2619375"/>
                  <a:gd name="connsiteY133" fmla="*/ 484188 h 3103563"/>
                  <a:gd name="connsiteX134" fmla="*/ 1658938 w 2619375"/>
                  <a:gd name="connsiteY134" fmla="*/ 543719 h 3103563"/>
                  <a:gd name="connsiteX135" fmla="*/ 1698625 w 2619375"/>
                  <a:gd name="connsiteY135" fmla="*/ 583407 h 3103563"/>
                  <a:gd name="connsiteX136" fmla="*/ 1738313 w 2619375"/>
                  <a:gd name="connsiteY136" fmla="*/ 579438 h 3103563"/>
                  <a:gd name="connsiteX137" fmla="*/ 1774032 w 2619375"/>
                  <a:gd name="connsiteY137" fmla="*/ 579438 h 3103563"/>
                  <a:gd name="connsiteX138" fmla="*/ 1793875 w 2619375"/>
                  <a:gd name="connsiteY138" fmla="*/ 627063 h 3103563"/>
                  <a:gd name="connsiteX139" fmla="*/ 1801813 w 2619375"/>
                  <a:gd name="connsiteY139" fmla="*/ 658813 h 3103563"/>
                  <a:gd name="connsiteX140" fmla="*/ 1845469 w 2619375"/>
                  <a:gd name="connsiteY140" fmla="*/ 682625 h 3103563"/>
                  <a:gd name="connsiteX141" fmla="*/ 1845469 w 2619375"/>
                  <a:gd name="connsiteY141" fmla="*/ 682625 h 3103563"/>
                  <a:gd name="connsiteX142" fmla="*/ 1861344 w 2619375"/>
                  <a:gd name="connsiteY142" fmla="*/ 710407 h 3103563"/>
                  <a:gd name="connsiteX143" fmla="*/ 1817688 w 2619375"/>
                  <a:gd name="connsiteY143" fmla="*/ 726282 h 3103563"/>
                  <a:gd name="connsiteX144" fmla="*/ 1774032 w 2619375"/>
                  <a:gd name="connsiteY144" fmla="*/ 718344 h 3103563"/>
                  <a:gd name="connsiteX145" fmla="*/ 1734344 w 2619375"/>
                  <a:gd name="connsiteY145" fmla="*/ 682625 h 3103563"/>
                  <a:gd name="connsiteX146" fmla="*/ 1730375 w 2619375"/>
                  <a:gd name="connsiteY146" fmla="*/ 642938 h 3103563"/>
                  <a:gd name="connsiteX147" fmla="*/ 1730375 w 2619375"/>
                  <a:gd name="connsiteY147" fmla="*/ 642938 h 3103563"/>
                  <a:gd name="connsiteX148" fmla="*/ 1670844 w 2619375"/>
                  <a:gd name="connsiteY148" fmla="*/ 615157 h 3103563"/>
                  <a:gd name="connsiteX149" fmla="*/ 1631157 w 2619375"/>
                  <a:gd name="connsiteY149" fmla="*/ 619125 h 3103563"/>
                  <a:gd name="connsiteX150" fmla="*/ 1571625 w 2619375"/>
                  <a:gd name="connsiteY150" fmla="*/ 615157 h 3103563"/>
                  <a:gd name="connsiteX151" fmla="*/ 1543844 w 2619375"/>
                  <a:gd name="connsiteY151" fmla="*/ 603250 h 3103563"/>
                  <a:gd name="connsiteX152" fmla="*/ 1500188 w 2619375"/>
                  <a:gd name="connsiteY152" fmla="*/ 591344 h 3103563"/>
                  <a:gd name="connsiteX153" fmla="*/ 1464469 w 2619375"/>
                  <a:gd name="connsiteY153" fmla="*/ 575469 h 3103563"/>
                  <a:gd name="connsiteX154" fmla="*/ 1448594 w 2619375"/>
                  <a:gd name="connsiteY154" fmla="*/ 543719 h 3103563"/>
                  <a:gd name="connsiteX155" fmla="*/ 1456532 w 2619375"/>
                  <a:gd name="connsiteY155" fmla="*/ 508000 h 3103563"/>
                  <a:gd name="connsiteX156" fmla="*/ 1476375 w 2619375"/>
                  <a:gd name="connsiteY156" fmla="*/ 476250 h 3103563"/>
                  <a:gd name="connsiteX157" fmla="*/ 1456532 w 2619375"/>
                  <a:gd name="connsiteY157" fmla="*/ 440532 h 3103563"/>
                  <a:gd name="connsiteX158" fmla="*/ 1456532 w 2619375"/>
                  <a:gd name="connsiteY158" fmla="*/ 392907 h 3103563"/>
                  <a:gd name="connsiteX159" fmla="*/ 1456532 w 2619375"/>
                  <a:gd name="connsiteY159" fmla="*/ 333375 h 3103563"/>
                  <a:gd name="connsiteX160" fmla="*/ 1472407 w 2619375"/>
                  <a:gd name="connsiteY160" fmla="*/ 305594 h 3103563"/>
                  <a:gd name="connsiteX161" fmla="*/ 1472407 w 2619375"/>
                  <a:gd name="connsiteY161" fmla="*/ 257969 h 3103563"/>
                  <a:gd name="connsiteX162" fmla="*/ 1496219 w 2619375"/>
                  <a:gd name="connsiteY162" fmla="*/ 226219 h 3103563"/>
                  <a:gd name="connsiteX163" fmla="*/ 1480344 w 2619375"/>
                  <a:gd name="connsiteY163" fmla="*/ 158750 h 3103563"/>
                  <a:gd name="connsiteX164" fmla="*/ 1496219 w 2619375"/>
                  <a:gd name="connsiteY164" fmla="*/ 134938 h 3103563"/>
                  <a:gd name="connsiteX165" fmla="*/ 1456532 w 2619375"/>
                  <a:gd name="connsiteY165" fmla="*/ 75407 h 3103563"/>
                  <a:gd name="connsiteX166" fmla="*/ 1464469 w 2619375"/>
                  <a:gd name="connsiteY166" fmla="*/ 55563 h 3103563"/>
                  <a:gd name="connsiteX167" fmla="*/ 1420813 w 2619375"/>
                  <a:gd name="connsiteY167" fmla="*/ 23813 h 3103563"/>
                  <a:gd name="connsiteX168" fmla="*/ 1393032 w 2619375"/>
                  <a:gd name="connsiteY168" fmla="*/ 39688 h 3103563"/>
                  <a:gd name="connsiteX169" fmla="*/ 1420813 w 2619375"/>
                  <a:gd name="connsiteY169" fmla="*/ 79375 h 3103563"/>
                  <a:gd name="connsiteX170" fmla="*/ 1432719 w 2619375"/>
                  <a:gd name="connsiteY170" fmla="*/ 150813 h 3103563"/>
                  <a:gd name="connsiteX171" fmla="*/ 1432719 w 2619375"/>
                  <a:gd name="connsiteY171" fmla="*/ 206375 h 3103563"/>
                  <a:gd name="connsiteX172" fmla="*/ 1432719 w 2619375"/>
                  <a:gd name="connsiteY172" fmla="*/ 254000 h 3103563"/>
                  <a:gd name="connsiteX173" fmla="*/ 1412875 w 2619375"/>
                  <a:gd name="connsiteY173" fmla="*/ 301625 h 3103563"/>
                  <a:gd name="connsiteX174" fmla="*/ 1369219 w 2619375"/>
                  <a:gd name="connsiteY174" fmla="*/ 341313 h 3103563"/>
                  <a:gd name="connsiteX175" fmla="*/ 1313657 w 2619375"/>
                  <a:gd name="connsiteY175" fmla="*/ 377032 h 3103563"/>
                  <a:gd name="connsiteX176" fmla="*/ 1270000 w 2619375"/>
                  <a:gd name="connsiteY176" fmla="*/ 412750 h 3103563"/>
                  <a:gd name="connsiteX177" fmla="*/ 1266032 w 2619375"/>
                  <a:gd name="connsiteY177" fmla="*/ 448469 h 3103563"/>
                  <a:gd name="connsiteX178" fmla="*/ 1230313 w 2619375"/>
                  <a:gd name="connsiteY178" fmla="*/ 488157 h 3103563"/>
                  <a:gd name="connsiteX179" fmla="*/ 1214438 w 2619375"/>
                  <a:gd name="connsiteY179" fmla="*/ 539750 h 3103563"/>
                  <a:gd name="connsiteX180" fmla="*/ 1270000 w 2619375"/>
                  <a:gd name="connsiteY180" fmla="*/ 607219 h 3103563"/>
                  <a:gd name="connsiteX181" fmla="*/ 1281907 w 2619375"/>
                  <a:gd name="connsiteY181" fmla="*/ 658813 h 3103563"/>
                  <a:gd name="connsiteX182" fmla="*/ 1309688 w 2619375"/>
                  <a:gd name="connsiteY182" fmla="*/ 698500 h 3103563"/>
                  <a:gd name="connsiteX183" fmla="*/ 1309688 w 2619375"/>
                  <a:gd name="connsiteY183" fmla="*/ 698500 h 3103563"/>
                  <a:gd name="connsiteX184" fmla="*/ 1337469 w 2619375"/>
                  <a:gd name="connsiteY184" fmla="*/ 758032 h 3103563"/>
                  <a:gd name="connsiteX185" fmla="*/ 1345407 w 2619375"/>
                  <a:gd name="connsiteY185" fmla="*/ 789782 h 3103563"/>
                  <a:gd name="connsiteX186" fmla="*/ 1349375 w 2619375"/>
                  <a:gd name="connsiteY186" fmla="*/ 837407 h 3103563"/>
                  <a:gd name="connsiteX187" fmla="*/ 1309688 w 2619375"/>
                  <a:gd name="connsiteY187" fmla="*/ 916782 h 3103563"/>
                  <a:gd name="connsiteX188" fmla="*/ 1285875 w 2619375"/>
                  <a:gd name="connsiteY188" fmla="*/ 964407 h 3103563"/>
                  <a:gd name="connsiteX189" fmla="*/ 1293813 w 2619375"/>
                  <a:gd name="connsiteY189" fmla="*/ 980282 h 3103563"/>
                  <a:gd name="connsiteX190" fmla="*/ 1285875 w 2619375"/>
                  <a:gd name="connsiteY190" fmla="*/ 1023938 h 3103563"/>
                  <a:gd name="connsiteX191" fmla="*/ 1273969 w 2619375"/>
                  <a:gd name="connsiteY191" fmla="*/ 1079500 h 3103563"/>
                  <a:gd name="connsiteX192" fmla="*/ 1277938 w 2619375"/>
                  <a:gd name="connsiteY192" fmla="*/ 1115219 h 3103563"/>
                  <a:gd name="connsiteX193" fmla="*/ 1309688 w 2619375"/>
                  <a:gd name="connsiteY193" fmla="*/ 1186657 h 3103563"/>
                  <a:gd name="connsiteX194" fmla="*/ 1297782 w 2619375"/>
                  <a:gd name="connsiteY194" fmla="*/ 1234282 h 3103563"/>
                  <a:gd name="connsiteX195" fmla="*/ 1297782 w 2619375"/>
                  <a:gd name="connsiteY195" fmla="*/ 1270000 h 3103563"/>
                  <a:gd name="connsiteX196" fmla="*/ 1341438 w 2619375"/>
                  <a:gd name="connsiteY196" fmla="*/ 1262063 h 3103563"/>
                  <a:gd name="connsiteX197" fmla="*/ 1389063 w 2619375"/>
                  <a:gd name="connsiteY197" fmla="*/ 1266032 h 3103563"/>
                  <a:gd name="connsiteX198" fmla="*/ 1420813 w 2619375"/>
                  <a:gd name="connsiteY198" fmla="*/ 1281907 h 3103563"/>
                  <a:gd name="connsiteX199" fmla="*/ 1448594 w 2619375"/>
                  <a:gd name="connsiteY199" fmla="*/ 1254125 h 3103563"/>
                  <a:gd name="connsiteX200" fmla="*/ 1480344 w 2619375"/>
                  <a:gd name="connsiteY200" fmla="*/ 1222375 h 3103563"/>
                  <a:gd name="connsiteX201" fmla="*/ 1531938 w 2619375"/>
                  <a:gd name="connsiteY201" fmla="*/ 1242219 h 3103563"/>
                  <a:gd name="connsiteX202" fmla="*/ 1575594 w 2619375"/>
                  <a:gd name="connsiteY202" fmla="*/ 1258094 h 3103563"/>
                  <a:gd name="connsiteX203" fmla="*/ 1623219 w 2619375"/>
                  <a:gd name="connsiteY203" fmla="*/ 1270000 h 3103563"/>
                  <a:gd name="connsiteX204" fmla="*/ 1639094 w 2619375"/>
                  <a:gd name="connsiteY204" fmla="*/ 1309688 h 3103563"/>
                  <a:gd name="connsiteX205" fmla="*/ 1662907 w 2619375"/>
                  <a:gd name="connsiteY205" fmla="*/ 1317625 h 3103563"/>
                  <a:gd name="connsiteX206" fmla="*/ 1690688 w 2619375"/>
                  <a:gd name="connsiteY206" fmla="*/ 1341438 h 3103563"/>
                  <a:gd name="connsiteX207" fmla="*/ 1722438 w 2619375"/>
                  <a:gd name="connsiteY207" fmla="*/ 1345407 h 3103563"/>
                  <a:gd name="connsiteX208" fmla="*/ 1722438 w 2619375"/>
                  <a:gd name="connsiteY208" fmla="*/ 1412875 h 3103563"/>
                  <a:gd name="connsiteX209" fmla="*/ 1746250 w 2619375"/>
                  <a:gd name="connsiteY209" fmla="*/ 1444625 h 3103563"/>
                  <a:gd name="connsiteX210" fmla="*/ 1754188 w 2619375"/>
                  <a:gd name="connsiteY210" fmla="*/ 1484313 h 3103563"/>
                  <a:gd name="connsiteX211" fmla="*/ 1770063 w 2619375"/>
                  <a:gd name="connsiteY211" fmla="*/ 1531938 h 3103563"/>
                  <a:gd name="connsiteX212" fmla="*/ 1730375 w 2619375"/>
                  <a:gd name="connsiteY212" fmla="*/ 1543844 h 3103563"/>
                  <a:gd name="connsiteX213" fmla="*/ 1718469 w 2619375"/>
                  <a:gd name="connsiteY213" fmla="*/ 1571625 h 3103563"/>
                  <a:gd name="connsiteX214" fmla="*/ 1706563 w 2619375"/>
                  <a:gd name="connsiteY214" fmla="*/ 1607344 h 3103563"/>
                  <a:gd name="connsiteX215" fmla="*/ 1706563 w 2619375"/>
                  <a:gd name="connsiteY215" fmla="*/ 1647032 h 3103563"/>
                  <a:gd name="connsiteX216" fmla="*/ 1746250 w 2619375"/>
                  <a:gd name="connsiteY216" fmla="*/ 1686719 h 3103563"/>
                  <a:gd name="connsiteX217" fmla="*/ 1793875 w 2619375"/>
                  <a:gd name="connsiteY217" fmla="*/ 1694657 h 3103563"/>
                  <a:gd name="connsiteX218" fmla="*/ 1829594 w 2619375"/>
                  <a:gd name="connsiteY218" fmla="*/ 1698625 h 3103563"/>
                  <a:gd name="connsiteX219" fmla="*/ 1881188 w 2619375"/>
                  <a:gd name="connsiteY219" fmla="*/ 1734344 h 3103563"/>
                  <a:gd name="connsiteX220" fmla="*/ 1833563 w 2619375"/>
                  <a:gd name="connsiteY220" fmla="*/ 1738313 h 3103563"/>
                  <a:gd name="connsiteX221" fmla="*/ 1778000 w 2619375"/>
                  <a:gd name="connsiteY221" fmla="*/ 1738313 h 3103563"/>
                  <a:gd name="connsiteX222" fmla="*/ 1730375 w 2619375"/>
                  <a:gd name="connsiteY222" fmla="*/ 1718469 h 3103563"/>
                  <a:gd name="connsiteX223" fmla="*/ 1686719 w 2619375"/>
                  <a:gd name="connsiteY223" fmla="*/ 1698625 h 3103563"/>
                  <a:gd name="connsiteX224" fmla="*/ 1647032 w 2619375"/>
                  <a:gd name="connsiteY224" fmla="*/ 1654969 h 3103563"/>
                  <a:gd name="connsiteX225" fmla="*/ 1658938 w 2619375"/>
                  <a:gd name="connsiteY225" fmla="*/ 1635125 h 3103563"/>
                  <a:gd name="connsiteX226" fmla="*/ 1658938 w 2619375"/>
                  <a:gd name="connsiteY226" fmla="*/ 1591469 h 3103563"/>
                  <a:gd name="connsiteX227" fmla="*/ 1658938 w 2619375"/>
                  <a:gd name="connsiteY227" fmla="*/ 1555750 h 3103563"/>
                  <a:gd name="connsiteX228" fmla="*/ 1662907 w 2619375"/>
                  <a:gd name="connsiteY228" fmla="*/ 1516063 h 3103563"/>
                  <a:gd name="connsiteX229" fmla="*/ 1670844 w 2619375"/>
                  <a:gd name="connsiteY229" fmla="*/ 1480344 h 3103563"/>
                  <a:gd name="connsiteX230" fmla="*/ 1666875 w 2619375"/>
                  <a:gd name="connsiteY230" fmla="*/ 1452563 h 3103563"/>
                  <a:gd name="connsiteX231" fmla="*/ 1635125 w 2619375"/>
                  <a:gd name="connsiteY231" fmla="*/ 1420813 h 3103563"/>
                  <a:gd name="connsiteX232" fmla="*/ 1595438 w 2619375"/>
                  <a:gd name="connsiteY232" fmla="*/ 1381125 h 3103563"/>
                  <a:gd name="connsiteX233" fmla="*/ 1607344 w 2619375"/>
                  <a:gd name="connsiteY233" fmla="*/ 1345407 h 3103563"/>
                  <a:gd name="connsiteX234" fmla="*/ 1575594 w 2619375"/>
                  <a:gd name="connsiteY234" fmla="*/ 1313657 h 3103563"/>
                  <a:gd name="connsiteX235" fmla="*/ 1531938 w 2619375"/>
                  <a:gd name="connsiteY235" fmla="*/ 1333500 h 3103563"/>
                  <a:gd name="connsiteX236" fmla="*/ 1472407 w 2619375"/>
                  <a:gd name="connsiteY236" fmla="*/ 1345407 h 3103563"/>
                  <a:gd name="connsiteX237" fmla="*/ 1440657 w 2619375"/>
                  <a:gd name="connsiteY237" fmla="*/ 1369219 h 3103563"/>
                  <a:gd name="connsiteX238" fmla="*/ 1381125 w 2619375"/>
                  <a:gd name="connsiteY238" fmla="*/ 1393032 h 3103563"/>
                  <a:gd name="connsiteX239" fmla="*/ 1365250 w 2619375"/>
                  <a:gd name="connsiteY239" fmla="*/ 1420813 h 3103563"/>
                  <a:gd name="connsiteX240" fmla="*/ 1369219 w 2619375"/>
                  <a:gd name="connsiteY240" fmla="*/ 1468438 h 3103563"/>
                  <a:gd name="connsiteX241" fmla="*/ 1365250 w 2619375"/>
                  <a:gd name="connsiteY241" fmla="*/ 1500188 h 3103563"/>
                  <a:gd name="connsiteX242" fmla="*/ 1400969 w 2619375"/>
                  <a:gd name="connsiteY242" fmla="*/ 1555750 h 3103563"/>
                  <a:gd name="connsiteX243" fmla="*/ 1400969 w 2619375"/>
                  <a:gd name="connsiteY243" fmla="*/ 1599407 h 3103563"/>
                  <a:gd name="connsiteX244" fmla="*/ 1404938 w 2619375"/>
                  <a:gd name="connsiteY244" fmla="*/ 1651000 h 3103563"/>
                  <a:gd name="connsiteX245" fmla="*/ 1404938 w 2619375"/>
                  <a:gd name="connsiteY245" fmla="*/ 1678782 h 3103563"/>
                  <a:gd name="connsiteX246" fmla="*/ 1373188 w 2619375"/>
                  <a:gd name="connsiteY246" fmla="*/ 1718469 h 3103563"/>
                  <a:gd name="connsiteX247" fmla="*/ 1337469 w 2619375"/>
                  <a:gd name="connsiteY247" fmla="*/ 1762125 h 3103563"/>
                  <a:gd name="connsiteX248" fmla="*/ 1321594 w 2619375"/>
                  <a:gd name="connsiteY248" fmla="*/ 1789907 h 3103563"/>
                  <a:gd name="connsiteX249" fmla="*/ 1309688 w 2619375"/>
                  <a:gd name="connsiteY249" fmla="*/ 1833563 h 3103563"/>
                  <a:gd name="connsiteX250" fmla="*/ 1313657 w 2619375"/>
                  <a:gd name="connsiteY250" fmla="*/ 1877219 h 3103563"/>
                  <a:gd name="connsiteX251" fmla="*/ 1285875 w 2619375"/>
                  <a:gd name="connsiteY251" fmla="*/ 1908969 h 3103563"/>
                  <a:gd name="connsiteX252" fmla="*/ 1258094 w 2619375"/>
                  <a:gd name="connsiteY252" fmla="*/ 1932782 h 3103563"/>
                  <a:gd name="connsiteX253" fmla="*/ 1226344 w 2619375"/>
                  <a:gd name="connsiteY253" fmla="*/ 1960563 h 3103563"/>
                  <a:gd name="connsiteX254" fmla="*/ 1198563 w 2619375"/>
                  <a:gd name="connsiteY254" fmla="*/ 1972469 h 3103563"/>
                  <a:gd name="connsiteX255" fmla="*/ 1146969 w 2619375"/>
                  <a:gd name="connsiteY255" fmla="*/ 1996282 h 3103563"/>
                  <a:gd name="connsiteX256" fmla="*/ 1135063 w 2619375"/>
                  <a:gd name="connsiteY256" fmla="*/ 2020094 h 3103563"/>
                  <a:gd name="connsiteX257" fmla="*/ 1146969 w 2619375"/>
                  <a:gd name="connsiteY257" fmla="*/ 2063750 h 3103563"/>
                  <a:gd name="connsiteX258" fmla="*/ 1111250 w 2619375"/>
                  <a:gd name="connsiteY258" fmla="*/ 2083594 h 3103563"/>
                  <a:gd name="connsiteX259" fmla="*/ 1071563 w 2619375"/>
                  <a:gd name="connsiteY259" fmla="*/ 2103438 h 3103563"/>
                  <a:gd name="connsiteX260" fmla="*/ 1043782 w 2619375"/>
                  <a:gd name="connsiteY260" fmla="*/ 2067719 h 3103563"/>
                  <a:gd name="connsiteX261" fmla="*/ 1008063 w 2619375"/>
                  <a:gd name="connsiteY261" fmla="*/ 2075657 h 3103563"/>
                  <a:gd name="connsiteX262" fmla="*/ 944563 w 2619375"/>
                  <a:gd name="connsiteY262" fmla="*/ 2071688 h 3103563"/>
                  <a:gd name="connsiteX263" fmla="*/ 896938 w 2619375"/>
                  <a:gd name="connsiteY263" fmla="*/ 2055813 h 3103563"/>
                  <a:gd name="connsiteX264" fmla="*/ 845344 w 2619375"/>
                  <a:gd name="connsiteY264" fmla="*/ 2039938 h 3103563"/>
                  <a:gd name="connsiteX265" fmla="*/ 797719 w 2619375"/>
                  <a:gd name="connsiteY265" fmla="*/ 2012157 h 3103563"/>
                  <a:gd name="connsiteX266" fmla="*/ 785813 w 2619375"/>
                  <a:gd name="connsiteY266" fmla="*/ 1972469 h 3103563"/>
                  <a:gd name="connsiteX267" fmla="*/ 742157 w 2619375"/>
                  <a:gd name="connsiteY267" fmla="*/ 1956594 h 3103563"/>
                  <a:gd name="connsiteX268" fmla="*/ 762000 w 2619375"/>
                  <a:gd name="connsiteY268" fmla="*/ 1905000 h 3103563"/>
                  <a:gd name="connsiteX269" fmla="*/ 809625 w 2619375"/>
                  <a:gd name="connsiteY269" fmla="*/ 1916907 h 3103563"/>
                  <a:gd name="connsiteX270" fmla="*/ 861219 w 2619375"/>
                  <a:gd name="connsiteY270" fmla="*/ 1944688 h 3103563"/>
                  <a:gd name="connsiteX271" fmla="*/ 889000 w 2619375"/>
                  <a:gd name="connsiteY271" fmla="*/ 1948657 h 3103563"/>
                  <a:gd name="connsiteX272" fmla="*/ 944563 w 2619375"/>
                  <a:gd name="connsiteY272" fmla="*/ 1948657 h 3103563"/>
                  <a:gd name="connsiteX273" fmla="*/ 976313 w 2619375"/>
                  <a:gd name="connsiteY273" fmla="*/ 1908969 h 3103563"/>
                  <a:gd name="connsiteX274" fmla="*/ 1035844 w 2619375"/>
                  <a:gd name="connsiteY274" fmla="*/ 1908969 h 3103563"/>
                  <a:gd name="connsiteX275" fmla="*/ 1087438 w 2619375"/>
                  <a:gd name="connsiteY275" fmla="*/ 1877219 h 3103563"/>
                  <a:gd name="connsiteX276" fmla="*/ 1107282 w 2619375"/>
                  <a:gd name="connsiteY276" fmla="*/ 1837532 h 3103563"/>
                  <a:gd name="connsiteX277" fmla="*/ 1107282 w 2619375"/>
                  <a:gd name="connsiteY277" fmla="*/ 1805782 h 3103563"/>
                  <a:gd name="connsiteX278" fmla="*/ 1127125 w 2619375"/>
                  <a:gd name="connsiteY278" fmla="*/ 1785938 h 3103563"/>
                  <a:gd name="connsiteX279" fmla="*/ 1150938 w 2619375"/>
                  <a:gd name="connsiteY279" fmla="*/ 1750219 h 3103563"/>
                  <a:gd name="connsiteX280" fmla="*/ 1166813 w 2619375"/>
                  <a:gd name="connsiteY280" fmla="*/ 1710532 h 3103563"/>
                  <a:gd name="connsiteX281" fmla="*/ 1202532 w 2619375"/>
                  <a:gd name="connsiteY281" fmla="*/ 1690688 h 3103563"/>
                  <a:gd name="connsiteX282" fmla="*/ 1210469 w 2619375"/>
                  <a:gd name="connsiteY282" fmla="*/ 1647032 h 3103563"/>
                  <a:gd name="connsiteX283" fmla="*/ 1222375 w 2619375"/>
                  <a:gd name="connsiteY283" fmla="*/ 1631157 h 3103563"/>
                  <a:gd name="connsiteX284" fmla="*/ 1210469 w 2619375"/>
                  <a:gd name="connsiteY284" fmla="*/ 1599407 h 3103563"/>
                  <a:gd name="connsiteX285" fmla="*/ 1210469 w 2619375"/>
                  <a:gd name="connsiteY285" fmla="*/ 1563688 h 3103563"/>
                  <a:gd name="connsiteX286" fmla="*/ 1226344 w 2619375"/>
                  <a:gd name="connsiteY286" fmla="*/ 1524000 h 3103563"/>
                  <a:gd name="connsiteX287" fmla="*/ 1266032 w 2619375"/>
                  <a:gd name="connsiteY287" fmla="*/ 1480344 h 3103563"/>
                  <a:gd name="connsiteX288" fmla="*/ 1270000 w 2619375"/>
                  <a:gd name="connsiteY288" fmla="*/ 1460500 h 3103563"/>
                  <a:gd name="connsiteX289" fmla="*/ 1250157 w 2619375"/>
                  <a:gd name="connsiteY289" fmla="*/ 1428750 h 3103563"/>
                  <a:gd name="connsiteX290" fmla="*/ 1222375 w 2619375"/>
                  <a:gd name="connsiteY290" fmla="*/ 1389063 h 3103563"/>
                  <a:gd name="connsiteX291" fmla="*/ 1182688 w 2619375"/>
                  <a:gd name="connsiteY291" fmla="*/ 1357313 h 3103563"/>
                  <a:gd name="connsiteX292" fmla="*/ 1162844 w 2619375"/>
                  <a:gd name="connsiteY292" fmla="*/ 1337469 h 3103563"/>
                  <a:gd name="connsiteX293" fmla="*/ 1146969 w 2619375"/>
                  <a:gd name="connsiteY293" fmla="*/ 1309688 h 3103563"/>
                  <a:gd name="connsiteX294" fmla="*/ 1146969 w 2619375"/>
                  <a:gd name="connsiteY294" fmla="*/ 1258094 h 3103563"/>
                  <a:gd name="connsiteX295" fmla="*/ 1158875 w 2619375"/>
                  <a:gd name="connsiteY295" fmla="*/ 1222375 h 3103563"/>
                  <a:gd name="connsiteX296" fmla="*/ 1158875 w 2619375"/>
                  <a:gd name="connsiteY296" fmla="*/ 1194594 h 3103563"/>
                  <a:gd name="connsiteX297" fmla="*/ 1162844 w 2619375"/>
                  <a:gd name="connsiteY297" fmla="*/ 1162844 h 3103563"/>
                  <a:gd name="connsiteX298" fmla="*/ 1154907 w 2619375"/>
                  <a:gd name="connsiteY298" fmla="*/ 1135063 h 3103563"/>
                  <a:gd name="connsiteX299" fmla="*/ 1162844 w 2619375"/>
                  <a:gd name="connsiteY299" fmla="*/ 1091407 h 3103563"/>
                  <a:gd name="connsiteX300" fmla="*/ 1162844 w 2619375"/>
                  <a:gd name="connsiteY300" fmla="*/ 1055688 h 3103563"/>
                  <a:gd name="connsiteX301" fmla="*/ 1146969 w 2619375"/>
                  <a:gd name="connsiteY301" fmla="*/ 1012032 h 3103563"/>
                  <a:gd name="connsiteX302" fmla="*/ 1162844 w 2619375"/>
                  <a:gd name="connsiteY302" fmla="*/ 960438 h 3103563"/>
                  <a:gd name="connsiteX303" fmla="*/ 1131094 w 2619375"/>
                  <a:gd name="connsiteY303" fmla="*/ 912813 h 3103563"/>
                  <a:gd name="connsiteX304" fmla="*/ 1166813 w 2619375"/>
                  <a:gd name="connsiteY304" fmla="*/ 881063 h 3103563"/>
                  <a:gd name="connsiteX305" fmla="*/ 1174750 w 2619375"/>
                  <a:gd name="connsiteY305" fmla="*/ 845344 h 3103563"/>
                  <a:gd name="connsiteX306" fmla="*/ 1174750 w 2619375"/>
                  <a:gd name="connsiteY306" fmla="*/ 789782 h 3103563"/>
                  <a:gd name="connsiteX307" fmla="*/ 1178719 w 2619375"/>
                  <a:gd name="connsiteY307" fmla="*/ 742157 h 3103563"/>
                  <a:gd name="connsiteX308" fmla="*/ 1178719 w 2619375"/>
                  <a:gd name="connsiteY308" fmla="*/ 722313 h 3103563"/>
                  <a:gd name="connsiteX309" fmla="*/ 1158875 w 2619375"/>
                  <a:gd name="connsiteY309" fmla="*/ 694532 h 3103563"/>
                  <a:gd name="connsiteX310" fmla="*/ 1162844 w 2619375"/>
                  <a:gd name="connsiteY310" fmla="*/ 662782 h 3103563"/>
                  <a:gd name="connsiteX311" fmla="*/ 1139032 w 2619375"/>
                  <a:gd name="connsiteY311" fmla="*/ 627063 h 3103563"/>
                  <a:gd name="connsiteX312" fmla="*/ 1103313 w 2619375"/>
                  <a:gd name="connsiteY312" fmla="*/ 595313 h 3103563"/>
                  <a:gd name="connsiteX313" fmla="*/ 1079500 w 2619375"/>
                  <a:gd name="connsiteY313" fmla="*/ 555625 h 3103563"/>
                  <a:gd name="connsiteX314" fmla="*/ 1079500 w 2619375"/>
                  <a:gd name="connsiteY314" fmla="*/ 515938 h 3103563"/>
                  <a:gd name="connsiteX315" fmla="*/ 1119188 w 2619375"/>
                  <a:gd name="connsiteY315" fmla="*/ 464344 h 3103563"/>
                  <a:gd name="connsiteX316" fmla="*/ 1127125 w 2619375"/>
                  <a:gd name="connsiteY316" fmla="*/ 408782 h 3103563"/>
                  <a:gd name="connsiteX317" fmla="*/ 1162844 w 2619375"/>
                  <a:gd name="connsiteY317" fmla="*/ 301625 h 3103563"/>
                  <a:gd name="connsiteX318" fmla="*/ 1178719 w 2619375"/>
                  <a:gd name="connsiteY318" fmla="*/ 246063 h 3103563"/>
                  <a:gd name="connsiteX319" fmla="*/ 1186657 w 2619375"/>
                  <a:gd name="connsiteY319" fmla="*/ 206375 h 3103563"/>
                  <a:gd name="connsiteX320" fmla="*/ 1186657 w 2619375"/>
                  <a:gd name="connsiteY320" fmla="*/ 142875 h 3103563"/>
                  <a:gd name="connsiteX321" fmla="*/ 1186657 w 2619375"/>
                  <a:gd name="connsiteY321" fmla="*/ 99219 h 3103563"/>
                  <a:gd name="connsiteX322" fmla="*/ 1131094 w 2619375"/>
                  <a:gd name="connsiteY322" fmla="*/ 43657 h 3103563"/>
                  <a:gd name="connsiteX323" fmla="*/ 1083469 w 2619375"/>
                  <a:gd name="connsiteY323" fmla="*/ 63500 h 3103563"/>
                  <a:gd name="connsiteX324" fmla="*/ 1071563 w 2619375"/>
                  <a:gd name="connsiteY324" fmla="*/ 31750 h 3103563"/>
                  <a:gd name="connsiteX325" fmla="*/ 1043782 w 2619375"/>
                  <a:gd name="connsiteY325" fmla="*/ 23813 h 3103563"/>
                  <a:gd name="connsiteX326" fmla="*/ 1004094 w 2619375"/>
                  <a:gd name="connsiteY326" fmla="*/ 23813 h 3103563"/>
                  <a:gd name="connsiteX327" fmla="*/ 988219 w 2619375"/>
                  <a:gd name="connsiteY327" fmla="*/ 51594 h 3103563"/>
                  <a:gd name="connsiteX328" fmla="*/ 972344 w 2619375"/>
                  <a:gd name="connsiteY328" fmla="*/ 27782 h 3103563"/>
                  <a:gd name="connsiteX329" fmla="*/ 944563 w 2619375"/>
                  <a:gd name="connsiteY329" fmla="*/ 27782 h 3103563"/>
                  <a:gd name="connsiteX330" fmla="*/ 944563 w 2619375"/>
                  <a:gd name="connsiteY330" fmla="*/ 27782 h 3103563"/>
                  <a:gd name="connsiteX331" fmla="*/ 841375 w 2619375"/>
                  <a:gd name="connsiteY331" fmla="*/ 31750 h 3103563"/>
                  <a:gd name="connsiteX332" fmla="*/ 837407 w 2619375"/>
                  <a:gd name="connsiteY332" fmla="*/ 0 h 3103563"/>
                  <a:gd name="connsiteX333" fmla="*/ 805657 w 2619375"/>
                  <a:gd name="connsiteY333" fmla="*/ 0 h 3103563"/>
                  <a:gd name="connsiteX334" fmla="*/ 797719 w 2619375"/>
                  <a:gd name="connsiteY334" fmla="*/ 55563 h 3103563"/>
                  <a:gd name="connsiteX335" fmla="*/ 765969 w 2619375"/>
                  <a:gd name="connsiteY335" fmla="*/ 91282 h 3103563"/>
                  <a:gd name="connsiteX336" fmla="*/ 762000 w 2619375"/>
                  <a:gd name="connsiteY336" fmla="*/ 158750 h 3103563"/>
                  <a:gd name="connsiteX337" fmla="*/ 742157 w 2619375"/>
                  <a:gd name="connsiteY337" fmla="*/ 242094 h 3103563"/>
                  <a:gd name="connsiteX338" fmla="*/ 730250 w 2619375"/>
                  <a:gd name="connsiteY338" fmla="*/ 349250 h 3103563"/>
                  <a:gd name="connsiteX339" fmla="*/ 698500 w 2619375"/>
                  <a:gd name="connsiteY339" fmla="*/ 448469 h 3103563"/>
                  <a:gd name="connsiteX340" fmla="*/ 662782 w 2619375"/>
                  <a:gd name="connsiteY340" fmla="*/ 515938 h 3103563"/>
                  <a:gd name="connsiteX341" fmla="*/ 575469 w 2619375"/>
                  <a:gd name="connsiteY341" fmla="*/ 571500 h 3103563"/>
                  <a:gd name="connsiteX342" fmla="*/ 535782 w 2619375"/>
                  <a:gd name="connsiteY342" fmla="*/ 635000 h 3103563"/>
                  <a:gd name="connsiteX343" fmla="*/ 500063 w 2619375"/>
                  <a:gd name="connsiteY343" fmla="*/ 690563 h 3103563"/>
                  <a:gd name="connsiteX344" fmla="*/ 504032 w 2619375"/>
                  <a:gd name="connsiteY344" fmla="*/ 734219 h 3103563"/>
                  <a:gd name="connsiteX345" fmla="*/ 527844 w 2619375"/>
                  <a:gd name="connsiteY345" fmla="*/ 754063 h 3103563"/>
                  <a:gd name="connsiteX346" fmla="*/ 571500 w 2619375"/>
                  <a:gd name="connsiteY346" fmla="*/ 734219 h 3103563"/>
                  <a:gd name="connsiteX347" fmla="*/ 595313 w 2619375"/>
                  <a:gd name="connsiteY347" fmla="*/ 765969 h 3103563"/>
                  <a:gd name="connsiteX348" fmla="*/ 595313 w 2619375"/>
                  <a:gd name="connsiteY348" fmla="*/ 829469 h 3103563"/>
                  <a:gd name="connsiteX349" fmla="*/ 579438 w 2619375"/>
                  <a:gd name="connsiteY349" fmla="*/ 889000 h 3103563"/>
                  <a:gd name="connsiteX350" fmla="*/ 579438 w 2619375"/>
                  <a:gd name="connsiteY350" fmla="*/ 928688 h 3103563"/>
                  <a:gd name="connsiteX351" fmla="*/ 595313 w 2619375"/>
                  <a:gd name="connsiteY351" fmla="*/ 952500 h 3103563"/>
                  <a:gd name="connsiteX352" fmla="*/ 603250 w 2619375"/>
                  <a:gd name="connsiteY352" fmla="*/ 996157 h 3103563"/>
                  <a:gd name="connsiteX353" fmla="*/ 571500 w 2619375"/>
                  <a:gd name="connsiteY353" fmla="*/ 1004094 h 3103563"/>
                  <a:gd name="connsiteX354" fmla="*/ 543719 w 2619375"/>
                  <a:gd name="connsiteY354" fmla="*/ 1008063 h 3103563"/>
                  <a:gd name="connsiteX355" fmla="*/ 535782 w 2619375"/>
                  <a:gd name="connsiteY355" fmla="*/ 1083469 h 3103563"/>
                  <a:gd name="connsiteX356" fmla="*/ 551657 w 2619375"/>
                  <a:gd name="connsiteY356" fmla="*/ 1103313 h 3103563"/>
                  <a:gd name="connsiteX357" fmla="*/ 587375 w 2619375"/>
                  <a:gd name="connsiteY357" fmla="*/ 1123157 h 3103563"/>
                  <a:gd name="connsiteX358" fmla="*/ 607219 w 2619375"/>
                  <a:gd name="connsiteY358" fmla="*/ 1123157 h 3103563"/>
                  <a:gd name="connsiteX359" fmla="*/ 627063 w 2619375"/>
                  <a:gd name="connsiteY359" fmla="*/ 1150938 h 3103563"/>
                  <a:gd name="connsiteX360" fmla="*/ 642938 w 2619375"/>
                  <a:gd name="connsiteY360" fmla="*/ 1158875 h 3103563"/>
                  <a:gd name="connsiteX361" fmla="*/ 678657 w 2619375"/>
                  <a:gd name="connsiteY361" fmla="*/ 1146969 h 3103563"/>
                  <a:gd name="connsiteX362" fmla="*/ 686594 w 2619375"/>
                  <a:gd name="connsiteY362" fmla="*/ 1194594 h 3103563"/>
                  <a:gd name="connsiteX363" fmla="*/ 678657 w 2619375"/>
                  <a:gd name="connsiteY363" fmla="*/ 1242219 h 3103563"/>
                  <a:gd name="connsiteX364" fmla="*/ 694532 w 2619375"/>
                  <a:gd name="connsiteY364" fmla="*/ 1277938 h 3103563"/>
                  <a:gd name="connsiteX365" fmla="*/ 714375 w 2619375"/>
                  <a:gd name="connsiteY365" fmla="*/ 1309688 h 3103563"/>
                  <a:gd name="connsiteX366" fmla="*/ 742157 w 2619375"/>
                  <a:gd name="connsiteY366" fmla="*/ 1333500 h 3103563"/>
                  <a:gd name="connsiteX367" fmla="*/ 777875 w 2619375"/>
                  <a:gd name="connsiteY367" fmla="*/ 1333500 h 3103563"/>
                  <a:gd name="connsiteX368" fmla="*/ 785813 w 2619375"/>
                  <a:gd name="connsiteY368" fmla="*/ 1361282 h 3103563"/>
                  <a:gd name="connsiteX369" fmla="*/ 769938 w 2619375"/>
                  <a:gd name="connsiteY369" fmla="*/ 1412875 h 3103563"/>
                  <a:gd name="connsiteX370" fmla="*/ 758032 w 2619375"/>
                  <a:gd name="connsiteY370" fmla="*/ 1464469 h 3103563"/>
                  <a:gd name="connsiteX371" fmla="*/ 750094 w 2619375"/>
                  <a:gd name="connsiteY371" fmla="*/ 1512094 h 3103563"/>
                  <a:gd name="connsiteX372" fmla="*/ 714375 w 2619375"/>
                  <a:gd name="connsiteY372" fmla="*/ 1543844 h 3103563"/>
                  <a:gd name="connsiteX373" fmla="*/ 682625 w 2619375"/>
                  <a:gd name="connsiteY373" fmla="*/ 1547813 h 3103563"/>
                  <a:gd name="connsiteX374" fmla="*/ 678657 w 2619375"/>
                  <a:gd name="connsiteY374" fmla="*/ 1504157 h 3103563"/>
                  <a:gd name="connsiteX375" fmla="*/ 650875 w 2619375"/>
                  <a:gd name="connsiteY375" fmla="*/ 1476375 h 3103563"/>
                  <a:gd name="connsiteX376" fmla="*/ 615157 w 2619375"/>
                  <a:gd name="connsiteY376" fmla="*/ 1444625 h 3103563"/>
                  <a:gd name="connsiteX377" fmla="*/ 575469 w 2619375"/>
                  <a:gd name="connsiteY377" fmla="*/ 1404938 h 3103563"/>
                  <a:gd name="connsiteX378" fmla="*/ 527844 w 2619375"/>
                  <a:gd name="connsiteY378" fmla="*/ 1353344 h 3103563"/>
                  <a:gd name="connsiteX379" fmla="*/ 515938 w 2619375"/>
                  <a:gd name="connsiteY379" fmla="*/ 1333500 h 3103563"/>
                  <a:gd name="connsiteX380" fmla="*/ 460375 w 2619375"/>
                  <a:gd name="connsiteY380" fmla="*/ 1301750 h 3103563"/>
                  <a:gd name="connsiteX381" fmla="*/ 392907 w 2619375"/>
                  <a:gd name="connsiteY381" fmla="*/ 1262063 h 3103563"/>
                  <a:gd name="connsiteX382" fmla="*/ 337344 w 2619375"/>
                  <a:gd name="connsiteY382" fmla="*/ 1242219 h 3103563"/>
                  <a:gd name="connsiteX383" fmla="*/ 317500 w 2619375"/>
                  <a:gd name="connsiteY383" fmla="*/ 1281907 h 3103563"/>
                  <a:gd name="connsiteX384" fmla="*/ 304745 w 2619375"/>
                  <a:gd name="connsiteY384" fmla="*/ 1293019 h 3103563"/>
                  <a:gd name="connsiteX385" fmla="*/ 297657 w 2619375"/>
                  <a:gd name="connsiteY385" fmla="*/ 1321594 h 3103563"/>
                  <a:gd name="connsiteX386" fmla="*/ 297657 w 2619375"/>
                  <a:gd name="connsiteY386" fmla="*/ 1321594 h 3103563"/>
                  <a:gd name="connsiteX387" fmla="*/ 304746 w 2619375"/>
                  <a:gd name="connsiteY387" fmla="*/ 1347788 h 3103563"/>
                  <a:gd name="connsiteX388" fmla="*/ 320692 w 2619375"/>
                  <a:gd name="connsiteY388" fmla="*/ 1350962 h 3103563"/>
                  <a:gd name="connsiteX389" fmla="*/ 345282 w 2619375"/>
                  <a:gd name="connsiteY389" fmla="*/ 1361282 h 3103563"/>
                  <a:gd name="connsiteX390" fmla="*/ 373063 w 2619375"/>
                  <a:gd name="connsiteY390" fmla="*/ 1373188 h 3103563"/>
                  <a:gd name="connsiteX391" fmla="*/ 384969 w 2619375"/>
                  <a:gd name="connsiteY391" fmla="*/ 1385094 h 3103563"/>
                  <a:gd name="connsiteX392" fmla="*/ 396875 w 2619375"/>
                  <a:gd name="connsiteY392" fmla="*/ 1428750 h 3103563"/>
                  <a:gd name="connsiteX393" fmla="*/ 409775 w 2619375"/>
                  <a:gd name="connsiteY393" fmla="*/ 1450182 h 3103563"/>
                  <a:gd name="connsiteX394" fmla="*/ 400844 w 2619375"/>
                  <a:gd name="connsiteY394" fmla="*/ 1464469 h 3103563"/>
                  <a:gd name="connsiteX395" fmla="*/ 377032 w 2619375"/>
                  <a:gd name="connsiteY395" fmla="*/ 1484313 h 3103563"/>
                  <a:gd name="connsiteX396" fmla="*/ 376254 w 2619375"/>
                  <a:gd name="connsiteY396" fmla="*/ 1527969 h 3103563"/>
                  <a:gd name="connsiteX397" fmla="*/ 369094 w 2619375"/>
                  <a:gd name="connsiteY397" fmla="*/ 1591469 h 3103563"/>
                  <a:gd name="connsiteX398" fmla="*/ 396875 w 2619375"/>
                  <a:gd name="connsiteY398" fmla="*/ 1631157 h 3103563"/>
                  <a:gd name="connsiteX399" fmla="*/ 458046 w 2619375"/>
                  <a:gd name="connsiteY399" fmla="*/ 1624807 h 3103563"/>
                  <a:gd name="connsiteX400" fmla="*/ 460375 w 2619375"/>
                  <a:gd name="connsiteY400" fmla="*/ 1651000 h 3103563"/>
                  <a:gd name="connsiteX401" fmla="*/ 460375 w 2619375"/>
                  <a:gd name="connsiteY401" fmla="*/ 1694657 h 3103563"/>
                  <a:gd name="connsiteX402" fmla="*/ 436563 w 2619375"/>
                  <a:gd name="connsiteY402" fmla="*/ 1706563 h 3103563"/>
                  <a:gd name="connsiteX403" fmla="*/ 433645 w 2619375"/>
                  <a:gd name="connsiteY403" fmla="*/ 1728788 h 3103563"/>
                  <a:gd name="connsiteX404" fmla="*/ 448469 w 2619375"/>
                  <a:gd name="connsiteY404" fmla="*/ 1738313 h 3103563"/>
                  <a:gd name="connsiteX405" fmla="*/ 450355 w 2619375"/>
                  <a:gd name="connsiteY405" fmla="*/ 1757363 h 3103563"/>
                  <a:gd name="connsiteX406" fmla="*/ 436563 w 2619375"/>
                  <a:gd name="connsiteY406" fmla="*/ 1766094 h 3103563"/>
                  <a:gd name="connsiteX407" fmla="*/ 414362 w 2619375"/>
                  <a:gd name="connsiteY407" fmla="*/ 1801813 h 3103563"/>
                  <a:gd name="connsiteX408" fmla="*/ 361157 w 2619375"/>
                  <a:gd name="connsiteY408" fmla="*/ 1833563 h 3103563"/>
                  <a:gd name="connsiteX409" fmla="*/ 349250 w 2619375"/>
                  <a:gd name="connsiteY409" fmla="*/ 1869282 h 3103563"/>
                  <a:gd name="connsiteX410" fmla="*/ 353219 w 2619375"/>
                  <a:gd name="connsiteY410" fmla="*/ 1908969 h 3103563"/>
                  <a:gd name="connsiteX411" fmla="*/ 293688 w 2619375"/>
                  <a:gd name="connsiteY411" fmla="*/ 1948657 h 3103563"/>
                  <a:gd name="connsiteX412" fmla="*/ 273844 w 2619375"/>
                  <a:gd name="connsiteY412" fmla="*/ 1968500 h 3103563"/>
                  <a:gd name="connsiteX413" fmla="*/ 254000 w 2619375"/>
                  <a:gd name="connsiteY413" fmla="*/ 1988344 h 3103563"/>
                  <a:gd name="connsiteX414" fmla="*/ 214313 w 2619375"/>
                  <a:gd name="connsiteY414" fmla="*/ 1996282 h 3103563"/>
                  <a:gd name="connsiteX415" fmla="*/ 166688 w 2619375"/>
                  <a:gd name="connsiteY415" fmla="*/ 2032000 h 3103563"/>
                  <a:gd name="connsiteX416" fmla="*/ 146844 w 2619375"/>
                  <a:gd name="connsiteY416" fmla="*/ 2083594 h 3103563"/>
                  <a:gd name="connsiteX417" fmla="*/ 125718 w 2619375"/>
                  <a:gd name="connsiteY417" fmla="*/ 2102644 h 3103563"/>
                  <a:gd name="connsiteX418" fmla="*/ 115094 w 2619375"/>
                  <a:gd name="connsiteY418" fmla="*/ 2123282 h 3103563"/>
                  <a:gd name="connsiteX419" fmla="*/ 99995 w 2619375"/>
                  <a:gd name="connsiteY419" fmla="*/ 2179639 h 3103563"/>
                  <a:gd name="connsiteX420" fmla="*/ 68429 w 2619375"/>
                  <a:gd name="connsiteY420" fmla="*/ 2200275 h 3103563"/>
                  <a:gd name="connsiteX421" fmla="*/ 35719 w 2619375"/>
                  <a:gd name="connsiteY421" fmla="*/ 2212975 h 3103563"/>
                  <a:gd name="connsiteX422" fmla="*/ 0 w 2619375"/>
                  <a:gd name="connsiteY422" fmla="*/ 2230438 h 3103563"/>
                  <a:gd name="connsiteX423" fmla="*/ 48430 w 2619375"/>
                  <a:gd name="connsiteY423" fmla="*/ 2278856 h 3103563"/>
                  <a:gd name="connsiteX424" fmla="*/ 59532 w 2619375"/>
                  <a:gd name="connsiteY424" fmla="*/ 2329657 h 3103563"/>
                  <a:gd name="connsiteX425" fmla="*/ 107157 w 2619375"/>
                  <a:gd name="connsiteY425" fmla="*/ 2345532 h 3103563"/>
                  <a:gd name="connsiteX426" fmla="*/ 93640 w 2619375"/>
                  <a:gd name="connsiteY426" fmla="*/ 2445545 h 3103563"/>
                  <a:gd name="connsiteX427" fmla="*/ 98472 w 2619375"/>
                  <a:gd name="connsiteY427" fmla="*/ 2458244 h 3103563"/>
                  <a:gd name="connsiteX428" fmla="*/ 106380 w 2619375"/>
                  <a:gd name="connsiteY428" fmla="*/ 2482851 h 3103563"/>
                  <a:gd name="connsiteX429" fmla="*/ 77977 w 2619375"/>
                  <a:gd name="connsiteY429" fmla="*/ 2509838 h 3103563"/>
                  <a:gd name="connsiteX430" fmla="*/ 75407 w 2619375"/>
                  <a:gd name="connsiteY430" fmla="*/ 2528094 h 3103563"/>
                  <a:gd name="connsiteX431" fmla="*/ 111930 w 2619375"/>
                  <a:gd name="connsiteY431" fmla="*/ 2547144 h 3103563"/>
                  <a:gd name="connsiteX432" fmla="*/ 150813 w 2619375"/>
                  <a:gd name="connsiteY432" fmla="*/ 2540000 h 3103563"/>
                  <a:gd name="connsiteX433" fmla="*/ 175845 w 2619375"/>
                  <a:gd name="connsiteY433" fmla="*/ 2557463 h 3103563"/>
                  <a:gd name="connsiteX434" fmla="*/ 162719 w 2619375"/>
                  <a:gd name="connsiteY434" fmla="*/ 2595563 h 3103563"/>
                  <a:gd name="connsiteX435" fmla="*/ 214313 w 2619375"/>
                  <a:gd name="connsiteY435" fmla="*/ 2591594 h 3103563"/>
                  <a:gd name="connsiteX436" fmla="*/ 247457 w 2619375"/>
                  <a:gd name="connsiteY436" fmla="*/ 2571750 h 3103563"/>
                  <a:gd name="connsiteX437" fmla="*/ 265907 w 2619375"/>
                  <a:gd name="connsiteY437" fmla="*/ 2575719 h 3103563"/>
                  <a:gd name="connsiteX438" fmla="*/ 313532 w 2619375"/>
                  <a:gd name="connsiteY438" fmla="*/ 2547938 h 3103563"/>
                  <a:gd name="connsiteX439" fmla="*/ 357188 w 2619375"/>
                  <a:gd name="connsiteY439" fmla="*/ 2547938 h 3103563"/>
                  <a:gd name="connsiteX440" fmla="*/ 412750 w 2619375"/>
                  <a:gd name="connsiteY440" fmla="*/ 2536032 h 3103563"/>
                  <a:gd name="connsiteX441" fmla="*/ 460375 w 2619375"/>
                  <a:gd name="connsiteY441" fmla="*/ 2536032 h 3103563"/>
                  <a:gd name="connsiteX442" fmla="*/ 492125 w 2619375"/>
                  <a:gd name="connsiteY442" fmla="*/ 2532063 h 3103563"/>
                  <a:gd name="connsiteX443" fmla="*/ 535782 w 2619375"/>
                  <a:gd name="connsiteY443" fmla="*/ 2532063 h 3103563"/>
                  <a:gd name="connsiteX444" fmla="*/ 535782 w 2619375"/>
                  <a:gd name="connsiteY444" fmla="*/ 2532063 h 3103563"/>
                  <a:gd name="connsiteX445" fmla="*/ 547688 w 2619375"/>
                  <a:gd name="connsiteY445" fmla="*/ 2623344 h 3103563"/>
                  <a:gd name="connsiteX446" fmla="*/ 591344 w 2619375"/>
                  <a:gd name="connsiteY446" fmla="*/ 2643188 h 3103563"/>
                  <a:gd name="connsiteX447" fmla="*/ 646159 w 2619375"/>
                  <a:gd name="connsiteY447" fmla="*/ 2655887 h 3103563"/>
                  <a:gd name="connsiteX448" fmla="*/ 685790 w 2619375"/>
                  <a:gd name="connsiteY448" fmla="*/ 2620169 h 3103563"/>
                  <a:gd name="connsiteX449" fmla="*/ 715928 w 2619375"/>
                  <a:gd name="connsiteY449" fmla="*/ 2588419 h 3103563"/>
                  <a:gd name="connsiteX450" fmla="*/ 760418 w 2619375"/>
                  <a:gd name="connsiteY450" fmla="*/ 2613025 h 3103563"/>
                  <a:gd name="connsiteX451" fmla="*/ 773907 w 2619375"/>
                  <a:gd name="connsiteY451" fmla="*/ 2587625 h 3103563"/>
                  <a:gd name="connsiteX452" fmla="*/ 761224 w 2619375"/>
                  <a:gd name="connsiteY452" fmla="*/ 2554287 h 3103563"/>
                  <a:gd name="connsiteX453" fmla="*/ 801688 w 2619375"/>
                  <a:gd name="connsiteY453" fmla="*/ 2551907 h 3103563"/>
                  <a:gd name="connsiteX454" fmla="*/ 813184 w 2619375"/>
                  <a:gd name="connsiteY454" fmla="*/ 2569369 h 3103563"/>
                  <a:gd name="connsiteX455" fmla="*/ 841375 w 2619375"/>
                  <a:gd name="connsiteY455" fmla="*/ 2571750 h 3103563"/>
                  <a:gd name="connsiteX456" fmla="*/ 900907 w 2619375"/>
                  <a:gd name="connsiteY456" fmla="*/ 2591594 h 3103563"/>
                  <a:gd name="connsiteX457" fmla="*/ 956469 w 2619375"/>
                  <a:gd name="connsiteY457" fmla="*/ 2611438 h 3103563"/>
                  <a:gd name="connsiteX458" fmla="*/ 968375 w 2619375"/>
                  <a:gd name="connsiteY458" fmla="*/ 2639219 h 3103563"/>
                  <a:gd name="connsiteX459" fmla="*/ 944563 w 2619375"/>
                  <a:gd name="connsiteY459" fmla="*/ 2678907 h 3103563"/>
                  <a:gd name="connsiteX460" fmla="*/ 964407 w 2619375"/>
                  <a:gd name="connsiteY460" fmla="*/ 2726532 h 3103563"/>
                  <a:gd name="connsiteX461" fmla="*/ 1019969 w 2619375"/>
                  <a:gd name="connsiteY461" fmla="*/ 2754313 h 3103563"/>
                  <a:gd name="connsiteX462" fmla="*/ 1047113 w 2619375"/>
                  <a:gd name="connsiteY462" fmla="*/ 2750344 h 3103563"/>
                  <a:gd name="connsiteX463" fmla="*/ 1046974 w 2619375"/>
                  <a:gd name="connsiteY463" fmla="*/ 2774157 h 3103563"/>
                  <a:gd name="connsiteX464" fmla="*/ 1050109 w 2619375"/>
                  <a:gd name="connsiteY464" fmla="*/ 2865438 h 3103563"/>
                  <a:gd name="connsiteX465" fmla="*/ 1095375 w 2619375"/>
                  <a:gd name="connsiteY465" fmla="*/ 2845594 h 3103563"/>
                  <a:gd name="connsiteX466" fmla="*/ 1166813 w 2619375"/>
                  <a:gd name="connsiteY466" fmla="*/ 2841625 h 3103563"/>
                  <a:gd name="connsiteX467" fmla="*/ 1190625 w 2619375"/>
                  <a:gd name="connsiteY467" fmla="*/ 2809875 h 3103563"/>
                  <a:gd name="connsiteX468" fmla="*/ 1225539 w 2619375"/>
                  <a:gd name="connsiteY468" fmla="*/ 2817813 h 3103563"/>
                  <a:gd name="connsiteX469" fmla="*/ 1242219 w 2619375"/>
                  <a:gd name="connsiteY469" fmla="*/ 2841625 h 3103563"/>
                  <a:gd name="connsiteX470" fmla="*/ 1274774 w 2619375"/>
                  <a:gd name="connsiteY470" fmla="*/ 2867819 h 3103563"/>
                  <a:gd name="connsiteX471" fmla="*/ 1329532 w 2619375"/>
                  <a:gd name="connsiteY471" fmla="*/ 2877344 h 3103563"/>
                  <a:gd name="connsiteX472" fmla="*/ 1349375 w 2619375"/>
                  <a:gd name="connsiteY472" fmla="*/ 2877344 h 3103563"/>
                  <a:gd name="connsiteX473" fmla="*/ 1369219 w 2619375"/>
                  <a:gd name="connsiteY473" fmla="*/ 2897188 h 3103563"/>
                  <a:gd name="connsiteX474" fmla="*/ 1400395 w 2619375"/>
                  <a:gd name="connsiteY474" fmla="*/ 2909888 h 3103563"/>
                  <a:gd name="connsiteX475" fmla="*/ 1420813 w 2619375"/>
                  <a:gd name="connsiteY475" fmla="*/ 2905125 h 3103563"/>
                  <a:gd name="connsiteX476" fmla="*/ 1451785 w 2619375"/>
                  <a:gd name="connsiteY476" fmla="*/ 2887664 h 3103563"/>
                  <a:gd name="connsiteX477" fmla="*/ 1520032 w 2619375"/>
                  <a:gd name="connsiteY477" fmla="*/ 2893219 h 3103563"/>
                  <a:gd name="connsiteX478" fmla="*/ 1547784 w 2619375"/>
                  <a:gd name="connsiteY478" fmla="*/ 2900362 h 3103563"/>
                  <a:gd name="connsiteX479" fmla="*/ 1575594 w 2619375"/>
                  <a:gd name="connsiteY479" fmla="*/ 2924969 h 3103563"/>
                  <a:gd name="connsiteX480" fmla="*/ 1591469 w 2619375"/>
                  <a:gd name="connsiteY480" fmla="*/ 2909094 h 3103563"/>
                  <a:gd name="connsiteX481" fmla="*/ 1623219 w 2619375"/>
                  <a:gd name="connsiteY481" fmla="*/ 2909094 h 3103563"/>
                  <a:gd name="connsiteX482" fmla="*/ 1655803 w 2619375"/>
                  <a:gd name="connsiteY482" fmla="*/ 2923382 h 3103563"/>
                  <a:gd name="connsiteX483" fmla="*/ 1648647 w 2619375"/>
                  <a:gd name="connsiteY483" fmla="*/ 2947988 h 3103563"/>
                  <a:gd name="connsiteX484" fmla="*/ 1666875 w 2619375"/>
                  <a:gd name="connsiteY484" fmla="*/ 2964657 h 3103563"/>
                  <a:gd name="connsiteX485" fmla="*/ 1698626 w 2619375"/>
                  <a:gd name="connsiteY485" fmla="*/ 2985294 h 3103563"/>
                  <a:gd name="connsiteX486" fmla="*/ 1734344 w 2619375"/>
                  <a:gd name="connsiteY486" fmla="*/ 3012282 h 3103563"/>
                  <a:gd name="connsiteX487" fmla="*/ 1758157 w 2619375"/>
                  <a:gd name="connsiteY487" fmla="*/ 3032125 h 3103563"/>
                  <a:gd name="connsiteX488" fmla="*/ 1779934 w 2619375"/>
                  <a:gd name="connsiteY488" fmla="*/ 3028950 h 3103563"/>
                  <a:gd name="connsiteX489" fmla="*/ 1801813 w 2619375"/>
                  <a:gd name="connsiteY489" fmla="*/ 3008313 h 3103563"/>
                  <a:gd name="connsiteX490" fmla="*/ 1861344 w 2619375"/>
                  <a:gd name="connsiteY490" fmla="*/ 3008313 h 3103563"/>
                  <a:gd name="connsiteX491" fmla="*/ 1948657 w 2619375"/>
                  <a:gd name="connsiteY491" fmla="*/ 3004344 h 3103563"/>
                  <a:gd name="connsiteX492" fmla="*/ 1948657 w 2619375"/>
                  <a:gd name="connsiteY492" fmla="*/ 2968625 h 3103563"/>
                  <a:gd name="connsiteX493" fmla="*/ 2004219 w 2619375"/>
                  <a:gd name="connsiteY493" fmla="*/ 2936875 h 3103563"/>
                  <a:gd name="connsiteX494" fmla="*/ 2035969 w 2619375"/>
                  <a:gd name="connsiteY494" fmla="*/ 2909094 h 3103563"/>
                  <a:gd name="connsiteX495" fmla="*/ 2054979 w 2619375"/>
                  <a:gd name="connsiteY495" fmla="*/ 2859088 h 3103563"/>
                  <a:gd name="connsiteX496" fmla="*/ 2075927 w 2619375"/>
                  <a:gd name="connsiteY496" fmla="*/ 2883694 h 3103563"/>
                  <a:gd name="connsiteX497" fmla="*/ 2079625 w 2619375"/>
                  <a:gd name="connsiteY497" fmla="*/ 2897188 h 3103563"/>
                  <a:gd name="connsiteX498" fmla="*/ 2116149 w 2619375"/>
                  <a:gd name="connsiteY498" fmla="*/ 2943225 h 3103563"/>
                  <a:gd name="connsiteX499" fmla="*/ 2168521 w 2619375"/>
                  <a:gd name="connsiteY499" fmla="*/ 2980533 h 3103563"/>
                  <a:gd name="connsiteX500" fmla="*/ 2209760 w 2619375"/>
                  <a:gd name="connsiteY500" fmla="*/ 2951163 h 3103563"/>
                  <a:gd name="connsiteX501" fmla="*/ 2274094 w 2619375"/>
                  <a:gd name="connsiteY501" fmla="*/ 3000375 h 3103563"/>
                  <a:gd name="connsiteX502" fmla="*/ 2317750 w 2619375"/>
                  <a:gd name="connsiteY502" fmla="*/ 3028157 h 3103563"/>
                  <a:gd name="connsiteX503" fmla="*/ 2349500 w 2619375"/>
                  <a:gd name="connsiteY503" fmla="*/ 3040063 h 3103563"/>
                  <a:gd name="connsiteX504" fmla="*/ 2377253 w 2619375"/>
                  <a:gd name="connsiteY504" fmla="*/ 3017044 h 3103563"/>
                  <a:gd name="connsiteX505" fmla="*/ 2405338 w 2619375"/>
                  <a:gd name="connsiteY505" fmla="*/ 3055144 h 3103563"/>
                  <a:gd name="connsiteX506" fmla="*/ 2460625 w 2619375"/>
                  <a:gd name="connsiteY506" fmla="*/ 3103563 h 3103563"/>
                  <a:gd name="connsiteX0" fmla="*/ 2460625 w 2619375"/>
                  <a:gd name="connsiteY0" fmla="*/ 3103563 h 3103563"/>
                  <a:gd name="connsiteX1" fmla="*/ 2512219 w 2619375"/>
                  <a:gd name="connsiteY1" fmla="*/ 3032125 h 3103563"/>
                  <a:gd name="connsiteX2" fmla="*/ 2524125 w 2619375"/>
                  <a:gd name="connsiteY2" fmla="*/ 2988469 h 3103563"/>
                  <a:gd name="connsiteX3" fmla="*/ 2543969 w 2619375"/>
                  <a:gd name="connsiteY3" fmla="*/ 2944813 h 3103563"/>
                  <a:gd name="connsiteX4" fmla="*/ 2566949 w 2619375"/>
                  <a:gd name="connsiteY4" fmla="*/ 2920206 h 3103563"/>
                  <a:gd name="connsiteX5" fmla="*/ 2569335 w 2619375"/>
                  <a:gd name="connsiteY5" fmla="*/ 2877344 h 3103563"/>
                  <a:gd name="connsiteX6" fmla="*/ 2583657 w 2619375"/>
                  <a:gd name="connsiteY6" fmla="*/ 2837657 h 3103563"/>
                  <a:gd name="connsiteX7" fmla="*/ 2563813 w 2619375"/>
                  <a:gd name="connsiteY7" fmla="*/ 2809875 h 3103563"/>
                  <a:gd name="connsiteX8" fmla="*/ 2532063 w 2619375"/>
                  <a:gd name="connsiteY8" fmla="*/ 2774157 h 3103563"/>
                  <a:gd name="connsiteX9" fmla="*/ 2532063 w 2619375"/>
                  <a:gd name="connsiteY9" fmla="*/ 2774157 h 3103563"/>
                  <a:gd name="connsiteX10" fmla="*/ 2551907 w 2619375"/>
                  <a:gd name="connsiteY10" fmla="*/ 2706688 h 3103563"/>
                  <a:gd name="connsiteX11" fmla="*/ 2591594 w 2619375"/>
                  <a:gd name="connsiteY11" fmla="*/ 2678907 h 3103563"/>
                  <a:gd name="connsiteX12" fmla="*/ 2619375 w 2619375"/>
                  <a:gd name="connsiteY12" fmla="*/ 2643188 h 3103563"/>
                  <a:gd name="connsiteX13" fmla="*/ 2619375 w 2619375"/>
                  <a:gd name="connsiteY13" fmla="*/ 2591594 h 3103563"/>
                  <a:gd name="connsiteX14" fmla="*/ 2615407 w 2619375"/>
                  <a:gd name="connsiteY14" fmla="*/ 2555875 h 3103563"/>
                  <a:gd name="connsiteX15" fmla="*/ 2615407 w 2619375"/>
                  <a:gd name="connsiteY15" fmla="*/ 2532063 h 3103563"/>
                  <a:gd name="connsiteX16" fmla="*/ 2603500 w 2619375"/>
                  <a:gd name="connsiteY16" fmla="*/ 2464594 h 3103563"/>
                  <a:gd name="connsiteX17" fmla="*/ 2595563 w 2619375"/>
                  <a:gd name="connsiteY17" fmla="*/ 2460625 h 3103563"/>
                  <a:gd name="connsiteX18" fmla="*/ 2579688 w 2619375"/>
                  <a:gd name="connsiteY18" fmla="*/ 2460625 h 3103563"/>
                  <a:gd name="connsiteX19" fmla="*/ 2540000 w 2619375"/>
                  <a:gd name="connsiteY19" fmla="*/ 2472532 h 3103563"/>
                  <a:gd name="connsiteX20" fmla="*/ 2504282 w 2619375"/>
                  <a:gd name="connsiteY20" fmla="*/ 2468563 h 3103563"/>
                  <a:gd name="connsiteX21" fmla="*/ 2504282 w 2619375"/>
                  <a:gd name="connsiteY21" fmla="*/ 2432844 h 3103563"/>
                  <a:gd name="connsiteX22" fmla="*/ 2456657 w 2619375"/>
                  <a:gd name="connsiteY22" fmla="*/ 2424907 h 3103563"/>
                  <a:gd name="connsiteX23" fmla="*/ 2432844 w 2619375"/>
                  <a:gd name="connsiteY23" fmla="*/ 2405063 h 3103563"/>
                  <a:gd name="connsiteX24" fmla="*/ 2444750 w 2619375"/>
                  <a:gd name="connsiteY24" fmla="*/ 2369344 h 3103563"/>
                  <a:gd name="connsiteX25" fmla="*/ 2464594 w 2619375"/>
                  <a:gd name="connsiteY25" fmla="*/ 2337594 h 3103563"/>
                  <a:gd name="connsiteX26" fmla="*/ 2448719 w 2619375"/>
                  <a:gd name="connsiteY26" fmla="*/ 2301875 h 3103563"/>
                  <a:gd name="connsiteX27" fmla="*/ 2420938 w 2619375"/>
                  <a:gd name="connsiteY27" fmla="*/ 2274094 h 3103563"/>
                  <a:gd name="connsiteX28" fmla="*/ 2428875 w 2619375"/>
                  <a:gd name="connsiteY28" fmla="*/ 2246313 h 3103563"/>
                  <a:gd name="connsiteX29" fmla="*/ 2389188 w 2619375"/>
                  <a:gd name="connsiteY29" fmla="*/ 2218532 h 3103563"/>
                  <a:gd name="connsiteX30" fmla="*/ 2353469 w 2619375"/>
                  <a:gd name="connsiteY30" fmla="*/ 2218532 h 3103563"/>
                  <a:gd name="connsiteX31" fmla="*/ 2349500 w 2619375"/>
                  <a:gd name="connsiteY31" fmla="*/ 2194719 h 3103563"/>
                  <a:gd name="connsiteX32" fmla="*/ 2325688 w 2619375"/>
                  <a:gd name="connsiteY32" fmla="*/ 2166938 h 3103563"/>
                  <a:gd name="connsiteX33" fmla="*/ 2337594 w 2619375"/>
                  <a:gd name="connsiteY33" fmla="*/ 2131219 h 3103563"/>
                  <a:gd name="connsiteX34" fmla="*/ 2349500 w 2619375"/>
                  <a:gd name="connsiteY34" fmla="*/ 2099469 h 3103563"/>
                  <a:gd name="connsiteX35" fmla="*/ 2333625 w 2619375"/>
                  <a:gd name="connsiteY35" fmla="*/ 2067719 h 3103563"/>
                  <a:gd name="connsiteX36" fmla="*/ 2313782 w 2619375"/>
                  <a:gd name="connsiteY36" fmla="*/ 2051844 h 3103563"/>
                  <a:gd name="connsiteX37" fmla="*/ 2309813 w 2619375"/>
                  <a:gd name="connsiteY37" fmla="*/ 2016125 h 3103563"/>
                  <a:gd name="connsiteX38" fmla="*/ 2309813 w 2619375"/>
                  <a:gd name="connsiteY38" fmla="*/ 2000250 h 3103563"/>
                  <a:gd name="connsiteX39" fmla="*/ 2329657 w 2619375"/>
                  <a:gd name="connsiteY39" fmla="*/ 1980407 h 3103563"/>
                  <a:gd name="connsiteX40" fmla="*/ 2317750 w 2619375"/>
                  <a:gd name="connsiteY40" fmla="*/ 1944688 h 3103563"/>
                  <a:gd name="connsiteX41" fmla="*/ 2293938 w 2619375"/>
                  <a:gd name="connsiteY41" fmla="*/ 1908969 h 3103563"/>
                  <a:gd name="connsiteX42" fmla="*/ 2262188 w 2619375"/>
                  <a:gd name="connsiteY42" fmla="*/ 1873250 h 3103563"/>
                  <a:gd name="connsiteX43" fmla="*/ 2226469 w 2619375"/>
                  <a:gd name="connsiteY43" fmla="*/ 1841500 h 3103563"/>
                  <a:gd name="connsiteX44" fmla="*/ 2198688 w 2619375"/>
                  <a:gd name="connsiteY44" fmla="*/ 1817688 h 3103563"/>
                  <a:gd name="connsiteX45" fmla="*/ 2214563 w 2619375"/>
                  <a:gd name="connsiteY45" fmla="*/ 1793875 h 3103563"/>
                  <a:gd name="connsiteX46" fmla="*/ 2214563 w 2619375"/>
                  <a:gd name="connsiteY46" fmla="*/ 1762125 h 3103563"/>
                  <a:gd name="connsiteX47" fmla="*/ 2214563 w 2619375"/>
                  <a:gd name="connsiteY47" fmla="*/ 1762125 h 3103563"/>
                  <a:gd name="connsiteX48" fmla="*/ 2194719 w 2619375"/>
                  <a:gd name="connsiteY48" fmla="*/ 1710532 h 3103563"/>
                  <a:gd name="connsiteX49" fmla="*/ 2190750 w 2619375"/>
                  <a:gd name="connsiteY49" fmla="*/ 1690688 h 3103563"/>
                  <a:gd name="connsiteX50" fmla="*/ 2162969 w 2619375"/>
                  <a:gd name="connsiteY50" fmla="*/ 1658938 h 3103563"/>
                  <a:gd name="connsiteX51" fmla="*/ 2162969 w 2619375"/>
                  <a:gd name="connsiteY51" fmla="*/ 1631157 h 3103563"/>
                  <a:gd name="connsiteX52" fmla="*/ 2178844 w 2619375"/>
                  <a:gd name="connsiteY52" fmla="*/ 1615282 h 3103563"/>
                  <a:gd name="connsiteX53" fmla="*/ 2218532 w 2619375"/>
                  <a:gd name="connsiteY53" fmla="*/ 1615282 h 3103563"/>
                  <a:gd name="connsiteX54" fmla="*/ 2238375 w 2619375"/>
                  <a:gd name="connsiteY54" fmla="*/ 1583532 h 3103563"/>
                  <a:gd name="connsiteX55" fmla="*/ 2238375 w 2619375"/>
                  <a:gd name="connsiteY55" fmla="*/ 1571625 h 3103563"/>
                  <a:gd name="connsiteX56" fmla="*/ 2262188 w 2619375"/>
                  <a:gd name="connsiteY56" fmla="*/ 1535907 h 3103563"/>
                  <a:gd name="connsiteX57" fmla="*/ 2262188 w 2619375"/>
                  <a:gd name="connsiteY57" fmla="*/ 1512094 h 3103563"/>
                  <a:gd name="connsiteX58" fmla="*/ 2262188 w 2619375"/>
                  <a:gd name="connsiteY58" fmla="*/ 1468438 h 3103563"/>
                  <a:gd name="connsiteX59" fmla="*/ 2262188 w 2619375"/>
                  <a:gd name="connsiteY59" fmla="*/ 1444625 h 3103563"/>
                  <a:gd name="connsiteX60" fmla="*/ 2266157 w 2619375"/>
                  <a:gd name="connsiteY60" fmla="*/ 1424782 h 3103563"/>
                  <a:gd name="connsiteX61" fmla="*/ 2293938 w 2619375"/>
                  <a:gd name="connsiteY61" fmla="*/ 1389063 h 3103563"/>
                  <a:gd name="connsiteX62" fmla="*/ 2274094 w 2619375"/>
                  <a:gd name="connsiteY62" fmla="*/ 1369219 h 3103563"/>
                  <a:gd name="connsiteX63" fmla="*/ 2250282 w 2619375"/>
                  <a:gd name="connsiteY63" fmla="*/ 1341438 h 3103563"/>
                  <a:gd name="connsiteX64" fmla="*/ 2230438 w 2619375"/>
                  <a:gd name="connsiteY64" fmla="*/ 1293813 h 3103563"/>
                  <a:gd name="connsiteX65" fmla="*/ 2242344 w 2619375"/>
                  <a:gd name="connsiteY65" fmla="*/ 1258094 h 3103563"/>
                  <a:gd name="connsiteX66" fmla="*/ 2190750 w 2619375"/>
                  <a:gd name="connsiteY66" fmla="*/ 1258094 h 3103563"/>
                  <a:gd name="connsiteX67" fmla="*/ 2166938 w 2619375"/>
                  <a:gd name="connsiteY67" fmla="*/ 1234282 h 3103563"/>
                  <a:gd name="connsiteX68" fmla="*/ 2174875 w 2619375"/>
                  <a:gd name="connsiteY68" fmla="*/ 1198563 h 3103563"/>
                  <a:gd name="connsiteX69" fmla="*/ 2162969 w 2619375"/>
                  <a:gd name="connsiteY69" fmla="*/ 1170782 h 3103563"/>
                  <a:gd name="connsiteX70" fmla="*/ 2147094 w 2619375"/>
                  <a:gd name="connsiteY70" fmla="*/ 1202532 h 3103563"/>
                  <a:gd name="connsiteX71" fmla="*/ 2131219 w 2619375"/>
                  <a:gd name="connsiteY71" fmla="*/ 1234282 h 3103563"/>
                  <a:gd name="connsiteX72" fmla="*/ 2095500 w 2619375"/>
                  <a:gd name="connsiteY72" fmla="*/ 1234282 h 3103563"/>
                  <a:gd name="connsiteX73" fmla="*/ 2079625 w 2619375"/>
                  <a:gd name="connsiteY73" fmla="*/ 1242219 h 3103563"/>
                  <a:gd name="connsiteX74" fmla="*/ 2043907 w 2619375"/>
                  <a:gd name="connsiteY74" fmla="*/ 1198563 h 3103563"/>
                  <a:gd name="connsiteX75" fmla="*/ 1996282 w 2619375"/>
                  <a:gd name="connsiteY75" fmla="*/ 1206500 h 3103563"/>
                  <a:gd name="connsiteX76" fmla="*/ 1948657 w 2619375"/>
                  <a:gd name="connsiteY76" fmla="*/ 1202532 h 3103563"/>
                  <a:gd name="connsiteX77" fmla="*/ 1944688 w 2619375"/>
                  <a:gd name="connsiteY77" fmla="*/ 1174750 h 3103563"/>
                  <a:gd name="connsiteX78" fmla="*/ 1924844 w 2619375"/>
                  <a:gd name="connsiteY78" fmla="*/ 1139032 h 3103563"/>
                  <a:gd name="connsiteX79" fmla="*/ 1912938 w 2619375"/>
                  <a:gd name="connsiteY79" fmla="*/ 1123157 h 3103563"/>
                  <a:gd name="connsiteX80" fmla="*/ 1893094 w 2619375"/>
                  <a:gd name="connsiteY80" fmla="*/ 1103313 h 3103563"/>
                  <a:gd name="connsiteX81" fmla="*/ 1869282 w 2619375"/>
                  <a:gd name="connsiteY81" fmla="*/ 1087438 h 3103563"/>
                  <a:gd name="connsiteX82" fmla="*/ 1857375 w 2619375"/>
                  <a:gd name="connsiteY82" fmla="*/ 1039813 h 3103563"/>
                  <a:gd name="connsiteX83" fmla="*/ 1869282 w 2619375"/>
                  <a:gd name="connsiteY83" fmla="*/ 1004094 h 3103563"/>
                  <a:gd name="connsiteX84" fmla="*/ 1905000 w 2619375"/>
                  <a:gd name="connsiteY84" fmla="*/ 948532 h 3103563"/>
                  <a:gd name="connsiteX85" fmla="*/ 1936750 w 2619375"/>
                  <a:gd name="connsiteY85" fmla="*/ 912813 h 3103563"/>
                  <a:gd name="connsiteX86" fmla="*/ 1944688 w 2619375"/>
                  <a:gd name="connsiteY86" fmla="*/ 892969 h 3103563"/>
                  <a:gd name="connsiteX87" fmla="*/ 1964532 w 2619375"/>
                  <a:gd name="connsiteY87" fmla="*/ 889000 h 3103563"/>
                  <a:gd name="connsiteX88" fmla="*/ 1976438 w 2619375"/>
                  <a:gd name="connsiteY88" fmla="*/ 849313 h 3103563"/>
                  <a:gd name="connsiteX89" fmla="*/ 2016125 w 2619375"/>
                  <a:gd name="connsiteY89" fmla="*/ 849313 h 3103563"/>
                  <a:gd name="connsiteX90" fmla="*/ 2039938 w 2619375"/>
                  <a:gd name="connsiteY90" fmla="*/ 877094 h 3103563"/>
                  <a:gd name="connsiteX91" fmla="*/ 2061605 w 2619375"/>
                  <a:gd name="connsiteY91" fmla="*/ 862013 h 3103563"/>
                  <a:gd name="connsiteX92" fmla="*/ 2051844 w 2619375"/>
                  <a:gd name="connsiteY92" fmla="*/ 849313 h 3103563"/>
                  <a:gd name="connsiteX93" fmla="*/ 2039938 w 2619375"/>
                  <a:gd name="connsiteY93" fmla="*/ 825500 h 3103563"/>
                  <a:gd name="connsiteX94" fmla="*/ 2051844 w 2619375"/>
                  <a:gd name="connsiteY94" fmla="*/ 801688 h 3103563"/>
                  <a:gd name="connsiteX95" fmla="*/ 2035969 w 2619375"/>
                  <a:gd name="connsiteY95" fmla="*/ 773907 h 3103563"/>
                  <a:gd name="connsiteX96" fmla="*/ 2039938 w 2619375"/>
                  <a:gd name="connsiteY96" fmla="*/ 742157 h 3103563"/>
                  <a:gd name="connsiteX97" fmla="*/ 2039938 w 2619375"/>
                  <a:gd name="connsiteY97" fmla="*/ 698500 h 3103563"/>
                  <a:gd name="connsiteX98" fmla="*/ 2035969 w 2619375"/>
                  <a:gd name="connsiteY98" fmla="*/ 666750 h 3103563"/>
                  <a:gd name="connsiteX99" fmla="*/ 2008188 w 2619375"/>
                  <a:gd name="connsiteY99" fmla="*/ 646907 h 3103563"/>
                  <a:gd name="connsiteX100" fmla="*/ 1958952 w 2619375"/>
                  <a:gd name="connsiteY100" fmla="*/ 625475 h 3103563"/>
                  <a:gd name="connsiteX101" fmla="*/ 1916907 w 2619375"/>
                  <a:gd name="connsiteY101" fmla="*/ 583407 h 3103563"/>
                  <a:gd name="connsiteX102" fmla="*/ 1885157 w 2619375"/>
                  <a:gd name="connsiteY102" fmla="*/ 551657 h 3103563"/>
                  <a:gd name="connsiteX103" fmla="*/ 1881188 w 2619375"/>
                  <a:gd name="connsiteY103" fmla="*/ 531813 h 3103563"/>
                  <a:gd name="connsiteX104" fmla="*/ 1897063 w 2619375"/>
                  <a:gd name="connsiteY104" fmla="*/ 484188 h 3103563"/>
                  <a:gd name="connsiteX105" fmla="*/ 1901032 w 2619375"/>
                  <a:gd name="connsiteY105" fmla="*/ 480219 h 3103563"/>
                  <a:gd name="connsiteX106" fmla="*/ 1940719 w 2619375"/>
                  <a:gd name="connsiteY106" fmla="*/ 480219 h 3103563"/>
                  <a:gd name="connsiteX107" fmla="*/ 1960563 w 2619375"/>
                  <a:gd name="connsiteY107" fmla="*/ 460375 h 3103563"/>
                  <a:gd name="connsiteX108" fmla="*/ 1976438 w 2619375"/>
                  <a:gd name="connsiteY108" fmla="*/ 428625 h 3103563"/>
                  <a:gd name="connsiteX109" fmla="*/ 1980407 w 2619375"/>
                  <a:gd name="connsiteY109" fmla="*/ 388938 h 3103563"/>
                  <a:gd name="connsiteX110" fmla="*/ 2000250 w 2619375"/>
                  <a:gd name="connsiteY110" fmla="*/ 384969 h 3103563"/>
                  <a:gd name="connsiteX111" fmla="*/ 1972469 w 2619375"/>
                  <a:gd name="connsiteY111" fmla="*/ 341313 h 3103563"/>
                  <a:gd name="connsiteX112" fmla="*/ 1928813 w 2619375"/>
                  <a:gd name="connsiteY112" fmla="*/ 321469 h 3103563"/>
                  <a:gd name="connsiteX113" fmla="*/ 1877219 w 2619375"/>
                  <a:gd name="connsiteY113" fmla="*/ 313532 h 3103563"/>
                  <a:gd name="connsiteX114" fmla="*/ 1853407 w 2619375"/>
                  <a:gd name="connsiteY114" fmla="*/ 289719 h 3103563"/>
                  <a:gd name="connsiteX115" fmla="*/ 1817688 w 2619375"/>
                  <a:gd name="connsiteY115" fmla="*/ 269875 h 3103563"/>
                  <a:gd name="connsiteX116" fmla="*/ 1821657 w 2619375"/>
                  <a:gd name="connsiteY116" fmla="*/ 242094 h 3103563"/>
                  <a:gd name="connsiteX117" fmla="*/ 1789907 w 2619375"/>
                  <a:gd name="connsiteY117" fmla="*/ 210344 h 3103563"/>
                  <a:gd name="connsiteX118" fmla="*/ 1742282 w 2619375"/>
                  <a:gd name="connsiteY118" fmla="*/ 222250 h 3103563"/>
                  <a:gd name="connsiteX119" fmla="*/ 1706563 w 2619375"/>
                  <a:gd name="connsiteY119" fmla="*/ 265907 h 3103563"/>
                  <a:gd name="connsiteX120" fmla="*/ 1690688 w 2619375"/>
                  <a:gd name="connsiteY120" fmla="*/ 297657 h 3103563"/>
                  <a:gd name="connsiteX121" fmla="*/ 1734344 w 2619375"/>
                  <a:gd name="connsiteY121" fmla="*/ 301625 h 3103563"/>
                  <a:gd name="connsiteX122" fmla="*/ 1770063 w 2619375"/>
                  <a:gd name="connsiteY122" fmla="*/ 313532 h 3103563"/>
                  <a:gd name="connsiteX123" fmla="*/ 1774032 w 2619375"/>
                  <a:gd name="connsiteY123" fmla="*/ 341313 h 3103563"/>
                  <a:gd name="connsiteX124" fmla="*/ 1750219 w 2619375"/>
                  <a:gd name="connsiteY124" fmla="*/ 384969 h 3103563"/>
                  <a:gd name="connsiteX125" fmla="*/ 1714500 w 2619375"/>
                  <a:gd name="connsiteY125" fmla="*/ 384969 h 3103563"/>
                  <a:gd name="connsiteX126" fmla="*/ 1686719 w 2619375"/>
                  <a:gd name="connsiteY126" fmla="*/ 349250 h 3103563"/>
                  <a:gd name="connsiteX127" fmla="*/ 1647032 w 2619375"/>
                  <a:gd name="connsiteY127" fmla="*/ 325438 h 3103563"/>
                  <a:gd name="connsiteX128" fmla="*/ 1627188 w 2619375"/>
                  <a:gd name="connsiteY128" fmla="*/ 321469 h 3103563"/>
                  <a:gd name="connsiteX129" fmla="*/ 1583532 w 2619375"/>
                  <a:gd name="connsiteY129" fmla="*/ 337344 h 3103563"/>
                  <a:gd name="connsiteX130" fmla="*/ 1547813 w 2619375"/>
                  <a:gd name="connsiteY130" fmla="*/ 357188 h 3103563"/>
                  <a:gd name="connsiteX131" fmla="*/ 1547813 w 2619375"/>
                  <a:gd name="connsiteY131" fmla="*/ 392907 h 3103563"/>
                  <a:gd name="connsiteX132" fmla="*/ 1559719 w 2619375"/>
                  <a:gd name="connsiteY132" fmla="*/ 440532 h 3103563"/>
                  <a:gd name="connsiteX133" fmla="*/ 1575594 w 2619375"/>
                  <a:gd name="connsiteY133" fmla="*/ 484188 h 3103563"/>
                  <a:gd name="connsiteX134" fmla="*/ 1658938 w 2619375"/>
                  <a:gd name="connsiteY134" fmla="*/ 543719 h 3103563"/>
                  <a:gd name="connsiteX135" fmla="*/ 1698625 w 2619375"/>
                  <a:gd name="connsiteY135" fmla="*/ 583407 h 3103563"/>
                  <a:gd name="connsiteX136" fmla="*/ 1738313 w 2619375"/>
                  <a:gd name="connsiteY136" fmla="*/ 579438 h 3103563"/>
                  <a:gd name="connsiteX137" fmla="*/ 1774032 w 2619375"/>
                  <a:gd name="connsiteY137" fmla="*/ 579438 h 3103563"/>
                  <a:gd name="connsiteX138" fmla="*/ 1793875 w 2619375"/>
                  <a:gd name="connsiteY138" fmla="*/ 627063 h 3103563"/>
                  <a:gd name="connsiteX139" fmla="*/ 1801813 w 2619375"/>
                  <a:gd name="connsiteY139" fmla="*/ 658813 h 3103563"/>
                  <a:gd name="connsiteX140" fmla="*/ 1845469 w 2619375"/>
                  <a:gd name="connsiteY140" fmla="*/ 682625 h 3103563"/>
                  <a:gd name="connsiteX141" fmla="*/ 1845469 w 2619375"/>
                  <a:gd name="connsiteY141" fmla="*/ 682625 h 3103563"/>
                  <a:gd name="connsiteX142" fmla="*/ 1861344 w 2619375"/>
                  <a:gd name="connsiteY142" fmla="*/ 710407 h 3103563"/>
                  <a:gd name="connsiteX143" fmla="*/ 1817688 w 2619375"/>
                  <a:gd name="connsiteY143" fmla="*/ 726282 h 3103563"/>
                  <a:gd name="connsiteX144" fmla="*/ 1774032 w 2619375"/>
                  <a:gd name="connsiteY144" fmla="*/ 718344 h 3103563"/>
                  <a:gd name="connsiteX145" fmla="*/ 1734344 w 2619375"/>
                  <a:gd name="connsiteY145" fmla="*/ 682625 h 3103563"/>
                  <a:gd name="connsiteX146" fmla="*/ 1730375 w 2619375"/>
                  <a:gd name="connsiteY146" fmla="*/ 642938 h 3103563"/>
                  <a:gd name="connsiteX147" fmla="*/ 1730375 w 2619375"/>
                  <a:gd name="connsiteY147" fmla="*/ 642938 h 3103563"/>
                  <a:gd name="connsiteX148" fmla="*/ 1670844 w 2619375"/>
                  <a:gd name="connsiteY148" fmla="*/ 615157 h 3103563"/>
                  <a:gd name="connsiteX149" fmla="*/ 1631157 w 2619375"/>
                  <a:gd name="connsiteY149" fmla="*/ 619125 h 3103563"/>
                  <a:gd name="connsiteX150" fmla="*/ 1571625 w 2619375"/>
                  <a:gd name="connsiteY150" fmla="*/ 615157 h 3103563"/>
                  <a:gd name="connsiteX151" fmla="*/ 1543844 w 2619375"/>
                  <a:gd name="connsiteY151" fmla="*/ 603250 h 3103563"/>
                  <a:gd name="connsiteX152" fmla="*/ 1500188 w 2619375"/>
                  <a:gd name="connsiteY152" fmla="*/ 591344 h 3103563"/>
                  <a:gd name="connsiteX153" fmla="*/ 1464469 w 2619375"/>
                  <a:gd name="connsiteY153" fmla="*/ 575469 h 3103563"/>
                  <a:gd name="connsiteX154" fmla="*/ 1448594 w 2619375"/>
                  <a:gd name="connsiteY154" fmla="*/ 543719 h 3103563"/>
                  <a:gd name="connsiteX155" fmla="*/ 1456532 w 2619375"/>
                  <a:gd name="connsiteY155" fmla="*/ 508000 h 3103563"/>
                  <a:gd name="connsiteX156" fmla="*/ 1476375 w 2619375"/>
                  <a:gd name="connsiteY156" fmla="*/ 476250 h 3103563"/>
                  <a:gd name="connsiteX157" fmla="*/ 1456532 w 2619375"/>
                  <a:gd name="connsiteY157" fmla="*/ 440532 h 3103563"/>
                  <a:gd name="connsiteX158" fmla="*/ 1456532 w 2619375"/>
                  <a:gd name="connsiteY158" fmla="*/ 392907 h 3103563"/>
                  <a:gd name="connsiteX159" fmla="*/ 1456532 w 2619375"/>
                  <a:gd name="connsiteY159" fmla="*/ 333375 h 3103563"/>
                  <a:gd name="connsiteX160" fmla="*/ 1472407 w 2619375"/>
                  <a:gd name="connsiteY160" fmla="*/ 305594 h 3103563"/>
                  <a:gd name="connsiteX161" fmla="*/ 1472407 w 2619375"/>
                  <a:gd name="connsiteY161" fmla="*/ 257969 h 3103563"/>
                  <a:gd name="connsiteX162" fmla="*/ 1496219 w 2619375"/>
                  <a:gd name="connsiteY162" fmla="*/ 226219 h 3103563"/>
                  <a:gd name="connsiteX163" fmla="*/ 1480344 w 2619375"/>
                  <a:gd name="connsiteY163" fmla="*/ 158750 h 3103563"/>
                  <a:gd name="connsiteX164" fmla="*/ 1496219 w 2619375"/>
                  <a:gd name="connsiteY164" fmla="*/ 134938 h 3103563"/>
                  <a:gd name="connsiteX165" fmla="*/ 1456532 w 2619375"/>
                  <a:gd name="connsiteY165" fmla="*/ 75407 h 3103563"/>
                  <a:gd name="connsiteX166" fmla="*/ 1464469 w 2619375"/>
                  <a:gd name="connsiteY166" fmla="*/ 55563 h 3103563"/>
                  <a:gd name="connsiteX167" fmla="*/ 1420813 w 2619375"/>
                  <a:gd name="connsiteY167" fmla="*/ 23813 h 3103563"/>
                  <a:gd name="connsiteX168" fmla="*/ 1393032 w 2619375"/>
                  <a:gd name="connsiteY168" fmla="*/ 39688 h 3103563"/>
                  <a:gd name="connsiteX169" fmla="*/ 1420813 w 2619375"/>
                  <a:gd name="connsiteY169" fmla="*/ 79375 h 3103563"/>
                  <a:gd name="connsiteX170" fmla="*/ 1432719 w 2619375"/>
                  <a:gd name="connsiteY170" fmla="*/ 150813 h 3103563"/>
                  <a:gd name="connsiteX171" fmla="*/ 1432719 w 2619375"/>
                  <a:gd name="connsiteY171" fmla="*/ 206375 h 3103563"/>
                  <a:gd name="connsiteX172" fmla="*/ 1432719 w 2619375"/>
                  <a:gd name="connsiteY172" fmla="*/ 254000 h 3103563"/>
                  <a:gd name="connsiteX173" fmla="*/ 1412875 w 2619375"/>
                  <a:gd name="connsiteY173" fmla="*/ 301625 h 3103563"/>
                  <a:gd name="connsiteX174" fmla="*/ 1369219 w 2619375"/>
                  <a:gd name="connsiteY174" fmla="*/ 341313 h 3103563"/>
                  <a:gd name="connsiteX175" fmla="*/ 1313657 w 2619375"/>
                  <a:gd name="connsiteY175" fmla="*/ 377032 h 3103563"/>
                  <a:gd name="connsiteX176" fmla="*/ 1270000 w 2619375"/>
                  <a:gd name="connsiteY176" fmla="*/ 412750 h 3103563"/>
                  <a:gd name="connsiteX177" fmla="*/ 1266032 w 2619375"/>
                  <a:gd name="connsiteY177" fmla="*/ 448469 h 3103563"/>
                  <a:gd name="connsiteX178" fmla="*/ 1230313 w 2619375"/>
                  <a:gd name="connsiteY178" fmla="*/ 488157 h 3103563"/>
                  <a:gd name="connsiteX179" fmla="*/ 1214438 w 2619375"/>
                  <a:gd name="connsiteY179" fmla="*/ 539750 h 3103563"/>
                  <a:gd name="connsiteX180" fmla="*/ 1270000 w 2619375"/>
                  <a:gd name="connsiteY180" fmla="*/ 607219 h 3103563"/>
                  <a:gd name="connsiteX181" fmla="*/ 1281907 w 2619375"/>
                  <a:gd name="connsiteY181" fmla="*/ 658813 h 3103563"/>
                  <a:gd name="connsiteX182" fmla="*/ 1309688 w 2619375"/>
                  <a:gd name="connsiteY182" fmla="*/ 698500 h 3103563"/>
                  <a:gd name="connsiteX183" fmla="*/ 1309688 w 2619375"/>
                  <a:gd name="connsiteY183" fmla="*/ 698500 h 3103563"/>
                  <a:gd name="connsiteX184" fmla="*/ 1337469 w 2619375"/>
                  <a:gd name="connsiteY184" fmla="*/ 758032 h 3103563"/>
                  <a:gd name="connsiteX185" fmla="*/ 1345407 w 2619375"/>
                  <a:gd name="connsiteY185" fmla="*/ 789782 h 3103563"/>
                  <a:gd name="connsiteX186" fmla="*/ 1349375 w 2619375"/>
                  <a:gd name="connsiteY186" fmla="*/ 837407 h 3103563"/>
                  <a:gd name="connsiteX187" fmla="*/ 1309688 w 2619375"/>
                  <a:gd name="connsiteY187" fmla="*/ 916782 h 3103563"/>
                  <a:gd name="connsiteX188" fmla="*/ 1285875 w 2619375"/>
                  <a:gd name="connsiteY188" fmla="*/ 964407 h 3103563"/>
                  <a:gd name="connsiteX189" fmla="*/ 1293813 w 2619375"/>
                  <a:gd name="connsiteY189" fmla="*/ 980282 h 3103563"/>
                  <a:gd name="connsiteX190" fmla="*/ 1285875 w 2619375"/>
                  <a:gd name="connsiteY190" fmla="*/ 1023938 h 3103563"/>
                  <a:gd name="connsiteX191" fmla="*/ 1273969 w 2619375"/>
                  <a:gd name="connsiteY191" fmla="*/ 1079500 h 3103563"/>
                  <a:gd name="connsiteX192" fmla="*/ 1277938 w 2619375"/>
                  <a:gd name="connsiteY192" fmla="*/ 1115219 h 3103563"/>
                  <a:gd name="connsiteX193" fmla="*/ 1309688 w 2619375"/>
                  <a:gd name="connsiteY193" fmla="*/ 1186657 h 3103563"/>
                  <a:gd name="connsiteX194" fmla="*/ 1297782 w 2619375"/>
                  <a:gd name="connsiteY194" fmla="*/ 1234282 h 3103563"/>
                  <a:gd name="connsiteX195" fmla="*/ 1297782 w 2619375"/>
                  <a:gd name="connsiteY195" fmla="*/ 1270000 h 3103563"/>
                  <a:gd name="connsiteX196" fmla="*/ 1341438 w 2619375"/>
                  <a:gd name="connsiteY196" fmla="*/ 1262063 h 3103563"/>
                  <a:gd name="connsiteX197" fmla="*/ 1389063 w 2619375"/>
                  <a:gd name="connsiteY197" fmla="*/ 1266032 h 3103563"/>
                  <a:gd name="connsiteX198" fmla="*/ 1420813 w 2619375"/>
                  <a:gd name="connsiteY198" fmla="*/ 1281907 h 3103563"/>
                  <a:gd name="connsiteX199" fmla="*/ 1448594 w 2619375"/>
                  <a:gd name="connsiteY199" fmla="*/ 1254125 h 3103563"/>
                  <a:gd name="connsiteX200" fmla="*/ 1480344 w 2619375"/>
                  <a:gd name="connsiteY200" fmla="*/ 1222375 h 3103563"/>
                  <a:gd name="connsiteX201" fmla="*/ 1531938 w 2619375"/>
                  <a:gd name="connsiteY201" fmla="*/ 1242219 h 3103563"/>
                  <a:gd name="connsiteX202" fmla="*/ 1575594 w 2619375"/>
                  <a:gd name="connsiteY202" fmla="*/ 1258094 h 3103563"/>
                  <a:gd name="connsiteX203" fmla="*/ 1623219 w 2619375"/>
                  <a:gd name="connsiteY203" fmla="*/ 1270000 h 3103563"/>
                  <a:gd name="connsiteX204" fmla="*/ 1639094 w 2619375"/>
                  <a:gd name="connsiteY204" fmla="*/ 1309688 h 3103563"/>
                  <a:gd name="connsiteX205" fmla="*/ 1662907 w 2619375"/>
                  <a:gd name="connsiteY205" fmla="*/ 1317625 h 3103563"/>
                  <a:gd name="connsiteX206" fmla="*/ 1690688 w 2619375"/>
                  <a:gd name="connsiteY206" fmla="*/ 1341438 h 3103563"/>
                  <a:gd name="connsiteX207" fmla="*/ 1722438 w 2619375"/>
                  <a:gd name="connsiteY207" fmla="*/ 1345407 h 3103563"/>
                  <a:gd name="connsiteX208" fmla="*/ 1722438 w 2619375"/>
                  <a:gd name="connsiteY208" fmla="*/ 1412875 h 3103563"/>
                  <a:gd name="connsiteX209" fmla="*/ 1746250 w 2619375"/>
                  <a:gd name="connsiteY209" fmla="*/ 1444625 h 3103563"/>
                  <a:gd name="connsiteX210" fmla="*/ 1754188 w 2619375"/>
                  <a:gd name="connsiteY210" fmla="*/ 1484313 h 3103563"/>
                  <a:gd name="connsiteX211" fmla="*/ 1770063 w 2619375"/>
                  <a:gd name="connsiteY211" fmla="*/ 1531938 h 3103563"/>
                  <a:gd name="connsiteX212" fmla="*/ 1730375 w 2619375"/>
                  <a:gd name="connsiteY212" fmla="*/ 1543844 h 3103563"/>
                  <a:gd name="connsiteX213" fmla="*/ 1718469 w 2619375"/>
                  <a:gd name="connsiteY213" fmla="*/ 1571625 h 3103563"/>
                  <a:gd name="connsiteX214" fmla="*/ 1706563 w 2619375"/>
                  <a:gd name="connsiteY214" fmla="*/ 1607344 h 3103563"/>
                  <a:gd name="connsiteX215" fmla="*/ 1706563 w 2619375"/>
                  <a:gd name="connsiteY215" fmla="*/ 1647032 h 3103563"/>
                  <a:gd name="connsiteX216" fmla="*/ 1746250 w 2619375"/>
                  <a:gd name="connsiteY216" fmla="*/ 1686719 h 3103563"/>
                  <a:gd name="connsiteX217" fmla="*/ 1793875 w 2619375"/>
                  <a:gd name="connsiteY217" fmla="*/ 1694657 h 3103563"/>
                  <a:gd name="connsiteX218" fmla="*/ 1829594 w 2619375"/>
                  <a:gd name="connsiteY218" fmla="*/ 1698625 h 3103563"/>
                  <a:gd name="connsiteX219" fmla="*/ 1881188 w 2619375"/>
                  <a:gd name="connsiteY219" fmla="*/ 1734344 h 3103563"/>
                  <a:gd name="connsiteX220" fmla="*/ 1833563 w 2619375"/>
                  <a:gd name="connsiteY220" fmla="*/ 1738313 h 3103563"/>
                  <a:gd name="connsiteX221" fmla="*/ 1778000 w 2619375"/>
                  <a:gd name="connsiteY221" fmla="*/ 1738313 h 3103563"/>
                  <a:gd name="connsiteX222" fmla="*/ 1730375 w 2619375"/>
                  <a:gd name="connsiteY222" fmla="*/ 1718469 h 3103563"/>
                  <a:gd name="connsiteX223" fmla="*/ 1686719 w 2619375"/>
                  <a:gd name="connsiteY223" fmla="*/ 1698625 h 3103563"/>
                  <a:gd name="connsiteX224" fmla="*/ 1647032 w 2619375"/>
                  <a:gd name="connsiteY224" fmla="*/ 1654969 h 3103563"/>
                  <a:gd name="connsiteX225" fmla="*/ 1658938 w 2619375"/>
                  <a:gd name="connsiteY225" fmla="*/ 1635125 h 3103563"/>
                  <a:gd name="connsiteX226" fmla="*/ 1658938 w 2619375"/>
                  <a:gd name="connsiteY226" fmla="*/ 1591469 h 3103563"/>
                  <a:gd name="connsiteX227" fmla="*/ 1658938 w 2619375"/>
                  <a:gd name="connsiteY227" fmla="*/ 1555750 h 3103563"/>
                  <a:gd name="connsiteX228" fmla="*/ 1662907 w 2619375"/>
                  <a:gd name="connsiteY228" fmla="*/ 1516063 h 3103563"/>
                  <a:gd name="connsiteX229" fmla="*/ 1670844 w 2619375"/>
                  <a:gd name="connsiteY229" fmla="*/ 1480344 h 3103563"/>
                  <a:gd name="connsiteX230" fmla="*/ 1666875 w 2619375"/>
                  <a:gd name="connsiteY230" fmla="*/ 1452563 h 3103563"/>
                  <a:gd name="connsiteX231" fmla="*/ 1635125 w 2619375"/>
                  <a:gd name="connsiteY231" fmla="*/ 1420813 h 3103563"/>
                  <a:gd name="connsiteX232" fmla="*/ 1595438 w 2619375"/>
                  <a:gd name="connsiteY232" fmla="*/ 1381125 h 3103563"/>
                  <a:gd name="connsiteX233" fmla="*/ 1607344 w 2619375"/>
                  <a:gd name="connsiteY233" fmla="*/ 1345407 h 3103563"/>
                  <a:gd name="connsiteX234" fmla="*/ 1575594 w 2619375"/>
                  <a:gd name="connsiteY234" fmla="*/ 1313657 h 3103563"/>
                  <a:gd name="connsiteX235" fmla="*/ 1531938 w 2619375"/>
                  <a:gd name="connsiteY235" fmla="*/ 1333500 h 3103563"/>
                  <a:gd name="connsiteX236" fmla="*/ 1472407 w 2619375"/>
                  <a:gd name="connsiteY236" fmla="*/ 1345407 h 3103563"/>
                  <a:gd name="connsiteX237" fmla="*/ 1440657 w 2619375"/>
                  <a:gd name="connsiteY237" fmla="*/ 1369219 h 3103563"/>
                  <a:gd name="connsiteX238" fmla="*/ 1381125 w 2619375"/>
                  <a:gd name="connsiteY238" fmla="*/ 1393032 h 3103563"/>
                  <a:gd name="connsiteX239" fmla="*/ 1365250 w 2619375"/>
                  <a:gd name="connsiteY239" fmla="*/ 1420813 h 3103563"/>
                  <a:gd name="connsiteX240" fmla="*/ 1369219 w 2619375"/>
                  <a:gd name="connsiteY240" fmla="*/ 1468438 h 3103563"/>
                  <a:gd name="connsiteX241" fmla="*/ 1365250 w 2619375"/>
                  <a:gd name="connsiteY241" fmla="*/ 1500188 h 3103563"/>
                  <a:gd name="connsiteX242" fmla="*/ 1400969 w 2619375"/>
                  <a:gd name="connsiteY242" fmla="*/ 1555750 h 3103563"/>
                  <a:gd name="connsiteX243" fmla="*/ 1400969 w 2619375"/>
                  <a:gd name="connsiteY243" fmla="*/ 1599407 h 3103563"/>
                  <a:gd name="connsiteX244" fmla="*/ 1404938 w 2619375"/>
                  <a:gd name="connsiteY244" fmla="*/ 1651000 h 3103563"/>
                  <a:gd name="connsiteX245" fmla="*/ 1404938 w 2619375"/>
                  <a:gd name="connsiteY245" fmla="*/ 1678782 h 3103563"/>
                  <a:gd name="connsiteX246" fmla="*/ 1373188 w 2619375"/>
                  <a:gd name="connsiteY246" fmla="*/ 1718469 h 3103563"/>
                  <a:gd name="connsiteX247" fmla="*/ 1337469 w 2619375"/>
                  <a:gd name="connsiteY247" fmla="*/ 1762125 h 3103563"/>
                  <a:gd name="connsiteX248" fmla="*/ 1321594 w 2619375"/>
                  <a:gd name="connsiteY248" fmla="*/ 1789907 h 3103563"/>
                  <a:gd name="connsiteX249" fmla="*/ 1309688 w 2619375"/>
                  <a:gd name="connsiteY249" fmla="*/ 1833563 h 3103563"/>
                  <a:gd name="connsiteX250" fmla="*/ 1313657 w 2619375"/>
                  <a:gd name="connsiteY250" fmla="*/ 1877219 h 3103563"/>
                  <a:gd name="connsiteX251" fmla="*/ 1285875 w 2619375"/>
                  <a:gd name="connsiteY251" fmla="*/ 1908969 h 3103563"/>
                  <a:gd name="connsiteX252" fmla="*/ 1258094 w 2619375"/>
                  <a:gd name="connsiteY252" fmla="*/ 1932782 h 3103563"/>
                  <a:gd name="connsiteX253" fmla="*/ 1226344 w 2619375"/>
                  <a:gd name="connsiteY253" fmla="*/ 1960563 h 3103563"/>
                  <a:gd name="connsiteX254" fmla="*/ 1198563 w 2619375"/>
                  <a:gd name="connsiteY254" fmla="*/ 1972469 h 3103563"/>
                  <a:gd name="connsiteX255" fmla="*/ 1146969 w 2619375"/>
                  <a:gd name="connsiteY255" fmla="*/ 1996282 h 3103563"/>
                  <a:gd name="connsiteX256" fmla="*/ 1135063 w 2619375"/>
                  <a:gd name="connsiteY256" fmla="*/ 2020094 h 3103563"/>
                  <a:gd name="connsiteX257" fmla="*/ 1146969 w 2619375"/>
                  <a:gd name="connsiteY257" fmla="*/ 2063750 h 3103563"/>
                  <a:gd name="connsiteX258" fmla="*/ 1111250 w 2619375"/>
                  <a:gd name="connsiteY258" fmla="*/ 2083594 h 3103563"/>
                  <a:gd name="connsiteX259" fmla="*/ 1071563 w 2619375"/>
                  <a:gd name="connsiteY259" fmla="*/ 2103438 h 3103563"/>
                  <a:gd name="connsiteX260" fmla="*/ 1043782 w 2619375"/>
                  <a:gd name="connsiteY260" fmla="*/ 2067719 h 3103563"/>
                  <a:gd name="connsiteX261" fmla="*/ 1008063 w 2619375"/>
                  <a:gd name="connsiteY261" fmla="*/ 2075657 h 3103563"/>
                  <a:gd name="connsiteX262" fmla="*/ 944563 w 2619375"/>
                  <a:gd name="connsiteY262" fmla="*/ 2071688 h 3103563"/>
                  <a:gd name="connsiteX263" fmla="*/ 896938 w 2619375"/>
                  <a:gd name="connsiteY263" fmla="*/ 2055813 h 3103563"/>
                  <a:gd name="connsiteX264" fmla="*/ 845344 w 2619375"/>
                  <a:gd name="connsiteY264" fmla="*/ 2039938 h 3103563"/>
                  <a:gd name="connsiteX265" fmla="*/ 797719 w 2619375"/>
                  <a:gd name="connsiteY265" fmla="*/ 2012157 h 3103563"/>
                  <a:gd name="connsiteX266" fmla="*/ 785813 w 2619375"/>
                  <a:gd name="connsiteY266" fmla="*/ 1972469 h 3103563"/>
                  <a:gd name="connsiteX267" fmla="*/ 742157 w 2619375"/>
                  <a:gd name="connsiteY267" fmla="*/ 1956594 h 3103563"/>
                  <a:gd name="connsiteX268" fmla="*/ 762000 w 2619375"/>
                  <a:gd name="connsiteY268" fmla="*/ 1905000 h 3103563"/>
                  <a:gd name="connsiteX269" fmla="*/ 809625 w 2619375"/>
                  <a:gd name="connsiteY269" fmla="*/ 1916907 h 3103563"/>
                  <a:gd name="connsiteX270" fmla="*/ 861219 w 2619375"/>
                  <a:gd name="connsiteY270" fmla="*/ 1944688 h 3103563"/>
                  <a:gd name="connsiteX271" fmla="*/ 889000 w 2619375"/>
                  <a:gd name="connsiteY271" fmla="*/ 1948657 h 3103563"/>
                  <a:gd name="connsiteX272" fmla="*/ 944563 w 2619375"/>
                  <a:gd name="connsiteY272" fmla="*/ 1948657 h 3103563"/>
                  <a:gd name="connsiteX273" fmla="*/ 976313 w 2619375"/>
                  <a:gd name="connsiteY273" fmla="*/ 1908969 h 3103563"/>
                  <a:gd name="connsiteX274" fmla="*/ 1035844 w 2619375"/>
                  <a:gd name="connsiteY274" fmla="*/ 1908969 h 3103563"/>
                  <a:gd name="connsiteX275" fmla="*/ 1087438 w 2619375"/>
                  <a:gd name="connsiteY275" fmla="*/ 1877219 h 3103563"/>
                  <a:gd name="connsiteX276" fmla="*/ 1107282 w 2619375"/>
                  <a:gd name="connsiteY276" fmla="*/ 1837532 h 3103563"/>
                  <a:gd name="connsiteX277" fmla="*/ 1107282 w 2619375"/>
                  <a:gd name="connsiteY277" fmla="*/ 1805782 h 3103563"/>
                  <a:gd name="connsiteX278" fmla="*/ 1127125 w 2619375"/>
                  <a:gd name="connsiteY278" fmla="*/ 1785938 h 3103563"/>
                  <a:gd name="connsiteX279" fmla="*/ 1150938 w 2619375"/>
                  <a:gd name="connsiteY279" fmla="*/ 1750219 h 3103563"/>
                  <a:gd name="connsiteX280" fmla="*/ 1166813 w 2619375"/>
                  <a:gd name="connsiteY280" fmla="*/ 1710532 h 3103563"/>
                  <a:gd name="connsiteX281" fmla="*/ 1202532 w 2619375"/>
                  <a:gd name="connsiteY281" fmla="*/ 1690688 h 3103563"/>
                  <a:gd name="connsiteX282" fmla="*/ 1210469 w 2619375"/>
                  <a:gd name="connsiteY282" fmla="*/ 1647032 h 3103563"/>
                  <a:gd name="connsiteX283" fmla="*/ 1222375 w 2619375"/>
                  <a:gd name="connsiteY283" fmla="*/ 1631157 h 3103563"/>
                  <a:gd name="connsiteX284" fmla="*/ 1210469 w 2619375"/>
                  <a:gd name="connsiteY284" fmla="*/ 1599407 h 3103563"/>
                  <a:gd name="connsiteX285" fmla="*/ 1210469 w 2619375"/>
                  <a:gd name="connsiteY285" fmla="*/ 1563688 h 3103563"/>
                  <a:gd name="connsiteX286" fmla="*/ 1226344 w 2619375"/>
                  <a:gd name="connsiteY286" fmla="*/ 1524000 h 3103563"/>
                  <a:gd name="connsiteX287" fmla="*/ 1266032 w 2619375"/>
                  <a:gd name="connsiteY287" fmla="*/ 1480344 h 3103563"/>
                  <a:gd name="connsiteX288" fmla="*/ 1270000 w 2619375"/>
                  <a:gd name="connsiteY288" fmla="*/ 1460500 h 3103563"/>
                  <a:gd name="connsiteX289" fmla="*/ 1250157 w 2619375"/>
                  <a:gd name="connsiteY289" fmla="*/ 1428750 h 3103563"/>
                  <a:gd name="connsiteX290" fmla="*/ 1222375 w 2619375"/>
                  <a:gd name="connsiteY290" fmla="*/ 1389063 h 3103563"/>
                  <a:gd name="connsiteX291" fmla="*/ 1182688 w 2619375"/>
                  <a:gd name="connsiteY291" fmla="*/ 1357313 h 3103563"/>
                  <a:gd name="connsiteX292" fmla="*/ 1162844 w 2619375"/>
                  <a:gd name="connsiteY292" fmla="*/ 1337469 h 3103563"/>
                  <a:gd name="connsiteX293" fmla="*/ 1146969 w 2619375"/>
                  <a:gd name="connsiteY293" fmla="*/ 1309688 h 3103563"/>
                  <a:gd name="connsiteX294" fmla="*/ 1146969 w 2619375"/>
                  <a:gd name="connsiteY294" fmla="*/ 1258094 h 3103563"/>
                  <a:gd name="connsiteX295" fmla="*/ 1158875 w 2619375"/>
                  <a:gd name="connsiteY295" fmla="*/ 1222375 h 3103563"/>
                  <a:gd name="connsiteX296" fmla="*/ 1158875 w 2619375"/>
                  <a:gd name="connsiteY296" fmla="*/ 1194594 h 3103563"/>
                  <a:gd name="connsiteX297" fmla="*/ 1162844 w 2619375"/>
                  <a:gd name="connsiteY297" fmla="*/ 1162844 h 3103563"/>
                  <a:gd name="connsiteX298" fmla="*/ 1154907 w 2619375"/>
                  <a:gd name="connsiteY298" fmla="*/ 1135063 h 3103563"/>
                  <a:gd name="connsiteX299" fmla="*/ 1162844 w 2619375"/>
                  <a:gd name="connsiteY299" fmla="*/ 1091407 h 3103563"/>
                  <a:gd name="connsiteX300" fmla="*/ 1162844 w 2619375"/>
                  <a:gd name="connsiteY300" fmla="*/ 1055688 h 3103563"/>
                  <a:gd name="connsiteX301" fmla="*/ 1146969 w 2619375"/>
                  <a:gd name="connsiteY301" fmla="*/ 1012032 h 3103563"/>
                  <a:gd name="connsiteX302" fmla="*/ 1162844 w 2619375"/>
                  <a:gd name="connsiteY302" fmla="*/ 960438 h 3103563"/>
                  <a:gd name="connsiteX303" fmla="*/ 1131094 w 2619375"/>
                  <a:gd name="connsiteY303" fmla="*/ 912813 h 3103563"/>
                  <a:gd name="connsiteX304" fmla="*/ 1166813 w 2619375"/>
                  <a:gd name="connsiteY304" fmla="*/ 881063 h 3103563"/>
                  <a:gd name="connsiteX305" fmla="*/ 1174750 w 2619375"/>
                  <a:gd name="connsiteY305" fmla="*/ 845344 h 3103563"/>
                  <a:gd name="connsiteX306" fmla="*/ 1174750 w 2619375"/>
                  <a:gd name="connsiteY306" fmla="*/ 789782 h 3103563"/>
                  <a:gd name="connsiteX307" fmla="*/ 1178719 w 2619375"/>
                  <a:gd name="connsiteY307" fmla="*/ 742157 h 3103563"/>
                  <a:gd name="connsiteX308" fmla="*/ 1178719 w 2619375"/>
                  <a:gd name="connsiteY308" fmla="*/ 722313 h 3103563"/>
                  <a:gd name="connsiteX309" fmla="*/ 1158875 w 2619375"/>
                  <a:gd name="connsiteY309" fmla="*/ 694532 h 3103563"/>
                  <a:gd name="connsiteX310" fmla="*/ 1162844 w 2619375"/>
                  <a:gd name="connsiteY310" fmla="*/ 662782 h 3103563"/>
                  <a:gd name="connsiteX311" fmla="*/ 1139032 w 2619375"/>
                  <a:gd name="connsiteY311" fmla="*/ 627063 h 3103563"/>
                  <a:gd name="connsiteX312" fmla="*/ 1103313 w 2619375"/>
                  <a:gd name="connsiteY312" fmla="*/ 595313 h 3103563"/>
                  <a:gd name="connsiteX313" fmla="*/ 1079500 w 2619375"/>
                  <a:gd name="connsiteY313" fmla="*/ 555625 h 3103563"/>
                  <a:gd name="connsiteX314" fmla="*/ 1079500 w 2619375"/>
                  <a:gd name="connsiteY314" fmla="*/ 515938 h 3103563"/>
                  <a:gd name="connsiteX315" fmla="*/ 1119188 w 2619375"/>
                  <a:gd name="connsiteY315" fmla="*/ 464344 h 3103563"/>
                  <a:gd name="connsiteX316" fmla="*/ 1127125 w 2619375"/>
                  <a:gd name="connsiteY316" fmla="*/ 408782 h 3103563"/>
                  <a:gd name="connsiteX317" fmla="*/ 1162844 w 2619375"/>
                  <a:gd name="connsiteY317" fmla="*/ 301625 h 3103563"/>
                  <a:gd name="connsiteX318" fmla="*/ 1178719 w 2619375"/>
                  <a:gd name="connsiteY318" fmla="*/ 246063 h 3103563"/>
                  <a:gd name="connsiteX319" fmla="*/ 1186657 w 2619375"/>
                  <a:gd name="connsiteY319" fmla="*/ 206375 h 3103563"/>
                  <a:gd name="connsiteX320" fmla="*/ 1186657 w 2619375"/>
                  <a:gd name="connsiteY320" fmla="*/ 142875 h 3103563"/>
                  <a:gd name="connsiteX321" fmla="*/ 1186657 w 2619375"/>
                  <a:gd name="connsiteY321" fmla="*/ 99219 h 3103563"/>
                  <a:gd name="connsiteX322" fmla="*/ 1131094 w 2619375"/>
                  <a:gd name="connsiteY322" fmla="*/ 43657 h 3103563"/>
                  <a:gd name="connsiteX323" fmla="*/ 1083469 w 2619375"/>
                  <a:gd name="connsiteY323" fmla="*/ 63500 h 3103563"/>
                  <a:gd name="connsiteX324" fmla="*/ 1071563 w 2619375"/>
                  <a:gd name="connsiteY324" fmla="*/ 31750 h 3103563"/>
                  <a:gd name="connsiteX325" fmla="*/ 1043782 w 2619375"/>
                  <a:gd name="connsiteY325" fmla="*/ 23813 h 3103563"/>
                  <a:gd name="connsiteX326" fmla="*/ 1004094 w 2619375"/>
                  <a:gd name="connsiteY326" fmla="*/ 23813 h 3103563"/>
                  <a:gd name="connsiteX327" fmla="*/ 988219 w 2619375"/>
                  <a:gd name="connsiteY327" fmla="*/ 51594 h 3103563"/>
                  <a:gd name="connsiteX328" fmla="*/ 972344 w 2619375"/>
                  <a:gd name="connsiteY328" fmla="*/ 27782 h 3103563"/>
                  <a:gd name="connsiteX329" fmla="*/ 944563 w 2619375"/>
                  <a:gd name="connsiteY329" fmla="*/ 27782 h 3103563"/>
                  <a:gd name="connsiteX330" fmla="*/ 944563 w 2619375"/>
                  <a:gd name="connsiteY330" fmla="*/ 27782 h 3103563"/>
                  <a:gd name="connsiteX331" fmla="*/ 841375 w 2619375"/>
                  <a:gd name="connsiteY331" fmla="*/ 31750 h 3103563"/>
                  <a:gd name="connsiteX332" fmla="*/ 837407 w 2619375"/>
                  <a:gd name="connsiteY332" fmla="*/ 0 h 3103563"/>
                  <a:gd name="connsiteX333" fmla="*/ 805657 w 2619375"/>
                  <a:gd name="connsiteY333" fmla="*/ 0 h 3103563"/>
                  <a:gd name="connsiteX334" fmla="*/ 797719 w 2619375"/>
                  <a:gd name="connsiteY334" fmla="*/ 55563 h 3103563"/>
                  <a:gd name="connsiteX335" fmla="*/ 765969 w 2619375"/>
                  <a:gd name="connsiteY335" fmla="*/ 91282 h 3103563"/>
                  <a:gd name="connsiteX336" fmla="*/ 762000 w 2619375"/>
                  <a:gd name="connsiteY336" fmla="*/ 158750 h 3103563"/>
                  <a:gd name="connsiteX337" fmla="*/ 742157 w 2619375"/>
                  <a:gd name="connsiteY337" fmla="*/ 242094 h 3103563"/>
                  <a:gd name="connsiteX338" fmla="*/ 730250 w 2619375"/>
                  <a:gd name="connsiteY338" fmla="*/ 349250 h 3103563"/>
                  <a:gd name="connsiteX339" fmla="*/ 698500 w 2619375"/>
                  <a:gd name="connsiteY339" fmla="*/ 448469 h 3103563"/>
                  <a:gd name="connsiteX340" fmla="*/ 662782 w 2619375"/>
                  <a:gd name="connsiteY340" fmla="*/ 515938 h 3103563"/>
                  <a:gd name="connsiteX341" fmla="*/ 575469 w 2619375"/>
                  <a:gd name="connsiteY341" fmla="*/ 571500 h 3103563"/>
                  <a:gd name="connsiteX342" fmla="*/ 535782 w 2619375"/>
                  <a:gd name="connsiteY342" fmla="*/ 635000 h 3103563"/>
                  <a:gd name="connsiteX343" fmla="*/ 559739 w 2619375"/>
                  <a:gd name="connsiteY343" fmla="*/ 690563 h 3103563"/>
                  <a:gd name="connsiteX344" fmla="*/ 504032 w 2619375"/>
                  <a:gd name="connsiteY344" fmla="*/ 734219 h 3103563"/>
                  <a:gd name="connsiteX345" fmla="*/ 527844 w 2619375"/>
                  <a:gd name="connsiteY345" fmla="*/ 754063 h 3103563"/>
                  <a:gd name="connsiteX346" fmla="*/ 571500 w 2619375"/>
                  <a:gd name="connsiteY346" fmla="*/ 734219 h 3103563"/>
                  <a:gd name="connsiteX347" fmla="*/ 595313 w 2619375"/>
                  <a:gd name="connsiteY347" fmla="*/ 765969 h 3103563"/>
                  <a:gd name="connsiteX348" fmla="*/ 595313 w 2619375"/>
                  <a:gd name="connsiteY348" fmla="*/ 829469 h 3103563"/>
                  <a:gd name="connsiteX349" fmla="*/ 579438 w 2619375"/>
                  <a:gd name="connsiteY349" fmla="*/ 889000 h 3103563"/>
                  <a:gd name="connsiteX350" fmla="*/ 579438 w 2619375"/>
                  <a:gd name="connsiteY350" fmla="*/ 928688 h 3103563"/>
                  <a:gd name="connsiteX351" fmla="*/ 595313 w 2619375"/>
                  <a:gd name="connsiteY351" fmla="*/ 952500 h 3103563"/>
                  <a:gd name="connsiteX352" fmla="*/ 603250 w 2619375"/>
                  <a:gd name="connsiteY352" fmla="*/ 996157 h 3103563"/>
                  <a:gd name="connsiteX353" fmla="*/ 571500 w 2619375"/>
                  <a:gd name="connsiteY353" fmla="*/ 1004094 h 3103563"/>
                  <a:gd name="connsiteX354" fmla="*/ 543719 w 2619375"/>
                  <a:gd name="connsiteY354" fmla="*/ 1008063 h 3103563"/>
                  <a:gd name="connsiteX355" fmla="*/ 535782 w 2619375"/>
                  <a:gd name="connsiteY355" fmla="*/ 1083469 h 3103563"/>
                  <a:gd name="connsiteX356" fmla="*/ 551657 w 2619375"/>
                  <a:gd name="connsiteY356" fmla="*/ 1103313 h 3103563"/>
                  <a:gd name="connsiteX357" fmla="*/ 587375 w 2619375"/>
                  <a:gd name="connsiteY357" fmla="*/ 1123157 h 3103563"/>
                  <a:gd name="connsiteX358" fmla="*/ 607219 w 2619375"/>
                  <a:gd name="connsiteY358" fmla="*/ 1123157 h 3103563"/>
                  <a:gd name="connsiteX359" fmla="*/ 627063 w 2619375"/>
                  <a:gd name="connsiteY359" fmla="*/ 1150938 h 3103563"/>
                  <a:gd name="connsiteX360" fmla="*/ 642938 w 2619375"/>
                  <a:gd name="connsiteY360" fmla="*/ 1158875 h 3103563"/>
                  <a:gd name="connsiteX361" fmla="*/ 678657 w 2619375"/>
                  <a:gd name="connsiteY361" fmla="*/ 1146969 h 3103563"/>
                  <a:gd name="connsiteX362" fmla="*/ 686594 w 2619375"/>
                  <a:gd name="connsiteY362" fmla="*/ 1194594 h 3103563"/>
                  <a:gd name="connsiteX363" fmla="*/ 678657 w 2619375"/>
                  <a:gd name="connsiteY363" fmla="*/ 1242219 h 3103563"/>
                  <a:gd name="connsiteX364" fmla="*/ 694532 w 2619375"/>
                  <a:gd name="connsiteY364" fmla="*/ 1277938 h 3103563"/>
                  <a:gd name="connsiteX365" fmla="*/ 714375 w 2619375"/>
                  <a:gd name="connsiteY365" fmla="*/ 1309688 h 3103563"/>
                  <a:gd name="connsiteX366" fmla="*/ 742157 w 2619375"/>
                  <a:gd name="connsiteY366" fmla="*/ 1333500 h 3103563"/>
                  <a:gd name="connsiteX367" fmla="*/ 777875 w 2619375"/>
                  <a:gd name="connsiteY367" fmla="*/ 1333500 h 3103563"/>
                  <a:gd name="connsiteX368" fmla="*/ 785813 w 2619375"/>
                  <a:gd name="connsiteY368" fmla="*/ 1361282 h 3103563"/>
                  <a:gd name="connsiteX369" fmla="*/ 769938 w 2619375"/>
                  <a:gd name="connsiteY369" fmla="*/ 1412875 h 3103563"/>
                  <a:gd name="connsiteX370" fmla="*/ 758032 w 2619375"/>
                  <a:gd name="connsiteY370" fmla="*/ 1464469 h 3103563"/>
                  <a:gd name="connsiteX371" fmla="*/ 750094 w 2619375"/>
                  <a:gd name="connsiteY371" fmla="*/ 1512094 h 3103563"/>
                  <a:gd name="connsiteX372" fmla="*/ 714375 w 2619375"/>
                  <a:gd name="connsiteY372" fmla="*/ 1543844 h 3103563"/>
                  <a:gd name="connsiteX373" fmla="*/ 682625 w 2619375"/>
                  <a:gd name="connsiteY373" fmla="*/ 1547813 h 3103563"/>
                  <a:gd name="connsiteX374" fmla="*/ 678657 w 2619375"/>
                  <a:gd name="connsiteY374" fmla="*/ 1504157 h 3103563"/>
                  <a:gd name="connsiteX375" fmla="*/ 650875 w 2619375"/>
                  <a:gd name="connsiteY375" fmla="*/ 1476375 h 3103563"/>
                  <a:gd name="connsiteX376" fmla="*/ 615157 w 2619375"/>
                  <a:gd name="connsiteY376" fmla="*/ 1444625 h 3103563"/>
                  <a:gd name="connsiteX377" fmla="*/ 575469 w 2619375"/>
                  <a:gd name="connsiteY377" fmla="*/ 1404938 h 3103563"/>
                  <a:gd name="connsiteX378" fmla="*/ 527844 w 2619375"/>
                  <a:gd name="connsiteY378" fmla="*/ 1353344 h 3103563"/>
                  <a:gd name="connsiteX379" fmla="*/ 515938 w 2619375"/>
                  <a:gd name="connsiteY379" fmla="*/ 1333500 h 3103563"/>
                  <a:gd name="connsiteX380" fmla="*/ 460375 w 2619375"/>
                  <a:gd name="connsiteY380" fmla="*/ 1301750 h 3103563"/>
                  <a:gd name="connsiteX381" fmla="*/ 392907 w 2619375"/>
                  <a:gd name="connsiteY381" fmla="*/ 1262063 h 3103563"/>
                  <a:gd name="connsiteX382" fmla="*/ 337344 w 2619375"/>
                  <a:gd name="connsiteY382" fmla="*/ 1242219 h 3103563"/>
                  <a:gd name="connsiteX383" fmla="*/ 317500 w 2619375"/>
                  <a:gd name="connsiteY383" fmla="*/ 1281907 h 3103563"/>
                  <a:gd name="connsiteX384" fmla="*/ 304745 w 2619375"/>
                  <a:gd name="connsiteY384" fmla="*/ 1293019 h 3103563"/>
                  <a:gd name="connsiteX385" fmla="*/ 297657 w 2619375"/>
                  <a:gd name="connsiteY385" fmla="*/ 1321594 h 3103563"/>
                  <a:gd name="connsiteX386" fmla="*/ 297657 w 2619375"/>
                  <a:gd name="connsiteY386" fmla="*/ 1321594 h 3103563"/>
                  <a:gd name="connsiteX387" fmla="*/ 304746 w 2619375"/>
                  <a:gd name="connsiteY387" fmla="*/ 1347788 h 3103563"/>
                  <a:gd name="connsiteX388" fmla="*/ 320692 w 2619375"/>
                  <a:gd name="connsiteY388" fmla="*/ 1350962 h 3103563"/>
                  <a:gd name="connsiteX389" fmla="*/ 345282 w 2619375"/>
                  <a:gd name="connsiteY389" fmla="*/ 1361282 h 3103563"/>
                  <a:gd name="connsiteX390" fmla="*/ 373063 w 2619375"/>
                  <a:gd name="connsiteY390" fmla="*/ 1373188 h 3103563"/>
                  <a:gd name="connsiteX391" fmla="*/ 384969 w 2619375"/>
                  <a:gd name="connsiteY391" fmla="*/ 1385094 h 3103563"/>
                  <a:gd name="connsiteX392" fmla="*/ 396875 w 2619375"/>
                  <a:gd name="connsiteY392" fmla="*/ 1428750 h 3103563"/>
                  <a:gd name="connsiteX393" fmla="*/ 409775 w 2619375"/>
                  <a:gd name="connsiteY393" fmla="*/ 1450182 h 3103563"/>
                  <a:gd name="connsiteX394" fmla="*/ 400844 w 2619375"/>
                  <a:gd name="connsiteY394" fmla="*/ 1464469 h 3103563"/>
                  <a:gd name="connsiteX395" fmla="*/ 377032 w 2619375"/>
                  <a:gd name="connsiteY395" fmla="*/ 1484313 h 3103563"/>
                  <a:gd name="connsiteX396" fmla="*/ 376254 w 2619375"/>
                  <a:gd name="connsiteY396" fmla="*/ 1527969 h 3103563"/>
                  <a:gd name="connsiteX397" fmla="*/ 369094 w 2619375"/>
                  <a:gd name="connsiteY397" fmla="*/ 1591469 h 3103563"/>
                  <a:gd name="connsiteX398" fmla="*/ 396875 w 2619375"/>
                  <a:gd name="connsiteY398" fmla="*/ 1631157 h 3103563"/>
                  <a:gd name="connsiteX399" fmla="*/ 458046 w 2619375"/>
                  <a:gd name="connsiteY399" fmla="*/ 1624807 h 3103563"/>
                  <a:gd name="connsiteX400" fmla="*/ 460375 w 2619375"/>
                  <a:gd name="connsiteY400" fmla="*/ 1651000 h 3103563"/>
                  <a:gd name="connsiteX401" fmla="*/ 460375 w 2619375"/>
                  <a:gd name="connsiteY401" fmla="*/ 1694657 h 3103563"/>
                  <a:gd name="connsiteX402" fmla="*/ 436563 w 2619375"/>
                  <a:gd name="connsiteY402" fmla="*/ 1706563 h 3103563"/>
                  <a:gd name="connsiteX403" fmla="*/ 433645 w 2619375"/>
                  <a:gd name="connsiteY403" fmla="*/ 1728788 h 3103563"/>
                  <a:gd name="connsiteX404" fmla="*/ 448469 w 2619375"/>
                  <a:gd name="connsiteY404" fmla="*/ 1738313 h 3103563"/>
                  <a:gd name="connsiteX405" fmla="*/ 450355 w 2619375"/>
                  <a:gd name="connsiteY405" fmla="*/ 1757363 h 3103563"/>
                  <a:gd name="connsiteX406" fmla="*/ 436563 w 2619375"/>
                  <a:gd name="connsiteY406" fmla="*/ 1766094 h 3103563"/>
                  <a:gd name="connsiteX407" fmla="*/ 414362 w 2619375"/>
                  <a:gd name="connsiteY407" fmla="*/ 1801813 h 3103563"/>
                  <a:gd name="connsiteX408" fmla="*/ 361157 w 2619375"/>
                  <a:gd name="connsiteY408" fmla="*/ 1833563 h 3103563"/>
                  <a:gd name="connsiteX409" fmla="*/ 349250 w 2619375"/>
                  <a:gd name="connsiteY409" fmla="*/ 1869282 h 3103563"/>
                  <a:gd name="connsiteX410" fmla="*/ 353219 w 2619375"/>
                  <a:gd name="connsiteY410" fmla="*/ 1908969 h 3103563"/>
                  <a:gd name="connsiteX411" fmla="*/ 293688 w 2619375"/>
                  <a:gd name="connsiteY411" fmla="*/ 1948657 h 3103563"/>
                  <a:gd name="connsiteX412" fmla="*/ 273844 w 2619375"/>
                  <a:gd name="connsiteY412" fmla="*/ 1968500 h 3103563"/>
                  <a:gd name="connsiteX413" fmla="*/ 254000 w 2619375"/>
                  <a:gd name="connsiteY413" fmla="*/ 1988344 h 3103563"/>
                  <a:gd name="connsiteX414" fmla="*/ 214313 w 2619375"/>
                  <a:gd name="connsiteY414" fmla="*/ 1996282 h 3103563"/>
                  <a:gd name="connsiteX415" fmla="*/ 166688 w 2619375"/>
                  <a:gd name="connsiteY415" fmla="*/ 2032000 h 3103563"/>
                  <a:gd name="connsiteX416" fmla="*/ 146844 w 2619375"/>
                  <a:gd name="connsiteY416" fmla="*/ 2083594 h 3103563"/>
                  <a:gd name="connsiteX417" fmla="*/ 125718 w 2619375"/>
                  <a:gd name="connsiteY417" fmla="*/ 2102644 h 3103563"/>
                  <a:gd name="connsiteX418" fmla="*/ 115094 w 2619375"/>
                  <a:gd name="connsiteY418" fmla="*/ 2123282 h 3103563"/>
                  <a:gd name="connsiteX419" fmla="*/ 99995 w 2619375"/>
                  <a:gd name="connsiteY419" fmla="*/ 2179639 h 3103563"/>
                  <a:gd name="connsiteX420" fmla="*/ 68429 w 2619375"/>
                  <a:gd name="connsiteY420" fmla="*/ 2200275 h 3103563"/>
                  <a:gd name="connsiteX421" fmla="*/ 35719 w 2619375"/>
                  <a:gd name="connsiteY421" fmla="*/ 2212975 h 3103563"/>
                  <a:gd name="connsiteX422" fmla="*/ 0 w 2619375"/>
                  <a:gd name="connsiteY422" fmla="*/ 2230438 h 3103563"/>
                  <a:gd name="connsiteX423" fmla="*/ 48430 w 2619375"/>
                  <a:gd name="connsiteY423" fmla="*/ 2278856 h 3103563"/>
                  <a:gd name="connsiteX424" fmla="*/ 59532 w 2619375"/>
                  <a:gd name="connsiteY424" fmla="*/ 2329657 h 3103563"/>
                  <a:gd name="connsiteX425" fmla="*/ 107157 w 2619375"/>
                  <a:gd name="connsiteY425" fmla="*/ 2345532 h 3103563"/>
                  <a:gd name="connsiteX426" fmla="*/ 93640 w 2619375"/>
                  <a:gd name="connsiteY426" fmla="*/ 2445545 h 3103563"/>
                  <a:gd name="connsiteX427" fmla="*/ 98472 w 2619375"/>
                  <a:gd name="connsiteY427" fmla="*/ 2458244 h 3103563"/>
                  <a:gd name="connsiteX428" fmla="*/ 106380 w 2619375"/>
                  <a:gd name="connsiteY428" fmla="*/ 2482851 h 3103563"/>
                  <a:gd name="connsiteX429" fmla="*/ 77977 w 2619375"/>
                  <a:gd name="connsiteY429" fmla="*/ 2509838 h 3103563"/>
                  <a:gd name="connsiteX430" fmla="*/ 75407 w 2619375"/>
                  <a:gd name="connsiteY430" fmla="*/ 2528094 h 3103563"/>
                  <a:gd name="connsiteX431" fmla="*/ 111930 w 2619375"/>
                  <a:gd name="connsiteY431" fmla="*/ 2547144 h 3103563"/>
                  <a:gd name="connsiteX432" fmla="*/ 150813 w 2619375"/>
                  <a:gd name="connsiteY432" fmla="*/ 2540000 h 3103563"/>
                  <a:gd name="connsiteX433" fmla="*/ 175845 w 2619375"/>
                  <a:gd name="connsiteY433" fmla="*/ 2557463 h 3103563"/>
                  <a:gd name="connsiteX434" fmla="*/ 162719 w 2619375"/>
                  <a:gd name="connsiteY434" fmla="*/ 2595563 h 3103563"/>
                  <a:gd name="connsiteX435" fmla="*/ 214313 w 2619375"/>
                  <a:gd name="connsiteY435" fmla="*/ 2591594 h 3103563"/>
                  <a:gd name="connsiteX436" fmla="*/ 247457 w 2619375"/>
                  <a:gd name="connsiteY436" fmla="*/ 2571750 h 3103563"/>
                  <a:gd name="connsiteX437" fmla="*/ 265907 w 2619375"/>
                  <a:gd name="connsiteY437" fmla="*/ 2575719 h 3103563"/>
                  <a:gd name="connsiteX438" fmla="*/ 313532 w 2619375"/>
                  <a:gd name="connsiteY438" fmla="*/ 2547938 h 3103563"/>
                  <a:gd name="connsiteX439" fmla="*/ 357188 w 2619375"/>
                  <a:gd name="connsiteY439" fmla="*/ 2547938 h 3103563"/>
                  <a:gd name="connsiteX440" fmla="*/ 412750 w 2619375"/>
                  <a:gd name="connsiteY440" fmla="*/ 2536032 h 3103563"/>
                  <a:gd name="connsiteX441" fmla="*/ 460375 w 2619375"/>
                  <a:gd name="connsiteY441" fmla="*/ 2536032 h 3103563"/>
                  <a:gd name="connsiteX442" fmla="*/ 492125 w 2619375"/>
                  <a:gd name="connsiteY442" fmla="*/ 2532063 h 3103563"/>
                  <a:gd name="connsiteX443" fmla="*/ 535782 w 2619375"/>
                  <a:gd name="connsiteY443" fmla="*/ 2532063 h 3103563"/>
                  <a:gd name="connsiteX444" fmla="*/ 535782 w 2619375"/>
                  <a:gd name="connsiteY444" fmla="*/ 2532063 h 3103563"/>
                  <a:gd name="connsiteX445" fmla="*/ 547688 w 2619375"/>
                  <a:gd name="connsiteY445" fmla="*/ 2623344 h 3103563"/>
                  <a:gd name="connsiteX446" fmla="*/ 591344 w 2619375"/>
                  <a:gd name="connsiteY446" fmla="*/ 2643188 h 3103563"/>
                  <a:gd name="connsiteX447" fmla="*/ 646159 w 2619375"/>
                  <a:gd name="connsiteY447" fmla="*/ 2655887 h 3103563"/>
                  <a:gd name="connsiteX448" fmla="*/ 685790 w 2619375"/>
                  <a:gd name="connsiteY448" fmla="*/ 2620169 h 3103563"/>
                  <a:gd name="connsiteX449" fmla="*/ 715928 w 2619375"/>
                  <a:gd name="connsiteY449" fmla="*/ 2588419 h 3103563"/>
                  <a:gd name="connsiteX450" fmla="*/ 760418 w 2619375"/>
                  <a:gd name="connsiteY450" fmla="*/ 2613025 h 3103563"/>
                  <a:gd name="connsiteX451" fmla="*/ 773907 w 2619375"/>
                  <a:gd name="connsiteY451" fmla="*/ 2587625 h 3103563"/>
                  <a:gd name="connsiteX452" fmla="*/ 761224 w 2619375"/>
                  <a:gd name="connsiteY452" fmla="*/ 2554287 h 3103563"/>
                  <a:gd name="connsiteX453" fmla="*/ 801688 w 2619375"/>
                  <a:gd name="connsiteY453" fmla="*/ 2551907 h 3103563"/>
                  <a:gd name="connsiteX454" fmla="*/ 813184 w 2619375"/>
                  <a:gd name="connsiteY454" fmla="*/ 2569369 h 3103563"/>
                  <a:gd name="connsiteX455" fmla="*/ 841375 w 2619375"/>
                  <a:gd name="connsiteY455" fmla="*/ 2571750 h 3103563"/>
                  <a:gd name="connsiteX456" fmla="*/ 900907 w 2619375"/>
                  <a:gd name="connsiteY456" fmla="*/ 2591594 h 3103563"/>
                  <a:gd name="connsiteX457" fmla="*/ 956469 w 2619375"/>
                  <a:gd name="connsiteY457" fmla="*/ 2611438 h 3103563"/>
                  <a:gd name="connsiteX458" fmla="*/ 968375 w 2619375"/>
                  <a:gd name="connsiteY458" fmla="*/ 2639219 h 3103563"/>
                  <a:gd name="connsiteX459" fmla="*/ 944563 w 2619375"/>
                  <a:gd name="connsiteY459" fmla="*/ 2678907 h 3103563"/>
                  <a:gd name="connsiteX460" fmla="*/ 964407 w 2619375"/>
                  <a:gd name="connsiteY460" fmla="*/ 2726532 h 3103563"/>
                  <a:gd name="connsiteX461" fmla="*/ 1019969 w 2619375"/>
                  <a:gd name="connsiteY461" fmla="*/ 2754313 h 3103563"/>
                  <a:gd name="connsiteX462" fmla="*/ 1047113 w 2619375"/>
                  <a:gd name="connsiteY462" fmla="*/ 2750344 h 3103563"/>
                  <a:gd name="connsiteX463" fmla="*/ 1046974 w 2619375"/>
                  <a:gd name="connsiteY463" fmla="*/ 2774157 h 3103563"/>
                  <a:gd name="connsiteX464" fmla="*/ 1050109 w 2619375"/>
                  <a:gd name="connsiteY464" fmla="*/ 2865438 h 3103563"/>
                  <a:gd name="connsiteX465" fmla="*/ 1095375 w 2619375"/>
                  <a:gd name="connsiteY465" fmla="*/ 2845594 h 3103563"/>
                  <a:gd name="connsiteX466" fmla="*/ 1166813 w 2619375"/>
                  <a:gd name="connsiteY466" fmla="*/ 2841625 h 3103563"/>
                  <a:gd name="connsiteX467" fmla="*/ 1190625 w 2619375"/>
                  <a:gd name="connsiteY467" fmla="*/ 2809875 h 3103563"/>
                  <a:gd name="connsiteX468" fmla="*/ 1225539 w 2619375"/>
                  <a:gd name="connsiteY468" fmla="*/ 2817813 h 3103563"/>
                  <a:gd name="connsiteX469" fmla="*/ 1242219 w 2619375"/>
                  <a:gd name="connsiteY469" fmla="*/ 2841625 h 3103563"/>
                  <a:gd name="connsiteX470" fmla="*/ 1274774 w 2619375"/>
                  <a:gd name="connsiteY470" fmla="*/ 2867819 h 3103563"/>
                  <a:gd name="connsiteX471" fmla="*/ 1329532 w 2619375"/>
                  <a:gd name="connsiteY471" fmla="*/ 2877344 h 3103563"/>
                  <a:gd name="connsiteX472" fmla="*/ 1349375 w 2619375"/>
                  <a:gd name="connsiteY472" fmla="*/ 2877344 h 3103563"/>
                  <a:gd name="connsiteX473" fmla="*/ 1369219 w 2619375"/>
                  <a:gd name="connsiteY473" fmla="*/ 2897188 h 3103563"/>
                  <a:gd name="connsiteX474" fmla="*/ 1400395 w 2619375"/>
                  <a:gd name="connsiteY474" fmla="*/ 2909888 h 3103563"/>
                  <a:gd name="connsiteX475" fmla="*/ 1420813 w 2619375"/>
                  <a:gd name="connsiteY475" fmla="*/ 2905125 h 3103563"/>
                  <a:gd name="connsiteX476" fmla="*/ 1451785 w 2619375"/>
                  <a:gd name="connsiteY476" fmla="*/ 2887664 h 3103563"/>
                  <a:gd name="connsiteX477" fmla="*/ 1520032 w 2619375"/>
                  <a:gd name="connsiteY477" fmla="*/ 2893219 h 3103563"/>
                  <a:gd name="connsiteX478" fmla="*/ 1547784 w 2619375"/>
                  <a:gd name="connsiteY478" fmla="*/ 2900362 h 3103563"/>
                  <a:gd name="connsiteX479" fmla="*/ 1575594 w 2619375"/>
                  <a:gd name="connsiteY479" fmla="*/ 2924969 h 3103563"/>
                  <a:gd name="connsiteX480" fmla="*/ 1591469 w 2619375"/>
                  <a:gd name="connsiteY480" fmla="*/ 2909094 h 3103563"/>
                  <a:gd name="connsiteX481" fmla="*/ 1623219 w 2619375"/>
                  <a:gd name="connsiteY481" fmla="*/ 2909094 h 3103563"/>
                  <a:gd name="connsiteX482" fmla="*/ 1655803 w 2619375"/>
                  <a:gd name="connsiteY482" fmla="*/ 2923382 h 3103563"/>
                  <a:gd name="connsiteX483" fmla="*/ 1648647 w 2619375"/>
                  <a:gd name="connsiteY483" fmla="*/ 2947988 h 3103563"/>
                  <a:gd name="connsiteX484" fmla="*/ 1666875 w 2619375"/>
                  <a:gd name="connsiteY484" fmla="*/ 2964657 h 3103563"/>
                  <a:gd name="connsiteX485" fmla="*/ 1698626 w 2619375"/>
                  <a:gd name="connsiteY485" fmla="*/ 2985294 h 3103563"/>
                  <a:gd name="connsiteX486" fmla="*/ 1734344 w 2619375"/>
                  <a:gd name="connsiteY486" fmla="*/ 3012282 h 3103563"/>
                  <a:gd name="connsiteX487" fmla="*/ 1758157 w 2619375"/>
                  <a:gd name="connsiteY487" fmla="*/ 3032125 h 3103563"/>
                  <a:gd name="connsiteX488" fmla="*/ 1779934 w 2619375"/>
                  <a:gd name="connsiteY488" fmla="*/ 3028950 h 3103563"/>
                  <a:gd name="connsiteX489" fmla="*/ 1801813 w 2619375"/>
                  <a:gd name="connsiteY489" fmla="*/ 3008313 h 3103563"/>
                  <a:gd name="connsiteX490" fmla="*/ 1861344 w 2619375"/>
                  <a:gd name="connsiteY490" fmla="*/ 3008313 h 3103563"/>
                  <a:gd name="connsiteX491" fmla="*/ 1948657 w 2619375"/>
                  <a:gd name="connsiteY491" fmla="*/ 3004344 h 3103563"/>
                  <a:gd name="connsiteX492" fmla="*/ 1948657 w 2619375"/>
                  <a:gd name="connsiteY492" fmla="*/ 2968625 h 3103563"/>
                  <a:gd name="connsiteX493" fmla="*/ 2004219 w 2619375"/>
                  <a:gd name="connsiteY493" fmla="*/ 2936875 h 3103563"/>
                  <a:gd name="connsiteX494" fmla="*/ 2035969 w 2619375"/>
                  <a:gd name="connsiteY494" fmla="*/ 2909094 h 3103563"/>
                  <a:gd name="connsiteX495" fmla="*/ 2054979 w 2619375"/>
                  <a:gd name="connsiteY495" fmla="*/ 2859088 h 3103563"/>
                  <a:gd name="connsiteX496" fmla="*/ 2075927 w 2619375"/>
                  <a:gd name="connsiteY496" fmla="*/ 2883694 h 3103563"/>
                  <a:gd name="connsiteX497" fmla="*/ 2079625 w 2619375"/>
                  <a:gd name="connsiteY497" fmla="*/ 2897188 h 3103563"/>
                  <a:gd name="connsiteX498" fmla="*/ 2116149 w 2619375"/>
                  <a:gd name="connsiteY498" fmla="*/ 2943225 h 3103563"/>
                  <a:gd name="connsiteX499" fmla="*/ 2168521 w 2619375"/>
                  <a:gd name="connsiteY499" fmla="*/ 2980533 h 3103563"/>
                  <a:gd name="connsiteX500" fmla="*/ 2209760 w 2619375"/>
                  <a:gd name="connsiteY500" fmla="*/ 2951163 h 3103563"/>
                  <a:gd name="connsiteX501" fmla="*/ 2274094 w 2619375"/>
                  <a:gd name="connsiteY501" fmla="*/ 3000375 h 3103563"/>
                  <a:gd name="connsiteX502" fmla="*/ 2317750 w 2619375"/>
                  <a:gd name="connsiteY502" fmla="*/ 3028157 h 3103563"/>
                  <a:gd name="connsiteX503" fmla="*/ 2349500 w 2619375"/>
                  <a:gd name="connsiteY503" fmla="*/ 3040063 h 3103563"/>
                  <a:gd name="connsiteX504" fmla="*/ 2377253 w 2619375"/>
                  <a:gd name="connsiteY504" fmla="*/ 3017044 h 3103563"/>
                  <a:gd name="connsiteX505" fmla="*/ 2405338 w 2619375"/>
                  <a:gd name="connsiteY505" fmla="*/ 3055144 h 3103563"/>
                  <a:gd name="connsiteX506" fmla="*/ 2460625 w 2619375"/>
                  <a:gd name="connsiteY506" fmla="*/ 3103563 h 3103563"/>
                  <a:gd name="connsiteX0" fmla="*/ 2460625 w 2619375"/>
                  <a:gd name="connsiteY0" fmla="*/ 3103563 h 3103563"/>
                  <a:gd name="connsiteX1" fmla="*/ 2512219 w 2619375"/>
                  <a:gd name="connsiteY1" fmla="*/ 3032125 h 3103563"/>
                  <a:gd name="connsiteX2" fmla="*/ 2524125 w 2619375"/>
                  <a:gd name="connsiteY2" fmla="*/ 2988469 h 3103563"/>
                  <a:gd name="connsiteX3" fmla="*/ 2543969 w 2619375"/>
                  <a:gd name="connsiteY3" fmla="*/ 2944813 h 3103563"/>
                  <a:gd name="connsiteX4" fmla="*/ 2566949 w 2619375"/>
                  <a:gd name="connsiteY4" fmla="*/ 2920206 h 3103563"/>
                  <a:gd name="connsiteX5" fmla="*/ 2569335 w 2619375"/>
                  <a:gd name="connsiteY5" fmla="*/ 2877344 h 3103563"/>
                  <a:gd name="connsiteX6" fmla="*/ 2583657 w 2619375"/>
                  <a:gd name="connsiteY6" fmla="*/ 2837657 h 3103563"/>
                  <a:gd name="connsiteX7" fmla="*/ 2563813 w 2619375"/>
                  <a:gd name="connsiteY7" fmla="*/ 2809875 h 3103563"/>
                  <a:gd name="connsiteX8" fmla="*/ 2532063 w 2619375"/>
                  <a:gd name="connsiteY8" fmla="*/ 2774157 h 3103563"/>
                  <a:gd name="connsiteX9" fmla="*/ 2532063 w 2619375"/>
                  <a:gd name="connsiteY9" fmla="*/ 2774157 h 3103563"/>
                  <a:gd name="connsiteX10" fmla="*/ 2551907 w 2619375"/>
                  <a:gd name="connsiteY10" fmla="*/ 2706688 h 3103563"/>
                  <a:gd name="connsiteX11" fmla="*/ 2591594 w 2619375"/>
                  <a:gd name="connsiteY11" fmla="*/ 2678907 h 3103563"/>
                  <a:gd name="connsiteX12" fmla="*/ 2619375 w 2619375"/>
                  <a:gd name="connsiteY12" fmla="*/ 2643188 h 3103563"/>
                  <a:gd name="connsiteX13" fmla="*/ 2619375 w 2619375"/>
                  <a:gd name="connsiteY13" fmla="*/ 2591594 h 3103563"/>
                  <a:gd name="connsiteX14" fmla="*/ 2615407 w 2619375"/>
                  <a:gd name="connsiteY14" fmla="*/ 2555875 h 3103563"/>
                  <a:gd name="connsiteX15" fmla="*/ 2615407 w 2619375"/>
                  <a:gd name="connsiteY15" fmla="*/ 2532063 h 3103563"/>
                  <a:gd name="connsiteX16" fmla="*/ 2603500 w 2619375"/>
                  <a:gd name="connsiteY16" fmla="*/ 2464594 h 3103563"/>
                  <a:gd name="connsiteX17" fmla="*/ 2595563 w 2619375"/>
                  <a:gd name="connsiteY17" fmla="*/ 2460625 h 3103563"/>
                  <a:gd name="connsiteX18" fmla="*/ 2579688 w 2619375"/>
                  <a:gd name="connsiteY18" fmla="*/ 2460625 h 3103563"/>
                  <a:gd name="connsiteX19" fmla="*/ 2540000 w 2619375"/>
                  <a:gd name="connsiteY19" fmla="*/ 2472532 h 3103563"/>
                  <a:gd name="connsiteX20" fmla="*/ 2504282 w 2619375"/>
                  <a:gd name="connsiteY20" fmla="*/ 2468563 h 3103563"/>
                  <a:gd name="connsiteX21" fmla="*/ 2504282 w 2619375"/>
                  <a:gd name="connsiteY21" fmla="*/ 2432844 h 3103563"/>
                  <a:gd name="connsiteX22" fmla="*/ 2456657 w 2619375"/>
                  <a:gd name="connsiteY22" fmla="*/ 2424907 h 3103563"/>
                  <a:gd name="connsiteX23" fmla="*/ 2432844 w 2619375"/>
                  <a:gd name="connsiteY23" fmla="*/ 2405063 h 3103563"/>
                  <a:gd name="connsiteX24" fmla="*/ 2444750 w 2619375"/>
                  <a:gd name="connsiteY24" fmla="*/ 2369344 h 3103563"/>
                  <a:gd name="connsiteX25" fmla="*/ 2464594 w 2619375"/>
                  <a:gd name="connsiteY25" fmla="*/ 2337594 h 3103563"/>
                  <a:gd name="connsiteX26" fmla="*/ 2448719 w 2619375"/>
                  <a:gd name="connsiteY26" fmla="*/ 2301875 h 3103563"/>
                  <a:gd name="connsiteX27" fmla="*/ 2420938 w 2619375"/>
                  <a:gd name="connsiteY27" fmla="*/ 2274094 h 3103563"/>
                  <a:gd name="connsiteX28" fmla="*/ 2428875 w 2619375"/>
                  <a:gd name="connsiteY28" fmla="*/ 2246313 h 3103563"/>
                  <a:gd name="connsiteX29" fmla="*/ 2389188 w 2619375"/>
                  <a:gd name="connsiteY29" fmla="*/ 2218532 h 3103563"/>
                  <a:gd name="connsiteX30" fmla="*/ 2353469 w 2619375"/>
                  <a:gd name="connsiteY30" fmla="*/ 2218532 h 3103563"/>
                  <a:gd name="connsiteX31" fmla="*/ 2349500 w 2619375"/>
                  <a:gd name="connsiteY31" fmla="*/ 2194719 h 3103563"/>
                  <a:gd name="connsiteX32" fmla="*/ 2325688 w 2619375"/>
                  <a:gd name="connsiteY32" fmla="*/ 2166938 h 3103563"/>
                  <a:gd name="connsiteX33" fmla="*/ 2337594 w 2619375"/>
                  <a:gd name="connsiteY33" fmla="*/ 2131219 h 3103563"/>
                  <a:gd name="connsiteX34" fmla="*/ 2349500 w 2619375"/>
                  <a:gd name="connsiteY34" fmla="*/ 2099469 h 3103563"/>
                  <a:gd name="connsiteX35" fmla="*/ 2333625 w 2619375"/>
                  <a:gd name="connsiteY35" fmla="*/ 2067719 h 3103563"/>
                  <a:gd name="connsiteX36" fmla="*/ 2313782 w 2619375"/>
                  <a:gd name="connsiteY36" fmla="*/ 2051844 h 3103563"/>
                  <a:gd name="connsiteX37" fmla="*/ 2309813 w 2619375"/>
                  <a:gd name="connsiteY37" fmla="*/ 2016125 h 3103563"/>
                  <a:gd name="connsiteX38" fmla="*/ 2309813 w 2619375"/>
                  <a:gd name="connsiteY38" fmla="*/ 2000250 h 3103563"/>
                  <a:gd name="connsiteX39" fmla="*/ 2329657 w 2619375"/>
                  <a:gd name="connsiteY39" fmla="*/ 1980407 h 3103563"/>
                  <a:gd name="connsiteX40" fmla="*/ 2317750 w 2619375"/>
                  <a:gd name="connsiteY40" fmla="*/ 1944688 h 3103563"/>
                  <a:gd name="connsiteX41" fmla="*/ 2293938 w 2619375"/>
                  <a:gd name="connsiteY41" fmla="*/ 1908969 h 3103563"/>
                  <a:gd name="connsiteX42" fmla="*/ 2262188 w 2619375"/>
                  <a:gd name="connsiteY42" fmla="*/ 1873250 h 3103563"/>
                  <a:gd name="connsiteX43" fmla="*/ 2226469 w 2619375"/>
                  <a:gd name="connsiteY43" fmla="*/ 1841500 h 3103563"/>
                  <a:gd name="connsiteX44" fmla="*/ 2198688 w 2619375"/>
                  <a:gd name="connsiteY44" fmla="*/ 1817688 h 3103563"/>
                  <a:gd name="connsiteX45" fmla="*/ 2214563 w 2619375"/>
                  <a:gd name="connsiteY45" fmla="*/ 1793875 h 3103563"/>
                  <a:gd name="connsiteX46" fmla="*/ 2214563 w 2619375"/>
                  <a:gd name="connsiteY46" fmla="*/ 1762125 h 3103563"/>
                  <a:gd name="connsiteX47" fmla="*/ 2214563 w 2619375"/>
                  <a:gd name="connsiteY47" fmla="*/ 1762125 h 3103563"/>
                  <a:gd name="connsiteX48" fmla="*/ 2194719 w 2619375"/>
                  <a:gd name="connsiteY48" fmla="*/ 1710532 h 3103563"/>
                  <a:gd name="connsiteX49" fmla="*/ 2190750 w 2619375"/>
                  <a:gd name="connsiteY49" fmla="*/ 1690688 h 3103563"/>
                  <a:gd name="connsiteX50" fmla="*/ 2162969 w 2619375"/>
                  <a:gd name="connsiteY50" fmla="*/ 1658938 h 3103563"/>
                  <a:gd name="connsiteX51" fmla="*/ 2162969 w 2619375"/>
                  <a:gd name="connsiteY51" fmla="*/ 1631157 h 3103563"/>
                  <a:gd name="connsiteX52" fmla="*/ 2178844 w 2619375"/>
                  <a:gd name="connsiteY52" fmla="*/ 1615282 h 3103563"/>
                  <a:gd name="connsiteX53" fmla="*/ 2218532 w 2619375"/>
                  <a:gd name="connsiteY53" fmla="*/ 1615282 h 3103563"/>
                  <a:gd name="connsiteX54" fmla="*/ 2238375 w 2619375"/>
                  <a:gd name="connsiteY54" fmla="*/ 1583532 h 3103563"/>
                  <a:gd name="connsiteX55" fmla="*/ 2238375 w 2619375"/>
                  <a:gd name="connsiteY55" fmla="*/ 1571625 h 3103563"/>
                  <a:gd name="connsiteX56" fmla="*/ 2262188 w 2619375"/>
                  <a:gd name="connsiteY56" fmla="*/ 1535907 h 3103563"/>
                  <a:gd name="connsiteX57" fmla="*/ 2262188 w 2619375"/>
                  <a:gd name="connsiteY57" fmla="*/ 1512094 h 3103563"/>
                  <a:gd name="connsiteX58" fmla="*/ 2262188 w 2619375"/>
                  <a:gd name="connsiteY58" fmla="*/ 1468438 h 3103563"/>
                  <a:gd name="connsiteX59" fmla="*/ 2262188 w 2619375"/>
                  <a:gd name="connsiteY59" fmla="*/ 1444625 h 3103563"/>
                  <a:gd name="connsiteX60" fmla="*/ 2266157 w 2619375"/>
                  <a:gd name="connsiteY60" fmla="*/ 1424782 h 3103563"/>
                  <a:gd name="connsiteX61" fmla="*/ 2293938 w 2619375"/>
                  <a:gd name="connsiteY61" fmla="*/ 1389063 h 3103563"/>
                  <a:gd name="connsiteX62" fmla="*/ 2274094 w 2619375"/>
                  <a:gd name="connsiteY62" fmla="*/ 1369219 h 3103563"/>
                  <a:gd name="connsiteX63" fmla="*/ 2250282 w 2619375"/>
                  <a:gd name="connsiteY63" fmla="*/ 1341438 h 3103563"/>
                  <a:gd name="connsiteX64" fmla="*/ 2230438 w 2619375"/>
                  <a:gd name="connsiteY64" fmla="*/ 1293813 h 3103563"/>
                  <a:gd name="connsiteX65" fmla="*/ 2242344 w 2619375"/>
                  <a:gd name="connsiteY65" fmla="*/ 1258094 h 3103563"/>
                  <a:gd name="connsiteX66" fmla="*/ 2190750 w 2619375"/>
                  <a:gd name="connsiteY66" fmla="*/ 1258094 h 3103563"/>
                  <a:gd name="connsiteX67" fmla="*/ 2166938 w 2619375"/>
                  <a:gd name="connsiteY67" fmla="*/ 1234282 h 3103563"/>
                  <a:gd name="connsiteX68" fmla="*/ 2174875 w 2619375"/>
                  <a:gd name="connsiteY68" fmla="*/ 1198563 h 3103563"/>
                  <a:gd name="connsiteX69" fmla="*/ 2162969 w 2619375"/>
                  <a:gd name="connsiteY69" fmla="*/ 1170782 h 3103563"/>
                  <a:gd name="connsiteX70" fmla="*/ 2147094 w 2619375"/>
                  <a:gd name="connsiteY70" fmla="*/ 1202532 h 3103563"/>
                  <a:gd name="connsiteX71" fmla="*/ 2131219 w 2619375"/>
                  <a:gd name="connsiteY71" fmla="*/ 1234282 h 3103563"/>
                  <a:gd name="connsiteX72" fmla="*/ 2095500 w 2619375"/>
                  <a:gd name="connsiteY72" fmla="*/ 1234282 h 3103563"/>
                  <a:gd name="connsiteX73" fmla="*/ 2079625 w 2619375"/>
                  <a:gd name="connsiteY73" fmla="*/ 1242219 h 3103563"/>
                  <a:gd name="connsiteX74" fmla="*/ 2043907 w 2619375"/>
                  <a:gd name="connsiteY74" fmla="*/ 1198563 h 3103563"/>
                  <a:gd name="connsiteX75" fmla="*/ 1996282 w 2619375"/>
                  <a:gd name="connsiteY75" fmla="*/ 1206500 h 3103563"/>
                  <a:gd name="connsiteX76" fmla="*/ 1948657 w 2619375"/>
                  <a:gd name="connsiteY76" fmla="*/ 1202532 h 3103563"/>
                  <a:gd name="connsiteX77" fmla="*/ 1944688 w 2619375"/>
                  <a:gd name="connsiteY77" fmla="*/ 1174750 h 3103563"/>
                  <a:gd name="connsiteX78" fmla="*/ 1924844 w 2619375"/>
                  <a:gd name="connsiteY78" fmla="*/ 1139032 h 3103563"/>
                  <a:gd name="connsiteX79" fmla="*/ 1912938 w 2619375"/>
                  <a:gd name="connsiteY79" fmla="*/ 1123157 h 3103563"/>
                  <a:gd name="connsiteX80" fmla="*/ 1893094 w 2619375"/>
                  <a:gd name="connsiteY80" fmla="*/ 1103313 h 3103563"/>
                  <a:gd name="connsiteX81" fmla="*/ 1869282 w 2619375"/>
                  <a:gd name="connsiteY81" fmla="*/ 1087438 h 3103563"/>
                  <a:gd name="connsiteX82" fmla="*/ 1857375 w 2619375"/>
                  <a:gd name="connsiteY82" fmla="*/ 1039813 h 3103563"/>
                  <a:gd name="connsiteX83" fmla="*/ 1869282 w 2619375"/>
                  <a:gd name="connsiteY83" fmla="*/ 1004094 h 3103563"/>
                  <a:gd name="connsiteX84" fmla="*/ 1905000 w 2619375"/>
                  <a:gd name="connsiteY84" fmla="*/ 948532 h 3103563"/>
                  <a:gd name="connsiteX85" fmla="*/ 1936750 w 2619375"/>
                  <a:gd name="connsiteY85" fmla="*/ 912813 h 3103563"/>
                  <a:gd name="connsiteX86" fmla="*/ 1944688 w 2619375"/>
                  <a:gd name="connsiteY86" fmla="*/ 892969 h 3103563"/>
                  <a:gd name="connsiteX87" fmla="*/ 1964532 w 2619375"/>
                  <a:gd name="connsiteY87" fmla="*/ 889000 h 3103563"/>
                  <a:gd name="connsiteX88" fmla="*/ 1976438 w 2619375"/>
                  <a:gd name="connsiteY88" fmla="*/ 849313 h 3103563"/>
                  <a:gd name="connsiteX89" fmla="*/ 2016125 w 2619375"/>
                  <a:gd name="connsiteY89" fmla="*/ 849313 h 3103563"/>
                  <a:gd name="connsiteX90" fmla="*/ 2039938 w 2619375"/>
                  <a:gd name="connsiteY90" fmla="*/ 877094 h 3103563"/>
                  <a:gd name="connsiteX91" fmla="*/ 2061605 w 2619375"/>
                  <a:gd name="connsiteY91" fmla="*/ 862013 h 3103563"/>
                  <a:gd name="connsiteX92" fmla="*/ 2051844 w 2619375"/>
                  <a:gd name="connsiteY92" fmla="*/ 849313 h 3103563"/>
                  <a:gd name="connsiteX93" fmla="*/ 2039938 w 2619375"/>
                  <a:gd name="connsiteY93" fmla="*/ 825500 h 3103563"/>
                  <a:gd name="connsiteX94" fmla="*/ 2051844 w 2619375"/>
                  <a:gd name="connsiteY94" fmla="*/ 801688 h 3103563"/>
                  <a:gd name="connsiteX95" fmla="*/ 2035969 w 2619375"/>
                  <a:gd name="connsiteY95" fmla="*/ 773907 h 3103563"/>
                  <a:gd name="connsiteX96" fmla="*/ 2039938 w 2619375"/>
                  <a:gd name="connsiteY96" fmla="*/ 742157 h 3103563"/>
                  <a:gd name="connsiteX97" fmla="*/ 2039938 w 2619375"/>
                  <a:gd name="connsiteY97" fmla="*/ 698500 h 3103563"/>
                  <a:gd name="connsiteX98" fmla="*/ 2035969 w 2619375"/>
                  <a:gd name="connsiteY98" fmla="*/ 666750 h 3103563"/>
                  <a:gd name="connsiteX99" fmla="*/ 2008188 w 2619375"/>
                  <a:gd name="connsiteY99" fmla="*/ 646907 h 3103563"/>
                  <a:gd name="connsiteX100" fmla="*/ 1958952 w 2619375"/>
                  <a:gd name="connsiteY100" fmla="*/ 625475 h 3103563"/>
                  <a:gd name="connsiteX101" fmla="*/ 1916907 w 2619375"/>
                  <a:gd name="connsiteY101" fmla="*/ 583407 h 3103563"/>
                  <a:gd name="connsiteX102" fmla="*/ 1885157 w 2619375"/>
                  <a:gd name="connsiteY102" fmla="*/ 551657 h 3103563"/>
                  <a:gd name="connsiteX103" fmla="*/ 1881188 w 2619375"/>
                  <a:gd name="connsiteY103" fmla="*/ 531813 h 3103563"/>
                  <a:gd name="connsiteX104" fmla="*/ 1897063 w 2619375"/>
                  <a:gd name="connsiteY104" fmla="*/ 484188 h 3103563"/>
                  <a:gd name="connsiteX105" fmla="*/ 1901032 w 2619375"/>
                  <a:gd name="connsiteY105" fmla="*/ 480219 h 3103563"/>
                  <a:gd name="connsiteX106" fmla="*/ 1940719 w 2619375"/>
                  <a:gd name="connsiteY106" fmla="*/ 480219 h 3103563"/>
                  <a:gd name="connsiteX107" fmla="*/ 1960563 w 2619375"/>
                  <a:gd name="connsiteY107" fmla="*/ 460375 h 3103563"/>
                  <a:gd name="connsiteX108" fmla="*/ 1976438 w 2619375"/>
                  <a:gd name="connsiteY108" fmla="*/ 428625 h 3103563"/>
                  <a:gd name="connsiteX109" fmla="*/ 1980407 w 2619375"/>
                  <a:gd name="connsiteY109" fmla="*/ 388938 h 3103563"/>
                  <a:gd name="connsiteX110" fmla="*/ 2000250 w 2619375"/>
                  <a:gd name="connsiteY110" fmla="*/ 384969 h 3103563"/>
                  <a:gd name="connsiteX111" fmla="*/ 1972469 w 2619375"/>
                  <a:gd name="connsiteY111" fmla="*/ 341313 h 3103563"/>
                  <a:gd name="connsiteX112" fmla="*/ 1928813 w 2619375"/>
                  <a:gd name="connsiteY112" fmla="*/ 321469 h 3103563"/>
                  <a:gd name="connsiteX113" fmla="*/ 1877219 w 2619375"/>
                  <a:gd name="connsiteY113" fmla="*/ 313532 h 3103563"/>
                  <a:gd name="connsiteX114" fmla="*/ 1853407 w 2619375"/>
                  <a:gd name="connsiteY114" fmla="*/ 289719 h 3103563"/>
                  <a:gd name="connsiteX115" fmla="*/ 1817688 w 2619375"/>
                  <a:gd name="connsiteY115" fmla="*/ 269875 h 3103563"/>
                  <a:gd name="connsiteX116" fmla="*/ 1821657 w 2619375"/>
                  <a:gd name="connsiteY116" fmla="*/ 242094 h 3103563"/>
                  <a:gd name="connsiteX117" fmla="*/ 1789907 w 2619375"/>
                  <a:gd name="connsiteY117" fmla="*/ 210344 h 3103563"/>
                  <a:gd name="connsiteX118" fmla="*/ 1742282 w 2619375"/>
                  <a:gd name="connsiteY118" fmla="*/ 222250 h 3103563"/>
                  <a:gd name="connsiteX119" fmla="*/ 1706563 w 2619375"/>
                  <a:gd name="connsiteY119" fmla="*/ 265907 h 3103563"/>
                  <a:gd name="connsiteX120" fmla="*/ 1690688 w 2619375"/>
                  <a:gd name="connsiteY120" fmla="*/ 297657 h 3103563"/>
                  <a:gd name="connsiteX121" fmla="*/ 1734344 w 2619375"/>
                  <a:gd name="connsiteY121" fmla="*/ 301625 h 3103563"/>
                  <a:gd name="connsiteX122" fmla="*/ 1770063 w 2619375"/>
                  <a:gd name="connsiteY122" fmla="*/ 313532 h 3103563"/>
                  <a:gd name="connsiteX123" fmla="*/ 1774032 w 2619375"/>
                  <a:gd name="connsiteY123" fmla="*/ 341313 h 3103563"/>
                  <a:gd name="connsiteX124" fmla="*/ 1750219 w 2619375"/>
                  <a:gd name="connsiteY124" fmla="*/ 384969 h 3103563"/>
                  <a:gd name="connsiteX125" fmla="*/ 1714500 w 2619375"/>
                  <a:gd name="connsiteY125" fmla="*/ 384969 h 3103563"/>
                  <a:gd name="connsiteX126" fmla="*/ 1686719 w 2619375"/>
                  <a:gd name="connsiteY126" fmla="*/ 349250 h 3103563"/>
                  <a:gd name="connsiteX127" fmla="*/ 1647032 w 2619375"/>
                  <a:gd name="connsiteY127" fmla="*/ 325438 h 3103563"/>
                  <a:gd name="connsiteX128" fmla="*/ 1627188 w 2619375"/>
                  <a:gd name="connsiteY128" fmla="*/ 321469 h 3103563"/>
                  <a:gd name="connsiteX129" fmla="*/ 1583532 w 2619375"/>
                  <a:gd name="connsiteY129" fmla="*/ 337344 h 3103563"/>
                  <a:gd name="connsiteX130" fmla="*/ 1547813 w 2619375"/>
                  <a:gd name="connsiteY130" fmla="*/ 357188 h 3103563"/>
                  <a:gd name="connsiteX131" fmla="*/ 1547813 w 2619375"/>
                  <a:gd name="connsiteY131" fmla="*/ 392907 h 3103563"/>
                  <a:gd name="connsiteX132" fmla="*/ 1559719 w 2619375"/>
                  <a:gd name="connsiteY132" fmla="*/ 440532 h 3103563"/>
                  <a:gd name="connsiteX133" fmla="*/ 1575594 w 2619375"/>
                  <a:gd name="connsiteY133" fmla="*/ 484188 h 3103563"/>
                  <a:gd name="connsiteX134" fmla="*/ 1658938 w 2619375"/>
                  <a:gd name="connsiteY134" fmla="*/ 543719 h 3103563"/>
                  <a:gd name="connsiteX135" fmla="*/ 1698625 w 2619375"/>
                  <a:gd name="connsiteY135" fmla="*/ 583407 h 3103563"/>
                  <a:gd name="connsiteX136" fmla="*/ 1738313 w 2619375"/>
                  <a:gd name="connsiteY136" fmla="*/ 579438 h 3103563"/>
                  <a:gd name="connsiteX137" fmla="*/ 1774032 w 2619375"/>
                  <a:gd name="connsiteY137" fmla="*/ 579438 h 3103563"/>
                  <a:gd name="connsiteX138" fmla="*/ 1793875 w 2619375"/>
                  <a:gd name="connsiteY138" fmla="*/ 627063 h 3103563"/>
                  <a:gd name="connsiteX139" fmla="*/ 1801813 w 2619375"/>
                  <a:gd name="connsiteY139" fmla="*/ 658813 h 3103563"/>
                  <a:gd name="connsiteX140" fmla="*/ 1845469 w 2619375"/>
                  <a:gd name="connsiteY140" fmla="*/ 682625 h 3103563"/>
                  <a:gd name="connsiteX141" fmla="*/ 1845469 w 2619375"/>
                  <a:gd name="connsiteY141" fmla="*/ 682625 h 3103563"/>
                  <a:gd name="connsiteX142" fmla="*/ 1861344 w 2619375"/>
                  <a:gd name="connsiteY142" fmla="*/ 710407 h 3103563"/>
                  <a:gd name="connsiteX143" fmla="*/ 1817688 w 2619375"/>
                  <a:gd name="connsiteY143" fmla="*/ 726282 h 3103563"/>
                  <a:gd name="connsiteX144" fmla="*/ 1774032 w 2619375"/>
                  <a:gd name="connsiteY144" fmla="*/ 718344 h 3103563"/>
                  <a:gd name="connsiteX145" fmla="*/ 1734344 w 2619375"/>
                  <a:gd name="connsiteY145" fmla="*/ 682625 h 3103563"/>
                  <a:gd name="connsiteX146" fmla="*/ 1730375 w 2619375"/>
                  <a:gd name="connsiteY146" fmla="*/ 642938 h 3103563"/>
                  <a:gd name="connsiteX147" fmla="*/ 1730375 w 2619375"/>
                  <a:gd name="connsiteY147" fmla="*/ 642938 h 3103563"/>
                  <a:gd name="connsiteX148" fmla="*/ 1670844 w 2619375"/>
                  <a:gd name="connsiteY148" fmla="*/ 615157 h 3103563"/>
                  <a:gd name="connsiteX149" fmla="*/ 1631157 w 2619375"/>
                  <a:gd name="connsiteY149" fmla="*/ 619125 h 3103563"/>
                  <a:gd name="connsiteX150" fmla="*/ 1571625 w 2619375"/>
                  <a:gd name="connsiteY150" fmla="*/ 615157 h 3103563"/>
                  <a:gd name="connsiteX151" fmla="*/ 1543844 w 2619375"/>
                  <a:gd name="connsiteY151" fmla="*/ 603250 h 3103563"/>
                  <a:gd name="connsiteX152" fmla="*/ 1500188 w 2619375"/>
                  <a:gd name="connsiteY152" fmla="*/ 591344 h 3103563"/>
                  <a:gd name="connsiteX153" fmla="*/ 1464469 w 2619375"/>
                  <a:gd name="connsiteY153" fmla="*/ 575469 h 3103563"/>
                  <a:gd name="connsiteX154" fmla="*/ 1448594 w 2619375"/>
                  <a:gd name="connsiteY154" fmla="*/ 543719 h 3103563"/>
                  <a:gd name="connsiteX155" fmla="*/ 1456532 w 2619375"/>
                  <a:gd name="connsiteY155" fmla="*/ 508000 h 3103563"/>
                  <a:gd name="connsiteX156" fmla="*/ 1476375 w 2619375"/>
                  <a:gd name="connsiteY156" fmla="*/ 476250 h 3103563"/>
                  <a:gd name="connsiteX157" fmla="*/ 1456532 w 2619375"/>
                  <a:gd name="connsiteY157" fmla="*/ 440532 h 3103563"/>
                  <a:gd name="connsiteX158" fmla="*/ 1456532 w 2619375"/>
                  <a:gd name="connsiteY158" fmla="*/ 392907 h 3103563"/>
                  <a:gd name="connsiteX159" fmla="*/ 1456532 w 2619375"/>
                  <a:gd name="connsiteY159" fmla="*/ 333375 h 3103563"/>
                  <a:gd name="connsiteX160" fmla="*/ 1472407 w 2619375"/>
                  <a:gd name="connsiteY160" fmla="*/ 305594 h 3103563"/>
                  <a:gd name="connsiteX161" fmla="*/ 1472407 w 2619375"/>
                  <a:gd name="connsiteY161" fmla="*/ 257969 h 3103563"/>
                  <a:gd name="connsiteX162" fmla="*/ 1496219 w 2619375"/>
                  <a:gd name="connsiteY162" fmla="*/ 226219 h 3103563"/>
                  <a:gd name="connsiteX163" fmla="*/ 1480344 w 2619375"/>
                  <a:gd name="connsiteY163" fmla="*/ 158750 h 3103563"/>
                  <a:gd name="connsiteX164" fmla="*/ 1496219 w 2619375"/>
                  <a:gd name="connsiteY164" fmla="*/ 134938 h 3103563"/>
                  <a:gd name="connsiteX165" fmla="*/ 1456532 w 2619375"/>
                  <a:gd name="connsiteY165" fmla="*/ 75407 h 3103563"/>
                  <a:gd name="connsiteX166" fmla="*/ 1464469 w 2619375"/>
                  <a:gd name="connsiteY166" fmla="*/ 55563 h 3103563"/>
                  <a:gd name="connsiteX167" fmla="*/ 1420813 w 2619375"/>
                  <a:gd name="connsiteY167" fmla="*/ 23813 h 3103563"/>
                  <a:gd name="connsiteX168" fmla="*/ 1393032 w 2619375"/>
                  <a:gd name="connsiteY168" fmla="*/ 39688 h 3103563"/>
                  <a:gd name="connsiteX169" fmla="*/ 1420813 w 2619375"/>
                  <a:gd name="connsiteY169" fmla="*/ 79375 h 3103563"/>
                  <a:gd name="connsiteX170" fmla="*/ 1432719 w 2619375"/>
                  <a:gd name="connsiteY170" fmla="*/ 150813 h 3103563"/>
                  <a:gd name="connsiteX171" fmla="*/ 1432719 w 2619375"/>
                  <a:gd name="connsiteY171" fmla="*/ 206375 h 3103563"/>
                  <a:gd name="connsiteX172" fmla="*/ 1432719 w 2619375"/>
                  <a:gd name="connsiteY172" fmla="*/ 254000 h 3103563"/>
                  <a:gd name="connsiteX173" fmla="*/ 1412875 w 2619375"/>
                  <a:gd name="connsiteY173" fmla="*/ 301625 h 3103563"/>
                  <a:gd name="connsiteX174" fmla="*/ 1369219 w 2619375"/>
                  <a:gd name="connsiteY174" fmla="*/ 341313 h 3103563"/>
                  <a:gd name="connsiteX175" fmla="*/ 1313657 w 2619375"/>
                  <a:gd name="connsiteY175" fmla="*/ 377032 h 3103563"/>
                  <a:gd name="connsiteX176" fmla="*/ 1270000 w 2619375"/>
                  <a:gd name="connsiteY176" fmla="*/ 412750 h 3103563"/>
                  <a:gd name="connsiteX177" fmla="*/ 1266032 w 2619375"/>
                  <a:gd name="connsiteY177" fmla="*/ 448469 h 3103563"/>
                  <a:gd name="connsiteX178" fmla="*/ 1230313 w 2619375"/>
                  <a:gd name="connsiteY178" fmla="*/ 488157 h 3103563"/>
                  <a:gd name="connsiteX179" fmla="*/ 1214438 w 2619375"/>
                  <a:gd name="connsiteY179" fmla="*/ 539750 h 3103563"/>
                  <a:gd name="connsiteX180" fmla="*/ 1270000 w 2619375"/>
                  <a:gd name="connsiteY180" fmla="*/ 607219 h 3103563"/>
                  <a:gd name="connsiteX181" fmla="*/ 1281907 w 2619375"/>
                  <a:gd name="connsiteY181" fmla="*/ 658813 h 3103563"/>
                  <a:gd name="connsiteX182" fmla="*/ 1309688 w 2619375"/>
                  <a:gd name="connsiteY182" fmla="*/ 698500 h 3103563"/>
                  <a:gd name="connsiteX183" fmla="*/ 1309688 w 2619375"/>
                  <a:gd name="connsiteY183" fmla="*/ 698500 h 3103563"/>
                  <a:gd name="connsiteX184" fmla="*/ 1337469 w 2619375"/>
                  <a:gd name="connsiteY184" fmla="*/ 758032 h 3103563"/>
                  <a:gd name="connsiteX185" fmla="*/ 1345407 w 2619375"/>
                  <a:gd name="connsiteY185" fmla="*/ 789782 h 3103563"/>
                  <a:gd name="connsiteX186" fmla="*/ 1349375 w 2619375"/>
                  <a:gd name="connsiteY186" fmla="*/ 837407 h 3103563"/>
                  <a:gd name="connsiteX187" fmla="*/ 1309688 w 2619375"/>
                  <a:gd name="connsiteY187" fmla="*/ 916782 h 3103563"/>
                  <a:gd name="connsiteX188" fmla="*/ 1285875 w 2619375"/>
                  <a:gd name="connsiteY188" fmla="*/ 964407 h 3103563"/>
                  <a:gd name="connsiteX189" fmla="*/ 1293813 w 2619375"/>
                  <a:gd name="connsiteY189" fmla="*/ 980282 h 3103563"/>
                  <a:gd name="connsiteX190" fmla="*/ 1285875 w 2619375"/>
                  <a:gd name="connsiteY190" fmla="*/ 1023938 h 3103563"/>
                  <a:gd name="connsiteX191" fmla="*/ 1273969 w 2619375"/>
                  <a:gd name="connsiteY191" fmla="*/ 1079500 h 3103563"/>
                  <a:gd name="connsiteX192" fmla="*/ 1277938 w 2619375"/>
                  <a:gd name="connsiteY192" fmla="*/ 1115219 h 3103563"/>
                  <a:gd name="connsiteX193" fmla="*/ 1309688 w 2619375"/>
                  <a:gd name="connsiteY193" fmla="*/ 1186657 h 3103563"/>
                  <a:gd name="connsiteX194" fmla="*/ 1297782 w 2619375"/>
                  <a:gd name="connsiteY194" fmla="*/ 1234282 h 3103563"/>
                  <a:gd name="connsiteX195" fmla="*/ 1297782 w 2619375"/>
                  <a:gd name="connsiteY195" fmla="*/ 1270000 h 3103563"/>
                  <a:gd name="connsiteX196" fmla="*/ 1341438 w 2619375"/>
                  <a:gd name="connsiteY196" fmla="*/ 1262063 h 3103563"/>
                  <a:gd name="connsiteX197" fmla="*/ 1389063 w 2619375"/>
                  <a:gd name="connsiteY197" fmla="*/ 1266032 h 3103563"/>
                  <a:gd name="connsiteX198" fmla="*/ 1420813 w 2619375"/>
                  <a:gd name="connsiteY198" fmla="*/ 1281907 h 3103563"/>
                  <a:gd name="connsiteX199" fmla="*/ 1448594 w 2619375"/>
                  <a:gd name="connsiteY199" fmla="*/ 1254125 h 3103563"/>
                  <a:gd name="connsiteX200" fmla="*/ 1480344 w 2619375"/>
                  <a:gd name="connsiteY200" fmla="*/ 1222375 h 3103563"/>
                  <a:gd name="connsiteX201" fmla="*/ 1531938 w 2619375"/>
                  <a:gd name="connsiteY201" fmla="*/ 1242219 h 3103563"/>
                  <a:gd name="connsiteX202" fmla="*/ 1575594 w 2619375"/>
                  <a:gd name="connsiteY202" fmla="*/ 1258094 h 3103563"/>
                  <a:gd name="connsiteX203" fmla="*/ 1623219 w 2619375"/>
                  <a:gd name="connsiteY203" fmla="*/ 1270000 h 3103563"/>
                  <a:gd name="connsiteX204" fmla="*/ 1639094 w 2619375"/>
                  <a:gd name="connsiteY204" fmla="*/ 1309688 h 3103563"/>
                  <a:gd name="connsiteX205" fmla="*/ 1662907 w 2619375"/>
                  <a:gd name="connsiteY205" fmla="*/ 1317625 h 3103563"/>
                  <a:gd name="connsiteX206" fmla="*/ 1690688 w 2619375"/>
                  <a:gd name="connsiteY206" fmla="*/ 1341438 h 3103563"/>
                  <a:gd name="connsiteX207" fmla="*/ 1722438 w 2619375"/>
                  <a:gd name="connsiteY207" fmla="*/ 1345407 h 3103563"/>
                  <a:gd name="connsiteX208" fmla="*/ 1722438 w 2619375"/>
                  <a:gd name="connsiteY208" fmla="*/ 1412875 h 3103563"/>
                  <a:gd name="connsiteX209" fmla="*/ 1746250 w 2619375"/>
                  <a:gd name="connsiteY209" fmla="*/ 1444625 h 3103563"/>
                  <a:gd name="connsiteX210" fmla="*/ 1754188 w 2619375"/>
                  <a:gd name="connsiteY210" fmla="*/ 1484313 h 3103563"/>
                  <a:gd name="connsiteX211" fmla="*/ 1770063 w 2619375"/>
                  <a:gd name="connsiteY211" fmla="*/ 1531938 h 3103563"/>
                  <a:gd name="connsiteX212" fmla="*/ 1730375 w 2619375"/>
                  <a:gd name="connsiteY212" fmla="*/ 1543844 h 3103563"/>
                  <a:gd name="connsiteX213" fmla="*/ 1718469 w 2619375"/>
                  <a:gd name="connsiteY213" fmla="*/ 1571625 h 3103563"/>
                  <a:gd name="connsiteX214" fmla="*/ 1706563 w 2619375"/>
                  <a:gd name="connsiteY214" fmla="*/ 1607344 h 3103563"/>
                  <a:gd name="connsiteX215" fmla="*/ 1706563 w 2619375"/>
                  <a:gd name="connsiteY215" fmla="*/ 1647032 h 3103563"/>
                  <a:gd name="connsiteX216" fmla="*/ 1746250 w 2619375"/>
                  <a:gd name="connsiteY216" fmla="*/ 1686719 h 3103563"/>
                  <a:gd name="connsiteX217" fmla="*/ 1793875 w 2619375"/>
                  <a:gd name="connsiteY217" fmla="*/ 1694657 h 3103563"/>
                  <a:gd name="connsiteX218" fmla="*/ 1829594 w 2619375"/>
                  <a:gd name="connsiteY218" fmla="*/ 1698625 h 3103563"/>
                  <a:gd name="connsiteX219" fmla="*/ 1881188 w 2619375"/>
                  <a:gd name="connsiteY219" fmla="*/ 1734344 h 3103563"/>
                  <a:gd name="connsiteX220" fmla="*/ 1833563 w 2619375"/>
                  <a:gd name="connsiteY220" fmla="*/ 1738313 h 3103563"/>
                  <a:gd name="connsiteX221" fmla="*/ 1778000 w 2619375"/>
                  <a:gd name="connsiteY221" fmla="*/ 1738313 h 3103563"/>
                  <a:gd name="connsiteX222" fmla="*/ 1730375 w 2619375"/>
                  <a:gd name="connsiteY222" fmla="*/ 1718469 h 3103563"/>
                  <a:gd name="connsiteX223" fmla="*/ 1686719 w 2619375"/>
                  <a:gd name="connsiteY223" fmla="*/ 1698625 h 3103563"/>
                  <a:gd name="connsiteX224" fmla="*/ 1647032 w 2619375"/>
                  <a:gd name="connsiteY224" fmla="*/ 1654969 h 3103563"/>
                  <a:gd name="connsiteX225" fmla="*/ 1658938 w 2619375"/>
                  <a:gd name="connsiteY225" fmla="*/ 1635125 h 3103563"/>
                  <a:gd name="connsiteX226" fmla="*/ 1658938 w 2619375"/>
                  <a:gd name="connsiteY226" fmla="*/ 1591469 h 3103563"/>
                  <a:gd name="connsiteX227" fmla="*/ 1658938 w 2619375"/>
                  <a:gd name="connsiteY227" fmla="*/ 1555750 h 3103563"/>
                  <a:gd name="connsiteX228" fmla="*/ 1662907 w 2619375"/>
                  <a:gd name="connsiteY228" fmla="*/ 1516063 h 3103563"/>
                  <a:gd name="connsiteX229" fmla="*/ 1670844 w 2619375"/>
                  <a:gd name="connsiteY229" fmla="*/ 1480344 h 3103563"/>
                  <a:gd name="connsiteX230" fmla="*/ 1666875 w 2619375"/>
                  <a:gd name="connsiteY230" fmla="*/ 1452563 h 3103563"/>
                  <a:gd name="connsiteX231" fmla="*/ 1635125 w 2619375"/>
                  <a:gd name="connsiteY231" fmla="*/ 1420813 h 3103563"/>
                  <a:gd name="connsiteX232" fmla="*/ 1595438 w 2619375"/>
                  <a:gd name="connsiteY232" fmla="*/ 1381125 h 3103563"/>
                  <a:gd name="connsiteX233" fmla="*/ 1607344 w 2619375"/>
                  <a:gd name="connsiteY233" fmla="*/ 1345407 h 3103563"/>
                  <a:gd name="connsiteX234" fmla="*/ 1575594 w 2619375"/>
                  <a:gd name="connsiteY234" fmla="*/ 1313657 h 3103563"/>
                  <a:gd name="connsiteX235" fmla="*/ 1531938 w 2619375"/>
                  <a:gd name="connsiteY235" fmla="*/ 1333500 h 3103563"/>
                  <a:gd name="connsiteX236" fmla="*/ 1472407 w 2619375"/>
                  <a:gd name="connsiteY236" fmla="*/ 1345407 h 3103563"/>
                  <a:gd name="connsiteX237" fmla="*/ 1440657 w 2619375"/>
                  <a:gd name="connsiteY237" fmla="*/ 1369219 h 3103563"/>
                  <a:gd name="connsiteX238" fmla="*/ 1381125 w 2619375"/>
                  <a:gd name="connsiteY238" fmla="*/ 1393032 h 3103563"/>
                  <a:gd name="connsiteX239" fmla="*/ 1365250 w 2619375"/>
                  <a:gd name="connsiteY239" fmla="*/ 1420813 h 3103563"/>
                  <a:gd name="connsiteX240" fmla="*/ 1369219 w 2619375"/>
                  <a:gd name="connsiteY240" fmla="*/ 1468438 h 3103563"/>
                  <a:gd name="connsiteX241" fmla="*/ 1365250 w 2619375"/>
                  <a:gd name="connsiteY241" fmla="*/ 1500188 h 3103563"/>
                  <a:gd name="connsiteX242" fmla="*/ 1400969 w 2619375"/>
                  <a:gd name="connsiteY242" fmla="*/ 1555750 h 3103563"/>
                  <a:gd name="connsiteX243" fmla="*/ 1400969 w 2619375"/>
                  <a:gd name="connsiteY243" fmla="*/ 1599407 h 3103563"/>
                  <a:gd name="connsiteX244" fmla="*/ 1404938 w 2619375"/>
                  <a:gd name="connsiteY244" fmla="*/ 1651000 h 3103563"/>
                  <a:gd name="connsiteX245" fmla="*/ 1404938 w 2619375"/>
                  <a:gd name="connsiteY245" fmla="*/ 1678782 h 3103563"/>
                  <a:gd name="connsiteX246" fmla="*/ 1373188 w 2619375"/>
                  <a:gd name="connsiteY246" fmla="*/ 1718469 h 3103563"/>
                  <a:gd name="connsiteX247" fmla="*/ 1337469 w 2619375"/>
                  <a:gd name="connsiteY247" fmla="*/ 1762125 h 3103563"/>
                  <a:gd name="connsiteX248" fmla="*/ 1321594 w 2619375"/>
                  <a:gd name="connsiteY248" fmla="*/ 1789907 h 3103563"/>
                  <a:gd name="connsiteX249" fmla="*/ 1309688 w 2619375"/>
                  <a:gd name="connsiteY249" fmla="*/ 1833563 h 3103563"/>
                  <a:gd name="connsiteX250" fmla="*/ 1313657 w 2619375"/>
                  <a:gd name="connsiteY250" fmla="*/ 1877219 h 3103563"/>
                  <a:gd name="connsiteX251" fmla="*/ 1285875 w 2619375"/>
                  <a:gd name="connsiteY251" fmla="*/ 1908969 h 3103563"/>
                  <a:gd name="connsiteX252" fmla="*/ 1258094 w 2619375"/>
                  <a:gd name="connsiteY252" fmla="*/ 1932782 h 3103563"/>
                  <a:gd name="connsiteX253" fmla="*/ 1226344 w 2619375"/>
                  <a:gd name="connsiteY253" fmla="*/ 1960563 h 3103563"/>
                  <a:gd name="connsiteX254" fmla="*/ 1198563 w 2619375"/>
                  <a:gd name="connsiteY254" fmla="*/ 1972469 h 3103563"/>
                  <a:gd name="connsiteX255" fmla="*/ 1146969 w 2619375"/>
                  <a:gd name="connsiteY255" fmla="*/ 1996282 h 3103563"/>
                  <a:gd name="connsiteX256" fmla="*/ 1135063 w 2619375"/>
                  <a:gd name="connsiteY256" fmla="*/ 2020094 h 3103563"/>
                  <a:gd name="connsiteX257" fmla="*/ 1146969 w 2619375"/>
                  <a:gd name="connsiteY257" fmla="*/ 2063750 h 3103563"/>
                  <a:gd name="connsiteX258" fmla="*/ 1111250 w 2619375"/>
                  <a:gd name="connsiteY258" fmla="*/ 2083594 h 3103563"/>
                  <a:gd name="connsiteX259" fmla="*/ 1071563 w 2619375"/>
                  <a:gd name="connsiteY259" fmla="*/ 2103438 h 3103563"/>
                  <a:gd name="connsiteX260" fmla="*/ 1043782 w 2619375"/>
                  <a:gd name="connsiteY260" fmla="*/ 2067719 h 3103563"/>
                  <a:gd name="connsiteX261" fmla="*/ 1008063 w 2619375"/>
                  <a:gd name="connsiteY261" fmla="*/ 2075657 h 3103563"/>
                  <a:gd name="connsiteX262" fmla="*/ 944563 w 2619375"/>
                  <a:gd name="connsiteY262" fmla="*/ 2071688 h 3103563"/>
                  <a:gd name="connsiteX263" fmla="*/ 896938 w 2619375"/>
                  <a:gd name="connsiteY263" fmla="*/ 2055813 h 3103563"/>
                  <a:gd name="connsiteX264" fmla="*/ 845344 w 2619375"/>
                  <a:gd name="connsiteY264" fmla="*/ 2039938 h 3103563"/>
                  <a:gd name="connsiteX265" fmla="*/ 797719 w 2619375"/>
                  <a:gd name="connsiteY265" fmla="*/ 2012157 h 3103563"/>
                  <a:gd name="connsiteX266" fmla="*/ 785813 w 2619375"/>
                  <a:gd name="connsiteY266" fmla="*/ 1972469 h 3103563"/>
                  <a:gd name="connsiteX267" fmla="*/ 742157 w 2619375"/>
                  <a:gd name="connsiteY267" fmla="*/ 1956594 h 3103563"/>
                  <a:gd name="connsiteX268" fmla="*/ 762000 w 2619375"/>
                  <a:gd name="connsiteY268" fmla="*/ 1905000 h 3103563"/>
                  <a:gd name="connsiteX269" fmla="*/ 809625 w 2619375"/>
                  <a:gd name="connsiteY269" fmla="*/ 1916907 h 3103563"/>
                  <a:gd name="connsiteX270" fmla="*/ 861219 w 2619375"/>
                  <a:gd name="connsiteY270" fmla="*/ 1944688 h 3103563"/>
                  <a:gd name="connsiteX271" fmla="*/ 889000 w 2619375"/>
                  <a:gd name="connsiteY271" fmla="*/ 1948657 h 3103563"/>
                  <a:gd name="connsiteX272" fmla="*/ 944563 w 2619375"/>
                  <a:gd name="connsiteY272" fmla="*/ 1948657 h 3103563"/>
                  <a:gd name="connsiteX273" fmla="*/ 976313 w 2619375"/>
                  <a:gd name="connsiteY273" fmla="*/ 1908969 h 3103563"/>
                  <a:gd name="connsiteX274" fmla="*/ 1035844 w 2619375"/>
                  <a:gd name="connsiteY274" fmla="*/ 1908969 h 3103563"/>
                  <a:gd name="connsiteX275" fmla="*/ 1087438 w 2619375"/>
                  <a:gd name="connsiteY275" fmla="*/ 1877219 h 3103563"/>
                  <a:gd name="connsiteX276" fmla="*/ 1107282 w 2619375"/>
                  <a:gd name="connsiteY276" fmla="*/ 1837532 h 3103563"/>
                  <a:gd name="connsiteX277" fmla="*/ 1107282 w 2619375"/>
                  <a:gd name="connsiteY277" fmla="*/ 1805782 h 3103563"/>
                  <a:gd name="connsiteX278" fmla="*/ 1127125 w 2619375"/>
                  <a:gd name="connsiteY278" fmla="*/ 1785938 h 3103563"/>
                  <a:gd name="connsiteX279" fmla="*/ 1150938 w 2619375"/>
                  <a:gd name="connsiteY279" fmla="*/ 1750219 h 3103563"/>
                  <a:gd name="connsiteX280" fmla="*/ 1166813 w 2619375"/>
                  <a:gd name="connsiteY280" fmla="*/ 1710532 h 3103563"/>
                  <a:gd name="connsiteX281" fmla="*/ 1202532 w 2619375"/>
                  <a:gd name="connsiteY281" fmla="*/ 1690688 h 3103563"/>
                  <a:gd name="connsiteX282" fmla="*/ 1210469 w 2619375"/>
                  <a:gd name="connsiteY282" fmla="*/ 1647032 h 3103563"/>
                  <a:gd name="connsiteX283" fmla="*/ 1222375 w 2619375"/>
                  <a:gd name="connsiteY283" fmla="*/ 1631157 h 3103563"/>
                  <a:gd name="connsiteX284" fmla="*/ 1210469 w 2619375"/>
                  <a:gd name="connsiteY284" fmla="*/ 1599407 h 3103563"/>
                  <a:gd name="connsiteX285" fmla="*/ 1210469 w 2619375"/>
                  <a:gd name="connsiteY285" fmla="*/ 1563688 h 3103563"/>
                  <a:gd name="connsiteX286" fmla="*/ 1226344 w 2619375"/>
                  <a:gd name="connsiteY286" fmla="*/ 1524000 h 3103563"/>
                  <a:gd name="connsiteX287" fmla="*/ 1266032 w 2619375"/>
                  <a:gd name="connsiteY287" fmla="*/ 1480344 h 3103563"/>
                  <a:gd name="connsiteX288" fmla="*/ 1270000 w 2619375"/>
                  <a:gd name="connsiteY288" fmla="*/ 1460500 h 3103563"/>
                  <a:gd name="connsiteX289" fmla="*/ 1250157 w 2619375"/>
                  <a:gd name="connsiteY289" fmla="*/ 1428750 h 3103563"/>
                  <a:gd name="connsiteX290" fmla="*/ 1222375 w 2619375"/>
                  <a:gd name="connsiteY290" fmla="*/ 1389063 h 3103563"/>
                  <a:gd name="connsiteX291" fmla="*/ 1182688 w 2619375"/>
                  <a:gd name="connsiteY291" fmla="*/ 1357313 h 3103563"/>
                  <a:gd name="connsiteX292" fmla="*/ 1162844 w 2619375"/>
                  <a:gd name="connsiteY292" fmla="*/ 1337469 h 3103563"/>
                  <a:gd name="connsiteX293" fmla="*/ 1146969 w 2619375"/>
                  <a:gd name="connsiteY293" fmla="*/ 1309688 h 3103563"/>
                  <a:gd name="connsiteX294" fmla="*/ 1146969 w 2619375"/>
                  <a:gd name="connsiteY294" fmla="*/ 1258094 h 3103563"/>
                  <a:gd name="connsiteX295" fmla="*/ 1158875 w 2619375"/>
                  <a:gd name="connsiteY295" fmla="*/ 1222375 h 3103563"/>
                  <a:gd name="connsiteX296" fmla="*/ 1158875 w 2619375"/>
                  <a:gd name="connsiteY296" fmla="*/ 1194594 h 3103563"/>
                  <a:gd name="connsiteX297" fmla="*/ 1162844 w 2619375"/>
                  <a:gd name="connsiteY297" fmla="*/ 1162844 h 3103563"/>
                  <a:gd name="connsiteX298" fmla="*/ 1154907 w 2619375"/>
                  <a:gd name="connsiteY298" fmla="*/ 1135063 h 3103563"/>
                  <a:gd name="connsiteX299" fmla="*/ 1162844 w 2619375"/>
                  <a:gd name="connsiteY299" fmla="*/ 1091407 h 3103563"/>
                  <a:gd name="connsiteX300" fmla="*/ 1162844 w 2619375"/>
                  <a:gd name="connsiteY300" fmla="*/ 1055688 h 3103563"/>
                  <a:gd name="connsiteX301" fmla="*/ 1146969 w 2619375"/>
                  <a:gd name="connsiteY301" fmla="*/ 1012032 h 3103563"/>
                  <a:gd name="connsiteX302" fmla="*/ 1162844 w 2619375"/>
                  <a:gd name="connsiteY302" fmla="*/ 960438 h 3103563"/>
                  <a:gd name="connsiteX303" fmla="*/ 1131094 w 2619375"/>
                  <a:gd name="connsiteY303" fmla="*/ 912813 h 3103563"/>
                  <a:gd name="connsiteX304" fmla="*/ 1166813 w 2619375"/>
                  <a:gd name="connsiteY304" fmla="*/ 881063 h 3103563"/>
                  <a:gd name="connsiteX305" fmla="*/ 1174750 w 2619375"/>
                  <a:gd name="connsiteY305" fmla="*/ 845344 h 3103563"/>
                  <a:gd name="connsiteX306" fmla="*/ 1174750 w 2619375"/>
                  <a:gd name="connsiteY306" fmla="*/ 789782 h 3103563"/>
                  <a:gd name="connsiteX307" fmla="*/ 1178719 w 2619375"/>
                  <a:gd name="connsiteY307" fmla="*/ 742157 h 3103563"/>
                  <a:gd name="connsiteX308" fmla="*/ 1178719 w 2619375"/>
                  <a:gd name="connsiteY308" fmla="*/ 722313 h 3103563"/>
                  <a:gd name="connsiteX309" fmla="*/ 1158875 w 2619375"/>
                  <a:gd name="connsiteY309" fmla="*/ 694532 h 3103563"/>
                  <a:gd name="connsiteX310" fmla="*/ 1162844 w 2619375"/>
                  <a:gd name="connsiteY310" fmla="*/ 662782 h 3103563"/>
                  <a:gd name="connsiteX311" fmla="*/ 1139032 w 2619375"/>
                  <a:gd name="connsiteY311" fmla="*/ 627063 h 3103563"/>
                  <a:gd name="connsiteX312" fmla="*/ 1103313 w 2619375"/>
                  <a:gd name="connsiteY312" fmla="*/ 595313 h 3103563"/>
                  <a:gd name="connsiteX313" fmla="*/ 1079500 w 2619375"/>
                  <a:gd name="connsiteY313" fmla="*/ 555625 h 3103563"/>
                  <a:gd name="connsiteX314" fmla="*/ 1079500 w 2619375"/>
                  <a:gd name="connsiteY314" fmla="*/ 515938 h 3103563"/>
                  <a:gd name="connsiteX315" fmla="*/ 1119188 w 2619375"/>
                  <a:gd name="connsiteY315" fmla="*/ 464344 h 3103563"/>
                  <a:gd name="connsiteX316" fmla="*/ 1127125 w 2619375"/>
                  <a:gd name="connsiteY316" fmla="*/ 408782 h 3103563"/>
                  <a:gd name="connsiteX317" fmla="*/ 1162844 w 2619375"/>
                  <a:gd name="connsiteY317" fmla="*/ 301625 h 3103563"/>
                  <a:gd name="connsiteX318" fmla="*/ 1178719 w 2619375"/>
                  <a:gd name="connsiteY318" fmla="*/ 246063 h 3103563"/>
                  <a:gd name="connsiteX319" fmla="*/ 1186657 w 2619375"/>
                  <a:gd name="connsiteY319" fmla="*/ 206375 h 3103563"/>
                  <a:gd name="connsiteX320" fmla="*/ 1186657 w 2619375"/>
                  <a:gd name="connsiteY320" fmla="*/ 142875 h 3103563"/>
                  <a:gd name="connsiteX321" fmla="*/ 1186657 w 2619375"/>
                  <a:gd name="connsiteY321" fmla="*/ 99219 h 3103563"/>
                  <a:gd name="connsiteX322" fmla="*/ 1131094 w 2619375"/>
                  <a:gd name="connsiteY322" fmla="*/ 43657 h 3103563"/>
                  <a:gd name="connsiteX323" fmla="*/ 1083469 w 2619375"/>
                  <a:gd name="connsiteY323" fmla="*/ 63500 h 3103563"/>
                  <a:gd name="connsiteX324" fmla="*/ 1071563 w 2619375"/>
                  <a:gd name="connsiteY324" fmla="*/ 31750 h 3103563"/>
                  <a:gd name="connsiteX325" fmla="*/ 1043782 w 2619375"/>
                  <a:gd name="connsiteY325" fmla="*/ 23813 h 3103563"/>
                  <a:gd name="connsiteX326" fmla="*/ 1004094 w 2619375"/>
                  <a:gd name="connsiteY326" fmla="*/ 23813 h 3103563"/>
                  <a:gd name="connsiteX327" fmla="*/ 988219 w 2619375"/>
                  <a:gd name="connsiteY327" fmla="*/ 51594 h 3103563"/>
                  <a:gd name="connsiteX328" fmla="*/ 972344 w 2619375"/>
                  <a:gd name="connsiteY328" fmla="*/ 27782 h 3103563"/>
                  <a:gd name="connsiteX329" fmla="*/ 944563 w 2619375"/>
                  <a:gd name="connsiteY329" fmla="*/ 27782 h 3103563"/>
                  <a:gd name="connsiteX330" fmla="*/ 944563 w 2619375"/>
                  <a:gd name="connsiteY330" fmla="*/ 27782 h 3103563"/>
                  <a:gd name="connsiteX331" fmla="*/ 841375 w 2619375"/>
                  <a:gd name="connsiteY331" fmla="*/ 31750 h 3103563"/>
                  <a:gd name="connsiteX332" fmla="*/ 837407 w 2619375"/>
                  <a:gd name="connsiteY332" fmla="*/ 0 h 3103563"/>
                  <a:gd name="connsiteX333" fmla="*/ 805657 w 2619375"/>
                  <a:gd name="connsiteY333" fmla="*/ 0 h 3103563"/>
                  <a:gd name="connsiteX334" fmla="*/ 797719 w 2619375"/>
                  <a:gd name="connsiteY334" fmla="*/ 55563 h 3103563"/>
                  <a:gd name="connsiteX335" fmla="*/ 765969 w 2619375"/>
                  <a:gd name="connsiteY335" fmla="*/ 91282 h 3103563"/>
                  <a:gd name="connsiteX336" fmla="*/ 762000 w 2619375"/>
                  <a:gd name="connsiteY336" fmla="*/ 158750 h 3103563"/>
                  <a:gd name="connsiteX337" fmla="*/ 742157 w 2619375"/>
                  <a:gd name="connsiteY337" fmla="*/ 242094 h 3103563"/>
                  <a:gd name="connsiteX338" fmla="*/ 730250 w 2619375"/>
                  <a:gd name="connsiteY338" fmla="*/ 349250 h 3103563"/>
                  <a:gd name="connsiteX339" fmla="*/ 698500 w 2619375"/>
                  <a:gd name="connsiteY339" fmla="*/ 448469 h 3103563"/>
                  <a:gd name="connsiteX340" fmla="*/ 662782 w 2619375"/>
                  <a:gd name="connsiteY340" fmla="*/ 515938 h 3103563"/>
                  <a:gd name="connsiteX341" fmla="*/ 575469 w 2619375"/>
                  <a:gd name="connsiteY341" fmla="*/ 571500 h 3103563"/>
                  <a:gd name="connsiteX342" fmla="*/ 535782 w 2619375"/>
                  <a:gd name="connsiteY342" fmla="*/ 635000 h 3103563"/>
                  <a:gd name="connsiteX343" fmla="*/ 559739 w 2619375"/>
                  <a:gd name="connsiteY343" fmla="*/ 690563 h 3103563"/>
                  <a:gd name="connsiteX344" fmla="*/ 525515 w 2619375"/>
                  <a:gd name="connsiteY344" fmla="*/ 731837 h 3103563"/>
                  <a:gd name="connsiteX345" fmla="*/ 527844 w 2619375"/>
                  <a:gd name="connsiteY345" fmla="*/ 754063 h 3103563"/>
                  <a:gd name="connsiteX346" fmla="*/ 571500 w 2619375"/>
                  <a:gd name="connsiteY346" fmla="*/ 734219 h 3103563"/>
                  <a:gd name="connsiteX347" fmla="*/ 595313 w 2619375"/>
                  <a:gd name="connsiteY347" fmla="*/ 765969 h 3103563"/>
                  <a:gd name="connsiteX348" fmla="*/ 595313 w 2619375"/>
                  <a:gd name="connsiteY348" fmla="*/ 829469 h 3103563"/>
                  <a:gd name="connsiteX349" fmla="*/ 579438 w 2619375"/>
                  <a:gd name="connsiteY349" fmla="*/ 889000 h 3103563"/>
                  <a:gd name="connsiteX350" fmla="*/ 579438 w 2619375"/>
                  <a:gd name="connsiteY350" fmla="*/ 928688 h 3103563"/>
                  <a:gd name="connsiteX351" fmla="*/ 595313 w 2619375"/>
                  <a:gd name="connsiteY351" fmla="*/ 952500 h 3103563"/>
                  <a:gd name="connsiteX352" fmla="*/ 603250 w 2619375"/>
                  <a:gd name="connsiteY352" fmla="*/ 996157 h 3103563"/>
                  <a:gd name="connsiteX353" fmla="*/ 571500 w 2619375"/>
                  <a:gd name="connsiteY353" fmla="*/ 1004094 h 3103563"/>
                  <a:gd name="connsiteX354" fmla="*/ 543719 w 2619375"/>
                  <a:gd name="connsiteY354" fmla="*/ 1008063 h 3103563"/>
                  <a:gd name="connsiteX355" fmla="*/ 535782 w 2619375"/>
                  <a:gd name="connsiteY355" fmla="*/ 1083469 h 3103563"/>
                  <a:gd name="connsiteX356" fmla="*/ 551657 w 2619375"/>
                  <a:gd name="connsiteY356" fmla="*/ 1103313 h 3103563"/>
                  <a:gd name="connsiteX357" fmla="*/ 587375 w 2619375"/>
                  <a:gd name="connsiteY357" fmla="*/ 1123157 h 3103563"/>
                  <a:gd name="connsiteX358" fmla="*/ 607219 w 2619375"/>
                  <a:gd name="connsiteY358" fmla="*/ 1123157 h 3103563"/>
                  <a:gd name="connsiteX359" fmla="*/ 627063 w 2619375"/>
                  <a:gd name="connsiteY359" fmla="*/ 1150938 h 3103563"/>
                  <a:gd name="connsiteX360" fmla="*/ 642938 w 2619375"/>
                  <a:gd name="connsiteY360" fmla="*/ 1158875 h 3103563"/>
                  <a:gd name="connsiteX361" fmla="*/ 678657 w 2619375"/>
                  <a:gd name="connsiteY361" fmla="*/ 1146969 h 3103563"/>
                  <a:gd name="connsiteX362" fmla="*/ 686594 w 2619375"/>
                  <a:gd name="connsiteY362" fmla="*/ 1194594 h 3103563"/>
                  <a:gd name="connsiteX363" fmla="*/ 678657 w 2619375"/>
                  <a:gd name="connsiteY363" fmla="*/ 1242219 h 3103563"/>
                  <a:gd name="connsiteX364" fmla="*/ 694532 w 2619375"/>
                  <a:gd name="connsiteY364" fmla="*/ 1277938 h 3103563"/>
                  <a:gd name="connsiteX365" fmla="*/ 714375 w 2619375"/>
                  <a:gd name="connsiteY365" fmla="*/ 1309688 h 3103563"/>
                  <a:gd name="connsiteX366" fmla="*/ 742157 w 2619375"/>
                  <a:gd name="connsiteY366" fmla="*/ 1333500 h 3103563"/>
                  <a:gd name="connsiteX367" fmla="*/ 777875 w 2619375"/>
                  <a:gd name="connsiteY367" fmla="*/ 1333500 h 3103563"/>
                  <a:gd name="connsiteX368" fmla="*/ 785813 w 2619375"/>
                  <a:gd name="connsiteY368" fmla="*/ 1361282 h 3103563"/>
                  <a:gd name="connsiteX369" fmla="*/ 769938 w 2619375"/>
                  <a:gd name="connsiteY369" fmla="*/ 1412875 h 3103563"/>
                  <a:gd name="connsiteX370" fmla="*/ 758032 w 2619375"/>
                  <a:gd name="connsiteY370" fmla="*/ 1464469 h 3103563"/>
                  <a:gd name="connsiteX371" fmla="*/ 750094 w 2619375"/>
                  <a:gd name="connsiteY371" fmla="*/ 1512094 h 3103563"/>
                  <a:gd name="connsiteX372" fmla="*/ 714375 w 2619375"/>
                  <a:gd name="connsiteY372" fmla="*/ 1543844 h 3103563"/>
                  <a:gd name="connsiteX373" fmla="*/ 682625 w 2619375"/>
                  <a:gd name="connsiteY373" fmla="*/ 1547813 h 3103563"/>
                  <a:gd name="connsiteX374" fmla="*/ 678657 w 2619375"/>
                  <a:gd name="connsiteY374" fmla="*/ 1504157 h 3103563"/>
                  <a:gd name="connsiteX375" fmla="*/ 650875 w 2619375"/>
                  <a:gd name="connsiteY375" fmla="*/ 1476375 h 3103563"/>
                  <a:gd name="connsiteX376" fmla="*/ 615157 w 2619375"/>
                  <a:gd name="connsiteY376" fmla="*/ 1444625 h 3103563"/>
                  <a:gd name="connsiteX377" fmla="*/ 575469 w 2619375"/>
                  <a:gd name="connsiteY377" fmla="*/ 1404938 h 3103563"/>
                  <a:gd name="connsiteX378" fmla="*/ 527844 w 2619375"/>
                  <a:gd name="connsiteY378" fmla="*/ 1353344 h 3103563"/>
                  <a:gd name="connsiteX379" fmla="*/ 515938 w 2619375"/>
                  <a:gd name="connsiteY379" fmla="*/ 1333500 h 3103563"/>
                  <a:gd name="connsiteX380" fmla="*/ 460375 w 2619375"/>
                  <a:gd name="connsiteY380" fmla="*/ 1301750 h 3103563"/>
                  <a:gd name="connsiteX381" fmla="*/ 392907 w 2619375"/>
                  <a:gd name="connsiteY381" fmla="*/ 1262063 h 3103563"/>
                  <a:gd name="connsiteX382" fmla="*/ 337344 w 2619375"/>
                  <a:gd name="connsiteY382" fmla="*/ 1242219 h 3103563"/>
                  <a:gd name="connsiteX383" fmla="*/ 317500 w 2619375"/>
                  <a:gd name="connsiteY383" fmla="*/ 1281907 h 3103563"/>
                  <a:gd name="connsiteX384" fmla="*/ 304745 w 2619375"/>
                  <a:gd name="connsiteY384" fmla="*/ 1293019 h 3103563"/>
                  <a:gd name="connsiteX385" fmla="*/ 297657 w 2619375"/>
                  <a:gd name="connsiteY385" fmla="*/ 1321594 h 3103563"/>
                  <a:gd name="connsiteX386" fmla="*/ 297657 w 2619375"/>
                  <a:gd name="connsiteY386" fmla="*/ 1321594 h 3103563"/>
                  <a:gd name="connsiteX387" fmla="*/ 304746 w 2619375"/>
                  <a:gd name="connsiteY387" fmla="*/ 1347788 h 3103563"/>
                  <a:gd name="connsiteX388" fmla="*/ 320692 w 2619375"/>
                  <a:gd name="connsiteY388" fmla="*/ 1350962 h 3103563"/>
                  <a:gd name="connsiteX389" fmla="*/ 345282 w 2619375"/>
                  <a:gd name="connsiteY389" fmla="*/ 1361282 h 3103563"/>
                  <a:gd name="connsiteX390" fmla="*/ 373063 w 2619375"/>
                  <a:gd name="connsiteY390" fmla="*/ 1373188 h 3103563"/>
                  <a:gd name="connsiteX391" fmla="*/ 384969 w 2619375"/>
                  <a:gd name="connsiteY391" fmla="*/ 1385094 h 3103563"/>
                  <a:gd name="connsiteX392" fmla="*/ 396875 w 2619375"/>
                  <a:gd name="connsiteY392" fmla="*/ 1428750 h 3103563"/>
                  <a:gd name="connsiteX393" fmla="*/ 409775 w 2619375"/>
                  <a:gd name="connsiteY393" fmla="*/ 1450182 h 3103563"/>
                  <a:gd name="connsiteX394" fmla="*/ 400844 w 2619375"/>
                  <a:gd name="connsiteY394" fmla="*/ 1464469 h 3103563"/>
                  <a:gd name="connsiteX395" fmla="*/ 377032 w 2619375"/>
                  <a:gd name="connsiteY395" fmla="*/ 1484313 h 3103563"/>
                  <a:gd name="connsiteX396" fmla="*/ 376254 w 2619375"/>
                  <a:gd name="connsiteY396" fmla="*/ 1527969 h 3103563"/>
                  <a:gd name="connsiteX397" fmla="*/ 369094 w 2619375"/>
                  <a:gd name="connsiteY397" fmla="*/ 1591469 h 3103563"/>
                  <a:gd name="connsiteX398" fmla="*/ 396875 w 2619375"/>
                  <a:gd name="connsiteY398" fmla="*/ 1631157 h 3103563"/>
                  <a:gd name="connsiteX399" fmla="*/ 458046 w 2619375"/>
                  <a:gd name="connsiteY399" fmla="*/ 1624807 h 3103563"/>
                  <a:gd name="connsiteX400" fmla="*/ 460375 w 2619375"/>
                  <a:gd name="connsiteY400" fmla="*/ 1651000 h 3103563"/>
                  <a:gd name="connsiteX401" fmla="*/ 460375 w 2619375"/>
                  <a:gd name="connsiteY401" fmla="*/ 1694657 h 3103563"/>
                  <a:gd name="connsiteX402" fmla="*/ 436563 w 2619375"/>
                  <a:gd name="connsiteY402" fmla="*/ 1706563 h 3103563"/>
                  <a:gd name="connsiteX403" fmla="*/ 433645 w 2619375"/>
                  <a:gd name="connsiteY403" fmla="*/ 1728788 h 3103563"/>
                  <a:gd name="connsiteX404" fmla="*/ 448469 w 2619375"/>
                  <a:gd name="connsiteY404" fmla="*/ 1738313 h 3103563"/>
                  <a:gd name="connsiteX405" fmla="*/ 450355 w 2619375"/>
                  <a:gd name="connsiteY405" fmla="*/ 1757363 h 3103563"/>
                  <a:gd name="connsiteX406" fmla="*/ 436563 w 2619375"/>
                  <a:gd name="connsiteY406" fmla="*/ 1766094 h 3103563"/>
                  <a:gd name="connsiteX407" fmla="*/ 414362 w 2619375"/>
                  <a:gd name="connsiteY407" fmla="*/ 1801813 h 3103563"/>
                  <a:gd name="connsiteX408" fmla="*/ 361157 w 2619375"/>
                  <a:gd name="connsiteY408" fmla="*/ 1833563 h 3103563"/>
                  <a:gd name="connsiteX409" fmla="*/ 349250 w 2619375"/>
                  <a:gd name="connsiteY409" fmla="*/ 1869282 h 3103563"/>
                  <a:gd name="connsiteX410" fmla="*/ 353219 w 2619375"/>
                  <a:gd name="connsiteY410" fmla="*/ 1908969 h 3103563"/>
                  <a:gd name="connsiteX411" fmla="*/ 293688 w 2619375"/>
                  <a:gd name="connsiteY411" fmla="*/ 1948657 h 3103563"/>
                  <a:gd name="connsiteX412" fmla="*/ 273844 w 2619375"/>
                  <a:gd name="connsiteY412" fmla="*/ 1968500 h 3103563"/>
                  <a:gd name="connsiteX413" fmla="*/ 254000 w 2619375"/>
                  <a:gd name="connsiteY413" fmla="*/ 1988344 h 3103563"/>
                  <a:gd name="connsiteX414" fmla="*/ 214313 w 2619375"/>
                  <a:gd name="connsiteY414" fmla="*/ 1996282 h 3103563"/>
                  <a:gd name="connsiteX415" fmla="*/ 166688 w 2619375"/>
                  <a:gd name="connsiteY415" fmla="*/ 2032000 h 3103563"/>
                  <a:gd name="connsiteX416" fmla="*/ 146844 w 2619375"/>
                  <a:gd name="connsiteY416" fmla="*/ 2083594 h 3103563"/>
                  <a:gd name="connsiteX417" fmla="*/ 125718 w 2619375"/>
                  <a:gd name="connsiteY417" fmla="*/ 2102644 h 3103563"/>
                  <a:gd name="connsiteX418" fmla="*/ 115094 w 2619375"/>
                  <a:gd name="connsiteY418" fmla="*/ 2123282 h 3103563"/>
                  <a:gd name="connsiteX419" fmla="*/ 99995 w 2619375"/>
                  <a:gd name="connsiteY419" fmla="*/ 2179639 h 3103563"/>
                  <a:gd name="connsiteX420" fmla="*/ 68429 w 2619375"/>
                  <a:gd name="connsiteY420" fmla="*/ 2200275 h 3103563"/>
                  <a:gd name="connsiteX421" fmla="*/ 35719 w 2619375"/>
                  <a:gd name="connsiteY421" fmla="*/ 2212975 h 3103563"/>
                  <a:gd name="connsiteX422" fmla="*/ 0 w 2619375"/>
                  <a:gd name="connsiteY422" fmla="*/ 2230438 h 3103563"/>
                  <a:gd name="connsiteX423" fmla="*/ 48430 w 2619375"/>
                  <a:gd name="connsiteY423" fmla="*/ 2278856 h 3103563"/>
                  <a:gd name="connsiteX424" fmla="*/ 59532 w 2619375"/>
                  <a:gd name="connsiteY424" fmla="*/ 2329657 h 3103563"/>
                  <a:gd name="connsiteX425" fmla="*/ 107157 w 2619375"/>
                  <a:gd name="connsiteY425" fmla="*/ 2345532 h 3103563"/>
                  <a:gd name="connsiteX426" fmla="*/ 93640 w 2619375"/>
                  <a:gd name="connsiteY426" fmla="*/ 2445545 h 3103563"/>
                  <a:gd name="connsiteX427" fmla="*/ 98472 w 2619375"/>
                  <a:gd name="connsiteY427" fmla="*/ 2458244 h 3103563"/>
                  <a:gd name="connsiteX428" fmla="*/ 106380 w 2619375"/>
                  <a:gd name="connsiteY428" fmla="*/ 2482851 h 3103563"/>
                  <a:gd name="connsiteX429" fmla="*/ 77977 w 2619375"/>
                  <a:gd name="connsiteY429" fmla="*/ 2509838 h 3103563"/>
                  <a:gd name="connsiteX430" fmla="*/ 75407 w 2619375"/>
                  <a:gd name="connsiteY430" fmla="*/ 2528094 h 3103563"/>
                  <a:gd name="connsiteX431" fmla="*/ 111930 w 2619375"/>
                  <a:gd name="connsiteY431" fmla="*/ 2547144 h 3103563"/>
                  <a:gd name="connsiteX432" fmla="*/ 150813 w 2619375"/>
                  <a:gd name="connsiteY432" fmla="*/ 2540000 h 3103563"/>
                  <a:gd name="connsiteX433" fmla="*/ 175845 w 2619375"/>
                  <a:gd name="connsiteY433" fmla="*/ 2557463 h 3103563"/>
                  <a:gd name="connsiteX434" fmla="*/ 162719 w 2619375"/>
                  <a:gd name="connsiteY434" fmla="*/ 2595563 h 3103563"/>
                  <a:gd name="connsiteX435" fmla="*/ 214313 w 2619375"/>
                  <a:gd name="connsiteY435" fmla="*/ 2591594 h 3103563"/>
                  <a:gd name="connsiteX436" fmla="*/ 247457 w 2619375"/>
                  <a:gd name="connsiteY436" fmla="*/ 2571750 h 3103563"/>
                  <a:gd name="connsiteX437" fmla="*/ 265907 w 2619375"/>
                  <a:gd name="connsiteY437" fmla="*/ 2575719 h 3103563"/>
                  <a:gd name="connsiteX438" fmla="*/ 313532 w 2619375"/>
                  <a:gd name="connsiteY438" fmla="*/ 2547938 h 3103563"/>
                  <a:gd name="connsiteX439" fmla="*/ 357188 w 2619375"/>
                  <a:gd name="connsiteY439" fmla="*/ 2547938 h 3103563"/>
                  <a:gd name="connsiteX440" fmla="*/ 412750 w 2619375"/>
                  <a:gd name="connsiteY440" fmla="*/ 2536032 h 3103563"/>
                  <a:gd name="connsiteX441" fmla="*/ 460375 w 2619375"/>
                  <a:gd name="connsiteY441" fmla="*/ 2536032 h 3103563"/>
                  <a:gd name="connsiteX442" fmla="*/ 492125 w 2619375"/>
                  <a:gd name="connsiteY442" fmla="*/ 2532063 h 3103563"/>
                  <a:gd name="connsiteX443" fmla="*/ 535782 w 2619375"/>
                  <a:gd name="connsiteY443" fmla="*/ 2532063 h 3103563"/>
                  <a:gd name="connsiteX444" fmla="*/ 535782 w 2619375"/>
                  <a:gd name="connsiteY444" fmla="*/ 2532063 h 3103563"/>
                  <a:gd name="connsiteX445" fmla="*/ 547688 w 2619375"/>
                  <a:gd name="connsiteY445" fmla="*/ 2623344 h 3103563"/>
                  <a:gd name="connsiteX446" fmla="*/ 591344 w 2619375"/>
                  <a:gd name="connsiteY446" fmla="*/ 2643188 h 3103563"/>
                  <a:gd name="connsiteX447" fmla="*/ 646159 w 2619375"/>
                  <a:gd name="connsiteY447" fmla="*/ 2655887 h 3103563"/>
                  <a:gd name="connsiteX448" fmla="*/ 685790 w 2619375"/>
                  <a:gd name="connsiteY448" fmla="*/ 2620169 h 3103563"/>
                  <a:gd name="connsiteX449" fmla="*/ 715928 w 2619375"/>
                  <a:gd name="connsiteY449" fmla="*/ 2588419 h 3103563"/>
                  <a:gd name="connsiteX450" fmla="*/ 760418 w 2619375"/>
                  <a:gd name="connsiteY450" fmla="*/ 2613025 h 3103563"/>
                  <a:gd name="connsiteX451" fmla="*/ 773907 w 2619375"/>
                  <a:gd name="connsiteY451" fmla="*/ 2587625 h 3103563"/>
                  <a:gd name="connsiteX452" fmla="*/ 761224 w 2619375"/>
                  <a:gd name="connsiteY452" fmla="*/ 2554287 h 3103563"/>
                  <a:gd name="connsiteX453" fmla="*/ 801688 w 2619375"/>
                  <a:gd name="connsiteY453" fmla="*/ 2551907 h 3103563"/>
                  <a:gd name="connsiteX454" fmla="*/ 813184 w 2619375"/>
                  <a:gd name="connsiteY454" fmla="*/ 2569369 h 3103563"/>
                  <a:gd name="connsiteX455" fmla="*/ 841375 w 2619375"/>
                  <a:gd name="connsiteY455" fmla="*/ 2571750 h 3103563"/>
                  <a:gd name="connsiteX456" fmla="*/ 900907 w 2619375"/>
                  <a:gd name="connsiteY456" fmla="*/ 2591594 h 3103563"/>
                  <a:gd name="connsiteX457" fmla="*/ 956469 w 2619375"/>
                  <a:gd name="connsiteY457" fmla="*/ 2611438 h 3103563"/>
                  <a:gd name="connsiteX458" fmla="*/ 968375 w 2619375"/>
                  <a:gd name="connsiteY458" fmla="*/ 2639219 h 3103563"/>
                  <a:gd name="connsiteX459" fmla="*/ 944563 w 2619375"/>
                  <a:gd name="connsiteY459" fmla="*/ 2678907 h 3103563"/>
                  <a:gd name="connsiteX460" fmla="*/ 964407 w 2619375"/>
                  <a:gd name="connsiteY460" fmla="*/ 2726532 h 3103563"/>
                  <a:gd name="connsiteX461" fmla="*/ 1019969 w 2619375"/>
                  <a:gd name="connsiteY461" fmla="*/ 2754313 h 3103563"/>
                  <a:gd name="connsiteX462" fmla="*/ 1047113 w 2619375"/>
                  <a:gd name="connsiteY462" fmla="*/ 2750344 h 3103563"/>
                  <a:gd name="connsiteX463" fmla="*/ 1046974 w 2619375"/>
                  <a:gd name="connsiteY463" fmla="*/ 2774157 h 3103563"/>
                  <a:gd name="connsiteX464" fmla="*/ 1050109 w 2619375"/>
                  <a:gd name="connsiteY464" fmla="*/ 2865438 h 3103563"/>
                  <a:gd name="connsiteX465" fmla="*/ 1095375 w 2619375"/>
                  <a:gd name="connsiteY465" fmla="*/ 2845594 h 3103563"/>
                  <a:gd name="connsiteX466" fmla="*/ 1166813 w 2619375"/>
                  <a:gd name="connsiteY466" fmla="*/ 2841625 h 3103563"/>
                  <a:gd name="connsiteX467" fmla="*/ 1190625 w 2619375"/>
                  <a:gd name="connsiteY467" fmla="*/ 2809875 h 3103563"/>
                  <a:gd name="connsiteX468" fmla="*/ 1225539 w 2619375"/>
                  <a:gd name="connsiteY468" fmla="*/ 2817813 h 3103563"/>
                  <a:gd name="connsiteX469" fmla="*/ 1242219 w 2619375"/>
                  <a:gd name="connsiteY469" fmla="*/ 2841625 h 3103563"/>
                  <a:gd name="connsiteX470" fmla="*/ 1274774 w 2619375"/>
                  <a:gd name="connsiteY470" fmla="*/ 2867819 h 3103563"/>
                  <a:gd name="connsiteX471" fmla="*/ 1329532 w 2619375"/>
                  <a:gd name="connsiteY471" fmla="*/ 2877344 h 3103563"/>
                  <a:gd name="connsiteX472" fmla="*/ 1349375 w 2619375"/>
                  <a:gd name="connsiteY472" fmla="*/ 2877344 h 3103563"/>
                  <a:gd name="connsiteX473" fmla="*/ 1369219 w 2619375"/>
                  <a:gd name="connsiteY473" fmla="*/ 2897188 h 3103563"/>
                  <a:gd name="connsiteX474" fmla="*/ 1400395 w 2619375"/>
                  <a:gd name="connsiteY474" fmla="*/ 2909888 h 3103563"/>
                  <a:gd name="connsiteX475" fmla="*/ 1420813 w 2619375"/>
                  <a:gd name="connsiteY475" fmla="*/ 2905125 h 3103563"/>
                  <a:gd name="connsiteX476" fmla="*/ 1451785 w 2619375"/>
                  <a:gd name="connsiteY476" fmla="*/ 2887664 h 3103563"/>
                  <a:gd name="connsiteX477" fmla="*/ 1520032 w 2619375"/>
                  <a:gd name="connsiteY477" fmla="*/ 2893219 h 3103563"/>
                  <a:gd name="connsiteX478" fmla="*/ 1547784 w 2619375"/>
                  <a:gd name="connsiteY478" fmla="*/ 2900362 h 3103563"/>
                  <a:gd name="connsiteX479" fmla="*/ 1575594 w 2619375"/>
                  <a:gd name="connsiteY479" fmla="*/ 2924969 h 3103563"/>
                  <a:gd name="connsiteX480" fmla="*/ 1591469 w 2619375"/>
                  <a:gd name="connsiteY480" fmla="*/ 2909094 h 3103563"/>
                  <a:gd name="connsiteX481" fmla="*/ 1623219 w 2619375"/>
                  <a:gd name="connsiteY481" fmla="*/ 2909094 h 3103563"/>
                  <a:gd name="connsiteX482" fmla="*/ 1655803 w 2619375"/>
                  <a:gd name="connsiteY482" fmla="*/ 2923382 h 3103563"/>
                  <a:gd name="connsiteX483" fmla="*/ 1648647 w 2619375"/>
                  <a:gd name="connsiteY483" fmla="*/ 2947988 h 3103563"/>
                  <a:gd name="connsiteX484" fmla="*/ 1666875 w 2619375"/>
                  <a:gd name="connsiteY484" fmla="*/ 2964657 h 3103563"/>
                  <a:gd name="connsiteX485" fmla="*/ 1698626 w 2619375"/>
                  <a:gd name="connsiteY485" fmla="*/ 2985294 h 3103563"/>
                  <a:gd name="connsiteX486" fmla="*/ 1734344 w 2619375"/>
                  <a:gd name="connsiteY486" fmla="*/ 3012282 h 3103563"/>
                  <a:gd name="connsiteX487" fmla="*/ 1758157 w 2619375"/>
                  <a:gd name="connsiteY487" fmla="*/ 3032125 h 3103563"/>
                  <a:gd name="connsiteX488" fmla="*/ 1779934 w 2619375"/>
                  <a:gd name="connsiteY488" fmla="*/ 3028950 h 3103563"/>
                  <a:gd name="connsiteX489" fmla="*/ 1801813 w 2619375"/>
                  <a:gd name="connsiteY489" fmla="*/ 3008313 h 3103563"/>
                  <a:gd name="connsiteX490" fmla="*/ 1861344 w 2619375"/>
                  <a:gd name="connsiteY490" fmla="*/ 3008313 h 3103563"/>
                  <a:gd name="connsiteX491" fmla="*/ 1948657 w 2619375"/>
                  <a:gd name="connsiteY491" fmla="*/ 3004344 h 3103563"/>
                  <a:gd name="connsiteX492" fmla="*/ 1948657 w 2619375"/>
                  <a:gd name="connsiteY492" fmla="*/ 2968625 h 3103563"/>
                  <a:gd name="connsiteX493" fmla="*/ 2004219 w 2619375"/>
                  <a:gd name="connsiteY493" fmla="*/ 2936875 h 3103563"/>
                  <a:gd name="connsiteX494" fmla="*/ 2035969 w 2619375"/>
                  <a:gd name="connsiteY494" fmla="*/ 2909094 h 3103563"/>
                  <a:gd name="connsiteX495" fmla="*/ 2054979 w 2619375"/>
                  <a:gd name="connsiteY495" fmla="*/ 2859088 h 3103563"/>
                  <a:gd name="connsiteX496" fmla="*/ 2075927 w 2619375"/>
                  <a:gd name="connsiteY496" fmla="*/ 2883694 h 3103563"/>
                  <a:gd name="connsiteX497" fmla="*/ 2079625 w 2619375"/>
                  <a:gd name="connsiteY497" fmla="*/ 2897188 h 3103563"/>
                  <a:gd name="connsiteX498" fmla="*/ 2116149 w 2619375"/>
                  <a:gd name="connsiteY498" fmla="*/ 2943225 h 3103563"/>
                  <a:gd name="connsiteX499" fmla="*/ 2168521 w 2619375"/>
                  <a:gd name="connsiteY499" fmla="*/ 2980533 h 3103563"/>
                  <a:gd name="connsiteX500" fmla="*/ 2209760 w 2619375"/>
                  <a:gd name="connsiteY500" fmla="*/ 2951163 h 3103563"/>
                  <a:gd name="connsiteX501" fmla="*/ 2274094 w 2619375"/>
                  <a:gd name="connsiteY501" fmla="*/ 3000375 h 3103563"/>
                  <a:gd name="connsiteX502" fmla="*/ 2317750 w 2619375"/>
                  <a:gd name="connsiteY502" fmla="*/ 3028157 h 3103563"/>
                  <a:gd name="connsiteX503" fmla="*/ 2349500 w 2619375"/>
                  <a:gd name="connsiteY503" fmla="*/ 3040063 h 3103563"/>
                  <a:gd name="connsiteX504" fmla="*/ 2377253 w 2619375"/>
                  <a:gd name="connsiteY504" fmla="*/ 3017044 h 3103563"/>
                  <a:gd name="connsiteX505" fmla="*/ 2405338 w 2619375"/>
                  <a:gd name="connsiteY505" fmla="*/ 3055144 h 3103563"/>
                  <a:gd name="connsiteX506" fmla="*/ 2460625 w 2619375"/>
                  <a:gd name="connsiteY506" fmla="*/ 3103563 h 3103563"/>
                  <a:gd name="connsiteX0" fmla="*/ 2460625 w 2619375"/>
                  <a:gd name="connsiteY0" fmla="*/ 3103563 h 3103563"/>
                  <a:gd name="connsiteX1" fmla="*/ 2512219 w 2619375"/>
                  <a:gd name="connsiteY1" fmla="*/ 3032125 h 3103563"/>
                  <a:gd name="connsiteX2" fmla="*/ 2524125 w 2619375"/>
                  <a:gd name="connsiteY2" fmla="*/ 2988469 h 3103563"/>
                  <a:gd name="connsiteX3" fmla="*/ 2543969 w 2619375"/>
                  <a:gd name="connsiteY3" fmla="*/ 2944813 h 3103563"/>
                  <a:gd name="connsiteX4" fmla="*/ 2566949 w 2619375"/>
                  <a:gd name="connsiteY4" fmla="*/ 2920206 h 3103563"/>
                  <a:gd name="connsiteX5" fmla="*/ 2569335 w 2619375"/>
                  <a:gd name="connsiteY5" fmla="*/ 2877344 h 3103563"/>
                  <a:gd name="connsiteX6" fmla="*/ 2583657 w 2619375"/>
                  <a:gd name="connsiteY6" fmla="*/ 2837657 h 3103563"/>
                  <a:gd name="connsiteX7" fmla="*/ 2563813 w 2619375"/>
                  <a:gd name="connsiteY7" fmla="*/ 2809875 h 3103563"/>
                  <a:gd name="connsiteX8" fmla="*/ 2532063 w 2619375"/>
                  <a:gd name="connsiteY8" fmla="*/ 2774157 h 3103563"/>
                  <a:gd name="connsiteX9" fmla="*/ 2532063 w 2619375"/>
                  <a:gd name="connsiteY9" fmla="*/ 2774157 h 3103563"/>
                  <a:gd name="connsiteX10" fmla="*/ 2551907 w 2619375"/>
                  <a:gd name="connsiteY10" fmla="*/ 2706688 h 3103563"/>
                  <a:gd name="connsiteX11" fmla="*/ 2591594 w 2619375"/>
                  <a:gd name="connsiteY11" fmla="*/ 2678907 h 3103563"/>
                  <a:gd name="connsiteX12" fmla="*/ 2619375 w 2619375"/>
                  <a:gd name="connsiteY12" fmla="*/ 2643188 h 3103563"/>
                  <a:gd name="connsiteX13" fmla="*/ 2619375 w 2619375"/>
                  <a:gd name="connsiteY13" fmla="*/ 2591594 h 3103563"/>
                  <a:gd name="connsiteX14" fmla="*/ 2615407 w 2619375"/>
                  <a:gd name="connsiteY14" fmla="*/ 2555875 h 3103563"/>
                  <a:gd name="connsiteX15" fmla="*/ 2615407 w 2619375"/>
                  <a:gd name="connsiteY15" fmla="*/ 2532063 h 3103563"/>
                  <a:gd name="connsiteX16" fmla="*/ 2603500 w 2619375"/>
                  <a:gd name="connsiteY16" fmla="*/ 2464594 h 3103563"/>
                  <a:gd name="connsiteX17" fmla="*/ 2595563 w 2619375"/>
                  <a:gd name="connsiteY17" fmla="*/ 2460625 h 3103563"/>
                  <a:gd name="connsiteX18" fmla="*/ 2579688 w 2619375"/>
                  <a:gd name="connsiteY18" fmla="*/ 2460625 h 3103563"/>
                  <a:gd name="connsiteX19" fmla="*/ 2540000 w 2619375"/>
                  <a:gd name="connsiteY19" fmla="*/ 2472532 h 3103563"/>
                  <a:gd name="connsiteX20" fmla="*/ 2504282 w 2619375"/>
                  <a:gd name="connsiteY20" fmla="*/ 2468563 h 3103563"/>
                  <a:gd name="connsiteX21" fmla="*/ 2504282 w 2619375"/>
                  <a:gd name="connsiteY21" fmla="*/ 2432844 h 3103563"/>
                  <a:gd name="connsiteX22" fmla="*/ 2456657 w 2619375"/>
                  <a:gd name="connsiteY22" fmla="*/ 2424907 h 3103563"/>
                  <a:gd name="connsiteX23" fmla="*/ 2432844 w 2619375"/>
                  <a:gd name="connsiteY23" fmla="*/ 2405063 h 3103563"/>
                  <a:gd name="connsiteX24" fmla="*/ 2444750 w 2619375"/>
                  <a:gd name="connsiteY24" fmla="*/ 2369344 h 3103563"/>
                  <a:gd name="connsiteX25" fmla="*/ 2464594 w 2619375"/>
                  <a:gd name="connsiteY25" fmla="*/ 2337594 h 3103563"/>
                  <a:gd name="connsiteX26" fmla="*/ 2448719 w 2619375"/>
                  <a:gd name="connsiteY26" fmla="*/ 2301875 h 3103563"/>
                  <a:gd name="connsiteX27" fmla="*/ 2420938 w 2619375"/>
                  <a:gd name="connsiteY27" fmla="*/ 2274094 h 3103563"/>
                  <a:gd name="connsiteX28" fmla="*/ 2428875 w 2619375"/>
                  <a:gd name="connsiteY28" fmla="*/ 2246313 h 3103563"/>
                  <a:gd name="connsiteX29" fmla="*/ 2389188 w 2619375"/>
                  <a:gd name="connsiteY29" fmla="*/ 2218532 h 3103563"/>
                  <a:gd name="connsiteX30" fmla="*/ 2353469 w 2619375"/>
                  <a:gd name="connsiteY30" fmla="*/ 2218532 h 3103563"/>
                  <a:gd name="connsiteX31" fmla="*/ 2349500 w 2619375"/>
                  <a:gd name="connsiteY31" fmla="*/ 2194719 h 3103563"/>
                  <a:gd name="connsiteX32" fmla="*/ 2325688 w 2619375"/>
                  <a:gd name="connsiteY32" fmla="*/ 2166938 h 3103563"/>
                  <a:gd name="connsiteX33" fmla="*/ 2337594 w 2619375"/>
                  <a:gd name="connsiteY33" fmla="*/ 2131219 h 3103563"/>
                  <a:gd name="connsiteX34" fmla="*/ 2349500 w 2619375"/>
                  <a:gd name="connsiteY34" fmla="*/ 2099469 h 3103563"/>
                  <a:gd name="connsiteX35" fmla="*/ 2333625 w 2619375"/>
                  <a:gd name="connsiteY35" fmla="*/ 2067719 h 3103563"/>
                  <a:gd name="connsiteX36" fmla="*/ 2313782 w 2619375"/>
                  <a:gd name="connsiteY36" fmla="*/ 2051844 h 3103563"/>
                  <a:gd name="connsiteX37" fmla="*/ 2309813 w 2619375"/>
                  <a:gd name="connsiteY37" fmla="*/ 2016125 h 3103563"/>
                  <a:gd name="connsiteX38" fmla="*/ 2309813 w 2619375"/>
                  <a:gd name="connsiteY38" fmla="*/ 2000250 h 3103563"/>
                  <a:gd name="connsiteX39" fmla="*/ 2329657 w 2619375"/>
                  <a:gd name="connsiteY39" fmla="*/ 1980407 h 3103563"/>
                  <a:gd name="connsiteX40" fmla="*/ 2317750 w 2619375"/>
                  <a:gd name="connsiteY40" fmla="*/ 1944688 h 3103563"/>
                  <a:gd name="connsiteX41" fmla="*/ 2293938 w 2619375"/>
                  <a:gd name="connsiteY41" fmla="*/ 1908969 h 3103563"/>
                  <a:gd name="connsiteX42" fmla="*/ 2262188 w 2619375"/>
                  <a:gd name="connsiteY42" fmla="*/ 1873250 h 3103563"/>
                  <a:gd name="connsiteX43" fmla="*/ 2226469 w 2619375"/>
                  <a:gd name="connsiteY43" fmla="*/ 1841500 h 3103563"/>
                  <a:gd name="connsiteX44" fmla="*/ 2198688 w 2619375"/>
                  <a:gd name="connsiteY44" fmla="*/ 1817688 h 3103563"/>
                  <a:gd name="connsiteX45" fmla="*/ 2214563 w 2619375"/>
                  <a:gd name="connsiteY45" fmla="*/ 1793875 h 3103563"/>
                  <a:gd name="connsiteX46" fmla="*/ 2214563 w 2619375"/>
                  <a:gd name="connsiteY46" fmla="*/ 1762125 h 3103563"/>
                  <a:gd name="connsiteX47" fmla="*/ 2214563 w 2619375"/>
                  <a:gd name="connsiteY47" fmla="*/ 1762125 h 3103563"/>
                  <a:gd name="connsiteX48" fmla="*/ 2194719 w 2619375"/>
                  <a:gd name="connsiteY48" fmla="*/ 1710532 h 3103563"/>
                  <a:gd name="connsiteX49" fmla="*/ 2190750 w 2619375"/>
                  <a:gd name="connsiteY49" fmla="*/ 1690688 h 3103563"/>
                  <a:gd name="connsiteX50" fmla="*/ 2162969 w 2619375"/>
                  <a:gd name="connsiteY50" fmla="*/ 1658938 h 3103563"/>
                  <a:gd name="connsiteX51" fmla="*/ 2162969 w 2619375"/>
                  <a:gd name="connsiteY51" fmla="*/ 1631157 h 3103563"/>
                  <a:gd name="connsiteX52" fmla="*/ 2178844 w 2619375"/>
                  <a:gd name="connsiteY52" fmla="*/ 1615282 h 3103563"/>
                  <a:gd name="connsiteX53" fmla="*/ 2218532 w 2619375"/>
                  <a:gd name="connsiteY53" fmla="*/ 1615282 h 3103563"/>
                  <a:gd name="connsiteX54" fmla="*/ 2238375 w 2619375"/>
                  <a:gd name="connsiteY54" fmla="*/ 1583532 h 3103563"/>
                  <a:gd name="connsiteX55" fmla="*/ 2238375 w 2619375"/>
                  <a:gd name="connsiteY55" fmla="*/ 1571625 h 3103563"/>
                  <a:gd name="connsiteX56" fmla="*/ 2262188 w 2619375"/>
                  <a:gd name="connsiteY56" fmla="*/ 1535907 h 3103563"/>
                  <a:gd name="connsiteX57" fmla="*/ 2262188 w 2619375"/>
                  <a:gd name="connsiteY57" fmla="*/ 1512094 h 3103563"/>
                  <a:gd name="connsiteX58" fmla="*/ 2262188 w 2619375"/>
                  <a:gd name="connsiteY58" fmla="*/ 1468438 h 3103563"/>
                  <a:gd name="connsiteX59" fmla="*/ 2262188 w 2619375"/>
                  <a:gd name="connsiteY59" fmla="*/ 1444625 h 3103563"/>
                  <a:gd name="connsiteX60" fmla="*/ 2266157 w 2619375"/>
                  <a:gd name="connsiteY60" fmla="*/ 1424782 h 3103563"/>
                  <a:gd name="connsiteX61" fmla="*/ 2293938 w 2619375"/>
                  <a:gd name="connsiteY61" fmla="*/ 1389063 h 3103563"/>
                  <a:gd name="connsiteX62" fmla="*/ 2274094 w 2619375"/>
                  <a:gd name="connsiteY62" fmla="*/ 1369219 h 3103563"/>
                  <a:gd name="connsiteX63" fmla="*/ 2250282 w 2619375"/>
                  <a:gd name="connsiteY63" fmla="*/ 1341438 h 3103563"/>
                  <a:gd name="connsiteX64" fmla="*/ 2230438 w 2619375"/>
                  <a:gd name="connsiteY64" fmla="*/ 1293813 h 3103563"/>
                  <a:gd name="connsiteX65" fmla="*/ 2242344 w 2619375"/>
                  <a:gd name="connsiteY65" fmla="*/ 1258094 h 3103563"/>
                  <a:gd name="connsiteX66" fmla="*/ 2190750 w 2619375"/>
                  <a:gd name="connsiteY66" fmla="*/ 1258094 h 3103563"/>
                  <a:gd name="connsiteX67" fmla="*/ 2166938 w 2619375"/>
                  <a:gd name="connsiteY67" fmla="*/ 1234282 h 3103563"/>
                  <a:gd name="connsiteX68" fmla="*/ 2174875 w 2619375"/>
                  <a:gd name="connsiteY68" fmla="*/ 1198563 h 3103563"/>
                  <a:gd name="connsiteX69" fmla="*/ 2162969 w 2619375"/>
                  <a:gd name="connsiteY69" fmla="*/ 1170782 h 3103563"/>
                  <a:gd name="connsiteX70" fmla="*/ 2147094 w 2619375"/>
                  <a:gd name="connsiteY70" fmla="*/ 1202532 h 3103563"/>
                  <a:gd name="connsiteX71" fmla="*/ 2131219 w 2619375"/>
                  <a:gd name="connsiteY71" fmla="*/ 1234282 h 3103563"/>
                  <a:gd name="connsiteX72" fmla="*/ 2095500 w 2619375"/>
                  <a:gd name="connsiteY72" fmla="*/ 1234282 h 3103563"/>
                  <a:gd name="connsiteX73" fmla="*/ 2079625 w 2619375"/>
                  <a:gd name="connsiteY73" fmla="*/ 1242219 h 3103563"/>
                  <a:gd name="connsiteX74" fmla="*/ 2043907 w 2619375"/>
                  <a:gd name="connsiteY74" fmla="*/ 1198563 h 3103563"/>
                  <a:gd name="connsiteX75" fmla="*/ 1996282 w 2619375"/>
                  <a:gd name="connsiteY75" fmla="*/ 1206500 h 3103563"/>
                  <a:gd name="connsiteX76" fmla="*/ 1948657 w 2619375"/>
                  <a:gd name="connsiteY76" fmla="*/ 1202532 h 3103563"/>
                  <a:gd name="connsiteX77" fmla="*/ 1944688 w 2619375"/>
                  <a:gd name="connsiteY77" fmla="*/ 1174750 h 3103563"/>
                  <a:gd name="connsiteX78" fmla="*/ 1924844 w 2619375"/>
                  <a:gd name="connsiteY78" fmla="*/ 1139032 h 3103563"/>
                  <a:gd name="connsiteX79" fmla="*/ 1912938 w 2619375"/>
                  <a:gd name="connsiteY79" fmla="*/ 1123157 h 3103563"/>
                  <a:gd name="connsiteX80" fmla="*/ 1893094 w 2619375"/>
                  <a:gd name="connsiteY80" fmla="*/ 1103313 h 3103563"/>
                  <a:gd name="connsiteX81" fmla="*/ 1869282 w 2619375"/>
                  <a:gd name="connsiteY81" fmla="*/ 1087438 h 3103563"/>
                  <a:gd name="connsiteX82" fmla="*/ 1857375 w 2619375"/>
                  <a:gd name="connsiteY82" fmla="*/ 1039813 h 3103563"/>
                  <a:gd name="connsiteX83" fmla="*/ 1869282 w 2619375"/>
                  <a:gd name="connsiteY83" fmla="*/ 1004094 h 3103563"/>
                  <a:gd name="connsiteX84" fmla="*/ 1905000 w 2619375"/>
                  <a:gd name="connsiteY84" fmla="*/ 948532 h 3103563"/>
                  <a:gd name="connsiteX85" fmla="*/ 1936750 w 2619375"/>
                  <a:gd name="connsiteY85" fmla="*/ 912813 h 3103563"/>
                  <a:gd name="connsiteX86" fmla="*/ 1944688 w 2619375"/>
                  <a:gd name="connsiteY86" fmla="*/ 892969 h 3103563"/>
                  <a:gd name="connsiteX87" fmla="*/ 1964532 w 2619375"/>
                  <a:gd name="connsiteY87" fmla="*/ 889000 h 3103563"/>
                  <a:gd name="connsiteX88" fmla="*/ 1976438 w 2619375"/>
                  <a:gd name="connsiteY88" fmla="*/ 849313 h 3103563"/>
                  <a:gd name="connsiteX89" fmla="*/ 2016125 w 2619375"/>
                  <a:gd name="connsiteY89" fmla="*/ 849313 h 3103563"/>
                  <a:gd name="connsiteX90" fmla="*/ 2039938 w 2619375"/>
                  <a:gd name="connsiteY90" fmla="*/ 877094 h 3103563"/>
                  <a:gd name="connsiteX91" fmla="*/ 2061605 w 2619375"/>
                  <a:gd name="connsiteY91" fmla="*/ 862013 h 3103563"/>
                  <a:gd name="connsiteX92" fmla="*/ 2051844 w 2619375"/>
                  <a:gd name="connsiteY92" fmla="*/ 849313 h 3103563"/>
                  <a:gd name="connsiteX93" fmla="*/ 2039938 w 2619375"/>
                  <a:gd name="connsiteY93" fmla="*/ 825500 h 3103563"/>
                  <a:gd name="connsiteX94" fmla="*/ 2051844 w 2619375"/>
                  <a:gd name="connsiteY94" fmla="*/ 801688 h 3103563"/>
                  <a:gd name="connsiteX95" fmla="*/ 2035969 w 2619375"/>
                  <a:gd name="connsiteY95" fmla="*/ 773907 h 3103563"/>
                  <a:gd name="connsiteX96" fmla="*/ 2039938 w 2619375"/>
                  <a:gd name="connsiteY96" fmla="*/ 742157 h 3103563"/>
                  <a:gd name="connsiteX97" fmla="*/ 2039938 w 2619375"/>
                  <a:gd name="connsiteY97" fmla="*/ 698500 h 3103563"/>
                  <a:gd name="connsiteX98" fmla="*/ 2035969 w 2619375"/>
                  <a:gd name="connsiteY98" fmla="*/ 666750 h 3103563"/>
                  <a:gd name="connsiteX99" fmla="*/ 2008188 w 2619375"/>
                  <a:gd name="connsiteY99" fmla="*/ 646907 h 3103563"/>
                  <a:gd name="connsiteX100" fmla="*/ 1958952 w 2619375"/>
                  <a:gd name="connsiteY100" fmla="*/ 625475 h 3103563"/>
                  <a:gd name="connsiteX101" fmla="*/ 1916907 w 2619375"/>
                  <a:gd name="connsiteY101" fmla="*/ 583407 h 3103563"/>
                  <a:gd name="connsiteX102" fmla="*/ 1885157 w 2619375"/>
                  <a:gd name="connsiteY102" fmla="*/ 551657 h 3103563"/>
                  <a:gd name="connsiteX103" fmla="*/ 1881188 w 2619375"/>
                  <a:gd name="connsiteY103" fmla="*/ 531813 h 3103563"/>
                  <a:gd name="connsiteX104" fmla="*/ 1897063 w 2619375"/>
                  <a:gd name="connsiteY104" fmla="*/ 484188 h 3103563"/>
                  <a:gd name="connsiteX105" fmla="*/ 1901032 w 2619375"/>
                  <a:gd name="connsiteY105" fmla="*/ 480219 h 3103563"/>
                  <a:gd name="connsiteX106" fmla="*/ 1940719 w 2619375"/>
                  <a:gd name="connsiteY106" fmla="*/ 480219 h 3103563"/>
                  <a:gd name="connsiteX107" fmla="*/ 1960563 w 2619375"/>
                  <a:gd name="connsiteY107" fmla="*/ 460375 h 3103563"/>
                  <a:gd name="connsiteX108" fmla="*/ 1976438 w 2619375"/>
                  <a:gd name="connsiteY108" fmla="*/ 428625 h 3103563"/>
                  <a:gd name="connsiteX109" fmla="*/ 1980407 w 2619375"/>
                  <a:gd name="connsiteY109" fmla="*/ 388938 h 3103563"/>
                  <a:gd name="connsiteX110" fmla="*/ 2000250 w 2619375"/>
                  <a:gd name="connsiteY110" fmla="*/ 384969 h 3103563"/>
                  <a:gd name="connsiteX111" fmla="*/ 1972469 w 2619375"/>
                  <a:gd name="connsiteY111" fmla="*/ 341313 h 3103563"/>
                  <a:gd name="connsiteX112" fmla="*/ 1928813 w 2619375"/>
                  <a:gd name="connsiteY112" fmla="*/ 321469 h 3103563"/>
                  <a:gd name="connsiteX113" fmla="*/ 1877219 w 2619375"/>
                  <a:gd name="connsiteY113" fmla="*/ 313532 h 3103563"/>
                  <a:gd name="connsiteX114" fmla="*/ 1853407 w 2619375"/>
                  <a:gd name="connsiteY114" fmla="*/ 289719 h 3103563"/>
                  <a:gd name="connsiteX115" fmla="*/ 1817688 w 2619375"/>
                  <a:gd name="connsiteY115" fmla="*/ 269875 h 3103563"/>
                  <a:gd name="connsiteX116" fmla="*/ 1821657 w 2619375"/>
                  <a:gd name="connsiteY116" fmla="*/ 242094 h 3103563"/>
                  <a:gd name="connsiteX117" fmla="*/ 1789907 w 2619375"/>
                  <a:gd name="connsiteY117" fmla="*/ 210344 h 3103563"/>
                  <a:gd name="connsiteX118" fmla="*/ 1742282 w 2619375"/>
                  <a:gd name="connsiteY118" fmla="*/ 222250 h 3103563"/>
                  <a:gd name="connsiteX119" fmla="*/ 1706563 w 2619375"/>
                  <a:gd name="connsiteY119" fmla="*/ 265907 h 3103563"/>
                  <a:gd name="connsiteX120" fmla="*/ 1690688 w 2619375"/>
                  <a:gd name="connsiteY120" fmla="*/ 297657 h 3103563"/>
                  <a:gd name="connsiteX121" fmla="*/ 1734344 w 2619375"/>
                  <a:gd name="connsiteY121" fmla="*/ 301625 h 3103563"/>
                  <a:gd name="connsiteX122" fmla="*/ 1770063 w 2619375"/>
                  <a:gd name="connsiteY122" fmla="*/ 313532 h 3103563"/>
                  <a:gd name="connsiteX123" fmla="*/ 1774032 w 2619375"/>
                  <a:gd name="connsiteY123" fmla="*/ 341313 h 3103563"/>
                  <a:gd name="connsiteX124" fmla="*/ 1750219 w 2619375"/>
                  <a:gd name="connsiteY124" fmla="*/ 384969 h 3103563"/>
                  <a:gd name="connsiteX125" fmla="*/ 1714500 w 2619375"/>
                  <a:gd name="connsiteY125" fmla="*/ 384969 h 3103563"/>
                  <a:gd name="connsiteX126" fmla="*/ 1686719 w 2619375"/>
                  <a:gd name="connsiteY126" fmla="*/ 349250 h 3103563"/>
                  <a:gd name="connsiteX127" fmla="*/ 1647032 w 2619375"/>
                  <a:gd name="connsiteY127" fmla="*/ 325438 h 3103563"/>
                  <a:gd name="connsiteX128" fmla="*/ 1627188 w 2619375"/>
                  <a:gd name="connsiteY128" fmla="*/ 321469 h 3103563"/>
                  <a:gd name="connsiteX129" fmla="*/ 1583532 w 2619375"/>
                  <a:gd name="connsiteY129" fmla="*/ 337344 h 3103563"/>
                  <a:gd name="connsiteX130" fmla="*/ 1547813 w 2619375"/>
                  <a:gd name="connsiteY130" fmla="*/ 357188 h 3103563"/>
                  <a:gd name="connsiteX131" fmla="*/ 1547813 w 2619375"/>
                  <a:gd name="connsiteY131" fmla="*/ 392907 h 3103563"/>
                  <a:gd name="connsiteX132" fmla="*/ 1559719 w 2619375"/>
                  <a:gd name="connsiteY132" fmla="*/ 440532 h 3103563"/>
                  <a:gd name="connsiteX133" fmla="*/ 1575594 w 2619375"/>
                  <a:gd name="connsiteY133" fmla="*/ 484188 h 3103563"/>
                  <a:gd name="connsiteX134" fmla="*/ 1658938 w 2619375"/>
                  <a:gd name="connsiteY134" fmla="*/ 543719 h 3103563"/>
                  <a:gd name="connsiteX135" fmla="*/ 1698625 w 2619375"/>
                  <a:gd name="connsiteY135" fmla="*/ 583407 h 3103563"/>
                  <a:gd name="connsiteX136" fmla="*/ 1738313 w 2619375"/>
                  <a:gd name="connsiteY136" fmla="*/ 579438 h 3103563"/>
                  <a:gd name="connsiteX137" fmla="*/ 1774032 w 2619375"/>
                  <a:gd name="connsiteY137" fmla="*/ 579438 h 3103563"/>
                  <a:gd name="connsiteX138" fmla="*/ 1793875 w 2619375"/>
                  <a:gd name="connsiteY138" fmla="*/ 627063 h 3103563"/>
                  <a:gd name="connsiteX139" fmla="*/ 1801813 w 2619375"/>
                  <a:gd name="connsiteY139" fmla="*/ 658813 h 3103563"/>
                  <a:gd name="connsiteX140" fmla="*/ 1845469 w 2619375"/>
                  <a:gd name="connsiteY140" fmla="*/ 682625 h 3103563"/>
                  <a:gd name="connsiteX141" fmla="*/ 1845469 w 2619375"/>
                  <a:gd name="connsiteY141" fmla="*/ 682625 h 3103563"/>
                  <a:gd name="connsiteX142" fmla="*/ 1861344 w 2619375"/>
                  <a:gd name="connsiteY142" fmla="*/ 710407 h 3103563"/>
                  <a:gd name="connsiteX143" fmla="*/ 1817688 w 2619375"/>
                  <a:gd name="connsiteY143" fmla="*/ 726282 h 3103563"/>
                  <a:gd name="connsiteX144" fmla="*/ 1774032 w 2619375"/>
                  <a:gd name="connsiteY144" fmla="*/ 718344 h 3103563"/>
                  <a:gd name="connsiteX145" fmla="*/ 1734344 w 2619375"/>
                  <a:gd name="connsiteY145" fmla="*/ 682625 h 3103563"/>
                  <a:gd name="connsiteX146" fmla="*/ 1730375 w 2619375"/>
                  <a:gd name="connsiteY146" fmla="*/ 642938 h 3103563"/>
                  <a:gd name="connsiteX147" fmla="*/ 1730375 w 2619375"/>
                  <a:gd name="connsiteY147" fmla="*/ 642938 h 3103563"/>
                  <a:gd name="connsiteX148" fmla="*/ 1670844 w 2619375"/>
                  <a:gd name="connsiteY148" fmla="*/ 615157 h 3103563"/>
                  <a:gd name="connsiteX149" fmla="*/ 1631157 w 2619375"/>
                  <a:gd name="connsiteY149" fmla="*/ 619125 h 3103563"/>
                  <a:gd name="connsiteX150" fmla="*/ 1571625 w 2619375"/>
                  <a:gd name="connsiteY150" fmla="*/ 615157 h 3103563"/>
                  <a:gd name="connsiteX151" fmla="*/ 1543844 w 2619375"/>
                  <a:gd name="connsiteY151" fmla="*/ 603250 h 3103563"/>
                  <a:gd name="connsiteX152" fmla="*/ 1500188 w 2619375"/>
                  <a:gd name="connsiteY152" fmla="*/ 591344 h 3103563"/>
                  <a:gd name="connsiteX153" fmla="*/ 1464469 w 2619375"/>
                  <a:gd name="connsiteY153" fmla="*/ 575469 h 3103563"/>
                  <a:gd name="connsiteX154" fmla="*/ 1448594 w 2619375"/>
                  <a:gd name="connsiteY154" fmla="*/ 543719 h 3103563"/>
                  <a:gd name="connsiteX155" fmla="*/ 1456532 w 2619375"/>
                  <a:gd name="connsiteY155" fmla="*/ 508000 h 3103563"/>
                  <a:gd name="connsiteX156" fmla="*/ 1476375 w 2619375"/>
                  <a:gd name="connsiteY156" fmla="*/ 476250 h 3103563"/>
                  <a:gd name="connsiteX157" fmla="*/ 1456532 w 2619375"/>
                  <a:gd name="connsiteY157" fmla="*/ 440532 h 3103563"/>
                  <a:gd name="connsiteX158" fmla="*/ 1456532 w 2619375"/>
                  <a:gd name="connsiteY158" fmla="*/ 392907 h 3103563"/>
                  <a:gd name="connsiteX159" fmla="*/ 1456532 w 2619375"/>
                  <a:gd name="connsiteY159" fmla="*/ 333375 h 3103563"/>
                  <a:gd name="connsiteX160" fmla="*/ 1472407 w 2619375"/>
                  <a:gd name="connsiteY160" fmla="*/ 305594 h 3103563"/>
                  <a:gd name="connsiteX161" fmla="*/ 1472407 w 2619375"/>
                  <a:gd name="connsiteY161" fmla="*/ 257969 h 3103563"/>
                  <a:gd name="connsiteX162" fmla="*/ 1496219 w 2619375"/>
                  <a:gd name="connsiteY162" fmla="*/ 226219 h 3103563"/>
                  <a:gd name="connsiteX163" fmla="*/ 1480344 w 2619375"/>
                  <a:gd name="connsiteY163" fmla="*/ 158750 h 3103563"/>
                  <a:gd name="connsiteX164" fmla="*/ 1496219 w 2619375"/>
                  <a:gd name="connsiteY164" fmla="*/ 134938 h 3103563"/>
                  <a:gd name="connsiteX165" fmla="*/ 1456532 w 2619375"/>
                  <a:gd name="connsiteY165" fmla="*/ 75407 h 3103563"/>
                  <a:gd name="connsiteX166" fmla="*/ 1464469 w 2619375"/>
                  <a:gd name="connsiteY166" fmla="*/ 55563 h 3103563"/>
                  <a:gd name="connsiteX167" fmla="*/ 1420813 w 2619375"/>
                  <a:gd name="connsiteY167" fmla="*/ 23813 h 3103563"/>
                  <a:gd name="connsiteX168" fmla="*/ 1393032 w 2619375"/>
                  <a:gd name="connsiteY168" fmla="*/ 39688 h 3103563"/>
                  <a:gd name="connsiteX169" fmla="*/ 1420813 w 2619375"/>
                  <a:gd name="connsiteY169" fmla="*/ 79375 h 3103563"/>
                  <a:gd name="connsiteX170" fmla="*/ 1432719 w 2619375"/>
                  <a:gd name="connsiteY170" fmla="*/ 150813 h 3103563"/>
                  <a:gd name="connsiteX171" fmla="*/ 1432719 w 2619375"/>
                  <a:gd name="connsiteY171" fmla="*/ 206375 h 3103563"/>
                  <a:gd name="connsiteX172" fmla="*/ 1432719 w 2619375"/>
                  <a:gd name="connsiteY172" fmla="*/ 254000 h 3103563"/>
                  <a:gd name="connsiteX173" fmla="*/ 1412875 w 2619375"/>
                  <a:gd name="connsiteY173" fmla="*/ 301625 h 3103563"/>
                  <a:gd name="connsiteX174" fmla="*/ 1369219 w 2619375"/>
                  <a:gd name="connsiteY174" fmla="*/ 341313 h 3103563"/>
                  <a:gd name="connsiteX175" fmla="*/ 1313657 w 2619375"/>
                  <a:gd name="connsiteY175" fmla="*/ 377032 h 3103563"/>
                  <a:gd name="connsiteX176" fmla="*/ 1270000 w 2619375"/>
                  <a:gd name="connsiteY176" fmla="*/ 412750 h 3103563"/>
                  <a:gd name="connsiteX177" fmla="*/ 1266032 w 2619375"/>
                  <a:gd name="connsiteY177" fmla="*/ 448469 h 3103563"/>
                  <a:gd name="connsiteX178" fmla="*/ 1230313 w 2619375"/>
                  <a:gd name="connsiteY178" fmla="*/ 488157 h 3103563"/>
                  <a:gd name="connsiteX179" fmla="*/ 1214438 w 2619375"/>
                  <a:gd name="connsiteY179" fmla="*/ 539750 h 3103563"/>
                  <a:gd name="connsiteX180" fmla="*/ 1270000 w 2619375"/>
                  <a:gd name="connsiteY180" fmla="*/ 607219 h 3103563"/>
                  <a:gd name="connsiteX181" fmla="*/ 1281907 w 2619375"/>
                  <a:gd name="connsiteY181" fmla="*/ 658813 h 3103563"/>
                  <a:gd name="connsiteX182" fmla="*/ 1309688 w 2619375"/>
                  <a:gd name="connsiteY182" fmla="*/ 698500 h 3103563"/>
                  <a:gd name="connsiteX183" fmla="*/ 1309688 w 2619375"/>
                  <a:gd name="connsiteY183" fmla="*/ 698500 h 3103563"/>
                  <a:gd name="connsiteX184" fmla="*/ 1337469 w 2619375"/>
                  <a:gd name="connsiteY184" fmla="*/ 758032 h 3103563"/>
                  <a:gd name="connsiteX185" fmla="*/ 1345407 w 2619375"/>
                  <a:gd name="connsiteY185" fmla="*/ 789782 h 3103563"/>
                  <a:gd name="connsiteX186" fmla="*/ 1349375 w 2619375"/>
                  <a:gd name="connsiteY186" fmla="*/ 837407 h 3103563"/>
                  <a:gd name="connsiteX187" fmla="*/ 1309688 w 2619375"/>
                  <a:gd name="connsiteY187" fmla="*/ 916782 h 3103563"/>
                  <a:gd name="connsiteX188" fmla="*/ 1285875 w 2619375"/>
                  <a:gd name="connsiteY188" fmla="*/ 964407 h 3103563"/>
                  <a:gd name="connsiteX189" fmla="*/ 1293813 w 2619375"/>
                  <a:gd name="connsiteY189" fmla="*/ 980282 h 3103563"/>
                  <a:gd name="connsiteX190" fmla="*/ 1285875 w 2619375"/>
                  <a:gd name="connsiteY190" fmla="*/ 1023938 h 3103563"/>
                  <a:gd name="connsiteX191" fmla="*/ 1273969 w 2619375"/>
                  <a:gd name="connsiteY191" fmla="*/ 1079500 h 3103563"/>
                  <a:gd name="connsiteX192" fmla="*/ 1277938 w 2619375"/>
                  <a:gd name="connsiteY192" fmla="*/ 1115219 h 3103563"/>
                  <a:gd name="connsiteX193" fmla="*/ 1309688 w 2619375"/>
                  <a:gd name="connsiteY193" fmla="*/ 1186657 h 3103563"/>
                  <a:gd name="connsiteX194" fmla="*/ 1297782 w 2619375"/>
                  <a:gd name="connsiteY194" fmla="*/ 1234282 h 3103563"/>
                  <a:gd name="connsiteX195" fmla="*/ 1297782 w 2619375"/>
                  <a:gd name="connsiteY195" fmla="*/ 1270000 h 3103563"/>
                  <a:gd name="connsiteX196" fmla="*/ 1341438 w 2619375"/>
                  <a:gd name="connsiteY196" fmla="*/ 1262063 h 3103563"/>
                  <a:gd name="connsiteX197" fmla="*/ 1389063 w 2619375"/>
                  <a:gd name="connsiteY197" fmla="*/ 1266032 h 3103563"/>
                  <a:gd name="connsiteX198" fmla="*/ 1420813 w 2619375"/>
                  <a:gd name="connsiteY198" fmla="*/ 1281907 h 3103563"/>
                  <a:gd name="connsiteX199" fmla="*/ 1448594 w 2619375"/>
                  <a:gd name="connsiteY199" fmla="*/ 1254125 h 3103563"/>
                  <a:gd name="connsiteX200" fmla="*/ 1480344 w 2619375"/>
                  <a:gd name="connsiteY200" fmla="*/ 1222375 h 3103563"/>
                  <a:gd name="connsiteX201" fmla="*/ 1531938 w 2619375"/>
                  <a:gd name="connsiteY201" fmla="*/ 1242219 h 3103563"/>
                  <a:gd name="connsiteX202" fmla="*/ 1575594 w 2619375"/>
                  <a:gd name="connsiteY202" fmla="*/ 1258094 h 3103563"/>
                  <a:gd name="connsiteX203" fmla="*/ 1623219 w 2619375"/>
                  <a:gd name="connsiteY203" fmla="*/ 1270000 h 3103563"/>
                  <a:gd name="connsiteX204" fmla="*/ 1639094 w 2619375"/>
                  <a:gd name="connsiteY204" fmla="*/ 1309688 h 3103563"/>
                  <a:gd name="connsiteX205" fmla="*/ 1662907 w 2619375"/>
                  <a:gd name="connsiteY205" fmla="*/ 1317625 h 3103563"/>
                  <a:gd name="connsiteX206" fmla="*/ 1690688 w 2619375"/>
                  <a:gd name="connsiteY206" fmla="*/ 1341438 h 3103563"/>
                  <a:gd name="connsiteX207" fmla="*/ 1722438 w 2619375"/>
                  <a:gd name="connsiteY207" fmla="*/ 1345407 h 3103563"/>
                  <a:gd name="connsiteX208" fmla="*/ 1722438 w 2619375"/>
                  <a:gd name="connsiteY208" fmla="*/ 1412875 h 3103563"/>
                  <a:gd name="connsiteX209" fmla="*/ 1746250 w 2619375"/>
                  <a:gd name="connsiteY209" fmla="*/ 1444625 h 3103563"/>
                  <a:gd name="connsiteX210" fmla="*/ 1754188 w 2619375"/>
                  <a:gd name="connsiteY210" fmla="*/ 1484313 h 3103563"/>
                  <a:gd name="connsiteX211" fmla="*/ 1770063 w 2619375"/>
                  <a:gd name="connsiteY211" fmla="*/ 1531938 h 3103563"/>
                  <a:gd name="connsiteX212" fmla="*/ 1730375 w 2619375"/>
                  <a:gd name="connsiteY212" fmla="*/ 1543844 h 3103563"/>
                  <a:gd name="connsiteX213" fmla="*/ 1718469 w 2619375"/>
                  <a:gd name="connsiteY213" fmla="*/ 1571625 h 3103563"/>
                  <a:gd name="connsiteX214" fmla="*/ 1706563 w 2619375"/>
                  <a:gd name="connsiteY214" fmla="*/ 1607344 h 3103563"/>
                  <a:gd name="connsiteX215" fmla="*/ 1706563 w 2619375"/>
                  <a:gd name="connsiteY215" fmla="*/ 1647032 h 3103563"/>
                  <a:gd name="connsiteX216" fmla="*/ 1746250 w 2619375"/>
                  <a:gd name="connsiteY216" fmla="*/ 1686719 h 3103563"/>
                  <a:gd name="connsiteX217" fmla="*/ 1793875 w 2619375"/>
                  <a:gd name="connsiteY217" fmla="*/ 1694657 h 3103563"/>
                  <a:gd name="connsiteX218" fmla="*/ 1829594 w 2619375"/>
                  <a:gd name="connsiteY218" fmla="*/ 1698625 h 3103563"/>
                  <a:gd name="connsiteX219" fmla="*/ 1881188 w 2619375"/>
                  <a:gd name="connsiteY219" fmla="*/ 1734344 h 3103563"/>
                  <a:gd name="connsiteX220" fmla="*/ 1833563 w 2619375"/>
                  <a:gd name="connsiteY220" fmla="*/ 1738313 h 3103563"/>
                  <a:gd name="connsiteX221" fmla="*/ 1778000 w 2619375"/>
                  <a:gd name="connsiteY221" fmla="*/ 1738313 h 3103563"/>
                  <a:gd name="connsiteX222" fmla="*/ 1730375 w 2619375"/>
                  <a:gd name="connsiteY222" fmla="*/ 1718469 h 3103563"/>
                  <a:gd name="connsiteX223" fmla="*/ 1686719 w 2619375"/>
                  <a:gd name="connsiteY223" fmla="*/ 1698625 h 3103563"/>
                  <a:gd name="connsiteX224" fmla="*/ 1647032 w 2619375"/>
                  <a:gd name="connsiteY224" fmla="*/ 1654969 h 3103563"/>
                  <a:gd name="connsiteX225" fmla="*/ 1658938 w 2619375"/>
                  <a:gd name="connsiteY225" fmla="*/ 1635125 h 3103563"/>
                  <a:gd name="connsiteX226" fmla="*/ 1658938 w 2619375"/>
                  <a:gd name="connsiteY226" fmla="*/ 1591469 h 3103563"/>
                  <a:gd name="connsiteX227" fmla="*/ 1658938 w 2619375"/>
                  <a:gd name="connsiteY227" fmla="*/ 1555750 h 3103563"/>
                  <a:gd name="connsiteX228" fmla="*/ 1662907 w 2619375"/>
                  <a:gd name="connsiteY228" fmla="*/ 1516063 h 3103563"/>
                  <a:gd name="connsiteX229" fmla="*/ 1670844 w 2619375"/>
                  <a:gd name="connsiteY229" fmla="*/ 1480344 h 3103563"/>
                  <a:gd name="connsiteX230" fmla="*/ 1666875 w 2619375"/>
                  <a:gd name="connsiteY230" fmla="*/ 1452563 h 3103563"/>
                  <a:gd name="connsiteX231" fmla="*/ 1635125 w 2619375"/>
                  <a:gd name="connsiteY231" fmla="*/ 1420813 h 3103563"/>
                  <a:gd name="connsiteX232" fmla="*/ 1595438 w 2619375"/>
                  <a:gd name="connsiteY232" fmla="*/ 1381125 h 3103563"/>
                  <a:gd name="connsiteX233" fmla="*/ 1607344 w 2619375"/>
                  <a:gd name="connsiteY233" fmla="*/ 1345407 h 3103563"/>
                  <a:gd name="connsiteX234" fmla="*/ 1575594 w 2619375"/>
                  <a:gd name="connsiteY234" fmla="*/ 1313657 h 3103563"/>
                  <a:gd name="connsiteX235" fmla="*/ 1531938 w 2619375"/>
                  <a:gd name="connsiteY235" fmla="*/ 1333500 h 3103563"/>
                  <a:gd name="connsiteX236" fmla="*/ 1472407 w 2619375"/>
                  <a:gd name="connsiteY236" fmla="*/ 1345407 h 3103563"/>
                  <a:gd name="connsiteX237" fmla="*/ 1440657 w 2619375"/>
                  <a:gd name="connsiteY237" fmla="*/ 1369219 h 3103563"/>
                  <a:gd name="connsiteX238" fmla="*/ 1381125 w 2619375"/>
                  <a:gd name="connsiteY238" fmla="*/ 1393032 h 3103563"/>
                  <a:gd name="connsiteX239" fmla="*/ 1365250 w 2619375"/>
                  <a:gd name="connsiteY239" fmla="*/ 1420813 h 3103563"/>
                  <a:gd name="connsiteX240" fmla="*/ 1369219 w 2619375"/>
                  <a:gd name="connsiteY240" fmla="*/ 1468438 h 3103563"/>
                  <a:gd name="connsiteX241" fmla="*/ 1365250 w 2619375"/>
                  <a:gd name="connsiteY241" fmla="*/ 1500188 h 3103563"/>
                  <a:gd name="connsiteX242" fmla="*/ 1400969 w 2619375"/>
                  <a:gd name="connsiteY242" fmla="*/ 1555750 h 3103563"/>
                  <a:gd name="connsiteX243" fmla="*/ 1400969 w 2619375"/>
                  <a:gd name="connsiteY243" fmla="*/ 1599407 h 3103563"/>
                  <a:gd name="connsiteX244" fmla="*/ 1404938 w 2619375"/>
                  <a:gd name="connsiteY244" fmla="*/ 1651000 h 3103563"/>
                  <a:gd name="connsiteX245" fmla="*/ 1404938 w 2619375"/>
                  <a:gd name="connsiteY245" fmla="*/ 1678782 h 3103563"/>
                  <a:gd name="connsiteX246" fmla="*/ 1373188 w 2619375"/>
                  <a:gd name="connsiteY246" fmla="*/ 1718469 h 3103563"/>
                  <a:gd name="connsiteX247" fmla="*/ 1337469 w 2619375"/>
                  <a:gd name="connsiteY247" fmla="*/ 1762125 h 3103563"/>
                  <a:gd name="connsiteX248" fmla="*/ 1321594 w 2619375"/>
                  <a:gd name="connsiteY248" fmla="*/ 1789907 h 3103563"/>
                  <a:gd name="connsiteX249" fmla="*/ 1309688 w 2619375"/>
                  <a:gd name="connsiteY249" fmla="*/ 1833563 h 3103563"/>
                  <a:gd name="connsiteX250" fmla="*/ 1313657 w 2619375"/>
                  <a:gd name="connsiteY250" fmla="*/ 1877219 h 3103563"/>
                  <a:gd name="connsiteX251" fmla="*/ 1285875 w 2619375"/>
                  <a:gd name="connsiteY251" fmla="*/ 1908969 h 3103563"/>
                  <a:gd name="connsiteX252" fmla="*/ 1258094 w 2619375"/>
                  <a:gd name="connsiteY252" fmla="*/ 1932782 h 3103563"/>
                  <a:gd name="connsiteX253" fmla="*/ 1226344 w 2619375"/>
                  <a:gd name="connsiteY253" fmla="*/ 1960563 h 3103563"/>
                  <a:gd name="connsiteX254" fmla="*/ 1198563 w 2619375"/>
                  <a:gd name="connsiteY254" fmla="*/ 1972469 h 3103563"/>
                  <a:gd name="connsiteX255" fmla="*/ 1146969 w 2619375"/>
                  <a:gd name="connsiteY255" fmla="*/ 1996282 h 3103563"/>
                  <a:gd name="connsiteX256" fmla="*/ 1135063 w 2619375"/>
                  <a:gd name="connsiteY256" fmla="*/ 2020094 h 3103563"/>
                  <a:gd name="connsiteX257" fmla="*/ 1146969 w 2619375"/>
                  <a:gd name="connsiteY257" fmla="*/ 2063750 h 3103563"/>
                  <a:gd name="connsiteX258" fmla="*/ 1111250 w 2619375"/>
                  <a:gd name="connsiteY258" fmla="*/ 2083594 h 3103563"/>
                  <a:gd name="connsiteX259" fmla="*/ 1071563 w 2619375"/>
                  <a:gd name="connsiteY259" fmla="*/ 2103438 h 3103563"/>
                  <a:gd name="connsiteX260" fmla="*/ 1043782 w 2619375"/>
                  <a:gd name="connsiteY260" fmla="*/ 2067719 h 3103563"/>
                  <a:gd name="connsiteX261" fmla="*/ 1008063 w 2619375"/>
                  <a:gd name="connsiteY261" fmla="*/ 2075657 h 3103563"/>
                  <a:gd name="connsiteX262" fmla="*/ 944563 w 2619375"/>
                  <a:gd name="connsiteY262" fmla="*/ 2071688 h 3103563"/>
                  <a:gd name="connsiteX263" fmla="*/ 896938 w 2619375"/>
                  <a:gd name="connsiteY263" fmla="*/ 2055813 h 3103563"/>
                  <a:gd name="connsiteX264" fmla="*/ 845344 w 2619375"/>
                  <a:gd name="connsiteY264" fmla="*/ 2039938 h 3103563"/>
                  <a:gd name="connsiteX265" fmla="*/ 797719 w 2619375"/>
                  <a:gd name="connsiteY265" fmla="*/ 2012157 h 3103563"/>
                  <a:gd name="connsiteX266" fmla="*/ 785813 w 2619375"/>
                  <a:gd name="connsiteY266" fmla="*/ 1972469 h 3103563"/>
                  <a:gd name="connsiteX267" fmla="*/ 742157 w 2619375"/>
                  <a:gd name="connsiteY267" fmla="*/ 1956594 h 3103563"/>
                  <a:gd name="connsiteX268" fmla="*/ 762000 w 2619375"/>
                  <a:gd name="connsiteY268" fmla="*/ 1905000 h 3103563"/>
                  <a:gd name="connsiteX269" fmla="*/ 809625 w 2619375"/>
                  <a:gd name="connsiteY269" fmla="*/ 1916907 h 3103563"/>
                  <a:gd name="connsiteX270" fmla="*/ 861219 w 2619375"/>
                  <a:gd name="connsiteY270" fmla="*/ 1944688 h 3103563"/>
                  <a:gd name="connsiteX271" fmla="*/ 889000 w 2619375"/>
                  <a:gd name="connsiteY271" fmla="*/ 1948657 h 3103563"/>
                  <a:gd name="connsiteX272" fmla="*/ 944563 w 2619375"/>
                  <a:gd name="connsiteY272" fmla="*/ 1948657 h 3103563"/>
                  <a:gd name="connsiteX273" fmla="*/ 976313 w 2619375"/>
                  <a:gd name="connsiteY273" fmla="*/ 1908969 h 3103563"/>
                  <a:gd name="connsiteX274" fmla="*/ 1035844 w 2619375"/>
                  <a:gd name="connsiteY274" fmla="*/ 1908969 h 3103563"/>
                  <a:gd name="connsiteX275" fmla="*/ 1087438 w 2619375"/>
                  <a:gd name="connsiteY275" fmla="*/ 1877219 h 3103563"/>
                  <a:gd name="connsiteX276" fmla="*/ 1107282 w 2619375"/>
                  <a:gd name="connsiteY276" fmla="*/ 1837532 h 3103563"/>
                  <a:gd name="connsiteX277" fmla="*/ 1107282 w 2619375"/>
                  <a:gd name="connsiteY277" fmla="*/ 1805782 h 3103563"/>
                  <a:gd name="connsiteX278" fmla="*/ 1127125 w 2619375"/>
                  <a:gd name="connsiteY278" fmla="*/ 1785938 h 3103563"/>
                  <a:gd name="connsiteX279" fmla="*/ 1150938 w 2619375"/>
                  <a:gd name="connsiteY279" fmla="*/ 1750219 h 3103563"/>
                  <a:gd name="connsiteX280" fmla="*/ 1166813 w 2619375"/>
                  <a:gd name="connsiteY280" fmla="*/ 1710532 h 3103563"/>
                  <a:gd name="connsiteX281" fmla="*/ 1202532 w 2619375"/>
                  <a:gd name="connsiteY281" fmla="*/ 1690688 h 3103563"/>
                  <a:gd name="connsiteX282" fmla="*/ 1210469 w 2619375"/>
                  <a:gd name="connsiteY282" fmla="*/ 1647032 h 3103563"/>
                  <a:gd name="connsiteX283" fmla="*/ 1222375 w 2619375"/>
                  <a:gd name="connsiteY283" fmla="*/ 1631157 h 3103563"/>
                  <a:gd name="connsiteX284" fmla="*/ 1210469 w 2619375"/>
                  <a:gd name="connsiteY284" fmla="*/ 1599407 h 3103563"/>
                  <a:gd name="connsiteX285" fmla="*/ 1210469 w 2619375"/>
                  <a:gd name="connsiteY285" fmla="*/ 1563688 h 3103563"/>
                  <a:gd name="connsiteX286" fmla="*/ 1226344 w 2619375"/>
                  <a:gd name="connsiteY286" fmla="*/ 1524000 h 3103563"/>
                  <a:gd name="connsiteX287" fmla="*/ 1266032 w 2619375"/>
                  <a:gd name="connsiteY287" fmla="*/ 1480344 h 3103563"/>
                  <a:gd name="connsiteX288" fmla="*/ 1270000 w 2619375"/>
                  <a:gd name="connsiteY288" fmla="*/ 1460500 h 3103563"/>
                  <a:gd name="connsiteX289" fmla="*/ 1250157 w 2619375"/>
                  <a:gd name="connsiteY289" fmla="*/ 1428750 h 3103563"/>
                  <a:gd name="connsiteX290" fmla="*/ 1222375 w 2619375"/>
                  <a:gd name="connsiteY290" fmla="*/ 1389063 h 3103563"/>
                  <a:gd name="connsiteX291" fmla="*/ 1182688 w 2619375"/>
                  <a:gd name="connsiteY291" fmla="*/ 1357313 h 3103563"/>
                  <a:gd name="connsiteX292" fmla="*/ 1162844 w 2619375"/>
                  <a:gd name="connsiteY292" fmla="*/ 1337469 h 3103563"/>
                  <a:gd name="connsiteX293" fmla="*/ 1146969 w 2619375"/>
                  <a:gd name="connsiteY293" fmla="*/ 1309688 h 3103563"/>
                  <a:gd name="connsiteX294" fmla="*/ 1146969 w 2619375"/>
                  <a:gd name="connsiteY294" fmla="*/ 1258094 h 3103563"/>
                  <a:gd name="connsiteX295" fmla="*/ 1158875 w 2619375"/>
                  <a:gd name="connsiteY295" fmla="*/ 1222375 h 3103563"/>
                  <a:gd name="connsiteX296" fmla="*/ 1158875 w 2619375"/>
                  <a:gd name="connsiteY296" fmla="*/ 1194594 h 3103563"/>
                  <a:gd name="connsiteX297" fmla="*/ 1162844 w 2619375"/>
                  <a:gd name="connsiteY297" fmla="*/ 1162844 h 3103563"/>
                  <a:gd name="connsiteX298" fmla="*/ 1154907 w 2619375"/>
                  <a:gd name="connsiteY298" fmla="*/ 1135063 h 3103563"/>
                  <a:gd name="connsiteX299" fmla="*/ 1162844 w 2619375"/>
                  <a:gd name="connsiteY299" fmla="*/ 1091407 h 3103563"/>
                  <a:gd name="connsiteX300" fmla="*/ 1162844 w 2619375"/>
                  <a:gd name="connsiteY300" fmla="*/ 1055688 h 3103563"/>
                  <a:gd name="connsiteX301" fmla="*/ 1146969 w 2619375"/>
                  <a:gd name="connsiteY301" fmla="*/ 1012032 h 3103563"/>
                  <a:gd name="connsiteX302" fmla="*/ 1162844 w 2619375"/>
                  <a:gd name="connsiteY302" fmla="*/ 960438 h 3103563"/>
                  <a:gd name="connsiteX303" fmla="*/ 1131094 w 2619375"/>
                  <a:gd name="connsiteY303" fmla="*/ 912813 h 3103563"/>
                  <a:gd name="connsiteX304" fmla="*/ 1166813 w 2619375"/>
                  <a:gd name="connsiteY304" fmla="*/ 881063 h 3103563"/>
                  <a:gd name="connsiteX305" fmla="*/ 1174750 w 2619375"/>
                  <a:gd name="connsiteY305" fmla="*/ 845344 h 3103563"/>
                  <a:gd name="connsiteX306" fmla="*/ 1174750 w 2619375"/>
                  <a:gd name="connsiteY306" fmla="*/ 789782 h 3103563"/>
                  <a:gd name="connsiteX307" fmla="*/ 1178719 w 2619375"/>
                  <a:gd name="connsiteY307" fmla="*/ 742157 h 3103563"/>
                  <a:gd name="connsiteX308" fmla="*/ 1178719 w 2619375"/>
                  <a:gd name="connsiteY308" fmla="*/ 722313 h 3103563"/>
                  <a:gd name="connsiteX309" fmla="*/ 1158875 w 2619375"/>
                  <a:gd name="connsiteY309" fmla="*/ 694532 h 3103563"/>
                  <a:gd name="connsiteX310" fmla="*/ 1162844 w 2619375"/>
                  <a:gd name="connsiteY310" fmla="*/ 662782 h 3103563"/>
                  <a:gd name="connsiteX311" fmla="*/ 1139032 w 2619375"/>
                  <a:gd name="connsiteY311" fmla="*/ 627063 h 3103563"/>
                  <a:gd name="connsiteX312" fmla="*/ 1103313 w 2619375"/>
                  <a:gd name="connsiteY312" fmla="*/ 595313 h 3103563"/>
                  <a:gd name="connsiteX313" fmla="*/ 1079500 w 2619375"/>
                  <a:gd name="connsiteY313" fmla="*/ 555625 h 3103563"/>
                  <a:gd name="connsiteX314" fmla="*/ 1079500 w 2619375"/>
                  <a:gd name="connsiteY314" fmla="*/ 515938 h 3103563"/>
                  <a:gd name="connsiteX315" fmla="*/ 1119188 w 2619375"/>
                  <a:gd name="connsiteY315" fmla="*/ 464344 h 3103563"/>
                  <a:gd name="connsiteX316" fmla="*/ 1127125 w 2619375"/>
                  <a:gd name="connsiteY316" fmla="*/ 408782 h 3103563"/>
                  <a:gd name="connsiteX317" fmla="*/ 1162844 w 2619375"/>
                  <a:gd name="connsiteY317" fmla="*/ 301625 h 3103563"/>
                  <a:gd name="connsiteX318" fmla="*/ 1178719 w 2619375"/>
                  <a:gd name="connsiteY318" fmla="*/ 246063 h 3103563"/>
                  <a:gd name="connsiteX319" fmla="*/ 1186657 w 2619375"/>
                  <a:gd name="connsiteY319" fmla="*/ 206375 h 3103563"/>
                  <a:gd name="connsiteX320" fmla="*/ 1186657 w 2619375"/>
                  <a:gd name="connsiteY320" fmla="*/ 142875 h 3103563"/>
                  <a:gd name="connsiteX321" fmla="*/ 1186657 w 2619375"/>
                  <a:gd name="connsiteY321" fmla="*/ 99219 h 3103563"/>
                  <a:gd name="connsiteX322" fmla="*/ 1131094 w 2619375"/>
                  <a:gd name="connsiteY322" fmla="*/ 43657 h 3103563"/>
                  <a:gd name="connsiteX323" fmla="*/ 1083469 w 2619375"/>
                  <a:gd name="connsiteY323" fmla="*/ 63500 h 3103563"/>
                  <a:gd name="connsiteX324" fmla="*/ 1071563 w 2619375"/>
                  <a:gd name="connsiteY324" fmla="*/ 31750 h 3103563"/>
                  <a:gd name="connsiteX325" fmla="*/ 1043782 w 2619375"/>
                  <a:gd name="connsiteY325" fmla="*/ 23813 h 3103563"/>
                  <a:gd name="connsiteX326" fmla="*/ 1004094 w 2619375"/>
                  <a:gd name="connsiteY326" fmla="*/ 23813 h 3103563"/>
                  <a:gd name="connsiteX327" fmla="*/ 988219 w 2619375"/>
                  <a:gd name="connsiteY327" fmla="*/ 51594 h 3103563"/>
                  <a:gd name="connsiteX328" fmla="*/ 972344 w 2619375"/>
                  <a:gd name="connsiteY328" fmla="*/ 27782 h 3103563"/>
                  <a:gd name="connsiteX329" fmla="*/ 944563 w 2619375"/>
                  <a:gd name="connsiteY329" fmla="*/ 27782 h 3103563"/>
                  <a:gd name="connsiteX330" fmla="*/ 944563 w 2619375"/>
                  <a:gd name="connsiteY330" fmla="*/ 27782 h 3103563"/>
                  <a:gd name="connsiteX331" fmla="*/ 841375 w 2619375"/>
                  <a:gd name="connsiteY331" fmla="*/ 31750 h 3103563"/>
                  <a:gd name="connsiteX332" fmla="*/ 837407 w 2619375"/>
                  <a:gd name="connsiteY332" fmla="*/ 0 h 3103563"/>
                  <a:gd name="connsiteX333" fmla="*/ 805657 w 2619375"/>
                  <a:gd name="connsiteY333" fmla="*/ 0 h 3103563"/>
                  <a:gd name="connsiteX334" fmla="*/ 797719 w 2619375"/>
                  <a:gd name="connsiteY334" fmla="*/ 55563 h 3103563"/>
                  <a:gd name="connsiteX335" fmla="*/ 765969 w 2619375"/>
                  <a:gd name="connsiteY335" fmla="*/ 91282 h 3103563"/>
                  <a:gd name="connsiteX336" fmla="*/ 762000 w 2619375"/>
                  <a:gd name="connsiteY336" fmla="*/ 158750 h 3103563"/>
                  <a:gd name="connsiteX337" fmla="*/ 742157 w 2619375"/>
                  <a:gd name="connsiteY337" fmla="*/ 242094 h 3103563"/>
                  <a:gd name="connsiteX338" fmla="*/ 730250 w 2619375"/>
                  <a:gd name="connsiteY338" fmla="*/ 349250 h 3103563"/>
                  <a:gd name="connsiteX339" fmla="*/ 698500 w 2619375"/>
                  <a:gd name="connsiteY339" fmla="*/ 448469 h 3103563"/>
                  <a:gd name="connsiteX340" fmla="*/ 662782 w 2619375"/>
                  <a:gd name="connsiteY340" fmla="*/ 515938 h 3103563"/>
                  <a:gd name="connsiteX341" fmla="*/ 575469 w 2619375"/>
                  <a:gd name="connsiteY341" fmla="*/ 571500 h 3103563"/>
                  <a:gd name="connsiteX342" fmla="*/ 535782 w 2619375"/>
                  <a:gd name="connsiteY342" fmla="*/ 635000 h 3103563"/>
                  <a:gd name="connsiteX343" fmla="*/ 559739 w 2619375"/>
                  <a:gd name="connsiteY343" fmla="*/ 690563 h 3103563"/>
                  <a:gd name="connsiteX344" fmla="*/ 525515 w 2619375"/>
                  <a:gd name="connsiteY344" fmla="*/ 731837 h 3103563"/>
                  <a:gd name="connsiteX345" fmla="*/ 527844 w 2619375"/>
                  <a:gd name="connsiteY345" fmla="*/ 754063 h 3103563"/>
                  <a:gd name="connsiteX346" fmla="*/ 571500 w 2619375"/>
                  <a:gd name="connsiteY346" fmla="*/ 734219 h 3103563"/>
                  <a:gd name="connsiteX347" fmla="*/ 595313 w 2619375"/>
                  <a:gd name="connsiteY347" fmla="*/ 765969 h 3103563"/>
                  <a:gd name="connsiteX348" fmla="*/ 595313 w 2619375"/>
                  <a:gd name="connsiteY348" fmla="*/ 829469 h 3103563"/>
                  <a:gd name="connsiteX349" fmla="*/ 579438 w 2619375"/>
                  <a:gd name="connsiteY349" fmla="*/ 889000 h 3103563"/>
                  <a:gd name="connsiteX350" fmla="*/ 579438 w 2619375"/>
                  <a:gd name="connsiteY350" fmla="*/ 928688 h 3103563"/>
                  <a:gd name="connsiteX351" fmla="*/ 595313 w 2619375"/>
                  <a:gd name="connsiteY351" fmla="*/ 952500 h 3103563"/>
                  <a:gd name="connsiteX352" fmla="*/ 603250 w 2619375"/>
                  <a:gd name="connsiteY352" fmla="*/ 996157 h 3103563"/>
                  <a:gd name="connsiteX353" fmla="*/ 571500 w 2619375"/>
                  <a:gd name="connsiteY353" fmla="*/ 1004094 h 3103563"/>
                  <a:gd name="connsiteX354" fmla="*/ 543719 w 2619375"/>
                  <a:gd name="connsiteY354" fmla="*/ 1008063 h 3103563"/>
                  <a:gd name="connsiteX355" fmla="*/ 535782 w 2619375"/>
                  <a:gd name="connsiteY355" fmla="*/ 1083469 h 3103563"/>
                  <a:gd name="connsiteX356" fmla="*/ 551657 w 2619375"/>
                  <a:gd name="connsiteY356" fmla="*/ 1103313 h 3103563"/>
                  <a:gd name="connsiteX357" fmla="*/ 587375 w 2619375"/>
                  <a:gd name="connsiteY357" fmla="*/ 1123157 h 3103563"/>
                  <a:gd name="connsiteX358" fmla="*/ 607219 w 2619375"/>
                  <a:gd name="connsiteY358" fmla="*/ 1123157 h 3103563"/>
                  <a:gd name="connsiteX359" fmla="*/ 627063 w 2619375"/>
                  <a:gd name="connsiteY359" fmla="*/ 1150938 h 3103563"/>
                  <a:gd name="connsiteX360" fmla="*/ 642938 w 2619375"/>
                  <a:gd name="connsiteY360" fmla="*/ 1158875 h 3103563"/>
                  <a:gd name="connsiteX361" fmla="*/ 678657 w 2619375"/>
                  <a:gd name="connsiteY361" fmla="*/ 1146969 h 3103563"/>
                  <a:gd name="connsiteX362" fmla="*/ 686594 w 2619375"/>
                  <a:gd name="connsiteY362" fmla="*/ 1194594 h 3103563"/>
                  <a:gd name="connsiteX363" fmla="*/ 678657 w 2619375"/>
                  <a:gd name="connsiteY363" fmla="*/ 1242219 h 3103563"/>
                  <a:gd name="connsiteX364" fmla="*/ 694532 w 2619375"/>
                  <a:gd name="connsiteY364" fmla="*/ 1277938 h 3103563"/>
                  <a:gd name="connsiteX365" fmla="*/ 714375 w 2619375"/>
                  <a:gd name="connsiteY365" fmla="*/ 1309688 h 3103563"/>
                  <a:gd name="connsiteX366" fmla="*/ 742157 w 2619375"/>
                  <a:gd name="connsiteY366" fmla="*/ 1333500 h 3103563"/>
                  <a:gd name="connsiteX367" fmla="*/ 777875 w 2619375"/>
                  <a:gd name="connsiteY367" fmla="*/ 1333500 h 3103563"/>
                  <a:gd name="connsiteX368" fmla="*/ 785813 w 2619375"/>
                  <a:gd name="connsiteY368" fmla="*/ 1361282 h 3103563"/>
                  <a:gd name="connsiteX369" fmla="*/ 769938 w 2619375"/>
                  <a:gd name="connsiteY369" fmla="*/ 1412875 h 3103563"/>
                  <a:gd name="connsiteX370" fmla="*/ 758032 w 2619375"/>
                  <a:gd name="connsiteY370" fmla="*/ 1464469 h 3103563"/>
                  <a:gd name="connsiteX371" fmla="*/ 750094 w 2619375"/>
                  <a:gd name="connsiteY371" fmla="*/ 1512094 h 3103563"/>
                  <a:gd name="connsiteX372" fmla="*/ 714375 w 2619375"/>
                  <a:gd name="connsiteY372" fmla="*/ 1543844 h 3103563"/>
                  <a:gd name="connsiteX373" fmla="*/ 682625 w 2619375"/>
                  <a:gd name="connsiteY373" fmla="*/ 1547813 h 3103563"/>
                  <a:gd name="connsiteX374" fmla="*/ 678657 w 2619375"/>
                  <a:gd name="connsiteY374" fmla="*/ 1504157 h 3103563"/>
                  <a:gd name="connsiteX375" fmla="*/ 650875 w 2619375"/>
                  <a:gd name="connsiteY375" fmla="*/ 1476375 h 3103563"/>
                  <a:gd name="connsiteX376" fmla="*/ 615157 w 2619375"/>
                  <a:gd name="connsiteY376" fmla="*/ 1444625 h 3103563"/>
                  <a:gd name="connsiteX377" fmla="*/ 575469 w 2619375"/>
                  <a:gd name="connsiteY377" fmla="*/ 1404938 h 3103563"/>
                  <a:gd name="connsiteX378" fmla="*/ 527844 w 2619375"/>
                  <a:gd name="connsiteY378" fmla="*/ 1353344 h 3103563"/>
                  <a:gd name="connsiteX379" fmla="*/ 515938 w 2619375"/>
                  <a:gd name="connsiteY379" fmla="*/ 1333500 h 3103563"/>
                  <a:gd name="connsiteX380" fmla="*/ 460375 w 2619375"/>
                  <a:gd name="connsiteY380" fmla="*/ 1301750 h 3103563"/>
                  <a:gd name="connsiteX381" fmla="*/ 392907 w 2619375"/>
                  <a:gd name="connsiteY381" fmla="*/ 1262063 h 3103563"/>
                  <a:gd name="connsiteX382" fmla="*/ 337344 w 2619375"/>
                  <a:gd name="connsiteY382" fmla="*/ 1242219 h 3103563"/>
                  <a:gd name="connsiteX383" fmla="*/ 317500 w 2619375"/>
                  <a:gd name="connsiteY383" fmla="*/ 1281907 h 3103563"/>
                  <a:gd name="connsiteX384" fmla="*/ 304745 w 2619375"/>
                  <a:gd name="connsiteY384" fmla="*/ 1293019 h 3103563"/>
                  <a:gd name="connsiteX385" fmla="*/ 297657 w 2619375"/>
                  <a:gd name="connsiteY385" fmla="*/ 1321594 h 3103563"/>
                  <a:gd name="connsiteX386" fmla="*/ 297657 w 2619375"/>
                  <a:gd name="connsiteY386" fmla="*/ 1321594 h 3103563"/>
                  <a:gd name="connsiteX387" fmla="*/ 304746 w 2619375"/>
                  <a:gd name="connsiteY387" fmla="*/ 1347788 h 3103563"/>
                  <a:gd name="connsiteX388" fmla="*/ 320692 w 2619375"/>
                  <a:gd name="connsiteY388" fmla="*/ 1350962 h 3103563"/>
                  <a:gd name="connsiteX389" fmla="*/ 345282 w 2619375"/>
                  <a:gd name="connsiteY389" fmla="*/ 1361282 h 3103563"/>
                  <a:gd name="connsiteX390" fmla="*/ 373063 w 2619375"/>
                  <a:gd name="connsiteY390" fmla="*/ 1373188 h 3103563"/>
                  <a:gd name="connsiteX391" fmla="*/ 384969 w 2619375"/>
                  <a:gd name="connsiteY391" fmla="*/ 1385094 h 3103563"/>
                  <a:gd name="connsiteX392" fmla="*/ 396875 w 2619375"/>
                  <a:gd name="connsiteY392" fmla="*/ 1428750 h 3103563"/>
                  <a:gd name="connsiteX393" fmla="*/ 409775 w 2619375"/>
                  <a:gd name="connsiteY393" fmla="*/ 1450182 h 3103563"/>
                  <a:gd name="connsiteX394" fmla="*/ 400844 w 2619375"/>
                  <a:gd name="connsiteY394" fmla="*/ 1464469 h 3103563"/>
                  <a:gd name="connsiteX395" fmla="*/ 377032 w 2619375"/>
                  <a:gd name="connsiteY395" fmla="*/ 1484313 h 3103563"/>
                  <a:gd name="connsiteX396" fmla="*/ 376254 w 2619375"/>
                  <a:gd name="connsiteY396" fmla="*/ 1527969 h 3103563"/>
                  <a:gd name="connsiteX397" fmla="*/ 369094 w 2619375"/>
                  <a:gd name="connsiteY397" fmla="*/ 1591469 h 3103563"/>
                  <a:gd name="connsiteX398" fmla="*/ 396875 w 2619375"/>
                  <a:gd name="connsiteY398" fmla="*/ 1631157 h 3103563"/>
                  <a:gd name="connsiteX399" fmla="*/ 458046 w 2619375"/>
                  <a:gd name="connsiteY399" fmla="*/ 1624807 h 3103563"/>
                  <a:gd name="connsiteX400" fmla="*/ 460375 w 2619375"/>
                  <a:gd name="connsiteY400" fmla="*/ 1651000 h 3103563"/>
                  <a:gd name="connsiteX401" fmla="*/ 460375 w 2619375"/>
                  <a:gd name="connsiteY401" fmla="*/ 1694657 h 3103563"/>
                  <a:gd name="connsiteX402" fmla="*/ 436563 w 2619375"/>
                  <a:gd name="connsiteY402" fmla="*/ 1706563 h 3103563"/>
                  <a:gd name="connsiteX403" fmla="*/ 433645 w 2619375"/>
                  <a:gd name="connsiteY403" fmla="*/ 1728788 h 3103563"/>
                  <a:gd name="connsiteX404" fmla="*/ 448469 w 2619375"/>
                  <a:gd name="connsiteY404" fmla="*/ 1738313 h 3103563"/>
                  <a:gd name="connsiteX405" fmla="*/ 450355 w 2619375"/>
                  <a:gd name="connsiteY405" fmla="*/ 1757363 h 3103563"/>
                  <a:gd name="connsiteX406" fmla="*/ 436563 w 2619375"/>
                  <a:gd name="connsiteY406" fmla="*/ 1766094 h 3103563"/>
                  <a:gd name="connsiteX407" fmla="*/ 414362 w 2619375"/>
                  <a:gd name="connsiteY407" fmla="*/ 1801813 h 3103563"/>
                  <a:gd name="connsiteX408" fmla="*/ 361157 w 2619375"/>
                  <a:gd name="connsiteY408" fmla="*/ 1833563 h 3103563"/>
                  <a:gd name="connsiteX409" fmla="*/ 349250 w 2619375"/>
                  <a:gd name="connsiteY409" fmla="*/ 1869282 h 3103563"/>
                  <a:gd name="connsiteX410" fmla="*/ 353219 w 2619375"/>
                  <a:gd name="connsiteY410" fmla="*/ 1908969 h 3103563"/>
                  <a:gd name="connsiteX411" fmla="*/ 293688 w 2619375"/>
                  <a:gd name="connsiteY411" fmla="*/ 1948657 h 3103563"/>
                  <a:gd name="connsiteX412" fmla="*/ 273844 w 2619375"/>
                  <a:gd name="connsiteY412" fmla="*/ 1968500 h 3103563"/>
                  <a:gd name="connsiteX413" fmla="*/ 254000 w 2619375"/>
                  <a:gd name="connsiteY413" fmla="*/ 1988344 h 3103563"/>
                  <a:gd name="connsiteX414" fmla="*/ 214313 w 2619375"/>
                  <a:gd name="connsiteY414" fmla="*/ 1996282 h 3103563"/>
                  <a:gd name="connsiteX415" fmla="*/ 166688 w 2619375"/>
                  <a:gd name="connsiteY415" fmla="*/ 2032000 h 3103563"/>
                  <a:gd name="connsiteX416" fmla="*/ 146844 w 2619375"/>
                  <a:gd name="connsiteY416" fmla="*/ 2083594 h 3103563"/>
                  <a:gd name="connsiteX417" fmla="*/ 125718 w 2619375"/>
                  <a:gd name="connsiteY417" fmla="*/ 2102644 h 3103563"/>
                  <a:gd name="connsiteX418" fmla="*/ 115094 w 2619375"/>
                  <a:gd name="connsiteY418" fmla="*/ 2123282 h 3103563"/>
                  <a:gd name="connsiteX419" fmla="*/ 99995 w 2619375"/>
                  <a:gd name="connsiteY419" fmla="*/ 2179639 h 3103563"/>
                  <a:gd name="connsiteX420" fmla="*/ 68429 w 2619375"/>
                  <a:gd name="connsiteY420" fmla="*/ 2200275 h 3103563"/>
                  <a:gd name="connsiteX421" fmla="*/ 35719 w 2619375"/>
                  <a:gd name="connsiteY421" fmla="*/ 2212975 h 3103563"/>
                  <a:gd name="connsiteX422" fmla="*/ 0 w 2619375"/>
                  <a:gd name="connsiteY422" fmla="*/ 2230438 h 3103563"/>
                  <a:gd name="connsiteX423" fmla="*/ 48430 w 2619375"/>
                  <a:gd name="connsiteY423" fmla="*/ 2278856 h 3103563"/>
                  <a:gd name="connsiteX424" fmla="*/ 59532 w 2619375"/>
                  <a:gd name="connsiteY424" fmla="*/ 2329657 h 3103563"/>
                  <a:gd name="connsiteX425" fmla="*/ 107157 w 2619375"/>
                  <a:gd name="connsiteY425" fmla="*/ 2345532 h 3103563"/>
                  <a:gd name="connsiteX426" fmla="*/ 93640 w 2619375"/>
                  <a:gd name="connsiteY426" fmla="*/ 2445545 h 3103563"/>
                  <a:gd name="connsiteX427" fmla="*/ 98472 w 2619375"/>
                  <a:gd name="connsiteY427" fmla="*/ 2458244 h 3103563"/>
                  <a:gd name="connsiteX428" fmla="*/ 106380 w 2619375"/>
                  <a:gd name="connsiteY428" fmla="*/ 2482851 h 3103563"/>
                  <a:gd name="connsiteX429" fmla="*/ 77977 w 2619375"/>
                  <a:gd name="connsiteY429" fmla="*/ 2509838 h 3103563"/>
                  <a:gd name="connsiteX430" fmla="*/ 75407 w 2619375"/>
                  <a:gd name="connsiteY430" fmla="*/ 2528094 h 3103563"/>
                  <a:gd name="connsiteX431" fmla="*/ 111930 w 2619375"/>
                  <a:gd name="connsiteY431" fmla="*/ 2547144 h 3103563"/>
                  <a:gd name="connsiteX432" fmla="*/ 150813 w 2619375"/>
                  <a:gd name="connsiteY432" fmla="*/ 2540000 h 3103563"/>
                  <a:gd name="connsiteX433" fmla="*/ 175845 w 2619375"/>
                  <a:gd name="connsiteY433" fmla="*/ 2557463 h 3103563"/>
                  <a:gd name="connsiteX434" fmla="*/ 162719 w 2619375"/>
                  <a:gd name="connsiteY434" fmla="*/ 2595563 h 3103563"/>
                  <a:gd name="connsiteX435" fmla="*/ 214313 w 2619375"/>
                  <a:gd name="connsiteY435" fmla="*/ 2591594 h 3103563"/>
                  <a:gd name="connsiteX436" fmla="*/ 247457 w 2619375"/>
                  <a:gd name="connsiteY436" fmla="*/ 2571750 h 3103563"/>
                  <a:gd name="connsiteX437" fmla="*/ 265907 w 2619375"/>
                  <a:gd name="connsiteY437" fmla="*/ 2575719 h 3103563"/>
                  <a:gd name="connsiteX438" fmla="*/ 313532 w 2619375"/>
                  <a:gd name="connsiteY438" fmla="*/ 2547938 h 3103563"/>
                  <a:gd name="connsiteX439" fmla="*/ 357188 w 2619375"/>
                  <a:gd name="connsiteY439" fmla="*/ 2547938 h 3103563"/>
                  <a:gd name="connsiteX440" fmla="*/ 412750 w 2619375"/>
                  <a:gd name="connsiteY440" fmla="*/ 2536032 h 3103563"/>
                  <a:gd name="connsiteX441" fmla="*/ 460375 w 2619375"/>
                  <a:gd name="connsiteY441" fmla="*/ 2536032 h 3103563"/>
                  <a:gd name="connsiteX442" fmla="*/ 492125 w 2619375"/>
                  <a:gd name="connsiteY442" fmla="*/ 2532063 h 3103563"/>
                  <a:gd name="connsiteX443" fmla="*/ 535782 w 2619375"/>
                  <a:gd name="connsiteY443" fmla="*/ 2532063 h 3103563"/>
                  <a:gd name="connsiteX444" fmla="*/ 535782 w 2619375"/>
                  <a:gd name="connsiteY444" fmla="*/ 2532063 h 3103563"/>
                  <a:gd name="connsiteX445" fmla="*/ 547688 w 2619375"/>
                  <a:gd name="connsiteY445" fmla="*/ 2623344 h 3103563"/>
                  <a:gd name="connsiteX446" fmla="*/ 591344 w 2619375"/>
                  <a:gd name="connsiteY446" fmla="*/ 2643188 h 3103563"/>
                  <a:gd name="connsiteX447" fmla="*/ 646159 w 2619375"/>
                  <a:gd name="connsiteY447" fmla="*/ 2655887 h 3103563"/>
                  <a:gd name="connsiteX448" fmla="*/ 685790 w 2619375"/>
                  <a:gd name="connsiteY448" fmla="*/ 2620169 h 3103563"/>
                  <a:gd name="connsiteX449" fmla="*/ 715928 w 2619375"/>
                  <a:gd name="connsiteY449" fmla="*/ 2588419 h 3103563"/>
                  <a:gd name="connsiteX450" fmla="*/ 760418 w 2619375"/>
                  <a:gd name="connsiteY450" fmla="*/ 2613025 h 3103563"/>
                  <a:gd name="connsiteX451" fmla="*/ 773907 w 2619375"/>
                  <a:gd name="connsiteY451" fmla="*/ 2587625 h 3103563"/>
                  <a:gd name="connsiteX452" fmla="*/ 761224 w 2619375"/>
                  <a:gd name="connsiteY452" fmla="*/ 2554287 h 3103563"/>
                  <a:gd name="connsiteX453" fmla="*/ 801688 w 2619375"/>
                  <a:gd name="connsiteY453" fmla="*/ 2551907 h 3103563"/>
                  <a:gd name="connsiteX454" fmla="*/ 813184 w 2619375"/>
                  <a:gd name="connsiteY454" fmla="*/ 2569369 h 3103563"/>
                  <a:gd name="connsiteX455" fmla="*/ 841375 w 2619375"/>
                  <a:gd name="connsiteY455" fmla="*/ 2571750 h 3103563"/>
                  <a:gd name="connsiteX456" fmla="*/ 900907 w 2619375"/>
                  <a:gd name="connsiteY456" fmla="*/ 2591594 h 3103563"/>
                  <a:gd name="connsiteX457" fmla="*/ 956469 w 2619375"/>
                  <a:gd name="connsiteY457" fmla="*/ 2611438 h 3103563"/>
                  <a:gd name="connsiteX458" fmla="*/ 968375 w 2619375"/>
                  <a:gd name="connsiteY458" fmla="*/ 2639219 h 3103563"/>
                  <a:gd name="connsiteX459" fmla="*/ 944563 w 2619375"/>
                  <a:gd name="connsiteY459" fmla="*/ 2678907 h 3103563"/>
                  <a:gd name="connsiteX460" fmla="*/ 964407 w 2619375"/>
                  <a:gd name="connsiteY460" fmla="*/ 2726532 h 3103563"/>
                  <a:gd name="connsiteX461" fmla="*/ 1019969 w 2619375"/>
                  <a:gd name="connsiteY461" fmla="*/ 2754313 h 3103563"/>
                  <a:gd name="connsiteX462" fmla="*/ 1047113 w 2619375"/>
                  <a:gd name="connsiteY462" fmla="*/ 2750344 h 3103563"/>
                  <a:gd name="connsiteX463" fmla="*/ 1046974 w 2619375"/>
                  <a:gd name="connsiteY463" fmla="*/ 2774157 h 3103563"/>
                  <a:gd name="connsiteX464" fmla="*/ 1050109 w 2619375"/>
                  <a:gd name="connsiteY464" fmla="*/ 2865438 h 3103563"/>
                  <a:gd name="connsiteX465" fmla="*/ 1095375 w 2619375"/>
                  <a:gd name="connsiteY465" fmla="*/ 2845594 h 3103563"/>
                  <a:gd name="connsiteX466" fmla="*/ 1159651 w 2619375"/>
                  <a:gd name="connsiteY466" fmla="*/ 2836862 h 3103563"/>
                  <a:gd name="connsiteX467" fmla="*/ 1190625 w 2619375"/>
                  <a:gd name="connsiteY467" fmla="*/ 2809875 h 3103563"/>
                  <a:gd name="connsiteX468" fmla="*/ 1225539 w 2619375"/>
                  <a:gd name="connsiteY468" fmla="*/ 2817813 h 3103563"/>
                  <a:gd name="connsiteX469" fmla="*/ 1242219 w 2619375"/>
                  <a:gd name="connsiteY469" fmla="*/ 2841625 h 3103563"/>
                  <a:gd name="connsiteX470" fmla="*/ 1274774 w 2619375"/>
                  <a:gd name="connsiteY470" fmla="*/ 2867819 h 3103563"/>
                  <a:gd name="connsiteX471" fmla="*/ 1329532 w 2619375"/>
                  <a:gd name="connsiteY471" fmla="*/ 2877344 h 3103563"/>
                  <a:gd name="connsiteX472" fmla="*/ 1349375 w 2619375"/>
                  <a:gd name="connsiteY472" fmla="*/ 2877344 h 3103563"/>
                  <a:gd name="connsiteX473" fmla="*/ 1369219 w 2619375"/>
                  <a:gd name="connsiteY473" fmla="*/ 2897188 h 3103563"/>
                  <a:gd name="connsiteX474" fmla="*/ 1400395 w 2619375"/>
                  <a:gd name="connsiteY474" fmla="*/ 2909888 h 3103563"/>
                  <a:gd name="connsiteX475" fmla="*/ 1420813 w 2619375"/>
                  <a:gd name="connsiteY475" fmla="*/ 2905125 h 3103563"/>
                  <a:gd name="connsiteX476" fmla="*/ 1451785 w 2619375"/>
                  <a:gd name="connsiteY476" fmla="*/ 2887664 h 3103563"/>
                  <a:gd name="connsiteX477" fmla="*/ 1520032 w 2619375"/>
                  <a:gd name="connsiteY477" fmla="*/ 2893219 h 3103563"/>
                  <a:gd name="connsiteX478" fmla="*/ 1547784 w 2619375"/>
                  <a:gd name="connsiteY478" fmla="*/ 2900362 h 3103563"/>
                  <a:gd name="connsiteX479" fmla="*/ 1575594 w 2619375"/>
                  <a:gd name="connsiteY479" fmla="*/ 2924969 h 3103563"/>
                  <a:gd name="connsiteX480" fmla="*/ 1591469 w 2619375"/>
                  <a:gd name="connsiteY480" fmla="*/ 2909094 h 3103563"/>
                  <a:gd name="connsiteX481" fmla="*/ 1623219 w 2619375"/>
                  <a:gd name="connsiteY481" fmla="*/ 2909094 h 3103563"/>
                  <a:gd name="connsiteX482" fmla="*/ 1655803 w 2619375"/>
                  <a:gd name="connsiteY482" fmla="*/ 2923382 h 3103563"/>
                  <a:gd name="connsiteX483" fmla="*/ 1648647 w 2619375"/>
                  <a:gd name="connsiteY483" fmla="*/ 2947988 h 3103563"/>
                  <a:gd name="connsiteX484" fmla="*/ 1666875 w 2619375"/>
                  <a:gd name="connsiteY484" fmla="*/ 2964657 h 3103563"/>
                  <a:gd name="connsiteX485" fmla="*/ 1698626 w 2619375"/>
                  <a:gd name="connsiteY485" fmla="*/ 2985294 h 3103563"/>
                  <a:gd name="connsiteX486" fmla="*/ 1734344 w 2619375"/>
                  <a:gd name="connsiteY486" fmla="*/ 3012282 h 3103563"/>
                  <a:gd name="connsiteX487" fmla="*/ 1758157 w 2619375"/>
                  <a:gd name="connsiteY487" fmla="*/ 3032125 h 3103563"/>
                  <a:gd name="connsiteX488" fmla="*/ 1779934 w 2619375"/>
                  <a:gd name="connsiteY488" fmla="*/ 3028950 h 3103563"/>
                  <a:gd name="connsiteX489" fmla="*/ 1801813 w 2619375"/>
                  <a:gd name="connsiteY489" fmla="*/ 3008313 h 3103563"/>
                  <a:gd name="connsiteX490" fmla="*/ 1861344 w 2619375"/>
                  <a:gd name="connsiteY490" fmla="*/ 3008313 h 3103563"/>
                  <a:gd name="connsiteX491" fmla="*/ 1948657 w 2619375"/>
                  <a:gd name="connsiteY491" fmla="*/ 3004344 h 3103563"/>
                  <a:gd name="connsiteX492" fmla="*/ 1948657 w 2619375"/>
                  <a:gd name="connsiteY492" fmla="*/ 2968625 h 3103563"/>
                  <a:gd name="connsiteX493" fmla="*/ 2004219 w 2619375"/>
                  <a:gd name="connsiteY493" fmla="*/ 2936875 h 3103563"/>
                  <a:gd name="connsiteX494" fmla="*/ 2035969 w 2619375"/>
                  <a:gd name="connsiteY494" fmla="*/ 2909094 h 3103563"/>
                  <a:gd name="connsiteX495" fmla="*/ 2054979 w 2619375"/>
                  <a:gd name="connsiteY495" fmla="*/ 2859088 h 3103563"/>
                  <a:gd name="connsiteX496" fmla="*/ 2075927 w 2619375"/>
                  <a:gd name="connsiteY496" fmla="*/ 2883694 h 3103563"/>
                  <a:gd name="connsiteX497" fmla="*/ 2079625 w 2619375"/>
                  <a:gd name="connsiteY497" fmla="*/ 2897188 h 3103563"/>
                  <a:gd name="connsiteX498" fmla="*/ 2116149 w 2619375"/>
                  <a:gd name="connsiteY498" fmla="*/ 2943225 h 3103563"/>
                  <a:gd name="connsiteX499" fmla="*/ 2168521 w 2619375"/>
                  <a:gd name="connsiteY499" fmla="*/ 2980533 h 3103563"/>
                  <a:gd name="connsiteX500" fmla="*/ 2209760 w 2619375"/>
                  <a:gd name="connsiteY500" fmla="*/ 2951163 h 3103563"/>
                  <a:gd name="connsiteX501" fmla="*/ 2274094 w 2619375"/>
                  <a:gd name="connsiteY501" fmla="*/ 3000375 h 3103563"/>
                  <a:gd name="connsiteX502" fmla="*/ 2317750 w 2619375"/>
                  <a:gd name="connsiteY502" fmla="*/ 3028157 h 3103563"/>
                  <a:gd name="connsiteX503" fmla="*/ 2349500 w 2619375"/>
                  <a:gd name="connsiteY503" fmla="*/ 3040063 h 3103563"/>
                  <a:gd name="connsiteX504" fmla="*/ 2377253 w 2619375"/>
                  <a:gd name="connsiteY504" fmla="*/ 3017044 h 3103563"/>
                  <a:gd name="connsiteX505" fmla="*/ 2405338 w 2619375"/>
                  <a:gd name="connsiteY505" fmla="*/ 3055144 h 3103563"/>
                  <a:gd name="connsiteX506" fmla="*/ 2460625 w 2619375"/>
                  <a:gd name="connsiteY506" fmla="*/ 3103563 h 3103563"/>
                  <a:gd name="connsiteX0" fmla="*/ 2460625 w 2619375"/>
                  <a:gd name="connsiteY0" fmla="*/ 3103563 h 3103563"/>
                  <a:gd name="connsiteX1" fmla="*/ 2512219 w 2619375"/>
                  <a:gd name="connsiteY1" fmla="*/ 3032125 h 3103563"/>
                  <a:gd name="connsiteX2" fmla="*/ 2524125 w 2619375"/>
                  <a:gd name="connsiteY2" fmla="*/ 2988469 h 3103563"/>
                  <a:gd name="connsiteX3" fmla="*/ 2543969 w 2619375"/>
                  <a:gd name="connsiteY3" fmla="*/ 2944813 h 3103563"/>
                  <a:gd name="connsiteX4" fmla="*/ 2566949 w 2619375"/>
                  <a:gd name="connsiteY4" fmla="*/ 2920206 h 3103563"/>
                  <a:gd name="connsiteX5" fmla="*/ 2569335 w 2619375"/>
                  <a:gd name="connsiteY5" fmla="*/ 2877344 h 3103563"/>
                  <a:gd name="connsiteX6" fmla="*/ 2583657 w 2619375"/>
                  <a:gd name="connsiteY6" fmla="*/ 2837657 h 3103563"/>
                  <a:gd name="connsiteX7" fmla="*/ 2563813 w 2619375"/>
                  <a:gd name="connsiteY7" fmla="*/ 2809875 h 3103563"/>
                  <a:gd name="connsiteX8" fmla="*/ 2532063 w 2619375"/>
                  <a:gd name="connsiteY8" fmla="*/ 2774157 h 3103563"/>
                  <a:gd name="connsiteX9" fmla="*/ 2532063 w 2619375"/>
                  <a:gd name="connsiteY9" fmla="*/ 2774157 h 3103563"/>
                  <a:gd name="connsiteX10" fmla="*/ 2551907 w 2619375"/>
                  <a:gd name="connsiteY10" fmla="*/ 2706688 h 3103563"/>
                  <a:gd name="connsiteX11" fmla="*/ 2591594 w 2619375"/>
                  <a:gd name="connsiteY11" fmla="*/ 2678907 h 3103563"/>
                  <a:gd name="connsiteX12" fmla="*/ 2619375 w 2619375"/>
                  <a:gd name="connsiteY12" fmla="*/ 2643188 h 3103563"/>
                  <a:gd name="connsiteX13" fmla="*/ 2619375 w 2619375"/>
                  <a:gd name="connsiteY13" fmla="*/ 2591594 h 3103563"/>
                  <a:gd name="connsiteX14" fmla="*/ 2615407 w 2619375"/>
                  <a:gd name="connsiteY14" fmla="*/ 2555875 h 3103563"/>
                  <a:gd name="connsiteX15" fmla="*/ 2615407 w 2619375"/>
                  <a:gd name="connsiteY15" fmla="*/ 2532063 h 3103563"/>
                  <a:gd name="connsiteX16" fmla="*/ 2603500 w 2619375"/>
                  <a:gd name="connsiteY16" fmla="*/ 2464594 h 3103563"/>
                  <a:gd name="connsiteX17" fmla="*/ 2595563 w 2619375"/>
                  <a:gd name="connsiteY17" fmla="*/ 2460625 h 3103563"/>
                  <a:gd name="connsiteX18" fmla="*/ 2579688 w 2619375"/>
                  <a:gd name="connsiteY18" fmla="*/ 2460625 h 3103563"/>
                  <a:gd name="connsiteX19" fmla="*/ 2540000 w 2619375"/>
                  <a:gd name="connsiteY19" fmla="*/ 2472532 h 3103563"/>
                  <a:gd name="connsiteX20" fmla="*/ 2504282 w 2619375"/>
                  <a:gd name="connsiteY20" fmla="*/ 2468563 h 3103563"/>
                  <a:gd name="connsiteX21" fmla="*/ 2504282 w 2619375"/>
                  <a:gd name="connsiteY21" fmla="*/ 2432844 h 3103563"/>
                  <a:gd name="connsiteX22" fmla="*/ 2456657 w 2619375"/>
                  <a:gd name="connsiteY22" fmla="*/ 2424907 h 3103563"/>
                  <a:gd name="connsiteX23" fmla="*/ 2432844 w 2619375"/>
                  <a:gd name="connsiteY23" fmla="*/ 2405063 h 3103563"/>
                  <a:gd name="connsiteX24" fmla="*/ 2444750 w 2619375"/>
                  <a:gd name="connsiteY24" fmla="*/ 2369344 h 3103563"/>
                  <a:gd name="connsiteX25" fmla="*/ 2464594 w 2619375"/>
                  <a:gd name="connsiteY25" fmla="*/ 2337594 h 3103563"/>
                  <a:gd name="connsiteX26" fmla="*/ 2448719 w 2619375"/>
                  <a:gd name="connsiteY26" fmla="*/ 2301875 h 3103563"/>
                  <a:gd name="connsiteX27" fmla="*/ 2420938 w 2619375"/>
                  <a:gd name="connsiteY27" fmla="*/ 2274094 h 3103563"/>
                  <a:gd name="connsiteX28" fmla="*/ 2428875 w 2619375"/>
                  <a:gd name="connsiteY28" fmla="*/ 2246313 h 3103563"/>
                  <a:gd name="connsiteX29" fmla="*/ 2389188 w 2619375"/>
                  <a:gd name="connsiteY29" fmla="*/ 2218532 h 3103563"/>
                  <a:gd name="connsiteX30" fmla="*/ 2353469 w 2619375"/>
                  <a:gd name="connsiteY30" fmla="*/ 2218532 h 3103563"/>
                  <a:gd name="connsiteX31" fmla="*/ 2349500 w 2619375"/>
                  <a:gd name="connsiteY31" fmla="*/ 2194719 h 3103563"/>
                  <a:gd name="connsiteX32" fmla="*/ 2325688 w 2619375"/>
                  <a:gd name="connsiteY32" fmla="*/ 2166938 h 3103563"/>
                  <a:gd name="connsiteX33" fmla="*/ 2337594 w 2619375"/>
                  <a:gd name="connsiteY33" fmla="*/ 2131219 h 3103563"/>
                  <a:gd name="connsiteX34" fmla="*/ 2349500 w 2619375"/>
                  <a:gd name="connsiteY34" fmla="*/ 2099469 h 3103563"/>
                  <a:gd name="connsiteX35" fmla="*/ 2333625 w 2619375"/>
                  <a:gd name="connsiteY35" fmla="*/ 2067719 h 3103563"/>
                  <a:gd name="connsiteX36" fmla="*/ 2313782 w 2619375"/>
                  <a:gd name="connsiteY36" fmla="*/ 2051844 h 3103563"/>
                  <a:gd name="connsiteX37" fmla="*/ 2309813 w 2619375"/>
                  <a:gd name="connsiteY37" fmla="*/ 2016125 h 3103563"/>
                  <a:gd name="connsiteX38" fmla="*/ 2309813 w 2619375"/>
                  <a:gd name="connsiteY38" fmla="*/ 2000250 h 3103563"/>
                  <a:gd name="connsiteX39" fmla="*/ 2329657 w 2619375"/>
                  <a:gd name="connsiteY39" fmla="*/ 1980407 h 3103563"/>
                  <a:gd name="connsiteX40" fmla="*/ 2317750 w 2619375"/>
                  <a:gd name="connsiteY40" fmla="*/ 1944688 h 3103563"/>
                  <a:gd name="connsiteX41" fmla="*/ 2293938 w 2619375"/>
                  <a:gd name="connsiteY41" fmla="*/ 1908969 h 3103563"/>
                  <a:gd name="connsiteX42" fmla="*/ 2262188 w 2619375"/>
                  <a:gd name="connsiteY42" fmla="*/ 1873250 h 3103563"/>
                  <a:gd name="connsiteX43" fmla="*/ 2226469 w 2619375"/>
                  <a:gd name="connsiteY43" fmla="*/ 1841500 h 3103563"/>
                  <a:gd name="connsiteX44" fmla="*/ 2198688 w 2619375"/>
                  <a:gd name="connsiteY44" fmla="*/ 1817688 h 3103563"/>
                  <a:gd name="connsiteX45" fmla="*/ 2214563 w 2619375"/>
                  <a:gd name="connsiteY45" fmla="*/ 1793875 h 3103563"/>
                  <a:gd name="connsiteX46" fmla="*/ 2214563 w 2619375"/>
                  <a:gd name="connsiteY46" fmla="*/ 1762125 h 3103563"/>
                  <a:gd name="connsiteX47" fmla="*/ 2214563 w 2619375"/>
                  <a:gd name="connsiteY47" fmla="*/ 1762125 h 3103563"/>
                  <a:gd name="connsiteX48" fmla="*/ 2194719 w 2619375"/>
                  <a:gd name="connsiteY48" fmla="*/ 1710532 h 3103563"/>
                  <a:gd name="connsiteX49" fmla="*/ 2190750 w 2619375"/>
                  <a:gd name="connsiteY49" fmla="*/ 1690688 h 3103563"/>
                  <a:gd name="connsiteX50" fmla="*/ 2162969 w 2619375"/>
                  <a:gd name="connsiteY50" fmla="*/ 1658938 h 3103563"/>
                  <a:gd name="connsiteX51" fmla="*/ 2162969 w 2619375"/>
                  <a:gd name="connsiteY51" fmla="*/ 1631157 h 3103563"/>
                  <a:gd name="connsiteX52" fmla="*/ 2178844 w 2619375"/>
                  <a:gd name="connsiteY52" fmla="*/ 1615282 h 3103563"/>
                  <a:gd name="connsiteX53" fmla="*/ 2218532 w 2619375"/>
                  <a:gd name="connsiteY53" fmla="*/ 1615282 h 3103563"/>
                  <a:gd name="connsiteX54" fmla="*/ 2238375 w 2619375"/>
                  <a:gd name="connsiteY54" fmla="*/ 1583532 h 3103563"/>
                  <a:gd name="connsiteX55" fmla="*/ 2238375 w 2619375"/>
                  <a:gd name="connsiteY55" fmla="*/ 1571625 h 3103563"/>
                  <a:gd name="connsiteX56" fmla="*/ 2262188 w 2619375"/>
                  <a:gd name="connsiteY56" fmla="*/ 1535907 h 3103563"/>
                  <a:gd name="connsiteX57" fmla="*/ 2262188 w 2619375"/>
                  <a:gd name="connsiteY57" fmla="*/ 1512094 h 3103563"/>
                  <a:gd name="connsiteX58" fmla="*/ 2262188 w 2619375"/>
                  <a:gd name="connsiteY58" fmla="*/ 1468438 h 3103563"/>
                  <a:gd name="connsiteX59" fmla="*/ 2262188 w 2619375"/>
                  <a:gd name="connsiteY59" fmla="*/ 1444625 h 3103563"/>
                  <a:gd name="connsiteX60" fmla="*/ 2266157 w 2619375"/>
                  <a:gd name="connsiteY60" fmla="*/ 1424782 h 3103563"/>
                  <a:gd name="connsiteX61" fmla="*/ 2293938 w 2619375"/>
                  <a:gd name="connsiteY61" fmla="*/ 1389063 h 3103563"/>
                  <a:gd name="connsiteX62" fmla="*/ 2274094 w 2619375"/>
                  <a:gd name="connsiteY62" fmla="*/ 1369219 h 3103563"/>
                  <a:gd name="connsiteX63" fmla="*/ 2250282 w 2619375"/>
                  <a:gd name="connsiteY63" fmla="*/ 1341438 h 3103563"/>
                  <a:gd name="connsiteX64" fmla="*/ 2230438 w 2619375"/>
                  <a:gd name="connsiteY64" fmla="*/ 1293813 h 3103563"/>
                  <a:gd name="connsiteX65" fmla="*/ 2242344 w 2619375"/>
                  <a:gd name="connsiteY65" fmla="*/ 1258094 h 3103563"/>
                  <a:gd name="connsiteX66" fmla="*/ 2190750 w 2619375"/>
                  <a:gd name="connsiteY66" fmla="*/ 1258094 h 3103563"/>
                  <a:gd name="connsiteX67" fmla="*/ 2166938 w 2619375"/>
                  <a:gd name="connsiteY67" fmla="*/ 1234282 h 3103563"/>
                  <a:gd name="connsiteX68" fmla="*/ 2174875 w 2619375"/>
                  <a:gd name="connsiteY68" fmla="*/ 1198563 h 3103563"/>
                  <a:gd name="connsiteX69" fmla="*/ 2162969 w 2619375"/>
                  <a:gd name="connsiteY69" fmla="*/ 1170782 h 3103563"/>
                  <a:gd name="connsiteX70" fmla="*/ 2147094 w 2619375"/>
                  <a:gd name="connsiteY70" fmla="*/ 1202532 h 3103563"/>
                  <a:gd name="connsiteX71" fmla="*/ 2131219 w 2619375"/>
                  <a:gd name="connsiteY71" fmla="*/ 1234282 h 3103563"/>
                  <a:gd name="connsiteX72" fmla="*/ 2095500 w 2619375"/>
                  <a:gd name="connsiteY72" fmla="*/ 1234282 h 3103563"/>
                  <a:gd name="connsiteX73" fmla="*/ 2079625 w 2619375"/>
                  <a:gd name="connsiteY73" fmla="*/ 1242219 h 3103563"/>
                  <a:gd name="connsiteX74" fmla="*/ 2043907 w 2619375"/>
                  <a:gd name="connsiteY74" fmla="*/ 1198563 h 3103563"/>
                  <a:gd name="connsiteX75" fmla="*/ 1996282 w 2619375"/>
                  <a:gd name="connsiteY75" fmla="*/ 1206500 h 3103563"/>
                  <a:gd name="connsiteX76" fmla="*/ 1948657 w 2619375"/>
                  <a:gd name="connsiteY76" fmla="*/ 1202532 h 3103563"/>
                  <a:gd name="connsiteX77" fmla="*/ 1944688 w 2619375"/>
                  <a:gd name="connsiteY77" fmla="*/ 1174750 h 3103563"/>
                  <a:gd name="connsiteX78" fmla="*/ 1924844 w 2619375"/>
                  <a:gd name="connsiteY78" fmla="*/ 1139032 h 3103563"/>
                  <a:gd name="connsiteX79" fmla="*/ 1912938 w 2619375"/>
                  <a:gd name="connsiteY79" fmla="*/ 1123157 h 3103563"/>
                  <a:gd name="connsiteX80" fmla="*/ 1893094 w 2619375"/>
                  <a:gd name="connsiteY80" fmla="*/ 1103313 h 3103563"/>
                  <a:gd name="connsiteX81" fmla="*/ 1869282 w 2619375"/>
                  <a:gd name="connsiteY81" fmla="*/ 1087438 h 3103563"/>
                  <a:gd name="connsiteX82" fmla="*/ 1857375 w 2619375"/>
                  <a:gd name="connsiteY82" fmla="*/ 1039813 h 3103563"/>
                  <a:gd name="connsiteX83" fmla="*/ 1869282 w 2619375"/>
                  <a:gd name="connsiteY83" fmla="*/ 1004094 h 3103563"/>
                  <a:gd name="connsiteX84" fmla="*/ 1905000 w 2619375"/>
                  <a:gd name="connsiteY84" fmla="*/ 948532 h 3103563"/>
                  <a:gd name="connsiteX85" fmla="*/ 1936750 w 2619375"/>
                  <a:gd name="connsiteY85" fmla="*/ 912813 h 3103563"/>
                  <a:gd name="connsiteX86" fmla="*/ 1944688 w 2619375"/>
                  <a:gd name="connsiteY86" fmla="*/ 892969 h 3103563"/>
                  <a:gd name="connsiteX87" fmla="*/ 1964532 w 2619375"/>
                  <a:gd name="connsiteY87" fmla="*/ 889000 h 3103563"/>
                  <a:gd name="connsiteX88" fmla="*/ 1976438 w 2619375"/>
                  <a:gd name="connsiteY88" fmla="*/ 849313 h 3103563"/>
                  <a:gd name="connsiteX89" fmla="*/ 2016125 w 2619375"/>
                  <a:gd name="connsiteY89" fmla="*/ 849313 h 3103563"/>
                  <a:gd name="connsiteX90" fmla="*/ 2039938 w 2619375"/>
                  <a:gd name="connsiteY90" fmla="*/ 877094 h 3103563"/>
                  <a:gd name="connsiteX91" fmla="*/ 2061605 w 2619375"/>
                  <a:gd name="connsiteY91" fmla="*/ 862013 h 3103563"/>
                  <a:gd name="connsiteX92" fmla="*/ 2051844 w 2619375"/>
                  <a:gd name="connsiteY92" fmla="*/ 849313 h 3103563"/>
                  <a:gd name="connsiteX93" fmla="*/ 2039938 w 2619375"/>
                  <a:gd name="connsiteY93" fmla="*/ 825500 h 3103563"/>
                  <a:gd name="connsiteX94" fmla="*/ 2051844 w 2619375"/>
                  <a:gd name="connsiteY94" fmla="*/ 801688 h 3103563"/>
                  <a:gd name="connsiteX95" fmla="*/ 2035969 w 2619375"/>
                  <a:gd name="connsiteY95" fmla="*/ 773907 h 3103563"/>
                  <a:gd name="connsiteX96" fmla="*/ 2039938 w 2619375"/>
                  <a:gd name="connsiteY96" fmla="*/ 742157 h 3103563"/>
                  <a:gd name="connsiteX97" fmla="*/ 2039938 w 2619375"/>
                  <a:gd name="connsiteY97" fmla="*/ 698500 h 3103563"/>
                  <a:gd name="connsiteX98" fmla="*/ 2035969 w 2619375"/>
                  <a:gd name="connsiteY98" fmla="*/ 666750 h 3103563"/>
                  <a:gd name="connsiteX99" fmla="*/ 2008188 w 2619375"/>
                  <a:gd name="connsiteY99" fmla="*/ 646907 h 3103563"/>
                  <a:gd name="connsiteX100" fmla="*/ 1958952 w 2619375"/>
                  <a:gd name="connsiteY100" fmla="*/ 625475 h 3103563"/>
                  <a:gd name="connsiteX101" fmla="*/ 1916907 w 2619375"/>
                  <a:gd name="connsiteY101" fmla="*/ 583407 h 3103563"/>
                  <a:gd name="connsiteX102" fmla="*/ 1885157 w 2619375"/>
                  <a:gd name="connsiteY102" fmla="*/ 551657 h 3103563"/>
                  <a:gd name="connsiteX103" fmla="*/ 1881188 w 2619375"/>
                  <a:gd name="connsiteY103" fmla="*/ 531813 h 3103563"/>
                  <a:gd name="connsiteX104" fmla="*/ 1897063 w 2619375"/>
                  <a:gd name="connsiteY104" fmla="*/ 484188 h 3103563"/>
                  <a:gd name="connsiteX105" fmla="*/ 1901032 w 2619375"/>
                  <a:gd name="connsiteY105" fmla="*/ 480219 h 3103563"/>
                  <a:gd name="connsiteX106" fmla="*/ 1940719 w 2619375"/>
                  <a:gd name="connsiteY106" fmla="*/ 480219 h 3103563"/>
                  <a:gd name="connsiteX107" fmla="*/ 1960563 w 2619375"/>
                  <a:gd name="connsiteY107" fmla="*/ 460375 h 3103563"/>
                  <a:gd name="connsiteX108" fmla="*/ 1976438 w 2619375"/>
                  <a:gd name="connsiteY108" fmla="*/ 428625 h 3103563"/>
                  <a:gd name="connsiteX109" fmla="*/ 1980407 w 2619375"/>
                  <a:gd name="connsiteY109" fmla="*/ 388938 h 3103563"/>
                  <a:gd name="connsiteX110" fmla="*/ 2000250 w 2619375"/>
                  <a:gd name="connsiteY110" fmla="*/ 384969 h 3103563"/>
                  <a:gd name="connsiteX111" fmla="*/ 1972469 w 2619375"/>
                  <a:gd name="connsiteY111" fmla="*/ 341313 h 3103563"/>
                  <a:gd name="connsiteX112" fmla="*/ 1928813 w 2619375"/>
                  <a:gd name="connsiteY112" fmla="*/ 321469 h 3103563"/>
                  <a:gd name="connsiteX113" fmla="*/ 1877219 w 2619375"/>
                  <a:gd name="connsiteY113" fmla="*/ 313532 h 3103563"/>
                  <a:gd name="connsiteX114" fmla="*/ 1853407 w 2619375"/>
                  <a:gd name="connsiteY114" fmla="*/ 289719 h 3103563"/>
                  <a:gd name="connsiteX115" fmla="*/ 1817688 w 2619375"/>
                  <a:gd name="connsiteY115" fmla="*/ 269875 h 3103563"/>
                  <a:gd name="connsiteX116" fmla="*/ 1821657 w 2619375"/>
                  <a:gd name="connsiteY116" fmla="*/ 242094 h 3103563"/>
                  <a:gd name="connsiteX117" fmla="*/ 1789907 w 2619375"/>
                  <a:gd name="connsiteY117" fmla="*/ 210344 h 3103563"/>
                  <a:gd name="connsiteX118" fmla="*/ 1742282 w 2619375"/>
                  <a:gd name="connsiteY118" fmla="*/ 222250 h 3103563"/>
                  <a:gd name="connsiteX119" fmla="*/ 1706563 w 2619375"/>
                  <a:gd name="connsiteY119" fmla="*/ 265907 h 3103563"/>
                  <a:gd name="connsiteX120" fmla="*/ 1690688 w 2619375"/>
                  <a:gd name="connsiteY120" fmla="*/ 297657 h 3103563"/>
                  <a:gd name="connsiteX121" fmla="*/ 1734344 w 2619375"/>
                  <a:gd name="connsiteY121" fmla="*/ 301625 h 3103563"/>
                  <a:gd name="connsiteX122" fmla="*/ 1770063 w 2619375"/>
                  <a:gd name="connsiteY122" fmla="*/ 313532 h 3103563"/>
                  <a:gd name="connsiteX123" fmla="*/ 1774032 w 2619375"/>
                  <a:gd name="connsiteY123" fmla="*/ 341313 h 3103563"/>
                  <a:gd name="connsiteX124" fmla="*/ 1750219 w 2619375"/>
                  <a:gd name="connsiteY124" fmla="*/ 384969 h 3103563"/>
                  <a:gd name="connsiteX125" fmla="*/ 1714500 w 2619375"/>
                  <a:gd name="connsiteY125" fmla="*/ 384969 h 3103563"/>
                  <a:gd name="connsiteX126" fmla="*/ 1686719 w 2619375"/>
                  <a:gd name="connsiteY126" fmla="*/ 349250 h 3103563"/>
                  <a:gd name="connsiteX127" fmla="*/ 1647032 w 2619375"/>
                  <a:gd name="connsiteY127" fmla="*/ 325438 h 3103563"/>
                  <a:gd name="connsiteX128" fmla="*/ 1627188 w 2619375"/>
                  <a:gd name="connsiteY128" fmla="*/ 321469 h 3103563"/>
                  <a:gd name="connsiteX129" fmla="*/ 1583532 w 2619375"/>
                  <a:gd name="connsiteY129" fmla="*/ 337344 h 3103563"/>
                  <a:gd name="connsiteX130" fmla="*/ 1547813 w 2619375"/>
                  <a:gd name="connsiteY130" fmla="*/ 357188 h 3103563"/>
                  <a:gd name="connsiteX131" fmla="*/ 1547813 w 2619375"/>
                  <a:gd name="connsiteY131" fmla="*/ 392907 h 3103563"/>
                  <a:gd name="connsiteX132" fmla="*/ 1559719 w 2619375"/>
                  <a:gd name="connsiteY132" fmla="*/ 440532 h 3103563"/>
                  <a:gd name="connsiteX133" fmla="*/ 1575594 w 2619375"/>
                  <a:gd name="connsiteY133" fmla="*/ 484188 h 3103563"/>
                  <a:gd name="connsiteX134" fmla="*/ 1658938 w 2619375"/>
                  <a:gd name="connsiteY134" fmla="*/ 543719 h 3103563"/>
                  <a:gd name="connsiteX135" fmla="*/ 1698625 w 2619375"/>
                  <a:gd name="connsiteY135" fmla="*/ 583407 h 3103563"/>
                  <a:gd name="connsiteX136" fmla="*/ 1738313 w 2619375"/>
                  <a:gd name="connsiteY136" fmla="*/ 579438 h 3103563"/>
                  <a:gd name="connsiteX137" fmla="*/ 1774032 w 2619375"/>
                  <a:gd name="connsiteY137" fmla="*/ 579438 h 3103563"/>
                  <a:gd name="connsiteX138" fmla="*/ 1793875 w 2619375"/>
                  <a:gd name="connsiteY138" fmla="*/ 627063 h 3103563"/>
                  <a:gd name="connsiteX139" fmla="*/ 1801813 w 2619375"/>
                  <a:gd name="connsiteY139" fmla="*/ 658813 h 3103563"/>
                  <a:gd name="connsiteX140" fmla="*/ 1845469 w 2619375"/>
                  <a:gd name="connsiteY140" fmla="*/ 682625 h 3103563"/>
                  <a:gd name="connsiteX141" fmla="*/ 1845469 w 2619375"/>
                  <a:gd name="connsiteY141" fmla="*/ 682625 h 3103563"/>
                  <a:gd name="connsiteX142" fmla="*/ 1861344 w 2619375"/>
                  <a:gd name="connsiteY142" fmla="*/ 710407 h 3103563"/>
                  <a:gd name="connsiteX143" fmla="*/ 1817688 w 2619375"/>
                  <a:gd name="connsiteY143" fmla="*/ 726282 h 3103563"/>
                  <a:gd name="connsiteX144" fmla="*/ 1774032 w 2619375"/>
                  <a:gd name="connsiteY144" fmla="*/ 718344 h 3103563"/>
                  <a:gd name="connsiteX145" fmla="*/ 1734344 w 2619375"/>
                  <a:gd name="connsiteY145" fmla="*/ 682625 h 3103563"/>
                  <a:gd name="connsiteX146" fmla="*/ 1730375 w 2619375"/>
                  <a:gd name="connsiteY146" fmla="*/ 642938 h 3103563"/>
                  <a:gd name="connsiteX147" fmla="*/ 1730375 w 2619375"/>
                  <a:gd name="connsiteY147" fmla="*/ 642938 h 3103563"/>
                  <a:gd name="connsiteX148" fmla="*/ 1670844 w 2619375"/>
                  <a:gd name="connsiteY148" fmla="*/ 615157 h 3103563"/>
                  <a:gd name="connsiteX149" fmla="*/ 1631157 w 2619375"/>
                  <a:gd name="connsiteY149" fmla="*/ 619125 h 3103563"/>
                  <a:gd name="connsiteX150" fmla="*/ 1571625 w 2619375"/>
                  <a:gd name="connsiteY150" fmla="*/ 615157 h 3103563"/>
                  <a:gd name="connsiteX151" fmla="*/ 1543844 w 2619375"/>
                  <a:gd name="connsiteY151" fmla="*/ 603250 h 3103563"/>
                  <a:gd name="connsiteX152" fmla="*/ 1500188 w 2619375"/>
                  <a:gd name="connsiteY152" fmla="*/ 591344 h 3103563"/>
                  <a:gd name="connsiteX153" fmla="*/ 1464469 w 2619375"/>
                  <a:gd name="connsiteY153" fmla="*/ 575469 h 3103563"/>
                  <a:gd name="connsiteX154" fmla="*/ 1448594 w 2619375"/>
                  <a:gd name="connsiteY154" fmla="*/ 543719 h 3103563"/>
                  <a:gd name="connsiteX155" fmla="*/ 1456532 w 2619375"/>
                  <a:gd name="connsiteY155" fmla="*/ 508000 h 3103563"/>
                  <a:gd name="connsiteX156" fmla="*/ 1476375 w 2619375"/>
                  <a:gd name="connsiteY156" fmla="*/ 476250 h 3103563"/>
                  <a:gd name="connsiteX157" fmla="*/ 1456532 w 2619375"/>
                  <a:gd name="connsiteY157" fmla="*/ 440532 h 3103563"/>
                  <a:gd name="connsiteX158" fmla="*/ 1456532 w 2619375"/>
                  <a:gd name="connsiteY158" fmla="*/ 392907 h 3103563"/>
                  <a:gd name="connsiteX159" fmla="*/ 1456532 w 2619375"/>
                  <a:gd name="connsiteY159" fmla="*/ 333375 h 3103563"/>
                  <a:gd name="connsiteX160" fmla="*/ 1472407 w 2619375"/>
                  <a:gd name="connsiteY160" fmla="*/ 305594 h 3103563"/>
                  <a:gd name="connsiteX161" fmla="*/ 1472407 w 2619375"/>
                  <a:gd name="connsiteY161" fmla="*/ 257969 h 3103563"/>
                  <a:gd name="connsiteX162" fmla="*/ 1496219 w 2619375"/>
                  <a:gd name="connsiteY162" fmla="*/ 226219 h 3103563"/>
                  <a:gd name="connsiteX163" fmla="*/ 1480344 w 2619375"/>
                  <a:gd name="connsiteY163" fmla="*/ 158750 h 3103563"/>
                  <a:gd name="connsiteX164" fmla="*/ 1496219 w 2619375"/>
                  <a:gd name="connsiteY164" fmla="*/ 134938 h 3103563"/>
                  <a:gd name="connsiteX165" fmla="*/ 1456532 w 2619375"/>
                  <a:gd name="connsiteY165" fmla="*/ 75407 h 3103563"/>
                  <a:gd name="connsiteX166" fmla="*/ 1464469 w 2619375"/>
                  <a:gd name="connsiteY166" fmla="*/ 55563 h 3103563"/>
                  <a:gd name="connsiteX167" fmla="*/ 1420813 w 2619375"/>
                  <a:gd name="connsiteY167" fmla="*/ 23813 h 3103563"/>
                  <a:gd name="connsiteX168" fmla="*/ 1393032 w 2619375"/>
                  <a:gd name="connsiteY168" fmla="*/ 39688 h 3103563"/>
                  <a:gd name="connsiteX169" fmla="*/ 1420813 w 2619375"/>
                  <a:gd name="connsiteY169" fmla="*/ 79375 h 3103563"/>
                  <a:gd name="connsiteX170" fmla="*/ 1432719 w 2619375"/>
                  <a:gd name="connsiteY170" fmla="*/ 150813 h 3103563"/>
                  <a:gd name="connsiteX171" fmla="*/ 1432719 w 2619375"/>
                  <a:gd name="connsiteY171" fmla="*/ 206375 h 3103563"/>
                  <a:gd name="connsiteX172" fmla="*/ 1432719 w 2619375"/>
                  <a:gd name="connsiteY172" fmla="*/ 254000 h 3103563"/>
                  <a:gd name="connsiteX173" fmla="*/ 1412875 w 2619375"/>
                  <a:gd name="connsiteY173" fmla="*/ 301625 h 3103563"/>
                  <a:gd name="connsiteX174" fmla="*/ 1369219 w 2619375"/>
                  <a:gd name="connsiteY174" fmla="*/ 341313 h 3103563"/>
                  <a:gd name="connsiteX175" fmla="*/ 1313657 w 2619375"/>
                  <a:gd name="connsiteY175" fmla="*/ 377032 h 3103563"/>
                  <a:gd name="connsiteX176" fmla="*/ 1270000 w 2619375"/>
                  <a:gd name="connsiteY176" fmla="*/ 412750 h 3103563"/>
                  <a:gd name="connsiteX177" fmla="*/ 1266032 w 2619375"/>
                  <a:gd name="connsiteY177" fmla="*/ 448469 h 3103563"/>
                  <a:gd name="connsiteX178" fmla="*/ 1230313 w 2619375"/>
                  <a:gd name="connsiteY178" fmla="*/ 488157 h 3103563"/>
                  <a:gd name="connsiteX179" fmla="*/ 1214438 w 2619375"/>
                  <a:gd name="connsiteY179" fmla="*/ 539750 h 3103563"/>
                  <a:gd name="connsiteX180" fmla="*/ 1270000 w 2619375"/>
                  <a:gd name="connsiteY180" fmla="*/ 607219 h 3103563"/>
                  <a:gd name="connsiteX181" fmla="*/ 1281907 w 2619375"/>
                  <a:gd name="connsiteY181" fmla="*/ 658813 h 3103563"/>
                  <a:gd name="connsiteX182" fmla="*/ 1309688 w 2619375"/>
                  <a:gd name="connsiteY182" fmla="*/ 698500 h 3103563"/>
                  <a:gd name="connsiteX183" fmla="*/ 1309688 w 2619375"/>
                  <a:gd name="connsiteY183" fmla="*/ 698500 h 3103563"/>
                  <a:gd name="connsiteX184" fmla="*/ 1337469 w 2619375"/>
                  <a:gd name="connsiteY184" fmla="*/ 758032 h 3103563"/>
                  <a:gd name="connsiteX185" fmla="*/ 1345407 w 2619375"/>
                  <a:gd name="connsiteY185" fmla="*/ 789782 h 3103563"/>
                  <a:gd name="connsiteX186" fmla="*/ 1349375 w 2619375"/>
                  <a:gd name="connsiteY186" fmla="*/ 837407 h 3103563"/>
                  <a:gd name="connsiteX187" fmla="*/ 1309688 w 2619375"/>
                  <a:gd name="connsiteY187" fmla="*/ 916782 h 3103563"/>
                  <a:gd name="connsiteX188" fmla="*/ 1285875 w 2619375"/>
                  <a:gd name="connsiteY188" fmla="*/ 964407 h 3103563"/>
                  <a:gd name="connsiteX189" fmla="*/ 1293813 w 2619375"/>
                  <a:gd name="connsiteY189" fmla="*/ 980282 h 3103563"/>
                  <a:gd name="connsiteX190" fmla="*/ 1285875 w 2619375"/>
                  <a:gd name="connsiteY190" fmla="*/ 1023938 h 3103563"/>
                  <a:gd name="connsiteX191" fmla="*/ 1273969 w 2619375"/>
                  <a:gd name="connsiteY191" fmla="*/ 1079500 h 3103563"/>
                  <a:gd name="connsiteX192" fmla="*/ 1277938 w 2619375"/>
                  <a:gd name="connsiteY192" fmla="*/ 1115219 h 3103563"/>
                  <a:gd name="connsiteX193" fmla="*/ 1309688 w 2619375"/>
                  <a:gd name="connsiteY193" fmla="*/ 1186657 h 3103563"/>
                  <a:gd name="connsiteX194" fmla="*/ 1297782 w 2619375"/>
                  <a:gd name="connsiteY194" fmla="*/ 1234282 h 3103563"/>
                  <a:gd name="connsiteX195" fmla="*/ 1297782 w 2619375"/>
                  <a:gd name="connsiteY195" fmla="*/ 1270000 h 3103563"/>
                  <a:gd name="connsiteX196" fmla="*/ 1341438 w 2619375"/>
                  <a:gd name="connsiteY196" fmla="*/ 1262063 h 3103563"/>
                  <a:gd name="connsiteX197" fmla="*/ 1389063 w 2619375"/>
                  <a:gd name="connsiteY197" fmla="*/ 1266032 h 3103563"/>
                  <a:gd name="connsiteX198" fmla="*/ 1420813 w 2619375"/>
                  <a:gd name="connsiteY198" fmla="*/ 1281907 h 3103563"/>
                  <a:gd name="connsiteX199" fmla="*/ 1448594 w 2619375"/>
                  <a:gd name="connsiteY199" fmla="*/ 1254125 h 3103563"/>
                  <a:gd name="connsiteX200" fmla="*/ 1480344 w 2619375"/>
                  <a:gd name="connsiteY200" fmla="*/ 1222375 h 3103563"/>
                  <a:gd name="connsiteX201" fmla="*/ 1531938 w 2619375"/>
                  <a:gd name="connsiteY201" fmla="*/ 1242219 h 3103563"/>
                  <a:gd name="connsiteX202" fmla="*/ 1575594 w 2619375"/>
                  <a:gd name="connsiteY202" fmla="*/ 1258094 h 3103563"/>
                  <a:gd name="connsiteX203" fmla="*/ 1623219 w 2619375"/>
                  <a:gd name="connsiteY203" fmla="*/ 1270000 h 3103563"/>
                  <a:gd name="connsiteX204" fmla="*/ 1639094 w 2619375"/>
                  <a:gd name="connsiteY204" fmla="*/ 1309688 h 3103563"/>
                  <a:gd name="connsiteX205" fmla="*/ 1662907 w 2619375"/>
                  <a:gd name="connsiteY205" fmla="*/ 1317625 h 3103563"/>
                  <a:gd name="connsiteX206" fmla="*/ 1690688 w 2619375"/>
                  <a:gd name="connsiteY206" fmla="*/ 1341438 h 3103563"/>
                  <a:gd name="connsiteX207" fmla="*/ 1722438 w 2619375"/>
                  <a:gd name="connsiteY207" fmla="*/ 1345407 h 3103563"/>
                  <a:gd name="connsiteX208" fmla="*/ 1722438 w 2619375"/>
                  <a:gd name="connsiteY208" fmla="*/ 1412875 h 3103563"/>
                  <a:gd name="connsiteX209" fmla="*/ 1746250 w 2619375"/>
                  <a:gd name="connsiteY209" fmla="*/ 1444625 h 3103563"/>
                  <a:gd name="connsiteX210" fmla="*/ 1754188 w 2619375"/>
                  <a:gd name="connsiteY210" fmla="*/ 1484313 h 3103563"/>
                  <a:gd name="connsiteX211" fmla="*/ 1770063 w 2619375"/>
                  <a:gd name="connsiteY211" fmla="*/ 1531938 h 3103563"/>
                  <a:gd name="connsiteX212" fmla="*/ 1730375 w 2619375"/>
                  <a:gd name="connsiteY212" fmla="*/ 1543844 h 3103563"/>
                  <a:gd name="connsiteX213" fmla="*/ 1718469 w 2619375"/>
                  <a:gd name="connsiteY213" fmla="*/ 1571625 h 3103563"/>
                  <a:gd name="connsiteX214" fmla="*/ 1706563 w 2619375"/>
                  <a:gd name="connsiteY214" fmla="*/ 1607344 h 3103563"/>
                  <a:gd name="connsiteX215" fmla="*/ 1706563 w 2619375"/>
                  <a:gd name="connsiteY215" fmla="*/ 1647032 h 3103563"/>
                  <a:gd name="connsiteX216" fmla="*/ 1746250 w 2619375"/>
                  <a:gd name="connsiteY216" fmla="*/ 1686719 h 3103563"/>
                  <a:gd name="connsiteX217" fmla="*/ 1793875 w 2619375"/>
                  <a:gd name="connsiteY217" fmla="*/ 1694657 h 3103563"/>
                  <a:gd name="connsiteX218" fmla="*/ 1829594 w 2619375"/>
                  <a:gd name="connsiteY218" fmla="*/ 1698625 h 3103563"/>
                  <a:gd name="connsiteX219" fmla="*/ 1881188 w 2619375"/>
                  <a:gd name="connsiteY219" fmla="*/ 1734344 h 3103563"/>
                  <a:gd name="connsiteX220" fmla="*/ 1833563 w 2619375"/>
                  <a:gd name="connsiteY220" fmla="*/ 1738313 h 3103563"/>
                  <a:gd name="connsiteX221" fmla="*/ 1778000 w 2619375"/>
                  <a:gd name="connsiteY221" fmla="*/ 1738313 h 3103563"/>
                  <a:gd name="connsiteX222" fmla="*/ 1730375 w 2619375"/>
                  <a:gd name="connsiteY222" fmla="*/ 1718469 h 3103563"/>
                  <a:gd name="connsiteX223" fmla="*/ 1686719 w 2619375"/>
                  <a:gd name="connsiteY223" fmla="*/ 1698625 h 3103563"/>
                  <a:gd name="connsiteX224" fmla="*/ 1647032 w 2619375"/>
                  <a:gd name="connsiteY224" fmla="*/ 1654969 h 3103563"/>
                  <a:gd name="connsiteX225" fmla="*/ 1658938 w 2619375"/>
                  <a:gd name="connsiteY225" fmla="*/ 1635125 h 3103563"/>
                  <a:gd name="connsiteX226" fmla="*/ 1658938 w 2619375"/>
                  <a:gd name="connsiteY226" fmla="*/ 1591469 h 3103563"/>
                  <a:gd name="connsiteX227" fmla="*/ 1658938 w 2619375"/>
                  <a:gd name="connsiteY227" fmla="*/ 1555750 h 3103563"/>
                  <a:gd name="connsiteX228" fmla="*/ 1662907 w 2619375"/>
                  <a:gd name="connsiteY228" fmla="*/ 1516063 h 3103563"/>
                  <a:gd name="connsiteX229" fmla="*/ 1670844 w 2619375"/>
                  <a:gd name="connsiteY229" fmla="*/ 1480344 h 3103563"/>
                  <a:gd name="connsiteX230" fmla="*/ 1666875 w 2619375"/>
                  <a:gd name="connsiteY230" fmla="*/ 1452563 h 3103563"/>
                  <a:gd name="connsiteX231" fmla="*/ 1635125 w 2619375"/>
                  <a:gd name="connsiteY231" fmla="*/ 1420813 h 3103563"/>
                  <a:gd name="connsiteX232" fmla="*/ 1595438 w 2619375"/>
                  <a:gd name="connsiteY232" fmla="*/ 1381125 h 3103563"/>
                  <a:gd name="connsiteX233" fmla="*/ 1607344 w 2619375"/>
                  <a:gd name="connsiteY233" fmla="*/ 1345407 h 3103563"/>
                  <a:gd name="connsiteX234" fmla="*/ 1575594 w 2619375"/>
                  <a:gd name="connsiteY234" fmla="*/ 1313657 h 3103563"/>
                  <a:gd name="connsiteX235" fmla="*/ 1531938 w 2619375"/>
                  <a:gd name="connsiteY235" fmla="*/ 1333500 h 3103563"/>
                  <a:gd name="connsiteX236" fmla="*/ 1472407 w 2619375"/>
                  <a:gd name="connsiteY236" fmla="*/ 1345407 h 3103563"/>
                  <a:gd name="connsiteX237" fmla="*/ 1440657 w 2619375"/>
                  <a:gd name="connsiteY237" fmla="*/ 1369219 h 3103563"/>
                  <a:gd name="connsiteX238" fmla="*/ 1381125 w 2619375"/>
                  <a:gd name="connsiteY238" fmla="*/ 1393032 h 3103563"/>
                  <a:gd name="connsiteX239" fmla="*/ 1365250 w 2619375"/>
                  <a:gd name="connsiteY239" fmla="*/ 1420813 h 3103563"/>
                  <a:gd name="connsiteX240" fmla="*/ 1369219 w 2619375"/>
                  <a:gd name="connsiteY240" fmla="*/ 1468438 h 3103563"/>
                  <a:gd name="connsiteX241" fmla="*/ 1365250 w 2619375"/>
                  <a:gd name="connsiteY241" fmla="*/ 1500188 h 3103563"/>
                  <a:gd name="connsiteX242" fmla="*/ 1400969 w 2619375"/>
                  <a:gd name="connsiteY242" fmla="*/ 1555750 h 3103563"/>
                  <a:gd name="connsiteX243" fmla="*/ 1400969 w 2619375"/>
                  <a:gd name="connsiteY243" fmla="*/ 1599407 h 3103563"/>
                  <a:gd name="connsiteX244" fmla="*/ 1404938 w 2619375"/>
                  <a:gd name="connsiteY244" fmla="*/ 1651000 h 3103563"/>
                  <a:gd name="connsiteX245" fmla="*/ 1404938 w 2619375"/>
                  <a:gd name="connsiteY245" fmla="*/ 1678782 h 3103563"/>
                  <a:gd name="connsiteX246" fmla="*/ 1373188 w 2619375"/>
                  <a:gd name="connsiteY246" fmla="*/ 1718469 h 3103563"/>
                  <a:gd name="connsiteX247" fmla="*/ 1337469 w 2619375"/>
                  <a:gd name="connsiteY247" fmla="*/ 1762125 h 3103563"/>
                  <a:gd name="connsiteX248" fmla="*/ 1321594 w 2619375"/>
                  <a:gd name="connsiteY248" fmla="*/ 1789907 h 3103563"/>
                  <a:gd name="connsiteX249" fmla="*/ 1309688 w 2619375"/>
                  <a:gd name="connsiteY249" fmla="*/ 1833563 h 3103563"/>
                  <a:gd name="connsiteX250" fmla="*/ 1313657 w 2619375"/>
                  <a:gd name="connsiteY250" fmla="*/ 1877219 h 3103563"/>
                  <a:gd name="connsiteX251" fmla="*/ 1285875 w 2619375"/>
                  <a:gd name="connsiteY251" fmla="*/ 1908969 h 3103563"/>
                  <a:gd name="connsiteX252" fmla="*/ 1258094 w 2619375"/>
                  <a:gd name="connsiteY252" fmla="*/ 1932782 h 3103563"/>
                  <a:gd name="connsiteX253" fmla="*/ 1226344 w 2619375"/>
                  <a:gd name="connsiteY253" fmla="*/ 1960563 h 3103563"/>
                  <a:gd name="connsiteX254" fmla="*/ 1198563 w 2619375"/>
                  <a:gd name="connsiteY254" fmla="*/ 1972469 h 3103563"/>
                  <a:gd name="connsiteX255" fmla="*/ 1146969 w 2619375"/>
                  <a:gd name="connsiteY255" fmla="*/ 1996282 h 3103563"/>
                  <a:gd name="connsiteX256" fmla="*/ 1135063 w 2619375"/>
                  <a:gd name="connsiteY256" fmla="*/ 2020094 h 3103563"/>
                  <a:gd name="connsiteX257" fmla="*/ 1146969 w 2619375"/>
                  <a:gd name="connsiteY257" fmla="*/ 2063750 h 3103563"/>
                  <a:gd name="connsiteX258" fmla="*/ 1111250 w 2619375"/>
                  <a:gd name="connsiteY258" fmla="*/ 2083594 h 3103563"/>
                  <a:gd name="connsiteX259" fmla="*/ 1071563 w 2619375"/>
                  <a:gd name="connsiteY259" fmla="*/ 2103438 h 3103563"/>
                  <a:gd name="connsiteX260" fmla="*/ 1043782 w 2619375"/>
                  <a:gd name="connsiteY260" fmla="*/ 2067719 h 3103563"/>
                  <a:gd name="connsiteX261" fmla="*/ 1008063 w 2619375"/>
                  <a:gd name="connsiteY261" fmla="*/ 2075657 h 3103563"/>
                  <a:gd name="connsiteX262" fmla="*/ 944563 w 2619375"/>
                  <a:gd name="connsiteY262" fmla="*/ 2071688 h 3103563"/>
                  <a:gd name="connsiteX263" fmla="*/ 896938 w 2619375"/>
                  <a:gd name="connsiteY263" fmla="*/ 2055813 h 3103563"/>
                  <a:gd name="connsiteX264" fmla="*/ 845344 w 2619375"/>
                  <a:gd name="connsiteY264" fmla="*/ 2039938 h 3103563"/>
                  <a:gd name="connsiteX265" fmla="*/ 797719 w 2619375"/>
                  <a:gd name="connsiteY265" fmla="*/ 2012157 h 3103563"/>
                  <a:gd name="connsiteX266" fmla="*/ 785813 w 2619375"/>
                  <a:gd name="connsiteY266" fmla="*/ 1972469 h 3103563"/>
                  <a:gd name="connsiteX267" fmla="*/ 742157 w 2619375"/>
                  <a:gd name="connsiteY267" fmla="*/ 1956594 h 3103563"/>
                  <a:gd name="connsiteX268" fmla="*/ 762000 w 2619375"/>
                  <a:gd name="connsiteY268" fmla="*/ 1905000 h 3103563"/>
                  <a:gd name="connsiteX269" fmla="*/ 809625 w 2619375"/>
                  <a:gd name="connsiteY269" fmla="*/ 1916907 h 3103563"/>
                  <a:gd name="connsiteX270" fmla="*/ 861219 w 2619375"/>
                  <a:gd name="connsiteY270" fmla="*/ 1944688 h 3103563"/>
                  <a:gd name="connsiteX271" fmla="*/ 889000 w 2619375"/>
                  <a:gd name="connsiteY271" fmla="*/ 1948657 h 3103563"/>
                  <a:gd name="connsiteX272" fmla="*/ 944563 w 2619375"/>
                  <a:gd name="connsiteY272" fmla="*/ 1948657 h 3103563"/>
                  <a:gd name="connsiteX273" fmla="*/ 976313 w 2619375"/>
                  <a:gd name="connsiteY273" fmla="*/ 1908969 h 3103563"/>
                  <a:gd name="connsiteX274" fmla="*/ 1035844 w 2619375"/>
                  <a:gd name="connsiteY274" fmla="*/ 1908969 h 3103563"/>
                  <a:gd name="connsiteX275" fmla="*/ 1087438 w 2619375"/>
                  <a:gd name="connsiteY275" fmla="*/ 1877219 h 3103563"/>
                  <a:gd name="connsiteX276" fmla="*/ 1107282 w 2619375"/>
                  <a:gd name="connsiteY276" fmla="*/ 1837532 h 3103563"/>
                  <a:gd name="connsiteX277" fmla="*/ 1107282 w 2619375"/>
                  <a:gd name="connsiteY277" fmla="*/ 1805782 h 3103563"/>
                  <a:gd name="connsiteX278" fmla="*/ 1127125 w 2619375"/>
                  <a:gd name="connsiteY278" fmla="*/ 1785938 h 3103563"/>
                  <a:gd name="connsiteX279" fmla="*/ 1150938 w 2619375"/>
                  <a:gd name="connsiteY279" fmla="*/ 1750219 h 3103563"/>
                  <a:gd name="connsiteX280" fmla="*/ 1166813 w 2619375"/>
                  <a:gd name="connsiteY280" fmla="*/ 1710532 h 3103563"/>
                  <a:gd name="connsiteX281" fmla="*/ 1202532 w 2619375"/>
                  <a:gd name="connsiteY281" fmla="*/ 1690688 h 3103563"/>
                  <a:gd name="connsiteX282" fmla="*/ 1210469 w 2619375"/>
                  <a:gd name="connsiteY282" fmla="*/ 1647032 h 3103563"/>
                  <a:gd name="connsiteX283" fmla="*/ 1222375 w 2619375"/>
                  <a:gd name="connsiteY283" fmla="*/ 1631157 h 3103563"/>
                  <a:gd name="connsiteX284" fmla="*/ 1210469 w 2619375"/>
                  <a:gd name="connsiteY284" fmla="*/ 1599407 h 3103563"/>
                  <a:gd name="connsiteX285" fmla="*/ 1210469 w 2619375"/>
                  <a:gd name="connsiteY285" fmla="*/ 1563688 h 3103563"/>
                  <a:gd name="connsiteX286" fmla="*/ 1226344 w 2619375"/>
                  <a:gd name="connsiteY286" fmla="*/ 1524000 h 3103563"/>
                  <a:gd name="connsiteX287" fmla="*/ 1266032 w 2619375"/>
                  <a:gd name="connsiteY287" fmla="*/ 1480344 h 3103563"/>
                  <a:gd name="connsiteX288" fmla="*/ 1270000 w 2619375"/>
                  <a:gd name="connsiteY288" fmla="*/ 1460500 h 3103563"/>
                  <a:gd name="connsiteX289" fmla="*/ 1250157 w 2619375"/>
                  <a:gd name="connsiteY289" fmla="*/ 1428750 h 3103563"/>
                  <a:gd name="connsiteX290" fmla="*/ 1222375 w 2619375"/>
                  <a:gd name="connsiteY290" fmla="*/ 1389063 h 3103563"/>
                  <a:gd name="connsiteX291" fmla="*/ 1182688 w 2619375"/>
                  <a:gd name="connsiteY291" fmla="*/ 1357313 h 3103563"/>
                  <a:gd name="connsiteX292" fmla="*/ 1162844 w 2619375"/>
                  <a:gd name="connsiteY292" fmla="*/ 1337469 h 3103563"/>
                  <a:gd name="connsiteX293" fmla="*/ 1146969 w 2619375"/>
                  <a:gd name="connsiteY293" fmla="*/ 1309688 h 3103563"/>
                  <a:gd name="connsiteX294" fmla="*/ 1146969 w 2619375"/>
                  <a:gd name="connsiteY294" fmla="*/ 1258094 h 3103563"/>
                  <a:gd name="connsiteX295" fmla="*/ 1158875 w 2619375"/>
                  <a:gd name="connsiteY295" fmla="*/ 1222375 h 3103563"/>
                  <a:gd name="connsiteX296" fmla="*/ 1158875 w 2619375"/>
                  <a:gd name="connsiteY296" fmla="*/ 1194594 h 3103563"/>
                  <a:gd name="connsiteX297" fmla="*/ 1162844 w 2619375"/>
                  <a:gd name="connsiteY297" fmla="*/ 1162844 h 3103563"/>
                  <a:gd name="connsiteX298" fmla="*/ 1154907 w 2619375"/>
                  <a:gd name="connsiteY298" fmla="*/ 1135063 h 3103563"/>
                  <a:gd name="connsiteX299" fmla="*/ 1162844 w 2619375"/>
                  <a:gd name="connsiteY299" fmla="*/ 1091407 h 3103563"/>
                  <a:gd name="connsiteX300" fmla="*/ 1162844 w 2619375"/>
                  <a:gd name="connsiteY300" fmla="*/ 1055688 h 3103563"/>
                  <a:gd name="connsiteX301" fmla="*/ 1146969 w 2619375"/>
                  <a:gd name="connsiteY301" fmla="*/ 1012032 h 3103563"/>
                  <a:gd name="connsiteX302" fmla="*/ 1162844 w 2619375"/>
                  <a:gd name="connsiteY302" fmla="*/ 960438 h 3103563"/>
                  <a:gd name="connsiteX303" fmla="*/ 1131094 w 2619375"/>
                  <a:gd name="connsiteY303" fmla="*/ 912813 h 3103563"/>
                  <a:gd name="connsiteX304" fmla="*/ 1166813 w 2619375"/>
                  <a:gd name="connsiteY304" fmla="*/ 881063 h 3103563"/>
                  <a:gd name="connsiteX305" fmla="*/ 1174750 w 2619375"/>
                  <a:gd name="connsiteY305" fmla="*/ 845344 h 3103563"/>
                  <a:gd name="connsiteX306" fmla="*/ 1174750 w 2619375"/>
                  <a:gd name="connsiteY306" fmla="*/ 789782 h 3103563"/>
                  <a:gd name="connsiteX307" fmla="*/ 1178719 w 2619375"/>
                  <a:gd name="connsiteY307" fmla="*/ 742157 h 3103563"/>
                  <a:gd name="connsiteX308" fmla="*/ 1178719 w 2619375"/>
                  <a:gd name="connsiteY308" fmla="*/ 722313 h 3103563"/>
                  <a:gd name="connsiteX309" fmla="*/ 1158875 w 2619375"/>
                  <a:gd name="connsiteY309" fmla="*/ 694532 h 3103563"/>
                  <a:gd name="connsiteX310" fmla="*/ 1162844 w 2619375"/>
                  <a:gd name="connsiteY310" fmla="*/ 662782 h 3103563"/>
                  <a:gd name="connsiteX311" fmla="*/ 1139032 w 2619375"/>
                  <a:gd name="connsiteY311" fmla="*/ 627063 h 3103563"/>
                  <a:gd name="connsiteX312" fmla="*/ 1103313 w 2619375"/>
                  <a:gd name="connsiteY312" fmla="*/ 595313 h 3103563"/>
                  <a:gd name="connsiteX313" fmla="*/ 1079500 w 2619375"/>
                  <a:gd name="connsiteY313" fmla="*/ 555625 h 3103563"/>
                  <a:gd name="connsiteX314" fmla="*/ 1079500 w 2619375"/>
                  <a:gd name="connsiteY314" fmla="*/ 515938 h 3103563"/>
                  <a:gd name="connsiteX315" fmla="*/ 1119188 w 2619375"/>
                  <a:gd name="connsiteY315" fmla="*/ 464344 h 3103563"/>
                  <a:gd name="connsiteX316" fmla="*/ 1127125 w 2619375"/>
                  <a:gd name="connsiteY316" fmla="*/ 408782 h 3103563"/>
                  <a:gd name="connsiteX317" fmla="*/ 1162844 w 2619375"/>
                  <a:gd name="connsiteY317" fmla="*/ 301625 h 3103563"/>
                  <a:gd name="connsiteX318" fmla="*/ 1178719 w 2619375"/>
                  <a:gd name="connsiteY318" fmla="*/ 246063 h 3103563"/>
                  <a:gd name="connsiteX319" fmla="*/ 1186657 w 2619375"/>
                  <a:gd name="connsiteY319" fmla="*/ 206375 h 3103563"/>
                  <a:gd name="connsiteX320" fmla="*/ 1186657 w 2619375"/>
                  <a:gd name="connsiteY320" fmla="*/ 142875 h 3103563"/>
                  <a:gd name="connsiteX321" fmla="*/ 1186657 w 2619375"/>
                  <a:gd name="connsiteY321" fmla="*/ 99219 h 3103563"/>
                  <a:gd name="connsiteX322" fmla="*/ 1131094 w 2619375"/>
                  <a:gd name="connsiteY322" fmla="*/ 43657 h 3103563"/>
                  <a:gd name="connsiteX323" fmla="*/ 1083469 w 2619375"/>
                  <a:gd name="connsiteY323" fmla="*/ 63500 h 3103563"/>
                  <a:gd name="connsiteX324" fmla="*/ 1071563 w 2619375"/>
                  <a:gd name="connsiteY324" fmla="*/ 31750 h 3103563"/>
                  <a:gd name="connsiteX325" fmla="*/ 1043782 w 2619375"/>
                  <a:gd name="connsiteY325" fmla="*/ 23813 h 3103563"/>
                  <a:gd name="connsiteX326" fmla="*/ 1004094 w 2619375"/>
                  <a:gd name="connsiteY326" fmla="*/ 23813 h 3103563"/>
                  <a:gd name="connsiteX327" fmla="*/ 988219 w 2619375"/>
                  <a:gd name="connsiteY327" fmla="*/ 51594 h 3103563"/>
                  <a:gd name="connsiteX328" fmla="*/ 972344 w 2619375"/>
                  <a:gd name="connsiteY328" fmla="*/ 27782 h 3103563"/>
                  <a:gd name="connsiteX329" fmla="*/ 944563 w 2619375"/>
                  <a:gd name="connsiteY329" fmla="*/ 27782 h 3103563"/>
                  <a:gd name="connsiteX330" fmla="*/ 944563 w 2619375"/>
                  <a:gd name="connsiteY330" fmla="*/ 27782 h 3103563"/>
                  <a:gd name="connsiteX331" fmla="*/ 841375 w 2619375"/>
                  <a:gd name="connsiteY331" fmla="*/ 31750 h 3103563"/>
                  <a:gd name="connsiteX332" fmla="*/ 837407 w 2619375"/>
                  <a:gd name="connsiteY332" fmla="*/ 0 h 3103563"/>
                  <a:gd name="connsiteX333" fmla="*/ 805657 w 2619375"/>
                  <a:gd name="connsiteY333" fmla="*/ 0 h 3103563"/>
                  <a:gd name="connsiteX334" fmla="*/ 797719 w 2619375"/>
                  <a:gd name="connsiteY334" fmla="*/ 55563 h 3103563"/>
                  <a:gd name="connsiteX335" fmla="*/ 765969 w 2619375"/>
                  <a:gd name="connsiteY335" fmla="*/ 91282 h 3103563"/>
                  <a:gd name="connsiteX336" fmla="*/ 762000 w 2619375"/>
                  <a:gd name="connsiteY336" fmla="*/ 158750 h 3103563"/>
                  <a:gd name="connsiteX337" fmla="*/ 742157 w 2619375"/>
                  <a:gd name="connsiteY337" fmla="*/ 242094 h 3103563"/>
                  <a:gd name="connsiteX338" fmla="*/ 730250 w 2619375"/>
                  <a:gd name="connsiteY338" fmla="*/ 349250 h 3103563"/>
                  <a:gd name="connsiteX339" fmla="*/ 698500 w 2619375"/>
                  <a:gd name="connsiteY339" fmla="*/ 448469 h 3103563"/>
                  <a:gd name="connsiteX340" fmla="*/ 662782 w 2619375"/>
                  <a:gd name="connsiteY340" fmla="*/ 515938 h 3103563"/>
                  <a:gd name="connsiteX341" fmla="*/ 575469 w 2619375"/>
                  <a:gd name="connsiteY341" fmla="*/ 571500 h 3103563"/>
                  <a:gd name="connsiteX342" fmla="*/ 535782 w 2619375"/>
                  <a:gd name="connsiteY342" fmla="*/ 635000 h 3103563"/>
                  <a:gd name="connsiteX343" fmla="*/ 559739 w 2619375"/>
                  <a:gd name="connsiteY343" fmla="*/ 690563 h 3103563"/>
                  <a:gd name="connsiteX344" fmla="*/ 525515 w 2619375"/>
                  <a:gd name="connsiteY344" fmla="*/ 731837 h 3103563"/>
                  <a:gd name="connsiteX345" fmla="*/ 527844 w 2619375"/>
                  <a:gd name="connsiteY345" fmla="*/ 754063 h 3103563"/>
                  <a:gd name="connsiteX346" fmla="*/ 571500 w 2619375"/>
                  <a:gd name="connsiteY346" fmla="*/ 734219 h 3103563"/>
                  <a:gd name="connsiteX347" fmla="*/ 595313 w 2619375"/>
                  <a:gd name="connsiteY347" fmla="*/ 765969 h 3103563"/>
                  <a:gd name="connsiteX348" fmla="*/ 595313 w 2619375"/>
                  <a:gd name="connsiteY348" fmla="*/ 829469 h 3103563"/>
                  <a:gd name="connsiteX349" fmla="*/ 579438 w 2619375"/>
                  <a:gd name="connsiteY349" fmla="*/ 889000 h 3103563"/>
                  <a:gd name="connsiteX350" fmla="*/ 579438 w 2619375"/>
                  <a:gd name="connsiteY350" fmla="*/ 928688 h 3103563"/>
                  <a:gd name="connsiteX351" fmla="*/ 595313 w 2619375"/>
                  <a:gd name="connsiteY351" fmla="*/ 952500 h 3103563"/>
                  <a:gd name="connsiteX352" fmla="*/ 603250 w 2619375"/>
                  <a:gd name="connsiteY352" fmla="*/ 996157 h 3103563"/>
                  <a:gd name="connsiteX353" fmla="*/ 571500 w 2619375"/>
                  <a:gd name="connsiteY353" fmla="*/ 1004094 h 3103563"/>
                  <a:gd name="connsiteX354" fmla="*/ 543719 w 2619375"/>
                  <a:gd name="connsiteY354" fmla="*/ 1008063 h 3103563"/>
                  <a:gd name="connsiteX355" fmla="*/ 535782 w 2619375"/>
                  <a:gd name="connsiteY355" fmla="*/ 1083469 h 3103563"/>
                  <a:gd name="connsiteX356" fmla="*/ 551657 w 2619375"/>
                  <a:gd name="connsiteY356" fmla="*/ 1103313 h 3103563"/>
                  <a:gd name="connsiteX357" fmla="*/ 587375 w 2619375"/>
                  <a:gd name="connsiteY357" fmla="*/ 1123157 h 3103563"/>
                  <a:gd name="connsiteX358" fmla="*/ 607219 w 2619375"/>
                  <a:gd name="connsiteY358" fmla="*/ 1123157 h 3103563"/>
                  <a:gd name="connsiteX359" fmla="*/ 627063 w 2619375"/>
                  <a:gd name="connsiteY359" fmla="*/ 1150938 h 3103563"/>
                  <a:gd name="connsiteX360" fmla="*/ 642938 w 2619375"/>
                  <a:gd name="connsiteY360" fmla="*/ 1158875 h 3103563"/>
                  <a:gd name="connsiteX361" fmla="*/ 678657 w 2619375"/>
                  <a:gd name="connsiteY361" fmla="*/ 1146969 h 3103563"/>
                  <a:gd name="connsiteX362" fmla="*/ 686594 w 2619375"/>
                  <a:gd name="connsiteY362" fmla="*/ 1194594 h 3103563"/>
                  <a:gd name="connsiteX363" fmla="*/ 678657 w 2619375"/>
                  <a:gd name="connsiteY363" fmla="*/ 1242219 h 3103563"/>
                  <a:gd name="connsiteX364" fmla="*/ 694532 w 2619375"/>
                  <a:gd name="connsiteY364" fmla="*/ 1277938 h 3103563"/>
                  <a:gd name="connsiteX365" fmla="*/ 714375 w 2619375"/>
                  <a:gd name="connsiteY365" fmla="*/ 1309688 h 3103563"/>
                  <a:gd name="connsiteX366" fmla="*/ 742157 w 2619375"/>
                  <a:gd name="connsiteY366" fmla="*/ 1333500 h 3103563"/>
                  <a:gd name="connsiteX367" fmla="*/ 777875 w 2619375"/>
                  <a:gd name="connsiteY367" fmla="*/ 1333500 h 3103563"/>
                  <a:gd name="connsiteX368" fmla="*/ 785813 w 2619375"/>
                  <a:gd name="connsiteY368" fmla="*/ 1361282 h 3103563"/>
                  <a:gd name="connsiteX369" fmla="*/ 769938 w 2619375"/>
                  <a:gd name="connsiteY369" fmla="*/ 1412875 h 3103563"/>
                  <a:gd name="connsiteX370" fmla="*/ 758032 w 2619375"/>
                  <a:gd name="connsiteY370" fmla="*/ 1464469 h 3103563"/>
                  <a:gd name="connsiteX371" fmla="*/ 750094 w 2619375"/>
                  <a:gd name="connsiteY371" fmla="*/ 1512094 h 3103563"/>
                  <a:gd name="connsiteX372" fmla="*/ 714375 w 2619375"/>
                  <a:gd name="connsiteY372" fmla="*/ 1543844 h 3103563"/>
                  <a:gd name="connsiteX373" fmla="*/ 682625 w 2619375"/>
                  <a:gd name="connsiteY373" fmla="*/ 1547813 h 3103563"/>
                  <a:gd name="connsiteX374" fmla="*/ 678657 w 2619375"/>
                  <a:gd name="connsiteY374" fmla="*/ 1504157 h 3103563"/>
                  <a:gd name="connsiteX375" fmla="*/ 650875 w 2619375"/>
                  <a:gd name="connsiteY375" fmla="*/ 1476375 h 3103563"/>
                  <a:gd name="connsiteX376" fmla="*/ 615157 w 2619375"/>
                  <a:gd name="connsiteY376" fmla="*/ 1444625 h 3103563"/>
                  <a:gd name="connsiteX377" fmla="*/ 575469 w 2619375"/>
                  <a:gd name="connsiteY377" fmla="*/ 1404938 h 3103563"/>
                  <a:gd name="connsiteX378" fmla="*/ 527844 w 2619375"/>
                  <a:gd name="connsiteY378" fmla="*/ 1353344 h 3103563"/>
                  <a:gd name="connsiteX379" fmla="*/ 515938 w 2619375"/>
                  <a:gd name="connsiteY379" fmla="*/ 1333500 h 3103563"/>
                  <a:gd name="connsiteX380" fmla="*/ 460375 w 2619375"/>
                  <a:gd name="connsiteY380" fmla="*/ 1301750 h 3103563"/>
                  <a:gd name="connsiteX381" fmla="*/ 392907 w 2619375"/>
                  <a:gd name="connsiteY381" fmla="*/ 1262063 h 3103563"/>
                  <a:gd name="connsiteX382" fmla="*/ 337344 w 2619375"/>
                  <a:gd name="connsiteY382" fmla="*/ 1242219 h 3103563"/>
                  <a:gd name="connsiteX383" fmla="*/ 317500 w 2619375"/>
                  <a:gd name="connsiteY383" fmla="*/ 1281907 h 3103563"/>
                  <a:gd name="connsiteX384" fmla="*/ 304745 w 2619375"/>
                  <a:gd name="connsiteY384" fmla="*/ 1293019 h 3103563"/>
                  <a:gd name="connsiteX385" fmla="*/ 297657 w 2619375"/>
                  <a:gd name="connsiteY385" fmla="*/ 1321594 h 3103563"/>
                  <a:gd name="connsiteX386" fmla="*/ 297657 w 2619375"/>
                  <a:gd name="connsiteY386" fmla="*/ 1321594 h 3103563"/>
                  <a:gd name="connsiteX387" fmla="*/ 304746 w 2619375"/>
                  <a:gd name="connsiteY387" fmla="*/ 1347788 h 3103563"/>
                  <a:gd name="connsiteX388" fmla="*/ 320692 w 2619375"/>
                  <a:gd name="connsiteY388" fmla="*/ 1350962 h 3103563"/>
                  <a:gd name="connsiteX389" fmla="*/ 345282 w 2619375"/>
                  <a:gd name="connsiteY389" fmla="*/ 1361282 h 3103563"/>
                  <a:gd name="connsiteX390" fmla="*/ 373063 w 2619375"/>
                  <a:gd name="connsiteY390" fmla="*/ 1373188 h 3103563"/>
                  <a:gd name="connsiteX391" fmla="*/ 384969 w 2619375"/>
                  <a:gd name="connsiteY391" fmla="*/ 1385094 h 3103563"/>
                  <a:gd name="connsiteX392" fmla="*/ 396875 w 2619375"/>
                  <a:gd name="connsiteY392" fmla="*/ 1428750 h 3103563"/>
                  <a:gd name="connsiteX393" fmla="*/ 409775 w 2619375"/>
                  <a:gd name="connsiteY393" fmla="*/ 1450182 h 3103563"/>
                  <a:gd name="connsiteX394" fmla="*/ 400844 w 2619375"/>
                  <a:gd name="connsiteY394" fmla="*/ 1464469 h 3103563"/>
                  <a:gd name="connsiteX395" fmla="*/ 377032 w 2619375"/>
                  <a:gd name="connsiteY395" fmla="*/ 1484313 h 3103563"/>
                  <a:gd name="connsiteX396" fmla="*/ 376254 w 2619375"/>
                  <a:gd name="connsiteY396" fmla="*/ 1527969 h 3103563"/>
                  <a:gd name="connsiteX397" fmla="*/ 369094 w 2619375"/>
                  <a:gd name="connsiteY397" fmla="*/ 1591469 h 3103563"/>
                  <a:gd name="connsiteX398" fmla="*/ 396875 w 2619375"/>
                  <a:gd name="connsiteY398" fmla="*/ 1631157 h 3103563"/>
                  <a:gd name="connsiteX399" fmla="*/ 458046 w 2619375"/>
                  <a:gd name="connsiteY399" fmla="*/ 1624807 h 3103563"/>
                  <a:gd name="connsiteX400" fmla="*/ 460375 w 2619375"/>
                  <a:gd name="connsiteY400" fmla="*/ 1651000 h 3103563"/>
                  <a:gd name="connsiteX401" fmla="*/ 460375 w 2619375"/>
                  <a:gd name="connsiteY401" fmla="*/ 1694657 h 3103563"/>
                  <a:gd name="connsiteX402" fmla="*/ 436563 w 2619375"/>
                  <a:gd name="connsiteY402" fmla="*/ 1706563 h 3103563"/>
                  <a:gd name="connsiteX403" fmla="*/ 433645 w 2619375"/>
                  <a:gd name="connsiteY403" fmla="*/ 1728788 h 3103563"/>
                  <a:gd name="connsiteX404" fmla="*/ 448469 w 2619375"/>
                  <a:gd name="connsiteY404" fmla="*/ 1738313 h 3103563"/>
                  <a:gd name="connsiteX405" fmla="*/ 450355 w 2619375"/>
                  <a:gd name="connsiteY405" fmla="*/ 1757363 h 3103563"/>
                  <a:gd name="connsiteX406" fmla="*/ 436563 w 2619375"/>
                  <a:gd name="connsiteY406" fmla="*/ 1766094 h 3103563"/>
                  <a:gd name="connsiteX407" fmla="*/ 414362 w 2619375"/>
                  <a:gd name="connsiteY407" fmla="*/ 1801813 h 3103563"/>
                  <a:gd name="connsiteX408" fmla="*/ 361157 w 2619375"/>
                  <a:gd name="connsiteY408" fmla="*/ 1833563 h 3103563"/>
                  <a:gd name="connsiteX409" fmla="*/ 349250 w 2619375"/>
                  <a:gd name="connsiteY409" fmla="*/ 1869282 h 3103563"/>
                  <a:gd name="connsiteX410" fmla="*/ 353219 w 2619375"/>
                  <a:gd name="connsiteY410" fmla="*/ 1908969 h 3103563"/>
                  <a:gd name="connsiteX411" fmla="*/ 293688 w 2619375"/>
                  <a:gd name="connsiteY411" fmla="*/ 1948657 h 3103563"/>
                  <a:gd name="connsiteX412" fmla="*/ 273844 w 2619375"/>
                  <a:gd name="connsiteY412" fmla="*/ 1968500 h 3103563"/>
                  <a:gd name="connsiteX413" fmla="*/ 254000 w 2619375"/>
                  <a:gd name="connsiteY413" fmla="*/ 1988344 h 3103563"/>
                  <a:gd name="connsiteX414" fmla="*/ 214313 w 2619375"/>
                  <a:gd name="connsiteY414" fmla="*/ 1996282 h 3103563"/>
                  <a:gd name="connsiteX415" fmla="*/ 166688 w 2619375"/>
                  <a:gd name="connsiteY415" fmla="*/ 2032000 h 3103563"/>
                  <a:gd name="connsiteX416" fmla="*/ 146844 w 2619375"/>
                  <a:gd name="connsiteY416" fmla="*/ 2083594 h 3103563"/>
                  <a:gd name="connsiteX417" fmla="*/ 125718 w 2619375"/>
                  <a:gd name="connsiteY417" fmla="*/ 2102644 h 3103563"/>
                  <a:gd name="connsiteX418" fmla="*/ 115094 w 2619375"/>
                  <a:gd name="connsiteY418" fmla="*/ 2123282 h 3103563"/>
                  <a:gd name="connsiteX419" fmla="*/ 99995 w 2619375"/>
                  <a:gd name="connsiteY419" fmla="*/ 2179639 h 3103563"/>
                  <a:gd name="connsiteX420" fmla="*/ 68429 w 2619375"/>
                  <a:gd name="connsiteY420" fmla="*/ 2200275 h 3103563"/>
                  <a:gd name="connsiteX421" fmla="*/ 35719 w 2619375"/>
                  <a:gd name="connsiteY421" fmla="*/ 2212975 h 3103563"/>
                  <a:gd name="connsiteX422" fmla="*/ 0 w 2619375"/>
                  <a:gd name="connsiteY422" fmla="*/ 2230438 h 3103563"/>
                  <a:gd name="connsiteX423" fmla="*/ 48430 w 2619375"/>
                  <a:gd name="connsiteY423" fmla="*/ 2278856 h 3103563"/>
                  <a:gd name="connsiteX424" fmla="*/ 59532 w 2619375"/>
                  <a:gd name="connsiteY424" fmla="*/ 2329657 h 3103563"/>
                  <a:gd name="connsiteX425" fmla="*/ 107157 w 2619375"/>
                  <a:gd name="connsiteY425" fmla="*/ 2345532 h 3103563"/>
                  <a:gd name="connsiteX426" fmla="*/ 93640 w 2619375"/>
                  <a:gd name="connsiteY426" fmla="*/ 2445545 h 3103563"/>
                  <a:gd name="connsiteX427" fmla="*/ 98472 w 2619375"/>
                  <a:gd name="connsiteY427" fmla="*/ 2458244 h 3103563"/>
                  <a:gd name="connsiteX428" fmla="*/ 106380 w 2619375"/>
                  <a:gd name="connsiteY428" fmla="*/ 2482851 h 3103563"/>
                  <a:gd name="connsiteX429" fmla="*/ 77977 w 2619375"/>
                  <a:gd name="connsiteY429" fmla="*/ 2509838 h 3103563"/>
                  <a:gd name="connsiteX430" fmla="*/ 75407 w 2619375"/>
                  <a:gd name="connsiteY430" fmla="*/ 2528094 h 3103563"/>
                  <a:gd name="connsiteX431" fmla="*/ 111930 w 2619375"/>
                  <a:gd name="connsiteY431" fmla="*/ 2547144 h 3103563"/>
                  <a:gd name="connsiteX432" fmla="*/ 150813 w 2619375"/>
                  <a:gd name="connsiteY432" fmla="*/ 2540000 h 3103563"/>
                  <a:gd name="connsiteX433" fmla="*/ 175845 w 2619375"/>
                  <a:gd name="connsiteY433" fmla="*/ 2557463 h 3103563"/>
                  <a:gd name="connsiteX434" fmla="*/ 162719 w 2619375"/>
                  <a:gd name="connsiteY434" fmla="*/ 2595563 h 3103563"/>
                  <a:gd name="connsiteX435" fmla="*/ 214313 w 2619375"/>
                  <a:gd name="connsiteY435" fmla="*/ 2591594 h 3103563"/>
                  <a:gd name="connsiteX436" fmla="*/ 247457 w 2619375"/>
                  <a:gd name="connsiteY436" fmla="*/ 2571750 h 3103563"/>
                  <a:gd name="connsiteX437" fmla="*/ 265907 w 2619375"/>
                  <a:gd name="connsiteY437" fmla="*/ 2575719 h 3103563"/>
                  <a:gd name="connsiteX438" fmla="*/ 313532 w 2619375"/>
                  <a:gd name="connsiteY438" fmla="*/ 2547938 h 3103563"/>
                  <a:gd name="connsiteX439" fmla="*/ 357188 w 2619375"/>
                  <a:gd name="connsiteY439" fmla="*/ 2547938 h 3103563"/>
                  <a:gd name="connsiteX440" fmla="*/ 412750 w 2619375"/>
                  <a:gd name="connsiteY440" fmla="*/ 2536032 h 3103563"/>
                  <a:gd name="connsiteX441" fmla="*/ 460375 w 2619375"/>
                  <a:gd name="connsiteY441" fmla="*/ 2536032 h 3103563"/>
                  <a:gd name="connsiteX442" fmla="*/ 492125 w 2619375"/>
                  <a:gd name="connsiteY442" fmla="*/ 2532063 h 3103563"/>
                  <a:gd name="connsiteX443" fmla="*/ 535782 w 2619375"/>
                  <a:gd name="connsiteY443" fmla="*/ 2532063 h 3103563"/>
                  <a:gd name="connsiteX444" fmla="*/ 535782 w 2619375"/>
                  <a:gd name="connsiteY444" fmla="*/ 2532063 h 3103563"/>
                  <a:gd name="connsiteX445" fmla="*/ 547688 w 2619375"/>
                  <a:gd name="connsiteY445" fmla="*/ 2623344 h 3103563"/>
                  <a:gd name="connsiteX446" fmla="*/ 591344 w 2619375"/>
                  <a:gd name="connsiteY446" fmla="*/ 2643188 h 3103563"/>
                  <a:gd name="connsiteX447" fmla="*/ 646159 w 2619375"/>
                  <a:gd name="connsiteY447" fmla="*/ 2655887 h 3103563"/>
                  <a:gd name="connsiteX448" fmla="*/ 685790 w 2619375"/>
                  <a:gd name="connsiteY448" fmla="*/ 2620169 h 3103563"/>
                  <a:gd name="connsiteX449" fmla="*/ 715928 w 2619375"/>
                  <a:gd name="connsiteY449" fmla="*/ 2588419 h 3103563"/>
                  <a:gd name="connsiteX450" fmla="*/ 760418 w 2619375"/>
                  <a:gd name="connsiteY450" fmla="*/ 2613025 h 3103563"/>
                  <a:gd name="connsiteX451" fmla="*/ 773907 w 2619375"/>
                  <a:gd name="connsiteY451" fmla="*/ 2587625 h 3103563"/>
                  <a:gd name="connsiteX452" fmla="*/ 761224 w 2619375"/>
                  <a:gd name="connsiteY452" fmla="*/ 2554287 h 3103563"/>
                  <a:gd name="connsiteX453" fmla="*/ 801688 w 2619375"/>
                  <a:gd name="connsiteY453" fmla="*/ 2551907 h 3103563"/>
                  <a:gd name="connsiteX454" fmla="*/ 813184 w 2619375"/>
                  <a:gd name="connsiteY454" fmla="*/ 2569369 h 3103563"/>
                  <a:gd name="connsiteX455" fmla="*/ 841375 w 2619375"/>
                  <a:gd name="connsiteY455" fmla="*/ 2571750 h 3103563"/>
                  <a:gd name="connsiteX456" fmla="*/ 900907 w 2619375"/>
                  <a:gd name="connsiteY456" fmla="*/ 2591594 h 3103563"/>
                  <a:gd name="connsiteX457" fmla="*/ 956469 w 2619375"/>
                  <a:gd name="connsiteY457" fmla="*/ 2611438 h 3103563"/>
                  <a:gd name="connsiteX458" fmla="*/ 968375 w 2619375"/>
                  <a:gd name="connsiteY458" fmla="*/ 2639219 h 3103563"/>
                  <a:gd name="connsiteX459" fmla="*/ 944563 w 2619375"/>
                  <a:gd name="connsiteY459" fmla="*/ 2678907 h 3103563"/>
                  <a:gd name="connsiteX460" fmla="*/ 964407 w 2619375"/>
                  <a:gd name="connsiteY460" fmla="*/ 2726532 h 3103563"/>
                  <a:gd name="connsiteX461" fmla="*/ 1019969 w 2619375"/>
                  <a:gd name="connsiteY461" fmla="*/ 2754313 h 3103563"/>
                  <a:gd name="connsiteX462" fmla="*/ 1047113 w 2619375"/>
                  <a:gd name="connsiteY462" fmla="*/ 2750344 h 3103563"/>
                  <a:gd name="connsiteX463" fmla="*/ 1046974 w 2619375"/>
                  <a:gd name="connsiteY463" fmla="*/ 2774157 h 3103563"/>
                  <a:gd name="connsiteX464" fmla="*/ 1050109 w 2619375"/>
                  <a:gd name="connsiteY464" fmla="*/ 2865438 h 3103563"/>
                  <a:gd name="connsiteX465" fmla="*/ 1095375 w 2619375"/>
                  <a:gd name="connsiteY465" fmla="*/ 2845594 h 3103563"/>
                  <a:gd name="connsiteX466" fmla="*/ 1159651 w 2619375"/>
                  <a:gd name="connsiteY466" fmla="*/ 2836862 h 3103563"/>
                  <a:gd name="connsiteX467" fmla="*/ 1190625 w 2619375"/>
                  <a:gd name="connsiteY467" fmla="*/ 2809875 h 3103563"/>
                  <a:gd name="connsiteX468" fmla="*/ 1225539 w 2619375"/>
                  <a:gd name="connsiteY468" fmla="*/ 2817813 h 3103563"/>
                  <a:gd name="connsiteX469" fmla="*/ 1242219 w 2619375"/>
                  <a:gd name="connsiteY469" fmla="*/ 2841625 h 3103563"/>
                  <a:gd name="connsiteX470" fmla="*/ 1274774 w 2619375"/>
                  <a:gd name="connsiteY470" fmla="*/ 2867819 h 3103563"/>
                  <a:gd name="connsiteX471" fmla="*/ 1329532 w 2619375"/>
                  <a:gd name="connsiteY471" fmla="*/ 2877344 h 3103563"/>
                  <a:gd name="connsiteX472" fmla="*/ 1349375 w 2619375"/>
                  <a:gd name="connsiteY472" fmla="*/ 2877344 h 3103563"/>
                  <a:gd name="connsiteX473" fmla="*/ 1369219 w 2619375"/>
                  <a:gd name="connsiteY473" fmla="*/ 2897188 h 3103563"/>
                  <a:gd name="connsiteX474" fmla="*/ 1400395 w 2619375"/>
                  <a:gd name="connsiteY474" fmla="*/ 2909888 h 3103563"/>
                  <a:gd name="connsiteX475" fmla="*/ 1420813 w 2619375"/>
                  <a:gd name="connsiteY475" fmla="*/ 2905125 h 3103563"/>
                  <a:gd name="connsiteX476" fmla="*/ 1451785 w 2619375"/>
                  <a:gd name="connsiteY476" fmla="*/ 2887664 h 3103563"/>
                  <a:gd name="connsiteX477" fmla="*/ 1520032 w 2619375"/>
                  <a:gd name="connsiteY477" fmla="*/ 2893219 h 3103563"/>
                  <a:gd name="connsiteX478" fmla="*/ 1547784 w 2619375"/>
                  <a:gd name="connsiteY478" fmla="*/ 2900362 h 3103563"/>
                  <a:gd name="connsiteX479" fmla="*/ 1575594 w 2619375"/>
                  <a:gd name="connsiteY479" fmla="*/ 2924969 h 3103563"/>
                  <a:gd name="connsiteX480" fmla="*/ 1591469 w 2619375"/>
                  <a:gd name="connsiteY480" fmla="*/ 2909094 h 3103563"/>
                  <a:gd name="connsiteX481" fmla="*/ 1623219 w 2619375"/>
                  <a:gd name="connsiteY481" fmla="*/ 2909094 h 3103563"/>
                  <a:gd name="connsiteX482" fmla="*/ 1655803 w 2619375"/>
                  <a:gd name="connsiteY482" fmla="*/ 2923382 h 3103563"/>
                  <a:gd name="connsiteX483" fmla="*/ 1648647 w 2619375"/>
                  <a:gd name="connsiteY483" fmla="*/ 2947988 h 3103563"/>
                  <a:gd name="connsiteX484" fmla="*/ 1666875 w 2619375"/>
                  <a:gd name="connsiteY484" fmla="*/ 2964657 h 3103563"/>
                  <a:gd name="connsiteX485" fmla="*/ 1698626 w 2619375"/>
                  <a:gd name="connsiteY485" fmla="*/ 2985294 h 3103563"/>
                  <a:gd name="connsiteX486" fmla="*/ 1734344 w 2619375"/>
                  <a:gd name="connsiteY486" fmla="*/ 3012282 h 3103563"/>
                  <a:gd name="connsiteX487" fmla="*/ 1758157 w 2619375"/>
                  <a:gd name="connsiteY487" fmla="*/ 3032125 h 3103563"/>
                  <a:gd name="connsiteX488" fmla="*/ 1779934 w 2619375"/>
                  <a:gd name="connsiteY488" fmla="*/ 3028950 h 3103563"/>
                  <a:gd name="connsiteX489" fmla="*/ 1801813 w 2619375"/>
                  <a:gd name="connsiteY489" fmla="*/ 3008313 h 3103563"/>
                  <a:gd name="connsiteX490" fmla="*/ 1861344 w 2619375"/>
                  <a:gd name="connsiteY490" fmla="*/ 3008313 h 3103563"/>
                  <a:gd name="connsiteX491" fmla="*/ 1948657 w 2619375"/>
                  <a:gd name="connsiteY491" fmla="*/ 3004344 h 3103563"/>
                  <a:gd name="connsiteX492" fmla="*/ 1948657 w 2619375"/>
                  <a:gd name="connsiteY492" fmla="*/ 2968625 h 3103563"/>
                  <a:gd name="connsiteX493" fmla="*/ 2004219 w 2619375"/>
                  <a:gd name="connsiteY493" fmla="*/ 2936875 h 3103563"/>
                  <a:gd name="connsiteX494" fmla="*/ 2035969 w 2619375"/>
                  <a:gd name="connsiteY494" fmla="*/ 2909094 h 3103563"/>
                  <a:gd name="connsiteX495" fmla="*/ 2054979 w 2619375"/>
                  <a:gd name="connsiteY495" fmla="*/ 2859088 h 3103563"/>
                  <a:gd name="connsiteX496" fmla="*/ 2075927 w 2619375"/>
                  <a:gd name="connsiteY496" fmla="*/ 2883694 h 3103563"/>
                  <a:gd name="connsiteX497" fmla="*/ 2079625 w 2619375"/>
                  <a:gd name="connsiteY497" fmla="*/ 2897188 h 3103563"/>
                  <a:gd name="connsiteX498" fmla="*/ 2116149 w 2619375"/>
                  <a:gd name="connsiteY498" fmla="*/ 2943225 h 3103563"/>
                  <a:gd name="connsiteX499" fmla="*/ 2168521 w 2619375"/>
                  <a:gd name="connsiteY499" fmla="*/ 2980533 h 3103563"/>
                  <a:gd name="connsiteX500" fmla="*/ 2209760 w 2619375"/>
                  <a:gd name="connsiteY500" fmla="*/ 2951163 h 3103563"/>
                  <a:gd name="connsiteX501" fmla="*/ 2274094 w 2619375"/>
                  <a:gd name="connsiteY501" fmla="*/ 3000375 h 3103563"/>
                  <a:gd name="connsiteX502" fmla="*/ 2317750 w 2619375"/>
                  <a:gd name="connsiteY502" fmla="*/ 3028157 h 3103563"/>
                  <a:gd name="connsiteX503" fmla="*/ 2349500 w 2619375"/>
                  <a:gd name="connsiteY503" fmla="*/ 3040063 h 3103563"/>
                  <a:gd name="connsiteX504" fmla="*/ 2377253 w 2619375"/>
                  <a:gd name="connsiteY504" fmla="*/ 3017044 h 3103563"/>
                  <a:gd name="connsiteX505" fmla="*/ 2405338 w 2619375"/>
                  <a:gd name="connsiteY505" fmla="*/ 3055144 h 3103563"/>
                  <a:gd name="connsiteX506" fmla="*/ 2460625 w 2619375"/>
                  <a:gd name="connsiteY506" fmla="*/ 3103563 h 3103563"/>
                  <a:gd name="connsiteX0" fmla="*/ 2460625 w 2619375"/>
                  <a:gd name="connsiteY0" fmla="*/ 3103563 h 3103563"/>
                  <a:gd name="connsiteX1" fmla="*/ 2512219 w 2619375"/>
                  <a:gd name="connsiteY1" fmla="*/ 3032125 h 3103563"/>
                  <a:gd name="connsiteX2" fmla="*/ 2524125 w 2619375"/>
                  <a:gd name="connsiteY2" fmla="*/ 2988469 h 3103563"/>
                  <a:gd name="connsiteX3" fmla="*/ 2543969 w 2619375"/>
                  <a:gd name="connsiteY3" fmla="*/ 2944813 h 3103563"/>
                  <a:gd name="connsiteX4" fmla="*/ 2566949 w 2619375"/>
                  <a:gd name="connsiteY4" fmla="*/ 2920206 h 3103563"/>
                  <a:gd name="connsiteX5" fmla="*/ 2569335 w 2619375"/>
                  <a:gd name="connsiteY5" fmla="*/ 2877344 h 3103563"/>
                  <a:gd name="connsiteX6" fmla="*/ 2583657 w 2619375"/>
                  <a:gd name="connsiteY6" fmla="*/ 2837657 h 3103563"/>
                  <a:gd name="connsiteX7" fmla="*/ 2563813 w 2619375"/>
                  <a:gd name="connsiteY7" fmla="*/ 2809875 h 3103563"/>
                  <a:gd name="connsiteX8" fmla="*/ 2532063 w 2619375"/>
                  <a:gd name="connsiteY8" fmla="*/ 2774157 h 3103563"/>
                  <a:gd name="connsiteX9" fmla="*/ 2532063 w 2619375"/>
                  <a:gd name="connsiteY9" fmla="*/ 2774157 h 3103563"/>
                  <a:gd name="connsiteX10" fmla="*/ 2551907 w 2619375"/>
                  <a:gd name="connsiteY10" fmla="*/ 2706688 h 3103563"/>
                  <a:gd name="connsiteX11" fmla="*/ 2591594 w 2619375"/>
                  <a:gd name="connsiteY11" fmla="*/ 2678907 h 3103563"/>
                  <a:gd name="connsiteX12" fmla="*/ 2619375 w 2619375"/>
                  <a:gd name="connsiteY12" fmla="*/ 2643188 h 3103563"/>
                  <a:gd name="connsiteX13" fmla="*/ 2619375 w 2619375"/>
                  <a:gd name="connsiteY13" fmla="*/ 2591594 h 3103563"/>
                  <a:gd name="connsiteX14" fmla="*/ 2615407 w 2619375"/>
                  <a:gd name="connsiteY14" fmla="*/ 2555875 h 3103563"/>
                  <a:gd name="connsiteX15" fmla="*/ 2615407 w 2619375"/>
                  <a:gd name="connsiteY15" fmla="*/ 2532063 h 3103563"/>
                  <a:gd name="connsiteX16" fmla="*/ 2603500 w 2619375"/>
                  <a:gd name="connsiteY16" fmla="*/ 2464594 h 3103563"/>
                  <a:gd name="connsiteX17" fmla="*/ 2595563 w 2619375"/>
                  <a:gd name="connsiteY17" fmla="*/ 2460625 h 3103563"/>
                  <a:gd name="connsiteX18" fmla="*/ 2579688 w 2619375"/>
                  <a:gd name="connsiteY18" fmla="*/ 2460625 h 3103563"/>
                  <a:gd name="connsiteX19" fmla="*/ 2540000 w 2619375"/>
                  <a:gd name="connsiteY19" fmla="*/ 2472532 h 3103563"/>
                  <a:gd name="connsiteX20" fmla="*/ 2504282 w 2619375"/>
                  <a:gd name="connsiteY20" fmla="*/ 2468563 h 3103563"/>
                  <a:gd name="connsiteX21" fmla="*/ 2504282 w 2619375"/>
                  <a:gd name="connsiteY21" fmla="*/ 2432844 h 3103563"/>
                  <a:gd name="connsiteX22" fmla="*/ 2456657 w 2619375"/>
                  <a:gd name="connsiteY22" fmla="*/ 2424907 h 3103563"/>
                  <a:gd name="connsiteX23" fmla="*/ 2432844 w 2619375"/>
                  <a:gd name="connsiteY23" fmla="*/ 2405063 h 3103563"/>
                  <a:gd name="connsiteX24" fmla="*/ 2444750 w 2619375"/>
                  <a:gd name="connsiteY24" fmla="*/ 2369344 h 3103563"/>
                  <a:gd name="connsiteX25" fmla="*/ 2464594 w 2619375"/>
                  <a:gd name="connsiteY25" fmla="*/ 2337594 h 3103563"/>
                  <a:gd name="connsiteX26" fmla="*/ 2448719 w 2619375"/>
                  <a:gd name="connsiteY26" fmla="*/ 2301875 h 3103563"/>
                  <a:gd name="connsiteX27" fmla="*/ 2420938 w 2619375"/>
                  <a:gd name="connsiteY27" fmla="*/ 2274094 h 3103563"/>
                  <a:gd name="connsiteX28" fmla="*/ 2428875 w 2619375"/>
                  <a:gd name="connsiteY28" fmla="*/ 2246313 h 3103563"/>
                  <a:gd name="connsiteX29" fmla="*/ 2389188 w 2619375"/>
                  <a:gd name="connsiteY29" fmla="*/ 2218532 h 3103563"/>
                  <a:gd name="connsiteX30" fmla="*/ 2353469 w 2619375"/>
                  <a:gd name="connsiteY30" fmla="*/ 2218532 h 3103563"/>
                  <a:gd name="connsiteX31" fmla="*/ 2349500 w 2619375"/>
                  <a:gd name="connsiteY31" fmla="*/ 2194719 h 3103563"/>
                  <a:gd name="connsiteX32" fmla="*/ 2325688 w 2619375"/>
                  <a:gd name="connsiteY32" fmla="*/ 2166938 h 3103563"/>
                  <a:gd name="connsiteX33" fmla="*/ 2337594 w 2619375"/>
                  <a:gd name="connsiteY33" fmla="*/ 2131219 h 3103563"/>
                  <a:gd name="connsiteX34" fmla="*/ 2349500 w 2619375"/>
                  <a:gd name="connsiteY34" fmla="*/ 2099469 h 3103563"/>
                  <a:gd name="connsiteX35" fmla="*/ 2333625 w 2619375"/>
                  <a:gd name="connsiteY35" fmla="*/ 2067719 h 3103563"/>
                  <a:gd name="connsiteX36" fmla="*/ 2313782 w 2619375"/>
                  <a:gd name="connsiteY36" fmla="*/ 2051844 h 3103563"/>
                  <a:gd name="connsiteX37" fmla="*/ 2309813 w 2619375"/>
                  <a:gd name="connsiteY37" fmla="*/ 2016125 h 3103563"/>
                  <a:gd name="connsiteX38" fmla="*/ 2309813 w 2619375"/>
                  <a:gd name="connsiteY38" fmla="*/ 2000250 h 3103563"/>
                  <a:gd name="connsiteX39" fmla="*/ 2329657 w 2619375"/>
                  <a:gd name="connsiteY39" fmla="*/ 1980407 h 3103563"/>
                  <a:gd name="connsiteX40" fmla="*/ 2317750 w 2619375"/>
                  <a:gd name="connsiteY40" fmla="*/ 1944688 h 3103563"/>
                  <a:gd name="connsiteX41" fmla="*/ 2293938 w 2619375"/>
                  <a:gd name="connsiteY41" fmla="*/ 1908969 h 3103563"/>
                  <a:gd name="connsiteX42" fmla="*/ 2262188 w 2619375"/>
                  <a:gd name="connsiteY42" fmla="*/ 1873250 h 3103563"/>
                  <a:gd name="connsiteX43" fmla="*/ 2226469 w 2619375"/>
                  <a:gd name="connsiteY43" fmla="*/ 1841500 h 3103563"/>
                  <a:gd name="connsiteX44" fmla="*/ 2198688 w 2619375"/>
                  <a:gd name="connsiteY44" fmla="*/ 1817688 h 3103563"/>
                  <a:gd name="connsiteX45" fmla="*/ 2214563 w 2619375"/>
                  <a:gd name="connsiteY45" fmla="*/ 1793875 h 3103563"/>
                  <a:gd name="connsiteX46" fmla="*/ 2214563 w 2619375"/>
                  <a:gd name="connsiteY46" fmla="*/ 1762125 h 3103563"/>
                  <a:gd name="connsiteX47" fmla="*/ 2214563 w 2619375"/>
                  <a:gd name="connsiteY47" fmla="*/ 1762125 h 3103563"/>
                  <a:gd name="connsiteX48" fmla="*/ 2194719 w 2619375"/>
                  <a:gd name="connsiteY48" fmla="*/ 1710532 h 3103563"/>
                  <a:gd name="connsiteX49" fmla="*/ 2190750 w 2619375"/>
                  <a:gd name="connsiteY49" fmla="*/ 1690688 h 3103563"/>
                  <a:gd name="connsiteX50" fmla="*/ 2162969 w 2619375"/>
                  <a:gd name="connsiteY50" fmla="*/ 1658938 h 3103563"/>
                  <a:gd name="connsiteX51" fmla="*/ 2162969 w 2619375"/>
                  <a:gd name="connsiteY51" fmla="*/ 1631157 h 3103563"/>
                  <a:gd name="connsiteX52" fmla="*/ 2178844 w 2619375"/>
                  <a:gd name="connsiteY52" fmla="*/ 1615282 h 3103563"/>
                  <a:gd name="connsiteX53" fmla="*/ 2218532 w 2619375"/>
                  <a:gd name="connsiteY53" fmla="*/ 1615282 h 3103563"/>
                  <a:gd name="connsiteX54" fmla="*/ 2238375 w 2619375"/>
                  <a:gd name="connsiteY54" fmla="*/ 1583532 h 3103563"/>
                  <a:gd name="connsiteX55" fmla="*/ 2238375 w 2619375"/>
                  <a:gd name="connsiteY55" fmla="*/ 1571625 h 3103563"/>
                  <a:gd name="connsiteX56" fmla="*/ 2262188 w 2619375"/>
                  <a:gd name="connsiteY56" fmla="*/ 1535907 h 3103563"/>
                  <a:gd name="connsiteX57" fmla="*/ 2262188 w 2619375"/>
                  <a:gd name="connsiteY57" fmla="*/ 1512094 h 3103563"/>
                  <a:gd name="connsiteX58" fmla="*/ 2262188 w 2619375"/>
                  <a:gd name="connsiteY58" fmla="*/ 1468438 h 3103563"/>
                  <a:gd name="connsiteX59" fmla="*/ 2262188 w 2619375"/>
                  <a:gd name="connsiteY59" fmla="*/ 1444625 h 3103563"/>
                  <a:gd name="connsiteX60" fmla="*/ 2266157 w 2619375"/>
                  <a:gd name="connsiteY60" fmla="*/ 1424782 h 3103563"/>
                  <a:gd name="connsiteX61" fmla="*/ 2293938 w 2619375"/>
                  <a:gd name="connsiteY61" fmla="*/ 1389063 h 3103563"/>
                  <a:gd name="connsiteX62" fmla="*/ 2274094 w 2619375"/>
                  <a:gd name="connsiteY62" fmla="*/ 1369219 h 3103563"/>
                  <a:gd name="connsiteX63" fmla="*/ 2250282 w 2619375"/>
                  <a:gd name="connsiteY63" fmla="*/ 1341438 h 3103563"/>
                  <a:gd name="connsiteX64" fmla="*/ 2230438 w 2619375"/>
                  <a:gd name="connsiteY64" fmla="*/ 1293813 h 3103563"/>
                  <a:gd name="connsiteX65" fmla="*/ 2242344 w 2619375"/>
                  <a:gd name="connsiteY65" fmla="*/ 1258094 h 3103563"/>
                  <a:gd name="connsiteX66" fmla="*/ 2190750 w 2619375"/>
                  <a:gd name="connsiteY66" fmla="*/ 1258094 h 3103563"/>
                  <a:gd name="connsiteX67" fmla="*/ 2166938 w 2619375"/>
                  <a:gd name="connsiteY67" fmla="*/ 1234282 h 3103563"/>
                  <a:gd name="connsiteX68" fmla="*/ 2174875 w 2619375"/>
                  <a:gd name="connsiteY68" fmla="*/ 1198563 h 3103563"/>
                  <a:gd name="connsiteX69" fmla="*/ 2162969 w 2619375"/>
                  <a:gd name="connsiteY69" fmla="*/ 1170782 h 3103563"/>
                  <a:gd name="connsiteX70" fmla="*/ 2147094 w 2619375"/>
                  <a:gd name="connsiteY70" fmla="*/ 1202532 h 3103563"/>
                  <a:gd name="connsiteX71" fmla="*/ 2131219 w 2619375"/>
                  <a:gd name="connsiteY71" fmla="*/ 1234282 h 3103563"/>
                  <a:gd name="connsiteX72" fmla="*/ 2095500 w 2619375"/>
                  <a:gd name="connsiteY72" fmla="*/ 1234282 h 3103563"/>
                  <a:gd name="connsiteX73" fmla="*/ 2079625 w 2619375"/>
                  <a:gd name="connsiteY73" fmla="*/ 1242219 h 3103563"/>
                  <a:gd name="connsiteX74" fmla="*/ 2043907 w 2619375"/>
                  <a:gd name="connsiteY74" fmla="*/ 1198563 h 3103563"/>
                  <a:gd name="connsiteX75" fmla="*/ 1996282 w 2619375"/>
                  <a:gd name="connsiteY75" fmla="*/ 1206500 h 3103563"/>
                  <a:gd name="connsiteX76" fmla="*/ 1948657 w 2619375"/>
                  <a:gd name="connsiteY76" fmla="*/ 1202532 h 3103563"/>
                  <a:gd name="connsiteX77" fmla="*/ 1944688 w 2619375"/>
                  <a:gd name="connsiteY77" fmla="*/ 1174750 h 3103563"/>
                  <a:gd name="connsiteX78" fmla="*/ 1924844 w 2619375"/>
                  <a:gd name="connsiteY78" fmla="*/ 1139032 h 3103563"/>
                  <a:gd name="connsiteX79" fmla="*/ 1912938 w 2619375"/>
                  <a:gd name="connsiteY79" fmla="*/ 1123157 h 3103563"/>
                  <a:gd name="connsiteX80" fmla="*/ 1893094 w 2619375"/>
                  <a:gd name="connsiteY80" fmla="*/ 1103313 h 3103563"/>
                  <a:gd name="connsiteX81" fmla="*/ 1869282 w 2619375"/>
                  <a:gd name="connsiteY81" fmla="*/ 1087438 h 3103563"/>
                  <a:gd name="connsiteX82" fmla="*/ 1857375 w 2619375"/>
                  <a:gd name="connsiteY82" fmla="*/ 1039813 h 3103563"/>
                  <a:gd name="connsiteX83" fmla="*/ 1869282 w 2619375"/>
                  <a:gd name="connsiteY83" fmla="*/ 1004094 h 3103563"/>
                  <a:gd name="connsiteX84" fmla="*/ 1905000 w 2619375"/>
                  <a:gd name="connsiteY84" fmla="*/ 948532 h 3103563"/>
                  <a:gd name="connsiteX85" fmla="*/ 1936750 w 2619375"/>
                  <a:gd name="connsiteY85" fmla="*/ 912813 h 3103563"/>
                  <a:gd name="connsiteX86" fmla="*/ 1944688 w 2619375"/>
                  <a:gd name="connsiteY86" fmla="*/ 892969 h 3103563"/>
                  <a:gd name="connsiteX87" fmla="*/ 1964532 w 2619375"/>
                  <a:gd name="connsiteY87" fmla="*/ 889000 h 3103563"/>
                  <a:gd name="connsiteX88" fmla="*/ 1976438 w 2619375"/>
                  <a:gd name="connsiteY88" fmla="*/ 849313 h 3103563"/>
                  <a:gd name="connsiteX89" fmla="*/ 2016125 w 2619375"/>
                  <a:gd name="connsiteY89" fmla="*/ 849313 h 3103563"/>
                  <a:gd name="connsiteX90" fmla="*/ 2039938 w 2619375"/>
                  <a:gd name="connsiteY90" fmla="*/ 877094 h 3103563"/>
                  <a:gd name="connsiteX91" fmla="*/ 2061605 w 2619375"/>
                  <a:gd name="connsiteY91" fmla="*/ 862013 h 3103563"/>
                  <a:gd name="connsiteX92" fmla="*/ 2051844 w 2619375"/>
                  <a:gd name="connsiteY92" fmla="*/ 849313 h 3103563"/>
                  <a:gd name="connsiteX93" fmla="*/ 2039938 w 2619375"/>
                  <a:gd name="connsiteY93" fmla="*/ 825500 h 3103563"/>
                  <a:gd name="connsiteX94" fmla="*/ 2051844 w 2619375"/>
                  <a:gd name="connsiteY94" fmla="*/ 801688 h 3103563"/>
                  <a:gd name="connsiteX95" fmla="*/ 2035969 w 2619375"/>
                  <a:gd name="connsiteY95" fmla="*/ 773907 h 3103563"/>
                  <a:gd name="connsiteX96" fmla="*/ 2039938 w 2619375"/>
                  <a:gd name="connsiteY96" fmla="*/ 742157 h 3103563"/>
                  <a:gd name="connsiteX97" fmla="*/ 2039938 w 2619375"/>
                  <a:gd name="connsiteY97" fmla="*/ 698500 h 3103563"/>
                  <a:gd name="connsiteX98" fmla="*/ 2035969 w 2619375"/>
                  <a:gd name="connsiteY98" fmla="*/ 666750 h 3103563"/>
                  <a:gd name="connsiteX99" fmla="*/ 2008188 w 2619375"/>
                  <a:gd name="connsiteY99" fmla="*/ 646907 h 3103563"/>
                  <a:gd name="connsiteX100" fmla="*/ 1958952 w 2619375"/>
                  <a:gd name="connsiteY100" fmla="*/ 625475 h 3103563"/>
                  <a:gd name="connsiteX101" fmla="*/ 1916907 w 2619375"/>
                  <a:gd name="connsiteY101" fmla="*/ 583407 h 3103563"/>
                  <a:gd name="connsiteX102" fmla="*/ 1885157 w 2619375"/>
                  <a:gd name="connsiteY102" fmla="*/ 551657 h 3103563"/>
                  <a:gd name="connsiteX103" fmla="*/ 1881188 w 2619375"/>
                  <a:gd name="connsiteY103" fmla="*/ 531813 h 3103563"/>
                  <a:gd name="connsiteX104" fmla="*/ 1897063 w 2619375"/>
                  <a:gd name="connsiteY104" fmla="*/ 484188 h 3103563"/>
                  <a:gd name="connsiteX105" fmla="*/ 1901032 w 2619375"/>
                  <a:gd name="connsiteY105" fmla="*/ 480219 h 3103563"/>
                  <a:gd name="connsiteX106" fmla="*/ 1940719 w 2619375"/>
                  <a:gd name="connsiteY106" fmla="*/ 480219 h 3103563"/>
                  <a:gd name="connsiteX107" fmla="*/ 1960563 w 2619375"/>
                  <a:gd name="connsiteY107" fmla="*/ 460375 h 3103563"/>
                  <a:gd name="connsiteX108" fmla="*/ 1976438 w 2619375"/>
                  <a:gd name="connsiteY108" fmla="*/ 428625 h 3103563"/>
                  <a:gd name="connsiteX109" fmla="*/ 1980407 w 2619375"/>
                  <a:gd name="connsiteY109" fmla="*/ 388938 h 3103563"/>
                  <a:gd name="connsiteX110" fmla="*/ 2000250 w 2619375"/>
                  <a:gd name="connsiteY110" fmla="*/ 384969 h 3103563"/>
                  <a:gd name="connsiteX111" fmla="*/ 1972469 w 2619375"/>
                  <a:gd name="connsiteY111" fmla="*/ 341313 h 3103563"/>
                  <a:gd name="connsiteX112" fmla="*/ 1928813 w 2619375"/>
                  <a:gd name="connsiteY112" fmla="*/ 321469 h 3103563"/>
                  <a:gd name="connsiteX113" fmla="*/ 1877219 w 2619375"/>
                  <a:gd name="connsiteY113" fmla="*/ 313532 h 3103563"/>
                  <a:gd name="connsiteX114" fmla="*/ 1853407 w 2619375"/>
                  <a:gd name="connsiteY114" fmla="*/ 289719 h 3103563"/>
                  <a:gd name="connsiteX115" fmla="*/ 1817688 w 2619375"/>
                  <a:gd name="connsiteY115" fmla="*/ 269875 h 3103563"/>
                  <a:gd name="connsiteX116" fmla="*/ 1821657 w 2619375"/>
                  <a:gd name="connsiteY116" fmla="*/ 242094 h 3103563"/>
                  <a:gd name="connsiteX117" fmla="*/ 1789907 w 2619375"/>
                  <a:gd name="connsiteY117" fmla="*/ 210344 h 3103563"/>
                  <a:gd name="connsiteX118" fmla="*/ 1742282 w 2619375"/>
                  <a:gd name="connsiteY118" fmla="*/ 222250 h 3103563"/>
                  <a:gd name="connsiteX119" fmla="*/ 1706563 w 2619375"/>
                  <a:gd name="connsiteY119" fmla="*/ 265907 h 3103563"/>
                  <a:gd name="connsiteX120" fmla="*/ 1690688 w 2619375"/>
                  <a:gd name="connsiteY120" fmla="*/ 297657 h 3103563"/>
                  <a:gd name="connsiteX121" fmla="*/ 1734344 w 2619375"/>
                  <a:gd name="connsiteY121" fmla="*/ 301625 h 3103563"/>
                  <a:gd name="connsiteX122" fmla="*/ 1770063 w 2619375"/>
                  <a:gd name="connsiteY122" fmla="*/ 313532 h 3103563"/>
                  <a:gd name="connsiteX123" fmla="*/ 1774032 w 2619375"/>
                  <a:gd name="connsiteY123" fmla="*/ 341313 h 3103563"/>
                  <a:gd name="connsiteX124" fmla="*/ 1750219 w 2619375"/>
                  <a:gd name="connsiteY124" fmla="*/ 384969 h 3103563"/>
                  <a:gd name="connsiteX125" fmla="*/ 1714500 w 2619375"/>
                  <a:gd name="connsiteY125" fmla="*/ 384969 h 3103563"/>
                  <a:gd name="connsiteX126" fmla="*/ 1686719 w 2619375"/>
                  <a:gd name="connsiteY126" fmla="*/ 349250 h 3103563"/>
                  <a:gd name="connsiteX127" fmla="*/ 1647032 w 2619375"/>
                  <a:gd name="connsiteY127" fmla="*/ 325438 h 3103563"/>
                  <a:gd name="connsiteX128" fmla="*/ 1627188 w 2619375"/>
                  <a:gd name="connsiteY128" fmla="*/ 321469 h 3103563"/>
                  <a:gd name="connsiteX129" fmla="*/ 1583532 w 2619375"/>
                  <a:gd name="connsiteY129" fmla="*/ 337344 h 3103563"/>
                  <a:gd name="connsiteX130" fmla="*/ 1547813 w 2619375"/>
                  <a:gd name="connsiteY130" fmla="*/ 357188 h 3103563"/>
                  <a:gd name="connsiteX131" fmla="*/ 1547813 w 2619375"/>
                  <a:gd name="connsiteY131" fmla="*/ 392907 h 3103563"/>
                  <a:gd name="connsiteX132" fmla="*/ 1559719 w 2619375"/>
                  <a:gd name="connsiteY132" fmla="*/ 440532 h 3103563"/>
                  <a:gd name="connsiteX133" fmla="*/ 1575594 w 2619375"/>
                  <a:gd name="connsiteY133" fmla="*/ 484188 h 3103563"/>
                  <a:gd name="connsiteX134" fmla="*/ 1658938 w 2619375"/>
                  <a:gd name="connsiteY134" fmla="*/ 543719 h 3103563"/>
                  <a:gd name="connsiteX135" fmla="*/ 1698625 w 2619375"/>
                  <a:gd name="connsiteY135" fmla="*/ 583407 h 3103563"/>
                  <a:gd name="connsiteX136" fmla="*/ 1738313 w 2619375"/>
                  <a:gd name="connsiteY136" fmla="*/ 579438 h 3103563"/>
                  <a:gd name="connsiteX137" fmla="*/ 1774032 w 2619375"/>
                  <a:gd name="connsiteY137" fmla="*/ 579438 h 3103563"/>
                  <a:gd name="connsiteX138" fmla="*/ 1793875 w 2619375"/>
                  <a:gd name="connsiteY138" fmla="*/ 627063 h 3103563"/>
                  <a:gd name="connsiteX139" fmla="*/ 1801813 w 2619375"/>
                  <a:gd name="connsiteY139" fmla="*/ 658813 h 3103563"/>
                  <a:gd name="connsiteX140" fmla="*/ 1845469 w 2619375"/>
                  <a:gd name="connsiteY140" fmla="*/ 682625 h 3103563"/>
                  <a:gd name="connsiteX141" fmla="*/ 1845469 w 2619375"/>
                  <a:gd name="connsiteY141" fmla="*/ 682625 h 3103563"/>
                  <a:gd name="connsiteX142" fmla="*/ 1861344 w 2619375"/>
                  <a:gd name="connsiteY142" fmla="*/ 710407 h 3103563"/>
                  <a:gd name="connsiteX143" fmla="*/ 1817688 w 2619375"/>
                  <a:gd name="connsiteY143" fmla="*/ 726282 h 3103563"/>
                  <a:gd name="connsiteX144" fmla="*/ 1774032 w 2619375"/>
                  <a:gd name="connsiteY144" fmla="*/ 718344 h 3103563"/>
                  <a:gd name="connsiteX145" fmla="*/ 1734344 w 2619375"/>
                  <a:gd name="connsiteY145" fmla="*/ 682625 h 3103563"/>
                  <a:gd name="connsiteX146" fmla="*/ 1730375 w 2619375"/>
                  <a:gd name="connsiteY146" fmla="*/ 642938 h 3103563"/>
                  <a:gd name="connsiteX147" fmla="*/ 1730375 w 2619375"/>
                  <a:gd name="connsiteY147" fmla="*/ 642938 h 3103563"/>
                  <a:gd name="connsiteX148" fmla="*/ 1670844 w 2619375"/>
                  <a:gd name="connsiteY148" fmla="*/ 615157 h 3103563"/>
                  <a:gd name="connsiteX149" fmla="*/ 1631157 w 2619375"/>
                  <a:gd name="connsiteY149" fmla="*/ 619125 h 3103563"/>
                  <a:gd name="connsiteX150" fmla="*/ 1571625 w 2619375"/>
                  <a:gd name="connsiteY150" fmla="*/ 615157 h 3103563"/>
                  <a:gd name="connsiteX151" fmla="*/ 1543844 w 2619375"/>
                  <a:gd name="connsiteY151" fmla="*/ 603250 h 3103563"/>
                  <a:gd name="connsiteX152" fmla="*/ 1500188 w 2619375"/>
                  <a:gd name="connsiteY152" fmla="*/ 591344 h 3103563"/>
                  <a:gd name="connsiteX153" fmla="*/ 1464469 w 2619375"/>
                  <a:gd name="connsiteY153" fmla="*/ 575469 h 3103563"/>
                  <a:gd name="connsiteX154" fmla="*/ 1448594 w 2619375"/>
                  <a:gd name="connsiteY154" fmla="*/ 543719 h 3103563"/>
                  <a:gd name="connsiteX155" fmla="*/ 1456532 w 2619375"/>
                  <a:gd name="connsiteY155" fmla="*/ 508000 h 3103563"/>
                  <a:gd name="connsiteX156" fmla="*/ 1476375 w 2619375"/>
                  <a:gd name="connsiteY156" fmla="*/ 476250 h 3103563"/>
                  <a:gd name="connsiteX157" fmla="*/ 1456532 w 2619375"/>
                  <a:gd name="connsiteY157" fmla="*/ 440532 h 3103563"/>
                  <a:gd name="connsiteX158" fmla="*/ 1456532 w 2619375"/>
                  <a:gd name="connsiteY158" fmla="*/ 392907 h 3103563"/>
                  <a:gd name="connsiteX159" fmla="*/ 1456532 w 2619375"/>
                  <a:gd name="connsiteY159" fmla="*/ 333375 h 3103563"/>
                  <a:gd name="connsiteX160" fmla="*/ 1472407 w 2619375"/>
                  <a:gd name="connsiteY160" fmla="*/ 305594 h 3103563"/>
                  <a:gd name="connsiteX161" fmla="*/ 1472407 w 2619375"/>
                  <a:gd name="connsiteY161" fmla="*/ 257969 h 3103563"/>
                  <a:gd name="connsiteX162" fmla="*/ 1496219 w 2619375"/>
                  <a:gd name="connsiteY162" fmla="*/ 226219 h 3103563"/>
                  <a:gd name="connsiteX163" fmla="*/ 1480344 w 2619375"/>
                  <a:gd name="connsiteY163" fmla="*/ 158750 h 3103563"/>
                  <a:gd name="connsiteX164" fmla="*/ 1496219 w 2619375"/>
                  <a:gd name="connsiteY164" fmla="*/ 134938 h 3103563"/>
                  <a:gd name="connsiteX165" fmla="*/ 1456532 w 2619375"/>
                  <a:gd name="connsiteY165" fmla="*/ 75407 h 3103563"/>
                  <a:gd name="connsiteX166" fmla="*/ 1464469 w 2619375"/>
                  <a:gd name="connsiteY166" fmla="*/ 55563 h 3103563"/>
                  <a:gd name="connsiteX167" fmla="*/ 1420813 w 2619375"/>
                  <a:gd name="connsiteY167" fmla="*/ 23813 h 3103563"/>
                  <a:gd name="connsiteX168" fmla="*/ 1393032 w 2619375"/>
                  <a:gd name="connsiteY168" fmla="*/ 39688 h 3103563"/>
                  <a:gd name="connsiteX169" fmla="*/ 1420813 w 2619375"/>
                  <a:gd name="connsiteY169" fmla="*/ 79375 h 3103563"/>
                  <a:gd name="connsiteX170" fmla="*/ 1432719 w 2619375"/>
                  <a:gd name="connsiteY170" fmla="*/ 150813 h 3103563"/>
                  <a:gd name="connsiteX171" fmla="*/ 1432719 w 2619375"/>
                  <a:gd name="connsiteY171" fmla="*/ 206375 h 3103563"/>
                  <a:gd name="connsiteX172" fmla="*/ 1432719 w 2619375"/>
                  <a:gd name="connsiteY172" fmla="*/ 254000 h 3103563"/>
                  <a:gd name="connsiteX173" fmla="*/ 1412875 w 2619375"/>
                  <a:gd name="connsiteY173" fmla="*/ 301625 h 3103563"/>
                  <a:gd name="connsiteX174" fmla="*/ 1369219 w 2619375"/>
                  <a:gd name="connsiteY174" fmla="*/ 341313 h 3103563"/>
                  <a:gd name="connsiteX175" fmla="*/ 1313657 w 2619375"/>
                  <a:gd name="connsiteY175" fmla="*/ 377032 h 3103563"/>
                  <a:gd name="connsiteX176" fmla="*/ 1270000 w 2619375"/>
                  <a:gd name="connsiteY176" fmla="*/ 412750 h 3103563"/>
                  <a:gd name="connsiteX177" fmla="*/ 1266032 w 2619375"/>
                  <a:gd name="connsiteY177" fmla="*/ 448469 h 3103563"/>
                  <a:gd name="connsiteX178" fmla="*/ 1230313 w 2619375"/>
                  <a:gd name="connsiteY178" fmla="*/ 488157 h 3103563"/>
                  <a:gd name="connsiteX179" fmla="*/ 1214438 w 2619375"/>
                  <a:gd name="connsiteY179" fmla="*/ 539750 h 3103563"/>
                  <a:gd name="connsiteX180" fmla="*/ 1270000 w 2619375"/>
                  <a:gd name="connsiteY180" fmla="*/ 607219 h 3103563"/>
                  <a:gd name="connsiteX181" fmla="*/ 1281907 w 2619375"/>
                  <a:gd name="connsiteY181" fmla="*/ 658813 h 3103563"/>
                  <a:gd name="connsiteX182" fmla="*/ 1309688 w 2619375"/>
                  <a:gd name="connsiteY182" fmla="*/ 698500 h 3103563"/>
                  <a:gd name="connsiteX183" fmla="*/ 1309688 w 2619375"/>
                  <a:gd name="connsiteY183" fmla="*/ 698500 h 3103563"/>
                  <a:gd name="connsiteX184" fmla="*/ 1337469 w 2619375"/>
                  <a:gd name="connsiteY184" fmla="*/ 758032 h 3103563"/>
                  <a:gd name="connsiteX185" fmla="*/ 1345407 w 2619375"/>
                  <a:gd name="connsiteY185" fmla="*/ 789782 h 3103563"/>
                  <a:gd name="connsiteX186" fmla="*/ 1349375 w 2619375"/>
                  <a:gd name="connsiteY186" fmla="*/ 837407 h 3103563"/>
                  <a:gd name="connsiteX187" fmla="*/ 1309688 w 2619375"/>
                  <a:gd name="connsiteY187" fmla="*/ 916782 h 3103563"/>
                  <a:gd name="connsiteX188" fmla="*/ 1285875 w 2619375"/>
                  <a:gd name="connsiteY188" fmla="*/ 964407 h 3103563"/>
                  <a:gd name="connsiteX189" fmla="*/ 1293813 w 2619375"/>
                  <a:gd name="connsiteY189" fmla="*/ 980282 h 3103563"/>
                  <a:gd name="connsiteX190" fmla="*/ 1285875 w 2619375"/>
                  <a:gd name="connsiteY190" fmla="*/ 1023938 h 3103563"/>
                  <a:gd name="connsiteX191" fmla="*/ 1273969 w 2619375"/>
                  <a:gd name="connsiteY191" fmla="*/ 1079500 h 3103563"/>
                  <a:gd name="connsiteX192" fmla="*/ 1277938 w 2619375"/>
                  <a:gd name="connsiteY192" fmla="*/ 1115219 h 3103563"/>
                  <a:gd name="connsiteX193" fmla="*/ 1309688 w 2619375"/>
                  <a:gd name="connsiteY193" fmla="*/ 1186657 h 3103563"/>
                  <a:gd name="connsiteX194" fmla="*/ 1297782 w 2619375"/>
                  <a:gd name="connsiteY194" fmla="*/ 1234282 h 3103563"/>
                  <a:gd name="connsiteX195" fmla="*/ 1297782 w 2619375"/>
                  <a:gd name="connsiteY195" fmla="*/ 1270000 h 3103563"/>
                  <a:gd name="connsiteX196" fmla="*/ 1341438 w 2619375"/>
                  <a:gd name="connsiteY196" fmla="*/ 1262063 h 3103563"/>
                  <a:gd name="connsiteX197" fmla="*/ 1389063 w 2619375"/>
                  <a:gd name="connsiteY197" fmla="*/ 1266032 h 3103563"/>
                  <a:gd name="connsiteX198" fmla="*/ 1420813 w 2619375"/>
                  <a:gd name="connsiteY198" fmla="*/ 1281907 h 3103563"/>
                  <a:gd name="connsiteX199" fmla="*/ 1448594 w 2619375"/>
                  <a:gd name="connsiteY199" fmla="*/ 1254125 h 3103563"/>
                  <a:gd name="connsiteX200" fmla="*/ 1480344 w 2619375"/>
                  <a:gd name="connsiteY200" fmla="*/ 1222375 h 3103563"/>
                  <a:gd name="connsiteX201" fmla="*/ 1531938 w 2619375"/>
                  <a:gd name="connsiteY201" fmla="*/ 1242219 h 3103563"/>
                  <a:gd name="connsiteX202" fmla="*/ 1575594 w 2619375"/>
                  <a:gd name="connsiteY202" fmla="*/ 1258094 h 3103563"/>
                  <a:gd name="connsiteX203" fmla="*/ 1623219 w 2619375"/>
                  <a:gd name="connsiteY203" fmla="*/ 1270000 h 3103563"/>
                  <a:gd name="connsiteX204" fmla="*/ 1639094 w 2619375"/>
                  <a:gd name="connsiteY204" fmla="*/ 1309688 h 3103563"/>
                  <a:gd name="connsiteX205" fmla="*/ 1662907 w 2619375"/>
                  <a:gd name="connsiteY205" fmla="*/ 1317625 h 3103563"/>
                  <a:gd name="connsiteX206" fmla="*/ 1690688 w 2619375"/>
                  <a:gd name="connsiteY206" fmla="*/ 1341438 h 3103563"/>
                  <a:gd name="connsiteX207" fmla="*/ 1722438 w 2619375"/>
                  <a:gd name="connsiteY207" fmla="*/ 1345407 h 3103563"/>
                  <a:gd name="connsiteX208" fmla="*/ 1722438 w 2619375"/>
                  <a:gd name="connsiteY208" fmla="*/ 1412875 h 3103563"/>
                  <a:gd name="connsiteX209" fmla="*/ 1746250 w 2619375"/>
                  <a:gd name="connsiteY209" fmla="*/ 1444625 h 3103563"/>
                  <a:gd name="connsiteX210" fmla="*/ 1754188 w 2619375"/>
                  <a:gd name="connsiteY210" fmla="*/ 1484313 h 3103563"/>
                  <a:gd name="connsiteX211" fmla="*/ 1770063 w 2619375"/>
                  <a:gd name="connsiteY211" fmla="*/ 1531938 h 3103563"/>
                  <a:gd name="connsiteX212" fmla="*/ 1730375 w 2619375"/>
                  <a:gd name="connsiteY212" fmla="*/ 1543844 h 3103563"/>
                  <a:gd name="connsiteX213" fmla="*/ 1718469 w 2619375"/>
                  <a:gd name="connsiteY213" fmla="*/ 1571625 h 3103563"/>
                  <a:gd name="connsiteX214" fmla="*/ 1706563 w 2619375"/>
                  <a:gd name="connsiteY214" fmla="*/ 1607344 h 3103563"/>
                  <a:gd name="connsiteX215" fmla="*/ 1706563 w 2619375"/>
                  <a:gd name="connsiteY215" fmla="*/ 1647032 h 3103563"/>
                  <a:gd name="connsiteX216" fmla="*/ 1746250 w 2619375"/>
                  <a:gd name="connsiteY216" fmla="*/ 1686719 h 3103563"/>
                  <a:gd name="connsiteX217" fmla="*/ 1793875 w 2619375"/>
                  <a:gd name="connsiteY217" fmla="*/ 1694657 h 3103563"/>
                  <a:gd name="connsiteX218" fmla="*/ 1829594 w 2619375"/>
                  <a:gd name="connsiteY218" fmla="*/ 1698625 h 3103563"/>
                  <a:gd name="connsiteX219" fmla="*/ 1881188 w 2619375"/>
                  <a:gd name="connsiteY219" fmla="*/ 1734344 h 3103563"/>
                  <a:gd name="connsiteX220" fmla="*/ 1833563 w 2619375"/>
                  <a:gd name="connsiteY220" fmla="*/ 1738313 h 3103563"/>
                  <a:gd name="connsiteX221" fmla="*/ 1778000 w 2619375"/>
                  <a:gd name="connsiteY221" fmla="*/ 1738313 h 3103563"/>
                  <a:gd name="connsiteX222" fmla="*/ 1730375 w 2619375"/>
                  <a:gd name="connsiteY222" fmla="*/ 1718469 h 3103563"/>
                  <a:gd name="connsiteX223" fmla="*/ 1686719 w 2619375"/>
                  <a:gd name="connsiteY223" fmla="*/ 1698625 h 3103563"/>
                  <a:gd name="connsiteX224" fmla="*/ 1647032 w 2619375"/>
                  <a:gd name="connsiteY224" fmla="*/ 1654969 h 3103563"/>
                  <a:gd name="connsiteX225" fmla="*/ 1658938 w 2619375"/>
                  <a:gd name="connsiteY225" fmla="*/ 1635125 h 3103563"/>
                  <a:gd name="connsiteX226" fmla="*/ 1658938 w 2619375"/>
                  <a:gd name="connsiteY226" fmla="*/ 1591469 h 3103563"/>
                  <a:gd name="connsiteX227" fmla="*/ 1658938 w 2619375"/>
                  <a:gd name="connsiteY227" fmla="*/ 1555750 h 3103563"/>
                  <a:gd name="connsiteX228" fmla="*/ 1662907 w 2619375"/>
                  <a:gd name="connsiteY228" fmla="*/ 1516063 h 3103563"/>
                  <a:gd name="connsiteX229" fmla="*/ 1670844 w 2619375"/>
                  <a:gd name="connsiteY229" fmla="*/ 1480344 h 3103563"/>
                  <a:gd name="connsiteX230" fmla="*/ 1666875 w 2619375"/>
                  <a:gd name="connsiteY230" fmla="*/ 1452563 h 3103563"/>
                  <a:gd name="connsiteX231" fmla="*/ 1635125 w 2619375"/>
                  <a:gd name="connsiteY231" fmla="*/ 1420813 h 3103563"/>
                  <a:gd name="connsiteX232" fmla="*/ 1595438 w 2619375"/>
                  <a:gd name="connsiteY232" fmla="*/ 1381125 h 3103563"/>
                  <a:gd name="connsiteX233" fmla="*/ 1607344 w 2619375"/>
                  <a:gd name="connsiteY233" fmla="*/ 1345407 h 3103563"/>
                  <a:gd name="connsiteX234" fmla="*/ 1575594 w 2619375"/>
                  <a:gd name="connsiteY234" fmla="*/ 1313657 h 3103563"/>
                  <a:gd name="connsiteX235" fmla="*/ 1531938 w 2619375"/>
                  <a:gd name="connsiteY235" fmla="*/ 1333500 h 3103563"/>
                  <a:gd name="connsiteX236" fmla="*/ 1472407 w 2619375"/>
                  <a:gd name="connsiteY236" fmla="*/ 1345407 h 3103563"/>
                  <a:gd name="connsiteX237" fmla="*/ 1440657 w 2619375"/>
                  <a:gd name="connsiteY237" fmla="*/ 1369219 h 3103563"/>
                  <a:gd name="connsiteX238" fmla="*/ 1381125 w 2619375"/>
                  <a:gd name="connsiteY238" fmla="*/ 1393032 h 3103563"/>
                  <a:gd name="connsiteX239" fmla="*/ 1365250 w 2619375"/>
                  <a:gd name="connsiteY239" fmla="*/ 1420813 h 3103563"/>
                  <a:gd name="connsiteX240" fmla="*/ 1369219 w 2619375"/>
                  <a:gd name="connsiteY240" fmla="*/ 1468438 h 3103563"/>
                  <a:gd name="connsiteX241" fmla="*/ 1365250 w 2619375"/>
                  <a:gd name="connsiteY241" fmla="*/ 1500188 h 3103563"/>
                  <a:gd name="connsiteX242" fmla="*/ 1400969 w 2619375"/>
                  <a:gd name="connsiteY242" fmla="*/ 1555750 h 3103563"/>
                  <a:gd name="connsiteX243" fmla="*/ 1400969 w 2619375"/>
                  <a:gd name="connsiteY243" fmla="*/ 1599407 h 3103563"/>
                  <a:gd name="connsiteX244" fmla="*/ 1404938 w 2619375"/>
                  <a:gd name="connsiteY244" fmla="*/ 1651000 h 3103563"/>
                  <a:gd name="connsiteX245" fmla="*/ 1404938 w 2619375"/>
                  <a:gd name="connsiteY245" fmla="*/ 1678782 h 3103563"/>
                  <a:gd name="connsiteX246" fmla="*/ 1373188 w 2619375"/>
                  <a:gd name="connsiteY246" fmla="*/ 1718469 h 3103563"/>
                  <a:gd name="connsiteX247" fmla="*/ 1337469 w 2619375"/>
                  <a:gd name="connsiteY247" fmla="*/ 1762125 h 3103563"/>
                  <a:gd name="connsiteX248" fmla="*/ 1321594 w 2619375"/>
                  <a:gd name="connsiteY248" fmla="*/ 1789907 h 3103563"/>
                  <a:gd name="connsiteX249" fmla="*/ 1309688 w 2619375"/>
                  <a:gd name="connsiteY249" fmla="*/ 1833563 h 3103563"/>
                  <a:gd name="connsiteX250" fmla="*/ 1313657 w 2619375"/>
                  <a:gd name="connsiteY250" fmla="*/ 1877219 h 3103563"/>
                  <a:gd name="connsiteX251" fmla="*/ 1285875 w 2619375"/>
                  <a:gd name="connsiteY251" fmla="*/ 1908969 h 3103563"/>
                  <a:gd name="connsiteX252" fmla="*/ 1258094 w 2619375"/>
                  <a:gd name="connsiteY252" fmla="*/ 1932782 h 3103563"/>
                  <a:gd name="connsiteX253" fmla="*/ 1226344 w 2619375"/>
                  <a:gd name="connsiteY253" fmla="*/ 1960563 h 3103563"/>
                  <a:gd name="connsiteX254" fmla="*/ 1198563 w 2619375"/>
                  <a:gd name="connsiteY254" fmla="*/ 1972469 h 3103563"/>
                  <a:gd name="connsiteX255" fmla="*/ 1146969 w 2619375"/>
                  <a:gd name="connsiteY255" fmla="*/ 1996282 h 3103563"/>
                  <a:gd name="connsiteX256" fmla="*/ 1135063 w 2619375"/>
                  <a:gd name="connsiteY256" fmla="*/ 2020094 h 3103563"/>
                  <a:gd name="connsiteX257" fmla="*/ 1146969 w 2619375"/>
                  <a:gd name="connsiteY257" fmla="*/ 2063750 h 3103563"/>
                  <a:gd name="connsiteX258" fmla="*/ 1111250 w 2619375"/>
                  <a:gd name="connsiteY258" fmla="*/ 2083594 h 3103563"/>
                  <a:gd name="connsiteX259" fmla="*/ 1071563 w 2619375"/>
                  <a:gd name="connsiteY259" fmla="*/ 2103438 h 3103563"/>
                  <a:gd name="connsiteX260" fmla="*/ 1043782 w 2619375"/>
                  <a:gd name="connsiteY260" fmla="*/ 2067719 h 3103563"/>
                  <a:gd name="connsiteX261" fmla="*/ 1008063 w 2619375"/>
                  <a:gd name="connsiteY261" fmla="*/ 2075657 h 3103563"/>
                  <a:gd name="connsiteX262" fmla="*/ 944563 w 2619375"/>
                  <a:gd name="connsiteY262" fmla="*/ 2071688 h 3103563"/>
                  <a:gd name="connsiteX263" fmla="*/ 896938 w 2619375"/>
                  <a:gd name="connsiteY263" fmla="*/ 2055813 h 3103563"/>
                  <a:gd name="connsiteX264" fmla="*/ 845344 w 2619375"/>
                  <a:gd name="connsiteY264" fmla="*/ 2039938 h 3103563"/>
                  <a:gd name="connsiteX265" fmla="*/ 797719 w 2619375"/>
                  <a:gd name="connsiteY265" fmla="*/ 2012157 h 3103563"/>
                  <a:gd name="connsiteX266" fmla="*/ 785813 w 2619375"/>
                  <a:gd name="connsiteY266" fmla="*/ 1972469 h 3103563"/>
                  <a:gd name="connsiteX267" fmla="*/ 742157 w 2619375"/>
                  <a:gd name="connsiteY267" fmla="*/ 1956594 h 3103563"/>
                  <a:gd name="connsiteX268" fmla="*/ 762000 w 2619375"/>
                  <a:gd name="connsiteY268" fmla="*/ 1905000 h 3103563"/>
                  <a:gd name="connsiteX269" fmla="*/ 809625 w 2619375"/>
                  <a:gd name="connsiteY269" fmla="*/ 1916907 h 3103563"/>
                  <a:gd name="connsiteX270" fmla="*/ 861219 w 2619375"/>
                  <a:gd name="connsiteY270" fmla="*/ 1944688 h 3103563"/>
                  <a:gd name="connsiteX271" fmla="*/ 889000 w 2619375"/>
                  <a:gd name="connsiteY271" fmla="*/ 1948657 h 3103563"/>
                  <a:gd name="connsiteX272" fmla="*/ 944563 w 2619375"/>
                  <a:gd name="connsiteY272" fmla="*/ 1948657 h 3103563"/>
                  <a:gd name="connsiteX273" fmla="*/ 976313 w 2619375"/>
                  <a:gd name="connsiteY273" fmla="*/ 1908969 h 3103563"/>
                  <a:gd name="connsiteX274" fmla="*/ 1035844 w 2619375"/>
                  <a:gd name="connsiteY274" fmla="*/ 1908969 h 3103563"/>
                  <a:gd name="connsiteX275" fmla="*/ 1087438 w 2619375"/>
                  <a:gd name="connsiteY275" fmla="*/ 1877219 h 3103563"/>
                  <a:gd name="connsiteX276" fmla="*/ 1107282 w 2619375"/>
                  <a:gd name="connsiteY276" fmla="*/ 1837532 h 3103563"/>
                  <a:gd name="connsiteX277" fmla="*/ 1107282 w 2619375"/>
                  <a:gd name="connsiteY277" fmla="*/ 1805782 h 3103563"/>
                  <a:gd name="connsiteX278" fmla="*/ 1127125 w 2619375"/>
                  <a:gd name="connsiteY278" fmla="*/ 1785938 h 3103563"/>
                  <a:gd name="connsiteX279" fmla="*/ 1150938 w 2619375"/>
                  <a:gd name="connsiteY279" fmla="*/ 1750219 h 3103563"/>
                  <a:gd name="connsiteX280" fmla="*/ 1166813 w 2619375"/>
                  <a:gd name="connsiteY280" fmla="*/ 1710532 h 3103563"/>
                  <a:gd name="connsiteX281" fmla="*/ 1202532 w 2619375"/>
                  <a:gd name="connsiteY281" fmla="*/ 1690688 h 3103563"/>
                  <a:gd name="connsiteX282" fmla="*/ 1210469 w 2619375"/>
                  <a:gd name="connsiteY282" fmla="*/ 1647032 h 3103563"/>
                  <a:gd name="connsiteX283" fmla="*/ 1222375 w 2619375"/>
                  <a:gd name="connsiteY283" fmla="*/ 1631157 h 3103563"/>
                  <a:gd name="connsiteX284" fmla="*/ 1210469 w 2619375"/>
                  <a:gd name="connsiteY284" fmla="*/ 1599407 h 3103563"/>
                  <a:gd name="connsiteX285" fmla="*/ 1210469 w 2619375"/>
                  <a:gd name="connsiteY285" fmla="*/ 1563688 h 3103563"/>
                  <a:gd name="connsiteX286" fmla="*/ 1226344 w 2619375"/>
                  <a:gd name="connsiteY286" fmla="*/ 1524000 h 3103563"/>
                  <a:gd name="connsiteX287" fmla="*/ 1266032 w 2619375"/>
                  <a:gd name="connsiteY287" fmla="*/ 1480344 h 3103563"/>
                  <a:gd name="connsiteX288" fmla="*/ 1270000 w 2619375"/>
                  <a:gd name="connsiteY288" fmla="*/ 1460500 h 3103563"/>
                  <a:gd name="connsiteX289" fmla="*/ 1250157 w 2619375"/>
                  <a:gd name="connsiteY289" fmla="*/ 1428750 h 3103563"/>
                  <a:gd name="connsiteX290" fmla="*/ 1222375 w 2619375"/>
                  <a:gd name="connsiteY290" fmla="*/ 1389063 h 3103563"/>
                  <a:gd name="connsiteX291" fmla="*/ 1182688 w 2619375"/>
                  <a:gd name="connsiteY291" fmla="*/ 1357313 h 3103563"/>
                  <a:gd name="connsiteX292" fmla="*/ 1162844 w 2619375"/>
                  <a:gd name="connsiteY292" fmla="*/ 1337469 h 3103563"/>
                  <a:gd name="connsiteX293" fmla="*/ 1146969 w 2619375"/>
                  <a:gd name="connsiteY293" fmla="*/ 1309688 h 3103563"/>
                  <a:gd name="connsiteX294" fmla="*/ 1146969 w 2619375"/>
                  <a:gd name="connsiteY294" fmla="*/ 1258094 h 3103563"/>
                  <a:gd name="connsiteX295" fmla="*/ 1158875 w 2619375"/>
                  <a:gd name="connsiteY295" fmla="*/ 1222375 h 3103563"/>
                  <a:gd name="connsiteX296" fmla="*/ 1158875 w 2619375"/>
                  <a:gd name="connsiteY296" fmla="*/ 1194594 h 3103563"/>
                  <a:gd name="connsiteX297" fmla="*/ 1162844 w 2619375"/>
                  <a:gd name="connsiteY297" fmla="*/ 1162844 h 3103563"/>
                  <a:gd name="connsiteX298" fmla="*/ 1154907 w 2619375"/>
                  <a:gd name="connsiteY298" fmla="*/ 1135063 h 3103563"/>
                  <a:gd name="connsiteX299" fmla="*/ 1162844 w 2619375"/>
                  <a:gd name="connsiteY299" fmla="*/ 1091407 h 3103563"/>
                  <a:gd name="connsiteX300" fmla="*/ 1162844 w 2619375"/>
                  <a:gd name="connsiteY300" fmla="*/ 1055688 h 3103563"/>
                  <a:gd name="connsiteX301" fmla="*/ 1146969 w 2619375"/>
                  <a:gd name="connsiteY301" fmla="*/ 1012032 h 3103563"/>
                  <a:gd name="connsiteX302" fmla="*/ 1162844 w 2619375"/>
                  <a:gd name="connsiteY302" fmla="*/ 960438 h 3103563"/>
                  <a:gd name="connsiteX303" fmla="*/ 1131094 w 2619375"/>
                  <a:gd name="connsiteY303" fmla="*/ 912813 h 3103563"/>
                  <a:gd name="connsiteX304" fmla="*/ 1166813 w 2619375"/>
                  <a:gd name="connsiteY304" fmla="*/ 881063 h 3103563"/>
                  <a:gd name="connsiteX305" fmla="*/ 1174750 w 2619375"/>
                  <a:gd name="connsiteY305" fmla="*/ 845344 h 3103563"/>
                  <a:gd name="connsiteX306" fmla="*/ 1174750 w 2619375"/>
                  <a:gd name="connsiteY306" fmla="*/ 789782 h 3103563"/>
                  <a:gd name="connsiteX307" fmla="*/ 1178719 w 2619375"/>
                  <a:gd name="connsiteY307" fmla="*/ 742157 h 3103563"/>
                  <a:gd name="connsiteX308" fmla="*/ 1178719 w 2619375"/>
                  <a:gd name="connsiteY308" fmla="*/ 722313 h 3103563"/>
                  <a:gd name="connsiteX309" fmla="*/ 1158875 w 2619375"/>
                  <a:gd name="connsiteY309" fmla="*/ 694532 h 3103563"/>
                  <a:gd name="connsiteX310" fmla="*/ 1162844 w 2619375"/>
                  <a:gd name="connsiteY310" fmla="*/ 662782 h 3103563"/>
                  <a:gd name="connsiteX311" fmla="*/ 1139032 w 2619375"/>
                  <a:gd name="connsiteY311" fmla="*/ 627063 h 3103563"/>
                  <a:gd name="connsiteX312" fmla="*/ 1103313 w 2619375"/>
                  <a:gd name="connsiteY312" fmla="*/ 595313 h 3103563"/>
                  <a:gd name="connsiteX313" fmla="*/ 1079500 w 2619375"/>
                  <a:gd name="connsiteY313" fmla="*/ 555625 h 3103563"/>
                  <a:gd name="connsiteX314" fmla="*/ 1079500 w 2619375"/>
                  <a:gd name="connsiteY314" fmla="*/ 515938 h 3103563"/>
                  <a:gd name="connsiteX315" fmla="*/ 1119188 w 2619375"/>
                  <a:gd name="connsiteY315" fmla="*/ 464344 h 3103563"/>
                  <a:gd name="connsiteX316" fmla="*/ 1127125 w 2619375"/>
                  <a:gd name="connsiteY316" fmla="*/ 408782 h 3103563"/>
                  <a:gd name="connsiteX317" fmla="*/ 1162844 w 2619375"/>
                  <a:gd name="connsiteY317" fmla="*/ 301625 h 3103563"/>
                  <a:gd name="connsiteX318" fmla="*/ 1178719 w 2619375"/>
                  <a:gd name="connsiteY318" fmla="*/ 246063 h 3103563"/>
                  <a:gd name="connsiteX319" fmla="*/ 1186657 w 2619375"/>
                  <a:gd name="connsiteY319" fmla="*/ 206375 h 3103563"/>
                  <a:gd name="connsiteX320" fmla="*/ 1186657 w 2619375"/>
                  <a:gd name="connsiteY320" fmla="*/ 142875 h 3103563"/>
                  <a:gd name="connsiteX321" fmla="*/ 1186657 w 2619375"/>
                  <a:gd name="connsiteY321" fmla="*/ 99219 h 3103563"/>
                  <a:gd name="connsiteX322" fmla="*/ 1131094 w 2619375"/>
                  <a:gd name="connsiteY322" fmla="*/ 43657 h 3103563"/>
                  <a:gd name="connsiteX323" fmla="*/ 1083469 w 2619375"/>
                  <a:gd name="connsiteY323" fmla="*/ 63500 h 3103563"/>
                  <a:gd name="connsiteX324" fmla="*/ 1071563 w 2619375"/>
                  <a:gd name="connsiteY324" fmla="*/ 31750 h 3103563"/>
                  <a:gd name="connsiteX325" fmla="*/ 1043782 w 2619375"/>
                  <a:gd name="connsiteY325" fmla="*/ 23813 h 3103563"/>
                  <a:gd name="connsiteX326" fmla="*/ 1004094 w 2619375"/>
                  <a:gd name="connsiteY326" fmla="*/ 23813 h 3103563"/>
                  <a:gd name="connsiteX327" fmla="*/ 988219 w 2619375"/>
                  <a:gd name="connsiteY327" fmla="*/ 51594 h 3103563"/>
                  <a:gd name="connsiteX328" fmla="*/ 972344 w 2619375"/>
                  <a:gd name="connsiteY328" fmla="*/ 27782 h 3103563"/>
                  <a:gd name="connsiteX329" fmla="*/ 944563 w 2619375"/>
                  <a:gd name="connsiteY329" fmla="*/ 27782 h 3103563"/>
                  <a:gd name="connsiteX330" fmla="*/ 944563 w 2619375"/>
                  <a:gd name="connsiteY330" fmla="*/ 27782 h 3103563"/>
                  <a:gd name="connsiteX331" fmla="*/ 841375 w 2619375"/>
                  <a:gd name="connsiteY331" fmla="*/ 31750 h 3103563"/>
                  <a:gd name="connsiteX332" fmla="*/ 837407 w 2619375"/>
                  <a:gd name="connsiteY332" fmla="*/ 0 h 3103563"/>
                  <a:gd name="connsiteX333" fmla="*/ 805657 w 2619375"/>
                  <a:gd name="connsiteY333" fmla="*/ 0 h 3103563"/>
                  <a:gd name="connsiteX334" fmla="*/ 797719 w 2619375"/>
                  <a:gd name="connsiteY334" fmla="*/ 55563 h 3103563"/>
                  <a:gd name="connsiteX335" fmla="*/ 765969 w 2619375"/>
                  <a:gd name="connsiteY335" fmla="*/ 91282 h 3103563"/>
                  <a:gd name="connsiteX336" fmla="*/ 762000 w 2619375"/>
                  <a:gd name="connsiteY336" fmla="*/ 158750 h 3103563"/>
                  <a:gd name="connsiteX337" fmla="*/ 742157 w 2619375"/>
                  <a:gd name="connsiteY337" fmla="*/ 242094 h 3103563"/>
                  <a:gd name="connsiteX338" fmla="*/ 730250 w 2619375"/>
                  <a:gd name="connsiteY338" fmla="*/ 349250 h 3103563"/>
                  <a:gd name="connsiteX339" fmla="*/ 698500 w 2619375"/>
                  <a:gd name="connsiteY339" fmla="*/ 448469 h 3103563"/>
                  <a:gd name="connsiteX340" fmla="*/ 662782 w 2619375"/>
                  <a:gd name="connsiteY340" fmla="*/ 515938 h 3103563"/>
                  <a:gd name="connsiteX341" fmla="*/ 575469 w 2619375"/>
                  <a:gd name="connsiteY341" fmla="*/ 571500 h 3103563"/>
                  <a:gd name="connsiteX342" fmla="*/ 535782 w 2619375"/>
                  <a:gd name="connsiteY342" fmla="*/ 635000 h 3103563"/>
                  <a:gd name="connsiteX343" fmla="*/ 559739 w 2619375"/>
                  <a:gd name="connsiteY343" fmla="*/ 690563 h 3103563"/>
                  <a:gd name="connsiteX344" fmla="*/ 525515 w 2619375"/>
                  <a:gd name="connsiteY344" fmla="*/ 731837 h 3103563"/>
                  <a:gd name="connsiteX345" fmla="*/ 527844 w 2619375"/>
                  <a:gd name="connsiteY345" fmla="*/ 754063 h 3103563"/>
                  <a:gd name="connsiteX346" fmla="*/ 571500 w 2619375"/>
                  <a:gd name="connsiteY346" fmla="*/ 734219 h 3103563"/>
                  <a:gd name="connsiteX347" fmla="*/ 595313 w 2619375"/>
                  <a:gd name="connsiteY347" fmla="*/ 765969 h 3103563"/>
                  <a:gd name="connsiteX348" fmla="*/ 595313 w 2619375"/>
                  <a:gd name="connsiteY348" fmla="*/ 829469 h 3103563"/>
                  <a:gd name="connsiteX349" fmla="*/ 579438 w 2619375"/>
                  <a:gd name="connsiteY349" fmla="*/ 889000 h 3103563"/>
                  <a:gd name="connsiteX350" fmla="*/ 579438 w 2619375"/>
                  <a:gd name="connsiteY350" fmla="*/ 928688 h 3103563"/>
                  <a:gd name="connsiteX351" fmla="*/ 595313 w 2619375"/>
                  <a:gd name="connsiteY351" fmla="*/ 952500 h 3103563"/>
                  <a:gd name="connsiteX352" fmla="*/ 603250 w 2619375"/>
                  <a:gd name="connsiteY352" fmla="*/ 996157 h 3103563"/>
                  <a:gd name="connsiteX353" fmla="*/ 571500 w 2619375"/>
                  <a:gd name="connsiteY353" fmla="*/ 1004094 h 3103563"/>
                  <a:gd name="connsiteX354" fmla="*/ 543719 w 2619375"/>
                  <a:gd name="connsiteY354" fmla="*/ 1008063 h 3103563"/>
                  <a:gd name="connsiteX355" fmla="*/ 535782 w 2619375"/>
                  <a:gd name="connsiteY355" fmla="*/ 1083469 h 3103563"/>
                  <a:gd name="connsiteX356" fmla="*/ 551657 w 2619375"/>
                  <a:gd name="connsiteY356" fmla="*/ 1103313 h 3103563"/>
                  <a:gd name="connsiteX357" fmla="*/ 587375 w 2619375"/>
                  <a:gd name="connsiteY357" fmla="*/ 1123157 h 3103563"/>
                  <a:gd name="connsiteX358" fmla="*/ 607219 w 2619375"/>
                  <a:gd name="connsiteY358" fmla="*/ 1123157 h 3103563"/>
                  <a:gd name="connsiteX359" fmla="*/ 627063 w 2619375"/>
                  <a:gd name="connsiteY359" fmla="*/ 1150938 h 3103563"/>
                  <a:gd name="connsiteX360" fmla="*/ 642938 w 2619375"/>
                  <a:gd name="connsiteY360" fmla="*/ 1158875 h 3103563"/>
                  <a:gd name="connsiteX361" fmla="*/ 678657 w 2619375"/>
                  <a:gd name="connsiteY361" fmla="*/ 1146969 h 3103563"/>
                  <a:gd name="connsiteX362" fmla="*/ 686594 w 2619375"/>
                  <a:gd name="connsiteY362" fmla="*/ 1194594 h 3103563"/>
                  <a:gd name="connsiteX363" fmla="*/ 678657 w 2619375"/>
                  <a:gd name="connsiteY363" fmla="*/ 1242219 h 3103563"/>
                  <a:gd name="connsiteX364" fmla="*/ 694532 w 2619375"/>
                  <a:gd name="connsiteY364" fmla="*/ 1277938 h 3103563"/>
                  <a:gd name="connsiteX365" fmla="*/ 714375 w 2619375"/>
                  <a:gd name="connsiteY365" fmla="*/ 1309688 h 3103563"/>
                  <a:gd name="connsiteX366" fmla="*/ 742157 w 2619375"/>
                  <a:gd name="connsiteY366" fmla="*/ 1333500 h 3103563"/>
                  <a:gd name="connsiteX367" fmla="*/ 777875 w 2619375"/>
                  <a:gd name="connsiteY367" fmla="*/ 1333500 h 3103563"/>
                  <a:gd name="connsiteX368" fmla="*/ 785813 w 2619375"/>
                  <a:gd name="connsiteY368" fmla="*/ 1361282 h 3103563"/>
                  <a:gd name="connsiteX369" fmla="*/ 769938 w 2619375"/>
                  <a:gd name="connsiteY369" fmla="*/ 1412875 h 3103563"/>
                  <a:gd name="connsiteX370" fmla="*/ 758032 w 2619375"/>
                  <a:gd name="connsiteY370" fmla="*/ 1464469 h 3103563"/>
                  <a:gd name="connsiteX371" fmla="*/ 750094 w 2619375"/>
                  <a:gd name="connsiteY371" fmla="*/ 1512094 h 3103563"/>
                  <a:gd name="connsiteX372" fmla="*/ 714375 w 2619375"/>
                  <a:gd name="connsiteY372" fmla="*/ 1543844 h 3103563"/>
                  <a:gd name="connsiteX373" fmla="*/ 682625 w 2619375"/>
                  <a:gd name="connsiteY373" fmla="*/ 1547813 h 3103563"/>
                  <a:gd name="connsiteX374" fmla="*/ 678657 w 2619375"/>
                  <a:gd name="connsiteY374" fmla="*/ 1504157 h 3103563"/>
                  <a:gd name="connsiteX375" fmla="*/ 650875 w 2619375"/>
                  <a:gd name="connsiteY375" fmla="*/ 1476375 h 3103563"/>
                  <a:gd name="connsiteX376" fmla="*/ 615157 w 2619375"/>
                  <a:gd name="connsiteY376" fmla="*/ 1444625 h 3103563"/>
                  <a:gd name="connsiteX377" fmla="*/ 575469 w 2619375"/>
                  <a:gd name="connsiteY377" fmla="*/ 1404938 h 3103563"/>
                  <a:gd name="connsiteX378" fmla="*/ 527844 w 2619375"/>
                  <a:gd name="connsiteY378" fmla="*/ 1353344 h 3103563"/>
                  <a:gd name="connsiteX379" fmla="*/ 515938 w 2619375"/>
                  <a:gd name="connsiteY379" fmla="*/ 1333500 h 3103563"/>
                  <a:gd name="connsiteX380" fmla="*/ 460375 w 2619375"/>
                  <a:gd name="connsiteY380" fmla="*/ 1301750 h 3103563"/>
                  <a:gd name="connsiteX381" fmla="*/ 392907 w 2619375"/>
                  <a:gd name="connsiteY381" fmla="*/ 1262063 h 3103563"/>
                  <a:gd name="connsiteX382" fmla="*/ 337344 w 2619375"/>
                  <a:gd name="connsiteY382" fmla="*/ 1242219 h 3103563"/>
                  <a:gd name="connsiteX383" fmla="*/ 317500 w 2619375"/>
                  <a:gd name="connsiteY383" fmla="*/ 1281907 h 3103563"/>
                  <a:gd name="connsiteX384" fmla="*/ 304745 w 2619375"/>
                  <a:gd name="connsiteY384" fmla="*/ 1293019 h 3103563"/>
                  <a:gd name="connsiteX385" fmla="*/ 297657 w 2619375"/>
                  <a:gd name="connsiteY385" fmla="*/ 1321594 h 3103563"/>
                  <a:gd name="connsiteX386" fmla="*/ 297657 w 2619375"/>
                  <a:gd name="connsiteY386" fmla="*/ 1321594 h 3103563"/>
                  <a:gd name="connsiteX387" fmla="*/ 304746 w 2619375"/>
                  <a:gd name="connsiteY387" fmla="*/ 1347788 h 3103563"/>
                  <a:gd name="connsiteX388" fmla="*/ 320692 w 2619375"/>
                  <a:gd name="connsiteY388" fmla="*/ 1350962 h 3103563"/>
                  <a:gd name="connsiteX389" fmla="*/ 345282 w 2619375"/>
                  <a:gd name="connsiteY389" fmla="*/ 1361282 h 3103563"/>
                  <a:gd name="connsiteX390" fmla="*/ 373063 w 2619375"/>
                  <a:gd name="connsiteY390" fmla="*/ 1373188 h 3103563"/>
                  <a:gd name="connsiteX391" fmla="*/ 384969 w 2619375"/>
                  <a:gd name="connsiteY391" fmla="*/ 1385094 h 3103563"/>
                  <a:gd name="connsiteX392" fmla="*/ 396875 w 2619375"/>
                  <a:gd name="connsiteY392" fmla="*/ 1428750 h 3103563"/>
                  <a:gd name="connsiteX393" fmla="*/ 409775 w 2619375"/>
                  <a:gd name="connsiteY393" fmla="*/ 1450182 h 3103563"/>
                  <a:gd name="connsiteX394" fmla="*/ 400844 w 2619375"/>
                  <a:gd name="connsiteY394" fmla="*/ 1464469 h 3103563"/>
                  <a:gd name="connsiteX395" fmla="*/ 377032 w 2619375"/>
                  <a:gd name="connsiteY395" fmla="*/ 1484313 h 3103563"/>
                  <a:gd name="connsiteX396" fmla="*/ 376254 w 2619375"/>
                  <a:gd name="connsiteY396" fmla="*/ 1527969 h 3103563"/>
                  <a:gd name="connsiteX397" fmla="*/ 369094 w 2619375"/>
                  <a:gd name="connsiteY397" fmla="*/ 1591469 h 3103563"/>
                  <a:gd name="connsiteX398" fmla="*/ 396875 w 2619375"/>
                  <a:gd name="connsiteY398" fmla="*/ 1631157 h 3103563"/>
                  <a:gd name="connsiteX399" fmla="*/ 458046 w 2619375"/>
                  <a:gd name="connsiteY399" fmla="*/ 1624807 h 3103563"/>
                  <a:gd name="connsiteX400" fmla="*/ 460375 w 2619375"/>
                  <a:gd name="connsiteY400" fmla="*/ 1651000 h 3103563"/>
                  <a:gd name="connsiteX401" fmla="*/ 460375 w 2619375"/>
                  <a:gd name="connsiteY401" fmla="*/ 1694657 h 3103563"/>
                  <a:gd name="connsiteX402" fmla="*/ 436563 w 2619375"/>
                  <a:gd name="connsiteY402" fmla="*/ 1706563 h 3103563"/>
                  <a:gd name="connsiteX403" fmla="*/ 433645 w 2619375"/>
                  <a:gd name="connsiteY403" fmla="*/ 1728788 h 3103563"/>
                  <a:gd name="connsiteX404" fmla="*/ 448469 w 2619375"/>
                  <a:gd name="connsiteY404" fmla="*/ 1738313 h 3103563"/>
                  <a:gd name="connsiteX405" fmla="*/ 450355 w 2619375"/>
                  <a:gd name="connsiteY405" fmla="*/ 1757363 h 3103563"/>
                  <a:gd name="connsiteX406" fmla="*/ 436563 w 2619375"/>
                  <a:gd name="connsiteY406" fmla="*/ 1766094 h 3103563"/>
                  <a:gd name="connsiteX407" fmla="*/ 414362 w 2619375"/>
                  <a:gd name="connsiteY407" fmla="*/ 1801813 h 3103563"/>
                  <a:gd name="connsiteX408" fmla="*/ 361157 w 2619375"/>
                  <a:gd name="connsiteY408" fmla="*/ 1833563 h 3103563"/>
                  <a:gd name="connsiteX409" fmla="*/ 349250 w 2619375"/>
                  <a:gd name="connsiteY409" fmla="*/ 1869282 h 3103563"/>
                  <a:gd name="connsiteX410" fmla="*/ 353219 w 2619375"/>
                  <a:gd name="connsiteY410" fmla="*/ 1908969 h 3103563"/>
                  <a:gd name="connsiteX411" fmla="*/ 293688 w 2619375"/>
                  <a:gd name="connsiteY411" fmla="*/ 1948657 h 3103563"/>
                  <a:gd name="connsiteX412" fmla="*/ 273844 w 2619375"/>
                  <a:gd name="connsiteY412" fmla="*/ 1968500 h 3103563"/>
                  <a:gd name="connsiteX413" fmla="*/ 254000 w 2619375"/>
                  <a:gd name="connsiteY413" fmla="*/ 1988344 h 3103563"/>
                  <a:gd name="connsiteX414" fmla="*/ 214313 w 2619375"/>
                  <a:gd name="connsiteY414" fmla="*/ 1996282 h 3103563"/>
                  <a:gd name="connsiteX415" fmla="*/ 166688 w 2619375"/>
                  <a:gd name="connsiteY415" fmla="*/ 2032000 h 3103563"/>
                  <a:gd name="connsiteX416" fmla="*/ 146844 w 2619375"/>
                  <a:gd name="connsiteY416" fmla="*/ 2083594 h 3103563"/>
                  <a:gd name="connsiteX417" fmla="*/ 125718 w 2619375"/>
                  <a:gd name="connsiteY417" fmla="*/ 2102644 h 3103563"/>
                  <a:gd name="connsiteX418" fmla="*/ 115094 w 2619375"/>
                  <a:gd name="connsiteY418" fmla="*/ 2123282 h 3103563"/>
                  <a:gd name="connsiteX419" fmla="*/ 99995 w 2619375"/>
                  <a:gd name="connsiteY419" fmla="*/ 2179639 h 3103563"/>
                  <a:gd name="connsiteX420" fmla="*/ 68429 w 2619375"/>
                  <a:gd name="connsiteY420" fmla="*/ 2200275 h 3103563"/>
                  <a:gd name="connsiteX421" fmla="*/ 35719 w 2619375"/>
                  <a:gd name="connsiteY421" fmla="*/ 2212975 h 3103563"/>
                  <a:gd name="connsiteX422" fmla="*/ 0 w 2619375"/>
                  <a:gd name="connsiteY422" fmla="*/ 2230438 h 3103563"/>
                  <a:gd name="connsiteX423" fmla="*/ 48430 w 2619375"/>
                  <a:gd name="connsiteY423" fmla="*/ 2278856 h 3103563"/>
                  <a:gd name="connsiteX424" fmla="*/ 59532 w 2619375"/>
                  <a:gd name="connsiteY424" fmla="*/ 2329657 h 3103563"/>
                  <a:gd name="connsiteX425" fmla="*/ 107157 w 2619375"/>
                  <a:gd name="connsiteY425" fmla="*/ 2345532 h 3103563"/>
                  <a:gd name="connsiteX426" fmla="*/ 93640 w 2619375"/>
                  <a:gd name="connsiteY426" fmla="*/ 2445545 h 3103563"/>
                  <a:gd name="connsiteX427" fmla="*/ 98472 w 2619375"/>
                  <a:gd name="connsiteY427" fmla="*/ 2458244 h 3103563"/>
                  <a:gd name="connsiteX428" fmla="*/ 106380 w 2619375"/>
                  <a:gd name="connsiteY428" fmla="*/ 2482851 h 3103563"/>
                  <a:gd name="connsiteX429" fmla="*/ 77977 w 2619375"/>
                  <a:gd name="connsiteY429" fmla="*/ 2509838 h 3103563"/>
                  <a:gd name="connsiteX430" fmla="*/ 75407 w 2619375"/>
                  <a:gd name="connsiteY430" fmla="*/ 2528094 h 3103563"/>
                  <a:gd name="connsiteX431" fmla="*/ 111930 w 2619375"/>
                  <a:gd name="connsiteY431" fmla="*/ 2547144 h 3103563"/>
                  <a:gd name="connsiteX432" fmla="*/ 150813 w 2619375"/>
                  <a:gd name="connsiteY432" fmla="*/ 2540000 h 3103563"/>
                  <a:gd name="connsiteX433" fmla="*/ 175845 w 2619375"/>
                  <a:gd name="connsiteY433" fmla="*/ 2557463 h 3103563"/>
                  <a:gd name="connsiteX434" fmla="*/ 162719 w 2619375"/>
                  <a:gd name="connsiteY434" fmla="*/ 2595563 h 3103563"/>
                  <a:gd name="connsiteX435" fmla="*/ 214313 w 2619375"/>
                  <a:gd name="connsiteY435" fmla="*/ 2591594 h 3103563"/>
                  <a:gd name="connsiteX436" fmla="*/ 247457 w 2619375"/>
                  <a:gd name="connsiteY436" fmla="*/ 2571750 h 3103563"/>
                  <a:gd name="connsiteX437" fmla="*/ 265907 w 2619375"/>
                  <a:gd name="connsiteY437" fmla="*/ 2575719 h 3103563"/>
                  <a:gd name="connsiteX438" fmla="*/ 313532 w 2619375"/>
                  <a:gd name="connsiteY438" fmla="*/ 2547938 h 3103563"/>
                  <a:gd name="connsiteX439" fmla="*/ 357188 w 2619375"/>
                  <a:gd name="connsiteY439" fmla="*/ 2547938 h 3103563"/>
                  <a:gd name="connsiteX440" fmla="*/ 412750 w 2619375"/>
                  <a:gd name="connsiteY440" fmla="*/ 2536032 h 3103563"/>
                  <a:gd name="connsiteX441" fmla="*/ 460375 w 2619375"/>
                  <a:gd name="connsiteY441" fmla="*/ 2521745 h 3103563"/>
                  <a:gd name="connsiteX442" fmla="*/ 492125 w 2619375"/>
                  <a:gd name="connsiteY442" fmla="*/ 2532063 h 3103563"/>
                  <a:gd name="connsiteX443" fmla="*/ 535782 w 2619375"/>
                  <a:gd name="connsiteY443" fmla="*/ 2532063 h 3103563"/>
                  <a:gd name="connsiteX444" fmla="*/ 535782 w 2619375"/>
                  <a:gd name="connsiteY444" fmla="*/ 2532063 h 3103563"/>
                  <a:gd name="connsiteX445" fmla="*/ 547688 w 2619375"/>
                  <a:gd name="connsiteY445" fmla="*/ 2623344 h 3103563"/>
                  <a:gd name="connsiteX446" fmla="*/ 591344 w 2619375"/>
                  <a:gd name="connsiteY446" fmla="*/ 2643188 h 3103563"/>
                  <a:gd name="connsiteX447" fmla="*/ 646159 w 2619375"/>
                  <a:gd name="connsiteY447" fmla="*/ 2655887 h 3103563"/>
                  <a:gd name="connsiteX448" fmla="*/ 685790 w 2619375"/>
                  <a:gd name="connsiteY448" fmla="*/ 2620169 h 3103563"/>
                  <a:gd name="connsiteX449" fmla="*/ 715928 w 2619375"/>
                  <a:gd name="connsiteY449" fmla="*/ 2588419 h 3103563"/>
                  <a:gd name="connsiteX450" fmla="*/ 760418 w 2619375"/>
                  <a:gd name="connsiteY450" fmla="*/ 2613025 h 3103563"/>
                  <a:gd name="connsiteX451" fmla="*/ 773907 w 2619375"/>
                  <a:gd name="connsiteY451" fmla="*/ 2587625 h 3103563"/>
                  <a:gd name="connsiteX452" fmla="*/ 761224 w 2619375"/>
                  <a:gd name="connsiteY452" fmla="*/ 2554287 h 3103563"/>
                  <a:gd name="connsiteX453" fmla="*/ 801688 w 2619375"/>
                  <a:gd name="connsiteY453" fmla="*/ 2551907 h 3103563"/>
                  <a:gd name="connsiteX454" fmla="*/ 813184 w 2619375"/>
                  <a:gd name="connsiteY454" fmla="*/ 2569369 h 3103563"/>
                  <a:gd name="connsiteX455" fmla="*/ 841375 w 2619375"/>
                  <a:gd name="connsiteY455" fmla="*/ 2571750 h 3103563"/>
                  <a:gd name="connsiteX456" fmla="*/ 900907 w 2619375"/>
                  <a:gd name="connsiteY456" fmla="*/ 2591594 h 3103563"/>
                  <a:gd name="connsiteX457" fmla="*/ 956469 w 2619375"/>
                  <a:gd name="connsiteY457" fmla="*/ 2611438 h 3103563"/>
                  <a:gd name="connsiteX458" fmla="*/ 968375 w 2619375"/>
                  <a:gd name="connsiteY458" fmla="*/ 2639219 h 3103563"/>
                  <a:gd name="connsiteX459" fmla="*/ 944563 w 2619375"/>
                  <a:gd name="connsiteY459" fmla="*/ 2678907 h 3103563"/>
                  <a:gd name="connsiteX460" fmla="*/ 964407 w 2619375"/>
                  <a:gd name="connsiteY460" fmla="*/ 2726532 h 3103563"/>
                  <a:gd name="connsiteX461" fmla="*/ 1019969 w 2619375"/>
                  <a:gd name="connsiteY461" fmla="*/ 2754313 h 3103563"/>
                  <a:gd name="connsiteX462" fmla="*/ 1047113 w 2619375"/>
                  <a:gd name="connsiteY462" fmla="*/ 2750344 h 3103563"/>
                  <a:gd name="connsiteX463" fmla="*/ 1046974 w 2619375"/>
                  <a:gd name="connsiteY463" fmla="*/ 2774157 h 3103563"/>
                  <a:gd name="connsiteX464" fmla="*/ 1050109 w 2619375"/>
                  <a:gd name="connsiteY464" fmla="*/ 2865438 h 3103563"/>
                  <a:gd name="connsiteX465" fmla="*/ 1095375 w 2619375"/>
                  <a:gd name="connsiteY465" fmla="*/ 2845594 h 3103563"/>
                  <a:gd name="connsiteX466" fmla="*/ 1159651 w 2619375"/>
                  <a:gd name="connsiteY466" fmla="*/ 2836862 h 3103563"/>
                  <a:gd name="connsiteX467" fmla="*/ 1190625 w 2619375"/>
                  <a:gd name="connsiteY467" fmla="*/ 2809875 h 3103563"/>
                  <a:gd name="connsiteX468" fmla="*/ 1225539 w 2619375"/>
                  <a:gd name="connsiteY468" fmla="*/ 2817813 h 3103563"/>
                  <a:gd name="connsiteX469" fmla="*/ 1242219 w 2619375"/>
                  <a:gd name="connsiteY469" fmla="*/ 2841625 h 3103563"/>
                  <a:gd name="connsiteX470" fmla="*/ 1274774 w 2619375"/>
                  <a:gd name="connsiteY470" fmla="*/ 2867819 h 3103563"/>
                  <a:gd name="connsiteX471" fmla="*/ 1329532 w 2619375"/>
                  <a:gd name="connsiteY471" fmla="*/ 2877344 h 3103563"/>
                  <a:gd name="connsiteX472" fmla="*/ 1349375 w 2619375"/>
                  <a:gd name="connsiteY472" fmla="*/ 2877344 h 3103563"/>
                  <a:gd name="connsiteX473" fmla="*/ 1369219 w 2619375"/>
                  <a:gd name="connsiteY473" fmla="*/ 2897188 h 3103563"/>
                  <a:gd name="connsiteX474" fmla="*/ 1400395 w 2619375"/>
                  <a:gd name="connsiteY474" fmla="*/ 2909888 h 3103563"/>
                  <a:gd name="connsiteX475" fmla="*/ 1420813 w 2619375"/>
                  <a:gd name="connsiteY475" fmla="*/ 2905125 h 3103563"/>
                  <a:gd name="connsiteX476" fmla="*/ 1451785 w 2619375"/>
                  <a:gd name="connsiteY476" fmla="*/ 2887664 h 3103563"/>
                  <a:gd name="connsiteX477" fmla="*/ 1520032 w 2619375"/>
                  <a:gd name="connsiteY477" fmla="*/ 2893219 h 3103563"/>
                  <a:gd name="connsiteX478" fmla="*/ 1547784 w 2619375"/>
                  <a:gd name="connsiteY478" fmla="*/ 2900362 h 3103563"/>
                  <a:gd name="connsiteX479" fmla="*/ 1575594 w 2619375"/>
                  <a:gd name="connsiteY479" fmla="*/ 2924969 h 3103563"/>
                  <a:gd name="connsiteX480" fmla="*/ 1591469 w 2619375"/>
                  <a:gd name="connsiteY480" fmla="*/ 2909094 h 3103563"/>
                  <a:gd name="connsiteX481" fmla="*/ 1623219 w 2619375"/>
                  <a:gd name="connsiteY481" fmla="*/ 2909094 h 3103563"/>
                  <a:gd name="connsiteX482" fmla="*/ 1655803 w 2619375"/>
                  <a:gd name="connsiteY482" fmla="*/ 2923382 h 3103563"/>
                  <a:gd name="connsiteX483" fmla="*/ 1648647 w 2619375"/>
                  <a:gd name="connsiteY483" fmla="*/ 2947988 h 3103563"/>
                  <a:gd name="connsiteX484" fmla="*/ 1666875 w 2619375"/>
                  <a:gd name="connsiteY484" fmla="*/ 2964657 h 3103563"/>
                  <a:gd name="connsiteX485" fmla="*/ 1698626 w 2619375"/>
                  <a:gd name="connsiteY485" fmla="*/ 2985294 h 3103563"/>
                  <a:gd name="connsiteX486" fmla="*/ 1734344 w 2619375"/>
                  <a:gd name="connsiteY486" fmla="*/ 3012282 h 3103563"/>
                  <a:gd name="connsiteX487" fmla="*/ 1758157 w 2619375"/>
                  <a:gd name="connsiteY487" fmla="*/ 3032125 h 3103563"/>
                  <a:gd name="connsiteX488" fmla="*/ 1779934 w 2619375"/>
                  <a:gd name="connsiteY488" fmla="*/ 3028950 h 3103563"/>
                  <a:gd name="connsiteX489" fmla="*/ 1801813 w 2619375"/>
                  <a:gd name="connsiteY489" fmla="*/ 3008313 h 3103563"/>
                  <a:gd name="connsiteX490" fmla="*/ 1861344 w 2619375"/>
                  <a:gd name="connsiteY490" fmla="*/ 3008313 h 3103563"/>
                  <a:gd name="connsiteX491" fmla="*/ 1948657 w 2619375"/>
                  <a:gd name="connsiteY491" fmla="*/ 3004344 h 3103563"/>
                  <a:gd name="connsiteX492" fmla="*/ 1948657 w 2619375"/>
                  <a:gd name="connsiteY492" fmla="*/ 2968625 h 3103563"/>
                  <a:gd name="connsiteX493" fmla="*/ 2004219 w 2619375"/>
                  <a:gd name="connsiteY493" fmla="*/ 2936875 h 3103563"/>
                  <a:gd name="connsiteX494" fmla="*/ 2035969 w 2619375"/>
                  <a:gd name="connsiteY494" fmla="*/ 2909094 h 3103563"/>
                  <a:gd name="connsiteX495" fmla="*/ 2054979 w 2619375"/>
                  <a:gd name="connsiteY495" fmla="*/ 2859088 h 3103563"/>
                  <a:gd name="connsiteX496" fmla="*/ 2075927 w 2619375"/>
                  <a:gd name="connsiteY496" fmla="*/ 2883694 h 3103563"/>
                  <a:gd name="connsiteX497" fmla="*/ 2079625 w 2619375"/>
                  <a:gd name="connsiteY497" fmla="*/ 2897188 h 3103563"/>
                  <a:gd name="connsiteX498" fmla="*/ 2116149 w 2619375"/>
                  <a:gd name="connsiteY498" fmla="*/ 2943225 h 3103563"/>
                  <a:gd name="connsiteX499" fmla="*/ 2168521 w 2619375"/>
                  <a:gd name="connsiteY499" fmla="*/ 2980533 h 3103563"/>
                  <a:gd name="connsiteX500" fmla="*/ 2209760 w 2619375"/>
                  <a:gd name="connsiteY500" fmla="*/ 2951163 h 3103563"/>
                  <a:gd name="connsiteX501" fmla="*/ 2274094 w 2619375"/>
                  <a:gd name="connsiteY501" fmla="*/ 3000375 h 3103563"/>
                  <a:gd name="connsiteX502" fmla="*/ 2317750 w 2619375"/>
                  <a:gd name="connsiteY502" fmla="*/ 3028157 h 3103563"/>
                  <a:gd name="connsiteX503" fmla="*/ 2349500 w 2619375"/>
                  <a:gd name="connsiteY503" fmla="*/ 3040063 h 3103563"/>
                  <a:gd name="connsiteX504" fmla="*/ 2377253 w 2619375"/>
                  <a:gd name="connsiteY504" fmla="*/ 3017044 h 3103563"/>
                  <a:gd name="connsiteX505" fmla="*/ 2405338 w 2619375"/>
                  <a:gd name="connsiteY505" fmla="*/ 3055144 h 3103563"/>
                  <a:gd name="connsiteX506" fmla="*/ 2460625 w 2619375"/>
                  <a:gd name="connsiteY506" fmla="*/ 3103563 h 3103563"/>
                  <a:gd name="connsiteX0" fmla="*/ 2460625 w 2619375"/>
                  <a:gd name="connsiteY0" fmla="*/ 3103563 h 3103563"/>
                  <a:gd name="connsiteX1" fmla="*/ 2512219 w 2619375"/>
                  <a:gd name="connsiteY1" fmla="*/ 3032125 h 3103563"/>
                  <a:gd name="connsiteX2" fmla="*/ 2524125 w 2619375"/>
                  <a:gd name="connsiteY2" fmla="*/ 2988469 h 3103563"/>
                  <a:gd name="connsiteX3" fmla="*/ 2543969 w 2619375"/>
                  <a:gd name="connsiteY3" fmla="*/ 2944813 h 3103563"/>
                  <a:gd name="connsiteX4" fmla="*/ 2566949 w 2619375"/>
                  <a:gd name="connsiteY4" fmla="*/ 2920206 h 3103563"/>
                  <a:gd name="connsiteX5" fmla="*/ 2569335 w 2619375"/>
                  <a:gd name="connsiteY5" fmla="*/ 2877344 h 3103563"/>
                  <a:gd name="connsiteX6" fmla="*/ 2583657 w 2619375"/>
                  <a:gd name="connsiteY6" fmla="*/ 2837657 h 3103563"/>
                  <a:gd name="connsiteX7" fmla="*/ 2563813 w 2619375"/>
                  <a:gd name="connsiteY7" fmla="*/ 2809875 h 3103563"/>
                  <a:gd name="connsiteX8" fmla="*/ 2532063 w 2619375"/>
                  <a:gd name="connsiteY8" fmla="*/ 2774157 h 3103563"/>
                  <a:gd name="connsiteX9" fmla="*/ 2532063 w 2619375"/>
                  <a:gd name="connsiteY9" fmla="*/ 2774157 h 3103563"/>
                  <a:gd name="connsiteX10" fmla="*/ 2551907 w 2619375"/>
                  <a:gd name="connsiteY10" fmla="*/ 2706688 h 3103563"/>
                  <a:gd name="connsiteX11" fmla="*/ 2591594 w 2619375"/>
                  <a:gd name="connsiteY11" fmla="*/ 2678907 h 3103563"/>
                  <a:gd name="connsiteX12" fmla="*/ 2619375 w 2619375"/>
                  <a:gd name="connsiteY12" fmla="*/ 2643188 h 3103563"/>
                  <a:gd name="connsiteX13" fmla="*/ 2619375 w 2619375"/>
                  <a:gd name="connsiteY13" fmla="*/ 2591594 h 3103563"/>
                  <a:gd name="connsiteX14" fmla="*/ 2615407 w 2619375"/>
                  <a:gd name="connsiteY14" fmla="*/ 2555875 h 3103563"/>
                  <a:gd name="connsiteX15" fmla="*/ 2615407 w 2619375"/>
                  <a:gd name="connsiteY15" fmla="*/ 2532063 h 3103563"/>
                  <a:gd name="connsiteX16" fmla="*/ 2603500 w 2619375"/>
                  <a:gd name="connsiteY16" fmla="*/ 2464594 h 3103563"/>
                  <a:gd name="connsiteX17" fmla="*/ 2595563 w 2619375"/>
                  <a:gd name="connsiteY17" fmla="*/ 2460625 h 3103563"/>
                  <a:gd name="connsiteX18" fmla="*/ 2579688 w 2619375"/>
                  <a:gd name="connsiteY18" fmla="*/ 2460625 h 3103563"/>
                  <a:gd name="connsiteX19" fmla="*/ 2540000 w 2619375"/>
                  <a:gd name="connsiteY19" fmla="*/ 2472532 h 3103563"/>
                  <a:gd name="connsiteX20" fmla="*/ 2504282 w 2619375"/>
                  <a:gd name="connsiteY20" fmla="*/ 2468563 h 3103563"/>
                  <a:gd name="connsiteX21" fmla="*/ 2504282 w 2619375"/>
                  <a:gd name="connsiteY21" fmla="*/ 2432844 h 3103563"/>
                  <a:gd name="connsiteX22" fmla="*/ 2456657 w 2619375"/>
                  <a:gd name="connsiteY22" fmla="*/ 2424907 h 3103563"/>
                  <a:gd name="connsiteX23" fmla="*/ 2432844 w 2619375"/>
                  <a:gd name="connsiteY23" fmla="*/ 2405063 h 3103563"/>
                  <a:gd name="connsiteX24" fmla="*/ 2444750 w 2619375"/>
                  <a:gd name="connsiteY24" fmla="*/ 2369344 h 3103563"/>
                  <a:gd name="connsiteX25" fmla="*/ 2464594 w 2619375"/>
                  <a:gd name="connsiteY25" fmla="*/ 2337594 h 3103563"/>
                  <a:gd name="connsiteX26" fmla="*/ 2448719 w 2619375"/>
                  <a:gd name="connsiteY26" fmla="*/ 2301875 h 3103563"/>
                  <a:gd name="connsiteX27" fmla="*/ 2420938 w 2619375"/>
                  <a:gd name="connsiteY27" fmla="*/ 2274094 h 3103563"/>
                  <a:gd name="connsiteX28" fmla="*/ 2428875 w 2619375"/>
                  <a:gd name="connsiteY28" fmla="*/ 2246313 h 3103563"/>
                  <a:gd name="connsiteX29" fmla="*/ 2389188 w 2619375"/>
                  <a:gd name="connsiteY29" fmla="*/ 2218532 h 3103563"/>
                  <a:gd name="connsiteX30" fmla="*/ 2353469 w 2619375"/>
                  <a:gd name="connsiteY30" fmla="*/ 2218532 h 3103563"/>
                  <a:gd name="connsiteX31" fmla="*/ 2349500 w 2619375"/>
                  <a:gd name="connsiteY31" fmla="*/ 2194719 h 3103563"/>
                  <a:gd name="connsiteX32" fmla="*/ 2325688 w 2619375"/>
                  <a:gd name="connsiteY32" fmla="*/ 2166938 h 3103563"/>
                  <a:gd name="connsiteX33" fmla="*/ 2337594 w 2619375"/>
                  <a:gd name="connsiteY33" fmla="*/ 2131219 h 3103563"/>
                  <a:gd name="connsiteX34" fmla="*/ 2349500 w 2619375"/>
                  <a:gd name="connsiteY34" fmla="*/ 2099469 h 3103563"/>
                  <a:gd name="connsiteX35" fmla="*/ 2333625 w 2619375"/>
                  <a:gd name="connsiteY35" fmla="*/ 2067719 h 3103563"/>
                  <a:gd name="connsiteX36" fmla="*/ 2313782 w 2619375"/>
                  <a:gd name="connsiteY36" fmla="*/ 2051844 h 3103563"/>
                  <a:gd name="connsiteX37" fmla="*/ 2309813 w 2619375"/>
                  <a:gd name="connsiteY37" fmla="*/ 2016125 h 3103563"/>
                  <a:gd name="connsiteX38" fmla="*/ 2309813 w 2619375"/>
                  <a:gd name="connsiteY38" fmla="*/ 2000250 h 3103563"/>
                  <a:gd name="connsiteX39" fmla="*/ 2329657 w 2619375"/>
                  <a:gd name="connsiteY39" fmla="*/ 1980407 h 3103563"/>
                  <a:gd name="connsiteX40" fmla="*/ 2317750 w 2619375"/>
                  <a:gd name="connsiteY40" fmla="*/ 1944688 h 3103563"/>
                  <a:gd name="connsiteX41" fmla="*/ 2293938 w 2619375"/>
                  <a:gd name="connsiteY41" fmla="*/ 1908969 h 3103563"/>
                  <a:gd name="connsiteX42" fmla="*/ 2262188 w 2619375"/>
                  <a:gd name="connsiteY42" fmla="*/ 1873250 h 3103563"/>
                  <a:gd name="connsiteX43" fmla="*/ 2226469 w 2619375"/>
                  <a:gd name="connsiteY43" fmla="*/ 1841500 h 3103563"/>
                  <a:gd name="connsiteX44" fmla="*/ 2198688 w 2619375"/>
                  <a:gd name="connsiteY44" fmla="*/ 1817688 h 3103563"/>
                  <a:gd name="connsiteX45" fmla="*/ 2214563 w 2619375"/>
                  <a:gd name="connsiteY45" fmla="*/ 1793875 h 3103563"/>
                  <a:gd name="connsiteX46" fmla="*/ 2214563 w 2619375"/>
                  <a:gd name="connsiteY46" fmla="*/ 1762125 h 3103563"/>
                  <a:gd name="connsiteX47" fmla="*/ 2214563 w 2619375"/>
                  <a:gd name="connsiteY47" fmla="*/ 1762125 h 3103563"/>
                  <a:gd name="connsiteX48" fmla="*/ 2194719 w 2619375"/>
                  <a:gd name="connsiteY48" fmla="*/ 1710532 h 3103563"/>
                  <a:gd name="connsiteX49" fmla="*/ 2190750 w 2619375"/>
                  <a:gd name="connsiteY49" fmla="*/ 1690688 h 3103563"/>
                  <a:gd name="connsiteX50" fmla="*/ 2162969 w 2619375"/>
                  <a:gd name="connsiteY50" fmla="*/ 1658938 h 3103563"/>
                  <a:gd name="connsiteX51" fmla="*/ 2162969 w 2619375"/>
                  <a:gd name="connsiteY51" fmla="*/ 1631157 h 3103563"/>
                  <a:gd name="connsiteX52" fmla="*/ 2178844 w 2619375"/>
                  <a:gd name="connsiteY52" fmla="*/ 1615282 h 3103563"/>
                  <a:gd name="connsiteX53" fmla="*/ 2218532 w 2619375"/>
                  <a:gd name="connsiteY53" fmla="*/ 1615282 h 3103563"/>
                  <a:gd name="connsiteX54" fmla="*/ 2238375 w 2619375"/>
                  <a:gd name="connsiteY54" fmla="*/ 1583532 h 3103563"/>
                  <a:gd name="connsiteX55" fmla="*/ 2238375 w 2619375"/>
                  <a:gd name="connsiteY55" fmla="*/ 1571625 h 3103563"/>
                  <a:gd name="connsiteX56" fmla="*/ 2262188 w 2619375"/>
                  <a:gd name="connsiteY56" fmla="*/ 1535907 h 3103563"/>
                  <a:gd name="connsiteX57" fmla="*/ 2262188 w 2619375"/>
                  <a:gd name="connsiteY57" fmla="*/ 1512094 h 3103563"/>
                  <a:gd name="connsiteX58" fmla="*/ 2262188 w 2619375"/>
                  <a:gd name="connsiteY58" fmla="*/ 1468438 h 3103563"/>
                  <a:gd name="connsiteX59" fmla="*/ 2262188 w 2619375"/>
                  <a:gd name="connsiteY59" fmla="*/ 1444625 h 3103563"/>
                  <a:gd name="connsiteX60" fmla="*/ 2266157 w 2619375"/>
                  <a:gd name="connsiteY60" fmla="*/ 1424782 h 3103563"/>
                  <a:gd name="connsiteX61" fmla="*/ 2293938 w 2619375"/>
                  <a:gd name="connsiteY61" fmla="*/ 1389063 h 3103563"/>
                  <a:gd name="connsiteX62" fmla="*/ 2274094 w 2619375"/>
                  <a:gd name="connsiteY62" fmla="*/ 1369219 h 3103563"/>
                  <a:gd name="connsiteX63" fmla="*/ 2250282 w 2619375"/>
                  <a:gd name="connsiteY63" fmla="*/ 1341438 h 3103563"/>
                  <a:gd name="connsiteX64" fmla="*/ 2230438 w 2619375"/>
                  <a:gd name="connsiteY64" fmla="*/ 1293813 h 3103563"/>
                  <a:gd name="connsiteX65" fmla="*/ 2242344 w 2619375"/>
                  <a:gd name="connsiteY65" fmla="*/ 1258094 h 3103563"/>
                  <a:gd name="connsiteX66" fmla="*/ 2190750 w 2619375"/>
                  <a:gd name="connsiteY66" fmla="*/ 1258094 h 3103563"/>
                  <a:gd name="connsiteX67" fmla="*/ 2166938 w 2619375"/>
                  <a:gd name="connsiteY67" fmla="*/ 1234282 h 3103563"/>
                  <a:gd name="connsiteX68" fmla="*/ 2174875 w 2619375"/>
                  <a:gd name="connsiteY68" fmla="*/ 1198563 h 3103563"/>
                  <a:gd name="connsiteX69" fmla="*/ 2162969 w 2619375"/>
                  <a:gd name="connsiteY69" fmla="*/ 1170782 h 3103563"/>
                  <a:gd name="connsiteX70" fmla="*/ 2147094 w 2619375"/>
                  <a:gd name="connsiteY70" fmla="*/ 1202532 h 3103563"/>
                  <a:gd name="connsiteX71" fmla="*/ 2131219 w 2619375"/>
                  <a:gd name="connsiteY71" fmla="*/ 1234282 h 3103563"/>
                  <a:gd name="connsiteX72" fmla="*/ 2095500 w 2619375"/>
                  <a:gd name="connsiteY72" fmla="*/ 1234282 h 3103563"/>
                  <a:gd name="connsiteX73" fmla="*/ 2079625 w 2619375"/>
                  <a:gd name="connsiteY73" fmla="*/ 1242219 h 3103563"/>
                  <a:gd name="connsiteX74" fmla="*/ 2043907 w 2619375"/>
                  <a:gd name="connsiteY74" fmla="*/ 1198563 h 3103563"/>
                  <a:gd name="connsiteX75" fmla="*/ 1996282 w 2619375"/>
                  <a:gd name="connsiteY75" fmla="*/ 1206500 h 3103563"/>
                  <a:gd name="connsiteX76" fmla="*/ 1948657 w 2619375"/>
                  <a:gd name="connsiteY76" fmla="*/ 1202532 h 3103563"/>
                  <a:gd name="connsiteX77" fmla="*/ 1944688 w 2619375"/>
                  <a:gd name="connsiteY77" fmla="*/ 1174750 h 3103563"/>
                  <a:gd name="connsiteX78" fmla="*/ 1924844 w 2619375"/>
                  <a:gd name="connsiteY78" fmla="*/ 1139032 h 3103563"/>
                  <a:gd name="connsiteX79" fmla="*/ 1912938 w 2619375"/>
                  <a:gd name="connsiteY79" fmla="*/ 1123157 h 3103563"/>
                  <a:gd name="connsiteX80" fmla="*/ 1893094 w 2619375"/>
                  <a:gd name="connsiteY80" fmla="*/ 1103313 h 3103563"/>
                  <a:gd name="connsiteX81" fmla="*/ 1869282 w 2619375"/>
                  <a:gd name="connsiteY81" fmla="*/ 1087438 h 3103563"/>
                  <a:gd name="connsiteX82" fmla="*/ 1857375 w 2619375"/>
                  <a:gd name="connsiteY82" fmla="*/ 1039813 h 3103563"/>
                  <a:gd name="connsiteX83" fmla="*/ 1869282 w 2619375"/>
                  <a:gd name="connsiteY83" fmla="*/ 1004094 h 3103563"/>
                  <a:gd name="connsiteX84" fmla="*/ 1905000 w 2619375"/>
                  <a:gd name="connsiteY84" fmla="*/ 948532 h 3103563"/>
                  <a:gd name="connsiteX85" fmla="*/ 1936750 w 2619375"/>
                  <a:gd name="connsiteY85" fmla="*/ 912813 h 3103563"/>
                  <a:gd name="connsiteX86" fmla="*/ 1944688 w 2619375"/>
                  <a:gd name="connsiteY86" fmla="*/ 892969 h 3103563"/>
                  <a:gd name="connsiteX87" fmla="*/ 1964532 w 2619375"/>
                  <a:gd name="connsiteY87" fmla="*/ 889000 h 3103563"/>
                  <a:gd name="connsiteX88" fmla="*/ 1976438 w 2619375"/>
                  <a:gd name="connsiteY88" fmla="*/ 849313 h 3103563"/>
                  <a:gd name="connsiteX89" fmla="*/ 2016125 w 2619375"/>
                  <a:gd name="connsiteY89" fmla="*/ 849313 h 3103563"/>
                  <a:gd name="connsiteX90" fmla="*/ 2039938 w 2619375"/>
                  <a:gd name="connsiteY90" fmla="*/ 877094 h 3103563"/>
                  <a:gd name="connsiteX91" fmla="*/ 2061605 w 2619375"/>
                  <a:gd name="connsiteY91" fmla="*/ 862013 h 3103563"/>
                  <a:gd name="connsiteX92" fmla="*/ 2051844 w 2619375"/>
                  <a:gd name="connsiteY92" fmla="*/ 849313 h 3103563"/>
                  <a:gd name="connsiteX93" fmla="*/ 2039938 w 2619375"/>
                  <a:gd name="connsiteY93" fmla="*/ 825500 h 3103563"/>
                  <a:gd name="connsiteX94" fmla="*/ 2051844 w 2619375"/>
                  <a:gd name="connsiteY94" fmla="*/ 801688 h 3103563"/>
                  <a:gd name="connsiteX95" fmla="*/ 2035969 w 2619375"/>
                  <a:gd name="connsiteY95" fmla="*/ 773907 h 3103563"/>
                  <a:gd name="connsiteX96" fmla="*/ 2039938 w 2619375"/>
                  <a:gd name="connsiteY96" fmla="*/ 742157 h 3103563"/>
                  <a:gd name="connsiteX97" fmla="*/ 2039938 w 2619375"/>
                  <a:gd name="connsiteY97" fmla="*/ 698500 h 3103563"/>
                  <a:gd name="connsiteX98" fmla="*/ 2035969 w 2619375"/>
                  <a:gd name="connsiteY98" fmla="*/ 666750 h 3103563"/>
                  <a:gd name="connsiteX99" fmla="*/ 2008188 w 2619375"/>
                  <a:gd name="connsiteY99" fmla="*/ 646907 h 3103563"/>
                  <a:gd name="connsiteX100" fmla="*/ 1958952 w 2619375"/>
                  <a:gd name="connsiteY100" fmla="*/ 625475 h 3103563"/>
                  <a:gd name="connsiteX101" fmla="*/ 1916907 w 2619375"/>
                  <a:gd name="connsiteY101" fmla="*/ 583407 h 3103563"/>
                  <a:gd name="connsiteX102" fmla="*/ 1885157 w 2619375"/>
                  <a:gd name="connsiteY102" fmla="*/ 551657 h 3103563"/>
                  <a:gd name="connsiteX103" fmla="*/ 1881188 w 2619375"/>
                  <a:gd name="connsiteY103" fmla="*/ 531813 h 3103563"/>
                  <a:gd name="connsiteX104" fmla="*/ 1897063 w 2619375"/>
                  <a:gd name="connsiteY104" fmla="*/ 484188 h 3103563"/>
                  <a:gd name="connsiteX105" fmla="*/ 1901032 w 2619375"/>
                  <a:gd name="connsiteY105" fmla="*/ 480219 h 3103563"/>
                  <a:gd name="connsiteX106" fmla="*/ 1940719 w 2619375"/>
                  <a:gd name="connsiteY106" fmla="*/ 480219 h 3103563"/>
                  <a:gd name="connsiteX107" fmla="*/ 1960563 w 2619375"/>
                  <a:gd name="connsiteY107" fmla="*/ 460375 h 3103563"/>
                  <a:gd name="connsiteX108" fmla="*/ 1976438 w 2619375"/>
                  <a:gd name="connsiteY108" fmla="*/ 428625 h 3103563"/>
                  <a:gd name="connsiteX109" fmla="*/ 1980407 w 2619375"/>
                  <a:gd name="connsiteY109" fmla="*/ 388938 h 3103563"/>
                  <a:gd name="connsiteX110" fmla="*/ 2000250 w 2619375"/>
                  <a:gd name="connsiteY110" fmla="*/ 384969 h 3103563"/>
                  <a:gd name="connsiteX111" fmla="*/ 1972469 w 2619375"/>
                  <a:gd name="connsiteY111" fmla="*/ 341313 h 3103563"/>
                  <a:gd name="connsiteX112" fmla="*/ 1928813 w 2619375"/>
                  <a:gd name="connsiteY112" fmla="*/ 321469 h 3103563"/>
                  <a:gd name="connsiteX113" fmla="*/ 1877219 w 2619375"/>
                  <a:gd name="connsiteY113" fmla="*/ 313532 h 3103563"/>
                  <a:gd name="connsiteX114" fmla="*/ 1853407 w 2619375"/>
                  <a:gd name="connsiteY114" fmla="*/ 289719 h 3103563"/>
                  <a:gd name="connsiteX115" fmla="*/ 1817688 w 2619375"/>
                  <a:gd name="connsiteY115" fmla="*/ 269875 h 3103563"/>
                  <a:gd name="connsiteX116" fmla="*/ 1821657 w 2619375"/>
                  <a:gd name="connsiteY116" fmla="*/ 242094 h 3103563"/>
                  <a:gd name="connsiteX117" fmla="*/ 1789907 w 2619375"/>
                  <a:gd name="connsiteY117" fmla="*/ 210344 h 3103563"/>
                  <a:gd name="connsiteX118" fmla="*/ 1742282 w 2619375"/>
                  <a:gd name="connsiteY118" fmla="*/ 222250 h 3103563"/>
                  <a:gd name="connsiteX119" fmla="*/ 1706563 w 2619375"/>
                  <a:gd name="connsiteY119" fmla="*/ 265907 h 3103563"/>
                  <a:gd name="connsiteX120" fmla="*/ 1690688 w 2619375"/>
                  <a:gd name="connsiteY120" fmla="*/ 297657 h 3103563"/>
                  <a:gd name="connsiteX121" fmla="*/ 1734344 w 2619375"/>
                  <a:gd name="connsiteY121" fmla="*/ 301625 h 3103563"/>
                  <a:gd name="connsiteX122" fmla="*/ 1770063 w 2619375"/>
                  <a:gd name="connsiteY122" fmla="*/ 313532 h 3103563"/>
                  <a:gd name="connsiteX123" fmla="*/ 1774032 w 2619375"/>
                  <a:gd name="connsiteY123" fmla="*/ 341313 h 3103563"/>
                  <a:gd name="connsiteX124" fmla="*/ 1750219 w 2619375"/>
                  <a:gd name="connsiteY124" fmla="*/ 384969 h 3103563"/>
                  <a:gd name="connsiteX125" fmla="*/ 1714500 w 2619375"/>
                  <a:gd name="connsiteY125" fmla="*/ 384969 h 3103563"/>
                  <a:gd name="connsiteX126" fmla="*/ 1686719 w 2619375"/>
                  <a:gd name="connsiteY126" fmla="*/ 349250 h 3103563"/>
                  <a:gd name="connsiteX127" fmla="*/ 1647032 w 2619375"/>
                  <a:gd name="connsiteY127" fmla="*/ 325438 h 3103563"/>
                  <a:gd name="connsiteX128" fmla="*/ 1627188 w 2619375"/>
                  <a:gd name="connsiteY128" fmla="*/ 321469 h 3103563"/>
                  <a:gd name="connsiteX129" fmla="*/ 1583532 w 2619375"/>
                  <a:gd name="connsiteY129" fmla="*/ 337344 h 3103563"/>
                  <a:gd name="connsiteX130" fmla="*/ 1547813 w 2619375"/>
                  <a:gd name="connsiteY130" fmla="*/ 357188 h 3103563"/>
                  <a:gd name="connsiteX131" fmla="*/ 1547813 w 2619375"/>
                  <a:gd name="connsiteY131" fmla="*/ 392907 h 3103563"/>
                  <a:gd name="connsiteX132" fmla="*/ 1559719 w 2619375"/>
                  <a:gd name="connsiteY132" fmla="*/ 440532 h 3103563"/>
                  <a:gd name="connsiteX133" fmla="*/ 1575594 w 2619375"/>
                  <a:gd name="connsiteY133" fmla="*/ 484188 h 3103563"/>
                  <a:gd name="connsiteX134" fmla="*/ 1658938 w 2619375"/>
                  <a:gd name="connsiteY134" fmla="*/ 543719 h 3103563"/>
                  <a:gd name="connsiteX135" fmla="*/ 1698625 w 2619375"/>
                  <a:gd name="connsiteY135" fmla="*/ 583407 h 3103563"/>
                  <a:gd name="connsiteX136" fmla="*/ 1738313 w 2619375"/>
                  <a:gd name="connsiteY136" fmla="*/ 579438 h 3103563"/>
                  <a:gd name="connsiteX137" fmla="*/ 1774032 w 2619375"/>
                  <a:gd name="connsiteY137" fmla="*/ 579438 h 3103563"/>
                  <a:gd name="connsiteX138" fmla="*/ 1793875 w 2619375"/>
                  <a:gd name="connsiteY138" fmla="*/ 627063 h 3103563"/>
                  <a:gd name="connsiteX139" fmla="*/ 1801813 w 2619375"/>
                  <a:gd name="connsiteY139" fmla="*/ 658813 h 3103563"/>
                  <a:gd name="connsiteX140" fmla="*/ 1845469 w 2619375"/>
                  <a:gd name="connsiteY140" fmla="*/ 682625 h 3103563"/>
                  <a:gd name="connsiteX141" fmla="*/ 1845469 w 2619375"/>
                  <a:gd name="connsiteY141" fmla="*/ 682625 h 3103563"/>
                  <a:gd name="connsiteX142" fmla="*/ 1861344 w 2619375"/>
                  <a:gd name="connsiteY142" fmla="*/ 710407 h 3103563"/>
                  <a:gd name="connsiteX143" fmla="*/ 1817688 w 2619375"/>
                  <a:gd name="connsiteY143" fmla="*/ 726282 h 3103563"/>
                  <a:gd name="connsiteX144" fmla="*/ 1774032 w 2619375"/>
                  <a:gd name="connsiteY144" fmla="*/ 718344 h 3103563"/>
                  <a:gd name="connsiteX145" fmla="*/ 1734344 w 2619375"/>
                  <a:gd name="connsiteY145" fmla="*/ 682625 h 3103563"/>
                  <a:gd name="connsiteX146" fmla="*/ 1730375 w 2619375"/>
                  <a:gd name="connsiteY146" fmla="*/ 642938 h 3103563"/>
                  <a:gd name="connsiteX147" fmla="*/ 1730375 w 2619375"/>
                  <a:gd name="connsiteY147" fmla="*/ 642938 h 3103563"/>
                  <a:gd name="connsiteX148" fmla="*/ 1670844 w 2619375"/>
                  <a:gd name="connsiteY148" fmla="*/ 615157 h 3103563"/>
                  <a:gd name="connsiteX149" fmla="*/ 1631157 w 2619375"/>
                  <a:gd name="connsiteY149" fmla="*/ 619125 h 3103563"/>
                  <a:gd name="connsiteX150" fmla="*/ 1571625 w 2619375"/>
                  <a:gd name="connsiteY150" fmla="*/ 615157 h 3103563"/>
                  <a:gd name="connsiteX151" fmla="*/ 1543844 w 2619375"/>
                  <a:gd name="connsiteY151" fmla="*/ 603250 h 3103563"/>
                  <a:gd name="connsiteX152" fmla="*/ 1500188 w 2619375"/>
                  <a:gd name="connsiteY152" fmla="*/ 591344 h 3103563"/>
                  <a:gd name="connsiteX153" fmla="*/ 1464469 w 2619375"/>
                  <a:gd name="connsiteY153" fmla="*/ 575469 h 3103563"/>
                  <a:gd name="connsiteX154" fmla="*/ 1448594 w 2619375"/>
                  <a:gd name="connsiteY154" fmla="*/ 543719 h 3103563"/>
                  <a:gd name="connsiteX155" fmla="*/ 1456532 w 2619375"/>
                  <a:gd name="connsiteY155" fmla="*/ 508000 h 3103563"/>
                  <a:gd name="connsiteX156" fmla="*/ 1476375 w 2619375"/>
                  <a:gd name="connsiteY156" fmla="*/ 476250 h 3103563"/>
                  <a:gd name="connsiteX157" fmla="*/ 1456532 w 2619375"/>
                  <a:gd name="connsiteY157" fmla="*/ 440532 h 3103563"/>
                  <a:gd name="connsiteX158" fmla="*/ 1456532 w 2619375"/>
                  <a:gd name="connsiteY158" fmla="*/ 392907 h 3103563"/>
                  <a:gd name="connsiteX159" fmla="*/ 1456532 w 2619375"/>
                  <a:gd name="connsiteY159" fmla="*/ 333375 h 3103563"/>
                  <a:gd name="connsiteX160" fmla="*/ 1472407 w 2619375"/>
                  <a:gd name="connsiteY160" fmla="*/ 305594 h 3103563"/>
                  <a:gd name="connsiteX161" fmla="*/ 1472407 w 2619375"/>
                  <a:gd name="connsiteY161" fmla="*/ 257969 h 3103563"/>
                  <a:gd name="connsiteX162" fmla="*/ 1496219 w 2619375"/>
                  <a:gd name="connsiteY162" fmla="*/ 226219 h 3103563"/>
                  <a:gd name="connsiteX163" fmla="*/ 1480344 w 2619375"/>
                  <a:gd name="connsiteY163" fmla="*/ 158750 h 3103563"/>
                  <a:gd name="connsiteX164" fmla="*/ 1496219 w 2619375"/>
                  <a:gd name="connsiteY164" fmla="*/ 134938 h 3103563"/>
                  <a:gd name="connsiteX165" fmla="*/ 1456532 w 2619375"/>
                  <a:gd name="connsiteY165" fmla="*/ 75407 h 3103563"/>
                  <a:gd name="connsiteX166" fmla="*/ 1464469 w 2619375"/>
                  <a:gd name="connsiteY166" fmla="*/ 55563 h 3103563"/>
                  <a:gd name="connsiteX167" fmla="*/ 1420813 w 2619375"/>
                  <a:gd name="connsiteY167" fmla="*/ 23813 h 3103563"/>
                  <a:gd name="connsiteX168" fmla="*/ 1393032 w 2619375"/>
                  <a:gd name="connsiteY168" fmla="*/ 39688 h 3103563"/>
                  <a:gd name="connsiteX169" fmla="*/ 1420813 w 2619375"/>
                  <a:gd name="connsiteY169" fmla="*/ 79375 h 3103563"/>
                  <a:gd name="connsiteX170" fmla="*/ 1432719 w 2619375"/>
                  <a:gd name="connsiteY170" fmla="*/ 150813 h 3103563"/>
                  <a:gd name="connsiteX171" fmla="*/ 1432719 w 2619375"/>
                  <a:gd name="connsiteY171" fmla="*/ 206375 h 3103563"/>
                  <a:gd name="connsiteX172" fmla="*/ 1432719 w 2619375"/>
                  <a:gd name="connsiteY172" fmla="*/ 254000 h 3103563"/>
                  <a:gd name="connsiteX173" fmla="*/ 1412875 w 2619375"/>
                  <a:gd name="connsiteY173" fmla="*/ 301625 h 3103563"/>
                  <a:gd name="connsiteX174" fmla="*/ 1369219 w 2619375"/>
                  <a:gd name="connsiteY174" fmla="*/ 341313 h 3103563"/>
                  <a:gd name="connsiteX175" fmla="*/ 1313657 w 2619375"/>
                  <a:gd name="connsiteY175" fmla="*/ 377032 h 3103563"/>
                  <a:gd name="connsiteX176" fmla="*/ 1270000 w 2619375"/>
                  <a:gd name="connsiteY176" fmla="*/ 412750 h 3103563"/>
                  <a:gd name="connsiteX177" fmla="*/ 1266032 w 2619375"/>
                  <a:gd name="connsiteY177" fmla="*/ 448469 h 3103563"/>
                  <a:gd name="connsiteX178" fmla="*/ 1230313 w 2619375"/>
                  <a:gd name="connsiteY178" fmla="*/ 488157 h 3103563"/>
                  <a:gd name="connsiteX179" fmla="*/ 1214438 w 2619375"/>
                  <a:gd name="connsiteY179" fmla="*/ 539750 h 3103563"/>
                  <a:gd name="connsiteX180" fmla="*/ 1270000 w 2619375"/>
                  <a:gd name="connsiteY180" fmla="*/ 607219 h 3103563"/>
                  <a:gd name="connsiteX181" fmla="*/ 1281907 w 2619375"/>
                  <a:gd name="connsiteY181" fmla="*/ 658813 h 3103563"/>
                  <a:gd name="connsiteX182" fmla="*/ 1309688 w 2619375"/>
                  <a:gd name="connsiteY182" fmla="*/ 698500 h 3103563"/>
                  <a:gd name="connsiteX183" fmla="*/ 1309688 w 2619375"/>
                  <a:gd name="connsiteY183" fmla="*/ 698500 h 3103563"/>
                  <a:gd name="connsiteX184" fmla="*/ 1337469 w 2619375"/>
                  <a:gd name="connsiteY184" fmla="*/ 758032 h 3103563"/>
                  <a:gd name="connsiteX185" fmla="*/ 1345407 w 2619375"/>
                  <a:gd name="connsiteY185" fmla="*/ 789782 h 3103563"/>
                  <a:gd name="connsiteX186" fmla="*/ 1349375 w 2619375"/>
                  <a:gd name="connsiteY186" fmla="*/ 837407 h 3103563"/>
                  <a:gd name="connsiteX187" fmla="*/ 1309688 w 2619375"/>
                  <a:gd name="connsiteY187" fmla="*/ 916782 h 3103563"/>
                  <a:gd name="connsiteX188" fmla="*/ 1285875 w 2619375"/>
                  <a:gd name="connsiteY188" fmla="*/ 964407 h 3103563"/>
                  <a:gd name="connsiteX189" fmla="*/ 1293813 w 2619375"/>
                  <a:gd name="connsiteY189" fmla="*/ 980282 h 3103563"/>
                  <a:gd name="connsiteX190" fmla="*/ 1285875 w 2619375"/>
                  <a:gd name="connsiteY190" fmla="*/ 1023938 h 3103563"/>
                  <a:gd name="connsiteX191" fmla="*/ 1273969 w 2619375"/>
                  <a:gd name="connsiteY191" fmla="*/ 1079500 h 3103563"/>
                  <a:gd name="connsiteX192" fmla="*/ 1277938 w 2619375"/>
                  <a:gd name="connsiteY192" fmla="*/ 1115219 h 3103563"/>
                  <a:gd name="connsiteX193" fmla="*/ 1309688 w 2619375"/>
                  <a:gd name="connsiteY193" fmla="*/ 1186657 h 3103563"/>
                  <a:gd name="connsiteX194" fmla="*/ 1297782 w 2619375"/>
                  <a:gd name="connsiteY194" fmla="*/ 1234282 h 3103563"/>
                  <a:gd name="connsiteX195" fmla="*/ 1297782 w 2619375"/>
                  <a:gd name="connsiteY195" fmla="*/ 1270000 h 3103563"/>
                  <a:gd name="connsiteX196" fmla="*/ 1341438 w 2619375"/>
                  <a:gd name="connsiteY196" fmla="*/ 1262063 h 3103563"/>
                  <a:gd name="connsiteX197" fmla="*/ 1389063 w 2619375"/>
                  <a:gd name="connsiteY197" fmla="*/ 1266032 h 3103563"/>
                  <a:gd name="connsiteX198" fmla="*/ 1420813 w 2619375"/>
                  <a:gd name="connsiteY198" fmla="*/ 1281907 h 3103563"/>
                  <a:gd name="connsiteX199" fmla="*/ 1448594 w 2619375"/>
                  <a:gd name="connsiteY199" fmla="*/ 1254125 h 3103563"/>
                  <a:gd name="connsiteX200" fmla="*/ 1480344 w 2619375"/>
                  <a:gd name="connsiteY200" fmla="*/ 1222375 h 3103563"/>
                  <a:gd name="connsiteX201" fmla="*/ 1531938 w 2619375"/>
                  <a:gd name="connsiteY201" fmla="*/ 1242219 h 3103563"/>
                  <a:gd name="connsiteX202" fmla="*/ 1575594 w 2619375"/>
                  <a:gd name="connsiteY202" fmla="*/ 1258094 h 3103563"/>
                  <a:gd name="connsiteX203" fmla="*/ 1623219 w 2619375"/>
                  <a:gd name="connsiteY203" fmla="*/ 1270000 h 3103563"/>
                  <a:gd name="connsiteX204" fmla="*/ 1639094 w 2619375"/>
                  <a:gd name="connsiteY204" fmla="*/ 1309688 h 3103563"/>
                  <a:gd name="connsiteX205" fmla="*/ 1662907 w 2619375"/>
                  <a:gd name="connsiteY205" fmla="*/ 1317625 h 3103563"/>
                  <a:gd name="connsiteX206" fmla="*/ 1690688 w 2619375"/>
                  <a:gd name="connsiteY206" fmla="*/ 1341438 h 3103563"/>
                  <a:gd name="connsiteX207" fmla="*/ 1722438 w 2619375"/>
                  <a:gd name="connsiteY207" fmla="*/ 1345407 h 3103563"/>
                  <a:gd name="connsiteX208" fmla="*/ 1722438 w 2619375"/>
                  <a:gd name="connsiteY208" fmla="*/ 1412875 h 3103563"/>
                  <a:gd name="connsiteX209" fmla="*/ 1746250 w 2619375"/>
                  <a:gd name="connsiteY209" fmla="*/ 1444625 h 3103563"/>
                  <a:gd name="connsiteX210" fmla="*/ 1754188 w 2619375"/>
                  <a:gd name="connsiteY210" fmla="*/ 1484313 h 3103563"/>
                  <a:gd name="connsiteX211" fmla="*/ 1770063 w 2619375"/>
                  <a:gd name="connsiteY211" fmla="*/ 1531938 h 3103563"/>
                  <a:gd name="connsiteX212" fmla="*/ 1730375 w 2619375"/>
                  <a:gd name="connsiteY212" fmla="*/ 1543844 h 3103563"/>
                  <a:gd name="connsiteX213" fmla="*/ 1718469 w 2619375"/>
                  <a:gd name="connsiteY213" fmla="*/ 1571625 h 3103563"/>
                  <a:gd name="connsiteX214" fmla="*/ 1706563 w 2619375"/>
                  <a:gd name="connsiteY214" fmla="*/ 1607344 h 3103563"/>
                  <a:gd name="connsiteX215" fmla="*/ 1706563 w 2619375"/>
                  <a:gd name="connsiteY215" fmla="*/ 1647032 h 3103563"/>
                  <a:gd name="connsiteX216" fmla="*/ 1746250 w 2619375"/>
                  <a:gd name="connsiteY216" fmla="*/ 1686719 h 3103563"/>
                  <a:gd name="connsiteX217" fmla="*/ 1793875 w 2619375"/>
                  <a:gd name="connsiteY217" fmla="*/ 1694657 h 3103563"/>
                  <a:gd name="connsiteX218" fmla="*/ 1829594 w 2619375"/>
                  <a:gd name="connsiteY218" fmla="*/ 1698625 h 3103563"/>
                  <a:gd name="connsiteX219" fmla="*/ 1881188 w 2619375"/>
                  <a:gd name="connsiteY219" fmla="*/ 1734344 h 3103563"/>
                  <a:gd name="connsiteX220" fmla="*/ 1833563 w 2619375"/>
                  <a:gd name="connsiteY220" fmla="*/ 1738313 h 3103563"/>
                  <a:gd name="connsiteX221" fmla="*/ 1778000 w 2619375"/>
                  <a:gd name="connsiteY221" fmla="*/ 1738313 h 3103563"/>
                  <a:gd name="connsiteX222" fmla="*/ 1730375 w 2619375"/>
                  <a:gd name="connsiteY222" fmla="*/ 1718469 h 3103563"/>
                  <a:gd name="connsiteX223" fmla="*/ 1686719 w 2619375"/>
                  <a:gd name="connsiteY223" fmla="*/ 1698625 h 3103563"/>
                  <a:gd name="connsiteX224" fmla="*/ 1647032 w 2619375"/>
                  <a:gd name="connsiteY224" fmla="*/ 1654969 h 3103563"/>
                  <a:gd name="connsiteX225" fmla="*/ 1658938 w 2619375"/>
                  <a:gd name="connsiteY225" fmla="*/ 1635125 h 3103563"/>
                  <a:gd name="connsiteX226" fmla="*/ 1658938 w 2619375"/>
                  <a:gd name="connsiteY226" fmla="*/ 1591469 h 3103563"/>
                  <a:gd name="connsiteX227" fmla="*/ 1658938 w 2619375"/>
                  <a:gd name="connsiteY227" fmla="*/ 1555750 h 3103563"/>
                  <a:gd name="connsiteX228" fmla="*/ 1662907 w 2619375"/>
                  <a:gd name="connsiteY228" fmla="*/ 1516063 h 3103563"/>
                  <a:gd name="connsiteX229" fmla="*/ 1670844 w 2619375"/>
                  <a:gd name="connsiteY229" fmla="*/ 1480344 h 3103563"/>
                  <a:gd name="connsiteX230" fmla="*/ 1666875 w 2619375"/>
                  <a:gd name="connsiteY230" fmla="*/ 1452563 h 3103563"/>
                  <a:gd name="connsiteX231" fmla="*/ 1635125 w 2619375"/>
                  <a:gd name="connsiteY231" fmla="*/ 1420813 h 3103563"/>
                  <a:gd name="connsiteX232" fmla="*/ 1595438 w 2619375"/>
                  <a:gd name="connsiteY232" fmla="*/ 1381125 h 3103563"/>
                  <a:gd name="connsiteX233" fmla="*/ 1607344 w 2619375"/>
                  <a:gd name="connsiteY233" fmla="*/ 1345407 h 3103563"/>
                  <a:gd name="connsiteX234" fmla="*/ 1575594 w 2619375"/>
                  <a:gd name="connsiteY234" fmla="*/ 1313657 h 3103563"/>
                  <a:gd name="connsiteX235" fmla="*/ 1531938 w 2619375"/>
                  <a:gd name="connsiteY235" fmla="*/ 1333500 h 3103563"/>
                  <a:gd name="connsiteX236" fmla="*/ 1472407 w 2619375"/>
                  <a:gd name="connsiteY236" fmla="*/ 1345407 h 3103563"/>
                  <a:gd name="connsiteX237" fmla="*/ 1440657 w 2619375"/>
                  <a:gd name="connsiteY237" fmla="*/ 1369219 h 3103563"/>
                  <a:gd name="connsiteX238" fmla="*/ 1381125 w 2619375"/>
                  <a:gd name="connsiteY238" fmla="*/ 1393032 h 3103563"/>
                  <a:gd name="connsiteX239" fmla="*/ 1365250 w 2619375"/>
                  <a:gd name="connsiteY239" fmla="*/ 1420813 h 3103563"/>
                  <a:gd name="connsiteX240" fmla="*/ 1369219 w 2619375"/>
                  <a:gd name="connsiteY240" fmla="*/ 1468438 h 3103563"/>
                  <a:gd name="connsiteX241" fmla="*/ 1365250 w 2619375"/>
                  <a:gd name="connsiteY241" fmla="*/ 1500188 h 3103563"/>
                  <a:gd name="connsiteX242" fmla="*/ 1400969 w 2619375"/>
                  <a:gd name="connsiteY242" fmla="*/ 1555750 h 3103563"/>
                  <a:gd name="connsiteX243" fmla="*/ 1400969 w 2619375"/>
                  <a:gd name="connsiteY243" fmla="*/ 1599407 h 3103563"/>
                  <a:gd name="connsiteX244" fmla="*/ 1404938 w 2619375"/>
                  <a:gd name="connsiteY244" fmla="*/ 1651000 h 3103563"/>
                  <a:gd name="connsiteX245" fmla="*/ 1404938 w 2619375"/>
                  <a:gd name="connsiteY245" fmla="*/ 1678782 h 3103563"/>
                  <a:gd name="connsiteX246" fmla="*/ 1373188 w 2619375"/>
                  <a:gd name="connsiteY246" fmla="*/ 1718469 h 3103563"/>
                  <a:gd name="connsiteX247" fmla="*/ 1337469 w 2619375"/>
                  <a:gd name="connsiteY247" fmla="*/ 1762125 h 3103563"/>
                  <a:gd name="connsiteX248" fmla="*/ 1321594 w 2619375"/>
                  <a:gd name="connsiteY248" fmla="*/ 1789907 h 3103563"/>
                  <a:gd name="connsiteX249" fmla="*/ 1309688 w 2619375"/>
                  <a:gd name="connsiteY249" fmla="*/ 1833563 h 3103563"/>
                  <a:gd name="connsiteX250" fmla="*/ 1313657 w 2619375"/>
                  <a:gd name="connsiteY250" fmla="*/ 1877219 h 3103563"/>
                  <a:gd name="connsiteX251" fmla="*/ 1285875 w 2619375"/>
                  <a:gd name="connsiteY251" fmla="*/ 1908969 h 3103563"/>
                  <a:gd name="connsiteX252" fmla="*/ 1258094 w 2619375"/>
                  <a:gd name="connsiteY252" fmla="*/ 1932782 h 3103563"/>
                  <a:gd name="connsiteX253" fmla="*/ 1226344 w 2619375"/>
                  <a:gd name="connsiteY253" fmla="*/ 1960563 h 3103563"/>
                  <a:gd name="connsiteX254" fmla="*/ 1198563 w 2619375"/>
                  <a:gd name="connsiteY254" fmla="*/ 1972469 h 3103563"/>
                  <a:gd name="connsiteX255" fmla="*/ 1146969 w 2619375"/>
                  <a:gd name="connsiteY255" fmla="*/ 1996282 h 3103563"/>
                  <a:gd name="connsiteX256" fmla="*/ 1135063 w 2619375"/>
                  <a:gd name="connsiteY256" fmla="*/ 2020094 h 3103563"/>
                  <a:gd name="connsiteX257" fmla="*/ 1146969 w 2619375"/>
                  <a:gd name="connsiteY257" fmla="*/ 2063750 h 3103563"/>
                  <a:gd name="connsiteX258" fmla="*/ 1111250 w 2619375"/>
                  <a:gd name="connsiteY258" fmla="*/ 2083594 h 3103563"/>
                  <a:gd name="connsiteX259" fmla="*/ 1071563 w 2619375"/>
                  <a:gd name="connsiteY259" fmla="*/ 2103438 h 3103563"/>
                  <a:gd name="connsiteX260" fmla="*/ 1043782 w 2619375"/>
                  <a:gd name="connsiteY260" fmla="*/ 2067719 h 3103563"/>
                  <a:gd name="connsiteX261" fmla="*/ 1008063 w 2619375"/>
                  <a:gd name="connsiteY261" fmla="*/ 2075657 h 3103563"/>
                  <a:gd name="connsiteX262" fmla="*/ 944563 w 2619375"/>
                  <a:gd name="connsiteY262" fmla="*/ 2071688 h 3103563"/>
                  <a:gd name="connsiteX263" fmla="*/ 896938 w 2619375"/>
                  <a:gd name="connsiteY263" fmla="*/ 2055813 h 3103563"/>
                  <a:gd name="connsiteX264" fmla="*/ 845344 w 2619375"/>
                  <a:gd name="connsiteY264" fmla="*/ 2039938 h 3103563"/>
                  <a:gd name="connsiteX265" fmla="*/ 797719 w 2619375"/>
                  <a:gd name="connsiteY265" fmla="*/ 2012157 h 3103563"/>
                  <a:gd name="connsiteX266" fmla="*/ 785813 w 2619375"/>
                  <a:gd name="connsiteY266" fmla="*/ 1972469 h 3103563"/>
                  <a:gd name="connsiteX267" fmla="*/ 742157 w 2619375"/>
                  <a:gd name="connsiteY267" fmla="*/ 1956594 h 3103563"/>
                  <a:gd name="connsiteX268" fmla="*/ 762000 w 2619375"/>
                  <a:gd name="connsiteY268" fmla="*/ 1905000 h 3103563"/>
                  <a:gd name="connsiteX269" fmla="*/ 809625 w 2619375"/>
                  <a:gd name="connsiteY269" fmla="*/ 1916907 h 3103563"/>
                  <a:gd name="connsiteX270" fmla="*/ 861219 w 2619375"/>
                  <a:gd name="connsiteY270" fmla="*/ 1944688 h 3103563"/>
                  <a:gd name="connsiteX271" fmla="*/ 889000 w 2619375"/>
                  <a:gd name="connsiteY271" fmla="*/ 1948657 h 3103563"/>
                  <a:gd name="connsiteX272" fmla="*/ 944563 w 2619375"/>
                  <a:gd name="connsiteY272" fmla="*/ 1948657 h 3103563"/>
                  <a:gd name="connsiteX273" fmla="*/ 976313 w 2619375"/>
                  <a:gd name="connsiteY273" fmla="*/ 1908969 h 3103563"/>
                  <a:gd name="connsiteX274" fmla="*/ 1035844 w 2619375"/>
                  <a:gd name="connsiteY274" fmla="*/ 1908969 h 3103563"/>
                  <a:gd name="connsiteX275" fmla="*/ 1087438 w 2619375"/>
                  <a:gd name="connsiteY275" fmla="*/ 1877219 h 3103563"/>
                  <a:gd name="connsiteX276" fmla="*/ 1107282 w 2619375"/>
                  <a:gd name="connsiteY276" fmla="*/ 1837532 h 3103563"/>
                  <a:gd name="connsiteX277" fmla="*/ 1107282 w 2619375"/>
                  <a:gd name="connsiteY277" fmla="*/ 1805782 h 3103563"/>
                  <a:gd name="connsiteX278" fmla="*/ 1127125 w 2619375"/>
                  <a:gd name="connsiteY278" fmla="*/ 1785938 h 3103563"/>
                  <a:gd name="connsiteX279" fmla="*/ 1150938 w 2619375"/>
                  <a:gd name="connsiteY279" fmla="*/ 1750219 h 3103563"/>
                  <a:gd name="connsiteX280" fmla="*/ 1166813 w 2619375"/>
                  <a:gd name="connsiteY280" fmla="*/ 1710532 h 3103563"/>
                  <a:gd name="connsiteX281" fmla="*/ 1202532 w 2619375"/>
                  <a:gd name="connsiteY281" fmla="*/ 1690688 h 3103563"/>
                  <a:gd name="connsiteX282" fmla="*/ 1210469 w 2619375"/>
                  <a:gd name="connsiteY282" fmla="*/ 1647032 h 3103563"/>
                  <a:gd name="connsiteX283" fmla="*/ 1222375 w 2619375"/>
                  <a:gd name="connsiteY283" fmla="*/ 1631157 h 3103563"/>
                  <a:gd name="connsiteX284" fmla="*/ 1210469 w 2619375"/>
                  <a:gd name="connsiteY284" fmla="*/ 1599407 h 3103563"/>
                  <a:gd name="connsiteX285" fmla="*/ 1210469 w 2619375"/>
                  <a:gd name="connsiteY285" fmla="*/ 1563688 h 3103563"/>
                  <a:gd name="connsiteX286" fmla="*/ 1226344 w 2619375"/>
                  <a:gd name="connsiteY286" fmla="*/ 1524000 h 3103563"/>
                  <a:gd name="connsiteX287" fmla="*/ 1266032 w 2619375"/>
                  <a:gd name="connsiteY287" fmla="*/ 1480344 h 3103563"/>
                  <a:gd name="connsiteX288" fmla="*/ 1270000 w 2619375"/>
                  <a:gd name="connsiteY288" fmla="*/ 1460500 h 3103563"/>
                  <a:gd name="connsiteX289" fmla="*/ 1250157 w 2619375"/>
                  <a:gd name="connsiteY289" fmla="*/ 1428750 h 3103563"/>
                  <a:gd name="connsiteX290" fmla="*/ 1222375 w 2619375"/>
                  <a:gd name="connsiteY290" fmla="*/ 1389063 h 3103563"/>
                  <a:gd name="connsiteX291" fmla="*/ 1182688 w 2619375"/>
                  <a:gd name="connsiteY291" fmla="*/ 1357313 h 3103563"/>
                  <a:gd name="connsiteX292" fmla="*/ 1162844 w 2619375"/>
                  <a:gd name="connsiteY292" fmla="*/ 1337469 h 3103563"/>
                  <a:gd name="connsiteX293" fmla="*/ 1146969 w 2619375"/>
                  <a:gd name="connsiteY293" fmla="*/ 1309688 h 3103563"/>
                  <a:gd name="connsiteX294" fmla="*/ 1146969 w 2619375"/>
                  <a:gd name="connsiteY294" fmla="*/ 1258094 h 3103563"/>
                  <a:gd name="connsiteX295" fmla="*/ 1158875 w 2619375"/>
                  <a:gd name="connsiteY295" fmla="*/ 1222375 h 3103563"/>
                  <a:gd name="connsiteX296" fmla="*/ 1158875 w 2619375"/>
                  <a:gd name="connsiteY296" fmla="*/ 1194594 h 3103563"/>
                  <a:gd name="connsiteX297" fmla="*/ 1162844 w 2619375"/>
                  <a:gd name="connsiteY297" fmla="*/ 1162844 h 3103563"/>
                  <a:gd name="connsiteX298" fmla="*/ 1154907 w 2619375"/>
                  <a:gd name="connsiteY298" fmla="*/ 1135063 h 3103563"/>
                  <a:gd name="connsiteX299" fmla="*/ 1162844 w 2619375"/>
                  <a:gd name="connsiteY299" fmla="*/ 1091407 h 3103563"/>
                  <a:gd name="connsiteX300" fmla="*/ 1162844 w 2619375"/>
                  <a:gd name="connsiteY300" fmla="*/ 1055688 h 3103563"/>
                  <a:gd name="connsiteX301" fmla="*/ 1146969 w 2619375"/>
                  <a:gd name="connsiteY301" fmla="*/ 1012032 h 3103563"/>
                  <a:gd name="connsiteX302" fmla="*/ 1162844 w 2619375"/>
                  <a:gd name="connsiteY302" fmla="*/ 960438 h 3103563"/>
                  <a:gd name="connsiteX303" fmla="*/ 1131094 w 2619375"/>
                  <a:gd name="connsiteY303" fmla="*/ 912813 h 3103563"/>
                  <a:gd name="connsiteX304" fmla="*/ 1166813 w 2619375"/>
                  <a:gd name="connsiteY304" fmla="*/ 881063 h 3103563"/>
                  <a:gd name="connsiteX305" fmla="*/ 1174750 w 2619375"/>
                  <a:gd name="connsiteY305" fmla="*/ 845344 h 3103563"/>
                  <a:gd name="connsiteX306" fmla="*/ 1174750 w 2619375"/>
                  <a:gd name="connsiteY306" fmla="*/ 789782 h 3103563"/>
                  <a:gd name="connsiteX307" fmla="*/ 1178719 w 2619375"/>
                  <a:gd name="connsiteY307" fmla="*/ 742157 h 3103563"/>
                  <a:gd name="connsiteX308" fmla="*/ 1178719 w 2619375"/>
                  <a:gd name="connsiteY308" fmla="*/ 722313 h 3103563"/>
                  <a:gd name="connsiteX309" fmla="*/ 1158875 w 2619375"/>
                  <a:gd name="connsiteY309" fmla="*/ 694532 h 3103563"/>
                  <a:gd name="connsiteX310" fmla="*/ 1162844 w 2619375"/>
                  <a:gd name="connsiteY310" fmla="*/ 662782 h 3103563"/>
                  <a:gd name="connsiteX311" fmla="*/ 1139032 w 2619375"/>
                  <a:gd name="connsiteY311" fmla="*/ 627063 h 3103563"/>
                  <a:gd name="connsiteX312" fmla="*/ 1103313 w 2619375"/>
                  <a:gd name="connsiteY312" fmla="*/ 595313 h 3103563"/>
                  <a:gd name="connsiteX313" fmla="*/ 1079500 w 2619375"/>
                  <a:gd name="connsiteY313" fmla="*/ 555625 h 3103563"/>
                  <a:gd name="connsiteX314" fmla="*/ 1079500 w 2619375"/>
                  <a:gd name="connsiteY314" fmla="*/ 515938 h 3103563"/>
                  <a:gd name="connsiteX315" fmla="*/ 1119188 w 2619375"/>
                  <a:gd name="connsiteY315" fmla="*/ 464344 h 3103563"/>
                  <a:gd name="connsiteX316" fmla="*/ 1127125 w 2619375"/>
                  <a:gd name="connsiteY316" fmla="*/ 408782 h 3103563"/>
                  <a:gd name="connsiteX317" fmla="*/ 1162844 w 2619375"/>
                  <a:gd name="connsiteY317" fmla="*/ 301625 h 3103563"/>
                  <a:gd name="connsiteX318" fmla="*/ 1178719 w 2619375"/>
                  <a:gd name="connsiteY318" fmla="*/ 246063 h 3103563"/>
                  <a:gd name="connsiteX319" fmla="*/ 1186657 w 2619375"/>
                  <a:gd name="connsiteY319" fmla="*/ 206375 h 3103563"/>
                  <a:gd name="connsiteX320" fmla="*/ 1186657 w 2619375"/>
                  <a:gd name="connsiteY320" fmla="*/ 142875 h 3103563"/>
                  <a:gd name="connsiteX321" fmla="*/ 1186657 w 2619375"/>
                  <a:gd name="connsiteY321" fmla="*/ 99219 h 3103563"/>
                  <a:gd name="connsiteX322" fmla="*/ 1131094 w 2619375"/>
                  <a:gd name="connsiteY322" fmla="*/ 43657 h 3103563"/>
                  <a:gd name="connsiteX323" fmla="*/ 1083469 w 2619375"/>
                  <a:gd name="connsiteY323" fmla="*/ 63500 h 3103563"/>
                  <a:gd name="connsiteX324" fmla="*/ 1071563 w 2619375"/>
                  <a:gd name="connsiteY324" fmla="*/ 31750 h 3103563"/>
                  <a:gd name="connsiteX325" fmla="*/ 1043782 w 2619375"/>
                  <a:gd name="connsiteY325" fmla="*/ 23813 h 3103563"/>
                  <a:gd name="connsiteX326" fmla="*/ 1004094 w 2619375"/>
                  <a:gd name="connsiteY326" fmla="*/ 23813 h 3103563"/>
                  <a:gd name="connsiteX327" fmla="*/ 988219 w 2619375"/>
                  <a:gd name="connsiteY327" fmla="*/ 51594 h 3103563"/>
                  <a:gd name="connsiteX328" fmla="*/ 972344 w 2619375"/>
                  <a:gd name="connsiteY328" fmla="*/ 27782 h 3103563"/>
                  <a:gd name="connsiteX329" fmla="*/ 944563 w 2619375"/>
                  <a:gd name="connsiteY329" fmla="*/ 27782 h 3103563"/>
                  <a:gd name="connsiteX330" fmla="*/ 944563 w 2619375"/>
                  <a:gd name="connsiteY330" fmla="*/ 27782 h 3103563"/>
                  <a:gd name="connsiteX331" fmla="*/ 841375 w 2619375"/>
                  <a:gd name="connsiteY331" fmla="*/ 31750 h 3103563"/>
                  <a:gd name="connsiteX332" fmla="*/ 837407 w 2619375"/>
                  <a:gd name="connsiteY332" fmla="*/ 0 h 3103563"/>
                  <a:gd name="connsiteX333" fmla="*/ 805657 w 2619375"/>
                  <a:gd name="connsiteY333" fmla="*/ 0 h 3103563"/>
                  <a:gd name="connsiteX334" fmla="*/ 797719 w 2619375"/>
                  <a:gd name="connsiteY334" fmla="*/ 55563 h 3103563"/>
                  <a:gd name="connsiteX335" fmla="*/ 765969 w 2619375"/>
                  <a:gd name="connsiteY335" fmla="*/ 91282 h 3103563"/>
                  <a:gd name="connsiteX336" fmla="*/ 762000 w 2619375"/>
                  <a:gd name="connsiteY336" fmla="*/ 158750 h 3103563"/>
                  <a:gd name="connsiteX337" fmla="*/ 742157 w 2619375"/>
                  <a:gd name="connsiteY337" fmla="*/ 242094 h 3103563"/>
                  <a:gd name="connsiteX338" fmla="*/ 730250 w 2619375"/>
                  <a:gd name="connsiteY338" fmla="*/ 349250 h 3103563"/>
                  <a:gd name="connsiteX339" fmla="*/ 698500 w 2619375"/>
                  <a:gd name="connsiteY339" fmla="*/ 448469 h 3103563"/>
                  <a:gd name="connsiteX340" fmla="*/ 662782 w 2619375"/>
                  <a:gd name="connsiteY340" fmla="*/ 515938 h 3103563"/>
                  <a:gd name="connsiteX341" fmla="*/ 575469 w 2619375"/>
                  <a:gd name="connsiteY341" fmla="*/ 571500 h 3103563"/>
                  <a:gd name="connsiteX342" fmla="*/ 535782 w 2619375"/>
                  <a:gd name="connsiteY342" fmla="*/ 635000 h 3103563"/>
                  <a:gd name="connsiteX343" fmla="*/ 559739 w 2619375"/>
                  <a:gd name="connsiteY343" fmla="*/ 690563 h 3103563"/>
                  <a:gd name="connsiteX344" fmla="*/ 525515 w 2619375"/>
                  <a:gd name="connsiteY344" fmla="*/ 731837 h 3103563"/>
                  <a:gd name="connsiteX345" fmla="*/ 527844 w 2619375"/>
                  <a:gd name="connsiteY345" fmla="*/ 754063 h 3103563"/>
                  <a:gd name="connsiteX346" fmla="*/ 571500 w 2619375"/>
                  <a:gd name="connsiteY346" fmla="*/ 734219 h 3103563"/>
                  <a:gd name="connsiteX347" fmla="*/ 595313 w 2619375"/>
                  <a:gd name="connsiteY347" fmla="*/ 765969 h 3103563"/>
                  <a:gd name="connsiteX348" fmla="*/ 595313 w 2619375"/>
                  <a:gd name="connsiteY348" fmla="*/ 829469 h 3103563"/>
                  <a:gd name="connsiteX349" fmla="*/ 579438 w 2619375"/>
                  <a:gd name="connsiteY349" fmla="*/ 889000 h 3103563"/>
                  <a:gd name="connsiteX350" fmla="*/ 579438 w 2619375"/>
                  <a:gd name="connsiteY350" fmla="*/ 928688 h 3103563"/>
                  <a:gd name="connsiteX351" fmla="*/ 595313 w 2619375"/>
                  <a:gd name="connsiteY351" fmla="*/ 952500 h 3103563"/>
                  <a:gd name="connsiteX352" fmla="*/ 603250 w 2619375"/>
                  <a:gd name="connsiteY352" fmla="*/ 996157 h 3103563"/>
                  <a:gd name="connsiteX353" fmla="*/ 571500 w 2619375"/>
                  <a:gd name="connsiteY353" fmla="*/ 1004094 h 3103563"/>
                  <a:gd name="connsiteX354" fmla="*/ 543719 w 2619375"/>
                  <a:gd name="connsiteY354" fmla="*/ 1008063 h 3103563"/>
                  <a:gd name="connsiteX355" fmla="*/ 535782 w 2619375"/>
                  <a:gd name="connsiteY355" fmla="*/ 1083469 h 3103563"/>
                  <a:gd name="connsiteX356" fmla="*/ 551657 w 2619375"/>
                  <a:gd name="connsiteY356" fmla="*/ 1103313 h 3103563"/>
                  <a:gd name="connsiteX357" fmla="*/ 587375 w 2619375"/>
                  <a:gd name="connsiteY357" fmla="*/ 1123157 h 3103563"/>
                  <a:gd name="connsiteX358" fmla="*/ 607219 w 2619375"/>
                  <a:gd name="connsiteY358" fmla="*/ 1123157 h 3103563"/>
                  <a:gd name="connsiteX359" fmla="*/ 627063 w 2619375"/>
                  <a:gd name="connsiteY359" fmla="*/ 1150938 h 3103563"/>
                  <a:gd name="connsiteX360" fmla="*/ 642938 w 2619375"/>
                  <a:gd name="connsiteY360" fmla="*/ 1158875 h 3103563"/>
                  <a:gd name="connsiteX361" fmla="*/ 678657 w 2619375"/>
                  <a:gd name="connsiteY361" fmla="*/ 1146969 h 3103563"/>
                  <a:gd name="connsiteX362" fmla="*/ 686594 w 2619375"/>
                  <a:gd name="connsiteY362" fmla="*/ 1194594 h 3103563"/>
                  <a:gd name="connsiteX363" fmla="*/ 678657 w 2619375"/>
                  <a:gd name="connsiteY363" fmla="*/ 1242219 h 3103563"/>
                  <a:gd name="connsiteX364" fmla="*/ 694532 w 2619375"/>
                  <a:gd name="connsiteY364" fmla="*/ 1277938 h 3103563"/>
                  <a:gd name="connsiteX365" fmla="*/ 714375 w 2619375"/>
                  <a:gd name="connsiteY365" fmla="*/ 1309688 h 3103563"/>
                  <a:gd name="connsiteX366" fmla="*/ 742157 w 2619375"/>
                  <a:gd name="connsiteY366" fmla="*/ 1333500 h 3103563"/>
                  <a:gd name="connsiteX367" fmla="*/ 777875 w 2619375"/>
                  <a:gd name="connsiteY367" fmla="*/ 1333500 h 3103563"/>
                  <a:gd name="connsiteX368" fmla="*/ 785813 w 2619375"/>
                  <a:gd name="connsiteY368" fmla="*/ 1361282 h 3103563"/>
                  <a:gd name="connsiteX369" fmla="*/ 769938 w 2619375"/>
                  <a:gd name="connsiteY369" fmla="*/ 1412875 h 3103563"/>
                  <a:gd name="connsiteX370" fmla="*/ 758032 w 2619375"/>
                  <a:gd name="connsiteY370" fmla="*/ 1464469 h 3103563"/>
                  <a:gd name="connsiteX371" fmla="*/ 750094 w 2619375"/>
                  <a:gd name="connsiteY371" fmla="*/ 1512094 h 3103563"/>
                  <a:gd name="connsiteX372" fmla="*/ 714375 w 2619375"/>
                  <a:gd name="connsiteY372" fmla="*/ 1543844 h 3103563"/>
                  <a:gd name="connsiteX373" fmla="*/ 682625 w 2619375"/>
                  <a:gd name="connsiteY373" fmla="*/ 1547813 h 3103563"/>
                  <a:gd name="connsiteX374" fmla="*/ 678657 w 2619375"/>
                  <a:gd name="connsiteY374" fmla="*/ 1504157 h 3103563"/>
                  <a:gd name="connsiteX375" fmla="*/ 650875 w 2619375"/>
                  <a:gd name="connsiteY375" fmla="*/ 1476375 h 3103563"/>
                  <a:gd name="connsiteX376" fmla="*/ 615157 w 2619375"/>
                  <a:gd name="connsiteY376" fmla="*/ 1444625 h 3103563"/>
                  <a:gd name="connsiteX377" fmla="*/ 575469 w 2619375"/>
                  <a:gd name="connsiteY377" fmla="*/ 1404938 h 3103563"/>
                  <a:gd name="connsiteX378" fmla="*/ 527844 w 2619375"/>
                  <a:gd name="connsiteY378" fmla="*/ 1353344 h 3103563"/>
                  <a:gd name="connsiteX379" fmla="*/ 515938 w 2619375"/>
                  <a:gd name="connsiteY379" fmla="*/ 1333500 h 3103563"/>
                  <a:gd name="connsiteX380" fmla="*/ 460375 w 2619375"/>
                  <a:gd name="connsiteY380" fmla="*/ 1301750 h 3103563"/>
                  <a:gd name="connsiteX381" fmla="*/ 392907 w 2619375"/>
                  <a:gd name="connsiteY381" fmla="*/ 1262063 h 3103563"/>
                  <a:gd name="connsiteX382" fmla="*/ 337344 w 2619375"/>
                  <a:gd name="connsiteY382" fmla="*/ 1242219 h 3103563"/>
                  <a:gd name="connsiteX383" fmla="*/ 317500 w 2619375"/>
                  <a:gd name="connsiteY383" fmla="*/ 1281907 h 3103563"/>
                  <a:gd name="connsiteX384" fmla="*/ 304745 w 2619375"/>
                  <a:gd name="connsiteY384" fmla="*/ 1293019 h 3103563"/>
                  <a:gd name="connsiteX385" fmla="*/ 297657 w 2619375"/>
                  <a:gd name="connsiteY385" fmla="*/ 1321594 h 3103563"/>
                  <a:gd name="connsiteX386" fmla="*/ 297657 w 2619375"/>
                  <a:gd name="connsiteY386" fmla="*/ 1321594 h 3103563"/>
                  <a:gd name="connsiteX387" fmla="*/ 304746 w 2619375"/>
                  <a:gd name="connsiteY387" fmla="*/ 1347788 h 3103563"/>
                  <a:gd name="connsiteX388" fmla="*/ 320692 w 2619375"/>
                  <a:gd name="connsiteY388" fmla="*/ 1350962 h 3103563"/>
                  <a:gd name="connsiteX389" fmla="*/ 345282 w 2619375"/>
                  <a:gd name="connsiteY389" fmla="*/ 1361282 h 3103563"/>
                  <a:gd name="connsiteX390" fmla="*/ 373063 w 2619375"/>
                  <a:gd name="connsiteY390" fmla="*/ 1373188 h 3103563"/>
                  <a:gd name="connsiteX391" fmla="*/ 384969 w 2619375"/>
                  <a:gd name="connsiteY391" fmla="*/ 1385094 h 3103563"/>
                  <a:gd name="connsiteX392" fmla="*/ 396875 w 2619375"/>
                  <a:gd name="connsiteY392" fmla="*/ 1428750 h 3103563"/>
                  <a:gd name="connsiteX393" fmla="*/ 409775 w 2619375"/>
                  <a:gd name="connsiteY393" fmla="*/ 1450182 h 3103563"/>
                  <a:gd name="connsiteX394" fmla="*/ 400844 w 2619375"/>
                  <a:gd name="connsiteY394" fmla="*/ 1464469 h 3103563"/>
                  <a:gd name="connsiteX395" fmla="*/ 377032 w 2619375"/>
                  <a:gd name="connsiteY395" fmla="*/ 1484313 h 3103563"/>
                  <a:gd name="connsiteX396" fmla="*/ 376254 w 2619375"/>
                  <a:gd name="connsiteY396" fmla="*/ 1527969 h 3103563"/>
                  <a:gd name="connsiteX397" fmla="*/ 369094 w 2619375"/>
                  <a:gd name="connsiteY397" fmla="*/ 1591469 h 3103563"/>
                  <a:gd name="connsiteX398" fmla="*/ 396875 w 2619375"/>
                  <a:gd name="connsiteY398" fmla="*/ 1631157 h 3103563"/>
                  <a:gd name="connsiteX399" fmla="*/ 458046 w 2619375"/>
                  <a:gd name="connsiteY399" fmla="*/ 1624807 h 3103563"/>
                  <a:gd name="connsiteX400" fmla="*/ 460375 w 2619375"/>
                  <a:gd name="connsiteY400" fmla="*/ 1651000 h 3103563"/>
                  <a:gd name="connsiteX401" fmla="*/ 460375 w 2619375"/>
                  <a:gd name="connsiteY401" fmla="*/ 1694657 h 3103563"/>
                  <a:gd name="connsiteX402" fmla="*/ 436563 w 2619375"/>
                  <a:gd name="connsiteY402" fmla="*/ 1706563 h 3103563"/>
                  <a:gd name="connsiteX403" fmla="*/ 433645 w 2619375"/>
                  <a:gd name="connsiteY403" fmla="*/ 1728788 h 3103563"/>
                  <a:gd name="connsiteX404" fmla="*/ 448469 w 2619375"/>
                  <a:gd name="connsiteY404" fmla="*/ 1738313 h 3103563"/>
                  <a:gd name="connsiteX405" fmla="*/ 450355 w 2619375"/>
                  <a:gd name="connsiteY405" fmla="*/ 1757363 h 3103563"/>
                  <a:gd name="connsiteX406" fmla="*/ 436563 w 2619375"/>
                  <a:gd name="connsiteY406" fmla="*/ 1766094 h 3103563"/>
                  <a:gd name="connsiteX407" fmla="*/ 414362 w 2619375"/>
                  <a:gd name="connsiteY407" fmla="*/ 1801813 h 3103563"/>
                  <a:gd name="connsiteX408" fmla="*/ 361157 w 2619375"/>
                  <a:gd name="connsiteY408" fmla="*/ 1833563 h 3103563"/>
                  <a:gd name="connsiteX409" fmla="*/ 349250 w 2619375"/>
                  <a:gd name="connsiteY409" fmla="*/ 1869282 h 3103563"/>
                  <a:gd name="connsiteX410" fmla="*/ 353219 w 2619375"/>
                  <a:gd name="connsiteY410" fmla="*/ 1908969 h 3103563"/>
                  <a:gd name="connsiteX411" fmla="*/ 293688 w 2619375"/>
                  <a:gd name="connsiteY411" fmla="*/ 1948657 h 3103563"/>
                  <a:gd name="connsiteX412" fmla="*/ 273844 w 2619375"/>
                  <a:gd name="connsiteY412" fmla="*/ 1968500 h 3103563"/>
                  <a:gd name="connsiteX413" fmla="*/ 254000 w 2619375"/>
                  <a:gd name="connsiteY413" fmla="*/ 1988344 h 3103563"/>
                  <a:gd name="connsiteX414" fmla="*/ 214313 w 2619375"/>
                  <a:gd name="connsiteY414" fmla="*/ 1996282 h 3103563"/>
                  <a:gd name="connsiteX415" fmla="*/ 166688 w 2619375"/>
                  <a:gd name="connsiteY415" fmla="*/ 2032000 h 3103563"/>
                  <a:gd name="connsiteX416" fmla="*/ 146844 w 2619375"/>
                  <a:gd name="connsiteY416" fmla="*/ 2083594 h 3103563"/>
                  <a:gd name="connsiteX417" fmla="*/ 125718 w 2619375"/>
                  <a:gd name="connsiteY417" fmla="*/ 2102644 h 3103563"/>
                  <a:gd name="connsiteX418" fmla="*/ 115094 w 2619375"/>
                  <a:gd name="connsiteY418" fmla="*/ 2123282 h 3103563"/>
                  <a:gd name="connsiteX419" fmla="*/ 99995 w 2619375"/>
                  <a:gd name="connsiteY419" fmla="*/ 2179639 h 3103563"/>
                  <a:gd name="connsiteX420" fmla="*/ 68429 w 2619375"/>
                  <a:gd name="connsiteY420" fmla="*/ 2200275 h 3103563"/>
                  <a:gd name="connsiteX421" fmla="*/ 35719 w 2619375"/>
                  <a:gd name="connsiteY421" fmla="*/ 2212975 h 3103563"/>
                  <a:gd name="connsiteX422" fmla="*/ 0 w 2619375"/>
                  <a:gd name="connsiteY422" fmla="*/ 2230438 h 3103563"/>
                  <a:gd name="connsiteX423" fmla="*/ 48430 w 2619375"/>
                  <a:gd name="connsiteY423" fmla="*/ 2278856 h 3103563"/>
                  <a:gd name="connsiteX424" fmla="*/ 59532 w 2619375"/>
                  <a:gd name="connsiteY424" fmla="*/ 2329657 h 3103563"/>
                  <a:gd name="connsiteX425" fmla="*/ 107157 w 2619375"/>
                  <a:gd name="connsiteY425" fmla="*/ 2345532 h 3103563"/>
                  <a:gd name="connsiteX426" fmla="*/ 93640 w 2619375"/>
                  <a:gd name="connsiteY426" fmla="*/ 2445545 h 3103563"/>
                  <a:gd name="connsiteX427" fmla="*/ 98472 w 2619375"/>
                  <a:gd name="connsiteY427" fmla="*/ 2458244 h 3103563"/>
                  <a:gd name="connsiteX428" fmla="*/ 106380 w 2619375"/>
                  <a:gd name="connsiteY428" fmla="*/ 2482851 h 3103563"/>
                  <a:gd name="connsiteX429" fmla="*/ 77977 w 2619375"/>
                  <a:gd name="connsiteY429" fmla="*/ 2509838 h 3103563"/>
                  <a:gd name="connsiteX430" fmla="*/ 75407 w 2619375"/>
                  <a:gd name="connsiteY430" fmla="*/ 2528094 h 3103563"/>
                  <a:gd name="connsiteX431" fmla="*/ 111930 w 2619375"/>
                  <a:gd name="connsiteY431" fmla="*/ 2547144 h 3103563"/>
                  <a:gd name="connsiteX432" fmla="*/ 150813 w 2619375"/>
                  <a:gd name="connsiteY432" fmla="*/ 2540000 h 3103563"/>
                  <a:gd name="connsiteX433" fmla="*/ 175845 w 2619375"/>
                  <a:gd name="connsiteY433" fmla="*/ 2557463 h 3103563"/>
                  <a:gd name="connsiteX434" fmla="*/ 162719 w 2619375"/>
                  <a:gd name="connsiteY434" fmla="*/ 2595563 h 3103563"/>
                  <a:gd name="connsiteX435" fmla="*/ 214313 w 2619375"/>
                  <a:gd name="connsiteY435" fmla="*/ 2591594 h 3103563"/>
                  <a:gd name="connsiteX436" fmla="*/ 247457 w 2619375"/>
                  <a:gd name="connsiteY436" fmla="*/ 2571750 h 3103563"/>
                  <a:gd name="connsiteX437" fmla="*/ 265907 w 2619375"/>
                  <a:gd name="connsiteY437" fmla="*/ 2575719 h 3103563"/>
                  <a:gd name="connsiteX438" fmla="*/ 313532 w 2619375"/>
                  <a:gd name="connsiteY438" fmla="*/ 2547938 h 3103563"/>
                  <a:gd name="connsiteX439" fmla="*/ 357188 w 2619375"/>
                  <a:gd name="connsiteY439" fmla="*/ 2547938 h 3103563"/>
                  <a:gd name="connsiteX440" fmla="*/ 385905 w 2619375"/>
                  <a:gd name="connsiteY440" fmla="*/ 2531269 h 3103563"/>
                  <a:gd name="connsiteX441" fmla="*/ 412750 w 2619375"/>
                  <a:gd name="connsiteY441" fmla="*/ 2536032 h 3103563"/>
                  <a:gd name="connsiteX442" fmla="*/ 460375 w 2619375"/>
                  <a:gd name="connsiteY442" fmla="*/ 2521745 h 3103563"/>
                  <a:gd name="connsiteX443" fmla="*/ 492125 w 2619375"/>
                  <a:gd name="connsiteY443" fmla="*/ 2532063 h 3103563"/>
                  <a:gd name="connsiteX444" fmla="*/ 535782 w 2619375"/>
                  <a:gd name="connsiteY444" fmla="*/ 2532063 h 3103563"/>
                  <a:gd name="connsiteX445" fmla="*/ 535782 w 2619375"/>
                  <a:gd name="connsiteY445" fmla="*/ 2532063 h 3103563"/>
                  <a:gd name="connsiteX446" fmla="*/ 547688 w 2619375"/>
                  <a:gd name="connsiteY446" fmla="*/ 2623344 h 3103563"/>
                  <a:gd name="connsiteX447" fmla="*/ 591344 w 2619375"/>
                  <a:gd name="connsiteY447" fmla="*/ 2643188 h 3103563"/>
                  <a:gd name="connsiteX448" fmla="*/ 646159 w 2619375"/>
                  <a:gd name="connsiteY448" fmla="*/ 2655887 h 3103563"/>
                  <a:gd name="connsiteX449" fmla="*/ 685790 w 2619375"/>
                  <a:gd name="connsiteY449" fmla="*/ 2620169 h 3103563"/>
                  <a:gd name="connsiteX450" fmla="*/ 715928 w 2619375"/>
                  <a:gd name="connsiteY450" fmla="*/ 2588419 h 3103563"/>
                  <a:gd name="connsiteX451" fmla="*/ 760418 w 2619375"/>
                  <a:gd name="connsiteY451" fmla="*/ 2613025 h 3103563"/>
                  <a:gd name="connsiteX452" fmla="*/ 773907 w 2619375"/>
                  <a:gd name="connsiteY452" fmla="*/ 2587625 h 3103563"/>
                  <a:gd name="connsiteX453" fmla="*/ 761224 w 2619375"/>
                  <a:gd name="connsiteY453" fmla="*/ 2554287 h 3103563"/>
                  <a:gd name="connsiteX454" fmla="*/ 801688 w 2619375"/>
                  <a:gd name="connsiteY454" fmla="*/ 2551907 h 3103563"/>
                  <a:gd name="connsiteX455" fmla="*/ 813184 w 2619375"/>
                  <a:gd name="connsiteY455" fmla="*/ 2569369 h 3103563"/>
                  <a:gd name="connsiteX456" fmla="*/ 841375 w 2619375"/>
                  <a:gd name="connsiteY456" fmla="*/ 2571750 h 3103563"/>
                  <a:gd name="connsiteX457" fmla="*/ 900907 w 2619375"/>
                  <a:gd name="connsiteY457" fmla="*/ 2591594 h 3103563"/>
                  <a:gd name="connsiteX458" fmla="*/ 956469 w 2619375"/>
                  <a:gd name="connsiteY458" fmla="*/ 2611438 h 3103563"/>
                  <a:gd name="connsiteX459" fmla="*/ 968375 w 2619375"/>
                  <a:gd name="connsiteY459" fmla="*/ 2639219 h 3103563"/>
                  <a:gd name="connsiteX460" fmla="*/ 944563 w 2619375"/>
                  <a:gd name="connsiteY460" fmla="*/ 2678907 h 3103563"/>
                  <a:gd name="connsiteX461" fmla="*/ 964407 w 2619375"/>
                  <a:gd name="connsiteY461" fmla="*/ 2726532 h 3103563"/>
                  <a:gd name="connsiteX462" fmla="*/ 1019969 w 2619375"/>
                  <a:gd name="connsiteY462" fmla="*/ 2754313 h 3103563"/>
                  <a:gd name="connsiteX463" fmla="*/ 1047113 w 2619375"/>
                  <a:gd name="connsiteY463" fmla="*/ 2750344 h 3103563"/>
                  <a:gd name="connsiteX464" fmla="*/ 1046974 w 2619375"/>
                  <a:gd name="connsiteY464" fmla="*/ 2774157 h 3103563"/>
                  <a:gd name="connsiteX465" fmla="*/ 1050109 w 2619375"/>
                  <a:gd name="connsiteY465" fmla="*/ 2865438 h 3103563"/>
                  <a:gd name="connsiteX466" fmla="*/ 1095375 w 2619375"/>
                  <a:gd name="connsiteY466" fmla="*/ 2845594 h 3103563"/>
                  <a:gd name="connsiteX467" fmla="*/ 1159651 w 2619375"/>
                  <a:gd name="connsiteY467" fmla="*/ 2836862 h 3103563"/>
                  <a:gd name="connsiteX468" fmla="*/ 1190625 w 2619375"/>
                  <a:gd name="connsiteY468" fmla="*/ 2809875 h 3103563"/>
                  <a:gd name="connsiteX469" fmla="*/ 1225539 w 2619375"/>
                  <a:gd name="connsiteY469" fmla="*/ 2817813 h 3103563"/>
                  <a:gd name="connsiteX470" fmla="*/ 1242219 w 2619375"/>
                  <a:gd name="connsiteY470" fmla="*/ 2841625 h 3103563"/>
                  <a:gd name="connsiteX471" fmla="*/ 1274774 w 2619375"/>
                  <a:gd name="connsiteY471" fmla="*/ 2867819 h 3103563"/>
                  <a:gd name="connsiteX472" fmla="*/ 1329532 w 2619375"/>
                  <a:gd name="connsiteY472" fmla="*/ 2877344 h 3103563"/>
                  <a:gd name="connsiteX473" fmla="*/ 1349375 w 2619375"/>
                  <a:gd name="connsiteY473" fmla="*/ 2877344 h 3103563"/>
                  <a:gd name="connsiteX474" fmla="*/ 1369219 w 2619375"/>
                  <a:gd name="connsiteY474" fmla="*/ 2897188 h 3103563"/>
                  <a:gd name="connsiteX475" fmla="*/ 1400395 w 2619375"/>
                  <a:gd name="connsiteY475" fmla="*/ 2909888 h 3103563"/>
                  <a:gd name="connsiteX476" fmla="*/ 1420813 w 2619375"/>
                  <a:gd name="connsiteY476" fmla="*/ 2905125 h 3103563"/>
                  <a:gd name="connsiteX477" fmla="*/ 1451785 w 2619375"/>
                  <a:gd name="connsiteY477" fmla="*/ 2887664 h 3103563"/>
                  <a:gd name="connsiteX478" fmla="*/ 1520032 w 2619375"/>
                  <a:gd name="connsiteY478" fmla="*/ 2893219 h 3103563"/>
                  <a:gd name="connsiteX479" fmla="*/ 1547784 w 2619375"/>
                  <a:gd name="connsiteY479" fmla="*/ 2900362 h 3103563"/>
                  <a:gd name="connsiteX480" fmla="*/ 1575594 w 2619375"/>
                  <a:gd name="connsiteY480" fmla="*/ 2924969 h 3103563"/>
                  <a:gd name="connsiteX481" fmla="*/ 1591469 w 2619375"/>
                  <a:gd name="connsiteY481" fmla="*/ 2909094 h 3103563"/>
                  <a:gd name="connsiteX482" fmla="*/ 1623219 w 2619375"/>
                  <a:gd name="connsiteY482" fmla="*/ 2909094 h 3103563"/>
                  <a:gd name="connsiteX483" fmla="*/ 1655803 w 2619375"/>
                  <a:gd name="connsiteY483" fmla="*/ 2923382 h 3103563"/>
                  <a:gd name="connsiteX484" fmla="*/ 1648647 w 2619375"/>
                  <a:gd name="connsiteY484" fmla="*/ 2947988 h 3103563"/>
                  <a:gd name="connsiteX485" fmla="*/ 1666875 w 2619375"/>
                  <a:gd name="connsiteY485" fmla="*/ 2964657 h 3103563"/>
                  <a:gd name="connsiteX486" fmla="*/ 1698626 w 2619375"/>
                  <a:gd name="connsiteY486" fmla="*/ 2985294 h 3103563"/>
                  <a:gd name="connsiteX487" fmla="*/ 1734344 w 2619375"/>
                  <a:gd name="connsiteY487" fmla="*/ 3012282 h 3103563"/>
                  <a:gd name="connsiteX488" fmla="*/ 1758157 w 2619375"/>
                  <a:gd name="connsiteY488" fmla="*/ 3032125 h 3103563"/>
                  <a:gd name="connsiteX489" fmla="*/ 1779934 w 2619375"/>
                  <a:gd name="connsiteY489" fmla="*/ 3028950 h 3103563"/>
                  <a:gd name="connsiteX490" fmla="*/ 1801813 w 2619375"/>
                  <a:gd name="connsiteY490" fmla="*/ 3008313 h 3103563"/>
                  <a:gd name="connsiteX491" fmla="*/ 1861344 w 2619375"/>
                  <a:gd name="connsiteY491" fmla="*/ 3008313 h 3103563"/>
                  <a:gd name="connsiteX492" fmla="*/ 1948657 w 2619375"/>
                  <a:gd name="connsiteY492" fmla="*/ 3004344 h 3103563"/>
                  <a:gd name="connsiteX493" fmla="*/ 1948657 w 2619375"/>
                  <a:gd name="connsiteY493" fmla="*/ 2968625 h 3103563"/>
                  <a:gd name="connsiteX494" fmla="*/ 2004219 w 2619375"/>
                  <a:gd name="connsiteY494" fmla="*/ 2936875 h 3103563"/>
                  <a:gd name="connsiteX495" fmla="*/ 2035969 w 2619375"/>
                  <a:gd name="connsiteY495" fmla="*/ 2909094 h 3103563"/>
                  <a:gd name="connsiteX496" fmla="*/ 2054979 w 2619375"/>
                  <a:gd name="connsiteY496" fmla="*/ 2859088 h 3103563"/>
                  <a:gd name="connsiteX497" fmla="*/ 2075927 w 2619375"/>
                  <a:gd name="connsiteY497" fmla="*/ 2883694 h 3103563"/>
                  <a:gd name="connsiteX498" fmla="*/ 2079625 w 2619375"/>
                  <a:gd name="connsiteY498" fmla="*/ 2897188 h 3103563"/>
                  <a:gd name="connsiteX499" fmla="*/ 2116149 w 2619375"/>
                  <a:gd name="connsiteY499" fmla="*/ 2943225 h 3103563"/>
                  <a:gd name="connsiteX500" fmla="*/ 2168521 w 2619375"/>
                  <a:gd name="connsiteY500" fmla="*/ 2980533 h 3103563"/>
                  <a:gd name="connsiteX501" fmla="*/ 2209760 w 2619375"/>
                  <a:gd name="connsiteY501" fmla="*/ 2951163 h 3103563"/>
                  <a:gd name="connsiteX502" fmla="*/ 2274094 w 2619375"/>
                  <a:gd name="connsiteY502" fmla="*/ 3000375 h 3103563"/>
                  <a:gd name="connsiteX503" fmla="*/ 2317750 w 2619375"/>
                  <a:gd name="connsiteY503" fmla="*/ 3028157 h 3103563"/>
                  <a:gd name="connsiteX504" fmla="*/ 2349500 w 2619375"/>
                  <a:gd name="connsiteY504" fmla="*/ 3040063 h 3103563"/>
                  <a:gd name="connsiteX505" fmla="*/ 2377253 w 2619375"/>
                  <a:gd name="connsiteY505" fmla="*/ 3017044 h 3103563"/>
                  <a:gd name="connsiteX506" fmla="*/ 2405338 w 2619375"/>
                  <a:gd name="connsiteY506" fmla="*/ 3055144 h 3103563"/>
                  <a:gd name="connsiteX507" fmla="*/ 2460625 w 2619375"/>
                  <a:gd name="connsiteY507" fmla="*/ 3103563 h 3103563"/>
                  <a:gd name="connsiteX0" fmla="*/ 2460625 w 2619375"/>
                  <a:gd name="connsiteY0" fmla="*/ 3103563 h 3103563"/>
                  <a:gd name="connsiteX1" fmla="*/ 2512219 w 2619375"/>
                  <a:gd name="connsiteY1" fmla="*/ 3032125 h 3103563"/>
                  <a:gd name="connsiteX2" fmla="*/ 2524125 w 2619375"/>
                  <a:gd name="connsiteY2" fmla="*/ 2988469 h 3103563"/>
                  <a:gd name="connsiteX3" fmla="*/ 2543969 w 2619375"/>
                  <a:gd name="connsiteY3" fmla="*/ 2944813 h 3103563"/>
                  <a:gd name="connsiteX4" fmla="*/ 2566949 w 2619375"/>
                  <a:gd name="connsiteY4" fmla="*/ 2920206 h 3103563"/>
                  <a:gd name="connsiteX5" fmla="*/ 2569335 w 2619375"/>
                  <a:gd name="connsiteY5" fmla="*/ 2877344 h 3103563"/>
                  <a:gd name="connsiteX6" fmla="*/ 2583657 w 2619375"/>
                  <a:gd name="connsiteY6" fmla="*/ 2837657 h 3103563"/>
                  <a:gd name="connsiteX7" fmla="*/ 2563813 w 2619375"/>
                  <a:gd name="connsiteY7" fmla="*/ 2809875 h 3103563"/>
                  <a:gd name="connsiteX8" fmla="*/ 2532063 w 2619375"/>
                  <a:gd name="connsiteY8" fmla="*/ 2774157 h 3103563"/>
                  <a:gd name="connsiteX9" fmla="*/ 2532063 w 2619375"/>
                  <a:gd name="connsiteY9" fmla="*/ 2774157 h 3103563"/>
                  <a:gd name="connsiteX10" fmla="*/ 2551907 w 2619375"/>
                  <a:gd name="connsiteY10" fmla="*/ 2706688 h 3103563"/>
                  <a:gd name="connsiteX11" fmla="*/ 2591594 w 2619375"/>
                  <a:gd name="connsiteY11" fmla="*/ 2678907 h 3103563"/>
                  <a:gd name="connsiteX12" fmla="*/ 2619375 w 2619375"/>
                  <a:gd name="connsiteY12" fmla="*/ 2643188 h 3103563"/>
                  <a:gd name="connsiteX13" fmla="*/ 2619375 w 2619375"/>
                  <a:gd name="connsiteY13" fmla="*/ 2591594 h 3103563"/>
                  <a:gd name="connsiteX14" fmla="*/ 2615407 w 2619375"/>
                  <a:gd name="connsiteY14" fmla="*/ 2555875 h 3103563"/>
                  <a:gd name="connsiteX15" fmla="*/ 2615407 w 2619375"/>
                  <a:gd name="connsiteY15" fmla="*/ 2532063 h 3103563"/>
                  <a:gd name="connsiteX16" fmla="*/ 2603500 w 2619375"/>
                  <a:gd name="connsiteY16" fmla="*/ 2464594 h 3103563"/>
                  <a:gd name="connsiteX17" fmla="*/ 2595563 w 2619375"/>
                  <a:gd name="connsiteY17" fmla="*/ 2460625 h 3103563"/>
                  <a:gd name="connsiteX18" fmla="*/ 2579688 w 2619375"/>
                  <a:gd name="connsiteY18" fmla="*/ 2460625 h 3103563"/>
                  <a:gd name="connsiteX19" fmla="*/ 2540000 w 2619375"/>
                  <a:gd name="connsiteY19" fmla="*/ 2472532 h 3103563"/>
                  <a:gd name="connsiteX20" fmla="*/ 2504282 w 2619375"/>
                  <a:gd name="connsiteY20" fmla="*/ 2468563 h 3103563"/>
                  <a:gd name="connsiteX21" fmla="*/ 2504282 w 2619375"/>
                  <a:gd name="connsiteY21" fmla="*/ 2432844 h 3103563"/>
                  <a:gd name="connsiteX22" fmla="*/ 2456657 w 2619375"/>
                  <a:gd name="connsiteY22" fmla="*/ 2424907 h 3103563"/>
                  <a:gd name="connsiteX23" fmla="*/ 2432844 w 2619375"/>
                  <a:gd name="connsiteY23" fmla="*/ 2405063 h 3103563"/>
                  <a:gd name="connsiteX24" fmla="*/ 2444750 w 2619375"/>
                  <a:gd name="connsiteY24" fmla="*/ 2369344 h 3103563"/>
                  <a:gd name="connsiteX25" fmla="*/ 2464594 w 2619375"/>
                  <a:gd name="connsiteY25" fmla="*/ 2337594 h 3103563"/>
                  <a:gd name="connsiteX26" fmla="*/ 2448719 w 2619375"/>
                  <a:gd name="connsiteY26" fmla="*/ 2301875 h 3103563"/>
                  <a:gd name="connsiteX27" fmla="*/ 2420938 w 2619375"/>
                  <a:gd name="connsiteY27" fmla="*/ 2274094 h 3103563"/>
                  <a:gd name="connsiteX28" fmla="*/ 2428875 w 2619375"/>
                  <a:gd name="connsiteY28" fmla="*/ 2246313 h 3103563"/>
                  <a:gd name="connsiteX29" fmla="*/ 2389188 w 2619375"/>
                  <a:gd name="connsiteY29" fmla="*/ 2218532 h 3103563"/>
                  <a:gd name="connsiteX30" fmla="*/ 2353469 w 2619375"/>
                  <a:gd name="connsiteY30" fmla="*/ 2218532 h 3103563"/>
                  <a:gd name="connsiteX31" fmla="*/ 2349500 w 2619375"/>
                  <a:gd name="connsiteY31" fmla="*/ 2194719 h 3103563"/>
                  <a:gd name="connsiteX32" fmla="*/ 2325688 w 2619375"/>
                  <a:gd name="connsiteY32" fmla="*/ 2166938 h 3103563"/>
                  <a:gd name="connsiteX33" fmla="*/ 2337594 w 2619375"/>
                  <a:gd name="connsiteY33" fmla="*/ 2131219 h 3103563"/>
                  <a:gd name="connsiteX34" fmla="*/ 2349500 w 2619375"/>
                  <a:gd name="connsiteY34" fmla="*/ 2099469 h 3103563"/>
                  <a:gd name="connsiteX35" fmla="*/ 2333625 w 2619375"/>
                  <a:gd name="connsiteY35" fmla="*/ 2067719 h 3103563"/>
                  <a:gd name="connsiteX36" fmla="*/ 2313782 w 2619375"/>
                  <a:gd name="connsiteY36" fmla="*/ 2051844 h 3103563"/>
                  <a:gd name="connsiteX37" fmla="*/ 2309813 w 2619375"/>
                  <a:gd name="connsiteY37" fmla="*/ 2016125 h 3103563"/>
                  <a:gd name="connsiteX38" fmla="*/ 2309813 w 2619375"/>
                  <a:gd name="connsiteY38" fmla="*/ 2000250 h 3103563"/>
                  <a:gd name="connsiteX39" fmla="*/ 2329657 w 2619375"/>
                  <a:gd name="connsiteY39" fmla="*/ 1980407 h 3103563"/>
                  <a:gd name="connsiteX40" fmla="*/ 2317750 w 2619375"/>
                  <a:gd name="connsiteY40" fmla="*/ 1944688 h 3103563"/>
                  <a:gd name="connsiteX41" fmla="*/ 2293938 w 2619375"/>
                  <a:gd name="connsiteY41" fmla="*/ 1908969 h 3103563"/>
                  <a:gd name="connsiteX42" fmla="*/ 2262188 w 2619375"/>
                  <a:gd name="connsiteY42" fmla="*/ 1873250 h 3103563"/>
                  <a:gd name="connsiteX43" fmla="*/ 2226469 w 2619375"/>
                  <a:gd name="connsiteY43" fmla="*/ 1841500 h 3103563"/>
                  <a:gd name="connsiteX44" fmla="*/ 2198688 w 2619375"/>
                  <a:gd name="connsiteY44" fmla="*/ 1817688 h 3103563"/>
                  <a:gd name="connsiteX45" fmla="*/ 2214563 w 2619375"/>
                  <a:gd name="connsiteY45" fmla="*/ 1793875 h 3103563"/>
                  <a:gd name="connsiteX46" fmla="*/ 2214563 w 2619375"/>
                  <a:gd name="connsiteY46" fmla="*/ 1762125 h 3103563"/>
                  <a:gd name="connsiteX47" fmla="*/ 2214563 w 2619375"/>
                  <a:gd name="connsiteY47" fmla="*/ 1762125 h 3103563"/>
                  <a:gd name="connsiteX48" fmla="*/ 2194719 w 2619375"/>
                  <a:gd name="connsiteY48" fmla="*/ 1710532 h 3103563"/>
                  <a:gd name="connsiteX49" fmla="*/ 2190750 w 2619375"/>
                  <a:gd name="connsiteY49" fmla="*/ 1690688 h 3103563"/>
                  <a:gd name="connsiteX50" fmla="*/ 2162969 w 2619375"/>
                  <a:gd name="connsiteY50" fmla="*/ 1658938 h 3103563"/>
                  <a:gd name="connsiteX51" fmla="*/ 2162969 w 2619375"/>
                  <a:gd name="connsiteY51" fmla="*/ 1631157 h 3103563"/>
                  <a:gd name="connsiteX52" fmla="*/ 2178844 w 2619375"/>
                  <a:gd name="connsiteY52" fmla="*/ 1615282 h 3103563"/>
                  <a:gd name="connsiteX53" fmla="*/ 2218532 w 2619375"/>
                  <a:gd name="connsiteY53" fmla="*/ 1615282 h 3103563"/>
                  <a:gd name="connsiteX54" fmla="*/ 2238375 w 2619375"/>
                  <a:gd name="connsiteY54" fmla="*/ 1583532 h 3103563"/>
                  <a:gd name="connsiteX55" fmla="*/ 2238375 w 2619375"/>
                  <a:gd name="connsiteY55" fmla="*/ 1571625 h 3103563"/>
                  <a:gd name="connsiteX56" fmla="*/ 2262188 w 2619375"/>
                  <a:gd name="connsiteY56" fmla="*/ 1535907 h 3103563"/>
                  <a:gd name="connsiteX57" fmla="*/ 2262188 w 2619375"/>
                  <a:gd name="connsiteY57" fmla="*/ 1512094 h 3103563"/>
                  <a:gd name="connsiteX58" fmla="*/ 2262188 w 2619375"/>
                  <a:gd name="connsiteY58" fmla="*/ 1468438 h 3103563"/>
                  <a:gd name="connsiteX59" fmla="*/ 2262188 w 2619375"/>
                  <a:gd name="connsiteY59" fmla="*/ 1444625 h 3103563"/>
                  <a:gd name="connsiteX60" fmla="*/ 2266157 w 2619375"/>
                  <a:gd name="connsiteY60" fmla="*/ 1424782 h 3103563"/>
                  <a:gd name="connsiteX61" fmla="*/ 2293938 w 2619375"/>
                  <a:gd name="connsiteY61" fmla="*/ 1389063 h 3103563"/>
                  <a:gd name="connsiteX62" fmla="*/ 2274094 w 2619375"/>
                  <a:gd name="connsiteY62" fmla="*/ 1369219 h 3103563"/>
                  <a:gd name="connsiteX63" fmla="*/ 2250282 w 2619375"/>
                  <a:gd name="connsiteY63" fmla="*/ 1341438 h 3103563"/>
                  <a:gd name="connsiteX64" fmla="*/ 2230438 w 2619375"/>
                  <a:gd name="connsiteY64" fmla="*/ 1293813 h 3103563"/>
                  <a:gd name="connsiteX65" fmla="*/ 2242344 w 2619375"/>
                  <a:gd name="connsiteY65" fmla="*/ 1258094 h 3103563"/>
                  <a:gd name="connsiteX66" fmla="*/ 2190750 w 2619375"/>
                  <a:gd name="connsiteY66" fmla="*/ 1258094 h 3103563"/>
                  <a:gd name="connsiteX67" fmla="*/ 2166938 w 2619375"/>
                  <a:gd name="connsiteY67" fmla="*/ 1234282 h 3103563"/>
                  <a:gd name="connsiteX68" fmla="*/ 2174875 w 2619375"/>
                  <a:gd name="connsiteY68" fmla="*/ 1198563 h 3103563"/>
                  <a:gd name="connsiteX69" fmla="*/ 2162969 w 2619375"/>
                  <a:gd name="connsiteY69" fmla="*/ 1170782 h 3103563"/>
                  <a:gd name="connsiteX70" fmla="*/ 2147094 w 2619375"/>
                  <a:gd name="connsiteY70" fmla="*/ 1202532 h 3103563"/>
                  <a:gd name="connsiteX71" fmla="*/ 2131219 w 2619375"/>
                  <a:gd name="connsiteY71" fmla="*/ 1234282 h 3103563"/>
                  <a:gd name="connsiteX72" fmla="*/ 2095500 w 2619375"/>
                  <a:gd name="connsiteY72" fmla="*/ 1234282 h 3103563"/>
                  <a:gd name="connsiteX73" fmla="*/ 2079625 w 2619375"/>
                  <a:gd name="connsiteY73" fmla="*/ 1242219 h 3103563"/>
                  <a:gd name="connsiteX74" fmla="*/ 2043907 w 2619375"/>
                  <a:gd name="connsiteY74" fmla="*/ 1198563 h 3103563"/>
                  <a:gd name="connsiteX75" fmla="*/ 1996282 w 2619375"/>
                  <a:gd name="connsiteY75" fmla="*/ 1206500 h 3103563"/>
                  <a:gd name="connsiteX76" fmla="*/ 1948657 w 2619375"/>
                  <a:gd name="connsiteY76" fmla="*/ 1202532 h 3103563"/>
                  <a:gd name="connsiteX77" fmla="*/ 1944688 w 2619375"/>
                  <a:gd name="connsiteY77" fmla="*/ 1174750 h 3103563"/>
                  <a:gd name="connsiteX78" fmla="*/ 1924844 w 2619375"/>
                  <a:gd name="connsiteY78" fmla="*/ 1139032 h 3103563"/>
                  <a:gd name="connsiteX79" fmla="*/ 1912938 w 2619375"/>
                  <a:gd name="connsiteY79" fmla="*/ 1123157 h 3103563"/>
                  <a:gd name="connsiteX80" fmla="*/ 1893094 w 2619375"/>
                  <a:gd name="connsiteY80" fmla="*/ 1103313 h 3103563"/>
                  <a:gd name="connsiteX81" fmla="*/ 1869282 w 2619375"/>
                  <a:gd name="connsiteY81" fmla="*/ 1087438 h 3103563"/>
                  <a:gd name="connsiteX82" fmla="*/ 1857375 w 2619375"/>
                  <a:gd name="connsiteY82" fmla="*/ 1039813 h 3103563"/>
                  <a:gd name="connsiteX83" fmla="*/ 1869282 w 2619375"/>
                  <a:gd name="connsiteY83" fmla="*/ 1004094 h 3103563"/>
                  <a:gd name="connsiteX84" fmla="*/ 1905000 w 2619375"/>
                  <a:gd name="connsiteY84" fmla="*/ 948532 h 3103563"/>
                  <a:gd name="connsiteX85" fmla="*/ 1936750 w 2619375"/>
                  <a:gd name="connsiteY85" fmla="*/ 912813 h 3103563"/>
                  <a:gd name="connsiteX86" fmla="*/ 1944688 w 2619375"/>
                  <a:gd name="connsiteY86" fmla="*/ 892969 h 3103563"/>
                  <a:gd name="connsiteX87" fmla="*/ 1964532 w 2619375"/>
                  <a:gd name="connsiteY87" fmla="*/ 889000 h 3103563"/>
                  <a:gd name="connsiteX88" fmla="*/ 1976438 w 2619375"/>
                  <a:gd name="connsiteY88" fmla="*/ 849313 h 3103563"/>
                  <a:gd name="connsiteX89" fmla="*/ 2016125 w 2619375"/>
                  <a:gd name="connsiteY89" fmla="*/ 849313 h 3103563"/>
                  <a:gd name="connsiteX90" fmla="*/ 2039938 w 2619375"/>
                  <a:gd name="connsiteY90" fmla="*/ 877094 h 3103563"/>
                  <a:gd name="connsiteX91" fmla="*/ 2061605 w 2619375"/>
                  <a:gd name="connsiteY91" fmla="*/ 862013 h 3103563"/>
                  <a:gd name="connsiteX92" fmla="*/ 2051844 w 2619375"/>
                  <a:gd name="connsiteY92" fmla="*/ 849313 h 3103563"/>
                  <a:gd name="connsiteX93" fmla="*/ 2039938 w 2619375"/>
                  <a:gd name="connsiteY93" fmla="*/ 825500 h 3103563"/>
                  <a:gd name="connsiteX94" fmla="*/ 2051844 w 2619375"/>
                  <a:gd name="connsiteY94" fmla="*/ 801688 h 3103563"/>
                  <a:gd name="connsiteX95" fmla="*/ 2035969 w 2619375"/>
                  <a:gd name="connsiteY95" fmla="*/ 773907 h 3103563"/>
                  <a:gd name="connsiteX96" fmla="*/ 2039938 w 2619375"/>
                  <a:gd name="connsiteY96" fmla="*/ 742157 h 3103563"/>
                  <a:gd name="connsiteX97" fmla="*/ 2039938 w 2619375"/>
                  <a:gd name="connsiteY97" fmla="*/ 698500 h 3103563"/>
                  <a:gd name="connsiteX98" fmla="*/ 2035969 w 2619375"/>
                  <a:gd name="connsiteY98" fmla="*/ 666750 h 3103563"/>
                  <a:gd name="connsiteX99" fmla="*/ 2008188 w 2619375"/>
                  <a:gd name="connsiteY99" fmla="*/ 646907 h 3103563"/>
                  <a:gd name="connsiteX100" fmla="*/ 1958952 w 2619375"/>
                  <a:gd name="connsiteY100" fmla="*/ 625475 h 3103563"/>
                  <a:gd name="connsiteX101" fmla="*/ 1916907 w 2619375"/>
                  <a:gd name="connsiteY101" fmla="*/ 583407 h 3103563"/>
                  <a:gd name="connsiteX102" fmla="*/ 1885157 w 2619375"/>
                  <a:gd name="connsiteY102" fmla="*/ 551657 h 3103563"/>
                  <a:gd name="connsiteX103" fmla="*/ 1881188 w 2619375"/>
                  <a:gd name="connsiteY103" fmla="*/ 531813 h 3103563"/>
                  <a:gd name="connsiteX104" fmla="*/ 1897063 w 2619375"/>
                  <a:gd name="connsiteY104" fmla="*/ 484188 h 3103563"/>
                  <a:gd name="connsiteX105" fmla="*/ 1901032 w 2619375"/>
                  <a:gd name="connsiteY105" fmla="*/ 480219 h 3103563"/>
                  <a:gd name="connsiteX106" fmla="*/ 1940719 w 2619375"/>
                  <a:gd name="connsiteY106" fmla="*/ 480219 h 3103563"/>
                  <a:gd name="connsiteX107" fmla="*/ 1960563 w 2619375"/>
                  <a:gd name="connsiteY107" fmla="*/ 460375 h 3103563"/>
                  <a:gd name="connsiteX108" fmla="*/ 1976438 w 2619375"/>
                  <a:gd name="connsiteY108" fmla="*/ 428625 h 3103563"/>
                  <a:gd name="connsiteX109" fmla="*/ 1980407 w 2619375"/>
                  <a:gd name="connsiteY109" fmla="*/ 388938 h 3103563"/>
                  <a:gd name="connsiteX110" fmla="*/ 2000250 w 2619375"/>
                  <a:gd name="connsiteY110" fmla="*/ 384969 h 3103563"/>
                  <a:gd name="connsiteX111" fmla="*/ 1972469 w 2619375"/>
                  <a:gd name="connsiteY111" fmla="*/ 341313 h 3103563"/>
                  <a:gd name="connsiteX112" fmla="*/ 1928813 w 2619375"/>
                  <a:gd name="connsiteY112" fmla="*/ 321469 h 3103563"/>
                  <a:gd name="connsiteX113" fmla="*/ 1877219 w 2619375"/>
                  <a:gd name="connsiteY113" fmla="*/ 313532 h 3103563"/>
                  <a:gd name="connsiteX114" fmla="*/ 1853407 w 2619375"/>
                  <a:gd name="connsiteY114" fmla="*/ 289719 h 3103563"/>
                  <a:gd name="connsiteX115" fmla="*/ 1817688 w 2619375"/>
                  <a:gd name="connsiteY115" fmla="*/ 269875 h 3103563"/>
                  <a:gd name="connsiteX116" fmla="*/ 1821657 w 2619375"/>
                  <a:gd name="connsiteY116" fmla="*/ 242094 h 3103563"/>
                  <a:gd name="connsiteX117" fmla="*/ 1789907 w 2619375"/>
                  <a:gd name="connsiteY117" fmla="*/ 210344 h 3103563"/>
                  <a:gd name="connsiteX118" fmla="*/ 1742282 w 2619375"/>
                  <a:gd name="connsiteY118" fmla="*/ 222250 h 3103563"/>
                  <a:gd name="connsiteX119" fmla="*/ 1706563 w 2619375"/>
                  <a:gd name="connsiteY119" fmla="*/ 265907 h 3103563"/>
                  <a:gd name="connsiteX120" fmla="*/ 1690688 w 2619375"/>
                  <a:gd name="connsiteY120" fmla="*/ 297657 h 3103563"/>
                  <a:gd name="connsiteX121" fmla="*/ 1734344 w 2619375"/>
                  <a:gd name="connsiteY121" fmla="*/ 301625 h 3103563"/>
                  <a:gd name="connsiteX122" fmla="*/ 1770063 w 2619375"/>
                  <a:gd name="connsiteY122" fmla="*/ 313532 h 3103563"/>
                  <a:gd name="connsiteX123" fmla="*/ 1774032 w 2619375"/>
                  <a:gd name="connsiteY123" fmla="*/ 341313 h 3103563"/>
                  <a:gd name="connsiteX124" fmla="*/ 1750219 w 2619375"/>
                  <a:gd name="connsiteY124" fmla="*/ 384969 h 3103563"/>
                  <a:gd name="connsiteX125" fmla="*/ 1714500 w 2619375"/>
                  <a:gd name="connsiteY125" fmla="*/ 384969 h 3103563"/>
                  <a:gd name="connsiteX126" fmla="*/ 1686719 w 2619375"/>
                  <a:gd name="connsiteY126" fmla="*/ 349250 h 3103563"/>
                  <a:gd name="connsiteX127" fmla="*/ 1647032 w 2619375"/>
                  <a:gd name="connsiteY127" fmla="*/ 325438 h 3103563"/>
                  <a:gd name="connsiteX128" fmla="*/ 1627188 w 2619375"/>
                  <a:gd name="connsiteY128" fmla="*/ 321469 h 3103563"/>
                  <a:gd name="connsiteX129" fmla="*/ 1583532 w 2619375"/>
                  <a:gd name="connsiteY129" fmla="*/ 337344 h 3103563"/>
                  <a:gd name="connsiteX130" fmla="*/ 1547813 w 2619375"/>
                  <a:gd name="connsiteY130" fmla="*/ 357188 h 3103563"/>
                  <a:gd name="connsiteX131" fmla="*/ 1547813 w 2619375"/>
                  <a:gd name="connsiteY131" fmla="*/ 392907 h 3103563"/>
                  <a:gd name="connsiteX132" fmla="*/ 1559719 w 2619375"/>
                  <a:gd name="connsiteY132" fmla="*/ 440532 h 3103563"/>
                  <a:gd name="connsiteX133" fmla="*/ 1575594 w 2619375"/>
                  <a:gd name="connsiteY133" fmla="*/ 484188 h 3103563"/>
                  <a:gd name="connsiteX134" fmla="*/ 1658938 w 2619375"/>
                  <a:gd name="connsiteY134" fmla="*/ 543719 h 3103563"/>
                  <a:gd name="connsiteX135" fmla="*/ 1698625 w 2619375"/>
                  <a:gd name="connsiteY135" fmla="*/ 583407 h 3103563"/>
                  <a:gd name="connsiteX136" fmla="*/ 1738313 w 2619375"/>
                  <a:gd name="connsiteY136" fmla="*/ 579438 h 3103563"/>
                  <a:gd name="connsiteX137" fmla="*/ 1774032 w 2619375"/>
                  <a:gd name="connsiteY137" fmla="*/ 579438 h 3103563"/>
                  <a:gd name="connsiteX138" fmla="*/ 1793875 w 2619375"/>
                  <a:gd name="connsiteY138" fmla="*/ 627063 h 3103563"/>
                  <a:gd name="connsiteX139" fmla="*/ 1801813 w 2619375"/>
                  <a:gd name="connsiteY139" fmla="*/ 658813 h 3103563"/>
                  <a:gd name="connsiteX140" fmla="*/ 1845469 w 2619375"/>
                  <a:gd name="connsiteY140" fmla="*/ 682625 h 3103563"/>
                  <a:gd name="connsiteX141" fmla="*/ 1845469 w 2619375"/>
                  <a:gd name="connsiteY141" fmla="*/ 682625 h 3103563"/>
                  <a:gd name="connsiteX142" fmla="*/ 1861344 w 2619375"/>
                  <a:gd name="connsiteY142" fmla="*/ 710407 h 3103563"/>
                  <a:gd name="connsiteX143" fmla="*/ 1817688 w 2619375"/>
                  <a:gd name="connsiteY143" fmla="*/ 726282 h 3103563"/>
                  <a:gd name="connsiteX144" fmla="*/ 1774032 w 2619375"/>
                  <a:gd name="connsiteY144" fmla="*/ 718344 h 3103563"/>
                  <a:gd name="connsiteX145" fmla="*/ 1734344 w 2619375"/>
                  <a:gd name="connsiteY145" fmla="*/ 682625 h 3103563"/>
                  <a:gd name="connsiteX146" fmla="*/ 1730375 w 2619375"/>
                  <a:gd name="connsiteY146" fmla="*/ 642938 h 3103563"/>
                  <a:gd name="connsiteX147" fmla="*/ 1730375 w 2619375"/>
                  <a:gd name="connsiteY147" fmla="*/ 642938 h 3103563"/>
                  <a:gd name="connsiteX148" fmla="*/ 1670844 w 2619375"/>
                  <a:gd name="connsiteY148" fmla="*/ 615157 h 3103563"/>
                  <a:gd name="connsiteX149" fmla="*/ 1631157 w 2619375"/>
                  <a:gd name="connsiteY149" fmla="*/ 619125 h 3103563"/>
                  <a:gd name="connsiteX150" fmla="*/ 1571625 w 2619375"/>
                  <a:gd name="connsiteY150" fmla="*/ 615157 h 3103563"/>
                  <a:gd name="connsiteX151" fmla="*/ 1543844 w 2619375"/>
                  <a:gd name="connsiteY151" fmla="*/ 603250 h 3103563"/>
                  <a:gd name="connsiteX152" fmla="*/ 1500188 w 2619375"/>
                  <a:gd name="connsiteY152" fmla="*/ 591344 h 3103563"/>
                  <a:gd name="connsiteX153" fmla="*/ 1464469 w 2619375"/>
                  <a:gd name="connsiteY153" fmla="*/ 575469 h 3103563"/>
                  <a:gd name="connsiteX154" fmla="*/ 1448594 w 2619375"/>
                  <a:gd name="connsiteY154" fmla="*/ 543719 h 3103563"/>
                  <a:gd name="connsiteX155" fmla="*/ 1456532 w 2619375"/>
                  <a:gd name="connsiteY155" fmla="*/ 508000 h 3103563"/>
                  <a:gd name="connsiteX156" fmla="*/ 1476375 w 2619375"/>
                  <a:gd name="connsiteY156" fmla="*/ 476250 h 3103563"/>
                  <a:gd name="connsiteX157" fmla="*/ 1456532 w 2619375"/>
                  <a:gd name="connsiteY157" fmla="*/ 440532 h 3103563"/>
                  <a:gd name="connsiteX158" fmla="*/ 1456532 w 2619375"/>
                  <a:gd name="connsiteY158" fmla="*/ 392907 h 3103563"/>
                  <a:gd name="connsiteX159" fmla="*/ 1456532 w 2619375"/>
                  <a:gd name="connsiteY159" fmla="*/ 333375 h 3103563"/>
                  <a:gd name="connsiteX160" fmla="*/ 1472407 w 2619375"/>
                  <a:gd name="connsiteY160" fmla="*/ 305594 h 3103563"/>
                  <a:gd name="connsiteX161" fmla="*/ 1472407 w 2619375"/>
                  <a:gd name="connsiteY161" fmla="*/ 257969 h 3103563"/>
                  <a:gd name="connsiteX162" fmla="*/ 1496219 w 2619375"/>
                  <a:gd name="connsiteY162" fmla="*/ 226219 h 3103563"/>
                  <a:gd name="connsiteX163" fmla="*/ 1480344 w 2619375"/>
                  <a:gd name="connsiteY163" fmla="*/ 158750 h 3103563"/>
                  <a:gd name="connsiteX164" fmla="*/ 1496219 w 2619375"/>
                  <a:gd name="connsiteY164" fmla="*/ 134938 h 3103563"/>
                  <a:gd name="connsiteX165" fmla="*/ 1456532 w 2619375"/>
                  <a:gd name="connsiteY165" fmla="*/ 75407 h 3103563"/>
                  <a:gd name="connsiteX166" fmla="*/ 1464469 w 2619375"/>
                  <a:gd name="connsiteY166" fmla="*/ 55563 h 3103563"/>
                  <a:gd name="connsiteX167" fmla="*/ 1420813 w 2619375"/>
                  <a:gd name="connsiteY167" fmla="*/ 23813 h 3103563"/>
                  <a:gd name="connsiteX168" fmla="*/ 1393032 w 2619375"/>
                  <a:gd name="connsiteY168" fmla="*/ 39688 h 3103563"/>
                  <a:gd name="connsiteX169" fmla="*/ 1420813 w 2619375"/>
                  <a:gd name="connsiteY169" fmla="*/ 79375 h 3103563"/>
                  <a:gd name="connsiteX170" fmla="*/ 1432719 w 2619375"/>
                  <a:gd name="connsiteY170" fmla="*/ 150813 h 3103563"/>
                  <a:gd name="connsiteX171" fmla="*/ 1432719 w 2619375"/>
                  <a:gd name="connsiteY171" fmla="*/ 206375 h 3103563"/>
                  <a:gd name="connsiteX172" fmla="*/ 1432719 w 2619375"/>
                  <a:gd name="connsiteY172" fmla="*/ 254000 h 3103563"/>
                  <a:gd name="connsiteX173" fmla="*/ 1412875 w 2619375"/>
                  <a:gd name="connsiteY173" fmla="*/ 301625 h 3103563"/>
                  <a:gd name="connsiteX174" fmla="*/ 1369219 w 2619375"/>
                  <a:gd name="connsiteY174" fmla="*/ 341313 h 3103563"/>
                  <a:gd name="connsiteX175" fmla="*/ 1313657 w 2619375"/>
                  <a:gd name="connsiteY175" fmla="*/ 377032 h 3103563"/>
                  <a:gd name="connsiteX176" fmla="*/ 1270000 w 2619375"/>
                  <a:gd name="connsiteY176" fmla="*/ 412750 h 3103563"/>
                  <a:gd name="connsiteX177" fmla="*/ 1266032 w 2619375"/>
                  <a:gd name="connsiteY177" fmla="*/ 448469 h 3103563"/>
                  <a:gd name="connsiteX178" fmla="*/ 1230313 w 2619375"/>
                  <a:gd name="connsiteY178" fmla="*/ 488157 h 3103563"/>
                  <a:gd name="connsiteX179" fmla="*/ 1214438 w 2619375"/>
                  <a:gd name="connsiteY179" fmla="*/ 539750 h 3103563"/>
                  <a:gd name="connsiteX180" fmla="*/ 1270000 w 2619375"/>
                  <a:gd name="connsiteY180" fmla="*/ 607219 h 3103563"/>
                  <a:gd name="connsiteX181" fmla="*/ 1281907 w 2619375"/>
                  <a:gd name="connsiteY181" fmla="*/ 658813 h 3103563"/>
                  <a:gd name="connsiteX182" fmla="*/ 1309688 w 2619375"/>
                  <a:gd name="connsiteY182" fmla="*/ 698500 h 3103563"/>
                  <a:gd name="connsiteX183" fmla="*/ 1309688 w 2619375"/>
                  <a:gd name="connsiteY183" fmla="*/ 698500 h 3103563"/>
                  <a:gd name="connsiteX184" fmla="*/ 1337469 w 2619375"/>
                  <a:gd name="connsiteY184" fmla="*/ 758032 h 3103563"/>
                  <a:gd name="connsiteX185" fmla="*/ 1345407 w 2619375"/>
                  <a:gd name="connsiteY185" fmla="*/ 789782 h 3103563"/>
                  <a:gd name="connsiteX186" fmla="*/ 1349375 w 2619375"/>
                  <a:gd name="connsiteY186" fmla="*/ 837407 h 3103563"/>
                  <a:gd name="connsiteX187" fmla="*/ 1309688 w 2619375"/>
                  <a:gd name="connsiteY187" fmla="*/ 916782 h 3103563"/>
                  <a:gd name="connsiteX188" fmla="*/ 1285875 w 2619375"/>
                  <a:gd name="connsiteY188" fmla="*/ 964407 h 3103563"/>
                  <a:gd name="connsiteX189" fmla="*/ 1293813 w 2619375"/>
                  <a:gd name="connsiteY189" fmla="*/ 980282 h 3103563"/>
                  <a:gd name="connsiteX190" fmla="*/ 1285875 w 2619375"/>
                  <a:gd name="connsiteY190" fmla="*/ 1023938 h 3103563"/>
                  <a:gd name="connsiteX191" fmla="*/ 1273969 w 2619375"/>
                  <a:gd name="connsiteY191" fmla="*/ 1079500 h 3103563"/>
                  <a:gd name="connsiteX192" fmla="*/ 1277938 w 2619375"/>
                  <a:gd name="connsiteY192" fmla="*/ 1115219 h 3103563"/>
                  <a:gd name="connsiteX193" fmla="*/ 1309688 w 2619375"/>
                  <a:gd name="connsiteY193" fmla="*/ 1186657 h 3103563"/>
                  <a:gd name="connsiteX194" fmla="*/ 1297782 w 2619375"/>
                  <a:gd name="connsiteY194" fmla="*/ 1234282 h 3103563"/>
                  <a:gd name="connsiteX195" fmla="*/ 1297782 w 2619375"/>
                  <a:gd name="connsiteY195" fmla="*/ 1270000 h 3103563"/>
                  <a:gd name="connsiteX196" fmla="*/ 1341438 w 2619375"/>
                  <a:gd name="connsiteY196" fmla="*/ 1262063 h 3103563"/>
                  <a:gd name="connsiteX197" fmla="*/ 1389063 w 2619375"/>
                  <a:gd name="connsiteY197" fmla="*/ 1266032 h 3103563"/>
                  <a:gd name="connsiteX198" fmla="*/ 1420813 w 2619375"/>
                  <a:gd name="connsiteY198" fmla="*/ 1281907 h 3103563"/>
                  <a:gd name="connsiteX199" fmla="*/ 1448594 w 2619375"/>
                  <a:gd name="connsiteY199" fmla="*/ 1254125 h 3103563"/>
                  <a:gd name="connsiteX200" fmla="*/ 1480344 w 2619375"/>
                  <a:gd name="connsiteY200" fmla="*/ 1222375 h 3103563"/>
                  <a:gd name="connsiteX201" fmla="*/ 1531938 w 2619375"/>
                  <a:gd name="connsiteY201" fmla="*/ 1242219 h 3103563"/>
                  <a:gd name="connsiteX202" fmla="*/ 1575594 w 2619375"/>
                  <a:gd name="connsiteY202" fmla="*/ 1258094 h 3103563"/>
                  <a:gd name="connsiteX203" fmla="*/ 1623219 w 2619375"/>
                  <a:gd name="connsiteY203" fmla="*/ 1270000 h 3103563"/>
                  <a:gd name="connsiteX204" fmla="*/ 1639094 w 2619375"/>
                  <a:gd name="connsiteY204" fmla="*/ 1309688 h 3103563"/>
                  <a:gd name="connsiteX205" fmla="*/ 1662907 w 2619375"/>
                  <a:gd name="connsiteY205" fmla="*/ 1317625 h 3103563"/>
                  <a:gd name="connsiteX206" fmla="*/ 1690688 w 2619375"/>
                  <a:gd name="connsiteY206" fmla="*/ 1341438 h 3103563"/>
                  <a:gd name="connsiteX207" fmla="*/ 1722438 w 2619375"/>
                  <a:gd name="connsiteY207" fmla="*/ 1345407 h 3103563"/>
                  <a:gd name="connsiteX208" fmla="*/ 1722438 w 2619375"/>
                  <a:gd name="connsiteY208" fmla="*/ 1412875 h 3103563"/>
                  <a:gd name="connsiteX209" fmla="*/ 1746250 w 2619375"/>
                  <a:gd name="connsiteY209" fmla="*/ 1444625 h 3103563"/>
                  <a:gd name="connsiteX210" fmla="*/ 1754188 w 2619375"/>
                  <a:gd name="connsiteY210" fmla="*/ 1484313 h 3103563"/>
                  <a:gd name="connsiteX211" fmla="*/ 1770063 w 2619375"/>
                  <a:gd name="connsiteY211" fmla="*/ 1531938 h 3103563"/>
                  <a:gd name="connsiteX212" fmla="*/ 1730375 w 2619375"/>
                  <a:gd name="connsiteY212" fmla="*/ 1543844 h 3103563"/>
                  <a:gd name="connsiteX213" fmla="*/ 1718469 w 2619375"/>
                  <a:gd name="connsiteY213" fmla="*/ 1571625 h 3103563"/>
                  <a:gd name="connsiteX214" fmla="*/ 1706563 w 2619375"/>
                  <a:gd name="connsiteY214" fmla="*/ 1607344 h 3103563"/>
                  <a:gd name="connsiteX215" fmla="*/ 1706563 w 2619375"/>
                  <a:gd name="connsiteY215" fmla="*/ 1647032 h 3103563"/>
                  <a:gd name="connsiteX216" fmla="*/ 1746250 w 2619375"/>
                  <a:gd name="connsiteY216" fmla="*/ 1686719 h 3103563"/>
                  <a:gd name="connsiteX217" fmla="*/ 1793875 w 2619375"/>
                  <a:gd name="connsiteY217" fmla="*/ 1694657 h 3103563"/>
                  <a:gd name="connsiteX218" fmla="*/ 1829594 w 2619375"/>
                  <a:gd name="connsiteY218" fmla="*/ 1698625 h 3103563"/>
                  <a:gd name="connsiteX219" fmla="*/ 1881188 w 2619375"/>
                  <a:gd name="connsiteY219" fmla="*/ 1734344 h 3103563"/>
                  <a:gd name="connsiteX220" fmla="*/ 1833563 w 2619375"/>
                  <a:gd name="connsiteY220" fmla="*/ 1738313 h 3103563"/>
                  <a:gd name="connsiteX221" fmla="*/ 1778000 w 2619375"/>
                  <a:gd name="connsiteY221" fmla="*/ 1738313 h 3103563"/>
                  <a:gd name="connsiteX222" fmla="*/ 1730375 w 2619375"/>
                  <a:gd name="connsiteY222" fmla="*/ 1718469 h 3103563"/>
                  <a:gd name="connsiteX223" fmla="*/ 1686719 w 2619375"/>
                  <a:gd name="connsiteY223" fmla="*/ 1698625 h 3103563"/>
                  <a:gd name="connsiteX224" fmla="*/ 1647032 w 2619375"/>
                  <a:gd name="connsiteY224" fmla="*/ 1654969 h 3103563"/>
                  <a:gd name="connsiteX225" fmla="*/ 1658938 w 2619375"/>
                  <a:gd name="connsiteY225" fmla="*/ 1635125 h 3103563"/>
                  <a:gd name="connsiteX226" fmla="*/ 1658938 w 2619375"/>
                  <a:gd name="connsiteY226" fmla="*/ 1591469 h 3103563"/>
                  <a:gd name="connsiteX227" fmla="*/ 1658938 w 2619375"/>
                  <a:gd name="connsiteY227" fmla="*/ 1555750 h 3103563"/>
                  <a:gd name="connsiteX228" fmla="*/ 1662907 w 2619375"/>
                  <a:gd name="connsiteY228" fmla="*/ 1516063 h 3103563"/>
                  <a:gd name="connsiteX229" fmla="*/ 1670844 w 2619375"/>
                  <a:gd name="connsiteY229" fmla="*/ 1480344 h 3103563"/>
                  <a:gd name="connsiteX230" fmla="*/ 1666875 w 2619375"/>
                  <a:gd name="connsiteY230" fmla="*/ 1452563 h 3103563"/>
                  <a:gd name="connsiteX231" fmla="*/ 1635125 w 2619375"/>
                  <a:gd name="connsiteY231" fmla="*/ 1420813 h 3103563"/>
                  <a:gd name="connsiteX232" fmla="*/ 1595438 w 2619375"/>
                  <a:gd name="connsiteY232" fmla="*/ 1381125 h 3103563"/>
                  <a:gd name="connsiteX233" fmla="*/ 1607344 w 2619375"/>
                  <a:gd name="connsiteY233" fmla="*/ 1345407 h 3103563"/>
                  <a:gd name="connsiteX234" fmla="*/ 1575594 w 2619375"/>
                  <a:gd name="connsiteY234" fmla="*/ 1313657 h 3103563"/>
                  <a:gd name="connsiteX235" fmla="*/ 1531938 w 2619375"/>
                  <a:gd name="connsiteY235" fmla="*/ 1333500 h 3103563"/>
                  <a:gd name="connsiteX236" fmla="*/ 1472407 w 2619375"/>
                  <a:gd name="connsiteY236" fmla="*/ 1345407 h 3103563"/>
                  <a:gd name="connsiteX237" fmla="*/ 1440657 w 2619375"/>
                  <a:gd name="connsiteY237" fmla="*/ 1369219 h 3103563"/>
                  <a:gd name="connsiteX238" fmla="*/ 1381125 w 2619375"/>
                  <a:gd name="connsiteY238" fmla="*/ 1393032 h 3103563"/>
                  <a:gd name="connsiteX239" fmla="*/ 1365250 w 2619375"/>
                  <a:gd name="connsiteY239" fmla="*/ 1420813 h 3103563"/>
                  <a:gd name="connsiteX240" fmla="*/ 1369219 w 2619375"/>
                  <a:gd name="connsiteY240" fmla="*/ 1468438 h 3103563"/>
                  <a:gd name="connsiteX241" fmla="*/ 1365250 w 2619375"/>
                  <a:gd name="connsiteY241" fmla="*/ 1500188 h 3103563"/>
                  <a:gd name="connsiteX242" fmla="*/ 1400969 w 2619375"/>
                  <a:gd name="connsiteY242" fmla="*/ 1555750 h 3103563"/>
                  <a:gd name="connsiteX243" fmla="*/ 1400969 w 2619375"/>
                  <a:gd name="connsiteY243" fmla="*/ 1599407 h 3103563"/>
                  <a:gd name="connsiteX244" fmla="*/ 1404938 w 2619375"/>
                  <a:gd name="connsiteY244" fmla="*/ 1651000 h 3103563"/>
                  <a:gd name="connsiteX245" fmla="*/ 1404938 w 2619375"/>
                  <a:gd name="connsiteY245" fmla="*/ 1678782 h 3103563"/>
                  <a:gd name="connsiteX246" fmla="*/ 1373188 w 2619375"/>
                  <a:gd name="connsiteY246" fmla="*/ 1718469 h 3103563"/>
                  <a:gd name="connsiteX247" fmla="*/ 1337469 w 2619375"/>
                  <a:gd name="connsiteY247" fmla="*/ 1762125 h 3103563"/>
                  <a:gd name="connsiteX248" fmla="*/ 1321594 w 2619375"/>
                  <a:gd name="connsiteY248" fmla="*/ 1789907 h 3103563"/>
                  <a:gd name="connsiteX249" fmla="*/ 1309688 w 2619375"/>
                  <a:gd name="connsiteY249" fmla="*/ 1833563 h 3103563"/>
                  <a:gd name="connsiteX250" fmla="*/ 1313657 w 2619375"/>
                  <a:gd name="connsiteY250" fmla="*/ 1877219 h 3103563"/>
                  <a:gd name="connsiteX251" fmla="*/ 1285875 w 2619375"/>
                  <a:gd name="connsiteY251" fmla="*/ 1908969 h 3103563"/>
                  <a:gd name="connsiteX252" fmla="*/ 1258094 w 2619375"/>
                  <a:gd name="connsiteY252" fmla="*/ 1932782 h 3103563"/>
                  <a:gd name="connsiteX253" fmla="*/ 1226344 w 2619375"/>
                  <a:gd name="connsiteY253" fmla="*/ 1960563 h 3103563"/>
                  <a:gd name="connsiteX254" fmla="*/ 1198563 w 2619375"/>
                  <a:gd name="connsiteY254" fmla="*/ 1972469 h 3103563"/>
                  <a:gd name="connsiteX255" fmla="*/ 1146969 w 2619375"/>
                  <a:gd name="connsiteY255" fmla="*/ 1996282 h 3103563"/>
                  <a:gd name="connsiteX256" fmla="*/ 1135063 w 2619375"/>
                  <a:gd name="connsiteY256" fmla="*/ 2020094 h 3103563"/>
                  <a:gd name="connsiteX257" fmla="*/ 1146969 w 2619375"/>
                  <a:gd name="connsiteY257" fmla="*/ 2063750 h 3103563"/>
                  <a:gd name="connsiteX258" fmla="*/ 1111250 w 2619375"/>
                  <a:gd name="connsiteY258" fmla="*/ 2083594 h 3103563"/>
                  <a:gd name="connsiteX259" fmla="*/ 1071563 w 2619375"/>
                  <a:gd name="connsiteY259" fmla="*/ 2103438 h 3103563"/>
                  <a:gd name="connsiteX260" fmla="*/ 1043782 w 2619375"/>
                  <a:gd name="connsiteY260" fmla="*/ 2067719 h 3103563"/>
                  <a:gd name="connsiteX261" fmla="*/ 1008063 w 2619375"/>
                  <a:gd name="connsiteY261" fmla="*/ 2075657 h 3103563"/>
                  <a:gd name="connsiteX262" fmla="*/ 944563 w 2619375"/>
                  <a:gd name="connsiteY262" fmla="*/ 2071688 h 3103563"/>
                  <a:gd name="connsiteX263" fmla="*/ 896938 w 2619375"/>
                  <a:gd name="connsiteY263" fmla="*/ 2055813 h 3103563"/>
                  <a:gd name="connsiteX264" fmla="*/ 845344 w 2619375"/>
                  <a:gd name="connsiteY264" fmla="*/ 2039938 h 3103563"/>
                  <a:gd name="connsiteX265" fmla="*/ 797719 w 2619375"/>
                  <a:gd name="connsiteY265" fmla="*/ 2012157 h 3103563"/>
                  <a:gd name="connsiteX266" fmla="*/ 785813 w 2619375"/>
                  <a:gd name="connsiteY266" fmla="*/ 1972469 h 3103563"/>
                  <a:gd name="connsiteX267" fmla="*/ 742157 w 2619375"/>
                  <a:gd name="connsiteY267" fmla="*/ 1956594 h 3103563"/>
                  <a:gd name="connsiteX268" fmla="*/ 762000 w 2619375"/>
                  <a:gd name="connsiteY268" fmla="*/ 1905000 h 3103563"/>
                  <a:gd name="connsiteX269" fmla="*/ 809625 w 2619375"/>
                  <a:gd name="connsiteY269" fmla="*/ 1916907 h 3103563"/>
                  <a:gd name="connsiteX270" fmla="*/ 861219 w 2619375"/>
                  <a:gd name="connsiteY270" fmla="*/ 1944688 h 3103563"/>
                  <a:gd name="connsiteX271" fmla="*/ 889000 w 2619375"/>
                  <a:gd name="connsiteY271" fmla="*/ 1948657 h 3103563"/>
                  <a:gd name="connsiteX272" fmla="*/ 944563 w 2619375"/>
                  <a:gd name="connsiteY272" fmla="*/ 1948657 h 3103563"/>
                  <a:gd name="connsiteX273" fmla="*/ 976313 w 2619375"/>
                  <a:gd name="connsiteY273" fmla="*/ 1908969 h 3103563"/>
                  <a:gd name="connsiteX274" fmla="*/ 1035844 w 2619375"/>
                  <a:gd name="connsiteY274" fmla="*/ 1908969 h 3103563"/>
                  <a:gd name="connsiteX275" fmla="*/ 1087438 w 2619375"/>
                  <a:gd name="connsiteY275" fmla="*/ 1877219 h 3103563"/>
                  <a:gd name="connsiteX276" fmla="*/ 1107282 w 2619375"/>
                  <a:gd name="connsiteY276" fmla="*/ 1837532 h 3103563"/>
                  <a:gd name="connsiteX277" fmla="*/ 1107282 w 2619375"/>
                  <a:gd name="connsiteY277" fmla="*/ 1805782 h 3103563"/>
                  <a:gd name="connsiteX278" fmla="*/ 1127125 w 2619375"/>
                  <a:gd name="connsiteY278" fmla="*/ 1785938 h 3103563"/>
                  <a:gd name="connsiteX279" fmla="*/ 1150938 w 2619375"/>
                  <a:gd name="connsiteY279" fmla="*/ 1750219 h 3103563"/>
                  <a:gd name="connsiteX280" fmla="*/ 1166813 w 2619375"/>
                  <a:gd name="connsiteY280" fmla="*/ 1710532 h 3103563"/>
                  <a:gd name="connsiteX281" fmla="*/ 1202532 w 2619375"/>
                  <a:gd name="connsiteY281" fmla="*/ 1690688 h 3103563"/>
                  <a:gd name="connsiteX282" fmla="*/ 1210469 w 2619375"/>
                  <a:gd name="connsiteY282" fmla="*/ 1647032 h 3103563"/>
                  <a:gd name="connsiteX283" fmla="*/ 1222375 w 2619375"/>
                  <a:gd name="connsiteY283" fmla="*/ 1631157 h 3103563"/>
                  <a:gd name="connsiteX284" fmla="*/ 1210469 w 2619375"/>
                  <a:gd name="connsiteY284" fmla="*/ 1599407 h 3103563"/>
                  <a:gd name="connsiteX285" fmla="*/ 1210469 w 2619375"/>
                  <a:gd name="connsiteY285" fmla="*/ 1563688 h 3103563"/>
                  <a:gd name="connsiteX286" fmla="*/ 1226344 w 2619375"/>
                  <a:gd name="connsiteY286" fmla="*/ 1524000 h 3103563"/>
                  <a:gd name="connsiteX287" fmla="*/ 1266032 w 2619375"/>
                  <a:gd name="connsiteY287" fmla="*/ 1480344 h 3103563"/>
                  <a:gd name="connsiteX288" fmla="*/ 1270000 w 2619375"/>
                  <a:gd name="connsiteY288" fmla="*/ 1460500 h 3103563"/>
                  <a:gd name="connsiteX289" fmla="*/ 1250157 w 2619375"/>
                  <a:gd name="connsiteY289" fmla="*/ 1428750 h 3103563"/>
                  <a:gd name="connsiteX290" fmla="*/ 1222375 w 2619375"/>
                  <a:gd name="connsiteY290" fmla="*/ 1389063 h 3103563"/>
                  <a:gd name="connsiteX291" fmla="*/ 1182688 w 2619375"/>
                  <a:gd name="connsiteY291" fmla="*/ 1357313 h 3103563"/>
                  <a:gd name="connsiteX292" fmla="*/ 1162844 w 2619375"/>
                  <a:gd name="connsiteY292" fmla="*/ 1337469 h 3103563"/>
                  <a:gd name="connsiteX293" fmla="*/ 1146969 w 2619375"/>
                  <a:gd name="connsiteY293" fmla="*/ 1309688 h 3103563"/>
                  <a:gd name="connsiteX294" fmla="*/ 1146969 w 2619375"/>
                  <a:gd name="connsiteY294" fmla="*/ 1258094 h 3103563"/>
                  <a:gd name="connsiteX295" fmla="*/ 1158875 w 2619375"/>
                  <a:gd name="connsiteY295" fmla="*/ 1222375 h 3103563"/>
                  <a:gd name="connsiteX296" fmla="*/ 1158875 w 2619375"/>
                  <a:gd name="connsiteY296" fmla="*/ 1194594 h 3103563"/>
                  <a:gd name="connsiteX297" fmla="*/ 1162844 w 2619375"/>
                  <a:gd name="connsiteY297" fmla="*/ 1162844 h 3103563"/>
                  <a:gd name="connsiteX298" fmla="*/ 1154907 w 2619375"/>
                  <a:gd name="connsiteY298" fmla="*/ 1135063 h 3103563"/>
                  <a:gd name="connsiteX299" fmla="*/ 1162844 w 2619375"/>
                  <a:gd name="connsiteY299" fmla="*/ 1091407 h 3103563"/>
                  <a:gd name="connsiteX300" fmla="*/ 1162844 w 2619375"/>
                  <a:gd name="connsiteY300" fmla="*/ 1055688 h 3103563"/>
                  <a:gd name="connsiteX301" fmla="*/ 1146969 w 2619375"/>
                  <a:gd name="connsiteY301" fmla="*/ 1012032 h 3103563"/>
                  <a:gd name="connsiteX302" fmla="*/ 1162844 w 2619375"/>
                  <a:gd name="connsiteY302" fmla="*/ 960438 h 3103563"/>
                  <a:gd name="connsiteX303" fmla="*/ 1131094 w 2619375"/>
                  <a:gd name="connsiteY303" fmla="*/ 912813 h 3103563"/>
                  <a:gd name="connsiteX304" fmla="*/ 1166813 w 2619375"/>
                  <a:gd name="connsiteY304" fmla="*/ 881063 h 3103563"/>
                  <a:gd name="connsiteX305" fmla="*/ 1174750 w 2619375"/>
                  <a:gd name="connsiteY305" fmla="*/ 845344 h 3103563"/>
                  <a:gd name="connsiteX306" fmla="*/ 1174750 w 2619375"/>
                  <a:gd name="connsiteY306" fmla="*/ 789782 h 3103563"/>
                  <a:gd name="connsiteX307" fmla="*/ 1178719 w 2619375"/>
                  <a:gd name="connsiteY307" fmla="*/ 742157 h 3103563"/>
                  <a:gd name="connsiteX308" fmla="*/ 1178719 w 2619375"/>
                  <a:gd name="connsiteY308" fmla="*/ 722313 h 3103563"/>
                  <a:gd name="connsiteX309" fmla="*/ 1158875 w 2619375"/>
                  <a:gd name="connsiteY309" fmla="*/ 694532 h 3103563"/>
                  <a:gd name="connsiteX310" fmla="*/ 1162844 w 2619375"/>
                  <a:gd name="connsiteY310" fmla="*/ 662782 h 3103563"/>
                  <a:gd name="connsiteX311" fmla="*/ 1139032 w 2619375"/>
                  <a:gd name="connsiteY311" fmla="*/ 627063 h 3103563"/>
                  <a:gd name="connsiteX312" fmla="*/ 1103313 w 2619375"/>
                  <a:gd name="connsiteY312" fmla="*/ 595313 h 3103563"/>
                  <a:gd name="connsiteX313" fmla="*/ 1079500 w 2619375"/>
                  <a:gd name="connsiteY313" fmla="*/ 555625 h 3103563"/>
                  <a:gd name="connsiteX314" fmla="*/ 1079500 w 2619375"/>
                  <a:gd name="connsiteY314" fmla="*/ 515938 h 3103563"/>
                  <a:gd name="connsiteX315" fmla="*/ 1119188 w 2619375"/>
                  <a:gd name="connsiteY315" fmla="*/ 464344 h 3103563"/>
                  <a:gd name="connsiteX316" fmla="*/ 1127125 w 2619375"/>
                  <a:gd name="connsiteY316" fmla="*/ 408782 h 3103563"/>
                  <a:gd name="connsiteX317" fmla="*/ 1162844 w 2619375"/>
                  <a:gd name="connsiteY317" fmla="*/ 301625 h 3103563"/>
                  <a:gd name="connsiteX318" fmla="*/ 1178719 w 2619375"/>
                  <a:gd name="connsiteY318" fmla="*/ 246063 h 3103563"/>
                  <a:gd name="connsiteX319" fmla="*/ 1186657 w 2619375"/>
                  <a:gd name="connsiteY319" fmla="*/ 206375 h 3103563"/>
                  <a:gd name="connsiteX320" fmla="*/ 1186657 w 2619375"/>
                  <a:gd name="connsiteY320" fmla="*/ 142875 h 3103563"/>
                  <a:gd name="connsiteX321" fmla="*/ 1186657 w 2619375"/>
                  <a:gd name="connsiteY321" fmla="*/ 99219 h 3103563"/>
                  <a:gd name="connsiteX322" fmla="*/ 1131094 w 2619375"/>
                  <a:gd name="connsiteY322" fmla="*/ 43657 h 3103563"/>
                  <a:gd name="connsiteX323" fmla="*/ 1083469 w 2619375"/>
                  <a:gd name="connsiteY323" fmla="*/ 63500 h 3103563"/>
                  <a:gd name="connsiteX324" fmla="*/ 1071563 w 2619375"/>
                  <a:gd name="connsiteY324" fmla="*/ 31750 h 3103563"/>
                  <a:gd name="connsiteX325" fmla="*/ 1043782 w 2619375"/>
                  <a:gd name="connsiteY325" fmla="*/ 23813 h 3103563"/>
                  <a:gd name="connsiteX326" fmla="*/ 1004094 w 2619375"/>
                  <a:gd name="connsiteY326" fmla="*/ 23813 h 3103563"/>
                  <a:gd name="connsiteX327" fmla="*/ 988219 w 2619375"/>
                  <a:gd name="connsiteY327" fmla="*/ 51594 h 3103563"/>
                  <a:gd name="connsiteX328" fmla="*/ 972344 w 2619375"/>
                  <a:gd name="connsiteY328" fmla="*/ 27782 h 3103563"/>
                  <a:gd name="connsiteX329" fmla="*/ 944563 w 2619375"/>
                  <a:gd name="connsiteY329" fmla="*/ 27782 h 3103563"/>
                  <a:gd name="connsiteX330" fmla="*/ 944563 w 2619375"/>
                  <a:gd name="connsiteY330" fmla="*/ 27782 h 3103563"/>
                  <a:gd name="connsiteX331" fmla="*/ 841375 w 2619375"/>
                  <a:gd name="connsiteY331" fmla="*/ 31750 h 3103563"/>
                  <a:gd name="connsiteX332" fmla="*/ 837407 w 2619375"/>
                  <a:gd name="connsiteY332" fmla="*/ 0 h 3103563"/>
                  <a:gd name="connsiteX333" fmla="*/ 805657 w 2619375"/>
                  <a:gd name="connsiteY333" fmla="*/ 0 h 3103563"/>
                  <a:gd name="connsiteX334" fmla="*/ 797719 w 2619375"/>
                  <a:gd name="connsiteY334" fmla="*/ 55563 h 3103563"/>
                  <a:gd name="connsiteX335" fmla="*/ 765969 w 2619375"/>
                  <a:gd name="connsiteY335" fmla="*/ 91282 h 3103563"/>
                  <a:gd name="connsiteX336" fmla="*/ 762000 w 2619375"/>
                  <a:gd name="connsiteY336" fmla="*/ 158750 h 3103563"/>
                  <a:gd name="connsiteX337" fmla="*/ 742157 w 2619375"/>
                  <a:gd name="connsiteY337" fmla="*/ 242094 h 3103563"/>
                  <a:gd name="connsiteX338" fmla="*/ 730250 w 2619375"/>
                  <a:gd name="connsiteY338" fmla="*/ 349250 h 3103563"/>
                  <a:gd name="connsiteX339" fmla="*/ 698500 w 2619375"/>
                  <a:gd name="connsiteY339" fmla="*/ 448469 h 3103563"/>
                  <a:gd name="connsiteX340" fmla="*/ 662782 w 2619375"/>
                  <a:gd name="connsiteY340" fmla="*/ 515938 h 3103563"/>
                  <a:gd name="connsiteX341" fmla="*/ 575469 w 2619375"/>
                  <a:gd name="connsiteY341" fmla="*/ 571500 h 3103563"/>
                  <a:gd name="connsiteX342" fmla="*/ 535782 w 2619375"/>
                  <a:gd name="connsiteY342" fmla="*/ 635000 h 3103563"/>
                  <a:gd name="connsiteX343" fmla="*/ 559739 w 2619375"/>
                  <a:gd name="connsiteY343" fmla="*/ 690563 h 3103563"/>
                  <a:gd name="connsiteX344" fmla="*/ 525515 w 2619375"/>
                  <a:gd name="connsiteY344" fmla="*/ 731837 h 3103563"/>
                  <a:gd name="connsiteX345" fmla="*/ 527844 w 2619375"/>
                  <a:gd name="connsiteY345" fmla="*/ 754063 h 3103563"/>
                  <a:gd name="connsiteX346" fmla="*/ 571500 w 2619375"/>
                  <a:gd name="connsiteY346" fmla="*/ 734219 h 3103563"/>
                  <a:gd name="connsiteX347" fmla="*/ 595313 w 2619375"/>
                  <a:gd name="connsiteY347" fmla="*/ 765969 h 3103563"/>
                  <a:gd name="connsiteX348" fmla="*/ 595313 w 2619375"/>
                  <a:gd name="connsiteY348" fmla="*/ 829469 h 3103563"/>
                  <a:gd name="connsiteX349" fmla="*/ 579438 w 2619375"/>
                  <a:gd name="connsiteY349" fmla="*/ 889000 h 3103563"/>
                  <a:gd name="connsiteX350" fmla="*/ 579438 w 2619375"/>
                  <a:gd name="connsiteY350" fmla="*/ 928688 h 3103563"/>
                  <a:gd name="connsiteX351" fmla="*/ 595313 w 2619375"/>
                  <a:gd name="connsiteY351" fmla="*/ 952500 h 3103563"/>
                  <a:gd name="connsiteX352" fmla="*/ 603250 w 2619375"/>
                  <a:gd name="connsiteY352" fmla="*/ 996157 h 3103563"/>
                  <a:gd name="connsiteX353" fmla="*/ 571500 w 2619375"/>
                  <a:gd name="connsiteY353" fmla="*/ 1004094 h 3103563"/>
                  <a:gd name="connsiteX354" fmla="*/ 543719 w 2619375"/>
                  <a:gd name="connsiteY354" fmla="*/ 1008063 h 3103563"/>
                  <a:gd name="connsiteX355" fmla="*/ 535782 w 2619375"/>
                  <a:gd name="connsiteY355" fmla="*/ 1083469 h 3103563"/>
                  <a:gd name="connsiteX356" fmla="*/ 551657 w 2619375"/>
                  <a:gd name="connsiteY356" fmla="*/ 1103313 h 3103563"/>
                  <a:gd name="connsiteX357" fmla="*/ 587375 w 2619375"/>
                  <a:gd name="connsiteY357" fmla="*/ 1123157 h 3103563"/>
                  <a:gd name="connsiteX358" fmla="*/ 607219 w 2619375"/>
                  <a:gd name="connsiteY358" fmla="*/ 1123157 h 3103563"/>
                  <a:gd name="connsiteX359" fmla="*/ 627063 w 2619375"/>
                  <a:gd name="connsiteY359" fmla="*/ 1150938 h 3103563"/>
                  <a:gd name="connsiteX360" fmla="*/ 642938 w 2619375"/>
                  <a:gd name="connsiteY360" fmla="*/ 1158875 h 3103563"/>
                  <a:gd name="connsiteX361" fmla="*/ 678657 w 2619375"/>
                  <a:gd name="connsiteY361" fmla="*/ 1146969 h 3103563"/>
                  <a:gd name="connsiteX362" fmla="*/ 686594 w 2619375"/>
                  <a:gd name="connsiteY362" fmla="*/ 1194594 h 3103563"/>
                  <a:gd name="connsiteX363" fmla="*/ 678657 w 2619375"/>
                  <a:gd name="connsiteY363" fmla="*/ 1242219 h 3103563"/>
                  <a:gd name="connsiteX364" fmla="*/ 694532 w 2619375"/>
                  <a:gd name="connsiteY364" fmla="*/ 1277938 h 3103563"/>
                  <a:gd name="connsiteX365" fmla="*/ 714375 w 2619375"/>
                  <a:gd name="connsiteY365" fmla="*/ 1309688 h 3103563"/>
                  <a:gd name="connsiteX366" fmla="*/ 742157 w 2619375"/>
                  <a:gd name="connsiteY366" fmla="*/ 1333500 h 3103563"/>
                  <a:gd name="connsiteX367" fmla="*/ 777875 w 2619375"/>
                  <a:gd name="connsiteY367" fmla="*/ 1333500 h 3103563"/>
                  <a:gd name="connsiteX368" fmla="*/ 785813 w 2619375"/>
                  <a:gd name="connsiteY368" fmla="*/ 1361282 h 3103563"/>
                  <a:gd name="connsiteX369" fmla="*/ 769938 w 2619375"/>
                  <a:gd name="connsiteY369" fmla="*/ 1412875 h 3103563"/>
                  <a:gd name="connsiteX370" fmla="*/ 758032 w 2619375"/>
                  <a:gd name="connsiteY370" fmla="*/ 1464469 h 3103563"/>
                  <a:gd name="connsiteX371" fmla="*/ 750094 w 2619375"/>
                  <a:gd name="connsiteY371" fmla="*/ 1512094 h 3103563"/>
                  <a:gd name="connsiteX372" fmla="*/ 714375 w 2619375"/>
                  <a:gd name="connsiteY372" fmla="*/ 1543844 h 3103563"/>
                  <a:gd name="connsiteX373" fmla="*/ 682625 w 2619375"/>
                  <a:gd name="connsiteY373" fmla="*/ 1547813 h 3103563"/>
                  <a:gd name="connsiteX374" fmla="*/ 678657 w 2619375"/>
                  <a:gd name="connsiteY374" fmla="*/ 1504157 h 3103563"/>
                  <a:gd name="connsiteX375" fmla="*/ 650875 w 2619375"/>
                  <a:gd name="connsiteY375" fmla="*/ 1476375 h 3103563"/>
                  <a:gd name="connsiteX376" fmla="*/ 615157 w 2619375"/>
                  <a:gd name="connsiteY376" fmla="*/ 1444625 h 3103563"/>
                  <a:gd name="connsiteX377" fmla="*/ 575469 w 2619375"/>
                  <a:gd name="connsiteY377" fmla="*/ 1404938 h 3103563"/>
                  <a:gd name="connsiteX378" fmla="*/ 527844 w 2619375"/>
                  <a:gd name="connsiteY378" fmla="*/ 1353344 h 3103563"/>
                  <a:gd name="connsiteX379" fmla="*/ 515938 w 2619375"/>
                  <a:gd name="connsiteY379" fmla="*/ 1333500 h 3103563"/>
                  <a:gd name="connsiteX380" fmla="*/ 460375 w 2619375"/>
                  <a:gd name="connsiteY380" fmla="*/ 1301750 h 3103563"/>
                  <a:gd name="connsiteX381" fmla="*/ 392907 w 2619375"/>
                  <a:gd name="connsiteY381" fmla="*/ 1262063 h 3103563"/>
                  <a:gd name="connsiteX382" fmla="*/ 337344 w 2619375"/>
                  <a:gd name="connsiteY382" fmla="*/ 1242219 h 3103563"/>
                  <a:gd name="connsiteX383" fmla="*/ 317500 w 2619375"/>
                  <a:gd name="connsiteY383" fmla="*/ 1281907 h 3103563"/>
                  <a:gd name="connsiteX384" fmla="*/ 304745 w 2619375"/>
                  <a:gd name="connsiteY384" fmla="*/ 1293019 h 3103563"/>
                  <a:gd name="connsiteX385" fmla="*/ 297657 w 2619375"/>
                  <a:gd name="connsiteY385" fmla="*/ 1321594 h 3103563"/>
                  <a:gd name="connsiteX386" fmla="*/ 297657 w 2619375"/>
                  <a:gd name="connsiteY386" fmla="*/ 1321594 h 3103563"/>
                  <a:gd name="connsiteX387" fmla="*/ 304746 w 2619375"/>
                  <a:gd name="connsiteY387" fmla="*/ 1347788 h 3103563"/>
                  <a:gd name="connsiteX388" fmla="*/ 320692 w 2619375"/>
                  <a:gd name="connsiteY388" fmla="*/ 1350962 h 3103563"/>
                  <a:gd name="connsiteX389" fmla="*/ 345282 w 2619375"/>
                  <a:gd name="connsiteY389" fmla="*/ 1361282 h 3103563"/>
                  <a:gd name="connsiteX390" fmla="*/ 373063 w 2619375"/>
                  <a:gd name="connsiteY390" fmla="*/ 1373188 h 3103563"/>
                  <a:gd name="connsiteX391" fmla="*/ 384969 w 2619375"/>
                  <a:gd name="connsiteY391" fmla="*/ 1385094 h 3103563"/>
                  <a:gd name="connsiteX392" fmla="*/ 396875 w 2619375"/>
                  <a:gd name="connsiteY392" fmla="*/ 1428750 h 3103563"/>
                  <a:gd name="connsiteX393" fmla="*/ 409775 w 2619375"/>
                  <a:gd name="connsiteY393" fmla="*/ 1450182 h 3103563"/>
                  <a:gd name="connsiteX394" fmla="*/ 400844 w 2619375"/>
                  <a:gd name="connsiteY394" fmla="*/ 1464469 h 3103563"/>
                  <a:gd name="connsiteX395" fmla="*/ 377032 w 2619375"/>
                  <a:gd name="connsiteY395" fmla="*/ 1484313 h 3103563"/>
                  <a:gd name="connsiteX396" fmla="*/ 376254 w 2619375"/>
                  <a:gd name="connsiteY396" fmla="*/ 1527969 h 3103563"/>
                  <a:gd name="connsiteX397" fmla="*/ 369094 w 2619375"/>
                  <a:gd name="connsiteY397" fmla="*/ 1591469 h 3103563"/>
                  <a:gd name="connsiteX398" fmla="*/ 396875 w 2619375"/>
                  <a:gd name="connsiteY398" fmla="*/ 1631157 h 3103563"/>
                  <a:gd name="connsiteX399" fmla="*/ 458046 w 2619375"/>
                  <a:gd name="connsiteY399" fmla="*/ 1624807 h 3103563"/>
                  <a:gd name="connsiteX400" fmla="*/ 460375 w 2619375"/>
                  <a:gd name="connsiteY400" fmla="*/ 1651000 h 3103563"/>
                  <a:gd name="connsiteX401" fmla="*/ 460375 w 2619375"/>
                  <a:gd name="connsiteY401" fmla="*/ 1694657 h 3103563"/>
                  <a:gd name="connsiteX402" fmla="*/ 436563 w 2619375"/>
                  <a:gd name="connsiteY402" fmla="*/ 1706563 h 3103563"/>
                  <a:gd name="connsiteX403" fmla="*/ 433645 w 2619375"/>
                  <a:gd name="connsiteY403" fmla="*/ 1728788 h 3103563"/>
                  <a:gd name="connsiteX404" fmla="*/ 448469 w 2619375"/>
                  <a:gd name="connsiteY404" fmla="*/ 1738313 h 3103563"/>
                  <a:gd name="connsiteX405" fmla="*/ 450355 w 2619375"/>
                  <a:gd name="connsiteY405" fmla="*/ 1757363 h 3103563"/>
                  <a:gd name="connsiteX406" fmla="*/ 436563 w 2619375"/>
                  <a:gd name="connsiteY406" fmla="*/ 1766094 h 3103563"/>
                  <a:gd name="connsiteX407" fmla="*/ 414362 w 2619375"/>
                  <a:gd name="connsiteY407" fmla="*/ 1801813 h 3103563"/>
                  <a:gd name="connsiteX408" fmla="*/ 361157 w 2619375"/>
                  <a:gd name="connsiteY408" fmla="*/ 1833563 h 3103563"/>
                  <a:gd name="connsiteX409" fmla="*/ 349250 w 2619375"/>
                  <a:gd name="connsiteY409" fmla="*/ 1869282 h 3103563"/>
                  <a:gd name="connsiteX410" fmla="*/ 353219 w 2619375"/>
                  <a:gd name="connsiteY410" fmla="*/ 1908969 h 3103563"/>
                  <a:gd name="connsiteX411" fmla="*/ 293688 w 2619375"/>
                  <a:gd name="connsiteY411" fmla="*/ 1948657 h 3103563"/>
                  <a:gd name="connsiteX412" fmla="*/ 273844 w 2619375"/>
                  <a:gd name="connsiteY412" fmla="*/ 1968500 h 3103563"/>
                  <a:gd name="connsiteX413" fmla="*/ 254000 w 2619375"/>
                  <a:gd name="connsiteY413" fmla="*/ 1988344 h 3103563"/>
                  <a:gd name="connsiteX414" fmla="*/ 214313 w 2619375"/>
                  <a:gd name="connsiteY414" fmla="*/ 1996282 h 3103563"/>
                  <a:gd name="connsiteX415" fmla="*/ 166688 w 2619375"/>
                  <a:gd name="connsiteY415" fmla="*/ 2032000 h 3103563"/>
                  <a:gd name="connsiteX416" fmla="*/ 146844 w 2619375"/>
                  <a:gd name="connsiteY416" fmla="*/ 2083594 h 3103563"/>
                  <a:gd name="connsiteX417" fmla="*/ 125718 w 2619375"/>
                  <a:gd name="connsiteY417" fmla="*/ 2102644 h 3103563"/>
                  <a:gd name="connsiteX418" fmla="*/ 115094 w 2619375"/>
                  <a:gd name="connsiteY418" fmla="*/ 2123282 h 3103563"/>
                  <a:gd name="connsiteX419" fmla="*/ 99995 w 2619375"/>
                  <a:gd name="connsiteY419" fmla="*/ 2179639 h 3103563"/>
                  <a:gd name="connsiteX420" fmla="*/ 68429 w 2619375"/>
                  <a:gd name="connsiteY420" fmla="*/ 2200275 h 3103563"/>
                  <a:gd name="connsiteX421" fmla="*/ 35719 w 2619375"/>
                  <a:gd name="connsiteY421" fmla="*/ 2212975 h 3103563"/>
                  <a:gd name="connsiteX422" fmla="*/ 0 w 2619375"/>
                  <a:gd name="connsiteY422" fmla="*/ 2230438 h 3103563"/>
                  <a:gd name="connsiteX423" fmla="*/ 48430 w 2619375"/>
                  <a:gd name="connsiteY423" fmla="*/ 2278856 h 3103563"/>
                  <a:gd name="connsiteX424" fmla="*/ 59532 w 2619375"/>
                  <a:gd name="connsiteY424" fmla="*/ 2329657 h 3103563"/>
                  <a:gd name="connsiteX425" fmla="*/ 107157 w 2619375"/>
                  <a:gd name="connsiteY425" fmla="*/ 2345532 h 3103563"/>
                  <a:gd name="connsiteX426" fmla="*/ 93640 w 2619375"/>
                  <a:gd name="connsiteY426" fmla="*/ 2445545 h 3103563"/>
                  <a:gd name="connsiteX427" fmla="*/ 98472 w 2619375"/>
                  <a:gd name="connsiteY427" fmla="*/ 2458244 h 3103563"/>
                  <a:gd name="connsiteX428" fmla="*/ 106380 w 2619375"/>
                  <a:gd name="connsiteY428" fmla="*/ 2482851 h 3103563"/>
                  <a:gd name="connsiteX429" fmla="*/ 77977 w 2619375"/>
                  <a:gd name="connsiteY429" fmla="*/ 2509838 h 3103563"/>
                  <a:gd name="connsiteX430" fmla="*/ 75407 w 2619375"/>
                  <a:gd name="connsiteY430" fmla="*/ 2528094 h 3103563"/>
                  <a:gd name="connsiteX431" fmla="*/ 111930 w 2619375"/>
                  <a:gd name="connsiteY431" fmla="*/ 2547144 h 3103563"/>
                  <a:gd name="connsiteX432" fmla="*/ 150813 w 2619375"/>
                  <a:gd name="connsiteY432" fmla="*/ 2540000 h 3103563"/>
                  <a:gd name="connsiteX433" fmla="*/ 175845 w 2619375"/>
                  <a:gd name="connsiteY433" fmla="*/ 2557463 h 3103563"/>
                  <a:gd name="connsiteX434" fmla="*/ 162719 w 2619375"/>
                  <a:gd name="connsiteY434" fmla="*/ 2595563 h 3103563"/>
                  <a:gd name="connsiteX435" fmla="*/ 214313 w 2619375"/>
                  <a:gd name="connsiteY435" fmla="*/ 2591594 h 3103563"/>
                  <a:gd name="connsiteX436" fmla="*/ 247457 w 2619375"/>
                  <a:gd name="connsiteY436" fmla="*/ 2571750 h 3103563"/>
                  <a:gd name="connsiteX437" fmla="*/ 265907 w 2619375"/>
                  <a:gd name="connsiteY437" fmla="*/ 2575719 h 3103563"/>
                  <a:gd name="connsiteX438" fmla="*/ 318307 w 2619375"/>
                  <a:gd name="connsiteY438" fmla="*/ 2557463 h 3103563"/>
                  <a:gd name="connsiteX439" fmla="*/ 357188 w 2619375"/>
                  <a:gd name="connsiteY439" fmla="*/ 2547938 h 3103563"/>
                  <a:gd name="connsiteX440" fmla="*/ 385905 w 2619375"/>
                  <a:gd name="connsiteY440" fmla="*/ 2531269 h 3103563"/>
                  <a:gd name="connsiteX441" fmla="*/ 412750 w 2619375"/>
                  <a:gd name="connsiteY441" fmla="*/ 2536032 h 3103563"/>
                  <a:gd name="connsiteX442" fmla="*/ 460375 w 2619375"/>
                  <a:gd name="connsiteY442" fmla="*/ 2521745 h 3103563"/>
                  <a:gd name="connsiteX443" fmla="*/ 492125 w 2619375"/>
                  <a:gd name="connsiteY443" fmla="*/ 2532063 h 3103563"/>
                  <a:gd name="connsiteX444" fmla="*/ 535782 w 2619375"/>
                  <a:gd name="connsiteY444" fmla="*/ 2532063 h 3103563"/>
                  <a:gd name="connsiteX445" fmla="*/ 535782 w 2619375"/>
                  <a:gd name="connsiteY445" fmla="*/ 2532063 h 3103563"/>
                  <a:gd name="connsiteX446" fmla="*/ 547688 w 2619375"/>
                  <a:gd name="connsiteY446" fmla="*/ 2623344 h 3103563"/>
                  <a:gd name="connsiteX447" fmla="*/ 591344 w 2619375"/>
                  <a:gd name="connsiteY447" fmla="*/ 2643188 h 3103563"/>
                  <a:gd name="connsiteX448" fmla="*/ 646159 w 2619375"/>
                  <a:gd name="connsiteY448" fmla="*/ 2655887 h 3103563"/>
                  <a:gd name="connsiteX449" fmla="*/ 685790 w 2619375"/>
                  <a:gd name="connsiteY449" fmla="*/ 2620169 h 3103563"/>
                  <a:gd name="connsiteX450" fmla="*/ 715928 w 2619375"/>
                  <a:gd name="connsiteY450" fmla="*/ 2588419 h 3103563"/>
                  <a:gd name="connsiteX451" fmla="*/ 760418 w 2619375"/>
                  <a:gd name="connsiteY451" fmla="*/ 2613025 h 3103563"/>
                  <a:gd name="connsiteX452" fmla="*/ 773907 w 2619375"/>
                  <a:gd name="connsiteY452" fmla="*/ 2587625 h 3103563"/>
                  <a:gd name="connsiteX453" fmla="*/ 761224 w 2619375"/>
                  <a:gd name="connsiteY453" fmla="*/ 2554287 h 3103563"/>
                  <a:gd name="connsiteX454" fmla="*/ 801688 w 2619375"/>
                  <a:gd name="connsiteY454" fmla="*/ 2551907 h 3103563"/>
                  <a:gd name="connsiteX455" fmla="*/ 813184 w 2619375"/>
                  <a:gd name="connsiteY455" fmla="*/ 2569369 h 3103563"/>
                  <a:gd name="connsiteX456" fmla="*/ 841375 w 2619375"/>
                  <a:gd name="connsiteY456" fmla="*/ 2571750 h 3103563"/>
                  <a:gd name="connsiteX457" fmla="*/ 900907 w 2619375"/>
                  <a:gd name="connsiteY457" fmla="*/ 2591594 h 3103563"/>
                  <a:gd name="connsiteX458" fmla="*/ 956469 w 2619375"/>
                  <a:gd name="connsiteY458" fmla="*/ 2611438 h 3103563"/>
                  <a:gd name="connsiteX459" fmla="*/ 968375 w 2619375"/>
                  <a:gd name="connsiteY459" fmla="*/ 2639219 h 3103563"/>
                  <a:gd name="connsiteX460" fmla="*/ 944563 w 2619375"/>
                  <a:gd name="connsiteY460" fmla="*/ 2678907 h 3103563"/>
                  <a:gd name="connsiteX461" fmla="*/ 964407 w 2619375"/>
                  <a:gd name="connsiteY461" fmla="*/ 2726532 h 3103563"/>
                  <a:gd name="connsiteX462" fmla="*/ 1019969 w 2619375"/>
                  <a:gd name="connsiteY462" fmla="*/ 2754313 h 3103563"/>
                  <a:gd name="connsiteX463" fmla="*/ 1047113 w 2619375"/>
                  <a:gd name="connsiteY463" fmla="*/ 2750344 h 3103563"/>
                  <a:gd name="connsiteX464" fmla="*/ 1046974 w 2619375"/>
                  <a:gd name="connsiteY464" fmla="*/ 2774157 h 3103563"/>
                  <a:gd name="connsiteX465" fmla="*/ 1050109 w 2619375"/>
                  <a:gd name="connsiteY465" fmla="*/ 2865438 h 3103563"/>
                  <a:gd name="connsiteX466" fmla="*/ 1095375 w 2619375"/>
                  <a:gd name="connsiteY466" fmla="*/ 2845594 h 3103563"/>
                  <a:gd name="connsiteX467" fmla="*/ 1159651 w 2619375"/>
                  <a:gd name="connsiteY467" fmla="*/ 2836862 h 3103563"/>
                  <a:gd name="connsiteX468" fmla="*/ 1190625 w 2619375"/>
                  <a:gd name="connsiteY468" fmla="*/ 2809875 h 3103563"/>
                  <a:gd name="connsiteX469" fmla="*/ 1225539 w 2619375"/>
                  <a:gd name="connsiteY469" fmla="*/ 2817813 h 3103563"/>
                  <a:gd name="connsiteX470" fmla="*/ 1242219 w 2619375"/>
                  <a:gd name="connsiteY470" fmla="*/ 2841625 h 3103563"/>
                  <a:gd name="connsiteX471" fmla="*/ 1274774 w 2619375"/>
                  <a:gd name="connsiteY471" fmla="*/ 2867819 h 3103563"/>
                  <a:gd name="connsiteX472" fmla="*/ 1329532 w 2619375"/>
                  <a:gd name="connsiteY472" fmla="*/ 2877344 h 3103563"/>
                  <a:gd name="connsiteX473" fmla="*/ 1349375 w 2619375"/>
                  <a:gd name="connsiteY473" fmla="*/ 2877344 h 3103563"/>
                  <a:gd name="connsiteX474" fmla="*/ 1369219 w 2619375"/>
                  <a:gd name="connsiteY474" fmla="*/ 2897188 h 3103563"/>
                  <a:gd name="connsiteX475" fmla="*/ 1400395 w 2619375"/>
                  <a:gd name="connsiteY475" fmla="*/ 2909888 h 3103563"/>
                  <a:gd name="connsiteX476" fmla="*/ 1420813 w 2619375"/>
                  <a:gd name="connsiteY476" fmla="*/ 2905125 h 3103563"/>
                  <a:gd name="connsiteX477" fmla="*/ 1451785 w 2619375"/>
                  <a:gd name="connsiteY477" fmla="*/ 2887664 h 3103563"/>
                  <a:gd name="connsiteX478" fmla="*/ 1520032 w 2619375"/>
                  <a:gd name="connsiteY478" fmla="*/ 2893219 h 3103563"/>
                  <a:gd name="connsiteX479" fmla="*/ 1547784 w 2619375"/>
                  <a:gd name="connsiteY479" fmla="*/ 2900362 h 3103563"/>
                  <a:gd name="connsiteX480" fmla="*/ 1575594 w 2619375"/>
                  <a:gd name="connsiteY480" fmla="*/ 2924969 h 3103563"/>
                  <a:gd name="connsiteX481" fmla="*/ 1591469 w 2619375"/>
                  <a:gd name="connsiteY481" fmla="*/ 2909094 h 3103563"/>
                  <a:gd name="connsiteX482" fmla="*/ 1623219 w 2619375"/>
                  <a:gd name="connsiteY482" fmla="*/ 2909094 h 3103563"/>
                  <a:gd name="connsiteX483" fmla="*/ 1655803 w 2619375"/>
                  <a:gd name="connsiteY483" fmla="*/ 2923382 h 3103563"/>
                  <a:gd name="connsiteX484" fmla="*/ 1648647 w 2619375"/>
                  <a:gd name="connsiteY484" fmla="*/ 2947988 h 3103563"/>
                  <a:gd name="connsiteX485" fmla="*/ 1666875 w 2619375"/>
                  <a:gd name="connsiteY485" fmla="*/ 2964657 h 3103563"/>
                  <a:gd name="connsiteX486" fmla="*/ 1698626 w 2619375"/>
                  <a:gd name="connsiteY486" fmla="*/ 2985294 h 3103563"/>
                  <a:gd name="connsiteX487" fmla="*/ 1734344 w 2619375"/>
                  <a:gd name="connsiteY487" fmla="*/ 3012282 h 3103563"/>
                  <a:gd name="connsiteX488" fmla="*/ 1758157 w 2619375"/>
                  <a:gd name="connsiteY488" fmla="*/ 3032125 h 3103563"/>
                  <a:gd name="connsiteX489" fmla="*/ 1779934 w 2619375"/>
                  <a:gd name="connsiteY489" fmla="*/ 3028950 h 3103563"/>
                  <a:gd name="connsiteX490" fmla="*/ 1801813 w 2619375"/>
                  <a:gd name="connsiteY490" fmla="*/ 3008313 h 3103563"/>
                  <a:gd name="connsiteX491" fmla="*/ 1861344 w 2619375"/>
                  <a:gd name="connsiteY491" fmla="*/ 3008313 h 3103563"/>
                  <a:gd name="connsiteX492" fmla="*/ 1948657 w 2619375"/>
                  <a:gd name="connsiteY492" fmla="*/ 3004344 h 3103563"/>
                  <a:gd name="connsiteX493" fmla="*/ 1948657 w 2619375"/>
                  <a:gd name="connsiteY493" fmla="*/ 2968625 h 3103563"/>
                  <a:gd name="connsiteX494" fmla="*/ 2004219 w 2619375"/>
                  <a:gd name="connsiteY494" fmla="*/ 2936875 h 3103563"/>
                  <a:gd name="connsiteX495" fmla="*/ 2035969 w 2619375"/>
                  <a:gd name="connsiteY495" fmla="*/ 2909094 h 3103563"/>
                  <a:gd name="connsiteX496" fmla="*/ 2054979 w 2619375"/>
                  <a:gd name="connsiteY496" fmla="*/ 2859088 h 3103563"/>
                  <a:gd name="connsiteX497" fmla="*/ 2075927 w 2619375"/>
                  <a:gd name="connsiteY497" fmla="*/ 2883694 h 3103563"/>
                  <a:gd name="connsiteX498" fmla="*/ 2079625 w 2619375"/>
                  <a:gd name="connsiteY498" fmla="*/ 2897188 h 3103563"/>
                  <a:gd name="connsiteX499" fmla="*/ 2116149 w 2619375"/>
                  <a:gd name="connsiteY499" fmla="*/ 2943225 h 3103563"/>
                  <a:gd name="connsiteX500" fmla="*/ 2168521 w 2619375"/>
                  <a:gd name="connsiteY500" fmla="*/ 2980533 h 3103563"/>
                  <a:gd name="connsiteX501" fmla="*/ 2209760 w 2619375"/>
                  <a:gd name="connsiteY501" fmla="*/ 2951163 h 3103563"/>
                  <a:gd name="connsiteX502" fmla="*/ 2274094 w 2619375"/>
                  <a:gd name="connsiteY502" fmla="*/ 3000375 h 3103563"/>
                  <a:gd name="connsiteX503" fmla="*/ 2317750 w 2619375"/>
                  <a:gd name="connsiteY503" fmla="*/ 3028157 h 3103563"/>
                  <a:gd name="connsiteX504" fmla="*/ 2349500 w 2619375"/>
                  <a:gd name="connsiteY504" fmla="*/ 3040063 h 3103563"/>
                  <a:gd name="connsiteX505" fmla="*/ 2377253 w 2619375"/>
                  <a:gd name="connsiteY505" fmla="*/ 3017044 h 3103563"/>
                  <a:gd name="connsiteX506" fmla="*/ 2405338 w 2619375"/>
                  <a:gd name="connsiteY506" fmla="*/ 3055144 h 3103563"/>
                  <a:gd name="connsiteX507" fmla="*/ 2460625 w 2619375"/>
                  <a:gd name="connsiteY507" fmla="*/ 3103563 h 3103563"/>
                  <a:gd name="connsiteX0" fmla="*/ 2460625 w 2619375"/>
                  <a:gd name="connsiteY0" fmla="*/ 3103563 h 3103563"/>
                  <a:gd name="connsiteX1" fmla="*/ 2512219 w 2619375"/>
                  <a:gd name="connsiteY1" fmla="*/ 3032125 h 3103563"/>
                  <a:gd name="connsiteX2" fmla="*/ 2524125 w 2619375"/>
                  <a:gd name="connsiteY2" fmla="*/ 2988469 h 3103563"/>
                  <a:gd name="connsiteX3" fmla="*/ 2543969 w 2619375"/>
                  <a:gd name="connsiteY3" fmla="*/ 2944813 h 3103563"/>
                  <a:gd name="connsiteX4" fmla="*/ 2566949 w 2619375"/>
                  <a:gd name="connsiteY4" fmla="*/ 2920206 h 3103563"/>
                  <a:gd name="connsiteX5" fmla="*/ 2569335 w 2619375"/>
                  <a:gd name="connsiteY5" fmla="*/ 2877344 h 3103563"/>
                  <a:gd name="connsiteX6" fmla="*/ 2583657 w 2619375"/>
                  <a:gd name="connsiteY6" fmla="*/ 2837657 h 3103563"/>
                  <a:gd name="connsiteX7" fmla="*/ 2563813 w 2619375"/>
                  <a:gd name="connsiteY7" fmla="*/ 2809875 h 3103563"/>
                  <a:gd name="connsiteX8" fmla="*/ 2532063 w 2619375"/>
                  <a:gd name="connsiteY8" fmla="*/ 2774157 h 3103563"/>
                  <a:gd name="connsiteX9" fmla="*/ 2532063 w 2619375"/>
                  <a:gd name="connsiteY9" fmla="*/ 2774157 h 3103563"/>
                  <a:gd name="connsiteX10" fmla="*/ 2551907 w 2619375"/>
                  <a:gd name="connsiteY10" fmla="*/ 2706688 h 3103563"/>
                  <a:gd name="connsiteX11" fmla="*/ 2591594 w 2619375"/>
                  <a:gd name="connsiteY11" fmla="*/ 2678907 h 3103563"/>
                  <a:gd name="connsiteX12" fmla="*/ 2619375 w 2619375"/>
                  <a:gd name="connsiteY12" fmla="*/ 2643188 h 3103563"/>
                  <a:gd name="connsiteX13" fmla="*/ 2619375 w 2619375"/>
                  <a:gd name="connsiteY13" fmla="*/ 2591594 h 3103563"/>
                  <a:gd name="connsiteX14" fmla="*/ 2615407 w 2619375"/>
                  <a:gd name="connsiteY14" fmla="*/ 2555875 h 3103563"/>
                  <a:gd name="connsiteX15" fmla="*/ 2615407 w 2619375"/>
                  <a:gd name="connsiteY15" fmla="*/ 2532063 h 3103563"/>
                  <a:gd name="connsiteX16" fmla="*/ 2603500 w 2619375"/>
                  <a:gd name="connsiteY16" fmla="*/ 2464594 h 3103563"/>
                  <a:gd name="connsiteX17" fmla="*/ 2595563 w 2619375"/>
                  <a:gd name="connsiteY17" fmla="*/ 2460625 h 3103563"/>
                  <a:gd name="connsiteX18" fmla="*/ 2579688 w 2619375"/>
                  <a:gd name="connsiteY18" fmla="*/ 2460625 h 3103563"/>
                  <a:gd name="connsiteX19" fmla="*/ 2540000 w 2619375"/>
                  <a:gd name="connsiteY19" fmla="*/ 2472532 h 3103563"/>
                  <a:gd name="connsiteX20" fmla="*/ 2504282 w 2619375"/>
                  <a:gd name="connsiteY20" fmla="*/ 2468563 h 3103563"/>
                  <a:gd name="connsiteX21" fmla="*/ 2504282 w 2619375"/>
                  <a:gd name="connsiteY21" fmla="*/ 2432844 h 3103563"/>
                  <a:gd name="connsiteX22" fmla="*/ 2456657 w 2619375"/>
                  <a:gd name="connsiteY22" fmla="*/ 2424907 h 3103563"/>
                  <a:gd name="connsiteX23" fmla="*/ 2432844 w 2619375"/>
                  <a:gd name="connsiteY23" fmla="*/ 2405063 h 3103563"/>
                  <a:gd name="connsiteX24" fmla="*/ 2444750 w 2619375"/>
                  <a:gd name="connsiteY24" fmla="*/ 2369344 h 3103563"/>
                  <a:gd name="connsiteX25" fmla="*/ 2464594 w 2619375"/>
                  <a:gd name="connsiteY25" fmla="*/ 2337594 h 3103563"/>
                  <a:gd name="connsiteX26" fmla="*/ 2448719 w 2619375"/>
                  <a:gd name="connsiteY26" fmla="*/ 2301875 h 3103563"/>
                  <a:gd name="connsiteX27" fmla="*/ 2420938 w 2619375"/>
                  <a:gd name="connsiteY27" fmla="*/ 2274094 h 3103563"/>
                  <a:gd name="connsiteX28" fmla="*/ 2428875 w 2619375"/>
                  <a:gd name="connsiteY28" fmla="*/ 2246313 h 3103563"/>
                  <a:gd name="connsiteX29" fmla="*/ 2389188 w 2619375"/>
                  <a:gd name="connsiteY29" fmla="*/ 2218532 h 3103563"/>
                  <a:gd name="connsiteX30" fmla="*/ 2353469 w 2619375"/>
                  <a:gd name="connsiteY30" fmla="*/ 2218532 h 3103563"/>
                  <a:gd name="connsiteX31" fmla="*/ 2349500 w 2619375"/>
                  <a:gd name="connsiteY31" fmla="*/ 2194719 h 3103563"/>
                  <a:gd name="connsiteX32" fmla="*/ 2325688 w 2619375"/>
                  <a:gd name="connsiteY32" fmla="*/ 2166938 h 3103563"/>
                  <a:gd name="connsiteX33" fmla="*/ 2337594 w 2619375"/>
                  <a:gd name="connsiteY33" fmla="*/ 2131219 h 3103563"/>
                  <a:gd name="connsiteX34" fmla="*/ 2349500 w 2619375"/>
                  <a:gd name="connsiteY34" fmla="*/ 2099469 h 3103563"/>
                  <a:gd name="connsiteX35" fmla="*/ 2333625 w 2619375"/>
                  <a:gd name="connsiteY35" fmla="*/ 2067719 h 3103563"/>
                  <a:gd name="connsiteX36" fmla="*/ 2313782 w 2619375"/>
                  <a:gd name="connsiteY36" fmla="*/ 2051844 h 3103563"/>
                  <a:gd name="connsiteX37" fmla="*/ 2309813 w 2619375"/>
                  <a:gd name="connsiteY37" fmla="*/ 2016125 h 3103563"/>
                  <a:gd name="connsiteX38" fmla="*/ 2309813 w 2619375"/>
                  <a:gd name="connsiteY38" fmla="*/ 2000250 h 3103563"/>
                  <a:gd name="connsiteX39" fmla="*/ 2329657 w 2619375"/>
                  <a:gd name="connsiteY39" fmla="*/ 1980407 h 3103563"/>
                  <a:gd name="connsiteX40" fmla="*/ 2317750 w 2619375"/>
                  <a:gd name="connsiteY40" fmla="*/ 1944688 h 3103563"/>
                  <a:gd name="connsiteX41" fmla="*/ 2293938 w 2619375"/>
                  <a:gd name="connsiteY41" fmla="*/ 1908969 h 3103563"/>
                  <a:gd name="connsiteX42" fmla="*/ 2262188 w 2619375"/>
                  <a:gd name="connsiteY42" fmla="*/ 1873250 h 3103563"/>
                  <a:gd name="connsiteX43" fmla="*/ 2226469 w 2619375"/>
                  <a:gd name="connsiteY43" fmla="*/ 1841500 h 3103563"/>
                  <a:gd name="connsiteX44" fmla="*/ 2198688 w 2619375"/>
                  <a:gd name="connsiteY44" fmla="*/ 1817688 h 3103563"/>
                  <a:gd name="connsiteX45" fmla="*/ 2214563 w 2619375"/>
                  <a:gd name="connsiteY45" fmla="*/ 1793875 h 3103563"/>
                  <a:gd name="connsiteX46" fmla="*/ 2214563 w 2619375"/>
                  <a:gd name="connsiteY46" fmla="*/ 1762125 h 3103563"/>
                  <a:gd name="connsiteX47" fmla="*/ 2214563 w 2619375"/>
                  <a:gd name="connsiteY47" fmla="*/ 1762125 h 3103563"/>
                  <a:gd name="connsiteX48" fmla="*/ 2194719 w 2619375"/>
                  <a:gd name="connsiteY48" fmla="*/ 1710532 h 3103563"/>
                  <a:gd name="connsiteX49" fmla="*/ 2190750 w 2619375"/>
                  <a:gd name="connsiteY49" fmla="*/ 1690688 h 3103563"/>
                  <a:gd name="connsiteX50" fmla="*/ 2162969 w 2619375"/>
                  <a:gd name="connsiteY50" fmla="*/ 1658938 h 3103563"/>
                  <a:gd name="connsiteX51" fmla="*/ 2162969 w 2619375"/>
                  <a:gd name="connsiteY51" fmla="*/ 1631157 h 3103563"/>
                  <a:gd name="connsiteX52" fmla="*/ 2178844 w 2619375"/>
                  <a:gd name="connsiteY52" fmla="*/ 1615282 h 3103563"/>
                  <a:gd name="connsiteX53" fmla="*/ 2218532 w 2619375"/>
                  <a:gd name="connsiteY53" fmla="*/ 1615282 h 3103563"/>
                  <a:gd name="connsiteX54" fmla="*/ 2238375 w 2619375"/>
                  <a:gd name="connsiteY54" fmla="*/ 1583532 h 3103563"/>
                  <a:gd name="connsiteX55" fmla="*/ 2238375 w 2619375"/>
                  <a:gd name="connsiteY55" fmla="*/ 1571625 h 3103563"/>
                  <a:gd name="connsiteX56" fmla="*/ 2262188 w 2619375"/>
                  <a:gd name="connsiteY56" fmla="*/ 1535907 h 3103563"/>
                  <a:gd name="connsiteX57" fmla="*/ 2262188 w 2619375"/>
                  <a:gd name="connsiteY57" fmla="*/ 1512094 h 3103563"/>
                  <a:gd name="connsiteX58" fmla="*/ 2262188 w 2619375"/>
                  <a:gd name="connsiteY58" fmla="*/ 1468438 h 3103563"/>
                  <a:gd name="connsiteX59" fmla="*/ 2262188 w 2619375"/>
                  <a:gd name="connsiteY59" fmla="*/ 1444625 h 3103563"/>
                  <a:gd name="connsiteX60" fmla="*/ 2266157 w 2619375"/>
                  <a:gd name="connsiteY60" fmla="*/ 1424782 h 3103563"/>
                  <a:gd name="connsiteX61" fmla="*/ 2293938 w 2619375"/>
                  <a:gd name="connsiteY61" fmla="*/ 1389063 h 3103563"/>
                  <a:gd name="connsiteX62" fmla="*/ 2274094 w 2619375"/>
                  <a:gd name="connsiteY62" fmla="*/ 1369219 h 3103563"/>
                  <a:gd name="connsiteX63" fmla="*/ 2250282 w 2619375"/>
                  <a:gd name="connsiteY63" fmla="*/ 1341438 h 3103563"/>
                  <a:gd name="connsiteX64" fmla="*/ 2230438 w 2619375"/>
                  <a:gd name="connsiteY64" fmla="*/ 1293813 h 3103563"/>
                  <a:gd name="connsiteX65" fmla="*/ 2242344 w 2619375"/>
                  <a:gd name="connsiteY65" fmla="*/ 1258094 h 3103563"/>
                  <a:gd name="connsiteX66" fmla="*/ 2190750 w 2619375"/>
                  <a:gd name="connsiteY66" fmla="*/ 1258094 h 3103563"/>
                  <a:gd name="connsiteX67" fmla="*/ 2166938 w 2619375"/>
                  <a:gd name="connsiteY67" fmla="*/ 1234282 h 3103563"/>
                  <a:gd name="connsiteX68" fmla="*/ 2174875 w 2619375"/>
                  <a:gd name="connsiteY68" fmla="*/ 1198563 h 3103563"/>
                  <a:gd name="connsiteX69" fmla="*/ 2162969 w 2619375"/>
                  <a:gd name="connsiteY69" fmla="*/ 1170782 h 3103563"/>
                  <a:gd name="connsiteX70" fmla="*/ 2147094 w 2619375"/>
                  <a:gd name="connsiteY70" fmla="*/ 1202532 h 3103563"/>
                  <a:gd name="connsiteX71" fmla="*/ 2131219 w 2619375"/>
                  <a:gd name="connsiteY71" fmla="*/ 1234282 h 3103563"/>
                  <a:gd name="connsiteX72" fmla="*/ 2095500 w 2619375"/>
                  <a:gd name="connsiteY72" fmla="*/ 1234282 h 3103563"/>
                  <a:gd name="connsiteX73" fmla="*/ 2079625 w 2619375"/>
                  <a:gd name="connsiteY73" fmla="*/ 1242219 h 3103563"/>
                  <a:gd name="connsiteX74" fmla="*/ 2043907 w 2619375"/>
                  <a:gd name="connsiteY74" fmla="*/ 1198563 h 3103563"/>
                  <a:gd name="connsiteX75" fmla="*/ 1996282 w 2619375"/>
                  <a:gd name="connsiteY75" fmla="*/ 1206500 h 3103563"/>
                  <a:gd name="connsiteX76" fmla="*/ 1948657 w 2619375"/>
                  <a:gd name="connsiteY76" fmla="*/ 1202532 h 3103563"/>
                  <a:gd name="connsiteX77" fmla="*/ 1944688 w 2619375"/>
                  <a:gd name="connsiteY77" fmla="*/ 1174750 h 3103563"/>
                  <a:gd name="connsiteX78" fmla="*/ 1924844 w 2619375"/>
                  <a:gd name="connsiteY78" fmla="*/ 1139032 h 3103563"/>
                  <a:gd name="connsiteX79" fmla="*/ 1912938 w 2619375"/>
                  <a:gd name="connsiteY79" fmla="*/ 1123157 h 3103563"/>
                  <a:gd name="connsiteX80" fmla="*/ 1893094 w 2619375"/>
                  <a:gd name="connsiteY80" fmla="*/ 1103313 h 3103563"/>
                  <a:gd name="connsiteX81" fmla="*/ 1869282 w 2619375"/>
                  <a:gd name="connsiteY81" fmla="*/ 1087438 h 3103563"/>
                  <a:gd name="connsiteX82" fmla="*/ 1857375 w 2619375"/>
                  <a:gd name="connsiteY82" fmla="*/ 1039813 h 3103563"/>
                  <a:gd name="connsiteX83" fmla="*/ 1869282 w 2619375"/>
                  <a:gd name="connsiteY83" fmla="*/ 1004094 h 3103563"/>
                  <a:gd name="connsiteX84" fmla="*/ 1905000 w 2619375"/>
                  <a:gd name="connsiteY84" fmla="*/ 948532 h 3103563"/>
                  <a:gd name="connsiteX85" fmla="*/ 1936750 w 2619375"/>
                  <a:gd name="connsiteY85" fmla="*/ 912813 h 3103563"/>
                  <a:gd name="connsiteX86" fmla="*/ 1944688 w 2619375"/>
                  <a:gd name="connsiteY86" fmla="*/ 892969 h 3103563"/>
                  <a:gd name="connsiteX87" fmla="*/ 1964532 w 2619375"/>
                  <a:gd name="connsiteY87" fmla="*/ 889000 h 3103563"/>
                  <a:gd name="connsiteX88" fmla="*/ 1976438 w 2619375"/>
                  <a:gd name="connsiteY88" fmla="*/ 849313 h 3103563"/>
                  <a:gd name="connsiteX89" fmla="*/ 2016125 w 2619375"/>
                  <a:gd name="connsiteY89" fmla="*/ 849313 h 3103563"/>
                  <a:gd name="connsiteX90" fmla="*/ 2039938 w 2619375"/>
                  <a:gd name="connsiteY90" fmla="*/ 877094 h 3103563"/>
                  <a:gd name="connsiteX91" fmla="*/ 2061605 w 2619375"/>
                  <a:gd name="connsiteY91" fmla="*/ 862013 h 3103563"/>
                  <a:gd name="connsiteX92" fmla="*/ 2051844 w 2619375"/>
                  <a:gd name="connsiteY92" fmla="*/ 849313 h 3103563"/>
                  <a:gd name="connsiteX93" fmla="*/ 2039938 w 2619375"/>
                  <a:gd name="connsiteY93" fmla="*/ 825500 h 3103563"/>
                  <a:gd name="connsiteX94" fmla="*/ 2051844 w 2619375"/>
                  <a:gd name="connsiteY94" fmla="*/ 801688 h 3103563"/>
                  <a:gd name="connsiteX95" fmla="*/ 2035969 w 2619375"/>
                  <a:gd name="connsiteY95" fmla="*/ 773907 h 3103563"/>
                  <a:gd name="connsiteX96" fmla="*/ 2039938 w 2619375"/>
                  <a:gd name="connsiteY96" fmla="*/ 742157 h 3103563"/>
                  <a:gd name="connsiteX97" fmla="*/ 2039938 w 2619375"/>
                  <a:gd name="connsiteY97" fmla="*/ 698500 h 3103563"/>
                  <a:gd name="connsiteX98" fmla="*/ 2035969 w 2619375"/>
                  <a:gd name="connsiteY98" fmla="*/ 666750 h 3103563"/>
                  <a:gd name="connsiteX99" fmla="*/ 2008188 w 2619375"/>
                  <a:gd name="connsiteY99" fmla="*/ 646907 h 3103563"/>
                  <a:gd name="connsiteX100" fmla="*/ 1958952 w 2619375"/>
                  <a:gd name="connsiteY100" fmla="*/ 625475 h 3103563"/>
                  <a:gd name="connsiteX101" fmla="*/ 1916907 w 2619375"/>
                  <a:gd name="connsiteY101" fmla="*/ 583407 h 3103563"/>
                  <a:gd name="connsiteX102" fmla="*/ 1885157 w 2619375"/>
                  <a:gd name="connsiteY102" fmla="*/ 551657 h 3103563"/>
                  <a:gd name="connsiteX103" fmla="*/ 1881188 w 2619375"/>
                  <a:gd name="connsiteY103" fmla="*/ 531813 h 3103563"/>
                  <a:gd name="connsiteX104" fmla="*/ 1897063 w 2619375"/>
                  <a:gd name="connsiteY104" fmla="*/ 484188 h 3103563"/>
                  <a:gd name="connsiteX105" fmla="*/ 1901032 w 2619375"/>
                  <a:gd name="connsiteY105" fmla="*/ 480219 h 3103563"/>
                  <a:gd name="connsiteX106" fmla="*/ 1940719 w 2619375"/>
                  <a:gd name="connsiteY106" fmla="*/ 480219 h 3103563"/>
                  <a:gd name="connsiteX107" fmla="*/ 1960563 w 2619375"/>
                  <a:gd name="connsiteY107" fmla="*/ 460375 h 3103563"/>
                  <a:gd name="connsiteX108" fmla="*/ 1976438 w 2619375"/>
                  <a:gd name="connsiteY108" fmla="*/ 428625 h 3103563"/>
                  <a:gd name="connsiteX109" fmla="*/ 1980407 w 2619375"/>
                  <a:gd name="connsiteY109" fmla="*/ 388938 h 3103563"/>
                  <a:gd name="connsiteX110" fmla="*/ 2000250 w 2619375"/>
                  <a:gd name="connsiteY110" fmla="*/ 384969 h 3103563"/>
                  <a:gd name="connsiteX111" fmla="*/ 1972469 w 2619375"/>
                  <a:gd name="connsiteY111" fmla="*/ 341313 h 3103563"/>
                  <a:gd name="connsiteX112" fmla="*/ 1928813 w 2619375"/>
                  <a:gd name="connsiteY112" fmla="*/ 321469 h 3103563"/>
                  <a:gd name="connsiteX113" fmla="*/ 1877219 w 2619375"/>
                  <a:gd name="connsiteY113" fmla="*/ 313532 h 3103563"/>
                  <a:gd name="connsiteX114" fmla="*/ 1853407 w 2619375"/>
                  <a:gd name="connsiteY114" fmla="*/ 289719 h 3103563"/>
                  <a:gd name="connsiteX115" fmla="*/ 1817688 w 2619375"/>
                  <a:gd name="connsiteY115" fmla="*/ 269875 h 3103563"/>
                  <a:gd name="connsiteX116" fmla="*/ 1821657 w 2619375"/>
                  <a:gd name="connsiteY116" fmla="*/ 242094 h 3103563"/>
                  <a:gd name="connsiteX117" fmla="*/ 1789907 w 2619375"/>
                  <a:gd name="connsiteY117" fmla="*/ 210344 h 3103563"/>
                  <a:gd name="connsiteX118" fmla="*/ 1742282 w 2619375"/>
                  <a:gd name="connsiteY118" fmla="*/ 222250 h 3103563"/>
                  <a:gd name="connsiteX119" fmla="*/ 1706563 w 2619375"/>
                  <a:gd name="connsiteY119" fmla="*/ 265907 h 3103563"/>
                  <a:gd name="connsiteX120" fmla="*/ 1690688 w 2619375"/>
                  <a:gd name="connsiteY120" fmla="*/ 297657 h 3103563"/>
                  <a:gd name="connsiteX121" fmla="*/ 1734344 w 2619375"/>
                  <a:gd name="connsiteY121" fmla="*/ 301625 h 3103563"/>
                  <a:gd name="connsiteX122" fmla="*/ 1770063 w 2619375"/>
                  <a:gd name="connsiteY122" fmla="*/ 313532 h 3103563"/>
                  <a:gd name="connsiteX123" fmla="*/ 1774032 w 2619375"/>
                  <a:gd name="connsiteY123" fmla="*/ 341313 h 3103563"/>
                  <a:gd name="connsiteX124" fmla="*/ 1750219 w 2619375"/>
                  <a:gd name="connsiteY124" fmla="*/ 384969 h 3103563"/>
                  <a:gd name="connsiteX125" fmla="*/ 1714500 w 2619375"/>
                  <a:gd name="connsiteY125" fmla="*/ 384969 h 3103563"/>
                  <a:gd name="connsiteX126" fmla="*/ 1686719 w 2619375"/>
                  <a:gd name="connsiteY126" fmla="*/ 349250 h 3103563"/>
                  <a:gd name="connsiteX127" fmla="*/ 1647032 w 2619375"/>
                  <a:gd name="connsiteY127" fmla="*/ 325438 h 3103563"/>
                  <a:gd name="connsiteX128" fmla="*/ 1627188 w 2619375"/>
                  <a:gd name="connsiteY128" fmla="*/ 321469 h 3103563"/>
                  <a:gd name="connsiteX129" fmla="*/ 1583532 w 2619375"/>
                  <a:gd name="connsiteY129" fmla="*/ 337344 h 3103563"/>
                  <a:gd name="connsiteX130" fmla="*/ 1547813 w 2619375"/>
                  <a:gd name="connsiteY130" fmla="*/ 357188 h 3103563"/>
                  <a:gd name="connsiteX131" fmla="*/ 1547813 w 2619375"/>
                  <a:gd name="connsiteY131" fmla="*/ 392907 h 3103563"/>
                  <a:gd name="connsiteX132" fmla="*/ 1559719 w 2619375"/>
                  <a:gd name="connsiteY132" fmla="*/ 440532 h 3103563"/>
                  <a:gd name="connsiteX133" fmla="*/ 1575594 w 2619375"/>
                  <a:gd name="connsiteY133" fmla="*/ 484188 h 3103563"/>
                  <a:gd name="connsiteX134" fmla="*/ 1658938 w 2619375"/>
                  <a:gd name="connsiteY134" fmla="*/ 543719 h 3103563"/>
                  <a:gd name="connsiteX135" fmla="*/ 1698625 w 2619375"/>
                  <a:gd name="connsiteY135" fmla="*/ 583407 h 3103563"/>
                  <a:gd name="connsiteX136" fmla="*/ 1738313 w 2619375"/>
                  <a:gd name="connsiteY136" fmla="*/ 579438 h 3103563"/>
                  <a:gd name="connsiteX137" fmla="*/ 1774032 w 2619375"/>
                  <a:gd name="connsiteY137" fmla="*/ 579438 h 3103563"/>
                  <a:gd name="connsiteX138" fmla="*/ 1793875 w 2619375"/>
                  <a:gd name="connsiteY138" fmla="*/ 627063 h 3103563"/>
                  <a:gd name="connsiteX139" fmla="*/ 1801813 w 2619375"/>
                  <a:gd name="connsiteY139" fmla="*/ 658813 h 3103563"/>
                  <a:gd name="connsiteX140" fmla="*/ 1845469 w 2619375"/>
                  <a:gd name="connsiteY140" fmla="*/ 682625 h 3103563"/>
                  <a:gd name="connsiteX141" fmla="*/ 1845469 w 2619375"/>
                  <a:gd name="connsiteY141" fmla="*/ 682625 h 3103563"/>
                  <a:gd name="connsiteX142" fmla="*/ 1861344 w 2619375"/>
                  <a:gd name="connsiteY142" fmla="*/ 710407 h 3103563"/>
                  <a:gd name="connsiteX143" fmla="*/ 1817688 w 2619375"/>
                  <a:gd name="connsiteY143" fmla="*/ 726282 h 3103563"/>
                  <a:gd name="connsiteX144" fmla="*/ 1774032 w 2619375"/>
                  <a:gd name="connsiteY144" fmla="*/ 718344 h 3103563"/>
                  <a:gd name="connsiteX145" fmla="*/ 1734344 w 2619375"/>
                  <a:gd name="connsiteY145" fmla="*/ 682625 h 3103563"/>
                  <a:gd name="connsiteX146" fmla="*/ 1730375 w 2619375"/>
                  <a:gd name="connsiteY146" fmla="*/ 642938 h 3103563"/>
                  <a:gd name="connsiteX147" fmla="*/ 1730375 w 2619375"/>
                  <a:gd name="connsiteY147" fmla="*/ 642938 h 3103563"/>
                  <a:gd name="connsiteX148" fmla="*/ 1670844 w 2619375"/>
                  <a:gd name="connsiteY148" fmla="*/ 615157 h 3103563"/>
                  <a:gd name="connsiteX149" fmla="*/ 1631157 w 2619375"/>
                  <a:gd name="connsiteY149" fmla="*/ 619125 h 3103563"/>
                  <a:gd name="connsiteX150" fmla="*/ 1571625 w 2619375"/>
                  <a:gd name="connsiteY150" fmla="*/ 615157 h 3103563"/>
                  <a:gd name="connsiteX151" fmla="*/ 1543844 w 2619375"/>
                  <a:gd name="connsiteY151" fmla="*/ 603250 h 3103563"/>
                  <a:gd name="connsiteX152" fmla="*/ 1500188 w 2619375"/>
                  <a:gd name="connsiteY152" fmla="*/ 591344 h 3103563"/>
                  <a:gd name="connsiteX153" fmla="*/ 1464469 w 2619375"/>
                  <a:gd name="connsiteY153" fmla="*/ 575469 h 3103563"/>
                  <a:gd name="connsiteX154" fmla="*/ 1448594 w 2619375"/>
                  <a:gd name="connsiteY154" fmla="*/ 543719 h 3103563"/>
                  <a:gd name="connsiteX155" fmla="*/ 1456532 w 2619375"/>
                  <a:gd name="connsiteY155" fmla="*/ 508000 h 3103563"/>
                  <a:gd name="connsiteX156" fmla="*/ 1476375 w 2619375"/>
                  <a:gd name="connsiteY156" fmla="*/ 476250 h 3103563"/>
                  <a:gd name="connsiteX157" fmla="*/ 1456532 w 2619375"/>
                  <a:gd name="connsiteY157" fmla="*/ 440532 h 3103563"/>
                  <a:gd name="connsiteX158" fmla="*/ 1456532 w 2619375"/>
                  <a:gd name="connsiteY158" fmla="*/ 392907 h 3103563"/>
                  <a:gd name="connsiteX159" fmla="*/ 1456532 w 2619375"/>
                  <a:gd name="connsiteY159" fmla="*/ 333375 h 3103563"/>
                  <a:gd name="connsiteX160" fmla="*/ 1472407 w 2619375"/>
                  <a:gd name="connsiteY160" fmla="*/ 305594 h 3103563"/>
                  <a:gd name="connsiteX161" fmla="*/ 1472407 w 2619375"/>
                  <a:gd name="connsiteY161" fmla="*/ 257969 h 3103563"/>
                  <a:gd name="connsiteX162" fmla="*/ 1496219 w 2619375"/>
                  <a:gd name="connsiteY162" fmla="*/ 226219 h 3103563"/>
                  <a:gd name="connsiteX163" fmla="*/ 1480344 w 2619375"/>
                  <a:gd name="connsiteY163" fmla="*/ 158750 h 3103563"/>
                  <a:gd name="connsiteX164" fmla="*/ 1496219 w 2619375"/>
                  <a:gd name="connsiteY164" fmla="*/ 134938 h 3103563"/>
                  <a:gd name="connsiteX165" fmla="*/ 1456532 w 2619375"/>
                  <a:gd name="connsiteY165" fmla="*/ 75407 h 3103563"/>
                  <a:gd name="connsiteX166" fmla="*/ 1464469 w 2619375"/>
                  <a:gd name="connsiteY166" fmla="*/ 55563 h 3103563"/>
                  <a:gd name="connsiteX167" fmla="*/ 1420813 w 2619375"/>
                  <a:gd name="connsiteY167" fmla="*/ 23813 h 3103563"/>
                  <a:gd name="connsiteX168" fmla="*/ 1393032 w 2619375"/>
                  <a:gd name="connsiteY168" fmla="*/ 39688 h 3103563"/>
                  <a:gd name="connsiteX169" fmla="*/ 1420813 w 2619375"/>
                  <a:gd name="connsiteY169" fmla="*/ 79375 h 3103563"/>
                  <a:gd name="connsiteX170" fmla="*/ 1432719 w 2619375"/>
                  <a:gd name="connsiteY170" fmla="*/ 150813 h 3103563"/>
                  <a:gd name="connsiteX171" fmla="*/ 1432719 w 2619375"/>
                  <a:gd name="connsiteY171" fmla="*/ 206375 h 3103563"/>
                  <a:gd name="connsiteX172" fmla="*/ 1432719 w 2619375"/>
                  <a:gd name="connsiteY172" fmla="*/ 254000 h 3103563"/>
                  <a:gd name="connsiteX173" fmla="*/ 1412875 w 2619375"/>
                  <a:gd name="connsiteY173" fmla="*/ 301625 h 3103563"/>
                  <a:gd name="connsiteX174" fmla="*/ 1369219 w 2619375"/>
                  <a:gd name="connsiteY174" fmla="*/ 341313 h 3103563"/>
                  <a:gd name="connsiteX175" fmla="*/ 1313657 w 2619375"/>
                  <a:gd name="connsiteY175" fmla="*/ 377032 h 3103563"/>
                  <a:gd name="connsiteX176" fmla="*/ 1270000 w 2619375"/>
                  <a:gd name="connsiteY176" fmla="*/ 412750 h 3103563"/>
                  <a:gd name="connsiteX177" fmla="*/ 1266032 w 2619375"/>
                  <a:gd name="connsiteY177" fmla="*/ 448469 h 3103563"/>
                  <a:gd name="connsiteX178" fmla="*/ 1230313 w 2619375"/>
                  <a:gd name="connsiteY178" fmla="*/ 488157 h 3103563"/>
                  <a:gd name="connsiteX179" fmla="*/ 1214438 w 2619375"/>
                  <a:gd name="connsiteY179" fmla="*/ 539750 h 3103563"/>
                  <a:gd name="connsiteX180" fmla="*/ 1270000 w 2619375"/>
                  <a:gd name="connsiteY180" fmla="*/ 607219 h 3103563"/>
                  <a:gd name="connsiteX181" fmla="*/ 1281907 w 2619375"/>
                  <a:gd name="connsiteY181" fmla="*/ 658813 h 3103563"/>
                  <a:gd name="connsiteX182" fmla="*/ 1309688 w 2619375"/>
                  <a:gd name="connsiteY182" fmla="*/ 698500 h 3103563"/>
                  <a:gd name="connsiteX183" fmla="*/ 1309688 w 2619375"/>
                  <a:gd name="connsiteY183" fmla="*/ 698500 h 3103563"/>
                  <a:gd name="connsiteX184" fmla="*/ 1337469 w 2619375"/>
                  <a:gd name="connsiteY184" fmla="*/ 758032 h 3103563"/>
                  <a:gd name="connsiteX185" fmla="*/ 1345407 w 2619375"/>
                  <a:gd name="connsiteY185" fmla="*/ 789782 h 3103563"/>
                  <a:gd name="connsiteX186" fmla="*/ 1349375 w 2619375"/>
                  <a:gd name="connsiteY186" fmla="*/ 837407 h 3103563"/>
                  <a:gd name="connsiteX187" fmla="*/ 1309688 w 2619375"/>
                  <a:gd name="connsiteY187" fmla="*/ 916782 h 3103563"/>
                  <a:gd name="connsiteX188" fmla="*/ 1285875 w 2619375"/>
                  <a:gd name="connsiteY188" fmla="*/ 964407 h 3103563"/>
                  <a:gd name="connsiteX189" fmla="*/ 1293813 w 2619375"/>
                  <a:gd name="connsiteY189" fmla="*/ 980282 h 3103563"/>
                  <a:gd name="connsiteX190" fmla="*/ 1285875 w 2619375"/>
                  <a:gd name="connsiteY190" fmla="*/ 1023938 h 3103563"/>
                  <a:gd name="connsiteX191" fmla="*/ 1273969 w 2619375"/>
                  <a:gd name="connsiteY191" fmla="*/ 1079500 h 3103563"/>
                  <a:gd name="connsiteX192" fmla="*/ 1277938 w 2619375"/>
                  <a:gd name="connsiteY192" fmla="*/ 1115219 h 3103563"/>
                  <a:gd name="connsiteX193" fmla="*/ 1309688 w 2619375"/>
                  <a:gd name="connsiteY193" fmla="*/ 1186657 h 3103563"/>
                  <a:gd name="connsiteX194" fmla="*/ 1297782 w 2619375"/>
                  <a:gd name="connsiteY194" fmla="*/ 1234282 h 3103563"/>
                  <a:gd name="connsiteX195" fmla="*/ 1297782 w 2619375"/>
                  <a:gd name="connsiteY195" fmla="*/ 1270000 h 3103563"/>
                  <a:gd name="connsiteX196" fmla="*/ 1341438 w 2619375"/>
                  <a:gd name="connsiteY196" fmla="*/ 1262063 h 3103563"/>
                  <a:gd name="connsiteX197" fmla="*/ 1389063 w 2619375"/>
                  <a:gd name="connsiteY197" fmla="*/ 1266032 h 3103563"/>
                  <a:gd name="connsiteX198" fmla="*/ 1420813 w 2619375"/>
                  <a:gd name="connsiteY198" fmla="*/ 1281907 h 3103563"/>
                  <a:gd name="connsiteX199" fmla="*/ 1448594 w 2619375"/>
                  <a:gd name="connsiteY199" fmla="*/ 1254125 h 3103563"/>
                  <a:gd name="connsiteX200" fmla="*/ 1480344 w 2619375"/>
                  <a:gd name="connsiteY200" fmla="*/ 1222375 h 3103563"/>
                  <a:gd name="connsiteX201" fmla="*/ 1531938 w 2619375"/>
                  <a:gd name="connsiteY201" fmla="*/ 1242219 h 3103563"/>
                  <a:gd name="connsiteX202" fmla="*/ 1575594 w 2619375"/>
                  <a:gd name="connsiteY202" fmla="*/ 1258094 h 3103563"/>
                  <a:gd name="connsiteX203" fmla="*/ 1623219 w 2619375"/>
                  <a:gd name="connsiteY203" fmla="*/ 1270000 h 3103563"/>
                  <a:gd name="connsiteX204" fmla="*/ 1639094 w 2619375"/>
                  <a:gd name="connsiteY204" fmla="*/ 1309688 h 3103563"/>
                  <a:gd name="connsiteX205" fmla="*/ 1662907 w 2619375"/>
                  <a:gd name="connsiteY205" fmla="*/ 1317625 h 3103563"/>
                  <a:gd name="connsiteX206" fmla="*/ 1690688 w 2619375"/>
                  <a:gd name="connsiteY206" fmla="*/ 1341438 h 3103563"/>
                  <a:gd name="connsiteX207" fmla="*/ 1722438 w 2619375"/>
                  <a:gd name="connsiteY207" fmla="*/ 1345407 h 3103563"/>
                  <a:gd name="connsiteX208" fmla="*/ 1722438 w 2619375"/>
                  <a:gd name="connsiteY208" fmla="*/ 1412875 h 3103563"/>
                  <a:gd name="connsiteX209" fmla="*/ 1746250 w 2619375"/>
                  <a:gd name="connsiteY209" fmla="*/ 1444625 h 3103563"/>
                  <a:gd name="connsiteX210" fmla="*/ 1754188 w 2619375"/>
                  <a:gd name="connsiteY210" fmla="*/ 1484313 h 3103563"/>
                  <a:gd name="connsiteX211" fmla="*/ 1770063 w 2619375"/>
                  <a:gd name="connsiteY211" fmla="*/ 1531938 h 3103563"/>
                  <a:gd name="connsiteX212" fmla="*/ 1730375 w 2619375"/>
                  <a:gd name="connsiteY212" fmla="*/ 1543844 h 3103563"/>
                  <a:gd name="connsiteX213" fmla="*/ 1718469 w 2619375"/>
                  <a:gd name="connsiteY213" fmla="*/ 1571625 h 3103563"/>
                  <a:gd name="connsiteX214" fmla="*/ 1706563 w 2619375"/>
                  <a:gd name="connsiteY214" fmla="*/ 1607344 h 3103563"/>
                  <a:gd name="connsiteX215" fmla="*/ 1706563 w 2619375"/>
                  <a:gd name="connsiteY215" fmla="*/ 1647032 h 3103563"/>
                  <a:gd name="connsiteX216" fmla="*/ 1746250 w 2619375"/>
                  <a:gd name="connsiteY216" fmla="*/ 1686719 h 3103563"/>
                  <a:gd name="connsiteX217" fmla="*/ 1793875 w 2619375"/>
                  <a:gd name="connsiteY217" fmla="*/ 1694657 h 3103563"/>
                  <a:gd name="connsiteX218" fmla="*/ 1829594 w 2619375"/>
                  <a:gd name="connsiteY218" fmla="*/ 1698625 h 3103563"/>
                  <a:gd name="connsiteX219" fmla="*/ 1881188 w 2619375"/>
                  <a:gd name="connsiteY219" fmla="*/ 1734344 h 3103563"/>
                  <a:gd name="connsiteX220" fmla="*/ 1833563 w 2619375"/>
                  <a:gd name="connsiteY220" fmla="*/ 1738313 h 3103563"/>
                  <a:gd name="connsiteX221" fmla="*/ 1778000 w 2619375"/>
                  <a:gd name="connsiteY221" fmla="*/ 1738313 h 3103563"/>
                  <a:gd name="connsiteX222" fmla="*/ 1730375 w 2619375"/>
                  <a:gd name="connsiteY222" fmla="*/ 1718469 h 3103563"/>
                  <a:gd name="connsiteX223" fmla="*/ 1686719 w 2619375"/>
                  <a:gd name="connsiteY223" fmla="*/ 1698625 h 3103563"/>
                  <a:gd name="connsiteX224" fmla="*/ 1647032 w 2619375"/>
                  <a:gd name="connsiteY224" fmla="*/ 1654969 h 3103563"/>
                  <a:gd name="connsiteX225" fmla="*/ 1658938 w 2619375"/>
                  <a:gd name="connsiteY225" fmla="*/ 1635125 h 3103563"/>
                  <a:gd name="connsiteX226" fmla="*/ 1658938 w 2619375"/>
                  <a:gd name="connsiteY226" fmla="*/ 1591469 h 3103563"/>
                  <a:gd name="connsiteX227" fmla="*/ 1658938 w 2619375"/>
                  <a:gd name="connsiteY227" fmla="*/ 1555750 h 3103563"/>
                  <a:gd name="connsiteX228" fmla="*/ 1662907 w 2619375"/>
                  <a:gd name="connsiteY228" fmla="*/ 1516063 h 3103563"/>
                  <a:gd name="connsiteX229" fmla="*/ 1670844 w 2619375"/>
                  <a:gd name="connsiteY229" fmla="*/ 1480344 h 3103563"/>
                  <a:gd name="connsiteX230" fmla="*/ 1666875 w 2619375"/>
                  <a:gd name="connsiteY230" fmla="*/ 1452563 h 3103563"/>
                  <a:gd name="connsiteX231" fmla="*/ 1635125 w 2619375"/>
                  <a:gd name="connsiteY231" fmla="*/ 1420813 h 3103563"/>
                  <a:gd name="connsiteX232" fmla="*/ 1595438 w 2619375"/>
                  <a:gd name="connsiteY232" fmla="*/ 1381125 h 3103563"/>
                  <a:gd name="connsiteX233" fmla="*/ 1607344 w 2619375"/>
                  <a:gd name="connsiteY233" fmla="*/ 1345407 h 3103563"/>
                  <a:gd name="connsiteX234" fmla="*/ 1575594 w 2619375"/>
                  <a:gd name="connsiteY234" fmla="*/ 1313657 h 3103563"/>
                  <a:gd name="connsiteX235" fmla="*/ 1531938 w 2619375"/>
                  <a:gd name="connsiteY235" fmla="*/ 1333500 h 3103563"/>
                  <a:gd name="connsiteX236" fmla="*/ 1472407 w 2619375"/>
                  <a:gd name="connsiteY236" fmla="*/ 1345407 h 3103563"/>
                  <a:gd name="connsiteX237" fmla="*/ 1440657 w 2619375"/>
                  <a:gd name="connsiteY237" fmla="*/ 1369219 h 3103563"/>
                  <a:gd name="connsiteX238" fmla="*/ 1381125 w 2619375"/>
                  <a:gd name="connsiteY238" fmla="*/ 1393032 h 3103563"/>
                  <a:gd name="connsiteX239" fmla="*/ 1365250 w 2619375"/>
                  <a:gd name="connsiteY239" fmla="*/ 1420813 h 3103563"/>
                  <a:gd name="connsiteX240" fmla="*/ 1369219 w 2619375"/>
                  <a:gd name="connsiteY240" fmla="*/ 1468438 h 3103563"/>
                  <a:gd name="connsiteX241" fmla="*/ 1365250 w 2619375"/>
                  <a:gd name="connsiteY241" fmla="*/ 1500188 h 3103563"/>
                  <a:gd name="connsiteX242" fmla="*/ 1400969 w 2619375"/>
                  <a:gd name="connsiteY242" fmla="*/ 1555750 h 3103563"/>
                  <a:gd name="connsiteX243" fmla="*/ 1400969 w 2619375"/>
                  <a:gd name="connsiteY243" fmla="*/ 1599407 h 3103563"/>
                  <a:gd name="connsiteX244" fmla="*/ 1404938 w 2619375"/>
                  <a:gd name="connsiteY244" fmla="*/ 1651000 h 3103563"/>
                  <a:gd name="connsiteX245" fmla="*/ 1404938 w 2619375"/>
                  <a:gd name="connsiteY245" fmla="*/ 1678782 h 3103563"/>
                  <a:gd name="connsiteX246" fmla="*/ 1373188 w 2619375"/>
                  <a:gd name="connsiteY246" fmla="*/ 1718469 h 3103563"/>
                  <a:gd name="connsiteX247" fmla="*/ 1337469 w 2619375"/>
                  <a:gd name="connsiteY247" fmla="*/ 1762125 h 3103563"/>
                  <a:gd name="connsiteX248" fmla="*/ 1321594 w 2619375"/>
                  <a:gd name="connsiteY248" fmla="*/ 1789907 h 3103563"/>
                  <a:gd name="connsiteX249" fmla="*/ 1309688 w 2619375"/>
                  <a:gd name="connsiteY249" fmla="*/ 1833563 h 3103563"/>
                  <a:gd name="connsiteX250" fmla="*/ 1313657 w 2619375"/>
                  <a:gd name="connsiteY250" fmla="*/ 1877219 h 3103563"/>
                  <a:gd name="connsiteX251" fmla="*/ 1285875 w 2619375"/>
                  <a:gd name="connsiteY251" fmla="*/ 1908969 h 3103563"/>
                  <a:gd name="connsiteX252" fmla="*/ 1258094 w 2619375"/>
                  <a:gd name="connsiteY252" fmla="*/ 1932782 h 3103563"/>
                  <a:gd name="connsiteX253" fmla="*/ 1226344 w 2619375"/>
                  <a:gd name="connsiteY253" fmla="*/ 1960563 h 3103563"/>
                  <a:gd name="connsiteX254" fmla="*/ 1198563 w 2619375"/>
                  <a:gd name="connsiteY254" fmla="*/ 1972469 h 3103563"/>
                  <a:gd name="connsiteX255" fmla="*/ 1146969 w 2619375"/>
                  <a:gd name="connsiteY255" fmla="*/ 1996282 h 3103563"/>
                  <a:gd name="connsiteX256" fmla="*/ 1135063 w 2619375"/>
                  <a:gd name="connsiteY256" fmla="*/ 2020094 h 3103563"/>
                  <a:gd name="connsiteX257" fmla="*/ 1146969 w 2619375"/>
                  <a:gd name="connsiteY257" fmla="*/ 2063750 h 3103563"/>
                  <a:gd name="connsiteX258" fmla="*/ 1111250 w 2619375"/>
                  <a:gd name="connsiteY258" fmla="*/ 2083594 h 3103563"/>
                  <a:gd name="connsiteX259" fmla="*/ 1071563 w 2619375"/>
                  <a:gd name="connsiteY259" fmla="*/ 2103438 h 3103563"/>
                  <a:gd name="connsiteX260" fmla="*/ 1043782 w 2619375"/>
                  <a:gd name="connsiteY260" fmla="*/ 2067719 h 3103563"/>
                  <a:gd name="connsiteX261" fmla="*/ 1008063 w 2619375"/>
                  <a:gd name="connsiteY261" fmla="*/ 2075657 h 3103563"/>
                  <a:gd name="connsiteX262" fmla="*/ 944563 w 2619375"/>
                  <a:gd name="connsiteY262" fmla="*/ 2071688 h 3103563"/>
                  <a:gd name="connsiteX263" fmla="*/ 896938 w 2619375"/>
                  <a:gd name="connsiteY263" fmla="*/ 2055813 h 3103563"/>
                  <a:gd name="connsiteX264" fmla="*/ 845344 w 2619375"/>
                  <a:gd name="connsiteY264" fmla="*/ 2039938 h 3103563"/>
                  <a:gd name="connsiteX265" fmla="*/ 797719 w 2619375"/>
                  <a:gd name="connsiteY265" fmla="*/ 2012157 h 3103563"/>
                  <a:gd name="connsiteX266" fmla="*/ 785813 w 2619375"/>
                  <a:gd name="connsiteY266" fmla="*/ 1972469 h 3103563"/>
                  <a:gd name="connsiteX267" fmla="*/ 742157 w 2619375"/>
                  <a:gd name="connsiteY267" fmla="*/ 1956594 h 3103563"/>
                  <a:gd name="connsiteX268" fmla="*/ 762000 w 2619375"/>
                  <a:gd name="connsiteY268" fmla="*/ 1905000 h 3103563"/>
                  <a:gd name="connsiteX269" fmla="*/ 809625 w 2619375"/>
                  <a:gd name="connsiteY269" fmla="*/ 1916907 h 3103563"/>
                  <a:gd name="connsiteX270" fmla="*/ 861219 w 2619375"/>
                  <a:gd name="connsiteY270" fmla="*/ 1944688 h 3103563"/>
                  <a:gd name="connsiteX271" fmla="*/ 889000 w 2619375"/>
                  <a:gd name="connsiteY271" fmla="*/ 1948657 h 3103563"/>
                  <a:gd name="connsiteX272" fmla="*/ 944563 w 2619375"/>
                  <a:gd name="connsiteY272" fmla="*/ 1948657 h 3103563"/>
                  <a:gd name="connsiteX273" fmla="*/ 976313 w 2619375"/>
                  <a:gd name="connsiteY273" fmla="*/ 1908969 h 3103563"/>
                  <a:gd name="connsiteX274" fmla="*/ 1035844 w 2619375"/>
                  <a:gd name="connsiteY274" fmla="*/ 1908969 h 3103563"/>
                  <a:gd name="connsiteX275" fmla="*/ 1087438 w 2619375"/>
                  <a:gd name="connsiteY275" fmla="*/ 1877219 h 3103563"/>
                  <a:gd name="connsiteX276" fmla="*/ 1107282 w 2619375"/>
                  <a:gd name="connsiteY276" fmla="*/ 1837532 h 3103563"/>
                  <a:gd name="connsiteX277" fmla="*/ 1107282 w 2619375"/>
                  <a:gd name="connsiteY277" fmla="*/ 1805782 h 3103563"/>
                  <a:gd name="connsiteX278" fmla="*/ 1127125 w 2619375"/>
                  <a:gd name="connsiteY278" fmla="*/ 1785938 h 3103563"/>
                  <a:gd name="connsiteX279" fmla="*/ 1150938 w 2619375"/>
                  <a:gd name="connsiteY279" fmla="*/ 1750219 h 3103563"/>
                  <a:gd name="connsiteX280" fmla="*/ 1166813 w 2619375"/>
                  <a:gd name="connsiteY280" fmla="*/ 1710532 h 3103563"/>
                  <a:gd name="connsiteX281" fmla="*/ 1202532 w 2619375"/>
                  <a:gd name="connsiteY281" fmla="*/ 1690688 h 3103563"/>
                  <a:gd name="connsiteX282" fmla="*/ 1210469 w 2619375"/>
                  <a:gd name="connsiteY282" fmla="*/ 1647032 h 3103563"/>
                  <a:gd name="connsiteX283" fmla="*/ 1222375 w 2619375"/>
                  <a:gd name="connsiteY283" fmla="*/ 1631157 h 3103563"/>
                  <a:gd name="connsiteX284" fmla="*/ 1210469 w 2619375"/>
                  <a:gd name="connsiteY284" fmla="*/ 1599407 h 3103563"/>
                  <a:gd name="connsiteX285" fmla="*/ 1210469 w 2619375"/>
                  <a:gd name="connsiteY285" fmla="*/ 1563688 h 3103563"/>
                  <a:gd name="connsiteX286" fmla="*/ 1226344 w 2619375"/>
                  <a:gd name="connsiteY286" fmla="*/ 1524000 h 3103563"/>
                  <a:gd name="connsiteX287" fmla="*/ 1266032 w 2619375"/>
                  <a:gd name="connsiteY287" fmla="*/ 1480344 h 3103563"/>
                  <a:gd name="connsiteX288" fmla="*/ 1270000 w 2619375"/>
                  <a:gd name="connsiteY288" fmla="*/ 1460500 h 3103563"/>
                  <a:gd name="connsiteX289" fmla="*/ 1250157 w 2619375"/>
                  <a:gd name="connsiteY289" fmla="*/ 1428750 h 3103563"/>
                  <a:gd name="connsiteX290" fmla="*/ 1222375 w 2619375"/>
                  <a:gd name="connsiteY290" fmla="*/ 1389063 h 3103563"/>
                  <a:gd name="connsiteX291" fmla="*/ 1182688 w 2619375"/>
                  <a:gd name="connsiteY291" fmla="*/ 1357313 h 3103563"/>
                  <a:gd name="connsiteX292" fmla="*/ 1162844 w 2619375"/>
                  <a:gd name="connsiteY292" fmla="*/ 1337469 h 3103563"/>
                  <a:gd name="connsiteX293" fmla="*/ 1146969 w 2619375"/>
                  <a:gd name="connsiteY293" fmla="*/ 1309688 h 3103563"/>
                  <a:gd name="connsiteX294" fmla="*/ 1146969 w 2619375"/>
                  <a:gd name="connsiteY294" fmla="*/ 1258094 h 3103563"/>
                  <a:gd name="connsiteX295" fmla="*/ 1158875 w 2619375"/>
                  <a:gd name="connsiteY295" fmla="*/ 1222375 h 3103563"/>
                  <a:gd name="connsiteX296" fmla="*/ 1158875 w 2619375"/>
                  <a:gd name="connsiteY296" fmla="*/ 1194594 h 3103563"/>
                  <a:gd name="connsiteX297" fmla="*/ 1162844 w 2619375"/>
                  <a:gd name="connsiteY297" fmla="*/ 1162844 h 3103563"/>
                  <a:gd name="connsiteX298" fmla="*/ 1154907 w 2619375"/>
                  <a:gd name="connsiteY298" fmla="*/ 1135063 h 3103563"/>
                  <a:gd name="connsiteX299" fmla="*/ 1162844 w 2619375"/>
                  <a:gd name="connsiteY299" fmla="*/ 1091407 h 3103563"/>
                  <a:gd name="connsiteX300" fmla="*/ 1162844 w 2619375"/>
                  <a:gd name="connsiteY300" fmla="*/ 1055688 h 3103563"/>
                  <a:gd name="connsiteX301" fmla="*/ 1146969 w 2619375"/>
                  <a:gd name="connsiteY301" fmla="*/ 1012032 h 3103563"/>
                  <a:gd name="connsiteX302" fmla="*/ 1162844 w 2619375"/>
                  <a:gd name="connsiteY302" fmla="*/ 960438 h 3103563"/>
                  <a:gd name="connsiteX303" fmla="*/ 1131094 w 2619375"/>
                  <a:gd name="connsiteY303" fmla="*/ 912813 h 3103563"/>
                  <a:gd name="connsiteX304" fmla="*/ 1166813 w 2619375"/>
                  <a:gd name="connsiteY304" fmla="*/ 881063 h 3103563"/>
                  <a:gd name="connsiteX305" fmla="*/ 1174750 w 2619375"/>
                  <a:gd name="connsiteY305" fmla="*/ 845344 h 3103563"/>
                  <a:gd name="connsiteX306" fmla="*/ 1174750 w 2619375"/>
                  <a:gd name="connsiteY306" fmla="*/ 789782 h 3103563"/>
                  <a:gd name="connsiteX307" fmla="*/ 1178719 w 2619375"/>
                  <a:gd name="connsiteY307" fmla="*/ 742157 h 3103563"/>
                  <a:gd name="connsiteX308" fmla="*/ 1178719 w 2619375"/>
                  <a:gd name="connsiteY308" fmla="*/ 722313 h 3103563"/>
                  <a:gd name="connsiteX309" fmla="*/ 1158875 w 2619375"/>
                  <a:gd name="connsiteY309" fmla="*/ 694532 h 3103563"/>
                  <a:gd name="connsiteX310" fmla="*/ 1162844 w 2619375"/>
                  <a:gd name="connsiteY310" fmla="*/ 662782 h 3103563"/>
                  <a:gd name="connsiteX311" fmla="*/ 1139032 w 2619375"/>
                  <a:gd name="connsiteY311" fmla="*/ 627063 h 3103563"/>
                  <a:gd name="connsiteX312" fmla="*/ 1103313 w 2619375"/>
                  <a:gd name="connsiteY312" fmla="*/ 595313 h 3103563"/>
                  <a:gd name="connsiteX313" fmla="*/ 1079500 w 2619375"/>
                  <a:gd name="connsiteY313" fmla="*/ 555625 h 3103563"/>
                  <a:gd name="connsiteX314" fmla="*/ 1079500 w 2619375"/>
                  <a:gd name="connsiteY314" fmla="*/ 515938 h 3103563"/>
                  <a:gd name="connsiteX315" fmla="*/ 1119188 w 2619375"/>
                  <a:gd name="connsiteY315" fmla="*/ 464344 h 3103563"/>
                  <a:gd name="connsiteX316" fmla="*/ 1127125 w 2619375"/>
                  <a:gd name="connsiteY316" fmla="*/ 408782 h 3103563"/>
                  <a:gd name="connsiteX317" fmla="*/ 1162844 w 2619375"/>
                  <a:gd name="connsiteY317" fmla="*/ 301625 h 3103563"/>
                  <a:gd name="connsiteX318" fmla="*/ 1178719 w 2619375"/>
                  <a:gd name="connsiteY318" fmla="*/ 246063 h 3103563"/>
                  <a:gd name="connsiteX319" fmla="*/ 1186657 w 2619375"/>
                  <a:gd name="connsiteY319" fmla="*/ 206375 h 3103563"/>
                  <a:gd name="connsiteX320" fmla="*/ 1186657 w 2619375"/>
                  <a:gd name="connsiteY320" fmla="*/ 142875 h 3103563"/>
                  <a:gd name="connsiteX321" fmla="*/ 1186657 w 2619375"/>
                  <a:gd name="connsiteY321" fmla="*/ 99219 h 3103563"/>
                  <a:gd name="connsiteX322" fmla="*/ 1131094 w 2619375"/>
                  <a:gd name="connsiteY322" fmla="*/ 43657 h 3103563"/>
                  <a:gd name="connsiteX323" fmla="*/ 1083469 w 2619375"/>
                  <a:gd name="connsiteY323" fmla="*/ 63500 h 3103563"/>
                  <a:gd name="connsiteX324" fmla="*/ 1071563 w 2619375"/>
                  <a:gd name="connsiteY324" fmla="*/ 31750 h 3103563"/>
                  <a:gd name="connsiteX325" fmla="*/ 1043782 w 2619375"/>
                  <a:gd name="connsiteY325" fmla="*/ 23813 h 3103563"/>
                  <a:gd name="connsiteX326" fmla="*/ 1004094 w 2619375"/>
                  <a:gd name="connsiteY326" fmla="*/ 23813 h 3103563"/>
                  <a:gd name="connsiteX327" fmla="*/ 988219 w 2619375"/>
                  <a:gd name="connsiteY327" fmla="*/ 51594 h 3103563"/>
                  <a:gd name="connsiteX328" fmla="*/ 972344 w 2619375"/>
                  <a:gd name="connsiteY328" fmla="*/ 27782 h 3103563"/>
                  <a:gd name="connsiteX329" fmla="*/ 944563 w 2619375"/>
                  <a:gd name="connsiteY329" fmla="*/ 27782 h 3103563"/>
                  <a:gd name="connsiteX330" fmla="*/ 944563 w 2619375"/>
                  <a:gd name="connsiteY330" fmla="*/ 27782 h 3103563"/>
                  <a:gd name="connsiteX331" fmla="*/ 841375 w 2619375"/>
                  <a:gd name="connsiteY331" fmla="*/ 31750 h 3103563"/>
                  <a:gd name="connsiteX332" fmla="*/ 837407 w 2619375"/>
                  <a:gd name="connsiteY332" fmla="*/ 0 h 3103563"/>
                  <a:gd name="connsiteX333" fmla="*/ 805657 w 2619375"/>
                  <a:gd name="connsiteY333" fmla="*/ 0 h 3103563"/>
                  <a:gd name="connsiteX334" fmla="*/ 797719 w 2619375"/>
                  <a:gd name="connsiteY334" fmla="*/ 55563 h 3103563"/>
                  <a:gd name="connsiteX335" fmla="*/ 765969 w 2619375"/>
                  <a:gd name="connsiteY335" fmla="*/ 91282 h 3103563"/>
                  <a:gd name="connsiteX336" fmla="*/ 762000 w 2619375"/>
                  <a:gd name="connsiteY336" fmla="*/ 158750 h 3103563"/>
                  <a:gd name="connsiteX337" fmla="*/ 742157 w 2619375"/>
                  <a:gd name="connsiteY337" fmla="*/ 242094 h 3103563"/>
                  <a:gd name="connsiteX338" fmla="*/ 730250 w 2619375"/>
                  <a:gd name="connsiteY338" fmla="*/ 349250 h 3103563"/>
                  <a:gd name="connsiteX339" fmla="*/ 698500 w 2619375"/>
                  <a:gd name="connsiteY339" fmla="*/ 448469 h 3103563"/>
                  <a:gd name="connsiteX340" fmla="*/ 662782 w 2619375"/>
                  <a:gd name="connsiteY340" fmla="*/ 515938 h 3103563"/>
                  <a:gd name="connsiteX341" fmla="*/ 575469 w 2619375"/>
                  <a:gd name="connsiteY341" fmla="*/ 571500 h 3103563"/>
                  <a:gd name="connsiteX342" fmla="*/ 535782 w 2619375"/>
                  <a:gd name="connsiteY342" fmla="*/ 635000 h 3103563"/>
                  <a:gd name="connsiteX343" fmla="*/ 559739 w 2619375"/>
                  <a:gd name="connsiteY343" fmla="*/ 690563 h 3103563"/>
                  <a:gd name="connsiteX344" fmla="*/ 525515 w 2619375"/>
                  <a:gd name="connsiteY344" fmla="*/ 731837 h 3103563"/>
                  <a:gd name="connsiteX345" fmla="*/ 527844 w 2619375"/>
                  <a:gd name="connsiteY345" fmla="*/ 754063 h 3103563"/>
                  <a:gd name="connsiteX346" fmla="*/ 571500 w 2619375"/>
                  <a:gd name="connsiteY346" fmla="*/ 734219 h 3103563"/>
                  <a:gd name="connsiteX347" fmla="*/ 595313 w 2619375"/>
                  <a:gd name="connsiteY347" fmla="*/ 765969 h 3103563"/>
                  <a:gd name="connsiteX348" fmla="*/ 595313 w 2619375"/>
                  <a:gd name="connsiteY348" fmla="*/ 829469 h 3103563"/>
                  <a:gd name="connsiteX349" fmla="*/ 579438 w 2619375"/>
                  <a:gd name="connsiteY349" fmla="*/ 889000 h 3103563"/>
                  <a:gd name="connsiteX350" fmla="*/ 579438 w 2619375"/>
                  <a:gd name="connsiteY350" fmla="*/ 928688 h 3103563"/>
                  <a:gd name="connsiteX351" fmla="*/ 595313 w 2619375"/>
                  <a:gd name="connsiteY351" fmla="*/ 952500 h 3103563"/>
                  <a:gd name="connsiteX352" fmla="*/ 603250 w 2619375"/>
                  <a:gd name="connsiteY352" fmla="*/ 996157 h 3103563"/>
                  <a:gd name="connsiteX353" fmla="*/ 571500 w 2619375"/>
                  <a:gd name="connsiteY353" fmla="*/ 1004094 h 3103563"/>
                  <a:gd name="connsiteX354" fmla="*/ 543719 w 2619375"/>
                  <a:gd name="connsiteY354" fmla="*/ 1008063 h 3103563"/>
                  <a:gd name="connsiteX355" fmla="*/ 535782 w 2619375"/>
                  <a:gd name="connsiteY355" fmla="*/ 1083469 h 3103563"/>
                  <a:gd name="connsiteX356" fmla="*/ 551657 w 2619375"/>
                  <a:gd name="connsiteY356" fmla="*/ 1103313 h 3103563"/>
                  <a:gd name="connsiteX357" fmla="*/ 587375 w 2619375"/>
                  <a:gd name="connsiteY357" fmla="*/ 1123157 h 3103563"/>
                  <a:gd name="connsiteX358" fmla="*/ 607219 w 2619375"/>
                  <a:gd name="connsiteY358" fmla="*/ 1123157 h 3103563"/>
                  <a:gd name="connsiteX359" fmla="*/ 627063 w 2619375"/>
                  <a:gd name="connsiteY359" fmla="*/ 1150938 h 3103563"/>
                  <a:gd name="connsiteX360" fmla="*/ 642938 w 2619375"/>
                  <a:gd name="connsiteY360" fmla="*/ 1158875 h 3103563"/>
                  <a:gd name="connsiteX361" fmla="*/ 678657 w 2619375"/>
                  <a:gd name="connsiteY361" fmla="*/ 1146969 h 3103563"/>
                  <a:gd name="connsiteX362" fmla="*/ 686594 w 2619375"/>
                  <a:gd name="connsiteY362" fmla="*/ 1194594 h 3103563"/>
                  <a:gd name="connsiteX363" fmla="*/ 678657 w 2619375"/>
                  <a:gd name="connsiteY363" fmla="*/ 1242219 h 3103563"/>
                  <a:gd name="connsiteX364" fmla="*/ 694532 w 2619375"/>
                  <a:gd name="connsiteY364" fmla="*/ 1277938 h 3103563"/>
                  <a:gd name="connsiteX365" fmla="*/ 714375 w 2619375"/>
                  <a:gd name="connsiteY365" fmla="*/ 1309688 h 3103563"/>
                  <a:gd name="connsiteX366" fmla="*/ 742157 w 2619375"/>
                  <a:gd name="connsiteY366" fmla="*/ 1333500 h 3103563"/>
                  <a:gd name="connsiteX367" fmla="*/ 777875 w 2619375"/>
                  <a:gd name="connsiteY367" fmla="*/ 1333500 h 3103563"/>
                  <a:gd name="connsiteX368" fmla="*/ 785813 w 2619375"/>
                  <a:gd name="connsiteY368" fmla="*/ 1361282 h 3103563"/>
                  <a:gd name="connsiteX369" fmla="*/ 769938 w 2619375"/>
                  <a:gd name="connsiteY369" fmla="*/ 1412875 h 3103563"/>
                  <a:gd name="connsiteX370" fmla="*/ 758032 w 2619375"/>
                  <a:gd name="connsiteY370" fmla="*/ 1464469 h 3103563"/>
                  <a:gd name="connsiteX371" fmla="*/ 750094 w 2619375"/>
                  <a:gd name="connsiteY371" fmla="*/ 1512094 h 3103563"/>
                  <a:gd name="connsiteX372" fmla="*/ 714375 w 2619375"/>
                  <a:gd name="connsiteY372" fmla="*/ 1543844 h 3103563"/>
                  <a:gd name="connsiteX373" fmla="*/ 682625 w 2619375"/>
                  <a:gd name="connsiteY373" fmla="*/ 1547813 h 3103563"/>
                  <a:gd name="connsiteX374" fmla="*/ 678657 w 2619375"/>
                  <a:gd name="connsiteY374" fmla="*/ 1504157 h 3103563"/>
                  <a:gd name="connsiteX375" fmla="*/ 650875 w 2619375"/>
                  <a:gd name="connsiteY375" fmla="*/ 1476375 h 3103563"/>
                  <a:gd name="connsiteX376" fmla="*/ 615157 w 2619375"/>
                  <a:gd name="connsiteY376" fmla="*/ 1444625 h 3103563"/>
                  <a:gd name="connsiteX377" fmla="*/ 575469 w 2619375"/>
                  <a:gd name="connsiteY377" fmla="*/ 1404938 h 3103563"/>
                  <a:gd name="connsiteX378" fmla="*/ 527844 w 2619375"/>
                  <a:gd name="connsiteY378" fmla="*/ 1353344 h 3103563"/>
                  <a:gd name="connsiteX379" fmla="*/ 515938 w 2619375"/>
                  <a:gd name="connsiteY379" fmla="*/ 1333500 h 3103563"/>
                  <a:gd name="connsiteX380" fmla="*/ 460375 w 2619375"/>
                  <a:gd name="connsiteY380" fmla="*/ 1301750 h 3103563"/>
                  <a:gd name="connsiteX381" fmla="*/ 392907 w 2619375"/>
                  <a:gd name="connsiteY381" fmla="*/ 1262063 h 3103563"/>
                  <a:gd name="connsiteX382" fmla="*/ 337344 w 2619375"/>
                  <a:gd name="connsiteY382" fmla="*/ 1242219 h 3103563"/>
                  <a:gd name="connsiteX383" fmla="*/ 317500 w 2619375"/>
                  <a:gd name="connsiteY383" fmla="*/ 1281907 h 3103563"/>
                  <a:gd name="connsiteX384" fmla="*/ 304745 w 2619375"/>
                  <a:gd name="connsiteY384" fmla="*/ 1293019 h 3103563"/>
                  <a:gd name="connsiteX385" fmla="*/ 297657 w 2619375"/>
                  <a:gd name="connsiteY385" fmla="*/ 1321594 h 3103563"/>
                  <a:gd name="connsiteX386" fmla="*/ 297657 w 2619375"/>
                  <a:gd name="connsiteY386" fmla="*/ 1321594 h 3103563"/>
                  <a:gd name="connsiteX387" fmla="*/ 304746 w 2619375"/>
                  <a:gd name="connsiteY387" fmla="*/ 1347788 h 3103563"/>
                  <a:gd name="connsiteX388" fmla="*/ 320692 w 2619375"/>
                  <a:gd name="connsiteY388" fmla="*/ 1350962 h 3103563"/>
                  <a:gd name="connsiteX389" fmla="*/ 345282 w 2619375"/>
                  <a:gd name="connsiteY389" fmla="*/ 1361282 h 3103563"/>
                  <a:gd name="connsiteX390" fmla="*/ 373063 w 2619375"/>
                  <a:gd name="connsiteY390" fmla="*/ 1373188 h 3103563"/>
                  <a:gd name="connsiteX391" fmla="*/ 384969 w 2619375"/>
                  <a:gd name="connsiteY391" fmla="*/ 1385094 h 3103563"/>
                  <a:gd name="connsiteX392" fmla="*/ 396875 w 2619375"/>
                  <a:gd name="connsiteY392" fmla="*/ 1428750 h 3103563"/>
                  <a:gd name="connsiteX393" fmla="*/ 409775 w 2619375"/>
                  <a:gd name="connsiteY393" fmla="*/ 1450182 h 3103563"/>
                  <a:gd name="connsiteX394" fmla="*/ 400844 w 2619375"/>
                  <a:gd name="connsiteY394" fmla="*/ 1464469 h 3103563"/>
                  <a:gd name="connsiteX395" fmla="*/ 377032 w 2619375"/>
                  <a:gd name="connsiteY395" fmla="*/ 1484313 h 3103563"/>
                  <a:gd name="connsiteX396" fmla="*/ 376254 w 2619375"/>
                  <a:gd name="connsiteY396" fmla="*/ 1527969 h 3103563"/>
                  <a:gd name="connsiteX397" fmla="*/ 369094 w 2619375"/>
                  <a:gd name="connsiteY397" fmla="*/ 1591469 h 3103563"/>
                  <a:gd name="connsiteX398" fmla="*/ 396875 w 2619375"/>
                  <a:gd name="connsiteY398" fmla="*/ 1631157 h 3103563"/>
                  <a:gd name="connsiteX399" fmla="*/ 458046 w 2619375"/>
                  <a:gd name="connsiteY399" fmla="*/ 1624807 h 3103563"/>
                  <a:gd name="connsiteX400" fmla="*/ 460375 w 2619375"/>
                  <a:gd name="connsiteY400" fmla="*/ 1651000 h 3103563"/>
                  <a:gd name="connsiteX401" fmla="*/ 460375 w 2619375"/>
                  <a:gd name="connsiteY401" fmla="*/ 1694657 h 3103563"/>
                  <a:gd name="connsiteX402" fmla="*/ 436563 w 2619375"/>
                  <a:gd name="connsiteY402" fmla="*/ 1706563 h 3103563"/>
                  <a:gd name="connsiteX403" fmla="*/ 433645 w 2619375"/>
                  <a:gd name="connsiteY403" fmla="*/ 1728788 h 3103563"/>
                  <a:gd name="connsiteX404" fmla="*/ 448469 w 2619375"/>
                  <a:gd name="connsiteY404" fmla="*/ 1738313 h 3103563"/>
                  <a:gd name="connsiteX405" fmla="*/ 450355 w 2619375"/>
                  <a:gd name="connsiteY405" fmla="*/ 1757363 h 3103563"/>
                  <a:gd name="connsiteX406" fmla="*/ 436563 w 2619375"/>
                  <a:gd name="connsiteY406" fmla="*/ 1766094 h 3103563"/>
                  <a:gd name="connsiteX407" fmla="*/ 414362 w 2619375"/>
                  <a:gd name="connsiteY407" fmla="*/ 1801813 h 3103563"/>
                  <a:gd name="connsiteX408" fmla="*/ 361157 w 2619375"/>
                  <a:gd name="connsiteY408" fmla="*/ 1833563 h 3103563"/>
                  <a:gd name="connsiteX409" fmla="*/ 349250 w 2619375"/>
                  <a:gd name="connsiteY409" fmla="*/ 1869282 h 3103563"/>
                  <a:gd name="connsiteX410" fmla="*/ 353219 w 2619375"/>
                  <a:gd name="connsiteY410" fmla="*/ 1908969 h 3103563"/>
                  <a:gd name="connsiteX411" fmla="*/ 293688 w 2619375"/>
                  <a:gd name="connsiteY411" fmla="*/ 1948657 h 3103563"/>
                  <a:gd name="connsiteX412" fmla="*/ 273844 w 2619375"/>
                  <a:gd name="connsiteY412" fmla="*/ 1968500 h 3103563"/>
                  <a:gd name="connsiteX413" fmla="*/ 254000 w 2619375"/>
                  <a:gd name="connsiteY413" fmla="*/ 1988344 h 3103563"/>
                  <a:gd name="connsiteX414" fmla="*/ 214313 w 2619375"/>
                  <a:gd name="connsiteY414" fmla="*/ 1996282 h 3103563"/>
                  <a:gd name="connsiteX415" fmla="*/ 166688 w 2619375"/>
                  <a:gd name="connsiteY415" fmla="*/ 2032000 h 3103563"/>
                  <a:gd name="connsiteX416" fmla="*/ 146844 w 2619375"/>
                  <a:gd name="connsiteY416" fmla="*/ 2083594 h 3103563"/>
                  <a:gd name="connsiteX417" fmla="*/ 125718 w 2619375"/>
                  <a:gd name="connsiteY417" fmla="*/ 2102644 h 3103563"/>
                  <a:gd name="connsiteX418" fmla="*/ 115094 w 2619375"/>
                  <a:gd name="connsiteY418" fmla="*/ 2123282 h 3103563"/>
                  <a:gd name="connsiteX419" fmla="*/ 99995 w 2619375"/>
                  <a:gd name="connsiteY419" fmla="*/ 2179639 h 3103563"/>
                  <a:gd name="connsiteX420" fmla="*/ 68429 w 2619375"/>
                  <a:gd name="connsiteY420" fmla="*/ 2200275 h 3103563"/>
                  <a:gd name="connsiteX421" fmla="*/ 35719 w 2619375"/>
                  <a:gd name="connsiteY421" fmla="*/ 2212975 h 3103563"/>
                  <a:gd name="connsiteX422" fmla="*/ 0 w 2619375"/>
                  <a:gd name="connsiteY422" fmla="*/ 2230438 h 3103563"/>
                  <a:gd name="connsiteX423" fmla="*/ 48430 w 2619375"/>
                  <a:gd name="connsiteY423" fmla="*/ 2278856 h 3103563"/>
                  <a:gd name="connsiteX424" fmla="*/ 59532 w 2619375"/>
                  <a:gd name="connsiteY424" fmla="*/ 2329657 h 3103563"/>
                  <a:gd name="connsiteX425" fmla="*/ 107157 w 2619375"/>
                  <a:gd name="connsiteY425" fmla="*/ 2345532 h 3103563"/>
                  <a:gd name="connsiteX426" fmla="*/ 93640 w 2619375"/>
                  <a:gd name="connsiteY426" fmla="*/ 2445545 h 3103563"/>
                  <a:gd name="connsiteX427" fmla="*/ 98472 w 2619375"/>
                  <a:gd name="connsiteY427" fmla="*/ 2458244 h 3103563"/>
                  <a:gd name="connsiteX428" fmla="*/ 106380 w 2619375"/>
                  <a:gd name="connsiteY428" fmla="*/ 2482851 h 3103563"/>
                  <a:gd name="connsiteX429" fmla="*/ 77977 w 2619375"/>
                  <a:gd name="connsiteY429" fmla="*/ 2509838 h 3103563"/>
                  <a:gd name="connsiteX430" fmla="*/ 75407 w 2619375"/>
                  <a:gd name="connsiteY430" fmla="*/ 2528094 h 3103563"/>
                  <a:gd name="connsiteX431" fmla="*/ 111930 w 2619375"/>
                  <a:gd name="connsiteY431" fmla="*/ 2547144 h 3103563"/>
                  <a:gd name="connsiteX432" fmla="*/ 150813 w 2619375"/>
                  <a:gd name="connsiteY432" fmla="*/ 2540000 h 3103563"/>
                  <a:gd name="connsiteX433" fmla="*/ 175845 w 2619375"/>
                  <a:gd name="connsiteY433" fmla="*/ 2557463 h 3103563"/>
                  <a:gd name="connsiteX434" fmla="*/ 162719 w 2619375"/>
                  <a:gd name="connsiteY434" fmla="*/ 2595563 h 3103563"/>
                  <a:gd name="connsiteX435" fmla="*/ 214313 w 2619375"/>
                  <a:gd name="connsiteY435" fmla="*/ 2591594 h 3103563"/>
                  <a:gd name="connsiteX436" fmla="*/ 247457 w 2619375"/>
                  <a:gd name="connsiteY436" fmla="*/ 2571750 h 3103563"/>
                  <a:gd name="connsiteX437" fmla="*/ 265907 w 2619375"/>
                  <a:gd name="connsiteY437" fmla="*/ 2575719 h 3103563"/>
                  <a:gd name="connsiteX438" fmla="*/ 318307 w 2619375"/>
                  <a:gd name="connsiteY438" fmla="*/ 2557463 h 3103563"/>
                  <a:gd name="connsiteX439" fmla="*/ 357188 w 2619375"/>
                  <a:gd name="connsiteY439" fmla="*/ 2540794 h 3103563"/>
                  <a:gd name="connsiteX440" fmla="*/ 385905 w 2619375"/>
                  <a:gd name="connsiteY440" fmla="*/ 2531269 h 3103563"/>
                  <a:gd name="connsiteX441" fmla="*/ 412750 w 2619375"/>
                  <a:gd name="connsiteY441" fmla="*/ 2536032 h 3103563"/>
                  <a:gd name="connsiteX442" fmla="*/ 460375 w 2619375"/>
                  <a:gd name="connsiteY442" fmla="*/ 2521745 h 3103563"/>
                  <a:gd name="connsiteX443" fmla="*/ 492125 w 2619375"/>
                  <a:gd name="connsiteY443" fmla="*/ 2532063 h 3103563"/>
                  <a:gd name="connsiteX444" fmla="*/ 535782 w 2619375"/>
                  <a:gd name="connsiteY444" fmla="*/ 2532063 h 3103563"/>
                  <a:gd name="connsiteX445" fmla="*/ 535782 w 2619375"/>
                  <a:gd name="connsiteY445" fmla="*/ 2532063 h 3103563"/>
                  <a:gd name="connsiteX446" fmla="*/ 547688 w 2619375"/>
                  <a:gd name="connsiteY446" fmla="*/ 2623344 h 3103563"/>
                  <a:gd name="connsiteX447" fmla="*/ 591344 w 2619375"/>
                  <a:gd name="connsiteY447" fmla="*/ 2643188 h 3103563"/>
                  <a:gd name="connsiteX448" fmla="*/ 646159 w 2619375"/>
                  <a:gd name="connsiteY448" fmla="*/ 2655887 h 3103563"/>
                  <a:gd name="connsiteX449" fmla="*/ 685790 w 2619375"/>
                  <a:gd name="connsiteY449" fmla="*/ 2620169 h 3103563"/>
                  <a:gd name="connsiteX450" fmla="*/ 715928 w 2619375"/>
                  <a:gd name="connsiteY450" fmla="*/ 2588419 h 3103563"/>
                  <a:gd name="connsiteX451" fmla="*/ 760418 w 2619375"/>
                  <a:gd name="connsiteY451" fmla="*/ 2613025 h 3103563"/>
                  <a:gd name="connsiteX452" fmla="*/ 773907 w 2619375"/>
                  <a:gd name="connsiteY452" fmla="*/ 2587625 h 3103563"/>
                  <a:gd name="connsiteX453" fmla="*/ 761224 w 2619375"/>
                  <a:gd name="connsiteY453" fmla="*/ 2554287 h 3103563"/>
                  <a:gd name="connsiteX454" fmla="*/ 801688 w 2619375"/>
                  <a:gd name="connsiteY454" fmla="*/ 2551907 h 3103563"/>
                  <a:gd name="connsiteX455" fmla="*/ 813184 w 2619375"/>
                  <a:gd name="connsiteY455" fmla="*/ 2569369 h 3103563"/>
                  <a:gd name="connsiteX456" fmla="*/ 841375 w 2619375"/>
                  <a:gd name="connsiteY456" fmla="*/ 2571750 h 3103563"/>
                  <a:gd name="connsiteX457" fmla="*/ 900907 w 2619375"/>
                  <a:gd name="connsiteY457" fmla="*/ 2591594 h 3103563"/>
                  <a:gd name="connsiteX458" fmla="*/ 956469 w 2619375"/>
                  <a:gd name="connsiteY458" fmla="*/ 2611438 h 3103563"/>
                  <a:gd name="connsiteX459" fmla="*/ 968375 w 2619375"/>
                  <a:gd name="connsiteY459" fmla="*/ 2639219 h 3103563"/>
                  <a:gd name="connsiteX460" fmla="*/ 944563 w 2619375"/>
                  <a:gd name="connsiteY460" fmla="*/ 2678907 h 3103563"/>
                  <a:gd name="connsiteX461" fmla="*/ 964407 w 2619375"/>
                  <a:gd name="connsiteY461" fmla="*/ 2726532 h 3103563"/>
                  <a:gd name="connsiteX462" fmla="*/ 1019969 w 2619375"/>
                  <a:gd name="connsiteY462" fmla="*/ 2754313 h 3103563"/>
                  <a:gd name="connsiteX463" fmla="*/ 1047113 w 2619375"/>
                  <a:gd name="connsiteY463" fmla="*/ 2750344 h 3103563"/>
                  <a:gd name="connsiteX464" fmla="*/ 1046974 w 2619375"/>
                  <a:gd name="connsiteY464" fmla="*/ 2774157 h 3103563"/>
                  <a:gd name="connsiteX465" fmla="*/ 1050109 w 2619375"/>
                  <a:gd name="connsiteY465" fmla="*/ 2865438 h 3103563"/>
                  <a:gd name="connsiteX466" fmla="*/ 1095375 w 2619375"/>
                  <a:gd name="connsiteY466" fmla="*/ 2845594 h 3103563"/>
                  <a:gd name="connsiteX467" fmla="*/ 1159651 w 2619375"/>
                  <a:gd name="connsiteY467" fmla="*/ 2836862 h 3103563"/>
                  <a:gd name="connsiteX468" fmla="*/ 1190625 w 2619375"/>
                  <a:gd name="connsiteY468" fmla="*/ 2809875 h 3103563"/>
                  <a:gd name="connsiteX469" fmla="*/ 1225539 w 2619375"/>
                  <a:gd name="connsiteY469" fmla="*/ 2817813 h 3103563"/>
                  <a:gd name="connsiteX470" fmla="*/ 1242219 w 2619375"/>
                  <a:gd name="connsiteY470" fmla="*/ 2841625 h 3103563"/>
                  <a:gd name="connsiteX471" fmla="*/ 1274774 w 2619375"/>
                  <a:gd name="connsiteY471" fmla="*/ 2867819 h 3103563"/>
                  <a:gd name="connsiteX472" fmla="*/ 1329532 w 2619375"/>
                  <a:gd name="connsiteY472" fmla="*/ 2877344 h 3103563"/>
                  <a:gd name="connsiteX473" fmla="*/ 1349375 w 2619375"/>
                  <a:gd name="connsiteY473" fmla="*/ 2877344 h 3103563"/>
                  <a:gd name="connsiteX474" fmla="*/ 1369219 w 2619375"/>
                  <a:gd name="connsiteY474" fmla="*/ 2897188 h 3103563"/>
                  <a:gd name="connsiteX475" fmla="*/ 1400395 w 2619375"/>
                  <a:gd name="connsiteY475" fmla="*/ 2909888 h 3103563"/>
                  <a:gd name="connsiteX476" fmla="*/ 1420813 w 2619375"/>
                  <a:gd name="connsiteY476" fmla="*/ 2905125 h 3103563"/>
                  <a:gd name="connsiteX477" fmla="*/ 1451785 w 2619375"/>
                  <a:gd name="connsiteY477" fmla="*/ 2887664 h 3103563"/>
                  <a:gd name="connsiteX478" fmla="*/ 1520032 w 2619375"/>
                  <a:gd name="connsiteY478" fmla="*/ 2893219 h 3103563"/>
                  <a:gd name="connsiteX479" fmla="*/ 1547784 w 2619375"/>
                  <a:gd name="connsiteY479" fmla="*/ 2900362 h 3103563"/>
                  <a:gd name="connsiteX480" fmla="*/ 1575594 w 2619375"/>
                  <a:gd name="connsiteY480" fmla="*/ 2924969 h 3103563"/>
                  <a:gd name="connsiteX481" fmla="*/ 1591469 w 2619375"/>
                  <a:gd name="connsiteY481" fmla="*/ 2909094 h 3103563"/>
                  <a:gd name="connsiteX482" fmla="*/ 1623219 w 2619375"/>
                  <a:gd name="connsiteY482" fmla="*/ 2909094 h 3103563"/>
                  <a:gd name="connsiteX483" fmla="*/ 1655803 w 2619375"/>
                  <a:gd name="connsiteY483" fmla="*/ 2923382 h 3103563"/>
                  <a:gd name="connsiteX484" fmla="*/ 1648647 w 2619375"/>
                  <a:gd name="connsiteY484" fmla="*/ 2947988 h 3103563"/>
                  <a:gd name="connsiteX485" fmla="*/ 1666875 w 2619375"/>
                  <a:gd name="connsiteY485" fmla="*/ 2964657 h 3103563"/>
                  <a:gd name="connsiteX486" fmla="*/ 1698626 w 2619375"/>
                  <a:gd name="connsiteY486" fmla="*/ 2985294 h 3103563"/>
                  <a:gd name="connsiteX487" fmla="*/ 1734344 w 2619375"/>
                  <a:gd name="connsiteY487" fmla="*/ 3012282 h 3103563"/>
                  <a:gd name="connsiteX488" fmla="*/ 1758157 w 2619375"/>
                  <a:gd name="connsiteY488" fmla="*/ 3032125 h 3103563"/>
                  <a:gd name="connsiteX489" fmla="*/ 1779934 w 2619375"/>
                  <a:gd name="connsiteY489" fmla="*/ 3028950 h 3103563"/>
                  <a:gd name="connsiteX490" fmla="*/ 1801813 w 2619375"/>
                  <a:gd name="connsiteY490" fmla="*/ 3008313 h 3103563"/>
                  <a:gd name="connsiteX491" fmla="*/ 1861344 w 2619375"/>
                  <a:gd name="connsiteY491" fmla="*/ 3008313 h 3103563"/>
                  <a:gd name="connsiteX492" fmla="*/ 1948657 w 2619375"/>
                  <a:gd name="connsiteY492" fmla="*/ 3004344 h 3103563"/>
                  <a:gd name="connsiteX493" fmla="*/ 1948657 w 2619375"/>
                  <a:gd name="connsiteY493" fmla="*/ 2968625 h 3103563"/>
                  <a:gd name="connsiteX494" fmla="*/ 2004219 w 2619375"/>
                  <a:gd name="connsiteY494" fmla="*/ 2936875 h 3103563"/>
                  <a:gd name="connsiteX495" fmla="*/ 2035969 w 2619375"/>
                  <a:gd name="connsiteY495" fmla="*/ 2909094 h 3103563"/>
                  <a:gd name="connsiteX496" fmla="*/ 2054979 w 2619375"/>
                  <a:gd name="connsiteY496" fmla="*/ 2859088 h 3103563"/>
                  <a:gd name="connsiteX497" fmla="*/ 2075927 w 2619375"/>
                  <a:gd name="connsiteY497" fmla="*/ 2883694 h 3103563"/>
                  <a:gd name="connsiteX498" fmla="*/ 2079625 w 2619375"/>
                  <a:gd name="connsiteY498" fmla="*/ 2897188 h 3103563"/>
                  <a:gd name="connsiteX499" fmla="*/ 2116149 w 2619375"/>
                  <a:gd name="connsiteY499" fmla="*/ 2943225 h 3103563"/>
                  <a:gd name="connsiteX500" fmla="*/ 2168521 w 2619375"/>
                  <a:gd name="connsiteY500" fmla="*/ 2980533 h 3103563"/>
                  <a:gd name="connsiteX501" fmla="*/ 2209760 w 2619375"/>
                  <a:gd name="connsiteY501" fmla="*/ 2951163 h 3103563"/>
                  <a:gd name="connsiteX502" fmla="*/ 2274094 w 2619375"/>
                  <a:gd name="connsiteY502" fmla="*/ 3000375 h 3103563"/>
                  <a:gd name="connsiteX503" fmla="*/ 2317750 w 2619375"/>
                  <a:gd name="connsiteY503" fmla="*/ 3028157 h 3103563"/>
                  <a:gd name="connsiteX504" fmla="*/ 2349500 w 2619375"/>
                  <a:gd name="connsiteY504" fmla="*/ 3040063 h 3103563"/>
                  <a:gd name="connsiteX505" fmla="*/ 2377253 w 2619375"/>
                  <a:gd name="connsiteY505" fmla="*/ 3017044 h 3103563"/>
                  <a:gd name="connsiteX506" fmla="*/ 2405338 w 2619375"/>
                  <a:gd name="connsiteY506" fmla="*/ 3055144 h 3103563"/>
                  <a:gd name="connsiteX507" fmla="*/ 2460625 w 2619375"/>
                  <a:gd name="connsiteY507" fmla="*/ 3103563 h 3103563"/>
                  <a:gd name="connsiteX0" fmla="*/ 2460625 w 2619375"/>
                  <a:gd name="connsiteY0" fmla="*/ 3103563 h 3103563"/>
                  <a:gd name="connsiteX1" fmla="*/ 2512219 w 2619375"/>
                  <a:gd name="connsiteY1" fmla="*/ 3032125 h 3103563"/>
                  <a:gd name="connsiteX2" fmla="*/ 2524125 w 2619375"/>
                  <a:gd name="connsiteY2" fmla="*/ 2988469 h 3103563"/>
                  <a:gd name="connsiteX3" fmla="*/ 2543969 w 2619375"/>
                  <a:gd name="connsiteY3" fmla="*/ 2944813 h 3103563"/>
                  <a:gd name="connsiteX4" fmla="*/ 2566949 w 2619375"/>
                  <a:gd name="connsiteY4" fmla="*/ 2920206 h 3103563"/>
                  <a:gd name="connsiteX5" fmla="*/ 2569335 w 2619375"/>
                  <a:gd name="connsiteY5" fmla="*/ 2877344 h 3103563"/>
                  <a:gd name="connsiteX6" fmla="*/ 2583657 w 2619375"/>
                  <a:gd name="connsiteY6" fmla="*/ 2837657 h 3103563"/>
                  <a:gd name="connsiteX7" fmla="*/ 2563813 w 2619375"/>
                  <a:gd name="connsiteY7" fmla="*/ 2809875 h 3103563"/>
                  <a:gd name="connsiteX8" fmla="*/ 2532063 w 2619375"/>
                  <a:gd name="connsiteY8" fmla="*/ 2774157 h 3103563"/>
                  <a:gd name="connsiteX9" fmla="*/ 2532063 w 2619375"/>
                  <a:gd name="connsiteY9" fmla="*/ 2774157 h 3103563"/>
                  <a:gd name="connsiteX10" fmla="*/ 2551907 w 2619375"/>
                  <a:gd name="connsiteY10" fmla="*/ 2706688 h 3103563"/>
                  <a:gd name="connsiteX11" fmla="*/ 2591594 w 2619375"/>
                  <a:gd name="connsiteY11" fmla="*/ 2678907 h 3103563"/>
                  <a:gd name="connsiteX12" fmla="*/ 2619375 w 2619375"/>
                  <a:gd name="connsiteY12" fmla="*/ 2643188 h 3103563"/>
                  <a:gd name="connsiteX13" fmla="*/ 2619375 w 2619375"/>
                  <a:gd name="connsiteY13" fmla="*/ 2591594 h 3103563"/>
                  <a:gd name="connsiteX14" fmla="*/ 2615407 w 2619375"/>
                  <a:gd name="connsiteY14" fmla="*/ 2555875 h 3103563"/>
                  <a:gd name="connsiteX15" fmla="*/ 2615407 w 2619375"/>
                  <a:gd name="connsiteY15" fmla="*/ 2532063 h 3103563"/>
                  <a:gd name="connsiteX16" fmla="*/ 2603500 w 2619375"/>
                  <a:gd name="connsiteY16" fmla="*/ 2464594 h 3103563"/>
                  <a:gd name="connsiteX17" fmla="*/ 2595563 w 2619375"/>
                  <a:gd name="connsiteY17" fmla="*/ 2460625 h 3103563"/>
                  <a:gd name="connsiteX18" fmla="*/ 2579688 w 2619375"/>
                  <a:gd name="connsiteY18" fmla="*/ 2460625 h 3103563"/>
                  <a:gd name="connsiteX19" fmla="*/ 2540000 w 2619375"/>
                  <a:gd name="connsiteY19" fmla="*/ 2472532 h 3103563"/>
                  <a:gd name="connsiteX20" fmla="*/ 2504282 w 2619375"/>
                  <a:gd name="connsiteY20" fmla="*/ 2468563 h 3103563"/>
                  <a:gd name="connsiteX21" fmla="*/ 2504282 w 2619375"/>
                  <a:gd name="connsiteY21" fmla="*/ 2432844 h 3103563"/>
                  <a:gd name="connsiteX22" fmla="*/ 2456657 w 2619375"/>
                  <a:gd name="connsiteY22" fmla="*/ 2424907 h 3103563"/>
                  <a:gd name="connsiteX23" fmla="*/ 2432844 w 2619375"/>
                  <a:gd name="connsiteY23" fmla="*/ 2405063 h 3103563"/>
                  <a:gd name="connsiteX24" fmla="*/ 2444750 w 2619375"/>
                  <a:gd name="connsiteY24" fmla="*/ 2369344 h 3103563"/>
                  <a:gd name="connsiteX25" fmla="*/ 2464594 w 2619375"/>
                  <a:gd name="connsiteY25" fmla="*/ 2337594 h 3103563"/>
                  <a:gd name="connsiteX26" fmla="*/ 2448719 w 2619375"/>
                  <a:gd name="connsiteY26" fmla="*/ 2301875 h 3103563"/>
                  <a:gd name="connsiteX27" fmla="*/ 2420938 w 2619375"/>
                  <a:gd name="connsiteY27" fmla="*/ 2274094 h 3103563"/>
                  <a:gd name="connsiteX28" fmla="*/ 2428875 w 2619375"/>
                  <a:gd name="connsiteY28" fmla="*/ 2246313 h 3103563"/>
                  <a:gd name="connsiteX29" fmla="*/ 2389188 w 2619375"/>
                  <a:gd name="connsiteY29" fmla="*/ 2218532 h 3103563"/>
                  <a:gd name="connsiteX30" fmla="*/ 2353469 w 2619375"/>
                  <a:gd name="connsiteY30" fmla="*/ 2218532 h 3103563"/>
                  <a:gd name="connsiteX31" fmla="*/ 2349500 w 2619375"/>
                  <a:gd name="connsiteY31" fmla="*/ 2194719 h 3103563"/>
                  <a:gd name="connsiteX32" fmla="*/ 2325688 w 2619375"/>
                  <a:gd name="connsiteY32" fmla="*/ 2166938 h 3103563"/>
                  <a:gd name="connsiteX33" fmla="*/ 2337594 w 2619375"/>
                  <a:gd name="connsiteY33" fmla="*/ 2131219 h 3103563"/>
                  <a:gd name="connsiteX34" fmla="*/ 2349500 w 2619375"/>
                  <a:gd name="connsiteY34" fmla="*/ 2099469 h 3103563"/>
                  <a:gd name="connsiteX35" fmla="*/ 2333625 w 2619375"/>
                  <a:gd name="connsiteY35" fmla="*/ 2067719 h 3103563"/>
                  <a:gd name="connsiteX36" fmla="*/ 2313782 w 2619375"/>
                  <a:gd name="connsiteY36" fmla="*/ 2051844 h 3103563"/>
                  <a:gd name="connsiteX37" fmla="*/ 2309813 w 2619375"/>
                  <a:gd name="connsiteY37" fmla="*/ 2016125 h 3103563"/>
                  <a:gd name="connsiteX38" fmla="*/ 2309813 w 2619375"/>
                  <a:gd name="connsiteY38" fmla="*/ 2000250 h 3103563"/>
                  <a:gd name="connsiteX39" fmla="*/ 2329657 w 2619375"/>
                  <a:gd name="connsiteY39" fmla="*/ 1980407 h 3103563"/>
                  <a:gd name="connsiteX40" fmla="*/ 2317750 w 2619375"/>
                  <a:gd name="connsiteY40" fmla="*/ 1944688 h 3103563"/>
                  <a:gd name="connsiteX41" fmla="*/ 2293938 w 2619375"/>
                  <a:gd name="connsiteY41" fmla="*/ 1908969 h 3103563"/>
                  <a:gd name="connsiteX42" fmla="*/ 2262188 w 2619375"/>
                  <a:gd name="connsiteY42" fmla="*/ 1873250 h 3103563"/>
                  <a:gd name="connsiteX43" fmla="*/ 2226469 w 2619375"/>
                  <a:gd name="connsiteY43" fmla="*/ 1841500 h 3103563"/>
                  <a:gd name="connsiteX44" fmla="*/ 2198688 w 2619375"/>
                  <a:gd name="connsiteY44" fmla="*/ 1817688 h 3103563"/>
                  <a:gd name="connsiteX45" fmla="*/ 2214563 w 2619375"/>
                  <a:gd name="connsiteY45" fmla="*/ 1793875 h 3103563"/>
                  <a:gd name="connsiteX46" fmla="*/ 2214563 w 2619375"/>
                  <a:gd name="connsiteY46" fmla="*/ 1762125 h 3103563"/>
                  <a:gd name="connsiteX47" fmla="*/ 2214563 w 2619375"/>
                  <a:gd name="connsiteY47" fmla="*/ 1762125 h 3103563"/>
                  <a:gd name="connsiteX48" fmla="*/ 2194719 w 2619375"/>
                  <a:gd name="connsiteY48" fmla="*/ 1710532 h 3103563"/>
                  <a:gd name="connsiteX49" fmla="*/ 2190750 w 2619375"/>
                  <a:gd name="connsiteY49" fmla="*/ 1690688 h 3103563"/>
                  <a:gd name="connsiteX50" fmla="*/ 2162969 w 2619375"/>
                  <a:gd name="connsiteY50" fmla="*/ 1658938 h 3103563"/>
                  <a:gd name="connsiteX51" fmla="*/ 2162969 w 2619375"/>
                  <a:gd name="connsiteY51" fmla="*/ 1631157 h 3103563"/>
                  <a:gd name="connsiteX52" fmla="*/ 2178844 w 2619375"/>
                  <a:gd name="connsiteY52" fmla="*/ 1615282 h 3103563"/>
                  <a:gd name="connsiteX53" fmla="*/ 2218532 w 2619375"/>
                  <a:gd name="connsiteY53" fmla="*/ 1615282 h 3103563"/>
                  <a:gd name="connsiteX54" fmla="*/ 2238375 w 2619375"/>
                  <a:gd name="connsiteY54" fmla="*/ 1583532 h 3103563"/>
                  <a:gd name="connsiteX55" fmla="*/ 2238375 w 2619375"/>
                  <a:gd name="connsiteY55" fmla="*/ 1571625 h 3103563"/>
                  <a:gd name="connsiteX56" fmla="*/ 2262188 w 2619375"/>
                  <a:gd name="connsiteY56" fmla="*/ 1535907 h 3103563"/>
                  <a:gd name="connsiteX57" fmla="*/ 2262188 w 2619375"/>
                  <a:gd name="connsiteY57" fmla="*/ 1512094 h 3103563"/>
                  <a:gd name="connsiteX58" fmla="*/ 2262188 w 2619375"/>
                  <a:gd name="connsiteY58" fmla="*/ 1468438 h 3103563"/>
                  <a:gd name="connsiteX59" fmla="*/ 2262188 w 2619375"/>
                  <a:gd name="connsiteY59" fmla="*/ 1444625 h 3103563"/>
                  <a:gd name="connsiteX60" fmla="*/ 2266157 w 2619375"/>
                  <a:gd name="connsiteY60" fmla="*/ 1424782 h 3103563"/>
                  <a:gd name="connsiteX61" fmla="*/ 2293938 w 2619375"/>
                  <a:gd name="connsiteY61" fmla="*/ 1389063 h 3103563"/>
                  <a:gd name="connsiteX62" fmla="*/ 2274094 w 2619375"/>
                  <a:gd name="connsiteY62" fmla="*/ 1369219 h 3103563"/>
                  <a:gd name="connsiteX63" fmla="*/ 2250282 w 2619375"/>
                  <a:gd name="connsiteY63" fmla="*/ 1341438 h 3103563"/>
                  <a:gd name="connsiteX64" fmla="*/ 2230438 w 2619375"/>
                  <a:gd name="connsiteY64" fmla="*/ 1293813 h 3103563"/>
                  <a:gd name="connsiteX65" fmla="*/ 2242344 w 2619375"/>
                  <a:gd name="connsiteY65" fmla="*/ 1258094 h 3103563"/>
                  <a:gd name="connsiteX66" fmla="*/ 2190750 w 2619375"/>
                  <a:gd name="connsiteY66" fmla="*/ 1258094 h 3103563"/>
                  <a:gd name="connsiteX67" fmla="*/ 2166938 w 2619375"/>
                  <a:gd name="connsiteY67" fmla="*/ 1234282 h 3103563"/>
                  <a:gd name="connsiteX68" fmla="*/ 2174875 w 2619375"/>
                  <a:gd name="connsiteY68" fmla="*/ 1198563 h 3103563"/>
                  <a:gd name="connsiteX69" fmla="*/ 2162969 w 2619375"/>
                  <a:gd name="connsiteY69" fmla="*/ 1170782 h 3103563"/>
                  <a:gd name="connsiteX70" fmla="*/ 2147094 w 2619375"/>
                  <a:gd name="connsiteY70" fmla="*/ 1202532 h 3103563"/>
                  <a:gd name="connsiteX71" fmla="*/ 2131219 w 2619375"/>
                  <a:gd name="connsiteY71" fmla="*/ 1234282 h 3103563"/>
                  <a:gd name="connsiteX72" fmla="*/ 2095500 w 2619375"/>
                  <a:gd name="connsiteY72" fmla="*/ 1234282 h 3103563"/>
                  <a:gd name="connsiteX73" fmla="*/ 2079625 w 2619375"/>
                  <a:gd name="connsiteY73" fmla="*/ 1242219 h 3103563"/>
                  <a:gd name="connsiteX74" fmla="*/ 2043907 w 2619375"/>
                  <a:gd name="connsiteY74" fmla="*/ 1198563 h 3103563"/>
                  <a:gd name="connsiteX75" fmla="*/ 1996282 w 2619375"/>
                  <a:gd name="connsiteY75" fmla="*/ 1206500 h 3103563"/>
                  <a:gd name="connsiteX76" fmla="*/ 1948657 w 2619375"/>
                  <a:gd name="connsiteY76" fmla="*/ 1202532 h 3103563"/>
                  <a:gd name="connsiteX77" fmla="*/ 1944688 w 2619375"/>
                  <a:gd name="connsiteY77" fmla="*/ 1174750 h 3103563"/>
                  <a:gd name="connsiteX78" fmla="*/ 1924844 w 2619375"/>
                  <a:gd name="connsiteY78" fmla="*/ 1139032 h 3103563"/>
                  <a:gd name="connsiteX79" fmla="*/ 1912938 w 2619375"/>
                  <a:gd name="connsiteY79" fmla="*/ 1123157 h 3103563"/>
                  <a:gd name="connsiteX80" fmla="*/ 1893094 w 2619375"/>
                  <a:gd name="connsiteY80" fmla="*/ 1103313 h 3103563"/>
                  <a:gd name="connsiteX81" fmla="*/ 1869282 w 2619375"/>
                  <a:gd name="connsiteY81" fmla="*/ 1087438 h 3103563"/>
                  <a:gd name="connsiteX82" fmla="*/ 1857375 w 2619375"/>
                  <a:gd name="connsiteY82" fmla="*/ 1039813 h 3103563"/>
                  <a:gd name="connsiteX83" fmla="*/ 1869282 w 2619375"/>
                  <a:gd name="connsiteY83" fmla="*/ 1004094 h 3103563"/>
                  <a:gd name="connsiteX84" fmla="*/ 1905000 w 2619375"/>
                  <a:gd name="connsiteY84" fmla="*/ 948532 h 3103563"/>
                  <a:gd name="connsiteX85" fmla="*/ 1936750 w 2619375"/>
                  <a:gd name="connsiteY85" fmla="*/ 912813 h 3103563"/>
                  <a:gd name="connsiteX86" fmla="*/ 1944688 w 2619375"/>
                  <a:gd name="connsiteY86" fmla="*/ 892969 h 3103563"/>
                  <a:gd name="connsiteX87" fmla="*/ 1964532 w 2619375"/>
                  <a:gd name="connsiteY87" fmla="*/ 889000 h 3103563"/>
                  <a:gd name="connsiteX88" fmla="*/ 1976438 w 2619375"/>
                  <a:gd name="connsiteY88" fmla="*/ 849313 h 3103563"/>
                  <a:gd name="connsiteX89" fmla="*/ 2016125 w 2619375"/>
                  <a:gd name="connsiteY89" fmla="*/ 849313 h 3103563"/>
                  <a:gd name="connsiteX90" fmla="*/ 2039938 w 2619375"/>
                  <a:gd name="connsiteY90" fmla="*/ 877094 h 3103563"/>
                  <a:gd name="connsiteX91" fmla="*/ 2061605 w 2619375"/>
                  <a:gd name="connsiteY91" fmla="*/ 862013 h 3103563"/>
                  <a:gd name="connsiteX92" fmla="*/ 2051844 w 2619375"/>
                  <a:gd name="connsiteY92" fmla="*/ 849313 h 3103563"/>
                  <a:gd name="connsiteX93" fmla="*/ 2039938 w 2619375"/>
                  <a:gd name="connsiteY93" fmla="*/ 825500 h 3103563"/>
                  <a:gd name="connsiteX94" fmla="*/ 2051844 w 2619375"/>
                  <a:gd name="connsiteY94" fmla="*/ 801688 h 3103563"/>
                  <a:gd name="connsiteX95" fmla="*/ 2035969 w 2619375"/>
                  <a:gd name="connsiteY95" fmla="*/ 773907 h 3103563"/>
                  <a:gd name="connsiteX96" fmla="*/ 2039938 w 2619375"/>
                  <a:gd name="connsiteY96" fmla="*/ 742157 h 3103563"/>
                  <a:gd name="connsiteX97" fmla="*/ 2039938 w 2619375"/>
                  <a:gd name="connsiteY97" fmla="*/ 698500 h 3103563"/>
                  <a:gd name="connsiteX98" fmla="*/ 2035969 w 2619375"/>
                  <a:gd name="connsiteY98" fmla="*/ 666750 h 3103563"/>
                  <a:gd name="connsiteX99" fmla="*/ 2008188 w 2619375"/>
                  <a:gd name="connsiteY99" fmla="*/ 646907 h 3103563"/>
                  <a:gd name="connsiteX100" fmla="*/ 1958952 w 2619375"/>
                  <a:gd name="connsiteY100" fmla="*/ 625475 h 3103563"/>
                  <a:gd name="connsiteX101" fmla="*/ 1916907 w 2619375"/>
                  <a:gd name="connsiteY101" fmla="*/ 583407 h 3103563"/>
                  <a:gd name="connsiteX102" fmla="*/ 1885157 w 2619375"/>
                  <a:gd name="connsiteY102" fmla="*/ 551657 h 3103563"/>
                  <a:gd name="connsiteX103" fmla="*/ 1881188 w 2619375"/>
                  <a:gd name="connsiteY103" fmla="*/ 531813 h 3103563"/>
                  <a:gd name="connsiteX104" fmla="*/ 1897063 w 2619375"/>
                  <a:gd name="connsiteY104" fmla="*/ 484188 h 3103563"/>
                  <a:gd name="connsiteX105" fmla="*/ 1901032 w 2619375"/>
                  <a:gd name="connsiteY105" fmla="*/ 480219 h 3103563"/>
                  <a:gd name="connsiteX106" fmla="*/ 1940719 w 2619375"/>
                  <a:gd name="connsiteY106" fmla="*/ 480219 h 3103563"/>
                  <a:gd name="connsiteX107" fmla="*/ 1960563 w 2619375"/>
                  <a:gd name="connsiteY107" fmla="*/ 460375 h 3103563"/>
                  <a:gd name="connsiteX108" fmla="*/ 1976438 w 2619375"/>
                  <a:gd name="connsiteY108" fmla="*/ 428625 h 3103563"/>
                  <a:gd name="connsiteX109" fmla="*/ 1980407 w 2619375"/>
                  <a:gd name="connsiteY109" fmla="*/ 388938 h 3103563"/>
                  <a:gd name="connsiteX110" fmla="*/ 2000250 w 2619375"/>
                  <a:gd name="connsiteY110" fmla="*/ 384969 h 3103563"/>
                  <a:gd name="connsiteX111" fmla="*/ 1972469 w 2619375"/>
                  <a:gd name="connsiteY111" fmla="*/ 341313 h 3103563"/>
                  <a:gd name="connsiteX112" fmla="*/ 1928813 w 2619375"/>
                  <a:gd name="connsiteY112" fmla="*/ 321469 h 3103563"/>
                  <a:gd name="connsiteX113" fmla="*/ 1877219 w 2619375"/>
                  <a:gd name="connsiteY113" fmla="*/ 313532 h 3103563"/>
                  <a:gd name="connsiteX114" fmla="*/ 1853407 w 2619375"/>
                  <a:gd name="connsiteY114" fmla="*/ 289719 h 3103563"/>
                  <a:gd name="connsiteX115" fmla="*/ 1817688 w 2619375"/>
                  <a:gd name="connsiteY115" fmla="*/ 269875 h 3103563"/>
                  <a:gd name="connsiteX116" fmla="*/ 1821657 w 2619375"/>
                  <a:gd name="connsiteY116" fmla="*/ 242094 h 3103563"/>
                  <a:gd name="connsiteX117" fmla="*/ 1789907 w 2619375"/>
                  <a:gd name="connsiteY117" fmla="*/ 210344 h 3103563"/>
                  <a:gd name="connsiteX118" fmla="*/ 1742282 w 2619375"/>
                  <a:gd name="connsiteY118" fmla="*/ 222250 h 3103563"/>
                  <a:gd name="connsiteX119" fmla="*/ 1706563 w 2619375"/>
                  <a:gd name="connsiteY119" fmla="*/ 265907 h 3103563"/>
                  <a:gd name="connsiteX120" fmla="*/ 1690688 w 2619375"/>
                  <a:gd name="connsiteY120" fmla="*/ 297657 h 3103563"/>
                  <a:gd name="connsiteX121" fmla="*/ 1734344 w 2619375"/>
                  <a:gd name="connsiteY121" fmla="*/ 301625 h 3103563"/>
                  <a:gd name="connsiteX122" fmla="*/ 1770063 w 2619375"/>
                  <a:gd name="connsiteY122" fmla="*/ 313532 h 3103563"/>
                  <a:gd name="connsiteX123" fmla="*/ 1774032 w 2619375"/>
                  <a:gd name="connsiteY123" fmla="*/ 341313 h 3103563"/>
                  <a:gd name="connsiteX124" fmla="*/ 1750219 w 2619375"/>
                  <a:gd name="connsiteY124" fmla="*/ 384969 h 3103563"/>
                  <a:gd name="connsiteX125" fmla="*/ 1714500 w 2619375"/>
                  <a:gd name="connsiteY125" fmla="*/ 384969 h 3103563"/>
                  <a:gd name="connsiteX126" fmla="*/ 1686719 w 2619375"/>
                  <a:gd name="connsiteY126" fmla="*/ 349250 h 3103563"/>
                  <a:gd name="connsiteX127" fmla="*/ 1647032 w 2619375"/>
                  <a:gd name="connsiteY127" fmla="*/ 325438 h 3103563"/>
                  <a:gd name="connsiteX128" fmla="*/ 1627188 w 2619375"/>
                  <a:gd name="connsiteY128" fmla="*/ 321469 h 3103563"/>
                  <a:gd name="connsiteX129" fmla="*/ 1583532 w 2619375"/>
                  <a:gd name="connsiteY129" fmla="*/ 337344 h 3103563"/>
                  <a:gd name="connsiteX130" fmla="*/ 1547813 w 2619375"/>
                  <a:gd name="connsiteY130" fmla="*/ 357188 h 3103563"/>
                  <a:gd name="connsiteX131" fmla="*/ 1547813 w 2619375"/>
                  <a:gd name="connsiteY131" fmla="*/ 392907 h 3103563"/>
                  <a:gd name="connsiteX132" fmla="*/ 1559719 w 2619375"/>
                  <a:gd name="connsiteY132" fmla="*/ 440532 h 3103563"/>
                  <a:gd name="connsiteX133" fmla="*/ 1575594 w 2619375"/>
                  <a:gd name="connsiteY133" fmla="*/ 484188 h 3103563"/>
                  <a:gd name="connsiteX134" fmla="*/ 1658938 w 2619375"/>
                  <a:gd name="connsiteY134" fmla="*/ 543719 h 3103563"/>
                  <a:gd name="connsiteX135" fmla="*/ 1698625 w 2619375"/>
                  <a:gd name="connsiteY135" fmla="*/ 583407 h 3103563"/>
                  <a:gd name="connsiteX136" fmla="*/ 1738313 w 2619375"/>
                  <a:gd name="connsiteY136" fmla="*/ 579438 h 3103563"/>
                  <a:gd name="connsiteX137" fmla="*/ 1774032 w 2619375"/>
                  <a:gd name="connsiteY137" fmla="*/ 579438 h 3103563"/>
                  <a:gd name="connsiteX138" fmla="*/ 1793875 w 2619375"/>
                  <a:gd name="connsiteY138" fmla="*/ 627063 h 3103563"/>
                  <a:gd name="connsiteX139" fmla="*/ 1801813 w 2619375"/>
                  <a:gd name="connsiteY139" fmla="*/ 658813 h 3103563"/>
                  <a:gd name="connsiteX140" fmla="*/ 1845469 w 2619375"/>
                  <a:gd name="connsiteY140" fmla="*/ 682625 h 3103563"/>
                  <a:gd name="connsiteX141" fmla="*/ 1845469 w 2619375"/>
                  <a:gd name="connsiteY141" fmla="*/ 682625 h 3103563"/>
                  <a:gd name="connsiteX142" fmla="*/ 1861344 w 2619375"/>
                  <a:gd name="connsiteY142" fmla="*/ 710407 h 3103563"/>
                  <a:gd name="connsiteX143" fmla="*/ 1817688 w 2619375"/>
                  <a:gd name="connsiteY143" fmla="*/ 726282 h 3103563"/>
                  <a:gd name="connsiteX144" fmla="*/ 1774032 w 2619375"/>
                  <a:gd name="connsiteY144" fmla="*/ 718344 h 3103563"/>
                  <a:gd name="connsiteX145" fmla="*/ 1734344 w 2619375"/>
                  <a:gd name="connsiteY145" fmla="*/ 682625 h 3103563"/>
                  <a:gd name="connsiteX146" fmla="*/ 1730375 w 2619375"/>
                  <a:gd name="connsiteY146" fmla="*/ 642938 h 3103563"/>
                  <a:gd name="connsiteX147" fmla="*/ 1730375 w 2619375"/>
                  <a:gd name="connsiteY147" fmla="*/ 642938 h 3103563"/>
                  <a:gd name="connsiteX148" fmla="*/ 1670844 w 2619375"/>
                  <a:gd name="connsiteY148" fmla="*/ 615157 h 3103563"/>
                  <a:gd name="connsiteX149" fmla="*/ 1631157 w 2619375"/>
                  <a:gd name="connsiteY149" fmla="*/ 619125 h 3103563"/>
                  <a:gd name="connsiteX150" fmla="*/ 1571625 w 2619375"/>
                  <a:gd name="connsiteY150" fmla="*/ 615157 h 3103563"/>
                  <a:gd name="connsiteX151" fmla="*/ 1543844 w 2619375"/>
                  <a:gd name="connsiteY151" fmla="*/ 603250 h 3103563"/>
                  <a:gd name="connsiteX152" fmla="*/ 1500188 w 2619375"/>
                  <a:gd name="connsiteY152" fmla="*/ 591344 h 3103563"/>
                  <a:gd name="connsiteX153" fmla="*/ 1464469 w 2619375"/>
                  <a:gd name="connsiteY153" fmla="*/ 575469 h 3103563"/>
                  <a:gd name="connsiteX154" fmla="*/ 1448594 w 2619375"/>
                  <a:gd name="connsiteY154" fmla="*/ 543719 h 3103563"/>
                  <a:gd name="connsiteX155" fmla="*/ 1456532 w 2619375"/>
                  <a:gd name="connsiteY155" fmla="*/ 508000 h 3103563"/>
                  <a:gd name="connsiteX156" fmla="*/ 1476375 w 2619375"/>
                  <a:gd name="connsiteY156" fmla="*/ 476250 h 3103563"/>
                  <a:gd name="connsiteX157" fmla="*/ 1456532 w 2619375"/>
                  <a:gd name="connsiteY157" fmla="*/ 440532 h 3103563"/>
                  <a:gd name="connsiteX158" fmla="*/ 1456532 w 2619375"/>
                  <a:gd name="connsiteY158" fmla="*/ 392907 h 3103563"/>
                  <a:gd name="connsiteX159" fmla="*/ 1456532 w 2619375"/>
                  <a:gd name="connsiteY159" fmla="*/ 333375 h 3103563"/>
                  <a:gd name="connsiteX160" fmla="*/ 1472407 w 2619375"/>
                  <a:gd name="connsiteY160" fmla="*/ 305594 h 3103563"/>
                  <a:gd name="connsiteX161" fmla="*/ 1472407 w 2619375"/>
                  <a:gd name="connsiteY161" fmla="*/ 257969 h 3103563"/>
                  <a:gd name="connsiteX162" fmla="*/ 1496219 w 2619375"/>
                  <a:gd name="connsiteY162" fmla="*/ 226219 h 3103563"/>
                  <a:gd name="connsiteX163" fmla="*/ 1480344 w 2619375"/>
                  <a:gd name="connsiteY163" fmla="*/ 158750 h 3103563"/>
                  <a:gd name="connsiteX164" fmla="*/ 1496219 w 2619375"/>
                  <a:gd name="connsiteY164" fmla="*/ 134938 h 3103563"/>
                  <a:gd name="connsiteX165" fmla="*/ 1456532 w 2619375"/>
                  <a:gd name="connsiteY165" fmla="*/ 75407 h 3103563"/>
                  <a:gd name="connsiteX166" fmla="*/ 1464469 w 2619375"/>
                  <a:gd name="connsiteY166" fmla="*/ 55563 h 3103563"/>
                  <a:gd name="connsiteX167" fmla="*/ 1420813 w 2619375"/>
                  <a:gd name="connsiteY167" fmla="*/ 23813 h 3103563"/>
                  <a:gd name="connsiteX168" fmla="*/ 1393032 w 2619375"/>
                  <a:gd name="connsiteY168" fmla="*/ 39688 h 3103563"/>
                  <a:gd name="connsiteX169" fmla="*/ 1420813 w 2619375"/>
                  <a:gd name="connsiteY169" fmla="*/ 79375 h 3103563"/>
                  <a:gd name="connsiteX170" fmla="*/ 1432719 w 2619375"/>
                  <a:gd name="connsiteY170" fmla="*/ 150813 h 3103563"/>
                  <a:gd name="connsiteX171" fmla="*/ 1432719 w 2619375"/>
                  <a:gd name="connsiteY171" fmla="*/ 206375 h 3103563"/>
                  <a:gd name="connsiteX172" fmla="*/ 1432719 w 2619375"/>
                  <a:gd name="connsiteY172" fmla="*/ 254000 h 3103563"/>
                  <a:gd name="connsiteX173" fmla="*/ 1412875 w 2619375"/>
                  <a:gd name="connsiteY173" fmla="*/ 301625 h 3103563"/>
                  <a:gd name="connsiteX174" fmla="*/ 1369219 w 2619375"/>
                  <a:gd name="connsiteY174" fmla="*/ 341313 h 3103563"/>
                  <a:gd name="connsiteX175" fmla="*/ 1313657 w 2619375"/>
                  <a:gd name="connsiteY175" fmla="*/ 377032 h 3103563"/>
                  <a:gd name="connsiteX176" fmla="*/ 1270000 w 2619375"/>
                  <a:gd name="connsiteY176" fmla="*/ 412750 h 3103563"/>
                  <a:gd name="connsiteX177" fmla="*/ 1266032 w 2619375"/>
                  <a:gd name="connsiteY177" fmla="*/ 448469 h 3103563"/>
                  <a:gd name="connsiteX178" fmla="*/ 1230313 w 2619375"/>
                  <a:gd name="connsiteY178" fmla="*/ 488157 h 3103563"/>
                  <a:gd name="connsiteX179" fmla="*/ 1214438 w 2619375"/>
                  <a:gd name="connsiteY179" fmla="*/ 539750 h 3103563"/>
                  <a:gd name="connsiteX180" fmla="*/ 1270000 w 2619375"/>
                  <a:gd name="connsiteY180" fmla="*/ 607219 h 3103563"/>
                  <a:gd name="connsiteX181" fmla="*/ 1281907 w 2619375"/>
                  <a:gd name="connsiteY181" fmla="*/ 658813 h 3103563"/>
                  <a:gd name="connsiteX182" fmla="*/ 1309688 w 2619375"/>
                  <a:gd name="connsiteY182" fmla="*/ 698500 h 3103563"/>
                  <a:gd name="connsiteX183" fmla="*/ 1309688 w 2619375"/>
                  <a:gd name="connsiteY183" fmla="*/ 698500 h 3103563"/>
                  <a:gd name="connsiteX184" fmla="*/ 1337469 w 2619375"/>
                  <a:gd name="connsiteY184" fmla="*/ 758032 h 3103563"/>
                  <a:gd name="connsiteX185" fmla="*/ 1345407 w 2619375"/>
                  <a:gd name="connsiteY185" fmla="*/ 789782 h 3103563"/>
                  <a:gd name="connsiteX186" fmla="*/ 1349375 w 2619375"/>
                  <a:gd name="connsiteY186" fmla="*/ 837407 h 3103563"/>
                  <a:gd name="connsiteX187" fmla="*/ 1309688 w 2619375"/>
                  <a:gd name="connsiteY187" fmla="*/ 916782 h 3103563"/>
                  <a:gd name="connsiteX188" fmla="*/ 1285875 w 2619375"/>
                  <a:gd name="connsiteY188" fmla="*/ 964407 h 3103563"/>
                  <a:gd name="connsiteX189" fmla="*/ 1293813 w 2619375"/>
                  <a:gd name="connsiteY189" fmla="*/ 980282 h 3103563"/>
                  <a:gd name="connsiteX190" fmla="*/ 1285875 w 2619375"/>
                  <a:gd name="connsiteY190" fmla="*/ 1023938 h 3103563"/>
                  <a:gd name="connsiteX191" fmla="*/ 1273969 w 2619375"/>
                  <a:gd name="connsiteY191" fmla="*/ 1079500 h 3103563"/>
                  <a:gd name="connsiteX192" fmla="*/ 1277938 w 2619375"/>
                  <a:gd name="connsiteY192" fmla="*/ 1115219 h 3103563"/>
                  <a:gd name="connsiteX193" fmla="*/ 1309688 w 2619375"/>
                  <a:gd name="connsiteY193" fmla="*/ 1186657 h 3103563"/>
                  <a:gd name="connsiteX194" fmla="*/ 1297782 w 2619375"/>
                  <a:gd name="connsiteY194" fmla="*/ 1234282 h 3103563"/>
                  <a:gd name="connsiteX195" fmla="*/ 1297782 w 2619375"/>
                  <a:gd name="connsiteY195" fmla="*/ 1270000 h 3103563"/>
                  <a:gd name="connsiteX196" fmla="*/ 1341438 w 2619375"/>
                  <a:gd name="connsiteY196" fmla="*/ 1262063 h 3103563"/>
                  <a:gd name="connsiteX197" fmla="*/ 1389063 w 2619375"/>
                  <a:gd name="connsiteY197" fmla="*/ 1266032 h 3103563"/>
                  <a:gd name="connsiteX198" fmla="*/ 1420813 w 2619375"/>
                  <a:gd name="connsiteY198" fmla="*/ 1281907 h 3103563"/>
                  <a:gd name="connsiteX199" fmla="*/ 1448594 w 2619375"/>
                  <a:gd name="connsiteY199" fmla="*/ 1254125 h 3103563"/>
                  <a:gd name="connsiteX200" fmla="*/ 1480344 w 2619375"/>
                  <a:gd name="connsiteY200" fmla="*/ 1222375 h 3103563"/>
                  <a:gd name="connsiteX201" fmla="*/ 1531938 w 2619375"/>
                  <a:gd name="connsiteY201" fmla="*/ 1242219 h 3103563"/>
                  <a:gd name="connsiteX202" fmla="*/ 1575594 w 2619375"/>
                  <a:gd name="connsiteY202" fmla="*/ 1258094 h 3103563"/>
                  <a:gd name="connsiteX203" fmla="*/ 1623219 w 2619375"/>
                  <a:gd name="connsiteY203" fmla="*/ 1270000 h 3103563"/>
                  <a:gd name="connsiteX204" fmla="*/ 1639094 w 2619375"/>
                  <a:gd name="connsiteY204" fmla="*/ 1309688 h 3103563"/>
                  <a:gd name="connsiteX205" fmla="*/ 1662907 w 2619375"/>
                  <a:gd name="connsiteY205" fmla="*/ 1317625 h 3103563"/>
                  <a:gd name="connsiteX206" fmla="*/ 1690688 w 2619375"/>
                  <a:gd name="connsiteY206" fmla="*/ 1341438 h 3103563"/>
                  <a:gd name="connsiteX207" fmla="*/ 1722438 w 2619375"/>
                  <a:gd name="connsiteY207" fmla="*/ 1345407 h 3103563"/>
                  <a:gd name="connsiteX208" fmla="*/ 1722438 w 2619375"/>
                  <a:gd name="connsiteY208" fmla="*/ 1412875 h 3103563"/>
                  <a:gd name="connsiteX209" fmla="*/ 1746250 w 2619375"/>
                  <a:gd name="connsiteY209" fmla="*/ 1444625 h 3103563"/>
                  <a:gd name="connsiteX210" fmla="*/ 1754188 w 2619375"/>
                  <a:gd name="connsiteY210" fmla="*/ 1484313 h 3103563"/>
                  <a:gd name="connsiteX211" fmla="*/ 1770063 w 2619375"/>
                  <a:gd name="connsiteY211" fmla="*/ 1531938 h 3103563"/>
                  <a:gd name="connsiteX212" fmla="*/ 1730375 w 2619375"/>
                  <a:gd name="connsiteY212" fmla="*/ 1543844 h 3103563"/>
                  <a:gd name="connsiteX213" fmla="*/ 1718469 w 2619375"/>
                  <a:gd name="connsiteY213" fmla="*/ 1571625 h 3103563"/>
                  <a:gd name="connsiteX214" fmla="*/ 1706563 w 2619375"/>
                  <a:gd name="connsiteY214" fmla="*/ 1607344 h 3103563"/>
                  <a:gd name="connsiteX215" fmla="*/ 1706563 w 2619375"/>
                  <a:gd name="connsiteY215" fmla="*/ 1647032 h 3103563"/>
                  <a:gd name="connsiteX216" fmla="*/ 1746250 w 2619375"/>
                  <a:gd name="connsiteY216" fmla="*/ 1686719 h 3103563"/>
                  <a:gd name="connsiteX217" fmla="*/ 1793875 w 2619375"/>
                  <a:gd name="connsiteY217" fmla="*/ 1694657 h 3103563"/>
                  <a:gd name="connsiteX218" fmla="*/ 1829594 w 2619375"/>
                  <a:gd name="connsiteY218" fmla="*/ 1698625 h 3103563"/>
                  <a:gd name="connsiteX219" fmla="*/ 1881188 w 2619375"/>
                  <a:gd name="connsiteY219" fmla="*/ 1734344 h 3103563"/>
                  <a:gd name="connsiteX220" fmla="*/ 1833563 w 2619375"/>
                  <a:gd name="connsiteY220" fmla="*/ 1738313 h 3103563"/>
                  <a:gd name="connsiteX221" fmla="*/ 1778000 w 2619375"/>
                  <a:gd name="connsiteY221" fmla="*/ 1738313 h 3103563"/>
                  <a:gd name="connsiteX222" fmla="*/ 1730375 w 2619375"/>
                  <a:gd name="connsiteY222" fmla="*/ 1718469 h 3103563"/>
                  <a:gd name="connsiteX223" fmla="*/ 1686719 w 2619375"/>
                  <a:gd name="connsiteY223" fmla="*/ 1698625 h 3103563"/>
                  <a:gd name="connsiteX224" fmla="*/ 1647032 w 2619375"/>
                  <a:gd name="connsiteY224" fmla="*/ 1654969 h 3103563"/>
                  <a:gd name="connsiteX225" fmla="*/ 1658938 w 2619375"/>
                  <a:gd name="connsiteY225" fmla="*/ 1635125 h 3103563"/>
                  <a:gd name="connsiteX226" fmla="*/ 1658938 w 2619375"/>
                  <a:gd name="connsiteY226" fmla="*/ 1591469 h 3103563"/>
                  <a:gd name="connsiteX227" fmla="*/ 1658938 w 2619375"/>
                  <a:gd name="connsiteY227" fmla="*/ 1555750 h 3103563"/>
                  <a:gd name="connsiteX228" fmla="*/ 1662907 w 2619375"/>
                  <a:gd name="connsiteY228" fmla="*/ 1516063 h 3103563"/>
                  <a:gd name="connsiteX229" fmla="*/ 1670844 w 2619375"/>
                  <a:gd name="connsiteY229" fmla="*/ 1480344 h 3103563"/>
                  <a:gd name="connsiteX230" fmla="*/ 1666875 w 2619375"/>
                  <a:gd name="connsiteY230" fmla="*/ 1452563 h 3103563"/>
                  <a:gd name="connsiteX231" fmla="*/ 1635125 w 2619375"/>
                  <a:gd name="connsiteY231" fmla="*/ 1420813 h 3103563"/>
                  <a:gd name="connsiteX232" fmla="*/ 1595438 w 2619375"/>
                  <a:gd name="connsiteY232" fmla="*/ 1381125 h 3103563"/>
                  <a:gd name="connsiteX233" fmla="*/ 1607344 w 2619375"/>
                  <a:gd name="connsiteY233" fmla="*/ 1345407 h 3103563"/>
                  <a:gd name="connsiteX234" fmla="*/ 1575594 w 2619375"/>
                  <a:gd name="connsiteY234" fmla="*/ 1313657 h 3103563"/>
                  <a:gd name="connsiteX235" fmla="*/ 1531938 w 2619375"/>
                  <a:gd name="connsiteY235" fmla="*/ 1333500 h 3103563"/>
                  <a:gd name="connsiteX236" fmla="*/ 1472407 w 2619375"/>
                  <a:gd name="connsiteY236" fmla="*/ 1345407 h 3103563"/>
                  <a:gd name="connsiteX237" fmla="*/ 1440657 w 2619375"/>
                  <a:gd name="connsiteY237" fmla="*/ 1369219 h 3103563"/>
                  <a:gd name="connsiteX238" fmla="*/ 1381125 w 2619375"/>
                  <a:gd name="connsiteY238" fmla="*/ 1393032 h 3103563"/>
                  <a:gd name="connsiteX239" fmla="*/ 1365250 w 2619375"/>
                  <a:gd name="connsiteY239" fmla="*/ 1420813 h 3103563"/>
                  <a:gd name="connsiteX240" fmla="*/ 1369219 w 2619375"/>
                  <a:gd name="connsiteY240" fmla="*/ 1468438 h 3103563"/>
                  <a:gd name="connsiteX241" fmla="*/ 1365250 w 2619375"/>
                  <a:gd name="connsiteY241" fmla="*/ 1500188 h 3103563"/>
                  <a:gd name="connsiteX242" fmla="*/ 1400969 w 2619375"/>
                  <a:gd name="connsiteY242" fmla="*/ 1555750 h 3103563"/>
                  <a:gd name="connsiteX243" fmla="*/ 1400969 w 2619375"/>
                  <a:gd name="connsiteY243" fmla="*/ 1599407 h 3103563"/>
                  <a:gd name="connsiteX244" fmla="*/ 1404938 w 2619375"/>
                  <a:gd name="connsiteY244" fmla="*/ 1651000 h 3103563"/>
                  <a:gd name="connsiteX245" fmla="*/ 1404938 w 2619375"/>
                  <a:gd name="connsiteY245" fmla="*/ 1678782 h 3103563"/>
                  <a:gd name="connsiteX246" fmla="*/ 1373188 w 2619375"/>
                  <a:gd name="connsiteY246" fmla="*/ 1718469 h 3103563"/>
                  <a:gd name="connsiteX247" fmla="*/ 1337469 w 2619375"/>
                  <a:gd name="connsiteY247" fmla="*/ 1762125 h 3103563"/>
                  <a:gd name="connsiteX248" fmla="*/ 1321594 w 2619375"/>
                  <a:gd name="connsiteY248" fmla="*/ 1789907 h 3103563"/>
                  <a:gd name="connsiteX249" fmla="*/ 1309688 w 2619375"/>
                  <a:gd name="connsiteY249" fmla="*/ 1833563 h 3103563"/>
                  <a:gd name="connsiteX250" fmla="*/ 1313657 w 2619375"/>
                  <a:gd name="connsiteY250" fmla="*/ 1877219 h 3103563"/>
                  <a:gd name="connsiteX251" fmla="*/ 1285875 w 2619375"/>
                  <a:gd name="connsiteY251" fmla="*/ 1908969 h 3103563"/>
                  <a:gd name="connsiteX252" fmla="*/ 1258094 w 2619375"/>
                  <a:gd name="connsiteY252" fmla="*/ 1932782 h 3103563"/>
                  <a:gd name="connsiteX253" fmla="*/ 1226344 w 2619375"/>
                  <a:gd name="connsiteY253" fmla="*/ 1960563 h 3103563"/>
                  <a:gd name="connsiteX254" fmla="*/ 1198563 w 2619375"/>
                  <a:gd name="connsiteY254" fmla="*/ 1972469 h 3103563"/>
                  <a:gd name="connsiteX255" fmla="*/ 1146969 w 2619375"/>
                  <a:gd name="connsiteY255" fmla="*/ 1996282 h 3103563"/>
                  <a:gd name="connsiteX256" fmla="*/ 1135063 w 2619375"/>
                  <a:gd name="connsiteY256" fmla="*/ 2020094 h 3103563"/>
                  <a:gd name="connsiteX257" fmla="*/ 1146969 w 2619375"/>
                  <a:gd name="connsiteY257" fmla="*/ 2063750 h 3103563"/>
                  <a:gd name="connsiteX258" fmla="*/ 1111250 w 2619375"/>
                  <a:gd name="connsiteY258" fmla="*/ 2083594 h 3103563"/>
                  <a:gd name="connsiteX259" fmla="*/ 1071563 w 2619375"/>
                  <a:gd name="connsiteY259" fmla="*/ 2103438 h 3103563"/>
                  <a:gd name="connsiteX260" fmla="*/ 1043782 w 2619375"/>
                  <a:gd name="connsiteY260" fmla="*/ 2067719 h 3103563"/>
                  <a:gd name="connsiteX261" fmla="*/ 1008063 w 2619375"/>
                  <a:gd name="connsiteY261" fmla="*/ 2075657 h 3103563"/>
                  <a:gd name="connsiteX262" fmla="*/ 944563 w 2619375"/>
                  <a:gd name="connsiteY262" fmla="*/ 2071688 h 3103563"/>
                  <a:gd name="connsiteX263" fmla="*/ 896938 w 2619375"/>
                  <a:gd name="connsiteY263" fmla="*/ 2055813 h 3103563"/>
                  <a:gd name="connsiteX264" fmla="*/ 845344 w 2619375"/>
                  <a:gd name="connsiteY264" fmla="*/ 2039938 h 3103563"/>
                  <a:gd name="connsiteX265" fmla="*/ 797719 w 2619375"/>
                  <a:gd name="connsiteY265" fmla="*/ 2012157 h 3103563"/>
                  <a:gd name="connsiteX266" fmla="*/ 785813 w 2619375"/>
                  <a:gd name="connsiteY266" fmla="*/ 1972469 h 3103563"/>
                  <a:gd name="connsiteX267" fmla="*/ 742157 w 2619375"/>
                  <a:gd name="connsiteY267" fmla="*/ 1956594 h 3103563"/>
                  <a:gd name="connsiteX268" fmla="*/ 762000 w 2619375"/>
                  <a:gd name="connsiteY268" fmla="*/ 1905000 h 3103563"/>
                  <a:gd name="connsiteX269" fmla="*/ 809625 w 2619375"/>
                  <a:gd name="connsiteY269" fmla="*/ 1916907 h 3103563"/>
                  <a:gd name="connsiteX270" fmla="*/ 861219 w 2619375"/>
                  <a:gd name="connsiteY270" fmla="*/ 1944688 h 3103563"/>
                  <a:gd name="connsiteX271" fmla="*/ 889000 w 2619375"/>
                  <a:gd name="connsiteY271" fmla="*/ 1948657 h 3103563"/>
                  <a:gd name="connsiteX272" fmla="*/ 944563 w 2619375"/>
                  <a:gd name="connsiteY272" fmla="*/ 1948657 h 3103563"/>
                  <a:gd name="connsiteX273" fmla="*/ 976313 w 2619375"/>
                  <a:gd name="connsiteY273" fmla="*/ 1908969 h 3103563"/>
                  <a:gd name="connsiteX274" fmla="*/ 1035844 w 2619375"/>
                  <a:gd name="connsiteY274" fmla="*/ 1908969 h 3103563"/>
                  <a:gd name="connsiteX275" fmla="*/ 1087438 w 2619375"/>
                  <a:gd name="connsiteY275" fmla="*/ 1877219 h 3103563"/>
                  <a:gd name="connsiteX276" fmla="*/ 1107282 w 2619375"/>
                  <a:gd name="connsiteY276" fmla="*/ 1837532 h 3103563"/>
                  <a:gd name="connsiteX277" fmla="*/ 1107282 w 2619375"/>
                  <a:gd name="connsiteY277" fmla="*/ 1805782 h 3103563"/>
                  <a:gd name="connsiteX278" fmla="*/ 1127125 w 2619375"/>
                  <a:gd name="connsiteY278" fmla="*/ 1785938 h 3103563"/>
                  <a:gd name="connsiteX279" fmla="*/ 1150938 w 2619375"/>
                  <a:gd name="connsiteY279" fmla="*/ 1750219 h 3103563"/>
                  <a:gd name="connsiteX280" fmla="*/ 1166813 w 2619375"/>
                  <a:gd name="connsiteY280" fmla="*/ 1710532 h 3103563"/>
                  <a:gd name="connsiteX281" fmla="*/ 1202532 w 2619375"/>
                  <a:gd name="connsiteY281" fmla="*/ 1690688 h 3103563"/>
                  <a:gd name="connsiteX282" fmla="*/ 1210469 w 2619375"/>
                  <a:gd name="connsiteY282" fmla="*/ 1647032 h 3103563"/>
                  <a:gd name="connsiteX283" fmla="*/ 1222375 w 2619375"/>
                  <a:gd name="connsiteY283" fmla="*/ 1631157 h 3103563"/>
                  <a:gd name="connsiteX284" fmla="*/ 1210469 w 2619375"/>
                  <a:gd name="connsiteY284" fmla="*/ 1599407 h 3103563"/>
                  <a:gd name="connsiteX285" fmla="*/ 1210469 w 2619375"/>
                  <a:gd name="connsiteY285" fmla="*/ 1563688 h 3103563"/>
                  <a:gd name="connsiteX286" fmla="*/ 1226344 w 2619375"/>
                  <a:gd name="connsiteY286" fmla="*/ 1524000 h 3103563"/>
                  <a:gd name="connsiteX287" fmla="*/ 1266032 w 2619375"/>
                  <a:gd name="connsiteY287" fmla="*/ 1480344 h 3103563"/>
                  <a:gd name="connsiteX288" fmla="*/ 1270000 w 2619375"/>
                  <a:gd name="connsiteY288" fmla="*/ 1460500 h 3103563"/>
                  <a:gd name="connsiteX289" fmla="*/ 1250157 w 2619375"/>
                  <a:gd name="connsiteY289" fmla="*/ 1428750 h 3103563"/>
                  <a:gd name="connsiteX290" fmla="*/ 1222375 w 2619375"/>
                  <a:gd name="connsiteY290" fmla="*/ 1389063 h 3103563"/>
                  <a:gd name="connsiteX291" fmla="*/ 1182688 w 2619375"/>
                  <a:gd name="connsiteY291" fmla="*/ 1357313 h 3103563"/>
                  <a:gd name="connsiteX292" fmla="*/ 1162844 w 2619375"/>
                  <a:gd name="connsiteY292" fmla="*/ 1337469 h 3103563"/>
                  <a:gd name="connsiteX293" fmla="*/ 1146969 w 2619375"/>
                  <a:gd name="connsiteY293" fmla="*/ 1309688 h 3103563"/>
                  <a:gd name="connsiteX294" fmla="*/ 1146969 w 2619375"/>
                  <a:gd name="connsiteY294" fmla="*/ 1258094 h 3103563"/>
                  <a:gd name="connsiteX295" fmla="*/ 1158875 w 2619375"/>
                  <a:gd name="connsiteY295" fmla="*/ 1222375 h 3103563"/>
                  <a:gd name="connsiteX296" fmla="*/ 1158875 w 2619375"/>
                  <a:gd name="connsiteY296" fmla="*/ 1194594 h 3103563"/>
                  <a:gd name="connsiteX297" fmla="*/ 1162844 w 2619375"/>
                  <a:gd name="connsiteY297" fmla="*/ 1162844 h 3103563"/>
                  <a:gd name="connsiteX298" fmla="*/ 1154907 w 2619375"/>
                  <a:gd name="connsiteY298" fmla="*/ 1135063 h 3103563"/>
                  <a:gd name="connsiteX299" fmla="*/ 1162844 w 2619375"/>
                  <a:gd name="connsiteY299" fmla="*/ 1091407 h 3103563"/>
                  <a:gd name="connsiteX300" fmla="*/ 1162844 w 2619375"/>
                  <a:gd name="connsiteY300" fmla="*/ 1055688 h 3103563"/>
                  <a:gd name="connsiteX301" fmla="*/ 1146969 w 2619375"/>
                  <a:gd name="connsiteY301" fmla="*/ 1012032 h 3103563"/>
                  <a:gd name="connsiteX302" fmla="*/ 1162844 w 2619375"/>
                  <a:gd name="connsiteY302" fmla="*/ 960438 h 3103563"/>
                  <a:gd name="connsiteX303" fmla="*/ 1131094 w 2619375"/>
                  <a:gd name="connsiteY303" fmla="*/ 912813 h 3103563"/>
                  <a:gd name="connsiteX304" fmla="*/ 1166813 w 2619375"/>
                  <a:gd name="connsiteY304" fmla="*/ 881063 h 3103563"/>
                  <a:gd name="connsiteX305" fmla="*/ 1174750 w 2619375"/>
                  <a:gd name="connsiteY305" fmla="*/ 845344 h 3103563"/>
                  <a:gd name="connsiteX306" fmla="*/ 1174750 w 2619375"/>
                  <a:gd name="connsiteY306" fmla="*/ 789782 h 3103563"/>
                  <a:gd name="connsiteX307" fmla="*/ 1178719 w 2619375"/>
                  <a:gd name="connsiteY307" fmla="*/ 742157 h 3103563"/>
                  <a:gd name="connsiteX308" fmla="*/ 1178719 w 2619375"/>
                  <a:gd name="connsiteY308" fmla="*/ 722313 h 3103563"/>
                  <a:gd name="connsiteX309" fmla="*/ 1158875 w 2619375"/>
                  <a:gd name="connsiteY309" fmla="*/ 694532 h 3103563"/>
                  <a:gd name="connsiteX310" fmla="*/ 1162844 w 2619375"/>
                  <a:gd name="connsiteY310" fmla="*/ 662782 h 3103563"/>
                  <a:gd name="connsiteX311" fmla="*/ 1139032 w 2619375"/>
                  <a:gd name="connsiteY311" fmla="*/ 627063 h 3103563"/>
                  <a:gd name="connsiteX312" fmla="*/ 1103313 w 2619375"/>
                  <a:gd name="connsiteY312" fmla="*/ 595313 h 3103563"/>
                  <a:gd name="connsiteX313" fmla="*/ 1079500 w 2619375"/>
                  <a:gd name="connsiteY313" fmla="*/ 555625 h 3103563"/>
                  <a:gd name="connsiteX314" fmla="*/ 1079500 w 2619375"/>
                  <a:gd name="connsiteY314" fmla="*/ 515938 h 3103563"/>
                  <a:gd name="connsiteX315" fmla="*/ 1119188 w 2619375"/>
                  <a:gd name="connsiteY315" fmla="*/ 464344 h 3103563"/>
                  <a:gd name="connsiteX316" fmla="*/ 1127125 w 2619375"/>
                  <a:gd name="connsiteY316" fmla="*/ 408782 h 3103563"/>
                  <a:gd name="connsiteX317" fmla="*/ 1162844 w 2619375"/>
                  <a:gd name="connsiteY317" fmla="*/ 301625 h 3103563"/>
                  <a:gd name="connsiteX318" fmla="*/ 1178719 w 2619375"/>
                  <a:gd name="connsiteY318" fmla="*/ 246063 h 3103563"/>
                  <a:gd name="connsiteX319" fmla="*/ 1186657 w 2619375"/>
                  <a:gd name="connsiteY319" fmla="*/ 206375 h 3103563"/>
                  <a:gd name="connsiteX320" fmla="*/ 1186657 w 2619375"/>
                  <a:gd name="connsiteY320" fmla="*/ 142875 h 3103563"/>
                  <a:gd name="connsiteX321" fmla="*/ 1186657 w 2619375"/>
                  <a:gd name="connsiteY321" fmla="*/ 99219 h 3103563"/>
                  <a:gd name="connsiteX322" fmla="*/ 1131094 w 2619375"/>
                  <a:gd name="connsiteY322" fmla="*/ 43657 h 3103563"/>
                  <a:gd name="connsiteX323" fmla="*/ 1083469 w 2619375"/>
                  <a:gd name="connsiteY323" fmla="*/ 63500 h 3103563"/>
                  <a:gd name="connsiteX324" fmla="*/ 1071563 w 2619375"/>
                  <a:gd name="connsiteY324" fmla="*/ 31750 h 3103563"/>
                  <a:gd name="connsiteX325" fmla="*/ 1043782 w 2619375"/>
                  <a:gd name="connsiteY325" fmla="*/ 23813 h 3103563"/>
                  <a:gd name="connsiteX326" fmla="*/ 1004094 w 2619375"/>
                  <a:gd name="connsiteY326" fmla="*/ 23813 h 3103563"/>
                  <a:gd name="connsiteX327" fmla="*/ 988219 w 2619375"/>
                  <a:gd name="connsiteY327" fmla="*/ 51594 h 3103563"/>
                  <a:gd name="connsiteX328" fmla="*/ 972344 w 2619375"/>
                  <a:gd name="connsiteY328" fmla="*/ 27782 h 3103563"/>
                  <a:gd name="connsiteX329" fmla="*/ 944563 w 2619375"/>
                  <a:gd name="connsiteY329" fmla="*/ 27782 h 3103563"/>
                  <a:gd name="connsiteX330" fmla="*/ 944563 w 2619375"/>
                  <a:gd name="connsiteY330" fmla="*/ 27782 h 3103563"/>
                  <a:gd name="connsiteX331" fmla="*/ 841375 w 2619375"/>
                  <a:gd name="connsiteY331" fmla="*/ 31750 h 3103563"/>
                  <a:gd name="connsiteX332" fmla="*/ 837407 w 2619375"/>
                  <a:gd name="connsiteY332" fmla="*/ 0 h 3103563"/>
                  <a:gd name="connsiteX333" fmla="*/ 805657 w 2619375"/>
                  <a:gd name="connsiteY333" fmla="*/ 0 h 3103563"/>
                  <a:gd name="connsiteX334" fmla="*/ 797719 w 2619375"/>
                  <a:gd name="connsiteY334" fmla="*/ 55563 h 3103563"/>
                  <a:gd name="connsiteX335" fmla="*/ 765969 w 2619375"/>
                  <a:gd name="connsiteY335" fmla="*/ 91282 h 3103563"/>
                  <a:gd name="connsiteX336" fmla="*/ 762000 w 2619375"/>
                  <a:gd name="connsiteY336" fmla="*/ 158750 h 3103563"/>
                  <a:gd name="connsiteX337" fmla="*/ 742157 w 2619375"/>
                  <a:gd name="connsiteY337" fmla="*/ 242094 h 3103563"/>
                  <a:gd name="connsiteX338" fmla="*/ 730250 w 2619375"/>
                  <a:gd name="connsiteY338" fmla="*/ 349250 h 3103563"/>
                  <a:gd name="connsiteX339" fmla="*/ 698500 w 2619375"/>
                  <a:gd name="connsiteY339" fmla="*/ 448469 h 3103563"/>
                  <a:gd name="connsiteX340" fmla="*/ 662782 w 2619375"/>
                  <a:gd name="connsiteY340" fmla="*/ 515938 h 3103563"/>
                  <a:gd name="connsiteX341" fmla="*/ 575469 w 2619375"/>
                  <a:gd name="connsiteY341" fmla="*/ 571500 h 3103563"/>
                  <a:gd name="connsiteX342" fmla="*/ 535782 w 2619375"/>
                  <a:gd name="connsiteY342" fmla="*/ 635000 h 3103563"/>
                  <a:gd name="connsiteX343" fmla="*/ 559739 w 2619375"/>
                  <a:gd name="connsiteY343" fmla="*/ 690563 h 3103563"/>
                  <a:gd name="connsiteX344" fmla="*/ 525515 w 2619375"/>
                  <a:gd name="connsiteY344" fmla="*/ 731837 h 3103563"/>
                  <a:gd name="connsiteX345" fmla="*/ 527844 w 2619375"/>
                  <a:gd name="connsiteY345" fmla="*/ 754063 h 3103563"/>
                  <a:gd name="connsiteX346" fmla="*/ 571500 w 2619375"/>
                  <a:gd name="connsiteY346" fmla="*/ 734219 h 3103563"/>
                  <a:gd name="connsiteX347" fmla="*/ 595313 w 2619375"/>
                  <a:gd name="connsiteY347" fmla="*/ 765969 h 3103563"/>
                  <a:gd name="connsiteX348" fmla="*/ 595313 w 2619375"/>
                  <a:gd name="connsiteY348" fmla="*/ 829469 h 3103563"/>
                  <a:gd name="connsiteX349" fmla="*/ 579438 w 2619375"/>
                  <a:gd name="connsiteY349" fmla="*/ 889000 h 3103563"/>
                  <a:gd name="connsiteX350" fmla="*/ 579438 w 2619375"/>
                  <a:gd name="connsiteY350" fmla="*/ 928688 h 3103563"/>
                  <a:gd name="connsiteX351" fmla="*/ 595313 w 2619375"/>
                  <a:gd name="connsiteY351" fmla="*/ 952500 h 3103563"/>
                  <a:gd name="connsiteX352" fmla="*/ 603250 w 2619375"/>
                  <a:gd name="connsiteY352" fmla="*/ 996157 h 3103563"/>
                  <a:gd name="connsiteX353" fmla="*/ 571500 w 2619375"/>
                  <a:gd name="connsiteY353" fmla="*/ 1004094 h 3103563"/>
                  <a:gd name="connsiteX354" fmla="*/ 543719 w 2619375"/>
                  <a:gd name="connsiteY354" fmla="*/ 1008063 h 3103563"/>
                  <a:gd name="connsiteX355" fmla="*/ 535782 w 2619375"/>
                  <a:gd name="connsiteY355" fmla="*/ 1083469 h 3103563"/>
                  <a:gd name="connsiteX356" fmla="*/ 551657 w 2619375"/>
                  <a:gd name="connsiteY356" fmla="*/ 1103313 h 3103563"/>
                  <a:gd name="connsiteX357" fmla="*/ 587375 w 2619375"/>
                  <a:gd name="connsiteY357" fmla="*/ 1123157 h 3103563"/>
                  <a:gd name="connsiteX358" fmla="*/ 607219 w 2619375"/>
                  <a:gd name="connsiteY358" fmla="*/ 1123157 h 3103563"/>
                  <a:gd name="connsiteX359" fmla="*/ 627063 w 2619375"/>
                  <a:gd name="connsiteY359" fmla="*/ 1150938 h 3103563"/>
                  <a:gd name="connsiteX360" fmla="*/ 642938 w 2619375"/>
                  <a:gd name="connsiteY360" fmla="*/ 1158875 h 3103563"/>
                  <a:gd name="connsiteX361" fmla="*/ 678657 w 2619375"/>
                  <a:gd name="connsiteY361" fmla="*/ 1146969 h 3103563"/>
                  <a:gd name="connsiteX362" fmla="*/ 686594 w 2619375"/>
                  <a:gd name="connsiteY362" fmla="*/ 1194594 h 3103563"/>
                  <a:gd name="connsiteX363" fmla="*/ 678657 w 2619375"/>
                  <a:gd name="connsiteY363" fmla="*/ 1242219 h 3103563"/>
                  <a:gd name="connsiteX364" fmla="*/ 694532 w 2619375"/>
                  <a:gd name="connsiteY364" fmla="*/ 1277938 h 3103563"/>
                  <a:gd name="connsiteX365" fmla="*/ 714375 w 2619375"/>
                  <a:gd name="connsiteY365" fmla="*/ 1309688 h 3103563"/>
                  <a:gd name="connsiteX366" fmla="*/ 742157 w 2619375"/>
                  <a:gd name="connsiteY366" fmla="*/ 1333500 h 3103563"/>
                  <a:gd name="connsiteX367" fmla="*/ 777875 w 2619375"/>
                  <a:gd name="connsiteY367" fmla="*/ 1333500 h 3103563"/>
                  <a:gd name="connsiteX368" fmla="*/ 785813 w 2619375"/>
                  <a:gd name="connsiteY368" fmla="*/ 1361282 h 3103563"/>
                  <a:gd name="connsiteX369" fmla="*/ 769938 w 2619375"/>
                  <a:gd name="connsiteY369" fmla="*/ 1412875 h 3103563"/>
                  <a:gd name="connsiteX370" fmla="*/ 758032 w 2619375"/>
                  <a:gd name="connsiteY370" fmla="*/ 1464469 h 3103563"/>
                  <a:gd name="connsiteX371" fmla="*/ 750094 w 2619375"/>
                  <a:gd name="connsiteY371" fmla="*/ 1512094 h 3103563"/>
                  <a:gd name="connsiteX372" fmla="*/ 714375 w 2619375"/>
                  <a:gd name="connsiteY372" fmla="*/ 1543844 h 3103563"/>
                  <a:gd name="connsiteX373" fmla="*/ 682625 w 2619375"/>
                  <a:gd name="connsiteY373" fmla="*/ 1547813 h 3103563"/>
                  <a:gd name="connsiteX374" fmla="*/ 678657 w 2619375"/>
                  <a:gd name="connsiteY374" fmla="*/ 1504157 h 3103563"/>
                  <a:gd name="connsiteX375" fmla="*/ 650875 w 2619375"/>
                  <a:gd name="connsiteY375" fmla="*/ 1476375 h 3103563"/>
                  <a:gd name="connsiteX376" fmla="*/ 615157 w 2619375"/>
                  <a:gd name="connsiteY376" fmla="*/ 1444625 h 3103563"/>
                  <a:gd name="connsiteX377" fmla="*/ 575469 w 2619375"/>
                  <a:gd name="connsiteY377" fmla="*/ 1404938 h 3103563"/>
                  <a:gd name="connsiteX378" fmla="*/ 527844 w 2619375"/>
                  <a:gd name="connsiteY378" fmla="*/ 1353344 h 3103563"/>
                  <a:gd name="connsiteX379" fmla="*/ 515938 w 2619375"/>
                  <a:gd name="connsiteY379" fmla="*/ 1333500 h 3103563"/>
                  <a:gd name="connsiteX380" fmla="*/ 460375 w 2619375"/>
                  <a:gd name="connsiteY380" fmla="*/ 1301750 h 3103563"/>
                  <a:gd name="connsiteX381" fmla="*/ 392907 w 2619375"/>
                  <a:gd name="connsiteY381" fmla="*/ 1262063 h 3103563"/>
                  <a:gd name="connsiteX382" fmla="*/ 337344 w 2619375"/>
                  <a:gd name="connsiteY382" fmla="*/ 1242219 h 3103563"/>
                  <a:gd name="connsiteX383" fmla="*/ 317500 w 2619375"/>
                  <a:gd name="connsiteY383" fmla="*/ 1281907 h 3103563"/>
                  <a:gd name="connsiteX384" fmla="*/ 304745 w 2619375"/>
                  <a:gd name="connsiteY384" fmla="*/ 1293019 h 3103563"/>
                  <a:gd name="connsiteX385" fmla="*/ 297657 w 2619375"/>
                  <a:gd name="connsiteY385" fmla="*/ 1321594 h 3103563"/>
                  <a:gd name="connsiteX386" fmla="*/ 297657 w 2619375"/>
                  <a:gd name="connsiteY386" fmla="*/ 1321594 h 3103563"/>
                  <a:gd name="connsiteX387" fmla="*/ 304746 w 2619375"/>
                  <a:gd name="connsiteY387" fmla="*/ 1347788 h 3103563"/>
                  <a:gd name="connsiteX388" fmla="*/ 320692 w 2619375"/>
                  <a:gd name="connsiteY388" fmla="*/ 1350962 h 3103563"/>
                  <a:gd name="connsiteX389" fmla="*/ 345282 w 2619375"/>
                  <a:gd name="connsiteY389" fmla="*/ 1361282 h 3103563"/>
                  <a:gd name="connsiteX390" fmla="*/ 373063 w 2619375"/>
                  <a:gd name="connsiteY390" fmla="*/ 1373188 h 3103563"/>
                  <a:gd name="connsiteX391" fmla="*/ 384969 w 2619375"/>
                  <a:gd name="connsiteY391" fmla="*/ 1385094 h 3103563"/>
                  <a:gd name="connsiteX392" fmla="*/ 396875 w 2619375"/>
                  <a:gd name="connsiteY392" fmla="*/ 1428750 h 3103563"/>
                  <a:gd name="connsiteX393" fmla="*/ 409775 w 2619375"/>
                  <a:gd name="connsiteY393" fmla="*/ 1450182 h 3103563"/>
                  <a:gd name="connsiteX394" fmla="*/ 400844 w 2619375"/>
                  <a:gd name="connsiteY394" fmla="*/ 1464469 h 3103563"/>
                  <a:gd name="connsiteX395" fmla="*/ 377032 w 2619375"/>
                  <a:gd name="connsiteY395" fmla="*/ 1484313 h 3103563"/>
                  <a:gd name="connsiteX396" fmla="*/ 376254 w 2619375"/>
                  <a:gd name="connsiteY396" fmla="*/ 1527969 h 3103563"/>
                  <a:gd name="connsiteX397" fmla="*/ 369094 w 2619375"/>
                  <a:gd name="connsiteY397" fmla="*/ 1591469 h 3103563"/>
                  <a:gd name="connsiteX398" fmla="*/ 396875 w 2619375"/>
                  <a:gd name="connsiteY398" fmla="*/ 1631157 h 3103563"/>
                  <a:gd name="connsiteX399" fmla="*/ 458046 w 2619375"/>
                  <a:gd name="connsiteY399" fmla="*/ 1624807 h 3103563"/>
                  <a:gd name="connsiteX400" fmla="*/ 460375 w 2619375"/>
                  <a:gd name="connsiteY400" fmla="*/ 1651000 h 3103563"/>
                  <a:gd name="connsiteX401" fmla="*/ 460375 w 2619375"/>
                  <a:gd name="connsiteY401" fmla="*/ 1694657 h 3103563"/>
                  <a:gd name="connsiteX402" fmla="*/ 436563 w 2619375"/>
                  <a:gd name="connsiteY402" fmla="*/ 1706563 h 3103563"/>
                  <a:gd name="connsiteX403" fmla="*/ 433645 w 2619375"/>
                  <a:gd name="connsiteY403" fmla="*/ 1728788 h 3103563"/>
                  <a:gd name="connsiteX404" fmla="*/ 448469 w 2619375"/>
                  <a:gd name="connsiteY404" fmla="*/ 1738313 h 3103563"/>
                  <a:gd name="connsiteX405" fmla="*/ 450355 w 2619375"/>
                  <a:gd name="connsiteY405" fmla="*/ 1757363 h 3103563"/>
                  <a:gd name="connsiteX406" fmla="*/ 436563 w 2619375"/>
                  <a:gd name="connsiteY406" fmla="*/ 1766094 h 3103563"/>
                  <a:gd name="connsiteX407" fmla="*/ 414362 w 2619375"/>
                  <a:gd name="connsiteY407" fmla="*/ 1801813 h 3103563"/>
                  <a:gd name="connsiteX408" fmla="*/ 361157 w 2619375"/>
                  <a:gd name="connsiteY408" fmla="*/ 1833563 h 3103563"/>
                  <a:gd name="connsiteX409" fmla="*/ 349250 w 2619375"/>
                  <a:gd name="connsiteY409" fmla="*/ 1869282 h 3103563"/>
                  <a:gd name="connsiteX410" fmla="*/ 353219 w 2619375"/>
                  <a:gd name="connsiteY410" fmla="*/ 1908969 h 3103563"/>
                  <a:gd name="connsiteX411" fmla="*/ 293688 w 2619375"/>
                  <a:gd name="connsiteY411" fmla="*/ 1948657 h 3103563"/>
                  <a:gd name="connsiteX412" fmla="*/ 273844 w 2619375"/>
                  <a:gd name="connsiteY412" fmla="*/ 1968500 h 3103563"/>
                  <a:gd name="connsiteX413" fmla="*/ 254000 w 2619375"/>
                  <a:gd name="connsiteY413" fmla="*/ 1988344 h 3103563"/>
                  <a:gd name="connsiteX414" fmla="*/ 214313 w 2619375"/>
                  <a:gd name="connsiteY414" fmla="*/ 1996282 h 3103563"/>
                  <a:gd name="connsiteX415" fmla="*/ 166688 w 2619375"/>
                  <a:gd name="connsiteY415" fmla="*/ 2032000 h 3103563"/>
                  <a:gd name="connsiteX416" fmla="*/ 146844 w 2619375"/>
                  <a:gd name="connsiteY416" fmla="*/ 2083594 h 3103563"/>
                  <a:gd name="connsiteX417" fmla="*/ 125718 w 2619375"/>
                  <a:gd name="connsiteY417" fmla="*/ 2102644 h 3103563"/>
                  <a:gd name="connsiteX418" fmla="*/ 115094 w 2619375"/>
                  <a:gd name="connsiteY418" fmla="*/ 2123282 h 3103563"/>
                  <a:gd name="connsiteX419" fmla="*/ 99995 w 2619375"/>
                  <a:gd name="connsiteY419" fmla="*/ 2179639 h 3103563"/>
                  <a:gd name="connsiteX420" fmla="*/ 68429 w 2619375"/>
                  <a:gd name="connsiteY420" fmla="*/ 2200275 h 3103563"/>
                  <a:gd name="connsiteX421" fmla="*/ 35719 w 2619375"/>
                  <a:gd name="connsiteY421" fmla="*/ 2212975 h 3103563"/>
                  <a:gd name="connsiteX422" fmla="*/ 0 w 2619375"/>
                  <a:gd name="connsiteY422" fmla="*/ 2230438 h 3103563"/>
                  <a:gd name="connsiteX423" fmla="*/ 48430 w 2619375"/>
                  <a:gd name="connsiteY423" fmla="*/ 2278856 h 3103563"/>
                  <a:gd name="connsiteX424" fmla="*/ 59532 w 2619375"/>
                  <a:gd name="connsiteY424" fmla="*/ 2329657 h 3103563"/>
                  <a:gd name="connsiteX425" fmla="*/ 107157 w 2619375"/>
                  <a:gd name="connsiteY425" fmla="*/ 2345532 h 3103563"/>
                  <a:gd name="connsiteX426" fmla="*/ 93640 w 2619375"/>
                  <a:gd name="connsiteY426" fmla="*/ 2445545 h 3103563"/>
                  <a:gd name="connsiteX427" fmla="*/ 98472 w 2619375"/>
                  <a:gd name="connsiteY427" fmla="*/ 2458244 h 3103563"/>
                  <a:gd name="connsiteX428" fmla="*/ 106380 w 2619375"/>
                  <a:gd name="connsiteY428" fmla="*/ 2482851 h 3103563"/>
                  <a:gd name="connsiteX429" fmla="*/ 77977 w 2619375"/>
                  <a:gd name="connsiteY429" fmla="*/ 2509838 h 3103563"/>
                  <a:gd name="connsiteX430" fmla="*/ 75407 w 2619375"/>
                  <a:gd name="connsiteY430" fmla="*/ 2528094 h 3103563"/>
                  <a:gd name="connsiteX431" fmla="*/ 111930 w 2619375"/>
                  <a:gd name="connsiteY431" fmla="*/ 2547144 h 3103563"/>
                  <a:gd name="connsiteX432" fmla="*/ 150813 w 2619375"/>
                  <a:gd name="connsiteY432" fmla="*/ 2540000 h 3103563"/>
                  <a:gd name="connsiteX433" fmla="*/ 175845 w 2619375"/>
                  <a:gd name="connsiteY433" fmla="*/ 2557463 h 3103563"/>
                  <a:gd name="connsiteX434" fmla="*/ 162719 w 2619375"/>
                  <a:gd name="connsiteY434" fmla="*/ 2595563 h 3103563"/>
                  <a:gd name="connsiteX435" fmla="*/ 214313 w 2619375"/>
                  <a:gd name="connsiteY435" fmla="*/ 2591594 h 3103563"/>
                  <a:gd name="connsiteX436" fmla="*/ 247457 w 2619375"/>
                  <a:gd name="connsiteY436" fmla="*/ 2571750 h 3103563"/>
                  <a:gd name="connsiteX437" fmla="*/ 265907 w 2619375"/>
                  <a:gd name="connsiteY437" fmla="*/ 2575719 h 3103563"/>
                  <a:gd name="connsiteX438" fmla="*/ 295198 w 2619375"/>
                  <a:gd name="connsiteY438" fmla="*/ 2555082 h 3103563"/>
                  <a:gd name="connsiteX439" fmla="*/ 318307 w 2619375"/>
                  <a:gd name="connsiteY439" fmla="*/ 2557463 h 3103563"/>
                  <a:gd name="connsiteX440" fmla="*/ 357188 w 2619375"/>
                  <a:gd name="connsiteY440" fmla="*/ 2540794 h 3103563"/>
                  <a:gd name="connsiteX441" fmla="*/ 385905 w 2619375"/>
                  <a:gd name="connsiteY441" fmla="*/ 2531269 h 3103563"/>
                  <a:gd name="connsiteX442" fmla="*/ 412750 w 2619375"/>
                  <a:gd name="connsiteY442" fmla="*/ 2536032 h 3103563"/>
                  <a:gd name="connsiteX443" fmla="*/ 460375 w 2619375"/>
                  <a:gd name="connsiteY443" fmla="*/ 2521745 h 3103563"/>
                  <a:gd name="connsiteX444" fmla="*/ 492125 w 2619375"/>
                  <a:gd name="connsiteY444" fmla="*/ 2532063 h 3103563"/>
                  <a:gd name="connsiteX445" fmla="*/ 535782 w 2619375"/>
                  <a:gd name="connsiteY445" fmla="*/ 2532063 h 3103563"/>
                  <a:gd name="connsiteX446" fmla="*/ 535782 w 2619375"/>
                  <a:gd name="connsiteY446" fmla="*/ 2532063 h 3103563"/>
                  <a:gd name="connsiteX447" fmla="*/ 547688 w 2619375"/>
                  <a:gd name="connsiteY447" fmla="*/ 2623344 h 3103563"/>
                  <a:gd name="connsiteX448" fmla="*/ 591344 w 2619375"/>
                  <a:gd name="connsiteY448" fmla="*/ 2643188 h 3103563"/>
                  <a:gd name="connsiteX449" fmla="*/ 646159 w 2619375"/>
                  <a:gd name="connsiteY449" fmla="*/ 2655887 h 3103563"/>
                  <a:gd name="connsiteX450" fmla="*/ 685790 w 2619375"/>
                  <a:gd name="connsiteY450" fmla="*/ 2620169 h 3103563"/>
                  <a:gd name="connsiteX451" fmla="*/ 715928 w 2619375"/>
                  <a:gd name="connsiteY451" fmla="*/ 2588419 h 3103563"/>
                  <a:gd name="connsiteX452" fmla="*/ 760418 w 2619375"/>
                  <a:gd name="connsiteY452" fmla="*/ 2613025 h 3103563"/>
                  <a:gd name="connsiteX453" fmla="*/ 773907 w 2619375"/>
                  <a:gd name="connsiteY453" fmla="*/ 2587625 h 3103563"/>
                  <a:gd name="connsiteX454" fmla="*/ 761224 w 2619375"/>
                  <a:gd name="connsiteY454" fmla="*/ 2554287 h 3103563"/>
                  <a:gd name="connsiteX455" fmla="*/ 801688 w 2619375"/>
                  <a:gd name="connsiteY455" fmla="*/ 2551907 h 3103563"/>
                  <a:gd name="connsiteX456" fmla="*/ 813184 w 2619375"/>
                  <a:gd name="connsiteY456" fmla="*/ 2569369 h 3103563"/>
                  <a:gd name="connsiteX457" fmla="*/ 841375 w 2619375"/>
                  <a:gd name="connsiteY457" fmla="*/ 2571750 h 3103563"/>
                  <a:gd name="connsiteX458" fmla="*/ 900907 w 2619375"/>
                  <a:gd name="connsiteY458" fmla="*/ 2591594 h 3103563"/>
                  <a:gd name="connsiteX459" fmla="*/ 956469 w 2619375"/>
                  <a:gd name="connsiteY459" fmla="*/ 2611438 h 3103563"/>
                  <a:gd name="connsiteX460" fmla="*/ 968375 w 2619375"/>
                  <a:gd name="connsiteY460" fmla="*/ 2639219 h 3103563"/>
                  <a:gd name="connsiteX461" fmla="*/ 944563 w 2619375"/>
                  <a:gd name="connsiteY461" fmla="*/ 2678907 h 3103563"/>
                  <a:gd name="connsiteX462" fmla="*/ 964407 w 2619375"/>
                  <a:gd name="connsiteY462" fmla="*/ 2726532 h 3103563"/>
                  <a:gd name="connsiteX463" fmla="*/ 1019969 w 2619375"/>
                  <a:gd name="connsiteY463" fmla="*/ 2754313 h 3103563"/>
                  <a:gd name="connsiteX464" fmla="*/ 1047113 w 2619375"/>
                  <a:gd name="connsiteY464" fmla="*/ 2750344 h 3103563"/>
                  <a:gd name="connsiteX465" fmla="*/ 1046974 w 2619375"/>
                  <a:gd name="connsiteY465" fmla="*/ 2774157 h 3103563"/>
                  <a:gd name="connsiteX466" fmla="*/ 1050109 w 2619375"/>
                  <a:gd name="connsiteY466" fmla="*/ 2865438 h 3103563"/>
                  <a:gd name="connsiteX467" fmla="*/ 1095375 w 2619375"/>
                  <a:gd name="connsiteY467" fmla="*/ 2845594 h 3103563"/>
                  <a:gd name="connsiteX468" fmla="*/ 1159651 w 2619375"/>
                  <a:gd name="connsiteY468" fmla="*/ 2836862 h 3103563"/>
                  <a:gd name="connsiteX469" fmla="*/ 1190625 w 2619375"/>
                  <a:gd name="connsiteY469" fmla="*/ 2809875 h 3103563"/>
                  <a:gd name="connsiteX470" fmla="*/ 1225539 w 2619375"/>
                  <a:gd name="connsiteY470" fmla="*/ 2817813 h 3103563"/>
                  <a:gd name="connsiteX471" fmla="*/ 1242219 w 2619375"/>
                  <a:gd name="connsiteY471" fmla="*/ 2841625 h 3103563"/>
                  <a:gd name="connsiteX472" fmla="*/ 1274774 w 2619375"/>
                  <a:gd name="connsiteY472" fmla="*/ 2867819 h 3103563"/>
                  <a:gd name="connsiteX473" fmla="*/ 1329532 w 2619375"/>
                  <a:gd name="connsiteY473" fmla="*/ 2877344 h 3103563"/>
                  <a:gd name="connsiteX474" fmla="*/ 1349375 w 2619375"/>
                  <a:gd name="connsiteY474" fmla="*/ 2877344 h 3103563"/>
                  <a:gd name="connsiteX475" fmla="*/ 1369219 w 2619375"/>
                  <a:gd name="connsiteY475" fmla="*/ 2897188 h 3103563"/>
                  <a:gd name="connsiteX476" fmla="*/ 1400395 w 2619375"/>
                  <a:gd name="connsiteY476" fmla="*/ 2909888 h 3103563"/>
                  <a:gd name="connsiteX477" fmla="*/ 1420813 w 2619375"/>
                  <a:gd name="connsiteY477" fmla="*/ 2905125 h 3103563"/>
                  <a:gd name="connsiteX478" fmla="*/ 1451785 w 2619375"/>
                  <a:gd name="connsiteY478" fmla="*/ 2887664 h 3103563"/>
                  <a:gd name="connsiteX479" fmla="*/ 1520032 w 2619375"/>
                  <a:gd name="connsiteY479" fmla="*/ 2893219 h 3103563"/>
                  <a:gd name="connsiteX480" fmla="*/ 1547784 w 2619375"/>
                  <a:gd name="connsiteY480" fmla="*/ 2900362 h 3103563"/>
                  <a:gd name="connsiteX481" fmla="*/ 1575594 w 2619375"/>
                  <a:gd name="connsiteY481" fmla="*/ 2924969 h 3103563"/>
                  <a:gd name="connsiteX482" fmla="*/ 1591469 w 2619375"/>
                  <a:gd name="connsiteY482" fmla="*/ 2909094 h 3103563"/>
                  <a:gd name="connsiteX483" fmla="*/ 1623219 w 2619375"/>
                  <a:gd name="connsiteY483" fmla="*/ 2909094 h 3103563"/>
                  <a:gd name="connsiteX484" fmla="*/ 1655803 w 2619375"/>
                  <a:gd name="connsiteY484" fmla="*/ 2923382 h 3103563"/>
                  <a:gd name="connsiteX485" fmla="*/ 1648647 w 2619375"/>
                  <a:gd name="connsiteY485" fmla="*/ 2947988 h 3103563"/>
                  <a:gd name="connsiteX486" fmla="*/ 1666875 w 2619375"/>
                  <a:gd name="connsiteY486" fmla="*/ 2964657 h 3103563"/>
                  <a:gd name="connsiteX487" fmla="*/ 1698626 w 2619375"/>
                  <a:gd name="connsiteY487" fmla="*/ 2985294 h 3103563"/>
                  <a:gd name="connsiteX488" fmla="*/ 1734344 w 2619375"/>
                  <a:gd name="connsiteY488" fmla="*/ 3012282 h 3103563"/>
                  <a:gd name="connsiteX489" fmla="*/ 1758157 w 2619375"/>
                  <a:gd name="connsiteY489" fmla="*/ 3032125 h 3103563"/>
                  <a:gd name="connsiteX490" fmla="*/ 1779934 w 2619375"/>
                  <a:gd name="connsiteY490" fmla="*/ 3028950 h 3103563"/>
                  <a:gd name="connsiteX491" fmla="*/ 1801813 w 2619375"/>
                  <a:gd name="connsiteY491" fmla="*/ 3008313 h 3103563"/>
                  <a:gd name="connsiteX492" fmla="*/ 1861344 w 2619375"/>
                  <a:gd name="connsiteY492" fmla="*/ 3008313 h 3103563"/>
                  <a:gd name="connsiteX493" fmla="*/ 1948657 w 2619375"/>
                  <a:gd name="connsiteY493" fmla="*/ 3004344 h 3103563"/>
                  <a:gd name="connsiteX494" fmla="*/ 1948657 w 2619375"/>
                  <a:gd name="connsiteY494" fmla="*/ 2968625 h 3103563"/>
                  <a:gd name="connsiteX495" fmla="*/ 2004219 w 2619375"/>
                  <a:gd name="connsiteY495" fmla="*/ 2936875 h 3103563"/>
                  <a:gd name="connsiteX496" fmla="*/ 2035969 w 2619375"/>
                  <a:gd name="connsiteY496" fmla="*/ 2909094 h 3103563"/>
                  <a:gd name="connsiteX497" fmla="*/ 2054979 w 2619375"/>
                  <a:gd name="connsiteY497" fmla="*/ 2859088 h 3103563"/>
                  <a:gd name="connsiteX498" fmla="*/ 2075927 w 2619375"/>
                  <a:gd name="connsiteY498" fmla="*/ 2883694 h 3103563"/>
                  <a:gd name="connsiteX499" fmla="*/ 2079625 w 2619375"/>
                  <a:gd name="connsiteY499" fmla="*/ 2897188 h 3103563"/>
                  <a:gd name="connsiteX500" fmla="*/ 2116149 w 2619375"/>
                  <a:gd name="connsiteY500" fmla="*/ 2943225 h 3103563"/>
                  <a:gd name="connsiteX501" fmla="*/ 2168521 w 2619375"/>
                  <a:gd name="connsiteY501" fmla="*/ 2980533 h 3103563"/>
                  <a:gd name="connsiteX502" fmla="*/ 2209760 w 2619375"/>
                  <a:gd name="connsiteY502" fmla="*/ 2951163 h 3103563"/>
                  <a:gd name="connsiteX503" fmla="*/ 2274094 w 2619375"/>
                  <a:gd name="connsiteY503" fmla="*/ 3000375 h 3103563"/>
                  <a:gd name="connsiteX504" fmla="*/ 2317750 w 2619375"/>
                  <a:gd name="connsiteY504" fmla="*/ 3028157 h 3103563"/>
                  <a:gd name="connsiteX505" fmla="*/ 2349500 w 2619375"/>
                  <a:gd name="connsiteY505" fmla="*/ 3040063 h 3103563"/>
                  <a:gd name="connsiteX506" fmla="*/ 2377253 w 2619375"/>
                  <a:gd name="connsiteY506" fmla="*/ 3017044 h 3103563"/>
                  <a:gd name="connsiteX507" fmla="*/ 2405338 w 2619375"/>
                  <a:gd name="connsiteY507" fmla="*/ 3055144 h 3103563"/>
                  <a:gd name="connsiteX508" fmla="*/ 2460625 w 2619375"/>
                  <a:gd name="connsiteY508" fmla="*/ 3103563 h 3103563"/>
                  <a:gd name="connsiteX0" fmla="*/ 2460625 w 2619375"/>
                  <a:gd name="connsiteY0" fmla="*/ 3103563 h 3103563"/>
                  <a:gd name="connsiteX1" fmla="*/ 2479336 w 2619375"/>
                  <a:gd name="connsiteY1" fmla="*/ 3052763 h 3103563"/>
                  <a:gd name="connsiteX2" fmla="*/ 2512219 w 2619375"/>
                  <a:gd name="connsiteY2" fmla="*/ 3032125 h 3103563"/>
                  <a:gd name="connsiteX3" fmla="*/ 2524125 w 2619375"/>
                  <a:gd name="connsiteY3" fmla="*/ 2988469 h 3103563"/>
                  <a:gd name="connsiteX4" fmla="*/ 2543969 w 2619375"/>
                  <a:gd name="connsiteY4" fmla="*/ 2944813 h 3103563"/>
                  <a:gd name="connsiteX5" fmla="*/ 2566949 w 2619375"/>
                  <a:gd name="connsiteY5" fmla="*/ 2920206 h 3103563"/>
                  <a:gd name="connsiteX6" fmla="*/ 2569335 w 2619375"/>
                  <a:gd name="connsiteY6" fmla="*/ 2877344 h 3103563"/>
                  <a:gd name="connsiteX7" fmla="*/ 2583657 w 2619375"/>
                  <a:gd name="connsiteY7" fmla="*/ 2837657 h 3103563"/>
                  <a:gd name="connsiteX8" fmla="*/ 2563813 w 2619375"/>
                  <a:gd name="connsiteY8" fmla="*/ 2809875 h 3103563"/>
                  <a:gd name="connsiteX9" fmla="*/ 2532063 w 2619375"/>
                  <a:gd name="connsiteY9" fmla="*/ 2774157 h 3103563"/>
                  <a:gd name="connsiteX10" fmla="*/ 2532063 w 2619375"/>
                  <a:gd name="connsiteY10" fmla="*/ 2774157 h 3103563"/>
                  <a:gd name="connsiteX11" fmla="*/ 2551907 w 2619375"/>
                  <a:gd name="connsiteY11" fmla="*/ 2706688 h 3103563"/>
                  <a:gd name="connsiteX12" fmla="*/ 2591594 w 2619375"/>
                  <a:gd name="connsiteY12" fmla="*/ 2678907 h 3103563"/>
                  <a:gd name="connsiteX13" fmla="*/ 2619375 w 2619375"/>
                  <a:gd name="connsiteY13" fmla="*/ 2643188 h 3103563"/>
                  <a:gd name="connsiteX14" fmla="*/ 2619375 w 2619375"/>
                  <a:gd name="connsiteY14" fmla="*/ 2591594 h 3103563"/>
                  <a:gd name="connsiteX15" fmla="*/ 2615407 w 2619375"/>
                  <a:gd name="connsiteY15" fmla="*/ 2555875 h 3103563"/>
                  <a:gd name="connsiteX16" fmla="*/ 2615407 w 2619375"/>
                  <a:gd name="connsiteY16" fmla="*/ 2532063 h 3103563"/>
                  <a:gd name="connsiteX17" fmla="*/ 2603500 w 2619375"/>
                  <a:gd name="connsiteY17" fmla="*/ 2464594 h 3103563"/>
                  <a:gd name="connsiteX18" fmla="*/ 2595563 w 2619375"/>
                  <a:gd name="connsiteY18" fmla="*/ 2460625 h 3103563"/>
                  <a:gd name="connsiteX19" fmla="*/ 2579688 w 2619375"/>
                  <a:gd name="connsiteY19" fmla="*/ 2460625 h 3103563"/>
                  <a:gd name="connsiteX20" fmla="*/ 2540000 w 2619375"/>
                  <a:gd name="connsiteY20" fmla="*/ 2472532 h 3103563"/>
                  <a:gd name="connsiteX21" fmla="*/ 2504282 w 2619375"/>
                  <a:gd name="connsiteY21" fmla="*/ 2468563 h 3103563"/>
                  <a:gd name="connsiteX22" fmla="*/ 2504282 w 2619375"/>
                  <a:gd name="connsiteY22" fmla="*/ 2432844 h 3103563"/>
                  <a:gd name="connsiteX23" fmla="*/ 2456657 w 2619375"/>
                  <a:gd name="connsiteY23" fmla="*/ 2424907 h 3103563"/>
                  <a:gd name="connsiteX24" fmla="*/ 2432844 w 2619375"/>
                  <a:gd name="connsiteY24" fmla="*/ 2405063 h 3103563"/>
                  <a:gd name="connsiteX25" fmla="*/ 2444750 w 2619375"/>
                  <a:gd name="connsiteY25" fmla="*/ 2369344 h 3103563"/>
                  <a:gd name="connsiteX26" fmla="*/ 2464594 w 2619375"/>
                  <a:gd name="connsiteY26" fmla="*/ 2337594 h 3103563"/>
                  <a:gd name="connsiteX27" fmla="*/ 2448719 w 2619375"/>
                  <a:gd name="connsiteY27" fmla="*/ 2301875 h 3103563"/>
                  <a:gd name="connsiteX28" fmla="*/ 2420938 w 2619375"/>
                  <a:gd name="connsiteY28" fmla="*/ 2274094 h 3103563"/>
                  <a:gd name="connsiteX29" fmla="*/ 2428875 w 2619375"/>
                  <a:gd name="connsiteY29" fmla="*/ 2246313 h 3103563"/>
                  <a:gd name="connsiteX30" fmla="*/ 2389188 w 2619375"/>
                  <a:gd name="connsiteY30" fmla="*/ 2218532 h 3103563"/>
                  <a:gd name="connsiteX31" fmla="*/ 2353469 w 2619375"/>
                  <a:gd name="connsiteY31" fmla="*/ 2218532 h 3103563"/>
                  <a:gd name="connsiteX32" fmla="*/ 2349500 w 2619375"/>
                  <a:gd name="connsiteY32" fmla="*/ 2194719 h 3103563"/>
                  <a:gd name="connsiteX33" fmla="*/ 2325688 w 2619375"/>
                  <a:gd name="connsiteY33" fmla="*/ 2166938 h 3103563"/>
                  <a:gd name="connsiteX34" fmla="*/ 2337594 w 2619375"/>
                  <a:gd name="connsiteY34" fmla="*/ 2131219 h 3103563"/>
                  <a:gd name="connsiteX35" fmla="*/ 2349500 w 2619375"/>
                  <a:gd name="connsiteY35" fmla="*/ 2099469 h 3103563"/>
                  <a:gd name="connsiteX36" fmla="*/ 2333625 w 2619375"/>
                  <a:gd name="connsiteY36" fmla="*/ 2067719 h 3103563"/>
                  <a:gd name="connsiteX37" fmla="*/ 2313782 w 2619375"/>
                  <a:gd name="connsiteY37" fmla="*/ 2051844 h 3103563"/>
                  <a:gd name="connsiteX38" fmla="*/ 2309813 w 2619375"/>
                  <a:gd name="connsiteY38" fmla="*/ 2016125 h 3103563"/>
                  <a:gd name="connsiteX39" fmla="*/ 2309813 w 2619375"/>
                  <a:gd name="connsiteY39" fmla="*/ 2000250 h 3103563"/>
                  <a:gd name="connsiteX40" fmla="*/ 2329657 w 2619375"/>
                  <a:gd name="connsiteY40" fmla="*/ 1980407 h 3103563"/>
                  <a:gd name="connsiteX41" fmla="*/ 2317750 w 2619375"/>
                  <a:gd name="connsiteY41" fmla="*/ 1944688 h 3103563"/>
                  <a:gd name="connsiteX42" fmla="*/ 2293938 w 2619375"/>
                  <a:gd name="connsiteY42" fmla="*/ 1908969 h 3103563"/>
                  <a:gd name="connsiteX43" fmla="*/ 2262188 w 2619375"/>
                  <a:gd name="connsiteY43" fmla="*/ 1873250 h 3103563"/>
                  <a:gd name="connsiteX44" fmla="*/ 2226469 w 2619375"/>
                  <a:gd name="connsiteY44" fmla="*/ 1841500 h 3103563"/>
                  <a:gd name="connsiteX45" fmla="*/ 2198688 w 2619375"/>
                  <a:gd name="connsiteY45" fmla="*/ 1817688 h 3103563"/>
                  <a:gd name="connsiteX46" fmla="*/ 2214563 w 2619375"/>
                  <a:gd name="connsiteY46" fmla="*/ 1793875 h 3103563"/>
                  <a:gd name="connsiteX47" fmla="*/ 2214563 w 2619375"/>
                  <a:gd name="connsiteY47" fmla="*/ 1762125 h 3103563"/>
                  <a:gd name="connsiteX48" fmla="*/ 2214563 w 2619375"/>
                  <a:gd name="connsiteY48" fmla="*/ 1762125 h 3103563"/>
                  <a:gd name="connsiteX49" fmla="*/ 2194719 w 2619375"/>
                  <a:gd name="connsiteY49" fmla="*/ 1710532 h 3103563"/>
                  <a:gd name="connsiteX50" fmla="*/ 2190750 w 2619375"/>
                  <a:gd name="connsiteY50" fmla="*/ 1690688 h 3103563"/>
                  <a:gd name="connsiteX51" fmla="*/ 2162969 w 2619375"/>
                  <a:gd name="connsiteY51" fmla="*/ 1658938 h 3103563"/>
                  <a:gd name="connsiteX52" fmla="*/ 2162969 w 2619375"/>
                  <a:gd name="connsiteY52" fmla="*/ 1631157 h 3103563"/>
                  <a:gd name="connsiteX53" fmla="*/ 2178844 w 2619375"/>
                  <a:gd name="connsiteY53" fmla="*/ 1615282 h 3103563"/>
                  <a:gd name="connsiteX54" fmla="*/ 2218532 w 2619375"/>
                  <a:gd name="connsiteY54" fmla="*/ 1615282 h 3103563"/>
                  <a:gd name="connsiteX55" fmla="*/ 2238375 w 2619375"/>
                  <a:gd name="connsiteY55" fmla="*/ 1583532 h 3103563"/>
                  <a:gd name="connsiteX56" fmla="*/ 2238375 w 2619375"/>
                  <a:gd name="connsiteY56" fmla="*/ 1571625 h 3103563"/>
                  <a:gd name="connsiteX57" fmla="*/ 2262188 w 2619375"/>
                  <a:gd name="connsiteY57" fmla="*/ 1535907 h 3103563"/>
                  <a:gd name="connsiteX58" fmla="*/ 2262188 w 2619375"/>
                  <a:gd name="connsiteY58" fmla="*/ 1512094 h 3103563"/>
                  <a:gd name="connsiteX59" fmla="*/ 2262188 w 2619375"/>
                  <a:gd name="connsiteY59" fmla="*/ 1468438 h 3103563"/>
                  <a:gd name="connsiteX60" fmla="*/ 2262188 w 2619375"/>
                  <a:gd name="connsiteY60" fmla="*/ 1444625 h 3103563"/>
                  <a:gd name="connsiteX61" fmla="*/ 2266157 w 2619375"/>
                  <a:gd name="connsiteY61" fmla="*/ 1424782 h 3103563"/>
                  <a:gd name="connsiteX62" fmla="*/ 2293938 w 2619375"/>
                  <a:gd name="connsiteY62" fmla="*/ 1389063 h 3103563"/>
                  <a:gd name="connsiteX63" fmla="*/ 2274094 w 2619375"/>
                  <a:gd name="connsiteY63" fmla="*/ 1369219 h 3103563"/>
                  <a:gd name="connsiteX64" fmla="*/ 2250282 w 2619375"/>
                  <a:gd name="connsiteY64" fmla="*/ 1341438 h 3103563"/>
                  <a:gd name="connsiteX65" fmla="*/ 2230438 w 2619375"/>
                  <a:gd name="connsiteY65" fmla="*/ 1293813 h 3103563"/>
                  <a:gd name="connsiteX66" fmla="*/ 2242344 w 2619375"/>
                  <a:gd name="connsiteY66" fmla="*/ 1258094 h 3103563"/>
                  <a:gd name="connsiteX67" fmla="*/ 2190750 w 2619375"/>
                  <a:gd name="connsiteY67" fmla="*/ 1258094 h 3103563"/>
                  <a:gd name="connsiteX68" fmla="*/ 2166938 w 2619375"/>
                  <a:gd name="connsiteY68" fmla="*/ 1234282 h 3103563"/>
                  <a:gd name="connsiteX69" fmla="*/ 2174875 w 2619375"/>
                  <a:gd name="connsiteY69" fmla="*/ 1198563 h 3103563"/>
                  <a:gd name="connsiteX70" fmla="*/ 2162969 w 2619375"/>
                  <a:gd name="connsiteY70" fmla="*/ 1170782 h 3103563"/>
                  <a:gd name="connsiteX71" fmla="*/ 2147094 w 2619375"/>
                  <a:gd name="connsiteY71" fmla="*/ 1202532 h 3103563"/>
                  <a:gd name="connsiteX72" fmla="*/ 2131219 w 2619375"/>
                  <a:gd name="connsiteY72" fmla="*/ 1234282 h 3103563"/>
                  <a:gd name="connsiteX73" fmla="*/ 2095500 w 2619375"/>
                  <a:gd name="connsiteY73" fmla="*/ 1234282 h 3103563"/>
                  <a:gd name="connsiteX74" fmla="*/ 2079625 w 2619375"/>
                  <a:gd name="connsiteY74" fmla="*/ 1242219 h 3103563"/>
                  <a:gd name="connsiteX75" fmla="*/ 2043907 w 2619375"/>
                  <a:gd name="connsiteY75" fmla="*/ 1198563 h 3103563"/>
                  <a:gd name="connsiteX76" fmla="*/ 1996282 w 2619375"/>
                  <a:gd name="connsiteY76" fmla="*/ 1206500 h 3103563"/>
                  <a:gd name="connsiteX77" fmla="*/ 1948657 w 2619375"/>
                  <a:gd name="connsiteY77" fmla="*/ 1202532 h 3103563"/>
                  <a:gd name="connsiteX78" fmla="*/ 1944688 w 2619375"/>
                  <a:gd name="connsiteY78" fmla="*/ 1174750 h 3103563"/>
                  <a:gd name="connsiteX79" fmla="*/ 1924844 w 2619375"/>
                  <a:gd name="connsiteY79" fmla="*/ 1139032 h 3103563"/>
                  <a:gd name="connsiteX80" fmla="*/ 1912938 w 2619375"/>
                  <a:gd name="connsiteY80" fmla="*/ 1123157 h 3103563"/>
                  <a:gd name="connsiteX81" fmla="*/ 1893094 w 2619375"/>
                  <a:gd name="connsiteY81" fmla="*/ 1103313 h 3103563"/>
                  <a:gd name="connsiteX82" fmla="*/ 1869282 w 2619375"/>
                  <a:gd name="connsiteY82" fmla="*/ 1087438 h 3103563"/>
                  <a:gd name="connsiteX83" fmla="*/ 1857375 w 2619375"/>
                  <a:gd name="connsiteY83" fmla="*/ 1039813 h 3103563"/>
                  <a:gd name="connsiteX84" fmla="*/ 1869282 w 2619375"/>
                  <a:gd name="connsiteY84" fmla="*/ 1004094 h 3103563"/>
                  <a:gd name="connsiteX85" fmla="*/ 1905000 w 2619375"/>
                  <a:gd name="connsiteY85" fmla="*/ 948532 h 3103563"/>
                  <a:gd name="connsiteX86" fmla="*/ 1936750 w 2619375"/>
                  <a:gd name="connsiteY86" fmla="*/ 912813 h 3103563"/>
                  <a:gd name="connsiteX87" fmla="*/ 1944688 w 2619375"/>
                  <a:gd name="connsiteY87" fmla="*/ 892969 h 3103563"/>
                  <a:gd name="connsiteX88" fmla="*/ 1964532 w 2619375"/>
                  <a:gd name="connsiteY88" fmla="*/ 889000 h 3103563"/>
                  <a:gd name="connsiteX89" fmla="*/ 1976438 w 2619375"/>
                  <a:gd name="connsiteY89" fmla="*/ 849313 h 3103563"/>
                  <a:gd name="connsiteX90" fmla="*/ 2016125 w 2619375"/>
                  <a:gd name="connsiteY90" fmla="*/ 849313 h 3103563"/>
                  <a:gd name="connsiteX91" fmla="*/ 2039938 w 2619375"/>
                  <a:gd name="connsiteY91" fmla="*/ 877094 h 3103563"/>
                  <a:gd name="connsiteX92" fmla="*/ 2061605 w 2619375"/>
                  <a:gd name="connsiteY92" fmla="*/ 862013 h 3103563"/>
                  <a:gd name="connsiteX93" fmla="*/ 2051844 w 2619375"/>
                  <a:gd name="connsiteY93" fmla="*/ 849313 h 3103563"/>
                  <a:gd name="connsiteX94" fmla="*/ 2039938 w 2619375"/>
                  <a:gd name="connsiteY94" fmla="*/ 825500 h 3103563"/>
                  <a:gd name="connsiteX95" fmla="*/ 2051844 w 2619375"/>
                  <a:gd name="connsiteY95" fmla="*/ 801688 h 3103563"/>
                  <a:gd name="connsiteX96" fmla="*/ 2035969 w 2619375"/>
                  <a:gd name="connsiteY96" fmla="*/ 773907 h 3103563"/>
                  <a:gd name="connsiteX97" fmla="*/ 2039938 w 2619375"/>
                  <a:gd name="connsiteY97" fmla="*/ 742157 h 3103563"/>
                  <a:gd name="connsiteX98" fmla="*/ 2039938 w 2619375"/>
                  <a:gd name="connsiteY98" fmla="*/ 698500 h 3103563"/>
                  <a:gd name="connsiteX99" fmla="*/ 2035969 w 2619375"/>
                  <a:gd name="connsiteY99" fmla="*/ 666750 h 3103563"/>
                  <a:gd name="connsiteX100" fmla="*/ 2008188 w 2619375"/>
                  <a:gd name="connsiteY100" fmla="*/ 646907 h 3103563"/>
                  <a:gd name="connsiteX101" fmla="*/ 1958952 w 2619375"/>
                  <a:gd name="connsiteY101" fmla="*/ 625475 h 3103563"/>
                  <a:gd name="connsiteX102" fmla="*/ 1916907 w 2619375"/>
                  <a:gd name="connsiteY102" fmla="*/ 583407 h 3103563"/>
                  <a:gd name="connsiteX103" fmla="*/ 1885157 w 2619375"/>
                  <a:gd name="connsiteY103" fmla="*/ 551657 h 3103563"/>
                  <a:gd name="connsiteX104" fmla="*/ 1881188 w 2619375"/>
                  <a:gd name="connsiteY104" fmla="*/ 531813 h 3103563"/>
                  <a:gd name="connsiteX105" fmla="*/ 1897063 w 2619375"/>
                  <a:gd name="connsiteY105" fmla="*/ 484188 h 3103563"/>
                  <a:gd name="connsiteX106" fmla="*/ 1901032 w 2619375"/>
                  <a:gd name="connsiteY106" fmla="*/ 480219 h 3103563"/>
                  <a:gd name="connsiteX107" fmla="*/ 1940719 w 2619375"/>
                  <a:gd name="connsiteY107" fmla="*/ 480219 h 3103563"/>
                  <a:gd name="connsiteX108" fmla="*/ 1960563 w 2619375"/>
                  <a:gd name="connsiteY108" fmla="*/ 460375 h 3103563"/>
                  <a:gd name="connsiteX109" fmla="*/ 1976438 w 2619375"/>
                  <a:gd name="connsiteY109" fmla="*/ 428625 h 3103563"/>
                  <a:gd name="connsiteX110" fmla="*/ 1980407 w 2619375"/>
                  <a:gd name="connsiteY110" fmla="*/ 388938 h 3103563"/>
                  <a:gd name="connsiteX111" fmla="*/ 2000250 w 2619375"/>
                  <a:gd name="connsiteY111" fmla="*/ 384969 h 3103563"/>
                  <a:gd name="connsiteX112" fmla="*/ 1972469 w 2619375"/>
                  <a:gd name="connsiteY112" fmla="*/ 341313 h 3103563"/>
                  <a:gd name="connsiteX113" fmla="*/ 1928813 w 2619375"/>
                  <a:gd name="connsiteY113" fmla="*/ 321469 h 3103563"/>
                  <a:gd name="connsiteX114" fmla="*/ 1877219 w 2619375"/>
                  <a:gd name="connsiteY114" fmla="*/ 313532 h 3103563"/>
                  <a:gd name="connsiteX115" fmla="*/ 1853407 w 2619375"/>
                  <a:gd name="connsiteY115" fmla="*/ 289719 h 3103563"/>
                  <a:gd name="connsiteX116" fmla="*/ 1817688 w 2619375"/>
                  <a:gd name="connsiteY116" fmla="*/ 269875 h 3103563"/>
                  <a:gd name="connsiteX117" fmla="*/ 1821657 w 2619375"/>
                  <a:gd name="connsiteY117" fmla="*/ 242094 h 3103563"/>
                  <a:gd name="connsiteX118" fmla="*/ 1789907 w 2619375"/>
                  <a:gd name="connsiteY118" fmla="*/ 210344 h 3103563"/>
                  <a:gd name="connsiteX119" fmla="*/ 1742282 w 2619375"/>
                  <a:gd name="connsiteY119" fmla="*/ 222250 h 3103563"/>
                  <a:gd name="connsiteX120" fmla="*/ 1706563 w 2619375"/>
                  <a:gd name="connsiteY120" fmla="*/ 265907 h 3103563"/>
                  <a:gd name="connsiteX121" fmla="*/ 1690688 w 2619375"/>
                  <a:gd name="connsiteY121" fmla="*/ 297657 h 3103563"/>
                  <a:gd name="connsiteX122" fmla="*/ 1734344 w 2619375"/>
                  <a:gd name="connsiteY122" fmla="*/ 301625 h 3103563"/>
                  <a:gd name="connsiteX123" fmla="*/ 1770063 w 2619375"/>
                  <a:gd name="connsiteY123" fmla="*/ 313532 h 3103563"/>
                  <a:gd name="connsiteX124" fmla="*/ 1774032 w 2619375"/>
                  <a:gd name="connsiteY124" fmla="*/ 341313 h 3103563"/>
                  <a:gd name="connsiteX125" fmla="*/ 1750219 w 2619375"/>
                  <a:gd name="connsiteY125" fmla="*/ 384969 h 3103563"/>
                  <a:gd name="connsiteX126" fmla="*/ 1714500 w 2619375"/>
                  <a:gd name="connsiteY126" fmla="*/ 384969 h 3103563"/>
                  <a:gd name="connsiteX127" fmla="*/ 1686719 w 2619375"/>
                  <a:gd name="connsiteY127" fmla="*/ 349250 h 3103563"/>
                  <a:gd name="connsiteX128" fmla="*/ 1647032 w 2619375"/>
                  <a:gd name="connsiteY128" fmla="*/ 325438 h 3103563"/>
                  <a:gd name="connsiteX129" fmla="*/ 1627188 w 2619375"/>
                  <a:gd name="connsiteY129" fmla="*/ 321469 h 3103563"/>
                  <a:gd name="connsiteX130" fmla="*/ 1583532 w 2619375"/>
                  <a:gd name="connsiteY130" fmla="*/ 337344 h 3103563"/>
                  <a:gd name="connsiteX131" fmla="*/ 1547813 w 2619375"/>
                  <a:gd name="connsiteY131" fmla="*/ 357188 h 3103563"/>
                  <a:gd name="connsiteX132" fmla="*/ 1547813 w 2619375"/>
                  <a:gd name="connsiteY132" fmla="*/ 392907 h 3103563"/>
                  <a:gd name="connsiteX133" fmla="*/ 1559719 w 2619375"/>
                  <a:gd name="connsiteY133" fmla="*/ 440532 h 3103563"/>
                  <a:gd name="connsiteX134" fmla="*/ 1575594 w 2619375"/>
                  <a:gd name="connsiteY134" fmla="*/ 484188 h 3103563"/>
                  <a:gd name="connsiteX135" fmla="*/ 1658938 w 2619375"/>
                  <a:gd name="connsiteY135" fmla="*/ 543719 h 3103563"/>
                  <a:gd name="connsiteX136" fmla="*/ 1698625 w 2619375"/>
                  <a:gd name="connsiteY136" fmla="*/ 583407 h 3103563"/>
                  <a:gd name="connsiteX137" fmla="*/ 1738313 w 2619375"/>
                  <a:gd name="connsiteY137" fmla="*/ 579438 h 3103563"/>
                  <a:gd name="connsiteX138" fmla="*/ 1774032 w 2619375"/>
                  <a:gd name="connsiteY138" fmla="*/ 579438 h 3103563"/>
                  <a:gd name="connsiteX139" fmla="*/ 1793875 w 2619375"/>
                  <a:gd name="connsiteY139" fmla="*/ 627063 h 3103563"/>
                  <a:gd name="connsiteX140" fmla="*/ 1801813 w 2619375"/>
                  <a:gd name="connsiteY140" fmla="*/ 658813 h 3103563"/>
                  <a:gd name="connsiteX141" fmla="*/ 1845469 w 2619375"/>
                  <a:gd name="connsiteY141" fmla="*/ 682625 h 3103563"/>
                  <a:gd name="connsiteX142" fmla="*/ 1845469 w 2619375"/>
                  <a:gd name="connsiteY142" fmla="*/ 682625 h 3103563"/>
                  <a:gd name="connsiteX143" fmla="*/ 1861344 w 2619375"/>
                  <a:gd name="connsiteY143" fmla="*/ 710407 h 3103563"/>
                  <a:gd name="connsiteX144" fmla="*/ 1817688 w 2619375"/>
                  <a:gd name="connsiteY144" fmla="*/ 726282 h 3103563"/>
                  <a:gd name="connsiteX145" fmla="*/ 1774032 w 2619375"/>
                  <a:gd name="connsiteY145" fmla="*/ 718344 h 3103563"/>
                  <a:gd name="connsiteX146" fmla="*/ 1734344 w 2619375"/>
                  <a:gd name="connsiteY146" fmla="*/ 682625 h 3103563"/>
                  <a:gd name="connsiteX147" fmla="*/ 1730375 w 2619375"/>
                  <a:gd name="connsiteY147" fmla="*/ 642938 h 3103563"/>
                  <a:gd name="connsiteX148" fmla="*/ 1730375 w 2619375"/>
                  <a:gd name="connsiteY148" fmla="*/ 642938 h 3103563"/>
                  <a:gd name="connsiteX149" fmla="*/ 1670844 w 2619375"/>
                  <a:gd name="connsiteY149" fmla="*/ 615157 h 3103563"/>
                  <a:gd name="connsiteX150" fmla="*/ 1631157 w 2619375"/>
                  <a:gd name="connsiteY150" fmla="*/ 619125 h 3103563"/>
                  <a:gd name="connsiteX151" fmla="*/ 1571625 w 2619375"/>
                  <a:gd name="connsiteY151" fmla="*/ 615157 h 3103563"/>
                  <a:gd name="connsiteX152" fmla="*/ 1543844 w 2619375"/>
                  <a:gd name="connsiteY152" fmla="*/ 603250 h 3103563"/>
                  <a:gd name="connsiteX153" fmla="*/ 1500188 w 2619375"/>
                  <a:gd name="connsiteY153" fmla="*/ 591344 h 3103563"/>
                  <a:gd name="connsiteX154" fmla="*/ 1464469 w 2619375"/>
                  <a:gd name="connsiteY154" fmla="*/ 575469 h 3103563"/>
                  <a:gd name="connsiteX155" fmla="*/ 1448594 w 2619375"/>
                  <a:gd name="connsiteY155" fmla="*/ 543719 h 3103563"/>
                  <a:gd name="connsiteX156" fmla="*/ 1456532 w 2619375"/>
                  <a:gd name="connsiteY156" fmla="*/ 508000 h 3103563"/>
                  <a:gd name="connsiteX157" fmla="*/ 1476375 w 2619375"/>
                  <a:gd name="connsiteY157" fmla="*/ 476250 h 3103563"/>
                  <a:gd name="connsiteX158" fmla="*/ 1456532 w 2619375"/>
                  <a:gd name="connsiteY158" fmla="*/ 440532 h 3103563"/>
                  <a:gd name="connsiteX159" fmla="*/ 1456532 w 2619375"/>
                  <a:gd name="connsiteY159" fmla="*/ 392907 h 3103563"/>
                  <a:gd name="connsiteX160" fmla="*/ 1456532 w 2619375"/>
                  <a:gd name="connsiteY160" fmla="*/ 333375 h 3103563"/>
                  <a:gd name="connsiteX161" fmla="*/ 1472407 w 2619375"/>
                  <a:gd name="connsiteY161" fmla="*/ 305594 h 3103563"/>
                  <a:gd name="connsiteX162" fmla="*/ 1472407 w 2619375"/>
                  <a:gd name="connsiteY162" fmla="*/ 257969 h 3103563"/>
                  <a:gd name="connsiteX163" fmla="*/ 1496219 w 2619375"/>
                  <a:gd name="connsiteY163" fmla="*/ 226219 h 3103563"/>
                  <a:gd name="connsiteX164" fmla="*/ 1480344 w 2619375"/>
                  <a:gd name="connsiteY164" fmla="*/ 158750 h 3103563"/>
                  <a:gd name="connsiteX165" fmla="*/ 1496219 w 2619375"/>
                  <a:gd name="connsiteY165" fmla="*/ 134938 h 3103563"/>
                  <a:gd name="connsiteX166" fmla="*/ 1456532 w 2619375"/>
                  <a:gd name="connsiteY166" fmla="*/ 75407 h 3103563"/>
                  <a:gd name="connsiteX167" fmla="*/ 1464469 w 2619375"/>
                  <a:gd name="connsiteY167" fmla="*/ 55563 h 3103563"/>
                  <a:gd name="connsiteX168" fmla="*/ 1420813 w 2619375"/>
                  <a:gd name="connsiteY168" fmla="*/ 23813 h 3103563"/>
                  <a:gd name="connsiteX169" fmla="*/ 1393032 w 2619375"/>
                  <a:gd name="connsiteY169" fmla="*/ 39688 h 3103563"/>
                  <a:gd name="connsiteX170" fmla="*/ 1420813 w 2619375"/>
                  <a:gd name="connsiteY170" fmla="*/ 79375 h 3103563"/>
                  <a:gd name="connsiteX171" fmla="*/ 1432719 w 2619375"/>
                  <a:gd name="connsiteY171" fmla="*/ 150813 h 3103563"/>
                  <a:gd name="connsiteX172" fmla="*/ 1432719 w 2619375"/>
                  <a:gd name="connsiteY172" fmla="*/ 206375 h 3103563"/>
                  <a:gd name="connsiteX173" fmla="*/ 1432719 w 2619375"/>
                  <a:gd name="connsiteY173" fmla="*/ 254000 h 3103563"/>
                  <a:gd name="connsiteX174" fmla="*/ 1412875 w 2619375"/>
                  <a:gd name="connsiteY174" fmla="*/ 301625 h 3103563"/>
                  <a:gd name="connsiteX175" fmla="*/ 1369219 w 2619375"/>
                  <a:gd name="connsiteY175" fmla="*/ 341313 h 3103563"/>
                  <a:gd name="connsiteX176" fmla="*/ 1313657 w 2619375"/>
                  <a:gd name="connsiteY176" fmla="*/ 377032 h 3103563"/>
                  <a:gd name="connsiteX177" fmla="*/ 1270000 w 2619375"/>
                  <a:gd name="connsiteY177" fmla="*/ 412750 h 3103563"/>
                  <a:gd name="connsiteX178" fmla="*/ 1266032 w 2619375"/>
                  <a:gd name="connsiteY178" fmla="*/ 448469 h 3103563"/>
                  <a:gd name="connsiteX179" fmla="*/ 1230313 w 2619375"/>
                  <a:gd name="connsiteY179" fmla="*/ 488157 h 3103563"/>
                  <a:gd name="connsiteX180" fmla="*/ 1214438 w 2619375"/>
                  <a:gd name="connsiteY180" fmla="*/ 539750 h 3103563"/>
                  <a:gd name="connsiteX181" fmla="*/ 1270000 w 2619375"/>
                  <a:gd name="connsiteY181" fmla="*/ 607219 h 3103563"/>
                  <a:gd name="connsiteX182" fmla="*/ 1281907 w 2619375"/>
                  <a:gd name="connsiteY182" fmla="*/ 658813 h 3103563"/>
                  <a:gd name="connsiteX183" fmla="*/ 1309688 w 2619375"/>
                  <a:gd name="connsiteY183" fmla="*/ 698500 h 3103563"/>
                  <a:gd name="connsiteX184" fmla="*/ 1309688 w 2619375"/>
                  <a:gd name="connsiteY184" fmla="*/ 698500 h 3103563"/>
                  <a:gd name="connsiteX185" fmla="*/ 1337469 w 2619375"/>
                  <a:gd name="connsiteY185" fmla="*/ 758032 h 3103563"/>
                  <a:gd name="connsiteX186" fmla="*/ 1345407 w 2619375"/>
                  <a:gd name="connsiteY186" fmla="*/ 789782 h 3103563"/>
                  <a:gd name="connsiteX187" fmla="*/ 1349375 w 2619375"/>
                  <a:gd name="connsiteY187" fmla="*/ 837407 h 3103563"/>
                  <a:gd name="connsiteX188" fmla="*/ 1309688 w 2619375"/>
                  <a:gd name="connsiteY188" fmla="*/ 916782 h 3103563"/>
                  <a:gd name="connsiteX189" fmla="*/ 1285875 w 2619375"/>
                  <a:gd name="connsiteY189" fmla="*/ 964407 h 3103563"/>
                  <a:gd name="connsiteX190" fmla="*/ 1293813 w 2619375"/>
                  <a:gd name="connsiteY190" fmla="*/ 980282 h 3103563"/>
                  <a:gd name="connsiteX191" fmla="*/ 1285875 w 2619375"/>
                  <a:gd name="connsiteY191" fmla="*/ 1023938 h 3103563"/>
                  <a:gd name="connsiteX192" fmla="*/ 1273969 w 2619375"/>
                  <a:gd name="connsiteY192" fmla="*/ 1079500 h 3103563"/>
                  <a:gd name="connsiteX193" fmla="*/ 1277938 w 2619375"/>
                  <a:gd name="connsiteY193" fmla="*/ 1115219 h 3103563"/>
                  <a:gd name="connsiteX194" fmla="*/ 1309688 w 2619375"/>
                  <a:gd name="connsiteY194" fmla="*/ 1186657 h 3103563"/>
                  <a:gd name="connsiteX195" fmla="*/ 1297782 w 2619375"/>
                  <a:gd name="connsiteY195" fmla="*/ 1234282 h 3103563"/>
                  <a:gd name="connsiteX196" fmla="*/ 1297782 w 2619375"/>
                  <a:gd name="connsiteY196" fmla="*/ 1270000 h 3103563"/>
                  <a:gd name="connsiteX197" fmla="*/ 1341438 w 2619375"/>
                  <a:gd name="connsiteY197" fmla="*/ 1262063 h 3103563"/>
                  <a:gd name="connsiteX198" fmla="*/ 1389063 w 2619375"/>
                  <a:gd name="connsiteY198" fmla="*/ 1266032 h 3103563"/>
                  <a:gd name="connsiteX199" fmla="*/ 1420813 w 2619375"/>
                  <a:gd name="connsiteY199" fmla="*/ 1281907 h 3103563"/>
                  <a:gd name="connsiteX200" fmla="*/ 1448594 w 2619375"/>
                  <a:gd name="connsiteY200" fmla="*/ 1254125 h 3103563"/>
                  <a:gd name="connsiteX201" fmla="*/ 1480344 w 2619375"/>
                  <a:gd name="connsiteY201" fmla="*/ 1222375 h 3103563"/>
                  <a:gd name="connsiteX202" fmla="*/ 1531938 w 2619375"/>
                  <a:gd name="connsiteY202" fmla="*/ 1242219 h 3103563"/>
                  <a:gd name="connsiteX203" fmla="*/ 1575594 w 2619375"/>
                  <a:gd name="connsiteY203" fmla="*/ 1258094 h 3103563"/>
                  <a:gd name="connsiteX204" fmla="*/ 1623219 w 2619375"/>
                  <a:gd name="connsiteY204" fmla="*/ 1270000 h 3103563"/>
                  <a:gd name="connsiteX205" fmla="*/ 1639094 w 2619375"/>
                  <a:gd name="connsiteY205" fmla="*/ 1309688 h 3103563"/>
                  <a:gd name="connsiteX206" fmla="*/ 1662907 w 2619375"/>
                  <a:gd name="connsiteY206" fmla="*/ 1317625 h 3103563"/>
                  <a:gd name="connsiteX207" fmla="*/ 1690688 w 2619375"/>
                  <a:gd name="connsiteY207" fmla="*/ 1341438 h 3103563"/>
                  <a:gd name="connsiteX208" fmla="*/ 1722438 w 2619375"/>
                  <a:gd name="connsiteY208" fmla="*/ 1345407 h 3103563"/>
                  <a:gd name="connsiteX209" fmla="*/ 1722438 w 2619375"/>
                  <a:gd name="connsiteY209" fmla="*/ 1412875 h 3103563"/>
                  <a:gd name="connsiteX210" fmla="*/ 1746250 w 2619375"/>
                  <a:gd name="connsiteY210" fmla="*/ 1444625 h 3103563"/>
                  <a:gd name="connsiteX211" fmla="*/ 1754188 w 2619375"/>
                  <a:gd name="connsiteY211" fmla="*/ 1484313 h 3103563"/>
                  <a:gd name="connsiteX212" fmla="*/ 1770063 w 2619375"/>
                  <a:gd name="connsiteY212" fmla="*/ 1531938 h 3103563"/>
                  <a:gd name="connsiteX213" fmla="*/ 1730375 w 2619375"/>
                  <a:gd name="connsiteY213" fmla="*/ 1543844 h 3103563"/>
                  <a:gd name="connsiteX214" fmla="*/ 1718469 w 2619375"/>
                  <a:gd name="connsiteY214" fmla="*/ 1571625 h 3103563"/>
                  <a:gd name="connsiteX215" fmla="*/ 1706563 w 2619375"/>
                  <a:gd name="connsiteY215" fmla="*/ 1607344 h 3103563"/>
                  <a:gd name="connsiteX216" fmla="*/ 1706563 w 2619375"/>
                  <a:gd name="connsiteY216" fmla="*/ 1647032 h 3103563"/>
                  <a:gd name="connsiteX217" fmla="*/ 1746250 w 2619375"/>
                  <a:gd name="connsiteY217" fmla="*/ 1686719 h 3103563"/>
                  <a:gd name="connsiteX218" fmla="*/ 1793875 w 2619375"/>
                  <a:gd name="connsiteY218" fmla="*/ 1694657 h 3103563"/>
                  <a:gd name="connsiteX219" fmla="*/ 1829594 w 2619375"/>
                  <a:gd name="connsiteY219" fmla="*/ 1698625 h 3103563"/>
                  <a:gd name="connsiteX220" fmla="*/ 1881188 w 2619375"/>
                  <a:gd name="connsiteY220" fmla="*/ 1734344 h 3103563"/>
                  <a:gd name="connsiteX221" fmla="*/ 1833563 w 2619375"/>
                  <a:gd name="connsiteY221" fmla="*/ 1738313 h 3103563"/>
                  <a:gd name="connsiteX222" fmla="*/ 1778000 w 2619375"/>
                  <a:gd name="connsiteY222" fmla="*/ 1738313 h 3103563"/>
                  <a:gd name="connsiteX223" fmla="*/ 1730375 w 2619375"/>
                  <a:gd name="connsiteY223" fmla="*/ 1718469 h 3103563"/>
                  <a:gd name="connsiteX224" fmla="*/ 1686719 w 2619375"/>
                  <a:gd name="connsiteY224" fmla="*/ 1698625 h 3103563"/>
                  <a:gd name="connsiteX225" fmla="*/ 1647032 w 2619375"/>
                  <a:gd name="connsiteY225" fmla="*/ 1654969 h 3103563"/>
                  <a:gd name="connsiteX226" fmla="*/ 1658938 w 2619375"/>
                  <a:gd name="connsiteY226" fmla="*/ 1635125 h 3103563"/>
                  <a:gd name="connsiteX227" fmla="*/ 1658938 w 2619375"/>
                  <a:gd name="connsiteY227" fmla="*/ 1591469 h 3103563"/>
                  <a:gd name="connsiteX228" fmla="*/ 1658938 w 2619375"/>
                  <a:gd name="connsiteY228" fmla="*/ 1555750 h 3103563"/>
                  <a:gd name="connsiteX229" fmla="*/ 1662907 w 2619375"/>
                  <a:gd name="connsiteY229" fmla="*/ 1516063 h 3103563"/>
                  <a:gd name="connsiteX230" fmla="*/ 1670844 w 2619375"/>
                  <a:gd name="connsiteY230" fmla="*/ 1480344 h 3103563"/>
                  <a:gd name="connsiteX231" fmla="*/ 1666875 w 2619375"/>
                  <a:gd name="connsiteY231" fmla="*/ 1452563 h 3103563"/>
                  <a:gd name="connsiteX232" fmla="*/ 1635125 w 2619375"/>
                  <a:gd name="connsiteY232" fmla="*/ 1420813 h 3103563"/>
                  <a:gd name="connsiteX233" fmla="*/ 1595438 w 2619375"/>
                  <a:gd name="connsiteY233" fmla="*/ 1381125 h 3103563"/>
                  <a:gd name="connsiteX234" fmla="*/ 1607344 w 2619375"/>
                  <a:gd name="connsiteY234" fmla="*/ 1345407 h 3103563"/>
                  <a:gd name="connsiteX235" fmla="*/ 1575594 w 2619375"/>
                  <a:gd name="connsiteY235" fmla="*/ 1313657 h 3103563"/>
                  <a:gd name="connsiteX236" fmla="*/ 1531938 w 2619375"/>
                  <a:gd name="connsiteY236" fmla="*/ 1333500 h 3103563"/>
                  <a:gd name="connsiteX237" fmla="*/ 1472407 w 2619375"/>
                  <a:gd name="connsiteY237" fmla="*/ 1345407 h 3103563"/>
                  <a:gd name="connsiteX238" fmla="*/ 1440657 w 2619375"/>
                  <a:gd name="connsiteY238" fmla="*/ 1369219 h 3103563"/>
                  <a:gd name="connsiteX239" fmla="*/ 1381125 w 2619375"/>
                  <a:gd name="connsiteY239" fmla="*/ 1393032 h 3103563"/>
                  <a:gd name="connsiteX240" fmla="*/ 1365250 w 2619375"/>
                  <a:gd name="connsiteY240" fmla="*/ 1420813 h 3103563"/>
                  <a:gd name="connsiteX241" fmla="*/ 1369219 w 2619375"/>
                  <a:gd name="connsiteY241" fmla="*/ 1468438 h 3103563"/>
                  <a:gd name="connsiteX242" fmla="*/ 1365250 w 2619375"/>
                  <a:gd name="connsiteY242" fmla="*/ 1500188 h 3103563"/>
                  <a:gd name="connsiteX243" fmla="*/ 1400969 w 2619375"/>
                  <a:gd name="connsiteY243" fmla="*/ 1555750 h 3103563"/>
                  <a:gd name="connsiteX244" fmla="*/ 1400969 w 2619375"/>
                  <a:gd name="connsiteY244" fmla="*/ 1599407 h 3103563"/>
                  <a:gd name="connsiteX245" fmla="*/ 1404938 w 2619375"/>
                  <a:gd name="connsiteY245" fmla="*/ 1651000 h 3103563"/>
                  <a:gd name="connsiteX246" fmla="*/ 1404938 w 2619375"/>
                  <a:gd name="connsiteY246" fmla="*/ 1678782 h 3103563"/>
                  <a:gd name="connsiteX247" fmla="*/ 1373188 w 2619375"/>
                  <a:gd name="connsiteY247" fmla="*/ 1718469 h 3103563"/>
                  <a:gd name="connsiteX248" fmla="*/ 1337469 w 2619375"/>
                  <a:gd name="connsiteY248" fmla="*/ 1762125 h 3103563"/>
                  <a:gd name="connsiteX249" fmla="*/ 1321594 w 2619375"/>
                  <a:gd name="connsiteY249" fmla="*/ 1789907 h 3103563"/>
                  <a:gd name="connsiteX250" fmla="*/ 1309688 w 2619375"/>
                  <a:gd name="connsiteY250" fmla="*/ 1833563 h 3103563"/>
                  <a:gd name="connsiteX251" fmla="*/ 1313657 w 2619375"/>
                  <a:gd name="connsiteY251" fmla="*/ 1877219 h 3103563"/>
                  <a:gd name="connsiteX252" fmla="*/ 1285875 w 2619375"/>
                  <a:gd name="connsiteY252" fmla="*/ 1908969 h 3103563"/>
                  <a:gd name="connsiteX253" fmla="*/ 1258094 w 2619375"/>
                  <a:gd name="connsiteY253" fmla="*/ 1932782 h 3103563"/>
                  <a:gd name="connsiteX254" fmla="*/ 1226344 w 2619375"/>
                  <a:gd name="connsiteY254" fmla="*/ 1960563 h 3103563"/>
                  <a:gd name="connsiteX255" fmla="*/ 1198563 w 2619375"/>
                  <a:gd name="connsiteY255" fmla="*/ 1972469 h 3103563"/>
                  <a:gd name="connsiteX256" fmla="*/ 1146969 w 2619375"/>
                  <a:gd name="connsiteY256" fmla="*/ 1996282 h 3103563"/>
                  <a:gd name="connsiteX257" fmla="*/ 1135063 w 2619375"/>
                  <a:gd name="connsiteY257" fmla="*/ 2020094 h 3103563"/>
                  <a:gd name="connsiteX258" fmla="*/ 1146969 w 2619375"/>
                  <a:gd name="connsiteY258" fmla="*/ 2063750 h 3103563"/>
                  <a:gd name="connsiteX259" fmla="*/ 1111250 w 2619375"/>
                  <a:gd name="connsiteY259" fmla="*/ 2083594 h 3103563"/>
                  <a:gd name="connsiteX260" fmla="*/ 1071563 w 2619375"/>
                  <a:gd name="connsiteY260" fmla="*/ 2103438 h 3103563"/>
                  <a:gd name="connsiteX261" fmla="*/ 1043782 w 2619375"/>
                  <a:gd name="connsiteY261" fmla="*/ 2067719 h 3103563"/>
                  <a:gd name="connsiteX262" fmla="*/ 1008063 w 2619375"/>
                  <a:gd name="connsiteY262" fmla="*/ 2075657 h 3103563"/>
                  <a:gd name="connsiteX263" fmla="*/ 944563 w 2619375"/>
                  <a:gd name="connsiteY263" fmla="*/ 2071688 h 3103563"/>
                  <a:gd name="connsiteX264" fmla="*/ 896938 w 2619375"/>
                  <a:gd name="connsiteY264" fmla="*/ 2055813 h 3103563"/>
                  <a:gd name="connsiteX265" fmla="*/ 845344 w 2619375"/>
                  <a:gd name="connsiteY265" fmla="*/ 2039938 h 3103563"/>
                  <a:gd name="connsiteX266" fmla="*/ 797719 w 2619375"/>
                  <a:gd name="connsiteY266" fmla="*/ 2012157 h 3103563"/>
                  <a:gd name="connsiteX267" fmla="*/ 785813 w 2619375"/>
                  <a:gd name="connsiteY267" fmla="*/ 1972469 h 3103563"/>
                  <a:gd name="connsiteX268" fmla="*/ 742157 w 2619375"/>
                  <a:gd name="connsiteY268" fmla="*/ 1956594 h 3103563"/>
                  <a:gd name="connsiteX269" fmla="*/ 762000 w 2619375"/>
                  <a:gd name="connsiteY269" fmla="*/ 1905000 h 3103563"/>
                  <a:gd name="connsiteX270" fmla="*/ 809625 w 2619375"/>
                  <a:gd name="connsiteY270" fmla="*/ 1916907 h 3103563"/>
                  <a:gd name="connsiteX271" fmla="*/ 861219 w 2619375"/>
                  <a:gd name="connsiteY271" fmla="*/ 1944688 h 3103563"/>
                  <a:gd name="connsiteX272" fmla="*/ 889000 w 2619375"/>
                  <a:gd name="connsiteY272" fmla="*/ 1948657 h 3103563"/>
                  <a:gd name="connsiteX273" fmla="*/ 944563 w 2619375"/>
                  <a:gd name="connsiteY273" fmla="*/ 1948657 h 3103563"/>
                  <a:gd name="connsiteX274" fmla="*/ 976313 w 2619375"/>
                  <a:gd name="connsiteY274" fmla="*/ 1908969 h 3103563"/>
                  <a:gd name="connsiteX275" fmla="*/ 1035844 w 2619375"/>
                  <a:gd name="connsiteY275" fmla="*/ 1908969 h 3103563"/>
                  <a:gd name="connsiteX276" fmla="*/ 1087438 w 2619375"/>
                  <a:gd name="connsiteY276" fmla="*/ 1877219 h 3103563"/>
                  <a:gd name="connsiteX277" fmla="*/ 1107282 w 2619375"/>
                  <a:gd name="connsiteY277" fmla="*/ 1837532 h 3103563"/>
                  <a:gd name="connsiteX278" fmla="*/ 1107282 w 2619375"/>
                  <a:gd name="connsiteY278" fmla="*/ 1805782 h 3103563"/>
                  <a:gd name="connsiteX279" fmla="*/ 1127125 w 2619375"/>
                  <a:gd name="connsiteY279" fmla="*/ 1785938 h 3103563"/>
                  <a:gd name="connsiteX280" fmla="*/ 1150938 w 2619375"/>
                  <a:gd name="connsiteY280" fmla="*/ 1750219 h 3103563"/>
                  <a:gd name="connsiteX281" fmla="*/ 1166813 w 2619375"/>
                  <a:gd name="connsiteY281" fmla="*/ 1710532 h 3103563"/>
                  <a:gd name="connsiteX282" fmla="*/ 1202532 w 2619375"/>
                  <a:gd name="connsiteY282" fmla="*/ 1690688 h 3103563"/>
                  <a:gd name="connsiteX283" fmla="*/ 1210469 w 2619375"/>
                  <a:gd name="connsiteY283" fmla="*/ 1647032 h 3103563"/>
                  <a:gd name="connsiteX284" fmla="*/ 1222375 w 2619375"/>
                  <a:gd name="connsiteY284" fmla="*/ 1631157 h 3103563"/>
                  <a:gd name="connsiteX285" fmla="*/ 1210469 w 2619375"/>
                  <a:gd name="connsiteY285" fmla="*/ 1599407 h 3103563"/>
                  <a:gd name="connsiteX286" fmla="*/ 1210469 w 2619375"/>
                  <a:gd name="connsiteY286" fmla="*/ 1563688 h 3103563"/>
                  <a:gd name="connsiteX287" fmla="*/ 1226344 w 2619375"/>
                  <a:gd name="connsiteY287" fmla="*/ 1524000 h 3103563"/>
                  <a:gd name="connsiteX288" fmla="*/ 1266032 w 2619375"/>
                  <a:gd name="connsiteY288" fmla="*/ 1480344 h 3103563"/>
                  <a:gd name="connsiteX289" fmla="*/ 1270000 w 2619375"/>
                  <a:gd name="connsiteY289" fmla="*/ 1460500 h 3103563"/>
                  <a:gd name="connsiteX290" fmla="*/ 1250157 w 2619375"/>
                  <a:gd name="connsiteY290" fmla="*/ 1428750 h 3103563"/>
                  <a:gd name="connsiteX291" fmla="*/ 1222375 w 2619375"/>
                  <a:gd name="connsiteY291" fmla="*/ 1389063 h 3103563"/>
                  <a:gd name="connsiteX292" fmla="*/ 1182688 w 2619375"/>
                  <a:gd name="connsiteY292" fmla="*/ 1357313 h 3103563"/>
                  <a:gd name="connsiteX293" fmla="*/ 1162844 w 2619375"/>
                  <a:gd name="connsiteY293" fmla="*/ 1337469 h 3103563"/>
                  <a:gd name="connsiteX294" fmla="*/ 1146969 w 2619375"/>
                  <a:gd name="connsiteY294" fmla="*/ 1309688 h 3103563"/>
                  <a:gd name="connsiteX295" fmla="*/ 1146969 w 2619375"/>
                  <a:gd name="connsiteY295" fmla="*/ 1258094 h 3103563"/>
                  <a:gd name="connsiteX296" fmla="*/ 1158875 w 2619375"/>
                  <a:gd name="connsiteY296" fmla="*/ 1222375 h 3103563"/>
                  <a:gd name="connsiteX297" fmla="*/ 1158875 w 2619375"/>
                  <a:gd name="connsiteY297" fmla="*/ 1194594 h 3103563"/>
                  <a:gd name="connsiteX298" fmla="*/ 1162844 w 2619375"/>
                  <a:gd name="connsiteY298" fmla="*/ 1162844 h 3103563"/>
                  <a:gd name="connsiteX299" fmla="*/ 1154907 w 2619375"/>
                  <a:gd name="connsiteY299" fmla="*/ 1135063 h 3103563"/>
                  <a:gd name="connsiteX300" fmla="*/ 1162844 w 2619375"/>
                  <a:gd name="connsiteY300" fmla="*/ 1091407 h 3103563"/>
                  <a:gd name="connsiteX301" fmla="*/ 1162844 w 2619375"/>
                  <a:gd name="connsiteY301" fmla="*/ 1055688 h 3103563"/>
                  <a:gd name="connsiteX302" fmla="*/ 1146969 w 2619375"/>
                  <a:gd name="connsiteY302" fmla="*/ 1012032 h 3103563"/>
                  <a:gd name="connsiteX303" fmla="*/ 1162844 w 2619375"/>
                  <a:gd name="connsiteY303" fmla="*/ 960438 h 3103563"/>
                  <a:gd name="connsiteX304" fmla="*/ 1131094 w 2619375"/>
                  <a:gd name="connsiteY304" fmla="*/ 912813 h 3103563"/>
                  <a:gd name="connsiteX305" fmla="*/ 1166813 w 2619375"/>
                  <a:gd name="connsiteY305" fmla="*/ 881063 h 3103563"/>
                  <a:gd name="connsiteX306" fmla="*/ 1174750 w 2619375"/>
                  <a:gd name="connsiteY306" fmla="*/ 845344 h 3103563"/>
                  <a:gd name="connsiteX307" fmla="*/ 1174750 w 2619375"/>
                  <a:gd name="connsiteY307" fmla="*/ 789782 h 3103563"/>
                  <a:gd name="connsiteX308" fmla="*/ 1178719 w 2619375"/>
                  <a:gd name="connsiteY308" fmla="*/ 742157 h 3103563"/>
                  <a:gd name="connsiteX309" fmla="*/ 1178719 w 2619375"/>
                  <a:gd name="connsiteY309" fmla="*/ 722313 h 3103563"/>
                  <a:gd name="connsiteX310" fmla="*/ 1158875 w 2619375"/>
                  <a:gd name="connsiteY310" fmla="*/ 694532 h 3103563"/>
                  <a:gd name="connsiteX311" fmla="*/ 1162844 w 2619375"/>
                  <a:gd name="connsiteY311" fmla="*/ 662782 h 3103563"/>
                  <a:gd name="connsiteX312" fmla="*/ 1139032 w 2619375"/>
                  <a:gd name="connsiteY312" fmla="*/ 627063 h 3103563"/>
                  <a:gd name="connsiteX313" fmla="*/ 1103313 w 2619375"/>
                  <a:gd name="connsiteY313" fmla="*/ 595313 h 3103563"/>
                  <a:gd name="connsiteX314" fmla="*/ 1079500 w 2619375"/>
                  <a:gd name="connsiteY314" fmla="*/ 555625 h 3103563"/>
                  <a:gd name="connsiteX315" fmla="*/ 1079500 w 2619375"/>
                  <a:gd name="connsiteY315" fmla="*/ 515938 h 3103563"/>
                  <a:gd name="connsiteX316" fmla="*/ 1119188 w 2619375"/>
                  <a:gd name="connsiteY316" fmla="*/ 464344 h 3103563"/>
                  <a:gd name="connsiteX317" fmla="*/ 1127125 w 2619375"/>
                  <a:gd name="connsiteY317" fmla="*/ 408782 h 3103563"/>
                  <a:gd name="connsiteX318" fmla="*/ 1162844 w 2619375"/>
                  <a:gd name="connsiteY318" fmla="*/ 301625 h 3103563"/>
                  <a:gd name="connsiteX319" fmla="*/ 1178719 w 2619375"/>
                  <a:gd name="connsiteY319" fmla="*/ 246063 h 3103563"/>
                  <a:gd name="connsiteX320" fmla="*/ 1186657 w 2619375"/>
                  <a:gd name="connsiteY320" fmla="*/ 206375 h 3103563"/>
                  <a:gd name="connsiteX321" fmla="*/ 1186657 w 2619375"/>
                  <a:gd name="connsiteY321" fmla="*/ 142875 h 3103563"/>
                  <a:gd name="connsiteX322" fmla="*/ 1186657 w 2619375"/>
                  <a:gd name="connsiteY322" fmla="*/ 99219 h 3103563"/>
                  <a:gd name="connsiteX323" fmla="*/ 1131094 w 2619375"/>
                  <a:gd name="connsiteY323" fmla="*/ 43657 h 3103563"/>
                  <a:gd name="connsiteX324" fmla="*/ 1083469 w 2619375"/>
                  <a:gd name="connsiteY324" fmla="*/ 63500 h 3103563"/>
                  <a:gd name="connsiteX325" fmla="*/ 1071563 w 2619375"/>
                  <a:gd name="connsiteY325" fmla="*/ 31750 h 3103563"/>
                  <a:gd name="connsiteX326" fmla="*/ 1043782 w 2619375"/>
                  <a:gd name="connsiteY326" fmla="*/ 23813 h 3103563"/>
                  <a:gd name="connsiteX327" fmla="*/ 1004094 w 2619375"/>
                  <a:gd name="connsiteY327" fmla="*/ 23813 h 3103563"/>
                  <a:gd name="connsiteX328" fmla="*/ 988219 w 2619375"/>
                  <a:gd name="connsiteY328" fmla="*/ 51594 h 3103563"/>
                  <a:gd name="connsiteX329" fmla="*/ 972344 w 2619375"/>
                  <a:gd name="connsiteY329" fmla="*/ 27782 h 3103563"/>
                  <a:gd name="connsiteX330" fmla="*/ 944563 w 2619375"/>
                  <a:gd name="connsiteY330" fmla="*/ 27782 h 3103563"/>
                  <a:gd name="connsiteX331" fmla="*/ 944563 w 2619375"/>
                  <a:gd name="connsiteY331" fmla="*/ 27782 h 3103563"/>
                  <a:gd name="connsiteX332" fmla="*/ 841375 w 2619375"/>
                  <a:gd name="connsiteY332" fmla="*/ 31750 h 3103563"/>
                  <a:gd name="connsiteX333" fmla="*/ 837407 w 2619375"/>
                  <a:gd name="connsiteY333" fmla="*/ 0 h 3103563"/>
                  <a:gd name="connsiteX334" fmla="*/ 805657 w 2619375"/>
                  <a:gd name="connsiteY334" fmla="*/ 0 h 3103563"/>
                  <a:gd name="connsiteX335" fmla="*/ 797719 w 2619375"/>
                  <a:gd name="connsiteY335" fmla="*/ 55563 h 3103563"/>
                  <a:gd name="connsiteX336" fmla="*/ 765969 w 2619375"/>
                  <a:gd name="connsiteY336" fmla="*/ 91282 h 3103563"/>
                  <a:gd name="connsiteX337" fmla="*/ 762000 w 2619375"/>
                  <a:gd name="connsiteY337" fmla="*/ 158750 h 3103563"/>
                  <a:gd name="connsiteX338" fmla="*/ 742157 w 2619375"/>
                  <a:gd name="connsiteY338" fmla="*/ 242094 h 3103563"/>
                  <a:gd name="connsiteX339" fmla="*/ 730250 w 2619375"/>
                  <a:gd name="connsiteY339" fmla="*/ 349250 h 3103563"/>
                  <a:gd name="connsiteX340" fmla="*/ 698500 w 2619375"/>
                  <a:gd name="connsiteY340" fmla="*/ 448469 h 3103563"/>
                  <a:gd name="connsiteX341" fmla="*/ 662782 w 2619375"/>
                  <a:gd name="connsiteY341" fmla="*/ 515938 h 3103563"/>
                  <a:gd name="connsiteX342" fmla="*/ 575469 w 2619375"/>
                  <a:gd name="connsiteY342" fmla="*/ 571500 h 3103563"/>
                  <a:gd name="connsiteX343" fmla="*/ 535782 w 2619375"/>
                  <a:gd name="connsiteY343" fmla="*/ 635000 h 3103563"/>
                  <a:gd name="connsiteX344" fmla="*/ 559739 w 2619375"/>
                  <a:gd name="connsiteY344" fmla="*/ 690563 h 3103563"/>
                  <a:gd name="connsiteX345" fmla="*/ 525515 w 2619375"/>
                  <a:gd name="connsiteY345" fmla="*/ 731837 h 3103563"/>
                  <a:gd name="connsiteX346" fmla="*/ 527844 w 2619375"/>
                  <a:gd name="connsiteY346" fmla="*/ 754063 h 3103563"/>
                  <a:gd name="connsiteX347" fmla="*/ 571500 w 2619375"/>
                  <a:gd name="connsiteY347" fmla="*/ 734219 h 3103563"/>
                  <a:gd name="connsiteX348" fmla="*/ 595313 w 2619375"/>
                  <a:gd name="connsiteY348" fmla="*/ 765969 h 3103563"/>
                  <a:gd name="connsiteX349" fmla="*/ 595313 w 2619375"/>
                  <a:gd name="connsiteY349" fmla="*/ 829469 h 3103563"/>
                  <a:gd name="connsiteX350" fmla="*/ 579438 w 2619375"/>
                  <a:gd name="connsiteY350" fmla="*/ 889000 h 3103563"/>
                  <a:gd name="connsiteX351" fmla="*/ 579438 w 2619375"/>
                  <a:gd name="connsiteY351" fmla="*/ 928688 h 3103563"/>
                  <a:gd name="connsiteX352" fmla="*/ 595313 w 2619375"/>
                  <a:gd name="connsiteY352" fmla="*/ 952500 h 3103563"/>
                  <a:gd name="connsiteX353" fmla="*/ 603250 w 2619375"/>
                  <a:gd name="connsiteY353" fmla="*/ 996157 h 3103563"/>
                  <a:gd name="connsiteX354" fmla="*/ 571500 w 2619375"/>
                  <a:gd name="connsiteY354" fmla="*/ 1004094 h 3103563"/>
                  <a:gd name="connsiteX355" fmla="*/ 543719 w 2619375"/>
                  <a:gd name="connsiteY355" fmla="*/ 1008063 h 3103563"/>
                  <a:gd name="connsiteX356" fmla="*/ 535782 w 2619375"/>
                  <a:gd name="connsiteY356" fmla="*/ 1083469 h 3103563"/>
                  <a:gd name="connsiteX357" fmla="*/ 551657 w 2619375"/>
                  <a:gd name="connsiteY357" fmla="*/ 1103313 h 3103563"/>
                  <a:gd name="connsiteX358" fmla="*/ 587375 w 2619375"/>
                  <a:gd name="connsiteY358" fmla="*/ 1123157 h 3103563"/>
                  <a:gd name="connsiteX359" fmla="*/ 607219 w 2619375"/>
                  <a:gd name="connsiteY359" fmla="*/ 1123157 h 3103563"/>
                  <a:gd name="connsiteX360" fmla="*/ 627063 w 2619375"/>
                  <a:gd name="connsiteY360" fmla="*/ 1150938 h 3103563"/>
                  <a:gd name="connsiteX361" fmla="*/ 642938 w 2619375"/>
                  <a:gd name="connsiteY361" fmla="*/ 1158875 h 3103563"/>
                  <a:gd name="connsiteX362" fmla="*/ 678657 w 2619375"/>
                  <a:gd name="connsiteY362" fmla="*/ 1146969 h 3103563"/>
                  <a:gd name="connsiteX363" fmla="*/ 686594 w 2619375"/>
                  <a:gd name="connsiteY363" fmla="*/ 1194594 h 3103563"/>
                  <a:gd name="connsiteX364" fmla="*/ 678657 w 2619375"/>
                  <a:gd name="connsiteY364" fmla="*/ 1242219 h 3103563"/>
                  <a:gd name="connsiteX365" fmla="*/ 694532 w 2619375"/>
                  <a:gd name="connsiteY365" fmla="*/ 1277938 h 3103563"/>
                  <a:gd name="connsiteX366" fmla="*/ 714375 w 2619375"/>
                  <a:gd name="connsiteY366" fmla="*/ 1309688 h 3103563"/>
                  <a:gd name="connsiteX367" fmla="*/ 742157 w 2619375"/>
                  <a:gd name="connsiteY367" fmla="*/ 1333500 h 3103563"/>
                  <a:gd name="connsiteX368" fmla="*/ 777875 w 2619375"/>
                  <a:gd name="connsiteY368" fmla="*/ 1333500 h 3103563"/>
                  <a:gd name="connsiteX369" fmla="*/ 785813 w 2619375"/>
                  <a:gd name="connsiteY369" fmla="*/ 1361282 h 3103563"/>
                  <a:gd name="connsiteX370" fmla="*/ 769938 w 2619375"/>
                  <a:gd name="connsiteY370" fmla="*/ 1412875 h 3103563"/>
                  <a:gd name="connsiteX371" fmla="*/ 758032 w 2619375"/>
                  <a:gd name="connsiteY371" fmla="*/ 1464469 h 3103563"/>
                  <a:gd name="connsiteX372" fmla="*/ 750094 w 2619375"/>
                  <a:gd name="connsiteY372" fmla="*/ 1512094 h 3103563"/>
                  <a:gd name="connsiteX373" fmla="*/ 714375 w 2619375"/>
                  <a:gd name="connsiteY373" fmla="*/ 1543844 h 3103563"/>
                  <a:gd name="connsiteX374" fmla="*/ 682625 w 2619375"/>
                  <a:gd name="connsiteY374" fmla="*/ 1547813 h 3103563"/>
                  <a:gd name="connsiteX375" fmla="*/ 678657 w 2619375"/>
                  <a:gd name="connsiteY375" fmla="*/ 1504157 h 3103563"/>
                  <a:gd name="connsiteX376" fmla="*/ 650875 w 2619375"/>
                  <a:gd name="connsiteY376" fmla="*/ 1476375 h 3103563"/>
                  <a:gd name="connsiteX377" fmla="*/ 615157 w 2619375"/>
                  <a:gd name="connsiteY377" fmla="*/ 1444625 h 3103563"/>
                  <a:gd name="connsiteX378" fmla="*/ 575469 w 2619375"/>
                  <a:gd name="connsiteY378" fmla="*/ 1404938 h 3103563"/>
                  <a:gd name="connsiteX379" fmla="*/ 527844 w 2619375"/>
                  <a:gd name="connsiteY379" fmla="*/ 1353344 h 3103563"/>
                  <a:gd name="connsiteX380" fmla="*/ 515938 w 2619375"/>
                  <a:gd name="connsiteY380" fmla="*/ 1333500 h 3103563"/>
                  <a:gd name="connsiteX381" fmla="*/ 460375 w 2619375"/>
                  <a:gd name="connsiteY381" fmla="*/ 1301750 h 3103563"/>
                  <a:gd name="connsiteX382" fmla="*/ 392907 w 2619375"/>
                  <a:gd name="connsiteY382" fmla="*/ 1262063 h 3103563"/>
                  <a:gd name="connsiteX383" fmla="*/ 337344 w 2619375"/>
                  <a:gd name="connsiteY383" fmla="*/ 1242219 h 3103563"/>
                  <a:gd name="connsiteX384" fmla="*/ 317500 w 2619375"/>
                  <a:gd name="connsiteY384" fmla="*/ 1281907 h 3103563"/>
                  <a:gd name="connsiteX385" fmla="*/ 304745 w 2619375"/>
                  <a:gd name="connsiteY385" fmla="*/ 1293019 h 3103563"/>
                  <a:gd name="connsiteX386" fmla="*/ 297657 w 2619375"/>
                  <a:gd name="connsiteY386" fmla="*/ 1321594 h 3103563"/>
                  <a:gd name="connsiteX387" fmla="*/ 297657 w 2619375"/>
                  <a:gd name="connsiteY387" fmla="*/ 1321594 h 3103563"/>
                  <a:gd name="connsiteX388" fmla="*/ 304746 w 2619375"/>
                  <a:gd name="connsiteY388" fmla="*/ 1347788 h 3103563"/>
                  <a:gd name="connsiteX389" fmla="*/ 320692 w 2619375"/>
                  <a:gd name="connsiteY389" fmla="*/ 1350962 h 3103563"/>
                  <a:gd name="connsiteX390" fmla="*/ 345282 w 2619375"/>
                  <a:gd name="connsiteY390" fmla="*/ 1361282 h 3103563"/>
                  <a:gd name="connsiteX391" fmla="*/ 373063 w 2619375"/>
                  <a:gd name="connsiteY391" fmla="*/ 1373188 h 3103563"/>
                  <a:gd name="connsiteX392" fmla="*/ 384969 w 2619375"/>
                  <a:gd name="connsiteY392" fmla="*/ 1385094 h 3103563"/>
                  <a:gd name="connsiteX393" fmla="*/ 396875 w 2619375"/>
                  <a:gd name="connsiteY393" fmla="*/ 1428750 h 3103563"/>
                  <a:gd name="connsiteX394" fmla="*/ 409775 w 2619375"/>
                  <a:gd name="connsiteY394" fmla="*/ 1450182 h 3103563"/>
                  <a:gd name="connsiteX395" fmla="*/ 400844 w 2619375"/>
                  <a:gd name="connsiteY395" fmla="*/ 1464469 h 3103563"/>
                  <a:gd name="connsiteX396" fmla="*/ 377032 w 2619375"/>
                  <a:gd name="connsiteY396" fmla="*/ 1484313 h 3103563"/>
                  <a:gd name="connsiteX397" fmla="*/ 376254 w 2619375"/>
                  <a:gd name="connsiteY397" fmla="*/ 1527969 h 3103563"/>
                  <a:gd name="connsiteX398" fmla="*/ 369094 w 2619375"/>
                  <a:gd name="connsiteY398" fmla="*/ 1591469 h 3103563"/>
                  <a:gd name="connsiteX399" fmla="*/ 396875 w 2619375"/>
                  <a:gd name="connsiteY399" fmla="*/ 1631157 h 3103563"/>
                  <a:gd name="connsiteX400" fmla="*/ 458046 w 2619375"/>
                  <a:gd name="connsiteY400" fmla="*/ 1624807 h 3103563"/>
                  <a:gd name="connsiteX401" fmla="*/ 460375 w 2619375"/>
                  <a:gd name="connsiteY401" fmla="*/ 1651000 h 3103563"/>
                  <a:gd name="connsiteX402" fmla="*/ 460375 w 2619375"/>
                  <a:gd name="connsiteY402" fmla="*/ 1694657 h 3103563"/>
                  <a:gd name="connsiteX403" fmla="*/ 436563 w 2619375"/>
                  <a:gd name="connsiteY403" fmla="*/ 1706563 h 3103563"/>
                  <a:gd name="connsiteX404" fmla="*/ 433645 w 2619375"/>
                  <a:gd name="connsiteY404" fmla="*/ 1728788 h 3103563"/>
                  <a:gd name="connsiteX405" fmla="*/ 448469 w 2619375"/>
                  <a:gd name="connsiteY405" fmla="*/ 1738313 h 3103563"/>
                  <a:gd name="connsiteX406" fmla="*/ 450355 w 2619375"/>
                  <a:gd name="connsiteY406" fmla="*/ 1757363 h 3103563"/>
                  <a:gd name="connsiteX407" fmla="*/ 436563 w 2619375"/>
                  <a:gd name="connsiteY407" fmla="*/ 1766094 h 3103563"/>
                  <a:gd name="connsiteX408" fmla="*/ 414362 w 2619375"/>
                  <a:gd name="connsiteY408" fmla="*/ 1801813 h 3103563"/>
                  <a:gd name="connsiteX409" fmla="*/ 361157 w 2619375"/>
                  <a:gd name="connsiteY409" fmla="*/ 1833563 h 3103563"/>
                  <a:gd name="connsiteX410" fmla="*/ 349250 w 2619375"/>
                  <a:gd name="connsiteY410" fmla="*/ 1869282 h 3103563"/>
                  <a:gd name="connsiteX411" fmla="*/ 353219 w 2619375"/>
                  <a:gd name="connsiteY411" fmla="*/ 1908969 h 3103563"/>
                  <a:gd name="connsiteX412" fmla="*/ 293688 w 2619375"/>
                  <a:gd name="connsiteY412" fmla="*/ 1948657 h 3103563"/>
                  <a:gd name="connsiteX413" fmla="*/ 273844 w 2619375"/>
                  <a:gd name="connsiteY413" fmla="*/ 1968500 h 3103563"/>
                  <a:gd name="connsiteX414" fmla="*/ 254000 w 2619375"/>
                  <a:gd name="connsiteY414" fmla="*/ 1988344 h 3103563"/>
                  <a:gd name="connsiteX415" fmla="*/ 214313 w 2619375"/>
                  <a:gd name="connsiteY415" fmla="*/ 1996282 h 3103563"/>
                  <a:gd name="connsiteX416" fmla="*/ 166688 w 2619375"/>
                  <a:gd name="connsiteY416" fmla="*/ 2032000 h 3103563"/>
                  <a:gd name="connsiteX417" fmla="*/ 146844 w 2619375"/>
                  <a:gd name="connsiteY417" fmla="*/ 2083594 h 3103563"/>
                  <a:gd name="connsiteX418" fmla="*/ 125718 w 2619375"/>
                  <a:gd name="connsiteY418" fmla="*/ 2102644 h 3103563"/>
                  <a:gd name="connsiteX419" fmla="*/ 115094 w 2619375"/>
                  <a:gd name="connsiteY419" fmla="*/ 2123282 h 3103563"/>
                  <a:gd name="connsiteX420" fmla="*/ 99995 w 2619375"/>
                  <a:gd name="connsiteY420" fmla="*/ 2179639 h 3103563"/>
                  <a:gd name="connsiteX421" fmla="*/ 68429 w 2619375"/>
                  <a:gd name="connsiteY421" fmla="*/ 2200275 h 3103563"/>
                  <a:gd name="connsiteX422" fmla="*/ 35719 w 2619375"/>
                  <a:gd name="connsiteY422" fmla="*/ 2212975 h 3103563"/>
                  <a:gd name="connsiteX423" fmla="*/ 0 w 2619375"/>
                  <a:gd name="connsiteY423" fmla="*/ 2230438 h 3103563"/>
                  <a:gd name="connsiteX424" fmla="*/ 48430 w 2619375"/>
                  <a:gd name="connsiteY424" fmla="*/ 2278856 h 3103563"/>
                  <a:gd name="connsiteX425" fmla="*/ 59532 w 2619375"/>
                  <a:gd name="connsiteY425" fmla="*/ 2329657 h 3103563"/>
                  <a:gd name="connsiteX426" fmla="*/ 107157 w 2619375"/>
                  <a:gd name="connsiteY426" fmla="*/ 2345532 h 3103563"/>
                  <a:gd name="connsiteX427" fmla="*/ 93640 w 2619375"/>
                  <a:gd name="connsiteY427" fmla="*/ 2445545 h 3103563"/>
                  <a:gd name="connsiteX428" fmla="*/ 98472 w 2619375"/>
                  <a:gd name="connsiteY428" fmla="*/ 2458244 h 3103563"/>
                  <a:gd name="connsiteX429" fmla="*/ 106380 w 2619375"/>
                  <a:gd name="connsiteY429" fmla="*/ 2482851 h 3103563"/>
                  <a:gd name="connsiteX430" fmla="*/ 77977 w 2619375"/>
                  <a:gd name="connsiteY430" fmla="*/ 2509838 h 3103563"/>
                  <a:gd name="connsiteX431" fmla="*/ 75407 w 2619375"/>
                  <a:gd name="connsiteY431" fmla="*/ 2528094 h 3103563"/>
                  <a:gd name="connsiteX432" fmla="*/ 111930 w 2619375"/>
                  <a:gd name="connsiteY432" fmla="*/ 2547144 h 3103563"/>
                  <a:gd name="connsiteX433" fmla="*/ 150813 w 2619375"/>
                  <a:gd name="connsiteY433" fmla="*/ 2540000 h 3103563"/>
                  <a:gd name="connsiteX434" fmla="*/ 175845 w 2619375"/>
                  <a:gd name="connsiteY434" fmla="*/ 2557463 h 3103563"/>
                  <a:gd name="connsiteX435" fmla="*/ 162719 w 2619375"/>
                  <a:gd name="connsiteY435" fmla="*/ 2595563 h 3103563"/>
                  <a:gd name="connsiteX436" fmla="*/ 214313 w 2619375"/>
                  <a:gd name="connsiteY436" fmla="*/ 2591594 h 3103563"/>
                  <a:gd name="connsiteX437" fmla="*/ 247457 w 2619375"/>
                  <a:gd name="connsiteY437" fmla="*/ 2571750 h 3103563"/>
                  <a:gd name="connsiteX438" fmla="*/ 265907 w 2619375"/>
                  <a:gd name="connsiteY438" fmla="*/ 2575719 h 3103563"/>
                  <a:gd name="connsiteX439" fmla="*/ 295198 w 2619375"/>
                  <a:gd name="connsiteY439" fmla="*/ 2555082 h 3103563"/>
                  <a:gd name="connsiteX440" fmla="*/ 318307 w 2619375"/>
                  <a:gd name="connsiteY440" fmla="*/ 2557463 h 3103563"/>
                  <a:gd name="connsiteX441" fmla="*/ 357188 w 2619375"/>
                  <a:gd name="connsiteY441" fmla="*/ 2540794 h 3103563"/>
                  <a:gd name="connsiteX442" fmla="*/ 385905 w 2619375"/>
                  <a:gd name="connsiteY442" fmla="*/ 2531269 h 3103563"/>
                  <a:gd name="connsiteX443" fmla="*/ 412750 w 2619375"/>
                  <a:gd name="connsiteY443" fmla="*/ 2536032 h 3103563"/>
                  <a:gd name="connsiteX444" fmla="*/ 460375 w 2619375"/>
                  <a:gd name="connsiteY444" fmla="*/ 2521745 h 3103563"/>
                  <a:gd name="connsiteX445" fmla="*/ 492125 w 2619375"/>
                  <a:gd name="connsiteY445" fmla="*/ 2532063 h 3103563"/>
                  <a:gd name="connsiteX446" fmla="*/ 535782 w 2619375"/>
                  <a:gd name="connsiteY446" fmla="*/ 2532063 h 3103563"/>
                  <a:gd name="connsiteX447" fmla="*/ 535782 w 2619375"/>
                  <a:gd name="connsiteY447" fmla="*/ 2532063 h 3103563"/>
                  <a:gd name="connsiteX448" fmla="*/ 547688 w 2619375"/>
                  <a:gd name="connsiteY448" fmla="*/ 2623344 h 3103563"/>
                  <a:gd name="connsiteX449" fmla="*/ 591344 w 2619375"/>
                  <a:gd name="connsiteY449" fmla="*/ 2643188 h 3103563"/>
                  <a:gd name="connsiteX450" fmla="*/ 646159 w 2619375"/>
                  <a:gd name="connsiteY450" fmla="*/ 2655887 h 3103563"/>
                  <a:gd name="connsiteX451" fmla="*/ 685790 w 2619375"/>
                  <a:gd name="connsiteY451" fmla="*/ 2620169 h 3103563"/>
                  <a:gd name="connsiteX452" fmla="*/ 715928 w 2619375"/>
                  <a:gd name="connsiteY452" fmla="*/ 2588419 h 3103563"/>
                  <a:gd name="connsiteX453" fmla="*/ 760418 w 2619375"/>
                  <a:gd name="connsiteY453" fmla="*/ 2613025 h 3103563"/>
                  <a:gd name="connsiteX454" fmla="*/ 773907 w 2619375"/>
                  <a:gd name="connsiteY454" fmla="*/ 2587625 h 3103563"/>
                  <a:gd name="connsiteX455" fmla="*/ 761224 w 2619375"/>
                  <a:gd name="connsiteY455" fmla="*/ 2554287 h 3103563"/>
                  <a:gd name="connsiteX456" fmla="*/ 801688 w 2619375"/>
                  <a:gd name="connsiteY456" fmla="*/ 2551907 h 3103563"/>
                  <a:gd name="connsiteX457" fmla="*/ 813184 w 2619375"/>
                  <a:gd name="connsiteY457" fmla="*/ 2569369 h 3103563"/>
                  <a:gd name="connsiteX458" fmla="*/ 841375 w 2619375"/>
                  <a:gd name="connsiteY458" fmla="*/ 2571750 h 3103563"/>
                  <a:gd name="connsiteX459" fmla="*/ 900907 w 2619375"/>
                  <a:gd name="connsiteY459" fmla="*/ 2591594 h 3103563"/>
                  <a:gd name="connsiteX460" fmla="*/ 956469 w 2619375"/>
                  <a:gd name="connsiteY460" fmla="*/ 2611438 h 3103563"/>
                  <a:gd name="connsiteX461" fmla="*/ 968375 w 2619375"/>
                  <a:gd name="connsiteY461" fmla="*/ 2639219 h 3103563"/>
                  <a:gd name="connsiteX462" fmla="*/ 944563 w 2619375"/>
                  <a:gd name="connsiteY462" fmla="*/ 2678907 h 3103563"/>
                  <a:gd name="connsiteX463" fmla="*/ 964407 w 2619375"/>
                  <a:gd name="connsiteY463" fmla="*/ 2726532 h 3103563"/>
                  <a:gd name="connsiteX464" fmla="*/ 1019969 w 2619375"/>
                  <a:gd name="connsiteY464" fmla="*/ 2754313 h 3103563"/>
                  <a:gd name="connsiteX465" fmla="*/ 1047113 w 2619375"/>
                  <a:gd name="connsiteY465" fmla="*/ 2750344 h 3103563"/>
                  <a:gd name="connsiteX466" fmla="*/ 1046974 w 2619375"/>
                  <a:gd name="connsiteY466" fmla="*/ 2774157 h 3103563"/>
                  <a:gd name="connsiteX467" fmla="*/ 1050109 w 2619375"/>
                  <a:gd name="connsiteY467" fmla="*/ 2865438 h 3103563"/>
                  <a:gd name="connsiteX468" fmla="*/ 1095375 w 2619375"/>
                  <a:gd name="connsiteY468" fmla="*/ 2845594 h 3103563"/>
                  <a:gd name="connsiteX469" fmla="*/ 1159651 w 2619375"/>
                  <a:gd name="connsiteY469" fmla="*/ 2836862 h 3103563"/>
                  <a:gd name="connsiteX470" fmla="*/ 1190625 w 2619375"/>
                  <a:gd name="connsiteY470" fmla="*/ 2809875 h 3103563"/>
                  <a:gd name="connsiteX471" fmla="*/ 1225539 w 2619375"/>
                  <a:gd name="connsiteY471" fmla="*/ 2817813 h 3103563"/>
                  <a:gd name="connsiteX472" fmla="*/ 1242219 w 2619375"/>
                  <a:gd name="connsiteY472" fmla="*/ 2841625 h 3103563"/>
                  <a:gd name="connsiteX473" fmla="*/ 1274774 w 2619375"/>
                  <a:gd name="connsiteY473" fmla="*/ 2867819 h 3103563"/>
                  <a:gd name="connsiteX474" fmla="*/ 1329532 w 2619375"/>
                  <a:gd name="connsiteY474" fmla="*/ 2877344 h 3103563"/>
                  <a:gd name="connsiteX475" fmla="*/ 1349375 w 2619375"/>
                  <a:gd name="connsiteY475" fmla="*/ 2877344 h 3103563"/>
                  <a:gd name="connsiteX476" fmla="*/ 1369219 w 2619375"/>
                  <a:gd name="connsiteY476" fmla="*/ 2897188 h 3103563"/>
                  <a:gd name="connsiteX477" fmla="*/ 1400395 w 2619375"/>
                  <a:gd name="connsiteY477" fmla="*/ 2909888 h 3103563"/>
                  <a:gd name="connsiteX478" fmla="*/ 1420813 w 2619375"/>
                  <a:gd name="connsiteY478" fmla="*/ 2905125 h 3103563"/>
                  <a:gd name="connsiteX479" fmla="*/ 1451785 w 2619375"/>
                  <a:gd name="connsiteY479" fmla="*/ 2887664 h 3103563"/>
                  <a:gd name="connsiteX480" fmla="*/ 1520032 w 2619375"/>
                  <a:gd name="connsiteY480" fmla="*/ 2893219 h 3103563"/>
                  <a:gd name="connsiteX481" fmla="*/ 1547784 w 2619375"/>
                  <a:gd name="connsiteY481" fmla="*/ 2900362 h 3103563"/>
                  <a:gd name="connsiteX482" fmla="*/ 1575594 w 2619375"/>
                  <a:gd name="connsiteY482" fmla="*/ 2924969 h 3103563"/>
                  <a:gd name="connsiteX483" fmla="*/ 1591469 w 2619375"/>
                  <a:gd name="connsiteY483" fmla="*/ 2909094 h 3103563"/>
                  <a:gd name="connsiteX484" fmla="*/ 1623219 w 2619375"/>
                  <a:gd name="connsiteY484" fmla="*/ 2909094 h 3103563"/>
                  <a:gd name="connsiteX485" fmla="*/ 1655803 w 2619375"/>
                  <a:gd name="connsiteY485" fmla="*/ 2923382 h 3103563"/>
                  <a:gd name="connsiteX486" fmla="*/ 1648647 w 2619375"/>
                  <a:gd name="connsiteY486" fmla="*/ 2947988 h 3103563"/>
                  <a:gd name="connsiteX487" fmla="*/ 1666875 w 2619375"/>
                  <a:gd name="connsiteY487" fmla="*/ 2964657 h 3103563"/>
                  <a:gd name="connsiteX488" fmla="*/ 1698626 w 2619375"/>
                  <a:gd name="connsiteY488" fmla="*/ 2985294 h 3103563"/>
                  <a:gd name="connsiteX489" fmla="*/ 1734344 w 2619375"/>
                  <a:gd name="connsiteY489" fmla="*/ 3012282 h 3103563"/>
                  <a:gd name="connsiteX490" fmla="*/ 1758157 w 2619375"/>
                  <a:gd name="connsiteY490" fmla="*/ 3032125 h 3103563"/>
                  <a:gd name="connsiteX491" fmla="*/ 1779934 w 2619375"/>
                  <a:gd name="connsiteY491" fmla="*/ 3028950 h 3103563"/>
                  <a:gd name="connsiteX492" fmla="*/ 1801813 w 2619375"/>
                  <a:gd name="connsiteY492" fmla="*/ 3008313 h 3103563"/>
                  <a:gd name="connsiteX493" fmla="*/ 1861344 w 2619375"/>
                  <a:gd name="connsiteY493" fmla="*/ 3008313 h 3103563"/>
                  <a:gd name="connsiteX494" fmla="*/ 1948657 w 2619375"/>
                  <a:gd name="connsiteY494" fmla="*/ 3004344 h 3103563"/>
                  <a:gd name="connsiteX495" fmla="*/ 1948657 w 2619375"/>
                  <a:gd name="connsiteY495" fmla="*/ 2968625 h 3103563"/>
                  <a:gd name="connsiteX496" fmla="*/ 2004219 w 2619375"/>
                  <a:gd name="connsiteY496" fmla="*/ 2936875 h 3103563"/>
                  <a:gd name="connsiteX497" fmla="*/ 2035969 w 2619375"/>
                  <a:gd name="connsiteY497" fmla="*/ 2909094 h 3103563"/>
                  <a:gd name="connsiteX498" fmla="*/ 2054979 w 2619375"/>
                  <a:gd name="connsiteY498" fmla="*/ 2859088 h 3103563"/>
                  <a:gd name="connsiteX499" fmla="*/ 2075927 w 2619375"/>
                  <a:gd name="connsiteY499" fmla="*/ 2883694 h 3103563"/>
                  <a:gd name="connsiteX500" fmla="*/ 2079625 w 2619375"/>
                  <a:gd name="connsiteY500" fmla="*/ 2897188 h 3103563"/>
                  <a:gd name="connsiteX501" fmla="*/ 2116149 w 2619375"/>
                  <a:gd name="connsiteY501" fmla="*/ 2943225 h 3103563"/>
                  <a:gd name="connsiteX502" fmla="*/ 2168521 w 2619375"/>
                  <a:gd name="connsiteY502" fmla="*/ 2980533 h 3103563"/>
                  <a:gd name="connsiteX503" fmla="*/ 2209760 w 2619375"/>
                  <a:gd name="connsiteY503" fmla="*/ 2951163 h 3103563"/>
                  <a:gd name="connsiteX504" fmla="*/ 2274094 w 2619375"/>
                  <a:gd name="connsiteY504" fmla="*/ 3000375 h 3103563"/>
                  <a:gd name="connsiteX505" fmla="*/ 2317750 w 2619375"/>
                  <a:gd name="connsiteY505" fmla="*/ 3028157 h 3103563"/>
                  <a:gd name="connsiteX506" fmla="*/ 2349500 w 2619375"/>
                  <a:gd name="connsiteY506" fmla="*/ 3040063 h 3103563"/>
                  <a:gd name="connsiteX507" fmla="*/ 2377253 w 2619375"/>
                  <a:gd name="connsiteY507" fmla="*/ 3017044 h 3103563"/>
                  <a:gd name="connsiteX508" fmla="*/ 2405338 w 2619375"/>
                  <a:gd name="connsiteY508" fmla="*/ 3055144 h 3103563"/>
                  <a:gd name="connsiteX509" fmla="*/ 2460625 w 2619375"/>
                  <a:gd name="connsiteY509" fmla="*/ 3103563 h 3103563"/>
                  <a:gd name="connsiteX0" fmla="*/ 2446303 w 2619375"/>
                  <a:gd name="connsiteY0" fmla="*/ 3103563 h 3103563"/>
                  <a:gd name="connsiteX1" fmla="*/ 2479336 w 2619375"/>
                  <a:gd name="connsiteY1" fmla="*/ 3052763 h 3103563"/>
                  <a:gd name="connsiteX2" fmla="*/ 2512219 w 2619375"/>
                  <a:gd name="connsiteY2" fmla="*/ 3032125 h 3103563"/>
                  <a:gd name="connsiteX3" fmla="*/ 2524125 w 2619375"/>
                  <a:gd name="connsiteY3" fmla="*/ 2988469 h 3103563"/>
                  <a:gd name="connsiteX4" fmla="*/ 2543969 w 2619375"/>
                  <a:gd name="connsiteY4" fmla="*/ 2944813 h 3103563"/>
                  <a:gd name="connsiteX5" fmla="*/ 2566949 w 2619375"/>
                  <a:gd name="connsiteY5" fmla="*/ 2920206 h 3103563"/>
                  <a:gd name="connsiteX6" fmla="*/ 2569335 w 2619375"/>
                  <a:gd name="connsiteY6" fmla="*/ 2877344 h 3103563"/>
                  <a:gd name="connsiteX7" fmla="*/ 2583657 w 2619375"/>
                  <a:gd name="connsiteY7" fmla="*/ 2837657 h 3103563"/>
                  <a:gd name="connsiteX8" fmla="*/ 2563813 w 2619375"/>
                  <a:gd name="connsiteY8" fmla="*/ 2809875 h 3103563"/>
                  <a:gd name="connsiteX9" fmla="*/ 2532063 w 2619375"/>
                  <a:gd name="connsiteY9" fmla="*/ 2774157 h 3103563"/>
                  <a:gd name="connsiteX10" fmla="*/ 2532063 w 2619375"/>
                  <a:gd name="connsiteY10" fmla="*/ 2774157 h 3103563"/>
                  <a:gd name="connsiteX11" fmla="*/ 2551907 w 2619375"/>
                  <a:gd name="connsiteY11" fmla="*/ 2706688 h 3103563"/>
                  <a:gd name="connsiteX12" fmla="*/ 2591594 w 2619375"/>
                  <a:gd name="connsiteY12" fmla="*/ 2678907 h 3103563"/>
                  <a:gd name="connsiteX13" fmla="*/ 2619375 w 2619375"/>
                  <a:gd name="connsiteY13" fmla="*/ 2643188 h 3103563"/>
                  <a:gd name="connsiteX14" fmla="*/ 2619375 w 2619375"/>
                  <a:gd name="connsiteY14" fmla="*/ 2591594 h 3103563"/>
                  <a:gd name="connsiteX15" fmla="*/ 2615407 w 2619375"/>
                  <a:gd name="connsiteY15" fmla="*/ 2555875 h 3103563"/>
                  <a:gd name="connsiteX16" fmla="*/ 2615407 w 2619375"/>
                  <a:gd name="connsiteY16" fmla="*/ 2532063 h 3103563"/>
                  <a:gd name="connsiteX17" fmla="*/ 2603500 w 2619375"/>
                  <a:gd name="connsiteY17" fmla="*/ 2464594 h 3103563"/>
                  <a:gd name="connsiteX18" fmla="*/ 2595563 w 2619375"/>
                  <a:gd name="connsiteY18" fmla="*/ 2460625 h 3103563"/>
                  <a:gd name="connsiteX19" fmla="*/ 2579688 w 2619375"/>
                  <a:gd name="connsiteY19" fmla="*/ 2460625 h 3103563"/>
                  <a:gd name="connsiteX20" fmla="*/ 2540000 w 2619375"/>
                  <a:gd name="connsiteY20" fmla="*/ 2472532 h 3103563"/>
                  <a:gd name="connsiteX21" fmla="*/ 2504282 w 2619375"/>
                  <a:gd name="connsiteY21" fmla="*/ 2468563 h 3103563"/>
                  <a:gd name="connsiteX22" fmla="*/ 2504282 w 2619375"/>
                  <a:gd name="connsiteY22" fmla="*/ 2432844 h 3103563"/>
                  <a:gd name="connsiteX23" fmla="*/ 2456657 w 2619375"/>
                  <a:gd name="connsiteY23" fmla="*/ 2424907 h 3103563"/>
                  <a:gd name="connsiteX24" fmla="*/ 2432844 w 2619375"/>
                  <a:gd name="connsiteY24" fmla="*/ 2405063 h 3103563"/>
                  <a:gd name="connsiteX25" fmla="*/ 2444750 w 2619375"/>
                  <a:gd name="connsiteY25" fmla="*/ 2369344 h 3103563"/>
                  <a:gd name="connsiteX26" fmla="*/ 2464594 w 2619375"/>
                  <a:gd name="connsiteY26" fmla="*/ 2337594 h 3103563"/>
                  <a:gd name="connsiteX27" fmla="*/ 2448719 w 2619375"/>
                  <a:gd name="connsiteY27" fmla="*/ 2301875 h 3103563"/>
                  <a:gd name="connsiteX28" fmla="*/ 2420938 w 2619375"/>
                  <a:gd name="connsiteY28" fmla="*/ 2274094 h 3103563"/>
                  <a:gd name="connsiteX29" fmla="*/ 2428875 w 2619375"/>
                  <a:gd name="connsiteY29" fmla="*/ 2246313 h 3103563"/>
                  <a:gd name="connsiteX30" fmla="*/ 2389188 w 2619375"/>
                  <a:gd name="connsiteY30" fmla="*/ 2218532 h 3103563"/>
                  <a:gd name="connsiteX31" fmla="*/ 2353469 w 2619375"/>
                  <a:gd name="connsiteY31" fmla="*/ 2218532 h 3103563"/>
                  <a:gd name="connsiteX32" fmla="*/ 2349500 w 2619375"/>
                  <a:gd name="connsiteY32" fmla="*/ 2194719 h 3103563"/>
                  <a:gd name="connsiteX33" fmla="*/ 2325688 w 2619375"/>
                  <a:gd name="connsiteY33" fmla="*/ 2166938 h 3103563"/>
                  <a:gd name="connsiteX34" fmla="*/ 2337594 w 2619375"/>
                  <a:gd name="connsiteY34" fmla="*/ 2131219 h 3103563"/>
                  <a:gd name="connsiteX35" fmla="*/ 2349500 w 2619375"/>
                  <a:gd name="connsiteY35" fmla="*/ 2099469 h 3103563"/>
                  <a:gd name="connsiteX36" fmla="*/ 2333625 w 2619375"/>
                  <a:gd name="connsiteY36" fmla="*/ 2067719 h 3103563"/>
                  <a:gd name="connsiteX37" fmla="*/ 2313782 w 2619375"/>
                  <a:gd name="connsiteY37" fmla="*/ 2051844 h 3103563"/>
                  <a:gd name="connsiteX38" fmla="*/ 2309813 w 2619375"/>
                  <a:gd name="connsiteY38" fmla="*/ 2016125 h 3103563"/>
                  <a:gd name="connsiteX39" fmla="*/ 2309813 w 2619375"/>
                  <a:gd name="connsiteY39" fmla="*/ 2000250 h 3103563"/>
                  <a:gd name="connsiteX40" fmla="*/ 2329657 w 2619375"/>
                  <a:gd name="connsiteY40" fmla="*/ 1980407 h 3103563"/>
                  <a:gd name="connsiteX41" fmla="*/ 2317750 w 2619375"/>
                  <a:gd name="connsiteY41" fmla="*/ 1944688 h 3103563"/>
                  <a:gd name="connsiteX42" fmla="*/ 2293938 w 2619375"/>
                  <a:gd name="connsiteY42" fmla="*/ 1908969 h 3103563"/>
                  <a:gd name="connsiteX43" fmla="*/ 2262188 w 2619375"/>
                  <a:gd name="connsiteY43" fmla="*/ 1873250 h 3103563"/>
                  <a:gd name="connsiteX44" fmla="*/ 2226469 w 2619375"/>
                  <a:gd name="connsiteY44" fmla="*/ 1841500 h 3103563"/>
                  <a:gd name="connsiteX45" fmla="*/ 2198688 w 2619375"/>
                  <a:gd name="connsiteY45" fmla="*/ 1817688 h 3103563"/>
                  <a:gd name="connsiteX46" fmla="*/ 2214563 w 2619375"/>
                  <a:gd name="connsiteY46" fmla="*/ 1793875 h 3103563"/>
                  <a:gd name="connsiteX47" fmla="*/ 2214563 w 2619375"/>
                  <a:gd name="connsiteY47" fmla="*/ 1762125 h 3103563"/>
                  <a:gd name="connsiteX48" fmla="*/ 2214563 w 2619375"/>
                  <a:gd name="connsiteY48" fmla="*/ 1762125 h 3103563"/>
                  <a:gd name="connsiteX49" fmla="*/ 2194719 w 2619375"/>
                  <a:gd name="connsiteY49" fmla="*/ 1710532 h 3103563"/>
                  <a:gd name="connsiteX50" fmla="*/ 2190750 w 2619375"/>
                  <a:gd name="connsiteY50" fmla="*/ 1690688 h 3103563"/>
                  <a:gd name="connsiteX51" fmla="*/ 2162969 w 2619375"/>
                  <a:gd name="connsiteY51" fmla="*/ 1658938 h 3103563"/>
                  <a:gd name="connsiteX52" fmla="*/ 2162969 w 2619375"/>
                  <a:gd name="connsiteY52" fmla="*/ 1631157 h 3103563"/>
                  <a:gd name="connsiteX53" fmla="*/ 2178844 w 2619375"/>
                  <a:gd name="connsiteY53" fmla="*/ 1615282 h 3103563"/>
                  <a:gd name="connsiteX54" fmla="*/ 2218532 w 2619375"/>
                  <a:gd name="connsiteY54" fmla="*/ 1615282 h 3103563"/>
                  <a:gd name="connsiteX55" fmla="*/ 2238375 w 2619375"/>
                  <a:gd name="connsiteY55" fmla="*/ 1583532 h 3103563"/>
                  <a:gd name="connsiteX56" fmla="*/ 2238375 w 2619375"/>
                  <a:gd name="connsiteY56" fmla="*/ 1571625 h 3103563"/>
                  <a:gd name="connsiteX57" fmla="*/ 2262188 w 2619375"/>
                  <a:gd name="connsiteY57" fmla="*/ 1535907 h 3103563"/>
                  <a:gd name="connsiteX58" fmla="*/ 2262188 w 2619375"/>
                  <a:gd name="connsiteY58" fmla="*/ 1512094 h 3103563"/>
                  <a:gd name="connsiteX59" fmla="*/ 2262188 w 2619375"/>
                  <a:gd name="connsiteY59" fmla="*/ 1468438 h 3103563"/>
                  <a:gd name="connsiteX60" fmla="*/ 2262188 w 2619375"/>
                  <a:gd name="connsiteY60" fmla="*/ 1444625 h 3103563"/>
                  <a:gd name="connsiteX61" fmla="*/ 2266157 w 2619375"/>
                  <a:gd name="connsiteY61" fmla="*/ 1424782 h 3103563"/>
                  <a:gd name="connsiteX62" fmla="*/ 2293938 w 2619375"/>
                  <a:gd name="connsiteY62" fmla="*/ 1389063 h 3103563"/>
                  <a:gd name="connsiteX63" fmla="*/ 2274094 w 2619375"/>
                  <a:gd name="connsiteY63" fmla="*/ 1369219 h 3103563"/>
                  <a:gd name="connsiteX64" fmla="*/ 2250282 w 2619375"/>
                  <a:gd name="connsiteY64" fmla="*/ 1341438 h 3103563"/>
                  <a:gd name="connsiteX65" fmla="*/ 2230438 w 2619375"/>
                  <a:gd name="connsiteY65" fmla="*/ 1293813 h 3103563"/>
                  <a:gd name="connsiteX66" fmla="*/ 2242344 w 2619375"/>
                  <a:gd name="connsiteY66" fmla="*/ 1258094 h 3103563"/>
                  <a:gd name="connsiteX67" fmla="*/ 2190750 w 2619375"/>
                  <a:gd name="connsiteY67" fmla="*/ 1258094 h 3103563"/>
                  <a:gd name="connsiteX68" fmla="*/ 2166938 w 2619375"/>
                  <a:gd name="connsiteY68" fmla="*/ 1234282 h 3103563"/>
                  <a:gd name="connsiteX69" fmla="*/ 2174875 w 2619375"/>
                  <a:gd name="connsiteY69" fmla="*/ 1198563 h 3103563"/>
                  <a:gd name="connsiteX70" fmla="*/ 2162969 w 2619375"/>
                  <a:gd name="connsiteY70" fmla="*/ 1170782 h 3103563"/>
                  <a:gd name="connsiteX71" fmla="*/ 2147094 w 2619375"/>
                  <a:gd name="connsiteY71" fmla="*/ 1202532 h 3103563"/>
                  <a:gd name="connsiteX72" fmla="*/ 2131219 w 2619375"/>
                  <a:gd name="connsiteY72" fmla="*/ 1234282 h 3103563"/>
                  <a:gd name="connsiteX73" fmla="*/ 2095500 w 2619375"/>
                  <a:gd name="connsiteY73" fmla="*/ 1234282 h 3103563"/>
                  <a:gd name="connsiteX74" fmla="*/ 2079625 w 2619375"/>
                  <a:gd name="connsiteY74" fmla="*/ 1242219 h 3103563"/>
                  <a:gd name="connsiteX75" fmla="*/ 2043907 w 2619375"/>
                  <a:gd name="connsiteY75" fmla="*/ 1198563 h 3103563"/>
                  <a:gd name="connsiteX76" fmla="*/ 1996282 w 2619375"/>
                  <a:gd name="connsiteY76" fmla="*/ 1206500 h 3103563"/>
                  <a:gd name="connsiteX77" fmla="*/ 1948657 w 2619375"/>
                  <a:gd name="connsiteY77" fmla="*/ 1202532 h 3103563"/>
                  <a:gd name="connsiteX78" fmla="*/ 1944688 w 2619375"/>
                  <a:gd name="connsiteY78" fmla="*/ 1174750 h 3103563"/>
                  <a:gd name="connsiteX79" fmla="*/ 1924844 w 2619375"/>
                  <a:gd name="connsiteY79" fmla="*/ 1139032 h 3103563"/>
                  <a:gd name="connsiteX80" fmla="*/ 1912938 w 2619375"/>
                  <a:gd name="connsiteY80" fmla="*/ 1123157 h 3103563"/>
                  <a:gd name="connsiteX81" fmla="*/ 1893094 w 2619375"/>
                  <a:gd name="connsiteY81" fmla="*/ 1103313 h 3103563"/>
                  <a:gd name="connsiteX82" fmla="*/ 1869282 w 2619375"/>
                  <a:gd name="connsiteY82" fmla="*/ 1087438 h 3103563"/>
                  <a:gd name="connsiteX83" fmla="*/ 1857375 w 2619375"/>
                  <a:gd name="connsiteY83" fmla="*/ 1039813 h 3103563"/>
                  <a:gd name="connsiteX84" fmla="*/ 1869282 w 2619375"/>
                  <a:gd name="connsiteY84" fmla="*/ 1004094 h 3103563"/>
                  <a:gd name="connsiteX85" fmla="*/ 1905000 w 2619375"/>
                  <a:gd name="connsiteY85" fmla="*/ 948532 h 3103563"/>
                  <a:gd name="connsiteX86" fmla="*/ 1936750 w 2619375"/>
                  <a:gd name="connsiteY86" fmla="*/ 912813 h 3103563"/>
                  <a:gd name="connsiteX87" fmla="*/ 1944688 w 2619375"/>
                  <a:gd name="connsiteY87" fmla="*/ 892969 h 3103563"/>
                  <a:gd name="connsiteX88" fmla="*/ 1964532 w 2619375"/>
                  <a:gd name="connsiteY88" fmla="*/ 889000 h 3103563"/>
                  <a:gd name="connsiteX89" fmla="*/ 1976438 w 2619375"/>
                  <a:gd name="connsiteY89" fmla="*/ 849313 h 3103563"/>
                  <a:gd name="connsiteX90" fmla="*/ 2016125 w 2619375"/>
                  <a:gd name="connsiteY90" fmla="*/ 849313 h 3103563"/>
                  <a:gd name="connsiteX91" fmla="*/ 2039938 w 2619375"/>
                  <a:gd name="connsiteY91" fmla="*/ 877094 h 3103563"/>
                  <a:gd name="connsiteX92" fmla="*/ 2061605 w 2619375"/>
                  <a:gd name="connsiteY92" fmla="*/ 862013 h 3103563"/>
                  <a:gd name="connsiteX93" fmla="*/ 2051844 w 2619375"/>
                  <a:gd name="connsiteY93" fmla="*/ 849313 h 3103563"/>
                  <a:gd name="connsiteX94" fmla="*/ 2039938 w 2619375"/>
                  <a:gd name="connsiteY94" fmla="*/ 825500 h 3103563"/>
                  <a:gd name="connsiteX95" fmla="*/ 2051844 w 2619375"/>
                  <a:gd name="connsiteY95" fmla="*/ 801688 h 3103563"/>
                  <a:gd name="connsiteX96" fmla="*/ 2035969 w 2619375"/>
                  <a:gd name="connsiteY96" fmla="*/ 773907 h 3103563"/>
                  <a:gd name="connsiteX97" fmla="*/ 2039938 w 2619375"/>
                  <a:gd name="connsiteY97" fmla="*/ 742157 h 3103563"/>
                  <a:gd name="connsiteX98" fmla="*/ 2039938 w 2619375"/>
                  <a:gd name="connsiteY98" fmla="*/ 698500 h 3103563"/>
                  <a:gd name="connsiteX99" fmla="*/ 2035969 w 2619375"/>
                  <a:gd name="connsiteY99" fmla="*/ 666750 h 3103563"/>
                  <a:gd name="connsiteX100" fmla="*/ 2008188 w 2619375"/>
                  <a:gd name="connsiteY100" fmla="*/ 646907 h 3103563"/>
                  <a:gd name="connsiteX101" fmla="*/ 1958952 w 2619375"/>
                  <a:gd name="connsiteY101" fmla="*/ 625475 h 3103563"/>
                  <a:gd name="connsiteX102" fmla="*/ 1916907 w 2619375"/>
                  <a:gd name="connsiteY102" fmla="*/ 583407 h 3103563"/>
                  <a:gd name="connsiteX103" fmla="*/ 1885157 w 2619375"/>
                  <a:gd name="connsiteY103" fmla="*/ 551657 h 3103563"/>
                  <a:gd name="connsiteX104" fmla="*/ 1881188 w 2619375"/>
                  <a:gd name="connsiteY104" fmla="*/ 531813 h 3103563"/>
                  <a:gd name="connsiteX105" fmla="*/ 1897063 w 2619375"/>
                  <a:gd name="connsiteY105" fmla="*/ 484188 h 3103563"/>
                  <a:gd name="connsiteX106" fmla="*/ 1901032 w 2619375"/>
                  <a:gd name="connsiteY106" fmla="*/ 480219 h 3103563"/>
                  <a:gd name="connsiteX107" fmla="*/ 1940719 w 2619375"/>
                  <a:gd name="connsiteY107" fmla="*/ 480219 h 3103563"/>
                  <a:gd name="connsiteX108" fmla="*/ 1960563 w 2619375"/>
                  <a:gd name="connsiteY108" fmla="*/ 460375 h 3103563"/>
                  <a:gd name="connsiteX109" fmla="*/ 1976438 w 2619375"/>
                  <a:gd name="connsiteY109" fmla="*/ 428625 h 3103563"/>
                  <a:gd name="connsiteX110" fmla="*/ 1980407 w 2619375"/>
                  <a:gd name="connsiteY110" fmla="*/ 388938 h 3103563"/>
                  <a:gd name="connsiteX111" fmla="*/ 2000250 w 2619375"/>
                  <a:gd name="connsiteY111" fmla="*/ 384969 h 3103563"/>
                  <a:gd name="connsiteX112" fmla="*/ 1972469 w 2619375"/>
                  <a:gd name="connsiteY112" fmla="*/ 341313 h 3103563"/>
                  <a:gd name="connsiteX113" fmla="*/ 1928813 w 2619375"/>
                  <a:gd name="connsiteY113" fmla="*/ 321469 h 3103563"/>
                  <a:gd name="connsiteX114" fmla="*/ 1877219 w 2619375"/>
                  <a:gd name="connsiteY114" fmla="*/ 313532 h 3103563"/>
                  <a:gd name="connsiteX115" fmla="*/ 1853407 w 2619375"/>
                  <a:gd name="connsiteY115" fmla="*/ 289719 h 3103563"/>
                  <a:gd name="connsiteX116" fmla="*/ 1817688 w 2619375"/>
                  <a:gd name="connsiteY116" fmla="*/ 269875 h 3103563"/>
                  <a:gd name="connsiteX117" fmla="*/ 1821657 w 2619375"/>
                  <a:gd name="connsiteY117" fmla="*/ 242094 h 3103563"/>
                  <a:gd name="connsiteX118" fmla="*/ 1789907 w 2619375"/>
                  <a:gd name="connsiteY118" fmla="*/ 210344 h 3103563"/>
                  <a:gd name="connsiteX119" fmla="*/ 1742282 w 2619375"/>
                  <a:gd name="connsiteY119" fmla="*/ 222250 h 3103563"/>
                  <a:gd name="connsiteX120" fmla="*/ 1706563 w 2619375"/>
                  <a:gd name="connsiteY120" fmla="*/ 265907 h 3103563"/>
                  <a:gd name="connsiteX121" fmla="*/ 1690688 w 2619375"/>
                  <a:gd name="connsiteY121" fmla="*/ 297657 h 3103563"/>
                  <a:gd name="connsiteX122" fmla="*/ 1734344 w 2619375"/>
                  <a:gd name="connsiteY122" fmla="*/ 301625 h 3103563"/>
                  <a:gd name="connsiteX123" fmla="*/ 1770063 w 2619375"/>
                  <a:gd name="connsiteY123" fmla="*/ 313532 h 3103563"/>
                  <a:gd name="connsiteX124" fmla="*/ 1774032 w 2619375"/>
                  <a:gd name="connsiteY124" fmla="*/ 341313 h 3103563"/>
                  <a:gd name="connsiteX125" fmla="*/ 1750219 w 2619375"/>
                  <a:gd name="connsiteY125" fmla="*/ 384969 h 3103563"/>
                  <a:gd name="connsiteX126" fmla="*/ 1714500 w 2619375"/>
                  <a:gd name="connsiteY126" fmla="*/ 384969 h 3103563"/>
                  <a:gd name="connsiteX127" fmla="*/ 1686719 w 2619375"/>
                  <a:gd name="connsiteY127" fmla="*/ 349250 h 3103563"/>
                  <a:gd name="connsiteX128" fmla="*/ 1647032 w 2619375"/>
                  <a:gd name="connsiteY128" fmla="*/ 325438 h 3103563"/>
                  <a:gd name="connsiteX129" fmla="*/ 1627188 w 2619375"/>
                  <a:gd name="connsiteY129" fmla="*/ 321469 h 3103563"/>
                  <a:gd name="connsiteX130" fmla="*/ 1583532 w 2619375"/>
                  <a:gd name="connsiteY130" fmla="*/ 337344 h 3103563"/>
                  <a:gd name="connsiteX131" fmla="*/ 1547813 w 2619375"/>
                  <a:gd name="connsiteY131" fmla="*/ 357188 h 3103563"/>
                  <a:gd name="connsiteX132" fmla="*/ 1547813 w 2619375"/>
                  <a:gd name="connsiteY132" fmla="*/ 392907 h 3103563"/>
                  <a:gd name="connsiteX133" fmla="*/ 1559719 w 2619375"/>
                  <a:gd name="connsiteY133" fmla="*/ 440532 h 3103563"/>
                  <a:gd name="connsiteX134" fmla="*/ 1575594 w 2619375"/>
                  <a:gd name="connsiteY134" fmla="*/ 484188 h 3103563"/>
                  <a:gd name="connsiteX135" fmla="*/ 1658938 w 2619375"/>
                  <a:gd name="connsiteY135" fmla="*/ 543719 h 3103563"/>
                  <a:gd name="connsiteX136" fmla="*/ 1698625 w 2619375"/>
                  <a:gd name="connsiteY136" fmla="*/ 583407 h 3103563"/>
                  <a:gd name="connsiteX137" fmla="*/ 1738313 w 2619375"/>
                  <a:gd name="connsiteY137" fmla="*/ 579438 h 3103563"/>
                  <a:gd name="connsiteX138" fmla="*/ 1774032 w 2619375"/>
                  <a:gd name="connsiteY138" fmla="*/ 579438 h 3103563"/>
                  <a:gd name="connsiteX139" fmla="*/ 1793875 w 2619375"/>
                  <a:gd name="connsiteY139" fmla="*/ 627063 h 3103563"/>
                  <a:gd name="connsiteX140" fmla="*/ 1801813 w 2619375"/>
                  <a:gd name="connsiteY140" fmla="*/ 658813 h 3103563"/>
                  <a:gd name="connsiteX141" fmla="*/ 1845469 w 2619375"/>
                  <a:gd name="connsiteY141" fmla="*/ 682625 h 3103563"/>
                  <a:gd name="connsiteX142" fmla="*/ 1845469 w 2619375"/>
                  <a:gd name="connsiteY142" fmla="*/ 682625 h 3103563"/>
                  <a:gd name="connsiteX143" fmla="*/ 1861344 w 2619375"/>
                  <a:gd name="connsiteY143" fmla="*/ 710407 h 3103563"/>
                  <a:gd name="connsiteX144" fmla="*/ 1817688 w 2619375"/>
                  <a:gd name="connsiteY144" fmla="*/ 726282 h 3103563"/>
                  <a:gd name="connsiteX145" fmla="*/ 1774032 w 2619375"/>
                  <a:gd name="connsiteY145" fmla="*/ 718344 h 3103563"/>
                  <a:gd name="connsiteX146" fmla="*/ 1734344 w 2619375"/>
                  <a:gd name="connsiteY146" fmla="*/ 682625 h 3103563"/>
                  <a:gd name="connsiteX147" fmla="*/ 1730375 w 2619375"/>
                  <a:gd name="connsiteY147" fmla="*/ 642938 h 3103563"/>
                  <a:gd name="connsiteX148" fmla="*/ 1730375 w 2619375"/>
                  <a:gd name="connsiteY148" fmla="*/ 642938 h 3103563"/>
                  <a:gd name="connsiteX149" fmla="*/ 1670844 w 2619375"/>
                  <a:gd name="connsiteY149" fmla="*/ 615157 h 3103563"/>
                  <a:gd name="connsiteX150" fmla="*/ 1631157 w 2619375"/>
                  <a:gd name="connsiteY150" fmla="*/ 619125 h 3103563"/>
                  <a:gd name="connsiteX151" fmla="*/ 1571625 w 2619375"/>
                  <a:gd name="connsiteY151" fmla="*/ 615157 h 3103563"/>
                  <a:gd name="connsiteX152" fmla="*/ 1543844 w 2619375"/>
                  <a:gd name="connsiteY152" fmla="*/ 603250 h 3103563"/>
                  <a:gd name="connsiteX153" fmla="*/ 1500188 w 2619375"/>
                  <a:gd name="connsiteY153" fmla="*/ 591344 h 3103563"/>
                  <a:gd name="connsiteX154" fmla="*/ 1464469 w 2619375"/>
                  <a:gd name="connsiteY154" fmla="*/ 575469 h 3103563"/>
                  <a:gd name="connsiteX155" fmla="*/ 1448594 w 2619375"/>
                  <a:gd name="connsiteY155" fmla="*/ 543719 h 3103563"/>
                  <a:gd name="connsiteX156" fmla="*/ 1456532 w 2619375"/>
                  <a:gd name="connsiteY156" fmla="*/ 508000 h 3103563"/>
                  <a:gd name="connsiteX157" fmla="*/ 1476375 w 2619375"/>
                  <a:gd name="connsiteY157" fmla="*/ 476250 h 3103563"/>
                  <a:gd name="connsiteX158" fmla="*/ 1456532 w 2619375"/>
                  <a:gd name="connsiteY158" fmla="*/ 440532 h 3103563"/>
                  <a:gd name="connsiteX159" fmla="*/ 1456532 w 2619375"/>
                  <a:gd name="connsiteY159" fmla="*/ 392907 h 3103563"/>
                  <a:gd name="connsiteX160" fmla="*/ 1456532 w 2619375"/>
                  <a:gd name="connsiteY160" fmla="*/ 333375 h 3103563"/>
                  <a:gd name="connsiteX161" fmla="*/ 1472407 w 2619375"/>
                  <a:gd name="connsiteY161" fmla="*/ 305594 h 3103563"/>
                  <a:gd name="connsiteX162" fmla="*/ 1472407 w 2619375"/>
                  <a:gd name="connsiteY162" fmla="*/ 257969 h 3103563"/>
                  <a:gd name="connsiteX163" fmla="*/ 1496219 w 2619375"/>
                  <a:gd name="connsiteY163" fmla="*/ 226219 h 3103563"/>
                  <a:gd name="connsiteX164" fmla="*/ 1480344 w 2619375"/>
                  <a:gd name="connsiteY164" fmla="*/ 158750 h 3103563"/>
                  <a:gd name="connsiteX165" fmla="*/ 1496219 w 2619375"/>
                  <a:gd name="connsiteY165" fmla="*/ 134938 h 3103563"/>
                  <a:gd name="connsiteX166" fmla="*/ 1456532 w 2619375"/>
                  <a:gd name="connsiteY166" fmla="*/ 75407 h 3103563"/>
                  <a:gd name="connsiteX167" fmla="*/ 1464469 w 2619375"/>
                  <a:gd name="connsiteY167" fmla="*/ 55563 h 3103563"/>
                  <a:gd name="connsiteX168" fmla="*/ 1420813 w 2619375"/>
                  <a:gd name="connsiteY168" fmla="*/ 23813 h 3103563"/>
                  <a:gd name="connsiteX169" fmla="*/ 1393032 w 2619375"/>
                  <a:gd name="connsiteY169" fmla="*/ 39688 h 3103563"/>
                  <a:gd name="connsiteX170" fmla="*/ 1420813 w 2619375"/>
                  <a:gd name="connsiteY170" fmla="*/ 79375 h 3103563"/>
                  <a:gd name="connsiteX171" fmla="*/ 1432719 w 2619375"/>
                  <a:gd name="connsiteY171" fmla="*/ 150813 h 3103563"/>
                  <a:gd name="connsiteX172" fmla="*/ 1432719 w 2619375"/>
                  <a:gd name="connsiteY172" fmla="*/ 206375 h 3103563"/>
                  <a:gd name="connsiteX173" fmla="*/ 1432719 w 2619375"/>
                  <a:gd name="connsiteY173" fmla="*/ 254000 h 3103563"/>
                  <a:gd name="connsiteX174" fmla="*/ 1412875 w 2619375"/>
                  <a:gd name="connsiteY174" fmla="*/ 301625 h 3103563"/>
                  <a:gd name="connsiteX175" fmla="*/ 1369219 w 2619375"/>
                  <a:gd name="connsiteY175" fmla="*/ 341313 h 3103563"/>
                  <a:gd name="connsiteX176" fmla="*/ 1313657 w 2619375"/>
                  <a:gd name="connsiteY176" fmla="*/ 377032 h 3103563"/>
                  <a:gd name="connsiteX177" fmla="*/ 1270000 w 2619375"/>
                  <a:gd name="connsiteY177" fmla="*/ 412750 h 3103563"/>
                  <a:gd name="connsiteX178" fmla="*/ 1266032 w 2619375"/>
                  <a:gd name="connsiteY178" fmla="*/ 448469 h 3103563"/>
                  <a:gd name="connsiteX179" fmla="*/ 1230313 w 2619375"/>
                  <a:gd name="connsiteY179" fmla="*/ 488157 h 3103563"/>
                  <a:gd name="connsiteX180" fmla="*/ 1214438 w 2619375"/>
                  <a:gd name="connsiteY180" fmla="*/ 539750 h 3103563"/>
                  <a:gd name="connsiteX181" fmla="*/ 1270000 w 2619375"/>
                  <a:gd name="connsiteY181" fmla="*/ 607219 h 3103563"/>
                  <a:gd name="connsiteX182" fmla="*/ 1281907 w 2619375"/>
                  <a:gd name="connsiteY182" fmla="*/ 658813 h 3103563"/>
                  <a:gd name="connsiteX183" fmla="*/ 1309688 w 2619375"/>
                  <a:gd name="connsiteY183" fmla="*/ 698500 h 3103563"/>
                  <a:gd name="connsiteX184" fmla="*/ 1309688 w 2619375"/>
                  <a:gd name="connsiteY184" fmla="*/ 698500 h 3103563"/>
                  <a:gd name="connsiteX185" fmla="*/ 1337469 w 2619375"/>
                  <a:gd name="connsiteY185" fmla="*/ 758032 h 3103563"/>
                  <a:gd name="connsiteX186" fmla="*/ 1345407 w 2619375"/>
                  <a:gd name="connsiteY186" fmla="*/ 789782 h 3103563"/>
                  <a:gd name="connsiteX187" fmla="*/ 1349375 w 2619375"/>
                  <a:gd name="connsiteY187" fmla="*/ 837407 h 3103563"/>
                  <a:gd name="connsiteX188" fmla="*/ 1309688 w 2619375"/>
                  <a:gd name="connsiteY188" fmla="*/ 916782 h 3103563"/>
                  <a:gd name="connsiteX189" fmla="*/ 1285875 w 2619375"/>
                  <a:gd name="connsiteY189" fmla="*/ 964407 h 3103563"/>
                  <a:gd name="connsiteX190" fmla="*/ 1293813 w 2619375"/>
                  <a:gd name="connsiteY190" fmla="*/ 980282 h 3103563"/>
                  <a:gd name="connsiteX191" fmla="*/ 1285875 w 2619375"/>
                  <a:gd name="connsiteY191" fmla="*/ 1023938 h 3103563"/>
                  <a:gd name="connsiteX192" fmla="*/ 1273969 w 2619375"/>
                  <a:gd name="connsiteY192" fmla="*/ 1079500 h 3103563"/>
                  <a:gd name="connsiteX193" fmla="*/ 1277938 w 2619375"/>
                  <a:gd name="connsiteY193" fmla="*/ 1115219 h 3103563"/>
                  <a:gd name="connsiteX194" fmla="*/ 1309688 w 2619375"/>
                  <a:gd name="connsiteY194" fmla="*/ 1186657 h 3103563"/>
                  <a:gd name="connsiteX195" fmla="*/ 1297782 w 2619375"/>
                  <a:gd name="connsiteY195" fmla="*/ 1234282 h 3103563"/>
                  <a:gd name="connsiteX196" fmla="*/ 1297782 w 2619375"/>
                  <a:gd name="connsiteY196" fmla="*/ 1270000 h 3103563"/>
                  <a:gd name="connsiteX197" fmla="*/ 1341438 w 2619375"/>
                  <a:gd name="connsiteY197" fmla="*/ 1262063 h 3103563"/>
                  <a:gd name="connsiteX198" fmla="*/ 1389063 w 2619375"/>
                  <a:gd name="connsiteY198" fmla="*/ 1266032 h 3103563"/>
                  <a:gd name="connsiteX199" fmla="*/ 1420813 w 2619375"/>
                  <a:gd name="connsiteY199" fmla="*/ 1281907 h 3103563"/>
                  <a:gd name="connsiteX200" fmla="*/ 1448594 w 2619375"/>
                  <a:gd name="connsiteY200" fmla="*/ 1254125 h 3103563"/>
                  <a:gd name="connsiteX201" fmla="*/ 1480344 w 2619375"/>
                  <a:gd name="connsiteY201" fmla="*/ 1222375 h 3103563"/>
                  <a:gd name="connsiteX202" fmla="*/ 1531938 w 2619375"/>
                  <a:gd name="connsiteY202" fmla="*/ 1242219 h 3103563"/>
                  <a:gd name="connsiteX203" fmla="*/ 1575594 w 2619375"/>
                  <a:gd name="connsiteY203" fmla="*/ 1258094 h 3103563"/>
                  <a:gd name="connsiteX204" fmla="*/ 1623219 w 2619375"/>
                  <a:gd name="connsiteY204" fmla="*/ 1270000 h 3103563"/>
                  <a:gd name="connsiteX205" fmla="*/ 1639094 w 2619375"/>
                  <a:gd name="connsiteY205" fmla="*/ 1309688 h 3103563"/>
                  <a:gd name="connsiteX206" fmla="*/ 1662907 w 2619375"/>
                  <a:gd name="connsiteY206" fmla="*/ 1317625 h 3103563"/>
                  <a:gd name="connsiteX207" fmla="*/ 1690688 w 2619375"/>
                  <a:gd name="connsiteY207" fmla="*/ 1341438 h 3103563"/>
                  <a:gd name="connsiteX208" fmla="*/ 1722438 w 2619375"/>
                  <a:gd name="connsiteY208" fmla="*/ 1345407 h 3103563"/>
                  <a:gd name="connsiteX209" fmla="*/ 1722438 w 2619375"/>
                  <a:gd name="connsiteY209" fmla="*/ 1412875 h 3103563"/>
                  <a:gd name="connsiteX210" fmla="*/ 1746250 w 2619375"/>
                  <a:gd name="connsiteY210" fmla="*/ 1444625 h 3103563"/>
                  <a:gd name="connsiteX211" fmla="*/ 1754188 w 2619375"/>
                  <a:gd name="connsiteY211" fmla="*/ 1484313 h 3103563"/>
                  <a:gd name="connsiteX212" fmla="*/ 1770063 w 2619375"/>
                  <a:gd name="connsiteY212" fmla="*/ 1531938 h 3103563"/>
                  <a:gd name="connsiteX213" fmla="*/ 1730375 w 2619375"/>
                  <a:gd name="connsiteY213" fmla="*/ 1543844 h 3103563"/>
                  <a:gd name="connsiteX214" fmla="*/ 1718469 w 2619375"/>
                  <a:gd name="connsiteY214" fmla="*/ 1571625 h 3103563"/>
                  <a:gd name="connsiteX215" fmla="*/ 1706563 w 2619375"/>
                  <a:gd name="connsiteY215" fmla="*/ 1607344 h 3103563"/>
                  <a:gd name="connsiteX216" fmla="*/ 1706563 w 2619375"/>
                  <a:gd name="connsiteY216" fmla="*/ 1647032 h 3103563"/>
                  <a:gd name="connsiteX217" fmla="*/ 1746250 w 2619375"/>
                  <a:gd name="connsiteY217" fmla="*/ 1686719 h 3103563"/>
                  <a:gd name="connsiteX218" fmla="*/ 1793875 w 2619375"/>
                  <a:gd name="connsiteY218" fmla="*/ 1694657 h 3103563"/>
                  <a:gd name="connsiteX219" fmla="*/ 1829594 w 2619375"/>
                  <a:gd name="connsiteY219" fmla="*/ 1698625 h 3103563"/>
                  <a:gd name="connsiteX220" fmla="*/ 1881188 w 2619375"/>
                  <a:gd name="connsiteY220" fmla="*/ 1734344 h 3103563"/>
                  <a:gd name="connsiteX221" fmla="*/ 1833563 w 2619375"/>
                  <a:gd name="connsiteY221" fmla="*/ 1738313 h 3103563"/>
                  <a:gd name="connsiteX222" fmla="*/ 1778000 w 2619375"/>
                  <a:gd name="connsiteY222" fmla="*/ 1738313 h 3103563"/>
                  <a:gd name="connsiteX223" fmla="*/ 1730375 w 2619375"/>
                  <a:gd name="connsiteY223" fmla="*/ 1718469 h 3103563"/>
                  <a:gd name="connsiteX224" fmla="*/ 1686719 w 2619375"/>
                  <a:gd name="connsiteY224" fmla="*/ 1698625 h 3103563"/>
                  <a:gd name="connsiteX225" fmla="*/ 1647032 w 2619375"/>
                  <a:gd name="connsiteY225" fmla="*/ 1654969 h 3103563"/>
                  <a:gd name="connsiteX226" fmla="*/ 1658938 w 2619375"/>
                  <a:gd name="connsiteY226" fmla="*/ 1635125 h 3103563"/>
                  <a:gd name="connsiteX227" fmla="*/ 1658938 w 2619375"/>
                  <a:gd name="connsiteY227" fmla="*/ 1591469 h 3103563"/>
                  <a:gd name="connsiteX228" fmla="*/ 1658938 w 2619375"/>
                  <a:gd name="connsiteY228" fmla="*/ 1555750 h 3103563"/>
                  <a:gd name="connsiteX229" fmla="*/ 1662907 w 2619375"/>
                  <a:gd name="connsiteY229" fmla="*/ 1516063 h 3103563"/>
                  <a:gd name="connsiteX230" fmla="*/ 1670844 w 2619375"/>
                  <a:gd name="connsiteY230" fmla="*/ 1480344 h 3103563"/>
                  <a:gd name="connsiteX231" fmla="*/ 1666875 w 2619375"/>
                  <a:gd name="connsiteY231" fmla="*/ 1452563 h 3103563"/>
                  <a:gd name="connsiteX232" fmla="*/ 1635125 w 2619375"/>
                  <a:gd name="connsiteY232" fmla="*/ 1420813 h 3103563"/>
                  <a:gd name="connsiteX233" fmla="*/ 1595438 w 2619375"/>
                  <a:gd name="connsiteY233" fmla="*/ 1381125 h 3103563"/>
                  <a:gd name="connsiteX234" fmla="*/ 1607344 w 2619375"/>
                  <a:gd name="connsiteY234" fmla="*/ 1345407 h 3103563"/>
                  <a:gd name="connsiteX235" fmla="*/ 1575594 w 2619375"/>
                  <a:gd name="connsiteY235" fmla="*/ 1313657 h 3103563"/>
                  <a:gd name="connsiteX236" fmla="*/ 1531938 w 2619375"/>
                  <a:gd name="connsiteY236" fmla="*/ 1333500 h 3103563"/>
                  <a:gd name="connsiteX237" fmla="*/ 1472407 w 2619375"/>
                  <a:gd name="connsiteY237" fmla="*/ 1345407 h 3103563"/>
                  <a:gd name="connsiteX238" fmla="*/ 1440657 w 2619375"/>
                  <a:gd name="connsiteY238" fmla="*/ 1369219 h 3103563"/>
                  <a:gd name="connsiteX239" fmla="*/ 1381125 w 2619375"/>
                  <a:gd name="connsiteY239" fmla="*/ 1393032 h 3103563"/>
                  <a:gd name="connsiteX240" fmla="*/ 1365250 w 2619375"/>
                  <a:gd name="connsiteY240" fmla="*/ 1420813 h 3103563"/>
                  <a:gd name="connsiteX241" fmla="*/ 1369219 w 2619375"/>
                  <a:gd name="connsiteY241" fmla="*/ 1468438 h 3103563"/>
                  <a:gd name="connsiteX242" fmla="*/ 1365250 w 2619375"/>
                  <a:gd name="connsiteY242" fmla="*/ 1500188 h 3103563"/>
                  <a:gd name="connsiteX243" fmla="*/ 1400969 w 2619375"/>
                  <a:gd name="connsiteY243" fmla="*/ 1555750 h 3103563"/>
                  <a:gd name="connsiteX244" fmla="*/ 1400969 w 2619375"/>
                  <a:gd name="connsiteY244" fmla="*/ 1599407 h 3103563"/>
                  <a:gd name="connsiteX245" fmla="*/ 1404938 w 2619375"/>
                  <a:gd name="connsiteY245" fmla="*/ 1651000 h 3103563"/>
                  <a:gd name="connsiteX246" fmla="*/ 1404938 w 2619375"/>
                  <a:gd name="connsiteY246" fmla="*/ 1678782 h 3103563"/>
                  <a:gd name="connsiteX247" fmla="*/ 1373188 w 2619375"/>
                  <a:gd name="connsiteY247" fmla="*/ 1718469 h 3103563"/>
                  <a:gd name="connsiteX248" fmla="*/ 1337469 w 2619375"/>
                  <a:gd name="connsiteY248" fmla="*/ 1762125 h 3103563"/>
                  <a:gd name="connsiteX249" fmla="*/ 1321594 w 2619375"/>
                  <a:gd name="connsiteY249" fmla="*/ 1789907 h 3103563"/>
                  <a:gd name="connsiteX250" fmla="*/ 1309688 w 2619375"/>
                  <a:gd name="connsiteY250" fmla="*/ 1833563 h 3103563"/>
                  <a:gd name="connsiteX251" fmla="*/ 1313657 w 2619375"/>
                  <a:gd name="connsiteY251" fmla="*/ 1877219 h 3103563"/>
                  <a:gd name="connsiteX252" fmla="*/ 1285875 w 2619375"/>
                  <a:gd name="connsiteY252" fmla="*/ 1908969 h 3103563"/>
                  <a:gd name="connsiteX253" fmla="*/ 1258094 w 2619375"/>
                  <a:gd name="connsiteY253" fmla="*/ 1932782 h 3103563"/>
                  <a:gd name="connsiteX254" fmla="*/ 1226344 w 2619375"/>
                  <a:gd name="connsiteY254" fmla="*/ 1960563 h 3103563"/>
                  <a:gd name="connsiteX255" fmla="*/ 1198563 w 2619375"/>
                  <a:gd name="connsiteY255" fmla="*/ 1972469 h 3103563"/>
                  <a:gd name="connsiteX256" fmla="*/ 1146969 w 2619375"/>
                  <a:gd name="connsiteY256" fmla="*/ 1996282 h 3103563"/>
                  <a:gd name="connsiteX257" fmla="*/ 1135063 w 2619375"/>
                  <a:gd name="connsiteY257" fmla="*/ 2020094 h 3103563"/>
                  <a:gd name="connsiteX258" fmla="*/ 1146969 w 2619375"/>
                  <a:gd name="connsiteY258" fmla="*/ 2063750 h 3103563"/>
                  <a:gd name="connsiteX259" fmla="*/ 1111250 w 2619375"/>
                  <a:gd name="connsiteY259" fmla="*/ 2083594 h 3103563"/>
                  <a:gd name="connsiteX260" fmla="*/ 1071563 w 2619375"/>
                  <a:gd name="connsiteY260" fmla="*/ 2103438 h 3103563"/>
                  <a:gd name="connsiteX261" fmla="*/ 1043782 w 2619375"/>
                  <a:gd name="connsiteY261" fmla="*/ 2067719 h 3103563"/>
                  <a:gd name="connsiteX262" fmla="*/ 1008063 w 2619375"/>
                  <a:gd name="connsiteY262" fmla="*/ 2075657 h 3103563"/>
                  <a:gd name="connsiteX263" fmla="*/ 944563 w 2619375"/>
                  <a:gd name="connsiteY263" fmla="*/ 2071688 h 3103563"/>
                  <a:gd name="connsiteX264" fmla="*/ 896938 w 2619375"/>
                  <a:gd name="connsiteY264" fmla="*/ 2055813 h 3103563"/>
                  <a:gd name="connsiteX265" fmla="*/ 845344 w 2619375"/>
                  <a:gd name="connsiteY265" fmla="*/ 2039938 h 3103563"/>
                  <a:gd name="connsiteX266" fmla="*/ 797719 w 2619375"/>
                  <a:gd name="connsiteY266" fmla="*/ 2012157 h 3103563"/>
                  <a:gd name="connsiteX267" fmla="*/ 785813 w 2619375"/>
                  <a:gd name="connsiteY267" fmla="*/ 1972469 h 3103563"/>
                  <a:gd name="connsiteX268" fmla="*/ 742157 w 2619375"/>
                  <a:gd name="connsiteY268" fmla="*/ 1956594 h 3103563"/>
                  <a:gd name="connsiteX269" fmla="*/ 762000 w 2619375"/>
                  <a:gd name="connsiteY269" fmla="*/ 1905000 h 3103563"/>
                  <a:gd name="connsiteX270" fmla="*/ 809625 w 2619375"/>
                  <a:gd name="connsiteY270" fmla="*/ 1916907 h 3103563"/>
                  <a:gd name="connsiteX271" fmla="*/ 861219 w 2619375"/>
                  <a:gd name="connsiteY271" fmla="*/ 1944688 h 3103563"/>
                  <a:gd name="connsiteX272" fmla="*/ 889000 w 2619375"/>
                  <a:gd name="connsiteY272" fmla="*/ 1948657 h 3103563"/>
                  <a:gd name="connsiteX273" fmla="*/ 944563 w 2619375"/>
                  <a:gd name="connsiteY273" fmla="*/ 1948657 h 3103563"/>
                  <a:gd name="connsiteX274" fmla="*/ 976313 w 2619375"/>
                  <a:gd name="connsiteY274" fmla="*/ 1908969 h 3103563"/>
                  <a:gd name="connsiteX275" fmla="*/ 1035844 w 2619375"/>
                  <a:gd name="connsiteY275" fmla="*/ 1908969 h 3103563"/>
                  <a:gd name="connsiteX276" fmla="*/ 1087438 w 2619375"/>
                  <a:gd name="connsiteY276" fmla="*/ 1877219 h 3103563"/>
                  <a:gd name="connsiteX277" fmla="*/ 1107282 w 2619375"/>
                  <a:gd name="connsiteY277" fmla="*/ 1837532 h 3103563"/>
                  <a:gd name="connsiteX278" fmla="*/ 1107282 w 2619375"/>
                  <a:gd name="connsiteY278" fmla="*/ 1805782 h 3103563"/>
                  <a:gd name="connsiteX279" fmla="*/ 1127125 w 2619375"/>
                  <a:gd name="connsiteY279" fmla="*/ 1785938 h 3103563"/>
                  <a:gd name="connsiteX280" fmla="*/ 1150938 w 2619375"/>
                  <a:gd name="connsiteY280" fmla="*/ 1750219 h 3103563"/>
                  <a:gd name="connsiteX281" fmla="*/ 1166813 w 2619375"/>
                  <a:gd name="connsiteY281" fmla="*/ 1710532 h 3103563"/>
                  <a:gd name="connsiteX282" fmla="*/ 1202532 w 2619375"/>
                  <a:gd name="connsiteY282" fmla="*/ 1690688 h 3103563"/>
                  <a:gd name="connsiteX283" fmla="*/ 1210469 w 2619375"/>
                  <a:gd name="connsiteY283" fmla="*/ 1647032 h 3103563"/>
                  <a:gd name="connsiteX284" fmla="*/ 1222375 w 2619375"/>
                  <a:gd name="connsiteY284" fmla="*/ 1631157 h 3103563"/>
                  <a:gd name="connsiteX285" fmla="*/ 1210469 w 2619375"/>
                  <a:gd name="connsiteY285" fmla="*/ 1599407 h 3103563"/>
                  <a:gd name="connsiteX286" fmla="*/ 1210469 w 2619375"/>
                  <a:gd name="connsiteY286" fmla="*/ 1563688 h 3103563"/>
                  <a:gd name="connsiteX287" fmla="*/ 1226344 w 2619375"/>
                  <a:gd name="connsiteY287" fmla="*/ 1524000 h 3103563"/>
                  <a:gd name="connsiteX288" fmla="*/ 1266032 w 2619375"/>
                  <a:gd name="connsiteY288" fmla="*/ 1480344 h 3103563"/>
                  <a:gd name="connsiteX289" fmla="*/ 1270000 w 2619375"/>
                  <a:gd name="connsiteY289" fmla="*/ 1460500 h 3103563"/>
                  <a:gd name="connsiteX290" fmla="*/ 1250157 w 2619375"/>
                  <a:gd name="connsiteY290" fmla="*/ 1428750 h 3103563"/>
                  <a:gd name="connsiteX291" fmla="*/ 1222375 w 2619375"/>
                  <a:gd name="connsiteY291" fmla="*/ 1389063 h 3103563"/>
                  <a:gd name="connsiteX292" fmla="*/ 1182688 w 2619375"/>
                  <a:gd name="connsiteY292" fmla="*/ 1357313 h 3103563"/>
                  <a:gd name="connsiteX293" fmla="*/ 1162844 w 2619375"/>
                  <a:gd name="connsiteY293" fmla="*/ 1337469 h 3103563"/>
                  <a:gd name="connsiteX294" fmla="*/ 1146969 w 2619375"/>
                  <a:gd name="connsiteY294" fmla="*/ 1309688 h 3103563"/>
                  <a:gd name="connsiteX295" fmla="*/ 1146969 w 2619375"/>
                  <a:gd name="connsiteY295" fmla="*/ 1258094 h 3103563"/>
                  <a:gd name="connsiteX296" fmla="*/ 1158875 w 2619375"/>
                  <a:gd name="connsiteY296" fmla="*/ 1222375 h 3103563"/>
                  <a:gd name="connsiteX297" fmla="*/ 1158875 w 2619375"/>
                  <a:gd name="connsiteY297" fmla="*/ 1194594 h 3103563"/>
                  <a:gd name="connsiteX298" fmla="*/ 1162844 w 2619375"/>
                  <a:gd name="connsiteY298" fmla="*/ 1162844 h 3103563"/>
                  <a:gd name="connsiteX299" fmla="*/ 1154907 w 2619375"/>
                  <a:gd name="connsiteY299" fmla="*/ 1135063 h 3103563"/>
                  <a:gd name="connsiteX300" fmla="*/ 1162844 w 2619375"/>
                  <a:gd name="connsiteY300" fmla="*/ 1091407 h 3103563"/>
                  <a:gd name="connsiteX301" fmla="*/ 1162844 w 2619375"/>
                  <a:gd name="connsiteY301" fmla="*/ 1055688 h 3103563"/>
                  <a:gd name="connsiteX302" fmla="*/ 1146969 w 2619375"/>
                  <a:gd name="connsiteY302" fmla="*/ 1012032 h 3103563"/>
                  <a:gd name="connsiteX303" fmla="*/ 1162844 w 2619375"/>
                  <a:gd name="connsiteY303" fmla="*/ 960438 h 3103563"/>
                  <a:gd name="connsiteX304" fmla="*/ 1131094 w 2619375"/>
                  <a:gd name="connsiteY304" fmla="*/ 912813 h 3103563"/>
                  <a:gd name="connsiteX305" fmla="*/ 1166813 w 2619375"/>
                  <a:gd name="connsiteY305" fmla="*/ 881063 h 3103563"/>
                  <a:gd name="connsiteX306" fmla="*/ 1174750 w 2619375"/>
                  <a:gd name="connsiteY306" fmla="*/ 845344 h 3103563"/>
                  <a:gd name="connsiteX307" fmla="*/ 1174750 w 2619375"/>
                  <a:gd name="connsiteY307" fmla="*/ 789782 h 3103563"/>
                  <a:gd name="connsiteX308" fmla="*/ 1178719 w 2619375"/>
                  <a:gd name="connsiteY308" fmla="*/ 742157 h 3103563"/>
                  <a:gd name="connsiteX309" fmla="*/ 1178719 w 2619375"/>
                  <a:gd name="connsiteY309" fmla="*/ 722313 h 3103563"/>
                  <a:gd name="connsiteX310" fmla="*/ 1158875 w 2619375"/>
                  <a:gd name="connsiteY310" fmla="*/ 694532 h 3103563"/>
                  <a:gd name="connsiteX311" fmla="*/ 1162844 w 2619375"/>
                  <a:gd name="connsiteY311" fmla="*/ 662782 h 3103563"/>
                  <a:gd name="connsiteX312" fmla="*/ 1139032 w 2619375"/>
                  <a:gd name="connsiteY312" fmla="*/ 627063 h 3103563"/>
                  <a:gd name="connsiteX313" fmla="*/ 1103313 w 2619375"/>
                  <a:gd name="connsiteY313" fmla="*/ 595313 h 3103563"/>
                  <a:gd name="connsiteX314" fmla="*/ 1079500 w 2619375"/>
                  <a:gd name="connsiteY314" fmla="*/ 555625 h 3103563"/>
                  <a:gd name="connsiteX315" fmla="*/ 1079500 w 2619375"/>
                  <a:gd name="connsiteY315" fmla="*/ 515938 h 3103563"/>
                  <a:gd name="connsiteX316" fmla="*/ 1119188 w 2619375"/>
                  <a:gd name="connsiteY316" fmla="*/ 464344 h 3103563"/>
                  <a:gd name="connsiteX317" fmla="*/ 1127125 w 2619375"/>
                  <a:gd name="connsiteY317" fmla="*/ 408782 h 3103563"/>
                  <a:gd name="connsiteX318" fmla="*/ 1162844 w 2619375"/>
                  <a:gd name="connsiteY318" fmla="*/ 301625 h 3103563"/>
                  <a:gd name="connsiteX319" fmla="*/ 1178719 w 2619375"/>
                  <a:gd name="connsiteY319" fmla="*/ 246063 h 3103563"/>
                  <a:gd name="connsiteX320" fmla="*/ 1186657 w 2619375"/>
                  <a:gd name="connsiteY320" fmla="*/ 206375 h 3103563"/>
                  <a:gd name="connsiteX321" fmla="*/ 1186657 w 2619375"/>
                  <a:gd name="connsiteY321" fmla="*/ 142875 h 3103563"/>
                  <a:gd name="connsiteX322" fmla="*/ 1186657 w 2619375"/>
                  <a:gd name="connsiteY322" fmla="*/ 99219 h 3103563"/>
                  <a:gd name="connsiteX323" fmla="*/ 1131094 w 2619375"/>
                  <a:gd name="connsiteY323" fmla="*/ 43657 h 3103563"/>
                  <a:gd name="connsiteX324" fmla="*/ 1083469 w 2619375"/>
                  <a:gd name="connsiteY324" fmla="*/ 63500 h 3103563"/>
                  <a:gd name="connsiteX325" fmla="*/ 1071563 w 2619375"/>
                  <a:gd name="connsiteY325" fmla="*/ 31750 h 3103563"/>
                  <a:gd name="connsiteX326" fmla="*/ 1043782 w 2619375"/>
                  <a:gd name="connsiteY326" fmla="*/ 23813 h 3103563"/>
                  <a:gd name="connsiteX327" fmla="*/ 1004094 w 2619375"/>
                  <a:gd name="connsiteY327" fmla="*/ 23813 h 3103563"/>
                  <a:gd name="connsiteX328" fmla="*/ 988219 w 2619375"/>
                  <a:gd name="connsiteY328" fmla="*/ 51594 h 3103563"/>
                  <a:gd name="connsiteX329" fmla="*/ 972344 w 2619375"/>
                  <a:gd name="connsiteY329" fmla="*/ 27782 h 3103563"/>
                  <a:gd name="connsiteX330" fmla="*/ 944563 w 2619375"/>
                  <a:gd name="connsiteY330" fmla="*/ 27782 h 3103563"/>
                  <a:gd name="connsiteX331" fmla="*/ 944563 w 2619375"/>
                  <a:gd name="connsiteY331" fmla="*/ 27782 h 3103563"/>
                  <a:gd name="connsiteX332" fmla="*/ 841375 w 2619375"/>
                  <a:gd name="connsiteY332" fmla="*/ 31750 h 3103563"/>
                  <a:gd name="connsiteX333" fmla="*/ 837407 w 2619375"/>
                  <a:gd name="connsiteY333" fmla="*/ 0 h 3103563"/>
                  <a:gd name="connsiteX334" fmla="*/ 805657 w 2619375"/>
                  <a:gd name="connsiteY334" fmla="*/ 0 h 3103563"/>
                  <a:gd name="connsiteX335" fmla="*/ 797719 w 2619375"/>
                  <a:gd name="connsiteY335" fmla="*/ 55563 h 3103563"/>
                  <a:gd name="connsiteX336" fmla="*/ 765969 w 2619375"/>
                  <a:gd name="connsiteY336" fmla="*/ 91282 h 3103563"/>
                  <a:gd name="connsiteX337" fmla="*/ 762000 w 2619375"/>
                  <a:gd name="connsiteY337" fmla="*/ 158750 h 3103563"/>
                  <a:gd name="connsiteX338" fmla="*/ 742157 w 2619375"/>
                  <a:gd name="connsiteY338" fmla="*/ 242094 h 3103563"/>
                  <a:gd name="connsiteX339" fmla="*/ 730250 w 2619375"/>
                  <a:gd name="connsiteY339" fmla="*/ 349250 h 3103563"/>
                  <a:gd name="connsiteX340" fmla="*/ 698500 w 2619375"/>
                  <a:gd name="connsiteY340" fmla="*/ 448469 h 3103563"/>
                  <a:gd name="connsiteX341" fmla="*/ 662782 w 2619375"/>
                  <a:gd name="connsiteY341" fmla="*/ 515938 h 3103563"/>
                  <a:gd name="connsiteX342" fmla="*/ 575469 w 2619375"/>
                  <a:gd name="connsiteY342" fmla="*/ 571500 h 3103563"/>
                  <a:gd name="connsiteX343" fmla="*/ 535782 w 2619375"/>
                  <a:gd name="connsiteY343" fmla="*/ 635000 h 3103563"/>
                  <a:gd name="connsiteX344" fmla="*/ 559739 w 2619375"/>
                  <a:gd name="connsiteY344" fmla="*/ 690563 h 3103563"/>
                  <a:gd name="connsiteX345" fmla="*/ 525515 w 2619375"/>
                  <a:gd name="connsiteY345" fmla="*/ 731837 h 3103563"/>
                  <a:gd name="connsiteX346" fmla="*/ 527844 w 2619375"/>
                  <a:gd name="connsiteY346" fmla="*/ 754063 h 3103563"/>
                  <a:gd name="connsiteX347" fmla="*/ 571500 w 2619375"/>
                  <a:gd name="connsiteY347" fmla="*/ 734219 h 3103563"/>
                  <a:gd name="connsiteX348" fmla="*/ 595313 w 2619375"/>
                  <a:gd name="connsiteY348" fmla="*/ 765969 h 3103563"/>
                  <a:gd name="connsiteX349" fmla="*/ 595313 w 2619375"/>
                  <a:gd name="connsiteY349" fmla="*/ 829469 h 3103563"/>
                  <a:gd name="connsiteX350" fmla="*/ 579438 w 2619375"/>
                  <a:gd name="connsiteY350" fmla="*/ 889000 h 3103563"/>
                  <a:gd name="connsiteX351" fmla="*/ 579438 w 2619375"/>
                  <a:gd name="connsiteY351" fmla="*/ 928688 h 3103563"/>
                  <a:gd name="connsiteX352" fmla="*/ 595313 w 2619375"/>
                  <a:gd name="connsiteY352" fmla="*/ 952500 h 3103563"/>
                  <a:gd name="connsiteX353" fmla="*/ 603250 w 2619375"/>
                  <a:gd name="connsiteY353" fmla="*/ 996157 h 3103563"/>
                  <a:gd name="connsiteX354" fmla="*/ 571500 w 2619375"/>
                  <a:gd name="connsiteY354" fmla="*/ 1004094 h 3103563"/>
                  <a:gd name="connsiteX355" fmla="*/ 543719 w 2619375"/>
                  <a:gd name="connsiteY355" fmla="*/ 1008063 h 3103563"/>
                  <a:gd name="connsiteX356" fmla="*/ 535782 w 2619375"/>
                  <a:gd name="connsiteY356" fmla="*/ 1083469 h 3103563"/>
                  <a:gd name="connsiteX357" fmla="*/ 551657 w 2619375"/>
                  <a:gd name="connsiteY357" fmla="*/ 1103313 h 3103563"/>
                  <a:gd name="connsiteX358" fmla="*/ 587375 w 2619375"/>
                  <a:gd name="connsiteY358" fmla="*/ 1123157 h 3103563"/>
                  <a:gd name="connsiteX359" fmla="*/ 607219 w 2619375"/>
                  <a:gd name="connsiteY359" fmla="*/ 1123157 h 3103563"/>
                  <a:gd name="connsiteX360" fmla="*/ 627063 w 2619375"/>
                  <a:gd name="connsiteY360" fmla="*/ 1150938 h 3103563"/>
                  <a:gd name="connsiteX361" fmla="*/ 642938 w 2619375"/>
                  <a:gd name="connsiteY361" fmla="*/ 1158875 h 3103563"/>
                  <a:gd name="connsiteX362" fmla="*/ 678657 w 2619375"/>
                  <a:gd name="connsiteY362" fmla="*/ 1146969 h 3103563"/>
                  <a:gd name="connsiteX363" fmla="*/ 686594 w 2619375"/>
                  <a:gd name="connsiteY363" fmla="*/ 1194594 h 3103563"/>
                  <a:gd name="connsiteX364" fmla="*/ 678657 w 2619375"/>
                  <a:gd name="connsiteY364" fmla="*/ 1242219 h 3103563"/>
                  <a:gd name="connsiteX365" fmla="*/ 694532 w 2619375"/>
                  <a:gd name="connsiteY365" fmla="*/ 1277938 h 3103563"/>
                  <a:gd name="connsiteX366" fmla="*/ 714375 w 2619375"/>
                  <a:gd name="connsiteY366" fmla="*/ 1309688 h 3103563"/>
                  <a:gd name="connsiteX367" fmla="*/ 742157 w 2619375"/>
                  <a:gd name="connsiteY367" fmla="*/ 1333500 h 3103563"/>
                  <a:gd name="connsiteX368" fmla="*/ 777875 w 2619375"/>
                  <a:gd name="connsiteY368" fmla="*/ 1333500 h 3103563"/>
                  <a:gd name="connsiteX369" fmla="*/ 785813 w 2619375"/>
                  <a:gd name="connsiteY369" fmla="*/ 1361282 h 3103563"/>
                  <a:gd name="connsiteX370" fmla="*/ 769938 w 2619375"/>
                  <a:gd name="connsiteY370" fmla="*/ 1412875 h 3103563"/>
                  <a:gd name="connsiteX371" fmla="*/ 758032 w 2619375"/>
                  <a:gd name="connsiteY371" fmla="*/ 1464469 h 3103563"/>
                  <a:gd name="connsiteX372" fmla="*/ 750094 w 2619375"/>
                  <a:gd name="connsiteY372" fmla="*/ 1512094 h 3103563"/>
                  <a:gd name="connsiteX373" fmla="*/ 714375 w 2619375"/>
                  <a:gd name="connsiteY373" fmla="*/ 1543844 h 3103563"/>
                  <a:gd name="connsiteX374" fmla="*/ 682625 w 2619375"/>
                  <a:gd name="connsiteY374" fmla="*/ 1547813 h 3103563"/>
                  <a:gd name="connsiteX375" fmla="*/ 678657 w 2619375"/>
                  <a:gd name="connsiteY375" fmla="*/ 1504157 h 3103563"/>
                  <a:gd name="connsiteX376" fmla="*/ 650875 w 2619375"/>
                  <a:gd name="connsiteY376" fmla="*/ 1476375 h 3103563"/>
                  <a:gd name="connsiteX377" fmla="*/ 615157 w 2619375"/>
                  <a:gd name="connsiteY377" fmla="*/ 1444625 h 3103563"/>
                  <a:gd name="connsiteX378" fmla="*/ 575469 w 2619375"/>
                  <a:gd name="connsiteY378" fmla="*/ 1404938 h 3103563"/>
                  <a:gd name="connsiteX379" fmla="*/ 527844 w 2619375"/>
                  <a:gd name="connsiteY379" fmla="*/ 1353344 h 3103563"/>
                  <a:gd name="connsiteX380" fmla="*/ 515938 w 2619375"/>
                  <a:gd name="connsiteY380" fmla="*/ 1333500 h 3103563"/>
                  <a:gd name="connsiteX381" fmla="*/ 460375 w 2619375"/>
                  <a:gd name="connsiteY381" fmla="*/ 1301750 h 3103563"/>
                  <a:gd name="connsiteX382" fmla="*/ 392907 w 2619375"/>
                  <a:gd name="connsiteY382" fmla="*/ 1262063 h 3103563"/>
                  <a:gd name="connsiteX383" fmla="*/ 337344 w 2619375"/>
                  <a:gd name="connsiteY383" fmla="*/ 1242219 h 3103563"/>
                  <a:gd name="connsiteX384" fmla="*/ 317500 w 2619375"/>
                  <a:gd name="connsiteY384" fmla="*/ 1281907 h 3103563"/>
                  <a:gd name="connsiteX385" fmla="*/ 304745 w 2619375"/>
                  <a:gd name="connsiteY385" fmla="*/ 1293019 h 3103563"/>
                  <a:gd name="connsiteX386" fmla="*/ 297657 w 2619375"/>
                  <a:gd name="connsiteY386" fmla="*/ 1321594 h 3103563"/>
                  <a:gd name="connsiteX387" fmla="*/ 297657 w 2619375"/>
                  <a:gd name="connsiteY387" fmla="*/ 1321594 h 3103563"/>
                  <a:gd name="connsiteX388" fmla="*/ 304746 w 2619375"/>
                  <a:gd name="connsiteY388" fmla="*/ 1347788 h 3103563"/>
                  <a:gd name="connsiteX389" fmla="*/ 320692 w 2619375"/>
                  <a:gd name="connsiteY389" fmla="*/ 1350962 h 3103563"/>
                  <a:gd name="connsiteX390" fmla="*/ 345282 w 2619375"/>
                  <a:gd name="connsiteY390" fmla="*/ 1361282 h 3103563"/>
                  <a:gd name="connsiteX391" fmla="*/ 373063 w 2619375"/>
                  <a:gd name="connsiteY391" fmla="*/ 1373188 h 3103563"/>
                  <a:gd name="connsiteX392" fmla="*/ 384969 w 2619375"/>
                  <a:gd name="connsiteY392" fmla="*/ 1385094 h 3103563"/>
                  <a:gd name="connsiteX393" fmla="*/ 396875 w 2619375"/>
                  <a:gd name="connsiteY393" fmla="*/ 1428750 h 3103563"/>
                  <a:gd name="connsiteX394" fmla="*/ 409775 w 2619375"/>
                  <a:gd name="connsiteY394" fmla="*/ 1450182 h 3103563"/>
                  <a:gd name="connsiteX395" fmla="*/ 400844 w 2619375"/>
                  <a:gd name="connsiteY395" fmla="*/ 1464469 h 3103563"/>
                  <a:gd name="connsiteX396" fmla="*/ 377032 w 2619375"/>
                  <a:gd name="connsiteY396" fmla="*/ 1484313 h 3103563"/>
                  <a:gd name="connsiteX397" fmla="*/ 376254 w 2619375"/>
                  <a:gd name="connsiteY397" fmla="*/ 1527969 h 3103563"/>
                  <a:gd name="connsiteX398" fmla="*/ 369094 w 2619375"/>
                  <a:gd name="connsiteY398" fmla="*/ 1591469 h 3103563"/>
                  <a:gd name="connsiteX399" fmla="*/ 396875 w 2619375"/>
                  <a:gd name="connsiteY399" fmla="*/ 1631157 h 3103563"/>
                  <a:gd name="connsiteX400" fmla="*/ 458046 w 2619375"/>
                  <a:gd name="connsiteY400" fmla="*/ 1624807 h 3103563"/>
                  <a:gd name="connsiteX401" fmla="*/ 460375 w 2619375"/>
                  <a:gd name="connsiteY401" fmla="*/ 1651000 h 3103563"/>
                  <a:gd name="connsiteX402" fmla="*/ 460375 w 2619375"/>
                  <a:gd name="connsiteY402" fmla="*/ 1694657 h 3103563"/>
                  <a:gd name="connsiteX403" fmla="*/ 436563 w 2619375"/>
                  <a:gd name="connsiteY403" fmla="*/ 1706563 h 3103563"/>
                  <a:gd name="connsiteX404" fmla="*/ 433645 w 2619375"/>
                  <a:gd name="connsiteY404" fmla="*/ 1728788 h 3103563"/>
                  <a:gd name="connsiteX405" fmla="*/ 448469 w 2619375"/>
                  <a:gd name="connsiteY405" fmla="*/ 1738313 h 3103563"/>
                  <a:gd name="connsiteX406" fmla="*/ 450355 w 2619375"/>
                  <a:gd name="connsiteY406" fmla="*/ 1757363 h 3103563"/>
                  <a:gd name="connsiteX407" fmla="*/ 436563 w 2619375"/>
                  <a:gd name="connsiteY407" fmla="*/ 1766094 h 3103563"/>
                  <a:gd name="connsiteX408" fmla="*/ 414362 w 2619375"/>
                  <a:gd name="connsiteY408" fmla="*/ 1801813 h 3103563"/>
                  <a:gd name="connsiteX409" fmla="*/ 361157 w 2619375"/>
                  <a:gd name="connsiteY409" fmla="*/ 1833563 h 3103563"/>
                  <a:gd name="connsiteX410" fmla="*/ 349250 w 2619375"/>
                  <a:gd name="connsiteY410" fmla="*/ 1869282 h 3103563"/>
                  <a:gd name="connsiteX411" fmla="*/ 353219 w 2619375"/>
                  <a:gd name="connsiteY411" fmla="*/ 1908969 h 3103563"/>
                  <a:gd name="connsiteX412" fmla="*/ 293688 w 2619375"/>
                  <a:gd name="connsiteY412" fmla="*/ 1948657 h 3103563"/>
                  <a:gd name="connsiteX413" fmla="*/ 273844 w 2619375"/>
                  <a:gd name="connsiteY413" fmla="*/ 1968500 h 3103563"/>
                  <a:gd name="connsiteX414" fmla="*/ 254000 w 2619375"/>
                  <a:gd name="connsiteY414" fmla="*/ 1988344 h 3103563"/>
                  <a:gd name="connsiteX415" fmla="*/ 214313 w 2619375"/>
                  <a:gd name="connsiteY415" fmla="*/ 1996282 h 3103563"/>
                  <a:gd name="connsiteX416" fmla="*/ 166688 w 2619375"/>
                  <a:gd name="connsiteY416" fmla="*/ 2032000 h 3103563"/>
                  <a:gd name="connsiteX417" fmla="*/ 146844 w 2619375"/>
                  <a:gd name="connsiteY417" fmla="*/ 2083594 h 3103563"/>
                  <a:gd name="connsiteX418" fmla="*/ 125718 w 2619375"/>
                  <a:gd name="connsiteY418" fmla="*/ 2102644 h 3103563"/>
                  <a:gd name="connsiteX419" fmla="*/ 115094 w 2619375"/>
                  <a:gd name="connsiteY419" fmla="*/ 2123282 h 3103563"/>
                  <a:gd name="connsiteX420" fmla="*/ 99995 w 2619375"/>
                  <a:gd name="connsiteY420" fmla="*/ 2179639 h 3103563"/>
                  <a:gd name="connsiteX421" fmla="*/ 68429 w 2619375"/>
                  <a:gd name="connsiteY421" fmla="*/ 2200275 h 3103563"/>
                  <a:gd name="connsiteX422" fmla="*/ 35719 w 2619375"/>
                  <a:gd name="connsiteY422" fmla="*/ 2212975 h 3103563"/>
                  <a:gd name="connsiteX423" fmla="*/ 0 w 2619375"/>
                  <a:gd name="connsiteY423" fmla="*/ 2230438 h 3103563"/>
                  <a:gd name="connsiteX424" fmla="*/ 48430 w 2619375"/>
                  <a:gd name="connsiteY424" fmla="*/ 2278856 h 3103563"/>
                  <a:gd name="connsiteX425" fmla="*/ 59532 w 2619375"/>
                  <a:gd name="connsiteY425" fmla="*/ 2329657 h 3103563"/>
                  <a:gd name="connsiteX426" fmla="*/ 107157 w 2619375"/>
                  <a:gd name="connsiteY426" fmla="*/ 2345532 h 3103563"/>
                  <a:gd name="connsiteX427" fmla="*/ 93640 w 2619375"/>
                  <a:gd name="connsiteY427" fmla="*/ 2445545 h 3103563"/>
                  <a:gd name="connsiteX428" fmla="*/ 98472 w 2619375"/>
                  <a:gd name="connsiteY428" fmla="*/ 2458244 h 3103563"/>
                  <a:gd name="connsiteX429" fmla="*/ 106380 w 2619375"/>
                  <a:gd name="connsiteY429" fmla="*/ 2482851 h 3103563"/>
                  <a:gd name="connsiteX430" fmla="*/ 77977 w 2619375"/>
                  <a:gd name="connsiteY430" fmla="*/ 2509838 h 3103563"/>
                  <a:gd name="connsiteX431" fmla="*/ 75407 w 2619375"/>
                  <a:gd name="connsiteY431" fmla="*/ 2528094 h 3103563"/>
                  <a:gd name="connsiteX432" fmla="*/ 111930 w 2619375"/>
                  <a:gd name="connsiteY432" fmla="*/ 2547144 h 3103563"/>
                  <a:gd name="connsiteX433" fmla="*/ 150813 w 2619375"/>
                  <a:gd name="connsiteY433" fmla="*/ 2540000 h 3103563"/>
                  <a:gd name="connsiteX434" fmla="*/ 175845 w 2619375"/>
                  <a:gd name="connsiteY434" fmla="*/ 2557463 h 3103563"/>
                  <a:gd name="connsiteX435" fmla="*/ 162719 w 2619375"/>
                  <a:gd name="connsiteY435" fmla="*/ 2595563 h 3103563"/>
                  <a:gd name="connsiteX436" fmla="*/ 214313 w 2619375"/>
                  <a:gd name="connsiteY436" fmla="*/ 2591594 h 3103563"/>
                  <a:gd name="connsiteX437" fmla="*/ 247457 w 2619375"/>
                  <a:gd name="connsiteY437" fmla="*/ 2571750 h 3103563"/>
                  <a:gd name="connsiteX438" fmla="*/ 265907 w 2619375"/>
                  <a:gd name="connsiteY438" fmla="*/ 2575719 h 3103563"/>
                  <a:gd name="connsiteX439" fmla="*/ 295198 w 2619375"/>
                  <a:gd name="connsiteY439" fmla="*/ 2555082 h 3103563"/>
                  <a:gd name="connsiteX440" fmla="*/ 318307 w 2619375"/>
                  <a:gd name="connsiteY440" fmla="*/ 2557463 h 3103563"/>
                  <a:gd name="connsiteX441" fmla="*/ 357188 w 2619375"/>
                  <a:gd name="connsiteY441" fmla="*/ 2540794 h 3103563"/>
                  <a:gd name="connsiteX442" fmla="*/ 385905 w 2619375"/>
                  <a:gd name="connsiteY442" fmla="*/ 2531269 h 3103563"/>
                  <a:gd name="connsiteX443" fmla="*/ 412750 w 2619375"/>
                  <a:gd name="connsiteY443" fmla="*/ 2536032 h 3103563"/>
                  <a:gd name="connsiteX444" fmla="*/ 460375 w 2619375"/>
                  <a:gd name="connsiteY444" fmla="*/ 2521745 h 3103563"/>
                  <a:gd name="connsiteX445" fmla="*/ 492125 w 2619375"/>
                  <a:gd name="connsiteY445" fmla="*/ 2532063 h 3103563"/>
                  <a:gd name="connsiteX446" fmla="*/ 535782 w 2619375"/>
                  <a:gd name="connsiteY446" fmla="*/ 2532063 h 3103563"/>
                  <a:gd name="connsiteX447" fmla="*/ 535782 w 2619375"/>
                  <a:gd name="connsiteY447" fmla="*/ 2532063 h 3103563"/>
                  <a:gd name="connsiteX448" fmla="*/ 547688 w 2619375"/>
                  <a:gd name="connsiteY448" fmla="*/ 2623344 h 3103563"/>
                  <a:gd name="connsiteX449" fmla="*/ 591344 w 2619375"/>
                  <a:gd name="connsiteY449" fmla="*/ 2643188 h 3103563"/>
                  <a:gd name="connsiteX450" fmla="*/ 646159 w 2619375"/>
                  <a:gd name="connsiteY450" fmla="*/ 2655887 h 3103563"/>
                  <a:gd name="connsiteX451" fmla="*/ 685790 w 2619375"/>
                  <a:gd name="connsiteY451" fmla="*/ 2620169 h 3103563"/>
                  <a:gd name="connsiteX452" fmla="*/ 715928 w 2619375"/>
                  <a:gd name="connsiteY452" fmla="*/ 2588419 h 3103563"/>
                  <a:gd name="connsiteX453" fmla="*/ 760418 w 2619375"/>
                  <a:gd name="connsiteY453" fmla="*/ 2613025 h 3103563"/>
                  <a:gd name="connsiteX454" fmla="*/ 773907 w 2619375"/>
                  <a:gd name="connsiteY454" fmla="*/ 2587625 h 3103563"/>
                  <a:gd name="connsiteX455" fmla="*/ 761224 w 2619375"/>
                  <a:gd name="connsiteY455" fmla="*/ 2554287 h 3103563"/>
                  <a:gd name="connsiteX456" fmla="*/ 801688 w 2619375"/>
                  <a:gd name="connsiteY456" fmla="*/ 2551907 h 3103563"/>
                  <a:gd name="connsiteX457" fmla="*/ 813184 w 2619375"/>
                  <a:gd name="connsiteY457" fmla="*/ 2569369 h 3103563"/>
                  <a:gd name="connsiteX458" fmla="*/ 841375 w 2619375"/>
                  <a:gd name="connsiteY458" fmla="*/ 2571750 h 3103563"/>
                  <a:gd name="connsiteX459" fmla="*/ 900907 w 2619375"/>
                  <a:gd name="connsiteY459" fmla="*/ 2591594 h 3103563"/>
                  <a:gd name="connsiteX460" fmla="*/ 956469 w 2619375"/>
                  <a:gd name="connsiteY460" fmla="*/ 2611438 h 3103563"/>
                  <a:gd name="connsiteX461" fmla="*/ 968375 w 2619375"/>
                  <a:gd name="connsiteY461" fmla="*/ 2639219 h 3103563"/>
                  <a:gd name="connsiteX462" fmla="*/ 944563 w 2619375"/>
                  <a:gd name="connsiteY462" fmla="*/ 2678907 h 3103563"/>
                  <a:gd name="connsiteX463" fmla="*/ 964407 w 2619375"/>
                  <a:gd name="connsiteY463" fmla="*/ 2726532 h 3103563"/>
                  <a:gd name="connsiteX464" fmla="*/ 1019969 w 2619375"/>
                  <a:gd name="connsiteY464" fmla="*/ 2754313 h 3103563"/>
                  <a:gd name="connsiteX465" fmla="*/ 1047113 w 2619375"/>
                  <a:gd name="connsiteY465" fmla="*/ 2750344 h 3103563"/>
                  <a:gd name="connsiteX466" fmla="*/ 1046974 w 2619375"/>
                  <a:gd name="connsiteY466" fmla="*/ 2774157 h 3103563"/>
                  <a:gd name="connsiteX467" fmla="*/ 1050109 w 2619375"/>
                  <a:gd name="connsiteY467" fmla="*/ 2865438 h 3103563"/>
                  <a:gd name="connsiteX468" fmla="*/ 1095375 w 2619375"/>
                  <a:gd name="connsiteY468" fmla="*/ 2845594 h 3103563"/>
                  <a:gd name="connsiteX469" fmla="*/ 1159651 w 2619375"/>
                  <a:gd name="connsiteY469" fmla="*/ 2836862 h 3103563"/>
                  <a:gd name="connsiteX470" fmla="*/ 1190625 w 2619375"/>
                  <a:gd name="connsiteY470" fmla="*/ 2809875 h 3103563"/>
                  <a:gd name="connsiteX471" fmla="*/ 1225539 w 2619375"/>
                  <a:gd name="connsiteY471" fmla="*/ 2817813 h 3103563"/>
                  <a:gd name="connsiteX472" fmla="*/ 1242219 w 2619375"/>
                  <a:gd name="connsiteY472" fmla="*/ 2841625 h 3103563"/>
                  <a:gd name="connsiteX473" fmla="*/ 1274774 w 2619375"/>
                  <a:gd name="connsiteY473" fmla="*/ 2867819 h 3103563"/>
                  <a:gd name="connsiteX474" fmla="*/ 1329532 w 2619375"/>
                  <a:gd name="connsiteY474" fmla="*/ 2877344 h 3103563"/>
                  <a:gd name="connsiteX475" fmla="*/ 1349375 w 2619375"/>
                  <a:gd name="connsiteY475" fmla="*/ 2877344 h 3103563"/>
                  <a:gd name="connsiteX476" fmla="*/ 1369219 w 2619375"/>
                  <a:gd name="connsiteY476" fmla="*/ 2897188 h 3103563"/>
                  <a:gd name="connsiteX477" fmla="*/ 1400395 w 2619375"/>
                  <a:gd name="connsiteY477" fmla="*/ 2909888 h 3103563"/>
                  <a:gd name="connsiteX478" fmla="*/ 1420813 w 2619375"/>
                  <a:gd name="connsiteY478" fmla="*/ 2905125 h 3103563"/>
                  <a:gd name="connsiteX479" fmla="*/ 1451785 w 2619375"/>
                  <a:gd name="connsiteY479" fmla="*/ 2887664 h 3103563"/>
                  <a:gd name="connsiteX480" fmla="*/ 1520032 w 2619375"/>
                  <a:gd name="connsiteY480" fmla="*/ 2893219 h 3103563"/>
                  <a:gd name="connsiteX481" fmla="*/ 1547784 w 2619375"/>
                  <a:gd name="connsiteY481" fmla="*/ 2900362 h 3103563"/>
                  <a:gd name="connsiteX482" fmla="*/ 1575594 w 2619375"/>
                  <a:gd name="connsiteY482" fmla="*/ 2924969 h 3103563"/>
                  <a:gd name="connsiteX483" fmla="*/ 1591469 w 2619375"/>
                  <a:gd name="connsiteY483" fmla="*/ 2909094 h 3103563"/>
                  <a:gd name="connsiteX484" fmla="*/ 1623219 w 2619375"/>
                  <a:gd name="connsiteY484" fmla="*/ 2909094 h 3103563"/>
                  <a:gd name="connsiteX485" fmla="*/ 1655803 w 2619375"/>
                  <a:gd name="connsiteY485" fmla="*/ 2923382 h 3103563"/>
                  <a:gd name="connsiteX486" fmla="*/ 1648647 w 2619375"/>
                  <a:gd name="connsiteY486" fmla="*/ 2947988 h 3103563"/>
                  <a:gd name="connsiteX487" fmla="*/ 1666875 w 2619375"/>
                  <a:gd name="connsiteY487" fmla="*/ 2964657 h 3103563"/>
                  <a:gd name="connsiteX488" fmla="*/ 1698626 w 2619375"/>
                  <a:gd name="connsiteY488" fmla="*/ 2985294 h 3103563"/>
                  <a:gd name="connsiteX489" fmla="*/ 1734344 w 2619375"/>
                  <a:gd name="connsiteY489" fmla="*/ 3012282 h 3103563"/>
                  <a:gd name="connsiteX490" fmla="*/ 1758157 w 2619375"/>
                  <a:gd name="connsiteY490" fmla="*/ 3032125 h 3103563"/>
                  <a:gd name="connsiteX491" fmla="*/ 1779934 w 2619375"/>
                  <a:gd name="connsiteY491" fmla="*/ 3028950 h 3103563"/>
                  <a:gd name="connsiteX492" fmla="*/ 1801813 w 2619375"/>
                  <a:gd name="connsiteY492" fmla="*/ 3008313 h 3103563"/>
                  <a:gd name="connsiteX493" fmla="*/ 1861344 w 2619375"/>
                  <a:gd name="connsiteY493" fmla="*/ 3008313 h 3103563"/>
                  <a:gd name="connsiteX494" fmla="*/ 1948657 w 2619375"/>
                  <a:gd name="connsiteY494" fmla="*/ 3004344 h 3103563"/>
                  <a:gd name="connsiteX495" fmla="*/ 1948657 w 2619375"/>
                  <a:gd name="connsiteY495" fmla="*/ 2968625 h 3103563"/>
                  <a:gd name="connsiteX496" fmla="*/ 2004219 w 2619375"/>
                  <a:gd name="connsiteY496" fmla="*/ 2936875 h 3103563"/>
                  <a:gd name="connsiteX497" fmla="*/ 2035969 w 2619375"/>
                  <a:gd name="connsiteY497" fmla="*/ 2909094 h 3103563"/>
                  <a:gd name="connsiteX498" fmla="*/ 2054979 w 2619375"/>
                  <a:gd name="connsiteY498" fmla="*/ 2859088 h 3103563"/>
                  <a:gd name="connsiteX499" fmla="*/ 2075927 w 2619375"/>
                  <a:gd name="connsiteY499" fmla="*/ 2883694 h 3103563"/>
                  <a:gd name="connsiteX500" fmla="*/ 2079625 w 2619375"/>
                  <a:gd name="connsiteY500" fmla="*/ 2897188 h 3103563"/>
                  <a:gd name="connsiteX501" fmla="*/ 2116149 w 2619375"/>
                  <a:gd name="connsiteY501" fmla="*/ 2943225 h 3103563"/>
                  <a:gd name="connsiteX502" fmla="*/ 2168521 w 2619375"/>
                  <a:gd name="connsiteY502" fmla="*/ 2980533 h 3103563"/>
                  <a:gd name="connsiteX503" fmla="*/ 2209760 w 2619375"/>
                  <a:gd name="connsiteY503" fmla="*/ 2951163 h 3103563"/>
                  <a:gd name="connsiteX504" fmla="*/ 2274094 w 2619375"/>
                  <a:gd name="connsiteY504" fmla="*/ 3000375 h 3103563"/>
                  <a:gd name="connsiteX505" fmla="*/ 2317750 w 2619375"/>
                  <a:gd name="connsiteY505" fmla="*/ 3028157 h 3103563"/>
                  <a:gd name="connsiteX506" fmla="*/ 2349500 w 2619375"/>
                  <a:gd name="connsiteY506" fmla="*/ 3040063 h 3103563"/>
                  <a:gd name="connsiteX507" fmla="*/ 2377253 w 2619375"/>
                  <a:gd name="connsiteY507" fmla="*/ 3017044 h 3103563"/>
                  <a:gd name="connsiteX508" fmla="*/ 2405338 w 2619375"/>
                  <a:gd name="connsiteY508" fmla="*/ 3055144 h 3103563"/>
                  <a:gd name="connsiteX509" fmla="*/ 2446303 w 2619375"/>
                  <a:gd name="connsiteY509" fmla="*/ 3103563 h 3103563"/>
                  <a:gd name="connsiteX0" fmla="*/ 2446303 w 2619375"/>
                  <a:gd name="connsiteY0" fmla="*/ 3103563 h 3103563"/>
                  <a:gd name="connsiteX1" fmla="*/ 2479336 w 2619375"/>
                  <a:gd name="connsiteY1" fmla="*/ 3052763 h 3103563"/>
                  <a:gd name="connsiteX2" fmla="*/ 2512219 w 2619375"/>
                  <a:gd name="connsiteY2" fmla="*/ 3032125 h 3103563"/>
                  <a:gd name="connsiteX3" fmla="*/ 2524125 w 2619375"/>
                  <a:gd name="connsiteY3" fmla="*/ 2988469 h 3103563"/>
                  <a:gd name="connsiteX4" fmla="*/ 2543969 w 2619375"/>
                  <a:gd name="connsiteY4" fmla="*/ 2944813 h 3103563"/>
                  <a:gd name="connsiteX5" fmla="*/ 2566949 w 2619375"/>
                  <a:gd name="connsiteY5" fmla="*/ 2920206 h 3103563"/>
                  <a:gd name="connsiteX6" fmla="*/ 2569335 w 2619375"/>
                  <a:gd name="connsiteY6" fmla="*/ 2877344 h 3103563"/>
                  <a:gd name="connsiteX7" fmla="*/ 2583657 w 2619375"/>
                  <a:gd name="connsiteY7" fmla="*/ 2837657 h 3103563"/>
                  <a:gd name="connsiteX8" fmla="*/ 2563813 w 2619375"/>
                  <a:gd name="connsiteY8" fmla="*/ 2809875 h 3103563"/>
                  <a:gd name="connsiteX9" fmla="*/ 2532063 w 2619375"/>
                  <a:gd name="connsiteY9" fmla="*/ 2774157 h 3103563"/>
                  <a:gd name="connsiteX10" fmla="*/ 2532063 w 2619375"/>
                  <a:gd name="connsiteY10" fmla="*/ 2774157 h 3103563"/>
                  <a:gd name="connsiteX11" fmla="*/ 2551907 w 2619375"/>
                  <a:gd name="connsiteY11" fmla="*/ 2706688 h 3103563"/>
                  <a:gd name="connsiteX12" fmla="*/ 2591594 w 2619375"/>
                  <a:gd name="connsiteY12" fmla="*/ 2678907 h 3103563"/>
                  <a:gd name="connsiteX13" fmla="*/ 2619375 w 2619375"/>
                  <a:gd name="connsiteY13" fmla="*/ 2643188 h 3103563"/>
                  <a:gd name="connsiteX14" fmla="*/ 2619375 w 2619375"/>
                  <a:gd name="connsiteY14" fmla="*/ 2591594 h 3103563"/>
                  <a:gd name="connsiteX15" fmla="*/ 2615407 w 2619375"/>
                  <a:gd name="connsiteY15" fmla="*/ 2555875 h 3103563"/>
                  <a:gd name="connsiteX16" fmla="*/ 2615407 w 2619375"/>
                  <a:gd name="connsiteY16" fmla="*/ 2532063 h 3103563"/>
                  <a:gd name="connsiteX17" fmla="*/ 2603500 w 2619375"/>
                  <a:gd name="connsiteY17" fmla="*/ 2464594 h 3103563"/>
                  <a:gd name="connsiteX18" fmla="*/ 2595563 w 2619375"/>
                  <a:gd name="connsiteY18" fmla="*/ 2460625 h 3103563"/>
                  <a:gd name="connsiteX19" fmla="*/ 2579688 w 2619375"/>
                  <a:gd name="connsiteY19" fmla="*/ 2460625 h 3103563"/>
                  <a:gd name="connsiteX20" fmla="*/ 2540000 w 2619375"/>
                  <a:gd name="connsiteY20" fmla="*/ 2472532 h 3103563"/>
                  <a:gd name="connsiteX21" fmla="*/ 2504282 w 2619375"/>
                  <a:gd name="connsiteY21" fmla="*/ 2468563 h 3103563"/>
                  <a:gd name="connsiteX22" fmla="*/ 2504282 w 2619375"/>
                  <a:gd name="connsiteY22" fmla="*/ 2432844 h 3103563"/>
                  <a:gd name="connsiteX23" fmla="*/ 2456657 w 2619375"/>
                  <a:gd name="connsiteY23" fmla="*/ 2424907 h 3103563"/>
                  <a:gd name="connsiteX24" fmla="*/ 2432844 w 2619375"/>
                  <a:gd name="connsiteY24" fmla="*/ 2405063 h 3103563"/>
                  <a:gd name="connsiteX25" fmla="*/ 2444750 w 2619375"/>
                  <a:gd name="connsiteY25" fmla="*/ 2369344 h 3103563"/>
                  <a:gd name="connsiteX26" fmla="*/ 2464594 w 2619375"/>
                  <a:gd name="connsiteY26" fmla="*/ 2337594 h 3103563"/>
                  <a:gd name="connsiteX27" fmla="*/ 2448719 w 2619375"/>
                  <a:gd name="connsiteY27" fmla="*/ 2301875 h 3103563"/>
                  <a:gd name="connsiteX28" fmla="*/ 2420938 w 2619375"/>
                  <a:gd name="connsiteY28" fmla="*/ 2274094 h 3103563"/>
                  <a:gd name="connsiteX29" fmla="*/ 2428875 w 2619375"/>
                  <a:gd name="connsiteY29" fmla="*/ 2246313 h 3103563"/>
                  <a:gd name="connsiteX30" fmla="*/ 2389188 w 2619375"/>
                  <a:gd name="connsiteY30" fmla="*/ 2218532 h 3103563"/>
                  <a:gd name="connsiteX31" fmla="*/ 2353469 w 2619375"/>
                  <a:gd name="connsiteY31" fmla="*/ 2218532 h 3103563"/>
                  <a:gd name="connsiteX32" fmla="*/ 2349500 w 2619375"/>
                  <a:gd name="connsiteY32" fmla="*/ 2194719 h 3103563"/>
                  <a:gd name="connsiteX33" fmla="*/ 2325688 w 2619375"/>
                  <a:gd name="connsiteY33" fmla="*/ 2166938 h 3103563"/>
                  <a:gd name="connsiteX34" fmla="*/ 2337594 w 2619375"/>
                  <a:gd name="connsiteY34" fmla="*/ 2131219 h 3103563"/>
                  <a:gd name="connsiteX35" fmla="*/ 2349500 w 2619375"/>
                  <a:gd name="connsiteY35" fmla="*/ 2099469 h 3103563"/>
                  <a:gd name="connsiteX36" fmla="*/ 2333625 w 2619375"/>
                  <a:gd name="connsiteY36" fmla="*/ 2067719 h 3103563"/>
                  <a:gd name="connsiteX37" fmla="*/ 2313782 w 2619375"/>
                  <a:gd name="connsiteY37" fmla="*/ 2051844 h 3103563"/>
                  <a:gd name="connsiteX38" fmla="*/ 2309813 w 2619375"/>
                  <a:gd name="connsiteY38" fmla="*/ 2016125 h 3103563"/>
                  <a:gd name="connsiteX39" fmla="*/ 2309813 w 2619375"/>
                  <a:gd name="connsiteY39" fmla="*/ 2000250 h 3103563"/>
                  <a:gd name="connsiteX40" fmla="*/ 2329657 w 2619375"/>
                  <a:gd name="connsiteY40" fmla="*/ 1980407 h 3103563"/>
                  <a:gd name="connsiteX41" fmla="*/ 2317750 w 2619375"/>
                  <a:gd name="connsiteY41" fmla="*/ 1944688 h 3103563"/>
                  <a:gd name="connsiteX42" fmla="*/ 2293938 w 2619375"/>
                  <a:gd name="connsiteY42" fmla="*/ 1908969 h 3103563"/>
                  <a:gd name="connsiteX43" fmla="*/ 2262188 w 2619375"/>
                  <a:gd name="connsiteY43" fmla="*/ 1873250 h 3103563"/>
                  <a:gd name="connsiteX44" fmla="*/ 2226469 w 2619375"/>
                  <a:gd name="connsiteY44" fmla="*/ 1841500 h 3103563"/>
                  <a:gd name="connsiteX45" fmla="*/ 2198688 w 2619375"/>
                  <a:gd name="connsiteY45" fmla="*/ 1817688 h 3103563"/>
                  <a:gd name="connsiteX46" fmla="*/ 2214563 w 2619375"/>
                  <a:gd name="connsiteY46" fmla="*/ 1793875 h 3103563"/>
                  <a:gd name="connsiteX47" fmla="*/ 2214563 w 2619375"/>
                  <a:gd name="connsiteY47" fmla="*/ 1762125 h 3103563"/>
                  <a:gd name="connsiteX48" fmla="*/ 2214563 w 2619375"/>
                  <a:gd name="connsiteY48" fmla="*/ 1762125 h 3103563"/>
                  <a:gd name="connsiteX49" fmla="*/ 2194719 w 2619375"/>
                  <a:gd name="connsiteY49" fmla="*/ 1710532 h 3103563"/>
                  <a:gd name="connsiteX50" fmla="*/ 2190750 w 2619375"/>
                  <a:gd name="connsiteY50" fmla="*/ 1690688 h 3103563"/>
                  <a:gd name="connsiteX51" fmla="*/ 2162969 w 2619375"/>
                  <a:gd name="connsiteY51" fmla="*/ 1658938 h 3103563"/>
                  <a:gd name="connsiteX52" fmla="*/ 2162969 w 2619375"/>
                  <a:gd name="connsiteY52" fmla="*/ 1631157 h 3103563"/>
                  <a:gd name="connsiteX53" fmla="*/ 2178844 w 2619375"/>
                  <a:gd name="connsiteY53" fmla="*/ 1615282 h 3103563"/>
                  <a:gd name="connsiteX54" fmla="*/ 2218532 w 2619375"/>
                  <a:gd name="connsiteY54" fmla="*/ 1615282 h 3103563"/>
                  <a:gd name="connsiteX55" fmla="*/ 2238375 w 2619375"/>
                  <a:gd name="connsiteY55" fmla="*/ 1583532 h 3103563"/>
                  <a:gd name="connsiteX56" fmla="*/ 2238375 w 2619375"/>
                  <a:gd name="connsiteY56" fmla="*/ 1571625 h 3103563"/>
                  <a:gd name="connsiteX57" fmla="*/ 2262188 w 2619375"/>
                  <a:gd name="connsiteY57" fmla="*/ 1535907 h 3103563"/>
                  <a:gd name="connsiteX58" fmla="*/ 2262188 w 2619375"/>
                  <a:gd name="connsiteY58" fmla="*/ 1512094 h 3103563"/>
                  <a:gd name="connsiteX59" fmla="*/ 2262188 w 2619375"/>
                  <a:gd name="connsiteY59" fmla="*/ 1468438 h 3103563"/>
                  <a:gd name="connsiteX60" fmla="*/ 2262188 w 2619375"/>
                  <a:gd name="connsiteY60" fmla="*/ 1444625 h 3103563"/>
                  <a:gd name="connsiteX61" fmla="*/ 2266157 w 2619375"/>
                  <a:gd name="connsiteY61" fmla="*/ 1424782 h 3103563"/>
                  <a:gd name="connsiteX62" fmla="*/ 2293938 w 2619375"/>
                  <a:gd name="connsiteY62" fmla="*/ 1389063 h 3103563"/>
                  <a:gd name="connsiteX63" fmla="*/ 2274094 w 2619375"/>
                  <a:gd name="connsiteY63" fmla="*/ 1369219 h 3103563"/>
                  <a:gd name="connsiteX64" fmla="*/ 2250282 w 2619375"/>
                  <a:gd name="connsiteY64" fmla="*/ 1341438 h 3103563"/>
                  <a:gd name="connsiteX65" fmla="*/ 2230438 w 2619375"/>
                  <a:gd name="connsiteY65" fmla="*/ 1293813 h 3103563"/>
                  <a:gd name="connsiteX66" fmla="*/ 2242344 w 2619375"/>
                  <a:gd name="connsiteY66" fmla="*/ 1258094 h 3103563"/>
                  <a:gd name="connsiteX67" fmla="*/ 2190750 w 2619375"/>
                  <a:gd name="connsiteY67" fmla="*/ 1258094 h 3103563"/>
                  <a:gd name="connsiteX68" fmla="*/ 2166938 w 2619375"/>
                  <a:gd name="connsiteY68" fmla="*/ 1234282 h 3103563"/>
                  <a:gd name="connsiteX69" fmla="*/ 2174875 w 2619375"/>
                  <a:gd name="connsiteY69" fmla="*/ 1198563 h 3103563"/>
                  <a:gd name="connsiteX70" fmla="*/ 2162969 w 2619375"/>
                  <a:gd name="connsiteY70" fmla="*/ 1170782 h 3103563"/>
                  <a:gd name="connsiteX71" fmla="*/ 2147094 w 2619375"/>
                  <a:gd name="connsiteY71" fmla="*/ 1202532 h 3103563"/>
                  <a:gd name="connsiteX72" fmla="*/ 2131219 w 2619375"/>
                  <a:gd name="connsiteY72" fmla="*/ 1234282 h 3103563"/>
                  <a:gd name="connsiteX73" fmla="*/ 2095500 w 2619375"/>
                  <a:gd name="connsiteY73" fmla="*/ 1234282 h 3103563"/>
                  <a:gd name="connsiteX74" fmla="*/ 2079625 w 2619375"/>
                  <a:gd name="connsiteY74" fmla="*/ 1242219 h 3103563"/>
                  <a:gd name="connsiteX75" fmla="*/ 2043907 w 2619375"/>
                  <a:gd name="connsiteY75" fmla="*/ 1198563 h 3103563"/>
                  <a:gd name="connsiteX76" fmla="*/ 1996282 w 2619375"/>
                  <a:gd name="connsiteY76" fmla="*/ 1206500 h 3103563"/>
                  <a:gd name="connsiteX77" fmla="*/ 1948657 w 2619375"/>
                  <a:gd name="connsiteY77" fmla="*/ 1202532 h 3103563"/>
                  <a:gd name="connsiteX78" fmla="*/ 1944688 w 2619375"/>
                  <a:gd name="connsiteY78" fmla="*/ 1174750 h 3103563"/>
                  <a:gd name="connsiteX79" fmla="*/ 1924844 w 2619375"/>
                  <a:gd name="connsiteY79" fmla="*/ 1139032 h 3103563"/>
                  <a:gd name="connsiteX80" fmla="*/ 1912938 w 2619375"/>
                  <a:gd name="connsiteY80" fmla="*/ 1123157 h 3103563"/>
                  <a:gd name="connsiteX81" fmla="*/ 1893094 w 2619375"/>
                  <a:gd name="connsiteY81" fmla="*/ 1103313 h 3103563"/>
                  <a:gd name="connsiteX82" fmla="*/ 1869282 w 2619375"/>
                  <a:gd name="connsiteY82" fmla="*/ 1087438 h 3103563"/>
                  <a:gd name="connsiteX83" fmla="*/ 1857375 w 2619375"/>
                  <a:gd name="connsiteY83" fmla="*/ 1039813 h 3103563"/>
                  <a:gd name="connsiteX84" fmla="*/ 1869282 w 2619375"/>
                  <a:gd name="connsiteY84" fmla="*/ 1004094 h 3103563"/>
                  <a:gd name="connsiteX85" fmla="*/ 1905000 w 2619375"/>
                  <a:gd name="connsiteY85" fmla="*/ 948532 h 3103563"/>
                  <a:gd name="connsiteX86" fmla="*/ 1936750 w 2619375"/>
                  <a:gd name="connsiteY86" fmla="*/ 912813 h 3103563"/>
                  <a:gd name="connsiteX87" fmla="*/ 1944688 w 2619375"/>
                  <a:gd name="connsiteY87" fmla="*/ 892969 h 3103563"/>
                  <a:gd name="connsiteX88" fmla="*/ 1964532 w 2619375"/>
                  <a:gd name="connsiteY88" fmla="*/ 889000 h 3103563"/>
                  <a:gd name="connsiteX89" fmla="*/ 1976438 w 2619375"/>
                  <a:gd name="connsiteY89" fmla="*/ 849313 h 3103563"/>
                  <a:gd name="connsiteX90" fmla="*/ 2016125 w 2619375"/>
                  <a:gd name="connsiteY90" fmla="*/ 849313 h 3103563"/>
                  <a:gd name="connsiteX91" fmla="*/ 2039938 w 2619375"/>
                  <a:gd name="connsiteY91" fmla="*/ 877094 h 3103563"/>
                  <a:gd name="connsiteX92" fmla="*/ 2061605 w 2619375"/>
                  <a:gd name="connsiteY92" fmla="*/ 862013 h 3103563"/>
                  <a:gd name="connsiteX93" fmla="*/ 2051844 w 2619375"/>
                  <a:gd name="connsiteY93" fmla="*/ 849313 h 3103563"/>
                  <a:gd name="connsiteX94" fmla="*/ 2039938 w 2619375"/>
                  <a:gd name="connsiteY94" fmla="*/ 825500 h 3103563"/>
                  <a:gd name="connsiteX95" fmla="*/ 2051844 w 2619375"/>
                  <a:gd name="connsiteY95" fmla="*/ 801688 h 3103563"/>
                  <a:gd name="connsiteX96" fmla="*/ 2035969 w 2619375"/>
                  <a:gd name="connsiteY96" fmla="*/ 773907 h 3103563"/>
                  <a:gd name="connsiteX97" fmla="*/ 2039938 w 2619375"/>
                  <a:gd name="connsiteY97" fmla="*/ 742157 h 3103563"/>
                  <a:gd name="connsiteX98" fmla="*/ 2039938 w 2619375"/>
                  <a:gd name="connsiteY98" fmla="*/ 698500 h 3103563"/>
                  <a:gd name="connsiteX99" fmla="*/ 2035969 w 2619375"/>
                  <a:gd name="connsiteY99" fmla="*/ 666750 h 3103563"/>
                  <a:gd name="connsiteX100" fmla="*/ 2008188 w 2619375"/>
                  <a:gd name="connsiteY100" fmla="*/ 646907 h 3103563"/>
                  <a:gd name="connsiteX101" fmla="*/ 1958952 w 2619375"/>
                  <a:gd name="connsiteY101" fmla="*/ 625475 h 3103563"/>
                  <a:gd name="connsiteX102" fmla="*/ 1916907 w 2619375"/>
                  <a:gd name="connsiteY102" fmla="*/ 583407 h 3103563"/>
                  <a:gd name="connsiteX103" fmla="*/ 1885157 w 2619375"/>
                  <a:gd name="connsiteY103" fmla="*/ 551657 h 3103563"/>
                  <a:gd name="connsiteX104" fmla="*/ 1881188 w 2619375"/>
                  <a:gd name="connsiteY104" fmla="*/ 531813 h 3103563"/>
                  <a:gd name="connsiteX105" fmla="*/ 1897063 w 2619375"/>
                  <a:gd name="connsiteY105" fmla="*/ 484188 h 3103563"/>
                  <a:gd name="connsiteX106" fmla="*/ 1901032 w 2619375"/>
                  <a:gd name="connsiteY106" fmla="*/ 480219 h 3103563"/>
                  <a:gd name="connsiteX107" fmla="*/ 1940719 w 2619375"/>
                  <a:gd name="connsiteY107" fmla="*/ 480219 h 3103563"/>
                  <a:gd name="connsiteX108" fmla="*/ 1960563 w 2619375"/>
                  <a:gd name="connsiteY108" fmla="*/ 460375 h 3103563"/>
                  <a:gd name="connsiteX109" fmla="*/ 1976438 w 2619375"/>
                  <a:gd name="connsiteY109" fmla="*/ 428625 h 3103563"/>
                  <a:gd name="connsiteX110" fmla="*/ 1980407 w 2619375"/>
                  <a:gd name="connsiteY110" fmla="*/ 388938 h 3103563"/>
                  <a:gd name="connsiteX111" fmla="*/ 2000250 w 2619375"/>
                  <a:gd name="connsiteY111" fmla="*/ 384969 h 3103563"/>
                  <a:gd name="connsiteX112" fmla="*/ 1972469 w 2619375"/>
                  <a:gd name="connsiteY112" fmla="*/ 341313 h 3103563"/>
                  <a:gd name="connsiteX113" fmla="*/ 1928813 w 2619375"/>
                  <a:gd name="connsiteY113" fmla="*/ 321469 h 3103563"/>
                  <a:gd name="connsiteX114" fmla="*/ 1877219 w 2619375"/>
                  <a:gd name="connsiteY114" fmla="*/ 313532 h 3103563"/>
                  <a:gd name="connsiteX115" fmla="*/ 1853407 w 2619375"/>
                  <a:gd name="connsiteY115" fmla="*/ 289719 h 3103563"/>
                  <a:gd name="connsiteX116" fmla="*/ 1817688 w 2619375"/>
                  <a:gd name="connsiteY116" fmla="*/ 269875 h 3103563"/>
                  <a:gd name="connsiteX117" fmla="*/ 1821657 w 2619375"/>
                  <a:gd name="connsiteY117" fmla="*/ 242094 h 3103563"/>
                  <a:gd name="connsiteX118" fmla="*/ 1789907 w 2619375"/>
                  <a:gd name="connsiteY118" fmla="*/ 210344 h 3103563"/>
                  <a:gd name="connsiteX119" fmla="*/ 1742282 w 2619375"/>
                  <a:gd name="connsiteY119" fmla="*/ 222250 h 3103563"/>
                  <a:gd name="connsiteX120" fmla="*/ 1706563 w 2619375"/>
                  <a:gd name="connsiteY120" fmla="*/ 265907 h 3103563"/>
                  <a:gd name="connsiteX121" fmla="*/ 1690688 w 2619375"/>
                  <a:gd name="connsiteY121" fmla="*/ 297657 h 3103563"/>
                  <a:gd name="connsiteX122" fmla="*/ 1734344 w 2619375"/>
                  <a:gd name="connsiteY122" fmla="*/ 301625 h 3103563"/>
                  <a:gd name="connsiteX123" fmla="*/ 1770063 w 2619375"/>
                  <a:gd name="connsiteY123" fmla="*/ 313532 h 3103563"/>
                  <a:gd name="connsiteX124" fmla="*/ 1774032 w 2619375"/>
                  <a:gd name="connsiteY124" fmla="*/ 341313 h 3103563"/>
                  <a:gd name="connsiteX125" fmla="*/ 1750219 w 2619375"/>
                  <a:gd name="connsiteY125" fmla="*/ 384969 h 3103563"/>
                  <a:gd name="connsiteX126" fmla="*/ 1714500 w 2619375"/>
                  <a:gd name="connsiteY126" fmla="*/ 384969 h 3103563"/>
                  <a:gd name="connsiteX127" fmla="*/ 1686719 w 2619375"/>
                  <a:gd name="connsiteY127" fmla="*/ 349250 h 3103563"/>
                  <a:gd name="connsiteX128" fmla="*/ 1647032 w 2619375"/>
                  <a:gd name="connsiteY128" fmla="*/ 325438 h 3103563"/>
                  <a:gd name="connsiteX129" fmla="*/ 1627188 w 2619375"/>
                  <a:gd name="connsiteY129" fmla="*/ 321469 h 3103563"/>
                  <a:gd name="connsiteX130" fmla="*/ 1583532 w 2619375"/>
                  <a:gd name="connsiteY130" fmla="*/ 337344 h 3103563"/>
                  <a:gd name="connsiteX131" fmla="*/ 1547813 w 2619375"/>
                  <a:gd name="connsiteY131" fmla="*/ 357188 h 3103563"/>
                  <a:gd name="connsiteX132" fmla="*/ 1547813 w 2619375"/>
                  <a:gd name="connsiteY132" fmla="*/ 392907 h 3103563"/>
                  <a:gd name="connsiteX133" fmla="*/ 1559719 w 2619375"/>
                  <a:gd name="connsiteY133" fmla="*/ 440532 h 3103563"/>
                  <a:gd name="connsiteX134" fmla="*/ 1575594 w 2619375"/>
                  <a:gd name="connsiteY134" fmla="*/ 484188 h 3103563"/>
                  <a:gd name="connsiteX135" fmla="*/ 1658938 w 2619375"/>
                  <a:gd name="connsiteY135" fmla="*/ 543719 h 3103563"/>
                  <a:gd name="connsiteX136" fmla="*/ 1698625 w 2619375"/>
                  <a:gd name="connsiteY136" fmla="*/ 583407 h 3103563"/>
                  <a:gd name="connsiteX137" fmla="*/ 1738313 w 2619375"/>
                  <a:gd name="connsiteY137" fmla="*/ 579438 h 3103563"/>
                  <a:gd name="connsiteX138" fmla="*/ 1774032 w 2619375"/>
                  <a:gd name="connsiteY138" fmla="*/ 579438 h 3103563"/>
                  <a:gd name="connsiteX139" fmla="*/ 1793875 w 2619375"/>
                  <a:gd name="connsiteY139" fmla="*/ 627063 h 3103563"/>
                  <a:gd name="connsiteX140" fmla="*/ 1801813 w 2619375"/>
                  <a:gd name="connsiteY140" fmla="*/ 658813 h 3103563"/>
                  <a:gd name="connsiteX141" fmla="*/ 1845469 w 2619375"/>
                  <a:gd name="connsiteY141" fmla="*/ 682625 h 3103563"/>
                  <a:gd name="connsiteX142" fmla="*/ 1845469 w 2619375"/>
                  <a:gd name="connsiteY142" fmla="*/ 682625 h 3103563"/>
                  <a:gd name="connsiteX143" fmla="*/ 1861344 w 2619375"/>
                  <a:gd name="connsiteY143" fmla="*/ 710407 h 3103563"/>
                  <a:gd name="connsiteX144" fmla="*/ 1817688 w 2619375"/>
                  <a:gd name="connsiteY144" fmla="*/ 726282 h 3103563"/>
                  <a:gd name="connsiteX145" fmla="*/ 1774032 w 2619375"/>
                  <a:gd name="connsiteY145" fmla="*/ 718344 h 3103563"/>
                  <a:gd name="connsiteX146" fmla="*/ 1734344 w 2619375"/>
                  <a:gd name="connsiteY146" fmla="*/ 682625 h 3103563"/>
                  <a:gd name="connsiteX147" fmla="*/ 1730375 w 2619375"/>
                  <a:gd name="connsiteY147" fmla="*/ 642938 h 3103563"/>
                  <a:gd name="connsiteX148" fmla="*/ 1730375 w 2619375"/>
                  <a:gd name="connsiteY148" fmla="*/ 642938 h 3103563"/>
                  <a:gd name="connsiteX149" fmla="*/ 1670844 w 2619375"/>
                  <a:gd name="connsiteY149" fmla="*/ 615157 h 3103563"/>
                  <a:gd name="connsiteX150" fmla="*/ 1631157 w 2619375"/>
                  <a:gd name="connsiteY150" fmla="*/ 619125 h 3103563"/>
                  <a:gd name="connsiteX151" fmla="*/ 1571625 w 2619375"/>
                  <a:gd name="connsiteY151" fmla="*/ 615157 h 3103563"/>
                  <a:gd name="connsiteX152" fmla="*/ 1543844 w 2619375"/>
                  <a:gd name="connsiteY152" fmla="*/ 603250 h 3103563"/>
                  <a:gd name="connsiteX153" fmla="*/ 1500188 w 2619375"/>
                  <a:gd name="connsiteY153" fmla="*/ 591344 h 3103563"/>
                  <a:gd name="connsiteX154" fmla="*/ 1464469 w 2619375"/>
                  <a:gd name="connsiteY154" fmla="*/ 575469 h 3103563"/>
                  <a:gd name="connsiteX155" fmla="*/ 1448594 w 2619375"/>
                  <a:gd name="connsiteY155" fmla="*/ 543719 h 3103563"/>
                  <a:gd name="connsiteX156" fmla="*/ 1456532 w 2619375"/>
                  <a:gd name="connsiteY156" fmla="*/ 508000 h 3103563"/>
                  <a:gd name="connsiteX157" fmla="*/ 1476375 w 2619375"/>
                  <a:gd name="connsiteY157" fmla="*/ 476250 h 3103563"/>
                  <a:gd name="connsiteX158" fmla="*/ 1456532 w 2619375"/>
                  <a:gd name="connsiteY158" fmla="*/ 440532 h 3103563"/>
                  <a:gd name="connsiteX159" fmla="*/ 1456532 w 2619375"/>
                  <a:gd name="connsiteY159" fmla="*/ 392907 h 3103563"/>
                  <a:gd name="connsiteX160" fmla="*/ 1456532 w 2619375"/>
                  <a:gd name="connsiteY160" fmla="*/ 333375 h 3103563"/>
                  <a:gd name="connsiteX161" fmla="*/ 1472407 w 2619375"/>
                  <a:gd name="connsiteY161" fmla="*/ 305594 h 3103563"/>
                  <a:gd name="connsiteX162" fmla="*/ 1472407 w 2619375"/>
                  <a:gd name="connsiteY162" fmla="*/ 257969 h 3103563"/>
                  <a:gd name="connsiteX163" fmla="*/ 1496219 w 2619375"/>
                  <a:gd name="connsiteY163" fmla="*/ 226219 h 3103563"/>
                  <a:gd name="connsiteX164" fmla="*/ 1480344 w 2619375"/>
                  <a:gd name="connsiteY164" fmla="*/ 158750 h 3103563"/>
                  <a:gd name="connsiteX165" fmla="*/ 1496219 w 2619375"/>
                  <a:gd name="connsiteY165" fmla="*/ 134938 h 3103563"/>
                  <a:gd name="connsiteX166" fmla="*/ 1456532 w 2619375"/>
                  <a:gd name="connsiteY166" fmla="*/ 75407 h 3103563"/>
                  <a:gd name="connsiteX167" fmla="*/ 1464469 w 2619375"/>
                  <a:gd name="connsiteY167" fmla="*/ 55563 h 3103563"/>
                  <a:gd name="connsiteX168" fmla="*/ 1420813 w 2619375"/>
                  <a:gd name="connsiteY168" fmla="*/ 23813 h 3103563"/>
                  <a:gd name="connsiteX169" fmla="*/ 1393032 w 2619375"/>
                  <a:gd name="connsiteY169" fmla="*/ 39688 h 3103563"/>
                  <a:gd name="connsiteX170" fmla="*/ 1420813 w 2619375"/>
                  <a:gd name="connsiteY170" fmla="*/ 79375 h 3103563"/>
                  <a:gd name="connsiteX171" fmla="*/ 1432719 w 2619375"/>
                  <a:gd name="connsiteY171" fmla="*/ 150813 h 3103563"/>
                  <a:gd name="connsiteX172" fmla="*/ 1432719 w 2619375"/>
                  <a:gd name="connsiteY172" fmla="*/ 206375 h 3103563"/>
                  <a:gd name="connsiteX173" fmla="*/ 1432719 w 2619375"/>
                  <a:gd name="connsiteY173" fmla="*/ 254000 h 3103563"/>
                  <a:gd name="connsiteX174" fmla="*/ 1412875 w 2619375"/>
                  <a:gd name="connsiteY174" fmla="*/ 301625 h 3103563"/>
                  <a:gd name="connsiteX175" fmla="*/ 1369219 w 2619375"/>
                  <a:gd name="connsiteY175" fmla="*/ 341313 h 3103563"/>
                  <a:gd name="connsiteX176" fmla="*/ 1313657 w 2619375"/>
                  <a:gd name="connsiteY176" fmla="*/ 377032 h 3103563"/>
                  <a:gd name="connsiteX177" fmla="*/ 1270000 w 2619375"/>
                  <a:gd name="connsiteY177" fmla="*/ 412750 h 3103563"/>
                  <a:gd name="connsiteX178" fmla="*/ 1266032 w 2619375"/>
                  <a:gd name="connsiteY178" fmla="*/ 448469 h 3103563"/>
                  <a:gd name="connsiteX179" fmla="*/ 1230313 w 2619375"/>
                  <a:gd name="connsiteY179" fmla="*/ 488157 h 3103563"/>
                  <a:gd name="connsiteX180" fmla="*/ 1214438 w 2619375"/>
                  <a:gd name="connsiteY180" fmla="*/ 539750 h 3103563"/>
                  <a:gd name="connsiteX181" fmla="*/ 1270000 w 2619375"/>
                  <a:gd name="connsiteY181" fmla="*/ 607219 h 3103563"/>
                  <a:gd name="connsiteX182" fmla="*/ 1281907 w 2619375"/>
                  <a:gd name="connsiteY182" fmla="*/ 658813 h 3103563"/>
                  <a:gd name="connsiteX183" fmla="*/ 1309688 w 2619375"/>
                  <a:gd name="connsiteY183" fmla="*/ 698500 h 3103563"/>
                  <a:gd name="connsiteX184" fmla="*/ 1309688 w 2619375"/>
                  <a:gd name="connsiteY184" fmla="*/ 698500 h 3103563"/>
                  <a:gd name="connsiteX185" fmla="*/ 1337469 w 2619375"/>
                  <a:gd name="connsiteY185" fmla="*/ 758032 h 3103563"/>
                  <a:gd name="connsiteX186" fmla="*/ 1345407 w 2619375"/>
                  <a:gd name="connsiteY186" fmla="*/ 789782 h 3103563"/>
                  <a:gd name="connsiteX187" fmla="*/ 1349375 w 2619375"/>
                  <a:gd name="connsiteY187" fmla="*/ 837407 h 3103563"/>
                  <a:gd name="connsiteX188" fmla="*/ 1309688 w 2619375"/>
                  <a:gd name="connsiteY188" fmla="*/ 916782 h 3103563"/>
                  <a:gd name="connsiteX189" fmla="*/ 1285875 w 2619375"/>
                  <a:gd name="connsiteY189" fmla="*/ 964407 h 3103563"/>
                  <a:gd name="connsiteX190" fmla="*/ 1293813 w 2619375"/>
                  <a:gd name="connsiteY190" fmla="*/ 980282 h 3103563"/>
                  <a:gd name="connsiteX191" fmla="*/ 1285875 w 2619375"/>
                  <a:gd name="connsiteY191" fmla="*/ 1023938 h 3103563"/>
                  <a:gd name="connsiteX192" fmla="*/ 1273969 w 2619375"/>
                  <a:gd name="connsiteY192" fmla="*/ 1079500 h 3103563"/>
                  <a:gd name="connsiteX193" fmla="*/ 1277938 w 2619375"/>
                  <a:gd name="connsiteY193" fmla="*/ 1115219 h 3103563"/>
                  <a:gd name="connsiteX194" fmla="*/ 1309688 w 2619375"/>
                  <a:gd name="connsiteY194" fmla="*/ 1186657 h 3103563"/>
                  <a:gd name="connsiteX195" fmla="*/ 1297782 w 2619375"/>
                  <a:gd name="connsiteY195" fmla="*/ 1234282 h 3103563"/>
                  <a:gd name="connsiteX196" fmla="*/ 1297782 w 2619375"/>
                  <a:gd name="connsiteY196" fmla="*/ 1270000 h 3103563"/>
                  <a:gd name="connsiteX197" fmla="*/ 1341438 w 2619375"/>
                  <a:gd name="connsiteY197" fmla="*/ 1262063 h 3103563"/>
                  <a:gd name="connsiteX198" fmla="*/ 1389063 w 2619375"/>
                  <a:gd name="connsiteY198" fmla="*/ 1266032 h 3103563"/>
                  <a:gd name="connsiteX199" fmla="*/ 1420813 w 2619375"/>
                  <a:gd name="connsiteY199" fmla="*/ 1281907 h 3103563"/>
                  <a:gd name="connsiteX200" fmla="*/ 1448594 w 2619375"/>
                  <a:gd name="connsiteY200" fmla="*/ 1254125 h 3103563"/>
                  <a:gd name="connsiteX201" fmla="*/ 1480344 w 2619375"/>
                  <a:gd name="connsiteY201" fmla="*/ 1222375 h 3103563"/>
                  <a:gd name="connsiteX202" fmla="*/ 1531938 w 2619375"/>
                  <a:gd name="connsiteY202" fmla="*/ 1242219 h 3103563"/>
                  <a:gd name="connsiteX203" fmla="*/ 1575594 w 2619375"/>
                  <a:gd name="connsiteY203" fmla="*/ 1258094 h 3103563"/>
                  <a:gd name="connsiteX204" fmla="*/ 1623219 w 2619375"/>
                  <a:gd name="connsiteY204" fmla="*/ 1270000 h 3103563"/>
                  <a:gd name="connsiteX205" fmla="*/ 1639094 w 2619375"/>
                  <a:gd name="connsiteY205" fmla="*/ 1309688 h 3103563"/>
                  <a:gd name="connsiteX206" fmla="*/ 1662907 w 2619375"/>
                  <a:gd name="connsiteY206" fmla="*/ 1317625 h 3103563"/>
                  <a:gd name="connsiteX207" fmla="*/ 1690688 w 2619375"/>
                  <a:gd name="connsiteY207" fmla="*/ 1341438 h 3103563"/>
                  <a:gd name="connsiteX208" fmla="*/ 1722438 w 2619375"/>
                  <a:gd name="connsiteY208" fmla="*/ 1345407 h 3103563"/>
                  <a:gd name="connsiteX209" fmla="*/ 1722438 w 2619375"/>
                  <a:gd name="connsiteY209" fmla="*/ 1412875 h 3103563"/>
                  <a:gd name="connsiteX210" fmla="*/ 1746250 w 2619375"/>
                  <a:gd name="connsiteY210" fmla="*/ 1444625 h 3103563"/>
                  <a:gd name="connsiteX211" fmla="*/ 1754188 w 2619375"/>
                  <a:gd name="connsiteY211" fmla="*/ 1484313 h 3103563"/>
                  <a:gd name="connsiteX212" fmla="*/ 1770063 w 2619375"/>
                  <a:gd name="connsiteY212" fmla="*/ 1531938 h 3103563"/>
                  <a:gd name="connsiteX213" fmla="*/ 1730375 w 2619375"/>
                  <a:gd name="connsiteY213" fmla="*/ 1543844 h 3103563"/>
                  <a:gd name="connsiteX214" fmla="*/ 1718469 w 2619375"/>
                  <a:gd name="connsiteY214" fmla="*/ 1571625 h 3103563"/>
                  <a:gd name="connsiteX215" fmla="*/ 1706563 w 2619375"/>
                  <a:gd name="connsiteY215" fmla="*/ 1607344 h 3103563"/>
                  <a:gd name="connsiteX216" fmla="*/ 1706563 w 2619375"/>
                  <a:gd name="connsiteY216" fmla="*/ 1647032 h 3103563"/>
                  <a:gd name="connsiteX217" fmla="*/ 1746250 w 2619375"/>
                  <a:gd name="connsiteY217" fmla="*/ 1686719 h 3103563"/>
                  <a:gd name="connsiteX218" fmla="*/ 1793875 w 2619375"/>
                  <a:gd name="connsiteY218" fmla="*/ 1694657 h 3103563"/>
                  <a:gd name="connsiteX219" fmla="*/ 1829594 w 2619375"/>
                  <a:gd name="connsiteY219" fmla="*/ 1698625 h 3103563"/>
                  <a:gd name="connsiteX220" fmla="*/ 1881188 w 2619375"/>
                  <a:gd name="connsiteY220" fmla="*/ 1734344 h 3103563"/>
                  <a:gd name="connsiteX221" fmla="*/ 1833563 w 2619375"/>
                  <a:gd name="connsiteY221" fmla="*/ 1738313 h 3103563"/>
                  <a:gd name="connsiteX222" fmla="*/ 1778000 w 2619375"/>
                  <a:gd name="connsiteY222" fmla="*/ 1738313 h 3103563"/>
                  <a:gd name="connsiteX223" fmla="*/ 1730375 w 2619375"/>
                  <a:gd name="connsiteY223" fmla="*/ 1718469 h 3103563"/>
                  <a:gd name="connsiteX224" fmla="*/ 1686719 w 2619375"/>
                  <a:gd name="connsiteY224" fmla="*/ 1698625 h 3103563"/>
                  <a:gd name="connsiteX225" fmla="*/ 1647032 w 2619375"/>
                  <a:gd name="connsiteY225" fmla="*/ 1654969 h 3103563"/>
                  <a:gd name="connsiteX226" fmla="*/ 1658938 w 2619375"/>
                  <a:gd name="connsiteY226" fmla="*/ 1635125 h 3103563"/>
                  <a:gd name="connsiteX227" fmla="*/ 1658938 w 2619375"/>
                  <a:gd name="connsiteY227" fmla="*/ 1591469 h 3103563"/>
                  <a:gd name="connsiteX228" fmla="*/ 1658938 w 2619375"/>
                  <a:gd name="connsiteY228" fmla="*/ 1555750 h 3103563"/>
                  <a:gd name="connsiteX229" fmla="*/ 1662907 w 2619375"/>
                  <a:gd name="connsiteY229" fmla="*/ 1516063 h 3103563"/>
                  <a:gd name="connsiteX230" fmla="*/ 1670844 w 2619375"/>
                  <a:gd name="connsiteY230" fmla="*/ 1480344 h 3103563"/>
                  <a:gd name="connsiteX231" fmla="*/ 1666875 w 2619375"/>
                  <a:gd name="connsiteY231" fmla="*/ 1452563 h 3103563"/>
                  <a:gd name="connsiteX232" fmla="*/ 1635125 w 2619375"/>
                  <a:gd name="connsiteY232" fmla="*/ 1420813 h 3103563"/>
                  <a:gd name="connsiteX233" fmla="*/ 1595438 w 2619375"/>
                  <a:gd name="connsiteY233" fmla="*/ 1381125 h 3103563"/>
                  <a:gd name="connsiteX234" fmla="*/ 1607344 w 2619375"/>
                  <a:gd name="connsiteY234" fmla="*/ 1345407 h 3103563"/>
                  <a:gd name="connsiteX235" fmla="*/ 1575594 w 2619375"/>
                  <a:gd name="connsiteY235" fmla="*/ 1313657 h 3103563"/>
                  <a:gd name="connsiteX236" fmla="*/ 1531938 w 2619375"/>
                  <a:gd name="connsiteY236" fmla="*/ 1333500 h 3103563"/>
                  <a:gd name="connsiteX237" fmla="*/ 1472407 w 2619375"/>
                  <a:gd name="connsiteY237" fmla="*/ 1345407 h 3103563"/>
                  <a:gd name="connsiteX238" fmla="*/ 1440657 w 2619375"/>
                  <a:gd name="connsiteY238" fmla="*/ 1369219 h 3103563"/>
                  <a:gd name="connsiteX239" fmla="*/ 1381125 w 2619375"/>
                  <a:gd name="connsiteY239" fmla="*/ 1393032 h 3103563"/>
                  <a:gd name="connsiteX240" fmla="*/ 1365250 w 2619375"/>
                  <a:gd name="connsiteY240" fmla="*/ 1420813 h 3103563"/>
                  <a:gd name="connsiteX241" fmla="*/ 1369219 w 2619375"/>
                  <a:gd name="connsiteY241" fmla="*/ 1468438 h 3103563"/>
                  <a:gd name="connsiteX242" fmla="*/ 1365250 w 2619375"/>
                  <a:gd name="connsiteY242" fmla="*/ 1500188 h 3103563"/>
                  <a:gd name="connsiteX243" fmla="*/ 1400969 w 2619375"/>
                  <a:gd name="connsiteY243" fmla="*/ 1555750 h 3103563"/>
                  <a:gd name="connsiteX244" fmla="*/ 1400969 w 2619375"/>
                  <a:gd name="connsiteY244" fmla="*/ 1599407 h 3103563"/>
                  <a:gd name="connsiteX245" fmla="*/ 1404938 w 2619375"/>
                  <a:gd name="connsiteY245" fmla="*/ 1651000 h 3103563"/>
                  <a:gd name="connsiteX246" fmla="*/ 1404938 w 2619375"/>
                  <a:gd name="connsiteY246" fmla="*/ 1678782 h 3103563"/>
                  <a:gd name="connsiteX247" fmla="*/ 1373188 w 2619375"/>
                  <a:gd name="connsiteY247" fmla="*/ 1718469 h 3103563"/>
                  <a:gd name="connsiteX248" fmla="*/ 1337469 w 2619375"/>
                  <a:gd name="connsiteY248" fmla="*/ 1762125 h 3103563"/>
                  <a:gd name="connsiteX249" fmla="*/ 1321594 w 2619375"/>
                  <a:gd name="connsiteY249" fmla="*/ 1789907 h 3103563"/>
                  <a:gd name="connsiteX250" fmla="*/ 1309688 w 2619375"/>
                  <a:gd name="connsiteY250" fmla="*/ 1833563 h 3103563"/>
                  <a:gd name="connsiteX251" fmla="*/ 1313657 w 2619375"/>
                  <a:gd name="connsiteY251" fmla="*/ 1877219 h 3103563"/>
                  <a:gd name="connsiteX252" fmla="*/ 1285875 w 2619375"/>
                  <a:gd name="connsiteY252" fmla="*/ 1908969 h 3103563"/>
                  <a:gd name="connsiteX253" fmla="*/ 1258094 w 2619375"/>
                  <a:gd name="connsiteY253" fmla="*/ 1932782 h 3103563"/>
                  <a:gd name="connsiteX254" fmla="*/ 1226344 w 2619375"/>
                  <a:gd name="connsiteY254" fmla="*/ 1960563 h 3103563"/>
                  <a:gd name="connsiteX255" fmla="*/ 1198563 w 2619375"/>
                  <a:gd name="connsiteY255" fmla="*/ 1972469 h 3103563"/>
                  <a:gd name="connsiteX256" fmla="*/ 1146969 w 2619375"/>
                  <a:gd name="connsiteY256" fmla="*/ 1996282 h 3103563"/>
                  <a:gd name="connsiteX257" fmla="*/ 1135063 w 2619375"/>
                  <a:gd name="connsiteY257" fmla="*/ 2020094 h 3103563"/>
                  <a:gd name="connsiteX258" fmla="*/ 1146969 w 2619375"/>
                  <a:gd name="connsiteY258" fmla="*/ 2063750 h 3103563"/>
                  <a:gd name="connsiteX259" fmla="*/ 1111250 w 2619375"/>
                  <a:gd name="connsiteY259" fmla="*/ 2083594 h 3103563"/>
                  <a:gd name="connsiteX260" fmla="*/ 1071563 w 2619375"/>
                  <a:gd name="connsiteY260" fmla="*/ 2103438 h 3103563"/>
                  <a:gd name="connsiteX261" fmla="*/ 1043782 w 2619375"/>
                  <a:gd name="connsiteY261" fmla="*/ 2067719 h 3103563"/>
                  <a:gd name="connsiteX262" fmla="*/ 1008063 w 2619375"/>
                  <a:gd name="connsiteY262" fmla="*/ 2075657 h 3103563"/>
                  <a:gd name="connsiteX263" fmla="*/ 944563 w 2619375"/>
                  <a:gd name="connsiteY263" fmla="*/ 2071688 h 3103563"/>
                  <a:gd name="connsiteX264" fmla="*/ 896938 w 2619375"/>
                  <a:gd name="connsiteY264" fmla="*/ 2055813 h 3103563"/>
                  <a:gd name="connsiteX265" fmla="*/ 845344 w 2619375"/>
                  <a:gd name="connsiteY265" fmla="*/ 2039938 h 3103563"/>
                  <a:gd name="connsiteX266" fmla="*/ 797719 w 2619375"/>
                  <a:gd name="connsiteY266" fmla="*/ 2012157 h 3103563"/>
                  <a:gd name="connsiteX267" fmla="*/ 785813 w 2619375"/>
                  <a:gd name="connsiteY267" fmla="*/ 1972469 h 3103563"/>
                  <a:gd name="connsiteX268" fmla="*/ 742157 w 2619375"/>
                  <a:gd name="connsiteY268" fmla="*/ 1956594 h 3103563"/>
                  <a:gd name="connsiteX269" fmla="*/ 762000 w 2619375"/>
                  <a:gd name="connsiteY269" fmla="*/ 1905000 h 3103563"/>
                  <a:gd name="connsiteX270" fmla="*/ 809625 w 2619375"/>
                  <a:gd name="connsiteY270" fmla="*/ 1916907 h 3103563"/>
                  <a:gd name="connsiteX271" fmla="*/ 861219 w 2619375"/>
                  <a:gd name="connsiteY271" fmla="*/ 1944688 h 3103563"/>
                  <a:gd name="connsiteX272" fmla="*/ 889000 w 2619375"/>
                  <a:gd name="connsiteY272" fmla="*/ 1948657 h 3103563"/>
                  <a:gd name="connsiteX273" fmla="*/ 944563 w 2619375"/>
                  <a:gd name="connsiteY273" fmla="*/ 1948657 h 3103563"/>
                  <a:gd name="connsiteX274" fmla="*/ 976313 w 2619375"/>
                  <a:gd name="connsiteY274" fmla="*/ 1908969 h 3103563"/>
                  <a:gd name="connsiteX275" fmla="*/ 1035844 w 2619375"/>
                  <a:gd name="connsiteY275" fmla="*/ 1908969 h 3103563"/>
                  <a:gd name="connsiteX276" fmla="*/ 1087438 w 2619375"/>
                  <a:gd name="connsiteY276" fmla="*/ 1877219 h 3103563"/>
                  <a:gd name="connsiteX277" fmla="*/ 1107282 w 2619375"/>
                  <a:gd name="connsiteY277" fmla="*/ 1837532 h 3103563"/>
                  <a:gd name="connsiteX278" fmla="*/ 1107282 w 2619375"/>
                  <a:gd name="connsiteY278" fmla="*/ 1805782 h 3103563"/>
                  <a:gd name="connsiteX279" fmla="*/ 1127125 w 2619375"/>
                  <a:gd name="connsiteY279" fmla="*/ 1785938 h 3103563"/>
                  <a:gd name="connsiteX280" fmla="*/ 1150938 w 2619375"/>
                  <a:gd name="connsiteY280" fmla="*/ 1750219 h 3103563"/>
                  <a:gd name="connsiteX281" fmla="*/ 1166813 w 2619375"/>
                  <a:gd name="connsiteY281" fmla="*/ 1710532 h 3103563"/>
                  <a:gd name="connsiteX282" fmla="*/ 1202532 w 2619375"/>
                  <a:gd name="connsiteY282" fmla="*/ 1690688 h 3103563"/>
                  <a:gd name="connsiteX283" fmla="*/ 1210469 w 2619375"/>
                  <a:gd name="connsiteY283" fmla="*/ 1647032 h 3103563"/>
                  <a:gd name="connsiteX284" fmla="*/ 1222375 w 2619375"/>
                  <a:gd name="connsiteY284" fmla="*/ 1631157 h 3103563"/>
                  <a:gd name="connsiteX285" fmla="*/ 1210469 w 2619375"/>
                  <a:gd name="connsiteY285" fmla="*/ 1599407 h 3103563"/>
                  <a:gd name="connsiteX286" fmla="*/ 1210469 w 2619375"/>
                  <a:gd name="connsiteY286" fmla="*/ 1563688 h 3103563"/>
                  <a:gd name="connsiteX287" fmla="*/ 1226344 w 2619375"/>
                  <a:gd name="connsiteY287" fmla="*/ 1524000 h 3103563"/>
                  <a:gd name="connsiteX288" fmla="*/ 1266032 w 2619375"/>
                  <a:gd name="connsiteY288" fmla="*/ 1480344 h 3103563"/>
                  <a:gd name="connsiteX289" fmla="*/ 1270000 w 2619375"/>
                  <a:gd name="connsiteY289" fmla="*/ 1460500 h 3103563"/>
                  <a:gd name="connsiteX290" fmla="*/ 1250157 w 2619375"/>
                  <a:gd name="connsiteY290" fmla="*/ 1428750 h 3103563"/>
                  <a:gd name="connsiteX291" fmla="*/ 1222375 w 2619375"/>
                  <a:gd name="connsiteY291" fmla="*/ 1389063 h 3103563"/>
                  <a:gd name="connsiteX292" fmla="*/ 1182688 w 2619375"/>
                  <a:gd name="connsiteY292" fmla="*/ 1357313 h 3103563"/>
                  <a:gd name="connsiteX293" fmla="*/ 1162844 w 2619375"/>
                  <a:gd name="connsiteY293" fmla="*/ 1337469 h 3103563"/>
                  <a:gd name="connsiteX294" fmla="*/ 1146969 w 2619375"/>
                  <a:gd name="connsiteY294" fmla="*/ 1309688 h 3103563"/>
                  <a:gd name="connsiteX295" fmla="*/ 1146969 w 2619375"/>
                  <a:gd name="connsiteY295" fmla="*/ 1258094 h 3103563"/>
                  <a:gd name="connsiteX296" fmla="*/ 1158875 w 2619375"/>
                  <a:gd name="connsiteY296" fmla="*/ 1222375 h 3103563"/>
                  <a:gd name="connsiteX297" fmla="*/ 1158875 w 2619375"/>
                  <a:gd name="connsiteY297" fmla="*/ 1194594 h 3103563"/>
                  <a:gd name="connsiteX298" fmla="*/ 1162844 w 2619375"/>
                  <a:gd name="connsiteY298" fmla="*/ 1162844 h 3103563"/>
                  <a:gd name="connsiteX299" fmla="*/ 1154907 w 2619375"/>
                  <a:gd name="connsiteY299" fmla="*/ 1135063 h 3103563"/>
                  <a:gd name="connsiteX300" fmla="*/ 1162844 w 2619375"/>
                  <a:gd name="connsiteY300" fmla="*/ 1091407 h 3103563"/>
                  <a:gd name="connsiteX301" fmla="*/ 1162844 w 2619375"/>
                  <a:gd name="connsiteY301" fmla="*/ 1055688 h 3103563"/>
                  <a:gd name="connsiteX302" fmla="*/ 1146969 w 2619375"/>
                  <a:gd name="connsiteY302" fmla="*/ 1012032 h 3103563"/>
                  <a:gd name="connsiteX303" fmla="*/ 1162844 w 2619375"/>
                  <a:gd name="connsiteY303" fmla="*/ 960438 h 3103563"/>
                  <a:gd name="connsiteX304" fmla="*/ 1131094 w 2619375"/>
                  <a:gd name="connsiteY304" fmla="*/ 912813 h 3103563"/>
                  <a:gd name="connsiteX305" fmla="*/ 1166813 w 2619375"/>
                  <a:gd name="connsiteY305" fmla="*/ 881063 h 3103563"/>
                  <a:gd name="connsiteX306" fmla="*/ 1174750 w 2619375"/>
                  <a:gd name="connsiteY306" fmla="*/ 845344 h 3103563"/>
                  <a:gd name="connsiteX307" fmla="*/ 1174750 w 2619375"/>
                  <a:gd name="connsiteY307" fmla="*/ 789782 h 3103563"/>
                  <a:gd name="connsiteX308" fmla="*/ 1178719 w 2619375"/>
                  <a:gd name="connsiteY308" fmla="*/ 742157 h 3103563"/>
                  <a:gd name="connsiteX309" fmla="*/ 1178719 w 2619375"/>
                  <a:gd name="connsiteY309" fmla="*/ 722313 h 3103563"/>
                  <a:gd name="connsiteX310" fmla="*/ 1158875 w 2619375"/>
                  <a:gd name="connsiteY310" fmla="*/ 694532 h 3103563"/>
                  <a:gd name="connsiteX311" fmla="*/ 1162844 w 2619375"/>
                  <a:gd name="connsiteY311" fmla="*/ 662782 h 3103563"/>
                  <a:gd name="connsiteX312" fmla="*/ 1139032 w 2619375"/>
                  <a:gd name="connsiteY312" fmla="*/ 627063 h 3103563"/>
                  <a:gd name="connsiteX313" fmla="*/ 1103313 w 2619375"/>
                  <a:gd name="connsiteY313" fmla="*/ 595313 h 3103563"/>
                  <a:gd name="connsiteX314" fmla="*/ 1079500 w 2619375"/>
                  <a:gd name="connsiteY314" fmla="*/ 555625 h 3103563"/>
                  <a:gd name="connsiteX315" fmla="*/ 1079500 w 2619375"/>
                  <a:gd name="connsiteY315" fmla="*/ 515938 h 3103563"/>
                  <a:gd name="connsiteX316" fmla="*/ 1119188 w 2619375"/>
                  <a:gd name="connsiteY316" fmla="*/ 464344 h 3103563"/>
                  <a:gd name="connsiteX317" fmla="*/ 1127125 w 2619375"/>
                  <a:gd name="connsiteY317" fmla="*/ 408782 h 3103563"/>
                  <a:gd name="connsiteX318" fmla="*/ 1162844 w 2619375"/>
                  <a:gd name="connsiteY318" fmla="*/ 301625 h 3103563"/>
                  <a:gd name="connsiteX319" fmla="*/ 1178719 w 2619375"/>
                  <a:gd name="connsiteY319" fmla="*/ 246063 h 3103563"/>
                  <a:gd name="connsiteX320" fmla="*/ 1186657 w 2619375"/>
                  <a:gd name="connsiteY320" fmla="*/ 206375 h 3103563"/>
                  <a:gd name="connsiteX321" fmla="*/ 1186657 w 2619375"/>
                  <a:gd name="connsiteY321" fmla="*/ 142875 h 3103563"/>
                  <a:gd name="connsiteX322" fmla="*/ 1186657 w 2619375"/>
                  <a:gd name="connsiteY322" fmla="*/ 99219 h 3103563"/>
                  <a:gd name="connsiteX323" fmla="*/ 1131094 w 2619375"/>
                  <a:gd name="connsiteY323" fmla="*/ 43657 h 3103563"/>
                  <a:gd name="connsiteX324" fmla="*/ 1083469 w 2619375"/>
                  <a:gd name="connsiteY324" fmla="*/ 63500 h 3103563"/>
                  <a:gd name="connsiteX325" fmla="*/ 1071563 w 2619375"/>
                  <a:gd name="connsiteY325" fmla="*/ 31750 h 3103563"/>
                  <a:gd name="connsiteX326" fmla="*/ 1043782 w 2619375"/>
                  <a:gd name="connsiteY326" fmla="*/ 23813 h 3103563"/>
                  <a:gd name="connsiteX327" fmla="*/ 1004094 w 2619375"/>
                  <a:gd name="connsiteY327" fmla="*/ 23813 h 3103563"/>
                  <a:gd name="connsiteX328" fmla="*/ 988219 w 2619375"/>
                  <a:gd name="connsiteY328" fmla="*/ 51594 h 3103563"/>
                  <a:gd name="connsiteX329" fmla="*/ 972344 w 2619375"/>
                  <a:gd name="connsiteY329" fmla="*/ 27782 h 3103563"/>
                  <a:gd name="connsiteX330" fmla="*/ 944563 w 2619375"/>
                  <a:gd name="connsiteY330" fmla="*/ 27782 h 3103563"/>
                  <a:gd name="connsiteX331" fmla="*/ 944563 w 2619375"/>
                  <a:gd name="connsiteY331" fmla="*/ 27782 h 3103563"/>
                  <a:gd name="connsiteX332" fmla="*/ 841375 w 2619375"/>
                  <a:gd name="connsiteY332" fmla="*/ 31750 h 3103563"/>
                  <a:gd name="connsiteX333" fmla="*/ 837407 w 2619375"/>
                  <a:gd name="connsiteY333" fmla="*/ 0 h 3103563"/>
                  <a:gd name="connsiteX334" fmla="*/ 805657 w 2619375"/>
                  <a:gd name="connsiteY334" fmla="*/ 0 h 3103563"/>
                  <a:gd name="connsiteX335" fmla="*/ 797719 w 2619375"/>
                  <a:gd name="connsiteY335" fmla="*/ 55563 h 3103563"/>
                  <a:gd name="connsiteX336" fmla="*/ 765969 w 2619375"/>
                  <a:gd name="connsiteY336" fmla="*/ 91282 h 3103563"/>
                  <a:gd name="connsiteX337" fmla="*/ 762000 w 2619375"/>
                  <a:gd name="connsiteY337" fmla="*/ 158750 h 3103563"/>
                  <a:gd name="connsiteX338" fmla="*/ 742157 w 2619375"/>
                  <a:gd name="connsiteY338" fmla="*/ 242094 h 3103563"/>
                  <a:gd name="connsiteX339" fmla="*/ 730250 w 2619375"/>
                  <a:gd name="connsiteY339" fmla="*/ 349250 h 3103563"/>
                  <a:gd name="connsiteX340" fmla="*/ 698500 w 2619375"/>
                  <a:gd name="connsiteY340" fmla="*/ 448469 h 3103563"/>
                  <a:gd name="connsiteX341" fmla="*/ 662782 w 2619375"/>
                  <a:gd name="connsiteY341" fmla="*/ 515938 h 3103563"/>
                  <a:gd name="connsiteX342" fmla="*/ 575469 w 2619375"/>
                  <a:gd name="connsiteY342" fmla="*/ 571500 h 3103563"/>
                  <a:gd name="connsiteX343" fmla="*/ 535782 w 2619375"/>
                  <a:gd name="connsiteY343" fmla="*/ 635000 h 3103563"/>
                  <a:gd name="connsiteX344" fmla="*/ 559739 w 2619375"/>
                  <a:gd name="connsiteY344" fmla="*/ 690563 h 3103563"/>
                  <a:gd name="connsiteX345" fmla="*/ 525515 w 2619375"/>
                  <a:gd name="connsiteY345" fmla="*/ 731837 h 3103563"/>
                  <a:gd name="connsiteX346" fmla="*/ 527844 w 2619375"/>
                  <a:gd name="connsiteY346" fmla="*/ 754063 h 3103563"/>
                  <a:gd name="connsiteX347" fmla="*/ 571500 w 2619375"/>
                  <a:gd name="connsiteY347" fmla="*/ 734219 h 3103563"/>
                  <a:gd name="connsiteX348" fmla="*/ 595313 w 2619375"/>
                  <a:gd name="connsiteY348" fmla="*/ 765969 h 3103563"/>
                  <a:gd name="connsiteX349" fmla="*/ 595313 w 2619375"/>
                  <a:gd name="connsiteY349" fmla="*/ 829469 h 3103563"/>
                  <a:gd name="connsiteX350" fmla="*/ 579438 w 2619375"/>
                  <a:gd name="connsiteY350" fmla="*/ 889000 h 3103563"/>
                  <a:gd name="connsiteX351" fmla="*/ 579438 w 2619375"/>
                  <a:gd name="connsiteY351" fmla="*/ 928688 h 3103563"/>
                  <a:gd name="connsiteX352" fmla="*/ 595313 w 2619375"/>
                  <a:gd name="connsiteY352" fmla="*/ 952500 h 3103563"/>
                  <a:gd name="connsiteX353" fmla="*/ 603250 w 2619375"/>
                  <a:gd name="connsiteY353" fmla="*/ 996157 h 3103563"/>
                  <a:gd name="connsiteX354" fmla="*/ 571500 w 2619375"/>
                  <a:gd name="connsiteY354" fmla="*/ 1004094 h 3103563"/>
                  <a:gd name="connsiteX355" fmla="*/ 543719 w 2619375"/>
                  <a:gd name="connsiteY355" fmla="*/ 1008063 h 3103563"/>
                  <a:gd name="connsiteX356" fmla="*/ 535782 w 2619375"/>
                  <a:gd name="connsiteY356" fmla="*/ 1083469 h 3103563"/>
                  <a:gd name="connsiteX357" fmla="*/ 551657 w 2619375"/>
                  <a:gd name="connsiteY357" fmla="*/ 1103313 h 3103563"/>
                  <a:gd name="connsiteX358" fmla="*/ 587375 w 2619375"/>
                  <a:gd name="connsiteY358" fmla="*/ 1123157 h 3103563"/>
                  <a:gd name="connsiteX359" fmla="*/ 607219 w 2619375"/>
                  <a:gd name="connsiteY359" fmla="*/ 1123157 h 3103563"/>
                  <a:gd name="connsiteX360" fmla="*/ 627063 w 2619375"/>
                  <a:gd name="connsiteY360" fmla="*/ 1150938 h 3103563"/>
                  <a:gd name="connsiteX361" fmla="*/ 642938 w 2619375"/>
                  <a:gd name="connsiteY361" fmla="*/ 1158875 h 3103563"/>
                  <a:gd name="connsiteX362" fmla="*/ 678657 w 2619375"/>
                  <a:gd name="connsiteY362" fmla="*/ 1146969 h 3103563"/>
                  <a:gd name="connsiteX363" fmla="*/ 686594 w 2619375"/>
                  <a:gd name="connsiteY363" fmla="*/ 1194594 h 3103563"/>
                  <a:gd name="connsiteX364" fmla="*/ 678657 w 2619375"/>
                  <a:gd name="connsiteY364" fmla="*/ 1242219 h 3103563"/>
                  <a:gd name="connsiteX365" fmla="*/ 694532 w 2619375"/>
                  <a:gd name="connsiteY365" fmla="*/ 1277938 h 3103563"/>
                  <a:gd name="connsiteX366" fmla="*/ 714375 w 2619375"/>
                  <a:gd name="connsiteY366" fmla="*/ 1309688 h 3103563"/>
                  <a:gd name="connsiteX367" fmla="*/ 742157 w 2619375"/>
                  <a:gd name="connsiteY367" fmla="*/ 1333500 h 3103563"/>
                  <a:gd name="connsiteX368" fmla="*/ 777875 w 2619375"/>
                  <a:gd name="connsiteY368" fmla="*/ 1333500 h 3103563"/>
                  <a:gd name="connsiteX369" fmla="*/ 785813 w 2619375"/>
                  <a:gd name="connsiteY369" fmla="*/ 1361282 h 3103563"/>
                  <a:gd name="connsiteX370" fmla="*/ 769938 w 2619375"/>
                  <a:gd name="connsiteY370" fmla="*/ 1412875 h 3103563"/>
                  <a:gd name="connsiteX371" fmla="*/ 758032 w 2619375"/>
                  <a:gd name="connsiteY371" fmla="*/ 1464469 h 3103563"/>
                  <a:gd name="connsiteX372" fmla="*/ 750094 w 2619375"/>
                  <a:gd name="connsiteY372" fmla="*/ 1512094 h 3103563"/>
                  <a:gd name="connsiteX373" fmla="*/ 714375 w 2619375"/>
                  <a:gd name="connsiteY373" fmla="*/ 1543844 h 3103563"/>
                  <a:gd name="connsiteX374" fmla="*/ 682625 w 2619375"/>
                  <a:gd name="connsiteY374" fmla="*/ 1547813 h 3103563"/>
                  <a:gd name="connsiteX375" fmla="*/ 678657 w 2619375"/>
                  <a:gd name="connsiteY375" fmla="*/ 1504157 h 3103563"/>
                  <a:gd name="connsiteX376" fmla="*/ 650875 w 2619375"/>
                  <a:gd name="connsiteY376" fmla="*/ 1476375 h 3103563"/>
                  <a:gd name="connsiteX377" fmla="*/ 615157 w 2619375"/>
                  <a:gd name="connsiteY377" fmla="*/ 1444625 h 3103563"/>
                  <a:gd name="connsiteX378" fmla="*/ 575469 w 2619375"/>
                  <a:gd name="connsiteY378" fmla="*/ 1404938 h 3103563"/>
                  <a:gd name="connsiteX379" fmla="*/ 527844 w 2619375"/>
                  <a:gd name="connsiteY379" fmla="*/ 1353344 h 3103563"/>
                  <a:gd name="connsiteX380" fmla="*/ 515938 w 2619375"/>
                  <a:gd name="connsiteY380" fmla="*/ 1333500 h 3103563"/>
                  <a:gd name="connsiteX381" fmla="*/ 460375 w 2619375"/>
                  <a:gd name="connsiteY381" fmla="*/ 1301750 h 3103563"/>
                  <a:gd name="connsiteX382" fmla="*/ 392907 w 2619375"/>
                  <a:gd name="connsiteY382" fmla="*/ 1262063 h 3103563"/>
                  <a:gd name="connsiteX383" fmla="*/ 337344 w 2619375"/>
                  <a:gd name="connsiteY383" fmla="*/ 1242219 h 3103563"/>
                  <a:gd name="connsiteX384" fmla="*/ 317500 w 2619375"/>
                  <a:gd name="connsiteY384" fmla="*/ 1281907 h 3103563"/>
                  <a:gd name="connsiteX385" fmla="*/ 304745 w 2619375"/>
                  <a:gd name="connsiteY385" fmla="*/ 1293019 h 3103563"/>
                  <a:gd name="connsiteX386" fmla="*/ 297657 w 2619375"/>
                  <a:gd name="connsiteY386" fmla="*/ 1321594 h 3103563"/>
                  <a:gd name="connsiteX387" fmla="*/ 297657 w 2619375"/>
                  <a:gd name="connsiteY387" fmla="*/ 1321594 h 3103563"/>
                  <a:gd name="connsiteX388" fmla="*/ 304746 w 2619375"/>
                  <a:gd name="connsiteY388" fmla="*/ 1347788 h 3103563"/>
                  <a:gd name="connsiteX389" fmla="*/ 320692 w 2619375"/>
                  <a:gd name="connsiteY389" fmla="*/ 1350962 h 3103563"/>
                  <a:gd name="connsiteX390" fmla="*/ 345282 w 2619375"/>
                  <a:gd name="connsiteY390" fmla="*/ 1361282 h 3103563"/>
                  <a:gd name="connsiteX391" fmla="*/ 373063 w 2619375"/>
                  <a:gd name="connsiteY391" fmla="*/ 1373188 h 3103563"/>
                  <a:gd name="connsiteX392" fmla="*/ 384969 w 2619375"/>
                  <a:gd name="connsiteY392" fmla="*/ 1385094 h 3103563"/>
                  <a:gd name="connsiteX393" fmla="*/ 396875 w 2619375"/>
                  <a:gd name="connsiteY393" fmla="*/ 1428750 h 3103563"/>
                  <a:gd name="connsiteX394" fmla="*/ 409775 w 2619375"/>
                  <a:gd name="connsiteY394" fmla="*/ 1450182 h 3103563"/>
                  <a:gd name="connsiteX395" fmla="*/ 400844 w 2619375"/>
                  <a:gd name="connsiteY395" fmla="*/ 1464469 h 3103563"/>
                  <a:gd name="connsiteX396" fmla="*/ 377032 w 2619375"/>
                  <a:gd name="connsiteY396" fmla="*/ 1484313 h 3103563"/>
                  <a:gd name="connsiteX397" fmla="*/ 376254 w 2619375"/>
                  <a:gd name="connsiteY397" fmla="*/ 1527969 h 3103563"/>
                  <a:gd name="connsiteX398" fmla="*/ 369094 w 2619375"/>
                  <a:gd name="connsiteY398" fmla="*/ 1591469 h 3103563"/>
                  <a:gd name="connsiteX399" fmla="*/ 396875 w 2619375"/>
                  <a:gd name="connsiteY399" fmla="*/ 1631157 h 3103563"/>
                  <a:gd name="connsiteX400" fmla="*/ 458046 w 2619375"/>
                  <a:gd name="connsiteY400" fmla="*/ 1624807 h 3103563"/>
                  <a:gd name="connsiteX401" fmla="*/ 460375 w 2619375"/>
                  <a:gd name="connsiteY401" fmla="*/ 1651000 h 3103563"/>
                  <a:gd name="connsiteX402" fmla="*/ 460375 w 2619375"/>
                  <a:gd name="connsiteY402" fmla="*/ 1694657 h 3103563"/>
                  <a:gd name="connsiteX403" fmla="*/ 436563 w 2619375"/>
                  <a:gd name="connsiteY403" fmla="*/ 1706563 h 3103563"/>
                  <a:gd name="connsiteX404" fmla="*/ 433645 w 2619375"/>
                  <a:gd name="connsiteY404" fmla="*/ 1728788 h 3103563"/>
                  <a:gd name="connsiteX405" fmla="*/ 448469 w 2619375"/>
                  <a:gd name="connsiteY405" fmla="*/ 1738313 h 3103563"/>
                  <a:gd name="connsiteX406" fmla="*/ 450355 w 2619375"/>
                  <a:gd name="connsiteY406" fmla="*/ 1757363 h 3103563"/>
                  <a:gd name="connsiteX407" fmla="*/ 436563 w 2619375"/>
                  <a:gd name="connsiteY407" fmla="*/ 1766094 h 3103563"/>
                  <a:gd name="connsiteX408" fmla="*/ 414362 w 2619375"/>
                  <a:gd name="connsiteY408" fmla="*/ 1801813 h 3103563"/>
                  <a:gd name="connsiteX409" fmla="*/ 361157 w 2619375"/>
                  <a:gd name="connsiteY409" fmla="*/ 1833563 h 3103563"/>
                  <a:gd name="connsiteX410" fmla="*/ 349250 w 2619375"/>
                  <a:gd name="connsiteY410" fmla="*/ 1869282 h 3103563"/>
                  <a:gd name="connsiteX411" fmla="*/ 353219 w 2619375"/>
                  <a:gd name="connsiteY411" fmla="*/ 1908969 h 3103563"/>
                  <a:gd name="connsiteX412" fmla="*/ 293688 w 2619375"/>
                  <a:gd name="connsiteY412" fmla="*/ 1948657 h 3103563"/>
                  <a:gd name="connsiteX413" fmla="*/ 273844 w 2619375"/>
                  <a:gd name="connsiteY413" fmla="*/ 1968500 h 3103563"/>
                  <a:gd name="connsiteX414" fmla="*/ 254000 w 2619375"/>
                  <a:gd name="connsiteY414" fmla="*/ 1988344 h 3103563"/>
                  <a:gd name="connsiteX415" fmla="*/ 214313 w 2619375"/>
                  <a:gd name="connsiteY415" fmla="*/ 1996282 h 3103563"/>
                  <a:gd name="connsiteX416" fmla="*/ 166688 w 2619375"/>
                  <a:gd name="connsiteY416" fmla="*/ 2032000 h 3103563"/>
                  <a:gd name="connsiteX417" fmla="*/ 146844 w 2619375"/>
                  <a:gd name="connsiteY417" fmla="*/ 2083594 h 3103563"/>
                  <a:gd name="connsiteX418" fmla="*/ 125718 w 2619375"/>
                  <a:gd name="connsiteY418" fmla="*/ 2102644 h 3103563"/>
                  <a:gd name="connsiteX419" fmla="*/ 115094 w 2619375"/>
                  <a:gd name="connsiteY419" fmla="*/ 2123282 h 3103563"/>
                  <a:gd name="connsiteX420" fmla="*/ 99995 w 2619375"/>
                  <a:gd name="connsiteY420" fmla="*/ 2179639 h 3103563"/>
                  <a:gd name="connsiteX421" fmla="*/ 68429 w 2619375"/>
                  <a:gd name="connsiteY421" fmla="*/ 2200275 h 3103563"/>
                  <a:gd name="connsiteX422" fmla="*/ 35719 w 2619375"/>
                  <a:gd name="connsiteY422" fmla="*/ 2212975 h 3103563"/>
                  <a:gd name="connsiteX423" fmla="*/ 0 w 2619375"/>
                  <a:gd name="connsiteY423" fmla="*/ 2230438 h 3103563"/>
                  <a:gd name="connsiteX424" fmla="*/ 48430 w 2619375"/>
                  <a:gd name="connsiteY424" fmla="*/ 2278856 h 3103563"/>
                  <a:gd name="connsiteX425" fmla="*/ 59532 w 2619375"/>
                  <a:gd name="connsiteY425" fmla="*/ 2329657 h 3103563"/>
                  <a:gd name="connsiteX426" fmla="*/ 107157 w 2619375"/>
                  <a:gd name="connsiteY426" fmla="*/ 2345532 h 3103563"/>
                  <a:gd name="connsiteX427" fmla="*/ 93640 w 2619375"/>
                  <a:gd name="connsiteY427" fmla="*/ 2445545 h 3103563"/>
                  <a:gd name="connsiteX428" fmla="*/ 98472 w 2619375"/>
                  <a:gd name="connsiteY428" fmla="*/ 2458244 h 3103563"/>
                  <a:gd name="connsiteX429" fmla="*/ 106380 w 2619375"/>
                  <a:gd name="connsiteY429" fmla="*/ 2482851 h 3103563"/>
                  <a:gd name="connsiteX430" fmla="*/ 77977 w 2619375"/>
                  <a:gd name="connsiteY430" fmla="*/ 2509838 h 3103563"/>
                  <a:gd name="connsiteX431" fmla="*/ 75407 w 2619375"/>
                  <a:gd name="connsiteY431" fmla="*/ 2528094 h 3103563"/>
                  <a:gd name="connsiteX432" fmla="*/ 111930 w 2619375"/>
                  <a:gd name="connsiteY432" fmla="*/ 2547144 h 3103563"/>
                  <a:gd name="connsiteX433" fmla="*/ 150813 w 2619375"/>
                  <a:gd name="connsiteY433" fmla="*/ 2540000 h 3103563"/>
                  <a:gd name="connsiteX434" fmla="*/ 175845 w 2619375"/>
                  <a:gd name="connsiteY434" fmla="*/ 2557463 h 3103563"/>
                  <a:gd name="connsiteX435" fmla="*/ 162719 w 2619375"/>
                  <a:gd name="connsiteY435" fmla="*/ 2595563 h 3103563"/>
                  <a:gd name="connsiteX436" fmla="*/ 214313 w 2619375"/>
                  <a:gd name="connsiteY436" fmla="*/ 2591594 h 3103563"/>
                  <a:gd name="connsiteX437" fmla="*/ 247457 w 2619375"/>
                  <a:gd name="connsiteY437" fmla="*/ 2571750 h 3103563"/>
                  <a:gd name="connsiteX438" fmla="*/ 265907 w 2619375"/>
                  <a:gd name="connsiteY438" fmla="*/ 2575719 h 3103563"/>
                  <a:gd name="connsiteX439" fmla="*/ 295198 w 2619375"/>
                  <a:gd name="connsiteY439" fmla="*/ 2555082 h 3103563"/>
                  <a:gd name="connsiteX440" fmla="*/ 318307 w 2619375"/>
                  <a:gd name="connsiteY440" fmla="*/ 2557463 h 3103563"/>
                  <a:gd name="connsiteX441" fmla="*/ 357188 w 2619375"/>
                  <a:gd name="connsiteY441" fmla="*/ 2540794 h 3103563"/>
                  <a:gd name="connsiteX442" fmla="*/ 385905 w 2619375"/>
                  <a:gd name="connsiteY442" fmla="*/ 2531269 h 3103563"/>
                  <a:gd name="connsiteX443" fmla="*/ 412750 w 2619375"/>
                  <a:gd name="connsiteY443" fmla="*/ 2536032 h 3103563"/>
                  <a:gd name="connsiteX444" fmla="*/ 460375 w 2619375"/>
                  <a:gd name="connsiteY444" fmla="*/ 2521745 h 3103563"/>
                  <a:gd name="connsiteX445" fmla="*/ 492125 w 2619375"/>
                  <a:gd name="connsiteY445" fmla="*/ 2532063 h 3103563"/>
                  <a:gd name="connsiteX446" fmla="*/ 535782 w 2619375"/>
                  <a:gd name="connsiteY446" fmla="*/ 2532063 h 3103563"/>
                  <a:gd name="connsiteX447" fmla="*/ 535782 w 2619375"/>
                  <a:gd name="connsiteY447" fmla="*/ 2532063 h 3103563"/>
                  <a:gd name="connsiteX448" fmla="*/ 547688 w 2619375"/>
                  <a:gd name="connsiteY448" fmla="*/ 2623344 h 3103563"/>
                  <a:gd name="connsiteX449" fmla="*/ 591344 w 2619375"/>
                  <a:gd name="connsiteY449" fmla="*/ 2643188 h 3103563"/>
                  <a:gd name="connsiteX450" fmla="*/ 646159 w 2619375"/>
                  <a:gd name="connsiteY450" fmla="*/ 2655887 h 3103563"/>
                  <a:gd name="connsiteX451" fmla="*/ 685790 w 2619375"/>
                  <a:gd name="connsiteY451" fmla="*/ 2620169 h 3103563"/>
                  <a:gd name="connsiteX452" fmla="*/ 715928 w 2619375"/>
                  <a:gd name="connsiteY452" fmla="*/ 2588419 h 3103563"/>
                  <a:gd name="connsiteX453" fmla="*/ 760418 w 2619375"/>
                  <a:gd name="connsiteY453" fmla="*/ 2613025 h 3103563"/>
                  <a:gd name="connsiteX454" fmla="*/ 773907 w 2619375"/>
                  <a:gd name="connsiteY454" fmla="*/ 2587625 h 3103563"/>
                  <a:gd name="connsiteX455" fmla="*/ 761224 w 2619375"/>
                  <a:gd name="connsiteY455" fmla="*/ 2554287 h 3103563"/>
                  <a:gd name="connsiteX456" fmla="*/ 801688 w 2619375"/>
                  <a:gd name="connsiteY456" fmla="*/ 2551907 h 3103563"/>
                  <a:gd name="connsiteX457" fmla="*/ 813184 w 2619375"/>
                  <a:gd name="connsiteY457" fmla="*/ 2569369 h 3103563"/>
                  <a:gd name="connsiteX458" fmla="*/ 841375 w 2619375"/>
                  <a:gd name="connsiteY458" fmla="*/ 2571750 h 3103563"/>
                  <a:gd name="connsiteX459" fmla="*/ 900907 w 2619375"/>
                  <a:gd name="connsiteY459" fmla="*/ 2591594 h 3103563"/>
                  <a:gd name="connsiteX460" fmla="*/ 956469 w 2619375"/>
                  <a:gd name="connsiteY460" fmla="*/ 2611438 h 3103563"/>
                  <a:gd name="connsiteX461" fmla="*/ 968375 w 2619375"/>
                  <a:gd name="connsiteY461" fmla="*/ 2639219 h 3103563"/>
                  <a:gd name="connsiteX462" fmla="*/ 944563 w 2619375"/>
                  <a:gd name="connsiteY462" fmla="*/ 2678907 h 3103563"/>
                  <a:gd name="connsiteX463" fmla="*/ 964407 w 2619375"/>
                  <a:gd name="connsiteY463" fmla="*/ 2726532 h 3103563"/>
                  <a:gd name="connsiteX464" fmla="*/ 1019969 w 2619375"/>
                  <a:gd name="connsiteY464" fmla="*/ 2754313 h 3103563"/>
                  <a:gd name="connsiteX465" fmla="*/ 1047113 w 2619375"/>
                  <a:gd name="connsiteY465" fmla="*/ 2750344 h 3103563"/>
                  <a:gd name="connsiteX466" fmla="*/ 1046974 w 2619375"/>
                  <a:gd name="connsiteY466" fmla="*/ 2774157 h 3103563"/>
                  <a:gd name="connsiteX467" fmla="*/ 1050109 w 2619375"/>
                  <a:gd name="connsiteY467" fmla="*/ 2865438 h 3103563"/>
                  <a:gd name="connsiteX468" fmla="*/ 1095375 w 2619375"/>
                  <a:gd name="connsiteY468" fmla="*/ 2845594 h 3103563"/>
                  <a:gd name="connsiteX469" fmla="*/ 1159651 w 2619375"/>
                  <a:gd name="connsiteY469" fmla="*/ 2836862 h 3103563"/>
                  <a:gd name="connsiteX470" fmla="*/ 1190625 w 2619375"/>
                  <a:gd name="connsiteY470" fmla="*/ 2809875 h 3103563"/>
                  <a:gd name="connsiteX471" fmla="*/ 1225539 w 2619375"/>
                  <a:gd name="connsiteY471" fmla="*/ 2817813 h 3103563"/>
                  <a:gd name="connsiteX472" fmla="*/ 1242219 w 2619375"/>
                  <a:gd name="connsiteY472" fmla="*/ 2841625 h 3103563"/>
                  <a:gd name="connsiteX473" fmla="*/ 1274774 w 2619375"/>
                  <a:gd name="connsiteY473" fmla="*/ 2867819 h 3103563"/>
                  <a:gd name="connsiteX474" fmla="*/ 1329532 w 2619375"/>
                  <a:gd name="connsiteY474" fmla="*/ 2877344 h 3103563"/>
                  <a:gd name="connsiteX475" fmla="*/ 1349375 w 2619375"/>
                  <a:gd name="connsiteY475" fmla="*/ 2877344 h 3103563"/>
                  <a:gd name="connsiteX476" fmla="*/ 1369219 w 2619375"/>
                  <a:gd name="connsiteY476" fmla="*/ 2897188 h 3103563"/>
                  <a:gd name="connsiteX477" fmla="*/ 1400395 w 2619375"/>
                  <a:gd name="connsiteY477" fmla="*/ 2909888 h 3103563"/>
                  <a:gd name="connsiteX478" fmla="*/ 1420813 w 2619375"/>
                  <a:gd name="connsiteY478" fmla="*/ 2905125 h 3103563"/>
                  <a:gd name="connsiteX479" fmla="*/ 1451785 w 2619375"/>
                  <a:gd name="connsiteY479" fmla="*/ 2887664 h 3103563"/>
                  <a:gd name="connsiteX480" fmla="*/ 1520032 w 2619375"/>
                  <a:gd name="connsiteY480" fmla="*/ 2893219 h 3103563"/>
                  <a:gd name="connsiteX481" fmla="*/ 1547784 w 2619375"/>
                  <a:gd name="connsiteY481" fmla="*/ 2900362 h 3103563"/>
                  <a:gd name="connsiteX482" fmla="*/ 1575594 w 2619375"/>
                  <a:gd name="connsiteY482" fmla="*/ 2924969 h 3103563"/>
                  <a:gd name="connsiteX483" fmla="*/ 1591469 w 2619375"/>
                  <a:gd name="connsiteY483" fmla="*/ 2909094 h 3103563"/>
                  <a:gd name="connsiteX484" fmla="*/ 1623219 w 2619375"/>
                  <a:gd name="connsiteY484" fmla="*/ 2909094 h 3103563"/>
                  <a:gd name="connsiteX485" fmla="*/ 1655803 w 2619375"/>
                  <a:gd name="connsiteY485" fmla="*/ 2923382 h 3103563"/>
                  <a:gd name="connsiteX486" fmla="*/ 1648647 w 2619375"/>
                  <a:gd name="connsiteY486" fmla="*/ 2947988 h 3103563"/>
                  <a:gd name="connsiteX487" fmla="*/ 1666875 w 2619375"/>
                  <a:gd name="connsiteY487" fmla="*/ 2964657 h 3103563"/>
                  <a:gd name="connsiteX488" fmla="*/ 1698626 w 2619375"/>
                  <a:gd name="connsiteY488" fmla="*/ 2985294 h 3103563"/>
                  <a:gd name="connsiteX489" fmla="*/ 1734344 w 2619375"/>
                  <a:gd name="connsiteY489" fmla="*/ 3012282 h 3103563"/>
                  <a:gd name="connsiteX490" fmla="*/ 1758157 w 2619375"/>
                  <a:gd name="connsiteY490" fmla="*/ 3032125 h 3103563"/>
                  <a:gd name="connsiteX491" fmla="*/ 1779934 w 2619375"/>
                  <a:gd name="connsiteY491" fmla="*/ 3028950 h 3103563"/>
                  <a:gd name="connsiteX492" fmla="*/ 1801813 w 2619375"/>
                  <a:gd name="connsiteY492" fmla="*/ 3008313 h 3103563"/>
                  <a:gd name="connsiteX493" fmla="*/ 1861344 w 2619375"/>
                  <a:gd name="connsiteY493" fmla="*/ 3008313 h 3103563"/>
                  <a:gd name="connsiteX494" fmla="*/ 1948657 w 2619375"/>
                  <a:gd name="connsiteY494" fmla="*/ 3004344 h 3103563"/>
                  <a:gd name="connsiteX495" fmla="*/ 1948657 w 2619375"/>
                  <a:gd name="connsiteY495" fmla="*/ 2968625 h 3103563"/>
                  <a:gd name="connsiteX496" fmla="*/ 2004219 w 2619375"/>
                  <a:gd name="connsiteY496" fmla="*/ 2936875 h 3103563"/>
                  <a:gd name="connsiteX497" fmla="*/ 2035969 w 2619375"/>
                  <a:gd name="connsiteY497" fmla="*/ 2909094 h 3103563"/>
                  <a:gd name="connsiteX498" fmla="*/ 2054979 w 2619375"/>
                  <a:gd name="connsiteY498" fmla="*/ 2859088 h 3103563"/>
                  <a:gd name="connsiteX499" fmla="*/ 2075927 w 2619375"/>
                  <a:gd name="connsiteY499" fmla="*/ 2883694 h 3103563"/>
                  <a:gd name="connsiteX500" fmla="*/ 2079625 w 2619375"/>
                  <a:gd name="connsiteY500" fmla="*/ 2897188 h 3103563"/>
                  <a:gd name="connsiteX501" fmla="*/ 2116149 w 2619375"/>
                  <a:gd name="connsiteY501" fmla="*/ 2943225 h 3103563"/>
                  <a:gd name="connsiteX502" fmla="*/ 2168521 w 2619375"/>
                  <a:gd name="connsiteY502" fmla="*/ 2980533 h 3103563"/>
                  <a:gd name="connsiteX503" fmla="*/ 2209760 w 2619375"/>
                  <a:gd name="connsiteY503" fmla="*/ 2951163 h 3103563"/>
                  <a:gd name="connsiteX504" fmla="*/ 2274094 w 2619375"/>
                  <a:gd name="connsiteY504" fmla="*/ 3000375 h 3103563"/>
                  <a:gd name="connsiteX505" fmla="*/ 2317750 w 2619375"/>
                  <a:gd name="connsiteY505" fmla="*/ 3028157 h 3103563"/>
                  <a:gd name="connsiteX506" fmla="*/ 2349500 w 2619375"/>
                  <a:gd name="connsiteY506" fmla="*/ 3040063 h 3103563"/>
                  <a:gd name="connsiteX507" fmla="*/ 2377253 w 2619375"/>
                  <a:gd name="connsiteY507" fmla="*/ 3017044 h 3103563"/>
                  <a:gd name="connsiteX508" fmla="*/ 2405338 w 2619375"/>
                  <a:gd name="connsiteY508" fmla="*/ 3055144 h 3103563"/>
                  <a:gd name="connsiteX509" fmla="*/ 2446303 w 2619375"/>
                  <a:gd name="connsiteY509" fmla="*/ 3103563 h 3103563"/>
                  <a:gd name="connsiteX0" fmla="*/ 2446303 w 2619375"/>
                  <a:gd name="connsiteY0" fmla="*/ 3103563 h 3103563"/>
                  <a:gd name="connsiteX1" fmla="*/ 2479336 w 2619375"/>
                  <a:gd name="connsiteY1" fmla="*/ 3052763 h 3103563"/>
                  <a:gd name="connsiteX2" fmla="*/ 2512219 w 2619375"/>
                  <a:gd name="connsiteY2" fmla="*/ 3032125 h 3103563"/>
                  <a:gd name="connsiteX3" fmla="*/ 2524125 w 2619375"/>
                  <a:gd name="connsiteY3" fmla="*/ 2988469 h 3103563"/>
                  <a:gd name="connsiteX4" fmla="*/ 2543969 w 2619375"/>
                  <a:gd name="connsiteY4" fmla="*/ 2944813 h 3103563"/>
                  <a:gd name="connsiteX5" fmla="*/ 2566949 w 2619375"/>
                  <a:gd name="connsiteY5" fmla="*/ 2920206 h 3103563"/>
                  <a:gd name="connsiteX6" fmla="*/ 2569335 w 2619375"/>
                  <a:gd name="connsiteY6" fmla="*/ 2877344 h 3103563"/>
                  <a:gd name="connsiteX7" fmla="*/ 2583657 w 2619375"/>
                  <a:gd name="connsiteY7" fmla="*/ 2837657 h 3103563"/>
                  <a:gd name="connsiteX8" fmla="*/ 2563813 w 2619375"/>
                  <a:gd name="connsiteY8" fmla="*/ 2809875 h 3103563"/>
                  <a:gd name="connsiteX9" fmla="*/ 2532063 w 2619375"/>
                  <a:gd name="connsiteY9" fmla="*/ 2774157 h 3103563"/>
                  <a:gd name="connsiteX10" fmla="*/ 2532063 w 2619375"/>
                  <a:gd name="connsiteY10" fmla="*/ 2774157 h 3103563"/>
                  <a:gd name="connsiteX11" fmla="*/ 2551907 w 2619375"/>
                  <a:gd name="connsiteY11" fmla="*/ 2706688 h 3103563"/>
                  <a:gd name="connsiteX12" fmla="*/ 2591594 w 2619375"/>
                  <a:gd name="connsiteY12" fmla="*/ 2678907 h 3103563"/>
                  <a:gd name="connsiteX13" fmla="*/ 2619375 w 2619375"/>
                  <a:gd name="connsiteY13" fmla="*/ 2643188 h 3103563"/>
                  <a:gd name="connsiteX14" fmla="*/ 2619375 w 2619375"/>
                  <a:gd name="connsiteY14" fmla="*/ 2591594 h 3103563"/>
                  <a:gd name="connsiteX15" fmla="*/ 2615407 w 2619375"/>
                  <a:gd name="connsiteY15" fmla="*/ 2555875 h 3103563"/>
                  <a:gd name="connsiteX16" fmla="*/ 2615407 w 2619375"/>
                  <a:gd name="connsiteY16" fmla="*/ 2532063 h 3103563"/>
                  <a:gd name="connsiteX17" fmla="*/ 2603500 w 2619375"/>
                  <a:gd name="connsiteY17" fmla="*/ 2464594 h 3103563"/>
                  <a:gd name="connsiteX18" fmla="*/ 2595563 w 2619375"/>
                  <a:gd name="connsiteY18" fmla="*/ 2460625 h 3103563"/>
                  <a:gd name="connsiteX19" fmla="*/ 2579688 w 2619375"/>
                  <a:gd name="connsiteY19" fmla="*/ 2460625 h 3103563"/>
                  <a:gd name="connsiteX20" fmla="*/ 2540000 w 2619375"/>
                  <a:gd name="connsiteY20" fmla="*/ 2472532 h 3103563"/>
                  <a:gd name="connsiteX21" fmla="*/ 2504282 w 2619375"/>
                  <a:gd name="connsiteY21" fmla="*/ 2468563 h 3103563"/>
                  <a:gd name="connsiteX22" fmla="*/ 2504282 w 2619375"/>
                  <a:gd name="connsiteY22" fmla="*/ 2432844 h 3103563"/>
                  <a:gd name="connsiteX23" fmla="*/ 2447109 w 2619375"/>
                  <a:gd name="connsiteY23" fmla="*/ 2451101 h 3103563"/>
                  <a:gd name="connsiteX24" fmla="*/ 2432844 w 2619375"/>
                  <a:gd name="connsiteY24" fmla="*/ 2405063 h 3103563"/>
                  <a:gd name="connsiteX25" fmla="*/ 2444750 w 2619375"/>
                  <a:gd name="connsiteY25" fmla="*/ 2369344 h 3103563"/>
                  <a:gd name="connsiteX26" fmla="*/ 2464594 w 2619375"/>
                  <a:gd name="connsiteY26" fmla="*/ 2337594 h 3103563"/>
                  <a:gd name="connsiteX27" fmla="*/ 2448719 w 2619375"/>
                  <a:gd name="connsiteY27" fmla="*/ 2301875 h 3103563"/>
                  <a:gd name="connsiteX28" fmla="*/ 2420938 w 2619375"/>
                  <a:gd name="connsiteY28" fmla="*/ 2274094 h 3103563"/>
                  <a:gd name="connsiteX29" fmla="*/ 2428875 w 2619375"/>
                  <a:gd name="connsiteY29" fmla="*/ 2246313 h 3103563"/>
                  <a:gd name="connsiteX30" fmla="*/ 2389188 w 2619375"/>
                  <a:gd name="connsiteY30" fmla="*/ 2218532 h 3103563"/>
                  <a:gd name="connsiteX31" fmla="*/ 2353469 w 2619375"/>
                  <a:gd name="connsiteY31" fmla="*/ 2218532 h 3103563"/>
                  <a:gd name="connsiteX32" fmla="*/ 2349500 w 2619375"/>
                  <a:gd name="connsiteY32" fmla="*/ 2194719 h 3103563"/>
                  <a:gd name="connsiteX33" fmla="*/ 2325688 w 2619375"/>
                  <a:gd name="connsiteY33" fmla="*/ 2166938 h 3103563"/>
                  <a:gd name="connsiteX34" fmla="*/ 2337594 w 2619375"/>
                  <a:gd name="connsiteY34" fmla="*/ 2131219 h 3103563"/>
                  <a:gd name="connsiteX35" fmla="*/ 2349500 w 2619375"/>
                  <a:gd name="connsiteY35" fmla="*/ 2099469 h 3103563"/>
                  <a:gd name="connsiteX36" fmla="*/ 2333625 w 2619375"/>
                  <a:gd name="connsiteY36" fmla="*/ 2067719 h 3103563"/>
                  <a:gd name="connsiteX37" fmla="*/ 2313782 w 2619375"/>
                  <a:gd name="connsiteY37" fmla="*/ 2051844 h 3103563"/>
                  <a:gd name="connsiteX38" fmla="*/ 2309813 w 2619375"/>
                  <a:gd name="connsiteY38" fmla="*/ 2016125 h 3103563"/>
                  <a:gd name="connsiteX39" fmla="*/ 2309813 w 2619375"/>
                  <a:gd name="connsiteY39" fmla="*/ 2000250 h 3103563"/>
                  <a:gd name="connsiteX40" fmla="*/ 2329657 w 2619375"/>
                  <a:gd name="connsiteY40" fmla="*/ 1980407 h 3103563"/>
                  <a:gd name="connsiteX41" fmla="*/ 2317750 w 2619375"/>
                  <a:gd name="connsiteY41" fmla="*/ 1944688 h 3103563"/>
                  <a:gd name="connsiteX42" fmla="*/ 2293938 w 2619375"/>
                  <a:gd name="connsiteY42" fmla="*/ 1908969 h 3103563"/>
                  <a:gd name="connsiteX43" fmla="*/ 2262188 w 2619375"/>
                  <a:gd name="connsiteY43" fmla="*/ 1873250 h 3103563"/>
                  <a:gd name="connsiteX44" fmla="*/ 2226469 w 2619375"/>
                  <a:gd name="connsiteY44" fmla="*/ 1841500 h 3103563"/>
                  <a:gd name="connsiteX45" fmla="*/ 2198688 w 2619375"/>
                  <a:gd name="connsiteY45" fmla="*/ 1817688 h 3103563"/>
                  <a:gd name="connsiteX46" fmla="*/ 2214563 w 2619375"/>
                  <a:gd name="connsiteY46" fmla="*/ 1793875 h 3103563"/>
                  <a:gd name="connsiteX47" fmla="*/ 2214563 w 2619375"/>
                  <a:gd name="connsiteY47" fmla="*/ 1762125 h 3103563"/>
                  <a:gd name="connsiteX48" fmla="*/ 2214563 w 2619375"/>
                  <a:gd name="connsiteY48" fmla="*/ 1762125 h 3103563"/>
                  <a:gd name="connsiteX49" fmla="*/ 2194719 w 2619375"/>
                  <a:gd name="connsiteY49" fmla="*/ 1710532 h 3103563"/>
                  <a:gd name="connsiteX50" fmla="*/ 2190750 w 2619375"/>
                  <a:gd name="connsiteY50" fmla="*/ 1690688 h 3103563"/>
                  <a:gd name="connsiteX51" fmla="*/ 2162969 w 2619375"/>
                  <a:gd name="connsiteY51" fmla="*/ 1658938 h 3103563"/>
                  <a:gd name="connsiteX52" fmla="*/ 2162969 w 2619375"/>
                  <a:gd name="connsiteY52" fmla="*/ 1631157 h 3103563"/>
                  <a:gd name="connsiteX53" fmla="*/ 2178844 w 2619375"/>
                  <a:gd name="connsiteY53" fmla="*/ 1615282 h 3103563"/>
                  <a:gd name="connsiteX54" fmla="*/ 2218532 w 2619375"/>
                  <a:gd name="connsiteY54" fmla="*/ 1615282 h 3103563"/>
                  <a:gd name="connsiteX55" fmla="*/ 2238375 w 2619375"/>
                  <a:gd name="connsiteY55" fmla="*/ 1583532 h 3103563"/>
                  <a:gd name="connsiteX56" fmla="*/ 2238375 w 2619375"/>
                  <a:gd name="connsiteY56" fmla="*/ 1571625 h 3103563"/>
                  <a:gd name="connsiteX57" fmla="*/ 2262188 w 2619375"/>
                  <a:gd name="connsiteY57" fmla="*/ 1535907 h 3103563"/>
                  <a:gd name="connsiteX58" fmla="*/ 2262188 w 2619375"/>
                  <a:gd name="connsiteY58" fmla="*/ 1512094 h 3103563"/>
                  <a:gd name="connsiteX59" fmla="*/ 2262188 w 2619375"/>
                  <a:gd name="connsiteY59" fmla="*/ 1468438 h 3103563"/>
                  <a:gd name="connsiteX60" fmla="*/ 2262188 w 2619375"/>
                  <a:gd name="connsiteY60" fmla="*/ 1444625 h 3103563"/>
                  <a:gd name="connsiteX61" fmla="*/ 2266157 w 2619375"/>
                  <a:gd name="connsiteY61" fmla="*/ 1424782 h 3103563"/>
                  <a:gd name="connsiteX62" fmla="*/ 2293938 w 2619375"/>
                  <a:gd name="connsiteY62" fmla="*/ 1389063 h 3103563"/>
                  <a:gd name="connsiteX63" fmla="*/ 2274094 w 2619375"/>
                  <a:gd name="connsiteY63" fmla="*/ 1369219 h 3103563"/>
                  <a:gd name="connsiteX64" fmla="*/ 2250282 w 2619375"/>
                  <a:gd name="connsiteY64" fmla="*/ 1341438 h 3103563"/>
                  <a:gd name="connsiteX65" fmla="*/ 2230438 w 2619375"/>
                  <a:gd name="connsiteY65" fmla="*/ 1293813 h 3103563"/>
                  <a:gd name="connsiteX66" fmla="*/ 2242344 w 2619375"/>
                  <a:gd name="connsiteY66" fmla="*/ 1258094 h 3103563"/>
                  <a:gd name="connsiteX67" fmla="*/ 2190750 w 2619375"/>
                  <a:gd name="connsiteY67" fmla="*/ 1258094 h 3103563"/>
                  <a:gd name="connsiteX68" fmla="*/ 2166938 w 2619375"/>
                  <a:gd name="connsiteY68" fmla="*/ 1234282 h 3103563"/>
                  <a:gd name="connsiteX69" fmla="*/ 2174875 w 2619375"/>
                  <a:gd name="connsiteY69" fmla="*/ 1198563 h 3103563"/>
                  <a:gd name="connsiteX70" fmla="*/ 2162969 w 2619375"/>
                  <a:gd name="connsiteY70" fmla="*/ 1170782 h 3103563"/>
                  <a:gd name="connsiteX71" fmla="*/ 2147094 w 2619375"/>
                  <a:gd name="connsiteY71" fmla="*/ 1202532 h 3103563"/>
                  <a:gd name="connsiteX72" fmla="*/ 2131219 w 2619375"/>
                  <a:gd name="connsiteY72" fmla="*/ 1234282 h 3103563"/>
                  <a:gd name="connsiteX73" fmla="*/ 2095500 w 2619375"/>
                  <a:gd name="connsiteY73" fmla="*/ 1234282 h 3103563"/>
                  <a:gd name="connsiteX74" fmla="*/ 2079625 w 2619375"/>
                  <a:gd name="connsiteY74" fmla="*/ 1242219 h 3103563"/>
                  <a:gd name="connsiteX75" fmla="*/ 2043907 w 2619375"/>
                  <a:gd name="connsiteY75" fmla="*/ 1198563 h 3103563"/>
                  <a:gd name="connsiteX76" fmla="*/ 1996282 w 2619375"/>
                  <a:gd name="connsiteY76" fmla="*/ 1206500 h 3103563"/>
                  <a:gd name="connsiteX77" fmla="*/ 1948657 w 2619375"/>
                  <a:gd name="connsiteY77" fmla="*/ 1202532 h 3103563"/>
                  <a:gd name="connsiteX78" fmla="*/ 1944688 w 2619375"/>
                  <a:gd name="connsiteY78" fmla="*/ 1174750 h 3103563"/>
                  <a:gd name="connsiteX79" fmla="*/ 1924844 w 2619375"/>
                  <a:gd name="connsiteY79" fmla="*/ 1139032 h 3103563"/>
                  <a:gd name="connsiteX80" fmla="*/ 1912938 w 2619375"/>
                  <a:gd name="connsiteY80" fmla="*/ 1123157 h 3103563"/>
                  <a:gd name="connsiteX81" fmla="*/ 1893094 w 2619375"/>
                  <a:gd name="connsiteY81" fmla="*/ 1103313 h 3103563"/>
                  <a:gd name="connsiteX82" fmla="*/ 1869282 w 2619375"/>
                  <a:gd name="connsiteY82" fmla="*/ 1087438 h 3103563"/>
                  <a:gd name="connsiteX83" fmla="*/ 1857375 w 2619375"/>
                  <a:gd name="connsiteY83" fmla="*/ 1039813 h 3103563"/>
                  <a:gd name="connsiteX84" fmla="*/ 1869282 w 2619375"/>
                  <a:gd name="connsiteY84" fmla="*/ 1004094 h 3103563"/>
                  <a:gd name="connsiteX85" fmla="*/ 1905000 w 2619375"/>
                  <a:gd name="connsiteY85" fmla="*/ 948532 h 3103563"/>
                  <a:gd name="connsiteX86" fmla="*/ 1936750 w 2619375"/>
                  <a:gd name="connsiteY86" fmla="*/ 912813 h 3103563"/>
                  <a:gd name="connsiteX87" fmla="*/ 1944688 w 2619375"/>
                  <a:gd name="connsiteY87" fmla="*/ 892969 h 3103563"/>
                  <a:gd name="connsiteX88" fmla="*/ 1964532 w 2619375"/>
                  <a:gd name="connsiteY88" fmla="*/ 889000 h 3103563"/>
                  <a:gd name="connsiteX89" fmla="*/ 1976438 w 2619375"/>
                  <a:gd name="connsiteY89" fmla="*/ 849313 h 3103563"/>
                  <a:gd name="connsiteX90" fmla="*/ 2016125 w 2619375"/>
                  <a:gd name="connsiteY90" fmla="*/ 849313 h 3103563"/>
                  <a:gd name="connsiteX91" fmla="*/ 2039938 w 2619375"/>
                  <a:gd name="connsiteY91" fmla="*/ 877094 h 3103563"/>
                  <a:gd name="connsiteX92" fmla="*/ 2061605 w 2619375"/>
                  <a:gd name="connsiteY92" fmla="*/ 862013 h 3103563"/>
                  <a:gd name="connsiteX93" fmla="*/ 2051844 w 2619375"/>
                  <a:gd name="connsiteY93" fmla="*/ 849313 h 3103563"/>
                  <a:gd name="connsiteX94" fmla="*/ 2039938 w 2619375"/>
                  <a:gd name="connsiteY94" fmla="*/ 825500 h 3103563"/>
                  <a:gd name="connsiteX95" fmla="*/ 2051844 w 2619375"/>
                  <a:gd name="connsiteY95" fmla="*/ 801688 h 3103563"/>
                  <a:gd name="connsiteX96" fmla="*/ 2035969 w 2619375"/>
                  <a:gd name="connsiteY96" fmla="*/ 773907 h 3103563"/>
                  <a:gd name="connsiteX97" fmla="*/ 2039938 w 2619375"/>
                  <a:gd name="connsiteY97" fmla="*/ 742157 h 3103563"/>
                  <a:gd name="connsiteX98" fmla="*/ 2039938 w 2619375"/>
                  <a:gd name="connsiteY98" fmla="*/ 698500 h 3103563"/>
                  <a:gd name="connsiteX99" fmla="*/ 2035969 w 2619375"/>
                  <a:gd name="connsiteY99" fmla="*/ 666750 h 3103563"/>
                  <a:gd name="connsiteX100" fmla="*/ 2008188 w 2619375"/>
                  <a:gd name="connsiteY100" fmla="*/ 646907 h 3103563"/>
                  <a:gd name="connsiteX101" fmla="*/ 1958952 w 2619375"/>
                  <a:gd name="connsiteY101" fmla="*/ 625475 h 3103563"/>
                  <a:gd name="connsiteX102" fmla="*/ 1916907 w 2619375"/>
                  <a:gd name="connsiteY102" fmla="*/ 583407 h 3103563"/>
                  <a:gd name="connsiteX103" fmla="*/ 1885157 w 2619375"/>
                  <a:gd name="connsiteY103" fmla="*/ 551657 h 3103563"/>
                  <a:gd name="connsiteX104" fmla="*/ 1881188 w 2619375"/>
                  <a:gd name="connsiteY104" fmla="*/ 531813 h 3103563"/>
                  <a:gd name="connsiteX105" fmla="*/ 1897063 w 2619375"/>
                  <a:gd name="connsiteY105" fmla="*/ 484188 h 3103563"/>
                  <a:gd name="connsiteX106" fmla="*/ 1901032 w 2619375"/>
                  <a:gd name="connsiteY106" fmla="*/ 480219 h 3103563"/>
                  <a:gd name="connsiteX107" fmla="*/ 1940719 w 2619375"/>
                  <a:gd name="connsiteY107" fmla="*/ 480219 h 3103563"/>
                  <a:gd name="connsiteX108" fmla="*/ 1960563 w 2619375"/>
                  <a:gd name="connsiteY108" fmla="*/ 460375 h 3103563"/>
                  <a:gd name="connsiteX109" fmla="*/ 1976438 w 2619375"/>
                  <a:gd name="connsiteY109" fmla="*/ 428625 h 3103563"/>
                  <a:gd name="connsiteX110" fmla="*/ 1980407 w 2619375"/>
                  <a:gd name="connsiteY110" fmla="*/ 388938 h 3103563"/>
                  <a:gd name="connsiteX111" fmla="*/ 2000250 w 2619375"/>
                  <a:gd name="connsiteY111" fmla="*/ 384969 h 3103563"/>
                  <a:gd name="connsiteX112" fmla="*/ 1972469 w 2619375"/>
                  <a:gd name="connsiteY112" fmla="*/ 341313 h 3103563"/>
                  <a:gd name="connsiteX113" fmla="*/ 1928813 w 2619375"/>
                  <a:gd name="connsiteY113" fmla="*/ 321469 h 3103563"/>
                  <a:gd name="connsiteX114" fmla="*/ 1877219 w 2619375"/>
                  <a:gd name="connsiteY114" fmla="*/ 313532 h 3103563"/>
                  <a:gd name="connsiteX115" fmla="*/ 1853407 w 2619375"/>
                  <a:gd name="connsiteY115" fmla="*/ 289719 h 3103563"/>
                  <a:gd name="connsiteX116" fmla="*/ 1817688 w 2619375"/>
                  <a:gd name="connsiteY116" fmla="*/ 269875 h 3103563"/>
                  <a:gd name="connsiteX117" fmla="*/ 1821657 w 2619375"/>
                  <a:gd name="connsiteY117" fmla="*/ 242094 h 3103563"/>
                  <a:gd name="connsiteX118" fmla="*/ 1789907 w 2619375"/>
                  <a:gd name="connsiteY118" fmla="*/ 210344 h 3103563"/>
                  <a:gd name="connsiteX119" fmla="*/ 1742282 w 2619375"/>
                  <a:gd name="connsiteY119" fmla="*/ 222250 h 3103563"/>
                  <a:gd name="connsiteX120" fmla="*/ 1706563 w 2619375"/>
                  <a:gd name="connsiteY120" fmla="*/ 265907 h 3103563"/>
                  <a:gd name="connsiteX121" fmla="*/ 1690688 w 2619375"/>
                  <a:gd name="connsiteY121" fmla="*/ 297657 h 3103563"/>
                  <a:gd name="connsiteX122" fmla="*/ 1734344 w 2619375"/>
                  <a:gd name="connsiteY122" fmla="*/ 301625 h 3103563"/>
                  <a:gd name="connsiteX123" fmla="*/ 1770063 w 2619375"/>
                  <a:gd name="connsiteY123" fmla="*/ 313532 h 3103563"/>
                  <a:gd name="connsiteX124" fmla="*/ 1774032 w 2619375"/>
                  <a:gd name="connsiteY124" fmla="*/ 341313 h 3103563"/>
                  <a:gd name="connsiteX125" fmla="*/ 1750219 w 2619375"/>
                  <a:gd name="connsiteY125" fmla="*/ 384969 h 3103563"/>
                  <a:gd name="connsiteX126" fmla="*/ 1714500 w 2619375"/>
                  <a:gd name="connsiteY126" fmla="*/ 384969 h 3103563"/>
                  <a:gd name="connsiteX127" fmla="*/ 1686719 w 2619375"/>
                  <a:gd name="connsiteY127" fmla="*/ 349250 h 3103563"/>
                  <a:gd name="connsiteX128" fmla="*/ 1647032 w 2619375"/>
                  <a:gd name="connsiteY128" fmla="*/ 325438 h 3103563"/>
                  <a:gd name="connsiteX129" fmla="*/ 1627188 w 2619375"/>
                  <a:gd name="connsiteY129" fmla="*/ 321469 h 3103563"/>
                  <a:gd name="connsiteX130" fmla="*/ 1583532 w 2619375"/>
                  <a:gd name="connsiteY130" fmla="*/ 337344 h 3103563"/>
                  <a:gd name="connsiteX131" fmla="*/ 1547813 w 2619375"/>
                  <a:gd name="connsiteY131" fmla="*/ 357188 h 3103563"/>
                  <a:gd name="connsiteX132" fmla="*/ 1547813 w 2619375"/>
                  <a:gd name="connsiteY132" fmla="*/ 392907 h 3103563"/>
                  <a:gd name="connsiteX133" fmla="*/ 1559719 w 2619375"/>
                  <a:gd name="connsiteY133" fmla="*/ 440532 h 3103563"/>
                  <a:gd name="connsiteX134" fmla="*/ 1575594 w 2619375"/>
                  <a:gd name="connsiteY134" fmla="*/ 484188 h 3103563"/>
                  <a:gd name="connsiteX135" fmla="*/ 1658938 w 2619375"/>
                  <a:gd name="connsiteY135" fmla="*/ 543719 h 3103563"/>
                  <a:gd name="connsiteX136" fmla="*/ 1698625 w 2619375"/>
                  <a:gd name="connsiteY136" fmla="*/ 583407 h 3103563"/>
                  <a:gd name="connsiteX137" fmla="*/ 1738313 w 2619375"/>
                  <a:gd name="connsiteY137" fmla="*/ 579438 h 3103563"/>
                  <a:gd name="connsiteX138" fmla="*/ 1774032 w 2619375"/>
                  <a:gd name="connsiteY138" fmla="*/ 579438 h 3103563"/>
                  <a:gd name="connsiteX139" fmla="*/ 1793875 w 2619375"/>
                  <a:gd name="connsiteY139" fmla="*/ 627063 h 3103563"/>
                  <a:gd name="connsiteX140" fmla="*/ 1801813 w 2619375"/>
                  <a:gd name="connsiteY140" fmla="*/ 658813 h 3103563"/>
                  <a:gd name="connsiteX141" fmla="*/ 1845469 w 2619375"/>
                  <a:gd name="connsiteY141" fmla="*/ 682625 h 3103563"/>
                  <a:gd name="connsiteX142" fmla="*/ 1845469 w 2619375"/>
                  <a:gd name="connsiteY142" fmla="*/ 682625 h 3103563"/>
                  <a:gd name="connsiteX143" fmla="*/ 1861344 w 2619375"/>
                  <a:gd name="connsiteY143" fmla="*/ 710407 h 3103563"/>
                  <a:gd name="connsiteX144" fmla="*/ 1817688 w 2619375"/>
                  <a:gd name="connsiteY144" fmla="*/ 726282 h 3103563"/>
                  <a:gd name="connsiteX145" fmla="*/ 1774032 w 2619375"/>
                  <a:gd name="connsiteY145" fmla="*/ 718344 h 3103563"/>
                  <a:gd name="connsiteX146" fmla="*/ 1734344 w 2619375"/>
                  <a:gd name="connsiteY146" fmla="*/ 682625 h 3103563"/>
                  <a:gd name="connsiteX147" fmla="*/ 1730375 w 2619375"/>
                  <a:gd name="connsiteY147" fmla="*/ 642938 h 3103563"/>
                  <a:gd name="connsiteX148" fmla="*/ 1730375 w 2619375"/>
                  <a:gd name="connsiteY148" fmla="*/ 642938 h 3103563"/>
                  <a:gd name="connsiteX149" fmla="*/ 1670844 w 2619375"/>
                  <a:gd name="connsiteY149" fmla="*/ 615157 h 3103563"/>
                  <a:gd name="connsiteX150" fmla="*/ 1631157 w 2619375"/>
                  <a:gd name="connsiteY150" fmla="*/ 619125 h 3103563"/>
                  <a:gd name="connsiteX151" fmla="*/ 1571625 w 2619375"/>
                  <a:gd name="connsiteY151" fmla="*/ 615157 h 3103563"/>
                  <a:gd name="connsiteX152" fmla="*/ 1543844 w 2619375"/>
                  <a:gd name="connsiteY152" fmla="*/ 603250 h 3103563"/>
                  <a:gd name="connsiteX153" fmla="*/ 1500188 w 2619375"/>
                  <a:gd name="connsiteY153" fmla="*/ 591344 h 3103563"/>
                  <a:gd name="connsiteX154" fmla="*/ 1464469 w 2619375"/>
                  <a:gd name="connsiteY154" fmla="*/ 575469 h 3103563"/>
                  <a:gd name="connsiteX155" fmla="*/ 1448594 w 2619375"/>
                  <a:gd name="connsiteY155" fmla="*/ 543719 h 3103563"/>
                  <a:gd name="connsiteX156" fmla="*/ 1456532 w 2619375"/>
                  <a:gd name="connsiteY156" fmla="*/ 508000 h 3103563"/>
                  <a:gd name="connsiteX157" fmla="*/ 1476375 w 2619375"/>
                  <a:gd name="connsiteY157" fmla="*/ 476250 h 3103563"/>
                  <a:gd name="connsiteX158" fmla="*/ 1456532 w 2619375"/>
                  <a:gd name="connsiteY158" fmla="*/ 440532 h 3103563"/>
                  <a:gd name="connsiteX159" fmla="*/ 1456532 w 2619375"/>
                  <a:gd name="connsiteY159" fmla="*/ 392907 h 3103563"/>
                  <a:gd name="connsiteX160" fmla="*/ 1456532 w 2619375"/>
                  <a:gd name="connsiteY160" fmla="*/ 333375 h 3103563"/>
                  <a:gd name="connsiteX161" fmla="*/ 1472407 w 2619375"/>
                  <a:gd name="connsiteY161" fmla="*/ 305594 h 3103563"/>
                  <a:gd name="connsiteX162" fmla="*/ 1472407 w 2619375"/>
                  <a:gd name="connsiteY162" fmla="*/ 257969 h 3103563"/>
                  <a:gd name="connsiteX163" fmla="*/ 1496219 w 2619375"/>
                  <a:gd name="connsiteY163" fmla="*/ 226219 h 3103563"/>
                  <a:gd name="connsiteX164" fmla="*/ 1480344 w 2619375"/>
                  <a:gd name="connsiteY164" fmla="*/ 158750 h 3103563"/>
                  <a:gd name="connsiteX165" fmla="*/ 1496219 w 2619375"/>
                  <a:gd name="connsiteY165" fmla="*/ 134938 h 3103563"/>
                  <a:gd name="connsiteX166" fmla="*/ 1456532 w 2619375"/>
                  <a:gd name="connsiteY166" fmla="*/ 75407 h 3103563"/>
                  <a:gd name="connsiteX167" fmla="*/ 1464469 w 2619375"/>
                  <a:gd name="connsiteY167" fmla="*/ 55563 h 3103563"/>
                  <a:gd name="connsiteX168" fmla="*/ 1420813 w 2619375"/>
                  <a:gd name="connsiteY168" fmla="*/ 23813 h 3103563"/>
                  <a:gd name="connsiteX169" fmla="*/ 1393032 w 2619375"/>
                  <a:gd name="connsiteY169" fmla="*/ 39688 h 3103563"/>
                  <a:gd name="connsiteX170" fmla="*/ 1420813 w 2619375"/>
                  <a:gd name="connsiteY170" fmla="*/ 79375 h 3103563"/>
                  <a:gd name="connsiteX171" fmla="*/ 1432719 w 2619375"/>
                  <a:gd name="connsiteY171" fmla="*/ 150813 h 3103563"/>
                  <a:gd name="connsiteX172" fmla="*/ 1432719 w 2619375"/>
                  <a:gd name="connsiteY172" fmla="*/ 206375 h 3103563"/>
                  <a:gd name="connsiteX173" fmla="*/ 1432719 w 2619375"/>
                  <a:gd name="connsiteY173" fmla="*/ 254000 h 3103563"/>
                  <a:gd name="connsiteX174" fmla="*/ 1412875 w 2619375"/>
                  <a:gd name="connsiteY174" fmla="*/ 301625 h 3103563"/>
                  <a:gd name="connsiteX175" fmla="*/ 1369219 w 2619375"/>
                  <a:gd name="connsiteY175" fmla="*/ 341313 h 3103563"/>
                  <a:gd name="connsiteX176" fmla="*/ 1313657 w 2619375"/>
                  <a:gd name="connsiteY176" fmla="*/ 377032 h 3103563"/>
                  <a:gd name="connsiteX177" fmla="*/ 1270000 w 2619375"/>
                  <a:gd name="connsiteY177" fmla="*/ 412750 h 3103563"/>
                  <a:gd name="connsiteX178" fmla="*/ 1266032 w 2619375"/>
                  <a:gd name="connsiteY178" fmla="*/ 448469 h 3103563"/>
                  <a:gd name="connsiteX179" fmla="*/ 1230313 w 2619375"/>
                  <a:gd name="connsiteY179" fmla="*/ 488157 h 3103563"/>
                  <a:gd name="connsiteX180" fmla="*/ 1214438 w 2619375"/>
                  <a:gd name="connsiteY180" fmla="*/ 539750 h 3103563"/>
                  <a:gd name="connsiteX181" fmla="*/ 1270000 w 2619375"/>
                  <a:gd name="connsiteY181" fmla="*/ 607219 h 3103563"/>
                  <a:gd name="connsiteX182" fmla="*/ 1281907 w 2619375"/>
                  <a:gd name="connsiteY182" fmla="*/ 658813 h 3103563"/>
                  <a:gd name="connsiteX183" fmla="*/ 1309688 w 2619375"/>
                  <a:gd name="connsiteY183" fmla="*/ 698500 h 3103563"/>
                  <a:gd name="connsiteX184" fmla="*/ 1309688 w 2619375"/>
                  <a:gd name="connsiteY184" fmla="*/ 698500 h 3103563"/>
                  <a:gd name="connsiteX185" fmla="*/ 1337469 w 2619375"/>
                  <a:gd name="connsiteY185" fmla="*/ 758032 h 3103563"/>
                  <a:gd name="connsiteX186" fmla="*/ 1345407 w 2619375"/>
                  <a:gd name="connsiteY186" fmla="*/ 789782 h 3103563"/>
                  <a:gd name="connsiteX187" fmla="*/ 1349375 w 2619375"/>
                  <a:gd name="connsiteY187" fmla="*/ 837407 h 3103563"/>
                  <a:gd name="connsiteX188" fmla="*/ 1309688 w 2619375"/>
                  <a:gd name="connsiteY188" fmla="*/ 916782 h 3103563"/>
                  <a:gd name="connsiteX189" fmla="*/ 1285875 w 2619375"/>
                  <a:gd name="connsiteY189" fmla="*/ 964407 h 3103563"/>
                  <a:gd name="connsiteX190" fmla="*/ 1293813 w 2619375"/>
                  <a:gd name="connsiteY190" fmla="*/ 980282 h 3103563"/>
                  <a:gd name="connsiteX191" fmla="*/ 1285875 w 2619375"/>
                  <a:gd name="connsiteY191" fmla="*/ 1023938 h 3103563"/>
                  <a:gd name="connsiteX192" fmla="*/ 1273969 w 2619375"/>
                  <a:gd name="connsiteY192" fmla="*/ 1079500 h 3103563"/>
                  <a:gd name="connsiteX193" fmla="*/ 1277938 w 2619375"/>
                  <a:gd name="connsiteY193" fmla="*/ 1115219 h 3103563"/>
                  <a:gd name="connsiteX194" fmla="*/ 1309688 w 2619375"/>
                  <a:gd name="connsiteY194" fmla="*/ 1186657 h 3103563"/>
                  <a:gd name="connsiteX195" fmla="*/ 1297782 w 2619375"/>
                  <a:gd name="connsiteY195" fmla="*/ 1234282 h 3103563"/>
                  <a:gd name="connsiteX196" fmla="*/ 1297782 w 2619375"/>
                  <a:gd name="connsiteY196" fmla="*/ 1270000 h 3103563"/>
                  <a:gd name="connsiteX197" fmla="*/ 1341438 w 2619375"/>
                  <a:gd name="connsiteY197" fmla="*/ 1262063 h 3103563"/>
                  <a:gd name="connsiteX198" fmla="*/ 1389063 w 2619375"/>
                  <a:gd name="connsiteY198" fmla="*/ 1266032 h 3103563"/>
                  <a:gd name="connsiteX199" fmla="*/ 1420813 w 2619375"/>
                  <a:gd name="connsiteY199" fmla="*/ 1281907 h 3103563"/>
                  <a:gd name="connsiteX200" fmla="*/ 1448594 w 2619375"/>
                  <a:gd name="connsiteY200" fmla="*/ 1254125 h 3103563"/>
                  <a:gd name="connsiteX201" fmla="*/ 1480344 w 2619375"/>
                  <a:gd name="connsiteY201" fmla="*/ 1222375 h 3103563"/>
                  <a:gd name="connsiteX202" fmla="*/ 1531938 w 2619375"/>
                  <a:gd name="connsiteY202" fmla="*/ 1242219 h 3103563"/>
                  <a:gd name="connsiteX203" fmla="*/ 1575594 w 2619375"/>
                  <a:gd name="connsiteY203" fmla="*/ 1258094 h 3103563"/>
                  <a:gd name="connsiteX204" fmla="*/ 1623219 w 2619375"/>
                  <a:gd name="connsiteY204" fmla="*/ 1270000 h 3103563"/>
                  <a:gd name="connsiteX205" fmla="*/ 1639094 w 2619375"/>
                  <a:gd name="connsiteY205" fmla="*/ 1309688 h 3103563"/>
                  <a:gd name="connsiteX206" fmla="*/ 1662907 w 2619375"/>
                  <a:gd name="connsiteY206" fmla="*/ 1317625 h 3103563"/>
                  <a:gd name="connsiteX207" fmla="*/ 1690688 w 2619375"/>
                  <a:gd name="connsiteY207" fmla="*/ 1341438 h 3103563"/>
                  <a:gd name="connsiteX208" fmla="*/ 1722438 w 2619375"/>
                  <a:gd name="connsiteY208" fmla="*/ 1345407 h 3103563"/>
                  <a:gd name="connsiteX209" fmla="*/ 1722438 w 2619375"/>
                  <a:gd name="connsiteY209" fmla="*/ 1412875 h 3103563"/>
                  <a:gd name="connsiteX210" fmla="*/ 1746250 w 2619375"/>
                  <a:gd name="connsiteY210" fmla="*/ 1444625 h 3103563"/>
                  <a:gd name="connsiteX211" fmla="*/ 1754188 w 2619375"/>
                  <a:gd name="connsiteY211" fmla="*/ 1484313 h 3103563"/>
                  <a:gd name="connsiteX212" fmla="*/ 1770063 w 2619375"/>
                  <a:gd name="connsiteY212" fmla="*/ 1531938 h 3103563"/>
                  <a:gd name="connsiteX213" fmla="*/ 1730375 w 2619375"/>
                  <a:gd name="connsiteY213" fmla="*/ 1543844 h 3103563"/>
                  <a:gd name="connsiteX214" fmla="*/ 1718469 w 2619375"/>
                  <a:gd name="connsiteY214" fmla="*/ 1571625 h 3103563"/>
                  <a:gd name="connsiteX215" fmla="*/ 1706563 w 2619375"/>
                  <a:gd name="connsiteY215" fmla="*/ 1607344 h 3103563"/>
                  <a:gd name="connsiteX216" fmla="*/ 1706563 w 2619375"/>
                  <a:gd name="connsiteY216" fmla="*/ 1647032 h 3103563"/>
                  <a:gd name="connsiteX217" fmla="*/ 1746250 w 2619375"/>
                  <a:gd name="connsiteY217" fmla="*/ 1686719 h 3103563"/>
                  <a:gd name="connsiteX218" fmla="*/ 1793875 w 2619375"/>
                  <a:gd name="connsiteY218" fmla="*/ 1694657 h 3103563"/>
                  <a:gd name="connsiteX219" fmla="*/ 1829594 w 2619375"/>
                  <a:gd name="connsiteY219" fmla="*/ 1698625 h 3103563"/>
                  <a:gd name="connsiteX220" fmla="*/ 1881188 w 2619375"/>
                  <a:gd name="connsiteY220" fmla="*/ 1734344 h 3103563"/>
                  <a:gd name="connsiteX221" fmla="*/ 1833563 w 2619375"/>
                  <a:gd name="connsiteY221" fmla="*/ 1738313 h 3103563"/>
                  <a:gd name="connsiteX222" fmla="*/ 1778000 w 2619375"/>
                  <a:gd name="connsiteY222" fmla="*/ 1738313 h 3103563"/>
                  <a:gd name="connsiteX223" fmla="*/ 1730375 w 2619375"/>
                  <a:gd name="connsiteY223" fmla="*/ 1718469 h 3103563"/>
                  <a:gd name="connsiteX224" fmla="*/ 1686719 w 2619375"/>
                  <a:gd name="connsiteY224" fmla="*/ 1698625 h 3103563"/>
                  <a:gd name="connsiteX225" fmla="*/ 1647032 w 2619375"/>
                  <a:gd name="connsiteY225" fmla="*/ 1654969 h 3103563"/>
                  <a:gd name="connsiteX226" fmla="*/ 1658938 w 2619375"/>
                  <a:gd name="connsiteY226" fmla="*/ 1635125 h 3103563"/>
                  <a:gd name="connsiteX227" fmla="*/ 1658938 w 2619375"/>
                  <a:gd name="connsiteY227" fmla="*/ 1591469 h 3103563"/>
                  <a:gd name="connsiteX228" fmla="*/ 1658938 w 2619375"/>
                  <a:gd name="connsiteY228" fmla="*/ 1555750 h 3103563"/>
                  <a:gd name="connsiteX229" fmla="*/ 1662907 w 2619375"/>
                  <a:gd name="connsiteY229" fmla="*/ 1516063 h 3103563"/>
                  <a:gd name="connsiteX230" fmla="*/ 1670844 w 2619375"/>
                  <a:gd name="connsiteY230" fmla="*/ 1480344 h 3103563"/>
                  <a:gd name="connsiteX231" fmla="*/ 1666875 w 2619375"/>
                  <a:gd name="connsiteY231" fmla="*/ 1452563 h 3103563"/>
                  <a:gd name="connsiteX232" fmla="*/ 1635125 w 2619375"/>
                  <a:gd name="connsiteY232" fmla="*/ 1420813 h 3103563"/>
                  <a:gd name="connsiteX233" fmla="*/ 1595438 w 2619375"/>
                  <a:gd name="connsiteY233" fmla="*/ 1381125 h 3103563"/>
                  <a:gd name="connsiteX234" fmla="*/ 1607344 w 2619375"/>
                  <a:gd name="connsiteY234" fmla="*/ 1345407 h 3103563"/>
                  <a:gd name="connsiteX235" fmla="*/ 1575594 w 2619375"/>
                  <a:gd name="connsiteY235" fmla="*/ 1313657 h 3103563"/>
                  <a:gd name="connsiteX236" fmla="*/ 1531938 w 2619375"/>
                  <a:gd name="connsiteY236" fmla="*/ 1333500 h 3103563"/>
                  <a:gd name="connsiteX237" fmla="*/ 1472407 w 2619375"/>
                  <a:gd name="connsiteY237" fmla="*/ 1345407 h 3103563"/>
                  <a:gd name="connsiteX238" fmla="*/ 1440657 w 2619375"/>
                  <a:gd name="connsiteY238" fmla="*/ 1369219 h 3103563"/>
                  <a:gd name="connsiteX239" fmla="*/ 1381125 w 2619375"/>
                  <a:gd name="connsiteY239" fmla="*/ 1393032 h 3103563"/>
                  <a:gd name="connsiteX240" fmla="*/ 1365250 w 2619375"/>
                  <a:gd name="connsiteY240" fmla="*/ 1420813 h 3103563"/>
                  <a:gd name="connsiteX241" fmla="*/ 1369219 w 2619375"/>
                  <a:gd name="connsiteY241" fmla="*/ 1468438 h 3103563"/>
                  <a:gd name="connsiteX242" fmla="*/ 1365250 w 2619375"/>
                  <a:gd name="connsiteY242" fmla="*/ 1500188 h 3103563"/>
                  <a:gd name="connsiteX243" fmla="*/ 1400969 w 2619375"/>
                  <a:gd name="connsiteY243" fmla="*/ 1555750 h 3103563"/>
                  <a:gd name="connsiteX244" fmla="*/ 1400969 w 2619375"/>
                  <a:gd name="connsiteY244" fmla="*/ 1599407 h 3103563"/>
                  <a:gd name="connsiteX245" fmla="*/ 1404938 w 2619375"/>
                  <a:gd name="connsiteY245" fmla="*/ 1651000 h 3103563"/>
                  <a:gd name="connsiteX246" fmla="*/ 1404938 w 2619375"/>
                  <a:gd name="connsiteY246" fmla="*/ 1678782 h 3103563"/>
                  <a:gd name="connsiteX247" fmla="*/ 1373188 w 2619375"/>
                  <a:gd name="connsiteY247" fmla="*/ 1718469 h 3103563"/>
                  <a:gd name="connsiteX248" fmla="*/ 1337469 w 2619375"/>
                  <a:gd name="connsiteY248" fmla="*/ 1762125 h 3103563"/>
                  <a:gd name="connsiteX249" fmla="*/ 1321594 w 2619375"/>
                  <a:gd name="connsiteY249" fmla="*/ 1789907 h 3103563"/>
                  <a:gd name="connsiteX250" fmla="*/ 1309688 w 2619375"/>
                  <a:gd name="connsiteY250" fmla="*/ 1833563 h 3103563"/>
                  <a:gd name="connsiteX251" fmla="*/ 1313657 w 2619375"/>
                  <a:gd name="connsiteY251" fmla="*/ 1877219 h 3103563"/>
                  <a:gd name="connsiteX252" fmla="*/ 1285875 w 2619375"/>
                  <a:gd name="connsiteY252" fmla="*/ 1908969 h 3103563"/>
                  <a:gd name="connsiteX253" fmla="*/ 1258094 w 2619375"/>
                  <a:gd name="connsiteY253" fmla="*/ 1932782 h 3103563"/>
                  <a:gd name="connsiteX254" fmla="*/ 1226344 w 2619375"/>
                  <a:gd name="connsiteY254" fmla="*/ 1960563 h 3103563"/>
                  <a:gd name="connsiteX255" fmla="*/ 1198563 w 2619375"/>
                  <a:gd name="connsiteY255" fmla="*/ 1972469 h 3103563"/>
                  <a:gd name="connsiteX256" fmla="*/ 1146969 w 2619375"/>
                  <a:gd name="connsiteY256" fmla="*/ 1996282 h 3103563"/>
                  <a:gd name="connsiteX257" fmla="*/ 1135063 w 2619375"/>
                  <a:gd name="connsiteY257" fmla="*/ 2020094 h 3103563"/>
                  <a:gd name="connsiteX258" fmla="*/ 1146969 w 2619375"/>
                  <a:gd name="connsiteY258" fmla="*/ 2063750 h 3103563"/>
                  <a:gd name="connsiteX259" fmla="*/ 1111250 w 2619375"/>
                  <a:gd name="connsiteY259" fmla="*/ 2083594 h 3103563"/>
                  <a:gd name="connsiteX260" fmla="*/ 1071563 w 2619375"/>
                  <a:gd name="connsiteY260" fmla="*/ 2103438 h 3103563"/>
                  <a:gd name="connsiteX261" fmla="*/ 1043782 w 2619375"/>
                  <a:gd name="connsiteY261" fmla="*/ 2067719 h 3103563"/>
                  <a:gd name="connsiteX262" fmla="*/ 1008063 w 2619375"/>
                  <a:gd name="connsiteY262" fmla="*/ 2075657 h 3103563"/>
                  <a:gd name="connsiteX263" fmla="*/ 944563 w 2619375"/>
                  <a:gd name="connsiteY263" fmla="*/ 2071688 h 3103563"/>
                  <a:gd name="connsiteX264" fmla="*/ 896938 w 2619375"/>
                  <a:gd name="connsiteY264" fmla="*/ 2055813 h 3103563"/>
                  <a:gd name="connsiteX265" fmla="*/ 845344 w 2619375"/>
                  <a:gd name="connsiteY265" fmla="*/ 2039938 h 3103563"/>
                  <a:gd name="connsiteX266" fmla="*/ 797719 w 2619375"/>
                  <a:gd name="connsiteY266" fmla="*/ 2012157 h 3103563"/>
                  <a:gd name="connsiteX267" fmla="*/ 785813 w 2619375"/>
                  <a:gd name="connsiteY267" fmla="*/ 1972469 h 3103563"/>
                  <a:gd name="connsiteX268" fmla="*/ 742157 w 2619375"/>
                  <a:gd name="connsiteY268" fmla="*/ 1956594 h 3103563"/>
                  <a:gd name="connsiteX269" fmla="*/ 762000 w 2619375"/>
                  <a:gd name="connsiteY269" fmla="*/ 1905000 h 3103563"/>
                  <a:gd name="connsiteX270" fmla="*/ 809625 w 2619375"/>
                  <a:gd name="connsiteY270" fmla="*/ 1916907 h 3103563"/>
                  <a:gd name="connsiteX271" fmla="*/ 861219 w 2619375"/>
                  <a:gd name="connsiteY271" fmla="*/ 1944688 h 3103563"/>
                  <a:gd name="connsiteX272" fmla="*/ 889000 w 2619375"/>
                  <a:gd name="connsiteY272" fmla="*/ 1948657 h 3103563"/>
                  <a:gd name="connsiteX273" fmla="*/ 944563 w 2619375"/>
                  <a:gd name="connsiteY273" fmla="*/ 1948657 h 3103563"/>
                  <a:gd name="connsiteX274" fmla="*/ 976313 w 2619375"/>
                  <a:gd name="connsiteY274" fmla="*/ 1908969 h 3103563"/>
                  <a:gd name="connsiteX275" fmla="*/ 1035844 w 2619375"/>
                  <a:gd name="connsiteY275" fmla="*/ 1908969 h 3103563"/>
                  <a:gd name="connsiteX276" fmla="*/ 1087438 w 2619375"/>
                  <a:gd name="connsiteY276" fmla="*/ 1877219 h 3103563"/>
                  <a:gd name="connsiteX277" fmla="*/ 1107282 w 2619375"/>
                  <a:gd name="connsiteY277" fmla="*/ 1837532 h 3103563"/>
                  <a:gd name="connsiteX278" fmla="*/ 1107282 w 2619375"/>
                  <a:gd name="connsiteY278" fmla="*/ 1805782 h 3103563"/>
                  <a:gd name="connsiteX279" fmla="*/ 1127125 w 2619375"/>
                  <a:gd name="connsiteY279" fmla="*/ 1785938 h 3103563"/>
                  <a:gd name="connsiteX280" fmla="*/ 1150938 w 2619375"/>
                  <a:gd name="connsiteY280" fmla="*/ 1750219 h 3103563"/>
                  <a:gd name="connsiteX281" fmla="*/ 1166813 w 2619375"/>
                  <a:gd name="connsiteY281" fmla="*/ 1710532 h 3103563"/>
                  <a:gd name="connsiteX282" fmla="*/ 1202532 w 2619375"/>
                  <a:gd name="connsiteY282" fmla="*/ 1690688 h 3103563"/>
                  <a:gd name="connsiteX283" fmla="*/ 1210469 w 2619375"/>
                  <a:gd name="connsiteY283" fmla="*/ 1647032 h 3103563"/>
                  <a:gd name="connsiteX284" fmla="*/ 1222375 w 2619375"/>
                  <a:gd name="connsiteY284" fmla="*/ 1631157 h 3103563"/>
                  <a:gd name="connsiteX285" fmla="*/ 1210469 w 2619375"/>
                  <a:gd name="connsiteY285" fmla="*/ 1599407 h 3103563"/>
                  <a:gd name="connsiteX286" fmla="*/ 1210469 w 2619375"/>
                  <a:gd name="connsiteY286" fmla="*/ 1563688 h 3103563"/>
                  <a:gd name="connsiteX287" fmla="*/ 1226344 w 2619375"/>
                  <a:gd name="connsiteY287" fmla="*/ 1524000 h 3103563"/>
                  <a:gd name="connsiteX288" fmla="*/ 1266032 w 2619375"/>
                  <a:gd name="connsiteY288" fmla="*/ 1480344 h 3103563"/>
                  <a:gd name="connsiteX289" fmla="*/ 1270000 w 2619375"/>
                  <a:gd name="connsiteY289" fmla="*/ 1460500 h 3103563"/>
                  <a:gd name="connsiteX290" fmla="*/ 1250157 w 2619375"/>
                  <a:gd name="connsiteY290" fmla="*/ 1428750 h 3103563"/>
                  <a:gd name="connsiteX291" fmla="*/ 1222375 w 2619375"/>
                  <a:gd name="connsiteY291" fmla="*/ 1389063 h 3103563"/>
                  <a:gd name="connsiteX292" fmla="*/ 1182688 w 2619375"/>
                  <a:gd name="connsiteY292" fmla="*/ 1357313 h 3103563"/>
                  <a:gd name="connsiteX293" fmla="*/ 1162844 w 2619375"/>
                  <a:gd name="connsiteY293" fmla="*/ 1337469 h 3103563"/>
                  <a:gd name="connsiteX294" fmla="*/ 1146969 w 2619375"/>
                  <a:gd name="connsiteY294" fmla="*/ 1309688 h 3103563"/>
                  <a:gd name="connsiteX295" fmla="*/ 1146969 w 2619375"/>
                  <a:gd name="connsiteY295" fmla="*/ 1258094 h 3103563"/>
                  <a:gd name="connsiteX296" fmla="*/ 1158875 w 2619375"/>
                  <a:gd name="connsiteY296" fmla="*/ 1222375 h 3103563"/>
                  <a:gd name="connsiteX297" fmla="*/ 1158875 w 2619375"/>
                  <a:gd name="connsiteY297" fmla="*/ 1194594 h 3103563"/>
                  <a:gd name="connsiteX298" fmla="*/ 1162844 w 2619375"/>
                  <a:gd name="connsiteY298" fmla="*/ 1162844 h 3103563"/>
                  <a:gd name="connsiteX299" fmla="*/ 1154907 w 2619375"/>
                  <a:gd name="connsiteY299" fmla="*/ 1135063 h 3103563"/>
                  <a:gd name="connsiteX300" fmla="*/ 1162844 w 2619375"/>
                  <a:gd name="connsiteY300" fmla="*/ 1091407 h 3103563"/>
                  <a:gd name="connsiteX301" fmla="*/ 1162844 w 2619375"/>
                  <a:gd name="connsiteY301" fmla="*/ 1055688 h 3103563"/>
                  <a:gd name="connsiteX302" fmla="*/ 1146969 w 2619375"/>
                  <a:gd name="connsiteY302" fmla="*/ 1012032 h 3103563"/>
                  <a:gd name="connsiteX303" fmla="*/ 1162844 w 2619375"/>
                  <a:gd name="connsiteY303" fmla="*/ 960438 h 3103563"/>
                  <a:gd name="connsiteX304" fmla="*/ 1131094 w 2619375"/>
                  <a:gd name="connsiteY304" fmla="*/ 912813 h 3103563"/>
                  <a:gd name="connsiteX305" fmla="*/ 1166813 w 2619375"/>
                  <a:gd name="connsiteY305" fmla="*/ 881063 h 3103563"/>
                  <a:gd name="connsiteX306" fmla="*/ 1174750 w 2619375"/>
                  <a:gd name="connsiteY306" fmla="*/ 845344 h 3103563"/>
                  <a:gd name="connsiteX307" fmla="*/ 1174750 w 2619375"/>
                  <a:gd name="connsiteY307" fmla="*/ 789782 h 3103563"/>
                  <a:gd name="connsiteX308" fmla="*/ 1178719 w 2619375"/>
                  <a:gd name="connsiteY308" fmla="*/ 742157 h 3103563"/>
                  <a:gd name="connsiteX309" fmla="*/ 1178719 w 2619375"/>
                  <a:gd name="connsiteY309" fmla="*/ 722313 h 3103563"/>
                  <a:gd name="connsiteX310" fmla="*/ 1158875 w 2619375"/>
                  <a:gd name="connsiteY310" fmla="*/ 694532 h 3103563"/>
                  <a:gd name="connsiteX311" fmla="*/ 1162844 w 2619375"/>
                  <a:gd name="connsiteY311" fmla="*/ 662782 h 3103563"/>
                  <a:gd name="connsiteX312" fmla="*/ 1139032 w 2619375"/>
                  <a:gd name="connsiteY312" fmla="*/ 627063 h 3103563"/>
                  <a:gd name="connsiteX313" fmla="*/ 1103313 w 2619375"/>
                  <a:gd name="connsiteY313" fmla="*/ 595313 h 3103563"/>
                  <a:gd name="connsiteX314" fmla="*/ 1079500 w 2619375"/>
                  <a:gd name="connsiteY314" fmla="*/ 555625 h 3103563"/>
                  <a:gd name="connsiteX315" fmla="*/ 1079500 w 2619375"/>
                  <a:gd name="connsiteY315" fmla="*/ 515938 h 3103563"/>
                  <a:gd name="connsiteX316" fmla="*/ 1119188 w 2619375"/>
                  <a:gd name="connsiteY316" fmla="*/ 464344 h 3103563"/>
                  <a:gd name="connsiteX317" fmla="*/ 1127125 w 2619375"/>
                  <a:gd name="connsiteY317" fmla="*/ 408782 h 3103563"/>
                  <a:gd name="connsiteX318" fmla="*/ 1162844 w 2619375"/>
                  <a:gd name="connsiteY318" fmla="*/ 301625 h 3103563"/>
                  <a:gd name="connsiteX319" fmla="*/ 1178719 w 2619375"/>
                  <a:gd name="connsiteY319" fmla="*/ 246063 h 3103563"/>
                  <a:gd name="connsiteX320" fmla="*/ 1186657 w 2619375"/>
                  <a:gd name="connsiteY320" fmla="*/ 206375 h 3103563"/>
                  <a:gd name="connsiteX321" fmla="*/ 1186657 w 2619375"/>
                  <a:gd name="connsiteY321" fmla="*/ 142875 h 3103563"/>
                  <a:gd name="connsiteX322" fmla="*/ 1186657 w 2619375"/>
                  <a:gd name="connsiteY322" fmla="*/ 99219 h 3103563"/>
                  <a:gd name="connsiteX323" fmla="*/ 1131094 w 2619375"/>
                  <a:gd name="connsiteY323" fmla="*/ 43657 h 3103563"/>
                  <a:gd name="connsiteX324" fmla="*/ 1083469 w 2619375"/>
                  <a:gd name="connsiteY324" fmla="*/ 63500 h 3103563"/>
                  <a:gd name="connsiteX325" fmla="*/ 1071563 w 2619375"/>
                  <a:gd name="connsiteY325" fmla="*/ 31750 h 3103563"/>
                  <a:gd name="connsiteX326" fmla="*/ 1043782 w 2619375"/>
                  <a:gd name="connsiteY326" fmla="*/ 23813 h 3103563"/>
                  <a:gd name="connsiteX327" fmla="*/ 1004094 w 2619375"/>
                  <a:gd name="connsiteY327" fmla="*/ 23813 h 3103563"/>
                  <a:gd name="connsiteX328" fmla="*/ 988219 w 2619375"/>
                  <a:gd name="connsiteY328" fmla="*/ 51594 h 3103563"/>
                  <a:gd name="connsiteX329" fmla="*/ 972344 w 2619375"/>
                  <a:gd name="connsiteY329" fmla="*/ 27782 h 3103563"/>
                  <a:gd name="connsiteX330" fmla="*/ 944563 w 2619375"/>
                  <a:gd name="connsiteY330" fmla="*/ 27782 h 3103563"/>
                  <a:gd name="connsiteX331" fmla="*/ 944563 w 2619375"/>
                  <a:gd name="connsiteY331" fmla="*/ 27782 h 3103563"/>
                  <a:gd name="connsiteX332" fmla="*/ 841375 w 2619375"/>
                  <a:gd name="connsiteY332" fmla="*/ 31750 h 3103563"/>
                  <a:gd name="connsiteX333" fmla="*/ 837407 w 2619375"/>
                  <a:gd name="connsiteY333" fmla="*/ 0 h 3103563"/>
                  <a:gd name="connsiteX334" fmla="*/ 805657 w 2619375"/>
                  <a:gd name="connsiteY334" fmla="*/ 0 h 3103563"/>
                  <a:gd name="connsiteX335" fmla="*/ 797719 w 2619375"/>
                  <a:gd name="connsiteY335" fmla="*/ 55563 h 3103563"/>
                  <a:gd name="connsiteX336" fmla="*/ 765969 w 2619375"/>
                  <a:gd name="connsiteY336" fmla="*/ 91282 h 3103563"/>
                  <a:gd name="connsiteX337" fmla="*/ 762000 w 2619375"/>
                  <a:gd name="connsiteY337" fmla="*/ 158750 h 3103563"/>
                  <a:gd name="connsiteX338" fmla="*/ 742157 w 2619375"/>
                  <a:gd name="connsiteY338" fmla="*/ 242094 h 3103563"/>
                  <a:gd name="connsiteX339" fmla="*/ 730250 w 2619375"/>
                  <a:gd name="connsiteY339" fmla="*/ 349250 h 3103563"/>
                  <a:gd name="connsiteX340" fmla="*/ 698500 w 2619375"/>
                  <a:gd name="connsiteY340" fmla="*/ 448469 h 3103563"/>
                  <a:gd name="connsiteX341" fmla="*/ 662782 w 2619375"/>
                  <a:gd name="connsiteY341" fmla="*/ 515938 h 3103563"/>
                  <a:gd name="connsiteX342" fmla="*/ 575469 w 2619375"/>
                  <a:gd name="connsiteY342" fmla="*/ 571500 h 3103563"/>
                  <a:gd name="connsiteX343" fmla="*/ 535782 w 2619375"/>
                  <a:gd name="connsiteY343" fmla="*/ 635000 h 3103563"/>
                  <a:gd name="connsiteX344" fmla="*/ 559739 w 2619375"/>
                  <a:gd name="connsiteY344" fmla="*/ 690563 h 3103563"/>
                  <a:gd name="connsiteX345" fmla="*/ 525515 w 2619375"/>
                  <a:gd name="connsiteY345" fmla="*/ 731837 h 3103563"/>
                  <a:gd name="connsiteX346" fmla="*/ 527844 w 2619375"/>
                  <a:gd name="connsiteY346" fmla="*/ 754063 h 3103563"/>
                  <a:gd name="connsiteX347" fmla="*/ 571500 w 2619375"/>
                  <a:gd name="connsiteY347" fmla="*/ 734219 h 3103563"/>
                  <a:gd name="connsiteX348" fmla="*/ 595313 w 2619375"/>
                  <a:gd name="connsiteY348" fmla="*/ 765969 h 3103563"/>
                  <a:gd name="connsiteX349" fmla="*/ 595313 w 2619375"/>
                  <a:gd name="connsiteY349" fmla="*/ 829469 h 3103563"/>
                  <a:gd name="connsiteX350" fmla="*/ 579438 w 2619375"/>
                  <a:gd name="connsiteY350" fmla="*/ 889000 h 3103563"/>
                  <a:gd name="connsiteX351" fmla="*/ 579438 w 2619375"/>
                  <a:gd name="connsiteY351" fmla="*/ 928688 h 3103563"/>
                  <a:gd name="connsiteX352" fmla="*/ 595313 w 2619375"/>
                  <a:gd name="connsiteY352" fmla="*/ 952500 h 3103563"/>
                  <a:gd name="connsiteX353" fmla="*/ 603250 w 2619375"/>
                  <a:gd name="connsiteY353" fmla="*/ 996157 h 3103563"/>
                  <a:gd name="connsiteX354" fmla="*/ 571500 w 2619375"/>
                  <a:gd name="connsiteY354" fmla="*/ 1004094 h 3103563"/>
                  <a:gd name="connsiteX355" fmla="*/ 543719 w 2619375"/>
                  <a:gd name="connsiteY355" fmla="*/ 1008063 h 3103563"/>
                  <a:gd name="connsiteX356" fmla="*/ 535782 w 2619375"/>
                  <a:gd name="connsiteY356" fmla="*/ 1083469 h 3103563"/>
                  <a:gd name="connsiteX357" fmla="*/ 551657 w 2619375"/>
                  <a:gd name="connsiteY357" fmla="*/ 1103313 h 3103563"/>
                  <a:gd name="connsiteX358" fmla="*/ 587375 w 2619375"/>
                  <a:gd name="connsiteY358" fmla="*/ 1123157 h 3103563"/>
                  <a:gd name="connsiteX359" fmla="*/ 607219 w 2619375"/>
                  <a:gd name="connsiteY359" fmla="*/ 1123157 h 3103563"/>
                  <a:gd name="connsiteX360" fmla="*/ 627063 w 2619375"/>
                  <a:gd name="connsiteY360" fmla="*/ 1150938 h 3103563"/>
                  <a:gd name="connsiteX361" fmla="*/ 642938 w 2619375"/>
                  <a:gd name="connsiteY361" fmla="*/ 1158875 h 3103563"/>
                  <a:gd name="connsiteX362" fmla="*/ 678657 w 2619375"/>
                  <a:gd name="connsiteY362" fmla="*/ 1146969 h 3103563"/>
                  <a:gd name="connsiteX363" fmla="*/ 686594 w 2619375"/>
                  <a:gd name="connsiteY363" fmla="*/ 1194594 h 3103563"/>
                  <a:gd name="connsiteX364" fmla="*/ 678657 w 2619375"/>
                  <a:gd name="connsiteY364" fmla="*/ 1242219 h 3103563"/>
                  <a:gd name="connsiteX365" fmla="*/ 694532 w 2619375"/>
                  <a:gd name="connsiteY365" fmla="*/ 1277938 h 3103563"/>
                  <a:gd name="connsiteX366" fmla="*/ 714375 w 2619375"/>
                  <a:gd name="connsiteY366" fmla="*/ 1309688 h 3103563"/>
                  <a:gd name="connsiteX367" fmla="*/ 742157 w 2619375"/>
                  <a:gd name="connsiteY367" fmla="*/ 1333500 h 3103563"/>
                  <a:gd name="connsiteX368" fmla="*/ 777875 w 2619375"/>
                  <a:gd name="connsiteY368" fmla="*/ 1333500 h 3103563"/>
                  <a:gd name="connsiteX369" fmla="*/ 785813 w 2619375"/>
                  <a:gd name="connsiteY369" fmla="*/ 1361282 h 3103563"/>
                  <a:gd name="connsiteX370" fmla="*/ 769938 w 2619375"/>
                  <a:gd name="connsiteY370" fmla="*/ 1412875 h 3103563"/>
                  <a:gd name="connsiteX371" fmla="*/ 758032 w 2619375"/>
                  <a:gd name="connsiteY371" fmla="*/ 1464469 h 3103563"/>
                  <a:gd name="connsiteX372" fmla="*/ 750094 w 2619375"/>
                  <a:gd name="connsiteY372" fmla="*/ 1512094 h 3103563"/>
                  <a:gd name="connsiteX373" fmla="*/ 714375 w 2619375"/>
                  <a:gd name="connsiteY373" fmla="*/ 1543844 h 3103563"/>
                  <a:gd name="connsiteX374" fmla="*/ 682625 w 2619375"/>
                  <a:gd name="connsiteY374" fmla="*/ 1547813 h 3103563"/>
                  <a:gd name="connsiteX375" fmla="*/ 678657 w 2619375"/>
                  <a:gd name="connsiteY375" fmla="*/ 1504157 h 3103563"/>
                  <a:gd name="connsiteX376" fmla="*/ 650875 w 2619375"/>
                  <a:gd name="connsiteY376" fmla="*/ 1476375 h 3103563"/>
                  <a:gd name="connsiteX377" fmla="*/ 615157 w 2619375"/>
                  <a:gd name="connsiteY377" fmla="*/ 1444625 h 3103563"/>
                  <a:gd name="connsiteX378" fmla="*/ 575469 w 2619375"/>
                  <a:gd name="connsiteY378" fmla="*/ 1404938 h 3103563"/>
                  <a:gd name="connsiteX379" fmla="*/ 527844 w 2619375"/>
                  <a:gd name="connsiteY379" fmla="*/ 1353344 h 3103563"/>
                  <a:gd name="connsiteX380" fmla="*/ 515938 w 2619375"/>
                  <a:gd name="connsiteY380" fmla="*/ 1333500 h 3103563"/>
                  <a:gd name="connsiteX381" fmla="*/ 460375 w 2619375"/>
                  <a:gd name="connsiteY381" fmla="*/ 1301750 h 3103563"/>
                  <a:gd name="connsiteX382" fmla="*/ 392907 w 2619375"/>
                  <a:gd name="connsiteY382" fmla="*/ 1262063 h 3103563"/>
                  <a:gd name="connsiteX383" fmla="*/ 337344 w 2619375"/>
                  <a:gd name="connsiteY383" fmla="*/ 1242219 h 3103563"/>
                  <a:gd name="connsiteX384" fmla="*/ 317500 w 2619375"/>
                  <a:gd name="connsiteY384" fmla="*/ 1281907 h 3103563"/>
                  <a:gd name="connsiteX385" fmla="*/ 304745 w 2619375"/>
                  <a:gd name="connsiteY385" fmla="*/ 1293019 h 3103563"/>
                  <a:gd name="connsiteX386" fmla="*/ 297657 w 2619375"/>
                  <a:gd name="connsiteY386" fmla="*/ 1321594 h 3103563"/>
                  <a:gd name="connsiteX387" fmla="*/ 297657 w 2619375"/>
                  <a:gd name="connsiteY387" fmla="*/ 1321594 h 3103563"/>
                  <a:gd name="connsiteX388" fmla="*/ 304746 w 2619375"/>
                  <a:gd name="connsiteY388" fmla="*/ 1347788 h 3103563"/>
                  <a:gd name="connsiteX389" fmla="*/ 320692 w 2619375"/>
                  <a:gd name="connsiteY389" fmla="*/ 1350962 h 3103563"/>
                  <a:gd name="connsiteX390" fmla="*/ 345282 w 2619375"/>
                  <a:gd name="connsiteY390" fmla="*/ 1361282 h 3103563"/>
                  <a:gd name="connsiteX391" fmla="*/ 373063 w 2619375"/>
                  <a:gd name="connsiteY391" fmla="*/ 1373188 h 3103563"/>
                  <a:gd name="connsiteX392" fmla="*/ 384969 w 2619375"/>
                  <a:gd name="connsiteY392" fmla="*/ 1385094 h 3103563"/>
                  <a:gd name="connsiteX393" fmla="*/ 396875 w 2619375"/>
                  <a:gd name="connsiteY393" fmla="*/ 1428750 h 3103563"/>
                  <a:gd name="connsiteX394" fmla="*/ 409775 w 2619375"/>
                  <a:gd name="connsiteY394" fmla="*/ 1450182 h 3103563"/>
                  <a:gd name="connsiteX395" fmla="*/ 400844 w 2619375"/>
                  <a:gd name="connsiteY395" fmla="*/ 1464469 h 3103563"/>
                  <a:gd name="connsiteX396" fmla="*/ 377032 w 2619375"/>
                  <a:gd name="connsiteY396" fmla="*/ 1484313 h 3103563"/>
                  <a:gd name="connsiteX397" fmla="*/ 376254 w 2619375"/>
                  <a:gd name="connsiteY397" fmla="*/ 1527969 h 3103563"/>
                  <a:gd name="connsiteX398" fmla="*/ 369094 w 2619375"/>
                  <a:gd name="connsiteY398" fmla="*/ 1591469 h 3103563"/>
                  <a:gd name="connsiteX399" fmla="*/ 396875 w 2619375"/>
                  <a:gd name="connsiteY399" fmla="*/ 1631157 h 3103563"/>
                  <a:gd name="connsiteX400" fmla="*/ 458046 w 2619375"/>
                  <a:gd name="connsiteY400" fmla="*/ 1624807 h 3103563"/>
                  <a:gd name="connsiteX401" fmla="*/ 460375 w 2619375"/>
                  <a:gd name="connsiteY401" fmla="*/ 1651000 h 3103563"/>
                  <a:gd name="connsiteX402" fmla="*/ 460375 w 2619375"/>
                  <a:gd name="connsiteY402" fmla="*/ 1694657 h 3103563"/>
                  <a:gd name="connsiteX403" fmla="*/ 436563 w 2619375"/>
                  <a:gd name="connsiteY403" fmla="*/ 1706563 h 3103563"/>
                  <a:gd name="connsiteX404" fmla="*/ 433645 w 2619375"/>
                  <a:gd name="connsiteY404" fmla="*/ 1728788 h 3103563"/>
                  <a:gd name="connsiteX405" fmla="*/ 448469 w 2619375"/>
                  <a:gd name="connsiteY405" fmla="*/ 1738313 h 3103563"/>
                  <a:gd name="connsiteX406" fmla="*/ 450355 w 2619375"/>
                  <a:gd name="connsiteY406" fmla="*/ 1757363 h 3103563"/>
                  <a:gd name="connsiteX407" fmla="*/ 436563 w 2619375"/>
                  <a:gd name="connsiteY407" fmla="*/ 1766094 h 3103563"/>
                  <a:gd name="connsiteX408" fmla="*/ 414362 w 2619375"/>
                  <a:gd name="connsiteY408" fmla="*/ 1801813 h 3103563"/>
                  <a:gd name="connsiteX409" fmla="*/ 361157 w 2619375"/>
                  <a:gd name="connsiteY409" fmla="*/ 1833563 h 3103563"/>
                  <a:gd name="connsiteX410" fmla="*/ 349250 w 2619375"/>
                  <a:gd name="connsiteY410" fmla="*/ 1869282 h 3103563"/>
                  <a:gd name="connsiteX411" fmla="*/ 353219 w 2619375"/>
                  <a:gd name="connsiteY411" fmla="*/ 1908969 h 3103563"/>
                  <a:gd name="connsiteX412" fmla="*/ 293688 w 2619375"/>
                  <a:gd name="connsiteY412" fmla="*/ 1948657 h 3103563"/>
                  <a:gd name="connsiteX413" fmla="*/ 273844 w 2619375"/>
                  <a:gd name="connsiteY413" fmla="*/ 1968500 h 3103563"/>
                  <a:gd name="connsiteX414" fmla="*/ 254000 w 2619375"/>
                  <a:gd name="connsiteY414" fmla="*/ 1988344 h 3103563"/>
                  <a:gd name="connsiteX415" fmla="*/ 214313 w 2619375"/>
                  <a:gd name="connsiteY415" fmla="*/ 1996282 h 3103563"/>
                  <a:gd name="connsiteX416" fmla="*/ 166688 w 2619375"/>
                  <a:gd name="connsiteY416" fmla="*/ 2032000 h 3103563"/>
                  <a:gd name="connsiteX417" fmla="*/ 146844 w 2619375"/>
                  <a:gd name="connsiteY417" fmla="*/ 2083594 h 3103563"/>
                  <a:gd name="connsiteX418" fmla="*/ 125718 w 2619375"/>
                  <a:gd name="connsiteY418" fmla="*/ 2102644 h 3103563"/>
                  <a:gd name="connsiteX419" fmla="*/ 115094 w 2619375"/>
                  <a:gd name="connsiteY419" fmla="*/ 2123282 h 3103563"/>
                  <a:gd name="connsiteX420" fmla="*/ 99995 w 2619375"/>
                  <a:gd name="connsiteY420" fmla="*/ 2179639 h 3103563"/>
                  <a:gd name="connsiteX421" fmla="*/ 68429 w 2619375"/>
                  <a:gd name="connsiteY421" fmla="*/ 2200275 h 3103563"/>
                  <a:gd name="connsiteX422" fmla="*/ 35719 w 2619375"/>
                  <a:gd name="connsiteY422" fmla="*/ 2212975 h 3103563"/>
                  <a:gd name="connsiteX423" fmla="*/ 0 w 2619375"/>
                  <a:gd name="connsiteY423" fmla="*/ 2230438 h 3103563"/>
                  <a:gd name="connsiteX424" fmla="*/ 48430 w 2619375"/>
                  <a:gd name="connsiteY424" fmla="*/ 2278856 h 3103563"/>
                  <a:gd name="connsiteX425" fmla="*/ 59532 w 2619375"/>
                  <a:gd name="connsiteY425" fmla="*/ 2329657 h 3103563"/>
                  <a:gd name="connsiteX426" fmla="*/ 107157 w 2619375"/>
                  <a:gd name="connsiteY426" fmla="*/ 2345532 h 3103563"/>
                  <a:gd name="connsiteX427" fmla="*/ 93640 w 2619375"/>
                  <a:gd name="connsiteY427" fmla="*/ 2445545 h 3103563"/>
                  <a:gd name="connsiteX428" fmla="*/ 98472 w 2619375"/>
                  <a:gd name="connsiteY428" fmla="*/ 2458244 h 3103563"/>
                  <a:gd name="connsiteX429" fmla="*/ 106380 w 2619375"/>
                  <a:gd name="connsiteY429" fmla="*/ 2482851 h 3103563"/>
                  <a:gd name="connsiteX430" fmla="*/ 77977 w 2619375"/>
                  <a:gd name="connsiteY430" fmla="*/ 2509838 h 3103563"/>
                  <a:gd name="connsiteX431" fmla="*/ 75407 w 2619375"/>
                  <a:gd name="connsiteY431" fmla="*/ 2528094 h 3103563"/>
                  <a:gd name="connsiteX432" fmla="*/ 111930 w 2619375"/>
                  <a:gd name="connsiteY432" fmla="*/ 2547144 h 3103563"/>
                  <a:gd name="connsiteX433" fmla="*/ 150813 w 2619375"/>
                  <a:gd name="connsiteY433" fmla="*/ 2540000 h 3103563"/>
                  <a:gd name="connsiteX434" fmla="*/ 175845 w 2619375"/>
                  <a:gd name="connsiteY434" fmla="*/ 2557463 h 3103563"/>
                  <a:gd name="connsiteX435" fmla="*/ 162719 w 2619375"/>
                  <a:gd name="connsiteY435" fmla="*/ 2595563 h 3103563"/>
                  <a:gd name="connsiteX436" fmla="*/ 214313 w 2619375"/>
                  <a:gd name="connsiteY436" fmla="*/ 2591594 h 3103563"/>
                  <a:gd name="connsiteX437" fmla="*/ 247457 w 2619375"/>
                  <a:gd name="connsiteY437" fmla="*/ 2571750 h 3103563"/>
                  <a:gd name="connsiteX438" fmla="*/ 265907 w 2619375"/>
                  <a:gd name="connsiteY438" fmla="*/ 2575719 h 3103563"/>
                  <a:gd name="connsiteX439" fmla="*/ 295198 w 2619375"/>
                  <a:gd name="connsiteY439" fmla="*/ 2555082 h 3103563"/>
                  <a:gd name="connsiteX440" fmla="*/ 318307 w 2619375"/>
                  <a:gd name="connsiteY440" fmla="*/ 2557463 h 3103563"/>
                  <a:gd name="connsiteX441" fmla="*/ 357188 w 2619375"/>
                  <a:gd name="connsiteY441" fmla="*/ 2540794 h 3103563"/>
                  <a:gd name="connsiteX442" fmla="*/ 385905 w 2619375"/>
                  <a:gd name="connsiteY442" fmla="*/ 2531269 h 3103563"/>
                  <a:gd name="connsiteX443" fmla="*/ 412750 w 2619375"/>
                  <a:gd name="connsiteY443" fmla="*/ 2536032 h 3103563"/>
                  <a:gd name="connsiteX444" fmla="*/ 460375 w 2619375"/>
                  <a:gd name="connsiteY444" fmla="*/ 2521745 h 3103563"/>
                  <a:gd name="connsiteX445" fmla="*/ 492125 w 2619375"/>
                  <a:gd name="connsiteY445" fmla="*/ 2532063 h 3103563"/>
                  <a:gd name="connsiteX446" fmla="*/ 535782 w 2619375"/>
                  <a:gd name="connsiteY446" fmla="*/ 2532063 h 3103563"/>
                  <a:gd name="connsiteX447" fmla="*/ 535782 w 2619375"/>
                  <a:gd name="connsiteY447" fmla="*/ 2532063 h 3103563"/>
                  <a:gd name="connsiteX448" fmla="*/ 547688 w 2619375"/>
                  <a:gd name="connsiteY448" fmla="*/ 2623344 h 3103563"/>
                  <a:gd name="connsiteX449" fmla="*/ 591344 w 2619375"/>
                  <a:gd name="connsiteY449" fmla="*/ 2643188 h 3103563"/>
                  <a:gd name="connsiteX450" fmla="*/ 646159 w 2619375"/>
                  <a:gd name="connsiteY450" fmla="*/ 2655887 h 3103563"/>
                  <a:gd name="connsiteX451" fmla="*/ 685790 w 2619375"/>
                  <a:gd name="connsiteY451" fmla="*/ 2620169 h 3103563"/>
                  <a:gd name="connsiteX452" fmla="*/ 715928 w 2619375"/>
                  <a:gd name="connsiteY452" fmla="*/ 2588419 h 3103563"/>
                  <a:gd name="connsiteX453" fmla="*/ 760418 w 2619375"/>
                  <a:gd name="connsiteY453" fmla="*/ 2613025 h 3103563"/>
                  <a:gd name="connsiteX454" fmla="*/ 773907 w 2619375"/>
                  <a:gd name="connsiteY454" fmla="*/ 2587625 h 3103563"/>
                  <a:gd name="connsiteX455" fmla="*/ 761224 w 2619375"/>
                  <a:gd name="connsiteY455" fmla="*/ 2554287 h 3103563"/>
                  <a:gd name="connsiteX456" fmla="*/ 801688 w 2619375"/>
                  <a:gd name="connsiteY456" fmla="*/ 2551907 h 3103563"/>
                  <a:gd name="connsiteX457" fmla="*/ 813184 w 2619375"/>
                  <a:gd name="connsiteY457" fmla="*/ 2569369 h 3103563"/>
                  <a:gd name="connsiteX458" fmla="*/ 841375 w 2619375"/>
                  <a:gd name="connsiteY458" fmla="*/ 2571750 h 3103563"/>
                  <a:gd name="connsiteX459" fmla="*/ 900907 w 2619375"/>
                  <a:gd name="connsiteY459" fmla="*/ 2591594 h 3103563"/>
                  <a:gd name="connsiteX460" fmla="*/ 956469 w 2619375"/>
                  <a:gd name="connsiteY460" fmla="*/ 2611438 h 3103563"/>
                  <a:gd name="connsiteX461" fmla="*/ 968375 w 2619375"/>
                  <a:gd name="connsiteY461" fmla="*/ 2639219 h 3103563"/>
                  <a:gd name="connsiteX462" fmla="*/ 944563 w 2619375"/>
                  <a:gd name="connsiteY462" fmla="*/ 2678907 h 3103563"/>
                  <a:gd name="connsiteX463" fmla="*/ 964407 w 2619375"/>
                  <a:gd name="connsiteY463" fmla="*/ 2726532 h 3103563"/>
                  <a:gd name="connsiteX464" fmla="*/ 1019969 w 2619375"/>
                  <a:gd name="connsiteY464" fmla="*/ 2754313 h 3103563"/>
                  <a:gd name="connsiteX465" fmla="*/ 1047113 w 2619375"/>
                  <a:gd name="connsiteY465" fmla="*/ 2750344 h 3103563"/>
                  <a:gd name="connsiteX466" fmla="*/ 1046974 w 2619375"/>
                  <a:gd name="connsiteY466" fmla="*/ 2774157 h 3103563"/>
                  <a:gd name="connsiteX467" fmla="*/ 1050109 w 2619375"/>
                  <a:gd name="connsiteY467" fmla="*/ 2865438 h 3103563"/>
                  <a:gd name="connsiteX468" fmla="*/ 1095375 w 2619375"/>
                  <a:gd name="connsiteY468" fmla="*/ 2845594 h 3103563"/>
                  <a:gd name="connsiteX469" fmla="*/ 1159651 w 2619375"/>
                  <a:gd name="connsiteY469" fmla="*/ 2836862 h 3103563"/>
                  <a:gd name="connsiteX470" fmla="*/ 1190625 w 2619375"/>
                  <a:gd name="connsiteY470" fmla="*/ 2809875 h 3103563"/>
                  <a:gd name="connsiteX471" fmla="*/ 1225539 w 2619375"/>
                  <a:gd name="connsiteY471" fmla="*/ 2817813 h 3103563"/>
                  <a:gd name="connsiteX472" fmla="*/ 1242219 w 2619375"/>
                  <a:gd name="connsiteY472" fmla="*/ 2841625 h 3103563"/>
                  <a:gd name="connsiteX473" fmla="*/ 1274774 w 2619375"/>
                  <a:gd name="connsiteY473" fmla="*/ 2867819 h 3103563"/>
                  <a:gd name="connsiteX474" fmla="*/ 1329532 w 2619375"/>
                  <a:gd name="connsiteY474" fmla="*/ 2877344 h 3103563"/>
                  <a:gd name="connsiteX475" fmla="*/ 1349375 w 2619375"/>
                  <a:gd name="connsiteY475" fmla="*/ 2877344 h 3103563"/>
                  <a:gd name="connsiteX476" fmla="*/ 1369219 w 2619375"/>
                  <a:gd name="connsiteY476" fmla="*/ 2897188 h 3103563"/>
                  <a:gd name="connsiteX477" fmla="*/ 1400395 w 2619375"/>
                  <a:gd name="connsiteY477" fmla="*/ 2909888 h 3103563"/>
                  <a:gd name="connsiteX478" fmla="*/ 1420813 w 2619375"/>
                  <a:gd name="connsiteY478" fmla="*/ 2905125 h 3103563"/>
                  <a:gd name="connsiteX479" fmla="*/ 1451785 w 2619375"/>
                  <a:gd name="connsiteY479" fmla="*/ 2887664 h 3103563"/>
                  <a:gd name="connsiteX480" fmla="*/ 1520032 w 2619375"/>
                  <a:gd name="connsiteY480" fmla="*/ 2893219 h 3103563"/>
                  <a:gd name="connsiteX481" fmla="*/ 1547784 w 2619375"/>
                  <a:gd name="connsiteY481" fmla="*/ 2900362 h 3103563"/>
                  <a:gd name="connsiteX482" fmla="*/ 1575594 w 2619375"/>
                  <a:gd name="connsiteY482" fmla="*/ 2924969 h 3103563"/>
                  <a:gd name="connsiteX483" fmla="*/ 1591469 w 2619375"/>
                  <a:gd name="connsiteY483" fmla="*/ 2909094 h 3103563"/>
                  <a:gd name="connsiteX484" fmla="*/ 1623219 w 2619375"/>
                  <a:gd name="connsiteY484" fmla="*/ 2909094 h 3103563"/>
                  <a:gd name="connsiteX485" fmla="*/ 1655803 w 2619375"/>
                  <a:gd name="connsiteY485" fmla="*/ 2923382 h 3103563"/>
                  <a:gd name="connsiteX486" fmla="*/ 1648647 w 2619375"/>
                  <a:gd name="connsiteY486" fmla="*/ 2947988 h 3103563"/>
                  <a:gd name="connsiteX487" fmla="*/ 1666875 w 2619375"/>
                  <a:gd name="connsiteY487" fmla="*/ 2964657 h 3103563"/>
                  <a:gd name="connsiteX488" fmla="*/ 1698626 w 2619375"/>
                  <a:gd name="connsiteY488" fmla="*/ 2985294 h 3103563"/>
                  <a:gd name="connsiteX489" fmla="*/ 1734344 w 2619375"/>
                  <a:gd name="connsiteY489" fmla="*/ 3012282 h 3103563"/>
                  <a:gd name="connsiteX490" fmla="*/ 1758157 w 2619375"/>
                  <a:gd name="connsiteY490" fmla="*/ 3032125 h 3103563"/>
                  <a:gd name="connsiteX491" fmla="*/ 1779934 w 2619375"/>
                  <a:gd name="connsiteY491" fmla="*/ 3028950 h 3103563"/>
                  <a:gd name="connsiteX492" fmla="*/ 1801813 w 2619375"/>
                  <a:gd name="connsiteY492" fmla="*/ 3008313 h 3103563"/>
                  <a:gd name="connsiteX493" fmla="*/ 1861344 w 2619375"/>
                  <a:gd name="connsiteY493" fmla="*/ 3008313 h 3103563"/>
                  <a:gd name="connsiteX494" fmla="*/ 1948657 w 2619375"/>
                  <a:gd name="connsiteY494" fmla="*/ 3004344 h 3103563"/>
                  <a:gd name="connsiteX495" fmla="*/ 1948657 w 2619375"/>
                  <a:gd name="connsiteY495" fmla="*/ 2968625 h 3103563"/>
                  <a:gd name="connsiteX496" fmla="*/ 2004219 w 2619375"/>
                  <a:gd name="connsiteY496" fmla="*/ 2936875 h 3103563"/>
                  <a:gd name="connsiteX497" fmla="*/ 2035969 w 2619375"/>
                  <a:gd name="connsiteY497" fmla="*/ 2909094 h 3103563"/>
                  <a:gd name="connsiteX498" fmla="*/ 2054979 w 2619375"/>
                  <a:gd name="connsiteY498" fmla="*/ 2859088 h 3103563"/>
                  <a:gd name="connsiteX499" fmla="*/ 2075927 w 2619375"/>
                  <a:gd name="connsiteY499" fmla="*/ 2883694 h 3103563"/>
                  <a:gd name="connsiteX500" fmla="*/ 2079625 w 2619375"/>
                  <a:gd name="connsiteY500" fmla="*/ 2897188 h 3103563"/>
                  <a:gd name="connsiteX501" fmla="*/ 2116149 w 2619375"/>
                  <a:gd name="connsiteY501" fmla="*/ 2943225 h 3103563"/>
                  <a:gd name="connsiteX502" fmla="*/ 2168521 w 2619375"/>
                  <a:gd name="connsiteY502" fmla="*/ 2980533 h 3103563"/>
                  <a:gd name="connsiteX503" fmla="*/ 2209760 w 2619375"/>
                  <a:gd name="connsiteY503" fmla="*/ 2951163 h 3103563"/>
                  <a:gd name="connsiteX504" fmla="*/ 2274094 w 2619375"/>
                  <a:gd name="connsiteY504" fmla="*/ 3000375 h 3103563"/>
                  <a:gd name="connsiteX505" fmla="*/ 2317750 w 2619375"/>
                  <a:gd name="connsiteY505" fmla="*/ 3028157 h 3103563"/>
                  <a:gd name="connsiteX506" fmla="*/ 2349500 w 2619375"/>
                  <a:gd name="connsiteY506" fmla="*/ 3040063 h 3103563"/>
                  <a:gd name="connsiteX507" fmla="*/ 2377253 w 2619375"/>
                  <a:gd name="connsiteY507" fmla="*/ 3017044 h 3103563"/>
                  <a:gd name="connsiteX508" fmla="*/ 2405338 w 2619375"/>
                  <a:gd name="connsiteY508" fmla="*/ 3055144 h 3103563"/>
                  <a:gd name="connsiteX509" fmla="*/ 2446303 w 2619375"/>
                  <a:gd name="connsiteY509" fmla="*/ 3103563 h 3103563"/>
                  <a:gd name="connsiteX0" fmla="*/ 2446303 w 2619375"/>
                  <a:gd name="connsiteY0" fmla="*/ 3103563 h 3103563"/>
                  <a:gd name="connsiteX1" fmla="*/ 2479336 w 2619375"/>
                  <a:gd name="connsiteY1" fmla="*/ 3052763 h 3103563"/>
                  <a:gd name="connsiteX2" fmla="*/ 2512219 w 2619375"/>
                  <a:gd name="connsiteY2" fmla="*/ 3032125 h 3103563"/>
                  <a:gd name="connsiteX3" fmla="*/ 2524125 w 2619375"/>
                  <a:gd name="connsiteY3" fmla="*/ 2988469 h 3103563"/>
                  <a:gd name="connsiteX4" fmla="*/ 2543969 w 2619375"/>
                  <a:gd name="connsiteY4" fmla="*/ 2944813 h 3103563"/>
                  <a:gd name="connsiteX5" fmla="*/ 2566949 w 2619375"/>
                  <a:gd name="connsiteY5" fmla="*/ 2920206 h 3103563"/>
                  <a:gd name="connsiteX6" fmla="*/ 2569335 w 2619375"/>
                  <a:gd name="connsiteY6" fmla="*/ 2877344 h 3103563"/>
                  <a:gd name="connsiteX7" fmla="*/ 2583657 w 2619375"/>
                  <a:gd name="connsiteY7" fmla="*/ 2837657 h 3103563"/>
                  <a:gd name="connsiteX8" fmla="*/ 2563813 w 2619375"/>
                  <a:gd name="connsiteY8" fmla="*/ 2809875 h 3103563"/>
                  <a:gd name="connsiteX9" fmla="*/ 2532063 w 2619375"/>
                  <a:gd name="connsiteY9" fmla="*/ 2774157 h 3103563"/>
                  <a:gd name="connsiteX10" fmla="*/ 2532063 w 2619375"/>
                  <a:gd name="connsiteY10" fmla="*/ 2774157 h 3103563"/>
                  <a:gd name="connsiteX11" fmla="*/ 2551907 w 2619375"/>
                  <a:gd name="connsiteY11" fmla="*/ 2706688 h 3103563"/>
                  <a:gd name="connsiteX12" fmla="*/ 2591594 w 2619375"/>
                  <a:gd name="connsiteY12" fmla="*/ 2678907 h 3103563"/>
                  <a:gd name="connsiteX13" fmla="*/ 2619375 w 2619375"/>
                  <a:gd name="connsiteY13" fmla="*/ 2643188 h 3103563"/>
                  <a:gd name="connsiteX14" fmla="*/ 2619375 w 2619375"/>
                  <a:gd name="connsiteY14" fmla="*/ 2591594 h 3103563"/>
                  <a:gd name="connsiteX15" fmla="*/ 2615407 w 2619375"/>
                  <a:gd name="connsiteY15" fmla="*/ 2555875 h 3103563"/>
                  <a:gd name="connsiteX16" fmla="*/ 2615407 w 2619375"/>
                  <a:gd name="connsiteY16" fmla="*/ 2532063 h 3103563"/>
                  <a:gd name="connsiteX17" fmla="*/ 2603500 w 2619375"/>
                  <a:gd name="connsiteY17" fmla="*/ 2464594 h 3103563"/>
                  <a:gd name="connsiteX18" fmla="*/ 2595563 w 2619375"/>
                  <a:gd name="connsiteY18" fmla="*/ 2460625 h 3103563"/>
                  <a:gd name="connsiteX19" fmla="*/ 2579688 w 2619375"/>
                  <a:gd name="connsiteY19" fmla="*/ 2460625 h 3103563"/>
                  <a:gd name="connsiteX20" fmla="*/ 2540000 w 2619375"/>
                  <a:gd name="connsiteY20" fmla="*/ 2472532 h 3103563"/>
                  <a:gd name="connsiteX21" fmla="*/ 2504282 w 2619375"/>
                  <a:gd name="connsiteY21" fmla="*/ 2468563 h 3103563"/>
                  <a:gd name="connsiteX22" fmla="*/ 2504282 w 2619375"/>
                  <a:gd name="connsiteY22" fmla="*/ 2432844 h 3103563"/>
                  <a:gd name="connsiteX23" fmla="*/ 2447109 w 2619375"/>
                  <a:gd name="connsiteY23" fmla="*/ 2451101 h 3103563"/>
                  <a:gd name="connsiteX24" fmla="*/ 2432844 w 2619375"/>
                  <a:gd name="connsiteY24" fmla="*/ 2405063 h 3103563"/>
                  <a:gd name="connsiteX25" fmla="*/ 2444750 w 2619375"/>
                  <a:gd name="connsiteY25" fmla="*/ 2369344 h 3103563"/>
                  <a:gd name="connsiteX26" fmla="*/ 2464594 w 2619375"/>
                  <a:gd name="connsiteY26" fmla="*/ 2337594 h 3103563"/>
                  <a:gd name="connsiteX27" fmla="*/ 2448719 w 2619375"/>
                  <a:gd name="connsiteY27" fmla="*/ 2301875 h 3103563"/>
                  <a:gd name="connsiteX28" fmla="*/ 2420938 w 2619375"/>
                  <a:gd name="connsiteY28" fmla="*/ 2274094 h 3103563"/>
                  <a:gd name="connsiteX29" fmla="*/ 2428875 w 2619375"/>
                  <a:gd name="connsiteY29" fmla="*/ 2246313 h 3103563"/>
                  <a:gd name="connsiteX30" fmla="*/ 2389188 w 2619375"/>
                  <a:gd name="connsiteY30" fmla="*/ 2218532 h 3103563"/>
                  <a:gd name="connsiteX31" fmla="*/ 2353469 w 2619375"/>
                  <a:gd name="connsiteY31" fmla="*/ 2218532 h 3103563"/>
                  <a:gd name="connsiteX32" fmla="*/ 2349500 w 2619375"/>
                  <a:gd name="connsiteY32" fmla="*/ 2194719 h 3103563"/>
                  <a:gd name="connsiteX33" fmla="*/ 2325688 w 2619375"/>
                  <a:gd name="connsiteY33" fmla="*/ 2166938 h 3103563"/>
                  <a:gd name="connsiteX34" fmla="*/ 2337594 w 2619375"/>
                  <a:gd name="connsiteY34" fmla="*/ 2131219 h 3103563"/>
                  <a:gd name="connsiteX35" fmla="*/ 2349500 w 2619375"/>
                  <a:gd name="connsiteY35" fmla="*/ 2099469 h 3103563"/>
                  <a:gd name="connsiteX36" fmla="*/ 2333625 w 2619375"/>
                  <a:gd name="connsiteY36" fmla="*/ 2067719 h 3103563"/>
                  <a:gd name="connsiteX37" fmla="*/ 2313782 w 2619375"/>
                  <a:gd name="connsiteY37" fmla="*/ 2051844 h 3103563"/>
                  <a:gd name="connsiteX38" fmla="*/ 2309813 w 2619375"/>
                  <a:gd name="connsiteY38" fmla="*/ 2016125 h 3103563"/>
                  <a:gd name="connsiteX39" fmla="*/ 2309813 w 2619375"/>
                  <a:gd name="connsiteY39" fmla="*/ 2000250 h 3103563"/>
                  <a:gd name="connsiteX40" fmla="*/ 2329657 w 2619375"/>
                  <a:gd name="connsiteY40" fmla="*/ 1980407 h 3103563"/>
                  <a:gd name="connsiteX41" fmla="*/ 2317750 w 2619375"/>
                  <a:gd name="connsiteY41" fmla="*/ 1944688 h 3103563"/>
                  <a:gd name="connsiteX42" fmla="*/ 2293938 w 2619375"/>
                  <a:gd name="connsiteY42" fmla="*/ 1908969 h 3103563"/>
                  <a:gd name="connsiteX43" fmla="*/ 2262188 w 2619375"/>
                  <a:gd name="connsiteY43" fmla="*/ 1873250 h 3103563"/>
                  <a:gd name="connsiteX44" fmla="*/ 2226469 w 2619375"/>
                  <a:gd name="connsiteY44" fmla="*/ 1841500 h 3103563"/>
                  <a:gd name="connsiteX45" fmla="*/ 2198688 w 2619375"/>
                  <a:gd name="connsiteY45" fmla="*/ 1817688 h 3103563"/>
                  <a:gd name="connsiteX46" fmla="*/ 2214563 w 2619375"/>
                  <a:gd name="connsiteY46" fmla="*/ 1793875 h 3103563"/>
                  <a:gd name="connsiteX47" fmla="*/ 2214563 w 2619375"/>
                  <a:gd name="connsiteY47" fmla="*/ 1762125 h 3103563"/>
                  <a:gd name="connsiteX48" fmla="*/ 2214563 w 2619375"/>
                  <a:gd name="connsiteY48" fmla="*/ 1762125 h 3103563"/>
                  <a:gd name="connsiteX49" fmla="*/ 2194719 w 2619375"/>
                  <a:gd name="connsiteY49" fmla="*/ 1710532 h 3103563"/>
                  <a:gd name="connsiteX50" fmla="*/ 2190750 w 2619375"/>
                  <a:gd name="connsiteY50" fmla="*/ 1690688 h 3103563"/>
                  <a:gd name="connsiteX51" fmla="*/ 2162969 w 2619375"/>
                  <a:gd name="connsiteY51" fmla="*/ 1658938 h 3103563"/>
                  <a:gd name="connsiteX52" fmla="*/ 2162969 w 2619375"/>
                  <a:gd name="connsiteY52" fmla="*/ 1631157 h 3103563"/>
                  <a:gd name="connsiteX53" fmla="*/ 2178844 w 2619375"/>
                  <a:gd name="connsiteY53" fmla="*/ 1615282 h 3103563"/>
                  <a:gd name="connsiteX54" fmla="*/ 2218532 w 2619375"/>
                  <a:gd name="connsiteY54" fmla="*/ 1615282 h 3103563"/>
                  <a:gd name="connsiteX55" fmla="*/ 2238375 w 2619375"/>
                  <a:gd name="connsiteY55" fmla="*/ 1583532 h 3103563"/>
                  <a:gd name="connsiteX56" fmla="*/ 2238375 w 2619375"/>
                  <a:gd name="connsiteY56" fmla="*/ 1571625 h 3103563"/>
                  <a:gd name="connsiteX57" fmla="*/ 2262188 w 2619375"/>
                  <a:gd name="connsiteY57" fmla="*/ 1535907 h 3103563"/>
                  <a:gd name="connsiteX58" fmla="*/ 2262188 w 2619375"/>
                  <a:gd name="connsiteY58" fmla="*/ 1512094 h 3103563"/>
                  <a:gd name="connsiteX59" fmla="*/ 2262188 w 2619375"/>
                  <a:gd name="connsiteY59" fmla="*/ 1468438 h 3103563"/>
                  <a:gd name="connsiteX60" fmla="*/ 2262188 w 2619375"/>
                  <a:gd name="connsiteY60" fmla="*/ 1444625 h 3103563"/>
                  <a:gd name="connsiteX61" fmla="*/ 2266157 w 2619375"/>
                  <a:gd name="connsiteY61" fmla="*/ 1424782 h 3103563"/>
                  <a:gd name="connsiteX62" fmla="*/ 2293938 w 2619375"/>
                  <a:gd name="connsiteY62" fmla="*/ 1389063 h 3103563"/>
                  <a:gd name="connsiteX63" fmla="*/ 2274094 w 2619375"/>
                  <a:gd name="connsiteY63" fmla="*/ 1369219 h 3103563"/>
                  <a:gd name="connsiteX64" fmla="*/ 2250282 w 2619375"/>
                  <a:gd name="connsiteY64" fmla="*/ 1341438 h 3103563"/>
                  <a:gd name="connsiteX65" fmla="*/ 2230438 w 2619375"/>
                  <a:gd name="connsiteY65" fmla="*/ 1293813 h 3103563"/>
                  <a:gd name="connsiteX66" fmla="*/ 2242344 w 2619375"/>
                  <a:gd name="connsiteY66" fmla="*/ 1258094 h 3103563"/>
                  <a:gd name="connsiteX67" fmla="*/ 2190750 w 2619375"/>
                  <a:gd name="connsiteY67" fmla="*/ 1258094 h 3103563"/>
                  <a:gd name="connsiteX68" fmla="*/ 2166938 w 2619375"/>
                  <a:gd name="connsiteY68" fmla="*/ 1234282 h 3103563"/>
                  <a:gd name="connsiteX69" fmla="*/ 2174875 w 2619375"/>
                  <a:gd name="connsiteY69" fmla="*/ 1198563 h 3103563"/>
                  <a:gd name="connsiteX70" fmla="*/ 2162969 w 2619375"/>
                  <a:gd name="connsiteY70" fmla="*/ 1170782 h 3103563"/>
                  <a:gd name="connsiteX71" fmla="*/ 2147094 w 2619375"/>
                  <a:gd name="connsiteY71" fmla="*/ 1202532 h 3103563"/>
                  <a:gd name="connsiteX72" fmla="*/ 2131219 w 2619375"/>
                  <a:gd name="connsiteY72" fmla="*/ 1234282 h 3103563"/>
                  <a:gd name="connsiteX73" fmla="*/ 2095500 w 2619375"/>
                  <a:gd name="connsiteY73" fmla="*/ 1234282 h 3103563"/>
                  <a:gd name="connsiteX74" fmla="*/ 2079625 w 2619375"/>
                  <a:gd name="connsiteY74" fmla="*/ 1242219 h 3103563"/>
                  <a:gd name="connsiteX75" fmla="*/ 2043907 w 2619375"/>
                  <a:gd name="connsiteY75" fmla="*/ 1198563 h 3103563"/>
                  <a:gd name="connsiteX76" fmla="*/ 1996282 w 2619375"/>
                  <a:gd name="connsiteY76" fmla="*/ 1206500 h 3103563"/>
                  <a:gd name="connsiteX77" fmla="*/ 1948657 w 2619375"/>
                  <a:gd name="connsiteY77" fmla="*/ 1202532 h 3103563"/>
                  <a:gd name="connsiteX78" fmla="*/ 1944688 w 2619375"/>
                  <a:gd name="connsiteY78" fmla="*/ 1174750 h 3103563"/>
                  <a:gd name="connsiteX79" fmla="*/ 1924844 w 2619375"/>
                  <a:gd name="connsiteY79" fmla="*/ 1139032 h 3103563"/>
                  <a:gd name="connsiteX80" fmla="*/ 1912938 w 2619375"/>
                  <a:gd name="connsiteY80" fmla="*/ 1123157 h 3103563"/>
                  <a:gd name="connsiteX81" fmla="*/ 1893094 w 2619375"/>
                  <a:gd name="connsiteY81" fmla="*/ 1103313 h 3103563"/>
                  <a:gd name="connsiteX82" fmla="*/ 1869282 w 2619375"/>
                  <a:gd name="connsiteY82" fmla="*/ 1087438 h 3103563"/>
                  <a:gd name="connsiteX83" fmla="*/ 1857375 w 2619375"/>
                  <a:gd name="connsiteY83" fmla="*/ 1039813 h 3103563"/>
                  <a:gd name="connsiteX84" fmla="*/ 1869282 w 2619375"/>
                  <a:gd name="connsiteY84" fmla="*/ 1004094 h 3103563"/>
                  <a:gd name="connsiteX85" fmla="*/ 1905000 w 2619375"/>
                  <a:gd name="connsiteY85" fmla="*/ 948532 h 3103563"/>
                  <a:gd name="connsiteX86" fmla="*/ 1936750 w 2619375"/>
                  <a:gd name="connsiteY86" fmla="*/ 912813 h 3103563"/>
                  <a:gd name="connsiteX87" fmla="*/ 1944688 w 2619375"/>
                  <a:gd name="connsiteY87" fmla="*/ 892969 h 3103563"/>
                  <a:gd name="connsiteX88" fmla="*/ 1964532 w 2619375"/>
                  <a:gd name="connsiteY88" fmla="*/ 889000 h 3103563"/>
                  <a:gd name="connsiteX89" fmla="*/ 1976438 w 2619375"/>
                  <a:gd name="connsiteY89" fmla="*/ 849313 h 3103563"/>
                  <a:gd name="connsiteX90" fmla="*/ 2016125 w 2619375"/>
                  <a:gd name="connsiteY90" fmla="*/ 849313 h 3103563"/>
                  <a:gd name="connsiteX91" fmla="*/ 2039938 w 2619375"/>
                  <a:gd name="connsiteY91" fmla="*/ 877094 h 3103563"/>
                  <a:gd name="connsiteX92" fmla="*/ 2061605 w 2619375"/>
                  <a:gd name="connsiteY92" fmla="*/ 862013 h 3103563"/>
                  <a:gd name="connsiteX93" fmla="*/ 2051844 w 2619375"/>
                  <a:gd name="connsiteY93" fmla="*/ 849313 h 3103563"/>
                  <a:gd name="connsiteX94" fmla="*/ 2039938 w 2619375"/>
                  <a:gd name="connsiteY94" fmla="*/ 825500 h 3103563"/>
                  <a:gd name="connsiteX95" fmla="*/ 2051844 w 2619375"/>
                  <a:gd name="connsiteY95" fmla="*/ 801688 h 3103563"/>
                  <a:gd name="connsiteX96" fmla="*/ 2035969 w 2619375"/>
                  <a:gd name="connsiteY96" fmla="*/ 773907 h 3103563"/>
                  <a:gd name="connsiteX97" fmla="*/ 2039938 w 2619375"/>
                  <a:gd name="connsiteY97" fmla="*/ 742157 h 3103563"/>
                  <a:gd name="connsiteX98" fmla="*/ 2039938 w 2619375"/>
                  <a:gd name="connsiteY98" fmla="*/ 698500 h 3103563"/>
                  <a:gd name="connsiteX99" fmla="*/ 2035969 w 2619375"/>
                  <a:gd name="connsiteY99" fmla="*/ 666750 h 3103563"/>
                  <a:gd name="connsiteX100" fmla="*/ 2008188 w 2619375"/>
                  <a:gd name="connsiteY100" fmla="*/ 646907 h 3103563"/>
                  <a:gd name="connsiteX101" fmla="*/ 1958952 w 2619375"/>
                  <a:gd name="connsiteY101" fmla="*/ 625475 h 3103563"/>
                  <a:gd name="connsiteX102" fmla="*/ 1916907 w 2619375"/>
                  <a:gd name="connsiteY102" fmla="*/ 583407 h 3103563"/>
                  <a:gd name="connsiteX103" fmla="*/ 1885157 w 2619375"/>
                  <a:gd name="connsiteY103" fmla="*/ 551657 h 3103563"/>
                  <a:gd name="connsiteX104" fmla="*/ 1881188 w 2619375"/>
                  <a:gd name="connsiteY104" fmla="*/ 531813 h 3103563"/>
                  <a:gd name="connsiteX105" fmla="*/ 1897063 w 2619375"/>
                  <a:gd name="connsiteY105" fmla="*/ 484188 h 3103563"/>
                  <a:gd name="connsiteX106" fmla="*/ 1901032 w 2619375"/>
                  <a:gd name="connsiteY106" fmla="*/ 480219 h 3103563"/>
                  <a:gd name="connsiteX107" fmla="*/ 1940719 w 2619375"/>
                  <a:gd name="connsiteY107" fmla="*/ 480219 h 3103563"/>
                  <a:gd name="connsiteX108" fmla="*/ 1960563 w 2619375"/>
                  <a:gd name="connsiteY108" fmla="*/ 460375 h 3103563"/>
                  <a:gd name="connsiteX109" fmla="*/ 1976438 w 2619375"/>
                  <a:gd name="connsiteY109" fmla="*/ 428625 h 3103563"/>
                  <a:gd name="connsiteX110" fmla="*/ 1980407 w 2619375"/>
                  <a:gd name="connsiteY110" fmla="*/ 388938 h 3103563"/>
                  <a:gd name="connsiteX111" fmla="*/ 2000250 w 2619375"/>
                  <a:gd name="connsiteY111" fmla="*/ 384969 h 3103563"/>
                  <a:gd name="connsiteX112" fmla="*/ 1972469 w 2619375"/>
                  <a:gd name="connsiteY112" fmla="*/ 341313 h 3103563"/>
                  <a:gd name="connsiteX113" fmla="*/ 1928813 w 2619375"/>
                  <a:gd name="connsiteY113" fmla="*/ 321469 h 3103563"/>
                  <a:gd name="connsiteX114" fmla="*/ 1877219 w 2619375"/>
                  <a:gd name="connsiteY114" fmla="*/ 313532 h 3103563"/>
                  <a:gd name="connsiteX115" fmla="*/ 1853407 w 2619375"/>
                  <a:gd name="connsiteY115" fmla="*/ 289719 h 3103563"/>
                  <a:gd name="connsiteX116" fmla="*/ 1817688 w 2619375"/>
                  <a:gd name="connsiteY116" fmla="*/ 269875 h 3103563"/>
                  <a:gd name="connsiteX117" fmla="*/ 1821657 w 2619375"/>
                  <a:gd name="connsiteY117" fmla="*/ 242094 h 3103563"/>
                  <a:gd name="connsiteX118" fmla="*/ 1789907 w 2619375"/>
                  <a:gd name="connsiteY118" fmla="*/ 210344 h 3103563"/>
                  <a:gd name="connsiteX119" fmla="*/ 1742282 w 2619375"/>
                  <a:gd name="connsiteY119" fmla="*/ 222250 h 3103563"/>
                  <a:gd name="connsiteX120" fmla="*/ 1706563 w 2619375"/>
                  <a:gd name="connsiteY120" fmla="*/ 265907 h 3103563"/>
                  <a:gd name="connsiteX121" fmla="*/ 1690688 w 2619375"/>
                  <a:gd name="connsiteY121" fmla="*/ 297657 h 3103563"/>
                  <a:gd name="connsiteX122" fmla="*/ 1734344 w 2619375"/>
                  <a:gd name="connsiteY122" fmla="*/ 301625 h 3103563"/>
                  <a:gd name="connsiteX123" fmla="*/ 1770063 w 2619375"/>
                  <a:gd name="connsiteY123" fmla="*/ 313532 h 3103563"/>
                  <a:gd name="connsiteX124" fmla="*/ 1774032 w 2619375"/>
                  <a:gd name="connsiteY124" fmla="*/ 341313 h 3103563"/>
                  <a:gd name="connsiteX125" fmla="*/ 1750219 w 2619375"/>
                  <a:gd name="connsiteY125" fmla="*/ 384969 h 3103563"/>
                  <a:gd name="connsiteX126" fmla="*/ 1714500 w 2619375"/>
                  <a:gd name="connsiteY126" fmla="*/ 384969 h 3103563"/>
                  <a:gd name="connsiteX127" fmla="*/ 1686719 w 2619375"/>
                  <a:gd name="connsiteY127" fmla="*/ 349250 h 3103563"/>
                  <a:gd name="connsiteX128" fmla="*/ 1647032 w 2619375"/>
                  <a:gd name="connsiteY128" fmla="*/ 325438 h 3103563"/>
                  <a:gd name="connsiteX129" fmla="*/ 1627188 w 2619375"/>
                  <a:gd name="connsiteY129" fmla="*/ 321469 h 3103563"/>
                  <a:gd name="connsiteX130" fmla="*/ 1583532 w 2619375"/>
                  <a:gd name="connsiteY130" fmla="*/ 337344 h 3103563"/>
                  <a:gd name="connsiteX131" fmla="*/ 1547813 w 2619375"/>
                  <a:gd name="connsiteY131" fmla="*/ 357188 h 3103563"/>
                  <a:gd name="connsiteX132" fmla="*/ 1547813 w 2619375"/>
                  <a:gd name="connsiteY132" fmla="*/ 392907 h 3103563"/>
                  <a:gd name="connsiteX133" fmla="*/ 1559719 w 2619375"/>
                  <a:gd name="connsiteY133" fmla="*/ 440532 h 3103563"/>
                  <a:gd name="connsiteX134" fmla="*/ 1575594 w 2619375"/>
                  <a:gd name="connsiteY134" fmla="*/ 484188 h 3103563"/>
                  <a:gd name="connsiteX135" fmla="*/ 1658938 w 2619375"/>
                  <a:gd name="connsiteY135" fmla="*/ 543719 h 3103563"/>
                  <a:gd name="connsiteX136" fmla="*/ 1698625 w 2619375"/>
                  <a:gd name="connsiteY136" fmla="*/ 583407 h 3103563"/>
                  <a:gd name="connsiteX137" fmla="*/ 1738313 w 2619375"/>
                  <a:gd name="connsiteY137" fmla="*/ 579438 h 3103563"/>
                  <a:gd name="connsiteX138" fmla="*/ 1774032 w 2619375"/>
                  <a:gd name="connsiteY138" fmla="*/ 579438 h 3103563"/>
                  <a:gd name="connsiteX139" fmla="*/ 1793875 w 2619375"/>
                  <a:gd name="connsiteY139" fmla="*/ 627063 h 3103563"/>
                  <a:gd name="connsiteX140" fmla="*/ 1801813 w 2619375"/>
                  <a:gd name="connsiteY140" fmla="*/ 658813 h 3103563"/>
                  <a:gd name="connsiteX141" fmla="*/ 1845469 w 2619375"/>
                  <a:gd name="connsiteY141" fmla="*/ 682625 h 3103563"/>
                  <a:gd name="connsiteX142" fmla="*/ 1845469 w 2619375"/>
                  <a:gd name="connsiteY142" fmla="*/ 682625 h 3103563"/>
                  <a:gd name="connsiteX143" fmla="*/ 1861344 w 2619375"/>
                  <a:gd name="connsiteY143" fmla="*/ 710407 h 3103563"/>
                  <a:gd name="connsiteX144" fmla="*/ 1817688 w 2619375"/>
                  <a:gd name="connsiteY144" fmla="*/ 726282 h 3103563"/>
                  <a:gd name="connsiteX145" fmla="*/ 1774032 w 2619375"/>
                  <a:gd name="connsiteY145" fmla="*/ 718344 h 3103563"/>
                  <a:gd name="connsiteX146" fmla="*/ 1734344 w 2619375"/>
                  <a:gd name="connsiteY146" fmla="*/ 682625 h 3103563"/>
                  <a:gd name="connsiteX147" fmla="*/ 1730375 w 2619375"/>
                  <a:gd name="connsiteY147" fmla="*/ 642938 h 3103563"/>
                  <a:gd name="connsiteX148" fmla="*/ 1730375 w 2619375"/>
                  <a:gd name="connsiteY148" fmla="*/ 642938 h 3103563"/>
                  <a:gd name="connsiteX149" fmla="*/ 1670844 w 2619375"/>
                  <a:gd name="connsiteY149" fmla="*/ 615157 h 3103563"/>
                  <a:gd name="connsiteX150" fmla="*/ 1631157 w 2619375"/>
                  <a:gd name="connsiteY150" fmla="*/ 619125 h 3103563"/>
                  <a:gd name="connsiteX151" fmla="*/ 1571625 w 2619375"/>
                  <a:gd name="connsiteY151" fmla="*/ 615157 h 3103563"/>
                  <a:gd name="connsiteX152" fmla="*/ 1543844 w 2619375"/>
                  <a:gd name="connsiteY152" fmla="*/ 603250 h 3103563"/>
                  <a:gd name="connsiteX153" fmla="*/ 1500188 w 2619375"/>
                  <a:gd name="connsiteY153" fmla="*/ 591344 h 3103563"/>
                  <a:gd name="connsiteX154" fmla="*/ 1464469 w 2619375"/>
                  <a:gd name="connsiteY154" fmla="*/ 575469 h 3103563"/>
                  <a:gd name="connsiteX155" fmla="*/ 1448594 w 2619375"/>
                  <a:gd name="connsiteY155" fmla="*/ 543719 h 3103563"/>
                  <a:gd name="connsiteX156" fmla="*/ 1456532 w 2619375"/>
                  <a:gd name="connsiteY156" fmla="*/ 508000 h 3103563"/>
                  <a:gd name="connsiteX157" fmla="*/ 1476375 w 2619375"/>
                  <a:gd name="connsiteY157" fmla="*/ 476250 h 3103563"/>
                  <a:gd name="connsiteX158" fmla="*/ 1456532 w 2619375"/>
                  <a:gd name="connsiteY158" fmla="*/ 440532 h 3103563"/>
                  <a:gd name="connsiteX159" fmla="*/ 1456532 w 2619375"/>
                  <a:gd name="connsiteY159" fmla="*/ 392907 h 3103563"/>
                  <a:gd name="connsiteX160" fmla="*/ 1456532 w 2619375"/>
                  <a:gd name="connsiteY160" fmla="*/ 333375 h 3103563"/>
                  <a:gd name="connsiteX161" fmla="*/ 1472407 w 2619375"/>
                  <a:gd name="connsiteY161" fmla="*/ 305594 h 3103563"/>
                  <a:gd name="connsiteX162" fmla="*/ 1472407 w 2619375"/>
                  <a:gd name="connsiteY162" fmla="*/ 257969 h 3103563"/>
                  <a:gd name="connsiteX163" fmla="*/ 1496219 w 2619375"/>
                  <a:gd name="connsiteY163" fmla="*/ 226219 h 3103563"/>
                  <a:gd name="connsiteX164" fmla="*/ 1480344 w 2619375"/>
                  <a:gd name="connsiteY164" fmla="*/ 158750 h 3103563"/>
                  <a:gd name="connsiteX165" fmla="*/ 1496219 w 2619375"/>
                  <a:gd name="connsiteY165" fmla="*/ 134938 h 3103563"/>
                  <a:gd name="connsiteX166" fmla="*/ 1456532 w 2619375"/>
                  <a:gd name="connsiteY166" fmla="*/ 75407 h 3103563"/>
                  <a:gd name="connsiteX167" fmla="*/ 1464469 w 2619375"/>
                  <a:gd name="connsiteY167" fmla="*/ 55563 h 3103563"/>
                  <a:gd name="connsiteX168" fmla="*/ 1420813 w 2619375"/>
                  <a:gd name="connsiteY168" fmla="*/ 23813 h 3103563"/>
                  <a:gd name="connsiteX169" fmla="*/ 1393032 w 2619375"/>
                  <a:gd name="connsiteY169" fmla="*/ 39688 h 3103563"/>
                  <a:gd name="connsiteX170" fmla="*/ 1420813 w 2619375"/>
                  <a:gd name="connsiteY170" fmla="*/ 79375 h 3103563"/>
                  <a:gd name="connsiteX171" fmla="*/ 1432719 w 2619375"/>
                  <a:gd name="connsiteY171" fmla="*/ 150813 h 3103563"/>
                  <a:gd name="connsiteX172" fmla="*/ 1432719 w 2619375"/>
                  <a:gd name="connsiteY172" fmla="*/ 206375 h 3103563"/>
                  <a:gd name="connsiteX173" fmla="*/ 1432719 w 2619375"/>
                  <a:gd name="connsiteY173" fmla="*/ 254000 h 3103563"/>
                  <a:gd name="connsiteX174" fmla="*/ 1412875 w 2619375"/>
                  <a:gd name="connsiteY174" fmla="*/ 301625 h 3103563"/>
                  <a:gd name="connsiteX175" fmla="*/ 1369219 w 2619375"/>
                  <a:gd name="connsiteY175" fmla="*/ 341313 h 3103563"/>
                  <a:gd name="connsiteX176" fmla="*/ 1313657 w 2619375"/>
                  <a:gd name="connsiteY176" fmla="*/ 377032 h 3103563"/>
                  <a:gd name="connsiteX177" fmla="*/ 1270000 w 2619375"/>
                  <a:gd name="connsiteY177" fmla="*/ 412750 h 3103563"/>
                  <a:gd name="connsiteX178" fmla="*/ 1266032 w 2619375"/>
                  <a:gd name="connsiteY178" fmla="*/ 448469 h 3103563"/>
                  <a:gd name="connsiteX179" fmla="*/ 1230313 w 2619375"/>
                  <a:gd name="connsiteY179" fmla="*/ 488157 h 3103563"/>
                  <a:gd name="connsiteX180" fmla="*/ 1214438 w 2619375"/>
                  <a:gd name="connsiteY180" fmla="*/ 539750 h 3103563"/>
                  <a:gd name="connsiteX181" fmla="*/ 1270000 w 2619375"/>
                  <a:gd name="connsiteY181" fmla="*/ 607219 h 3103563"/>
                  <a:gd name="connsiteX182" fmla="*/ 1281907 w 2619375"/>
                  <a:gd name="connsiteY182" fmla="*/ 658813 h 3103563"/>
                  <a:gd name="connsiteX183" fmla="*/ 1309688 w 2619375"/>
                  <a:gd name="connsiteY183" fmla="*/ 698500 h 3103563"/>
                  <a:gd name="connsiteX184" fmla="*/ 1309688 w 2619375"/>
                  <a:gd name="connsiteY184" fmla="*/ 698500 h 3103563"/>
                  <a:gd name="connsiteX185" fmla="*/ 1337469 w 2619375"/>
                  <a:gd name="connsiteY185" fmla="*/ 758032 h 3103563"/>
                  <a:gd name="connsiteX186" fmla="*/ 1345407 w 2619375"/>
                  <a:gd name="connsiteY186" fmla="*/ 789782 h 3103563"/>
                  <a:gd name="connsiteX187" fmla="*/ 1349375 w 2619375"/>
                  <a:gd name="connsiteY187" fmla="*/ 837407 h 3103563"/>
                  <a:gd name="connsiteX188" fmla="*/ 1309688 w 2619375"/>
                  <a:gd name="connsiteY188" fmla="*/ 916782 h 3103563"/>
                  <a:gd name="connsiteX189" fmla="*/ 1285875 w 2619375"/>
                  <a:gd name="connsiteY189" fmla="*/ 964407 h 3103563"/>
                  <a:gd name="connsiteX190" fmla="*/ 1293813 w 2619375"/>
                  <a:gd name="connsiteY190" fmla="*/ 980282 h 3103563"/>
                  <a:gd name="connsiteX191" fmla="*/ 1285875 w 2619375"/>
                  <a:gd name="connsiteY191" fmla="*/ 1023938 h 3103563"/>
                  <a:gd name="connsiteX192" fmla="*/ 1273969 w 2619375"/>
                  <a:gd name="connsiteY192" fmla="*/ 1079500 h 3103563"/>
                  <a:gd name="connsiteX193" fmla="*/ 1277938 w 2619375"/>
                  <a:gd name="connsiteY193" fmla="*/ 1115219 h 3103563"/>
                  <a:gd name="connsiteX194" fmla="*/ 1309688 w 2619375"/>
                  <a:gd name="connsiteY194" fmla="*/ 1186657 h 3103563"/>
                  <a:gd name="connsiteX195" fmla="*/ 1297782 w 2619375"/>
                  <a:gd name="connsiteY195" fmla="*/ 1234282 h 3103563"/>
                  <a:gd name="connsiteX196" fmla="*/ 1297782 w 2619375"/>
                  <a:gd name="connsiteY196" fmla="*/ 1270000 h 3103563"/>
                  <a:gd name="connsiteX197" fmla="*/ 1341438 w 2619375"/>
                  <a:gd name="connsiteY197" fmla="*/ 1262063 h 3103563"/>
                  <a:gd name="connsiteX198" fmla="*/ 1389063 w 2619375"/>
                  <a:gd name="connsiteY198" fmla="*/ 1266032 h 3103563"/>
                  <a:gd name="connsiteX199" fmla="*/ 1420813 w 2619375"/>
                  <a:gd name="connsiteY199" fmla="*/ 1281907 h 3103563"/>
                  <a:gd name="connsiteX200" fmla="*/ 1448594 w 2619375"/>
                  <a:gd name="connsiteY200" fmla="*/ 1254125 h 3103563"/>
                  <a:gd name="connsiteX201" fmla="*/ 1480344 w 2619375"/>
                  <a:gd name="connsiteY201" fmla="*/ 1222375 h 3103563"/>
                  <a:gd name="connsiteX202" fmla="*/ 1531938 w 2619375"/>
                  <a:gd name="connsiteY202" fmla="*/ 1242219 h 3103563"/>
                  <a:gd name="connsiteX203" fmla="*/ 1575594 w 2619375"/>
                  <a:gd name="connsiteY203" fmla="*/ 1258094 h 3103563"/>
                  <a:gd name="connsiteX204" fmla="*/ 1623219 w 2619375"/>
                  <a:gd name="connsiteY204" fmla="*/ 1270000 h 3103563"/>
                  <a:gd name="connsiteX205" fmla="*/ 1639094 w 2619375"/>
                  <a:gd name="connsiteY205" fmla="*/ 1309688 h 3103563"/>
                  <a:gd name="connsiteX206" fmla="*/ 1662907 w 2619375"/>
                  <a:gd name="connsiteY206" fmla="*/ 1317625 h 3103563"/>
                  <a:gd name="connsiteX207" fmla="*/ 1690688 w 2619375"/>
                  <a:gd name="connsiteY207" fmla="*/ 1341438 h 3103563"/>
                  <a:gd name="connsiteX208" fmla="*/ 1722438 w 2619375"/>
                  <a:gd name="connsiteY208" fmla="*/ 1345407 h 3103563"/>
                  <a:gd name="connsiteX209" fmla="*/ 1722438 w 2619375"/>
                  <a:gd name="connsiteY209" fmla="*/ 1412875 h 3103563"/>
                  <a:gd name="connsiteX210" fmla="*/ 1746250 w 2619375"/>
                  <a:gd name="connsiteY210" fmla="*/ 1444625 h 3103563"/>
                  <a:gd name="connsiteX211" fmla="*/ 1754188 w 2619375"/>
                  <a:gd name="connsiteY211" fmla="*/ 1484313 h 3103563"/>
                  <a:gd name="connsiteX212" fmla="*/ 1770063 w 2619375"/>
                  <a:gd name="connsiteY212" fmla="*/ 1531938 h 3103563"/>
                  <a:gd name="connsiteX213" fmla="*/ 1730375 w 2619375"/>
                  <a:gd name="connsiteY213" fmla="*/ 1543844 h 3103563"/>
                  <a:gd name="connsiteX214" fmla="*/ 1718469 w 2619375"/>
                  <a:gd name="connsiteY214" fmla="*/ 1571625 h 3103563"/>
                  <a:gd name="connsiteX215" fmla="*/ 1706563 w 2619375"/>
                  <a:gd name="connsiteY215" fmla="*/ 1607344 h 3103563"/>
                  <a:gd name="connsiteX216" fmla="*/ 1706563 w 2619375"/>
                  <a:gd name="connsiteY216" fmla="*/ 1647032 h 3103563"/>
                  <a:gd name="connsiteX217" fmla="*/ 1746250 w 2619375"/>
                  <a:gd name="connsiteY217" fmla="*/ 1686719 h 3103563"/>
                  <a:gd name="connsiteX218" fmla="*/ 1793875 w 2619375"/>
                  <a:gd name="connsiteY218" fmla="*/ 1694657 h 3103563"/>
                  <a:gd name="connsiteX219" fmla="*/ 1829594 w 2619375"/>
                  <a:gd name="connsiteY219" fmla="*/ 1698625 h 3103563"/>
                  <a:gd name="connsiteX220" fmla="*/ 1881188 w 2619375"/>
                  <a:gd name="connsiteY220" fmla="*/ 1734344 h 3103563"/>
                  <a:gd name="connsiteX221" fmla="*/ 1833563 w 2619375"/>
                  <a:gd name="connsiteY221" fmla="*/ 1738313 h 3103563"/>
                  <a:gd name="connsiteX222" fmla="*/ 1778000 w 2619375"/>
                  <a:gd name="connsiteY222" fmla="*/ 1738313 h 3103563"/>
                  <a:gd name="connsiteX223" fmla="*/ 1730375 w 2619375"/>
                  <a:gd name="connsiteY223" fmla="*/ 1718469 h 3103563"/>
                  <a:gd name="connsiteX224" fmla="*/ 1686719 w 2619375"/>
                  <a:gd name="connsiteY224" fmla="*/ 1698625 h 3103563"/>
                  <a:gd name="connsiteX225" fmla="*/ 1647032 w 2619375"/>
                  <a:gd name="connsiteY225" fmla="*/ 1654969 h 3103563"/>
                  <a:gd name="connsiteX226" fmla="*/ 1658938 w 2619375"/>
                  <a:gd name="connsiteY226" fmla="*/ 1635125 h 3103563"/>
                  <a:gd name="connsiteX227" fmla="*/ 1658938 w 2619375"/>
                  <a:gd name="connsiteY227" fmla="*/ 1591469 h 3103563"/>
                  <a:gd name="connsiteX228" fmla="*/ 1658938 w 2619375"/>
                  <a:gd name="connsiteY228" fmla="*/ 1555750 h 3103563"/>
                  <a:gd name="connsiteX229" fmla="*/ 1662907 w 2619375"/>
                  <a:gd name="connsiteY229" fmla="*/ 1516063 h 3103563"/>
                  <a:gd name="connsiteX230" fmla="*/ 1670844 w 2619375"/>
                  <a:gd name="connsiteY230" fmla="*/ 1480344 h 3103563"/>
                  <a:gd name="connsiteX231" fmla="*/ 1666875 w 2619375"/>
                  <a:gd name="connsiteY231" fmla="*/ 1452563 h 3103563"/>
                  <a:gd name="connsiteX232" fmla="*/ 1635125 w 2619375"/>
                  <a:gd name="connsiteY232" fmla="*/ 1420813 h 3103563"/>
                  <a:gd name="connsiteX233" fmla="*/ 1595438 w 2619375"/>
                  <a:gd name="connsiteY233" fmla="*/ 1381125 h 3103563"/>
                  <a:gd name="connsiteX234" fmla="*/ 1607344 w 2619375"/>
                  <a:gd name="connsiteY234" fmla="*/ 1345407 h 3103563"/>
                  <a:gd name="connsiteX235" fmla="*/ 1575594 w 2619375"/>
                  <a:gd name="connsiteY235" fmla="*/ 1313657 h 3103563"/>
                  <a:gd name="connsiteX236" fmla="*/ 1531938 w 2619375"/>
                  <a:gd name="connsiteY236" fmla="*/ 1333500 h 3103563"/>
                  <a:gd name="connsiteX237" fmla="*/ 1472407 w 2619375"/>
                  <a:gd name="connsiteY237" fmla="*/ 1345407 h 3103563"/>
                  <a:gd name="connsiteX238" fmla="*/ 1440657 w 2619375"/>
                  <a:gd name="connsiteY238" fmla="*/ 1369219 h 3103563"/>
                  <a:gd name="connsiteX239" fmla="*/ 1381125 w 2619375"/>
                  <a:gd name="connsiteY239" fmla="*/ 1393032 h 3103563"/>
                  <a:gd name="connsiteX240" fmla="*/ 1365250 w 2619375"/>
                  <a:gd name="connsiteY240" fmla="*/ 1420813 h 3103563"/>
                  <a:gd name="connsiteX241" fmla="*/ 1369219 w 2619375"/>
                  <a:gd name="connsiteY241" fmla="*/ 1468438 h 3103563"/>
                  <a:gd name="connsiteX242" fmla="*/ 1365250 w 2619375"/>
                  <a:gd name="connsiteY242" fmla="*/ 1500188 h 3103563"/>
                  <a:gd name="connsiteX243" fmla="*/ 1400969 w 2619375"/>
                  <a:gd name="connsiteY243" fmla="*/ 1555750 h 3103563"/>
                  <a:gd name="connsiteX244" fmla="*/ 1400969 w 2619375"/>
                  <a:gd name="connsiteY244" fmla="*/ 1599407 h 3103563"/>
                  <a:gd name="connsiteX245" fmla="*/ 1404938 w 2619375"/>
                  <a:gd name="connsiteY245" fmla="*/ 1651000 h 3103563"/>
                  <a:gd name="connsiteX246" fmla="*/ 1404938 w 2619375"/>
                  <a:gd name="connsiteY246" fmla="*/ 1678782 h 3103563"/>
                  <a:gd name="connsiteX247" fmla="*/ 1373188 w 2619375"/>
                  <a:gd name="connsiteY247" fmla="*/ 1718469 h 3103563"/>
                  <a:gd name="connsiteX248" fmla="*/ 1337469 w 2619375"/>
                  <a:gd name="connsiteY248" fmla="*/ 1762125 h 3103563"/>
                  <a:gd name="connsiteX249" fmla="*/ 1321594 w 2619375"/>
                  <a:gd name="connsiteY249" fmla="*/ 1789907 h 3103563"/>
                  <a:gd name="connsiteX250" fmla="*/ 1309688 w 2619375"/>
                  <a:gd name="connsiteY250" fmla="*/ 1833563 h 3103563"/>
                  <a:gd name="connsiteX251" fmla="*/ 1313657 w 2619375"/>
                  <a:gd name="connsiteY251" fmla="*/ 1877219 h 3103563"/>
                  <a:gd name="connsiteX252" fmla="*/ 1285875 w 2619375"/>
                  <a:gd name="connsiteY252" fmla="*/ 1908969 h 3103563"/>
                  <a:gd name="connsiteX253" fmla="*/ 1258094 w 2619375"/>
                  <a:gd name="connsiteY253" fmla="*/ 1932782 h 3103563"/>
                  <a:gd name="connsiteX254" fmla="*/ 1226344 w 2619375"/>
                  <a:gd name="connsiteY254" fmla="*/ 1960563 h 3103563"/>
                  <a:gd name="connsiteX255" fmla="*/ 1198563 w 2619375"/>
                  <a:gd name="connsiteY255" fmla="*/ 1972469 h 3103563"/>
                  <a:gd name="connsiteX256" fmla="*/ 1146969 w 2619375"/>
                  <a:gd name="connsiteY256" fmla="*/ 1996282 h 3103563"/>
                  <a:gd name="connsiteX257" fmla="*/ 1135063 w 2619375"/>
                  <a:gd name="connsiteY257" fmla="*/ 2020094 h 3103563"/>
                  <a:gd name="connsiteX258" fmla="*/ 1146969 w 2619375"/>
                  <a:gd name="connsiteY258" fmla="*/ 2063750 h 3103563"/>
                  <a:gd name="connsiteX259" fmla="*/ 1111250 w 2619375"/>
                  <a:gd name="connsiteY259" fmla="*/ 2083594 h 3103563"/>
                  <a:gd name="connsiteX260" fmla="*/ 1071563 w 2619375"/>
                  <a:gd name="connsiteY260" fmla="*/ 2103438 h 3103563"/>
                  <a:gd name="connsiteX261" fmla="*/ 1043782 w 2619375"/>
                  <a:gd name="connsiteY261" fmla="*/ 2067719 h 3103563"/>
                  <a:gd name="connsiteX262" fmla="*/ 1008063 w 2619375"/>
                  <a:gd name="connsiteY262" fmla="*/ 2075657 h 3103563"/>
                  <a:gd name="connsiteX263" fmla="*/ 944563 w 2619375"/>
                  <a:gd name="connsiteY263" fmla="*/ 2071688 h 3103563"/>
                  <a:gd name="connsiteX264" fmla="*/ 896938 w 2619375"/>
                  <a:gd name="connsiteY264" fmla="*/ 2055813 h 3103563"/>
                  <a:gd name="connsiteX265" fmla="*/ 845344 w 2619375"/>
                  <a:gd name="connsiteY265" fmla="*/ 2039938 h 3103563"/>
                  <a:gd name="connsiteX266" fmla="*/ 797719 w 2619375"/>
                  <a:gd name="connsiteY266" fmla="*/ 2012157 h 3103563"/>
                  <a:gd name="connsiteX267" fmla="*/ 785813 w 2619375"/>
                  <a:gd name="connsiteY267" fmla="*/ 1972469 h 3103563"/>
                  <a:gd name="connsiteX268" fmla="*/ 742157 w 2619375"/>
                  <a:gd name="connsiteY268" fmla="*/ 1956594 h 3103563"/>
                  <a:gd name="connsiteX269" fmla="*/ 762000 w 2619375"/>
                  <a:gd name="connsiteY269" fmla="*/ 1905000 h 3103563"/>
                  <a:gd name="connsiteX270" fmla="*/ 809625 w 2619375"/>
                  <a:gd name="connsiteY270" fmla="*/ 1916907 h 3103563"/>
                  <a:gd name="connsiteX271" fmla="*/ 861219 w 2619375"/>
                  <a:gd name="connsiteY271" fmla="*/ 1944688 h 3103563"/>
                  <a:gd name="connsiteX272" fmla="*/ 889000 w 2619375"/>
                  <a:gd name="connsiteY272" fmla="*/ 1948657 h 3103563"/>
                  <a:gd name="connsiteX273" fmla="*/ 944563 w 2619375"/>
                  <a:gd name="connsiteY273" fmla="*/ 1948657 h 3103563"/>
                  <a:gd name="connsiteX274" fmla="*/ 976313 w 2619375"/>
                  <a:gd name="connsiteY274" fmla="*/ 1908969 h 3103563"/>
                  <a:gd name="connsiteX275" fmla="*/ 1035844 w 2619375"/>
                  <a:gd name="connsiteY275" fmla="*/ 1908969 h 3103563"/>
                  <a:gd name="connsiteX276" fmla="*/ 1087438 w 2619375"/>
                  <a:gd name="connsiteY276" fmla="*/ 1877219 h 3103563"/>
                  <a:gd name="connsiteX277" fmla="*/ 1107282 w 2619375"/>
                  <a:gd name="connsiteY277" fmla="*/ 1837532 h 3103563"/>
                  <a:gd name="connsiteX278" fmla="*/ 1107282 w 2619375"/>
                  <a:gd name="connsiteY278" fmla="*/ 1805782 h 3103563"/>
                  <a:gd name="connsiteX279" fmla="*/ 1127125 w 2619375"/>
                  <a:gd name="connsiteY279" fmla="*/ 1785938 h 3103563"/>
                  <a:gd name="connsiteX280" fmla="*/ 1150938 w 2619375"/>
                  <a:gd name="connsiteY280" fmla="*/ 1750219 h 3103563"/>
                  <a:gd name="connsiteX281" fmla="*/ 1166813 w 2619375"/>
                  <a:gd name="connsiteY281" fmla="*/ 1710532 h 3103563"/>
                  <a:gd name="connsiteX282" fmla="*/ 1202532 w 2619375"/>
                  <a:gd name="connsiteY282" fmla="*/ 1690688 h 3103563"/>
                  <a:gd name="connsiteX283" fmla="*/ 1210469 w 2619375"/>
                  <a:gd name="connsiteY283" fmla="*/ 1647032 h 3103563"/>
                  <a:gd name="connsiteX284" fmla="*/ 1222375 w 2619375"/>
                  <a:gd name="connsiteY284" fmla="*/ 1631157 h 3103563"/>
                  <a:gd name="connsiteX285" fmla="*/ 1210469 w 2619375"/>
                  <a:gd name="connsiteY285" fmla="*/ 1599407 h 3103563"/>
                  <a:gd name="connsiteX286" fmla="*/ 1210469 w 2619375"/>
                  <a:gd name="connsiteY286" fmla="*/ 1563688 h 3103563"/>
                  <a:gd name="connsiteX287" fmla="*/ 1226344 w 2619375"/>
                  <a:gd name="connsiteY287" fmla="*/ 1524000 h 3103563"/>
                  <a:gd name="connsiteX288" fmla="*/ 1266032 w 2619375"/>
                  <a:gd name="connsiteY288" fmla="*/ 1480344 h 3103563"/>
                  <a:gd name="connsiteX289" fmla="*/ 1270000 w 2619375"/>
                  <a:gd name="connsiteY289" fmla="*/ 1460500 h 3103563"/>
                  <a:gd name="connsiteX290" fmla="*/ 1250157 w 2619375"/>
                  <a:gd name="connsiteY290" fmla="*/ 1428750 h 3103563"/>
                  <a:gd name="connsiteX291" fmla="*/ 1222375 w 2619375"/>
                  <a:gd name="connsiteY291" fmla="*/ 1389063 h 3103563"/>
                  <a:gd name="connsiteX292" fmla="*/ 1182688 w 2619375"/>
                  <a:gd name="connsiteY292" fmla="*/ 1357313 h 3103563"/>
                  <a:gd name="connsiteX293" fmla="*/ 1162844 w 2619375"/>
                  <a:gd name="connsiteY293" fmla="*/ 1337469 h 3103563"/>
                  <a:gd name="connsiteX294" fmla="*/ 1146969 w 2619375"/>
                  <a:gd name="connsiteY294" fmla="*/ 1309688 h 3103563"/>
                  <a:gd name="connsiteX295" fmla="*/ 1146969 w 2619375"/>
                  <a:gd name="connsiteY295" fmla="*/ 1258094 h 3103563"/>
                  <a:gd name="connsiteX296" fmla="*/ 1158875 w 2619375"/>
                  <a:gd name="connsiteY296" fmla="*/ 1222375 h 3103563"/>
                  <a:gd name="connsiteX297" fmla="*/ 1158875 w 2619375"/>
                  <a:gd name="connsiteY297" fmla="*/ 1194594 h 3103563"/>
                  <a:gd name="connsiteX298" fmla="*/ 1162844 w 2619375"/>
                  <a:gd name="connsiteY298" fmla="*/ 1162844 h 3103563"/>
                  <a:gd name="connsiteX299" fmla="*/ 1154907 w 2619375"/>
                  <a:gd name="connsiteY299" fmla="*/ 1135063 h 3103563"/>
                  <a:gd name="connsiteX300" fmla="*/ 1162844 w 2619375"/>
                  <a:gd name="connsiteY300" fmla="*/ 1091407 h 3103563"/>
                  <a:gd name="connsiteX301" fmla="*/ 1162844 w 2619375"/>
                  <a:gd name="connsiteY301" fmla="*/ 1055688 h 3103563"/>
                  <a:gd name="connsiteX302" fmla="*/ 1146969 w 2619375"/>
                  <a:gd name="connsiteY302" fmla="*/ 1012032 h 3103563"/>
                  <a:gd name="connsiteX303" fmla="*/ 1162844 w 2619375"/>
                  <a:gd name="connsiteY303" fmla="*/ 960438 h 3103563"/>
                  <a:gd name="connsiteX304" fmla="*/ 1131094 w 2619375"/>
                  <a:gd name="connsiteY304" fmla="*/ 912813 h 3103563"/>
                  <a:gd name="connsiteX305" fmla="*/ 1166813 w 2619375"/>
                  <a:gd name="connsiteY305" fmla="*/ 881063 h 3103563"/>
                  <a:gd name="connsiteX306" fmla="*/ 1174750 w 2619375"/>
                  <a:gd name="connsiteY306" fmla="*/ 845344 h 3103563"/>
                  <a:gd name="connsiteX307" fmla="*/ 1174750 w 2619375"/>
                  <a:gd name="connsiteY307" fmla="*/ 789782 h 3103563"/>
                  <a:gd name="connsiteX308" fmla="*/ 1178719 w 2619375"/>
                  <a:gd name="connsiteY308" fmla="*/ 742157 h 3103563"/>
                  <a:gd name="connsiteX309" fmla="*/ 1178719 w 2619375"/>
                  <a:gd name="connsiteY309" fmla="*/ 722313 h 3103563"/>
                  <a:gd name="connsiteX310" fmla="*/ 1158875 w 2619375"/>
                  <a:gd name="connsiteY310" fmla="*/ 694532 h 3103563"/>
                  <a:gd name="connsiteX311" fmla="*/ 1162844 w 2619375"/>
                  <a:gd name="connsiteY311" fmla="*/ 662782 h 3103563"/>
                  <a:gd name="connsiteX312" fmla="*/ 1139032 w 2619375"/>
                  <a:gd name="connsiteY312" fmla="*/ 627063 h 3103563"/>
                  <a:gd name="connsiteX313" fmla="*/ 1103313 w 2619375"/>
                  <a:gd name="connsiteY313" fmla="*/ 595313 h 3103563"/>
                  <a:gd name="connsiteX314" fmla="*/ 1079500 w 2619375"/>
                  <a:gd name="connsiteY314" fmla="*/ 555625 h 3103563"/>
                  <a:gd name="connsiteX315" fmla="*/ 1079500 w 2619375"/>
                  <a:gd name="connsiteY315" fmla="*/ 515938 h 3103563"/>
                  <a:gd name="connsiteX316" fmla="*/ 1119188 w 2619375"/>
                  <a:gd name="connsiteY316" fmla="*/ 464344 h 3103563"/>
                  <a:gd name="connsiteX317" fmla="*/ 1127125 w 2619375"/>
                  <a:gd name="connsiteY317" fmla="*/ 408782 h 3103563"/>
                  <a:gd name="connsiteX318" fmla="*/ 1162844 w 2619375"/>
                  <a:gd name="connsiteY318" fmla="*/ 301625 h 3103563"/>
                  <a:gd name="connsiteX319" fmla="*/ 1178719 w 2619375"/>
                  <a:gd name="connsiteY319" fmla="*/ 246063 h 3103563"/>
                  <a:gd name="connsiteX320" fmla="*/ 1186657 w 2619375"/>
                  <a:gd name="connsiteY320" fmla="*/ 206375 h 3103563"/>
                  <a:gd name="connsiteX321" fmla="*/ 1186657 w 2619375"/>
                  <a:gd name="connsiteY321" fmla="*/ 142875 h 3103563"/>
                  <a:gd name="connsiteX322" fmla="*/ 1186657 w 2619375"/>
                  <a:gd name="connsiteY322" fmla="*/ 99219 h 3103563"/>
                  <a:gd name="connsiteX323" fmla="*/ 1131094 w 2619375"/>
                  <a:gd name="connsiteY323" fmla="*/ 43657 h 3103563"/>
                  <a:gd name="connsiteX324" fmla="*/ 1083469 w 2619375"/>
                  <a:gd name="connsiteY324" fmla="*/ 63500 h 3103563"/>
                  <a:gd name="connsiteX325" fmla="*/ 1071563 w 2619375"/>
                  <a:gd name="connsiteY325" fmla="*/ 31750 h 3103563"/>
                  <a:gd name="connsiteX326" fmla="*/ 1043782 w 2619375"/>
                  <a:gd name="connsiteY326" fmla="*/ 23813 h 3103563"/>
                  <a:gd name="connsiteX327" fmla="*/ 1004094 w 2619375"/>
                  <a:gd name="connsiteY327" fmla="*/ 23813 h 3103563"/>
                  <a:gd name="connsiteX328" fmla="*/ 988219 w 2619375"/>
                  <a:gd name="connsiteY328" fmla="*/ 51594 h 3103563"/>
                  <a:gd name="connsiteX329" fmla="*/ 972344 w 2619375"/>
                  <a:gd name="connsiteY329" fmla="*/ 27782 h 3103563"/>
                  <a:gd name="connsiteX330" fmla="*/ 944563 w 2619375"/>
                  <a:gd name="connsiteY330" fmla="*/ 27782 h 3103563"/>
                  <a:gd name="connsiteX331" fmla="*/ 944563 w 2619375"/>
                  <a:gd name="connsiteY331" fmla="*/ 27782 h 3103563"/>
                  <a:gd name="connsiteX332" fmla="*/ 841375 w 2619375"/>
                  <a:gd name="connsiteY332" fmla="*/ 31750 h 3103563"/>
                  <a:gd name="connsiteX333" fmla="*/ 837407 w 2619375"/>
                  <a:gd name="connsiteY333" fmla="*/ 0 h 3103563"/>
                  <a:gd name="connsiteX334" fmla="*/ 805657 w 2619375"/>
                  <a:gd name="connsiteY334" fmla="*/ 0 h 3103563"/>
                  <a:gd name="connsiteX335" fmla="*/ 797719 w 2619375"/>
                  <a:gd name="connsiteY335" fmla="*/ 55563 h 3103563"/>
                  <a:gd name="connsiteX336" fmla="*/ 765969 w 2619375"/>
                  <a:gd name="connsiteY336" fmla="*/ 91282 h 3103563"/>
                  <a:gd name="connsiteX337" fmla="*/ 762000 w 2619375"/>
                  <a:gd name="connsiteY337" fmla="*/ 158750 h 3103563"/>
                  <a:gd name="connsiteX338" fmla="*/ 742157 w 2619375"/>
                  <a:gd name="connsiteY338" fmla="*/ 242094 h 3103563"/>
                  <a:gd name="connsiteX339" fmla="*/ 730250 w 2619375"/>
                  <a:gd name="connsiteY339" fmla="*/ 349250 h 3103563"/>
                  <a:gd name="connsiteX340" fmla="*/ 698500 w 2619375"/>
                  <a:gd name="connsiteY340" fmla="*/ 448469 h 3103563"/>
                  <a:gd name="connsiteX341" fmla="*/ 662782 w 2619375"/>
                  <a:gd name="connsiteY341" fmla="*/ 515938 h 3103563"/>
                  <a:gd name="connsiteX342" fmla="*/ 575469 w 2619375"/>
                  <a:gd name="connsiteY342" fmla="*/ 571500 h 3103563"/>
                  <a:gd name="connsiteX343" fmla="*/ 535782 w 2619375"/>
                  <a:gd name="connsiteY343" fmla="*/ 635000 h 3103563"/>
                  <a:gd name="connsiteX344" fmla="*/ 559739 w 2619375"/>
                  <a:gd name="connsiteY344" fmla="*/ 690563 h 3103563"/>
                  <a:gd name="connsiteX345" fmla="*/ 525515 w 2619375"/>
                  <a:gd name="connsiteY345" fmla="*/ 731837 h 3103563"/>
                  <a:gd name="connsiteX346" fmla="*/ 527844 w 2619375"/>
                  <a:gd name="connsiteY346" fmla="*/ 754063 h 3103563"/>
                  <a:gd name="connsiteX347" fmla="*/ 571500 w 2619375"/>
                  <a:gd name="connsiteY347" fmla="*/ 734219 h 3103563"/>
                  <a:gd name="connsiteX348" fmla="*/ 595313 w 2619375"/>
                  <a:gd name="connsiteY348" fmla="*/ 765969 h 3103563"/>
                  <a:gd name="connsiteX349" fmla="*/ 595313 w 2619375"/>
                  <a:gd name="connsiteY349" fmla="*/ 829469 h 3103563"/>
                  <a:gd name="connsiteX350" fmla="*/ 579438 w 2619375"/>
                  <a:gd name="connsiteY350" fmla="*/ 889000 h 3103563"/>
                  <a:gd name="connsiteX351" fmla="*/ 579438 w 2619375"/>
                  <a:gd name="connsiteY351" fmla="*/ 928688 h 3103563"/>
                  <a:gd name="connsiteX352" fmla="*/ 595313 w 2619375"/>
                  <a:gd name="connsiteY352" fmla="*/ 952500 h 3103563"/>
                  <a:gd name="connsiteX353" fmla="*/ 603250 w 2619375"/>
                  <a:gd name="connsiteY353" fmla="*/ 996157 h 3103563"/>
                  <a:gd name="connsiteX354" fmla="*/ 571500 w 2619375"/>
                  <a:gd name="connsiteY354" fmla="*/ 1004094 h 3103563"/>
                  <a:gd name="connsiteX355" fmla="*/ 543719 w 2619375"/>
                  <a:gd name="connsiteY355" fmla="*/ 1008063 h 3103563"/>
                  <a:gd name="connsiteX356" fmla="*/ 535782 w 2619375"/>
                  <a:gd name="connsiteY356" fmla="*/ 1083469 h 3103563"/>
                  <a:gd name="connsiteX357" fmla="*/ 551657 w 2619375"/>
                  <a:gd name="connsiteY357" fmla="*/ 1103313 h 3103563"/>
                  <a:gd name="connsiteX358" fmla="*/ 587375 w 2619375"/>
                  <a:gd name="connsiteY358" fmla="*/ 1123157 h 3103563"/>
                  <a:gd name="connsiteX359" fmla="*/ 607219 w 2619375"/>
                  <a:gd name="connsiteY359" fmla="*/ 1123157 h 3103563"/>
                  <a:gd name="connsiteX360" fmla="*/ 627063 w 2619375"/>
                  <a:gd name="connsiteY360" fmla="*/ 1150938 h 3103563"/>
                  <a:gd name="connsiteX361" fmla="*/ 642938 w 2619375"/>
                  <a:gd name="connsiteY361" fmla="*/ 1158875 h 3103563"/>
                  <a:gd name="connsiteX362" fmla="*/ 678657 w 2619375"/>
                  <a:gd name="connsiteY362" fmla="*/ 1146969 h 3103563"/>
                  <a:gd name="connsiteX363" fmla="*/ 686594 w 2619375"/>
                  <a:gd name="connsiteY363" fmla="*/ 1194594 h 3103563"/>
                  <a:gd name="connsiteX364" fmla="*/ 678657 w 2619375"/>
                  <a:gd name="connsiteY364" fmla="*/ 1242219 h 3103563"/>
                  <a:gd name="connsiteX365" fmla="*/ 694532 w 2619375"/>
                  <a:gd name="connsiteY365" fmla="*/ 1277938 h 3103563"/>
                  <a:gd name="connsiteX366" fmla="*/ 714375 w 2619375"/>
                  <a:gd name="connsiteY366" fmla="*/ 1309688 h 3103563"/>
                  <a:gd name="connsiteX367" fmla="*/ 742157 w 2619375"/>
                  <a:gd name="connsiteY367" fmla="*/ 1333500 h 3103563"/>
                  <a:gd name="connsiteX368" fmla="*/ 777875 w 2619375"/>
                  <a:gd name="connsiteY368" fmla="*/ 1333500 h 3103563"/>
                  <a:gd name="connsiteX369" fmla="*/ 785813 w 2619375"/>
                  <a:gd name="connsiteY369" fmla="*/ 1361282 h 3103563"/>
                  <a:gd name="connsiteX370" fmla="*/ 769938 w 2619375"/>
                  <a:gd name="connsiteY370" fmla="*/ 1412875 h 3103563"/>
                  <a:gd name="connsiteX371" fmla="*/ 758032 w 2619375"/>
                  <a:gd name="connsiteY371" fmla="*/ 1464469 h 3103563"/>
                  <a:gd name="connsiteX372" fmla="*/ 750094 w 2619375"/>
                  <a:gd name="connsiteY372" fmla="*/ 1512094 h 3103563"/>
                  <a:gd name="connsiteX373" fmla="*/ 714375 w 2619375"/>
                  <a:gd name="connsiteY373" fmla="*/ 1543844 h 3103563"/>
                  <a:gd name="connsiteX374" fmla="*/ 682625 w 2619375"/>
                  <a:gd name="connsiteY374" fmla="*/ 1547813 h 3103563"/>
                  <a:gd name="connsiteX375" fmla="*/ 678657 w 2619375"/>
                  <a:gd name="connsiteY375" fmla="*/ 1504157 h 3103563"/>
                  <a:gd name="connsiteX376" fmla="*/ 650875 w 2619375"/>
                  <a:gd name="connsiteY376" fmla="*/ 1476375 h 3103563"/>
                  <a:gd name="connsiteX377" fmla="*/ 615157 w 2619375"/>
                  <a:gd name="connsiteY377" fmla="*/ 1444625 h 3103563"/>
                  <a:gd name="connsiteX378" fmla="*/ 575469 w 2619375"/>
                  <a:gd name="connsiteY378" fmla="*/ 1404938 h 3103563"/>
                  <a:gd name="connsiteX379" fmla="*/ 527844 w 2619375"/>
                  <a:gd name="connsiteY379" fmla="*/ 1353344 h 3103563"/>
                  <a:gd name="connsiteX380" fmla="*/ 515938 w 2619375"/>
                  <a:gd name="connsiteY380" fmla="*/ 1333500 h 3103563"/>
                  <a:gd name="connsiteX381" fmla="*/ 460375 w 2619375"/>
                  <a:gd name="connsiteY381" fmla="*/ 1301750 h 3103563"/>
                  <a:gd name="connsiteX382" fmla="*/ 392907 w 2619375"/>
                  <a:gd name="connsiteY382" fmla="*/ 1262063 h 3103563"/>
                  <a:gd name="connsiteX383" fmla="*/ 337344 w 2619375"/>
                  <a:gd name="connsiteY383" fmla="*/ 1242219 h 3103563"/>
                  <a:gd name="connsiteX384" fmla="*/ 317500 w 2619375"/>
                  <a:gd name="connsiteY384" fmla="*/ 1281907 h 3103563"/>
                  <a:gd name="connsiteX385" fmla="*/ 304745 w 2619375"/>
                  <a:gd name="connsiteY385" fmla="*/ 1293019 h 3103563"/>
                  <a:gd name="connsiteX386" fmla="*/ 297657 w 2619375"/>
                  <a:gd name="connsiteY386" fmla="*/ 1321594 h 3103563"/>
                  <a:gd name="connsiteX387" fmla="*/ 297657 w 2619375"/>
                  <a:gd name="connsiteY387" fmla="*/ 1321594 h 3103563"/>
                  <a:gd name="connsiteX388" fmla="*/ 304746 w 2619375"/>
                  <a:gd name="connsiteY388" fmla="*/ 1347788 h 3103563"/>
                  <a:gd name="connsiteX389" fmla="*/ 320692 w 2619375"/>
                  <a:gd name="connsiteY389" fmla="*/ 1350962 h 3103563"/>
                  <a:gd name="connsiteX390" fmla="*/ 345282 w 2619375"/>
                  <a:gd name="connsiteY390" fmla="*/ 1361282 h 3103563"/>
                  <a:gd name="connsiteX391" fmla="*/ 373063 w 2619375"/>
                  <a:gd name="connsiteY391" fmla="*/ 1373188 h 3103563"/>
                  <a:gd name="connsiteX392" fmla="*/ 384969 w 2619375"/>
                  <a:gd name="connsiteY392" fmla="*/ 1385094 h 3103563"/>
                  <a:gd name="connsiteX393" fmla="*/ 396875 w 2619375"/>
                  <a:gd name="connsiteY393" fmla="*/ 1428750 h 3103563"/>
                  <a:gd name="connsiteX394" fmla="*/ 409775 w 2619375"/>
                  <a:gd name="connsiteY394" fmla="*/ 1450182 h 3103563"/>
                  <a:gd name="connsiteX395" fmla="*/ 400844 w 2619375"/>
                  <a:gd name="connsiteY395" fmla="*/ 1464469 h 3103563"/>
                  <a:gd name="connsiteX396" fmla="*/ 377032 w 2619375"/>
                  <a:gd name="connsiteY396" fmla="*/ 1484313 h 3103563"/>
                  <a:gd name="connsiteX397" fmla="*/ 376254 w 2619375"/>
                  <a:gd name="connsiteY397" fmla="*/ 1527969 h 3103563"/>
                  <a:gd name="connsiteX398" fmla="*/ 369094 w 2619375"/>
                  <a:gd name="connsiteY398" fmla="*/ 1591469 h 3103563"/>
                  <a:gd name="connsiteX399" fmla="*/ 396875 w 2619375"/>
                  <a:gd name="connsiteY399" fmla="*/ 1631157 h 3103563"/>
                  <a:gd name="connsiteX400" fmla="*/ 458046 w 2619375"/>
                  <a:gd name="connsiteY400" fmla="*/ 1624807 h 3103563"/>
                  <a:gd name="connsiteX401" fmla="*/ 460375 w 2619375"/>
                  <a:gd name="connsiteY401" fmla="*/ 1651000 h 3103563"/>
                  <a:gd name="connsiteX402" fmla="*/ 460375 w 2619375"/>
                  <a:gd name="connsiteY402" fmla="*/ 1694657 h 3103563"/>
                  <a:gd name="connsiteX403" fmla="*/ 436563 w 2619375"/>
                  <a:gd name="connsiteY403" fmla="*/ 1706563 h 3103563"/>
                  <a:gd name="connsiteX404" fmla="*/ 433645 w 2619375"/>
                  <a:gd name="connsiteY404" fmla="*/ 1728788 h 3103563"/>
                  <a:gd name="connsiteX405" fmla="*/ 448469 w 2619375"/>
                  <a:gd name="connsiteY405" fmla="*/ 1738313 h 3103563"/>
                  <a:gd name="connsiteX406" fmla="*/ 450355 w 2619375"/>
                  <a:gd name="connsiteY406" fmla="*/ 1757363 h 3103563"/>
                  <a:gd name="connsiteX407" fmla="*/ 436563 w 2619375"/>
                  <a:gd name="connsiteY407" fmla="*/ 1766094 h 3103563"/>
                  <a:gd name="connsiteX408" fmla="*/ 414362 w 2619375"/>
                  <a:gd name="connsiteY408" fmla="*/ 1801813 h 3103563"/>
                  <a:gd name="connsiteX409" fmla="*/ 361157 w 2619375"/>
                  <a:gd name="connsiteY409" fmla="*/ 1833563 h 3103563"/>
                  <a:gd name="connsiteX410" fmla="*/ 349250 w 2619375"/>
                  <a:gd name="connsiteY410" fmla="*/ 1869282 h 3103563"/>
                  <a:gd name="connsiteX411" fmla="*/ 353219 w 2619375"/>
                  <a:gd name="connsiteY411" fmla="*/ 1908969 h 3103563"/>
                  <a:gd name="connsiteX412" fmla="*/ 293688 w 2619375"/>
                  <a:gd name="connsiteY412" fmla="*/ 1948657 h 3103563"/>
                  <a:gd name="connsiteX413" fmla="*/ 273844 w 2619375"/>
                  <a:gd name="connsiteY413" fmla="*/ 1968500 h 3103563"/>
                  <a:gd name="connsiteX414" fmla="*/ 254000 w 2619375"/>
                  <a:gd name="connsiteY414" fmla="*/ 1988344 h 3103563"/>
                  <a:gd name="connsiteX415" fmla="*/ 214313 w 2619375"/>
                  <a:gd name="connsiteY415" fmla="*/ 1996282 h 3103563"/>
                  <a:gd name="connsiteX416" fmla="*/ 166688 w 2619375"/>
                  <a:gd name="connsiteY416" fmla="*/ 2032000 h 3103563"/>
                  <a:gd name="connsiteX417" fmla="*/ 146844 w 2619375"/>
                  <a:gd name="connsiteY417" fmla="*/ 2083594 h 3103563"/>
                  <a:gd name="connsiteX418" fmla="*/ 125718 w 2619375"/>
                  <a:gd name="connsiteY418" fmla="*/ 2102644 h 3103563"/>
                  <a:gd name="connsiteX419" fmla="*/ 115094 w 2619375"/>
                  <a:gd name="connsiteY419" fmla="*/ 2123282 h 3103563"/>
                  <a:gd name="connsiteX420" fmla="*/ 99995 w 2619375"/>
                  <a:gd name="connsiteY420" fmla="*/ 2179639 h 3103563"/>
                  <a:gd name="connsiteX421" fmla="*/ 68429 w 2619375"/>
                  <a:gd name="connsiteY421" fmla="*/ 2200275 h 3103563"/>
                  <a:gd name="connsiteX422" fmla="*/ 35719 w 2619375"/>
                  <a:gd name="connsiteY422" fmla="*/ 2212975 h 3103563"/>
                  <a:gd name="connsiteX423" fmla="*/ 0 w 2619375"/>
                  <a:gd name="connsiteY423" fmla="*/ 2230438 h 3103563"/>
                  <a:gd name="connsiteX424" fmla="*/ 48430 w 2619375"/>
                  <a:gd name="connsiteY424" fmla="*/ 2278856 h 3103563"/>
                  <a:gd name="connsiteX425" fmla="*/ 59532 w 2619375"/>
                  <a:gd name="connsiteY425" fmla="*/ 2329657 h 3103563"/>
                  <a:gd name="connsiteX426" fmla="*/ 107157 w 2619375"/>
                  <a:gd name="connsiteY426" fmla="*/ 2345532 h 3103563"/>
                  <a:gd name="connsiteX427" fmla="*/ 93640 w 2619375"/>
                  <a:gd name="connsiteY427" fmla="*/ 2445545 h 3103563"/>
                  <a:gd name="connsiteX428" fmla="*/ 98472 w 2619375"/>
                  <a:gd name="connsiteY428" fmla="*/ 2458244 h 3103563"/>
                  <a:gd name="connsiteX429" fmla="*/ 106380 w 2619375"/>
                  <a:gd name="connsiteY429" fmla="*/ 2482851 h 3103563"/>
                  <a:gd name="connsiteX430" fmla="*/ 77977 w 2619375"/>
                  <a:gd name="connsiteY430" fmla="*/ 2509838 h 3103563"/>
                  <a:gd name="connsiteX431" fmla="*/ 75407 w 2619375"/>
                  <a:gd name="connsiteY431" fmla="*/ 2528094 h 3103563"/>
                  <a:gd name="connsiteX432" fmla="*/ 111930 w 2619375"/>
                  <a:gd name="connsiteY432" fmla="*/ 2547144 h 3103563"/>
                  <a:gd name="connsiteX433" fmla="*/ 150813 w 2619375"/>
                  <a:gd name="connsiteY433" fmla="*/ 2540000 h 3103563"/>
                  <a:gd name="connsiteX434" fmla="*/ 175845 w 2619375"/>
                  <a:gd name="connsiteY434" fmla="*/ 2557463 h 3103563"/>
                  <a:gd name="connsiteX435" fmla="*/ 162719 w 2619375"/>
                  <a:gd name="connsiteY435" fmla="*/ 2595563 h 3103563"/>
                  <a:gd name="connsiteX436" fmla="*/ 214313 w 2619375"/>
                  <a:gd name="connsiteY436" fmla="*/ 2591594 h 3103563"/>
                  <a:gd name="connsiteX437" fmla="*/ 247457 w 2619375"/>
                  <a:gd name="connsiteY437" fmla="*/ 2571750 h 3103563"/>
                  <a:gd name="connsiteX438" fmla="*/ 265907 w 2619375"/>
                  <a:gd name="connsiteY438" fmla="*/ 2575719 h 3103563"/>
                  <a:gd name="connsiteX439" fmla="*/ 295198 w 2619375"/>
                  <a:gd name="connsiteY439" fmla="*/ 2555082 h 3103563"/>
                  <a:gd name="connsiteX440" fmla="*/ 318307 w 2619375"/>
                  <a:gd name="connsiteY440" fmla="*/ 2557463 h 3103563"/>
                  <a:gd name="connsiteX441" fmla="*/ 357188 w 2619375"/>
                  <a:gd name="connsiteY441" fmla="*/ 2540794 h 3103563"/>
                  <a:gd name="connsiteX442" fmla="*/ 385905 w 2619375"/>
                  <a:gd name="connsiteY442" fmla="*/ 2531269 h 3103563"/>
                  <a:gd name="connsiteX443" fmla="*/ 412750 w 2619375"/>
                  <a:gd name="connsiteY443" fmla="*/ 2536032 h 3103563"/>
                  <a:gd name="connsiteX444" fmla="*/ 460375 w 2619375"/>
                  <a:gd name="connsiteY444" fmla="*/ 2521745 h 3103563"/>
                  <a:gd name="connsiteX445" fmla="*/ 492125 w 2619375"/>
                  <a:gd name="connsiteY445" fmla="*/ 2532063 h 3103563"/>
                  <a:gd name="connsiteX446" fmla="*/ 535782 w 2619375"/>
                  <a:gd name="connsiteY446" fmla="*/ 2532063 h 3103563"/>
                  <a:gd name="connsiteX447" fmla="*/ 535782 w 2619375"/>
                  <a:gd name="connsiteY447" fmla="*/ 2532063 h 3103563"/>
                  <a:gd name="connsiteX448" fmla="*/ 547688 w 2619375"/>
                  <a:gd name="connsiteY448" fmla="*/ 2623344 h 3103563"/>
                  <a:gd name="connsiteX449" fmla="*/ 591344 w 2619375"/>
                  <a:gd name="connsiteY449" fmla="*/ 2643188 h 3103563"/>
                  <a:gd name="connsiteX450" fmla="*/ 646159 w 2619375"/>
                  <a:gd name="connsiteY450" fmla="*/ 2655887 h 3103563"/>
                  <a:gd name="connsiteX451" fmla="*/ 685790 w 2619375"/>
                  <a:gd name="connsiteY451" fmla="*/ 2620169 h 3103563"/>
                  <a:gd name="connsiteX452" fmla="*/ 715928 w 2619375"/>
                  <a:gd name="connsiteY452" fmla="*/ 2588419 h 3103563"/>
                  <a:gd name="connsiteX453" fmla="*/ 760418 w 2619375"/>
                  <a:gd name="connsiteY453" fmla="*/ 2613025 h 3103563"/>
                  <a:gd name="connsiteX454" fmla="*/ 773907 w 2619375"/>
                  <a:gd name="connsiteY454" fmla="*/ 2587625 h 3103563"/>
                  <a:gd name="connsiteX455" fmla="*/ 761224 w 2619375"/>
                  <a:gd name="connsiteY455" fmla="*/ 2554287 h 3103563"/>
                  <a:gd name="connsiteX456" fmla="*/ 801688 w 2619375"/>
                  <a:gd name="connsiteY456" fmla="*/ 2551907 h 3103563"/>
                  <a:gd name="connsiteX457" fmla="*/ 813184 w 2619375"/>
                  <a:gd name="connsiteY457" fmla="*/ 2569369 h 3103563"/>
                  <a:gd name="connsiteX458" fmla="*/ 841375 w 2619375"/>
                  <a:gd name="connsiteY458" fmla="*/ 2571750 h 3103563"/>
                  <a:gd name="connsiteX459" fmla="*/ 900907 w 2619375"/>
                  <a:gd name="connsiteY459" fmla="*/ 2591594 h 3103563"/>
                  <a:gd name="connsiteX460" fmla="*/ 956469 w 2619375"/>
                  <a:gd name="connsiteY460" fmla="*/ 2611438 h 3103563"/>
                  <a:gd name="connsiteX461" fmla="*/ 968375 w 2619375"/>
                  <a:gd name="connsiteY461" fmla="*/ 2639219 h 3103563"/>
                  <a:gd name="connsiteX462" fmla="*/ 944563 w 2619375"/>
                  <a:gd name="connsiteY462" fmla="*/ 2678907 h 3103563"/>
                  <a:gd name="connsiteX463" fmla="*/ 964407 w 2619375"/>
                  <a:gd name="connsiteY463" fmla="*/ 2726532 h 3103563"/>
                  <a:gd name="connsiteX464" fmla="*/ 1019969 w 2619375"/>
                  <a:gd name="connsiteY464" fmla="*/ 2754313 h 3103563"/>
                  <a:gd name="connsiteX465" fmla="*/ 1047113 w 2619375"/>
                  <a:gd name="connsiteY465" fmla="*/ 2750344 h 3103563"/>
                  <a:gd name="connsiteX466" fmla="*/ 1046974 w 2619375"/>
                  <a:gd name="connsiteY466" fmla="*/ 2774157 h 3103563"/>
                  <a:gd name="connsiteX467" fmla="*/ 1050109 w 2619375"/>
                  <a:gd name="connsiteY467" fmla="*/ 2865438 h 3103563"/>
                  <a:gd name="connsiteX468" fmla="*/ 1095375 w 2619375"/>
                  <a:gd name="connsiteY468" fmla="*/ 2845594 h 3103563"/>
                  <a:gd name="connsiteX469" fmla="*/ 1159651 w 2619375"/>
                  <a:gd name="connsiteY469" fmla="*/ 2836862 h 3103563"/>
                  <a:gd name="connsiteX470" fmla="*/ 1190625 w 2619375"/>
                  <a:gd name="connsiteY470" fmla="*/ 2809875 h 3103563"/>
                  <a:gd name="connsiteX471" fmla="*/ 1225539 w 2619375"/>
                  <a:gd name="connsiteY471" fmla="*/ 2817813 h 3103563"/>
                  <a:gd name="connsiteX472" fmla="*/ 1242219 w 2619375"/>
                  <a:gd name="connsiteY472" fmla="*/ 2841625 h 3103563"/>
                  <a:gd name="connsiteX473" fmla="*/ 1274774 w 2619375"/>
                  <a:gd name="connsiteY473" fmla="*/ 2867819 h 3103563"/>
                  <a:gd name="connsiteX474" fmla="*/ 1329532 w 2619375"/>
                  <a:gd name="connsiteY474" fmla="*/ 2877344 h 3103563"/>
                  <a:gd name="connsiteX475" fmla="*/ 1349375 w 2619375"/>
                  <a:gd name="connsiteY475" fmla="*/ 2877344 h 3103563"/>
                  <a:gd name="connsiteX476" fmla="*/ 1369219 w 2619375"/>
                  <a:gd name="connsiteY476" fmla="*/ 2897188 h 3103563"/>
                  <a:gd name="connsiteX477" fmla="*/ 1400395 w 2619375"/>
                  <a:gd name="connsiteY477" fmla="*/ 2909888 h 3103563"/>
                  <a:gd name="connsiteX478" fmla="*/ 1420813 w 2619375"/>
                  <a:gd name="connsiteY478" fmla="*/ 2905125 h 3103563"/>
                  <a:gd name="connsiteX479" fmla="*/ 1451785 w 2619375"/>
                  <a:gd name="connsiteY479" fmla="*/ 2887664 h 3103563"/>
                  <a:gd name="connsiteX480" fmla="*/ 1520032 w 2619375"/>
                  <a:gd name="connsiteY480" fmla="*/ 2893219 h 3103563"/>
                  <a:gd name="connsiteX481" fmla="*/ 1547784 w 2619375"/>
                  <a:gd name="connsiteY481" fmla="*/ 2900362 h 3103563"/>
                  <a:gd name="connsiteX482" fmla="*/ 1575594 w 2619375"/>
                  <a:gd name="connsiteY482" fmla="*/ 2924969 h 3103563"/>
                  <a:gd name="connsiteX483" fmla="*/ 1591469 w 2619375"/>
                  <a:gd name="connsiteY483" fmla="*/ 2909094 h 3103563"/>
                  <a:gd name="connsiteX484" fmla="*/ 1623219 w 2619375"/>
                  <a:gd name="connsiteY484" fmla="*/ 2909094 h 3103563"/>
                  <a:gd name="connsiteX485" fmla="*/ 1655803 w 2619375"/>
                  <a:gd name="connsiteY485" fmla="*/ 2923382 h 3103563"/>
                  <a:gd name="connsiteX486" fmla="*/ 1648647 w 2619375"/>
                  <a:gd name="connsiteY486" fmla="*/ 2947988 h 3103563"/>
                  <a:gd name="connsiteX487" fmla="*/ 1666875 w 2619375"/>
                  <a:gd name="connsiteY487" fmla="*/ 2964657 h 3103563"/>
                  <a:gd name="connsiteX488" fmla="*/ 1698626 w 2619375"/>
                  <a:gd name="connsiteY488" fmla="*/ 2985294 h 3103563"/>
                  <a:gd name="connsiteX489" fmla="*/ 1734344 w 2619375"/>
                  <a:gd name="connsiteY489" fmla="*/ 3012282 h 3103563"/>
                  <a:gd name="connsiteX490" fmla="*/ 1758157 w 2619375"/>
                  <a:gd name="connsiteY490" fmla="*/ 3032125 h 3103563"/>
                  <a:gd name="connsiteX491" fmla="*/ 1779934 w 2619375"/>
                  <a:gd name="connsiteY491" fmla="*/ 3028950 h 3103563"/>
                  <a:gd name="connsiteX492" fmla="*/ 1801813 w 2619375"/>
                  <a:gd name="connsiteY492" fmla="*/ 3008313 h 3103563"/>
                  <a:gd name="connsiteX493" fmla="*/ 1861344 w 2619375"/>
                  <a:gd name="connsiteY493" fmla="*/ 3008313 h 3103563"/>
                  <a:gd name="connsiteX494" fmla="*/ 1948657 w 2619375"/>
                  <a:gd name="connsiteY494" fmla="*/ 3004344 h 3103563"/>
                  <a:gd name="connsiteX495" fmla="*/ 1948657 w 2619375"/>
                  <a:gd name="connsiteY495" fmla="*/ 2968625 h 3103563"/>
                  <a:gd name="connsiteX496" fmla="*/ 2004219 w 2619375"/>
                  <a:gd name="connsiteY496" fmla="*/ 2936875 h 3103563"/>
                  <a:gd name="connsiteX497" fmla="*/ 2035969 w 2619375"/>
                  <a:gd name="connsiteY497" fmla="*/ 2909094 h 3103563"/>
                  <a:gd name="connsiteX498" fmla="*/ 2054979 w 2619375"/>
                  <a:gd name="connsiteY498" fmla="*/ 2859088 h 3103563"/>
                  <a:gd name="connsiteX499" fmla="*/ 2075927 w 2619375"/>
                  <a:gd name="connsiteY499" fmla="*/ 2883694 h 3103563"/>
                  <a:gd name="connsiteX500" fmla="*/ 2079625 w 2619375"/>
                  <a:gd name="connsiteY500" fmla="*/ 2897188 h 3103563"/>
                  <a:gd name="connsiteX501" fmla="*/ 2116149 w 2619375"/>
                  <a:gd name="connsiteY501" fmla="*/ 2943225 h 3103563"/>
                  <a:gd name="connsiteX502" fmla="*/ 2168521 w 2619375"/>
                  <a:gd name="connsiteY502" fmla="*/ 2980533 h 3103563"/>
                  <a:gd name="connsiteX503" fmla="*/ 2209760 w 2619375"/>
                  <a:gd name="connsiteY503" fmla="*/ 2951163 h 3103563"/>
                  <a:gd name="connsiteX504" fmla="*/ 2274094 w 2619375"/>
                  <a:gd name="connsiteY504" fmla="*/ 3000375 h 3103563"/>
                  <a:gd name="connsiteX505" fmla="*/ 2317750 w 2619375"/>
                  <a:gd name="connsiteY505" fmla="*/ 3028157 h 3103563"/>
                  <a:gd name="connsiteX506" fmla="*/ 2349500 w 2619375"/>
                  <a:gd name="connsiteY506" fmla="*/ 3040063 h 3103563"/>
                  <a:gd name="connsiteX507" fmla="*/ 2377253 w 2619375"/>
                  <a:gd name="connsiteY507" fmla="*/ 3017044 h 3103563"/>
                  <a:gd name="connsiteX508" fmla="*/ 2405338 w 2619375"/>
                  <a:gd name="connsiteY508" fmla="*/ 3055144 h 3103563"/>
                  <a:gd name="connsiteX509" fmla="*/ 2446303 w 2619375"/>
                  <a:gd name="connsiteY509" fmla="*/ 3103563 h 3103563"/>
                  <a:gd name="connsiteX0" fmla="*/ 2446303 w 2619375"/>
                  <a:gd name="connsiteY0" fmla="*/ 3103563 h 3103563"/>
                  <a:gd name="connsiteX1" fmla="*/ 2479336 w 2619375"/>
                  <a:gd name="connsiteY1" fmla="*/ 3052763 h 3103563"/>
                  <a:gd name="connsiteX2" fmla="*/ 2512219 w 2619375"/>
                  <a:gd name="connsiteY2" fmla="*/ 3032125 h 3103563"/>
                  <a:gd name="connsiteX3" fmla="*/ 2524125 w 2619375"/>
                  <a:gd name="connsiteY3" fmla="*/ 2988469 h 3103563"/>
                  <a:gd name="connsiteX4" fmla="*/ 2543969 w 2619375"/>
                  <a:gd name="connsiteY4" fmla="*/ 2944813 h 3103563"/>
                  <a:gd name="connsiteX5" fmla="*/ 2566949 w 2619375"/>
                  <a:gd name="connsiteY5" fmla="*/ 2920206 h 3103563"/>
                  <a:gd name="connsiteX6" fmla="*/ 2569335 w 2619375"/>
                  <a:gd name="connsiteY6" fmla="*/ 2877344 h 3103563"/>
                  <a:gd name="connsiteX7" fmla="*/ 2583657 w 2619375"/>
                  <a:gd name="connsiteY7" fmla="*/ 2837657 h 3103563"/>
                  <a:gd name="connsiteX8" fmla="*/ 2563813 w 2619375"/>
                  <a:gd name="connsiteY8" fmla="*/ 2809875 h 3103563"/>
                  <a:gd name="connsiteX9" fmla="*/ 2532063 w 2619375"/>
                  <a:gd name="connsiteY9" fmla="*/ 2774157 h 3103563"/>
                  <a:gd name="connsiteX10" fmla="*/ 2532063 w 2619375"/>
                  <a:gd name="connsiteY10" fmla="*/ 2774157 h 3103563"/>
                  <a:gd name="connsiteX11" fmla="*/ 2551907 w 2619375"/>
                  <a:gd name="connsiteY11" fmla="*/ 2706688 h 3103563"/>
                  <a:gd name="connsiteX12" fmla="*/ 2591594 w 2619375"/>
                  <a:gd name="connsiteY12" fmla="*/ 2678907 h 3103563"/>
                  <a:gd name="connsiteX13" fmla="*/ 2619375 w 2619375"/>
                  <a:gd name="connsiteY13" fmla="*/ 2643188 h 3103563"/>
                  <a:gd name="connsiteX14" fmla="*/ 2619375 w 2619375"/>
                  <a:gd name="connsiteY14" fmla="*/ 2591594 h 3103563"/>
                  <a:gd name="connsiteX15" fmla="*/ 2615407 w 2619375"/>
                  <a:gd name="connsiteY15" fmla="*/ 2555875 h 3103563"/>
                  <a:gd name="connsiteX16" fmla="*/ 2615407 w 2619375"/>
                  <a:gd name="connsiteY16" fmla="*/ 2532063 h 3103563"/>
                  <a:gd name="connsiteX17" fmla="*/ 2603500 w 2619375"/>
                  <a:gd name="connsiteY17" fmla="*/ 2464594 h 3103563"/>
                  <a:gd name="connsiteX18" fmla="*/ 2576467 w 2619375"/>
                  <a:gd name="connsiteY18" fmla="*/ 2460625 h 3103563"/>
                  <a:gd name="connsiteX19" fmla="*/ 2579688 w 2619375"/>
                  <a:gd name="connsiteY19" fmla="*/ 2460625 h 3103563"/>
                  <a:gd name="connsiteX20" fmla="*/ 2540000 w 2619375"/>
                  <a:gd name="connsiteY20" fmla="*/ 2472532 h 3103563"/>
                  <a:gd name="connsiteX21" fmla="*/ 2504282 w 2619375"/>
                  <a:gd name="connsiteY21" fmla="*/ 2468563 h 3103563"/>
                  <a:gd name="connsiteX22" fmla="*/ 2504282 w 2619375"/>
                  <a:gd name="connsiteY22" fmla="*/ 2432844 h 3103563"/>
                  <a:gd name="connsiteX23" fmla="*/ 2447109 w 2619375"/>
                  <a:gd name="connsiteY23" fmla="*/ 2451101 h 3103563"/>
                  <a:gd name="connsiteX24" fmla="*/ 2432844 w 2619375"/>
                  <a:gd name="connsiteY24" fmla="*/ 2405063 h 3103563"/>
                  <a:gd name="connsiteX25" fmla="*/ 2444750 w 2619375"/>
                  <a:gd name="connsiteY25" fmla="*/ 2369344 h 3103563"/>
                  <a:gd name="connsiteX26" fmla="*/ 2464594 w 2619375"/>
                  <a:gd name="connsiteY26" fmla="*/ 2337594 h 3103563"/>
                  <a:gd name="connsiteX27" fmla="*/ 2448719 w 2619375"/>
                  <a:gd name="connsiteY27" fmla="*/ 2301875 h 3103563"/>
                  <a:gd name="connsiteX28" fmla="*/ 2420938 w 2619375"/>
                  <a:gd name="connsiteY28" fmla="*/ 2274094 h 3103563"/>
                  <a:gd name="connsiteX29" fmla="*/ 2428875 w 2619375"/>
                  <a:gd name="connsiteY29" fmla="*/ 2246313 h 3103563"/>
                  <a:gd name="connsiteX30" fmla="*/ 2389188 w 2619375"/>
                  <a:gd name="connsiteY30" fmla="*/ 2218532 h 3103563"/>
                  <a:gd name="connsiteX31" fmla="*/ 2353469 w 2619375"/>
                  <a:gd name="connsiteY31" fmla="*/ 2218532 h 3103563"/>
                  <a:gd name="connsiteX32" fmla="*/ 2349500 w 2619375"/>
                  <a:gd name="connsiteY32" fmla="*/ 2194719 h 3103563"/>
                  <a:gd name="connsiteX33" fmla="*/ 2325688 w 2619375"/>
                  <a:gd name="connsiteY33" fmla="*/ 2166938 h 3103563"/>
                  <a:gd name="connsiteX34" fmla="*/ 2337594 w 2619375"/>
                  <a:gd name="connsiteY34" fmla="*/ 2131219 h 3103563"/>
                  <a:gd name="connsiteX35" fmla="*/ 2349500 w 2619375"/>
                  <a:gd name="connsiteY35" fmla="*/ 2099469 h 3103563"/>
                  <a:gd name="connsiteX36" fmla="*/ 2333625 w 2619375"/>
                  <a:gd name="connsiteY36" fmla="*/ 2067719 h 3103563"/>
                  <a:gd name="connsiteX37" fmla="*/ 2313782 w 2619375"/>
                  <a:gd name="connsiteY37" fmla="*/ 2051844 h 3103563"/>
                  <a:gd name="connsiteX38" fmla="*/ 2309813 w 2619375"/>
                  <a:gd name="connsiteY38" fmla="*/ 2016125 h 3103563"/>
                  <a:gd name="connsiteX39" fmla="*/ 2309813 w 2619375"/>
                  <a:gd name="connsiteY39" fmla="*/ 2000250 h 3103563"/>
                  <a:gd name="connsiteX40" fmla="*/ 2329657 w 2619375"/>
                  <a:gd name="connsiteY40" fmla="*/ 1980407 h 3103563"/>
                  <a:gd name="connsiteX41" fmla="*/ 2317750 w 2619375"/>
                  <a:gd name="connsiteY41" fmla="*/ 1944688 h 3103563"/>
                  <a:gd name="connsiteX42" fmla="*/ 2293938 w 2619375"/>
                  <a:gd name="connsiteY42" fmla="*/ 1908969 h 3103563"/>
                  <a:gd name="connsiteX43" fmla="*/ 2262188 w 2619375"/>
                  <a:gd name="connsiteY43" fmla="*/ 1873250 h 3103563"/>
                  <a:gd name="connsiteX44" fmla="*/ 2226469 w 2619375"/>
                  <a:gd name="connsiteY44" fmla="*/ 1841500 h 3103563"/>
                  <a:gd name="connsiteX45" fmla="*/ 2198688 w 2619375"/>
                  <a:gd name="connsiteY45" fmla="*/ 1817688 h 3103563"/>
                  <a:gd name="connsiteX46" fmla="*/ 2214563 w 2619375"/>
                  <a:gd name="connsiteY46" fmla="*/ 1793875 h 3103563"/>
                  <a:gd name="connsiteX47" fmla="*/ 2214563 w 2619375"/>
                  <a:gd name="connsiteY47" fmla="*/ 1762125 h 3103563"/>
                  <a:gd name="connsiteX48" fmla="*/ 2214563 w 2619375"/>
                  <a:gd name="connsiteY48" fmla="*/ 1762125 h 3103563"/>
                  <a:gd name="connsiteX49" fmla="*/ 2194719 w 2619375"/>
                  <a:gd name="connsiteY49" fmla="*/ 1710532 h 3103563"/>
                  <a:gd name="connsiteX50" fmla="*/ 2190750 w 2619375"/>
                  <a:gd name="connsiteY50" fmla="*/ 1690688 h 3103563"/>
                  <a:gd name="connsiteX51" fmla="*/ 2162969 w 2619375"/>
                  <a:gd name="connsiteY51" fmla="*/ 1658938 h 3103563"/>
                  <a:gd name="connsiteX52" fmla="*/ 2162969 w 2619375"/>
                  <a:gd name="connsiteY52" fmla="*/ 1631157 h 3103563"/>
                  <a:gd name="connsiteX53" fmla="*/ 2178844 w 2619375"/>
                  <a:gd name="connsiteY53" fmla="*/ 1615282 h 3103563"/>
                  <a:gd name="connsiteX54" fmla="*/ 2218532 w 2619375"/>
                  <a:gd name="connsiteY54" fmla="*/ 1615282 h 3103563"/>
                  <a:gd name="connsiteX55" fmla="*/ 2238375 w 2619375"/>
                  <a:gd name="connsiteY55" fmla="*/ 1583532 h 3103563"/>
                  <a:gd name="connsiteX56" fmla="*/ 2238375 w 2619375"/>
                  <a:gd name="connsiteY56" fmla="*/ 1571625 h 3103563"/>
                  <a:gd name="connsiteX57" fmla="*/ 2262188 w 2619375"/>
                  <a:gd name="connsiteY57" fmla="*/ 1535907 h 3103563"/>
                  <a:gd name="connsiteX58" fmla="*/ 2262188 w 2619375"/>
                  <a:gd name="connsiteY58" fmla="*/ 1512094 h 3103563"/>
                  <a:gd name="connsiteX59" fmla="*/ 2262188 w 2619375"/>
                  <a:gd name="connsiteY59" fmla="*/ 1468438 h 3103563"/>
                  <a:gd name="connsiteX60" fmla="*/ 2262188 w 2619375"/>
                  <a:gd name="connsiteY60" fmla="*/ 1444625 h 3103563"/>
                  <a:gd name="connsiteX61" fmla="*/ 2266157 w 2619375"/>
                  <a:gd name="connsiteY61" fmla="*/ 1424782 h 3103563"/>
                  <a:gd name="connsiteX62" fmla="*/ 2293938 w 2619375"/>
                  <a:gd name="connsiteY62" fmla="*/ 1389063 h 3103563"/>
                  <a:gd name="connsiteX63" fmla="*/ 2274094 w 2619375"/>
                  <a:gd name="connsiteY63" fmla="*/ 1369219 h 3103563"/>
                  <a:gd name="connsiteX64" fmla="*/ 2250282 w 2619375"/>
                  <a:gd name="connsiteY64" fmla="*/ 1341438 h 3103563"/>
                  <a:gd name="connsiteX65" fmla="*/ 2230438 w 2619375"/>
                  <a:gd name="connsiteY65" fmla="*/ 1293813 h 3103563"/>
                  <a:gd name="connsiteX66" fmla="*/ 2242344 w 2619375"/>
                  <a:gd name="connsiteY66" fmla="*/ 1258094 h 3103563"/>
                  <a:gd name="connsiteX67" fmla="*/ 2190750 w 2619375"/>
                  <a:gd name="connsiteY67" fmla="*/ 1258094 h 3103563"/>
                  <a:gd name="connsiteX68" fmla="*/ 2166938 w 2619375"/>
                  <a:gd name="connsiteY68" fmla="*/ 1234282 h 3103563"/>
                  <a:gd name="connsiteX69" fmla="*/ 2174875 w 2619375"/>
                  <a:gd name="connsiteY69" fmla="*/ 1198563 h 3103563"/>
                  <a:gd name="connsiteX70" fmla="*/ 2162969 w 2619375"/>
                  <a:gd name="connsiteY70" fmla="*/ 1170782 h 3103563"/>
                  <a:gd name="connsiteX71" fmla="*/ 2147094 w 2619375"/>
                  <a:gd name="connsiteY71" fmla="*/ 1202532 h 3103563"/>
                  <a:gd name="connsiteX72" fmla="*/ 2131219 w 2619375"/>
                  <a:gd name="connsiteY72" fmla="*/ 1234282 h 3103563"/>
                  <a:gd name="connsiteX73" fmla="*/ 2095500 w 2619375"/>
                  <a:gd name="connsiteY73" fmla="*/ 1234282 h 3103563"/>
                  <a:gd name="connsiteX74" fmla="*/ 2079625 w 2619375"/>
                  <a:gd name="connsiteY74" fmla="*/ 1242219 h 3103563"/>
                  <a:gd name="connsiteX75" fmla="*/ 2043907 w 2619375"/>
                  <a:gd name="connsiteY75" fmla="*/ 1198563 h 3103563"/>
                  <a:gd name="connsiteX76" fmla="*/ 1996282 w 2619375"/>
                  <a:gd name="connsiteY76" fmla="*/ 1206500 h 3103563"/>
                  <a:gd name="connsiteX77" fmla="*/ 1948657 w 2619375"/>
                  <a:gd name="connsiteY77" fmla="*/ 1202532 h 3103563"/>
                  <a:gd name="connsiteX78" fmla="*/ 1944688 w 2619375"/>
                  <a:gd name="connsiteY78" fmla="*/ 1174750 h 3103563"/>
                  <a:gd name="connsiteX79" fmla="*/ 1924844 w 2619375"/>
                  <a:gd name="connsiteY79" fmla="*/ 1139032 h 3103563"/>
                  <a:gd name="connsiteX80" fmla="*/ 1912938 w 2619375"/>
                  <a:gd name="connsiteY80" fmla="*/ 1123157 h 3103563"/>
                  <a:gd name="connsiteX81" fmla="*/ 1893094 w 2619375"/>
                  <a:gd name="connsiteY81" fmla="*/ 1103313 h 3103563"/>
                  <a:gd name="connsiteX82" fmla="*/ 1869282 w 2619375"/>
                  <a:gd name="connsiteY82" fmla="*/ 1087438 h 3103563"/>
                  <a:gd name="connsiteX83" fmla="*/ 1857375 w 2619375"/>
                  <a:gd name="connsiteY83" fmla="*/ 1039813 h 3103563"/>
                  <a:gd name="connsiteX84" fmla="*/ 1869282 w 2619375"/>
                  <a:gd name="connsiteY84" fmla="*/ 1004094 h 3103563"/>
                  <a:gd name="connsiteX85" fmla="*/ 1905000 w 2619375"/>
                  <a:gd name="connsiteY85" fmla="*/ 948532 h 3103563"/>
                  <a:gd name="connsiteX86" fmla="*/ 1936750 w 2619375"/>
                  <a:gd name="connsiteY86" fmla="*/ 912813 h 3103563"/>
                  <a:gd name="connsiteX87" fmla="*/ 1944688 w 2619375"/>
                  <a:gd name="connsiteY87" fmla="*/ 892969 h 3103563"/>
                  <a:gd name="connsiteX88" fmla="*/ 1964532 w 2619375"/>
                  <a:gd name="connsiteY88" fmla="*/ 889000 h 3103563"/>
                  <a:gd name="connsiteX89" fmla="*/ 1976438 w 2619375"/>
                  <a:gd name="connsiteY89" fmla="*/ 849313 h 3103563"/>
                  <a:gd name="connsiteX90" fmla="*/ 2016125 w 2619375"/>
                  <a:gd name="connsiteY90" fmla="*/ 849313 h 3103563"/>
                  <a:gd name="connsiteX91" fmla="*/ 2039938 w 2619375"/>
                  <a:gd name="connsiteY91" fmla="*/ 877094 h 3103563"/>
                  <a:gd name="connsiteX92" fmla="*/ 2061605 w 2619375"/>
                  <a:gd name="connsiteY92" fmla="*/ 862013 h 3103563"/>
                  <a:gd name="connsiteX93" fmla="*/ 2051844 w 2619375"/>
                  <a:gd name="connsiteY93" fmla="*/ 849313 h 3103563"/>
                  <a:gd name="connsiteX94" fmla="*/ 2039938 w 2619375"/>
                  <a:gd name="connsiteY94" fmla="*/ 825500 h 3103563"/>
                  <a:gd name="connsiteX95" fmla="*/ 2051844 w 2619375"/>
                  <a:gd name="connsiteY95" fmla="*/ 801688 h 3103563"/>
                  <a:gd name="connsiteX96" fmla="*/ 2035969 w 2619375"/>
                  <a:gd name="connsiteY96" fmla="*/ 773907 h 3103563"/>
                  <a:gd name="connsiteX97" fmla="*/ 2039938 w 2619375"/>
                  <a:gd name="connsiteY97" fmla="*/ 742157 h 3103563"/>
                  <a:gd name="connsiteX98" fmla="*/ 2039938 w 2619375"/>
                  <a:gd name="connsiteY98" fmla="*/ 698500 h 3103563"/>
                  <a:gd name="connsiteX99" fmla="*/ 2035969 w 2619375"/>
                  <a:gd name="connsiteY99" fmla="*/ 666750 h 3103563"/>
                  <a:gd name="connsiteX100" fmla="*/ 2008188 w 2619375"/>
                  <a:gd name="connsiteY100" fmla="*/ 646907 h 3103563"/>
                  <a:gd name="connsiteX101" fmla="*/ 1958952 w 2619375"/>
                  <a:gd name="connsiteY101" fmla="*/ 625475 h 3103563"/>
                  <a:gd name="connsiteX102" fmla="*/ 1916907 w 2619375"/>
                  <a:gd name="connsiteY102" fmla="*/ 583407 h 3103563"/>
                  <a:gd name="connsiteX103" fmla="*/ 1885157 w 2619375"/>
                  <a:gd name="connsiteY103" fmla="*/ 551657 h 3103563"/>
                  <a:gd name="connsiteX104" fmla="*/ 1881188 w 2619375"/>
                  <a:gd name="connsiteY104" fmla="*/ 531813 h 3103563"/>
                  <a:gd name="connsiteX105" fmla="*/ 1897063 w 2619375"/>
                  <a:gd name="connsiteY105" fmla="*/ 484188 h 3103563"/>
                  <a:gd name="connsiteX106" fmla="*/ 1901032 w 2619375"/>
                  <a:gd name="connsiteY106" fmla="*/ 480219 h 3103563"/>
                  <a:gd name="connsiteX107" fmla="*/ 1940719 w 2619375"/>
                  <a:gd name="connsiteY107" fmla="*/ 480219 h 3103563"/>
                  <a:gd name="connsiteX108" fmla="*/ 1960563 w 2619375"/>
                  <a:gd name="connsiteY108" fmla="*/ 460375 h 3103563"/>
                  <a:gd name="connsiteX109" fmla="*/ 1976438 w 2619375"/>
                  <a:gd name="connsiteY109" fmla="*/ 428625 h 3103563"/>
                  <a:gd name="connsiteX110" fmla="*/ 1980407 w 2619375"/>
                  <a:gd name="connsiteY110" fmla="*/ 388938 h 3103563"/>
                  <a:gd name="connsiteX111" fmla="*/ 2000250 w 2619375"/>
                  <a:gd name="connsiteY111" fmla="*/ 384969 h 3103563"/>
                  <a:gd name="connsiteX112" fmla="*/ 1972469 w 2619375"/>
                  <a:gd name="connsiteY112" fmla="*/ 341313 h 3103563"/>
                  <a:gd name="connsiteX113" fmla="*/ 1928813 w 2619375"/>
                  <a:gd name="connsiteY113" fmla="*/ 321469 h 3103563"/>
                  <a:gd name="connsiteX114" fmla="*/ 1877219 w 2619375"/>
                  <a:gd name="connsiteY114" fmla="*/ 313532 h 3103563"/>
                  <a:gd name="connsiteX115" fmla="*/ 1853407 w 2619375"/>
                  <a:gd name="connsiteY115" fmla="*/ 289719 h 3103563"/>
                  <a:gd name="connsiteX116" fmla="*/ 1817688 w 2619375"/>
                  <a:gd name="connsiteY116" fmla="*/ 269875 h 3103563"/>
                  <a:gd name="connsiteX117" fmla="*/ 1821657 w 2619375"/>
                  <a:gd name="connsiteY117" fmla="*/ 242094 h 3103563"/>
                  <a:gd name="connsiteX118" fmla="*/ 1789907 w 2619375"/>
                  <a:gd name="connsiteY118" fmla="*/ 210344 h 3103563"/>
                  <a:gd name="connsiteX119" fmla="*/ 1742282 w 2619375"/>
                  <a:gd name="connsiteY119" fmla="*/ 222250 h 3103563"/>
                  <a:gd name="connsiteX120" fmla="*/ 1706563 w 2619375"/>
                  <a:gd name="connsiteY120" fmla="*/ 265907 h 3103563"/>
                  <a:gd name="connsiteX121" fmla="*/ 1690688 w 2619375"/>
                  <a:gd name="connsiteY121" fmla="*/ 297657 h 3103563"/>
                  <a:gd name="connsiteX122" fmla="*/ 1734344 w 2619375"/>
                  <a:gd name="connsiteY122" fmla="*/ 301625 h 3103563"/>
                  <a:gd name="connsiteX123" fmla="*/ 1770063 w 2619375"/>
                  <a:gd name="connsiteY123" fmla="*/ 313532 h 3103563"/>
                  <a:gd name="connsiteX124" fmla="*/ 1774032 w 2619375"/>
                  <a:gd name="connsiteY124" fmla="*/ 341313 h 3103563"/>
                  <a:gd name="connsiteX125" fmla="*/ 1750219 w 2619375"/>
                  <a:gd name="connsiteY125" fmla="*/ 384969 h 3103563"/>
                  <a:gd name="connsiteX126" fmla="*/ 1714500 w 2619375"/>
                  <a:gd name="connsiteY126" fmla="*/ 384969 h 3103563"/>
                  <a:gd name="connsiteX127" fmla="*/ 1686719 w 2619375"/>
                  <a:gd name="connsiteY127" fmla="*/ 349250 h 3103563"/>
                  <a:gd name="connsiteX128" fmla="*/ 1647032 w 2619375"/>
                  <a:gd name="connsiteY128" fmla="*/ 325438 h 3103563"/>
                  <a:gd name="connsiteX129" fmla="*/ 1627188 w 2619375"/>
                  <a:gd name="connsiteY129" fmla="*/ 321469 h 3103563"/>
                  <a:gd name="connsiteX130" fmla="*/ 1583532 w 2619375"/>
                  <a:gd name="connsiteY130" fmla="*/ 337344 h 3103563"/>
                  <a:gd name="connsiteX131" fmla="*/ 1547813 w 2619375"/>
                  <a:gd name="connsiteY131" fmla="*/ 357188 h 3103563"/>
                  <a:gd name="connsiteX132" fmla="*/ 1547813 w 2619375"/>
                  <a:gd name="connsiteY132" fmla="*/ 392907 h 3103563"/>
                  <a:gd name="connsiteX133" fmla="*/ 1559719 w 2619375"/>
                  <a:gd name="connsiteY133" fmla="*/ 440532 h 3103563"/>
                  <a:gd name="connsiteX134" fmla="*/ 1575594 w 2619375"/>
                  <a:gd name="connsiteY134" fmla="*/ 484188 h 3103563"/>
                  <a:gd name="connsiteX135" fmla="*/ 1658938 w 2619375"/>
                  <a:gd name="connsiteY135" fmla="*/ 543719 h 3103563"/>
                  <a:gd name="connsiteX136" fmla="*/ 1698625 w 2619375"/>
                  <a:gd name="connsiteY136" fmla="*/ 583407 h 3103563"/>
                  <a:gd name="connsiteX137" fmla="*/ 1738313 w 2619375"/>
                  <a:gd name="connsiteY137" fmla="*/ 579438 h 3103563"/>
                  <a:gd name="connsiteX138" fmla="*/ 1774032 w 2619375"/>
                  <a:gd name="connsiteY138" fmla="*/ 579438 h 3103563"/>
                  <a:gd name="connsiteX139" fmla="*/ 1793875 w 2619375"/>
                  <a:gd name="connsiteY139" fmla="*/ 627063 h 3103563"/>
                  <a:gd name="connsiteX140" fmla="*/ 1801813 w 2619375"/>
                  <a:gd name="connsiteY140" fmla="*/ 658813 h 3103563"/>
                  <a:gd name="connsiteX141" fmla="*/ 1845469 w 2619375"/>
                  <a:gd name="connsiteY141" fmla="*/ 682625 h 3103563"/>
                  <a:gd name="connsiteX142" fmla="*/ 1845469 w 2619375"/>
                  <a:gd name="connsiteY142" fmla="*/ 682625 h 3103563"/>
                  <a:gd name="connsiteX143" fmla="*/ 1861344 w 2619375"/>
                  <a:gd name="connsiteY143" fmla="*/ 710407 h 3103563"/>
                  <a:gd name="connsiteX144" fmla="*/ 1817688 w 2619375"/>
                  <a:gd name="connsiteY144" fmla="*/ 726282 h 3103563"/>
                  <a:gd name="connsiteX145" fmla="*/ 1774032 w 2619375"/>
                  <a:gd name="connsiteY145" fmla="*/ 718344 h 3103563"/>
                  <a:gd name="connsiteX146" fmla="*/ 1734344 w 2619375"/>
                  <a:gd name="connsiteY146" fmla="*/ 682625 h 3103563"/>
                  <a:gd name="connsiteX147" fmla="*/ 1730375 w 2619375"/>
                  <a:gd name="connsiteY147" fmla="*/ 642938 h 3103563"/>
                  <a:gd name="connsiteX148" fmla="*/ 1730375 w 2619375"/>
                  <a:gd name="connsiteY148" fmla="*/ 642938 h 3103563"/>
                  <a:gd name="connsiteX149" fmla="*/ 1670844 w 2619375"/>
                  <a:gd name="connsiteY149" fmla="*/ 615157 h 3103563"/>
                  <a:gd name="connsiteX150" fmla="*/ 1631157 w 2619375"/>
                  <a:gd name="connsiteY150" fmla="*/ 619125 h 3103563"/>
                  <a:gd name="connsiteX151" fmla="*/ 1571625 w 2619375"/>
                  <a:gd name="connsiteY151" fmla="*/ 615157 h 3103563"/>
                  <a:gd name="connsiteX152" fmla="*/ 1543844 w 2619375"/>
                  <a:gd name="connsiteY152" fmla="*/ 603250 h 3103563"/>
                  <a:gd name="connsiteX153" fmla="*/ 1500188 w 2619375"/>
                  <a:gd name="connsiteY153" fmla="*/ 591344 h 3103563"/>
                  <a:gd name="connsiteX154" fmla="*/ 1464469 w 2619375"/>
                  <a:gd name="connsiteY154" fmla="*/ 575469 h 3103563"/>
                  <a:gd name="connsiteX155" fmla="*/ 1448594 w 2619375"/>
                  <a:gd name="connsiteY155" fmla="*/ 543719 h 3103563"/>
                  <a:gd name="connsiteX156" fmla="*/ 1456532 w 2619375"/>
                  <a:gd name="connsiteY156" fmla="*/ 508000 h 3103563"/>
                  <a:gd name="connsiteX157" fmla="*/ 1476375 w 2619375"/>
                  <a:gd name="connsiteY157" fmla="*/ 476250 h 3103563"/>
                  <a:gd name="connsiteX158" fmla="*/ 1456532 w 2619375"/>
                  <a:gd name="connsiteY158" fmla="*/ 440532 h 3103563"/>
                  <a:gd name="connsiteX159" fmla="*/ 1456532 w 2619375"/>
                  <a:gd name="connsiteY159" fmla="*/ 392907 h 3103563"/>
                  <a:gd name="connsiteX160" fmla="*/ 1456532 w 2619375"/>
                  <a:gd name="connsiteY160" fmla="*/ 333375 h 3103563"/>
                  <a:gd name="connsiteX161" fmla="*/ 1472407 w 2619375"/>
                  <a:gd name="connsiteY161" fmla="*/ 305594 h 3103563"/>
                  <a:gd name="connsiteX162" fmla="*/ 1472407 w 2619375"/>
                  <a:gd name="connsiteY162" fmla="*/ 257969 h 3103563"/>
                  <a:gd name="connsiteX163" fmla="*/ 1496219 w 2619375"/>
                  <a:gd name="connsiteY163" fmla="*/ 226219 h 3103563"/>
                  <a:gd name="connsiteX164" fmla="*/ 1480344 w 2619375"/>
                  <a:gd name="connsiteY164" fmla="*/ 158750 h 3103563"/>
                  <a:gd name="connsiteX165" fmla="*/ 1496219 w 2619375"/>
                  <a:gd name="connsiteY165" fmla="*/ 134938 h 3103563"/>
                  <a:gd name="connsiteX166" fmla="*/ 1456532 w 2619375"/>
                  <a:gd name="connsiteY166" fmla="*/ 75407 h 3103563"/>
                  <a:gd name="connsiteX167" fmla="*/ 1464469 w 2619375"/>
                  <a:gd name="connsiteY167" fmla="*/ 55563 h 3103563"/>
                  <a:gd name="connsiteX168" fmla="*/ 1420813 w 2619375"/>
                  <a:gd name="connsiteY168" fmla="*/ 23813 h 3103563"/>
                  <a:gd name="connsiteX169" fmla="*/ 1393032 w 2619375"/>
                  <a:gd name="connsiteY169" fmla="*/ 39688 h 3103563"/>
                  <a:gd name="connsiteX170" fmla="*/ 1420813 w 2619375"/>
                  <a:gd name="connsiteY170" fmla="*/ 79375 h 3103563"/>
                  <a:gd name="connsiteX171" fmla="*/ 1432719 w 2619375"/>
                  <a:gd name="connsiteY171" fmla="*/ 150813 h 3103563"/>
                  <a:gd name="connsiteX172" fmla="*/ 1432719 w 2619375"/>
                  <a:gd name="connsiteY172" fmla="*/ 206375 h 3103563"/>
                  <a:gd name="connsiteX173" fmla="*/ 1432719 w 2619375"/>
                  <a:gd name="connsiteY173" fmla="*/ 254000 h 3103563"/>
                  <a:gd name="connsiteX174" fmla="*/ 1412875 w 2619375"/>
                  <a:gd name="connsiteY174" fmla="*/ 301625 h 3103563"/>
                  <a:gd name="connsiteX175" fmla="*/ 1369219 w 2619375"/>
                  <a:gd name="connsiteY175" fmla="*/ 341313 h 3103563"/>
                  <a:gd name="connsiteX176" fmla="*/ 1313657 w 2619375"/>
                  <a:gd name="connsiteY176" fmla="*/ 377032 h 3103563"/>
                  <a:gd name="connsiteX177" fmla="*/ 1270000 w 2619375"/>
                  <a:gd name="connsiteY177" fmla="*/ 412750 h 3103563"/>
                  <a:gd name="connsiteX178" fmla="*/ 1266032 w 2619375"/>
                  <a:gd name="connsiteY178" fmla="*/ 448469 h 3103563"/>
                  <a:gd name="connsiteX179" fmla="*/ 1230313 w 2619375"/>
                  <a:gd name="connsiteY179" fmla="*/ 488157 h 3103563"/>
                  <a:gd name="connsiteX180" fmla="*/ 1214438 w 2619375"/>
                  <a:gd name="connsiteY180" fmla="*/ 539750 h 3103563"/>
                  <a:gd name="connsiteX181" fmla="*/ 1270000 w 2619375"/>
                  <a:gd name="connsiteY181" fmla="*/ 607219 h 3103563"/>
                  <a:gd name="connsiteX182" fmla="*/ 1281907 w 2619375"/>
                  <a:gd name="connsiteY182" fmla="*/ 658813 h 3103563"/>
                  <a:gd name="connsiteX183" fmla="*/ 1309688 w 2619375"/>
                  <a:gd name="connsiteY183" fmla="*/ 698500 h 3103563"/>
                  <a:gd name="connsiteX184" fmla="*/ 1309688 w 2619375"/>
                  <a:gd name="connsiteY184" fmla="*/ 698500 h 3103563"/>
                  <a:gd name="connsiteX185" fmla="*/ 1337469 w 2619375"/>
                  <a:gd name="connsiteY185" fmla="*/ 758032 h 3103563"/>
                  <a:gd name="connsiteX186" fmla="*/ 1345407 w 2619375"/>
                  <a:gd name="connsiteY186" fmla="*/ 789782 h 3103563"/>
                  <a:gd name="connsiteX187" fmla="*/ 1349375 w 2619375"/>
                  <a:gd name="connsiteY187" fmla="*/ 837407 h 3103563"/>
                  <a:gd name="connsiteX188" fmla="*/ 1309688 w 2619375"/>
                  <a:gd name="connsiteY188" fmla="*/ 916782 h 3103563"/>
                  <a:gd name="connsiteX189" fmla="*/ 1285875 w 2619375"/>
                  <a:gd name="connsiteY189" fmla="*/ 964407 h 3103563"/>
                  <a:gd name="connsiteX190" fmla="*/ 1293813 w 2619375"/>
                  <a:gd name="connsiteY190" fmla="*/ 980282 h 3103563"/>
                  <a:gd name="connsiteX191" fmla="*/ 1285875 w 2619375"/>
                  <a:gd name="connsiteY191" fmla="*/ 1023938 h 3103563"/>
                  <a:gd name="connsiteX192" fmla="*/ 1273969 w 2619375"/>
                  <a:gd name="connsiteY192" fmla="*/ 1079500 h 3103563"/>
                  <a:gd name="connsiteX193" fmla="*/ 1277938 w 2619375"/>
                  <a:gd name="connsiteY193" fmla="*/ 1115219 h 3103563"/>
                  <a:gd name="connsiteX194" fmla="*/ 1309688 w 2619375"/>
                  <a:gd name="connsiteY194" fmla="*/ 1186657 h 3103563"/>
                  <a:gd name="connsiteX195" fmla="*/ 1297782 w 2619375"/>
                  <a:gd name="connsiteY195" fmla="*/ 1234282 h 3103563"/>
                  <a:gd name="connsiteX196" fmla="*/ 1297782 w 2619375"/>
                  <a:gd name="connsiteY196" fmla="*/ 1270000 h 3103563"/>
                  <a:gd name="connsiteX197" fmla="*/ 1341438 w 2619375"/>
                  <a:gd name="connsiteY197" fmla="*/ 1262063 h 3103563"/>
                  <a:gd name="connsiteX198" fmla="*/ 1389063 w 2619375"/>
                  <a:gd name="connsiteY198" fmla="*/ 1266032 h 3103563"/>
                  <a:gd name="connsiteX199" fmla="*/ 1420813 w 2619375"/>
                  <a:gd name="connsiteY199" fmla="*/ 1281907 h 3103563"/>
                  <a:gd name="connsiteX200" fmla="*/ 1448594 w 2619375"/>
                  <a:gd name="connsiteY200" fmla="*/ 1254125 h 3103563"/>
                  <a:gd name="connsiteX201" fmla="*/ 1480344 w 2619375"/>
                  <a:gd name="connsiteY201" fmla="*/ 1222375 h 3103563"/>
                  <a:gd name="connsiteX202" fmla="*/ 1531938 w 2619375"/>
                  <a:gd name="connsiteY202" fmla="*/ 1242219 h 3103563"/>
                  <a:gd name="connsiteX203" fmla="*/ 1575594 w 2619375"/>
                  <a:gd name="connsiteY203" fmla="*/ 1258094 h 3103563"/>
                  <a:gd name="connsiteX204" fmla="*/ 1623219 w 2619375"/>
                  <a:gd name="connsiteY204" fmla="*/ 1270000 h 3103563"/>
                  <a:gd name="connsiteX205" fmla="*/ 1639094 w 2619375"/>
                  <a:gd name="connsiteY205" fmla="*/ 1309688 h 3103563"/>
                  <a:gd name="connsiteX206" fmla="*/ 1662907 w 2619375"/>
                  <a:gd name="connsiteY206" fmla="*/ 1317625 h 3103563"/>
                  <a:gd name="connsiteX207" fmla="*/ 1690688 w 2619375"/>
                  <a:gd name="connsiteY207" fmla="*/ 1341438 h 3103563"/>
                  <a:gd name="connsiteX208" fmla="*/ 1722438 w 2619375"/>
                  <a:gd name="connsiteY208" fmla="*/ 1345407 h 3103563"/>
                  <a:gd name="connsiteX209" fmla="*/ 1722438 w 2619375"/>
                  <a:gd name="connsiteY209" fmla="*/ 1412875 h 3103563"/>
                  <a:gd name="connsiteX210" fmla="*/ 1746250 w 2619375"/>
                  <a:gd name="connsiteY210" fmla="*/ 1444625 h 3103563"/>
                  <a:gd name="connsiteX211" fmla="*/ 1754188 w 2619375"/>
                  <a:gd name="connsiteY211" fmla="*/ 1484313 h 3103563"/>
                  <a:gd name="connsiteX212" fmla="*/ 1770063 w 2619375"/>
                  <a:gd name="connsiteY212" fmla="*/ 1531938 h 3103563"/>
                  <a:gd name="connsiteX213" fmla="*/ 1730375 w 2619375"/>
                  <a:gd name="connsiteY213" fmla="*/ 1543844 h 3103563"/>
                  <a:gd name="connsiteX214" fmla="*/ 1718469 w 2619375"/>
                  <a:gd name="connsiteY214" fmla="*/ 1571625 h 3103563"/>
                  <a:gd name="connsiteX215" fmla="*/ 1706563 w 2619375"/>
                  <a:gd name="connsiteY215" fmla="*/ 1607344 h 3103563"/>
                  <a:gd name="connsiteX216" fmla="*/ 1706563 w 2619375"/>
                  <a:gd name="connsiteY216" fmla="*/ 1647032 h 3103563"/>
                  <a:gd name="connsiteX217" fmla="*/ 1746250 w 2619375"/>
                  <a:gd name="connsiteY217" fmla="*/ 1686719 h 3103563"/>
                  <a:gd name="connsiteX218" fmla="*/ 1793875 w 2619375"/>
                  <a:gd name="connsiteY218" fmla="*/ 1694657 h 3103563"/>
                  <a:gd name="connsiteX219" fmla="*/ 1829594 w 2619375"/>
                  <a:gd name="connsiteY219" fmla="*/ 1698625 h 3103563"/>
                  <a:gd name="connsiteX220" fmla="*/ 1881188 w 2619375"/>
                  <a:gd name="connsiteY220" fmla="*/ 1734344 h 3103563"/>
                  <a:gd name="connsiteX221" fmla="*/ 1833563 w 2619375"/>
                  <a:gd name="connsiteY221" fmla="*/ 1738313 h 3103563"/>
                  <a:gd name="connsiteX222" fmla="*/ 1778000 w 2619375"/>
                  <a:gd name="connsiteY222" fmla="*/ 1738313 h 3103563"/>
                  <a:gd name="connsiteX223" fmla="*/ 1730375 w 2619375"/>
                  <a:gd name="connsiteY223" fmla="*/ 1718469 h 3103563"/>
                  <a:gd name="connsiteX224" fmla="*/ 1686719 w 2619375"/>
                  <a:gd name="connsiteY224" fmla="*/ 1698625 h 3103563"/>
                  <a:gd name="connsiteX225" fmla="*/ 1647032 w 2619375"/>
                  <a:gd name="connsiteY225" fmla="*/ 1654969 h 3103563"/>
                  <a:gd name="connsiteX226" fmla="*/ 1658938 w 2619375"/>
                  <a:gd name="connsiteY226" fmla="*/ 1635125 h 3103563"/>
                  <a:gd name="connsiteX227" fmla="*/ 1658938 w 2619375"/>
                  <a:gd name="connsiteY227" fmla="*/ 1591469 h 3103563"/>
                  <a:gd name="connsiteX228" fmla="*/ 1658938 w 2619375"/>
                  <a:gd name="connsiteY228" fmla="*/ 1555750 h 3103563"/>
                  <a:gd name="connsiteX229" fmla="*/ 1662907 w 2619375"/>
                  <a:gd name="connsiteY229" fmla="*/ 1516063 h 3103563"/>
                  <a:gd name="connsiteX230" fmla="*/ 1670844 w 2619375"/>
                  <a:gd name="connsiteY230" fmla="*/ 1480344 h 3103563"/>
                  <a:gd name="connsiteX231" fmla="*/ 1666875 w 2619375"/>
                  <a:gd name="connsiteY231" fmla="*/ 1452563 h 3103563"/>
                  <a:gd name="connsiteX232" fmla="*/ 1635125 w 2619375"/>
                  <a:gd name="connsiteY232" fmla="*/ 1420813 h 3103563"/>
                  <a:gd name="connsiteX233" fmla="*/ 1595438 w 2619375"/>
                  <a:gd name="connsiteY233" fmla="*/ 1381125 h 3103563"/>
                  <a:gd name="connsiteX234" fmla="*/ 1607344 w 2619375"/>
                  <a:gd name="connsiteY234" fmla="*/ 1345407 h 3103563"/>
                  <a:gd name="connsiteX235" fmla="*/ 1575594 w 2619375"/>
                  <a:gd name="connsiteY235" fmla="*/ 1313657 h 3103563"/>
                  <a:gd name="connsiteX236" fmla="*/ 1531938 w 2619375"/>
                  <a:gd name="connsiteY236" fmla="*/ 1333500 h 3103563"/>
                  <a:gd name="connsiteX237" fmla="*/ 1472407 w 2619375"/>
                  <a:gd name="connsiteY237" fmla="*/ 1345407 h 3103563"/>
                  <a:gd name="connsiteX238" fmla="*/ 1440657 w 2619375"/>
                  <a:gd name="connsiteY238" fmla="*/ 1369219 h 3103563"/>
                  <a:gd name="connsiteX239" fmla="*/ 1381125 w 2619375"/>
                  <a:gd name="connsiteY239" fmla="*/ 1393032 h 3103563"/>
                  <a:gd name="connsiteX240" fmla="*/ 1365250 w 2619375"/>
                  <a:gd name="connsiteY240" fmla="*/ 1420813 h 3103563"/>
                  <a:gd name="connsiteX241" fmla="*/ 1369219 w 2619375"/>
                  <a:gd name="connsiteY241" fmla="*/ 1468438 h 3103563"/>
                  <a:gd name="connsiteX242" fmla="*/ 1365250 w 2619375"/>
                  <a:gd name="connsiteY242" fmla="*/ 1500188 h 3103563"/>
                  <a:gd name="connsiteX243" fmla="*/ 1400969 w 2619375"/>
                  <a:gd name="connsiteY243" fmla="*/ 1555750 h 3103563"/>
                  <a:gd name="connsiteX244" fmla="*/ 1400969 w 2619375"/>
                  <a:gd name="connsiteY244" fmla="*/ 1599407 h 3103563"/>
                  <a:gd name="connsiteX245" fmla="*/ 1404938 w 2619375"/>
                  <a:gd name="connsiteY245" fmla="*/ 1651000 h 3103563"/>
                  <a:gd name="connsiteX246" fmla="*/ 1404938 w 2619375"/>
                  <a:gd name="connsiteY246" fmla="*/ 1678782 h 3103563"/>
                  <a:gd name="connsiteX247" fmla="*/ 1373188 w 2619375"/>
                  <a:gd name="connsiteY247" fmla="*/ 1718469 h 3103563"/>
                  <a:gd name="connsiteX248" fmla="*/ 1337469 w 2619375"/>
                  <a:gd name="connsiteY248" fmla="*/ 1762125 h 3103563"/>
                  <a:gd name="connsiteX249" fmla="*/ 1321594 w 2619375"/>
                  <a:gd name="connsiteY249" fmla="*/ 1789907 h 3103563"/>
                  <a:gd name="connsiteX250" fmla="*/ 1309688 w 2619375"/>
                  <a:gd name="connsiteY250" fmla="*/ 1833563 h 3103563"/>
                  <a:gd name="connsiteX251" fmla="*/ 1313657 w 2619375"/>
                  <a:gd name="connsiteY251" fmla="*/ 1877219 h 3103563"/>
                  <a:gd name="connsiteX252" fmla="*/ 1285875 w 2619375"/>
                  <a:gd name="connsiteY252" fmla="*/ 1908969 h 3103563"/>
                  <a:gd name="connsiteX253" fmla="*/ 1258094 w 2619375"/>
                  <a:gd name="connsiteY253" fmla="*/ 1932782 h 3103563"/>
                  <a:gd name="connsiteX254" fmla="*/ 1226344 w 2619375"/>
                  <a:gd name="connsiteY254" fmla="*/ 1960563 h 3103563"/>
                  <a:gd name="connsiteX255" fmla="*/ 1198563 w 2619375"/>
                  <a:gd name="connsiteY255" fmla="*/ 1972469 h 3103563"/>
                  <a:gd name="connsiteX256" fmla="*/ 1146969 w 2619375"/>
                  <a:gd name="connsiteY256" fmla="*/ 1996282 h 3103563"/>
                  <a:gd name="connsiteX257" fmla="*/ 1135063 w 2619375"/>
                  <a:gd name="connsiteY257" fmla="*/ 2020094 h 3103563"/>
                  <a:gd name="connsiteX258" fmla="*/ 1146969 w 2619375"/>
                  <a:gd name="connsiteY258" fmla="*/ 2063750 h 3103563"/>
                  <a:gd name="connsiteX259" fmla="*/ 1111250 w 2619375"/>
                  <a:gd name="connsiteY259" fmla="*/ 2083594 h 3103563"/>
                  <a:gd name="connsiteX260" fmla="*/ 1071563 w 2619375"/>
                  <a:gd name="connsiteY260" fmla="*/ 2103438 h 3103563"/>
                  <a:gd name="connsiteX261" fmla="*/ 1043782 w 2619375"/>
                  <a:gd name="connsiteY261" fmla="*/ 2067719 h 3103563"/>
                  <a:gd name="connsiteX262" fmla="*/ 1008063 w 2619375"/>
                  <a:gd name="connsiteY262" fmla="*/ 2075657 h 3103563"/>
                  <a:gd name="connsiteX263" fmla="*/ 944563 w 2619375"/>
                  <a:gd name="connsiteY263" fmla="*/ 2071688 h 3103563"/>
                  <a:gd name="connsiteX264" fmla="*/ 896938 w 2619375"/>
                  <a:gd name="connsiteY264" fmla="*/ 2055813 h 3103563"/>
                  <a:gd name="connsiteX265" fmla="*/ 845344 w 2619375"/>
                  <a:gd name="connsiteY265" fmla="*/ 2039938 h 3103563"/>
                  <a:gd name="connsiteX266" fmla="*/ 797719 w 2619375"/>
                  <a:gd name="connsiteY266" fmla="*/ 2012157 h 3103563"/>
                  <a:gd name="connsiteX267" fmla="*/ 785813 w 2619375"/>
                  <a:gd name="connsiteY267" fmla="*/ 1972469 h 3103563"/>
                  <a:gd name="connsiteX268" fmla="*/ 742157 w 2619375"/>
                  <a:gd name="connsiteY268" fmla="*/ 1956594 h 3103563"/>
                  <a:gd name="connsiteX269" fmla="*/ 762000 w 2619375"/>
                  <a:gd name="connsiteY269" fmla="*/ 1905000 h 3103563"/>
                  <a:gd name="connsiteX270" fmla="*/ 809625 w 2619375"/>
                  <a:gd name="connsiteY270" fmla="*/ 1916907 h 3103563"/>
                  <a:gd name="connsiteX271" fmla="*/ 861219 w 2619375"/>
                  <a:gd name="connsiteY271" fmla="*/ 1944688 h 3103563"/>
                  <a:gd name="connsiteX272" fmla="*/ 889000 w 2619375"/>
                  <a:gd name="connsiteY272" fmla="*/ 1948657 h 3103563"/>
                  <a:gd name="connsiteX273" fmla="*/ 944563 w 2619375"/>
                  <a:gd name="connsiteY273" fmla="*/ 1948657 h 3103563"/>
                  <a:gd name="connsiteX274" fmla="*/ 976313 w 2619375"/>
                  <a:gd name="connsiteY274" fmla="*/ 1908969 h 3103563"/>
                  <a:gd name="connsiteX275" fmla="*/ 1035844 w 2619375"/>
                  <a:gd name="connsiteY275" fmla="*/ 1908969 h 3103563"/>
                  <a:gd name="connsiteX276" fmla="*/ 1087438 w 2619375"/>
                  <a:gd name="connsiteY276" fmla="*/ 1877219 h 3103563"/>
                  <a:gd name="connsiteX277" fmla="*/ 1107282 w 2619375"/>
                  <a:gd name="connsiteY277" fmla="*/ 1837532 h 3103563"/>
                  <a:gd name="connsiteX278" fmla="*/ 1107282 w 2619375"/>
                  <a:gd name="connsiteY278" fmla="*/ 1805782 h 3103563"/>
                  <a:gd name="connsiteX279" fmla="*/ 1127125 w 2619375"/>
                  <a:gd name="connsiteY279" fmla="*/ 1785938 h 3103563"/>
                  <a:gd name="connsiteX280" fmla="*/ 1150938 w 2619375"/>
                  <a:gd name="connsiteY280" fmla="*/ 1750219 h 3103563"/>
                  <a:gd name="connsiteX281" fmla="*/ 1166813 w 2619375"/>
                  <a:gd name="connsiteY281" fmla="*/ 1710532 h 3103563"/>
                  <a:gd name="connsiteX282" fmla="*/ 1202532 w 2619375"/>
                  <a:gd name="connsiteY282" fmla="*/ 1690688 h 3103563"/>
                  <a:gd name="connsiteX283" fmla="*/ 1210469 w 2619375"/>
                  <a:gd name="connsiteY283" fmla="*/ 1647032 h 3103563"/>
                  <a:gd name="connsiteX284" fmla="*/ 1222375 w 2619375"/>
                  <a:gd name="connsiteY284" fmla="*/ 1631157 h 3103563"/>
                  <a:gd name="connsiteX285" fmla="*/ 1210469 w 2619375"/>
                  <a:gd name="connsiteY285" fmla="*/ 1599407 h 3103563"/>
                  <a:gd name="connsiteX286" fmla="*/ 1210469 w 2619375"/>
                  <a:gd name="connsiteY286" fmla="*/ 1563688 h 3103563"/>
                  <a:gd name="connsiteX287" fmla="*/ 1226344 w 2619375"/>
                  <a:gd name="connsiteY287" fmla="*/ 1524000 h 3103563"/>
                  <a:gd name="connsiteX288" fmla="*/ 1266032 w 2619375"/>
                  <a:gd name="connsiteY288" fmla="*/ 1480344 h 3103563"/>
                  <a:gd name="connsiteX289" fmla="*/ 1270000 w 2619375"/>
                  <a:gd name="connsiteY289" fmla="*/ 1460500 h 3103563"/>
                  <a:gd name="connsiteX290" fmla="*/ 1250157 w 2619375"/>
                  <a:gd name="connsiteY290" fmla="*/ 1428750 h 3103563"/>
                  <a:gd name="connsiteX291" fmla="*/ 1222375 w 2619375"/>
                  <a:gd name="connsiteY291" fmla="*/ 1389063 h 3103563"/>
                  <a:gd name="connsiteX292" fmla="*/ 1182688 w 2619375"/>
                  <a:gd name="connsiteY292" fmla="*/ 1357313 h 3103563"/>
                  <a:gd name="connsiteX293" fmla="*/ 1162844 w 2619375"/>
                  <a:gd name="connsiteY293" fmla="*/ 1337469 h 3103563"/>
                  <a:gd name="connsiteX294" fmla="*/ 1146969 w 2619375"/>
                  <a:gd name="connsiteY294" fmla="*/ 1309688 h 3103563"/>
                  <a:gd name="connsiteX295" fmla="*/ 1146969 w 2619375"/>
                  <a:gd name="connsiteY295" fmla="*/ 1258094 h 3103563"/>
                  <a:gd name="connsiteX296" fmla="*/ 1158875 w 2619375"/>
                  <a:gd name="connsiteY296" fmla="*/ 1222375 h 3103563"/>
                  <a:gd name="connsiteX297" fmla="*/ 1158875 w 2619375"/>
                  <a:gd name="connsiteY297" fmla="*/ 1194594 h 3103563"/>
                  <a:gd name="connsiteX298" fmla="*/ 1162844 w 2619375"/>
                  <a:gd name="connsiteY298" fmla="*/ 1162844 h 3103563"/>
                  <a:gd name="connsiteX299" fmla="*/ 1154907 w 2619375"/>
                  <a:gd name="connsiteY299" fmla="*/ 1135063 h 3103563"/>
                  <a:gd name="connsiteX300" fmla="*/ 1162844 w 2619375"/>
                  <a:gd name="connsiteY300" fmla="*/ 1091407 h 3103563"/>
                  <a:gd name="connsiteX301" fmla="*/ 1162844 w 2619375"/>
                  <a:gd name="connsiteY301" fmla="*/ 1055688 h 3103563"/>
                  <a:gd name="connsiteX302" fmla="*/ 1146969 w 2619375"/>
                  <a:gd name="connsiteY302" fmla="*/ 1012032 h 3103563"/>
                  <a:gd name="connsiteX303" fmla="*/ 1162844 w 2619375"/>
                  <a:gd name="connsiteY303" fmla="*/ 960438 h 3103563"/>
                  <a:gd name="connsiteX304" fmla="*/ 1131094 w 2619375"/>
                  <a:gd name="connsiteY304" fmla="*/ 912813 h 3103563"/>
                  <a:gd name="connsiteX305" fmla="*/ 1166813 w 2619375"/>
                  <a:gd name="connsiteY305" fmla="*/ 881063 h 3103563"/>
                  <a:gd name="connsiteX306" fmla="*/ 1174750 w 2619375"/>
                  <a:gd name="connsiteY306" fmla="*/ 845344 h 3103563"/>
                  <a:gd name="connsiteX307" fmla="*/ 1174750 w 2619375"/>
                  <a:gd name="connsiteY307" fmla="*/ 789782 h 3103563"/>
                  <a:gd name="connsiteX308" fmla="*/ 1178719 w 2619375"/>
                  <a:gd name="connsiteY308" fmla="*/ 742157 h 3103563"/>
                  <a:gd name="connsiteX309" fmla="*/ 1178719 w 2619375"/>
                  <a:gd name="connsiteY309" fmla="*/ 722313 h 3103563"/>
                  <a:gd name="connsiteX310" fmla="*/ 1158875 w 2619375"/>
                  <a:gd name="connsiteY310" fmla="*/ 694532 h 3103563"/>
                  <a:gd name="connsiteX311" fmla="*/ 1162844 w 2619375"/>
                  <a:gd name="connsiteY311" fmla="*/ 662782 h 3103563"/>
                  <a:gd name="connsiteX312" fmla="*/ 1139032 w 2619375"/>
                  <a:gd name="connsiteY312" fmla="*/ 627063 h 3103563"/>
                  <a:gd name="connsiteX313" fmla="*/ 1103313 w 2619375"/>
                  <a:gd name="connsiteY313" fmla="*/ 595313 h 3103563"/>
                  <a:gd name="connsiteX314" fmla="*/ 1079500 w 2619375"/>
                  <a:gd name="connsiteY314" fmla="*/ 555625 h 3103563"/>
                  <a:gd name="connsiteX315" fmla="*/ 1079500 w 2619375"/>
                  <a:gd name="connsiteY315" fmla="*/ 515938 h 3103563"/>
                  <a:gd name="connsiteX316" fmla="*/ 1119188 w 2619375"/>
                  <a:gd name="connsiteY316" fmla="*/ 464344 h 3103563"/>
                  <a:gd name="connsiteX317" fmla="*/ 1127125 w 2619375"/>
                  <a:gd name="connsiteY317" fmla="*/ 408782 h 3103563"/>
                  <a:gd name="connsiteX318" fmla="*/ 1162844 w 2619375"/>
                  <a:gd name="connsiteY318" fmla="*/ 301625 h 3103563"/>
                  <a:gd name="connsiteX319" fmla="*/ 1178719 w 2619375"/>
                  <a:gd name="connsiteY319" fmla="*/ 246063 h 3103563"/>
                  <a:gd name="connsiteX320" fmla="*/ 1186657 w 2619375"/>
                  <a:gd name="connsiteY320" fmla="*/ 206375 h 3103563"/>
                  <a:gd name="connsiteX321" fmla="*/ 1186657 w 2619375"/>
                  <a:gd name="connsiteY321" fmla="*/ 142875 h 3103563"/>
                  <a:gd name="connsiteX322" fmla="*/ 1186657 w 2619375"/>
                  <a:gd name="connsiteY322" fmla="*/ 99219 h 3103563"/>
                  <a:gd name="connsiteX323" fmla="*/ 1131094 w 2619375"/>
                  <a:gd name="connsiteY323" fmla="*/ 43657 h 3103563"/>
                  <a:gd name="connsiteX324" fmla="*/ 1083469 w 2619375"/>
                  <a:gd name="connsiteY324" fmla="*/ 63500 h 3103563"/>
                  <a:gd name="connsiteX325" fmla="*/ 1071563 w 2619375"/>
                  <a:gd name="connsiteY325" fmla="*/ 31750 h 3103563"/>
                  <a:gd name="connsiteX326" fmla="*/ 1043782 w 2619375"/>
                  <a:gd name="connsiteY326" fmla="*/ 23813 h 3103563"/>
                  <a:gd name="connsiteX327" fmla="*/ 1004094 w 2619375"/>
                  <a:gd name="connsiteY327" fmla="*/ 23813 h 3103563"/>
                  <a:gd name="connsiteX328" fmla="*/ 988219 w 2619375"/>
                  <a:gd name="connsiteY328" fmla="*/ 51594 h 3103563"/>
                  <a:gd name="connsiteX329" fmla="*/ 972344 w 2619375"/>
                  <a:gd name="connsiteY329" fmla="*/ 27782 h 3103563"/>
                  <a:gd name="connsiteX330" fmla="*/ 944563 w 2619375"/>
                  <a:gd name="connsiteY330" fmla="*/ 27782 h 3103563"/>
                  <a:gd name="connsiteX331" fmla="*/ 944563 w 2619375"/>
                  <a:gd name="connsiteY331" fmla="*/ 27782 h 3103563"/>
                  <a:gd name="connsiteX332" fmla="*/ 841375 w 2619375"/>
                  <a:gd name="connsiteY332" fmla="*/ 31750 h 3103563"/>
                  <a:gd name="connsiteX333" fmla="*/ 837407 w 2619375"/>
                  <a:gd name="connsiteY333" fmla="*/ 0 h 3103563"/>
                  <a:gd name="connsiteX334" fmla="*/ 805657 w 2619375"/>
                  <a:gd name="connsiteY334" fmla="*/ 0 h 3103563"/>
                  <a:gd name="connsiteX335" fmla="*/ 797719 w 2619375"/>
                  <a:gd name="connsiteY335" fmla="*/ 55563 h 3103563"/>
                  <a:gd name="connsiteX336" fmla="*/ 765969 w 2619375"/>
                  <a:gd name="connsiteY336" fmla="*/ 91282 h 3103563"/>
                  <a:gd name="connsiteX337" fmla="*/ 762000 w 2619375"/>
                  <a:gd name="connsiteY337" fmla="*/ 158750 h 3103563"/>
                  <a:gd name="connsiteX338" fmla="*/ 742157 w 2619375"/>
                  <a:gd name="connsiteY338" fmla="*/ 242094 h 3103563"/>
                  <a:gd name="connsiteX339" fmla="*/ 730250 w 2619375"/>
                  <a:gd name="connsiteY339" fmla="*/ 349250 h 3103563"/>
                  <a:gd name="connsiteX340" fmla="*/ 698500 w 2619375"/>
                  <a:gd name="connsiteY340" fmla="*/ 448469 h 3103563"/>
                  <a:gd name="connsiteX341" fmla="*/ 662782 w 2619375"/>
                  <a:gd name="connsiteY341" fmla="*/ 515938 h 3103563"/>
                  <a:gd name="connsiteX342" fmla="*/ 575469 w 2619375"/>
                  <a:gd name="connsiteY342" fmla="*/ 571500 h 3103563"/>
                  <a:gd name="connsiteX343" fmla="*/ 535782 w 2619375"/>
                  <a:gd name="connsiteY343" fmla="*/ 635000 h 3103563"/>
                  <a:gd name="connsiteX344" fmla="*/ 559739 w 2619375"/>
                  <a:gd name="connsiteY344" fmla="*/ 690563 h 3103563"/>
                  <a:gd name="connsiteX345" fmla="*/ 525515 w 2619375"/>
                  <a:gd name="connsiteY345" fmla="*/ 731837 h 3103563"/>
                  <a:gd name="connsiteX346" fmla="*/ 527844 w 2619375"/>
                  <a:gd name="connsiteY346" fmla="*/ 754063 h 3103563"/>
                  <a:gd name="connsiteX347" fmla="*/ 571500 w 2619375"/>
                  <a:gd name="connsiteY347" fmla="*/ 734219 h 3103563"/>
                  <a:gd name="connsiteX348" fmla="*/ 595313 w 2619375"/>
                  <a:gd name="connsiteY348" fmla="*/ 765969 h 3103563"/>
                  <a:gd name="connsiteX349" fmla="*/ 595313 w 2619375"/>
                  <a:gd name="connsiteY349" fmla="*/ 829469 h 3103563"/>
                  <a:gd name="connsiteX350" fmla="*/ 579438 w 2619375"/>
                  <a:gd name="connsiteY350" fmla="*/ 889000 h 3103563"/>
                  <a:gd name="connsiteX351" fmla="*/ 579438 w 2619375"/>
                  <a:gd name="connsiteY351" fmla="*/ 928688 h 3103563"/>
                  <a:gd name="connsiteX352" fmla="*/ 595313 w 2619375"/>
                  <a:gd name="connsiteY352" fmla="*/ 952500 h 3103563"/>
                  <a:gd name="connsiteX353" fmla="*/ 603250 w 2619375"/>
                  <a:gd name="connsiteY353" fmla="*/ 996157 h 3103563"/>
                  <a:gd name="connsiteX354" fmla="*/ 571500 w 2619375"/>
                  <a:gd name="connsiteY354" fmla="*/ 1004094 h 3103563"/>
                  <a:gd name="connsiteX355" fmla="*/ 543719 w 2619375"/>
                  <a:gd name="connsiteY355" fmla="*/ 1008063 h 3103563"/>
                  <a:gd name="connsiteX356" fmla="*/ 535782 w 2619375"/>
                  <a:gd name="connsiteY356" fmla="*/ 1083469 h 3103563"/>
                  <a:gd name="connsiteX357" fmla="*/ 551657 w 2619375"/>
                  <a:gd name="connsiteY357" fmla="*/ 1103313 h 3103563"/>
                  <a:gd name="connsiteX358" fmla="*/ 587375 w 2619375"/>
                  <a:gd name="connsiteY358" fmla="*/ 1123157 h 3103563"/>
                  <a:gd name="connsiteX359" fmla="*/ 607219 w 2619375"/>
                  <a:gd name="connsiteY359" fmla="*/ 1123157 h 3103563"/>
                  <a:gd name="connsiteX360" fmla="*/ 627063 w 2619375"/>
                  <a:gd name="connsiteY360" fmla="*/ 1150938 h 3103563"/>
                  <a:gd name="connsiteX361" fmla="*/ 642938 w 2619375"/>
                  <a:gd name="connsiteY361" fmla="*/ 1158875 h 3103563"/>
                  <a:gd name="connsiteX362" fmla="*/ 678657 w 2619375"/>
                  <a:gd name="connsiteY362" fmla="*/ 1146969 h 3103563"/>
                  <a:gd name="connsiteX363" fmla="*/ 686594 w 2619375"/>
                  <a:gd name="connsiteY363" fmla="*/ 1194594 h 3103563"/>
                  <a:gd name="connsiteX364" fmla="*/ 678657 w 2619375"/>
                  <a:gd name="connsiteY364" fmla="*/ 1242219 h 3103563"/>
                  <a:gd name="connsiteX365" fmla="*/ 694532 w 2619375"/>
                  <a:gd name="connsiteY365" fmla="*/ 1277938 h 3103563"/>
                  <a:gd name="connsiteX366" fmla="*/ 714375 w 2619375"/>
                  <a:gd name="connsiteY366" fmla="*/ 1309688 h 3103563"/>
                  <a:gd name="connsiteX367" fmla="*/ 742157 w 2619375"/>
                  <a:gd name="connsiteY367" fmla="*/ 1333500 h 3103563"/>
                  <a:gd name="connsiteX368" fmla="*/ 777875 w 2619375"/>
                  <a:gd name="connsiteY368" fmla="*/ 1333500 h 3103563"/>
                  <a:gd name="connsiteX369" fmla="*/ 785813 w 2619375"/>
                  <a:gd name="connsiteY369" fmla="*/ 1361282 h 3103563"/>
                  <a:gd name="connsiteX370" fmla="*/ 769938 w 2619375"/>
                  <a:gd name="connsiteY370" fmla="*/ 1412875 h 3103563"/>
                  <a:gd name="connsiteX371" fmla="*/ 758032 w 2619375"/>
                  <a:gd name="connsiteY371" fmla="*/ 1464469 h 3103563"/>
                  <a:gd name="connsiteX372" fmla="*/ 750094 w 2619375"/>
                  <a:gd name="connsiteY372" fmla="*/ 1512094 h 3103563"/>
                  <a:gd name="connsiteX373" fmla="*/ 714375 w 2619375"/>
                  <a:gd name="connsiteY373" fmla="*/ 1543844 h 3103563"/>
                  <a:gd name="connsiteX374" fmla="*/ 682625 w 2619375"/>
                  <a:gd name="connsiteY374" fmla="*/ 1547813 h 3103563"/>
                  <a:gd name="connsiteX375" fmla="*/ 678657 w 2619375"/>
                  <a:gd name="connsiteY375" fmla="*/ 1504157 h 3103563"/>
                  <a:gd name="connsiteX376" fmla="*/ 650875 w 2619375"/>
                  <a:gd name="connsiteY376" fmla="*/ 1476375 h 3103563"/>
                  <a:gd name="connsiteX377" fmla="*/ 615157 w 2619375"/>
                  <a:gd name="connsiteY377" fmla="*/ 1444625 h 3103563"/>
                  <a:gd name="connsiteX378" fmla="*/ 575469 w 2619375"/>
                  <a:gd name="connsiteY378" fmla="*/ 1404938 h 3103563"/>
                  <a:gd name="connsiteX379" fmla="*/ 527844 w 2619375"/>
                  <a:gd name="connsiteY379" fmla="*/ 1353344 h 3103563"/>
                  <a:gd name="connsiteX380" fmla="*/ 515938 w 2619375"/>
                  <a:gd name="connsiteY380" fmla="*/ 1333500 h 3103563"/>
                  <a:gd name="connsiteX381" fmla="*/ 460375 w 2619375"/>
                  <a:gd name="connsiteY381" fmla="*/ 1301750 h 3103563"/>
                  <a:gd name="connsiteX382" fmla="*/ 392907 w 2619375"/>
                  <a:gd name="connsiteY382" fmla="*/ 1262063 h 3103563"/>
                  <a:gd name="connsiteX383" fmla="*/ 337344 w 2619375"/>
                  <a:gd name="connsiteY383" fmla="*/ 1242219 h 3103563"/>
                  <a:gd name="connsiteX384" fmla="*/ 317500 w 2619375"/>
                  <a:gd name="connsiteY384" fmla="*/ 1281907 h 3103563"/>
                  <a:gd name="connsiteX385" fmla="*/ 304745 w 2619375"/>
                  <a:gd name="connsiteY385" fmla="*/ 1293019 h 3103563"/>
                  <a:gd name="connsiteX386" fmla="*/ 297657 w 2619375"/>
                  <a:gd name="connsiteY386" fmla="*/ 1321594 h 3103563"/>
                  <a:gd name="connsiteX387" fmla="*/ 297657 w 2619375"/>
                  <a:gd name="connsiteY387" fmla="*/ 1321594 h 3103563"/>
                  <a:gd name="connsiteX388" fmla="*/ 304746 w 2619375"/>
                  <a:gd name="connsiteY388" fmla="*/ 1347788 h 3103563"/>
                  <a:gd name="connsiteX389" fmla="*/ 320692 w 2619375"/>
                  <a:gd name="connsiteY389" fmla="*/ 1350962 h 3103563"/>
                  <a:gd name="connsiteX390" fmla="*/ 345282 w 2619375"/>
                  <a:gd name="connsiteY390" fmla="*/ 1361282 h 3103563"/>
                  <a:gd name="connsiteX391" fmla="*/ 373063 w 2619375"/>
                  <a:gd name="connsiteY391" fmla="*/ 1373188 h 3103563"/>
                  <a:gd name="connsiteX392" fmla="*/ 384969 w 2619375"/>
                  <a:gd name="connsiteY392" fmla="*/ 1385094 h 3103563"/>
                  <a:gd name="connsiteX393" fmla="*/ 396875 w 2619375"/>
                  <a:gd name="connsiteY393" fmla="*/ 1428750 h 3103563"/>
                  <a:gd name="connsiteX394" fmla="*/ 409775 w 2619375"/>
                  <a:gd name="connsiteY394" fmla="*/ 1450182 h 3103563"/>
                  <a:gd name="connsiteX395" fmla="*/ 400844 w 2619375"/>
                  <a:gd name="connsiteY395" fmla="*/ 1464469 h 3103563"/>
                  <a:gd name="connsiteX396" fmla="*/ 377032 w 2619375"/>
                  <a:gd name="connsiteY396" fmla="*/ 1484313 h 3103563"/>
                  <a:gd name="connsiteX397" fmla="*/ 376254 w 2619375"/>
                  <a:gd name="connsiteY397" fmla="*/ 1527969 h 3103563"/>
                  <a:gd name="connsiteX398" fmla="*/ 369094 w 2619375"/>
                  <a:gd name="connsiteY398" fmla="*/ 1591469 h 3103563"/>
                  <a:gd name="connsiteX399" fmla="*/ 396875 w 2619375"/>
                  <a:gd name="connsiteY399" fmla="*/ 1631157 h 3103563"/>
                  <a:gd name="connsiteX400" fmla="*/ 458046 w 2619375"/>
                  <a:gd name="connsiteY400" fmla="*/ 1624807 h 3103563"/>
                  <a:gd name="connsiteX401" fmla="*/ 460375 w 2619375"/>
                  <a:gd name="connsiteY401" fmla="*/ 1651000 h 3103563"/>
                  <a:gd name="connsiteX402" fmla="*/ 460375 w 2619375"/>
                  <a:gd name="connsiteY402" fmla="*/ 1694657 h 3103563"/>
                  <a:gd name="connsiteX403" fmla="*/ 436563 w 2619375"/>
                  <a:gd name="connsiteY403" fmla="*/ 1706563 h 3103563"/>
                  <a:gd name="connsiteX404" fmla="*/ 433645 w 2619375"/>
                  <a:gd name="connsiteY404" fmla="*/ 1728788 h 3103563"/>
                  <a:gd name="connsiteX405" fmla="*/ 448469 w 2619375"/>
                  <a:gd name="connsiteY405" fmla="*/ 1738313 h 3103563"/>
                  <a:gd name="connsiteX406" fmla="*/ 450355 w 2619375"/>
                  <a:gd name="connsiteY406" fmla="*/ 1757363 h 3103563"/>
                  <a:gd name="connsiteX407" fmla="*/ 436563 w 2619375"/>
                  <a:gd name="connsiteY407" fmla="*/ 1766094 h 3103563"/>
                  <a:gd name="connsiteX408" fmla="*/ 414362 w 2619375"/>
                  <a:gd name="connsiteY408" fmla="*/ 1801813 h 3103563"/>
                  <a:gd name="connsiteX409" fmla="*/ 361157 w 2619375"/>
                  <a:gd name="connsiteY409" fmla="*/ 1833563 h 3103563"/>
                  <a:gd name="connsiteX410" fmla="*/ 349250 w 2619375"/>
                  <a:gd name="connsiteY410" fmla="*/ 1869282 h 3103563"/>
                  <a:gd name="connsiteX411" fmla="*/ 353219 w 2619375"/>
                  <a:gd name="connsiteY411" fmla="*/ 1908969 h 3103563"/>
                  <a:gd name="connsiteX412" fmla="*/ 293688 w 2619375"/>
                  <a:gd name="connsiteY412" fmla="*/ 1948657 h 3103563"/>
                  <a:gd name="connsiteX413" fmla="*/ 273844 w 2619375"/>
                  <a:gd name="connsiteY413" fmla="*/ 1968500 h 3103563"/>
                  <a:gd name="connsiteX414" fmla="*/ 254000 w 2619375"/>
                  <a:gd name="connsiteY414" fmla="*/ 1988344 h 3103563"/>
                  <a:gd name="connsiteX415" fmla="*/ 214313 w 2619375"/>
                  <a:gd name="connsiteY415" fmla="*/ 1996282 h 3103563"/>
                  <a:gd name="connsiteX416" fmla="*/ 166688 w 2619375"/>
                  <a:gd name="connsiteY416" fmla="*/ 2032000 h 3103563"/>
                  <a:gd name="connsiteX417" fmla="*/ 146844 w 2619375"/>
                  <a:gd name="connsiteY417" fmla="*/ 2083594 h 3103563"/>
                  <a:gd name="connsiteX418" fmla="*/ 125718 w 2619375"/>
                  <a:gd name="connsiteY418" fmla="*/ 2102644 h 3103563"/>
                  <a:gd name="connsiteX419" fmla="*/ 115094 w 2619375"/>
                  <a:gd name="connsiteY419" fmla="*/ 2123282 h 3103563"/>
                  <a:gd name="connsiteX420" fmla="*/ 99995 w 2619375"/>
                  <a:gd name="connsiteY420" fmla="*/ 2179639 h 3103563"/>
                  <a:gd name="connsiteX421" fmla="*/ 68429 w 2619375"/>
                  <a:gd name="connsiteY421" fmla="*/ 2200275 h 3103563"/>
                  <a:gd name="connsiteX422" fmla="*/ 35719 w 2619375"/>
                  <a:gd name="connsiteY422" fmla="*/ 2212975 h 3103563"/>
                  <a:gd name="connsiteX423" fmla="*/ 0 w 2619375"/>
                  <a:gd name="connsiteY423" fmla="*/ 2230438 h 3103563"/>
                  <a:gd name="connsiteX424" fmla="*/ 48430 w 2619375"/>
                  <a:gd name="connsiteY424" fmla="*/ 2278856 h 3103563"/>
                  <a:gd name="connsiteX425" fmla="*/ 59532 w 2619375"/>
                  <a:gd name="connsiteY425" fmla="*/ 2329657 h 3103563"/>
                  <a:gd name="connsiteX426" fmla="*/ 107157 w 2619375"/>
                  <a:gd name="connsiteY426" fmla="*/ 2345532 h 3103563"/>
                  <a:gd name="connsiteX427" fmla="*/ 93640 w 2619375"/>
                  <a:gd name="connsiteY427" fmla="*/ 2445545 h 3103563"/>
                  <a:gd name="connsiteX428" fmla="*/ 98472 w 2619375"/>
                  <a:gd name="connsiteY428" fmla="*/ 2458244 h 3103563"/>
                  <a:gd name="connsiteX429" fmla="*/ 106380 w 2619375"/>
                  <a:gd name="connsiteY429" fmla="*/ 2482851 h 3103563"/>
                  <a:gd name="connsiteX430" fmla="*/ 77977 w 2619375"/>
                  <a:gd name="connsiteY430" fmla="*/ 2509838 h 3103563"/>
                  <a:gd name="connsiteX431" fmla="*/ 75407 w 2619375"/>
                  <a:gd name="connsiteY431" fmla="*/ 2528094 h 3103563"/>
                  <a:gd name="connsiteX432" fmla="*/ 111930 w 2619375"/>
                  <a:gd name="connsiteY432" fmla="*/ 2547144 h 3103563"/>
                  <a:gd name="connsiteX433" fmla="*/ 150813 w 2619375"/>
                  <a:gd name="connsiteY433" fmla="*/ 2540000 h 3103563"/>
                  <a:gd name="connsiteX434" fmla="*/ 175845 w 2619375"/>
                  <a:gd name="connsiteY434" fmla="*/ 2557463 h 3103563"/>
                  <a:gd name="connsiteX435" fmla="*/ 162719 w 2619375"/>
                  <a:gd name="connsiteY435" fmla="*/ 2595563 h 3103563"/>
                  <a:gd name="connsiteX436" fmla="*/ 214313 w 2619375"/>
                  <a:gd name="connsiteY436" fmla="*/ 2591594 h 3103563"/>
                  <a:gd name="connsiteX437" fmla="*/ 247457 w 2619375"/>
                  <a:gd name="connsiteY437" fmla="*/ 2571750 h 3103563"/>
                  <a:gd name="connsiteX438" fmla="*/ 265907 w 2619375"/>
                  <a:gd name="connsiteY438" fmla="*/ 2575719 h 3103563"/>
                  <a:gd name="connsiteX439" fmla="*/ 295198 w 2619375"/>
                  <a:gd name="connsiteY439" fmla="*/ 2555082 h 3103563"/>
                  <a:gd name="connsiteX440" fmla="*/ 318307 w 2619375"/>
                  <a:gd name="connsiteY440" fmla="*/ 2557463 h 3103563"/>
                  <a:gd name="connsiteX441" fmla="*/ 357188 w 2619375"/>
                  <a:gd name="connsiteY441" fmla="*/ 2540794 h 3103563"/>
                  <a:gd name="connsiteX442" fmla="*/ 385905 w 2619375"/>
                  <a:gd name="connsiteY442" fmla="*/ 2531269 h 3103563"/>
                  <a:gd name="connsiteX443" fmla="*/ 412750 w 2619375"/>
                  <a:gd name="connsiteY443" fmla="*/ 2536032 h 3103563"/>
                  <a:gd name="connsiteX444" fmla="*/ 460375 w 2619375"/>
                  <a:gd name="connsiteY444" fmla="*/ 2521745 h 3103563"/>
                  <a:gd name="connsiteX445" fmla="*/ 492125 w 2619375"/>
                  <a:gd name="connsiteY445" fmla="*/ 2532063 h 3103563"/>
                  <a:gd name="connsiteX446" fmla="*/ 535782 w 2619375"/>
                  <a:gd name="connsiteY446" fmla="*/ 2532063 h 3103563"/>
                  <a:gd name="connsiteX447" fmla="*/ 535782 w 2619375"/>
                  <a:gd name="connsiteY447" fmla="*/ 2532063 h 3103563"/>
                  <a:gd name="connsiteX448" fmla="*/ 547688 w 2619375"/>
                  <a:gd name="connsiteY448" fmla="*/ 2623344 h 3103563"/>
                  <a:gd name="connsiteX449" fmla="*/ 591344 w 2619375"/>
                  <a:gd name="connsiteY449" fmla="*/ 2643188 h 3103563"/>
                  <a:gd name="connsiteX450" fmla="*/ 646159 w 2619375"/>
                  <a:gd name="connsiteY450" fmla="*/ 2655887 h 3103563"/>
                  <a:gd name="connsiteX451" fmla="*/ 685790 w 2619375"/>
                  <a:gd name="connsiteY451" fmla="*/ 2620169 h 3103563"/>
                  <a:gd name="connsiteX452" fmla="*/ 715928 w 2619375"/>
                  <a:gd name="connsiteY452" fmla="*/ 2588419 h 3103563"/>
                  <a:gd name="connsiteX453" fmla="*/ 760418 w 2619375"/>
                  <a:gd name="connsiteY453" fmla="*/ 2613025 h 3103563"/>
                  <a:gd name="connsiteX454" fmla="*/ 773907 w 2619375"/>
                  <a:gd name="connsiteY454" fmla="*/ 2587625 h 3103563"/>
                  <a:gd name="connsiteX455" fmla="*/ 761224 w 2619375"/>
                  <a:gd name="connsiteY455" fmla="*/ 2554287 h 3103563"/>
                  <a:gd name="connsiteX456" fmla="*/ 801688 w 2619375"/>
                  <a:gd name="connsiteY456" fmla="*/ 2551907 h 3103563"/>
                  <a:gd name="connsiteX457" fmla="*/ 813184 w 2619375"/>
                  <a:gd name="connsiteY457" fmla="*/ 2569369 h 3103563"/>
                  <a:gd name="connsiteX458" fmla="*/ 841375 w 2619375"/>
                  <a:gd name="connsiteY458" fmla="*/ 2571750 h 3103563"/>
                  <a:gd name="connsiteX459" fmla="*/ 900907 w 2619375"/>
                  <a:gd name="connsiteY459" fmla="*/ 2591594 h 3103563"/>
                  <a:gd name="connsiteX460" fmla="*/ 956469 w 2619375"/>
                  <a:gd name="connsiteY460" fmla="*/ 2611438 h 3103563"/>
                  <a:gd name="connsiteX461" fmla="*/ 968375 w 2619375"/>
                  <a:gd name="connsiteY461" fmla="*/ 2639219 h 3103563"/>
                  <a:gd name="connsiteX462" fmla="*/ 944563 w 2619375"/>
                  <a:gd name="connsiteY462" fmla="*/ 2678907 h 3103563"/>
                  <a:gd name="connsiteX463" fmla="*/ 964407 w 2619375"/>
                  <a:gd name="connsiteY463" fmla="*/ 2726532 h 3103563"/>
                  <a:gd name="connsiteX464" fmla="*/ 1019969 w 2619375"/>
                  <a:gd name="connsiteY464" fmla="*/ 2754313 h 3103563"/>
                  <a:gd name="connsiteX465" fmla="*/ 1047113 w 2619375"/>
                  <a:gd name="connsiteY465" fmla="*/ 2750344 h 3103563"/>
                  <a:gd name="connsiteX466" fmla="*/ 1046974 w 2619375"/>
                  <a:gd name="connsiteY466" fmla="*/ 2774157 h 3103563"/>
                  <a:gd name="connsiteX467" fmla="*/ 1050109 w 2619375"/>
                  <a:gd name="connsiteY467" fmla="*/ 2865438 h 3103563"/>
                  <a:gd name="connsiteX468" fmla="*/ 1095375 w 2619375"/>
                  <a:gd name="connsiteY468" fmla="*/ 2845594 h 3103563"/>
                  <a:gd name="connsiteX469" fmla="*/ 1159651 w 2619375"/>
                  <a:gd name="connsiteY469" fmla="*/ 2836862 h 3103563"/>
                  <a:gd name="connsiteX470" fmla="*/ 1190625 w 2619375"/>
                  <a:gd name="connsiteY470" fmla="*/ 2809875 h 3103563"/>
                  <a:gd name="connsiteX471" fmla="*/ 1225539 w 2619375"/>
                  <a:gd name="connsiteY471" fmla="*/ 2817813 h 3103563"/>
                  <a:gd name="connsiteX472" fmla="*/ 1242219 w 2619375"/>
                  <a:gd name="connsiteY472" fmla="*/ 2841625 h 3103563"/>
                  <a:gd name="connsiteX473" fmla="*/ 1274774 w 2619375"/>
                  <a:gd name="connsiteY473" fmla="*/ 2867819 h 3103563"/>
                  <a:gd name="connsiteX474" fmla="*/ 1329532 w 2619375"/>
                  <a:gd name="connsiteY474" fmla="*/ 2877344 h 3103563"/>
                  <a:gd name="connsiteX475" fmla="*/ 1349375 w 2619375"/>
                  <a:gd name="connsiteY475" fmla="*/ 2877344 h 3103563"/>
                  <a:gd name="connsiteX476" fmla="*/ 1369219 w 2619375"/>
                  <a:gd name="connsiteY476" fmla="*/ 2897188 h 3103563"/>
                  <a:gd name="connsiteX477" fmla="*/ 1400395 w 2619375"/>
                  <a:gd name="connsiteY477" fmla="*/ 2909888 h 3103563"/>
                  <a:gd name="connsiteX478" fmla="*/ 1420813 w 2619375"/>
                  <a:gd name="connsiteY478" fmla="*/ 2905125 h 3103563"/>
                  <a:gd name="connsiteX479" fmla="*/ 1451785 w 2619375"/>
                  <a:gd name="connsiteY479" fmla="*/ 2887664 h 3103563"/>
                  <a:gd name="connsiteX480" fmla="*/ 1520032 w 2619375"/>
                  <a:gd name="connsiteY480" fmla="*/ 2893219 h 3103563"/>
                  <a:gd name="connsiteX481" fmla="*/ 1547784 w 2619375"/>
                  <a:gd name="connsiteY481" fmla="*/ 2900362 h 3103563"/>
                  <a:gd name="connsiteX482" fmla="*/ 1575594 w 2619375"/>
                  <a:gd name="connsiteY482" fmla="*/ 2924969 h 3103563"/>
                  <a:gd name="connsiteX483" fmla="*/ 1591469 w 2619375"/>
                  <a:gd name="connsiteY483" fmla="*/ 2909094 h 3103563"/>
                  <a:gd name="connsiteX484" fmla="*/ 1623219 w 2619375"/>
                  <a:gd name="connsiteY484" fmla="*/ 2909094 h 3103563"/>
                  <a:gd name="connsiteX485" fmla="*/ 1655803 w 2619375"/>
                  <a:gd name="connsiteY485" fmla="*/ 2923382 h 3103563"/>
                  <a:gd name="connsiteX486" fmla="*/ 1648647 w 2619375"/>
                  <a:gd name="connsiteY486" fmla="*/ 2947988 h 3103563"/>
                  <a:gd name="connsiteX487" fmla="*/ 1666875 w 2619375"/>
                  <a:gd name="connsiteY487" fmla="*/ 2964657 h 3103563"/>
                  <a:gd name="connsiteX488" fmla="*/ 1698626 w 2619375"/>
                  <a:gd name="connsiteY488" fmla="*/ 2985294 h 3103563"/>
                  <a:gd name="connsiteX489" fmla="*/ 1734344 w 2619375"/>
                  <a:gd name="connsiteY489" fmla="*/ 3012282 h 3103563"/>
                  <a:gd name="connsiteX490" fmla="*/ 1758157 w 2619375"/>
                  <a:gd name="connsiteY490" fmla="*/ 3032125 h 3103563"/>
                  <a:gd name="connsiteX491" fmla="*/ 1779934 w 2619375"/>
                  <a:gd name="connsiteY491" fmla="*/ 3028950 h 3103563"/>
                  <a:gd name="connsiteX492" fmla="*/ 1801813 w 2619375"/>
                  <a:gd name="connsiteY492" fmla="*/ 3008313 h 3103563"/>
                  <a:gd name="connsiteX493" fmla="*/ 1861344 w 2619375"/>
                  <a:gd name="connsiteY493" fmla="*/ 3008313 h 3103563"/>
                  <a:gd name="connsiteX494" fmla="*/ 1948657 w 2619375"/>
                  <a:gd name="connsiteY494" fmla="*/ 3004344 h 3103563"/>
                  <a:gd name="connsiteX495" fmla="*/ 1948657 w 2619375"/>
                  <a:gd name="connsiteY495" fmla="*/ 2968625 h 3103563"/>
                  <a:gd name="connsiteX496" fmla="*/ 2004219 w 2619375"/>
                  <a:gd name="connsiteY496" fmla="*/ 2936875 h 3103563"/>
                  <a:gd name="connsiteX497" fmla="*/ 2035969 w 2619375"/>
                  <a:gd name="connsiteY497" fmla="*/ 2909094 h 3103563"/>
                  <a:gd name="connsiteX498" fmla="*/ 2054979 w 2619375"/>
                  <a:gd name="connsiteY498" fmla="*/ 2859088 h 3103563"/>
                  <a:gd name="connsiteX499" fmla="*/ 2075927 w 2619375"/>
                  <a:gd name="connsiteY499" fmla="*/ 2883694 h 3103563"/>
                  <a:gd name="connsiteX500" fmla="*/ 2079625 w 2619375"/>
                  <a:gd name="connsiteY500" fmla="*/ 2897188 h 3103563"/>
                  <a:gd name="connsiteX501" fmla="*/ 2116149 w 2619375"/>
                  <a:gd name="connsiteY501" fmla="*/ 2943225 h 3103563"/>
                  <a:gd name="connsiteX502" fmla="*/ 2168521 w 2619375"/>
                  <a:gd name="connsiteY502" fmla="*/ 2980533 h 3103563"/>
                  <a:gd name="connsiteX503" fmla="*/ 2209760 w 2619375"/>
                  <a:gd name="connsiteY503" fmla="*/ 2951163 h 3103563"/>
                  <a:gd name="connsiteX504" fmla="*/ 2274094 w 2619375"/>
                  <a:gd name="connsiteY504" fmla="*/ 3000375 h 3103563"/>
                  <a:gd name="connsiteX505" fmla="*/ 2317750 w 2619375"/>
                  <a:gd name="connsiteY505" fmla="*/ 3028157 h 3103563"/>
                  <a:gd name="connsiteX506" fmla="*/ 2349500 w 2619375"/>
                  <a:gd name="connsiteY506" fmla="*/ 3040063 h 3103563"/>
                  <a:gd name="connsiteX507" fmla="*/ 2377253 w 2619375"/>
                  <a:gd name="connsiteY507" fmla="*/ 3017044 h 3103563"/>
                  <a:gd name="connsiteX508" fmla="*/ 2405338 w 2619375"/>
                  <a:gd name="connsiteY508" fmla="*/ 3055144 h 3103563"/>
                  <a:gd name="connsiteX509" fmla="*/ 2446303 w 2619375"/>
                  <a:gd name="connsiteY509" fmla="*/ 3103563 h 3103563"/>
                  <a:gd name="connsiteX0" fmla="*/ 2446303 w 2619375"/>
                  <a:gd name="connsiteY0" fmla="*/ 3103563 h 3103563"/>
                  <a:gd name="connsiteX1" fmla="*/ 2479336 w 2619375"/>
                  <a:gd name="connsiteY1" fmla="*/ 3052763 h 3103563"/>
                  <a:gd name="connsiteX2" fmla="*/ 2512219 w 2619375"/>
                  <a:gd name="connsiteY2" fmla="*/ 3032125 h 3103563"/>
                  <a:gd name="connsiteX3" fmla="*/ 2524125 w 2619375"/>
                  <a:gd name="connsiteY3" fmla="*/ 2988469 h 3103563"/>
                  <a:gd name="connsiteX4" fmla="*/ 2543969 w 2619375"/>
                  <a:gd name="connsiteY4" fmla="*/ 2944813 h 3103563"/>
                  <a:gd name="connsiteX5" fmla="*/ 2566949 w 2619375"/>
                  <a:gd name="connsiteY5" fmla="*/ 2920206 h 3103563"/>
                  <a:gd name="connsiteX6" fmla="*/ 2569335 w 2619375"/>
                  <a:gd name="connsiteY6" fmla="*/ 2877344 h 3103563"/>
                  <a:gd name="connsiteX7" fmla="*/ 2583657 w 2619375"/>
                  <a:gd name="connsiteY7" fmla="*/ 2837657 h 3103563"/>
                  <a:gd name="connsiteX8" fmla="*/ 2563813 w 2619375"/>
                  <a:gd name="connsiteY8" fmla="*/ 2809875 h 3103563"/>
                  <a:gd name="connsiteX9" fmla="*/ 2532063 w 2619375"/>
                  <a:gd name="connsiteY9" fmla="*/ 2774157 h 3103563"/>
                  <a:gd name="connsiteX10" fmla="*/ 2532063 w 2619375"/>
                  <a:gd name="connsiteY10" fmla="*/ 2774157 h 3103563"/>
                  <a:gd name="connsiteX11" fmla="*/ 2551907 w 2619375"/>
                  <a:gd name="connsiteY11" fmla="*/ 2706688 h 3103563"/>
                  <a:gd name="connsiteX12" fmla="*/ 2591594 w 2619375"/>
                  <a:gd name="connsiteY12" fmla="*/ 2678907 h 3103563"/>
                  <a:gd name="connsiteX13" fmla="*/ 2619375 w 2619375"/>
                  <a:gd name="connsiteY13" fmla="*/ 2643188 h 3103563"/>
                  <a:gd name="connsiteX14" fmla="*/ 2619375 w 2619375"/>
                  <a:gd name="connsiteY14" fmla="*/ 2591594 h 3103563"/>
                  <a:gd name="connsiteX15" fmla="*/ 2615407 w 2619375"/>
                  <a:gd name="connsiteY15" fmla="*/ 2555875 h 3103563"/>
                  <a:gd name="connsiteX16" fmla="*/ 2615407 w 2619375"/>
                  <a:gd name="connsiteY16" fmla="*/ 2532063 h 3103563"/>
                  <a:gd name="connsiteX17" fmla="*/ 2586791 w 2619375"/>
                  <a:gd name="connsiteY17" fmla="*/ 2464594 h 3103563"/>
                  <a:gd name="connsiteX18" fmla="*/ 2576467 w 2619375"/>
                  <a:gd name="connsiteY18" fmla="*/ 2460625 h 3103563"/>
                  <a:gd name="connsiteX19" fmla="*/ 2579688 w 2619375"/>
                  <a:gd name="connsiteY19" fmla="*/ 2460625 h 3103563"/>
                  <a:gd name="connsiteX20" fmla="*/ 2540000 w 2619375"/>
                  <a:gd name="connsiteY20" fmla="*/ 2472532 h 3103563"/>
                  <a:gd name="connsiteX21" fmla="*/ 2504282 w 2619375"/>
                  <a:gd name="connsiteY21" fmla="*/ 2468563 h 3103563"/>
                  <a:gd name="connsiteX22" fmla="*/ 2504282 w 2619375"/>
                  <a:gd name="connsiteY22" fmla="*/ 2432844 h 3103563"/>
                  <a:gd name="connsiteX23" fmla="*/ 2447109 w 2619375"/>
                  <a:gd name="connsiteY23" fmla="*/ 2451101 h 3103563"/>
                  <a:gd name="connsiteX24" fmla="*/ 2432844 w 2619375"/>
                  <a:gd name="connsiteY24" fmla="*/ 2405063 h 3103563"/>
                  <a:gd name="connsiteX25" fmla="*/ 2444750 w 2619375"/>
                  <a:gd name="connsiteY25" fmla="*/ 2369344 h 3103563"/>
                  <a:gd name="connsiteX26" fmla="*/ 2464594 w 2619375"/>
                  <a:gd name="connsiteY26" fmla="*/ 2337594 h 3103563"/>
                  <a:gd name="connsiteX27" fmla="*/ 2448719 w 2619375"/>
                  <a:gd name="connsiteY27" fmla="*/ 2301875 h 3103563"/>
                  <a:gd name="connsiteX28" fmla="*/ 2420938 w 2619375"/>
                  <a:gd name="connsiteY28" fmla="*/ 2274094 h 3103563"/>
                  <a:gd name="connsiteX29" fmla="*/ 2428875 w 2619375"/>
                  <a:gd name="connsiteY29" fmla="*/ 2246313 h 3103563"/>
                  <a:gd name="connsiteX30" fmla="*/ 2389188 w 2619375"/>
                  <a:gd name="connsiteY30" fmla="*/ 2218532 h 3103563"/>
                  <a:gd name="connsiteX31" fmla="*/ 2353469 w 2619375"/>
                  <a:gd name="connsiteY31" fmla="*/ 2218532 h 3103563"/>
                  <a:gd name="connsiteX32" fmla="*/ 2349500 w 2619375"/>
                  <a:gd name="connsiteY32" fmla="*/ 2194719 h 3103563"/>
                  <a:gd name="connsiteX33" fmla="*/ 2325688 w 2619375"/>
                  <a:gd name="connsiteY33" fmla="*/ 2166938 h 3103563"/>
                  <a:gd name="connsiteX34" fmla="*/ 2337594 w 2619375"/>
                  <a:gd name="connsiteY34" fmla="*/ 2131219 h 3103563"/>
                  <a:gd name="connsiteX35" fmla="*/ 2349500 w 2619375"/>
                  <a:gd name="connsiteY35" fmla="*/ 2099469 h 3103563"/>
                  <a:gd name="connsiteX36" fmla="*/ 2333625 w 2619375"/>
                  <a:gd name="connsiteY36" fmla="*/ 2067719 h 3103563"/>
                  <a:gd name="connsiteX37" fmla="*/ 2313782 w 2619375"/>
                  <a:gd name="connsiteY37" fmla="*/ 2051844 h 3103563"/>
                  <a:gd name="connsiteX38" fmla="*/ 2309813 w 2619375"/>
                  <a:gd name="connsiteY38" fmla="*/ 2016125 h 3103563"/>
                  <a:gd name="connsiteX39" fmla="*/ 2309813 w 2619375"/>
                  <a:gd name="connsiteY39" fmla="*/ 2000250 h 3103563"/>
                  <a:gd name="connsiteX40" fmla="*/ 2329657 w 2619375"/>
                  <a:gd name="connsiteY40" fmla="*/ 1980407 h 3103563"/>
                  <a:gd name="connsiteX41" fmla="*/ 2317750 w 2619375"/>
                  <a:gd name="connsiteY41" fmla="*/ 1944688 h 3103563"/>
                  <a:gd name="connsiteX42" fmla="*/ 2293938 w 2619375"/>
                  <a:gd name="connsiteY42" fmla="*/ 1908969 h 3103563"/>
                  <a:gd name="connsiteX43" fmla="*/ 2262188 w 2619375"/>
                  <a:gd name="connsiteY43" fmla="*/ 1873250 h 3103563"/>
                  <a:gd name="connsiteX44" fmla="*/ 2226469 w 2619375"/>
                  <a:gd name="connsiteY44" fmla="*/ 1841500 h 3103563"/>
                  <a:gd name="connsiteX45" fmla="*/ 2198688 w 2619375"/>
                  <a:gd name="connsiteY45" fmla="*/ 1817688 h 3103563"/>
                  <a:gd name="connsiteX46" fmla="*/ 2214563 w 2619375"/>
                  <a:gd name="connsiteY46" fmla="*/ 1793875 h 3103563"/>
                  <a:gd name="connsiteX47" fmla="*/ 2214563 w 2619375"/>
                  <a:gd name="connsiteY47" fmla="*/ 1762125 h 3103563"/>
                  <a:gd name="connsiteX48" fmla="*/ 2214563 w 2619375"/>
                  <a:gd name="connsiteY48" fmla="*/ 1762125 h 3103563"/>
                  <a:gd name="connsiteX49" fmla="*/ 2194719 w 2619375"/>
                  <a:gd name="connsiteY49" fmla="*/ 1710532 h 3103563"/>
                  <a:gd name="connsiteX50" fmla="*/ 2190750 w 2619375"/>
                  <a:gd name="connsiteY50" fmla="*/ 1690688 h 3103563"/>
                  <a:gd name="connsiteX51" fmla="*/ 2162969 w 2619375"/>
                  <a:gd name="connsiteY51" fmla="*/ 1658938 h 3103563"/>
                  <a:gd name="connsiteX52" fmla="*/ 2162969 w 2619375"/>
                  <a:gd name="connsiteY52" fmla="*/ 1631157 h 3103563"/>
                  <a:gd name="connsiteX53" fmla="*/ 2178844 w 2619375"/>
                  <a:gd name="connsiteY53" fmla="*/ 1615282 h 3103563"/>
                  <a:gd name="connsiteX54" fmla="*/ 2218532 w 2619375"/>
                  <a:gd name="connsiteY54" fmla="*/ 1615282 h 3103563"/>
                  <a:gd name="connsiteX55" fmla="*/ 2238375 w 2619375"/>
                  <a:gd name="connsiteY55" fmla="*/ 1583532 h 3103563"/>
                  <a:gd name="connsiteX56" fmla="*/ 2238375 w 2619375"/>
                  <a:gd name="connsiteY56" fmla="*/ 1571625 h 3103563"/>
                  <a:gd name="connsiteX57" fmla="*/ 2262188 w 2619375"/>
                  <a:gd name="connsiteY57" fmla="*/ 1535907 h 3103563"/>
                  <a:gd name="connsiteX58" fmla="*/ 2262188 w 2619375"/>
                  <a:gd name="connsiteY58" fmla="*/ 1512094 h 3103563"/>
                  <a:gd name="connsiteX59" fmla="*/ 2262188 w 2619375"/>
                  <a:gd name="connsiteY59" fmla="*/ 1468438 h 3103563"/>
                  <a:gd name="connsiteX60" fmla="*/ 2262188 w 2619375"/>
                  <a:gd name="connsiteY60" fmla="*/ 1444625 h 3103563"/>
                  <a:gd name="connsiteX61" fmla="*/ 2266157 w 2619375"/>
                  <a:gd name="connsiteY61" fmla="*/ 1424782 h 3103563"/>
                  <a:gd name="connsiteX62" fmla="*/ 2293938 w 2619375"/>
                  <a:gd name="connsiteY62" fmla="*/ 1389063 h 3103563"/>
                  <a:gd name="connsiteX63" fmla="*/ 2274094 w 2619375"/>
                  <a:gd name="connsiteY63" fmla="*/ 1369219 h 3103563"/>
                  <a:gd name="connsiteX64" fmla="*/ 2250282 w 2619375"/>
                  <a:gd name="connsiteY64" fmla="*/ 1341438 h 3103563"/>
                  <a:gd name="connsiteX65" fmla="*/ 2230438 w 2619375"/>
                  <a:gd name="connsiteY65" fmla="*/ 1293813 h 3103563"/>
                  <a:gd name="connsiteX66" fmla="*/ 2242344 w 2619375"/>
                  <a:gd name="connsiteY66" fmla="*/ 1258094 h 3103563"/>
                  <a:gd name="connsiteX67" fmla="*/ 2190750 w 2619375"/>
                  <a:gd name="connsiteY67" fmla="*/ 1258094 h 3103563"/>
                  <a:gd name="connsiteX68" fmla="*/ 2166938 w 2619375"/>
                  <a:gd name="connsiteY68" fmla="*/ 1234282 h 3103563"/>
                  <a:gd name="connsiteX69" fmla="*/ 2174875 w 2619375"/>
                  <a:gd name="connsiteY69" fmla="*/ 1198563 h 3103563"/>
                  <a:gd name="connsiteX70" fmla="*/ 2162969 w 2619375"/>
                  <a:gd name="connsiteY70" fmla="*/ 1170782 h 3103563"/>
                  <a:gd name="connsiteX71" fmla="*/ 2147094 w 2619375"/>
                  <a:gd name="connsiteY71" fmla="*/ 1202532 h 3103563"/>
                  <a:gd name="connsiteX72" fmla="*/ 2131219 w 2619375"/>
                  <a:gd name="connsiteY72" fmla="*/ 1234282 h 3103563"/>
                  <a:gd name="connsiteX73" fmla="*/ 2095500 w 2619375"/>
                  <a:gd name="connsiteY73" fmla="*/ 1234282 h 3103563"/>
                  <a:gd name="connsiteX74" fmla="*/ 2079625 w 2619375"/>
                  <a:gd name="connsiteY74" fmla="*/ 1242219 h 3103563"/>
                  <a:gd name="connsiteX75" fmla="*/ 2043907 w 2619375"/>
                  <a:gd name="connsiteY75" fmla="*/ 1198563 h 3103563"/>
                  <a:gd name="connsiteX76" fmla="*/ 1996282 w 2619375"/>
                  <a:gd name="connsiteY76" fmla="*/ 1206500 h 3103563"/>
                  <a:gd name="connsiteX77" fmla="*/ 1948657 w 2619375"/>
                  <a:gd name="connsiteY77" fmla="*/ 1202532 h 3103563"/>
                  <a:gd name="connsiteX78" fmla="*/ 1944688 w 2619375"/>
                  <a:gd name="connsiteY78" fmla="*/ 1174750 h 3103563"/>
                  <a:gd name="connsiteX79" fmla="*/ 1924844 w 2619375"/>
                  <a:gd name="connsiteY79" fmla="*/ 1139032 h 3103563"/>
                  <a:gd name="connsiteX80" fmla="*/ 1912938 w 2619375"/>
                  <a:gd name="connsiteY80" fmla="*/ 1123157 h 3103563"/>
                  <a:gd name="connsiteX81" fmla="*/ 1893094 w 2619375"/>
                  <a:gd name="connsiteY81" fmla="*/ 1103313 h 3103563"/>
                  <a:gd name="connsiteX82" fmla="*/ 1869282 w 2619375"/>
                  <a:gd name="connsiteY82" fmla="*/ 1087438 h 3103563"/>
                  <a:gd name="connsiteX83" fmla="*/ 1857375 w 2619375"/>
                  <a:gd name="connsiteY83" fmla="*/ 1039813 h 3103563"/>
                  <a:gd name="connsiteX84" fmla="*/ 1869282 w 2619375"/>
                  <a:gd name="connsiteY84" fmla="*/ 1004094 h 3103563"/>
                  <a:gd name="connsiteX85" fmla="*/ 1905000 w 2619375"/>
                  <a:gd name="connsiteY85" fmla="*/ 948532 h 3103563"/>
                  <a:gd name="connsiteX86" fmla="*/ 1936750 w 2619375"/>
                  <a:gd name="connsiteY86" fmla="*/ 912813 h 3103563"/>
                  <a:gd name="connsiteX87" fmla="*/ 1944688 w 2619375"/>
                  <a:gd name="connsiteY87" fmla="*/ 892969 h 3103563"/>
                  <a:gd name="connsiteX88" fmla="*/ 1964532 w 2619375"/>
                  <a:gd name="connsiteY88" fmla="*/ 889000 h 3103563"/>
                  <a:gd name="connsiteX89" fmla="*/ 1976438 w 2619375"/>
                  <a:gd name="connsiteY89" fmla="*/ 849313 h 3103563"/>
                  <a:gd name="connsiteX90" fmla="*/ 2016125 w 2619375"/>
                  <a:gd name="connsiteY90" fmla="*/ 849313 h 3103563"/>
                  <a:gd name="connsiteX91" fmla="*/ 2039938 w 2619375"/>
                  <a:gd name="connsiteY91" fmla="*/ 877094 h 3103563"/>
                  <a:gd name="connsiteX92" fmla="*/ 2061605 w 2619375"/>
                  <a:gd name="connsiteY92" fmla="*/ 862013 h 3103563"/>
                  <a:gd name="connsiteX93" fmla="*/ 2051844 w 2619375"/>
                  <a:gd name="connsiteY93" fmla="*/ 849313 h 3103563"/>
                  <a:gd name="connsiteX94" fmla="*/ 2039938 w 2619375"/>
                  <a:gd name="connsiteY94" fmla="*/ 825500 h 3103563"/>
                  <a:gd name="connsiteX95" fmla="*/ 2051844 w 2619375"/>
                  <a:gd name="connsiteY95" fmla="*/ 801688 h 3103563"/>
                  <a:gd name="connsiteX96" fmla="*/ 2035969 w 2619375"/>
                  <a:gd name="connsiteY96" fmla="*/ 773907 h 3103563"/>
                  <a:gd name="connsiteX97" fmla="*/ 2039938 w 2619375"/>
                  <a:gd name="connsiteY97" fmla="*/ 742157 h 3103563"/>
                  <a:gd name="connsiteX98" fmla="*/ 2039938 w 2619375"/>
                  <a:gd name="connsiteY98" fmla="*/ 698500 h 3103563"/>
                  <a:gd name="connsiteX99" fmla="*/ 2035969 w 2619375"/>
                  <a:gd name="connsiteY99" fmla="*/ 666750 h 3103563"/>
                  <a:gd name="connsiteX100" fmla="*/ 2008188 w 2619375"/>
                  <a:gd name="connsiteY100" fmla="*/ 646907 h 3103563"/>
                  <a:gd name="connsiteX101" fmla="*/ 1958952 w 2619375"/>
                  <a:gd name="connsiteY101" fmla="*/ 625475 h 3103563"/>
                  <a:gd name="connsiteX102" fmla="*/ 1916907 w 2619375"/>
                  <a:gd name="connsiteY102" fmla="*/ 583407 h 3103563"/>
                  <a:gd name="connsiteX103" fmla="*/ 1885157 w 2619375"/>
                  <a:gd name="connsiteY103" fmla="*/ 551657 h 3103563"/>
                  <a:gd name="connsiteX104" fmla="*/ 1881188 w 2619375"/>
                  <a:gd name="connsiteY104" fmla="*/ 531813 h 3103563"/>
                  <a:gd name="connsiteX105" fmla="*/ 1897063 w 2619375"/>
                  <a:gd name="connsiteY105" fmla="*/ 484188 h 3103563"/>
                  <a:gd name="connsiteX106" fmla="*/ 1901032 w 2619375"/>
                  <a:gd name="connsiteY106" fmla="*/ 480219 h 3103563"/>
                  <a:gd name="connsiteX107" fmla="*/ 1940719 w 2619375"/>
                  <a:gd name="connsiteY107" fmla="*/ 480219 h 3103563"/>
                  <a:gd name="connsiteX108" fmla="*/ 1960563 w 2619375"/>
                  <a:gd name="connsiteY108" fmla="*/ 460375 h 3103563"/>
                  <a:gd name="connsiteX109" fmla="*/ 1976438 w 2619375"/>
                  <a:gd name="connsiteY109" fmla="*/ 428625 h 3103563"/>
                  <a:gd name="connsiteX110" fmla="*/ 1980407 w 2619375"/>
                  <a:gd name="connsiteY110" fmla="*/ 388938 h 3103563"/>
                  <a:gd name="connsiteX111" fmla="*/ 2000250 w 2619375"/>
                  <a:gd name="connsiteY111" fmla="*/ 384969 h 3103563"/>
                  <a:gd name="connsiteX112" fmla="*/ 1972469 w 2619375"/>
                  <a:gd name="connsiteY112" fmla="*/ 341313 h 3103563"/>
                  <a:gd name="connsiteX113" fmla="*/ 1928813 w 2619375"/>
                  <a:gd name="connsiteY113" fmla="*/ 321469 h 3103563"/>
                  <a:gd name="connsiteX114" fmla="*/ 1877219 w 2619375"/>
                  <a:gd name="connsiteY114" fmla="*/ 313532 h 3103563"/>
                  <a:gd name="connsiteX115" fmla="*/ 1853407 w 2619375"/>
                  <a:gd name="connsiteY115" fmla="*/ 289719 h 3103563"/>
                  <a:gd name="connsiteX116" fmla="*/ 1817688 w 2619375"/>
                  <a:gd name="connsiteY116" fmla="*/ 269875 h 3103563"/>
                  <a:gd name="connsiteX117" fmla="*/ 1821657 w 2619375"/>
                  <a:gd name="connsiteY117" fmla="*/ 242094 h 3103563"/>
                  <a:gd name="connsiteX118" fmla="*/ 1789907 w 2619375"/>
                  <a:gd name="connsiteY118" fmla="*/ 210344 h 3103563"/>
                  <a:gd name="connsiteX119" fmla="*/ 1742282 w 2619375"/>
                  <a:gd name="connsiteY119" fmla="*/ 222250 h 3103563"/>
                  <a:gd name="connsiteX120" fmla="*/ 1706563 w 2619375"/>
                  <a:gd name="connsiteY120" fmla="*/ 265907 h 3103563"/>
                  <a:gd name="connsiteX121" fmla="*/ 1690688 w 2619375"/>
                  <a:gd name="connsiteY121" fmla="*/ 297657 h 3103563"/>
                  <a:gd name="connsiteX122" fmla="*/ 1734344 w 2619375"/>
                  <a:gd name="connsiteY122" fmla="*/ 301625 h 3103563"/>
                  <a:gd name="connsiteX123" fmla="*/ 1770063 w 2619375"/>
                  <a:gd name="connsiteY123" fmla="*/ 313532 h 3103563"/>
                  <a:gd name="connsiteX124" fmla="*/ 1774032 w 2619375"/>
                  <a:gd name="connsiteY124" fmla="*/ 341313 h 3103563"/>
                  <a:gd name="connsiteX125" fmla="*/ 1750219 w 2619375"/>
                  <a:gd name="connsiteY125" fmla="*/ 384969 h 3103563"/>
                  <a:gd name="connsiteX126" fmla="*/ 1714500 w 2619375"/>
                  <a:gd name="connsiteY126" fmla="*/ 384969 h 3103563"/>
                  <a:gd name="connsiteX127" fmla="*/ 1686719 w 2619375"/>
                  <a:gd name="connsiteY127" fmla="*/ 349250 h 3103563"/>
                  <a:gd name="connsiteX128" fmla="*/ 1647032 w 2619375"/>
                  <a:gd name="connsiteY128" fmla="*/ 325438 h 3103563"/>
                  <a:gd name="connsiteX129" fmla="*/ 1627188 w 2619375"/>
                  <a:gd name="connsiteY129" fmla="*/ 321469 h 3103563"/>
                  <a:gd name="connsiteX130" fmla="*/ 1583532 w 2619375"/>
                  <a:gd name="connsiteY130" fmla="*/ 337344 h 3103563"/>
                  <a:gd name="connsiteX131" fmla="*/ 1547813 w 2619375"/>
                  <a:gd name="connsiteY131" fmla="*/ 357188 h 3103563"/>
                  <a:gd name="connsiteX132" fmla="*/ 1547813 w 2619375"/>
                  <a:gd name="connsiteY132" fmla="*/ 392907 h 3103563"/>
                  <a:gd name="connsiteX133" fmla="*/ 1559719 w 2619375"/>
                  <a:gd name="connsiteY133" fmla="*/ 440532 h 3103563"/>
                  <a:gd name="connsiteX134" fmla="*/ 1575594 w 2619375"/>
                  <a:gd name="connsiteY134" fmla="*/ 484188 h 3103563"/>
                  <a:gd name="connsiteX135" fmla="*/ 1658938 w 2619375"/>
                  <a:gd name="connsiteY135" fmla="*/ 543719 h 3103563"/>
                  <a:gd name="connsiteX136" fmla="*/ 1698625 w 2619375"/>
                  <a:gd name="connsiteY136" fmla="*/ 583407 h 3103563"/>
                  <a:gd name="connsiteX137" fmla="*/ 1738313 w 2619375"/>
                  <a:gd name="connsiteY137" fmla="*/ 579438 h 3103563"/>
                  <a:gd name="connsiteX138" fmla="*/ 1774032 w 2619375"/>
                  <a:gd name="connsiteY138" fmla="*/ 579438 h 3103563"/>
                  <a:gd name="connsiteX139" fmla="*/ 1793875 w 2619375"/>
                  <a:gd name="connsiteY139" fmla="*/ 627063 h 3103563"/>
                  <a:gd name="connsiteX140" fmla="*/ 1801813 w 2619375"/>
                  <a:gd name="connsiteY140" fmla="*/ 658813 h 3103563"/>
                  <a:gd name="connsiteX141" fmla="*/ 1845469 w 2619375"/>
                  <a:gd name="connsiteY141" fmla="*/ 682625 h 3103563"/>
                  <a:gd name="connsiteX142" fmla="*/ 1845469 w 2619375"/>
                  <a:gd name="connsiteY142" fmla="*/ 682625 h 3103563"/>
                  <a:gd name="connsiteX143" fmla="*/ 1861344 w 2619375"/>
                  <a:gd name="connsiteY143" fmla="*/ 710407 h 3103563"/>
                  <a:gd name="connsiteX144" fmla="*/ 1817688 w 2619375"/>
                  <a:gd name="connsiteY144" fmla="*/ 726282 h 3103563"/>
                  <a:gd name="connsiteX145" fmla="*/ 1774032 w 2619375"/>
                  <a:gd name="connsiteY145" fmla="*/ 718344 h 3103563"/>
                  <a:gd name="connsiteX146" fmla="*/ 1734344 w 2619375"/>
                  <a:gd name="connsiteY146" fmla="*/ 682625 h 3103563"/>
                  <a:gd name="connsiteX147" fmla="*/ 1730375 w 2619375"/>
                  <a:gd name="connsiteY147" fmla="*/ 642938 h 3103563"/>
                  <a:gd name="connsiteX148" fmla="*/ 1730375 w 2619375"/>
                  <a:gd name="connsiteY148" fmla="*/ 642938 h 3103563"/>
                  <a:gd name="connsiteX149" fmla="*/ 1670844 w 2619375"/>
                  <a:gd name="connsiteY149" fmla="*/ 615157 h 3103563"/>
                  <a:gd name="connsiteX150" fmla="*/ 1631157 w 2619375"/>
                  <a:gd name="connsiteY150" fmla="*/ 619125 h 3103563"/>
                  <a:gd name="connsiteX151" fmla="*/ 1571625 w 2619375"/>
                  <a:gd name="connsiteY151" fmla="*/ 615157 h 3103563"/>
                  <a:gd name="connsiteX152" fmla="*/ 1543844 w 2619375"/>
                  <a:gd name="connsiteY152" fmla="*/ 603250 h 3103563"/>
                  <a:gd name="connsiteX153" fmla="*/ 1500188 w 2619375"/>
                  <a:gd name="connsiteY153" fmla="*/ 591344 h 3103563"/>
                  <a:gd name="connsiteX154" fmla="*/ 1464469 w 2619375"/>
                  <a:gd name="connsiteY154" fmla="*/ 575469 h 3103563"/>
                  <a:gd name="connsiteX155" fmla="*/ 1448594 w 2619375"/>
                  <a:gd name="connsiteY155" fmla="*/ 543719 h 3103563"/>
                  <a:gd name="connsiteX156" fmla="*/ 1456532 w 2619375"/>
                  <a:gd name="connsiteY156" fmla="*/ 508000 h 3103563"/>
                  <a:gd name="connsiteX157" fmla="*/ 1476375 w 2619375"/>
                  <a:gd name="connsiteY157" fmla="*/ 476250 h 3103563"/>
                  <a:gd name="connsiteX158" fmla="*/ 1456532 w 2619375"/>
                  <a:gd name="connsiteY158" fmla="*/ 440532 h 3103563"/>
                  <a:gd name="connsiteX159" fmla="*/ 1456532 w 2619375"/>
                  <a:gd name="connsiteY159" fmla="*/ 392907 h 3103563"/>
                  <a:gd name="connsiteX160" fmla="*/ 1456532 w 2619375"/>
                  <a:gd name="connsiteY160" fmla="*/ 333375 h 3103563"/>
                  <a:gd name="connsiteX161" fmla="*/ 1472407 w 2619375"/>
                  <a:gd name="connsiteY161" fmla="*/ 305594 h 3103563"/>
                  <a:gd name="connsiteX162" fmla="*/ 1472407 w 2619375"/>
                  <a:gd name="connsiteY162" fmla="*/ 257969 h 3103563"/>
                  <a:gd name="connsiteX163" fmla="*/ 1496219 w 2619375"/>
                  <a:gd name="connsiteY163" fmla="*/ 226219 h 3103563"/>
                  <a:gd name="connsiteX164" fmla="*/ 1480344 w 2619375"/>
                  <a:gd name="connsiteY164" fmla="*/ 158750 h 3103563"/>
                  <a:gd name="connsiteX165" fmla="*/ 1496219 w 2619375"/>
                  <a:gd name="connsiteY165" fmla="*/ 134938 h 3103563"/>
                  <a:gd name="connsiteX166" fmla="*/ 1456532 w 2619375"/>
                  <a:gd name="connsiteY166" fmla="*/ 75407 h 3103563"/>
                  <a:gd name="connsiteX167" fmla="*/ 1464469 w 2619375"/>
                  <a:gd name="connsiteY167" fmla="*/ 55563 h 3103563"/>
                  <a:gd name="connsiteX168" fmla="*/ 1420813 w 2619375"/>
                  <a:gd name="connsiteY168" fmla="*/ 23813 h 3103563"/>
                  <a:gd name="connsiteX169" fmla="*/ 1393032 w 2619375"/>
                  <a:gd name="connsiteY169" fmla="*/ 39688 h 3103563"/>
                  <a:gd name="connsiteX170" fmla="*/ 1420813 w 2619375"/>
                  <a:gd name="connsiteY170" fmla="*/ 79375 h 3103563"/>
                  <a:gd name="connsiteX171" fmla="*/ 1432719 w 2619375"/>
                  <a:gd name="connsiteY171" fmla="*/ 150813 h 3103563"/>
                  <a:gd name="connsiteX172" fmla="*/ 1432719 w 2619375"/>
                  <a:gd name="connsiteY172" fmla="*/ 206375 h 3103563"/>
                  <a:gd name="connsiteX173" fmla="*/ 1432719 w 2619375"/>
                  <a:gd name="connsiteY173" fmla="*/ 254000 h 3103563"/>
                  <a:gd name="connsiteX174" fmla="*/ 1412875 w 2619375"/>
                  <a:gd name="connsiteY174" fmla="*/ 301625 h 3103563"/>
                  <a:gd name="connsiteX175" fmla="*/ 1369219 w 2619375"/>
                  <a:gd name="connsiteY175" fmla="*/ 341313 h 3103563"/>
                  <a:gd name="connsiteX176" fmla="*/ 1313657 w 2619375"/>
                  <a:gd name="connsiteY176" fmla="*/ 377032 h 3103563"/>
                  <a:gd name="connsiteX177" fmla="*/ 1270000 w 2619375"/>
                  <a:gd name="connsiteY177" fmla="*/ 412750 h 3103563"/>
                  <a:gd name="connsiteX178" fmla="*/ 1266032 w 2619375"/>
                  <a:gd name="connsiteY178" fmla="*/ 448469 h 3103563"/>
                  <a:gd name="connsiteX179" fmla="*/ 1230313 w 2619375"/>
                  <a:gd name="connsiteY179" fmla="*/ 488157 h 3103563"/>
                  <a:gd name="connsiteX180" fmla="*/ 1214438 w 2619375"/>
                  <a:gd name="connsiteY180" fmla="*/ 539750 h 3103563"/>
                  <a:gd name="connsiteX181" fmla="*/ 1270000 w 2619375"/>
                  <a:gd name="connsiteY181" fmla="*/ 607219 h 3103563"/>
                  <a:gd name="connsiteX182" fmla="*/ 1281907 w 2619375"/>
                  <a:gd name="connsiteY182" fmla="*/ 658813 h 3103563"/>
                  <a:gd name="connsiteX183" fmla="*/ 1309688 w 2619375"/>
                  <a:gd name="connsiteY183" fmla="*/ 698500 h 3103563"/>
                  <a:gd name="connsiteX184" fmla="*/ 1309688 w 2619375"/>
                  <a:gd name="connsiteY184" fmla="*/ 698500 h 3103563"/>
                  <a:gd name="connsiteX185" fmla="*/ 1337469 w 2619375"/>
                  <a:gd name="connsiteY185" fmla="*/ 758032 h 3103563"/>
                  <a:gd name="connsiteX186" fmla="*/ 1345407 w 2619375"/>
                  <a:gd name="connsiteY186" fmla="*/ 789782 h 3103563"/>
                  <a:gd name="connsiteX187" fmla="*/ 1349375 w 2619375"/>
                  <a:gd name="connsiteY187" fmla="*/ 837407 h 3103563"/>
                  <a:gd name="connsiteX188" fmla="*/ 1309688 w 2619375"/>
                  <a:gd name="connsiteY188" fmla="*/ 916782 h 3103563"/>
                  <a:gd name="connsiteX189" fmla="*/ 1285875 w 2619375"/>
                  <a:gd name="connsiteY189" fmla="*/ 964407 h 3103563"/>
                  <a:gd name="connsiteX190" fmla="*/ 1293813 w 2619375"/>
                  <a:gd name="connsiteY190" fmla="*/ 980282 h 3103563"/>
                  <a:gd name="connsiteX191" fmla="*/ 1285875 w 2619375"/>
                  <a:gd name="connsiteY191" fmla="*/ 1023938 h 3103563"/>
                  <a:gd name="connsiteX192" fmla="*/ 1273969 w 2619375"/>
                  <a:gd name="connsiteY192" fmla="*/ 1079500 h 3103563"/>
                  <a:gd name="connsiteX193" fmla="*/ 1277938 w 2619375"/>
                  <a:gd name="connsiteY193" fmla="*/ 1115219 h 3103563"/>
                  <a:gd name="connsiteX194" fmla="*/ 1309688 w 2619375"/>
                  <a:gd name="connsiteY194" fmla="*/ 1186657 h 3103563"/>
                  <a:gd name="connsiteX195" fmla="*/ 1297782 w 2619375"/>
                  <a:gd name="connsiteY195" fmla="*/ 1234282 h 3103563"/>
                  <a:gd name="connsiteX196" fmla="*/ 1297782 w 2619375"/>
                  <a:gd name="connsiteY196" fmla="*/ 1270000 h 3103563"/>
                  <a:gd name="connsiteX197" fmla="*/ 1341438 w 2619375"/>
                  <a:gd name="connsiteY197" fmla="*/ 1262063 h 3103563"/>
                  <a:gd name="connsiteX198" fmla="*/ 1389063 w 2619375"/>
                  <a:gd name="connsiteY198" fmla="*/ 1266032 h 3103563"/>
                  <a:gd name="connsiteX199" fmla="*/ 1420813 w 2619375"/>
                  <a:gd name="connsiteY199" fmla="*/ 1281907 h 3103563"/>
                  <a:gd name="connsiteX200" fmla="*/ 1448594 w 2619375"/>
                  <a:gd name="connsiteY200" fmla="*/ 1254125 h 3103563"/>
                  <a:gd name="connsiteX201" fmla="*/ 1480344 w 2619375"/>
                  <a:gd name="connsiteY201" fmla="*/ 1222375 h 3103563"/>
                  <a:gd name="connsiteX202" fmla="*/ 1531938 w 2619375"/>
                  <a:gd name="connsiteY202" fmla="*/ 1242219 h 3103563"/>
                  <a:gd name="connsiteX203" fmla="*/ 1575594 w 2619375"/>
                  <a:gd name="connsiteY203" fmla="*/ 1258094 h 3103563"/>
                  <a:gd name="connsiteX204" fmla="*/ 1623219 w 2619375"/>
                  <a:gd name="connsiteY204" fmla="*/ 1270000 h 3103563"/>
                  <a:gd name="connsiteX205" fmla="*/ 1639094 w 2619375"/>
                  <a:gd name="connsiteY205" fmla="*/ 1309688 h 3103563"/>
                  <a:gd name="connsiteX206" fmla="*/ 1662907 w 2619375"/>
                  <a:gd name="connsiteY206" fmla="*/ 1317625 h 3103563"/>
                  <a:gd name="connsiteX207" fmla="*/ 1690688 w 2619375"/>
                  <a:gd name="connsiteY207" fmla="*/ 1341438 h 3103563"/>
                  <a:gd name="connsiteX208" fmla="*/ 1722438 w 2619375"/>
                  <a:gd name="connsiteY208" fmla="*/ 1345407 h 3103563"/>
                  <a:gd name="connsiteX209" fmla="*/ 1722438 w 2619375"/>
                  <a:gd name="connsiteY209" fmla="*/ 1412875 h 3103563"/>
                  <a:gd name="connsiteX210" fmla="*/ 1746250 w 2619375"/>
                  <a:gd name="connsiteY210" fmla="*/ 1444625 h 3103563"/>
                  <a:gd name="connsiteX211" fmla="*/ 1754188 w 2619375"/>
                  <a:gd name="connsiteY211" fmla="*/ 1484313 h 3103563"/>
                  <a:gd name="connsiteX212" fmla="*/ 1770063 w 2619375"/>
                  <a:gd name="connsiteY212" fmla="*/ 1531938 h 3103563"/>
                  <a:gd name="connsiteX213" fmla="*/ 1730375 w 2619375"/>
                  <a:gd name="connsiteY213" fmla="*/ 1543844 h 3103563"/>
                  <a:gd name="connsiteX214" fmla="*/ 1718469 w 2619375"/>
                  <a:gd name="connsiteY214" fmla="*/ 1571625 h 3103563"/>
                  <a:gd name="connsiteX215" fmla="*/ 1706563 w 2619375"/>
                  <a:gd name="connsiteY215" fmla="*/ 1607344 h 3103563"/>
                  <a:gd name="connsiteX216" fmla="*/ 1706563 w 2619375"/>
                  <a:gd name="connsiteY216" fmla="*/ 1647032 h 3103563"/>
                  <a:gd name="connsiteX217" fmla="*/ 1746250 w 2619375"/>
                  <a:gd name="connsiteY217" fmla="*/ 1686719 h 3103563"/>
                  <a:gd name="connsiteX218" fmla="*/ 1793875 w 2619375"/>
                  <a:gd name="connsiteY218" fmla="*/ 1694657 h 3103563"/>
                  <a:gd name="connsiteX219" fmla="*/ 1829594 w 2619375"/>
                  <a:gd name="connsiteY219" fmla="*/ 1698625 h 3103563"/>
                  <a:gd name="connsiteX220" fmla="*/ 1881188 w 2619375"/>
                  <a:gd name="connsiteY220" fmla="*/ 1734344 h 3103563"/>
                  <a:gd name="connsiteX221" fmla="*/ 1833563 w 2619375"/>
                  <a:gd name="connsiteY221" fmla="*/ 1738313 h 3103563"/>
                  <a:gd name="connsiteX222" fmla="*/ 1778000 w 2619375"/>
                  <a:gd name="connsiteY222" fmla="*/ 1738313 h 3103563"/>
                  <a:gd name="connsiteX223" fmla="*/ 1730375 w 2619375"/>
                  <a:gd name="connsiteY223" fmla="*/ 1718469 h 3103563"/>
                  <a:gd name="connsiteX224" fmla="*/ 1686719 w 2619375"/>
                  <a:gd name="connsiteY224" fmla="*/ 1698625 h 3103563"/>
                  <a:gd name="connsiteX225" fmla="*/ 1647032 w 2619375"/>
                  <a:gd name="connsiteY225" fmla="*/ 1654969 h 3103563"/>
                  <a:gd name="connsiteX226" fmla="*/ 1658938 w 2619375"/>
                  <a:gd name="connsiteY226" fmla="*/ 1635125 h 3103563"/>
                  <a:gd name="connsiteX227" fmla="*/ 1658938 w 2619375"/>
                  <a:gd name="connsiteY227" fmla="*/ 1591469 h 3103563"/>
                  <a:gd name="connsiteX228" fmla="*/ 1658938 w 2619375"/>
                  <a:gd name="connsiteY228" fmla="*/ 1555750 h 3103563"/>
                  <a:gd name="connsiteX229" fmla="*/ 1662907 w 2619375"/>
                  <a:gd name="connsiteY229" fmla="*/ 1516063 h 3103563"/>
                  <a:gd name="connsiteX230" fmla="*/ 1670844 w 2619375"/>
                  <a:gd name="connsiteY230" fmla="*/ 1480344 h 3103563"/>
                  <a:gd name="connsiteX231" fmla="*/ 1666875 w 2619375"/>
                  <a:gd name="connsiteY231" fmla="*/ 1452563 h 3103563"/>
                  <a:gd name="connsiteX232" fmla="*/ 1635125 w 2619375"/>
                  <a:gd name="connsiteY232" fmla="*/ 1420813 h 3103563"/>
                  <a:gd name="connsiteX233" fmla="*/ 1595438 w 2619375"/>
                  <a:gd name="connsiteY233" fmla="*/ 1381125 h 3103563"/>
                  <a:gd name="connsiteX234" fmla="*/ 1607344 w 2619375"/>
                  <a:gd name="connsiteY234" fmla="*/ 1345407 h 3103563"/>
                  <a:gd name="connsiteX235" fmla="*/ 1575594 w 2619375"/>
                  <a:gd name="connsiteY235" fmla="*/ 1313657 h 3103563"/>
                  <a:gd name="connsiteX236" fmla="*/ 1531938 w 2619375"/>
                  <a:gd name="connsiteY236" fmla="*/ 1333500 h 3103563"/>
                  <a:gd name="connsiteX237" fmla="*/ 1472407 w 2619375"/>
                  <a:gd name="connsiteY237" fmla="*/ 1345407 h 3103563"/>
                  <a:gd name="connsiteX238" fmla="*/ 1440657 w 2619375"/>
                  <a:gd name="connsiteY238" fmla="*/ 1369219 h 3103563"/>
                  <a:gd name="connsiteX239" fmla="*/ 1381125 w 2619375"/>
                  <a:gd name="connsiteY239" fmla="*/ 1393032 h 3103563"/>
                  <a:gd name="connsiteX240" fmla="*/ 1365250 w 2619375"/>
                  <a:gd name="connsiteY240" fmla="*/ 1420813 h 3103563"/>
                  <a:gd name="connsiteX241" fmla="*/ 1369219 w 2619375"/>
                  <a:gd name="connsiteY241" fmla="*/ 1468438 h 3103563"/>
                  <a:gd name="connsiteX242" fmla="*/ 1365250 w 2619375"/>
                  <a:gd name="connsiteY242" fmla="*/ 1500188 h 3103563"/>
                  <a:gd name="connsiteX243" fmla="*/ 1400969 w 2619375"/>
                  <a:gd name="connsiteY243" fmla="*/ 1555750 h 3103563"/>
                  <a:gd name="connsiteX244" fmla="*/ 1400969 w 2619375"/>
                  <a:gd name="connsiteY244" fmla="*/ 1599407 h 3103563"/>
                  <a:gd name="connsiteX245" fmla="*/ 1404938 w 2619375"/>
                  <a:gd name="connsiteY245" fmla="*/ 1651000 h 3103563"/>
                  <a:gd name="connsiteX246" fmla="*/ 1404938 w 2619375"/>
                  <a:gd name="connsiteY246" fmla="*/ 1678782 h 3103563"/>
                  <a:gd name="connsiteX247" fmla="*/ 1373188 w 2619375"/>
                  <a:gd name="connsiteY247" fmla="*/ 1718469 h 3103563"/>
                  <a:gd name="connsiteX248" fmla="*/ 1337469 w 2619375"/>
                  <a:gd name="connsiteY248" fmla="*/ 1762125 h 3103563"/>
                  <a:gd name="connsiteX249" fmla="*/ 1321594 w 2619375"/>
                  <a:gd name="connsiteY249" fmla="*/ 1789907 h 3103563"/>
                  <a:gd name="connsiteX250" fmla="*/ 1309688 w 2619375"/>
                  <a:gd name="connsiteY250" fmla="*/ 1833563 h 3103563"/>
                  <a:gd name="connsiteX251" fmla="*/ 1313657 w 2619375"/>
                  <a:gd name="connsiteY251" fmla="*/ 1877219 h 3103563"/>
                  <a:gd name="connsiteX252" fmla="*/ 1285875 w 2619375"/>
                  <a:gd name="connsiteY252" fmla="*/ 1908969 h 3103563"/>
                  <a:gd name="connsiteX253" fmla="*/ 1258094 w 2619375"/>
                  <a:gd name="connsiteY253" fmla="*/ 1932782 h 3103563"/>
                  <a:gd name="connsiteX254" fmla="*/ 1226344 w 2619375"/>
                  <a:gd name="connsiteY254" fmla="*/ 1960563 h 3103563"/>
                  <a:gd name="connsiteX255" fmla="*/ 1198563 w 2619375"/>
                  <a:gd name="connsiteY255" fmla="*/ 1972469 h 3103563"/>
                  <a:gd name="connsiteX256" fmla="*/ 1146969 w 2619375"/>
                  <a:gd name="connsiteY256" fmla="*/ 1996282 h 3103563"/>
                  <a:gd name="connsiteX257" fmla="*/ 1135063 w 2619375"/>
                  <a:gd name="connsiteY257" fmla="*/ 2020094 h 3103563"/>
                  <a:gd name="connsiteX258" fmla="*/ 1146969 w 2619375"/>
                  <a:gd name="connsiteY258" fmla="*/ 2063750 h 3103563"/>
                  <a:gd name="connsiteX259" fmla="*/ 1111250 w 2619375"/>
                  <a:gd name="connsiteY259" fmla="*/ 2083594 h 3103563"/>
                  <a:gd name="connsiteX260" fmla="*/ 1071563 w 2619375"/>
                  <a:gd name="connsiteY260" fmla="*/ 2103438 h 3103563"/>
                  <a:gd name="connsiteX261" fmla="*/ 1043782 w 2619375"/>
                  <a:gd name="connsiteY261" fmla="*/ 2067719 h 3103563"/>
                  <a:gd name="connsiteX262" fmla="*/ 1008063 w 2619375"/>
                  <a:gd name="connsiteY262" fmla="*/ 2075657 h 3103563"/>
                  <a:gd name="connsiteX263" fmla="*/ 944563 w 2619375"/>
                  <a:gd name="connsiteY263" fmla="*/ 2071688 h 3103563"/>
                  <a:gd name="connsiteX264" fmla="*/ 896938 w 2619375"/>
                  <a:gd name="connsiteY264" fmla="*/ 2055813 h 3103563"/>
                  <a:gd name="connsiteX265" fmla="*/ 845344 w 2619375"/>
                  <a:gd name="connsiteY265" fmla="*/ 2039938 h 3103563"/>
                  <a:gd name="connsiteX266" fmla="*/ 797719 w 2619375"/>
                  <a:gd name="connsiteY266" fmla="*/ 2012157 h 3103563"/>
                  <a:gd name="connsiteX267" fmla="*/ 785813 w 2619375"/>
                  <a:gd name="connsiteY267" fmla="*/ 1972469 h 3103563"/>
                  <a:gd name="connsiteX268" fmla="*/ 742157 w 2619375"/>
                  <a:gd name="connsiteY268" fmla="*/ 1956594 h 3103563"/>
                  <a:gd name="connsiteX269" fmla="*/ 762000 w 2619375"/>
                  <a:gd name="connsiteY269" fmla="*/ 1905000 h 3103563"/>
                  <a:gd name="connsiteX270" fmla="*/ 809625 w 2619375"/>
                  <a:gd name="connsiteY270" fmla="*/ 1916907 h 3103563"/>
                  <a:gd name="connsiteX271" fmla="*/ 861219 w 2619375"/>
                  <a:gd name="connsiteY271" fmla="*/ 1944688 h 3103563"/>
                  <a:gd name="connsiteX272" fmla="*/ 889000 w 2619375"/>
                  <a:gd name="connsiteY272" fmla="*/ 1948657 h 3103563"/>
                  <a:gd name="connsiteX273" fmla="*/ 944563 w 2619375"/>
                  <a:gd name="connsiteY273" fmla="*/ 1948657 h 3103563"/>
                  <a:gd name="connsiteX274" fmla="*/ 976313 w 2619375"/>
                  <a:gd name="connsiteY274" fmla="*/ 1908969 h 3103563"/>
                  <a:gd name="connsiteX275" fmla="*/ 1035844 w 2619375"/>
                  <a:gd name="connsiteY275" fmla="*/ 1908969 h 3103563"/>
                  <a:gd name="connsiteX276" fmla="*/ 1087438 w 2619375"/>
                  <a:gd name="connsiteY276" fmla="*/ 1877219 h 3103563"/>
                  <a:gd name="connsiteX277" fmla="*/ 1107282 w 2619375"/>
                  <a:gd name="connsiteY277" fmla="*/ 1837532 h 3103563"/>
                  <a:gd name="connsiteX278" fmla="*/ 1107282 w 2619375"/>
                  <a:gd name="connsiteY278" fmla="*/ 1805782 h 3103563"/>
                  <a:gd name="connsiteX279" fmla="*/ 1127125 w 2619375"/>
                  <a:gd name="connsiteY279" fmla="*/ 1785938 h 3103563"/>
                  <a:gd name="connsiteX280" fmla="*/ 1150938 w 2619375"/>
                  <a:gd name="connsiteY280" fmla="*/ 1750219 h 3103563"/>
                  <a:gd name="connsiteX281" fmla="*/ 1166813 w 2619375"/>
                  <a:gd name="connsiteY281" fmla="*/ 1710532 h 3103563"/>
                  <a:gd name="connsiteX282" fmla="*/ 1202532 w 2619375"/>
                  <a:gd name="connsiteY282" fmla="*/ 1690688 h 3103563"/>
                  <a:gd name="connsiteX283" fmla="*/ 1210469 w 2619375"/>
                  <a:gd name="connsiteY283" fmla="*/ 1647032 h 3103563"/>
                  <a:gd name="connsiteX284" fmla="*/ 1222375 w 2619375"/>
                  <a:gd name="connsiteY284" fmla="*/ 1631157 h 3103563"/>
                  <a:gd name="connsiteX285" fmla="*/ 1210469 w 2619375"/>
                  <a:gd name="connsiteY285" fmla="*/ 1599407 h 3103563"/>
                  <a:gd name="connsiteX286" fmla="*/ 1210469 w 2619375"/>
                  <a:gd name="connsiteY286" fmla="*/ 1563688 h 3103563"/>
                  <a:gd name="connsiteX287" fmla="*/ 1226344 w 2619375"/>
                  <a:gd name="connsiteY287" fmla="*/ 1524000 h 3103563"/>
                  <a:gd name="connsiteX288" fmla="*/ 1266032 w 2619375"/>
                  <a:gd name="connsiteY288" fmla="*/ 1480344 h 3103563"/>
                  <a:gd name="connsiteX289" fmla="*/ 1270000 w 2619375"/>
                  <a:gd name="connsiteY289" fmla="*/ 1460500 h 3103563"/>
                  <a:gd name="connsiteX290" fmla="*/ 1250157 w 2619375"/>
                  <a:gd name="connsiteY290" fmla="*/ 1428750 h 3103563"/>
                  <a:gd name="connsiteX291" fmla="*/ 1222375 w 2619375"/>
                  <a:gd name="connsiteY291" fmla="*/ 1389063 h 3103563"/>
                  <a:gd name="connsiteX292" fmla="*/ 1182688 w 2619375"/>
                  <a:gd name="connsiteY292" fmla="*/ 1357313 h 3103563"/>
                  <a:gd name="connsiteX293" fmla="*/ 1162844 w 2619375"/>
                  <a:gd name="connsiteY293" fmla="*/ 1337469 h 3103563"/>
                  <a:gd name="connsiteX294" fmla="*/ 1146969 w 2619375"/>
                  <a:gd name="connsiteY294" fmla="*/ 1309688 h 3103563"/>
                  <a:gd name="connsiteX295" fmla="*/ 1146969 w 2619375"/>
                  <a:gd name="connsiteY295" fmla="*/ 1258094 h 3103563"/>
                  <a:gd name="connsiteX296" fmla="*/ 1158875 w 2619375"/>
                  <a:gd name="connsiteY296" fmla="*/ 1222375 h 3103563"/>
                  <a:gd name="connsiteX297" fmla="*/ 1158875 w 2619375"/>
                  <a:gd name="connsiteY297" fmla="*/ 1194594 h 3103563"/>
                  <a:gd name="connsiteX298" fmla="*/ 1162844 w 2619375"/>
                  <a:gd name="connsiteY298" fmla="*/ 1162844 h 3103563"/>
                  <a:gd name="connsiteX299" fmla="*/ 1154907 w 2619375"/>
                  <a:gd name="connsiteY299" fmla="*/ 1135063 h 3103563"/>
                  <a:gd name="connsiteX300" fmla="*/ 1162844 w 2619375"/>
                  <a:gd name="connsiteY300" fmla="*/ 1091407 h 3103563"/>
                  <a:gd name="connsiteX301" fmla="*/ 1162844 w 2619375"/>
                  <a:gd name="connsiteY301" fmla="*/ 1055688 h 3103563"/>
                  <a:gd name="connsiteX302" fmla="*/ 1146969 w 2619375"/>
                  <a:gd name="connsiteY302" fmla="*/ 1012032 h 3103563"/>
                  <a:gd name="connsiteX303" fmla="*/ 1162844 w 2619375"/>
                  <a:gd name="connsiteY303" fmla="*/ 960438 h 3103563"/>
                  <a:gd name="connsiteX304" fmla="*/ 1131094 w 2619375"/>
                  <a:gd name="connsiteY304" fmla="*/ 912813 h 3103563"/>
                  <a:gd name="connsiteX305" fmla="*/ 1166813 w 2619375"/>
                  <a:gd name="connsiteY305" fmla="*/ 881063 h 3103563"/>
                  <a:gd name="connsiteX306" fmla="*/ 1174750 w 2619375"/>
                  <a:gd name="connsiteY306" fmla="*/ 845344 h 3103563"/>
                  <a:gd name="connsiteX307" fmla="*/ 1174750 w 2619375"/>
                  <a:gd name="connsiteY307" fmla="*/ 789782 h 3103563"/>
                  <a:gd name="connsiteX308" fmla="*/ 1178719 w 2619375"/>
                  <a:gd name="connsiteY308" fmla="*/ 742157 h 3103563"/>
                  <a:gd name="connsiteX309" fmla="*/ 1178719 w 2619375"/>
                  <a:gd name="connsiteY309" fmla="*/ 722313 h 3103563"/>
                  <a:gd name="connsiteX310" fmla="*/ 1158875 w 2619375"/>
                  <a:gd name="connsiteY310" fmla="*/ 694532 h 3103563"/>
                  <a:gd name="connsiteX311" fmla="*/ 1162844 w 2619375"/>
                  <a:gd name="connsiteY311" fmla="*/ 662782 h 3103563"/>
                  <a:gd name="connsiteX312" fmla="*/ 1139032 w 2619375"/>
                  <a:gd name="connsiteY312" fmla="*/ 627063 h 3103563"/>
                  <a:gd name="connsiteX313" fmla="*/ 1103313 w 2619375"/>
                  <a:gd name="connsiteY313" fmla="*/ 595313 h 3103563"/>
                  <a:gd name="connsiteX314" fmla="*/ 1079500 w 2619375"/>
                  <a:gd name="connsiteY314" fmla="*/ 555625 h 3103563"/>
                  <a:gd name="connsiteX315" fmla="*/ 1079500 w 2619375"/>
                  <a:gd name="connsiteY315" fmla="*/ 515938 h 3103563"/>
                  <a:gd name="connsiteX316" fmla="*/ 1119188 w 2619375"/>
                  <a:gd name="connsiteY316" fmla="*/ 464344 h 3103563"/>
                  <a:gd name="connsiteX317" fmla="*/ 1127125 w 2619375"/>
                  <a:gd name="connsiteY317" fmla="*/ 408782 h 3103563"/>
                  <a:gd name="connsiteX318" fmla="*/ 1162844 w 2619375"/>
                  <a:gd name="connsiteY318" fmla="*/ 301625 h 3103563"/>
                  <a:gd name="connsiteX319" fmla="*/ 1178719 w 2619375"/>
                  <a:gd name="connsiteY319" fmla="*/ 246063 h 3103563"/>
                  <a:gd name="connsiteX320" fmla="*/ 1186657 w 2619375"/>
                  <a:gd name="connsiteY320" fmla="*/ 206375 h 3103563"/>
                  <a:gd name="connsiteX321" fmla="*/ 1186657 w 2619375"/>
                  <a:gd name="connsiteY321" fmla="*/ 142875 h 3103563"/>
                  <a:gd name="connsiteX322" fmla="*/ 1186657 w 2619375"/>
                  <a:gd name="connsiteY322" fmla="*/ 99219 h 3103563"/>
                  <a:gd name="connsiteX323" fmla="*/ 1131094 w 2619375"/>
                  <a:gd name="connsiteY323" fmla="*/ 43657 h 3103563"/>
                  <a:gd name="connsiteX324" fmla="*/ 1083469 w 2619375"/>
                  <a:gd name="connsiteY324" fmla="*/ 63500 h 3103563"/>
                  <a:gd name="connsiteX325" fmla="*/ 1071563 w 2619375"/>
                  <a:gd name="connsiteY325" fmla="*/ 31750 h 3103563"/>
                  <a:gd name="connsiteX326" fmla="*/ 1043782 w 2619375"/>
                  <a:gd name="connsiteY326" fmla="*/ 23813 h 3103563"/>
                  <a:gd name="connsiteX327" fmla="*/ 1004094 w 2619375"/>
                  <a:gd name="connsiteY327" fmla="*/ 23813 h 3103563"/>
                  <a:gd name="connsiteX328" fmla="*/ 988219 w 2619375"/>
                  <a:gd name="connsiteY328" fmla="*/ 51594 h 3103563"/>
                  <a:gd name="connsiteX329" fmla="*/ 972344 w 2619375"/>
                  <a:gd name="connsiteY329" fmla="*/ 27782 h 3103563"/>
                  <a:gd name="connsiteX330" fmla="*/ 944563 w 2619375"/>
                  <a:gd name="connsiteY330" fmla="*/ 27782 h 3103563"/>
                  <a:gd name="connsiteX331" fmla="*/ 944563 w 2619375"/>
                  <a:gd name="connsiteY331" fmla="*/ 27782 h 3103563"/>
                  <a:gd name="connsiteX332" fmla="*/ 841375 w 2619375"/>
                  <a:gd name="connsiteY332" fmla="*/ 31750 h 3103563"/>
                  <a:gd name="connsiteX333" fmla="*/ 837407 w 2619375"/>
                  <a:gd name="connsiteY333" fmla="*/ 0 h 3103563"/>
                  <a:gd name="connsiteX334" fmla="*/ 805657 w 2619375"/>
                  <a:gd name="connsiteY334" fmla="*/ 0 h 3103563"/>
                  <a:gd name="connsiteX335" fmla="*/ 797719 w 2619375"/>
                  <a:gd name="connsiteY335" fmla="*/ 55563 h 3103563"/>
                  <a:gd name="connsiteX336" fmla="*/ 765969 w 2619375"/>
                  <a:gd name="connsiteY336" fmla="*/ 91282 h 3103563"/>
                  <a:gd name="connsiteX337" fmla="*/ 762000 w 2619375"/>
                  <a:gd name="connsiteY337" fmla="*/ 158750 h 3103563"/>
                  <a:gd name="connsiteX338" fmla="*/ 742157 w 2619375"/>
                  <a:gd name="connsiteY338" fmla="*/ 242094 h 3103563"/>
                  <a:gd name="connsiteX339" fmla="*/ 730250 w 2619375"/>
                  <a:gd name="connsiteY339" fmla="*/ 349250 h 3103563"/>
                  <a:gd name="connsiteX340" fmla="*/ 698500 w 2619375"/>
                  <a:gd name="connsiteY340" fmla="*/ 448469 h 3103563"/>
                  <a:gd name="connsiteX341" fmla="*/ 662782 w 2619375"/>
                  <a:gd name="connsiteY341" fmla="*/ 515938 h 3103563"/>
                  <a:gd name="connsiteX342" fmla="*/ 575469 w 2619375"/>
                  <a:gd name="connsiteY342" fmla="*/ 571500 h 3103563"/>
                  <a:gd name="connsiteX343" fmla="*/ 535782 w 2619375"/>
                  <a:gd name="connsiteY343" fmla="*/ 635000 h 3103563"/>
                  <a:gd name="connsiteX344" fmla="*/ 559739 w 2619375"/>
                  <a:gd name="connsiteY344" fmla="*/ 690563 h 3103563"/>
                  <a:gd name="connsiteX345" fmla="*/ 525515 w 2619375"/>
                  <a:gd name="connsiteY345" fmla="*/ 731837 h 3103563"/>
                  <a:gd name="connsiteX346" fmla="*/ 527844 w 2619375"/>
                  <a:gd name="connsiteY346" fmla="*/ 754063 h 3103563"/>
                  <a:gd name="connsiteX347" fmla="*/ 571500 w 2619375"/>
                  <a:gd name="connsiteY347" fmla="*/ 734219 h 3103563"/>
                  <a:gd name="connsiteX348" fmla="*/ 595313 w 2619375"/>
                  <a:gd name="connsiteY348" fmla="*/ 765969 h 3103563"/>
                  <a:gd name="connsiteX349" fmla="*/ 595313 w 2619375"/>
                  <a:gd name="connsiteY349" fmla="*/ 829469 h 3103563"/>
                  <a:gd name="connsiteX350" fmla="*/ 579438 w 2619375"/>
                  <a:gd name="connsiteY350" fmla="*/ 889000 h 3103563"/>
                  <a:gd name="connsiteX351" fmla="*/ 579438 w 2619375"/>
                  <a:gd name="connsiteY351" fmla="*/ 928688 h 3103563"/>
                  <a:gd name="connsiteX352" fmla="*/ 595313 w 2619375"/>
                  <a:gd name="connsiteY352" fmla="*/ 952500 h 3103563"/>
                  <a:gd name="connsiteX353" fmla="*/ 603250 w 2619375"/>
                  <a:gd name="connsiteY353" fmla="*/ 996157 h 3103563"/>
                  <a:gd name="connsiteX354" fmla="*/ 571500 w 2619375"/>
                  <a:gd name="connsiteY354" fmla="*/ 1004094 h 3103563"/>
                  <a:gd name="connsiteX355" fmla="*/ 543719 w 2619375"/>
                  <a:gd name="connsiteY355" fmla="*/ 1008063 h 3103563"/>
                  <a:gd name="connsiteX356" fmla="*/ 535782 w 2619375"/>
                  <a:gd name="connsiteY356" fmla="*/ 1083469 h 3103563"/>
                  <a:gd name="connsiteX357" fmla="*/ 551657 w 2619375"/>
                  <a:gd name="connsiteY357" fmla="*/ 1103313 h 3103563"/>
                  <a:gd name="connsiteX358" fmla="*/ 587375 w 2619375"/>
                  <a:gd name="connsiteY358" fmla="*/ 1123157 h 3103563"/>
                  <a:gd name="connsiteX359" fmla="*/ 607219 w 2619375"/>
                  <a:gd name="connsiteY359" fmla="*/ 1123157 h 3103563"/>
                  <a:gd name="connsiteX360" fmla="*/ 627063 w 2619375"/>
                  <a:gd name="connsiteY360" fmla="*/ 1150938 h 3103563"/>
                  <a:gd name="connsiteX361" fmla="*/ 642938 w 2619375"/>
                  <a:gd name="connsiteY361" fmla="*/ 1158875 h 3103563"/>
                  <a:gd name="connsiteX362" fmla="*/ 678657 w 2619375"/>
                  <a:gd name="connsiteY362" fmla="*/ 1146969 h 3103563"/>
                  <a:gd name="connsiteX363" fmla="*/ 686594 w 2619375"/>
                  <a:gd name="connsiteY363" fmla="*/ 1194594 h 3103563"/>
                  <a:gd name="connsiteX364" fmla="*/ 678657 w 2619375"/>
                  <a:gd name="connsiteY364" fmla="*/ 1242219 h 3103563"/>
                  <a:gd name="connsiteX365" fmla="*/ 694532 w 2619375"/>
                  <a:gd name="connsiteY365" fmla="*/ 1277938 h 3103563"/>
                  <a:gd name="connsiteX366" fmla="*/ 714375 w 2619375"/>
                  <a:gd name="connsiteY366" fmla="*/ 1309688 h 3103563"/>
                  <a:gd name="connsiteX367" fmla="*/ 742157 w 2619375"/>
                  <a:gd name="connsiteY367" fmla="*/ 1333500 h 3103563"/>
                  <a:gd name="connsiteX368" fmla="*/ 777875 w 2619375"/>
                  <a:gd name="connsiteY368" fmla="*/ 1333500 h 3103563"/>
                  <a:gd name="connsiteX369" fmla="*/ 785813 w 2619375"/>
                  <a:gd name="connsiteY369" fmla="*/ 1361282 h 3103563"/>
                  <a:gd name="connsiteX370" fmla="*/ 769938 w 2619375"/>
                  <a:gd name="connsiteY370" fmla="*/ 1412875 h 3103563"/>
                  <a:gd name="connsiteX371" fmla="*/ 758032 w 2619375"/>
                  <a:gd name="connsiteY371" fmla="*/ 1464469 h 3103563"/>
                  <a:gd name="connsiteX372" fmla="*/ 750094 w 2619375"/>
                  <a:gd name="connsiteY372" fmla="*/ 1512094 h 3103563"/>
                  <a:gd name="connsiteX373" fmla="*/ 714375 w 2619375"/>
                  <a:gd name="connsiteY373" fmla="*/ 1543844 h 3103563"/>
                  <a:gd name="connsiteX374" fmla="*/ 682625 w 2619375"/>
                  <a:gd name="connsiteY374" fmla="*/ 1547813 h 3103563"/>
                  <a:gd name="connsiteX375" fmla="*/ 678657 w 2619375"/>
                  <a:gd name="connsiteY375" fmla="*/ 1504157 h 3103563"/>
                  <a:gd name="connsiteX376" fmla="*/ 650875 w 2619375"/>
                  <a:gd name="connsiteY376" fmla="*/ 1476375 h 3103563"/>
                  <a:gd name="connsiteX377" fmla="*/ 615157 w 2619375"/>
                  <a:gd name="connsiteY377" fmla="*/ 1444625 h 3103563"/>
                  <a:gd name="connsiteX378" fmla="*/ 575469 w 2619375"/>
                  <a:gd name="connsiteY378" fmla="*/ 1404938 h 3103563"/>
                  <a:gd name="connsiteX379" fmla="*/ 527844 w 2619375"/>
                  <a:gd name="connsiteY379" fmla="*/ 1353344 h 3103563"/>
                  <a:gd name="connsiteX380" fmla="*/ 515938 w 2619375"/>
                  <a:gd name="connsiteY380" fmla="*/ 1333500 h 3103563"/>
                  <a:gd name="connsiteX381" fmla="*/ 460375 w 2619375"/>
                  <a:gd name="connsiteY381" fmla="*/ 1301750 h 3103563"/>
                  <a:gd name="connsiteX382" fmla="*/ 392907 w 2619375"/>
                  <a:gd name="connsiteY382" fmla="*/ 1262063 h 3103563"/>
                  <a:gd name="connsiteX383" fmla="*/ 337344 w 2619375"/>
                  <a:gd name="connsiteY383" fmla="*/ 1242219 h 3103563"/>
                  <a:gd name="connsiteX384" fmla="*/ 317500 w 2619375"/>
                  <a:gd name="connsiteY384" fmla="*/ 1281907 h 3103563"/>
                  <a:gd name="connsiteX385" fmla="*/ 304745 w 2619375"/>
                  <a:gd name="connsiteY385" fmla="*/ 1293019 h 3103563"/>
                  <a:gd name="connsiteX386" fmla="*/ 297657 w 2619375"/>
                  <a:gd name="connsiteY386" fmla="*/ 1321594 h 3103563"/>
                  <a:gd name="connsiteX387" fmla="*/ 297657 w 2619375"/>
                  <a:gd name="connsiteY387" fmla="*/ 1321594 h 3103563"/>
                  <a:gd name="connsiteX388" fmla="*/ 304746 w 2619375"/>
                  <a:gd name="connsiteY388" fmla="*/ 1347788 h 3103563"/>
                  <a:gd name="connsiteX389" fmla="*/ 320692 w 2619375"/>
                  <a:gd name="connsiteY389" fmla="*/ 1350962 h 3103563"/>
                  <a:gd name="connsiteX390" fmla="*/ 345282 w 2619375"/>
                  <a:gd name="connsiteY390" fmla="*/ 1361282 h 3103563"/>
                  <a:gd name="connsiteX391" fmla="*/ 373063 w 2619375"/>
                  <a:gd name="connsiteY391" fmla="*/ 1373188 h 3103563"/>
                  <a:gd name="connsiteX392" fmla="*/ 384969 w 2619375"/>
                  <a:gd name="connsiteY392" fmla="*/ 1385094 h 3103563"/>
                  <a:gd name="connsiteX393" fmla="*/ 396875 w 2619375"/>
                  <a:gd name="connsiteY393" fmla="*/ 1428750 h 3103563"/>
                  <a:gd name="connsiteX394" fmla="*/ 409775 w 2619375"/>
                  <a:gd name="connsiteY394" fmla="*/ 1450182 h 3103563"/>
                  <a:gd name="connsiteX395" fmla="*/ 400844 w 2619375"/>
                  <a:gd name="connsiteY395" fmla="*/ 1464469 h 3103563"/>
                  <a:gd name="connsiteX396" fmla="*/ 377032 w 2619375"/>
                  <a:gd name="connsiteY396" fmla="*/ 1484313 h 3103563"/>
                  <a:gd name="connsiteX397" fmla="*/ 376254 w 2619375"/>
                  <a:gd name="connsiteY397" fmla="*/ 1527969 h 3103563"/>
                  <a:gd name="connsiteX398" fmla="*/ 369094 w 2619375"/>
                  <a:gd name="connsiteY398" fmla="*/ 1591469 h 3103563"/>
                  <a:gd name="connsiteX399" fmla="*/ 396875 w 2619375"/>
                  <a:gd name="connsiteY399" fmla="*/ 1631157 h 3103563"/>
                  <a:gd name="connsiteX400" fmla="*/ 458046 w 2619375"/>
                  <a:gd name="connsiteY400" fmla="*/ 1624807 h 3103563"/>
                  <a:gd name="connsiteX401" fmla="*/ 460375 w 2619375"/>
                  <a:gd name="connsiteY401" fmla="*/ 1651000 h 3103563"/>
                  <a:gd name="connsiteX402" fmla="*/ 460375 w 2619375"/>
                  <a:gd name="connsiteY402" fmla="*/ 1694657 h 3103563"/>
                  <a:gd name="connsiteX403" fmla="*/ 436563 w 2619375"/>
                  <a:gd name="connsiteY403" fmla="*/ 1706563 h 3103563"/>
                  <a:gd name="connsiteX404" fmla="*/ 433645 w 2619375"/>
                  <a:gd name="connsiteY404" fmla="*/ 1728788 h 3103563"/>
                  <a:gd name="connsiteX405" fmla="*/ 448469 w 2619375"/>
                  <a:gd name="connsiteY405" fmla="*/ 1738313 h 3103563"/>
                  <a:gd name="connsiteX406" fmla="*/ 450355 w 2619375"/>
                  <a:gd name="connsiteY406" fmla="*/ 1757363 h 3103563"/>
                  <a:gd name="connsiteX407" fmla="*/ 436563 w 2619375"/>
                  <a:gd name="connsiteY407" fmla="*/ 1766094 h 3103563"/>
                  <a:gd name="connsiteX408" fmla="*/ 414362 w 2619375"/>
                  <a:gd name="connsiteY408" fmla="*/ 1801813 h 3103563"/>
                  <a:gd name="connsiteX409" fmla="*/ 361157 w 2619375"/>
                  <a:gd name="connsiteY409" fmla="*/ 1833563 h 3103563"/>
                  <a:gd name="connsiteX410" fmla="*/ 349250 w 2619375"/>
                  <a:gd name="connsiteY410" fmla="*/ 1869282 h 3103563"/>
                  <a:gd name="connsiteX411" fmla="*/ 353219 w 2619375"/>
                  <a:gd name="connsiteY411" fmla="*/ 1908969 h 3103563"/>
                  <a:gd name="connsiteX412" fmla="*/ 293688 w 2619375"/>
                  <a:gd name="connsiteY412" fmla="*/ 1948657 h 3103563"/>
                  <a:gd name="connsiteX413" fmla="*/ 273844 w 2619375"/>
                  <a:gd name="connsiteY413" fmla="*/ 1968500 h 3103563"/>
                  <a:gd name="connsiteX414" fmla="*/ 254000 w 2619375"/>
                  <a:gd name="connsiteY414" fmla="*/ 1988344 h 3103563"/>
                  <a:gd name="connsiteX415" fmla="*/ 214313 w 2619375"/>
                  <a:gd name="connsiteY415" fmla="*/ 1996282 h 3103563"/>
                  <a:gd name="connsiteX416" fmla="*/ 166688 w 2619375"/>
                  <a:gd name="connsiteY416" fmla="*/ 2032000 h 3103563"/>
                  <a:gd name="connsiteX417" fmla="*/ 146844 w 2619375"/>
                  <a:gd name="connsiteY417" fmla="*/ 2083594 h 3103563"/>
                  <a:gd name="connsiteX418" fmla="*/ 125718 w 2619375"/>
                  <a:gd name="connsiteY418" fmla="*/ 2102644 h 3103563"/>
                  <a:gd name="connsiteX419" fmla="*/ 115094 w 2619375"/>
                  <a:gd name="connsiteY419" fmla="*/ 2123282 h 3103563"/>
                  <a:gd name="connsiteX420" fmla="*/ 99995 w 2619375"/>
                  <a:gd name="connsiteY420" fmla="*/ 2179639 h 3103563"/>
                  <a:gd name="connsiteX421" fmla="*/ 68429 w 2619375"/>
                  <a:gd name="connsiteY421" fmla="*/ 2200275 h 3103563"/>
                  <a:gd name="connsiteX422" fmla="*/ 35719 w 2619375"/>
                  <a:gd name="connsiteY422" fmla="*/ 2212975 h 3103563"/>
                  <a:gd name="connsiteX423" fmla="*/ 0 w 2619375"/>
                  <a:gd name="connsiteY423" fmla="*/ 2230438 h 3103563"/>
                  <a:gd name="connsiteX424" fmla="*/ 48430 w 2619375"/>
                  <a:gd name="connsiteY424" fmla="*/ 2278856 h 3103563"/>
                  <a:gd name="connsiteX425" fmla="*/ 59532 w 2619375"/>
                  <a:gd name="connsiteY425" fmla="*/ 2329657 h 3103563"/>
                  <a:gd name="connsiteX426" fmla="*/ 107157 w 2619375"/>
                  <a:gd name="connsiteY426" fmla="*/ 2345532 h 3103563"/>
                  <a:gd name="connsiteX427" fmla="*/ 93640 w 2619375"/>
                  <a:gd name="connsiteY427" fmla="*/ 2445545 h 3103563"/>
                  <a:gd name="connsiteX428" fmla="*/ 98472 w 2619375"/>
                  <a:gd name="connsiteY428" fmla="*/ 2458244 h 3103563"/>
                  <a:gd name="connsiteX429" fmla="*/ 106380 w 2619375"/>
                  <a:gd name="connsiteY429" fmla="*/ 2482851 h 3103563"/>
                  <a:gd name="connsiteX430" fmla="*/ 77977 w 2619375"/>
                  <a:gd name="connsiteY430" fmla="*/ 2509838 h 3103563"/>
                  <a:gd name="connsiteX431" fmla="*/ 75407 w 2619375"/>
                  <a:gd name="connsiteY431" fmla="*/ 2528094 h 3103563"/>
                  <a:gd name="connsiteX432" fmla="*/ 111930 w 2619375"/>
                  <a:gd name="connsiteY432" fmla="*/ 2547144 h 3103563"/>
                  <a:gd name="connsiteX433" fmla="*/ 150813 w 2619375"/>
                  <a:gd name="connsiteY433" fmla="*/ 2540000 h 3103563"/>
                  <a:gd name="connsiteX434" fmla="*/ 175845 w 2619375"/>
                  <a:gd name="connsiteY434" fmla="*/ 2557463 h 3103563"/>
                  <a:gd name="connsiteX435" fmla="*/ 162719 w 2619375"/>
                  <a:gd name="connsiteY435" fmla="*/ 2595563 h 3103563"/>
                  <a:gd name="connsiteX436" fmla="*/ 214313 w 2619375"/>
                  <a:gd name="connsiteY436" fmla="*/ 2591594 h 3103563"/>
                  <a:gd name="connsiteX437" fmla="*/ 247457 w 2619375"/>
                  <a:gd name="connsiteY437" fmla="*/ 2571750 h 3103563"/>
                  <a:gd name="connsiteX438" fmla="*/ 265907 w 2619375"/>
                  <a:gd name="connsiteY438" fmla="*/ 2575719 h 3103563"/>
                  <a:gd name="connsiteX439" fmla="*/ 295198 w 2619375"/>
                  <a:gd name="connsiteY439" fmla="*/ 2555082 h 3103563"/>
                  <a:gd name="connsiteX440" fmla="*/ 318307 w 2619375"/>
                  <a:gd name="connsiteY440" fmla="*/ 2557463 h 3103563"/>
                  <a:gd name="connsiteX441" fmla="*/ 357188 w 2619375"/>
                  <a:gd name="connsiteY441" fmla="*/ 2540794 h 3103563"/>
                  <a:gd name="connsiteX442" fmla="*/ 385905 w 2619375"/>
                  <a:gd name="connsiteY442" fmla="*/ 2531269 h 3103563"/>
                  <a:gd name="connsiteX443" fmla="*/ 412750 w 2619375"/>
                  <a:gd name="connsiteY443" fmla="*/ 2536032 h 3103563"/>
                  <a:gd name="connsiteX444" fmla="*/ 460375 w 2619375"/>
                  <a:gd name="connsiteY444" fmla="*/ 2521745 h 3103563"/>
                  <a:gd name="connsiteX445" fmla="*/ 492125 w 2619375"/>
                  <a:gd name="connsiteY445" fmla="*/ 2532063 h 3103563"/>
                  <a:gd name="connsiteX446" fmla="*/ 535782 w 2619375"/>
                  <a:gd name="connsiteY446" fmla="*/ 2532063 h 3103563"/>
                  <a:gd name="connsiteX447" fmla="*/ 535782 w 2619375"/>
                  <a:gd name="connsiteY447" fmla="*/ 2532063 h 3103563"/>
                  <a:gd name="connsiteX448" fmla="*/ 547688 w 2619375"/>
                  <a:gd name="connsiteY448" fmla="*/ 2623344 h 3103563"/>
                  <a:gd name="connsiteX449" fmla="*/ 591344 w 2619375"/>
                  <a:gd name="connsiteY449" fmla="*/ 2643188 h 3103563"/>
                  <a:gd name="connsiteX450" fmla="*/ 646159 w 2619375"/>
                  <a:gd name="connsiteY450" fmla="*/ 2655887 h 3103563"/>
                  <a:gd name="connsiteX451" fmla="*/ 685790 w 2619375"/>
                  <a:gd name="connsiteY451" fmla="*/ 2620169 h 3103563"/>
                  <a:gd name="connsiteX452" fmla="*/ 715928 w 2619375"/>
                  <a:gd name="connsiteY452" fmla="*/ 2588419 h 3103563"/>
                  <a:gd name="connsiteX453" fmla="*/ 760418 w 2619375"/>
                  <a:gd name="connsiteY453" fmla="*/ 2613025 h 3103563"/>
                  <a:gd name="connsiteX454" fmla="*/ 773907 w 2619375"/>
                  <a:gd name="connsiteY454" fmla="*/ 2587625 h 3103563"/>
                  <a:gd name="connsiteX455" fmla="*/ 761224 w 2619375"/>
                  <a:gd name="connsiteY455" fmla="*/ 2554287 h 3103563"/>
                  <a:gd name="connsiteX456" fmla="*/ 801688 w 2619375"/>
                  <a:gd name="connsiteY456" fmla="*/ 2551907 h 3103563"/>
                  <a:gd name="connsiteX457" fmla="*/ 813184 w 2619375"/>
                  <a:gd name="connsiteY457" fmla="*/ 2569369 h 3103563"/>
                  <a:gd name="connsiteX458" fmla="*/ 841375 w 2619375"/>
                  <a:gd name="connsiteY458" fmla="*/ 2571750 h 3103563"/>
                  <a:gd name="connsiteX459" fmla="*/ 900907 w 2619375"/>
                  <a:gd name="connsiteY459" fmla="*/ 2591594 h 3103563"/>
                  <a:gd name="connsiteX460" fmla="*/ 956469 w 2619375"/>
                  <a:gd name="connsiteY460" fmla="*/ 2611438 h 3103563"/>
                  <a:gd name="connsiteX461" fmla="*/ 968375 w 2619375"/>
                  <a:gd name="connsiteY461" fmla="*/ 2639219 h 3103563"/>
                  <a:gd name="connsiteX462" fmla="*/ 944563 w 2619375"/>
                  <a:gd name="connsiteY462" fmla="*/ 2678907 h 3103563"/>
                  <a:gd name="connsiteX463" fmla="*/ 964407 w 2619375"/>
                  <a:gd name="connsiteY463" fmla="*/ 2726532 h 3103563"/>
                  <a:gd name="connsiteX464" fmla="*/ 1019969 w 2619375"/>
                  <a:gd name="connsiteY464" fmla="*/ 2754313 h 3103563"/>
                  <a:gd name="connsiteX465" fmla="*/ 1047113 w 2619375"/>
                  <a:gd name="connsiteY465" fmla="*/ 2750344 h 3103563"/>
                  <a:gd name="connsiteX466" fmla="*/ 1046974 w 2619375"/>
                  <a:gd name="connsiteY466" fmla="*/ 2774157 h 3103563"/>
                  <a:gd name="connsiteX467" fmla="*/ 1050109 w 2619375"/>
                  <a:gd name="connsiteY467" fmla="*/ 2865438 h 3103563"/>
                  <a:gd name="connsiteX468" fmla="*/ 1095375 w 2619375"/>
                  <a:gd name="connsiteY468" fmla="*/ 2845594 h 3103563"/>
                  <a:gd name="connsiteX469" fmla="*/ 1159651 w 2619375"/>
                  <a:gd name="connsiteY469" fmla="*/ 2836862 h 3103563"/>
                  <a:gd name="connsiteX470" fmla="*/ 1190625 w 2619375"/>
                  <a:gd name="connsiteY470" fmla="*/ 2809875 h 3103563"/>
                  <a:gd name="connsiteX471" fmla="*/ 1225539 w 2619375"/>
                  <a:gd name="connsiteY471" fmla="*/ 2817813 h 3103563"/>
                  <a:gd name="connsiteX472" fmla="*/ 1242219 w 2619375"/>
                  <a:gd name="connsiteY472" fmla="*/ 2841625 h 3103563"/>
                  <a:gd name="connsiteX473" fmla="*/ 1274774 w 2619375"/>
                  <a:gd name="connsiteY473" fmla="*/ 2867819 h 3103563"/>
                  <a:gd name="connsiteX474" fmla="*/ 1329532 w 2619375"/>
                  <a:gd name="connsiteY474" fmla="*/ 2877344 h 3103563"/>
                  <a:gd name="connsiteX475" fmla="*/ 1349375 w 2619375"/>
                  <a:gd name="connsiteY475" fmla="*/ 2877344 h 3103563"/>
                  <a:gd name="connsiteX476" fmla="*/ 1369219 w 2619375"/>
                  <a:gd name="connsiteY476" fmla="*/ 2897188 h 3103563"/>
                  <a:gd name="connsiteX477" fmla="*/ 1400395 w 2619375"/>
                  <a:gd name="connsiteY477" fmla="*/ 2909888 h 3103563"/>
                  <a:gd name="connsiteX478" fmla="*/ 1420813 w 2619375"/>
                  <a:gd name="connsiteY478" fmla="*/ 2905125 h 3103563"/>
                  <a:gd name="connsiteX479" fmla="*/ 1451785 w 2619375"/>
                  <a:gd name="connsiteY479" fmla="*/ 2887664 h 3103563"/>
                  <a:gd name="connsiteX480" fmla="*/ 1520032 w 2619375"/>
                  <a:gd name="connsiteY480" fmla="*/ 2893219 h 3103563"/>
                  <a:gd name="connsiteX481" fmla="*/ 1547784 w 2619375"/>
                  <a:gd name="connsiteY481" fmla="*/ 2900362 h 3103563"/>
                  <a:gd name="connsiteX482" fmla="*/ 1575594 w 2619375"/>
                  <a:gd name="connsiteY482" fmla="*/ 2924969 h 3103563"/>
                  <a:gd name="connsiteX483" fmla="*/ 1591469 w 2619375"/>
                  <a:gd name="connsiteY483" fmla="*/ 2909094 h 3103563"/>
                  <a:gd name="connsiteX484" fmla="*/ 1623219 w 2619375"/>
                  <a:gd name="connsiteY484" fmla="*/ 2909094 h 3103563"/>
                  <a:gd name="connsiteX485" fmla="*/ 1655803 w 2619375"/>
                  <a:gd name="connsiteY485" fmla="*/ 2923382 h 3103563"/>
                  <a:gd name="connsiteX486" fmla="*/ 1648647 w 2619375"/>
                  <a:gd name="connsiteY486" fmla="*/ 2947988 h 3103563"/>
                  <a:gd name="connsiteX487" fmla="*/ 1666875 w 2619375"/>
                  <a:gd name="connsiteY487" fmla="*/ 2964657 h 3103563"/>
                  <a:gd name="connsiteX488" fmla="*/ 1698626 w 2619375"/>
                  <a:gd name="connsiteY488" fmla="*/ 2985294 h 3103563"/>
                  <a:gd name="connsiteX489" fmla="*/ 1734344 w 2619375"/>
                  <a:gd name="connsiteY489" fmla="*/ 3012282 h 3103563"/>
                  <a:gd name="connsiteX490" fmla="*/ 1758157 w 2619375"/>
                  <a:gd name="connsiteY490" fmla="*/ 3032125 h 3103563"/>
                  <a:gd name="connsiteX491" fmla="*/ 1779934 w 2619375"/>
                  <a:gd name="connsiteY491" fmla="*/ 3028950 h 3103563"/>
                  <a:gd name="connsiteX492" fmla="*/ 1801813 w 2619375"/>
                  <a:gd name="connsiteY492" fmla="*/ 3008313 h 3103563"/>
                  <a:gd name="connsiteX493" fmla="*/ 1861344 w 2619375"/>
                  <a:gd name="connsiteY493" fmla="*/ 3008313 h 3103563"/>
                  <a:gd name="connsiteX494" fmla="*/ 1948657 w 2619375"/>
                  <a:gd name="connsiteY494" fmla="*/ 3004344 h 3103563"/>
                  <a:gd name="connsiteX495" fmla="*/ 1948657 w 2619375"/>
                  <a:gd name="connsiteY495" fmla="*/ 2968625 h 3103563"/>
                  <a:gd name="connsiteX496" fmla="*/ 2004219 w 2619375"/>
                  <a:gd name="connsiteY496" fmla="*/ 2936875 h 3103563"/>
                  <a:gd name="connsiteX497" fmla="*/ 2035969 w 2619375"/>
                  <a:gd name="connsiteY497" fmla="*/ 2909094 h 3103563"/>
                  <a:gd name="connsiteX498" fmla="*/ 2054979 w 2619375"/>
                  <a:gd name="connsiteY498" fmla="*/ 2859088 h 3103563"/>
                  <a:gd name="connsiteX499" fmla="*/ 2075927 w 2619375"/>
                  <a:gd name="connsiteY499" fmla="*/ 2883694 h 3103563"/>
                  <a:gd name="connsiteX500" fmla="*/ 2079625 w 2619375"/>
                  <a:gd name="connsiteY500" fmla="*/ 2897188 h 3103563"/>
                  <a:gd name="connsiteX501" fmla="*/ 2116149 w 2619375"/>
                  <a:gd name="connsiteY501" fmla="*/ 2943225 h 3103563"/>
                  <a:gd name="connsiteX502" fmla="*/ 2168521 w 2619375"/>
                  <a:gd name="connsiteY502" fmla="*/ 2980533 h 3103563"/>
                  <a:gd name="connsiteX503" fmla="*/ 2209760 w 2619375"/>
                  <a:gd name="connsiteY503" fmla="*/ 2951163 h 3103563"/>
                  <a:gd name="connsiteX504" fmla="*/ 2274094 w 2619375"/>
                  <a:gd name="connsiteY504" fmla="*/ 3000375 h 3103563"/>
                  <a:gd name="connsiteX505" fmla="*/ 2317750 w 2619375"/>
                  <a:gd name="connsiteY505" fmla="*/ 3028157 h 3103563"/>
                  <a:gd name="connsiteX506" fmla="*/ 2349500 w 2619375"/>
                  <a:gd name="connsiteY506" fmla="*/ 3040063 h 3103563"/>
                  <a:gd name="connsiteX507" fmla="*/ 2377253 w 2619375"/>
                  <a:gd name="connsiteY507" fmla="*/ 3017044 h 3103563"/>
                  <a:gd name="connsiteX508" fmla="*/ 2405338 w 2619375"/>
                  <a:gd name="connsiteY508" fmla="*/ 3055144 h 3103563"/>
                  <a:gd name="connsiteX509" fmla="*/ 2446303 w 2619375"/>
                  <a:gd name="connsiteY509" fmla="*/ 3103563 h 3103563"/>
                  <a:gd name="connsiteX0" fmla="*/ 2446303 w 2619375"/>
                  <a:gd name="connsiteY0" fmla="*/ 3103563 h 3103563"/>
                  <a:gd name="connsiteX1" fmla="*/ 2479336 w 2619375"/>
                  <a:gd name="connsiteY1" fmla="*/ 3052763 h 3103563"/>
                  <a:gd name="connsiteX2" fmla="*/ 2512219 w 2619375"/>
                  <a:gd name="connsiteY2" fmla="*/ 3032125 h 3103563"/>
                  <a:gd name="connsiteX3" fmla="*/ 2524125 w 2619375"/>
                  <a:gd name="connsiteY3" fmla="*/ 2988469 h 3103563"/>
                  <a:gd name="connsiteX4" fmla="*/ 2543969 w 2619375"/>
                  <a:gd name="connsiteY4" fmla="*/ 2944813 h 3103563"/>
                  <a:gd name="connsiteX5" fmla="*/ 2566949 w 2619375"/>
                  <a:gd name="connsiteY5" fmla="*/ 2920206 h 3103563"/>
                  <a:gd name="connsiteX6" fmla="*/ 2569335 w 2619375"/>
                  <a:gd name="connsiteY6" fmla="*/ 2877344 h 3103563"/>
                  <a:gd name="connsiteX7" fmla="*/ 2583657 w 2619375"/>
                  <a:gd name="connsiteY7" fmla="*/ 2837657 h 3103563"/>
                  <a:gd name="connsiteX8" fmla="*/ 2563813 w 2619375"/>
                  <a:gd name="connsiteY8" fmla="*/ 2809875 h 3103563"/>
                  <a:gd name="connsiteX9" fmla="*/ 2532063 w 2619375"/>
                  <a:gd name="connsiteY9" fmla="*/ 2774157 h 3103563"/>
                  <a:gd name="connsiteX10" fmla="*/ 2532063 w 2619375"/>
                  <a:gd name="connsiteY10" fmla="*/ 2774157 h 3103563"/>
                  <a:gd name="connsiteX11" fmla="*/ 2551907 w 2619375"/>
                  <a:gd name="connsiteY11" fmla="*/ 2706688 h 3103563"/>
                  <a:gd name="connsiteX12" fmla="*/ 2591594 w 2619375"/>
                  <a:gd name="connsiteY12" fmla="*/ 2678907 h 3103563"/>
                  <a:gd name="connsiteX13" fmla="*/ 2619375 w 2619375"/>
                  <a:gd name="connsiteY13" fmla="*/ 2643188 h 3103563"/>
                  <a:gd name="connsiteX14" fmla="*/ 2619375 w 2619375"/>
                  <a:gd name="connsiteY14" fmla="*/ 2591594 h 3103563"/>
                  <a:gd name="connsiteX15" fmla="*/ 2605859 w 2619375"/>
                  <a:gd name="connsiteY15" fmla="*/ 2553493 h 3103563"/>
                  <a:gd name="connsiteX16" fmla="*/ 2615407 w 2619375"/>
                  <a:gd name="connsiteY16" fmla="*/ 2532063 h 3103563"/>
                  <a:gd name="connsiteX17" fmla="*/ 2586791 w 2619375"/>
                  <a:gd name="connsiteY17" fmla="*/ 2464594 h 3103563"/>
                  <a:gd name="connsiteX18" fmla="*/ 2576467 w 2619375"/>
                  <a:gd name="connsiteY18" fmla="*/ 2460625 h 3103563"/>
                  <a:gd name="connsiteX19" fmla="*/ 2579688 w 2619375"/>
                  <a:gd name="connsiteY19" fmla="*/ 2460625 h 3103563"/>
                  <a:gd name="connsiteX20" fmla="*/ 2540000 w 2619375"/>
                  <a:gd name="connsiteY20" fmla="*/ 2472532 h 3103563"/>
                  <a:gd name="connsiteX21" fmla="*/ 2504282 w 2619375"/>
                  <a:gd name="connsiteY21" fmla="*/ 2468563 h 3103563"/>
                  <a:gd name="connsiteX22" fmla="*/ 2504282 w 2619375"/>
                  <a:gd name="connsiteY22" fmla="*/ 2432844 h 3103563"/>
                  <a:gd name="connsiteX23" fmla="*/ 2447109 w 2619375"/>
                  <a:gd name="connsiteY23" fmla="*/ 2451101 h 3103563"/>
                  <a:gd name="connsiteX24" fmla="*/ 2432844 w 2619375"/>
                  <a:gd name="connsiteY24" fmla="*/ 2405063 h 3103563"/>
                  <a:gd name="connsiteX25" fmla="*/ 2444750 w 2619375"/>
                  <a:gd name="connsiteY25" fmla="*/ 2369344 h 3103563"/>
                  <a:gd name="connsiteX26" fmla="*/ 2464594 w 2619375"/>
                  <a:gd name="connsiteY26" fmla="*/ 2337594 h 3103563"/>
                  <a:gd name="connsiteX27" fmla="*/ 2448719 w 2619375"/>
                  <a:gd name="connsiteY27" fmla="*/ 2301875 h 3103563"/>
                  <a:gd name="connsiteX28" fmla="*/ 2420938 w 2619375"/>
                  <a:gd name="connsiteY28" fmla="*/ 2274094 h 3103563"/>
                  <a:gd name="connsiteX29" fmla="*/ 2428875 w 2619375"/>
                  <a:gd name="connsiteY29" fmla="*/ 2246313 h 3103563"/>
                  <a:gd name="connsiteX30" fmla="*/ 2389188 w 2619375"/>
                  <a:gd name="connsiteY30" fmla="*/ 2218532 h 3103563"/>
                  <a:gd name="connsiteX31" fmla="*/ 2353469 w 2619375"/>
                  <a:gd name="connsiteY31" fmla="*/ 2218532 h 3103563"/>
                  <a:gd name="connsiteX32" fmla="*/ 2349500 w 2619375"/>
                  <a:gd name="connsiteY32" fmla="*/ 2194719 h 3103563"/>
                  <a:gd name="connsiteX33" fmla="*/ 2325688 w 2619375"/>
                  <a:gd name="connsiteY33" fmla="*/ 2166938 h 3103563"/>
                  <a:gd name="connsiteX34" fmla="*/ 2337594 w 2619375"/>
                  <a:gd name="connsiteY34" fmla="*/ 2131219 h 3103563"/>
                  <a:gd name="connsiteX35" fmla="*/ 2349500 w 2619375"/>
                  <a:gd name="connsiteY35" fmla="*/ 2099469 h 3103563"/>
                  <a:gd name="connsiteX36" fmla="*/ 2333625 w 2619375"/>
                  <a:gd name="connsiteY36" fmla="*/ 2067719 h 3103563"/>
                  <a:gd name="connsiteX37" fmla="*/ 2313782 w 2619375"/>
                  <a:gd name="connsiteY37" fmla="*/ 2051844 h 3103563"/>
                  <a:gd name="connsiteX38" fmla="*/ 2309813 w 2619375"/>
                  <a:gd name="connsiteY38" fmla="*/ 2016125 h 3103563"/>
                  <a:gd name="connsiteX39" fmla="*/ 2309813 w 2619375"/>
                  <a:gd name="connsiteY39" fmla="*/ 2000250 h 3103563"/>
                  <a:gd name="connsiteX40" fmla="*/ 2329657 w 2619375"/>
                  <a:gd name="connsiteY40" fmla="*/ 1980407 h 3103563"/>
                  <a:gd name="connsiteX41" fmla="*/ 2317750 w 2619375"/>
                  <a:gd name="connsiteY41" fmla="*/ 1944688 h 3103563"/>
                  <a:gd name="connsiteX42" fmla="*/ 2293938 w 2619375"/>
                  <a:gd name="connsiteY42" fmla="*/ 1908969 h 3103563"/>
                  <a:gd name="connsiteX43" fmla="*/ 2262188 w 2619375"/>
                  <a:gd name="connsiteY43" fmla="*/ 1873250 h 3103563"/>
                  <a:gd name="connsiteX44" fmla="*/ 2226469 w 2619375"/>
                  <a:gd name="connsiteY44" fmla="*/ 1841500 h 3103563"/>
                  <a:gd name="connsiteX45" fmla="*/ 2198688 w 2619375"/>
                  <a:gd name="connsiteY45" fmla="*/ 1817688 h 3103563"/>
                  <a:gd name="connsiteX46" fmla="*/ 2214563 w 2619375"/>
                  <a:gd name="connsiteY46" fmla="*/ 1793875 h 3103563"/>
                  <a:gd name="connsiteX47" fmla="*/ 2214563 w 2619375"/>
                  <a:gd name="connsiteY47" fmla="*/ 1762125 h 3103563"/>
                  <a:gd name="connsiteX48" fmla="*/ 2214563 w 2619375"/>
                  <a:gd name="connsiteY48" fmla="*/ 1762125 h 3103563"/>
                  <a:gd name="connsiteX49" fmla="*/ 2194719 w 2619375"/>
                  <a:gd name="connsiteY49" fmla="*/ 1710532 h 3103563"/>
                  <a:gd name="connsiteX50" fmla="*/ 2190750 w 2619375"/>
                  <a:gd name="connsiteY50" fmla="*/ 1690688 h 3103563"/>
                  <a:gd name="connsiteX51" fmla="*/ 2162969 w 2619375"/>
                  <a:gd name="connsiteY51" fmla="*/ 1658938 h 3103563"/>
                  <a:gd name="connsiteX52" fmla="*/ 2162969 w 2619375"/>
                  <a:gd name="connsiteY52" fmla="*/ 1631157 h 3103563"/>
                  <a:gd name="connsiteX53" fmla="*/ 2178844 w 2619375"/>
                  <a:gd name="connsiteY53" fmla="*/ 1615282 h 3103563"/>
                  <a:gd name="connsiteX54" fmla="*/ 2218532 w 2619375"/>
                  <a:gd name="connsiteY54" fmla="*/ 1615282 h 3103563"/>
                  <a:gd name="connsiteX55" fmla="*/ 2238375 w 2619375"/>
                  <a:gd name="connsiteY55" fmla="*/ 1583532 h 3103563"/>
                  <a:gd name="connsiteX56" fmla="*/ 2238375 w 2619375"/>
                  <a:gd name="connsiteY56" fmla="*/ 1571625 h 3103563"/>
                  <a:gd name="connsiteX57" fmla="*/ 2262188 w 2619375"/>
                  <a:gd name="connsiteY57" fmla="*/ 1535907 h 3103563"/>
                  <a:gd name="connsiteX58" fmla="*/ 2262188 w 2619375"/>
                  <a:gd name="connsiteY58" fmla="*/ 1512094 h 3103563"/>
                  <a:gd name="connsiteX59" fmla="*/ 2262188 w 2619375"/>
                  <a:gd name="connsiteY59" fmla="*/ 1468438 h 3103563"/>
                  <a:gd name="connsiteX60" fmla="*/ 2262188 w 2619375"/>
                  <a:gd name="connsiteY60" fmla="*/ 1444625 h 3103563"/>
                  <a:gd name="connsiteX61" fmla="*/ 2266157 w 2619375"/>
                  <a:gd name="connsiteY61" fmla="*/ 1424782 h 3103563"/>
                  <a:gd name="connsiteX62" fmla="*/ 2293938 w 2619375"/>
                  <a:gd name="connsiteY62" fmla="*/ 1389063 h 3103563"/>
                  <a:gd name="connsiteX63" fmla="*/ 2274094 w 2619375"/>
                  <a:gd name="connsiteY63" fmla="*/ 1369219 h 3103563"/>
                  <a:gd name="connsiteX64" fmla="*/ 2250282 w 2619375"/>
                  <a:gd name="connsiteY64" fmla="*/ 1341438 h 3103563"/>
                  <a:gd name="connsiteX65" fmla="*/ 2230438 w 2619375"/>
                  <a:gd name="connsiteY65" fmla="*/ 1293813 h 3103563"/>
                  <a:gd name="connsiteX66" fmla="*/ 2242344 w 2619375"/>
                  <a:gd name="connsiteY66" fmla="*/ 1258094 h 3103563"/>
                  <a:gd name="connsiteX67" fmla="*/ 2190750 w 2619375"/>
                  <a:gd name="connsiteY67" fmla="*/ 1258094 h 3103563"/>
                  <a:gd name="connsiteX68" fmla="*/ 2166938 w 2619375"/>
                  <a:gd name="connsiteY68" fmla="*/ 1234282 h 3103563"/>
                  <a:gd name="connsiteX69" fmla="*/ 2174875 w 2619375"/>
                  <a:gd name="connsiteY69" fmla="*/ 1198563 h 3103563"/>
                  <a:gd name="connsiteX70" fmla="*/ 2162969 w 2619375"/>
                  <a:gd name="connsiteY70" fmla="*/ 1170782 h 3103563"/>
                  <a:gd name="connsiteX71" fmla="*/ 2147094 w 2619375"/>
                  <a:gd name="connsiteY71" fmla="*/ 1202532 h 3103563"/>
                  <a:gd name="connsiteX72" fmla="*/ 2131219 w 2619375"/>
                  <a:gd name="connsiteY72" fmla="*/ 1234282 h 3103563"/>
                  <a:gd name="connsiteX73" fmla="*/ 2095500 w 2619375"/>
                  <a:gd name="connsiteY73" fmla="*/ 1234282 h 3103563"/>
                  <a:gd name="connsiteX74" fmla="*/ 2079625 w 2619375"/>
                  <a:gd name="connsiteY74" fmla="*/ 1242219 h 3103563"/>
                  <a:gd name="connsiteX75" fmla="*/ 2043907 w 2619375"/>
                  <a:gd name="connsiteY75" fmla="*/ 1198563 h 3103563"/>
                  <a:gd name="connsiteX76" fmla="*/ 1996282 w 2619375"/>
                  <a:gd name="connsiteY76" fmla="*/ 1206500 h 3103563"/>
                  <a:gd name="connsiteX77" fmla="*/ 1948657 w 2619375"/>
                  <a:gd name="connsiteY77" fmla="*/ 1202532 h 3103563"/>
                  <a:gd name="connsiteX78" fmla="*/ 1944688 w 2619375"/>
                  <a:gd name="connsiteY78" fmla="*/ 1174750 h 3103563"/>
                  <a:gd name="connsiteX79" fmla="*/ 1924844 w 2619375"/>
                  <a:gd name="connsiteY79" fmla="*/ 1139032 h 3103563"/>
                  <a:gd name="connsiteX80" fmla="*/ 1912938 w 2619375"/>
                  <a:gd name="connsiteY80" fmla="*/ 1123157 h 3103563"/>
                  <a:gd name="connsiteX81" fmla="*/ 1893094 w 2619375"/>
                  <a:gd name="connsiteY81" fmla="*/ 1103313 h 3103563"/>
                  <a:gd name="connsiteX82" fmla="*/ 1869282 w 2619375"/>
                  <a:gd name="connsiteY82" fmla="*/ 1087438 h 3103563"/>
                  <a:gd name="connsiteX83" fmla="*/ 1857375 w 2619375"/>
                  <a:gd name="connsiteY83" fmla="*/ 1039813 h 3103563"/>
                  <a:gd name="connsiteX84" fmla="*/ 1869282 w 2619375"/>
                  <a:gd name="connsiteY84" fmla="*/ 1004094 h 3103563"/>
                  <a:gd name="connsiteX85" fmla="*/ 1905000 w 2619375"/>
                  <a:gd name="connsiteY85" fmla="*/ 948532 h 3103563"/>
                  <a:gd name="connsiteX86" fmla="*/ 1936750 w 2619375"/>
                  <a:gd name="connsiteY86" fmla="*/ 912813 h 3103563"/>
                  <a:gd name="connsiteX87" fmla="*/ 1944688 w 2619375"/>
                  <a:gd name="connsiteY87" fmla="*/ 892969 h 3103563"/>
                  <a:gd name="connsiteX88" fmla="*/ 1964532 w 2619375"/>
                  <a:gd name="connsiteY88" fmla="*/ 889000 h 3103563"/>
                  <a:gd name="connsiteX89" fmla="*/ 1976438 w 2619375"/>
                  <a:gd name="connsiteY89" fmla="*/ 849313 h 3103563"/>
                  <a:gd name="connsiteX90" fmla="*/ 2016125 w 2619375"/>
                  <a:gd name="connsiteY90" fmla="*/ 849313 h 3103563"/>
                  <a:gd name="connsiteX91" fmla="*/ 2039938 w 2619375"/>
                  <a:gd name="connsiteY91" fmla="*/ 877094 h 3103563"/>
                  <a:gd name="connsiteX92" fmla="*/ 2061605 w 2619375"/>
                  <a:gd name="connsiteY92" fmla="*/ 862013 h 3103563"/>
                  <a:gd name="connsiteX93" fmla="*/ 2051844 w 2619375"/>
                  <a:gd name="connsiteY93" fmla="*/ 849313 h 3103563"/>
                  <a:gd name="connsiteX94" fmla="*/ 2039938 w 2619375"/>
                  <a:gd name="connsiteY94" fmla="*/ 825500 h 3103563"/>
                  <a:gd name="connsiteX95" fmla="*/ 2051844 w 2619375"/>
                  <a:gd name="connsiteY95" fmla="*/ 801688 h 3103563"/>
                  <a:gd name="connsiteX96" fmla="*/ 2035969 w 2619375"/>
                  <a:gd name="connsiteY96" fmla="*/ 773907 h 3103563"/>
                  <a:gd name="connsiteX97" fmla="*/ 2039938 w 2619375"/>
                  <a:gd name="connsiteY97" fmla="*/ 742157 h 3103563"/>
                  <a:gd name="connsiteX98" fmla="*/ 2039938 w 2619375"/>
                  <a:gd name="connsiteY98" fmla="*/ 698500 h 3103563"/>
                  <a:gd name="connsiteX99" fmla="*/ 2035969 w 2619375"/>
                  <a:gd name="connsiteY99" fmla="*/ 666750 h 3103563"/>
                  <a:gd name="connsiteX100" fmla="*/ 2008188 w 2619375"/>
                  <a:gd name="connsiteY100" fmla="*/ 646907 h 3103563"/>
                  <a:gd name="connsiteX101" fmla="*/ 1958952 w 2619375"/>
                  <a:gd name="connsiteY101" fmla="*/ 625475 h 3103563"/>
                  <a:gd name="connsiteX102" fmla="*/ 1916907 w 2619375"/>
                  <a:gd name="connsiteY102" fmla="*/ 583407 h 3103563"/>
                  <a:gd name="connsiteX103" fmla="*/ 1885157 w 2619375"/>
                  <a:gd name="connsiteY103" fmla="*/ 551657 h 3103563"/>
                  <a:gd name="connsiteX104" fmla="*/ 1881188 w 2619375"/>
                  <a:gd name="connsiteY104" fmla="*/ 531813 h 3103563"/>
                  <a:gd name="connsiteX105" fmla="*/ 1897063 w 2619375"/>
                  <a:gd name="connsiteY105" fmla="*/ 484188 h 3103563"/>
                  <a:gd name="connsiteX106" fmla="*/ 1901032 w 2619375"/>
                  <a:gd name="connsiteY106" fmla="*/ 480219 h 3103563"/>
                  <a:gd name="connsiteX107" fmla="*/ 1940719 w 2619375"/>
                  <a:gd name="connsiteY107" fmla="*/ 480219 h 3103563"/>
                  <a:gd name="connsiteX108" fmla="*/ 1960563 w 2619375"/>
                  <a:gd name="connsiteY108" fmla="*/ 460375 h 3103563"/>
                  <a:gd name="connsiteX109" fmla="*/ 1976438 w 2619375"/>
                  <a:gd name="connsiteY109" fmla="*/ 428625 h 3103563"/>
                  <a:gd name="connsiteX110" fmla="*/ 1980407 w 2619375"/>
                  <a:gd name="connsiteY110" fmla="*/ 388938 h 3103563"/>
                  <a:gd name="connsiteX111" fmla="*/ 2000250 w 2619375"/>
                  <a:gd name="connsiteY111" fmla="*/ 384969 h 3103563"/>
                  <a:gd name="connsiteX112" fmla="*/ 1972469 w 2619375"/>
                  <a:gd name="connsiteY112" fmla="*/ 341313 h 3103563"/>
                  <a:gd name="connsiteX113" fmla="*/ 1928813 w 2619375"/>
                  <a:gd name="connsiteY113" fmla="*/ 321469 h 3103563"/>
                  <a:gd name="connsiteX114" fmla="*/ 1877219 w 2619375"/>
                  <a:gd name="connsiteY114" fmla="*/ 313532 h 3103563"/>
                  <a:gd name="connsiteX115" fmla="*/ 1853407 w 2619375"/>
                  <a:gd name="connsiteY115" fmla="*/ 289719 h 3103563"/>
                  <a:gd name="connsiteX116" fmla="*/ 1817688 w 2619375"/>
                  <a:gd name="connsiteY116" fmla="*/ 269875 h 3103563"/>
                  <a:gd name="connsiteX117" fmla="*/ 1821657 w 2619375"/>
                  <a:gd name="connsiteY117" fmla="*/ 242094 h 3103563"/>
                  <a:gd name="connsiteX118" fmla="*/ 1789907 w 2619375"/>
                  <a:gd name="connsiteY118" fmla="*/ 210344 h 3103563"/>
                  <a:gd name="connsiteX119" fmla="*/ 1742282 w 2619375"/>
                  <a:gd name="connsiteY119" fmla="*/ 222250 h 3103563"/>
                  <a:gd name="connsiteX120" fmla="*/ 1706563 w 2619375"/>
                  <a:gd name="connsiteY120" fmla="*/ 265907 h 3103563"/>
                  <a:gd name="connsiteX121" fmla="*/ 1690688 w 2619375"/>
                  <a:gd name="connsiteY121" fmla="*/ 297657 h 3103563"/>
                  <a:gd name="connsiteX122" fmla="*/ 1734344 w 2619375"/>
                  <a:gd name="connsiteY122" fmla="*/ 301625 h 3103563"/>
                  <a:gd name="connsiteX123" fmla="*/ 1770063 w 2619375"/>
                  <a:gd name="connsiteY123" fmla="*/ 313532 h 3103563"/>
                  <a:gd name="connsiteX124" fmla="*/ 1774032 w 2619375"/>
                  <a:gd name="connsiteY124" fmla="*/ 341313 h 3103563"/>
                  <a:gd name="connsiteX125" fmla="*/ 1750219 w 2619375"/>
                  <a:gd name="connsiteY125" fmla="*/ 384969 h 3103563"/>
                  <a:gd name="connsiteX126" fmla="*/ 1714500 w 2619375"/>
                  <a:gd name="connsiteY126" fmla="*/ 384969 h 3103563"/>
                  <a:gd name="connsiteX127" fmla="*/ 1686719 w 2619375"/>
                  <a:gd name="connsiteY127" fmla="*/ 349250 h 3103563"/>
                  <a:gd name="connsiteX128" fmla="*/ 1647032 w 2619375"/>
                  <a:gd name="connsiteY128" fmla="*/ 325438 h 3103563"/>
                  <a:gd name="connsiteX129" fmla="*/ 1627188 w 2619375"/>
                  <a:gd name="connsiteY129" fmla="*/ 321469 h 3103563"/>
                  <a:gd name="connsiteX130" fmla="*/ 1583532 w 2619375"/>
                  <a:gd name="connsiteY130" fmla="*/ 337344 h 3103563"/>
                  <a:gd name="connsiteX131" fmla="*/ 1547813 w 2619375"/>
                  <a:gd name="connsiteY131" fmla="*/ 357188 h 3103563"/>
                  <a:gd name="connsiteX132" fmla="*/ 1547813 w 2619375"/>
                  <a:gd name="connsiteY132" fmla="*/ 392907 h 3103563"/>
                  <a:gd name="connsiteX133" fmla="*/ 1559719 w 2619375"/>
                  <a:gd name="connsiteY133" fmla="*/ 440532 h 3103563"/>
                  <a:gd name="connsiteX134" fmla="*/ 1575594 w 2619375"/>
                  <a:gd name="connsiteY134" fmla="*/ 484188 h 3103563"/>
                  <a:gd name="connsiteX135" fmla="*/ 1658938 w 2619375"/>
                  <a:gd name="connsiteY135" fmla="*/ 543719 h 3103563"/>
                  <a:gd name="connsiteX136" fmla="*/ 1698625 w 2619375"/>
                  <a:gd name="connsiteY136" fmla="*/ 583407 h 3103563"/>
                  <a:gd name="connsiteX137" fmla="*/ 1738313 w 2619375"/>
                  <a:gd name="connsiteY137" fmla="*/ 579438 h 3103563"/>
                  <a:gd name="connsiteX138" fmla="*/ 1774032 w 2619375"/>
                  <a:gd name="connsiteY138" fmla="*/ 579438 h 3103563"/>
                  <a:gd name="connsiteX139" fmla="*/ 1793875 w 2619375"/>
                  <a:gd name="connsiteY139" fmla="*/ 627063 h 3103563"/>
                  <a:gd name="connsiteX140" fmla="*/ 1801813 w 2619375"/>
                  <a:gd name="connsiteY140" fmla="*/ 658813 h 3103563"/>
                  <a:gd name="connsiteX141" fmla="*/ 1845469 w 2619375"/>
                  <a:gd name="connsiteY141" fmla="*/ 682625 h 3103563"/>
                  <a:gd name="connsiteX142" fmla="*/ 1845469 w 2619375"/>
                  <a:gd name="connsiteY142" fmla="*/ 682625 h 3103563"/>
                  <a:gd name="connsiteX143" fmla="*/ 1861344 w 2619375"/>
                  <a:gd name="connsiteY143" fmla="*/ 710407 h 3103563"/>
                  <a:gd name="connsiteX144" fmla="*/ 1817688 w 2619375"/>
                  <a:gd name="connsiteY144" fmla="*/ 726282 h 3103563"/>
                  <a:gd name="connsiteX145" fmla="*/ 1774032 w 2619375"/>
                  <a:gd name="connsiteY145" fmla="*/ 718344 h 3103563"/>
                  <a:gd name="connsiteX146" fmla="*/ 1734344 w 2619375"/>
                  <a:gd name="connsiteY146" fmla="*/ 682625 h 3103563"/>
                  <a:gd name="connsiteX147" fmla="*/ 1730375 w 2619375"/>
                  <a:gd name="connsiteY147" fmla="*/ 642938 h 3103563"/>
                  <a:gd name="connsiteX148" fmla="*/ 1730375 w 2619375"/>
                  <a:gd name="connsiteY148" fmla="*/ 642938 h 3103563"/>
                  <a:gd name="connsiteX149" fmla="*/ 1670844 w 2619375"/>
                  <a:gd name="connsiteY149" fmla="*/ 615157 h 3103563"/>
                  <a:gd name="connsiteX150" fmla="*/ 1631157 w 2619375"/>
                  <a:gd name="connsiteY150" fmla="*/ 619125 h 3103563"/>
                  <a:gd name="connsiteX151" fmla="*/ 1571625 w 2619375"/>
                  <a:gd name="connsiteY151" fmla="*/ 615157 h 3103563"/>
                  <a:gd name="connsiteX152" fmla="*/ 1543844 w 2619375"/>
                  <a:gd name="connsiteY152" fmla="*/ 603250 h 3103563"/>
                  <a:gd name="connsiteX153" fmla="*/ 1500188 w 2619375"/>
                  <a:gd name="connsiteY153" fmla="*/ 591344 h 3103563"/>
                  <a:gd name="connsiteX154" fmla="*/ 1464469 w 2619375"/>
                  <a:gd name="connsiteY154" fmla="*/ 575469 h 3103563"/>
                  <a:gd name="connsiteX155" fmla="*/ 1448594 w 2619375"/>
                  <a:gd name="connsiteY155" fmla="*/ 543719 h 3103563"/>
                  <a:gd name="connsiteX156" fmla="*/ 1456532 w 2619375"/>
                  <a:gd name="connsiteY156" fmla="*/ 508000 h 3103563"/>
                  <a:gd name="connsiteX157" fmla="*/ 1476375 w 2619375"/>
                  <a:gd name="connsiteY157" fmla="*/ 476250 h 3103563"/>
                  <a:gd name="connsiteX158" fmla="*/ 1456532 w 2619375"/>
                  <a:gd name="connsiteY158" fmla="*/ 440532 h 3103563"/>
                  <a:gd name="connsiteX159" fmla="*/ 1456532 w 2619375"/>
                  <a:gd name="connsiteY159" fmla="*/ 392907 h 3103563"/>
                  <a:gd name="connsiteX160" fmla="*/ 1456532 w 2619375"/>
                  <a:gd name="connsiteY160" fmla="*/ 333375 h 3103563"/>
                  <a:gd name="connsiteX161" fmla="*/ 1472407 w 2619375"/>
                  <a:gd name="connsiteY161" fmla="*/ 305594 h 3103563"/>
                  <a:gd name="connsiteX162" fmla="*/ 1472407 w 2619375"/>
                  <a:gd name="connsiteY162" fmla="*/ 257969 h 3103563"/>
                  <a:gd name="connsiteX163" fmla="*/ 1496219 w 2619375"/>
                  <a:gd name="connsiteY163" fmla="*/ 226219 h 3103563"/>
                  <a:gd name="connsiteX164" fmla="*/ 1480344 w 2619375"/>
                  <a:gd name="connsiteY164" fmla="*/ 158750 h 3103563"/>
                  <a:gd name="connsiteX165" fmla="*/ 1496219 w 2619375"/>
                  <a:gd name="connsiteY165" fmla="*/ 134938 h 3103563"/>
                  <a:gd name="connsiteX166" fmla="*/ 1456532 w 2619375"/>
                  <a:gd name="connsiteY166" fmla="*/ 75407 h 3103563"/>
                  <a:gd name="connsiteX167" fmla="*/ 1464469 w 2619375"/>
                  <a:gd name="connsiteY167" fmla="*/ 55563 h 3103563"/>
                  <a:gd name="connsiteX168" fmla="*/ 1420813 w 2619375"/>
                  <a:gd name="connsiteY168" fmla="*/ 23813 h 3103563"/>
                  <a:gd name="connsiteX169" fmla="*/ 1393032 w 2619375"/>
                  <a:gd name="connsiteY169" fmla="*/ 39688 h 3103563"/>
                  <a:gd name="connsiteX170" fmla="*/ 1420813 w 2619375"/>
                  <a:gd name="connsiteY170" fmla="*/ 79375 h 3103563"/>
                  <a:gd name="connsiteX171" fmla="*/ 1432719 w 2619375"/>
                  <a:gd name="connsiteY171" fmla="*/ 150813 h 3103563"/>
                  <a:gd name="connsiteX172" fmla="*/ 1432719 w 2619375"/>
                  <a:gd name="connsiteY172" fmla="*/ 206375 h 3103563"/>
                  <a:gd name="connsiteX173" fmla="*/ 1432719 w 2619375"/>
                  <a:gd name="connsiteY173" fmla="*/ 254000 h 3103563"/>
                  <a:gd name="connsiteX174" fmla="*/ 1412875 w 2619375"/>
                  <a:gd name="connsiteY174" fmla="*/ 301625 h 3103563"/>
                  <a:gd name="connsiteX175" fmla="*/ 1369219 w 2619375"/>
                  <a:gd name="connsiteY175" fmla="*/ 341313 h 3103563"/>
                  <a:gd name="connsiteX176" fmla="*/ 1313657 w 2619375"/>
                  <a:gd name="connsiteY176" fmla="*/ 377032 h 3103563"/>
                  <a:gd name="connsiteX177" fmla="*/ 1270000 w 2619375"/>
                  <a:gd name="connsiteY177" fmla="*/ 412750 h 3103563"/>
                  <a:gd name="connsiteX178" fmla="*/ 1266032 w 2619375"/>
                  <a:gd name="connsiteY178" fmla="*/ 448469 h 3103563"/>
                  <a:gd name="connsiteX179" fmla="*/ 1230313 w 2619375"/>
                  <a:gd name="connsiteY179" fmla="*/ 488157 h 3103563"/>
                  <a:gd name="connsiteX180" fmla="*/ 1214438 w 2619375"/>
                  <a:gd name="connsiteY180" fmla="*/ 539750 h 3103563"/>
                  <a:gd name="connsiteX181" fmla="*/ 1270000 w 2619375"/>
                  <a:gd name="connsiteY181" fmla="*/ 607219 h 3103563"/>
                  <a:gd name="connsiteX182" fmla="*/ 1281907 w 2619375"/>
                  <a:gd name="connsiteY182" fmla="*/ 658813 h 3103563"/>
                  <a:gd name="connsiteX183" fmla="*/ 1309688 w 2619375"/>
                  <a:gd name="connsiteY183" fmla="*/ 698500 h 3103563"/>
                  <a:gd name="connsiteX184" fmla="*/ 1309688 w 2619375"/>
                  <a:gd name="connsiteY184" fmla="*/ 698500 h 3103563"/>
                  <a:gd name="connsiteX185" fmla="*/ 1337469 w 2619375"/>
                  <a:gd name="connsiteY185" fmla="*/ 758032 h 3103563"/>
                  <a:gd name="connsiteX186" fmla="*/ 1345407 w 2619375"/>
                  <a:gd name="connsiteY186" fmla="*/ 789782 h 3103563"/>
                  <a:gd name="connsiteX187" fmla="*/ 1349375 w 2619375"/>
                  <a:gd name="connsiteY187" fmla="*/ 837407 h 3103563"/>
                  <a:gd name="connsiteX188" fmla="*/ 1309688 w 2619375"/>
                  <a:gd name="connsiteY188" fmla="*/ 916782 h 3103563"/>
                  <a:gd name="connsiteX189" fmla="*/ 1285875 w 2619375"/>
                  <a:gd name="connsiteY189" fmla="*/ 964407 h 3103563"/>
                  <a:gd name="connsiteX190" fmla="*/ 1293813 w 2619375"/>
                  <a:gd name="connsiteY190" fmla="*/ 980282 h 3103563"/>
                  <a:gd name="connsiteX191" fmla="*/ 1285875 w 2619375"/>
                  <a:gd name="connsiteY191" fmla="*/ 1023938 h 3103563"/>
                  <a:gd name="connsiteX192" fmla="*/ 1273969 w 2619375"/>
                  <a:gd name="connsiteY192" fmla="*/ 1079500 h 3103563"/>
                  <a:gd name="connsiteX193" fmla="*/ 1277938 w 2619375"/>
                  <a:gd name="connsiteY193" fmla="*/ 1115219 h 3103563"/>
                  <a:gd name="connsiteX194" fmla="*/ 1309688 w 2619375"/>
                  <a:gd name="connsiteY194" fmla="*/ 1186657 h 3103563"/>
                  <a:gd name="connsiteX195" fmla="*/ 1297782 w 2619375"/>
                  <a:gd name="connsiteY195" fmla="*/ 1234282 h 3103563"/>
                  <a:gd name="connsiteX196" fmla="*/ 1297782 w 2619375"/>
                  <a:gd name="connsiteY196" fmla="*/ 1270000 h 3103563"/>
                  <a:gd name="connsiteX197" fmla="*/ 1341438 w 2619375"/>
                  <a:gd name="connsiteY197" fmla="*/ 1262063 h 3103563"/>
                  <a:gd name="connsiteX198" fmla="*/ 1389063 w 2619375"/>
                  <a:gd name="connsiteY198" fmla="*/ 1266032 h 3103563"/>
                  <a:gd name="connsiteX199" fmla="*/ 1420813 w 2619375"/>
                  <a:gd name="connsiteY199" fmla="*/ 1281907 h 3103563"/>
                  <a:gd name="connsiteX200" fmla="*/ 1448594 w 2619375"/>
                  <a:gd name="connsiteY200" fmla="*/ 1254125 h 3103563"/>
                  <a:gd name="connsiteX201" fmla="*/ 1480344 w 2619375"/>
                  <a:gd name="connsiteY201" fmla="*/ 1222375 h 3103563"/>
                  <a:gd name="connsiteX202" fmla="*/ 1531938 w 2619375"/>
                  <a:gd name="connsiteY202" fmla="*/ 1242219 h 3103563"/>
                  <a:gd name="connsiteX203" fmla="*/ 1575594 w 2619375"/>
                  <a:gd name="connsiteY203" fmla="*/ 1258094 h 3103563"/>
                  <a:gd name="connsiteX204" fmla="*/ 1623219 w 2619375"/>
                  <a:gd name="connsiteY204" fmla="*/ 1270000 h 3103563"/>
                  <a:gd name="connsiteX205" fmla="*/ 1639094 w 2619375"/>
                  <a:gd name="connsiteY205" fmla="*/ 1309688 h 3103563"/>
                  <a:gd name="connsiteX206" fmla="*/ 1662907 w 2619375"/>
                  <a:gd name="connsiteY206" fmla="*/ 1317625 h 3103563"/>
                  <a:gd name="connsiteX207" fmla="*/ 1690688 w 2619375"/>
                  <a:gd name="connsiteY207" fmla="*/ 1341438 h 3103563"/>
                  <a:gd name="connsiteX208" fmla="*/ 1722438 w 2619375"/>
                  <a:gd name="connsiteY208" fmla="*/ 1345407 h 3103563"/>
                  <a:gd name="connsiteX209" fmla="*/ 1722438 w 2619375"/>
                  <a:gd name="connsiteY209" fmla="*/ 1412875 h 3103563"/>
                  <a:gd name="connsiteX210" fmla="*/ 1746250 w 2619375"/>
                  <a:gd name="connsiteY210" fmla="*/ 1444625 h 3103563"/>
                  <a:gd name="connsiteX211" fmla="*/ 1754188 w 2619375"/>
                  <a:gd name="connsiteY211" fmla="*/ 1484313 h 3103563"/>
                  <a:gd name="connsiteX212" fmla="*/ 1770063 w 2619375"/>
                  <a:gd name="connsiteY212" fmla="*/ 1531938 h 3103563"/>
                  <a:gd name="connsiteX213" fmla="*/ 1730375 w 2619375"/>
                  <a:gd name="connsiteY213" fmla="*/ 1543844 h 3103563"/>
                  <a:gd name="connsiteX214" fmla="*/ 1718469 w 2619375"/>
                  <a:gd name="connsiteY214" fmla="*/ 1571625 h 3103563"/>
                  <a:gd name="connsiteX215" fmla="*/ 1706563 w 2619375"/>
                  <a:gd name="connsiteY215" fmla="*/ 1607344 h 3103563"/>
                  <a:gd name="connsiteX216" fmla="*/ 1706563 w 2619375"/>
                  <a:gd name="connsiteY216" fmla="*/ 1647032 h 3103563"/>
                  <a:gd name="connsiteX217" fmla="*/ 1746250 w 2619375"/>
                  <a:gd name="connsiteY217" fmla="*/ 1686719 h 3103563"/>
                  <a:gd name="connsiteX218" fmla="*/ 1793875 w 2619375"/>
                  <a:gd name="connsiteY218" fmla="*/ 1694657 h 3103563"/>
                  <a:gd name="connsiteX219" fmla="*/ 1829594 w 2619375"/>
                  <a:gd name="connsiteY219" fmla="*/ 1698625 h 3103563"/>
                  <a:gd name="connsiteX220" fmla="*/ 1881188 w 2619375"/>
                  <a:gd name="connsiteY220" fmla="*/ 1734344 h 3103563"/>
                  <a:gd name="connsiteX221" fmla="*/ 1833563 w 2619375"/>
                  <a:gd name="connsiteY221" fmla="*/ 1738313 h 3103563"/>
                  <a:gd name="connsiteX222" fmla="*/ 1778000 w 2619375"/>
                  <a:gd name="connsiteY222" fmla="*/ 1738313 h 3103563"/>
                  <a:gd name="connsiteX223" fmla="*/ 1730375 w 2619375"/>
                  <a:gd name="connsiteY223" fmla="*/ 1718469 h 3103563"/>
                  <a:gd name="connsiteX224" fmla="*/ 1686719 w 2619375"/>
                  <a:gd name="connsiteY224" fmla="*/ 1698625 h 3103563"/>
                  <a:gd name="connsiteX225" fmla="*/ 1647032 w 2619375"/>
                  <a:gd name="connsiteY225" fmla="*/ 1654969 h 3103563"/>
                  <a:gd name="connsiteX226" fmla="*/ 1658938 w 2619375"/>
                  <a:gd name="connsiteY226" fmla="*/ 1635125 h 3103563"/>
                  <a:gd name="connsiteX227" fmla="*/ 1658938 w 2619375"/>
                  <a:gd name="connsiteY227" fmla="*/ 1591469 h 3103563"/>
                  <a:gd name="connsiteX228" fmla="*/ 1658938 w 2619375"/>
                  <a:gd name="connsiteY228" fmla="*/ 1555750 h 3103563"/>
                  <a:gd name="connsiteX229" fmla="*/ 1662907 w 2619375"/>
                  <a:gd name="connsiteY229" fmla="*/ 1516063 h 3103563"/>
                  <a:gd name="connsiteX230" fmla="*/ 1670844 w 2619375"/>
                  <a:gd name="connsiteY230" fmla="*/ 1480344 h 3103563"/>
                  <a:gd name="connsiteX231" fmla="*/ 1666875 w 2619375"/>
                  <a:gd name="connsiteY231" fmla="*/ 1452563 h 3103563"/>
                  <a:gd name="connsiteX232" fmla="*/ 1635125 w 2619375"/>
                  <a:gd name="connsiteY232" fmla="*/ 1420813 h 3103563"/>
                  <a:gd name="connsiteX233" fmla="*/ 1595438 w 2619375"/>
                  <a:gd name="connsiteY233" fmla="*/ 1381125 h 3103563"/>
                  <a:gd name="connsiteX234" fmla="*/ 1607344 w 2619375"/>
                  <a:gd name="connsiteY234" fmla="*/ 1345407 h 3103563"/>
                  <a:gd name="connsiteX235" fmla="*/ 1575594 w 2619375"/>
                  <a:gd name="connsiteY235" fmla="*/ 1313657 h 3103563"/>
                  <a:gd name="connsiteX236" fmla="*/ 1531938 w 2619375"/>
                  <a:gd name="connsiteY236" fmla="*/ 1333500 h 3103563"/>
                  <a:gd name="connsiteX237" fmla="*/ 1472407 w 2619375"/>
                  <a:gd name="connsiteY237" fmla="*/ 1345407 h 3103563"/>
                  <a:gd name="connsiteX238" fmla="*/ 1440657 w 2619375"/>
                  <a:gd name="connsiteY238" fmla="*/ 1369219 h 3103563"/>
                  <a:gd name="connsiteX239" fmla="*/ 1381125 w 2619375"/>
                  <a:gd name="connsiteY239" fmla="*/ 1393032 h 3103563"/>
                  <a:gd name="connsiteX240" fmla="*/ 1365250 w 2619375"/>
                  <a:gd name="connsiteY240" fmla="*/ 1420813 h 3103563"/>
                  <a:gd name="connsiteX241" fmla="*/ 1369219 w 2619375"/>
                  <a:gd name="connsiteY241" fmla="*/ 1468438 h 3103563"/>
                  <a:gd name="connsiteX242" fmla="*/ 1365250 w 2619375"/>
                  <a:gd name="connsiteY242" fmla="*/ 1500188 h 3103563"/>
                  <a:gd name="connsiteX243" fmla="*/ 1400969 w 2619375"/>
                  <a:gd name="connsiteY243" fmla="*/ 1555750 h 3103563"/>
                  <a:gd name="connsiteX244" fmla="*/ 1400969 w 2619375"/>
                  <a:gd name="connsiteY244" fmla="*/ 1599407 h 3103563"/>
                  <a:gd name="connsiteX245" fmla="*/ 1404938 w 2619375"/>
                  <a:gd name="connsiteY245" fmla="*/ 1651000 h 3103563"/>
                  <a:gd name="connsiteX246" fmla="*/ 1404938 w 2619375"/>
                  <a:gd name="connsiteY246" fmla="*/ 1678782 h 3103563"/>
                  <a:gd name="connsiteX247" fmla="*/ 1373188 w 2619375"/>
                  <a:gd name="connsiteY247" fmla="*/ 1718469 h 3103563"/>
                  <a:gd name="connsiteX248" fmla="*/ 1337469 w 2619375"/>
                  <a:gd name="connsiteY248" fmla="*/ 1762125 h 3103563"/>
                  <a:gd name="connsiteX249" fmla="*/ 1321594 w 2619375"/>
                  <a:gd name="connsiteY249" fmla="*/ 1789907 h 3103563"/>
                  <a:gd name="connsiteX250" fmla="*/ 1309688 w 2619375"/>
                  <a:gd name="connsiteY250" fmla="*/ 1833563 h 3103563"/>
                  <a:gd name="connsiteX251" fmla="*/ 1313657 w 2619375"/>
                  <a:gd name="connsiteY251" fmla="*/ 1877219 h 3103563"/>
                  <a:gd name="connsiteX252" fmla="*/ 1285875 w 2619375"/>
                  <a:gd name="connsiteY252" fmla="*/ 1908969 h 3103563"/>
                  <a:gd name="connsiteX253" fmla="*/ 1258094 w 2619375"/>
                  <a:gd name="connsiteY253" fmla="*/ 1932782 h 3103563"/>
                  <a:gd name="connsiteX254" fmla="*/ 1226344 w 2619375"/>
                  <a:gd name="connsiteY254" fmla="*/ 1960563 h 3103563"/>
                  <a:gd name="connsiteX255" fmla="*/ 1198563 w 2619375"/>
                  <a:gd name="connsiteY255" fmla="*/ 1972469 h 3103563"/>
                  <a:gd name="connsiteX256" fmla="*/ 1146969 w 2619375"/>
                  <a:gd name="connsiteY256" fmla="*/ 1996282 h 3103563"/>
                  <a:gd name="connsiteX257" fmla="*/ 1135063 w 2619375"/>
                  <a:gd name="connsiteY257" fmla="*/ 2020094 h 3103563"/>
                  <a:gd name="connsiteX258" fmla="*/ 1146969 w 2619375"/>
                  <a:gd name="connsiteY258" fmla="*/ 2063750 h 3103563"/>
                  <a:gd name="connsiteX259" fmla="*/ 1111250 w 2619375"/>
                  <a:gd name="connsiteY259" fmla="*/ 2083594 h 3103563"/>
                  <a:gd name="connsiteX260" fmla="*/ 1071563 w 2619375"/>
                  <a:gd name="connsiteY260" fmla="*/ 2103438 h 3103563"/>
                  <a:gd name="connsiteX261" fmla="*/ 1043782 w 2619375"/>
                  <a:gd name="connsiteY261" fmla="*/ 2067719 h 3103563"/>
                  <a:gd name="connsiteX262" fmla="*/ 1008063 w 2619375"/>
                  <a:gd name="connsiteY262" fmla="*/ 2075657 h 3103563"/>
                  <a:gd name="connsiteX263" fmla="*/ 944563 w 2619375"/>
                  <a:gd name="connsiteY263" fmla="*/ 2071688 h 3103563"/>
                  <a:gd name="connsiteX264" fmla="*/ 896938 w 2619375"/>
                  <a:gd name="connsiteY264" fmla="*/ 2055813 h 3103563"/>
                  <a:gd name="connsiteX265" fmla="*/ 845344 w 2619375"/>
                  <a:gd name="connsiteY265" fmla="*/ 2039938 h 3103563"/>
                  <a:gd name="connsiteX266" fmla="*/ 797719 w 2619375"/>
                  <a:gd name="connsiteY266" fmla="*/ 2012157 h 3103563"/>
                  <a:gd name="connsiteX267" fmla="*/ 785813 w 2619375"/>
                  <a:gd name="connsiteY267" fmla="*/ 1972469 h 3103563"/>
                  <a:gd name="connsiteX268" fmla="*/ 742157 w 2619375"/>
                  <a:gd name="connsiteY268" fmla="*/ 1956594 h 3103563"/>
                  <a:gd name="connsiteX269" fmla="*/ 762000 w 2619375"/>
                  <a:gd name="connsiteY269" fmla="*/ 1905000 h 3103563"/>
                  <a:gd name="connsiteX270" fmla="*/ 809625 w 2619375"/>
                  <a:gd name="connsiteY270" fmla="*/ 1916907 h 3103563"/>
                  <a:gd name="connsiteX271" fmla="*/ 861219 w 2619375"/>
                  <a:gd name="connsiteY271" fmla="*/ 1944688 h 3103563"/>
                  <a:gd name="connsiteX272" fmla="*/ 889000 w 2619375"/>
                  <a:gd name="connsiteY272" fmla="*/ 1948657 h 3103563"/>
                  <a:gd name="connsiteX273" fmla="*/ 944563 w 2619375"/>
                  <a:gd name="connsiteY273" fmla="*/ 1948657 h 3103563"/>
                  <a:gd name="connsiteX274" fmla="*/ 976313 w 2619375"/>
                  <a:gd name="connsiteY274" fmla="*/ 1908969 h 3103563"/>
                  <a:gd name="connsiteX275" fmla="*/ 1035844 w 2619375"/>
                  <a:gd name="connsiteY275" fmla="*/ 1908969 h 3103563"/>
                  <a:gd name="connsiteX276" fmla="*/ 1087438 w 2619375"/>
                  <a:gd name="connsiteY276" fmla="*/ 1877219 h 3103563"/>
                  <a:gd name="connsiteX277" fmla="*/ 1107282 w 2619375"/>
                  <a:gd name="connsiteY277" fmla="*/ 1837532 h 3103563"/>
                  <a:gd name="connsiteX278" fmla="*/ 1107282 w 2619375"/>
                  <a:gd name="connsiteY278" fmla="*/ 1805782 h 3103563"/>
                  <a:gd name="connsiteX279" fmla="*/ 1127125 w 2619375"/>
                  <a:gd name="connsiteY279" fmla="*/ 1785938 h 3103563"/>
                  <a:gd name="connsiteX280" fmla="*/ 1150938 w 2619375"/>
                  <a:gd name="connsiteY280" fmla="*/ 1750219 h 3103563"/>
                  <a:gd name="connsiteX281" fmla="*/ 1166813 w 2619375"/>
                  <a:gd name="connsiteY281" fmla="*/ 1710532 h 3103563"/>
                  <a:gd name="connsiteX282" fmla="*/ 1202532 w 2619375"/>
                  <a:gd name="connsiteY282" fmla="*/ 1690688 h 3103563"/>
                  <a:gd name="connsiteX283" fmla="*/ 1210469 w 2619375"/>
                  <a:gd name="connsiteY283" fmla="*/ 1647032 h 3103563"/>
                  <a:gd name="connsiteX284" fmla="*/ 1222375 w 2619375"/>
                  <a:gd name="connsiteY284" fmla="*/ 1631157 h 3103563"/>
                  <a:gd name="connsiteX285" fmla="*/ 1210469 w 2619375"/>
                  <a:gd name="connsiteY285" fmla="*/ 1599407 h 3103563"/>
                  <a:gd name="connsiteX286" fmla="*/ 1210469 w 2619375"/>
                  <a:gd name="connsiteY286" fmla="*/ 1563688 h 3103563"/>
                  <a:gd name="connsiteX287" fmla="*/ 1226344 w 2619375"/>
                  <a:gd name="connsiteY287" fmla="*/ 1524000 h 3103563"/>
                  <a:gd name="connsiteX288" fmla="*/ 1266032 w 2619375"/>
                  <a:gd name="connsiteY288" fmla="*/ 1480344 h 3103563"/>
                  <a:gd name="connsiteX289" fmla="*/ 1270000 w 2619375"/>
                  <a:gd name="connsiteY289" fmla="*/ 1460500 h 3103563"/>
                  <a:gd name="connsiteX290" fmla="*/ 1250157 w 2619375"/>
                  <a:gd name="connsiteY290" fmla="*/ 1428750 h 3103563"/>
                  <a:gd name="connsiteX291" fmla="*/ 1222375 w 2619375"/>
                  <a:gd name="connsiteY291" fmla="*/ 1389063 h 3103563"/>
                  <a:gd name="connsiteX292" fmla="*/ 1182688 w 2619375"/>
                  <a:gd name="connsiteY292" fmla="*/ 1357313 h 3103563"/>
                  <a:gd name="connsiteX293" fmla="*/ 1162844 w 2619375"/>
                  <a:gd name="connsiteY293" fmla="*/ 1337469 h 3103563"/>
                  <a:gd name="connsiteX294" fmla="*/ 1146969 w 2619375"/>
                  <a:gd name="connsiteY294" fmla="*/ 1309688 h 3103563"/>
                  <a:gd name="connsiteX295" fmla="*/ 1146969 w 2619375"/>
                  <a:gd name="connsiteY295" fmla="*/ 1258094 h 3103563"/>
                  <a:gd name="connsiteX296" fmla="*/ 1158875 w 2619375"/>
                  <a:gd name="connsiteY296" fmla="*/ 1222375 h 3103563"/>
                  <a:gd name="connsiteX297" fmla="*/ 1158875 w 2619375"/>
                  <a:gd name="connsiteY297" fmla="*/ 1194594 h 3103563"/>
                  <a:gd name="connsiteX298" fmla="*/ 1162844 w 2619375"/>
                  <a:gd name="connsiteY298" fmla="*/ 1162844 h 3103563"/>
                  <a:gd name="connsiteX299" fmla="*/ 1154907 w 2619375"/>
                  <a:gd name="connsiteY299" fmla="*/ 1135063 h 3103563"/>
                  <a:gd name="connsiteX300" fmla="*/ 1162844 w 2619375"/>
                  <a:gd name="connsiteY300" fmla="*/ 1091407 h 3103563"/>
                  <a:gd name="connsiteX301" fmla="*/ 1162844 w 2619375"/>
                  <a:gd name="connsiteY301" fmla="*/ 1055688 h 3103563"/>
                  <a:gd name="connsiteX302" fmla="*/ 1146969 w 2619375"/>
                  <a:gd name="connsiteY302" fmla="*/ 1012032 h 3103563"/>
                  <a:gd name="connsiteX303" fmla="*/ 1162844 w 2619375"/>
                  <a:gd name="connsiteY303" fmla="*/ 960438 h 3103563"/>
                  <a:gd name="connsiteX304" fmla="*/ 1131094 w 2619375"/>
                  <a:gd name="connsiteY304" fmla="*/ 912813 h 3103563"/>
                  <a:gd name="connsiteX305" fmla="*/ 1166813 w 2619375"/>
                  <a:gd name="connsiteY305" fmla="*/ 881063 h 3103563"/>
                  <a:gd name="connsiteX306" fmla="*/ 1174750 w 2619375"/>
                  <a:gd name="connsiteY306" fmla="*/ 845344 h 3103563"/>
                  <a:gd name="connsiteX307" fmla="*/ 1174750 w 2619375"/>
                  <a:gd name="connsiteY307" fmla="*/ 789782 h 3103563"/>
                  <a:gd name="connsiteX308" fmla="*/ 1178719 w 2619375"/>
                  <a:gd name="connsiteY308" fmla="*/ 742157 h 3103563"/>
                  <a:gd name="connsiteX309" fmla="*/ 1178719 w 2619375"/>
                  <a:gd name="connsiteY309" fmla="*/ 722313 h 3103563"/>
                  <a:gd name="connsiteX310" fmla="*/ 1158875 w 2619375"/>
                  <a:gd name="connsiteY310" fmla="*/ 694532 h 3103563"/>
                  <a:gd name="connsiteX311" fmla="*/ 1162844 w 2619375"/>
                  <a:gd name="connsiteY311" fmla="*/ 662782 h 3103563"/>
                  <a:gd name="connsiteX312" fmla="*/ 1139032 w 2619375"/>
                  <a:gd name="connsiteY312" fmla="*/ 627063 h 3103563"/>
                  <a:gd name="connsiteX313" fmla="*/ 1103313 w 2619375"/>
                  <a:gd name="connsiteY313" fmla="*/ 595313 h 3103563"/>
                  <a:gd name="connsiteX314" fmla="*/ 1079500 w 2619375"/>
                  <a:gd name="connsiteY314" fmla="*/ 555625 h 3103563"/>
                  <a:gd name="connsiteX315" fmla="*/ 1079500 w 2619375"/>
                  <a:gd name="connsiteY315" fmla="*/ 515938 h 3103563"/>
                  <a:gd name="connsiteX316" fmla="*/ 1119188 w 2619375"/>
                  <a:gd name="connsiteY316" fmla="*/ 464344 h 3103563"/>
                  <a:gd name="connsiteX317" fmla="*/ 1127125 w 2619375"/>
                  <a:gd name="connsiteY317" fmla="*/ 408782 h 3103563"/>
                  <a:gd name="connsiteX318" fmla="*/ 1162844 w 2619375"/>
                  <a:gd name="connsiteY318" fmla="*/ 301625 h 3103563"/>
                  <a:gd name="connsiteX319" fmla="*/ 1178719 w 2619375"/>
                  <a:gd name="connsiteY319" fmla="*/ 246063 h 3103563"/>
                  <a:gd name="connsiteX320" fmla="*/ 1186657 w 2619375"/>
                  <a:gd name="connsiteY320" fmla="*/ 206375 h 3103563"/>
                  <a:gd name="connsiteX321" fmla="*/ 1186657 w 2619375"/>
                  <a:gd name="connsiteY321" fmla="*/ 142875 h 3103563"/>
                  <a:gd name="connsiteX322" fmla="*/ 1186657 w 2619375"/>
                  <a:gd name="connsiteY322" fmla="*/ 99219 h 3103563"/>
                  <a:gd name="connsiteX323" fmla="*/ 1131094 w 2619375"/>
                  <a:gd name="connsiteY323" fmla="*/ 43657 h 3103563"/>
                  <a:gd name="connsiteX324" fmla="*/ 1083469 w 2619375"/>
                  <a:gd name="connsiteY324" fmla="*/ 63500 h 3103563"/>
                  <a:gd name="connsiteX325" fmla="*/ 1071563 w 2619375"/>
                  <a:gd name="connsiteY325" fmla="*/ 31750 h 3103563"/>
                  <a:gd name="connsiteX326" fmla="*/ 1043782 w 2619375"/>
                  <a:gd name="connsiteY326" fmla="*/ 23813 h 3103563"/>
                  <a:gd name="connsiteX327" fmla="*/ 1004094 w 2619375"/>
                  <a:gd name="connsiteY327" fmla="*/ 23813 h 3103563"/>
                  <a:gd name="connsiteX328" fmla="*/ 988219 w 2619375"/>
                  <a:gd name="connsiteY328" fmla="*/ 51594 h 3103563"/>
                  <a:gd name="connsiteX329" fmla="*/ 972344 w 2619375"/>
                  <a:gd name="connsiteY329" fmla="*/ 27782 h 3103563"/>
                  <a:gd name="connsiteX330" fmla="*/ 944563 w 2619375"/>
                  <a:gd name="connsiteY330" fmla="*/ 27782 h 3103563"/>
                  <a:gd name="connsiteX331" fmla="*/ 944563 w 2619375"/>
                  <a:gd name="connsiteY331" fmla="*/ 27782 h 3103563"/>
                  <a:gd name="connsiteX332" fmla="*/ 841375 w 2619375"/>
                  <a:gd name="connsiteY332" fmla="*/ 31750 h 3103563"/>
                  <a:gd name="connsiteX333" fmla="*/ 837407 w 2619375"/>
                  <a:gd name="connsiteY333" fmla="*/ 0 h 3103563"/>
                  <a:gd name="connsiteX334" fmla="*/ 805657 w 2619375"/>
                  <a:gd name="connsiteY334" fmla="*/ 0 h 3103563"/>
                  <a:gd name="connsiteX335" fmla="*/ 797719 w 2619375"/>
                  <a:gd name="connsiteY335" fmla="*/ 55563 h 3103563"/>
                  <a:gd name="connsiteX336" fmla="*/ 765969 w 2619375"/>
                  <a:gd name="connsiteY336" fmla="*/ 91282 h 3103563"/>
                  <a:gd name="connsiteX337" fmla="*/ 762000 w 2619375"/>
                  <a:gd name="connsiteY337" fmla="*/ 158750 h 3103563"/>
                  <a:gd name="connsiteX338" fmla="*/ 742157 w 2619375"/>
                  <a:gd name="connsiteY338" fmla="*/ 242094 h 3103563"/>
                  <a:gd name="connsiteX339" fmla="*/ 730250 w 2619375"/>
                  <a:gd name="connsiteY339" fmla="*/ 349250 h 3103563"/>
                  <a:gd name="connsiteX340" fmla="*/ 698500 w 2619375"/>
                  <a:gd name="connsiteY340" fmla="*/ 448469 h 3103563"/>
                  <a:gd name="connsiteX341" fmla="*/ 662782 w 2619375"/>
                  <a:gd name="connsiteY341" fmla="*/ 515938 h 3103563"/>
                  <a:gd name="connsiteX342" fmla="*/ 575469 w 2619375"/>
                  <a:gd name="connsiteY342" fmla="*/ 571500 h 3103563"/>
                  <a:gd name="connsiteX343" fmla="*/ 535782 w 2619375"/>
                  <a:gd name="connsiteY343" fmla="*/ 635000 h 3103563"/>
                  <a:gd name="connsiteX344" fmla="*/ 559739 w 2619375"/>
                  <a:gd name="connsiteY344" fmla="*/ 690563 h 3103563"/>
                  <a:gd name="connsiteX345" fmla="*/ 525515 w 2619375"/>
                  <a:gd name="connsiteY345" fmla="*/ 731837 h 3103563"/>
                  <a:gd name="connsiteX346" fmla="*/ 527844 w 2619375"/>
                  <a:gd name="connsiteY346" fmla="*/ 754063 h 3103563"/>
                  <a:gd name="connsiteX347" fmla="*/ 571500 w 2619375"/>
                  <a:gd name="connsiteY347" fmla="*/ 734219 h 3103563"/>
                  <a:gd name="connsiteX348" fmla="*/ 595313 w 2619375"/>
                  <a:gd name="connsiteY348" fmla="*/ 765969 h 3103563"/>
                  <a:gd name="connsiteX349" fmla="*/ 595313 w 2619375"/>
                  <a:gd name="connsiteY349" fmla="*/ 829469 h 3103563"/>
                  <a:gd name="connsiteX350" fmla="*/ 579438 w 2619375"/>
                  <a:gd name="connsiteY350" fmla="*/ 889000 h 3103563"/>
                  <a:gd name="connsiteX351" fmla="*/ 579438 w 2619375"/>
                  <a:gd name="connsiteY351" fmla="*/ 928688 h 3103563"/>
                  <a:gd name="connsiteX352" fmla="*/ 595313 w 2619375"/>
                  <a:gd name="connsiteY352" fmla="*/ 952500 h 3103563"/>
                  <a:gd name="connsiteX353" fmla="*/ 603250 w 2619375"/>
                  <a:gd name="connsiteY353" fmla="*/ 996157 h 3103563"/>
                  <a:gd name="connsiteX354" fmla="*/ 571500 w 2619375"/>
                  <a:gd name="connsiteY354" fmla="*/ 1004094 h 3103563"/>
                  <a:gd name="connsiteX355" fmla="*/ 543719 w 2619375"/>
                  <a:gd name="connsiteY355" fmla="*/ 1008063 h 3103563"/>
                  <a:gd name="connsiteX356" fmla="*/ 535782 w 2619375"/>
                  <a:gd name="connsiteY356" fmla="*/ 1083469 h 3103563"/>
                  <a:gd name="connsiteX357" fmla="*/ 551657 w 2619375"/>
                  <a:gd name="connsiteY357" fmla="*/ 1103313 h 3103563"/>
                  <a:gd name="connsiteX358" fmla="*/ 587375 w 2619375"/>
                  <a:gd name="connsiteY358" fmla="*/ 1123157 h 3103563"/>
                  <a:gd name="connsiteX359" fmla="*/ 607219 w 2619375"/>
                  <a:gd name="connsiteY359" fmla="*/ 1123157 h 3103563"/>
                  <a:gd name="connsiteX360" fmla="*/ 627063 w 2619375"/>
                  <a:gd name="connsiteY360" fmla="*/ 1150938 h 3103563"/>
                  <a:gd name="connsiteX361" fmla="*/ 642938 w 2619375"/>
                  <a:gd name="connsiteY361" fmla="*/ 1158875 h 3103563"/>
                  <a:gd name="connsiteX362" fmla="*/ 678657 w 2619375"/>
                  <a:gd name="connsiteY362" fmla="*/ 1146969 h 3103563"/>
                  <a:gd name="connsiteX363" fmla="*/ 686594 w 2619375"/>
                  <a:gd name="connsiteY363" fmla="*/ 1194594 h 3103563"/>
                  <a:gd name="connsiteX364" fmla="*/ 678657 w 2619375"/>
                  <a:gd name="connsiteY364" fmla="*/ 1242219 h 3103563"/>
                  <a:gd name="connsiteX365" fmla="*/ 694532 w 2619375"/>
                  <a:gd name="connsiteY365" fmla="*/ 1277938 h 3103563"/>
                  <a:gd name="connsiteX366" fmla="*/ 714375 w 2619375"/>
                  <a:gd name="connsiteY366" fmla="*/ 1309688 h 3103563"/>
                  <a:gd name="connsiteX367" fmla="*/ 742157 w 2619375"/>
                  <a:gd name="connsiteY367" fmla="*/ 1333500 h 3103563"/>
                  <a:gd name="connsiteX368" fmla="*/ 777875 w 2619375"/>
                  <a:gd name="connsiteY368" fmla="*/ 1333500 h 3103563"/>
                  <a:gd name="connsiteX369" fmla="*/ 785813 w 2619375"/>
                  <a:gd name="connsiteY369" fmla="*/ 1361282 h 3103563"/>
                  <a:gd name="connsiteX370" fmla="*/ 769938 w 2619375"/>
                  <a:gd name="connsiteY370" fmla="*/ 1412875 h 3103563"/>
                  <a:gd name="connsiteX371" fmla="*/ 758032 w 2619375"/>
                  <a:gd name="connsiteY371" fmla="*/ 1464469 h 3103563"/>
                  <a:gd name="connsiteX372" fmla="*/ 750094 w 2619375"/>
                  <a:gd name="connsiteY372" fmla="*/ 1512094 h 3103563"/>
                  <a:gd name="connsiteX373" fmla="*/ 714375 w 2619375"/>
                  <a:gd name="connsiteY373" fmla="*/ 1543844 h 3103563"/>
                  <a:gd name="connsiteX374" fmla="*/ 682625 w 2619375"/>
                  <a:gd name="connsiteY374" fmla="*/ 1547813 h 3103563"/>
                  <a:gd name="connsiteX375" fmla="*/ 678657 w 2619375"/>
                  <a:gd name="connsiteY375" fmla="*/ 1504157 h 3103563"/>
                  <a:gd name="connsiteX376" fmla="*/ 650875 w 2619375"/>
                  <a:gd name="connsiteY376" fmla="*/ 1476375 h 3103563"/>
                  <a:gd name="connsiteX377" fmla="*/ 615157 w 2619375"/>
                  <a:gd name="connsiteY377" fmla="*/ 1444625 h 3103563"/>
                  <a:gd name="connsiteX378" fmla="*/ 575469 w 2619375"/>
                  <a:gd name="connsiteY378" fmla="*/ 1404938 h 3103563"/>
                  <a:gd name="connsiteX379" fmla="*/ 527844 w 2619375"/>
                  <a:gd name="connsiteY379" fmla="*/ 1353344 h 3103563"/>
                  <a:gd name="connsiteX380" fmla="*/ 515938 w 2619375"/>
                  <a:gd name="connsiteY380" fmla="*/ 1333500 h 3103563"/>
                  <a:gd name="connsiteX381" fmla="*/ 460375 w 2619375"/>
                  <a:gd name="connsiteY381" fmla="*/ 1301750 h 3103563"/>
                  <a:gd name="connsiteX382" fmla="*/ 392907 w 2619375"/>
                  <a:gd name="connsiteY382" fmla="*/ 1262063 h 3103563"/>
                  <a:gd name="connsiteX383" fmla="*/ 337344 w 2619375"/>
                  <a:gd name="connsiteY383" fmla="*/ 1242219 h 3103563"/>
                  <a:gd name="connsiteX384" fmla="*/ 317500 w 2619375"/>
                  <a:gd name="connsiteY384" fmla="*/ 1281907 h 3103563"/>
                  <a:gd name="connsiteX385" fmla="*/ 304745 w 2619375"/>
                  <a:gd name="connsiteY385" fmla="*/ 1293019 h 3103563"/>
                  <a:gd name="connsiteX386" fmla="*/ 297657 w 2619375"/>
                  <a:gd name="connsiteY386" fmla="*/ 1321594 h 3103563"/>
                  <a:gd name="connsiteX387" fmla="*/ 297657 w 2619375"/>
                  <a:gd name="connsiteY387" fmla="*/ 1321594 h 3103563"/>
                  <a:gd name="connsiteX388" fmla="*/ 304746 w 2619375"/>
                  <a:gd name="connsiteY388" fmla="*/ 1347788 h 3103563"/>
                  <a:gd name="connsiteX389" fmla="*/ 320692 w 2619375"/>
                  <a:gd name="connsiteY389" fmla="*/ 1350962 h 3103563"/>
                  <a:gd name="connsiteX390" fmla="*/ 345282 w 2619375"/>
                  <a:gd name="connsiteY390" fmla="*/ 1361282 h 3103563"/>
                  <a:gd name="connsiteX391" fmla="*/ 373063 w 2619375"/>
                  <a:gd name="connsiteY391" fmla="*/ 1373188 h 3103563"/>
                  <a:gd name="connsiteX392" fmla="*/ 384969 w 2619375"/>
                  <a:gd name="connsiteY392" fmla="*/ 1385094 h 3103563"/>
                  <a:gd name="connsiteX393" fmla="*/ 396875 w 2619375"/>
                  <a:gd name="connsiteY393" fmla="*/ 1428750 h 3103563"/>
                  <a:gd name="connsiteX394" fmla="*/ 409775 w 2619375"/>
                  <a:gd name="connsiteY394" fmla="*/ 1450182 h 3103563"/>
                  <a:gd name="connsiteX395" fmla="*/ 400844 w 2619375"/>
                  <a:gd name="connsiteY395" fmla="*/ 1464469 h 3103563"/>
                  <a:gd name="connsiteX396" fmla="*/ 377032 w 2619375"/>
                  <a:gd name="connsiteY396" fmla="*/ 1484313 h 3103563"/>
                  <a:gd name="connsiteX397" fmla="*/ 376254 w 2619375"/>
                  <a:gd name="connsiteY397" fmla="*/ 1527969 h 3103563"/>
                  <a:gd name="connsiteX398" fmla="*/ 369094 w 2619375"/>
                  <a:gd name="connsiteY398" fmla="*/ 1591469 h 3103563"/>
                  <a:gd name="connsiteX399" fmla="*/ 396875 w 2619375"/>
                  <a:gd name="connsiteY399" fmla="*/ 1631157 h 3103563"/>
                  <a:gd name="connsiteX400" fmla="*/ 458046 w 2619375"/>
                  <a:gd name="connsiteY400" fmla="*/ 1624807 h 3103563"/>
                  <a:gd name="connsiteX401" fmla="*/ 460375 w 2619375"/>
                  <a:gd name="connsiteY401" fmla="*/ 1651000 h 3103563"/>
                  <a:gd name="connsiteX402" fmla="*/ 460375 w 2619375"/>
                  <a:gd name="connsiteY402" fmla="*/ 1694657 h 3103563"/>
                  <a:gd name="connsiteX403" fmla="*/ 436563 w 2619375"/>
                  <a:gd name="connsiteY403" fmla="*/ 1706563 h 3103563"/>
                  <a:gd name="connsiteX404" fmla="*/ 433645 w 2619375"/>
                  <a:gd name="connsiteY404" fmla="*/ 1728788 h 3103563"/>
                  <a:gd name="connsiteX405" fmla="*/ 448469 w 2619375"/>
                  <a:gd name="connsiteY405" fmla="*/ 1738313 h 3103563"/>
                  <a:gd name="connsiteX406" fmla="*/ 450355 w 2619375"/>
                  <a:gd name="connsiteY406" fmla="*/ 1757363 h 3103563"/>
                  <a:gd name="connsiteX407" fmla="*/ 436563 w 2619375"/>
                  <a:gd name="connsiteY407" fmla="*/ 1766094 h 3103563"/>
                  <a:gd name="connsiteX408" fmla="*/ 414362 w 2619375"/>
                  <a:gd name="connsiteY408" fmla="*/ 1801813 h 3103563"/>
                  <a:gd name="connsiteX409" fmla="*/ 361157 w 2619375"/>
                  <a:gd name="connsiteY409" fmla="*/ 1833563 h 3103563"/>
                  <a:gd name="connsiteX410" fmla="*/ 349250 w 2619375"/>
                  <a:gd name="connsiteY410" fmla="*/ 1869282 h 3103563"/>
                  <a:gd name="connsiteX411" fmla="*/ 353219 w 2619375"/>
                  <a:gd name="connsiteY411" fmla="*/ 1908969 h 3103563"/>
                  <a:gd name="connsiteX412" fmla="*/ 293688 w 2619375"/>
                  <a:gd name="connsiteY412" fmla="*/ 1948657 h 3103563"/>
                  <a:gd name="connsiteX413" fmla="*/ 273844 w 2619375"/>
                  <a:gd name="connsiteY413" fmla="*/ 1968500 h 3103563"/>
                  <a:gd name="connsiteX414" fmla="*/ 254000 w 2619375"/>
                  <a:gd name="connsiteY414" fmla="*/ 1988344 h 3103563"/>
                  <a:gd name="connsiteX415" fmla="*/ 214313 w 2619375"/>
                  <a:gd name="connsiteY415" fmla="*/ 1996282 h 3103563"/>
                  <a:gd name="connsiteX416" fmla="*/ 166688 w 2619375"/>
                  <a:gd name="connsiteY416" fmla="*/ 2032000 h 3103563"/>
                  <a:gd name="connsiteX417" fmla="*/ 146844 w 2619375"/>
                  <a:gd name="connsiteY417" fmla="*/ 2083594 h 3103563"/>
                  <a:gd name="connsiteX418" fmla="*/ 125718 w 2619375"/>
                  <a:gd name="connsiteY418" fmla="*/ 2102644 h 3103563"/>
                  <a:gd name="connsiteX419" fmla="*/ 115094 w 2619375"/>
                  <a:gd name="connsiteY419" fmla="*/ 2123282 h 3103563"/>
                  <a:gd name="connsiteX420" fmla="*/ 99995 w 2619375"/>
                  <a:gd name="connsiteY420" fmla="*/ 2179639 h 3103563"/>
                  <a:gd name="connsiteX421" fmla="*/ 68429 w 2619375"/>
                  <a:gd name="connsiteY421" fmla="*/ 2200275 h 3103563"/>
                  <a:gd name="connsiteX422" fmla="*/ 35719 w 2619375"/>
                  <a:gd name="connsiteY422" fmla="*/ 2212975 h 3103563"/>
                  <a:gd name="connsiteX423" fmla="*/ 0 w 2619375"/>
                  <a:gd name="connsiteY423" fmla="*/ 2230438 h 3103563"/>
                  <a:gd name="connsiteX424" fmla="*/ 48430 w 2619375"/>
                  <a:gd name="connsiteY424" fmla="*/ 2278856 h 3103563"/>
                  <a:gd name="connsiteX425" fmla="*/ 59532 w 2619375"/>
                  <a:gd name="connsiteY425" fmla="*/ 2329657 h 3103563"/>
                  <a:gd name="connsiteX426" fmla="*/ 107157 w 2619375"/>
                  <a:gd name="connsiteY426" fmla="*/ 2345532 h 3103563"/>
                  <a:gd name="connsiteX427" fmla="*/ 93640 w 2619375"/>
                  <a:gd name="connsiteY427" fmla="*/ 2445545 h 3103563"/>
                  <a:gd name="connsiteX428" fmla="*/ 98472 w 2619375"/>
                  <a:gd name="connsiteY428" fmla="*/ 2458244 h 3103563"/>
                  <a:gd name="connsiteX429" fmla="*/ 106380 w 2619375"/>
                  <a:gd name="connsiteY429" fmla="*/ 2482851 h 3103563"/>
                  <a:gd name="connsiteX430" fmla="*/ 77977 w 2619375"/>
                  <a:gd name="connsiteY430" fmla="*/ 2509838 h 3103563"/>
                  <a:gd name="connsiteX431" fmla="*/ 75407 w 2619375"/>
                  <a:gd name="connsiteY431" fmla="*/ 2528094 h 3103563"/>
                  <a:gd name="connsiteX432" fmla="*/ 111930 w 2619375"/>
                  <a:gd name="connsiteY432" fmla="*/ 2547144 h 3103563"/>
                  <a:gd name="connsiteX433" fmla="*/ 150813 w 2619375"/>
                  <a:gd name="connsiteY433" fmla="*/ 2540000 h 3103563"/>
                  <a:gd name="connsiteX434" fmla="*/ 175845 w 2619375"/>
                  <a:gd name="connsiteY434" fmla="*/ 2557463 h 3103563"/>
                  <a:gd name="connsiteX435" fmla="*/ 162719 w 2619375"/>
                  <a:gd name="connsiteY435" fmla="*/ 2595563 h 3103563"/>
                  <a:gd name="connsiteX436" fmla="*/ 214313 w 2619375"/>
                  <a:gd name="connsiteY436" fmla="*/ 2591594 h 3103563"/>
                  <a:gd name="connsiteX437" fmla="*/ 247457 w 2619375"/>
                  <a:gd name="connsiteY437" fmla="*/ 2571750 h 3103563"/>
                  <a:gd name="connsiteX438" fmla="*/ 265907 w 2619375"/>
                  <a:gd name="connsiteY438" fmla="*/ 2575719 h 3103563"/>
                  <a:gd name="connsiteX439" fmla="*/ 295198 w 2619375"/>
                  <a:gd name="connsiteY439" fmla="*/ 2555082 h 3103563"/>
                  <a:gd name="connsiteX440" fmla="*/ 318307 w 2619375"/>
                  <a:gd name="connsiteY440" fmla="*/ 2557463 h 3103563"/>
                  <a:gd name="connsiteX441" fmla="*/ 357188 w 2619375"/>
                  <a:gd name="connsiteY441" fmla="*/ 2540794 h 3103563"/>
                  <a:gd name="connsiteX442" fmla="*/ 385905 w 2619375"/>
                  <a:gd name="connsiteY442" fmla="*/ 2531269 h 3103563"/>
                  <a:gd name="connsiteX443" fmla="*/ 412750 w 2619375"/>
                  <a:gd name="connsiteY443" fmla="*/ 2536032 h 3103563"/>
                  <a:gd name="connsiteX444" fmla="*/ 460375 w 2619375"/>
                  <a:gd name="connsiteY444" fmla="*/ 2521745 h 3103563"/>
                  <a:gd name="connsiteX445" fmla="*/ 492125 w 2619375"/>
                  <a:gd name="connsiteY445" fmla="*/ 2532063 h 3103563"/>
                  <a:gd name="connsiteX446" fmla="*/ 535782 w 2619375"/>
                  <a:gd name="connsiteY446" fmla="*/ 2532063 h 3103563"/>
                  <a:gd name="connsiteX447" fmla="*/ 535782 w 2619375"/>
                  <a:gd name="connsiteY447" fmla="*/ 2532063 h 3103563"/>
                  <a:gd name="connsiteX448" fmla="*/ 547688 w 2619375"/>
                  <a:gd name="connsiteY448" fmla="*/ 2623344 h 3103563"/>
                  <a:gd name="connsiteX449" fmla="*/ 591344 w 2619375"/>
                  <a:gd name="connsiteY449" fmla="*/ 2643188 h 3103563"/>
                  <a:gd name="connsiteX450" fmla="*/ 646159 w 2619375"/>
                  <a:gd name="connsiteY450" fmla="*/ 2655887 h 3103563"/>
                  <a:gd name="connsiteX451" fmla="*/ 685790 w 2619375"/>
                  <a:gd name="connsiteY451" fmla="*/ 2620169 h 3103563"/>
                  <a:gd name="connsiteX452" fmla="*/ 715928 w 2619375"/>
                  <a:gd name="connsiteY452" fmla="*/ 2588419 h 3103563"/>
                  <a:gd name="connsiteX453" fmla="*/ 760418 w 2619375"/>
                  <a:gd name="connsiteY453" fmla="*/ 2613025 h 3103563"/>
                  <a:gd name="connsiteX454" fmla="*/ 773907 w 2619375"/>
                  <a:gd name="connsiteY454" fmla="*/ 2587625 h 3103563"/>
                  <a:gd name="connsiteX455" fmla="*/ 761224 w 2619375"/>
                  <a:gd name="connsiteY455" fmla="*/ 2554287 h 3103563"/>
                  <a:gd name="connsiteX456" fmla="*/ 801688 w 2619375"/>
                  <a:gd name="connsiteY456" fmla="*/ 2551907 h 3103563"/>
                  <a:gd name="connsiteX457" fmla="*/ 813184 w 2619375"/>
                  <a:gd name="connsiteY457" fmla="*/ 2569369 h 3103563"/>
                  <a:gd name="connsiteX458" fmla="*/ 841375 w 2619375"/>
                  <a:gd name="connsiteY458" fmla="*/ 2571750 h 3103563"/>
                  <a:gd name="connsiteX459" fmla="*/ 900907 w 2619375"/>
                  <a:gd name="connsiteY459" fmla="*/ 2591594 h 3103563"/>
                  <a:gd name="connsiteX460" fmla="*/ 956469 w 2619375"/>
                  <a:gd name="connsiteY460" fmla="*/ 2611438 h 3103563"/>
                  <a:gd name="connsiteX461" fmla="*/ 968375 w 2619375"/>
                  <a:gd name="connsiteY461" fmla="*/ 2639219 h 3103563"/>
                  <a:gd name="connsiteX462" fmla="*/ 944563 w 2619375"/>
                  <a:gd name="connsiteY462" fmla="*/ 2678907 h 3103563"/>
                  <a:gd name="connsiteX463" fmla="*/ 964407 w 2619375"/>
                  <a:gd name="connsiteY463" fmla="*/ 2726532 h 3103563"/>
                  <a:gd name="connsiteX464" fmla="*/ 1019969 w 2619375"/>
                  <a:gd name="connsiteY464" fmla="*/ 2754313 h 3103563"/>
                  <a:gd name="connsiteX465" fmla="*/ 1047113 w 2619375"/>
                  <a:gd name="connsiteY465" fmla="*/ 2750344 h 3103563"/>
                  <a:gd name="connsiteX466" fmla="*/ 1046974 w 2619375"/>
                  <a:gd name="connsiteY466" fmla="*/ 2774157 h 3103563"/>
                  <a:gd name="connsiteX467" fmla="*/ 1050109 w 2619375"/>
                  <a:gd name="connsiteY467" fmla="*/ 2865438 h 3103563"/>
                  <a:gd name="connsiteX468" fmla="*/ 1095375 w 2619375"/>
                  <a:gd name="connsiteY468" fmla="*/ 2845594 h 3103563"/>
                  <a:gd name="connsiteX469" fmla="*/ 1159651 w 2619375"/>
                  <a:gd name="connsiteY469" fmla="*/ 2836862 h 3103563"/>
                  <a:gd name="connsiteX470" fmla="*/ 1190625 w 2619375"/>
                  <a:gd name="connsiteY470" fmla="*/ 2809875 h 3103563"/>
                  <a:gd name="connsiteX471" fmla="*/ 1225539 w 2619375"/>
                  <a:gd name="connsiteY471" fmla="*/ 2817813 h 3103563"/>
                  <a:gd name="connsiteX472" fmla="*/ 1242219 w 2619375"/>
                  <a:gd name="connsiteY472" fmla="*/ 2841625 h 3103563"/>
                  <a:gd name="connsiteX473" fmla="*/ 1274774 w 2619375"/>
                  <a:gd name="connsiteY473" fmla="*/ 2867819 h 3103563"/>
                  <a:gd name="connsiteX474" fmla="*/ 1329532 w 2619375"/>
                  <a:gd name="connsiteY474" fmla="*/ 2877344 h 3103563"/>
                  <a:gd name="connsiteX475" fmla="*/ 1349375 w 2619375"/>
                  <a:gd name="connsiteY475" fmla="*/ 2877344 h 3103563"/>
                  <a:gd name="connsiteX476" fmla="*/ 1369219 w 2619375"/>
                  <a:gd name="connsiteY476" fmla="*/ 2897188 h 3103563"/>
                  <a:gd name="connsiteX477" fmla="*/ 1400395 w 2619375"/>
                  <a:gd name="connsiteY477" fmla="*/ 2909888 h 3103563"/>
                  <a:gd name="connsiteX478" fmla="*/ 1420813 w 2619375"/>
                  <a:gd name="connsiteY478" fmla="*/ 2905125 h 3103563"/>
                  <a:gd name="connsiteX479" fmla="*/ 1451785 w 2619375"/>
                  <a:gd name="connsiteY479" fmla="*/ 2887664 h 3103563"/>
                  <a:gd name="connsiteX480" fmla="*/ 1520032 w 2619375"/>
                  <a:gd name="connsiteY480" fmla="*/ 2893219 h 3103563"/>
                  <a:gd name="connsiteX481" fmla="*/ 1547784 w 2619375"/>
                  <a:gd name="connsiteY481" fmla="*/ 2900362 h 3103563"/>
                  <a:gd name="connsiteX482" fmla="*/ 1575594 w 2619375"/>
                  <a:gd name="connsiteY482" fmla="*/ 2924969 h 3103563"/>
                  <a:gd name="connsiteX483" fmla="*/ 1591469 w 2619375"/>
                  <a:gd name="connsiteY483" fmla="*/ 2909094 h 3103563"/>
                  <a:gd name="connsiteX484" fmla="*/ 1623219 w 2619375"/>
                  <a:gd name="connsiteY484" fmla="*/ 2909094 h 3103563"/>
                  <a:gd name="connsiteX485" fmla="*/ 1655803 w 2619375"/>
                  <a:gd name="connsiteY485" fmla="*/ 2923382 h 3103563"/>
                  <a:gd name="connsiteX486" fmla="*/ 1648647 w 2619375"/>
                  <a:gd name="connsiteY486" fmla="*/ 2947988 h 3103563"/>
                  <a:gd name="connsiteX487" fmla="*/ 1666875 w 2619375"/>
                  <a:gd name="connsiteY487" fmla="*/ 2964657 h 3103563"/>
                  <a:gd name="connsiteX488" fmla="*/ 1698626 w 2619375"/>
                  <a:gd name="connsiteY488" fmla="*/ 2985294 h 3103563"/>
                  <a:gd name="connsiteX489" fmla="*/ 1734344 w 2619375"/>
                  <a:gd name="connsiteY489" fmla="*/ 3012282 h 3103563"/>
                  <a:gd name="connsiteX490" fmla="*/ 1758157 w 2619375"/>
                  <a:gd name="connsiteY490" fmla="*/ 3032125 h 3103563"/>
                  <a:gd name="connsiteX491" fmla="*/ 1779934 w 2619375"/>
                  <a:gd name="connsiteY491" fmla="*/ 3028950 h 3103563"/>
                  <a:gd name="connsiteX492" fmla="*/ 1801813 w 2619375"/>
                  <a:gd name="connsiteY492" fmla="*/ 3008313 h 3103563"/>
                  <a:gd name="connsiteX493" fmla="*/ 1861344 w 2619375"/>
                  <a:gd name="connsiteY493" fmla="*/ 3008313 h 3103563"/>
                  <a:gd name="connsiteX494" fmla="*/ 1948657 w 2619375"/>
                  <a:gd name="connsiteY494" fmla="*/ 3004344 h 3103563"/>
                  <a:gd name="connsiteX495" fmla="*/ 1948657 w 2619375"/>
                  <a:gd name="connsiteY495" fmla="*/ 2968625 h 3103563"/>
                  <a:gd name="connsiteX496" fmla="*/ 2004219 w 2619375"/>
                  <a:gd name="connsiteY496" fmla="*/ 2936875 h 3103563"/>
                  <a:gd name="connsiteX497" fmla="*/ 2035969 w 2619375"/>
                  <a:gd name="connsiteY497" fmla="*/ 2909094 h 3103563"/>
                  <a:gd name="connsiteX498" fmla="*/ 2054979 w 2619375"/>
                  <a:gd name="connsiteY498" fmla="*/ 2859088 h 3103563"/>
                  <a:gd name="connsiteX499" fmla="*/ 2075927 w 2619375"/>
                  <a:gd name="connsiteY499" fmla="*/ 2883694 h 3103563"/>
                  <a:gd name="connsiteX500" fmla="*/ 2079625 w 2619375"/>
                  <a:gd name="connsiteY500" fmla="*/ 2897188 h 3103563"/>
                  <a:gd name="connsiteX501" fmla="*/ 2116149 w 2619375"/>
                  <a:gd name="connsiteY501" fmla="*/ 2943225 h 3103563"/>
                  <a:gd name="connsiteX502" fmla="*/ 2168521 w 2619375"/>
                  <a:gd name="connsiteY502" fmla="*/ 2980533 h 3103563"/>
                  <a:gd name="connsiteX503" fmla="*/ 2209760 w 2619375"/>
                  <a:gd name="connsiteY503" fmla="*/ 2951163 h 3103563"/>
                  <a:gd name="connsiteX504" fmla="*/ 2274094 w 2619375"/>
                  <a:gd name="connsiteY504" fmla="*/ 3000375 h 3103563"/>
                  <a:gd name="connsiteX505" fmla="*/ 2317750 w 2619375"/>
                  <a:gd name="connsiteY505" fmla="*/ 3028157 h 3103563"/>
                  <a:gd name="connsiteX506" fmla="*/ 2349500 w 2619375"/>
                  <a:gd name="connsiteY506" fmla="*/ 3040063 h 3103563"/>
                  <a:gd name="connsiteX507" fmla="*/ 2377253 w 2619375"/>
                  <a:gd name="connsiteY507" fmla="*/ 3017044 h 3103563"/>
                  <a:gd name="connsiteX508" fmla="*/ 2405338 w 2619375"/>
                  <a:gd name="connsiteY508" fmla="*/ 3055144 h 3103563"/>
                  <a:gd name="connsiteX509" fmla="*/ 2446303 w 2619375"/>
                  <a:gd name="connsiteY509" fmla="*/ 3103563 h 3103563"/>
                  <a:gd name="connsiteX0" fmla="*/ 2446303 w 2619375"/>
                  <a:gd name="connsiteY0" fmla="*/ 3103563 h 3103563"/>
                  <a:gd name="connsiteX1" fmla="*/ 2479336 w 2619375"/>
                  <a:gd name="connsiteY1" fmla="*/ 3052763 h 3103563"/>
                  <a:gd name="connsiteX2" fmla="*/ 2512219 w 2619375"/>
                  <a:gd name="connsiteY2" fmla="*/ 3032125 h 3103563"/>
                  <a:gd name="connsiteX3" fmla="*/ 2524125 w 2619375"/>
                  <a:gd name="connsiteY3" fmla="*/ 2988469 h 3103563"/>
                  <a:gd name="connsiteX4" fmla="*/ 2543969 w 2619375"/>
                  <a:gd name="connsiteY4" fmla="*/ 2944813 h 3103563"/>
                  <a:gd name="connsiteX5" fmla="*/ 2566949 w 2619375"/>
                  <a:gd name="connsiteY5" fmla="*/ 2920206 h 3103563"/>
                  <a:gd name="connsiteX6" fmla="*/ 2569335 w 2619375"/>
                  <a:gd name="connsiteY6" fmla="*/ 2877344 h 3103563"/>
                  <a:gd name="connsiteX7" fmla="*/ 2583657 w 2619375"/>
                  <a:gd name="connsiteY7" fmla="*/ 2837657 h 3103563"/>
                  <a:gd name="connsiteX8" fmla="*/ 2563813 w 2619375"/>
                  <a:gd name="connsiteY8" fmla="*/ 2809875 h 3103563"/>
                  <a:gd name="connsiteX9" fmla="*/ 2532063 w 2619375"/>
                  <a:gd name="connsiteY9" fmla="*/ 2774157 h 3103563"/>
                  <a:gd name="connsiteX10" fmla="*/ 2532063 w 2619375"/>
                  <a:gd name="connsiteY10" fmla="*/ 2774157 h 3103563"/>
                  <a:gd name="connsiteX11" fmla="*/ 2551907 w 2619375"/>
                  <a:gd name="connsiteY11" fmla="*/ 2706688 h 3103563"/>
                  <a:gd name="connsiteX12" fmla="*/ 2591594 w 2619375"/>
                  <a:gd name="connsiteY12" fmla="*/ 2678907 h 3103563"/>
                  <a:gd name="connsiteX13" fmla="*/ 2619375 w 2619375"/>
                  <a:gd name="connsiteY13" fmla="*/ 2643188 h 3103563"/>
                  <a:gd name="connsiteX14" fmla="*/ 2619375 w 2619375"/>
                  <a:gd name="connsiteY14" fmla="*/ 2591594 h 3103563"/>
                  <a:gd name="connsiteX15" fmla="*/ 2605859 w 2619375"/>
                  <a:gd name="connsiteY15" fmla="*/ 2553493 h 3103563"/>
                  <a:gd name="connsiteX16" fmla="*/ 2603472 w 2619375"/>
                  <a:gd name="connsiteY16" fmla="*/ 2532063 h 3103563"/>
                  <a:gd name="connsiteX17" fmla="*/ 2586791 w 2619375"/>
                  <a:gd name="connsiteY17" fmla="*/ 2464594 h 3103563"/>
                  <a:gd name="connsiteX18" fmla="*/ 2576467 w 2619375"/>
                  <a:gd name="connsiteY18" fmla="*/ 2460625 h 3103563"/>
                  <a:gd name="connsiteX19" fmla="*/ 2579688 w 2619375"/>
                  <a:gd name="connsiteY19" fmla="*/ 2460625 h 3103563"/>
                  <a:gd name="connsiteX20" fmla="*/ 2540000 w 2619375"/>
                  <a:gd name="connsiteY20" fmla="*/ 2472532 h 3103563"/>
                  <a:gd name="connsiteX21" fmla="*/ 2504282 w 2619375"/>
                  <a:gd name="connsiteY21" fmla="*/ 2468563 h 3103563"/>
                  <a:gd name="connsiteX22" fmla="*/ 2504282 w 2619375"/>
                  <a:gd name="connsiteY22" fmla="*/ 2432844 h 3103563"/>
                  <a:gd name="connsiteX23" fmla="*/ 2447109 w 2619375"/>
                  <a:gd name="connsiteY23" fmla="*/ 2451101 h 3103563"/>
                  <a:gd name="connsiteX24" fmla="*/ 2432844 w 2619375"/>
                  <a:gd name="connsiteY24" fmla="*/ 2405063 h 3103563"/>
                  <a:gd name="connsiteX25" fmla="*/ 2444750 w 2619375"/>
                  <a:gd name="connsiteY25" fmla="*/ 2369344 h 3103563"/>
                  <a:gd name="connsiteX26" fmla="*/ 2464594 w 2619375"/>
                  <a:gd name="connsiteY26" fmla="*/ 2337594 h 3103563"/>
                  <a:gd name="connsiteX27" fmla="*/ 2448719 w 2619375"/>
                  <a:gd name="connsiteY27" fmla="*/ 2301875 h 3103563"/>
                  <a:gd name="connsiteX28" fmla="*/ 2420938 w 2619375"/>
                  <a:gd name="connsiteY28" fmla="*/ 2274094 h 3103563"/>
                  <a:gd name="connsiteX29" fmla="*/ 2428875 w 2619375"/>
                  <a:gd name="connsiteY29" fmla="*/ 2246313 h 3103563"/>
                  <a:gd name="connsiteX30" fmla="*/ 2389188 w 2619375"/>
                  <a:gd name="connsiteY30" fmla="*/ 2218532 h 3103563"/>
                  <a:gd name="connsiteX31" fmla="*/ 2353469 w 2619375"/>
                  <a:gd name="connsiteY31" fmla="*/ 2218532 h 3103563"/>
                  <a:gd name="connsiteX32" fmla="*/ 2349500 w 2619375"/>
                  <a:gd name="connsiteY32" fmla="*/ 2194719 h 3103563"/>
                  <a:gd name="connsiteX33" fmla="*/ 2325688 w 2619375"/>
                  <a:gd name="connsiteY33" fmla="*/ 2166938 h 3103563"/>
                  <a:gd name="connsiteX34" fmla="*/ 2337594 w 2619375"/>
                  <a:gd name="connsiteY34" fmla="*/ 2131219 h 3103563"/>
                  <a:gd name="connsiteX35" fmla="*/ 2349500 w 2619375"/>
                  <a:gd name="connsiteY35" fmla="*/ 2099469 h 3103563"/>
                  <a:gd name="connsiteX36" fmla="*/ 2333625 w 2619375"/>
                  <a:gd name="connsiteY36" fmla="*/ 2067719 h 3103563"/>
                  <a:gd name="connsiteX37" fmla="*/ 2313782 w 2619375"/>
                  <a:gd name="connsiteY37" fmla="*/ 2051844 h 3103563"/>
                  <a:gd name="connsiteX38" fmla="*/ 2309813 w 2619375"/>
                  <a:gd name="connsiteY38" fmla="*/ 2016125 h 3103563"/>
                  <a:gd name="connsiteX39" fmla="*/ 2309813 w 2619375"/>
                  <a:gd name="connsiteY39" fmla="*/ 2000250 h 3103563"/>
                  <a:gd name="connsiteX40" fmla="*/ 2329657 w 2619375"/>
                  <a:gd name="connsiteY40" fmla="*/ 1980407 h 3103563"/>
                  <a:gd name="connsiteX41" fmla="*/ 2317750 w 2619375"/>
                  <a:gd name="connsiteY41" fmla="*/ 1944688 h 3103563"/>
                  <a:gd name="connsiteX42" fmla="*/ 2293938 w 2619375"/>
                  <a:gd name="connsiteY42" fmla="*/ 1908969 h 3103563"/>
                  <a:gd name="connsiteX43" fmla="*/ 2262188 w 2619375"/>
                  <a:gd name="connsiteY43" fmla="*/ 1873250 h 3103563"/>
                  <a:gd name="connsiteX44" fmla="*/ 2226469 w 2619375"/>
                  <a:gd name="connsiteY44" fmla="*/ 1841500 h 3103563"/>
                  <a:gd name="connsiteX45" fmla="*/ 2198688 w 2619375"/>
                  <a:gd name="connsiteY45" fmla="*/ 1817688 h 3103563"/>
                  <a:gd name="connsiteX46" fmla="*/ 2214563 w 2619375"/>
                  <a:gd name="connsiteY46" fmla="*/ 1793875 h 3103563"/>
                  <a:gd name="connsiteX47" fmla="*/ 2214563 w 2619375"/>
                  <a:gd name="connsiteY47" fmla="*/ 1762125 h 3103563"/>
                  <a:gd name="connsiteX48" fmla="*/ 2214563 w 2619375"/>
                  <a:gd name="connsiteY48" fmla="*/ 1762125 h 3103563"/>
                  <a:gd name="connsiteX49" fmla="*/ 2194719 w 2619375"/>
                  <a:gd name="connsiteY49" fmla="*/ 1710532 h 3103563"/>
                  <a:gd name="connsiteX50" fmla="*/ 2190750 w 2619375"/>
                  <a:gd name="connsiteY50" fmla="*/ 1690688 h 3103563"/>
                  <a:gd name="connsiteX51" fmla="*/ 2162969 w 2619375"/>
                  <a:gd name="connsiteY51" fmla="*/ 1658938 h 3103563"/>
                  <a:gd name="connsiteX52" fmla="*/ 2162969 w 2619375"/>
                  <a:gd name="connsiteY52" fmla="*/ 1631157 h 3103563"/>
                  <a:gd name="connsiteX53" fmla="*/ 2178844 w 2619375"/>
                  <a:gd name="connsiteY53" fmla="*/ 1615282 h 3103563"/>
                  <a:gd name="connsiteX54" fmla="*/ 2218532 w 2619375"/>
                  <a:gd name="connsiteY54" fmla="*/ 1615282 h 3103563"/>
                  <a:gd name="connsiteX55" fmla="*/ 2238375 w 2619375"/>
                  <a:gd name="connsiteY55" fmla="*/ 1583532 h 3103563"/>
                  <a:gd name="connsiteX56" fmla="*/ 2238375 w 2619375"/>
                  <a:gd name="connsiteY56" fmla="*/ 1571625 h 3103563"/>
                  <a:gd name="connsiteX57" fmla="*/ 2262188 w 2619375"/>
                  <a:gd name="connsiteY57" fmla="*/ 1535907 h 3103563"/>
                  <a:gd name="connsiteX58" fmla="*/ 2262188 w 2619375"/>
                  <a:gd name="connsiteY58" fmla="*/ 1512094 h 3103563"/>
                  <a:gd name="connsiteX59" fmla="*/ 2262188 w 2619375"/>
                  <a:gd name="connsiteY59" fmla="*/ 1468438 h 3103563"/>
                  <a:gd name="connsiteX60" fmla="*/ 2262188 w 2619375"/>
                  <a:gd name="connsiteY60" fmla="*/ 1444625 h 3103563"/>
                  <a:gd name="connsiteX61" fmla="*/ 2266157 w 2619375"/>
                  <a:gd name="connsiteY61" fmla="*/ 1424782 h 3103563"/>
                  <a:gd name="connsiteX62" fmla="*/ 2293938 w 2619375"/>
                  <a:gd name="connsiteY62" fmla="*/ 1389063 h 3103563"/>
                  <a:gd name="connsiteX63" fmla="*/ 2274094 w 2619375"/>
                  <a:gd name="connsiteY63" fmla="*/ 1369219 h 3103563"/>
                  <a:gd name="connsiteX64" fmla="*/ 2250282 w 2619375"/>
                  <a:gd name="connsiteY64" fmla="*/ 1341438 h 3103563"/>
                  <a:gd name="connsiteX65" fmla="*/ 2230438 w 2619375"/>
                  <a:gd name="connsiteY65" fmla="*/ 1293813 h 3103563"/>
                  <a:gd name="connsiteX66" fmla="*/ 2242344 w 2619375"/>
                  <a:gd name="connsiteY66" fmla="*/ 1258094 h 3103563"/>
                  <a:gd name="connsiteX67" fmla="*/ 2190750 w 2619375"/>
                  <a:gd name="connsiteY67" fmla="*/ 1258094 h 3103563"/>
                  <a:gd name="connsiteX68" fmla="*/ 2166938 w 2619375"/>
                  <a:gd name="connsiteY68" fmla="*/ 1234282 h 3103563"/>
                  <a:gd name="connsiteX69" fmla="*/ 2174875 w 2619375"/>
                  <a:gd name="connsiteY69" fmla="*/ 1198563 h 3103563"/>
                  <a:gd name="connsiteX70" fmla="*/ 2162969 w 2619375"/>
                  <a:gd name="connsiteY70" fmla="*/ 1170782 h 3103563"/>
                  <a:gd name="connsiteX71" fmla="*/ 2147094 w 2619375"/>
                  <a:gd name="connsiteY71" fmla="*/ 1202532 h 3103563"/>
                  <a:gd name="connsiteX72" fmla="*/ 2131219 w 2619375"/>
                  <a:gd name="connsiteY72" fmla="*/ 1234282 h 3103563"/>
                  <a:gd name="connsiteX73" fmla="*/ 2095500 w 2619375"/>
                  <a:gd name="connsiteY73" fmla="*/ 1234282 h 3103563"/>
                  <a:gd name="connsiteX74" fmla="*/ 2079625 w 2619375"/>
                  <a:gd name="connsiteY74" fmla="*/ 1242219 h 3103563"/>
                  <a:gd name="connsiteX75" fmla="*/ 2043907 w 2619375"/>
                  <a:gd name="connsiteY75" fmla="*/ 1198563 h 3103563"/>
                  <a:gd name="connsiteX76" fmla="*/ 1996282 w 2619375"/>
                  <a:gd name="connsiteY76" fmla="*/ 1206500 h 3103563"/>
                  <a:gd name="connsiteX77" fmla="*/ 1948657 w 2619375"/>
                  <a:gd name="connsiteY77" fmla="*/ 1202532 h 3103563"/>
                  <a:gd name="connsiteX78" fmla="*/ 1944688 w 2619375"/>
                  <a:gd name="connsiteY78" fmla="*/ 1174750 h 3103563"/>
                  <a:gd name="connsiteX79" fmla="*/ 1924844 w 2619375"/>
                  <a:gd name="connsiteY79" fmla="*/ 1139032 h 3103563"/>
                  <a:gd name="connsiteX80" fmla="*/ 1912938 w 2619375"/>
                  <a:gd name="connsiteY80" fmla="*/ 1123157 h 3103563"/>
                  <a:gd name="connsiteX81" fmla="*/ 1893094 w 2619375"/>
                  <a:gd name="connsiteY81" fmla="*/ 1103313 h 3103563"/>
                  <a:gd name="connsiteX82" fmla="*/ 1869282 w 2619375"/>
                  <a:gd name="connsiteY82" fmla="*/ 1087438 h 3103563"/>
                  <a:gd name="connsiteX83" fmla="*/ 1857375 w 2619375"/>
                  <a:gd name="connsiteY83" fmla="*/ 1039813 h 3103563"/>
                  <a:gd name="connsiteX84" fmla="*/ 1869282 w 2619375"/>
                  <a:gd name="connsiteY84" fmla="*/ 1004094 h 3103563"/>
                  <a:gd name="connsiteX85" fmla="*/ 1905000 w 2619375"/>
                  <a:gd name="connsiteY85" fmla="*/ 948532 h 3103563"/>
                  <a:gd name="connsiteX86" fmla="*/ 1936750 w 2619375"/>
                  <a:gd name="connsiteY86" fmla="*/ 912813 h 3103563"/>
                  <a:gd name="connsiteX87" fmla="*/ 1944688 w 2619375"/>
                  <a:gd name="connsiteY87" fmla="*/ 892969 h 3103563"/>
                  <a:gd name="connsiteX88" fmla="*/ 1964532 w 2619375"/>
                  <a:gd name="connsiteY88" fmla="*/ 889000 h 3103563"/>
                  <a:gd name="connsiteX89" fmla="*/ 1976438 w 2619375"/>
                  <a:gd name="connsiteY89" fmla="*/ 849313 h 3103563"/>
                  <a:gd name="connsiteX90" fmla="*/ 2016125 w 2619375"/>
                  <a:gd name="connsiteY90" fmla="*/ 849313 h 3103563"/>
                  <a:gd name="connsiteX91" fmla="*/ 2039938 w 2619375"/>
                  <a:gd name="connsiteY91" fmla="*/ 877094 h 3103563"/>
                  <a:gd name="connsiteX92" fmla="*/ 2061605 w 2619375"/>
                  <a:gd name="connsiteY92" fmla="*/ 862013 h 3103563"/>
                  <a:gd name="connsiteX93" fmla="*/ 2051844 w 2619375"/>
                  <a:gd name="connsiteY93" fmla="*/ 849313 h 3103563"/>
                  <a:gd name="connsiteX94" fmla="*/ 2039938 w 2619375"/>
                  <a:gd name="connsiteY94" fmla="*/ 825500 h 3103563"/>
                  <a:gd name="connsiteX95" fmla="*/ 2051844 w 2619375"/>
                  <a:gd name="connsiteY95" fmla="*/ 801688 h 3103563"/>
                  <a:gd name="connsiteX96" fmla="*/ 2035969 w 2619375"/>
                  <a:gd name="connsiteY96" fmla="*/ 773907 h 3103563"/>
                  <a:gd name="connsiteX97" fmla="*/ 2039938 w 2619375"/>
                  <a:gd name="connsiteY97" fmla="*/ 742157 h 3103563"/>
                  <a:gd name="connsiteX98" fmla="*/ 2039938 w 2619375"/>
                  <a:gd name="connsiteY98" fmla="*/ 698500 h 3103563"/>
                  <a:gd name="connsiteX99" fmla="*/ 2035969 w 2619375"/>
                  <a:gd name="connsiteY99" fmla="*/ 666750 h 3103563"/>
                  <a:gd name="connsiteX100" fmla="*/ 2008188 w 2619375"/>
                  <a:gd name="connsiteY100" fmla="*/ 646907 h 3103563"/>
                  <a:gd name="connsiteX101" fmla="*/ 1958952 w 2619375"/>
                  <a:gd name="connsiteY101" fmla="*/ 625475 h 3103563"/>
                  <a:gd name="connsiteX102" fmla="*/ 1916907 w 2619375"/>
                  <a:gd name="connsiteY102" fmla="*/ 583407 h 3103563"/>
                  <a:gd name="connsiteX103" fmla="*/ 1885157 w 2619375"/>
                  <a:gd name="connsiteY103" fmla="*/ 551657 h 3103563"/>
                  <a:gd name="connsiteX104" fmla="*/ 1881188 w 2619375"/>
                  <a:gd name="connsiteY104" fmla="*/ 531813 h 3103563"/>
                  <a:gd name="connsiteX105" fmla="*/ 1897063 w 2619375"/>
                  <a:gd name="connsiteY105" fmla="*/ 484188 h 3103563"/>
                  <a:gd name="connsiteX106" fmla="*/ 1901032 w 2619375"/>
                  <a:gd name="connsiteY106" fmla="*/ 480219 h 3103563"/>
                  <a:gd name="connsiteX107" fmla="*/ 1940719 w 2619375"/>
                  <a:gd name="connsiteY107" fmla="*/ 480219 h 3103563"/>
                  <a:gd name="connsiteX108" fmla="*/ 1960563 w 2619375"/>
                  <a:gd name="connsiteY108" fmla="*/ 460375 h 3103563"/>
                  <a:gd name="connsiteX109" fmla="*/ 1976438 w 2619375"/>
                  <a:gd name="connsiteY109" fmla="*/ 428625 h 3103563"/>
                  <a:gd name="connsiteX110" fmla="*/ 1980407 w 2619375"/>
                  <a:gd name="connsiteY110" fmla="*/ 388938 h 3103563"/>
                  <a:gd name="connsiteX111" fmla="*/ 2000250 w 2619375"/>
                  <a:gd name="connsiteY111" fmla="*/ 384969 h 3103563"/>
                  <a:gd name="connsiteX112" fmla="*/ 1972469 w 2619375"/>
                  <a:gd name="connsiteY112" fmla="*/ 341313 h 3103563"/>
                  <a:gd name="connsiteX113" fmla="*/ 1928813 w 2619375"/>
                  <a:gd name="connsiteY113" fmla="*/ 321469 h 3103563"/>
                  <a:gd name="connsiteX114" fmla="*/ 1877219 w 2619375"/>
                  <a:gd name="connsiteY114" fmla="*/ 313532 h 3103563"/>
                  <a:gd name="connsiteX115" fmla="*/ 1853407 w 2619375"/>
                  <a:gd name="connsiteY115" fmla="*/ 289719 h 3103563"/>
                  <a:gd name="connsiteX116" fmla="*/ 1817688 w 2619375"/>
                  <a:gd name="connsiteY116" fmla="*/ 269875 h 3103563"/>
                  <a:gd name="connsiteX117" fmla="*/ 1821657 w 2619375"/>
                  <a:gd name="connsiteY117" fmla="*/ 242094 h 3103563"/>
                  <a:gd name="connsiteX118" fmla="*/ 1789907 w 2619375"/>
                  <a:gd name="connsiteY118" fmla="*/ 210344 h 3103563"/>
                  <a:gd name="connsiteX119" fmla="*/ 1742282 w 2619375"/>
                  <a:gd name="connsiteY119" fmla="*/ 222250 h 3103563"/>
                  <a:gd name="connsiteX120" fmla="*/ 1706563 w 2619375"/>
                  <a:gd name="connsiteY120" fmla="*/ 265907 h 3103563"/>
                  <a:gd name="connsiteX121" fmla="*/ 1690688 w 2619375"/>
                  <a:gd name="connsiteY121" fmla="*/ 297657 h 3103563"/>
                  <a:gd name="connsiteX122" fmla="*/ 1734344 w 2619375"/>
                  <a:gd name="connsiteY122" fmla="*/ 301625 h 3103563"/>
                  <a:gd name="connsiteX123" fmla="*/ 1770063 w 2619375"/>
                  <a:gd name="connsiteY123" fmla="*/ 313532 h 3103563"/>
                  <a:gd name="connsiteX124" fmla="*/ 1774032 w 2619375"/>
                  <a:gd name="connsiteY124" fmla="*/ 341313 h 3103563"/>
                  <a:gd name="connsiteX125" fmla="*/ 1750219 w 2619375"/>
                  <a:gd name="connsiteY125" fmla="*/ 384969 h 3103563"/>
                  <a:gd name="connsiteX126" fmla="*/ 1714500 w 2619375"/>
                  <a:gd name="connsiteY126" fmla="*/ 384969 h 3103563"/>
                  <a:gd name="connsiteX127" fmla="*/ 1686719 w 2619375"/>
                  <a:gd name="connsiteY127" fmla="*/ 349250 h 3103563"/>
                  <a:gd name="connsiteX128" fmla="*/ 1647032 w 2619375"/>
                  <a:gd name="connsiteY128" fmla="*/ 325438 h 3103563"/>
                  <a:gd name="connsiteX129" fmla="*/ 1627188 w 2619375"/>
                  <a:gd name="connsiteY129" fmla="*/ 321469 h 3103563"/>
                  <a:gd name="connsiteX130" fmla="*/ 1583532 w 2619375"/>
                  <a:gd name="connsiteY130" fmla="*/ 337344 h 3103563"/>
                  <a:gd name="connsiteX131" fmla="*/ 1547813 w 2619375"/>
                  <a:gd name="connsiteY131" fmla="*/ 357188 h 3103563"/>
                  <a:gd name="connsiteX132" fmla="*/ 1547813 w 2619375"/>
                  <a:gd name="connsiteY132" fmla="*/ 392907 h 3103563"/>
                  <a:gd name="connsiteX133" fmla="*/ 1559719 w 2619375"/>
                  <a:gd name="connsiteY133" fmla="*/ 440532 h 3103563"/>
                  <a:gd name="connsiteX134" fmla="*/ 1575594 w 2619375"/>
                  <a:gd name="connsiteY134" fmla="*/ 484188 h 3103563"/>
                  <a:gd name="connsiteX135" fmla="*/ 1658938 w 2619375"/>
                  <a:gd name="connsiteY135" fmla="*/ 543719 h 3103563"/>
                  <a:gd name="connsiteX136" fmla="*/ 1698625 w 2619375"/>
                  <a:gd name="connsiteY136" fmla="*/ 583407 h 3103563"/>
                  <a:gd name="connsiteX137" fmla="*/ 1738313 w 2619375"/>
                  <a:gd name="connsiteY137" fmla="*/ 579438 h 3103563"/>
                  <a:gd name="connsiteX138" fmla="*/ 1774032 w 2619375"/>
                  <a:gd name="connsiteY138" fmla="*/ 579438 h 3103563"/>
                  <a:gd name="connsiteX139" fmla="*/ 1793875 w 2619375"/>
                  <a:gd name="connsiteY139" fmla="*/ 627063 h 3103563"/>
                  <a:gd name="connsiteX140" fmla="*/ 1801813 w 2619375"/>
                  <a:gd name="connsiteY140" fmla="*/ 658813 h 3103563"/>
                  <a:gd name="connsiteX141" fmla="*/ 1845469 w 2619375"/>
                  <a:gd name="connsiteY141" fmla="*/ 682625 h 3103563"/>
                  <a:gd name="connsiteX142" fmla="*/ 1845469 w 2619375"/>
                  <a:gd name="connsiteY142" fmla="*/ 682625 h 3103563"/>
                  <a:gd name="connsiteX143" fmla="*/ 1861344 w 2619375"/>
                  <a:gd name="connsiteY143" fmla="*/ 710407 h 3103563"/>
                  <a:gd name="connsiteX144" fmla="*/ 1817688 w 2619375"/>
                  <a:gd name="connsiteY144" fmla="*/ 726282 h 3103563"/>
                  <a:gd name="connsiteX145" fmla="*/ 1774032 w 2619375"/>
                  <a:gd name="connsiteY145" fmla="*/ 718344 h 3103563"/>
                  <a:gd name="connsiteX146" fmla="*/ 1734344 w 2619375"/>
                  <a:gd name="connsiteY146" fmla="*/ 682625 h 3103563"/>
                  <a:gd name="connsiteX147" fmla="*/ 1730375 w 2619375"/>
                  <a:gd name="connsiteY147" fmla="*/ 642938 h 3103563"/>
                  <a:gd name="connsiteX148" fmla="*/ 1730375 w 2619375"/>
                  <a:gd name="connsiteY148" fmla="*/ 642938 h 3103563"/>
                  <a:gd name="connsiteX149" fmla="*/ 1670844 w 2619375"/>
                  <a:gd name="connsiteY149" fmla="*/ 615157 h 3103563"/>
                  <a:gd name="connsiteX150" fmla="*/ 1631157 w 2619375"/>
                  <a:gd name="connsiteY150" fmla="*/ 619125 h 3103563"/>
                  <a:gd name="connsiteX151" fmla="*/ 1571625 w 2619375"/>
                  <a:gd name="connsiteY151" fmla="*/ 615157 h 3103563"/>
                  <a:gd name="connsiteX152" fmla="*/ 1543844 w 2619375"/>
                  <a:gd name="connsiteY152" fmla="*/ 603250 h 3103563"/>
                  <a:gd name="connsiteX153" fmla="*/ 1500188 w 2619375"/>
                  <a:gd name="connsiteY153" fmla="*/ 591344 h 3103563"/>
                  <a:gd name="connsiteX154" fmla="*/ 1464469 w 2619375"/>
                  <a:gd name="connsiteY154" fmla="*/ 575469 h 3103563"/>
                  <a:gd name="connsiteX155" fmla="*/ 1448594 w 2619375"/>
                  <a:gd name="connsiteY155" fmla="*/ 543719 h 3103563"/>
                  <a:gd name="connsiteX156" fmla="*/ 1456532 w 2619375"/>
                  <a:gd name="connsiteY156" fmla="*/ 508000 h 3103563"/>
                  <a:gd name="connsiteX157" fmla="*/ 1476375 w 2619375"/>
                  <a:gd name="connsiteY157" fmla="*/ 476250 h 3103563"/>
                  <a:gd name="connsiteX158" fmla="*/ 1456532 w 2619375"/>
                  <a:gd name="connsiteY158" fmla="*/ 440532 h 3103563"/>
                  <a:gd name="connsiteX159" fmla="*/ 1456532 w 2619375"/>
                  <a:gd name="connsiteY159" fmla="*/ 392907 h 3103563"/>
                  <a:gd name="connsiteX160" fmla="*/ 1456532 w 2619375"/>
                  <a:gd name="connsiteY160" fmla="*/ 333375 h 3103563"/>
                  <a:gd name="connsiteX161" fmla="*/ 1472407 w 2619375"/>
                  <a:gd name="connsiteY161" fmla="*/ 305594 h 3103563"/>
                  <a:gd name="connsiteX162" fmla="*/ 1472407 w 2619375"/>
                  <a:gd name="connsiteY162" fmla="*/ 257969 h 3103563"/>
                  <a:gd name="connsiteX163" fmla="*/ 1496219 w 2619375"/>
                  <a:gd name="connsiteY163" fmla="*/ 226219 h 3103563"/>
                  <a:gd name="connsiteX164" fmla="*/ 1480344 w 2619375"/>
                  <a:gd name="connsiteY164" fmla="*/ 158750 h 3103563"/>
                  <a:gd name="connsiteX165" fmla="*/ 1496219 w 2619375"/>
                  <a:gd name="connsiteY165" fmla="*/ 134938 h 3103563"/>
                  <a:gd name="connsiteX166" fmla="*/ 1456532 w 2619375"/>
                  <a:gd name="connsiteY166" fmla="*/ 75407 h 3103563"/>
                  <a:gd name="connsiteX167" fmla="*/ 1464469 w 2619375"/>
                  <a:gd name="connsiteY167" fmla="*/ 55563 h 3103563"/>
                  <a:gd name="connsiteX168" fmla="*/ 1420813 w 2619375"/>
                  <a:gd name="connsiteY168" fmla="*/ 23813 h 3103563"/>
                  <a:gd name="connsiteX169" fmla="*/ 1393032 w 2619375"/>
                  <a:gd name="connsiteY169" fmla="*/ 39688 h 3103563"/>
                  <a:gd name="connsiteX170" fmla="*/ 1420813 w 2619375"/>
                  <a:gd name="connsiteY170" fmla="*/ 79375 h 3103563"/>
                  <a:gd name="connsiteX171" fmla="*/ 1432719 w 2619375"/>
                  <a:gd name="connsiteY171" fmla="*/ 150813 h 3103563"/>
                  <a:gd name="connsiteX172" fmla="*/ 1432719 w 2619375"/>
                  <a:gd name="connsiteY172" fmla="*/ 206375 h 3103563"/>
                  <a:gd name="connsiteX173" fmla="*/ 1432719 w 2619375"/>
                  <a:gd name="connsiteY173" fmla="*/ 254000 h 3103563"/>
                  <a:gd name="connsiteX174" fmla="*/ 1412875 w 2619375"/>
                  <a:gd name="connsiteY174" fmla="*/ 301625 h 3103563"/>
                  <a:gd name="connsiteX175" fmla="*/ 1369219 w 2619375"/>
                  <a:gd name="connsiteY175" fmla="*/ 341313 h 3103563"/>
                  <a:gd name="connsiteX176" fmla="*/ 1313657 w 2619375"/>
                  <a:gd name="connsiteY176" fmla="*/ 377032 h 3103563"/>
                  <a:gd name="connsiteX177" fmla="*/ 1270000 w 2619375"/>
                  <a:gd name="connsiteY177" fmla="*/ 412750 h 3103563"/>
                  <a:gd name="connsiteX178" fmla="*/ 1266032 w 2619375"/>
                  <a:gd name="connsiteY178" fmla="*/ 448469 h 3103563"/>
                  <a:gd name="connsiteX179" fmla="*/ 1230313 w 2619375"/>
                  <a:gd name="connsiteY179" fmla="*/ 488157 h 3103563"/>
                  <a:gd name="connsiteX180" fmla="*/ 1214438 w 2619375"/>
                  <a:gd name="connsiteY180" fmla="*/ 539750 h 3103563"/>
                  <a:gd name="connsiteX181" fmla="*/ 1270000 w 2619375"/>
                  <a:gd name="connsiteY181" fmla="*/ 607219 h 3103563"/>
                  <a:gd name="connsiteX182" fmla="*/ 1281907 w 2619375"/>
                  <a:gd name="connsiteY182" fmla="*/ 658813 h 3103563"/>
                  <a:gd name="connsiteX183" fmla="*/ 1309688 w 2619375"/>
                  <a:gd name="connsiteY183" fmla="*/ 698500 h 3103563"/>
                  <a:gd name="connsiteX184" fmla="*/ 1309688 w 2619375"/>
                  <a:gd name="connsiteY184" fmla="*/ 698500 h 3103563"/>
                  <a:gd name="connsiteX185" fmla="*/ 1337469 w 2619375"/>
                  <a:gd name="connsiteY185" fmla="*/ 758032 h 3103563"/>
                  <a:gd name="connsiteX186" fmla="*/ 1345407 w 2619375"/>
                  <a:gd name="connsiteY186" fmla="*/ 789782 h 3103563"/>
                  <a:gd name="connsiteX187" fmla="*/ 1349375 w 2619375"/>
                  <a:gd name="connsiteY187" fmla="*/ 837407 h 3103563"/>
                  <a:gd name="connsiteX188" fmla="*/ 1309688 w 2619375"/>
                  <a:gd name="connsiteY188" fmla="*/ 916782 h 3103563"/>
                  <a:gd name="connsiteX189" fmla="*/ 1285875 w 2619375"/>
                  <a:gd name="connsiteY189" fmla="*/ 964407 h 3103563"/>
                  <a:gd name="connsiteX190" fmla="*/ 1293813 w 2619375"/>
                  <a:gd name="connsiteY190" fmla="*/ 980282 h 3103563"/>
                  <a:gd name="connsiteX191" fmla="*/ 1285875 w 2619375"/>
                  <a:gd name="connsiteY191" fmla="*/ 1023938 h 3103563"/>
                  <a:gd name="connsiteX192" fmla="*/ 1273969 w 2619375"/>
                  <a:gd name="connsiteY192" fmla="*/ 1079500 h 3103563"/>
                  <a:gd name="connsiteX193" fmla="*/ 1277938 w 2619375"/>
                  <a:gd name="connsiteY193" fmla="*/ 1115219 h 3103563"/>
                  <a:gd name="connsiteX194" fmla="*/ 1309688 w 2619375"/>
                  <a:gd name="connsiteY194" fmla="*/ 1186657 h 3103563"/>
                  <a:gd name="connsiteX195" fmla="*/ 1297782 w 2619375"/>
                  <a:gd name="connsiteY195" fmla="*/ 1234282 h 3103563"/>
                  <a:gd name="connsiteX196" fmla="*/ 1297782 w 2619375"/>
                  <a:gd name="connsiteY196" fmla="*/ 1270000 h 3103563"/>
                  <a:gd name="connsiteX197" fmla="*/ 1341438 w 2619375"/>
                  <a:gd name="connsiteY197" fmla="*/ 1262063 h 3103563"/>
                  <a:gd name="connsiteX198" fmla="*/ 1389063 w 2619375"/>
                  <a:gd name="connsiteY198" fmla="*/ 1266032 h 3103563"/>
                  <a:gd name="connsiteX199" fmla="*/ 1420813 w 2619375"/>
                  <a:gd name="connsiteY199" fmla="*/ 1281907 h 3103563"/>
                  <a:gd name="connsiteX200" fmla="*/ 1448594 w 2619375"/>
                  <a:gd name="connsiteY200" fmla="*/ 1254125 h 3103563"/>
                  <a:gd name="connsiteX201" fmla="*/ 1480344 w 2619375"/>
                  <a:gd name="connsiteY201" fmla="*/ 1222375 h 3103563"/>
                  <a:gd name="connsiteX202" fmla="*/ 1531938 w 2619375"/>
                  <a:gd name="connsiteY202" fmla="*/ 1242219 h 3103563"/>
                  <a:gd name="connsiteX203" fmla="*/ 1575594 w 2619375"/>
                  <a:gd name="connsiteY203" fmla="*/ 1258094 h 3103563"/>
                  <a:gd name="connsiteX204" fmla="*/ 1623219 w 2619375"/>
                  <a:gd name="connsiteY204" fmla="*/ 1270000 h 3103563"/>
                  <a:gd name="connsiteX205" fmla="*/ 1639094 w 2619375"/>
                  <a:gd name="connsiteY205" fmla="*/ 1309688 h 3103563"/>
                  <a:gd name="connsiteX206" fmla="*/ 1662907 w 2619375"/>
                  <a:gd name="connsiteY206" fmla="*/ 1317625 h 3103563"/>
                  <a:gd name="connsiteX207" fmla="*/ 1690688 w 2619375"/>
                  <a:gd name="connsiteY207" fmla="*/ 1341438 h 3103563"/>
                  <a:gd name="connsiteX208" fmla="*/ 1722438 w 2619375"/>
                  <a:gd name="connsiteY208" fmla="*/ 1345407 h 3103563"/>
                  <a:gd name="connsiteX209" fmla="*/ 1722438 w 2619375"/>
                  <a:gd name="connsiteY209" fmla="*/ 1412875 h 3103563"/>
                  <a:gd name="connsiteX210" fmla="*/ 1746250 w 2619375"/>
                  <a:gd name="connsiteY210" fmla="*/ 1444625 h 3103563"/>
                  <a:gd name="connsiteX211" fmla="*/ 1754188 w 2619375"/>
                  <a:gd name="connsiteY211" fmla="*/ 1484313 h 3103563"/>
                  <a:gd name="connsiteX212" fmla="*/ 1770063 w 2619375"/>
                  <a:gd name="connsiteY212" fmla="*/ 1531938 h 3103563"/>
                  <a:gd name="connsiteX213" fmla="*/ 1730375 w 2619375"/>
                  <a:gd name="connsiteY213" fmla="*/ 1543844 h 3103563"/>
                  <a:gd name="connsiteX214" fmla="*/ 1718469 w 2619375"/>
                  <a:gd name="connsiteY214" fmla="*/ 1571625 h 3103563"/>
                  <a:gd name="connsiteX215" fmla="*/ 1706563 w 2619375"/>
                  <a:gd name="connsiteY215" fmla="*/ 1607344 h 3103563"/>
                  <a:gd name="connsiteX216" fmla="*/ 1706563 w 2619375"/>
                  <a:gd name="connsiteY216" fmla="*/ 1647032 h 3103563"/>
                  <a:gd name="connsiteX217" fmla="*/ 1746250 w 2619375"/>
                  <a:gd name="connsiteY217" fmla="*/ 1686719 h 3103563"/>
                  <a:gd name="connsiteX218" fmla="*/ 1793875 w 2619375"/>
                  <a:gd name="connsiteY218" fmla="*/ 1694657 h 3103563"/>
                  <a:gd name="connsiteX219" fmla="*/ 1829594 w 2619375"/>
                  <a:gd name="connsiteY219" fmla="*/ 1698625 h 3103563"/>
                  <a:gd name="connsiteX220" fmla="*/ 1881188 w 2619375"/>
                  <a:gd name="connsiteY220" fmla="*/ 1734344 h 3103563"/>
                  <a:gd name="connsiteX221" fmla="*/ 1833563 w 2619375"/>
                  <a:gd name="connsiteY221" fmla="*/ 1738313 h 3103563"/>
                  <a:gd name="connsiteX222" fmla="*/ 1778000 w 2619375"/>
                  <a:gd name="connsiteY222" fmla="*/ 1738313 h 3103563"/>
                  <a:gd name="connsiteX223" fmla="*/ 1730375 w 2619375"/>
                  <a:gd name="connsiteY223" fmla="*/ 1718469 h 3103563"/>
                  <a:gd name="connsiteX224" fmla="*/ 1686719 w 2619375"/>
                  <a:gd name="connsiteY224" fmla="*/ 1698625 h 3103563"/>
                  <a:gd name="connsiteX225" fmla="*/ 1647032 w 2619375"/>
                  <a:gd name="connsiteY225" fmla="*/ 1654969 h 3103563"/>
                  <a:gd name="connsiteX226" fmla="*/ 1658938 w 2619375"/>
                  <a:gd name="connsiteY226" fmla="*/ 1635125 h 3103563"/>
                  <a:gd name="connsiteX227" fmla="*/ 1658938 w 2619375"/>
                  <a:gd name="connsiteY227" fmla="*/ 1591469 h 3103563"/>
                  <a:gd name="connsiteX228" fmla="*/ 1658938 w 2619375"/>
                  <a:gd name="connsiteY228" fmla="*/ 1555750 h 3103563"/>
                  <a:gd name="connsiteX229" fmla="*/ 1662907 w 2619375"/>
                  <a:gd name="connsiteY229" fmla="*/ 1516063 h 3103563"/>
                  <a:gd name="connsiteX230" fmla="*/ 1670844 w 2619375"/>
                  <a:gd name="connsiteY230" fmla="*/ 1480344 h 3103563"/>
                  <a:gd name="connsiteX231" fmla="*/ 1666875 w 2619375"/>
                  <a:gd name="connsiteY231" fmla="*/ 1452563 h 3103563"/>
                  <a:gd name="connsiteX232" fmla="*/ 1635125 w 2619375"/>
                  <a:gd name="connsiteY232" fmla="*/ 1420813 h 3103563"/>
                  <a:gd name="connsiteX233" fmla="*/ 1595438 w 2619375"/>
                  <a:gd name="connsiteY233" fmla="*/ 1381125 h 3103563"/>
                  <a:gd name="connsiteX234" fmla="*/ 1607344 w 2619375"/>
                  <a:gd name="connsiteY234" fmla="*/ 1345407 h 3103563"/>
                  <a:gd name="connsiteX235" fmla="*/ 1575594 w 2619375"/>
                  <a:gd name="connsiteY235" fmla="*/ 1313657 h 3103563"/>
                  <a:gd name="connsiteX236" fmla="*/ 1531938 w 2619375"/>
                  <a:gd name="connsiteY236" fmla="*/ 1333500 h 3103563"/>
                  <a:gd name="connsiteX237" fmla="*/ 1472407 w 2619375"/>
                  <a:gd name="connsiteY237" fmla="*/ 1345407 h 3103563"/>
                  <a:gd name="connsiteX238" fmla="*/ 1440657 w 2619375"/>
                  <a:gd name="connsiteY238" fmla="*/ 1369219 h 3103563"/>
                  <a:gd name="connsiteX239" fmla="*/ 1381125 w 2619375"/>
                  <a:gd name="connsiteY239" fmla="*/ 1393032 h 3103563"/>
                  <a:gd name="connsiteX240" fmla="*/ 1365250 w 2619375"/>
                  <a:gd name="connsiteY240" fmla="*/ 1420813 h 3103563"/>
                  <a:gd name="connsiteX241" fmla="*/ 1369219 w 2619375"/>
                  <a:gd name="connsiteY241" fmla="*/ 1468438 h 3103563"/>
                  <a:gd name="connsiteX242" fmla="*/ 1365250 w 2619375"/>
                  <a:gd name="connsiteY242" fmla="*/ 1500188 h 3103563"/>
                  <a:gd name="connsiteX243" fmla="*/ 1400969 w 2619375"/>
                  <a:gd name="connsiteY243" fmla="*/ 1555750 h 3103563"/>
                  <a:gd name="connsiteX244" fmla="*/ 1400969 w 2619375"/>
                  <a:gd name="connsiteY244" fmla="*/ 1599407 h 3103563"/>
                  <a:gd name="connsiteX245" fmla="*/ 1404938 w 2619375"/>
                  <a:gd name="connsiteY245" fmla="*/ 1651000 h 3103563"/>
                  <a:gd name="connsiteX246" fmla="*/ 1404938 w 2619375"/>
                  <a:gd name="connsiteY246" fmla="*/ 1678782 h 3103563"/>
                  <a:gd name="connsiteX247" fmla="*/ 1373188 w 2619375"/>
                  <a:gd name="connsiteY247" fmla="*/ 1718469 h 3103563"/>
                  <a:gd name="connsiteX248" fmla="*/ 1337469 w 2619375"/>
                  <a:gd name="connsiteY248" fmla="*/ 1762125 h 3103563"/>
                  <a:gd name="connsiteX249" fmla="*/ 1321594 w 2619375"/>
                  <a:gd name="connsiteY249" fmla="*/ 1789907 h 3103563"/>
                  <a:gd name="connsiteX250" fmla="*/ 1309688 w 2619375"/>
                  <a:gd name="connsiteY250" fmla="*/ 1833563 h 3103563"/>
                  <a:gd name="connsiteX251" fmla="*/ 1313657 w 2619375"/>
                  <a:gd name="connsiteY251" fmla="*/ 1877219 h 3103563"/>
                  <a:gd name="connsiteX252" fmla="*/ 1285875 w 2619375"/>
                  <a:gd name="connsiteY252" fmla="*/ 1908969 h 3103563"/>
                  <a:gd name="connsiteX253" fmla="*/ 1258094 w 2619375"/>
                  <a:gd name="connsiteY253" fmla="*/ 1932782 h 3103563"/>
                  <a:gd name="connsiteX254" fmla="*/ 1226344 w 2619375"/>
                  <a:gd name="connsiteY254" fmla="*/ 1960563 h 3103563"/>
                  <a:gd name="connsiteX255" fmla="*/ 1198563 w 2619375"/>
                  <a:gd name="connsiteY255" fmla="*/ 1972469 h 3103563"/>
                  <a:gd name="connsiteX256" fmla="*/ 1146969 w 2619375"/>
                  <a:gd name="connsiteY256" fmla="*/ 1996282 h 3103563"/>
                  <a:gd name="connsiteX257" fmla="*/ 1135063 w 2619375"/>
                  <a:gd name="connsiteY257" fmla="*/ 2020094 h 3103563"/>
                  <a:gd name="connsiteX258" fmla="*/ 1146969 w 2619375"/>
                  <a:gd name="connsiteY258" fmla="*/ 2063750 h 3103563"/>
                  <a:gd name="connsiteX259" fmla="*/ 1111250 w 2619375"/>
                  <a:gd name="connsiteY259" fmla="*/ 2083594 h 3103563"/>
                  <a:gd name="connsiteX260" fmla="*/ 1071563 w 2619375"/>
                  <a:gd name="connsiteY260" fmla="*/ 2103438 h 3103563"/>
                  <a:gd name="connsiteX261" fmla="*/ 1043782 w 2619375"/>
                  <a:gd name="connsiteY261" fmla="*/ 2067719 h 3103563"/>
                  <a:gd name="connsiteX262" fmla="*/ 1008063 w 2619375"/>
                  <a:gd name="connsiteY262" fmla="*/ 2075657 h 3103563"/>
                  <a:gd name="connsiteX263" fmla="*/ 944563 w 2619375"/>
                  <a:gd name="connsiteY263" fmla="*/ 2071688 h 3103563"/>
                  <a:gd name="connsiteX264" fmla="*/ 896938 w 2619375"/>
                  <a:gd name="connsiteY264" fmla="*/ 2055813 h 3103563"/>
                  <a:gd name="connsiteX265" fmla="*/ 845344 w 2619375"/>
                  <a:gd name="connsiteY265" fmla="*/ 2039938 h 3103563"/>
                  <a:gd name="connsiteX266" fmla="*/ 797719 w 2619375"/>
                  <a:gd name="connsiteY266" fmla="*/ 2012157 h 3103563"/>
                  <a:gd name="connsiteX267" fmla="*/ 785813 w 2619375"/>
                  <a:gd name="connsiteY267" fmla="*/ 1972469 h 3103563"/>
                  <a:gd name="connsiteX268" fmla="*/ 742157 w 2619375"/>
                  <a:gd name="connsiteY268" fmla="*/ 1956594 h 3103563"/>
                  <a:gd name="connsiteX269" fmla="*/ 762000 w 2619375"/>
                  <a:gd name="connsiteY269" fmla="*/ 1905000 h 3103563"/>
                  <a:gd name="connsiteX270" fmla="*/ 809625 w 2619375"/>
                  <a:gd name="connsiteY270" fmla="*/ 1916907 h 3103563"/>
                  <a:gd name="connsiteX271" fmla="*/ 861219 w 2619375"/>
                  <a:gd name="connsiteY271" fmla="*/ 1944688 h 3103563"/>
                  <a:gd name="connsiteX272" fmla="*/ 889000 w 2619375"/>
                  <a:gd name="connsiteY272" fmla="*/ 1948657 h 3103563"/>
                  <a:gd name="connsiteX273" fmla="*/ 944563 w 2619375"/>
                  <a:gd name="connsiteY273" fmla="*/ 1948657 h 3103563"/>
                  <a:gd name="connsiteX274" fmla="*/ 976313 w 2619375"/>
                  <a:gd name="connsiteY274" fmla="*/ 1908969 h 3103563"/>
                  <a:gd name="connsiteX275" fmla="*/ 1035844 w 2619375"/>
                  <a:gd name="connsiteY275" fmla="*/ 1908969 h 3103563"/>
                  <a:gd name="connsiteX276" fmla="*/ 1087438 w 2619375"/>
                  <a:gd name="connsiteY276" fmla="*/ 1877219 h 3103563"/>
                  <a:gd name="connsiteX277" fmla="*/ 1107282 w 2619375"/>
                  <a:gd name="connsiteY277" fmla="*/ 1837532 h 3103563"/>
                  <a:gd name="connsiteX278" fmla="*/ 1107282 w 2619375"/>
                  <a:gd name="connsiteY278" fmla="*/ 1805782 h 3103563"/>
                  <a:gd name="connsiteX279" fmla="*/ 1127125 w 2619375"/>
                  <a:gd name="connsiteY279" fmla="*/ 1785938 h 3103563"/>
                  <a:gd name="connsiteX280" fmla="*/ 1150938 w 2619375"/>
                  <a:gd name="connsiteY280" fmla="*/ 1750219 h 3103563"/>
                  <a:gd name="connsiteX281" fmla="*/ 1166813 w 2619375"/>
                  <a:gd name="connsiteY281" fmla="*/ 1710532 h 3103563"/>
                  <a:gd name="connsiteX282" fmla="*/ 1202532 w 2619375"/>
                  <a:gd name="connsiteY282" fmla="*/ 1690688 h 3103563"/>
                  <a:gd name="connsiteX283" fmla="*/ 1210469 w 2619375"/>
                  <a:gd name="connsiteY283" fmla="*/ 1647032 h 3103563"/>
                  <a:gd name="connsiteX284" fmla="*/ 1222375 w 2619375"/>
                  <a:gd name="connsiteY284" fmla="*/ 1631157 h 3103563"/>
                  <a:gd name="connsiteX285" fmla="*/ 1210469 w 2619375"/>
                  <a:gd name="connsiteY285" fmla="*/ 1599407 h 3103563"/>
                  <a:gd name="connsiteX286" fmla="*/ 1210469 w 2619375"/>
                  <a:gd name="connsiteY286" fmla="*/ 1563688 h 3103563"/>
                  <a:gd name="connsiteX287" fmla="*/ 1226344 w 2619375"/>
                  <a:gd name="connsiteY287" fmla="*/ 1524000 h 3103563"/>
                  <a:gd name="connsiteX288" fmla="*/ 1266032 w 2619375"/>
                  <a:gd name="connsiteY288" fmla="*/ 1480344 h 3103563"/>
                  <a:gd name="connsiteX289" fmla="*/ 1270000 w 2619375"/>
                  <a:gd name="connsiteY289" fmla="*/ 1460500 h 3103563"/>
                  <a:gd name="connsiteX290" fmla="*/ 1250157 w 2619375"/>
                  <a:gd name="connsiteY290" fmla="*/ 1428750 h 3103563"/>
                  <a:gd name="connsiteX291" fmla="*/ 1222375 w 2619375"/>
                  <a:gd name="connsiteY291" fmla="*/ 1389063 h 3103563"/>
                  <a:gd name="connsiteX292" fmla="*/ 1182688 w 2619375"/>
                  <a:gd name="connsiteY292" fmla="*/ 1357313 h 3103563"/>
                  <a:gd name="connsiteX293" fmla="*/ 1162844 w 2619375"/>
                  <a:gd name="connsiteY293" fmla="*/ 1337469 h 3103563"/>
                  <a:gd name="connsiteX294" fmla="*/ 1146969 w 2619375"/>
                  <a:gd name="connsiteY294" fmla="*/ 1309688 h 3103563"/>
                  <a:gd name="connsiteX295" fmla="*/ 1146969 w 2619375"/>
                  <a:gd name="connsiteY295" fmla="*/ 1258094 h 3103563"/>
                  <a:gd name="connsiteX296" fmla="*/ 1158875 w 2619375"/>
                  <a:gd name="connsiteY296" fmla="*/ 1222375 h 3103563"/>
                  <a:gd name="connsiteX297" fmla="*/ 1158875 w 2619375"/>
                  <a:gd name="connsiteY297" fmla="*/ 1194594 h 3103563"/>
                  <a:gd name="connsiteX298" fmla="*/ 1162844 w 2619375"/>
                  <a:gd name="connsiteY298" fmla="*/ 1162844 h 3103563"/>
                  <a:gd name="connsiteX299" fmla="*/ 1154907 w 2619375"/>
                  <a:gd name="connsiteY299" fmla="*/ 1135063 h 3103563"/>
                  <a:gd name="connsiteX300" fmla="*/ 1162844 w 2619375"/>
                  <a:gd name="connsiteY300" fmla="*/ 1091407 h 3103563"/>
                  <a:gd name="connsiteX301" fmla="*/ 1162844 w 2619375"/>
                  <a:gd name="connsiteY301" fmla="*/ 1055688 h 3103563"/>
                  <a:gd name="connsiteX302" fmla="*/ 1146969 w 2619375"/>
                  <a:gd name="connsiteY302" fmla="*/ 1012032 h 3103563"/>
                  <a:gd name="connsiteX303" fmla="*/ 1162844 w 2619375"/>
                  <a:gd name="connsiteY303" fmla="*/ 960438 h 3103563"/>
                  <a:gd name="connsiteX304" fmla="*/ 1131094 w 2619375"/>
                  <a:gd name="connsiteY304" fmla="*/ 912813 h 3103563"/>
                  <a:gd name="connsiteX305" fmla="*/ 1166813 w 2619375"/>
                  <a:gd name="connsiteY305" fmla="*/ 881063 h 3103563"/>
                  <a:gd name="connsiteX306" fmla="*/ 1174750 w 2619375"/>
                  <a:gd name="connsiteY306" fmla="*/ 845344 h 3103563"/>
                  <a:gd name="connsiteX307" fmla="*/ 1174750 w 2619375"/>
                  <a:gd name="connsiteY307" fmla="*/ 789782 h 3103563"/>
                  <a:gd name="connsiteX308" fmla="*/ 1178719 w 2619375"/>
                  <a:gd name="connsiteY308" fmla="*/ 742157 h 3103563"/>
                  <a:gd name="connsiteX309" fmla="*/ 1178719 w 2619375"/>
                  <a:gd name="connsiteY309" fmla="*/ 722313 h 3103563"/>
                  <a:gd name="connsiteX310" fmla="*/ 1158875 w 2619375"/>
                  <a:gd name="connsiteY310" fmla="*/ 694532 h 3103563"/>
                  <a:gd name="connsiteX311" fmla="*/ 1162844 w 2619375"/>
                  <a:gd name="connsiteY311" fmla="*/ 662782 h 3103563"/>
                  <a:gd name="connsiteX312" fmla="*/ 1139032 w 2619375"/>
                  <a:gd name="connsiteY312" fmla="*/ 627063 h 3103563"/>
                  <a:gd name="connsiteX313" fmla="*/ 1103313 w 2619375"/>
                  <a:gd name="connsiteY313" fmla="*/ 595313 h 3103563"/>
                  <a:gd name="connsiteX314" fmla="*/ 1079500 w 2619375"/>
                  <a:gd name="connsiteY314" fmla="*/ 555625 h 3103563"/>
                  <a:gd name="connsiteX315" fmla="*/ 1079500 w 2619375"/>
                  <a:gd name="connsiteY315" fmla="*/ 515938 h 3103563"/>
                  <a:gd name="connsiteX316" fmla="*/ 1119188 w 2619375"/>
                  <a:gd name="connsiteY316" fmla="*/ 464344 h 3103563"/>
                  <a:gd name="connsiteX317" fmla="*/ 1127125 w 2619375"/>
                  <a:gd name="connsiteY317" fmla="*/ 408782 h 3103563"/>
                  <a:gd name="connsiteX318" fmla="*/ 1162844 w 2619375"/>
                  <a:gd name="connsiteY318" fmla="*/ 301625 h 3103563"/>
                  <a:gd name="connsiteX319" fmla="*/ 1178719 w 2619375"/>
                  <a:gd name="connsiteY319" fmla="*/ 246063 h 3103563"/>
                  <a:gd name="connsiteX320" fmla="*/ 1186657 w 2619375"/>
                  <a:gd name="connsiteY320" fmla="*/ 206375 h 3103563"/>
                  <a:gd name="connsiteX321" fmla="*/ 1186657 w 2619375"/>
                  <a:gd name="connsiteY321" fmla="*/ 142875 h 3103563"/>
                  <a:gd name="connsiteX322" fmla="*/ 1186657 w 2619375"/>
                  <a:gd name="connsiteY322" fmla="*/ 99219 h 3103563"/>
                  <a:gd name="connsiteX323" fmla="*/ 1131094 w 2619375"/>
                  <a:gd name="connsiteY323" fmla="*/ 43657 h 3103563"/>
                  <a:gd name="connsiteX324" fmla="*/ 1083469 w 2619375"/>
                  <a:gd name="connsiteY324" fmla="*/ 63500 h 3103563"/>
                  <a:gd name="connsiteX325" fmla="*/ 1071563 w 2619375"/>
                  <a:gd name="connsiteY325" fmla="*/ 31750 h 3103563"/>
                  <a:gd name="connsiteX326" fmla="*/ 1043782 w 2619375"/>
                  <a:gd name="connsiteY326" fmla="*/ 23813 h 3103563"/>
                  <a:gd name="connsiteX327" fmla="*/ 1004094 w 2619375"/>
                  <a:gd name="connsiteY327" fmla="*/ 23813 h 3103563"/>
                  <a:gd name="connsiteX328" fmla="*/ 988219 w 2619375"/>
                  <a:gd name="connsiteY328" fmla="*/ 51594 h 3103563"/>
                  <a:gd name="connsiteX329" fmla="*/ 972344 w 2619375"/>
                  <a:gd name="connsiteY329" fmla="*/ 27782 h 3103563"/>
                  <a:gd name="connsiteX330" fmla="*/ 944563 w 2619375"/>
                  <a:gd name="connsiteY330" fmla="*/ 27782 h 3103563"/>
                  <a:gd name="connsiteX331" fmla="*/ 944563 w 2619375"/>
                  <a:gd name="connsiteY331" fmla="*/ 27782 h 3103563"/>
                  <a:gd name="connsiteX332" fmla="*/ 841375 w 2619375"/>
                  <a:gd name="connsiteY332" fmla="*/ 31750 h 3103563"/>
                  <a:gd name="connsiteX333" fmla="*/ 837407 w 2619375"/>
                  <a:gd name="connsiteY333" fmla="*/ 0 h 3103563"/>
                  <a:gd name="connsiteX334" fmla="*/ 805657 w 2619375"/>
                  <a:gd name="connsiteY334" fmla="*/ 0 h 3103563"/>
                  <a:gd name="connsiteX335" fmla="*/ 797719 w 2619375"/>
                  <a:gd name="connsiteY335" fmla="*/ 55563 h 3103563"/>
                  <a:gd name="connsiteX336" fmla="*/ 765969 w 2619375"/>
                  <a:gd name="connsiteY336" fmla="*/ 91282 h 3103563"/>
                  <a:gd name="connsiteX337" fmla="*/ 762000 w 2619375"/>
                  <a:gd name="connsiteY337" fmla="*/ 158750 h 3103563"/>
                  <a:gd name="connsiteX338" fmla="*/ 742157 w 2619375"/>
                  <a:gd name="connsiteY338" fmla="*/ 242094 h 3103563"/>
                  <a:gd name="connsiteX339" fmla="*/ 730250 w 2619375"/>
                  <a:gd name="connsiteY339" fmla="*/ 349250 h 3103563"/>
                  <a:gd name="connsiteX340" fmla="*/ 698500 w 2619375"/>
                  <a:gd name="connsiteY340" fmla="*/ 448469 h 3103563"/>
                  <a:gd name="connsiteX341" fmla="*/ 662782 w 2619375"/>
                  <a:gd name="connsiteY341" fmla="*/ 515938 h 3103563"/>
                  <a:gd name="connsiteX342" fmla="*/ 575469 w 2619375"/>
                  <a:gd name="connsiteY342" fmla="*/ 571500 h 3103563"/>
                  <a:gd name="connsiteX343" fmla="*/ 535782 w 2619375"/>
                  <a:gd name="connsiteY343" fmla="*/ 635000 h 3103563"/>
                  <a:gd name="connsiteX344" fmla="*/ 559739 w 2619375"/>
                  <a:gd name="connsiteY344" fmla="*/ 690563 h 3103563"/>
                  <a:gd name="connsiteX345" fmla="*/ 525515 w 2619375"/>
                  <a:gd name="connsiteY345" fmla="*/ 731837 h 3103563"/>
                  <a:gd name="connsiteX346" fmla="*/ 527844 w 2619375"/>
                  <a:gd name="connsiteY346" fmla="*/ 754063 h 3103563"/>
                  <a:gd name="connsiteX347" fmla="*/ 571500 w 2619375"/>
                  <a:gd name="connsiteY347" fmla="*/ 734219 h 3103563"/>
                  <a:gd name="connsiteX348" fmla="*/ 595313 w 2619375"/>
                  <a:gd name="connsiteY348" fmla="*/ 765969 h 3103563"/>
                  <a:gd name="connsiteX349" fmla="*/ 595313 w 2619375"/>
                  <a:gd name="connsiteY349" fmla="*/ 829469 h 3103563"/>
                  <a:gd name="connsiteX350" fmla="*/ 579438 w 2619375"/>
                  <a:gd name="connsiteY350" fmla="*/ 889000 h 3103563"/>
                  <a:gd name="connsiteX351" fmla="*/ 579438 w 2619375"/>
                  <a:gd name="connsiteY351" fmla="*/ 928688 h 3103563"/>
                  <a:gd name="connsiteX352" fmla="*/ 595313 w 2619375"/>
                  <a:gd name="connsiteY352" fmla="*/ 952500 h 3103563"/>
                  <a:gd name="connsiteX353" fmla="*/ 603250 w 2619375"/>
                  <a:gd name="connsiteY353" fmla="*/ 996157 h 3103563"/>
                  <a:gd name="connsiteX354" fmla="*/ 571500 w 2619375"/>
                  <a:gd name="connsiteY354" fmla="*/ 1004094 h 3103563"/>
                  <a:gd name="connsiteX355" fmla="*/ 543719 w 2619375"/>
                  <a:gd name="connsiteY355" fmla="*/ 1008063 h 3103563"/>
                  <a:gd name="connsiteX356" fmla="*/ 535782 w 2619375"/>
                  <a:gd name="connsiteY356" fmla="*/ 1083469 h 3103563"/>
                  <a:gd name="connsiteX357" fmla="*/ 551657 w 2619375"/>
                  <a:gd name="connsiteY357" fmla="*/ 1103313 h 3103563"/>
                  <a:gd name="connsiteX358" fmla="*/ 587375 w 2619375"/>
                  <a:gd name="connsiteY358" fmla="*/ 1123157 h 3103563"/>
                  <a:gd name="connsiteX359" fmla="*/ 607219 w 2619375"/>
                  <a:gd name="connsiteY359" fmla="*/ 1123157 h 3103563"/>
                  <a:gd name="connsiteX360" fmla="*/ 627063 w 2619375"/>
                  <a:gd name="connsiteY360" fmla="*/ 1150938 h 3103563"/>
                  <a:gd name="connsiteX361" fmla="*/ 642938 w 2619375"/>
                  <a:gd name="connsiteY361" fmla="*/ 1158875 h 3103563"/>
                  <a:gd name="connsiteX362" fmla="*/ 678657 w 2619375"/>
                  <a:gd name="connsiteY362" fmla="*/ 1146969 h 3103563"/>
                  <a:gd name="connsiteX363" fmla="*/ 686594 w 2619375"/>
                  <a:gd name="connsiteY363" fmla="*/ 1194594 h 3103563"/>
                  <a:gd name="connsiteX364" fmla="*/ 678657 w 2619375"/>
                  <a:gd name="connsiteY364" fmla="*/ 1242219 h 3103563"/>
                  <a:gd name="connsiteX365" fmla="*/ 694532 w 2619375"/>
                  <a:gd name="connsiteY365" fmla="*/ 1277938 h 3103563"/>
                  <a:gd name="connsiteX366" fmla="*/ 714375 w 2619375"/>
                  <a:gd name="connsiteY366" fmla="*/ 1309688 h 3103563"/>
                  <a:gd name="connsiteX367" fmla="*/ 742157 w 2619375"/>
                  <a:gd name="connsiteY367" fmla="*/ 1333500 h 3103563"/>
                  <a:gd name="connsiteX368" fmla="*/ 777875 w 2619375"/>
                  <a:gd name="connsiteY368" fmla="*/ 1333500 h 3103563"/>
                  <a:gd name="connsiteX369" fmla="*/ 785813 w 2619375"/>
                  <a:gd name="connsiteY369" fmla="*/ 1361282 h 3103563"/>
                  <a:gd name="connsiteX370" fmla="*/ 769938 w 2619375"/>
                  <a:gd name="connsiteY370" fmla="*/ 1412875 h 3103563"/>
                  <a:gd name="connsiteX371" fmla="*/ 758032 w 2619375"/>
                  <a:gd name="connsiteY371" fmla="*/ 1464469 h 3103563"/>
                  <a:gd name="connsiteX372" fmla="*/ 750094 w 2619375"/>
                  <a:gd name="connsiteY372" fmla="*/ 1512094 h 3103563"/>
                  <a:gd name="connsiteX373" fmla="*/ 714375 w 2619375"/>
                  <a:gd name="connsiteY373" fmla="*/ 1543844 h 3103563"/>
                  <a:gd name="connsiteX374" fmla="*/ 682625 w 2619375"/>
                  <a:gd name="connsiteY374" fmla="*/ 1547813 h 3103563"/>
                  <a:gd name="connsiteX375" fmla="*/ 678657 w 2619375"/>
                  <a:gd name="connsiteY375" fmla="*/ 1504157 h 3103563"/>
                  <a:gd name="connsiteX376" fmla="*/ 650875 w 2619375"/>
                  <a:gd name="connsiteY376" fmla="*/ 1476375 h 3103563"/>
                  <a:gd name="connsiteX377" fmla="*/ 615157 w 2619375"/>
                  <a:gd name="connsiteY377" fmla="*/ 1444625 h 3103563"/>
                  <a:gd name="connsiteX378" fmla="*/ 575469 w 2619375"/>
                  <a:gd name="connsiteY378" fmla="*/ 1404938 h 3103563"/>
                  <a:gd name="connsiteX379" fmla="*/ 527844 w 2619375"/>
                  <a:gd name="connsiteY379" fmla="*/ 1353344 h 3103563"/>
                  <a:gd name="connsiteX380" fmla="*/ 515938 w 2619375"/>
                  <a:gd name="connsiteY380" fmla="*/ 1333500 h 3103563"/>
                  <a:gd name="connsiteX381" fmla="*/ 460375 w 2619375"/>
                  <a:gd name="connsiteY381" fmla="*/ 1301750 h 3103563"/>
                  <a:gd name="connsiteX382" fmla="*/ 392907 w 2619375"/>
                  <a:gd name="connsiteY382" fmla="*/ 1262063 h 3103563"/>
                  <a:gd name="connsiteX383" fmla="*/ 337344 w 2619375"/>
                  <a:gd name="connsiteY383" fmla="*/ 1242219 h 3103563"/>
                  <a:gd name="connsiteX384" fmla="*/ 317500 w 2619375"/>
                  <a:gd name="connsiteY384" fmla="*/ 1281907 h 3103563"/>
                  <a:gd name="connsiteX385" fmla="*/ 304745 w 2619375"/>
                  <a:gd name="connsiteY385" fmla="*/ 1293019 h 3103563"/>
                  <a:gd name="connsiteX386" fmla="*/ 297657 w 2619375"/>
                  <a:gd name="connsiteY386" fmla="*/ 1321594 h 3103563"/>
                  <a:gd name="connsiteX387" fmla="*/ 297657 w 2619375"/>
                  <a:gd name="connsiteY387" fmla="*/ 1321594 h 3103563"/>
                  <a:gd name="connsiteX388" fmla="*/ 304746 w 2619375"/>
                  <a:gd name="connsiteY388" fmla="*/ 1347788 h 3103563"/>
                  <a:gd name="connsiteX389" fmla="*/ 320692 w 2619375"/>
                  <a:gd name="connsiteY389" fmla="*/ 1350962 h 3103563"/>
                  <a:gd name="connsiteX390" fmla="*/ 345282 w 2619375"/>
                  <a:gd name="connsiteY390" fmla="*/ 1361282 h 3103563"/>
                  <a:gd name="connsiteX391" fmla="*/ 373063 w 2619375"/>
                  <a:gd name="connsiteY391" fmla="*/ 1373188 h 3103563"/>
                  <a:gd name="connsiteX392" fmla="*/ 384969 w 2619375"/>
                  <a:gd name="connsiteY392" fmla="*/ 1385094 h 3103563"/>
                  <a:gd name="connsiteX393" fmla="*/ 396875 w 2619375"/>
                  <a:gd name="connsiteY393" fmla="*/ 1428750 h 3103563"/>
                  <a:gd name="connsiteX394" fmla="*/ 409775 w 2619375"/>
                  <a:gd name="connsiteY394" fmla="*/ 1450182 h 3103563"/>
                  <a:gd name="connsiteX395" fmla="*/ 400844 w 2619375"/>
                  <a:gd name="connsiteY395" fmla="*/ 1464469 h 3103563"/>
                  <a:gd name="connsiteX396" fmla="*/ 377032 w 2619375"/>
                  <a:gd name="connsiteY396" fmla="*/ 1484313 h 3103563"/>
                  <a:gd name="connsiteX397" fmla="*/ 376254 w 2619375"/>
                  <a:gd name="connsiteY397" fmla="*/ 1527969 h 3103563"/>
                  <a:gd name="connsiteX398" fmla="*/ 369094 w 2619375"/>
                  <a:gd name="connsiteY398" fmla="*/ 1591469 h 3103563"/>
                  <a:gd name="connsiteX399" fmla="*/ 396875 w 2619375"/>
                  <a:gd name="connsiteY399" fmla="*/ 1631157 h 3103563"/>
                  <a:gd name="connsiteX400" fmla="*/ 458046 w 2619375"/>
                  <a:gd name="connsiteY400" fmla="*/ 1624807 h 3103563"/>
                  <a:gd name="connsiteX401" fmla="*/ 460375 w 2619375"/>
                  <a:gd name="connsiteY401" fmla="*/ 1651000 h 3103563"/>
                  <a:gd name="connsiteX402" fmla="*/ 460375 w 2619375"/>
                  <a:gd name="connsiteY402" fmla="*/ 1694657 h 3103563"/>
                  <a:gd name="connsiteX403" fmla="*/ 436563 w 2619375"/>
                  <a:gd name="connsiteY403" fmla="*/ 1706563 h 3103563"/>
                  <a:gd name="connsiteX404" fmla="*/ 433645 w 2619375"/>
                  <a:gd name="connsiteY404" fmla="*/ 1728788 h 3103563"/>
                  <a:gd name="connsiteX405" fmla="*/ 448469 w 2619375"/>
                  <a:gd name="connsiteY405" fmla="*/ 1738313 h 3103563"/>
                  <a:gd name="connsiteX406" fmla="*/ 450355 w 2619375"/>
                  <a:gd name="connsiteY406" fmla="*/ 1757363 h 3103563"/>
                  <a:gd name="connsiteX407" fmla="*/ 436563 w 2619375"/>
                  <a:gd name="connsiteY407" fmla="*/ 1766094 h 3103563"/>
                  <a:gd name="connsiteX408" fmla="*/ 414362 w 2619375"/>
                  <a:gd name="connsiteY408" fmla="*/ 1801813 h 3103563"/>
                  <a:gd name="connsiteX409" fmla="*/ 361157 w 2619375"/>
                  <a:gd name="connsiteY409" fmla="*/ 1833563 h 3103563"/>
                  <a:gd name="connsiteX410" fmla="*/ 349250 w 2619375"/>
                  <a:gd name="connsiteY410" fmla="*/ 1869282 h 3103563"/>
                  <a:gd name="connsiteX411" fmla="*/ 353219 w 2619375"/>
                  <a:gd name="connsiteY411" fmla="*/ 1908969 h 3103563"/>
                  <a:gd name="connsiteX412" fmla="*/ 293688 w 2619375"/>
                  <a:gd name="connsiteY412" fmla="*/ 1948657 h 3103563"/>
                  <a:gd name="connsiteX413" fmla="*/ 273844 w 2619375"/>
                  <a:gd name="connsiteY413" fmla="*/ 1968500 h 3103563"/>
                  <a:gd name="connsiteX414" fmla="*/ 254000 w 2619375"/>
                  <a:gd name="connsiteY414" fmla="*/ 1988344 h 3103563"/>
                  <a:gd name="connsiteX415" fmla="*/ 214313 w 2619375"/>
                  <a:gd name="connsiteY415" fmla="*/ 1996282 h 3103563"/>
                  <a:gd name="connsiteX416" fmla="*/ 166688 w 2619375"/>
                  <a:gd name="connsiteY416" fmla="*/ 2032000 h 3103563"/>
                  <a:gd name="connsiteX417" fmla="*/ 146844 w 2619375"/>
                  <a:gd name="connsiteY417" fmla="*/ 2083594 h 3103563"/>
                  <a:gd name="connsiteX418" fmla="*/ 125718 w 2619375"/>
                  <a:gd name="connsiteY418" fmla="*/ 2102644 h 3103563"/>
                  <a:gd name="connsiteX419" fmla="*/ 115094 w 2619375"/>
                  <a:gd name="connsiteY419" fmla="*/ 2123282 h 3103563"/>
                  <a:gd name="connsiteX420" fmla="*/ 99995 w 2619375"/>
                  <a:gd name="connsiteY420" fmla="*/ 2179639 h 3103563"/>
                  <a:gd name="connsiteX421" fmla="*/ 68429 w 2619375"/>
                  <a:gd name="connsiteY421" fmla="*/ 2200275 h 3103563"/>
                  <a:gd name="connsiteX422" fmla="*/ 35719 w 2619375"/>
                  <a:gd name="connsiteY422" fmla="*/ 2212975 h 3103563"/>
                  <a:gd name="connsiteX423" fmla="*/ 0 w 2619375"/>
                  <a:gd name="connsiteY423" fmla="*/ 2230438 h 3103563"/>
                  <a:gd name="connsiteX424" fmla="*/ 48430 w 2619375"/>
                  <a:gd name="connsiteY424" fmla="*/ 2278856 h 3103563"/>
                  <a:gd name="connsiteX425" fmla="*/ 59532 w 2619375"/>
                  <a:gd name="connsiteY425" fmla="*/ 2329657 h 3103563"/>
                  <a:gd name="connsiteX426" fmla="*/ 107157 w 2619375"/>
                  <a:gd name="connsiteY426" fmla="*/ 2345532 h 3103563"/>
                  <a:gd name="connsiteX427" fmla="*/ 93640 w 2619375"/>
                  <a:gd name="connsiteY427" fmla="*/ 2445545 h 3103563"/>
                  <a:gd name="connsiteX428" fmla="*/ 98472 w 2619375"/>
                  <a:gd name="connsiteY428" fmla="*/ 2458244 h 3103563"/>
                  <a:gd name="connsiteX429" fmla="*/ 106380 w 2619375"/>
                  <a:gd name="connsiteY429" fmla="*/ 2482851 h 3103563"/>
                  <a:gd name="connsiteX430" fmla="*/ 77977 w 2619375"/>
                  <a:gd name="connsiteY430" fmla="*/ 2509838 h 3103563"/>
                  <a:gd name="connsiteX431" fmla="*/ 75407 w 2619375"/>
                  <a:gd name="connsiteY431" fmla="*/ 2528094 h 3103563"/>
                  <a:gd name="connsiteX432" fmla="*/ 111930 w 2619375"/>
                  <a:gd name="connsiteY432" fmla="*/ 2547144 h 3103563"/>
                  <a:gd name="connsiteX433" fmla="*/ 150813 w 2619375"/>
                  <a:gd name="connsiteY433" fmla="*/ 2540000 h 3103563"/>
                  <a:gd name="connsiteX434" fmla="*/ 175845 w 2619375"/>
                  <a:gd name="connsiteY434" fmla="*/ 2557463 h 3103563"/>
                  <a:gd name="connsiteX435" fmla="*/ 162719 w 2619375"/>
                  <a:gd name="connsiteY435" fmla="*/ 2595563 h 3103563"/>
                  <a:gd name="connsiteX436" fmla="*/ 214313 w 2619375"/>
                  <a:gd name="connsiteY436" fmla="*/ 2591594 h 3103563"/>
                  <a:gd name="connsiteX437" fmla="*/ 247457 w 2619375"/>
                  <a:gd name="connsiteY437" fmla="*/ 2571750 h 3103563"/>
                  <a:gd name="connsiteX438" fmla="*/ 265907 w 2619375"/>
                  <a:gd name="connsiteY438" fmla="*/ 2575719 h 3103563"/>
                  <a:gd name="connsiteX439" fmla="*/ 295198 w 2619375"/>
                  <a:gd name="connsiteY439" fmla="*/ 2555082 h 3103563"/>
                  <a:gd name="connsiteX440" fmla="*/ 318307 w 2619375"/>
                  <a:gd name="connsiteY440" fmla="*/ 2557463 h 3103563"/>
                  <a:gd name="connsiteX441" fmla="*/ 357188 w 2619375"/>
                  <a:gd name="connsiteY441" fmla="*/ 2540794 h 3103563"/>
                  <a:gd name="connsiteX442" fmla="*/ 385905 w 2619375"/>
                  <a:gd name="connsiteY442" fmla="*/ 2531269 h 3103563"/>
                  <a:gd name="connsiteX443" fmla="*/ 412750 w 2619375"/>
                  <a:gd name="connsiteY443" fmla="*/ 2536032 h 3103563"/>
                  <a:gd name="connsiteX444" fmla="*/ 460375 w 2619375"/>
                  <a:gd name="connsiteY444" fmla="*/ 2521745 h 3103563"/>
                  <a:gd name="connsiteX445" fmla="*/ 492125 w 2619375"/>
                  <a:gd name="connsiteY445" fmla="*/ 2532063 h 3103563"/>
                  <a:gd name="connsiteX446" fmla="*/ 535782 w 2619375"/>
                  <a:gd name="connsiteY446" fmla="*/ 2532063 h 3103563"/>
                  <a:gd name="connsiteX447" fmla="*/ 535782 w 2619375"/>
                  <a:gd name="connsiteY447" fmla="*/ 2532063 h 3103563"/>
                  <a:gd name="connsiteX448" fmla="*/ 547688 w 2619375"/>
                  <a:gd name="connsiteY448" fmla="*/ 2623344 h 3103563"/>
                  <a:gd name="connsiteX449" fmla="*/ 591344 w 2619375"/>
                  <a:gd name="connsiteY449" fmla="*/ 2643188 h 3103563"/>
                  <a:gd name="connsiteX450" fmla="*/ 646159 w 2619375"/>
                  <a:gd name="connsiteY450" fmla="*/ 2655887 h 3103563"/>
                  <a:gd name="connsiteX451" fmla="*/ 685790 w 2619375"/>
                  <a:gd name="connsiteY451" fmla="*/ 2620169 h 3103563"/>
                  <a:gd name="connsiteX452" fmla="*/ 715928 w 2619375"/>
                  <a:gd name="connsiteY452" fmla="*/ 2588419 h 3103563"/>
                  <a:gd name="connsiteX453" fmla="*/ 760418 w 2619375"/>
                  <a:gd name="connsiteY453" fmla="*/ 2613025 h 3103563"/>
                  <a:gd name="connsiteX454" fmla="*/ 773907 w 2619375"/>
                  <a:gd name="connsiteY454" fmla="*/ 2587625 h 3103563"/>
                  <a:gd name="connsiteX455" fmla="*/ 761224 w 2619375"/>
                  <a:gd name="connsiteY455" fmla="*/ 2554287 h 3103563"/>
                  <a:gd name="connsiteX456" fmla="*/ 801688 w 2619375"/>
                  <a:gd name="connsiteY456" fmla="*/ 2551907 h 3103563"/>
                  <a:gd name="connsiteX457" fmla="*/ 813184 w 2619375"/>
                  <a:gd name="connsiteY457" fmla="*/ 2569369 h 3103563"/>
                  <a:gd name="connsiteX458" fmla="*/ 841375 w 2619375"/>
                  <a:gd name="connsiteY458" fmla="*/ 2571750 h 3103563"/>
                  <a:gd name="connsiteX459" fmla="*/ 900907 w 2619375"/>
                  <a:gd name="connsiteY459" fmla="*/ 2591594 h 3103563"/>
                  <a:gd name="connsiteX460" fmla="*/ 956469 w 2619375"/>
                  <a:gd name="connsiteY460" fmla="*/ 2611438 h 3103563"/>
                  <a:gd name="connsiteX461" fmla="*/ 968375 w 2619375"/>
                  <a:gd name="connsiteY461" fmla="*/ 2639219 h 3103563"/>
                  <a:gd name="connsiteX462" fmla="*/ 944563 w 2619375"/>
                  <a:gd name="connsiteY462" fmla="*/ 2678907 h 3103563"/>
                  <a:gd name="connsiteX463" fmla="*/ 964407 w 2619375"/>
                  <a:gd name="connsiteY463" fmla="*/ 2726532 h 3103563"/>
                  <a:gd name="connsiteX464" fmla="*/ 1019969 w 2619375"/>
                  <a:gd name="connsiteY464" fmla="*/ 2754313 h 3103563"/>
                  <a:gd name="connsiteX465" fmla="*/ 1047113 w 2619375"/>
                  <a:gd name="connsiteY465" fmla="*/ 2750344 h 3103563"/>
                  <a:gd name="connsiteX466" fmla="*/ 1046974 w 2619375"/>
                  <a:gd name="connsiteY466" fmla="*/ 2774157 h 3103563"/>
                  <a:gd name="connsiteX467" fmla="*/ 1050109 w 2619375"/>
                  <a:gd name="connsiteY467" fmla="*/ 2865438 h 3103563"/>
                  <a:gd name="connsiteX468" fmla="*/ 1095375 w 2619375"/>
                  <a:gd name="connsiteY468" fmla="*/ 2845594 h 3103563"/>
                  <a:gd name="connsiteX469" fmla="*/ 1159651 w 2619375"/>
                  <a:gd name="connsiteY469" fmla="*/ 2836862 h 3103563"/>
                  <a:gd name="connsiteX470" fmla="*/ 1190625 w 2619375"/>
                  <a:gd name="connsiteY470" fmla="*/ 2809875 h 3103563"/>
                  <a:gd name="connsiteX471" fmla="*/ 1225539 w 2619375"/>
                  <a:gd name="connsiteY471" fmla="*/ 2817813 h 3103563"/>
                  <a:gd name="connsiteX472" fmla="*/ 1242219 w 2619375"/>
                  <a:gd name="connsiteY472" fmla="*/ 2841625 h 3103563"/>
                  <a:gd name="connsiteX473" fmla="*/ 1274774 w 2619375"/>
                  <a:gd name="connsiteY473" fmla="*/ 2867819 h 3103563"/>
                  <a:gd name="connsiteX474" fmla="*/ 1329532 w 2619375"/>
                  <a:gd name="connsiteY474" fmla="*/ 2877344 h 3103563"/>
                  <a:gd name="connsiteX475" fmla="*/ 1349375 w 2619375"/>
                  <a:gd name="connsiteY475" fmla="*/ 2877344 h 3103563"/>
                  <a:gd name="connsiteX476" fmla="*/ 1369219 w 2619375"/>
                  <a:gd name="connsiteY476" fmla="*/ 2897188 h 3103563"/>
                  <a:gd name="connsiteX477" fmla="*/ 1400395 w 2619375"/>
                  <a:gd name="connsiteY477" fmla="*/ 2909888 h 3103563"/>
                  <a:gd name="connsiteX478" fmla="*/ 1420813 w 2619375"/>
                  <a:gd name="connsiteY478" fmla="*/ 2905125 h 3103563"/>
                  <a:gd name="connsiteX479" fmla="*/ 1451785 w 2619375"/>
                  <a:gd name="connsiteY479" fmla="*/ 2887664 h 3103563"/>
                  <a:gd name="connsiteX480" fmla="*/ 1520032 w 2619375"/>
                  <a:gd name="connsiteY480" fmla="*/ 2893219 h 3103563"/>
                  <a:gd name="connsiteX481" fmla="*/ 1547784 w 2619375"/>
                  <a:gd name="connsiteY481" fmla="*/ 2900362 h 3103563"/>
                  <a:gd name="connsiteX482" fmla="*/ 1575594 w 2619375"/>
                  <a:gd name="connsiteY482" fmla="*/ 2924969 h 3103563"/>
                  <a:gd name="connsiteX483" fmla="*/ 1591469 w 2619375"/>
                  <a:gd name="connsiteY483" fmla="*/ 2909094 h 3103563"/>
                  <a:gd name="connsiteX484" fmla="*/ 1623219 w 2619375"/>
                  <a:gd name="connsiteY484" fmla="*/ 2909094 h 3103563"/>
                  <a:gd name="connsiteX485" fmla="*/ 1655803 w 2619375"/>
                  <a:gd name="connsiteY485" fmla="*/ 2923382 h 3103563"/>
                  <a:gd name="connsiteX486" fmla="*/ 1648647 w 2619375"/>
                  <a:gd name="connsiteY486" fmla="*/ 2947988 h 3103563"/>
                  <a:gd name="connsiteX487" fmla="*/ 1666875 w 2619375"/>
                  <a:gd name="connsiteY487" fmla="*/ 2964657 h 3103563"/>
                  <a:gd name="connsiteX488" fmla="*/ 1698626 w 2619375"/>
                  <a:gd name="connsiteY488" fmla="*/ 2985294 h 3103563"/>
                  <a:gd name="connsiteX489" fmla="*/ 1734344 w 2619375"/>
                  <a:gd name="connsiteY489" fmla="*/ 3012282 h 3103563"/>
                  <a:gd name="connsiteX490" fmla="*/ 1758157 w 2619375"/>
                  <a:gd name="connsiteY490" fmla="*/ 3032125 h 3103563"/>
                  <a:gd name="connsiteX491" fmla="*/ 1779934 w 2619375"/>
                  <a:gd name="connsiteY491" fmla="*/ 3028950 h 3103563"/>
                  <a:gd name="connsiteX492" fmla="*/ 1801813 w 2619375"/>
                  <a:gd name="connsiteY492" fmla="*/ 3008313 h 3103563"/>
                  <a:gd name="connsiteX493" fmla="*/ 1861344 w 2619375"/>
                  <a:gd name="connsiteY493" fmla="*/ 3008313 h 3103563"/>
                  <a:gd name="connsiteX494" fmla="*/ 1948657 w 2619375"/>
                  <a:gd name="connsiteY494" fmla="*/ 3004344 h 3103563"/>
                  <a:gd name="connsiteX495" fmla="*/ 1948657 w 2619375"/>
                  <a:gd name="connsiteY495" fmla="*/ 2968625 h 3103563"/>
                  <a:gd name="connsiteX496" fmla="*/ 2004219 w 2619375"/>
                  <a:gd name="connsiteY496" fmla="*/ 2936875 h 3103563"/>
                  <a:gd name="connsiteX497" fmla="*/ 2035969 w 2619375"/>
                  <a:gd name="connsiteY497" fmla="*/ 2909094 h 3103563"/>
                  <a:gd name="connsiteX498" fmla="*/ 2054979 w 2619375"/>
                  <a:gd name="connsiteY498" fmla="*/ 2859088 h 3103563"/>
                  <a:gd name="connsiteX499" fmla="*/ 2075927 w 2619375"/>
                  <a:gd name="connsiteY499" fmla="*/ 2883694 h 3103563"/>
                  <a:gd name="connsiteX500" fmla="*/ 2079625 w 2619375"/>
                  <a:gd name="connsiteY500" fmla="*/ 2897188 h 3103563"/>
                  <a:gd name="connsiteX501" fmla="*/ 2116149 w 2619375"/>
                  <a:gd name="connsiteY501" fmla="*/ 2943225 h 3103563"/>
                  <a:gd name="connsiteX502" fmla="*/ 2168521 w 2619375"/>
                  <a:gd name="connsiteY502" fmla="*/ 2980533 h 3103563"/>
                  <a:gd name="connsiteX503" fmla="*/ 2209760 w 2619375"/>
                  <a:gd name="connsiteY503" fmla="*/ 2951163 h 3103563"/>
                  <a:gd name="connsiteX504" fmla="*/ 2274094 w 2619375"/>
                  <a:gd name="connsiteY504" fmla="*/ 3000375 h 3103563"/>
                  <a:gd name="connsiteX505" fmla="*/ 2317750 w 2619375"/>
                  <a:gd name="connsiteY505" fmla="*/ 3028157 h 3103563"/>
                  <a:gd name="connsiteX506" fmla="*/ 2349500 w 2619375"/>
                  <a:gd name="connsiteY506" fmla="*/ 3040063 h 3103563"/>
                  <a:gd name="connsiteX507" fmla="*/ 2377253 w 2619375"/>
                  <a:gd name="connsiteY507" fmla="*/ 3017044 h 3103563"/>
                  <a:gd name="connsiteX508" fmla="*/ 2405338 w 2619375"/>
                  <a:gd name="connsiteY508" fmla="*/ 3055144 h 3103563"/>
                  <a:gd name="connsiteX509" fmla="*/ 2446303 w 2619375"/>
                  <a:gd name="connsiteY509" fmla="*/ 3103563 h 3103563"/>
                  <a:gd name="connsiteX0" fmla="*/ 2446303 w 2619375"/>
                  <a:gd name="connsiteY0" fmla="*/ 3103563 h 3103563"/>
                  <a:gd name="connsiteX1" fmla="*/ 2479336 w 2619375"/>
                  <a:gd name="connsiteY1" fmla="*/ 3052763 h 3103563"/>
                  <a:gd name="connsiteX2" fmla="*/ 2512219 w 2619375"/>
                  <a:gd name="connsiteY2" fmla="*/ 3032125 h 3103563"/>
                  <a:gd name="connsiteX3" fmla="*/ 2524125 w 2619375"/>
                  <a:gd name="connsiteY3" fmla="*/ 2988469 h 3103563"/>
                  <a:gd name="connsiteX4" fmla="*/ 2543969 w 2619375"/>
                  <a:gd name="connsiteY4" fmla="*/ 2944813 h 3103563"/>
                  <a:gd name="connsiteX5" fmla="*/ 2566949 w 2619375"/>
                  <a:gd name="connsiteY5" fmla="*/ 2920206 h 3103563"/>
                  <a:gd name="connsiteX6" fmla="*/ 2569335 w 2619375"/>
                  <a:gd name="connsiteY6" fmla="*/ 2877344 h 3103563"/>
                  <a:gd name="connsiteX7" fmla="*/ 2583657 w 2619375"/>
                  <a:gd name="connsiteY7" fmla="*/ 2837657 h 3103563"/>
                  <a:gd name="connsiteX8" fmla="*/ 2563813 w 2619375"/>
                  <a:gd name="connsiteY8" fmla="*/ 2809875 h 3103563"/>
                  <a:gd name="connsiteX9" fmla="*/ 2532063 w 2619375"/>
                  <a:gd name="connsiteY9" fmla="*/ 2774157 h 3103563"/>
                  <a:gd name="connsiteX10" fmla="*/ 2532063 w 2619375"/>
                  <a:gd name="connsiteY10" fmla="*/ 2774157 h 3103563"/>
                  <a:gd name="connsiteX11" fmla="*/ 2551907 w 2619375"/>
                  <a:gd name="connsiteY11" fmla="*/ 2706688 h 3103563"/>
                  <a:gd name="connsiteX12" fmla="*/ 2591594 w 2619375"/>
                  <a:gd name="connsiteY12" fmla="*/ 2678907 h 3103563"/>
                  <a:gd name="connsiteX13" fmla="*/ 2619375 w 2619375"/>
                  <a:gd name="connsiteY13" fmla="*/ 2643188 h 3103563"/>
                  <a:gd name="connsiteX14" fmla="*/ 2619375 w 2619375"/>
                  <a:gd name="connsiteY14" fmla="*/ 2591594 h 3103563"/>
                  <a:gd name="connsiteX15" fmla="*/ 2605859 w 2619375"/>
                  <a:gd name="connsiteY15" fmla="*/ 2553493 h 3103563"/>
                  <a:gd name="connsiteX16" fmla="*/ 2603472 w 2619375"/>
                  <a:gd name="connsiteY16" fmla="*/ 2532063 h 3103563"/>
                  <a:gd name="connsiteX17" fmla="*/ 2613010 w 2619375"/>
                  <a:gd name="connsiteY17" fmla="*/ 2478882 h 3103563"/>
                  <a:gd name="connsiteX18" fmla="*/ 2586791 w 2619375"/>
                  <a:gd name="connsiteY18" fmla="*/ 2464594 h 3103563"/>
                  <a:gd name="connsiteX19" fmla="*/ 2576467 w 2619375"/>
                  <a:gd name="connsiteY19" fmla="*/ 2460625 h 3103563"/>
                  <a:gd name="connsiteX20" fmla="*/ 2579688 w 2619375"/>
                  <a:gd name="connsiteY20" fmla="*/ 2460625 h 3103563"/>
                  <a:gd name="connsiteX21" fmla="*/ 2540000 w 2619375"/>
                  <a:gd name="connsiteY21" fmla="*/ 2472532 h 3103563"/>
                  <a:gd name="connsiteX22" fmla="*/ 2504282 w 2619375"/>
                  <a:gd name="connsiteY22" fmla="*/ 2468563 h 3103563"/>
                  <a:gd name="connsiteX23" fmla="*/ 2504282 w 2619375"/>
                  <a:gd name="connsiteY23" fmla="*/ 2432844 h 3103563"/>
                  <a:gd name="connsiteX24" fmla="*/ 2447109 w 2619375"/>
                  <a:gd name="connsiteY24" fmla="*/ 2451101 h 3103563"/>
                  <a:gd name="connsiteX25" fmla="*/ 2432844 w 2619375"/>
                  <a:gd name="connsiteY25" fmla="*/ 2405063 h 3103563"/>
                  <a:gd name="connsiteX26" fmla="*/ 2444750 w 2619375"/>
                  <a:gd name="connsiteY26" fmla="*/ 2369344 h 3103563"/>
                  <a:gd name="connsiteX27" fmla="*/ 2464594 w 2619375"/>
                  <a:gd name="connsiteY27" fmla="*/ 2337594 h 3103563"/>
                  <a:gd name="connsiteX28" fmla="*/ 2448719 w 2619375"/>
                  <a:gd name="connsiteY28" fmla="*/ 2301875 h 3103563"/>
                  <a:gd name="connsiteX29" fmla="*/ 2420938 w 2619375"/>
                  <a:gd name="connsiteY29" fmla="*/ 2274094 h 3103563"/>
                  <a:gd name="connsiteX30" fmla="*/ 2428875 w 2619375"/>
                  <a:gd name="connsiteY30" fmla="*/ 2246313 h 3103563"/>
                  <a:gd name="connsiteX31" fmla="*/ 2389188 w 2619375"/>
                  <a:gd name="connsiteY31" fmla="*/ 2218532 h 3103563"/>
                  <a:gd name="connsiteX32" fmla="*/ 2353469 w 2619375"/>
                  <a:gd name="connsiteY32" fmla="*/ 2218532 h 3103563"/>
                  <a:gd name="connsiteX33" fmla="*/ 2349500 w 2619375"/>
                  <a:gd name="connsiteY33" fmla="*/ 2194719 h 3103563"/>
                  <a:gd name="connsiteX34" fmla="*/ 2325688 w 2619375"/>
                  <a:gd name="connsiteY34" fmla="*/ 2166938 h 3103563"/>
                  <a:gd name="connsiteX35" fmla="*/ 2337594 w 2619375"/>
                  <a:gd name="connsiteY35" fmla="*/ 2131219 h 3103563"/>
                  <a:gd name="connsiteX36" fmla="*/ 2349500 w 2619375"/>
                  <a:gd name="connsiteY36" fmla="*/ 2099469 h 3103563"/>
                  <a:gd name="connsiteX37" fmla="*/ 2333625 w 2619375"/>
                  <a:gd name="connsiteY37" fmla="*/ 2067719 h 3103563"/>
                  <a:gd name="connsiteX38" fmla="*/ 2313782 w 2619375"/>
                  <a:gd name="connsiteY38" fmla="*/ 2051844 h 3103563"/>
                  <a:gd name="connsiteX39" fmla="*/ 2309813 w 2619375"/>
                  <a:gd name="connsiteY39" fmla="*/ 2016125 h 3103563"/>
                  <a:gd name="connsiteX40" fmla="*/ 2309813 w 2619375"/>
                  <a:gd name="connsiteY40" fmla="*/ 2000250 h 3103563"/>
                  <a:gd name="connsiteX41" fmla="*/ 2329657 w 2619375"/>
                  <a:gd name="connsiteY41" fmla="*/ 1980407 h 3103563"/>
                  <a:gd name="connsiteX42" fmla="*/ 2317750 w 2619375"/>
                  <a:gd name="connsiteY42" fmla="*/ 1944688 h 3103563"/>
                  <a:gd name="connsiteX43" fmla="*/ 2293938 w 2619375"/>
                  <a:gd name="connsiteY43" fmla="*/ 1908969 h 3103563"/>
                  <a:gd name="connsiteX44" fmla="*/ 2262188 w 2619375"/>
                  <a:gd name="connsiteY44" fmla="*/ 1873250 h 3103563"/>
                  <a:gd name="connsiteX45" fmla="*/ 2226469 w 2619375"/>
                  <a:gd name="connsiteY45" fmla="*/ 1841500 h 3103563"/>
                  <a:gd name="connsiteX46" fmla="*/ 2198688 w 2619375"/>
                  <a:gd name="connsiteY46" fmla="*/ 1817688 h 3103563"/>
                  <a:gd name="connsiteX47" fmla="*/ 2214563 w 2619375"/>
                  <a:gd name="connsiteY47" fmla="*/ 1793875 h 3103563"/>
                  <a:gd name="connsiteX48" fmla="*/ 2214563 w 2619375"/>
                  <a:gd name="connsiteY48" fmla="*/ 1762125 h 3103563"/>
                  <a:gd name="connsiteX49" fmla="*/ 2214563 w 2619375"/>
                  <a:gd name="connsiteY49" fmla="*/ 1762125 h 3103563"/>
                  <a:gd name="connsiteX50" fmla="*/ 2194719 w 2619375"/>
                  <a:gd name="connsiteY50" fmla="*/ 1710532 h 3103563"/>
                  <a:gd name="connsiteX51" fmla="*/ 2190750 w 2619375"/>
                  <a:gd name="connsiteY51" fmla="*/ 1690688 h 3103563"/>
                  <a:gd name="connsiteX52" fmla="*/ 2162969 w 2619375"/>
                  <a:gd name="connsiteY52" fmla="*/ 1658938 h 3103563"/>
                  <a:gd name="connsiteX53" fmla="*/ 2162969 w 2619375"/>
                  <a:gd name="connsiteY53" fmla="*/ 1631157 h 3103563"/>
                  <a:gd name="connsiteX54" fmla="*/ 2178844 w 2619375"/>
                  <a:gd name="connsiteY54" fmla="*/ 1615282 h 3103563"/>
                  <a:gd name="connsiteX55" fmla="*/ 2218532 w 2619375"/>
                  <a:gd name="connsiteY55" fmla="*/ 1615282 h 3103563"/>
                  <a:gd name="connsiteX56" fmla="*/ 2238375 w 2619375"/>
                  <a:gd name="connsiteY56" fmla="*/ 1583532 h 3103563"/>
                  <a:gd name="connsiteX57" fmla="*/ 2238375 w 2619375"/>
                  <a:gd name="connsiteY57" fmla="*/ 1571625 h 3103563"/>
                  <a:gd name="connsiteX58" fmla="*/ 2262188 w 2619375"/>
                  <a:gd name="connsiteY58" fmla="*/ 1535907 h 3103563"/>
                  <a:gd name="connsiteX59" fmla="*/ 2262188 w 2619375"/>
                  <a:gd name="connsiteY59" fmla="*/ 1512094 h 3103563"/>
                  <a:gd name="connsiteX60" fmla="*/ 2262188 w 2619375"/>
                  <a:gd name="connsiteY60" fmla="*/ 1468438 h 3103563"/>
                  <a:gd name="connsiteX61" fmla="*/ 2262188 w 2619375"/>
                  <a:gd name="connsiteY61" fmla="*/ 1444625 h 3103563"/>
                  <a:gd name="connsiteX62" fmla="*/ 2266157 w 2619375"/>
                  <a:gd name="connsiteY62" fmla="*/ 1424782 h 3103563"/>
                  <a:gd name="connsiteX63" fmla="*/ 2293938 w 2619375"/>
                  <a:gd name="connsiteY63" fmla="*/ 1389063 h 3103563"/>
                  <a:gd name="connsiteX64" fmla="*/ 2274094 w 2619375"/>
                  <a:gd name="connsiteY64" fmla="*/ 1369219 h 3103563"/>
                  <a:gd name="connsiteX65" fmla="*/ 2250282 w 2619375"/>
                  <a:gd name="connsiteY65" fmla="*/ 1341438 h 3103563"/>
                  <a:gd name="connsiteX66" fmla="*/ 2230438 w 2619375"/>
                  <a:gd name="connsiteY66" fmla="*/ 1293813 h 3103563"/>
                  <a:gd name="connsiteX67" fmla="*/ 2242344 w 2619375"/>
                  <a:gd name="connsiteY67" fmla="*/ 1258094 h 3103563"/>
                  <a:gd name="connsiteX68" fmla="*/ 2190750 w 2619375"/>
                  <a:gd name="connsiteY68" fmla="*/ 1258094 h 3103563"/>
                  <a:gd name="connsiteX69" fmla="*/ 2166938 w 2619375"/>
                  <a:gd name="connsiteY69" fmla="*/ 1234282 h 3103563"/>
                  <a:gd name="connsiteX70" fmla="*/ 2174875 w 2619375"/>
                  <a:gd name="connsiteY70" fmla="*/ 1198563 h 3103563"/>
                  <a:gd name="connsiteX71" fmla="*/ 2162969 w 2619375"/>
                  <a:gd name="connsiteY71" fmla="*/ 1170782 h 3103563"/>
                  <a:gd name="connsiteX72" fmla="*/ 2147094 w 2619375"/>
                  <a:gd name="connsiteY72" fmla="*/ 1202532 h 3103563"/>
                  <a:gd name="connsiteX73" fmla="*/ 2131219 w 2619375"/>
                  <a:gd name="connsiteY73" fmla="*/ 1234282 h 3103563"/>
                  <a:gd name="connsiteX74" fmla="*/ 2095500 w 2619375"/>
                  <a:gd name="connsiteY74" fmla="*/ 1234282 h 3103563"/>
                  <a:gd name="connsiteX75" fmla="*/ 2079625 w 2619375"/>
                  <a:gd name="connsiteY75" fmla="*/ 1242219 h 3103563"/>
                  <a:gd name="connsiteX76" fmla="*/ 2043907 w 2619375"/>
                  <a:gd name="connsiteY76" fmla="*/ 1198563 h 3103563"/>
                  <a:gd name="connsiteX77" fmla="*/ 1996282 w 2619375"/>
                  <a:gd name="connsiteY77" fmla="*/ 1206500 h 3103563"/>
                  <a:gd name="connsiteX78" fmla="*/ 1948657 w 2619375"/>
                  <a:gd name="connsiteY78" fmla="*/ 1202532 h 3103563"/>
                  <a:gd name="connsiteX79" fmla="*/ 1944688 w 2619375"/>
                  <a:gd name="connsiteY79" fmla="*/ 1174750 h 3103563"/>
                  <a:gd name="connsiteX80" fmla="*/ 1924844 w 2619375"/>
                  <a:gd name="connsiteY80" fmla="*/ 1139032 h 3103563"/>
                  <a:gd name="connsiteX81" fmla="*/ 1912938 w 2619375"/>
                  <a:gd name="connsiteY81" fmla="*/ 1123157 h 3103563"/>
                  <a:gd name="connsiteX82" fmla="*/ 1893094 w 2619375"/>
                  <a:gd name="connsiteY82" fmla="*/ 1103313 h 3103563"/>
                  <a:gd name="connsiteX83" fmla="*/ 1869282 w 2619375"/>
                  <a:gd name="connsiteY83" fmla="*/ 1087438 h 3103563"/>
                  <a:gd name="connsiteX84" fmla="*/ 1857375 w 2619375"/>
                  <a:gd name="connsiteY84" fmla="*/ 1039813 h 3103563"/>
                  <a:gd name="connsiteX85" fmla="*/ 1869282 w 2619375"/>
                  <a:gd name="connsiteY85" fmla="*/ 1004094 h 3103563"/>
                  <a:gd name="connsiteX86" fmla="*/ 1905000 w 2619375"/>
                  <a:gd name="connsiteY86" fmla="*/ 948532 h 3103563"/>
                  <a:gd name="connsiteX87" fmla="*/ 1936750 w 2619375"/>
                  <a:gd name="connsiteY87" fmla="*/ 912813 h 3103563"/>
                  <a:gd name="connsiteX88" fmla="*/ 1944688 w 2619375"/>
                  <a:gd name="connsiteY88" fmla="*/ 892969 h 3103563"/>
                  <a:gd name="connsiteX89" fmla="*/ 1964532 w 2619375"/>
                  <a:gd name="connsiteY89" fmla="*/ 889000 h 3103563"/>
                  <a:gd name="connsiteX90" fmla="*/ 1976438 w 2619375"/>
                  <a:gd name="connsiteY90" fmla="*/ 849313 h 3103563"/>
                  <a:gd name="connsiteX91" fmla="*/ 2016125 w 2619375"/>
                  <a:gd name="connsiteY91" fmla="*/ 849313 h 3103563"/>
                  <a:gd name="connsiteX92" fmla="*/ 2039938 w 2619375"/>
                  <a:gd name="connsiteY92" fmla="*/ 877094 h 3103563"/>
                  <a:gd name="connsiteX93" fmla="*/ 2061605 w 2619375"/>
                  <a:gd name="connsiteY93" fmla="*/ 862013 h 3103563"/>
                  <a:gd name="connsiteX94" fmla="*/ 2051844 w 2619375"/>
                  <a:gd name="connsiteY94" fmla="*/ 849313 h 3103563"/>
                  <a:gd name="connsiteX95" fmla="*/ 2039938 w 2619375"/>
                  <a:gd name="connsiteY95" fmla="*/ 825500 h 3103563"/>
                  <a:gd name="connsiteX96" fmla="*/ 2051844 w 2619375"/>
                  <a:gd name="connsiteY96" fmla="*/ 801688 h 3103563"/>
                  <a:gd name="connsiteX97" fmla="*/ 2035969 w 2619375"/>
                  <a:gd name="connsiteY97" fmla="*/ 773907 h 3103563"/>
                  <a:gd name="connsiteX98" fmla="*/ 2039938 w 2619375"/>
                  <a:gd name="connsiteY98" fmla="*/ 742157 h 3103563"/>
                  <a:gd name="connsiteX99" fmla="*/ 2039938 w 2619375"/>
                  <a:gd name="connsiteY99" fmla="*/ 698500 h 3103563"/>
                  <a:gd name="connsiteX100" fmla="*/ 2035969 w 2619375"/>
                  <a:gd name="connsiteY100" fmla="*/ 666750 h 3103563"/>
                  <a:gd name="connsiteX101" fmla="*/ 2008188 w 2619375"/>
                  <a:gd name="connsiteY101" fmla="*/ 646907 h 3103563"/>
                  <a:gd name="connsiteX102" fmla="*/ 1958952 w 2619375"/>
                  <a:gd name="connsiteY102" fmla="*/ 625475 h 3103563"/>
                  <a:gd name="connsiteX103" fmla="*/ 1916907 w 2619375"/>
                  <a:gd name="connsiteY103" fmla="*/ 583407 h 3103563"/>
                  <a:gd name="connsiteX104" fmla="*/ 1885157 w 2619375"/>
                  <a:gd name="connsiteY104" fmla="*/ 551657 h 3103563"/>
                  <a:gd name="connsiteX105" fmla="*/ 1881188 w 2619375"/>
                  <a:gd name="connsiteY105" fmla="*/ 531813 h 3103563"/>
                  <a:gd name="connsiteX106" fmla="*/ 1897063 w 2619375"/>
                  <a:gd name="connsiteY106" fmla="*/ 484188 h 3103563"/>
                  <a:gd name="connsiteX107" fmla="*/ 1901032 w 2619375"/>
                  <a:gd name="connsiteY107" fmla="*/ 480219 h 3103563"/>
                  <a:gd name="connsiteX108" fmla="*/ 1940719 w 2619375"/>
                  <a:gd name="connsiteY108" fmla="*/ 480219 h 3103563"/>
                  <a:gd name="connsiteX109" fmla="*/ 1960563 w 2619375"/>
                  <a:gd name="connsiteY109" fmla="*/ 460375 h 3103563"/>
                  <a:gd name="connsiteX110" fmla="*/ 1976438 w 2619375"/>
                  <a:gd name="connsiteY110" fmla="*/ 428625 h 3103563"/>
                  <a:gd name="connsiteX111" fmla="*/ 1980407 w 2619375"/>
                  <a:gd name="connsiteY111" fmla="*/ 388938 h 3103563"/>
                  <a:gd name="connsiteX112" fmla="*/ 2000250 w 2619375"/>
                  <a:gd name="connsiteY112" fmla="*/ 384969 h 3103563"/>
                  <a:gd name="connsiteX113" fmla="*/ 1972469 w 2619375"/>
                  <a:gd name="connsiteY113" fmla="*/ 341313 h 3103563"/>
                  <a:gd name="connsiteX114" fmla="*/ 1928813 w 2619375"/>
                  <a:gd name="connsiteY114" fmla="*/ 321469 h 3103563"/>
                  <a:gd name="connsiteX115" fmla="*/ 1877219 w 2619375"/>
                  <a:gd name="connsiteY115" fmla="*/ 313532 h 3103563"/>
                  <a:gd name="connsiteX116" fmla="*/ 1853407 w 2619375"/>
                  <a:gd name="connsiteY116" fmla="*/ 289719 h 3103563"/>
                  <a:gd name="connsiteX117" fmla="*/ 1817688 w 2619375"/>
                  <a:gd name="connsiteY117" fmla="*/ 269875 h 3103563"/>
                  <a:gd name="connsiteX118" fmla="*/ 1821657 w 2619375"/>
                  <a:gd name="connsiteY118" fmla="*/ 242094 h 3103563"/>
                  <a:gd name="connsiteX119" fmla="*/ 1789907 w 2619375"/>
                  <a:gd name="connsiteY119" fmla="*/ 210344 h 3103563"/>
                  <a:gd name="connsiteX120" fmla="*/ 1742282 w 2619375"/>
                  <a:gd name="connsiteY120" fmla="*/ 222250 h 3103563"/>
                  <a:gd name="connsiteX121" fmla="*/ 1706563 w 2619375"/>
                  <a:gd name="connsiteY121" fmla="*/ 265907 h 3103563"/>
                  <a:gd name="connsiteX122" fmla="*/ 1690688 w 2619375"/>
                  <a:gd name="connsiteY122" fmla="*/ 297657 h 3103563"/>
                  <a:gd name="connsiteX123" fmla="*/ 1734344 w 2619375"/>
                  <a:gd name="connsiteY123" fmla="*/ 301625 h 3103563"/>
                  <a:gd name="connsiteX124" fmla="*/ 1770063 w 2619375"/>
                  <a:gd name="connsiteY124" fmla="*/ 313532 h 3103563"/>
                  <a:gd name="connsiteX125" fmla="*/ 1774032 w 2619375"/>
                  <a:gd name="connsiteY125" fmla="*/ 341313 h 3103563"/>
                  <a:gd name="connsiteX126" fmla="*/ 1750219 w 2619375"/>
                  <a:gd name="connsiteY126" fmla="*/ 384969 h 3103563"/>
                  <a:gd name="connsiteX127" fmla="*/ 1714500 w 2619375"/>
                  <a:gd name="connsiteY127" fmla="*/ 384969 h 3103563"/>
                  <a:gd name="connsiteX128" fmla="*/ 1686719 w 2619375"/>
                  <a:gd name="connsiteY128" fmla="*/ 349250 h 3103563"/>
                  <a:gd name="connsiteX129" fmla="*/ 1647032 w 2619375"/>
                  <a:gd name="connsiteY129" fmla="*/ 325438 h 3103563"/>
                  <a:gd name="connsiteX130" fmla="*/ 1627188 w 2619375"/>
                  <a:gd name="connsiteY130" fmla="*/ 321469 h 3103563"/>
                  <a:gd name="connsiteX131" fmla="*/ 1583532 w 2619375"/>
                  <a:gd name="connsiteY131" fmla="*/ 337344 h 3103563"/>
                  <a:gd name="connsiteX132" fmla="*/ 1547813 w 2619375"/>
                  <a:gd name="connsiteY132" fmla="*/ 357188 h 3103563"/>
                  <a:gd name="connsiteX133" fmla="*/ 1547813 w 2619375"/>
                  <a:gd name="connsiteY133" fmla="*/ 392907 h 3103563"/>
                  <a:gd name="connsiteX134" fmla="*/ 1559719 w 2619375"/>
                  <a:gd name="connsiteY134" fmla="*/ 440532 h 3103563"/>
                  <a:gd name="connsiteX135" fmla="*/ 1575594 w 2619375"/>
                  <a:gd name="connsiteY135" fmla="*/ 484188 h 3103563"/>
                  <a:gd name="connsiteX136" fmla="*/ 1658938 w 2619375"/>
                  <a:gd name="connsiteY136" fmla="*/ 543719 h 3103563"/>
                  <a:gd name="connsiteX137" fmla="*/ 1698625 w 2619375"/>
                  <a:gd name="connsiteY137" fmla="*/ 583407 h 3103563"/>
                  <a:gd name="connsiteX138" fmla="*/ 1738313 w 2619375"/>
                  <a:gd name="connsiteY138" fmla="*/ 579438 h 3103563"/>
                  <a:gd name="connsiteX139" fmla="*/ 1774032 w 2619375"/>
                  <a:gd name="connsiteY139" fmla="*/ 579438 h 3103563"/>
                  <a:gd name="connsiteX140" fmla="*/ 1793875 w 2619375"/>
                  <a:gd name="connsiteY140" fmla="*/ 627063 h 3103563"/>
                  <a:gd name="connsiteX141" fmla="*/ 1801813 w 2619375"/>
                  <a:gd name="connsiteY141" fmla="*/ 658813 h 3103563"/>
                  <a:gd name="connsiteX142" fmla="*/ 1845469 w 2619375"/>
                  <a:gd name="connsiteY142" fmla="*/ 682625 h 3103563"/>
                  <a:gd name="connsiteX143" fmla="*/ 1845469 w 2619375"/>
                  <a:gd name="connsiteY143" fmla="*/ 682625 h 3103563"/>
                  <a:gd name="connsiteX144" fmla="*/ 1861344 w 2619375"/>
                  <a:gd name="connsiteY144" fmla="*/ 710407 h 3103563"/>
                  <a:gd name="connsiteX145" fmla="*/ 1817688 w 2619375"/>
                  <a:gd name="connsiteY145" fmla="*/ 726282 h 3103563"/>
                  <a:gd name="connsiteX146" fmla="*/ 1774032 w 2619375"/>
                  <a:gd name="connsiteY146" fmla="*/ 718344 h 3103563"/>
                  <a:gd name="connsiteX147" fmla="*/ 1734344 w 2619375"/>
                  <a:gd name="connsiteY147" fmla="*/ 682625 h 3103563"/>
                  <a:gd name="connsiteX148" fmla="*/ 1730375 w 2619375"/>
                  <a:gd name="connsiteY148" fmla="*/ 642938 h 3103563"/>
                  <a:gd name="connsiteX149" fmla="*/ 1730375 w 2619375"/>
                  <a:gd name="connsiteY149" fmla="*/ 642938 h 3103563"/>
                  <a:gd name="connsiteX150" fmla="*/ 1670844 w 2619375"/>
                  <a:gd name="connsiteY150" fmla="*/ 615157 h 3103563"/>
                  <a:gd name="connsiteX151" fmla="*/ 1631157 w 2619375"/>
                  <a:gd name="connsiteY151" fmla="*/ 619125 h 3103563"/>
                  <a:gd name="connsiteX152" fmla="*/ 1571625 w 2619375"/>
                  <a:gd name="connsiteY152" fmla="*/ 615157 h 3103563"/>
                  <a:gd name="connsiteX153" fmla="*/ 1543844 w 2619375"/>
                  <a:gd name="connsiteY153" fmla="*/ 603250 h 3103563"/>
                  <a:gd name="connsiteX154" fmla="*/ 1500188 w 2619375"/>
                  <a:gd name="connsiteY154" fmla="*/ 591344 h 3103563"/>
                  <a:gd name="connsiteX155" fmla="*/ 1464469 w 2619375"/>
                  <a:gd name="connsiteY155" fmla="*/ 575469 h 3103563"/>
                  <a:gd name="connsiteX156" fmla="*/ 1448594 w 2619375"/>
                  <a:gd name="connsiteY156" fmla="*/ 543719 h 3103563"/>
                  <a:gd name="connsiteX157" fmla="*/ 1456532 w 2619375"/>
                  <a:gd name="connsiteY157" fmla="*/ 508000 h 3103563"/>
                  <a:gd name="connsiteX158" fmla="*/ 1476375 w 2619375"/>
                  <a:gd name="connsiteY158" fmla="*/ 476250 h 3103563"/>
                  <a:gd name="connsiteX159" fmla="*/ 1456532 w 2619375"/>
                  <a:gd name="connsiteY159" fmla="*/ 440532 h 3103563"/>
                  <a:gd name="connsiteX160" fmla="*/ 1456532 w 2619375"/>
                  <a:gd name="connsiteY160" fmla="*/ 392907 h 3103563"/>
                  <a:gd name="connsiteX161" fmla="*/ 1456532 w 2619375"/>
                  <a:gd name="connsiteY161" fmla="*/ 333375 h 3103563"/>
                  <a:gd name="connsiteX162" fmla="*/ 1472407 w 2619375"/>
                  <a:gd name="connsiteY162" fmla="*/ 305594 h 3103563"/>
                  <a:gd name="connsiteX163" fmla="*/ 1472407 w 2619375"/>
                  <a:gd name="connsiteY163" fmla="*/ 257969 h 3103563"/>
                  <a:gd name="connsiteX164" fmla="*/ 1496219 w 2619375"/>
                  <a:gd name="connsiteY164" fmla="*/ 226219 h 3103563"/>
                  <a:gd name="connsiteX165" fmla="*/ 1480344 w 2619375"/>
                  <a:gd name="connsiteY165" fmla="*/ 158750 h 3103563"/>
                  <a:gd name="connsiteX166" fmla="*/ 1496219 w 2619375"/>
                  <a:gd name="connsiteY166" fmla="*/ 134938 h 3103563"/>
                  <a:gd name="connsiteX167" fmla="*/ 1456532 w 2619375"/>
                  <a:gd name="connsiteY167" fmla="*/ 75407 h 3103563"/>
                  <a:gd name="connsiteX168" fmla="*/ 1464469 w 2619375"/>
                  <a:gd name="connsiteY168" fmla="*/ 55563 h 3103563"/>
                  <a:gd name="connsiteX169" fmla="*/ 1420813 w 2619375"/>
                  <a:gd name="connsiteY169" fmla="*/ 23813 h 3103563"/>
                  <a:gd name="connsiteX170" fmla="*/ 1393032 w 2619375"/>
                  <a:gd name="connsiteY170" fmla="*/ 39688 h 3103563"/>
                  <a:gd name="connsiteX171" fmla="*/ 1420813 w 2619375"/>
                  <a:gd name="connsiteY171" fmla="*/ 79375 h 3103563"/>
                  <a:gd name="connsiteX172" fmla="*/ 1432719 w 2619375"/>
                  <a:gd name="connsiteY172" fmla="*/ 150813 h 3103563"/>
                  <a:gd name="connsiteX173" fmla="*/ 1432719 w 2619375"/>
                  <a:gd name="connsiteY173" fmla="*/ 206375 h 3103563"/>
                  <a:gd name="connsiteX174" fmla="*/ 1432719 w 2619375"/>
                  <a:gd name="connsiteY174" fmla="*/ 254000 h 3103563"/>
                  <a:gd name="connsiteX175" fmla="*/ 1412875 w 2619375"/>
                  <a:gd name="connsiteY175" fmla="*/ 301625 h 3103563"/>
                  <a:gd name="connsiteX176" fmla="*/ 1369219 w 2619375"/>
                  <a:gd name="connsiteY176" fmla="*/ 341313 h 3103563"/>
                  <a:gd name="connsiteX177" fmla="*/ 1313657 w 2619375"/>
                  <a:gd name="connsiteY177" fmla="*/ 377032 h 3103563"/>
                  <a:gd name="connsiteX178" fmla="*/ 1270000 w 2619375"/>
                  <a:gd name="connsiteY178" fmla="*/ 412750 h 3103563"/>
                  <a:gd name="connsiteX179" fmla="*/ 1266032 w 2619375"/>
                  <a:gd name="connsiteY179" fmla="*/ 448469 h 3103563"/>
                  <a:gd name="connsiteX180" fmla="*/ 1230313 w 2619375"/>
                  <a:gd name="connsiteY180" fmla="*/ 488157 h 3103563"/>
                  <a:gd name="connsiteX181" fmla="*/ 1214438 w 2619375"/>
                  <a:gd name="connsiteY181" fmla="*/ 539750 h 3103563"/>
                  <a:gd name="connsiteX182" fmla="*/ 1270000 w 2619375"/>
                  <a:gd name="connsiteY182" fmla="*/ 607219 h 3103563"/>
                  <a:gd name="connsiteX183" fmla="*/ 1281907 w 2619375"/>
                  <a:gd name="connsiteY183" fmla="*/ 658813 h 3103563"/>
                  <a:gd name="connsiteX184" fmla="*/ 1309688 w 2619375"/>
                  <a:gd name="connsiteY184" fmla="*/ 698500 h 3103563"/>
                  <a:gd name="connsiteX185" fmla="*/ 1309688 w 2619375"/>
                  <a:gd name="connsiteY185" fmla="*/ 698500 h 3103563"/>
                  <a:gd name="connsiteX186" fmla="*/ 1337469 w 2619375"/>
                  <a:gd name="connsiteY186" fmla="*/ 758032 h 3103563"/>
                  <a:gd name="connsiteX187" fmla="*/ 1345407 w 2619375"/>
                  <a:gd name="connsiteY187" fmla="*/ 789782 h 3103563"/>
                  <a:gd name="connsiteX188" fmla="*/ 1349375 w 2619375"/>
                  <a:gd name="connsiteY188" fmla="*/ 837407 h 3103563"/>
                  <a:gd name="connsiteX189" fmla="*/ 1309688 w 2619375"/>
                  <a:gd name="connsiteY189" fmla="*/ 916782 h 3103563"/>
                  <a:gd name="connsiteX190" fmla="*/ 1285875 w 2619375"/>
                  <a:gd name="connsiteY190" fmla="*/ 964407 h 3103563"/>
                  <a:gd name="connsiteX191" fmla="*/ 1293813 w 2619375"/>
                  <a:gd name="connsiteY191" fmla="*/ 980282 h 3103563"/>
                  <a:gd name="connsiteX192" fmla="*/ 1285875 w 2619375"/>
                  <a:gd name="connsiteY192" fmla="*/ 1023938 h 3103563"/>
                  <a:gd name="connsiteX193" fmla="*/ 1273969 w 2619375"/>
                  <a:gd name="connsiteY193" fmla="*/ 1079500 h 3103563"/>
                  <a:gd name="connsiteX194" fmla="*/ 1277938 w 2619375"/>
                  <a:gd name="connsiteY194" fmla="*/ 1115219 h 3103563"/>
                  <a:gd name="connsiteX195" fmla="*/ 1309688 w 2619375"/>
                  <a:gd name="connsiteY195" fmla="*/ 1186657 h 3103563"/>
                  <a:gd name="connsiteX196" fmla="*/ 1297782 w 2619375"/>
                  <a:gd name="connsiteY196" fmla="*/ 1234282 h 3103563"/>
                  <a:gd name="connsiteX197" fmla="*/ 1297782 w 2619375"/>
                  <a:gd name="connsiteY197" fmla="*/ 1270000 h 3103563"/>
                  <a:gd name="connsiteX198" fmla="*/ 1341438 w 2619375"/>
                  <a:gd name="connsiteY198" fmla="*/ 1262063 h 3103563"/>
                  <a:gd name="connsiteX199" fmla="*/ 1389063 w 2619375"/>
                  <a:gd name="connsiteY199" fmla="*/ 1266032 h 3103563"/>
                  <a:gd name="connsiteX200" fmla="*/ 1420813 w 2619375"/>
                  <a:gd name="connsiteY200" fmla="*/ 1281907 h 3103563"/>
                  <a:gd name="connsiteX201" fmla="*/ 1448594 w 2619375"/>
                  <a:gd name="connsiteY201" fmla="*/ 1254125 h 3103563"/>
                  <a:gd name="connsiteX202" fmla="*/ 1480344 w 2619375"/>
                  <a:gd name="connsiteY202" fmla="*/ 1222375 h 3103563"/>
                  <a:gd name="connsiteX203" fmla="*/ 1531938 w 2619375"/>
                  <a:gd name="connsiteY203" fmla="*/ 1242219 h 3103563"/>
                  <a:gd name="connsiteX204" fmla="*/ 1575594 w 2619375"/>
                  <a:gd name="connsiteY204" fmla="*/ 1258094 h 3103563"/>
                  <a:gd name="connsiteX205" fmla="*/ 1623219 w 2619375"/>
                  <a:gd name="connsiteY205" fmla="*/ 1270000 h 3103563"/>
                  <a:gd name="connsiteX206" fmla="*/ 1639094 w 2619375"/>
                  <a:gd name="connsiteY206" fmla="*/ 1309688 h 3103563"/>
                  <a:gd name="connsiteX207" fmla="*/ 1662907 w 2619375"/>
                  <a:gd name="connsiteY207" fmla="*/ 1317625 h 3103563"/>
                  <a:gd name="connsiteX208" fmla="*/ 1690688 w 2619375"/>
                  <a:gd name="connsiteY208" fmla="*/ 1341438 h 3103563"/>
                  <a:gd name="connsiteX209" fmla="*/ 1722438 w 2619375"/>
                  <a:gd name="connsiteY209" fmla="*/ 1345407 h 3103563"/>
                  <a:gd name="connsiteX210" fmla="*/ 1722438 w 2619375"/>
                  <a:gd name="connsiteY210" fmla="*/ 1412875 h 3103563"/>
                  <a:gd name="connsiteX211" fmla="*/ 1746250 w 2619375"/>
                  <a:gd name="connsiteY211" fmla="*/ 1444625 h 3103563"/>
                  <a:gd name="connsiteX212" fmla="*/ 1754188 w 2619375"/>
                  <a:gd name="connsiteY212" fmla="*/ 1484313 h 3103563"/>
                  <a:gd name="connsiteX213" fmla="*/ 1770063 w 2619375"/>
                  <a:gd name="connsiteY213" fmla="*/ 1531938 h 3103563"/>
                  <a:gd name="connsiteX214" fmla="*/ 1730375 w 2619375"/>
                  <a:gd name="connsiteY214" fmla="*/ 1543844 h 3103563"/>
                  <a:gd name="connsiteX215" fmla="*/ 1718469 w 2619375"/>
                  <a:gd name="connsiteY215" fmla="*/ 1571625 h 3103563"/>
                  <a:gd name="connsiteX216" fmla="*/ 1706563 w 2619375"/>
                  <a:gd name="connsiteY216" fmla="*/ 1607344 h 3103563"/>
                  <a:gd name="connsiteX217" fmla="*/ 1706563 w 2619375"/>
                  <a:gd name="connsiteY217" fmla="*/ 1647032 h 3103563"/>
                  <a:gd name="connsiteX218" fmla="*/ 1746250 w 2619375"/>
                  <a:gd name="connsiteY218" fmla="*/ 1686719 h 3103563"/>
                  <a:gd name="connsiteX219" fmla="*/ 1793875 w 2619375"/>
                  <a:gd name="connsiteY219" fmla="*/ 1694657 h 3103563"/>
                  <a:gd name="connsiteX220" fmla="*/ 1829594 w 2619375"/>
                  <a:gd name="connsiteY220" fmla="*/ 1698625 h 3103563"/>
                  <a:gd name="connsiteX221" fmla="*/ 1881188 w 2619375"/>
                  <a:gd name="connsiteY221" fmla="*/ 1734344 h 3103563"/>
                  <a:gd name="connsiteX222" fmla="*/ 1833563 w 2619375"/>
                  <a:gd name="connsiteY222" fmla="*/ 1738313 h 3103563"/>
                  <a:gd name="connsiteX223" fmla="*/ 1778000 w 2619375"/>
                  <a:gd name="connsiteY223" fmla="*/ 1738313 h 3103563"/>
                  <a:gd name="connsiteX224" fmla="*/ 1730375 w 2619375"/>
                  <a:gd name="connsiteY224" fmla="*/ 1718469 h 3103563"/>
                  <a:gd name="connsiteX225" fmla="*/ 1686719 w 2619375"/>
                  <a:gd name="connsiteY225" fmla="*/ 1698625 h 3103563"/>
                  <a:gd name="connsiteX226" fmla="*/ 1647032 w 2619375"/>
                  <a:gd name="connsiteY226" fmla="*/ 1654969 h 3103563"/>
                  <a:gd name="connsiteX227" fmla="*/ 1658938 w 2619375"/>
                  <a:gd name="connsiteY227" fmla="*/ 1635125 h 3103563"/>
                  <a:gd name="connsiteX228" fmla="*/ 1658938 w 2619375"/>
                  <a:gd name="connsiteY228" fmla="*/ 1591469 h 3103563"/>
                  <a:gd name="connsiteX229" fmla="*/ 1658938 w 2619375"/>
                  <a:gd name="connsiteY229" fmla="*/ 1555750 h 3103563"/>
                  <a:gd name="connsiteX230" fmla="*/ 1662907 w 2619375"/>
                  <a:gd name="connsiteY230" fmla="*/ 1516063 h 3103563"/>
                  <a:gd name="connsiteX231" fmla="*/ 1670844 w 2619375"/>
                  <a:gd name="connsiteY231" fmla="*/ 1480344 h 3103563"/>
                  <a:gd name="connsiteX232" fmla="*/ 1666875 w 2619375"/>
                  <a:gd name="connsiteY232" fmla="*/ 1452563 h 3103563"/>
                  <a:gd name="connsiteX233" fmla="*/ 1635125 w 2619375"/>
                  <a:gd name="connsiteY233" fmla="*/ 1420813 h 3103563"/>
                  <a:gd name="connsiteX234" fmla="*/ 1595438 w 2619375"/>
                  <a:gd name="connsiteY234" fmla="*/ 1381125 h 3103563"/>
                  <a:gd name="connsiteX235" fmla="*/ 1607344 w 2619375"/>
                  <a:gd name="connsiteY235" fmla="*/ 1345407 h 3103563"/>
                  <a:gd name="connsiteX236" fmla="*/ 1575594 w 2619375"/>
                  <a:gd name="connsiteY236" fmla="*/ 1313657 h 3103563"/>
                  <a:gd name="connsiteX237" fmla="*/ 1531938 w 2619375"/>
                  <a:gd name="connsiteY237" fmla="*/ 1333500 h 3103563"/>
                  <a:gd name="connsiteX238" fmla="*/ 1472407 w 2619375"/>
                  <a:gd name="connsiteY238" fmla="*/ 1345407 h 3103563"/>
                  <a:gd name="connsiteX239" fmla="*/ 1440657 w 2619375"/>
                  <a:gd name="connsiteY239" fmla="*/ 1369219 h 3103563"/>
                  <a:gd name="connsiteX240" fmla="*/ 1381125 w 2619375"/>
                  <a:gd name="connsiteY240" fmla="*/ 1393032 h 3103563"/>
                  <a:gd name="connsiteX241" fmla="*/ 1365250 w 2619375"/>
                  <a:gd name="connsiteY241" fmla="*/ 1420813 h 3103563"/>
                  <a:gd name="connsiteX242" fmla="*/ 1369219 w 2619375"/>
                  <a:gd name="connsiteY242" fmla="*/ 1468438 h 3103563"/>
                  <a:gd name="connsiteX243" fmla="*/ 1365250 w 2619375"/>
                  <a:gd name="connsiteY243" fmla="*/ 1500188 h 3103563"/>
                  <a:gd name="connsiteX244" fmla="*/ 1400969 w 2619375"/>
                  <a:gd name="connsiteY244" fmla="*/ 1555750 h 3103563"/>
                  <a:gd name="connsiteX245" fmla="*/ 1400969 w 2619375"/>
                  <a:gd name="connsiteY245" fmla="*/ 1599407 h 3103563"/>
                  <a:gd name="connsiteX246" fmla="*/ 1404938 w 2619375"/>
                  <a:gd name="connsiteY246" fmla="*/ 1651000 h 3103563"/>
                  <a:gd name="connsiteX247" fmla="*/ 1404938 w 2619375"/>
                  <a:gd name="connsiteY247" fmla="*/ 1678782 h 3103563"/>
                  <a:gd name="connsiteX248" fmla="*/ 1373188 w 2619375"/>
                  <a:gd name="connsiteY248" fmla="*/ 1718469 h 3103563"/>
                  <a:gd name="connsiteX249" fmla="*/ 1337469 w 2619375"/>
                  <a:gd name="connsiteY249" fmla="*/ 1762125 h 3103563"/>
                  <a:gd name="connsiteX250" fmla="*/ 1321594 w 2619375"/>
                  <a:gd name="connsiteY250" fmla="*/ 1789907 h 3103563"/>
                  <a:gd name="connsiteX251" fmla="*/ 1309688 w 2619375"/>
                  <a:gd name="connsiteY251" fmla="*/ 1833563 h 3103563"/>
                  <a:gd name="connsiteX252" fmla="*/ 1313657 w 2619375"/>
                  <a:gd name="connsiteY252" fmla="*/ 1877219 h 3103563"/>
                  <a:gd name="connsiteX253" fmla="*/ 1285875 w 2619375"/>
                  <a:gd name="connsiteY253" fmla="*/ 1908969 h 3103563"/>
                  <a:gd name="connsiteX254" fmla="*/ 1258094 w 2619375"/>
                  <a:gd name="connsiteY254" fmla="*/ 1932782 h 3103563"/>
                  <a:gd name="connsiteX255" fmla="*/ 1226344 w 2619375"/>
                  <a:gd name="connsiteY255" fmla="*/ 1960563 h 3103563"/>
                  <a:gd name="connsiteX256" fmla="*/ 1198563 w 2619375"/>
                  <a:gd name="connsiteY256" fmla="*/ 1972469 h 3103563"/>
                  <a:gd name="connsiteX257" fmla="*/ 1146969 w 2619375"/>
                  <a:gd name="connsiteY257" fmla="*/ 1996282 h 3103563"/>
                  <a:gd name="connsiteX258" fmla="*/ 1135063 w 2619375"/>
                  <a:gd name="connsiteY258" fmla="*/ 2020094 h 3103563"/>
                  <a:gd name="connsiteX259" fmla="*/ 1146969 w 2619375"/>
                  <a:gd name="connsiteY259" fmla="*/ 2063750 h 3103563"/>
                  <a:gd name="connsiteX260" fmla="*/ 1111250 w 2619375"/>
                  <a:gd name="connsiteY260" fmla="*/ 2083594 h 3103563"/>
                  <a:gd name="connsiteX261" fmla="*/ 1071563 w 2619375"/>
                  <a:gd name="connsiteY261" fmla="*/ 2103438 h 3103563"/>
                  <a:gd name="connsiteX262" fmla="*/ 1043782 w 2619375"/>
                  <a:gd name="connsiteY262" fmla="*/ 2067719 h 3103563"/>
                  <a:gd name="connsiteX263" fmla="*/ 1008063 w 2619375"/>
                  <a:gd name="connsiteY263" fmla="*/ 2075657 h 3103563"/>
                  <a:gd name="connsiteX264" fmla="*/ 944563 w 2619375"/>
                  <a:gd name="connsiteY264" fmla="*/ 2071688 h 3103563"/>
                  <a:gd name="connsiteX265" fmla="*/ 896938 w 2619375"/>
                  <a:gd name="connsiteY265" fmla="*/ 2055813 h 3103563"/>
                  <a:gd name="connsiteX266" fmla="*/ 845344 w 2619375"/>
                  <a:gd name="connsiteY266" fmla="*/ 2039938 h 3103563"/>
                  <a:gd name="connsiteX267" fmla="*/ 797719 w 2619375"/>
                  <a:gd name="connsiteY267" fmla="*/ 2012157 h 3103563"/>
                  <a:gd name="connsiteX268" fmla="*/ 785813 w 2619375"/>
                  <a:gd name="connsiteY268" fmla="*/ 1972469 h 3103563"/>
                  <a:gd name="connsiteX269" fmla="*/ 742157 w 2619375"/>
                  <a:gd name="connsiteY269" fmla="*/ 1956594 h 3103563"/>
                  <a:gd name="connsiteX270" fmla="*/ 762000 w 2619375"/>
                  <a:gd name="connsiteY270" fmla="*/ 1905000 h 3103563"/>
                  <a:gd name="connsiteX271" fmla="*/ 809625 w 2619375"/>
                  <a:gd name="connsiteY271" fmla="*/ 1916907 h 3103563"/>
                  <a:gd name="connsiteX272" fmla="*/ 861219 w 2619375"/>
                  <a:gd name="connsiteY272" fmla="*/ 1944688 h 3103563"/>
                  <a:gd name="connsiteX273" fmla="*/ 889000 w 2619375"/>
                  <a:gd name="connsiteY273" fmla="*/ 1948657 h 3103563"/>
                  <a:gd name="connsiteX274" fmla="*/ 944563 w 2619375"/>
                  <a:gd name="connsiteY274" fmla="*/ 1948657 h 3103563"/>
                  <a:gd name="connsiteX275" fmla="*/ 976313 w 2619375"/>
                  <a:gd name="connsiteY275" fmla="*/ 1908969 h 3103563"/>
                  <a:gd name="connsiteX276" fmla="*/ 1035844 w 2619375"/>
                  <a:gd name="connsiteY276" fmla="*/ 1908969 h 3103563"/>
                  <a:gd name="connsiteX277" fmla="*/ 1087438 w 2619375"/>
                  <a:gd name="connsiteY277" fmla="*/ 1877219 h 3103563"/>
                  <a:gd name="connsiteX278" fmla="*/ 1107282 w 2619375"/>
                  <a:gd name="connsiteY278" fmla="*/ 1837532 h 3103563"/>
                  <a:gd name="connsiteX279" fmla="*/ 1107282 w 2619375"/>
                  <a:gd name="connsiteY279" fmla="*/ 1805782 h 3103563"/>
                  <a:gd name="connsiteX280" fmla="*/ 1127125 w 2619375"/>
                  <a:gd name="connsiteY280" fmla="*/ 1785938 h 3103563"/>
                  <a:gd name="connsiteX281" fmla="*/ 1150938 w 2619375"/>
                  <a:gd name="connsiteY281" fmla="*/ 1750219 h 3103563"/>
                  <a:gd name="connsiteX282" fmla="*/ 1166813 w 2619375"/>
                  <a:gd name="connsiteY282" fmla="*/ 1710532 h 3103563"/>
                  <a:gd name="connsiteX283" fmla="*/ 1202532 w 2619375"/>
                  <a:gd name="connsiteY283" fmla="*/ 1690688 h 3103563"/>
                  <a:gd name="connsiteX284" fmla="*/ 1210469 w 2619375"/>
                  <a:gd name="connsiteY284" fmla="*/ 1647032 h 3103563"/>
                  <a:gd name="connsiteX285" fmla="*/ 1222375 w 2619375"/>
                  <a:gd name="connsiteY285" fmla="*/ 1631157 h 3103563"/>
                  <a:gd name="connsiteX286" fmla="*/ 1210469 w 2619375"/>
                  <a:gd name="connsiteY286" fmla="*/ 1599407 h 3103563"/>
                  <a:gd name="connsiteX287" fmla="*/ 1210469 w 2619375"/>
                  <a:gd name="connsiteY287" fmla="*/ 1563688 h 3103563"/>
                  <a:gd name="connsiteX288" fmla="*/ 1226344 w 2619375"/>
                  <a:gd name="connsiteY288" fmla="*/ 1524000 h 3103563"/>
                  <a:gd name="connsiteX289" fmla="*/ 1266032 w 2619375"/>
                  <a:gd name="connsiteY289" fmla="*/ 1480344 h 3103563"/>
                  <a:gd name="connsiteX290" fmla="*/ 1270000 w 2619375"/>
                  <a:gd name="connsiteY290" fmla="*/ 1460500 h 3103563"/>
                  <a:gd name="connsiteX291" fmla="*/ 1250157 w 2619375"/>
                  <a:gd name="connsiteY291" fmla="*/ 1428750 h 3103563"/>
                  <a:gd name="connsiteX292" fmla="*/ 1222375 w 2619375"/>
                  <a:gd name="connsiteY292" fmla="*/ 1389063 h 3103563"/>
                  <a:gd name="connsiteX293" fmla="*/ 1182688 w 2619375"/>
                  <a:gd name="connsiteY293" fmla="*/ 1357313 h 3103563"/>
                  <a:gd name="connsiteX294" fmla="*/ 1162844 w 2619375"/>
                  <a:gd name="connsiteY294" fmla="*/ 1337469 h 3103563"/>
                  <a:gd name="connsiteX295" fmla="*/ 1146969 w 2619375"/>
                  <a:gd name="connsiteY295" fmla="*/ 1309688 h 3103563"/>
                  <a:gd name="connsiteX296" fmla="*/ 1146969 w 2619375"/>
                  <a:gd name="connsiteY296" fmla="*/ 1258094 h 3103563"/>
                  <a:gd name="connsiteX297" fmla="*/ 1158875 w 2619375"/>
                  <a:gd name="connsiteY297" fmla="*/ 1222375 h 3103563"/>
                  <a:gd name="connsiteX298" fmla="*/ 1158875 w 2619375"/>
                  <a:gd name="connsiteY298" fmla="*/ 1194594 h 3103563"/>
                  <a:gd name="connsiteX299" fmla="*/ 1162844 w 2619375"/>
                  <a:gd name="connsiteY299" fmla="*/ 1162844 h 3103563"/>
                  <a:gd name="connsiteX300" fmla="*/ 1154907 w 2619375"/>
                  <a:gd name="connsiteY300" fmla="*/ 1135063 h 3103563"/>
                  <a:gd name="connsiteX301" fmla="*/ 1162844 w 2619375"/>
                  <a:gd name="connsiteY301" fmla="*/ 1091407 h 3103563"/>
                  <a:gd name="connsiteX302" fmla="*/ 1162844 w 2619375"/>
                  <a:gd name="connsiteY302" fmla="*/ 1055688 h 3103563"/>
                  <a:gd name="connsiteX303" fmla="*/ 1146969 w 2619375"/>
                  <a:gd name="connsiteY303" fmla="*/ 1012032 h 3103563"/>
                  <a:gd name="connsiteX304" fmla="*/ 1162844 w 2619375"/>
                  <a:gd name="connsiteY304" fmla="*/ 960438 h 3103563"/>
                  <a:gd name="connsiteX305" fmla="*/ 1131094 w 2619375"/>
                  <a:gd name="connsiteY305" fmla="*/ 912813 h 3103563"/>
                  <a:gd name="connsiteX306" fmla="*/ 1166813 w 2619375"/>
                  <a:gd name="connsiteY306" fmla="*/ 881063 h 3103563"/>
                  <a:gd name="connsiteX307" fmla="*/ 1174750 w 2619375"/>
                  <a:gd name="connsiteY307" fmla="*/ 845344 h 3103563"/>
                  <a:gd name="connsiteX308" fmla="*/ 1174750 w 2619375"/>
                  <a:gd name="connsiteY308" fmla="*/ 789782 h 3103563"/>
                  <a:gd name="connsiteX309" fmla="*/ 1178719 w 2619375"/>
                  <a:gd name="connsiteY309" fmla="*/ 742157 h 3103563"/>
                  <a:gd name="connsiteX310" fmla="*/ 1178719 w 2619375"/>
                  <a:gd name="connsiteY310" fmla="*/ 722313 h 3103563"/>
                  <a:gd name="connsiteX311" fmla="*/ 1158875 w 2619375"/>
                  <a:gd name="connsiteY311" fmla="*/ 694532 h 3103563"/>
                  <a:gd name="connsiteX312" fmla="*/ 1162844 w 2619375"/>
                  <a:gd name="connsiteY312" fmla="*/ 662782 h 3103563"/>
                  <a:gd name="connsiteX313" fmla="*/ 1139032 w 2619375"/>
                  <a:gd name="connsiteY313" fmla="*/ 627063 h 3103563"/>
                  <a:gd name="connsiteX314" fmla="*/ 1103313 w 2619375"/>
                  <a:gd name="connsiteY314" fmla="*/ 595313 h 3103563"/>
                  <a:gd name="connsiteX315" fmla="*/ 1079500 w 2619375"/>
                  <a:gd name="connsiteY315" fmla="*/ 555625 h 3103563"/>
                  <a:gd name="connsiteX316" fmla="*/ 1079500 w 2619375"/>
                  <a:gd name="connsiteY316" fmla="*/ 515938 h 3103563"/>
                  <a:gd name="connsiteX317" fmla="*/ 1119188 w 2619375"/>
                  <a:gd name="connsiteY317" fmla="*/ 464344 h 3103563"/>
                  <a:gd name="connsiteX318" fmla="*/ 1127125 w 2619375"/>
                  <a:gd name="connsiteY318" fmla="*/ 408782 h 3103563"/>
                  <a:gd name="connsiteX319" fmla="*/ 1162844 w 2619375"/>
                  <a:gd name="connsiteY319" fmla="*/ 301625 h 3103563"/>
                  <a:gd name="connsiteX320" fmla="*/ 1178719 w 2619375"/>
                  <a:gd name="connsiteY320" fmla="*/ 246063 h 3103563"/>
                  <a:gd name="connsiteX321" fmla="*/ 1186657 w 2619375"/>
                  <a:gd name="connsiteY321" fmla="*/ 206375 h 3103563"/>
                  <a:gd name="connsiteX322" fmla="*/ 1186657 w 2619375"/>
                  <a:gd name="connsiteY322" fmla="*/ 142875 h 3103563"/>
                  <a:gd name="connsiteX323" fmla="*/ 1186657 w 2619375"/>
                  <a:gd name="connsiteY323" fmla="*/ 99219 h 3103563"/>
                  <a:gd name="connsiteX324" fmla="*/ 1131094 w 2619375"/>
                  <a:gd name="connsiteY324" fmla="*/ 43657 h 3103563"/>
                  <a:gd name="connsiteX325" fmla="*/ 1083469 w 2619375"/>
                  <a:gd name="connsiteY325" fmla="*/ 63500 h 3103563"/>
                  <a:gd name="connsiteX326" fmla="*/ 1071563 w 2619375"/>
                  <a:gd name="connsiteY326" fmla="*/ 31750 h 3103563"/>
                  <a:gd name="connsiteX327" fmla="*/ 1043782 w 2619375"/>
                  <a:gd name="connsiteY327" fmla="*/ 23813 h 3103563"/>
                  <a:gd name="connsiteX328" fmla="*/ 1004094 w 2619375"/>
                  <a:gd name="connsiteY328" fmla="*/ 23813 h 3103563"/>
                  <a:gd name="connsiteX329" fmla="*/ 988219 w 2619375"/>
                  <a:gd name="connsiteY329" fmla="*/ 51594 h 3103563"/>
                  <a:gd name="connsiteX330" fmla="*/ 972344 w 2619375"/>
                  <a:gd name="connsiteY330" fmla="*/ 27782 h 3103563"/>
                  <a:gd name="connsiteX331" fmla="*/ 944563 w 2619375"/>
                  <a:gd name="connsiteY331" fmla="*/ 27782 h 3103563"/>
                  <a:gd name="connsiteX332" fmla="*/ 944563 w 2619375"/>
                  <a:gd name="connsiteY332" fmla="*/ 27782 h 3103563"/>
                  <a:gd name="connsiteX333" fmla="*/ 841375 w 2619375"/>
                  <a:gd name="connsiteY333" fmla="*/ 31750 h 3103563"/>
                  <a:gd name="connsiteX334" fmla="*/ 837407 w 2619375"/>
                  <a:gd name="connsiteY334" fmla="*/ 0 h 3103563"/>
                  <a:gd name="connsiteX335" fmla="*/ 805657 w 2619375"/>
                  <a:gd name="connsiteY335" fmla="*/ 0 h 3103563"/>
                  <a:gd name="connsiteX336" fmla="*/ 797719 w 2619375"/>
                  <a:gd name="connsiteY336" fmla="*/ 55563 h 3103563"/>
                  <a:gd name="connsiteX337" fmla="*/ 765969 w 2619375"/>
                  <a:gd name="connsiteY337" fmla="*/ 91282 h 3103563"/>
                  <a:gd name="connsiteX338" fmla="*/ 762000 w 2619375"/>
                  <a:gd name="connsiteY338" fmla="*/ 158750 h 3103563"/>
                  <a:gd name="connsiteX339" fmla="*/ 742157 w 2619375"/>
                  <a:gd name="connsiteY339" fmla="*/ 242094 h 3103563"/>
                  <a:gd name="connsiteX340" fmla="*/ 730250 w 2619375"/>
                  <a:gd name="connsiteY340" fmla="*/ 349250 h 3103563"/>
                  <a:gd name="connsiteX341" fmla="*/ 698500 w 2619375"/>
                  <a:gd name="connsiteY341" fmla="*/ 448469 h 3103563"/>
                  <a:gd name="connsiteX342" fmla="*/ 662782 w 2619375"/>
                  <a:gd name="connsiteY342" fmla="*/ 515938 h 3103563"/>
                  <a:gd name="connsiteX343" fmla="*/ 575469 w 2619375"/>
                  <a:gd name="connsiteY343" fmla="*/ 571500 h 3103563"/>
                  <a:gd name="connsiteX344" fmla="*/ 535782 w 2619375"/>
                  <a:gd name="connsiteY344" fmla="*/ 635000 h 3103563"/>
                  <a:gd name="connsiteX345" fmla="*/ 559739 w 2619375"/>
                  <a:gd name="connsiteY345" fmla="*/ 690563 h 3103563"/>
                  <a:gd name="connsiteX346" fmla="*/ 525515 w 2619375"/>
                  <a:gd name="connsiteY346" fmla="*/ 731837 h 3103563"/>
                  <a:gd name="connsiteX347" fmla="*/ 527844 w 2619375"/>
                  <a:gd name="connsiteY347" fmla="*/ 754063 h 3103563"/>
                  <a:gd name="connsiteX348" fmla="*/ 571500 w 2619375"/>
                  <a:gd name="connsiteY348" fmla="*/ 734219 h 3103563"/>
                  <a:gd name="connsiteX349" fmla="*/ 595313 w 2619375"/>
                  <a:gd name="connsiteY349" fmla="*/ 765969 h 3103563"/>
                  <a:gd name="connsiteX350" fmla="*/ 595313 w 2619375"/>
                  <a:gd name="connsiteY350" fmla="*/ 829469 h 3103563"/>
                  <a:gd name="connsiteX351" fmla="*/ 579438 w 2619375"/>
                  <a:gd name="connsiteY351" fmla="*/ 889000 h 3103563"/>
                  <a:gd name="connsiteX352" fmla="*/ 579438 w 2619375"/>
                  <a:gd name="connsiteY352" fmla="*/ 928688 h 3103563"/>
                  <a:gd name="connsiteX353" fmla="*/ 595313 w 2619375"/>
                  <a:gd name="connsiteY353" fmla="*/ 952500 h 3103563"/>
                  <a:gd name="connsiteX354" fmla="*/ 603250 w 2619375"/>
                  <a:gd name="connsiteY354" fmla="*/ 996157 h 3103563"/>
                  <a:gd name="connsiteX355" fmla="*/ 571500 w 2619375"/>
                  <a:gd name="connsiteY355" fmla="*/ 1004094 h 3103563"/>
                  <a:gd name="connsiteX356" fmla="*/ 543719 w 2619375"/>
                  <a:gd name="connsiteY356" fmla="*/ 1008063 h 3103563"/>
                  <a:gd name="connsiteX357" fmla="*/ 535782 w 2619375"/>
                  <a:gd name="connsiteY357" fmla="*/ 1083469 h 3103563"/>
                  <a:gd name="connsiteX358" fmla="*/ 551657 w 2619375"/>
                  <a:gd name="connsiteY358" fmla="*/ 1103313 h 3103563"/>
                  <a:gd name="connsiteX359" fmla="*/ 587375 w 2619375"/>
                  <a:gd name="connsiteY359" fmla="*/ 1123157 h 3103563"/>
                  <a:gd name="connsiteX360" fmla="*/ 607219 w 2619375"/>
                  <a:gd name="connsiteY360" fmla="*/ 1123157 h 3103563"/>
                  <a:gd name="connsiteX361" fmla="*/ 627063 w 2619375"/>
                  <a:gd name="connsiteY361" fmla="*/ 1150938 h 3103563"/>
                  <a:gd name="connsiteX362" fmla="*/ 642938 w 2619375"/>
                  <a:gd name="connsiteY362" fmla="*/ 1158875 h 3103563"/>
                  <a:gd name="connsiteX363" fmla="*/ 678657 w 2619375"/>
                  <a:gd name="connsiteY363" fmla="*/ 1146969 h 3103563"/>
                  <a:gd name="connsiteX364" fmla="*/ 686594 w 2619375"/>
                  <a:gd name="connsiteY364" fmla="*/ 1194594 h 3103563"/>
                  <a:gd name="connsiteX365" fmla="*/ 678657 w 2619375"/>
                  <a:gd name="connsiteY365" fmla="*/ 1242219 h 3103563"/>
                  <a:gd name="connsiteX366" fmla="*/ 694532 w 2619375"/>
                  <a:gd name="connsiteY366" fmla="*/ 1277938 h 3103563"/>
                  <a:gd name="connsiteX367" fmla="*/ 714375 w 2619375"/>
                  <a:gd name="connsiteY367" fmla="*/ 1309688 h 3103563"/>
                  <a:gd name="connsiteX368" fmla="*/ 742157 w 2619375"/>
                  <a:gd name="connsiteY368" fmla="*/ 1333500 h 3103563"/>
                  <a:gd name="connsiteX369" fmla="*/ 777875 w 2619375"/>
                  <a:gd name="connsiteY369" fmla="*/ 1333500 h 3103563"/>
                  <a:gd name="connsiteX370" fmla="*/ 785813 w 2619375"/>
                  <a:gd name="connsiteY370" fmla="*/ 1361282 h 3103563"/>
                  <a:gd name="connsiteX371" fmla="*/ 769938 w 2619375"/>
                  <a:gd name="connsiteY371" fmla="*/ 1412875 h 3103563"/>
                  <a:gd name="connsiteX372" fmla="*/ 758032 w 2619375"/>
                  <a:gd name="connsiteY372" fmla="*/ 1464469 h 3103563"/>
                  <a:gd name="connsiteX373" fmla="*/ 750094 w 2619375"/>
                  <a:gd name="connsiteY373" fmla="*/ 1512094 h 3103563"/>
                  <a:gd name="connsiteX374" fmla="*/ 714375 w 2619375"/>
                  <a:gd name="connsiteY374" fmla="*/ 1543844 h 3103563"/>
                  <a:gd name="connsiteX375" fmla="*/ 682625 w 2619375"/>
                  <a:gd name="connsiteY375" fmla="*/ 1547813 h 3103563"/>
                  <a:gd name="connsiteX376" fmla="*/ 678657 w 2619375"/>
                  <a:gd name="connsiteY376" fmla="*/ 1504157 h 3103563"/>
                  <a:gd name="connsiteX377" fmla="*/ 650875 w 2619375"/>
                  <a:gd name="connsiteY377" fmla="*/ 1476375 h 3103563"/>
                  <a:gd name="connsiteX378" fmla="*/ 615157 w 2619375"/>
                  <a:gd name="connsiteY378" fmla="*/ 1444625 h 3103563"/>
                  <a:gd name="connsiteX379" fmla="*/ 575469 w 2619375"/>
                  <a:gd name="connsiteY379" fmla="*/ 1404938 h 3103563"/>
                  <a:gd name="connsiteX380" fmla="*/ 527844 w 2619375"/>
                  <a:gd name="connsiteY380" fmla="*/ 1353344 h 3103563"/>
                  <a:gd name="connsiteX381" fmla="*/ 515938 w 2619375"/>
                  <a:gd name="connsiteY381" fmla="*/ 1333500 h 3103563"/>
                  <a:gd name="connsiteX382" fmla="*/ 460375 w 2619375"/>
                  <a:gd name="connsiteY382" fmla="*/ 1301750 h 3103563"/>
                  <a:gd name="connsiteX383" fmla="*/ 392907 w 2619375"/>
                  <a:gd name="connsiteY383" fmla="*/ 1262063 h 3103563"/>
                  <a:gd name="connsiteX384" fmla="*/ 337344 w 2619375"/>
                  <a:gd name="connsiteY384" fmla="*/ 1242219 h 3103563"/>
                  <a:gd name="connsiteX385" fmla="*/ 317500 w 2619375"/>
                  <a:gd name="connsiteY385" fmla="*/ 1281907 h 3103563"/>
                  <a:gd name="connsiteX386" fmla="*/ 304745 w 2619375"/>
                  <a:gd name="connsiteY386" fmla="*/ 1293019 h 3103563"/>
                  <a:gd name="connsiteX387" fmla="*/ 297657 w 2619375"/>
                  <a:gd name="connsiteY387" fmla="*/ 1321594 h 3103563"/>
                  <a:gd name="connsiteX388" fmla="*/ 297657 w 2619375"/>
                  <a:gd name="connsiteY388" fmla="*/ 1321594 h 3103563"/>
                  <a:gd name="connsiteX389" fmla="*/ 304746 w 2619375"/>
                  <a:gd name="connsiteY389" fmla="*/ 1347788 h 3103563"/>
                  <a:gd name="connsiteX390" fmla="*/ 320692 w 2619375"/>
                  <a:gd name="connsiteY390" fmla="*/ 1350962 h 3103563"/>
                  <a:gd name="connsiteX391" fmla="*/ 345282 w 2619375"/>
                  <a:gd name="connsiteY391" fmla="*/ 1361282 h 3103563"/>
                  <a:gd name="connsiteX392" fmla="*/ 373063 w 2619375"/>
                  <a:gd name="connsiteY392" fmla="*/ 1373188 h 3103563"/>
                  <a:gd name="connsiteX393" fmla="*/ 384969 w 2619375"/>
                  <a:gd name="connsiteY393" fmla="*/ 1385094 h 3103563"/>
                  <a:gd name="connsiteX394" fmla="*/ 396875 w 2619375"/>
                  <a:gd name="connsiteY394" fmla="*/ 1428750 h 3103563"/>
                  <a:gd name="connsiteX395" fmla="*/ 409775 w 2619375"/>
                  <a:gd name="connsiteY395" fmla="*/ 1450182 h 3103563"/>
                  <a:gd name="connsiteX396" fmla="*/ 400844 w 2619375"/>
                  <a:gd name="connsiteY396" fmla="*/ 1464469 h 3103563"/>
                  <a:gd name="connsiteX397" fmla="*/ 377032 w 2619375"/>
                  <a:gd name="connsiteY397" fmla="*/ 1484313 h 3103563"/>
                  <a:gd name="connsiteX398" fmla="*/ 376254 w 2619375"/>
                  <a:gd name="connsiteY398" fmla="*/ 1527969 h 3103563"/>
                  <a:gd name="connsiteX399" fmla="*/ 369094 w 2619375"/>
                  <a:gd name="connsiteY399" fmla="*/ 1591469 h 3103563"/>
                  <a:gd name="connsiteX400" fmla="*/ 396875 w 2619375"/>
                  <a:gd name="connsiteY400" fmla="*/ 1631157 h 3103563"/>
                  <a:gd name="connsiteX401" fmla="*/ 458046 w 2619375"/>
                  <a:gd name="connsiteY401" fmla="*/ 1624807 h 3103563"/>
                  <a:gd name="connsiteX402" fmla="*/ 460375 w 2619375"/>
                  <a:gd name="connsiteY402" fmla="*/ 1651000 h 3103563"/>
                  <a:gd name="connsiteX403" fmla="*/ 460375 w 2619375"/>
                  <a:gd name="connsiteY403" fmla="*/ 1694657 h 3103563"/>
                  <a:gd name="connsiteX404" fmla="*/ 436563 w 2619375"/>
                  <a:gd name="connsiteY404" fmla="*/ 1706563 h 3103563"/>
                  <a:gd name="connsiteX405" fmla="*/ 433645 w 2619375"/>
                  <a:gd name="connsiteY405" fmla="*/ 1728788 h 3103563"/>
                  <a:gd name="connsiteX406" fmla="*/ 448469 w 2619375"/>
                  <a:gd name="connsiteY406" fmla="*/ 1738313 h 3103563"/>
                  <a:gd name="connsiteX407" fmla="*/ 450355 w 2619375"/>
                  <a:gd name="connsiteY407" fmla="*/ 1757363 h 3103563"/>
                  <a:gd name="connsiteX408" fmla="*/ 436563 w 2619375"/>
                  <a:gd name="connsiteY408" fmla="*/ 1766094 h 3103563"/>
                  <a:gd name="connsiteX409" fmla="*/ 414362 w 2619375"/>
                  <a:gd name="connsiteY409" fmla="*/ 1801813 h 3103563"/>
                  <a:gd name="connsiteX410" fmla="*/ 361157 w 2619375"/>
                  <a:gd name="connsiteY410" fmla="*/ 1833563 h 3103563"/>
                  <a:gd name="connsiteX411" fmla="*/ 349250 w 2619375"/>
                  <a:gd name="connsiteY411" fmla="*/ 1869282 h 3103563"/>
                  <a:gd name="connsiteX412" fmla="*/ 353219 w 2619375"/>
                  <a:gd name="connsiteY412" fmla="*/ 1908969 h 3103563"/>
                  <a:gd name="connsiteX413" fmla="*/ 293688 w 2619375"/>
                  <a:gd name="connsiteY413" fmla="*/ 1948657 h 3103563"/>
                  <a:gd name="connsiteX414" fmla="*/ 273844 w 2619375"/>
                  <a:gd name="connsiteY414" fmla="*/ 1968500 h 3103563"/>
                  <a:gd name="connsiteX415" fmla="*/ 254000 w 2619375"/>
                  <a:gd name="connsiteY415" fmla="*/ 1988344 h 3103563"/>
                  <a:gd name="connsiteX416" fmla="*/ 214313 w 2619375"/>
                  <a:gd name="connsiteY416" fmla="*/ 1996282 h 3103563"/>
                  <a:gd name="connsiteX417" fmla="*/ 166688 w 2619375"/>
                  <a:gd name="connsiteY417" fmla="*/ 2032000 h 3103563"/>
                  <a:gd name="connsiteX418" fmla="*/ 146844 w 2619375"/>
                  <a:gd name="connsiteY418" fmla="*/ 2083594 h 3103563"/>
                  <a:gd name="connsiteX419" fmla="*/ 125718 w 2619375"/>
                  <a:gd name="connsiteY419" fmla="*/ 2102644 h 3103563"/>
                  <a:gd name="connsiteX420" fmla="*/ 115094 w 2619375"/>
                  <a:gd name="connsiteY420" fmla="*/ 2123282 h 3103563"/>
                  <a:gd name="connsiteX421" fmla="*/ 99995 w 2619375"/>
                  <a:gd name="connsiteY421" fmla="*/ 2179639 h 3103563"/>
                  <a:gd name="connsiteX422" fmla="*/ 68429 w 2619375"/>
                  <a:gd name="connsiteY422" fmla="*/ 2200275 h 3103563"/>
                  <a:gd name="connsiteX423" fmla="*/ 35719 w 2619375"/>
                  <a:gd name="connsiteY423" fmla="*/ 2212975 h 3103563"/>
                  <a:gd name="connsiteX424" fmla="*/ 0 w 2619375"/>
                  <a:gd name="connsiteY424" fmla="*/ 2230438 h 3103563"/>
                  <a:gd name="connsiteX425" fmla="*/ 48430 w 2619375"/>
                  <a:gd name="connsiteY425" fmla="*/ 2278856 h 3103563"/>
                  <a:gd name="connsiteX426" fmla="*/ 59532 w 2619375"/>
                  <a:gd name="connsiteY426" fmla="*/ 2329657 h 3103563"/>
                  <a:gd name="connsiteX427" fmla="*/ 107157 w 2619375"/>
                  <a:gd name="connsiteY427" fmla="*/ 2345532 h 3103563"/>
                  <a:gd name="connsiteX428" fmla="*/ 93640 w 2619375"/>
                  <a:gd name="connsiteY428" fmla="*/ 2445545 h 3103563"/>
                  <a:gd name="connsiteX429" fmla="*/ 98472 w 2619375"/>
                  <a:gd name="connsiteY429" fmla="*/ 2458244 h 3103563"/>
                  <a:gd name="connsiteX430" fmla="*/ 106380 w 2619375"/>
                  <a:gd name="connsiteY430" fmla="*/ 2482851 h 3103563"/>
                  <a:gd name="connsiteX431" fmla="*/ 77977 w 2619375"/>
                  <a:gd name="connsiteY431" fmla="*/ 2509838 h 3103563"/>
                  <a:gd name="connsiteX432" fmla="*/ 75407 w 2619375"/>
                  <a:gd name="connsiteY432" fmla="*/ 2528094 h 3103563"/>
                  <a:gd name="connsiteX433" fmla="*/ 111930 w 2619375"/>
                  <a:gd name="connsiteY433" fmla="*/ 2547144 h 3103563"/>
                  <a:gd name="connsiteX434" fmla="*/ 150813 w 2619375"/>
                  <a:gd name="connsiteY434" fmla="*/ 2540000 h 3103563"/>
                  <a:gd name="connsiteX435" fmla="*/ 175845 w 2619375"/>
                  <a:gd name="connsiteY435" fmla="*/ 2557463 h 3103563"/>
                  <a:gd name="connsiteX436" fmla="*/ 162719 w 2619375"/>
                  <a:gd name="connsiteY436" fmla="*/ 2595563 h 3103563"/>
                  <a:gd name="connsiteX437" fmla="*/ 214313 w 2619375"/>
                  <a:gd name="connsiteY437" fmla="*/ 2591594 h 3103563"/>
                  <a:gd name="connsiteX438" fmla="*/ 247457 w 2619375"/>
                  <a:gd name="connsiteY438" fmla="*/ 2571750 h 3103563"/>
                  <a:gd name="connsiteX439" fmla="*/ 265907 w 2619375"/>
                  <a:gd name="connsiteY439" fmla="*/ 2575719 h 3103563"/>
                  <a:gd name="connsiteX440" fmla="*/ 295198 w 2619375"/>
                  <a:gd name="connsiteY440" fmla="*/ 2555082 h 3103563"/>
                  <a:gd name="connsiteX441" fmla="*/ 318307 w 2619375"/>
                  <a:gd name="connsiteY441" fmla="*/ 2557463 h 3103563"/>
                  <a:gd name="connsiteX442" fmla="*/ 357188 w 2619375"/>
                  <a:gd name="connsiteY442" fmla="*/ 2540794 h 3103563"/>
                  <a:gd name="connsiteX443" fmla="*/ 385905 w 2619375"/>
                  <a:gd name="connsiteY443" fmla="*/ 2531269 h 3103563"/>
                  <a:gd name="connsiteX444" fmla="*/ 412750 w 2619375"/>
                  <a:gd name="connsiteY444" fmla="*/ 2536032 h 3103563"/>
                  <a:gd name="connsiteX445" fmla="*/ 460375 w 2619375"/>
                  <a:gd name="connsiteY445" fmla="*/ 2521745 h 3103563"/>
                  <a:gd name="connsiteX446" fmla="*/ 492125 w 2619375"/>
                  <a:gd name="connsiteY446" fmla="*/ 2532063 h 3103563"/>
                  <a:gd name="connsiteX447" fmla="*/ 535782 w 2619375"/>
                  <a:gd name="connsiteY447" fmla="*/ 2532063 h 3103563"/>
                  <a:gd name="connsiteX448" fmla="*/ 535782 w 2619375"/>
                  <a:gd name="connsiteY448" fmla="*/ 2532063 h 3103563"/>
                  <a:gd name="connsiteX449" fmla="*/ 547688 w 2619375"/>
                  <a:gd name="connsiteY449" fmla="*/ 2623344 h 3103563"/>
                  <a:gd name="connsiteX450" fmla="*/ 591344 w 2619375"/>
                  <a:gd name="connsiteY450" fmla="*/ 2643188 h 3103563"/>
                  <a:gd name="connsiteX451" fmla="*/ 646159 w 2619375"/>
                  <a:gd name="connsiteY451" fmla="*/ 2655887 h 3103563"/>
                  <a:gd name="connsiteX452" fmla="*/ 685790 w 2619375"/>
                  <a:gd name="connsiteY452" fmla="*/ 2620169 h 3103563"/>
                  <a:gd name="connsiteX453" fmla="*/ 715928 w 2619375"/>
                  <a:gd name="connsiteY453" fmla="*/ 2588419 h 3103563"/>
                  <a:gd name="connsiteX454" fmla="*/ 760418 w 2619375"/>
                  <a:gd name="connsiteY454" fmla="*/ 2613025 h 3103563"/>
                  <a:gd name="connsiteX455" fmla="*/ 773907 w 2619375"/>
                  <a:gd name="connsiteY455" fmla="*/ 2587625 h 3103563"/>
                  <a:gd name="connsiteX456" fmla="*/ 761224 w 2619375"/>
                  <a:gd name="connsiteY456" fmla="*/ 2554287 h 3103563"/>
                  <a:gd name="connsiteX457" fmla="*/ 801688 w 2619375"/>
                  <a:gd name="connsiteY457" fmla="*/ 2551907 h 3103563"/>
                  <a:gd name="connsiteX458" fmla="*/ 813184 w 2619375"/>
                  <a:gd name="connsiteY458" fmla="*/ 2569369 h 3103563"/>
                  <a:gd name="connsiteX459" fmla="*/ 841375 w 2619375"/>
                  <a:gd name="connsiteY459" fmla="*/ 2571750 h 3103563"/>
                  <a:gd name="connsiteX460" fmla="*/ 900907 w 2619375"/>
                  <a:gd name="connsiteY460" fmla="*/ 2591594 h 3103563"/>
                  <a:gd name="connsiteX461" fmla="*/ 956469 w 2619375"/>
                  <a:gd name="connsiteY461" fmla="*/ 2611438 h 3103563"/>
                  <a:gd name="connsiteX462" fmla="*/ 968375 w 2619375"/>
                  <a:gd name="connsiteY462" fmla="*/ 2639219 h 3103563"/>
                  <a:gd name="connsiteX463" fmla="*/ 944563 w 2619375"/>
                  <a:gd name="connsiteY463" fmla="*/ 2678907 h 3103563"/>
                  <a:gd name="connsiteX464" fmla="*/ 964407 w 2619375"/>
                  <a:gd name="connsiteY464" fmla="*/ 2726532 h 3103563"/>
                  <a:gd name="connsiteX465" fmla="*/ 1019969 w 2619375"/>
                  <a:gd name="connsiteY465" fmla="*/ 2754313 h 3103563"/>
                  <a:gd name="connsiteX466" fmla="*/ 1047113 w 2619375"/>
                  <a:gd name="connsiteY466" fmla="*/ 2750344 h 3103563"/>
                  <a:gd name="connsiteX467" fmla="*/ 1046974 w 2619375"/>
                  <a:gd name="connsiteY467" fmla="*/ 2774157 h 3103563"/>
                  <a:gd name="connsiteX468" fmla="*/ 1050109 w 2619375"/>
                  <a:gd name="connsiteY468" fmla="*/ 2865438 h 3103563"/>
                  <a:gd name="connsiteX469" fmla="*/ 1095375 w 2619375"/>
                  <a:gd name="connsiteY469" fmla="*/ 2845594 h 3103563"/>
                  <a:gd name="connsiteX470" fmla="*/ 1159651 w 2619375"/>
                  <a:gd name="connsiteY470" fmla="*/ 2836862 h 3103563"/>
                  <a:gd name="connsiteX471" fmla="*/ 1190625 w 2619375"/>
                  <a:gd name="connsiteY471" fmla="*/ 2809875 h 3103563"/>
                  <a:gd name="connsiteX472" fmla="*/ 1225539 w 2619375"/>
                  <a:gd name="connsiteY472" fmla="*/ 2817813 h 3103563"/>
                  <a:gd name="connsiteX473" fmla="*/ 1242219 w 2619375"/>
                  <a:gd name="connsiteY473" fmla="*/ 2841625 h 3103563"/>
                  <a:gd name="connsiteX474" fmla="*/ 1274774 w 2619375"/>
                  <a:gd name="connsiteY474" fmla="*/ 2867819 h 3103563"/>
                  <a:gd name="connsiteX475" fmla="*/ 1329532 w 2619375"/>
                  <a:gd name="connsiteY475" fmla="*/ 2877344 h 3103563"/>
                  <a:gd name="connsiteX476" fmla="*/ 1349375 w 2619375"/>
                  <a:gd name="connsiteY476" fmla="*/ 2877344 h 3103563"/>
                  <a:gd name="connsiteX477" fmla="*/ 1369219 w 2619375"/>
                  <a:gd name="connsiteY477" fmla="*/ 2897188 h 3103563"/>
                  <a:gd name="connsiteX478" fmla="*/ 1400395 w 2619375"/>
                  <a:gd name="connsiteY478" fmla="*/ 2909888 h 3103563"/>
                  <a:gd name="connsiteX479" fmla="*/ 1420813 w 2619375"/>
                  <a:gd name="connsiteY479" fmla="*/ 2905125 h 3103563"/>
                  <a:gd name="connsiteX480" fmla="*/ 1451785 w 2619375"/>
                  <a:gd name="connsiteY480" fmla="*/ 2887664 h 3103563"/>
                  <a:gd name="connsiteX481" fmla="*/ 1520032 w 2619375"/>
                  <a:gd name="connsiteY481" fmla="*/ 2893219 h 3103563"/>
                  <a:gd name="connsiteX482" fmla="*/ 1547784 w 2619375"/>
                  <a:gd name="connsiteY482" fmla="*/ 2900362 h 3103563"/>
                  <a:gd name="connsiteX483" fmla="*/ 1575594 w 2619375"/>
                  <a:gd name="connsiteY483" fmla="*/ 2924969 h 3103563"/>
                  <a:gd name="connsiteX484" fmla="*/ 1591469 w 2619375"/>
                  <a:gd name="connsiteY484" fmla="*/ 2909094 h 3103563"/>
                  <a:gd name="connsiteX485" fmla="*/ 1623219 w 2619375"/>
                  <a:gd name="connsiteY485" fmla="*/ 2909094 h 3103563"/>
                  <a:gd name="connsiteX486" fmla="*/ 1655803 w 2619375"/>
                  <a:gd name="connsiteY486" fmla="*/ 2923382 h 3103563"/>
                  <a:gd name="connsiteX487" fmla="*/ 1648647 w 2619375"/>
                  <a:gd name="connsiteY487" fmla="*/ 2947988 h 3103563"/>
                  <a:gd name="connsiteX488" fmla="*/ 1666875 w 2619375"/>
                  <a:gd name="connsiteY488" fmla="*/ 2964657 h 3103563"/>
                  <a:gd name="connsiteX489" fmla="*/ 1698626 w 2619375"/>
                  <a:gd name="connsiteY489" fmla="*/ 2985294 h 3103563"/>
                  <a:gd name="connsiteX490" fmla="*/ 1734344 w 2619375"/>
                  <a:gd name="connsiteY490" fmla="*/ 3012282 h 3103563"/>
                  <a:gd name="connsiteX491" fmla="*/ 1758157 w 2619375"/>
                  <a:gd name="connsiteY491" fmla="*/ 3032125 h 3103563"/>
                  <a:gd name="connsiteX492" fmla="*/ 1779934 w 2619375"/>
                  <a:gd name="connsiteY492" fmla="*/ 3028950 h 3103563"/>
                  <a:gd name="connsiteX493" fmla="*/ 1801813 w 2619375"/>
                  <a:gd name="connsiteY493" fmla="*/ 3008313 h 3103563"/>
                  <a:gd name="connsiteX494" fmla="*/ 1861344 w 2619375"/>
                  <a:gd name="connsiteY494" fmla="*/ 3008313 h 3103563"/>
                  <a:gd name="connsiteX495" fmla="*/ 1948657 w 2619375"/>
                  <a:gd name="connsiteY495" fmla="*/ 3004344 h 3103563"/>
                  <a:gd name="connsiteX496" fmla="*/ 1948657 w 2619375"/>
                  <a:gd name="connsiteY496" fmla="*/ 2968625 h 3103563"/>
                  <a:gd name="connsiteX497" fmla="*/ 2004219 w 2619375"/>
                  <a:gd name="connsiteY497" fmla="*/ 2936875 h 3103563"/>
                  <a:gd name="connsiteX498" fmla="*/ 2035969 w 2619375"/>
                  <a:gd name="connsiteY498" fmla="*/ 2909094 h 3103563"/>
                  <a:gd name="connsiteX499" fmla="*/ 2054979 w 2619375"/>
                  <a:gd name="connsiteY499" fmla="*/ 2859088 h 3103563"/>
                  <a:gd name="connsiteX500" fmla="*/ 2075927 w 2619375"/>
                  <a:gd name="connsiteY500" fmla="*/ 2883694 h 3103563"/>
                  <a:gd name="connsiteX501" fmla="*/ 2079625 w 2619375"/>
                  <a:gd name="connsiteY501" fmla="*/ 2897188 h 3103563"/>
                  <a:gd name="connsiteX502" fmla="*/ 2116149 w 2619375"/>
                  <a:gd name="connsiteY502" fmla="*/ 2943225 h 3103563"/>
                  <a:gd name="connsiteX503" fmla="*/ 2168521 w 2619375"/>
                  <a:gd name="connsiteY503" fmla="*/ 2980533 h 3103563"/>
                  <a:gd name="connsiteX504" fmla="*/ 2209760 w 2619375"/>
                  <a:gd name="connsiteY504" fmla="*/ 2951163 h 3103563"/>
                  <a:gd name="connsiteX505" fmla="*/ 2274094 w 2619375"/>
                  <a:gd name="connsiteY505" fmla="*/ 3000375 h 3103563"/>
                  <a:gd name="connsiteX506" fmla="*/ 2317750 w 2619375"/>
                  <a:gd name="connsiteY506" fmla="*/ 3028157 h 3103563"/>
                  <a:gd name="connsiteX507" fmla="*/ 2349500 w 2619375"/>
                  <a:gd name="connsiteY507" fmla="*/ 3040063 h 3103563"/>
                  <a:gd name="connsiteX508" fmla="*/ 2377253 w 2619375"/>
                  <a:gd name="connsiteY508" fmla="*/ 3017044 h 3103563"/>
                  <a:gd name="connsiteX509" fmla="*/ 2405338 w 2619375"/>
                  <a:gd name="connsiteY509" fmla="*/ 3055144 h 3103563"/>
                  <a:gd name="connsiteX510" fmla="*/ 2446303 w 2619375"/>
                  <a:gd name="connsiteY510" fmla="*/ 3103563 h 3103563"/>
                  <a:gd name="connsiteX0" fmla="*/ 2446303 w 2619375"/>
                  <a:gd name="connsiteY0" fmla="*/ 3103563 h 3103563"/>
                  <a:gd name="connsiteX1" fmla="*/ 2479336 w 2619375"/>
                  <a:gd name="connsiteY1" fmla="*/ 3052763 h 3103563"/>
                  <a:gd name="connsiteX2" fmla="*/ 2512219 w 2619375"/>
                  <a:gd name="connsiteY2" fmla="*/ 3032125 h 3103563"/>
                  <a:gd name="connsiteX3" fmla="*/ 2524125 w 2619375"/>
                  <a:gd name="connsiteY3" fmla="*/ 2988469 h 3103563"/>
                  <a:gd name="connsiteX4" fmla="*/ 2543969 w 2619375"/>
                  <a:gd name="connsiteY4" fmla="*/ 2944813 h 3103563"/>
                  <a:gd name="connsiteX5" fmla="*/ 2566949 w 2619375"/>
                  <a:gd name="connsiteY5" fmla="*/ 2920206 h 3103563"/>
                  <a:gd name="connsiteX6" fmla="*/ 2569335 w 2619375"/>
                  <a:gd name="connsiteY6" fmla="*/ 2877344 h 3103563"/>
                  <a:gd name="connsiteX7" fmla="*/ 2583657 w 2619375"/>
                  <a:gd name="connsiteY7" fmla="*/ 2837657 h 3103563"/>
                  <a:gd name="connsiteX8" fmla="*/ 2563813 w 2619375"/>
                  <a:gd name="connsiteY8" fmla="*/ 2809875 h 3103563"/>
                  <a:gd name="connsiteX9" fmla="*/ 2532063 w 2619375"/>
                  <a:gd name="connsiteY9" fmla="*/ 2774157 h 3103563"/>
                  <a:gd name="connsiteX10" fmla="*/ 2532063 w 2619375"/>
                  <a:gd name="connsiteY10" fmla="*/ 2774157 h 3103563"/>
                  <a:gd name="connsiteX11" fmla="*/ 2551907 w 2619375"/>
                  <a:gd name="connsiteY11" fmla="*/ 2706688 h 3103563"/>
                  <a:gd name="connsiteX12" fmla="*/ 2591594 w 2619375"/>
                  <a:gd name="connsiteY12" fmla="*/ 2678907 h 3103563"/>
                  <a:gd name="connsiteX13" fmla="*/ 2619375 w 2619375"/>
                  <a:gd name="connsiteY13" fmla="*/ 2643188 h 3103563"/>
                  <a:gd name="connsiteX14" fmla="*/ 2619375 w 2619375"/>
                  <a:gd name="connsiteY14" fmla="*/ 2591594 h 3103563"/>
                  <a:gd name="connsiteX15" fmla="*/ 2605859 w 2619375"/>
                  <a:gd name="connsiteY15" fmla="*/ 2553493 h 3103563"/>
                  <a:gd name="connsiteX16" fmla="*/ 2603472 w 2619375"/>
                  <a:gd name="connsiteY16" fmla="*/ 2532063 h 3103563"/>
                  <a:gd name="connsiteX17" fmla="*/ 2613010 w 2619375"/>
                  <a:gd name="connsiteY17" fmla="*/ 2478882 h 3103563"/>
                  <a:gd name="connsiteX18" fmla="*/ 2586791 w 2619375"/>
                  <a:gd name="connsiteY18" fmla="*/ 2464594 h 3103563"/>
                  <a:gd name="connsiteX19" fmla="*/ 2576467 w 2619375"/>
                  <a:gd name="connsiteY19" fmla="*/ 2460625 h 3103563"/>
                  <a:gd name="connsiteX20" fmla="*/ 2579688 w 2619375"/>
                  <a:gd name="connsiteY20" fmla="*/ 2460625 h 3103563"/>
                  <a:gd name="connsiteX21" fmla="*/ 2540000 w 2619375"/>
                  <a:gd name="connsiteY21" fmla="*/ 2472532 h 3103563"/>
                  <a:gd name="connsiteX22" fmla="*/ 2504282 w 2619375"/>
                  <a:gd name="connsiteY22" fmla="*/ 2468563 h 3103563"/>
                  <a:gd name="connsiteX23" fmla="*/ 2504282 w 2619375"/>
                  <a:gd name="connsiteY23" fmla="*/ 2432844 h 3103563"/>
                  <a:gd name="connsiteX24" fmla="*/ 2447109 w 2619375"/>
                  <a:gd name="connsiteY24" fmla="*/ 2451101 h 3103563"/>
                  <a:gd name="connsiteX25" fmla="*/ 2432844 w 2619375"/>
                  <a:gd name="connsiteY25" fmla="*/ 2405063 h 3103563"/>
                  <a:gd name="connsiteX26" fmla="*/ 2444750 w 2619375"/>
                  <a:gd name="connsiteY26" fmla="*/ 2369344 h 3103563"/>
                  <a:gd name="connsiteX27" fmla="*/ 2464594 w 2619375"/>
                  <a:gd name="connsiteY27" fmla="*/ 2337594 h 3103563"/>
                  <a:gd name="connsiteX28" fmla="*/ 2448719 w 2619375"/>
                  <a:gd name="connsiteY28" fmla="*/ 2301875 h 3103563"/>
                  <a:gd name="connsiteX29" fmla="*/ 2420938 w 2619375"/>
                  <a:gd name="connsiteY29" fmla="*/ 2274094 h 3103563"/>
                  <a:gd name="connsiteX30" fmla="*/ 2428875 w 2619375"/>
                  <a:gd name="connsiteY30" fmla="*/ 2246313 h 3103563"/>
                  <a:gd name="connsiteX31" fmla="*/ 2389188 w 2619375"/>
                  <a:gd name="connsiteY31" fmla="*/ 2218532 h 3103563"/>
                  <a:gd name="connsiteX32" fmla="*/ 2353469 w 2619375"/>
                  <a:gd name="connsiteY32" fmla="*/ 2218532 h 3103563"/>
                  <a:gd name="connsiteX33" fmla="*/ 2349500 w 2619375"/>
                  <a:gd name="connsiteY33" fmla="*/ 2194719 h 3103563"/>
                  <a:gd name="connsiteX34" fmla="*/ 2325688 w 2619375"/>
                  <a:gd name="connsiteY34" fmla="*/ 2166938 h 3103563"/>
                  <a:gd name="connsiteX35" fmla="*/ 2337594 w 2619375"/>
                  <a:gd name="connsiteY35" fmla="*/ 2131219 h 3103563"/>
                  <a:gd name="connsiteX36" fmla="*/ 2349500 w 2619375"/>
                  <a:gd name="connsiteY36" fmla="*/ 2099469 h 3103563"/>
                  <a:gd name="connsiteX37" fmla="*/ 2333625 w 2619375"/>
                  <a:gd name="connsiteY37" fmla="*/ 2067719 h 3103563"/>
                  <a:gd name="connsiteX38" fmla="*/ 2313782 w 2619375"/>
                  <a:gd name="connsiteY38" fmla="*/ 2051844 h 3103563"/>
                  <a:gd name="connsiteX39" fmla="*/ 2309813 w 2619375"/>
                  <a:gd name="connsiteY39" fmla="*/ 2016125 h 3103563"/>
                  <a:gd name="connsiteX40" fmla="*/ 2309813 w 2619375"/>
                  <a:gd name="connsiteY40" fmla="*/ 2000250 h 3103563"/>
                  <a:gd name="connsiteX41" fmla="*/ 2329657 w 2619375"/>
                  <a:gd name="connsiteY41" fmla="*/ 1980407 h 3103563"/>
                  <a:gd name="connsiteX42" fmla="*/ 2317750 w 2619375"/>
                  <a:gd name="connsiteY42" fmla="*/ 1944688 h 3103563"/>
                  <a:gd name="connsiteX43" fmla="*/ 2293938 w 2619375"/>
                  <a:gd name="connsiteY43" fmla="*/ 1908969 h 3103563"/>
                  <a:gd name="connsiteX44" fmla="*/ 2262188 w 2619375"/>
                  <a:gd name="connsiteY44" fmla="*/ 1873250 h 3103563"/>
                  <a:gd name="connsiteX45" fmla="*/ 2226469 w 2619375"/>
                  <a:gd name="connsiteY45" fmla="*/ 1841500 h 3103563"/>
                  <a:gd name="connsiteX46" fmla="*/ 2198688 w 2619375"/>
                  <a:gd name="connsiteY46" fmla="*/ 1817688 h 3103563"/>
                  <a:gd name="connsiteX47" fmla="*/ 2214563 w 2619375"/>
                  <a:gd name="connsiteY47" fmla="*/ 1793875 h 3103563"/>
                  <a:gd name="connsiteX48" fmla="*/ 2214563 w 2619375"/>
                  <a:gd name="connsiteY48" fmla="*/ 1762125 h 3103563"/>
                  <a:gd name="connsiteX49" fmla="*/ 2214563 w 2619375"/>
                  <a:gd name="connsiteY49" fmla="*/ 1762125 h 3103563"/>
                  <a:gd name="connsiteX50" fmla="*/ 2226310 w 2619375"/>
                  <a:gd name="connsiteY50" fmla="*/ 1735932 h 3103563"/>
                  <a:gd name="connsiteX51" fmla="*/ 2194719 w 2619375"/>
                  <a:gd name="connsiteY51" fmla="*/ 1710532 h 3103563"/>
                  <a:gd name="connsiteX52" fmla="*/ 2190750 w 2619375"/>
                  <a:gd name="connsiteY52" fmla="*/ 1690688 h 3103563"/>
                  <a:gd name="connsiteX53" fmla="*/ 2162969 w 2619375"/>
                  <a:gd name="connsiteY53" fmla="*/ 1658938 h 3103563"/>
                  <a:gd name="connsiteX54" fmla="*/ 2162969 w 2619375"/>
                  <a:gd name="connsiteY54" fmla="*/ 1631157 h 3103563"/>
                  <a:gd name="connsiteX55" fmla="*/ 2178844 w 2619375"/>
                  <a:gd name="connsiteY55" fmla="*/ 1615282 h 3103563"/>
                  <a:gd name="connsiteX56" fmla="*/ 2218532 w 2619375"/>
                  <a:gd name="connsiteY56" fmla="*/ 1615282 h 3103563"/>
                  <a:gd name="connsiteX57" fmla="*/ 2238375 w 2619375"/>
                  <a:gd name="connsiteY57" fmla="*/ 1583532 h 3103563"/>
                  <a:gd name="connsiteX58" fmla="*/ 2238375 w 2619375"/>
                  <a:gd name="connsiteY58" fmla="*/ 1571625 h 3103563"/>
                  <a:gd name="connsiteX59" fmla="*/ 2262188 w 2619375"/>
                  <a:gd name="connsiteY59" fmla="*/ 1535907 h 3103563"/>
                  <a:gd name="connsiteX60" fmla="*/ 2262188 w 2619375"/>
                  <a:gd name="connsiteY60" fmla="*/ 1512094 h 3103563"/>
                  <a:gd name="connsiteX61" fmla="*/ 2262188 w 2619375"/>
                  <a:gd name="connsiteY61" fmla="*/ 1468438 h 3103563"/>
                  <a:gd name="connsiteX62" fmla="*/ 2262188 w 2619375"/>
                  <a:gd name="connsiteY62" fmla="*/ 1444625 h 3103563"/>
                  <a:gd name="connsiteX63" fmla="*/ 2266157 w 2619375"/>
                  <a:gd name="connsiteY63" fmla="*/ 1424782 h 3103563"/>
                  <a:gd name="connsiteX64" fmla="*/ 2293938 w 2619375"/>
                  <a:gd name="connsiteY64" fmla="*/ 1389063 h 3103563"/>
                  <a:gd name="connsiteX65" fmla="*/ 2274094 w 2619375"/>
                  <a:gd name="connsiteY65" fmla="*/ 1369219 h 3103563"/>
                  <a:gd name="connsiteX66" fmla="*/ 2250282 w 2619375"/>
                  <a:gd name="connsiteY66" fmla="*/ 1341438 h 3103563"/>
                  <a:gd name="connsiteX67" fmla="*/ 2230438 w 2619375"/>
                  <a:gd name="connsiteY67" fmla="*/ 1293813 h 3103563"/>
                  <a:gd name="connsiteX68" fmla="*/ 2242344 w 2619375"/>
                  <a:gd name="connsiteY68" fmla="*/ 1258094 h 3103563"/>
                  <a:gd name="connsiteX69" fmla="*/ 2190750 w 2619375"/>
                  <a:gd name="connsiteY69" fmla="*/ 1258094 h 3103563"/>
                  <a:gd name="connsiteX70" fmla="*/ 2166938 w 2619375"/>
                  <a:gd name="connsiteY70" fmla="*/ 1234282 h 3103563"/>
                  <a:gd name="connsiteX71" fmla="*/ 2174875 w 2619375"/>
                  <a:gd name="connsiteY71" fmla="*/ 1198563 h 3103563"/>
                  <a:gd name="connsiteX72" fmla="*/ 2162969 w 2619375"/>
                  <a:gd name="connsiteY72" fmla="*/ 1170782 h 3103563"/>
                  <a:gd name="connsiteX73" fmla="*/ 2147094 w 2619375"/>
                  <a:gd name="connsiteY73" fmla="*/ 1202532 h 3103563"/>
                  <a:gd name="connsiteX74" fmla="*/ 2131219 w 2619375"/>
                  <a:gd name="connsiteY74" fmla="*/ 1234282 h 3103563"/>
                  <a:gd name="connsiteX75" fmla="*/ 2095500 w 2619375"/>
                  <a:gd name="connsiteY75" fmla="*/ 1234282 h 3103563"/>
                  <a:gd name="connsiteX76" fmla="*/ 2079625 w 2619375"/>
                  <a:gd name="connsiteY76" fmla="*/ 1242219 h 3103563"/>
                  <a:gd name="connsiteX77" fmla="*/ 2043907 w 2619375"/>
                  <a:gd name="connsiteY77" fmla="*/ 1198563 h 3103563"/>
                  <a:gd name="connsiteX78" fmla="*/ 1996282 w 2619375"/>
                  <a:gd name="connsiteY78" fmla="*/ 1206500 h 3103563"/>
                  <a:gd name="connsiteX79" fmla="*/ 1948657 w 2619375"/>
                  <a:gd name="connsiteY79" fmla="*/ 1202532 h 3103563"/>
                  <a:gd name="connsiteX80" fmla="*/ 1944688 w 2619375"/>
                  <a:gd name="connsiteY80" fmla="*/ 1174750 h 3103563"/>
                  <a:gd name="connsiteX81" fmla="*/ 1924844 w 2619375"/>
                  <a:gd name="connsiteY81" fmla="*/ 1139032 h 3103563"/>
                  <a:gd name="connsiteX82" fmla="*/ 1912938 w 2619375"/>
                  <a:gd name="connsiteY82" fmla="*/ 1123157 h 3103563"/>
                  <a:gd name="connsiteX83" fmla="*/ 1893094 w 2619375"/>
                  <a:gd name="connsiteY83" fmla="*/ 1103313 h 3103563"/>
                  <a:gd name="connsiteX84" fmla="*/ 1869282 w 2619375"/>
                  <a:gd name="connsiteY84" fmla="*/ 1087438 h 3103563"/>
                  <a:gd name="connsiteX85" fmla="*/ 1857375 w 2619375"/>
                  <a:gd name="connsiteY85" fmla="*/ 1039813 h 3103563"/>
                  <a:gd name="connsiteX86" fmla="*/ 1869282 w 2619375"/>
                  <a:gd name="connsiteY86" fmla="*/ 1004094 h 3103563"/>
                  <a:gd name="connsiteX87" fmla="*/ 1905000 w 2619375"/>
                  <a:gd name="connsiteY87" fmla="*/ 948532 h 3103563"/>
                  <a:gd name="connsiteX88" fmla="*/ 1936750 w 2619375"/>
                  <a:gd name="connsiteY88" fmla="*/ 912813 h 3103563"/>
                  <a:gd name="connsiteX89" fmla="*/ 1944688 w 2619375"/>
                  <a:gd name="connsiteY89" fmla="*/ 892969 h 3103563"/>
                  <a:gd name="connsiteX90" fmla="*/ 1964532 w 2619375"/>
                  <a:gd name="connsiteY90" fmla="*/ 889000 h 3103563"/>
                  <a:gd name="connsiteX91" fmla="*/ 1976438 w 2619375"/>
                  <a:gd name="connsiteY91" fmla="*/ 849313 h 3103563"/>
                  <a:gd name="connsiteX92" fmla="*/ 2016125 w 2619375"/>
                  <a:gd name="connsiteY92" fmla="*/ 849313 h 3103563"/>
                  <a:gd name="connsiteX93" fmla="*/ 2039938 w 2619375"/>
                  <a:gd name="connsiteY93" fmla="*/ 877094 h 3103563"/>
                  <a:gd name="connsiteX94" fmla="*/ 2061605 w 2619375"/>
                  <a:gd name="connsiteY94" fmla="*/ 862013 h 3103563"/>
                  <a:gd name="connsiteX95" fmla="*/ 2051844 w 2619375"/>
                  <a:gd name="connsiteY95" fmla="*/ 849313 h 3103563"/>
                  <a:gd name="connsiteX96" fmla="*/ 2039938 w 2619375"/>
                  <a:gd name="connsiteY96" fmla="*/ 825500 h 3103563"/>
                  <a:gd name="connsiteX97" fmla="*/ 2051844 w 2619375"/>
                  <a:gd name="connsiteY97" fmla="*/ 801688 h 3103563"/>
                  <a:gd name="connsiteX98" fmla="*/ 2035969 w 2619375"/>
                  <a:gd name="connsiteY98" fmla="*/ 773907 h 3103563"/>
                  <a:gd name="connsiteX99" fmla="*/ 2039938 w 2619375"/>
                  <a:gd name="connsiteY99" fmla="*/ 742157 h 3103563"/>
                  <a:gd name="connsiteX100" fmla="*/ 2039938 w 2619375"/>
                  <a:gd name="connsiteY100" fmla="*/ 698500 h 3103563"/>
                  <a:gd name="connsiteX101" fmla="*/ 2035969 w 2619375"/>
                  <a:gd name="connsiteY101" fmla="*/ 666750 h 3103563"/>
                  <a:gd name="connsiteX102" fmla="*/ 2008188 w 2619375"/>
                  <a:gd name="connsiteY102" fmla="*/ 646907 h 3103563"/>
                  <a:gd name="connsiteX103" fmla="*/ 1958952 w 2619375"/>
                  <a:gd name="connsiteY103" fmla="*/ 625475 h 3103563"/>
                  <a:gd name="connsiteX104" fmla="*/ 1916907 w 2619375"/>
                  <a:gd name="connsiteY104" fmla="*/ 583407 h 3103563"/>
                  <a:gd name="connsiteX105" fmla="*/ 1885157 w 2619375"/>
                  <a:gd name="connsiteY105" fmla="*/ 551657 h 3103563"/>
                  <a:gd name="connsiteX106" fmla="*/ 1881188 w 2619375"/>
                  <a:gd name="connsiteY106" fmla="*/ 531813 h 3103563"/>
                  <a:gd name="connsiteX107" fmla="*/ 1897063 w 2619375"/>
                  <a:gd name="connsiteY107" fmla="*/ 484188 h 3103563"/>
                  <a:gd name="connsiteX108" fmla="*/ 1901032 w 2619375"/>
                  <a:gd name="connsiteY108" fmla="*/ 480219 h 3103563"/>
                  <a:gd name="connsiteX109" fmla="*/ 1940719 w 2619375"/>
                  <a:gd name="connsiteY109" fmla="*/ 480219 h 3103563"/>
                  <a:gd name="connsiteX110" fmla="*/ 1960563 w 2619375"/>
                  <a:gd name="connsiteY110" fmla="*/ 460375 h 3103563"/>
                  <a:gd name="connsiteX111" fmla="*/ 1976438 w 2619375"/>
                  <a:gd name="connsiteY111" fmla="*/ 428625 h 3103563"/>
                  <a:gd name="connsiteX112" fmla="*/ 1980407 w 2619375"/>
                  <a:gd name="connsiteY112" fmla="*/ 388938 h 3103563"/>
                  <a:gd name="connsiteX113" fmla="*/ 2000250 w 2619375"/>
                  <a:gd name="connsiteY113" fmla="*/ 384969 h 3103563"/>
                  <a:gd name="connsiteX114" fmla="*/ 1972469 w 2619375"/>
                  <a:gd name="connsiteY114" fmla="*/ 341313 h 3103563"/>
                  <a:gd name="connsiteX115" fmla="*/ 1928813 w 2619375"/>
                  <a:gd name="connsiteY115" fmla="*/ 321469 h 3103563"/>
                  <a:gd name="connsiteX116" fmla="*/ 1877219 w 2619375"/>
                  <a:gd name="connsiteY116" fmla="*/ 313532 h 3103563"/>
                  <a:gd name="connsiteX117" fmla="*/ 1853407 w 2619375"/>
                  <a:gd name="connsiteY117" fmla="*/ 289719 h 3103563"/>
                  <a:gd name="connsiteX118" fmla="*/ 1817688 w 2619375"/>
                  <a:gd name="connsiteY118" fmla="*/ 269875 h 3103563"/>
                  <a:gd name="connsiteX119" fmla="*/ 1821657 w 2619375"/>
                  <a:gd name="connsiteY119" fmla="*/ 242094 h 3103563"/>
                  <a:gd name="connsiteX120" fmla="*/ 1789907 w 2619375"/>
                  <a:gd name="connsiteY120" fmla="*/ 210344 h 3103563"/>
                  <a:gd name="connsiteX121" fmla="*/ 1742282 w 2619375"/>
                  <a:gd name="connsiteY121" fmla="*/ 222250 h 3103563"/>
                  <a:gd name="connsiteX122" fmla="*/ 1706563 w 2619375"/>
                  <a:gd name="connsiteY122" fmla="*/ 265907 h 3103563"/>
                  <a:gd name="connsiteX123" fmla="*/ 1690688 w 2619375"/>
                  <a:gd name="connsiteY123" fmla="*/ 297657 h 3103563"/>
                  <a:gd name="connsiteX124" fmla="*/ 1734344 w 2619375"/>
                  <a:gd name="connsiteY124" fmla="*/ 301625 h 3103563"/>
                  <a:gd name="connsiteX125" fmla="*/ 1770063 w 2619375"/>
                  <a:gd name="connsiteY125" fmla="*/ 313532 h 3103563"/>
                  <a:gd name="connsiteX126" fmla="*/ 1774032 w 2619375"/>
                  <a:gd name="connsiteY126" fmla="*/ 341313 h 3103563"/>
                  <a:gd name="connsiteX127" fmla="*/ 1750219 w 2619375"/>
                  <a:gd name="connsiteY127" fmla="*/ 384969 h 3103563"/>
                  <a:gd name="connsiteX128" fmla="*/ 1714500 w 2619375"/>
                  <a:gd name="connsiteY128" fmla="*/ 384969 h 3103563"/>
                  <a:gd name="connsiteX129" fmla="*/ 1686719 w 2619375"/>
                  <a:gd name="connsiteY129" fmla="*/ 349250 h 3103563"/>
                  <a:gd name="connsiteX130" fmla="*/ 1647032 w 2619375"/>
                  <a:gd name="connsiteY130" fmla="*/ 325438 h 3103563"/>
                  <a:gd name="connsiteX131" fmla="*/ 1627188 w 2619375"/>
                  <a:gd name="connsiteY131" fmla="*/ 321469 h 3103563"/>
                  <a:gd name="connsiteX132" fmla="*/ 1583532 w 2619375"/>
                  <a:gd name="connsiteY132" fmla="*/ 337344 h 3103563"/>
                  <a:gd name="connsiteX133" fmla="*/ 1547813 w 2619375"/>
                  <a:gd name="connsiteY133" fmla="*/ 357188 h 3103563"/>
                  <a:gd name="connsiteX134" fmla="*/ 1547813 w 2619375"/>
                  <a:gd name="connsiteY134" fmla="*/ 392907 h 3103563"/>
                  <a:gd name="connsiteX135" fmla="*/ 1559719 w 2619375"/>
                  <a:gd name="connsiteY135" fmla="*/ 440532 h 3103563"/>
                  <a:gd name="connsiteX136" fmla="*/ 1575594 w 2619375"/>
                  <a:gd name="connsiteY136" fmla="*/ 484188 h 3103563"/>
                  <a:gd name="connsiteX137" fmla="*/ 1658938 w 2619375"/>
                  <a:gd name="connsiteY137" fmla="*/ 543719 h 3103563"/>
                  <a:gd name="connsiteX138" fmla="*/ 1698625 w 2619375"/>
                  <a:gd name="connsiteY138" fmla="*/ 583407 h 3103563"/>
                  <a:gd name="connsiteX139" fmla="*/ 1738313 w 2619375"/>
                  <a:gd name="connsiteY139" fmla="*/ 579438 h 3103563"/>
                  <a:gd name="connsiteX140" fmla="*/ 1774032 w 2619375"/>
                  <a:gd name="connsiteY140" fmla="*/ 579438 h 3103563"/>
                  <a:gd name="connsiteX141" fmla="*/ 1793875 w 2619375"/>
                  <a:gd name="connsiteY141" fmla="*/ 627063 h 3103563"/>
                  <a:gd name="connsiteX142" fmla="*/ 1801813 w 2619375"/>
                  <a:gd name="connsiteY142" fmla="*/ 658813 h 3103563"/>
                  <a:gd name="connsiteX143" fmla="*/ 1845469 w 2619375"/>
                  <a:gd name="connsiteY143" fmla="*/ 682625 h 3103563"/>
                  <a:gd name="connsiteX144" fmla="*/ 1845469 w 2619375"/>
                  <a:gd name="connsiteY144" fmla="*/ 682625 h 3103563"/>
                  <a:gd name="connsiteX145" fmla="*/ 1861344 w 2619375"/>
                  <a:gd name="connsiteY145" fmla="*/ 710407 h 3103563"/>
                  <a:gd name="connsiteX146" fmla="*/ 1817688 w 2619375"/>
                  <a:gd name="connsiteY146" fmla="*/ 726282 h 3103563"/>
                  <a:gd name="connsiteX147" fmla="*/ 1774032 w 2619375"/>
                  <a:gd name="connsiteY147" fmla="*/ 718344 h 3103563"/>
                  <a:gd name="connsiteX148" fmla="*/ 1734344 w 2619375"/>
                  <a:gd name="connsiteY148" fmla="*/ 682625 h 3103563"/>
                  <a:gd name="connsiteX149" fmla="*/ 1730375 w 2619375"/>
                  <a:gd name="connsiteY149" fmla="*/ 642938 h 3103563"/>
                  <a:gd name="connsiteX150" fmla="*/ 1730375 w 2619375"/>
                  <a:gd name="connsiteY150" fmla="*/ 642938 h 3103563"/>
                  <a:gd name="connsiteX151" fmla="*/ 1670844 w 2619375"/>
                  <a:gd name="connsiteY151" fmla="*/ 615157 h 3103563"/>
                  <a:gd name="connsiteX152" fmla="*/ 1631157 w 2619375"/>
                  <a:gd name="connsiteY152" fmla="*/ 619125 h 3103563"/>
                  <a:gd name="connsiteX153" fmla="*/ 1571625 w 2619375"/>
                  <a:gd name="connsiteY153" fmla="*/ 615157 h 3103563"/>
                  <a:gd name="connsiteX154" fmla="*/ 1543844 w 2619375"/>
                  <a:gd name="connsiteY154" fmla="*/ 603250 h 3103563"/>
                  <a:gd name="connsiteX155" fmla="*/ 1500188 w 2619375"/>
                  <a:gd name="connsiteY155" fmla="*/ 591344 h 3103563"/>
                  <a:gd name="connsiteX156" fmla="*/ 1464469 w 2619375"/>
                  <a:gd name="connsiteY156" fmla="*/ 575469 h 3103563"/>
                  <a:gd name="connsiteX157" fmla="*/ 1448594 w 2619375"/>
                  <a:gd name="connsiteY157" fmla="*/ 543719 h 3103563"/>
                  <a:gd name="connsiteX158" fmla="*/ 1456532 w 2619375"/>
                  <a:gd name="connsiteY158" fmla="*/ 508000 h 3103563"/>
                  <a:gd name="connsiteX159" fmla="*/ 1476375 w 2619375"/>
                  <a:gd name="connsiteY159" fmla="*/ 476250 h 3103563"/>
                  <a:gd name="connsiteX160" fmla="*/ 1456532 w 2619375"/>
                  <a:gd name="connsiteY160" fmla="*/ 440532 h 3103563"/>
                  <a:gd name="connsiteX161" fmla="*/ 1456532 w 2619375"/>
                  <a:gd name="connsiteY161" fmla="*/ 392907 h 3103563"/>
                  <a:gd name="connsiteX162" fmla="*/ 1456532 w 2619375"/>
                  <a:gd name="connsiteY162" fmla="*/ 333375 h 3103563"/>
                  <a:gd name="connsiteX163" fmla="*/ 1472407 w 2619375"/>
                  <a:gd name="connsiteY163" fmla="*/ 305594 h 3103563"/>
                  <a:gd name="connsiteX164" fmla="*/ 1472407 w 2619375"/>
                  <a:gd name="connsiteY164" fmla="*/ 257969 h 3103563"/>
                  <a:gd name="connsiteX165" fmla="*/ 1496219 w 2619375"/>
                  <a:gd name="connsiteY165" fmla="*/ 226219 h 3103563"/>
                  <a:gd name="connsiteX166" fmla="*/ 1480344 w 2619375"/>
                  <a:gd name="connsiteY166" fmla="*/ 158750 h 3103563"/>
                  <a:gd name="connsiteX167" fmla="*/ 1496219 w 2619375"/>
                  <a:gd name="connsiteY167" fmla="*/ 134938 h 3103563"/>
                  <a:gd name="connsiteX168" fmla="*/ 1456532 w 2619375"/>
                  <a:gd name="connsiteY168" fmla="*/ 75407 h 3103563"/>
                  <a:gd name="connsiteX169" fmla="*/ 1464469 w 2619375"/>
                  <a:gd name="connsiteY169" fmla="*/ 55563 h 3103563"/>
                  <a:gd name="connsiteX170" fmla="*/ 1420813 w 2619375"/>
                  <a:gd name="connsiteY170" fmla="*/ 23813 h 3103563"/>
                  <a:gd name="connsiteX171" fmla="*/ 1393032 w 2619375"/>
                  <a:gd name="connsiteY171" fmla="*/ 39688 h 3103563"/>
                  <a:gd name="connsiteX172" fmla="*/ 1420813 w 2619375"/>
                  <a:gd name="connsiteY172" fmla="*/ 79375 h 3103563"/>
                  <a:gd name="connsiteX173" fmla="*/ 1432719 w 2619375"/>
                  <a:gd name="connsiteY173" fmla="*/ 150813 h 3103563"/>
                  <a:gd name="connsiteX174" fmla="*/ 1432719 w 2619375"/>
                  <a:gd name="connsiteY174" fmla="*/ 206375 h 3103563"/>
                  <a:gd name="connsiteX175" fmla="*/ 1432719 w 2619375"/>
                  <a:gd name="connsiteY175" fmla="*/ 254000 h 3103563"/>
                  <a:gd name="connsiteX176" fmla="*/ 1412875 w 2619375"/>
                  <a:gd name="connsiteY176" fmla="*/ 301625 h 3103563"/>
                  <a:gd name="connsiteX177" fmla="*/ 1369219 w 2619375"/>
                  <a:gd name="connsiteY177" fmla="*/ 341313 h 3103563"/>
                  <a:gd name="connsiteX178" fmla="*/ 1313657 w 2619375"/>
                  <a:gd name="connsiteY178" fmla="*/ 377032 h 3103563"/>
                  <a:gd name="connsiteX179" fmla="*/ 1270000 w 2619375"/>
                  <a:gd name="connsiteY179" fmla="*/ 412750 h 3103563"/>
                  <a:gd name="connsiteX180" fmla="*/ 1266032 w 2619375"/>
                  <a:gd name="connsiteY180" fmla="*/ 448469 h 3103563"/>
                  <a:gd name="connsiteX181" fmla="*/ 1230313 w 2619375"/>
                  <a:gd name="connsiteY181" fmla="*/ 488157 h 3103563"/>
                  <a:gd name="connsiteX182" fmla="*/ 1214438 w 2619375"/>
                  <a:gd name="connsiteY182" fmla="*/ 539750 h 3103563"/>
                  <a:gd name="connsiteX183" fmla="*/ 1270000 w 2619375"/>
                  <a:gd name="connsiteY183" fmla="*/ 607219 h 3103563"/>
                  <a:gd name="connsiteX184" fmla="*/ 1281907 w 2619375"/>
                  <a:gd name="connsiteY184" fmla="*/ 658813 h 3103563"/>
                  <a:gd name="connsiteX185" fmla="*/ 1309688 w 2619375"/>
                  <a:gd name="connsiteY185" fmla="*/ 698500 h 3103563"/>
                  <a:gd name="connsiteX186" fmla="*/ 1309688 w 2619375"/>
                  <a:gd name="connsiteY186" fmla="*/ 698500 h 3103563"/>
                  <a:gd name="connsiteX187" fmla="*/ 1337469 w 2619375"/>
                  <a:gd name="connsiteY187" fmla="*/ 758032 h 3103563"/>
                  <a:gd name="connsiteX188" fmla="*/ 1345407 w 2619375"/>
                  <a:gd name="connsiteY188" fmla="*/ 789782 h 3103563"/>
                  <a:gd name="connsiteX189" fmla="*/ 1349375 w 2619375"/>
                  <a:gd name="connsiteY189" fmla="*/ 837407 h 3103563"/>
                  <a:gd name="connsiteX190" fmla="*/ 1309688 w 2619375"/>
                  <a:gd name="connsiteY190" fmla="*/ 916782 h 3103563"/>
                  <a:gd name="connsiteX191" fmla="*/ 1285875 w 2619375"/>
                  <a:gd name="connsiteY191" fmla="*/ 964407 h 3103563"/>
                  <a:gd name="connsiteX192" fmla="*/ 1293813 w 2619375"/>
                  <a:gd name="connsiteY192" fmla="*/ 980282 h 3103563"/>
                  <a:gd name="connsiteX193" fmla="*/ 1285875 w 2619375"/>
                  <a:gd name="connsiteY193" fmla="*/ 1023938 h 3103563"/>
                  <a:gd name="connsiteX194" fmla="*/ 1273969 w 2619375"/>
                  <a:gd name="connsiteY194" fmla="*/ 1079500 h 3103563"/>
                  <a:gd name="connsiteX195" fmla="*/ 1277938 w 2619375"/>
                  <a:gd name="connsiteY195" fmla="*/ 1115219 h 3103563"/>
                  <a:gd name="connsiteX196" fmla="*/ 1309688 w 2619375"/>
                  <a:gd name="connsiteY196" fmla="*/ 1186657 h 3103563"/>
                  <a:gd name="connsiteX197" fmla="*/ 1297782 w 2619375"/>
                  <a:gd name="connsiteY197" fmla="*/ 1234282 h 3103563"/>
                  <a:gd name="connsiteX198" fmla="*/ 1297782 w 2619375"/>
                  <a:gd name="connsiteY198" fmla="*/ 1270000 h 3103563"/>
                  <a:gd name="connsiteX199" fmla="*/ 1341438 w 2619375"/>
                  <a:gd name="connsiteY199" fmla="*/ 1262063 h 3103563"/>
                  <a:gd name="connsiteX200" fmla="*/ 1389063 w 2619375"/>
                  <a:gd name="connsiteY200" fmla="*/ 1266032 h 3103563"/>
                  <a:gd name="connsiteX201" fmla="*/ 1420813 w 2619375"/>
                  <a:gd name="connsiteY201" fmla="*/ 1281907 h 3103563"/>
                  <a:gd name="connsiteX202" fmla="*/ 1448594 w 2619375"/>
                  <a:gd name="connsiteY202" fmla="*/ 1254125 h 3103563"/>
                  <a:gd name="connsiteX203" fmla="*/ 1480344 w 2619375"/>
                  <a:gd name="connsiteY203" fmla="*/ 1222375 h 3103563"/>
                  <a:gd name="connsiteX204" fmla="*/ 1531938 w 2619375"/>
                  <a:gd name="connsiteY204" fmla="*/ 1242219 h 3103563"/>
                  <a:gd name="connsiteX205" fmla="*/ 1575594 w 2619375"/>
                  <a:gd name="connsiteY205" fmla="*/ 1258094 h 3103563"/>
                  <a:gd name="connsiteX206" fmla="*/ 1623219 w 2619375"/>
                  <a:gd name="connsiteY206" fmla="*/ 1270000 h 3103563"/>
                  <a:gd name="connsiteX207" fmla="*/ 1639094 w 2619375"/>
                  <a:gd name="connsiteY207" fmla="*/ 1309688 h 3103563"/>
                  <a:gd name="connsiteX208" fmla="*/ 1662907 w 2619375"/>
                  <a:gd name="connsiteY208" fmla="*/ 1317625 h 3103563"/>
                  <a:gd name="connsiteX209" fmla="*/ 1690688 w 2619375"/>
                  <a:gd name="connsiteY209" fmla="*/ 1341438 h 3103563"/>
                  <a:gd name="connsiteX210" fmla="*/ 1722438 w 2619375"/>
                  <a:gd name="connsiteY210" fmla="*/ 1345407 h 3103563"/>
                  <a:gd name="connsiteX211" fmla="*/ 1722438 w 2619375"/>
                  <a:gd name="connsiteY211" fmla="*/ 1412875 h 3103563"/>
                  <a:gd name="connsiteX212" fmla="*/ 1746250 w 2619375"/>
                  <a:gd name="connsiteY212" fmla="*/ 1444625 h 3103563"/>
                  <a:gd name="connsiteX213" fmla="*/ 1754188 w 2619375"/>
                  <a:gd name="connsiteY213" fmla="*/ 1484313 h 3103563"/>
                  <a:gd name="connsiteX214" fmla="*/ 1770063 w 2619375"/>
                  <a:gd name="connsiteY214" fmla="*/ 1531938 h 3103563"/>
                  <a:gd name="connsiteX215" fmla="*/ 1730375 w 2619375"/>
                  <a:gd name="connsiteY215" fmla="*/ 1543844 h 3103563"/>
                  <a:gd name="connsiteX216" fmla="*/ 1718469 w 2619375"/>
                  <a:gd name="connsiteY216" fmla="*/ 1571625 h 3103563"/>
                  <a:gd name="connsiteX217" fmla="*/ 1706563 w 2619375"/>
                  <a:gd name="connsiteY217" fmla="*/ 1607344 h 3103563"/>
                  <a:gd name="connsiteX218" fmla="*/ 1706563 w 2619375"/>
                  <a:gd name="connsiteY218" fmla="*/ 1647032 h 3103563"/>
                  <a:gd name="connsiteX219" fmla="*/ 1746250 w 2619375"/>
                  <a:gd name="connsiteY219" fmla="*/ 1686719 h 3103563"/>
                  <a:gd name="connsiteX220" fmla="*/ 1793875 w 2619375"/>
                  <a:gd name="connsiteY220" fmla="*/ 1694657 h 3103563"/>
                  <a:gd name="connsiteX221" fmla="*/ 1829594 w 2619375"/>
                  <a:gd name="connsiteY221" fmla="*/ 1698625 h 3103563"/>
                  <a:gd name="connsiteX222" fmla="*/ 1881188 w 2619375"/>
                  <a:gd name="connsiteY222" fmla="*/ 1734344 h 3103563"/>
                  <a:gd name="connsiteX223" fmla="*/ 1833563 w 2619375"/>
                  <a:gd name="connsiteY223" fmla="*/ 1738313 h 3103563"/>
                  <a:gd name="connsiteX224" fmla="*/ 1778000 w 2619375"/>
                  <a:gd name="connsiteY224" fmla="*/ 1738313 h 3103563"/>
                  <a:gd name="connsiteX225" fmla="*/ 1730375 w 2619375"/>
                  <a:gd name="connsiteY225" fmla="*/ 1718469 h 3103563"/>
                  <a:gd name="connsiteX226" fmla="*/ 1686719 w 2619375"/>
                  <a:gd name="connsiteY226" fmla="*/ 1698625 h 3103563"/>
                  <a:gd name="connsiteX227" fmla="*/ 1647032 w 2619375"/>
                  <a:gd name="connsiteY227" fmla="*/ 1654969 h 3103563"/>
                  <a:gd name="connsiteX228" fmla="*/ 1658938 w 2619375"/>
                  <a:gd name="connsiteY228" fmla="*/ 1635125 h 3103563"/>
                  <a:gd name="connsiteX229" fmla="*/ 1658938 w 2619375"/>
                  <a:gd name="connsiteY229" fmla="*/ 1591469 h 3103563"/>
                  <a:gd name="connsiteX230" fmla="*/ 1658938 w 2619375"/>
                  <a:gd name="connsiteY230" fmla="*/ 1555750 h 3103563"/>
                  <a:gd name="connsiteX231" fmla="*/ 1662907 w 2619375"/>
                  <a:gd name="connsiteY231" fmla="*/ 1516063 h 3103563"/>
                  <a:gd name="connsiteX232" fmla="*/ 1670844 w 2619375"/>
                  <a:gd name="connsiteY232" fmla="*/ 1480344 h 3103563"/>
                  <a:gd name="connsiteX233" fmla="*/ 1666875 w 2619375"/>
                  <a:gd name="connsiteY233" fmla="*/ 1452563 h 3103563"/>
                  <a:gd name="connsiteX234" fmla="*/ 1635125 w 2619375"/>
                  <a:gd name="connsiteY234" fmla="*/ 1420813 h 3103563"/>
                  <a:gd name="connsiteX235" fmla="*/ 1595438 w 2619375"/>
                  <a:gd name="connsiteY235" fmla="*/ 1381125 h 3103563"/>
                  <a:gd name="connsiteX236" fmla="*/ 1607344 w 2619375"/>
                  <a:gd name="connsiteY236" fmla="*/ 1345407 h 3103563"/>
                  <a:gd name="connsiteX237" fmla="*/ 1575594 w 2619375"/>
                  <a:gd name="connsiteY237" fmla="*/ 1313657 h 3103563"/>
                  <a:gd name="connsiteX238" fmla="*/ 1531938 w 2619375"/>
                  <a:gd name="connsiteY238" fmla="*/ 1333500 h 3103563"/>
                  <a:gd name="connsiteX239" fmla="*/ 1472407 w 2619375"/>
                  <a:gd name="connsiteY239" fmla="*/ 1345407 h 3103563"/>
                  <a:gd name="connsiteX240" fmla="*/ 1440657 w 2619375"/>
                  <a:gd name="connsiteY240" fmla="*/ 1369219 h 3103563"/>
                  <a:gd name="connsiteX241" fmla="*/ 1381125 w 2619375"/>
                  <a:gd name="connsiteY241" fmla="*/ 1393032 h 3103563"/>
                  <a:gd name="connsiteX242" fmla="*/ 1365250 w 2619375"/>
                  <a:gd name="connsiteY242" fmla="*/ 1420813 h 3103563"/>
                  <a:gd name="connsiteX243" fmla="*/ 1369219 w 2619375"/>
                  <a:gd name="connsiteY243" fmla="*/ 1468438 h 3103563"/>
                  <a:gd name="connsiteX244" fmla="*/ 1365250 w 2619375"/>
                  <a:gd name="connsiteY244" fmla="*/ 1500188 h 3103563"/>
                  <a:gd name="connsiteX245" fmla="*/ 1400969 w 2619375"/>
                  <a:gd name="connsiteY245" fmla="*/ 1555750 h 3103563"/>
                  <a:gd name="connsiteX246" fmla="*/ 1400969 w 2619375"/>
                  <a:gd name="connsiteY246" fmla="*/ 1599407 h 3103563"/>
                  <a:gd name="connsiteX247" fmla="*/ 1404938 w 2619375"/>
                  <a:gd name="connsiteY247" fmla="*/ 1651000 h 3103563"/>
                  <a:gd name="connsiteX248" fmla="*/ 1404938 w 2619375"/>
                  <a:gd name="connsiteY248" fmla="*/ 1678782 h 3103563"/>
                  <a:gd name="connsiteX249" fmla="*/ 1373188 w 2619375"/>
                  <a:gd name="connsiteY249" fmla="*/ 1718469 h 3103563"/>
                  <a:gd name="connsiteX250" fmla="*/ 1337469 w 2619375"/>
                  <a:gd name="connsiteY250" fmla="*/ 1762125 h 3103563"/>
                  <a:gd name="connsiteX251" fmla="*/ 1321594 w 2619375"/>
                  <a:gd name="connsiteY251" fmla="*/ 1789907 h 3103563"/>
                  <a:gd name="connsiteX252" fmla="*/ 1309688 w 2619375"/>
                  <a:gd name="connsiteY252" fmla="*/ 1833563 h 3103563"/>
                  <a:gd name="connsiteX253" fmla="*/ 1313657 w 2619375"/>
                  <a:gd name="connsiteY253" fmla="*/ 1877219 h 3103563"/>
                  <a:gd name="connsiteX254" fmla="*/ 1285875 w 2619375"/>
                  <a:gd name="connsiteY254" fmla="*/ 1908969 h 3103563"/>
                  <a:gd name="connsiteX255" fmla="*/ 1258094 w 2619375"/>
                  <a:gd name="connsiteY255" fmla="*/ 1932782 h 3103563"/>
                  <a:gd name="connsiteX256" fmla="*/ 1226344 w 2619375"/>
                  <a:gd name="connsiteY256" fmla="*/ 1960563 h 3103563"/>
                  <a:gd name="connsiteX257" fmla="*/ 1198563 w 2619375"/>
                  <a:gd name="connsiteY257" fmla="*/ 1972469 h 3103563"/>
                  <a:gd name="connsiteX258" fmla="*/ 1146969 w 2619375"/>
                  <a:gd name="connsiteY258" fmla="*/ 1996282 h 3103563"/>
                  <a:gd name="connsiteX259" fmla="*/ 1135063 w 2619375"/>
                  <a:gd name="connsiteY259" fmla="*/ 2020094 h 3103563"/>
                  <a:gd name="connsiteX260" fmla="*/ 1146969 w 2619375"/>
                  <a:gd name="connsiteY260" fmla="*/ 2063750 h 3103563"/>
                  <a:gd name="connsiteX261" fmla="*/ 1111250 w 2619375"/>
                  <a:gd name="connsiteY261" fmla="*/ 2083594 h 3103563"/>
                  <a:gd name="connsiteX262" fmla="*/ 1071563 w 2619375"/>
                  <a:gd name="connsiteY262" fmla="*/ 2103438 h 3103563"/>
                  <a:gd name="connsiteX263" fmla="*/ 1043782 w 2619375"/>
                  <a:gd name="connsiteY263" fmla="*/ 2067719 h 3103563"/>
                  <a:gd name="connsiteX264" fmla="*/ 1008063 w 2619375"/>
                  <a:gd name="connsiteY264" fmla="*/ 2075657 h 3103563"/>
                  <a:gd name="connsiteX265" fmla="*/ 944563 w 2619375"/>
                  <a:gd name="connsiteY265" fmla="*/ 2071688 h 3103563"/>
                  <a:gd name="connsiteX266" fmla="*/ 896938 w 2619375"/>
                  <a:gd name="connsiteY266" fmla="*/ 2055813 h 3103563"/>
                  <a:gd name="connsiteX267" fmla="*/ 845344 w 2619375"/>
                  <a:gd name="connsiteY267" fmla="*/ 2039938 h 3103563"/>
                  <a:gd name="connsiteX268" fmla="*/ 797719 w 2619375"/>
                  <a:gd name="connsiteY268" fmla="*/ 2012157 h 3103563"/>
                  <a:gd name="connsiteX269" fmla="*/ 785813 w 2619375"/>
                  <a:gd name="connsiteY269" fmla="*/ 1972469 h 3103563"/>
                  <a:gd name="connsiteX270" fmla="*/ 742157 w 2619375"/>
                  <a:gd name="connsiteY270" fmla="*/ 1956594 h 3103563"/>
                  <a:gd name="connsiteX271" fmla="*/ 762000 w 2619375"/>
                  <a:gd name="connsiteY271" fmla="*/ 1905000 h 3103563"/>
                  <a:gd name="connsiteX272" fmla="*/ 809625 w 2619375"/>
                  <a:gd name="connsiteY272" fmla="*/ 1916907 h 3103563"/>
                  <a:gd name="connsiteX273" fmla="*/ 861219 w 2619375"/>
                  <a:gd name="connsiteY273" fmla="*/ 1944688 h 3103563"/>
                  <a:gd name="connsiteX274" fmla="*/ 889000 w 2619375"/>
                  <a:gd name="connsiteY274" fmla="*/ 1948657 h 3103563"/>
                  <a:gd name="connsiteX275" fmla="*/ 944563 w 2619375"/>
                  <a:gd name="connsiteY275" fmla="*/ 1948657 h 3103563"/>
                  <a:gd name="connsiteX276" fmla="*/ 976313 w 2619375"/>
                  <a:gd name="connsiteY276" fmla="*/ 1908969 h 3103563"/>
                  <a:gd name="connsiteX277" fmla="*/ 1035844 w 2619375"/>
                  <a:gd name="connsiteY277" fmla="*/ 1908969 h 3103563"/>
                  <a:gd name="connsiteX278" fmla="*/ 1087438 w 2619375"/>
                  <a:gd name="connsiteY278" fmla="*/ 1877219 h 3103563"/>
                  <a:gd name="connsiteX279" fmla="*/ 1107282 w 2619375"/>
                  <a:gd name="connsiteY279" fmla="*/ 1837532 h 3103563"/>
                  <a:gd name="connsiteX280" fmla="*/ 1107282 w 2619375"/>
                  <a:gd name="connsiteY280" fmla="*/ 1805782 h 3103563"/>
                  <a:gd name="connsiteX281" fmla="*/ 1127125 w 2619375"/>
                  <a:gd name="connsiteY281" fmla="*/ 1785938 h 3103563"/>
                  <a:gd name="connsiteX282" fmla="*/ 1150938 w 2619375"/>
                  <a:gd name="connsiteY282" fmla="*/ 1750219 h 3103563"/>
                  <a:gd name="connsiteX283" fmla="*/ 1166813 w 2619375"/>
                  <a:gd name="connsiteY283" fmla="*/ 1710532 h 3103563"/>
                  <a:gd name="connsiteX284" fmla="*/ 1202532 w 2619375"/>
                  <a:gd name="connsiteY284" fmla="*/ 1690688 h 3103563"/>
                  <a:gd name="connsiteX285" fmla="*/ 1210469 w 2619375"/>
                  <a:gd name="connsiteY285" fmla="*/ 1647032 h 3103563"/>
                  <a:gd name="connsiteX286" fmla="*/ 1222375 w 2619375"/>
                  <a:gd name="connsiteY286" fmla="*/ 1631157 h 3103563"/>
                  <a:gd name="connsiteX287" fmla="*/ 1210469 w 2619375"/>
                  <a:gd name="connsiteY287" fmla="*/ 1599407 h 3103563"/>
                  <a:gd name="connsiteX288" fmla="*/ 1210469 w 2619375"/>
                  <a:gd name="connsiteY288" fmla="*/ 1563688 h 3103563"/>
                  <a:gd name="connsiteX289" fmla="*/ 1226344 w 2619375"/>
                  <a:gd name="connsiteY289" fmla="*/ 1524000 h 3103563"/>
                  <a:gd name="connsiteX290" fmla="*/ 1266032 w 2619375"/>
                  <a:gd name="connsiteY290" fmla="*/ 1480344 h 3103563"/>
                  <a:gd name="connsiteX291" fmla="*/ 1270000 w 2619375"/>
                  <a:gd name="connsiteY291" fmla="*/ 1460500 h 3103563"/>
                  <a:gd name="connsiteX292" fmla="*/ 1250157 w 2619375"/>
                  <a:gd name="connsiteY292" fmla="*/ 1428750 h 3103563"/>
                  <a:gd name="connsiteX293" fmla="*/ 1222375 w 2619375"/>
                  <a:gd name="connsiteY293" fmla="*/ 1389063 h 3103563"/>
                  <a:gd name="connsiteX294" fmla="*/ 1182688 w 2619375"/>
                  <a:gd name="connsiteY294" fmla="*/ 1357313 h 3103563"/>
                  <a:gd name="connsiteX295" fmla="*/ 1162844 w 2619375"/>
                  <a:gd name="connsiteY295" fmla="*/ 1337469 h 3103563"/>
                  <a:gd name="connsiteX296" fmla="*/ 1146969 w 2619375"/>
                  <a:gd name="connsiteY296" fmla="*/ 1309688 h 3103563"/>
                  <a:gd name="connsiteX297" fmla="*/ 1146969 w 2619375"/>
                  <a:gd name="connsiteY297" fmla="*/ 1258094 h 3103563"/>
                  <a:gd name="connsiteX298" fmla="*/ 1158875 w 2619375"/>
                  <a:gd name="connsiteY298" fmla="*/ 1222375 h 3103563"/>
                  <a:gd name="connsiteX299" fmla="*/ 1158875 w 2619375"/>
                  <a:gd name="connsiteY299" fmla="*/ 1194594 h 3103563"/>
                  <a:gd name="connsiteX300" fmla="*/ 1162844 w 2619375"/>
                  <a:gd name="connsiteY300" fmla="*/ 1162844 h 3103563"/>
                  <a:gd name="connsiteX301" fmla="*/ 1154907 w 2619375"/>
                  <a:gd name="connsiteY301" fmla="*/ 1135063 h 3103563"/>
                  <a:gd name="connsiteX302" fmla="*/ 1162844 w 2619375"/>
                  <a:gd name="connsiteY302" fmla="*/ 1091407 h 3103563"/>
                  <a:gd name="connsiteX303" fmla="*/ 1162844 w 2619375"/>
                  <a:gd name="connsiteY303" fmla="*/ 1055688 h 3103563"/>
                  <a:gd name="connsiteX304" fmla="*/ 1146969 w 2619375"/>
                  <a:gd name="connsiteY304" fmla="*/ 1012032 h 3103563"/>
                  <a:gd name="connsiteX305" fmla="*/ 1162844 w 2619375"/>
                  <a:gd name="connsiteY305" fmla="*/ 960438 h 3103563"/>
                  <a:gd name="connsiteX306" fmla="*/ 1131094 w 2619375"/>
                  <a:gd name="connsiteY306" fmla="*/ 912813 h 3103563"/>
                  <a:gd name="connsiteX307" fmla="*/ 1166813 w 2619375"/>
                  <a:gd name="connsiteY307" fmla="*/ 881063 h 3103563"/>
                  <a:gd name="connsiteX308" fmla="*/ 1174750 w 2619375"/>
                  <a:gd name="connsiteY308" fmla="*/ 845344 h 3103563"/>
                  <a:gd name="connsiteX309" fmla="*/ 1174750 w 2619375"/>
                  <a:gd name="connsiteY309" fmla="*/ 789782 h 3103563"/>
                  <a:gd name="connsiteX310" fmla="*/ 1178719 w 2619375"/>
                  <a:gd name="connsiteY310" fmla="*/ 742157 h 3103563"/>
                  <a:gd name="connsiteX311" fmla="*/ 1178719 w 2619375"/>
                  <a:gd name="connsiteY311" fmla="*/ 722313 h 3103563"/>
                  <a:gd name="connsiteX312" fmla="*/ 1158875 w 2619375"/>
                  <a:gd name="connsiteY312" fmla="*/ 694532 h 3103563"/>
                  <a:gd name="connsiteX313" fmla="*/ 1162844 w 2619375"/>
                  <a:gd name="connsiteY313" fmla="*/ 662782 h 3103563"/>
                  <a:gd name="connsiteX314" fmla="*/ 1139032 w 2619375"/>
                  <a:gd name="connsiteY314" fmla="*/ 627063 h 3103563"/>
                  <a:gd name="connsiteX315" fmla="*/ 1103313 w 2619375"/>
                  <a:gd name="connsiteY315" fmla="*/ 595313 h 3103563"/>
                  <a:gd name="connsiteX316" fmla="*/ 1079500 w 2619375"/>
                  <a:gd name="connsiteY316" fmla="*/ 555625 h 3103563"/>
                  <a:gd name="connsiteX317" fmla="*/ 1079500 w 2619375"/>
                  <a:gd name="connsiteY317" fmla="*/ 515938 h 3103563"/>
                  <a:gd name="connsiteX318" fmla="*/ 1119188 w 2619375"/>
                  <a:gd name="connsiteY318" fmla="*/ 464344 h 3103563"/>
                  <a:gd name="connsiteX319" fmla="*/ 1127125 w 2619375"/>
                  <a:gd name="connsiteY319" fmla="*/ 408782 h 3103563"/>
                  <a:gd name="connsiteX320" fmla="*/ 1162844 w 2619375"/>
                  <a:gd name="connsiteY320" fmla="*/ 301625 h 3103563"/>
                  <a:gd name="connsiteX321" fmla="*/ 1178719 w 2619375"/>
                  <a:gd name="connsiteY321" fmla="*/ 246063 h 3103563"/>
                  <a:gd name="connsiteX322" fmla="*/ 1186657 w 2619375"/>
                  <a:gd name="connsiteY322" fmla="*/ 206375 h 3103563"/>
                  <a:gd name="connsiteX323" fmla="*/ 1186657 w 2619375"/>
                  <a:gd name="connsiteY323" fmla="*/ 142875 h 3103563"/>
                  <a:gd name="connsiteX324" fmla="*/ 1186657 w 2619375"/>
                  <a:gd name="connsiteY324" fmla="*/ 99219 h 3103563"/>
                  <a:gd name="connsiteX325" fmla="*/ 1131094 w 2619375"/>
                  <a:gd name="connsiteY325" fmla="*/ 43657 h 3103563"/>
                  <a:gd name="connsiteX326" fmla="*/ 1083469 w 2619375"/>
                  <a:gd name="connsiteY326" fmla="*/ 63500 h 3103563"/>
                  <a:gd name="connsiteX327" fmla="*/ 1071563 w 2619375"/>
                  <a:gd name="connsiteY327" fmla="*/ 31750 h 3103563"/>
                  <a:gd name="connsiteX328" fmla="*/ 1043782 w 2619375"/>
                  <a:gd name="connsiteY328" fmla="*/ 23813 h 3103563"/>
                  <a:gd name="connsiteX329" fmla="*/ 1004094 w 2619375"/>
                  <a:gd name="connsiteY329" fmla="*/ 23813 h 3103563"/>
                  <a:gd name="connsiteX330" fmla="*/ 988219 w 2619375"/>
                  <a:gd name="connsiteY330" fmla="*/ 51594 h 3103563"/>
                  <a:gd name="connsiteX331" fmla="*/ 972344 w 2619375"/>
                  <a:gd name="connsiteY331" fmla="*/ 27782 h 3103563"/>
                  <a:gd name="connsiteX332" fmla="*/ 944563 w 2619375"/>
                  <a:gd name="connsiteY332" fmla="*/ 27782 h 3103563"/>
                  <a:gd name="connsiteX333" fmla="*/ 944563 w 2619375"/>
                  <a:gd name="connsiteY333" fmla="*/ 27782 h 3103563"/>
                  <a:gd name="connsiteX334" fmla="*/ 841375 w 2619375"/>
                  <a:gd name="connsiteY334" fmla="*/ 31750 h 3103563"/>
                  <a:gd name="connsiteX335" fmla="*/ 837407 w 2619375"/>
                  <a:gd name="connsiteY335" fmla="*/ 0 h 3103563"/>
                  <a:gd name="connsiteX336" fmla="*/ 805657 w 2619375"/>
                  <a:gd name="connsiteY336" fmla="*/ 0 h 3103563"/>
                  <a:gd name="connsiteX337" fmla="*/ 797719 w 2619375"/>
                  <a:gd name="connsiteY337" fmla="*/ 55563 h 3103563"/>
                  <a:gd name="connsiteX338" fmla="*/ 765969 w 2619375"/>
                  <a:gd name="connsiteY338" fmla="*/ 91282 h 3103563"/>
                  <a:gd name="connsiteX339" fmla="*/ 762000 w 2619375"/>
                  <a:gd name="connsiteY339" fmla="*/ 158750 h 3103563"/>
                  <a:gd name="connsiteX340" fmla="*/ 742157 w 2619375"/>
                  <a:gd name="connsiteY340" fmla="*/ 242094 h 3103563"/>
                  <a:gd name="connsiteX341" fmla="*/ 730250 w 2619375"/>
                  <a:gd name="connsiteY341" fmla="*/ 349250 h 3103563"/>
                  <a:gd name="connsiteX342" fmla="*/ 698500 w 2619375"/>
                  <a:gd name="connsiteY342" fmla="*/ 448469 h 3103563"/>
                  <a:gd name="connsiteX343" fmla="*/ 662782 w 2619375"/>
                  <a:gd name="connsiteY343" fmla="*/ 515938 h 3103563"/>
                  <a:gd name="connsiteX344" fmla="*/ 575469 w 2619375"/>
                  <a:gd name="connsiteY344" fmla="*/ 571500 h 3103563"/>
                  <a:gd name="connsiteX345" fmla="*/ 535782 w 2619375"/>
                  <a:gd name="connsiteY345" fmla="*/ 635000 h 3103563"/>
                  <a:gd name="connsiteX346" fmla="*/ 559739 w 2619375"/>
                  <a:gd name="connsiteY346" fmla="*/ 690563 h 3103563"/>
                  <a:gd name="connsiteX347" fmla="*/ 525515 w 2619375"/>
                  <a:gd name="connsiteY347" fmla="*/ 731837 h 3103563"/>
                  <a:gd name="connsiteX348" fmla="*/ 527844 w 2619375"/>
                  <a:gd name="connsiteY348" fmla="*/ 754063 h 3103563"/>
                  <a:gd name="connsiteX349" fmla="*/ 571500 w 2619375"/>
                  <a:gd name="connsiteY349" fmla="*/ 734219 h 3103563"/>
                  <a:gd name="connsiteX350" fmla="*/ 595313 w 2619375"/>
                  <a:gd name="connsiteY350" fmla="*/ 765969 h 3103563"/>
                  <a:gd name="connsiteX351" fmla="*/ 595313 w 2619375"/>
                  <a:gd name="connsiteY351" fmla="*/ 829469 h 3103563"/>
                  <a:gd name="connsiteX352" fmla="*/ 579438 w 2619375"/>
                  <a:gd name="connsiteY352" fmla="*/ 889000 h 3103563"/>
                  <a:gd name="connsiteX353" fmla="*/ 579438 w 2619375"/>
                  <a:gd name="connsiteY353" fmla="*/ 928688 h 3103563"/>
                  <a:gd name="connsiteX354" fmla="*/ 595313 w 2619375"/>
                  <a:gd name="connsiteY354" fmla="*/ 952500 h 3103563"/>
                  <a:gd name="connsiteX355" fmla="*/ 603250 w 2619375"/>
                  <a:gd name="connsiteY355" fmla="*/ 996157 h 3103563"/>
                  <a:gd name="connsiteX356" fmla="*/ 571500 w 2619375"/>
                  <a:gd name="connsiteY356" fmla="*/ 1004094 h 3103563"/>
                  <a:gd name="connsiteX357" fmla="*/ 543719 w 2619375"/>
                  <a:gd name="connsiteY357" fmla="*/ 1008063 h 3103563"/>
                  <a:gd name="connsiteX358" fmla="*/ 535782 w 2619375"/>
                  <a:gd name="connsiteY358" fmla="*/ 1083469 h 3103563"/>
                  <a:gd name="connsiteX359" fmla="*/ 551657 w 2619375"/>
                  <a:gd name="connsiteY359" fmla="*/ 1103313 h 3103563"/>
                  <a:gd name="connsiteX360" fmla="*/ 587375 w 2619375"/>
                  <a:gd name="connsiteY360" fmla="*/ 1123157 h 3103563"/>
                  <a:gd name="connsiteX361" fmla="*/ 607219 w 2619375"/>
                  <a:gd name="connsiteY361" fmla="*/ 1123157 h 3103563"/>
                  <a:gd name="connsiteX362" fmla="*/ 627063 w 2619375"/>
                  <a:gd name="connsiteY362" fmla="*/ 1150938 h 3103563"/>
                  <a:gd name="connsiteX363" fmla="*/ 642938 w 2619375"/>
                  <a:gd name="connsiteY363" fmla="*/ 1158875 h 3103563"/>
                  <a:gd name="connsiteX364" fmla="*/ 678657 w 2619375"/>
                  <a:gd name="connsiteY364" fmla="*/ 1146969 h 3103563"/>
                  <a:gd name="connsiteX365" fmla="*/ 686594 w 2619375"/>
                  <a:gd name="connsiteY365" fmla="*/ 1194594 h 3103563"/>
                  <a:gd name="connsiteX366" fmla="*/ 678657 w 2619375"/>
                  <a:gd name="connsiteY366" fmla="*/ 1242219 h 3103563"/>
                  <a:gd name="connsiteX367" fmla="*/ 694532 w 2619375"/>
                  <a:gd name="connsiteY367" fmla="*/ 1277938 h 3103563"/>
                  <a:gd name="connsiteX368" fmla="*/ 714375 w 2619375"/>
                  <a:gd name="connsiteY368" fmla="*/ 1309688 h 3103563"/>
                  <a:gd name="connsiteX369" fmla="*/ 742157 w 2619375"/>
                  <a:gd name="connsiteY369" fmla="*/ 1333500 h 3103563"/>
                  <a:gd name="connsiteX370" fmla="*/ 777875 w 2619375"/>
                  <a:gd name="connsiteY370" fmla="*/ 1333500 h 3103563"/>
                  <a:gd name="connsiteX371" fmla="*/ 785813 w 2619375"/>
                  <a:gd name="connsiteY371" fmla="*/ 1361282 h 3103563"/>
                  <a:gd name="connsiteX372" fmla="*/ 769938 w 2619375"/>
                  <a:gd name="connsiteY372" fmla="*/ 1412875 h 3103563"/>
                  <a:gd name="connsiteX373" fmla="*/ 758032 w 2619375"/>
                  <a:gd name="connsiteY373" fmla="*/ 1464469 h 3103563"/>
                  <a:gd name="connsiteX374" fmla="*/ 750094 w 2619375"/>
                  <a:gd name="connsiteY374" fmla="*/ 1512094 h 3103563"/>
                  <a:gd name="connsiteX375" fmla="*/ 714375 w 2619375"/>
                  <a:gd name="connsiteY375" fmla="*/ 1543844 h 3103563"/>
                  <a:gd name="connsiteX376" fmla="*/ 682625 w 2619375"/>
                  <a:gd name="connsiteY376" fmla="*/ 1547813 h 3103563"/>
                  <a:gd name="connsiteX377" fmla="*/ 678657 w 2619375"/>
                  <a:gd name="connsiteY377" fmla="*/ 1504157 h 3103563"/>
                  <a:gd name="connsiteX378" fmla="*/ 650875 w 2619375"/>
                  <a:gd name="connsiteY378" fmla="*/ 1476375 h 3103563"/>
                  <a:gd name="connsiteX379" fmla="*/ 615157 w 2619375"/>
                  <a:gd name="connsiteY379" fmla="*/ 1444625 h 3103563"/>
                  <a:gd name="connsiteX380" fmla="*/ 575469 w 2619375"/>
                  <a:gd name="connsiteY380" fmla="*/ 1404938 h 3103563"/>
                  <a:gd name="connsiteX381" fmla="*/ 527844 w 2619375"/>
                  <a:gd name="connsiteY381" fmla="*/ 1353344 h 3103563"/>
                  <a:gd name="connsiteX382" fmla="*/ 515938 w 2619375"/>
                  <a:gd name="connsiteY382" fmla="*/ 1333500 h 3103563"/>
                  <a:gd name="connsiteX383" fmla="*/ 460375 w 2619375"/>
                  <a:gd name="connsiteY383" fmla="*/ 1301750 h 3103563"/>
                  <a:gd name="connsiteX384" fmla="*/ 392907 w 2619375"/>
                  <a:gd name="connsiteY384" fmla="*/ 1262063 h 3103563"/>
                  <a:gd name="connsiteX385" fmla="*/ 337344 w 2619375"/>
                  <a:gd name="connsiteY385" fmla="*/ 1242219 h 3103563"/>
                  <a:gd name="connsiteX386" fmla="*/ 317500 w 2619375"/>
                  <a:gd name="connsiteY386" fmla="*/ 1281907 h 3103563"/>
                  <a:gd name="connsiteX387" fmla="*/ 304745 w 2619375"/>
                  <a:gd name="connsiteY387" fmla="*/ 1293019 h 3103563"/>
                  <a:gd name="connsiteX388" fmla="*/ 297657 w 2619375"/>
                  <a:gd name="connsiteY388" fmla="*/ 1321594 h 3103563"/>
                  <a:gd name="connsiteX389" fmla="*/ 297657 w 2619375"/>
                  <a:gd name="connsiteY389" fmla="*/ 1321594 h 3103563"/>
                  <a:gd name="connsiteX390" fmla="*/ 304746 w 2619375"/>
                  <a:gd name="connsiteY390" fmla="*/ 1347788 h 3103563"/>
                  <a:gd name="connsiteX391" fmla="*/ 320692 w 2619375"/>
                  <a:gd name="connsiteY391" fmla="*/ 1350962 h 3103563"/>
                  <a:gd name="connsiteX392" fmla="*/ 345282 w 2619375"/>
                  <a:gd name="connsiteY392" fmla="*/ 1361282 h 3103563"/>
                  <a:gd name="connsiteX393" fmla="*/ 373063 w 2619375"/>
                  <a:gd name="connsiteY393" fmla="*/ 1373188 h 3103563"/>
                  <a:gd name="connsiteX394" fmla="*/ 384969 w 2619375"/>
                  <a:gd name="connsiteY394" fmla="*/ 1385094 h 3103563"/>
                  <a:gd name="connsiteX395" fmla="*/ 396875 w 2619375"/>
                  <a:gd name="connsiteY395" fmla="*/ 1428750 h 3103563"/>
                  <a:gd name="connsiteX396" fmla="*/ 409775 w 2619375"/>
                  <a:gd name="connsiteY396" fmla="*/ 1450182 h 3103563"/>
                  <a:gd name="connsiteX397" fmla="*/ 400844 w 2619375"/>
                  <a:gd name="connsiteY397" fmla="*/ 1464469 h 3103563"/>
                  <a:gd name="connsiteX398" fmla="*/ 377032 w 2619375"/>
                  <a:gd name="connsiteY398" fmla="*/ 1484313 h 3103563"/>
                  <a:gd name="connsiteX399" fmla="*/ 376254 w 2619375"/>
                  <a:gd name="connsiteY399" fmla="*/ 1527969 h 3103563"/>
                  <a:gd name="connsiteX400" fmla="*/ 369094 w 2619375"/>
                  <a:gd name="connsiteY400" fmla="*/ 1591469 h 3103563"/>
                  <a:gd name="connsiteX401" fmla="*/ 396875 w 2619375"/>
                  <a:gd name="connsiteY401" fmla="*/ 1631157 h 3103563"/>
                  <a:gd name="connsiteX402" fmla="*/ 458046 w 2619375"/>
                  <a:gd name="connsiteY402" fmla="*/ 1624807 h 3103563"/>
                  <a:gd name="connsiteX403" fmla="*/ 460375 w 2619375"/>
                  <a:gd name="connsiteY403" fmla="*/ 1651000 h 3103563"/>
                  <a:gd name="connsiteX404" fmla="*/ 460375 w 2619375"/>
                  <a:gd name="connsiteY404" fmla="*/ 1694657 h 3103563"/>
                  <a:gd name="connsiteX405" fmla="*/ 436563 w 2619375"/>
                  <a:gd name="connsiteY405" fmla="*/ 1706563 h 3103563"/>
                  <a:gd name="connsiteX406" fmla="*/ 433645 w 2619375"/>
                  <a:gd name="connsiteY406" fmla="*/ 1728788 h 3103563"/>
                  <a:gd name="connsiteX407" fmla="*/ 448469 w 2619375"/>
                  <a:gd name="connsiteY407" fmla="*/ 1738313 h 3103563"/>
                  <a:gd name="connsiteX408" fmla="*/ 450355 w 2619375"/>
                  <a:gd name="connsiteY408" fmla="*/ 1757363 h 3103563"/>
                  <a:gd name="connsiteX409" fmla="*/ 436563 w 2619375"/>
                  <a:gd name="connsiteY409" fmla="*/ 1766094 h 3103563"/>
                  <a:gd name="connsiteX410" fmla="*/ 414362 w 2619375"/>
                  <a:gd name="connsiteY410" fmla="*/ 1801813 h 3103563"/>
                  <a:gd name="connsiteX411" fmla="*/ 361157 w 2619375"/>
                  <a:gd name="connsiteY411" fmla="*/ 1833563 h 3103563"/>
                  <a:gd name="connsiteX412" fmla="*/ 349250 w 2619375"/>
                  <a:gd name="connsiteY412" fmla="*/ 1869282 h 3103563"/>
                  <a:gd name="connsiteX413" fmla="*/ 353219 w 2619375"/>
                  <a:gd name="connsiteY413" fmla="*/ 1908969 h 3103563"/>
                  <a:gd name="connsiteX414" fmla="*/ 293688 w 2619375"/>
                  <a:gd name="connsiteY414" fmla="*/ 1948657 h 3103563"/>
                  <a:gd name="connsiteX415" fmla="*/ 273844 w 2619375"/>
                  <a:gd name="connsiteY415" fmla="*/ 1968500 h 3103563"/>
                  <a:gd name="connsiteX416" fmla="*/ 254000 w 2619375"/>
                  <a:gd name="connsiteY416" fmla="*/ 1988344 h 3103563"/>
                  <a:gd name="connsiteX417" fmla="*/ 214313 w 2619375"/>
                  <a:gd name="connsiteY417" fmla="*/ 1996282 h 3103563"/>
                  <a:gd name="connsiteX418" fmla="*/ 166688 w 2619375"/>
                  <a:gd name="connsiteY418" fmla="*/ 2032000 h 3103563"/>
                  <a:gd name="connsiteX419" fmla="*/ 146844 w 2619375"/>
                  <a:gd name="connsiteY419" fmla="*/ 2083594 h 3103563"/>
                  <a:gd name="connsiteX420" fmla="*/ 125718 w 2619375"/>
                  <a:gd name="connsiteY420" fmla="*/ 2102644 h 3103563"/>
                  <a:gd name="connsiteX421" fmla="*/ 115094 w 2619375"/>
                  <a:gd name="connsiteY421" fmla="*/ 2123282 h 3103563"/>
                  <a:gd name="connsiteX422" fmla="*/ 99995 w 2619375"/>
                  <a:gd name="connsiteY422" fmla="*/ 2179639 h 3103563"/>
                  <a:gd name="connsiteX423" fmla="*/ 68429 w 2619375"/>
                  <a:gd name="connsiteY423" fmla="*/ 2200275 h 3103563"/>
                  <a:gd name="connsiteX424" fmla="*/ 35719 w 2619375"/>
                  <a:gd name="connsiteY424" fmla="*/ 2212975 h 3103563"/>
                  <a:gd name="connsiteX425" fmla="*/ 0 w 2619375"/>
                  <a:gd name="connsiteY425" fmla="*/ 2230438 h 3103563"/>
                  <a:gd name="connsiteX426" fmla="*/ 48430 w 2619375"/>
                  <a:gd name="connsiteY426" fmla="*/ 2278856 h 3103563"/>
                  <a:gd name="connsiteX427" fmla="*/ 59532 w 2619375"/>
                  <a:gd name="connsiteY427" fmla="*/ 2329657 h 3103563"/>
                  <a:gd name="connsiteX428" fmla="*/ 107157 w 2619375"/>
                  <a:gd name="connsiteY428" fmla="*/ 2345532 h 3103563"/>
                  <a:gd name="connsiteX429" fmla="*/ 93640 w 2619375"/>
                  <a:gd name="connsiteY429" fmla="*/ 2445545 h 3103563"/>
                  <a:gd name="connsiteX430" fmla="*/ 98472 w 2619375"/>
                  <a:gd name="connsiteY430" fmla="*/ 2458244 h 3103563"/>
                  <a:gd name="connsiteX431" fmla="*/ 106380 w 2619375"/>
                  <a:gd name="connsiteY431" fmla="*/ 2482851 h 3103563"/>
                  <a:gd name="connsiteX432" fmla="*/ 77977 w 2619375"/>
                  <a:gd name="connsiteY432" fmla="*/ 2509838 h 3103563"/>
                  <a:gd name="connsiteX433" fmla="*/ 75407 w 2619375"/>
                  <a:gd name="connsiteY433" fmla="*/ 2528094 h 3103563"/>
                  <a:gd name="connsiteX434" fmla="*/ 111930 w 2619375"/>
                  <a:gd name="connsiteY434" fmla="*/ 2547144 h 3103563"/>
                  <a:gd name="connsiteX435" fmla="*/ 150813 w 2619375"/>
                  <a:gd name="connsiteY435" fmla="*/ 2540000 h 3103563"/>
                  <a:gd name="connsiteX436" fmla="*/ 175845 w 2619375"/>
                  <a:gd name="connsiteY436" fmla="*/ 2557463 h 3103563"/>
                  <a:gd name="connsiteX437" fmla="*/ 162719 w 2619375"/>
                  <a:gd name="connsiteY437" fmla="*/ 2595563 h 3103563"/>
                  <a:gd name="connsiteX438" fmla="*/ 214313 w 2619375"/>
                  <a:gd name="connsiteY438" fmla="*/ 2591594 h 3103563"/>
                  <a:gd name="connsiteX439" fmla="*/ 247457 w 2619375"/>
                  <a:gd name="connsiteY439" fmla="*/ 2571750 h 3103563"/>
                  <a:gd name="connsiteX440" fmla="*/ 265907 w 2619375"/>
                  <a:gd name="connsiteY440" fmla="*/ 2575719 h 3103563"/>
                  <a:gd name="connsiteX441" fmla="*/ 295198 w 2619375"/>
                  <a:gd name="connsiteY441" fmla="*/ 2555082 h 3103563"/>
                  <a:gd name="connsiteX442" fmla="*/ 318307 w 2619375"/>
                  <a:gd name="connsiteY442" fmla="*/ 2557463 h 3103563"/>
                  <a:gd name="connsiteX443" fmla="*/ 357188 w 2619375"/>
                  <a:gd name="connsiteY443" fmla="*/ 2540794 h 3103563"/>
                  <a:gd name="connsiteX444" fmla="*/ 385905 w 2619375"/>
                  <a:gd name="connsiteY444" fmla="*/ 2531269 h 3103563"/>
                  <a:gd name="connsiteX445" fmla="*/ 412750 w 2619375"/>
                  <a:gd name="connsiteY445" fmla="*/ 2536032 h 3103563"/>
                  <a:gd name="connsiteX446" fmla="*/ 460375 w 2619375"/>
                  <a:gd name="connsiteY446" fmla="*/ 2521745 h 3103563"/>
                  <a:gd name="connsiteX447" fmla="*/ 492125 w 2619375"/>
                  <a:gd name="connsiteY447" fmla="*/ 2532063 h 3103563"/>
                  <a:gd name="connsiteX448" fmla="*/ 535782 w 2619375"/>
                  <a:gd name="connsiteY448" fmla="*/ 2532063 h 3103563"/>
                  <a:gd name="connsiteX449" fmla="*/ 535782 w 2619375"/>
                  <a:gd name="connsiteY449" fmla="*/ 2532063 h 3103563"/>
                  <a:gd name="connsiteX450" fmla="*/ 547688 w 2619375"/>
                  <a:gd name="connsiteY450" fmla="*/ 2623344 h 3103563"/>
                  <a:gd name="connsiteX451" fmla="*/ 591344 w 2619375"/>
                  <a:gd name="connsiteY451" fmla="*/ 2643188 h 3103563"/>
                  <a:gd name="connsiteX452" fmla="*/ 646159 w 2619375"/>
                  <a:gd name="connsiteY452" fmla="*/ 2655887 h 3103563"/>
                  <a:gd name="connsiteX453" fmla="*/ 685790 w 2619375"/>
                  <a:gd name="connsiteY453" fmla="*/ 2620169 h 3103563"/>
                  <a:gd name="connsiteX454" fmla="*/ 715928 w 2619375"/>
                  <a:gd name="connsiteY454" fmla="*/ 2588419 h 3103563"/>
                  <a:gd name="connsiteX455" fmla="*/ 760418 w 2619375"/>
                  <a:gd name="connsiteY455" fmla="*/ 2613025 h 3103563"/>
                  <a:gd name="connsiteX456" fmla="*/ 773907 w 2619375"/>
                  <a:gd name="connsiteY456" fmla="*/ 2587625 h 3103563"/>
                  <a:gd name="connsiteX457" fmla="*/ 761224 w 2619375"/>
                  <a:gd name="connsiteY457" fmla="*/ 2554287 h 3103563"/>
                  <a:gd name="connsiteX458" fmla="*/ 801688 w 2619375"/>
                  <a:gd name="connsiteY458" fmla="*/ 2551907 h 3103563"/>
                  <a:gd name="connsiteX459" fmla="*/ 813184 w 2619375"/>
                  <a:gd name="connsiteY459" fmla="*/ 2569369 h 3103563"/>
                  <a:gd name="connsiteX460" fmla="*/ 841375 w 2619375"/>
                  <a:gd name="connsiteY460" fmla="*/ 2571750 h 3103563"/>
                  <a:gd name="connsiteX461" fmla="*/ 900907 w 2619375"/>
                  <a:gd name="connsiteY461" fmla="*/ 2591594 h 3103563"/>
                  <a:gd name="connsiteX462" fmla="*/ 956469 w 2619375"/>
                  <a:gd name="connsiteY462" fmla="*/ 2611438 h 3103563"/>
                  <a:gd name="connsiteX463" fmla="*/ 968375 w 2619375"/>
                  <a:gd name="connsiteY463" fmla="*/ 2639219 h 3103563"/>
                  <a:gd name="connsiteX464" fmla="*/ 944563 w 2619375"/>
                  <a:gd name="connsiteY464" fmla="*/ 2678907 h 3103563"/>
                  <a:gd name="connsiteX465" fmla="*/ 964407 w 2619375"/>
                  <a:gd name="connsiteY465" fmla="*/ 2726532 h 3103563"/>
                  <a:gd name="connsiteX466" fmla="*/ 1019969 w 2619375"/>
                  <a:gd name="connsiteY466" fmla="*/ 2754313 h 3103563"/>
                  <a:gd name="connsiteX467" fmla="*/ 1047113 w 2619375"/>
                  <a:gd name="connsiteY467" fmla="*/ 2750344 h 3103563"/>
                  <a:gd name="connsiteX468" fmla="*/ 1046974 w 2619375"/>
                  <a:gd name="connsiteY468" fmla="*/ 2774157 h 3103563"/>
                  <a:gd name="connsiteX469" fmla="*/ 1050109 w 2619375"/>
                  <a:gd name="connsiteY469" fmla="*/ 2865438 h 3103563"/>
                  <a:gd name="connsiteX470" fmla="*/ 1095375 w 2619375"/>
                  <a:gd name="connsiteY470" fmla="*/ 2845594 h 3103563"/>
                  <a:gd name="connsiteX471" fmla="*/ 1159651 w 2619375"/>
                  <a:gd name="connsiteY471" fmla="*/ 2836862 h 3103563"/>
                  <a:gd name="connsiteX472" fmla="*/ 1190625 w 2619375"/>
                  <a:gd name="connsiteY472" fmla="*/ 2809875 h 3103563"/>
                  <a:gd name="connsiteX473" fmla="*/ 1225539 w 2619375"/>
                  <a:gd name="connsiteY473" fmla="*/ 2817813 h 3103563"/>
                  <a:gd name="connsiteX474" fmla="*/ 1242219 w 2619375"/>
                  <a:gd name="connsiteY474" fmla="*/ 2841625 h 3103563"/>
                  <a:gd name="connsiteX475" fmla="*/ 1274774 w 2619375"/>
                  <a:gd name="connsiteY475" fmla="*/ 2867819 h 3103563"/>
                  <a:gd name="connsiteX476" fmla="*/ 1329532 w 2619375"/>
                  <a:gd name="connsiteY476" fmla="*/ 2877344 h 3103563"/>
                  <a:gd name="connsiteX477" fmla="*/ 1349375 w 2619375"/>
                  <a:gd name="connsiteY477" fmla="*/ 2877344 h 3103563"/>
                  <a:gd name="connsiteX478" fmla="*/ 1369219 w 2619375"/>
                  <a:gd name="connsiteY478" fmla="*/ 2897188 h 3103563"/>
                  <a:gd name="connsiteX479" fmla="*/ 1400395 w 2619375"/>
                  <a:gd name="connsiteY479" fmla="*/ 2909888 h 3103563"/>
                  <a:gd name="connsiteX480" fmla="*/ 1420813 w 2619375"/>
                  <a:gd name="connsiteY480" fmla="*/ 2905125 h 3103563"/>
                  <a:gd name="connsiteX481" fmla="*/ 1451785 w 2619375"/>
                  <a:gd name="connsiteY481" fmla="*/ 2887664 h 3103563"/>
                  <a:gd name="connsiteX482" fmla="*/ 1520032 w 2619375"/>
                  <a:gd name="connsiteY482" fmla="*/ 2893219 h 3103563"/>
                  <a:gd name="connsiteX483" fmla="*/ 1547784 w 2619375"/>
                  <a:gd name="connsiteY483" fmla="*/ 2900362 h 3103563"/>
                  <a:gd name="connsiteX484" fmla="*/ 1575594 w 2619375"/>
                  <a:gd name="connsiteY484" fmla="*/ 2924969 h 3103563"/>
                  <a:gd name="connsiteX485" fmla="*/ 1591469 w 2619375"/>
                  <a:gd name="connsiteY485" fmla="*/ 2909094 h 3103563"/>
                  <a:gd name="connsiteX486" fmla="*/ 1623219 w 2619375"/>
                  <a:gd name="connsiteY486" fmla="*/ 2909094 h 3103563"/>
                  <a:gd name="connsiteX487" fmla="*/ 1655803 w 2619375"/>
                  <a:gd name="connsiteY487" fmla="*/ 2923382 h 3103563"/>
                  <a:gd name="connsiteX488" fmla="*/ 1648647 w 2619375"/>
                  <a:gd name="connsiteY488" fmla="*/ 2947988 h 3103563"/>
                  <a:gd name="connsiteX489" fmla="*/ 1666875 w 2619375"/>
                  <a:gd name="connsiteY489" fmla="*/ 2964657 h 3103563"/>
                  <a:gd name="connsiteX490" fmla="*/ 1698626 w 2619375"/>
                  <a:gd name="connsiteY490" fmla="*/ 2985294 h 3103563"/>
                  <a:gd name="connsiteX491" fmla="*/ 1734344 w 2619375"/>
                  <a:gd name="connsiteY491" fmla="*/ 3012282 h 3103563"/>
                  <a:gd name="connsiteX492" fmla="*/ 1758157 w 2619375"/>
                  <a:gd name="connsiteY492" fmla="*/ 3032125 h 3103563"/>
                  <a:gd name="connsiteX493" fmla="*/ 1779934 w 2619375"/>
                  <a:gd name="connsiteY493" fmla="*/ 3028950 h 3103563"/>
                  <a:gd name="connsiteX494" fmla="*/ 1801813 w 2619375"/>
                  <a:gd name="connsiteY494" fmla="*/ 3008313 h 3103563"/>
                  <a:gd name="connsiteX495" fmla="*/ 1861344 w 2619375"/>
                  <a:gd name="connsiteY495" fmla="*/ 3008313 h 3103563"/>
                  <a:gd name="connsiteX496" fmla="*/ 1948657 w 2619375"/>
                  <a:gd name="connsiteY496" fmla="*/ 3004344 h 3103563"/>
                  <a:gd name="connsiteX497" fmla="*/ 1948657 w 2619375"/>
                  <a:gd name="connsiteY497" fmla="*/ 2968625 h 3103563"/>
                  <a:gd name="connsiteX498" fmla="*/ 2004219 w 2619375"/>
                  <a:gd name="connsiteY498" fmla="*/ 2936875 h 3103563"/>
                  <a:gd name="connsiteX499" fmla="*/ 2035969 w 2619375"/>
                  <a:gd name="connsiteY499" fmla="*/ 2909094 h 3103563"/>
                  <a:gd name="connsiteX500" fmla="*/ 2054979 w 2619375"/>
                  <a:gd name="connsiteY500" fmla="*/ 2859088 h 3103563"/>
                  <a:gd name="connsiteX501" fmla="*/ 2075927 w 2619375"/>
                  <a:gd name="connsiteY501" fmla="*/ 2883694 h 3103563"/>
                  <a:gd name="connsiteX502" fmla="*/ 2079625 w 2619375"/>
                  <a:gd name="connsiteY502" fmla="*/ 2897188 h 3103563"/>
                  <a:gd name="connsiteX503" fmla="*/ 2116149 w 2619375"/>
                  <a:gd name="connsiteY503" fmla="*/ 2943225 h 3103563"/>
                  <a:gd name="connsiteX504" fmla="*/ 2168521 w 2619375"/>
                  <a:gd name="connsiteY504" fmla="*/ 2980533 h 3103563"/>
                  <a:gd name="connsiteX505" fmla="*/ 2209760 w 2619375"/>
                  <a:gd name="connsiteY505" fmla="*/ 2951163 h 3103563"/>
                  <a:gd name="connsiteX506" fmla="*/ 2274094 w 2619375"/>
                  <a:gd name="connsiteY506" fmla="*/ 3000375 h 3103563"/>
                  <a:gd name="connsiteX507" fmla="*/ 2317750 w 2619375"/>
                  <a:gd name="connsiteY507" fmla="*/ 3028157 h 3103563"/>
                  <a:gd name="connsiteX508" fmla="*/ 2349500 w 2619375"/>
                  <a:gd name="connsiteY508" fmla="*/ 3040063 h 3103563"/>
                  <a:gd name="connsiteX509" fmla="*/ 2377253 w 2619375"/>
                  <a:gd name="connsiteY509" fmla="*/ 3017044 h 3103563"/>
                  <a:gd name="connsiteX510" fmla="*/ 2405338 w 2619375"/>
                  <a:gd name="connsiteY510" fmla="*/ 3055144 h 3103563"/>
                  <a:gd name="connsiteX511" fmla="*/ 2446303 w 2619375"/>
                  <a:gd name="connsiteY511" fmla="*/ 3103563 h 3103563"/>
                  <a:gd name="connsiteX0" fmla="*/ 2446303 w 2619375"/>
                  <a:gd name="connsiteY0" fmla="*/ 3103563 h 3103563"/>
                  <a:gd name="connsiteX1" fmla="*/ 2479336 w 2619375"/>
                  <a:gd name="connsiteY1" fmla="*/ 3052763 h 3103563"/>
                  <a:gd name="connsiteX2" fmla="*/ 2512219 w 2619375"/>
                  <a:gd name="connsiteY2" fmla="*/ 3032125 h 3103563"/>
                  <a:gd name="connsiteX3" fmla="*/ 2524125 w 2619375"/>
                  <a:gd name="connsiteY3" fmla="*/ 2988469 h 3103563"/>
                  <a:gd name="connsiteX4" fmla="*/ 2543969 w 2619375"/>
                  <a:gd name="connsiteY4" fmla="*/ 2944813 h 3103563"/>
                  <a:gd name="connsiteX5" fmla="*/ 2566949 w 2619375"/>
                  <a:gd name="connsiteY5" fmla="*/ 2920206 h 3103563"/>
                  <a:gd name="connsiteX6" fmla="*/ 2569335 w 2619375"/>
                  <a:gd name="connsiteY6" fmla="*/ 2877344 h 3103563"/>
                  <a:gd name="connsiteX7" fmla="*/ 2583657 w 2619375"/>
                  <a:gd name="connsiteY7" fmla="*/ 2837657 h 3103563"/>
                  <a:gd name="connsiteX8" fmla="*/ 2563813 w 2619375"/>
                  <a:gd name="connsiteY8" fmla="*/ 2809875 h 3103563"/>
                  <a:gd name="connsiteX9" fmla="*/ 2532063 w 2619375"/>
                  <a:gd name="connsiteY9" fmla="*/ 2774157 h 3103563"/>
                  <a:gd name="connsiteX10" fmla="*/ 2532063 w 2619375"/>
                  <a:gd name="connsiteY10" fmla="*/ 2774157 h 3103563"/>
                  <a:gd name="connsiteX11" fmla="*/ 2551907 w 2619375"/>
                  <a:gd name="connsiteY11" fmla="*/ 2706688 h 3103563"/>
                  <a:gd name="connsiteX12" fmla="*/ 2591594 w 2619375"/>
                  <a:gd name="connsiteY12" fmla="*/ 2678907 h 3103563"/>
                  <a:gd name="connsiteX13" fmla="*/ 2619375 w 2619375"/>
                  <a:gd name="connsiteY13" fmla="*/ 2643188 h 3103563"/>
                  <a:gd name="connsiteX14" fmla="*/ 2619375 w 2619375"/>
                  <a:gd name="connsiteY14" fmla="*/ 2591594 h 3103563"/>
                  <a:gd name="connsiteX15" fmla="*/ 2605859 w 2619375"/>
                  <a:gd name="connsiteY15" fmla="*/ 2553493 h 3103563"/>
                  <a:gd name="connsiteX16" fmla="*/ 2603472 w 2619375"/>
                  <a:gd name="connsiteY16" fmla="*/ 2532063 h 3103563"/>
                  <a:gd name="connsiteX17" fmla="*/ 2613010 w 2619375"/>
                  <a:gd name="connsiteY17" fmla="*/ 2478882 h 3103563"/>
                  <a:gd name="connsiteX18" fmla="*/ 2586791 w 2619375"/>
                  <a:gd name="connsiteY18" fmla="*/ 2464594 h 3103563"/>
                  <a:gd name="connsiteX19" fmla="*/ 2576467 w 2619375"/>
                  <a:gd name="connsiteY19" fmla="*/ 2460625 h 3103563"/>
                  <a:gd name="connsiteX20" fmla="*/ 2579688 w 2619375"/>
                  <a:gd name="connsiteY20" fmla="*/ 2460625 h 3103563"/>
                  <a:gd name="connsiteX21" fmla="*/ 2540000 w 2619375"/>
                  <a:gd name="connsiteY21" fmla="*/ 2472532 h 3103563"/>
                  <a:gd name="connsiteX22" fmla="*/ 2504282 w 2619375"/>
                  <a:gd name="connsiteY22" fmla="*/ 2468563 h 3103563"/>
                  <a:gd name="connsiteX23" fmla="*/ 2504282 w 2619375"/>
                  <a:gd name="connsiteY23" fmla="*/ 2432844 h 3103563"/>
                  <a:gd name="connsiteX24" fmla="*/ 2447109 w 2619375"/>
                  <a:gd name="connsiteY24" fmla="*/ 2451101 h 3103563"/>
                  <a:gd name="connsiteX25" fmla="*/ 2432844 w 2619375"/>
                  <a:gd name="connsiteY25" fmla="*/ 2405063 h 3103563"/>
                  <a:gd name="connsiteX26" fmla="*/ 2444750 w 2619375"/>
                  <a:gd name="connsiteY26" fmla="*/ 2369344 h 3103563"/>
                  <a:gd name="connsiteX27" fmla="*/ 2464594 w 2619375"/>
                  <a:gd name="connsiteY27" fmla="*/ 2337594 h 3103563"/>
                  <a:gd name="connsiteX28" fmla="*/ 2448719 w 2619375"/>
                  <a:gd name="connsiteY28" fmla="*/ 2301875 h 3103563"/>
                  <a:gd name="connsiteX29" fmla="*/ 2420938 w 2619375"/>
                  <a:gd name="connsiteY29" fmla="*/ 2274094 h 3103563"/>
                  <a:gd name="connsiteX30" fmla="*/ 2428875 w 2619375"/>
                  <a:gd name="connsiteY30" fmla="*/ 2246313 h 3103563"/>
                  <a:gd name="connsiteX31" fmla="*/ 2389188 w 2619375"/>
                  <a:gd name="connsiteY31" fmla="*/ 2218532 h 3103563"/>
                  <a:gd name="connsiteX32" fmla="*/ 2353469 w 2619375"/>
                  <a:gd name="connsiteY32" fmla="*/ 2218532 h 3103563"/>
                  <a:gd name="connsiteX33" fmla="*/ 2349500 w 2619375"/>
                  <a:gd name="connsiteY33" fmla="*/ 2194719 h 3103563"/>
                  <a:gd name="connsiteX34" fmla="*/ 2325688 w 2619375"/>
                  <a:gd name="connsiteY34" fmla="*/ 2166938 h 3103563"/>
                  <a:gd name="connsiteX35" fmla="*/ 2337594 w 2619375"/>
                  <a:gd name="connsiteY35" fmla="*/ 2131219 h 3103563"/>
                  <a:gd name="connsiteX36" fmla="*/ 2349500 w 2619375"/>
                  <a:gd name="connsiteY36" fmla="*/ 2099469 h 3103563"/>
                  <a:gd name="connsiteX37" fmla="*/ 2333625 w 2619375"/>
                  <a:gd name="connsiteY37" fmla="*/ 2067719 h 3103563"/>
                  <a:gd name="connsiteX38" fmla="*/ 2313782 w 2619375"/>
                  <a:gd name="connsiteY38" fmla="*/ 2051844 h 3103563"/>
                  <a:gd name="connsiteX39" fmla="*/ 2309813 w 2619375"/>
                  <a:gd name="connsiteY39" fmla="*/ 2016125 h 3103563"/>
                  <a:gd name="connsiteX40" fmla="*/ 2309813 w 2619375"/>
                  <a:gd name="connsiteY40" fmla="*/ 2000250 h 3103563"/>
                  <a:gd name="connsiteX41" fmla="*/ 2329657 w 2619375"/>
                  <a:gd name="connsiteY41" fmla="*/ 1980407 h 3103563"/>
                  <a:gd name="connsiteX42" fmla="*/ 2317750 w 2619375"/>
                  <a:gd name="connsiteY42" fmla="*/ 1944688 h 3103563"/>
                  <a:gd name="connsiteX43" fmla="*/ 2293938 w 2619375"/>
                  <a:gd name="connsiteY43" fmla="*/ 1908969 h 3103563"/>
                  <a:gd name="connsiteX44" fmla="*/ 2262188 w 2619375"/>
                  <a:gd name="connsiteY44" fmla="*/ 1873250 h 3103563"/>
                  <a:gd name="connsiteX45" fmla="*/ 2226469 w 2619375"/>
                  <a:gd name="connsiteY45" fmla="*/ 1841500 h 3103563"/>
                  <a:gd name="connsiteX46" fmla="*/ 2198688 w 2619375"/>
                  <a:gd name="connsiteY46" fmla="*/ 1817688 h 3103563"/>
                  <a:gd name="connsiteX47" fmla="*/ 2214563 w 2619375"/>
                  <a:gd name="connsiteY47" fmla="*/ 1793875 h 3103563"/>
                  <a:gd name="connsiteX48" fmla="*/ 2214563 w 2619375"/>
                  <a:gd name="connsiteY48" fmla="*/ 1762125 h 3103563"/>
                  <a:gd name="connsiteX49" fmla="*/ 2214563 w 2619375"/>
                  <a:gd name="connsiteY49" fmla="*/ 1762125 h 3103563"/>
                  <a:gd name="connsiteX50" fmla="*/ 2226310 w 2619375"/>
                  <a:gd name="connsiteY50" fmla="*/ 1735932 h 3103563"/>
                  <a:gd name="connsiteX51" fmla="*/ 2194719 w 2619375"/>
                  <a:gd name="connsiteY51" fmla="*/ 1710532 h 3103563"/>
                  <a:gd name="connsiteX52" fmla="*/ 2190750 w 2619375"/>
                  <a:gd name="connsiteY52" fmla="*/ 1690688 h 3103563"/>
                  <a:gd name="connsiteX53" fmla="*/ 2162969 w 2619375"/>
                  <a:gd name="connsiteY53" fmla="*/ 1658938 h 3103563"/>
                  <a:gd name="connsiteX54" fmla="*/ 2162969 w 2619375"/>
                  <a:gd name="connsiteY54" fmla="*/ 1631157 h 3103563"/>
                  <a:gd name="connsiteX55" fmla="*/ 2178844 w 2619375"/>
                  <a:gd name="connsiteY55" fmla="*/ 1615282 h 3103563"/>
                  <a:gd name="connsiteX56" fmla="*/ 2218532 w 2619375"/>
                  <a:gd name="connsiteY56" fmla="*/ 1615282 h 3103563"/>
                  <a:gd name="connsiteX57" fmla="*/ 2238375 w 2619375"/>
                  <a:gd name="connsiteY57" fmla="*/ 1583532 h 3103563"/>
                  <a:gd name="connsiteX58" fmla="*/ 2238375 w 2619375"/>
                  <a:gd name="connsiteY58" fmla="*/ 1571625 h 3103563"/>
                  <a:gd name="connsiteX59" fmla="*/ 2262188 w 2619375"/>
                  <a:gd name="connsiteY59" fmla="*/ 1535907 h 3103563"/>
                  <a:gd name="connsiteX60" fmla="*/ 2262188 w 2619375"/>
                  <a:gd name="connsiteY60" fmla="*/ 1512094 h 3103563"/>
                  <a:gd name="connsiteX61" fmla="*/ 2262188 w 2619375"/>
                  <a:gd name="connsiteY61" fmla="*/ 1468438 h 3103563"/>
                  <a:gd name="connsiteX62" fmla="*/ 2262188 w 2619375"/>
                  <a:gd name="connsiteY62" fmla="*/ 1444625 h 3103563"/>
                  <a:gd name="connsiteX63" fmla="*/ 2266157 w 2619375"/>
                  <a:gd name="connsiteY63" fmla="*/ 1424782 h 3103563"/>
                  <a:gd name="connsiteX64" fmla="*/ 2282003 w 2619375"/>
                  <a:gd name="connsiteY64" fmla="*/ 1391445 h 3103563"/>
                  <a:gd name="connsiteX65" fmla="*/ 2274094 w 2619375"/>
                  <a:gd name="connsiteY65" fmla="*/ 1369219 h 3103563"/>
                  <a:gd name="connsiteX66" fmla="*/ 2250282 w 2619375"/>
                  <a:gd name="connsiteY66" fmla="*/ 1341438 h 3103563"/>
                  <a:gd name="connsiteX67" fmla="*/ 2230438 w 2619375"/>
                  <a:gd name="connsiteY67" fmla="*/ 1293813 h 3103563"/>
                  <a:gd name="connsiteX68" fmla="*/ 2242344 w 2619375"/>
                  <a:gd name="connsiteY68" fmla="*/ 1258094 h 3103563"/>
                  <a:gd name="connsiteX69" fmla="*/ 2190750 w 2619375"/>
                  <a:gd name="connsiteY69" fmla="*/ 1258094 h 3103563"/>
                  <a:gd name="connsiteX70" fmla="*/ 2166938 w 2619375"/>
                  <a:gd name="connsiteY70" fmla="*/ 1234282 h 3103563"/>
                  <a:gd name="connsiteX71" fmla="*/ 2174875 w 2619375"/>
                  <a:gd name="connsiteY71" fmla="*/ 1198563 h 3103563"/>
                  <a:gd name="connsiteX72" fmla="*/ 2162969 w 2619375"/>
                  <a:gd name="connsiteY72" fmla="*/ 1170782 h 3103563"/>
                  <a:gd name="connsiteX73" fmla="*/ 2147094 w 2619375"/>
                  <a:gd name="connsiteY73" fmla="*/ 1202532 h 3103563"/>
                  <a:gd name="connsiteX74" fmla="*/ 2131219 w 2619375"/>
                  <a:gd name="connsiteY74" fmla="*/ 1234282 h 3103563"/>
                  <a:gd name="connsiteX75" fmla="*/ 2095500 w 2619375"/>
                  <a:gd name="connsiteY75" fmla="*/ 1234282 h 3103563"/>
                  <a:gd name="connsiteX76" fmla="*/ 2079625 w 2619375"/>
                  <a:gd name="connsiteY76" fmla="*/ 1242219 h 3103563"/>
                  <a:gd name="connsiteX77" fmla="*/ 2043907 w 2619375"/>
                  <a:gd name="connsiteY77" fmla="*/ 1198563 h 3103563"/>
                  <a:gd name="connsiteX78" fmla="*/ 1996282 w 2619375"/>
                  <a:gd name="connsiteY78" fmla="*/ 1206500 h 3103563"/>
                  <a:gd name="connsiteX79" fmla="*/ 1948657 w 2619375"/>
                  <a:gd name="connsiteY79" fmla="*/ 1202532 h 3103563"/>
                  <a:gd name="connsiteX80" fmla="*/ 1944688 w 2619375"/>
                  <a:gd name="connsiteY80" fmla="*/ 1174750 h 3103563"/>
                  <a:gd name="connsiteX81" fmla="*/ 1924844 w 2619375"/>
                  <a:gd name="connsiteY81" fmla="*/ 1139032 h 3103563"/>
                  <a:gd name="connsiteX82" fmla="*/ 1912938 w 2619375"/>
                  <a:gd name="connsiteY82" fmla="*/ 1123157 h 3103563"/>
                  <a:gd name="connsiteX83" fmla="*/ 1893094 w 2619375"/>
                  <a:gd name="connsiteY83" fmla="*/ 1103313 h 3103563"/>
                  <a:gd name="connsiteX84" fmla="*/ 1869282 w 2619375"/>
                  <a:gd name="connsiteY84" fmla="*/ 1087438 h 3103563"/>
                  <a:gd name="connsiteX85" fmla="*/ 1857375 w 2619375"/>
                  <a:gd name="connsiteY85" fmla="*/ 1039813 h 3103563"/>
                  <a:gd name="connsiteX86" fmla="*/ 1869282 w 2619375"/>
                  <a:gd name="connsiteY86" fmla="*/ 1004094 h 3103563"/>
                  <a:gd name="connsiteX87" fmla="*/ 1905000 w 2619375"/>
                  <a:gd name="connsiteY87" fmla="*/ 948532 h 3103563"/>
                  <a:gd name="connsiteX88" fmla="*/ 1936750 w 2619375"/>
                  <a:gd name="connsiteY88" fmla="*/ 912813 h 3103563"/>
                  <a:gd name="connsiteX89" fmla="*/ 1944688 w 2619375"/>
                  <a:gd name="connsiteY89" fmla="*/ 892969 h 3103563"/>
                  <a:gd name="connsiteX90" fmla="*/ 1964532 w 2619375"/>
                  <a:gd name="connsiteY90" fmla="*/ 889000 h 3103563"/>
                  <a:gd name="connsiteX91" fmla="*/ 1976438 w 2619375"/>
                  <a:gd name="connsiteY91" fmla="*/ 849313 h 3103563"/>
                  <a:gd name="connsiteX92" fmla="*/ 2016125 w 2619375"/>
                  <a:gd name="connsiteY92" fmla="*/ 849313 h 3103563"/>
                  <a:gd name="connsiteX93" fmla="*/ 2039938 w 2619375"/>
                  <a:gd name="connsiteY93" fmla="*/ 877094 h 3103563"/>
                  <a:gd name="connsiteX94" fmla="*/ 2061605 w 2619375"/>
                  <a:gd name="connsiteY94" fmla="*/ 862013 h 3103563"/>
                  <a:gd name="connsiteX95" fmla="*/ 2051844 w 2619375"/>
                  <a:gd name="connsiteY95" fmla="*/ 849313 h 3103563"/>
                  <a:gd name="connsiteX96" fmla="*/ 2039938 w 2619375"/>
                  <a:gd name="connsiteY96" fmla="*/ 825500 h 3103563"/>
                  <a:gd name="connsiteX97" fmla="*/ 2051844 w 2619375"/>
                  <a:gd name="connsiteY97" fmla="*/ 801688 h 3103563"/>
                  <a:gd name="connsiteX98" fmla="*/ 2035969 w 2619375"/>
                  <a:gd name="connsiteY98" fmla="*/ 773907 h 3103563"/>
                  <a:gd name="connsiteX99" fmla="*/ 2039938 w 2619375"/>
                  <a:gd name="connsiteY99" fmla="*/ 742157 h 3103563"/>
                  <a:gd name="connsiteX100" fmla="*/ 2039938 w 2619375"/>
                  <a:gd name="connsiteY100" fmla="*/ 698500 h 3103563"/>
                  <a:gd name="connsiteX101" fmla="*/ 2035969 w 2619375"/>
                  <a:gd name="connsiteY101" fmla="*/ 666750 h 3103563"/>
                  <a:gd name="connsiteX102" fmla="*/ 2008188 w 2619375"/>
                  <a:gd name="connsiteY102" fmla="*/ 646907 h 3103563"/>
                  <a:gd name="connsiteX103" fmla="*/ 1958952 w 2619375"/>
                  <a:gd name="connsiteY103" fmla="*/ 625475 h 3103563"/>
                  <a:gd name="connsiteX104" fmla="*/ 1916907 w 2619375"/>
                  <a:gd name="connsiteY104" fmla="*/ 583407 h 3103563"/>
                  <a:gd name="connsiteX105" fmla="*/ 1885157 w 2619375"/>
                  <a:gd name="connsiteY105" fmla="*/ 551657 h 3103563"/>
                  <a:gd name="connsiteX106" fmla="*/ 1881188 w 2619375"/>
                  <a:gd name="connsiteY106" fmla="*/ 531813 h 3103563"/>
                  <a:gd name="connsiteX107" fmla="*/ 1897063 w 2619375"/>
                  <a:gd name="connsiteY107" fmla="*/ 484188 h 3103563"/>
                  <a:gd name="connsiteX108" fmla="*/ 1901032 w 2619375"/>
                  <a:gd name="connsiteY108" fmla="*/ 480219 h 3103563"/>
                  <a:gd name="connsiteX109" fmla="*/ 1940719 w 2619375"/>
                  <a:gd name="connsiteY109" fmla="*/ 480219 h 3103563"/>
                  <a:gd name="connsiteX110" fmla="*/ 1960563 w 2619375"/>
                  <a:gd name="connsiteY110" fmla="*/ 460375 h 3103563"/>
                  <a:gd name="connsiteX111" fmla="*/ 1976438 w 2619375"/>
                  <a:gd name="connsiteY111" fmla="*/ 428625 h 3103563"/>
                  <a:gd name="connsiteX112" fmla="*/ 1980407 w 2619375"/>
                  <a:gd name="connsiteY112" fmla="*/ 388938 h 3103563"/>
                  <a:gd name="connsiteX113" fmla="*/ 2000250 w 2619375"/>
                  <a:gd name="connsiteY113" fmla="*/ 384969 h 3103563"/>
                  <a:gd name="connsiteX114" fmla="*/ 1972469 w 2619375"/>
                  <a:gd name="connsiteY114" fmla="*/ 341313 h 3103563"/>
                  <a:gd name="connsiteX115" fmla="*/ 1928813 w 2619375"/>
                  <a:gd name="connsiteY115" fmla="*/ 321469 h 3103563"/>
                  <a:gd name="connsiteX116" fmla="*/ 1877219 w 2619375"/>
                  <a:gd name="connsiteY116" fmla="*/ 313532 h 3103563"/>
                  <a:gd name="connsiteX117" fmla="*/ 1853407 w 2619375"/>
                  <a:gd name="connsiteY117" fmla="*/ 289719 h 3103563"/>
                  <a:gd name="connsiteX118" fmla="*/ 1817688 w 2619375"/>
                  <a:gd name="connsiteY118" fmla="*/ 269875 h 3103563"/>
                  <a:gd name="connsiteX119" fmla="*/ 1821657 w 2619375"/>
                  <a:gd name="connsiteY119" fmla="*/ 242094 h 3103563"/>
                  <a:gd name="connsiteX120" fmla="*/ 1789907 w 2619375"/>
                  <a:gd name="connsiteY120" fmla="*/ 210344 h 3103563"/>
                  <a:gd name="connsiteX121" fmla="*/ 1742282 w 2619375"/>
                  <a:gd name="connsiteY121" fmla="*/ 222250 h 3103563"/>
                  <a:gd name="connsiteX122" fmla="*/ 1706563 w 2619375"/>
                  <a:gd name="connsiteY122" fmla="*/ 265907 h 3103563"/>
                  <a:gd name="connsiteX123" fmla="*/ 1690688 w 2619375"/>
                  <a:gd name="connsiteY123" fmla="*/ 297657 h 3103563"/>
                  <a:gd name="connsiteX124" fmla="*/ 1734344 w 2619375"/>
                  <a:gd name="connsiteY124" fmla="*/ 301625 h 3103563"/>
                  <a:gd name="connsiteX125" fmla="*/ 1770063 w 2619375"/>
                  <a:gd name="connsiteY125" fmla="*/ 313532 h 3103563"/>
                  <a:gd name="connsiteX126" fmla="*/ 1774032 w 2619375"/>
                  <a:gd name="connsiteY126" fmla="*/ 341313 h 3103563"/>
                  <a:gd name="connsiteX127" fmla="*/ 1750219 w 2619375"/>
                  <a:gd name="connsiteY127" fmla="*/ 384969 h 3103563"/>
                  <a:gd name="connsiteX128" fmla="*/ 1714500 w 2619375"/>
                  <a:gd name="connsiteY128" fmla="*/ 384969 h 3103563"/>
                  <a:gd name="connsiteX129" fmla="*/ 1686719 w 2619375"/>
                  <a:gd name="connsiteY129" fmla="*/ 349250 h 3103563"/>
                  <a:gd name="connsiteX130" fmla="*/ 1647032 w 2619375"/>
                  <a:gd name="connsiteY130" fmla="*/ 325438 h 3103563"/>
                  <a:gd name="connsiteX131" fmla="*/ 1627188 w 2619375"/>
                  <a:gd name="connsiteY131" fmla="*/ 321469 h 3103563"/>
                  <a:gd name="connsiteX132" fmla="*/ 1583532 w 2619375"/>
                  <a:gd name="connsiteY132" fmla="*/ 337344 h 3103563"/>
                  <a:gd name="connsiteX133" fmla="*/ 1547813 w 2619375"/>
                  <a:gd name="connsiteY133" fmla="*/ 357188 h 3103563"/>
                  <a:gd name="connsiteX134" fmla="*/ 1547813 w 2619375"/>
                  <a:gd name="connsiteY134" fmla="*/ 392907 h 3103563"/>
                  <a:gd name="connsiteX135" fmla="*/ 1559719 w 2619375"/>
                  <a:gd name="connsiteY135" fmla="*/ 440532 h 3103563"/>
                  <a:gd name="connsiteX136" fmla="*/ 1575594 w 2619375"/>
                  <a:gd name="connsiteY136" fmla="*/ 484188 h 3103563"/>
                  <a:gd name="connsiteX137" fmla="*/ 1658938 w 2619375"/>
                  <a:gd name="connsiteY137" fmla="*/ 543719 h 3103563"/>
                  <a:gd name="connsiteX138" fmla="*/ 1698625 w 2619375"/>
                  <a:gd name="connsiteY138" fmla="*/ 583407 h 3103563"/>
                  <a:gd name="connsiteX139" fmla="*/ 1738313 w 2619375"/>
                  <a:gd name="connsiteY139" fmla="*/ 579438 h 3103563"/>
                  <a:gd name="connsiteX140" fmla="*/ 1774032 w 2619375"/>
                  <a:gd name="connsiteY140" fmla="*/ 579438 h 3103563"/>
                  <a:gd name="connsiteX141" fmla="*/ 1793875 w 2619375"/>
                  <a:gd name="connsiteY141" fmla="*/ 627063 h 3103563"/>
                  <a:gd name="connsiteX142" fmla="*/ 1801813 w 2619375"/>
                  <a:gd name="connsiteY142" fmla="*/ 658813 h 3103563"/>
                  <a:gd name="connsiteX143" fmla="*/ 1845469 w 2619375"/>
                  <a:gd name="connsiteY143" fmla="*/ 682625 h 3103563"/>
                  <a:gd name="connsiteX144" fmla="*/ 1845469 w 2619375"/>
                  <a:gd name="connsiteY144" fmla="*/ 682625 h 3103563"/>
                  <a:gd name="connsiteX145" fmla="*/ 1861344 w 2619375"/>
                  <a:gd name="connsiteY145" fmla="*/ 710407 h 3103563"/>
                  <a:gd name="connsiteX146" fmla="*/ 1817688 w 2619375"/>
                  <a:gd name="connsiteY146" fmla="*/ 726282 h 3103563"/>
                  <a:gd name="connsiteX147" fmla="*/ 1774032 w 2619375"/>
                  <a:gd name="connsiteY147" fmla="*/ 718344 h 3103563"/>
                  <a:gd name="connsiteX148" fmla="*/ 1734344 w 2619375"/>
                  <a:gd name="connsiteY148" fmla="*/ 682625 h 3103563"/>
                  <a:gd name="connsiteX149" fmla="*/ 1730375 w 2619375"/>
                  <a:gd name="connsiteY149" fmla="*/ 642938 h 3103563"/>
                  <a:gd name="connsiteX150" fmla="*/ 1730375 w 2619375"/>
                  <a:gd name="connsiteY150" fmla="*/ 642938 h 3103563"/>
                  <a:gd name="connsiteX151" fmla="*/ 1670844 w 2619375"/>
                  <a:gd name="connsiteY151" fmla="*/ 615157 h 3103563"/>
                  <a:gd name="connsiteX152" fmla="*/ 1631157 w 2619375"/>
                  <a:gd name="connsiteY152" fmla="*/ 619125 h 3103563"/>
                  <a:gd name="connsiteX153" fmla="*/ 1571625 w 2619375"/>
                  <a:gd name="connsiteY153" fmla="*/ 615157 h 3103563"/>
                  <a:gd name="connsiteX154" fmla="*/ 1543844 w 2619375"/>
                  <a:gd name="connsiteY154" fmla="*/ 603250 h 3103563"/>
                  <a:gd name="connsiteX155" fmla="*/ 1500188 w 2619375"/>
                  <a:gd name="connsiteY155" fmla="*/ 591344 h 3103563"/>
                  <a:gd name="connsiteX156" fmla="*/ 1464469 w 2619375"/>
                  <a:gd name="connsiteY156" fmla="*/ 575469 h 3103563"/>
                  <a:gd name="connsiteX157" fmla="*/ 1448594 w 2619375"/>
                  <a:gd name="connsiteY157" fmla="*/ 543719 h 3103563"/>
                  <a:gd name="connsiteX158" fmla="*/ 1456532 w 2619375"/>
                  <a:gd name="connsiteY158" fmla="*/ 508000 h 3103563"/>
                  <a:gd name="connsiteX159" fmla="*/ 1476375 w 2619375"/>
                  <a:gd name="connsiteY159" fmla="*/ 476250 h 3103563"/>
                  <a:gd name="connsiteX160" fmla="*/ 1456532 w 2619375"/>
                  <a:gd name="connsiteY160" fmla="*/ 440532 h 3103563"/>
                  <a:gd name="connsiteX161" fmla="*/ 1456532 w 2619375"/>
                  <a:gd name="connsiteY161" fmla="*/ 392907 h 3103563"/>
                  <a:gd name="connsiteX162" fmla="*/ 1456532 w 2619375"/>
                  <a:gd name="connsiteY162" fmla="*/ 333375 h 3103563"/>
                  <a:gd name="connsiteX163" fmla="*/ 1472407 w 2619375"/>
                  <a:gd name="connsiteY163" fmla="*/ 305594 h 3103563"/>
                  <a:gd name="connsiteX164" fmla="*/ 1472407 w 2619375"/>
                  <a:gd name="connsiteY164" fmla="*/ 257969 h 3103563"/>
                  <a:gd name="connsiteX165" fmla="*/ 1496219 w 2619375"/>
                  <a:gd name="connsiteY165" fmla="*/ 226219 h 3103563"/>
                  <a:gd name="connsiteX166" fmla="*/ 1480344 w 2619375"/>
                  <a:gd name="connsiteY166" fmla="*/ 158750 h 3103563"/>
                  <a:gd name="connsiteX167" fmla="*/ 1496219 w 2619375"/>
                  <a:gd name="connsiteY167" fmla="*/ 134938 h 3103563"/>
                  <a:gd name="connsiteX168" fmla="*/ 1456532 w 2619375"/>
                  <a:gd name="connsiteY168" fmla="*/ 75407 h 3103563"/>
                  <a:gd name="connsiteX169" fmla="*/ 1464469 w 2619375"/>
                  <a:gd name="connsiteY169" fmla="*/ 55563 h 3103563"/>
                  <a:gd name="connsiteX170" fmla="*/ 1420813 w 2619375"/>
                  <a:gd name="connsiteY170" fmla="*/ 23813 h 3103563"/>
                  <a:gd name="connsiteX171" fmla="*/ 1393032 w 2619375"/>
                  <a:gd name="connsiteY171" fmla="*/ 39688 h 3103563"/>
                  <a:gd name="connsiteX172" fmla="*/ 1420813 w 2619375"/>
                  <a:gd name="connsiteY172" fmla="*/ 79375 h 3103563"/>
                  <a:gd name="connsiteX173" fmla="*/ 1432719 w 2619375"/>
                  <a:gd name="connsiteY173" fmla="*/ 150813 h 3103563"/>
                  <a:gd name="connsiteX174" fmla="*/ 1432719 w 2619375"/>
                  <a:gd name="connsiteY174" fmla="*/ 206375 h 3103563"/>
                  <a:gd name="connsiteX175" fmla="*/ 1432719 w 2619375"/>
                  <a:gd name="connsiteY175" fmla="*/ 254000 h 3103563"/>
                  <a:gd name="connsiteX176" fmla="*/ 1412875 w 2619375"/>
                  <a:gd name="connsiteY176" fmla="*/ 301625 h 3103563"/>
                  <a:gd name="connsiteX177" fmla="*/ 1369219 w 2619375"/>
                  <a:gd name="connsiteY177" fmla="*/ 341313 h 3103563"/>
                  <a:gd name="connsiteX178" fmla="*/ 1313657 w 2619375"/>
                  <a:gd name="connsiteY178" fmla="*/ 377032 h 3103563"/>
                  <a:gd name="connsiteX179" fmla="*/ 1270000 w 2619375"/>
                  <a:gd name="connsiteY179" fmla="*/ 412750 h 3103563"/>
                  <a:gd name="connsiteX180" fmla="*/ 1266032 w 2619375"/>
                  <a:gd name="connsiteY180" fmla="*/ 448469 h 3103563"/>
                  <a:gd name="connsiteX181" fmla="*/ 1230313 w 2619375"/>
                  <a:gd name="connsiteY181" fmla="*/ 488157 h 3103563"/>
                  <a:gd name="connsiteX182" fmla="*/ 1214438 w 2619375"/>
                  <a:gd name="connsiteY182" fmla="*/ 539750 h 3103563"/>
                  <a:gd name="connsiteX183" fmla="*/ 1270000 w 2619375"/>
                  <a:gd name="connsiteY183" fmla="*/ 607219 h 3103563"/>
                  <a:gd name="connsiteX184" fmla="*/ 1281907 w 2619375"/>
                  <a:gd name="connsiteY184" fmla="*/ 658813 h 3103563"/>
                  <a:gd name="connsiteX185" fmla="*/ 1309688 w 2619375"/>
                  <a:gd name="connsiteY185" fmla="*/ 698500 h 3103563"/>
                  <a:gd name="connsiteX186" fmla="*/ 1309688 w 2619375"/>
                  <a:gd name="connsiteY186" fmla="*/ 698500 h 3103563"/>
                  <a:gd name="connsiteX187" fmla="*/ 1337469 w 2619375"/>
                  <a:gd name="connsiteY187" fmla="*/ 758032 h 3103563"/>
                  <a:gd name="connsiteX188" fmla="*/ 1345407 w 2619375"/>
                  <a:gd name="connsiteY188" fmla="*/ 789782 h 3103563"/>
                  <a:gd name="connsiteX189" fmla="*/ 1349375 w 2619375"/>
                  <a:gd name="connsiteY189" fmla="*/ 837407 h 3103563"/>
                  <a:gd name="connsiteX190" fmla="*/ 1309688 w 2619375"/>
                  <a:gd name="connsiteY190" fmla="*/ 916782 h 3103563"/>
                  <a:gd name="connsiteX191" fmla="*/ 1285875 w 2619375"/>
                  <a:gd name="connsiteY191" fmla="*/ 964407 h 3103563"/>
                  <a:gd name="connsiteX192" fmla="*/ 1293813 w 2619375"/>
                  <a:gd name="connsiteY192" fmla="*/ 980282 h 3103563"/>
                  <a:gd name="connsiteX193" fmla="*/ 1285875 w 2619375"/>
                  <a:gd name="connsiteY193" fmla="*/ 1023938 h 3103563"/>
                  <a:gd name="connsiteX194" fmla="*/ 1273969 w 2619375"/>
                  <a:gd name="connsiteY194" fmla="*/ 1079500 h 3103563"/>
                  <a:gd name="connsiteX195" fmla="*/ 1277938 w 2619375"/>
                  <a:gd name="connsiteY195" fmla="*/ 1115219 h 3103563"/>
                  <a:gd name="connsiteX196" fmla="*/ 1309688 w 2619375"/>
                  <a:gd name="connsiteY196" fmla="*/ 1186657 h 3103563"/>
                  <a:gd name="connsiteX197" fmla="*/ 1297782 w 2619375"/>
                  <a:gd name="connsiteY197" fmla="*/ 1234282 h 3103563"/>
                  <a:gd name="connsiteX198" fmla="*/ 1297782 w 2619375"/>
                  <a:gd name="connsiteY198" fmla="*/ 1270000 h 3103563"/>
                  <a:gd name="connsiteX199" fmla="*/ 1341438 w 2619375"/>
                  <a:gd name="connsiteY199" fmla="*/ 1262063 h 3103563"/>
                  <a:gd name="connsiteX200" fmla="*/ 1389063 w 2619375"/>
                  <a:gd name="connsiteY200" fmla="*/ 1266032 h 3103563"/>
                  <a:gd name="connsiteX201" fmla="*/ 1420813 w 2619375"/>
                  <a:gd name="connsiteY201" fmla="*/ 1281907 h 3103563"/>
                  <a:gd name="connsiteX202" fmla="*/ 1448594 w 2619375"/>
                  <a:gd name="connsiteY202" fmla="*/ 1254125 h 3103563"/>
                  <a:gd name="connsiteX203" fmla="*/ 1480344 w 2619375"/>
                  <a:gd name="connsiteY203" fmla="*/ 1222375 h 3103563"/>
                  <a:gd name="connsiteX204" fmla="*/ 1531938 w 2619375"/>
                  <a:gd name="connsiteY204" fmla="*/ 1242219 h 3103563"/>
                  <a:gd name="connsiteX205" fmla="*/ 1575594 w 2619375"/>
                  <a:gd name="connsiteY205" fmla="*/ 1258094 h 3103563"/>
                  <a:gd name="connsiteX206" fmla="*/ 1623219 w 2619375"/>
                  <a:gd name="connsiteY206" fmla="*/ 1270000 h 3103563"/>
                  <a:gd name="connsiteX207" fmla="*/ 1639094 w 2619375"/>
                  <a:gd name="connsiteY207" fmla="*/ 1309688 h 3103563"/>
                  <a:gd name="connsiteX208" fmla="*/ 1662907 w 2619375"/>
                  <a:gd name="connsiteY208" fmla="*/ 1317625 h 3103563"/>
                  <a:gd name="connsiteX209" fmla="*/ 1690688 w 2619375"/>
                  <a:gd name="connsiteY209" fmla="*/ 1341438 h 3103563"/>
                  <a:gd name="connsiteX210" fmla="*/ 1722438 w 2619375"/>
                  <a:gd name="connsiteY210" fmla="*/ 1345407 h 3103563"/>
                  <a:gd name="connsiteX211" fmla="*/ 1722438 w 2619375"/>
                  <a:gd name="connsiteY211" fmla="*/ 1412875 h 3103563"/>
                  <a:gd name="connsiteX212" fmla="*/ 1746250 w 2619375"/>
                  <a:gd name="connsiteY212" fmla="*/ 1444625 h 3103563"/>
                  <a:gd name="connsiteX213" fmla="*/ 1754188 w 2619375"/>
                  <a:gd name="connsiteY213" fmla="*/ 1484313 h 3103563"/>
                  <a:gd name="connsiteX214" fmla="*/ 1770063 w 2619375"/>
                  <a:gd name="connsiteY214" fmla="*/ 1531938 h 3103563"/>
                  <a:gd name="connsiteX215" fmla="*/ 1730375 w 2619375"/>
                  <a:gd name="connsiteY215" fmla="*/ 1543844 h 3103563"/>
                  <a:gd name="connsiteX216" fmla="*/ 1718469 w 2619375"/>
                  <a:gd name="connsiteY216" fmla="*/ 1571625 h 3103563"/>
                  <a:gd name="connsiteX217" fmla="*/ 1706563 w 2619375"/>
                  <a:gd name="connsiteY217" fmla="*/ 1607344 h 3103563"/>
                  <a:gd name="connsiteX218" fmla="*/ 1706563 w 2619375"/>
                  <a:gd name="connsiteY218" fmla="*/ 1647032 h 3103563"/>
                  <a:gd name="connsiteX219" fmla="*/ 1746250 w 2619375"/>
                  <a:gd name="connsiteY219" fmla="*/ 1686719 h 3103563"/>
                  <a:gd name="connsiteX220" fmla="*/ 1793875 w 2619375"/>
                  <a:gd name="connsiteY220" fmla="*/ 1694657 h 3103563"/>
                  <a:gd name="connsiteX221" fmla="*/ 1829594 w 2619375"/>
                  <a:gd name="connsiteY221" fmla="*/ 1698625 h 3103563"/>
                  <a:gd name="connsiteX222" fmla="*/ 1881188 w 2619375"/>
                  <a:gd name="connsiteY222" fmla="*/ 1734344 h 3103563"/>
                  <a:gd name="connsiteX223" fmla="*/ 1833563 w 2619375"/>
                  <a:gd name="connsiteY223" fmla="*/ 1738313 h 3103563"/>
                  <a:gd name="connsiteX224" fmla="*/ 1778000 w 2619375"/>
                  <a:gd name="connsiteY224" fmla="*/ 1738313 h 3103563"/>
                  <a:gd name="connsiteX225" fmla="*/ 1730375 w 2619375"/>
                  <a:gd name="connsiteY225" fmla="*/ 1718469 h 3103563"/>
                  <a:gd name="connsiteX226" fmla="*/ 1686719 w 2619375"/>
                  <a:gd name="connsiteY226" fmla="*/ 1698625 h 3103563"/>
                  <a:gd name="connsiteX227" fmla="*/ 1647032 w 2619375"/>
                  <a:gd name="connsiteY227" fmla="*/ 1654969 h 3103563"/>
                  <a:gd name="connsiteX228" fmla="*/ 1658938 w 2619375"/>
                  <a:gd name="connsiteY228" fmla="*/ 1635125 h 3103563"/>
                  <a:gd name="connsiteX229" fmla="*/ 1658938 w 2619375"/>
                  <a:gd name="connsiteY229" fmla="*/ 1591469 h 3103563"/>
                  <a:gd name="connsiteX230" fmla="*/ 1658938 w 2619375"/>
                  <a:gd name="connsiteY230" fmla="*/ 1555750 h 3103563"/>
                  <a:gd name="connsiteX231" fmla="*/ 1662907 w 2619375"/>
                  <a:gd name="connsiteY231" fmla="*/ 1516063 h 3103563"/>
                  <a:gd name="connsiteX232" fmla="*/ 1670844 w 2619375"/>
                  <a:gd name="connsiteY232" fmla="*/ 1480344 h 3103563"/>
                  <a:gd name="connsiteX233" fmla="*/ 1666875 w 2619375"/>
                  <a:gd name="connsiteY233" fmla="*/ 1452563 h 3103563"/>
                  <a:gd name="connsiteX234" fmla="*/ 1635125 w 2619375"/>
                  <a:gd name="connsiteY234" fmla="*/ 1420813 h 3103563"/>
                  <a:gd name="connsiteX235" fmla="*/ 1595438 w 2619375"/>
                  <a:gd name="connsiteY235" fmla="*/ 1381125 h 3103563"/>
                  <a:gd name="connsiteX236" fmla="*/ 1607344 w 2619375"/>
                  <a:gd name="connsiteY236" fmla="*/ 1345407 h 3103563"/>
                  <a:gd name="connsiteX237" fmla="*/ 1575594 w 2619375"/>
                  <a:gd name="connsiteY237" fmla="*/ 1313657 h 3103563"/>
                  <a:gd name="connsiteX238" fmla="*/ 1531938 w 2619375"/>
                  <a:gd name="connsiteY238" fmla="*/ 1333500 h 3103563"/>
                  <a:gd name="connsiteX239" fmla="*/ 1472407 w 2619375"/>
                  <a:gd name="connsiteY239" fmla="*/ 1345407 h 3103563"/>
                  <a:gd name="connsiteX240" fmla="*/ 1440657 w 2619375"/>
                  <a:gd name="connsiteY240" fmla="*/ 1369219 h 3103563"/>
                  <a:gd name="connsiteX241" fmla="*/ 1381125 w 2619375"/>
                  <a:gd name="connsiteY241" fmla="*/ 1393032 h 3103563"/>
                  <a:gd name="connsiteX242" fmla="*/ 1365250 w 2619375"/>
                  <a:gd name="connsiteY242" fmla="*/ 1420813 h 3103563"/>
                  <a:gd name="connsiteX243" fmla="*/ 1369219 w 2619375"/>
                  <a:gd name="connsiteY243" fmla="*/ 1468438 h 3103563"/>
                  <a:gd name="connsiteX244" fmla="*/ 1365250 w 2619375"/>
                  <a:gd name="connsiteY244" fmla="*/ 1500188 h 3103563"/>
                  <a:gd name="connsiteX245" fmla="*/ 1400969 w 2619375"/>
                  <a:gd name="connsiteY245" fmla="*/ 1555750 h 3103563"/>
                  <a:gd name="connsiteX246" fmla="*/ 1400969 w 2619375"/>
                  <a:gd name="connsiteY246" fmla="*/ 1599407 h 3103563"/>
                  <a:gd name="connsiteX247" fmla="*/ 1404938 w 2619375"/>
                  <a:gd name="connsiteY247" fmla="*/ 1651000 h 3103563"/>
                  <a:gd name="connsiteX248" fmla="*/ 1404938 w 2619375"/>
                  <a:gd name="connsiteY248" fmla="*/ 1678782 h 3103563"/>
                  <a:gd name="connsiteX249" fmla="*/ 1373188 w 2619375"/>
                  <a:gd name="connsiteY249" fmla="*/ 1718469 h 3103563"/>
                  <a:gd name="connsiteX250" fmla="*/ 1337469 w 2619375"/>
                  <a:gd name="connsiteY250" fmla="*/ 1762125 h 3103563"/>
                  <a:gd name="connsiteX251" fmla="*/ 1321594 w 2619375"/>
                  <a:gd name="connsiteY251" fmla="*/ 1789907 h 3103563"/>
                  <a:gd name="connsiteX252" fmla="*/ 1309688 w 2619375"/>
                  <a:gd name="connsiteY252" fmla="*/ 1833563 h 3103563"/>
                  <a:gd name="connsiteX253" fmla="*/ 1313657 w 2619375"/>
                  <a:gd name="connsiteY253" fmla="*/ 1877219 h 3103563"/>
                  <a:gd name="connsiteX254" fmla="*/ 1285875 w 2619375"/>
                  <a:gd name="connsiteY254" fmla="*/ 1908969 h 3103563"/>
                  <a:gd name="connsiteX255" fmla="*/ 1258094 w 2619375"/>
                  <a:gd name="connsiteY255" fmla="*/ 1932782 h 3103563"/>
                  <a:gd name="connsiteX256" fmla="*/ 1226344 w 2619375"/>
                  <a:gd name="connsiteY256" fmla="*/ 1960563 h 3103563"/>
                  <a:gd name="connsiteX257" fmla="*/ 1198563 w 2619375"/>
                  <a:gd name="connsiteY257" fmla="*/ 1972469 h 3103563"/>
                  <a:gd name="connsiteX258" fmla="*/ 1146969 w 2619375"/>
                  <a:gd name="connsiteY258" fmla="*/ 1996282 h 3103563"/>
                  <a:gd name="connsiteX259" fmla="*/ 1135063 w 2619375"/>
                  <a:gd name="connsiteY259" fmla="*/ 2020094 h 3103563"/>
                  <a:gd name="connsiteX260" fmla="*/ 1146969 w 2619375"/>
                  <a:gd name="connsiteY260" fmla="*/ 2063750 h 3103563"/>
                  <a:gd name="connsiteX261" fmla="*/ 1111250 w 2619375"/>
                  <a:gd name="connsiteY261" fmla="*/ 2083594 h 3103563"/>
                  <a:gd name="connsiteX262" fmla="*/ 1071563 w 2619375"/>
                  <a:gd name="connsiteY262" fmla="*/ 2103438 h 3103563"/>
                  <a:gd name="connsiteX263" fmla="*/ 1043782 w 2619375"/>
                  <a:gd name="connsiteY263" fmla="*/ 2067719 h 3103563"/>
                  <a:gd name="connsiteX264" fmla="*/ 1008063 w 2619375"/>
                  <a:gd name="connsiteY264" fmla="*/ 2075657 h 3103563"/>
                  <a:gd name="connsiteX265" fmla="*/ 944563 w 2619375"/>
                  <a:gd name="connsiteY265" fmla="*/ 2071688 h 3103563"/>
                  <a:gd name="connsiteX266" fmla="*/ 896938 w 2619375"/>
                  <a:gd name="connsiteY266" fmla="*/ 2055813 h 3103563"/>
                  <a:gd name="connsiteX267" fmla="*/ 845344 w 2619375"/>
                  <a:gd name="connsiteY267" fmla="*/ 2039938 h 3103563"/>
                  <a:gd name="connsiteX268" fmla="*/ 797719 w 2619375"/>
                  <a:gd name="connsiteY268" fmla="*/ 2012157 h 3103563"/>
                  <a:gd name="connsiteX269" fmla="*/ 785813 w 2619375"/>
                  <a:gd name="connsiteY269" fmla="*/ 1972469 h 3103563"/>
                  <a:gd name="connsiteX270" fmla="*/ 742157 w 2619375"/>
                  <a:gd name="connsiteY270" fmla="*/ 1956594 h 3103563"/>
                  <a:gd name="connsiteX271" fmla="*/ 762000 w 2619375"/>
                  <a:gd name="connsiteY271" fmla="*/ 1905000 h 3103563"/>
                  <a:gd name="connsiteX272" fmla="*/ 809625 w 2619375"/>
                  <a:gd name="connsiteY272" fmla="*/ 1916907 h 3103563"/>
                  <a:gd name="connsiteX273" fmla="*/ 861219 w 2619375"/>
                  <a:gd name="connsiteY273" fmla="*/ 1944688 h 3103563"/>
                  <a:gd name="connsiteX274" fmla="*/ 889000 w 2619375"/>
                  <a:gd name="connsiteY274" fmla="*/ 1948657 h 3103563"/>
                  <a:gd name="connsiteX275" fmla="*/ 944563 w 2619375"/>
                  <a:gd name="connsiteY275" fmla="*/ 1948657 h 3103563"/>
                  <a:gd name="connsiteX276" fmla="*/ 976313 w 2619375"/>
                  <a:gd name="connsiteY276" fmla="*/ 1908969 h 3103563"/>
                  <a:gd name="connsiteX277" fmla="*/ 1035844 w 2619375"/>
                  <a:gd name="connsiteY277" fmla="*/ 1908969 h 3103563"/>
                  <a:gd name="connsiteX278" fmla="*/ 1087438 w 2619375"/>
                  <a:gd name="connsiteY278" fmla="*/ 1877219 h 3103563"/>
                  <a:gd name="connsiteX279" fmla="*/ 1107282 w 2619375"/>
                  <a:gd name="connsiteY279" fmla="*/ 1837532 h 3103563"/>
                  <a:gd name="connsiteX280" fmla="*/ 1107282 w 2619375"/>
                  <a:gd name="connsiteY280" fmla="*/ 1805782 h 3103563"/>
                  <a:gd name="connsiteX281" fmla="*/ 1127125 w 2619375"/>
                  <a:gd name="connsiteY281" fmla="*/ 1785938 h 3103563"/>
                  <a:gd name="connsiteX282" fmla="*/ 1150938 w 2619375"/>
                  <a:gd name="connsiteY282" fmla="*/ 1750219 h 3103563"/>
                  <a:gd name="connsiteX283" fmla="*/ 1166813 w 2619375"/>
                  <a:gd name="connsiteY283" fmla="*/ 1710532 h 3103563"/>
                  <a:gd name="connsiteX284" fmla="*/ 1202532 w 2619375"/>
                  <a:gd name="connsiteY284" fmla="*/ 1690688 h 3103563"/>
                  <a:gd name="connsiteX285" fmla="*/ 1210469 w 2619375"/>
                  <a:gd name="connsiteY285" fmla="*/ 1647032 h 3103563"/>
                  <a:gd name="connsiteX286" fmla="*/ 1222375 w 2619375"/>
                  <a:gd name="connsiteY286" fmla="*/ 1631157 h 3103563"/>
                  <a:gd name="connsiteX287" fmla="*/ 1210469 w 2619375"/>
                  <a:gd name="connsiteY287" fmla="*/ 1599407 h 3103563"/>
                  <a:gd name="connsiteX288" fmla="*/ 1210469 w 2619375"/>
                  <a:gd name="connsiteY288" fmla="*/ 1563688 h 3103563"/>
                  <a:gd name="connsiteX289" fmla="*/ 1226344 w 2619375"/>
                  <a:gd name="connsiteY289" fmla="*/ 1524000 h 3103563"/>
                  <a:gd name="connsiteX290" fmla="*/ 1266032 w 2619375"/>
                  <a:gd name="connsiteY290" fmla="*/ 1480344 h 3103563"/>
                  <a:gd name="connsiteX291" fmla="*/ 1270000 w 2619375"/>
                  <a:gd name="connsiteY291" fmla="*/ 1460500 h 3103563"/>
                  <a:gd name="connsiteX292" fmla="*/ 1250157 w 2619375"/>
                  <a:gd name="connsiteY292" fmla="*/ 1428750 h 3103563"/>
                  <a:gd name="connsiteX293" fmla="*/ 1222375 w 2619375"/>
                  <a:gd name="connsiteY293" fmla="*/ 1389063 h 3103563"/>
                  <a:gd name="connsiteX294" fmla="*/ 1182688 w 2619375"/>
                  <a:gd name="connsiteY294" fmla="*/ 1357313 h 3103563"/>
                  <a:gd name="connsiteX295" fmla="*/ 1162844 w 2619375"/>
                  <a:gd name="connsiteY295" fmla="*/ 1337469 h 3103563"/>
                  <a:gd name="connsiteX296" fmla="*/ 1146969 w 2619375"/>
                  <a:gd name="connsiteY296" fmla="*/ 1309688 h 3103563"/>
                  <a:gd name="connsiteX297" fmla="*/ 1146969 w 2619375"/>
                  <a:gd name="connsiteY297" fmla="*/ 1258094 h 3103563"/>
                  <a:gd name="connsiteX298" fmla="*/ 1158875 w 2619375"/>
                  <a:gd name="connsiteY298" fmla="*/ 1222375 h 3103563"/>
                  <a:gd name="connsiteX299" fmla="*/ 1158875 w 2619375"/>
                  <a:gd name="connsiteY299" fmla="*/ 1194594 h 3103563"/>
                  <a:gd name="connsiteX300" fmla="*/ 1162844 w 2619375"/>
                  <a:gd name="connsiteY300" fmla="*/ 1162844 h 3103563"/>
                  <a:gd name="connsiteX301" fmla="*/ 1154907 w 2619375"/>
                  <a:gd name="connsiteY301" fmla="*/ 1135063 h 3103563"/>
                  <a:gd name="connsiteX302" fmla="*/ 1162844 w 2619375"/>
                  <a:gd name="connsiteY302" fmla="*/ 1091407 h 3103563"/>
                  <a:gd name="connsiteX303" fmla="*/ 1162844 w 2619375"/>
                  <a:gd name="connsiteY303" fmla="*/ 1055688 h 3103563"/>
                  <a:gd name="connsiteX304" fmla="*/ 1146969 w 2619375"/>
                  <a:gd name="connsiteY304" fmla="*/ 1012032 h 3103563"/>
                  <a:gd name="connsiteX305" fmla="*/ 1162844 w 2619375"/>
                  <a:gd name="connsiteY305" fmla="*/ 960438 h 3103563"/>
                  <a:gd name="connsiteX306" fmla="*/ 1131094 w 2619375"/>
                  <a:gd name="connsiteY306" fmla="*/ 912813 h 3103563"/>
                  <a:gd name="connsiteX307" fmla="*/ 1166813 w 2619375"/>
                  <a:gd name="connsiteY307" fmla="*/ 881063 h 3103563"/>
                  <a:gd name="connsiteX308" fmla="*/ 1174750 w 2619375"/>
                  <a:gd name="connsiteY308" fmla="*/ 845344 h 3103563"/>
                  <a:gd name="connsiteX309" fmla="*/ 1174750 w 2619375"/>
                  <a:gd name="connsiteY309" fmla="*/ 789782 h 3103563"/>
                  <a:gd name="connsiteX310" fmla="*/ 1178719 w 2619375"/>
                  <a:gd name="connsiteY310" fmla="*/ 742157 h 3103563"/>
                  <a:gd name="connsiteX311" fmla="*/ 1178719 w 2619375"/>
                  <a:gd name="connsiteY311" fmla="*/ 722313 h 3103563"/>
                  <a:gd name="connsiteX312" fmla="*/ 1158875 w 2619375"/>
                  <a:gd name="connsiteY312" fmla="*/ 694532 h 3103563"/>
                  <a:gd name="connsiteX313" fmla="*/ 1162844 w 2619375"/>
                  <a:gd name="connsiteY313" fmla="*/ 662782 h 3103563"/>
                  <a:gd name="connsiteX314" fmla="*/ 1139032 w 2619375"/>
                  <a:gd name="connsiteY314" fmla="*/ 627063 h 3103563"/>
                  <a:gd name="connsiteX315" fmla="*/ 1103313 w 2619375"/>
                  <a:gd name="connsiteY315" fmla="*/ 595313 h 3103563"/>
                  <a:gd name="connsiteX316" fmla="*/ 1079500 w 2619375"/>
                  <a:gd name="connsiteY316" fmla="*/ 555625 h 3103563"/>
                  <a:gd name="connsiteX317" fmla="*/ 1079500 w 2619375"/>
                  <a:gd name="connsiteY317" fmla="*/ 515938 h 3103563"/>
                  <a:gd name="connsiteX318" fmla="*/ 1119188 w 2619375"/>
                  <a:gd name="connsiteY318" fmla="*/ 464344 h 3103563"/>
                  <a:gd name="connsiteX319" fmla="*/ 1127125 w 2619375"/>
                  <a:gd name="connsiteY319" fmla="*/ 408782 h 3103563"/>
                  <a:gd name="connsiteX320" fmla="*/ 1162844 w 2619375"/>
                  <a:gd name="connsiteY320" fmla="*/ 301625 h 3103563"/>
                  <a:gd name="connsiteX321" fmla="*/ 1178719 w 2619375"/>
                  <a:gd name="connsiteY321" fmla="*/ 246063 h 3103563"/>
                  <a:gd name="connsiteX322" fmla="*/ 1186657 w 2619375"/>
                  <a:gd name="connsiteY322" fmla="*/ 206375 h 3103563"/>
                  <a:gd name="connsiteX323" fmla="*/ 1186657 w 2619375"/>
                  <a:gd name="connsiteY323" fmla="*/ 142875 h 3103563"/>
                  <a:gd name="connsiteX324" fmla="*/ 1186657 w 2619375"/>
                  <a:gd name="connsiteY324" fmla="*/ 99219 h 3103563"/>
                  <a:gd name="connsiteX325" fmla="*/ 1131094 w 2619375"/>
                  <a:gd name="connsiteY325" fmla="*/ 43657 h 3103563"/>
                  <a:gd name="connsiteX326" fmla="*/ 1083469 w 2619375"/>
                  <a:gd name="connsiteY326" fmla="*/ 63500 h 3103563"/>
                  <a:gd name="connsiteX327" fmla="*/ 1071563 w 2619375"/>
                  <a:gd name="connsiteY327" fmla="*/ 31750 h 3103563"/>
                  <a:gd name="connsiteX328" fmla="*/ 1043782 w 2619375"/>
                  <a:gd name="connsiteY328" fmla="*/ 23813 h 3103563"/>
                  <a:gd name="connsiteX329" fmla="*/ 1004094 w 2619375"/>
                  <a:gd name="connsiteY329" fmla="*/ 23813 h 3103563"/>
                  <a:gd name="connsiteX330" fmla="*/ 988219 w 2619375"/>
                  <a:gd name="connsiteY330" fmla="*/ 51594 h 3103563"/>
                  <a:gd name="connsiteX331" fmla="*/ 972344 w 2619375"/>
                  <a:gd name="connsiteY331" fmla="*/ 27782 h 3103563"/>
                  <a:gd name="connsiteX332" fmla="*/ 944563 w 2619375"/>
                  <a:gd name="connsiteY332" fmla="*/ 27782 h 3103563"/>
                  <a:gd name="connsiteX333" fmla="*/ 944563 w 2619375"/>
                  <a:gd name="connsiteY333" fmla="*/ 27782 h 3103563"/>
                  <a:gd name="connsiteX334" fmla="*/ 841375 w 2619375"/>
                  <a:gd name="connsiteY334" fmla="*/ 31750 h 3103563"/>
                  <a:gd name="connsiteX335" fmla="*/ 837407 w 2619375"/>
                  <a:gd name="connsiteY335" fmla="*/ 0 h 3103563"/>
                  <a:gd name="connsiteX336" fmla="*/ 805657 w 2619375"/>
                  <a:gd name="connsiteY336" fmla="*/ 0 h 3103563"/>
                  <a:gd name="connsiteX337" fmla="*/ 797719 w 2619375"/>
                  <a:gd name="connsiteY337" fmla="*/ 55563 h 3103563"/>
                  <a:gd name="connsiteX338" fmla="*/ 765969 w 2619375"/>
                  <a:gd name="connsiteY338" fmla="*/ 91282 h 3103563"/>
                  <a:gd name="connsiteX339" fmla="*/ 762000 w 2619375"/>
                  <a:gd name="connsiteY339" fmla="*/ 158750 h 3103563"/>
                  <a:gd name="connsiteX340" fmla="*/ 742157 w 2619375"/>
                  <a:gd name="connsiteY340" fmla="*/ 242094 h 3103563"/>
                  <a:gd name="connsiteX341" fmla="*/ 730250 w 2619375"/>
                  <a:gd name="connsiteY341" fmla="*/ 349250 h 3103563"/>
                  <a:gd name="connsiteX342" fmla="*/ 698500 w 2619375"/>
                  <a:gd name="connsiteY342" fmla="*/ 448469 h 3103563"/>
                  <a:gd name="connsiteX343" fmla="*/ 662782 w 2619375"/>
                  <a:gd name="connsiteY343" fmla="*/ 515938 h 3103563"/>
                  <a:gd name="connsiteX344" fmla="*/ 575469 w 2619375"/>
                  <a:gd name="connsiteY344" fmla="*/ 571500 h 3103563"/>
                  <a:gd name="connsiteX345" fmla="*/ 535782 w 2619375"/>
                  <a:gd name="connsiteY345" fmla="*/ 635000 h 3103563"/>
                  <a:gd name="connsiteX346" fmla="*/ 559739 w 2619375"/>
                  <a:gd name="connsiteY346" fmla="*/ 690563 h 3103563"/>
                  <a:gd name="connsiteX347" fmla="*/ 525515 w 2619375"/>
                  <a:gd name="connsiteY347" fmla="*/ 731837 h 3103563"/>
                  <a:gd name="connsiteX348" fmla="*/ 527844 w 2619375"/>
                  <a:gd name="connsiteY348" fmla="*/ 754063 h 3103563"/>
                  <a:gd name="connsiteX349" fmla="*/ 571500 w 2619375"/>
                  <a:gd name="connsiteY349" fmla="*/ 734219 h 3103563"/>
                  <a:gd name="connsiteX350" fmla="*/ 595313 w 2619375"/>
                  <a:gd name="connsiteY350" fmla="*/ 765969 h 3103563"/>
                  <a:gd name="connsiteX351" fmla="*/ 595313 w 2619375"/>
                  <a:gd name="connsiteY351" fmla="*/ 829469 h 3103563"/>
                  <a:gd name="connsiteX352" fmla="*/ 579438 w 2619375"/>
                  <a:gd name="connsiteY352" fmla="*/ 889000 h 3103563"/>
                  <a:gd name="connsiteX353" fmla="*/ 579438 w 2619375"/>
                  <a:gd name="connsiteY353" fmla="*/ 928688 h 3103563"/>
                  <a:gd name="connsiteX354" fmla="*/ 595313 w 2619375"/>
                  <a:gd name="connsiteY354" fmla="*/ 952500 h 3103563"/>
                  <a:gd name="connsiteX355" fmla="*/ 603250 w 2619375"/>
                  <a:gd name="connsiteY355" fmla="*/ 996157 h 3103563"/>
                  <a:gd name="connsiteX356" fmla="*/ 571500 w 2619375"/>
                  <a:gd name="connsiteY356" fmla="*/ 1004094 h 3103563"/>
                  <a:gd name="connsiteX357" fmla="*/ 543719 w 2619375"/>
                  <a:gd name="connsiteY357" fmla="*/ 1008063 h 3103563"/>
                  <a:gd name="connsiteX358" fmla="*/ 535782 w 2619375"/>
                  <a:gd name="connsiteY358" fmla="*/ 1083469 h 3103563"/>
                  <a:gd name="connsiteX359" fmla="*/ 551657 w 2619375"/>
                  <a:gd name="connsiteY359" fmla="*/ 1103313 h 3103563"/>
                  <a:gd name="connsiteX360" fmla="*/ 587375 w 2619375"/>
                  <a:gd name="connsiteY360" fmla="*/ 1123157 h 3103563"/>
                  <a:gd name="connsiteX361" fmla="*/ 607219 w 2619375"/>
                  <a:gd name="connsiteY361" fmla="*/ 1123157 h 3103563"/>
                  <a:gd name="connsiteX362" fmla="*/ 627063 w 2619375"/>
                  <a:gd name="connsiteY362" fmla="*/ 1150938 h 3103563"/>
                  <a:gd name="connsiteX363" fmla="*/ 642938 w 2619375"/>
                  <a:gd name="connsiteY363" fmla="*/ 1158875 h 3103563"/>
                  <a:gd name="connsiteX364" fmla="*/ 678657 w 2619375"/>
                  <a:gd name="connsiteY364" fmla="*/ 1146969 h 3103563"/>
                  <a:gd name="connsiteX365" fmla="*/ 686594 w 2619375"/>
                  <a:gd name="connsiteY365" fmla="*/ 1194594 h 3103563"/>
                  <a:gd name="connsiteX366" fmla="*/ 678657 w 2619375"/>
                  <a:gd name="connsiteY366" fmla="*/ 1242219 h 3103563"/>
                  <a:gd name="connsiteX367" fmla="*/ 694532 w 2619375"/>
                  <a:gd name="connsiteY367" fmla="*/ 1277938 h 3103563"/>
                  <a:gd name="connsiteX368" fmla="*/ 714375 w 2619375"/>
                  <a:gd name="connsiteY368" fmla="*/ 1309688 h 3103563"/>
                  <a:gd name="connsiteX369" fmla="*/ 742157 w 2619375"/>
                  <a:gd name="connsiteY369" fmla="*/ 1333500 h 3103563"/>
                  <a:gd name="connsiteX370" fmla="*/ 777875 w 2619375"/>
                  <a:gd name="connsiteY370" fmla="*/ 1333500 h 3103563"/>
                  <a:gd name="connsiteX371" fmla="*/ 785813 w 2619375"/>
                  <a:gd name="connsiteY371" fmla="*/ 1361282 h 3103563"/>
                  <a:gd name="connsiteX372" fmla="*/ 769938 w 2619375"/>
                  <a:gd name="connsiteY372" fmla="*/ 1412875 h 3103563"/>
                  <a:gd name="connsiteX373" fmla="*/ 758032 w 2619375"/>
                  <a:gd name="connsiteY373" fmla="*/ 1464469 h 3103563"/>
                  <a:gd name="connsiteX374" fmla="*/ 750094 w 2619375"/>
                  <a:gd name="connsiteY374" fmla="*/ 1512094 h 3103563"/>
                  <a:gd name="connsiteX375" fmla="*/ 714375 w 2619375"/>
                  <a:gd name="connsiteY375" fmla="*/ 1543844 h 3103563"/>
                  <a:gd name="connsiteX376" fmla="*/ 682625 w 2619375"/>
                  <a:gd name="connsiteY376" fmla="*/ 1547813 h 3103563"/>
                  <a:gd name="connsiteX377" fmla="*/ 678657 w 2619375"/>
                  <a:gd name="connsiteY377" fmla="*/ 1504157 h 3103563"/>
                  <a:gd name="connsiteX378" fmla="*/ 650875 w 2619375"/>
                  <a:gd name="connsiteY378" fmla="*/ 1476375 h 3103563"/>
                  <a:gd name="connsiteX379" fmla="*/ 615157 w 2619375"/>
                  <a:gd name="connsiteY379" fmla="*/ 1444625 h 3103563"/>
                  <a:gd name="connsiteX380" fmla="*/ 575469 w 2619375"/>
                  <a:gd name="connsiteY380" fmla="*/ 1404938 h 3103563"/>
                  <a:gd name="connsiteX381" fmla="*/ 527844 w 2619375"/>
                  <a:gd name="connsiteY381" fmla="*/ 1353344 h 3103563"/>
                  <a:gd name="connsiteX382" fmla="*/ 515938 w 2619375"/>
                  <a:gd name="connsiteY382" fmla="*/ 1333500 h 3103563"/>
                  <a:gd name="connsiteX383" fmla="*/ 460375 w 2619375"/>
                  <a:gd name="connsiteY383" fmla="*/ 1301750 h 3103563"/>
                  <a:gd name="connsiteX384" fmla="*/ 392907 w 2619375"/>
                  <a:gd name="connsiteY384" fmla="*/ 1262063 h 3103563"/>
                  <a:gd name="connsiteX385" fmla="*/ 337344 w 2619375"/>
                  <a:gd name="connsiteY385" fmla="*/ 1242219 h 3103563"/>
                  <a:gd name="connsiteX386" fmla="*/ 317500 w 2619375"/>
                  <a:gd name="connsiteY386" fmla="*/ 1281907 h 3103563"/>
                  <a:gd name="connsiteX387" fmla="*/ 304745 w 2619375"/>
                  <a:gd name="connsiteY387" fmla="*/ 1293019 h 3103563"/>
                  <a:gd name="connsiteX388" fmla="*/ 297657 w 2619375"/>
                  <a:gd name="connsiteY388" fmla="*/ 1321594 h 3103563"/>
                  <a:gd name="connsiteX389" fmla="*/ 297657 w 2619375"/>
                  <a:gd name="connsiteY389" fmla="*/ 1321594 h 3103563"/>
                  <a:gd name="connsiteX390" fmla="*/ 304746 w 2619375"/>
                  <a:gd name="connsiteY390" fmla="*/ 1347788 h 3103563"/>
                  <a:gd name="connsiteX391" fmla="*/ 320692 w 2619375"/>
                  <a:gd name="connsiteY391" fmla="*/ 1350962 h 3103563"/>
                  <a:gd name="connsiteX392" fmla="*/ 345282 w 2619375"/>
                  <a:gd name="connsiteY392" fmla="*/ 1361282 h 3103563"/>
                  <a:gd name="connsiteX393" fmla="*/ 373063 w 2619375"/>
                  <a:gd name="connsiteY393" fmla="*/ 1373188 h 3103563"/>
                  <a:gd name="connsiteX394" fmla="*/ 384969 w 2619375"/>
                  <a:gd name="connsiteY394" fmla="*/ 1385094 h 3103563"/>
                  <a:gd name="connsiteX395" fmla="*/ 396875 w 2619375"/>
                  <a:gd name="connsiteY395" fmla="*/ 1428750 h 3103563"/>
                  <a:gd name="connsiteX396" fmla="*/ 409775 w 2619375"/>
                  <a:gd name="connsiteY396" fmla="*/ 1450182 h 3103563"/>
                  <a:gd name="connsiteX397" fmla="*/ 400844 w 2619375"/>
                  <a:gd name="connsiteY397" fmla="*/ 1464469 h 3103563"/>
                  <a:gd name="connsiteX398" fmla="*/ 377032 w 2619375"/>
                  <a:gd name="connsiteY398" fmla="*/ 1484313 h 3103563"/>
                  <a:gd name="connsiteX399" fmla="*/ 376254 w 2619375"/>
                  <a:gd name="connsiteY399" fmla="*/ 1527969 h 3103563"/>
                  <a:gd name="connsiteX400" fmla="*/ 369094 w 2619375"/>
                  <a:gd name="connsiteY400" fmla="*/ 1591469 h 3103563"/>
                  <a:gd name="connsiteX401" fmla="*/ 396875 w 2619375"/>
                  <a:gd name="connsiteY401" fmla="*/ 1631157 h 3103563"/>
                  <a:gd name="connsiteX402" fmla="*/ 458046 w 2619375"/>
                  <a:gd name="connsiteY402" fmla="*/ 1624807 h 3103563"/>
                  <a:gd name="connsiteX403" fmla="*/ 460375 w 2619375"/>
                  <a:gd name="connsiteY403" fmla="*/ 1651000 h 3103563"/>
                  <a:gd name="connsiteX404" fmla="*/ 460375 w 2619375"/>
                  <a:gd name="connsiteY404" fmla="*/ 1694657 h 3103563"/>
                  <a:gd name="connsiteX405" fmla="*/ 436563 w 2619375"/>
                  <a:gd name="connsiteY405" fmla="*/ 1706563 h 3103563"/>
                  <a:gd name="connsiteX406" fmla="*/ 433645 w 2619375"/>
                  <a:gd name="connsiteY406" fmla="*/ 1728788 h 3103563"/>
                  <a:gd name="connsiteX407" fmla="*/ 448469 w 2619375"/>
                  <a:gd name="connsiteY407" fmla="*/ 1738313 h 3103563"/>
                  <a:gd name="connsiteX408" fmla="*/ 450355 w 2619375"/>
                  <a:gd name="connsiteY408" fmla="*/ 1757363 h 3103563"/>
                  <a:gd name="connsiteX409" fmla="*/ 436563 w 2619375"/>
                  <a:gd name="connsiteY409" fmla="*/ 1766094 h 3103563"/>
                  <a:gd name="connsiteX410" fmla="*/ 414362 w 2619375"/>
                  <a:gd name="connsiteY410" fmla="*/ 1801813 h 3103563"/>
                  <a:gd name="connsiteX411" fmla="*/ 361157 w 2619375"/>
                  <a:gd name="connsiteY411" fmla="*/ 1833563 h 3103563"/>
                  <a:gd name="connsiteX412" fmla="*/ 349250 w 2619375"/>
                  <a:gd name="connsiteY412" fmla="*/ 1869282 h 3103563"/>
                  <a:gd name="connsiteX413" fmla="*/ 353219 w 2619375"/>
                  <a:gd name="connsiteY413" fmla="*/ 1908969 h 3103563"/>
                  <a:gd name="connsiteX414" fmla="*/ 293688 w 2619375"/>
                  <a:gd name="connsiteY414" fmla="*/ 1948657 h 3103563"/>
                  <a:gd name="connsiteX415" fmla="*/ 273844 w 2619375"/>
                  <a:gd name="connsiteY415" fmla="*/ 1968500 h 3103563"/>
                  <a:gd name="connsiteX416" fmla="*/ 254000 w 2619375"/>
                  <a:gd name="connsiteY416" fmla="*/ 1988344 h 3103563"/>
                  <a:gd name="connsiteX417" fmla="*/ 214313 w 2619375"/>
                  <a:gd name="connsiteY417" fmla="*/ 1996282 h 3103563"/>
                  <a:gd name="connsiteX418" fmla="*/ 166688 w 2619375"/>
                  <a:gd name="connsiteY418" fmla="*/ 2032000 h 3103563"/>
                  <a:gd name="connsiteX419" fmla="*/ 146844 w 2619375"/>
                  <a:gd name="connsiteY419" fmla="*/ 2083594 h 3103563"/>
                  <a:gd name="connsiteX420" fmla="*/ 125718 w 2619375"/>
                  <a:gd name="connsiteY420" fmla="*/ 2102644 h 3103563"/>
                  <a:gd name="connsiteX421" fmla="*/ 115094 w 2619375"/>
                  <a:gd name="connsiteY421" fmla="*/ 2123282 h 3103563"/>
                  <a:gd name="connsiteX422" fmla="*/ 99995 w 2619375"/>
                  <a:gd name="connsiteY422" fmla="*/ 2179639 h 3103563"/>
                  <a:gd name="connsiteX423" fmla="*/ 68429 w 2619375"/>
                  <a:gd name="connsiteY423" fmla="*/ 2200275 h 3103563"/>
                  <a:gd name="connsiteX424" fmla="*/ 35719 w 2619375"/>
                  <a:gd name="connsiteY424" fmla="*/ 2212975 h 3103563"/>
                  <a:gd name="connsiteX425" fmla="*/ 0 w 2619375"/>
                  <a:gd name="connsiteY425" fmla="*/ 2230438 h 3103563"/>
                  <a:gd name="connsiteX426" fmla="*/ 48430 w 2619375"/>
                  <a:gd name="connsiteY426" fmla="*/ 2278856 h 3103563"/>
                  <a:gd name="connsiteX427" fmla="*/ 59532 w 2619375"/>
                  <a:gd name="connsiteY427" fmla="*/ 2329657 h 3103563"/>
                  <a:gd name="connsiteX428" fmla="*/ 107157 w 2619375"/>
                  <a:gd name="connsiteY428" fmla="*/ 2345532 h 3103563"/>
                  <a:gd name="connsiteX429" fmla="*/ 93640 w 2619375"/>
                  <a:gd name="connsiteY429" fmla="*/ 2445545 h 3103563"/>
                  <a:gd name="connsiteX430" fmla="*/ 98472 w 2619375"/>
                  <a:gd name="connsiteY430" fmla="*/ 2458244 h 3103563"/>
                  <a:gd name="connsiteX431" fmla="*/ 106380 w 2619375"/>
                  <a:gd name="connsiteY431" fmla="*/ 2482851 h 3103563"/>
                  <a:gd name="connsiteX432" fmla="*/ 77977 w 2619375"/>
                  <a:gd name="connsiteY432" fmla="*/ 2509838 h 3103563"/>
                  <a:gd name="connsiteX433" fmla="*/ 75407 w 2619375"/>
                  <a:gd name="connsiteY433" fmla="*/ 2528094 h 3103563"/>
                  <a:gd name="connsiteX434" fmla="*/ 111930 w 2619375"/>
                  <a:gd name="connsiteY434" fmla="*/ 2547144 h 3103563"/>
                  <a:gd name="connsiteX435" fmla="*/ 150813 w 2619375"/>
                  <a:gd name="connsiteY435" fmla="*/ 2540000 h 3103563"/>
                  <a:gd name="connsiteX436" fmla="*/ 175845 w 2619375"/>
                  <a:gd name="connsiteY436" fmla="*/ 2557463 h 3103563"/>
                  <a:gd name="connsiteX437" fmla="*/ 162719 w 2619375"/>
                  <a:gd name="connsiteY437" fmla="*/ 2595563 h 3103563"/>
                  <a:gd name="connsiteX438" fmla="*/ 214313 w 2619375"/>
                  <a:gd name="connsiteY438" fmla="*/ 2591594 h 3103563"/>
                  <a:gd name="connsiteX439" fmla="*/ 247457 w 2619375"/>
                  <a:gd name="connsiteY439" fmla="*/ 2571750 h 3103563"/>
                  <a:gd name="connsiteX440" fmla="*/ 265907 w 2619375"/>
                  <a:gd name="connsiteY440" fmla="*/ 2575719 h 3103563"/>
                  <a:gd name="connsiteX441" fmla="*/ 295198 w 2619375"/>
                  <a:gd name="connsiteY441" fmla="*/ 2555082 h 3103563"/>
                  <a:gd name="connsiteX442" fmla="*/ 318307 w 2619375"/>
                  <a:gd name="connsiteY442" fmla="*/ 2557463 h 3103563"/>
                  <a:gd name="connsiteX443" fmla="*/ 357188 w 2619375"/>
                  <a:gd name="connsiteY443" fmla="*/ 2540794 h 3103563"/>
                  <a:gd name="connsiteX444" fmla="*/ 385905 w 2619375"/>
                  <a:gd name="connsiteY444" fmla="*/ 2531269 h 3103563"/>
                  <a:gd name="connsiteX445" fmla="*/ 412750 w 2619375"/>
                  <a:gd name="connsiteY445" fmla="*/ 2536032 h 3103563"/>
                  <a:gd name="connsiteX446" fmla="*/ 460375 w 2619375"/>
                  <a:gd name="connsiteY446" fmla="*/ 2521745 h 3103563"/>
                  <a:gd name="connsiteX447" fmla="*/ 492125 w 2619375"/>
                  <a:gd name="connsiteY447" fmla="*/ 2532063 h 3103563"/>
                  <a:gd name="connsiteX448" fmla="*/ 535782 w 2619375"/>
                  <a:gd name="connsiteY448" fmla="*/ 2532063 h 3103563"/>
                  <a:gd name="connsiteX449" fmla="*/ 535782 w 2619375"/>
                  <a:gd name="connsiteY449" fmla="*/ 2532063 h 3103563"/>
                  <a:gd name="connsiteX450" fmla="*/ 547688 w 2619375"/>
                  <a:gd name="connsiteY450" fmla="*/ 2623344 h 3103563"/>
                  <a:gd name="connsiteX451" fmla="*/ 591344 w 2619375"/>
                  <a:gd name="connsiteY451" fmla="*/ 2643188 h 3103563"/>
                  <a:gd name="connsiteX452" fmla="*/ 646159 w 2619375"/>
                  <a:gd name="connsiteY452" fmla="*/ 2655887 h 3103563"/>
                  <a:gd name="connsiteX453" fmla="*/ 685790 w 2619375"/>
                  <a:gd name="connsiteY453" fmla="*/ 2620169 h 3103563"/>
                  <a:gd name="connsiteX454" fmla="*/ 715928 w 2619375"/>
                  <a:gd name="connsiteY454" fmla="*/ 2588419 h 3103563"/>
                  <a:gd name="connsiteX455" fmla="*/ 760418 w 2619375"/>
                  <a:gd name="connsiteY455" fmla="*/ 2613025 h 3103563"/>
                  <a:gd name="connsiteX456" fmla="*/ 773907 w 2619375"/>
                  <a:gd name="connsiteY456" fmla="*/ 2587625 h 3103563"/>
                  <a:gd name="connsiteX457" fmla="*/ 761224 w 2619375"/>
                  <a:gd name="connsiteY457" fmla="*/ 2554287 h 3103563"/>
                  <a:gd name="connsiteX458" fmla="*/ 801688 w 2619375"/>
                  <a:gd name="connsiteY458" fmla="*/ 2551907 h 3103563"/>
                  <a:gd name="connsiteX459" fmla="*/ 813184 w 2619375"/>
                  <a:gd name="connsiteY459" fmla="*/ 2569369 h 3103563"/>
                  <a:gd name="connsiteX460" fmla="*/ 841375 w 2619375"/>
                  <a:gd name="connsiteY460" fmla="*/ 2571750 h 3103563"/>
                  <a:gd name="connsiteX461" fmla="*/ 900907 w 2619375"/>
                  <a:gd name="connsiteY461" fmla="*/ 2591594 h 3103563"/>
                  <a:gd name="connsiteX462" fmla="*/ 956469 w 2619375"/>
                  <a:gd name="connsiteY462" fmla="*/ 2611438 h 3103563"/>
                  <a:gd name="connsiteX463" fmla="*/ 968375 w 2619375"/>
                  <a:gd name="connsiteY463" fmla="*/ 2639219 h 3103563"/>
                  <a:gd name="connsiteX464" fmla="*/ 944563 w 2619375"/>
                  <a:gd name="connsiteY464" fmla="*/ 2678907 h 3103563"/>
                  <a:gd name="connsiteX465" fmla="*/ 964407 w 2619375"/>
                  <a:gd name="connsiteY465" fmla="*/ 2726532 h 3103563"/>
                  <a:gd name="connsiteX466" fmla="*/ 1019969 w 2619375"/>
                  <a:gd name="connsiteY466" fmla="*/ 2754313 h 3103563"/>
                  <a:gd name="connsiteX467" fmla="*/ 1047113 w 2619375"/>
                  <a:gd name="connsiteY467" fmla="*/ 2750344 h 3103563"/>
                  <a:gd name="connsiteX468" fmla="*/ 1046974 w 2619375"/>
                  <a:gd name="connsiteY468" fmla="*/ 2774157 h 3103563"/>
                  <a:gd name="connsiteX469" fmla="*/ 1050109 w 2619375"/>
                  <a:gd name="connsiteY469" fmla="*/ 2865438 h 3103563"/>
                  <a:gd name="connsiteX470" fmla="*/ 1095375 w 2619375"/>
                  <a:gd name="connsiteY470" fmla="*/ 2845594 h 3103563"/>
                  <a:gd name="connsiteX471" fmla="*/ 1159651 w 2619375"/>
                  <a:gd name="connsiteY471" fmla="*/ 2836862 h 3103563"/>
                  <a:gd name="connsiteX472" fmla="*/ 1190625 w 2619375"/>
                  <a:gd name="connsiteY472" fmla="*/ 2809875 h 3103563"/>
                  <a:gd name="connsiteX473" fmla="*/ 1225539 w 2619375"/>
                  <a:gd name="connsiteY473" fmla="*/ 2817813 h 3103563"/>
                  <a:gd name="connsiteX474" fmla="*/ 1242219 w 2619375"/>
                  <a:gd name="connsiteY474" fmla="*/ 2841625 h 3103563"/>
                  <a:gd name="connsiteX475" fmla="*/ 1274774 w 2619375"/>
                  <a:gd name="connsiteY475" fmla="*/ 2867819 h 3103563"/>
                  <a:gd name="connsiteX476" fmla="*/ 1329532 w 2619375"/>
                  <a:gd name="connsiteY476" fmla="*/ 2877344 h 3103563"/>
                  <a:gd name="connsiteX477" fmla="*/ 1349375 w 2619375"/>
                  <a:gd name="connsiteY477" fmla="*/ 2877344 h 3103563"/>
                  <a:gd name="connsiteX478" fmla="*/ 1369219 w 2619375"/>
                  <a:gd name="connsiteY478" fmla="*/ 2897188 h 3103563"/>
                  <a:gd name="connsiteX479" fmla="*/ 1400395 w 2619375"/>
                  <a:gd name="connsiteY479" fmla="*/ 2909888 h 3103563"/>
                  <a:gd name="connsiteX480" fmla="*/ 1420813 w 2619375"/>
                  <a:gd name="connsiteY480" fmla="*/ 2905125 h 3103563"/>
                  <a:gd name="connsiteX481" fmla="*/ 1451785 w 2619375"/>
                  <a:gd name="connsiteY481" fmla="*/ 2887664 h 3103563"/>
                  <a:gd name="connsiteX482" fmla="*/ 1520032 w 2619375"/>
                  <a:gd name="connsiteY482" fmla="*/ 2893219 h 3103563"/>
                  <a:gd name="connsiteX483" fmla="*/ 1547784 w 2619375"/>
                  <a:gd name="connsiteY483" fmla="*/ 2900362 h 3103563"/>
                  <a:gd name="connsiteX484" fmla="*/ 1575594 w 2619375"/>
                  <a:gd name="connsiteY484" fmla="*/ 2924969 h 3103563"/>
                  <a:gd name="connsiteX485" fmla="*/ 1591469 w 2619375"/>
                  <a:gd name="connsiteY485" fmla="*/ 2909094 h 3103563"/>
                  <a:gd name="connsiteX486" fmla="*/ 1623219 w 2619375"/>
                  <a:gd name="connsiteY486" fmla="*/ 2909094 h 3103563"/>
                  <a:gd name="connsiteX487" fmla="*/ 1655803 w 2619375"/>
                  <a:gd name="connsiteY487" fmla="*/ 2923382 h 3103563"/>
                  <a:gd name="connsiteX488" fmla="*/ 1648647 w 2619375"/>
                  <a:gd name="connsiteY488" fmla="*/ 2947988 h 3103563"/>
                  <a:gd name="connsiteX489" fmla="*/ 1666875 w 2619375"/>
                  <a:gd name="connsiteY489" fmla="*/ 2964657 h 3103563"/>
                  <a:gd name="connsiteX490" fmla="*/ 1698626 w 2619375"/>
                  <a:gd name="connsiteY490" fmla="*/ 2985294 h 3103563"/>
                  <a:gd name="connsiteX491" fmla="*/ 1734344 w 2619375"/>
                  <a:gd name="connsiteY491" fmla="*/ 3012282 h 3103563"/>
                  <a:gd name="connsiteX492" fmla="*/ 1758157 w 2619375"/>
                  <a:gd name="connsiteY492" fmla="*/ 3032125 h 3103563"/>
                  <a:gd name="connsiteX493" fmla="*/ 1779934 w 2619375"/>
                  <a:gd name="connsiteY493" fmla="*/ 3028950 h 3103563"/>
                  <a:gd name="connsiteX494" fmla="*/ 1801813 w 2619375"/>
                  <a:gd name="connsiteY494" fmla="*/ 3008313 h 3103563"/>
                  <a:gd name="connsiteX495" fmla="*/ 1861344 w 2619375"/>
                  <a:gd name="connsiteY495" fmla="*/ 3008313 h 3103563"/>
                  <a:gd name="connsiteX496" fmla="*/ 1948657 w 2619375"/>
                  <a:gd name="connsiteY496" fmla="*/ 3004344 h 3103563"/>
                  <a:gd name="connsiteX497" fmla="*/ 1948657 w 2619375"/>
                  <a:gd name="connsiteY497" fmla="*/ 2968625 h 3103563"/>
                  <a:gd name="connsiteX498" fmla="*/ 2004219 w 2619375"/>
                  <a:gd name="connsiteY498" fmla="*/ 2936875 h 3103563"/>
                  <a:gd name="connsiteX499" fmla="*/ 2035969 w 2619375"/>
                  <a:gd name="connsiteY499" fmla="*/ 2909094 h 3103563"/>
                  <a:gd name="connsiteX500" fmla="*/ 2054979 w 2619375"/>
                  <a:gd name="connsiteY500" fmla="*/ 2859088 h 3103563"/>
                  <a:gd name="connsiteX501" fmla="*/ 2075927 w 2619375"/>
                  <a:gd name="connsiteY501" fmla="*/ 2883694 h 3103563"/>
                  <a:gd name="connsiteX502" fmla="*/ 2079625 w 2619375"/>
                  <a:gd name="connsiteY502" fmla="*/ 2897188 h 3103563"/>
                  <a:gd name="connsiteX503" fmla="*/ 2116149 w 2619375"/>
                  <a:gd name="connsiteY503" fmla="*/ 2943225 h 3103563"/>
                  <a:gd name="connsiteX504" fmla="*/ 2168521 w 2619375"/>
                  <a:gd name="connsiteY504" fmla="*/ 2980533 h 3103563"/>
                  <a:gd name="connsiteX505" fmla="*/ 2209760 w 2619375"/>
                  <a:gd name="connsiteY505" fmla="*/ 2951163 h 3103563"/>
                  <a:gd name="connsiteX506" fmla="*/ 2274094 w 2619375"/>
                  <a:gd name="connsiteY506" fmla="*/ 3000375 h 3103563"/>
                  <a:gd name="connsiteX507" fmla="*/ 2317750 w 2619375"/>
                  <a:gd name="connsiteY507" fmla="*/ 3028157 h 3103563"/>
                  <a:gd name="connsiteX508" fmla="*/ 2349500 w 2619375"/>
                  <a:gd name="connsiteY508" fmla="*/ 3040063 h 3103563"/>
                  <a:gd name="connsiteX509" fmla="*/ 2377253 w 2619375"/>
                  <a:gd name="connsiteY509" fmla="*/ 3017044 h 3103563"/>
                  <a:gd name="connsiteX510" fmla="*/ 2405338 w 2619375"/>
                  <a:gd name="connsiteY510" fmla="*/ 3055144 h 3103563"/>
                  <a:gd name="connsiteX511" fmla="*/ 2446303 w 2619375"/>
                  <a:gd name="connsiteY511" fmla="*/ 3103563 h 3103563"/>
                  <a:gd name="connsiteX0" fmla="*/ 2446303 w 2619375"/>
                  <a:gd name="connsiteY0" fmla="*/ 3103563 h 3103563"/>
                  <a:gd name="connsiteX1" fmla="*/ 2479336 w 2619375"/>
                  <a:gd name="connsiteY1" fmla="*/ 3052763 h 3103563"/>
                  <a:gd name="connsiteX2" fmla="*/ 2512219 w 2619375"/>
                  <a:gd name="connsiteY2" fmla="*/ 3032125 h 3103563"/>
                  <a:gd name="connsiteX3" fmla="*/ 2524125 w 2619375"/>
                  <a:gd name="connsiteY3" fmla="*/ 2988469 h 3103563"/>
                  <a:gd name="connsiteX4" fmla="*/ 2543969 w 2619375"/>
                  <a:gd name="connsiteY4" fmla="*/ 2944813 h 3103563"/>
                  <a:gd name="connsiteX5" fmla="*/ 2566949 w 2619375"/>
                  <a:gd name="connsiteY5" fmla="*/ 2920206 h 3103563"/>
                  <a:gd name="connsiteX6" fmla="*/ 2569335 w 2619375"/>
                  <a:gd name="connsiteY6" fmla="*/ 2877344 h 3103563"/>
                  <a:gd name="connsiteX7" fmla="*/ 2583657 w 2619375"/>
                  <a:gd name="connsiteY7" fmla="*/ 2837657 h 3103563"/>
                  <a:gd name="connsiteX8" fmla="*/ 2563813 w 2619375"/>
                  <a:gd name="connsiteY8" fmla="*/ 2809875 h 3103563"/>
                  <a:gd name="connsiteX9" fmla="*/ 2532063 w 2619375"/>
                  <a:gd name="connsiteY9" fmla="*/ 2774157 h 3103563"/>
                  <a:gd name="connsiteX10" fmla="*/ 2532063 w 2619375"/>
                  <a:gd name="connsiteY10" fmla="*/ 2774157 h 3103563"/>
                  <a:gd name="connsiteX11" fmla="*/ 2551907 w 2619375"/>
                  <a:gd name="connsiteY11" fmla="*/ 2706688 h 3103563"/>
                  <a:gd name="connsiteX12" fmla="*/ 2591594 w 2619375"/>
                  <a:gd name="connsiteY12" fmla="*/ 2678907 h 3103563"/>
                  <a:gd name="connsiteX13" fmla="*/ 2619375 w 2619375"/>
                  <a:gd name="connsiteY13" fmla="*/ 2643188 h 3103563"/>
                  <a:gd name="connsiteX14" fmla="*/ 2619375 w 2619375"/>
                  <a:gd name="connsiteY14" fmla="*/ 2591594 h 3103563"/>
                  <a:gd name="connsiteX15" fmla="*/ 2605859 w 2619375"/>
                  <a:gd name="connsiteY15" fmla="*/ 2553493 h 3103563"/>
                  <a:gd name="connsiteX16" fmla="*/ 2603472 w 2619375"/>
                  <a:gd name="connsiteY16" fmla="*/ 2532063 h 3103563"/>
                  <a:gd name="connsiteX17" fmla="*/ 2613010 w 2619375"/>
                  <a:gd name="connsiteY17" fmla="*/ 2478882 h 3103563"/>
                  <a:gd name="connsiteX18" fmla="*/ 2586791 w 2619375"/>
                  <a:gd name="connsiteY18" fmla="*/ 2464594 h 3103563"/>
                  <a:gd name="connsiteX19" fmla="*/ 2576467 w 2619375"/>
                  <a:gd name="connsiteY19" fmla="*/ 2460625 h 3103563"/>
                  <a:gd name="connsiteX20" fmla="*/ 2579688 w 2619375"/>
                  <a:gd name="connsiteY20" fmla="*/ 2460625 h 3103563"/>
                  <a:gd name="connsiteX21" fmla="*/ 2540000 w 2619375"/>
                  <a:gd name="connsiteY21" fmla="*/ 2472532 h 3103563"/>
                  <a:gd name="connsiteX22" fmla="*/ 2504282 w 2619375"/>
                  <a:gd name="connsiteY22" fmla="*/ 2468563 h 3103563"/>
                  <a:gd name="connsiteX23" fmla="*/ 2504282 w 2619375"/>
                  <a:gd name="connsiteY23" fmla="*/ 2432844 h 3103563"/>
                  <a:gd name="connsiteX24" fmla="*/ 2447109 w 2619375"/>
                  <a:gd name="connsiteY24" fmla="*/ 2451101 h 3103563"/>
                  <a:gd name="connsiteX25" fmla="*/ 2432844 w 2619375"/>
                  <a:gd name="connsiteY25" fmla="*/ 2405063 h 3103563"/>
                  <a:gd name="connsiteX26" fmla="*/ 2444750 w 2619375"/>
                  <a:gd name="connsiteY26" fmla="*/ 2369344 h 3103563"/>
                  <a:gd name="connsiteX27" fmla="*/ 2464594 w 2619375"/>
                  <a:gd name="connsiteY27" fmla="*/ 2337594 h 3103563"/>
                  <a:gd name="connsiteX28" fmla="*/ 2448719 w 2619375"/>
                  <a:gd name="connsiteY28" fmla="*/ 2301875 h 3103563"/>
                  <a:gd name="connsiteX29" fmla="*/ 2420938 w 2619375"/>
                  <a:gd name="connsiteY29" fmla="*/ 2274094 h 3103563"/>
                  <a:gd name="connsiteX30" fmla="*/ 2428875 w 2619375"/>
                  <a:gd name="connsiteY30" fmla="*/ 2246313 h 3103563"/>
                  <a:gd name="connsiteX31" fmla="*/ 2389188 w 2619375"/>
                  <a:gd name="connsiteY31" fmla="*/ 2218532 h 3103563"/>
                  <a:gd name="connsiteX32" fmla="*/ 2353469 w 2619375"/>
                  <a:gd name="connsiteY32" fmla="*/ 2218532 h 3103563"/>
                  <a:gd name="connsiteX33" fmla="*/ 2349500 w 2619375"/>
                  <a:gd name="connsiteY33" fmla="*/ 2194719 h 3103563"/>
                  <a:gd name="connsiteX34" fmla="*/ 2325688 w 2619375"/>
                  <a:gd name="connsiteY34" fmla="*/ 2166938 h 3103563"/>
                  <a:gd name="connsiteX35" fmla="*/ 2337594 w 2619375"/>
                  <a:gd name="connsiteY35" fmla="*/ 2131219 h 3103563"/>
                  <a:gd name="connsiteX36" fmla="*/ 2349500 w 2619375"/>
                  <a:gd name="connsiteY36" fmla="*/ 2099469 h 3103563"/>
                  <a:gd name="connsiteX37" fmla="*/ 2333625 w 2619375"/>
                  <a:gd name="connsiteY37" fmla="*/ 2067719 h 3103563"/>
                  <a:gd name="connsiteX38" fmla="*/ 2313782 w 2619375"/>
                  <a:gd name="connsiteY38" fmla="*/ 2051844 h 3103563"/>
                  <a:gd name="connsiteX39" fmla="*/ 2309813 w 2619375"/>
                  <a:gd name="connsiteY39" fmla="*/ 2016125 h 3103563"/>
                  <a:gd name="connsiteX40" fmla="*/ 2309813 w 2619375"/>
                  <a:gd name="connsiteY40" fmla="*/ 2000250 h 3103563"/>
                  <a:gd name="connsiteX41" fmla="*/ 2329657 w 2619375"/>
                  <a:gd name="connsiteY41" fmla="*/ 1980407 h 3103563"/>
                  <a:gd name="connsiteX42" fmla="*/ 2317750 w 2619375"/>
                  <a:gd name="connsiteY42" fmla="*/ 1944688 h 3103563"/>
                  <a:gd name="connsiteX43" fmla="*/ 2293938 w 2619375"/>
                  <a:gd name="connsiteY43" fmla="*/ 1908969 h 3103563"/>
                  <a:gd name="connsiteX44" fmla="*/ 2262188 w 2619375"/>
                  <a:gd name="connsiteY44" fmla="*/ 1873250 h 3103563"/>
                  <a:gd name="connsiteX45" fmla="*/ 2226469 w 2619375"/>
                  <a:gd name="connsiteY45" fmla="*/ 1841500 h 3103563"/>
                  <a:gd name="connsiteX46" fmla="*/ 2198688 w 2619375"/>
                  <a:gd name="connsiteY46" fmla="*/ 1817688 h 3103563"/>
                  <a:gd name="connsiteX47" fmla="*/ 2214563 w 2619375"/>
                  <a:gd name="connsiteY47" fmla="*/ 1793875 h 3103563"/>
                  <a:gd name="connsiteX48" fmla="*/ 2214563 w 2619375"/>
                  <a:gd name="connsiteY48" fmla="*/ 1762125 h 3103563"/>
                  <a:gd name="connsiteX49" fmla="*/ 2214563 w 2619375"/>
                  <a:gd name="connsiteY49" fmla="*/ 1762125 h 3103563"/>
                  <a:gd name="connsiteX50" fmla="*/ 2226310 w 2619375"/>
                  <a:gd name="connsiteY50" fmla="*/ 1735932 h 3103563"/>
                  <a:gd name="connsiteX51" fmla="*/ 2194719 w 2619375"/>
                  <a:gd name="connsiteY51" fmla="*/ 1710532 h 3103563"/>
                  <a:gd name="connsiteX52" fmla="*/ 2190750 w 2619375"/>
                  <a:gd name="connsiteY52" fmla="*/ 1690688 h 3103563"/>
                  <a:gd name="connsiteX53" fmla="*/ 2162969 w 2619375"/>
                  <a:gd name="connsiteY53" fmla="*/ 1658938 h 3103563"/>
                  <a:gd name="connsiteX54" fmla="*/ 2162969 w 2619375"/>
                  <a:gd name="connsiteY54" fmla="*/ 1631157 h 3103563"/>
                  <a:gd name="connsiteX55" fmla="*/ 2178844 w 2619375"/>
                  <a:gd name="connsiteY55" fmla="*/ 1615282 h 3103563"/>
                  <a:gd name="connsiteX56" fmla="*/ 2218532 w 2619375"/>
                  <a:gd name="connsiteY56" fmla="*/ 1615282 h 3103563"/>
                  <a:gd name="connsiteX57" fmla="*/ 2238375 w 2619375"/>
                  <a:gd name="connsiteY57" fmla="*/ 1583532 h 3103563"/>
                  <a:gd name="connsiteX58" fmla="*/ 2238375 w 2619375"/>
                  <a:gd name="connsiteY58" fmla="*/ 1571625 h 3103563"/>
                  <a:gd name="connsiteX59" fmla="*/ 2262188 w 2619375"/>
                  <a:gd name="connsiteY59" fmla="*/ 1535907 h 3103563"/>
                  <a:gd name="connsiteX60" fmla="*/ 2262188 w 2619375"/>
                  <a:gd name="connsiteY60" fmla="*/ 1512094 h 3103563"/>
                  <a:gd name="connsiteX61" fmla="*/ 2262188 w 2619375"/>
                  <a:gd name="connsiteY61" fmla="*/ 1468438 h 3103563"/>
                  <a:gd name="connsiteX62" fmla="*/ 2262188 w 2619375"/>
                  <a:gd name="connsiteY62" fmla="*/ 1444625 h 3103563"/>
                  <a:gd name="connsiteX63" fmla="*/ 2266157 w 2619375"/>
                  <a:gd name="connsiteY63" fmla="*/ 1424782 h 3103563"/>
                  <a:gd name="connsiteX64" fmla="*/ 2282003 w 2619375"/>
                  <a:gd name="connsiteY64" fmla="*/ 1391445 h 3103563"/>
                  <a:gd name="connsiteX65" fmla="*/ 2274094 w 2619375"/>
                  <a:gd name="connsiteY65" fmla="*/ 1369219 h 3103563"/>
                  <a:gd name="connsiteX66" fmla="*/ 2240734 w 2619375"/>
                  <a:gd name="connsiteY66" fmla="*/ 1343819 h 3103563"/>
                  <a:gd name="connsiteX67" fmla="*/ 2230438 w 2619375"/>
                  <a:gd name="connsiteY67" fmla="*/ 1293813 h 3103563"/>
                  <a:gd name="connsiteX68" fmla="*/ 2242344 w 2619375"/>
                  <a:gd name="connsiteY68" fmla="*/ 1258094 h 3103563"/>
                  <a:gd name="connsiteX69" fmla="*/ 2190750 w 2619375"/>
                  <a:gd name="connsiteY69" fmla="*/ 1258094 h 3103563"/>
                  <a:gd name="connsiteX70" fmla="*/ 2166938 w 2619375"/>
                  <a:gd name="connsiteY70" fmla="*/ 1234282 h 3103563"/>
                  <a:gd name="connsiteX71" fmla="*/ 2174875 w 2619375"/>
                  <a:gd name="connsiteY71" fmla="*/ 1198563 h 3103563"/>
                  <a:gd name="connsiteX72" fmla="*/ 2162969 w 2619375"/>
                  <a:gd name="connsiteY72" fmla="*/ 1170782 h 3103563"/>
                  <a:gd name="connsiteX73" fmla="*/ 2147094 w 2619375"/>
                  <a:gd name="connsiteY73" fmla="*/ 1202532 h 3103563"/>
                  <a:gd name="connsiteX74" fmla="*/ 2131219 w 2619375"/>
                  <a:gd name="connsiteY74" fmla="*/ 1234282 h 3103563"/>
                  <a:gd name="connsiteX75" fmla="*/ 2095500 w 2619375"/>
                  <a:gd name="connsiteY75" fmla="*/ 1234282 h 3103563"/>
                  <a:gd name="connsiteX76" fmla="*/ 2079625 w 2619375"/>
                  <a:gd name="connsiteY76" fmla="*/ 1242219 h 3103563"/>
                  <a:gd name="connsiteX77" fmla="*/ 2043907 w 2619375"/>
                  <a:gd name="connsiteY77" fmla="*/ 1198563 h 3103563"/>
                  <a:gd name="connsiteX78" fmla="*/ 1996282 w 2619375"/>
                  <a:gd name="connsiteY78" fmla="*/ 1206500 h 3103563"/>
                  <a:gd name="connsiteX79" fmla="*/ 1948657 w 2619375"/>
                  <a:gd name="connsiteY79" fmla="*/ 1202532 h 3103563"/>
                  <a:gd name="connsiteX80" fmla="*/ 1944688 w 2619375"/>
                  <a:gd name="connsiteY80" fmla="*/ 1174750 h 3103563"/>
                  <a:gd name="connsiteX81" fmla="*/ 1924844 w 2619375"/>
                  <a:gd name="connsiteY81" fmla="*/ 1139032 h 3103563"/>
                  <a:gd name="connsiteX82" fmla="*/ 1912938 w 2619375"/>
                  <a:gd name="connsiteY82" fmla="*/ 1123157 h 3103563"/>
                  <a:gd name="connsiteX83" fmla="*/ 1893094 w 2619375"/>
                  <a:gd name="connsiteY83" fmla="*/ 1103313 h 3103563"/>
                  <a:gd name="connsiteX84" fmla="*/ 1869282 w 2619375"/>
                  <a:gd name="connsiteY84" fmla="*/ 1087438 h 3103563"/>
                  <a:gd name="connsiteX85" fmla="*/ 1857375 w 2619375"/>
                  <a:gd name="connsiteY85" fmla="*/ 1039813 h 3103563"/>
                  <a:gd name="connsiteX86" fmla="*/ 1869282 w 2619375"/>
                  <a:gd name="connsiteY86" fmla="*/ 1004094 h 3103563"/>
                  <a:gd name="connsiteX87" fmla="*/ 1905000 w 2619375"/>
                  <a:gd name="connsiteY87" fmla="*/ 948532 h 3103563"/>
                  <a:gd name="connsiteX88" fmla="*/ 1936750 w 2619375"/>
                  <a:gd name="connsiteY88" fmla="*/ 912813 h 3103563"/>
                  <a:gd name="connsiteX89" fmla="*/ 1944688 w 2619375"/>
                  <a:gd name="connsiteY89" fmla="*/ 892969 h 3103563"/>
                  <a:gd name="connsiteX90" fmla="*/ 1964532 w 2619375"/>
                  <a:gd name="connsiteY90" fmla="*/ 889000 h 3103563"/>
                  <a:gd name="connsiteX91" fmla="*/ 1976438 w 2619375"/>
                  <a:gd name="connsiteY91" fmla="*/ 849313 h 3103563"/>
                  <a:gd name="connsiteX92" fmla="*/ 2016125 w 2619375"/>
                  <a:gd name="connsiteY92" fmla="*/ 849313 h 3103563"/>
                  <a:gd name="connsiteX93" fmla="*/ 2039938 w 2619375"/>
                  <a:gd name="connsiteY93" fmla="*/ 877094 h 3103563"/>
                  <a:gd name="connsiteX94" fmla="*/ 2061605 w 2619375"/>
                  <a:gd name="connsiteY94" fmla="*/ 862013 h 3103563"/>
                  <a:gd name="connsiteX95" fmla="*/ 2051844 w 2619375"/>
                  <a:gd name="connsiteY95" fmla="*/ 849313 h 3103563"/>
                  <a:gd name="connsiteX96" fmla="*/ 2039938 w 2619375"/>
                  <a:gd name="connsiteY96" fmla="*/ 825500 h 3103563"/>
                  <a:gd name="connsiteX97" fmla="*/ 2051844 w 2619375"/>
                  <a:gd name="connsiteY97" fmla="*/ 801688 h 3103563"/>
                  <a:gd name="connsiteX98" fmla="*/ 2035969 w 2619375"/>
                  <a:gd name="connsiteY98" fmla="*/ 773907 h 3103563"/>
                  <a:gd name="connsiteX99" fmla="*/ 2039938 w 2619375"/>
                  <a:gd name="connsiteY99" fmla="*/ 742157 h 3103563"/>
                  <a:gd name="connsiteX100" fmla="*/ 2039938 w 2619375"/>
                  <a:gd name="connsiteY100" fmla="*/ 698500 h 3103563"/>
                  <a:gd name="connsiteX101" fmla="*/ 2035969 w 2619375"/>
                  <a:gd name="connsiteY101" fmla="*/ 666750 h 3103563"/>
                  <a:gd name="connsiteX102" fmla="*/ 2008188 w 2619375"/>
                  <a:gd name="connsiteY102" fmla="*/ 646907 h 3103563"/>
                  <a:gd name="connsiteX103" fmla="*/ 1958952 w 2619375"/>
                  <a:gd name="connsiteY103" fmla="*/ 625475 h 3103563"/>
                  <a:gd name="connsiteX104" fmla="*/ 1916907 w 2619375"/>
                  <a:gd name="connsiteY104" fmla="*/ 583407 h 3103563"/>
                  <a:gd name="connsiteX105" fmla="*/ 1885157 w 2619375"/>
                  <a:gd name="connsiteY105" fmla="*/ 551657 h 3103563"/>
                  <a:gd name="connsiteX106" fmla="*/ 1881188 w 2619375"/>
                  <a:gd name="connsiteY106" fmla="*/ 531813 h 3103563"/>
                  <a:gd name="connsiteX107" fmla="*/ 1897063 w 2619375"/>
                  <a:gd name="connsiteY107" fmla="*/ 484188 h 3103563"/>
                  <a:gd name="connsiteX108" fmla="*/ 1901032 w 2619375"/>
                  <a:gd name="connsiteY108" fmla="*/ 480219 h 3103563"/>
                  <a:gd name="connsiteX109" fmla="*/ 1940719 w 2619375"/>
                  <a:gd name="connsiteY109" fmla="*/ 480219 h 3103563"/>
                  <a:gd name="connsiteX110" fmla="*/ 1960563 w 2619375"/>
                  <a:gd name="connsiteY110" fmla="*/ 460375 h 3103563"/>
                  <a:gd name="connsiteX111" fmla="*/ 1976438 w 2619375"/>
                  <a:gd name="connsiteY111" fmla="*/ 428625 h 3103563"/>
                  <a:gd name="connsiteX112" fmla="*/ 1980407 w 2619375"/>
                  <a:gd name="connsiteY112" fmla="*/ 388938 h 3103563"/>
                  <a:gd name="connsiteX113" fmla="*/ 2000250 w 2619375"/>
                  <a:gd name="connsiteY113" fmla="*/ 384969 h 3103563"/>
                  <a:gd name="connsiteX114" fmla="*/ 1972469 w 2619375"/>
                  <a:gd name="connsiteY114" fmla="*/ 341313 h 3103563"/>
                  <a:gd name="connsiteX115" fmla="*/ 1928813 w 2619375"/>
                  <a:gd name="connsiteY115" fmla="*/ 321469 h 3103563"/>
                  <a:gd name="connsiteX116" fmla="*/ 1877219 w 2619375"/>
                  <a:gd name="connsiteY116" fmla="*/ 313532 h 3103563"/>
                  <a:gd name="connsiteX117" fmla="*/ 1853407 w 2619375"/>
                  <a:gd name="connsiteY117" fmla="*/ 289719 h 3103563"/>
                  <a:gd name="connsiteX118" fmla="*/ 1817688 w 2619375"/>
                  <a:gd name="connsiteY118" fmla="*/ 269875 h 3103563"/>
                  <a:gd name="connsiteX119" fmla="*/ 1821657 w 2619375"/>
                  <a:gd name="connsiteY119" fmla="*/ 242094 h 3103563"/>
                  <a:gd name="connsiteX120" fmla="*/ 1789907 w 2619375"/>
                  <a:gd name="connsiteY120" fmla="*/ 210344 h 3103563"/>
                  <a:gd name="connsiteX121" fmla="*/ 1742282 w 2619375"/>
                  <a:gd name="connsiteY121" fmla="*/ 222250 h 3103563"/>
                  <a:gd name="connsiteX122" fmla="*/ 1706563 w 2619375"/>
                  <a:gd name="connsiteY122" fmla="*/ 265907 h 3103563"/>
                  <a:gd name="connsiteX123" fmla="*/ 1690688 w 2619375"/>
                  <a:gd name="connsiteY123" fmla="*/ 297657 h 3103563"/>
                  <a:gd name="connsiteX124" fmla="*/ 1734344 w 2619375"/>
                  <a:gd name="connsiteY124" fmla="*/ 301625 h 3103563"/>
                  <a:gd name="connsiteX125" fmla="*/ 1770063 w 2619375"/>
                  <a:gd name="connsiteY125" fmla="*/ 313532 h 3103563"/>
                  <a:gd name="connsiteX126" fmla="*/ 1774032 w 2619375"/>
                  <a:gd name="connsiteY126" fmla="*/ 341313 h 3103563"/>
                  <a:gd name="connsiteX127" fmla="*/ 1750219 w 2619375"/>
                  <a:gd name="connsiteY127" fmla="*/ 384969 h 3103563"/>
                  <a:gd name="connsiteX128" fmla="*/ 1714500 w 2619375"/>
                  <a:gd name="connsiteY128" fmla="*/ 384969 h 3103563"/>
                  <a:gd name="connsiteX129" fmla="*/ 1686719 w 2619375"/>
                  <a:gd name="connsiteY129" fmla="*/ 349250 h 3103563"/>
                  <a:gd name="connsiteX130" fmla="*/ 1647032 w 2619375"/>
                  <a:gd name="connsiteY130" fmla="*/ 325438 h 3103563"/>
                  <a:gd name="connsiteX131" fmla="*/ 1627188 w 2619375"/>
                  <a:gd name="connsiteY131" fmla="*/ 321469 h 3103563"/>
                  <a:gd name="connsiteX132" fmla="*/ 1583532 w 2619375"/>
                  <a:gd name="connsiteY132" fmla="*/ 337344 h 3103563"/>
                  <a:gd name="connsiteX133" fmla="*/ 1547813 w 2619375"/>
                  <a:gd name="connsiteY133" fmla="*/ 357188 h 3103563"/>
                  <a:gd name="connsiteX134" fmla="*/ 1547813 w 2619375"/>
                  <a:gd name="connsiteY134" fmla="*/ 392907 h 3103563"/>
                  <a:gd name="connsiteX135" fmla="*/ 1559719 w 2619375"/>
                  <a:gd name="connsiteY135" fmla="*/ 440532 h 3103563"/>
                  <a:gd name="connsiteX136" fmla="*/ 1575594 w 2619375"/>
                  <a:gd name="connsiteY136" fmla="*/ 484188 h 3103563"/>
                  <a:gd name="connsiteX137" fmla="*/ 1658938 w 2619375"/>
                  <a:gd name="connsiteY137" fmla="*/ 543719 h 3103563"/>
                  <a:gd name="connsiteX138" fmla="*/ 1698625 w 2619375"/>
                  <a:gd name="connsiteY138" fmla="*/ 583407 h 3103563"/>
                  <a:gd name="connsiteX139" fmla="*/ 1738313 w 2619375"/>
                  <a:gd name="connsiteY139" fmla="*/ 579438 h 3103563"/>
                  <a:gd name="connsiteX140" fmla="*/ 1774032 w 2619375"/>
                  <a:gd name="connsiteY140" fmla="*/ 579438 h 3103563"/>
                  <a:gd name="connsiteX141" fmla="*/ 1793875 w 2619375"/>
                  <a:gd name="connsiteY141" fmla="*/ 627063 h 3103563"/>
                  <a:gd name="connsiteX142" fmla="*/ 1801813 w 2619375"/>
                  <a:gd name="connsiteY142" fmla="*/ 658813 h 3103563"/>
                  <a:gd name="connsiteX143" fmla="*/ 1845469 w 2619375"/>
                  <a:gd name="connsiteY143" fmla="*/ 682625 h 3103563"/>
                  <a:gd name="connsiteX144" fmla="*/ 1845469 w 2619375"/>
                  <a:gd name="connsiteY144" fmla="*/ 682625 h 3103563"/>
                  <a:gd name="connsiteX145" fmla="*/ 1861344 w 2619375"/>
                  <a:gd name="connsiteY145" fmla="*/ 710407 h 3103563"/>
                  <a:gd name="connsiteX146" fmla="*/ 1817688 w 2619375"/>
                  <a:gd name="connsiteY146" fmla="*/ 726282 h 3103563"/>
                  <a:gd name="connsiteX147" fmla="*/ 1774032 w 2619375"/>
                  <a:gd name="connsiteY147" fmla="*/ 718344 h 3103563"/>
                  <a:gd name="connsiteX148" fmla="*/ 1734344 w 2619375"/>
                  <a:gd name="connsiteY148" fmla="*/ 682625 h 3103563"/>
                  <a:gd name="connsiteX149" fmla="*/ 1730375 w 2619375"/>
                  <a:gd name="connsiteY149" fmla="*/ 642938 h 3103563"/>
                  <a:gd name="connsiteX150" fmla="*/ 1730375 w 2619375"/>
                  <a:gd name="connsiteY150" fmla="*/ 642938 h 3103563"/>
                  <a:gd name="connsiteX151" fmla="*/ 1670844 w 2619375"/>
                  <a:gd name="connsiteY151" fmla="*/ 615157 h 3103563"/>
                  <a:gd name="connsiteX152" fmla="*/ 1631157 w 2619375"/>
                  <a:gd name="connsiteY152" fmla="*/ 619125 h 3103563"/>
                  <a:gd name="connsiteX153" fmla="*/ 1571625 w 2619375"/>
                  <a:gd name="connsiteY153" fmla="*/ 615157 h 3103563"/>
                  <a:gd name="connsiteX154" fmla="*/ 1543844 w 2619375"/>
                  <a:gd name="connsiteY154" fmla="*/ 603250 h 3103563"/>
                  <a:gd name="connsiteX155" fmla="*/ 1500188 w 2619375"/>
                  <a:gd name="connsiteY155" fmla="*/ 591344 h 3103563"/>
                  <a:gd name="connsiteX156" fmla="*/ 1464469 w 2619375"/>
                  <a:gd name="connsiteY156" fmla="*/ 575469 h 3103563"/>
                  <a:gd name="connsiteX157" fmla="*/ 1448594 w 2619375"/>
                  <a:gd name="connsiteY157" fmla="*/ 543719 h 3103563"/>
                  <a:gd name="connsiteX158" fmla="*/ 1456532 w 2619375"/>
                  <a:gd name="connsiteY158" fmla="*/ 508000 h 3103563"/>
                  <a:gd name="connsiteX159" fmla="*/ 1476375 w 2619375"/>
                  <a:gd name="connsiteY159" fmla="*/ 476250 h 3103563"/>
                  <a:gd name="connsiteX160" fmla="*/ 1456532 w 2619375"/>
                  <a:gd name="connsiteY160" fmla="*/ 440532 h 3103563"/>
                  <a:gd name="connsiteX161" fmla="*/ 1456532 w 2619375"/>
                  <a:gd name="connsiteY161" fmla="*/ 392907 h 3103563"/>
                  <a:gd name="connsiteX162" fmla="*/ 1456532 w 2619375"/>
                  <a:gd name="connsiteY162" fmla="*/ 333375 h 3103563"/>
                  <a:gd name="connsiteX163" fmla="*/ 1472407 w 2619375"/>
                  <a:gd name="connsiteY163" fmla="*/ 305594 h 3103563"/>
                  <a:gd name="connsiteX164" fmla="*/ 1472407 w 2619375"/>
                  <a:gd name="connsiteY164" fmla="*/ 257969 h 3103563"/>
                  <a:gd name="connsiteX165" fmla="*/ 1496219 w 2619375"/>
                  <a:gd name="connsiteY165" fmla="*/ 226219 h 3103563"/>
                  <a:gd name="connsiteX166" fmla="*/ 1480344 w 2619375"/>
                  <a:gd name="connsiteY166" fmla="*/ 158750 h 3103563"/>
                  <a:gd name="connsiteX167" fmla="*/ 1496219 w 2619375"/>
                  <a:gd name="connsiteY167" fmla="*/ 134938 h 3103563"/>
                  <a:gd name="connsiteX168" fmla="*/ 1456532 w 2619375"/>
                  <a:gd name="connsiteY168" fmla="*/ 75407 h 3103563"/>
                  <a:gd name="connsiteX169" fmla="*/ 1464469 w 2619375"/>
                  <a:gd name="connsiteY169" fmla="*/ 55563 h 3103563"/>
                  <a:gd name="connsiteX170" fmla="*/ 1420813 w 2619375"/>
                  <a:gd name="connsiteY170" fmla="*/ 23813 h 3103563"/>
                  <a:gd name="connsiteX171" fmla="*/ 1393032 w 2619375"/>
                  <a:gd name="connsiteY171" fmla="*/ 39688 h 3103563"/>
                  <a:gd name="connsiteX172" fmla="*/ 1420813 w 2619375"/>
                  <a:gd name="connsiteY172" fmla="*/ 79375 h 3103563"/>
                  <a:gd name="connsiteX173" fmla="*/ 1432719 w 2619375"/>
                  <a:gd name="connsiteY173" fmla="*/ 150813 h 3103563"/>
                  <a:gd name="connsiteX174" fmla="*/ 1432719 w 2619375"/>
                  <a:gd name="connsiteY174" fmla="*/ 206375 h 3103563"/>
                  <a:gd name="connsiteX175" fmla="*/ 1432719 w 2619375"/>
                  <a:gd name="connsiteY175" fmla="*/ 254000 h 3103563"/>
                  <a:gd name="connsiteX176" fmla="*/ 1412875 w 2619375"/>
                  <a:gd name="connsiteY176" fmla="*/ 301625 h 3103563"/>
                  <a:gd name="connsiteX177" fmla="*/ 1369219 w 2619375"/>
                  <a:gd name="connsiteY177" fmla="*/ 341313 h 3103563"/>
                  <a:gd name="connsiteX178" fmla="*/ 1313657 w 2619375"/>
                  <a:gd name="connsiteY178" fmla="*/ 377032 h 3103563"/>
                  <a:gd name="connsiteX179" fmla="*/ 1270000 w 2619375"/>
                  <a:gd name="connsiteY179" fmla="*/ 412750 h 3103563"/>
                  <a:gd name="connsiteX180" fmla="*/ 1266032 w 2619375"/>
                  <a:gd name="connsiteY180" fmla="*/ 448469 h 3103563"/>
                  <a:gd name="connsiteX181" fmla="*/ 1230313 w 2619375"/>
                  <a:gd name="connsiteY181" fmla="*/ 488157 h 3103563"/>
                  <a:gd name="connsiteX182" fmla="*/ 1214438 w 2619375"/>
                  <a:gd name="connsiteY182" fmla="*/ 539750 h 3103563"/>
                  <a:gd name="connsiteX183" fmla="*/ 1270000 w 2619375"/>
                  <a:gd name="connsiteY183" fmla="*/ 607219 h 3103563"/>
                  <a:gd name="connsiteX184" fmla="*/ 1281907 w 2619375"/>
                  <a:gd name="connsiteY184" fmla="*/ 658813 h 3103563"/>
                  <a:gd name="connsiteX185" fmla="*/ 1309688 w 2619375"/>
                  <a:gd name="connsiteY185" fmla="*/ 698500 h 3103563"/>
                  <a:gd name="connsiteX186" fmla="*/ 1309688 w 2619375"/>
                  <a:gd name="connsiteY186" fmla="*/ 698500 h 3103563"/>
                  <a:gd name="connsiteX187" fmla="*/ 1337469 w 2619375"/>
                  <a:gd name="connsiteY187" fmla="*/ 758032 h 3103563"/>
                  <a:gd name="connsiteX188" fmla="*/ 1345407 w 2619375"/>
                  <a:gd name="connsiteY188" fmla="*/ 789782 h 3103563"/>
                  <a:gd name="connsiteX189" fmla="*/ 1349375 w 2619375"/>
                  <a:gd name="connsiteY189" fmla="*/ 837407 h 3103563"/>
                  <a:gd name="connsiteX190" fmla="*/ 1309688 w 2619375"/>
                  <a:gd name="connsiteY190" fmla="*/ 916782 h 3103563"/>
                  <a:gd name="connsiteX191" fmla="*/ 1285875 w 2619375"/>
                  <a:gd name="connsiteY191" fmla="*/ 964407 h 3103563"/>
                  <a:gd name="connsiteX192" fmla="*/ 1293813 w 2619375"/>
                  <a:gd name="connsiteY192" fmla="*/ 980282 h 3103563"/>
                  <a:gd name="connsiteX193" fmla="*/ 1285875 w 2619375"/>
                  <a:gd name="connsiteY193" fmla="*/ 1023938 h 3103563"/>
                  <a:gd name="connsiteX194" fmla="*/ 1273969 w 2619375"/>
                  <a:gd name="connsiteY194" fmla="*/ 1079500 h 3103563"/>
                  <a:gd name="connsiteX195" fmla="*/ 1277938 w 2619375"/>
                  <a:gd name="connsiteY195" fmla="*/ 1115219 h 3103563"/>
                  <a:gd name="connsiteX196" fmla="*/ 1309688 w 2619375"/>
                  <a:gd name="connsiteY196" fmla="*/ 1186657 h 3103563"/>
                  <a:gd name="connsiteX197" fmla="*/ 1297782 w 2619375"/>
                  <a:gd name="connsiteY197" fmla="*/ 1234282 h 3103563"/>
                  <a:gd name="connsiteX198" fmla="*/ 1297782 w 2619375"/>
                  <a:gd name="connsiteY198" fmla="*/ 1270000 h 3103563"/>
                  <a:gd name="connsiteX199" fmla="*/ 1341438 w 2619375"/>
                  <a:gd name="connsiteY199" fmla="*/ 1262063 h 3103563"/>
                  <a:gd name="connsiteX200" fmla="*/ 1389063 w 2619375"/>
                  <a:gd name="connsiteY200" fmla="*/ 1266032 h 3103563"/>
                  <a:gd name="connsiteX201" fmla="*/ 1420813 w 2619375"/>
                  <a:gd name="connsiteY201" fmla="*/ 1281907 h 3103563"/>
                  <a:gd name="connsiteX202" fmla="*/ 1448594 w 2619375"/>
                  <a:gd name="connsiteY202" fmla="*/ 1254125 h 3103563"/>
                  <a:gd name="connsiteX203" fmla="*/ 1480344 w 2619375"/>
                  <a:gd name="connsiteY203" fmla="*/ 1222375 h 3103563"/>
                  <a:gd name="connsiteX204" fmla="*/ 1531938 w 2619375"/>
                  <a:gd name="connsiteY204" fmla="*/ 1242219 h 3103563"/>
                  <a:gd name="connsiteX205" fmla="*/ 1575594 w 2619375"/>
                  <a:gd name="connsiteY205" fmla="*/ 1258094 h 3103563"/>
                  <a:gd name="connsiteX206" fmla="*/ 1623219 w 2619375"/>
                  <a:gd name="connsiteY206" fmla="*/ 1270000 h 3103563"/>
                  <a:gd name="connsiteX207" fmla="*/ 1639094 w 2619375"/>
                  <a:gd name="connsiteY207" fmla="*/ 1309688 h 3103563"/>
                  <a:gd name="connsiteX208" fmla="*/ 1662907 w 2619375"/>
                  <a:gd name="connsiteY208" fmla="*/ 1317625 h 3103563"/>
                  <a:gd name="connsiteX209" fmla="*/ 1690688 w 2619375"/>
                  <a:gd name="connsiteY209" fmla="*/ 1341438 h 3103563"/>
                  <a:gd name="connsiteX210" fmla="*/ 1722438 w 2619375"/>
                  <a:gd name="connsiteY210" fmla="*/ 1345407 h 3103563"/>
                  <a:gd name="connsiteX211" fmla="*/ 1722438 w 2619375"/>
                  <a:gd name="connsiteY211" fmla="*/ 1412875 h 3103563"/>
                  <a:gd name="connsiteX212" fmla="*/ 1746250 w 2619375"/>
                  <a:gd name="connsiteY212" fmla="*/ 1444625 h 3103563"/>
                  <a:gd name="connsiteX213" fmla="*/ 1754188 w 2619375"/>
                  <a:gd name="connsiteY213" fmla="*/ 1484313 h 3103563"/>
                  <a:gd name="connsiteX214" fmla="*/ 1770063 w 2619375"/>
                  <a:gd name="connsiteY214" fmla="*/ 1531938 h 3103563"/>
                  <a:gd name="connsiteX215" fmla="*/ 1730375 w 2619375"/>
                  <a:gd name="connsiteY215" fmla="*/ 1543844 h 3103563"/>
                  <a:gd name="connsiteX216" fmla="*/ 1718469 w 2619375"/>
                  <a:gd name="connsiteY216" fmla="*/ 1571625 h 3103563"/>
                  <a:gd name="connsiteX217" fmla="*/ 1706563 w 2619375"/>
                  <a:gd name="connsiteY217" fmla="*/ 1607344 h 3103563"/>
                  <a:gd name="connsiteX218" fmla="*/ 1706563 w 2619375"/>
                  <a:gd name="connsiteY218" fmla="*/ 1647032 h 3103563"/>
                  <a:gd name="connsiteX219" fmla="*/ 1746250 w 2619375"/>
                  <a:gd name="connsiteY219" fmla="*/ 1686719 h 3103563"/>
                  <a:gd name="connsiteX220" fmla="*/ 1793875 w 2619375"/>
                  <a:gd name="connsiteY220" fmla="*/ 1694657 h 3103563"/>
                  <a:gd name="connsiteX221" fmla="*/ 1829594 w 2619375"/>
                  <a:gd name="connsiteY221" fmla="*/ 1698625 h 3103563"/>
                  <a:gd name="connsiteX222" fmla="*/ 1881188 w 2619375"/>
                  <a:gd name="connsiteY222" fmla="*/ 1734344 h 3103563"/>
                  <a:gd name="connsiteX223" fmla="*/ 1833563 w 2619375"/>
                  <a:gd name="connsiteY223" fmla="*/ 1738313 h 3103563"/>
                  <a:gd name="connsiteX224" fmla="*/ 1778000 w 2619375"/>
                  <a:gd name="connsiteY224" fmla="*/ 1738313 h 3103563"/>
                  <a:gd name="connsiteX225" fmla="*/ 1730375 w 2619375"/>
                  <a:gd name="connsiteY225" fmla="*/ 1718469 h 3103563"/>
                  <a:gd name="connsiteX226" fmla="*/ 1686719 w 2619375"/>
                  <a:gd name="connsiteY226" fmla="*/ 1698625 h 3103563"/>
                  <a:gd name="connsiteX227" fmla="*/ 1647032 w 2619375"/>
                  <a:gd name="connsiteY227" fmla="*/ 1654969 h 3103563"/>
                  <a:gd name="connsiteX228" fmla="*/ 1658938 w 2619375"/>
                  <a:gd name="connsiteY228" fmla="*/ 1635125 h 3103563"/>
                  <a:gd name="connsiteX229" fmla="*/ 1658938 w 2619375"/>
                  <a:gd name="connsiteY229" fmla="*/ 1591469 h 3103563"/>
                  <a:gd name="connsiteX230" fmla="*/ 1658938 w 2619375"/>
                  <a:gd name="connsiteY230" fmla="*/ 1555750 h 3103563"/>
                  <a:gd name="connsiteX231" fmla="*/ 1662907 w 2619375"/>
                  <a:gd name="connsiteY231" fmla="*/ 1516063 h 3103563"/>
                  <a:gd name="connsiteX232" fmla="*/ 1670844 w 2619375"/>
                  <a:gd name="connsiteY232" fmla="*/ 1480344 h 3103563"/>
                  <a:gd name="connsiteX233" fmla="*/ 1666875 w 2619375"/>
                  <a:gd name="connsiteY233" fmla="*/ 1452563 h 3103563"/>
                  <a:gd name="connsiteX234" fmla="*/ 1635125 w 2619375"/>
                  <a:gd name="connsiteY234" fmla="*/ 1420813 h 3103563"/>
                  <a:gd name="connsiteX235" fmla="*/ 1595438 w 2619375"/>
                  <a:gd name="connsiteY235" fmla="*/ 1381125 h 3103563"/>
                  <a:gd name="connsiteX236" fmla="*/ 1607344 w 2619375"/>
                  <a:gd name="connsiteY236" fmla="*/ 1345407 h 3103563"/>
                  <a:gd name="connsiteX237" fmla="*/ 1575594 w 2619375"/>
                  <a:gd name="connsiteY237" fmla="*/ 1313657 h 3103563"/>
                  <a:gd name="connsiteX238" fmla="*/ 1531938 w 2619375"/>
                  <a:gd name="connsiteY238" fmla="*/ 1333500 h 3103563"/>
                  <a:gd name="connsiteX239" fmla="*/ 1472407 w 2619375"/>
                  <a:gd name="connsiteY239" fmla="*/ 1345407 h 3103563"/>
                  <a:gd name="connsiteX240" fmla="*/ 1440657 w 2619375"/>
                  <a:gd name="connsiteY240" fmla="*/ 1369219 h 3103563"/>
                  <a:gd name="connsiteX241" fmla="*/ 1381125 w 2619375"/>
                  <a:gd name="connsiteY241" fmla="*/ 1393032 h 3103563"/>
                  <a:gd name="connsiteX242" fmla="*/ 1365250 w 2619375"/>
                  <a:gd name="connsiteY242" fmla="*/ 1420813 h 3103563"/>
                  <a:gd name="connsiteX243" fmla="*/ 1369219 w 2619375"/>
                  <a:gd name="connsiteY243" fmla="*/ 1468438 h 3103563"/>
                  <a:gd name="connsiteX244" fmla="*/ 1365250 w 2619375"/>
                  <a:gd name="connsiteY244" fmla="*/ 1500188 h 3103563"/>
                  <a:gd name="connsiteX245" fmla="*/ 1400969 w 2619375"/>
                  <a:gd name="connsiteY245" fmla="*/ 1555750 h 3103563"/>
                  <a:gd name="connsiteX246" fmla="*/ 1400969 w 2619375"/>
                  <a:gd name="connsiteY246" fmla="*/ 1599407 h 3103563"/>
                  <a:gd name="connsiteX247" fmla="*/ 1404938 w 2619375"/>
                  <a:gd name="connsiteY247" fmla="*/ 1651000 h 3103563"/>
                  <a:gd name="connsiteX248" fmla="*/ 1404938 w 2619375"/>
                  <a:gd name="connsiteY248" fmla="*/ 1678782 h 3103563"/>
                  <a:gd name="connsiteX249" fmla="*/ 1373188 w 2619375"/>
                  <a:gd name="connsiteY249" fmla="*/ 1718469 h 3103563"/>
                  <a:gd name="connsiteX250" fmla="*/ 1337469 w 2619375"/>
                  <a:gd name="connsiteY250" fmla="*/ 1762125 h 3103563"/>
                  <a:gd name="connsiteX251" fmla="*/ 1321594 w 2619375"/>
                  <a:gd name="connsiteY251" fmla="*/ 1789907 h 3103563"/>
                  <a:gd name="connsiteX252" fmla="*/ 1309688 w 2619375"/>
                  <a:gd name="connsiteY252" fmla="*/ 1833563 h 3103563"/>
                  <a:gd name="connsiteX253" fmla="*/ 1313657 w 2619375"/>
                  <a:gd name="connsiteY253" fmla="*/ 1877219 h 3103563"/>
                  <a:gd name="connsiteX254" fmla="*/ 1285875 w 2619375"/>
                  <a:gd name="connsiteY254" fmla="*/ 1908969 h 3103563"/>
                  <a:gd name="connsiteX255" fmla="*/ 1258094 w 2619375"/>
                  <a:gd name="connsiteY255" fmla="*/ 1932782 h 3103563"/>
                  <a:gd name="connsiteX256" fmla="*/ 1226344 w 2619375"/>
                  <a:gd name="connsiteY256" fmla="*/ 1960563 h 3103563"/>
                  <a:gd name="connsiteX257" fmla="*/ 1198563 w 2619375"/>
                  <a:gd name="connsiteY257" fmla="*/ 1972469 h 3103563"/>
                  <a:gd name="connsiteX258" fmla="*/ 1146969 w 2619375"/>
                  <a:gd name="connsiteY258" fmla="*/ 1996282 h 3103563"/>
                  <a:gd name="connsiteX259" fmla="*/ 1135063 w 2619375"/>
                  <a:gd name="connsiteY259" fmla="*/ 2020094 h 3103563"/>
                  <a:gd name="connsiteX260" fmla="*/ 1146969 w 2619375"/>
                  <a:gd name="connsiteY260" fmla="*/ 2063750 h 3103563"/>
                  <a:gd name="connsiteX261" fmla="*/ 1111250 w 2619375"/>
                  <a:gd name="connsiteY261" fmla="*/ 2083594 h 3103563"/>
                  <a:gd name="connsiteX262" fmla="*/ 1071563 w 2619375"/>
                  <a:gd name="connsiteY262" fmla="*/ 2103438 h 3103563"/>
                  <a:gd name="connsiteX263" fmla="*/ 1043782 w 2619375"/>
                  <a:gd name="connsiteY263" fmla="*/ 2067719 h 3103563"/>
                  <a:gd name="connsiteX264" fmla="*/ 1008063 w 2619375"/>
                  <a:gd name="connsiteY264" fmla="*/ 2075657 h 3103563"/>
                  <a:gd name="connsiteX265" fmla="*/ 944563 w 2619375"/>
                  <a:gd name="connsiteY265" fmla="*/ 2071688 h 3103563"/>
                  <a:gd name="connsiteX266" fmla="*/ 896938 w 2619375"/>
                  <a:gd name="connsiteY266" fmla="*/ 2055813 h 3103563"/>
                  <a:gd name="connsiteX267" fmla="*/ 845344 w 2619375"/>
                  <a:gd name="connsiteY267" fmla="*/ 2039938 h 3103563"/>
                  <a:gd name="connsiteX268" fmla="*/ 797719 w 2619375"/>
                  <a:gd name="connsiteY268" fmla="*/ 2012157 h 3103563"/>
                  <a:gd name="connsiteX269" fmla="*/ 785813 w 2619375"/>
                  <a:gd name="connsiteY269" fmla="*/ 1972469 h 3103563"/>
                  <a:gd name="connsiteX270" fmla="*/ 742157 w 2619375"/>
                  <a:gd name="connsiteY270" fmla="*/ 1956594 h 3103563"/>
                  <a:gd name="connsiteX271" fmla="*/ 762000 w 2619375"/>
                  <a:gd name="connsiteY271" fmla="*/ 1905000 h 3103563"/>
                  <a:gd name="connsiteX272" fmla="*/ 809625 w 2619375"/>
                  <a:gd name="connsiteY272" fmla="*/ 1916907 h 3103563"/>
                  <a:gd name="connsiteX273" fmla="*/ 861219 w 2619375"/>
                  <a:gd name="connsiteY273" fmla="*/ 1944688 h 3103563"/>
                  <a:gd name="connsiteX274" fmla="*/ 889000 w 2619375"/>
                  <a:gd name="connsiteY274" fmla="*/ 1948657 h 3103563"/>
                  <a:gd name="connsiteX275" fmla="*/ 944563 w 2619375"/>
                  <a:gd name="connsiteY275" fmla="*/ 1948657 h 3103563"/>
                  <a:gd name="connsiteX276" fmla="*/ 976313 w 2619375"/>
                  <a:gd name="connsiteY276" fmla="*/ 1908969 h 3103563"/>
                  <a:gd name="connsiteX277" fmla="*/ 1035844 w 2619375"/>
                  <a:gd name="connsiteY277" fmla="*/ 1908969 h 3103563"/>
                  <a:gd name="connsiteX278" fmla="*/ 1087438 w 2619375"/>
                  <a:gd name="connsiteY278" fmla="*/ 1877219 h 3103563"/>
                  <a:gd name="connsiteX279" fmla="*/ 1107282 w 2619375"/>
                  <a:gd name="connsiteY279" fmla="*/ 1837532 h 3103563"/>
                  <a:gd name="connsiteX280" fmla="*/ 1107282 w 2619375"/>
                  <a:gd name="connsiteY280" fmla="*/ 1805782 h 3103563"/>
                  <a:gd name="connsiteX281" fmla="*/ 1127125 w 2619375"/>
                  <a:gd name="connsiteY281" fmla="*/ 1785938 h 3103563"/>
                  <a:gd name="connsiteX282" fmla="*/ 1150938 w 2619375"/>
                  <a:gd name="connsiteY282" fmla="*/ 1750219 h 3103563"/>
                  <a:gd name="connsiteX283" fmla="*/ 1166813 w 2619375"/>
                  <a:gd name="connsiteY283" fmla="*/ 1710532 h 3103563"/>
                  <a:gd name="connsiteX284" fmla="*/ 1202532 w 2619375"/>
                  <a:gd name="connsiteY284" fmla="*/ 1690688 h 3103563"/>
                  <a:gd name="connsiteX285" fmla="*/ 1210469 w 2619375"/>
                  <a:gd name="connsiteY285" fmla="*/ 1647032 h 3103563"/>
                  <a:gd name="connsiteX286" fmla="*/ 1222375 w 2619375"/>
                  <a:gd name="connsiteY286" fmla="*/ 1631157 h 3103563"/>
                  <a:gd name="connsiteX287" fmla="*/ 1210469 w 2619375"/>
                  <a:gd name="connsiteY287" fmla="*/ 1599407 h 3103563"/>
                  <a:gd name="connsiteX288" fmla="*/ 1210469 w 2619375"/>
                  <a:gd name="connsiteY288" fmla="*/ 1563688 h 3103563"/>
                  <a:gd name="connsiteX289" fmla="*/ 1226344 w 2619375"/>
                  <a:gd name="connsiteY289" fmla="*/ 1524000 h 3103563"/>
                  <a:gd name="connsiteX290" fmla="*/ 1266032 w 2619375"/>
                  <a:gd name="connsiteY290" fmla="*/ 1480344 h 3103563"/>
                  <a:gd name="connsiteX291" fmla="*/ 1270000 w 2619375"/>
                  <a:gd name="connsiteY291" fmla="*/ 1460500 h 3103563"/>
                  <a:gd name="connsiteX292" fmla="*/ 1250157 w 2619375"/>
                  <a:gd name="connsiteY292" fmla="*/ 1428750 h 3103563"/>
                  <a:gd name="connsiteX293" fmla="*/ 1222375 w 2619375"/>
                  <a:gd name="connsiteY293" fmla="*/ 1389063 h 3103563"/>
                  <a:gd name="connsiteX294" fmla="*/ 1182688 w 2619375"/>
                  <a:gd name="connsiteY294" fmla="*/ 1357313 h 3103563"/>
                  <a:gd name="connsiteX295" fmla="*/ 1162844 w 2619375"/>
                  <a:gd name="connsiteY295" fmla="*/ 1337469 h 3103563"/>
                  <a:gd name="connsiteX296" fmla="*/ 1146969 w 2619375"/>
                  <a:gd name="connsiteY296" fmla="*/ 1309688 h 3103563"/>
                  <a:gd name="connsiteX297" fmla="*/ 1146969 w 2619375"/>
                  <a:gd name="connsiteY297" fmla="*/ 1258094 h 3103563"/>
                  <a:gd name="connsiteX298" fmla="*/ 1158875 w 2619375"/>
                  <a:gd name="connsiteY298" fmla="*/ 1222375 h 3103563"/>
                  <a:gd name="connsiteX299" fmla="*/ 1158875 w 2619375"/>
                  <a:gd name="connsiteY299" fmla="*/ 1194594 h 3103563"/>
                  <a:gd name="connsiteX300" fmla="*/ 1162844 w 2619375"/>
                  <a:gd name="connsiteY300" fmla="*/ 1162844 h 3103563"/>
                  <a:gd name="connsiteX301" fmla="*/ 1154907 w 2619375"/>
                  <a:gd name="connsiteY301" fmla="*/ 1135063 h 3103563"/>
                  <a:gd name="connsiteX302" fmla="*/ 1162844 w 2619375"/>
                  <a:gd name="connsiteY302" fmla="*/ 1091407 h 3103563"/>
                  <a:gd name="connsiteX303" fmla="*/ 1162844 w 2619375"/>
                  <a:gd name="connsiteY303" fmla="*/ 1055688 h 3103563"/>
                  <a:gd name="connsiteX304" fmla="*/ 1146969 w 2619375"/>
                  <a:gd name="connsiteY304" fmla="*/ 1012032 h 3103563"/>
                  <a:gd name="connsiteX305" fmla="*/ 1162844 w 2619375"/>
                  <a:gd name="connsiteY305" fmla="*/ 960438 h 3103563"/>
                  <a:gd name="connsiteX306" fmla="*/ 1131094 w 2619375"/>
                  <a:gd name="connsiteY306" fmla="*/ 912813 h 3103563"/>
                  <a:gd name="connsiteX307" fmla="*/ 1166813 w 2619375"/>
                  <a:gd name="connsiteY307" fmla="*/ 881063 h 3103563"/>
                  <a:gd name="connsiteX308" fmla="*/ 1174750 w 2619375"/>
                  <a:gd name="connsiteY308" fmla="*/ 845344 h 3103563"/>
                  <a:gd name="connsiteX309" fmla="*/ 1174750 w 2619375"/>
                  <a:gd name="connsiteY309" fmla="*/ 789782 h 3103563"/>
                  <a:gd name="connsiteX310" fmla="*/ 1178719 w 2619375"/>
                  <a:gd name="connsiteY310" fmla="*/ 742157 h 3103563"/>
                  <a:gd name="connsiteX311" fmla="*/ 1178719 w 2619375"/>
                  <a:gd name="connsiteY311" fmla="*/ 722313 h 3103563"/>
                  <a:gd name="connsiteX312" fmla="*/ 1158875 w 2619375"/>
                  <a:gd name="connsiteY312" fmla="*/ 694532 h 3103563"/>
                  <a:gd name="connsiteX313" fmla="*/ 1162844 w 2619375"/>
                  <a:gd name="connsiteY313" fmla="*/ 662782 h 3103563"/>
                  <a:gd name="connsiteX314" fmla="*/ 1139032 w 2619375"/>
                  <a:gd name="connsiteY314" fmla="*/ 627063 h 3103563"/>
                  <a:gd name="connsiteX315" fmla="*/ 1103313 w 2619375"/>
                  <a:gd name="connsiteY315" fmla="*/ 595313 h 3103563"/>
                  <a:gd name="connsiteX316" fmla="*/ 1079500 w 2619375"/>
                  <a:gd name="connsiteY316" fmla="*/ 555625 h 3103563"/>
                  <a:gd name="connsiteX317" fmla="*/ 1079500 w 2619375"/>
                  <a:gd name="connsiteY317" fmla="*/ 515938 h 3103563"/>
                  <a:gd name="connsiteX318" fmla="*/ 1119188 w 2619375"/>
                  <a:gd name="connsiteY318" fmla="*/ 464344 h 3103563"/>
                  <a:gd name="connsiteX319" fmla="*/ 1127125 w 2619375"/>
                  <a:gd name="connsiteY319" fmla="*/ 408782 h 3103563"/>
                  <a:gd name="connsiteX320" fmla="*/ 1162844 w 2619375"/>
                  <a:gd name="connsiteY320" fmla="*/ 301625 h 3103563"/>
                  <a:gd name="connsiteX321" fmla="*/ 1178719 w 2619375"/>
                  <a:gd name="connsiteY321" fmla="*/ 246063 h 3103563"/>
                  <a:gd name="connsiteX322" fmla="*/ 1186657 w 2619375"/>
                  <a:gd name="connsiteY322" fmla="*/ 206375 h 3103563"/>
                  <a:gd name="connsiteX323" fmla="*/ 1186657 w 2619375"/>
                  <a:gd name="connsiteY323" fmla="*/ 142875 h 3103563"/>
                  <a:gd name="connsiteX324" fmla="*/ 1186657 w 2619375"/>
                  <a:gd name="connsiteY324" fmla="*/ 99219 h 3103563"/>
                  <a:gd name="connsiteX325" fmla="*/ 1131094 w 2619375"/>
                  <a:gd name="connsiteY325" fmla="*/ 43657 h 3103563"/>
                  <a:gd name="connsiteX326" fmla="*/ 1083469 w 2619375"/>
                  <a:gd name="connsiteY326" fmla="*/ 63500 h 3103563"/>
                  <a:gd name="connsiteX327" fmla="*/ 1071563 w 2619375"/>
                  <a:gd name="connsiteY327" fmla="*/ 31750 h 3103563"/>
                  <a:gd name="connsiteX328" fmla="*/ 1043782 w 2619375"/>
                  <a:gd name="connsiteY328" fmla="*/ 23813 h 3103563"/>
                  <a:gd name="connsiteX329" fmla="*/ 1004094 w 2619375"/>
                  <a:gd name="connsiteY329" fmla="*/ 23813 h 3103563"/>
                  <a:gd name="connsiteX330" fmla="*/ 988219 w 2619375"/>
                  <a:gd name="connsiteY330" fmla="*/ 51594 h 3103563"/>
                  <a:gd name="connsiteX331" fmla="*/ 972344 w 2619375"/>
                  <a:gd name="connsiteY331" fmla="*/ 27782 h 3103563"/>
                  <a:gd name="connsiteX332" fmla="*/ 944563 w 2619375"/>
                  <a:gd name="connsiteY332" fmla="*/ 27782 h 3103563"/>
                  <a:gd name="connsiteX333" fmla="*/ 944563 w 2619375"/>
                  <a:gd name="connsiteY333" fmla="*/ 27782 h 3103563"/>
                  <a:gd name="connsiteX334" fmla="*/ 841375 w 2619375"/>
                  <a:gd name="connsiteY334" fmla="*/ 31750 h 3103563"/>
                  <a:gd name="connsiteX335" fmla="*/ 837407 w 2619375"/>
                  <a:gd name="connsiteY335" fmla="*/ 0 h 3103563"/>
                  <a:gd name="connsiteX336" fmla="*/ 805657 w 2619375"/>
                  <a:gd name="connsiteY336" fmla="*/ 0 h 3103563"/>
                  <a:gd name="connsiteX337" fmla="*/ 797719 w 2619375"/>
                  <a:gd name="connsiteY337" fmla="*/ 55563 h 3103563"/>
                  <a:gd name="connsiteX338" fmla="*/ 765969 w 2619375"/>
                  <a:gd name="connsiteY338" fmla="*/ 91282 h 3103563"/>
                  <a:gd name="connsiteX339" fmla="*/ 762000 w 2619375"/>
                  <a:gd name="connsiteY339" fmla="*/ 158750 h 3103563"/>
                  <a:gd name="connsiteX340" fmla="*/ 742157 w 2619375"/>
                  <a:gd name="connsiteY340" fmla="*/ 242094 h 3103563"/>
                  <a:gd name="connsiteX341" fmla="*/ 730250 w 2619375"/>
                  <a:gd name="connsiteY341" fmla="*/ 349250 h 3103563"/>
                  <a:gd name="connsiteX342" fmla="*/ 698500 w 2619375"/>
                  <a:gd name="connsiteY342" fmla="*/ 448469 h 3103563"/>
                  <a:gd name="connsiteX343" fmla="*/ 662782 w 2619375"/>
                  <a:gd name="connsiteY343" fmla="*/ 515938 h 3103563"/>
                  <a:gd name="connsiteX344" fmla="*/ 575469 w 2619375"/>
                  <a:gd name="connsiteY344" fmla="*/ 571500 h 3103563"/>
                  <a:gd name="connsiteX345" fmla="*/ 535782 w 2619375"/>
                  <a:gd name="connsiteY345" fmla="*/ 635000 h 3103563"/>
                  <a:gd name="connsiteX346" fmla="*/ 559739 w 2619375"/>
                  <a:gd name="connsiteY346" fmla="*/ 690563 h 3103563"/>
                  <a:gd name="connsiteX347" fmla="*/ 525515 w 2619375"/>
                  <a:gd name="connsiteY347" fmla="*/ 731837 h 3103563"/>
                  <a:gd name="connsiteX348" fmla="*/ 527844 w 2619375"/>
                  <a:gd name="connsiteY348" fmla="*/ 754063 h 3103563"/>
                  <a:gd name="connsiteX349" fmla="*/ 571500 w 2619375"/>
                  <a:gd name="connsiteY349" fmla="*/ 734219 h 3103563"/>
                  <a:gd name="connsiteX350" fmla="*/ 595313 w 2619375"/>
                  <a:gd name="connsiteY350" fmla="*/ 765969 h 3103563"/>
                  <a:gd name="connsiteX351" fmla="*/ 595313 w 2619375"/>
                  <a:gd name="connsiteY351" fmla="*/ 829469 h 3103563"/>
                  <a:gd name="connsiteX352" fmla="*/ 579438 w 2619375"/>
                  <a:gd name="connsiteY352" fmla="*/ 889000 h 3103563"/>
                  <a:gd name="connsiteX353" fmla="*/ 579438 w 2619375"/>
                  <a:gd name="connsiteY353" fmla="*/ 928688 h 3103563"/>
                  <a:gd name="connsiteX354" fmla="*/ 595313 w 2619375"/>
                  <a:gd name="connsiteY354" fmla="*/ 952500 h 3103563"/>
                  <a:gd name="connsiteX355" fmla="*/ 603250 w 2619375"/>
                  <a:gd name="connsiteY355" fmla="*/ 996157 h 3103563"/>
                  <a:gd name="connsiteX356" fmla="*/ 571500 w 2619375"/>
                  <a:gd name="connsiteY356" fmla="*/ 1004094 h 3103563"/>
                  <a:gd name="connsiteX357" fmla="*/ 543719 w 2619375"/>
                  <a:gd name="connsiteY357" fmla="*/ 1008063 h 3103563"/>
                  <a:gd name="connsiteX358" fmla="*/ 535782 w 2619375"/>
                  <a:gd name="connsiteY358" fmla="*/ 1083469 h 3103563"/>
                  <a:gd name="connsiteX359" fmla="*/ 551657 w 2619375"/>
                  <a:gd name="connsiteY359" fmla="*/ 1103313 h 3103563"/>
                  <a:gd name="connsiteX360" fmla="*/ 587375 w 2619375"/>
                  <a:gd name="connsiteY360" fmla="*/ 1123157 h 3103563"/>
                  <a:gd name="connsiteX361" fmla="*/ 607219 w 2619375"/>
                  <a:gd name="connsiteY361" fmla="*/ 1123157 h 3103563"/>
                  <a:gd name="connsiteX362" fmla="*/ 627063 w 2619375"/>
                  <a:gd name="connsiteY362" fmla="*/ 1150938 h 3103563"/>
                  <a:gd name="connsiteX363" fmla="*/ 642938 w 2619375"/>
                  <a:gd name="connsiteY363" fmla="*/ 1158875 h 3103563"/>
                  <a:gd name="connsiteX364" fmla="*/ 678657 w 2619375"/>
                  <a:gd name="connsiteY364" fmla="*/ 1146969 h 3103563"/>
                  <a:gd name="connsiteX365" fmla="*/ 686594 w 2619375"/>
                  <a:gd name="connsiteY365" fmla="*/ 1194594 h 3103563"/>
                  <a:gd name="connsiteX366" fmla="*/ 678657 w 2619375"/>
                  <a:gd name="connsiteY366" fmla="*/ 1242219 h 3103563"/>
                  <a:gd name="connsiteX367" fmla="*/ 694532 w 2619375"/>
                  <a:gd name="connsiteY367" fmla="*/ 1277938 h 3103563"/>
                  <a:gd name="connsiteX368" fmla="*/ 714375 w 2619375"/>
                  <a:gd name="connsiteY368" fmla="*/ 1309688 h 3103563"/>
                  <a:gd name="connsiteX369" fmla="*/ 742157 w 2619375"/>
                  <a:gd name="connsiteY369" fmla="*/ 1333500 h 3103563"/>
                  <a:gd name="connsiteX370" fmla="*/ 777875 w 2619375"/>
                  <a:gd name="connsiteY370" fmla="*/ 1333500 h 3103563"/>
                  <a:gd name="connsiteX371" fmla="*/ 785813 w 2619375"/>
                  <a:gd name="connsiteY371" fmla="*/ 1361282 h 3103563"/>
                  <a:gd name="connsiteX372" fmla="*/ 769938 w 2619375"/>
                  <a:gd name="connsiteY372" fmla="*/ 1412875 h 3103563"/>
                  <a:gd name="connsiteX373" fmla="*/ 758032 w 2619375"/>
                  <a:gd name="connsiteY373" fmla="*/ 1464469 h 3103563"/>
                  <a:gd name="connsiteX374" fmla="*/ 750094 w 2619375"/>
                  <a:gd name="connsiteY374" fmla="*/ 1512094 h 3103563"/>
                  <a:gd name="connsiteX375" fmla="*/ 714375 w 2619375"/>
                  <a:gd name="connsiteY375" fmla="*/ 1543844 h 3103563"/>
                  <a:gd name="connsiteX376" fmla="*/ 682625 w 2619375"/>
                  <a:gd name="connsiteY376" fmla="*/ 1547813 h 3103563"/>
                  <a:gd name="connsiteX377" fmla="*/ 678657 w 2619375"/>
                  <a:gd name="connsiteY377" fmla="*/ 1504157 h 3103563"/>
                  <a:gd name="connsiteX378" fmla="*/ 650875 w 2619375"/>
                  <a:gd name="connsiteY378" fmla="*/ 1476375 h 3103563"/>
                  <a:gd name="connsiteX379" fmla="*/ 615157 w 2619375"/>
                  <a:gd name="connsiteY379" fmla="*/ 1444625 h 3103563"/>
                  <a:gd name="connsiteX380" fmla="*/ 575469 w 2619375"/>
                  <a:gd name="connsiteY380" fmla="*/ 1404938 h 3103563"/>
                  <a:gd name="connsiteX381" fmla="*/ 527844 w 2619375"/>
                  <a:gd name="connsiteY381" fmla="*/ 1353344 h 3103563"/>
                  <a:gd name="connsiteX382" fmla="*/ 515938 w 2619375"/>
                  <a:gd name="connsiteY382" fmla="*/ 1333500 h 3103563"/>
                  <a:gd name="connsiteX383" fmla="*/ 460375 w 2619375"/>
                  <a:gd name="connsiteY383" fmla="*/ 1301750 h 3103563"/>
                  <a:gd name="connsiteX384" fmla="*/ 392907 w 2619375"/>
                  <a:gd name="connsiteY384" fmla="*/ 1262063 h 3103563"/>
                  <a:gd name="connsiteX385" fmla="*/ 337344 w 2619375"/>
                  <a:gd name="connsiteY385" fmla="*/ 1242219 h 3103563"/>
                  <a:gd name="connsiteX386" fmla="*/ 317500 w 2619375"/>
                  <a:gd name="connsiteY386" fmla="*/ 1281907 h 3103563"/>
                  <a:gd name="connsiteX387" fmla="*/ 304745 w 2619375"/>
                  <a:gd name="connsiteY387" fmla="*/ 1293019 h 3103563"/>
                  <a:gd name="connsiteX388" fmla="*/ 297657 w 2619375"/>
                  <a:gd name="connsiteY388" fmla="*/ 1321594 h 3103563"/>
                  <a:gd name="connsiteX389" fmla="*/ 297657 w 2619375"/>
                  <a:gd name="connsiteY389" fmla="*/ 1321594 h 3103563"/>
                  <a:gd name="connsiteX390" fmla="*/ 304746 w 2619375"/>
                  <a:gd name="connsiteY390" fmla="*/ 1347788 h 3103563"/>
                  <a:gd name="connsiteX391" fmla="*/ 320692 w 2619375"/>
                  <a:gd name="connsiteY391" fmla="*/ 1350962 h 3103563"/>
                  <a:gd name="connsiteX392" fmla="*/ 345282 w 2619375"/>
                  <a:gd name="connsiteY392" fmla="*/ 1361282 h 3103563"/>
                  <a:gd name="connsiteX393" fmla="*/ 373063 w 2619375"/>
                  <a:gd name="connsiteY393" fmla="*/ 1373188 h 3103563"/>
                  <a:gd name="connsiteX394" fmla="*/ 384969 w 2619375"/>
                  <a:gd name="connsiteY394" fmla="*/ 1385094 h 3103563"/>
                  <a:gd name="connsiteX395" fmla="*/ 396875 w 2619375"/>
                  <a:gd name="connsiteY395" fmla="*/ 1428750 h 3103563"/>
                  <a:gd name="connsiteX396" fmla="*/ 409775 w 2619375"/>
                  <a:gd name="connsiteY396" fmla="*/ 1450182 h 3103563"/>
                  <a:gd name="connsiteX397" fmla="*/ 400844 w 2619375"/>
                  <a:gd name="connsiteY397" fmla="*/ 1464469 h 3103563"/>
                  <a:gd name="connsiteX398" fmla="*/ 377032 w 2619375"/>
                  <a:gd name="connsiteY398" fmla="*/ 1484313 h 3103563"/>
                  <a:gd name="connsiteX399" fmla="*/ 376254 w 2619375"/>
                  <a:gd name="connsiteY399" fmla="*/ 1527969 h 3103563"/>
                  <a:gd name="connsiteX400" fmla="*/ 369094 w 2619375"/>
                  <a:gd name="connsiteY400" fmla="*/ 1591469 h 3103563"/>
                  <a:gd name="connsiteX401" fmla="*/ 396875 w 2619375"/>
                  <a:gd name="connsiteY401" fmla="*/ 1631157 h 3103563"/>
                  <a:gd name="connsiteX402" fmla="*/ 458046 w 2619375"/>
                  <a:gd name="connsiteY402" fmla="*/ 1624807 h 3103563"/>
                  <a:gd name="connsiteX403" fmla="*/ 460375 w 2619375"/>
                  <a:gd name="connsiteY403" fmla="*/ 1651000 h 3103563"/>
                  <a:gd name="connsiteX404" fmla="*/ 460375 w 2619375"/>
                  <a:gd name="connsiteY404" fmla="*/ 1694657 h 3103563"/>
                  <a:gd name="connsiteX405" fmla="*/ 436563 w 2619375"/>
                  <a:gd name="connsiteY405" fmla="*/ 1706563 h 3103563"/>
                  <a:gd name="connsiteX406" fmla="*/ 433645 w 2619375"/>
                  <a:gd name="connsiteY406" fmla="*/ 1728788 h 3103563"/>
                  <a:gd name="connsiteX407" fmla="*/ 448469 w 2619375"/>
                  <a:gd name="connsiteY407" fmla="*/ 1738313 h 3103563"/>
                  <a:gd name="connsiteX408" fmla="*/ 450355 w 2619375"/>
                  <a:gd name="connsiteY408" fmla="*/ 1757363 h 3103563"/>
                  <a:gd name="connsiteX409" fmla="*/ 436563 w 2619375"/>
                  <a:gd name="connsiteY409" fmla="*/ 1766094 h 3103563"/>
                  <a:gd name="connsiteX410" fmla="*/ 414362 w 2619375"/>
                  <a:gd name="connsiteY410" fmla="*/ 1801813 h 3103563"/>
                  <a:gd name="connsiteX411" fmla="*/ 361157 w 2619375"/>
                  <a:gd name="connsiteY411" fmla="*/ 1833563 h 3103563"/>
                  <a:gd name="connsiteX412" fmla="*/ 349250 w 2619375"/>
                  <a:gd name="connsiteY412" fmla="*/ 1869282 h 3103563"/>
                  <a:gd name="connsiteX413" fmla="*/ 353219 w 2619375"/>
                  <a:gd name="connsiteY413" fmla="*/ 1908969 h 3103563"/>
                  <a:gd name="connsiteX414" fmla="*/ 293688 w 2619375"/>
                  <a:gd name="connsiteY414" fmla="*/ 1948657 h 3103563"/>
                  <a:gd name="connsiteX415" fmla="*/ 273844 w 2619375"/>
                  <a:gd name="connsiteY415" fmla="*/ 1968500 h 3103563"/>
                  <a:gd name="connsiteX416" fmla="*/ 254000 w 2619375"/>
                  <a:gd name="connsiteY416" fmla="*/ 1988344 h 3103563"/>
                  <a:gd name="connsiteX417" fmla="*/ 214313 w 2619375"/>
                  <a:gd name="connsiteY417" fmla="*/ 1996282 h 3103563"/>
                  <a:gd name="connsiteX418" fmla="*/ 166688 w 2619375"/>
                  <a:gd name="connsiteY418" fmla="*/ 2032000 h 3103563"/>
                  <a:gd name="connsiteX419" fmla="*/ 146844 w 2619375"/>
                  <a:gd name="connsiteY419" fmla="*/ 2083594 h 3103563"/>
                  <a:gd name="connsiteX420" fmla="*/ 125718 w 2619375"/>
                  <a:gd name="connsiteY420" fmla="*/ 2102644 h 3103563"/>
                  <a:gd name="connsiteX421" fmla="*/ 115094 w 2619375"/>
                  <a:gd name="connsiteY421" fmla="*/ 2123282 h 3103563"/>
                  <a:gd name="connsiteX422" fmla="*/ 99995 w 2619375"/>
                  <a:gd name="connsiteY422" fmla="*/ 2179639 h 3103563"/>
                  <a:gd name="connsiteX423" fmla="*/ 68429 w 2619375"/>
                  <a:gd name="connsiteY423" fmla="*/ 2200275 h 3103563"/>
                  <a:gd name="connsiteX424" fmla="*/ 35719 w 2619375"/>
                  <a:gd name="connsiteY424" fmla="*/ 2212975 h 3103563"/>
                  <a:gd name="connsiteX425" fmla="*/ 0 w 2619375"/>
                  <a:gd name="connsiteY425" fmla="*/ 2230438 h 3103563"/>
                  <a:gd name="connsiteX426" fmla="*/ 48430 w 2619375"/>
                  <a:gd name="connsiteY426" fmla="*/ 2278856 h 3103563"/>
                  <a:gd name="connsiteX427" fmla="*/ 59532 w 2619375"/>
                  <a:gd name="connsiteY427" fmla="*/ 2329657 h 3103563"/>
                  <a:gd name="connsiteX428" fmla="*/ 107157 w 2619375"/>
                  <a:gd name="connsiteY428" fmla="*/ 2345532 h 3103563"/>
                  <a:gd name="connsiteX429" fmla="*/ 93640 w 2619375"/>
                  <a:gd name="connsiteY429" fmla="*/ 2445545 h 3103563"/>
                  <a:gd name="connsiteX430" fmla="*/ 98472 w 2619375"/>
                  <a:gd name="connsiteY430" fmla="*/ 2458244 h 3103563"/>
                  <a:gd name="connsiteX431" fmla="*/ 106380 w 2619375"/>
                  <a:gd name="connsiteY431" fmla="*/ 2482851 h 3103563"/>
                  <a:gd name="connsiteX432" fmla="*/ 77977 w 2619375"/>
                  <a:gd name="connsiteY432" fmla="*/ 2509838 h 3103563"/>
                  <a:gd name="connsiteX433" fmla="*/ 75407 w 2619375"/>
                  <a:gd name="connsiteY433" fmla="*/ 2528094 h 3103563"/>
                  <a:gd name="connsiteX434" fmla="*/ 111930 w 2619375"/>
                  <a:gd name="connsiteY434" fmla="*/ 2547144 h 3103563"/>
                  <a:gd name="connsiteX435" fmla="*/ 150813 w 2619375"/>
                  <a:gd name="connsiteY435" fmla="*/ 2540000 h 3103563"/>
                  <a:gd name="connsiteX436" fmla="*/ 175845 w 2619375"/>
                  <a:gd name="connsiteY436" fmla="*/ 2557463 h 3103563"/>
                  <a:gd name="connsiteX437" fmla="*/ 162719 w 2619375"/>
                  <a:gd name="connsiteY437" fmla="*/ 2595563 h 3103563"/>
                  <a:gd name="connsiteX438" fmla="*/ 214313 w 2619375"/>
                  <a:gd name="connsiteY438" fmla="*/ 2591594 h 3103563"/>
                  <a:gd name="connsiteX439" fmla="*/ 247457 w 2619375"/>
                  <a:gd name="connsiteY439" fmla="*/ 2571750 h 3103563"/>
                  <a:gd name="connsiteX440" fmla="*/ 265907 w 2619375"/>
                  <a:gd name="connsiteY440" fmla="*/ 2575719 h 3103563"/>
                  <a:gd name="connsiteX441" fmla="*/ 295198 w 2619375"/>
                  <a:gd name="connsiteY441" fmla="*/ 2555082 h 3103563"/>
                  <a:gd name="connsiteX442" fmla="*/ 318307 w 2619375"/>
                  <a:gd name="connsiteY442" fmla="*/ 2557463 h 3103563"/>
                  <a:gd name="connsiteX443" fmla="*/ 357188 w 2619375"/>
                  <a:gd name="connsiteY443" fmla="*/ 2540794 h 3103563"/>
                  <a:gd name="connsiteX444" fmla="*/ 385905 w 2619375"/>
                  <a:gd name="connsiteY444" fmla="*/ 2531269 h 3103563"/>
                  <a:gd name="connsiteX445" fmla="*/ 412750 w 2619375"/>
                  <a:gd name="connsiteY445" fmla="*/ 2536032 h 3103563"/>
                  <a:gd name="connsiteX446" fmla="*/ 460375 w 2619375"/>
                  <a:gd name="connsiteY446" fmla="*/ 2521745 h 3103563"/>
                  <a:gd name="connsiteX447" fmla="*/ 492125 w 2619375"/>
                  <a:gd name="connsiteY447" fmla="*/ 2532063 h 3103563"/>
                  <a:gd name="connsiteX448" fmla="*/ 535782 w 2619375"/>
                  <a:gd name="connsiteY448" fmla="*/ 2532063 h 3103563"/>
                  <a:gd name="connsiteX449" fmla="*/ 535782 w 2619375"/>
                  <a:gd name="connsiteY449" fmla="*/ 2532063 h 3103563"/>
                  <a:gd name="connsiteX450" fmla="*/ 547688 w 2619375"/>
                  <a:gd name="connsiteY450" fmla="*/ 2623344 h 3103563"/>
                  <a:gd name="connsiteX451" fmla="*/ 591344 w 2619375"/>
                  <a:gd name="connsiteY451" fmla="*/ 2643188 h 3103563"/>
                  <a:gd name="connsiteX452" fmla="*/ 646159 w 2619375"/>
                  <a:gd name="connsiteY452" fmla="*/ 2655887 h 3103563"/>
                  <a:gd name="connsiteX453" fmla="*/ 685790 w 2619375"/>
                  <a:gd name="connsiteY453" fmla="*/ 2620169 h 3103563"/>
                  <a:gd name="connsiteX454" fmla="*/ 715928 w 2619375"/>
                  <a:gd name="connsiteY454" fmla="*/ 2588419 h 3103563"/>
                  <a:gd name="connsiteX455" fmla="*/ 760418 w 2619375"/>
                  <a:gd name="connsiteY455" fmla="*/ 2613025 h 3103563"/>
                  <a:gd name="connsiteX456" fmla="*/ 773907 w 2619375"/>
                  <a:gd name="connsiteY456" fmla="*/ 2587625 h 3103563"/>
                  <a:gd name="connsiteX457" fmla="*/ 761224 w 2619375"/>
                  <a:gd name="connsiteY457" fmla="*/ 2554287 h 3103563"/>
                  <a:gd name="connsiteX458" fmla="*/ 801688 w 2619375"/>
                  <a:gd name="connsiteY458" fmla="*/ 2551907 h 3103563"/>
                  <a:gd name="connsiteX459" fmla="*/ 813184 w 2619375"/>
                  <a:gd name="connsiteY459" fmla="*/ 2569369 h 3103563"/>
                  <a:gd name="connsiteX460" fmla="*/ 841375 w 2619375"/>
                  <a:gd name="connsiteY460" fmla="*/ 2571750 h 3103563"/>
                  <a:gd name="connsiteX461" fmla="*/ 900907 w 2619375"/>
                  <a:gd name="connsiteY461" fmla="*/ 2591594 h 3103563"/>
                  <a:gd name="connsiteX462" fmla="*/ 956469 w 2619375"/>
                  <a:gd name="connsiteY462" fmla="*/ 2611438 h 3103563"/>
                  <a:gd name="connsiteX463" fmla="*/ 968375 w 2619375"/>
                  <a:gd name="connsiteY463" fmla="*/ 2639219 h 3103563"/>
                  <a:gd name="connsiteX464" fmla="*/ 944563 w 2619375"/>
                  <a:gd name="connsiteY464" fmla="*/ 2678907 h 3103563"/>
                  <a:gd name="connsiteX465" fmla="*/ 964407 w 2619375"/>
                  <a:gd name="connsiteY465" fmla="*/ 2726532 h 3103563"/>
                  <a:gd name="connsiteX466" fmla="*/ 1019969 w 2619375"/>
                  <a:gd name="connsiteY466" fmla="*/ 2754313 h 3103563"/>
                  <a:gd name="connsiteX467" fmla="*/ 1047113 w 2619375"/>
                  <a:gd name="connsiteY467" fmla="*/ 2750344 h 3103563"/>
                  <a:gd name="connsiteX468" fmla="*/ 1046974 w 2619375"/>
                  <a:gd name="connsiteY468" fmla="*/ 2774157 h 3103563"/>
                  <a:gd name="connsiteX469" fmla="*/ 1050109 w 2619375"/>
                  <a:gd name="connsiteY469" fmla="*/ 2865438 h 3103563"/>
                  <a:gd name="connsiteX470" fmla="*/ 1095375 w 2619375"/>
                  <a:gd name="connsiteY470" fmla="*/ 2845594 h 3103563"/>
                  <a:gd name="connsiteX471" fmla="*/ 1159651 w 2619375"/>
                  <a:gd name="connsiteY471" fmla="*/ 2836862 h 3103563"/>
                  <a:gd name="connsiteX472" fmla="*/ 1190625 w 2619375"/>
                  <a:gd name="connsiteY472" fmla="*/ 2809875 h 3103563"/>
                  <a:gd name="connsiteX473" fmla="*/ 1225539 w 2619375"/>
                  <a:gd name="connsiteY473" fmla="*/ 2817813 h 3103563"/>
                  <a:gd name="connsiteX474" fmla="*/ 1242219 w 2619375"/>
                  <a:gd name="connsiteY474" fmla="*/ 2841625 h 3103563"/>
                  <a:gd name="connsiteX475" fmla="*/ 1274774 w 2619375"/>
                  <a:gd name="connsiteY475" fmla="*/ 2867819 h 3103563"/>
                  <a:gd name="connsiteX476" fmla="*/ 1329532 w 2619375"/>
                  <a:gd name="connsiteY476" fmla="*/ 2877344 h 3103563"/>
                  <a:gd name="connsiteX477" fmla="*/ 1349375 w 2619375"/>
                  <a:gd name="connsiteY477" fmla="*/ 2877344 h 3103563"/>
                  <a:gd name="connsiteX478" fmla="*/ 1369219 w 2619375"/>
                  <a:gd name="connsiteY478" fmla="*/ 2897188 h 3103563"/>
                  <a:gd name="connsiteX479" fmla="*/ 1400395 w 2619375"/>
                  <a:gd name="connsiteY479" fmla="*/ 2909888 h 3103563"/>
                  <a:gd name="connsiteX480" fmla="*/ 1420813 w 2619375"/>
                  <a:gd name="connsiteY480" fmla="*/ 2905125 h 3103563"/>
                  <a:gd name="connsiteX481" fmla="*/ 1451785 w 2619375"/>
                  <a:gd name="connsiteY481" fmla="*/ 2887664 h 3103563"/>
                  <a:gd name="connsiteX482" fmla="*/ 1520032 w 2619375"/>
                  <a:gd name="connsiteY482" fmla="*/ 2893219 h 3103563"/>
                  <a:gd name="connsiteX483" fmla="*/ 1547784 w 2619375"/>
                  <a:gd name="connsiteY483" fmla="*/ 2900362 h 3103563"/>
                  <a:gd name="connsiteX484" fmla="*/ 1575594 w 2619375"/>
                  <a:gd name="connsiteY484" fmla="*/ 2924969 h 3103563"/>
                  <a:gd name="connsiteX485" fmla="*/ 1591469 w 2619375"/>
                  <a:gd name="connsiteY485" fmla="*/ 2909094 h 3103563"/>
                  <a:gd name="connsiteX486" fmla="*/ 1623219 w 2619375"/>
                  <a:gd name="connsiteY486" fmla="*/ 2909094 h 3103563"/>
                  <a:gd name="connsiteX487" fmla="*/ 1655803 w 2619375"/>
                  <a:gd name="connsiteY487" fmla="*/ 2923382 h 3103563"/>
                  <a:gd name="connsiteX488" fmla="*/ 1648647 w 2619375"/>
                  <a:gd name="connsiteY488" fmla="*/ 2947988 h 3103563"/>
                  <a:gd name="connsiteX489" fmla="*/ 1666875 w 2619375"/>
                  <a:gd name="connsiteY489" fmla="*/ 2964657 h 3103563"/>
                  <a:gd name="connsiteX490" fmla="*/ 1698626 w 2619375"/>
                  <a:gd name="connsiteY490" fmla="*/ 2985294 h 3103563"/>
                  <a:gd name="connsiteX491" fmla="*/ 1734344 w 2619375"/>
                  <a:gd name="connsiteY491" fmla="*/ 3012282 h 3103563"/>
                  <a:gd name="connsiteX492" fmla="*/ 1758157 w 2619375"/>
                  <a:gd name="connsiteY492" fmla="*/ 3032125 h 3103563"/>
                  <a:gd name="connsiteX493" fmla="*/ 1779934 w 2619375"/>
                  <a:gd name="connsiteY493" fmla="*/ 3028950 h 3103563"/>
                  <a:gd name="connsiteX494" fmla="*/ 1801813 w 2619375"/>
                  <a:gd name="connsiteY494" fmla="*/ 3008313 h 3103563"/>
                  <a:gd name="connsiteX495" fmla="*/ 1861344 w 2619375"/>
                  <a:gd name="connsiteY495" fmla="*/ 3008313 h 3103563"/>
                  <a:gd name="connsiteX496" fmla="*/ 1948657 w 2619375"/>
                  <a:gd name="connsiteY496" fmla="*/ 3004344 h 3103563"/>
                  <a:gd name="connsiteX497" fmla="*/ 1948657 w 2619375"/>
                  <a:gd name="connsiteY497" fmla="*/ 2968625 h 3103563"/>
                  <a:gd name="connsiteX498" fmla="*/ 2004219 w 2619375"/>
                  <a:gd name="connsiteY498" fmla="*/ 2936875 h 3103563"/>
                  <a:gd name="connsiteX499" fmla="*/ 2035969 w 2619375"/>
                  <a:gd name="connsiteY499" fmla="*/ 2909094 h 3103563"/>
                  <a:gd name="connsiteX500" fmla="*/ 2054979 w 2619375"/>
                  <a:gd name="connsiteY500" fmla="*/ 2859088 h 3103563"/>
                  <a:gd name="connsiteX501" fmla="*/ 2075927 w 2619375"/>
                  <a:gd name="connsiteY501" fmla="*/ 2883694 h 3103563"/>
                  <a:gd name="connsiteX502" fmla="*/ 2079625 w 2619375"/>
                  <a:gd name="connsiteY502" fmla="*/ 2897188 h 3103563"/>
                  <a:gd name="connsiteX503" fmla="*/ 2116149 w 2619375"/>
                  <a:gd name="connsiteY503" fmla="*/ 2943225 h 3103563"/>
                  <a:gd name="connsiteX504" fmla="*/ 2168521 w 2619375"/>
                  <a:gd name="connsiteY504" fmla="*/ 2980533 h 3103563"/>
                  <a:gd name="connsiteX505" fmla="*/ 2209760 w 2619375"/>
                  <a:gd name="connsiteY505" fmla="*/ 2951163 h 3103563"/>
                  <a:gd name="connsiteX506" fmla="*/ 2274094 w 2619375"/>
                  <a:gd name="connsiteY506" fmla="*/ 3000375 h 3103563"/>
                  <a:gd name="connsiteX507" fmla="*/ 2317750 w 2619375"/>
                  <a:gd name="connsiteY507" fmla="*/ 3028157 h 3103563"/>
                  <a:gd name="connsiteX508" fmla="*/ 2349500 w 2619375"/>
                  <a:gd name="connsiteY508" fmla="*/ 3040063 h 3103563"/>
                  <a:gd name="connsiteX509" fmla="*/ 2377253 w 2619375"/>
                  <a:gd name="connsiteY509" fmla="*/ 3017044 h 3103563"/>
                  <a:gd name="connsiteX510" fmla="*/ 2405338 w 2619375"/>
                  <a:gd name="connsiteY510" fmla="*/ 3055144 h 3103563"/>
                  <a:gd name="connsiteX511" fmla="*/ 2446303 w 2619375"/>
                  <a:gd name="connsiteY511" fmla="*/ 3103563 h 3103563"/>
                  <a:gd name="connsiteX0" fmla="*/ 2446303 w 2619375"/>
                  <a:gd name="connsiteY0" fmla="*/ 3103563 h 3103563"/>
                  <a:gd name="connsiteX1" fmla="*/ 2479336 w 2619375"/>
                  <a:gd name="connsiteY1" fmla="*/ 3052763 h 3103563"/>
                  <a:gd name="connsiteX2" fmla="*/ 2512219 w 2619375"/>
                  <a:gd name="connsiteY2" fmla="*/ 3032125 h 3103563"/>
                  <a:gd name="connsiteX3" fmla="*/ 2524125 w 2619375"/>
                  <a:gd name="connsiteY3" fmla="*/ 2988469 h 3103563"/>
                  <a:gd name="connsiteX4" fmla="*/ 2543969 w 2619375"/>
                  <a:gd name="connsiteY4" fmla="*/ 2944813 h 3103563"/>
                  <a:gd name="connsiteX5" fmla="*/ 2566949 w 2619375"/>
                  <a:gd name="connsiteY5" fmla="*/ 2920206 h 3103563"/>
                  <a:gd name="connsiteX6" fmla="*/ 2569335 w 2619375"/>
                  <a:gd name="connsiteY6" fmla="*/ 2877344 h 3103563"/>
                  <a:gd name="connsiteX7" fmla="*/ 2583657 w 2619375"/>
                  <a:gd name="connsiteY7" fmla="*/ 2837657 h 3103563"/>
                  <a:gd name="connsiteX8" fmla="*/ 2563813 w 2619375"/>
                  <a:gd name="connsiteY8" fmla="*/ 2809875 h 3103563"/>
                  <a:gd name="connsiteX9" fmla="*/ 2532063 w 2619375"/>
                  <a:gd name="connsiteY9" fmla="*/ 2774157 h 3103563"/>
                  <a:gd name="connsiteX10" fmla="*/ 2532063 w 2619375"/>
                  <a:gd name="connsiteY10" fmla="*/ 2774157 h 3103563"/>
                  <a:gd name="connsiteX11" fmla="*/ 2551907 w 2619375"/>
                  <a:gd name="connsiteY11" fmla="*/ 2706688 h 3103563"/>
                  <a:gd name="connsiteX12" fmla="*/ 2591594 w 2619375"/>
                  <a:gd name="connsiteY12" fmla="*/ 2678907 h 3103563"/>
                  <a:gd name="connsiteX13" fmla="*/ 2619375 w 2619375"/>
                  <a:gd name="connsiteY13" fmla="*/ 2643188 h 3103563"/>
                  <a:gd name="connsiteX14" fmla="*/ 2619375 w 2619375"/>
                  <a:gd name="connsiteY14" fmla="*/ 2591594 h 3103563"/>
                  <a:gd name="connsiteX15" fmla="*/ 2605859 w 2619375"/>
                  <a:gd name="connsiteY15" fmla="*/ 2553493 h 3103563"/>
                  <a:gd name="connsiteX16" fmla="*/ 2603472 w 2619375"/>
                  <a:gd name="connsiteY16" fmla="*/ 2532063 h 3103563"/>
                  <a:gd name="connsiteX17" fmla="*/ 2613010 w 2619375"/>
                  <a:gd name="connsiteY17" fmla="*/ 2478882 h 3103563"/>
                  <a:gd name="connsiteX18" fmla="*/ 2586791 w 2619375"/>
                  <a:gd name="connsiteY18" fmla="*/ 2464594 h 3103563"/>
                  <a:gd name="connsiteX19" fmla="*/ 2576467 w 2619375"/>
                  <a:gd name="connsiteY19" fmla="*/ 2460625 h 3103563"/>
                  <a:gd name="connsiteX20" fmla="*/ 2579688 w 2619375"/>
                  <a:gd name="connsiteY20" fmla="*/ 2460625 h 3103563"/>
                  <a:gd name="connsiteX21" fmla="*/ 2540000 w 2619375"/>
                  <a:gd name="connsiteY21" fmla="*/ 2472532 h 3103563"/>
                  <a:gd name="connsiteX22" fmla="*/ 2504282 w 2619375"/>
                  <a:gd name="connsiteY22" fmla="*/ 2468563 h 3103563"/>
                  <a:gd name="connsiteX23" fmla="*/ 2504282 w 2619375"/>
                  <a:gd name="connsiteY23" fmla="*/ 2432844 h 3103563"/>
                  <a:gd name="connsiteX24" fmla="*/ 2447109 w 2619375"/>
                  <a:gd name="connsiteY24" fmla="*/ 2451101 h 3103563"/>
                  <a:gd name="connsiteX25" fmla="*/ 2432844 w 2619375"/>
                  <a:gd name="connsiteY25" fmla="*/ 2405063 h 3103563"/>
                  <a:gd name="connsiteX26" fmla="*/ 2444750 w 2619375"/>
                  <a:gd name="connsiteY26" fmla="*/ 2369344 h 3103563"/>
                  <a:gd name="connsiteX27" fmla="*/ 2464594 w 2619375"/>
                  <a:gd name="connsiteY27" fmla="*/ 2337594 h 3103563"/>
                  <a:gd name="connsiteX28" fmla="*/ 2448719 w 2619375"/>
                  <a:gd name="connsiteY28" fmla="*/ 2301875 h 3103563"/>
                  <a:gd name="connsiteX29" fmla="*/ 2420938 w 2619375"/>
                  <a:gd name="connsiteY29" fmla="*/ 2274094 h 3103563"/>
                  <a:gd name="connsiteX30" fmla="*/ 2428875 w 2619375"/>
                  <a:gd name="connsiteY30" fmla="*/ 2246313 h 3103563"/>
                  <a:gd name="connsiteX31" fmla="*/ 2389188 w 2619375"/>
                  <a:gd name="connsiteY31" fmla="*/ 2218532 h 3103563"/>
                  <a:gd name="connsiteX32" fmla="*/ 2353469 w 2619375"/>
                  <a:gd name="connsiteY32" fmla="*/ 2218532 h 3103563"/>
                  <a:gd name="connsiteX33" fmla="*/ 2349500 w 2619375"/>
                  <a:gd name="connsiteY33" fmla="*/ 2194719 h 3103563"/>
                  <a:gd name="connsiteX34" fmla="*/ 2325688 w 2619375"/>
                  <a:gd name="connsiteY34" fmla="*/ 2166938 h 3103563"/>
                  <a:gd name="connsiteX35" fmla="*/ 2337594 w 2619375"/>
                  <a:gd name="connsiteY35" fmla="*/ 2131219 h 3103563"/>
                  <a:gd name="connsiteX36" fmla="*/ 2349500 w 2619375"/>
                  <a:gd name="connsiteY36" fmla="*/ 2099469 h 3103563"/>
                  <a:gd name="connsiteX37" fmla="*/ 2333625 w 2619375"/>
                  <a:gd name="connsiteY37" fmla="*/ 2067719 h 3103563"/>
                  <a:gd name="connsiteX38" fmla="*/ 2313782 w 2619375"/>
                  <a:gd name="connsiteY38" fmla="*/ 2051844 h 3103563"/>
                  <a:gd name="connsiteX39" fmla="*/ 2309813 w 2619375"/>
                  <a:gd name="connsiteY39" fmla="*/ 2016125 h 3103563"/>
                  <a:gd name="connsiteX40" fmla="*/ 2309813 w 2619375"/>
                  <a:gd name="connsiteY40" fmla="*/ 2000250 h 3103563"/>
                  <a:gd name="connsiteX41" fmla="*/ 2329657 w 2619375"/>
                  <a:gd name="connsiteY41" fmla="*/ 1980407 h 3103563"/>
                  <a:gd name="connsiteX42" fmla="*/ 2317750 w 2619375"/>
                  <a:gd name="connsiteY42" fmla="*/ 1944688 h 3103563"/>
                  <a:gd name="connsiteX43" fmla="*/ 2293938 w 2619375"/>
                  <a:gd name="connsiteY43" fmla="*/ 1908969 h 3103563"/>
                  <a:gd name="connsiteX44" fmla="*/ 2262188 w 2619375"/>
                  <a:gd name="connsiteY44" fmla="*/ 1873250 h 3103563"/>
                  <a:gd name="connsiteX45" fmla="*/ 2226469 w 2619375"/>
                  <a:gd name="connsiteY45" fmla="*/ 1841500 h 3103563"/>
                  <a:gd name="connsiteX46" fmla="*/ 2198688 w 2619375"/>
                  <a:gd name="connsiteY46" fmla="*/ 1817688 h 3103563"/>
                  <a:gd name="connsiteX47" fmla="*/ 2214563 w 2619375"/>
                  <a:gd name="connsiteY47" fmla="*/ 1793875 h 3103563"/>
                  <a:gd name="connsiteX48" fmla="*/ 2214563 w 2619375"/>
                  <a:gd name="connsiteY48" fmla="*/ 1762125 h 3103563"/>
                  <a:gd name="connsiteX49" fmla="*/ 2214563 w 2619375"/>
                  <a:gd name="connsiteY49" fmla="*/ 1762125 h 3103563"/>
                  <a:gd name="connsiteX50" fmla="*/ 2226310 w 2619375"/>
                  <a:gd name="connsiteY50" fmla="*/ 1735932 h 3103563"/>
                  <a:gd name="connsiteX51" fmla="*/ 2194719 w 2619375"/>
                  <a:gd name="connsiteY51" fmla="*/ 1710532 h 3103563"/>
                  <a:gd name="connsiteX52" fmla="*/ 2190750 w 2619375"/>
                  <a:gd name="connsiteY52" fmla="*/ 1690688 h 3103563"/>
                  <a:gd name="connsiteX53" fmla="*/ 2162969 w 2619375"/>
                  <a:gd name="connsiteY53" fmla="*/ 1658938 h 3103563"/>
                  <a:gd name="connsiteX54" fmla="*/ 2162969 w 2619375"/>
                  <a:gd name="connsiteY54" fmla="*/ 1631157 h 3103563"/>
                  <a:gd name="connsiteX55" fmla="*/ 2178844 w 2619375"/>
                  <a:gd name="connsiteY55" fmla="*/ 1615282 h 3103563"/>
                  <a:gd name="connsiteX56" fmla="*/ 2218532 w 2619375"/>
                  <a:gd name="connsiteY56" fmla="*/ 1615282 h 3103563"/>
                  <a:gd name="connsiteX57" fmla="*/ 2238375 w 2619375"/>
                  <a:gd name="connsiteY57" fmla="*/ 1583532 h 3103563"/>
                  <a:gd name="connsiteX58" fmla="*/ 2238375 w 2619375"/>
                  <a:gd name="connsiteY58" fmla="*/ 1571625 h 3103563"/>
                  <a:gd name="connsiteX59" fmla="*/ 2262188 w 2619375"/>
                  <a:gd name="connsiteY59" fmla="*/ 1535907 h 3103563"/>
                  <a:gd name="connsiteX60" fmla="*/ 2262188 w 2619375"/>
                  <a:gd name="connsiteY60" fmla="*/ 1512094 h 3103563"/>
                  <a:gd name="connsiteX61" fmla="*/ 2262188 w 2619375"/>
                  <a:gd name="connsiteY61" fmla="*/ 1468438 h 3103563"/>
                  <a:gd name="connsiteX62" fmla="*/ 2262188 w 2619375"/>
                  <a:gd name="connsiteY62" fmla="*/ 1444625 h 3103563"/>
                  <a:gd name="connsiteX63" fmla="*/ 2266157 w 2619375"/>
                  <a:gd name="connsiteY63" fmla="*/ 1424782 h 3103563"/>
                  <a:gd name="connsiteX64" fmla="*/ 2282003 w 2619375"/>
                  <a:gd name="connsiteY64" fmla="*/ 1391445 h 3103563"/>
                  <a:gd name="connsiteX65" fmla="*/ 2266933 w 2619375"/>
                  <a:gd name="connsiteY65" fmla="*/ 1376363 h 3103563"/>
                  <a:gd name="connsiteX66" fmla="*/ 2240734 w 2619375"/>
                  <a:gd name="connsiteY66" fmla="*/ 1343819 h 3103563"/>
                  <a:gd name="connsiteX67" fmla="*/ 2230438 w 2619375"/>
                  <a:gd name="connsiteY67" fmla="*/ 1293813 h 3103563"/>
                  <a:gd name="connsiteX68" fmla="*/ 2242344 w 2619375"/>
                  <a:gd name="connsiteY68" fmla="*/ 1258094 h 3103563"/>
                  <a:gd name="connsiteX69" fmla="*/ 2190750 w 2619375"/>
                  <a:gd name="connsiteY69" fmla="*/ 1258094 h 3103563"/>
                  <a:gd name="connsiteX70" fmla="*/ 2166938 w 2619375"/>
                  <a:gd name="connsiteY70" fmla="*/ 1234282 h 3103563"/>
                  <a:gd name="connsiteX71" fmla="*/ 2174875 w 2619375"/>
                  <a:gd name="connsiteY71" fmla="*/ 1198563 h 3103563"/>
                  <a:gd name="connsiteX72" fmla="*/ 2162969 w 2619375"/>
                  <a:gd name="connsiteY72" fmla="*/ 1170782 h 3103563"/>
                  <a:gd name="connsiteX73" fmla="*/ 2147094 w 2619375"/>
                  <a:gd name="connsiteY73" fmla="*/ 1202532 h 3103563"/>
                  <a:gd name="connsiteX74" fmla="*/ 2131219 w 2619375"/>
                  <a:gd name="connsiteY74" fmla="*/ 1234282 h 3103563"/>
                  <a:gd name="connsiteX75" fmla="*/ 2095500 w 2619375"/>
                  <a:gd name="connsiteY75" fmla="*/ 1234282 h 3103563"/>
                  <a:gd name="connsiteX76" fmla="*/ 2079625 w 2619375"/>
                  <a:gd name="connsiteY76" fmla="*/ 1242219 h 3103563"/>
                  <a:gd name="connsiteX77" fmla="*/ 2043907 w 2619375"/>
                  <a:gd name="connsiteY77" fmla="*/ 1198563 h 3103563"/>
                  <a:gd name="connsiteX78" fmla="*/ 1996282 w 2619375"/>
                  <a:gd name="connsiteY78" fmla="*/ 1206500 h 3103563"/>
                  <a:gd name="connsiteX79" fmla="*/ 1948657 w 2619375"/>
                  <a:gd name="connsiteY79" fmla="*/ 1202532 h 3103563"/>
                  <a:gd name="connsiteX80" fmla="*/ 1944688 w 2619375"/>
                  <a:gd name="connsiteY80" fmla="*/ 1174750 h 3103563"/>
                  <a:gd name="connsiteX81" fmla="*/ 1924844 w 2619375"/>
                  <a:gd name="connsiteY81" fmla="*/ 1139032 h 3103563"/>
                  <a:gd name="connsiteX82" fmla="*/ 1912938 w 2619375"/>
                  <a:gd name="connsiteY82" fmla="*/ 1123157 h 3103563"/>
                  <a:gd name="connsiteX83" fmla="*/ 1893094 w 2619375"/>
                  <a:gd name="connsiteY83" fmla="*/ 1103313 h 3103563"/>
                  <a:gd name="connsiteX84" fmla="*/ 1869282 w 2619375"/>
                  <a:gd name="connsiteY84" fmla="*/ 1087438 h 3103563"/>
                  <a:gd name="connsiteX85" fmla="*/ 1857375 w 2619375"/>
                  <a:gd name="connsiteY85" fmla="*/ 1039813 h 3103563"/>
                  <a:gd name="connsiteX86" fmla="*/ 1869282 w 2619375"/>
                  <a:gd name="connsiteY86" fmla="*/ 1004094 h 3103563"/>
                  <a:gd name="connsiteX87" fmla="*/ 1905000 w 2619375"/>
                  <a:gd name="connsiteY87" fmla="*/ 948532 h 3103563"/>
                  <a:gd name="connsiteX88" fmla="*/ 1936750 w 2619375"/>
                  <a:gd name="connsiteY88" fmla="*/ 912813 h 3103563"/>
                  <a:gd name="connsiteX89" fmla="*/ 1944688 w 2619375"/>
                  <a:gd name="connsiteY89" fmla="*/ 892969 h 3103563"/>
                  <a:gd name="connsiteX90" fmla="*/ 1964532 w 2619375"/>
                  <a:gd name="connsiteY90" fmla="*/ 889000 h 3103563"/>
                  <a:gd name="connsiteX91" fmla="*/ 1976438 w 2619375"/>
                  <a:gd name="connsiteY91" fmla="*/ 849313 h 3103563"/>
                  <a:gd name="connsiteX92" fmla="*/ 2016125 w 2619375"/>
                  <a:gd name="connsiteY92" fmla="*/ 849313 h 3103563"/>
                  <a:gd name="connsiteX93" fmla="*/ 2039938 w 2619375"/>
                  <a:gd name="connsiteY93" fmla="*/ 877094 h 3103563"/>
                  <a:gd name="connsiteX94" fmla="*/ 2061605 w 2619375"/>
                  <a:gd name="connsiteY94" fmla="*/ 862013 h 3103563"/>
                  <a:gd name="connsiteX95" fmla="*/ 2051844 w 2619375"/>
                  <a:gd name="connsiteY95" fmla="*/ 849313 h 3103563"/>
                  <a:gd name="connsiteX96" fmla="*/ 2039938 w 2619375"/>
                  <a:gd name="connsiteY96" fmla="*/ 825500 h 3103563"/>
                  <a:gd name="connsiteX97" fmla="*/ 2051844 w 2619375"/>
                  <a:gd name="connsiteY97" fmla="*/ 801688 h 3103563"/>
                  <a:gd name="connsiteX98" fmla="*/ 2035969 w 2619375"/>
                  <a:gd name="connsiteY98" fmla="*/ 773907 h 3103563"/>
                  <a:gd name="connsiteX99" fmla="*/ 2039938 w 2619375"/>
                  <a:gd name="connsiteY99" fmla="*/ 742157 h 3103563"/>
                  <a:gd name="connsiteX100" fmla="*/ 2039938 w 2619375"/>
                  <a:gd name="connsiteY100" fmla="*/ 698500 h 3103563"/>
                  <a:gd name="connsiteX101" fmla="*/ 2035969 w 2619375"/>
                  <a:gd name="connsiteY101" fmla="*/ 666750 h 3103563"/>
                  <a:gd name="connsiteX102" fmla="*/ 2008188 w 2619375"/>
                  <a:gd name="connsiteY102" fmla="*/ 646907 h 3103563"/>
                  <a:gd name="connsiteX103" fmla="*/ 1958952 w 2619375"/>
                  <a:gd name="connsiteY103" fmla="*/ 625475 h 3103563"/>
                  <a:gd name="connsiteX104" fmla="*/ 1916907 w 2619375"/>
                  <a:gd name="connsiteY104" fmla="*/ 583407 h 3103563"/>
                  <a:gd name="connsiteX105" fmla="*/ 1885157 w 2619375"/>
                  <a:gd name="connsiteY105" fmla="*/ 551657 h 3103563"/>
                  <a:gd name="connsiteX106" fmla="*/ 1881188 w 2619375"/>
                  <a:gd name="connsiteY106" fmla="*/ 531813 h 3103563"/>
                  <a:gd name="connsiteX107" fmla="*/ 1897063 w 2619375"/>
                  <a:gd name="connsiteY107" fmla="*/ 484188 h 3103563"/>
                  <a:gd name="connsiteX108" fmla="*/ 1901032 w 2619375"/>
                  <a:gd name="connsiteY108" fmla="*/ 480219 h 3103563"/>
                  <a:gd name="connsiteX109" fmla="*/ 1940719 w 2619375"/>
                  <a:gd name="connsiteY109" fmla="*/ 480219 h 3103563"/>
                  <a:gd name="connsiteX110" fmla="*/ 1960563 w 2619375"/>
                  <a:gd name="connsiteY110" fmla="*/ 460375 h 3103563"/>
                  <a:gd name="connsiteX111" fmla="*/ 1976438 w 2619375"/>
                  <a:gd name="connsiteY111" fmla="*/ 428625 h 3103563"/>
                  <a:gd name="connsiteX112" fmla="*/ 1980407 w 2619375"/>
                  <a:gd name="connsiteY112" fmla="*/ 388938 h 3103563"/>
                  <a:gd name="connsiteX113" fmla="*/ 2000250 w 2619375"/>
                  <a:gd name="connsiteY113" fmla="*/ 384969 h 3103563"/>
                  <a:gd name="connsiteX114" fmla="*/ 1972469 w 2619375"/>
                  <a:gd name="connsiteY114" fmla="*/ 341313 h 3103563"/>
                  <a:gd name="connsiteX115" fmla="*/ 1928813 w 2619375"/>
                  <a:gd name="connsiteY115" fmla="*/ 321469 h 3103563"/>
                  <a:gd name="connsiteX116" fmla="*/ 1877219 w 2619375"/>
                  <a:gd name="connsiteY116" fmla="*/ 313532 h 3103563"/>
                  <a:gd name="connsiteX117" fmla="*/ 1853407 w 2619375"/>
                  <a:gd name="connsiteY117" fmla="*/ 289719 h 3103563"/>
                  <a:gd name="connsiteX118" fmla="*/ 1817688 w 2619375"/>
                  <a:gd name="connsiteY118" fmla="*/ 269875 h 3103563"/>
                  <a:gd name="connsiteX119" fmla="*/ 1821657 w 2619375"/>
                  <a:gd name="connsiteY119" fmla="*/ 242094 h 3103563"/>
                  <a:gd name="connsiteX120" fmla="*/ 1789907 w 2619375"/>
                  <a:gd name="connsiteY120" fmla="*/ 210344 h 3103563"/>
                  <a:gd name="connsiteX121" fmla="*/ 1742282 w 2619375"/>
                  <a:gd name="connsiteY121" fmla="*/ 222250 h 3103563"/>
                  <a:gd name="connsiteX122" fmla="*/ 1706563 w 2619375"/>
                  <a:gd name="connsiteY122" fmla="*/ 265907 h 3103563"/>
                  <a:gd name="connsiteX123" fmla="*/ 1690688 w 2619375"/>
                  <a:gd name="connsiteY123" fmla="*/ 297657 h 3103563"/>
                  <a:gd name="connsiteX124" fmla="*/ 1734344 w 2619375"/>
                  <a:gd name="connsiteY124" fmla="*/ 301625 h 3103563"/>
                  <a:gd name="connsiteX125" fmla="*/ 1770063 w 2619375"/>
                  <a:gd name="connsiteY125" fmla="*/ 313532 h 3103563"/>
                  <a:gd name="connsiteX126" fmla="*/ 1774032 w 2619375"/>
                  <a:gd name="connsiteY126" fmla="*/ 341313 h 3103563"/>
                  <a:gd name="connsiteX127" fmla="*/ 1750219 w 2619375"/>
                  <a:gd name="connsiteY127" fmla="*/ 384969 h 3103563"/>
                  <a:gd name="connsiteX128" fmla="*/ 1714500 w 2619375"/>
                  <a:gd name="connsiteY128" fmla="*/ 384969 h 3103563"/>
                  <a:gd name="connsiteX129" fmla="*/ 1686719 w 2619375"/>
                  <a:gd name="connsiteY129" fmla="*/ 349250 h 3103563"/>
                  <a:gd name="connsiteX130" fmla="*/ 1647032 w 2619375"/>
                  <a:gd name="connsiteY130" fmla="*/ 325438 h 3103563"/>
                  <a:gd name="connsiteX131" fmla="*/ 1627188 w 2619375"/>
                  <a:gd name="connsiteY131" fmla="*/ 321469 h 3103563"/>
                  <a:gd name="connsiteX132" fmla="*/ 1583532 w 2619375"/>
                  <a:gd name="connsiteY132" fmla="*/ 337344 h 3103563"/>
                  <a:gd name="connsiteX133" fmla="*/ 1547813 w 2619375"/>
                  <a:gd name="connsiteY133" fmla="*/ 357188 h 3103563"/>
                  <a:gd name="connsiteX134" fmla="*/ 1547813 w 2619375"/>
                  <a:gd name="connsiteY134" fmla="*/ 392907 h 3103563"/>
                  <a:gd name="connsiteX135" fmla="*/ 1559719 w 2619375"/>
                  <a:gd name="connsiteY135" fmla="*/ 440532 h 3103563"/>
                  <a:gd name="connsiteX136" fmla="*/ 1575594 w 2619375"/>
                  <a:gd name="connsiteY136" fmla="*/ 484188 h 3103563"/>
                  <a:gd name="connsiteX137" fmla="*/ 1658938 w 2619375"/>
                  <a:gd name="connsiteY137" fmla="*/ 543719 h 3103563"/>
                  <a:gd name="connsiteX138" fmla="*/ 1698625 w 2619375"/>
                  <a:gd name="connsiteY138" fmla="*/ 583407 h 3103563"/>
                  <a:gd name="connsiteX139" fmla="*/ 1738313 w 2619375"/>
                  <a:gd name="connsiteY139" fmla="*/ 579438 h 3103563"/>
                  <a:gd name="connsiteX140" fmla="*/ 1774032 w 2619375"/>
                  <a:gd name="connsiteY140" fmla="*/ 579438 h 3103563"/>
                  <a:gd name="connsiteX141" fmla="*/ 1793875 w 2619375"/>
                  <a:gd name="connsiteY141" fmla="*/ 627063 h 3103563"/>
                  <a:gd name="connsiteX142" fmla="*/ 1801813 w 2619375"/>
                  <a:gd name="connsiteY142" fmla="*/ 658813 h 3103563"/>
                  <a:gd name="connsiteX143" fmla="*/ 1845469 w 2619375"/>
                  <a:gd name="connsiteY143" fmla="*/ 682625 h 3103563"/>
                  <a:gd name="connsiteX144" fmla="*/ 1845469 w 2619375"/>
                  <a:gd name="connsiteY144" fmla="*/ 682625 h 3103563"/>
                  <a:gd name="connsiteX145" fmla="*/ 1861344 w 2619375"/>
                  <a:gd name="connsiteY145" fmla="*/ 710407 h 3103563"/>
                  <a:gd name="connsiteX146" fmla="*/ 1817688 w 2619375"/>
                  <a:gd name="connsiteY146" fmla="*/ 726282 h 3103563"/>
                  <a:gd name="connsiteX147" fmla="*/ 1774032 w 2619375"/>
                  <a:gd name="connsiteY147" fmla="*/ 718344 h 3103563"/>
                  <a:gd name="connsiteX148" fmla="*/ 1734344 w 2619375"/>
                  <a:gd name="connsiteY148" fmla="*/ 682625 h 3103563"/>
                  <a:gd name="connsiteX149" fmla="*/ 1730375 w 2619375"/>
                  <a:gd name="connsiteY149" fmla="*/ 642938 h 3103563"/>
                  <a:gd name="connsiteX150" fmla="*/ 1730375 w 2619375"/>
                  <a:gd name="connsiteY150" fmla="*/ 642938 h 3103563"/>
                  <a:gd name="connsiteX151" fmla="*/ 1670844 w 2619375"/>
                  <a:gd name="connsiteY151" fmla="*/ 615157 h 3103563"/>
                  <a:gd name="connsiteX152" fmla="*/ 1631157 w 2619375"/>
                  <a:gd name="connsiteY152" fmla="*/ 619125 h 3103563"/>
                  <a:gd name="connsiteX153" fmla="*/ 1571625 w 2619375"/>
                  <a:gd name="connsiteY153" fmla="*/ 615157 h 3103563"/>
                  <a:gd name="connsiteX154" fmla="*/ 1543844 w 2619375"/>
                  <a:gd name="connsiteY154" fmla="*/ 603250 h 3103563"/>
                  <a:gd name="connsiteX155" fmla="*/ 1500188 w 2619375"/>
                  <a:gd name="connsiteY155" fmla="*/ 591344 h 3103563"/>
                  <a:gd name="connsiteX156" fmla="*/ 1464469 w 2619375"/>
                  <a:gd name="connsiteY156" fmla="*/ 575469 h 3103563"/>
                  <a:gd name="connsiteX157" fmla="*/ 1448594 w 2619375"/>
                  <a:gd name="connsiteY157" fmla="*/ 543719 h 3103563"/>
                  <a:gd name="connsiteX158" fmla="*/ 1456532 w 2619375"/>
                  <a:gd name="connsiteY158" fmla="*/ 508000 h 3103563"/>
                  <a:gd name="connsiteX159" fmla="*/ 1476375 w 2619375"/>
                  <a:gd name="connsiteY159" fmla="*/ 476250 h 3103563"/>
                  <a:gd name="connsiteX160" fmla="*/ 1456532 w 2619375"/>
                  <a:gd name="connsiteY160" fmla="*/ 440532 h 3103563"/>
                  <a:gd name="connsiteX161" fmla="*/ 1456532 w 2619375"/>
                  <a:gd name="connsiteY161" fmla="*/ 392907 h 3103563"/>
                  <a:gd name="connsiteX162" fmla="*/ 1456532 w 2619375"/>
                  <a:gd name="connsiteY162" fmla="*/ 333375 h 3103563"/>
                  <a:gd name="connsiteX163" fmla="*/ 1472407 w 2619375"/>
                  <a:gd name="connsiteY163" fmla="*/ 305594 h 3103563"/>
                  <a:gd name="connsiteX164" fmla="*/ 1472407 w 2619375"/>
                  <a:gd name="connsiteY164" fmla="*/ 257969 h 3103563"/>
                  <a:gd name="connsiteX165" fmla="*/ 1496219 w 2619375"/>
                  <a:gd name="connsiteY165" fmla="*/ 226219 h 3103563"/>
                  <a:gd name="connsiteX166" fmla="*/ 1480344 w 2619375"/>
                  <a:gd name="connsiteY166" fmla="*/ 158750 h 3103563"/>
                  <a:gd name="connsiteX167" fmla="*/ 1496219 w 2619375"/>
                  <a:gd name="connsiteY167" fmla="*/ 134938 h 3103563"/>
                  <a:gd name="connsiteX168" fmla="*/ 1456532 w 2619375"/>
                  <a:gd name="connsiteY168" fmla="*/ 75407 h 3103563"/>
                  <a:gd name="connsiteX169" fmla="*/ 1464469 w 2619375"/>
                  <a:gd name="connsiteY169" fmla="*/ 55563 h 3103563"/>
                  <a:gd name="connsiteX170" fmla="*/ 1420813 w 2619375"/>
                  <a:gd name="connsiteY170" fmla="*/ 23813 h 3103563"/>
                  <a:gd name="connsiteX171" fmla="*/ 1393032 w 2619375"/>
                  <a:gd name="connsiteY171" fmla="*/ 39688 h 3103563"/>
                  <a:gd name="connsiteX172" fmla="*/ 1420813 w 2619375"/>
                  <a:gd name="connsiteY172" fmla="*/ 79375 h 3103563"/>
                  <a:gd name="connsiteX173" fmla="*/ 1432719 w 2619375"/>
                  <a:gd name="connsiteY173" fmla="*/ 150813 h 3103563"/>
                  <a:gd name="connsiteX174" fmla="*/ 1432719 w 2619375"/>
                  <a:gd name="connsiteY174" fmla="*/ 206375 h 3103563"/>
                  <a:gd name="connsiteX175" fmla="*/ 1432719 w 2619375"/>
                  <a:gd name="connsiteY175" fmla="*/ 254000 h 3103563"/>
                  <a:gd name="connsiteX176" fmla="*/ 1412875 w 2619375"/>
                  <a:gd name="connsiteY176" fmla="*/ 301625 h 3103563"/>
                  <a:gd name="connsiteX177" fmla="*/ 1369219 w 2619375"/>
                  <a:gd name="connsiteY177" fmla="*/ 341313 h 3103563"/>
                  <a:gd name="connsiteX178" fmla="*/ 1313657 w 2619375"/>
                  <a:gd name="connsiteY178" fmla="*/ 377032 h 3103563"/>
                  <a:gd name="connsiteX179" fmla="*/ 1270000 w 2619375"/>
                  <a:gd name="connsiteY179" fmla="*/ 412750 h 3103563"/>
                  <a:gd name="connsiteX180" fmla="*/ 1266032 w 2619375"/>
                  <a:gd name="connsiteY180" fmla="*/ 448469 h 3103563"/>
                  <a:gd name="connsiteX181" fmla="*/ 1230313 w 2619375"/>
                  <a:gd name="connsiteY181" fmla="*/ 488157 h 3103563"/>
                  <a:gd name="connsiteX182" fmla="*/ 1214438 w 2619375"/>
                  <a:gd name="connsiteY182" fmla="*/ 539750 h 3103563"/>
                  <a:gd name="connsiteX183" fmla="*/ 1270000 w 2619375"/>
                  <a:gd name="connsiteY183" fmla="*/ 607219 h 3103563"/>
                  <a:gd name="connsiteX184" fmla="*/ 1281907 w 2619375"/>
                  <a:gd name="connsiteY184" fmla="*/ 658813 h 3103563"/>
                  <a:gd name="connsiteX185" fmla="*/ 1309688 w 2619375"/>
                  <a:gd name="connsiteY185" fmla="*/ 698500 h 3103563"/>
                  <a:gd name="connsiteX186" fmla="*/ 1309688 w 2619375"/>
                  <a:gd name="connsiteY186" fmla="*/ 698500 h 3103563"/>
                  <a:gd name="connsiteX187" fmla="*/ 1337469 w 2619375"/>
                  <a:gd name="connsiteY187" fmla="*/ 758032 h 3103563"/>
                  <a:gd name="connsiteX188" fmla="*/ 1345407 w 2619375"/>
                  <a:gd name="connsiteY188" fmla="*/ 789782 h 3103563"/>
                  <a:gd name="connsiteX189" fmla="*/ 1349375 w 2619375"/>
                  <a:gd name="connsiteY189" fmla="*/ 837407 h 3103563"/>
                  <a:gd name="connsiteX190" fmla="*/ 1309688 w 2619375"/>
                  <a:gd name="connsiteY190" fmla="*/ 916782 h 3103563"/>
                  <a:gd name="connsiteX191" fmla="*/ 1285875 w 2619375"/>
                  <a:gd name="connsiteY191" fmla="*/ 964407 h 3103563"/>
                  <a:gd name="connsiteX192" fmla="*/ 1293813 w 2619375"/>
                  <a:gd name="connsiteY192" fmla="*/ 980282 h 3103563"/>
                  <a:gd name="connsiteX193" fmla="*/ 1285875 w 2619375"/>
                  <a:gd name="connsiteY193" fmla="*/ 1023938 h 3103563"/>
                  <a:gd name="connsiteX194" fmla="*/ 1273969 w 2619375"/>
                  <a:gd name="connsiteY194" fmla="*/ 1079500 h 3103563"/>
                  <a:gd name="connsiteX195" fmla="*/ 1277938 w 2619375"/>
                  <a:gd name="connsiteY195" fmla="*/ 1115219 h 3103563"/>
                  <a:gd name="connsiteX196" fmla="*/ 1309688 w 2619375"/>
                  <a:gd name="connsiteY196" fmla="*/ 1186657 h 3103563"/>
                  <a:gd name="connsiteX197" fmla="*/ 1297782 w 2619375"/>
                  <a:gd name="connsiteY197" fmla="*/ 1234282 h 3103563"/>
                  <a:gd name="connsiteX198" fmla="*/ 1297782 w 2619375"/>
                  <a:gd name="connsiteY198" fmla="*/ 1270000 h 3103563"/>
                  <a:gd name="connsiteX199" fmla="*/ 1341438 w 2619375"/>
                  <a:gd name="connsiteY199" fmla="*/ 1262063 h 3103563"/>
                  <a:gd name="connsiteX200" fmla="*/ 1389063 w 2619375"/>
                  <a:gd name="connsiteY200" fmla="*/ 1266032 h 3103563"/>
                  <a:gd name="connsiteX201" fmla="*/ 1420813 w 2619375"/>
                  <a:gd name="connsiteY201" fmla="*/ 1281907 h 3103563"/>
                  <a:gd name="connsiteX202" fmla="*/ 1448594 w 2619375"/>
                  <a:gd name="connsiteY202" fmla="*/ 1254125 h 3103563"/>
                  <a:gd name="connsiteX203" fmla="*/ 1480344 w 2619375"/>
                  <a:gd name="connsiteY203" fmla="*/ 1222375 h 3103563"/>
                  <a:gd name="connsiteX204" fmla="*/ 1531938 w 2619375"/>
                  <a:gd name="connsiteY204" fmla="*/ 1242219 h 3103563"/>
                  <a:gd name="connsiteX205" fmla="*/ 1575594 w 2619375"/>
                  <a:gd name="connsiteY205" fmla="*/ 1258094 h 3103563"/>
                  <a:gd name="connsiteX206" fmla="*/ 1623219 w 2619375"/>
                  <a:gd name="connsiteY206" fmla="*/ 1270000 h 3103563"/>
                  <a:gd name="connsiteX207" fmla="*/ 1639094 w 2619375"/>
                  <a:gd name="connsiteY207" fmla="*/ 1309688 h 3103563"/>
                  <a:gd name="connsiteX208" fmla="*/ 1662907 w 2619375"/>
                  <a:gd name="connsiteY208" fmla="*/ 1317625 h 3103563"/>
                  <a:gd name="connsiteX209" fmla="*/ 1690688 w 2619375"/>
                  <a:gd name="connsiteY209" fmla="*/ 1341438 h 3103563"/>
                  <a:gd name="connsiteX210" fmla="*/ 1722438 w 2619375"/>
                  <a:gd name="connsiteY210" fmla="*/ 1345407 h 3103563"/>
                  <a:gd name="connsiteX211" fmla="*/ 1722438 w 2619375"/>
                  <a:gd name="connsiteY211" fmla="*/ 1412875 h 3103563"/>
                  <a:gd name="connsiteX212" fmla="*/ 1746250 w 2619375"/>
                  <a:gd name="connsiteY212" fmla="*/ 1444625 h 3103563"/>
                  <a:gd name="connsiteX213" fmla="*/ 1754188 w 2619375"/>
                  <a:gd name="connsiteY213" fmla="*/ 1484313 h 3103563"/>
                  <a:gd name="connsiteX214" fmla="*/ 1770063 w 2619375"/>
                  <a:gd name="connsiteY214" fmla="*/ 1531938 h 3103563"/>
                  <a:gd name="connsiteX215" fmla="*/ 1730375 w 2619375"/>
                  <a:gd name="connsiteY215" fmla="*/ 1543844 h 3103563"/>
                  <a:gd name="connsiteX216" fmla="*/ 1718469 w 2619375"/>
                  <a:gd name="connsiteY216" fmla="*/ 1571625 h 3103563"/>
                  <a:gd name="connsiteX217" fmla="*/ 1706563 w 2619375"/>
                  <a:gd name="connsiteY217" fmla="*/ 1607344 h 3103563"/>
                  <a:gd name="connsiteX218" fmla="*/ 1706563 w 2619375"/>
                  <a:gd name="connsiteY218" fmla="*/ 1647032 h 3103563"/>
                  <a:gd name="connsiteX219" fmla="*/ 1746250 w 2619375"/>
                  <a:gd name="connsiteY219" fmla="*/ 1686719 h 3103563"/>
                  <a:gd name="connsiteX220" fmla="*/ 1793875 w 2619375"/>
                  <a:gd name="connsiteY220" fmla="*/ 1694657 h 3103563"/>
                  <a:gd name="connsiteX221" fmla="*/ 1829594 w 2619375"/>
                  <a:gd name="connsiteY221" fmla="*/ 1698625 h 3103563"/>
                  <a:gd name="connsiteX222" fmla="*/ 1881188 w 2619375"/>
                  <a:gd name="connsiteY222" fmla="*/ 1734344 h 3103563"/>
                  <a:gd name="connsiteX223" fmla="*/ 1833563 w 2619375"/>
                  <a:gd name="connsiteY223" fmla="*/ 1738313 h 3103563"/>
                  <a:gd name="connsiteX224" fmla="*/ 1778000 w 2619375"/>
                  <a:gd name="connsiteY224" fmla="*/ 1738313 h 3103563"/>
                  <a:gd name="connsiteX225" fmla="*/ 1730375 w 2619375"/>
                  <a:gd name="connsiteY225" fmla="*/ 1718469 h 3103563"/>
                  <a:gd name="connsiteX226" fmla="*/ 1686719 w 2619375"/>
                  <a:gd name="connsiteY226" fmla="*/ 1698625 h 3103563"/>
                  <a:gd name="connsiteX227" fmla="*/ 1647032 w 2619375"/>
                  <a:gd name="connsiteY227" fmla="*/ 1654969 h 3103563"/>
                  <a:gd name="connsiteX228" fmla="*/ 1658938 w 2619375"/>
                  <a:gd name="connsiteY228" fmla="*/ 1635125 h 3103563"/>
                  <a:gd name="connsiteX229" fmla="*/ 1658938 w 2619375"/>
                  <a:gd name="connsiteY229" fmla="*/ 1591469 h 3103563"/>
                  <a:gd name="connsiteX230" fmla="*/ 1658938 w 2619375"/>
                  <a:gd name="connsiteY230" fmla="*/ 1555750 h 3103563"/>
                  <a:gd name="connsiteX231" fmla="*/ 1662907 w 2619375"/>
                  <a:gd name="connsiteY231" fmla="*/ 1516063 h 3103563"/>
                  <a:gd name="connsiteX232" fmla="*/ 1670844 w 2619375"/>
                  <a:gd name="connsiteY232" fmla="*/ 1480344 h 3103563"/>
                  <a:gd name="connsiteX233" fmla="*/ 1666875 w 2619375"/>
                  <a:gd name="connsiteY233" fmla="*/ 1452563 h 3103563"/>
                  <a:gd name="connsiteX234" fmla="*/ 1635125 w 2619375"/>
                  <a:gd name="connsiteY234" fmla="*/ 1420813 h 3103563"/>
                  <a:gd name="connsiteX235" fmla="*/ 1595438 w 2619375"/>
                  <a:gd name="connsiteY235" fmla="*/ 1381125 h 3103563"/>
                  <a:gd name="connsiteX236" fmla="*/ 1607344 w 2619375"/>
                  <a:gd name="connsiteY236" fmla="*/ 1345407 h 3103563"/>
                  <a:gd name="connsiteX237" fmla="*/ 1575594 w 2619375"/>
                  <a:gd name="connsiteY237" fmla="*/ 1313657 h 3103563"/>
                  <a:gd name="connsiteX238" fmla="*/ 1531938 w 2619375"/>
                  <a:gd name="connsiteY238" fmla="*/ 1333500 h 3103563"/>
                  <a:gd name="connsiteX239" fmla="*/ 1472407 w 2619375"/>
                  <a:gd name="connsiteY239" fmla="*/ 1345407 h 3103563"/>
                  <a:gd name="connsiteX240" fmla="*/ 1440657 w 2619375"/>
                  <a:gd name="connsiteY240" fmla="*/ 1369219 h 3103563"/>
                  <a:gd name="connsiteX241" fmla="*/ 1381125 w 2619375"/>
                  <a:gd name="connsiteY241" fmla="*/ 1393032 h 3103563"/>
                  <a:gd name="connsiteX242" fmla="*/ 1365250 w 2619375"/>
                  <a:gd name="connsiteY242" fmla="*/ 1420813 h 3103563"/>
                  <a:gd name="connsiteX243" fmla="*/ 1369219 w 2619375"/>
                  <a:gd name="connsiteY243" fmla="*/ 1468438 h 3103563"/>
                  <a:gd name="connsiteX244" fmla="*/ 1365250 w 2619375"/>
                  <a:gd name="connsiteY244" fmla="*/ 1500188 h 3103563"/>
                  <a:gd name="connsiteX245" fmla="*/ 1400969 w 2619375"/>
                  <a:gd name="connsiteY245" fmla="*/ 1555750 h 3103563"/>
                  <a:gd name="connsiteX246" fmla="*/ 1400969 w 2619375"/>
                  <a:gd name="connsiteY246" fmla="*/ 1599407 h 3103563"/>
                  <a:gd name="connsiteX247" fmla="*/ 1404938 w 2619375"/>
                  <a:gd name="connsiteY247" fmla="*/ 1651000 h 3103563"/>
                  <a:gd name="connsiteX248" fmla="*/ 1404938 w 2619375"/>
                  <a:gd name="connsiteY248" fmla="*/ 1678782 h 3103563"/>
                  <a:gd name="connsiteX249" fmla="*/ 1373188 w 2619375"/>
                  <a:gd name="connsiteY249" fmla="*/ 1718469 h 3103563"/>
                  <a:gd name="connsiteX250" fmla="*/ 1337469 w 2619375"/>
                  <a:gd name="connsiteY250" fmla="*/ 1762125 h 3103563"/>
                  <a:gd name="connsiteX251" fmla="*/ 1321594 w 2619375"/>
                  <a:gd name="connsiteY251" fmla="*/ 1789907 h 3103563"/>
                  <a:gd name="connsiteX252" fmla="*/ 1309688 w 2619375"/>
                  <a:gd name="connsiteY252" fmla="*/ 1833563 h 3103563"/>
                  <a:gd name="connsiteX253" fmla="*/ 1313657 w 2619375"/>
                  <a:gd name="connsiteY253" fmla="*/ 1877219 h 3103563"/>
                  <a:gd name="connsiteX254" fmla="*/ 1285875 w 2619375"/>
                  <a:gd name="connsiteY254" fmla="*/ 1908969 h 3103563"/>
                  <a:gd name="connsiteX255" fmla="*/ 1258094 w 2619375"/>
                  <a:gd name="connsiteY255" fmla="*/ 1932782 h 3103563"/>
                  <a:gd name="connsiteX256" fmla="*/ 1226344 w 2619375"/>
                  <a:gd name="connsiteY256" fmla="*/ 1960563 h 3103563"/>
                  <a:gd name="connsiteX257" fmla="*/ 1198563 w 2619375"/>
                  <a:gd name="connsiteY257" fmla="*/ 1972469 h 3103563"/>
                  <a:gd name="connsiteX258" fmla="*/ 1146969 w 2619375"/>
                  <a:gd name="connsiteY258" fmla="*/ 1996282 h 3103563"/>
                  <a:gd name="connsiteX259" fmla="*/ 1135063 w 2619375"/>
                  <a:gd name="connsiteY259" fmla="*/ 2020094 h 3103563"/>
                  <a:gd name="connsiteX260" fmla="*/ 1146969 w 2619375"/>
                  <a:gd name="connsiteY260" fmla="*/ 2063750 h 3103563"/>
                  <a:gd name="connsiteX261" fmla="*/ 1111250 w 2619375"/>
                  <a:gd name="connsiteY261" fmla="*/ 2083594 h 3103563"/>
                  <a:gd name="connsiteX262" fmla="*/ 1071563 w 2619375"/>
                  <a:gd name="connsiteY262" fmla="*/ 2103438 h 3103563"/>
                  <a:gd name="connsiteX263" fmla="*/ 1043782 w 2619375"/>
                  <a:gd name="connsiteY263" fmla="*/ 2067719 h 3103563"/>
                  <a:gd name="connsiteX264" fmla="*/ 1008063 w 2619375"/>
                  <a:gd name="connsiteY264" fmla="*/ 2075657 h 3103563"/>
                  <a:gd name="connsiteX265" fmla="*/ 944563 w 2619375"/>
                  <a:gd name="connsiteY265" fmla="*/ 2071688 h 3103563"/>
                  <a:gd name="connsiteX266" fmla="*/ 896938 w 2619375"/>
                  <a:gd name="connsiteY266" fmla="*/ 2055813 h 3103563"/>
                  <a:gd name="connsiteX267" fmla="*/ 845344 w 2619375"/>
                  <a:gd name="connsiteY267" fmla="*/ 2039938 h 3103563"/>
                  <a:gd name="connsiteX268" fmla="*/ 797719 w 2619375"/>
                  <a:gd name="connsiteY268" fmla="*/ 2012157 h 3103563"/>
                  <a:gd name="connsiteX269" fmla="*/ 785813 w 2619375"/>
                  <a:gd name="connsiteY269" fmla="*/ 1972469 h 3103563"/>
                  <a:gd name="connsiteX270" fmla="*/ 742157 w 2619375"/>
                  <a:gd name="connsiteY270" fmla="*/ 1956594 h 3103563"/>
                  <a:gd name="connsiteX271" fmla="*/ 762000 w 2619375"/>
                  <a:gd name="connsiteY271" fmla="*/ 1905000 h 3103563"/>
                  <a:gd name="connsiteX272" fmla="*/ 809625 w 2619375"/>
                  <a:gd name="connsiteY272" fmla="*/ 1916907 h 3103563"/>
                  <a:gd name="connsiteX273" fmla="*/ 861219 w 2619375"/>
                  <a:gd name="connsiteY273" fmla="*/ 1944688 h 3103563"/>
                  <a:gd name="connsiteX274" fmla="*/ 889000 w 2619375"/>
                  <a:gd name="connsiteY274" fmla="*/ 1948657 h 3103563"/>
                  <a:gd name="connsiteX275" fmla="*/ 944563 w 2619375"/>
                  <a:gd name="connsiteY275" fmla="*/ 1948657 h 3103563"/>
                  <a:gd name="connsiteX276" fmla="*/ 976313 w 2619375"/>
                  <a:gd name="connsiteY276" fmla="*/ 1908969 h 3103563"/>
                  <a:gd name="connsiteX277" fmla="*/ 1035844 w 2619375"/>
                  <a:gd name="connsiteY277" fmla="*/ 1908969 h 3103563"/>
                  <a:gd name="connsiteX278" fmla="*/ 1087438 w 2619375"/>
                  <a:gd name="connsiteY278" fmla="*/ 1877219 h 3103563"/>
                  <a:gd name="connsiteX279" fmla="*/ 1107282 w 2619375"/>
                  <a:gd name="connsiteY279" fmla="*/ 1837532 h 3103563"/>
                  <a:gd name="connsiteX280" fmla="*/ 1107282 w 2619375"/>
                  <a:gd name="connsiteY280" fmla="*/ 1805782 h 3103563"/>
                  <a:gd name="connsiteX281" fmla="*/ 1127125 w 2619375"/>
                  <a:gd name="connsiteY281" fmla="*/ 1785938 h 3103563"/>
                  <a:gd name="connsiteX282" fmla="*/ 1150938 w 2619375"/>
                  <a:gd name="connsiteY282" fmla="*/ 1750219 h 3103563"/>
                  <a:gd name="connsiteX283" fmla="*/ 1166813 w 2619375"/>
                  <a:gd name="connsiteY283" fmla="*/ 1710532 h 3103563"/>
                  <a:gd name="connsiteX284" fmla="*/ 1202532 w 2619375"/>
                  <a:gd name="connsiteY284" fmla="*/ 1690688 h 3103563"/>
                  <a:gd name="connsiteX285" fmla="*/ 1210469 w 2619375"/>
                  <a:gd name="connsiteY285" fmla="*/ 1647032 h 3103563"/>
                  <a:gd name="connsiteX286" fmla="*/ 1222375 w 2619375"/>
                  <a:gd name="connsiteY286" fmla="*/ 1631157 h 3103563"/>
                  <a:gd name="connsiteX287" fmla="*/ 1210469 w 2619375"/>
                  <a:gd name="connsiteY287" fmla="*/ 1599407 h 3103563"/>
                  <a:gd name="connsiteX288" fmla="*/ 1210469 w 2619375"/>
                  <a:gd name="connsiteY288" fmla="*/ 1563688 h 3103563"/>
                  <a:gd name="connsiteX289" fmla="*/ 1226344 w 2619375"/>
                  <a:gd name="connsiteY289" fmla="*/ 1524000 h 3103563"/>
                  <a:gd name="connsiteX290" fmla="*/ 1266032 w 2619375"/>
                  <a:gd name="connsiteY290" fmla="*/ 1480344 h 3103563"/>
                  <a:gd name="connsiteX291" fmla="*/ 1270000 w 2619375"/>
                  <a:gd name="connsiteY291" fmla="*/ 1460500 h 3103563"/>
                  <a:gd name="connsiteX292" fmla="*/ 1250157 w 2619375"/>
                  <a:gd name="connsiteY292" fmla="*/ 1428750 h 3103563"/>
                  <a:gd name="connsiteX293" fmla="*/ 1222375 w 2619375"/>
                  <a:gd name="connsiteY293" fmla="*/ 1389063 h 3103563"/>
                  <a:gd name="connsiteX294" fmla="*/ 1182688 w 2619375"/>
                  <a:gd name="connsiteY294" fmla="*/ 1357313 h 3103563"/>
                  <a:gd name="connsiteX295" fmla="*/ 1162844 w 2619375"/>
                  <a:gd name="connsiteY295" fmla="*/ 1337469 h 3103563"/>
                  <a:gd name="connsiteX296" fmla="*/ 1146969 w 2619375"/>
                  <a:gd name="connsiteY296" fmla="*/ 1309688 h 3103563"/>
                  <a:gd name="connsiteX297" fmla="*/ 1146969 w 2619375"/>
                  <a:gd name="connsiteY297" fmla="*/ 1258094 h 3103563"/>
                  <a:gd name="connsiteX298" fmla="*/ 1158875 w 2619375"/>
                  <a:gd name="connsiteY298" fmla="*/ 1222375 h 3103563"/>
                  <a:gd name="connsiteX299" fmla="*/ 1158875 w 2619375"/>
                  <a:gd name="connsiteY299" fmla="*/ 1194594 h 3103563"/>
                  <a:gd name="connsiteX300" fmla="*/ 1162844 w 2619375"/>
                  <a:gd name="connsiteY300" fmla="*/ 1162844 h 3103563"/>
                  <a:gd name="connsiteX301" fmla="*/ 1154907 w 2619375"/>
                  <a:gd name="connsiteY301" fmla="*/ 1135063 h 3103563"/>
                  <a:gd name="connsiteX302" fmla="*/ 1162844 w 2619375"/>
                  <a:gd name="connsiteY302" fmla="*/ 1091407 h 3103563"/>
                  <a:gd name="connsiteX303" fmla="*/ 1162844 w 2619375"/>
                  <a:gd name="connsiteY303" fmla="*/ 1055688 h 3103563"/>
                  <a:gd name="connsiteX304" fmla="*/ 1146969 w 2619375"/>
                  <a:gd name="connsiteY304" fmla="*/ 1012032 h 3103563"/>
                  <a:gd name="connsiteX305" fmla="*/ 1162844 w 2619375"/>
                  <a:gd name="connsiteY305" fmla="*/ 960438 h 3103563"/>
                  <a:gd name="connsiteX306" fmla="*/ 1131094 w 2619375"/>
                  <a:gd name="connsiteY306" fmla="*/ 912813 h 3103563"/>
                  <a:gd name="connsiteX307" fmla="*/ 1166813 w 2619375"/>
                  <a:gd name="connsiteY307" fmla="*/ 881063 h 3103563"/>
                  <a:gd name="connsiteX308" fmla="*/ 1174750 w 2619375"/>
                  <a:gd name="connsiteY308" fmla="*/ 845344 h 3103563"/>
                  <a:gd name="connsiteX309" fmla="*/ 1174750 w 2619375"/>
                  <a:gd name="connsiteY309" fmla="*/ 789782 h 3103563"/>
                  <a:gd name="connsiteX310" fmla="*/ 1178719 w 2619375"/>
                  <a:gd name="connsiteY310" fmla="*/ 742157 h 3103563"/>
                  <a:gd name="connsiteX311" fmla="*/ 1178719 w 2619375"/>
                  <a:gd name="connsiteY311" fmla="*/ 722313 h 3103563"/>
                  <a:gd name="connsiteX312" fmla="*/ 1158875 w 2619375"/>
                  <a:gd name="connsiteY312" fmla="*/ 694532 h 3103563"/>
                  <a:gd name="connsiteX313" fmla="*/ 1162844 w 2619375"/>
                  <a:gd name="connsiteY313" fmla="*/ 662782 h 3103563"/>
                  <a:gd name="connsiteX314" fmla="*/ 1139032 w 2619375"/>
                  <a:gd name="connsiteY314" fmla="*/ 627063 h 3103563"/>
                  <a:gd name="connsiteX315" fmla="*/ 1103313 w 2619375"/>
                  <a:gd name="connsiteY315" fmla="*/ 595313 h 3103563"/>
                  <a:gd name="connsiteX316" fmla="*/ 1079500 w 2619375"/>
                  <a:gd name="connsiteY316" fmla="*/ 555625 h 3103563"/>
                  <a:gd name="connsiteX317" fmla="*/ 1079500 w 2619375"/>
                  <a:gd name="connsiteY317" fmla="*/ 515938 h 3103563"/>
                  <a:gd name="connsiteX318" fmla="*/ 1119188 w 2619375"/>
                  <a:gd name="connsiteY318" fmla="*/ 464344 h 3103563"/>
                  <a:gd name="connsiteX319" fmla="*/ 1127125 w 2619375"/>
                  <a:gd name="connsiteY319" fmla="*/ 408782 h 3103563"/>
                  <a:gd name="connsiteX320" fmla="*/ 1162844 w 2619375"/>
                  <a:gd name="connsiteY320" fmla="*/ 301625 h 3103563"/>
                  <a:gd name="connsiteX321" fmla="*/ 1178719 w 2619375"/>
                  <a:gd name="connsiteY321" fmla="*/ 246063 h 3103563"/>
                  <a:gd name="connsiteX322" fmla="*/ 1186657 w 2619375"/>
                  <a:gd name="connsiteY322" fmla="*/ 206375 h 3103563"/>
                  <a:gd name="connsiteX323" fmla="*/ 1186657 w 2619375"/>
                  <a:gd name="connsiteY323" fmla="*/ 142875 h 3103563"/>
                  <a:gd name="connsiteX324" fmla="*/ 1186657 w 2619375"/>
                  <a:gd name="connsiteY324" fmla="*/ 99219 h 3103563"/>
                  <a:gd name="connsiteX325" fmla="*/ 1131094 w 2619375"/>
                  <a:gd name="connsiteY325" fmla="*/ 43657 h 3103563"/>
                  <a:gd name="connsiteX326" fmla="*/ 1083469 w 2619375"/>
                  <a:gd name="connsiteY326" fmla="*/ 63500 h 3103563"/>
                  <a:gd name="connsiteX327" fmla="*/ 1071563 w 2619375"/>
                  <a:gd name="connsiteY327" fmla="*/ 31750 h 3103563"/>
                  <a:gd name="connsiteX328" fmla="*/ 1043782 w 2619375"/>
                  <a:gd name="connsiteY328" fmla="*/ 23813 h 3103563"/>
                  <a:gd name="connsiteX329" fmla="*/ 1004094 w 2619375"/>
                  <a:gd name="connsiteY329" fmla="*/ 23813 h 3103563"/>
                  <a:gd name="connsiteX330" fmla="*/ 988219 w 2619375"/>
                  <a:gd name="connsiteY330" fmla="*/ 51594 h 3103563"/>
                  <a:gd name="connsiteX331" fmla="*/ 972344 w 2619375"/>
                  <a:gd name="connsiteY331" fmla="*/ 27782 h 3103563"/>
                  <a:gd name="connsiteX332" fmla="*/ 944563 w 2619375"/>
                  <a:gd name="connsiteY332" fmla="*/ 27782 h 3103563"/>
                  <a:gd name="connsiteX333" fmla="*/ 944563 w 2619375"/>
                  <a:gd name="connsiteY333" fmla="*/ 27782 h 3103563"/>
                  <a:gd name="connsiteX334" fmla="*/ 841375 w 2619375"/>
                  <a:gd name="connsiteY334" fmla="*/ 31750 h 3103563"/>
                  <a:gd name="connsiteX335" fmla="*/ 837407 w 2619375"/>
                  <a:gd name="connsiteY335" fmla="*/ 0 h 3103563"/>
                  <a:gd name="connsiteX336" fmla="*/ 805657 w 2619375"/>
                  <a:gd name="connsiteY336" fmla="*/ 0 h 3103563"/>
                  <a:gd name="connsiteX337" fmla="*/ 797719 w 2619375"/>
                  <a:gd name="connsiteY337" fmla="*/ 55563 h 3103563"/>
                  <a:gd name="connsiteX338" fmla="*/ 765969 w 2619375"/>
                  <a:gd name="connsiteY338" fmla="*/ 91282 h 3103563"/>
                  <a:gd name="connsiteX339" fmla="*/ 762000 w 2619375"/>
                  <a:gd name="connsiteY339" fmla="*/ 158750 h 3103563"/>
                  <a:gd name="connsiteX340" fmla="*/ 742157 w 2619375"/>
                  <a:gd name="connsiteY340" fmla="*/ 242094 h 3103563"/>
                  <a:gd name="connsiteX341" fmla="*/ 730250 w 2619375"/>
                  <a:gd name="connsiteY341" fmla="*/ 349250 h 3103563"/>
                  <a:gd name="connsiteX342" fmla="*/ 698500 w 2619375"/>
                  <a:gd name="connsiteY342" fmla="*/ 448469 h 3103563"/>
                  <a:gd name="connsiteX343" fmla="*/ 662782 w 2619375"/>
                  <a:gd name="connsiteY343" fmla="*/ 515938 h 3103563"/>
                  <a:gd name="connsiteX344" fmla="*/ 575469 w 2619375"/>
                  <a:gd name="connsiteY344" fmla="*/ 571500 h 3103563"/>
                  <a:gd name="connsiteX345" fmla="*/ 535782 w 2619375"/>
                  <a:gd name="connsiteY345" fmla="*/ 635000 h 3103563"/>
                  <a:gd name="connsiteX346" fmla="*/ 559739 w 2619375"/>
                  <a:gd name="connsiteY346" fmla="*/ 690563 h 3103563"/>
                  <a:gd name="connsiteX347" fmla="*/ 525515 w 2619375"/>
                  <a:gd name="connsiteY347" fmla="*/ 731837 h 3103563"/>
                  <a:gd name="connsiteX348" fmla="*/ 527844 w 2619375"/>
                  <a:gd name="connsiteY348" fmla="*/ 754063 h 3103563"/>
                  <a:gd name="connsiteX349" fmla="*/ 571500 w 2619375"/>
                  <a:gd name="connsiteY349" fmla="*/ 734219 h 3103563"/>
                  <a:gd name="connsiteX350" fmla="*/ 595313 w 2619375"/>
                  <a:gd name="connsiteY350" fmla="*/ 765969 h 3103563"/>
                  <a:gd name="connsiteX351" fmla="*/ 595313 w 2619375"/>
                  <a:gd name="connsiteY351" fmla="*/ 829469 h 3103563"/>
                  <a:gd name="connsiteX352" fmla="*/ 579438 w 2619375"/>
                  <a:gd name="connsiteY352" fmla="*/ 889000 h 3103563"/>
                  <a:gd name="connsiteX353" fmla="*/ 579438 w 2619375"/>
                  <a:gd name="connsiteY353" fmla="*/ 928688 h 3103563"/>
                  <a:gd name="connsiteX354" fmla="*/ 595313 w 2619375"/>
                  <a:gd name="connsiteY354" fmla="*/ 952500 h 3103563"/>
                  <a:gd name="connsiteX355" fmla="*/ 603250 w 2619375"/>
                  <a:gd name="connsiteY355" fmla="*/ 996157 h 3103563"/>
                  <a:gd name="connsiteX356" fmla="*/ 571500 w 2619375"/>
                  <a:gd name="connsiteY356" fmla="*/ 1004094 h 3103563"/>
                  <a:gd name="connsiteX357" fmla="*/ 543719 w 2619375"/>
                  <a:gd name="connsiteY357" fmla="*/ 1008063 h 3103563"/>
                  <a:gd name="connsiteX358" fmla="*/ 535782 w 2619375"/>
                  <a:gd name="connsiteY358" fmla="*/ 1083469 h 3103563"/>
                  <a:gd name="connsiteX359" fmla="*/ 551657 w 2619375"/>
                  <a:gd name="connsiteY359" fmla="*/ 1103313 h 3103563"/>
                  <a:gd name="connsiteX360" fmla="*/ 587375 w 2619375"/>
                  <a:gd name="connsiteY360" fmla="*/ 1123157 h 3103563"/>
                  <a:gd name="connsiteX361" fmla="*/ 607219 w 2619375"/>
                  <a:gd name="connsiteY361" fmla="*/ 1123157 h 3103563"/>
                  <a:gd name="connsiteX362" fmla="*/ 627063 w 2619375"/>
                  <a:gd name="connsiteY362" fmla="*/ 1150938 h 3103563"/>
                  <a:gd name="connsiteX363" fmla="*/ 642938 w 2619375"/>
                  <a:gd name="connsiteY363" fmla="*/ 1158875 h 3103563"/>
                  <a:gd name="connsiteX364" fmla="*/ 678657 w 2619375"/>
                  <a:gd name="connsiteY364" fmla="*/ 1146969 h 3103563"/>
                  <a:gd name="connsiteX365" fmla="*/ 686594 w 2619375"/>
                  <a:gd name="connsiteY365" fmla="*/ 1194594 h 3103563"/>
                  <a:gd name="connsiteX366" fmla="*/ 678657 w 2619375"/>
                  <a:gd name="connsiteY366" fmla="*/ 1242219 h 3103563"/>
                  <a:gd name="connsiteX367" fmla="*/ 694532 w 2619375"/>
                  <a:gd name="connsiteY367" fmla="*/ 1277938 h 3103563"/>
                  <a:gd name="connsiteX368" fmla="*/ 714375 w 2619375"/>
                  <a:gd name="connsiteY368" fmla="*/ 1309688 h 3103563"/>
                  <a:gd name="connsiteX369" fmla="*/ 742157 w 2619375"/>
                  <a:gd name="connsiteY369" fmla="*/ 1333500 h 3103563"/>
                  <a:gd name="connsiteX370" fmla="*/ 777875 w 2619375"/>
                  <a:gd name="connsiteY370" fmla="*/ 1333500 h 3103563"/>
                  <a:gd name="connsiteX371" fmla="*/ 785813 w 2619375"/>
                  <a:gd name="connsiteY371" fmla="*/ 1361282 h 3103563"/>
                  <a:gd name="connsiteX372" fmla="*/ 769938 w 2619375"/>
                  <a:gd name="connsiteY372" fmla="*/ 1412875 h 3103563"/>
                  <a:gd name="connsiteX373" fmla="*/ 758032 w 2619375"/>
                  <a:gd name="connsiteY373" fmla="*/ 1464469 h 3103563"/>
                  <a:gd name="connsiteX374" fmla="*/ 750094 w 2619375"/>
                  <a:gd name="connsiteY374" fmla="*/ 1512094 h 3103563"/>
                  <a:gd name="connsiteX375" fmla="*/ 714375 w 2619375"/>
                  <a:gd name="connsiteY375" fmla="*/ 1543844 h 3103563"/>
                  <a:gd name="connsiteX376" fmla="*/ 682625 w 2619375"/>
                  <a:gd name="connsiteY376" fmla="*/ 1547813 h 3103563"/>
                  <a:gd name="connsiteX377" fmla="*/ 678657 w 2619375"/>
                  <a:gd name="connsiteY377" fmla="*/ 1504157 h 3103563"/>
                  <a:gd name="connsiteX378" fmla="*/ 650875 w 2619375"/>
                  <a:gd name="connsiteY378" fmla="*/ 1476375 h 3103563"/>
                  <a:gd name="connsiteX379" fmla="*/ 615157 w 2619375"/>
                  <a:gd name="connsiteY379" fmla="*/ 1444625 h 3103563"/>
                  <a:gd name="connsiteX380" fmla="*/ 575469 w 2619375"/>
                  <a:gd name="connsiteY380" fmla="*/ 1404938 h 3103563"/>
                  <a:gd name="connsiteX381" fmla="*/ 527844 w 2619375"/>
                  <a:gd name="connsiteY381" fmla="*/ 1353344 h 3103563"/>
                  <a:gd name="connsiteX382" fmla="*/ 515938 w 2619375"/>
                  <a:gd name="connsiteY382" fmla="*/ 1333500 h 3103563"/>
                  <a:gd name="connsiteX383" fmla="*/ 460375 w 2619375"/>
                  <a:gd name="connsiteY383" fmla="*/ 1301750 h 3103563"/>
                  <a:gd name="connsiteX384" fmla="*/ 392907 w 2619375"/>
                  <a:gd name="connsiteY384" fmla="*/ 1262063 h 3103563"/>
                  <a:gd name="connsiteX385" fmla="*/ 337344 w 2619375"/>
                  <a:gd name="connsiteY385" fmla="*/ 1242219 h 3103563"/>
                  <a:gd name="connsiteX386" fmla="*/ 317500 w 2619375"/>
                  <a:gd name="connsiteY386" fmla="*/ 1281907 h 3103563"/>
                  <a:gd name="connsiteX387" fmla="*/ 304745 w 2619375"/>
                  <a:gd name="connsiteY387" fmla="*/ 1293019 h 3103563"/>
                  <a:gd name="connsiteX388" fmla="*/ 297657 w 2619375"/>
                  <a:gd name="connsiteY388" fmla="*/ 1321594 h 3103563"/>
                  <a:gd name="connsiteX389" fmla="*/ 297657 w 2619375"/>
                  <a:gd name="connsiteY389" fmla="*/ 1321594 h 3103563"/>
                  <a:gd name="connsiteX390" fmla="*/ 304746 w 2619375"/>
                  <a:gd name="connsiteY390" fmla="*/ 1347788 h 3103563"/>
                  <a:gd name="connsiteX391" fmla="*/ 320692 w 2619375"/>
                  <a:gd name="connsiteY391" fmla="*/ 1350962 h 3103563"/>
                  <a:gd name="connsiteX392" fmla="*/ 345282 w 2619375"/>
                  <a:gd name="connsiteY392" fmla="*/ 1361282 h 3103563"/>
                  <a:gd name="connsiteX393" fmla="*/ 373063 w 2619375"/>
                  <a:gd name="connsiteY393" fmla="*/ 1373188 h 3103563"/>
                  <a:gd name="connsiteX394" fmla="*/ 384969 w 2619375"/>
                  <a:gd name="connsiteY394" fmla="*/ 1385094 h 3103563"/>
                  <a:gd name="connsiteX395" fmla="*/ 396875 w 2619375"/>
                  <a:gd name="connsiteY395" fmla="*/ 1428750 h 3103563"/>
                  <a:gd name="connsiteX396" fmla="*/ 409775 w 2619375"/>
                  <a:gd name="connsiteY396" fmla="*/ 1450182 h 3103563"/>
                  <a:gd name="connsiteX397" fmla="*/ 400844 w 2619375"/>
                  <a:gd name="connsiteY397" fmla="*/ 1464469 h 3103563"/>
                  <a:gd name="connsiteX398" fmla="*/ 377032 w 2619375"/>
                  <a:gd name="connsiteY398" fmla="*/ 1484313 h 3103563"/>
                  <a:gd name="connsiteX399" fmla="*/ 376254 w 2619375"/>
                  <a:gd name="connsiteY399" fmla="*/ 1527969 h 3103563"/>
                  <a:gd name="connsiteX400" fmla="*/ 369094 w 2619375"/>
                  <a:gd name="connsiteY400" fmla="*/ 1591469 h 3103563"/>
                  <a:gd name="connsiteX401" fmla="*/ 396875 w 2619375"/>
                  <a:gd name="connsiteY401" fmla="*/ 1631157 h 3103563"/>
                  <a:gd name="connsiteX402" fmla="*/ 458046 w 2619375"/>
                  <a:gd name="connsiteY402" fmla="*/ 1624807 h 3103563"/>
                  <a:gd name="connsiteX403" fmla="*/ 460375 w 2619375"/>
                  <a:gd name="connsiteY403" fmla="*/ 1651000 h 3103563"/>
                  <a:gd name="connsiteX404" fmla="*/ 460375 w 2619375"/>
                  <a:gd name="connsiteY404" fmla="*/ 1694657 h 3103563"/>
                  <a:gd name="connsiteX405" fmla="*/ 436563 w 2619375"/>
                  <a:gd name="connsiteY405" fmla="*/ 1706563 h 3103563"/>
                  <a:gd name="connsiteX406" fmla="*/ 433645 w 2619375"/>
                  <a:gd name="connsiteY406" fmla="*/ 1728788 h 3103563"/>
                  <a:gd name="connsiteX407" fmla="*/ 448469 w 2619375"/>
                  <a:gd name="connsiteY407" fmla="*/ 1738313 h 3103563"/>
                  <a:gd name="connsiteX408" fmla="*/ 450355 w 2619375"/>
                  <a:gd name="connsiteY408" fmla="*/ 1757363 h 3103563"/>
                  <a:gd name="connsiteX409" fmla="*/ 436563 w 2619375"/>
                  <a:gd name="connsiteY409" fmla="*/ 1766094 h 3103563"/>
                  <a:gd name="connsiteX410" fmla="*/ 414362 w 2619375"/>
                  <a:gd name="connsiteY410" fmla="*/ 1801813 h 3103563"/>
                  <a:gd name="connsiteX411" fmla="*/ 361157 w 2619375"/>
                  <a:gd name="connsiteY411" fmla="*/ 1833563 h 3103563"/>
                  <a:gd name="connsiteX412" fmla="*/ 349250 w 2619375"/>
                  <a:gd name="connsiteY412" fmla="*/ 1869282 h 3103563"/>
                  <a:gd name="connsiteX413" fmla="*/ 353219 w 2619375"/>
                  <a:gd name="connsiteY413" fmla="*/ 1908969 h 3103563"/>
                  <a:gd name="connsiteX414" fmla="*/ 293688 w 2619375"/>
                  <a:gd name="connsiteY414" fmla="*/ 1948657 h 3103563"/>
                  <a:gd name="connsiteX415" fmla="*/ 273844 w 2619375"/>
                  <a:gd name="connsiteY415" fmla="*/ 1968500 h 3103563"/>
                  <a:gd name="connsiteX416" fmla="*/ 254000 w 2619375"/>
                  <a:gd name="connsiteY416" fmla="*/ 1988344 h 3103563"/>
                  <a:gd name="connsiteX417" fmla="*/ 214313 w 2619375"/>
                  <a:gd name="connsiteY417" fmla="*/ 1996282 h 3103563"/>
                  <a:gd name="connsiteX418" fmla="*/ 166688 w 2619375"/>
                  <a:gd name="connsiteY418" fmla="*/ 2032000 h 3103563"/>
                  <a:gd name="connsiteX419" fmla="*/ 146844 w 2619375"/>
                  <a:gd name="connsiteY419" fmla="*/ 2083594 h 3103563"/>
                  <a:gd name="connsiteX420" fmla="*/ 125718 w 2619375"/>
                  <a:gd name="connsiteY420" fmla="*/ 2102644 h 3103563"/>
                  <a:gd name="connsiteX421" fmla="*/ 115094 w 2619375"/>
                  <a:gd name="connsiteY421" fmla="*/ 2123282 h 3103563"/>
                  <a:gd name="connsiteX422" fmla="*/ 99995 w 2619375"/>
                  <a:gd name="connsiteY422" fmla="*/ 2179639 h 3103563"/>
                  <a:gd name="connsiteX423" fmla="*/ 68429 w 2619375"/>
                  <a:gd name="connsiteY423" fmla="*/ 2200275 h 3103563"/>
                  <a:gd name="connsiteX424" fmla="*/ 35719 w 2619375"/>
                  <a:gd name="connsiteY424" fmla="*/ 2212975 h 3103563"/>
                  <a:gd name="connsiteX425" fmla="*/ 0 w 2619375"/>
                  <a:gd name="connsiteY425" fmla="*/ 2230438 h 3103563"/>
                  <a:gd name="connsiteX426" fmla="*/ 48430 w 2619375"/>
                  <a:gd name="connsiteY426" fmla="*/ 2278856 h 3103563"/>
                  <a:gd name="connsiteX427" fmla="*/ 59532 w 2619375"/>
                  <a:gd name="connsiteY427" fmla="*/ 2329657 h 3103563"/>
                  <a:gd name="connsiteX428" fmla="*/ 107157 w 2619375"/>
                  <a:gd name="connsiteY428" fmla="*/ 2345532 h 3103563"/>
                  <a:gd name="connsiteX429" fmla="*/ 93640 w 2619375"/>
                  <a:gd name="connsiteY429" fmla="*/ 2445545 h 3103563"/>
                  <a:gd name="connsiteX430" fmla="*/ 98472 w 2619375"/>
                  <a:gd name="connsiteY430" fmla="*/ 2458244 h 3103563"/>
                  <a:gd name="connsiteX431" fmla="*/ 106380 w 2619375"/>
                  <a:gd name="connsiteY431" fmla="*/ 2482851 h 3103563"/>
                  <a:gd name="connsiteX432" fmla="*/ 77977 w 2619375"/>
                  <a:gd name="connsiteY432" fmla="*/ 2509838 h 3103563"/>
                  <a:gd name="connsiteX433" fmla="*/ 75407 w 2619375"/>
                  <a:gd name="connsiteY433" fmla="*/ 2528094 h 3103563"/>
                  <a:gd name="connsiteX434" fmla="*/ 111930 w 2619375"/>
                  <a:gd name="connsiteY434" fmla="*/ 2547144 h 3103563"/>
                  <a:gd name="connsiteX435" fmla="*/ 150813 w 2619375"/>
                  <a:gd name="connsiteY435" fmla="*/ 2540000 h 3103563"/>
                  <a:gd name="connsiteX436" fmla="*/ 175845 w 2619375"/>
                  <a:gd name="connsiteY436" fmla="*/ 2557463 h 3103563"/>
                  <a:gd name="connsiteX437" fmla="*/ 162719 w 2619375"/>
                  <a:gd name="connsiteY437" fmla="*/ 2595563 h 3103563"/>
                  <a:gd name="connsiteX438" fmla="*/ 214313 w 2619375"/>
                  <a:gd name="connsiteY438" fmla="*/ 2591594 h 3103563"/>
                  <a:gd name="connsiteX439" fmla="*/ 247457 w 2619375"/>
                  <a:gd name="connsiteY439" fmla="*/ 2571750 h 3103563"/>
                  <a:gd name="connsiteX440" fmla="*/ 265907 w 2619375"/>
                  <a:gd name="connsiteY440" fmla="*/ 2575719 h 3103563"/>
                  <a:gd name="connsiteX441" fmla="*/ 295198 w 2619375"/>
                  <a:gd name="connsiteY441" fmla="*/ 2555082 h 3103563"/>
                  <a:gd name="connsiteX442" fmla="*/ 318307 w 2619375"/>
                  <a:gd name="connsiteY442" fmla="*/ 2557463 h 3103563"/>
                  <a:gd name="connsiteX443" fmla="*/ 357188 w 2619375"/>
                  <a:gd name="connsiteY443" fmla="*/ 2540794 h 3103563"/>
                  <a:gd name="connsiteX444" fmla="*/ 385905 w 2619375"/>
                  <a:gd name="connsiteY444" fmla="*/ 2531269 h 3103563"/>
                  <a:gd name="connsiteX445" fmla="*/ 412750 w 2619375"/>
                  <a:gd name="connsiteY445" fmla="*/ 2536032 h 3103563"/>
                  <a:gd name="connsiteX446" fmla="*/ 460375 w 2619375"/>
                  <a:gd name="connsiteY446" fmla="*/ 2521745 h 3103563"/>
                  <a:gd name="connsiteX447" fmla="*/ 492125 w 2619375"/>
                  <a:gd name="connsiteY447" fmla="*/ 2532063 h 3103563"/>
                  <a:gd name="connsiteX448" fmla="*/ 535782 w 2619375"/>
                  <a:gd name="connsiteY448" fmla="*/ 2532063 h 3103563"/>
                  <a:gd name="connsiteX449" fmla="*/ 535782 w 2619375"/>
                  <a:gd name="connsiteY449" fmla="*/ 2532063 h 3103563"/>
                  <a:gd name="connsiteX450" fmla="*/ 547688 w 2619375"/>
                  <a:gd name="connsiteY450" fmla="*/ 2623344 h 3103563"/>
                  <a:gd name="connsiteX451" fmla="*/ 591344 w 2619375"/>
                  <a:gd name="connsiteY451" fmla="*/ 2643188 h 3103563"/>
                  <a:gd name="connsiteX452" fmla="*/ 646159 w 2619375"/>
                  <a:gd name="connsiteY452" fmla="*/ 2655887 h 3103563"/>
                  <a:gd name="connsiteX453" fmla="*/ 685790 w 2619375"/>
                  <a:gd name="connsiteY453" fmla="*/ 2620169 h 3103563"/>
                  <a:gd name="connsiteX454" fmla="*/ 715928 w 2619375"/>
                  <a:gd name="connsiteY454" fmla="*/ 2588419 h 3103563"/>
                  <a:gd name="connsiteX455" fmla="*/ 760418 w 2619375"/>
                  <a:gd name="connsiteY455" fmla="*/ 2613025 h 3103563"/>
                  <a:gd name="connsiteX456" fmla="*/ 773907 w 2619375"/>
                  <a:gd name="connsiteY456" fmla="*/ 2587625 h 3103563"/>
                  <a:gd name="connsiteX457" fmla="*/ 761224 w 2619375"/>
                  <a:gd name="connsiteY457" fmla="*/ 2554287 h 3103563"/>
                  <a:gd name="connsiteX458" fmla="*/ 801688 w 2619375"/>
                  <a:gd name="connsiteY458" fmla="*/ 2551907 h 3103563"/>
                  <a:gd name="connsiteX459" fmla="*/ 813184 w 2619375"/>
                  <a:gd name="connsiteY459" fmla="*/ 2569369 h 3103563"/>
                  <a:gd name="connsiteX460" fmla="*/ 841375 w 2619375"/>
                  <a:gd name="connsiteY460" fmla="*/ 2571750 h 3103563"/>
                  <a:gd name="connsiteX461" fmla="*/ 900907 w 2619375"/>
                  <a:gd name="connsiteY461" fmla="*/ 2591594 h 3103563"/>
                  <a:gd name="connsiteX462" fmla="*/ 956469 w 2619375"/>
                  <a:gd name="connsiteY462" fmla="*/ 2611438 h 3103563"/>
                  <a:gd name="connsiteX463" fmla="*/ 968375 w 2619375"/>
                  <a:gd name="connsiteY463" fmla="*/ 2639219 h 3103563"/>
                  <a:gd name="connsiteX464" fmla="*/ 944563 w 2619375"/>
                  <a:gd name="connsiteY464" fmla="*/ 2678907 h 3103563"/>
                  <a:gd name="connsiteX465" fmla="*/ 964407 w 2619375"/>
                  <a:gd name="connsiteY465" fmla="*/ 2726532 h 3103563"/>
                  <a:gd name="connsiteX466" fmla="*/ 1019969 w 2619375"/>
                  <a:gd name="connsiteY466" fmla="*/ 2754313 h 3103563"/>
                  <a:gd name="connsiteX467" fmla="*/ 1047113 w 2619375"/>
                  <a:gd name="connsiteY467" fmla="*/ 2750344 h 3103563"/>
                  <a:gd name="connsiteX468" fmla="*/ 1046974 w 2619375"/>
                  <a:gd name="connsiteY468" fmla="*/ 2774157 h 3103563"/>
                  <a:gd name="connsiteX469" fmla="*/ 1050109 w 2619375"/>
                  <a:gd name="connsiteY469" fmla="*/ 2865438 h 3103563"/>
                  <a:gd name="connsiteX470" fmla="*/ 1095375 w 2619375"/>
                  <a:gd name="connsiteY470" fmla="*/ 2845594 h 3103563"/>
                  <a:gd name="connsiteX471" fmla="*/ 1159651 w 2619375"/>
                  <a:gd name="connsiteY471" fmla="*/ 2836862 h 3103563"/>
                  <a:gd name="connsiteX472" fmla="*/ 1190625 w 2619375"/>
                  <a:gd name="connsiteY472" fmla="*/ 2809875 h 3103563"/>
                  <a:gd name="connsiteX473" fmla="*/ 1225539 w 2619375"/>
                  <a:gd name="connsiteY473" fmla="*/ 2817813 h 3103563"/>
                  <a:gd name="connsiteX474" fmla="*/ 1242219 w 2619375"/>
                  <a:gd name="connsiteY474" fmla="*/ 2841625 h 3103563"/>
                  <a:gd name="connsiteX475" fmla="*/ 1274774 w 2619375"/>
                  <a:gd name="connsiteY475" fmla="*/ 2867819 h 3103563"/>
                  <a:gd name="connsiteX476" fmla="*/ 1329532 w 2619375"/>
                  <a:gd name="connsiteY476" fmla="*/ 2877344 h 3103563"/>
                  <a:gd name="connsiteX477" fmla="*/ 1349375 w 2619375"/>
                  <a:gd name="connsiteY477" fmla="*/ 2877344 h 3103563"/>
                  <a:gd name="connsiteX478" fmla="*/ 1369219 w 2619375"/>
                  <a:gd name="connsiteY478" fmla="*/ 2897188 h 3103563"/>
                  <a:gd name="connsiteX479" fmla="*/ 1400395 w 2619375"/>
                  <a:gd name="connsiteY479" fmla="*/ 2909888 h 3103563"/>
                  <a:gd name="connsiteX480" fmla="*/ 1420813 w 2619375"/>
                  <a:gd name="connsiteY480" fmla="*/ 2905125 h 3103563"/>
                  <a:gd name="connsiteX481" fmla="*/ 1451785 w 2619375"/>
                  <a:gd name="connsiteY481" fmla="*/ 2887664 h 3103563"/>
                  <a:gd name="connsiteX482" fmla="*/ 1520032 w 2619375"/>
                  <a:gd name="connsiteY482" fmla="*/ 2893219 h 3103563"/>
                  <a:gd name="connsiteX483" fmla="*/ 1547784 w 2619375"/>
                  <a:gd name="connsiteY483" fmla="*/ 2900362 h 3103563"/>
                  <a:gd name="connsiteX484" fmla="*/ 1575594 w 2619375"/>
                  <a:gd name="connsiteY484" fmla="*/ 2924969 h 3103563"/>
                  <a:gd name="connsiteX485" fmla="*/ 1591469 w 2619375"/>
                  <a:gd name="connsiteY485" fmla="*/ 2909094 h 3103563"/>
                  <a:gd name="connsiteX486" fmla="*/ 1623219 w 2619375"/>
                  <a:gd name="connsiteY486" fmla="*/ 2909094 h 3103563"/>
                  <a:gd name="connsiteX487" fmla="*/ 1655803 w 2619375"/>
                  <a:gd name="connsiteY487" fmla="*/ 2923382 h 3103563"/>
                  <a:gd name="connsiteX488" fmla="*/ 1648647 w 2619375"/>
                  <a:gd name="connsiteY488" fmla="*/ 2947988 h 3103563"/>
                  <a:gd name="connsiteX489" fmla="*/ 1666875 w 2619375"/>
                  <a:gd name="connsiteY489" fmla="*/ 2964657 h 3103563"/>
                  <a:gd name="connsiteX490" fmla="*/ 1698626 w 2619375"/>
                  <a:gd name="connsiteY490" fmla="*/ 2985294 h 3103563"/>
                  <a:gd name="connsiteX491" fmla="*/ 1734344 w 2619375"/>
                  <a:gd name="connsiteY491" fmla="*/ 3012282 h 3103563"/>
                  <a:gd name="connsiteX492" fmla="*/ 1758157 w 2619375"/>
                  <a:gd name="connsiteY492" fmla="*/ 3032125 h 3103563"/>
                  <a:gd name="connsiteX493" fmla="*/ 1779934 w 2619375"/>
                  <a:gd name="connsiteY493" fmla="*/ 3028950 h 3103563"/>
                  <a:gd name="connsiteX494" fmla="*/ 1801813 w 2619375"/>
                  <a:gd name="connsiteY494" fmla="*/ 3008313 h 3103563"/>
                  <a:gd name="connsiteX495" fmla="*/ 1861344 w 2619375"/>
                  <a:gd name="connsiteY495" fmla="*/ 3008313 h 3103563"/>
                  <a:gd name="connsiteX496" fmla="*/ 1948657 w 2619375"/>
                  <a:gd name="connsiteY496" fmla="*/ 3004344 h 3103563"/>
                  <a:gd name="connsiteX497" fmla="*/ 1948657 w 2619375"/>
                  <a:gd name="connsiteY497" fmla="*/ 2968625 h 3103563"/>
                  <a:gd name="connsiteX498" fmla="*/ 2004219 w 2619375"/>
                  <a:gd name="connsiteY498" fmla="*/ 2936875 h 3103563"/>
                  <a:gd name="connsiteX499" fmla="*/ 2035969 w 2619375"/>
                  <a:gd name="connsiteY499" fmla="*/ 2909094 h 3103563"/>
                  <a:gd name="connsiteX500" fmla="*/ 2054979 w 2619375"/>
                  <a:gd name="connsiteY500" fmla="*/ 2859088 h 3103563"/>
                  <a:gd name="connsiteX501" fmla="*/ 2075927 w 2619375"/>
                  <a:gd name="connsiteY501" fmla="*/ 2883694 h 3103563"/>
                  <a:gd name="connsiteX502" fmla="*/ 2079625 w 2619375"/>
                  <a:gd name="connsiteY502" fmla="*/ 2897188 h 3103563"/>
                  <a:gd name="connsiteX503" fmla="*/ 2116149 w 2619375"/>
                  <a:gd name="connsiteY503" fmla="*/ 2943225 h 3103563"/>
                  <a:gd name="connsiteX504" fmla="*/ 2168521 w 2619375"/>
                  <a:gd name="connsiteY504" fmla="*/ 2980533 h 3103563"/>
                  <a:gd name="connsiteX505" fmla="*/ 2209760 w 2619375"/>
                  <a:gd name="connsiteY505" fmla="*/ 2951163 h 3103563"/>
                  <a:gd name="connsiteX506" fmla="*/ 2274094 w 2619375"/>
                  <a:gd name="connsiteY506" fmla="*/ 3000375 h 3103563"/>
                  <a:gd name="connsiteX507" fmla="*/ 2317750 w 2619375"/>
                  <a:gd name="connsiteY507" fmla="*/ 3028157 h 3103563"/>
                  <a:gd name="connsiteX508" fmla="*/ 2349500 w 2619375"/>
                  <a:gd name="connsiteY508" fmla="*/ 3040063 h 3103563"/>
                  <a:gd name="connsiteX509" fmla="*/ 2377253 w 2619375"/>
                  <a:gd name="connsiteY509" fmla="*/ 3017044 h 3103563"/>
                  <a:gd name="connsiteX510" fmla="*/ 2405338 w 2619375"/>
                  <a:gd name="connsiteY510" fmla="*/ 3055144 h 3103563"/>
                  <a:gd name="connsiteX511" fmla="*/ 2446303 w 2619375"/>
                  <a:gd name="connsiteY511" fmla="*/ 3103563 h 3103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</a:cxnLst>
                <a:rect l="l" t="t" r="r" b="b"/>
                <a:pathLst>
                  <a:path w="2619375" h="3103563">
                    <a:moveTo>
                      <a:pt x="2446303" y="3103563"/>
                    </a:moveTo>
                    <a:cubicBezTo>
                      <a:pt x="2456518" y="3089805"/>
                      <a:pt x="2469121" y="3066521"/>
                      <a:pt x="2479336" y="3052763"/>
                    </a:cubicBezTo>
                    <a:lnTo>
                      <a:pt x="2512219" y="3032125"/>
                    </a:lnTo>
                    <a:lnTo>
                      <a:pt x="2524125" y="2988469"/>
                    </a:lnTo>
                    <a:lnTo>
                      <a:pt x="2543969" y="2944813"/>
                    </a:lnTo>
                    <a:lnTo>
                      <a:pt x="2566949" y="2920206"/>
                    </a:lnTo>
                    <a:cubicBezTo>
                      <a:pt x="2572518" y="2905919"/>
                      <a:pt x="2566550" y="2891102"/>
                      <a:pt x="2569335" y="2877344"/>
                    </a:cubicBezTo>
                    <a:cubicBezTo>
                      <a:pt x="2572120" y="2863586"/>
                      <a:pt x="2583657" y="2850886"/>
                      <a:pt x="2583657" y="2837657"/>
                    </a:cubicBezTo>
                    <a:lnTo>
                      <a:pt x="2563813" y="2809875"/>
                    </a:lnTo>
                    <a:lnTo>
                      <a:pt x="2532063" y="2774157"/>
                    </a:lnTo>
                    <a:lnTo>
                      <a:pt x="2532063" y="2774157"/>
                    </a:lnTo>
                    <a:lnTo>
                      <a:pt x="2551907" y="2706688"/>
                    </a:lnTo>
                    <a:lnTo>
                      <a:pt x="2591594" y="2678907"/>
                    </a:lnTo>
                    <a:lnTo>
                      <a:pt x="2619375" y="2643188"/>
                    </a:lnTo>
                    <a:lnTo>
                      <a:pt x="2619375" y="2591594"/>
                    </a:lnTo>
                    <a:lnTo>
                      <a:pt x="2605859" y="2553493"/>
                    </a:lnTo>
                    <a:lnTo>
                      <a:pt x="2603472" y="2532063"/>
                    </a:lnTo>
                    <a:cubicBezTo>
                      <a:pt x="2601082" y="2515923"/>
                      <a:pt x="2615400" y="2495022"/>
                      <a:pt x="2613010" y="2478882"/>
                    </a:cubicBezTo>
                    <a:lnTo>
                      <a:pt x="2586791" y="2464594"/>
                    </a:lnTo>
                    <a:lnTo>
                      <a:pt x="2576467" y="2460625"/>
                    </a:lnTo>
                    <a:lnTo>
                      <a:pt x="2579688" y="2460625"/>
                    </a:lnTo>
                    <a:lnTo>
                      <a:pt x="2540000" y="2472532"/>
                    </a:lnTo>
                    <a:lnTo>
                      <a:pt x="2504282" y="2468563"/>
                    </a:lnTo>
                    <a:lnTo>
                      <a:pt x="2504282" y="2432844"/>
                    </a:lnTo>
                    <a:lnTo>
                      <a:pt x="2447109" y="2451101"/>
                    </a:lnTo>
                    <a:cubicBezTo>
                      <a:pt x="2435192" y="2433374"/>
                      <a:pt x="2437599" y="2420409"/>
                      <a:pt x="2432844" y="2405063"/>
                    </a:cubicBezTo>
                    <a:lnTo>
                      <a:pt x="2444750" y="2369344"/>
                    </a:lnTo>
                    <a:lnTo>
                      <a:pt x="2464594" y="2337594"/>
                    </a:lnTo>
                    <a:lnTo>
                      <a:pt x="2448719" y="2301875"/>
                    </a:lnTo>
                    <a:lnTo>
                      <a:pt x="2420938" y="2274094"/>
                    </a:lnTo>
                    <a:lnTo>
                      <a:pt x="2428875" y="2246313"/>
                    </a:lnTo>
                    <a:lnTo>
                      <a:pt x="2389188" y="2218532"/>
                    </a:lnTo>
                    <a:lnTo>
                      <a:pt x="2353469" y="2218532"/>
                    </a:lnTo>
                    <a:lnTo>
                      <a:pt x="2349500" y="2194719"/>
                    </a:lnTo>
                    <a:lnTo>
                      <a:pt x="2325688" y="2166938"/>
                    </a:lnTo>
                    <a:lnTo>
                      <a:pt x="2337594" y="2131219"/>
                    </a:lnTo>
                    <a:lnTo>
                      <a:pt x="2349500" y="2099469"/>
                    </a:lnTo>
                    <a:lnTo>
                      <a:pt x="2333625" y="2067719"/>
                    </a:lnTo>
                    <a:lnTo>
                      <a:pt x="2313782" y="2051844"/>
                    </a:lnTo>
                    <a:lnTo>
                      <a:pt x="2309813" y="2016125"/>
                    </a:lnTo>
                    <a:lnTo>
                      <a:pt x="2309813" y="2000250"/>
                    </a:lnTo>
                    <a:lnTo>
                      <a:pt x="2329657" y="1980407"/>
                    </a:lnTo>
                    <a:lnTo>
                      <a:pt x="2317750" y="1944688"/>
                    </a:lnTo>
                    <a:lnTo>
                      <a:pt x="2293938" y="1908969"/>
                    </a:lnTo>
                    <a:lnTo>
                      <a:pt x="2262188" y="1873250"/>
                    </a:lnTo>
                    <a:lnTo>
                      <a:pt x="2226469" y="1841500"/>
                    </a:lnTo>
                    <a:lnTo>
                      <a:pt x="2198688" y="1817688"/>
                    </a:lnTo>
                    <a:lnTo>
                      <a:pt x="2214563" y="1793875"/>
                    </a:lnTo>
                    <a:lnTo>
                      <a:pt x="2214563" y="1762125"/>
                    </a:lnTo>
                    <a:lnTo>
                      <a:pt x="2214563" y="1762125"/>
                    </a:lnTo>
                    <a:cubicBezTo>
                      <a:pt x="2216521" y="1757760"/>
                      <a:pt x="2229555" y="1743076"/>
                      <a:pt x="2226310" y="1735932"/>
                    </a:cubicBezTo>
                    <a:lnTo>
                      <a:pt x="2194719" y="1710532"/>
                    </a:lnTo>
                    <a:lnTo>
                      <a:pt x="2190750" y="1690688"/>
                    </a:lnTo>
                    <a:lnTo>
                      <a:pt x="2162969" y="1658938"/>
                    </a:lnTo>
                    <a:lnTo>
                      <a:pt x="2162969" y="1631157"/>
                    </a:lnTo>
                    <a:lnTo>
                      <a:pt x="2178844" y="1615282"/>
                    </a:lnTo>
                    <a:lnTo>
                      <a:pt x="2218532" y="1615282"/>
                    </a:lnTo>
                    <a:lnTo>
                      <a:pt x="2238375" y="1583532"/>
                    </a:lnTo>
                    <a:lnTo>
                      <a:pt x="2238375" y="1571625"/>
                    </a:lnTo>
                    <a:lnTo>
                      <a:pt x="2262188" y="1535907"/>
                    </a:lnTo>
                    <a:lnTo>
                      <a:pt x="2262188" y="1512094"/>
                    </a:lnTo>
                    <a:lnTo>
                      <a:pt x="2262188" y="1468438"/>
                    </a:lnTo>
                    <a:lnTo>
                      <a:pt x="2262188" y="1444625"/>
                    </a:lnTo>
                    <a:lnTo>
                      <a:pt x="2266157" y="1424782"/>
                    </a:lnTo>
                    <a:lnTo>
                      <a:pt x="2282003" y="1391445"/>
                    </a:lnTo>
                    <a:lnTo>
                      <a:pt x="2266933" y="1376363"/>
                    </a:lnTo>
                    <a:lnTo>
                      <a:pt x="2240734" y="1343819"/>
                    </a:lnTo>
                    <a:lnTo>
                      <a:pt x="2230438" y="1293813"/>
                    </a:lnTo>
                    <a:lnTo>
                      <a:pt x="2242344" y="1258094"/>
                    </a:lnTo>
                    <a:lnTo>
                      <a:pt x="2190750" y="1258094"/>
                    </a:lnTo>
                    <a:lnTo>
                      <a:pt x="2166938" y="1234282"/>
                    </a:lnTo>
                    <a:lnTo>
                      <a:pt x="2174875" y="1198563"/>
                    </a:lnTo>
                    <a:lnTo>
                      <a:pt x="2162969" y="1170782"/>
                    </a:lnTo>
                    <a:lnTo>
                      <a:pt x="2147094" y="1202532"/>
                    </a:lnTo>
                    <a:lnTo>
                      <a:pt x="2131219" y="1234282"/>
                    </a:lnTo>
                    <a:lnTo>
                      <a:pt x="2095500" y="1234282"/>
                    </a:lnTo>
                    <a:lnTo>
                      <a:pt x="2079625" y="1242219"/>
                    </a:lnTo>
                    <a:lnTo>
                      <a:pt x="2043907" y="1198563"/>
                    </a:lnTo>
                    <a:lnTo>
                      <a:pt x="1996282" y="1206500"/>
                    </a:lnTo>
                    <a:lnTo>
                      <a:pt x="1948657" y="1202532"/>
                    </a:lnTo>
                    <a:lnTo>
                      <a:pt x="1944688" y="1174750"/>
                    </a:lnTo>
                    <a:lnTo>
                      <a:pt x="1924844" y="1139032"/>
                    </a:lnTo>
                    <a:lnTo>
                      <a:pt x="1912938" y="1123157"/>
                    </a:lnTo>
                    <a:lnTo>
                      <a:pt x="1893094" y="1103313"/>
                    </a:lnTo>
                    <a:lnTo>
                      <a:pt x="1869282" y="1087438"/>
                    </a:lnTo>
                    <a:lnTo>
                      <a:pt x="1857375" y="1039813"/>
                    </a:lnTo>
                    <a:lnTo>
                      <a:pt x="1869282" y="1004094"/>
                    </a:lnTo>
                    <a:lnTo>
                      <a:pt x="1905000" y="948532"/>
                    </a:lnTo>
                    <a:lnTo>
                      <a:pt x="1936750" y="912813"/>
                    </a:lnTo>
                    <a:lnTo>
                      <a:pt x="1944688" y="892969"/>
                    </a:lnTo>
                    <a:lnTo>
                      <a:pt x="1964532" y="889000"/>
                    </a:lnTo>
                    <a:lnTo>
                      <a:pt x="1976438" y="849313"/>
                    </a:lnTo>
                    <a:lnTo>
                      <a:pt x="2016125" y="849313"/>
                    </a:lnTo>
                    <a:lnTo>
                      <a:pt x="2039938" y="877094"/>
                    </a:lnTo>
                    <a:cubicBezTo>
                      <a:pt x="2039999" y="872067"/>
                      <a:pt x="2061544" y="867040"/>
                      <a:pt x="2061605" y="862013"/>
                    </a:cubicBezTo>
                    <a:lnTo>
                      <a:pt x="2051844" y="849313"/>
                    </a:lnTo>
                    <a:lnTo>
                      <a:pt x="2039938" y="825500"/>
                    </a:lnTo>
                    <a:lnTo>
                      <a:pt x="2051844" y="801688"/>
                    </a:lnTo>
                    <a:lnTo>
                      <a:pt x="2035969" y="773907"/>
                    </a:lnTo>
                    <a:lnTo>
                      <a:pt x="2039938" y="742157"/>
                    </a:lnTo>
                    <a:lnTo>
                      <a:pt x="2039938" y="698500"/>
                    </a:lnTo>
                    <a:lnTo>
                      <a:pt x="2035969" y="666750"/>
                    </a:lnTo>
                    <a:lnTo>
                      <a:pt x="2008188" y="646907"/>
                    </a:lnTo>
                    <a:lnTo>
                      <a:pt x="1958952" y="625475"/>
                    </a:lnTo>
                    <a:lnTo>
                      <a:pt x="1916907" y="583407"/>
                    </a:lnTo>
                    <a:lnTo>
                      <a:pt x="1885157" y="551657"/>
                    </a:lnTo>
                    <a:lnTo>
                      <a:pt x="1881188" y="531813"/>
                    </a:lnTo>
                    <a:lnTo>
                      <a:pt x="1897063" y="484188"/>
                    </a:lnTo>
                    <a:lnTo>
                      <a:pt x="1901032" y="480219"/>
                    </a:lnTo>
                    <a:lnTo>
                      <a:pt x="1940719" y="480219"/>
                    </a:lnTo>
                    <a:lnTo>
                      <a:pt x="1960563" y="460375"/>
                    </a:lnTo>
                    <a:lnTo>
                      <a:pt x="1976438" y="428625"/>
                    </a:lnTo>
                    <a:lnTo>
                      <a:pt x="1980407" y="388938"/>
                    </a:lnTo>
                    <a:lnTo>
                      <a:pt x="2000250" y="384969"/>
                    </a:lnTo>
                    <a:lnTo>
                      <a:pt x="1972469" y="341313"/>
                    </a:lnTo>
                    <a:lnTo>
                      <a:pt x="1928813" y="321469"/>
                    </a:lnTo>
                    <a:lnTo>
                      <a:pt x="1877219" y="313532"/>
                    </a:lnTo>
                    <a:lnTo>
                      <a:pt x="1853407" y="289719"/>
                    </a:lnTo>
                    <a:lnTo>
                      <a:pt x="1817688" y="269875"/>
                    </a:lnTo>
                    <a:lnTo>
                      <a:pt x="1821657" y="242094"/>
                    </a:lnTo>
                    <a:lnTo>
                      <a:pt x="1789907" y="210344"/>
                    </a:lnTo>
                    <a:lnTo>
                      <a:pt x="1742282" y="222250"/>
                    </a:lnTo>
                    <a:lnTo>
                      <a:pt x="1706563" y="265907"/>
                    </a:lnTo>
                    <a:lnTo>
                      <a:pt x="1690688" y="297657"/>
                    </a:lnTo>
                    <a:lnTo>
                      <a:pt x="1734344" y="301625"/>
                    </a:lnTo>
                    <a:lnTo>
                      <a:pt x="1770063" y="313532"/>
                    </a:lnTo>
                    <a:lnTo>
                      <a:pt x="1774032" y="341313"/>
                    </a:lnTo>
                    <a:lnTo>
                      <a:pt x="1750219" y="384969"/>
                    </a:lnTo>
                    <a:lnTo>
                      <a:pt x="1714500" y="384969"/>
                    </a:lnTo>
                    <a:lnTo>
                      <a:pt x="1686719" y="349250"/>
                    </a:lnTo>
                    <a:lnTo>
                      <a:pt x="1647032" y="325438"/>
                    </a:lnTo>
                    <a:lnTo>
                      <a:pt x="1627188" y="321469"/>
                    </a:lnTo>
                    <a:lnTo>
                      <a:pt x="1583532" y="337344"/>
                    </a:lnTo>
                    <a:lnTo>
                      <a:pt x="1547813" y="357188"/>
                    </a:lnTo>
                    <a:lnTo>
                      <a:pt x="1547813" y="392907"/>
                    </a:lnTo>
                    <a:lnTo>
                      <a:pt x="1559719" y="440532"/>
                    </a:lnTo>
                    <a:lnTo>
                      <a:pt x="1575594" y="484188"/>
                    </a:lnTo>
                    <a:lnTo>
                      <a:pt x="1658938" y="543719"/>
                    </a:lnTo>
                    <a:lnTo>
                      <a:pt x="1698625" y="583407"/>
                    </a:lnTo>
                    <a:lnTo>
                      <a:pt x="1738313" y="579438"/>
                    </a:lnTo>
                    <a:lnTo>
                      <a:pt x="1774032" y="579438"/>
                    </a:lnTo>
                    <a:lnTo>
                      <a:pt x="1793875" y="627063"/>
                    </a:lnTo>
                    <a:lnTo>
                      <a:pt x="1801813" y="658813"/>
                    </a:lnTo>
                    <a:lnTo>
                      <a:pt x="1845469" y="682625"/>
                    </a:lnTo>
                    <a:lnTo>
                      <a:pt x="1845469" y="682625"/>
                    </a:lnTo>
                    <a:lnTo>
                      <a:pt x="1861344" y="710407"/>
                    </a:lnTo>
                    <a:lnTo>
                      <a:pt x="1817688" y="726282"/>
                    </a:lnTo>
                    <a:lnTo>
                      <a:pt x="1774032" y="718344"/>
                    </a:lnTo>
                    <a:lnTo>
                      <a:pt x="1734344" y="682625"/>
                    </a:lnTo>
                    <a:lnTo>
                      <a:pt x="1730375" y="642938"/>
                    </a:lnTo>
                    <a:lnTo>
                      <a:pt x="1730375" y="642938"/>
                    </a:lnTo>
                    <a:lnTo>
                      <a:pt x="1670844" y="615157"/>
                    </a:lnTo>
                    <a:lnTo>
                      <a:pt x="1631157" y="619125"/>
                    </a:lnTo>
                    <a:lnTo>
                      <a:pt x="1571625" y="615157"/>
                    </a:lnTo>
                    <a:lnTo>
                      <a:pt x="1543844" y="603250"/>
                    </a:lnTo>
                    <a:lnTo>
                      <a:pt x="1500188" y="591344"/>
                    </a:lnTo>
                    <a:lnTo>
                      <a:pt x="1464469" y="575469"/>
                    </a:lnTo>
                    <a:lnTo>
                      <a:pt x="1448594" y="543719"/>
                    </a:lnTo>
                    <a:lnTo>
                      <a:pt x="1456532" y="508000"/>
                    </a:lnTo>
                    <a:lnTo>
                      <a:pt x="1476375" y="476250"/>
                    </a:lnTo>
                    <a:lnTo>
                      <a:pt x="1456532" y="440532"/>
                    </a:lnTo>
                    <a:lnTo>
                      <a:pt x="1456532" y="392907"/>
                    </a:lnTo>
                    <a:lnTo>
                      <a:pt x="1456532" y="333375"/>
                    </a:lnTo>
                    <a:lnTo>
                      <a:pt x="1472407" y="305594"/>
                    </a:lnTo>
                    <a:lnTo>
                      <a:pt x="1472407" y="257969"/>
                    </a:lnTo>
                    <a:lnTo>
                      <a:pt x="1496219" y="226219"/>
                    </a:lnTo>
                    <a:lnTo>
                      <a:pt x="1480344" y="158750"/>
                    </a:lnTo>
                    <a:lnTo>
                      <a:pt x="1496219" y="134938"/>
                    </a:lnTo>
                    <a:lnTo>
                      <a:pt x="1456532" y="75407"/>
                    </a:lnTo>
                    <a:lnTo>
                      <a:pt x="1464469" y="55563"/>
                    </a:lnTo>
                    <a:lnTo>
                      <a:pt x="1420813" y="23813"/>
                    </a:lnTo>
                    <a:lnTo>
                      <a:pt x="1393032" y="39688"/>
                    </a:lnTo>
                    <a:lnTo>
                      <a:pt x="1420813" y="79375"/>
                    </a:lnTo>
                    <a:lnTo>
                      <a:pt x="1432719" y="150813"/>
                    </a:lnTo>
                    <a:lnTo>
                      <a:pt x="1432719" y="206375"/>
                    </a:lnTo>
                    <a:lnTo>
                      <a:pt x="1432719" y="254000"/>
                    </a:lnTo>
                    <a:lnTo>
                      <a:pt x="1412875" y="301625"/>
                    </a:lnTo>
                    <a:lnTo>
                      <a:pt x="1369219" y="341313"/>
                    </a:lnTo>
                    <a:lnTo>
                      <a:pt x="1313657" y="377032"/>
                    </a:lnTo>
                    <a:lnTo>
                      <a:pt x="1270000" y="412750"/>
                    </a:lnTo>
                    <a:lnTo>
                      <a:pt x="1266032" y="448469"/>
                    </a:lnTo>
                    <a:lnTo>
                      <a:pt x="1230313" y="488157"/>
                    </a:lnTo>
                    <a:lnTo>
                      <a:pt x="1214438" y="539750"/>
                    </a:lnTo>
                    <a:lnTo>
                      <a:pt x="1270000" y="607219"/>
                    </a:lnTo>
                    <a:lnTo>
                      <a:pt x="1281907" y="658813"/>
                    </a:lnTo>
                    <a:lnTo>
                      <a:pt x="1309688" y="698500"/>
                    </a:lnTo>
                    <a:lnTo>
                      <a:pt x="1309688" y="698500"/>
                    </a:lnTo>
                    <a:lnTo>
                      <a:pt x="1337469" y="758032"/>
                    </a:lnTo>
                    <a:lnTo>
                      <a:pt x="1345407" y="789782"/>
                    </a:lnTo>
                    <a:lnTo>
                      <a:pt x="1349375" y="837407"/>
                    </a:lnTo>
                    <a:lnTo>
                      <a:pt x="1309688" y="916782"/>
                    </a:lnTo>
                    <a:lnTo>
                      <a:pt x="1285875" y="964407"/>
                    </a:lnTo>
                    <a:lnTo>
                      <a:pt x="1293813" y="980282"/>
                    </a:lnTo>
                    <a:lnTo>
                      <a:pt x="1285875" y="1023938"/>
                    </a:lnTo>
                    <a:lnTo>
                      <a:pt x="1273969" y="1079500"/>
                    </a:lnTo>
                    <a:lnTo>
                      <a:pt x="1277938" y="1115219"/>
                    </a:lnTo>
                    <a:lnTo>
                      <a:pt x="1309688" y="1186657"/>
                    </a:lnTo>
                    <a:lnTo>
                      <a:pt x="1297782" y="1234282"/>
                    </a:lnTo>
                    <a:lnTo>
                      <a:pt x="1297782" y="1270000"/>
                    </a:lnTo>
                    <a:lnTo>
                      <a:pt x="1341438" y="1262063"/>
                    </a:lnTo>
                    <a:lnTo>
                      <a:pt x="1389063" y="1266032"/>
                    </a:lnTo>
                    <a:lnTo>
                      <a:pt x="1420813" y="1281907"/>
                    </a:lnTo>
                    <a:lnTo>
                      <a:pt x="1448594" y="1254125"/>
                    </a:lnTo>
                    <a:lnTo>
                      <a:pt x="1480344" y="1222375"/>
                    </a:lnTo>
                    <a:lnTo>
                      <a:pt x="1531938" y="1242219"/>
                    </a:lnTo>
                    <a:lnTo>
                      <a:pt x="1575594" y="1258094"/>
                    </a:lnTo>
                    <a:lnTo>
                      <a:pt x="1623219" y="1270000"/>
                    </a:lnTo>
                    <a:lnTo>
                      <a:pt x="1639094" y="1309688"/>
                    </a:lnTo>
                    <a:lnTo>
                      <a:pt x="1662907" y="1317625"/>
                    </a:lnTo>
                    <a:lnTo>
                      <a:pt x="1690688" y="1341438"/>
                    </a:lnTo>
                    <a:lnTo>
                      <a:pt x="1722438" y="1345407"/>
                    </a:lnTo>
                    <a:lnTo>
                      <a:pt x="1722438" y="1412875"/>
                    </a:lnTo>
                    <a:lnTo>
                      <a:pt x="1746250" y="1444625"/>
                    </a:lnTo>
                    <a:lnTo>
                      <a:pt x="1754188" y="1484313"/>
                    </a:lnTo>
                    <a:lnTo>
                      <a:pt x="1770063" y="1531938"/>
                    </a:lnTo>
                    <a:lnTo>
                      <a:pt x="1730375" y="1543844"/>
                    </a:lnTo>
                    <a:lnTo>
                      <a:pt x="1718469" y="1571625"/>
                    </a:lnTo>
                    <a:lnTo>
                      <a:pt x="1706563" y="1607344"/>
                    </a:lnTo>
                    <a:lnTo>
                      <a:pt x="1706563" y="1647032"/>
                    </a:lnTo>
                    <a:lnTo>
                      <a:pt x="1746250" y="1686719"/>
                    </a:lnTo>
                    <a:lnTo>
                      <a:pt x="1793875" y="1694657"/>
                    </a:lnTo>
                    <a:lnTo>
                      <a:pt x="1829594" y="1698625"/>
                    </a:lnTo>
                    <a:lnTo>
                      <a:pt x="1881188" y="1734344"/>
                    </a:lnTo>
                    <a:lnTo>
                      <a:pt x="1833563" y="1738313"/>
                    </a:lnTo>
                    <a:lnTo>
                      <a:pt x="1778000" y="1738313"/>
                    </a:lnTo>
                    <a:lnTo>
                      <a:pt x="1730375" y="1718469"/>
                    </a:lnTo>
                    <a:lnTo>
                      <a:pt x="1686719" y="1698625"/>
                    </a:lnTo>
                    <a:lnTo>
                      <a:pt x="1647032" y="1654969"/>
                    </a:lnTo>
                    <a:lnTo>
                      <a:pt x="1658938" y="1635125"/>
                    </a:lnTo>
                    <a:lnTo>
                      <a:pt x="1658938" y="1591469"/>
                    </a:lnTo>
                    <a:lnTo>
                      <a:pt x="1658938" y="1555750"/>
                    </a:lnTo>
                    <a:lnTo>
                      <a:pt x="1662907" y="1516063"/>
                    </a:lnTo>
                    <a:lnTo>
                      <a:pt x="1670844" y="1480344"/>
                    </a:lnTo>
                    <a:lnTo>
                      <a:pt x="1666875" y="1452563"/>
                    </a:lnTo>
                    <a:lnTo>
                      <a:pt x="1635125" y="1420813"/>
                    </a:lnTo>
                    <a:lnTo>
                      <a:pt x="1595438" y="1381125"/>
                    </a:lnTo>
                    <a:lnTo>
                      <a:pt x="1607344" y="1345407"/>
                    </a:lnTo>
                    <a:lnTo>
                      <a:pt x="1575594" y="1313657"/>
                    </a:lnTo>
                    <a:lnTo>
                      <a:pt x="1531938" y="1333500"/>
                    </a:lnTo>
                    <a:lnTo>
                      <a:pt x="1472407" y="1345407"/>
                    </a:lnTo>
                    <a:lnTo>
                      <a:pt x="1440657" y="1369219"/>
                    </a:lnTo>
                    <a:lnTo>
                      <a:pt x="1381125" y="1393032"/>
                    </a:lnTo>
                    <a:lnTo>
                      <a:pt x="1365250" y="1420813"/>
                    </a:lnTo>
                    <a:lnTo>
                      <a:pt x="1369219" y="1468438"/>
                    </a:lnTo>
                    <a:lnTo>
                      <a:pt x="1365250" y="1500188"/>
                    </a:lnTo>
                    <a:lnTo>
                      <a:pt x="1400969" y="1555750"/>
                    </a:lnTo>
                    <a:lnTo>
                      <a:pt x="1400969" y="1599407"/>
                    </a:lnTo>
                    <a:lnTo>
                      <a:pt x="1404938" y="1651000"/>
                    </a:lnTo>
                    <a:lnTo>
                      <a:pt x="1404938" y="1678782"/>
                    </a:lnTo>
                    <a:lnTo>
                      <a:pt x="1373188" y="1718469"/>
                    </a:lnTo>
                    <a:lnTo>
                      <a:pt x="1337469" y="1762125"/>
                    </a:lnTo>
                    <a:lnTo>
                      <a:pt x="1321594" y="1789907"/>
                    </a:lnTo>
                    <a:lnTo>
                      <a:pt x="1309688" y="1833563"/>
                    </a:lnTo>
                    <a:lnTo>
                      <a:pt x="1313657" y="1877219"/>
                    </a:lnTo>
                    <a:lnTo>
                      <a:pt x="1285875" y="1908969"/>
                    </a:lnTo>
                    <a:lnTo>
                      <a:pt x="1258094" y="1932782"/>
                    </a:lnTo>
                    <a:lnTo>
                      <a:pt x="1226344" y="1960563"/>
                    </a:lnTo>
                    <a:lnTo>
                      <a:pt x="1198563" y="1972469"/>
                    </a:lnTo>
                    <a:lnTo>
                      <a:pt x="1146969" y="1996282"/>
                    </a:lnTo>
                    <a:lnTo>
                      <a:pt x="1135063" y="2020094"/>
                    </a:lnTo>
                    <a:lnTo>
                      <a:pt x="1146969" y="2063750"/>
                    </a:lnTo>
                    <a:lnTo>
                      <a:pt x="1111250" y="2083594"/>
                    </a:lnTo>
                    <a:lnTo>
                      <a:pt x="1071563" y="2103438"/>
                    </a:lnTo>
                    <a:lnTo>
                      <a:pt x="1043782" y="2067719"/>
                    </a:lnTo>
                    <a:lnTo>
                      <a:pt x="1008063" y="2075657"/>
                    </a:lnTo>
                    <a:lnTo>
                      <a:pt x="944563" y="2071688"/>
                    </a:lnTo>
                    <a:lnTo>
                      <a:pt x="896938" y="2055813"/>
                    </a:lnTo>
                    <a:lnTo>
                      <a:pt x="845344" y="2039938"/>
                    </a:lnTo>
                    <a:lnTo>
                      <a:pt x="797719" y="2012157"/>
                    </a:lnTo>
                    <a:lnTo>
                      <a:pt x="785813" y="1972469"/>
                    </a:lnTo>
                    <a:lnTo>
                      <a:pt x="742157" y="1956594"/>
                    </a:lnTo>
                    <a:lnTo>
                      <a:pt x="762000" y="1905000"/>
                    </a:lnTo>
                    <a:lnTo>
                      <a:pt x="809625" y="1916907"/>
                    </a:lnTo>
                    <a:lnTo>
                      <a:pt x="861219" y="1944688"/>
                    </a:lnTo>
                    <a:lnTo>
                      <a:pt x="889000" y="1948657"/>
                    </a:lnTo>
                    <a:lnTo>
                      <a:pt x="944563" y="1948657"/>
                    </a:lnTo>
                    <a:lnTo>
                      <a:pt x="976313" y="1908969"/>
                    </a:lnTo>
                    <a:lnTo>
                      <a:pt x="1035844" y="1908969"/>
                    </a:lnTo>
                    <a:lnTo>
                      <a:pt x="1087438" y="1877219"/>
                    </a:lnTo>
                    <a:lnTo>
                      <a:pt x="1107282" y="1837532"/>
                    </a:lnTo>
                    <a:lnTo>
                      <a:pt x="1107282" y="1805782"/>
                    </a:lnTo>
                    <a:lnTo>
                      <a:pt x="1127125" y="1785938"/>
                    </a:lnTo>
                    <a:lnTo>
                      <a:pt x="1150938" y="1750219"/>
                    </a:lnTo>
                    <a:lnTo>
                      <a:pt x="1166813" y="1710532"/>
                    </a:lnTo>
                    <a:lnTo>
                      <a:pt x="1202532" y="1690688"/>
                    </a:lnTo>
                    <a:lnTo>
                      <a:pt x="1210469" y="1647032"/>
                    </a:lnTo>
                    <a:lnTo>
                      <a:pt x="1222375" y="1631157"/>
                    </a:lnTo>
                    <a:lnTo>
                      <a:pt x="1210469" y="1599407"/>
                    </a:lnTo>
                    <a:lnTo>
                      <a:pt x="1210469" y="1563688"/>
                    </a:lnTo>
                    <a:lnTo>
                      <a:pt x="1226344" y="1524000"/>
                    </a:lnTo>
                    <a:lnTo>
                      <a:pt x="1266032" y="1480344"/>
                    </a:lnTo>
                    <a:lnTo>
                      <a:pt x="1270000" y="1460500"/>
                    </a:lnTo>
                    <a:lnTo>
                      <a:pt x="1250157" y="1428750"/>
                    </a:lnTo>
                    <a:lnTo>
                      <a:pt x="1222375" y="1389063"/>
                    </a:lnTo>
                    <a:lnTo>
                      <a:pt x="1182688" y="1357313"/>
                    </a:lnTo>
                    <a:lnTo>
                      <a:pt x="1162844" y="1337469"/>
                    </a:lnTo>
                    <a:lnTo>
                      <a:pt x="1146969" y="1309688"/>
                    </a:lnTo>
                    <a:lnTo>
                      <a:pt x="1146969" y="1258094"/>
                    </a:lnTo>
                    <a:lnTo>
                      <a:pt x="1158875" y="1222375"/>
                    </a:lnTo>
                    <a:lnTo>
                      <a:pt x="1158875" y="1194594"/>
                    </a:lnTo>
                    <a:lnTo>
                      <a:pt x="1162844" y="1162844"/>
                    </a:lnTo>
                    <a:lnTo>
                      <a:pt x="1154907" y="1135063"/>
                    </a:lnTo>
                    <a:lnTo>
                      <a:pt x="1162844" y="1091407"/>
                    </a:lnTo>
                    <a:lnTo>
                      <a:pt x="1162844" y="1055688"/>
                    </a:lnTo>
                    <a:lnTo>
                      <a:pt x="1146969" y="1012032"/>
                    </a:lnTo>
                    <a:lnTo>
                      <a:pt x="1162844" y="960438"/>
                    </a:lnTo>
                    <a:lnTo>
                      <a:pt x="1131094" y="912813"/>
                    </a:lnTo>
                    <a:lnTo>
                      <a:pt x="1166813" y="881063"/>
                    </a:lnTo>
                    <a:lnTo>
                      <a:pt x="1174750" y="845344"/>
                    </a:lnTo>
                    <a:lnTo>
                      <a:pt x="1174750" y="789782"/>
                    </a:lnTo>
                    <a:lnTo>
                      <a:pt x="1178719" y="742157"/>
                    </a:lnTo>
                    <a:lnTo>
                      <a:pt x="1178719" y="722313"/>
                    </a:lnTo>
                    <a:lnTo>
                      <a:pt x="1158875" y="694532"/>
                    </a:lnTo>
                    <a:lnTo>
                      <a:pt x="1162844" y="662782"/>
                    </a:lnTo>
                    <a:lnTo>
                      <a:pt x="1139032" y="627063"/>
                    </a:lnTo>
                    <a:lnTo>
                      <a:pt x="1103313" y="595313"/>
                    </a:lnTo>
                    <a:lnTo>
                      <a:pt x="1079500" y="555625"/>
                    </a:lnTo>
                    <a:lnTo>
                      <a:pt x="1079500" y="515938"/>
                    </a:lnTo>
                    <a:lnTo>
                      <a:pt x="1119188" y="464344"/>
                    </a:lnTo>
                    <a:lnTo>
                      <a:pt x="1127125" y="408782"/>
                    </a:lnTo>
                    <a:lnTo>
                      <a:pt x="1162844" y="301625"/>
                    </a:lnTo>
                    <a:lnTo>
                      <a:pt x="1178719" y="246063"/>
                    </a:lnTo>
                    <a:lnTo>
                      <a:pt x="1186657" y="206375"/>
                    </a:lnTo>
                    <a:lnTo>
                      <a:pt x="1186657" y="142875"/>
                    </a:lnTo>
                    <a:lnTo>
                      <a:pt x="1186657" y="99219"/>
                    </a:lnTo>
                    <a:lnTo>
                      <a:pt x="1131094" y="43657"/>
                    </a:lnTo>
                    <a:lnTo>
                      <a:pt x="1083469" y="63500"/>
                    </a:lnTo>
                    <a:lnTo>
                      <a:pt x="1071563" y="31750"/>
                    </a:lnTo>
                    <a:lnTo>
                      <a:pt x="1043782" y="23813"/>
                    </a:lnTo>
                    <a:lnTo>
                      <a:pt x="1004094" y="23813"/>
                    </a:lnTo>
                    <a:lnTo>
                      <a:pt x="988219" y="51594"/>
                    </a:lnTo>
                    <a:lnTo>
                      <a:pt x="972344" y="27782"/>
                    </a:lnTo>
                    <a:lnTo>
                      <a:pt x="944563" y="27782"/>
                    </a:lnTo>
                    <a:lnTo>
                      <a:pt x="944563" y="27782"/>
                    </a:lnTo>
                    <a:lnTo>
                      <a:pt x="841375" y="31750"/>
                    </a:lnTo>
                    <a:lnTo>
                      <a:pt x="837407" y="0"/>
                    </a:lnTo>
                    <a:lnTo>
                      <a:pt x="805657" y="0"/>
                    </a:lnTo>
                    <a:lnTo>
                      <a:pt x="797719" y="55563"/>
                    </a:lnTo>
                    <a:lnTo>
                      <a:pt x="765969" y="91282"/>
                    </a:lnTo>
                    <a:lnTo>
                      <a:pt x="762000" y="158750"/>
                    </a:lnTo>
                    <a:lnTo>
                      <a:pt x="742157" y="242094"/>
                    </a:lnTo>
                    <a:lnTo>
                      <a:pt x="730250" y="349250"/>
                    </a:lnTo>
                    <a:lnTo>
                      <a:pt x="698500" y="448469"/>
                    </a:lnTo>
                    <a:lnTo>
                      <a:pt x="662782" y="515938"/>
                    </a:lnTo>
                    <a:lnTo>
                      <a:pt x="575469" y="571500"/>
                    </a:lnTo>
                    <a:lnTo>
                      <a:pt x="535782" y="635000"/>
                    </a:lnTo>
                    <a:lnTo>
                      <a:pt x="559739" y="690563"/>
                    </a:lnTo>
                    <a:lnTo>
                      <a:pt x="525515" y="731837"/>
                    </a:lnTo>
                    <a:lnTo>
                      <a:pt x="527844" y="754063"/>
                    </a:lnTo>
                    <a:lnTo>
                      <a:pt x="571500" y="734219"/>
                    </a:lnTo>
                    <a:lnTo>
                      <a:pt x="595313" y="765969"/>
                    </a:lnTo>
                    <a:lnTo>
                      <a:pt x="595313" y="829469"/>
                    </a:lnTo>
                    <a:lnTo>
                      <a:pt x="579438" y="889000"/>
                    </a:lnTo>
                    <a:lnTo>
                      <a:pt x="579438" y="928688"/>
                    </a:lnTo>
                    <a:lnTo>
                      <a:pt x="595313" y="952500"/>
                    </a:lnTo>
                    <a:lnTo>
                      <a:pt x="603250" y="996157"/>
                    </a:lnTo>
                    <a:lnTo>
                      <a:pt x="571500" y="1004094"/>
                    </a:lnTo>
                    <a:lnTo>
                      <a:pt x="543719" y="1008063"/>
                    </a:lnTo>
                    <a:lnTo>
                      <a:pt x="535782" y="1083469"/>
                    </a:lnTo>
                    <a:lnTo>
                      <a:pt x="551657" y="1103313"/>
                    </a:lnTo>
                    <a:lnTo>
                      <a:pt x="587375" y="1123157"/>
                    </a:lnTo>
                    <a:lnTo>
                      <a:pt x="607219" y="1123157"/>
                    </a:lnTo>
                    <a:lnTo>
                      <a:pt x="627063" y="1150938"/>
                    </a:lnTo>
                    <a:lnTo>
                      <a:pt x="642938" y="1158875"/>
                    </a:lnTo>
                    <a:lnTo>
                      <a:pt x="678657" y="1146969"/>
                    </a:lnTo>
                    <a:lnTo>
                      <a:pt x="686594" y="1194594"/>
                    </a:lnTo>
                    <a:lnTo>
                      <a:pt x="678657" y="1242219"/>
                    </a:lnTo>
                    <a:lnTo>
                      <a:pt x="694532" y="1277938"/>
                    </a:lnTo>
                    <a:lnTo>
                      <a:pt x="714375" y="1309688"/>
                    </a:lnTo>
                    <a:lnTo>
                      <a:pt x="742157" y="1333500"/>
                    </a:lnTo>
                    <a:lnTo>
                      <a:pt x="777875" y="1333500"/>
                    </a:lnTo>
                    <a:lnTo>
                      <a:pt x="785813" y="1361282"/>
                    </a:lnTo>
                    <a:lnTo>
                      <a:pt x="769938" y="1412875"/>
                    </a:lnTo>
                    <a:lnTo>
                      <a:pt x="758032" y="1464469"/>
                    </a:lnTo>
                    <a:lnTo>
                      <a:pt x="750094" y="1512094"/>
                    </a:lnTo>
                    <a:lnTo>
                      <a:pt x="714375" y="1543844"/>
                    </a:lnTo>
                    <a:lnTo>
                      <a:pt x="682625" y="1547813"/>
                    </a:lnTo>
                    <a:lnTo>
                      <a:pt x="678657" y="1504157"/>
                    </a:lnTo>
                    <a:lnTo>
                      <a:pt x="650875" y="1476375"/>
                    </a:lnTo>
                    <a:lnTo>
                      <a:pt x="615157" y="1444625"/>
                    </a:lnTo>
                    <a:lnTo>
                      <a:pt x="575469" y="1404938"/>
                    </a:lnTo>
                    <a:lnTo>
                      <a:pt x="527844" y="1353344"/>
                    </a:lnTo>
                    <a:lnTo>
                      <a:pt x="515938" y="1333500"/>
                    </a:lnTo>
                    <a:lnTo>
                      <a:pt x="460375" y="1301750"/>
                    </a:lnTo>
                    <a:lnTo>
                      <a:pt x="392907" y="1262063"/>
                    </a:lnTo>
                    <a:lnTo>
                      <a:pt x="337344" y="1242219"/>
                    </a:lnTo>
                    <a:cubicBezTo>
                      <a:pt x="330729" y="1255448"/>
                      <a:pt x="322933" y="1273440"/>
                      <a:pt x="317500" y="1281907"/>
                    </a:cubicBezTo>
                    <a:cubicBezTo>
                      <a:pt x="312067" y="1290374"/>
                      <a:pt x="308201" y="1286140"/>
                      <a:pt x="304745" y="1293019"/>
                    </a:cubicBezTo>
                    <a:lnTo>
                      <a:pt x="297657" y="1321594"/>
                    </a:lnTo>
                    <a:lnTo>
                      <a:pt x="297657" y="1321594"/>
                    </a:lnTo>
                    <a:cubicBezTo>
                      <a:pt x="298838" y="1325959"/>
                      <a:pt x="299996" y="1341438"/>
                      <a:pt x="304746" y="1347788"/>
                    </a:cubicBezTo>
                    <a:lnTo>
                      <a:pt x="320692" y="1350962"/>
                    </a:lnTo>
                    <a:lnTo>
                      <a:pt x="345282" y="1361282"/>
                    </a:lnTo>
                    <a:lnTo>
                      <a:pt x="373063" y="1373188"/>
                    </a:lnTo>
                    <a:lnTo>
                      <a:pt x="384969" y="1385094"/>
                    </a:lnTo>
                    <a:lnTo>
                      <a:pt x="396875" y="1428750"/>
                    </a:lnTo>
                    <a:cubicBezTo>
                      <a:pt x="396401" y="1433513"/>
                      <a:pt x="410249" y="1445419"/>
                      <a:pt x="409775" y="1450182"/>
                    </a:cubicBezTo>
                    <a:lnTo>
                      <a:pt x="400844" y="1464469"/>
                    </a:lnTo>
                    <a:lnTo>
                      <a:pt x="377032" y="1484313"/>
                    </a:lnTo>
                    <a:cubicBezTo>
                      <a:pt x="376773" y="1498865"/>
                      <a:pt x="376513" y="1513417"/>
                      <a:pt x="376254" y="1527969"/>
                    </a:cubicBezTo>
                    <a:lnTo>
                      <a:pt x="369094" y="1591469"/>
                    </a:lnTo>
                    <a:lnTo>
                      <a:pt x="396875" y="1631157"/>
                    </a:lnTo>
                    <a:lnTo>
                      <a:pt x="458046" y="1624807"/>
                    </a:lnTo>
                    <a:lnTo>
                      <a:pt x="460375" y="1651000"/>
                    </a:lnTo>
                    <a:lnTo>
                      <a:pt x="460375" y="1694657"/>
                    </a:lnTo>
                    <a:lnTo>
                      <a:pt x="436563" y="1706563"/>
                    </a:lnTo>
                    <a:cubicBezTo>
                      <a:pt x="438773" y="1713178"/>
                      <a:pt x="431435" y="1722173"/>
                      <a:pt x="433645" y="1728788"/>
                    </a:cubicBezTo>
                    <a:lnTo>
                      <a:pt x="448469" y="1738313"/>
                    </a:lnTo>
                    <a:cubicBezTo>
                      <a:pt x="445119" y="1743869"/>
                      <a:pt x="453705" y="1751807"/>
                      <a:pt x="450355" y="1757363"/>
                    </a:cubicBezTo>
                    <a:lnTo>
                      <a:pt x="436563" y="1766094"/>
                    </a:lnTo>
                    <a:lnTo>
                      <a:pt x="414362" y="1801813"/>
                    </a:lnTo>
                    <a:lnTo>
                      <a:pt x="361157" y="1833563"/>
                    </a:lnTo>
                    <a:lnTo>
                      <a:pt x="349250" y="1869282"/>
                    </a:lnTo>
                    <a:lnTo>
                      <a:pt x="353219" y="1908969"/>
                    </a:lnTo>
                    <a:lnTo>
                      <a:pt x="293688" y="1948657"/>
                    </a:lnTo>
                    <a:lnTo>
                      <a:pt x="273844" y="1968500"/>
                    </a:lnTo>
                    <a:lnTo>
                      <a:pt x="254000" y="1988344"/>
                    </a:lnTo>
                    <a:lnTo>
                      <a:pt x="214313" y="1996282"/>
                    </a:lnTo>
                    <a:lnTo>
                      <a:pt x="166688" y="2032000"/>
                    </a:lnTo>
                    <a:lnTo>
                      <a:pt x="146844" y="2083594"/>
                    </a:lnTo>
                    <a:cubicBezTo>
                      <a:pt x="139802" y="2093119"/>
                      <a:pt x="132760" y="2093119"/>
                      <a:pt x="125718" y="2102644"/>
                    </a:cubicBezTo>
                    <a:lnTo>
                      <a:pt x="115094" y="2123282"/>
                    </a:lnTo>
                    <a:lnTo>
                      <a:pt x="99995" y="2179639"/>
                    </a:lnTo>
                    <a:cubicBezTo>
                      <a:pt x="85494" y="2188106"/>
                      <a:pt x="82930" y="2191808"/>
                      <a:pt x="68429" y="2200275"/>
                    </a:cubicBezTo>
                    <a:lnTo>
                      <a:pt x="35719" y="2212975"/>
                    </a:lnTo>
                    <a:lnTo>
                      <a:pt x="0" y="2230438"/>
                    </a:lnTo>
                    <a:lnTo>
                      <a:pt x="48430" y="2278856"/>
                    </a:lnTo>
                    <a:lnTo>
                      <a:pt x="59532" y="2329657"/>
                    </a:lnTo>
                    <a:lnTo>
                      <a:pt x="107157" y="2345532"/>
                    </a:lnTo>
                    <a:lnTo>
                      <a:pt x="93640" y="2445545"/>
                    </a:lnTo>
                    <a:lnTo>
                      <a:pt x="98472" y="2458244"/>
                    </a:lnTo>
                    <a:lnTo>
                      <a:pt x="106380" y="2482851"/>
                    </a:lnTo>
                    <a:cubicBezTo>
                      <a:pt x="100095" y="2492640"/>
                      <a:pt x="84262" y="2500049"/>
                      <a:pt x="77977" y="2509838"/>
                    </a:cubicBezTo>
                    <a:lnTo>
                      <a:pt x="75407" y="2528094"/>
                    </a:lnTo>
                    <a:lnTo>
                      <a:pt x="111930" y="2547144"/>
                    </a:lnTo>
                    <a:lnTo>
                      <a:pt x="150813" y="2540000"/>
                    </a:lnTo>
                    <a:cubicBezTo>
                      <a:pt x="153587" y="2545821"/>
                      <a:pt x="173071" y="2551642"/>
                      <a:pt x="175845" y="2557463"/>
                    </a:cubicBezTo>
                    <a:lnTo>
                      <a:pt x="162719" y="2595563"/>
                    </a:lnTo>
                    <a:lnTo>
                      <a:pt x="214313" y="2591594"/>
                    </a:lnTo>
                    <a:cubicBezTo>
                      <a:pt x="226952" y="2587361"/>
                      <a:pt x="234818" y="2575983"/>
                      <a:pt x="247457" y="2571750"/>
                    </a:cubicBezTo>
                    <a:lnTo>
                      <a:pt x="265907" y="2575719"/>
                    </a:lnTo>
                    <a:cubicBezTo>
                      <a:pt x="275671" y="2572809"/>
                      <a:pt x="285434" y="2557992"/>
                      <a:pt x="295198" y="2555082"/>
                    </a:cubicBezTo>
                    <a:lnTo>
                      <a:pt x="318307" y="2557463"/>
                    </a:lnTo>
                    <a:lnTo>
                      <a:pt x="357188" y="2540794"/>
                    </a:lnTo>
                    <a:cubicBezTo>
                      <a:pt x="366760" y="2538413"/>
                      <a:pt x="376333" y="2533650"/>
                      <a:pt x="385905" y="2531269"/>
                    </a:cubicBezTo>
                    <a:lnTo>
                      <a:pt x="412750" y="2536032"/>
                    </a:lnTo>
                    <a:lnTo>
                      <a:pt x="460375" y="2521745"/>
                    </a:lnTo>
                    <a:lnTo>
                      <a:pt x="492125" y="2532063"/>
                    </a:lnTo>
                    <a:lnTo>
                      <a:pt x="535782" y="2532063"/>
                    </a:lnTo>
                    <a:lnTo>
                      <a:pt x="535782" y="2532063"/>
                    </a:lnTo>
                    <a:lnTo>
                      <a:pt x="547688" y="2623344"/>
                    </a:lnTo>
                    <a:lnTo>
                      <a:pt x="591344" y="2643188"/>
                    </a:lnTo>
                    <a:lnTo>
                      <a:pt x="646159" y="2655887"/>
                    </a:lnTo>
                    <a:lnTo>
                      <a:pt x="685790" y="2620169"/>
                    </a:lnTo>
                    <a:lnTo>
                      <a:pt x="715928" y="2588419"/>
                    </a:lnTo>
                    <a:lnTo>
                      <a:pt x="760418" y="2613025"/>
                    </a:lnTo>
                    <a:lnTo>
                      <a:pt x="773907" y="2587625"/>
                    </a:lnTo>
                    <a:lnTo>
                      <a:pt x="761224" y="2554287"/>
                    </a:lnTo>
                    <a:lnTo>
                      <a:pt x="801688" y="2551907"/>
                    </a:lnTo>
                    <a:cubicBezTo>
                      <a:pt x="807907" y="2554553"/>
                      <a:pt x="806965" y="2566723"/>
                      <a:pt x="813184" y="2569369"/>
                    </a:cubicBezTo>
                    <a:lnTo>
                      <a:pt x="841375" y="2571750"/>
                    </a:lnTo>
                    <a:lnTo>
                      <a:pt x="900907" y="2591594"/>
                    </a:lnTo>
                    <a:lnTo>
                      <a:pt x="956469" y="2611438"/>
                    </a:lnTo>
                    <a:lnTo>
                      <a:pt x="968375" y="2639219"/>
                    </a:lnTo>
                    <a:lnTo>
                      <a:pt x="944563" y="2678907"/>
                    </a:lnTo>
                    <a:lnTo>
                      <a:pt x="964407" y="2726532"/>
                    </a:lnTo>
                    <a:lnTo>
                      <a:pt x="1019969" y="2754313"/>
                    </a:lnTo>
                    <a:cubicBezTo>
                      <a:pt x="1022652" y="2755371"/>
                      <a:pt x="1044430" y="2749286"/>
                      <a:pt x="1047113" y="2750344"/>
                    </a:cubicBezTo>
                    <a:cubicBezTo>
                      <a:pt x="1047067" y="2758282"/>
                      <a:pt x="1047020" y="2766219"/>
                      <a:pt x="1046974" y="2774157"/>
                    </a:cubicBezTo>
                    <a:lnTo>
                      <a:pt x="1050109" y="2865438"/>
                    </a:lnTo>
                    <a:lnTo>
                      <a:pt x="1095375" y="2845594"/>
                    </a:lnTo>
                    <a:lnTo>
                      <a:pt x="1159651" y="2836862"/>
                    </a:lnTo>
                    <a:cubicBezTo>
                      <a:pt x="1184298" y="2832628"/>
                      <a:pt x="1180300" y="2818871"/>
                      <a:pt x="1190625" y="2809875"/>
                    </a:cubicBezTo>
                    <a:lnTo>
                      <a:pt x="1225539" y="2817813"/>
                    </a:lnTo>
                    <a:lnTo>
                      <a:pt x="1242219" y="2841625"/>
                    </a:lnTo>
                    <a:lnTo>
                      <a:pt x="1274774" y="2867819"/>
                    </a:lnTo>
                    <a:cubicBezTo>
                      <a:pt x="1293027" y="2870994"/>
                      <a:pt x="1317099" y="2875757"/>
                      <a:pt x="1329532" y="2877344"/>
                    </a:cubicBezTo>
                    <a:cubicBezTo>
                      <a:pt x="1341965" y="2878931"/>
                      <a:pt x="1342761" y="2877344"/>
                      <a:pt x="1349375" y="2877344"/>
                    </a:cubicBezTo>
                    <a:lnTo>
                      <a:pt x="1369219" y="2897188"/>
                    </a:lnTo>
                    <a:cubicBezTo>
                      <a:pt x="1380407" y="2898246"/>
                      <a:pt x="1389207" y="2908830"/>
                      <a:pt x="1400395" y="2909888"/>
                    </a:cubicBezTo>
                    <a:lnTo>
                      <a:pt x="1420813" y="2905125"/>
                    </a:lnTo>
                    <a:lnTo>
                      <a:pt x="1451785" y="2887664"/>
                    </a:lnTo>
                    <a:lnTo>
                      <a:pt x="1520032" y="2893219"/>
                    </a:lnTo>
                    <a:lnTo>
                      <a:pt x="1547784" y="2900362"/>
                    </a:lnTo>
                    <a:lnTo>
                      <a:pt x="1575594" y="2924969"/>
                    </a:lnTo>
                    <a:lnTo>
                      <a:pt x="1591469" y="2909094"/>
                    </a:lnTo>
                    <a:lnTo>
                      <a:pt x="1623219" y="2909094"/>
                    </a:lnTo>
                    <a:lnTo>
                      <a:pt x="1655803" y="2923382"/>
                    </a:lnTo>
                    <a:cubicBezTo>
                      <a:pt x="1658192" y="2929996"/>
                      <a:pt x="1646258" y="2941374"/>
                      <a:pt x="1648647" y="2947988"/>
                    </a:cubicBezTo>
                    <a:lnTo>
                      <a:pt x="1666875" y="2964657"/>
                    </a:lnTo>
                    <a:lnTo>
                      <a:pt x="1698626" y="2985294"/>
                    </a:lnTo>
                    <a:lnTo>
                      <a:pt x="1734344" y="3012282"/>
                    </a:lnTo>
                    <a:lnTo>
                      <a:pt x="1758157" y="3032125"/>
                    </a:lnTo>
                    <a:cubicBezTo>
                      <a:pt x="1763825" y="3027892"/>
                      <a:pt x="1774266" y="3033183"/>
                      <a:pt x="1779934" y="3028950"/>
                    </a:cubicBezTo>
                    <a:lnTo>
                      <a:pt x="1801813" y="3008313"/>
                    </a:lnTo>
                    <a:lnTo>
                      <a:pt x="1861344" y="3008313"/>
                    </a:lnTo>
                    <a:lnTo>
                      <a:pt x="1948657" y="3004344"/>
                    </a:lnTo>
                    <a:lnTo>
                      <a:pt x="1948657" y="2968625"/>
                    </a:lnTo>
                    <a:lnTo>
                      <a:pt x="2004219" y="2936875"/>
                    </a:lnTo>
                    <a:lnTo>
                      <a:pt x="2035969" y="2909094"/>
                    </a:lnTo>
                    <a:lnTo>
                      <a:pt x="2054979" y="2859088"/>
                    </a:lnTo>
                    <a:cubicBezTo>
                      <a:pt x="2059574" y="2867290"/>
                      <a:pt x="2071332" y="2875492"/>
                      <a:pt x="2075927" y="2883694"/>
                    </a:cubicBezTo>
                    <a:lnTo>
                      <a:pt x="2079625" y="2897188"/>
                    </a:lnTo>
                    <a:lnTo>
                      <a:pt x="2116149" y="2943225"/>
                    </a:lnTo>
                    <a:lnTo>
                      <a:pt x="2168521" y="2980533"/>
                    </a:lnTo>
                    <a:lnTo>
                      <a:pt x="2209760" y="2951163"/>
                    </a:lnTo>
                    <a:lnTo>
                      <a:pt x="2274094" y="3000375"/>
                    </a:lnTo>
                    <a:lnTo>
                      <a:pt x="2317750" y="3028157"/>
                    </a:lnTo>
                    <a:cubicBezTo>
                      <a:pt x="2325688" y="3026834"/>
                      <a:pt x="2341562" y="3041386"/>
                      <a:pt x="2349500" y="3040063"/>
                    </a:cubicBezTo>
                    <a:lnTo>
                      <a:pt x="2377253" y="3017044"/>
                    </a:lnTo>
                    <a:cubicBezTo>
                      <a:pt x="2386615" y="3026569"/>
                      <a:pt x="2395976" y="3045619"/>
                      <a:pt x="2405338" y="3055144"/>
                    </a:cubicBezTo>
                    <a:cubicBezTo>
                      <a:pt x="2418993" y="3071284"/>
                      <a:pt x="2437422" y="3075517"/>
                      <a:pt x="2446303" y="310356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</a:ln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t"/>
              <a:lstStyle>
                <a:lvl1pPr marL="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l"/>
                <a:endParaRPr lang="ru-RU" sz="700">
                  <a:latin typeface="Arial Narrow" pitchFamily="34" charset="0"/>
                </a:endParaRPr>
              </a:p>
            </p:txBody>
          </p:sp>
          <p:sp>
            <p:nvSpPr>
              <p:cNvPr id="104" name="Олений о-в"/>
              <p:cNvSpPr/>
              <p:nvPr/>
            </p:nvSpPr>
            <p:spPr>
              <a:xfrm>
                <a:off x="1620838" y="321469"/>
                <a:ext cx="159544" cy="109537"/>
              </a:xfrm>
              <a:custGeom>
                <a:avLst/>
                <a:gdLst>
                  <a:gd name="connsiteX0" fmla="*/ 97631 w 159544"/>
                  <a:gd name="connsiteY0" fmla="*/ 104775 h 116681"/>
                  <a:gd name="connsiteX1" fmla="*/ 159544 w 159544"/>
                  <a:gd name="connsiteY1" fmla="*/ 42862 h 116681"/>
                  <a:gd name="connsiteX2" fmla="*/ 150019 w 159544"/>
                  <a:gd name="connsiteY2" fmla="*/ 16669 h 116681"/>
                  <a:gd name="connsiteX3" fmla="*/ 121444 w 159544"/>
                  <a:gd name="connsiteY3" fmla="*/ 9525 h 116681"/>
                  <a:gd name="connsiteX4" fmla="*/ 85725 w 159544"/>
                  <a:gd name="connsiteY4" fmla="*/ 0 h 116681"/>
                  <a:gd name="connsiteX5" fmla="*/ 57150 w 159544"/>
                  <a:gd name="connsiteY5" fmla="*/ 19050 h 116681"/>
                  <a:gd name="connsiteX6" fmla="*/ 57150 w 159544"/>
                  <a:gd name="connsiteY6" fmla="*/ 38100 h 116681"/>
                  <a:gd name="connsiteX7" fmla="*/ 35719 w 159544"/>
                  <a:gd name="connsiteY7" fmla="*/ 64294 h 116681"/>
                  <a:gd name="connsiteX8" fmla="*/ 0 w 159544"/>
                  <a:gd name="connsiteY8" fmla="*/ 95250 h 116681"/>
                  <a:gd name="connsiteX9" fmla="*/ 2381 w 159544"/>
                  <a:gd name="connsiteY9" fmla="*/ 116681 h 116681"/>
                  <a:gd name="connsiteX10" fmla="*/ 45244 w 159544"/>
                  <a:gd name="connsiteY10" fmla="*/ 102394 h 116681"/>
                  <a:gd name="connsiteX11" fmla="*/ 97631 w 159544"/>
                  <a:gd name="connsiteY11" fmla="*/ 104775 h 116681"/>
                  <a:gd name="connsiteX0" fmla="*/ 97631 w 159544"/>
                  <a:gd name="connsiteY0" fmla="*/ 104775 h 116681"/>
                  <a:gd name="connsiteX1" fmla="*/ 119062 w 159544"/>
                  <a:gd name="connsiteY1" fmla="*/ 69056 h 116681"/>
                  <a:gd name="connsiteX2" fmla="*/ 159544 w 159544"/>
                  <a:gd name="connsiteY2" fmla="*/ 42862 h 116681"/>
                  <a:gd name="connsiteX3" fmla="*/ 150019 w 159544"/>
                  <a:gd name="connsiteY3" fmla="*/ 16669 h 116681"/>
                  <a:gd name="connsiteX4" fmla="*/ 121444 w 159544"/>
                  <a:gd name="connsiteY4" fmla="*/ 9525 h 116681"/>
                  <a:gd name="connsiteX5" fmla="*/ 85725 w 159544"/>
                  <a:gd name="connsiteY5" fmla="*/ 0 h 116681"/>
                  <a:gd name="connsiteX6" fmla="*/ 57150 w 159544"/>
                  <a:gd name="connsiteY6" fmla="*/ 19050 h 116681"/>
                  <a:gd name="connsiteX7" fmla="*/ 57150 w 159544"/>
                  <a:gd name="connsiteY7" fmla="*/ 38100 h 116681"/>
                  <a:gd name="connsiteX8" fmla="*/ 35719 w 159544"/>
                  <a:gd name="connsiteY8" fmla="*/ 64294 h 116681"/>
                  <a:gd name="connsiteX9" fmla="*/ 0 w 159544"/>
                  <a:gd name="connsiteY9" fmla="*/ 95250 h 116681"/>
                  <a:gd name="connsiteX10" fmla="*/ 2381 w 159544"/>
                  <a:gd name="connsiteY10" fmla="*/ 116681 h 116681"/>
                  <a:gd name="connsiteX11" fmla="*/ 45244 w 159544"/>
                  <a:gd name="connsiteY11" fmla="*/ 102394 h 116681"/>
                  <a:gd name="connsiteX12" fmla="*/ 97631 w 159544"/>
                  <a:gd name="connsiteY12" fmla="*/ 104775 h 116681"/>
                  <a:gd name="connsiteX0" fmla="*/ 97631 w 159544"/>
                  <a:gd name="connsiteY0" fmla="*/ 104775 h 109537"/>
                  <a:gd name="connsiteX1" fmla="*/ 119062 w 159544"/>
                  <a:gd name="connsiteY1" fmla="*/ 69056 h 109537"/>
                  <a:gd name="connsiteX2" fmla="*/ 159544 w 159544"/>
                  <a:gd name="connsiteY2" fmla="*/ 42862 h 109537"/>
                  <a:gd name="connsiteX3" fmla="*/ 150019 w 159544"/>
                  <a:gd name="connsiteY3" fmla="*/ 16669 h 109537"/>
                  <a:gd name="connsiteX4" fmla="*/ 121444 w 159544"/>
                  <a:gd name="connsiteY4" fmla="*/ 9525 h 109537"/>
                  <a:gd name="connsiteX5" fmla="*/ 85725 w 159544"/>
                  <a:gd name="connsiteY5" fmla="*/ 0 h 109537"/>
                  <a:gd name="connsiteX6" fmla="*/ 57150 w 159544"/>
                  <a:gd name="connsiteY6" fmla="*/ 19050 h 109537"/>
                  <a:gd name="connsiteX7" fmla="*/ 57150 w 159544"/>
                  <a:gd name="connsiteY7" fmla="*/ 38100 h 109537"/>
                  <a:gd name="connsiteX8" fmla="*/ 35719 w 159544"/>
                  <a:gd name="connsiteY8" fmla="*/ 64294 h 109537"/>
                  <a:gd name="connsiteX9" fmla="*/ 0 w 159544"/>
                  <a:gd name="connsiteY9" fmla="*/ 95250 h 109537"/>
                  <a:gd name="connsiteX10" fmla="*/ 7143 w 159544"/>
                  <a:gd name="connsiteY10" fmla="*/ 109537 h 109537"/>
                  <a:gd name="connsiteX11" fmla="*/ 45244 w 159544"/>
                  <a:gd name="connsiteY11" fmla="*/ 102394 h 109537"/>
                  <a:gd name="connsiteX12" fmla="*/ 97631 w 159544"/>
                  <a:gd name="connsiteY12" fmla="*/ 104775 h 10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9544" h="109537">
                    <a:moveTo>
                      <a:pt x="97631" y="104775"/>
                    </a:moveTo>
                    <a:cubicBezTo>
                      <a:pt x="108744" y="95250"/>
                      <a:pt x="107949" y="78581"/>
                      <a:pt x="119062" y="69056"/>
                    </a:cubicBezTo>
                    <a:lnTo>
                      <a:pt x="159544" y="42862"/>
                    </a:lnTo>
                    <a:lnTo>
                      <a:pt x="150019" y="16669"/>
                    </a:lnTo>
                    <a:lnTo>
                      <a:pt x="121444" y="9525"/>
                    </a:lnTo>
                    <a:lnTo>
                      <a:pt x="85725" y="0"/>
                    </a:lnTo>
                    <a:lnTo>
                      <a:pt x="57150" y="19050"/>
                    </a:lnTo>
                    <a:lnTo>
                      <a:pt x="57150" y="38100"/>
                    </a:lnTo>
                    <a:lnTo>
                      <a:pt x="35719" y="64294"/>
                    </a:lnTo>
                    <a:lnTo>
                      <a:pt x="0" y="95250"/>
                    </a:lnTo>
                    <a:lnTo>
                      <a:pt x="7143" y="109537"/>
                    </a:lnTo>
                    <a:lnTo>
                      <a:pt x="45244" y="102394"/>
                    </a:lnTo>
                    <a:lnTo>
                      <a:pt x="97631" y="104775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</a:ln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t"/>
              <a:lstStyle>
                <a:lvl1pPr marL="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l"/>
                <a:endParaRPr lang="ru-RU" sz="700">
                  <a:latin typeface="Arial Narrow" pitchFamily="34" charset="0"/>
                </a:endParaRPr>
              </a:p>
            </p:txBody>
          </p:sp>
          <p:sp>
            <p:nvSpPr>
              <p:cNvPr id="105" name="Белый о-в"/>
              <p:cNvSpPr/>
              <p:nvPr/>
            </p:nvSpPr>
            <p:spPr>
              <a:xfrm>
                <a:off x="873125" y="0"/>
                <a:ext cx="176213" cy="169069"/>
              </a:xfrm>
              <a:custGeom>
                <a:avLst/>
                <a:gdLst>
                  <a:gd name="connsiteX0" fmla="*/ 47625 w 176213"/>
                  <a:gd name="connsiteY0" fmla="*/ 169069 h 169069"/>
                  <a:gd name="connsiteX1" fmla="*/ 83344 w 176213"/>
                  <a:gd name="connsiteY1" fmla="*/ 128588 h 169069"/>
                  <a:gd name="connsiteX2" fmla="*/ 116682 w 176213"/>
                  <a:gd name="connsiteY2" fmla="*/ 121444 h 169069"/>
                  <a:gd name="connsiteX3" fmla="*/ 135732 w 176213"/>
                  <a:gd name="connsiteY3" fmla="*/ 119063 h 169069"/>
                  <a:gd name="connsiteX4" fmla="*/ 176213 w 176213"/>
                  <a:gd name="connsiteY4" fmla="*/ 97631 h 169069"/>
                  <a:gd name="connsiteX5" fmla="*/ 169069 w 176213"/>
                  <a:gd name="connsiteY5" fmla="*/ 73819 h 169069"/>
                  <a:gd name="connsiteX6" fmla="*/ 142875 w 176213"/>
                  <a:gd name="connsiteY6" fmla="*/ 80963 h 169069"/>
                  <a:gd name="connsiteX7" fmla="*/ 116682 w 176213"/>
                  <a:gd name="connsiteY7" fmla="*/ 66675 h 169069"/>
                  <a:gd name="connsiteX8" fmla="*/ 128588 w 176213"/>
                  <a:gd name="connsiteY8" fmla="*/ 40481 h 169069"/>
                  <a:gd name="connsiteX9" fmla="*/ 128588 w 176213"/>
                  <a:gd name="connsiteY9" fmla="*/ 19050 h 169069"/>
                  <a:gd name="connsiteX10" fmla="*/ 114300 w 176213"/>
                  <a:gd name="connsiteY10" fmla="*/ 2381 h 169069"/>
                  <a:gd name="connsiteX11" fmla="*/ 69057 w 176213"/>
                  <a:gd name="connsiteY11" fmla="*/ 0 h 169069"/>
                  <a:gd name="connsiteX12" fmla="*/ 35719 w 176213"/>
                  <a:gd name="connsiteY12" fmla="*/ 16669 h 169069"/>
                  <a:gd name="connsiteX13" fmla="*/ 11907 w 176213"/>
                  <a:gd name="connsiteY13" fmla="*/ 35719 h 169069"/>
                  <a:gd name="connsiteX14" fmla="*/ 19050 w 176213"/>
                  <a:gd name="connsiteY14" fmla="*/ 59531 h 169069"/>
                  <a:gd name="connsiteX15" fmla="*/ 7144 w 176213"/>
                  <a:gd name="connsiteY15" fmla="*/ 76200 h 169069"/>
                  <a:gd name="connsiteX16" fmla="*/ 0 w 176213"/>
                  <a:gd name="connsiteY16" fmla="*/ 102394 h 169069"/>
                  <a:gd name="connsiteX17" fmla="*/ 7144 w 176213"/>
                  <a:gd name="connsiteY17" fmla="*/ 133350 h 169069"/>
                  <a:gd name="connsiteX18" fmla="*/ 47625 w 176213"/>
                  <a:gd name="connsiteY18" fmla="*/ 169069 h 169069"/>
                  <a:gd name="connsiteX0" fmla="*/ 47625 w 176213"/>
                  <a:gd name="connsiteY0" fmla="*/ 169069 h 169069"/>
                  <a:gd name="connsiteX1" fmla="*/ 83344 w 176213"/>
                  <a:gd name="connsiteY1" fmla="*/ 128588 h 169069"/>
                  <a:gd name="connsiteX2" fmla="*/ 116682 w 176213"/>
                  <a:gd name="connsiteY2" fmla="*/ 121444 h 169069"/>
                  <a:gd name="connsiteX3" fmla="*/ 135732 w 176213"/>
                  <a:gd name="connsiteY3" fmla="*/ 119063 h 169069"/>
                  <a:gd name="connsiteX4" fmla="*/ 176213 w 176213"/>
                  <a:gd name="connsiteY4" fmla="*/ 97631 h 169069"/>
                  <a:gd name="connsiteX5" fmla="*/ 169069 w 176213"/>
                  <a:gd name="connsiteY5" fmla="*/ 73819 h 169069"/>
                  <a:gd name="connsiteX6" fmla="*/ 142875 w 176213"/>
                  <a:gd name="connsiteY6" fmla="*/ 80963 h 169069"/>
                  <a:gd name="connsiteX7" fmla="*/ 116682 w 176213"/>
                  <a:gd name="connsiteY7" fmla="*/ 66675 h 169069"/>
                  <a:gd name="connsiteX8" fmla="*/ 128588 w 176213"/>
                  <a:gd name="connsiteY8" fmla="*/ 40481 h 169069"/>
                  <a:gd name="connsiteX9" fmla="*/ 128588 w 176213"/>
                  <a:gd name="connsiteY9" fmla="*/ 19050 h 169069"/>
                  <a:gd name="connsiteX10" fmla="*/ 114300 w 176213"/>
                  <a:gd name="connsiteY10" fmla="*/ 2381 h 169069"/>
                  <a:gd name="connsiteX11" fmla="*/ 69057 w 176213"/>
                  <a:gd name="connsiteY11" fmla="*/ 0 h 169069"/>
                  <a:gd name="connsiteX12" fmla="*/ 35719 w 176213"/>
                  <a:gd name="connsiteY12" fmla="*/ 16669 h 169069"/>
                  <a:gd name="connsiteX13" fmla="*/ 45244 w 176213"/>
                  <a:gd name="connsiteY13" fmla="*/ 23813 h 169069"/>
                  <a:gd name="connsiteX14" fmla="*/ 11907 w 176213"/>
                  <a:gd name="connsiteY14" fmla="*/ 35719 h 169069"/>
                  <a:gd name="connsiteX15" fmla="*/ 19050 w 176213"/>
                  <a:gd name="connsiteY15" fmla="*/ 59531 h 169069"/>
                  <a:gd name="connsiteX16" fmla="*/ 7144 w 176213"/>
                  <a:gd name="connsiteY16" fmla="*/ 76200 h 169069"/>
                  <a:gd name="connsiteX17" fmla="*/ 0 w 176213"/>
                  <a:gd name="connsiteY17" fmla="*/ 102394 h 169069"/>
                  <a:gd name="connsiteX18" fmla="*/ 7144 w 176213"/>
                  <a:gd name="connsiteY18" fmla="*/ 133350 h 169069"/>
                  <a:gd name="connsiteX19" fmla="*/ 47625 w 176213"/>
                  <a:gd name="connsiteY19" fmla="*/ 169069 h 169069"/>
                  <a:gd name="connsiteX0" fmla="*/ 47625 w 176213"/>
                  <a:gd name="connsiteY0" fmla="*/ 169069 h 169069"/>
                  <a:gd name="connsiteX1" fmla="*/ 83344 w 176213"/>
                  <a:gd name="connsiteY1" fmla="*/ 128588 h 169069"/>
                  <a:gd name="connsiteX2" fmla="*/ 116682 w 176213"/>
                  <a:gd name="connsiteY2" fmla="*/ 121444 h 169069"/>
                  <a:gd name="connsiteX3" fmla="*/ 135732 w 176213"/>
                  <a:gd name="connsiteY3" fmla="*/ 119063 h 169069"/>
                  <a:gd name="connsiteX4" fmla="*/ 176213 w 176213"/>
                  <a:gd name="connsiteY4" fmla="*/ 97631 h 169069"/>
                  <a:gd name="connsiteX5" fmla="*/ 169069 w 176213"/>
                  <a:gd name="connsiteY5" fmla="*/ 73819 h 169069"/>
                  <a:gd name="connsiteX6" fmla="*/ 142875 w 176213"/>
                  <a:gd name="connsiteY6" fmla="*/ 80963 h 169069"/>
                  <a:gd name="connsiteX7" fmla="*/ 116682 w 176213"/>
                  <a:gd name="connsiteY7" fmla="*/ 66675 h 169069"/>
                  <a:gd name="connsiteX8" fmla="*/ 128588 w 176213"/>
                  <a:gd name="connsiteY8" fmla="*/ 40481 h 169069"/>
                  <a:gd name="connsiteX9" fmla="*/ 128588 w 176213"/>
                  <a:gd name="connsiteY9" fmla="*/ 19050 h 169069"/>
                  <a:gd name="connsiteX10" fmla="*/ 114300 w 176213"/>
                  <a:gd name="connsiteY10" fmla="*/ 2381 h 169069"/>
                  <a:gd name="connsiteX11" fmla="*/ 69057 w 176213"/>
                  <a:gd name="connsiteY11" fmla="*/ 0 h 169069"/>
                  <a:gd name="connsiteX12" fmla="*/ 35719 w 176213"/>
                  <a:gd name="connsiteY12" fmla="*/ 16669 h 169069"/>
                  <a:gd name="connsiteX13" fmla="*/ 45244 w 176213"/>
                  <a:gd name="connsiteY13" fmla="*/ 23813 h 169069"/>
                  <a:gd name="connsiteX14" fmla="*/ 23813 w 176213"/>
                  <a:gd name="connsiteY14" fmla="*/ 38101 h 169069"/>
                  <a:gd name="connsiteX15" fmla="*/ 19050 w 176213"/>
                  <a:gd name="connsiteY15" fmla="*/ 59531 h 169069"/>
                  <a:gd name="connsiteX16" fmla="*/ 7144 w 176213"/>
                  <a:gd name="connsiteY16" fmla="*/ 76200 h 169069"/>
                  <a:gd name="connsiteX17" fmla="*/ 0 w 176213"/>
                  <a:gd name="connsiteY17" fmla="*/ 102394 h 169069"/>
                  <a:gd name="connsiteX18" fmla="*/ 7144 w 176213"/>
                  <a:gd name="connsiteY18" fmla="*/ 133350 h 169069"/>
                  <a:gd name="connsiteX19" fmla="*/ 47625 w 176213"/>
                  <a:gd name="connsiteY19" fmla="*/ 169069 h 169069"/>
                  <a:gd name="connsiteX0" fmla="*/ 47625 w 176213"/>
                  <a:gd name="connsiteY0" fmla="*/ 169069 h 169069"/>
                  <a:gd name="connsiteX1" fmla="*/ 83344 w 176213"/>
                  <a:gd name="connsiteY1" fmla="*/ 128588 h 169069"/>
                  <a:gd name="connsiteX2" fmla="*/ 116682 w 176213"/>
                  <a:gd name="connsiteY2" fmla="*/ 121444 h 169069"/>
                  <a:gd name="connsiteX3" fmla="*/ 135732 w 176213"/>
                  <a:gd name="connsiteY3" fmla="*/ 119063 h 169069"/>
                  <a:gd name="connsiteX4" fmla="*/ 176213 w 176213"/>
                  <a:gd name="connsiteY4" fmla="*/ 97631 h 169069"/>
                  <a:gd name="connsiteX5" fmla="*/ 169069 w 176213"/>
                  <a:gd name="connsiteY5" fmla="*/ 73819 h 169069"/>
                  <a:gd name="connsiteX6" fmla="*/ 142875 w 176213"/>
                  <a:gd name="connsiteY6" fmla="*/ 80963 h 169069"/>
                  <a:gd name="connsiteX7" fmla="*/ 114301 w 176213"/>
                  <a:gd name="connsiteY7" fmla="*/ 73819 h 169069"/>
                  <a:gd name="connsiteX8" fmla="*/ 128588 w 176213"/>
                  <a:gd name="connsiteY8" fmla="*/ 40481 h 169069"/>
                  <a:gd name="connsiteX9" fmla="*/ 128588 w 176213"/>
                  <a:gd name="connsiteY9" fmla="*/ 19050 h 169069"/>
                  <a:gd name="connsiteX10" fmla="*/ 114300 w 176213"/>
                  <a:gd name="connsiteY10" fmla="*/ 2381 h 169069"/>
                  <a:gd name="connsiteX11" fmla="*/ 69057 w 176213"/>
                  <a:gd name="connsiteY11" fmla="*/ 0 h 169069"/>
                  <a:gd name="connsiteX12" fmla="*/ 35719 w 176213"/>
                  <a:gd name="connsiteY12" fmla="*/ 16669 h 169069"/>
                  <a:gd name="connsiteX13" fmla="*/ 45244 w 176213"/>
                  <a:gd name="connsiteY13" fmla="*/ 23813 h 169069"/>
                  <a:gd name="connsiteX14" fmla="*/ 23813 w 176213"/>
                  <a:gd name="connsiteY14" fmla="*/ 38101 h 169069"/>
                  <a:gd name="connsiteX15" fmla="*/ 19050 w 176213"/>
                  <a:gd name="connsiteY15" fmla="*/ 59531 h 169069"/>
                  <a:gd name="connsiteX16" fmla="*/ 7144 w 176213"/>
                  <a:gd name="connsiteY16" fmla="*/ 76200 h 169069"/>
                  <a:gd name="connsiteX17" fmla="*/ 0 w 176213"/>
                  <a:gd name="connsiteY17" fmla="*/ 102394 h 169069"/>
                  <a:gd name="connsiteX18" fmla="*/ 7144 w 176213"/>
                  <a:gd name="connsiteY18" fmla="*/ 133350 h 169069"/>
                  <a:gd name="connsiteX19" fmla="*/ 47625 w 176213"/>
                  <a:gd name="connsiteY19" fmla="*/ 169069 h 16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213" h="169069">
                    <a:moveTo>
                      <a:pt x="47625" y="169069"/>
                    </a:moveTo>
                    <a:lnTo>
                      <a:pt x="83344" y="128588"/>
                    </a:lnTo>
                    <a:lnTo>
                      <a:pt x="116682" y="121444"/>
                    </a:lnTo>
                    <a:lnTo>
                      <a:pt x="135732" y="119063"/>
                    </a:lnTo>
                    <a:lnTo>
                      <a:pt x="176213" y="97631"/>
                    </a:lnTo>
                    <a:lnTo>
                      <a:pt x="169069" y="73819"/>
                    </a:lnTo>
                    <a:lnTo>
                      <a:pt x="142875" y="80963"/>
                    </a:lnTo>
                    <a:lnTo>
                      <a:pt x="114301" y="73819"/>
                    </a:lnTo>
                    <a:lnTo>
                      <a:pt x="128588" y="40481"/>
                    </a:lnTo>
                    <a:lnTo>
                      <a:pt x="128588" y="19050"/>
                    </a:lnTo>
                    <a:lnTo>
                      <a:pt x="114300" y="2381"/>
                    </a:lnTo>
                    <a:lnTo>
                      <a:pt x="69057" y="0"/>
                    </a:lnTo>
                    <a:lnTo>
                      <a:pt x="35719" y="16669"/>
                    </a:lnTo>
                    <a:cubicBezTo>
                      <a:pt x="34132" y="19050"/>
                      <a:pt x="46831" y="21432"/>
                      <a:pt x="45244" y="23813"/>
                    </a:cubicBezTo>
                    <a:lnTo>
                      <a:pt x="23813" y="38101"/>
                    </a:lnTo>
                    <a:lnTo>
                      <a:pt x="19050" y="59531"/>
                    </a:lnTo>
                    <a:lnTo>
                      <a:pt x="7144" y="76200"/>
                    </a:lnTo>
                    <a:lnTo>
                      <a:pt x="0" y="102394"/>
                    </a:lnTo>
                    <a:lnTo>
                      <a:pt x="7144" y="133350"/>
                    </a:lnTo>
                    <a:lnTo>
                      <a:pt x="47625" y="169069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</a:ln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t"/>
              <a:lstStyle>
                <a:lvl1pPr marL="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l"/>
                <a:endParaRPr lang="ru-RU" sz="700">
                  <a:latin typeface="Arial Narrow" pitchFamily="34" charset="0"/>
                </a:endParaRPr>
              </a:p>
            </p:txBody>
          </p:sp>
        </p:grpSp>
        <p:sp>
          <p:nvSpPr>
            <p:cNvPr id="79" name="Тыва"/>
            <p:cNvSpPr/>
            <p:nvPr/>
          </p:nvSpPr>
          <p:spPr>
            <a:xfrm>
              <a:off x="9415463" y="8985250"/>
              <a:ext cx="1109662" cy="687388"/>
            </a:xfrm>
            <a:custGeom>
              <a:avLst/>
              <a:gdLst>
                <a:gd name="connsiteX0" fmla="*/ 0 w 1121568"/>
                <a:gd name="connsiteY0" fmla="*/ 388144 h 688181"/>
                <a:gd name="connsiteX1" fmla="*/ 40481 w 1121568"/>
                <a:gd name="connsiteY1" fmla="*/ 481012 h 688181"/>
                <a:gd name="connsiteX2" fmla="*/ 123825 w 1121568"/>
                <a:gd name="connsiteY2" fmla="*/ 564356 h 688181"/>
                <a:gd name="connsiteX3" fmla="*/ 100012 w 1121568"/>
                <a:gd name="connsiteY3" fmla="*/ 585787 h 688181"/>
                <a:gd name="connsiteX4" fmla="*/ 66675 w 1121568"/>
                <a:gd name="connsiteY4" fmla="*/ 600075 h 688181"/>
                <a:gd name="connsiteX5" fmla="*/ 95250 w 1121568"/>
                <a:gd name="connsiteY5" fmla="*/ 654844 h 688181"/>
                <a:gd name="connsiteX6" fmla="*/ 314325 w 1121568"/>
                <a:gd name="connsiteY6" fmla="*/ 545306 h 688181"/>
                <a:gd name="connsiteX7" fmla="*/ 390525 w 1121568"/>
                <a:gd name="connsiteY7" fmla="*/ 502444 h 688181"/>
                <a:gd name="connsiteX8" fmla="*/ 464343 w 1121568"/>
                <a:gd name="connsiteY8" fmla="*/ 521494 h 688181"/>
                <a:gd name="connsiteX9" fmla="*/ 481012 w 1121568"/>
                <a:gd name="connsiteY9" fmla="*/ 547687 h 688181"/>
                <a:gd name="connsiteX10" fmla="*/ 597693 w 1121568"/>
                <a:gd name="connsiteY10" fmla="*/ 547687 h 688181"/>
                <a:gd name="connsiteX11" fmla="*/ 635793 w 1121568"/>
                <a:gd name="connsiteY11" fmla="*/ 631031 h 688181"/>
                <a:gd name="connsiteX12" fmla="*/ 728662 w 1121568"/>
                <a:gd name="connsiteY12" fmla="*/ 657225 h 688181"/>
                <a:gd name="connsiteX13" fmla="*/ 781050 w 1121568"/>
                <a:gd name="connsiteY13" fmla="*/ 635794 h 688181"/>
                <a:gd name="connsiteX14" fmla="*/ 871537 w 1121568"/>
                <a:gd name="connsiteY14" fmla="*/ 661987 h 688181"/>
                <a:gd name="connsiteX15" fmla="*/ 933450 w 1121568"/>
                <a:gd name="connsiteY15" fmla="*/ 688181 h 688181"/>
                <a:gd name="connsiteX16" fmla="*/ 973931 w 1121568"/>
                <a:gd name="connsiteY16" fmla="*/ 645319 h 688181"/>
                <a:gd name="connsiteX17" fmla="*/ 1004887 w 1121568"/>
                <a:gd name="connsiteY17" fmla="*/ 640556 h 688181"/>
                <a:gd name="connsiteX18" fmla="*/ 1035843 w 1121568"/>
                <a:gd name="connsiteY18" fmla="*/ 569119 h 688181"/>
                <a:gd name="connsiteX19" fmla="*/ 992981 w 1121568"/>
                <a:gd name="connsiteY19" fmla="*/ 514350 h 688181"/>
                <a:gd name="connsiteX20" fmla="*/ 983456 w 1121568"/>
                <a:gd name="connsiteY20" fmla="*/ 473869 h 688181"/>
                <a:gd name="connsiteX21" fmla="*/ 997743 w 1121568"/>
                <a:gd name="connsiteY21" fmla="*/ 416719 h 688181"/>
                <a:gd name="connsiteX22" fmla="*/ 1023937 w 1121568"/>
                <a:gd name="connsiteY22" fmla="*/ 366712 h 688181"/>
                <a:gd name="connsiteX23" fmla="*/ 1064418 w 1121568"/>
                <a:gd name="connsiteY23" fmla="*/ 326231 h 688181"/>
                <a:gd name="connsiteX24" fmla="*/ 1085850 w 1121568"/>
                <a:gd name="connsiteY24" fmla="*/ 295275 h 688181"/>
                <a:gd name="connsiteX25" fmla="*/ 1081087 w 1121568"/>
                <a:gd name="connsiteY25" fmla="*/ 250031 h 688181"/>
                <a:gd name="connsiteX26" fmla="*/ 1078706 w 1121568"/>
                <a:gd name="connsiteY26" fmla="*/ 230981 h 688181"/>
                <a:gd name="connsiteX27" fmla="*/ 1097756 w 1121568"/>
                <a:gd name="connsiteY27" fmla="*/ 190500 h 688181"/>
                <a:gd name="connsiteX28" fmla="*/ 1109662 w 1121568"/>
                <a:gd name="connsiteY28" fmla="*/ 166687 h 688181"/>
                <a:gd name="connsiteX29" fmla="*/ 1121568 w 1121568"/>
                <a:gd name="connsiteY29" fmla="*/ 135731 h 688181"/>
                <a:gd name="connsiteX30" fmla="*/ 1112043 w 1121568"/>
                <a:gd name="connsiteY30" fmla="*/ 102394 h 688181"/>
                <a:gd name="connsiteX31" fmla="*/ 1047750 w 1121568"/>
                <a:gd name="connsiteY31" fmla="*/ 95250 h 688181"/>
                <a:gd name="connsiteX32" fmla="*/ 1007268 w 1121568"/>
                <a:gd name="connsiteY32" fmla="*/ 80962 h 688181"/>
                <a:gd name="connsiteX33" fmla="*/ 954881 w 1121568"/>
                <a:gd name="connsiteY33" fmla="*/ 50006 h 688181"/>
                <a:gd name="connsiteX34" fmla="*/ 923925 w 1121568"/>
                <a:gd name="connsiteY34" fmla="*/ 28575 h 688181"/>
                <a:gd name="connsiteX35" fmla="*/ 892968 w 1121568"/>
                <a:gd name="connsiteY35" fmla="*/ 0 h 688181"/>
                <a:gd name="connsiteX36" fmla="*/ 864393 w 1121568"/>
                <a:gd name="connsiteY36" fmla="*/ 0 h 688181"/>
                <a:gd name="connsiteX37" fmla="*/ 847725 w 1121568"/>
                <a:gd name="connsiteY37" fmla="*/ 26194 h 688181"/>
                <a:gd name="connsiteX38" fmla="*/ 809625 w 1121568"/>
                <a:gd name="connsiteY38" fmla="*/ 26194 h 688181"/>
                <a:gd name="connsiteX39" fmla="*/ 776287 w 1121568"/>
                <a:gd name="connsiteY39" fmla="*/ 38100 h 688181"/>
                <a:gd name="connsiteX40" fmla="*/ 728662 w 1121568"/>
                <a:gd name="connsiteY40" fmla="*/ 42862 h 688181"/>
                <a:gd name="connsiteX41" fmla="*/ 661987 w 1121568"/>
                <a:gd name="connsiteY41" fmla="*/ 59531 h 688181"/>
                <a:gd name="connsiteX42" fmla="*/ 635793 w 1121568"/>
                <a:gd name="connsiteY42" fmla="*/ 73819 h 688181"/>
                <a:gd name="connsiteX43" fmla="*/ 631031 w 1121568"/>
                <a:gd name="connsiteY43" fmla="*/ 116681 h 688181"/>
                <a:gd name="connsiteX44" fmla="*/ 611981 w 1121568"/>
                <a:gd name="connsiteY44" fmla="*/ 150019 h 688181"/>
                <a:gd name="connsiteX45" fmla="*/ 588168 w 1121568"/>
                <a:gd name="connsiteY45" fmla="*/ 150019 h 688181"/>
                <a:gd name="connsiteX46" fmla="*/ 571500 w 1121568"/>
                <a:gd name="connsiteY46" fmla="*/ 188119 h 688181"/>
                <a:gd name="connsiteX47" fmla="*/ 547687 w 1121568"/>
                <a:gd name="connsiteY47" fmla="*/ 226219 h 688181"/>
                <a:gd name="connsiteX48" fmla="*/ 533400 w 1121568"/>
                <a:gd name="connsiteY48" fmla="*/ 247650 h 688181"/>
                <a:gd name="connsiteX49" fmla="*/ 526256 w 1121568"/>
                <a:gd name="connsiteY49" fmla="*/ 273844 h 688181"/>
                <a:gd name="connsiteX50" fmla="*/ 466725 w 1121568"/>
                <a:gd name="connsiteY50" fmla="*/ 292894 h 688181"/>
                <a:gd name="connsiteX51" fmla="*/ 452437 w 1121568"/>
                <a:gd name="connsiteY51" fmla="*/ 326231 h 688181"/>
                <a:gd name="connsiteX52" fmla="*/ 400050 w 1121568"/>
                <a:gd name="connsiteY52" fmla="*/ 340519 h 688181"/>
                <a:gd name="connsiteX53" fmla="*/ 340518 w 1121568"/>
                <a:gd name="connsiteY53" fmla="*/ 338137 h 688181"/>
                <a:gd name="connsiteX54" fmla="*/ 311943 w 1121568"/>
                <a:gd name="connsiteY54" fmla="*/ 321469 h 688181"/>
                <a:gd name="connsiteX55" fmla="*/ 269081 w 1121568"/>
                <a:gd name="connsiteY55" fmla="*/ 321469 h 688181"/>
                <a:gd name="connsiteX56" fmla="*/ 240506 w 1121568"/>
                <a:gd name="connsiteY56" fmla="*/ 321469 h 688181"/>
                <a:gd name="connsiteX57" fmla="*/ 221456 w 1121568"/>
                <a:gd name="connsiteY57" fmla="*/ 316706 h 688181"/>
                <a:gd name="connsiteX58" fmla="*/ 204787 w 1121568"/>
                <a:gd name="connsiteY58" fmla="*/ 285750 h 688181"/>
                <a:gd name="connsiteX59" fmla="*/ 185737 w 1121568"/>
                <a:gd name="connsiteY59" fmla="*/ 266700 h 688181"/>
                <a:gd name="connsiteX60" fmla="*/ 154781 w 1121568"/>
                <a:gd name="connsiteY60" fmla="*/ 285750 h 688181"/>
                <a:gd name="connsiteX61" fmla="*/ 140493 w 1121568"/>
                <a:gd name="connsiteY61" fmla="*/ 311944 h 688181"/>
                <a:gd name="connsiteX62" fmla="*/ 145256 w 1121568"/>
                <a:gd name="connsiteY62" fmla="*/ 352425 h 688181"/>
                <a:gd name="connsiteX63" fmla="*/ 95250 w 1121568"/>
                <a:gd name="connsiteY63" fmla="*/ 376237 h 688181"/>
                <a:gd name="connsiteX64" fmla="*/ 54768 w 1121568"/>
                <a:gd name="connsiteY64" fmla="*/ 378619 h 688181"/>
                <a:gd name="connsiteX65" fmla="*/ 0 w 1121568"/>
                <a:gd name="connsiteY65" fmla="*/ 388144 h 688181"/>
                <a:gd name="connsiteX0" fmla="*/ 0 w 1121568"/>
                <a:gd name="connsiteY0" fmla="*/ 388144 h 688181"/>
                <a:gd name="connsiteX1" fmla="*/ 30956 w 1121568"/>
                <a:gd name="connsiteY1" fmla="*/ 421481 h 688181"/>
                <a:gd name="connsiteX2" fmla="*/ 40481 w 1121568"/>
                <a:gd name="connsiteY2" fmla="*/ 481012 h 688181"/>
                <a:gd name="connsiteX3" fmla="*/ 123825 w 1121568"/>
                <a:gd name="connsiteY3" fmla="*/ 564356 h 688181"/>
                <a:gd name="connsiteX4" fmla="*/ 100012 w 1121568"/>
                <a:gd name="connsiteY4" fmla="*/ 585787 h 688181"/>
                <a:gd name="connsiteX5" fmla="*/ 66675 w 1121568"/>
                <a:gd name="connsiteY5" fmla="*/ 600075 h 688181"/>
                <a:gd name="connsiteX6" fmla="*/ 95250 w 1121568"/>
                <a:gd name="connsiteY6" fmla="*/ 654844 h 688181"/>
                <a:gd name="connsiteX7" fmla="*/ 314325 w 1121568"/>
                <a:gd name="connsiteY7" fmla="*/ 545306 h 688181"/>
                <a:gd name="connsiteX8" fmla="*/ 390525 w 1121568"/>
                <a:gd name="connsiteY8" fmla="*/ 502444 h 688181"/>
                <a:gd name="connsiteX9" fmla="*/ 464343 w 1121568"/>
                <a:gd name="connsiteY9" fmla="*/ 521494 h 688181"/>
                <a:gd name="connsiteX10" fmla="*/ 481012 w 1121568"/>
                <a:gd name="connsiteY10" fmla="*/ 547687 h 688181"/>
                <a:gd name="connsiteX11" fmla="*/ 597693 w 1121568"/>
                <a:gd name="connsiteY11" fmla="*/ 547687 h 688181"/>
                <a:gd name="connsiteX12" fmla="*/ 635793 w 1121568"/>
                <a:gd name="connsiteY12" fmla="*/ 631031 h 688181"/>
                <a:gd name="connsiteX13" fmla="*/ 728662 w 1121568"/>
                <a:gd name="connsiteY13" fmla="*/ 657225 h 688181"/>
                <a:gd name="connsiteX14" fmla="*/ 781050 w 1121568"/>
                <a:gd name="connsiteY14" fmla="*/ 635794 h 688181"/>
                <a:gd name="connsiteX15" fmla="*/ 871537 w 1121568"/>
                <a:gd name="connsiteY15" fmla="*/ 661987 h 688181"/>
                <a:gd name="connsiteX16" fmla="*/ 933450 w 1121568"/>
                <a:gd name="connsiteY16" fmla="*/ 688181 h 688181"/>
                <a:gd name="connsiteX17" fmla="*/ 973931 w 1121568"/>
                <a:gd name="connsiteY17" fmla="*/ 645319 h 688181"/>
                <a:gd name="connsiteX18" fmla="*/ 1004887 w 1121568"/>
                <a:gd name="connsiteY18" fmla="*/ 640556 h 688181"/>
                <a:gd name="connsiteX19" fmla="*/ 1035843 w 1121568"/>
                <a:gd name="connsiteY19" fmla="*/ 569119 h 688181"/>
                <a:gd name="connsiteX20" fmla="*/ 992981 w 1121568"/>
                <a:gd name="connsiteY20" fmla="*/ 514350 h 688181"/>
                <a:gd name="connsiteX21" fmla="*/ 983456 w 1121568"/>
                <a:gd name="connsiteY21" fmla="*/ 473869 h 688181"/>
                <a:gd name="connsiteX22" fmla="*/ 997743 w 1121568"/>
                <a:gd name="connsiteY22" fmla="*/ 416719 h 688181"/>
                <a:gd name="connsiteX23" fmla="*/ 1023937 w 1121568"/>
                <a:gd name="connsiteY23" fmla="*/ 366712 h 688181"/>
                <a:gd name="connsiteX24" fmla="*/ 1064418 w 1121568"/>
                <a:gd name="connsiteY24" fmla="*/ 326231 h 688181"/>
                <a:gd name="connsiteX25" fmla="*/ 1085850 w 1121568"/>
                <a:gd name="connsiteY25" fmla="*/ 295275 h 688181"/>
                <a:gd name="connsiteX26" fmla="*/ 1081087 w 1121568"/>
                <a:gd name="connsiteY26" fmla="*/ 250031 h 688181"/>
                <a:gd name="connsiteX27" fmla="*/ 1078706 w 1121568"/>
                <a:gd name="connsiteY27" fmla="*/ 230981 h 688181"/>
                <a:gd name="connsiteX28" fmla="*/ 1097756 w 1121568"/>
                <a:gd name="connsiteY28" fmla="*/ 190500 h 688181"/>
                <a:gd name="connsiteX29" fmla="*/ 1109662 w 1121568"/>
                <a:gd name="connsiteY29" fmla="*/ 166687 h 688181"/>
                <a:gd name="connsiteX30" fmla="*/ 1121568 w 1121568"/>
                <a:gd name="connsiteY30" fmla="*/ 135731 h 688181"/>
                <a:gd name="connsiteX31" fmla="*/ 1112043 w 1121568"/>
                <a:gd name="connsiteY31" fmla="*/ 102394 h 688181"/>
                <a:gd name="connsiteX32" fmla="*/ 1047750 w 1121568"/>
                <a:gd name="connsiteY32" fmla="*/ 95250 h 688181"/>
                <a:gd name="connsiteX33" fmla="*/ 1007268 w 1121568"/>
                <a:gd name="connsiteY33" fmla="*/ 80962 h 688181"/>
                <a:gd name="connsiteX34" fmla="*/ 954881 w 1121568"/>
                <a:gd name="connsiteY34" fmla="*/ 50006 h 688181"/>
                <a:gd name="connsiteX35" fmla="*/ 923925 w 1121568"/>
                <a:gd name="connsiteY35" fmla="*/ 28575 h 688181"/>
                <a:gd name="connsiteX36" fmla="*/ 892968 w 1121568"/>
                <a:gd name="connsiteY36" fmla="*/ 0 h 688181"/>
                <a:gd name="connsiteX37" fmla="*/ 864393 w 1121568"/>
                <a:gd name="connsiteY37" fmla="*/ 0 h 688181"/>
                <a:gd name="connsiteX38" fmla="*/ 847725 w 1121568"/>
                <a:gd name="connsiteY38" fmla="*/ 26194 h 688181"/>
                <a:gd name="connsiteX39" fmla="*/ 809625 w 1121568"/>
                <a:gd name="connsiteY39" fmla="*/ 26194 h 688181"/>
                <a:gd name="connsiteX40" fmla="*/ 776287 w 1121568"/>
                <a:gd name="connsiteY40" fmla="*/ 38100 h 688181"/>
                <a:gd name="connsiteX41" fmla="*/ 728662 w 1121568"/>
                <a:gd name="connsiteY41" fmla="*/ 42862 h 688181"/>
                <a:gd name="connsiteX42" fmla="*/ 661987 w 1121568"/>
                <a:gd name="connsiteY42" fmla="*/ 59531 h 688181"/>
                <a:gd name="connsiteX43" fmla="*/ 635793 w 1121568"/>
                <a:gd name="connsiteY43" fmla="*/ 73819 h 688181"/>
                <a:gd name="connsiteX44" fmla="*/ 631031 w 1121568"/>
                <a:gd name="connsiteY44" fmla="*/ 116681 h 688181"/>
                <a:gd name="connsiteX45" fmla="*/ 611981 w 1121568"/>
                <a:gd name="connsiteY45" fmla="*/ 150019 h 688181"/>
                <a:gd name="connsiteX46" fmla="*/ 588168 w 1121568"/>
                <a:gd name="connsiteY46" fmla="*/ 150019 h 688181"/>
                <a:gd name="connsiteX47" fmla="*/ 571500 w 1121568"/>
                <a:gd name="connsiteY47" fmla="*/ 188119 h 688181"/>
                <a:gd name="connsiteX48" fmla="*/ 547687 w 1121568"/>
                <a:gd name="connsiteY48" fmla="*/ 226219 h 688181"/>
                <a:gd name="connsiteX49" fmla="*/ 533400 w 1121568"/>
                <a:gd name="connsiteY49" fmla="*/ 247650 h 688181"/>
                <a:gd name="connsiteX50" fmla="*/ 526256 w 1121568"/>
                <a:gd name="connsiteY50" fmla="*/ 273844 h 688181"/>
                <a:gd name="connsiteX51" fmla="*/ 466725 w 1121568"/>
                <a:gd name="connsiteY51" fmla="*/ 292894 h 688181"/>
                <a:gd name="connsiteX52" fmla="*/ 452437 w 1121568"/>
                <a:gd name="connsiteY52" fmla="*/ 326231 h 688181"/>
                <a:gd name="connsiteX53" fmla="*/ 400050 w 1121568"/>
                <a:gd name="connsiteY53" fmla="*/ 340519 h 688181"/>
                <a:gd name="connsiteX54" fmla="*/ 340518 w 1121568"/>
                <a:gd name="connsiteY54" fmla="*/ 338137 h 688181"/>
                <a:gd name="connsiteX55" fmla="*/ 311943 w 1121568"/>
                <a:gd name="connsiteY55" fmla="*/ 321469 h 688181"/>
                <a:gd name="connsiteX56" fmla="*/ 269081 w 1121568"/>
                <a:gd name="connsiteY56" fmla="*/ 321469 h 688181"/>
                <a:gd name="connsiteX57" fmla="*/ 240506 w 1121568"/>
                <a:gd name="connsiteY57" fmla="*/ 321469 h 688181"/>
                <a:gd name="connsiteX58" fmla="*/ 221456 w 1121568"/>
                <a:gd name="connsiteY58" fmla="*/ 316706 h 688181"/>
                <a:gd name="connsiteX59" fmla="*/ 204787 w 1121568"/>
                <a:gd name="connsiteY59" fmla="*/ 285750 h 688181"/>
                <a:gd name="connsiteX60" fmla="*/ 185737 w 1121568"/>
                <a:gd name="connsiteY60" fmla="*/ 266700 h 688181"/>
                <a:gd name="connsiteX61" fmla="*/ 154781 w 1121568"/>
                <a:gd name="connsiteY61" fmla="*/ 285750 h 688181"/>
                <a:gd name="connsiteX62" fmla="*/ 140493 w 1121568"/>
                <a:gd name="connsiteY62" fmla="*/ 311944 h 688181"/>
                <a:gd name="connsiteX63" fmla="*/ 145256 w 1121568"/>
                <a:gd name="connsiteY63" fmla="*/ 352425 h 688181"/>
                <a:gd name="connsiteX64" fmla="*/ 95250 w 1121568"/>
                <a:gd name="connsiteY64" fmla="*/ 376237 h 688181"/>
                <a:gd name="connsiteX65" fmla="*/ 54768 w 1121568"/>
                <a:gd name="connsiteY65" fmla="*/ 378619 h 688181"/>
                <a:gd name="connsiteX66" fmla="*/ 0 w 1121568"/>
                <a:gd name="connsiteY66" fmla="*/ 388144 h 688181"/>
                <a:gd name="connsiteX0" fmla="*/ 0 w 1121568"/>
                <a:gd name="connsiteY0" fmla="*/ 388144 h 688181"/>
                <a:gd name="connsiteX1" fmla="*/ 30956 w 1121568"/>
                <a:gd name="connsiteY1" fmla="*/ 421481 h 688181"/>
                <a:gd name="connsiteX2" fmla="*/ 40481 w 1121568"/>
                <a:gd name="connsiteY2" fmla="*/ 481012 h 688181"/>
                <a:gd name="connsiteX3" fmla="*/ 123825 w 1121568"/>
                <a:gd name="connsiteY3" fmla="*/ 564356 h 688181"/>
                <a:gd name="connsiteX4" fmla="*/ 85725 w 1121568"/>
                <a:gd name="connsiteY4" fmla="*/ 581024 h 688181"/>
                <a:gd name="connsiteX5" fmla="*/ 66675 w 1121568"/>
                <a:gd name="connsiteY5" fmla="*/ 600075 h 688181"/>
                <a:gd name="connsiteX6" fmla="*/ 95250 w 1121568"/>
                <a:gd name="connsiteY6" fmla="*/ 654844 h 688181"/>
                <a:gd name="connsiteX7" fmla="*/ 314325 w 1121568"/>
                <a:gd name="connsiteY7" fmla="*/ 545306 h 688181"/>
                <a:gd name="connsiteX8" fmla="*/ 390525 w 1121568"/>
                <a:gd name="connsiteY8" fmla="*/ 502444 h 688181"/>
                <a:gd name="connsiteX9" fmla="*/ 464343 w 1121568"/>
                <a:gd name="connsiteY9" fmla="*/ 521494 h 688181"/>
                <a:gd name="connsiteX10" fmla="*/ 481012 w 1121568"/>
                <a:gd name="connsiteY10" fmla="*/ 547687 h 688181"/>
                <a:gd name="connsiteX11" fmla="*/ 597693 w 1121568"/>
                <a:gd name="connsiteY11" fmla="*/ 547687 h 688181"/>
                <a:gd name="connsiteX12" fmla="*/ 635793 w 1121568"/>
                <a:gd name="connsiteY12" fmla="*/ 631031 h 688181"/>
                <a:gd name="connsiteX13" fmla="*/ 728662 w 1121568"/>
                <a:gd name="connsiteY13" fmla="*/ 657225 h 688181"/>
                <a:gd name="connsiteX14" fmla="*/ 781050 w 1121568"/>
                <a:gd name="connsiteY14" fmla="*/ 635794 h 688181"/>
                <a:gd name="connsiteX15" fmla="*/ 871537 w 1121568"/>
                <a:gd name="connsiteY15" fmla="*/ 661987 h 688181"/>
                <a:gd name="connsiteX16" fmla="*/ 933450 w 1121568"/>
                <a:gd name="connsiteY16" fmla="*/ 688181 h 688181"/>
                <a:gd name="connsiteX17" fmla="*/ 973931 w 1121568"/>
                <a:gd name="connsiteY17" fmla="*/ 645319 h 688181"/>
                <a:gd name="connsiteX18" fmla="*/ 1004887 w 1121568"/>
                <a:gd name="connsiteY18" fmla="*/ 640556 h 688181"/>
                <a:gd name="connsiteX19" fmla="*/ 1035843 w 1121568"/>
                <a:gd name="connsiteY19" fmla="*/ 569119 h 688181"/>
                <a:gd name="connsiteX20" fmla="*/ 992981 w 1121568"/>
                <a:gd name="connsiteY20" fmla="*/ 514350 h 688181"/>
                <a:gd name="connsiteX21" fmla="*/ 983456 w 1121568"/>
                <a:gd name="connsiteY21" fmla="*/ 473869 h 688181"/>
                <a:gd name="connsiteX22" fmla="*/ 997743 w 1121568"/>
                <a:gd name="connsiteY22" fmla="*/ 416719 h 688181"/>
                <a:gd name="connsiteX23" fmla="*/ 1023937 w 1121568"/>
                <a:gd name="connsiteY23" fmla="*/ 366712 h 688181"/>
                <a:gd name="connsiteX24" fmla="*/ 1064418 w 1121568"/>
                <a:gd name="connsiteY24" fmla="*/ 326231 h 688181"/>
                <a:gd name="connsiteX25" fmla="*/ 1085850 w 1121568"/>
                <a:gd name="connsiteY25" fmla="*/ 295275 h 688181"/>
                <a:gd name="connsiteX26" fmla="*/ 1081087 w 1121568"/>
                <a:gd name="connsiteY26" fmla="*/ 250031 h 688181"/>
                <a:gd name="connsiteX27" fmla="*/ 1078706 w 1121568"/>
                <a:gd name="connsiteY27" fmla="*/ 230981 h 688181"/>
                <a:gd name="connsiteX28" fmla="*/ 1097756 w 1121568"/>
                <a:gd name="connsiteY28" fmla="*/ 190500 h 688181"/>
                <a:gd name="connsiteX29" fmla="*/ 1109662 w 1121568"/>
                <a:gd name="connsiteY29" fmla="*/ 166687 h 688181"/>
                <a:gd name="connsiteX30" fmla="*/ 1121568 w 1121568"/>
                <a:gd name="connsiteY30" fmla="*/ 135731 h 688181"/>
                <a:gd name="connsiteX31" fmla="*/ 1112043 w 1121568"/>
                <a:gd name="connsiteY31" fmla="*/ 102394 h 688181"/>
                <a:gd name="connsiteX32" fmla="*/ 1047750 w 1121568"/>
                <a:gd name="connsiteY32" fmla="*/ 95250 h 688181"/>
                <a:gd name="connsiteX33" fmla="*/ 1007268 w 1121568"/>
                <a:gd name="connsiteY33" fmla="*/ 80962 h 688181"/>
                <a:gd name="connsiteX34" fmla="*/ 954881 w 1121568"/>
                <a:gd name="connsiteY34" fmla="*/ 50006 h 688181"/>
                <a:gd name="connsiteX35" fmla="*/ 923925 w 1121568"/>
                <a:gd name="connsiteY35" fmla="*/ 28575 h 688181"/>
                <a:gd name="connsiteX36" fmla="*/ 892968 w 1121568"/>
                <a:gd name="connsiteY36" fmla="*/ 0 h 688181"/>
                <a:gd name="connsiteX37" fmla="*/ 864393 w 1121568"/>
                <a:gd name="connsiteY37" fmla="*/ 0 h 688181"/>
                <a:gd name="connsiteX38" fmla="*/ 847725 w 1121568"/>
                <a:gd name="connsiteY38" fmla="*/ 26194 h 688181"/>
                <a:gd name="connsiteX39" fmla="*/ 809625 w 1121568"/>
                <a:gd name="connsiteY39" fmla="*/ 26194 h 688181"/>
                <a:gd name="connsiteX40" fmla="*/ 776287 w 1121568"/>
                <a:gd name="connsiteY40" fmla="*/ 38100 h 688181"/>
                <a:gd name="connsiteX41" fmla="*/ 728662 w 1121568"/>
                <a:gd name="connsiteY41" fmla="*/ 42862 h 688181"/>
                <a:gd name="connsiteX42" fmla="*/ 661987 w 1121568"/>
                <a:gd name="connsiteY42" fmla="*/ 59531 h 688181"/>
                <a:gd name="connsiteX43" fmla="*/ 635793 w 1121568"/>
                <a:gd name="connsiteY43" fmla="*/ 73819 h 688181"/>
                <a:gd name="connsiteX44" fmla="*/ 631031 w 1121568"/>
                <a:gd name="connsiteY44" fmla="*/ 116681 h 688181"/>
                <a:gd name="connsiteX45" fmla="*/ 611981 w 1121568"/>
                <a:gd name="connsiteY45" fmla="*/ 150019 h 688181"/>
                <a:gd name="connsiteX46" fmla="*/ 588168 w 1121568"/>
                <a:gd name="connsiteY46" fmla="*/ 150019 h 688181"/>
                <a:gd name="connsiteX47" fmla="*/ 571500 w 1121568"/>
                <a:gd name="connsiteY47" fmla="*/ 188119 h 688181"/>
                <a:gd name="connsiteX48" fmla="*/ 547687 w 1121568"/>
                <a:gd name="connsiteY48" fmla="*/ 226219 h 688181"/>
                <a:gd name="connsiteX49" fmla="*/ 533400 w 1121568"/>
                <a:gd name="connsiteY49" fmla="*/ 247650 h 688181"/>
                <a:gd name="connsiteX50" fmla="*/ 526256 w 1121568"/>
                <a:gd name="connsiteY50" fmla="*/ 273844 h 688181"/>
                <a:gd name="connsiteX51" fmla="*/ 466725 w 1121568"/>
                <a:gd name="connsiteY51" fmla="*/ 292894 h 688181"/>
                <a:gd name="connsiteX52" fmla="*/ 452437 w 1121568"/>
                <a:gd name="connsiteY52" fmla="*/ 326231 h 688181"/>
                <a:gd name="connsiteX53" fmla="*/ 400050 w 1121568"/>
                <a:gd name="connsiteY53" fmla="*/ 340519 h 688181"/>
                <a:gd name="connsiteX54" fmla="*/ 340518 w 1121568"/>
                <a:gd name="connsiteY54" fmla="*/ 338137 h 688181"/>
                <a:gd name="connsiteX55" fmla="*/ 311943 w 1121568"/>
                <a:gd name="connsiteY55" fmla="*/ 321469 h 688181"/>
                <a:gd name="connsiteX56" fmla="*/ 269081 w 1121568"/>
                <a:gd name="connsiteY56" fmla="*/ 321469 h 688181"/>
                <a:gd name="connsiteX57" fmla="*/ 240506 w 1121568"/>
                <a:gd name="connsiteY57" fmla="*/ 321469 h 688181"/>
                <a:gd name="connsiteX58" fmla="*/ 221456 w 1121568"/>
                <a:gd name="connsiteY58" fmla="*/ 316706 h 688181"/>
                <a:gd name="connsiteX59" fmla="*/ 204787 w 1121568"/>
                <a:gd name="connsiteY59" fmla="*/ 285750 h 688181"/>
                <a:gd name="connsiteX60" fmla="*/ 185737 w 1121568"/>
                <a:gd name="connsiteY60" fmla="*/ 266700 h 688181"/>
                <a:gd name="connsiteX61" fmla="*/ 154781 w 1121568"/>
                <a:gd name="connsiteY61" fmla="*/ 285750 h 688181"/>
                <a:gd name="connsiteX62" fmla="*/ 140493 w 1121568"/>
                <a:gd name="connsiteY62" fmla="*/ 311944 h 688181"/>
                <a:gd name="connsiteX63" fmla="*/ 145256 w 1121568"/>
                <a:gd name="connsiteY63" fmla="*/ 352425 h 688181"/>
                <a:gd name="connsiteX64" fmla="*/ 95250 w 1121568"/>
                <a:gd name="connsiteY64" fmla="*/ 376237 h 688181"/>
                <a:gd name="connsiteX65" fmla="*/ 54768 w 1121568"/>
                <a:gd name="connsiteY65" fmla="*/ 378619 h 688181"/>
                <a:gd name="connsiteX66" fmla="*/ 0 w 1121568"/>
                <a:gd name="connsiteY66" fmla="*/ 388144 h 688181"/>
                <a:gd name="connsiteX0" fmla="*/ 0 w 1121568"/>
                <a:gd name="connsiteY0" fmla="*/ 388144 h 688181"/>
                <a:gd name="connsiteX1" fmla="*/ 30956 w 1121568"/>
                <a:gd name="connsiteY1" fmla="*/ 421481 h 688181"/>
                <a:gd name="connsiteX2" fmla="*/ 40481 w 1121568"/>
                <a:gd name="connsiteY2" fmla="*/ 481012 h 688181"/>
                <a:gd name="connsiteX3" fmla="*/ 97631 w 1121568"/>
                <a:gd name="connsiteY3" fmla="*/ 545306 h 688181"/>
                <a:gd name="connsiteX4" fmla="*/ 123825 w 1121568"/>
                <a:gd name="connsiteY4" fmla="*/ 564356 h 688181"/>
                <a:gd name="connsiteX5" fmla="*/ 85725 w 1121568"/>
                <a:gd name="connsiteY5" fmla="*/ 581024 h 688181"/>
                <a:gd name="connsiteX6" fmla="*/ 66675 w 1121568"/>
                <a:gd name="connsiteY6" fmla="*/ 600075 h 688181"/>
                <a:gd name="connsiteX7" fmla="*/ 95250 w 1121568"/>
                <a:gd name="connsiteY7" fmla="*/ 654844 h 688181"/>
                <a:gd name="connsiteX8" fmla="*/ 314325 w 1121568"/>
                <a:gd name="connsiteY8" fmla="*/ 545306 h 688181"/>
                <a:gd name="connsiteX9" fmla="*/ 390525 w 1121568"/>
                <a:gd name="connsiteY9" fmla="*/ 502444 h 688181"/>
                <a:gd name="connsiteX10" fmla="*/ 464343 w 1121568"/>
                <a:gd name="connsiteY10" fmla="*/ 521494 h 688181"/>
                <a:gd name="connsiteX11" fmla="*/ 481012 w 1121568"/>
                <a:gd name="connsiteY11" fmla="*/ 547687 h 688181"/>
                <a:gd name="connsiteX12" fmla="*/ 597693 w 1121568"/>
                <a:gd name="connsiteY12" fmla="*/ 547687 h 688181"/>
                <a:gd name="connsiteX13" fmla="*/ 635793 w 1121568"/>
                <a:gd name="connsiteY13" fmla="*/ 631031 h 688181"/>
                <a:gd name="connsiteX14" fmla="*/ 728662 w 1121568"/>
                <a:gd name="connsiteY14" fmla="*/ 657225 h 688181"/>
                <a:gd name="connsiteX15" fmla="*/ 781050 w 1121568"/>
                <a:gd name="connsiteY15" fmla="*/ 635794 h 688181"/>
                <a:gd name="connsiteX16" fmla="*/ 871537 w 1121568"/>
                <a:gd name="connsiteY16" fmla="*/ 661987 h 688181"/>
                <a:gd name="connsiteX17" fmla="*/ 933450 w 1121568"/>
                <a:gd name="connsiteY17" fmla="*/ 688181 h 688181"/>
                <a:gd name="connsiteX18" fmla="*/ 973931 w 1121568"/>
                <a:gd name="connsiteY18" fmla="*/ 645319 h 688181"/>
                <a:gd name="connsiteX19" fmla="*/ 1004887 w 1121568"/>
                <a:gd name="connsiteY19" fmla="*/ 640556 h 688181"/>
                <a:gd name="connsiteX20" fmla="*/ 1035843 w 1121568"/>
                <a:gd name="connsiteY20" fmla="*/ 569119 h 688181"/>
                <a:gd name="connsiteX21" fmla="*/ 992981 w 1121568"/>
                <a:gd name="connsiteY21" fmla="*/ 514350 h 688181"/>
                <a:gd name="connsiteX22" fmla="*/ 983456 w 1121568"/>
                <a:gd name="connsiteY22" fmla="*/ 473869 h 688181"/>
                <a:gd name="connsiteX23" fmla="*/ 997743 w 1121568"/>
                <a:gd name="connsiteY23" fmla="*/ 416719 h 688181"/>
                <a:gd name="connsiteX24" fmla="*/ 1023937 w 1121568"/>
                <a:gd name="connsiteY24" fmla="*/ 366712 h 688181"/>
                <a:gd name="connsiteX25" fmla="*/ 1064418 w 1121568"/>
                <a:gd name="connsiteY25" fmla="*/ 326231 h 688181"/>
                <a:gd name="connsiteX26" fmla="*/ 1085850 w 1121568"/>
                <a:gd name="connsiteY26" fmla="*/ 295275 h 688181"/>
                <a:gd name="connsiteX27" fmla="*/ 1081087 w 1121568"/>
                <a:gd name="connsiteY27" fmla="*/ 250031 h 688181"/>
                <a:gd name="connsiteX28" fmla="*/ 1078706 w 1121568"/>
                <a:gd name="connsiteY28" fmla="*/ 230981 h 688181"/>
                <a:gd name="connsiteX29" fmla="*/ 1097756 w 1121568"/>
                <a:gd name="connsiteY29" fmla="*/ 190500 h 688181"/>
                <a:gd name="connsiteX30" fmla="*/ 1109662 w 1121568"/>
                <a:gd name="connsiteY30" fmla="*/ 166687 h 688181"/>
                <a:gd name="connsiteX31" fmla="*/ 1121568 w 1121568"/>
                <a:gd name="connsiteY31" fmla="*/ 135731 h 688181"/>
                <a:gd name="connsiteX32" fmla="*/ 1112043 w 1121568"/>
                <a:gd name="connsiteY32" fmla="*/ 102394 h 688181"/>
                <a:gd name="connsiteX33" fmla="*/ 1047750 w 1121568"/>
                <a:gd name="connsiteY33" fmla="*/ 95250 h 688181"/>
                <a:gd name="connsiteX34" fmla="*/ 1007268 w 1121568"/>
                <a:gd name="connsiteY34" fmla="*/ 80962 h 688181"/>
                <a:gd name="connsiteX35" fmla="*/ 954881 w 1121568"/>
                <a:gd name="connsiteY35" fmla="*/ 50006 h 688181"/>
                <a:gd name="connsiteX36" fmla="*/ 923925 w 1121568"/>
                <a:gd name="connsiteY36" fmla="*/ 28575 h 688181"/>
                <a:gd name="connsiteX37" fmla="*/ 892968 w 1121568"/>
                <a:gd name="connsiteY37" fmla="*/ 0 h 688181"/>
                <a:gd name="connsiteX38" fmla="*/ 864393 w 1121568"/>
                <a:gd name="connsiteY38" fmla="*/ 0 h 688181"/>
                <a:gd name="connsiteX39" fmla="*/ 847725 w 1121568"/>
                <a:gd name="connsiteY39" fmla="*/ 26194 h 688181"/>
                <a:gd name="connsiteX40" fmla="*/ 809625 w 1121568"/>
                <a:gd name="connsiteY40" fmla="*/ 26194 h 688181"/>
                <a:gd name="connsiteX41" fmla="*/ 776287 w 1121568"/>
                <a:gd name="connsiteY41" fmla="*/ 38100 h 688181"/>
                <a:gd name="connsiteX42" fmla="*/ 728662 w 1121568"/>
                <a:gd name="connsiteY42" fmla="*/ 42862 h 688181"/>
                <a:gd name="connsiteX43" fmla="*/ 661987 w 1121568"/>
                <a:gd name="connsiteY43" fmla="*/ 59531 h 688181"/>
                <a:gd name="connsiteX44" fmla="*/ 635793 w 1121568"/>
                <a:gd name="connsiteY44" fmla="*/ 73819 h 688181"/>
                <a:gd name="connsiteX45" fmla="*/ 631031 w 1121568"/>
                <a:gd name="connsiteY45" fmla="*/ 116681 h 688181"/>
                <a:gd name="connsiteX46" fmla="*/ 611981 w 1121568"/>
                <a:gd name="connsiteY46" fmla="*/ 150019 h 688181"/>
                <a:gd name="connsiteX47" fmla="*/ 588168 w 1121568"/>
                <a:gd name="connsiteY47" fmla="*/ 150019 h 688181"/>
                <a:gd name="connsiteX48" fmla="*/ 571500 w 1121568"/>
                <a:gd name="connsiteY48" fmla="*/ 188119 h 688181"/>
                <a:gd name="connsiteX49" fmla="*/ 547687 w 1121568"/>
                <a:gd name="connsiteY49" fmla="*/ 226219 h 688181"/>
                <a:gd name="connsiteX50" fmla="*/ 533400 w 1121568"/>
                <a:gd name="connsiteY50" fmla="*/ 247650 h 688181"/>
                <a:gd name="connsiteX51" fmla="*/ 526256 w 1121568"/>
                <a:gd name="connsiteY51" fmla="*/ 273844 h 688181"/>
                <a:gd name="connsiteX52" fmla="*/ 466725 w 1121568"/>
                <a:gd name="connsiteY52" fmla="*/ 292894 h 688181"/>
                <a:gd name="connsiteX53" fmla="*/ 452437 w 1121568"/>
                <a:gd name="connsiteY53" fmla="*/ 326231 h 688181"/>
                <a:gd name="connsiteX54" fmla="*/ 400050 w 1121568"/>
                <a:gd name="connsiteY54" fmla="*/ 340519 h 688181"/>
                <a:gd name="connsiteX55" fmla="*/ 340518 w 1121568"/>
                <a:gd name="connsiteY55" fmla="*/ 338137 h 688181"/>
                <a:gd name="connsiteX56" fmla="*/ 311943 w 1121568"/>
                <a:gd name="connsiteY56" fmla="*/ 321469 h 688181"/>
                <a:gd name="connsiteX57" fmla="*/ 269081 w 1121568"/>
                <a:gd name="connsiteY57" fmla="*/ 321469 h 688181"/>
                <a:gd name="connsiteX58" fmla="*/ 240506 w 1121568"/>
                <a:gd name="connsiteY58" fmla="*/ 321469 h 688181"/>
                <a:gd name="connsiteX59" fmla="*/ 221456 w 1121568"/>
                <a:gd name="connsiteY59" fmla="*/ 316706 h 688181"/>
                <a:gd name="connsiteX60" fmla="*/ 204787 w 1121568"/>
                <a:gd name="connsiteY60" fmla="*/ 285750 h 688181"/>
                <a:gd name="connsiteX61" fmla="*/ 185737 w 1121568"/>
                <a:gd name="connsiteY61" fmla="*/ 266700 h 688181"/>
                <a:gd name="connsiteX62" fmla="*/ 154781 w 1121568"/>
                <a:gd name="connsiteY62" fmla="*/ 285750 h 688181"/>
                <a:gd name="connsiteX63" fmla="*/ 140493 w 1121568"/>
                <a:gd name="connsiteY63" fmla="*/ 311944 h 688181"/>
                <a:gd name="connsiteX64" fmla="*/ 145256 w 1121568"/>
                <a:gd name="connsiteY64" fmla="*/ 352425 h 688181"/>
                <a:gd name="connsiteX65" fmla="*/ 95250 w 1121568"/>
                <a:gd name="connsiteY65" fmla="*/ 376237 h 688181"/>
                <a:gd name="connsiteX66" fmla="*/ 54768 w 1121568"/>
                <a:gd name="connsiteY66" fmla="*/ 378619 h 688181"/>
                <a:gd name="connsiteX67" fmla="*/ 0 w 1121568"/>
                <a:gd name="connsiteY67" fmla="*/ 388144 h 68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121568" h="688181">
                  <a:moveTo>
                    <a:pt x="0" y="388144"/>
                  </a:moveTo>
                  <a:cubicBezTo>
                    <a:pt x="5556" y="400844"/>
                    <a:pt x="25400" y="408781"/>
                    <a:pt x="30956" y="421481"/>
                  </a:cubicBezTo>
                  <a:lnTo>
                    <a:pt x="40481" y="481012"/>
                  </a:lnTo>
                  <a:cubicBezTo>
                    <a:pt x="58737" y="498475"/>
                    <a:pt x="79375" y="527843"/>
                    <a:pt x="97631" y="545306"/>
                  </a:cubicBezTo>
                  <a:lnTo>
                    <a:pt x="123825" y="564356"/>
                  </a:lnTo>
                  <a:lnTo>
                    <a:pt x="85725" y="581024"/>
                  </a:lnTo>
                  <a:lnTo>
                    <a:pt x="66675" y="600075"/>
                  </a:lnTo>
                  <a:lnTo>
                    <a:pt x="95250" y="654844"/>
                  </a:lnTo>
                  <a:lnTo>
                    <a:pt x="314325" y="545306"/>
                  </a:lnTo>
                  <a:lnTo>
                    <a:pt x="390525" y="502444"/>
                  </a:lnTo>
                  <a:lnTo>
                    <a:pt x="464343" y="521494"/>
                  </a:lnTo>
                  <a:lnTo>
                    <a:pt x="481012" y="547687"/>
                  </a:lnTo>
                  <a:lnTo>
                    <a:pt x="597693" y="547687"/>
                  </a:lnTo>
                  <a:lnTo>
                    <a:pt x="635793" y="631031"/>
                  </a:lnTo>
                  <a:lnTo>
                    <a:pt x="728662" y="657225"/>
                  </a:lnTo>
                  <a:lnTo>
                    <a:pt x="781050" y="635794"/>
                  </a:lnTo>
                  <a:lnTo>
                    <a:pt x="871537" y="661987"/>
                  </a:lnTo>
                  <a:lnTo>
                    <a:pt x="933450" y="688181"/>
                  </a:lnTo>
                  <a:lnTo>
                    <a:pt x="973931" y="645319"/>
                  </a:lnTo>
                  <a:lnTo>
                    <a:pt x="1004887" y="640556"/>
                  </a:lnTo>
                  <a:lnTo>
                    <a:pt x="1035843" y="569119"/>
                  </a:lnTo>
                  <a:lnTo>
                    <a:pt x="992981" y="514350"/>
                  </a:lnTo>
                  <a:lnTo>
                    <a:pt x="983456" y="473869"/>
                  </a:lnTo>
                  <a:lnTo>
                    <a:pt x="997743" y="416719"/>
                  </a:lnTo>
                  <a:lnTo>
                    <a:pt x="1023937" y="366712"/>
                  </a:lnTo>
                  <a:lnTo>
                    <a:pt x="1064418" y="326231"/>
                  </a:lnTo>
                  <a:lnTo>
                    <a:pt x="1085850" y="295275"/>
                  </a:lnTo>
                  <a:lnTo>
                    <a:pt x="1081087" y="250031"/>
                  </a:lnTo>
                  <a:lnTo>
                    <a:pt x="1078706" y="230981"/>
                  </a:lnTo>
                  <a:lnTo>
                    <a:pt x="1097756" y="190500"/>
                  </a:lnTo>
                  <a:lnTo>
                    <a:pt x="1109662" y="166687"/>
                  </a:lnTo>
                  <a:lnTo>
                    <a:pt x="1121568" y="135731"/>
                  </a:lnTo>
                  <a:lnTo>
                    <a:pt x="1112043" y="102394"/>
                  </a:lnTo>
                  <a:lnTo>
                    <a:pt x="1047750" y="95250"/>
                  </a:lnTo>
                  <a:lnTo>
                    <a:pt x="1007268" y="80962"/>
                  </a:lnTo>
                  <a:lnTo>
                    <a:pt x="954881" y="50006"/>
                  </a:lnTo>
                  <a:lnTo>
                    <a:pt x="923925" y="28575"/>
                  </a:lnTo>
                  <a:lnTo>
                    <a:pt x="892968" y="0"/>
                  </a:lnTo>
                  <a:lnTo>
                    <a:pt x="864393" y="0"/>
                  </a:lnTo>
                  <a:lnTo>
                    <a:pt x="847725" y="26194"/>
                  </a:lnTo>
                  <a:lnTo>
                    <a:pt x="809625" y="26194"/>
                  </a:lnTo>
                  <a:lnTo>
                    <a:pt x="776287" y="38100"/>
                  </a:lnTo>
                  <a:lnTo>
                    <a:pt x="728662" y="42862"/>
                  </a:lnTo>
                  <a:lnTo>
                    <a:pt x="661987" y="59531"/>
                  </a:lnTo>
                  <a:lnTo>
                    <a:pt x="635793" y="73819"/>
                  </a:lnTo>
                  <a:lnTo>
                    <a:pt x="631031" y="116681"/>
                  </a:lnTo>
                  <a:lnTo>
                    <a:pt x="611981" y="150019"/>
                  </a:lnTo>
                  <a:lnTo>
                    <a:pt x="588168" y="150019"/>
                  </a:lnTo>
                  <a:lnTo>
                    <a:pt x="571500" y="188119"/>
                  </a:lnTo>
                  <a:lnTo>
                    <a:pt x="547687" y="226219"/>
                  </a:lnTo>
                  <a:lnTo>
                    <a:pt x="533400" y="247650"/>
                  </a:lnTo>
                  <a:lnTo>
                    <a:pt x="526256" y="273844"/>
                  </a:lnTo>
                  <a:lnTo>
                    <a:pt x="466725" y="292894"/>
                  </a:lnTo>
                  <a:lnTo>
                    <a:pt x="452437" y="326231"/>
                  </a:lnTo>
                  <a:lnTo>
                    <a:pt x="400050" y="340519"/>
                  </a:lnTo>
                  <a:lnTo>
                    <a:pt x="340518" y="338137"/>
                  </a:lnTo>
                  <a:lnTo>
                    <a:pt x="311943" y="321469"/>
                  </a:lnTo>
                  <a:lnTo>
                    <a:pt x="269081" y="321469"/>
                  </a:lnTo>
                  <a:lnTo>
                    <a:pt x="240506" y="321469"/>
                  </a:lnTo>
                  <a:lnTo>
                    <a:pt x="221456" y="316706"/>
                  </a:lnTo>
                  <a:lnTo>
                    <a:pt x="204787" y="285750"/>
                  </a:lnTo>
                  <a:lnTo>
                    <a:pt x="185737" y="266700"/>
                  </a:lnTo>
                  <a:lnTo>
                    <a:pt x="154781" y="285750"/>
                  </a:lnTo>
                  <a:lnTo>
                    <a:pt x="140493" y="311944"/>
                  </a:lnTo>
                  <a:lnTo>
                    <a:pt x="145256" y="352425"/>
                  </a:lnTo>
                  <a:lnTo>
                    <a:pt x="95250" y="376237"/>
                  </a:lnTo>
                  <a:lnTo>
                    <a:pt x="54768" y="378619"/>
                  </a:lnTo>
                  <a:lnTo>
                    <a:pt x="0" y="38814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1100"/>
            </a:p>
          </p:txBody>
        </p:sp>
        <p:sp>
          <p:nvSpPr>
            <p:cNvPr id="80" name="Хакасия"/>
            <p:cNvSpPr/>
            <p:nvPr/>
          </p:nvSpPr>
          <p:spPr>
            <a:xfrm>
              <a:off x="9315450" y="8661400"/>
              <a:ext cx="423863" cy="762000"/>
            </a:xfrm>
            <a:custGeom>
              <a:avLst/>
              <a:gdLst>
                <a:gd name="connsiteX0" fmla="*/ 2381 w 428625"/>
                <a:gd name="connsiteY0" fmla="*/ 716756 h 762000"/>
                <a:gd name="connsiteX1" fmla="*/ 61912 w 428625"/>
                <a:gd name="connsiteY1" fmla="*/ 762000 h 762000"/>
                <a:gd name="connsiteX2" fmla="*/ 90487 w 428625"/>
                <a:gd name="connsiteY2" fmla="*/ 714375 h 762000"/>
                <a:gd name="connsiteX3" fmla="*/ 154781 w 428625"/>
                <a:gd name="connsiteY3" fmla="*/ 700087 h 762000"/>
                <a:gd name="connsiteX4" fmla="*/ 190500 w 428625"/>
                <a:gd name="connsiteY4" fmla="*/ 700087 h 762000"/>
                <a:gd name="connsiteX5" fmla="*/ 238125 w 428625"/>
                <a:gd name="connsiteY5" fmla="*/ 676275 h 762000"/>
                <a:gd name="connsiteX6" fmla="*/ 235744 w 428625"/>
                <a:gd name="connsiteY6" fmla="*/ 623887 h 762000"/>
                <a:gd name="connsiteX7" fmla="*/ 271462 w 428625"/>
                <a:gd name="connsiteY7" fmla="*/ 590550 h 762000"/>
                <a:gd name="connsiteX8" fmla="*/ 302419 w 428625"/>
                <a:gd name="connsiteY8" fmla="*/ 569119 h 762000"/>
                <a:gd name="connsiteX9" fmla="*/ 319087 w 428625"/>
                <a:gd name="connsiteY9" fmla="*/ 523875 h 762000"/>
                <a:gd name="connsiteX10" fmla="*/ 364331 w 428625"/>
                <a:gd name="connsiteY10" fmla="*/ 516731 h 762000"/>
                <a:gd name="connsiteX11" fmla="*/ 373856 w 428625"/>
                <a:gd name="connsiteY11" fmla="*/ 488156 h 762000"/>
                <a:gd name="connsiteX12" fmla="*/ 390525 w 428625"/>
                <a:gd name="connsiteY12" fmla="*/ 469106 h 762000"/>
                <a:gd name="connsiteX13" fmla="*/ 376237 w 428625"/>
                <a:gd name="connsiteY13" fmla="*/ 421481 h 762000"/>
                <a:gd name="connsiteX14" fmla="*/ 423862 w 428625"/>
                <a:gd name="connsiteY14" fmla="*/ 404812 h 762000"/>
                <a:gd name="connsiteX15" fmla="*/ 428625 w 428625"/>
                <a:gd name="connsiteY15" fmla="*/ 369094 h 762000"/>
                <a:gd name="connsiteX16" fmla="*/ 392906 w 428625"/>
                <a:gd name="connsiteY16" fmla="*/ 347662 h 762000"/>
                <a:gd name="connsiteX17" fmla="*/ 388144 w 428625"/>
                <a:gd name="connsiteY17" fmla="*/ 309562 h 762000"/>
                <a:gd name="connsiteX18" fmla="*/ 388144 w 428625"/>
                <a:gd name="connsiteY18" fmla="*/ 269081 h 762000"/>
                <a:gd name="connsiteX19" fmla="*/ 390525 w 428625"/>
                <a:gd name="connsiteY19" fmla="*/ 235744 h 762000"/>
                <a:gd name="connsiteX20" fmla="*/ 354806 w 428625"/>
                <a:gd name="connsiteY20" fmla="*/ 173831 h 762000"/>
                <a:gd name="connsiteX21" fmla="*/ 328612 w 428625"/>
                <a:gd name="connsiteY21" fmla="*/ 142875 h 762000"/>
                <a:gd name="connsiteX22" fmla="*/ 321469 w 428625"/>
                <a:gd name="connsiteY22" fmla="*/ 102394 h 762000"/>
                <a:gd name="connsiteX23" fmla="*/ 283369 w 428625"/>
                <a:gd name="connsiteY23" fmla="*/ 90487 h 762000"/>
                <a:gd name="connsiteX24" fmla="*/ 257175 w 428625"/>
                <a:gd name="connsiteY24" fmla="*/ 54769 h 762000"/>
                <a:gd name="connsiteX25" fmla="*/ 230981 w 428625"/>
                <a:gd name="connsiteY25" fmla="*/ 54769 h 762000"/>
                <a:gd name="connsiteX26" fmla="*/ 190500 w 428625"/>
                <a:gd name="connsiteY26" fmla="*/ 76200 h 762000"/>
                <a:gd name="connsiteX27" fmla="*/ 152400 w 428625"/>
                <a:gd name="connsiteY27" fmla="*/ 69056 h 762000"/>
                <a:gd name="connsiteX28" fmla="*/ 126206 w 428625"/>
                <a:gd name="connsiteY28" fmla="*/ 50006 h 762000"/>
                <a:gd name="connsiteX29" fmla="*/ 116681 w 428625"/>
                <a:gd name="connsiteY29" fmla="*/ 19050 h 762000"/>
                <a:gd name="connsiteX30" fmla="*/ 85725 w 428625"/>
                <a:gd name="connsiteY30" fmla="*/ 0 h 762000"/>
                <a:gd name="connsiteX31" fmla="*/ 71437 w 428625"/>
                <a:gd name="connsiteY31" fmla="*/ 0 h 762000"/>
                <a:gd name="connsiteX32" fmla="*/ 59531 w 428625"/>
                <a:gd name="connsiteY32" fmla="*/ 42862 h 762000"/>
                <a:gd name="connsiteX33" fmla="*/ 80962 w 428625"/>
                <a:gd name="connsiteY33" fmla="*/ 59531 h 762000"/>
                <a:gd name="connsiteX34" fmla="*/ 85725 w 428625"/>
                <a:gd name="connsiteY34" fmla="*/ 119062 h 762000"/>
                <a:gd name="connsiteX35" fmla="*/ 73819 w 428625"/>
                <a:gd name="connsiteY35" fmla="*/ 166687 h 762000"/>
                <a:gd name="connsiteX36" fmla="*/ 50006 w 428625"/>
                <a:gd name="connsiteY36" fmla="*/ 197644 h 762000"/>
                <a:gd name="connsiteX37" fmla="*/ 71437 w 428625"/>
                <a:gd name="connsiteY37" fmla="*/ 221456 h 762000"/>
                <a:gd name="connsiteX38" fmla="*/ 107156 w 428625"/>
                <a:gd name="connsiteY38" fmla="*/ 204787 h 762000"/>
                <a:gd name="connsiteX39" fmla="*/ 128587 w 428625"/>
                <a:gd name="connsiteY39" fmla="*/ 216694 h 762000"/>
                <a:gd name="connsiteX40" fmla="*/ 150019 w 428625"/>
                <a:gd name="connsiteY40" fmla="*/ 216694 h 762000"/>
                <a:gd name="connsiteX41" fmla="*/ 119062 w 428625"/>
                <a:gd name="connsiteY41" fmla="*/ 261937 h 762000"/>
                <a:gd name="connsiteX42" fmla="*/ 138112 w 428625"/>
                <a:gd name="connsiteY42" fmla="*/ 307181 h 762000"/>
                <a:gd name="connsiteX43" fmla="*/ 109537 w 428625"/>
                <a:gd name="connsiteY43" fmla="*/ 335756 h 762000"/>
                <a:gd name="connsiteX44" fmla="*/ 102394 w 428625"/>
                <a:gd name="connsiteY44" fmla="*/ 383381 h 762000"/>
                <a:gd name="connsiteX45" fmla="*/ 123825 w 428625"/>
                <a:gd name="connsiteY45" fmla="*/ 404812 h 762000"/>
                <a:gd name="connsiteX46" fmla="*/ 128587 w 428625"/>
                <a:gd name="connsiteY46" fmla="*/ 440531 h 762000"/>
                <a:gd name="connsiteX47" fmla="*/ 102394 w 428625"/>
                <a:gd name="connsiteY47" fmla="*/ 450056 h 762000"/>
                <a:gd name="connsiteX48" fmla="*/ 142875 w 428625"/>
                <a:gd name="connsiteY48" fmla="*/ 481012 h 762000"/>
                <a:gd name="connsiteX49" fmla="*/ 126206 w 428625"/>
                <a:gd name="connsiteY49" fmla="*/ 511969 h 762000"/>
                <a:gd name="connsiteX50" fmla="*/ 133350 w 428625"/>
                <a:gd name="connsiteY50" fmla="*/ 521494 h 762000"/>
                <a:gd name="connsiteX51" fmla="*/ 83344 w 428625"/>
                <a:gd name="connsiteY51" fmla="*/ 578644 h 762000"/>
                <a:gd name="connsiteX52" fmla="*/ 54769 w 428625"/>
                <a:gd name="connsiteY52" fmla="*/ 604837 h 762000"/>
                <a:gd name="connsiteX53" fmla="*/ 14287 w 428625"/>
                <a:gd name="connsiteY53" fmla="*/ 619125 h 762000"/>
                <a:gd name="connsiteX54" fmla="*/ 0 w 428625"/>
                <a:gd name="connsiteY54" fmla="*/ 664369 h 762000"/>
                <a:gd name="connsiteX55" fmla="*/ 2381 w 428625"/>
                <a:gd name="connsiteY55" fmla="*/ 716756 h 762000"/>
                <a:gd name="connsiteX0" fmla="*/ 2381 w 428625"/>
                <a:gd name="connsiteY0" fmla="*/ 716756 h 762000"/>
                <a:gd name="connsiteX1" fmla="*/ 61912 w 428625"/>
                <a:gd name="connsiteY1" fmla="*/ 762000 h 762000"/>
                <a:gd name="connsiteX2" fmla="*/ 90487 w 428625"/>
                <a:gd name="connsiteY2" fmla="*/ 714375 h 762000"/>
                <a:gd name="connsiteX3" fmla="*/ 154781 w 428625"/>
                <a:gd name="connsiteY3" fmla="*/ 700087 h 762000"/>
                <a:gd name="connsiteX4" fmla="*/ 190500 w 428625"/>
                <a:gd name="connsiteY4" fmla="*/ 700087 h 762000"/>
                <a:gd name="connsiteX5" fmla="*/ 238125 w 428625"/>
                <a:gd name="connsiteY5" fmla="*/ 676275 h 762000"/>
                <a:gd name="connsiteX6" fmla="*/ 235744 w 428625"/>
                <a:gd name="connsiteY6" fmla="*/ 623887 h 762000"/>
                <a:gd name="connsiteX7" fmla="*/ 271462 w 428625"/>
                <a:gd name="connsiteY7" fmla="*/ 590550 h 762000"/>
                <a:gd name="connsiteX8" fmla="*/ 302419 w 428625"/>
                <a:gd name="connsiteY8" fmla="*/ 569119 h 762000"/>
                <a:gd name="connsiteX9" fmla="*/ 319087 w 428625"/>
                <a:gd name="connsiteY9" fmla="*/ 523875 h 762000"/>
                <a:gd name="connsiteX10" fmla="*/ 364331 w 428625"/>
                <a:gd name="connsiteY10" fmla="*/ 516731 h 762000"/>
                <a:gd name="connsiteX11" fmla="*/ 373856 w 428625"/>
                <a:gd name="connsiteY11" fmla="*/ 488156 h 762000"/>
                <a:gd name="connsiteX12" fmla="*/ 390525 w 428625"/>
                <a:gd name="connsiteY12" fmla="*/ 469106 h 762000"/>
                <a:gd name="connsiteX13" fmla="*/ 376237 w 428625"/>
                <a:gd name="connsiteY13" fmla="*/ 421481 h 762000"/>
                <a:gd name="connsiteX14" fmla="*/ 423862 w 428625"/>
                <a:gd name="connsiteY14" fmla="*/ 404812 h 762000"/>
                <a:gd name="connsiteX15" fmla="*/ 428625 w 428625"/>
                <a:gd name="connsiteY15" fmla="*/ 369094 h 762000"/>
                <a:gd name="connsiteX16" fmla="*/ 392906 w 428625"/>
                <a:gd name="connsiteY16" fmla="*/ 347662 h 762000"/>
                <a:gd name="connsiteX17" fmla="*/ 388144 w 428625"/>
                <a:gd name="connsiteY17" fmla="*/ 309562 h 762000"/>
                <a:gd name="connsiteX18" fmla="*/ 388144 w 428625"/>
                <a:gd name="connsiteY18" fmla="*/ 269081 h 762000"/>
                <a:gd name="connsiteX19" fmla="*/ 390525 w 428625"/>
                <a:gd name="connsiteY19" fmla="*/ 235744 h 762000"/>
                <a:gd name="connsiteX20" fmla="*/ 354806 w 428625"/>
                <a:gd name="connsiteY20" fmla="*/ 173831 h 762000"/>
                <a:gd name="connsiteX21" fmla="*/ 328612 w 428625"/>
                <a:gd name="connsiteY21" fmla="*/ 142875 h 762000"/>
                <a:gd name="connsiteX22" fmla="*/ 321469 w 428625"/>
                <a:gd name="connsiteY22" fmla="*/ 102394 h 762000"/>
                <a:gd name="connsiteX23" fmla="*/ 283369 w 428625"/>
                <a:gd name="connsiteY23" fmla="*/ 90487 h 762000"/>
                <a:gd name="connsiteX24" fmla="*/ 257175 w 428625"/>
                <a:gd name="connsiteY24" fmla="*/ 54769 h 762000"/>
                <a:gd name="connsiteX25" fmla="*/ 230981 w 428625"/>
                <a:gd name="connsiteY25" fmla="*/ 54769 h 762000"/>
                <a:gd name="connsiteX26" fmla="*/ 190500 w 428625"/>
                <a:gd name="connsiteY26" fmla="*/ 76200 h 762000"/>
                <a:gd name="connsiteX27" fmla="*/ 152400 w 428625"/>
                <a:gd name="connsiteY27" fmla="*/ 69056 h 762000"/>
                <a:gd name="connsiteX28" fmla="*/ 126206 w 428625"/>
                <a:gd name="connsiteY28" fmla="*/ 50006 h 762000"/>
                <a:gd name="connsiteX29" fmla="*/ 116681 w 428625"/>
                <a:gd name="connsiteY29" fmla="*/ 19050 h 762000"/>
                <a:gd name="connsiteX30" fmla="*/ 85725 w 428625"/>
                <a:gd name="connsiteY30" fmla="*/ 0 h 762000"/>
                <a:gd name="connsiteX31" fmla="*/ 71437 w 428625"/>
                <a:gd name="connsiteY31" fmla="*/ 0 h 762000"/>
                <a:gd name="connsiteX32" fmla="*/ 59531 w 428625"/>
                <a:gd name="connsiteY32" fmla="*/ 42862 h 762000"/>
                <a:gd name="connsiteX33" fmla="*/ 80962 w 428625"/>
                <a:gd name="connsiteY33" fmla="*/ 59531 h 762000"/>
                <a:gd name="connsiteX34" fmla="*/ 85725 w 428625"/>
                <a:gd name="connsiteY34" fmla="*/ 119062 h 762000"/>
                <a:gd name="connsiteX35" fmla="*/ 83344 w 428625"/>
                <a:gd name="connsiteY35" fmla="*/ 169068 h 762000"/>
                <a:gd name="connsiteX36" fmla="*/ 50006 w 428625"/>
                <a:gd name="connsiteY36" fmla="*/ 197644 h 762000"/>
                <a:gd name="connsiteX37" fmla="*/ 71437 w 428625"/>
                <a:gd name="connsiteY37" fmla="*/ 221456 h 762000"/>
                <a:gd name="connsiteX38" fmla="*/ 107156 w 428625"/>
                <a:gd name="connsiteY38" fmla="*/ 204787 h 762000"/>
                <a:gd name="connsiteX39" fmla="*/ 128587 w 428625"/>
                <a:gd name="connsiteY39" fmla="*/ 216694 h 762000"/>
                <a:gd name="connsiteX40" fmla="*/ 150019 w 428625"/>
                <a:gd name="connsiteY40" fmla="*/ 216694 h 762000"/>
                <a:gd name="connsiteX41" fmla="*/ 119062 w 428625"/>
                <a:gd name="connsiteY41" fmla="*/ 261937 h 762000"/>
                <a:gd name="connsiteX42" fmla="*/ 138112 w 428625"/>
                <a:gd name="connsiteY42" fmla="*/ 307181 h 762000"/>
                <a:gd name="connsiteX43" fmla="*/ 109537 w 428625"/>
                <a:gd name="connsiteY43" fmla="*/ 335756 h 762000"/>
                <a:gd name="connsiteX44" fmla="*/ 102394 w 428625"/>
                <a:gd name="connsiteY44" fmla="*/ 383381 h 762000"/>
                <a:gd name="connsiteX45" fmla="*/ 123825 w 428625"/>
                <a:gd name="connsiteY45" fmla="*/ 404812 h 762000"/>
                <a:gd name="connsiteX46" fmla="*/ 128587 w 428625"/>
                <a:gd name="connsiteY46" fmla="*/ 440531 h 762000"/>
                <a:gd name="connsiteX47" fmla="*/ 102394 w 428625"/>
                <a:gd name="connsiteY47" fmla="*/ 450056 h 762000"/>
                <a:gd name="connsiteX48" fmla="*/ 142875 w 428625"/>
                <a:gd name="connsiteY48" fmla="*/ 481012 h 762000"/>
                <a:gd name="connsiteX49" fmla="*/ 126206 w 428625"/>
                <a:gd name="connsiteY49" fmla="*/ 511969 h 762000"/>
                <a:gd name="connsiteX50" fmla="*/ 133350 w 428625"/>
                <a:gd name="connsiteY50" fmla="*/ 521494 h 762000"/>
                <a:gd name="connsiteX51" fmla="*/ 83344 w 428625"/>
                <a:gd name="connsiteY51" fmla="*/ 578644 h 762000"/>
                <a:gd name="connsiteX52" fmla="*/ 54769 w 428625"/>
                <a:gd name="connsiteY52" fmla="*/ 604837 h 762000"/>
                <a:gd name="connsiteX53" fmla="*/ 14287 w 428625"/>
                <a:gd name="connsiteY53" fmla="*/ 619125 h 762000"/>
                <a:gd name="connsiteX54" fmla="*/ 0 w 428625"/>
                <a:gd name="connsiteY54" fmla="*/ 664369 h 762000"/>
                <a:gd name="connsiteX55" fmla="*/ 2381 w 428625"/>
                <a:gd name="connsiteY55" fmla="*/ 716756 h 762000"/>
                <a:gd name="connsiteX0" fmla="*/ 2381 w 428625"/>
                <a:gd name="connsiteY0" fmla="*/ 716756 h 762000"/>
                <a:gd name="connsiteX1" fmla="*/ 61912 w 428625"/>
                <a:gd name="connsiteY1" fmla="*/ 762000 h 762000"/>
                <a:gd name="connsiteX2" fmla="*/ 90487 w 428625"/>
                <a:gd name="connsiteY2" fmla="*/ 714375 h 762000"/>
                <a:gd name="connsiteX3" fmla="*/ 154781 w 428625"/>
                <a:gd name="connsiteY3" fmla="*/ 700087 h 762000"/>
                <a:gd name="connsiteX4" fmla="*/ 190500 w 428625"/>
                <a:gd name="connsiteY4" fmla="*/ 700087 h 762000"/>
                <a:gd name="connsiteX5" fmla="*/ 238125 w 428625"/>
                <a:gd name="connsiteY5" fmla="*/ 676275 h 762000"/>
                <a:gd name="connsiteX6" fmla="*/ 235744 w 428625"/>
                <a:gd name="connsiteY6" fmla="*/ 623887 h 762000"/>
                <a:gd name="connsiteX7" fmla="*/ 271462 w 428625"/>
                <a:gd name="connsiteY7" fmla="*/ 590550 h 762000"/>
                <a:gd name="connsiteX8" fmla="*/ 302419 w 428625"/>
                <a:gd name="connsiteY8" fmla="*/ 569119 h 762000"/>
                <a:gd name="connsiteX9" fmla="*/ 319087 w 428625"/>
                <a:gd name="connsiteY9" fmla="*/ 523875 h 762000"/>
                <a:gd name="connsiteX10" fmla="*/ 364331 w 428625"/>
                <a:gd name="connsiteY10" fmla="*/ 516731 h 762000"/>
                <a:gd name="connsiteX11" fmla="*/ 373856 w 428625"/>
                <a:gd name="connsiteY11" fmla="*/ 488156 h 762000"/>
                <a:gd name="connsiteX12" fmla="*/ 390525 w 428625"/>
                <a:gd name="connsiteY12" fmla="*/ 469106 h 762000"/>
                <a:gd name="connsiteX13" fmla="*/ 376237 w 428625"/>
                <a:gd name="connsiteY13" fmla="*/ 421481 h 762000"/>
                <a:gd name="connsiteX14" fmla="*/ 423862 w 428625"/>
                <a:gd name="connsiteY14" fmla="*/ 404812 h 762000"/>
                <a:gd name="connsiteX15" fmla="*/ 428625 w 428625"/>
                <a:gd name="connsiteY15" fmla="*/ 369094 h 762000"/>
                <a:gd name="connsiteX16" fmla="*/ 392906 w 428625"/>
                <a:gd name="connsiteY16" fmla="*/ 347662 h 762000"/>
                <a:gd name="connsiteX17" fmla="*/ 388144 w 428625"/>
                <a:gd name="connsiteY17" fmla="*/ 309562 h 762000"/>
                <a:gd name="connsiteX18" fmla="*/ 388144 w 428625"/>
                <a:gd name="connsiteY18" fmla="*/ 269081 h 762000"/>
                <a:gd name="connsiteX19" fmla="*/ 390525 w 428625"/>
                <a:gd name="connsiteY19" fmla="*/ 235744 h 762000"/>
                <a:gd name="connsiteX20" fmla="*/ 354806 w 428625"/>
                <a:gd name="connsiteY20" fmla="*/ 173831 h 762000"/>
                <a:gd name="connsiteX21" fmla="*/ 328612 w 428625"/>
                <a:gd name="connsiteY21" fmla="*/ 142875 h 762000"/>
                <a:gd name="connsiteX22" fmla="*/ 321469 w 428625"/>
                <a:gd name="connsiteY22" fmla="*/ 102394 h 762000"/>
                <a:gd name="connsiteX23" fmla="*/ 283369 w 428625"/>
                <a:gd name="connsiteY23" fmla="*/ 90487 h 762000"/>
                <a:gd name="connsiteX24" fmla="*/ 257175 w 428625"/>
                <a:gd name="connsiteY24" fmla="*/ 54769 h 762000"/>
                <a:gd name="connsiteX25" fmla="*/ 230981 w 428625"/>
                <a:gd name="connsiteY25" fmla="*/ 54769 h 762000"/>
                <a:gd name="connsiteX26" fmla="*/ 190500 w 428625"/>
                <a:gd name="connsiteY26" fmla="*/ 76200 h 762000"/>
                <a:gd name="connsiteX27" fmla="*/ 152400 w 428625"/>
                <a:gd name="connsiteY27" fmla="*/ 69056 h 762000"/>
                <a:gd name="connsiteX28" fmla="*/ 126206 w 428625"/>
                <a:gd name="connsiteY28" fmla="*/ 50006 h 762000"/>
                <a:gd name="connsiteX29" fmla="*/ 116681 w 428625"/>
                <a:gd name="connsiteY29" fmla="*/ 19050 h 762000"/>
                <a:gd name="connsiteX30" fmla="*/ 85725 w 428625"/>
                <a:gd name="connsiteY30" fmla="*/ 0 h 762000"/>
                <a:gd name="connsiteX31" fmla="*/ 71437 w 428625"/>
                <a:gd name="connsiteY31" fmla="*/ 0 h 762000"/>
                <a:gd name="connsiteX32" fmla="*/ 59531 w 428625"/>
                <a:gd name="connsiteY32" fmla="*/ 42862 h 762000"/>
                <a:gd name="connsiteX33" fmla="*/ 76200 w 428625"/>
                <a:gd name="connsiteY33" fmla="*/ 69056 h 762000"/>
                <a:gd name="connsiteX34" fmla="*/ 85725 w 428625"/>
                <a:gd name="connsiteY34" fmla="*/ 119062 h 762000"/>
                <a:gd name="connsiteX35" fmla="*/ 83344 w 428625"/>
                <a:gd name="connsiteY35" fmla="*/ 169068 h 762000"/>
                <a:gd name="connsiteX36" fmla="*/ 50006 w 428625"/>
                <a:gd name="connsiteY36" fmla="*/ 197644 h 762000"/>
                <a:gd name="connsiteX37" fmla="*/ 71437 w 428625"/>
                <a:gd name="connsiteY37" fmla="*/ 221456 h 762000"/>
                <a:gd name="connsiteX38" fmla="*/ 107156 w 428625"/>
                <a:gd name="connsiteY38" fmla="*/ 204787 h 762000"/>
                <a:gd name="connsiteX39" fmla="*/ 128587 w 428625"/>
                <a:gd name="connsiteY39" fmla="*/ 216694 h 762000"/>
                <a:gd name="connsiteX40" fmla="*/ 150019 w 428625"/>
                <a:gd name="connsiteY40" fmla="*/ 216694 h 762000"/>
                <a:gd name="connsiteX41" fmla="*/ 119062 w 428625"/>
                <a:gd name="connsiteY41" fmla="*/ 261937 h 762000"/>
                <a:gd name="connsiteX42" fmla="*/ 138112 w 428625"/>
                <a:gd name="connsiteY42" fmla="*/ 307181 h 762000"/>
                <a:gd name="connsiteX43" fmla="*/ 109537 w 428625"/>
                <a:gd name="connsiteY43" fmla="*/ 335756 h 762000"/>
                <a:gd name="connsiteX44" fmla="*/ 102394 w 428625"/>
                <a:gd name="connsiteY44" fmla="*/ 383381 h 762000"/>
                <a:gd name="connsiteX45" fmla="*/ 123825 w 428625"/>
                <a:gd name="connsiteY45" fmla="*/ 404812 h 762000"/>
                <a:gd name="connsiteX46" fmla="*/ 128587 w 428625"/>
                <a:gd name="connsiteY46" fmla="*/ 440531 h 762000"/>
                <a:gd name="connsiteX47" fmla="*/ 102394 w 428625"/>
                <a:gd name="connsiteY47" fmla="*/ 450056 h 762000"/>
                <a:gd name="connsiteX48" fmla="*/ 142875 w 428625"/>
                <a:gd name="connsiteY48" fmla="*/ 481012 h 762000"/>
                <a:gd name="connsiteX49" fmla="*/ 126206 w 428625"/>
                <a:gd name="connsiteY49" fmla="*/ 511969 h 762000"/>
                <a:gd name="connsiteX50" fmla="*/ 133350 w 428625"/>
                <a:gd name="connsiteY50" fmla="*/ 521494 h 762000"/>
                <a:gd name="connsiteX51" fmla="*/ 83344 w 428625"/>
                <a:gd name="connsiteY51" fmla="*/ 578644 h 762000"/>
                <a:gd name="connsiteX52" fmla="*/ 54769 w 428625"/>
                <a:gd name="connsiteY52" fmla="*/ 604837 h 762000"/>
                <a:gd name="connsiteX53" fmla="*/ 14287 w 428625"/>
                <a:gd name="connsiteY53" fmla="*/ 619125 h 762000"/>
                <a:gd name="connsiteX54" fmla="*/ 0 w 428625"/>
                <a:gd name="connsiteY54" fmla="*/ 664369 h 762000"/>
                <a:gd name="connsiteX55" fmla="*/ 2381 w 428625"/>
                <a:gd name="connsiteY55" fmla="*/ 716756 h 762000"/>
                <a:gd name="connsiteX0" fmla="*/ 2381 w 428625"/>
                <a:gd name="connsiteY0" fmla="*/ 716756 h 762000"/>
                <a:gd name="connsiteX1" fmla="*/ 61912 w 428625"/>
                <a:gd name="connsiteY1" fmla="*/ 762000 h 762000"/>
                <a:gd name="connsiteX2" fmla="*/ 90487 w 428625"/>
                <a:gd name="connsiteY2" fmla="*/ 714375 h 762000"/>
                <a:gd name="connsiteX3" fmla="*/ 154781 w 428625"/>
                <a:gd name="connsiteY3" fmla="*/ 700087 h 762000"/>
                <a:gd name="connsiteX4" fmla="*/ 190500 w 428625"/>
                <a:gd name="connsiteY4" fmla="*/ 700087 h 762000"/>
                <a:gd name="connsiteX5" fmla="*/ 238125 w 428625"/>
                <a:gd name="connsiteY5" fmla="*/ 676275 h 762000"/>
                <a:gd name="connsiteX6" fmla="*/ 235744 w 428625"/>
                <a:gd name="connsiteY6" fmla="*/ 623887 h 762000"/>
                <a:gd name="connsiteX7" fmla="*/ 271462 w 428625"/>
                <a:gd name="connsiteY7" fmla="*/ 590550 h 762000"/>
                <a:gd name="connsiteX8" fmla="*/ 302419 w 428625"/>
                <a:gd name="connsiteY8" fmla="*/ 569119 h 762000"/>
                <a:gd name="connsiteX9" fmla="*/ 319087 w 428625"/>
                <a:gd name="connsiteY9" fmla="*/ 523875 h 762000"/>
                <a:gd name="connsiteX10" fmla="*/ 364331 w 428625"/>
                <a:gd name="connsiteY10" fmla="*/ 516731 h 762000"/>
                <a:gd name="connsiteX11" fmla="*/ 373856 w 428625"/>
                <a:gd name="connsiteY11" fmla="*/ 488156 h 762000"/>
                <a:gd name="connsiteX12" fmla="*/ 390525 w 428625"/>
                <a:gd name="connsiteY12" fmla="*/ 469106 h 762000"/>
                <a:gd name="connsiteX13" fmla="*/ 376237 w 428625"/>
                <a:gd name="connsiteY13" fmla="*/ 421481 h 762000"/>
                <a:gd name="connsiteX14" fmla="*/ 423862 w 428625"/>
                <a:gd name="connsiteY14" fmla="*/ 404812 h 762000"/>
                <a:gd name="connsiteX15" fmla="*/ 428625 w 428625"/>
                <a:gd name="connsiteY15" fmla="*/ 369094 h 762000"/>
                <a:gd name="connsiteX16" fmla="*/ 392906 w 428625"/>
                <a:gd name="connsiteY16" fmla="*/ 347662 h 762000"/>
                <a:gd name="connsiteX17" fmla="*/ 388144 w 428625"/>
                <a:gd name="connsiteY17" fmla="*/ 309562 h 762000"/>
                <a:gd name="connsiteX18" fmla="*/ 388144 w 428625"/>
                <a:gd name="connsiteY18" fmla="*/ 269081 h 762000"/>
                <a:gd name="connsiteX19" fmla="*/ 390525 w 428625"/>
                <a:gd name="connsiteY19" fmla="*/ 235744 h 762000"/>
                <a:gd name="connsiteX20" fmla="*/ 354806 w 428625"/>
                <a:gd name="connsiteY20" fmla="*/ 173831 h 762000"/>
                <a:gd name="connsiteX21" fmla="*/ 328612 w 428625"/>
                <a:gd name="connsiteY21" fmla="*/ 142875 h 762000"/>
                <a:gd name="connsiteX22" fmla="*/ 321469 w 428625"/>
                <a:gd name="connsiteY22" fmla="*/ 102394 h 762000"/>
                <a:gd name="connsiteX23" fmla="*/ 283369 w 428625"/>
                <a:gd name="connsiteY23" fmla="*/ 90487 h 762000"/>
                <a:gd name="connsiteX24" fmla="*/ 257175 w 428625"/>
                <a:gd name="connsiteY24" fmla="*/ 54769 h 762000"/>
                <a:gd name="connsiteX25" fmla="*/ 230981 w 428625"/>
                <a:gd name="connsiteY25" fmla="*/ 54769 h 762000"/>
                <a:gd name="connsiteX26" fmla="*/ 190500 w 428625"/>
                <a:gd name="connsiteY26" fmla="*/ 76200 h 762000"/>
                <a:gd name="connsiteX27" fmla="*/ 152400 w 428625"/>
                <a:gd name="connsiteY27" fmla="*/ 69056 h 762000"/>
                <a:gd name="connsiteX28" fmla="*/ 126206 w 428625"/>
                <a:gd name="connsiteY28" fmla="*/ 50006 h 762000"/>
                <a:gd name="connsiteX29" fmla="*/ 116681 w 428625"/>
                <a:gd name="connsiteY29" fmla="*/ 19050 h 762000"/>
                <a:gd name="connsiteX30" fmla="*/ 85725 w 428625"/>
                <a:gd name="connsiteY30" fmla="*/ 0 h 762000"/>
                <a:gd name="connsiteX31" fmla="*/ 71437 w 428625"/>
                <a:gd name="connsiteY31" fmla="*/ 0 h 762000"/>
                <a:gd name="connsiteX32" fmla="*/ 59531 w 428625"/>
                <a:gd name="connsiteY32" fmla="*/ 42862 h 762000"/>
                <a:gd name="connsiteX33" fmla="*/ 76200 w 428625"/>
                <a:gd name="connsiteY33" fmla="*/ 69056 h 762000"/>
                <a:gd name="connsiteX34" fmla="*/ 85725 w 428625"/>
                <a:gd name="connsiteY34" fmla="*/ 119062 h 762000"/>
                <a:gd name="connsiteX35" fmla="*/ 80963 w 428625"/>
                <a:gd name="connsiteY35" fmla="*/ 164306 h 762000"/>
                <a:gd name="connsiteX36" fmla="*/ 50006 w 428625"/>
                <a:gd name="connsiteY36" fmla="*/ 197644 h 762000"/>
                <a:gd name="connsiteX37" fmla="*/ 71437 w 428625"/>
                <a:gd name="connsiteY37" fmla="*/ 221456 h 762000"/>
                <a:gd name="connsiteX38" fmla="*/ 107156 w 428625"/>
                <a:gd name="connsiteY38" fmla="*/ 204787 h 762000"/>
                <a:gd name="connsiteX39" fmla="*/ 128587 w 428625"/>
                <a:gd name="connsiteY39" fmla="*/ 216694 h 762000"/>
                <a:gd name="connsiteX40" fmla="*/ 150019 w 428625"/>
                <a:gd name="connsiteY40" fmla="*/ 216694 h 762000"/>
                <a:gd name="connsiteX41" fmla="*/ 119062 w 428625"/>
                <a:gd name="connsiteY41" fmla="*/ 261937 h 762000"/>
                <a:gd name="connsiteX42" fmla="*/ 138112 w 428625"/>
                <a:gd name="connsiteY42" fmla="*/ 307181 h 762000"/>
                <a:gd name="connsiteX43" fmla="*/ 109537 w 428625"/>
                <a:gd name="connsiteY43" fmla="*/ 335756 h 762000"/>
                <a:gd name="connsiteX44" fmla="*/ 102394 w 428625"/>
                <a:gd name="connsiteY44" fmla="*/ 383381 h 762000"/>
                <a:gd name="connsiteX45" fmla="*/ 123825 w 428625"/>
                <a:gd name="connsiteY45" fmla="*/ 404812 h 762000"/>
                <a:gd name="connsiteX46" fmla="*/ 128587 w 428625"/>
                <a:gd name="connsiteY46" fmla="*/ 440531 h 762000"/>
                <a:gd name="connsiteX47" fmla="*/ 102394 w 428625"/>
                <a:gd name="connsiteY47" fmla="*/ 450056 h 762000"/>
                <a:gd name="connsiteX48" fmla="*/ 142875 w 428625"/>
                <a:gd name="connsiteY48" fmla="*/ 481012 h 762000"/>
                <a:gd name="connsiteX49" fmla="*/ 126206 w 428625"/>
                <a:gd name="connsiteY49" fmla="*/ 511969 h 762000"/>
                <a:gd name="connsiteX50" fmla="*/ 133350 w 428625"/>
                <a:gd name="connsiteY50" fmla="*/ 521494 h 762000"/>
                <a:gd name="connsiteX51" fmla="*/ 83344 w 428625"/>
                <a:gd name="connsiteY51" fmla="*/ 578644 h 762000"/>
                <a:gd name="connsiteX52" fmla="*/ 54769 w 428625"/>
                <a:gd name="connsiteY52" fmla="*/ 604837 h 762000"/>
                <a:gd name="connsiteX53" fmla="*/ 14287 w 428625"/>
                <a:gd name="connsiteY53" fmla="*/ 619125 h 762000"/>
                <a:gd name="connsiteX54" fmla="*/ 0 w 428625"/>
                <a:gd name="connsiteY54" fmla="*/ 664369 h 762000"/>
                <a:gd name="connsiteX55" fmla="*/ 2381 w 428625"/>
                <a:gd name="connsiteY55" fmla="*/ 716756 h 762000"/>
                <a:gd name="connsiteX0" fmla="*/ 2381 w 428625"/>
                <a:gd name="connsiteY0" fmla="*/ 716756 h 762000"/>
                <a:gd name="connsiteX1" fmla="*/ 61912 w 428625"/>
                <a:gd name="connsiteY1" fmla="*/ 762000 h 762000"/>
                <a:gd name="connsiteX2" fmla="*/ 90487 w 428625"/>
                <a:gd name="connsiteY2" fmla="*/ 714375 h 762000"/>
                <a:gd name="connsiteX3" fmla="*/ 154781 w 428625"/>
                <a:gd name="connsiteY3" fmla="*/ 700087 h 762000"/>
                <a:gd name="connsiteX4" fmla="*/ 190500 w 428625"/>
                <a:gd name="connsiteY4" fmla="*/ 700087 h 762000"/>
                <a:gd name="connsiteX5" fmla="*/ 238125 w 428625"/>
                <a:gd name="connsiteY5" fmla="*/ 676275 h 762000"/>
                <a:gd name="connsiteX6" fmla="*/ 235744 w 428625"/>
                <a:gd name="connsiteY6" fmla="*/ 623887 h 762000"/>
                <a:gd name="connsiteX7" fmla="*/ 271462 w 428625"/>
                <a:gd name="connsiteY7" fmla="*/ 590550 h 762000"/>
                <a:gd name="connsiteX8" fmla="*/ 302419 w 428625"/>
                <a:gd name="connsiteY8" fmla="*/ 569119 h 762000"/>
                <a:gd name="connsiteX9" fmla="*/ 319087 w 428625"/>
                <a:gd name="connsiteY9" fmla="*/ 523875 h 762000"/>
                <a:gd name="connsiteX10" fmla="*/ 364331 w 428625"/>
                <a:gd name="connsiteY10" fmla="*/ 516731 h 762000"/>
                <a:gd name="connsiteX11" fmla="*/ 373856 w 428625"/>
                <a:gd name="connsiteY11" fmla="*/ 488156 h 762000"/>
                <a:gd name="connsiteX12" fmla="*/ 390525 w 428625"/>
                <a:gd name="connsiteY12" fmla="*/ 469106 h 762000"/>
                <a:gd name="connsiteX13" fmla="*/ 376237 w 428625"/>
                <a:gd name="connsiteY13" fmla="*/ 421481 h 762000"/>
                <a:gd name="connsiteX14" fmla="*/ 423862 w 428625"/>
                <a:gd name="connsiteY14" fmla="*/ 404812 h 762000"/>
                <a:gd name="connsiteX15" fmla="*/ 428625 w 428625"/>
                <a:gd name="connsiteY15" fmla="*/ 369094 h 762000"/>
                <a:gd name="connsiteX16" fmla="*/ 392906 w 428625"/>
                <a:gd name="connsiteY16" fmla="*/ 347662 h 762000"/>
                <a:gd name="connsiteX17" fmla="*/ 388144 w 428625"/>
                <a:gd name="connsiteY17" fmla="*/ 309562 h 762000"/>
                <a:gd name="connsiteX18" fmla="*/ 388144 w 428625"/>
                <a:gd name="connsiteY18" fmla="*/ 269081 h 762000"/>
                <a:gd name="connsiteX19" fmla="*/ 390525 w 428625"/>
                <a:gd name="connsiteY19" fmla="*/ 235744 h 762000"/>
                <a:gd name="connsiteX20" fmla="*/ 354806 w 428625"/>
                <a:gd name="connsiteY20" fmla="*/ 173831 h 762000"/>
                <a:gd name="connsiteX21" fmla="*/ 328612 w 428625"/>
                <a:gd name="connsiteY21" fmla="*/ 142875 h 762000"/>
                <a:gd name="connsiteX22" fmla="*/ 321469 w 428625"/>
                <a:gd name="connsiteY22" fmla="*/ 102394 h 762000"/>
                <a:gd name="connsiteX23" fmla="*/ 283369 w 428625"/>
                <a:gd name="connsiteY23" fmla="*/ 90487 h 762000"/>
                <a:gd name="connsiteX24" fmla="*/ 257175 w 428625"/>
                <a:gd name="connsiteY24" fmla="*/ 54769 h 762000"/>
                <a:gd name="connsiteX25" fmla="*/ 230981 w 428625"/>
                <a:gd name="connsiteY25" fmla="*/ 54769 h 762000"/>
                <a:gd name="connsiteX26" fmla="*/ 190500 w 428625"/>
                <a:gd name="connsiteY26" fmla="*/ 76200 h 762000"/>
                <a:gd name="connsiteX27" fmla="*/ 152400 w 428625"/>
                <a:gd name="connsiteY27" fmla="*/ 69056 h 762000"/>
                <a:gd name="connsiteX28" fmla="*/ 126206 w 428625"/>
                <a:gd name="connsiteY28" fmla="*/ 50006 h 762000"/>
                <a:gd name="connsiteX29" fmla="*/ 116681 w 428625"/>
                <a:gd name="connsiteY29" fmla="*/ 19050 h 762000"/>
                <a:gd name="connsiteX30" fmla="*/ 85725 w 428625"/>
                <a:gd name="connsiteY30" fmla="*/ 0 h 762000"/>
                <a:gd name="connsiteX31" fmla="*/ 71437 w 428625"/>
                <a:gd name="connsiteY31" fmla="*/ 0 h 762000"/>
                <a:gd name="connsiteX32" fmla="*/ 59531 w 428625"/>
                <a:gd name="connsiteY32" fmla="*/ 42862 h 762000"/>
                <a:gd name="connsiteX33" fmla="*/ 76200 w 428625"/>
                <a:gd name="connsiteY33" fmla="*/ 69056 h 762000"/>
                <a:gd name="connsiteX34" fmla="*/ 85725 w 428625"/>
                <a:gd name="connsiteY34" fmla="*/ 119062 h 762000"/>
                <a:gd name="connsiteX35" fmla="*/ 80963 w 428625"/>
                <a:gd name="connsiteY35" fmla="*/ 164306 h 762000"/>
                <a:gd name="connsiteX36" fmla="*/ 50006 w 428625"/>
                <a:gd name="connsiteY36" fmla="*/ 197644 h 762000"/>
                <a:gd name="connsiteX37" fmla="*/ 71437 w 428625"/>
                <a:gd name="connsiteY37" fmla="*/ 221456 h 762000"/>
                <a:gd name="connsiteX38" fmla="*/ 107156 w 428625"/>
                <a:gd name="connsiteY38" fmla="*/ 204787 h 762000"/>
                <a:gd name="connsiteX39" fmla="*/ 128587 w 428625"/>
                <a:gd name="connsiteY39" fmla="*/ 216694 h 762000"/>
                <a:gd name="connsiteX40" fmla="*/ 150019 w 428625"/>
                <a:gd name="connsiteY40" fmla="*/ 216694 h 762000"/>
                <a:gd name="connsiteX41" fmla="*/ 119062 w 428625"/>
                <a:gd name="connsiteY41" fmla="*/ 261937 h 762000"/>
                <a:gd name="connsiteX42" fmla="*/ 138112 w 428625"/>
                <a:gd name="connsiteY42" fmla="*/ 307181 h 762000"/>
                <a:gd name="connsiteX43" fmla="*/ 109537 w 428625"/>
                <a:gd name="connsiteY43" fmla="*/ 335756 h 762000"/>
                <a:gd name="connsiteX44" fmla="*/ 102394 w 428625"/>
                <a:gd name="connsiteY44" fmla="*/ 383381 h 762000"/>
                <a:gd name="connsiteX45" fmla="*/ 123825 w 428625"/>
                <a:gd name="connsiteY45" fmla="*/ 404812 h 762000"/>
                <a:gd name="connsiteX46" fmla="*/ 128587 w 428625"/>
                <a:gd name="connsiteY46" fmla="*/ 440531 h 762000"/>
                <a:gd name="connsiteX47" fmla="*/ 102394 w 428625"/>
                <a:gd name="connsiteY47" fmla="*/ 450056 h 762000"/>
                <a:gd name="connsiteX48" fmla="*/ 142875 w 428625"/>
                <a:gd name="connsiteY48" fmla="*/ 481012 h 762000"/>
                <a:gd name="connsiteX49" fmla="*/ 126206 w 428625"/>
                <a:gd name="connsiteY49" fmla="*/ 511969 h 762000"/>
                <a:gd name="connsiteX50" fmla="*/ 133350 w 428625"/>
                <a:gd name="connsiteY50" fmla="*/ 521494 h 762000"/>
                <a:gd name="connsiteX51" fmla="*/ 83344 w 428625"/>
                <a:gd name="connsiteY51" fmla="*/ 578644 h 762000"/>
                <a:gd name="connsiteX52" fmla="*/ 54769 w 428625"/>
                <a:gd name="connsiteY52" fmla="*/ 604837 h 762000"/>
                <a:gd name="connsiteX53" fmla="*/ 14287 w 428625"/>
                <a:gd name="connsiteY53" fmla="*/ 619125 h 762000"/>
                <a:gd name="connsiteX54" fmla="*/ 0 w 428625"/>
                <a:gd name="connsiteY54" fmla="*/ 664369 h 762000"/>
                <a:gd name="connsiteX55" fmla="*/ 14287 w 428625"/>
                <a:gd name="connsiteY55" fmla="*/ 688181 h 762000"/>
                <a:gd name="connsiteX56" fmla="*/ 2381 w 428625"/>
                <a:gd name="connsiteY56" fmla="*/ 716756 h 762000"/>
                <a:gd name="connsiteX0" fmla="*/ 2381 w 428625"/>
                <a:gd name="connsiteY0" fmla="*/ 716756 h 762000"/>
                <a:gd name="connsiteX1" fmla="*/ 61912 w 428625"/>
                <a:gd name="connsiteY1" fmla="*/ 762000 h 762000"/>
                <a:gd name="connsiteX2" fmla="*/ 90487 w 428625"/>
                <a:gd name="connsiteY2" fmla="*/ 714375 h 762000"/>
                <a:gd name="connsiteX3" fmla="*/ 154781 w 428625"/>
                <a:gd name="connsiteY3" fmla="*/ 700087 h 762000"/>
                <a:gd name="connsiteX4" fmla="*/ 190500 w 428625"/>
                <a:gd name="connsiteY4" fmla="*/ 700087 h 762000"/>
                <a:gd name="connsiteX5" fmla="*/ 238125 w 428625"/>
                <a:gd name="connsiteY5" fmla="*/ 676275 h 762000"/>
                <a:gd name="connsiteX6" fmla="*/ 235744 w 428625"/>
                <a:gd name="connsiteY6" fmla="*/ 623887 h 762000"/>
                <a:gd name="connsiteX7" fmla="*/ 271462 w 428625"/>
                <a:gd name="connsiteY7" fmla="*/ 590550 h 762000"/>
                <a:gd name="connsiteX8" fmla="*/ 302419 w 428625"/>
                <a:gd name="connsiteY8" fmla="*/ 569119 h 762000"/>
                <a:gd name="connsiteX9" fmla="*/ 319087 w 428625"/>
                <a:gd name="connsiteY9" fmla="*/ 523875 h 762000"/>
                <a:gd name="connsiteX10" fmla="*/ 364331 w 428625"/>
                <a:gd name="connsiteY10" fmla="*/ 516731 h 762000"/>
                <a:gd name="connsiteX11" fmla="*/ 373856 w 428625"/>
                <a:gd name="connsiteY11" fmla="*/ 488156 h 762000"/>
                <a:gd name="connsiteX12" fmla="*/ 390525 w 428625"/>
                <a:gd name="connsiteY12" fmla="*/ 469106 h 762000"/>
                <a:gd name="connsiteX13" fmla="*/ 376237 w 428625"/>
                <a:gd name="connsiteY13" fmla="*/ 421481 h 762000"/>
                <a:gd name="connsiteX14" fmla="*/ 423862 w 428625"/>
                <a:gd name="connsiteY14" fmla="*/ 404812 h 762000"/>
                <a:gd name="connsiteX15" fmla="*/ 428625 w 428625"/>
                <a:gd name="connsiteY15" fmla="*/ 369094 h 762000"/>
                <a:gd name="connsiteX16" fmla="*/ 392906 w 428625"/>
                <a:gd name="connsiteY16" fmla="*/ 347662 h 762000"/>
                <a:gd name="connsiteX17" fmla="*/ 388144 w 428625"/>
                <a:gd name="connsiteY17" fmla="*/ 309562 h 762000"/>
                <a:gd name="connsiteX18" fmla="*/ 388144 w 428625"/>
                <a:gd name="connsiteY18" fmla="*/ 269081 h 762000"/>
                <a:gd name="connsiteX19" fmla="*/ 390525 w 428625"/>
                <a:gd name="connsiteY19" fmla="*/ 235744 h 762000"/>
                <a:gd name="connsiteX20" fmla="*/ 354806 w 428625"/>
                <a:gd name="connsiteY20" fmla="*/ 173831 h 762000"/>
                <a:gd name="connsiteX21" fmla="*/ 328612 w 428625"/>
                <a:gd name="connsiteY21" fmla="*/ 142875 h 762000"/>
                <a:gd name="connsiteX22" fmla="*/ 321469 w 428625"/>
                <a:gd name="connsiteY22" fmla="*/ 102394 h 762000"/>
                <a:gd name="connsiteX23" fmla="*/ 283369 w 428625"/>
                <a:gd name="connsiteY23" fmla="*/ 90487 h 762000"/>
                <a:gd name="connsiteX24" fmla="*/ 257175 w 428625"/>
                <a:gd name="connsiteY24" fmla="*/ 54769 h 762000"/>
                <a:gd name="connsiteX25" fmla="*/ 230981 w 428625"/>
                <a:gd name="connsiteY25" fmla="*/ 54769 h 762000"/>
                <a:gd name="connsiteX26" fmla="*/ 190500 w 428625"/>
                <a:gd name="connsiteY26" fmla="*/ 76200 h 762000"/>
                <a:gd name="connsiteX27" fmla="*/ 152400 w 428625"/>
                <a:gd name="connsiteY27" fmla="*/ 69056 h 762000"/>
                <a:gd name="connsiteX28" fmla="*/ 126206 w 428625"/>
                <a:gd name="connsiteY28" fmla="*/ 50006 h 762000"/>
                <a:gd name="connsiteX29" fmla="*/ 116681 w 428625"/>
                <a:gd name="connsiteY29" fmla="*/ 19050 h 762000"/>
                <a:gd name="connsiteX30" fmla="*/ 85725 w 428625"/>
                <a:gd name="connsiteY30" fmla="*/ 0 h 762000"/>
                <a:gd name="connsiteX31" fmla="*/ 71437 w 428625"/>
                <a:gd name="connsiteY31" fmla="*/ 0 h 762000"/>
                <a:gd name="connsiteX32" fmla="*/ 59531 w 428625"/>
                <a:gd name="connsiteY32" fmla="*/ 42862 h 762000"/>
                <a:gd name="connsiteX33" fmla="*/ 76200 w 428625"/>
                <a:gd name="connsiteY33" fmla="*/ 69056 h 762000"/>
                <a:gd name="connsiteX34" fmla="*/ 85725 w 428625"/>
                <a:gd name="connsiteY34" fmla="*/ 119062 h 762000"/>
                <a:gd name="connsiteX35" fmla="*/ 80963 w 428625"/>
                <a:gd name="connsiteY35" fmla="*/ 164306 h 762000"/>
                <a:gd name="connsiteX36" fmla="*/ 50006 w 428625"/>
                <a:gd name="connsiteY36" fmla="*/ 197644 h 762000"/>
                <a:gd name="connsiteX37" fmla="*/ 71437 w 428625"/>
                <a:gd name="connsiteY37" fmla="*/ 221456 h 762000"/>
                <a:gd name="connsiteX38" fmla="*/ 107156 w 428625"/>
                <a:gd name="connsiteY38" fmla="*/ 204787 h 762000"/>
                <a:gd name="connsiteX39" fmla="*/ 128587 w 428625"/>
                <a:gd name="connsiteY39" fmla="*/ 216694 h 762000"/>
                <a:gd name="connsiteX40" fmla="*/ 150019 w 428625"/>
                <a:gd name="connsiteY40" fmla="*/ 216694 h 762000"/>
                <a:gd name="connsiteX41" fmla="*/ 119062 w 428625"/>
                <a:gd name="connsiteY41" fmla="*/ 261937 h 762000"/>
                <a:gd name="connsiteX42" fmla="*/ 138112 w 428625"/>
                <a:gd name="connsiteY42" fmla="*/ 307181 h 762000"/>
                <a:gd name="connsiteX43" fmla="*/ 109537 w 428625"/>
                <a:gd name="connsiteY43" fmla="*/ 335756 h 762000"/>
                <a:gd name="connsiteX44" fmla="*/ 95251 w 428625"/>
                <a:gd name="connsiteY44" fmla="*/ 376237 h 762000"/>
                <a:gd name="connsiteX45" fmla="*/ 123825 w 428625"/>
                <a:gd name="connsiteY45" fmla="*/ 404812 h 762000"/>
                <a:gd name="connsiteX46" fmla="*/ 128587 w 428625"/>
                <a:gd name="connsiteY46" fmla="*/ 440531 h 762000"/>
                <a:gd name="connsiteX47" fmla="*/ 102394 w 428625"/>
                <a:gd name="connsiteY47" fmla="*/ 450056 h 762000"/>
                <a:gd name="connsiteX48" fmla="*/ 142875 w 428625"/>
                <a:gd name="connsiteY48" fmla="*/ 481012 h 762000"/>
                <a:gd name="connsiteX49" fmla="*/ 126206 w 428625"/>
                <a:gd name="connsiteY49" fmla="*/ 511969 h 762000"/>
                <a:gd name="connsiteX50" fmla="*/ 133350 w 428625"/>
                <a:gd name="connsiteY50" fmla="*/ 521494 h 762000"/>
                <a:gd name="connsiteX51" fmla="*/ 83344 w 428625"/>
                <a:gd name="connsiteY51" fmla="*/ 578644 h 762000"/>
                <a:gd name="connsiteX52" fmla="*/ 54769 w 428625"/>
                <a:gd name="connsiteY52" fmla="*/ 604837 h 762000"/>
                <a:gd name="connsiteX53" fmla="*/ 14287 w 428625"/>
                <a:gd name="connsiteY53" fmla="*/ 619125 h 762000"/>
                <a:gd name="connsiteX54" fmla="*/ 0 w 428625"/>
                <a:gd name="connsiteY54" fmla="*/ 664369 h 762000"/>
                <a:gd name="connsiteX55" fmla="*/ 14287 w 428625"/>
                <a:gd name="connsiteY55" fmla="*/ 688181 h 762000"/>
                <a:gd name="connsiteX56" fmla="*/ 2381 w 428625"/>
                <a:gd name="connsiteY56" fmla="*/ 716756 h 762000"/>
                <a:gd name="connsiteX0" fmla="*/ 2381 w 428625"/>
                <a:gd name="connsiteY0" fmla="*/ 716756 h 762000"/>
                <a:gd name="connsiteX1" fmla="*/ 61912 w 428625"/>
                <a:gd name="connsiteY1" fmla="*/ 762000 h 762000"/>
                <a:gd name="connsiteX2" fmla="*/ 90487 w 428625"/>
                <a:gd name="connsiteY2" fmla="*/ 714375 h 762000"/>
                <a:gd name="connsiteX3" fmla="*/ 154781 w 428625"/>
                <a:gd name="connsiteY3" fmla="*/ 700087 h 762000"/>
                <a:gd name="connsiteX4" fmla="*/ 190500 w 428625"/>
                <a:gd name="connsiteY4" fmla="*/ 700087 h 762000"/>
                <a:gd name="connsiteX5" fmla="*/ 238125 w 428625"/>
                <a:gd name="connsiteY5" fmla="*/ 676275 h 762000"/>
                <a:gd name="connsiteX6" fmla="*/ 235744 w 428625"/>
                <a:gd name="connsiteY6" fmla="*/ 623887 h 762000"/>
                <a:gd name="connsiteX7" fmla="*/ 271462 w 428625"/>
                <a:gd name="connsiteY7" fmla="*/ 590550 h 762000"/>
                <a:gd name="connsiteX8" fmla="*/ 302419 w 428625"/>
                <a:gd name="connsiteY8" fmla="*/ 569119 h 762000"/>
                <a:gd name="connsiteX9" fmla="*/ 319087 w 428625"/>
                <a:gd name="connsiteY9" fmla="*/ 523875 h 762000"/>
                <a:gd name="connsiteX10" fmla="*/ 364331 w 428625"/>
                <a:gd name="connsiteY10" fmla="*/ 516731 h 762000"/>
                <a:gd name="connsiteX11" fmla="*/ 373856 w 428625"/>
                <a:gd name="connsiteY11" fmla="*/ 488156 h 762000"/>
                <a:gd name="connsiteX12" fmla="*/ 390525 w 428625"/>
                <a:gd name="connsiteY12" fmla="*/ 469106 h 762000"/>
                <a:gd name="connsiteX13" fmla="*/ 376237 w 428625"/>
                <a:gd name="connsiteY13" fmla="*/ 421481 h 762000"/>
                <a:gd name="connsiteX14" fmla="*/ 423862 w 428625"/>
                <a:gd name="connsiteY14" fmla="*/ 404812 h 762000"/>
                <a:gd name="connsiteX15" fmla="*/ 428625 w 428625"/>
                <a:gd name="connsiteY15" fmla="*/ 369094 h 762000"/>
                <a:gd name="connsiteX16" fmla="*/ 392906 w 428625"/>
                <a:gd name="connsiteY16" fmla="*/ 347662 h 762000"/>
                <a:gd name="connsiteX17" fmla="*/ 388144 w 428625"/>
                <a:gd name="connsiteY17" fmla="*/ 309562 h 762000"/>
                <a:gd name="connsiteX18" fmla="*/ 388144 w 428625"/>
                <a:gd name="connsiteY18" fmla="*/ 269081 h 762000"/>
                <a:gd name="connsiteX19" fmla="*/ 390525 w 428625"/>
                <a:gd name="connsiteY19" fmla="*/ 235744 h 762000"/>
                <a:gd name="connsiteX20" fmla="*/ 354806 w 428625"/>
                <a:gd name="connsiteY20" fmla="*/ 173831 h 762000"/>
                <a:gd name="connsiteX21" fmla="*/ 328612 w 428625"/>
                <a:gd name="connsiteY21" fmla="*/ 142875 h 762000"/>
                <a:gd name="connsiteX22" fmla="*/ 321469 w 428625"/>
                <a:gd name="connsiteY22" fmla="*/ 102394 h 762000"/>
                <a:gd name="connsiteX23" fmla="*/ 283369 w 428625"/>
                <a:gd name="connsiteY23" fmla="*/ 90487 h 762000"/>
                <a:gd name="connsiteX24" fmla="*/ 257175 w 428625"/>
                <a:gd name="connsiteY24" fmla="*/ 54769 h 762000"/>
                <a:gd name="connsiteX25" fmla="*/ 230981 w 428625"/>
                <a:gd name="connsiteY25" fmla="*/ 54769 h 762000"/>
                <a:gd name="connsiteX26" fmla="*/ 190500 w 428625"/>
                <a:gd name="connsiteY26" fmla="*/ 76200 h 762000"/>
                <a:gd name="connsiteX27" fmla="*/ 152400 w 428625"/>
                <a:gd name="connsiteY27" fmla="*/ 69056 h 762000"/>
                <a:gd name="connsiteX28" fmla="*/ 126206 w 428625"/>
                <a:gd name="connsiteY28" fmla="*/ 50006 h 762000"/>
                <a:gd name="connsiteX29" fmla="*/ 116681 w 428625"/>
                <a:gd name="connsiteY29" fmla="*/ 19050 h 762000"/>
                <a:gd name="connsiteX30" fmla="*/ 85725 w 428625"/>
                <a:gd name="connsiteY30" fmla="*/ 0 h 762000"/>
                <a:gd name="connsiteX31" fmla="*/ 71437 w 428625"/>
                <a:gd name="connsiteY31" fmla="*/ 0 h 762000"/>
                <a:gd name="connsiteX32" fmla="*/ 59531 w 428625"/>
                <a:gd name="connsiteY32" fmla="*/ 42862 h 762000"/>
                <a:gd name="connsiteX33" fmla="*/ 83343 w 428625"/>
                <a:gd name="connsiteY33" fmla="*/ 66675 h 762000"/>
                <a:gd name="connsiteX34" fmla="*/ 85725 w 428625"/>
                <a:gd name="connsiteY34" fmla="*/ 119062 h 762000"/>
                <a:gd name="connsiteX35" fmla="*/ 80963 w 428625"/>
                <a:gd name="connsiteY35" fmla="*/ 164306 h 762000"/>
                <a:gd name="connsiteX36" fmla="*/ 50006 w 428625"/>
                <a:gd name="connsiteY36" fmla="*/ 197644 h 762000"/>
                <a:gd name="connsiteX37" fmla="*/ 71437 w 428625"/>
                <a:gd name="connsiteY37" fmla="*/ 221456 h 762000"/>
                <a:gd name="connsiteX38" fmla="*/ 107156 w 428625"/>
                <a:gd name="connsiteY38" fmla="*/ 204787 h 762000"/>
                <a:gd name="connsiteX39" fmla="*/ 128587 w 428625"/>
                <a:gd name="connsiteY39" fmla="*/ 216694 h 762000"/>
                <a:gd name="connsiteX40" fmla="*/ 150019 w 428625"/>
                <a:gd name="connsiteY40" fmla="*/ 216694 h 762000"/>
                <a:gd name="connsiteX41" fmla="*/ 119062 w 428625"/>
                <a:gd name="connsiteY41" fmla="*/ 261937 h 762000"/>
                <a:gd name="connsiteX42" fmla="*/ 138112 w 428625"/>
                <a:gd name="connsiteY42" fmla="*/ 307181 h 762000"/>
                <a:gd name="connsiteX43" fmla="*/ 109537 w 428625"/>
                <a:gd name="connsiteY43" fmla="*/ 335756 h 762000"/>
                <a:gd name="connsiteX44" fmla="*/ 95251 w 428625"/>
                <a:gd name="connsiteY44" fmla="*/ 376237 h 762000"/>
                <a:gd name="connsiteX45" fmla="*/ 123825 w 428625"/>
                <a:gd name="connsiteY45" fmla="*/ 404812 h 762000"/>
                <a:gd name="connsiteX46" fmla="*/ 128587 w 428625"/>
                <a:gd name="connsiteY46" fmla="*/ 440531 h 762000"/>
                <a:gd name="connsiteX47" fmla="*/ 102394 w 428625"/>
                <a:gd name="connsiteY47" fmla="*/ 450056 h 762000"/>
                <a:gd name="connsiteX48" fmla="*/ 142875 w 428625"/>
                <a:gd name="connsiteY48" fmla="*/ 481012 h 762000"/>
                <a:gd name="connsiteX49" fmla="*/ 126206 w 428625"/>
                <a:gd name="connsiteY49" fmla="*/ 511969 h 762000"/>
                <a:gd name="connsiteX50" fmla="*/ 133350 w 428625"/>
                <a:gd name="connsiteY50" fmla="*/ 521494 h 762000"/>
                <a:gd name="connsiteX51" fmla="*/ 83344 w 428625"/>
                <a:gd name="connsiteY51" fmla="*/ 578644 h 762000"/>
                <a:gd name="connsiteX52" fmla="*/ 54769 w 428625"/>
                <a:gd name="connsiteY52" fmla="*/ 604837 h 762000"/>
                <a:gd name="connsiteX53" fmla="*/ 14287 w 428625"/>
                <a:gd name="connsiteY53" fmla="*/ 619125 h 762000"/>
                <a:gd name="connsiteX54" fmla="*/ 0 w 428625"/>
                <a:gd name="connsiteY54" fmla="*/ 664369 h 762000"/>
                <a:gd name="connsiteX55" fmla="*/ 14287 w 428625"/>
                <a:gd name="connsiteY55" fmla="*/ 688181 h 762000"/>
                <a:gd name="connsiteX56" fmla="*/ 2381 w 428625"/>
                <a:gd name="connsiteY56" fmla="*/ 716756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28625" h="762000">
                  <a:moveTo>
                    <a:pt x="2381" y="716756"/>
                  </a:moveTo>
                  <a:lnTo>
                    <a:pt x="61912" y="762000"/>
                  </a:lnTo>
                  <a:lnTo>
                    <a:pt x="90487" y="714375"/>
                  </a:lnTo>
                  <a:lnTo>
                    <a:pt x="154781" y="700087"/>
                  </a:lnTo>
                  <a:lnTo>
                    <a:pt x="190500" y="700087"/>
                  </a:lnTo>
                  <a:lnTo>
                    <a:pt x="238125" y="676275"/>
                  </a:lnTo>
                  <a:lnTo>
                    <a:pt x="235744" y="623887"/>
                  </a:lnTo>
                  <a:lnTo>
                    <a:pt x="271462" y="590550"/>
                  </a:lnTo>
                  <a:lnTo>
                    <a:pt x="302419" y="569119"/>
                  </a:lnTo>
                  <a:lnTo>
                    <a:pt x="319087" y="523875"/>
                  </a:lnTo>
                  <a:lnTo>
                    <a:pt x="364331" y="516731"/>
                  </a:lnTo>
                  <a:lnTo>
                    <a:pt x="373856" y="488156"/>
                  </a:lnTo>
                  <a:lnTo>
                    <a:pt x="390525" y="469106"/>
                  </a:lnTo>
                  <a:lnTo>
                    <a:pt x="376237" y="421481"/>
                  </a:lnTo>
                  <a:lnTo>
                    <a:pt x="423862" y="404812"/>
                  </a:lnTo>
                  <a:lnTo>
                    <a:pt x="428625" y="369094"/>
                  </a:lnTo>
                  <a:lnTo>
                    <a:pt x="392906" y="347662"/>
                  </a:lnTo>
                  <a:lnTo>
                    <a:pt x="388144" y="309562"/>
                  </a:lnTo>
                  <a:lnTo>
                    <a:pt x="388144" y="269081"/>
                  </a:lnTo>
                  <a:lnTo>
                    <a:pt x="390525" y="235744"/>
                  </a:lnTo>
                  <a:lnTo>
                    <a:pt x="354806" y="173831"/>
                  </a:lnTo>
                  <a:lnTo>
                    <a:pt x="328612" y="142875"/>
                  </a:lnTo>
                  <a:lnTo>
                    <a:pt x="321469" y="102394"/>
                  </a:lnTo>
                  <a:lnTo>
                    <a:pt x="283369" y="90487"/>
                  </a:lnTo>
                  <a:lnTo>
                    <a:pt x="257175" y="54769"/>
                  </a:lnTo>
                  <a:lnTo>
                    <a:pt x="230981" y="54769"/>
                  </a:lnTo>
                  <a:lnTo>
                    <a:pt x="190500" y="76200"/>
                  </a:lnTo>
                  <a:lnTo>
                    <a:pt x="152400" y="69056"/>
                  </a:lnTo>
                  <a:lnTo>
                    <a:pt x="126206" y="50006"/>
                  </a:lnTo>
                  <a:lnTo>
                    <a:pt x="116681" y="19050"/>
                  </a:lnTo>
                  <a:lnTo>
                    <a:pt x="85725" y="0"/>
                  </a:lnTo>
                  <a:lnTo>
                    <a:pt x="71437" y="0"/>
                  </a:lnTo>
                  <a:lnTo>
                    <a:pt x="59531" y="42862"/>
                  </a:lnTo>
                  <a:lnTo>
                    <a:pt x="83343" y="66675"/>
                  </a:lnTo>
                  <a:lnTo>
                    <a:pt x="85725" y="119062"/>
                  </a:lnTo>
                  <a:lnTo>
                    <a:pt x="80963" y="164306"/>
                  </a:lnTo>
                  <a:lnTo>
                    <a:pt x="50006" y="197644"/>
                  </a:lnTo>
                  <a:lnTo>
                    <a:pt x="71437" y="221456"/>
                  </a:lnTo>
                  <a:lnTo>
                    <a:pt x="107156" y="204787"/>
                  </a:lnTo>
                  <a:lnTo>
                    <a:pt x="128587" y="216694"/>
                  </a:lnTo>
                  <a:lnTo>
                    <a:pt x="150019" y="216694"/>
                  </a:lnTo>
                  <a:lnTo>
                    <a:pt x="119062" y="261937"/>
                  </a:lnTo>
                  <a:lnTo>
                    <a:pt x="138112" y="307181"/>
                  </a:lnTo>
                  <a:lnTo>
                    <a:pt x="109537" y="335756"/>
                  </a:lnTo>
                  <a:lnTo>
                    <a:pt x="95251" y="376237"/>
                  </a:lnTo>
                  <a:lnTo>
                    <a:pt x="123825" y="404812"/>
                  </a:lnTo>
                  <a:lnTo>
                    <a:pt x="128587" y="440531"/>
                  </a:lnTo>
                  <a:lnTo>
                    <a:pt x="102394" y="450056"/>
                  </a:lnTo>
                  <a:lnTo>
                    <a:pt x="142875" y="481012"/>
                  </a:lnTo>
                  <a:lnTo>
                    <a:pt x="126206" y="511969"/>
                  </a:lnTo>
                  <a:lnTo>
                    <a:pt x="133350" y="521494"/>
                  </a:lnTo>
                  <a:lnTo>
                    <a:pt x="83344" y="578644"/>
                  </a:lnTo>
                  <a:lnTo>
                    <a:pt x="54769" y="604837"/>
                  </a:lnTo>
                  <a:lnTo>
                    <a:pt x="14287" y="619125"/>
                  </a:lnTo>
                  <a:lnTo>
                    <a:pt x="0" y="664369"/>
                  </a:lnTo>
                  <a:cubicBezTo>
                    <a:pt x="0" y="673100"/>
                    <a:pt x="14287" y="679450"/>
                    <a:pt x="14287" y="688181"/>
                  </a:cubicBezTo>
                  <a:lnTo>
                    <a:pt x="2381" y="71675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1100"/>
            </a:p>
          </p:txBody>
        </p:sp>
        <p:sp>
          <p:nvSpPr>
            <p:cNvPr id="81" name="Красноярский край"/>
            <p:cNvSpPr/>
            <p:nvPr/>
          </p:nvSpPr>
          <p:spPr>
            <a:xfrm>
              <a:off x="8301038" y="2098675"/>
              <a:ext cx="3844925" cy="7232650"/>
            </a:xfrm>
            <a:custGeom>
              <a:avLst/>
              <a:gdLst>
                <a:gd name="connsiteX0" fmla="*/ 1333500 w 3882572"/>
                <a:gd name="connsiteY0" fmla="*/ 7139214 h 7220857"/>
                <a:gd name="connsiteX1" fmla="*/ 1433286 w 3882572"/>
                <a:gd name="connsiteY1" fmla="*/ 7202714 h 7220857"/>
                <a:gd name="connsiteX2" fmla="*/ 1533072 w 3882572"/>
                <a:gd name="connsiteY2" fmla="*/ 7202714 h 7220857"/>
                <a:gd name="connsiteX3" fmla="*/ 1614714 w 3882572"/>
                <a:gd name="connsiteY3" fmla="*/ 7220857 h 7220857"/>
                <a:gd name="connsiteX4" fmla="*/ 1678214 w 3882572"/>
                <a:gd name="connsiteY4" fmla="*/ 7102928 h 7220857"/>
                <a:gd name="connsiteX5" fmla="*/ 1787072 w 3882572"/>
                <a:gd name="connsiteY5" fmla="*/ 6975928 h 7220857"/>
                <a:gd name="connsiteX6" fmla="*/ 1832429 w 3882572"/>
                <a:gd name="connsiteY6" fmla="*/ 6921500 h 7220857"/>
                <a:gd name="connsiteX7" fmla="*/ 1986643 w 3882572"/>
                <a:gd name="connsiteY7" fmla="*/ 6885214 h 7220857"/>
                <a:gd name="connsiteX8" fmla="*/ 1895929 w 3882572"/>
                <a:gd name="connsiteY8" fmla="*/ 6767285 h 7220857"/>
                <a:gd name="connsiteX9" fmla="*/ 1923143 w 3882572"/>
                <a:gd name="connsiteY9" fmla="*/ 6721928 h 7220857"/>
                <a:gd name="connsiteX10" fmla="*/ 1977572 w 3882572"/>
                <a:gd name="connsiteY10" fmla="*/ 6721928 h 7220857"/>
                <a:gd name="connsiteX11" fmla="*/ 2022929 w 3882572"/>
                <a:gd name="connsiteY11" fmla="*/ 6594928 h 7220857"/>
                <a:gd name="connsiteX12" fmla="*/ 2022929 w 3882572"/>
                <a:gd name="connsiteY12" fmla="*/ 6495143 h 7220857"/>
                <a:gd name="connsiteX13" fmla="*/ 2077357 w 3882572"/>
                <a:gd name="connsiteY13" fmla="*/ 6377214 h 7220857"/>
                <a:gd name="connsiteX14" fmla="*/ 2140857 w 3882572"/>
                <a:gd name="connsiteY14" fmla="*/ 6359071 h 7220857"/>
                <a:gd name="connsiteX15" fmla="*/ 2086429 w 3882572"/>
                <a:gd name="connsiteY15" fmla="*/ 6241143 h 7220857"/>
                <a:gd name="connsiteX16" fmla="*/ 2122714 w 3882572"/>
                <a:gd name="connsiteY16" fmla="*/ 6096000 h 7220857"/>
                <a:gd name="connsiteX17" fmla="*/ 2213429 w 3882572"/>
                <a:gd name="connsiteY17" fmla="*/ 6086928 h 7220857"/>
                <a:gd name="connsiteX18" fmla="*/ 2304143 w 3882572"/>
                <a:gd name="connsiteY18" fmla="*/ 6086928 h 7220857"/>
                <a:gd name="connsiteX19" fmla="*/ 2331357 w 3882572"/>
                <a:gd name="connsiteY19" fmla="*/ 6032500 h 7220857"/>
                <a:gd name="connsiteX20" fmla="*/ 2367643 w 3882572"/>
                <a:gd name="connsiteY20" fmla="*/ 6041571 h 7220857"/>
                <a:gd name="connsiteX21" fmla="*/ 2449286 w 3882572"/>
                <a:gd name="connsiteY21" fmla="*/ 6159500 h 7220857"/>
                <a:gd name="connsiteX22" fmla="*/ 2485572 w 3882572"/>
                <a:gd name="connsiteY22" fmla="*/ 6150428 h 7220857"/>
                <a:gd name="connsiteX23" fmla="*/ 2467429 w 3882572"/>
                <a:gd name="connsiteY23" fmla="*/ 6068785 h 7220857"/>
                <a:gd name="connsiteX24" fmla="*/ 2521857 w 3882572"/>
                <a:gd name="connsiteY24" fmla="*/ 6023428 h 7220857"/>
                <a:gd name="connsiteX25" fmla="*/ 2585357 w 3882572"/>
                <a:gd name="connsiteY25" fmla="*/ 5950857 h 7220857"/>
                <a:gd name="connsiteX26" fmla="*/ 2648857 w 3882572"/>
                <a:gd name="connsiteY26" fmla="*/ 5896428 h 7220857"/>
                <a:gd name="connsiteX27" fmla="*/ 2639786 w 3882572"/>
                <a:gd name="connsiteY27" fmla="*/ 5823857 h 7220857"/>
                <a:gd name="connsiteX28" fmla="*/ 2685143 w 3882572"/>
                <a:gd name="connsiteY28" fmla="*/ 5760357 h 7220857"/>
                <a:gd name="connsiteX29" fmla="*/ 2775857 w 3882572"/>
                <a:gd name="connsiteY29" fmla="*/ 5869214 h 7220857"/>
                <a:gd name="connsiteX30" fmla="*/ 2884714 w 3882572"/>
                <a:gd name="connsiteY30" fmla="*/ 5914571 h 7220857"/>
                <a:gd name="connsiteX31" fmla="*/ 2911929 w 3882572"/>
                <a:gd name="connsiteY31" fmla="*/ 5842000 h 7220857"/>
                <a:gd name="connsiteX32" fmla="*/ 2948214 w 3882572"/>
                <a:gd name="connsiteY32" fmla="*/ 5814785 h 7220857"/>
                <a:gd name="connsiteX33" fmla="*/ 2911929 w 3882572"/>
                <a:gd name="connsiteY33" fmla="*/ 5733143 h 7220857"/>
                <a:gd name="connsiteX34" fmla="*/ 2911929 w 3882572"/>
                <a:gd name="connsiteY34" fmla="*/ 5678714 h 7220857"/>
                <a:gd name="connsiteX35" fmla="*/ 2966357 w 3882572"/>
                <a:gd name="connsiteY35" fmla="*/ 5660571 h 7220857"/>
                <a:gd name="connsiteX36" fmla="*/ 2966357 w 3882572"/>
                <a:gd name="connsiteY36" fmla="*/ 5569857 h 7220857"/>
                <a:gd name="connsiteX37" fmla="*/ 2893786 w 3882572"/>
                <a:gd name="connsiteY37" fmla="*/ 5551714 h 7220857"/>
                <a:gd name="connsiteX38" fmla="*/ 2866572 w 3882572"/>
                <a:gd name="connsiteY38" fmla="*/ 5442857 h 7220857"/>
                <a:gd name="connsiteX39" fmla="*/ 2902857 w 3882572"/>
                <a:gd name="connsiteY39" fmla="*/ 5324928 h 7220857"/>
                <a:gd name="connsiteX40" fmla="*/ 3011714 w 3882572"/>
                <a:gd name="connsiteY40" fmla="*/ 5234214 h 7220857"/>
                <a:gd name="connsiteX41" fmla="*/ 3075214 w 3882572"/>
                <a:gd name="connsiteY41" fmla="*/ 5143500 h 7220857"/>
                <a:gd name="connsiteX42" fmla="*/ 3093357 w 3882572"/>
                <a:gd name="connsiteY42" fmla="*/ 5061857 h 7220857"/>
                <a:gd name="connsiteX43" fmla="*/ 3075214 w 3882572"/>
                <a:gd name="connsiteY43" fmla="*/ 4989285 h 7220857"/>
                <a:gd name="connsiteX44" fmla="*/ 3029857 w 3882572"/>
                <a:gd name="connsiteY44" fmla="*/ 4925785 h 7220857"/>
                <a:gd name="connsiteX45" fmla="*/ 3093357 w 3882572"/>
                <a:gd name="connsiteY45" fmla="*/ 4862285 h 7220857"/>
                <a:gd name="connsiteX46" fmla="*/ 3102429 w 3882572"/>
                <a:gd name="connsiteY46" fmla="*/ 4789714 h 7220857"/>
                <a:gd name="connsiteX47" fmla="*/ 3102429 w 3882572"/>
                <a:gd name="connsiteY47" fmla="*/ 4699000 h 7220857"/>
                <a:gd name="connsiteX48" fmla="*/ 3202214 w 3882572"/>
                <a:gd name="connsiteY48" fmla="*/ 4717143 h 7220857"/>
                <a:gd name="connsiteX49" fmla="*/ 3265714 w 3882572"/>
                <a:gd name="connsiteY49" fmla="*/ 4689928 h 7220857"/>
                <a:gd name="connsiteX50" fmla="*/ 3283857 w 3882572"/>
                <a:gd name="connsiteY50" fmla="*/ 4653643 h 7220857"/>
                <a:gd name="connsiteX51" fmla="*/ 3220357 w 3882572"/>
                <a:gd name="connsiteY51" fmla="*/ 4644571 h 7220857"/>
                <a:gd name="connsiteX52" fmla="*/ 3129643 w 3882572"/>
                <a:gd name="connsiteY52" fmla="*/ 4608285 h 7220857"/>
                <a:gd name="connsiteX53" fmla="*/ 3075214 w 3882572"/>
                <a:gd name="connsiteY53" fmla="*/ 4590143 h 7220857"/>
                <a:gd name="connsiteX54" fmla="*/ 2993572 w 3882572"/>
                <a:gd name="connsiteY54" fmla="*/ 4572000 h 7220857"/>
                <a:gd name="connsiteX55" fmla="*/ 3011714 w 3882572"/>
                <a:gd name="connsiteY55" fmla="*/ 4490357 h 7220857"/>
                <a:gd name="connsiteX56" fmla="*/ 3029857 w 3882572"/>
                <a:gd name="connsiteY56" fmla="*/ 4435928 h 7220857"/>
                <a:gd name="connsiteX57" fmla="*/ 3111500 w 3882572"/>
                <a:gd name="connsiteY57" fmla="*/ 4327071 h 7220857"/>
                <a:gd name="connsiteX58" fmla="*/ 3084286 w 3882572"/>
                <a:gd name="connsiteY58" fmla="*/ 4254500 h 7220857"/>
                <a:gd name="connsiteX59" fmla="*/ 3084286 w 3882572"/>
                <a:gd name="connsiteY59" fmla="*/ 4172857 h 7220857"/>
                <a:gd name="connsiteX60" fmla="*/ 3057072 w 3882572"/>
                <a:gd name="connsiteY60" fmla="*/ 4127500 h 7220857"/>
                <a:gd name="connsiteX61" fmla="*/ 3048000 w 3882572"/>
                <a:gd name="connsiteY61" fmla="*/ 4009571 h 7220857"/>
                <a:gd name="connsiteX62" fmla="*/ 3011714 w 3882572"/>
                <a:gd name="connsiteY62" fmla="*/ 3927928 h 7220857"/>
                <a:gd name="connsiteX63" fmla="*/ 3102429 w 3882572"/>
                <a:gd name="connsiteY63" fmla="*/ 3855357 h 7220857"/>
                <a:gd name="connsiteX64" fmla="*/ 3120572 w 3882572"/>
                <a:gd name="connsiteY64" fmla="*/ 3374571 h 7220857"/>
                <a:gd name="connsiteX65" fmla="*/ 3048000 w 3882572"/>
                <a:gd name="connsiteY65" fmla="*/ 3220357 h 7220857"/>
                <a:gd name="connsiteX66" fmla="*/ 3075214 w 3882572"/>
                <a:gd name="connsiteY66" fmla="*/ 3156857 h 7220857"/>
                <a:gd name="connsiteX67" fmla="*/ 3129643 w 3882572"/>
                <a:gd name="connsiteY67" fmla="*/ 3175000 h 7220857"/>
                <a:gd name="connsiteX68" fmla="*/ 3265714 w 3882572"/>
                <a:gd name="connsiteY68" fmla="*/ 3093357 h 7220857"/>
                <a:gd name="connsiteX69" fmla="*/ 3365500 w 3882572"/>
                <a:gd name="connsiteY69" fmla="*/ 3102428 h 7220857"/>
                <a:gd name="connsiteX70" fmla="*/ 3410857 w 3882572"/>
                <a:gd name="connsiteY70" fmla="*/ 3011714 h 7220857"/>
                <a:gd name="connsiteX71" fmla="*/ 3383643 w 3882572"/>
                <a:gd name="connsiteY71" fmla="*/ 2966357 h 7220857"/>
                <a:gd name="connsiteX72" fmla="*/ 3456214 w 3882572"/>
                <a:gd name="connsiteY72" fmla="*/ 2893785 h 7220857"/>
                <a:gd name="connsiteX73" fmla="*/ 3483429 w 3882572"/>
                <a:gd name="connsiteY73" fmla="*/ 2803071 h 7220857"/>
                <a:gd name="connsiteX74" fmla="*/ 3701143 w 3882572"/>
                <a:gd name="connsiteY74" fmla="*/ 2694214 h 7220857"/>
                <a:gd name="connsiteX75" fmla="*/ 3746500 w 3882572"/>
                <a:gd name="connsiteY75" fmla="*/ 2639785 h 7220857"/>
                <a:gd name="connsiteX76" fmla="*/ 3692072 w 3882572"/>
                <a:gd name="connsiteY76" fmla="*/ 2594428 h 7220857"/>
                <a:gd name="connsiteX77" fmla="*/ 3673929 w 3882572"/>
                <a:gd name="connsiteY77" fmla="*/ 2313214 h 7220857"/>
                <a:gd name="connsiteX78" fmla="*/ 3601357 w 3882572"/>
                <a:gd name="connsiteY78" fmla="*/ 2249714 h 7220857"/>
                <a:gd name="connsiteX79" fmla="*/ 3546929 w 3882572"/>
                <a:gd name="connsiteY79" fmla="*/ 2131785 h 7220857"/>
                <a:gd name="connsiteX80" fmla="*/ 3537857 w 3882572"/>
                <a:gd name="connsiteY80" fmla="*/ 2022928 h 7220857"/>
                <a:gd name="connsiteX81" fmla="*/ 3537857 w 3882572"/>
                <a:gd name="connsiteY81" fmla="*/ 1932214 h 7220857"/>
                <a:gd name="connsiteX82" fmla="*/ 3510643 w 3882572"/>
                <a:gd name="connsiteY82" fmla="*/ 1868714 h 7220857"/>
                <a:gd name="connsiteX83" fmla="*/ 3601357 w 3882572"/>
                <a:gd name="connsiteY83" fmla="*/ 1732643 h 7220857"/>
                <a:gd name="connsiteX84" fmla="*/ 3447143 w 3882572"/>
                <a:gd name="connsiteY84" fmla="*/ 1841500 h 7220857"/>
                <a:gd name="connsiteX85" fmla="*/ 3292929 w 3882572"/>
                <a:gd name="connsiteY85" fmla="*/ 1914071 h 7220857"/>
                <a:gd name="connsiteX86" fmla="*/ 3175000 w 3882572"/>
                <a:gd name="connsiteY86" fmla="*/ 1959428 h 7220857"/>
                <a:gd name="connsiteX87" fmla="*/ 3038929 w 3882572"/>
                <a:gd name="connsiteY87" fmla="*/ 1959428 h 7220857"/>
                <a:gd name="connsiteX88" fmla="*/ 3029857 w 3882572"/>
                <a:gd name="connsiteY88" fmla="*/ 2041071 h 7220857"/>
                <a:gd name="connsiteX89" fmla="*/ 2993572 w 3882572"/>
                <a:gd name="connsiteY89" fmla="*/ 2104571 h 7220857"/>
                <a:gd name="connsiteX90" fmla="*/ 2911929 w 3882572"/>
                <a:gd name="connsiteY90" fmla="*/ 2149928 h 7220857"/>
                <a:gd name="connsiteX91" fmla="*/ 2848429 w 3882572"/>
                <a:gd name="connsiteY91" fmla="*/ 2149928 h 7220857"/>
                <a:gd name="connsiteX92" fmla="*/ 2902857 w 3882572"/>
                <a:gd name="connsiteY92" fmla="*/ 2077357 h 7220857"/>
                <a:gd name="connsiteX93" fmla="*/ 2975429 w 3882572"/>
                <a:gd name="connsiteY93" fmla="*/ 2032000 h 7220857"/>
                <a:gd name="connsiteX94" fmla="*/ 3029857 w 3882572"/>
                <a:gd name="connsiteY94" fmla="*/ 1932214 h 7220857"/>
                <a:gd name="connsiteX95" fmla="*/ 3075214 w 3882572"/>
                <a:gd name="connsiteY95" fmla="*/ 1905000 h 7220857"/>
                <a:gd name="connsiteX96" fmla="*/ 3138714 w 3882572"/>
                <a:gd name="connsiteY96" fmla="*/ 1796143 h 7220857"/>
                <a:gd name="connsiteX97" fmla="*/ 3265714 w 3882572"/>
                <a:gd name="connsiteY97" fmla="*/ 1778000 h 7220857"/>
                <a:gd name="connsiteX98" fmla="*/ 3356429 w 3882572"/>
                <a:gd name="connsiteY98" fmla="*/ 1605643 h 7220857"/>
                <a:gd name="connsiteX99" fmla="*/ 3438072 w 3882572"/>
                <a:gd name="connsiteY99" fmla="*/ 1551214 h 7220857"/>
                <a:gd name="connsiteX100" fmla="*/ 3401786 w 3882572"/>
                <a:gd name="connsiteY100" fmla="*/ 1487714 h 7220857"/>
                <a:gd name="connsiteX101" fmla="*/ 3601357 w 3882572"/>
                <a:gd name="connsiteY101" fmla="*/ 1378857 h 7220857"/>
                <a:gd name="connsiteX102" fmla="*/ 3710214 w 3882572"/>
                <a:gd name="connsiteY102" fmla="*/ 1279071 h 7220857"/>
                <a:gd name="connsiteX103" fmla="*/ 3828143 w 3882572"/>
                <a:gd name="connsiteY103" fmla="*/ 1170214 h 7220857"/>
                <a:gd name="connsiteX104" fmla="*/ 3855357 w 3882572"/>
                <a:gd name="connsiteY104" fmla="*/ 1043214 h 7220857"/>
                <a:gd name="connsiteX105" fmla="*/ 3810000 w 3882572"/>
                <a:gd name="connsiteY105" fmla="*/ 988785 h 7220857"/>
                <a:gd name="connsiteX106" fmla="*/ 3746500 w 3882572"/>
                <a:gd name="connsiteY106" fmla="*/ 952500 h 7220857"/>
                <a:gd name="connsiteX107" fmla="*/ 3719286 w 3882572"/>
                <a:gd name="connsiteY107" fmla="*/ 861785 h 7220857"/>
                <a:gd name="connsiteX108" fmla="*/ 3746500 w 3882572"/>
                <a:gd name="connsiteY108" fmla="*/ 852714 h 7220857"/>
                <a:gd name="connsiteX109" fmla="*/ 3810000 w 3882572"/>
                <a:gd name="connsiteY109" fmla="*/ 916214 h 7220857"/>
                <a:gd name="connsiteX110" fmla="*/ 3855357 w 3882572"/>
                <a:gd name="connsiteY110" fmla="*/ 970643 h 7220857"/>
                <a:gd name="connsiteX111" fmla="*/ 3882572 w 3882572"/>
                <a:gd name="connsiteY111" fmla="*/ 870857 h 7220857"/>
                <a:gd name="connsiteX112" fmla="*/ 3846286 w 3882572"/>
                <a:gd name="connsiteY112" fmla="*/ 780143 h 7220857"/>
                <a:gd name="connsiteX113" fmla="*/ 3800929 w 3882572"/>
                <a:gd name="connsiteY113" fmla="*/ 689428 h 7220857"/>
                <a:gd name="connsiteX114" fmla="*/ 3746500 w 3882572"/>
                <a:gd name="connsiteY114" fmla="*/ 644071 h 7220857"/>
                <a:gd name="connsiteX115" fmla="*/ 3646714 w 3882572"/>
                <a:gd name="connsiteY115" fmla="*/ 526143 h 7220857"/>
                <a:gd name="connsiteX116" fmla="*/ 3601357 w 3882572"/>
                <a:gd name="connsiteY116" fmla="*/ 471714 h 7220857"/>
                <a:gd name="connsiteX117" fmla="*/ 3501572 w 3882572"/>
                <a:gd name="connsiteY117" fmla="*/ 462643 h 7220857"/>
                <a:gd name="connsiteX118" fmla="*/ 3456214 w 3882572"/>
                <a:gd name="connsiteY118" fmla="*/ 498928 h 7220857"/>
                <a:gd name="connsiteX119" fmla="*/ 3383643 w 3882572"/>
                <a:gd name="connsiteY119" fmla="*/ 480785 h 7220857"/>
                <a:gd name="connsiteX120" fmla="*/ 3238500 w 3882572"/>
                <a:gd name="connsiteY120" fmla="*/ 480785 h 7220857"/>
                <a:gd name="connsiteX121" fmla="*/ 3238500 w 3882572"/>
                <a:gd name="connsiteY121" fmla="*/ 553357 h 7220857"/>
                <a:gd name="connsiteX122" fmla="*/ 3156857 w 3882572"/>
                <a:gd name="connsiteY122" fmla="*/ 580571 h 7220857"/>
                <a:gd name="connsiteX123" fmla="*/ 3075214 w 3882572"/>
                <a:gd name="connsiteY123" fmla="*/ 571500 h 7220857"/>
                <a:gd name="connsiteX124" fmla="*/ 3084286 w 3882572"/>
                <a:gd name="connsiteY124" fmla="*/ 508000 h 7220857"/>
                <a:gd name="connsiteX125" fmla="*/ 3138714 w 3882572"/>
                <a:gd name="connsiteY125" fmla="*/ 462643 h 7220857"/>
                <a:gd name="connsiteX126" fmla="*/ 3165929 w 3882572"/>
                <a:gd name="connsiteY126" fmla="*/ 390071 h 7220857"/>
                <a:gd name="connsiteX127" fmla="*/ 3129643 w 3882572"/>
                <a:gd name="connsiteY127" fmla="*/ 335643 h 7220857"/>
                <a:gd name="connsiteX128" fmla="*/ 3038929 w 3882572"/>
                <a:gd name="connsiteY128" fmla="*/ 335643 h 7220857"/>
                <a:gd name="connsiteX129" fmla="*/ 2948214 w 3882572"/>
                <a:gd name="connsiteY129" fmla="*/ 299357 h 7220857"/>
                <a:gd name="connsiteX130" fmla="*/ 2821214 w 3882572"/>
                <a:gd name="connsiteY130" fmla="*/ 299357 h 7220857"/>
                <a:gd name="connsiteX131" fmla="*/ 2839357 w 3882572"/>
                <a:gd name="connsiteY131" fmla="*/ 263071 h 7220857"/>
                <a:gd name="connsiteX132" fmla="*/ 2930072 w 3882572"/>
                <a:gd name="connsiteY132" fmla="*/ 235857 h 7220857"/>
                <a:gd name="connsiteX133" fmla="*/ 2993572 w 3882572"/>
                <a:gd name="connsiteY133" fmla="*/ 154214 h 7220857"/>
                <a:gd name="connsiteX134" fmla="*/ 3011714 w 3882572"/>
                <a:gd name="connsiteY134" fmla="*/ 127000 h 7220857"/>
                <a:gd name="connsiteX135" fmla="*/ 3002643 w 3882572"/>
                <a:gd name="connsiteY135" fmla="*/ 63500 h 7220857"/>
                <a:gd name="connsiteX136" fmla="*/ 2921000 w 3882572"/>
                <a:gd name="connsiteY136" fmla="*/ 54428 h 7220857"/>
                <a:gd name="connsiteX137" fmla="*/ 2884714 w 3882572"/>
                <a:gd name="connsiteY137" fmla="*/ 9071 h 7220857"/>
                <a:gd name="connsiteX138" fmla="*/ 2794000 w 3882572"/>
                <a:gd name="connsiteY138" fmla="*/ 0 h 7220857"/>
                <a:gd name="connsiteX139" fmla="*/ 2703286 w 3882572"/>
                <a:gd name="connsiteY139" fmla="*/ 54428 h 7220857"/>
                <a:gd name="connsiteX140" fmla="*/ 2594429 w 3882572"/>
                <a:gd name="connsiteY140" fmla="*/ 181428 h 7220857"/>
                <a:gd name="connsiteX141" fmla="*/ 2494643 w 3882572"/>
                <a:gd name="connsiteY141" fmla="*/ 335643 h 7220857"/>
                <a:gd name="connsiteX142" fmla="*/ 2485572 w 3882572"/>
                <a:gd name="connsiteY142" fmla="*/ 399143 h 7220857"/>
                <a:gd name="connsiteX143" fmla="*/ 2521857 w 3882572"/>
                <a:gd name="connsiteY143" fmla="*/ 508000 h 7220857"/>
                <a:gd name="connsiteX144" fmla="*/ 2467429 w 3882572"/>
                <a:gd name="connsiteY144" fmla="*/ 589643 h 7220857"/>
                <a:gd name="connsiteX145" fmla="*/ 2367643 w 3882572"/>
                <a:gd name="connsiteY145" fmla="*/ 589643 h 7220857"/>
                <a:gd name="connsiteX146" fmla="*/ 2240643 w 3882572"/>
                <a:gd name="connsiteY146" fmla="*/ 580571 h 7220857"/>
                <a:gd name="connsiteX147" fmla="*/ 2304143 w 3882572"/>
                <a:gd name="connsiteY147" fmla="*/ 662214 h 7220857"/>
                <a:gd name="connsiteX148" fmla="*/ 2376714 w 3882572"/>
                <a:gd name="connsiteY148" fmla="*/ 780143 h 7220857"/>
                <a:gd name="connsiteX149" fmla="*/ 2286000 w 3882572"/>
                <a:gd name="connsiteY149" fmla="*/ 762000 h 7220857"/>
                <a:gd name="connsiteX150" fmla="*/ 2249714 w 3882572"/>
                <a:gd name="connsiteY150" fmla="*/ 689428 h 7220857"/>
                <a:gd name="connsiteX151" fmla="*/ 2195286 w 3882572"/>
                <a:gd name="connsiteY151" fmla="*/ 725714 h 7220857"/>
                <a:gd name="connsiteX152" fmla="*/ 2122714 w 3882572"/>
                <a:gd name="connsiteY152" fmla="*/ 780143 h 7220857"/>
                <a:gd name="connsiteX153" fmla="*/ 2032000 w 3882572"/>
                <a:gd name="connsiteY153" fmla="*/ 825500 h 7220857"/>
                <a:gd name="connsiteX154" fmla="*/ 1932214 w 3882572"/>
                <a:gd name="connsiteY154" fmla="*/ 825500 h 7220857"/>
                <a:gd name="connsiteX155" fmla="*/ 1968500 w 3882572"/>
                <a:gd name="connsiteY155" fmla="*/ 716643 h 7220857"/>
                <a:gd name="connsiteX156" fmla="*/ 1886857 w 3882572"/>
                <a:gd name="connsiteY156" fmla="*/ 689428 h 7220857"/>
                <a:gd name="connsiteX157" fmla="*/ 1750786 w 3882572"/>
                <a:gd name="connsiteY157" fmla="*/ 743857 h 7220857"/>
                <a:gd name="connsiteX158" fmla="*/ 1623786 w 3882572"/>
                <a:gd name="connsiteY158" fmla="*/ 743857 h 7220857"/>
                <a:gd name="connsiteX159" fmla="*/ 1560286 w 3882572"/>
                <a:gd name="connsiteY159" fmla="*/ 807357 h 7220857"/>
                <a:gd name="connsiteX160" fmla="*/ 1660072 w 3882572"/>
                <a:gd name="connsiteY160" fmla="*/ 861785 h 7220857"/>
                <a:gd name="connsiteX161" fmla="*/ 1433286 w 3882572"/>
                <a:gd name="connsiteY161" fmla="*/ 934357 h 7220857"/>
                <a:gd name="connsiteX162" fmla="*/ 1260929 w 3882572"/>
                <a:gd name="connsiteY162" fmla="*/ 1025071 h 7220857"/>
                <a:gd name="connsiteX163" fmla="*/ 1070429 w 3882572"/>
                <a:gd name="connsiteY163" fmla="*/ 1124857 h 7220857"/>
                <a:gd name="connsiteX164" fmla="*/ 1034143 w 3882572"/>
                <a:gd name="connsiteY164" fmla="*/ 1197428 h 7220857"/>
                <a:gd name="connsiteX165" fmla="*/ 952500 w 3882572"/>
                <a:gd name="connsiteY165" fmla="*/ 1270000 h 7220857"/>
                <a:gd name="connsiteX166" fmla="*/ 870857 w 3882572"/>
                <a:gd name="connsiteY166" fmla="*/ 1342571 h 7220857"/>
                <a:gd name="connsiteX167" fmla="*/ 843643 w 3882572"/>
                <a:gd name="connsiteY167" fmla="*/ 1469571 h 7220857"/>
                <a:gd name="connsiteX168" fmla="*/ 916214 w 3882572"/>
                <a:gd name="connsiteY168" fmla="*/ 1578428 h 7220857"/>
                <a:gd name="connsiteX169" fmla="*/ 952500 w 3882572"/>
                <a:gd name="connsiteY169" fmla="*/ 1651000 h 7220857"/>
                <a:gd name="connsiteX170" fmla="*/ 889000 w 3882572"/>
                <a:gd name="connsiteY170" fmla="*/ 1696357 h 7220857"/>
                <a:gd name="connsiteX171" fmla="*/ 771072 w 3882572"/>
                <a:gd name="connsiteY171" fmla="*/ 1750785 h 7220857"/>
                <a:gd name="connsiteX172" fmla="*/ 644072 w 3882572"/>
                <a:gd name="connsiteY172" fmla="*/ 1750785 h 7220857"/>
                <a:gd name="connsiteX173" fmla="*/ 526143 w 3882572"/>
                <a:gd name="connsiteY173" fmla="*/ 1787071 h 7220857"/>
                <a:gd name="connsiteX174" fmla="*/ 408214 w 3882572"/>
                <a:gd name="connsiteY174" fmla="*/ 1787071 h 7220857"/>
                <a:gd name="connsiteX175" fmla="*/ 272143 w 3882572"/>
                <a:gd name="connsiteY175" fmla="*/ 1805214 h 7220857"/>
                <a:gd name="connsiteX176" fmla="*/ 208643 w 3882572"/>
                <a:gd name="connsiteY176" fmla="*/ 1823357 h 7220857"/>
                <a:gd name="connsiteX177" fmla="*/ 244929 w 3882572"/>
                <a:gd name="connsiteY177" fmla="*/ 1959428 h 7220857"/>
                <a:gd name="connsiteX178" fmla="*/ 290286 w 3882572"/>
                <a:gd name="connsiteY178" fmla="*/ 2077357 h 7220857"/>
                <a:gd name="connsiteX179" fmla="*/ 272143 w 3882572"/>
                <a:gd name="connsiteY179" fmla="*/ 2195285 h 7220857"/>
                <a:gd name="connsiteX180" fmla="*/ 390072 w 3882572"/>
                <a:gd name="connsiteY180" fmla="*/ 2267857 h 7220857"/>
                <a:gd name="connsiteX181" fmla="*/ 453572 w 3882572"/>
                <a:gd name="connsiteY181" fmla="*/ 2286000 h 7220857"/>
                <a:gd name="connsiteX182" fmla="*/ 498929 w 3882572"/>
                <a:gd name="connsiteY182" fmla="*/ 2394857 h 7220857"/>
                <a:gd name="connsiteX183" fmla="*/ 580572 w 3882572"/>
                <a:gd name="connsiteY183" fmla="*/ 2449285 h 7220857"/>
                <a:gd name="connsiteX184" fmla="*/ 535214 w 3882572"/>
                <a:gd name="connsiteY184" fmla="*/ 2476500 h 7220857"/>
                <a:gd name="connsiteX185" fmla="*/ 453572 w 3882572"/>
                <a:gd name="connsiteY185" fmla="*/ 2458357 h 7220857"/>
                <a:gd name="connsiteX186" fmla="*/ 381000 w 3882572"/>
                <a:gd name="connsiteY186" fmla="*/ 2485571 h 7220857"/>
                <a:gd name="connsiteX187" fmla="*/ 308429 w 3882572"/>
                <a:gd name="connsiteY187" fmla="*/ 2431143 h 7220857"/>
                <a:gd name="connsiteX188" fmla="*/ 272143 w 3882572"/>
                <a:gd name="connsiteY188" fmla="*/ 2340428 h 7220857"/>
                <a:gd name="connsiteX189" fmla="*/ 208643 w 3882572"/>
                <a:gd name="connsiteY189" fmla="*/ 2295071 h 7220857"/>
                <a:gd name="connsiteX190" fmla="*/ 108857 w 3882572"/>
                <a:gd name="connsiteY190" fmla="*/ 2240643 h 7220857"/>
                <a:gd name="connsiteX191" fmla="*/ 0 w 3882572"/>
                <a:gd name="connsiteY191" fmla="*/ 2249714 h 7220857"/>
                <a:gd name="connsiteX192" fmla="*/ 81643 w 3882572"/>
                <a:gd name="connsiteY192" fmla="*/ 2313214 h 7220857"/>
                <a:gd name="connsiteX193" fmla="*/ 190500 w 3882572"/>
                <a:gd name="connsiteY193" fmla="*/ 2367643 h 7220857"/>
                <a:gd name="connsiteX194" fmla="*/ 226786 w 3882572"/>
                <a:gd name="connsiteY194" fmla="*/ 2431143 h 7220857"/>
                <a:gd name="connsiteX195" fmla="*/ 199572 w 3882572"/>
                <a:gd name="connsiteY195" fmla="*/ 2503714 h 7220857"/>
                <a:gd name="connsiteX196" fmla="*/ 117929 w 3882572"/>
                <a:gd name="connsiteY196" fmla="*/ 2521857 h 7220857"/>
                <a:gd name="connsiteX197" fmla="*/ 117929 w 3882572"/>
                <a:gd name="connsiteY197" fmla="*/ 2603500 h 7220857"/>
                <a:gd name="connsiteX198" fmla="*/ 235857 w 3882572"/>
                <a:gd name="connsiteY198" fmla="*/ 2667000 h 7220857"/>
                <a:gd name="connsiteX199" fmla="*/ 281214 w 3882572"/>
                <a:gd name="connsiteY199" fmla="*/ 2712357 h 7220857"/>
                <a:gd name="connsiteX200" fmla="*/ 299357 w 3882572"/>
                <a:gd name="connsiteY200" fmla="*/ 2893785 h 7220857"/>
                <a:gd name="connsiteX201" fmla="*/ 190500 w 3882572"/>
                <a:gd name="connsiteY201" fmla="*/ 2893785 h 7220857"/>
                <a:gd name="connsiteX202" fmla="*/ 90714 w 3882572"/>
                <a:gd name="connsiteY202" fmla="*/ 3084285 h 7220857"/>
                <a:gd name="connsiteX203" fmla="*/ 172357 w 3882572"/>
                <a:gd name="connsiteY203" fmla="*/ 3193143 h 7220857"/>
                <a:gd name="connsiteX204" fmla="*/ 272143 w 3882572"/>
                <a:gd name="connsiteY204" fmla="*/ 3238500 h 7220857"/>
                <a:gd name="connsiteX205" fmla="*/ 335643 w 3882572"/>
                <a:gd name="connsiteY205" fmla="*/ 3265714 h 7220857"/>
                <a:gd name="connsiteX206" fmla="*/ 390072 w 3882572"/>
                <a:gd name="connsiteY206" fmla="*/ 3256643 h 7220857"/>
                <a:gd name="connsiteX207" fmla="*/ 417286 w 3882572"/>
                <a:gd name="connsiteY207" fmla="*/ 3211285 h 7220857"/>
                <a:gd name="connsiteX208" fmla="*/ 435429 w 3882572"/>
                <a:gd name="connsiteY208" fmla="*/ 3311071 h 7220857"/>
                <a:gd name="connsiteX209" fmla="*/ 462643 w 3882572"/>
                <a:gd name="connsiteY209" fmla="*/ 3338285 h 7220857"/>
                <a:gd name="connsiteX210" fmla="*/ 508000 w 3882572"/>
                <a:gd name="connsiteY210" fmla="*/ 3429000 h 7220857"/>
                <a:gd name="connsiteX211" fmla="*/ 498929 w 3882572"/>
                <a:gd name="connsiteY211" fmla="*/ 3565071 h 7220857"/>
                <a:gd name="connsiteX212" fmla="*/ 471714 w 3882572"/>
                <a:gd name="connsiteY212" fmla="*/ 3655785 h 7220857"/>
                <a:gd name="connsiteX213" fmla="*/ 408214 w 3882572"/>
                <a:gd name="connsiteY213" fmla="*/ 3664857 h 7220857"/>
                <a:gd name="connsiteX214" fmla="*/ 453572 w 3882572"/>
                <a:gd name="connsiteY214" fmla="*/ 3755571 h 7220857"/>
                <a:gd name="connsiteX215" fmla="*/ 444500 w 3882572"/>
                <a:gd name="connsiteY215" fmla="*/ 3864428 h 7220857"/>
                <a:gd name="connsiteX216" fmla="*/ 553357 w 3882572"/>
                <a:gd name="connsiteY216" fmla="*/ 3982357 h 7220857"/>
                <a:gd name="connsiteX217" fmla="*/ 535214 w 3882572"/>
                <a:gd name="connsiteY217" fmla="*/ 4091214 h 7220857"/>
                <a:gd name="connsiteX218" fmla="*/ 589643 w 3882572"/>
                <a:gd name="connsiteY218" fmla="*/ 4145643 h 7220857"/>
                <a:gd name="connsiteX219" fmla="*/ 571500 w 3882572"/>
                <a:gd name="connsiteY219" fmla="*/ 4209143 h 7220857"/>
                <a:gd name="connsiteX220" fmla="*/ 662214 w 3882572"/>
                <a:gd name="connsiteY220" fmla="*/ 4263571 h 7220857"/>
                <a:gd name="connsiteX221" fmla="*/ 707572 w 3882572"/>
                <a:gd name="connsiteY221" fmla="*/ 4390571 h 7220857"/>
                <a:gd name="connsiteX222" fmla="*/ 662214 w 3882572"/>
                <a:gd name="connsiteY222" fmla="*/ 4472214 h 7220857"/>
                <a:gd name="connsiteX223" fmla="*/ 807357 w 3882572"/>
                <a:gd name="connsiteY223" fmla="*/ 4508500 h 7220857"/>
                <a:gd name="connsiteX224" fmla="*/ 852714 w 3882572"/>
                <a:gd name="connsiteY224" fmla="*/ 4635500 h 7220857"/>
                <a:gd name="connsiteX225" fmla="*/ 807357 w 3882572"/>
                <a:gd name="connsiteY225" fmla="*/ 4726214 h 7220857"/>
                <a:gd name="connsiteX226" fmla="*/ 752929 w 3882572"/>
                <a:gd name="connsiteY226" fmla="*/ 4780643 h 7220857"/>
                <a:gd name="connsiteX227" fmla="*/ 807357 w 3882572"/>
                <a:gd name="connsiteY227" fmla="*/ 4853214 h 7220857"/>
                <a:gd name="connsiteX228" fmla="*/ 771072 w 3882572"/>
                <a:gd name="connsiteY228" fmla="*/ 4962071 h 7220857"/>
                <a:gd name="connsiteX229" fmla="*/ 689429 w 3882572"/>
                <a:gd name="connsiteY229" fmla="*/ 5116285 h 7220857"/>
                <a:gd name="connsiteX230" fmla="*/ 707572 w 3882572"/>
                <a:gd name="connsiteY230" fmla="*/ 5207000 h 7220857"/>
                <a:gd name="connsiteX231" fmla="*/ 834572 w 3882572"/>
                <a:gd name="connsiteY231" fmla="*/ 5288643 h 7220857"/>
                <a:gd name="connsiteX232" fmla="*/ 825500 w 3882572"/>
                <a:gd name="connsiteY232" fmla="*/ 5324928 h 7220857"/>
                <a:gd name="connsiteX233" fmla="*/ 689429 w 3882572"/>
                <a:gd name="connsiteY233" fmla="*/ 5415643 h 7220857"/>
                <a:gd name="connsiteX234" fmla="*/ 716643 w 3882572"/>
                <a:gd name="connsiteY234" fmla="*/ 5524500 h 7220857"/>
                <a:gd name="connsiteX235" fmla="*/ 698500 w 3882572"/>
                <a:gd name="connsiteY235" fmla="*/ 5615214 h 7220857"/>
                <a:gd name="connsiteX236" fmla="*/ 816429 w 3882572"/>
                <a:gd name="connsiteY236" fmla="*/ 5642428 h 7220857"/>
                <a:gd name="connsiteX237" fmla="*/ 952500 w 3882572"/>
                <a:gd name="connsiteY237" fmla="*/ 5651500 h 7220857"/>
                <a:gd name="connsiteX238" fmla="*/ 979714 w 3882572"/>
                <a:gd name="connsiteY238" fmla="*/ 5696857 h 7220857"/>
                <a:gd name="connsiteX239" fmla="*/ 1034143 w 3882572"/>
                <a:gd name="connsiteY239" fmla="*/ 5696857 h 7220857"/>
                <a:gd name="connsiteX240" fmla="*/ 1079500 w 3882572"/>
                <a:gd name="connsiteY240" fmla="*/ 5769428 h 7220857"/>
                <a:gd name="connsiteX241" fmla="*/ 1124857 w 3882572"/>
                <a:gd name="connsiteY241" fmla="*/ 5778500 h 7220857"/>
                <a:gd name="connsiteX242" fmla="*/ 1179286 w 3882572"/>
                <a:gd name="connsiteY242" fmla="*/ 5796643 h 7220857"/>
                <a:gd name="connsiteX243" fmla="*/ 1152072 w 3882572"/>
                <a:gd name="connsiteY243" fmla="*/ 5842000 h 7220857"/>
                <a:gd name="connsiteX244" fmla="*/ 1052286 w 3882572"/>
                <a:gd name="connsiteY244" fmla="*/ 5923643 h 7220857"/>
                <a:gd name="connsiteX245" fmla="*/ 1097643 w 3882572"/>
                <a:gd name="connsiteY245" fmla="*/ 6014357 h 7220857"/>
                <a:gd name="connsiteX246" fmla="*/ 1179286 w 3882572"/>
                <a:gd name="connsiteY246" fmla="*/ 6041571 h 7220857"/>
                <a:gd name="connsiteX247" fmla="*/ 1233714 w 3882572"/>
                <a:gd name="connsiteY247" fmla="*/ 6086928 h 7220857"/>
                <a:gd name="connsiteX248" fmla="*/ 1206500 w 3882572"/>
                <a:gd name="connsiteY248" fmla="*/ 6132285 h 7220857"/>
                <a:gd name="connsiteX249" fmla="*/ 1143000 w 3882572"/>
                <a:gd name="connsiteY249" fmla="*/ 6204857 h 7220857"/>
                <a:gd name="connsiteX250" fmla="*/ 1133929 w 3882572"/>
                <a:gd name="connsiteY250" fmla="*/ 6304643 h 7220857"/>
                <a:gd name="connsiteX251" fmla="*/ 1152072 w 3882572"/>
                <a:gd name="connsiteY251" fmla="*/ 6395357 h 7220857"/>
                <a:gd name="connsiteX252" fmla="*/ 1215572 w 3882572"/>
                <a:gd name="connsiteY252" fmla="*/ 6440714 h 7220857"/>
                <a:gd name="connsiteX253" fmla="*/ 1188357 w 3882572"/>
                <a:gd name="connsiteY253" fmla="*/ 6522357 h 7220857"/>
                <a:gd name="connsiteX254" fmla="*/ 1143000 w 3882572"/>
                <a:gd name="connsiteY254" fmla="*/ 6567714 h 7220857"/>
                <a:gd name="connsiteX255" fmla="*/ 1197429 w 3882572"/>
                <a:gd name="connsiteY255" fmla="*/ 6604000 h 7220857"/>
                <a:gd name="connsiteX256" fmla="*/ 1306286 w 3882572"/>
                <a:gd name="connsiteY256" fmla="*/ 6613071 h 7220857"/>
                <a:gd name="connsiteX257" fmla="*/ 1406072 w 3882572"/>
                <a:gd name="connsiteY257" fmla="*/ 6676571 h 7220857"/>
                <a:gd name="connsiteX258" fmla="*/ 1451429 w 3882572"/>
                <a:gd name="connsiteY258" fmla="*/ 6812643 h 7220857"/>
                <a:gd name="connsiteX259" fmla="*/ 1469572 w 3882572"/>
                <a:gd name="connsiteY259" fmla="*/ 6930571 h 7220857"/>
                <a:gd name="connsiteX260" fmla="*/ 1451429 w 3882572"/>
                <a:gd name="connsiteY260" fmla="*/ 7003143 h 7220857"/>
                <a:gd name="connsiteX261" fmla="*/ 1424214 w 3882572"/>
                <a:gd name="connsiteY261" fmla="*/ 7075714 h 7220857"/>
                <a:gd name="connsiteX262" fmla="*/ 1333500 w 3882572"/>
                <a:gd name="connsiteY262" fmla="*/ 7139214 h 7220857"/>
                <a:gd name="connsiteX0" fmla="*/ 1333500 w 3882572"/>
                <a:gd name="connsiteY0" fmla="*/ 7139214 h 7220857"/>
                <a:gd name="connsiteX1" fmla="*/ 1433286 w 3882572"/>
                <a:gd name="connsiteY1" fmla="*/ 7202714 h 7220857"/>
                <a:gd name="connsiteX2" fmla="*/ 1533072 w 3882572"/>
                <a:gd name="connsiteY2" fmla="*/ 7202714 h 7220857"/>
                <a:gd name="connsiteX3" fmla="*/ 1614714 w 3882572"/>
                <a:gd name="connsiteY3" fmla="*/ 7220857 h 7220857"/>
                <a:gd name="connsiteX4" fmla="*/ 1678214 w 3882572"/>
                <a:gd name="connsiteY4" fmla="*/ 7102928 h 7220857"/>
                <a:gd name="connsiteX5" fmla="*/ 1787072 w 3882572"/>
                <a:gd name="connsiteY5" fmla="*/ 6975928 h 7220857"/>
                <a:gd name="connsiteX6" fmla="*/ 1783432 w 3882572"/>
                <a:gd name="connsiteY6" fmla="*/ 6937755 h 7220857"/>
                <a:gd name="connsiteX7" fmla="*/ 1832429 w 3882572"/>
                <a:gd name="connsiteY7" fmla="*/ 6921500 h 7220857"/>
                <a:gd name="connsiteX8" fmla="*/ 1986643 w 3882572"/>
                <a:gd name="connsiteY8" fmla="*/ 6885214 h 7220857"/>
                <a:gd name="connsiteX9" fmla="*/ 1895929 w 3882572"/>
                <a:gd name="connsiteY9" fmla="*/ 6767285 h 7220857"/>
                <a:gd name="connsiteX10" fmla="*/ 1923143 w 3882572"/>
                <a:gd name="connsiteY10" fmla="*/ 6721928 h 7220857"/>
                <a:gd name="connsiteX11" fmla="*/ 1977572 w 3882572"/>
                <a:gd name="connsiteY11" fmla="*/ 6721928 h 7220857"/>
                <a:gd name="connsiteX12" fmla="*/ 2022929 w 3882572"/>
                <a:gd name="connsiteY12" fmla="*/ 6594928 h 7220857"/>
                <a:gd name="connsiteX13" fmla="*/ 2022929 w 3882572"/>
                <a:gd name="connsiteY13" fmla="*/ 6495143 h 7220857"/>
                <a:gd name="connsiteX14" fmla="*/ 2077357 w 3882572"/>
                <a:gd name="connsiteY14" fmla="*/ 6377214 h 7220857"/>
                <a:gd name="connsiteX15" fmla="*/ 2140857 w 3882572"/>
                <a:gd name="connsiteY15" fmla="*/ 6359071 h 7220857"/>
                <a:gd name="connsiteX16" fmla="*/ 2086429 w 3882572"/>
                <a:gd name="connsiteY16" fmla="*/ 6241143 h 7220857"/>
                <a:gd name="connsiteX17" fmla="*/ 2122714 w 3882572"/>
                <a:gd name="connsiteY17" fmla="*/ 6096000 h 7220857"/>
                <a:gd name="connsiteX18" fmla="*/ 2213429 w 3882572"/>
                <a:gd name="connsiteY18" fmla="*/ 6086928 h 7220857"/>
                <a:gd name="connsiteX19" fmla="*/ 2304143 w 3882572"/>
                <a:gd name="connsiteY19" fmla="*/ 6086928 h 7220857"/>
                <a:gd name="connsiteX20" fmla="*/ 2331357 w 3882572"/>
                <a:gd name="connsiteY20" fmla="*/ 6032500 h 7220857"/>
                <a:gd name="connsiteX21" fmla="*/ 2367643 w 3882572"/>
                <a:gd name="connsiteY21" fmla="*/ 6041571 h 7220857"/>
                <a:gd name="connsiteX22" fmla="*/ 2449286 w 3882572"/>
                <a:gd name="connsiteY22" fmla="*/ 6159500 h 7220857"/>
                <a:gd name="connsiteX23" fmla="*/ 2485572 w 3882572"/>
                <a:gd name="connsiteY23" fmla="*/ 6150428 h 7220857"/>
                <a:gd name="connsiteX24" fmla="*/ 2467429 w 3882572"/>
                <a:gd name="connsiteY24" fmla="*/ 6068785 h 7220857"/>
                <a:gd name="connsiteX25" fmla="*/ 2521857 w 3882572"/>
                <a:gd name="connsiteY25" fmla="*/ 6023428 h 7220857"/>
                <a:gd name="connsiteX26" fmla="*/ 2585357 w 3882572"/>
                <a:gd name="connsiteY26" fmla="*/ 5950857 h 7220857"/>
                <a:gd name="connsiteX27" fmla="*/ 2648857 w 3882572"/>
                <a:gd name="connsiteY27" fmla="*/ 5896428 h 7220857"/>
                <a:gd name="connsiteX28" fmla="*/ 2639786 w 3882572"/>
                <a:gd name="connsiteY28" fmla="*/ 5823857 h 7220857"/>
                <a:gd name="connsiteX29" fmla="*/ 2685143 w 3882572"/>
                <a:gd name="connsiteY29" fmla="*/ 5760357 h 7220857"/>
                <a:gd name="connsiteX30" fmla="*/ 2775857 w 3882572"/>
                <a:gd name="connsiteY30" fmla="*/ 5869214 h 7220857"/>
                <a:gd name="connsiteX31" fmla="*/ 2884714 w 3882572"/>
                <a:gd name="connsiteY31" fmla="*/ 5914571 h 7220857"/>
                <a:gd name="connsiteX32" fmla="*/ 2911929 w 3882572"/>
                <a:gd name="connsiteY32" fmla="*/ 5842000 h 7220857"/>
                <a:gd name="connsiteX33" fmla="*/ 2948214 w 3882572"/>
                <a:gd name="connsiteY33" fmla="*/ 5814785 h 7220857"/>
                <a:gd name="connsiteX34" fmla="*/ 2911929 w 3882572"/>
                <a:gd name="connsiteY34" fmla="*/ 5733143 h 7220857"/>
                <a:gd name="connsiteX35" fmla="*/ 2911929 w 3882572"/>
                <a:gd name="connsiteY35" fmla="*/ 5678714 h 7220857"/>
                <a:gd name="connsiteX36" fmla="*/ 2966357 w 3882572"/>
                <a:gd name="connsiteY36" fmla="*/ 5660571 h 7220857"/>
                <a:gd name="connsiteX37" fmla="*/ 2966357 w 3882572"/>
                <a:gd name="connsiteY37" fmla="*/ 5569857 h 7220857"/>
                <a:gd name="connsiteX38" fmla="*/ 2893786 w 3882572"/>
                <a:gd name="connsiteY38" fmla="*/ 5551714 h 7220857"/>
                <a:gd name="connsiteX39" fmla="*/ 2866572 w 3882572"/>
                <a:gd name="connsiteY39" fmla="*/ 5442857 h 7220857"/>
                <a:gd name="connsiteX40" fmla="*/ 2902857 w 3882572"/>
                <a:gd name="connsiteY40" fmla="*/ 5324928 h 7220857"/>
                <a:gd name="connsiteX41" fmla="*/ 3011714 w 3882572"/>
                <a:gd name="connsiteY41" fmla="*/ 5234214 h 7220857"/>
                <a:gd name="connsiteX42" fmla="*/ 3075214 w 3882572"/>
                <a:gd name="connsiteY42" fmla="*/ 5143500 h 7220857"/>
                <a:gd name="connsiteX43" fmla="*/ 3093357 w 3882572"/>
                <a:gd name="connsiteY43" fmla="*/ 5061857 h 7220857"/>
                <a:gd name="connsiteX44" fmla="*/ 3075214 w 3882572"/>
                <a:gd name="connsiteY44" fmla="*/ 4989285 h 7220857"/>
                <a:gd name="connsiteX45" fmla="*/ 3029857 w 3882572"/>
                <a:gd name="connsiteY45" fmla="*/ 4925785 h 7220857"/>
                <a:gd name="connsiteX46" fmla="*/ 3093357 w 3882572"/>
                <a:gd name="connsiteY46" fmla="*/ 4862285 h 7220857"/>
                <a:gd name="connsiteX47" fmla="*/ 3102429 w 3882572"/>
                <a:gd name="connsiteY47" fmla="*/ 4789714 h 7220857"/>
                <a:gd name="connsiteX48" fmla="*/ 3102429 w 3882572"/>
                <a:gd name="connsiteY48" fmla="*/ 4699000 h 7220857"/>
                <a:gd name="connsiteX49" fmla="*/ 3202214 w 3882572"/>
                <a:gd name="connsiteY49" fmla="*/ 4717143 h 7220857"/>
                <a:gd name="connsiteX50" fmla="*/ 3265714 w 3882572"/>
                <a:gd name="connsiteY50" fmla="*/ 4689928 h 7220857"/>
                <a:gd name="connsiteX51" fmla="*/ 3283857 w 3882572"/>
                <a:gd name="connsiteY51" fmla="*/ 4653643 h 7220857"/>
                <a:gd name="connsiteX52" fmla="*/ 3220357 w 3882572"/>
                <a:gd name="connsiteY52" fmla="*/ 4644571 h 7220857"/>
                <a:gd name="connsiteX53" fmla="*/ 3129643 w 3882572"/>
                <a:gd name="connsiteY53" fmla="*/ 4608285 h 7220857"/>
                <a:gd name="connsiteX54" fmla="*/ 3075214 w 3882572"/>
                <a:gd name="connsiteY54" fmla="*/ 4590143 h 7220857"/>
                <a:gd name="connsiteX55" fmla="*/ 2993572 w 3882572"/>
                <a:gd name="connsiteY55" fmla="*/ 4572000 h 7220857"/>
                <a:gd name="connsiteX56" fmla="*/ 3011714 w 3882572"/>
                <a:gd name="connsiteY56" fmla="*/ 4490357 h 7220857"/>
                <a:gd name="connsiteX57" fmla="*/ 3029857 w 3882572"/>
                <a:gd name="connsiteY57" fmla="*/ 4435928 h 7220857"/>
                <a:gd name="connsiteX58" fmla="*/ 3111500 w 3882572"/>
                <a:gd name="connsiteY58" fmla="*/ 4327071 h 7220857"/>
                <a:gd name="connsiteX59" fmla="*/ 3084286 w 3882572"/>
                <a:gd name="connsiteY59" fmla="*/ 4254500 h 7220857"/>
                <a:gd name="connsiteX60" fmla="*/ 3084286 w 3882572"/>
                <a:gd name="connsiteY60" fmla="*/ 4172857 h 7220857"/>
                <a:gd name="connsiteX61" fmla="*/ 3057072 w 3882572"/>
                <a:gd name="connsiteY61" fmla="*/ 4127500 h 7220857"/>
                <a:gd name="connsiteX62" fmla="*/ 3048000 w 3882572"/>
                <a:gd name="connsiteY62" fmla="*/ 4009571 h 7220857"/>
                <a:gd name="connsiteX63" fmla="*/ 3011714 w 3882572"/>
                <a:gd name="connsiteY63" fmla="*/ 3927928 h 7220857"/>
                <a:gd name="connsiteX64" fmla="*/ 3102429 w 3882572"/>
                <a:gd name="connsiteY64" fmla="*/ 3855357 h 7220857"/>
                <a:gd name="connsiteX65" fmla="*/ 3120572 w 3882572"/>
                <a:gd name="connsiteY65" fmla="*/ 3374571 h 7220857"/>
                <a:gd name="connsiteX66" fmla="*/ 3048000 w 3882572"/>
                <a:gd name="connsiteY66" fmla="*/ 3220357 h 7220857"/>
                <a:gd name="connsiteX67" fmla="*/ 3075214 w 3882572"/>
                <a:gd name="connsiteY67" fmla="*/ 3156857 h 7220857"/>
                <a:gd name="connsiteX68" fmla="*/ 3129643 w 3882572"/>
                <a:gd name="connsiteY68" fmla="*/ 3175000 h 7220857"/>
                <a:gd name="connsiteX69" fmla="*/ 3265714 w 3882572"/>
                <a:gd name="connsiteY69" fmla="*/ 3093357 h 7220857"/>
                <a:gd name="connsiteX70" fmla="*/ 3365500 w 3882572"/>
                <a:gd name="connsiteY70" fmla="*/ 3102428 h 7220857"/>
                <a:gd name="connsiteX71" fmla="*/ 3410857 w 3882572"/>
                <a:gd name="connsiteY71" fmla="*/ 3011714 h 7220857"/>
                <a:gd name="connsiteX72" fmla="*/ 3383643 w 3882572"/>
                <a:gd name="connsiteY72" fmla="*/ 2966357 h 7220857"/>
                <a:gd name="connsiteX73" fmla="*/ 3456214 w 3882572"/>
                <a:gd name="connsiteY73" fmla="*/ 2893785 h 7220857"/>
                <a:gd name="connsiteX74" fmla="*/ 3483429 w 3882572"/>
                <a:gd name="connsiteY74" fmla="*/ 2803071 h 7220857"/>
                <a:gd name="connsiteX75" fmla="*/ 3701143 w 3882572"/>
                <a:gd name="connsiteY75" fmla="*/ 2694214 h 7220857"/>
                <a:gd name="connsiteX76" fmla="*/ 3746500 w 3882572"/>
                <a:gd name="connsiteY76" fmla="*/ 2639785 h 7220857"/>
                <a:gd name="connsiteX77" fmla="*/ 3692072 w 3882572"/>
                <a:gd name="connsiteY77" fmla="*/ 2594428 h 7220857"/>
                <a:gd name="connsiteX78" fmla="*/ 3673929 w 3882572"/>
                <a:gd name="connsiteY78" fmla="*/ 2313214 h 7220857"/>
                <a:gd name="connsiteX79" fmla="*/ 3601357 w 3882572"/>
                <a:gd name="connsiteY79" fmla="*/ 2249714 h 7220857"/>
                <a:gd name="connsiteX80" fmla="*/ 3546929 w 3882572"/>
                <a:gd name="connsiteY80" fmla="*/ 2131785 h 7220857"/>
                <a:gd name="connsiteX81" fmla="*/ 3537857 w 3882572"/>
                <a:gd name="connsiteY81" fmla="*/ 2022928 h 7220857"/>
                <a:gd name="connsiteX82" fmla="*/ 3537857 w 3882572"/>
                <a:gd name="connsiteY82" fmla="*/ 1932214 h 7220857"/>
                <a:gd name="connsiteX83" fmla="*/ 3510643 w 3882572"/>
                <a:gd name="connsiteY83" fmla="*/ 1868714 h 7220857"/>
                <a:gd name="connsiteX84" fmla="*/ 3601357 w 3882572"/>
                <a:gd name="connsiteY84" fmla="*/ 1732643 h 7220857"/>
                <a:gd name="connsiteX85" fmla="*/ 3447143 w 3882572"/>
                <a:gd name="connsiteY85" fmla="*/ 1841500 h 7220857"/>
                <a:gd name="connsiteX86" fmla="*/ 3292929 w 3882572"/>
                <a:gd name="connsiteY86" fmla="*/ 1914071 h 7220857"/>
                <a:gd name="connsiteX87" fmla="*/ 3175000 w 3882572"/>
                <a:gd name="connsiteY87" fmla="*/ 1959428 h 7220857"/>
                <a:gd name="connsiteX88" fmla="*/ 3038929 w 3882572"/>
                <a:gd name="connsiteY88" fmla="*/ 1959428 h 7220857"/>
                <a:gd name="connsiteX89" fmla="*/ 3029857 w 3882572"/>
                <a:gd name="connsiteY89" fmla="*/ 2041071 h 7220857"/>
                <a:gd name="connsiteX90" fmla="*/ 2993572 w 3882572"/>
                <a:gd name="connsiteY90" fmla="*/ 2104571 h 7220857"/>
                <a:gd name="connsiteX91" fmla="*/ 2911929 w 3882572"/>
                <a:gd name="connsiteY91" fmla="*/ 2149928 h 7220857"/>
                <a:gd name="connsiteX92" fmla="*/ 2848429 w 3882572"/>
                <a:gd name="connsiteY92" fmla="*/ 2149928 h 7220857"/>
                <a:gd name="connsiteX93" fmla="*/ 2902857 w 3882572"/>
                <a:gd name="connsiteY93" fmla="*/ 2077357 h 7220857"/>
                <a:gd name="connsiteX94" fmla="*/ 2975429 w 3882572"/>
                <a:gd name="connsiteY94" fmla="*/ 2032000 h 7220857"/>
                <a:gd name="connsiteX95" fmla="*/ 3029857 w 3882572"/>
                <a:gd name="connsiteY95" fmla="*/ 1932214 h 7220857"/>
                <a:gd name="connsiteX96" fmla="*/ 3075214 w 3882572"/>
                <a:gd name="connsiteY96" fmla="*/ 1905000 h 7220857"/>
                <a:gd name="connsiteX97" fmla="*/ 3138714 w 3882572"/>
                <a:gd name="connsiteY97" fmla="*/ 1796143 h 7220857"/>
                <a:gd name="connsiteX98" fmla="*/ 3265714 w 3882572"/>
                <a:gd name="connsiteY98" fmla="*/ 1778000 h 7220857"/>
                <a:gd name="connsiteX99" fmla="*/ 3356429 w 3882572"/>
                <a:gd name="connsiteY99" fmla="*/ 1605643 h 7220857"/>
                <a:gd name="connsiteX100" fmla="*/ 3438072 w 3882572"/>
                <a:gd name="connsiteY100" fmla="*/ 1551214 h 7220857"/>
                <a:gd name="connsiteX101" fmla="*/ 3401786 w 3882572"/>
                <a:gd name="connsiteY101" fmla="*/ 1487714 h 7220857"/>
                <a:gd name="connsiteX102" fmla="*/ 3601357 w 3882572"/>
                <a:gd name="connsiteY102" fmla="*/ 1378857 h 7220857"/>
                <a:gd name="connsiteX103" fmla="*/ 3710214 w 3882572"/>
                <a:gd name="connsiteY103" fmla="*/ 1279071 h 7220857"/>
                <a:gd name="connsiteX104" fmla="*/ 3828143 w 3882572"/>
                <a:gd name="connsiteY104" fmla="*/ 1170214 h 7220857"/>
                <a:gd name="connsiteX105" fmla="*/ 3855357 w 3882572"/>
                <a:gd name="connsiteY105" fmla="*/ 1043214 h 7220857"/>
                <a:gd name="connsiteX106" fmla="*/ 3810000 w 3882572"/>
                <a:gd name="connsiteY106" fmla="*/ 988785 h 7220857"/>
                <a:gd name="connsiteX107" fmla="*/ 3746500 w 3882572"/>
                <a:gd name="connsiteY107" fmla="*/ 952500 h 7220857"/>
                <a:gd name="connsiteX108" fmla="*/ 3719286 w 3882572"/>
                <a:gd name="connsiteY108" fmla="*/ 861785 h 7220857"/>
                <a:gd name="connsiteX109" fmla="*/ 3746500 w 3882572"/>
                <a:gd name="connsiteY109" fmla="*/ 852714 h 7220857"/>
                <a:gd name="connsiteX110" fmla="*/ 3810000 w 3882572"/>
                <a:gd name="connsiteY110" fmla="*/ 916214 h 7220857"/>
                <a:gd name="connsiteX111" fmla="*/ 3855357 w 3882572"/>
                <a:gd name="connsiteY111" fmla="*/ 970643 h 7220857"/>
                <a:gd name="connsiteX112" fmla="*/ 3882572 w 3882572"/>
                <a:gd name="connsiteY112" fmla="*/ 870857 h 7220857"/>
                <a:gd name="connsiteX113" fmla="*/ 3846286 w 3882572"/>
                <a:gd name="connsiteY113" fmla="*/ 780143 h 7220857"/>
                <a:gd name="connsiteX114" fmla="*/ 3800929 w 3882572"/>
                <a:gd name="connsiteY114" fmla="*/ 689428 h 7220857"/>
                <a:gd name="connsiteX115" fmla="*/ 3746500 w 3882572"/>
                <a:gd name="connsiteY115" fmla="*/ 644071 h 7220857"/>
                <a:gd name="connsiteX116" fmla="*/ 3646714 w 3882572"/>
                <a:gd name="connsiteY116" fmla="*/ 526143 h 7220857"/>
                <a:gd name="connsiteX117" fmla="*/ 3601357 w 3882572"/>
                <a:gd name="connsiteY117" fmla="*/ 471714 h 7220857"/>
                <a:gd name="connsiteX118" fmla="*/ 3501572 w 3882572"/>
                <a:gd name="connsiteY118" fmla="*/ 462643 h 7220857"/>
                <a:gd name="connsiteX119" fmla="*/ 3456214 w 3882572"/>
                <a:gd name="connsiteY119" fmla="*/ 498928 h 7220857"/>
                <a:gd name="connsiteX120" fmla="*/ 3383643 w 3882572"/>
                <a:gd name="connsiteY120" fmla="*/ 480785 h 7220857"/>
                <a:gd name="connsiteX121" fmla="*/ 3238500 w 3882572"/>
                <a:gd name="connsiteY121" fmla="*/ 480785 h 7220857"/>
                <a:gd name="connsiteX122" fmla="*/ 3238500 w 3882572"/>
                <a:gd name="connsiteY122" fmla="*/ 553357 h 7220857"/>
                <a:gd name="connsiteX123" fmla="*/ 3156857 w 3882572"/>
                <a:gd name="connsiteY123" fmla="*/ 580571 h 7220857"/>
                <a:gd name="connsiteX124" fmla="*/ 3075214 w 3882572"/>
                <a:gd name="connsiteY124" fmla="*/ 571500 h 7220857"/>
                <a:gd name="connsiteX125" fmla="*/ 3084286 w 3882572"/>
                <a:gd name="connsiteY125" fmla="*/ 508000 h 7220857"/>
                <a:gd name="connsiteX126" fmla="*/ 3138714 w 3882572"/>
                <a:gd name="connsiteY126" fmla="*/ 462643 h 7220857"/>
                <a:gd name="connsiteX127" fmla="*/ 3165929 w 3882572"/>
                <a:gd name="connsiteY127" fmla="*/ 390071 h 7220857"/>
                <a:gd name="connsiteX128" fmla="*/ 3129643 w 3882572"/>
                <a:gd name="connsiteY128" fmla="*/ 335643 h 7220857"/>
                <a:gd name="connsiteX129" fmla="*/ 3038929 w 3882572"/>
                <a:gd name="connsiteY129" fmla="*/ 335643 h 7220857"/>
                <a:gd name="connsiteX130" fmla="*/ 2948214 w 3882572"/>
                <a:gd name="connsiteY130" fmla="*/ 299357 h 7220857"/>
                <a:gd name="connsiteX131" fmla="*/ 2821214 w 3882572"/>
                <a:gd name="connsiteY131" fmla="*/ 299357 h 7220857"/>
                <a:gd name="connsiteX132" fmla="*/ 2839357 w 3882572"/>
                <a:gd name="connsiteY132" fmla="*/ 263071 h 7220857"/>
                <a:gd name="connsiteX133" fmla="*/ 2930072 w 3882572"/>
                <a:gd name="connsiteY133" fmla="*/ 235857 h 7220857"/>
                <a:gd name="connsiteX134" fmla="*/ 2993572 w 3882572"/>
                <a:gd name="connsiteY134" fmla="*/ 154214 h 7220857"/>
                <a:gd name="connsiteX135" fmla="*/ 3011714 w 3882572"/>
                <a:gd name="connsiteY135" fmla="*/ 127000 h 7220857"/>
                <a:gd name="connsiteX136" fmla="*/ 3002643 w 3882572"/>
                <a:gd name="connsiteY136" fmla="*/ 63500 h 7220857"/>
                <a:gd name="connsiteX137" fmla="*/ 2921000 w 3882572"/>
                <a:gd name="connsiteY137" fmla="*/ 54428 h 7220857"/>
                <a:gd name="connsiteX138" fmla="*/ 2884714 w 3882572"/>
                <a:gd name="connsiteY138" fmla="*/ 9071 h 7220857"/>
                <a:gd name="connsiteX139" fmla="*/ 2794000 w 3882572"/>
                <a:gd name="connsiteY139" fmla="*/ 0 h 7220857"/>
                <a:gd name="connsiteX140" fmla="*/ 2703286 w 3882572"/>
                <a:gd name="connsiteY140" fmla="*/ 54428 h 7220857"/>
                <a:gd name="connsiteX141" fmla="*/ 2594429 w 3882572"/>
                <a:gd name="connsiteY141" fmla="*/ 181428 h 7220857"/>
                <a:gd name="connsiteX142" fmla="*/ 2494643 w 3882572"/>
                <a:gd name="connsiteY142" fmla="*/ 335643 h 7220857"/>
                <a:gd name="connsiteX143" fmla="*/ 2485572 w 3882572"/>
                <a:gd name="connsiteY143" fmla="*/ 399143 h 7220857"/>
                <a:gd name="connsiteX144" fmla="*/ 2521857 w 3882572"/>
                <a:gd name="connsiteY144" fmla="*/ 508000 h 7220857"/>
                <a:gd name="connsiteX145" fmla="*/ 2467429 w 3882572"/>
                <a:gd name="connsiteY145" fmla="*/ 589643 h 7220857"/>
                <a:gd name="connsiteX146" fmla="*/ 2367643 w 3882572"/>
                <a:gd name="connsiteY146" fmla="*/ 589643 h 7220857"/>
                <a:gd name="connsiteX147" fmla="*/ 2240643 w 3882572"/>
                <a:gd name="connsiteY147" fmla="*/ 580571 h 7220857"/>
                <a:gd name="connsiteX148" fmla="*/ 2304143 w 3882572"/>
                <a:gd name="connsiteY148" fmla="*/ 662214 h 7220857"/>
                <a:gd name="connsiteX149" fmla="*/ 2376714 w 3882572"/>
                <a:gd name="connsiteY149" fmla="*/ 780143 h 7220857"/>
                <a:gd name="connsiteX150" fmla="*/ 2286000 w 3882572"/>
                <a:gd name="connsiteY150" fmla="*/ 762000 h 7220857"/>
                <a:gd name="connsiteX151" fmla="*/ 2249714 w 3882572"/>
                <a:gd name="connsiteY151" fmla="*/ 689428 h 7220857"/>
                <a:gd name="connsiteX152" fmla="*/ 2195286 w 3882572"/>
                <a:gd name="connsiteY152" fmla="*/ 725714 h 7220857"/>
                <a:gd name="connsiteX153" fmla="*/ 2122714 w 3882572"/>
                <a:gd name="connsiteY153" fmla="*/ 780143 h 7220857"/>
                <a:gd name="connsiteX154" fmla="*/ 2032000 w 3882572"/>
                <a:gd name="connsiteY154" fmla="*/ 825500 h 7220857"/>
                <a:gd name="connsiteX155" fmla="*/ 1932214 w 3882572"/>
                <a:gd name="connsiteY155" fmla="*/ 825500 h 7220857"/>
                <a:gd name="connsiteX156" fmla="*/ 1968500 w 3882572"/>
                <a:gd name="connsiteY156" fmla="*/ 716643 h 7220857"/>
                <a:gd name="connsiteX157" fmla="*/ 1886857 w 3882572"/>
                <a:gd name="connsiteY157" fmla="*/ 689428 h 7220857"/>
                <a:gd name="connsiteX158" fmla="*/ 1750786 w 3882572"/>
                <a:gd name="connsiteY158" fmla="*/ 743857 h 7220857"/>
                <a:gd name="connsiteX159" fmla="*/ 1623786 w 3882572"/>
                <a:gd name="connsiteY159" fmla="*/ 743857 h 7220857"/>
                <a:gd name="connsiteX160" fmla="*/ 1560286 w 3882572"/>
                <a:gd name="connsiteY160" fmla="*/ 807357 h 7220857"/>
                <a:gd name="connsiteX161" fmla="*/ 1660072 w 3882572"/>
                <a:gd name="connsiteY161" fmla="*/ 861785 h 7220857"/>
                <a:gd name="connsiteX162" fmla="*/ 1433286 w 3882572"/>
                <a:gd name="connsiteY162" fmla="*/ 934357 h 7220857"/>
                <a:gd name="connsiteX163" fmla="*/ 1260929 w 3882572"/>
                <a:gd name="connsiteY163" fmla="*/ 1025071 h 7220857"/>
                <a:gd name="connsiteX164" fmla="*/ 1070429 w 3882572"/>
                <a:gd name="connsiteY164" fmla="*/ 1124857 h 7220857"/>
                <a:gd name="connsiteX165" fmla="*/ 1034143 w 3882572"/>
                <a:gd name="connsiteY165" fmla="*/ 1197428 h 7220857"/>
                <a:gd name="connsiteX166" fmla="*/ 952500 w 3882572"/>
                <a:gd name="connsiteY166" fmla="*/ 1270000 h 7220857"/>
                <a:gd name="connsiteX167" fmla="*/ 870857 w 3882572"/>
                <a:gd name="connsiteY167" fmla="*/ 1342571 h 7220857"/>
                <a:gd name="connsiteX168" fmla="*/ 843643 w 3882572"/>
                <a:gd name="connsiteY168" fmla="*/ 1469571 h 7220857"/>
                <a:gd name="connsiteX169" fmla="*/ 916214 w 3882572"/>
                <a:gd name="connsiteY169" fmla="*/ 1578428 h 7220857"/>
                <a:gd name="connsiteX170" fmla="*/ 952500 w 3882572"/>
                <a:gd name="connsiteY170" fmla="*/ 1651000 h 7220857"/>
                <a:gd name="connsiteX171" fmla="*/ 889000 w 3882572"/>
                <a:gd name="connsiteY171" fmla="*/ 1696357 h 7220857"/>
                <a:gd name="connsiteX172" fmla="*/ 771072 w 3882572"/>
                <a:gd name="connsiteY172" fmla="*/ 1750785 h 7220857"/>
                <a:gd name="connsiteX173" fmla="*/ 644072 w 3882572"/>
                <a:gd name="connsiteY173" fmla="*/ 1750785 h 7220857"/>
                <a:gd name="connsiteX174" fmla="*/ 526143 w 3882572"/>
                <a:gd name="connsiteY174" fmla="*/ 1787071 h 7220857"/>
                <a:gd name="connsiteX175" fmla="*/ 408214 w 3882572"/>
                <a:gd name="connsiteY175" fmla="*/ 1787071 h 7220857"/>
                <a:gd name="connsiteX176" fmla="*/ 272143 w 3882572"/>
                <a:gd name="connsiteY176" fmla="*/ 1805214 h 7220857"/>
                <a:gd name="connsiteX177" fmla="*/ 208643 w 3882572"/>
                <a:gd name="connsiteY177" fmla="*/ 1823357 h 7220857"/>
                <a:gd name="connsiteX178" fmla="*/ 244929 w 3882572"/>
                <a:gd name="connsiteY178" fmla="*/ 1959428 h 7220857"/>
                <a:gd name="connsiteX179" fmla="*/ 290286 w 3882572"/>
                <a:gd name="connsiteY179" fmla="*/ 2077357 h 7220857"/>
                <a:gd name="connsiteX180" fmla="*/ 272143 w 3882572"/>
                <a:gd name="connsiteY180" fmla="*/ 2195285 h 7220857"/>
                <a:gd name="connsiteX181" fmla="*/ 390072 w 3882572"/>
                <a:gd name="connsiteY181" fmla="*/ 2267857 h 7220857"/>
                <a:gd name="connsiteX182" fmla="*/ 453572 w 3882572"/>
                <a:gd name="connsiteY182" fmla="*/ 2286000 h 7220857"/>
                <a:gd name="connsiteX183" fmla="*/ 498929 w 3882572"/>
                <a:gd name="connsiteY183" fmla="*/ 2394857 h 7220857"/>
                <a:gd name="connsiteX184" fmla="*/ 580572 w 3882572"/>
                <a:gd name="connsiteY184" fmla="*/ 2449285 h 7220857"/>
                <a:gd name="connsiteX185" fmla="*/ 535214 w 3882572"/>
                <a:gd name="connsiteY185" fmla="*/ 2476500 h 7220857"/>
                <a:gd name="connsiteX186" fmla="*/ 453572 w 3882572"/>
                <a:gd name="connsiteY186" fmla="*/ 2458357 h 7220857"/>
                <a:gd name="connsiteX187" fmla="*/ 381000 w 3882572"/>
                <a:gd name="connsiteY187" fmla="*/ 2485571 h 7220857"/>
                <a:gd name="connsiteX188" fmla="*/ 308429 w 3882572"/>
                <a:gd name="connsiteY188" fmla="*/ 2431143 h 7220857"/>
                <a:gd name="connsiteX189" fmla="*/ 272143 w 3882572"/>
                <a:gd name="connsiteY189" fmla="*/ 2340428 h 7220857"/>
                <a:gd name="connsiteX190" fmla="*/ 208643 w 3882572"/>
                <a:gd name="connsiteY190" fmla="*/ 2295071 h 7220857"/>
                <a:gd name="connsiteX191" fmla="*/ 108857 w 3882572"/>
                <a:gd name="connsiteY191" fmla="*/ 2240643 h 7220857"/>
                <a:gd name="connsiteX192" fmla="*/ 0 w 3882572"/>
                <a:gd name="connsiteY192" fmla="*/ 2249714 h 7220857"/>
                <a:gd name="connsiteX193" fmla="*/ 81643 w 3882572"/>
                <a:gd name="connsiteY193" fmla="*/ 2313214 h 7220857"/>
                <a:gd name="connsiteX194" fmla="*/ 190500 w 3882572"/>
                <a:gd name="connsiteY194" fmla="*/ 2367643 h 7220857"/>
                <a:gd name="connsiteX195" fmla="*/ 226786 w 3882572"/>
                <a:gd name="connsiteY195" fmla="*/ 2431143 h 7220857"/>
                <a:gd name="connsiteX196" fmla="*/ 199572 w 3882572"/>
                <a:gd name="connsiteY196" fmla="*/ 2503714 h 7220857"/>
                <a:gd name="connsiteX197" fmla="*/ 117929 w 3882572"/>
                <a:gd name="connsiteY197" fmla="*/ 2521857 h 7220857"/>
                <a:gd name="connsiteX198" fmla="*/ 117929 w 3882572"/>
                <a:gd name="connsiteY198" fmla="*/ 2603500 h 7220857"/>
                <a:gd name="connsiteX199" fmla="*/ 235857 w 3882572"/>
                <a:gd name="connsiteY199" fmla="*/ 2667000 h 7220857"/>
                <a:gd name="connsiteX200" fmla="*/ 281214 w 3882572"/>
                <a:gd name="connsiteY200" fmla="*/ 2712357 h 7220857"/>
                <a:gd name="connsiteX201" fmla="*/ 299357 w 3882572"/>
                <a:gd name="connsiteY201" fmla="*/ 2893785 h 7220857"/>
                <a:gd name="connsiteX202" fmla="*/ 190500 w 3882572"/>
                <a:gd name="connsiteY202" fmla="*/ 2893785 h 7220857"/>
                <a:gd name="connsiteX203" fmla="*/ 90714 w 3882572"/>
                <a:gd name="connsiteY203" fmla="*/ 3084285 h 7220857"/>
                <a:gd name="connsiteX204" fmla="*/ 172357 w 3882572"/>
                <a:gd name="connsiteY204" fmla="*/ 3193143 h 7220857"/>
                <a:gd name="connsiteX205" fmla="*/ 272143 w 3882572"/>
                <a:gd name="connsiteY205" fmla="*/ 3238500 h 7220857"/>
                <a:gd name="connsiteX206" fmla="*/ 335643 w 3882572"/>
                <a:gd name="connsiteY206" fmla="*/ 3265714 h 7220857"/>
                <a:gd name="connsiteX207" fmla="*/ 390072 w 3882572"/>
                <a:gd name="connsiteY207" fmla="*/ 3256643 h 7220857"/>
                <a:gd name="connsiteX208" fmla="*/ 417286 w 3882572"/>
                <a:gd name="connsiteY208" fmla="*/ 3211285 h 7220857"/>
                <a:gd name="connsiteX209" fmla="*/ 435429 w 3882572"/>
                <a:gd name="connsiteY209" fmla="*/ 3311071 h 7220857"/>
                <a:gd name="connsiteX210" fmla="*/ 462643 w 3882572"/>
                <a:gd name="connsiteY210" fmla="*/ 3338285 h 7220857"/>
                <a:gd name="connsiteX211" fmla="*/ 508000 w 3882572"/>
                <a:gd name="connsiteY211" fmla="*/ 3429000 h 7220857"/>
                <a:gd name="connsiteX212" fmla="*/ 498929 w 3882572"/>
                <a:gd name="connsiteY212" fmla="*/ 3565071 h 7220857"/>
                <a:gd name="connsiteX213" fmla="*/ 471714 w 3882572"/>
                <a:gd name="connsiteY213" fmla="*/ 3655785 h 7220857"/>
                <a:gd name="connsiteX214" fmla="*/ 408214 w 3882572"/>
                <a:gd name="connsiteY214" fmla="*/ 3664857 h 7220857"/>
                <a:gd name="connsiteX215" fmla="*/ 453572 w 3882572"/>
                <a:gd name="connsiteY215" fmla="*/ 3755571 h 7220857"/>
                <a:gd name="connsiteX216" fmla="*/ 444500 w 3882572"/>
                <a:gd name="connsiteY216" fmla="*/ 3864428 h 7220857"/>
                <a:gd name="connsiteX217" fmla="*/ 553357 w 3882572"/>
                <a:gd name="connsiteY217" fmla="*/ 3982357 h 7220857"/>
                <a:gd name="connsiteX218" fmla="*/ 535214 w 3882572"/>
                <a:gd name="connsiteY218" fmla="*/ 4091214 h 7220857"/>
                <a:gd name="connsiteX219" fmla="*/ 589643 w 3882572"/>
                <a:gd name="connsiteY219" fmla="*/ 4145643 h 7220857"/>
                <a:gd name="connsiteX220" fmla="*/ 571500 w 3882572"/>
                <a:gd name="connsiteY220" fmla="*/ 4209143 h 7220857"/>
                <a:gd name="connsiteX221" fmla="*/ 662214 w 3882572"/>
                <a:gd name="connsiteY221" fmla="*/ 4263571 h 7220857"/>
                <a:gd name="connsiteX222" fmla="*/ 707572 w 3882572"/>
                <a:gd name="connsiteY222" fmla="*/ 4390571 h 7220857"/>
                <a:gd name="connsiteX223" fmla="*/ 662214 w 3882572"/>
                <a:gd name="connsiteY223" fmla="*/ 4472214 h 7220857"/>
                <a:gd name="connsiteX224" fmla="*/ 807357 w 3882572"/>
                <a:gd name="connsiteY224" fmla="*/ 4508500 h 7220857"/>
                <a:gd name="connsiteX225" fmla="*/ 852714 w 3882572"/>
                <a:gd name="connsiteY225" fmla="*/ 4635500 h 7220857"/>
                <a:gd name="connsiteX226" fmla="*/ 807357 w 3882572"/>
                <a:gd name="connsiteY226" fmla="*/ 4726214 h 7220857"/>
                <a:gd name="connsiteX227" fmla="*/ 752929 w 3882572"/>
                <a:gd name="connsiteY227" fmla="*/ 4780643 h 7220857"/>
                <a:gd name="connsiteX228" fmla="*/ 807357 w 3882572"/>
                <a:gd name="connsiteY228" fmla="*/ 4853214 h 7220857"/>
                <a:gd name="connsiteX229" fmla="*/ 771072 w 3882572"/>
                <a:gd name="connsiteY229" fmla="*/ 4962071 h 7220857"/>
                <a:gd name="connsiteX230" fmla="*/ 689429 w 3882572"/>
                <a:gd name="connsiteY230" fmla="*/ 5116285 h 7220857"/>
                <a:gd name="connsiteX231" fmla="*/ 707572 w 3882572"/>
                <a:gd name="connsiteY231" fmla="*/ 5207000 h 7220857"/>
                <a:gd name="connsiteX232" fmla="*/ 834572 w 3882572"/>
                <a:gd name="connsiteY232" fmla="*/ 5288643 h 7220857"/>
                <a:gd name="connsiteX233" fmla="*/ 825500 w 3882572"/>
                <a:gd name="connsiteY233" fmla="*/ 5324928 h 7220857"/>
                <a:gd name="connsiteX234" fmla="*/ 689429 w 3882572"/>
                <a:gd name="connsiteY234" fmla="*/ 5415643 h 7220857"/>
                <a:gd name="connsiteX235" fmla="*/ 716643 w 3882572"/>
                <a:gd name="connsiteY235" fmla="*/ 5524500 h 7220857"/>
                <a:gd name="connsiteX236" fmla="*/ 698500 w 3882572"/>
                <a:gd name="connsiteY236" fmla="*/ 5615214 h 7220857"/>
                <a:gd name="connsiteX237" fmla="*/ 816429 w 3882572"/>
                <a:gd name="connsiteY237" fmla="*/ 5642428 h 7220857"/>
                <a:gd name="connsiteX238" fmla="*/ 952500 w 3882572"/>
                <a:gd name="connsiteY238" fmla="*/ 5651500 h 7220857"/>
                <a:gd name="connsiteX239" fmla="*/ 979714 w 3882572"/>
                <a:gd name="connsiteY239" fmla="*/ 5696857 h 7220857"/>
                <a:gd name="connsiteX240" fmla="*/ 1034143 w 3882572"/>
                <a:gd name="connsiteY240" fmla="*/ 5696857 h 7220857"/>
                <a:gd name="connsiteX241" fmla="*/ 1079500 w 3882572"/>
                <a:gd name="connsiteY241" fmla="*/ 5769428 h 7220857"/>
                <a:gd name="connsiteX242" fmla="*/ 1124857 w 3882572"/>
                <a:gd name="connsiteY242" fmla="*/ 5778500 h 7220857"/>
                <a:gd name="connsiteX243" fmla="*/ 1179286 w 3882572"/>
                <a:gd name="connsiteY243" fmla="*/ 5796643 h 7220857"/>
                <a:gd name="connsiteX244" fmla="*/ 1152072 w 3882572"/>
                <a:gd name="connsiteY244" fmla="*/ 5842000 h 7220857"/>
                <a:gd name="connsiteX245" fmla="*/ 1052286 w 3882572"/>
                <a:gd name="connsiteY245" fmla="*/ 5923643 h 7220857"/>
                <a:gd name="connsiteX246" fmla="*/ 1097643 w 3882572"/>
                <a:gd name="connsiteY246" fmla="*/ 6014357 h 7220857"/>
                <a:gd name="connsiteX247" fmla="*/ 1179286 w 3882572"/>
                <a:gd name="connsiteY247" fmla="*/ 6041571 h 7220857"/>
                <a:gd name="connsiteX248" fmla="*/ 1233714 w 3882572"/>
                <a:gd name="connsiteY248" fmla="*/ 6086928 h 7220857"/>
                <a:gd name="connsiteX249" fmla="*/ 1206500 w 3882572"/>
                <a:gd name="connsiteY249" fmla="*/ 6132285 h 7220857"/>
                <a:gd name="connsiteX250" fmla="*/ 1143000 w 3882572"/>
                <a:gd name="connsiteY250" fmla="*/ 6204857 h 7220857"/>
                <a:gd name="connsiteX251" fmla="*/ 1133929 w 3882572"/>
                <a:gd name="connsiteY251" fmla="*/ 6304643 h 7220857"/>
                <a:gd name="connsiteX252" fmla="*/ 1152072 w 3882572"/>
                <a:gd name="connsiteY252" fmla="*/ 6395357 h 7220857"/>
                <a:gd name="connsiteX253" fmla="*/ 1215572 w 3882572"/>
                <a:gd name="connsiteY253" fmla="*/ 6440714 h 7220857"/>
                <a:gd name="connsiteX254" fmla="*/ 1188357 w 3882572"/>
                <a:gd name="connsiteY254" fmla="*/ 6522357 h 7220857"/>
                <a:gd name="connsiteX255" fmla="*/ 1143000 w 3882572"/>
                <a:gd name="connsiteY255" fmla="*/ 6567714 h 7220857"/>
                <a:gd name="connsiteX256" fmla="*/ 1197429 w 3882572"/>
                <a:gd name="connsiteY256" fmla="*/ 6604000 h 7220857"/>
                <a:gd name="connsiteX257" fmla="*/ 1306286 w 3882572"/>
                <a:gd name="connsiteY257" fmla="*/ 6613071 h 7220857"/>
                <a:gd name="connsiteX258" fmla="*/ 1406072 w 3882572"/>
                <a:gd name="connsiteY258" fmla="*/ 6676571 h 7220857"/>
                <a:gd name="connsiteX259" fmla="*/ 1451429 w 3882572"/>
                <a:gd name="connsiteY259" fmla="*/ 6812643 h 7220857"/>
                <a:gd name="connsiteX260" fmla="*/ 1469572 w 3882572"/>
                <a:gd name="connsiteY260" fmla="*/ 6930571 h 7220857"/>
                <a:gd name="connsiteX261" fmla="*/ 1451429 w 3882572"/>
                <a:gd name="connsiteY261" fmla="*/ 7003143 h 7220857"/>
                <a:gd name="connsiteX262" fmla="*/ 1424214 w 3882572"/>
                <a:gd name="connsiteY262" fmla="*/ 7075714 h 7220857"/>
                <a:gd name="connsiteX263" fmla="*/ 1333500 w 3882572"/>
                <a:gd name="connsiteY263" fmla="*/ 7139214 h 7220857"/>
                <a:gd name="connsiteX0" fmla="*/ 1333500 w 3882572"/>
                <a:gd name="connsiteY0" fmla="*/ 7139214 h 7220857"/>
                <a:gd name="connsiteX1" fmla="*/ 1433286 w 3882572"/>
                <a:gd name="connsiteY1" fmla="*/ 7202714 h 7220857"/>
                <a:gd name="connsiteX2" fmla="*/ 1533072 w 3882572"/>
                <a:gd name="connsiteY2" fmla="*/ 7202714 h 7220857"/>
                <a:gd name="connsiteX3" fmla="*/ 1614714 w 3882572"/>
                <a:gd name="connsiteY3" fmla="*/ 7220857 h 7220857"/>
                <a:gd name="connsiteX4" fmla="*/ 1675840 w 3882572"/>
                <a:gd name="connsiteY4" fmla="*/ 7124339 h 7220857"/>
                <a:gd name="connsiteX5" fmla="*/ 1787072 w 3882572"/>
                <a:gd name="connsiteY5" fmla="*/ 6975928 h 7220857"/>
                <a:gd name="connsiteX6" fmla="*/ 1783432 w 3882572"/>
                <a:gd name="connsiteY6" fmla="*/ 6937755 h 7220857"/>
                <a:gd name="connsiteX7" fmla="*/ 1832429 w 3882572"/>
                <a:gd name="connsiteY7" fmla="*/ 6921500 h 7220857"/>
                <a:gd name="connsiteX8" fmla="*/ 1986643 w 3882572"/>
                <a:gd name="connsiteY8" fmla="*/ 6885214 h 7220857"/>
                <a:gd name="connsiteX9" fmla="*/ 1895929 w 3882572"/>
                <a:gd name="connsiteY9" fmla="*/ 6767285 h 7220857"/>
                <a:gd name="connsiteX10" fmla="*/ 1923143 w 3882572"/>
                <a:gd name="connsiteY10" fmla="*/ 6721928 h 7220857"/>
                <a:gd name="connsiteX11" fmla="*/ 1977572 w 3882572"/>
                <a:gd name="connsiteY11" fmla="*/ 6721928 h 7220857"/>
                <a:gd name="connsiteX12" fmla="*/ 2022929 w 3882572"/>
                <a:gd name="connsiteY12" fmla="*/ 6594928 h 7220857"/>
                <a:gd name="connsiteX13" fmla="*/ 2022929 w 3882572"/>
                <a:gd name="connsiteY13" fmla="*/ 6495143 h 7220857"/>
                <a:gd name="connsiteX14" fmla="*/ 2077357 w 3882572"/>
                <a:gd name="connsiteY14" fmla="*/ 6377214 h 7220857"/>
                <a:gd name="connsiteX15" fmla="*/ 2140857 w 3882572"/>
                <a:gd name="connsiteY15" fmla="*/ 6359071 h 7220857"/>
                <a:gd name="connsiteX16" fmla="*/ 2086429 w 3882572"/>
                <a:gd name="connsiteY16" fmla="*/ 6241143 h 7220857"/>
                <a:gd name="connsiteX17" fmla="*/ 2122714 w 3882572"/>
                <a:gd name="connsiteY17" fmla="*/ 6096000 h 7220857"/>
                <a:gd name="connsiteX18" fmla="*/ 2213429 w 3882572"/>
                <a:gd name="connsiteY18" fmla="*/ 6086928 h 7220857"/>
                <a:gd name="connsiteX19" fmla="*/ 2304143 w 3882572"/>
                <a:gd name="connsiteY19" fmla="*/ 6086928 h 7220857"/>
                <a:gd name="connsiteX20" fmla="*/ 2331357 w 3882572"/>
                <a:gd name="connsiteY20" fmla="*/ 6032500 h 7220857"/>
                <a:gd name="connsiteX21" fmla="*/ 2367643 w 3882572"/>
                <a:gd name="connsiteY21" fmla="*/ 6041571 h 7220857"/>
                <a:gd name="connsiteX22" fmla="*/ 2449286 w 3882572"/>
                <a:gd name="connsiteY22" fmla="*/ 6159500 h 7220857"/>
                <a:gd name="connsiteX23" fmla="*/ 2485572 w 3882572"/>
                <a:gd name="connsiteY23" fmla="*/ 6150428 h 7220857"/>
                <a:gd name="connsiteX24" fmla="*/ 2467429 w 3882572"/>
                <a:gd name="connsiteY24" fmla="*/ 6068785 h 7220857"/>
                <a:gd name="connsiteX25" fmla="*/ 2521857 w 3882572"/>
                <a:gd name="connsiteY25" fmla="*/ 6023428 h 7220857"/>
                <a:gd name="connsiteX26" fmla="*/ 2585357 w 3882572"/>
                <a:gd name="connsiteY26" fmla="*/ 5950857 h 7220857"/>
                <a:gd name="connsiteX27" fmla="*/ 2648857 w 3882572"/>
                <a:gd name="connsiteY27" fmla="*/ 5896428 h 7220857"/>
                <a:gd name="connsiteX28" fmla="*/ 2639786 w 3882572"/>
                <a:gd name="connsiteY28" fmla="*/ 5823857 h 7220857"/>
                <a:gd name="connsiteX29" fmla="*/ 2685143 w 3882572"/>
                <a:gd name="connsiteY29" fmla="*/ 5760357 h 7220857"/>
                <a:gd name="connsiteX30" fmla="*/ 2775857 w 3882572"/>
                <a:gd name="connsiteY30" fmla="*/ 5869214 h 7220857"/>
                <a:gd name="connsiteX31" fmla="*/ 2884714 w 3882572"/>
                <a:gd name="connsiteY31" fmla="*/ 5914571 h 7220857"/>
                <a:gd name="connsiteX32" fmla="*/ 2911929 w 3882572"/>
                <a:gd name="connsiteY32" fmla="*/ 5842000 h 7220857"/>
                <a:gd name="connsiteX33" fmla="*/ 2948214 w 3882572"/>
                <a:gd name="connsiteY33" fmla="*/ 5814785 h 7220857"/>
                <a:gd name="connsiteX34" fmla="*/ 2911929 w 3882572"/>
                <a:gd name="connsiteY34" fmla="*/ 5733143 h 7220857"/>
                <a:gd name="connsiteX35" fmla="*/ 2911929 w 3882572"/>
                <a:gd name="connsiteY35" fmla="*/ 5678714 h 7220857"/>
                <a:gd name="connsiteX36" fmla="*/ 2966357 w 3882572"/>
                <a:gd name="connsiteY36" fmla="*/ 5660571 h 7220857"/>
                <a:gd name="connsiteX37" fmla="*/ 2966357 w 3882572"/>
                <a:gd name="connsiteY37" fmla="*/ 5569857 h 7220857"/>
                <a:gd name="connsiteX38" fmla="*/ 2893786 w 3882572"/>
                <a:gd name="connsiteY38" fmla="*/ 5551714 h 7220857"/>
                <a:gd name="connsiteX39" fmla="*/ 2866572 w 3882572"/>
                <a:gd name="connsiteY39" fmla="*/ 5442857 h 7220857"/>
                <a:gd name="connsiteX40" fmla="*/ 2902857 w 3882572"/>
                <a:gd name="connsiteY40" fmla="*/ 5324928 h 7220857"/>
                <a:gd name="connsiteX41" fmla="*/ 3011714 w 3882572"/>
                <a:gd name="connsiteY41" fmla="*/ 5234214 h 7220857"/>
                <a:gd name="connsiteX42" fmla="*/ 3075214 w 3882572"/>
                <a:gd name="connsiteY42" fmla="*/ 5143500 h 7220857"/>
                <a:gd name="connsiteX43" fmla="*/ 3093357 w 3882572"/>
                <a:gd name="connsiteY43" fmla="*/ 5061857 h 7220857"/>
                <a:gd name="connsiteX44" fmla="*/ 3075214 w 3882572"/>
                <a:gd name="connsiteY44" fmla="*/ 4989285 h 7220857"/>
                <a:gd name="connsiteX45" fmla="*/ 3029857 w 3882572"/>
                <a:gd name="connsiteY45" fmla="*/ 4925785 h 7220857"/>
                <a:gd name="connsiteX46" fmla="*/ 3093357 w 3882572"/>
                <a:gd name="connsiteY46" fmla="*/ 4862285 h 7220857"/>
                <a:gd name="connsiteX47" fmla="*/ 3102429 w 3882572"/>
                <a:gd name="connsiteY47" fmla="*/ 4789714 h 7220857"/>
                <a:gd name="connsiteX48" fmla="*/ 3102429 w 3882572"/>
                <a:gd name="connsiteY48" fmla="*/ 4699000 h 7220857"/>
                <a:gd name="connsiteX49" fmla="*/ 3202214 w 3882572"/>
                <a:gd name="connsiteY49" fmla="*/ 4717143 h 7220857"/>
                <a:gd name="connsiteX50" fmla="*/ 3265714 w 3882572"/>
                <a:gd name="connsiteY50" fmla="*/ 4689928 h 7220857"/>
                <a:gd name="connsiteX51" fmla="*/ 3283857 w 3882572"/>
                <a:gd name="connsiteY51" fmla="*/ 4653643 h 7220857"/>
                <a:gd name="connsiteX52" fmla="*/ 3220357 w 3882572"/>
                <a:gd name="connsiteY52" fmla="*/ 4644571 h 7220857"/>
                <a:gd name="connsiteX53" fmla="*/ 3129643 w 3882572"/>
                <a:gd name="connsiteY53" fmla="*/ 4608285 h 7220857"/>
                <a:gd name="connsiteX54" fmla="*/ 3075214 w 3882572"/>
                <a:gd name="connsiteY54" fmla="*/ 4590143 h 7220857"/>
                <a:gd name="connsiteX55" fmla="*/ 2993572 w 3882572"/>
                <a:gd name="connsiteY55" fmla="*/ 4572000 h 7220857"/>
                <a:gd name="connsiteX56" fmla="*/ 3011714 w 3882572"/>
                <a:gd name="connsiteY56" fmla="*/ 4490357 h 7220857"/>
                <a:gd name="connsiteX57" fmla="*/ 3029857 w 3882572"/>
                <a:gd name="connsiteY57" fmla="*/ 4435928 h 7220857"/>
                <a:gd name="connsiteX58" fmla="*/ 3111500 w 3882572"/>
                <a:gd name="connsiteY58" fmla="*/ 4327071 h 7220857"/>
                <a:gd name="connsiteX59" fmla="*/ 3084286 w 3882572"/>
                <a:gd name="connsiteY59" fmla="*/ 4254500 h 7220857"/>
                <a:gd name="connsiteX60" fmla="*/ 3084286 w 3882572"/>
                <a:gd name="connsiteY60" fmla="*/ 4172857 h 7220857"/>
                <a:gd name="connsiteX61" fmla="*/ 3057072 w 3882572"/>
                <a:gd name="connsiteY61" fmla="*/ 4127500 h 7220857"/>
                <a:gd name="connsiteX62" fmla="*/ 3048000 w 3882572"/>
                <a:gd name="connsiteY62" fmla="*/ 4009571 h 7220857"/>
                <a:gd name="connsiteX63" fmla="*/ 3011714 w 3882572"/>
                <a:gd name="connsiteY63" fmla="*/ 3927928 h 7220857"/>
                <a:gd name="connsiteX64" fmla="*/ 3102429 w 3882572"/>
                <a:gd name="connsiteY64" fmla="*/ 3855357 h 7220857"/>
                <a:gd name="connsiteX65" fmla="*/ 3120572 w 3882572"/>
                <a:gd name="connsiteY65" fmla="*/ 3374571 h 7220857"/>
                <a:gd name="connsiteX66" fmla="*/ 3048000 w 3882572"/>
                <a:gd name="connsiteY66" fmla="*/ 3220357 h 7220857"/>
                <a:gd name="connsiteX67" fmla="*/ 3075214 w 3882572"/>
                <a:gd name="connsiteY67" fmla="*/ 3156857 h 7220857"/>
                <a:gd name="connsiteX68" fmla="*/ 3129643 w 3882572"/>
                <a:gd name="connsiteY68" fmla="*/ 3175000 h 7220857"/>
                <a:gd name="connsiteX69" fmla="*/ 3265714 w 3882572"/>
                <a:gd name="connsiteY69" fmla="*/ 3093357 h 7220857"/>
                <a:gd name="connsiteX70" fmla="*/ 3365500 w 3882572"/>
                <a:gd name="connsiteY70" fmla="*/ 3102428 h 7220857"/>
                <a:gd name="connsiteX71" fmla="*/ 3410857 w 3882572"/>
                <a:gd name="connsiteY71" fmla="*/ 3011714 h 7220857"/>
                <a:gd name="connsiteX72" fmla="*/ 3383643 w 3882572"/>
                <a:gd name="connsiteY72" fmla="*/ 2966357 h 7220857"/>
                <a:gd name="connsiteX73" fmla="*/ 3456214 w 3882572"/>
                <a:gd name="connsiteY73" fmla="*/ 2893785 h 7220857"/>
                <a:gd name="connsiteX74" fmla="*/ 3483429 w 3882572"/>
                <a:gd name="connsiteY74" fmla="*/ 2803071 h 7220857"/>
                <a:gd name="connsiteX75" fmla="*/ 3701143 w 3882572"/>
                <a:gd name="connsiteY75" fmla="*/ 2694214 h 7220857"/>
                <a:gd name="connsiteX76" fmla="*/ 3746500 w 3882572"/>
                <a:gd name="connsiteY76" fmla="*/ 2639785 h 7220857"/>
                <a:gd name="connsiteX77" fmla="*/ 3692072 w 3882572"/>
                <a:gd name="connsiteY77" fmla="*/ 2594428 h 7220857"/>
                <a:gd name="connsiteX78" fmla="*/ 3673929 w 3882572"/>
                <a:gd name="connsiteY78" fmla="*/ 2313214 h 7220857"/>
                <a:gd name="connsiteX79" fmla="*/ 3601357 w 3882572"/>
                <a:gd name="connsiteY79" fmla="*/ 2249714 h 7220857"/>
                <a:gd name="connsiteX80" fmla="*/ 3546929 w 3882572"/>
                <a:gd name="connsiteY80" fmla="*/ 2131785 h 7220857"/>
                <a:gd name="connsiteX81" fmla="*/ 3537857 w 3882572"/>
                <a:gd name="connsiteY81" fmla="*/ 2022928 h 7220857"/>
                <a:gd name="connsiteX82" fmla="*/ 3537857 w 3882572"/>
                <a:gd name="connsiteY82" fmla="*/ 1932214 h 7220857"/>
                <a:gd name="connsiteX83" fmla="*/ 3510643 w 3882572"/>
                <a:gd name="connsiteY83" fmla="*/ 1868714 h 7220857"/>
                <a:gd name="connsiteX84" fmla="*/ 3601357 w 3882572"/>
                <a:gd name="connsiteY84" fmla="*/ 1732643 h 7220857"/>
                <a:gd name="connsiteX85" fmla="*/ 3447143 w 3882572"/>
                <a:gd name="connsiteY85" fmla="*/ 1841500 h 7220857"/>
                <a:gd name="connsiteX86" fmla="*/ 3292929 w 3882572"/>
                <a:gd name="connsiteY86" fmla="*/ 1914071 h 7220857"/>
                <a:gd name="connsiteX87" fmla="*/ 3175000 w 3882572"/>
                <a:gd name="connsiteY87" fmla="*/ 1959428 h 7220857"/>
                <a:gd name="connsiteX88" fmla="*/ 3038929 w 3882572"/>
                <a:gd name="connsiteY88" fmla="*/ 1959428 h 7220857"/>
                <a:gd name="connsiteX89" fmla="*/ 3029857 w 3882572"/>
                <a:gd name="connsiteY89" fmla="*/ 2041071 h 7220857"/>
                <a:gd name="connsiteX90" fmla="*/ 2993572 w 3882572"/>
                <a:gd name="connsiteY90" fmla="*/ 2104571 h 7220857"/>
                <a:gd name="connsiteX91" fmla="*/ 2911929 w 3882572"/>
                <a:gd name="connsiteY91" fmla="*/ 2149928 h 7220857"/>
                <a:gd name="connsiteX92" fmla="*/ 2848429 w 3882572"/>
                <a:gd name="connsiteY92" fmla="*/ 2149928 h 7220857"/>
                <a:gd name="connsiteX93" fmla="*/ 2902857 w 3882572"/>
                <a:gd name="connsiteY93" fmla="*/ 2077357 h 7220857"/>
                <a:gd name="connsiteX94" fmla="*/ 2975429 w 3882572"/>
                <a:gd name="connsiteY94" fmla="*/ 2032000 h 7220857"/>
                <a:gd name="connsiteX95" fmla="*/ 3029857 w 3882572"/>
                <a:gd name="connsiteY95" fmla="*/ 1932214 h 7220857"/>
                <a:gd name="connsiteX96" fmla="*/ 3075214 w 3882572"/>
                <a:gd name="connsiteY96" fmla="*/ 1905000 h 7220857"/>
                <a:gd name="connsiteX97" fmla="*/ 3138714 w 3882572"/>
                <a:gd name="connsiteY97" fmla="*/ 1796143 h 7220857"/>
                <a:gd name="connsiteX98" fmla="*/ 3265714 w 3882572"/>
                <a:gd name="connsiteY98" fmla="*/ 1778000 h 7220857"/>
                <a:gd name="connsiteX99" fmla="*/ 3356429 w 3882572"/>
                <a:gd name="connsiteY99" fmla="*/ 1605643 h 7220857"/>
                <a:gd name="connsiteX100" fmla="*/ 3438072 w 3882572"/>
                <a:gd name="connsiteY100" fmla="*/ 1551214 h 7220857"/>
                <a:gd name="connsiteX101" fmla="*/ 3401786 w 3882572"/>
                <a:gd name="connsiteY101" fmla="*/ 1487714 h 7220857"/>
                <a:gd name="connsiteX102" fmla="*/ 3601357 w 3882572"/>
                <a:gd name="connsiteY102" fmla="*/ 1378857 h 7220857"/>
                <a:gd name="connsiteX103" fmla="*/ 3710214 w 3882572"/>
                <a:gd name="connsiteY103" fmla="*/ 1279071 h 7220857"/>
                <a:gd name="connsiteX104" fmla="*/ 3828143 w 3882572"/>
                <a:gd name="connsiteY104" fmla="*/ 1170214 h 7220857"/>
                <a:gd name="connsiteX105" fmla="*/ 3855357 w 3882572"/>
                <a:gd name="connsiteY105" fmla="*/ 1043214 h 7220857"/>
                <a:gd name="connsiteX106" fmla="*/ 3810000 w 3882572"/>
                <a:gd name="connsiteY106" fmla="*/ 988785 h 7220857"/>
                <a:gd name="connsiteX107" fmla="*/ 3746500 w 3882572"/>
                <a:gd name="connsiteY107" fmla="*/ 952500 h 7220857"/>
                <a:gd name="connsiteX108" fmla="*/ 3719286 w 3882572"/>
                <a:gd name="connsiteY108" fmla="*/ 861785 h 7220857"/>
                <a:gd name="connsiteX109" fmla="*/ 3746500 w 3882572"/>
                <a:gd name="connsiteY109" fmla="*/ 852714 h 7220857"/>
                <a:gd name="connsiteX110" fmla="*/ 3810000 w 3882572"/>
                <a:gd name="connsiteY110" fmla="*/ 916214 h 7220857"/>
                <a:gd name="connsiteX111" fmla="*/ 3855357 w 3882572"/>
                <a:gd name="connsiteY111" fmla="*/ 970643 h 7220857"/>
                <a:gd name="connsiteX112" fmla="*/ 3882572 w 3882572"/>
                <a:gd name="connsiteY112" fmla="*/ 870857 h 7220857"/>
                <a:gd name="connsiteX113" fmla="*/ 3846286 w 3882572"/>
                <a:gd name="connsiteY113" fmla="*/ 780143 h 7220857"/>
                <a:gd name="connsiteX114" fmla="*/ 3800929 w 3882572"/>
                <a:gd name="connsiteY114" fmla="*/ 689428 h 7220857"/>
                <a:gd name="connsiteX115" fmla="*/ 3746500 w 3882572"/>
                <a:gd name="connsiteY115" fmla="*/ 644071 h 7220857"/>
                <a:gd name="connsiteX116" fmla="*/ 3646714 w 3882572"/>
                <a:gd name="connsiteY116" fmla="*/ 526143 h 7220857"/>
                <a:gd name="connsiteX117" fmla="*/ 3601357 w 3882572"/>
                <a:gd name="connsiteY117" fmla="*/ 471714 h 7220857"/>
                <a:gd name="connsiteX118" fmla="*/ 3501572 w 3882572"/>
                <a:gd name="connsiteY118" fmla="*/ 462643 h 7220857"/>
                <a:gd name="connsiteX119" fmla="*/ 3456214 w 3882572"/>
                <a:gd name="connsiteY119" fmla="*/ 498928 h 7220857"/>
                <a:gd name="connsiteX120" fmla="*/ 3383643 w 3882572"/>
                <a:gd name="connsiteY120" fmla="*/ 480785 h 7220857"/>
                <a:gd name="connsiteX121" fmla="*/ 3238500 w 3882572"/>
                <a:gd name="connsiteY121" fmla="*/ 480785 h 7220857"/>
                <a:gd name="connsiteX122" fmla="*/ 3238500 w 3882572"/>
                <a:gd name="connsiteY122" fmla="*/ 553357 h 7220857"/>
                <a:gd name="connsiteX123" fmla="*/ 3156857 w 3882572"/>
                <a:gd name="connsiteY123" fmla="*/ 580571 h 7220857"/>
                <a:gd name="connsiteX124" fmla="*/ 3075214 w 3882572"/>
                <a:gd name="connsiteY124" fmla="*/ 571500 h 7220857"/>
                <a:gd name="connsiteX125" fmla="*/ 3084286 w 3882572"/>
                <a:gd name="connsiteY125" fmla="*/ 508000 h 7220857"/>
                <a:gd name="connsiteX126" fmla="*/ 3138714 w 3882572"/>
                <a:gd name="connsiteY126" fmla="*/ 462643 h 7220857"/>
                <a:gd name="connsiteX127" fmla="*/ 3165929 w 3882572"/>
                <a:gd name="connsiteY127" fmla="*/ 390071 h 7220857"/>
                <a:gd name="connsiteX128" fmla="*/ 3129643 w 3882572"/>
                <a:gd name="connsiteY128" fmla="*/ 335643 h 7220857"/>
                <a:gd name="connsiteX129" fmla="*/ 3038929 w 3882572"/>
                <a:gd name="connsiteY129" fmla="*/ 335643 h 7220857"/>
                <a:gd name="connsiteX130" fmla="*/ 2948214 w 3882572"/>
                <a:gd name="connsiteY130" fmla="*/ 299357 h 7220857"/>
                <a:gd name="connsiteX131" fmla="*/ 2821214 w 3882572"/>
                <a:gd name="connsiteY131" fmla="*/ 299357 h 7220857"/>
                <a:gd name="connsiteX132" fmla="*/ 2839357 w 3882572"/>
                <a:gd name="connsiteY132" fmla="*/ 263071 h 7220857"/>
                <a:gd name="connsiteX133" fmla="*/ 2930072 w 3882572"/>
                <a:gd name="connsiteY133" fmla="*/ 235857 h 7220857"/>
                <a:gd name="connsiteX134" fmla="*/ 2993572 w 3882572"/>
                <a:gd name="connsiteY134" fmla="*/ 154214 h 7220857"/>
                <a:gd name="connsiteX135" fmla="*/ 3011714 w 3882572"/>
                <a:gd name="connsiteY135" fmla="*/ 127000 h 7220857"/>
                <a:gd name="connsiteX136" fmla="*/ 3002643 w 3882572"/>
                <a:gd name="connsiteY136" fmla="*/ 63500 h 7220857"/>
                <a:gd name="connsiteX137" fmla="*/ 2921000 w 3882572"/>
                <a:gd name="connsiteY137" fmla="*/ 54428 h 7220857"/>
                <a:gd name="connsiteX138" fmla="*/ 2884714 w 3882572"/>
                <a:gd name="connsiteY138" fmla="*/ 9071 h 7220857"/>
                <a:gd name="connsiteX139" fmla="*/ 2794000 w 3882572"/>
                <a:gd name="connsiteY139" fmla="*/ 0 h 7220857"/>
                <a:gd name="connsiteX140" fmla="*/ 2703286 w 3882572"/>
                <a:gd name="connsiteY140" fmla="*/ 54428 h 7220857"/>
                <a:gd name="connsiteX141" fmla="*/ 2594429 w 3882572"/>
                <a:gd name="connsiteY141" fmla="*/ 181428 h 7220857"/>
                <a:gd name="connsiteX142" fmla="*/ 2494643 w 3882572"/>
                <a:gd name="connsiteY142" fmla="*/ 335643 h 7220857"/>
                <a:gd name="connsiteX143" fmla="*/ 2485572 w 3882572"/>
                <a:gd name="connsiteY143" fmla="*/ 399143 h 7220857"/>
                <a:gd name="connsiteX144" fmla="*/ 2521857 w 3882572"/>
                <a:gd name="connsiteY144" fmla="*/ 508000 h 7220857"/>
                <a:gd name="connsiteX145" fmla="*/ 2467429 w 3882572"/>
                <a:gd name="connsiteY145" fmla="*/ 589643 h 7220857"/>
                <a:gd name="connsiteX146" fmla="*/ 2367643 w 3882572"/>
                <a:gd name="connsiteY146" fmla="*/ 589643 h 7220857"/>
                <a:gd name="connsiteX147" fmla="*/ 2240643 w 3882572"/>
                <a:gd name="connsiteY147" fmla="*/ 580571 h 7220857"/>
                <a:gd name="connsiteX148" fmla="*/ 2304143 w 3882572"/>
                <a:gd name="connsiteY148" fmla="*/ 662214 h 7220857"/>
                <a:gd name="connsiteX149" fmla="*/ 2376714 w 3882572"/>
                <a:gd name="connsiteY149" fmla="*/ 780143 h 7220857"/>
                <a:gd name="connsiteX150" fmla="*/ 2286000 w 3882572"/>
                <a:gd name="connsiteY150" fmla="*/ 762000 h 7220857"/>
                <a:gd name="connsiteX151" fmla="*/ 2249714 w 3882572"/>
                <a:gd name="connsiteY151" fmla="*/ 689428 h 7220857"/>
                <a:gd name="connsiteX152" fmla="*/ 2195286 w 3882572"/>
                <a:gd name="connsiteY152" fmla="*/ 725714 h 7220857"/>
                <a:gd name="connsiteX153" fmla="*/ 2122714 w 3882572"/>
                <a:gd name="connsiteY153" fmla="*/ 780143 h 7220857"/>
                <a:gd name="connsiteX154" fmla="*/ 2032000 w 3882572"/>
                <a:gd name="connsiteY154" fmla="*/ 825500 h 7220857"/>
                <a:gd name="connsiteX155" fmla="*/ 1932214 w 3882572"/>
                <a:gd name="connsiteY155" fmla="*/ 825500 h 7220857"/>
                <a:gd name="connsiteX156" fmla="*/ 1968500 w 3882572"/>
                <a:gd name="connsiteY156" fmla="*/ 716643 h 7220857"/>
                <a:gd name="connsiteX157" fmla="*/ 1886857 w 3882572"/>
                <a:gd name="connsiteY157" fmla="*/ 689428 h 7220857"/>
                <a:gd name="connsiteX158" fmla="*/ 1750786 w 3882572"/>
                <a:gd name="connsiteY158" fmla="*/ 743857 h 7220857"/>
                <a:gd name="connsiteX159" fmla="*/ 1623786 w 3882572"/>
                <a:gd name="connsiteY159" fmla="*/ 743857 h 7220857"/>
                <a:gd name="connsiteX160" fmla="*/ 1560286 w 3882572"/>
                <a:gd name="connsiteY160" fmla="*/ 807357 h 7220857"/>
                <a:gd name="connsiteX161" fmla="*/ 1660072 w 3882572"/>
                <a:gd name="connsiteY161" fmla="*/ 861785 h 7220857"/>
                <a:gd name="connsiteX162" fmla="*/ 1433286 w 3882572"/>
                <a:gd name="connsiteY162" fmla="*/ 934357 h 7220857"/>
                <a:gd name="connsiteX163" fmla="*/ 1260929 w 3882572"/>
                <a:gd name="connsiteY163" fmla="*/ 1025071 h 7220857"/>
                <a:gd name="connsiteX164" fmla="*/ 1070429 w 3882572"/>
                <a:gd name="connsiteY164" fmla="*/ 1124857 h 7220857"/>
                <a:gd name="connsiteX165" fmla="*/ 1034143 w 3882572"/>
                <a:gd name="connsiteY165" fmla="*/ 1197428 h 7220857"/>
                <a:gd name="connsiteX166" fmla="*/ 952500 w 3882572"/>
                <a:gd name="connsiteY166" fmla="*/ 1270000 h 7220857"/>
                <a:gd name="connsiteX167" fmla="*/ 870857 w 3882572"/>
                <a:gd name="connsiteY167" fmla="*/ 1342571 h 7220857"/>
                <a:gd name="connsiteX168" fmla="*/ 843643 w 3882572"/>
                <a:gd name="connsiteY168" fmla="*/ 1469571 h 7220857"/>
                <a:gd name="connsiteX169" fmla="*/ 916214 w 3882572"/>
                <a:gd name="connsiteY169" fmla="*/ 1578428 h 7220857"/>
                <a:gd name="connsiteX170" fmla="*/ 952500 w 3882572"/>
                <a:gd name="connsiteY170" fmla="*/ 1651000 h 7220857"/>
                <a:gd name="connsiteX171" fmla="*/ 889000 w 3882572"/>
                <a:gd name="connsiteY171" fmla="*/ 1696357 h 7220857"/>
                <a:gd name="connsiteX172" fmla="*/ 771072 w 3882572"/>
                <a:gd name="connsiteY172" fmla="*/ 1750785 h 7220857"/>
                <a:gd name="connsiteX173" fmla="*/ 644072 w 3882572"/>
                <a:gd name="connsiteY173" fmla="*/ 1750785 h 7220857"/>
                <a:gd name="connsiteX174" fmla="*/ 526143 w 3882572"/>
                <a:gd name="connsiteY174" fmla="*/ 1787071 h 7220857"/>
                <a:gd name="connsiteX175" fmla="*/ 408214 w 3882572"/>
                <a:gd name="connsiteY175" fmla="*/ 1787071 h 7220857"/>
                <a:gd name="connsiteX176" fmla="*/ 272143 w 3882572"/>
                <a:gd name="connsiteY176" fmla="*/ 1805214 h 7220857"/>
                <a:gd name="connsiteX177" fmla="*/ 208643 w 3882572"/>
                <a:gd name="connsiteY177" fmla="*/ 1823357 h 7220857"/>
                <a:gd name="connsiteX178" fmla="*/ 244929 w 3882572"/>
                <a:gd name="connsiteY178" fmla="*/ 1959428 h 7220857"/>
                <a:gd name="connsiteX179" fmla="*/ 290286 w 3882572"/>
                <a:gd name="connsiteY179" fmla="*/ 2077357 h 7220857"/>
                <a:gd name="connsiteX180" fmla="*/ 272143 w 3882572"/>
                <a:gd name="connsiteY180" fmla="*/ 2195285 h 7220857"/>
                <a:gd name="connsiteX181" fmla="*/ 390072 w 3882572"/>
                <a:gd name="connsiteY181" fmla="*/ 2267857 h 7220857"/>
                <a:gd name="connsiteX182" fmla="*/ 453572 w 3882572"/>
                <a:gd name="connsiteY182" fmla="*/ 2286000 h 7220857"/>
                <a:gd name="connsiteX183" fmla="*/ 498929 w 3882572"/>
                <a:gd name="connsiteY183" fmla="*/ 2394857 h 7220857"/>
                <a:gd name="connsiteX184" fmla="*/ 580572 w 3882572"/>
                <a:gd name="connsiteY184" fmla="*/ 2449285 h 7220857"/>
                <a:gd name="connsiteX185" fmla="*/ 535214 w 3882572"/>
                <a:gd name="connsiteY185" fmla="*/ 2476500 h 7220857"/>
                <a:gd name="connsiteX186" fmla="*/ 453572 w 3882572"/>
                <a:gd name="connsiteY186" fmla="*/ 2458357 h 7220857"/>
                <a:gd name="connsiteX187" fmla="*/ 381000 w 3882572"/>
                <a:gd name="connsiteY187" fmla="*/ 2485571 h 7220857"/>
                <a:gd name="connsiteX188" fmla="*/ 308429 w 3882572"/>
                <a:gd name="connsiteY188" fmla="*/ 2431143 h 7220857"/>
                <a:gd name="connsiteX189" fmla="*/ 272143 w 3882572"/>
                <a:gd name="connsiteY189" fmla="*/ 2340428 h 7220857"/>
                <a:gd name="connsiteX190" fmla="*/ 208643 w 3882572"/>
                <a:gd name="connsiteY190" fmla="*/ 2295071 h 7220857"/>
                <a:gd name="connsiteX191" fmla="*/ 108857 w 3882572"/>
                <a:gd name="connsiteY191" fmla="*/ 2240643 h 7220857"/>
                <a:gd name="connsiteX192" fmla="*/ 0 w 3882572"/>
                <a:gd name="connsiteY192" fmla="*/ 2249714 h 7220857"/>
                <a:gd name="connsiteX193" fmla="*/ 81643 w 3882572"/>
                <a:gd name="connsiteY193" fmla="*/ 2313214 h 7220857"/>
                <a:gd name="connsiteX194" fmla="*/ 190500 w 3882572"/>
                <a:gd name="connsiteY194" fmla="*/ 2367643 h 7220857"/>
                <a:gd name="connsiteX195" fmla="*/ 226786 w 3882572"/>
                <a:gd name="connsiteY195" fmla="*/ 2431143 h 7220857"/>
                <a:gd name="connsiteX196" fmla="*/ 199572 w 3882572"/>
                <a:gd name="connsiteY196" fmla="*/ 2503714 h 7220857"/>
                <a:gd name="connsiteX197" fmla="*/ 117929 w 3882572"/>
                <a:gd name="connsiteY197" fmla="*/ 2521857 h 7220857"/>
                <a:gd name="connsiteX198" fmla="*/ 117929 w 3882572"/>
                <a:gd name="connsiteY198" fmla="*/ 2603500 h 7220857"/>
                <a:gd name="connsiteX199" fmla="*/ 235857 w 3882572"/>
                <a:gd name="connsiteY199" fmla="*/ 2667000 h 7220857"/>
                <a:gd name="connsiteX200" fmla="*/ 281214 w 3882572"/>
                <a:gd name="connsiteY200" fmla="*/ 2712357 h 7220857"/>
                <a:gd name="connsiteX201" fmla="*/ 299357 w 3882572"/>
                <a:gd name="connsiteY201" fmla="*/ 2893785 h 7220857"/>
                <a:gd name="connsiteX202" fmla="*/ 190500 w 3882572"/>
                <a:gd name="connsiteY202" fmla="*/ 2893785 h 7220857"/>
                <a:gd name="connsiteX203" fmla="*/ 90714 w 3882572"/>
                <a:gd name="connsiteY203" fmla="*/ 3084285 h 7220857"/>
                <a:gd name="connsiteX204" fmla="*/ 172357 w 3882572"/>
                <a:gd name="connsiteY204" fmla="*/ 3193143 h 7220857"/>
                <a:gd name="connsiteX205" fmla="*/ 272143 w 3882572"/>
                <a:gd name="connsiteY205" fmla="*/ 3238500 h 7220857"/>
                <a:gd name="connsiteX206" fmla="*/ 335643 w 3882572"/>
                <a:gd name="connsiteY206" fmla="*/ 3265714 h 7220857"/>
                <a:gd name="connsiteX207" fmla="*/ 390072 w 3882572"/>
                <a:gd name="connsiteY207" fmla="*/ 3256643 h 7220857"/>
                <a:gd name="connsiteX208" fmla="*/ 417286 w 3882572"/>
                <a:gd name="connsiteY208" fmla="*/ 3211285 h 7220857"/>
                <a:gd name="connsiteX209" fmla="*/ 435429 w 3882572"/>
                <a:gd name="connsiteY209" fmla="*/ 3311071 h 7220857"/>
                <a:gd name="connsiteX210" fmla="*/ 462643 w 3882572"/>
                <a:gd name="connsiteY210" fmla="*/ 3338285 h 7220857"/>
                <a:gd name="connsiteX211" fmla="*/ 508000 w 3882572"/>
                <a:gd name="connsiteY211" fmla="*/ 3429000 h 7220857"/>
                <a:gd name="connsiteX212" fmla="*/ 498929 w 3882572"/>
                <a:gd name="connsiteY212" fmla="*/ 3565071 h 7220857"/>
                <a:gd name="connsiteX213" fmla="*/ 471714 w 3882572"/>
                <a:gd name="connsiteY213" fmla="*/ 3655785 h 7220857"/>
                <a:gd name="connsiteX214" fmla="*/ 408214 w 3882572"/>
                <a:gd name="connsiteY214" fmla="*/ 3664857 h 7220857"/>
                <a:gd name="connsiteX215" fmla="*/ 453572 w 3882572"/>
                <a:gd name="connsiteY215" fmla="*/ 3755571 h 7220857"/>
                <a:gd name="connsiteX216" fmla="*/ 444500 w 3882572"/>
                <a:gd name="connsiteY216" fmla="*/ 3864428 h 7220857"/>
                <a:gd name="connsiteX217" fmla="*/ 553357 w 3882572"/>
                <a:gd name="connsiteY217" fmla="*/ 3982357 h 7220857"/>
                <a:gd name="connsiteX218" fmla="*/ 535214 w 3882572"/>
                <a:gd name="connsiteY218" fmla="*/ 4091214 h 7220857"/>
                <a:gd name="connsiteX219" fmla="*/ 589643 w 3882572"/>
                <a:gd name="connsiteY219" fmla="*/ 4145643 h 7220857"/>
                <a:gd name="connsiteX220" fmla="*/ 571500 w 3882572"/>
                <a:gd name="connsiteY220" fmla="*/ 4209143 h 7220857"/>
                <a:gd name="connsiteX221" fmla="*/ 662214 w 3882572"/>
                <a:gd name="connsiteY221" fmla="*/ 4263571 h 7220857"/>
                <a:gd name="connsiteX222" fmla="*/ 707572 w 3882572"/>
                <a:gd name="connsiteY222" fmla="*/ 4390571 h 7220857"/>
                <a:gd name="connsiteX223" fmla="*/ 662214 w 3882572"/>
                <a:gd name="connsiteY223" fmla="*/ 4472214 h 7220857"/>
                <a:gd name="connsiteX224" fmla="*/ 807357 w 3882572"/>
                <a:gd name="connsiteY224" fmla="*/ 4508500 h 7220857"/>
                <a:gd name="connsiteX225" fmla="*/ 852714 w 3882572"/>
                <a:gd name="connsiteY225" fmla="*/ 4635500 h 7220857"/>
                <a:gd name="connsiteX226" fmla="*/ 807357 w 3882572"/>
                <a:gd name="connsiteY226" fmla="*/ 4726214 h 7220857"/>
                <a:gd name="connsiteX227" fmla="*/ 752929 w 3882572"/>
                <a:gd name="connsiteY227" fmla="*/ 4780643 h 7220857"/>
                <a:gd name="connsiteX228" fmla="*/ 807357 w 3882572"/>
                <a:gd name="connsiteY228" fmla="*/ 4853214 h 7220857"/>
                <a:gd name="connsiteX229" fmla="*/ 771072 w 3882572"/>
                <a:gd name="connsiteY229" fmla="*/ 4962071 h 7220857"/>
                <a:gd name="connsiteX230" fmla="*/ 689429 w 3882572"/>
                <a:gd name="connsiteY230" fmla="*/ 5116285 h 7220857"/>
                <a:gd name="connsiteX231" fmla="*/ 707572 w 3882572"/>
                <a:gd name="connsiteY231" fmla="*/ 5207000 h 7220857"/>
                <a:gd name="connsiteX232" fmla="*/ 834572 w 3882572"/>
                <a:gd name="connsiteY232" fmla="*/ 5288643 h 7220857"/>
                <a:gd name="connsiteX233" fmla="*/ 825500 w 3882572"/>
                <a:gd name="connsiteY233" fmla="*/ 5324928 h 7220857"/>
                <a:gd name="connsiteX234" fmla="*/ 689429 w 3882572"/>
                <a:gd name="connsiteY234" fmla="*/ 5415643 h 7220857"/>
                <a:gd name="connsiteX235" fmla="*/ 716643 w 3882572"/>
                <a:gd name="connsiteY235" fmla="*/ 5524500 h 7220857"/>
                <a:gd name="connsiteX236" fmla="*/ 698500 w 3882572"/>
                <a:gd name="connsiteY236" fmla="*/ 5615214 h 7220857"/>
                <a:gd name="connsiteX237" fmla="*/ 816429 w 3882572"/>
                <a:gd name="connsiteY237" fmla="*/ 5642428 h 7220857"/>
                <a:gd name="connsiteX238" fmla="*/ 952500 w 3882572"/>
                <a:gd name="connsiteY238" fmla="*/ 5651500 h 7220857"/>
                <a:gd name="connsiteX239" fmla="*/ 979714 w 3882572"/>
                <a:gd name="connsiteY239" fmla="*/ 5696857 h 7220857"/>
                <a:gd name="connsiteX240" fmla="*/ 1034143 w 3882572"/>
                <a:gd name="connsiteY240" fmla="*/ 5696857 h 7220857"/>
                <a:gd name="connsiteX241" fmla="*/ 1079500 w 3882572"/>
                <a:gd name="connsiteY241" fmla="*/ 5769428 h 7220857"/>
                <a:gd name="connsiteX242" fmla="*/ 1124857 w 3882572"/>
                <a:gd name="connsiteY242" fmla="*/ 5778500 h 7220857"/>
                <a:gd name="connsiteX243" fmla="*/ 1179286 w 3882572"/>
                <a:gd name="connsiteY243" fmla="*/ 5796643 h 7220857"/>
                <a:gd name="connsiteX244" fmla="*/ 1152072 w 3882572"/>
                <a:gd name="connsiteY244" fmla="*/ 5842000 h 7220857"/>
                <a:gd name="connsiteX245" fmla="*/ 1052286 w 3882572"/>
                <a:gd name="connsiteY245" fmla="*/ 5923643 h 7220857"/>
                <a:gd name="connsiteX246" fmla="*/ 1097643 w 3882572"/>
                <a:gd name="connsiteY246" fmla="*/ 6014357 h 7220857"/>
                <a:gd name="connsiteX247" fmla="*/ 1179286 w 3882572"/>
                <a:gd name="connsiteY247" fmla="*/ 6041571 h 7220857"/>
                <a:gd name="connsiteX248" fmla="*/ 1233714 w 3882572"/>
                <a:gd name="connsiteY248" fmla="*/ 6086928 h 7220857"/>
                <a:gd name="connsiteX249" fmla="*/ 1206500 w 3882572"/>
                <a:gd name="connsiteY249" fmla="*/ 6132285 h 7220857"/>
                <a:gd name="connsiteX250" fmla="*/ 1143000 w 3882572"/>
                <a:gd name="connsiteY250" fmla="*/ 6204857 h 7220857"/>
                <a:gd name="connsiteX251" fmla="*/ 1133929 w 3882572"/>
                <a:gd name="connsiteY251" fmla="*/ 6304643 h 7220857"/>
                <a:gd name="connsiteX252" fmla="*/ 1152072 w 3882572"/>
                <a:gd name="connsiteY252" fmla="*/ 6395357 h 7220857"/>
                <a:gd name="connsiteX253" fmla="*/ 1215572 w 3882572"/>
                <a:gd name="connsiteY253" fmla="*/ 6440714 h 7220857"/>
                <a:gd name="connsiteX254" fmla="*/ 1188357 w 3882572"/>
                <a:gd name="connsiteY254" fmla="*/ 6522357 h 7220857"/>
                <a:gd name="connsiteX255" fmla="*/ 1143000 w 3882572"/>
                <a:gd name="connsiteY255" fmla="*/ 6567714 h 7220857"/>
                <a:gd name="connsiteX256" fmla="*/ 1197429 w 3882572"/>
                <a:gd name="connsiteY256" fmla="*/ 6604000 h 7220857"/>
                <a:gd name="connsiteX257" fmla="*/ 1306286 w 3882572"/>
                <a:gd name="connsiteY257" fmla="*/ 6613071 h 7220857"/>
                <a:gd name="connsiteX258" fmla="*/ 1406072 w 3882572"/>
                <a:gd name="connsiteY258" fmla="*/ 6676571 h 7220857"/>
                <a:gd name="connsiteX259" fmla="*/ 1451429 w 3882572"/>
                <a:gd name="connsiteY259" fmla="*/ 6812643 h 7220857"/>
                <a:gd name="connsiteX260" fmla="*/ 1469572 w 3882572"/>
                <a:gd name="connsiteY260" fmla="*/ 6930571 h 7220857"/>
                <a:gd name="connsiteX261" fmla="*/ 1451429 w 3882572"/>
                <a:gd name="connsiteY261" fmla="*/ 7003143 h 7220857"/>
                <a:gd name="connsiteX262" fmla="*/ 1424214 w 3882572"/>
                <a:gd name="connsiteY262" fmla="*/ 7075714 h 7220857"/>
                <a:gd name="connsiteX263" fmla="*/ 1333500 w 3882572"/>
                <a:gd name="connsiteY263" fmla="*/ 7139214 h 7220857"/>
                <a:gd name="connsiteX0" fmla="*/ 1333500 w 3882572"/>
                <a:gd name="connsiteY0" fmla="*/ 7139214 h 7202714"/>
                <a:gd name="connsiteX1" fmla="*/ 1433286 w 3882572"/>
                <a:gd name="connsiteY1" fmla="*/ 7202714 h 7202714"/>
                <a:gd name="connsiteX2" fmla="*/ 1533072 w 3882572"/>
                <a:gd name="connsiteY2" fmla="*/ 7202714 h 7202714"/>
                <a:gd name="connsiteX3" fmla="*/ 1617088 w 3882572"/>
                <a:gd name="connsiteY3" fmla="*/ 7180414 h 7202714"/>
                <a:gd name="connsiteX4" fmla="*/ 1675840 w 3882572"/>
                <a:gd name="connsiteY4" fmla="*/ 7124339 h 7202714"/>
                <a:gd name="connsiteX5" fmla="*/ 1787072 w 3882572"/>
                <a:gd name="connsiteY5" fmla="*/ 6975928 h 7202714"/>
                <a:gd name="connsiteX6" fmla="*/ 1783432 w 3882572"/>
                <a:gd name="connsiteY6" fmla="*/ 6937755 h 7202714"/>
                <a:gd name="connsiteX7" fmla="*/ 1832429 w 3882572"/>
                <a:gd name="connsiteY7" fmla="*/ 6921500 h 7202714"/>
                <a:gd name="connsiteX8" fmla="*/ 1986643 w 3882572"/>
                <a:gd name="connsiteY8" fmla="*/ 6885214 h 7202714"/>
                <a:gd name="connsiteX9" fmla="*/ 1895929 w 3882572"/>
                <a:gd name="connsiteY9" fmla="*/ 6767285 h 7202714"/>
                <a:gd name="connsiteX10" fmla="*/ 1923143 w 3882572"/>
                <a:gd name="connsiteY10" fmla="*/ 6721928 h 7202714"/>
                <a:gd name="connsiteX11" fmla="*/ 1977572 w 3882572"/>
                <a:gd name="connsiteY11" fmla="*/ 6721928 h 7202714"/>
                <a:gd name="connsiteX12" fmla="*/ 2022929 w 3882572"/>
                <a:gd name="connsiteY12" fmla="*/ 6594928 h 7202714"/>
                <a:gd name="connsiteX13" fmla="*/ 2022929 w 3882572"/>
                <a:gd name="connsiteY13" fmla="*/ 6495143 h 7202714"/>
                <a:gd name="connsiteX14" fmla="*/ 2077357 w 3882572"/>
                <a:gd name="connsiteY14" fmla="*/ 6377214 h 7202714"/>
                <a:gd name="connsiteX15" fmla="*/ 2140857 w 3882572"/>
                <a:gd name="connsiteY15" fmla="*/ 6359071 h 7202714"/>
                <a:gd name="connsiteX16" fmla="*/ 2086429 w 3882572"/>
                <a:gd name="connsiteY16" fmla="*/ 6241143 h 7202714"/>
                <a:gd name="connsiteX17" fmla="*/ 2122714 w 3882572"/>
                <a:gd name="connsiteY17" fmla="*/ 6096000 h 7202714"/>
                <a:gd name="connsiteX18" fmla="*/ 2213429 w 3882572"/>
                <a:gd name="connsiteY18" fmla="*/ 6086928 h 7202714"/>
                <a:gd name="connsiteX19" fmla="*/ 2304143 w 3882572"/>
                <a:gd name="connsiteY19" fmla="*/ 6086928 h 7202714"/>
                <a:gd name="connsiteX20" fmla="*/ 2331357 w 3882572"/>
                <a:gd name="connsiteY20" fmla="*/ 6032500 h 7202714"/>
                <a:gd name="connsiteX21" fmla="*/ 2367643 w 3882572"/>
                <a:gd name="connsiteY21" fmla="*/ 6041571 h 7202714"/>
                <a:gd name="connsiteX22" fmla="*/ 2449286 w 3882572"/>
                <a:gd name="connsiteY22" fmla="*/ 6159500 h 7202714"/>
                <a:gd name="connsiteX23" fmla="*/ 2485572 w 3882572"/>
                <a:gd name="connsiteY23" fmla="*/ 6150428 h 7202714"/>
                <a:gd name="connsiteX24" fmla="*/ 2467429 w 3882572"/>
                <a:gd name="connsiteY24" fmla="*/ 6068785 h 7202714"/>
                <a:gd name="connsiteX25" fmla="*/ 2521857 w 3882572"/>
                <a:gd name="connsiteY25" fmla="*/ 6023428 h 7202714"/>
                <a:gd name="connsiteX26" fmla="*/ 2585357 w 3882572"/>
                <a:gd name="connsiteY26" fmla="*/ 5950857 h 7202714"/>
                <a:gd name="connsiteX27" fmla="*/ 2648857 w 3882572"/>
                <a:gd name="connsiteY27" fmla="*/ 5896428 h 7202714"/>
                <a:gd name="connsiteX28" fmla="*/ 2639786 w 3882572"/>
                <a:gd name="connsiteY28" fmla="*/ 5823857 h 7202714"/>
                <a:gd name="connsiteX29" fmla="*/ 2685143 w 3882572"/>
                <a:gd name="connsiteY29" fmla="*/ 5760357 h 7202714"/>
                <a:gd name="connsiteX30" fmla="*/ 2775857 w 3882572"/>
                <a:gd name="connsiteY30" fmla="*/ 5869214 h 7202714"/>
                <a:gd name="connsiteX31" fmla="*/ 2884714 w 3882572"/>
                <a:gd name="connsiteY31" fmla="*/ 5914571 h 7202714"/>
                <a:gd name="connsiteX32" fmla="*/ 2911929 w 3882572"/>
                <a:gd name="connsiteY32" fmla="*/ 5842000 h 7202714"/>
                <a:gd name="connsiteX33" fmla="*/ 2948214 w 3882572"/>
                <a:gd name="connsiteY33" fmla="*/ 5814785 h 7202714"/>
                <a:gd name="connsiteX34" fmla="*/ 2911929 w 3882572"/>
                <a:gd name="connsiteY34" fmla="*/ 5733143 h 7202714"/>
                <a:gd name="connsiteX35" fmla="*/ 2911929 w 3882572"/>
                <a:gd name="connsiteY35" fmla="*/ 5678714 h 7202714"/>
                <a:gd name="connsiteX36" fmla="*/ 2966357 w 3882572"/>
                <a:gd name="connsiteY36" fmla="*/ 5660571 h 7202714"/>
                <a:gd name="connsiteX37" fmla="*/ 2966357 w 3882572"/>
                <a:gd name="connsiteY37" fmla="*/ 5569857 h 7202714"/>
                <a:gd name="connsiteX38" fmla="*/ 2893786 w 3882572"/>
                <a:gd name="connsiteY38" fmla="*/ 5551714 h 7202714"/>
                <a:gd name="connsiteX39" fmla="*/ 2866572 w 3882572"/>
                <a:gd name="connsiteY39" fmla="*/ 5442857 h 7202714"/>
                <a:gd name="connsiteX40" fmla="*/ 2902857 w 3882572"/>
                <a:gd name="connsiteY40" fmla="*/ 5324928 h 7202714"/>
                <a:gd name="connsiteX41" fmla="*/ 3011714 w 3882572"/>
                <a:gd name="connsiteY41" fmla="*/ 5234214 h 7202714"/>
                <a:gd name="connsiteX42" fmla="*/ 3075214 w 3882572"/>
                <a:gd name="connsiteY42" fmla="*/ 5143500 h 7202714"/>
                <a:gd name="connsiteX43" fmla="*/ 3093357 w 3882572"/>
                <a:gd name="connsiteY43" fmla="*/ 5061857 h 7202714"/>
                <a:gd name="connsiteX44" fmla="*/ 3075214 w 3882572"/>
                <a:gd name="connsiteY44" fmla="*/ 4989285 h 7202714"/>
                <a:gd name="connsiteX45" fmla="*/ 3029857 w 3882572"/>
                <a:gd name="connsiteY45" fmla="*/ 4925785 h 7202714"/>
                <a:gd name="connsiteX46" fmla="*/ 3093357 w 3882572"/>
                <a:gd name="connsiteY46" fmla="*/ 4862285 h 7202714"/>
                <a:gd name="connsiteX47" fmla="*/ 3102429 w 3882572"/>
                <a:gd name="connsiteY47" fmla="*/ 4789714 h 7202714"/>
                <a:gd name="connsiteX48" fmla="*/ 3102429 w 3882572"/>
                <a:gd name="connsiteY48" fmla="*/ 4699000 h 7202714"/>
                <a:gd name="connsiteX49" fmla="*/ 3202214 w 3882572"/>
                <a:gd name="connsiteY49" fmla="*/ 4717143 h 7202714"/>
                <a:gd name="connsiteX50" fmla="*/ 3265714 w 3882572"/>
                <a:gd name="connsiteY50" fmla="*/ 4689928 h 7202714"/>
                <a:gd name="connsiteX51" fmla="*/ 3283857 w 3882572"/>
                <a:gd name="connsiteY51" fmla="*/ 4653643 h 7202714"/>
                <a:gd name="connsiteX52" fmla="*/ 3220357 w 3882572"/>
                <a:gd name="connsiteY52" fmla="*/ 4644571 h 7202714"/>
                <a:gd name="connsiteX53" fmla="*/ 3129643 w 3882572"/>
                <a:gd name="connsiteY53" fmla="*/ 4608285 h 7202714"/>
                <a:gd name="connsiteX54" fmla="*/ 3075214 w 3882572"/>
                <a:gd name="connsiteY54" fmla="*/ 4590143 h 7202714"/>
                <a:gd name="connsiteX55" fmla="*/ 2993572 w 3882572"/>
                <a:gd name="connsiteY55" fmla="*/ 4572000 h 7202714"/>
                <a:gd name="connsiteX56" fmla="*/ 3011714 w 3882572"/>
                <a:gd name="connsiteY56" fmla="*/ 4490357 h 7202714"/>
                <a:gd name="connsiteX57" fmla="*/ 3029857 w 3882572"/>
                <a:gd name="connsiteY57" fmla="*/ 4435928 h 7202714"/>
                <a:gd name="connsiteX58" fmla="*/ 3111500 w 3882572"/>
                <a:gd name="connsiteY58" fmla="*/ 4327071 h 7202714"/>
                <a:gd name="connsiteX59" fmla="*/ 3084286 w 3882572"/>
                <a:gd name="connsiteY59" fmla="*/ 4254500 h 7202714"/>
                <a:gd name="connsiteX60" fmla="*/ 3084286 w 3882572"/>
                <a:gd name="connsiteY60" fmla="*/ 4172857 h 7202714"/>
                <a:gd name="connsiteX61" fmla="*/ 3057072 w 3882572"/>
                <a:gd name="connsiteY61" fmla="*/ 4127500 h 7202714"/>
                <a:gd name="connsiteX62" fmla="*/ 3048000 w 3882572"/>
                <a:gd name="connsiteY62" fmla="*/ 4009571 h 7202714"/>
                <a:gd name="connsiteX63" fmla="*/ 3011714 w 3882572"/>
                <a:gd name="connsiteY63" fmla="*/ 3927928 h 7202714"/>
                <a:gd name="connsiteX64" fmla="*/ 3102429 w 3882572"/>
                <a:gd name="connsiteY64" fmla="*/ 3855357 h 7202714"/>
                <a:gd name="connsiteX65" fmla="*/ 3120572 w 3882572"/>
                <a:gd name="connsiteY65" fmla="*/ 3374571 h 7202714"/>
                <a:gd name="connsiteX66" fmla="*/ 3048000 w 3882572"/>
                <a:gd name="connsiteY66" fmla="*/ 3220357 h 7202714"/>
                <a:gd name="connsiteX67" fmla="*/ 3075214 w 3882572"/>
                <a:gd name="connsiteY67" fmla="*/ 3156857 h 7202714"/>
                <a:gd name="connsiteX68" fmla="*/ 3129643 w 3882572"/>
                <a:gd name="connsiteY68" fmla="*/ 3175000 h 7202714"/>
                <a:gd name="connsiteX69" fmla="*/ 3265714 w 3882572"/>
                <a:gd name="connsiteY69" fmla="*/ 3093357 h 7202714"/>
                <a:gd name="connsiteX70" fmla="*/ 3365500 w 3882572"/>
                <a:gd name="connsiteY70" fmla="*/ 3102428 h 7202714"/>
                <a:gd name="connsiteX71" fmla="*/ 3410857 w 3882572"/>
                <a:gd name="connsiteY71" fmla="*/ 3011714 h 7202714"/>
                <a:gd name="connsiteX72" fmla="*/ 3383643 w 3882572"/>
                <a:gd name="connsiteY72" fmla="*/ 2966357 h 7202714"/>
                <a:gd name="connsiteX73" fmla="*/ 3456214 w 3882572"/>
                <a:gd name="connsiteY73" fmla="*/ 2893785 h 7202714"/>
                <a:gd name="connsiteX74" fmla="*/ 3483429 w 3882572"/>
                <a:gd name="connsiteY74" fmla="*/ 2803071 h 7202714"/>
                <a:gd name="connsiteX75" fmla="*/ 3701143 w 3882572"/>
                <a:gd name="connsiteY75" fmla="*/ 2694214 h 7202714"/>
                <a:gd name="connsiteX76" fmla="*/ 3746500 w 3882572"/>
                <a:gd name="connsiteY76" fmla="*/ 2639785 h 7202714"/>
                <a:gd name="connsiteX77" fmla="*/ 3692072 w 3882572"/>
                <a:gd name="connsiteY77" fmla="*/ 2594428 h 7202714"/>
                <a:gd name="connsiteX78" fmla="*/ 3673929 w 3882572"/>
                <a:gd name="connsiteY78" fmla="*/ 2313214 h 7202714"/>
                <a:gd name="connsiteX79" fmla="*/ 3601357 w 3882572"/>
                <a:gd name="connsiteY79" fmla="*/ 2249714 h 7202714"/>
                <a:gd name="connsiteX80" fmla="*/ 3546929 w 3882572"/>
                <a:gd name="connsiteY80" fmla="*/ 2131785 h 7202714"/>
                <a:gd name="connsiteX81" fmla="*/ 3537857 w 3882572"/>
                <a:gd name="connsiteY81" fmla="*/ 2022928 h 7202714"/>
                <a:gd name="connsiteX82" fmla="*/ 3537857 w 3882572"/>
                <a:gd name="connsiteY82" fmla="*/ 1932214 h 7202714"/>
                <a:gd name="connsiteX83" fmla="*/ 3510643 w 3882572"/>
                <a:gd name="connsiteY83" fmla="*/ 1868714 h 7202714"/>
                <a:gd name="connsiteX84" fmla="*/ 3601357 w 3882572"/>
                <a:gd name="connsiteY84" fmla="*/ 1732643 h 7202714"/>
                <a:gd name="connsiteX85" fmla="*/ 3447143 w 3882572"/>
                <a:gd name="connsiteY85" fmla="*/ 1841500 h 7202714"/>
                <a:gd name="connsiteX86" fmla="*/ 3292929 w 3882572"/>
                <a:gd name="connsiteY86" fmla="*/ 1914071 h 7202714"/>
                <a:gd name="connsiteX87" fmla="*/ 3175000 w 3882572"/>
                <a:gd name="connsiteY87" fmla="*/ 1959428 h 7202714"/>
                <a:gd name="connsiteX88" fmla="*/ 3038929 w 3882572"/>
                <a:gd name="connsiteY88" fmla="*/ 1959428 h 7202714"/>
                <a:gd name="connsiteX89" fmla="*/ 3029857 w 3882572"/>
                <a:gd name="connsiteY89" fmla="*/ 2041071 h 7202714"/>
                <a:gd name="connsiteX90" fmla="*/ 2993572 w 3882572"/>
                <a:gd name="connsiteY90" fmla="*/ 2104571 h 7202714"/>
                <a:gd name="connsiteX91" fmla="*/ 2911929 w 3882572"/>
                <a:gd name="connsiteY91" fmla="*/ 2149928 h 7202714"/>
                <a:gd name="connsiteX92" fmla="*/ 2848429 w 3882572"/>
                <a:gd name="connsiteY92" fmla="*/ 2149928 h 7202714"/>
                <a:gd name="connsiteX93" fmla="*/ 2902857 w 3882572"/>
                <a:gd name="connsiteY93" fmla="*/ 2077357 h 7202714"/>
                <a:gd name="connsiteX94" fmla="*/ 2975429 w 3882572"/>
                <a:gd name="connsiteY94" fmla="*/ 2032000 h 7202714"/>
                <a:gd name="connsiteX95" fmla="*/ 3029857 w 3882572"/>
                <a:gd name="connsiteY95" fmla="*/ 1932214 h 7202714"/>
                <a:gd name="connsiteX96" fmla="*/ 3075214 w 3882572"/>
                <a:gd name="connsiteY96" fmla="*/ 1905000 h 7202714"/>
                <a:gd name="connsiteX97" fmla="*/ 3138714 w 3882572"/>
                <a:gd name="connsiteY97" fmla="*/ 1796143 h 7202714"/>
                <a:gd name="connsiteX98" fmla="*/ 3265714 w 3882572"/>
                <a:gd name="connsiteY98" fmla="*/ 1778000 h 7202714"/>
                <a:gd name="connsiteX99" fmla="*/ 3356429 w 3882572"/>
                <a:gd name="connsiteY99" fmla="*/ 1605643 h 7202714"/>
                <a:gd name="connsiteX100" fmla="*/ 3438072 w 3882572"/>
                <a:gd name="connsiteY100" fmla="*/ 1551214 h 7202714"/>
                <a:gd name="connsiteX101" fmla="*/ 3401786 w 3882572"/>
                <a:gd name="connsiteY101" fmla="*/ 1487714 h 7202714"/>
                <a:gd name="connsiteX102" fmla="*/ 3601357 w 3882572"/>
                <a:gd name="connsiteY102" fmla="*/ 1378857 h 7202714"/>
                <a:gd name="connsiteX103" fmla="*/ 3710214 w 3882572"/>
                <a:gd name="connsiteY103" fmla="*/ 1279071 h 7202714"/>
                <a:gd name="connsiteX104" fmla="*/ 3828143 w 3882572"/>
                <a:gd name="connsiteY104" fmla="*/ 1170214 h 7202714"/>
                <a:gd name="connsiteX105" fmla="*/ 3855357 w 3882572"/>
                <a:gd name="connsiteY105" fmla="*/ 1043214 h 7202714"/>
                <a:gd name="connsiteX106" fmla="*/ 3810000 w 3882572"/>
                <a:gd name="connsiteY106" fmla="*/ 988785 h 7202714"/>
                <a:gd name="connsiteX107" fmla="*/ 3746500 w 3882572"/>
                <a:gd name="connsiteY107" fmla="*/ 952500 h 7202714"/>
                <a:gd name="connsiteX108" fmla="*/ 3719286 w 3882572"/>
                <a:gd name="connsiteY108" fmla="*/ 861785 h 7202714"/>
                <a:gd name="connsiteX109" fmla="*/ 3746500 w 3882572"/>
                <a:gd name="connsiteY109" fmla="*/ 852714 h 7202714"/>
                <a:gd name="connsiteX110" fmla="*/ 3810000 w 3882572"/>
                <a:gd name="connsiteY110" fmla="*/ 916214 h 7202714"/>
                <a:gd name="connsiteX111" fmla="*/ 3855357 w 3882572"/>
                <a:gd name="connsiteY111" fmla="*/ 970643 h 7202714"/>
                <a:gd name="connsiteX112" fmla="*/ 3882572 w 3882572"/>
                <a:gd name="connsiteY112" fmla="*/ 870857 h 7202714"/>
                <a:gd name="connsiteX113" fmla="*/ 3846286 w 3882572"/>
                <a:gd name="connsiteY113" fmla="*/ 780143 h 7202714"/>
                <a:gd name="connsiteX114" fmla="*/ 3800929 w 3882572"/>
                <a:gd name="connsiteY114" fmla="*/ 689428 h 7202714"/>
                <a:gd name="connsiteX115" fmla="*/ 3746500 w 3882572"/>
                <a:gd name="connsiteY115" fmla="*/ 644071 h 7202714"/>
                <a:gd name="connsiteX116" fmla="*/ 3646714 w 3882572"/>
                <a:gd name="connsiteY116" fmla="*/ 526143 h 7202714"/>
                <a:gd name="connsiteX117" fmla="*/ 3601357 w 3882572"/>
                <a:gd name="connsiteY117" fmla="*/ 471714 h 7202714"/>
                <a:gd name="connsiteX118" fmla="*/ 3501572 w 3882572"/>
                <a:gd name="connsiteY118" fmla="*/ 462643 h 7202714"/>
                <a:gd name="connsiteX119" fmla="*/ 3456214 w 3882572"/>
                <a:gd name="connsiteY119" fmla="*/ 498928 h 7202714"/>
                <a:gd name="connsiteX120" fmla="*/ 3383643 w 3882572"/>
                <a:gd name="connsiteY120" fmla="*/ 480785 h 7202714"/>
                <a:gd name="connsiteX121" fmla="*/ 3238500 w 3882572"/>
                <a:gd name="connsiteY121" fmla="*/ 480785 h 7202714"/>
                <a:gd name="connsiteX122" fmla="*/ 3238500 w 3882572"/>
                <a:gd name="connsiteY122" fmla="*/ 553357 h 7202714"/>
                <a:gd name="connsiteX123" fmla="*/ 3156857 w 3882572"/>
                <a:gd name="connsiteY123" fmla="*/ 580571 h 7202714"/>
                <a:gd name="connsiteX124" fmla="*/ 3075214 w 3882572"/>
                <a:gd name="connsiteY124" fmla="*/ 571500 h 7202714"/>
                <a:gd name="connsiteX125" fmla="*/ 3084286 w 3882572"/>
                <a:gd name="connsiteY125" fmla="*/ 508000 h 7202714"/>
                <a:gd name="connsiteX126" fmla="*/ 3138714 w 3882572"/>
                <a:gd name="connsiteY126" fmla="*/ 462643 h 7202714"/>
                <a:gd name="connsiteX127" fmla="*/ 3165929 w 3882572"/>
                <a:gd name="connsiteY127" fmla="*/ 390071 h 7202714"/>
                <a:gd name="connsiteX128" fmla="*/ 3129643 w 3882572"/>
                <a:gd name="connsiteY128" fmla="*/ 335643 h 7202714"/>
                <a:gd name="connsiteX129" fmla="*/ 3038929 w 3882572"/>
                <a:gd name="connsiteY129" fmla="*/ 335643 h 7202714"/>
                <a:gd name="connsiteX130" fmla="*/ 2948214 w 3882572"/>
                <a:gd name="connsiteY130" fmla="*/ 299357 h 7202714"/>
                <a:gd name="connsiteX131" fmla="*/ 2821214 w 3882572"/>
                <a:gd name="connsiteY131" fmla="*/ 299357 h 7202714"/>
                <a:gd name="connsiteX132" fmla="*/ 2839357 w 3882572"/>
                <a:gd name="connsiteY132" fmla="*/ 263071 h 7202714"/>
                <a:gd name="connsiteX133" fmla="*/ 2930072 w 3882572"/>
                <a:gd name="connsiteY133" fmla="*/ 235857 h 7202714"/>
                <a:gd name="connsiteX134" fmla="*/ 2993572 w 3882572"/>
                <a:gd name="connsiteY134" fmla="*/ 154214 h 7202714"/>
                <a:gd name="connsiteX135" fmla="*/ 3011714 w 3882572"/>
                <a:gd name="connsiteY135" fmla="*/ 127000 h 7202714"/>
                <a:gd name="connsiteX136" fmla="*/ 3002643 w 3882572"/>
                <a:gd name="connsiteY136" fmla="*/ 63500 h 7202714"/>
                <a:gd name="connsiteX137" fmla="*/ 2921000 w 3882572"/>
                <a:gd name="connsiteY137" fmla="*/ 54428 h 7202714"/>
                <a:gd name="connsiteX138" fmla="*/ 2884714 w 3882572"/>
                <a:gd name="connsiteY138" fmla="*/ 9071 h 7202714"/>
                <a:gd name="connsiteX139" fmla="*/ 2794000 w 3882572"/>
                <a:gd name="connsiteY139" fmla="*/ 0 h 7202714"/>
                <a:gd name="connsiteX140" fmla="*/ 2703286 w 3882572"/>
                <a:gd name="connsiteY140" fmla="*/ 54428 h 7202714"/>
                <a:gd name="connsiteX141" fmla="*/ 2594429 w 3882572"/>
                <a:gd name="connsiteY141" fmla="*/ 181428 h 7202714"/>
                <a:gd name="connsiteX142" fmla="*/ 2494643 w 3882572"/>
                <a:gd name="connsiteY142" fmla="*/ 335643 h 7202714"/>
                <a:gd name="connsiteX143" fmla="*/ 2485572 w 3882572"/>
                <a:gd name="connsiteY143" fmla="*/ 399143 h 7202714"/>
                <a:gd name="connsiteX144" fmla="*/ 2521857 w 3882572"/>
                <a:gd name="connsiteY144" fmla="*/ 508000 h 7202714"/>
                <a:gd name="connsiteX145" fmla="*/ 2467429 w 3882572"/>
                <a:gd name="connsiteY145" fmla="*/ 589643 h 7202714"/>
                <a:gd name="connsiteX146" fmla="*/ 2367643 w 3882572"/>
                <a:gd name="connsiteY146" fmla="*/ 589643 h 7202714"/>
                <a:gd name="connsiteX147" fmla="*/ 2240643 w 3882572"/>
                <a:gd name="connsiteY147" fmla="*/ 580571 h 7202714"/>
                <a:gd name="connsiteX148" fmla="*/ 2304143 w 3882572"/>
                <a:gd name="connsiteY148" fmla="*/ 662214 h 7202714"/>
                <a:gd name="connsiteX149" fmla="*/ 2376714 w 3882572"/>
                <a:gd name="connsiteY149" fmla="*/ 780143 h 7202714"/>
                <a:gd name="connsiteX150" fmla="*/ 2286000 w 3882572"/>
                <a:gd name="connsiteY150" fmla="*/ 762000 h 7202714"/>
                <a:gd name="connsiteX151" fmla="*/ 2249714 w 3882572"/>
                <a:gd name="connsiteY151" fmla="*/ 689428 h 7202714"/>
                <a:gd name="connsiteX152" fmla="*/ 2195286 w 3882572"/>
                <a:gd name="connsiteY152" fmla="*/ 725714 h 7202714"/>
                <a:gd name="connsiteX153" fmla="*/ 2122714 w 3882572"/>
                <a:gd name="connsiteY153" fmla="*/ 780143 h 7202714"/>
                <a:gd name="connsiteX154" fmla="*/ 2032000 w 3882572"/>
                <a:gd name="connsiteY154" fmla="*/ 825500 h 7202714"/>
                <a:gd name="connsiteX155" fmla="*/ 1932214 w 3882572"/>
                <a:gd name="connsiteY155" fmla="*/ 825500 h 7202714"/>
                <a:gd name="connsiteX156" fmla="*/ 1968500 w 3882572"/>
                <a:gd name="connsiteY156" fmla="*/ 716643 h 7202714"/>
                <a:gd name="connsiteX157" fmla="*/ 1886857 w 3882572"/>
                <a:gd name="connsiteY157" fmla="*/ 689428 h 7202714"/>
                <a:gd name="connsiteX158" fmla="*/ 1750786 w 3882572"/>
                <a:gd name="connsiteY158" fmla="*/ 743857 h 7202714"/>
                <a:gd name="connsiteX159" fmla="*/ 1623786 w 3882572"/>
                <a:gd name="connsiteY159" fmla="*/ 743857 h 7202714"/>
                <a:gd name="connsiteX160" fmla="*/ 1560286 w 3882572"/>
                <a:gd name="connsiteY160" fmla="*/ 807357 h 7202714"/>
                <a:gd name="connsiteX161" fmla="*/ 1660072 w 3882572"/>
                <a:gd name="connsiteY161" fmla="*/ 861785 h 7202714"/>
                <a:gd name="connsiteX162" fmla="*/ 1433286 w 3882572"/>
                <a:gd name="connsiteY162" fmla="*/ 934357 h 7202714"/>
                <a:gd name="connsiteX163" fmla="*/ 1260929 w 3882572"/>
                <a:gd name="connsiteY163" fmla="*/ 1025071 h 7202714"/>
                <a:gd name="connsiteX164" fmla="*/ 1070429 w 3882572"/>
                <a:gd name="connsiteY164" fmla="*/ 1124857 h 7202714"/>
                <a:gd name="connsiteX165" fmla="*/ 1034143 w 3882572"/>
                <a:gd name="connsiteY165" fmla="*/ 1197428 h 7202714"/>
                <a:gd name="connsiteX166" fmla="*/ 952500 w 3882572"/>
                <a:gd name="connsiteY166" fmla="*/ 1270000 h 7202714"/>
                <a:gd name="connsiteX167" fmla="*/ 870857 w 3882572"/>
                <a:gd name="connsiteY167" fmla="*/ 1342571 h 7202714"/>
                <a:gd name="connsiteX168" fmla="*/ 843643 w 3882572"/>
                <a:gd name="connsiteY168" fmla="*/ 1469571 h 7202714"/>
                <a:gd name="connsiteX169" fmla="*/ 916214 w 3882572"/>
                <a:gd name="connsiteY169" fmla="*/ 1578428 h 7202714"/>
                <a:gd name="connsiteX170" fmla="*/ 952500 w 3882572"/>
                <a:gd name="connsiteY170" fmla="*/ 1651000 h 7202714"/>
                <a:gd name="connsiteX171" fmla="*/ 889000 w 3882572"/>
                <a:gd name="connsiteY171" fmla="*/ 1696357 h 7202714"/>
                <a:gd name="connsiteX172" fmla="*/ 771072 w 3882572"/>
                <a:gd name="connsiteY172" fmla="*/ 1750785 h 7202714"/>
                <a:gd name="connsiteX173" fmla="*/ 644072 w 3882572"/>
                <a:gd name="connsiteY173" fmla="*/ 1750785 h 7202714"/>
                <a:gd name="connsiteX174" fmla="*/ 526143 w 3882572"/>
                <a:gd name="connsiteY174" fmla="*/ 1787071 h 7202714"/>
                <a:gd name="connsiteX175" fmla="*/ 408214 w 3882572"/>
                <a:gd name="connsiteY175" fmla="*/ 1787071 h 7202714"/>
                <a:gd name="connsiteX176" fmla="*/ 272143 w 3882572"/>
                <a:gd name="connsiteY176" fmla="*/ 1805214 h 7202714"/>
                <a:gd name="connsiteX177" fmla="*/ 208643 w 3882572"/>
                <a:gd name="connsiteY177" fmla="*/ 1823357 h 7202714"/>
                <a:gd name="connsiteX178" fmla="*/ 244929 w 3882572"/>
                <a:gd name="connsiteY178" fmla="*/ 1959428 h 7202714"/>
                <a:gd name="connsiteX179" fmla="*/ 290286 w 3882572"/>
                <a:gd name="connsiteY179" fmla="*/ 2077357 h 7202714"/>
                <a:gd name="connsiteX180" fmla="*/ 272143 w 3882572"/>
                <a:gd name="connsiteY180" fmla="*/ 2195285 h 7202714"/>
                <a:gd name="connsiteX181" fmla="*/ 390072 w 3882572"/>
                <a:gd name="connsiteY181" fmla="*/ 2267857 h 7202714"/>
                <a:gd name="connsiteX182" fmla="*/ 453572 w 3882572"/>
                <a:gd name="connsiteY182" fmla="*/ 2286000 h 7202714"/>
                <a:gd name="connsiteX183" fmla="*/ 498929 w 3882572"/>
                <a:gd name="connsiteY183" fmla="*/ 2394857 h 7202714"/>
                <a:gd name="connsiteX184" fmla="*/ 580572 w 3882572"/>
                <a:gd name="connsiteY184" fmla="*/ 2449285 h 7202714"/>
                <a:gd name="connsiteX185" fmla="*/ 535214 w 3882572"/>
                <a:gd name="connsiteY185" fmla="*/ 2476500 h 7202714"/>
                <a:gd name="connsiteX186" fmla="*/ 453572 w 3882572"/>
                <a:gd name="connsiteY186" fmla="*/ 2458357 h 7202714"/>
                <a:gd name="connsiteX187" fmla="*/ 381000 w 3882572"/>
                <a:gd name="connsiteY187" fmla="*/ 2485571 h 7202714"/>
                <a:gd name="connsiteX188" fmla="*/ 308429 w 3882572"/>
                <a:gd name="connsiteY188" fmla="*/ 2431143 h 7202714"/>
                <a:gd name="connsiteX189" fmla="*/ 272143 w 3882572"/>
                <a:gd name="connsiteY189" fmla="*/ 2340428 h 7202714"/>
                <a:gd name="connsiteX190" fmla="*/ 208643 w 3882572"/>
                <a:gd name="connsiteY190" fmla="*/ 2295071 h 7202714"/>
                <a:gd name="connsiteX191" fmla="*/ 108857 w 3882572"/>
                <a:gd name="connsiteY191" fmla="*/ 2240643 h 7202714"/>
                <a:gd name="connsiteX192" fmla="*/ 0 w 3882572"/>
                <a:gd name="connsiteY192" fmla="*/ 2249714 h 7202714"/>
                <a:gd name="connsiteX193" fmla="*/ 81643 w 3882572"/>
                <a:gd name="connsiteY193" fmla="*/ 2313214 h 7202714"/>
                <a:gd name="connsiteX194" fmla="*/ 190500 w 3882572"/>
                <a:gd name="connsiteY194" fmla="*/ 2367643 h 7202714"/>
                <a:gd name="connsiteX195" fmla="*/ 226786 w 3882572"/>
                <a:gd name="connsiteY195" fmla="*/ 2431143 h 7202714"/>
                <a:gd name="connsiteX196" fmla="*/ 199572 w 3882572"/>
                <a:gd name="connsiteY196" fmla="*/ 2503714 h 7202714"/>
                <a:gd name="connsiteX197" fmla="*/ 117929 w 3882572"/>
                <a:gd name="connsiteY197" fmla="*/ 2521857 h 7202714"/>
                <a:gd name="connsiteX198" fmla="*/ 117929 w 3882572"/>
                <a:gd name="connsiteY198" fmla="*/ 2603500 h 7202714"/>
                <a:gd name="connsiteX199" fmla="*/ 235857 w 3882572"/>
                <a:gd name="connsiteY199" fmla="*/ 2667000 h 7202714"/>
                <a:gd name="connsiteX200" fmla="*/ 281214 w 3882572"/>
                <a:gd name="connsiteY200" fmla="*/ 2712357 h 7202714"/>
                <a:gd name="connsiteX201" fmla="*/ 299357 w 3882572"/>
                <a:gd name="connsiteY201" fmla="*/ 2893785 h 7202714"/>
                <a:gd name="connsiteX202" fmla="*/ 190500 w 3882572"/>
                <a:gd name="connsiteY202" fmla="*/ 2893785 h 7202714"/>
                <a:gd name="connsiteX203" fmla="*/ 90714 w 3882572"/>
                <a:gd name="connsiteY203" fmla="*/ 3084285 h 7202714"/>
                <a:gd name="connsiteX204" fmla="*/ 172357 w 3882572"/>
                <a:gd name="connsiteY204" fmla="*/ 3193143 h 7202714"/>
                <a:gd name="connsiteX205" fmla="*/ 272143 w 3882572"/>
                <a:gd name="connsiteY205" fmla="*/ 3238500 h 7202714"/>
                <a:gd name="connsiteX206" fmla="*/ 335643 w 3882572"/>
                <a:gd name="connsiteY206" fmla="*/ 3265714 h 7202714"/>
                <a:gd name="connsiteX207" fmla="*/ 390072 w 3882572"/>
                <a:gd name="connsiteY207" fmla="*/ 3256643 h 7202714"/>
                <a:gd name="connsiteX208" fmla="*/ 417286 w 3882572"/>
                <a:gd name="connsiteY208" fmla="*/ 3211285 h 7202714"/>
                <a:gd name="connsiteX209" fmla="*/ 435429 w 3882572"/>
                <a:gd name="connsiteY209" fmla="*/ 3311071 h 7202714"/>
                <a:gd name="connsiteX210" fmla="*/ 462643 w 3882572"/>
                <a:gd name="connsiteY210" fmla="*/ 3338285 h 7202714"/>
                <a:gd name="connsiteX211" fmla="*/ 508000 w 3882572"/>
                <a:gd name="connsiteY211" fmla="*/ 3429000 h 7202714"/>
                <a:gd name="connsiteX212" fmla="*/ 498929 w 3882572"/>
                <a:gd name="connsiteY212" fmla="*/ 3565071 h 7202714"/>
                <a:gd name="connsiteX213" fmla="*/ 471714 w 3882572"/>
                <a:gd name="connsiteY213" fmla="*/ 3655785 h 7202714"/>
                <a:gd name="connsiteX214" fmla="*/ 408214 w 3882572"/>
                <a:gd name="connsiteY214" fmla="*/ 3664857 h 7202714"/>
                <a:gd name="connsiteX215" fmla="*/ 453572 w 3882572"/>
                <a:gd name="connsiteY215" fmla="*/ 3755571 h 7202714"/>
                <a:gd name="connsiteX216" fmla="*/ 444500 w 3882572"/>
                <a:gd name="connsiteY216" fmla="*/ 3864428 h 7202714"/>
                <a:gd name="connsiteX217" fmla="*/ 553357 w 3882572"/>
                <a:gd name="connsiteY217" fmla="*/ 3982357 h 7202714"/>
                <a:gd name="connsiteX218" fmla="*/ 535214 w 3882572"/>
                <a:gd name="connsiteY218" fmla="*/ 4091214 h 7202714"/>
                <a:gd name="connsiteX219" fmla="*/ 589643 w 3882572"/>
                <a:gd name="connsiteY219" fmla="*/ 4145643 h 7202714"/>
                <a:gd name="connsiteX220" fmla="*/ 571500 w 3882572"/>
                <a:gd name="connsiteY220" fmla="*/ 4209143 h 7202714"/>
                <a:gd name="connsiteX221" fmla="*/ 662214 w 3882572"/>
                <a:gd name="connsiteY221" fmla="*/ 4263571 h 7202714"/>
                <a:gd name="connsiteX222" fmla="*/ 707572 w 3882572"/>
                <a:gd name="connsiteY222" fmla="*/ 4390571 h 7202714"/>
                <a:gd name="connsiteX223" fmla="*/ 662214 w 3882572"/>
                <a:gd name="connsiteY223" fmla="*/ 4472214 h 7202714"/>
                <a:gd name="connsiteX224" fmla="*/ 807357 w 3882572"/>
                <a:gd name="connsiteY224" fmla="*/ 4508500 h 7202714"/>
                <a:gd name="connsiteX225" fmla="*/ 852714 w 3882572"/>
                <a:gd name="connsiteY225" fmla="*/ 4635500 h 7202714"/>
                <a:gd name="connsiteX226" fmla="*/ 807357 w 3882572"/>
                <a:gd name="connsiteY226" fmla="*/ 4726214 h 7202714"/>
                <a:gd name="connsiteX227" fmla="*/ 752929 w 3882572"/>
                <a:gd name="connsiteY227" fmla="*/ 4780643 h 7202714"/>
                <a:gd name="connsiteX228" fmla="*/ 807357 w 3882572"/>
                <a:gd name="connsiteY228" fmla="*/ 4853214 h 7202714"/>
                <a:gd name="connsiteX229" fmla="*/ 771072 w 3882572"/>
                <a:gd name="connsiteY229" fmla="*/ 4962071 h 7202714"/>
                <a:gd name="connsiteX230" fmla="*/ 689429 w 3882572"/>
                <a:gd name="connsiteY230" fmla="*/ 5116285 h 7202714"/>
                <a:gd name="connsiteX231" fmla="*/ 707572 w 3882572"/>
                <a:gd name="connsiteY231" fmla="*/ 5207000 h 7202714"/>
                <a:gd name="connsiteX232" fmla="*/ 834572 w 3882572"/>
                <a:gd name="connsiteY232" fmla="*/ 5288643 h 7202714"/>
                <a:gd name="connsiteX233" fmla="*/ 825500 w 3882572"/>
                <a:gd name="connsiteY233" fmla="*/ 5324928 h 7202714"/>
                <a:gd name="connsiteX234" fmla="*/ 689429 w 3882572"/>
                <a:gd name="connsiteY234" fmla="*/ 5415643 h 7202714"/>
                <a:gd name="connsiteX235" fmla="*/ 716643 w 3882572"/>
                <a:gd name="connsiteY235" fmla="*/ 5524500 h 7202714"/>
                <a:gd name="connsiteX236" fmla="*/ 698500 w 3882572"/>
                <a:gd name="connsiteY236" fmla="*/ 5615214 h 7202714"/>
                <a:gd name="connsiteX237" fmla="*/ 816429 w 3882572"/>
                <a:gd name="connsiteY237" fmla="*/ 5642428 h 7202714"/>
                <a:gd name="connsiteX238" fmla="*/ 952500 w 3882572"/>
                <a:gd name="connsiteY238" fmla="*/ 5651500 h 7202714"/>
                <a:gd name="connsiteX239" fmla="*/ 979714 w 3882572"/>
                <a:gd name="connsiteY239" fmla="*/ 5696857 h 7202714"/>
                <a:gd name="connsiteX240" fmla="*/ 1034143 w 3882572"/>
                <a:gd name="connsiteY240" fmla="*/ 5696857 h 7202714"/>
                <a:gd name="connsiteX241" fmla="*/ 1079500 w 3882572"/>
                <a:gd name="connsiteY241" fmla="*/ 5769428 h 7202714"/>
                <a:gd name="connsiteX242" fmla="*/ 1124857 w 3882572"/>
                <a:gd name="connsiteY242" fmla="*/ 5778500 h 7202714"/>
                <a:gd name="connsiteX243" fmla="*/ 1179286 w 3882572"/>
                <a:gd name="connsiteY243" fmla="*/ 5796643 h 7202714"/>
                <a:gd name="connsiteX244" fmla="*/ 1152072 w 3882572"/>
                <a:gd name="connsiteY244" fmla="*/ 5842000 h 7202714"/>
                <a:gd name="connsiteX245" fmla="*/ 1052286 w 3882572"/>
                <a:gd name="connsiteY245" fmla="*/ 5923643 h 7202714"/>
                <a:gd name="connsiteX246" fmla="*/ 1097643 w 3882572"/>
                <a:gd name="connsiteY246" fmla="*/ 6014357 h 7202714"/>
                <a:gd name="connsiteX247" fmla="*/ 1179286 w 3882572"/>
                <a:gd name="connsiteY247" fmla="*/ 6041571 h 7202714"/>
                <a:gd name="connsiteX248" fmla="*/ 1233714 w 3882572"/>
                <a:gd name="connsiteY248" fmla="*/ 6086928 h 7202714"/>
                <a:gd name="connsiteX249" fmla="*/ 1206500 w 3882572"/>
                <a:gd name="connsiteY249" fmla="*/ 6132285 h 7202714"/>
                <a:gd name="connsiteX250" fmla="*/ 1143000 w 3882572"/>
                <a:gd name="connsiteY250" fmla="*/ 6204857 h 7202714"/>
                <a:gd name="connsiteX251" fmla="*/ 1133929 w 3882572"/>
                <a:gd name="connsiteY251" fmla="*/ 6304643 h 7202714"/>
                <a:gd name="connsiteX252" fmla="*/ 1152072 w 3882572"/>
                <a:gd name="connsiteY252" fmla="*/ 6395357 h 7202714"/>
                <a:gd name="connsiteX253" fmla="*/ 1215572 w 3882572"/>
                <a:gd name="connsiteY253" fmla="*/ 6440714 h 7202714"/>
                <a:gd name="connsiteX254" fmla="*/ 1188357 w 3882572"/>
                <a:gd name="connsiteY254" fmla="*/ 6522357 h 7202714"/>
                <a:gd name="connsiteX255" fmla="*/ 1143000 w 3882572"/>
                <a:gd name="connsiteY255" fmla="*/ 6567714 h 7202714"/>
                <a:gd name="connsiteX256" fmla="*/ 1197429 w 3882572"/>
                <a:gd name="connsiteY256" fmla="*/ 6604000 h 7202714"/>
                <a:gd name="connsiteX257" fmla="*/ 1306286 w 3882572"/>
                <a:gd name="connsiteY257" fmla="*/ 6613071 h 7202714"/>
                <a:gd name="connsiteX258" fmla="*/ 1406072 w 3882572"/>
                <a:gd name="connsiteY258" fmla="*/ 6676571 h 7202714"/>
                <a:gd name="connsiteX259" fmla="*/ 1451429 w 3882572"/>
                <a:gd name="connsiteY259" fmla="*/ 6812643 h 7202714"/>
                <a:gd name="connsiteX260" fmla="*/ 1469572 w 3882572"/>
                <a:gd name="connsiteY260" fmla="*/ 6930571 h 7202714"/>
                <a:gd name="connsiteX261" fmla="*/ 1451429 w 3882572"/>
                <a:gd name="connsiteY261" fmla="*/ 7003143 h 7202714"/>
                <a:gd name="connsiteX262" fmla="*/ 1424214 w 3882572"/>
                <a:gd name="connsiteY262" fmla="*/ 7075714 h 7202714"/>
                <a:gd name="connsiteX263" fmla="*/ 1333500 w 3882572"/>
                <a:gd name="connsiteY263" fmla="*/ 7139214 h 7202714"/>
                <a:gd name="connsiteX0" fmla="*/ 1333500 w 3882572"/>
                <a:gd name="connsiteY0" fmla="*/ 7139214 h 7202714"/>
                <a:gd name="connsiteX1" fmla="*/ 1457031 w 3882572"/>
                <a:gd name="connsiteY1" fmla="*/ 7193198 h 7202714"/>
                <a:gd name="connsiteX2" fmla="*/ 1533072 w 3882572"/>
                <a:gd name="connsiteY2" fmla="*/ 7202714 h 7202714"/>
                <a:gd name="connsiteX3" fmla="*/ 1617088 w 3882572"/>
                <a:gd name="connsiteY3" fmla="*/ 7180414 h 7202714"/>
                <a:gd name="connsiteX4" fmla="*/ 1675840 w 3882572"/>
                <a:gd name="connsiteY4" fmla="*/ 7124339 h 7202714"/>
                <a:gd name="connsiteX5" fmla="*/ 1787072 w 3882572"/>
                <a:gd name="connsiteY5" fmla="*/ 6975928 h 7202714"/>
                <a:gd name="connsiteX6" fmla="*/ 1783432 w 3882572"/>
                <a:gd name="connsiteY6" fmla="*/ 6937755 h 7202714"/>
                <a:gd name="connsiteX7" fmla="*/ 1832429 w 3882572"/>
                <a:gd name="connsiteY7" fmla="*/ 6921500 h 7202714"/>
                <a:gd name="connsiteX8" fmla="*/ 1986643 w 3882572"/>
                <a:gd name="connsiteY8" fmla="*/ 6885214 h 7202714"/>
                <a:gd name="connsiteX9" fmla="*/ 1895929 w 3882572"/>
                <a:gd name="connsiteY9" fmla="*/ 6767285 h 7202714"/>
                <a:gd name="connsiteX10" fmla="*/ 1923143 w 3882572"/>
                <a:gd name="connsiteY10" fmla="*/ 6721928 h 7202714"/>
                <a:gd name="connsiteX11" fmla="*/ 1977572 w 3882572"/>
                <a:gd name="connsiteY11" fmla="*/ 6721928 h 7202714"/>
                <a:gd name="connsiteX12" fmla="*/ 2022929 w 3882572"/>
                <a:gd name="connsiteY12" fmla="*/ 6594928 h 7202714"/>
                <a:gd name="connsiteX13" fmla="*/ 2022929 w 3882572"/>
                <a:gd name="connsiteY13" fmla="*/ 6495143 h 7202714"/>
                <a:gd name="connsiteX14" fmla="*/ 2077357 w 3882572"/>
                <a:gd name="connsiteY14" fmla="*/ 6377214 h 7202714"/>
                <a:gd name="connsiteX15" fmla="*/ 2140857 w 3882572"/>
                <a:gd name="connsiteY15" fmla="*/ 6359071 h 7202714"/>
                <a:gd name="connsiteX16" fmla="*/ 2086429 w 3882572"/>
                <a:gd name="connsiteY16" fmla="*/ 6241143 h 7202714"/>
                <a:gd name="connsiteX17" fmla="*/ 2122714 w 3882572"/>
                <a:gd name="connsiteY17" fmla="*/ 6096000 h 7202714"/>
                <a:gd name="connsiteX18" fmla="*/ 2213429 w 3882572"/>
                <a:gd name="connsiteY18" fmla="*/ 6086928 h 7202714"/>
                <a:gd name="connsiteX19" fmla="*/ 2304143 w 3882572"/>
                <a:gd name="connsiteY19" fmla="*/ 6086928 h 7202714"/>
                <a:gd name="connsiteX20" fmla="*/ 2331357 w 3882572"/>
                <a:gd name="connsiteY20" fmla="*/ 6032500 h 7202714"/>
                <a:gd name="connsiteX21" fmla="*/ 2367643 w 3882572"/>
                <a:gd name="connsiteY21" fmla="*/ 6041571 h 7202714"/>
                <a:gd name="connsiteX22" fmla="*/ 2449286 w 3882572"/>
                <a:gd name="connsiteY22" fmla="*/ 6159500 h 7202714"/>
                <a:gd name="connsiteX23" fmla="*/ 2485572 w 3882572"/>
                <a:gd name="connsiteY23" fmla="*/ 6150428 h 7202714"/>
                <a:gd name="connsiteX24" fmla="*/ 2467429 w 3882572"/>
                <a:gd name="connsiteY24" fmla="*/ 6068785 h 7202714"/>
                <a:gd name="connsiteX25" fmla="*/ 2521857 w 3882572"/>
                <a:gd name="connsiteY25" fmla="*/ 6023428 h 7202714"/>
                <a:gd name="connsiteX26" fmla="*/ 2585357 w 3882572"/>
                <a:gd name="connsiteY26" fmla="*/ 5950857 h 7202714"/>
                <a:gd name="connsiteX27" fmla="*/ 2648857 w 3882572"/>
                <a:gd name="connsiteY27" fmla="*/ 5896428 h 7202714"/>
                <a:gd name="connsiteX28" fmla="*/ 2639786 w 3882572"/>
                <a:gd name="connsiteY28" fmla="*/ 5823857 h 7202714"/>
                <a:gd name="connsiteX29" fmla="*/ 2685143 w 3882572"/>
                <a:gd name="connsiteY29" fmla="*/ 5760357 h 7202714"/>
                <a:gd name="connsiteX30" fmla="*/ 2775857 w 3882572"/>
                <a:gd name="connsiteY30" fmla="*/ 5869214 h 7202714"/>
                <a:gd name="connsiteX31" fmla="*/ 2884714 w 3882572"/>
                <a:gd name="connsiteY31" fmla="*/ 5914571 h 7202714"/>
                <a:gd name="connsiteX32" fmla="*/ 2911929 w 3882572"/>
                <a:gd name="connsiteY32" fmla="*/ 5842000 h 7202714"/>
                <a:gd name="connsiteX33" fmla="*/ 2948214 w 3882572"/>
                <a:gd name="connsiteY33" fmla="*/ 5814785 h 7202714"/>
                <a:gd name="connsiteX34" fmla="*/ 2911929 w 3882572"/>
                <a:gd name="connsiteY34" fmla="*/ 5733143 h 7202714"/>
                <a:gd name="connsiteX35" fmla="*/ 2911929 w 3882572"/>
                <a:gd name="connsiteY35" fmla="*/ 5678714 h 7202714"/>
                <a:gd name="connsiteX36" fmla="*/ 2966357 w 3882572"/>
                <a:gd name="connsiteY36" fmla="*/ 5660571 h 7202714"/>
                <a:gd name="connsiteX37" fmla="*/ 2966357 w 3882572"/>
                <a:gd name="connsiteY37" fmla="*/ 5569857 h 7202714"/>
                <a:gd name="connsiteX38" fmla="*/ 2893786 w 3882572"/>
                <a:gd name="connsiteY38" fmla="*/ 5551714 h 7202714"/>
                <a:gd name="connsiteX39" fmla="*/ 2866572 w 3882572"/>
                <a:gd name="connsiteY39" fmla="*/ 5442857 h 7202714"/>
                <a:gd name="connsiteX40" fmla="*/ 2902857 w 3882572"/>
                <a:gd name="connsiteY40" fmla="*/ 5324928 h 7202714"/>
                <a:gd name="connsiteX41" fmla="*/ 3011714 w 3882572"/>
                <a:gd name="connsiteY41" fmla="*/ 5234214 h 7202714"/>
                <a:gd name="connsiteX42" fmla="*/ 3075214 w 3882572"/>
                <a:gd name="connsiteY42" fmla="*/ 5143500 h 7202714"/>
                <a:gd name="connsiteX43" fmla="*/ 3093357 w 3882572"/>
                <a:gd name="connsiteY43" fmla="*/ 5061857 h 7202714"/>
                <a:gd name="connsiteX44" fmla="*/ 3075214 w 3882572"/>
                <a:gd name="connsiteY44" fmla="*/ 4989285 h 7202714"/>
                <a:gd name="connsiteX45" fmla="*/ 3029857 w 3882572"/>
                <a:gd name="connsiteY45" fmla="*/ 4925785 h 7202714"/>
                <a:gd name="connsiteX46" fmla="*/ 3093357 w 3882572"/>
                <a:gd name="connsiteY46" fmla="*/ 4862285 h 7202714"/>
                <a:gd name="connsiteX47" fmla="*/ 3102429 w 3882572"/>
                <a:gd name="connsiteY47" fmla="*/ 4789714 h 7202714"/>
                <a:gd name="connsiteX48" fmla="*/ 3102429 w 3882572"/>
                <a:gd name="connsiteY48" fmla="*/ 4699000 h 7202714"/>
                <a:gd name="connsiteX49" fmla="*/ 3202214 w 3882572"/>
                <a:gd name="connsiteY49" fmla="*/ 4717143 h 7202714"/>
                <a:gd name="connsiteX50" fmla="*/ 3265714 w 3882572"/>
                <a:gd name="connsiteY50" fmla="*/ 4689928 h 7202714"/>
                <a:gd name="connsiteX51" fmla="*/ 3283857 w 3882572"/>
                <a:gd name="connsiteY51" fmla="*/ 4653643 h 7202714"/>
                <a:gd name="connsiteX52" fmla="*/ 3220357 w 3882572"/>
                <a:gd name="connsiteY52" fmla="*/ 4644571 h 7202714"/>
                <a:gd name="connsiteX53" fmla="*/ 3129643 w 3882572"/>
                <a:gd name="connsiteY53" fmla="*/ 4608285 h 7202714"/>
                <a:gd name="connsiteX54" fmla="*/ 3075214 w 3882572"/>
                <a:gd name="connsiteY54" fmla="*/ 4590143 h 7202714"/>
                <a:gd name="connsiteX55" fmla="*/ 2993572 w 3882572"/>
                <a:gd name="connsiteY55" fmla="*/ 4572000 h 7202714"/>
                <a:gd name="connsiteX56" fmla="*/ 3011714 w 3882572"/>
                <a:gd name="connsiteY56" fmla="*/ 4490357 h 7202714"/>
                <a:gd name="connsiteX57" fmla="*/ 3029857 w 3882572"/>
                <a:gd name="connsiteY57" fmla="*/ 4435928 h 7202714"/>
                <a:gd name="connsiteX58" fmla="*/ 3111500 w 3882572"/>
                <a:gd name="connsiteY58" fmla="*/ 4327071 h 7202714"/>
                <a:gd name="connsiteX59" fmla="*/ 3084286 w 3882572"/>
                <a:gd name="connsiteY59" fmla="*/ 4254500 h 7202714"/>
                <a:gd name="connsiteX60" fmla="*/ 3084286 w 3882572"/>
                <a:gd name="connsiteY60" fmla="*/ 4172857 h 7202714"/>
                <a:gd name="connsiteX61" fmla="*/ 3057072 w 3882572"/>
                <a:gd name="connsiteY61" fmla="*/ 4127500 h 7202714"/>
                <a:gd name="connsiteX62" fmla="*/ 3048000 w 3882572"/>
                <a:gd name="connsiteY62" fmla="*/ 4009571 h 7202714"/>
                <a:gd name="connsiteX63" fmla="*/ 3011714 w 3882572"/>
                <a:gd name="connsiteY63" fmla="*/ 3927928 h 7202714"/>
                <a:gd name="connsiteX64" fmla="*/ 3102429 w 3882572"/>
                <a:gd name="connsiteY64" fmla="*/ 3855357 h 7202714"/>
                <a:gd name="connsiteX65" fmla="*/ 3120572 w 3882572"/>
                <a:gd name="connsiteY65" fmla="*/ 3374571 h 7202714"/>
                <a:gd name="connsiteX66" fmla="*/ 3048000 w 3882572"/>
                <a:gd name="connsiteY66" fmla="*/ 3220357 h 7202714"/>
                <a:gd name="connsiteX67" fmla="*/ 3075214 w 3882572"/>
                <a:gd name="connsiteY67" fmla="*/ 3156857 h 7202714"/>
                <a:gd name="connsiteX68" fmla="*/ 3129643 w 3882572"/>
                <a:gd name="connsiteY68" fmla="*/ 3175000 h 7202714"/>
                <a:gd name="connsiteX69" fmla="*/ 3265714 w 3882572"/>
                <a:gd name="connsiteY69" fmla="*/ 3093357 h 7202714"/>
                <a:gd name="connsiteX70" fmla="*/ 3365500 w 3882572"/>
                <a:gd name="connsiteY70" fmla="*/ 3102428 h 7202714"/>
                <a:gd name="connsiteX71" fmla="*/ 3410857 w 3882572"/>
                <a:gd name="connsiteY71" fmla="*/ 3011714 h 7202714"/>
                <a:gd name="connsiteX72" fmla="*/ 3383643 w 3882572"/>
                <a:gd name="connsiteY72" fmla="*/ 2966357 h 7202714"/>
                <a:gd name="connsiteX73" fmla="*/ 3456214 w 3882572"/>
                <a:gd name="connsiteY73" fmla="*/ 2893785 h 7202714"/>
                <a:gd name="connsiteX74" fmla="*/ 3483429 w 3882572"/>
                <a:gd name="connsiteY74" fmla="*/ 2803071 h 7202714"/>
                <a:gd name="connsiteX75" fmla="*/ 3701143 w 3882572"/>
                <a:gd name="connsiteY75" fmla="*/ 2694214 h 7202714"/>
                <a:gd name="connsiteX76" fmla="*/ 3746500 w 3882572"/>
                <a:gd name="connsiteY76" fmla="*/ 2639785 h 7202714"/>
                <a:gd name="connsiteX77" fmla="*/ 3692072 w 3882572"/>
                <a:gd name="connsiteY77" fmla="*/ 2594428 h 7202714"/>
                <a:gd name="connsiteX78" fmla="*/ 3673929 w 3882572"/>
                <a:gd name="connsiteY78" fmla="*/ 2313214 h 7202714"/>
                <a:gd name="connsiteX79" fmla="*/ 3601357 w 3882572"/>
                <a:gd name="connsiteY79" fmla="*/ 2249714 h 7202714"/>
                <a:gd name="connsiteX80" fmla="*/ 3546929 w 3882572"/>
                <a:gd name="connsiteY80" fmla="*/ 2131785 h 7202714"/>
                <a:gd name="connsiteX81" fmla="*/ 3537857 w 3882572"/>
                <a:gd name="connsiteY81" fmla="*/ 2022928 h 7202714"/>
                <a:gd name="connsiteX82" fmla="*/ 3537857 w 3882572"/>
                <a:gd name="connsiteY82" fmla="*/ 1932214 h 7202714"/>
                <a:gd name="connsiteX83" fmla="*/ 3510643 w 3882572"/>
                <a:gd name="connsiteY83" fmla="*/ 1868714 h 7202714"/>
                <a:gd name="connsiteX84" fmla="*/ 3601357 w 3882572"/>
                <a:gd name="connsiteY84" fmla="*/ 1732643 h 7202714"/>
                <a:gd name="connsiteX85" fmla="*/ 3447143 w 3882572"/>
                <a:gd name="connsiteY85" fmla="*/ 1841500 h 7202714"/>
                <a:gd name="connsiteX86" fmla="*/ 3292929 w 3882572"/>
                <a:gd name="connsiteY86" fmla="*/ 1914071 h 7202714"/>
                <a:gd name="connsiteX87" fmla="*/ 3175000 w 3882572"/>
                <a:gd name="connsiteY87" fmla="*/ 1959428 h 7202714"/>
                <a:gd name="connsiteX88" fmla="*/ 3038929 w 3882572"/>
                <a:gd name="connsiteY88" fmla="*/ 1959428 h 7202714"/>
                <a:gd name="connsiteX89" fmla="*/ 3029857 w 3882572"/>
                <a:gd name="connsiteY89" fmla="*/ 2041071 h 7202714"/>
                <a:gd name="connsiteX90" fmla="*/ 2993572 w 3882572"/>
                <a:gd name="connsiteY90" fmla="*/ 2104571 h 7202714"/>
                <a:gd name="connsiteX91" fmla="*/ 2911929 w 3882572"/>
                <a:gd name="connsiteY91" fmla="*/ 2149928 h 7202714"/>
                <a:gd name="connsiteX92" fmla="*/ 2848429 w 3882572"/>
                <a:gd name="connsiteY92" fmla="*/ 2149928 h 7202714"/>
                <a:gd name="connsiteX93" fmla="*/ 2902857 w 3882572"/>
                <a:gd name="connsiteY93" fmla="*/ 2077357 h 7202714"/>
                <a:gd name="connsiteX94" fmla="*/ 2975429 w 3882572"/>
                <a:gd name="connsiteY94" fmla="*/ 2032000 h 7202714"/>
                <a:gd name="connsiteX95" fmla="*/ 3029857 w 3882572"/>
                <a:gd name="connsiteY95" fmla="*/ 1932214 h 7202714"/>
                <a:gd name="connsiteX96" fmla="*/ 3075214 w 3882572"/>
                <a:gd name="connsiteY96" fmla="*/ 1905000 h 7202714"/>
                <a:gd name="connsiteX97" fmla="*/ 3138714 w 3882572"/>
                <a:gd name="connsiteY97" fmla="*/ 1796143 h 7202714"/>
                <a:gd name="connsiteX98" fmla="*/ 3265714 w 3882572"/>
                <a:gd name="connsiteY98" fmla="*/ 1778000 h 7202714"/>
                <a:gd name="connsiteX99" fmla="*/ 3356429 w 3882572"/>
                <a:gd name="connsiteY99" fmla="*/ 1605643 h 7202714"/>
                <a:gd name="connsiteX100" fmla="*/ 3438072 w 3882572"/>
                <a:gd name="connsiteY100" fmla="*/ 1551214 h 7202714"/>
                <a:gd name="connsiteX101" fmla="*/ 3401786 w 3882572"/>
                <a:gd name="connsiteY101" fmla="*/ 1487714 h 7202714"/>
                <a:gd name="connsiteX102" fmla="*/ 3601357 w 3882572"/>
                <a:gd name="connsiteY102" fmla="*/ 1378857 h 7202714"/>
                <a:gd name="connsiteX103" fmla="*/ 3710214 w 3882572"/>
                <a:gd name="connsiteY103" fmla="*/ 1279071 h 7202714"/>
                <a:gd name="connsiteX104" fmla="*/ 3828143 w 3882572"/>
                <a:gd name="connsiteY104" fmla="*/ 1170214 h 7202714"/>
                <a:gd name="connsiteX105" fmla="*/ 3855357 w 3882572"/>
                <a:gd name="connsiteY105" fmla="*/ 1043214 h 7202714"/>
                <a:gd name="connsiteX106" fmla="*/ 3810000 w 3882572"/>
                <a:gd name="connsiteY106" fmla="*/ 988785 h 7202714"/>
                <a:gd name="connsiteX107" fmla="*/ 3746500 w 3882572"/>
                <a:gd name="connsiteY107" fmla="*/ 952500 h 7202714"/>
                <a:gd name="connsiteX108" fmla="*/ 3719286 w 3882572"/>
                <a:gd name="connsiteY108" fmla="*/ 861785 h 7202714"/>
                <a:gd name="connsiteX109" fmla="*/ 3746500 w 3882572"/>
                <a:gd name="connsiteY109" fmla="*/ 852714 h 7202714"/>
                <a:gd name="connsiteX110" fmla="*/ 3810000 w 3882572"/>
                <a:gd name="connsiteY110" fmla="*/ 916214 h 7202714"/>
                <a:gd name="connsiteX111" fmla="*/ 3855357 w 3882572"/>
                <a:gd name="connsiteY111" fmla="*/ 970643 h 7202714"/>
                <a:gd name="connsiteX112" fmla="*/ 3882572 w 3882572"/>
                <a:gd name="connsiteY112" fmla="*/ 870857 h 7202714"/>
                <a:gd name="connsiteX113" fmla="*/ 3846286 w 3882572"/>
                <a:gd name="connsiteY113" fmla="*/ 780143 h 7202714"/>
                <a:gd name="connsiteX114" fmla="*/ 3800929 w 3882572"/>
                <a:gd name="connsiteY114" fmla="*/ 689428 h 7202714"/>
                <a:gd name="connsiteX115" fmla="*/ 3746500 w 3882572"/>
                <a:gd name="connsiteY115" fmla="*/ 644071 h 7202714"/>
                <a:gd name="connsiteX116" fmla="*/ 3646714 w 3882572"/>
                <a:gd name="connsiteY116" fmla="*/ 526143 h 7202714"/>
                <a:gd name="connsiteX117" fmla="*/ 3601357 w 3882572"/>
                <a:gd name="connsiteY117" fmla="*/ 471714 h 7202714"/>
                <a:gd name="connsiteX118" fmla="*/ 3501572 w 3882572"/>
                <a:gd name="connsiteY118" fmla="*/ 462643 h 7202714"/>
                <a:gd name="connsiteX119" fmla="*/ 3456214 w 3882572"/>
                <a:gd name="connsiteY119" fmla="*/ 498928 h 7202714"/>
                <a:gd name="connsiteX120" fmla="*/ 3383643 w 3882572"/>
                <a:gd name="connsiteY120" fmla="*/ 480785 h 7202714"/>
                <a:gd name="connsiteX121" fmla="*/ 3238500 w 3882572"/>
                <a:gd name="connsiteY121" fmla="*/ 480785 h 7202714"/>
                <a:gd name="connsiteX122" fmla="*/ 3238500 w 3882572"/>
                <a:gd name="connsiteY122" fmla="*/ 553357 h 7202714"/>
                <a:gd name="connsiteX123" fmla="*/ 3156857 w 3882572"/>
                <a:gd name="connsiteY123" fmla="*/ 580571 h 7202714"/>
                <a:gd name="connsiteX124" fmla="*/ 3075214 w 3882572"/>
                <a:gd name="connsiteY124" fmla="*/ 571500 h 7202714"/>
                <a:gd name="connsiteX125" fmla="*/ 3084286 w 3882572"/>
                <a:gd name="connsiteY125" fmla="*/ 508000 h 7202714"/>
                <a:gd name="connsiteX126" fmla="*/ 3138714 w 3882572"/>
                <a:gd name="connsiteY126" fmla="*/ 462643 h 7202714"/>
                <a:gd name="connsiteX127" fmla="*/ 3165929 w 3882572"/>
                <a:gd name="connsiteY127" fmla="*/ 390071 h 7202714"/>
                <a:gd name="connsiteX128" fmla="*/ 3129643 w 3882572"/>
                <a:gd name="connsiteY128" fmla="*/ 335643 h 7202714"/>
                <a:gd name="connsiteX129" fmla="*/ 3038929 w 3882572"/>
                <a:gd name="connsiteY129" fmla="*/ 335643 h 7202714"/>
                <a:gd name="connsiteX130" fmla="*/ 2948214 w 3882572"/>
                <a:gd name="connsiteY130" fmla="*/ 299357 h 7202714"/>
                <a:gd name="connsiteX131" fmla="*/ 2821214 w 3882572"/>
                <a:gd name="connsiteY131" fmla="*/ 299357 h 7202714"/>
                <a:gd name="connsiteX132" fmla="*/ 2839357 w 3882572"/>
                <a:gd name="connsiteY132" fmla="*/ 263071 h 7202714"/>
                <a:gd name="connsiteX133" fmla="*/ 2930072 w 3882572"/>
                <a:gd name="connsiteY133" fmla="*/ 235857 h 7202714"/>
                <a:gd name="connsiteX134" fmla="*/ 2993572 w 3882572"/>
                <a:gd name="connsiteY134" fmla="*/ 154214 h 7202714"/>
                <a:gd name="connsiteX135" fmla="*/ 3011714 w 3882572"/>
                <a:gd name="connsiteY135" fmla="*/ 127000 h 7202714"/>
                <a:gd name="connsiteX136" fmla="*/ 3002643 w 3882572"/>
                <a:gd name="connsiteY136" fmla="*/ 63500 h 7202714"/>
                <a:gd name="connsiteX137" fmla="*/ 2921000 w 3882572"/>
                <a:gd name="connsiteY137" fmla="*/ 54428 h 7202714"/>
                <a:gd name="connsiteX138" fmla="*/ 2884714 w 3882572"/>
                <a:gd name="connsiteY138" fmla="*/ 9071 h 7202714"/>
                <a:gd name="connsiteX139" fmla="*/ 2794000 w 3882572"/>
                <a:gd name="connsiteY139" fmla="*/ 0 h 7202714"/>
                <a:gd name="connsiteX140" fmla="*/ 2703286 w 3882572"/>
                <a:gd name="connsiteY140" fmla="*/ 54428 h 7202714"/>
                <a:gd name="connsiteX141" fmla="*/ 2594429 w 3882572"/>
                <a:gd name="connsiteY141" fmla="*/ 181428 h 7202714"/>
                <a:gd name="connsiteX142" fmla="*/ 2494643 w 3882572"/>
                <a:gd name="connsiteY142" fmla="*/ 335643 h 7202714"/>
                <a:gd name="connsiteX143" fmla="*/ 2485572 w 3882572"/>
                <a:gd name="connsiteY143" fmla="*/ 399143 h 7202714"/>
                <a:gd name="connsiteX144" fmla="*/ 2521857 w 3882572"/>
                <a:gd name="connsiteY144" fmla="*/ 508000 h 7202714"/>
                <a:gd name="connsiteX145" fmla="*/ 2467429 w 3882572"/>
                <a:gd name="connsiteY145" fmla="*/ 589643 h 7202714"/>
                <a:gd name="connsiteX146" fmla="*/ 2367643 w 3882572"/>
                <a:gd name="connsiteY146" fmla="*/ 589643 h 7202714"/>
                <a:gd name="connsiteX147" fmla="*/ 2240643 w 3882572"/>
                <a:gd name="connsiteY147" fmla="*/ 580571 h 7202714"/>
                <a:gd name="connsiteX148" fmla="*/ 2304143 w 3882572"/>
                <a:gd name="connsiteY148" fmla="*/ 662214 h 7202714"/>
                <a:gd name="connsiteX149" fmla="*/ 2376714 w 3882572"/>
                <a:gd name="connsiteY149" fmla="*/ 780143 h 7202714"/>
                <a:gd name="connsiteX150" fmla="*/ 2286000 w 3882572"/>
                <a:gd name="connsiteY150" fmla="*/ 762000 h 7202714"/>
                <a:gd name="connsiteX151" fmla="*/ 2249714 w 3882572"/>
                <a:gd name="connsiteY151" fmla="*/ 689428 h 7202714"/>
                <a:gd name="connsiteX152" fmla="*/ 2195286 w 3882572"/>
                <a:gd name="connsiteY152" fmla="*/ 725714 h 7202714"/>
                <a:gd name="connsiteX153" fmla="*/ 2122714 w 3882572"/>
                <a:gd name="connsiteY153" fmla="*/ 780143 h 7202714"/>
                <a:gd name="connsiteX154" fmla="*/ 2032000 w 3882572"/>
                <a:gd name="connsiteY154" fmla="*/ 825500 h 7202714"/>
                <a:gd name="connsiteX155" fmla="*/ 1932214 w 3882572"/>
                <a:gd name="connsiteY155" fmla="*/ 825500 h 7202714"/>
                <a:gd name="connsiteX156" fmla="*/ 1968500 w 3882572"/>
                <a:gd name="connsiteY156" fmla="*/ 716643 h 7202714"/>
                <a:gd name="connsiteX157" fmla="*/ 1886857 w 3882572"/>
                <a:gd name="connsiteY157" fmla="*/ 689428 h 7202714"/>
                <a:gd name="connsiteX158" fmla="*/ 1750786 w 3882572"/>
                <a:gd name="connsiteY158" fmla="*/ 743857 h 7202714"/>
                <a:gd name="connsiteX159" fmla="*/ 1623786 w 3882572"/>
                <a:gd name="connsiteY159" fmla="*/ 743857 h 7202714"/>
                <a:gd name="connsiteX160" fmla="*/ 1560286 w 3882572"/>
                <a:gd name="connsiteY160" fmla="*/ 807357 h 7202714"/>
                <a:gd name="connsiteX161" fmla="*/ 1660072 w 3882572"/>
                <a:gd name="connsiteY161" fmla="*/ 861785 h 7202714"/>
                <a:gd name="connsiteX162" fmla="*/ 1433286 w 3882572"/>
                <a:gd name="connsiteY162" fmla="*/ 934357 h 7202714"/>
                <a:gd name="connsiteX163" fmla="*/ 1260929 w 3882572"/>
                <a:gd name="connsiteY163" fmla="*/ 1025071 h 7202714"/>
                <a:gd name="connsiteX164" fmla="*/ 1070429 w 3882572"/>
                <a:gd name="connsiteY164" fmla="*/ 1124857 h 7202714"/>
                <a:gd name="connsiteX165" fmla="*/ 1034143 w 3882572"/>
                <a:gd name="connsiteY165" fmla="*/ 1197428 h 7202714"/>
                <a:gd name="connsiteX166" fmla="*/ 952500 w 3882572"/>
                <a:gd name="connsiteY166" fmla="*/ 1270000 h 7202714"/>
                <a:gd name="connsiteX167" fmla="*/ 870857 w 3882572"/>
                <a:gd name="connsiteY167" fmla="*/ 1342571 h 7202714"/>
                <a:gd name="connsiteX168" fmla="*/ 843643 w 3882572"/>
                <a:gd name="connsiteY168" fmla="*/ 1469571 h 7202714"/>
                <a:gd name="connsiteX169" fmla="*/ 916214 w 3882572"/>
                <a:gd name="connsiteY169" fmla="*/ 1578428 h 7202714"/>
                <a:gd name="connsiteX170" fmla="*/ 952500 w 3882572"/>
                <a:gd name="connsiteY170" fmla="*/ 1651000 h 7202714"/>
                <a:gd name="connsiteX171" fmla="*/ 889000 w 3882572"/>
                <a:gd name="connsiteY171" fmla="*/ 1696357 h 7202714"/>
                <a:gd name="connsiteX172" fmla="*/ 771072 w 3882572"/>
                <a:gd name="connsiteY172" fmla="*/ 1750785 h 7202714"/>
                <a:gd name="connsiteX173" fmla="*/ 644072 w 3882572"/>
                <a:gd name="connsiteY173" fmla="*/ 1750785 h 7202714"/>
                <a:gd name="connsiteX174" fmla="*/ 526143 w 3882572"/>
                <a:gd name="connsiteY174" fmla="*/ 1787071 h 7202714"/>
                <a:gd name="connsiteX175" fmla="*/ 408214 w 3882572"/>
                <a:gd name="connsiteY175" fmla="*/ 1787071 h 7202714"/>
                <a:gd name="connsiteX176" fmla="*/ 272143 w 3882572"/>
                <a:gd name="connsiteY176" fmla="*/ 1805214 h 7202714"/>
                <a:gd name="connsiteX177" fmla="*/ 208643 w 3882572"/>
                <a:gd name="connsiteY177" fmla="*/ 1823357 h 7202714"/>
                <a:gd name="connsiteX178" fmla="*/ 244929 w 3882572"/>
                <a:gd name="connsiteY178" fmla="*/ 1959428 h 7202714"/>
                <a:gd name="connsiteX179" fmla="*/ 290286 w 3882572"/>
                <a:gd name="connsiteY179" fmla="*/ 2077357 h 7202714"/>
                <a:gd name="connsiteX180" fmla="*/ 272143 w 3882572"/>
                <a:gd name="connsiteY180" fmla="*/ 2195285 h 7202714"/>
                <a:gd name="connsiteX181" fmla="*/ 390072 w 3882572"/>
                <a:gd name="connsiteY181" fmla="*/ 2267857 h 7202714"/>
                <a:gd name="connsiteX182" fmla="*/ 453572 w 3882572"/>
                <a:gd name="connsiteY182" fmla="*/ 2286000 h 7202714"/>
                <a:gd name="connsiteX183" fmla="*/ 498929 w 3882572"/>
                <a:gd name="connsiteY183" fmla="*/ 2394857 h 7202714"/>
                <a:gd name="connsiteX184" fmla="*/ 580572 w 3882572"/>
                <a:gd name="connsiteY184" fmla="*/ 2449285 h 7202714"/>
                <a:gd name="connsiteX185" fmla="*/ 535214 w 3882572"/>
                <a:gd name="connsiteY185" fmla="*/ 2476500 h 7202714"/>
                <a:gd name="connsiteX186" fmla="*/ 453572 w 3882572"/>
                <a:gd name="connsiteY186" fmla="*/ 2458357 h 7202714"/>
                <a:gd name="connsiteX187" fmla="*/ 381000 w 3882572"/>
                <a:gd name="connsiteY187" fmla="*/ 2485571 h 7202714"/>
                <a:gd name="connsiteX188" fmla="*/ 308429 w 3882572"/>
                <a:gd name="connsiteY188" fmla="*/ 2431143 h 7202714"/>
                <a:gd name="connsiteX189" fmla="*/ 272143 w 3882572"/>
                <a:gd name="connsiteY189" fmla="*/ 2340428 h 7202714"/>
                <a:gd name="connsiteX190" fmla="*/ 208643 w 3882572"/>
                <a:gd name="connsiteY190" fmla="*/ 2295071 h 7202714"/>
                <a:gd name="connsiteX191" fmla="*/ 108857 w 3882572"/>
                <a:gd name="connsiteY191" fmla="*/ 2240643 h 7202714"/>
                <a:gd name="connsiteX192" fmla="*/ 0 w 3882572"/>
                <a:gd name="connsiteY192" fmla="*/ 2249714 h 7202714"/>
                <a:gd name="connsiteX193" fmla="*/ 81643 w 3882572"/>
                <a:gd name="connsiteY193" fmla="*/ 2313214 h 7202714"/>
                <a:gd name="connsiteX194" fmla="*/ 190500 w 3882572"/>
                <a:gd name="connsiteY194" fmla="*/ 2367643 h 7202714"/>
                <a:gd name="connsiteX195" fmla="*/ 226786 w 3882572"/>
                <a:gd name="connsiteY195" fmla="*/ 2431143 h 7202714"/>
                <a:gd name="connsiteX196" fmla="*/ 199572 w 3882572"/>
                <a:gd name="connsiteY196" fmla="*/ 2503714 h 7202714"/>
                <a:gd name="connsiteX197" fmla="*/ 117929 w 3882572"/>
                <a:gd name="connsiteY197" fmla="*/ 2521857 h 7202714"/>
                <a:gd name="connsiteX198" fmla="*/ 117929 w 3882572"/>
                <a:gd name="connsiteY198" fmla="*/ 2603500 h 7202714"/>
                <a:gd name="connsiteX199" fmla="*/ 235857 w 3882572"/>
                <a:gd name="connsiteY199" fmla="*/ 2667000 h 7202714"/>
                <a:gd name="connsiteX200" fmla="*/ 281214 w 3882572"/>
                <a:gd name="connsiteY200" fmla="*/ 2712357 h 7202714"/>
                <a:gd name="connsiteX201" fmla="*/ 299357 w 3882572"/>
                <a:gd name="connsiteY201" fmla="*/ 2893785 h 7202714"/>
                <a:gd name="connsiteX202" fmla="*/ 190500 w 3882572"/>
                <a:gd name="connsiteY202" fmla="*/ 2893785 h 7202714"/>
                <a:gd name="connsiteX203" fmla="*/ 90714 w 3882572"/>
                <a:gd name="connsiteY203" fmla="*/ 3084285 h 7202714"/>
                <a:gd name="connsiteX204" fmla="*/ 172357 w 3882572"/>
                <a:gd name="connsiteY204" fmla="*/ 3193143 h 7202714"/>
                <a:gd name="connsiteX205" fmla="*/ 272143 w 3882572"/>
                <a:gd name="connsiteY205" fmla="*/ 3238500 h 7202714"/>
                <a:gd name="connsiteX206" fmla="*/ 335643 w 3882572"/>
                <a:gd name="connsiteY206" fmla="*/ 3265714 h 7202714"/>
                <a:gd name="connsiteX207" fmla="*/ 390072 w 3882572"/>
                <a:gd name="connsiteY207" fmla="*/ 3256643 h 7202714"/>
                <a:gd name="connsiteX208" fmla="*/ 417286 w 3882572"/>
                <a:gd name="connsiteY208" fmla="*/ 3211285 h 7202714"/>
                <a:gd name="connsiteX209" fmla="*/ 435429 w 3882572"/>
                <a:gd name="connsiteY209" fmla="*/ 3311071 h 7202714"/>
                <a:gd name="connsiteX210" fmla="*/ 462643 w 3882572"/>
                <a:gd name="connsiteY210" fmla="*/ 3338285 h 7202714"/>
                <a:gd name="connsiteX211" fmla="*/ 508000 w 3882572"/>
                <a:gd name="connsiteY211" fmla="*/ 3429000 h 7202714"/>
                <a:gd name="connsiteX212" fmla="*/ 498929 w 3882572"/>
                <a:gd name="connsiteY212" fmla="*/ 3565071 h 7202714"/>
                <a:gd name="connsiteX213" fmla="*/ 471714 w 3882572"/>
                <a:gd name="connsiteY213" fmla="*/ 3655785 h 7202714"/>
                <a:gd name="connsiteX214" fmla="*/ 408214 w 3882572"/>
                <a:gd name="connsiteY214" fmla="*/ 3664857 h 7202714"/>
                <a:gd name="connsiteX215" fmla="*/ 453572 w 3882572"/>
                <a:gd name="connsiteY215" fmla="*/ 3755571 h 7202714"/>
                <a:gd name="connsiteX216" fmla="*/ 444500 w 3882572"/>
                <a:gd name="connsiteY216" fmla="*/ 3864428 h 7202714"/>
                <a:gd name="connsiteX217" fmla="*/ 553357 w 3882572"/>
                <a:gd name="connsiteY217" fmla="*/ 3982357 h 7202714"/>
                <a:gd name="connsiteX218" fmla="*/ 535214 w 3882572"/>
                <a:gd name="connsiteY218" fmla="*/ 4091214 h 7202714"/>
                <a:gd name="connsiteX219" fmla="*/ 589643 w 3882572"/>
                <a:gd name="connsiteY219" fmla="*/ 4145643 h 7202714"/>
                <a:gd name="connsiteX220" fmla="*/ 571500 w 3882572"/>
                <a:gd name="connsiteY220" fmla="*/ 4209143 h 7202714"/>
                <a:gd name="connsiteX221" fmla="*/ 662214 w 3882572"/>
                <a:gd name="connsiteY221" fmla="*/ 4263571 h 7202714"/>
                <a:gd name="connsiteX222" fmla="*/ 707572 w 3882572"/>
                <a:gd name="connsiteY222" fmla="*/ 4390571 h 7202714"/>
                <a:gd name="connsiteX223" fmla="*/ 662214 w 3882572"/>
                <a:gd name="connsiteY223" fmla="*/ 4472214 h 7202714"/>
                <a:gd name="connsiteX224" fmla="*/ 807357 w 3882572"/>
                <a:gd name="connsiteY224" fmla="*/ 4508500 h 7202714"/>
                <a:gd name="connsiteX225" fmla="*/ 852714 w 3882572"/>
                <a:gd name="connsiteY225" fmla="*/ 4635500 h 7202714"/>
                <a:gd name="connsiteX226" fmla="*/ 807357 w 3882572"/>
                <a:gd name="connsiteY226" fmla="*/ 4726214 h 7202714"/>
                <a:gd name="connsiteX227" fmla="*/ 752929 w 3882572"/>
                <a:gd name="connsiteY227" fmla="*/ 4780643 h 7202714"/>
                <a:gd name="connsiteX228" fmla="*/ 807357 w 3882572"/>
                <a:gd name="connsiteY228" fmla="*/ 4853214 h 7202714"/>
                <a:gd name="connsiteX229" fmla="*/ 771072 w 3882572"/>
                <a:gd name="connsiteY229" fmla="*/ 4962071 h 7202714"/>
                <a:gd name="connsiteX230" fmla="*/ 689429 w 3882572"/>
                <a:gd name="connsiteY230" fmla="*/ 5116285 h 7202714"/>
                <a:gd name="connsiteX231" fmla="*/ 707572 w 3882572"/>
                <a:gd name="connsiteY231" fmla="*/ 5207000 h 7202714"/>
                <a:gd name="connsiteX232" fmla="*/ 834572 w 3882572"/>
                <a:gd name="connsiteY232" fmla="*/ 5288643 h 7202714"/>
                <a:gd name="connsiteX233" fmla="*/ 825500 w 3882572"/>
                <a:gd name="connsiteY233" fmla="*/ 5324928 h 7202714"/>
                <a:gd name="connsiteX234" fmla="*/ 689429 w 3882572"/>
                <a:gd name="connsiteY234" fmla="*/ 5415643 h 7202714"/>
                <a:gd name="connsiteX235" fmla="*/ 716643 w 3882572"/>
                <a:gd name="connsiteY235" fmla="*/ 5524500 h 7202714"/>
                <a:gd name="connsiteX236" fmla="*/ 698500 w 3882572"/>
                <a:gd name="connsiteY236" fmla="*/ 5615214 h 7202714"/>
                <a:gd name="connsiteX237" fmla="*/ 816429 w 3882572"/>
                <a:gd name="connsiteY237" fmla="*/ 5642428 h 7202714"/>
                <a:gd name="connsiteX238" fmla="*/ 952500 w 3882572"/>
                <a:gd name="connsiteY238" fmla="*/ 5651500 h 7202714"/>
                <a:gd name="connsiteX239" fmla="*/ 979714 w 3882572"/>
                <a:gd name="connsiteY239" fmla="*/ 5696857 h 7202714"/>
                <a:gd name="connsiteX240" fmla="*/ 1034143 w 3882572"/>
                <a:gd name="connsiteY240" fmla="*/ 5696857 h 7202714"/>
                <a:gd name="connsiteX241" fmla="*/ 1079500 w 3882572"/>
                <a:gd name="connsiteY241" fmla="*/ 5769428 h 7202714"/>
                <a:gd name="connsiteX242" fmla="*/ 1124857 w 3882572"/>
                <a:gd name="connsiteY242" fmla="*/ 5778500 h 7202714"/>
                <a:gd name="connsiteX243" fmla="*/ 1179286 w 3882572"/>
                <a:gd name="connsiteY243" fmla="*/ 5796643 h 7202714"/>
                <a:gd name="connsiteX244" fmla="*/ 1152072 w 3882572"/>
                <a:gd name="connsiteY244" fmla="*/ 5842000 h 7202714"/>
                <a:gd name="connsiteX245" fmla="*/ 1052286 w 3882572"/>
                <a:gd name="connsiteY245" fmla="*/ 5923643 h 7202714"/>
                <a:gd name="connsiteX246" fmla="*/ 1097643 w 3882572"/>
                <a:gd name="connsiteY246" fmla="*/ 6014357 h 7202714"/>
                <a:gd name="connsiteX247" fmla="*/ 1179286 w 3882572"/>
                <a:gd name="connsiteY247" fmla="*/ 6041571 h 7202714"/>
                <a:gd name="connsiteX248" fmla="*/ 1233714 w 3882572"/>
                <a:gd name="connsiteY248" fmla="*/ 6086928 h 7202714"/>
                <a:gd name="connsiteX249" fmla="*/ 1206500 w 3882572"/>
                <a:gd name="connsiteY249" fmla="*/ 6132285 h 7202714"/>
                <a:gd name="connsiteX250" fmla="*/ 1143000 w 3882572"/>
                <a:gd name="connsiteY250" fmla="*/ 6204857 h 7202714"/>
                <a:gd name="connsiteX251" fmla="*/ 1133929 w 3882572"/>
                <a:gd name="connsiteY251" fmla="*/ 6304643 h 7202714"/>
                <a:gd name="connsiteX252" fmla="*/ 1152072 w 3882572"/>
                <a:gd name="connsiteY252" fmla="*/ 6395357 h 7202714"/>
                <a:gd name="connsiteX253" fmla="*/ 1215572 w 3882572"/>
                <a:gd name="connsiteY253" fmla="*/ 6440714 h 7202714"/>
                <a:gd name="connsiteX254" fmla="*/ 1188357 w 3882572"/>
                <a:gd name="connsiteY254" fmla="*/ 6522357 h 7202714"/>
                <a:gd name="connsiteX255" fmla="*/ 1143000 w 3882572"/>
                <a:gd name="connsiteY255" fmla="*/ 6567714 h 7202714"/>
                <a:gd name="connsiteX256" fmla="*/ 1197429 w 3882572"/>
                <a:gd name="connsiteY256" fmla="*/ 6604000 h 7202714"/>
                <a:gd name="connsiteX257" fmla="*/ 1306286 w 3882572"/>
                <a:gd name="connsiteY257" fmla="*/ 6613071 h 7202714"/>
                <a:gd name="connsiteX258" fmla="*/ 1406072 w 3882572"/>
                <a:gd name="connsiteY258" fmla="*/ 6676571 h 7202714"/>
                <a:gd name="connsiteX259" fmla="*/ 1451429 w 3882572"/>
                <a:gd name="connsiteY259" fmla="*/ 6812643 h 7202714"/>
                <a:gd name="connsiteX260" fmla="*/ 1469572 w 3882572"/>
                <a:gd name="connsiteY260" fmla="*/ 6930571 h 7202714"/>
                <a:gd name="connsiteX261" fmla="*/ 1451429 w 3882572"/>
                <a:gd name="connsiteY261" fmla="*/ 7003143 h 7202714"/>
                <a:gd name="connsiteX262" fmla="*/ 1424214 w 3882572"/>
                <a:gd name="connsiteY262" fmla="*/ 7075714 h 7202714"/>
                <a:gd name="connsiteX263" fmla="*/ 1333500 w 3882572"/>
                <a:gd name="connsiteY263" fmla="*/ 7139214 h 7202714"/>
                <a:gd name="connsiteX0" fmla="*/ 1333500 w 3882572"/>
                <a:gd name="connsiteY0" fmla="*/ 7139214 h 7202714"/>
                <a:gd name="connsiteX1" fmla="*/ 1382126 w 3882572"/>
                <a:gd name="connsiteY1" fmla="*/ 7182793 h 7202714"/>
                <a:gd name="connsiteX2" fmla="*/ 1457031 w 3882572"/>
                <a:gd name="connsiteY2" fmla="*/ 7193198 h 7202714"/>
                <a:gd name="connsiteX3" fmla="*/ 1533072 w 3882572"/>
                <a:gd name="connsiteY3" fmla="*/ 7202714 h 7202714"/>
                <a:gd name="connsiteX4" fmla="*/ 1617088 w 3882572"/>
                <a:gd name="connsiteY4" fmla="*/ 7180414 h 7202714"/>
                <a:gd name="connsiteX5" fmla="*/ 1675840 w 3882572"/>
                <a:gd name="connsiteY5" fmla="*/ 7124339 h 7202714"/>
                <a:gd name="connsiteX6" fmla="*/ 1787072 w 3882572"/>
                <a:gd name="connsiteY6" fmla="*/ 6975928 h 7202714"/>
                <a:gd name="connsiteX7" fmla="*/ 1783432 w 3882572"/>
                <a:gd name="connsiteY7" fmla="*/ 6937755 h 7202714"/>
                <a:gd name="connsiteX8" fmla="*/ 1832429 w 3882572"/>
                <a:gd name="connsiteY8" fmla="*/ 6921500 h 7202714"/>
                <a:gd name="connsiteX9" fmla="*/ 1986643 w 3882572"/>
                <a:gd name="connsiteY9" fmla="*/ 6885214 h 7202714"/>
                <a:gd name="connsiteX10" fmla="*/ 1895929 w 3882572"/>
                <a:gd name="connsiteY10" fmla="*/ 6767285 h 7202714"/>
                <a:gd name="connsiteX11" fmla="*/ 1923143 w 3882572"/>
                <a:gd name="connsiteY11" fmla="*/ 6721928 h 7202714"/>
                <a:gd name="connsiteX12" fmla="*/ 1977572 w 3882572"/>
                <a:gd name="connsiteY12" fmla="*/ 6721928 h 7202714"/>
                <a:gd name="connsiteX13" fmla="*/ 2022929 w 3882572"/>
                <a:gd name="connsiteY13" fmla="*/ 6594928 h 7202714"/>
                <a:gd name="connsiteX14" fmla="*/ 2022929 w 3882572"/>
                <a:gd name="connsiteY14" fmla="*/ 6495143 h 7202714"/>
                <a:gd name="connsiteX15" fmla="*/ 2077357 w 3882572"/>
                <a:gd name="connsiteY15" fmla="*/ 6377214 h 7202714"/>
                <a:gd name="connsiteX16" fmla="*/ 2140857 w 3882572"/>
                <a:gd name="connsiteY16" fmla="*/ 6359071 h 7202714"/>
                <a:gd name="connsiteX17" fmla="*/ 2086429 w 3882572"/>
                <a:gd name="connsiteY17" fmla="*/ 6241143 h 7202714"/>
                <a:gd name="connsiteX18" fmla="*/ 2122714 w 3882572"/>
                <a:gd name="connsiteY18" fmla="*/ 6096000 h 7202714"/>
                <a:gd name="connsiteX19" fmla="*/ 2213429 w 3882572"/>
                <a:gd name="connsiteY19" fmla="*/ 6086928 h 7202714"/>
                <a:gd name="connsiteX20" fmla="*/ 2304143 w 3882572"/>
                <a:gd name="connsiteY20" fmla="*/ 6086928 h 7202714"/>
                <a:gd name="connsiteX21" fmla="*/ 2331357 w 3882572"/>
                <a:gd name="connsiteY21" fmla="*/ 6032500 h 7202714"/>
                <a:gd name="connsiteX22" fmla="*/ 2367643 w 3882572"/>
                <a:gd name="connsiteY22" fmla="*/ 6041571 h 7202714"/>
                <a:gd name="connsiteX23" fmla="*/ 2449286 w 3882572"/>
                <a:gd name="connsiteY23" fmla="*/ 6159500 h 7202714"/>
                <a:gd name="connsiteX24" fmla="*/ 2485572 w 3882572"/>
                <a:gd name="connsiteY24" fmla="*/ 6150428 h 7202714"/>
                <a:gd name="connsiteX25" fmla="*/ 2467429 w 3882572"/>
                <a:gd name="connsiteY25" fmla="*/ 6068785 h 7202714"/>
                <a:gd name="connsiteX26" fmla="*/ 2521857 w 3882572"/>
                <a:gd name="connsiteY26" fmla="*/ 6023428 h 7202714"/>
                <a:gd name="connsiteX27" fmla="*/ 2585357 w 3882572"/>
                <a:gd name="connsiteY27" fmla="*/ 5950857 h 7202714"/>
                <a:gd name="connsiteX28" fmla="*/ 2648857 w 3882572"/>
                <a:gd name="connsiteY28" fmla="*/ 5896428 h 7202714"/>
                <a:gd name="connsiteX29" fmla="*/ 2639786 w 3882572"/>
                <a:gd name="connsiteY29" fmla="*/ 5823857 h 7202714"/>
                <a:gd name="connsiteX30" fmla="*/ 2685143 w 3882572"/>
                <a:gd name="connsiteY30" fmla="*/ 5760357 h 7202714"/>
                <a:gd name="connsiteX31" fmla="*/ 2775857 w 3882572"/>
                <a:gd name="connsiteY31" fmla="*/ 5869214 h 7202714"/>
                <a:gd name="connsiteX32" fmla="*/ 2884714 w 3882572"/>
                <a:gd name="connsiteY32" fmla="*/ 5914571 h 7202714"/>
                <a:gd name="connsiteX33" fmla="*/ 2911929 w 3882572"/>
                <a:gd name="connsiteY33" fmla="*/ 5842000 h 7202714"/>
                <a:gd name="connsiteX34" fmla="*/ 2948214 w 3882572"/>
                <a:gd name="connsiteY34" fmla="*/ 5814785 h 7202714"/>
                <a:gd name="connsiteX35" fmla="*/ 2911929 w 3882572"/>
                <a:gd name="connsiteY35" fmla="*/ 5733143 h 7202714"/>
                <a:gd name="connsiteX36" fmla="*/ 2911929 w 3882572"/>
                <a:gd name="connsiteY36" fmla="*/ 5678714 h 7202714"/>
                <a:gd name="connsiteX37" fmla="*/ 2966357 w 3882572"/>
                <a:gd name="connsiteY37" fmla="*/ 5660571 h 7202714"/>
                <a:gd name="connsiteX38" fmla="*/ 2966357 w 3882572"/>
                <a:gd name="connsiteY38" fmla="*/ 5569857 h 7202714"/>
                <a:gd name="connsiteX39" fmla="*/ 2893786 w 3882572"/>
                <a:gd name="connsiteY39" fmla="*/ 5551714 h 7202714"/>
                <a:gd name="connsiteX40" fmla="*/ 2866572 w 3882572"/>
                <a:gd name="connsiteY40" fmla="*/ 5442857 h 7202714"/>
                <a:gd name="connsiteX41" fmla="*/ 2902857 w 3882572"/>
                <a:gd name="connsiteY41" fmla="*/ 5324928 h 7202714"/>
                <a:gd name="connsiteX42" fmla="*/ 3011714 w 3882572"/>
                <a:gd name="connsiteY42" fmla="*/ 5234214 h 7202714"/>
                <a:gd name="connsiteX43" fmla="*/ 3075214 w 3882572"/>
                <a:gd name="connsiteY43" fmla="*/ 5143500 h 7202714"/>
                <a:gd name="connsiteX44" fmla="*/ 3093357 w 3882572"/>
                <a:gd name="connsiteY44" fmla="*/ 5061857 h 7202714"/>
                <a:gd name="connsiteX45" fmla="*/ 3075214 w 3882572"/>
                <a:gd name="connsiteY45" fmla="*/ 4989285 h 7202714"/>
                <a:gd name="connsiteX46" fmla="*/ 3029857 w 3882572"/>
                <a:gd name="connsiteY46" fmla="*/ 4925785 h 7202714"/>
                <a:gd name="connsiteX47" fmla="*/ 3093357 w 3882572"/>
                <a:gd name="connsiteY47" fmla="*/ 4862285 h 7202714"/>
                <a:gd name="connsiteX48" fmla="*/ 3102429 w 3882572"/>
                <a:gd name="connsiteY48" fmla="*/ 4789714 h 7202714"/>
                <a:gd name="connsiteX49" fmla="*/ 3102429 w 3882572"/>
                <a:gd name="connsiteY49" fmla="*/ 4699000 h 7202714"/>
                <a:gd name="connsiteX50" fmla="*/ 3202214 w 3882572"/>
                <a:gd name="connsiteY50" fmla="*/ 4717143 h 7202714"/>
                <a:gd name="connsiteX51" fmla="*/ 3265714 w 3882572"/>
                <a:gd name="connsiteY51" fmla="*/ 4689928 h 7202714"/>
                <a:gd name="connsiteX52" fmla="*/ 3283857 w 3882572"/>
                <a:gd name="connsiteY52" fmla="*/ 4653643 h 7202714"/>
                <a:gd name="connsiteX53" fmla="*/ 3220357 w 3882572"/>
                <a:gd name="connsiteY53" fmla="*/ 4644571 h 7202714"/>
                <a:gd name="connsiteX54" fmla="*/ 3129643 w 3882572"/>
                <a:gd name="connsiteY54" fmla="*/ 4608285 h 7202714"/>
                <a:gd name="connsiteX55" fmla="*/ 3075214 w 3882572"/>
                <a:gd name="connsiteY55" fmla="*/ 4590143 h 7202714"/>
                <a:gd name="connsiteX56" fmla="*/ 2993572 w 3882572"/>
                <a:gd name="connsiteY56" fmla="*/ 4572000 h 7202714"/>
                <a:gd name="connsiteX57" fmla="*/ 3011714 w 3882572"/>
                <a:gd name="connsiteY57" fmla="*/ 4490357 h 7202714"/>
                <a:gd name="connsiteX58" fmla="*/ 3029857 w 3882572"/>
                <a:gd name="connsiteY58" fmla="*/ 4435928 h 7202714"/>
                <a:gd name="connsiteX59" fmla="*/ 3111500 w 3882572"/>
                <a:gd name="connsiteY59" fmla="*/ 4327071 h 7202714"/>
                <a:gd name="connsiteX60" fmla="*/ 3084286 w 3882572"/>
                <a:gd name="connsiteY60" fmla="*/ 4254500 h 7202714"/>
                <a:gd name="connsiteX61" fmla="*/ 3084286 w 3882572"/>
                <a:gd name="connsiteY61" fmla="*/ 4172857 h 7202714"/>
                <a:gd name="connsiteX62" fmla="*/ 3057072 w 3882572"/>
                <a:gd name="connsiteY62" fmla="*/ 4127500 h 7202714"/>
                <a:gd name="connsiteX63" fmla="*/ 3048000 w 3882572"/>
                <a:gd name="connsiteY63" fmla="*/ 4009571 h 7202714"/>
                <a:gd name="connsiteX64" fmla="*/ 3011714 w 3882572"/>
                <a:gd name="connsiteY64" fmla="*/ 3927928 h 7202714"/>
                <a:gd name="connsiteX65" fmla="*/ 3102429 w 3882572"/>
                <a:gd name="connsiteY65" fmla="*/ 3855357 h 7202714"/>
                <a:gd name="connsiteX66" fmla="*/ 3120572 w 3882572"/>
                <a:gd name="connsiteY66" fmla="*/ 3374571 h 7202714"/>
                <a:gd name="connsiteX67" fmla="*/ 3048000 w 3882572"/>
                <a:gd name="connsiteY67" fmla="*/ 3220357 h 7202714"/>
                <a:gd name="connsiteX68" fmla="*/ 3075214 w 3882572"/>
                <a:gd name="connsiteY68" fmla="*/ 3156857 h 7202714"/>
                <a:gd name="connsiteX69" fmla="*/ 3129643 w 3882572"/>
                <a:gd name="connsiteY69" fmla="*/ 3175000 h 7202714"/>
                <a:gd name="connsiteX70" fmla="*/ 3265714 w 3882572"/>
                <a:gd name="connsiteY70" fmla="*/ 3093357 h 7202714"/>
                <a:gd name="connsiteX71" fmla="*/ 3365500 w 3882572"/>
                <a:gd name="connsiteY71" fmla="*/ 3102428 h 7202714"/>
                <a:gd name="connsiteX72" fmla="*/ 3410857 w 3882572"/>
                <a:gd name="connsiteY72" fmla="*/ 3011714 h 7202714"/>
                <a:gd name="connsiteX73" fmla="*/ 3383643 w 3882572"/>
                <a:gd name="connsiteY73" fmla="*/ 2966357 h 7202714"/>
                <a:gd name="connsiteX74" fmla="*/ 3456214 w 3882572"/>
                <a:gd name="connsiteY74" fmla="*/ 2893785 h 7202714"/>
                <a:gd name="connsiteX75" fmla="*/ 3483429 w 3882572"/>
                <a:gd name="connsiteY75" fmla="*/ 2803071 h 7202714"/>
                <a:gd name="connsiteX76" fmla="*/ 3701143 w 3882572"/>
                <a:gd name="connsiteY76" fmla="*/ 2694214 h 7202714"/>
                <a:gd name="connsiteX77" fmla="*/ 3746500 w 3882572"/>
                <a:gd name="connsiteY77" fmla="*/ 2639785 h 7202714"/>
                <a:gd name="connsiteX78" fmla="*/ 3692072 w 3882572"/>
                <a:gd name="connsiteY78" fmla="*/ 2594428 h 7202714"/>
                <a:gd name="connsiteX79" fmla="*/ 3673929 w 3882572"/>
                <a:gd name="connsiteY79" fmla="*/ 2313214 h 7202714"/>
                <a:gd name="connsiteX80" fmla="*/ 3601357 w 3882572"/>
                <a:gd name="connsiteY80" fmla="*/ 2249714 h 7202714"/>
                <a:gd name="connsiteX81" fmla="*/ 3546929 w 3882572"/>
                <a:gd name="connsiteY81" fmla="*/ 2131785 h 7202714"/>
                <a:gd name="connsiteX82" fmla="*/ 3537857 w 3882572"/>
                <a:gd name="connsiteY82" fmla="*/ 2022928 h 7202714"/>
                <a:gd name="connsiteX83" fmla="*/ 3537857 w 3882572"/>
                <a:gd name="connsiteY83" fmla="*/ 1932214 h 7202714"/>
                <a:gd name="connsiteX84" fmla="*/ 3510643 w 3882572"/>
                <a:gd name="connsiteY84" fmla="*/ 1868714 h 7202714"/>
                <a:gd name="connsiteX85" fmla="*/ 3601357 w 3882572"/>
                <a:gd name="connsiteY85" fmla="*/ 1732643 h 7202714"/>
                <a:gd name="connsiteX86" fmla="*/ 3447143 w 3882572"/>
                <a:gd name="connsiteY86" fmla="*/ 1841500 h 7202714"/>
                <a:gd name="connsiteX87" fmla="*/ 3292929 w 3882572"/>
                <a:gd name="connsiteY87" fmla="*/ 1914071 h 7202714"/>
                <a:gd name="connsiteX88" fmla="*/ 3175000 w 3882572"/>
                <a:gd name="connsiteY88" fmla="*/ 1959428 h 7202714"/>
                <a:gd name="connsiteX89" fmla="*/ 3038929 w 3882572"/>
                <a:gd name="connsiteY89" fmla="*/ 1959428 h 7202714"/>
                <a:gd name="connsiteX90" fmla="*/ 3029857 w 3882572"/>
                <a:gd name="connsiteY90" fmla="*/ 2041071 h 7202714"/>
                <a:gd name="connsiteX91" fmla="*/ 2993572 w 3882572"/>
                <a:gd name="connsiteY91" fmla="*/ 2104571 h 7202714"/>
                <a:gd name="connsiteX92" fmla="*/ 2911929 w 3882572"/>
                <a:gd name="connsiteY92" fmla="*/ 2149928 h 7202714"/>
                <a:gd name="connsiteX93" fmla="*/ 2848429 w 3882572"/>
                <a:gd name="connsiteY93" fmla="*/ 2149928 h 7202714"/>
                <a:gd name="connsiteX94" fmla="*/ 2902857 w 3882572"/>
                <a:gd name="connsiteY94" fmla="*/ 2077357 h 7202714"/>
                <a:gd name="connsiteX95" fmla="*/ 2975429 w 3882572"/>
                <a:gd name="connsiteY95" fmla="*/ 2032000 h 7202714"/>
                <a:gd name="connsiteX96" fmla="*/ 3029857 w 3882572"/>
                <a:gd name="connsiteY96" fmla="*/ 1932214 h 7202714"/>
                <a:gd name="connsiteX97" fmla="*/ 3075214 w 3882572"/>
                <a:gd name="connsiteY97" fmla="*/ 1905000 h 7202714"/>
                <a:gd name="connsiteX98" fmla="*/ 3138714 w 3882572"/>
                <a:gd name="connsiteY98" fmla="*/ 1796143 h 7202714"/>
                <a:gd name="connsiteX99" fmla="*/ 3265714 w 3882572"/>
                <a:gd name="connsiteY99" fmla="*/ 1778000 h 7202714"/>
                <a:gd name="connsiteX100" fmla="*/ 3356429 w 3882572"/>
                <a:gd name="connsiteY100" fmla="*/ 1605643 h 7202714"/>
                <a:gd name="connsiteX101" fmla="*/ 3438072 w 3882572"/>
                <a:gd name="connsiteY101" fmla="*/ 1551214 h 7202714"/>
                <a:gd name="connsiteX102" fmla="*/ 3401786 w 3882572"/>
                <a:gd name="connsiteY102" fmla="*/ 1487714 h 7202714"/>
                <a:gd name="connsiteX103" fmla="*/ 3601357 w 3882572"/>
                <a:gd name="connsiteY103" fmla="*/ 1378857 h 7202714"/>
                <a:gd name="connsiteX104" fmla="*/ 3710214 w 3882572"/>
                <a:gd name="connsiteY104" fmla="*/ 1279071 h 7202714"/>
                <a:gd name="connsiteX105" fmla="*/ 3828143 w 3882572"/>
                <a:gd name="connsiteY105" fmla="*/ 1170214 h 7202714"/>
                <a:gd name="connsiteX106" fmla="*/ 3855357 w 3882572"/>
                <a:gd name="connsiteY106" fmla="*/ 1043214 h 7202714"/>
                <a:gd name="connsiteX107" fmla="*/ 3810000 w 3882572"/>
                <a:gd name="connsiteY107" fmla="*/ 988785 h 7202714"/>
                <a:gd name="connsiteX108" fmla="*/ 3746500 w 3882572"/>
                <a:gd name="connsiteY108" fmla="*/ 952500 h 7202714"/>
                <a:gd name="connsiteX109" fmla="*/ 3719286 w 3882572"/>
                <a:gd name="connsiteY109" fmla="*/ 861785 h 7202714"/>
                <a:gd name="connsiteX110" fmla="*/ 3746500 w 3882572"/>
                <a:gd name="connsiteY110" fmla="*/ 852714 h 7202714"/>
                <a:gd name="connsiteX111" fmla="*/ 3810000 w 3882572"/>
                <a:gd name="connsiteY111" fmla="*/ 916214 h 7202714"/>
                <a:gd name="connsiteX112" fmla="*/ 3855357 w 3882572"/>
                <a:gd name="connsiteY112" fmla="*/ 970643 h 7202714"/>
                <a:gd name="connsiteX113" fmla="*/ 3882572 w 3882572"/>
                <a:gd name="connsiteY113" fmla="*/ 870857 h 7202714"/>
                <a:gd name="connsiteX114" fmla="*/ 3846286 w 3882572"/>
                <a:gd name="connsiteY114" fmla="*/ 780143 h 7202714"/>
                <a:gd name="connsiteX115" fmla="*/ 3800929 w 3882572"/>
                <a:gd name="connsiteY115" fmla="*/ 689428 h 7202714"/>
                <a:gd name="connsiteX116" fmla="*/ 3746500 w 3882572"/>
                <a:gd name="connsiteY116" fmla="*/ 644071 h 7202714"/>
                <a:gd name="connsiteX117" fmla="*/ 3646714 w 3882572"/>
                <a:gd name="connsiteY117" fmla="*/ 526143 h 7202714"/>
                <a:gd name="connsiteX118" fmla="*/ 3601357 w 3882572"/>
                <a:gd name="connsiteY118" fmla="*/ 471714 h 7202714"/>
                <a:gd name="connsiteX119" fmla="*/ 3501572 w 3882572"/>
                <a:gd name="connsiteY119" fmla="*/ 462643 h 7202714"/>
                <a:gd name="connsiteX120" fmla="*/ 3456214 w 3882572"/>
                <a:gd name="connsiteY120" fmla="*/ 498928 h 7202714"/>
                <a:gd name="connsiteX121" fmla="*/ 3383643 w 3882572"/>
                <a:gd name="connsiteY121" fmla="*/ 480785 h 7202714"/>
                <a:gd name="connsiteX122" fmla="*/ 3238500 w 3882572"/>
                <a:gd name="connsiteY122" fmla="*/ 480785 h 7202714"/>
                <a:gd name="connsiteX123" fmla="*/ 3238500 w 3882572"/>
                <a:gd name="connsiteY123" fmla="*/ 553357 h 7202714"/>
                <a:gd name="connsiteX124" fmla="*/ 3156857 w 3882572"/>
                <a:gd name="connsiteY124" fmla="*/ 580571 h 7202714"/>
                <a:gd name="connsiteX125" fmla="*/ 3075214 w 3882572"/>
                <a:gd name="connsiteY125" fmla="*/ 571500 h 7202714"/>
                <a:gd name="connsiteX126" fmla="*/ 3084286 w 3882572"/>
                <a:gd name="connsiteY126" fmla="*/ 508000 h 7202714"/>
                <a:gd name="connsiteX127" fmla="*/ 3138714 w 3882572"/>
                <a:gd name="connsiteY127" fmla="*/ 462643 h 7202714"/>
                <a:gd name="connsiteX128" fmla="*/ 3165929 w 3882572"/>
                <a:gd name="connsiteY128" fmla="*/ 390071 h 7202714"/>
                <a:gd name="connsiteX129" fmla="*/ 3129643 w 3882572"/>
                <a:gd name="connsiteY129" fmla="*/ 335643 h 7202714"/>
                <a:gd name="connsiteX130" fmla="*/ 3038929 w 3882572"/>
                <a:gd name="connsiteY130" fmla="*/ 335643 h 7202714"/>
                <a:gd name="connsiteX131" fmla="*/ 2948214 w 3882572"/>
                <a:gd name="connsiteY131" fmla="*/ 299357 h 7202714"/>
                <a:gd name="connsiteX132" fmla="*/ 2821214 w 3882572"/>
                <a:gd name="connsiteY132" fmla="*/ 299357 h 7202714"/>
                <a:gd name="connsiteX133" fmla="*/ 2839357 w 3882572"/>
                <a:gd name="connsiteY133" fmla="*/ 263071 h 7202714"/>
                <a:gd name="connsiteX134" fmla="*/ 2930072 w 3882572"/>
                <a:gd name="connsiteY134" fmla="*/ 235857 h 7202714"/>
                <a:gd name="connsiteX135" fmla="*/ 2993572 w 3882572"/>
                <a:gd name="connsiteY135" fmla="*/ 154214 h 7202714"/>
                <a:gd name="connsiteX136" fmla="*/ 3011714 w 3882572"/>
                <a:gd name="connsiteY136" fmla="*/ 127000 h 7202714"/>
                <a:gd name="connsiteX137" fmla="*/ 3002643 w 3882572"/>
                <a:gd name="connsiteY137" fmla="*/ 63500 h 7202714"/>
                <a:gd name="connsiteX138" fmla="*/ 2921000 w 3882572"/>
                <a:gd name="connsiteY138" fmla="*/ 54428 h 7202714"/>
                <a:gd name="connsiteX139" fmla="*/ 2884714 w 3882572"/>
                <a:gd name="connsiteY139" fmla="*/ 9071 h 7202714"/>
                <a:gd name="connsiteX140" fmla="*/ 2794000 w 3882572"/>
                <a:gd name="connsiteY140" fmla="*/ 0 h 7202714"/>
                <a:gd name="connsiteX141" fmla="*/ 2703286 w 3882572"/>
                <a:gd name="connsiteY141" fmla="*/ 54428 h 7202714"/>
                <a:gd name="connsiteX142" fmla="*/ 2594429 w 3882572"/>
                <a:gd name="connsiteY142" fmla="*/ 181428 h 7202714"/>
                <a:gd name="connsiteX143" fmla="*/ 2494643 w 3882572"/>
                <a:gd name="connsiteY143" fmla="*/ 335643 h 7202714"/>
                <a:gd name="connsiteX144" fmla="*/ 2485572 w 3882572"/>
                <a:gd name="connsiteY144" fmla="*/ 399143 h 7202714"/>
                <a:gd name="connsiteX145" fmla="*/ 2521857 w 3882572"/>
                <a:gd name="connsiteY145" fmla="*/ 508000 h 7202714"/>
                <a:gd name="connsiteX146" fmla="*/ 2467429 w 3882572"/>
                <a:gd name="connsiteY146" fmla="*/ 589643 h 7202714"/>
                <a:gd name="connsiteX147" fmla="*/ 2367643 w 3882572"/>
                <a:gd name="connsiteY147" fmla="*/ 589643 h 7202714"/>
                <a:gd name="connsiteX148" fmla="*/ 2240643 w 3882572"/>
                <a:gd name="connsiteY148" fmla="*/ 580571 h 7202714"/>
                <a:gd name="connsiteX149" fmla="*/ 2304143 w 3882572"/>
                <a:gd name="connsiteY149" fmla="*/ 662214 h 7202714"/>
                <a:gd name="connsiteX150" fmla="*/ 2376714 w 3882572"/>
                <a:gd name="connsiteY150" fmla="*/ 780143 h 7202714"/>
                <a:gd name="connsiteX151" fmla="*/ 2286000 w 3882572"/>
                <a:gd name="connsiteY151" fmla="*/ 762000 h 7202714"/>
                <a:gd name="connsiteX152" fmla="*/ 2249714 w 3882572"/>
                <a:gd name="connsiteY152" fmla="*/ 689428 h 7202714"/>
                <a:gd name="connsiteX153" fmla="*/ 2195286 w 3882572"/>
                <a:gd name="connsiteY153" fmla="*/ 725714 h 7202714"/>
                <a:gd name="connsiteX154" fmla="*/ 2122714 w 3882572"/>
                <a:gd name="connsiteY154" fmla="*/ 780143 h 7202714"/>
                <a:gd name="connsiteX155" fmla="*/ 2032000 w 3882572"/>
                <a:gd name="connsiteY155" fmla="*/ 825500 h 7202714"/>
                <a:gd name="connsiteX156" fmla="*/ 1932214 w 3882572"/>
                <a:gd name="connsiteY156" fmla="*/ 825500 h 7202714"/>
                <a:gd name="connsiteX157" fmla="*/ 1968500 w 3882572"/>
                <a:gd name="connsiteY157" fmla="*/ 716643 h 7202714"/>
                <a:gd name="connsiteX158" fmla="*/ 1886857 w 3882572"/>
                <a:gd name="connsiteY158" fmla="*/ 689428 h 7202714"/>
                <a:gd name="connsiteX159" fmla="*/ 1750786 w 3882572"/>
                <a:gd name="connsiteY159" fmla="*/ 743857 h 7202714"/>
                <a:gd name="connsiteX160" fmla="*/ 1623786 w 3882572"/>
                <a:gd name="connsiteY160" fmla="*/ 743857 h 7202714"/>
                <a:gd name="connsiteX161" fmla="*/ 1560286 w 3882572"/>
                <a:gd name="connsiteY161" fmla="*/ 807357 h 7202714"/>
                <a:gd name="connsiteX162" fmla="*/ 1660072 w 3882572"/>
                <a:gd name="connsiteY162" fmla="*/ 861785 h 7202714"/>
                <a:gd name="connsiteX163" fmla="*/ 1433286 w 3882572"/>
                <a:gd name="connsiteY163" fmla="*/ 934357 h 7202714"/>
                <a:gd name="connsiteX164" fmla="*/ 1260929 w 3882572"/>
                <a:gd name="connsiteY164" fmla="*/ 1025071 h 7202714"/>
                <a:gd name="connsiteX165" fmla="*/ 1070429 w 3882572"/>
                <a:gd name="connsiteY165" fmla="*/ 1124857 h 7202714"/>
                <a:gd name="connsiteX166" fmla="*/ 1034143 w 3882572"/>
                <a:gd name="connsiteY166" fmla="*/ 1197428 h 7202714"/>
                <a:gd name="connsiteX167" fmla="*/ 952500 w 3882572"/>
                <a:gd name="connsiteY167" fmla="*/ 1270000 h 7202714"/>
                <a:gd name="connsiteX168" fmla="*/ 870857 w 3882572"/>
                <a:gd name="connsiteY168" fmla="*/ 1342571 h 7202714"/>
                <a:gd name="connsiteX169" fmla="*/ 843643 w 3882572"/>
                <a:gd name="connsiteY169" fmla="*/ 1469571 h 7202714"/>
                <a:gd name="connsiteX170" fmla="*/ 916214 w 3882572"/>
                <a:gd name="connsiteY170" fmla="*/ 1578428 h 7202714"/>
                <a:gd name="connsiteX171" fmla="*/ 952500 w 3882572"/>
                <a:gd name="connsiteY171" fmla="*/ 1651000 h 7202714"/>
                <a:gd name="connsiteX172" fmla="*/ 889000 w 3882572"/>
                <a:gd name="connsiteY172" fmla="*/ 1696357 h 7202714"/>
                <a:gd name="connsiteX173" fmla="*/ 771072 w 3882572"/>
                <a:gd name="connsiteY173" fmla="*/ 1750785 h 7202714"/>
                <a:gd name="connsiteX174" fmla="*/ 644072 w 3882572"/>
                <a:gd name="connsiteY174" fmla="*/ 1750785 h 7202714"/>
                <a:gd name="connsiteX175" fmla="*/ 526143 w 3882572"/>
                <a:gd name="connsiteY175" fmla="*/ 1787071 h 7202714"/>
                <a:gd name="connsiteX176" fmla="*/ 408214 w 3882572"/>
                <a:gd name="connsiteY176" fmla="*/ 1787071 h 7202714"/>
                <a:gd name="connsiteX177" fmla="*/ 272143 w 3882572"/>
                <a:gd name="connsiteY177" fmla="*/ 1805214 h 7202714"/>
                <a:gd name="connsiteX178" fmla="*/ 208643 w 3882572"/>
                <a:gd name="connsiteY178" fmla="*/ 1823357 h 7202714"/>
                <a:gd name="connsiteX179" fmla="*/ 244929 w 3882572"/>
                <a:gd name="connsiteY179" fmla="*/ 1959428 h 7202714"/>
                <a:gd name="connsiteX180" fmla="*/ 290286 w 3882572"/>
                <a:gd name="connsiteY180" fmla="*/ 2077357 h 7202714"/>
                <a:gd name="connsiteX181" fmla="*/ 272143 w 3882572"/>
                <a:gd name="connsiteY181" fmla="*/ 2195285 h 7202714"/>
                <a:gd name="connsiteX182" fmla="*/ 390072 w 3882572"/>
                <a:gd name="connsiteY182" fmla="*/ 2267857 h 7202714"/>
                <a:gd name="connsiteX183" fmla="*/ 453572 w 3882572"/>
                <a:gd name="connsiteY183" fmla="*/ 2286000 h 7202714"/>
                <a:gd name="connsiteX184" fmla="*/ 498929 w 3882572"/>
                <a:gd name="connsiteY184" fmla="*/ 2394857 h 7202714"/>
                <a:gd name="connsiteX185" fmla="*/ 580572 w 3882572"/>
                <a:gd name="connsiteY185" fmla="*/ 2449285 h 7202714"/>
                <a:gd name="connsiteX186" fmla="*/ 535214 w 3882572"/>
                <a:gd name="connsiteY186" fmla="*/ 2476500 h 7202714"/>
                <a:gd name="connsiteX187" fmla="*/ 453572 w 3882572"/>
                <a:gd name="connsiteY187" fmla="*/ 2458357 h 7202714"/>
                <a:gd name="connsiteX188" fmla="*/ 381000 w 3882572"/>
                <a:gd name="connsiteY188" fmla="*/ 2485571 h 7202714"/>
                <a:gd name="connsiteX189" fmla="*/ 308429 w 3882572"/>
                <a:gd name="connsiteY189" fmla="*/ 2431143 h 7202714"/>
                <a:gd name="connsiteX190" fmla="*/ 272143 w 3882572"/>
                <a:gd name="connsiteY190" fmla="*/ 2340428 h 7202714"/>
                <a:gd name="connsiteX191" fmla="*/ 208643 w 3882572"/>
                <a:gd name="connsiteY191" fmla="*/ 2295071 h 7202714"/>
                <a:gd name="connsiteX192" fmla="*/ 108857 w 3882572"/>
                <a:gd name="connsiteY192" fmla="*/ 2240643 h 7202714"/>
                <a:gd name="connsiteX193" fmla="*/ 0 w 3882572"/>
                <a:gd name="connsiteY193" fmla="*/ 2249714 h 7202714"/>
                <a:gd name="connsiteX194" fmla="*/ 81643 w 3882572"/>
                <a:gd name="connsiteY194" fmla="*/ 2313214 h 7202714"/>
                <a:gd name="connsiteX195" fmla="*/ 190500 w 3882572"/>
                <a:gd name="connsiteY195" fmla="*/ 2367643 h 7202714"/>
                <a:gd name="connsiteX196" fmla="*/ 226786 w 3882572"/>
                <a:gd name="connsiteY196" fmla="*/ 2431143 h 7202714"/>
                <a:gd name="connsiteX197" fmla="*/ 199572 w 3882572"/>
                <a:gd name="connsiteY197" fmla="*/ 2503714 h 7202714"/>
                <a:gd name="connsiteX198" fmla="*/ 117929 w 3882572"/>
                <a:gd name="connsiteY198" fmla="*/ 2521857 h 7202714"/>
                <a:gd name="connsiteX199" fmla="*/ 117929 w 3882572"/>
                <a:gd name="connsiteY199" fmla="*/ 2603500 h 7202714"/>
                <a:gd name="connsiteX200" fmla="*/ 235857 w 3882572"/>
                <a:gd name="connsiteY200" fmla="*/ 2667000 h 7202714"/>
                <a:gd name="connsiteX201" fmla="*/ 281214 w 3882572"/>
                <a:gd name="connsiteY201" fmla="*/ 2712357 h 7202714"/>
                <a:gd name="connsiteX202" fmla="*/ 299357 w 3882572"/>
                <a:gd name="connsiteY202" fmla="*/ 2893785 h 7202714"/>
                <a:gd name="connsiteX203" fmla="*/ 190500 w 3882572"/>
                <a:gd name="connsiteY203" fmla="*/ 2893785 h 7202714"/>
                <a:gd name="connsiteX204" fmla="*/ 90714 w 3882572"/>
                <a:gd name="connsiteY204" fmla="*/ 3084285 h 7202714"/>
                <a:gd name="connsiteX205" fmla="*/ 172357 w 3882572"/>
                <a:gd name="connsiteY205" fmla="*/ 3193143 h 7202714"/>
                <a:gd name="connsiteX206" fmla="*/ 272143 w 3882572"/>
                <a:gd name="connsiteY206" fmla="*/ 3238500 h 7202714"/>
                <a:gd name="connsiteX207" fmla="*/ 335643 w 3882572"/>
                <a:gd name="connsiteY207" fmla="*/ 3265714 h 7202714"/>
                <a:gd name="connsiteX208" fmla="*/ 390072 w 3882572"/>
                <a:gd name="connsiteY208" fmla="*/ 3256643 h 7202714"/>
                <a:gd name="connsiteX209" fmla="*/ 417286 w 3882572"/>
                <a:gd name="connsiteY209" fmla="*/ 3211285 h 7202714"/>
                <a:gd name="connsiteX210" fmla="*/ 435429 w 3882572"/>
                <a:gd name="connsiteY210" fmla="*/ 3311071 h 7202714"/>
                <a:gd name="connsiteX211" fmla="*/ 462643 w 3882572"/>
                <a:gd name="connsiteY211" fmla="*/ 3338285 h 7202714"/>
                <a:gd name="connsiteX212" fmla="*/ 508000 w 3882572"/>
                <a:gd name="connsiteY212" fmla="*/ 3429000 h 7202714"/>
                <a:gd name="connsiteX213" fmla="*/ 498929 w 3882572"/>
                <a:gd name="connsiteY213" fmla="*/ 3565071 h 7202714"/>
                <a:gd name="connsiteX214" fmla="*/ 471714 w 3882572"/>
                <a:gd name="connsiteY214" fmla="*/ 3655785 h 7202714"/>
                <a:gd name="connsiteX215" fmla="*/ 408214 w 3882572"/>
                <a:gd name="connsiteY215" fmla="*/ 3664857 h 7202714"/>
                <a:gd name="connsiteX216" fmla="*/ 453572 w 3882572"/>
                <a:gd name="connsiteY216" fmla="*/ 3755571 h 7202714"/>
                <a:gd name="connsiteX217" fmla="*/ 444500 w 3882572"/>
                <a:gd name="connsiteY217" fmla="*/ 3864428 h 7202714"/>
                <a:gd name="connsiteX218" fmla="*/ 553357 w 3882572"/>
                <a:gd name="connsiteY218" fmla="*/ 3982357 h 7202714"/>
                <a:gd name="connsiteX219" fmla="*/ 535214 w 3882572"/>
                <a:gd name="connsiteY219" fmla="*/ 4091214 h 7202714"/>
                <a:gd name="connsiteX220" fmla="*/ 589643 w 3882572"/>
                <a:gd name="connsiteY220" fmla="*/ 4145643 h 7202714"/>
                <a:gd name="connsiteX221" fmla="*/ 571500 w 3882572"/>
                <a:gd name="connsiteY221" fmla="*/ 4209143 h 7202714"/>
                <a:gd name="connsiteX222" fmla="*/ 662214 w 3882572"/>
                <a:gd name="connsiteY222" fmla="*/ 4263571 h 7202714"/>
                <a:gd name="connsiteX223" fmla="*/ 707572 w 3882572"/>
                <a:gd name="connsiteY223" fmla="*/ 4390571 h 7202714"/>
                <a:gd name="connsiteX224" fmla="*/ 662214 w 3882572"/>
                <a:gd name="connsiteY224" fmla="*/ 4472214 h 7202714"/>
                <a:gd name="connsiteX225" fmla="*/ 807357 w 3882572"/>
                <a:gd name="connsiteY225" fmla="*/ 4508500 h 7202714"/>
                <a:gd name="connsiteX226" fmla="*/ 852714 w 3882572"/>
                <a:gd name="connsiteY226" fmla="*/ 4635500 h 7202714"/>
                <a:gd name="connsiteX227" fmla="*/ 807357 w 3882572"/>
                <a:gd name="connsiteY227" fmla="*/ 4726214 h 7202714"/>
                <a:gd name="connsiteX228" fmla="*/ 752929 w 3882572"/>
                <a:gd name="connsiteY228" fmla="*/ 4780643 h 7202714"/>
                <a:gd name="connsiteX229" fmla="*/ 807357 w 3882572"/>
                <a:gd name="connsiteY229" fmla="*/ 4853214 h 7202714"/>
                <a:gd name="connsiteX230" fmla="*/ 771072 w 3882572"/>
                <a:gd name="connsiteY230" fmla="*/ 4962071 h 7202714"/>
                <a:gd name="connsiteX231" fmla="*/ 689429 w 3882572"/>
                <a:gd name="connsiteY231" fmla="*/ 5116285 h 7202714"/>
                <a:gd name="connsiteX232" fmla="*/ 707572 w 3882572"/>
                <a:gd name="connsiteY232" fmla="*/ 5207000 h 7202714"/>
                <a:gd name="connsiteX233" fmla="*/ 834572 w 3882572"/>
                <a:gd name="connsiteY233" fmla="*/ 5288643 h 7202714"/>
                <a:gd name="connsiteX234" fmla="*/ 825500 w 3882572"/>
                <a:gd name="connsiteY234" fmla="*/ 5324928 h 7202714"/>
                <a:gd name="connsiteX235" fmla="*/ 689429 w 3882572"/>
                <a:gd name="connsiteY235" fmla="*/ 5415643 h 7202714"/>
                <a:gd name="connsiteX236" fmla="*/ 716643 w 3882572"/>
                <a:gd name="connsiteY236" fmla="*/ 5524500 h 7202714"/>
                <a:gd name="connsiteX237" fmla="*/ 698500 w 3882572"/>
                <a:gd name="connsiteY237" fmla="*/ 5615214 h 7202714"/>
                <a:gd name="connsiteX238" fmla="*/ 816429 w 3882572"/>
                <a:gd name="connsiteY238" fmla="*/ 5642428 h 7202714"/>
                <a:gd name="connsiteX239" fmla="*/ 952500 w 3882572"/>
                <a:gd name="connsiteY239" fmla="*/ 5651500 h 7202714"/>
                <a:gd name="connsiteX240" fmla="*/ 979714 w 3882572"/>
                <a:gd name="connsiteY240" fmla="*/ 5696857 h 7202714"/>
                <a:gd name="connsiteX241" fmla="*/ 1034143 w 3882572"/>
                <a:gd name="connsiteY241" fmla="*/ 5696857 h 7202714"/>
                <a:gd name="connsiteX242" fmla="*/ 1079500 w 3882572"/>
                <a:gd name="connsiteY242" fmla="*/ 5769428 h 7202714"/>
                <a:gd name="connsiteX243" fmla="*/ 1124857 w 3882572"/>
                <a:gd name="connsiteY243" fmla="*/ 5778500 h 7202714"/>
                <a:gd name="connsiteX244" fmla="*/ 1179286 w 3882572"/>
                <a:gd name="connsiteY244" fmla="*/ 5796643 h 7202714"/>
                <a:gd name="connsiteX245" fmla="*/ 1152072 w 3882572"/>
                <a:gd name="connsiteY245" fmla="*/ 5842000 h 7202714"/>
                <a:gd name="connsiteX246" fmla="*/ 1052286 w 3882572"/>
                <a:gd name="connsiteY246" fmla="*/ 5923643 h 7202714"/>
                <a:gd name="connsiteX247" fmla="*/ 1097643 w 3882572"/>
                <a:gd name="connsiteY247" fmla="*/ 6014357 h 7202714"/>
                <a:gd name="connsiteX248" fmla="*/ 1179286 w 3882572"/>
                <a:gd name="connsiteY248" fmla="*/ 6041571 h 7202714"/>
                <a:gd name="connsiteX249" fmla="*/ 1233714 w 3882572"/>
                <a:gd name="connsiteY249" fmla="*/ 6086928 h 7202714"/>
                <a:gd name="connsiteX250" fmla="*/ 1206500 w 3882572"/>
                <a:gd name="connsiteY250" fmla="*/ 6132285 h 7202714"/>
                <a:gd name="connsiteX251" fmla="*/ 1143000 w 3882572"/>
                <a:gd name="connsiteY251" fmla="*/ 6204857 h 7202714"/>
                <a:gd name="connsiteX252" fmla="*/ 1133929 w 3882572"/>
                <a:gd name="connsiteY252" fmla="*/ 6304643 h 7202714"/>
                <a:gd name="connsiteX253" fmla="*/ 1152072 w 3882572"/>
                <a:gd name="connsiteY253" fmla="*/ 6395357 h 7202714"/>
                <a:gd name="connsiteX254" fmla="*/ 1215572 w 3882572"/>
                <a:gd name="connsiteY254" fmla="*/ 6440714 h 7202714"/>
                <a:gd name="connsiteX255" fmla="*/ 1188357 w 3882572"/>
                <a:gd name="connsiteY255" fmla="*/ 6522357 h 7202714"/>
                <a:gd name="connsiteX256" fmla="*/ 1143000 w 3882572"/>
                <a:gd name="connsiteY256" fmla="*/ 6567714 h 7202714"/>
                <a:gd name="connsiteX257" fmla="*/ 1197429 w 3882572"/>
                <a:gd name="connsiteY257" fmla="*/ 6604000 h 7202714"/>
                <a:gd name="connsiteX258" fmla="*/ 1306286 w 3882572"/>
                <a:gd name="connsiteY258" fmla="*/ 6613071 h 7202714"/>
                <a:gd name="connsiteX259" fmla="*/ 1406072 w 3882572"/>
                <a:gd name="connsiteY259" fmla="*/ 6676571 h 7202714"/>
                <a:gd name="connsiteX260" fmla="*/ 1451429 w 3882572"/>
                <a:gd name="connsiteY260" fmla="*/ 6812643 h 7202714"/>
                <a:gd name="connsiteX261" fmla="*/ 1469572 w 3882572"/>
                <a:gd name="connsiteY261" fmla="*/ 6930571 h 7202714"/>
                <a:gd name="connsiteX262" fmla="*/ 1451429 w 3882572"/>
                <a:gd name="connsiteY262" fmla="*/ 7003143 h 7202714"/>
                <a:gd name="connsiteX263" fmla="*/ 1424214 w 3882572"/>
                <a:gd name="connsiteY263" fmla="*/ 7075714 h 7202714"/>
                <a:gd name="connsiteX264" fmla="*/ 1333500 w 3882572"/>
                <a:gd name="connsiteY264" fmla="*/ 7139214 h 7202714"/>
                <a:gd name="connsiteX0" fmla="*/ 1333500 w 3882572"/>
                <a:gd name="connsiteY0" fmla="*/ 7139214 h 7202714"/>
                <a:gd name="connsiteX1" fmla="*/ 1382126 w 3882572"/>
                <a:gd name="connsiteY1" fmla="*/ 7182793 h 7202714"/>
                <a:gd name="connsiteX2" fmla="*/ 1457031 w 3882572"/>
                <a:gd name="connsiteY2" fmla="*/ 7193198 h 7202714"/>
                <a:gd name="connsiteX3" fmla="*/ 1533072 w 3882572"/>
                <a:gd name="connsiteY3" fmla="*/ 7202714 h 7202714"/>
                <a:gd name="connsiteX4" fmla="*/ 1617088 w 3882572"/>
                <a:gd name="connsiteY4" fmla="*/ 7180414 h 7202714"/>
                <a:gd name="connsiteX5" fmla="*/ 1675840 w 3882572"/>
                <a:gd name="connsiteY5" fmla="*/ 7124339 h 7202714"/>
                <a:gd name="connsiteX6" fmla="*/ 1787072 w 3882572"/>
                <a:gd name="connsiteY6" fmla="*/ 6975928 h 7202714"/>
                <a:gd name="connsiteX7" fmla="*/ 1783432 w 3882572"/>
                <a:gd name="connsiteY7" fmla="*/ 6937755 h 7202714"/>
                <a:gd name="connsiteX8" fmla="*/ 1832429 w 3882572"/>
                <a:gd name="connsiteY8" fmla="*/ 6921500 h 7202714"/>
                <a:gd name="connsiteX9" fmla="*/ 1986643 w 3882572"/>
                <a:gd name="connsiteY9" fmla="*/ 6885214 h 7202714"/>
                <a:gd name="connsiteX10" fmla="*/ 1895929 w 3882572"/>
                <a:gd name="connsiteY10" fmla="*/ 6767285 h 7202714"/>
                <a:gd name="connsiteX11" fmla="*/ 1923143 w 3882572"/>
                <a:gd name="connsiteY11" fmla="*/ 6721928 h 7202714"/>
                <a:gd name="connsiteX12" fmla="*/ 1977572 w 3882572"/>
                <a:gd name="connsiteY12" fmla="*/ 6721928 h 7202714"/>
                <a:gd name="connsiteX13" fmla="*/ 2022929 w 3882572"/>
                <a:gd name="connsiteY13" fmla="*/ 6594928 h 7202714"/>
                <a:gd name="connsiteX14" fmla="*/ 2022929 w 3882572"/>
                <a:gd name="connsiteY14" fmla="*/ 6495143 h 7202714"/>
                <a:gd name="connsiteX15" fmla="*/ 2077357 w 3882572"/>
                <a:gd name="connsiteY15" fmla="*/ 6377214 h 7202714"/>
                <a:gd name="connsiteX16" fmla="*/ 2140857 w 3882572"/>
                <a:gd name="connsiteY16" fmla="*/ 6359071 h 7202714"/>
                <a:gd name="connsiteX17" fmla="*/ 2086429 w 3882572"/>
                <a:gd name="connsiteY17" fmla="*/ 6241143 h 7202714"/>
                <a:gd name="connsiteX18" fmla="*/ 2122714 w 3882572"/>
                <a:gd name="connsiteY18" fmla="*/ 6096000 h 7202714"/>
                <a:gd name="connsiteX19" fmla="*/ 2213429 w 3882572"/>
                <a:gd name="connsiteY19" fmla="*/ 6086928 h 7202714"/>
                <a:gd name="connsiteX20" fmla="*/ 2304143 w 3882572"/>
                <a:gd name="connsiteY20" fmla="*/ 6086928 h 7202714"/>
                <a:gd name="connsiteX21" fmla="*/ 2331357 w 3882572"/>
                <a:gd name="connsiteY21" fmla="*/ 6032500 h 7202714"/>
                <a:gd name="connsiteX22" fmla="*/ 2367643 w 3882572"/>
                <a:gd name="connsiteY22" fmla="*/ 6041571 h 7202714"/>
                <a:gd name="connsiteX23" fmla="*/ 2449286 w 3882572"/>
                <a:gd name="connsiteY23" fmla="*/ 6159500 h 7202714"/>
                <a:gd name="connsiteX24" fmla="*/ 2485572 w 3882572"/>
                <a:gd name="connsiteY24" fmla="*/ 6150428 h 7202714"/>
                <a:gd name="connsiteX25" fmla="*/ 2467429 w 3882572"/>
                <a:gd name="connsiteY25" fmla="*/ 6068785 h 7202714"/>
                <a:gd name="connsiteX26" fmla="*/ 2521857 w 3882572"/>
                <a:gd name="connsiteY26" fmla="*/ 6023428 h 7202714"/>
                <a:gd name="connsiteX27" fmla="*/ 2585357 w 3882572"/>
                <a:gd name="connsiteY27" fmla="*/ 5950857 h 7202714"/>
                <a:gd name="connsiteX28" fmla="*/ 2648857 w 3882572"/>
                <a:gd name="connsiteY28" fmla="*/ 5896428 h 7202714"/>
                <a:gd name="connsiteX29" fmla="*/ 2639786 w 3882572"/>
                <a:gd name="connsiteY29" fmla="*/ 5823857 h 7202714"/>
                <a:gd name="connsiteX30" fmla="*/ 2685143 w 3882572"/>
                <a:gd name="connsiteY30" fmla="*/ 5760357 h 7202714"/>
                <a:gd name="connsiteX31" fmla="*/ 2775857 w 3882572"/>
                <a:gd name="connsiteY31" fmla="*/ 5869214 h 7202714"/>
                <a:gd name="connsiteX32" fmla="*/ 2884714 w 3882572"/>
                <a:gd name="connsiteY32" fmla="*/ 5914571 h 7202714"/>
                <a:gd name="connsiteX33" fmla="*/ 2911929 w 3882572"/>
                <a:gd name="connsiteY33" fmla="*/ 5842000 h 7202714"/>
                <a:gd name="connsiteX34" fmla="*/ 2948214 w 3882572"/>
                <a:gd name="connsiteY34" fmla="*/ 5814785 h 7202714"/>
                <a:gd name="connsiteX35" fmla="*/ 2911929 w 3882572"/>
                <a:gd name="connsiteY35" fmla="*/ 5733143 h 7202714"/>
                <a:gd name="connsiteX36" fmla="*/ 2911929 w 3882572"/>
                <a:gd name="connsiteY36" fmla="*/ 5678714 h 7202714"/>
                <a:gd name="connsiteX37" fmla="*/ 2966357 w 3882572"/>
                <a:gd name="connsiteY37" fmla="*/ 5660571 h 7202714"/>
                <a:gd name="connsiteX38" fmla="*/ 2966357 w 3882572"/>
                <a:gd name="connsiteY38" fmla="*/ 5569857 h 7202714"/>
                <a:gd name="connsiteX39" fmla="*/ 2893786 w 3882572"/>
                <a:gd name="connsiteY39" fmla="*/ 5551714 h 7202714"/>
                <a:gd name="connsiteX40" fmla="*/ 2866572 w 3882572"/>
                <a:gd name="connsiteY40" fmla="*/ 5442857 h 7202714"/>
                <a:gd name="connsiteX41" fmla="*/ 2902857 w 3882572"/>
                <a:gd name="connsiteY41" fmla="*/ 5324928 h 7202714"/>
                <a:gd name="connsiteX42" fmla="*/ 3011714 w 3882572"/>
                <a:gd name="connsiteY42" fmla="*/ 5234214 h 7202714"/>
                <a:gd name="connsiteX43" fmla="*/ 3075214 w 3882572"/>
                <a:gd name="connsiteY43" fmla="*/ 5143500 h 7202714"/>
                <a:gd name="connsiteX44" fmla="*/ 3093357 w 3882572"/>
                <a:gd name="connsiteY44" fmla="*/ 5061857 h 7202714"/>
                <a:gd name="connsiteX45" fmla="*/ 3075214 w 3882572"/>
                <a:gd name="connsiteY45" fmla="*/ 4989285 h 7202714"/>
                <a:gd name="connsiteX46" fmla="*/ 3029857 w 3882572"/>
                <a:gd name="connsiteY46" fmla="*/ 4925785 h 7202714"/>
                <a:gd name="connsiteX47" fmla="*/ 3093357 w 3882572"/>
                <a:gd name="connsiteY47" fmla="*/ 4862285 h 7202714"/>
                <a:gd name="connsiteX48" fmla="*/ 3102429 w 3882572"/>
                <a:gd name="connsiteY48" fmla="*/ 4789714 h 7202714"/>
                <a:gd name="connsiteX49" fmla="*/ 3102429 w 3882572"/>
                <a:gd name="connsiteY49" fmla="*/ 4699000 h 7202714"/>
                <a:gd name="connsiteX50" fmla="*/ 3202214 w 3882572"/>
                <a:gd name="connsiteY50" fmla="*/ 4717143 h 7202714"/>
                <a:gd name="connsiteX51" fmla="*/ 3265714 w 3882572"/>
                <a:gd name="connsiteY51" fmla="*/ 4689928 h 7202714"/>
                <a:gd name="connsiteX52" fmla="*/ 3283857 w 3882572"/>
                <a:gd name="connsiteY52" fmla="*/ 4653643 h 7202714"/>
                <a:gd name="connsiteX53" fmla="*/ 3220357 w 3882572"/>
                <a:gd name="connsiteY53" fmla="*/ 4644571 h 7202714"/>
                <a:gd name="connsiteX54" fmla="*/ 3129643 w 3882572"/>
                <a:gd name="connsiteY54" fmla="*/ 4608285 h 7202714"/>
                <a:gd name="connsiteX55" fmla="*/ 3075214 w 3882572"/>
                <a:gd name="connsiteY55" fmla="*/ 4590143 h 7202714"/>
                <a:gd name="connsiteX56" fmla="*/ 2993572 w 3882572"/>
                <a:gd name="connsiteY56" fmla="*/ 4572000 h 7202714"/>
                <a:gd name="connsiteX57" fmla="*/ 3011714 w 3882572"/>
                <a:gd name="connsiteY57" fmla="*/ 4490357 h 7202714"/>
                <a:gd name="connsiteX58" fmla="*/ 3029857 w 3882572"/>
                <a:gd name="connsiteY58" fmla="*/ 4435928 h 7202714"/>
                <a:gd name="connsiteX59" fmla="*/ 3111500 w 3882572"/>
                <a:gd name="connsiteY59" fmla="*/ 4327071 h 7202714"/>
                <a:gd name="connsiteX60" fmla="*/ 3084286 w 3882572"/>
                <a:gd name="connsiteY60" fmla="*/ 4254500 h 7202714"/>
                <a:gd name="connsiteX61" fmla="*/ 3084286 w 3882572"/>
                <a:gd name="connsiteY61" fmla="*/ 4172857 h 7202714"/>
                <a:gd name="connsiteX62" fmla="*/ 3057072 w 3882572"/>
                <a:gd name="connsiteY62" fmla="*/ 4127500 h 7202714"/>
                <a:gd name="connsiteX63" fmla="*/ 3048000 w 3882572"/>
                <a:gd name="connsiteY63" fmla="*/ 4009571 h 7202714"/>
                <a:gd name="connsiteX64" fmla="*/ 3011714 w 3882572"/>
                <a:gd name="connsiteY64" fmla="*/ 3927928 h 7202714"/>
                <a:gd name="connsiteX65" fmla="*/ 3102429 w 3882572"/>
                <a:gd name="connsiteY65" fmla="*/ 3855357 h 7202714"/>
                <a:gd name="connsiteX66" fmla="*/ 3120572 w 3882572"/>
                <a:gd name="connsiteY66" fmla="*/ 3374571 h 7202714"/>
                <a:gd name="connsiteX67" fmla="*/ 3048000 w 3882572"/>
                <a:gd name="connsiteY67" fmla="*/ 3220357 h 7202714"/>
                <a:gd name="connsiteX68" fmla="*/ 3075214 w 3882572"/>
                <a:gd name="connsiteY68" fmla="*/ 3156857 h 7202714"/>
                <a:gd name="connsiteX69" fmla="*/ 3129643 w 3882572"/>
                <a:gd name="connsiteY69" fmla="*/ 3175000 h 7202714"/>
                <a:gd name="connsiteX70" fmla="*/ 3265714 w 3882572"/>
                <a:gd name="connsiteY70" fmla="*/ 3093357 h 7202714"/>
                <a:gd name="connsiteX71" fmla="*/ 3365500 w 3882572"/>
                <a:gd name="connsiteY71" fmla="*/ 3102428 h 7202714"/>
                <a:gd name="connsiteX72" fmla="*/ 3410857 w 3882572"/>
                <a:gd name="connsiteY72" fmla="*/ 3011714 h 7202714"/>
                <a:gd name="connsiteX73" fmla="*/ 3383643 w 3882572"/>
                <a:gd name="connsiteY73" fmla="*/ 2966357 h 7202714"/>
                <a:gd name="connsiteX74" fmla="*/ 3456214 w 3882572"/>
                <a:gd name="connsiteY74" fmla="*/ 2893785 h 7202714"/>
                <a:gd name="connsiteX75" fmla="*/ 3483429 w 3882572"/>
                <a:gd name="connsiteY75" fmla="*/ 2803071 h 7202714"/>
                <a:gd name="connsiteX76" fmla="*/ 3701143 w 3882572"/>
                <a:gd name="connsiteY76" fmla="*/ 2694214 h 7202714"/>
                <a:gd name="connsiteX77" fmla="*/ 3746500 w 3882572"/>
                <a:gd name="connsiteY77" fmla="*/ 2639785 h 7202714"/>
                <a:gd name="connsiteX78" fmla="*/ 3692072 w 3882572"/>
                <a:gd name="connsiteY78" fmla="*/ 2594428 h 7202714"/>
                <a:gd name="connsiteX79" fmla="*/ 3673929 w 3882572"/>
                <a:gd name="connsiteY79" fmla="*/ 2313214 h 7202714"/>
                <a:gd name="connsiteX80" fmla="*/ 3601357 w 3882572"/>
                <a:gd name="connsiteY80" fmla="*/ 2249714 h 7202714"/>
                <a:gd name="connsiteX81" fmla="*/ 3546929 w 3882572"/>
                <a:gd name="connsiteY81" fmla="*/ 2131785 h 7202714"/>
                <a:gd name="connsiteX82" fmla="*/ 3537857 w 3882572"/>
                <a:gd name="connsiteY82" fmla="*/ 2022928 h 7202714"/>
                <a:gd name="connsiteX83" fmla="*/ 3537857 w 3882572"/>
                <a:gd name="connsiteY83" fmla="*/ 1932214 h 7202714"/>
                <a:gd name="connsiteX84" fmla="*/ 3510643 w 3882572"/>
                <a:gd name="connsiteY84" fmla="*/ 1868714 h 7202714"/>
                <a:gd name="connsiteX85" fmla="*/ 3601357 w 3882572"/>
                <a:gd name="connsiteY85" fmla="*/ 1732643 h 7202714"/>
                <a:gd name="connsiteX86" fmla="*/ 3447143 w 3882572"/>
                <a:gd name="connsiteY86" fmla="*/ 1841500 h 7202714"/>
                <a:gd name="connsiteX87" fmla="*/ 3292929 w 3882572"/>
                <a:gd name="connsiteY87" fmla="*/ 1914071 h 7202714"/>
                <a:gd name="connsiteX88" fmla="*/ 3175000 w 3882572"/>
                <a:gd name="connsiteY88" fmla="*/ 1959428 h 7202714"/>
                <a:gd name="connsiteX89" fmla="*/ 3038929 w 3882572"/>
                <a:gd name="connsiteY89" fmla="*/ 1959428 h 7202714"/>
                <a:gd name="connsiteX90" fmla="*/ 3029857 w 3882572"/>
                <a:gd name="connsiteY90" fmla="*/ 2041071 h 7202714"/>
                <a:gd name="connsiteX91" fmla="*/ 2993572 w 3882572"/>
                <a:gd name="connsiteY91" fmla="*/ 2104571 h 7202714"/>
                <a:gd name="connsiteX92" fmla="*/ 2911929 w 3882572"/>
                <a:gd name="connsiteY92" fmla="*/ 2149928 h 7202714"/>
                <a:gd name="connsiteX93" fmla="*/ 2848429 w 3882572"/>
                <a:gd name="connsiteY93" fmla="*/ 2149928 h 7202714"/>
                <a:gd name="connsiteX94" fmla="*/ 2902857 w 3882572"/>
                <a:gd name="connsiteY94" fmla="*/ 2077357 h 7202714"/>
                <a:gd name="connsiteX95" fmla="*/ 2975429 w 3882572"/>
                <a:gd name="connsiteY95" fmla="*/ 2032000 h 7202714"/>
                <a:gd name="connsiteX96" fmla="*/ 3029857 w 3882572"/>
                <a:gd name="connsiteY96" fmla="*/ 1932214 h 7202714"/>
                <a:gd name="connsiteX97" fmla="*/ 3075214 w 3882572"/>
                <a:gd name="connsiteY97" fmla="*/ 1905000 h 7202714"/>
                <a:gd name="connsiteX98" fmla="*/ 3138714 w 3882572"/>
                <a:gd name="connsiteY98" fmla="*/ 1796143 h 7202714"/>
                <a:gd name="connsiteX99" fmla="*/ 3265714 w 3882572"/>
                <a:gd name="connsiteY99" fmla="*/ 1778000 h 7202714"/>
                <a:gd name="connsiteX100" fmla="*/ 3356429 w 3882572"/>
                <a:gd name="connsiteY100" fmla="*/ 1605643 h 7202714"/>
                <a:gd name="connsiteX101" fmla="*/ 3438072 w 3882572"/>
                <a:gd name="connsiteY101" fmla="*/ 1551214 h 7202714"/>
                <a:gd name="connsiteX102" fmla="*/ 3401786 w 3882572"/>
                <a:gd name="connsiteY102" fmla="*/ 1487714 h 7202714"/>
                <a:gd name="connsiteX103" fmla="*/ 3601357 w 3882572"/>
                <a:gd name="connsiteY103" fmla="*/ 1378857 h 7202714"/>
                <a:gd name="connsiteX104" fmla="*/ 3710214 w 3882572"/>
                <a:gd name="connsiteY104" fmla="*/ 1279071 h 7202714"/>
                <a:gd name="connsiteX105" fmla="*/ 3828143 w 3882572"/>
                <a:gd name="connsiteY105" fmla="*/ 1170214 h 7202714"/>
                <a:gd name="connsiteX106" fmla="*/ 3855357 w 3882572"/>
                <a:gd name="connsiteY106" fmla="*/ 1043214 h 7202714"/>
                <a:gd name="connsiteX107" fmla="*/ 3810000 w 3882572"/>
                <a:gd name="connsiteY107" fmla="*/ 988785 h 7202714"/>
                <a:gd name="connsiteX108" fmla="*/ 3746500 w 3882572"/>
                <a:gd name="connsiteY108" fmla="*/ 952500 h 7202714"/>
                <a:gd name="connsiteX109" fmla="*/ 3719286 w 3882572"/>
                <a:gd name="connsiteY109" fmla="*/ 861785 h 7202714"/>
                <a:gd name="connsiteX110" fmla="*/ 3746500 w 3882572"/>
                <a:gd name="connsiteY110" fmla="*/ 852714 h 7202714"/>
                <a:gd name="connsiteX111" fmla="*/ 3810000 w 3882572"/>
                <a:gd name="connsiteY111" fmla="*/ 916214 h 7202714"/>
                <a:gd name="connsiteX112" fmla="*/ 3855357 w 3882572"/>
                <a:gd name="connsiteY112" fmla="*/ 970643 h 7202714"/>
                <a:gd name="connsiteX113" fmla="*/ 3882572 w 3882572"/>
                <a:gd name="connsiteY113" fmla="*/ 870857 h 7202714"/>
                <a:gd name="connsiteX114" fmla="*/ 3846286 w 3882572"/>
                <a:gd name="connsiteY114" fmla="*/ 780143 h 7202714"/>
                <a:gd name="connsiteX115" fmla="*/ 3800929 w 3882572"/>
                <a:gd name="connsiteY115" fmla="*/ 689428 h 7202714"/>
                <a:gd name="connsiteX116" fmla="*/ 3746500 w 3882572"/>
                <a:gd name="connsiteY116" fmla="*/ 644071 h 7202714"/>
                <a:gd name="connsiteX117" fmla="*/ 3646714 w 3882572"/>
                <a:gd name="connsiteY117" fmla="*/ 526143 h 7202714"/>
                <a:gd name="connsiteX118" fmla="*/ 3601357 w 3882572"/>
                <a:gd name="connsiteY118" fmla="*/ 471714 h 7202714"/>
                <a:gd name="connsiteX119" fmla="*/ 3501572 w 3882572"/>
                <a:gd name="connsiteY119" fmla="*/ 462643 h 7202714"/>
                <a:gd name="connsiteX120" fmla="*/ 3456214 w 3882572"/>
                <a:gd name="connsiteY120" fmla="*/ 498928 h 7202714"/>
                <a:gd name="connsiteX121" fmla="*/ 3383643 w 3882572"/>
                <a:gd name="connsiteY121" fmla="*/ 480785 h 7202714"/>
                <a:gd name="connsiteX122" fmla="*/ 3238500 w 3882572"/>
                <a:gd name="connsiteY122" fmla="*/ 480785 h 7202714"/>
                <a:gd name="connsiteX123" fmla="*/ 3238500 w 3882572"/>
                <a:gd name="connsiteY123" fmla="*/ 553357 h 7202714"/>
                <a:gd name="connsiteX124" fmla="*/ 3156857 w 3882572"/>
                <a:gd name="connsiteY124" fmla="*/ 580571 h 7202714"/>
                <a:gd name="connsiteX125" fmla="*/ 3075214 w 3882572"/>
                <a:gd name="connsiteY125" fmla="*/ 571500 h 7202714"/>
                <a:gd name="connsiteX126" fmla="*/ 3084286 w 3882572"/>
                <a:gd name="connsiteY126" fmla="*/ 508000 h 7202714"/>
                <a:gd name="connsiteX127" fmla="*/ 3138714 w 3882572"/>
                <a:gd name="connsiteY127" fmla="*/ 462643 h 7202714"/>
                <a:gd name="connsiteX128" fmla="*/ 3165929 w 3882572"/>
                <a:gd name="connsiteY128" fmla="*/ 390071 h 7202714"/>
                <a:gd name="connsiteX129" fmla="*/ 3129643 w 3882572"/>
                <a:gd name="connsiteY129" fmla="*/ 335643 h 7202714"/>
                <a:gd name="connsiteX130" fmla="*/ 3038929 w 3882572"/>
                <a:gd name="connsiteY130" fmla="*/ 335643 h 7202714"/>
                <a:gd name="connsiteX131" fmla="*/ 2948214 w 3882572"/>
                <a:gd name="connsiteY131" fmla="*/ 299357 h 7202714"/>
                <a:gd name="connsiteX132" fmla="*/ 2821214 w 3882572"/>
                <a:gd name="connsiteY132" fmla="*/ 299357 h 7202714"/>
                <a:gd name="connsiteX133" fmla="*/ 2839357 w 3882572"/>
                <a:gd name="connsiteY133" fmla="*/ 263071 h 7202714"/>
                <a:gd name="connsiteX134" fmla="*/ 2930072 w 3882572"/>
                <a:gd name="connsiteY134" fmla="*/ 235857 h 7202714"/>
                <a:gd name="connsiteX135" fmla="*/ 2993572 w 3882572"/>
                <a:gd name="connsiteY135" fmla="*/ 154214 h 7202714"/>
                <a:gd name="connsiteX136" fmla="*/ 3011714 w 3882572"/>
                <a:gd name="connsiteY136" fmla="*/ 127000 h 7202714"/>
                <a:gd name="connsiteX137" fmla="*/ 3002643 w 3882572"/>
                <a:gd name="connsiteY137" fmla="*/ 63500 h 7202714"/>
                <a:gd name="connsiteX138" fmla="*/ 2921000 w 3882572"/>
                <a:gd name="connsiteY138" fmla="*/ 54428 h 7202714"/>
                <a:gd name="connsiteX139" fmla="*/ 2884714 w 3882572"/>
                <a:gd name="connsiteY139" fmla="*/ 9071 h 7202714"/>
                <a:gd name="connsiteX140" fmla="*/ 2794000 w 3882572"/>
                <a:gd name="connsiteY140" fmla="*/ 0 h 7202714"/>
                <a:gd name="connsiteX141" fmla="*/ 2703286 w 3882572"/>
                <a:gd name="connsiteY141" fmla="*/ 54428 h 7202714"/>
                <a:gd name="connsiteX142" fmla="*/ 2594429 w 3882572"/>
                <a:gd name="connsiteY142" fmla="*/ 181428 h 7202714"/>
                <a:gd name="connsiteX143" fmla="*/ 2494643 w 3882572"/>
                <a:gd name="connsiteY143" fmla="*/ 335643 h 7202714"/>
                <a:gd name="connsiteX144" fmla="*/ 2485572 w 3882572"/>
                <a:gd name="connsiteY144" fmla="*/ 399143 h 7202714"/>
                <a:gd name="connsiteX145" fmla="*/ 2521857 w 3882572"/>
                <a:gd name="connsiteY145" fmla="*/ 508000 h 7202714"/>
                <a:gd name="connsiteX146" fmla="*/ 2467429 w 3882572"/>
                <a:gd name="connsiteY146" fmla="*/ 589643 h 7202714"/>
                <a:gd name="connsiteX147" fmla="*/ 2367643 w 3882572"/>
                <a:gd name="connsiteY147" fmla="*/ 589643 h 7202714"/>
                <a:gd name="connsiteX148" fmla="*/ 2240643 w 3882572"/>
                <a:gd name="connsiteY148" fmla="*/ 580571 h 7202714"/>
                <a:gd name="connsiteX149" fmla="*/ 2304143 w 3882572"/>
                <a:gd name="connsiteY149" fmla="*/ 662214 h 7202714"/>
                <a:gd name="connsiteX150" fmla="*/ 2376714 w 3882572"/>
                <a:gd name="connsiteY150" fmla="*/ 780143 h 7202714"/>
                <a:gd name="connsiteX151" fmla="*/ 2286000 w 3882572"/>
                <a:gd name="connsiteY151" fmla="*/ 762000 h 7202714"/>
                <a:gd name="connsiteX152" fmla="*/ 2249714 w 3882572"/>
                <a:gd name="connsiteY152" fmla="*/ 689428 h 7202714"/>
                <a:gd name="connsiteX153" fmla="*/ 2195286 w 3882572"/>
                <a:gd name="connsiteY153" fmla="*/ 725714 h 7202714"/>
                <a:gd name="connsiteX154" fmla="*/ 2122714 w 3882572"/>
                <a:gd name="connsiteY154" fmla="*/ 780143 h 7202714"/>
                <a:gd name="connsiteX155" fmla="*/ 2032000 w 3882572"/>
                <a:gd name="connsiteY155" fmla="*/ 825500 h 7202714"/>
                <a:gd name="connsiteX156" fmla="*/ 1932214 w 3882572"/>
                <a:gd name="connsiteY156" fmla="*/ 825500 h 7202714"/>
                <a:gd name="connsiteX157" fmla="*/ 1968500 w 3882572"/>
                <a:gd name="connsiteY157" fmla="*/ 716643 h 7202714"/>
                <a:gd name="connsiteX158" fmla="*/ 1886857 w 3882572"/>
                <a:gd name="connsiteY158" fmla="*/ 689428 h 7202714"/>
                <a:gd name="connsiteX159" fmla="*/ 1750786 w 3882572"/>
                <a:gd name="connsiteY159" fmla="*/ 743857 h 7202714"/>
                <a:gd name="connsiteX160" fmla="*/ 1623786 w 3882572"/>
                <a:gd name="connsiteY160" fmla="*/ 743857 h 7202714"/>
                <a:gd name="connsiteX161" fmla="*/ 1560286 w 3882572"/>
                <a:gd name="connsiteY161" fmla="*/ 807357 h 7202714"/>
                <a:gd name="connsiteX162" fmla="*/ 1660072 w 3882572"/>
                <a:gd name="connsiteY162" fmla="*/ 861785 h 7202714"/>
                <a:gd name="connsiteX163" fmla="*/ 1433286 w 3882572"/>
                <a:gd name="connsiteY163" fmla="*/ 934357 h 7202714"/>
                <a:gd name="connsiteX164" fmla="*/ 1260929 w 3882572"/>
                <a:gd name="connsiteY164" fmla="*/ 1025071 h 7202714"/>
                <a:gd name="connsiteX165" fmla="*/ 1070429 w 3882572"/>
                <a:gd name="connsiteY165" fmla="*/ 1124857 h 7202714"/>
                <a:gd name="connsiteX166" fmla="*/ 1034143 w 3882572"/>
                <a:gd name="connsiteY166" fmla="*/ 1197428 h 7202714"/>
                <a:gd name="connsiteX167" fmla="*/ 952500 w 3882572"/>
                <a:gd name="connsiteY167" fmla="*/ 1270000 h 7202714"/>
                <a:gd name="connsiteX168" fmla="*/ 870857 w 3882572"/>
                <a:gd name="connsiteY168" fmla="*/ 1342571 h 7202714"/>
                <a:gd name="connsiteX169" fmla="*/ 843643 w 3882572"/>
                <a:gd name="connsiteY169" fmla="*/ 1469571 h 7202714"/>
                <a:gd name="connsiteX170" fmla="*/ 916214 w 3882572"/>
                <a:gd name="connsiteY170" fmla="*/ 1578428 h 7202714"/>
                <a:gd name="connsiteX171" fmla="*/ 952500 w 3882572"/>
                <a:gd name="connsiteY171" fmla="*/ 1651000 h 7202714"/>
                <a:gd name="connsiteX172" fmla="*/ 889000 w 3882572"/>
                <a:gd name="connsiteY172" fmla="*/ 1696357 h 7202714"/>
                <a:gd name="connsiteX173" fmla="*/ 771072 w 3882572"/>
                <a:gd name="connsiteY173" fmla="*/ 1750785 h 7202714"/>
                <a:gd name="connsiteX174" fmla="*/ 644072 w 3882572"/>
                <a:gd name="connsiteY174" fmla="*/ 1750785 h 7202714"/>
                <a:gd name="connsiteX175" fmla="*/ 526143 w 3882572"/>
                <a:gd name="connsiteY175" fmla="*/ 1787071 h 7202714"/>
                <a:gd name="connsiteX176" fmla="*/ 408214 w 3882572"/>
                <a:gd name="connsiteY176" fmla="*/ 1787071 h 7202714"/>
                <a:gd name="connsiteX177" fmla="*/ 272143 w 3882572"/>
                <a:gd name="connsiteY177" fmla="*/ 1805214 h 7202714"/>
                <a:gd name="connsiteX178" fmla="*/ 208643 w 3882572"/>
                <a:gd name="connsiteY178" fmla="*/ 1823357 h 7202714"/>
                <a:gd name="connsiteX179" fmla="*/ 244929 w 3882572"/>
                <a:gd name="connsiteY179" fmla="*/ 1959428 h 7202714"/>
                <a:gd name="connsiteX180" fmla="*/ 290286 w 3882572"/>
                <a:gd name="connsiteY180" fmla="*/ 2077357 h 7202714"/>
                <a:gd name="connsiteX181" fmla="*/ 272143 w 3882572"/>
                <a:gd name="connsiteY181" fmla="*/ 2195285 h 7202714"/>
                <a:gd name="connsiteX182" fmla="*/ 390072 w 3882572"/>
                <a:gd name="connsiteY182" fmla="*/ 2267857 h 7202714"/>
                <a:gd name="connsiteX183" fmla="*/ 453572 w 3882572"/>
                <a:gd name="connsiteY183" fmla="*/ 2286000 h 7202714"/>
                <a:gd name="connsiteX184" fmla="*/ 498929 w 3882572"/>
                <a:gd name="connsiteY184" fmla="*/ 2394857 h 7202714"/>
                <a:gd name="connsiteX185" fmla="*/ 580572 w 3882572"/>
                <a:gd name="connsiteY185" fmla="*/ 2449285 h 7202714"/>
                <a:gd name="connsiteX186" fmla="*/ 535214 w 3882572"/>
                <a:gd name="connsiteY186" fmla="*/ 2476500 h 7202714"/>
                <a:gd name="connsiteX187" fmla="*/ 453572 w 3882572"/>
                <a:gd name="connsiteY187" fmla="*/ 2458357 h 7202714"/>
                <a:gd name="connsiteX188" fmla="*/ 381000 w 3882572"/>
                <a:gd name="connsiteY188" fmla="*/ 2485571 h 7202714"/>
                <a:gd name="connsiteX189" fmla="*/ 308429 w 3882572"/>
                <a:gd name="connsiteY189" fmla="*/ 2431143 h 7202714"/>
                <a:gd name="connsiteX190" fmla="*/ 272143 w 3882572"/>
                <a:gd name="connsiteY190" fmla="*/ 2340428 h 7202714"/>
                <a:gd name="connsiteX191" fmla="*/ 208643 w 3882572"/>
                <a:gd name="connsiteY191" fmla="*/ 2295071 h 7202714"/>
                <a:gd name="connsiteX192" fmla="*/ 108857 w 3882572"/>
                <a:gd name="connsiteY192" fmla="*/ 2240643 h 7202714"/>
                <a:gd name="connsiteX193" fmla="*/ 0 w 3882572"/>
                <a:gd name="connsiteY193" fmla="*/ 2249714 h 7202714"/>
                <a:gd name="connsiteX194" fmla="*/ 81643 w 3882572"/>
                <a:gd name="connsiteY194" fmla="*/ 2313214 h 7202714"/>
                <a:gd name="connsiteX195" fmla="*/ 190500 w 3882572"/>
                <a:gd name="connsiteY195" fmla="*/ 2367643 h 7202714"/>
                <a:gd name="connsiteX196" fmla="*/ 226786 w 3882572"/>
                <a:gd name="connsiteY196" fmla="*/ 2431143 h 7202714"/>
                <a:gd name="connsiteX197" fmla="*/ 199572 w 3882572"/>
                <a:gd name="connsiteY197" fmla="*/ 2503714 h 7202714"/>
                <a:gd name="connsiteX198" fmla="*/ 117929 w 3882572"/>
                <a:gd name="connsiteY198" fmla="*/ 2521857 h 7202714"/>
                <a:gd name="connsiteX199" fmla="*/ 117929 w 3882572"/>
                <a:gd name="connsiteY199" fmla="*/ 2603500 h 7202714"/>
                <a:gd name="connsiteX200" fmla="*/ 235857 w 3882572"/>
                <a:gd name="connsiteY200" fmla="*/ 2667000 h 7202714"/>
                <a:gd name="connsiteX201" fmla="*/ 281214 w 3882572"/>
                <a:gd name="connsiteY201" fmla="*/ 2712357 h 7202714"/>
                <a:gd name="connsiteX202" fmla="*/ 299357 w 3882572"/>
                <a:gd name="connsiteY202" fmla="*/ 2893785 h 7202714"/>
                <a:gd name="connsiteX203" fmla="*/ 190500 w 3882572"/>
                <a:gd name="connsiteY203" fmla="*/ 2893785 h 7202714"/>
                <a:gd name="connsiteX204" fmla="*/ 90714 w 3882572"/>
                <a:gd name="connsiteY204" fmla="*/ 3084285 h 7202714"/>
                <a:gd name="connsiteX205" fmla="*/ 172357 w 3882572"/>
                <a:gd name="connsiteY205" fmla="*/ 3193143 h 7202714"/>
                <a:gd name="connsiteX206" fmla="*/ 272143 w 3882572"/>
                <a:gd name="connsiteY206" fmla="*/ 3238500 h 7202714"/>
                <a:gd name="connsiteX207" fmla="*/ 335643 w 3882572"/>
                <a:gd name="connsiteY207" fmla="*/ 3265714 h 7202714"/>
                <a:gd name="connsiteX208" fmla="*/ 390072 w 3882572"/>
                <a:gd name="connsiteY208" fmla="*/ 3256643 h 7202714"/>
                <a:gd name="connsiteX209" fmla="*/ 417286 w 3882572"/>
                <a:gd name="connsiteY209" fmla="*/ 3211285 h 7202714"/>
                <a:gd name="connsiteX210" fmla="*/ 435429 w 3882572"/>
                <a:gd name="connsiteY210" fmla="*/ 3311071 h 7202714"/>
                <a:gd name="connsiteX211" fmla="*/ 462643 w 3882572"/>
                <a:gd name="connsiteY211" fmla="*/ 3338285 h 7202714"/>
                <a:gd name="connsiteX212" fmla="*/ 508000 w 3882572"/>
                <a:gd name="connsiteY212" fmla="*/ 3429000 h 7202714"/>
                <a:gd name="connsiteX213" fmla="*/ 498929 w 3882572"/>
                <a:gd name="connsiteY213" fmla="*/ 3565071 h 7202714"/>
                <a:gd name="connsiteX214" fmla="*/ 471714 w 3882572"/>
                <a:gd name="connsiteY214" fmla="*/ 3655785 h 7202714"/>
                <a:gd name="connsiteX215" fmla="*/ 408214 w 3882572"/>
                <a:gd name="connsiteY215" fmla="*/ 3664857 h 7202714"/>
                <a:gd name="connsiteX216" fmla="*/ 453572 w 3882572"/>
                <a:gd name="connsiteY216" fmla="*/ 3755571 h 7202714"/>
                <a:gd name="connsiteX217" fmla="*/ 444500 w 3882572"/>
                <a:gd name="connsiteY217" fmla="*/ 3864428 h 7202714"/>
                <a:gd name="connsiteX218" fmla="*/ 553357 w 3882572"/>
                <a:gd name="connsiteY218" fmla="*/ 3982357 h 7202714"/>
                <a:gd name="connsiteX219" fmla="*/ 535214 w 3882572"/>
                <a:gd name="connsiteY219" fmla="*/ 4091214 h 7202714"/>
                <a:gd name="connsiteX220" fmla="*/ 589643 w 3882572"/>
                <a:gd name="connsiteY220" fmla="*/ 4145643 h 7202714"/>
                <a:gd name="connsiteX221" fmla="*/ 571500 w 3882572"/>
                <a:gd name="connsiteY221" fmla="*/ 4209143 h 7202714"/>
                <a:gd name="connsiteX222" fmla="*/ 662214 w 3882572"/>
                <a:gd name="connsiteY222" fmla="*/ 4263571 h 7202714"/>
                <a:gd name="connsiteX223" fmla="*/ 707572 w 3882572"/>
                <a:gd name="connsiteY223" fmla="*/ 4390571 h 7202714"/>
                <a:gd name="connsiteX224" fmla="*/ 662214 w 3882572"/>
                <a:gd name="connsiteY224" fmla="*/ 4472214 h 7202714"/>
                <a:gd name="connsiteX225" fmla="*/ 807357 w 3882572"/>
                <a:gd name="connsiteY225" fmla="*/ 4508500 h 7202714"/>
                <a:gd name="connsiteX226" fmla="*/ 852714 w 3882572"/>
                <a:gd name="connsiteY226" fmla="*/ 4635500 h 7202714"/>
                <a:gd name="connsiteX227" fmla="*/ 807357 w 3882572"/>
                <a:gd name="connsiteY227" fmla="*/ 4726214 h 7202714"/>
                <a:gd name="connsiteX228" fmla="*/ 752929 w 3882572"/>
                <a:gd name="connsiteY228" fmla="*/ 4780643 h 7202714"/>
                <a:gd name="connsiteX229" fmla="*/ 807357 w 3882572"/>
                <a:gd name="connsiteY229" fmla="*/ 4853214 h 7202714"/>
                <a:gd name="connsiteX230" fmla="*/ 771072 w 3882572"/>
                <a:gd name="connsiteY230" fmla="*/ 4962071 h 7202714"/>
                <a:gd name="connsiteX231" fmla="*/ 689429 w 3882572"/>
                <a:gd name="connsiteY231" fmla="*/ 5116285 h 7202714"/>
                <a:gd name="connsiteX232" fmla="*/ 707572 w 3882572"/>
                <a:gd name="connsiteY232" fmla="*/ 5207000 h 7202714"/>
                <a:gd name="connsiteX233" fmla="*/ 834572 w 3882572"/>
                <a:gd name="connsiteY233" fmla="*/ 5288643 h 7202714"/>
                <a:gd name="connsiteX234" fmla="*/ 825500 w 3882572"/>
                <a:gd name="connsiteY234" fmla="*/ 5324928 h 7202714"/>
                <a:gd name="connsiteX235" fmla="*/ 689429 w 3882572"/>
                <a:gd name="connsiteY235" fmla="*/ 5415643 h 7202714"/>
                <a:gd name="connsiteX236" fmla="*/ 716643 w 3882572"/>
                <a:gd name="connsiteY236" fmla="*/ 5524500 h 7202714"/>
                <a:gd name="connsiteX237" fmla="*/ 698500 w 3882572"/>
                <a:gd name="connsiteY237" fmla="*/ 5615214 h 7202714"/>
                <a:gd name="connsiteX238" fmla="*/ 816429 w 3882572"/>
                <a:gd name="connsiteY238" fmla="*/ 5642428 h 7202714"/>
                <a:gd name="connsiteX239" fmla="*/ 952500 w 3882572"/>
                <a:gd name="connsiteY239" fmla="*/ 5651500 h 7202714"/>
                <a:gd name="connsiteX240" fmla="*/ 979714 w 3882572"/>
                <a:gd name="connsiteY240" fmla="*/ 5696857 h 7202714"/>
                <a:gd name="connsiteX241" fmla="*/ 1034143 w 3882572"/>
                <a:gd name="connsiteY241" fmla="*/ 5696857 h 7202714"/>
                <a:gd name="connsiteX242" fmla="*/ 1079500 w 3882572"/>
                <a:gd name="connsiteY242" fmla="*/ 5769428 h 7202714"/>
                <a:gd name="connsiteX243" fmla="*/ 1124857 w 3882572"/>
                <a:gd name="connsiteY243" fmla="*/ 5778500 h 7202714"/>
                <a:gd name="connsiteX244" fmla="*/ 1179286 w 3882572"/>
                <a:gd name="connsiteY244" fmla="*/ 5796643 h 7202714"/>
                <a:gd name="connsiteX245" fmla="*/ 1152072 w 3882572"/>
                <a:gd name="connsiteY245" fmla="*/ 5842000 h 7202714"/>
                <a:gd name="connsiteX246" fmla="*/ 1052286 w 3882572"/>
                <a:gd name="connsiteY246" fmla="*/ 5923643 h 7202714"/>
                <a:gd name="connsiteX247" fmla="*/ 1097643 w 3882572"/>
                <a:gd name="connsiteY247" fmla="*/ 6014357 h 7202714"/>
                <a:gd name="connsiteX248" fmla="*/ 1179286 w 3882572"/>
                <a:gd name="connsiteY248" fmla="*/ 6041571 h 7202714"/>
                <a:gd name="connsiteX249" fmla="*/ 1233714 w 3882572"/>
                <a:gd name="connsiteY249" fmla="*/ 6086928 h 7202714"/>
                <a:gd name="connsiteX250" fmla="*/ 1206500 w 3882572"/>
                <a:gd name="connsiteY250" fmla="*/ 6132285 h 7202714"/>
                <a:gd name="connsiteX251" fmla="*/ 1143000 w 3882572"/>
                <a:gd name="connsiteY251" fmla="*/ 6204857 h 7202714"/>
                <a:gd name="connsiteX252" fmla="*/ 1133929 w 3882572"/>
                <a:gd name="connsiteY252" fmla="*/ 6304643 h 7202714"/>
                <a:gd name="connsiteX253" fmla="*/ 1152072 w 3882572"/>
                <a:gd name="connsiteY253" fmla="*/ 6395357 h 7202714"/>
                <a:gd name="connsiteX254" fmla="*/ 1215572 w 3882572"/>
                <a:gd name="connsiteY254" fmla="*/ 6440714 h 7202714"/>
                <a:gd name="connsiteX255" fmla="*/ 1188357 w 3882572"/>
                <a:gd name="connsiteY255" fmla="*/ 6522357 h 7202714"/>
                <a:gd name="connsiteX256" fmla="*/ 1143000 w 3882572"/>
                <a:gd name="connsiteY256" fmla="*/ 6567714 h 7202714"/>
                <a:gd name="connsiteX257" fmla="*/ 1197429 w 3882572"/>
                <a:gd name="connsiteY257" fmla="*/ 6604000 h 7202714"/>
                <a:gd name="connsiteX258" fmla="*/ 1306286 w 3882572"/>
                <a:gd name="connsiteY258" fmla="*/ 6613071 h 7202714"/>
                <a:gd name="connsiteX259" fmla="*/ 1406072 w 3882572"/>
                <a:gd name="connsiteY259" fmla="*/ 6676571 h 7202714"/>
                <a:gd name="connsiteX260" fmla="*/ 1451429 w 3882572"/>
                <a:gd name="connsiteY260" fmla="*/ 6812643 h 7202714"/>
                <a:gd name="connsiteX261" fmla="*/ 1469572 w 3882572"/>
                <a:gd name="connsiteY261" fmla="*/ 6930571 h 7202714"/>
                <a:gd name="connsiteX262" fmla="*/ 1451429 w 3882572"/>
                <a:gd name="connsiteY262" fmla="*/ 7003143 h 7202714"/>
                <a:gd name="connsiteX263" fmla="*/ 1388596 w 3882572"/>
                <a:gd name="connsiteY263" fmla="*/ 7070956 h 7202714"/>
                <a:gd name="connsiteX264" fmla="*/ 1333500 w 3882572"/>
                <a:gd name="connsiteY264" fmla="*/ 7139214 h 7202714"/>
                <a:gd name="connsiteX0" fmla="*/ 1333500 w 3882572"/>
                <a:gd name="connsiteY0" fmla="*/ 7139214 h 7202714"/>
                <a:gd name="connsiteX1" fmla="*/ 1382126 w 3882572"/>
                <a:gd name="connsiteY1" fmla="*/ 7182793 h 7202714"/>
                <a:gd name="connsiteX2" fmla="*/ 1457031 w 3882572"/>
                <a:gd name="connsiteY2" fmla="*/ 7193198 h 7202714"/>
                <a:gd name="connsiteX3" fmla="*/ 1533072 w 3882572"/>
                <a:gd name="connsiteY3" fmla="*/ 7202714 h 7202714"/>
                <a:gd name="connsiteX4" fmla="*/ 1617088 w 3882572"/>
                <a:gd name="connsiteY4" fmla="*/ 7180414 h 7202714"/>
                <a:gd name="connsiteX5" fmla="*/ 1675840 w 3882572"/>
                <a:gd name="connsiteY5" fmla="*/ 7124339 h 7202714"/>
                <a:gd name="connsiteX6" fmla="*/ 1787072 w 3882572"/>
                <a:gd name="connsiteY6" fmla="*/ 6975928 h 7202714"/>
                <a:gd name="connsiteX7" fmla="*/ 1783432 w 3882572"/>
                <a:gd name="connsiteY7" fmla="*/ 6937755 h 7202714"/>
                <a:gd name="connsiteX8" fmla="*/ 1832429 w 3882572"/>
                <a:gd name="connsiteY8" fmla="*/ 6921500 h 7202714"/>
                <a:gd name="connsiteX9" fmla="*/ 1986643 w 3882572"/>
                <a:gd name="connsiteY9" fmla="*/ 6885214 h 7202714"/>
                <a:gd name="connsiteX10" fmla="*/ 1895929 w 3882572"/>
                <a:gd name="connsiteY10" fmla="*/ 6767285 h 7202714"/>
                <a:gd name="connsiteX11" fmla="*/ 1923143 w 3882572"/>
                <a:gd name="connsiteY11" fmla="*/ 6721928 h 7202714"/>
                <a:gd name="connsiteX12" fmla="*/ 1977572 w 3882572"/>
                <a:gd name="connsiteY12" fmla="*/ 6721928 h 7202714"/>
                <a:gd name="connsiteX13" fmla="*/ 2022929 w 3882572"/>
                <a:gd name="connsiteY13" fmla="*/ 6594928 h 7202714"/>
                <a:gd name="connsiteX14" fmla="*/ 2022929 w 3882572"/>
                <a:gd name="connsiteY14" fmla="*/ 6495143 h 7202714"/>
                <a:gd name="connsiteX15" fmla="*/ 2077357 w 3882572"/>
                <a:gd name="connsiteY15" fmla="*/ 6377214 h 7202714"/>
                <a:gd name="connsiteX16" fmla="*/ 2140857 w 3882572"/>
                <a:gd name="connsiteY16" fmla="*/ 6359071 h 7202714"/>
                <a:gd name="connsiteX17" fmla="*/ 2086429 w 3882572"/>
                <a:gd name="connsiteY17" fmla="*/ 6241143 h 7202714"/>
                <a:gd name="connsiteX18" fmla="*/ 2122714 w 3882572"/>
                <a:gd name="connsiteY18" fmla="*/ 6096000 h 7202714"/>
                <a:gd name="connsiteX19" fmla="*/ 2213429 w 3882572"/>
                <a:gd name="connsiteY19" fmla="*/ 6086928 h 7202714"/>
                <a:gd name="connsiteX20" fmla="*/ 2304143 w 3882572"/>
                <a:gd name="connsiteY20" fmla="*/ 6086928 h 7202714"/>
                <a:gd name="connsiteX21" fmla="*/ 2331357 w 3882572"/>
                <a:gd name="connsiteY21" fmla="*/ 6032500 h 7202714"/>
                <a:gd name="connsiteX22" fmla="*/ 2367643 w 3882572"/>
                <a:gd name="connsiteY22" fmla="*/ 6041571 h 7202714"/>
                <a:gd name="connsiteX23" fmla="*/ 2449286 w 3882572"/>
                <a:gd name="connsiteY23" fmla="*/ 6159500 h 7202714"/>
                <a:gd name="connsiteX24" fmla="*/ 2485572 w 3882572"/>
                <a:gd name="connsiteY24" fmla="*/ 6150428 h 7202714"/>
                <a:gd name="connsiteX25" fmla="*/ 2467429 w 3882572"/>
                <a:gd name="connsiteY25" fmla="*/ 6068785 h 7202714"/>
                <a:gd name="connsiteX26" fmla="*/ 2521857 w 3882572"/>
                <a:gd name="connsiteY26" fmla="*/ 6023428 h 7202714"/>
                <a:gd name="connsiteX27" fmla="*/ 2585357 w 3882572"/>
                <a:gd name="connsiteY27" fmla="*/ 5950857 h 7202714"/>
                <a:gd name="connsiteX28" fmla="*/ 2648857 w 3882572"/>
                <a:gd name="connsiteY28" fmla="*/ 5896428 h 7202714"/>
                <a:gd name="connsiteX29" fmla="*/ 2639786 w 3882572"/>
                <a:gd name="connsiteY29" fmla="*/ 5823857 h 7202714"/>
                <a:gd name="connsiteX30" fmla="*/ 2685143 w 3882572"/>
                <a:gd name="connsiteY30" fmla="*/ 5760357 h 7202714"/>
                <a:gd name="connsiteX31" fmla="*/ 2775857 w 3882572"/>
                <a:gd name="connsiteY31" fmla="*/ 5869214 h 7202714"/>
                <a:gd name="connsiteX32" fmla="*/ 2884714 w 3882572"/>
                <a:gd name="connsiteY32" fmla="*/ 5914571 h 7202714"/>
                <a:gd name="connsiteX33" fmla="*/ 2911929 w 3882572"/>
                <a:gd name="connsiteY33" fmla="*/ 5842000 h 7202714"/>
                <a:gd name="connsiteX34" fmla="*/ 2948214 w 3882572"/>
                <a:gd name="connsiteY34" fmla="*/ 5814785 h 7202714"/>
                <a:gd name="connsiteX35" fmla="*/ 2911929 w 3882572"/>
                <a:gd name="connsiteY35" fmla="*/ 5733143 h 7202714"/>
                <a:gd name="connsiteX36" fmla="*/ 2911929 w 3882572"/>
                <a:gd name="connsiteY36" fmla="*/ 5678714 h 7202714"/>
                <a:gd name="connsiteX37" fmla="*/ 2966357 w 3882572"/>
                <a:gd name="connsiteY37" fmla="*/ 5660571 h 7202714"/>
                <a:gd name="connsiteX38" fmla="*/ 2966357 w 3882572"/>
                <a:gd name="connsiteY38" fmla="*/ 5569857 h 7202714"/>
                <a:gd name="connsiteX39" fmla="*/ 2893786 w 3882572"/>
                <a:gd name="connsiteY39" fmla="*/ 5551714 h 7202714"/>
                <a:gd name="connsiteX40" fmla="*/ 2866572 w 3882572"/>
                <a:gd name="connsiteY40" fmla="*/ 5442857 h 7202714"/>
                <a:gd name="connsiteX41" fmla="*/ 2902857 w 3882572"/>
                <a:gd name="connsiteY41" fmla="*/ 5324928 h 7202714"/>
                <a:gd name="connsiteX42" fmla="*/ 3011714 w 3882572"/>
                <a:gd name="connsiteY42" fmla="*/ 5234214 h 7202714"/>
                <a:gd name="connsiteX43" fmla="*/ 3075214 w 3882572"/>
                <a:gd name="connsiteY43" fmla="*/ 5143500 h 7202714"/>
                <a:gd name="connsiteX44" fmla="*/ 3093357 w 3882572"/>
                <a:gd name="connsiteY44" fmla="*/ 5061857 h 7202714"/>
                <a:gd name="connsiteX45" fmla="*/ 3075214 w 3882572"/>
                <a:gd name="connsiteY45" fmla="*/ 4989285 h 7202714"/>
                <a:gd name="connsiteX46" fmla="*/ 3029857 w 3882572"/>
                <a:gd name="connsiteY46" fmla="*/ 4925785 h 7202714"/>
                <a:gd name="connsiteX47" fmla="*/ 3093357 w 3882572"/>
                <a:gd name="connsiteY47" fmla="*/ 4862285 h 7202714"/>
                <a:gd name="connsiteX48" fmla="*/ 3102429 w 3882572"/>
                <a:gd name="connsiteY48" fmla="*/ 4789714 h 7202714"/>
                <a:gd name="connsiteX49" fmla="*/ 3102429 w 3882572"/>
                <a:gd name="connsiteY49" fmla="*/ 4699000 h 7202714"/>
                <a:gd name="connsiteX50" fmla="*/ 3202214 w 3882572"/>
                <a:gd name="connsiteY50" fmla="*/ 4717143 h 7202714"/>
                <a:gd name="connsiteX51" fmla="*/ 3265714 w 3882572"/>
                <a:gd name="connsiteY51" fmla="*/ 4689928 h 7202714"/>
                <a:gd name="connsiteX52" fmla="*/ 3283857 w 3882572"/>
                <a:gd name="connsiteY52" fmla="*/ 4653643 h 7202714"/>
                <a:gd name="connsiteX53" fmla="*/ 3220357 w 3882572"/>
                <a:gd name="connsiteY53" fmla="*/ 4644571 h 7202714"/>
                <a:gd name="connsiteX54" fmla="*/ 3129643 w 3882572"/>
                <a:gd name="connsiteY54" fmla="*/ 4608285 h 7202714"/>
                <a:gd name="connsiteX55" fmla="*/ 3075214 w 3882572"/>
                <a:gd name="connsiteY55" fmla="*/ 4590143 h 7202714"/>
                <a:gd name="connsiteX56" fmla="*/ 2993572 w 3882572"/>
                <a:gd name="connsiteY56" fmla="*/ 4572000 h 7202714"/>
                <a:gd name="connsiteX57" fmla="*/ 3011714 w 3882572"/>
                <a:gd name="connsiteY57" fmla="*/ 4490357 h 7202714"/>
                <a:gd name="connsiteX58" fmla="*/ 3029857 w 3882572"/>
                <a:gd name="connsiteY58" fmla="*/ 4435928 h 7202714"/>
                <a:gd name="connsiteX59" fmla="*/ 3111500 w 3882572"/>
                <a:gd name="connsiteY59" fmla="*/ 4327071 h 7202714"/>
                <a:gd name="connsiteX60" fmla="*/ 3084286 w 3882572"/>
                <a:gd name="connsiteY60" fmla="*/ 4254500 h 7202714"/>
                <a:gd name="connsiteX61" fmla="*/ 3084286 w 3882572"/>
                <a:gd name="connsiteY61" fmla="*/ 4172857 h 7202714"/>
                <a:gd name="connsiteX62" fmla="*/ 3057072 w 3882572"/>
                <a:gd name="connsiteY62" fmla="*/ 4127500 h 7202714"/>
                <a:gd name="connsiteX63" fmla="*/ 3048000 w 3882572"/>
                <a:gd name="connsiteY63" fmla="*/ 4009571 h 7202714"/>
                <a:gd name="connsiteX64" fmla="*/ 3011714 w 3882572"/>
                <a:gd name="connsiteY64" fmla="*/ 3927928 h 7202714"/>
                <a:gd name="connsiteX65" fmla="*/ 3102429 w 3882572"/>
                <a:gd name="connsiteY65" fmla="*/ 3855357 h 7202714"/>
                <a:gd name="connsiteX66" fmla="*/ 3120572 w 3882572"/>
                <a:gd name="connsiteY66" fmla="*/ 3374571 h 7202714"/>
                <a:gd name="connsiteX67" fmla="*/ 3048000 w 3882572"/>
                <a:gd name="connsiteY67" fmla="*/ 3220357 h 7202714"/>
                <a:gd name="connsiteX68" fmla="*/ 3075214 w 3882572"/>
                <a:gd name="connsiteY68" fmla="*/ 3156857 h 7202714"/>
                <a:gd name="connsiteX69" fmla="*/ 3129643 w 3882572"/>
                <a:gd name="connsiteY69" fmla="*/ 3175000 h 7202714"/>
                <a:gd name="connsiteX70" fmla="*/ 3265714 w 3882572"/>
                <a:gd name="connsiteY70" fmla="*/ 3093357 h 7202714"/>
                <a:gd name="connsiteX71" fmla="*/ 3365500 w 3882572"/>
                <a:gd name="connsiteY71" fmla="*/ 3102428 h 7202714"/>
                <a:gd name="connsiteX72" fmla="*/ 3410857 w 3882572"/>
                <a:gd name="connsiteY72" fmla="*/ 3011714 h 7202714"/>
                <a:gd name="connsiteX73" fmla="*/ 3383643 w 3882572"/>
                <a:gd name="connsiteY73" fmla="*/ 2966357 h 7202714"/>
                <a:gd name="connsiteX74" fmla="*/ 3456214 w 3882572"/>
                <a:gd name="connsiteY74" fmla="*/ 2893785 h 7202714"/>
                <a:gd name="connsiteX75" fmla="*/ 3483429 w 3882572"/>
                <a:gd name="connsiteY75" fmla="*/ 2803071 h 7202714"/>
                <a:gd name="connsiteX76" fmla="*/ 3701143 w 3882572"/>
                <a:gd name="connsiteY76" fmla="*/ 2694214 h 7202714"/>
                <a:gd name="connsiteX77" fmla="*/ 3746500 w 3882572"/>
                <a:gd name="connsiteY77" fmla="*/ 2639785 h 7202714"/>
                <a:gd name="connsiteX78" fmla="*/ 3692072 w 3882572"/>
                <a:gd name="connsiteY78" fmla="*/ 2594428 h 7202714"/>
                <a:gd name="connsiteX79" fmla="*/ 3673929 w 3882572"/>
                <a:gd name="connsiteY79" fmla="*/ 2313214 h 7202714"/>
                <a:gd name="connsiteX80" fmla="*/ 3601357 w 3882572"/>
                <a:gd name="connsiteY80" fmla="*/ 2249714 h 7202714"/>
                <a:gd name="connsiteX81" fmla="*/ 3546929 w 3882572"/>
                <a:gd name="connsiteY81" fmla="*/ 2131785 h 7202714"/>
                <a:gd name="connsiteX82" fmla="*/ 3537857 w 3882572"/>
                <a:gd name="connsiteY82" fmla="*/ 2022928 h 7202714"/>
                <a:gd name="connsiteX83" fmla="*/ 3537857 w 3882572"/>
                <a:gd name="connsiteY83" fmla="*/ 1932214 h 7202714"/>
                <a:gd name="connsiteX84" fmla="*/ 3510643 w 3882572"/>
                <a:gd name="connsiteY84" fmla="*/ 1868714 h 7202714"/>
                <a:gd name="connsiteX85" fmla="*/ 3601357 w 3882572"/>
                <a:gd name="connsiteY85" fmla="*/ 1732643 h 7202714"/>
                <a:gd name="connsiteX86" fmla="*/ 3447143 w 3882572"/>
                <a:gd name="connsiteY86" fmla="*/ 1841500 h 7202714"/>
                <a:gd name="connsiteX87" fmla="*/ 3292929 w 3882572"/>
                <a:gd name="connsiteY87" fmla="*/ 1914071 h 7202714"/>
                <a:gd name="connsiteX88" fmla="*/ 3175000 w 3882572"/>
                <a:gd name="connsiteY88" fmla="*/ 1959428 h 7202714"/>
                <a:gd name="connsiteX89" fmla="*/ 3038929 w 3882572"/>
                <a:gd name="connsiteY89" fmla="*/ 1959428 h 7202714"/>
                <a:gd name="connsiteX90" fmla="*/ 3029857 w 3882572"/>
                <a:gd name="connsiteY90" fmla="*/ 2041071 h 7202714"/>
                <a:gd name="connsiteX91" fmla="*/ 2993572 w 3882572"/>
                <a:gd name="connsiteY91" fmla="*/ 2104571 h 7202714"/>
                <a:gd name="connsiteX92" fmla="*/ 2911929 w 3882572"/>
                <a:gd name="connsiteY92" fmla="*/ 2149928 h 7202714"/>
                <a:gd name="connsiteX93" fmla="*/ 2848429 w 3882572"/>
                <a:gd name="connsiteY93" fmla="*/ 2149928 h 7202714"/>
                <a:gd name="connsiteX94" fmla="*/ 2902857 w 3882572"/>
                <a:gd name="connsiteY94" fmla="*/ 2077357 h 7202714"/>
                <a:gd name="connsiteX95" fmla="*/ 2975429 w 3882572"/>
                <a:gd name="connsiteY95" fmla="*/ 2032000 h 7202714"/>
                <a:gd name="connsiteX96" fmla="*/ 3029857 w 3882572"/>
                <a:gd name="connsiteY96" fmla="*/ 1932214 h 7202714"/>
                <a:gd name="connsiteX97" fmla="*/ 3075214 w 3882572"/>
                <a:gd name="connsiteY97" fmla="*/ 1905000 h 7202714"/>
                <a:gd name="connsiteX98" fmla="*/ 3138714 w 3882572"/>
                <a:gd name="connsiteY98" fmla="*/ 1796143 h 7202714"/>
                <a:gd name="connsiteX99" fmla="*/ 3265714 w 3882572"/>
                <a:gd name="connsiteY99" fmla="*/ 1778000 h 7202714"/>
                <a:gd name="connsiteX100" fmla="*/ 3356429 w 3882572"/>
                <a:gd name="connsiteY100" fmla="*/ 1605643 h 7202714"/>
                <a:gd name="connsiteX101" fmla="*/ 3438072 w 3882572"/>
                <a:gd name="connsiteY101" fmla="*/ 1551214 h 7202714"/>
                <a:gd name="connsiteX102" fmla="*/ 3401786 w 3882572"/>
                <a:gd name="connsiteY102" fmla="*/ 1487714 h 7202714"/>
                <a:gd name="connsiteX103" fmla="*/ 3601357 w 3882572"/>
                <a:gd name="connsiteY103" fmla="*/ 1378857 h 7202714"/>
                <a:gd name="connsiteX104" fmla="*/ 3710214 w 3882572"/>
                <a:gd name="connsiteY104" fmla="*/ 1279071 h 7202714"/>
                <a:gd name="connsiteX105" fmla="*/ 3828143 w 3882572"/>
                <a:gd name="connsiteY105" fmla="*/ 1170214 h 7202714"/>
                <a:gd name="connsiteX106" fmla="*/ 3855357 w 3882572"/>
                <a:gd name="connsiteY106" fmla="*/ 1043214 h 7202714"/>
                <a:gd name="connsiteX107" fmla="*/ 3810000 w 3882572"/>
                <a:gd name="connsiteY107" fmla="*/ 988785 h 7202714"/>
                <a:gd name="connsiteX108" fmla="*/ 3746500 w 3882572"/>
                <a:gd name="connsiteY108" fmla="*/ 952500 h 7202714"/>
                <a:gd name="connsiteX109" fmla="*/ 3719286 w 3882572"/>
                <a:gd name="connsiteY109" fmla="*/ 861785 h 7202714"/>
                <a:gd name="connsiteX110" fmla="*/ 3746500 w 3882572"/>
                <a:gd name="connsiteY110" fmla="*/ 852714 h 7202714"/>
                <a:gd name="connsiteX111" fmla="*/ 3810000 w 3882572"/>
                <a:gd name="connsiteY111" fmla="*/ 916214 h 7202714"/>
                <a:gd name="connsiteX112" fmla="*/ 3855357 w 3882572"/>
                <a:gd name="connsiteY112" fmla="*/ 970643 h 7202714"/>
                <a:gd name="connsiteX113" fmla="*/ 3882572 w 3882572"/>
                <a:gd name="connsiteY113" fmla="*/ 870857 h 7202714"/>
                <a:gd name="connsiteX114" fmla="*/ 3846286 w 3882572"/>
                <a:gd name="connsiteY114" fmla="*/ 780143 h 7202714"/>
                <a:gd name="connsiteX115" fmla="*/ 3800929 w 3882572"/>
                <a:gd name="connsiteY115" fmla="*/ 689428 h 7202714"/>
                <a:gd name="connsiteX116" fmla="*/ 3746500 w 3882572"/>
                <a:gd name="connsiteY116" fmla="*/ 644071 h 7202714"/>
                <a:gd name="connsiteX117" fmla="*/ 3646714 w 3882572"/>
                <a:gd name="connsiteY117" fmla="*/ 526143 h 7202714"/>
                <a:gd name="connsiteX118" fmla="*/ 3601357 w 3882572"/>
                <a:gd name="connsiteY118" fmla="*/ 471714 h 7202714"/>
                <a:gd name="connsiteX119" fmla="*/ 3501572 w 3882572"/>
                <a:gd name="connsiteY119" fmla="*/ 462643 h 7202714"/>
                <a:gd name="connsiteX120" fmla="*/ 3456214 w 3882572"/>
                <a:gd name="connsiteY120" fmla="*/ 498928 h 7202714"/>
                <a:gd name="connsiteX121" fmla="*/ 3383643 w 3882572"/>
                <a:gd name="connsiteY121" fmla="*/ 480785 h 7202714"/>
                <a:gd name="connsiteX122" fmla="*/ 3238500 w 3882572"/>
                <a:gd name="connsiteY122" fmla="*/ 480785 h 7202714"/>
                <a:gd name="connsiteX123" fmla="*/ 3238500 w 3882572"/>
                <a:gd name="connsiteY123" fmla="*/ 553357 h 7202714"/>
                <a:gd name="connsiteX124" fmla="*/ 3156857 w 3882572"/>
                <a:gd name="connsiteY124" fmla="*/ 580571 h 7202714"/>
                <a:gd name="connsiteX125" fmla="*/ 3075214 w 3882572"/>
                <a:gd name="connsiteY125" fmla="*/ 571500 h 7202714"/>
                <a:gd name="connsiteX126" fmla="*/ 3084286 w 3882572"/>
                <a:gd name="connsiteY126" fmla="*/ 508000 h 7202714"/>
                <a:gd name="connsiteX127" fmla="*/ 3138714 w 3882572"/>
                <a:gd name="connsiteY127" fmla="*/ 462643 h 7202714"/>
                <a:gd name="connsiteX128" fmla="*/ 3165929 w 3882572"/>
                <a:gd name="connsiteY128" fmla="*/ 390071 h 7202714"/>
                <a:gd name="connsiteX129" fmla="*/ 3129643 w 3882572"/>
                <a:gd name="connsiteY129" fmla="*/ 335643 h 7202714"/>
                <a:gd name="connsiteX130" fmla="*/ 3038929 w 3882572"/>
                <a:gd name="connsiteY130" fmla="*/ 335643 h 7202714"/>
                <a:gd name="connsiteX131" fmla="*/ 2948214 w 3882572"/>
                <a:gd name="connsiteY131" fmla="*/ 299357 h 7202714"/>
                <a:gd name="connsiteX132" fmla="*/ 2821214 w 3882572"/>
                <a:gd name="connsiteY132" fmla="*/ 299357 h 7202714"/>
                <a:gd name="connsiteX133" fmla="*/ 2839357 w 3882572"/>
                <a:gd name="connsiteY133" fmla="*/ 263071 h 7202714"/>
                <a:gd name="connsiteX134" fmla="*/ 2930072 w 3882572"/>
                <a:gd name="connsiteY134" fmla="*/ 235857 h 7202714"/>
                <a:gd name="connsiteX135" fmla="*/ 2993572 w 3882572"/>
                <a:gd name="connsiteY135" fmla="*/ 154214 h 7202714"/>
                <a:gd name="connsiteX136" fmla="*/ 3011714 w 3882572"/>
                <a:gd name="connsiteY136" fmla="*/ 127000 h 7202714"/>
                <a:gd name="connsiteX137" fmla="*/ 3002643 w 3882572"/>
                <a:gd name="connsiteY137" fmla="*/ 63500 h 7202714"/>
                <a:gd name="connsiteX138" fmla="*/ 2921000 w 3882572"/>
                <a:gd name="connsiteY138" fmla="*/ 54428 h 7202714"/>
                <a:gd name="connsiteX139" fmla="*/ 2884714 w 3882572"/>
                <a:gd name="connsiteY139" fmla="*/ 9071 h 7202714"/>
                <a:gd name="connsiteX140" fmla="*/ 2794000 w 3882572"/>
                <a:gd name="connsiteY140" fmla="*/ 0 h 7202714"/>
                <a:gd name="connsiteX141" fmla="*/ 2703286 w 3882572"/>
                <a:gd name="connsiteY141" fmla="*/ 54428 h 7202714"/>
                <a:gd name="connsiteX142" fmla="*/ 2594429 w 3882572"/>
                <a:gd name="connsiteY142" fmla="*/ 181428 h 7202714"/>
                <a:gd name="connsiteX143" fmla="*/ 2494643 w 3882572"/>
                <a:gd name="connsiteY143" fmla="*/ 335643 h 7202714"/>
                <a:gd name="connsiteX144" fmla="*/ 2485572 w 3882572"/>
                <a:gd name="connsiteY144" fmla="*/ 399143 h 7202714"/>
                <a:gd name="connsiteX145" fmla="*/ 2521857 w 3882572"/>
                <a:gd name="connsiteY145" fmla="*/ 508000 h 7202714"/>
                <a:gd name="connsiteX146" fmla="*/ 2467429 w 3882572"/>
                <a:gd name="connsiteY146" fmla="*/ 589643 h 7202714"/>
                <a:gd name="connsiteX147" fmla="*/ 2367643 w 3882572"/>
                <a:gd name="connsiteY147" fmla="*/ 589643 h 7202714"/>
                <a:gd name="connsiteX148" fmla="*/ 2240643 w 3882572"/>
                <a:gd name="connsiteY148" fmla="*/ 580571 h 7202714"/>
                <a:gd name="connsiteX149" fmla="*/ 2304143 w 3882572"/>
                <a:gd name="connsiteY149" fmla="*/ 662214 h 7202714"/>
                <a:gd name="connsiteX150" fmla="*/ 2376714 w 3882572"/>
                <a:gd name="connsiteY150" fmla="*/ 780143 h 7202714"/>
                <a:gd name="connsiteX151" fmla="*/ 2286000 w 3882572"/>
                <a:gd name="connsiteY151" fmla="*/ 762000 h 7202714"/>
                <a:gd name="connsiteX152" fmla="*/ 2249714 w 3882572"/>
                <a:gd name="connsiteY152" fmla="*/ 689428 h 7202714"/>
                <a:gd name="connsiteX153" fmla="*/ 2195286 w 3882572"/>
                <a:gd name="connsiteY153" fmla="*/ 725714 h 7202714"/>
                <a:gd name="connsiteX154" fmla="*/ 2122714 w 3882572"/>
                <a:gd name="connsiteY154" fmla="*/ 780143 h 7202714"/>
                <a:gd name="connsiteX155" fmla="*/ 2032000 w 3882572"/>
                <a:gd name="connsiteY155" fmla="*/ 825500 h 7202714"/>
                <a:gd name="connsiteX156" fmla="*/ 1932214 w 3882572"/>
                <a:gd name="connsiteY156" fmla="*/ 825500 h 7202714"/>
                <a:gd name="connsiteX157" fmla="*/ 1968500 w 3882572"/>
                <a:gd name="connsiteY157" fmla="*/ 716643 h 7202714"/>
                <a:gd name="connsiteX158" fmla="*/ 1886857 w 3882572"/>
                <a:gd name="connsiteY158" fmla="*/ 689428 h 7202714"/>
                <a:gd name="connsiteX159" fmla="*/ 1750786 w 3882572"/>
                <a:gd name="connsiteY159" fmla="*/ 743857 h 7202714"/>
                <a:gd name="connsiteX160" fmla="*/ 1623786 w 3882572"/>
                <a:gd name="connsiteY160" fmla="*/ 743857 h 7202714"/>
                <a:gd name="connsiteX161" fmla="*/ 1560286 w 3882572"/>
                <a:gd name="connsiteY161" fmla="*/ 807357 h 7202714"/>
                <a:gd name="connsiteX162" fmla="*/ 1660072 w 3882572"/>
                <a:gd name="connsiteY162" fmla="*/ 861785 h 7202714"/>
                <a:gd name="connsiteX163" fmla="*/ 1433286 w 3882572"/>
                <a:gd name="connsiteY163" fmla="*/ 934357 h 7202714"/>
                <a:gd name="connsiteX164" fmla="*/ 1260929 w 3882572"/>
                <a:gd name="connsiteY164" fmla="*/ 1025071 h 7202714"/>
                <a:gd name="connsiteX165" fmla="*/ 1070429 w 3882572"/>
                <a:gd name="connsiteY165" fmla="*/ 1124857 h 7202714"/>
                <a:gd name="connsiteX166" fmla="*/ 1034143 w 3882572"/>
                <a:gd name="connsiteY166" fmla="*/ 1197428 h 7202714"/>
                <a:gd name="connsiteX167" fmla="*/ 952500 w 3882572"/>
                <a:gd name="connsiteY167" fmla="*/ 1270000 h 7202714"/>
                <a:gd name="connsiteX168" fmla="*/ 870857 w 3882572"/>
                <a:gd name="connsiteY168" fmla="*/ 1342571 h 7202714"/>
                <a:gd name="connsiteX169" fmla="*/ 843643 w 3882572"/>
                <a:gd name="connsiteY169" fmla="*/ 1469571 h 7202714"/>
                <a:gd name="connsiteX170" fmla="*/ 916214 w 3882572"/>
                <a:gd name="connsiteY170" fmla="*/ 1578428 h 7202714"/>
                <a:gd name="connsiteX171" fmla="*/ 952500 w 3882572"/>
                <a:gd name="connsiteY171" fmla="*/ 1651000 h 7202714"/>
                <a:gd name="connsiteX172" fmla="*/ 889000 w 3882572"/>
                <a:gd name="connsiteY172" fmla="*/ 1696357 h 7202714"/>
                <a:gd name="connsiteX173" fmla="*/ 771072 w 3882572"/>
                <a:gd name="connsiteY173" fmla="*/ 1750785 h 7202714"/>
                <a:gd name="connsiteX174" fmla="*/ 644072 w 3882572"/>
                <a:gd name="connsiteY174" fmla="*/ 1750785 h 7202714"/>
                <a:gd name="connsiteX175" fmla="*/ 526143 w 3882572"/>
                <a:gd name="connsiteY175" fmla="*/ 1787071 h 7202714"/>
                <a:gd name="connsiteX176" fmla="*/ 408214 w 3882572"/>
                <a:gd name="connsiteY176" fmla="*/ 1787071 h 7202714"/>
                <a:gd name="connsiteX177" fmla="*/ 272143 w 3882572"/>
                <a:gd name="connsiteY177" fmla="*/ 1805214 h 7202714"/>
                <a:gd name="connsiteX178" fmla="*/ 208643 w 3882572"/>
                <a:gd name="connsiteY178" fmla="*/ 1823357 h 7202714"/>
                <a:gd name="connsiteX179" fmla="*/ 244929 w 3882572"/>
                <a:gd name="connsiteY179" fmla="*/ 1959428 h 7202714"/>
                <a:gd name="connsiteX180" fmla="*/ 290286 w 3882572"/>
                <a:gd name="connsiteY180" fmla="*/ 2077357 h 7202714"/>
                <a:gd name="connsiteX181" fmla="*/ 272143 w 3882572"/>
                <a:gd name="connsiteY181" fmla="*/ 2195285 h 7202714"/>
                <a:gd name="connsiteX182" fmla="*/ 390072 w 3882572"/>
                <a:gd name="connsiteY182" fmla="*/ 2267857 h 7202714"/>
                <a:gd name="connsiteX183" fmla="*/ 453572 w 3882572"/>
                <a:gd name="connsiteY183" fmla="*/ 2286000 h 7202714"/>
                <a:gd name="connsiteX184" fmla="*/ 498929 w 3882572"/>
                <a:gd name="connsiteY184" fmla="*/ 2394857 h 7202714"/>
                <a:gd name="connsiteX185" fmla="*/ 580572 w 3882572"/>
                <a:gd name="connsiteY185" fmla="*/ 2449285 h 7202714"/>
                <a:gd name="connsiteX186" fmla="*/ 535214 w 3882572"/>
                <a:gd name="connsiteY186" fmla="*/ 2476500 h 7202714"/>
                <a:gd name="connsiteX187" fmla="*/ 453572 w 3882572"/>
                <a:gd name="connsiteY187" fmla="*/ 2458357 h 7202714"/>
                <a:gd name="connsiteX188" fmla="*/ 381000 w 3882572"/>
                <a:gd name="connsiteY188" fmla="*/ 2485571 h 7202714"/>
                <a:gd name="connsiteX189" fmla="*/ 308429 w 3882572"/>
                <a:gd name="connsiteY189" fmla="*/ 2431143 h 7202714"/>
                <a:gd name="connsiteX190" fmla="*/ 272143 w 3882572"/>
                <a:gd name="connsiteY190" fmla="*/ 2340428 h 7202714"/>
                <a:gd name="connsiteX191" fmla="*/ 208643 w 3882572"/>
                <a:gd name="connsiteY191" fmla="*/ 2295071 h 7202714"/>
                <a:gd name="connsiteX192" fmla="*/ 108857 w 3882572"/>
                <a:gd name="connsiteY192" fmla="*/ 2240643 h 7202714"/>
                <a:gd name="connsiteX193" fmla="*/ 0 w 3882572"/>
                <a:gd name="connsiteY193" fmla="*/ 2249714 h 7202714"/>
                <a:gd name="connsiteX194" fmla="*/ 81643 w 3882572"/>
                <a:gd name="connsiteY194" fmla="*/ 2313214 h 7202714"/>
                <a:gd name="connsiteX195" fmla="*/ 190500 w 3882572"/>
                <a:gd name="connsiteY195" fmla="*/ 2367643 h 7202714"/>
                <a:gd name="connsiteX196" fmla="*/ 226786 w 3882572"/>
                <a:gd name="connsiteY196" fmla="*/ 2431143 h 7202714"/>
                <a:gd name="connsiteX197" fmla="*/ 199572 w 3882572"/>
                <a:gd name="connsiteY197" fmla="*/ 2503714 h 7202714"/>
                <a:gd name="connsiteX198" fmla="*/ 117929 w 3882572"/>
                <a:gd name="connsiteY198" fmla="*/ 2521857 h 7202714"/>
                <a:gd name="connsiteX199" fmla="*/ 117929 w 3882572"/>
                <a:gd name="connsiteY199" fmla="*/ 2603500 h 7202714"/>
                <a:gd name="connsiteX200" fmla="*/ 235857 w 3882572"/>
                <a:gd name="connsiteY200" fmla="*/ 2667000 h 7202714"/>
                <a:gd name="connsiteX201" fmla="*/ 281214 w 3882572"/>
                <a:gd name="connsiteY201" fmla="*/ 2712357 h 7202714"/>
                <a:gd name="connsiteX202" fmla="*/ 299357 w 3882572"/>
                <a:gd name="connsiteY202" fmla="*/ 2893785 h 7202714"/>
                <a:gd name="connsiteX203" fmla="*/ 190500 w 3882572"/>
                <a:gd name="connsiteY203" fmla="*/ 2893785 h 7202714"/>
                <a:gd name="connsiteX204" fmla="*/ 90714 w 3882572"/>
                <a:gd name="connsiteY204" fmla="*/ 3084285 h 7202714"/>
                <a:gd name="connsiteX205" fmla="*/ 172357 w 3882572"/>
                <a:gd name="connsiteY205" fmla="*/ 3193143 h 7202714"/>
                <a:gd name="connsiteX206" fmla="*/ 272143 w 3882572"/>
                <a:gd name="connsiteY206" fmla="*/ 3238500 h 7202714"/>
                <a:gd name="connsiteX207" fmla="*/ 335643 w 3882572"/>
                <a:gd name="connsiteY207" fmla="*/ 3265714 h 7202714"/>
                <a:gd name="connsiteX208" fmla="*/ 390072 w 3882572"/>
                <a:gd name="connsiteY208" fmla="*/ 3256643 h 7202714"/>
                <a:gd name="connsiteX209" fmla="*/ 417286 w 3882572"/>
                <a:gd name="connsiteY209" fmla="*/ 3211285 h 7202714"/>
                <a:gd name="connsiteX210" fmla="*/ 435429 w 3882572"/>
                <a:gd name="connsiteY210" fmla="*/ 3311071 h 7202714"/>
                <a:gd name="connsiteX211" fmla="*/ 462643 w 3882572"/>
                <a:gd name="connsiteY211" fmla="*/ 3338285 h 7202714"/>
                <a:gd name="connsiteX212" fmla="*/ 508000 w 3882572"/>
                <a:gd name="connsiteY212" fmla="*/ 3429000 h 7202714"/>
                <a:gd name="connsiteX213" fmla="*/ 498929 w 3882572"/>
                <a:gd name="connsiteY213" fmla="*/ 3565071 h 7202714"/>
                <a:gd name="connsiteX214" fmla="*/ 471714 w 3882572"/>
                <a:gd name="connsiteY214" fmla="*/ 3655785 h 7202714"/>
                <a:gd name="connsiteX215" fmla="*/ 408214 w 3882572"/>
                <a:gd name="connsiteY215" fmla="*/ 3664857 h 7202714"/>
                <a:gd name="connsiteX216" fmla="*/ 453572 w 3882572"/>
                <a:gd name="connsiteY216" fmla="*/ 3755571 h 7202714"/>
                <a:gd name="connsiteX217" fmla="*/ 444500 w 3882572"/>
                <a:gd name="connsiteY217" fmla="*/ 3864428 h 7202714"/>
                <a:gd name="connsiteX218" fmla="*/ 553357 w 3882572"/>
                <a:gd name="connsiteY218" fmla="*/ 3982357 h 7202714"/>
                <a:gd name="connsiteX219" fmla="*/ 535214 w 3882572"/>
                <a:gd name="connsiteY219" fmla="*/ 4091214 h 7202714"/>
                <a:gd name="connsiteX220" fmla="*/ 589643 w 3882572"/>
                <a:gd name="connsiteY220" fmla="*/ 4145643 h 7202714"/>
                <a:gd name="connsiteX221" fmla="*/ 571500 w 3882572"/>
                <a:gd name="connsiteY221" fmla="*/ 4209143 h 7202714"/>
                <a:gd name="connsiteX222" fmla="*/ 662214 w 3882572"/>
                <a:gd name="connsiteY222" fmla="*/ 4263571 h 7202714"/>
                <a:gd name="connsiteX223" fmla="*/ 707572 w 3882572"/>
                <a:gd name="connsiteY223" fmla="*/ 4390571 h 7202714"/>
                <a:gd name="connsiteX224" fmla="*/ 662214 w 3882572"/>
                <a:gd name="connsiteY224" fmla="*/ 4472214 h 7202714"/>
                <a:gd name="connsiteX225" fmla="*/ 807357 w 3882572"/>
                <a:gd name="connsiteY225" fmla="*/ 4508500 h 7202714"/>
                <a:gd name="connsiteX226" fmla="*/ 852714 w 3882572"/>
                <a:gd name="connsiteY226" fmla="*/ 4635500 h 7202714"/>
                <a:gd name="connsiteX227" fmla="*/ 807357 w 3882572"/>
                <a:gd name="connsiteY227" fmla="*/ 4726214 h 7202714"/>
                <a:gd name="connsiteX228" fmla="*/ 752929 w 3882572"/>
                <a:gd name="connsiteY228" fmla="*/ 4780643 h 7202714"/>
                <a:gd name="connsiteX229" fmla="*/ 807357 w 3882572"/>
                <a:gd name="connsiteY229" fmla="*/ 4853214 h 7202714"/>
                <a:gd name="connsiteX230" fmla="*/ 771072 w 3882572"/>
                <a:gd name="connsiteY230" fmla="*/ 4962071 h 7202714"/>
                <a:gd name="connsiteX231" fmla="*/ 689429 w 3882572"/>
                <a:gd name="connsiteY231" fmla="*/ 5116285 h 7202714"/>
                <a:gd name="connsiteX232" fmla="*/ 707572 w 3882572"/>
                <a:gd name="connsiteY232" fmla="*/ 5207000 h 7202714"/>
                <a:gd name="connsiteX233" fmla="*/ 834572 w 3882572"/>
                <a:gd name="connsiteY233" fmla="*/ 5288643 h 7202714"/>
                <a:gd name="connsiteX234" fmla="*/ 825500 w 3882572"/>
                <a:gd name="connsiteY234" fmla="*/ 5324928 h 7202714"/>
                <a:gd name="connsiteX235" fmla="*/ 689429 w 3882572"/>
                <a:gd name="connsiteY235" fmla="*/ 5415643 h 7202714"/>
                <a:gd name="connsiteX236" fmla="*/ 716643 w 3882572"/>
                <a:gd name="connsiteY236" fmla="*/ 5524500 h 7202714"/>
                <a:gd name="connsiteX237" fmla="*/ 698500 w 3882572"/>
                <a:gd name="connsiteY237" fmla="*/ 5615214 h 7202714"/>
                <a:gd name="connsiteX238" fmla="*/ 816429 w 3882572"/>
                <a:gd name="connsiteY238" fmla="*/ 5642428 h 7202714"/>
                <a:gd name="connsiteX239" fmla="*/ 952500 w 3882572"/>
                <a:gd name="connsiteY239" fmla="*/ 5651500 h 7202714"/>
                <a:gd name="connsiteX240" fmla="*/ 979714 w 3882572"/>
                <a:gd name="connsiteY240" fmla="*/ 5696857 h 7202714"/>
                <a:gd name="connsiteX241" fmla="*/ 1034143 w 3882572"/>
                <a:gd name="connsiteY241" fmla="*/ 5696857 h 7202714"/>
                <a:gd name="connsiteX242" fmla="*/ 1079500 w 3882572"/>
                <a:gd name="connsiteY242" fmla="*/ 5769428 h 7202714"/>
                <a:gd name="connsiteX243" fmla="*/ 1124857 w 3882572"/>
                <a:gd name="connsiteY243" fmla="*/ 5778500 h 7202714"/>
                <a:gd name="connsiteX244" fmla="*/ 1179286 w 3882572"/>
                <a:gd name="connsiteY244" fmla="*/ 5796643 h 7202714"/>
                <a:gd name="connsiteX245" fmla="*/ 1152072 w 3882572"/>
                <a:gd name="connsiteY245" fmla="*/ 5842000 h 7202714"/>
                <a:gd name="connsiteX246" fmla="*/ 1052286 w 3882572"/>
                <a:gd name="connsiteY246" fmla="*/ 5923643 h 7202714"/>
                <a:gd name="connsiteX247" fmla="*/ 1097643 w 3882572"/>
                <a:gd name="connsiteY247" fmla="*/ 6014357 h 7202714"/>
                <a:gd name="connsiteX248" fmla="*/ 1179286 w 3882572"/>
                <a:gd name="connsiteY248" fmla="*/ 6041571 h 7202714"/>
                <a:gd name="connsiteX249" fmla="*/ 1233714 w 3882572"/>
                <a:gd name="connsiteY249" fmla="*/ 6086928 h 7202714"/>
                <a:gd name="connsiteX250" fmla="*/ 1206500 w 3882572"/>
                <a:gd name="connsiteY250" fmla="*/ 6132285 h 7202714"/>
                <a:gd name="connsiteX251" fmla="*/ 1143000 w 3882572"/>
                <a:gd name="connsiteY251" fmla="*/ 6204857 h 7202714"/>
                <a:gd name="connsiteX252" fmla="*/ 1133929 w 3882572"/>
                <a:gd name="connsiteY252" fmla="*/ 6304643 h 7202714"/>
                <a:gd name="connsiteX253" fmla="*/ 1152072 w 3882572"/>
                <a:gd name="connsiteY253" fmla="*/ 6395357 h 7202714"/>
                <a:gd name="connsiteX254" fmla="*/ 1215572 w 3882572"/>
                <a:gd name="connsiteY254" fmla="*/ 6440714 h 7202714"/>
                <a:gd name="connsiteX255" fmla="*/ 1188357 w 3882572"/>
                <a:gd name="connsiteY255" fmla="*/ 6522357 h 7202714"/>
                <a:gd name="connsiteX256" fmla="*/ 1143000 w 3882572"/>
                <a:gd name="connsiteY256" fmla="*/ 6567714 h 7202714"/>
                <a:gd name="connsiteX257" fmla="*/ 1197429 w 3882572"/>
                <a:gd name="connsiteY257" fmla="*/ 6604000 h 7202714"/>
                <a:gd name="connsiteX258" fmla="*/ 1306286 w 3882572"/>
                <a:gd name="connsiteY258" fmla="*/ 6613071 h 7202714"/>
                <a:gd name="connsiteX259" fmla="*/ 1406072 w 3882572"/>
                <a:gd name="connsiteY259" fmla="*/ 6676571 h 7202714"/>
                <a:gd name="connsiteX260" fmla="*/ 1451429 w 3882572"/>
                <a:gd name="connsiteY260" fmla="*/ 6812643 h 7202714"/>
                <a:gd name="connsiteX261" fmla="*/ 1469572 w 3882572"/>
                <a:gd name="connsiteY261" fmla="*/ 6930571 h 7202714"/>
                <a:gd name="connsiteX262" fmla="*/ 1451429 w 3882572"/>
                <a:gd name="connsiteY262" fmla="*/ 7003143 h 7202714"/>
                <a:gd name="connsiteX263" fmla="*/ 1388596 w 3882572"/>
                <a:gd name="connsiteY263" fmla="*/ 7070956 h 7202714"/>
                <a:gd name="connsiteX264" fmla="*/ 1333500 w 3882572"/>
                <a:gd name="connsiteY264" fmla="*/ 7139214 h 7202714"/>
                <a:gd name="connsiteX0" fmla="*/ 1333500 w 3882572"/>
                <a:gd name="connsiteY0" fmla="*/ 7139214 h 7202714"/>
                <a:gd name="connsiteX1" fmla="*/ 1382126 w 3882572"/>
                <a:gd name="connsiteY1" fmla="*/ 7182793 h 7202714"/>
                <a:gd name="connsiteX2" fmla="*/ 1457031 w 3882572"/>
                <a:gd name="connsiteY2" fmla="*/ 7193198 h 7202714"/>
                <a:gd name="connsiteX3" fmla="*/ 1533072 w 3882572"/>
                <a:gd name="connsiteY3" fmla="*/ 7202714 h 7202714"/>
                <a:gd name="connsiteX4" fmla="*/ 1617088 w 3882572"/>
                <a:gd name="connsiteY4" fmla="*/ 7180414 h 7202714"/>
                <a:gd name="connsiteX5" fmla="*/ 1675840 w 3882572"/>
                <a:gd name="connsiteY5" fmla="*/ 7124339 h 7202714"/>
                <a:gd name="connsiteX6" fmla="*/ 1787072 w 3882572"/>
                <a:gd name="connsiteY6" fmla="*/ 6975928 h 7202714"/>
                <a:gd name="connsiteX7" fmla="*/ 1783432 w 3882572"/>
                <a:gd name="connsiteY7" fmla="*/ 6937755 h 7202714"/>
                <a:gd name="connsiteX8" fmla="*/ 1832429 w 3882572"/>
                <a:gd name="connsiteY8" fmla="*/ 6921500 h 7202714"/>
                <a:gd name="connsiteX9" fmla="*/ 1986643 w 3882572"/>
                <a:gd name="connsiteY9" fmla="*/ 6885214 h 7202714"/>
                <a:gd name="connsiteX10" fmla="*/ 1895929 w 3882572"/>
                <a:gd name="connsiteY10" fmla="*/ 6767285 h 7202714"/>
                <a:gd name="connsiteX11" fmla="*/ 1923143 w 3882572"/>
                <a:gd name="connsiteY11" fmla="*/ 6721928 h 7202714"/>
                <a:gd name="connsiteX12" fmla="*/ 1977572 w 3882572"/>
                <a:gd name="connsiteY12" fmla="*/ 6721928 h 7202714"/>
                <a:gd name="connsiteX13" fmla="*/ 2022929 w 3882572"/>
                <a:gd name="connsiteY13" fmla="*/ 6594928 h 7202714"/>
                <a:gd name="connsiteX14" fmla="*/ 2022929 w 3882572"/>
                <a:gd name="connsiteY14" fmla="*/ 6495143 h 7202714"/>
                <a:gd name="connsiteX15" fmla="*/ 2077357 w 3882572"/>
                <a:gd name="connsiteY15" fmla="*/ 6377214 h 7202714"/>
                <a:gd name="connsiteX16" fmla="*/ 2140857 w 3882572"/>
                <a:gd name="connsiteY16" fmla="*/ 6359071 h 7202714"/>
                <a:gd name="connsiteX17" fmla="*/ 2086429 w 3882572"/>
                <a:gd name="connsiteY17" fmla="*/ 6241143 h 7202714"/>
                <a:gd name="connsiteX18" fmla="*/ 2122714 w 3882572"/>
                <a:gd name="connsiteY18" fmla="*/ 6096000 h 7202714"/>
                <a:gd name="connsiteX19" fmla="*/ 2213429 w 3882572"/>
                <a:gd name="connsiteY19" fmla="*/ 6086928 h 7202714"/>
                <a:gd name="connsiteX20" fmla="*/ 2304143 w 3882572"/>
                <a:gd name="connsiteY20" fmla="*/ 6086928 h 7202714"/>
                <a:gd name="connsiteX21" fmla="*/ 2331357 w 3882572"/>
                <a:gd name="connsiteY21" fmla="*/ 6032500 h 7202714"/>
                <a:gd name="connsiteX22" fmla="*/ 2367643 w 3882572"/>
                <a:gd name="connsiteY22" fmla="*/ 6041571 h 7202714"/>
                <a:gd name="connsiteX23" fmla="*/ 2449286 w 3882572"/>
                <a:gd name="connsiteY23" fmla="*/ 6159500 h 7202714"/>
                <a:gd name="connsiteX24" fmla="*/ 2485572 w 3882572"/>
                <a:gd name="connsiteY24" fmla="*/ 6150428 h 7202714"/>
                <a:gd name="connsiteX25" fmla="*/ 2467429 w 3882572"/>
                <a:gd name="connsiteY25" fmla="*/ 6068785 h 7202714"/>
                <a:gd name="connsiteX26" fmla="*/ 2521857 w 3882572"/>
                <a:gd name="connsiteY26" fmla="*/ 6023428 h 7202714"/>
                <a:gd name="connsiteX27" fmla="*/ 2585357 w 3882572"/>
                <a:gd name="connsiteY27" fmla="*/ 5950857 h 7202714"/>
                <a:gd name="connsiteX28" fmla="*/ 2648857 w 3882572"/>
                <a:gd name="connsiteY28" fmla="*/ 5896428 h 7202714"/>
                <a:gd name="connsiteX29" fmla="*/ 2639786 w 3882572"/>
                <a:gd name="connsiteY29" fmla="*/ 5823857 h 7202714"/>
                <a:gd name="connsiteX30" fmla="*/ 2685143 w 3882572"/>
                <a:gd name="connsiteY30" fmla="*/ 5760357 h 7202714"/>
                <a:gd name="connsiteX31" fmla="*/ 2775857 w 3882572"/>
                <a:gd name="connsiteY31" fmla="*/ 5869214 h 7202714"/>
                <a:gd name="connsiteX32" fmla="*/ 2884714 w 3882572"/>
                <a:gd name="connsiteY32" fmla="*/ 5914571 h 7202714"/>
                <a:gd name="connsiteX33" fmla="*/ 2911929 w 3882572"/>
                <a:gd name="connsiteY33" fmla="*/ 5842000 h 7202714"/>
                <a:gd name="connsiteX34" fmla="*/ 2948214 w 3882572"/>
                <a:gd name="connsiteY34" fmla="*/ 5814785 h 7202714"/>
                <a:gd name="connsiteX35" fmla="*/ 2911929 w 3882572"/>
                <a:gd name="connsiteY35" fmla="*/ 5733143 h 7202714"/>
                <a:gd name="connsiteX36" fmla="*/ 2911929 w 3882572"/>
                <a:gd name="connsiteY36" fmla="*/ 5678714 h 7202714"/>
                <a:gd name="connsiteX37" fmla="*/ 2966357 w 3882572"/>
                <a:gd name="connsiteY37" fmla="*/ 5660571 h 7202714"/>
                <a:gd name="connsiteX38" fmla="*/ 2966357 w 3882572"/>
                <a:gd name="connsiteY38" fmla="*/ 5569857 h 7202714"/>
                <a:gd name="connsiteX39" fmla="*/ 2893786 w 3882572"/>
                <a:gd name="connsiteY39" fmla="*/ 5551714 h 7202714"/>
                <a:gd name="connsiteX40" fmla="*/ 2866572 w 3882572"/>
                <a:gd name="connsiteY40" fmla="*/ 5442857 h 7202714"/>
                <a:gd name="connsiteX41" fmla="*/ 2902857 w 3882572"/>
                <a:gd name="connsiteY41" fmla="*/ 5324928 h 7202714"/>
                <a:gd name="connsiteX42" fmla="*/ 3011714 w 3882572"/>
                <a:gd name="connsiteY42" fmla="*/ 5234214 h 7202714"/>
                <a:gd name="connsiteX43" fmla="*/ 3075214 w 3882572"/>
                <a:gd name="connsiteY43" fmla="*/ 5143500 h 7202714"/>
                <a:gd name="connsiteX44" fmla="*/ 3093357 w 3882572"/>
                <a:gd name="connsiteY44" fmla="*/ 5061857 h 7202714"/>
                <a:gd name="connsiteX45" fmla="*/ 3075214 w 3882572"/>
                <a:gd name="connsiteY45" fmla="*/ 4989285 h 7202714"/>
                <a:gd name="connsiteX46" fmla="*/ 3029857 w 3882572"/>
                <a:gd name="connsiteY46" fmla="*/ 4925785 h 7202714"/>
                <a:gd name="connsiteX47" fmla="*/ 3093357 w 3882572"/>
                <a:gd name="connsiteY47" fmla="*/ 4862285 h 7202714"/>
                <a:gd name="connsiteX48" fmla="*/ 3102429 w 3882572"/>
                <a:gd name="connsiteY48" fmla="*/ 4789714 h 7202714"/>
                <a:gd name="connsiteX49" fmla="*/ 3102429 w 3882572"/>
                <a:gd name="connsiteY49" fmla="*/ 4699000 h 7202714"/>
                <a:gd name="connsiteX50" fmla="*/ 3202214 w 3882572"/>
                <a:gd name="connsiteY50" fmla="*/ 4717143 h 7202714"/>
                <a:gd name="connsiteX51" fmla="*/ 3265714 w 3882572"/>
                <a:gd name="connsiteY51" fmla="*/ 4689928 h 7202714"/>
                <a:gd name="connsiteX52" fmla="*/ 3283857 w 3882572"/>
                <a:gd name="connsiteY52" fmla="*/ 4653643 h 7202714"/>
                <a:gd name="connsiteX53" fmla="*/ 3220357 w 3882572"/>
                <a:gd name="connsiteY53" fmla="*/ 4644571 h 7202714"/>
                <a:gd name="connsiteX54" fmla="*/ 3129643 w 3882572"/>
                <a:gd name="connsiteY54" fmla="*/ 4608285 h 7202714"/>
                <a:gd name="connsiteX55" fmla="*/ 3075214 w 3882572"/>
                <a:gd name="connsiteY55" fmla="*/ 4590143 h 7202714"/>
                <a:gd name="connsiteX56" fmla="*/ 2993572 w 3882572"/>
                <a:gd name="connsiteY56" fmla="*/ 4572000 h 7202714"/>
                <a:gd name="connsiteX57" fmla="*/ 3011714 w 3882572"/>
                <a:gd name="connsiteY57" fmla="*/ 4490357 h 7202714"/>
                <a:gd name="connsiteX58" fmla="*/ 3029857 w 3882572"/>
                <a:gd name="connsiteY58" fmla="*/ 4435928 h 7202714"/>
                <a:gd name="connsiteX59" fmla="*/ 3111500 w 3882572"/>
                <a:gd name="connsiteY59" fmla="*/ 4327071 h 7202714"/>
                <a:gd name="connsiteX60" fmla="*/ 3084286 w 3882572"/>
                <a:gd name="connsiteY60" fmla="*/ 4254500 h 7202714"/>
                <a:gd name="connsiteX61" fmla="*/ 3084286 w 3882572"/>
                <a:gd name="connsiteY61" fmla="*/ 4172857 h 7202714"/>
                <a:gd name="connsiteX62" fmla="*/ 3057072 w 3882572"/>
                <a:gd name="connsiteY62" fmla="*/ 4127500 h 7202714"/>
                <a:gd name="connsiteX63" fmla="*/ 3048000 w 3882572"/>
                <a:gd name="connsiteY63" fmla="*/ 4009571 h 7202714"/>
                <a:gd name="connsiteX64" fmla="*/ 3011714 w 3882572"/>
                <a:gd name="connsiteY64" fmla="*/ 3927928 h 7202714"/>
                <a:gd name="connsiteX65" fmla="*/ 3102429 w 3882572"/>
                <a:gd name="connsiteY65" fmla="*/ 3855357 h 7202714"/>
                <a:gd name="connsiteX66" fmla="*/ 3120572 w 3882572"/>
                <a:gd name="connsiteY66" fmla="*/ 3374571 h 7202714"/>
                <a:gd name="connsiteX67" fmla="*/ 3048000 w 3882572"/>
                <a:gd name="connsiteY67" fmla="*/ 3220357 h 7202714"/>
                <a:gd name="connsiteX68" fmla="*/ 3075214 w 3882572"/>
                <a:gd name="connsiteY68" fmla="*/ 3156857 h 7202714"/>
                <a:gd name="connsiteX69" fmla="*/ 3129643 w 3882572"/>
                <a:gd name="connsiteY69" fmla="*/ 3175000 h 7202714"/>
                <a:gd name="connsiteX70" fmla="*/ 3265714 w 3882572"/>
                <a:gd name="connsiteY70" fmla="*/ 3093357 h 7202714"/>
                <a:gd name="connsiteX71" fmla="*/ 3365500 w 3882572"/>
                <a:gd name="connsiteY71" fmla="*/ 3102428 h 7202714"/>
                <a:gd name="connsiteX72" fmla="*/ 3410857 w 3882572"/>
                <a:gd name="connsiteY72" fmla="*/ 3011714 h 7202714"/>
                <a:gd name="connsiteX73" fmla="*/ 3383643 w 3882572"/>
                <a:gd name="connsiteY73" fmla="*/ 2966357 h 7202714"/>
                <a:gd name="connsiteX74" fmla="*/ 3456214 w 3882572"/>
                <a:gd name="connsiteY74" fmla="*/ 2893785 h 7202714"/>
                <a:gd name="connsiteX75" fmla="*/ 3483429 w 3882572"/>
                <a:gd name="connsiteY75" fmla="*/ 2803071 h 7202714"/>
                <a:gd name="connsiteX76" fmla="*/ 3701143 w 3882572"/>
                <a:gd name="connsiteY76" fmla="*/ 2694214 h 7202714"/>
                <a:gd name="connsiteX77" fmla="*/ 3746500 w 3882572"/>
                <a:gd name="connsiteY77" fmla="*/ 2639785 h 7202714"/>
                <a:gd name="connsiteX78" fmla="*/ 3692072 w 3882572"/>
                <a:gd name="connsiteY78" fmla="*/ 2594428 h 7202714"/>
                <a:gd name="connsiteX79" fmla="*/ 3673929 w 3882572"/>
                <a:gd name="connsiteY79" fmla="*/ 2313214 h 7202714"/>
                <a:gd name="connsiteX80" fmla="*/ 3601357 w 3882572"/>
                <a:gd name="connsiteY80" fmla="*/ 2249714 h 7202714"/>
                <a:gd name="connsiteX81" fmla="*/ 3546929 w 3882572"/>
                <a:gd name="connsiteY81" fmla="*/ 2131785 h 7202714"/>
                <a:gd name="connsiteX82" fmla="*/ 3537857 w 3882572"/>
                <a:gd name="connsiteY82" fmla="*/ 2022928 h 7202714"/>
                <a:gd name="connsiteX83" fmla="*/ 3537857 w 3882572"/>
                <a:gd name="connsiteY83" fmla="*/ 1932214 h 7202714"/>
                <a:gd name="connsiteX84" fmla="*/ 3510643 w 3882572"/>
                <a:gd name="connsiteY84" fmla="*/ 1868714 h 7202714"/>
                <a:gd name="connsiteX85" fmla="*/ 3601357 w 3882572"/>
                <a:gd name="connsiteY85" fmla="*/ 1732643 h 7202714"/>
                <a:gd name="connsiteX86" fmla="*/ 3447143 w 3882572"/>
                <a:gd name="connsiteY86" fmla="*/ 1841500 h 7202714"/>
                <a:gd name="connsiteX87" fmla="*/ 3292929 w 3882572"/>
                <a:gd name="connsiteY87" fmla="*/ 1914071 h 7202714"/>
                <a:gd name="connsiteX88" fmla="*/ 3175000 w 3882572"/>
                <a:gd name="connsiteY88" fmla="*/ 1959428 h 7202714"/>
                <a:gd name="connsiteX89" fmla="*/ 3038929 w 3882572"/>
                <a:gd name="connsiteY89" fmla="*/ 1959428 h 7202714"/>
                <a:gd name="connsiteX90" fmla="*/ 3029857 w 3882572"/>
                <a:gd name="connsiteY90" fmla="*/ 2041071 h 7202714"/>
                <a:gd name="connsiteX91" fmla="*/ 2993572 w 3882572"/>
                <a:gd name="connsiteY91" fmla="*/ 2104571 h 7202714"/>
                <a:gd name="connsiteX92" fmla="*/ 2911929 w 3882572"/>
                <a:gd name="connsiteY92" fmla="*/ 2149928 h 7202714"/>
                <a:gd name="connsiteX93" fmla="*/ 2848429 w 3882572"/>
                <a:gd name="connsiteY93" fmla="*/ 2149928 h 7202714"/>
                <a:gd name="connsiteX94" fmla="*/ 2902857 w 3882572"/>
                <a:gd name="connsiteY94" fmla="*/ 2077357 h 7202714"/>
                <a:gd name="connsiteX95" fmla="*/ 2975429 w 3882572"/>
                <a:gd name="connsiteY95" fmla="*/ 2032000 h 7202714"/>
                <a:gd name="connsiteX96" fmla="*/ 3029857 w 3882572"/>
                <a:gd name="connsiteY96" fmla="*/ 1932214 h 7202714"/>
                <a:gd name="connsiteX97" fmla="*/ 3075214 w 3882572"/>
                <a:gd name="connsiteY97" fmla="*/ 1905000 h 7202714"/>
                <a:gd name="connsiteX98" fmla="*/ 3138714 w 3882572"/>
                <a:gd name="connsiteY98" fmla="*/ 1796143 h 7202714"/>
                <a:gd name="connsiteX99" fmla="*/ 3265714 w 3882572"/>
                <a:gd name="connsiteY99" fmla="*/ 1778000 h 7202714"/>
                <a:gd name="connsiteX100" fmla="*/ 3356429 w 3882572"/>
                <a:gd name="connsiteY100" fmla="*/ 1605643 h 7202714"/>
                <a:gd name="connsiteX101" fmla="*/ 3438072 w 3882572"/>
                <a:gd name="connsiteY101" fmla="*/ 1551214 h 7202714"/>
                <a:gd name="connsiteX102" fmla="*/ 3401786 w 3882572"/>
                <a:gd name="connsiteY102" fmla="*/ 1487714 h 7202714"/>
                <a:gd name="connsiteX103" fmla="*/ 3601357 w 3882572"/>
                <a:gd name="connsiteY103" fmla="*/ 1378857 h 7202714"/>
                <a:gd name="connsiteX104" fmla="*/ 3710214 w 3882572"/>
                <a:gd name="connsiteY104" fmla="*/ 1279071 h 7202714"/>
                <a:gd name="connsiteX105" fmla="*/ 3828143 w 3882572"/>
                <a:gd name="connsiteY105" fmla="*/ 1170214 h 7202714"/>
                <a:gd name="connsiteX106" fmla="*/ 3855357 w 3882572"/>
                <a:gd name="connsiteY106" fmla="*/ 1043214 h 7202714"/>
                <a:gd name="connsiteX107" fmla="*/ 3810000 w 3882572"/>
                <a:gd name="connsiteY107" fmla="*/ 988785 h 7202714"/>
                <a:gd name="connsiteX108" fmla="*/ 3746500 w 3882572"/>
                <a:gd name="connsiteY108" fmla="*/ 952500 h 7202714"/>
                <a:gd name="connsiteX109" fmla="*/ 3719286 w 3882572"/>
                <a:gd name="connsiteY109" fmla="*/ 861785 h 7202714"/>
                <a:gd name="connsiteX110" fmla="*/ 3746500 w 3882572"/>
                <a:gd name="connsiteY110" fmla="*/ 852714 h 7202714"/>
                <a:gd name="connsiteX111" fmla="*/ 3810000 w 3882572"/>
                <a:gd name="connsiteY111" fmla="*/ 916214 h 7202714"/>
                <a:gd name="connsiteX112" fmla="*/ 3855357 w 3882572"/>
                <a:gd name="connsiteY112" fmla="*/ 970643 h 7202714"/>
                <a:gd name="connsiteX113" fmla="*/ 3882572 w 3882572"/>
                <a:gd name="connsiteY113" fmla="*/ 870857 h 7202714"/>
                <a:gd name="connsiteX114" fmla="*/ 3846286 w 3882572"/>
                <a:gd name="connsiteY114" fmla="*/ 780143 h 7202714"/>
                <a:gd name="connsiteX115" fmla="*/ 3800929 w 3882572"/>
                <a:gd name="connsiteY115" fmla="*/ 689428 h 7202714"/>
                <a:gd name="connsiteX116" fmla="*/ 3746500 w 3882572"/>
                <a:gd name="connsiteY116" fmla="*/ 644071 h 7202714"/>
                <a:gd name="connsiteX117" fmla="*/ 3646714 w 3882572"/>
                <a:gd name="connsiteY117" fmla="*/ 526143 h 7202714"/>
                <a:gd name="connsiteX118" fmla="*/ 3601357 w 3882572"/>
                <a:gd name="connsiteY118" fmla="*/ 471714 h 7202714"/>
                <a:gd name="connsiteX119" fmla="*/ 3501572 w 3882572"/>
                <a:gd name="connsiteY119" fmla="*/ 462643 h 7202714"/>
                <a:gd name="connsiteX120" fmla="*/ 3456214 w 3882572"/>
                <a:gd name="connsiteY120" fmla="*/ 498928 h 7202714"/>
                <a:gd name="connsiteX121" fmla="*/ 3383643 w 3882572"/>
                <a:gd name="connsiteY121" fmla="*/ 480785 h 7202714"/>
                <a:gd name="connsiteX122" fmla="*/ 3238500 w 3882572"/>
                <a:gd name="connsiteY122" fmla="*/ 480785 h 7202714"/>
                <a:gd name="connsiteX123" fmla="*/ 3238500 w 3882572"/>
                <a:gd name="connsiteY123" fmla="*/ 553357 h 7202714"/>
                <a:gd name="connsiteX124" fmla="*/ 3156857 w 3882572"/>
                <a:gd name="connsiteY124" fmla="*/ 580571 h 7202714"/>
                <a:gd name="connsiteX125" fmla="*/ 3075214 w 3882572"/>
                <a:gd name="connsiteY125" fmla="*/ 571500 h 7202714"/>
                <a:gd name="connsiteX126" fmla="*/ 3084286 w 3882572"/>
                <a:gd name="connsiteY126" fmla="*/ 508000 h 7202714"/>
                <a:gd name="connsiteX127" fmla="*/ 3138714 w 3882572"/>
                <a:gd name="connsiteY127" fmla="*/ 462643 h 7202714"/>
                <a:gd name="connsiteX128" fmla="*/ 3165929 w 3882572"/>
                <a:gd name="connsiteY128" fmla="*/ 390071 h 7202714"/>
                <a:gd name="connsiteX129" fmla="*/ 3129643 w 3882572"/>
                <a:gd name="connsiteY129" fmla="*/ 335643 h 7202714"/>
                <a:gd name="connsiteX130" fmla="*/ 3038929 w 3882572"/>
                <a:gd name="connsiteY130" fmla="*/ 335643 h 7202714"/>
                <a:gd name="connsiteX131" fmla="*/ 2948214 w 3882572"/>
                <a:gd name="connsiteY131" fmla="*/ 299357 h 7202714"/>
                <a:gd name="connsiteX132" fmla="*/ 2821214 w 3882572"/>
                <a:gd name="connsiteY132" fmla="*/ 299357 h 7202714"/>
                <a:gd name="connsiteX133" fmla="*/ 2839357 w 3882572"/>
                <a:gd name="connsiteY133" fmla="*/ 263071 h 7202714"/>
                <a:gd name="connsiteX134" fmla="*/ 2930072 w 3882572"/>
                <a:gd name="connsiteY134" fmla="*/ 235857 h 7202714"/>
                <a:gd name="connsiteX135" fmla="*/ 2993572 w 3882572"/>
                <a:gd name="connsiteY135" fmla="*/ 154214 h 7202714"/>
                <a:gd name="connsiteX136" fmla="*/ 3011714 w 3882572"/>
                <a:gd name="connsiteY136" fmla="*/ 127000 h 7202714"/>
                <a:gd name="connsiteX137" fmla="*/ 3002643 w 3882572"/>
                <a:gd name="connsiteY137" fmla="*/ 63500 h 7202714"/>
                <a:gd name="connsiteX138" fmla="*/ 2921000 w 3882572"/>
                <a:gd name="connsiteY138" fmla="*/ 54428 h 7202714"/>
                <a:gd name="connsiteX139" fmla="*/ 2884714 w 3882572"/>
                <a:gd name="connsiteY139" fmla="*/ 9071 h 7202714"/>
                <a:gd name="connsiteX140" fmla="*/ 2794000 w 3882572"/>
                <a:gd name="connsiteY140" fmla="*/ 0 h 7202714"/>
                <a:gd name="connsiteX141" fmla="*/ 2703286 w 3882572"/>
                <a:gd name="connsiteY141" fmla="*/ 54428 h 7202714"/>
                <a:gd name="connsiteX142" fmla="*/ 2594429 w 3882572"/>
                <a:gd name="connsiteY142" fmla="*/ 181428 h 7202714"/>
                <a:gd name="connsiteX143" fmla="*/ 2494643 w 3882572"/>
                <a:gd name="connsiteY143" fmla="*/ 335643 h 7202714"/>
                <a:gd name="connsiteX144" fmla="*/ 2485572 w 3882572"/>
                <a:gd name="connsiteY144" fmla="*/ 399143 h 7202714"/>
                <a:gd name="connsiteX145" fmla="*/ 2521857 w 3882572"/>
                <a:gd name="connsiteY145" fmla="*/ 508000 h 7202714"/>
                <a:gd name="connsiteX146" fmla="*/ 2467429 w 3882572"/>
                <a:gd name="connsiteY146" fmla="*/ 589643 h 7202714"/>
                <a:gd name="connsiteX147" fmla="*/ 2367643 w 3882572"/>
                <a:gd name="connsiteY147" fmla="*/ 589643 h 7202714"/>
                <a:gd name="connsiteX148" fmla="*/ 2240643 w 3882572"/>
                <a:gd name="connsiteY148" fmla="*/ 580571 h 7202714"/>
                <a:gd name="connsiteX149" fmla="*/ 2304143 w 3882572"/>
                <a:gd name="connsiteY149" fmla="*/ 662214 h 7202714"/>
                <a:gd name="connsiteX150" fmla="*/ 2376714 w 3882572"/>
                <a:gd name="connsiteY150" fmla="*/ 780143 h 7202714"/>
                <a:gd name="connsiteX151" fmla="*/ 2286000 w 3882572"/>
                <a:gd name="connsiteY151" fmla="*/ 762000 h 7202714"/>
                <a:gd name="connsiteX152" fmla="*/ 2249714 w 3882572"/>
                <a:gd name="connsiteY152" fmla="*/ 689428 h 7202714"/>
                <a:gd name="connsiteX153" fmla="*/ 2195286 w 3882572"/>
                <a:gd name="connsiteY153" fmla="*/ 725714 h 7202714"/>
                <a:gd name="connsiteX154" fmla="*/ 2122714 w 3882572"/>
                <a:gd name="connsiteY154" fmla="*/ 780143 h 7202714"/>
                <a:gd name="connsiteX155" fmla="*/ 2032000 w 3882572"/>
                <a:gd name="connsiteY155" fmla="*/ 825500 h 7202714"/>
                <a:gd name="connsiteX156" fmla="*/ 1932214 w 3882572"/>
                <a:gd name="connsiteY156" fmla="*/ 825500 h 7202714"/>
                <a:gd name="connsiteX157" fmla="*/ 1968500 w 3882572"/>
                <a:gd name="connsiteY157" fmla="*/ 716643 h 7202714"/>
                <a:gd name="connsiteX158" fmla="*/ 1886857 w 3882572"/>
                <a:gd name="connsiteY158" fmla="*/ 689428 h 7202714"/>
                <a:gd name="connsiteX159" fmla="*/ 1750786 w 3882572"/>
                <a:gd name="connsiteY159" fmla="*/ 743857 h 7202714"/>
                <a:gd name="connsiteX160" fmla="*/ 1623786 w 3882572"/>
                <a:gd name="connsiteY160" fmla="*/ 743857 h 7202714"/>
                <a:gd name="connsiteX161" fmla="*/ 1560286 w 3882572"/>
                <a:gd name="connsiteY161" fmla="*/ 807357 h 7202714"/>
                <a:gd name="connsiteX162" fmla="*/ 1660072 w 3882572"/>
                <a:gd name="connsiteY162" fmla="*/ 861785 h 7202714"/>
                <a:gd name="connsiteX163" fmla="*/ 1433286 w 3882572"/>
                <a:gd name="connsiteY163" fmla="*/ 934357 h 7202714"/>
                <a:gd name="connsiteX164" fmla="*/ 1260929 w 3882572"/>
                <a:gd name="connsiteY164" fmla="*/ 1025071 h 7202714"/>
                <a:gd name="connsiteX165" fmla="*/ 1070429 w 3882572"/>
                <a:gd name="connsiteY165" fmla="*/ 1124857 h 7202714"/>
                <a:gd name="connsiteX166" fmla="*/ 1034143 w 3882572"/>
                <a:gd name="connsiteY166" fmla="*/ 1197428 h 7202714"/>
                <a:gd name="connsiteX167" fmla="*/ 952500 w 3882572"/>
                <a:gd name="connsiteY167" fmla="*/ 1270000 h 7202714"/>
                <a:gd name="connsiteX168" fmla="*/ 870857 w 3882572"/>
                <a:gd name="connsiteY168" fmla="*/ 1342571 h 7202714"/>
                <a:gd name="connsiteX169" fmla="*/ 843643 w 3882572"/>
                <a:gd name="connsiteY169" fmla="*/ 1469571 h 7202714"/>
                <a:gd name="connsiteX170" fmla="*/ 916214 w 3882572"/>
                <a:gd name="connsiteY170" fmla="*/ 1578428 h 7202714"/>
                <a:gd name="connsiteX171" fmla="*/ 952500 w 3882572"/>
                <a:gd name="connsiteY171" fmla="*/ 1651000 h 7202714"/>
                <a:gd name="connsiteX172" fmla="*/ 889000 w 3882572"/>
                <a:gd name="connsiteY172" fmla="*/ 1696357 h 7202714"/>
                <a:gd name="connsiteX173" fmla="*/ 771072 w 3882572"/>
                <a:gd name="connsiteY173" fmla="*/ 1750785 h 7202714"/>
                <a:gd name="connsiteX174" fmla="*/ 644072 w 3882572"/>
                <a:gd name="connsiteY174" fmla="*/ 1750785 h 7202714"/>
                <a:gd name="connsiteX175" fmla="*/ 526143 w 3882572"/>
                <a:gd name="connsiteY175" fmla="*/ 1787071 h 7202714"/>
                <a:gd name="connsiteX176" fmla="*/ 408214 w 3882572"/>
                <a:gd name="connsiteY176" fmla="*/ 1787071 h 7202714"/>
                <a:gd name="connsiteX177" fmla="*/ 272143 w 3882572"/>
                <a:gd name="connsiteY177" fmla="*/ 1805214 h 7202714"/>
                <a:gd name="connsiteX178" fmla="*/ 208643 w 3882572"/>
                <a:gd name="connsiteY178" fmla="*/ 1823357 h 7202714"/>
                <a:gd name="connsiteX179" fmla="*/ 244929 w 3882572"/>
                <a:gd name="connsiteY179" fmla="*/ 1959428 h 7202714"/>
                <a:gd name="connsiteX180" fmla="*/ 290286 w 3882572"/>
                <a:gd name="connsiteY180" fmla="*/ 2077357 h 7202714"/>
                <a:gd name="connsiteX181" fmla="*/ 272143 w 3882572"/>
                <a:gd name="connsiteY181" fmla="*/ 2195285 h 7202714"/>
                <a:gd name="connsiteX182" fmla="*/ 390072 w 3882572"/>
                <a:gd name="connsiteY182" fmla="*/ 2267857 h 7202714"/>
                <a:gd name="connsiteX183" fmla="*/ 453572 w 3882572"/>
                <a:gd name="connsiteY183" fmla="*/ 2286000 h 7202714"/>
                <a:gd name="connsiteX184" fmla="*/ 498929 w 3882572"/>
                <a:gd name="connsiteY184" fmla="*/ 2394857 h 7202714"/>
                <a:gd name="connsiteX185" fmla="*/ 580572 w 3882572"/>
                <a:gd name="connsiteY185" fmla="*/ 2449285 h 7202714"/>
                <a:gd name="connsiteX186" fmla="*/ 535214 w 3882572"/>
                <a:gd name="connsiteY186" fmla="*/ 2476500 h 7202714"/>
                <a:gd name="connsiteX187" fmla="*/ 453572 w 3882572"/>
                <a:gd name="connsiteY187" fmla="*/ 2458357 h 7202714"/>
                <a:gd name="connsiteX188" fmla="*/ 381000 w 3882572"/>
                <a:gd name="connsiteY188" fmla="*/ 2485571 h 7202714"/>
                <a:gd name="connsiteX189" fmla="*/ 308429 w 3882572"/>
                <a:gd name="connsiteY189" fmla="*/ 2431143 h 7202714"/>
                <a:gd name="connsiteX190" fmla="*/ 272143 w 3882572"/>
                <a:gd name="connsiteY190" fmla="*/ 2340428 h 7202714"/>
                <a:gd name="connsiteX191" fmla="*/ 208643 w 3882572"/>
                <a:gd name="connsiteY191" fmla="*/ 2295071 h 7202714"/>
                <a:gd name="connsiteX192" fmla="*/ 108857 w 3882572"/>
                <a:gd name="connsiteY192" fmla="*/ 2240643 h 7202714"/>
                <a:gd name="connsiteX193" fmla="*/ 0 w 3882572"/>
                <a:gd name="connsiteY193" fmla="*/ 2249714 h 7202714"/>
                <a:gd name="connsiteX194" fmla="*/ 81643 w 3882572"/>
                <a:gd name="connsiteY194" fmla="*/ 2313214 h 7202714"/>
                <a:gd name="connsiteX195" fmla="*/ 190500 w 3882572"/>
                <a:gd name="connsiteY195" fmla="*/ 2367643 h 7202714"/>
                <a:gd name="connsiteX196" fmla="*/ 226786 w 3882572"/>
                <a:gd name="connsiteY196" fmla="*/ 2431143 h 7202714"/>
                <a:gd name="connsiteX197" fmla="*/ 199572 w 3882572"/>
                <a:gd name="connsiteY197" fmla="*/ 2503714 h 7202714"/>
                <a:gd name="connsiteX198" fmla="*/ 117929 w 3882572"/>
                <a:gd name="connsiteY198" fmla="*/ 2521857 h 7202714"/>
                <a:gd name="connsiteX199" fmla="*/ 117929 w 3882572"/>
                <a:gd name="connsiteY199" fmla="*/ 2603500 h 7202714"/>
                <a:gd name="connsiteX200" fmla="*/ 235857 w 3882572"/>
                <a:gd name="connsiteY200" fmla="*/ 2667000 h 7202714"/>
                <a:gd name="connsiteX201" fmla="*/ 281214 w 3882572"/>
                <a:gd name="connsiteY201" fmla="*/ 2712357 h 7202714"/>
                <a:gd name="connsiteX202" fmla="*/ 299357 w 3882572"/>
                <a:gd name="connsiteY202" fmla="*/ 2893785 h 7202714"/>
                <a:gd name="connsiteX203" fmla="*/ 190500 w 3882572"/>
                <a:gd name="connsiteY203" fmla="*/ 2893785 h 7202714"/>
                <a:gd name="connsiteX204" fmla="*/ 90714 w 3882572"/>
                <a:gd name="connsiteY204" fmla="*/ 3084285 h 7202714"/>
                <a:gd name="connsiteX205" fmla="*/ 172357 w 3882572"/>
                <a:gd name="connsiteY205" fmla="*/ 3193143 h 7202714"/>
                <a:gd name="connsiteX206" fmla="*/ 272143 w 3882572"/>
                <a:gd name="connsiteY206" fmla="*/ 3238500 h 7202714"/>
                <a:gd name="connsiteX207" fmla="*/ 335643 w 3882572"/>
                <a:gd name="connsiteY207" fmla="*/ 3265714 h 7202714"/>
                <a:gd name="connsiteX208" fmla="*/ 390072 w 3882572"/>
                <a:gd name="connsiteY208" fmla="*/ 3256643 h 7202714"/>
                <a:gd name="connsiteX209" fmla="*/ 417286 w 3882572"/>
                <a:gd name="connsiteY209" fmla="*/ 3211285 h 7202714"/>
                <a:gd name="connsiteX210" fmla="*/ 435429 w 3882572"/>
                <a:gd name="connsiteY210" fmla="*/ 3311071 h 7202714"/>
                <a:gd name="connsiteX211" fmla="*/ 462643 w 3882572"/>
                <a:gd name="connsiteY211" fmla="*/ 3338285 h 7202714"/>
                <a:gd name="connsiteX212" fmla="*/ 508000 w 3882572"/>
                <a:gd name="connsiteY212" fmla="*/ 3429000 h 7202714"/>
                <a:gd name="connsiteX213" fmla="*/ 498929 w 3882572"/>
                <a:gd name="connsiteY213" fmla="*/ 3565071 h 7202714"/>
                <a:gd name="connsiteX214" fmla="*/ 471714 w 3882572"/>
                <a:gd name="connsiteY214" fmla="*/ 3655785 h 7202714"/>
                <a:gd name="connsiteX215" fmla="*/ 408214 w 3882572"/>
                <a:gd name="connsiteY215" fmla="*/ 3664857 h 7202714"/>
                <a:gd name="connsiteX216" fmla="*/ 453572 w 3882572"/>
                <a:gd name="connsiteY216" fmla="*/ 3755571 h 7202714"/>
                <a:gd name="connsiteX217" fmla="*/ 444500 w 3882572"/>
                <a:gd name="connsiteY217" fmla="*/ 3864428 h 7202714"/>
                <a:gd name="connsiteX218" fmla="*/ 553357 w 3882572"/>
                <a:gd name="connsiteY218" fmla="*/ 3982357 h 7202714"/>
                <a:gd name="connsiteX219" fmla="*/ 535214 w 3882572"/>
                <a:gd name="connsiteY219" fmla="*/ 4091214 h 7202714"/>
                <a:gd name="connsiteX220" fmla="*/ 589643 w 3882572"/>
                <a:gd name="connsiteY220" fmla="*/ 4145643 h 7202714"/>
                <a:gd name="connsiteX221" fmla="*/ 571500 w 3882572"/>
                <a:gd name="connsiteY221" fmla="*/ 4209143 h 7202714"/>
                <a:gd name="connsiteX222" fmla="*/ 662214 w 3882572"/>
                <a:gd name="connsiteY222" fmla="*/ 4263571 h 7202714"/>
                <a:gd name="connsiteX223" fmla="*/ 707572 w 3882572"/>
                <a:gd name="connsiteY223" fmla="*/ 4390571 h 7202714"/>
                <a:gd name="connsiteX224" fmla="*/ 662214 w 3882572"/>
                <a:gd name="connsiteY224" fmla="*/ 4472214 h 7202714"/>
                <a:gd name="connsiteX225" fmla="*/ 807357 w 3882572"/>
                <a:gd name="connsiteY225" fmla="*/ 4508500 h 7202714"/>
                <a:gd name="connsiteX226" fmla="*/ 852714 w 3882572"/>
                <a:gd name="connsiteY226" fmla="*/ 4635500 h 7202714"/>
                <a:gd name="connsiteX227" fmla="*/ 807357 w 3882572"/>
                <a:gd name="connsiteY227" fmla="*/ 4726214 h 7202714"/>
                <a:gd name="connsiteX228" fmla="*/ 752929 w 3882572"/>
                <a:gd name="connsiteY228" fmla="*/ 4780643 h 7202714"/>
                <a:gd name="connsiteX229" fmla="*/ 807357 w 3882572"/>
                <a:gd name="connsiteY229" fmla="*/ 4853214 h 7202714"/>
                <a:gd name="connsiteX230" fmla="*/ 771072 w 3882572"/>
                <a:gd name="connsiteY230" fmla="*/ 4962071 h 7202714"/>
                <a:gd name="connsiteX231" fmla="*/ 689429 w 3882572"/>
                <a:gd name="connsiteY231" fmla="*/ 5116285 h 7202714"/>
                <a:gd name="connsiteX232" fmla="*/ 707572 w 3882572"/>
                <a:gd name="connsiteY232" fmla="*/ 5207000 h 7202714"/>
                <a:gd name="connsiteX233" fmla="*/ 834572 w 3882572"/>
                <a:gd name="connsiteY233" fmla="*/ 5288643 h 7202714"/>
                <a:gd name="connsiteX234" fmla="*/ 825500 w 3882572"/>
                <a:gd name="connsiteY234" fmla="*/ 5324928 h 7202714"/>
                <a:gd name="connsiteX235" fmla="*/ 689429 w 3882572"/>
                <a:gd name="connsiteY235" fmla="*/ 5415643 h 7202714"/>
                <a:gd name="connsiteX236" fmla="*/ 716643 w 3882572"/>
                <a:gd name="connsiteY236" fmla="*/ 5524500 h 7202714"/>
                <a:gd name="connsiteX237" fmla="*/ 698500 w 3882572"/>
                <a:gd name="connsiteY237" fmla="*/ 5615214 h 7202714"/>
                <a:gd name="connsiteX238" fmla="*/ 816429 w 3882572"/>
                <a:gd name="connsiteY238" fmla="*/ 5642428 h 7202714"/>
                <a:gd name="connsiteX239" fmla="*/ 952500 w 3882572"/>
                <a:gd name="connsiteY239" fmla="*/ 5651500 h 7202714"/>
                <a:gd name="connsiteX240" fmla="*/ 979714 w 3882572"/>
                <a:gd name="connsiteY240" fmla="*/ 5696857 h 7202714"/>
                <a:gd name="connsiteX241" fmla="*/ 1034143 w 3882572"/>
                <a:gd name="connsiteY241" fmla="*/ 5696857 h 7202714"/>
                <a:gd name="connsiteX242" fmla="*/ 1079500 w 3882572"/>
                <a:gd name="connsiteY242" fmla="*/ 5769428 h 7202714"/>
                <a:gd name="connsiteX243" fmla="*/ 1124857 w 3882572"/>
                <a:gd name="connsiteY243" fmla="*/ 5778500 h 7202714"/>
                <a:gd name="connsiteX244" fmla="*/ 1179286 w 3882572"/>
                <a:gd name="connsiteY244" fmla="*/ 5796643 h 7202714"/>
                <a:gd name="connsiteX245" fmla="*/ 1152072 w 3882572"/>
                <a:gd name="connsiteY245" fmla="*/ 5842000 h 7202714"/>
                <a:gd name="connsiteX246" fmla="*/ 1052286 w 3882572"/>
                <a:gd name="connsiteY246" fmla="*/ 5923643 h 7202714"/>
                <a:gd name="connsiteX247" fmla="*/ 1097643 w 3882572"/>
                <a:gd name="connsiteY247" fmla="*/ 6014357 h 7202714"/>
                <a:gd name="connsiteX248" fmla="*/ 1179286 w 3882572"/>
                <a:gd name="connsiteY248" fmla="*/ 6041571 h 7202714"/>
                <a:gd name="connsiteX249" fmla="*/ 1233714 w 3882572"/>
                <a:gd name="connsiteY249" fmla="*/ 6086928 h 7202714"/>
                <a:gd name="connsiteX250" fmla="*/ 1206500 w 3882572"/>
                <a:gd name="connsiteY250" fmla="*/ 6132285 h 7202714"/>
                <a:gd name="connsiteX251" fmla="*/ 1143000 w 3882572"/>
                <a:gd name="connsiteY251" fmla="*/ 6204857 h 7202714"/>
                <a:gd name="connsiteX252" fmla="*/ 1133929 w 3882572"/>
                <a:gd name="connsiteY252" fmla="*/ 6304643 h 7202714"/>
                <a:gd name="connsiteX253" fmla="*/ 1152072 w 3882572"/>
                <a:gd name="connsiteY253" fmla="*/ 6395357 h 7202714"/>
                <a:gd name="connsiteX254" fmla="*/ 1215572 w 3882572"/>
                <a:gd name="connsiteY254" fmla="*/ 6440714 h 7202714"/>
                <a:gd name="connsiteX255" fmla="*/ 1188357 w 3882572"/>
                <a:gd name="connsiteY255" fmla="*/ 6522357 h 7202714"/>
                <a:gd name="connsiteX256" fmla="*/ 1143000 w 3882572"/>
                <a:gd name="connsiteY256" fmla="*/ 6567714 h 7202714"/>
                <a:gd name="connsiteX257" fmla="*/ 1197429 w 3882572"/>
                <a:gd name="connsiteY257" fmla="*/ 6604000 h 7202714"/>
                <a:gd name="connsiteX258" fmla="*/ 1306286 w 3882572"/>
                <a:gd name="connsiteY258" fmla="*/ 6613071 h 7202714"/>
                <a:gd name="connsiteX259" fmla="*/ 1406072 w 3882572"/>
                <a:gd name="connsiteY259" fmla="*/ 6676571 h 7202714"/>
                <a:gd name="connsiteX260" fmla="*/ 1451429 w 3882572"/>
                <a:gd name="connsiteY260" fmla="*/ 6812643 h 7202714"/>
                <a:gd name="connsiteX261" fmla="*/ 1469572 w 3882572"/>
                <a:gd name="connsiteY261" fmla="*/ 6930571 h 7202714"/>
                <a:gd name="connsiteX262" fmla="*/ 1439116 w 3882572"/>
                <a:gd name="connsiteY262" fmla="*/ 6973440 h 7202714"/>
                <a:gd name="connsiteX263" fmla="*/ 1451429 w 3882572"/>
                <a:gd name="connsiteY263" fmla="*/ 7003143 h 7202714"/>
                <a:gd name="connsiteX264" fmla="*/ 1388596 w 3882572"/>
                <a:gd name="connsiteY264" fmla="*/ 7070956 h 7202714"/>
                <a:gd name="connsiteX265" fmla="*/ 1333500 w 3882572"/>
                <a:gd name="connsiteY265" fmla="*/ 7139214 h 7202714"/>
                <a:gd name="connsiteX0" fmla="*/ 1333500 w 3882572"/>
                <a:gd name="connsiteY0" fmla="*/ 7139214 h 7202714"/>
                <a:gd name="connsiteX1" fmla="*/ 1382126 w 3882572"/>
                <a:gd name="connsiteY1" fmla="*/ 7182793 h 7202714"/>
                <a:gd name="connsiteX2" fmla="*/ 1457031 w 3882572"/>
                <a:gd name="connsiteY2" fmla="*/ 7193198 h 7202714"/>
                <a:gd name="connsiteX3" fmla="*/ 1533072 w 3882572"/>
                <a:gd name="connsiteY3" fmla="*/ 7202714 h 7202714"/>
                <a:gd name="connsiteX4" fmla="*/ 1617088 w 3882572"/>
                <a:gd name="connsiteY4" fmla="*/ 7180414 h 7202714"/>
                <a:gd name="connsiteX5" fmla="*/ 1675840 w 3882572"/>
                <a:gd name="connsiteY5" fmla="*/ 7124339 h 7202714"/>
                <a:gd name="connsiteX6" fmla="*/ 1787072 w 3882572"/>
                <a:gd name="connsiteY6" fmla="*/ 6975928 h 7202714"/>
                <a:gd name="connsiteX7" fmla="*/ 1783432 w 3882572"/>
                <a:gd name="connsiteY7" fmla="*/ 6937755 h 7202714"/>
                <a:gd name="connsiteX8" fmla="*/ 1832429 w 3882572"/>
                <a:gd name="connsiteY8" fmla="*/ 6921500 h 7202714"/>
                <a:gd name="connsiteX9" fmla="*/ 1986643 w 3882572"/>
                <a:gd name="connsiteY9" fmla="*/ 6885214 h 7202714"/>
                <a:gd name="connsiteX10" fmla="*/ 1895929 w 3882572"/>
                <a:gd name="connsiteY10" fmla="*/ 6767285 h 7202714"/>
                <a:gd name="connsiteX11" fmla="*/ 1923143 w 3882572"/>
                <a:gd name="connsiteY11" fmla="*/ 6721928 h 7202714"/>
                <a:gd name="connsiteX12" fmla="*/ 1977572 w 3882572"/>
                <a:gd name="connsiteY12" fmla="*/ 6721928 h 7202714"/>
                <a:gd name="connsiteX13" fmla="*/ 2022929 w 3882572"/>
                <a:gd name="connsiteY13" fmla="*/ 6594928 h 7202714"/>
                <a:gd name="connsiteX14" fmla="*/ 2022929 w 3882572"/>
                <a:gd name="connsiteY14" fmla="*/ 6495143 h 7202714"/>
                <a:gd name="connsiteX15" fmla="*/ 2077357 w 3882572"/>
                <a:gd name="connsiteY15" fmla="*/ 6377214 h 7202714"/>
                <a:gd name="connsiteX16" fmla="*/ 2140857 w 3882572"/>
                <a:gd name="connsiteY16" fmla="*/ 6359071 h 7202714"/>
                <a:gd name="connsiteX17" fmla="*/ 2086429 w 3882572"/>
                <a:gd name="connsiteY17" fmla="*/ 6241143 h 7202714"/>
                <a:gd name="connsiteX18" fmla="*/ 2122714 w 3882572"/>
                <a:gd name="connsiteY18" fmla="*/ 6096000 h 7202714"/>
                <a:gd name="connsiteX19" fmla="*/ 2213429 w 3882572"/>
                <a:gd name="connsiteY19" fmla="*/ 6086928 h 7202714"/>
                <a:gd name="connsiteX20" fmla="*/ 2304143 w 3882572"/>
                <a:gd name="connsiteY20" fmla="*/ 6086928 h 7202714"/>
                <a:gd name="connsiteX21" fmla="*/ 2331357 w 3882572"/>
                <a:gd name="connsiteY21" fmla="*/ 6032500 h 7202714"/>
                <a:gd name="connsiteX22" fmla="*/ 2367643 w 3882572"/>
                <a:gd name="connsiteY22" fmla="*/ 6041571 h 7202714"/>
                <a:gd name="connsiteX23" fmla="*/ 2449286 w 3882572"/>
                <a:gd name="connsiteY23" fmla="*/ 6159500 h 7202714"/>
                <a:gd name="connsiteX24" fmla="*/ 2485572 w 3882572"/>
                <a:gd name="connsiteY24" fmla="*/ 6150428 h 7202714"/>
                <a:gd name="connsiteX25" fmla="*/ 2467429 w 3882572"/>
                <a:gd name="connsiteY25" fmla="*/ 6068785 h 7202714"/>
                <a:gd name="connsiteX26" fmla="*/ 2521857 w 3882572"/>
                <a:gd name="connsiteY26" fmla="*/ 6023428 h 7202714"/>
                <a:gd name="connsiteX27" fmla="*/ 2585357 w 3882572"/>
                <a:gd name="connsiteY27" fmla="*/ 5950857 h 7202714"/>
                <a:gd name="connsiteX28" fmla="*/ 2648857 w 3882572"/>
                <a:gd name="connsiteY28" fmla="*/ 5896428 h 7202714"/>
                <a:gd name="connsiteX29" fmla="*/ 2639786 w 3882572"/>
                <a:gd name="connsiteY29" fmla="*/ 5823857 h 7202714"/>
                <a:gd name="connsiteX30" fmla="*/ 2685143 w 3882572"/>
                <a:gd name="connsiteY30" fmla="*/ 5760357 h 7202714"/>
                <a:gd name="connsiteX31" fmla="*/ 2775857 w 3882572"/>
                <a:gd name="connsiteY31" fmla="*/ 5869214 h 7202714"/>
                <a:gd name="connsiteX32" fmla="*/ 2884714 w 3882572"/>
                <a:gd name="connsiteY32" fmla="*/ 5914571 h 7202714"/>
                <a:gd name="connsiteX33" fmla="*/ 2911929 w 3882572"/>
                <a:gd name="connsiteY33" fmla="*/ 5842000 h 7202714"/>
                <a:gd name="connsiteX34" fmla="*/ 2948214 w 3882572"/>
                <a:gd name="connsiteY34" fmla="*/ 5814785 h 7202714"/>
                <a:gd name="connsiteX35" fmla="*/ 2911929 w 3882572"/>
                <a:gd name="connsiteY35" fmla="*/ 5733143 h 7202714"/>
                <a:gd name="connsiteX36" fmla="*/ 2911929 w 3882572"/>
                <a:gd name="connsiteY36" fmla="*/ 5678714 h 7202714"/>
                <a:gd name="connsiteX37" fmla="*/ 2966357 w 3882572"/>
                <a:gd name="connsiteY37" fmla="*/ 5660571 h 7202714"/>
                <a:gd name="connsiteX38" fmla="*/ 2966357 w 3882572"/>
                <a:gd name="connsiteY38" fmla="*/ 5569857 h 7202714"/>
                <a:gd name="connsiteX39" fmla="*/ 2893786 w 3882572"/>
                <a:gd name="connsiteY39" fmla="*/ 5551714 h 7202714"/>
                <a:gd name="connsiteX40" fmla="*/ 2866572 w 3882572"/>
                <a:gd name="connsiteY40" fmla="*/ 5442857 h 7202714"/>
                <a:gd name="connsiteX41" fmla="*/ 2902857 w 3882572"/>
                <a:gd name="connsiteY41" fmla="*/ 5324928 h 7202714"/>
                <a:gd name="connsiteX42" fmla="*/ 3011714 w 3882572"/>
                <a:gd name="connsiteY42" fmla="*/ 5234214 h 7202714"/>
                <a:gd name="connsiteX43" fmla="*/ 3075214 w 3882572"/>
                <a:gd name="connsiteY43" fmla="*/ 5143500 h 7202714"/>
                <a:gd name="connsiteX44" fmla="*/ 3093357 w 3882572"/>
                <a:gd name="connsiteY44" fmla="*/ 5061857 h 7202714"/>
                <a:gd name="connsiteX45" fmla="*/ 3075214 w 3882572"/>
                <a:gd name="connsiteY45" fmla="*/ 4989285 h 7202714"/>
                <a:gd name="connsiteX46" fmla="*/ 3029857 w 3882572"/>
                <a:gd name="connsiteY46" fmla="*/ 4925785 h 7202714"/>
                <a:gd name="connsiteX47" fmla="*/ 3093357 w 3882572"/>
                <a:gd name="connsiteY47" fmla="*/ 4862285 h 7202714"/>
                <a:gd name="connsiteX48" fmla="*/ 3102429 w 3882572"/>
                <a:gd name="connsiteY48" fmla="*/ 4789714 h 7202714"/>
                <a:gd name="connsiteX49" fmla="*/ 3102429 w 3882572"/>
                <a:gd name="connsiteY49" fmla="*/ 4699000 h 7202714"/>
                <a:gd name="connsiteX50" fmla="*/ 3202214 w 3882572"/>
                <a:gd name="connsiteY50" fmla="*/ 4717143 h 7202714"/>
                <a:gd name="connsiteX51" fmla="*/ 3265714 w 3882572"/>
                <a:gd name="connsiteY51" fmla="*/ 4689928 h 7202714"/>
                <a:gd name="connsiteX52" fmla="*/ 3283857 w 3882572"/>
                <a:gd name="connsiteY52" fmla="*/ 4653643 h 7202714"/>
                <a:gd name="connsiteX53" fmla="*/ 3220357 w 3882572"/>
                <a:gd name="connsiteY53" fmla="*/ 4644571 h 7202714"/>
                <a:gd name="connsiteX54" fmla="*/ 3129643 w 3882572"/>
                <a:gd name="connsiteY54" fmla="*/ 4608285 h 7202714"/>
                <a:gd name="connsiteX55" fmla="*/ 3075214 w 3882572"/>
                <a:gd name="connsiteY55" fmla="*/ 4590143 h 7202714"/>
                <a:gd name="connsiteX56" fmla="*/ 2993572 w 3882572"/>
                <a:gd name="connsiteY56" fmla="*/ 4572000 h 7202714"/>
                <a:gd name="connsiteX57" fmla="*/ 3011714 w 3882572"/>
                <a:gd name="connsiteY57" fmla="*/ 4490357 h 7202714"/>
                <a:gd name="connsiteX58" fmla="*/ 3029857 w 3882572"/>
                <a:gd name="connsiteY58" fmla="*/ 4435928 h 7202714"/>
                <a:gd name="connsiteX59" fmla="*/ 3111500 w 3882572"/>
                <a:gd name="connsiteY59" fmla="*/ 4327071 h 7202714"/>
                <a:gd name="connsiteX60" fmla="*/ 3084286 w 3882572"/>
                <a:gd name="connsiteY60" fmla="*/ 4254500 h 7202714"/>
                <a:gd name="connsiteX61" fmla="*/ 3084286 w 3882572"/>
                <a:gd name="connsiteY61" fmla="*/ 4172857 h 7202714"/>
                <a:gd name="connsiteX62" fmla="*/ 3057072 w 3882572"/>
                <a:gd name="connsiteY62" fmla="*/ 4127500 h 7202714"/>
                <a:gd name="connsiteX63" fmla="*/ 3048000 w 3882572"/>
                <a:gd name="connsiteY63" fmla="*/ 4009571 h 7202714"/>
                <a:gd name="connsiteX64" fmla="*/ 3011714 w 3882572"/>
                <a:gd name="connsiteY64" fmla="*/ 3927928 h 7202714"/>
                <a:gd name="connsiteX65" fmla="*/ 3102429 w 3882572"/>
                <a:gd name="connsiteY65" fmla="*/ 3855357 h 7202714"/>
                <a:gd name="connsiteX66" fmla="*/ 3120572 w 3882572"/>
                <a:gd name="connsiteY66" fmla="*/ 3374571 h 7202714"/>
                <a:gd name="connsiteX67" fmla="*/ 3048000 w 3882572"/>
                <a:gd name="connsiteY67" fmla="*/ 3220357 h 7202714"/>
                <a:gd name="connsiteX68" fmla="*/ 3075214 w 3882572"/>
                <a:gd name="connsiteY68" fmla="*/ 3156857 h 7202714"/>
                <a:gd name="connsiteX69" fmla="*/ 3129643 w 3882572"/>
                <a:gd name="connsiteY69" fmla="*/ 3175000 h 7202714"/>
                <a:gd name="connsiteX70" fmla="*/ 3265714 w 3882572"/>
                <a:gd name="connsiteY70" fmla="*/ 3093357 h 7202714"/>
                <a:gd name="connsiteX71" fmla="*/ 3365500 w 3882572"/>
                <a:gd name="connsiteY71" fmla="*/ 3102428 h 7202714"/>
                <a:gd name="connsiteX72" fmla="*/ 3410857 w 3882572"/>
                <a:gd name="connsiteY72" fmla="*/ 3011714 h 7202714"/>
                <a:gd name="connsiteX73" fmla="*/ 3383643 w 3882572"/>
                <a:gd name="connsiteY73" fmla="*/ 2966357 h 7202714"/>
                <a:gd name="connsiteX74" fmla="*/ 3456214 w 3882572"/>
                <a:gd name="connsiteY74" fmla="*/ 2893785 h 7202714"/>
                <a:gd name="connsiteX75" fmla="*/ 3483429 w 3882572"/>
                <a:gd name="connsiteY75" fmla="*/ 2803071 h 7202714"/>
                <a:gd name="connsiteX76" fmla="*/ 3701143 w 3882572"/>
                <a:gd name="connsiteY76" fmla="*/ 2694214 h 7202714"/>
                <a:gd name="connsiteX77" fmla="*/ 3746500 w 3882572"/>
                <a:gd name="connsiteY77" fmla="*/ 2639785 h 7202714"/>
                <a:gd name="connsiteX78" fmla="*/ 3692072 w 3882572"/>
                <a:gd name="connsiteY78" fmla="*/ 2594428 h 7202714"/>
                <a:gd name="connsiteX79" fmla="*/ 3673929 w 3882572"/>
                <a:gd name="connsiteY79" fmla="*/ 2313214 h 7202714"/>
                <a:gd name="connsiteX80" fmla="*/ 3601357 w 3882572"/>
                <a:gd name="connsiteY80" fmla="*/ 2249714 h 7202714"/>
                <a:gd name="connsiteX81" fmla="*/ 3546929 w 3882572"/>
                <a:gd name="connsiteY81" fmla="*/ 2131785 h 7202714"/>
                <a:gd name="connsiteX82" fmla="*/ 3537857 w 3882572"/>
                <a:gd name="connsiteY82" fmla="*/ 2022928 h 7202714"/>
                <a:gd name="connsiteX83" fmla="*/ 3537857 w 3882572"/>
                <a:gd name="connsiteY83" fmla="*/ 1932214 h 7202714"/>
                <a:gd name="connsiteX84" fmla="*/ 3510643 w 3882572"/>
                <a:gd name="connsiteY84" fmla="*/ 1868714 h 7202714"/>
                <a:gd name="connsiteX85" fmla="*/ 3601357 w 3882572"/>
                <a:gd name="connsiteY85" fmla="*/ 1732643 h 7202714"/>
                <a:gd name="connsiteX86" fmla="*/ 3447143 w 3882572"/>
                <a:gd name="connsiteY86" fmla="*/ 1841500 h 7202714"/>
                <a:gd name="connsiteX87" fmla="*/ 3292929 w 3882572"/>
                <a:gd name="connsiteY87" fmla="*/ 1914071 h 7202714"/>
                <a:gd name="connsiteX88" fmla="*/ 3175000 w 3882572"/>
                <a:gd name="connsiteY88" fmla="*/ 1959428 h 7202714"/>
                <a:gd name="connsiteX89" fmla="*/ 3038929 w 3882572"/>
                <a:gd name="connsiteY89" fmla="*/ 1959428 h 7202714"/>
                <a:gd name="connsiteX90" fmla="*/ 3029857 w 3882572"/>
                <a:gd name="connsiteY90" fmla="*/ 2041071 h 7202714"/>
                <a:gd name="connsiteX91" fmla="*/ 2993572 w 3882572"/>
                <a:gd name="connsiteY91" fmla="*/ 2104571 h 7202714"/>
                <a:gd name="connsiteX92" fmla="*/ 2911929 w 3882572"/>
                <a:gd name="connsiteY92" fmla="*/ 2149928 h 7202714"/>
                <a:gd name="connsiteX93" fmla="*/ 2848429 w 3882572"/>
                <a:gd name="connsiteY93" fmla="*/ 2149928 h 7202714"/>
                <a:gd name="connsiteX94" fmla="*/ 2902857 w 3882572"/>
                <a:gd name="connsiteY94" fmla="*/ 2077357 h 7202714"/>
                <a:gd name="connsiteX95" fmla="*/ 2975429 w 3882572"/>
                <a:gd name="connsiteY95" fmla="*/ 2032000 h 7202714"/>
                <a:gd name="connsiteX96" fmla="*/ 3029857 w 3882572"/>
                <a:gd name="connsiteY96" fmla="*/ 1932214 h 7202714"/>
                <a:gd name="connsiteX97" fmla="*/ 3075214 w 3882572"/>
                <a:gd name="connsiteY97" fmla="*/ 1905000 h 7202714"/>
                <a:gd name="connsiteX98" fmla="*/ 3138714 w 3882572"/>
                <a:gd name="connsiteY98" fmla="*/ 1796143 h 7202714"/>
                <a:gd name="connsiteX99" fmla="*/ 3265714 w 3882572"/>
                <a:gd name="connsiteY99" fmla="*/ 1778000 h 7202714"/>
                <a:gd name="connsiteX100" fmla="*/ 3356429 w 3882572"/>
                <a:gd name="connsiteY100" fmla="*/ 1605643 h 7202714"/>
                <a:gd name="connsiteX101" fmla="*/ 3438072 w 3882572"/>
                <a:gd name="connsiteY101" fmla="*/ 1551214 h 7202714"/>
                <a:gd name="connsiteX102" fmla="*/ 3401786 w 3882572"/>
                <a:gd name="connsiteY102" fmla="*/ 1487714 h 7202714"/>
                <a:gd name="connsiteX103" fmla="*/ 3601357 w 3882572"/>
                <a:gd name="connsiteY103" fmla="*/ 1378857 h 7202714"/>
                <a:gd name="connsiteX104" fmla="*/ 3710214 w 3882572"/>
                <a:gd name="connsiteY104" fmla="*/ 1279071 h 7202714"/>
                <a:gd name="connsiteX105" fmla="*/ 3828143 w 3882572"/>
                <a:gd name="connsiteY105" fmla="*/ 1170214 h 7202714"/>
                <a:gd name="connsiteX106" fmla="*/ 3855357 w 3882572"/>
                <a:gd name="connsiteY106" fmla="*/ 1043214 h 7202714"/>
                <a:gd name="connsiteX107" fmla="*/ 3810000 w 3882572"/>
                <a:gd name="connsiteY107" fmla="*/ 988785 h 7202714"/>
                <a:gd name="connsiteX108" fmla="*/ 3746500 w 3882572"/>
                <a:gd name="connsiteY108" fmla="*/ 952500 h 7202714"/>
                <a:gd name="connsiteX109" fmla="*/ 3719286 w 3882572"/>
                <a:gd name="connsiteY109" fmla="*/ 861785 h 7202714"/>
                <a:gd name="connsiteX110" fmla="*/ 3746500 w 3882572"/>
                <a:gd name="connsiteY110" fmla="*/ 852714 h 7202714"/>
                <a:gd name="connsiteX111" fmla="*/ 3810000 w 3882572"/>
                <a:gd name="connsiteY111" fmla="*/ 916214 h 7202714"/>
                <a:gd name="connsiteX112" fmla="*/ 3855357 w 3882572"/>
                <a:gd name="connsiteY112" fmla="*/ 970643 h 7202714"/>
                <a:gd name="connsiteX113" fmla="*/ 3882572 w 3882572"/>
                <a:gd name="connsiteY113" fmla="*/ 870857 h 7202714"/>
                <a:gd name="connsiteX114" fmla="*/ 3846286 w 3882572"/>
                <a:gd name="connsiteY114" fmla="*/ 780143 h 7202714"/>
                <a:gd name="connsiteX115" fmla="*/ 3800929 w 3882572"/>
                <a:gd name="connsiteY115" fmla="*/ 689428 h 7202714"/>
                <a:gd name="connsiteX116" fmla="*/ 3746500 w 3882572"/>
                <a:gd name="connsiteY116" fmla="*/ 644071 h 7202714"/>
                <a:gd name="connsiteX117" fmla="*/ 3646714 w 3882572"/>
                <a:gd name="connsiteY117" fmla="*/ 526143 h 7202714"/>
                <a:gd name="connsiteX118" fmla="*/ 3601357 w 3882572"/>
                <a:gd name="connsiteY118" fmla="*/ 471714 h 7202714"/>
                <a:gd name="connsiteX119" fmla="*/ 3501572 w 3882572"/>
                <a:gd name="connsiteY119" fmla="*/ 462643 h 7202714"/>
                <a:gd name="connsiteX120" fmla="*/ 3456214 w 3882572"/>
                <a:gd name="connsiteY120" fmla="*/ 498928 h 7202714"/>
                <a:gd name="connsiteX121" fmla="*/ 3383643 w 3882572"/>
                <a:gd name="connsiteY121" fmla="*/ 480785 h 7202714"/>
                <a:gd name="connsiteX122" fmla="*/ 3238500 w 3882572"/>
                <a:gd name="connsiteY122" fmla="*/ 480785 h 7202714"/>
                <a:gd name="connsiteX123" fmla="*/ 3238500 w 3882572"/>
                <a:gd name="connsiteY123" fmla="*/ 553357 h 7202714"/>
                <a:gd name="connsiteX124" fmla="*/ 3156857 w 3882572"/>
                <a:gd name="connsiteY124" fmla="*/ 580571 h 7202714"/>
                <a:gd name="connsiteX125" fmla="*/ 3075214 w 3882572"/>
                <a:gd name="connsiteY125" fmla="*/ 571500 h 7202714"/>
                <a:gd name="connsiteX126" fmla="*/ 3084286 w 3882572"/>
                <a:gd name="connsiteY126" fmla="*/ 508000 h 7202714"/>
                <a:gd name="connsiteX127" fmla="*/ 3138714 w 3882572"/>
                <a:gd name="connsiteY127" fmla="*/ 462643 h 7202714"/>
                <a:gd name="connsiteX128" fmla="*/ 3165929 w 3882572"/>
                <a:gd name="connsiteY128" fmla="*/ 390071 h 7202714"/>
                <a:gd name="connsiteX129" fmla="*/ 3129643 w 3882572"/>
                <a:gd name="connsiteY129" fmla="*/ 335643 h 7202714"/>
                <a:gd name="connsiteX130" fmla="*/ 3038929 w 3882572"/>
                <a:gd name="connsiteY130" fmla="*/ 335643 h 7202714"/>
                <a:gd name="connsiteX131" fmla="*/ 2948214 w 3882572"/>
                <a:gd name="connsiteY131" fmla="*/ 299357 h 7202714"/>
                <a:gd name="connsiteX132" fmla="*/ 2821214 w 3882572"/>
                <a:gd name="connsiteY132" fmla="*/ 299357 h 7202714"/>
                <a:gd name="connsiteX133" fmla="*/ 2839357 w 3882572"/>
                <a:gd name="connsiteY133" fmla="*/ 263071 h 7202714"/>
                <a:gd name="connsiteX134" fmla="*/ 2930072 w 3882572"/>
                <a:gd name="connsiteY134" fmla="*/ 235857 h 7202714"/>
                <a:gd name="connsiteX135" fmla="*/ 2993572 w 3882572"/>
                <a:gd name="connsiteY135" fmla="*/ 154214 h 7202714"/>
                <a:gd name="connsiteX136" fmla="*/ 3011714 w 3882572"/>
                <a:gd name="connsiteY136" fmla="*/ 127000 h 7202714"/>
                <a:gd name="connsiteX137" fmla="*/ 3002643 w 3882572"/>
                <a:gd name="connsiteY137" fmla="*/ 63500 h 7202714"/>
                <a:gd name="connsiteX138" fmla="*/ 2921000 w 3882572"/>
                <a:gd name="connsiteY138" fmla="*/ 54428 h 7202714"/>
                <a:gd name="connsiteX139" fmla="*/ 2884714 w 3882572"/>
                <a:gd name="connsiteY139" fmla="*/ 9071 h 7202714"/>
                <a:gd name="connsiteX140" fmla="*/ 2794000 w 3882572"/>
                <a:gd name="connsiteY140" fmla="*/ 0 h 7202714"/>
                <a:gd name="connsiteX141" fmla="*/ 2703286 w 3882572"/>
                <a:gd name="connsiteY141" fmla="*/ 54428 h 7202714"/>
                <a:gd name="connsiteX142" fmla="*/ 2594429 w 3882572"/>
                <a:gd name="connsiteY142" fmla="*/ 181428 h 7202714"/>
                <a:gd name="connsiteX143" fmla="*/ 2494643 w 3882572"/>
                <a:gd name="connsiteY143" fmla="*/ 335643 h 7202714"/>
                <a:gd name="connsiteX144" fmla="*/ 2485572 w 3882572"/>
                <a:gd name="connsiteY144" fmla="*/ 399143 h 7202714"/>
                <a:gd name="connsiteX145" fmla="*/ 2521857 w 3882572"/>
                <a:gd name="connsiteY145" fmla="*/ 508000 h 7202714"/>
                <a:gd name="connsiteX146" fmla="*/ 2467429 w 3882572"/>
                <a:gd name="connsiteY146" fmla="*/ 589643 h 7202714"/>
                <a:gd name="connsiteX147" fmla="*/ 2367643 w 3882572"/>
                <a:gd name="connsiteY147" fmla="*/ 589643 h 7202714"/>
                <a:gd name="connsiteX148" fmla="*/ 2240643 w 3882572"/>
                <a:gd name="connsiteY148" fmla="*/ 580571 h 7202714"/>
                <a:gd name="connsiteX149" fmla="*/ 2304143 w 3882572"/>
                <a:gd name="connsiteY149" fmla="*/ 662214 h 7202714"/>
                <a:gd name="connsiteX150" fmla="*/ 2376714 w 3882572"/>
                <a:gd name="connsiteY150" fmla="*/ 780143 h 7202714"/>
                <a:gd name="connsiteX151" fmla="*/ 2286000 w 3882572"/>
                <a:gd name="connsiteY151" fmla="*/ 762000 h 7202714"/>
                <a:gd name="connsiteX152" fmla="*/ 2249714 w 3882572"/>
                <a:gd name="connsiteY152" fmla="*/ 689428 h 7202714"/>
                <a:gd name="connsiteX153" fmla="*/ 2195286 w 3882572"/>
                <a:gd name="connsiteY153" fmla="*/ 725714 h 7202714"/>
                <a:gd name="connsiteX154" fmla="*/ 2122714 w 3882572"/>
                <a:gd name="connsiteY154" fmla="*/ 780143 h 7202714"/>
                <a:gd name="connsiteX155" fmla="*/ 2032000 w 3882572"/>
                <a:gd name="connsiteY155" fmla="*/ 825500 h 7202714"/>
                <a:gd name="connsiteX156" fmla="*/ 1932214 w 3882572"/>
                <a:gd name="connsiteY156" fmla="*/ 825500 h 7202714"/>
                <a:gd name="connsiteX157" fmla="*/ 1968500 w 3882572"/>
                <a:gd name="connsiteY157" fmla="*/ 716643 h 7202714"/>
                <a:gd name="connsiteX158" fmla="*/ 1886857 w 3882572"/>
                <a:gd name="connsiteY158" fmla="*/ 689428 h 7202714"/>
                <a:gd name="connsiteX159" fmla="*/ 1750786 w 3882572"/>
                <a:gd name="connsiteY159" fmla="*/ 743857 h 7202714"/>
                <a:gd name="connsiteX160" fmla="*/ 1623786 w 3882572"/>
                <a:gd name="connsiteY160" fmla="*/ 743857 h 7202714"/>
                <a:gd name="connsiteX161" fmla="*/ 1560286 w 3882572"/>
                <a:gd name="connsiteY161" fmla="*/ 807357 h 7202714"/>
                <a:gd name="connsiteX162" fmla="*/ 1660072 w 3882572"/>
                <a:gd name="connsiteY162" fmla="*/ 861785 h 7202714"/>
                <a:gd name="connsiteX163" fmla="*/ 1433286 w 3882572"/>
                <a:gd name="connsiteY163" fmla="*/ 934357 h 7202714"/>
                <a:gd name="connsiteX164" fmla="*/ 1260929 w 3882572"/>
                <a:gd name="connsiteY164" fmla="*/ 1025071 h 7202714"/>
                <a:gd name="connsiteX165" fmla="*/ 1070429 w 3882572"/>
                <a:gd name="connsiteY165" fmla="*/ 1124857 h 7202714"/>
                <a:gd name="connsiteX166" fmla="*/ 1034143 w 3882572"/>
                <a:gd name="connsiteY166" fmla="*/ 1197428 h 7202714"/>
                <a:gd name="connsiteX167" fmla="*/ 952500 w 3882572"/>
                <a:gd name="connsiteY167" fmla="*/ 1270000 h 7202714"/>
                <a:gd name="connsiteX168" fmla="*/ 870857 w 3882572"/>
                <a:gd name="connsiteY168" fmla="*/ 1342571 h 7202714"/>
                <a:gd name="connsiteX169" fmla="*/ 843643 w 3882572"/>
                <a:gd name="connsiteY169" fmla="*/ 1469571 h 7202714"/>
                <a:gd name="connsiteX170" fmla="*/ 916214 w 3882572"/>
                <a:gd name="connsiteY170" fmla="*/ 1578428 h 7202714"/>
                <a:gd name="connsiteX171" fmla="*/ 952500 w 3882572"/>
                <a:gd name="connsiteY171" fmla="*/ 1651000 h 7202714"/>
                <a:gd name="connsiteX172" fmla="*/ 889000 w 3882572"/>
                <a:gd name="connsiteY172" fmla="*/ 1696357 h 7202714"/>
                <a:gd name="connsiteX173" fmla="*/ 771072 w 3882572"/>
                <a:gd name="connsiteY173" fmla="*/ 1750785 h 7202714"/>
                <a:gd name="connsiteX174" fmla="*/ 644072 w 3882572"/>
                <a:gd name="connsiteY174" fmla="*/ 1750785 h 7202714"/>
                <a:gd name="connsiteX175" fmla="*/ 526143 w 3882572"/>
                <a:gd name="connsiteY175" fmla="*/ 1787071 h 7202714"/>
                <a:gd name="connsiteX176" fmla="*/ 408214 w 3882572"/>
                <a:gd name="connsiteY176" fmla="*/ 1787071 h 7202714"/>
                <a:gd name="connsiteX177" fmla="*/ 272143 w 3882572"/>
                <a:gd name="connsiteY177" fmla="*/ 1805214 h 7202714"/>
                <a:gd name="connsiteX178" fmla="*/ 208643 w 3882572"/>
                <a:gd name="connsiteY178" fmla="*/ 1823357 h 7202714"/>
                <a:gd name="connsiteX179" fmla="*/ 244929 w 3882572"/>
                <a:gd name="connsiteY179" fmla="*/ 1959428 h 7202714"/>
                <a:gd name="connsiteX180" fmla="*/ 290286 w 3882572"/>
                <a:gd name="connsiteY180" fmla="*/ 2077357 h 7202714"/>
                <a:gd name="connsiteX181" fmla="*/ 272143 w 3882572"/>
                <a:gd name="connsiteY181" fmla="*/ 2195285 h 7202714"/>
                <a:gd name="connsiteX182" fmla="*/ 390072 w 3882572"/>
                <a:gd name="connsiteY182" fmla="*/ 2267857 h 7202714"/>
                <a:gd name="connsiteX183" fmla="*/ 453572 w 3882572"/>
                <a:gd name="connsiteY183" fmla="*/ 2286000 h 7202714"/>
                <a:gd name="connsiteX184" fmla="*/ 498929 w 3882572"/>
                <a:gd name="connsiteY184" fmla="*/ 2394857 h 7202714"/>
                <a:gd name="connsiteX185" fmla="*/ 580572 w 3882572"/>
                <a:gd name="connsiteY185" fmla="*/ 2449285 h 7202714"/>
                <a:gd name="connsiteX186" fmla="*/ 535214 w 3882572"/>
                <a:gd name="connsiteY186" fmla="*/ 2476500 h 7202714"/>
                <a:gd name="connsiteX187" fmla="*/ 453572 w 3882572"/>
                <a:gd name="connsiteY187" fmla="*/ 2458357 h 7202714"/>
                <a:gd name="connsiteX188" fmla="*/ 381000 w 3882572"/>
                <a:gd name="connsiteY188" fmla="*/ 2485571 h 7202714"/>
                <a:gd name="connsiteX189" fmla="*/ 308429 w 3882572"/>
                <a:gd name="connsiteY189" fmla="*/ 2431143 h 7202714"/>
                <a:gd name="connsiteX190" fmla="*/ 272143 w 3882572"/>
                <a:gd name="connsiteY190" fmla="*/ 2340428 h 7202714"/>
                <a:gd name="connsiteX191" fmla="*/ 208643 w 3882572"/>
                <a:gd name="connsiteY191" fmla="*/ 2295071 h 7202714"/>
                <a:gd name="connsiteX192" fmla="*/ 108857 w 3882572"/>
                <a:gd name="connsiteY192" fmla="*/ 2240643 h 7202714"/>
                <a:gd name="connsiteX193" fmla="*/ 0 w 3882572"/>
                <a:gd name="connsiteY193" fmla="*/ 2249714 h 7202714"/>
                <a:gd name="connsiteX194" fmla="*/ 81643 w 3882572"/>
                <a:gd name="connsiteY194" fmla="*/ 2313214 h 7202714"/>
                <a:gd name="connsiteX195" fmla="*/ 190500 w 3882572"/>
                <a:gd name="connsiteY195" fmla="*/ 2367643 h 7202714"/>
                <a:gd name="connsiteX196" fmla="*/ 226786 w 3882572"/>
                <a:gd name="connsiteY196" fmla="*/ 2431143 h 7202714"/>
                <a:gd name="connsiteX197" fmla="*/ 199572 w 3882572"/>
                <a:gd name="connsiteY197" fmla="*/ 2503714 h 7202714"/>
                <a:gd name="connsiteX198" fmla="*/ 117929 w 3882572"/>
                <a:gd name="connsiteY198" fmla="*/ 2521857 h 7202714"/>
                <a:gd name="connsiteX199" fmla="*/ 117929 w 3882572"/>
                <a:gd name="connsiteY199" fmla="*/ 2603500 h 7202714"/>
                <a:gd name="connsiteX200" fmla="*/ 235857 w 3882572"/>
                <a:gd name="connsiteY200" fmla="*/ 2667000 h 7202714"/>
                <a:gd name="connsiteX201" fmla="*/ 281214 w 3882572"/>
                <a:gd name="connsiteY201" fmla="*/ 2712357 h 7202714"/>
                <a:gd name="connsiteX202" fmla="*/ 299357 w 3882572"/>
                <a:gd name="connsiteY202" fmla="*/ 2893785 h 7202714"/>
                <a:gd name="connsiteX203" fmla="*/ 190500 w 3882572"/>
                <a:gd name="connsiteY203" fmla="*/ 2893785 h 7202714"/>
                <a:gd name="connsiteX204" fmla="*/ 90714 w 3882572"/>
                <a:gd name="connsiteY204" fmla="*/ 3084285 h 7202714"/>
                <a:gd name="connsiteX205" fmla="*/ 172357 w 3882572"/>
                <a:gd name="connsiteY205" fmla="*/ 3193143 h 7202714"/>
                <a:gd name="connsiteX206" fmla="*/ 272143 w 3882572"/>
                <a:gd name="connsiteY206" fmla="*/ 3238500 h 7202714"/>
                <a:gd name="connsiteX207" fmla="*/ 335643 w 3882572"/>
                <a:gd name="connsiteY207" fmla="*/ 3265714 h 7202714"/>
                <a:gd name="connsiteX208" fmla="*/ 390072 w 3882572"/>
                <a:gd name="connsiteY208" fmla="*/ 3256643 h 7202714"/>
                <a:gd name="connsiteX209" fmla="*/ 417286 w 3882572"/>
                <a:gd name="connsiteY209" fmla="*/ 3211285 h 7202714"/>
                <a:gd name="connsiteX210" fmla="*/ 435429 w 3882572"/>
                <a:gd name="connsiteY210" fmla="*/ 3311071 h 7202714"/>
                <a:gd name="connsiteX211" fmla="*/ 462643 w 3882572"/>
                <a:gd name="connsiteY211" fmla="*/ 3338285 h 7202714"/>
                <a:gd name="connsiteX212" fmla="*/ 508000 w 3882572"/>
                <a:gd name="connsiteY212" fmla="*/ 3429000 h 7202714"/>
                <a:gd name="connsiteX213" fmla="*/ 498929 w 3882572"/>
                <a:gd name="connsiteY213" fmla="*/ 3565071 h 7202714"/>
                <a:gd name="connsiteX214" fmla="*/ 471714 w 3882572"/>
                <a:gd name="connsiteY214" fmla="*/ 3655785 h 7202714"/>
                <a:gd name="connsiteX215" fmla="*/ 408214 w 3882572"/>
                <a:gd name="connsiteY215" fmla="*/ 3664857 h 7202714"/>
                <a:gd name="connsiteX216" fmla="*/ 453572 w 3882572"/>
                <a:gd name="connsiteY216" fmla="*/ 3755571 h 7202714"/>
                <a:gd name="connsiteX217" fmla="*/ 444500 w 3882572"/>
                <a:gd name="connsiteY217" fmla="*/ 3864428 h 7202714"/>
                <a:gd name="connsiteX218" fmla="*/ 553357 w 3882572"/>
                <a:gd name="connsiteY218" fmla="*/ 3982357 h 7202714"/>
                <a:gd name="connsiteX219" fmla="*/ 535214 w 3882572"/>
                <a:gd name="connsiteY219" fmla="*/ 4091214 h 7202714"/>
                <a:gd name="connsiteX220" fmla="*/ 589643 w 3882572"/>
                <a:gd name="connsiteY220" fmla="*/ 4145643 h 7202714"/>
                <a:gd name="connsiteX221" fmla="*/ 571500 w 3882572"/>
                <a:gd name="connsiteY221" fmla="*/ 4209143 h 7202714"/>
                <a:gd name="connsiteX222" fmla="*/ 662214 w 3882572"/>
                <a:gd name="connsiteY222" fmla="*/ 4263571 h 7202714"/>
                <a:gd name="connsiteX223" fmla="*/ 707572 w 3882572"/>
                <a:gd name="connsiteY223" fmla="*/ 4390571 h 7202714"/>
                <a:gd name="connsiteX224" fmla="*/ 662214 w 3882572"/>
                <a:gd name="connsiteY224" fmla="*/ 4472214 h 7202714"/>
                <a:gd name="connsiteX225" fmla="*/ 807357 w 3882572"/>
                <a:gd name="connsiteY225" fmla="*/ 4508500 h 7202714"/>
                <a:gd name="connsiteX226" fmla="*/ 852714 w 3882572"/>
                <a:gd name="connsiteY226" fmla="*/ 4635500 h 7202714"/>
                <a:gd name="connsiteX227" fmla="*/ 807357 w 3882572"/>
                <a:gd name="connsiteY227" fmla="*/ 4726214 h 7202714"/>
                <a:gd name="connsiteX228" fmla="*/ 752929 w 3882572"/>
                <a:gd name="connsiteY228" fmla="*/ 4780643 h 7202714"/>
                <a:gd name="connsiteX229" fmla="*/ 807357 w 3882572"/>
                <a:gd name="connsiteY229" fmla="*/ 4853214 h 7202714"/>
                <a:gd name="connsiteX230" fmla="*/ 771072 w 3882572"/>
                <a:gd name="connsiteY230" fmla="*/ 4962071 h 7202714"/>
                <a:gd name="connsiteX231" fmla="*/ 689429 w 3882572"/>
                <a:gd name="connsiteY231" fmla="*/ 5116285 h 7202714"/>
                <a:gd name="connsiteX232" fmla="*/ 707572 w 3882572"/>
                <a:gd name="connsiteY232" fmla="*/ 5207000 h 7202714"/>
                <a:gd name="connsiteX233" fmla="*/ 834572 w 3882572"/>
                <a:gd name="connsiteY233" fmla="*/ 5288643 h 7202714"/>
                <a:gd name="connsiteX234" fmla="*/ 825500 w 3882572"/>
                <a:gd name="connsiteY234" fmla="*/ 5324928 h 7202714"/>
                <a:gd name="connsiteX235" fmla="*/ 689429 w 3882572"/>
                <a:gd name="connsiteY235" fmla="*/ 5415643 h 7202714"/>
                <a:gd name="connsiteX236" fmla="*/ 716643 w 3882572"/>
                <a:gd name="connsiteY236" fmla="*/ 5524500 h 7202714"/>
                <a:gd name="connsiteX237" fmla="*/ 698500 w 3882572"/>
                <a:gd name="connsiteY237" fmla="*/ 5615214 h 7202714"/>
                <a:gd name="connsiteX238" fmla="*/ 816429 w 3882572"/>
                <a:gd name="connsiteY238" fmla="*/ 5642428 h 7202714"/>
                <a:gd name="connsiteX239" fmla="*/ 952500 w 3882572"/>
                <a:gd name="connsiteY239" fmla="*/ 5651500 h 7202714"/>
                <a:gd name="connsiteX240" fmla="*/ 979714 w 3882572"/>
                <a:gd name="connsiteY240" fmla="*/ 5696857 h 7202714"/>
                <a:gd name="connsiteX241" fmla="*/ 1034143 w 3882572"/>
                <a:gd name="connsiteY241" fmla="*/ 5696857 h 7202714"/>
                <a:gd name="connsiteX242" fmla="*/ 1079500 w 3882572"/>
                <a:gd name="connsiteY242" fmla="*/ 5769428 h 7202714"/>
                <a:gd name="connsiteX243" fmla="*/ 1124857 w 3882572"/>
                <a:gd name="connsiteY243" fmla="*/ 5778500 h 7202714"/>
                <a:gd name="connsiteX244" fmla="*/ 1179286 w 3882572"/>
                <a:gd name="connsiteY244" fmla="*/ 5796643 h 7202714"/>
                <a:gd name="connsiteX245" fmla="*/ 1152072 w 3882572"/>
                <a:gd name="connsiteY245" fmla="*/ 5842000 h 7202714"/>
                <a:gd name="connsiteX246" fmla="*/ 1052286 w 3882572"/>
                <a:gd name="connsiteY246" fmla="*/ 5923643 h 7202714"/>
                <a:gd name="connsiteX247" fmla="*/ 1097643 w 3882572"/>
                <a:gd name="connsiteY247" fmla="*/ 6014357 h 7202714"/>
                <a:gd name="connsiteX248" fmla="*/ 1179286 w 3882572"/>
                <a:gd name="connsiteY248" fmla="*/ 6041571 h 7202714"/>
                <a:gd name="connsiteX249" fmla="*/ 1233714 w 3882572"/>
                <a:gd name="connsiteY249" fmla="*/ 6086928 h 7202714"/>
                <a:gd name="connsiteX250" fmla="*/ 1206500 w 3882572"/>
                <a:gd name="connsiteY250" fmla="*/ 6132285 h 7202714"/>
                <a:gd name="connsiteX251" fmla="*/ 1143000 w 3882572"/>
                <a:gd name="connsiteY251" fmla="*/ 6204857 h 7202714"/>
                <a:gd name="connsiteX252" fmla="*/ 1133929 w 3882572"/>
                <a:gd name="connsiteY252" fmla="*/ 6304643 h 7202714"/>
                <a:gd name="connsiteX253" fmla="*/ 1152072 w 3882572"/>
                <a:gd name="connsiteY253" fmla="*/ 6395357 h 7202714"/>
                <a:gd name="connsiteX254" fmla="*/ 1215572 w 3882572"/>
                <a:gd name="connsiteY254" fmla="*/ 6440714 h 7202714"/>
                <a:gd name="connsiteX255" fmla="*/ 1188357 w 3882572"/>
                <a:gd name="connsiteY255" fmla="*/ 6522357 h 7202714"/>
                <a:gd name="connsiteX256" fmla="*/ 1143000 w 3882572"/>
                <a:gd name="connsiteY256" fmla="*/ 6567714 h 7202714"/>
                <a:gd name="connsiteX257" fmla="*/ 1197429 w 3882572"/>
                <a:gd name="connsiteY257" fmla="*/ 6604000 h 7202714"/>
                <a:gd name="connsiteX258" fmla="*/ 1306286 w 3882572"/>
                <a:gd name="connsiteY258" fmla="*/ 6613071 h 7202714"/>
                <a:gd name="connsiteX259" fmla="*/ 1406072 w 3882572"/>
                <a:gd name="connsiteY259" fmla="*/ 6676571 h 7202714"/>
                <a:gd name="connsiteX260" fmla="*/ 1451429 w 3882572"/>
                <a:gd name="connsiteY260" fmla="*/ 6812643 h 7202714"/>
                <a:gd name="connsiteX261" fmla="*/ 1488569 w 3882572"/>
                <a:gd name="connsiteY261" fmla="*/ 6930571 h 7202714"/>
                <a:gd name="connsiteX262" fmla="*/ 1439116 w 3882572"/>
                <a:gd name="connsiteY262" fmla="*/ 6973440 h 7202714"/>
                <a:gd name="connsiteX263" fmla="*/ 1451429 w 3882572"/>
                <a:gd name="connsiteY263" fmla="*/ 7003143 h 7202714"/>
                <a:gd name="connsiteX264" fmla="*/ 1388596 w 3882572"/>
                <a:gd name="connsiteY264" fmla="*/ 7070956 h 7202714"/>
                <a:gd name="connsiteX265" fmla="*/ 1333500 w 3882572"/>
                <a:gd name="connsiteY265" fmla="*/ 7139214 h 7202714"/>
                <a:gd name="connsiteX0" fmla="*/ 1333500 w 3882572"/>
                <a:gd name="connsiteY0" fmla="*/ 7139214 h 7202714"/>
                <a:gd name="connsiteX1" fmla="*/ 1382126 w 3882572"/>
                <a:gd name="connsiteY1" fmla="*/ 7182793 h 7202714"/>
                <a:gd name="connsiteX2" fmla="*/ 1457031 w 3882572"/>
                <a:gd name="connsiteY2" fmla="*/ 7193198 h 7202714"/>
                <a:gd name="connsiteX3" fmla="*/ 1533072 w 3882572"/>
                <a:gd name="connsiteY3" fmla="*/ 7202714 h 7202714"/>
                <a:gd name="connsiteX4" fmla="*/ 1617088 w 3882572"/>
                <a:gd name="connsiteY4" fmla="*/ 7180414 h 7202714"/>
                <a:gd name="connsiteX5" fmla="*/ 1675840 w 3882572"/>
                <a:gd name="connsiteY5" fmla="*/ 7124339 h 7202714"/>
                <a:gd name="connsiteX6" fmla="*/ 1787072 w 3882572"/>
                <a:gd name="connsiteY6" fmla="*/ 6975928 h 7202714"/>
                <a:gd name="connsiteX7" fmla="*/ 1783432 w 3882572"/>
                <a:gd name="connsiteY7" fmla="*/ 6937755 h 7202714"/>
                <a:gd name="connsiteX8" fmla="*/ 1832429 w 3882572"/>
                <a:gd name="connsiteY8" fmla="*/ 6921500 h 7202714"/>
                <a:gd name="connsiteX9" fmla="*/ 1986643 w 3882572"/>
                <a:gd name="connsiteY9" fmla="*/ 6885214 h 7202714"/>
                <a:gd name="connsiteX10" fmla="*/ 1895929 w 3882572"/>
                <a:gd name="connsiteY10" fmla="*/ 6767285 h 7202714"/>
                <a:gd name="connsiteX11" fmla="*/ 1923143 w 3882572"/>
                <a:gd name="connsiteY11" fmla="*/ 6721928 h 7202714"/>
                <a:gd name="connsiteX12" fmla="*/ 1977572 w 3882572"/>
                <a:gd name="connsiteY12" fmla="*/ 6721928 h 7202714"/>
                <a:gd name="connsiteX13" fmla="*/ 2022929 w 3882572"/>
                <a:gd name="connsiteY13" fmla="*/ 6594928 h 7202714"/>
                <a:gd name="connsiteX14" fmla="*/ 2022929 w 3882572"/>
                <a:gd name="connsiteY14" fmla="*/ 6495143 h 7202714"/>
                <a:gd name="connsiteX15" fmla="*/ 2077357 w 3882572"/>
                <a:gd name="connsiteY15" fmla="*/ 6377214 h 7202714"/>
                <a:gd name="connsiteX16" fmla="*/ 2140857 w 3882572"/>
                <a:gd name="connsiteY16" fmla="*/ 6359071 h 7202714"/>
                <a:gd name="connsiteX17" fmla="*/ 2086429 w 3882572"/>
                <a:gd name="connsiteY17" fmla="*/ 6241143 h 7202714"/>
                <a:gd name="connsiteX18" fmla="*/ 2122714 w 3882572"/>
                <a:gd name="connsiteY18" fmla="*/ 6096000 h 7202714"/>
                <a:gd name="connsiteX19" fmla="*/ 2213429 w 3882572"/>
                <a:gd name="connsiteY19" fmla="*/ 6086928 h 7202714"/>
                <a:gd name="connsiteX20" fmla="*/ 2304143 w 3882572"/>
                <a:gd name="connsiteY20" fmla="*/ 6086928 h 7202714"/>
                <a:gd name="connsiteX21" fmla="*/ 2331357 w 3882572"/>
                <a:gd name="connsiteY21" fmla="*/ 6032500 h 7202714"/>
                <a:gd name="connsiteX22" fmla="*/ 2367643 w 3882572"/>
                <a:gd name="connsiteY22" fmla="*/ 6041571 h 7202714"/>
                <a:gd name="connsiteX23" fmla="*/ 2449286 w 3882572"/>
                <a:gd name="connsiteY23" fmla="*/ 6159500 h 7202714"/>
                <a:gd name="connsiteX24" fmla="*/ 2485572 w 3882572"/>
                <a:gd name="connsiteY24" fmla="*/ 6150428 h 7202714"/>
                <a:gd name="connsiteX25" fmla="*/ 2467429 w 3882572"/>
                <a:gd name="connsiteY25" fmla="*/ 6068785 h 7202714"/>
                <a:gd name="connsiteX26" fmla="*/ 2521857 w 3882572"/>
                <a:gd name="connsiteY26" fmla="*/ 6023428 h 7202714"/>
                <a:gd name="connsiteX27" fmla="*/ 2585357 w 3882572"/>
                <a:gd name="connsiteY27" fmla="*/ 5950857 h 7202714"/>
                <a:gd name="connsiteX28" fmla="*/ 2648857 w 3882572"/>
                <a:gd name="connsiteY28" fmla="*/ 5896428 h 7202714"/>
                <a:gd name="connsiteX29" fmla="*/ 2639786 w 3882572"/>
                <a:gd name="connsiteY29" fmla="*/ 5823857 h 7202714"/>
                <a:gd name="connsiteX30" fmla="*/ 2685143 w 3882572"/>
                <a:gd name="connsiteY30" fmla="*/ 5760357 h 7202714"/>
                <a:gd name="connsiteX31" fmla="*/ 2775857 w 3882572"/>
                <a:gd name="connsiteY31" fmla="*/ 5869214 h 7202714"/>
                <a:gd name="connsiteX32" fmla="*/ 2884714 w 3882572"/>
                <a:gd name="connsiteY32" fmla="*/ 5914571 h 7202714"/>
                <a:gd name="connsiteX33" fmla="*/ 2911929 w 3882572"/>
                <a:gd name="connsiteY33" fmla="*/ 5842000 h 7202714"/>
                <a:gd name="connsiteX34" fmla="*/ 2948214 w 3882572"/>
                <a:gd name="connsiteY34" fmla="*/ 5814785 h 7202714"/>
                <a:gd name="connsiteX35" fmla="*/ 2911929 w 3882572"/>
                <a:gd name="connsiteY35" fmla="*/ 5733143 h 7202714"/>
                <a:gd name="connsiteX36" fmla="*/ 2911929 w 3882572"/>
                <a:gd name="connsiteY36" fmla="*/ 5678714 h 7202714"/>
                <a:gd name="connsiteX37" fmla="*/ 2966357 w 3882572"/>
                <a:gd name="connsiteY37" fmla="*/ 5660571 h 7202714"/>
                <a:gd name="connsiteX38" fmla="*/ 2966357 w 3882572"/>
                <a:gd name="connsiteY38" fmla="*/ 5569857 h 7202714"/>
                <a:gd name="connsiteX39" fmla="*/ 2893786 w 3882572"/>
                <a:gd name="connsiteY39" fmla="*/ 5551714 h 7202714"/>
                <a:gd name="connsiteX40" fmla="*/ 2866572 w 3882572"/>
                <a:gd name="connsiteY40" fmla="*/ 5442857 h 7202714"/>
                <a:gd name="connsiteX41" fmla="*/ 2902857 w 3882572"/>
                <a:gd name="connsiteY41" fmla="*/ 5324928 h 7202714"/>
                <a:gd name="connsiteX42" fmla="*/ 3011714 w 3882572"/>
                <a:gd name="connsiteY42" fmla="*/ 5234214 h 7202714"/>
                <a:gd name="connsiteX43" fmla="*/ 3075214 w 3882572"/>
                <a:gd name="connsiteY43" fmla="*/ 5143500 h 7202714"/>
                <a:gd name="connsiteX44" fmla="*/ 3093357 w 3882572"/>
                <a:gd name="connsiteY44" fmla="*/ 5061857 h 7202714"/>
                <a:gd name="connsiteX45" fmla="*/ 3075214 w 3882572"/>
                <a:gd name="connsiteY45" fmla="*/ 4989285 h 7202714"/>
                <a:gd name="connsiteX46" fmla="*/ 3029857 w 3882572"/>
                <a:gd name="connsiteY46" fmla="*/ 4925785 h 7202714"/>
                <a:gd name="connsiteX47" fmla="*/ 3093357 w 3882572"/>
                <a:gd name="connsiteY47" fmla="*/ 4862285 h 7202714"/>
                <a:gd name="connsiteX48" fmla="*/ 3102429 w 3882572"/>
                <a:gd name="connsiteY48" fmla="*/ 4789714 h 7202714"/>
                <a:gd name="connsiteX49" fmla="*/ 3102429 w 3882572"/>
                <a:gd name="connsiteY49" fmla="*/ 4699000 h 7202714"/>
                <a:gd name="connsiteX50" fmla="*/ 3202214 w 3882572"/>
                <a:gd name="connsiteY50" fmla="*/ 4717143 h 7202714"/>
                <a:gd name="connsiteX51" fmla="*/ 3265714 w 3882572"/>
                <a:gd name="connsiteY51" fmla="*/ 4689928 h 7202714"/>
                <a:gd name="connsiteX52" fmla="*/ 3283857 w 3882572"/>
                <a:gd name="connsiteY52" fmla="*/ 4653643 h 7202714"/>
                <a:gd name="connsiteX53" fmla="*/ 3220357 w 3882572"/>
                <a:gd name="connsiteY53" fmla="*/ 4644571 h 7202714"/>
                <a:gd name="connsiteX54" fmla="*/ 3129643 w 3882572"/>
                <a:gd name="connsiteY54" fmla="*/ 4608285 h 7202714"/>
                <a:gd name="connsiteX55" fmla="*/ 3075214 w 3882572"/>
                <a:gd name="connsiteY55" fmla="*/ 4590143 h 7202714"/>
                <a:gd name="connsiteX56" fmla="*/ 2993572 w 3882572"/>
                <a:gd name="connsiteY56" fmla="*/ 4572000 h 7202714"/>
                <a:gd name="connsiteX57" fmla="*/ 3011714 w 3882572"/>
                <a:gd name="connsiteY57" fmla="*/ 4490357 h 7202714"/>
                <a:gd name="connsiteX58" fmla="*/ 3029857 w 3882572"/>
                <a:gd name="connsiteY58" fmla="*/ 4435928 h 7202714"/>
                <a:gd name="connsiteX59" fmla="*/ 3111500 w 3882572"/>
                <a:gd name="connsiteY59" fmla="*/ 4327071 h 7202714"/>
                <a:gd name="connsiteX60" fmla="*/ 3084286 w 3882572"/>
                <a:gd name="connsiteY60" fmla="*/ 4254500 h 7202714"/>
                <a:gd name="connsiteX61" fmla="*/ 3084286 w 3882572"/>
                <a:gd name="connsiteY61" fmla="*/ 4172857 h 7202714"/>
                <a:gd name="connsiteX62" fmla="*/ 3057072 w 3882572"/>
                <a:gd name="connsiteY62" fmla="*/ 4127500 h 7202714"/>
                <a:gd name="connsiteX63" fmla="*/ 3048000 w 3882572"/>
                <a:gd name="connsiteY63" fmla="*/ 4009571 h 7202714"/>
                <a:gd name="connsiteX64" fmla="*/ 3011714 w 3882572"/>
                <a:gd name="connsiteY64" fmla="*/ 3927928 h 7202714"/>
                <a:gd name="connsiteX65" fmla="*/ 3102429 w 3882572"/>
                <a:gd name="connsiteY65" fmla="*/ 3855357 h 7202714"/>
                <a:gd name="connsiteX66" fmla="*/ 3120572 w 3882572"/>
                <a:gd name="connsiteY66" fmla="*/ 3374571 h 7202714"/>
                <a:gd name="connsiteX67" fmla="*/ 3048000 w 3882572"/>
                <a:gd name="connsiteY67" fmla="*/ 3220357 h 7202714"/>
                <a:gd name="connsiteX68" fmla="*/ 3075214 w 3882572"/>
                <a:gd name="connsiteY68" fmla="*/ 3156857 h 7202714"/>
                <a:gd name="connsiteX69" fmla="*/ 3129643 w 3882572"/>
                <a:gd name="connsiteY69" fmla="*/ 3175000 h 7202714"/>
                <a:gd name="connsiteX70" fmla="*/ 3265714 w 3882572"/>
                <a:gd name="connsiteY70" fmla="*/ 3093357 h 7202714"/>
                <a:gd name="connsiteX71" fmla="*/ 3365500 w 3882572"/>
                <a:gd name="connsiteY71" fmla="*/ 3102428 h 7202714"/>
                <a:gd name="connsiteX72" fmla="*/ 3410857 w 3882572"/>
                <a:gd name="connsiteY72" fmla="*/ 3011714 h 7202714"/>
                <a:gd name="connsiteX73" fmla="*/ 3383643 w 3882572"/>
                <a:gd name="connsiteY73" fmla="*/ 2966357 h 7202714"/>
                <a:gd name="connsiteX74" fmla="*/ 3456214 w 3882572"/>
                <a:gd name="connsiteY74" fmla="*/ 2893785 h 7202714"/>
                <a:gd name="connsiteX75" fmla="*/ 3483429 w 3882572"/>
                <a:gd name="connsiteY75" fmla="*/ 2803071 h 7202714"/>
                <a:gd name="connsiteX76" fmla="*/ 3701143 w 3882572"/>
                <a:gd name="connsiteY76" fmla="*/ 2694214 h 7202714"/>
                <a:gd name="connsiteX77" fmla="*/ 3746500 w 3882572"/>
                <a:gd name="connsiteY77" fmla="*/ 2639785 h 7202714"/>
                <a:gd name="connsiteX78" fmla="*/ 3692072 w 3882572"/>
                <a:gd name="connsiteY78" fmla="*/ 2594428 h 7202714"/>
                <a:gd name="connsiteX79" fmla="*/ 3673929 w 3882572"/>
                <a:gd name="connsiteY79" fmla="*/ 2313214 h 7202714"/>
                <a:gd name="connsiteX80" fmla="*/ 3601357 w 3882572"/>
                <a:gd name="connsiteY80" fmla="*/ 2249714 h 7202714"/>
                <a:gd name="connsiteX81" fmla="*/ 3546929 w 3882572"/>
                <a:gd name="connsiteY81" fmla="*/ 2131785 h 7202714"/>
                <a:gd name="connsiteX82" fmla="*/ 3537857 w 3882572"/>
                <a:gd name="connsiteY82" fmla="*/ 2022928 h 7202714"/>
                <a:gd name="connsiteX83" fmla="*/ 3537857 w 3882572"/>
                <a:gd name="connsiteY83" fmla="*/ 1932214 h 7202714"/>
                <a:gd name="connsiteX84" fmla="*/ 3510643 w 3882572"/>
                <a:gd name="connsiteY84" fmla="*/ 1868714 h 7202714"/>
                <a:gd name="connsiteX85" fmla="*/ 3601357 w 3882572"/>
                <a:gd name="connsiteY85" fmla="*/ 1732643 h 7202714"/>
                <a:gd name="connsiteX86" fmla="*/ 3447143 w 3882572"/>
                <a:gd name="connsiteY86" fmla="*/ 1841500 h 7202714"/>
                <a:gd name="connsiteX87" fmla="*/ 3292929 w 3882572"/>
                <a:gd name="connsiteY87" fmla="*/ 1914071 h 7202714"/>
                <a:gd name="connsiteX88" fmla="*/ 3175000 w 3882572"/>
                <a:gd name="connsiteY88" fmla="*/ 1959428 h 7202714"/>
                <a:gd name="connsiteX89" fmla="*/ 3038929 w 3882572"/>
                <a:gd name="connsiteY89" fmla="*/ 1959428 h 7202714"/>
                <a:gd name="connsiteX90" fmla="*/ 3029857 w 3882572"/>
                <a:gd name="connsiteY90" fmla="*/ 2041071 h 7202714"/>
                <a:gd name="connsiteX91" fmla="*/ 2993572 w 3882572"/>
                <a:gd name="connsiteY91" fmla="*/ 2104571 h 7202714"/>
                <a:gd name="connsiteX92" fmla="*/ 2911929 w 3882572"/>
                <a:gd name="connsiteY92" fmla="*/ 2149928 h 7202714"/>
                <a:gd name="connsiteX93" fmla="*/ 2848429 w 3882572"/>
                <a:gd name="connsiteY93" fmla="*/ 2149928 h 7202714"/>
                <a:gd name="connsiteX94" fmla="*/ 2902857 w 3882572"/>
                <a:gd name="connsiteY94" fmla="*/ 2077357 h 7202714"/>
                <a:gd name="connsiteX95" fmla="*/ 2975429 w 3882572"/>
                <a:gd name="connsiteY95" fmla="*/ 2032000 h 7202714"/>
                <a:gd name="connsiteX96" fmla="*/ 3029857 w 3882572"/>
                <a:gd name="connsiteY96" fmla="*/ 1932214 h 7202714"/>
                <a:gd name="connsiteX97" fmla="*/ 3075214 w 3882572"/>
                <a:gd name="connsiteY97" fmla="*/ 1905000 h 7202714"/>
                <a:gd name="connsiteX98" fmla="*/ 3138714 w 3882572"/>
                <a:gd name="connsiteY98" fmla="*/ 1796143 h 7202714"/>
                <a:gd name="connsiteX99" fmla="*/ 3265714 w 3882572"/>
                <a:gd name="connsiteY99" fmla="*/ 1778000 h 7202714"/>
                <a:gd name="connsiteX100" fmla="*/ 3356429 w 3882572"/>
                <a:gd name="connsiteY100" fmla="*/ 1605643 h 7202714"/>
                <a:gd name="connsiteX101" fmla="*/ 3438072 w 3882572"/>
                <a:gd name="connsiteY101" fmla="*/ 1551214 h 7202714"/>
                <a:gd name="connsiteX102" fmla="*/ 3401786 w 3882572"/>
                <a:gd name="connsiteY102" fmla="*/ 1487714 h 7202714"/>
                <a:gd name="connsiteX103" fmla="*/ 3601357 w 3882572"/>
                <a:gd name="connsiteY103" fmla="*/ 1378857 h 7202714"/>
                <a:gd name="connsiteX104" fmla="*/ 3710214 w 3882572"/>
                <a:gd name="connsiteY104" fmla="*/ 1279071 h 7202714"/>
                <a:gd name="connsiteX105" fmla="*/ 3828143 w 3882572"/>
                <a:gd name="connsiteY105" fmla="*/ 1170214 h 7202714"/>
                <a:gd name="connsiteX106" fmla="*/ 3855357 w 3882572"/>
                <a:gd name="connsiteY106" fmla="*/ 1043214 h 7202714"/>
                <a:gd name="connsiteX107" fmla="*/ 3810000 w 3882572"/>
                <a:gd name="connsiteY107" fmla="*/ 988785 h 7202714"/>
                <a:gd name="connsiteX108" fmla="*/ 3746500 w 3882572"/>
                <a:gd name="connsiteY108" fmla="*/ 952500 h 7202714"/>
                <a:gd name="connsiteX109" fmla="*/ 3719286 w 3882572"/>
                <a:gd name="connsiteY109" fmla="*/ 861785 h 7202714"/>
                <a:gd name="connsiteX110" fmla="*/ 3746500 w 3882572"/>
                <a:gd name="connsiteY110" fmla="*/ 852714 h 7202714"/>
                <a:gd name="connsiteX111" fmla="*/ 3810000 w 3882572"/>
                <a:gd name="connsiteY111" fmla="*/ 916214 h 7202714"/>
                <a:gd name="connsiteX112" fmla="*/ 3855357 w 3882572"/>
                <a:gd name="connsiteY112" fmla="*/ 970643 h 7202714"/>
                <a:gd name="connsiteX113" fmla="*/ 3882572 w 3882572"/>
                <a:gd name="connsiteY113" fmla="*/ 870857 h 7202714"/>
                <a:gd name="connsiteX114" fmla="*/ 3846286 w 3882572"/>
                <a:gd name="connsiteY114" fmla="*/ 780143 h 7202714"/>
                <a:gd name="connsiteX115" fmla="*/ 3800929 w 3882572"/>
                <a:gd name="connsiteY115" fmla="*/ 689428 h 7202714"/>
                <a:gd name="connsiteX116" fmla="*/ 3746500 w 3882572"/>
                <a:gd name="connsiteY116" fmla="*/ 644071 h 7202714"/>
                <a:gd name="connsiteX117" fmla="*/ 3646714 w 3882572"/>
                <a:gd name="connsiteY117" fmla="*/ 526143 h 7202714"/>
                <a:gd name="connsiteX118" fmla="*/ 3601357 w 3882572"/>
                <a:gd name="connsiteY118" fmla="*/ 471714 h 7202714"/>
                <a:gd name="connsiteX119" fmla="*/ 3501572 w 3882572"/>
                <a:gd name="connsiteY119" fmla="*/ 462643 h 7202714"/>
                <a:gd name="connsiteX120" fmla="*/ 3456214 w 3882572"/>
                <a:gd name="connsiteY120" fmla="*/ 498928 h 7202714"/>
                <a:gd name="connsiteX121" fmla="*/ 3383643 w 3882572"/>
                <a:gd name="connsiteY121" fmla="*/ 480785 h 7202714"/>
                <a:gd name="connsiteX122" fmla="*/ 3238500 w 3882572"/>
                <a:gd name="connsiteY122" fmla="*/ 480785 h 7202714"/>
                <a:gd name="connsiteX123" fmla="*/ 3238500 w 3882572"/>
                <a:gd name="connsiteY123" fmla="*/ 553357 h 7202714"/>
                <a:gd name="connsiteX124" fmla="*/ 3156857 w 3882572"/>
                <a:gd name="connsiteY124" fmla="*/ 580571 h 7202714"/>
                <a:gd name="connsiteX125" fmla="*/ 3075214 w 3882572"/>
                <a:gd name="connsiteY125" fmla="*/ 571500 h 7202714"/>
                <a:gd name="connsiteX126" fmla="*/ 3084286 w 3882572"/>
                <a:gd name="connsiteY126" fmla="*/ 508000 h 7202714"/>
                <a:gd name="connsiteX127" fmla="*/ 3138714 w 3882572"/>
                <a:gd name="connsiteY127" fmla="*/ 462643 h 7202714"/>
                <a:gd name="connsiteX128" fmla="*/ 3165929 w 3882572"/>
                <a:gd name="connsiteY128" fmla="*/ 390071 h 7202714"/>
                <a:gd name="connsiteX129" fmla="*/ 3129643 w 3882572"/>
                <a:gd name="connsiteY129" fmla="*/ 335643 h 7202714"/>
                <a:gd name="connsiteX130" fmla="*/ 3038929 w 3882572"/>
                <a:gd name="connsiteY130" fmla="*/ 335643 h 7202714"/>
                <a:gd name="connsiteX131" fmla="*/ 2948214 w 3882572"/>
                <a:gd name="connsiteY131" fmla="*/ 299357 h 7202714"/>
                <a:gd name="connsiteX132" fmla="*/ 2821214 w 3882572"/>
                <a:gd name="connsiteY132" fmla="*/ 299357 h 7202714"/>
                <a:gd name="connsiteX133" fmla="*/ 2839357 w 3882572"/>
                <a:gd name="connsiteY133" fmla="*/ 263071 h 7202714"/>
                <a:gd name="connsiteX134" fmla="*/ 2930072 w 3882572"/>
                <a:gd name="connsiteY134" fmla="*/ 235857 h 7202714"/>
                <a:gd name="connsiteX135" fmla="*/ 2993572 w 3882572"/>
                <a:gd name="connsiteY135" fmla="*/ 154214 h 7202714"/>
                <a:gd name="connsiteX136" fmla="*/ 3011714 w 3882572"/>
                <a:gd name="connsiteY136" fmla="*/ 127000 h 7202714"/>
                <a:gd name="connsiteX137" fmla="*/ 3002643 w 3882572"/>
                <a:gd name="connsiteY137" fmla="*/ 63500 h 7202714"/>
                <a:gd name="connsiteX138" fmla="*/ 2921000 w 3882572"/>
                <a:gd name="connsiteY138" fmla="*/ 54428 h 7202714"/>
                <a:gd name="connsiteX139" fmla="*/ 2884714 w 3882572"/>
                <a:gd name="connsiteY139" fmla="*/ 9071 h 7202714"/>
                <a:gd name="connsiteX140" fmla="*/ 2794000 w 3882572"/>
                <a:gd name="connsiteY140" fmla="*/ 0 h 7202714"/>
                <a:gd name="connsiteX141" fmla="*/ 2703286 w 3882572"/>
                <a:gd name="connsiteY141" fmla="*/ 54428 h 7202714"/>
                <a:gd name="connsiteX142" fmla="*/ 2594429 w 3882572"/>
                <a:gd name="connsiteY142" fmla="*/ 181428 h 7202714"/>
                <a:gd name="connsiteX143" fmla="*/ 2494643 w 3882572"/>
                <a:gd name="connsiteY143" fmla="*/ 335643 h 7202714"/>
                <a:gd name="connsiteX144" fmla="*/ 2485572 w 3882572"/>
                <a:gd name="connsiteY144" fmla="*/ 399143 h 7202714"/>
                <a:gd name="connsiteX145" fmla="*/ 2521857 w 3882572"/>
                <a:gd name="connsiteY145" fmla="*/ 508000 h 7202714"/>
                <a:gd name="connsiteX146" fmla="*/ 2467429 w 3882572"/>
                <a:gd name="connsiteY146" fmla="*/ 589643 h 7202714"/>
                <a:gd name="connsiteX147" fmla="*/ 2367643 w 3882572"/>
                <a:gd name="connsiteY147" fmla="*/ 589643 h 7202714"/>
                <a:gd name="connsiteX148" fmla="*/ 2240643 w 3882572"/>
                <a:gd name="connsiteY148" fmla="*/ 580571 h 7202714"/>
                <a:gd name="connsiteX149" fmla="*/ 2304143 w 3882572"/>
                <a:gd name="connsiteY149" fmla="*/ 662214 h 7202714"/>
                <a:gd name="connsiteX150" fmla="*/ 2376714 w 3882572"/>
                <a:gd name="connsiteY150" fmla="*/ 780143 h 7202714"/>
                <a:gd name="connsiteX151" fmla="*/ 2286000 w 3882572"/>
                <a:gd name="connsiteY151" fmla="*/ 762000 h 7202714"/>
                <a:gd name="connsiteX152" fmla="*/ 2249714 w 3882572"/>
                <a:gd name="connsiteY152" fmla="*/ 689428 h 7202714"/>
                <a:gd name="connsiteX153" fmla="*/ 2195286 w 3882572"/>
                <a:gd name="connsiteY153" fmla="*/ 725714 h 7202714"/>
                <a:gd name="connsiteX154" fmla="*/ 2122714 w 3882572"/>
                <a:gd name="connsiteY154" fmla="*/ 780143 h 7202714"/>
                <a:gd name="connsiteX155" fmla="*/ 2032000 w 3882572"/>
                <a:gd name="connsiteY155" fmla="*/ 825500 h 7202714"/>
                <a:gd name="connsiteX156" fmla="*/ 1932214 w 3882572"/>
                <a:gd name="connsiteY156" fmla="*/ 825500 h 7202714"/>
                <a:gd name="connsiteX157" fmla="*/ 1968500 w 3882572"/>
                <a:gd name="connsiteY157" fmla="*/ 716643 h 7202714"/>
                <a:gd name="connsiteX158" fmla="*/ 1886857 w 3882572"/>
                <a:gd name="connsiteY158" fmla="*/ 689428 h 7202714"/>
                <a:gd name="connsiteX159" fmla="*/ 1750786 w 3882572"/>
                <a:gd name="connsiteY159" fmla="*/ 743857 h 7202714"/>
                <a:gd name="connsiteX160" fmla="*/ 1623786 w 3882572"/>
                <a:gd name="connsiteY160" fmla="*/ 743857 h 7202714"/>
                <a:gd name="connsiteX161" fmla="*/ 1560286 w 3882572"/>
                <a:gd name="connsiteY161" fmla="*/ 807357 h 7202714"/>
                <a:gd name="connsiteX162" fmla="*/ 1660072 w 3882572"/>
                <a:gd name="connsiteY162" fmla="*/ 861785 h 7202714"/>
                <a:gd name="connsiteX163" fmla="*/ 1433286 w 3882572"/>
                <a:gd name="connsiteY163" fmla="*/ 934357 h 7202714"/>
                <a:gd name="connsiteX164" fmla="*/ 1260929 w 3882572"/>
                <a:gd name="connsiteY164" fmla="*/ 1025071 h 7202714"/>
                <a:gd name="connsiteX165" fmla="*/ 1070429 w 3882572"/>
                <a:gd name="connsiteY165" fmla="*/ 1124857 h 7202714"/>
                <a:gd name="connsiteX166" fmla="*/ 1034143 w 3882572"/>
                <a:gd name="connsiteY166" fmla="*/ 1197428 h 7202714"/>
                <a:gd name="connsiteX167" fmla="*/ 952500 w 3882572"/>
                <a:gd name="connsiteY167" fmla="*/ 1270000 h 7202714"/>
                <a:gd name="connsiteX168" fmla="*/ 870857 w 3882572"/>
                <a:gd name="connsiteY168" fmla="*/ 1342571 h 7202714"/>
                <a:gd name="connsiteX169" fmla="*/ 843643 w 3882572"/>
                <a:gd name="connsiteY169" fmla="*/ 1469571 h 7202714"/>
                <a:gd name="connsiteX170" fmla="*/ 916214 w 3882572"/>
                <a:gd name="connsiteY170" fmla="*/ 1578428 h 7202714"/>
                <a:gd name="connsiteX171" fmla="*/ 952500 w 3882572"/>
                <a:gd name="connsiteY171" fmla="*/ 1651000 h 7202714"/>
                <a:gd name="connsiteX172" fmla="*/ 889000 w 3882572"/>
                <a:gd name="connsiteY172" fmla="*/ 1696357 h 7202714"/>
                <a:gd name="connsiteX173" fmla="*/ 771072 w 3882572"/>
                <a:gd name="connsiteY173" fmla="*/ 1750785 h 7202714"/>
                <a:gd name="connsiteX174" fmla="*/ 644072 w 3882572"/>
                <a:gd name="connsiteY174" fmla="*/ 1750785 h 7202714"/>
                <a:gd name="connsiteX175" fmla="*/ 526143 w 3882572"/>
                <a:gd name="connsiteY175" fmla="*/ 1787071 h 7202714"/>
                <a:gd name="connsiteX176" fmla="*/ 408214 w 3882572"/>
                <a:gd name="connsiteY176" fmla="*/ 1787071 h 7202714"/>
                <a:gd name="connsiteX177" fmla="*/ 272143 w 3882572"/>
                <a:gd name="connsiteY177" fmla="*/ 1805214 h 7202714"/>
                <a:gd name="connsiteX178" fmla="*/ 208643 w 3882572"/>
                <a:gd name="connsiteY178" fmla="*/ 1823357 h 7202714"/>
                <a:gd name="connsiteX179" fmla="*/ 244929 w 3882572"/>
                <a:gd name="connsiteY179" fmla="*/ 1959428 h 7202714"/>
                <a:gd name="connsiteX180" fmla="*/ 290286 w 3882572"/>
                <a:gd name="connsiteY180" fmla="*/ 2077357 h 7202714"/>
                <a:gd name="connsiteX181" fmla="*/ 272143 w 3882572"/>
                <a:gd name="connsiteY181" fmla="*/ 2195285 h 7202714"/>
                <a:gd name="connsiteX182" fmla="*/ 390072 w 3882572"/>
                <a:gd name="connsiteY182" fmla="*/ 2267857 h 7202714"/>
                <a:gd name="connsiteX183" fmla="*/ 453572 w 3882572"/>
                <a:gd name="connsiteY183" fmla="*/ 2286000 h 7202714"/>
                <a:gd name="connsiteX184" fmla="*/ 498929 w 3882572"/>
                <a:gd name="connsiteY184" fmla="*/ 2394857 h 7202714"/>
                <a:gd name="connsiteX185" fmla="*/ 580572 w 3882572"/>
                <a:gd name="connsiteY185" fmla="*/ 2449285 h 7202714"/>
                <a:gd name="connsiteX186" fmla="*/ 535214 w 3882572"/>
                <a:gd name="connsiteY186" fmla="*/ 2476500 h 7202714"/>
                <a:gd name="connsiteX187" fmla="*/ 453572 w 3882572"/>
                <a:gd name="connsiteY187" fmla="*/ 2458357 h 7202714"/>
                <a:gd name="connsiteX188" fmla="*/ 381000 w 3882572"/>
                <a:gd name="connsiteY188" fmla="*/ 2485571 h 7202714"/>
                <a:gd name="connsiteX189" fmla="*/ 308429 w 3882572"/>
                <a:gd name="connsiteY189" fmla="*/ 2431143 h 7202714"/>
                <a:gd name="connsiteX190" fmla="*/ 272143 w 3882572"/>
                <a:gd name="connsiteY190" fmla="*/ 2340428 h 7202714"/>
                <a:gd name="connsiteX191" fmla="*/ 208643 w 3882572"/>
                <a:gd name="connsiteY191" fmla="*/ 2295071 h 7202714"/>
                <a:gd name="connsiteX192" fmla="*/ 108857 w 3882572"/>
                <a:gd name="connsiteY192" fmla="*/ 2240643 h 7202714"/>
                <a:gd name="connsiteX193" fmla="*/ 0 w 3882572"/>
                <a:gd name="connsiteY193" fmla="*/ 2249714 h 7202714"/>
                <a:gd name="connsiteX194" fmla="*/ 81643 w 3882572"/>
                <a:gd name="connsiteY194" fmla="*/ 2313214 h 7202714"/>
                <a:gd name="connsiteX195" fmla="*/ 190500 w 3882572"/>
                <a:gd name="connsiteY195" fmla="*/ 2367643 h 7202714"/>
                <a:gd name="connsiteX196" fmla="*/ 226786 w 3882572"/>
                <a:gd name="connsiteY196" fmla="*/ 2431143 h 7202714"/>
                <a:gd name="connsiteX197" fmla="*/ 199572 w 3882572"/>
                <a:gd name="connsiteY197" fmla="*/ 2503714 h 7202714"/>
                <a:gd name="connsiteX198" fmla="*/ 117929 w 3882572"/>
                <a:gd name="connsiteY198" fmla="*/ 2521857 h 7202714"/>
                <a:gd name="connsiteX199" fmla="*/ 117929 w 3882572"/>
                <a:gd name="connsiteY199" fmla="*/ 2603500 h 7202714"/>
                <a:gd name="connsiteX200" fmla="*/ 235857 w 3882572"/>
                <a:gd name="connsiteY200" fmla="*/ 2667000 h 7202714"/>
                <a:gd name="connsiteX201" fmla="*/ 281214 w 3882572"/>
                <a:gd name="connsiteY201" fmla="*/ 2712357 h 7202714"/>
                <a:gd name="connsiteX202" fmla="*/ 299357 w 3882572"/>
                <a:gd name="connsiteY202" fmla="*/ 2893785 h 7202714"/>
                <a:gd name="connsiteX203" fmla="*/ 190500 w 3882572"/>
                <a:gd name="connsiteY203" fmla="*/ 2893785 h 7202714"/>
                <a:gd name="connsiteX204" fmla="*/ 90714 w 3882572"/>
                <a:gd name="connsiteY204" fmla="*/ 3084285 h 7202714"/>
                <a:gd name="connsiteX205" fmla="*/ 172357 w 3882572"/>
                <a:gd name="connsiteY205" fmla="*/ 3193143 h 7202714"/>
                <a:gd name="connsiteX206" fmla="*/ 272143 w 3882572"/>
                <a:gd name="connsiteY206" fmla="*/ 3238500 h 7202714"/>
                <a:gd name="connsiteX207" fmla="*/ 335643 w 3882572"/>
                <a:gd name="connsiteY207" fmla="*/ 3265714 h 7202714"/>
                <a:gd name="connsiteX208" fmla="*/ 390072 w 3882572"/>
                <a:gd name="connsiteY208" fmla="*/ 3256643 h 7202714"/>
                <a:gd name="connsiteX209" fmla="*/ 417286 w 3882572"/>
                <a:gd name="connsiteY209" fmla="*/ 3211285 h 7202714"/>
                <a:gd name="connsiteX210" fmla="*/ 435429 w 3882572"/>
                <a:gd name="connsiteY210" fmla="*/ 3311071 h 7202714"/>
                <a:gd name="connsiteX211" fmla="*/ 462643 w 3882572"/>
                <a:gd name="connsiteY211" fmla="*/ 3338285 h 7202714"/>
                <a:gd name="connsiteX212" fmla="*/ 508000 w 3882572"/>
                <a:gd name="connsiteY212" fmla="*/ 3429000 h 7202714"/>
                <a:gd name="connsiteX213" fmla="*/ 498929 w 3882572"/>
                <a:gd name="connsiteY213" fmla="*/ 3565071 h 7202714"/>
                <a:gd name="connsiteX214" fmla="*/ 471714 w 3882572"/>
                <a:gd name="connsiteY214" fmla="*/ 3655785 h 7202714"/>
                <a:gd name="connsiteX215" fmla="*/ 408214 w 3882572"/>
                <a:gd name="connsiteY215" fmla="*/ 3664857 h 7202714"/>
                <a:gd name="connsiteX216" fmla="*/ 453572 w 3882572"/>
                <a:gd name="connsiteY216" fmla="*/ 3755571 h 7202714"/>
                <a:gd name="connsiteX217" fmla="*/ 444500 w 3882572"/>
                <a:gd name="connsiteY217" fmla="*/ 3864428 h 7202714"/>
                <a:gd name="connsiteX218" fmla="*/ 553357 w 3882572"/>
                <a:gd name="connsiteY218" fmla="*/ 3982357 h 7202714"/>
                <a:gd name="connsiteX219" fmla="*/ 535214 w 3882572"/>
                <a:gd name="connsiteY219" fmla="*/ 4091214 h 7202714"/>
                <a:gd name="connsiteX220" fmla="*/ 589643 w 3882572"/>
                <a:gd name="connsiteY220" fmla="*/ 4145643 h 7202714"/>
                <a:gd name="connsiteX221" fmla="*/ 571500 w 3882572"/>
                <a:gd name="connsiteY221" fmla="*/ 4209143 h 7202714"/>
                <a:gd name="connsiteX222" fmla="*/ 662214 w 3882572"/>
                <a:gd name="connsiteY222" fmla="*/ 4263571 h 7202714"/>
                <a:gd name="connsiteX223" fmla="*/ 707572 w 3882572"/>
                <a:gd name="connsiteY223" fmla="*/ 4390571 h 7202714"/>
                <a:gd name="connsiteX224" fmla="*/ 662214 w 3882572"/>
                <a:gd name="connsiteY224" fmla="*/ 4472214 h 7202714"/>
                <a:gd name="connsiteX225" fmla="*/ 807357 w 3882572"/>
                <a:gd name="connsiteY225" fmla="*/ 4508500 h 7202714"/>
                <a:gd name="connsiteX226" fmla="*/ 852714 w 3882572"/>
                <a:gd name="connsiteY226" fmla="*/ 4635500 h 7202714"/>
                <a:gd name="connsiteX227" fmla="*/ 807357 w 3882572"/>
                <a:gd name="connsiteY227" fmla="*/ 4726214 h 7202714"/>
                <a:gd name="connsiteX228" fmla="*/ 752929 w 3882572"/>
                <a:gd name="connsiteY228" fmla="*/ 4780643 h 7202714"/>
                <a:gd name="connsiteX229" fmla="*/ 807357 w 3882572"/>
                <a:gd name="connsiteY229" fmla="*/ 4853214 h 7202714"/>
                <a:gd name="connsiteX230" fmla="*/ 771072 w 3882572"/>
                <a:gd name="connsiteY230" fmla="*/ 4962071 h 7202714"/>
                <a:gd name="connsiteX231" fmla="*/ 689429 w 3882572"/>
                <a:gd name="connsiteY231" fmla="*/ 5116285 h 7202714"/>
                <a:gd name="connsiteX232" fmla="*/ 707572 w 3882572"/>
                <a:gd name="connsiteY232" fmla="*/ 5207000 h 7202714"/>
                <a:gd name="connsiteX233" fmla="*/ 834572 w 3882572"/>
                <a:gd name="connsiteY233" fmla="*/ 5288643 h 7202714"/>
                <a:gd name="connsiteX234" fmla="*/ 825500 w 3882572"/>
                <a:gd name="connsiteY234" fmla="*/ 5324928 h 7202714"/>
                <a:gd name="connsiteX235" fmla="*/ 689429 w 3882572"/>
                <a:gd name="connsiteY235" fmla="*/ 5415643 h 7202714"/>
                <a:gd name="connsiteX236" fmla="*/ 716643 w 3882572"/>
                <a:gd name="connsiteY236" fmla="*/ 5524500 h 7202714"/>
                <a:gd name="connsiteX237" fmla="*/ 698500 w 3882572"/>
                <a:gd name="connsiteY237" fmla="*/ 5615214 h 7202714"/>
                <a:gd name="connsiteX238" fmla="*/ 816429 w 3882572"/>
                <a:gd name="connsiteY238" fmla="*/ 5642428 h 7202714"/>
                <a:gd name="connsiteX239" fmla="*/ 952500 w 3882572"/>
                <a:gd name="connsiteY239" fmla="*/ 5651500 h 7202714"/>
                <a:gd name="connsiteX240" fmla="*/ 979714 w 3882572"/>
                <a:gd name="connsiteY240" fmla="*/ 5696857 h 7202714"/>
                <a:gd name="connsiteX241" fmla="*/ 1034143 w 3882572"/>
                <a:gd name="connsiteY241" fmla="*/ 5696857 h 7202714"/>
                <a:gd name="connsiteX242" fmla="*/ 1079500 w 3882572"/>
                <a:gd name="connsiteY242" fmla="*/ 5769428 h 7202714"/>
                <a:gd name="connsiteX243" fmla="*/ 1124857 w 3882572"/>
                <a:gd name="connsiteY243" fmla="*/ 5778500 h 7202714"/>
                <a:gd name="connsiteX244" fmla="*/ 1179286 w 3882572"/>
                <a:gd name="connsiteY244" fmla="*/ 5796643 h 7202714"/>
                <a:gd name="connsiteX245" fmla="*/ 1152072 w 3882572"/>
                <a:gd name="connsiteY245" fmla="*/ 5842000 h 7202714"/>
                <a:gd name="connsiteX246" fmla="*/ 1052286 w 3882572"/>
                <a:gd name="connsiteY246" fmla="*/ 5923643 h 7202714"/>
                <a:gd name="connsiteX247" fmla="*/ 1097643 w 3882572"/>
                <a:gd name="connsiteY247" fmla="*/ 6014357 h 7202714"/>
                <a:gd name="connsiteX248" fmla="*/ 1179286 w 3882572"/>
                <a:gd name="connsiteY248" fmla="*/ 6041571 h 7202714"/>
                <a:gd name="connsiteX249" fmla="*/ 1233714 w 3882572"/>
                <a:gd name="connsiteY249" fmla="*/ 6086928 h 7202714"/>
                <a:gd name="connsiteX250" fmla="*/ 1206500 w 3882572"/>
                <a:gd name="connsiteY250" fmla="*/ 6132285 h 7202714"/>
                <a:gd name="connsiteX251" fmla="*/ 1143000 w 3882572"/>
                <a:gd name="connsiteY251" fmla="*/ 6204857 h 7202714"/>
                <a:gd name="connsiteX252" fmla="*/ 1133929 w 3882572"/>
                <a:gd name="connsiteY252" fmla="*/ 6304643 h 7202714"/>
                <a:gd name="connsiteX253" fmla="*/ 1152072 w 3882572"/>
                <a:gd name="connsiteY253" fmla="*/ 6395357 h 7202714"/>
                <a:gd name="connsiteX254" fmla="*/ 1215572 w 3882572"/>
                <a:gd name="connsiteY254" fmla="*/ 6440714 h 7202714"/>
                <a:gd name="connsiteX255" fmla="*/ 1188357 w 3882572"/>
                <a:gd name="connsiteY255" fmla="*/ 6522357 h 7202714"/>
                <a:gd name="connsiteX256" fmla="*/ 1143000 w 3882572"/>
                <a:gd name="connsiteY256" fmla="*/ 6567714 h 7202714"/>
                <a:gd name="connsiteX257" fmla="*/ 1197429 w 3882572"/>
                <a:gd name="connsiteY257" fmla="*/ 6604000 h 7202714"/>
                <a:gd name="connsiteX258" fmla="*/ 1306286 w 3882572"/>
                <a:gd name="connsiteY258" fmla="*/ 6613071 h 7202714"/>
                <a:gd name="connsiteX259" fmla="*/ 1406072 w 3882572"/>
                <a:gd name="connsiteY259" fmla="*/ 6676571 h 7202714"/>
                <a:gd name="connsiteX260" fmla="*/ 1451429 w 3882572"/>
                <a:gd name="connsiteY260" fmla="*/ 6812643 h 7202714"/>
                <a:gd name="connsiteX261" fmla="*/ 1453363 w 3882572"/>
                <a:gd name="connsiteY261" fmla="*/ 6885417 h 7202714"/>
                <a:gd name="connsiteX262" fmla="*/ 1488569 w 3882572"/>
                <a:gd name="connsiteY262" fmla="*/ 6930571 h 7202714"/>
                <a:gd name="connsiteX263" fmla="*/ 1439116 w 3882572"/>
                <a:gd name="connsiteY263" fmla="*/ 6973440 h 7202714"/>
                <a:gd name="connsiteX264" fmla="*/ 1451429 w 3882572"/>
                <a:gd name="connsiteY264" fmla="*/ 7003143 h 7202714"/>
                <a:gd name="connsiteX265" fmla="*/ 1388596 w 3882572"/>
                <a:gd name="connsiteY265" fmla="*/ 7070956 h 7202714"/>
                <a:gd name="connsiteX266" fmla="*/ 1333500 w 3882572"/>
                <a:gd name="connsiteY266" fmla="*/ 7139214 h 7202714"/>
                <a:gd name="connsiteX0" fmla="*/ 1333500 w 3882572"/>
                <a:gd name="connsiteY0" fmla="*/ 7139214 h 7202714"/>
                <a:gd name="connsiteX1" fmla="*/ 1382126 w 3882572"/>
                <a:gd name="connsiteY1" fmla="*/ 7182793 h 7202714"/>
                <a:gd name="connsiteX2" fmla="*/ 1457031 w 3882572"/>
                <a:gd name="connsiteY2" fmla="*/ 7193198 h 7202714"/>
                <a:gd name="connsiteX3" fmla="*/ 1533072 w 3882572"/>
                <a:gd name="connsiteY3" fmla="*/ 7202714 h 7202714"/>
                <a:gd name="connsiteX4" fmla="*/ 1617088 w 3882572"/>
                <a:gd name="connsiteY4" fmla="*/ 7180414 h 7202714"/>
                <a:gd name="connsiteX5" fmla="*/ 1675840 w 3882572"/>
                <a:gd name="connsiteY5" fmla="*/ 7124339 h 7202714"/>
                <a:gd name="connsiteX6" fmla="*/ 1787072 w 3882572"/>
                <a:gd name="connsiteY6" fmla="*/ 6975928 h 7202714"/>
                <a:gd name="connsiteX7" fmla="*/ 1783432 w 3882572"/>
                <a:gd name="connsiteY7" fmla="*/ 6937755 h 7202714"/>
                <a:gd name="connsiteX8" fmla="*/ 1832429 w 3882572"/>
                <a:gd name="connsiteY8" fmla="*/ 6921500 h 7202714"/>
                <a:gd name="connsiteX9" fmla="*/ 1986643 w 3882572"/>
                <a:gd name="connsiteY9" fmla="*/ 6885214 h 7202714"/>
                <a:gd name="connsiteX10" fmla="*/ 1895929 w 3882572"/>
                <a:gd name="connsiteY10" fmla="*/ 6767285 h 7202714"/>
                <a:gd name="connsiteX11" fmla="*/ 1923143 w 3882572"/>
                <a:gd name="connsiteY11" fmla="*/ 6721928 h 7202714"/>
                <a:gd name="connsiteX12" fmla="*/ 1977572 w 3882572"/>
                <a:gd name="connsiteY12" fmla="*/ 6721928 h 7202714"/>
                <a:gd name="connsiteX13" fmla="*/ 2022929 w 3882572"/>
                <a:gd name="connsiteY13" fmla="*/ 6594928 h 7202714"/>
                <a:gd name="connsiteX14" fmla="*/ 2022929 w 3882572"/>
                <a:gd name="connsiteY14" fmla="*/ 6495143 h 7202714"/>
                <a:gd name="connsiteX15" fmla="*/ 2077357 w 3882572"/>
                <a:gd name="connsiteY15" fmla="*/ 6377214 h 7202714"/>
                <a:gd name="connsiteX16" fmla="*/ 2140857 w 3882572"/>
                <a:gd name="connsiteY16" fmla="*/ 6359071 h 7202714"/>
                <a:gd name="connsiteX17" fmla="*/ 2086429 w 3882572"/>
                <a:gd name="connsiteY17" fmla="*/ 6241143 h 7202714"/>
                <a:gd name="connsiteX18" fmla="*/ 2122714 w 3882572"/>
                <a:gd name="connsiteY18" fmla="*/ 6096000 h 7202714"/>
                <a:gd name="connsiteX19" fmla="*/ 2213429 w 3882572"/>
                <a:gd name="connsiteY19" fmla="*/ 6086928 h 7202714"/>
                <a:gd name="connsiteX20" fmla="*/ 2304143 w 3882572"/>
                <a:gd name="connsiteY20" fmla="*/ 6086928 h 7202714"/>
                <a:gd name="connsiteX21" fmla="*/ 2331357 w 3882572"/>
                <a:gd name="connsiteY21" fmla="*/ 6032500 h 7202714"/>
                <a:gd name="connsiteX22" fmla="*/ 2367643 w 3882572"/>
                <a:gd name="connsiteY22" fmla="*/ 6041571 h 7202714"/>
                <a:gd name="connsiteX23" fmla="*/ 2449286 w 3882572"/>
                <a:gd name="connsiteY23" fmla="*/ 6159500 h 7202714"/>
                <a:gd name="connsiteX24" fmla="*/ 2485572 w 3882572"/>
                <a:gd name="connsiteY24" fmla="*/ 6150428 h 7202714"/>
                <a:gd name="connsiteX25" fmla="*/ 2467429 w 3882572"/>
                <a:gd name="connsiteY25" fmla="*/ 6068785 h 7202714"/>
                <a:gd name="connsiteX26" fmla="*/ 2521857 w 3882572"/>
                <a:gd name="connsiteY26" fmla="*/ 6023428 h 7202714"/>
                <a:gd name="connsiteX27" fmla="*/ 2585357 w 3882572"/>
                <a:gd name="connsiteY27" fmla="*/ 5950857 h 7202714"/>
                <a:gd name="connsiteX28" fmla="*/ 2648857 w 3882572"/>
                <a:gd name="connsiteY28" fmla="*/ 5896428 h 7202714"/>
                <a:gd name="connsiteX29" fmla="*/ 2639786 w 3882572"/>
                <a:gd name="connsiteY29" fmla="*/ 5823857 h 7202714"/>
                <a:gd name="connsiteX30" fmla="*/ 2685143 w 3882572"/>
                <a:gd name="connsiteY30" fmla="*/ 5760357 h 7202714"/>
                <a:gd name="connsiteX31" fmla="*/ 2775857 w 3882572"/>
                <a:gd name="connsiteY31" fmla="*/ 5869214 h 7202714"/>
                <a:gd name="connsiteX32" fmla="*/ 2884714 w 3882572"/>
                <a:gd name="connsiteY32" fmla="*/ 5914571 h 7202714"/>
                <a:gd name="connsiteX33" fmla="*/ 2911929 w 3882572"/>
                <a:gd name="connsiteY33" fmla="*/ 5842000 h 7202714"/>
                <a:gd name="connsiteX34" fmla="*/ 2948214 w 3882572"/>
                <a:gd name="connsiteY34" fmla="*/ 5814785 h 7202714"/>
                <a:gd name="connsiteX35" fmla="*/ 2911929 w 3882572"/>
                <a:gd name="connsiteY35" fmla="*/ 5733143 h 7202714"/>
                <a:gd name="connsiteX36" fmla="*/ 2911929 w 3882572"/>
                <a:gd name="connsiteY36" fmla="*/ 5678714 h 7202714"/>
                <a:gd name="connsiteX37" fmla="*/ 2966357 w 3882572"/>
                <a:gd name="connsiteY37" fmla="*/ 5660571 h 7202714"/>
                <a:gd name="connsiteX38" fmla="*/ 2966357 w 3882572"/>
                <a:gd name="connsiteY38" fmla="*/ 5569857 h 7202714"/>
                <a:gd name="connsiteX39" fmla="*/ 2893786 w 3882572"/>
                <a:gd name="connsiteY39" fmla="*/ 5551714 h 7202714"/>
                <a:gd name="connsiteX40" fmla="*/ 2866572 w 3882572"/>
                <a:gd name="connsiteY40" fmla="*/ 5442857 h 7202714"/>
                <a:gd name="connsiteX41" fmla="*/ 2902857 w 3882572"/>
                <a:gd name="connsiteY41" fmla="*/ 5324928 h 7202714"/>
                <a:gd name="connsiteX42" fmla="*/ 3011714 w 3882572"/>
                <a:gd name="connsiteY42" fmla="*/ 5234214 h 7202714"/>
                <a:gd name="connsiteX43" fmla="*/ 3075214 w 3882572"/>
                <a:gd name="connsiteY43" fmla="*/ 5143500 h 7202714"/>
                <a:gd name="connsiteX44" fmla="*/ 3093357 w 3882572"/>
                <a:gd name="connsiteY44" fmla="*/ 5061857 h 7202714"/>
                <a:gd name="connsiteX45" fmla="*/ 3075214 w 3882572"/>
                <a:gd name="connsiteY45" fmla="*/ 4989285 h 7202714"/>
                <a:gd name="connsiteX46" fmla="*/ 3029857 w 3882572"/>
                <a:gd name="connsiteY46" fmla="*/ 4925785 h 7202714"/>
                <a:gd name="connsiteX47" fmla="*/ 3093357 w 3882572"/>
                <a:gd name="connsiteY47" fmla="*/ 4862285 h 7202714"/>
                <a:gd name="connsiteX48" fmla="*/ 3102429 w 3882572"/>
                <a:gd name="connsiteY48" fmla="*/ 4789714 h 7202714"/>
                <a:gd name="connsiteX49" fmla="*/ 3102429 w 3882572"/>
                <a:gd name="connsiteY49" fmla="*/ 4699000 h 7202714"/>
                <a:gd name="connsiteX50" fmla="*/ 3202214 w 3882572"/>
                <a:gd name="connsiteY50" fmla="*/ 4717143 h 7202714"/>
                <a:gd name="connsiteX51" fmla="*/ 3265714 w 3882572"/>
                <a:gd name="connsiteY51" fmla="*/ 4689928 h 7202714"/>
                <a:gd name="connsiteX52" fmla="*/ 3283857 w 3882572"/>
                <a:gd name="connsiteY52" fmla="*/ 4653643 h 7202714"/>
                <a:gd name="connsiteX53" fmla="*/ 3220357 w 3882572"/>
                <a:gd name="connsiteY53" fmla="*/ 4644571 h 7202714"/>
                <a:gd name="connsiteX54" fmla="*/ 3129643 w 3882572"/>
                <a:gd name="connsiteY54" fmla="*/ 4608285 h 7202714"/>
                <a:gd name="connsiteX55" fmla="*/ 3075214 w 3882572"/>
                <a:gd name="connsiteY55" fmla="*/ 4590143 h 7202714"/>
                <a:gd name="connsiteX56" fmla="*/ 2993572 w 3882572"/>
                <a:gd name="connsiteY56" fmla="*/ 4572000 h 7202714"/>
                <a:gd name="connsiteX57" fmla="*/ 3011714 w 3882572"/>
                <a:gd name="connsiteY57" fmla="*/ 4490357 h 7202714"/>
                <a:gd name="connsiteX58" fmla="*/ 3029857 w 3882572"/>
                <a:gd name="connsiteY58" fmla="*/ 4435928 h 7202714"/>
                <a:gd name="connsiteX59" fmla="*/ 3111500 w 3882572"/>
                <a:gd name="connsiteY59" fmla="*/ 4327071 h 7202714"/>
                <a:gd name="connsiteX60" fmla="*/ 3084286 w 3882572"/>
                <a:gd name="connsiteY60" fmla="*/ 4254500 h 7202714"/>
                <a:gd name="connsiteX61" fmla="*/ 3084286 w 3882572"/>
                <a:gd name="connsiteY61" fmla="*/ 4172857 h 7202714"/>
                <a:gd name="connsiteX62" fmla="*/ 3057072 w 3882572"/>
                <a:gd name="connsiteY62" fmla="*/ 4127500 h 7202714"/>
                <a:gd name="connsiteX63" fmla="*/ 3048000 w 3882572"/>
                <a:gd name="connsiteY63" fmla="*/ 4009571 h 7202714"/>
                <a:gd name="connsiteX64" fmla="*/ 3011714 w 3882572"/>
                <a:gd name="connsiteY64" fmla="*/ 3927928 h 7202714"/>
                <a:gd name="connsiteX65" fmla="*/ 3102429 w 3882572"/>
                <a:gd name="connsiteY65" fmla="*/ 3855357 h 7202714"/>
                <a:gd name="connsiteX66" fmla="*/ 3120572 w 3882572"/>
                <a:gd name="connsiteY66" fmla="*/ 3374571 h 7202714"/>
                <a:gd name="connsiteX67" fmla="*/ 3048000 w 3882572"/>
                <a:gd name="connsiteY67" fmla="*/ 3220357 h 7202714"/>
                <a:gd name="connsiteX68" fmla="*/ 3075214 w 3882572"/>
                <a:gd name="connsiteY68" fmla="*/ 3156857 h 7202714"/>
                <a:gd name="connsiteX69" fmla="*/ 3129643 w 3882572"/>
                <a:gd name="connsiteY69" fmla="*/ 3175000 h 7202714"/>
                <a:gd name="connsiteX70" fmla="*/ 3265714 w 3882572"/>
                <a:gd name="connsiteY70" fmla="*/ 3093357 h 7202714"/>
                <a:gd name="connsiteX71" fmla="*/ 3365500 w 3882572"/>
                <a:gd name="connsiteY71" fmla="*/ 3102428 h 7202714"/>
                <a:gd name="connsiteX72" fmla="*/ 3410857 w 3882572"/>
                <a:gd name="connsiteY72" fmla="*/ 3011714 h 7202714"/>
                <a:gd name="connsiteX73" fmla="*/ 3383643 w 3882572"/>
                <a:gd name="connsiteY73" fmla="*/ 2966357 h 7202714"/>
                <a:gd name="connsiteX74" fmla="*/ 3456214 w 3882572"/>
                <a:gd name="connsiteY74" fmla="*/ 2893785 h 7202714"/>
                <a:gd name="connsiteX75" fmla="*/ 3483429 w 3882572"/>
                <a:gd name="connsiteY75" fmla="*/ 2803071 h 7202714"/>
                <a:gd name="connsiteX76" fmla="*/ 3701143 w 3882572"/>
                <a:gd name="connsiteY76" fmla="*/ 2694214 h 7202714"/>
                <a:gd name="connsiteX77" fmla="*/ 3746500 w 3882572"/>
                <a:gd name="connsiteY77" fmla="*/ 2639785 h 7202714"/>
                <a:gd name="connsiteX78" fmla="*/ 3692072 w 3882572"/>
                <a:gd name="connsiteY78" fmla="*/ 2594428 h 7202714"/>
                <a:gd name="connsiteX79" fmla="*/ 3673929 w 3882572"/>
                <a:gd name="connsiteY79" fmla="*/ 2313214 h 7202714"/>
                <a:gd name="connsiteX80" fmla="*/ 3601357 w 3882572"/>
                <a:gd name="connsiteY80" fmla="*/ 2249714 h 7202714"/>
                <a:gd name="connsiteX81" fmla="*/ 3546929 w 3882572"/>
                <a:gd name="connsiteY81" fmla="*/ 2131785 h 7202714"/>
                <a:gd name="connsiteX82" fmla="*/ 3537857 w 3882572"/>
                <a:gd name="connsiteY82" fmla="*/ 2022928 h 7202714"/>
                <a:gd name="connsiteX83" fmla="*/ 3537857 w 3882572"/>
                <a:gd name="connsiteY83" fmla="*/ 1932214 h 7202714"/>
                <a:gd name="connsiteX84" fmla="*/ 3510643 w 3882572"/>
                <a:gd name="connsiteY84" fmla="*/ 1868714 h 7202714"/>
                <a:gd name="connsiteX85" fmla="*/ 3601357 w 3882572"/>
                <a:gd name="connsiteY85" fmla="*/ 1732643 h 7202714"/>
                <a:gd name="connsiteX86" fmla="*/ 3447143 w 3882572"/>
                <a:gd name="connsiteY86" fmla="*/ 1841500 h 7202714"/>
                <a:gd name="connsiteX87" fmla="*/ 3292929 w 3882572"/>
                <a:gd name="connsiteY87" fmla="*/ 1914071 h 7202714"/>
                <a:gd name="connsiteX88" fmla="*/ 3175000 w 3882572"/>
                <a:gd name="connsiteY88" fmla="*/ 1959428 h 7202714"/>
                <a:gd name="connsiteX89" fmla="*/ 3038929 w 3882572"/>
                <a:gd name="connsiteY89" fmla="*/ 1959428 h 7202714"/>
                <a:gd name="connsiteX90" fmla="*/ 3029857 w 3882572"/>
                <a:gd name="connsiteY90" fmla="*/ 2041071 h 7202714"/>
                <a:gd name="connsiteX91" fmla="*/ 2993572 w 3882572"/>
                <a:gd name="connsiteY91" fmla="*/ 2104571 h 7202714"/>
                <a:gd name="connsiteX92" fmla="*/ 2911929 w 3882572"/>
                <a:gd name="connsiteY92" fmla="*/ 2149928 h 7202714"/>
                <a:gd name="connsiteX93" fmla="*/ 2848429 w 3882572"/>
                <a:gd name="connsiteY93" fmla="*/ 2149928 h 7202714"/>
                <a:gd name="connsiteX94" fmla="*/ 2902857 w 3882572"/>
                <a:gd name="connsiteY94" fmla="*/ 2077357 h 7202714"/>
                <a:gd name="connsiteX95" fmla="*/ 2975429 w 3882572"/>
                <a:gd name="connsiteY95" fmla="*/ 2032000 h 7202714"/>
                <a:gd name="connsiteX96" fmla="*/ 3029857 w 3882572"/>
                <a:gd name="connsiteY96" fmla="*/ 1932214 h 7202714"/>
                <a:gd name="connsiteX97" fmla="*/ 3075214 w 3882572"/>
                <a:gd name="connsiteY97" fmla="*/ 1905000 h 7202714"/>
                <a:gd name="connsiteX98" fmla="*/ 3138714 w 3882572"/>
                <a:gd name="connsiteY98" fmla="*/ 1796143 h 7202714"/>
                <a:gd name="connsiteX99" fmla="*/ 3265714 w 3882572"/>
                <a:gd name="connsiteY99" fmla="*/ 1778000 h 7202714"/>
                <a:gd name="connsiteX100" fmla="*/ 3356429 w 3882572"/>
                <a:gd name="connsiteY100" fmla="*/ 1605643 h 7202714"/>
                <a:gd name="connsiteX101" fmla="*/ 3438072 w 3882572"/>
                <a:gd name="connsiteY101" fmla="*/ 1551214 h 7202714"/>
                <a:gd name="connsiteX102" fmla="*/ 3401786 w 3882572"/>
                <a:gd name="connsiteY102" fmla="*/ 1487714 h 7202714"/>
                <a:gd name="connsiteX103" fmla="*/ 3601357 w 3882572"/>
                <a:gd name="connsiteY103" fmla="*/ 1378857 h 7202714"/>
                <a:gd name="connsiteX104" fmla="*/ 3710214 w 3882572"/>
                <a:gd name="connsiteY104" fmla="*/ 1279071 h 7202714"/>
                <a:gd name="connsiteX105" fmla="*/ 3828143 w 3882572"/>
                <a:gd name="connsiteY105" fmla="*/ 1170214 h 7202714"/>
                <a:gd name="connsiteX106" fmla="*/ 3855357 w 3882572"/>
                <a:gd name="connsiteY106" fmla="*/ 1043214 h 7202714"/>
                <a:gd name="connsiteX107" fmla="*/ 3810000 w 3882572"/>
                <a:gd name="connsiteY107" fmla="*/ 988785 h 7202714"/>
                <a:gd name="connsiteX108" fmla="*/ 3746500 w 3882572"/>
                <a:gd name="connsiteY108" fmla="*/ 952500 h 7202714"/>
                <a:gd name="connsiteX109" fmla="*/ 3719286 w 3882572"/>
                <a:gd name="connsiteY109" fmla="*/ 861785 h 7202714"/>
                <a:gd name="connsiteX110" fmla="*/ 3746500 w 3882572"/>
                <a:gd name="connsiteY110" fmla="*/ 852714 h 7202714"/>
                <a:gd name="connsiteX111" fmla="*/ 3810000 w 3882572"/>
                <a:gd name="connsiteY111" fmla="*/ 916214 h 7202714"/>
                <a:gd name="connsiteX112" fmla="*/ 3855357 w 3882572"/>
                <a:gd name="connsiteY112" fmla="*/ 970643 h 7202714"/>
                <a:gd name="connsiteX113" fmla="*/ 3882572 w 3882572"/>
                <a:gd name="connsiteY113" fmla="*/ 870857 h 7202714"/>
                <a:gd name="connsiteX114" fmla="*/ 3846286 w 3882572"/>
                <a:gd name="connsiteY114" fmla="*/ 780143 h 7202714"/>
                <a:gd name="connsiteX115" fmla="*/ 3800929 w 3882572"/>
                <a:gd name="connsiteY115" fmla="*/ 689428 h 7202714"/>
                <a:gd name="connsiteX116" fmla="*/ 3746500 w 3882572"/>
                <a:gd name="connsiteY116" fmla="*/ 644071 h 7202714"/>
                <a:gd name="connsiteX117" fmla="*/ 3646714 w 3882572"/>
                <a:gd name="connsiteY117" fmla="*/ 526143 h 7202714"/>
                <a:gd name="connsiteX118" fmla="*/ 3601357 w 3882572"/>
                <a:gd name="connsiteY118" fmla="*/ 471714 h 7202714"/>
                <a:gd name="connsiteX119" fmla="*/ 3501572 w 3882572"/>
                <a:gd name="connsiteY119" fmla="*/ 462643 h 7202714"/>
                <a:gd name="connsiteX120" fmla="*/ 3456214 w 3882572"/>
                <a:gd name="connsiteY120" fmla="*/ 498928 h 7202714"/>
                <a:gd name="connsiteX121" fmla="*/ 3383643 w 3882572"/>
                <a:gd name="connsiteY121" fmla="*/ 480785 h 7202714"/>
                <a:gd name="connsiteX122" fmla="*/ 3238500 w 3882572"/>
                <a:gd name="connsiteY122" fmla="*/ 480785 h 7202714"/>
                <a:gd name="connsiteX123" fmla="*/ 3238500 w 3882572"/>
                <a:gd name="connsiteY123" fmla="*/ 553357 h 7202714"/>
                <a:gd name="connsiteX124" fmla="*/ 3156857 w 3882572"/>
                <a:gd name="connsiteY124" fmla="*/ 580571 h 7202714"/>
                <a:gd name="connsiteX125" fmla="*/ 3075214 w 3882572"/>
                <a:gd name="connsiteY125" fmla="*/ 571500 h 7202714"/>
                <a:gd name="connsiteX126" fmla="*/ 3084286 w 3882572"/>
                <a:gd name="connsiteY126" fmla="*/ 508000 h 7202714"/>
                <a:gd name="connsiteX127" fmla="*/ 3138714 w 3882572"/>
                <a:gd name="connsiteY127" fmla="*/ 462643 h 7202714"/>
                <a:gd name="connsiteX128" fmla="*/ 3165929 w 3882572"/>
                <a:gd name="connsiteY128" fmla="*/ 390071 h 7202714"/>
                <a:gd name="connsiteX129" fmla="*/ 3129643 w 3882572"/>
                <a:gd name="connsiteY129" fmla="*/ 335643 h 7202714"/>
                <a:gd name="connsiteX130" fmla="*/ 3038929 w 3882572"/>
                <a:gd name="connsiteY130" fmla="*/ 335643 h 7202714"/>
                <a:gd name="connsiteX131" fmla="*/ 2948214 w 3882572"/>
                <a:gd name="connsiteY131" fmla="*/ 299357 h 7202714"/>
                <a:gd name="connsiteX132" fmla="*/ 2821214 w 3882572"/>
                <a:gd name="connsiteY132" fmla="*/ 299357 h 7202714"/>
                <a:gd name="connsiteX133" fmla="*/ 2839357 w 3882572"/>
                <a:gd name="connsiteY133" fmla="*/ 263071 h 7202714"/>
                <a:gd name="connsiteX134" fmla="*/ 2930072 w 3882572"/>
                <a:gd name="connsiteY134" fmla="*/ 235857 h 7202714"/>
                <a:gd name="connsiteX135" fmla="*/ 2993572 w 3882572"/>
                <a:gd name="connsiteY135" fmla="*/ 154214 h 7202714"/>
                <a:gd name="connsiteX136" fmla="*/ 3011714 w 3882572"/>
                <a:gd name="connsiteY136" fmla="*/ 127000 h 7202714"/>
                <a:gd name="connsiteX137" fmla="*/ 3002643 w 3882572"/>
                <a:gd name="connsiteY137" fmla="*/ 63500 h 7202714"/>
                <a:gd name="connsiteX138" fmla="*/ 2921000 w 3882572"/>
                <a:gd name="connsiteY138" fmla="*/ 54428 h 7202714"/>
                <a:gd name="connsiteX139" fmla="*/ 2884714 w 3882572"/>
                <a:gd name="connsiteY139" fmla="*/ 9071 h 7202714"/>
                <a:gd name="connsiteX140" fmla="*/ 2794000 w 3882572"/>
                <a:gd name="connsiteY140" fmla="*/ 0 h 7202714"/>
                <a:gd name="connsiteX141" fmla="*/ 2703286 w 3882572"/>
                <a:gd name="connsiteY141" fmla="*/ 54428 h 7202714"/>
                <a:gd name="connsiteX142" fmla="*/ 2594429 w 3882572"/>
                <a:gd name="connsiteY142" fmla="*/ 181428 h 7202714"/>
                <a:gd name="connsiteX143" fmla="*/ 2494643 w 3882572"/>
                <a:gd name="connsiteY143" fmla="*/ 335643 h 7202714"/>
                <a:gd name="connsiteX144" fmla="*/ 2485572 w 3882572"/>
                <a:gd name="connsiteY144" fmla="*/ 399143 h 7202714"/>
                <a:gd name="connsiteX145" fmla="*/ 2521857 w 3882572"/>
                <a:gd name="connsiteY145" fmla="*/ 508000 h 7202714"/>
                <a:gd name="connsiteX146" fmla="*/ 2467429 w 3882572"/>
                <a:gd name="connsiteY146" fmla="*/ 589643 h 7202714"/>
                <a:gd name="connsiteX147" fmla="*/ 2367643 w 3882572"/>
                <a:gd name="connsiteY147" fmla="*/ 589643 h 7202714"/>
                <a:gd name="connsiteX148" fmla="*/ 2240643 w 3882572"/>
                <a:gd name="connsiteY148" fmla="*/ 580571 h 7202714"/>
                <a:gd name="connsiteX149" fmla="*/ 2304143 w 3882572"/>
                <a:gd name="connsiteY149" fmla="*/ 662214 h 7202714"/>
                <a:gd name="connsiteX150" fmla="*/ 2376714 w 3882572"/>
                <a:gd name="connsiteY150" fmla="*/ 780143 h 7202714"/>
                <a:gd name="connsiteX151" fmla="*/ 2286000 w 3882572"/>
                <a:gd name="connsiteY151" fmla="*/ 762000 h 7202714"/>
                <a:gd name="connsiteX152" fmla="*/ 2249714 w 3882572"/>
                <a:gd name="connsiteY152" fmla="*/ 689428 h 7202714"/>
                <a:gd name="connsiteX153" fmla="*/ 2195286 w 3882572"/>
                <a:gd name="connsiteY153" fmla="*/ 725714 h 7202714"/>
                <a:gd name="connsiteX154" fmla="*/ 2122714 w 3882572"/>
                <a:gd name="connsiteY154" fmla="*/ 780143 h 7202714"/>
                <a:gd name="connsiteX155" fmla="*/ 2032000 w 3882572"/>
                <a:gd name="connsiteY155" fmla="*/ 825500 h 7202714"/>
                <a:gd name="connsiteX156" fmla="*/ 1932214 w 3882572"/>
                <a:gd name="connsiteY156" fmla="*/ 825500 h 7202714"/>
                <a:gd name="connsiteX157" fmla="*/ 1968500 w 3882572"/>
                <a:gd name="connsiteY157" fmla="*/ 716643 h 7202714"/>
                <a:gd name="connsiteX158" fmla="*/ 1886857 w 3882572"/>
                <a:gd name="connsiteY158" fmla="*/ 689428 h 7202714"/>
                <a:gd name="connsiteX159" fmla="*/ 1750786 w 3882572"/>
                <a:gd name="connsiteY159" fmla="*/ 743857 h 7202714"/>
                <a:gd name="connsiteX160" fmla="*/ 1623786 w 3882572"/>
                <a:gd name="connsiteY160" fmla="*/ 743857 h 7202714"/>
                <a:gd name="connsiteX161" fmla="*/ 1560286 w 3882572"/>
                <a:gd name="connsiteY161" fmla="*/ 807357 h 7202714"/>
                <a:gd name="connsiteX162" fmla="*/ 1660072 w 3882572"/>
                <a:gd name="connsiteY162" fmla="*/ 861785 h 7202714"/>
                <a:gd name="connsiteX163" fmla="*/ 1433286 w 3882572"/>
                <a:gd name="connsiteY163" fmla="*/ 934357 h 7202714"/>
                <a:gd name="connsiteX164" fmla="*/ 1260929 w 3882572"/>
                <a:gd name="connsiteY164" fmla="*/ 1025071 h 7202714"/>
                <a:gd name="connsiteX165" fmla="*/ 1070429 w 3882572"/>
                <a:gd name="connsiteY165" fmla="*/ 1124857 h 7202714"/>
                <a:gd name="connsiteX166" fmla="*/ 1034143 w 3882572"/>
                <a:gd name="connsiteY166" fmla="*/ 1197428 h 7202714"/>
                <a:gd name="connsiteX167" fmla="*/ 952500 w 3882572"/>
                <a:gd name="connsiteY167" fmla="*/ 1270000 h 7202714"/>
                <a:gd name="connsiteX168" fmla="*/ 870857 w 3882572"/>
                <a:gd name="connsiteY168" fmla="*/ 1342571 h 7202714"/>
                <a:gd name="connsiteX169" fmla="*/ 843643 w 3882572"/>
                <a:gd name="connsiteY169" fmla="*/ 1469571 h 7202714"/>
                <a:gd name="connsiteX170" fmla="*/ 916214 w 3882572"/>
                <a:gd name="connsiteY170" fmla="*/ 1578428 h 7202714"/>
                <a:gd name="connsiteX171" fmla="*/ 952500 w 3882572"/>
                <a:gd name="connsiteY171" fmla="*/ 1651000 h 7202714"/>
                <a:gd name="connsiteX172" fmla="*/ 889000 w 3882572"/>
                <a:gd name="connsiteY172" fmla="*/ 1696357 h 7202714"/>
                <a:gd name="connsiteX173" fmla="*/ 771072 w 3882572"/>
                <a:gd name="connsiteY173" fmla="*/ 1750785 h 7202714"/>
                <a:gd name="connsiteX174" fmla="*/ 644072 w 3882572"/>
                <a:gd name="connsiteY174" fmla="*/ 1750785 h 7202714"/>
                <a:gd name="connsiteX175" fmla="*/ 526143 w 3882572"/>
                <a:gd name="connsiteY175" fmla="*/ 1787071 h 7202714"/>
                <a:gd name="connsiteX176" fmla="*/ 408214 w 3882572"/>
                <a:gd name="connsiteY176" fmla="*/ 1787071 h 7202714"/>
                <a:gd name="connsiteX177" fmla="*/ 272143 w 3882572"/>
                <a:gd name="connsiteY177" fmla="*/ 1805214 h 7202714"/>
                <a:gd name="connsiteX178" fmla="*/ 208643 w 3882572"/>
                <a:gd name="connsiteY178" fmla="*/ 1823357 h 7202714"/>
                <a:gd name="connsiteX179" fmla="*/ 244929 w 3882572"/>
                <a:gd name="connsiteY179" fmla="*/ 1959428 h 7202714"/>
                <a:gd name="connsiteX180" fmla="*/ 290286 w 3882572"/>
                <a:gd name="connsiteY180" fmla="*/ 2077357 h 7202714"/>
                <a:gd name="connsiteX181" fmla="*/ 272143 w 3882572"/>
                <a:gd name="connsiteY181" fmla="*/ 2195285 h 7202714"/>
                <a:gd name="connsiteX182" fmla="*/ 390072 w 3882572"/>
                <a:gd name="connsiteY182" fmla="*/ 2267857 h 7202714"/>
                <a:gd name="connsiteX183" fmla="*/ 453572 w 3882572"/>
                <a:gd name="connsiteY183" fmla="*/ 2286000 h 7202714"/>
                <a:gd name="connsiteX184" fmla="*/ 498929 w 3882572"/>
                <a:gd name="connsiteY184" fmla="*/ 2394857 h 7202714"/>
                <a:gd name="connsiteX185" fmla="*/ 580572 w 3882572"/>
                <a:gd name="connsiteY185" fmla="*/ 2449285 h 7202714"/>
                <a:gd name="connsiteX186" fmla="*/ 535214 w 3882572"/>
                <a:gd name="connsiteY186" fmla="*/ 2476500 h 7202714"/>
                <a:gd name="connsiteX187" fmla="*/ 453572 w 3882572"/>
                <a:gd name="connsiteY187" fmla="*/ 2458357 h 7202714"/>
                <a:gd name="connsiteX188" fmla="*/ 381000 w 3882572"/>
                <a:gd name="connsiteY188" fmla="*/ 2485571 h 7202714"/>
                <a:gd name="connsiteX189" fmla="*/ 308429 w 3882572"/>
                <a:gd name="connsiteY189" fmla="*/ 2431143 h 7202714"/>
                <a:gd name="connsiteX190" fmla="*/ 272143 w 3882572"/>
                <a:gd name="connsiteY190" fmla="*/ 2340428 h 7202714"/>
                <a:gd name="connsiteX191" fmla="*/ 208643 w 3882572"/>
                <a:gd name="connsiteY191" fmla="*/ 2295071 h 7202714"/>
                <a:gd name="connsiteX192" fmla="*/ 108857 w 3882572"/>
                <a:gd name="connsiteY192" fmla="*/ 2240643 h 7202714"/>
                <a:gd name="connsiteX193" fmla="*/ 0 w 3882572"/>
                <a:gd name="connsiteY193" fmla="*/ 2249714 h 7202714"/>
                <a:gd name="connsiteX194" fmla="*/ 81643 w 3882572"/>
                <a:gd name="connsiteY194" fmla="*/ 2313214 h 7202714"/>
                <a:gd name="connsiteX195" fmla="*/ 190500 w 3882572"/>
                <a:gd name="connsiteY195" fmla="*/ 2367643 h 7202714"/>
                <a:gd name="connsiteX196" fmla="*/ 226786 w 3882572"/>
                <a:gd name="connsiteY196" fmla="*/ 2431143 h 7202714"/>
                <a:gd name="connsiteX197" fmla="*/ 199572 w 3882572"/>
                <a:gd name="connsiteY197" fmla="*/ 2503714 h 7202714"/>
                <a:gd name="connsiteX198" fmla="*/ 117929 w 3882572"/>
                <a:gd name="connsiteY198" fmla="*/ 2521857 h 7202714"/>
                <a:gd name="connsiteX199" fmla="*/ 117929 w 3882572"/>
                <a:gd name="connsiteY199" fmla="*/ 2603500 h 7202714"/>
                <a:gd name="connsiteX200" fmla="*/ 235857 w 3882572"/>
                <a:gd name="connsiteY200" fmla="*/ 2667000 h 7202714"/>
                <a:gd name="connsiteX201" fmla="*/ 281214 w 3882572"/>
                <a:gd name="connsiteY201" fmla="*/ 2712357 h 7202714"/>
                <a:gd name="connsiteX202" fmla="*/ 299357 w 3882572"/>
                <a:gd name="connsiteY202" fmla="*/ 2893785 h 7202714"/>
                <a:gd name="connsiteX203" fmla="*/ 190500 w 3882572"/>
                <a:gd name="connsiteY203" fmla="*/ 2893785 h 7202714"/>
                <a:gd name="connsiteX204" fmla="*/ 90714 w 3882572"/>
                <a:gd name="connsiteY204" fmla="*/ 3084285 h 7202714"/>
                <a:gd name="connsiteX205" fmla="*/ 172357 w 3882572"/>
                <a:gd name="connsiteY205" fmla="*/ 3193143 h 7202714"/>
                <a:gd name="connsiteX206" fmla="*/ 272143 w 3882572"/>
                <a:gd name="connsiteY206" fmla="*/ 3238500 h 7202714"/>
                <a:gd name="connsiteX207" fmla="*/ 335643 w 3882572"/>
                <a:gd name="connsiteY207" fmla="*/ 3265714 h 7202714"/>
                <a:gd name="connsiteX208" fmla="*/ 390072 w 3882572"/>
                <a:gd name="connsiteY208" fmla="*/ 3256643 h 7202714"/>
                <a:gd name="connsiteX209" fmla="*/ 417286 w 3882572"/>
                <a:gd name="connsiteY209" fmla="*/ 3211285 h 7202714"/>
                <a:gd name="connsiteX210" fmla="*/ 435429 w 3882572"/>
                <a:gd name="connsiteY210" fmla="*/ 3311071 h 7202714"/>
                <a:gd name="connsiteX211" fmla="*/ 462643 w 3882572"/>
                <a:gd name="connsiteY211" fmla="*/ 3338285 h 7202714"/>
                <a:gd name="connsiteX212" fmla="*/ 508000 w 3882572"/>
                <a:gd name="connsiteY212" fmla="*/ 3429000 h 7202714"/>
                <a:gd name="connsiteX213" fmla="*/ 498929 w 3882572"/>
                <a:gd name="connsiteY213" fmla="*/ 3565071 h 7202714"/>
                <a:gd name="connsiteX214" fmla="*/ 471714 w 3882572"/>
                <a:gd name="connsiteY214" fmla="*/ 3655785 h 7202714"/>
                <a:gd name="connsiteX215" fmla="*/ 408214 w 3882572"/>
                <a:gd name="connsiteY215" fmla="*/ 3664857 h 7202714"/>
                <a:gd name="connsiteX216" fmla="*/ 453572 w 3882572"/>
                <a:gd name="connsiteY216" fmla="*/ 3755571 h 7202714"/>
                <a:gd name="connsiteX217" fmla="*/ 444500 w 3882572"/>
                <a:gd name="connsiteY217" fmla="*/ 3864428 h 7202714"/>
                <a:gd name="connsiteX218" fmla="*/ 553357 w 3882572"/>
                <a:gd name="connsiteY218" fmla="*/ 3982357 h 7202714"/>
                <a:gd name="connsiteX219" fmla="*/ 535214 w 3882572"/>
                <a:gd name="connsiteY219" fmla="*/ 4091214 h 7202714"/>
                <a:gd name="connsiteX220" fmla="*/ 589643 w 3882572"/>
                <a:gd name="connsiteY220" fmla="*/ 4145643 h 7202714"/>
                <a:gd name="connsiteX221" fmla="*/ 571500 w 3882572"/>
                <a:gd name="connsiteY221" fmla="*/ 4209143 h 7202714"/>
                <a:gd name="connsiteX222" fmla="*/ 662214 w 3882572"/>
                <a:gd name="connsiteY222" fmla="*/ 4263571 h 7202714"/>
                <a:gd name="connsiteX223" fmla="*/ 707572 w 3882572"/>
                <a:gd name="connsiteY223" fmla="*/ 4390571 h 7202714"/>
                <a:gd name="connsiteX224" fmla="*/ 662214 w 3882572"/>
                <a:gd name="connsiteY224" fmla="*/ 4472214 h 7202714"/>
                <a:gd name="connsiteX225" fmla="*/ 807357 w 3882572"/>
                <a:gd name="connsiteY225" fmla="*/ 4508500 h 7202714"/>
                <a:gd name="connsiteX226" fmla="*/ 852714 w 3882572"/>
                <a:gd name="connsiteY226" fmla="*/ 4635500 h 7202714"/>
                <a:gd name="connsiteX227" fmla="*/ 807357 w 3882572"/>
                <a:gd name="connsiteY227" fmla="*/ 4726214 h 7202714"/>
                <a:gd name="connsiteX228" fmla="*/ 752929 w 3882572"/>
                <a:gd name="connsiteY228" fmla="*/ 4780643 h 7202714"/>
                <a:gd name="connsiteX229" fmla="*/ 807357 w 3882572"/>
                <a:gd name="connsiteY229" fmla="*/ 4853214 h 7202714"/>
                <a:gd name="connsiteX230" fmla="*/ 771072 w 3882572"/>
                <a:gd name="connsiteY230" fmla="*/ 4962071 h 7202714"/>
                <a:gd name="connsiteX231" fmla="*/ 689429 w 3882572"/>
                <a:gd name="connsiteY231" fmla="*/ 5116285 h 7202714"/>
                <a:gd name="connsiteX232" fmla="*/ 707572 w 3882572"/>
                <a:gd name="connsiteY232" fmla="*/ 5207000 h 7202714"/>
                <a:gd name="connsiteX233" fmla="*/ 834572 w 3882572"/>
                <a:gd name="connsiteY233" fmla="*/ 5288643 h 7202714"/>
                <a:gd name="connsiteX234" fmla="*/ 825500 w 3882572"/>
                <a:gd name="connsiteY234" fmla="*/ 5324928 h 7202714"/>
                <a:gd name="connsiteX235" fmla="*/ 689429 w 3882572"/>
                <a:gd name="connsiteY235" fmla="*/ 5415643 h 7202714"/>
                <a:gd name="connsiteX236" fmla="*/ 716643 w 3882572"/>
                <a:gd name="connsiteY236" fmla="*/ 5524500 h 7202714"/>
                <a:gd name="connsiteX237" fmla="*/ 698500 w 3882572"/>
                <a:gd name="connsiteY237" fmla="*/ 5615214 h 7202714"/>
                <a:gd name="connsiteX238" fmla="*/ 816429 w 3882572"/>
                <a:gd name="connsiteY238" fmla="*/ 5642428 h 7202714"/>
                <a:gd name="connsiteX239" fmla="*/ 952500 w 3882572"/>
                <a:gd name="connsiteY239" fmla="*/ 5651500 h 7202714"/>
                <a:gd name="connsiteX240" fmla="*/ 979714 w 3882572"/>
                <a:gd name="connsiteY240" fmla="*/ 5696857 h 7202714"/>
                <a:gd name="connsiteX241" fmla="*/ 1034143 w 3882572"/>
                <a:gd name="connsiteY241" fmla="*/ 5696857 h 7202714"/>
                <a:gd name="connsiteX242" fmla="*/ 1079500 w 3882572"/>
                <a:gd name="connsiteY242" fmla="*/ 5769428 h 7202714"/>
                <a:gd name="connsiteX243" fmla="*/ 1124857 w 3882572"/>
                <a:gd name="connsiteY243" fmla="*/ 5778500 h 7202714"/>
                <a:gd name="connsiteX244" fmla="*/ 1179286 w 3882572"/>
                <a:gd name="connsiteY244" fmla="*/ 5796643 h 7202714"/>
                <a:gd name="connsiteX245" fmla="*/ 1152072 w 3882572"/>
                <a:gd name="connsiteY245" fmla="*/ 5842000 h 7202714"/>
                <a:gd name="connsiteX246" fmla="*/ 1052286 w 3882572"/>
                <a:gd name="connsiteY246" fmla="*/ 5923643 h 7202714"/>
                <a:gd name="connsiteX247" fmla="*/ 1097643 w 3882572"/>
                <a:gd name="connsiteY247" fmla="*/ 6014357 h 7202714"/>
                <a:gd name="connsiteX248" fmla="*/ 1179286 w 3882572"/>
                <a:gd name="connsiteY248" fmla="*/ 6041571 h 7202714"/>
                <a:gd name="connsiteX249" fmla="*/ 1233714 w 3882572"/>
                <a:gd name="connsiteY249" fmla="*/ 6086928 h 7202714"/>
                <a:gd name="connsiteX250" fmla="*/ 1206500 w 3882572"/>
                <a:gd name="connsiteY250" fmla="*/ 6132285 h 7202714"/>
                <a:gd name="connsiteX251" fmla="*/ 1143000 w 3882572"/>
                <a:gd name="connsiteY251" fmla="*/ 6204857 h 7202714"/>
                <a:gd name="connsiteX252" fmla="*/ 1133929 w 3882572"/>
                <a:gd name="connsiteY252" fmla="*/ 6304643 h 7202714"/>
                <a:gd name="connsiteX253" fmla="*/ 1152072 w 3882572"/>
                <a:gd name="connsiteY253" fmla="*/ 6395357 h 7202714"/>
                <a:gd name="connsiteX254" fmla="*/ 1215572 w 3882572"/>
                <a:gd name="connsiteY254" fmla="*/ 6440714 h 7202714"/>
                <a:gd name="connsiteX255" fmla="*/ 1188357 w 3882572"/>
                <a:gd name="connsiteY255" fmla="*/ 6522357 h 7202714"/>
                <a:gd name="connsiteX256" fmla="*/ 1143000 w 3882572"/>
                <a:gd name="connsiteY256" fmla="*/ 6567714 h 7202714"/>
                <a:gd name="connsiteX257" fmla="*/ 1197429 w 3882572"/>
                <a:gd name="connsiteY257" fmla="*/ 6604000 h 7202714"/>
                <a:gd name="connsiteX258" fmla="*/ 1306286 w 3882572"/>
                <a:gd name="connsiteY258" fmla="*/ 6613071 h 7202714"/>
                <a:gd name="connsiteX259" fmla="*/ 1406072 w 3882572"/>
                <a:gd name="connsiteY259" fmla="*/ 6676571 h 7202714"/>
                <a:gd name="connsiteX260" fmla="*/ 1449054 w 3882572"/>
                <a:gd name="connsiteY260" fmla="*/ 6784095 h 7202714"/>
                <a:gd name="connsiteX261" fmla="*/ 1453363 w 3882572"/>
                <a:gd name="connsiteY261" fmla="*/ 6885417 h 7202714"/>
                <a:gd name="connsiteX262" fmla="*/ 1488569 w 3882572"/>
                <a:gd name="connsiteY262" fmla="*/ 6930571 h 7202714"/>
                <a:gd name="connsiteX263" fmla="*/ 1439116 w 3882572"/>
                <a:gd name="connsiteY263" fmla="*/ 6973440 h 7202714"/>
                <a:gd name="connsiteX264" fmla="*/ 1451429 w 3882572"/>
                <a:gd name="connsiteY264" fmla="*/ 7003143 h 7202714"/>
                <a:gd name="connsiteX265" fmla="*/ 1388596 w 3882572"/>
                <a:gd name="connsiteY265" fmla="*/ 7070956 h 7202714"/>
                <a:gd name="connsiteX266" fmla="*/ 1333500 w 3882572"/>
                <a:gd name="connsiteY266" fmla="*/ 7139214 h 7202714"/>
                <a:gd name="connsiteX0" fmla="*/ 1333500 w 3882572"/>
                <a:gd name="connsiteY0" fmla="*/ 7139214 h 7202714"/>
                <a:gd name="connsiteX1" fmla="*/ 1382126 w 3882572"/>
                <a:gd name="connsiteY1" fmla="*/ 7182793 h 7202714"/>
                <a:gd name="connsiteX2" fmla="*/ 1457031 w 3882572"/>
                <a:gd name="connsiteY2" fmla="*/ 7193198 h 7202714"/>
                <a:gd name="connsiteX3" fmla="*/ 1533072 w 3882572"/>
                <a:gd name="connsiteY3" fmla="*/ 7202714 h 7202714"/>
                <a:gd name="connsiteX4" fmla="*/ 1617088 w 3882572"/>
                <a:gd name="connsiteY4" fmla="*/ 7180414 h 7202714"/>
                <a:gd name="connsiteX5" fmla="*/ 1675840 w 3882572"/>
                <a:gd name="connsiteY5" fmla="*/ 7124339 h 7202714"/>
                <a:gd name="connsiteX6" fmla="*/ 1787072 w 3882572"/>
                <a:gd name="connsiteY6" fmla="*/ 6975928 h 7202714"/>
                <a:gd name="connsiteX7" fmla="*/ 1783432 w 3882572"/>
                <a:gd name="connsiteY7" fmla="*/ 6937755 h 7202714"/>
                <a:gd name="connsiteX8" fmla="*/ 1832429 w 3882572"/>
                <a:gd name="connsiteY8" fmla="*/ 6921500 h 7202714"/>
                <a:gd name="connsiteX9" fmla="*/ 1986643 w 3882572"/>
                <a:gd name="connsiteY9" fmla="*/ 6885214 h 7202714"/>
                <a:gd name="connsiteX10" fmla="*/ 1895929 w 3882572"/>
                <a:gd name="connsiteY10" fmla="*/ 6767285 h 7202714"/>
                <a:gd name="connsiteX11" fmla="*/ 1923143 w 3882572"/>
                <a:gd name="connsiteY11" fmla="*/ 6721928 h 7202714"/>
                <a:gd name="connsiteX12" fmla="*/ 1977572 w 3882572"/>
                <a:gd name="connsiteY12" fmla="*/ 6721928 h 7202714"/>
                <a:gd name="connsiteX13" fmla="*/ 2022929 w 3882572"/>
                <a:gd name="connsiteY13" fmla="*/ 6594928 h 7202714"/>
                <a:gd name="connsiteX14" fmla="*/ 2022929 w 3882572"/>
                <a:gd name="connsiteY14" fmla="*/ 6495143 h 7202714"/>
                <a:gd name="connsiteX15" fmla="*/ 2077357 w 3882572"/>
                <a:gd name="connsiteY15" fmla="*/ 6377214 h 7202714"/>
                <a:gd name="connsiteX16" fmla="*/ 2140857 w 3882572"/>
                <a:gd name="connsiteY16" fmla="*/ 6359071 h 7202714"/>
                <a:gd name="connsiteX17" fmla="*/ 2086429 w 3882572"/>
                <a:gd name="connsiteY17" fmla="*/ 6241143 h 7202714"/>
                <a:gd name="connsiteX18" fmla="*/ 2122714 w 3882572"/>
                <a:gd name="connsiteY18" fmla="*/ 6096000 h 7202714"/>
                <a:gd name="connsiteX19" fmla="*/ 2213429 w 3882572"/>
                <a:gd name="connsiteY19" fmla="*/ 6086928 h 7202714"/>
                <a:gd name="connsiteX20" fmla="*/ 2304143 w 3882572"/>
                <a:gd name="connsiteY20" fmla="*/ 6086928 h 7202714"/>
                <a:gd name="connsiteX21" fmla="*/ 2331357 w 3882572"/>
                <a:gd name="connsiteY21" fmla="*/ 6032500 h 7202714"/>
                <a:gd name="connsiteX22" fmla="*/ 2367643 w 3882572"/>
                <a:gd name="connsiteY22" fmla="*/ 6041571 h 7202714"/>
                <a:gd name="connsiteX23" fmla="*/ 2449286 w 3882572"/>
                <a:gd name="connsiteY23" fmla="*/ 6159500 h 7202714"/>
                <a:gd name="connsiteX24" fmla="*/ 2485572 w 3882572"/>
                <a:gd name="connsiteY24" fmla="*/ 6150428 h 7202714"/>
                <a:gd name="connsiteX25" fmla="*/ 2467429 w 3882572"/>
                <a:gd name="connsiteY25" fmla="*/ 6068785 h 7202714"/>
                <a:gd name="connsiteX26" fmla="*/ 2521857 w 3882572"/>
                <a:gd name="connsiteY26" fmla="*/ 6023428 h 7202714"/>
                <a:gd name="connsiteX27" fmla="*/ 2585357 w 3882572"/>
                <a:gd name="connsiteY27" fmla="*/ 5950857 h 7202714"/>
                <a:gd name="connsiteX28" fmla="*/ 2648857 w 3882572"/>
                <a:gd name="connsiteY28" fmla="*/ 5896428 h 7202714"/>
                <a:gd name="connsiteX29" fmla="*/ 2639786 w 3882572"/>
                <a:gd name="connsiteY29" fmla="*/ 5823857 h 7202714"/>
                <a:gd name="connsiteX30" fmla="*/ 2685143 w 3882572"/>
                <a:gd name="connsiteY30" fmla="*/ 5760357 h 7202714"/>
                <a:gd name="connsiteX31" fmla="*/ 2775857 w 3882572"/>
                <a:gd name="connsiteY31" fmla="*/ 5869214 h 7202714"/>
                <a:gd name="connsiteX32" fmla="*/ 2884714 w 3882572"/>
                <a:gd name="connsiteY32" fmla="*/ 5914571 h 7202714"/>
                <a:gd name="connsiteX33" fmla="*/ 2911929 w 3882572"/>
                <a:gd name="connsiteY33" fmla="*/ 5842000 h 7202714"/>
                <a:gd name="connsiteX34" fmla="*/ 2948214 w 3882572"/>
                <a:gd name="connsiteY34" fmla="*/ 5814785 h 7202714"/>
                <a:gd name="connsiteX35" fmla="*/ 2911929 w 3882572"/>
                <a:gd name="connsiteY35" fmla="*/ 5733143 h 7202714"/>
                <a:gd name="connsiteX36" fmla="*/ 2911929 w 3882572"/>
                <a:gd name="connsiteY36" fmla="*/ 5678714 h 7202714"/>
                <a:gd name="connsiteX37" fmla="*/ 2966357 w 3882572"/>
                <a:gd name="connsiteY37" fmla="*/ 5660571 h 7202714"/>
                <a:gd name="connsiteX38" fmla="*/ 2966357 w 3882572"/>
                <a:gd name="connsiteY38" fmla="*/ 5569857 h 7202714"/>
                <a:gd name="connsiteX39" fmla="*/ 2893786 w 3882572"/>
                <a:gd name="connsiteY39" fmla="*/ 5551714 h 7202714"/>
                <a:gd name="connsiteX40" fmla="*/ 2866572 w 3882572"/>
                <a:gd name="connsiteY40" fmla="*/ 5442857 h 7202714"/>
                <a:gd name="connsiteX41" fmla="*/ 2902857 w 3882572"/>
                <a:gd name="connsiteY41" fmla="*/ 5324928 h 7202714"/>
                <a:gd name="connsiteX42" fmla="*/ 3011714 w 3882572"/>
                <a:gd name="connsiteY42" fmla="*/ 5234214 h 7202714"/>
                <a:gd name="connsiteX43" fmla="*/ 3075214 w 3882572"/>
                <a:gd name="connsiteY43" fmla="*/ 5143500 h 7202714"/>
                <a:gd name="connsiteX44" fmla="*/ 3093357 w 3882572"/>
                <a:gd name="connsiteY44" fmla="*/ 5061857 h 7202714"/>
                <a:gd name="connsiteX45" fmla="*/ 3075214 w 3882572"/>
                <a:gd name="connsiteY45" fmla="*/ 4989285 h 7202714"/>
                <a:gd name="connsiteX46" fmla="*/ 3029857 w 3882572"/>
                <a:gd name="connsiteY46" fmla="*/ 4925785 h 7202714"/>
                <a:gd name="connsiteX47" fmla="*/ 3093357 w 3882572"/>
                <a:gd name="connsiteY47" fmla="*/ 4862285 h 7202714"/>
                <a:gd name="connsiteX48" fmla="*/ 3102429 w 3882572"/>
                <a:gd name="connsiteY48" fmla="*/ 4789714 h 7202714"/>
                <a:gd name="connsiteX49" fmla="*/ 3102429 w 3882572"/>
                <a:gd name="connsiteY49" fmla="*/ 4699000 h 7202714"/>
                <a:gd name="connsiteX50" fmla="*/ 3202214 w 3882572"/>
                <a:gd name="connsiteY50" fmla="*/ 4717143 h 7202714"/>
                <a:gd name="connsiteX51" fmla="*/ 3265714 w 3882572"/>
                <a:gd name="connsiteY51" fmla="*/ 4689928 h 7202714"/>
                <a:gd name="connsiteX52" fmla="*/ 3283857 w 3882572"/>
                <a:gd name="connsiteY52" fmla="*/ 4653643 h 7202714"/>
                <a:gd name="connsiteX53" fmla="*/ 3220357 w 3882572"/>
                <a:gd name="connsiteY53" fmla="*/ 4644571 h 7202714"/>
                <a:gd name="connsiteX54" fmla="*/ 3129643 w 3882572"/>
                <a:gd name="connsiteY54" fmla="*/ 4608285 h 7202714"/>
                <a:gd name="connsiteX55" fmla="*/ 3075214 w 3882572"/>
                <a:gd name="connsiteY55" fmla="*/ 4590143 h 7202714"/>
                <a:gd name="connsiteX56" fmla="*/ 2993572 w 3882572"/>
                <a:gd name="connsiteY56" fmla="*/ 4572000 h 7202714"/>
                <a:gd name="connsiteX57" fmla="*/ 3011714 w 3882572"/>
                <a:gd name="connsiteY57" fmla="*/ 4490357 h 7202714"/>
                <a:gd name="connsiteX58" fmla="*/ 3029857 w 3882572"/>
                <a:gd name="connsiteY58" fmla="*/ 4435928 h 7202714"/>
                <a:gd name="connsiteX59" fmla="*/ 3111500 w 3882572"/>
                <a:gd name="connsiteY59" fmla="*/ 4327071 h 7202714"/>
                <a:gd name="connsiteX60" fmla="*/ 3084286 w 3882572"/>
                <a:gd name="connsiteY60" fmla="*/ 4254500 h 7202714"/>
                <a:gd name="connsiteX61" fmla="*/ 3084286 w 3882572"/>
                <a:gd name="connsiteY61" fmla="*/ 4172857 h 7202714"/>
                <a:gd name="connsiteX62" fmla="*/ 3057072 w 3882572"/>
                <a:gd name="connsiteY62" fmla="*/ 4127500 h 7202714"/>
                <a:gd name="connsiteX63" fmla="*/ 3048000 w 3882572"/>
                <a:gd name="connsiteY63" fmla="*/ 4009571 h 7202714"/>
                <a:gd name="connsiteX64" fmla="*/ 3011714 w 3882572"/>
                <a:gd name="connsiteY64" fmla="*/ 3927928 h 7202714"/>
                <a:gd name="connsiteX65" fmla="*/ 3102429 w 3882572"/>
                <a:gd name="connsiteY65" fmla="*/ 3855357 h 7202714"/>
                <a:gd name="connsiteX66" fmla="*/ 3120572 w 3882572"/>
                <a:gd name="connsiteY66" fmla="*/ 3374571 h 7202714"/>
                <a:gd name="connsiteX67" fmla="*/ 3048000 w 3882572"/>
                <a:gd name="connsiteY67" fmla="*/ 3220357 h 7202714"/>
                <a:gd name="connsiteX68" fmla="*/ 3075214 w 3882572"/>
                <a:gd name="connsiteY68" fmla="*/ 3156857 h 7202714"/>
                <a:gd name="connsiteX69" fmla="*/ 3129643 w 3882572"/>
                <a:gd name="connsiteY69" fmla="*/ 3175000 h 7202714"/>
                <a:gd name="connsiteX70" fmla="*/ 3265714 w 3882572"/>
                <a:gd name="connsiteY70" fmla="*/ 3093357 h 7202714"/>
                <a:gd name="connsiteX71" fmla="*/ 3365500 w 3882572"/>
                <a:gd name="connsiteY71" fmla="*/ 3102428 h 7202714"/>
                <a:gd name="connsiteX72" fmla="*/ 3410857 w 3882572"/>
                <a:gd name="connsiteY72" fmla="*/ 3011714 h 7202714"/>
                <a:gd name="connsiteX73" fmla="*/ 3383643 w 3882572"/>
                <a:gd name="connsiteY73" fmla="*/ 2966357 h 7202714"/>
                <a:gd name="connsiteX74" fmla="*/ 3456214 w 3882572"/>
                <a:gd name="connsiteY74" fmla="*/ 2893785 h 7202714"/>
                <a:gd name="connsiteX75" fmla="*/ 3483429 w 3882572"/>
                <a:gd name="connsiteY75" fmla="*/ 2803071 h 7202714"/>
                <a:gd name="connsiteX76" fmla="*/ 3701143 w 3882572"/>
                <a:gd name="connsiteY76" fmla="*/ 2694214 h 7202714"/>
                <a:gd name="connsiteX77" fmla="*/ 3746500 w 3882572"/>
                <a:gd name="connsiteY77" fmla="*/ 2639785 h 7202714"/>
                <a:gd name="connsiteX78" fmla="*/ 3692072 w 3882572"/>
                <a:gd name="connsiteY78" fmla="*/ 2594428 h 7202714"/>
                <a:gd name="connsiteX79" fmla="*/ 3673929 w 3882572"/>
                <a:gd name="connsiteY79" fmla="*/ 2313214 h 7202714"/>
                <a:gd name="connsiteX80" fmla="*/ 3601357 w 3882572"/>
                <a:gd name="connsiteY80" fmla="*/ 2249714 h 7202714"/>
                <a:gd name="connsiteX81" fmla="*/ 3546929 w 3882572"/>
                <a:gd name="connsiteY81" fmla="*/ 2131785 h 7202714"/>
                <a:gd name="connsiteX82" fmla="*/ 3537857 w 3882572"/>
                <a:gd name="connsiteY82" fmla="*/ 2022928 h 7202714"/>
                <a:gd name="connsiteX83" fmla="*/ 3537857 w 3882572"/>
                <a:gd name="connsiteY83" fmla="*/ 1932214 h 7202714"/>
                <a:gd name="connsiteX84" fmla="*/ 3510643 w 3882572"/>
                <a:gd name="connsiteY84" fmla="*/ 1868714 h 7202714"/>
                <a:gd name="connsiteX85" fmla="*/ 3601357 w 3882572"/>
                <a:gd name="connsiteY85" fmla="*/ 1732643 h 7202714"/>
                <a:gd name="connsiteX86" fmla="*/ 3447143 w 3882572"/>
                <a:gd name="connsiteY86" fmla="*/ 1841500 h 7202714"/>
                <a:gd name="connsiteX87" fmla="*/ 3292929 w 3882572"/>
                <a:gd name="connsiteY87" fmla="*/ 1914071 h 7202714"/>
                <a:gd name="connsiteX88" fmla="*/ 3175000 w 3882572"/>
                <a:gd name="connsiteY88" fmla="*/ 1959428 h 7202714"/>
                <a:gd name="connsiteX89" fmla="*/ 3038929 w 3882572"/>
                <a:gd name="connsiteY89" fmla="*/ 1959428 h 7202714"/>
                <a:gd name="connsiteX90" fmla="*/ 3029857 w 3882572"/>
                <a:gd name="connsiteY90" fmla="*/ 2041071 h 7202714"/>
                <a:gd name="connsiteX91" fmla="*/ 2993572 w 3882572"/>
                <a:gd name="connsiteY91" fmla="*/ 2104571 h 7202714"/>
                <a:gd name="connsiteX92" fmla="*/ 2911929 w 3882572"/>
                <a:gd name="connsiteY92" fmla="*/ 2149928 h 7202714"/>
                <a:gd name="connsiteX93" fmla="*/ 2848429 w 3882572"/>
                <a:gd name="connsiteY93" fmla="*/ 2149928 h 7202714"/>
                <a:gd name="connsiteX94" fmla="*/ 2902857 w 3882572"/>
                <a:gd name="connsiteY94" fmla="*/ 2077357 h 7202714"/>
                <a:gd name="connsiteX95" fmla="*/ 2975429 w 3882572"/>
                <a:gd name="connsiteY95" fmla="*/ 2032000 h 7202714"/>
                <a:gd name="connsiteX96" fmla="*/ 3029857 w 3882572"/>
                <a:gd name="connsiteY96" fmla="*/ 1932214 h 7202714"/>
                <a:gd name="connsiteX97" fmla="*/ 3075214 w 3882572"/>
                <a:gd name="connsiteY97" fmla="*/ 1905000 h 7202714"/>
                <a:gd name="connsiteX98" fmla="*/ 3138714 w 3882572"/>
                <a:gd name="connsiteY98" fmla="*/ 1796143 h 7202714"/>
                <a:gd name="connsiteX99" fmla="*/ 3265714 w 3882572"/>
                <a:gd name="connsiteY99" fmla="*/ 1778000 h 7202714"/>
                <a:gd name="connsiteX100" fmla="*/ 3356429 w 3882572"/>
                <a:gd name="connsiteY100" fmla="*/ 1605643 h 7202714"/>
                <a:gd name="connsiteX101" fmla="*/ 3438072 w 3882572"/>
                <a:gd name="connsiteY101" fmla="*/ 1551214 h 7202714"/>
                <a:gd name="connsiteX102" fmla="*/ 3401786 w 3882572"/>
                <a:gd name="connsiteY102" fmla="*/ 1487714 h 7202714"/>
                <a:gd name="connsiteX103" fmla="*/ 3601357 w 3882572"/>
                <a:gd name="connsiteY103" fmla="*/ 1378857 h 7202714"/>
                <a:gd name="connsiteX104" fmla="*/ 3710214 w 3882572"/>
                <a:gd name="connsiteY104" fmla="*/ 1279071 h 7202714"/>
                <a:gd name="connsiteX105" fmla="*/ 3828143 w 3882572"/>
                <a:gd name="connsiteY105" fmla="*/ 1170214 h 7202714"/>
                <a:gd name="connsiteX106" fmla="*/ 3855357 w 3882572"/>
                <a:gd name="connsiteY106" fmla="*/ 1043214 h 7202714"/>
                <a:gd name="connsiteX107" fmla="*/ 3810000 w 3882572"/>
                <a:gd name="connsiteY107" fmla="*/ 988785 h 7202714"/>
                <a:gd name="connsiteX108" fmla="*/ 3746500 w 3882572"/>
                <a:gd name="connsiteY108" fmla="*/ 952500 h 7202714"/>
                <a:gd name="connsiteX109" fmla="*/ 3719286 w 3882572"/>
                <a:gd name="connsiteY109" fmla="*/ 861785 h 7202714"/>
                <a:gd name="connsiteX110" fmla="*/ 3746500 w 3882572"/>
                <a:gd name="connsiteY110" fmla="*/ 852714 h 7202714"/>
                <a:gd name="connsiteX111" fmla="*/ 3810000 w 3882572"/>
                <a:gd name="connsiteY111" fmla="*/ 916214 h 7202714"/>
                <a:gd name="connsiteX112" fmla="*/ 3855357 w 3882572"/>
                <a:gd name="connsiteY112" fmla="*/ 970643 h 7202714"/>
                <a:gd name="connsiteX113" fmla="*/ 3882572 w 3882572"/>
                <a:gd name="connsiteY113" fmla="*/ 870857 h 7202714"/>
                <a:gd name="connsiteX114" fmla="*/ 3846286 w 3882572"/>
                <a:gd name="connsiteY114" fmla="*/ 780143 h 7202714"/>
                <a:gd name="connsiteX115" fmla="*/ 3800929 w 3882572"/>
                <a:gd name="connsiteY115" fmla="*/ 689428 h 7202714"/>
                <a:gd name="connsiteX116" fmla="*/ 3746500 w 3882572"/>
                <a:gd name="connsiteY116" fmla="*/ 644071 h 7202714"/>
                <a:gd name="connsiteX117" fmla="*/ 3646714 w 3882572"/>
                <a:gd name="connsiteY117" fmla="*/ 526143 h 7202714"/>
                <a:gd name="connsiteX118" fmla="*/ 3601357 w 3882572"/>
                <a:gd name="connsiteY118" fmla="*/ 471714 h 7202714"/>
                <a:gd name="connsiteX119" fmla="*/ 3501572 w 3882572"/>
                <a:gd name="connsiteY119" fmla="*/ 462643 h 7202714"/>
                <a:gd name="connsiteX120" fmla="*/ 3456214 w 3882572"/>
                <a:gd name="connsiteY120" fmla="*/ 498928 h 7202714"/>
                <a:gd name="connsiteX121" fmla="*/ 3383643 w 3882572"/>
                <a:gd name="connsiteY121" fmla="*/ 480785 h 7202714"/>
                <a:gd name="connsiteX122" fmla="*/ 3238500 w 3882572"/>
                <a:gd name="connsiteY122" fmla="*/ 480785 h 7202714"/>
                <a:gd name="connsiteX123" fmla="*/ 3238500 w 3882572"/>
                <a:gd name="connsiteY123" fmla="*/ 553357 h 7202714"/>
                <a:gd name="connsiteX124" fmla="*/ 3156857 w 3882572"/>
                <a:gd name="connsiteY124" fmla="*/ 580571 h 7202714"/>
                <a:gd name="connsiteX125" fmla="*/ 3075214 w 3882572"/>
                <a:gd name="connsiteY125" fmla="*/ 571500 h 7202714"/>
                <a:gd name="connsiteX126" fmla="*/ 3084286 w 3882572"/>
                <a:gd name="connsiteY126" fmla="*/ 508000 h 7202714"/>
                <a:gd name="connsiteX127" fmla="*/ 3138714 w 3882572"/>
                <a:gd name="connsiteY127" fmla="*/ 462643 h 7202714"/>
                <a:gd name="connsiteX128" fmla="*/ 3165929 w 3882572"/>
                <a:gd name="connsiteY128" fmla="*/ 390071 h 7202714"/>
                <a:gd name="connsiteX129" fmla="*/ 3129643 w 3882572"/>
                <a:gd name="connsiteY129" fmla="*/ 335643 h 7202714"/>
                <a:gd name="connsiteX130" fmla="*/ 3038929 w 3882572"/>
                <a:gd name="connsiteY130" fmla="*/ 335643 h 7202714"/>
                <a:gd name="connsiteX131" fmla="*/ 2948214 w 3882572"/>
                <a:gd name="connsiteY131" fmla="*/ 299357 h 7202714"/>
                <a:gd name="connsiteX132" fmla="*/ 2821214 w 3882572"/>
                <a:gd name="connsiteY132" fmla="*/ 299357 h 7202714"/>
                <a:gd name="connsiteX133" fmla="*/ 2839357 w 3882572"/>
                <a:gd name="connsiteY133" fmla="*/ 263071 h 7202714"/>
                <a:gd name="connsiteX134" fmla="*/ 2930072 w 3882572"/>
                <a:gd name="connsiteY134" fmla="*/ 235857 h 7202714"/>
                <a:gd name="connsiteX135" fmla="*/ 2993572 w 3882572"/>
                <a:gd name="connsiteY135" fmla="*/ 154214 h 7202714"/>
                <a:gd name="connsiteX136" fmla="*/ 3011714 w 3882572"/>
                <a:gd name="connsiteY136" fmla="*/ 127000 h 7202714"/>
                <a:gd name="connsiteX137" fmla="*/ 3002643 w 3882572"/>
                <a:gd name="connsiteY137" fmla="*/ 63500 h 7202714"/>
                <a:gd name="connsiteX138" fmla="*/ 2921000 w 3882572"/>
                <a:gd name="connsiteY138" fmla="*/ 54428 h 7202714"/>
                <a:gd name="connsiteX139" fmla="*/ 2884714 w 3882572"/>
                <a:gd name="connsiteY139" fmla="*/ 9071 h 7202714"/>
                <a:gd name="connsiteX140" fmla="*/ 2794000 w 3882572"/>
                <a:gd name="connsiteY140" fmla="*/ 0 h 7202714"/>
                <a:gd name="connsiteX141" fmla="*/ 2703286 w 3882572"/>
                <a:gd name="connsiteY141" fmla="*/ 54428 h 7202714"/>
                <a:gd name="connsiteX142" fmla="*/ 2594429 w 3882572"/>
                <a:gd name="connsiteY142" fmla="*/ 181428 h 7202714"/>
                <a:gd name="connsiteX143" fmla="*/ 2494643 w 3882572"/>
                <a:gd name="connsiteY143" fmla="*/ 335643 h 7202714"/>
                <a:gd name="connsiteX144" fmla="*/ 2485572 w 3882572"/>
                <a:gd name="connsiteY144" fmla="*/ 399143 h 7202714"/>
                <a:gd name="connsiteX145" fmla="*/ 2521857 w 3882572"/>
                <a:gd name="connsiteY145" fmla="*/ 508000 h 7202714"/>
                <a:gd name="connsiteX146" fmla="*/ 2467429 w 3882572"/>
                <a:gd name="connsiteY146" fmla="*/ 589643 h 7202714"/>
                <a:gd name="connsiteX147" fmla="*/ 2367643 w 3882572"/>
                <a:gd name="connsiteY147" fmla="*/ 589643 h 7202714"/>
                <a:gd name="connsiteX148" fmla="*/ 2240643 w 3882572"/>
                <a:gd name="connsiteY148" fmla="*/ 580571 h 7202714"/>
                <a:gd name="connsiteX149" fmla="*/ 2304143 w 3882572"/>
                <a:gd name="connsiteY149" fmla="*/ 662214 h 7202714"/>
                <a:gd name="connsiteX150" fmla="*/ 2376714 w 3882572"/>
                <a:gd name="connsiteY150" fmla="*/ 780143 h 7202714"/>
                <a:gd name="connsiteX151" fmla="*/ 2286000 w 3882572"/>
                <a:gd name="connsiteY151" fmla="*/ 762000 h 7202714"/>
                <a:gd name="connsiteX152" fmla="*/ 2249714 w 3882572"/>
                <a:gd name="connsiteY152" fmla="*/ 689428 h 7202714"/>
                <a:gd name="connsiteX153" fmla="*/ 2195286 w 3882572"/>
                <a:gd name="connsiteY153" fmla="*/ 725714 h 7202714"/>
                <a:gd name="connsiteX154" fmla="*/ 2122714 w 3882572"/>
                <a:gd name="connsiteY154" fmla="*/ 780143 h 7202714"/>
                <a:gd name="connsiteX155" fmla="*/ 2032000 w 3882572"/>
                <a:gd name="connsiteY155" fmla="*/ 825500 h 7202714"/>
                <a:gd name="connsiteX156" fmla="*/ 1932214 w 3882572"/>
                <a:gd name="connsiteY156" fmla="*/ 825500 h 7202714"/>
                <a:gd name="connsiteX157" fmla="*/ 1968500 w 3882572"/>
                <a:gd name="connsiteY157" fmla="*/ 716643 h 7202714"/>
                <a:gd name="connsiteX158" fmla="*/ 1886857 w 3882572"/>
                <a:gd name="connsiteY158" fmla="*/ 689428 h 7202714"/>
                <a:gd name="connsiteX159" fmla="*/ 1750786 w 3882572"/>
                <a:gd name="connsiteY159" fmla="*/ 743857 h 7202714"/>
                <a:gd name="connsiteX160" fmla="*/ 1623786 w 3882572"/>
                <a:gd name="connsiteY160" fmla="*/ 743857 h 7202714"/>
                <a:gd name="connsiteX161" fmla="*/ 1560286 w 3882572"/>
                <a:gd name="connsiteY161" fmla="*/ 807357 h 7202714"/>
                <a:gd name="connsiteX162" fmla="*/ 1660072 w 3882572"/>
                <a:gd name="connsiteY162" fmla="*/ 861785 h 7202714"/>
                <a:gd name="connsiteX163" fmla="*/ 1433286 w 3882572"/>
                <a:gd name="connsiteY163" fmla="*/ 934357 h 7202714"/>
                <a:gd name="connsiteX164" fmla="*/ 1260929 w 3882572"/>
                <a:gd name="connsiteY164" fmla="*/ 1025071 h 7202714"/>
                <a:gd name="connsiteX165" fmla="*/ 1070429 w 3882572"/>
                <a:gd name="connsiteY165" fmla="*/ 1124857 h 7202714"/>
                <a:gd name="connsiteX166" fmla="*/ 1034143 w 3882572"/>
                <a:gd name="connsiteY166" fmla="*/ 1197428 h 7202714"/>
                <a:gd name="connsiteX167" fmla="*/ 952500 w 3882572"/>
                <a:gd name="connsiteY167" fmla="*/ 1270000 h 7202714"/>
                <a:gd name="connsiteX168" fmla="*/ 870857 w 3882572"/>
                <a:gd name="connsiteY168" fmla="*/ 1342571 h 7202714"/>
                <a:gd name="connsiteX169" fmla="*/ 843643 w 3882572"/>
                <a:gd name="connsiteY169" fmla="*/ 1469571 h 7202714"/>
                <a:gd name="connsiteX170" fmla="*/ 916214 w 3882572"/>
                <a:gd name="connsiteY170" fmla="*/ 1578428 h 7202714"/>
                <a:gd name="connsiteX171" fmla="*/ 952500 w 3882572"/>
                <a:gd name="connsiteY171" fmla="*/ 1651000 h 7202714"/>
                <a:gd name="connsiteX172" fmla="*/ 889000 w 3882572"/>
                <a:gd name="connsiteY172" fmla="*/ 1696357 h 7202714"/>
                <a:gd name="connsiteX173" fmla="*/ 771072 w 3882572"/>
                <a:gd name="connsiteY173" fmla="*/ 1750785 h 7202714"/>
                <a:gd name="connsiteX174" fmla="*/ 644072 w 3882572"/>
                <a:gd name="connsiteY174" fmla="*/ 1750785 h 7202714"/>
                <a:gd name="connsiteX175" fmla="*/ 526143 w 3882572"/>
                <a:gd name="connsiteY175" fmla="*/ 1787071 h 7202714"/>
                <a:gd name="connsiteX176" fmla="*/ 408214 w 3882572"/>
                <a:gd name="connsiteY176" fmla="*/ 1787071 h 7202714"/>
                <a:gd name="connsiteX177" fmla="*/ 272143 w 3882572"/>
                <a:gd name="connsiteY177" fmla="*/ 1805214 h 7202714"/>
                <a:gd name="connsiteX178" fmla="*/ 208643 w 3882572"/>
                <a:gd name="connsiteY178" fmla="*/ 1823357 h 7202714"/>
                <a:gd name="connsiteX179" fmla="*/ 244929 w 3882572"/>
                <a:gd name="connsiteY179" fmla="*/ 1959428 h 7202714"/>
                <a:gd name="connsiteX180" fmla="*/ 290286 w 3882572"/>
                <a:gd name="connsiteY180" fmla="*/ 2077357 h 7202714"/>
                <a:gd name="connsiteX181" fmla="*/ 272143 w 3882572"/>
                <a:gd name="connsiteY181" fmla="*/ 2195285 h 7202714"/>
                <a:gd name="connsiteX182" fmla="*/ 390072 w 3882572"/>
                <a:gd name="connsiteY182" fmla="*/ 2267857 h 7202714"/>
                <a:gd name="connsiteX183" fmla="*/ 453572 w 3882572"/>
                <a:gd name="connsiteY183" fmla="*/ 2286000 h 7202714"/>
                <a:gd name="connsiteX184" fmla="*/ 498929 w 3882572"/>
                <a:gd name="connsiteY184" fmla="*/ 2394857 h 7202714"/>
                <a:gd name="connsiteX185" fmla="*/ 580572 w 3882572"/>
                <a:gd name="connsiteY185" fmla="*/ 2449285 h 7202714"/>
                <a:gd name="connsiteX186" fmla="*/ 535214 w 3882572"/>
                <a:gd name="connsiteY186" fmla="*/ 2476500 h 7202714"/>
                <a:gd name="connsiteX187" fmla="*/ 453572 w 3882572"/>
                <a:gd name="connsiteY187" fmla="*/ 2458357 h 7202714"/>
                <a:gd name="connsiteX188" fmla="*/ 381000 w 3882572"/>
                <a:gd name="connsiteY188" fmla="*/ 2485571 h 7202714"/>
                <a:gd name="connsiteX189" fmla="*/ 308429 w 3882572"/>
                <a:gd name="connsiteY189" fmla="*/ 2431143 h 7202714"/>
                <a:gd name="connsiteX190" fmla="*/ 272143 w 3882572"/>
                <a:gd name="connsiteY190" fmla="*/ 2340428 h 7202714"/>
                <a:gd name="connsiteX191" fmla="*/ 208643 w 3882572"/>
                <a:gd name="connsiteY191" fmla="*/ 2295071 h 7202714"/>
                <a:gd name="connsiteX192" fmla="*/ 108857 w 3882572"/>
                <a:gd name="connsiteY192" fmla="*/ 2240643 h 7202714"/>
                <a:gd name="connsiteX193" fmla="*/ 0 w 3882572"/>
                <a:gd name="connsiteY193" fmla="*/ 2249714 h 7202714"/>
                <a:gd name="connsiteX194" fmla="*/ 81643 w 3882572"/>
                <a:gd name="connsiteY194" fmla="*/ 2313214 h 7202714"/>
                <a:gd name="connsiteX195" fmla="*/ 190500 w 3882572"/>
                <a:gd name="connsiteY195" fmla="*/ 2367643 h 7202714"/>
                <a:gd name="connsiteX196" fmla="*/ 226786 w 3882572"/>
                <a:gd name="connsiteY196" fmla="*/ 2431143 h 7202714"/>
                <a:gd name="connsiteX197" fmla="*/ 199572 w 3882572"/>
                <a:gd name="connsiteY197" fmla="*/ 2503714 h 7202714"/>
                <a:gd name="connsiteX198" fmla="*/ 117929 w 3882572"/>
                <a:gd name="connsiteY198" fmla="*/ 2521857 h 7202714"/>
                <a:gd name="connsiteX199" fmla="*/ 117929 w 3882572"/>
                <a:gd name="connsiteY199" fmla="*/ 2603500 h 7202714"/>
                <a:gd name="connsiteX200" fmla="*/ 235857 w 3882572"/>
                <a:gd name="connsiteY200" fmla="*/ 2667000 h 7202714"/>
                <a:gd name="connsiteX201" fmla="*/ 281214 w 3882572"/>
                <a:gd name="connsiteY201" fmla="*/ 2712357 h 7202714"/>
                <a:gd name="connsiteX202" fmla="*/ 299357 w 3882572"/>
                <a:gd name="connsiteY202" fmla="*/ 2893785 h 7202714"/>
                <a:gd name="connsiteX203" fmla="*/ 190500 w 3882572"/>
                <a:gd name="connsiteY203" fmla="*/ 2893785 h 7202714"/>
                <a:gd name="connsiteX204" fmla="*/ 90714 w 3882572"/>
                <a:gd name="connsiteY204" fmla="*/ 3084285 h 7202714"/>
                <a:gd name="connsiteX205" fmla="*/ 172357 w 3882572"/>
                <a:gd name="connsiteY205" fmla="*/ 3193143 h 7202714"/>
                <a:gd name="connsiteX206" fmla="*/ 272143 w 3882572"/>
                <a:gd name="connsiteY206" fmla="*/ 3238500 h 7202714"/>
                <a:gd name="connsiteX207" fmla="*/ 335643 w 3882572"/>
                <a:gd name="connsiteY207" fmla="*/ 3265714 h 7202714"/>
                <a:gd name="connsiteX208" fmla="*/ 390072 w 3882572"/>
                <a:gd name="connsiteY208" fmla="*/ 3256643 h 7202714"/>
                <a:gd name="connsiteX209" fmla="*/ 417286 w 3882572"/>
                <a:gd name="connsiteY209" fmla="*/ 3211285 h 7202714"/>
                <a:gd name="connsiteX210" fmla="*/ 435429 w 3882572"/>
                <a:gd name="connsiteY210" fmla="*/ 3311071 h 7202714"/>
                <a:gd name="connsiteX211" fmla="*/ 462643 w 3882572"/>
                <a:gd name="connsiteY211" fmla="*/ 3338285 h 7202714"/>
                <a:gd name="connsiteX212" fmla="*/ 508000 w 3882572"/>
                <a:gd name="connsiteY212" fmla="*/ 3429000 h 7202714"/>
                <a:gd name="connsiteX213" fmla="*/ 498929 w 3882572"/>
                <a:gd name="connsiteY213" fmla="*/ 3565071 h 7202714"/>
                <a:gd name="connsiteX214" fmla="*/ 471714 w 3882572"/>
                <a:gd name="connsiteY214" fmla="*/ 3655785 h 7202714"/>
                <a:gd name="connsiteX215" fmla="*/ 408214 w 3882572"/>
                <a:gd name="connsiteY215" fmla="*/ 3664857 h 7202714"/>
                <a:gd name="connsiteX216" fmla="*/ 453572 w 3882572"/>
                <a:gd name="connsiteY216" fmla="*/ 3755571 h 7202714"/>
                <a:gd name="connsiteX217" fmla="*/ 444500 w 3882572"/>
                <a:gd name="connsiteY217" fmla="*/ 3864428 h 7202714"/>
                <a:gd name="connsiteX218" fmla="*/ 553357 w 3882572"/>
                <a:gd name="connsiteY218" fmla="*/ 3982357 h 7202714"/>
                <a:gd name="connsiteX219" fmla="*/ 535214 w 3882572"/>
                <a:gd name="connsiteY219" fmla="*/ 4091214 h 7202714"/>
                <a:gd name="connsiteX220" fmla="*/ 589643 w 3882572"/>
                <a:gd name="connsiteY220" fmla="*/ 4145643 h 7202714"/>
                <a:gd name="connsiteX221" fmla="*/ 571500 w 3882572"/>
                <a:gd name="connsiteY221" fmla="*/ 4209143 h 7202714"/>
                <a:gd name="connsiteX222" fmla="*/ 662214 w 3882572"/>
                <a:gd name="connsiteY222" fmla="*/ 4263571 h 7202714"/>
                <a:gd name="connsiteX223" fmla="*/ 707572 w 3882572"/>
                <a:gd name="connsiteY223" fmla="*/ 4390571 h 7202714"/>
                <a:gd name="connsiteX224" fmla="*/ 662214 w 3882572"/>
                <a:gd name="connsiteY224" fmla="*/ 4472214 h 7202714"/>
                <a:gd name="connsiteX225" fmla="*/ 807357 w 3882572"/>
                <a:gd name="connsiteY225" fmla="*/ 4508500 h 7202714"/>
                <a:gd name="connsiteX226" fmla="*/ 852714 w 3882572"/>
                <a:gd name="connsiteY226" fmla="*/ 4635500 h 7202714"/>
                <a:gd name="connsiteX227" fmla="*/ 807357 w 3882572"/>
                <a:gd name="connsiteY227" fmla="*/ 4726214 h 7202714"/>
                <a:gd name="connsiteX228" fmla="*/ 752929 w 3882572"/>
                <a:gd name="connsiteY228" fmla="*/ 4780643 h 7202714"/>
                <a:gd name="connsiteX229" fmla="*/ 807357 w 3882572"/>
                <a:gd name="connsiteY229" fmla="*/ 4853214 h 7202714"/>
                <a:gd name="connsiteX230" fmla="*/ 771072 w 3882572"/>
                <a:gd name="connsiteY230" fmla="*/ 4962071 h 7202714"/>
                <a:gd name="connsiteX231" fmla="*/ 689429 w 3882572"/>
                <a:gd name="connsiteY231" fmla="*/ 5116285 h 7202714"/>
                <a:gd name="connsiteX232" fmla="*/ 707572 w 3882572"/>
                <a:gd name="connsiteY232" fmla="*/ 5207000 h 7202714"/>
                <a:gd name="connsiteX233" fmla="*/ 834572 w 3882572"/>
                <a:gd name="connsiteY233" fmla="*/ 5288643 h 7202714"/>
                <a:gd name="connsiteX234" fmla="*/ 825500 w 3882572"/>
                <a:gd name="connsiteY234" fmla="*/ 5324928 h 7202714"/>
                <a:gd name="connsiteX235" fmla="*/ 689429 w 3882572"/>
                <a:gd name="connsiteY235" fmla="*/ 5415643 h 7202714"/>
                <a:gd name="connsiteX236" fmla="*/ 716643 w 3882572"/>
                <a:gd name="connsiteY236" fmla="*/ 5524500 h 7202714"/>
                <a:gd name="connsiteX237" fmla="*/ 698500 w 3882572"/>
                <a:gd name="connsiteY237" fmla="*/ 5615214 h 7202714"/>
                <a:gd name="connsiteX238" fmla="*/ 816429 w 3882572"/>
                <a:gd name="connsiteY238" fmla="*/ 5642428 h 7202714"/>
                <a:gd name="connsiteX239" fmla="*/ 952500 w 3882572"/>
                <a:gd name="connsiteY239" fmla="*/ 5651500 h 7202714"/>
                <a:gd name="connsiteX240" fmla="*/ 979714 w 3882572"/>
                <a:gd name="connsiteY240" fmla="*/ 5696857 h 7202714"/>
                <a:gd name="connsiteX241" fmla="*/ 1034143 w 3882572"/>
                <a:gd name="connsiteY241" fmla="*/ 5696857 h 7202714"/>
                <a:gd name="connsiteX242" fmla="*/ 1079500 w 3882572"/>
                <a:gd name="connsiteY242" fmla="*/ 5769428 h 7202714"/>
                <a:gd name="connsiteX243" fmla="*/ 1124857 w 3882572"/>
                <a:gd name="connsiteY243" fmla="*/ 5778500 h 7202714"/>
                <a:gd name="connsiteX244" fmla="*/ 1179286 w 3882572"/>
                <a:gd name="connsiteY244" fmla="*/ 5796643 h 7202714"/>
                <a:gd name="connsiteX245" fmla="*/ 1152072 w 3882572"/>
                <a:gd name="connsiteY245" fmla="*/ 5842000 h 7202714"/>
                <a:gd name="connsiteX246" fmla="*/ 1052286 w 3882572"/>
                <a:gd name="connsiteY246" fmla="*/ 5923643 h 7202714"/>
                <a:gd name="connsiteX247" fmla="*/ 1097643 w 3882572"/>
                <a:gd name="connsiteY247" fmla="*/ 6014357 h 7202714"/>
                <a:gd name="connsiteX248" fmla="*/ 1179286 w 3882572"/>
                <a:gd name="connsiteY248" fmla="*/ 6041571 h 7202714"/>
                <a:gd name="connsiteX249" fmla="*/ 1233714 w 3882572"/>
                <a:gd name="connsiteY249" fmla="*/ 6086928 h 7202714"/>
                <a:gd name="connsiteX250" fmla="*/ 1206500 w 3882572"/>
                <a:gd name="connsiteY250" fmla="*/ 6132285 h 7202714"/>
                <a:gd name="connsiteX251" fmla="*/ 1143000 w 3882572"/>
                <a:gd name="connsiteY251" fmla="*/ 6204857 h 7202714"/>
                <a:gd name="connsiteX252" fmla="*/ 1133929 w 3882572"/>
                <a:gd name="connsiteY252" fmla="*/ 6304643 h 7202714"/>
                <a:gd name="connsiteX253" fmla="*/ 1152072 w 3882572"/>
                <a:gd name="connsiteY253" fmla="*/ 6395357 h 7202714"/>
                <a:gd name="connsiteX254" fmla="*/ 1215572 w 3882572"/>
                <a:gd name="connsiteY254" fmla="*/ 6440714 h 7202714"/>
                <a:gd name="connsiteX255" fmla="*/ 1188357 w 3882572"/>
                <a:gd name="connsiteY255" fmla="*/ 6522357 h 7202714"/>
                <a:gd name="connsiteX256" fmla="*/ 1143000 w 3882572"/>
                <a:gd name="connsiteY256" fmla="*/ 6567714 h 7202714"/>
                <a:gd name="connsiteX257" fmla="*/ 1197429 w 3882572"/>
                <a:gd name="connsiteY257" fmla="*/ 6604000 h 7202714"/>
                <a:gd name="connsiteX258" fmla="*/ 1306286 w 3882572"/>
                <a:gd name="connsiteY258" fmla="*/ 6613071 h 7202714"/>
                <a:gd name="connsiteX259" fmla="*/ 1406072 w 3882572"/>
                <a:gd name="connsiteY259" fmla="*/ 6676571 h 7202714"/>
                <a:gd name="connsiteX260" fmla="*/ 1449054 w 3882572"/>
                <a:gd name="connsiteY260" fmla="*/ 6784095 h 7202714"/>
                <a:gd name="connsiteX261" fmla="*/ 1453363 w 3882572"/>
                <a:gd name="connsiteY261" fmla="*/ 6885417 h 7202714"/>
                <a:gd name="connsiteX262" fmla="*/ 1498067 w 3882572"/>
                <a:gd name="connsiteY262" fmla="*/ 6928193 h 7202714"/>
                <a:gd name="connsiteX263" fmla="*/ 1439116 w 3882572"/>
                <a:gd name="connsiteY263" fmla="*/ 6973440 h 7202714"/>
                <a:gd name="connsiteX264" fmla="*/ 1451429 w 3882572"/>
                <a:gd name="connsiteY264" fmla="*/ 7003143 h 7202714"/>
                <a:gd name="connsiteX265" fmla="*/ 1388596 w 3882572"/>
                <a:gd name="connsiteY265" fmla="*/ 7070956 h 7202714"/>
                <a:gd name="connsiteX266" fmla="*/ 1333500 w 3882572"/>
                <a:gd name="connsiteY266" fmla="*/ 7139214 h 7202714"/>
                <a:gd name="connsiteX0" fmla="*/ 1333500 w 3882572"/>
                <a:gd name="connsiteY0" fmla="*/ 7139214 h 7202714"/>
                <a:gd name="connsiteX1" fmla="*/ 1382126 w 3882572"/>
                <a:gd name="connsiteY1" fmla="*/ 7182793 h 7202714"/>
                <a:gd name="connsiteX2" fmla="*/ 1457031 w 3882572"/>
                <a:gd name="connsiteY2" fmla="*/ 7193198 h 7202714"/>
                <a:gd name="connsiteX3" fmla="*/ 1533072 w 3882572"/>
                <a:gd name="connsiteY3" fmla="*/ 7202714 h 7202714"/>
                <a:gd name="connsiteX4" fmla="*/ 1617088 w 3882572"/>
                <a:gd name="connsiteY4" fmla="*/ 7180414 h 7202714"/>
                <a:gd name="connsiteX5" fmla="*/ 1675840 w 3882572"/>
                <a:gd name="connsiteY5" fmla="*/ 7124339 h 7202714"/>
                <a:gd name="connsiteX6" fmla="*/ 1738315 w 3882572"/>
                <a:gd name="connsiteY6" fmla="*/ 7030536 h 7202714"/>
                <a:gd name="connsiteX7" fmla="*/ 1787072 w 3882572"/>
                <a:gd name="connsiteY7" fmla="*/ 6975928 h 7202714"/>
                <a:gd name="connsiteX8" fmla="*/ 1783432 w 3882572"/>
                <a:gd name="connsiteY8" fmla="*/ 6937755 h 7202714"/>
                <a:gd name="connsiteX9" fmla="*/ 1832429 w 3882572"/>
                <a:gd name="connsiteY9" fmla="*/ 6921500 h 7202714"/>
                <a:gd name="connsiteX10" fmla="*/ 1986643 w 3882572"/>
                <a:gd name="connsiteY10" fmla="*/ 6885214 h 7202714"/>
                <a:gd name="connsiteX11" fmla="*/ 1895929 w 3882572"/>
                <a:gd name="connsiteY11" fmla="*/ 6767285 h 7202714"/>
                <a:gd name="connsiteX12" fmla="*/ 1923143 w 3882572"/>
                <a:gd name="connsiteY12" fmla="*/ 6721928 h 7202714"/>
                <a:gd name="connsiteX13" fmla="*/ 1977572 w 3882572"/>
                <a:gd name="connsiteY13" fmla="*/ 6721928 h 7202714"/>
                <a:gd name="connsiteX14" fmla="*/ 2022929 w 3882572"/>
                <a:gd name="connsiteY14" fmla="*/ 6594928 h 7202714"/>
                <a:gd name="connsiteX15" fmla="*/ 2022929 w 3882572"/>
                <a:gd name="connsiteY15" fmla="*/ 6495143 h 7202714"/>
                <a:gd name="connsiteX16" fmla="*/ 2077357 w 3882572"/>
                <a:gd name="connsiteY16" fmla="*/ 6377214 h 7202714"/>
                <a:gd name="connsiteX17" fmla="*/ 2140857 w 3882572"/>
                <a:gd name="connsiteY17" fmla="*/ 6359071 h 7202714"/>
                <a:gd name="connsiteX18" fmla="*/ 2086429 w 3882572"/>
                <a:gd name="connsiteY18" fmla="*/ 6241143 h 7202714"/>
                <a:gd name="connsiteX19" fmla="*/ 2122714 w 3882572"/>
                <a:gd name="connsiteY19" fmla="*/ 6096000 h 7202714"/>
                <a:gd name="connsiteX20" fmla="*/ 2213429 w 3882572"/>
                <a:gd name="connsiteY20" fmla="*/ 6086928 h 7202714"/>
                <a:gd name="connsiteX21" fmla="*/ 2304143 w 3882572"/>
                <a:gd name="connsiteY21" fmla="*/ 6086928 h 7202714"/>
                <a:gd name="connsiteX22" fmla="*/ 2331357 w 3882572"/>
                <a:gd name="connsiteY22" fmla="*/ 6032500 h 7202714"/>
                <a:gd name="connsiteX23" fmla="*/ 2367643 w 3882572"/>
                <a:gd name="connsiteY23" fmla="*/ 6041571 h 7202714"/>
                <a:gd name="connsiteX24" fmla="*/ 2449286 w 3882572"/>
                <a:gd name="connsiteY24" fmla="*/ 6159500 h 7202714"/>
                <a:gd name="connsiteX25" fmla="*/ 2485572 w 3882572"/>
                <a:gd name="connsiteY25" fmla="*/ 6150428 h 7202714"/>
                <a:gd name="connsiteX26" fmla="*/ 2467429 w 3882572"/>
                <a:gd name="connsiteY26" fmla="*/ 6068785 h 7202714"/>
                <a:gd name="connsiteX27" fmla="*/ 2521857 w 3882572"/>
                <a:gd name="connsiteY27" fmla="*/ 6023428 h 7202714"/>
                <a:gd name="connsiteX28" fmla="*/ 2585357 w 3882572"/>
                <a:gd name="connsiteY28" fmla="*/ 5950857 h 7202714"/>
                <a:gd name="connsiteX29" fmla="*/ 2648857 w 3882572"/>
                <a:gd name="connsiteY29" fmla="*/ 5896428 h 7202714"/>
                <a:gd name="connsiteX30" fmla="*/ 2639786 w 3882572"/>
                <a:gd name="connsiteY30" fmla="*/ 5823857 h 7202714"/>
                <a:gd name="connsiteX31" fmla="*/ 2685143 w 3882572"/>
                <a:gd name="connsiteY31" fmla="*/ 5760357 h 7202714"/>
                <a:gd name="connsiteX32" fmla="*/ 2775857 w 3882572"/>
                <a:gd name="connsiteY32" fmla="*/ 5869214 h 7202714"/>
                <a:gd name="connsiteX33" fmla="*/ 2884714 w 3882572"/>
                <a:gd name="connsiteY33" fmla="*/ 5914571 h 7202714"/>
                <a:gd name="connsiteX34" fmla="*/ 2911929 w 3882572"/>
                <a:gd name="connsiteY34" fmla="*/ 5842000 h 7202714"/>
                <a:gd name="connsiteX35" fmla="*/ 2948214 w 3882572"/>
                <a:gd name="connsiteY35" fmla="*/ 5814785 h 7202714"/>
                <a:gd name="connsiteX36" fmla="*/ 2911929 w 3882572"/>
                <a:gd name="connsiteY36" fmla="*/ 5733143 h 7202714"/>
                <a:gd name="connsiteX37" fmla="*/ 2911929 w 3882572"/>
                <a:gd name="connsiteY37" fmla="*/ 5678714 h 7202714"/>
                <a:gd name="connsiteX38" fmla="*/ 2966357 w 3882572"/>
                <a:gd name="connsiteY38" fmla="*/ 5660571 h 7202714"/>
                <a:gd name="connsiteX39" fmla="*/ 2966357 w 3882572"/>
                <a:gd name="connsiteY39" fmla="*/ 5569857 h 7202714"/>
                <a:gd name="connsiteX40" fmla="*/ 2893786 w 3882572"/>
                <a:gd name="connsiteY40" fmla="*/ 5551714 h 7202714"/>
                <a:gd name="connsiteX41" fmla="*/ 2866572 w 3882572"/>
                <a:gd name="connsiteY41" fmla="*/ 5442857 h 7202714"/>
                <a:gd name="connsiteX42" fmla="*/ 2902857 w 3882572"/>
                <a:gd name="connsiteY42" fmla="*/ 5324928 h 7202714"/>
                <a:gd name="connsiteX43" fmla="*/ 3011714 w 3882572"/>
                <a:gd name="connsiteY43" fmla="*/ 5234214 h 7202714"/>
                <a:gd name="connsiteX44" fmla="*/ 3075214 w 3882572"/>
                <a:gd name="connsiteY44" fmla="*/ 5143500 h 7202714"/>
                <a:gd name="connsiteX45" fmla="*/ 3093357 w 3882572"/>
                <a:gd name="connsiteY45" fmla="*/ 5061857 h 7202714"/>
                <a:gd name="connsiteX46" fmla="*/ 3075214 w 3882572"/>
                <a:gd name="connsiteY46" fmla="*/ 4989285 h 7202714"/>
                <a:gd name="connsiteX47" fmla="*/ 3029857 w 3882572"/>
                <a:gd name="connsiteY47" fmla="*/ 4925785 h 7202714"/>
                <a:gd name="connsiteX48" fmla="*/ 3093357 w 3882572"/>
                <a:gd name="connsiteY48" fmla="*/ 4862285 h 7202714"/>
                <a:gd name="connsiteX49" fmla="*/ 3102429 w 3882572"/>
                <a:gd name="connsiteY49" fmla="*/ 4789714 h 7202714"/>
                <a:gd name="connsiteX50" fmla="*/ 3102429 w 3882572"/>
                <a:gd name="connsiteY50" fmla="*/ 4699000 h 7202714"/>
                <a:gd name="connsiteX51" fmla="*/ 3202214 w 3882572"/>
                <a:gd name="connsiteY51" fmla="*/ 4717143 h 7202714"/>
                <a:gd name="connsiteX52" fmla="*/ 3265714 w 3882572"/>
                <a:gd name="connsiteY52" fmla="*/ 4689928 h 7202714"/>
                <a:gd name="connsiteX53" fmla="*/ 3283857 w 3882572"/>
                <a:gd name="connsiteY53" fmla="*/ 4653643 h 7202714"/>
                <a:gd name="connsiteX54" fmla="*/ 3220357 w 3882572"/>
                <a:gd name="connsiteY54" fmla="*/ 4644571 h 7202714"/>
                <a:gd name="connsiteX55" fmla="*/ 3129643 w 3882572"/>
                <a:gd name="connsiteY55" fmla="*/ 4608285 h 7202714"/>
                <a:gd name="connsiteX56" fmla="*/ 3075214 w 3882572"/>
                <a:gd name="connsiteY56" fmla="*/ 4590143 h 7202714"/>
                <a:gd name="connsiteX57" fmla="*/ 2993572 w 3882572"/>
                <a:gd name="connsiteY57" fmla="*/ 4572000 h 7202714"/>
                <a:gd name="connsiteX58" fmla="*/ 3011714 w 3882572"/>
                <a:gd name="connsiteY58" fmla="*/ 4490357 h 7202714"/>
                <a:gd name="connsiteX59" fmla="*/ 3029857 w 3882572"/>
                <a:gd name="connsiteY59" fmla="*/ 4435928 h 7202714"/>
                <a:gd name="connsiteX60" fmla="*/ 3111500 w 3882572"/>
                <a:gd name="connsiteY60" fmla="*/ 4327071 h 7202714"/>
                <a:gd name="connsiteX61" fmla="*/ 3084286 w 3882572"/>
                <a:gd name="connsiteY61" fmla="*/ 4254500 h 7202714"/>
                <a:gd name="connsiteX62" fmla="*/ 3084286 w 3882572"/>
                <a:gd name="connsiteY62" fmla="*/ 4172857 h 7202714"/>
                <a:gd name="connsiteX63" fmla="*/ 3057072 w 3882572"/>
                <a:gd name="connsiteY63" fmla="*/ 4127500 h 7202714"/>
                <a:gd name="connsiteX64" fmla="*/ 3048000 w 3882572"/>
                <a:gd name="connsiteY64" fmla="*/ 4009571 h 7202714"/>
                <a:gd name="connsiteX65" fmla="*/ 3011714 w 3882572"/>
                <a:gd name="connsiteY65" fmla="*/ 3927928 h 7202714"/>
                <a:gd name="connsiteX66" fmla="*/ 3102429 w 3882572"/>
                <a:gd name="connsiteY66" fmla="*/ 3855357 h 7202714"/>
                <a:gd name="connsiteX67" fmla="*/ 3120572 w 3882572"/>
                <a:gd name="connsiteY67" fmla="*/ 3374571 h 7202714"/>
                <a:gd name="connsiteX68" fmla="*/ 3048000 w 3882572"/>
                <a:gd name="connsiteY68" fmla="*/ 3220357 h 7202714"/>
                <a:gd name="connsiteX69" fmla="*/ 3075214 w 3882572"/>
                <a:gd name="connsiteY69" fmla="*/ 3156857 h 7202714"/>
                <a:gd name="connsiteX70" fmla="*/ 3129643 w 3882572"/>
                <a:gd name="connsiteY70" fmla="*/ 3175000 h 7202714"/>
                <a:gd name="connsiteX71" fmla="*/ 3265714 w 3882572"/>
                <a:gd name="connsiteY71" fmla="*/ 3093357 h 7202714"/>
                <a:gd name="connsiteX72" fmla="*/ 3365500 w 3882572"/>
                <a:gd name="connsiteY72" fmla="*/ 3102428 h 7202714"/>
                <a:gd name="connsiteX73" fmla="*/ 3410857 w 3882572"/>
                <a:gd name="connsiteY73" fmla="*/ 3011714 h 7202714"/>
                <a:gd name="connsiteX74" fmla="*/ 3383643 w 3882572"/>
                <a:gd name="connsiteY74" fmla="*/ 2966357 h 7202714"/>
                <a:gd name="connsiteX75" fmla="*/ 3456214 w 3882572"/>
                <a:gd name="connsiteY75" fmla="*/ 2893785 h 7202714"/>
                <a:gd name="connsiteX76" fmla="*/ 3483429 w 3882572"/>
                <a:gd name="connsiteY76" fmla="*/ 2803071 h 7202714"/>
                <a:gd name="connsiteX77" fmla="*/ 3701143 w 3882572"/>
                <a:gd name="connsiteY77" fmla="*/ 2694214 h 7202714"/>
                <a:gd name="connsiteX78" fmla="*/ 3746500 w 3882572"/>
                <a:gd name="connsiteY78" fmla="*/ 2639785 h 7202714"/>
                <a:gd name="connsiteX79" fmla="*/ 3692072 w 3882572"/>
                <a:gd name="connsiteY79" fmla="*/ 2594428 h 7202714"/>
                <a:gd name="connsiteX80" fmla="*/ 3673929 w 3882572"/>
                <a:gd name="connsiteY80" fmla="*/ 2313214 h 7202714"/>
                <a:gd name="connsiteX81" fmla="*/ 3601357 w 3882572"/>
                <a:gd name="connsiteY81" fmla="*/ 2249714 h 7202714"/>
                <a:gd name="connsiteX82" fmla="*/ 3546929 w 3882572"/>
                <a:gd name="connsiteY82" fmla="*/ 2131785 h 7202714"/>
                <a:gd name="connsiteX83" fmla="*/ 3537857 w 3882572"/>
                <a:gd name="connsiteY83" fmla="*/ 2022928 h 7202714"/>
                <a:gd name="connsiteX84" fmla="*/ 3537857 w 3882572"/>
                <a:gd name="connsiteY84" fmla="*/ 1932214 h 7202714"/>
                <a:gd name="connsiteX85" fmla="*/ 3510643 w 3882572"/>
                <a:gd name="connsiteY85" fmla="*/ 1868714 h 7202714"/>
                <a:gd name="connsiteX86" fmla="*/ 3601357 w 3882572"/>
                <a:gd name="connsiteY86" fmla="*/ 1732643 h 7202714"/>
                <a:gd name="connsiteX87" fmla="*/ 3447143 w 3882572"/>
                <a:gd name="connsiteY87" fmla="*/ 1841500 h 7202714"/>
                <a:gd name="connsiteX88" fmla="*/ 3292929 w 3882572"/>
                <a:gd name="connsiteY88" fmla="*/ 1914071 h 7202714"/>
                <a:gd name="connsiteX89" fmla="*/ 3175000 w 3882572"/>
                <a:gd name="connsiteY89" fmla="*/ 1959428 h 7202714"/>
                <a:gd name="connsiteX90" fmla="*/ 3038929 w 3882572"/>
                <a:gd name="connsiteY90" fmla="*/ 1959428 h 7202714"/>
                <a:gd name="connsiteX91" fmla="*/ 3029857 w 3882572"/>
                <a:gd name="connsiteY91" fmla="*/ 2041071 h 7202714"/>
                <a:gd name="connsiteX92" fmla="*/ 2993572 w 3882572"/>
                <a:gd name="connsiteY92" fmla="*/ 2104571 h 7202714"/>
                <a:gd name="connsiteX93" fmla="*/ 2911929 w 3882572"/>
                <a:gd name="connsiteY93" fmla="*/ 2149928 h 7202714"/>
                <a:gd name="connsiteX94" fmla="*/ 2848429 w 3882572"/>
                <a:gd name="connsiteY94" fmla="*/ 2149928 h 7202714"/>
                <a:gd name="connsiteX95" fmla="*/ 2902857 w 3882572"/>
                <a:gd name="connsiteY95" fmla="*/ 2077357 h 7202714"/>
                <a:gd name="connsiteX96" fmla="*/ 2975429 w 3882572"/>
                <a:gd name="connsiteY96" fmla="*/ 2032000 h 7202714"/>
                <a:gd name="connsiteX97" fmla="*/ 3029857 w 3882572"/>
                <a:gd name="connsiteY97" fmla="*/ 1932214 h 7202714"/>
                <a:gd name="connsiteX98" fmla="*/ 3075214 w 3882572"/>
                <a:gd name="connsiteY98" fmla="*/ 1905000 h 7202714"/>
                <a:gd name="connsiteX99" fmla="*/ 3138714 w 3882572"/>
                <a:gd name="connsiteY99" fmla="*/ 1796143 h 7202714"/>
                <a:gd name="connsiteX100" fmla="*/ 3265714 w 3882572"/>
                <a:gd name="connsiteY100" fmla="*/ 1778000 h 7202714"/>
                <a:gd name="connsiteX101" fmla="*/ 3356429 w 3882572"/>
                <a:gd name="connsiteY101" fmla="*/ 1605643 h 7202714"/>
                <a:gd name="connsiteX102" fmla="*/ 3438072 w 3882572"/>
                <a:gd name="connsiteY102" fmla="*/ 1551214 h 7202714"/>
                <a:gd name="connsiteX103" fmla="*/ 3401786 w 3882572"/>
                <a:gd name="connsiteY103" fmla="*/ 1487714 h 7202714"/>
                <a:gd name="connsiteX104" fmla="*/ 3601357 w 3882572"/>
                <a:gd name="connsiteY104" fmla="*/ 1378857 h 7202714"/>
                <a:gd name="connsiteX105" fmla="*/ 3710214 w 3882572"/>
                <a:gd name="connsiteY105" fmla="*/ 1279071 h 7202714"/>
                <a:gd name="connsiteX106" fmla="*/ 3828143 w 3882572"/>
                <a:gd name="connsiteY106" fmla="*/ 1170214 h 7202714"/>
                <a:gd name="connsiteX107" fmla="*/ 3855357 w 3882572"/>
                <a:gd name="connsiteY107" fmla="*/ 1043214 h 7202714"/>
                <a:gd name="connsiteX108" fmla="*/ 3810000 w 3882572"/>
                <a:gd name="connsiteY108" fmla="*/ 988785 h 7202714"/>
                <a:gd name="connsiteX109" fmla="*/ 3746500 w 3882572"/>
                <a:gd name="connsiteY109" fmla="*/ 952500 h 7202714"/>
                <a:gd name="connsiteX110" fmla="*/ 3719286 w 3882572"/>
                <a:gd name="connsiteY110" fmla="*/ 861785 h 7202714"/>
                <a:gd name="connsiteX111" fmla="*/ 3746500 w 3882572"/>
                <a:gd name="connsiteY111" fmla="*/ 852714 h 7202714"/>
                <a:gd name="connsiteX112" fmla="*/ 3810000 w 3882572"/>
                <a:gd name="connsiteY112" fmla="*/ 916214 h 7202714"/>
                <a:gd name="connsiteX113" fmla="*/ 3855357 w 3882572"/>
                <a:gd name="connsiteY113" fmla="*/ 970643 h 7202714"/>
                <a:gd name="connsiteX114" fmla="*/ 3882572 w 3882572"/>
                <a:gd name="connsiteY114" fmla="*/ 870857 h 7202714"/>
                <a:gd name="connsiteX115" fmla="*/ 3846286 w 3882572"/>
                <a:gd name="connsiteY115" fmla="*/ 780143 h 7202714"/>
                <a:gd name="connsiteX116" fmla="*/ 3800929 w 3882572"/>
                <a:gd name="connsiteY116" fmla="*/ 689428 h 7202714"/>
                <a:gd name="connsiteX117" fmla="*/ 3746500 w 3882572"/>
                <a:gd name="connsiteY117" fmla="*/ 644071 h 7202714"/>
                <a:gd name="connsiteX118" fmla="*/ 3646714 w 3882572"/>
                <a:gd name="connsiteY118" fmla="*/ 526143 h 7202714"/>
                <a:gd name="connsiteX119" fmla="*/ 3601357 w 3882572"/>
                <a:gd name="connsiteY119" fmla="*/ 471714 h 7202714"/>
                <a:gd name="connsiteX120" fmla="*/ 3501572 w 3882572"/>
                <a:gd name="connsiteY120" fmla="*/ 462643 h 7202714"/>
                <a:gd name="connsiteX121" fmla="*/ 3456214 w 3882572"/>
                <a:gd name="connsiteY121" fmla="*/ 498928 h 7202714"/>
                <a:gd name="connsiteX122" fmla="*/ 3383643 w 3882572"/>
                <a:gd name="connsiteY122" fmla="*/ 480785 h 7202714"/>
                <a:gd name="connsiteX123" fmla="*/ 3238500 w 3882572"/>
                <a:gd name="connsiteY123" fmla="*/ 480785 h 7202714"/>
                <a:gd name="connsiteX124" fmla="*/ 3238500 w 3882572"/>
                <a:gd name="connsiteY124" fmla="*/ 553357 h 7202714"/>
                <a:gd name="connsiteX125" fmla="*/ 3156857 w 3882572"/>
                <a:gd name="connsiteY125" fmla="*/ 580571 h 7202714"/>
                <a:gd name="connsiteX126" fmla="*/ 3075214 w 3882572"/>
                <a:gd name="connsiteY126" fmla="*/ 571500 h 7202714"/>
                <a:gd name="connsiteX127" fmla="*/ 3084286 w 3882572"/>
                <a:gd name="connsiteY127" fmla="*/ 508000 h 7202714"/>
                <a:gd name="connsiteX128" fmla="*/ 3138714 w 3882572"/>
                <a:gd name="connsiteY128" fmla="*/ 462643 h 7202714"/>
                <a:gd name="connsiteX129" fmla="*/ 3165929 w 3882572"/>
                <a:gd name="connsiteY129" fmla="*/ 390071 h 7202714"/>
                <a:gd name="connsiteX130" fmla="*/ 3129643 w 3882572"/>
                <a:gd name="connsiteY130" fmla="*/ 335643 h 7202714"/>
                <a:gd name="connsiteX131" fmla="*/ 3038929 w 3882572"/>
                <a:gd name="connsiteY131" fmla="*/ 335643 h 7202714"/>
                <a:gd name="connsiteX132" fmla="*/ 2948214 w 3882572"/>
                <a:gd name="connsiteY132" fmla="*/ 299357 h 7202714"/>
                <a:gd name="connsiteX133" fmla="*/ 2821214 w 3882572"/>
                <a:gd name="connsiteY133" fmla="*/ 299357 h 7202714"/>
                <a:gd name="connsiteX134" fmla="*/ 2839357 w 3882572"/>
                <a:gd name="connsiteY134" fmla="*/ 263071 h 7202714"/>
                <a:gd name="connsiteX135" fmla="*/ 2930072 w 3882572"/>
                <a:gd name="connsiteY135" fmla="*/ 235857 h 7202714"/>
                <a:gd name="connsiteX136" fmla="*/ 2993572 w 3882572"/>
                <a:gd name="connsiteY136" fmla="*/ 154214 h 7202714"/>
                <a:gd name="connsiteX137" fmla="*/ 3011714 w 3882572"/>
                <a:gd name="connsiteY137" fmla="*/ 127000 h 7202714"/>
                <a:gd name="connsiteX138" fmla="*/ 3002643 w 3882572"/>
                <a:gd name="connsiteY138" fmla="*/ 63500 h 7202714"/>
                <a:gd name="connsiteX139" fmla="*/ 2921000 w 3882572"/>
                <a:gd name="connsiteY139" fmla="*/ 54428 h 7202714"/>
                <a:gd name="connsiteX140" fmla="*/ 2884714 w 3882572"/>
                <a:gd name="connsiteY140" fmla="*/ 9071 h 7202714"/>
                <a:gd name="connsiteX141" fmla="*/ 2794000 w 3882572"/>
                <a:gd name="connsiteY141" fmla="*/ 0 h 7202714"/>
                <a:gd name="connsiteX142" fmla="*/ 2703286 w 3882572"/>
                <a:gd name="connsiteY142" fmla="*/ 54428 h 7202714"/>
                <a:gd name="connsiteX143" fmla="*/ 2594429 w 3882572"/>
                <a:gd name="connsiteY143" fmla="*/ 181428 h 7202714"/>
                <a:gd name="connsiteX144" fmla="*/ 2494643 w 3882572"/>
                <a:gd name="connsiteY144" fmla="*/ 335643 h 7202714"/>
                <a:gd name="connsiteX145" fmla="*/ 2485572 w 3882572"/>
                <a:gd name="connsiteY145" fmla="*/ 399143 h 7202714"/>
                <a:gd name="connsiteX146" fmla="*/ 2521857 w 3882572"/>
                <a:gd name="connsiteY146" fmla="*/ 508000 h 7202714"/>
                <a:gd name="connsiteX147" fmla="*/ 2467429 w 3882572"/>
                <a:gd name="connsiteY147" fmla="*/ 589643 h 7202714"/>
                <a:gd name="connsiteX148" fmla="*/ 2367643 w 3882572"/>
                <a:gd name="connsiteY148" fmla="*/ 589643 h 7202714"/>
                <a:gd name="connsiteX149" fmla="*/ 2240643 w 3882572"/>
                <a:gd name="connsiteY149" fmla="*/ 580571 h 7202714"/>
                <a:gd name="connsiteX150" fmla="*/ 2304143 w 3882572"/>
                <a:gd name="connsiteY150" fmla="*/ 662214 h 7202714"/>
                <a:gd name="connsiteX151" fmla="*/ 2376714 w 3882572"/>
                <a:gd name="connsiteY151" fmla="*/ 780143 h 7202714"/>
                <a:gd name="connsiteX152" fmla="*/ 2286000 w 3882572"/>
                <a:gd name="connsiteY152" fmla="*/ 762000 h 7202714"/>
                <a:gd name="connsiteX153" fmla="*/ 2249714 w 3882572"/>
                <a:gd name="connsiteY153" fmla="*/ 689428 h 7202714"/>
                <a:gd name="connsiteX154" fmla="*/ 2195286 w 3882572"/>
                <a:gd name="connsiteY154" fmla="*/ 725714 h 7202714"/>
                <a:gd name="connsiteX155" fmla="*/ 2122714 w 3882572"/>
                <a:gd name="connsiteY155" fmla="*/ 780143 h 7202714"/>
                <a:gd name="connsiteX156" fmla="*/ 2032000 w 3882572"/>
                <a:gd name="connsiteY156" fmla="*/ 825500 h 7202714"/>
                <a:gd name="connsiteX157" fmla="*/ 1932214 w 3882572"/>
                <a:gd name="connsiteY157" fmla="*/ 825500 h 7202714"/>
                <a:gd name="connsiteX158" fmla="*/ 1968500 w 3882572"/>
                <a:gd name="connsiteY158" fmla="*/ 716643 h 7202714"/>
                <a:gd name="connsiteX159" fmla="*/ 1886857 w 3882572"/>
                <a:gd name="connsiteY159" fmla="*/ 689428 h 7202714"/>
                <a:gd name="connsiteX160" fmla="*/ 1750786 w 3882572"/>
                <a:gd name="connsiteY160" fmla="*/ 743857 h 7202714"/>
                <a:gd name="connsiteX161" fmla="*/ 1623786 w 3882572"/>
                <a:gd name="connsiteY161" fmla="*/ 743857 h 7202714"/>
                <a:gd name="connsiteX162" fmla="*/ 1560286 w 3882572"/>
                <a:gd name="connsiteY162" fmla="*/ 807357 h 7202714"/>
                <a:gd name="connsiteX163" fmla="*/ 1660072 w 3882572"/>
                <a:gd name="connsiteY163" fmla="*/ 861785 h 7202714"/>
                <a:gd name="connsiteX164" fmla="*/ 1433286 w 3882572"/>
                <a:gd name="connsiteY164" fmla="*/ 934357 h 7202714"/>
                <a:gd name="connsiteX165" fmla="*/ 1260929 w 3882572"/>
                <a:gd name="connsiteY165" fmla="*/ 1025071 h 7202714"/>
                <a:gd name="connsiteX166" fmla="*/ 1070429 w 3882572"/>
                <a:gd name="connsiteY166" fmla="*/ 1124857 h 7202714"/>
                <a:gd name="connsiteX167" fmla="*/ 1034143 w 3882572"/>
                <a:gd name="connsiteY167" fmla="*/ 1197428 h 7202714"/>
                <a:gd name="connsiteX168" fmla="*/ 952500 w 3882572"/>
                <a:gd name="connsiteY168" fmla="*/ 1270000 h 7202714"/>
                <a:gd name="connsiteX169" fmla="*/ 870857 w 3882572"/>
                <a:gd name="connsiteY169" fmla="*/ 1342571 h 7202714"/>
                <a:gd name="connsiteX170" fmla="*/ 843643 w 3882572"/>
                <a:gd name="connsiteY170" fmla="*/ 1469571 h 7202714"/>
                <a:gd name="connsiteX171" fmla="*/ 916214 w 3882572"/>
                <a:gd name="connsiteY171" fmla="*/ 1578428 h 7202714"/>
                <a:gd name="connsiteX172" fmla="*/ 952500 w 3882572"/>
                <a:gd name="connsiteY172" fmla="*/ 1651000 h 7202714"/>
                <a:gd name="connsiteX173" fmla="*/ 889000 w 3882572"/>
                <a:gd name="connsiteY173" fmla="*/ 1696357 h 7202714"/>
                <a:gd name="connsiteX174" fmla="*/ 771072 w 3882572"/>
                <a:gd name="connsiteY174" fmla="*/ 1750785 h 7202714"/>
                <a:gd name="connsiteX175" fmla="*/ 644072 w 3882572"/>
                <a:gd name="connsiteY175" fmla="*/ 1750785 h 7202714"/>
                <a:gd name="connsiteX176" fmla="*/ 526143 w 3882572"/>
                <a:gd name="connsiteY176" fmla="*/ 1787071 h 7202714"/>
                <a:gd name="connsiteX177" fmla="*/ 408214 w 3882572"/>
                <a:gd name="connsiteY177" fmla="*/ 1787071 h 7202714"/>
                <a:gd name="connsiteX178" fmla="*/ 272143 w 3882572"/>
                <a:gd name="connsiteY178" fmla="*/ 1805214 h 7202714"/>
                <a:gd name="connsiteX179" fmla="*/ 208643 w 3882572"/>
                <a:gd name="connsiteY179" fmla="*/ 1823357 h 7202714"/>
                <a:gd name="connsiteX180" fmla="*/ 244929 w 3882572"/>
                <a:gd name="connsiteY180" fmla="*/ 1959428 h 7202714"/>
                <a:gd name="connsiteX181" fmla="*/ 290286 w 3882572"/>
                <a:gd name="connsiteY181" fmla="*/ 2077357 h 7202714"/>
                <a:gd name="connsiteX182" fmla="*/ 272143 w 3882572"/>
                <a:gd name="connsiteY182" fmla="*/ 2195285 h 7202714"/>
                <a:gd name="connsiteX183" fmla="*/ 390072 w 3882572"/>
                <a:gd name="connsiteY183" fmla="*/ 2267857 h 7202714"/>
                <a:gd name="connsiteX184" fmla="*/ 453572 w 3882572"/>
                <a:gd name="connsiteY184" fmla="*/ 2286000 h 7202714"/>
                <a:gd name="connsiteX185" fmla="*/ 498929 w 3882572"/>
                <a:gd name="connsiteY185" fmla="*/ 2394857 h 7202714"/>
                <a:gd name="connsiteX186" fmla="*/ 580572 w 3882572"/>
                <a:gd name="connsiteY186" fmla="*/ 2449285 h 7202714"/>
                <a:gd name="connsiteX187" fmla="*/ 535214 w 3882572"/>
                <a:gd name="connsiteY187" fmla="*/ 2476500 h 7202714"/>
                <a:gd name="connsiteX188" fmla="*/ 453572 w 3882572"/>
                <a:gd name="connsiteY188" fmla="*/ 2458357 h 7202714"/>
                <a:gd name="connsiteX189" fmla="*/ 381000 w 3882572"/>
                <a:gd name="connsiteY189" fmla="*/ 2485571 h 7202714"/>
                <a:gd name="connsiteX190" fmla="*/ 308429 w 3882572"/>
                <a:gd name="connsiteY190" fmla="*/ 2431143 h 7202714"/>
                <a:gd name="connsiteX191" fmla="*/ 272143 w 3882572"/>
                <a:gd name="connsiteY191" fmla="*/ 2340428 h 7202714"/>
                <a:gd name="connsiteX192" fmla="*/ 208643 w 3882572"/>
                <a:gd name="connsiteY192" fmla="*/ 2295071 h 7202714"/>
                <a:gd name="connsiteX193" fmla="*/ 108857 w 3882572"/>
                <a:gd name="connsiteY193" fmla="*/ 2240643 h 7202714"/>
                <a:gd name="connsiteX194" fmla="*/ 0 w 3882572"/>
                <a:gd name="connsiteY194" fmla="*/ 2249714 h 7202714"/>
                <a:gd name="connsiteX195" fmla="*/ 81643 w 3882572"/>
                <a:gd name="connsiteY195" fmla="*/ 2313214 h 7202714"/>
                <a:gd name="connsiteX196" fmla="*/ 190500 w 3882572"/>
                <a:gd name="connsiteY196" fmla="*/ 2367643 h 7202714"/>
                <a:gd name="connsiteX197" fmla="*/ 226786 w 3882572"/>
                <a:gd name="connsiteY197" fmla="*/ 2431143 h 7202714"/>
                <a:gd name="connsiteX198" fmla="*/ 199572 w 3882572"/>
                <a:gd name="connsiteY198" fmla="*/ 2503714 h 7202714"/>
                <a:gd name="connsiteX199" fmla="*/ 117929 w 3882572"/>
                <a:gd name="connsiteY199" fmla="*/ 2521857 h 7202714"/>
                <a:gd name="connsiteX200" fmla="*/ 117929 w 3882572"/>
                <a:gd name="connsiteY200" fmla="*/ 2603500 h 7202714"/>
                <a:gd name="connsiteX201" fmla="*/ 235857 w 3882572"/>
                <a:gd name="connsiteY201" fmla="*/ 2667000 h 7202714"/>
                <a:gd name="connsiteX202" fmla="*/ 281214 w 3882572"/>
                <a:gd name="connsiteY202" fmla="*/ 2712357 h 7202714"/>
                <a:gd name="connsiteX203" fmla="*/ 299357 w 3882572"/>
                <a:gd name="connsiteY203" fmla="*/ 2893785 h 7202714"/>
                <a:gd name="connsiteX204" fmla="*/ 190500 w 3882572"/>
                <a:gd name="connsiteY204" fmla="*/ 2893785 h 7202714"/>
                <a:gd name="connsiteX205" fmla="*/ 90714 w 3882572"/>
                <a:gd name="connsiteY205" fmla="*/ 3084285 h 7202714"/>
                <a:gd name="connsiteX206" fmla="*/ 172357 w 3882572"/>
                <a:gd name="connsiteY206" fmla="*/ 3193143 h 7202714"/>
                <a:gd name="connsiteX207" fmla="*/ 272143 w 3882572"/>
                <a:gd name="connsiteY207" fmla="*/ 3238500 h 7202714"/>
                <a:gd name="connsiteX208" fmla="*/ 335643 w 3882572"/>
                <a:gd name="connsiteY208" fmla="*/ 3265714 h 7202714"/>
                <a:gd name="connsiteX209" fmla="*/ 390072 w 3882572"/>
                <a:gd name="connsiteY209" fmla="*/ 3256643 h 7202714"/>
                <a:gd name="connsiteX210" fmla="*/ 417286 w 3882572"/>
                <a:gd name="connsiteY210" fmla="*/ 3211285 h 7202714"/>
                <a:gd name="connsiteX211" fmla="*/ 435429 w 3882572"/>
                <a:gd name="connsiteY211" fmla="*/ 3311071 h 7202714"/>
                <a:gd name="connsiteX212" fmla="*/ 462643 w 3882572"/>
                <a:gd name="connsiteY212" fmla="*/ 3338285 h 7202714"/>
                <a:gd name="connsiteX213" fmla="*/ 508000 w 3882572"/>
                <a:gd name="connsiteY213" fmla="*/ 3429000 h 7202714"/>
                <a:gd name="connsiteX214" fmla="*/ 498929 w 3882572"/>
                <a:gd name="connsiteY214" fmla="*/ 3565071 h 7202714"/>
                <a:gd name="connsiteX215" fmla="*/ 471714 w 3882572"/>
                <a:gd name="connsiteY215" fmla="*/ 3655785 h 7202714"/>
                <a:gd name="connsiteX216" fmla="*/ 408214 w 3882572"/>
                <a:gd name="connsiteY216" fmla="*/ 3664857 h 7202714"/>
                <a:gd name="connsiteX217" fmla="*/ 453572 w 3882572"/>
                <a:gd name="connsiteY217" fmla="*/ 3755571 h 7202714"/>
                <a:gd name="connsiteX218" fmla="*/ 444500 w 3882572"/>
                <a:gd name="connsiteY218" fmla="*/ 3864428 h 7202714"/>
                <a:gd name="connsiteX219" fmla="*/ 553357 w 3882572"/>
                <a:gd name="connsiteY219" fmla="*/ 3982357 h 7202714"/>
                <a:gd name="connsiteX220" fmla="*/ 535214 w 3882572"/>
                <a:gd name="connsiteY220" fmla="*/ 4091214 h 7202714"/>
                <a:gd name="connsiteX221" fmla="*/ 589643 w 3882572"/>
                <a:gd name="connsiteY221" fmla="*/ 4145643 h 7202714"/>
                <a:gd name="connsiteX222" fmla="*/ 571500 w 3882572"/>
                <a:gd name="connsiteY222" fmla="*/ 4209143 h 7202714"/>
                <a:gd name="connsiteX223" fmla="*/ 662214 w 3882572"/>
                <a:gd name="connsiteY223" fmla="*/ 4263571 h 7202714"/>
                <a:gd name="connsiteX224" fmla="*/ 707572 w 3882572"/>
                <a:gd name="connsiteY224" fmla="*/ 4390571 h 7202714"/>
                <a:gd name="connsiteX225" fmla="*/ 662214 w 3882572"/>
                <a:gd name="connsiteY225" fmla="*/ 4472214 h 7202714"/>
                <a:gd name="connsiteX226" fmla="*/ 807357 w 3882572"/>
                <a:gd name="connsiteY226" fmla="*/ 4508500 h 7202714"/>
                <a:gd name="connsiteX227" fmla="*/ 852714 w 3882572"/>
                <a:gd name="connsiteY227" fmla="*/ 4635500 h 7202714"/>
                <a:gd name="connsiteX228" fmla="*/ 807357 w 3882572"/>
                <a:gd name="connsiteY228" fmla="*/ 4726214 h 7202714"/>
                <a:gd name="connsiteX229" fmla="*/ 752929 w 3882572"/>
                <a:gd name="connsiteY229" fmla="*/ 4780643 h 7202714"/>
                <a:gd name="connsiteX230" fmla="*/ 807357 w 3882572"/>
                <a:gd name="connsiteY230" fmla="*/ 4853214 h 7202714"/>
                <a:gd name="connsiteX231" fmla="*/ 771072 w 3882572"/>
                <a:gd name="connsiteY231" fmla="*/ 4962071 h 7202714"/>
                <a:gd name="connsiteX232" fmla="*/ 689429 w 3882572"/>
                <a:gd name="connsiteY232" fmla="*/ 5116285 h 7202714"/>
                <a:gd name="connsiteX233" fmla="*/ 707572 w 3882572"/>
                <a:gd name="connsiteY233" fmla="*/ 5207000 h 7202714"/>
                <a:gd name="connsiteX234" fmla="*/ 834572 w 3882572"/>
                <a:gd name="connsiteY234" fmla="*/ 5288643 h 7202714"/>
                <a:gd name="connsiteX235" fmla="*/ 825500 w 3882572"/>
                <a:gd name="connsiteY235" fmla="*/ 5324928 h 7202714"/>
                <a:gd name="connsiteX236" fmla="*/ 689429 w 3882572"/>
                <a:gd name="connsiteY236" fmla="*/ 5415643 h 7202714"/>
                <a:gd name="connsiteX237" fmla="*/ 716643 w 3882572"/>
                <a:gd name="connsiteY237" fmla="*/ 5524500 h 7202714"/>
                <a:gd name="connsiteX238" fmla="*/ 698500 w 3882572"/>
                <a:gd name="connsiteY238" fmla="*/ 5615214 h 7202714"/>
                <a:gd name="connsiteX239" fmla="*/ 816429 w 3882572"/>
                <a:gd name="connsiteY239" fmla="*/ 5642428 h 7202714"/>
                <a:gd name="connsiteX240" fmla="*/ 952500 w 3882572"/>
                <a:gd name="connsiteY240" fmla="*/ 5651500 h 7202714"/>
                <a:gd name="connsiteX241" fmla="*/ 979714 w 3882572"/>
                <a:gd name="connsiteY241" fmla="*/ 5696857 h 7202714"/>
                <a:gd name="connsiteX242" fmla="*/ 1034143 w 3882572"/>
                <a:gd name="connsiteY242" fmla="*/ 5696857 h 7202714"/>
                <a:gd name="connsiteX243" fmla="*/ 1079500 w 3882572"/>
                <a:gd name="connsiteY243" fmla="*/ 5769428 h 7202714"/>
                <a:gd name="connsiteX244" fmla="*/ 1124857 w 3882572"/>
                <a:gd name="connsiteY244" fmla="*/ 5778500 h 7202714"/>
                <a:gd name="connsiteX245" fmla="*/ 1179286 w 3882572"/>
                <a:gd name="connsiteY245" fmla="*/ 5796643 h 7202714"/>
                <a:gd name="connsiteX246" fmla="*/ 1152072 w 3882572"/>
                <a:gd name="connsiteY246" fmla="*/ 5842000 h 7202714"/>
                <a:gd name="connsiteX247" fmla="*/ 1052286 w 3882572"/>
                <a:gd name="connsiteY247" fmla="*/ 5923643 h 7202714"/>
                <a:gd name="connsiteX248" fmla="*/ 1097643 w 3882572"/>
                <a:gd name="connsiteY248" fmla="*/ 6014357 h 7202714"/>
                <a:gd name="connsiteX249" fmla="*/ 1179286 w 3882572"/>
                <a:gd name="connsiteY249" fmla="*/ 6041571 h 7202714"/>
                <a:gd name="connsiteX250" fmla="*/ 1233714 w 3882572"/>
                <a:gd name="connsiteY250" fmla="*/ 6086928 h 7202714"/>
                <a:gd name="connsiteX251" fmla="*/ 1206500 w 3882572"/>
                <a:gd name="connsiteY251" fmla="*/ 6132285 h 7202714"/>
                <a:gd name="connsiteX252" fmla="*/ 1143000 w 3882572"/>
                <a:gd name="connsiteY252" fmla="*/ 6204857 h 7202714"/>
                <a:gd name="connsiteX253" fmla="*/ 1133929 w 3882572"/>
                <a:gd name="connsiteY253" fmla="*/ 6304643 h 7202714"/>
                <a:gd name="connsiteX254" fmla="*/ 1152072 w 3882572"/>
                <a:gd name="connsiteY254" fmla="*/ 6395357 h 7202714"/>
                <a:gd name="connsiteX255" fmla="*/ 1215572 w 3882572"/>
                <a:gd name="connsiteY255" fmla="*/ 6440714 h 7202714"/>
                <a:gd name="connsiteX256" fmla="*/ 1188357 w 3882572"/>
                <a:gd name="connsiteY256" fmla="*/ 6522357 h 7202714"/>
                <a:gd name="connsiteX257" fmla="*/ 1143000 w 3882572"/>
                <a:gd name="connsiteY257" fmla="*/ 6567714 h 7202714"/>
                <a:gd name="connsiteX258" fmla="*/ 1197429 w 3882572"/>
                <a:gd name="connsiteY258" fmla="*/ 6604000 h 7202714"/>
                <a:gd name="connsiteX259" fmla="*/ 1306286 w 3882572"/>
                <a:gd name="connsiteY259" fmla="*/ 6613071 h 7202714"/>
                <a:gd name="connsiteX260" fmla="*/ 1406072 w 3882572"/>
                <a:gd name="connsiteY260" fmla="*/ 6676571 h 7202714"/>
                <a:gd name="connsiteX261" fmla="*/ 1449054 w 3882572"/>
                <a:gd name="connsiteY261" fmla="*/ 6784095 h 7202714"/>
                <a:gd name="connsiteX262" fmla="*/ 1453363 w 3882572"/>
                <a:gd name="connsiteY262" fmla="*/ 6885417 h 7202714"/>
                <a:gd name="connsiteX263" fmla="*/ 1498067 w 3882572"/>
                <a:gd name="connsiteY263" fmla="*/ 6928193 h 7202714"/>
                <a:gd name="connsiteX264" fmla="*/ 1439116 w 3882572"/>
                <a:gd name="connsiteY264" fmla="*/ 6973440 h 7202714"/>
                <a:gd name="connsiteX265" fmla="*/ 1451429 w 3882572"/>
                <a:gd name="connsiteY265" fmla="*/ 7003143 h 7202714"/>
                <a:gd name="connsiteX266" fmla="*/ 1388596 w 3882572"/>
                <a:gd name="connsiteY266" fmla="*/ 7070956 h 7202714"/>
                <a:gd name="connsiteX267" fmla="*/ 1333500 w 3882572"/>
                <a:gd name="connsiteY267" fmla="*/ 7139214 h 7202714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17088 w 3882572"/>
                <a:gd name="connsiteY4" fmla="*/ 7180414 h 7212230"/>
                <a:gd name="connsiteX5" fmla="*/ 1675840 w 3882572"/>
                <a:gd name="connsiteY5" fmla="*/ 7124339 h 7212230"/>
                <a:gd name="connsiteX6" fmla="*/ 1738315 w 3882572"/>
                <a:gd name="connsiteY6" fmla="*/ 7030536 h 7212230"/>
                <a:gd name="connsiteX7" fmla="*/ 1787072 w 3882572"/>
                <a:gd name="connsiteY7" fmla="*/ 6975928 h 7212230"/>
                <a:gd name="connsiteX8" fmla="*/ 1783432 w 3882572"/>
                <a:gd name="connsiteY8" fmla="*/ 6937755 h 7212230"/>
                <a:gd name="connsiteX9" fmla="*/ 1832429 w 3882572"/>
                <a:gd name="connsiteY9" fmla="*/ 6921500 h 7212230"/>
                <a:gd name="connsiteX10" fmla="*/ 1986643 w 3882572"/>
                <a:gd name="connsiteY10" fmla="*/ 6885214 h 7212230"/>
                <a:gd name="connsiteX11" fmla="*/ 1895929 w 3882572"/>
                <a:gd name="connsiteY11" fmla="*/ 6767285 h 7212230"/>
                <a:gd name="connsiteX12" fmla="*/ 1923143 w 3882572"/>
                <a:gd name="connsiteY12" fmla="*/ 6721928 h 7212230"/>
                <a:gd name="connsiteX13" fmla="*/ 1977572 w 3882572"/>
                <a:gd name="connsiteY13" fmla="*/ 6721928 h 7212230"/>
                <a:gd name="connsiteX14" fmla="*/ 2022929 w 3882572"/>
                <a:gd name="connsiteY14" fmla="*/ 6594928 h 7212230"/>
                <a:gd name="connsiteX15" fmla="*/ 2022929 w 3882572"/>
                <a:gd name="connsiteY15" fmla="*/ 6495143 h 7212230"/>
                <a:gd name="connsiteX16" fmla="*/ 2077357 w 3882572"/>
                <a:gd name="connsiteY16" fmla="*/ 6377214 h 7212230"/>
                <a:gd name="connsiteX17" fmla="*/ 2140857 w 3882572"/>
                <a:gd name="connsiteY17" fmla="*/ 6359071 h 7212230"/>
                <a:gd name="connsiteX18" fmla="*/ 2086429 w 3882572"/>
                <a:gd name="connsiteY18" fmla="*/ 6241143 h 7212230"/>
                <a:gd name="connsiteX19" fmla="*/ 2122714 w 3882572"/>
                <a:gd name="connsiteY19" fmla="*/ 6096000 h 7212230"/>
                <a:gd name="connsiteX20" fmla="*/ 2213429 w 3882572"/>
                <a:gd name="connsiteY20" fmla="*/ 6086928 h 7212230"/>
                <a:gd name="connsiteX21" fmla="*/ 2304143 w 3882572"/>
                <a:gd name="connsiteY21" fmla="*/ 6086928 h 7212230"/>
                <a:gd name="connsiteX22" fmla="*/ 2331357 w 3882572"/>
                <a:gd name="connsiteY22" fmla="*/ 6032500 h 7212230"/>
                <a:gd name="connsiteX23" fmla="*/ 2367643 w 3882572"/>
                <a:gd name="connsiteY23" fmla="*/ 6041571 h 7212230"/>
                <a:gd name="connsiteX24" fmla="*/ 2449286 w 3882572"/>
                <a:gd name="connsiteY24" fmla="*/ 6159500 h 7212230"/>
                <a:gd name="connsiteX25" fmla="*/ 2485572 w 3882572"/>
                <a:gd name="connsiteY25" fmla="*/ 6150428 h 7212230"/>
                <a:gd name="connsiteX26" fmla="*/ 2467429 w 3882572"/>
                <a:gd name="connsiteY26" fmla="*/ 6068785 h 7212230"/>
                <a:gd name="connsiteX27" fmla="*/ 2521857 w 3882572"/>
                <a:gd name="connsiteY27" fmla="*/ 6023428 h 7212230"/>
                <a:gd name="connsiteX28" fmla="*/ 2585357 w 3882572"/>
                <a:gd name="connsiteY28" fmla="*/ 5950857 h 7212230"/>
                <a:gd name="connsiteX29" fmla="*/ 2648857 w 3882572"/>
                <a:gd name="connsiteY29" fmla="*/ 5896428 h 7212230"/>
                <a:gd name="connsiteX30" fmla="*/ 2639786 w 3882572"/>
                <a:gd name="connsiteY30" fmla="*/ 5823857 h 7212230"/>
                <a:gd name="connsiteX31" fmla="*/ 2685143 w 3882572"/>
                <a:gd name="connsiteY31" fmla="*/ 5760357 h 7212230"/>
                <a:gd name="connsiteX32" fmla="*/ 2775857 w 3882572"/>
                <a:gd name="connsiteY32" fmla="*/ 5869214 h 7212230"/>
                <a:gd name="connsiteX33" fmla="*/ 2884714 w 3882572"/>
                <a:gd name="connsiteY33" fmla="*/ 5914571 h 7212230"/>
                <a:gd name="connsiteX34" fmla="*/ 2911929 w 3882572"/>
                <a:gd name="connsiteY34" fmla="*/ 5842000 h 7212230"/>
                <a:gd name="connsiteX35" fmla="*/ 2948214 w 3882572"/>
                <a:gd name="connsiteY35" fmla="*/ 5814785 h 7212230"/>
                <a:gd name="connsiteX36" fmla="*/ 2911929 w 3882572"/>
                <a:gd name="connsiteY36" fmla="*/ 5733143 h 7212230"/>
                <a:gd name="connsiteX37" fmla="*/ 2911929 w 3882572"/>
                <a:gd name="connsiteY37" fmla="*/ 5678714 h 7212230"/>
                <a:gd name="connsiteX38" fmla="*/ 2966357 w 3882572"/>
                <a:gd name="connsiteY38" fmla="*/ 5660571 h 7212230"/>
                <a:gd name="connsiteX39" fmla="*/ 2966357 w 3882572"/>
                <a:gd name="connsiteY39" fmla="*/ 5569857 h 7212230"/>
                <a:gd name="connsiteX40" fmla="*/ 2893786 w 3882572"/>
                <a:gd name="connsiteY40" fmla="*/ 5551714 h 7212230"/>
                <a:gd name="connsiteX41" fmla="*/ 2866572 w 3882572"/>
                <a:gd name="connsiteY41" fmla="*/ 5442857 h 7212230"/>
                <a:gd name="connsiteX42" fmla="*/ 2902857 w 3882572"/>
                <a:gd name="connsiteY42" fmla="*/ 5324928 h 7212230"/>
                <a:gd name="connsiteX43" fmla="*/ 3011714 w 3882572"/>
                <a:gd name="connsiteY43" fmla="*/ 5234214 h 7212230"/>
                <a:gd name="connsiteX44" fmla="*/ 3075214 w 3882572"/>
                <a:gd name="connsiteY44" fmla="*/ 5143500 h 7212230"/>
                <a:gd name="connsiteX45" fmla="*/ 3093357 w 3882572"/>
                <a:gd name="connsiteY45" fmla="*/ 5061857 h 7212230"/>
                <a:gd name="connsiteX46" fmla="*/ 3075214 w 3882572"/>
                <a:gd name="connsiteY46" fmla="*/ 4989285 h 7212230"/>
                <a:gd name="connsiteX47" fmla="*/ 3029857 w 3882572"/>
                <a:gd name="connsiteY47" fmla="*/ 4925785 h 7212230"/>
                <a:gd name="connsiteX48" fmla="*/ 3093357 w 3882572"/>
                <a:gd name="connsiteY48" fmla="*/ 4862285 h 7212230"/>
                <a:gd name="connsiteX49" fmla="*/ 3102429 w 3882572"/>
                <a:gd name="connsiteY49" fmla="*/ 4789714 h 7212230"/>
                <a:gd name="connsiteX50" fmla="*/ 3102429 w 3882572"/>
                <a:gd name="connsiteY50" fmla="*/ 4699000 h 7212230"/>
                <a:gd name="connsiteX51" fmla="*/ 3202214 w 3882572"/>
                <a:gd name="connsiteY51" fmla="*/ 4717143 h 7212230"/>
                <a:gd name="connsiteX52" fmla="*/ 3265714 w 3882572"/>
                <a:gd name="connsiteY52" fmla="*/ 4689928 h 7212230"/>
                <a:gd name="connsiteX53" fmla="*/ 3283857 w 3882572"/>
                <a:gd name="connsiteY53" fmla="*/ 4653643 h 7212230"/>
                <a:gd name="connsiteX54" fmla="*/ 3220357 w 3882572"/>
                <a:gd name="connsiteY54" fmla="*/ 4644571 h 7212230"/>
                <a:gd name="connsiteX55" fmla="*/ 3129643 w 3882572"/>
                <a:gd name="connsiteY55" fmla="*/ 4608285 h 7212230"/>
                <a:gd name="connsiteX56" fmla="*/ 3075214 w 3882572"/>
                <a:gd name="connsiteY56" fmla="*/ 4590143 h 7212230"/>
                <a:gd name="connsiteX57" fmla="*/ 2993572 w 3882572"/>
                <a:gd name="connsiteY57" fmla="*/ 4572000 h 7212230"/>
                <a:gd name="connsiteX58" fmla="*/ 3011714 w 3882572"/>
                <a:gd name="connsiteY58" fmla="*/ 4490357 h 7212230"/>
                <a:gd name="connsiteX59" fmla="*/ 3029857 w 3882572"/>
                <a:gd name="connsiteY59" fmla="*/ 4435928 h 7212230"/>
                <a:gd name="connsiteX60" fmla="*/ 3111500 w 3882572"/>
                <a:gd name="connsiteY60" fmla="*/ 4327071 h 7212230"/>
                <a:gd name="connsiteX61" fmla="*/ 3084286 w 3882572"/>
                <a:gd name="connsiteY61" fmla="*/ 4254500 h 7212230"/>
                <a:gd name="connsiteX62" fmla="*/ 3084286 w 3882572"/>
                <a:gd name="connsiteY62" fmla="*/ 4172857 h 7212230"/>
                <a:gd name="connsiteX63" fmla="*/ 3057072 w 3882572"/>
                <a:gd name="connsiteY63" fmla="*/ 4127500 h 7212230"/>
                <a:gd name="connsiteX64" fmla="*/ 3048000 w 3882572"/>
                <a:gd name="connsiteY64" fmla="*/ 4009571 h 7212230"/>
                <a:gd name="connsiteX65" fmla="*/ 3011714 w 3882572"/>
                <a:gd name="connsiteY65" fmla="*/ 3927928 h 7212230"/>
                <a:gd name="connsiteX66" fmla="*/ 3102429 w 3882572"/>
                <a:gd name="connsiteY66" fmla="*/ 3855357 h 7212230"/>
                <a:gd name="connsiteX67" fmla="*/ 3120572 w 3882572"/>
                <a:gd name="connsiteY67" fmla="*/ 3374571 h 7212230"/>
                <a:gd name="connsiteX68" fmla="*/ 3048000 w 3882572"/>
                <a:gd name="connsiteY68" fmla="*/ 3220357 h 7212230"/>
                <a:gd name="connsiteX69" fmla="*/ 3075214 w 3882572"/>
                <a:gd name="connsiteY69" fmla="*/ 3156857 h 7212230"/>
                <a:gd name="connsiteX70" fmla="*/ 3129643 w 3882572"/>
                <a:gd name="connsiteY70" fmla="*/ 3175000 h 7212230"/>
                <a:gd name="connsiteX71" fmla="*/ 3265714 w 3882572"/>
                <a:gd name="connsiteY71" fmla="*/ 3093357 h 7212230"/>
                <a:gd name="connsiteX72" fmla="*/ 3365500 w 3882572"/>
                <a:gd name="connsiteY72" fmla="*/ 3102428 h 7212230"/>
                <a:gd name="connsiteX73" fmla="*/ 3410857 w 3882572"/>
                <a:gd name="connsiteY73" fmla="*/ 3011714 h 7212230"/>
                <a:gd name="connsiteX74" fmla="*/ 3383643 w 3882572"/>
                <a:gd name="connsiteY74" fmla="*/ 2966357 h 7212230"/>
                <a:gd name="connsiteX75" fmla="*/ 3456214 w 3882572"/>
                <a:gd name="connsiteY75" fmla="*/ 2893785 h 7212230"/>
                <a:gd name="connsiteX76" fmla="*/ 3483429 w 3882572"/>
                <a:gd name="connsiteY76" fmla="*/ 2803071 h 7212230"/>
                <a:gd name="connsiteX77" fmla="*/ 3701143 w 3882572"/>
                <a:gd name="connsiteY77" fmla="*/ 2694214 h 7212230"/>
                <a:gd name="connsiteX78" fmla="*/ 3746500 w 3882572"/>
                <a:gd name="connsiteY78" fmla="*/ 2639785 h 7212230"/>
                <a:gd name="connsiteX79" fmla="*/ 3692072 w 3882572"/>
                <a:gd name="connsiteY79" fmla="*/ 2594428 h 7212230"/>
                <a:gd name="connsiteX80" fmla="*/ 3673929 w 3882572"/>
                <a:gd name="connsiteY80" fmla="*/ 2313214 h 7212230"/>
                <a:gd name="connsiteX81" fmla="*/ 3601357 w 3882572"/>
                <a:gd name="connsiteY81" fmla="*/ 2249714 h 7212230"/>
                <a:gd name="connsiteX82" fmla="*/ 3546929 w 3882572"/>
                <a:gd name="connsiteY82" fmla="*/ 2131785 h 7212230"/>
                <a:gd name="connsiteX83" fmla="*/ 3537857 w 3882572"/>
                <a:gd name="connsiteY83" fmla="*/ 2022928 h 7212230"/>
                <a:gd name="connsiteX84" fmla="*/ 3537857 w 3882572"/>
                <a:gd name="connsiteY84" fmla="*/ 1932214 h 7212230"/>
                <a:gd name="connsiteX85" fmla="*/ 3510643 w 3882572"/>
                <a:gd name="connsiteY85" fmla="*/ 1868714 h 7212230"/>
                <a:gd name="connsiteX86" fmla="*/ 3601357 w 3882572"/>
                <a:gd name="connsiteY86" fmla="*/ 1732643 h 7212230"/>
                <a:gd name="connsiteX87" fmla="*/ 3447143 w 3882572"/>
                <a:gd name="connsiteY87" fmla="*/ 1841500 h 7212230"/>
                <a:gd name="connsiteX88" fmla="*/ 3292929 w 3882572"/>
                <a:gd name="connsiteY88" fmla="*/ 1914071 h 7212230"/>
                <a:gd name="connsiteX89" fmla="*/ 3175000 w 3882572"/>
                <a:gd name="connsiteY89" fmla="*/ 1959428 h 7212230"/>
                <a:gd name="connsiteX90" fmla="*/ 3038929 w 3882572"/>
                <a:gd name="connsiteY90" fmla="*/ 1959428 h 7212230"/>
                <a:gd name="connsiteX91" fmla="*/ 3029857 w 3882572"/>
                <a:gd name="connsiteY91" fmla="*/ 2041071 h 7212230"/>
                <a:gd name="connsiteX92" fmla="*/ 2993572 w 3882572"/>
                <a:gd name="connsiteY92" fmla="*/ 2104571 h 7212230"/>
                <a:gd name="connsiteX93" fmla="*/ 2911929 w 3882572"/>
                <a:gd name="connsiteY93" fmla="*/ 2149928 h 7212230"/>
                <a:gd name="connsiteX94" fmla="*/ 2848429 w 3882572"/>
                <a:gd name="connsiteY94" fmla="*/ 2149928 h 7212230"/>
                <a:gd name="connsiteX95" fmla="*/ 2902857 w 3882572"/>
                <a:gd name="connsiteY95" fmla="*/ 2077357 h 7212230"/>
                <a:gd name="connsiteX96" fmla="*/ 2975429 w 3882572"/>
                <a:gd name="connsiteY96" fmla="*/ 2032000 h 7212230"/>
                <a:gd name="connsiteX97" fmla="*/ 3029857 w 3882572"/>
                <a:gd name="connsiteY97" fmla="*/ 1932214 h 7212230"/>
                <a:gd name="connsiteX98" fmla="*/ 3075214 w 3882572"/>
                <a:gd name="connsiteY98" fmla="*/ 1905000 h 7212230"/>
                <a:gd name="connsiteX99" fmla="*/ 3138714 w 3882572"/>
                <a:gd name="connsiteY99" fmla="*/ 1796143 h 7212230"/>
                <a:gd name="connsiteX100" fmla="*/ 3265714 w 3882572"/>
                <a:gd name="connsiteY100" fmla="*/ 1778000 h 7212230"/>
                <a:gd name="connsiteX101" fmla="*/ 3356429 w 3882572"/>
                <a:gd name="connsiteY101" fmla="*/ 1605643 h 7212230"/>
                <a:gd name="connsiteX102" fmla="*/ 3438072 w 3882572"/>
                <a:gd name="connsiteY102" fmla="*/ 1551214 h 7212230"/>
                <a:gd name="connsiteX103" fmla="*/ 3401786 w 3882572"/>
                <a:gd name="connsiteY103" fmla="*/ 1487714 h 7212230"/>
                <a:gd name="connsiteX104" fmla="*/ 3601357 w 3882572"/>
                <a:gd name="connsiteY104" fmla="*/ 1378857 h 7212230"/>
                <a:gd name="connsiteX105" fmla="*/ 3710214 w 3882572"/>
                <a:gd name="connsiteY105" fmla="*/ 1279071 h 7212230"/>
                <a:gd name="connsiteX106" fmla="*/ 3828143 w 3882572"/>
                <a:gd name="connsiteY106" fmla="*/ 1170214 h 7212230"/>
                <a:gd name="connsiteX107" fmla="*/ 3855357 w 3882572"/>
                <a:gd name="connsiteY107" fmla="*/ 1043214 h 7212230"/>
                <a:gd name="connsiteX108" fmla="*/ 3810000 w 3882572"/>
                <a:gd name="connsiteY108" fmla="*/ 988785 h 7212230"/>
                <a:gd name="connsiteX109" fmla="*/ 3746500 w 3882572"/>
                <a:gd name="connsiteY109" fmla="*/ 952500 h 7212230"/>
                <a:gd name="connsiteX110" fmla="*/ 3719286 w 3882572"/>
                <a:gd name="connsiteY110" fmla="*/ 861785 h 7212230"/>
                <a:gd name="connsiteX111" fmla="*/ 3746500 w 3882572"/>
                <a:gd name="connsiteY111" fmla="*/ 852714 h 7212230"/>
                <a:gd name="connsiteX112" fmla="*/ 3810000 w 3882572"/>
                <a:gd name="connsiteY112" fmla="*/ 916214 h 7212230"/>
                <a:gd name="connsiteX113" fmla="*/ 3855357 w 3882572"/>
                <a:gd name="connsiteY113" fmla="*/ 970643 h 7212230"/>
                <a:gd name="connsiteX114" fmla="*/ 3882572 w 3882572"/>
                <a:gd name="connsiteY114" fmla="*/ 870857 h 7212230"/>
                <a:gd name="connsiteX115" fmla="*/ 3846286 w 3882572"/>
                <a:gd name="connsiteY115" fmla="*/ 780143 h 7212230"/>
                <a:gd name="connsiteX116" fmla="*/ 3800929 w 3882572"/>
                <a:gd name="connsiteY116" fmla="*/ 689428 h 7212230"/>
                <a:gd name="connsiteX117" fmla="*/ 3746500 w 3882572"/>
                <a:gd name="connsiteY117" fmla="*/ 644071 h 7212230"/>
                <a:gd name="connsiteX118" fmla="*/ 3646714 w 3882572"/>
                <a:gd name="connsiteY118" fmla="*/ 526143 h 7212230"/>
                <a:gd name="connsiteX119" fmla="*/ 3601357 w 3882572"/>
                <a:gd name="connsiteY119" fmla="*/ 471714 h 7212230"/>
                <a:gd name="connsiteX120" fmla="*/ 3501572 w 3882572"/>
                <a:gd name="connsiteY120" fmla="*/ 462643 h 7212230"/>
                <a:gd name="connsiteX121" fmla="*/ 3456214 w 3882572"/>
                <a:gd name="connsiteY121" fmla="*/ 498928 h 7212230"/>
                <a:gd name="connsiteX122" fmla="*/ 3383643 w 3882572"/>
                <a:gd name="connsiteY122" fmla="*/ 480785 h 7212230"/>
                <a:gd name="connsiteX123" fmla="*/ 3238500 w 3882572"/>
                <a:gd name="connsiteY123" fmla="*/ 480785 h 7212230"/>
                <a:gd name="connsiteX124" fmla="*/ 3238500 w 3882572"/>
                <a:gd name="connsiteY124" fmla="*/ 553357 h 7212230"/>
                <a:gd name="connsiteX125" fmla="*/ 3156857 w 3882572"/>
                <a:gd name="connsiteY125" fmla="*/ 580571 h 7212230"/>
                <a:gd name="connsiteX126" fmla="*/ 3075214 w 3882572"/>
                <a:gd name="connsiteY126" fmla="*/ 571500 h 7212230"/>
                <a:gd name="connsiteX127" fmla="*/ 3084286 w 3882572"/>
                <a:gd name="connsiteY127" fmla="*/ 508000 h 7212230"/>
                <a:gd name="connsiteX128" fmla="*/ 3138714 w 3882572"/>
                <a:gd name="connsiteY128" fmla="*/ 462643 h 7212230"/>
                <a:gd name="connsiteX129" fmla="*/ 3165929 w 3882572"/>
                <a:gd name="connsiteY129" fmla="*/ 390071 h 7212230"/>
                <a:gd name="connsiteX130" fmla="*/ 3129643 w 3882572"/>
                <a:gd name="connsiteY130" fmla="*/ 335643 h 7212230"/>
                <a:gd name="connsiteX131" fmla="*/ 3038929 w 3882572"/>
                <a:gd name="connsiteY131" fmla="*/ 335643 h 7212230"/>
                <a:gd name="connsiteX132" fmla="*/ 2948214 w 3882572"/>
                <a:gd name="connsiteY132" fmla="*/ 299357 h 7212230"/>
                <a:gd name="connsiteX133" fmla="*/ 2821214 w 3882572"/>
                <a:gd name="connsiteY133" fmla="*/ 299357 h 7212230"/>
                <a:gd name="connsiteX134" fmla="*/ 2839357 w 3882572"/>
                <a:gd name="connsiteY134" fmla="*/ 263071 h 7212230"/>
                <a:gd name="connsiteX135" fmla="*/ 2930072 w 3882572"/>
                <a:gd name="connsiteY135" fmla="*/ 235857 h 7212230"/>
                <a:gd name="connsiteX136" fmla="*/ 2993572 w 3882572"/>
                <a:gd name="connsiteY136" fmla="*/ 154214 h 7212230"/>
                <a:gd name="connsiteX137" fmla="*/ 3011714 w 3882572"/>
                <a:gd name="connsiteY137" fmla="*/ 127000 h 7212230"/>
                <a:gd name="connsiteX138" fmla="*/ 3002643 w 3882572"/>
                <a:gd name="connsiteY138" fmla="*/ 63500 h 7212230"/>
                <a:gd name="connsiteX139" fmla="*/ 2921000 w 3882572"/>
                <a:gd name="connsiteY139" fmla="*/ 54428 h 7212230"/>
                <a:gd name="connsiteX140" fmla="*/ 2884714 w 3882572"/>
                <a:gd name="connsiteY140" fmla="*/ 9071 h 7212230"/>
                <a:gd name="connsiteX141" fmla="*/ 2794000 w 3882572"/>
                <a:gd name="connsiteY141" fmla="*/ 0 h 7212230"/>
                <a:gd name="connsiteX142" fmla="*/ 2703286 w 3882572"/>
                <a:gd name="connsiteY142" fmla="*/ 54428 h 7212230"/>
                <a:gd name="connsiteX143" fmla="*/ 2594429 w 3882572"/>
                <a:gd name="connsiteY143" fmla="*/ 181428 h 7212230"/>
                <a:gd name="connsiteX144" fmla="*/ 2494643 w 3882572"/>
                <a:gd name="connsiteY144" fmla="*/ 335643 h 7212230"/>
                <a:gd name="connsiteX145" fmla="*/ 2485572 w 3882572"/>
                <a:gd name="connsiteY145" fmla="*/ 399143 h 7212230"/>
                <a:gd name="connsiteX146" fmla="*/ 2521857 w 3882572"/>
                <a:gd name="connsiteY146" fmla="*/ 508000 h 7212230"/>
                <a:gd name="connsiteX147" fmla="*/ 2467429 w 3882572"/>
                <a:gd name="connsiteY147" fmla="*/ 589643 h 7212230"/>
                <a:gd name="connsiteX148" fmla="*/ 2367643 w 3882572"/>
                <a:gd name="connsiteY148" fmla="*/ 589643 h 7212230"/>
                <a:gd name="connsiteX149" fmla="*/ 2240643 w 3882572"/>
                <a:gd name="connsiteY149" fmla="*/ 580571 h 7212230"/>
                <a:gd name="connsiteX150" fmla="*/ 2304143 w 3882572"/>
                <a:gd name="connsiteY150" fmla="*/ 662214 h 7212230"/>
                <a:gd name="connsiteX151" fmla="*/ 2376714 w 3882572"/>
                <a:gd name="connsiteY151" fmla="*/ 780143 h 7212230"/>
                <a:gd name="connsiteX152" fmla="*/ 2286000 w 3882572"/>
                <a:gd name="connsiteY152" fmla="*/ 762000 h 7212230"/>
                <a:gd name="connsiteX153" fmla="*/ 2249714 w 3882572"/>
                <a:gd name="connsiteY153" fmla="*/ 689428 h 7212230"/>
                <a:gd name="connsiteX154" fmla="*/ 2195286 w 3882572"/>
                <a:gd name="connsiteY154" fmla="*/ 725714 h 7212230"/>
                <a:gd name="connsiteX155" fmla="*/ 2122714 w 3882572"/>
                <a:gd name="connsiteY155" fmla="*/ 780143 h 7212230"/>
                <a:gd name="connsiteX156" fmla="*/ 2032000 w 3882572"/>
                <a:gd name="connsiteY156" fmla="*/ 825500 h 7212230"/>
                <a:gd name="connsiteX157" fmla="*/ 1932214 w 3882572"/>
                <a:gd name="connsiteY157" fmla="*/ 825500 h 7212230"/>
                <a:gd name="connsiteX158" fmla="*/ 1968500 w 3882572"/>
                <a:gd name="connsiteY158" fmla="*/ 716643 h 7212230"/>
                <a:gd name="connsiteX159" fmla="*/ 1886857 w 3882572"/>
                <a:gd name="connsiteY159" fmla="*/ 689428 h 7212230"/>
                <a:gd name="connsiteX160" fmla="*/ 1750786 w 3882572"/>
                <a:gd name="connsiteY160" fmla="*/ 743857 h 7212230"/>
                <a:gd name="connsiteX161" fmla="*/ 1623786 w 3882572"/>
                <a:gd name="connsiteY161" fmla="*/ 743857 h 7212230"/>
                <a:gd name="connsiteX162" fmla="*/ 1560286 w 3882572"/>
                <a:gd name="connsiteY162" fmla="*/ 807357 h 7212230"/>
                <a:gd name="connsiteX163" fmla="*/ 1660072 w 3882572"/>
                <a:gd name="connsiteY163" fmla="*/ 861785 h 7212230"/>
                <a:gd name="connsiteX164" fmla="*/ 1433286 w 3882572"/>
                <a:gd name="connsiteY164" fmla="*/ 934357 h 7212230"/>
                <a:gd name="connsiteX165" fmla="*/ 1260929 w 3882572"/>
                <a:gd name="connsiteY165" fmla="*/ 1025071 h 7212230"/>
                <a:gd name="connsiteX166" fmla="*/ 1070429 w 3882572"/>
                <a:gd name="connsiteY166" fmla="*/ 1124857 h 7212230"/>
                <a:gd name="connsiteX167" fmla="*/ 1034143 w 3882572"/>
                <a:gd name="connsiteY167" fmla="*/ 1197428 h 7212230"/>
                <a:gd name="connsiteX168" fmla="*/ 952500 w 3882572"/>
                <a:gd name="connsiteY168" fmla="*/ 1270000 h 7212230"/>
                <a:gd name="connsiteX169" fmla="*/ 870857 w 3882572"/>
                <a:gd name="connsiteY169" fmla="*/ 1342571 h 7212230"/>
                <a:gd name="connsiteX170" fmla="*/ 843643 w 3882572"/>
                <a:gd name="connsiteY170" fmla="*/ 1469571 h 7212230"/>
                <a:gd name="connsiteX171" fmla="*/ 916214 w 3882572"/>
                <a:gd name="connsiteY171" fmla="*/ 1578428 h 7212230"/>
                <a:gd name="connsiteX172" fmla="*/ 952500 w 3882572"/>
                <a:gd name="connsiteY172" fmla="*/ 1651000 h 7212230"/>
                <a:gd name="connsiteX173" fmla="*/ 889000 w 3882572"/>
                <a:gd name="connsiteY173" fmla="*/ 1696357 h 7212230"/>
                <a:gd name="connsiteX174" fmla="*/ 771072 w 3882572"/>
                <a:gd name="connsiteY174" fmla="*/ 1750785 h 7212230"/>
                <a:gd name="connsiteX175" fmla="*/ 644072 w 3882572"/>
                <a:gd name="connsiteY175" fmla="*/ 1750785 h 7212230"/>
                <a:gd name="connsiteX176" fmla="*/ 526143 w 3882572"/>
                <a:gd name="connsiteY176" fmla="*/ 1787071 h 7212230"/>
                <a:gd name="connsiteX177" fmla="*/ 408214 w 3882572"/>
                <a:gd name="connsiteY177" fmla="*/ 1787071 h 7212230"/>
                <a:gd name="connsiteX178" fmla="*/ 272143 w 3882572"/>
                <a:gd name="connsiteY178" fmla="*/ 1805214 h 7212230"/>
                <a:gd name="connsiteX179" fmla="*/ 208643 w 3882572"/>
                <a:gd name="connsiteY179" fmla="*/ 1823357 h 7212230"/>
                <a:gd name="connsiteX180" fmla="*/ 244929 w 3882572"/>
                <a:gd name="connsiteY180" fmla="*/ 1959428 h 7212230"/>
                <a:gd name="connsiteX181" fmla="*/ 290286 w 3882572"/>
                <a:gd name="connsiteY181" fmla="*/ 2077357 h 7212230"/>
                <a:gd name="connsiteX182" fmla="*/ 272143 w 3882572"/>
                <a:gd name="connsiteY182" fmla="*/ 2195285 h 7212230"/>
                <a:gd name="connsiteX183" fmla="*/ 390072 w 3882572"/>
                <a:gd name="connsiteY183" fmla="*/ 2267857 h 7212230"/>
                <a:gd name="connsiteX184" fmla="*/ 453572 w 3882572"/>
                <a:gd name="connsiteY184" fmla="*/ 2286000 h 7212230"/>
                <a:gd name="connsiteX185" fmla="*/ 498929 w 3882572"/>
                <a:gd name="connsiteY185" fmla="*/ 2394857 h 7212230"/>
                <a:gd name="connsiteX186" fmla="*/ 580572 w 3882572"/>
                <a:gd name="connsiteY186" fmla="*/ 2449285 h 7212230"/>
                <a:gd name="connsiteX187" fmla="*/ 535214 w 3882572"/>
                <a:gd name="connsiteY187" fmla="*/ 2476500 h 7212230"/>
                <a:gd name="connsiteX188" fmla="*/ 453572 w 3882572"/>
                <a:gd name="connsiteY188" fmla="*/ 2458357 h 7212230"/>
                <a:gd name="connsiteX189" fmla="*/ 381000 w 3882572"/>
                <a:gd name="connsiteY189" fmla="*/ 2485571 h 7212230"/>
                <a:gd name="connsiteX190" fmla="*/ 308429 w 3882572"/>
                <a:gd name="connsiteY190" fmla="*/ 2431143 h 7212230"/>
                <a:gd name="connsiteX191" fmla="*/ 272143 w 3882572"/>
                <a:gd name="connsiteY191" fmla="*/ 2340428 h 7212230"/>
                <a:gd name="connsiteX192" fmla="*/ 208643 w 3882572"/>
                <a:gd name="connsiteY192" fmla="*/ 2295071 h 7212230"/>
                <a:gd name="connsiteX193" fmla="*/ 108857 w 3882572"/>
                <a:gd name="connsiteY193" fmla="*/ 2240643 h 7212230"/>
                <a:gd name="connsiteX194" fmla="*/ 0 w 3882572"/>
                <a:gd name="connsiteY194" fmla="*/ 2249714 h 7212230"/>
                <a:gd name="connsiteX195" fmla="*/ 81643 w 3882572"/>
                <a:gd name="connsiteY195" fmla="*/ 2313214 h 7212230"/>
                <a:gd name="connsiteX196" fmla="*/ 190500 w 3882572"/>
                <a:gd name="connsiteY196" fmla="*/ 2367643 h 7212230"/>
                <a:gd name="connsiteX197" fmla="*/ 226786 w 3882572"/>
                <a:gd name="connsiteY197" fmla="*/ 2431143 h 7212230"/>
                <a:gd name="connsiteX198" fmla="*/ 199572 w 3882572"/>
                <a:gd name="connsiteY198" fmla="*/ 2503714 h 7212230"/>
                <a:gd name="connsiteX199" fmla="*/ 117929 w 3882572"/>
                <a:gd name="connsiteY199" fmla="*/ 2521857 h 7212230"/>
                <a:gd name="connsiteX200" fmla="*/ 117929 w 3882572"/>
                <a:gd name="connsiteY200" fmla="*/ 2603500 h 7212230"/>
                <a:gd name="connsiteX201" fmla="*/ 235857 w 3882572"/>
                <a:gd name="connsiteY201" fmla="*/ 2667000 h 7212230"/>
                <a:gd name="connsiteX202" fmla="*/ 281214 w 3882572"/>
                <a:gd name="connsiteY202" fmla="*/ 2712357 h 7212230"/>
                <a:gd name="connsiteX203" fmla="*/ 299357 w 3882572"/>
                <a:gd name="connsiteY203" fmla="*/ 2893785 h 7212230"/>
                <a:gd name="connsiteX204" fmla="*/ 190500 w 3882572"/>
                <a:gd name="connsiteY204" fmla="*/ 2893785 h 7212230"/>
                <a:gd name="connsiteX205" fmla="*/ 90714 w 3882572"/>
                <a:gd name="connsiteY205" fmla="*/ 3084285 h 7212230"/>
                <a:gd name="connsiteX206" fmla="*/ 172357 w 3882572"/>
                <a:gd name="connsiteY206" fmla="*/ 3193143 h 7212230"/>
                <a:gd name="connsiteX207" fmla="*/ 272143 w 3882572"/>
                <a:gd name="connsiteY207" fmla="*/ 3238500 h 7212230"/>
                <a:gd name="connsiteX208" fmla="*/ 335643 w 3882572"/>
                <a:gd name="connsiteY208" fmla="*/ 3265714 h 7212230"/>
                <a:gd name="connsiteX209" fmla="*/ 390072 w 3882572"/>
                <a:gd name="connsiteY209" fmla="*/ 3256643 h 7212230"/>
                <a:gd name="connsiteX210" fmla="*/ 417286 w 3882572"/>
                <a:gd name="connsiteY210" fmla="*/ 3211285 h 7212230"/>
                <a:gd name="connsiteX211" fmla="*/ 435429 w 3882572"/>
                <a:gd name="connsiteY211" fmla="*/ 3311071 h 7212230"/>
                <a:gd name="connsiteX212" fmla="*/ 462643 w 3882572"/>
                <a:gd name="connsiteY212" fmla="*/ 3338285 h 7212230"/>
                <a:gd name="connsiteX213" fmla="*/ 508000 w 3882572"/>
                <a:gd name="connsiteY213" fmla="*/ 3429000 h 7212230"/>
                <a:gd name="connsiteX214" fmla="*/ 498929 w 3882572"/>
                <a:gd name="connsiteY214" fmla="*/ 3565071 h 7212230"/>
                <a:gd name="connsiteX215" fmla="*/ 471714 w 3882572"/>
                <a:gd name="connsiteY215" fmla="*/ 3655785 h 7212230"/>
                <a:gd name="connsiteX216" fmla="*/ 408214 w 3882572"/>
                <a:gd name="connsiteY216" fmla="*/ 3664857 h 7212230"/>
                <a:gd name="connsiteX217" fmla="*/ 453572 w 3882572"/>
                <a:gd name="connsiteY217" fmla="*/ 3755571 h 7212230"/>
                <a:gd name="connsiteX218" fmla="*/ 444500 w 3882572"/>
                <a:gd name="connsiteY218" fmla="*/ 3864428 h 7212230"/>
                <a:gd name="connsiteX219" fmla="*/ 553357 w 3882572"/>
                <a:gd name="connsiteY219" fmla="*/ 3982357 h 7212230"/>
                <a:gd name="connsiteX220" fmla="*/ 535214 w 3882572"/>
                <a:gd name="connsiteY220" fmla="*/ 4091214 h 7212230"/>
                <a:gd name="connsiteX221" fmla="*/ 589643 w 3882572"/>
                <a:gd name="connsiteY221" fmla="*/ 4145643 h 7212230"/>
                <a:gd name="connsiteX222" fmla="*/ 571500 w 3882572"/>
                <a:gd name="connsiteY222" fmla="*/ 4209143 h 7212230"/>
                <a:gd name="connsiteX223" fmla="*/ 662214 w 3882572"/>
                <a:gd name="connsiteY223" fmla="*/ 4263571 h 7212230"/>
                <a:gd name="connsiteX224" fmla="*/ 707572 w 3882572"/>
                <a:gd name="connsiteY224" fmla="*/ 4390571 h 7212230"/>
                <a:gd name="connsiteX225" fmla="*/ 662214 w 3882572"/>
                <a:gd name="connsiteY225" fmla="*/ 4472214 h 7212230"/>
                <a:gd name="connsiteX226" fmla="*/ 807357 w 3882572"/>
                <a:gd name="connsiteY226" fmla="*/ 4508500 h 7212230"/>
                <a:gd name="connsiteX227" fmla="*/ 852714 w 3882572"/>
                <a:gd name="connsiteY227" fmla="*/ 4635500 h 7212230"/>
                <a:gd name="connsiteX228" fmla="*/ 807357 w 3882572"/>
                <a:gd name="connsiteY228" fmla="*/ 4726214 h 7212230"/>
                <a:gd name="connsiteX229" fmla="*/ 752929 w 3882572"/>
                <a:gd name="connsiteY229" fmla="*/ 4780643 h 7212230"/>
                <a:gd name="connsiteX230" fmla="*/ 807357 w 3882572"/>
                <a:gd name="connsiteY230" fmla="*/ 4853214 h 7212230"/>
                <a:gd name="connsiteX231" fmla="*/ 771072 w 3882572"/>
                <a:gd name="connsiteY231" fmla="*/ 4962071 h 7212230"/>
                <a:gd name="connsiteX232" fmla="*/ 689429 w 3882572"/>
                <a:gd name="connsiteY232" fmla="*/ 5116285 h 7212230"/>
                <a:gd name="connsiteX233" fmla="*/ 707572 w 3882572"/>
                <a:gd name="connsiteY233" fmla="*/ 5207000 h 7212230"/>
                <a:gd name="connsiteX234" fmla="*/ 834572 w 3882572"/>
                <a:gd name="connsiteY234" fmla="*/ 5288643 h 7212230"/>
                <a:gd name="connsiteX235" fmla="*/ 825500 w 3882572"/>
                <a:gd name="connsiteY235" fmla="*/ 5324928 h 7212230"/>
                <a:gd name="connsiteX236" fmla="*/ 689429 w 3882572"/>
                <a:gd name="connsiteY236" fmla="*/ 5415643 h 7212230"/>
                <a:gd name="connsiteX237" fmla="*/ 716643 w 3882572"/>
                <a:gd name="connsiteY237" fmla="*/ 5524500 h 7212230"/>
                <a:gd name="connsiteX238" fmla="*/ 698500 w 3882572"/>
                <a:gd name="connsiteY238" fmla="*/ 5615214 h 7212230"/>
                <a:gd name="connsiteX239" fmla="*/ 816429 w 3882572"/>
                <a:gd name="connsiteY239" fmla="*/ 5642428 h 7212230"/>
                <a:gd name="connsiteX240" fmla="*/ 952500 w 3882572"/>
                <a:gd name="connsiteY240" fmla="*/ 5651500 h 7212230"/>
                <a:gd name="connsiteX241" fmla="*/ 979714 w 3882572"/>
                <a:gd name="connsiteY241" fmla="*/ 5696857 h 7212230"/>
                <a:gd name="connsiteX242" fmla="*/ 1034143 w 3882572"/>
                <a:gd name="connsiteY242" fmla="*/ 5696857 h 7212230"/>
                <a:gd name="connsiteX243" fmla="*/ 1079500 w 3882572"/>
                <a:gd name="connsiteY243" fmla="*/ 5769428 h 7212230"/>
                <a:gd name="connsiteX244" fmla="*/ 1124857 w 3882572"/>
                <a:gd name="connsiteY244" fmla="*/ 5778500 h 7212230"/>
                <a:gd name="connsiteX245" fmla="*/ 1179286 w 3882572"/>
                <a:gd name="connsiteY245" fmla="*/ 5796643 h 7212230"/>
                <a:gd name="connsiteX246" fmla="*/ 1152072 w 3882572"/>
                <a:gd name="connsiteY246" fmla="*/ 5842000 h 7212230"/>
                <a:gd name="connsiteX247" fmla="*/ 1052286 w 3882572"/>
                <a:gd name="connsiteY247" fmla="*/ 5923643 h 7212230"/>
                <a:gd name="connsiteX248" fmla="*/ 1097643 w 3882572"/>
                <a:gd name="connsiteY248" fmla="*/ 6014357 h 7212230"/>
                <a:gd name="connsiteX249" fmla="*/ 1179286 w 3882572"/>
                <a:gd name="connsiteY249" fmla="*/ 6041571 h 7212230"/>
                <a:gd name="connsiteX250" fmla="*/ 1233714 w 3882572"/>
                <a:gd name="connsiteY250" fmla="*/ 6086928 h 7212230"/>
                <a:gd name="connsiteX251" fmla="*/ 1206500 w 3882572"/>
                <a:gd name="connsiteY251" fmla="*/ 6132285 h 7212230"/>
                <a:gd name="connsiteX252" fmla="*/ 1143000 w 3882572"/>
                <a:gd name="connsiteY252" fmla="*/ 6204857 h 7212230"/>
                <a:gd name="connsiteX253" fmla="*/ 1133929 w 3882572"/>
                <a:gd name="connsiteY253" fmla="*/ 6304643 h 7212230"/>
                <a:gd name="connsiteX254" fmla="*/ 1152072 w 3882572"/>
                <a:gd name="connsiteY254" fmla="*/ 6395357 h 7212230"/>
                <a:gd name="connsiteX255" fmla="*/ 1215572 w 3882572"/>
                <a:gd name="connsiteY255" fmla="*/ 6440714 h 7212230"/>
                <a:gd name="connsiteX256" fmla="*/ 1188357 w 3882572"/>
                <a:gd name="connsiteY256" fmla="*/ 6522357 h 7212230"/>
                <a:gd name="connsiteX257" fmla="*/ 1143000 w 3882572"/>
                <a:gd name="connsiteY257" fmla="*/ 6567714 h 7212230"/>
                <a:gd name="connsiteX258" fmla="*/ 1197429 w 3882572"/>
                <a:gd name="connsiteY258" fmla="*/ 6604000 h 7212230"/>
                <a:gd name="connsiteX259" fmla="*/ 1306286 w 3882572"/>
                <a:gd name="connsiteY259" fmla="*/ 6613071 h 7212230"/>
                <a:gd name="connsiteX260" fmla="*/ 1406072 w 3882572"/>
                <a:gd name="connsiteY260" fmla="*/ 6676571 h 7212230"/>
                <a:gd name="connsiteX261" fmla="*/ 1449054 w 3882572"/>
                <a:gd name="connsiteY261" fmla="*/ 6784095 h 7212230"/>
                <a:gd name="connsiteX262" fmla="*/ 1453363 w 3882572"/>
                <a:gd name="connsiteY262" fmla="*/ 6885417 h 7212230"/>
                <a:gd name="connsiteX263" fmla="*/ 1498067 w 3882572"/>
                <a:gd name="connsiteY263" fmla="*/ 6928193 h 7212230"/>
                <a:gd name="connsiteX264" fmla="*/ 1439116 w 3882572"/>
                <a:gd name="connsiteY264" fmla="*/ 6973440 h 7212230"/>
                <a:gd name="connsiteX265" fmla="*/ 1451429 w 3882572"/>
                <a:gd name="connsiteY265" fmla="*/ 7003143 h 7212230"/>
                <a:gd name="connsiteX266" fmla="*/ 1388596 w 3882572"/>
                <a:gd name="connsiteY266" fmla="*/ 7070956 h 7212230"/>
                <a:gd name="connsiteX267" fmla="*/ 1333500 w 3882572"/>
                <a:gd name="connsiteY267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19463 w 3882572"/>
                <a:gd name="connsiteY4" fmla="*/ 7168518 h 7212230"/>
                <a:gd name="connsiteX5" fmla="*/ 1675840 w 3882572"/>
                <a:gd name="connsiteY5" fmla="*/ 7124339 h 7212230"/>
                <a:gd name="connsiteX6" fmla="*/ 1738315 w 3882572"/>
                <a:gd name="connsiteY6" fmla="*/ 7030536 h 7212230"/>
                <a:gd name="connsiteX7" fmla="*/ 1787072 w 3882572"/>
                <a:gd name="connsiteY7" fmla="*/ 6975928 h 7212230"/>
                <a:gd name="connsiteX8" fmla="*/ 1783432 w 3882572"/>
                <a:gd name="connsiteY8" fmla="*/ 6937755 h 7212230"/>
                <a:gd name="connsiteX9" fmla="*/ 1832429 w 3882572"/>
                <a:gd name="connsiteY9" fmla="*/ 6921500 h 7212230"/>
                <a:gd name="connsiteX10" fmla="*/ 1986643 w 3882572"/>
                <a:gd name="connsiteY10" fmla="*/ 6885214 h 7212230"/>
                <a:gd name="connsiteX11" fmla="*/ 1895929 w 3882572"/>
                <a:gd name="connsiteY11" fmla="*/ 6767285 h 7212230"/>
                <a:gd name="connsiteX12" fmla="*/ 1923143 w 3882572"/>
                <a:gd name="connsiteY12" fmla="*/ 6721928 h 7212230"/>
                <a:gd name="connsiteX13" fmla="*/ 1977572 w 3882572"/>
                <a:gd name="connsiteY13" fmla="*/ 6721928 h 7212230"/>
                <a:gd name="connsiteX14" fmla="*/ 2022929 w 3882572"/>
                <a:gd name="connsiteY14" fmla="*/ 6594928 h 7212230"/>
                <a:gd name="connsiteX15" fmla="*/ 2022929 w 3882572"/>
                <a:gd name="connsiteY15" fmla="*/ 6495143 h 7212230"/>
                <a:gd name="connsiteX16" fmla="*/ 2077357 w 3882572"/>
                <a:gd name="connsiteY16" fmla="*/ 6377214 h 7212230"/>
                <a:gd name="connsiteX17" fmla="*/ 2140857 w 3882572"/>
                <a:gd name="connsiteY17" fmla="*/ 6359071 h 7212230"/>
                <a:gd name="connsiteX18" fmla="*/ 2086429 w 3882572"/>
                <a:gd name="connsiteY18" fmla="*/ 6241143 h 7212230"/>
                <a:gd name="connsiteX19" fmla="*/ 2122714 w 3882572"/>
                <a:gd name="connsiteY19" fmla="*/ 6096000 h 7212230"/>
                <a:gd name="connsiteX20" fmla="*/ 2213429 w 3882572"/>
                <a:gd name="connsiteY20" fmla="*/ 6086928 h 7212230"/>
                <a:gd name="connsiteX21" fmla="*/ 2304143 w 3882572"/>
                <a:gd name="connsiteY21" fmla="*/ 6086928 h 7212230"/>
                <a:gd name="connsiteX22" fmla="*/ 2331357 w 3882572"/>
                <a:gd name="connsiteY22" fmla="*/ 6032500 h 7212230"/>
                <a:gd name="connsiteX23" fmla="*/ 2367643 w 3882572"/>
                <a:gd name="connsiteY23" fmla="*/ 6041571 h 7212230"/>
                <a:gd name="connsiteX24" fmla="*/ 2449286 w 3882572"/>
                <a:gd name="connsiteY24" fmla="*/ 6159500 h 7212230"/>
                <a:gd name="connsiteX25" fmla="*/ 2485572 w 3882572"/>
                <a:gd name="connsiteY25" fmla="*/ 6150428 h 7212230"/>
                <a:gd name="connsiteX26" fmla="*/ 2467429 w 3882572"/>
                <a:gd name="connsiteY26" fmla="*/ 6068785 h 7212230"/>
                <a:gd name="connsiteX27" fmla="*/ 2521857 w 3882572"/>
                <a:gd name="connsiteY27" fmla="*/ 6023428 h 7212230"/>
                <a:gd name="connsiteX28" fmla="*/ 2585357 w 3882572"/>
                <a:gd name="connsiteY28" fmla="*/ 5950857 h 7212230"/>
                <a:gd name="connsiteX29" fmla="*/ 2648857 w 3882572"/>
                <a:gd name="connsiteY29" fmla="*/ 5896428 h 7212230"/>
                <a:gd name="connsiteX30" fmla="*/ 2639786 w 3882572"/>
                <a:gd name="connsiteY30" fmla="*/ 5823857 h 7212230"/>
                <a:gd name="connsiteX31" fmla="*/ 2685143 w 3882572"/>
                <a:gd name="connsiteY31" fmla="*/ 5760357 h 7212230"/>
                <a:gd name="connsiteX32" fmla="*/ 2775857 w 3882572"/>
                <a:gd name="connsiteY32" fmla="*/ 5869214 h 7212230"/>
                <a:gd name="connsiteX33" fmla="*/ 2884714 w 3882572"/>
                <a:gd name="connsiteY33" fmla="*/ 5914571 h 7212230"/>
                <a:gd name="connsiteX34" fmla="*/ 2911929 w 3882572"/>
                <a:gd name="connsiteY34" fmla="*/ 5842000 h 7212230"/>
                <a:gd name="connsiteX35" fmla="*/ 2948214 w 3882572"/>
                <a:gd name="connsiteY35" fmla="*/ 5814785 h 7212230"/>
                <a:gd name="connsiteX36" fmla="*/ 2911929 w 3882572"/>
                <a:gd name="connsiteY36" fmla="*/ 5733143 h 7212230"/>
                <a:gd name="connsiteX37" fmla="*/ 2911929 w 3882572"/>
                <a:gd name="connsiteY37" fmla="*/ 5678714 h 7212230"/>
                <a:gd name="connsiteX38" fmla="*/ 2966357 w 3882572"/>
                <a:gd name="connsiteY38" fmla="*/ 5660571 h 7212230"/>
                <a:gd name="connsiteX39" fmla="*/ 2966357 w 3882572"/>
                <a:gd name="connsiteY39" fmla="*/ 5569857 h 7212230"/>
                <a:gd name="connsiteX40" fmla="*/ 2893786 w 3882572"/>
                <a:gd name="connsiteY40" fmla="*/ 5551714 h 7212230"/>
                <a:gd name="connsiteX41" fmla="*/ 2866572 w 3882572"/>
                <a:gd name="connsiteY41" fmla="*/ 5442857 h 7212230"/>
                <a:gd name="connsiteX42" fmla="*/ 2902857 w 3882572"/>
                <a:gd name="connsiteY42" fmla="*/ 5324928 h 7212230"/>
                <a:gd name="connsiteX43" fmla="*/ 3011714 w 3882572"/>
                <a:gd name="connsiteY43" fmla="*/ 5234214 h 7212230"/>
                <a:gd name="connsiteX44" fmla="*/ 3075214 w 3882572"/>
                <a:gd name="connsiteY44" fmla="*/ 5143500 h 7212230"/>
                <a:gd name="connsiteX45" fmla="*/ 3093357 w 3882572"/>
                <a:gd name="connsiteY45" fmla="*/ 5061857 h 7212230"/>
                <a:gd name="connsiteX46" fmla="*/ 3075214 w 3882572"/>
                <a:gd name="connsiteY46" fmla="*/ 4989285 h 7212230"/>
                <a:gd name="connsiteX47" fmla="*/ 3029857 w 3882572"/>
                <a:gd name="connsiteY47" fmla="*/ 4925785 h 7212230"/>
                <a:gd name="connsiteX48" fmla="*/ 3093357 w 3882572"/>
                <a:gd name="connsiteY48" fmla="*/ 4862285 h 7212230"/>
                <a:gd name="connsiteX49" fmla="*/ 3102429 w 3882572"/>
                <a:gd name="connsiteY49" fmla="*/ 4789714 h 7212230"/>
                <a:gd name="connsiteX50" fmla="*/ 3102429 w 3882572"/>
                <a:gd name="connsiteY50" fmla="*/ 4699000 h 7212230"/>
                <a:gd name="connsiteX51" fmla="*/ 3202214 w 3882572"/>
                <a:gd name="connsiteY51" fmla="*/ 4717143 h 7212230"/>
                <a:gd name="connsiteX52" fmla="*/ 3265714 w 3882572"/>
                <a:gd name="connsiteY52" fmla="*/ 4689928 h 7212230"/>
                <a:gd name="connsiteX53" fmla="*/ 3283857 w 3882572"/>
                <a:gd name="connsiteY53" fmla="*/ 4653643 h 7212230"/>
                <a:gd name="connsiteX54" fmla="*/ 3220357 w 3882572"/>
                <a:gd name="connsiteY54" fmla="*/ 4644571 h 7212230"/>
                <a:gd name="connsiteX55" fmla="*/ 3129643 w 3882572"/>
                <a:gd name="connsiteY55" fmla="*/ 4608285 h 7212230"/>
                <a:gd name="connsiteX56" fmla="*/ 3075214 w 3882572"/>
                <a:gd name="connsiteY56" fmla="*/ 4590143 h 7212230"/>
                <a:gd name="connsiteX57" fmla="*/ 2993572 w 3882572"/>
                <a:gd name="connsiteY57" fmla="*/ 4572000 h 7212230"/>
                <a:gd name="connsiteX58" fmla="*/ 3011714 w 3882572"/>
                <a:gd name="connsiteY58" fmla="*/ 4490357 h 7212230"/>
                <a:gd name="connsiteX59" fmla="*/ 3029857 w 3882572"/>
                <a:gd name="connsiteY59" fmla="*/ 4435928 h 7212230"/>
                <a:gd name="connsiteX60" fmla="*/ 3111500 w 3882572"/>
                <a:gd name="connsiteY60" fmla="*/ 4327071 h 7212230"/>
                <a:gd name="connsiteX61" fmla="*/ 3084286 w 3882572"/>
                <a:gd name="connsiteY61" fmla="*/ 4254500 h 7212230"/>
                <a:gd name="connsiteX62" fmla="*/ 3084286 w 3882572"/>
                <a:gd name="connsiteY62" fmla="*/ 4172857 h 7212230"/>
                <a:gd name="connsiteX63" fmla="*/ 3057072 w 3882572"/>
                <a:gd name="connsiteY63" fmla="*/ 4127500 h 7212230"/>
                <a:gd name="connsiteX64" fmla="*/ 3048000 w 3882572"/>
                <a:gd name="connsiteY64" fmla="*/ 4009571 h 7212230"/>
                <a:gd name="connsiteX65" fmla="*/ 3011714 w 3882572"/>
                <a:gd name="connsiteY65" fmla="*/ 3927928 h 7212230"/>
                <a:gd name="connsiteX66" fmla="*/ 3102429 w 3882572"/>
                <a:gd name="connsiteY66" fmla="*/ 3855357 h 7212230"/>
                <a:gd name="connsiteX67" fmla="*/ 3120572 w 3882572"/>
                <a:gd name="connsiteY67" fmla="*/ 3374571 h 7212230"/>
                <a:gd name="connsiteX68" fmla="*/ 3048000 w 3882572"/>
                <a:gd name="connsiteY68" fmla="*/ 3220357 h 7212230"/>
                <a:gd name="connsiteX69" fmla="*/ 3075214 w 3882572"/>
                <a:gd name="connsiteY69" fmla="*/ 3156857 h 7212230"/>
                <a:gd name="connsiteX70" fmla="*/ 3129643 w 3882572"/>
                <a:gd name="connsiteY70" fmla="*/ 3175000 h 7212230"/>
                <a:gd name="connsiteX71" fmla="*/ 3265714 w 3882572"/>
                <a:gd name="connsiteY71" fmla="*/ 3093357 h 7212230"/>
                <a:gd name="connsiteX72" fmla="*/ 3365500 w 3882572"/>
                <a:gd name="connsiteY72" fmla="*/ 3102428 h 7212230"/>
                <a:gd name="connsiteX73" fmla="*/ 3410857 w 3882572"/>
                <a:gd name="connsiteY73" fmla="*/ 3011714 h 7212230"/>
                <a:gd name="connsiteX74" fmla="*/ 3383643 w 3882572"/>
                <a:gd name="connsiteY74" fmla="*/ 2966357 h 7212230"/>
                <a:gd name="connsiteX75" fmla="*/ 3456214 w 3882572"/>
                <a:gd name="connsiteY75" fmla="*/ 2893785 h 7212230"/>
                <a:gd name="connsiteX76" fmla="*/ 3483429 w 3882572"/>
                <a:gd name="connsiteY76" fmla="*/ 2803071 h 7212230"/>
                <a:gd name="connsiteX77" fmla="*/ 3701143 w 3882572"/>
                <a:gd name="connsiteY77" fmla="*/ 2694214 h 7212230"/>
                <a:gd name="connsiteX78" fmla="*/ 3746500 w 3882572"/>
                <a:gd name="connsiteY78" fmla="*/ 2639785 h 7212230"/>
                <a:gd name="connsiteX79" fmla="*/ 3692072 w 3882572"/>
                <a:gd name="connsiteY79" fmla="*/ 2594428 h 7212230"/>
                <a:gd name="connsiteX80" fmla="*/ 3673929 w 3882572"/>
                <a:gd name="connsiteY80" fmla="*/ 2313214 h 7212230"/>
                <a:gd name="connsiteX81" fmla="*/ 3601357 w 3882572"/>
                <a:gd name="connsiteY81" fmla="*/ 2249714 h 7212230"/>
                <a:gd name="connsiteX82" fmla="*/ 3546929 w 3882572"/>
                <a:gd name="connsiteY82" fmla="*/ 2131785 h 7212230"/>
                <a:gd name="connsiteX83" fmla="*/ 3537857 w 3882572"/>
                <a:gd name="connsiteY83" fmla="*/ 2022928 h 7212230"/>
                <a:gd name="connsiteX84" fmla="*/ 3537857 w 3882572"/>
                <a:gd name="connsiteY84" fmla="*/ 1932214 h 7212230"/>
                <a:gd name="connsiteX85" fmla="*/ 3510643 w 3882572"/>
                <a:gd name="connsiteY85" fmla="*/ 1868714 h 7212230"/>
                <a:gd name="connsiteX86" fmla="*/ 3601357 w 3882572"/>
                <a:gd name="connsiteY86" fmla="*/ 1732643 h 7212230"/>
                <a:gd name="connsiteX87" fmla="*/ 3447143 w 3882572"/>
                <a:gd name="connsiteY87" fmla="*/ 1841500 h 7212230"/>
                <a:gd name="connsiteX88" fmla="*/ 3292929 w 3882572"/>
                <a:gd name="connsiteY88" fmla="*/ 1914071 h 7212230"/>
                <a:gd name="connsiteX89" fmla="*/ 3175000 w 3882572"/>
                <a:gd name="connsiteY89" fmla="*/ 1959428 h 7212230"/>
                <a:gd name="connsiteX90" fmla="*/ 3038929 w 3882572"/>
                <a:gd name="connsiteY90" fmla="*/ 1959428 h 7212230"/>
                <a:gd name="connsiteX91" fmla="*/ 3029857 w 3882572"/>
                <a:gd name="connsiteY91" fmla="*/ 2041071 h 7212230"/>
                <a:gd name="connsiteX92" fmla="*/ 2993572 w 3882572"/>
                <a:gd name="connsiteY92" fmla="*/ 2104571 h 7212230"/>
                <a:gd name="connsiteX93" fmla="*/ 2911929 w 3882572"/>
                <a:gd name="connsiteY93" fmla="*/ 2149928 h 7212230"/>
                <a:gd name="connsiteX94" fmla="*/ 2848429 w 3882572"/>
                <a:gd name="connsiteY94" fmla="*/ 2149928 h 7212230"/>
                <a:gd name="connsiteX95" fmla="*/ 2902857 w 3882572"/>
                <a:gd name="connsiteY95" fmla="*/ 2077357 h 7212230"/>
                <a:gd name="connsiteX96" fmla="*/ 2975429 w 3882572"/>
                <a:gd name="connsiteY96" fmla="*/ 2032000 h 7212230"/>
                <a:gd name="connsiteX97" fmla="*/ 3029857 w 3882572"/>
                <a:gd name="connsiteY97" fmla="*/ 1932214 h 7212230"/>
                <a:gd name="connsiteX98" fmla="*/ 3075214 w 3882572"/>
                <a:gd name="connsiteY98" fmla="*/ 1905000 h 7212230"/>
                <a:gd name="connsiteX99" fmla="*/ 3138714 w 3882572"/>
                <a:gd name="connsiteY99" fmla="*/ 1796143 h 7212230"/>
                <a:gd name="connsiteX100" fmla="*/ 3265714 w 3882572"/>
                <a:gd name="connsiteY100" fmla="*/ 1778000 h 7212230"/>
                <a:gd name="connsiteX101" fmla="*/ 3356429 w 3882572"/>
                <a:gd name="connsiteY101" fmla="*/ 1605643 h 7212230"/>
                <a:gd name="connsiteX102" fmla="*/ 3438072 w 3882572"/>
                <a:gd name="connsiteY102" fmla="*/ 1551214 h 7212230"/>
                <a:gd name="connsiteX103" fmla="*/ 3401786 w 3882572"/>
                <a:gd name="connsiteY103" fmla="*/ 1487714 h 7212230"/>
                <a:gd name="connsiteX104" fmla="*/ 3601357 w 3882572"/>
                <a:gd name="connsiteY104" fmla="*/ 1378857 h 7212230"/>
                <a:gd name="connsiteX105" fmla="*/ 3710214 w 3882572"/>
                <a:gd name="connsiteY105" fmla="*/ 1279071 h 7212230"/>
                <a:gd name="connsiteX106" fmla="*/ 3828143 w 3882572"/>
                <a:gd name="connsiteY106" fmla="*/ 1170214 h 7212230"/>
                <a:gd name="connsiteX107" fmla="*/ 3855357 w 3882572"/>
                <a:gd name="connsiteY107" fmla="*/ 1043214 h 7212230"/>
                <a:gd name="connsiteX108" fmla="*/ 3810000 w 3882572"/>
                <a:gd name="connsiteY108" fmla="*/ 988785 h 7212230"/>
                <a:gd name="connsiteX109" fmla="*/ 3746500 w 3882572"/>
                <a:gd name="connsiteY109" fmla="*/ 952500 h 7212230"/>
                <a:gd name="connsiteX110" fmla="*/ 3719286 w 3882572"/>
                <a:gd name="connsiteY110" fmla="*/ 861785 h 7212230"/>
                <a:gd name="connsiteX111" fmla="*/ 3746500 w 3882572"/>
                <a:gd name="connsiteY111" fmla="*/ 852714 h 7212230"/>
                <a:gd name="connsiteX112" fmla="*/ 3810000 w 3882572"/>
                <a:gd name="connsiteY112" fmla="*/ 916214 h 7212230"/>
                <a:gd name="connsiteX113" fmla="*/ 3855357 w 3882572"/>
                <a:gd name="connsiteY113" fmla="*/ 970643 h 7212230"/>
                <a:gd name="connsiteX114" fmla="*/ 3882572 w 3882572"/>
                <a:gd name="connsiteY114" fmla="*/ 870857 h 7212230"/>
                <a:gd name="connsiteX115" fmla="*/ 3846286 w 3882572"/>
                <a:gd name="connsiteY115" fmla="*/ 780143 h 7212230"/>
                <a:gd name="connsiteX116" fmla="*/ 3800929 w 3882572"/>
                <a:gd name="connsiteY116" fmla="*/ 689428 h 7212230"/>
                <a:gd name="connsiteX117" fmla="*/ 3746500 w 3882572"/>
                <a:gd name="connsiteY117" fmla="*/ 644071 h 7212230"/>
                <a:gd name="connsiteX118" fmla="*/ 3646714 w 3882572"/>
                <a:gd name="connsiteY118" fmla="*/ 526143 h 7212230"/>
                <a:gd name="connsiteX119" fmla="*/ 3601357 w 3882572"/>
                <a:gd name="connsiteY119" fmla="*/ 471714 h 7212230"/>
                <a:gd name="connsiteX120" fmla="*/ 3501572 w 3882572"/>
                <a:gd name="connsiteY120" fmla="*/ 462643 h 7212230"/>
                <a:gd name="connsiteX121" fmla="*/ 3456214 w 3882572"/>
                <a:gd name="connsiteY121" fmla="*/ 498928 h 7212230"/>
                <a:gd name="connsiteX122" fmla="*/ 3383643 w 3882572"/>
                <a:gd name="connsiteY122" fmla="*/ 480785 h 7212230"/>
                <a:gd name="connsiteX123" fmla="*/ 3238500 w 3882572"/>
                <a:gd name="connsiteY123" fmla="*/ 480785 h 7212230"/>
                <a:gd name="connsiteX124" fmla="*/ 3238500 w 3882572"/>
                <a:gd name="connsiteY124" fmla="*/ 553357 h 7212230"/>
                <a:gd name="connsiteX125" fmla="*/ 3156857 w 3882572"/>
                <a:gd name="connsiteY125" fmla="*/ 580571 h 7212230"/>
                <a:gd name="connsiteX126" fmla="*/ 3075214 w 3882572"/>
                <a:gd name="connsiteY126" fmla="*/ 571500 h 7212230"/>
                <a:gd name="connsiteX127" fmla="*/ 3084286 w 3882572"/>
                <a:gd name="connsiteY127" fmla="*/ 508000 h 7212230"/>
                <a:gd name="connsiteX128" fmla="*/ 3138714 w 3882572"/>
                <a:gd name="connsiteY128" fmla="*/ 462643 h 7212230"/>
                <a:gd name="connsiteX129" fmla="*/ 3165929 w 3882572"/>
                <a:gd name="connsiteY129" fmla="*/ 390071 h 7212230"/>
                <a:gd name="connsiteX130" fmla="*/ 3129643 w 3882572"/>
                <a:gd name="connsiteY130" fmla="*/ 335643 h 7212230"/>
                <a:gd name="connsiteX131" fmla="*/ 3038929 w 3882572"/>
                <a:gd name="connsiteY131" fmla="*/ 335643 h 7212230"/>
                <a:gd name="connsiteX132" fmla="*/ 2948214 w 3882572"/>
                <a:gd name="connsiteY132" fmla="*/ 299357 h 7212230"/>
                <a:gd name="connsiteX133" fmla="*/ 2821214 w 3882572"/>
                <a:gd name="connsiteY133" fmla="*/ 299357 h 7212230"/>
                <a:gd name="connsiteX134" fmla="*/ 2839357 w 3882572"/>
                <a:gd name="connsiteY134" fmla="*/ 263071 h 7212230"/>
                <a:gd name="connsiteX135" fmla="*/ 2930072 w 3882572"/>
                <a:gd name="connsiteY135" fmla="*/ 235857 h 7212230"/>
                <a:gd name="connsiteX136" fmla="*/ 2993572 w 3882572"/>
                <a:gd name="connsiteY136" fmla="*/ 154214 h 7212230"/>
                <a:gd name="connsiteX137" fmla="*/ 3011714 w 3882572"/>
                <a:gd name="connsiteY137" fmla="*/ 127000 h 7212230"/>
                <a:gd name="connsiteX138" fmla="*/ 3002643 w 3882572"/>
                <a:gd name="connsiteY138" fmla="*/ 63500 h 7212230"/>
                <a:gd name="connsiteX139" fmla="*/ 2921000 w 3882572"/>
                <a:gd name="connsiteY139" fmla="*/ 54428 h 7212230"/>
                <a:gd name="connsiteX140" fmla="*/ 2884714 w 3882572"/>
                <a:gd name="connsiteY140" fmla="*/ 9071 h 7212230"/>
                <a:gd name="connsiteX141" fmla="*/ 2794000 w 3882572"/>
                <a:gd name="connsiteY141" fmla="*/ 0 h 7212230"/>
                <a:gd name="connsiteX142" fmla="*/ 2703286 w 3882572"/>
                <a:gd name="connsiteY142" fmla="*/ 54428 h 7212230"/>
                <a:gd name="connsiteX143" fmla="*/ 2594429 w 3882572"/>
                <a:gd name="connsiteY143" fmla="*/ 181428 h 7212230"/>
                <a:gd name="connsiteX144" fmla="*/ 2494643 w 3882572"/>
                <a:gd name="connsiteY144" fmla="*/ 335643 h 7212230"/>
                <a:gd name="connsiteX145" fmla="*/ 2485572 w 3882572"/>
                <a:gd name="connsiteY145" fmla="*/ 399143 h 7212230"/>
                <a:gd name="connsiteX146" fmla="*/ 2521857 w 3882572"/>
                <a:gd name="connsiteY146" fmla="*/ 508000 h 7212230"/>
                <a:gd name="connsiteX147" fmla="*/ 2467429 w 3882572"/>
                <a:gd name="connsiteY147" fmla="*/ 589643 h 7212230"/>
                <a:gd name="connsiteX148" fmla="*/ 2367643 w 3882572"/>
                <a:gd name="connsiteY148" fmla="*/ 589643 h 7212230"/>
                <a:gd name="connsiteX149" fmla="*/ 2240643 w 3882572"/>
                <a:gd name="connsiteY149" fmla="*/ 580571 h 7212230"/>
                <a:gd name="connsiteX150" fmla="*/ 2304143 w 3882572"/>
                <a:gd name="connsiteY150" fmla="*/ 662214 h 7212230"/>
                <a:gd name="connsiteX151" fmla="*/ 2376714 w 3882572"/>
                <a:gd name="connsiteY151" fmla="*/ 780143 h 7212230"/>
                <a:gd name="connsiteX152" fmla="*/ 2286000 w 3882572"/>
                <a:gd name="connsiteY152" fmla="*/ 762000 h 7212230"/>
                <a:gd name="connsiteX153" fmla="*/ 2249714 w 3882572"/>
                <a:gd name="connsiteY153" fmla="*/ 689428 h 7212230"/>
                <a:gd name="connsiteX154" fmla="*/ 2195286 w 3882572"/>
                <a:gd name="connsiteY154" fmla="*/ 725714 h 7212230"/>
                <a:gd name="connsiteX155" fmla="*/ 2122714 w 3882572"/>
                <a:gd name="connsiteY155" fmla="*/ 780143 h 7212230"/>
                <a:gd name="connsiteX156" fmla="*/ 2032000 w 3882572"/>
                <a:gd name="connsiteY156" fmla="*/ 825500 h 7212230"/>
                <a:gd name="connsiteX157" fmla="*/ 1932214 w 3882572"/>
                <a:gd name="connsiteY157" fmla="*/ 825500 h 7212230"/>
                <a:gd name="connsiteX158" fmla="*/ 1968500 w 3882572"/>
                <a:gd name="connsiteY158" fmla="*/ 716643 h 7212230"/>
                <a:gd name="connsiteX159" fmla="*/ 1886857 w 3882572"/>
                <a:gd name="connsiteY159" fmla="*/ 689428 h 7212230"/>
                <a:gd name="connsiteX160" fmla="*/ 1750786 w 3882572"/>
                <a:gd name="connsiteY160" fmla="*/ 743857 h 7212230"/>
                <a:gd name="connsiteX161" fmla="*/ 1623786 w 3882572"/>
                <a:gd name="connsiteY161" fmla="*/ 743857 h 7212230"/>
                <a:gd name="connsiteX162" fmla="*/ 1560286 w 3882572"/>
                <a:gd name="connsiteY162" fmla="*/ 807357 h 7212230"/>
                <a:gd name="connsiteX163" fmla="*/ 1660072 w 3882572"/>
                <a:gd name="connsiteY163" fmla="*/ 861785 h 7212230"/>
                <a:gd name="connsiteX164" fmla="*/ 1433286 w 3882572"/>
                <a:gd name="connsiteY164" fmla="*/ 934357 h 7212230"/>
                <a:gd name="connsiteX165" fmla="*/ 1260929 w 3882572"/>
                <a:gd name="connsiteY165" fmla="*/ 1025071 h 7212230"/>
                <a:gd name="connsiteX166" fmla="*/ 1070429 w 3882572"/>
                <a:gd name="connsiteY166" fmla="*/ 1124857 h 7212230"/>
                <a:gd name="connsiteX167" fmla="*/ 1034143 w 3882572"/>
                <a:gd name="connsiteY167" fmla="*/ 1197428 h 7212230"/>
                <a:gd name="connsiteX168" fmla="*/ 952500 w 3882572"/>
                <a:gd name="connsiteY168" fmla="*/ 1270000 h 7212230"/>
                <a:gd name="connsiteX169" fmla="*/ 870857 w 3882572"/>
                <a:gd name="connsiteY169" fmla="*/ 1342571 h 7212230"/>
                <a:gd name="connsiteX170" fmla="*/ 843643 w 3882572"/>
                <a:gd name="connsiteY170" fmla="*/ 1469571 h 7212230"/>
                <a:gd name="connsiteX171" fmla="*/ 916214 w 3882572"/>
                <a:gd name="connsiteY171" fmla="*/ 1578428 h 7212230"/>
                <a:gd name="connsiteX172" fmla="*/ 952500 w 3882572"/>
                <a:gd name="connsiteY172" fmla="*/ 1651000 h 7212230"/>
                <a:gd name="connsiteX173" fmla="*/ 889000 w 3882572"/>
                <a:gd name="connsiteY173" fmla="*/ 1696357 h 7212230"/>
                <a:gd name="connsiteX174" fmla="*/ 771072 w 3882572"/>
                <a:gd name="connsiteY174" fmla="*/ 1750785 h 7212230"/>
                <a:gd name="connsiteX175" fmla="*/ 644072 w 3882572"/>
                <a:gd name="connsiteY175" fmla="*/ 1750785 h 7212230"/>
                <a:gd name="connsiteX176" fmla="*/ 526143 w 3882572"/>
                <a:gd name="connsiteY176" fmla="*/ 1787071 h 7212230"/>
                <a:gd name="connsiteX177" fmla="*/ 408214 w 3882572"/>
                <a:gd name="connsiteY177" fmla="*/ 1787071 h 7212230"/>
                <a:gd name="connsiteX178" fmla="*/ 272143 w 3882572"/>
                <a:gd name="connsiteY178" fmla="*/ 1805214 h 7212230"/>
                <a:gd name="connsiteX179" fmla="*/ 208643 w 3882572"/>
                <a:gd name="connsiteY179" fmla="*/ 1823357 h 7212230"/>
                <a:gd name="connsiteX180" fmla="*/ 244929 w 3882572"/>
                <a:gd name="connsiteY180" fmla="*/ 1959428 h 7212230"/>
                <a:gd name="connsiteX181" fmla="*/ 290286 w 3882572"/>
                <a:gd name="connsiteY181" fmla="*/ 2077357 h 7212230"/>
                <a:gd name="connsiteX182" fmla="*/ 272143 w 3882572"/>
                <a:gd name="connsiteY182" fmla="*/ 2195285 h 7212230"/>
                <a:gd name="connsiteX183" fmla="*/ 390072 w 3882572"/>
                <a:gd name="connsiteY183" fmla="*/ 2267857 h 7212230"/>
                <a:gd name="connsiteX184" fmla="*/ 453572 w 3882572"/>
                <a:gd name="connsiteY184" fmla="*/ 2286000 h 7212230"/>
                <a:gd name="connsiteX185" fmla="*/ 498929 w 3882572"/>
                <a:gd name="connsiteY185" fmla="*/ 2394857 h 7212230"/>
                <a:gd name="connsiteX186" fmla="*/ 580572 w 3882572"/>
                <a:gd name="connsiteY186" fmla="*/ 2449285 h 7212230"/>
                <a:gd name="connsiteX187" fmla="*/ 535214 w 3882572"/>
                <a:gd name="connsiteY187" fmla="*/ 2476500 h 7212230"/>
                <a:gd name="connsiteX188" fmla="*/ 453572 w 3882572"/>
                <a:gd name="connsiteY188" fmla="*/ 2458357 h 7212230"/>
                <a:gd name="connsiteX189" fmla="*/ 381000 w 3882572"/>
                <a:gd name="connsiteY189" fmla="*/ 2485571 h 7212230"/>
                <a:gd name="connsiteX190" fmla="*/ 308429 w 3882572"/>
                <a:gd name="connsiteY190" fmla="*/ 2431143 h 7212230"/>
                <a:gd name="connsiteX191" fmla="*/ 272143 w 3882572"/>
                <a:gd name="connsiteY191" fmla="*/ 2340428 h 7212230"/>
                <a:gd name="connsiteX192" fmla="*/ 208643 w 3882572"/>
                <a:gd name="connsiteY192" fmla="*/ 2295071 h 7212230"/>
                <a:gd name="connsiteX193" fmla="*/ 108857 w 3882572"/>
                <a:gd name="connsiteY193" fmla="*/ 2240643 h 7212230"/>
                <a:gd name="connsiteX194" fmla="*/ 0 w 3882572"/>
                <a:gd name="connsiteY194" fmla="*/ 2249714 h 7212230"/>
                <a:gd name="connsiteX195" fmla="*/ 81643 w 3882572"/>
                <a:gd name="connsiteY195" fmla="*/ 2313214 h 7212230"/>
                <a:gd name="connsiteX196" fmla="*/ 190500 w 3882572"/>
                <a:gd name="connsiteY196" fmla="*/ 2367643 h 7212230"/>
                <a:gd name="connsiteX197" fmla="*/ 226786 w 3882572"/>
                <a:gd name="connsiteY197" fmla="*/ 2431143 h 7212230"/>
                <a:gd name="connsiteX198" fmla="*/ 199572 w 3882572"/>
                <a:gd name="connsiteY198" fmla="*/ 2503714 h 7212230"/>
                <a:gd name="connsiteX199" fmla="*/ 117929 w 3882572"/>
                <a:gd name="connsiteY199" fmla="*/ 2521857 h 7212230"/>
                <a:gd name="connsiteX200" fmla="*/ 117929 w 3882572"/>
                <a:gd name="connsiteY200" fmla="*/ 2603500 h 7212230"/>
                <a:gd name="connsiteX201" fmla="*/ 235857 w 3882572"/>
                <a:gd name="connsiteY201" fmla="*/ 2667000 h 7212230"/>
                <a:gd name="connsiteX202" fmla="*/ 281214 w 3882572"/>
                <a:gd name="connsiteY202" fmla="*/ 2712357 h 7212230"/>
                <a:gd name="connsiteX203" fmla="*/ 299357 w 3882572"/>
                <a:gd name="connsiteY203" fmla="*/ 2893785 h 7212230"/>
                <a:gd name="connsiteX204" fmla="*/ 190500 w 3882572"/>
                <a:gd name="connsiteY204" fmla="*/ 2893785 h 7212230"/>
                <a:gd name="connsiteX205" fmla="*/ 90714 w 3882572"/>
                <a:gd name="connsiteY205" fmla="*/ 3084285 h 7212230"/>
                <a:gd name="connsiteX206" fmla="*/ 172357 w 3882572"/>
                <a:gd name="connsiteY206" fmla="*/ 3193143 h 7212230"/>
                <a:gd name="connsiteX207" fmla="*/ 272143 w 3882572"/>
                <a:gd name="connsiteY207" fmla="*/ 3238500 h 7212230"/>
                <a:gd name="connsiteX208" fmla="*/ 335643 w 3882572"/>
                <a:gd name="connsiteY208" fmla="*/ 3265714 h 7212230"/>
                <a:gd name="connsiteX209" fmla="*/ 390072 w 3882572"/>
                <a:gd name="connsiteY209" fmla="*/ 3256643 h 7212230"/>
                <a:gd name="connsiteX210" fmla="*/ 417286 w 3882572"/>
                <a:gd name="connsiteY210" fmla="*/ 3211285 h 7212230"/>
                <a:gd name="connsiteX211" fmla="*/ 435429 w 3882572"/>
                <a:gd name="connsiteY211" fmla="*/ 3311071 h 7212230"/>
                <a:gd name="connsiteX212" fmla="*/ 462643 w 3882572"/>
                <a:gd name="connsiteY212" fmla="*/ 3338285 h 7212230"/>
                <a:gd name="connsiteX213" fmla="*/ 508000 w 3882572"/>
                <a:gd name="connsiteY213" fmla="*/ 3429000 h 7212230"/>
                <a:gd name="connsiteX214" fmla="*/ 498929 w 3882572"/>
                <a:gd name="connsiteY214" fmla="*/ 3565071 h 7212230"/>
                <a:gd name="connsiteX215" fmla="*/ 471714 w 3882572"/>
                <a:gd name="connsiteY215" fmla="*/ 3655785 h 7212230"/>
                <a:gd name="connsiteX216" fmla="*/ 408214 w 3882572"/>
                <a:gd name="connsiteY216" fmla="*/ 3664857 h 7212230"/>
                <a:gd name="connsiteX217" fmla="*/ 453572 w 3882572"/>
                <a:gd name="connsiteY217" fmla="*/ 3755571 h 7212230"/>
                <a:gd name="connsiteX218" fmla="*/ 444500 w 3882572"/>
                <a:gd name="connsiteY218" fmla="*/ 3864428 h 7212230"/>
                <a:gd name="connsiteX219" fmla="*/ 553357 w 3882572"/>
                <a:gd name="connsiteY219" fmla="*/ 3982357 h 7212230"/>
                <a:gd name="connsiteX220" fmla="*/ 535214 w 3882572"/>
                <a:gd name="connsiteY220" fmla="*/ 4091214 h 7212230"/>
                <a:gd name="connsiteX221" fmla="*/ 589643 w 3882572"/>
                <a:gd name="connsiteY221" fmla="*/ 4145643 h 7212230"/>
                <a:gd name="connsiteX222" fmla="*/ 571500 w 3882572"/>
                <a:gd name="connsiteY222" fmla="*/ 4209143 h 7212230"/>
                <a:gd name="connsiteX223" fmla="*/ 662214 w 3882572"/>
                <a:gd name="connsiteY223" fmla="*/ 4263571 h 7212230"/>
                <a:gd name="connsiteX224" fmla="*/ 707572 w 3882572"/>
                <a:gd name="connsiteY224" fmla="*/ 4390571 h 7212230"/>
                <a:gd name="connsiteX225" fmla="*/ 662214 w 3882572"/>
                <a:gd name="connsiteY225" fmla="*/ 4472214 h 7212230"/>
                <a:gd name="connsiteX226" fmla="*/ 807357 w 3882572"/>
                <a:gd name="connsiteY226" fmla="*/ 4508500 h 7212230"/>
                <a:gd name="connsiteX227" fmla="*/ 852714 w 3882572"/>
                <a:gd name="connsiteY227" fmla="*/ 4635500 h 7212230"/>
                <a:gd name="connsiteX228" fmla="*/ 807357 w 3882572"/>
                <a:gd name="connsiteY228" fmla="*/ 4726214 h 7212230"/>
                <a:gd name="connsiteX229" fmla="*/ 752929 w 3882572"/>
                <a:gd name="connsiteY229" fmla="*/ 4780643 h 7212230"/>
                <a:gd name="connsiteX230" fmla="*/ 807357 w 3882572"/>
                <a:gd name="connsiteY230" fmla="*/ 4853214 h 7212230"/>
                <a:gd name="connsiteX231" fmla="*/ 771072 w 3882572"/>
                <a:gd name="connsiteY231" fmla="*/ 4962071 h 7212230"/>
                <a:gd name="connsiteX232" fmla="*/ 689429 w 3882572"/>
                <a:gd name="connsiteY232" fmla="*/ 5116285 h 7212230"/>
                <a:gd name="connsiteX233" fmla="*/ 707572 w 3882572"/>
                <a:gd name="connsiteY233" fmla="*/ 5207000 h 7212230"/>
                <a:gd name="connsiteX234" fmla="*/ 834572 w 3882572"/>
                <a:gd name="connsiteY234" fmla="*/ 5288643 h 7212230"/>
                <a:gd name="connsiteX235" fmla="*/ 825500 w 3882572"/>
                <a:gd name="connsiteY235" fmla="*/ 5324928 h 7212230"/>
                <a:gd name="connsiteX236" fmla="*/ 689429 w 3882572"/>
                <a:gd name="connsiteY236" fmla="*/ 5415643 h 7212230"/>
                <a:gd name="connsiteX237" fmla="*/ 716643 w 3882572"/>
                <a:gd name="connsiteY237" fmla="*/ 5524500 h 7212230"/>
                <a:gd name="connsiteX238" fmla="*/ 698500 w 3882572"/>
                <a:gd name="connsiteY238" fmla="*/ 5615214 h 7212230"/>
                <a:gd name="connsiteX239" fmla="*/ 816429 w 3882572"/>
                <a:gd name="connsiteY239" fmla="*/ 5642428 h 7212230"/>
                <a:gd name="connsiteX240" fmla="*/ 952500 w 3882572"/>
                <a:gd name="connsiteY240" fmla="*/ 5651500 h 7212230"/>
                <a:gd name="connsiteX241" fmla="*/ 979714 w 3882572"/>
                <a:gd name="connsiteY241" fmla="*/ 5696857 h 7212230"/>
                <a:gd name="connsiteX242" fmla="*/ 1034143 w 3882572"/>
                <a:gd name="connsiteY242" fmla="*/ 5696857 h 7212230"/>
                <a:gd name="connsiteX243" fmla="*/ 1079500 w 3882572"/>
                <a:gd name="connsiteY243" fmla="*/ 5769428 h 7212230"/>
                <a:gd name="connsiteX244" fmla="*/ 1124857 w 3882572"/>
                <a:gd name="connsiteY244" fmla="*/ 5778500 h 7212230"/>
                <a:gd name="connsiteX245" fmla="*/ 1179286 w 3882572"/>
                <a:gd name="connsiteY245" fmla="*/ 5796643 h 7212230"/>
                <a:gd name="connsiteX246" fmla="*/ 1152072 w 3882572"/>
                <a:gd name="connsiteY246" fmla="*/ 5842000 h 7212230"/>
                <a:gd name="connsiteX247" fmla="*/ 1052286 w 3882572"/>
                <a:gd name="connsiteY247" fmla="*/ 5923643 h 7212230"/>
                <a:gd name="connsiteX248" fmla="*/ 1097643 w 3882572"/>
                <a:gd name="connsiteY248" fmla="*/ 6014357 h 7212230"/>
                <a:gd name="connsiteX249" fmla="*/ 1179286 w 3882572"/>
                <a:gd name="connsiteY249" fmla="*/ 6041571 h 7212230"/>
                <a:gd name="connsiteX250" fmla="*/ 1233714 w 3882572"/>
                <a:gd name="connsiteY250" fmla="*/ 6086928 h 7212230"/>
                <a:gd name="connsiteX251" fmla="*/ 1206500 w 3882572"/>
                <a:gd name="connsiteY251" fmla="*/ 6132285 h 7212230"/>
                <a:gd name="connsiteX252" fmla="*/ 1143000 w 3882572"/>
                <a:gd name="connsiteY252" fmla="*/ 6204857 h 7212230"/>
                <a:gd name="connsiteX253" fmla="*/ 1133929 w 3882572"/>
                <a:gd name="connsiteY253" fmla="*/ 6304643 h 7212230"/>
                <a:gd name="connsiteX254" fmla="*/ 1152072 w 3882572"/>
                <a:gd name="connsiteY254" fmla="*/ 6395357 h 7212230"/>
                <a:gd name="connsiteX255" fmla="*/ 1215572 w 3882572"/>
                <a:gd name="connsiteY255" fmla="*/ 6440714 h 7212230"/>
                <a:gd name="connsiteX256" fmla="*/ 1188357 w 3882572"/>
                <a:gd name="connsiteY256" fmla="*/ 6522357 h 7212230"/>
                <a:gd name="connsiteX257" fmla="*/ 1143000 w 3882572"/>
                <a:gd name="connsiteY257" fmla="*/ 6567714 h 7212230"/>
                <a:gd name="connsiteX258" fmla="*/ 1197429 w 3882572"/>
                <a:gd name="connsiteY258" fmla="*/ 6604000 h 7212230"/>
                <a:gd name="connsiteX259" fmla="*/ 1306286 w 3882572"/>
                <a:gd name="connsiteY259" fmla="*/ 6613071 h 7212230"/>
                <a:gd name="connsiteX260" fmla="*/ 1406072 w 3882572"/>
                <a:gd name="connsiteY260" fmla="*/ 6676571 h 7212230"/>
                <a:gd name="connsiteX261" fmla="*/ 1449054 w 3882572"/>
                <a:gd name="connsiteY261" fmla="*/ 6784095 h 7212230"/>
                <a:gd name="connsiteX262" fmla="*/ 1453363 w 3882572"/>
                <a:gd name="connsiteY262" fmla="*/ 6885417 h 7212230"/>
                <a:gd name="connsiteX263" fmla="*/ 1498067 w 3882572"/>
                <a:gd name="connsiteY263" fmla="*/ 6928193 h 7212230"/>
                <a:gd name="connsiteX264" fmla="*/ 1439116 w 3882572"/>
                <a:gd name="connsiteY264" fmla="*/ 6973440 h 7212230"/>
                <a:gd name="connsiteX265" fmla="*/ 1451429 w 3882572"/>
                <a:gd name="connsiteY265" fmla="*/ 7003143 h 7212230"/>
                <a:gd name="connsiteX266" fmla="*/ 1388596 w 3882572"/>
                <a:gd name="connsiteY266" fmla="*/ 7070956 h 7212230"/>
                <a:gd name="connsiteX267" fmla="*/ 1333500 w 3882572"/>
                <a:gd name="connsiteY267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19463 w 3882572"/>
                <a:gd name="connsiteY4" fmla="*/ 7168518 h 7212230"/>
                <a:gd name="connsiteX5" fmla="*/ 1678214 w 3882572"/>
                <a:gd name="connsiteY5" fmla="*/ 7133855 h 7212230"/>
                <a:gd name="connsiteX6" fmla="*/ 1738315 w 3882572"/>
                <a:gd name="connsiteY6" fmla="*/ 7030536 h 7212230"/>
                <a:gd name="connsiteX7" fmla="*/ 1787072 w 3882572"/>
                <a:gd name="connsiteY7" fmla="*/ 6975928 h 7212230"/>
                <a:gd name="connsiteX8" fmla="*/ 1783432 w 3882572"/>
                <a:gd name="connsiteY8" fmla="*/ 6937755 h 7212230"/>
                <a:gd name="connsiteX9" fmla="*/ 1832429 w 3882572"/>
                <a:gd name="connsiteY9" fmla="*/ 6921500 h 7212230"/>
                <a:gd name="connsiteX10" fmla="*/ 1986643 w 3882572"/>
                <a:gd name="connsiteY10" fmla="*/ 6885214 h 7212230"/>
                <a:gd name="connsiteX11" fmla="*/ 1895929 w 3882572"/>
                <a:gd name="connsiteY11" fmla="*/ 6767285 h 7212230"/>
                <a:gd name="connsiteX12" fmla="*/ 1923143 w 3882572"/>
                <a:gd name="connsiteY12" fmla="*/ 6721928 h 7212230"/>
                <a:gd name="connsiteX13" fmla="*/ 1977572 w 3882572"/>
                <a:gd name="connsiteY13" fmla="*/ 6721928 h 7212230"/>
                <a:gd name="connsiteX14" fmla="*/ 2022929 w 3882572"/>
                <a:gd name="connsiteY14" fmla="*/ 6594928 h 7212230"/>
                <a:gd name="connsiteX15" fmla="*/ 2022929 w 3882572"/>
                <a:gd name="connsiteY15" fmla="*/ 6495143 h 7212230"/>
                <a:gd name="connsiteX16" fmla="*/ 2077357 w 3882572"/>
                <a:gd name="connsiteY16" fmla="*/ 6377214 h 7212230"/>
                <a:gd name="connsiteX17" fmla="*/ 2140857 w 3882572"/>
                <a:gd name="connsiteY17" fmla="*/ 6359071 h 7212230"/>
                <a:gd name="connsiteX18" fmla="*/ 2086429 w 3882572"/>
                <a:gd name="connsiteY18" fmla="*/ 6241143 h 7212230"/>
                <a:gd name="connsiteX19" fmla="*/ 2122714 w 3882572"/>
                <a:gd name="connsiteY19" fmla="*/ 6096000 h 7212230"/>
                <a:gd name="connsiteX20" fmla="*/ 2213429 w 3882572"/>
                <a:gd name="connsiteY20" fmla="*/ 6086928 h 7212230"/>
                <a:gd name="connsiteX21" fmla="*/ 2304143 w 3882572"/>
                <a:gd name="connsiteY21" fmla="*/ 6086928 h 7212230"/>
                <a:gd name="connsiteX22" fmla="*/ 2331357 w 3882572"/>
                <a:gd name="connsiteY22" fmla="*/ 6032500 h 7212230"/>
                <a:gd name="connsiteX23" fmla="*/ 2367643 w 3882572"/>
                <a:gd name="connsiteY23" fmla="*/ 6041571 h 7212230"/>
                <a:gd name="connsiteX24" fmla="*/ 2449286 w 3882572"/>
                <a:gd name="connsiteY24" fmla="*/ 6159500 h 7212230"/>
                <a:gd name="connsiteX25" fmla="*/ 2485572 w 3882572"/>
                <a:gd name="connsiteY25" fmla="*/ 6150428 h 7212230"/>
                <a:gd name="connsiteX26" fmla="*/ 2467429 w 3882572"/>
                <a:gd name="connsiteY26" fmla="*/ 6068785 h 7212230"/>
                <a:gd name="connsiteX27" fmla="*/ 2521857 w 3882572"/>
                <a:gd name="connsiteY27" fmla="*/ 6023428 h 7212230"/>
                <a:gd name="connsiteX28" fmla="*/ 2585357 w 3882572"/>
                <a:gd name="connsiteY28" fmla="*/ 5950857 h 7212230"/>
                <a:gd name="connsiteX29" fmla="*/ 2648857 w 3882572"/>
                <a:gd name="connsiteY29" fmla="*/ 5896428 h 7212230"/>
                <a:gd name="connsiteX30" fmla="*/ 2639786 w 3882572"/>
                <a:gd name="connsiteY30" fmla="*/ 5823857 h 7212230"/>
                <a:gd name="connsiteX31" fmla="*/ 2685143 w 3882572"/>
                <a:gd name="connsiteY31" fmla="*/ 5760357 h 7212230"/>
                <a:gd name="connsiteX32" fmla="*/ 2775857 w 3882572"/>
                <a:gd name="connsiteY32" fmla="*/ 5869214 h 7212230"/>
                <a:gd name="connsiteX33" fmla="*/ 2884714 w 3882572"/>
                <a:gd name="connsiteY33" fmla="*/ 5914571 h 7212230"/>
                <a:gd name="connsiteX34" fmla="*/ 2911929 w 3882572"/>
                <a:gd name="connsiteY34" fmla="*/ 5842000 h 7212230"/>
                <a:gd name="connsiteX35" fmla="*/ 2948214 w 3882572"/>
                <a:gd name="connsiteY35" fmla="*/ 5814785 h 7212230"/>
                <a:gd name="connsiteX36" fmla="*/ 2911929 w 3882572"/>
                <a:gd name="connsiteY36" fmla="*/ 5733143 h 7212230"/>
                <a:gd name="connsiteX37" fmla="*/ 2911929 w 3882572"/>
                <a:gd name="connsiteY37" fmla="*/ 5678714 h 7212230"/>
                <a:gd name="connsiteX38" fmla="*/ 2966357 w 3882572"/>
                <a:gd name="connsiteY38" fmla="*/ 5660571 h 7212230"/>
                <a:gd name="connsiteX39" fmla="*/ 2966357 w 3882572"/>
                <a:gd name="connsiteY39" fmla="*/ 5569857 h 7212230"/>
                <a:gd name="connsiteX40" fmla="*/ 2893786 w 3882572"/>
                <a:gd name="connsiteY40" fmla="*/ 5551714 h 7212230"/>
                <a:gd name="connsiteX41" fmla="*/ 2866572 w 3882572"/>
                <a:gd name="connsiteY41" fmla="*/ 5442857 h 7212230"/>
                <a:gd name="connsiteX42" fmla="*/ 2902857 w 3882572"/>
                <a:gd name="connsiteY42" fmla="*/ 5324928 h 7212230"/>
                <a:gd name="connsiteX43" fmla="*/ 3011714 w 3882572"/>
                <a:gd name="connsiteY43" fmla="*/ 5234214 h 7212230"/>
                <a:gd name="connsiteX44" fmla="*/ 3075214 w 3882572"/>
                <a:gd name="connsiteY44" fmla="*/ 5143500 h 7212230"/>
                <a:gd name="connsiteX45" fmla="*/ 3093357 w 3882572"/>
                <a:gd name="connsiteY45" fmla="*/ 5061857 h 7212230"/>
                <a:gd name="connsiteX46" fmla="*/ 3075214 w 3882572"/>
                <a:gd name="connsiteY46" fmla="*/ 4989285 h 7212230"/>
                <a:gd name="connsiteX47" fmla="*/ 3029857 w 3882572"/>
                <a:gd name="connsiteY47" fmla="*/ 4925785 h 7212230"/>
                <a:gd name="connsiteX48" fmla="*/ 3093357 w 3882572"/>
                <a:gd name="connsiteY48" fmla="*/ 4862285 h 7212230"/>
                <a:gd name="connsiteX49" fmla="*/ 3102429 w 3882572"/>
                <a:gd name="connsiteY49" fmla="*/ 4789714 h 7212230"/>
                <a:gd name="connsiteX50" fmla="*/ 3102429 w 3882572"/>
                <a:gd name="connsiteY50" fmla="*/ 4699000 h 7212230"/>
                <a:gd name="connsiteX51" fmla="*/ 3202214 w 3882572"/>
                <a:gd name="connsiteY51" fmla="*/ 4717143 h 7212230"/>
                <a:gd name="connsiteX52" fmla="*/ 3265714 w 3882572"/>
                <a:gd name="connsiteY52" fmla="*/ 4689928 h 7212230"/>
                <a:gd name="connsiteX53" fmla="*/ 3283857 w 3882572"/>
                <a:gd name="connsiteY53" fmla="*/ 4653643 h 7212230"/>
                <a:gd name="connsiteX54" fmla="*/ 3220357 w 3882572"/>
                <a:gd name="connsiteY54" fmla="*/ 4644571 h 7212230"/>
                <a:gd name="connsiteX55" fmla="*/ 3129643 w 3882572"/>
                <a:gd name="connsiteY55" fmla="*/ 4608285 h 7212230"/>
                <a:gd name="connsiteX56" fmla="*/ 3075214 w 3882572"/>
                <a:gd name="connsiteY56" fmla="*/ 4590143 h 7212230"/>
                <a:gd name="connsiteX57" fmla="*/ 2993572 w 3882572"/>
                <a:gd name="connsiteY57" fmla="*/ 4572000 h 7212230"/>
                <a:gd name="connsiteX58" fmla="*/ 3011714 w 3882572"/>
                <a:gd name="connsiteY58" fmla="*/ 4490357 h 7212230"/>
                <a:gd name="connsiteX59" fmla="*/ 3029857 w 3882572"/>
                <a:gd name="connsiteY59" fmla="*/ 4435928 h 7212230"/>
                <a:gd name="connsiteX60" fmla="*/ 3111500 w 3882572"/>
                <a:gd name="connsiteY60" fmla="*/ 4327071 h 7212230"/>
                <a:gd name="connsiteX61" fmla="*/ 3084286 w 3882572"/>
                <a:gd name="connsiteY61" fmla="*/ 4254500 h 7212230"/>
                <a:gd name="connsiteX62" fmla="*/ 3084286 w 3882572"/>
                <a:gd name="connsiteY62" fmla="*/ 4172857 h 7212230"/>
                <a:gd name="connsiteX63" fmla="*/ 3057072 w 3882572"/>
                <a:gd name="connsiteY63" fmla="*/ 4127500 h 7212230"/>
                <a:gd name="connsiteX64" fmla="*/ 3048000 w 3882572"/>
                <a:gd name="connsiteY64" fmla="*/ 4009571 h 7212230"/>
                <a:gd name="connsiteX65" fmla="*/ 3011714 w 3882572"/>
                <a:gd name="connsiteY65" fmla="*/ 3927928 h 7212230"/>
                <a:gd name="connsiteX66" fmla="*/ 3102429 w 3882572"/>
                <a:gd name="connsiteY66" fmla="*/ 3855357 h 7212230"/>
                <a:gd name="connsiteX67" fmla="*/ 3120572 w 3882572"/>
                <a:gd name="connsiteY67" fmla="*/ 3374571 h 7212230"/>
                <a:gd name="connsiteX68" fmla="*/ 3048000 w 3882572"/>
                <a:gd name="connsiteY68" fmla="*/ 3220357 h 7212230"/>
                <a:gd name="connsiteX69" fmla="*/ 3075214 w 3882572"/>
                <a:gd name="connsiteY69" fmla="*/ 3156857 h 7212230"/>
                <a:gd name="connsiteX70" fmla="*/ 3129643 w 3882572"/>
                <a:gd name="connsiteY70" fmla="*/ 3175000 h 7212230"/>
                <a:gd name="connsiteX71" fmla="*/ 3265714 w 3882572"/>
                <a:gd name="connsiteY71" fmla="*/ 3093357 h 7212230"/>
                <a:gd name="connsiteX72" fmla="*/ 3365500 w 3882572"/>
                <a:gd name="connsiteY72" fmla="*/ 3102428 h 7212230"/>
                <a:gd name="connsiteX73" fmla="*/ 3410857 w 3882572"/>
                <a:gd name="connsiteY73" fmla="*/ 3011714 h 7212230"/>
                <a:gd name="connsiteX74" fmla="*/ 3383643 w 3882572"/>
                <a:gd name="connsiteY74" fmla="*/ 2966357 h 7212230"/>
                <a:gd name="connsiteX75" fmla="*/ 3456214 w 3882572"/>
                <a:gd name="connsiteY75" fmla="*/ 2893785 h 7212230"/>
                <a:gd name="connsiteX76" fmla="*/ 3483429 w 3882572"/>
                <a:gd name="connsiteY76" fmla="*/ 2803071 h 7212230"/>
                <a:gd name="connsiteX77" fmla="*/ 3701143 w 3882572"/>
                <a:gd name="connsiteY77" fmla="*/ 2694214 h 7212230"/>
                <a:gd name="connsiteX78" fmla="*/ 3746500 w 3882572"/>
                <a:gd name="connsiteY78" fmla="*/ 2639785 h 7212230"/>
                <a:gd name="connsiteX79" fmla="*/ 3692072 w 3882572"/>
                <a:gd name="connsiteY79" fmla="*/ 2594428 h 7212230"/>
                <a:gd name="connsiteX80" fmla="*/ 3673929 w 3882572"/>
                <a:gd name="connsiteY80" fmla="*/ 2313214 h 7212230"/>
                <a:gd name="connsiteX81" fmla="*/ 3601357 w 3882572"/>
                <a:gd name="connsiteY81" fmla="*/ 2249714 h 7212230"/>
                <a:gd name="connsiteX82" fmla="*/ 3546929 w 3882572"/>
                <a:gd name="connsiteY82" fmla="*/ 2131785 h 7212230"/>
                <a:gd name="connsiteX83" fmla="*/ 3537857 w 3882572"/>
                <a:gd name="connsiteY83" fmla="*/ 2022928 h 7212230"/>
                <a:gd name="connsiteX84" fmla="*/ 3537857 w 3882572"/>
                <a:gd name="connsiteY84" fmla="*/ 1932214 h 7212230"/>
                <a:gd name="connsiteX85" fmla="*/ 3510643 w 3882572"/>
                <a:gd name="connsiteY85" fmla="*/ 1868714 h 7212230"/>
                <a:gd name="connsiteX86" fmla="*/ 3601357 w 3882572"/>
                <a:gd name="connsiteY86" fmla="*/ 1732643 h 7212230"/>
                <a:gd name="connsiteX87" fmla="*/ 3447143 w 3882572"/>
                <a:gd name="connsiteY87" fmla="*/ 1841500 h 7212230"/>
                <a:gd name="connsiteX88" fmla="*/ 3292929 w 3882572"/>
                <a:gd name="connsiteY88" fmla="*/ 1914071 h 7212230"/>
                <a:gd name="connsiteX89" fmla="*/ 3175000 w 3882572"/>
                <a:gd name="connsiteY89" fmla="*/ 1959428 h 7212230"/>
                <a:gd name="connsiteX90" fmla="*/ 3038929 w 3882572"/>
                <a:gd name="connsiteY90" fmla="*/ 1959428 h 7212230"/>
                <a:gd name="connsiteX91" fmla="*/ 3029857 w 3882572"/>
                <a:gd name="connsiteY91" fmla="*/ 2041071 h 7212230"/>
                <a:gd name="connsiteX92" fmla="*/ 2993572 w 3882572"/>
                <a:gd name="connsiteY92" fmla="*/ 2104571 h 7212230"/>
                <a:gd name="connsiteX93" fmla="*/ 2911929 w 3882572"/>
                <a:gd name="connsiteY93" fmla="*/ 2149928 h 7212230"/>
                <a:gd name="connsiteX94" fmla="*/ 2848429 w 3882572"/>
                <a:gd name="connsiteY94" fmla="*/ 2149928 h 7212230"/>
                <a:gd name="connsiteX95" fmla="*/ 2902857 w 3882572"/>
                <a:gd name="connsiteY95" fmla="*/ 2077357 h 7212230"/>
                <a:gd name="connsiteX96" fmla="*/ 2975429 w 3882572"/>
                <a:gd name="connsiteY96" fmla="*/ 2032000 h 7212230"/>
                <a:gd name="connsiteX97" fmla="*/ 3029857 w 3882572"/>
                <a:gd name="connsiteY97" fmla="*/ 1932214 h 7212230"/>
                <a:gd name="connsiteX98" fmla="*/ 3075214 w 3882572"/>
                <a:gd name="connsiteY98" fmla="*/ 1905000 h 7212230"/>
                <a:gd name="connsiteX99" fmla="*/ 3138714 w 3882572"/>
                <a:gd name="connsiteY99" fmla="*/ 1796143 h 7212230"/>
                <a:gd name="connsiteX100" fmla="*/ 3265714 w 3882572"/>
                <a:gd name="connsiteY100" fmla="*/ 1778000 h 7212230"/>
                <a:gd name="connsiteX101" fmla="*/ 3356429 w 3882572"/>
                <a:gd name="connsiteY101" fmla="*/ 1605643 h 7212230"/>
                <a:gd name="connsiteX102" fmla="*/ 3438072 w 3882572"/>
                <a:gd name="connsiteY102" fmla="*/ 1551214 h 7212230"/>
                <a:gd name="connsiteX103" fmla="*/ 3401786 w 3882572"/>
                <a:gd name="connsiteY103" fmla="*/ 1487714 h 7212230"/>
                <a:gd name="connsiteX104" fmla="*/ 3601357 w 3882572"/>
                <a:gd name="connsiteY104" fmla="*/ 1378857 h 7212230"/>
                <a:gd name="connsiteX105" fmla="*/ 3710214 w 3882572"/>
                <a:gd name="connsiteY105" fmla="*/ 1279071 h 7212230"/>
                <a:gd name="connsiteX106" fmla="*/ 3828143 w 3882572"/>
                <a:gd name="connsiteY106" fmla="*/ 1170214 h 7212230"/>
                <a:gd name="connsiteX107" fmla="*/ 3855357 w 3882572"/>
                <a:gd name="connsiteY107" fmla="*/ 1043214 h 7212230"/>
                <a:gd name="connsiteX108" fmla="*/ 3810000 w 3882572"/>
                <a:gd name="connsiteY108" fmla="*/ 988785 h 7212230"/>
                <a:gd name="connsiteX109" fmla="*/ 3746500 w 3882572"/>
                <a:gd name="connsiteY109" fmla="*/ 952500 h 7212230"/>
                <a:gd name="connsiteX110" fmla="*/ 3719286 w 3882572"/>
                <a:gd name="connsiteY110" fmla="*/ 861785 h 7212230"/>
                <a:gd name="connsiteX111" fmla="*/ 3746500 w 3882572"/>
                <a:gd name="connsiteY111" fmla="*/ 852714 h 7212230"/>
                <a:gd name="connsiteX112" fmla="*/ 3810000 w 3882572"/>
                <a:gd name="connsiteY112" fmla="*/ 916214 h 7212230"/>
                <a:gd name="connsiteX113" fmla="*/ 3855357 w 3882572"/>
                <a:gd name="connsiteY113" fmla="*/ 970643 h 7212230"/>
                <a:gd name="connsiteX114" fmla="*/ 3882572 w 3882572"/>
                <a:gd name="connsiteY114" fmla="*/ 870857 h 7212230"/>
                <a:gd name="connsiteX115" fmla="*/ 3846286 w 3882572"/>
                <a:gd name="connsiteY115" fmla="*/ 780143 h 7212230"/>
                <a:gd name="connsiteX116" fmla="*/ 3800929 w 3882572"/>
                <a:gd name="connsiteY116" fmla="*/ 689428 h 7212230"/>
                <a:gd name="connsiteX117" fmla="*/ 3746500 w 3882572"/>
                <a:gd name="connsiteY117" fmla="*/ 644071 h 7212230"/>
                <a:gd name="connsiteX118" fmla="*/ 3646714 w 3882572"/>
                <a:gd name="connsiteY118" fmla="*/ 526143 h 7212230"/>
                <a:gd name="connsiteX119" fmla="*/ 3601357 w 3882572"/>
                <a:gd name="connsiteY119" fmla="*/ 471714 h 7212230"/>
                <a:gd name="connsiteX120" fmla="*/ 3501572 w 3882572"/>
                <a:gd name="connsiteY120" fmla="*/ 462643 h 7212230"/>
                <a:gd name="connsiteX121" fmla="*/ 3456214 w 3882572"/>
                <a:gd name="connsiteY121" fmla="*/ 498928 h 7212230"/>
                <a:gd name="connsiteX122" fmla="*/ 3383643 w 3882572"/>
                <a:gd name="connsiteY122" fmla="*/ 480785 h 7212230"/>
                <a:gd name="connsiteX123" fmla="*/ 3238500 w 3882572"/>
                <a:gd name="connsiteY123" fmla="*/ 480785 h 7212230"/>
                <a:gd name="connsiteX124" fmla="*/ 3238500 w 3882572"/>
                <a:gd name="connsiteY124" fmla="*/ 553357 h 7212230"/>
                <a:gd name="connsiteX125" fmla="*/ 3156857 w 3882572"/>
                <a:gd name="connsiteY125" fmla="*/ 580571 h 7212230"/>
                <a:gd name="connsiteX126" fmla="*/ 3075214 w 3882572"/>
                <a:gd name="connsiteY126" fmla="*/ 571500 h 7212230"/>
                <a:gd name="connsiteX127" fmla="*/ 3084286 w 3882572"/>
                <a:gd name="connsiteY127" fmla="*/ 508000 h 7212230"/>
                <a:gd name="connsiteX128" fmla="*/ 3138714 w 3882572"/>
                <a:gd name="connsiteY128" fmla="*/ 462643 h 7212230"/>
                <a:gd name="connsiteX129" fmla="*/ 3165929 w 3882572"/>
                <a:gd name="connsiteY129" fmla="*/ 390071 h 7212230"/>
                <a:gd name="connsiteX130" fmla="*/ 3129643 w 3882572"/>
                <a:gd name="connsiteY130" fmla="*/ 335643 h 7212230"/>
                <a:gd name="connsiteX131" fmla="*/ 3038929 w 3882572"/>
                <a:gd name="connsiteY131" fmla="*/ 335643 h 7212230"/>
                <a:gd name="connsiteX132" fmla="*/ 2948214 w 3882572"/>
                <a:gd name="connsiteY132" fmla="*/ 299357 h 7212230"/>
                <a:gd name="connsiteX133" fmla="*/ 2821214 w 3882572"/>
                <a:gd name="connsiteY133" fmla="*/ 299357 h 7212230"/>
                <a:gd name="connsiteX134" fmla="*/ 2839357 w 3882572"/>
                <a:gd name="connsiteY134" fmla="*/ 263071 h 7212230"/>
                <a:gd name="connsiteX135" fmla="*/ 2930072 w 3882572"/>
                <a:gd name="connsiteY135" fmla="*/ 235857 h 7212230"/>
                <a:gd name="connsiteX136" fmla="*/ 2993572 w 3882572"/>
                <a:gd name="connsiteY136" fmla="*/ 154214 h 7212230"/>
                <a:gd name="connsiteX137" fmla="*/ 3011714 w 3882572"/>
                <a:gd name="connsiteY137" fmla="*/ 127000 h 7212230"/>
                <a:gd name="connsiteX138" fmla="*/ 3002643 w 3882572"/>
                <a:gd name="connsiteY138" fmla="*/ 63500 h 7212230"/>
                <a:gd name="connsiteX139" fmla="*/ 2921000 w 3882572"/>
                <a:gd name="connsiteY139" fmla="*/ 54428 h 7212230"/>
                <a:gd name="connsiteX140" fmla="*/ 2884714 w 3882572"/>
                <a:gd name="connsiteY140" fmla="*/ 9071 h 7212230"/>
                <a:gd name="connsiteX141" fmla="*/ 2794000 w 3882572"/>
                <a:gd name="connsiteY141" fmla="*/ 0 h 7212230"/>
                <a:gd name="connsiteX142" fmla="*/ 2703286 w 3882572"/>
                <a:gd name="connsiteY142" fmla="*/ 54428 h 7212230"/>
                <a:gd name="connsiteX143" fmla="*/ 2594429 w 3882572"/>
                <a:gd name="connsiteY143" fmla="*/ 181428 h 7212230"/>
                <a:gd name="connsiteX144" fmla="*/ 2494643 w 3882572"/>
                <a:gd name="connsiteY144" fmla="*/ 335643 h 7212230"/>
                <a:gd name="connsiteX145" fmla="*/ 2485572 w 3882572"/>
                <a:gd name="connsiteY145" fmla="*/ 399143 h 7212230"/>
                <a:gd name="connsiteX146" fmla="*/ 2521857 w 3882572"/>
                <a:gd name="connsiteY146" fmla="*/ 508000 h 7212230"/>
                <a:gd name="connsiteX147" fmla="*/ 2467429 w 3882572"/>
                <a:gd name="connsiteY147" fmla="*/ 589643 h 7212230"/>
                <a:gd name="connsiteX148" fmla="*/ 2367643 w 3882572"/>
                <a:gd name="connsiteY148" fmla="*/ 589643 h 7212230"/>
                <a:gd name="connsiteX149" fmla="*/ 2240643 w 3882572"/>
                <a:gd name="connsiteY149" fmla="*/ 580571 h 7212230"/>
                <a:gd name="connsiteX150" fmla="*/ 2304143 w 3882572"/>
                <a:gd name="connsiteY150" fmla="*/ 662214 h 7212230"/>
                <a:gd name="connsiteX151" fmla="*/ 2376714 w 3882572"/>
                <a:gd name="connsiteY151" fmla="*/ 780143 h 7212230"/>
                <a:gd name="connsiteX152" fmla="*/ 2286000 w 3882572"/>
                <a:gd name="connsiteY152" fmla="*/ 762000 h 7212230"/>
                <a:gd name="connsiteX153" fmla="*/ 2249714 w 3882572"/>
                <a:gd name="connsiteY153" fmla="*/ 689428 h 7212230"/>
                <a:gd name="connsiteX154" fmla="*/ 2195286 w 3882572"/>
                <a:gd name="connsiteY154" fmla="*/ 725714 h 7212230"/>
                <a:gd name="connsiteX155" fmla="*/ 2122714 w 3882572"/>
                <a:gd name="connsiteY155" fmla="*/ 780143 h 7212230"/>
                <a:gd name="connsiteX156" fmla="*/ 2032000 w 3882572"/>
                <a:gd name="connsiteY156" fmla="*/ 825500 h 7212230"/>
                <a:gd name="connsiteX157" fmla="*/ 1932214 w 3882572"/>
                <a:gd name="connsiteY157" fmla="*/ 825500 h 7212230"/>
                <a:gd name="connsiteX158" fmla="*/ 1968500 w 3882572"/>
                <a:gd name="connsiteY158" fmla="*/ 716643 h 7212230"/>
                <a:gd name="connsiteX159" fmla="*/ 1886857 w 3882572"/>
                <a:gd name="connsiteY159" fmla="*/ 689428 h 7212230"/>
                <a:gd name="connsiteX160" fmla="*/ 1750786 w 3882572"/>
                <a:gd name="connsiteY160" fmla="*/ 743857 h 7212230"/>
                <a:gd name="connsiteX161" fmla="*/ 1623786 w 3882572"/>
                <a:gd name="connsiteY161" fmla="*/ 743857 h 7212230"/>
                <a:gd name="connsiteX162" fmla="*/ 1560286 w 3882572"/>
                <a:gd name="connsiteY162" fmla="*/ 807357 h 7212230"/>
                <a:gd name="connsiteX163" fmla="*/ 1660072 w 3882572"/>
                <a:gd name="connsiteY163" fmla="*/ 861785 h 7212230"/>
                <a:gd name="connsiteX164" fmla="*/ 1433286 w 3882572"/>
                <a:gd name="connsiteY164" fmla="*/ 934357 h 7212230"/>
                <a:gd name="connsiteX165" fmla="*/ 1260929 w 3882572"/>
                <a:gd name="connsiteY165" fmla="*/ 1025071 h 7212230"/>
                <a:gd name="connsiteX166" fmla="*/ 1070429 w 3882572"/>
                <a:gd name="connsiteY166" fmla="*/ 1124857 h 7212230"/>
                <a:gd name="connsiteX167" fmla="*/ 1034143 w 3882572"/>
                <a:gd name="connsiteY167" fmla="*/ 1197428 h 7212230"/>
                <a:gd name="connsiteX168" fmla="*/ 952500 w 3882572"/>
                <a:gd name="connsiteY168" fmla="*/ 1270000 h 7212230"/>
                <a:gd name="connsiteX169" fmla="*/ 870857 w 3882572"/>
                <a:gd name="connsiteY169" fmla="*/ 1342571 h 7212230"/>
                <a:gd name="connsiteX170" fmla="*/ 843643 w 3882572"/>
                <a:gd name="connsiteY170" fmla="*/ 1469571 h 7212230"/>
                <a:gd name="connsiteX171" fmla="*/ 916214 w 3882572"/>
                <a:gd name="connsiteY171" fmla="*/ 1578428 h 7212230"/>
                <a:gd name="connsiteX172" fmla="*/ 952500 w 3882572"/>
                <a:gd name="connsiteY172" fmla="*/ 1651000 h 7212230"/>
                <a:gd name="connsiteX173" fmla="*/ 889000 w 3882572"/>
                <a:gd name="connsiteY173" fmla="*/ 1696357 h 7212230"/>
                <a:gd name="connsiteX174" fmla="*/ 771072 w 3882572"/>
                <a:gd name="connsiteY174" fmla="*/ 1750785 h 7212230"/>
                <a:gd name="connsiteX175" fmla="*/ 644072 w 3882572"/>
                <a:gd name="connsiteY175" fmla="*/ 1750785 h 7212230"/>
                <a:gd name="connsiteX176" fmla="*/ 526143 w 3882572"/>
                <a:gd name="connsiteY176" fmla="*/ 1787071 h 7212230"/>
                <a:gd name="connsiteX177" fmla="*/ 408214 w 3882572"/>
                <a:gd name="connsiteY177" fmla="*/ 1787071 h 7212230"/>
                <a:gd name="connsiteX178" fmla="*/ 272143 w 3882572"/>
                <a:gd name="connsiteY178" fmla="*/ 1805214 h 7212230"/>
                <a:gd name="connsiteX179" fmla="*/ 208643 w 3882572"/>
                <a:gd name="connsiteY179" fmla="*/ 1823357 h 7212230"/>
                <a:gd name="connsiteX180" fmla="*/ 244929 w 3882572"/>
                <a:gd name="connsiteY180" fmla="*/ 1959428 h 7212230"/>
                <a:gd name="connsiteX181" fmla="*/ 290286 w 3882572"/>
                <a:gd name="connsiteY181" fmla="*/ 2077357 h 7212230"/>
                <a:gd name="connsiteX182" fmla="*/ 272143 w 3882572"/>
                <a:gd name="connsiteY182" fmla="*/ 2195285 h 7212230"/>
                <a:gd name="connsiteX183" fmla="*/ 390072 w 3882572"/>
                <a:gd name="connsiteY183" fmla="*/ 2267857 h 7212230"/>
                <a:gd name="connsiteX184" fmla="*/ 453572 w 3882572"/>
                <a:gd name="connsiteY184" fmla="*/ 2286000 h 7212230"/>
                <a:gd name="connsiteX185" fmla="*/ 498929 w 3882572"/>
                <a:gd name="connsiteY185" fmla="*/ 2394857 h 7212230"/>
                <a:gd name="connsiteX186" fmla="*/ 580572 w 3882572"/>
                <a:gd name="connsiteY186" fmla="*/ 2449285 h 7212230"/>
                <a:gd name="connsiteX187" fmla="*/ 535214 w 3882572"/>
                <a:gd name="connsiteY187" fmla="*/ 2476500 h 7212230"/>
                <a:gd name="connsiteX188" fmla="*/ 453572 w 3882572"/>
                <a:gd name="connsiteY188" fmla="*/ 2458357 h 7212230"/>
                <a:gd name="connsiteX189" fmla="*/ 381000 w 3882572"/>
                <a:gd name="connsiteY189" fmla="*/ 2485571 h 7212230"/>
                <a:gd name="connsiteX190" fmla="*/ 308429 w 3882572"/>
                <a:gd name="connsiteY190" fmla="*/ 2431143 h 7212230"/>
                <a:gd name="connsiteX191" fmla="*/ 272143 w 3882572"/>
                <a:gd name="connsiteY191" fmla="*/ 2340428 h 7212230"/>
                <a:gd name="connsiteX192" fmla="*/ 208643 w 3882572"/>
                <a:gd name="connsiteY192" fmla="*/ 2295071 h 7212230"/>
                <a:gd name="connsiteX193" fmla="*/ 108857 w 3882572"/>
                <a:gd name="connsiteY193" fmla="*/ 2240643 h 7212230"/>
                <a:gd name="connsiteX194" fmla="*/ 0 w 3882572"/>
                <a:gd name="connsiteY194" fmla="*/ 2249714 h 7212230"/>
                <a:gd name="connsiteX195" fmla="*/ 81643 w 3882572"/>
                <a:gd name="connsiteY195" fmla="*/ 2313214 h 7212230"/>
                <a:gd name="connsiteX196" fmla="*/ 190500 w 3882572"/>
                <a:gd name="connsiteY196" fmla="*/ 2367643 h 7212230"/>
                <a:gd name="connsiteX197" fmla="*/ 226786 w 3882572"/>
                <a:gd name="connsiteY197" fmla="*/ 2431143 h 7212230"/>
                <a:gd name="connsiteX198" fmla="*/ 199572 w 3882572"/>
                <a:gd name="connsiteY198" fmla="*/ 2503714 h 7212230"/>
                <a:gd name="connsiteX199" fmla="*/ 117929 w 3882572"/>
                <a:gd name="connsiteY199" fmla="*/ 2521857 h 7212230"/>
                <a:gd name="connsiteX200" fmla="*/ 117929 w 3882572"/>
                <a:gd name="connsiteY200" fmla="*/ 2603500 h 7212230"/>
                <a:gd name="connsiteX201" fmla="*/ 235857 w 3882572"/>
                <a:gd name="connsiteY201" fmla="*/ 2667000 h 7212230"/>
                <a:gd name="connsiteX202" fmla="*/ 281214 w 3882572"/>
                <a:gd name="connsiteY202" fmla="*/ 2712357 h 7212230"/>
                <a:gd name="connsiteX203" fmla="*/ 299357 w 3882572"/>
                <a:gd name="connsiteY203" fmla="*/ 2893785 h 7212230"/>
                <a:gd name="connsiteX204" fmla="*/ 190500 w 3882572"/>
                <a:gd name="connsiteY204" fmla="*/ 2893785 h 7212230"/>
                <a:gd name="connsiteX205" fmla="*/ 90714 w 3882572"/>
                <a:gd name="connsiteY205" fmla="*/ 3084285 h 7212230"/>
                <a:gd name="connsiteX206" fmla="*/ 172357 w 3882572"/>
                <a:gd name="connsiteY206" fmla="*/ 3193143 h 7212230"/>
                <a:gd name="connsiteX207" fmla="*/ 272143 w 3882572"/>
                <a:gd name="connsiteY207" fmla="*/ 3238500 h 7212230"/>
                <a:gd name="connsiteX208" fmla="*/ 335643 w 3882572"/>
                <a:gd name="connsiteY208" fmla="*/ 3265714 h 7212230"/>
                <a:gd name="connsiteX209" fmla="*/ 390072 w 3882572"/>
                <a:gd name="connsiteY209" fmla="*/ 3256643 h 7212230"/>
                <a:gd name="connsiteX210" fmla="*/ 417286 w 3882572"/>
                <a:gd name="connsiteY210" fmla="*/ 3211285 h 7212230"/>
                <a:gd name="connsiteX211" fmla="*/ 435429 w 3882572"/>
                <a:gd name="connsiteY211" fmla="*/ 3311071 h 7212230"/>
                <a:gd name="connsiteX212" fmla="*/ 462643 w 3882572"/>
                <a:gd name="connsiteY212" fmla="*/ 3338285 h 7212230"/>
                <a:gd name="connsiteX213" fmla="*/ 508000 w 3882572"/>
                <a:gd name="connsiteY213" fmla="*/ 3429000 h 7212230"/>
                <a:gd name="connsiteX214" fmla="*/ 498929 w 3882572"/>
                <a:gd name="connsiteY214" fmla="*/ 3565071 h 7212230"/>
                <a:gd name="connsiteX215" fmla="*/ 471714 w 3882572"/>
                <a:gd name="connsiteY215" fmla="*/ 3655785 h 7212230"/>
                <a:gd name="connsiteX216" fmla="*/ 408214 w 3882572"/>
                <a:gd name="connsiteY216" fmla="*/ 3664857 h 7212230"/>
                <a:gd name="connsiteX217" fmla="*/ 453572 w 3882572"/>
                <a:gd name="connsiteY217" fmla="*/ 3755571 h 7212230"/>
                <a:gd name="connsiteX218" fmla="*/ 444500 w 3882572"/>
                <a:gd name="connsiteY218" fmla="*/ 3864428 h 7212230"/>
                <a:gd name="connsiteX219" fmla="*/ 553357 w 3882572"/>
                <a:gd name="connsiteY219" fmla="*/ 3982357 h 7212230"/>
                <a:gd name="connsiteX220" fmla="*/ 535214 w 3882572"/>
                <a:gd name="connsiteY220" fmla="*/ 4091214 h 7212230"/>
                <a:gd name="connsiteX221" fmla="*/ 589643 w 3882572"/>
                <a:gd name="connsiteY221" fmla="*/ 4145643 h 7212230"/>
                <a:gd name="connsiteX222" fmla="*/ 571500 w 3882572"/>
                <a:gd name="connsiteY222" fmla="*/ 4209143 h 7212230"/>
                <a:gd name="connsiteX223" fmla="*/ 662214 w 3882572"/>
                <a:gd name="connsiteY223" fmla="*/ 4263571 h 7212230"/>
                <a:gd name="connsiteX224" fmla="*/ 707572 w 3882572"/>
                <a:gd name="connsiteY224" fmla="*/ 4390571 h 7212230"/>
                <a:gd name="connsiteX225" fmla="*/ 662214 w 3882572"/>
                <a:gd name="connsiteY225" fmla="*/ 4472214 h 7212230"/>
                <a:gd name="connsiteX226" fmla="*/ 807357 w 3882572"/>
                <a:gd name="connsiteY226" fmla="*/ 4508500 h 7212230"/>
                <a:gd name="connsiteX227" fmla="*/ 852714 w 3882572"/>
                <a:gd name="connsiteY227" fmla="*/ 4635500 h 7212230"/>
                <a:gd name="connsiteX228" fmla="*/ 807357 w 3882572"/>
                <a:gd name="connsiteY228" fmla="*/ 4726214 h 7212230"/>
                <a:gd name="connsiteX229" fmla="*/ 752929 w 3882572"/>
                <a:gd name="connsiteY229" fmla="*/ 4780643 h 7212230"/>
                <a:gd name="connsiteX230" fmla="*/ 807357 w 3882572"/>
                <a:gd name="connsiteY230" fmla="*/ 4853214 h 7212230"/>
                <a:gd name="connsiteX231" fmla="*/ 771072 w 3882572"/>
                <a:gd name="connsiteY231" fmla="*/ 4962071 h 7212230"/>
                <a:gd name="connsiteX232" fmla="*/ 689429 w 3882572"/>
                <a:gd name="connsiteY232" fmla="*/ 5116285 h 7212230"/>
                <a:gd name="connsiteX233" fmla="*/ 707572 w 3882572"/>
                <a:gd name="connsiteY233" fmla="*/ 5207000 h 7212230"/>
                <a:gd name="connsiteX234" fmla="*/ 834572 w 3882572"/>
                <a:gd name="connsiteY234" fmla="*/ 5288643 h 7212230"/>
                <a:gd name="connsiteX235" fmla="*/ 825500 w 3882572"/>
                <a:gd name="connsiteY235" fmla="*/ 5324928 h 7212230"/>
                <a:gd name="connsiteX236" fmla="*/ 689429 w 3882572"/>
                <a:gd name="connsiteY236" fmla="*/ 5415643 h 7212230"/>
                <a:gd name="connsiteX237" fmla="*/ 716643 w 3882572"/>
                <a:gd name="connsiteY237" fmla="*/ 5524500 h 7212230"/>
                <a:gd name="connsiteX238" fmla="*/ 698500 w 3882572"/>
                <a:gd name="connsiteY238" fmla="*/ 5615214 h 7212230"/>
                <a:gd name="connsiteX239" fmla="*/ 816429 w 3882572"/>
                <a:gd name="connsiteY239" fmla="*/ 5642428 h 7212230"/>
                <a:gd name="connsiteX240" fmla="*/ 952500 w 3882572"/>
                <a:gd name="connsiteY240" fmla="*/ 5651500 h 7212230"/>
                <a:gd name="connsiteX241" fmla="*/ 979714 w 3882572"/>
                <a:gd name="connsiteY241" fmla="*/ 5696857 h 7212230"/>
                <a:gd name="connsiteX242" fmla="*/ 1034143 w 3882572"/>
                <a:gd name="connsiteY242" fmla="*/ 5696857 h 7212230"/>
                <a:gd name="connsiteX243" fmla="*/ 1079500 w 3882572"/>
                <a:gd name="connsiteY243" fmla="*/ 5769428 h 7212230"/>
                <a:gd name="connsiteX244" fmla="*/ 1124857 w 3882572"/>
                <a:gd name="connsiteY244" fmla="*/ 5778500 h 7212230"/>
                <a:gd name="connsiteX245" fmla="*/ 1179286 w 3882572"/>
                <a:gd name="connsiteY245" fmla="*/ 5796643 h 7212230"/>
                <a:gd name="connsiteX246" fmla="*/ 1152072 w 3882572"/>
                <a:gd name="connsiteY246" fmla="*/ 5842000 h 7212230"/>
                <a:gd name="connsiteX247" fmla="*/ 1052286 w 3882572"/>
                <a:gd name="connsiteY247" fmla="*/ 5923643 h 7212230"/>
                <a:gd name="connsiteX248" fmla="*/ 1097643 w 3882572"/>
                <a:gd name="connsiteY248" fmla="*/ 6014357 h 7212230"/>
                <a:gd name="connsiteX249" fmla="*/ 1179286 w 3882572"/>
                <a:gd name="connsiteY249" fmla="*/ 6041571 h 7212230"/>
                <a:gd name="connsiteX250" fmla="*/ 1233714 w 3882572"/>
                <a:gd name="connsiteY250" fmla="*/ 6086928 h 7212230"/>
                <a:gd name="connsiteX251" fmla="*/ 1206500 w 3882572"/>
                <a:gd name="connsiteY251" fmla="*/ 6132285 h 7212230"/>
                <a:gd name="connsiteX252" fmla="*/ 1143000 w 3882572"/>
                <a:gd name="connsiteY252" fmla="*/ 6204857 h 7212230"/>
                <a:gd name="connsiteX253" fmla="*/ 1133929 w 3882572"/>
                <a:gd name="connsiteY253" fmla="*/ 6304643 h 7212230"/>
                <a:gd name="connsiteX254" fmla="*/ 1152072 w 3882572"/>
                <a:gd name="connsiteY254" fmla="*/ 6395357 h 7212230"/>
                <a:gd name="connsiteX255" fmla="*/ 1215572 w 3882572"/>
                <a:gd name="connsiteY255" fmla="*/ 6440714 h 7212230"/>
                <a:gd name="connsiteX256" fmla="*/ 1188357 w 3882572"/>
                <a:gd name="connsiteY256" fmla="*/ 6522357 h 7212230"/>
                <a:gd name="connsiteX257" fmla="*/ 1143000 w 3882572"/>
                <a:gd name="connsiteY257" fmla="*/ 6567714 h 7212230"/>
                <a:gd name="connsiteX258" fmla="*/ 1197429 w 3882572"/>
                <a:gd name="connsiteY258" fmla="*/ 6604000 h 7212230"/>
                <a:gd name="connsiteX259" fmla="*/ 1306286 w 3882572"/>
                <a:gd name="connsiteY259" fmla="*/ 6613071 h 7212230"/>
                <a:gd name="connsiteX260" fmla="*/ 1406072 w 3882572"/>
                <a:gd name="connsiteY260" fmla="*/ 6676571 h 7212230"/>
                <a:gd name="connsiteX261" fmla="*/ 1449054 w 3882572"/>
                <a:gd name="connsiteY261" fmla="*/ 6784095 h 7212230"/>
                <a:gd name="connsiteX262" fmla="*/ 1453363 w 3882572"/>
                <a:gd name="connsiteY262" fmla="*/ 6885417 h 7212230"/>
                <a:gd name="connsiteX263" fmla="*/ 1498067 w 3882572"/>
                <a:gd name="connsiteY263" fmla="*/ 6928193 h 7212230"/>
                <a:gd name="connsiteX264" fmla="*/ 1439116 w 3882572"/>
                <a:gd name="connsiteY264" fmla="*/ 6973440 h 7212230"/>
                <a:gd name="connsiteX265" fmla="*/ 1451429 w 3882572"/>
                <a:gd name="connsiteY265" fmla="*/ 7003143 h 7212230"/>
                <a:gd name="connsiteX266" fmla="*/ 1388596 w 3882572"/>
                <a:gd name="connsiteY266" fmla="*/ 7070956 h 7212230"/>
                <a:gd name="connsiteX267" fmla="*/ 1333500 w 3882572"/>
                <a:gd name="connsiteY267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5 w 3882572"/>
                <a:gd name="connsiteY7" fmla="*/ 7030536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707572 w 3882572"/>
                <a:gd name="connsiteY225" fmla="*/ 4390571 h 7212230"/>
                <a:gd name="connsiteX226" fmla="*/ 662214 w 3882572"/>
                <a:gd name="connsiteY226" fmla="*/ 4472214 h 7212230"/>
                <a:gd name="connsiteX227" fmla="*/ 807357 w 3882572"/>
                <a:gd name="connsiteY227" fmla="*/ 4508500 h 7212230"/>
                <a:gd name="connsiteX228" fmla="*/ 852714 w 3882572"/>
                <a:gd name="connsiteY228" fmla="*/ 4635500 h 7212230"/>
                <a:gd name="connsiteX229" fmla="*/ 807357 w 3882572"/>
                <a:gd name="connsiteY229" fmla="*/ 4726214 h 7212230"/>
                <a:gd name="connsiteX230" fmla="*/ 752929 w 3882572"/>
                <a:gd name="connsiteY230" fmla="*/ 4780643 h 7212230"/>
                <a:gd name="connsiteX231" fmla="*/ 807357 w 3882572"/>
                <a:gd name="connsiteY231" fmla="*/ 4853214 h 7212230"/>
                <a:gd name="connsiteX232" fmla="*/ 771072 w 3882572"/>
                <a:gd name="connsiteY232" fmla="*/ 4962071 h 7212230"/>
                <a:gd name="connsiteX233" fmla="*/ 689429 w 3882572"/>
                <a:gd name="connsiteY233" fmla="*/ 5116285 h 7212230"/>
                <a:gd name="connsiteX234" fmla="*/ 707572 w 3882572"/>
                <a:gd name="connsiteY234" fmla="*/ 5207000 h 7212230"/>
                <a:gd name="connsiteX235" fmla="*/ 834572 w 3882572"/>
                <a:gd name="connsiteY235" fmla="*/ 5288643 h 7212230"/>
                <a:gd name="connsiteX236" fmla="*/ 825500 w 3882572"/>
                <a:gd name="connsiteY236" fmla="*/ 5324928 h 7212230"/>
                <a:gd name="connsiteX237" fmla="*/ 689429 w 3882572"/>
                <a:gd name="connsiteY237" fmla="*/ 5415643 h 7212230"/>
                <a:gd name="connsiteX238" fmla="*/ 716643 w 3882572"/>
                <a:gd name="connsiteY238" fmla="*/ 5524500 h 7212230"/>
                <a:gd name="connsiteX239" fmla="*/ 698500 w 3882572"/>
                <a:gd name="connsiteY239" fmla="*/ 5615214 h 7212230"/>
                <a:gd name="connsiteX240" fmla="*/ 816429 w 3882572"/>
                <a:gd name="connsiteY240" fmla="*/ 5642428 h 7212230"/>
                <a:gd name="connsiteX241" fmla="*/ 952500 w 3882572"/>
                <a:gd name="connsiteY241" fmla="*/ 5651500 h 7212230"/>
                <a:gd name="connsiteX242" fmla="*/ 979714 w 3882572"/>
                <a:gd name="connsiteY242" fmla="*/ 5696857 h 7212230"/>
                <a:gd name="connsiteX243" fmla="*/ 1034143 w 3882572"/>
                <a:gd name="connsiteY243" fmla="*/ 5696857 h 7212230"/>
                <a:gd name="connsiteX244" fmla="*/ 1079500 w 3882572"/>
                <a:gd name="connsiteY244" fmla="*/ 5769428 h 7212230"/>
                <a:gd name="connsiteX245" fmla="*/ 1124857 w 3882572"/>
                <a:gd name="connsiteY245" fmla="*/ 5778500 h 7212230"/>
                <a:gd name="connsiteX246" fmla="*/ 1179286 w 3882572"/>
                <a:gd name="connsiteY246" fmla="*/ 5796643 h 7212230"/>
                <a:gd name="connsiteX247" fmla="*/ 1152072 w 3882572"/>
                <a:gd name="connsiteY247" fmla="*/ 5842000 h 7212230"/>
                <a:gd name="connsiteX248" fmla="*/ 1052286 w 3882572"/>
                <a:gd name="connsiteY248" fmla="*/ 5923643 h 7212230"/>
                <a:gd name="connsiteX249" fmla="*/ 1097643 w 3882572"/>
                <a:gd name="connsiteY249" fmla="*/ 6014357 h 7212230"/>
                <a:gd name="connsiteX250" fmla="*/ 1179286 w 3882572"/>
                <a:gd name="connsiteY250" fmla="*/ 6041571 h 7212230"/>
                <a:gd name="connsiteX251" fmla="*/ 1233714 w 3882572"/>
                <a:gd name="connsiteY251" fmla="*/ 6086928 h 7212230"/>
                <a:gd name="connsiteX252" fmla="*/ 1206500 w 3882572"/>
                <a:gd name="connsiteY252" fmla="*/ 6132285 h 7212230"/>
                <a:gd name="connsiteX253" fmla="*/ 1143000 w 3882572"/>
                <a:gd name="connsiteY253" fmla="*/ 6204857 h 7212230"/>
                <a:gd name="connsiteX254" fmla="*/ 1133929 w 3882572"/>
                <a:gd name="connsiteY254" fmla="*/ 6304643 h 7212230"/>
                <a:gd name="connsiteX255" fmla="*/ 1152072 w 3882572"/>
                <a:gd name="connsiteY255" fmla="*/ 6395357 h 7212230"/>
                <a:gd name="connsiteX256" fmla="*/ 1215572 w 3882572"/>
                <a:gd name="connsiteY256" fmla="*/ 6440714 h 7212230"/>
                <a:gd name="connsiteX257" fmla="*/ 1188357 w 3882572"/>
                <a:gd name="connsiteY257" fmla="*/ 6522357 h 7212230"/>
                <a:gd name="connsiteX258" fmla="*/ 1143000 w 3882572"/>
                <a:gd name="connsiteY258" fmla="*/ 6567714 h 7212230"/>
                <a:gd name="connsiteX259" fmla="*/ 1197429 w 3882572"/>
                <a:gd name="connsiteY259" fmla="*/ 6604000 h 7212230"/>
                <a:gd name="connsiteX260" fmla="*/ 1306286 w 3882572"/>
                <a:gd name="connsiteY260" fmla="*/ 6613071 h 7212230"/>
                <a:gd name="connsiteX261" fmla="*/ 1406072 w 3882572"/>
                <a:gd name="connsiteY261" fmla="*/ 6676571 h 7212230"/>
                <a:gd name="connsiteX262" fmla="*/ 1449054 w 3882572"/>
                <a:gd name="connsiteY262" fmla="*/ 6784095 h 7212230"/>
                <a:gd name="connsiteX263" fmla="*/ 1453363 w 3882572"/>
                <a:gd name="connsiteY263" fmla="*/ 6885417 h 7212230"/>
                <a:gd name="connsiteX264" fmla="*/ 1498067 w 3882572"/>
                <a:gd name="connsiteY264" fmla="*/ 6928193 h 7212230"/>
                <a:gd name="connsiteX265" fmla="*/ 1439116 w 3882572"/>
                <a:gd name="connsiteY265" fmla="*/ 6973440 h 7212230"/>
                <a:gd name="connsiteX266" fmla="*/ 1451429 w 3882572"/>
                <a:gd name="connsiteY266" fmla="*/ 7003143 h 7212230"/>
                <a:gd name="connsiteX267" fmla="*/ 1388596 w 3882572"/>
                <a:gd name="connsiteY267" fmla="*/ 7070956 h 7212230"/>
                <a:gd name="connsiteX268" fmla="*/ 1333500 w 3882572"/>
                <a:gd name="connsiteY268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707572 w 3882572"/>
                <a:gd name="connsiteY225" fmla="*/ 4390571 h 7212230"/>
                <a:gd name="connsiteX226" fmla="*/ 662214 w 3882572"/>
                <a:gd name="connsiteY226" fmla="*/ 4472214 h 7212230"/>
                <a:gd name="connsiteX227" fmla="*/ 807357 w 3882572"/>
                <a:gd name="connsiteY227" fmla="*/ 4508500 h 7212230"/>
                <a:gd name="connsiteX228" fmla="*/ 852714 w 3882572"/>
                <a:gd name="connsiteY228" fmla="*/ 4635500 h 7212230"/>
                <a:gd name="connsiteX229" fmla="*/ 807357 w 3882572"/>
                <a:gd name="connsiteY229" fmla="*/ 4726214 h 7212230"/>
                <a:gd name="connsiteX230" fmla="*/ 752929 w 3882572"/>
                <a:gd name="connsiteY230" fmla="*/ 4780643 h 7212230"/>
                <a:gd name="connsiteX231" fmla="*/ 807357 w 3882572"/>
                <a:gd name="connsiteY231" fmla="*/ 4853214 h 7212230"/>
                <a:gd name="connsiteX232" fmla="*/ 771072 w 3882572"/>
                <a:gd name="connsiteY232" fmla="*/ 4962071 h 7212230"/>
                <a:gd name="connsiteX233" fmla="*/ 689429 w 3882572"/>
                <a:gd name="connsiteY233" fmla="*/ 5116285 h 7212230"/>
                <a:gd name="connsiteX234" fmla="*/ 707572 w 3882572"/>
                <a:gd name="connsiteY234" fmla="*/ 5207000 h 7212230"/>
                <a:gd name="connsiteX235" fmla="*/ 834572 w 3882572"/>
                <a:gd name="connsiteY235" fmla="*/ 5288643 h 7212230"/>
                <a:gd name="connsiteX236" fmla="*/ 825500 w 3882572"/>
                <a:gd name="connsiteY236" fmla="*/ 5324928 h 7212230"/>
                <a:gd name="connsiteX237" fmla="*/ 689429 w 3882572"/>
                <a:gd name="connsiteY237" fmla="*/ 5415643 h 7212230"/>
                <a:gd name="connsiteX238" fmla="*/ 716643 w 3882572"/>
                <a:gd name="connsiteY238" fmla="*/ 5524500 h 7212230"/>
                <a:gd name="connsiteX239" fmla="*/ 698500 w 3882572"/>
                <a:gd name="connsiteY239" fmla="*/ 5615214 h 7212230"/>
                <a:gd name="connsiteX240" fmla="*/ 816429 w 3882572"/>
                <a:gd name="connsiteY240" fmla="*/ 5642428 h 7212230"/>
                <a:gd name="connsiteX241" fmla="*/ 952500 w 3882572"/>
                <a:gd name="connsiteY241" fmla="*/ 5651500 h 7212230"/>
                <a:gd name="connsiteX242" fmla="*/ 979714 w 3882572"/>
                <a:gd name="connsiteY242" fmla="*/ 5696857 h 7212230"/>
                <a:gd name="connsiteX243" fmla="*/ 1034143 w 3882572"/>
                <a:gd name="connsiteY243" fmla="*/ 5696857 h 7212230"/>
                <a:gd name="connsiteX244" fmla="*/ 1079500 w 3882572"/>
                <a:gd name="connsiteY244" fmla="*/ 5769428 h 7212230"/>
                <a:gd name="connsiteX245" fmla="*/ 1124857 w 3882572"/>
                <a:gd name="connsiteY245" fmla="*/ 5778500 h 7212230"/>
                <a:gd name="connsiteX246" fmla="*/ 1179286 w 3882572"/>
                <a:gd name="connsiteY246" fmla="*/ 5796643 h 7212230"/>
                <a:gd name="connsiteX247" fmla="*/ 1152072 w 3882572"/>
                <a:gd name="connsiteY247" fmla="*/ 5842000 h 7212230"/>
                <a:gd name="connsiteX248" fmla="*/ 1052286 w 3882572"/>
                <a:gd name="connsiteY248" fmla="*/ 5923643 h 7212230"/>
                <a:gd name="connsiteX249" fmla="*/ 1097643 w 3882572"/>
                <a:gd name="connsiteY249" fmla="*/ 6014357 h 7212230"/>
                <a:gd name="connsiteX250" fmla="*/ 1179286 w 3882572"/>
                <a:gd name="connsiteY250" fmla="*/ 6041571 h 7212230"/>
                <a:gd name="connsiteX251" fmla="*/ 1233714 w 3882572"/>
                <a:gd name="connsiteY251" fmla="*/ 6086928 h 7212230"/>
                <a:gd name="connsiteX252" fmla="*/ 1206500 w 3882572"/>
                <a:gd name="connsiteY252" fmla="*/ 6132285 h 7212230"/>
                <a:gd name="connsiteX253" fmla="*/ 1143000 w 3882572"/>
                <a:gd name="connsiteY253" fmla="*/ 6204857 h 7212230"/>
                <a:gd name="connsiteX254" fmla="*/ 1133929 w 3882572"/>
                <a:gd name="connsiteY254" fmla="*/ 6304643 h 7212230"/>
                <a:gd name="connsiteX255" fmla="*/ 1152072 w 3882572"/>
                <a:gd name="connsiteY255" fmla="*/ 6395357 h 7212230"/>
                <a:gd name="connsiteX256" fmla="*/ 1215572 w 3882572"/>
                <a:gd name="connsiteY256" fmla="*/ 6440714 h 7212230"/>
                <a:gd name="connsiteX257" fmla="*/ 1188357 w 3882572"/>
                <a:gd name="connsiteY257" fmla="*/ 6522357 h 7212230"/>
                <a:gd name="connsiteX258" fmla="*/ 1143000 w 3882572"/>
                <a:gd name="connsiteY258" fmla="*/ 6567714 h 7212230"/>
                <a:gd name="connsiteX259" fmla="*/ 1197429 w 3882572"/>
                <a:gd name="connsiteY259" fmla="*/ 6604000 h 7212230"/>
                <a:gd name="connsiteX260" fmla="*/ 1306286 w 3882572"/>
                <a:gd name="connsiteY260" fmla="*/ 6613071 h 7212230"/>
                <a:gd name="connsiteX261" fmla="*/ 1406072 w 3882572"/>
                <a:gd name="connsiteY261" fmla="*/ 6676571 h 7212230"/>
                <a:gd name="connsiteX262" fmla="*/ 1449054 w 3882572"/>
                <a:gd name="connsiteY262" fmla="*/ 6784095 h 7212230"/>
                <a:gd name="connsiteX263" fmla="*/ 1453363 w 3882572"/>
                <a:gd name="connsiteY263" fmla="*/ 6885417 h 7212230"/>
                <a:gd name="connsiteX264" fmla="*/ 1498067 w 3882572"/>
                <a:gd name="connsiteY264" fmla="*/ 6928193 h 7212230"/>
                <a:gd name="connsiteX265" fmla="*/ 1439116 w 3882572"/>
                <a:gd name="connsiteY265" fmla="*/ 6973440 h 7212230"/>
                <a:gd name="connsiteX266" fmla="*/ 1451429 w 3882572"/>
                <a:gd name="connsiteY266" fmla="*/ 7003143 h 7212230"/>
                <a:gd name="connsiteX267" fmla="*/ 1388596 w 3882572"/>
                <a:gd name="connsiteY267" fmla="*/ 7070956 h 7212230"/>
                <a:gd name="connsiteX268" fmla="*/ 1333500 w 3882572"/>
                <a:gd name="connsiteY268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707572 w 3882572"/>
                <a:gd name="connsiteY225" fmla="*/ 4390571 h 7212230"/>
                <a:gd name="connsiteX226" fmla="*/ 662214 w 3882572"/>
                <a:gd name="connsiteY226" fmla="*/ 4472214 h 7212230"/>
                <a:gd name="connsiteX227" fmla="*/ 807357 w 3882572"/>
                <a:gd name="connsiteY227" fmla="*/ 4508500 h 7212230"/>
                <a:gd name="connsiteX228" fmla="*/ 852714 w 3882572"/>
                <a:gd name="connsiteY228" fmla="*/ 4635500 h 7212230"/>
                <a:gd name="connsiteX229" fmla="*/ 807357 w 3882572"/>
                <a:gd name="connsiteY229" fmla="*/ 4726214 h 7212230"/>
                <a:gd name="connsiteX230" fmla="*/ 752929 w 3882572"/>
                <a:gd name="connsiteY230" fmla="*/ 4780643 h 7212230"/>
                <a:gd name="connsiteX231" fmla="*/ 807357 w 3882572"/>
                <a:gd name="connsiteY231" fmla="*/ 4853214 h 7212230"/>
                <a:gd name="connsiteX232" fmla="*/ 771072 w 3882572"/>
                <a:gd name="connsiteY232" fmla="*/ 4962071 h 7212230"/>
                <a:gd name="connsiteX233" fmla="*/ 689429 w 3882572"/>
                <a:gd name="connsiteY233" fmla="*/ 5116285 h 7212230"/>
                <a:gd name="connsiteX234" fmla="*/ 707572 w 3882572"/>
                <a:gd name="connsiteY234" fmla="*/ 5207000 h 7212230"/>
                <a:gd name="connsiteX235" fmla="*/ 834572 w 3882572"/>
                <a:gd name="connsiteY235" fmla="*/ 5288643 h 7212230"/>
                <a:gd name="connsiteX236" fmla="*/ 825500 w 3882572"/>
                <a:gd name="connsiteY236" fmla="*/ 5324928 h 7212230"/>
                <a:gd name="connsiteX237" fmla="*/ 689429 w 3882572"/>
                <a:gd name="connsiteY237" fmla="*/ 5415643 h 7212230"/>
                <a:gd name="connsiteX238" fmla="*/ 716643 w 3882572"/>
                <a:gd name="connsiteY238" fmla="*/ 5524500 h 7212230"/>
                <a:gd name="connsiteX239" fmla="*/ 698500 w 3882572"/>
                <a:gd name="connsiteY239" fmla="*/ 5615214 h 7212230"/>
                <a:gd name="connsiteX240" fmla="*/ 816429 w 3882572"/>
                <a:gd name="connsiteY240" fmla="*/ 5642428 h 7212230"/>
                <a:gd name="connsiteX241" fmla="*/ 952500 w 3882572"/>
                <a:gd name="connsiteY241" fmla="*/ 5651500 h 7212230"/>
                <a:gd name="connsiteX242" fmla="*/ 979714 w 3882572"/>
                <a:gd name="connsiteY242" fmla="*/ 5696857 h 7212230"/>
                <a:gd name="connsiteX243" fmla="*/ 1034143 w 3882572"/>
                <a:gd name="connsiteY243" fmla="*/ 5696857 h 7212230"/>
                <a:gd name="connsiteX244" fmla="*/ 1079500 w 3882572"/>
                <a:gd name="connsiteY244" fmla="*/ 5769428 h 7212230"/>
                <a:gd name="connsiteX245" fmla="*/ 1124857 w 3882572"/>
                <a:gd name="connsiteY245" fmla="*/ 5778500 h 7212230"/>
                <a:gd name="connsiteX246" fmla="*/ 1179286 w 3882572"/>
                <a:gd name="connsiteY246" fmla="*/ 5796643 h 7212230"/>
                <a:gd name="connsiteX247" fmla="*/ 1152072 w 3882572"/>
                <a:gd name="connsiteY247" fmla="*/ 5842000 h 7212230"/>
                <a:gd name="connsiteX248" fmla="*/ 1052286 w 3882572"/>
                <a:gd name="connsiteY248" fmla="*/ 5923643 h 7212230"/>
                <a:gd name="connsiteX249" fmla="*/ 1097643 w 3882572"/>
                <a:gd name="connsiteY249" fmla="*/ 6014357 h 7212230"/>
                <a:gd name="connsiteX250" fmla="*/ 1179286 w 3882572"/>
                <a:gd name="connsiteY250" fmla="*/ 6041571 h 7212230"/>
                <a:gd name="connsiteX251" fmla="*/ 1233714 w 3882572"/>
                <a:gd name="connsiteY251" fmla="*/ 6086928 h 7212230"/>
                <a:gd name="connsiteX252" fmla="*/ 1206500 w 3882572"/>
                <a:gd name="connsiteY252" fmla="*/ 6132285 h 7212230"/>
                <a:gd name="connsiteX253" fmla="*/ 1143000 w 3882572"/>
                <a:gd name="connsiteY253" fmla="*/ 6204857 h 7212230"/>
                <a:gd name="connsiteX254" fmla="*/ 1133929 w 3882572"/>
                <a:gd name="connsiteY254" fmla="*/ 6304643 h 7212230"/>
                <a:gd name="connsiteX255" fmla="*/ 1152072 w 3882572"/>
                <a:gd name="connsiteY255" fmla="*/ 6395357 h 7212230"/>
                <a:gd name="connsiteX256" fmla="*/ 1215572 w 3882572"/>
                <a:gd name="connsiteY256" fmla="*/ 6440714 h 7212230"/>
                <a:gd name="connsiteX257" fmla="*/ 1188357 w 3882572"/>
                <a:gd name="connsiteY257" fmla="*/ 6522357 h 7212230"/>
                <a:gd name="connsiteX258" fmla="*/ 1143000 w 3882572"/>
                <a:gd name="connsiteY258" fmla="*/ 6567714 h 7212230"/>
                <a:gd name="connsiteX259" fmla="*/ 1197429 w 3882572"/>
                <a:gd name="connsiteY259" fmla="*/ 6604000 h 7212230"/>
                <a:gd name="connsiteX260" fmla="*/ 1306286 w 3882572"/>
                <a:gd name="connsiteY260" fmla="*/ 6613071 h 7212230"/>
                <a:gd name="connsiteX261" fmla="*/ 1406072 w 3882572"/>
                <a:gd name="connsiteY261" fmla="*/ 6676571 h 7212230"/>
                <a:gd name="connsiteX262" fmla="*/ 1449054 w 3882572"/>
                <a:gd name="connsiteY262" fmla="*/ 6784095 h 7212230"/>
                <a:gd name="connsiteX263" fmla="*/ 1453363 w 3882572"/>
                <a:gd name="connsiteY263" fmla="*/ 6885417 h 7212230"/>
                <a:gd name="connsiteX264" fmla="*/ 1498067 w 3882572"/>
                <a:gd name="connsiteY264" fmla="*/ 6928193 h 7212230"/>
                <a:gd name="connsiteX265" fmla="*/ 1439116 w 3882572"/>
                <a:gd name="connsiteY265" fmla="*/ 6973440 h 7212230"/>
                <a:gd name="connsiteX266" fmla="*/ 1451429 w 3882572"/>
                <a:gd name="connsiteY266" fmla="*/ 7003143 h 7212230"/>
                <a:gd name="connsiteX267" fmla="*/ 1388596 w 3882572"/>
                <a:gd name="connsiteY267" fmla="*/ 7070956 h 7212230"/>
                <a:gd name="connsiteX268" fmla="*/ 1333500 w 3882572"/>
                <a:gd name="connsiteY268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707572 w 3882572"/>
                <a:gd name="connsiteY225" fmla="*/ 4390571 h 7212230"/>
                <a:gd name="connsiteX226" fmla="*/ 662214 w 3882572"/>
                <a:gd name="connsiteY226" fmla="*/ 4472214 h 7212230"/>
                <a:gd name="connsiteX227" fmla="*/ 807357 w 3882572"/>
                <a:gd name="connsiteY227" fmla="*/ 4508500 h 7212230"/>
                <a:gd name="connsiteX228" fmla="*/ 852714 w 3882572"/>
                <a:gd name="connsiteY228" fmla="*/ 4635500 h 7212230"/>
                <a:gd name="connsiteX229" fmla="*/ 807357 w 3882572"/>
                <a:gd name="connsiteY229" fmla="*/ 4726214 h 7212230"/>
                <a:gd name="connsiteX230" fmla="*/ 752929 w 3882572"/>
                <a:gd name="connsiteY230" fmla="*/ 4780643 h 7212230"/>
                <a:gd name="connsiteX231" fmla="*/ 807357 w 3882572"/>
                <a:gd name="connsiteY231" fmla="*/ 4853214 h 7212230"/>
                <a:gd name="connsiteX232" fmla="*/ 771072 w 3882572"/>
                <a:gd name="connsiteY232" fmla="*/ 4962071 h 7212230"/>
                <a:gd name="connsiteX233" fmla="*/ 689429 w 3882572"/>
                <a:gd name="connsiteY233" fmla="*/ 5116285 h 7212230"/>
                <a:gd name="connsiteX234" fmla="*/ 707572 w 3882572"/>
                <a:gd name="connsiteY234" fmla="*/ 5207000 h 7212230"/>
                <a:gd name="connsiteX235" fmla="*/ 834572 w 3882572"/>
                <a:gd name="connsiteY235" fmla="*/ 5288643 h 7212230"/>
                <a:gd name="connsiteX236" fmla="*/ 825500 w 3882572"/>
                <a:gd name="connsiteY236" fmla="*/ 5324928 h 7212230"/>
                <a:gd name="connsiteX237" fmla="*/ 689429 w 3882572"/>
                <a:gd name="connsiteY237" fmla="*/ 5415643 h 7212230"/>
                <a:gd name="connsiteX238" fmla="*/ 716643 w 3882572"/>
                <a:gd name="connsiteY238" fmla="*/ 5524500 h 7212230"/>
                <a:gd name="connsiteX239" fmla="*/ 698500 w 3882572"/>
                <a:gd name="connsiteY239" fmla="*/ 5615214 h 7212230"/>
                <a:gd name="connsiteX240" fmla="*/ 816429 w 3882572"/>
                <a:gd name="connsiteY240" fmla="*/ 5642428 h 7212230"/>
                <a:gd name="connsiteX241" fmla="*/ 952500 w 3882572"/>
                <a:gd name="connsiteY241" fmla="*/ 5651500 h 7212230"/>
                <a:gd name="connsiteX242" fmla="*/ 979714 w 3882572"/>
                <a:gd name="connsiteY242" fmla="*/ 5696857 h 7212230"/>
                <a:gd name="connsiteX243" fmla="*/ 1034143 w 3882572"/>
                <a:gd name="connsiteY243" fmla="*/ 5696857 h 7212230"/>
                <a:gd name="connsiteX244" fmla="*/ 1079500 w 3882572"/>
                <a:gd name="connsiteY244" fmla="*/ 5769428 h 7212230"/>
                <a:gd name="connsiteX245" fmla="*/ 1124857 w 3882572"/>
                <a:gd name="connsiteY245" fmla="*/ 5778500 h 7212230"/>
                <a:gd name="connsiteX246" fmla="*/ 1179286 w 3882572"/>
                <a:gd name="connsiteY246" fmla="*/ 5796643 h 7212230"/>
                <a:gd name="connsiteX247" fmla="*/ 1152072 w 3882572"/>
                <a:gd name="connsiteY247" fmla="*/ 5842000 h 7212230"/>
                <a:gd name="connsiteX248" fmla="*/ 1052286 w 3882572"/>
                <a:gd name="connsiteY248" fmla="*/ 5923643 h 7212230"/>
                <a:gd name="connsiteX249" fmla="*/ 1097643 w 3882572"/>
                <a:gd name="connsiteY249" fmla="*/ 6014357 h 7212230"/>
                <a:gd name="connsiteX250" fmla="*/ 1179286 w 3882572"/>
                <a:gd name="connsiteY250" fmla="*/ 6041571 h 7212230"/>
                <a:gd name="connsiteX251" fmla="*/ 1233714 w 3882572"/>
                <a:gd name="connsiteY251" fmla="*/ 6086928 h 7212230"/>
                <a:gd name="connsiteX252" fmla="*/ 1206500 w 3882572"/>
                <a:gd name="connsiteY252" fmla="*/ 6132285 h 7212230"/>
                <a:gd name="connsiteX253" fmla="*/ 1143000 w 3882572"/>
                <a:gd name="connsiteY253" fmla="*/ 6204857 h 7212230"/>
                <a:gd name="connsiteX254" fmla="*/ 1133929 w 3882572"/>
                <a:gd name="connsiteY254" fmla="*/ 6304643 h 7212230"/>
                <a:gd name="connsiteX255" fmla="*/ 1152072 w 3882572"/>
                <a:gd name="connsiteY255" fmla="*/ 6395357 h 7212230"/>
                <a:gd name="connsiteX256" fmla="*/ 1215572 w 3882572"/>
                <a:gd name="connsiteY256" fmla="*/ 6440714 h 7212230"/>
                <a:gd name="connsiteX257" fmla="*/ 1188357 w 3882572"/>
                <a:gd name="connsiteY257" fmla="*/ 6522357 h 7212230"/>
                <a:gd name="connsiteX258" fmla="*/ 1143000 w 3882572"/>
                <a:gd name="connsiteY258" fmla="*/ 6567714 h 7212230"/>
                <a:gd name="connsiteX259" fmla="*/ 1197429 w 3882572"/>
                <a:gd name="connsiteY259" fmla="*/ 6604000 h 7212230"/>
                <a:gd name="connsiteX260" fmla="*/ 1306286 w 3882572"/>
                <a:gd name="connsiteY260" fmla="*/ 6613071 h 7212230"/>
                <a:gd name="connsiteX261" fmla="*/ 1406072 w 3882572"/>
                <a:gd name="connsiteY261" fmla="*/ 6676571 h 7212230"/>
                <a:gd name="connsiteX262" fmla="*/ 1449054 w 3882572"/>
                <a:gd name="connsiteY262" fmla="*/ 6784095 h 7212230"/>
                <a:gd name="connsiteX263" fmla="*/ 1453363 w 3882572"/>
                <a:gd name="connsiteY263" fmla="*/ 6885417 h 7212230"/>
                <a:gd name="connsiteX264" fmla="*/ 1490944 w 3882572"/>
                <a:gd name="connsiteY264" fmla="*/ 6925814 h 7212230"/>
                <a:gd name="connsiteX265" fmla="*/ 1439116 w 3882572"/>
                <a:gd name="connsiteY265" fmla="*/ 6973440 h 7212230"/>
                <a:gd name="connsiteX266" fmla="*/ 1451429 w 3882572"/>
                <a:gd name="connsiteY266" fmla="*/ 7003143 h 7212230"/>
                <a:gd name="connsiteX267" fmla="*/ 1388596 w 3882572"/>
                <a:gd name="connsiteY267" fmla="*/ 7070956 h 7212230"/>
                <a:gd name="connsiteX268" fmla="*/ 1333500 w 3882572"/>
                <a:gd name="connsiteY268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707572 w 3882572"/>
                <a:gd name="connsiteY225" fmla="*/ 4390571 h 7212230"/>
                <a:gd name="connsiteX226" fmla="*/ 662214 w 3882572"/>
                <a:gd name="connsiteY226" fmla="*/ 4472214 h 7212230"/>
                <a:gd name="connsiteX227" fmla="*/ 807357 w 3882572"/>
                <a:gd name="connsiteY227" fmla="*/ 4508500 h 7212230"/>
                <a:gd name="connsiteX228" fmla="*/ 852714 w 3882572"/>
                <a:gd name="connsiteY228" fmla="*/ 4635500 h 7212230"/>
                <a:gd name="connsiteX229" fmla="*/ 807357 w 3882572"/>
                <a:gd name="connsiteY229" fmla="*/ 4726214 h 7212230"/>
                <a:gd name="connsiteX230" fmla="*/ 752929 w 3882572"/>
                <a:gd name="connsiteY230" fmla="*/ 4780643 h 7212230"/>
                <a:gd name="connsiteX231" fmla="*/ 807357 w 3882572"/>
                <a:gd name="connsiteY231" fmla="*/ 4853214 h 7212230"/>
                <a:gd name="connsiteX232" fmla="*/ 771072 w 3882572"/>
                <a:gd name="connsiteY232" fmla="*/ 4962071 h 7212230"/>
                <a:gd name="connsiteX233" fmla="*/ 689429 w 3882572"/>
                <a:gd name="connsiteY233" fmla="*/ 5116285 h 7212230"/>
                <a:gd name="connsiteX234" fmla="*/ 707572 w 3882572"/>
                <a:gd name="connsiteY234" fmla="*/ 5207000 h 7212230"/>
                <a:gd name="connsiteX235" fmla="*/ 834572 w 3882572"/>
                <a:gd name="connsiteY235" fmla="*/ 5288643 h 7212230"/>
                <a:gd name="connsiteX236" fmla="*/ 825500 w 3882572"/>
                <a:gd name="connsiteY236" fmla="*/ 5324928 h 7212230"/>
                <a:gd name="connsiteX237" fmla="*/ 689429 w 3882572"/>
                <a:gd name="connsiteY237" fmla="*/ 5415643 h 7212230"/>
                <a:gd name="connsiteX238" fmla="*/ 716643 w 3882572"/>
                <a:gd name="connsiteY238" fmla="*/ 5524500 h 7212230"/>
                <a:gd name="connsiteX239" fmla="*/ 698500 w 3882572"/>
                <a:gd name="connsiteY239" fmla="*/ 5615214 h 7212230"/>
                <a:gd name="connsiteX240" fmla="*/ 816429 w 3882572"/>
                <a:gd name="connsiteY240" fmla="*/ 5642428 h 7212230"/>
                <a:gd name="connsiteX241" fmla="*/ 952500 w 3882572"/>
                <a:gd name="connsiteY241" fmla="*/ 5651500 h 7212230"/>
                <a:gd name="connsiteX242" fmla="*/ 979714 w 3882572"/>
                <a:gd name="connsiteY242" fmla="*/ 5696857 h 7212230"/>
                <a:gd name="connsiteX243" fmla="*/ 1034143 w 3882572"/>
                <a:gd name="connsiteY243" fmla="*/ 5696857 h 7212230"/>
                <a:gd name="connsiteX244" fmla="*/ 1079500 w 3882572"/>
                <a:gd name="connsiteY244" fmla="*/ 5769428 h 7212230"/>
                <a:gd name="connsiteX245" fmla="*/ 1124857 w 3882572"/>
                <a:gd name="connsiteY245" fmla="*/ 5778500 h 7212230"/>
                <a:gd name="connsiteX246" fmla="*/ 1179286 w 3882572"/>
                <a:gd name="connsiteY246" fmla="*/ 5796643 h 7212230"/>
                <a:gd name="connsiteX247" fmla="*/ 1152072 w 3882572"/>
                <a:gd name="connsiteY247" fmla="*/ 5842000 h 7212230"/>
                <a:gd name="connsiteX248" fmla="*/ 1052286 w 3882572"/>
                <a:gd name="connsiteY248" fmla="*/ 5923643 h 7212230"/>
                <a:gd name="connsiteX249" fmla="*/ 1097643 w 3882572"/>
                <a:gd name="connsiteY249" fmla="*/ 6014357 h 7212230"/>
                <a:gd name="connsiteX250" fmla="*/ 1179286 w 3882572"/>
                <a:gd name="connsiteY250" fmla="*/ 6041571 h 7212230"/>
                <a:gd name="connsiteX251" fmla="*/ 1233714 w 3882572"/>
                <a:gd name="connsiteY251" fmla="*/ 6086928 h 7212230"/>
                <a:gd name="connsiteX252" fmla="*/ 1206500 w 3882572"/>
                <a:gd name="connsiteY252" fmla="*/ 6132285 h 7212230"/>
                <a:gd name="connsiteX253" fmla="*/ 1143000 w 3882572"/>
                <a:gd name="connsiteY253" fmla="*/ 6204857 h 7212230"/>
                <a:gd name="connsiteX254" fmla="*/ 1133929 w 3882572"/>
                <a:gd name="connsiteY254" fmla="*/ 6304643 h 7212230"/>
                <a:gd name="connsiteX255" fmla="*/ 1152072 w 3882572"/>
                <a:gd name="connsiteY255" fmla="*/ 6395357 h 7212230"/>
                <a:gd name="connsiteX256" fmla="*/ 1215572 w 3882572"/>
                <a:gd name="connsiteY256" fmla="*/ 6440714 h 7212230"/>
                <a:gd name="connsiteX257" fmla="*/ 1188357 w 3882572"/>
                <a:gd name="connsiteY257" fmla="*/ 6522357 h 7212230"/>
                <a:gd name="connsiteX258" fmla="*/ 1143000 w 3882572"/>
                <a:gd name="connsiteY258" fmla="*/ 6567714 h 7212230"/>
                <a:gd name="connsiteX259" fmla="*/ 1197429 w 3882572"/>
                <a:gd name="connsiteY259" fmla="*/ 6604000 h 7212230"/>
                <a:gd name="connsiteX260" fmla="*/ 1306286 w 3882572"/>
                <a:gd name="connsiteY260" fmla="*/ 6613071 h 7212230"/>
                <a:gd name="connsiteX261" fmla="*/ 1391825 w 3882572"/>
                <a:gd name="connsiteY261" fmla="*/ 6678950 h 7212230"/>
                <a:gd name="connsiteX262" fmla="*/ 1449054 w 3882572"/>
                <a:gd name="connsiteY262" fmla="*/ 6784095 h 7212230"/>
                <a:gd name="connsiteX263" fmla="*/ 1453363 w 3882572"/>
                <a:gd name="connsiteY263" fmla="*/ 6885417 h 7212230"/>
                <a:gd name="connsiteX264" fmla="*/ 1490944 w 3882572"/>
                <a:gd name="connsiteY264" fmla="*/ 6925814 h 7212230"/>
                <a:gd name="connsiteX265" fmla="*/ 1439116 w 3882572"/>
                <a:gd name="connsiteY265" fmla="*/ 6973440 h 7212230"/>
                <a:gd name="connsiteX266" fmla="*/ 1451429 w 3882572"/>
                <a:gd name="connsiteY266" fmla="*/ 7003143 h 7212230"/>
                <a:gd name="connsiteX267" fmla="*/ 1388596 w 3882572"/>
                <a:gd name="connsiteY267" fmla="*/ 7070956 h 7212230"/>
                <a:gd name="connsiteX268" fmla="*/ 1333500 w 3882572"/>
                <a:gd name="connsiteY268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707572 w 3882572"/>
                <a:gd name="connsiteY225" fmla="*/ 4390571 h 7212230"/>
                <a:gd name="connsiteX226" fmla="*/ 662214 w 3882572"/>
                <a:gd name="connsiteY226" fmla="*/ 4472214 h 7212230"/>
                <a:gd name="connsiteX227" fmla="*/ 807357 w 3882572"/>
                <a:gd name="connsiteY227" fmla="*/ 4508500 h 7212230"/>
                <a:gd name="connsiteX228" fmla="*/ 852714 w 3882572"/>
                <a:gd name="connsiteY228" fmla="*/ 4635500 h 7212230"/>
                <a:gd name="connsiteX229" fmla="*/ 807357 w 3882572"/>
                <a:gd name="connsiteY229" fmla="*/ 4726214 h 7212230"/>
                <a:gd name="connsiteX230" fmla="*/ 752929 w 3882572"/>
                <a:gd name="connsiteY230" fmla="*/ 4780643 h 7212230"/>
                <a:gd name="connsiteX231" fmla="*/ 807357 w 3882572"/>
                <a:gd name="connsiteY231" fmla="*/ 4853214 h 7212230"/>
                <a:gd name="connsiteX232" fmla="*/ 771072 w 3882572"/>
                <a:gd name="connsiteY232" fmla="*/ 4962071 h 7212230"/>
                <a:gd name="connsiteX233" fmla="*/ 689429 w 3882572"/>
                <a:gd name="connsiteY233" fmla="*/ 5116285 h 7212230"/>
                <a:gd name="connsiteX234" fmla="*/ 707572 w 3882572"/>
                <a:gd name="connsiteY234" fmla="*/ 5207000 h 7212230"/>
                <a:gd name="connsiteX235" fmla="*/ 834572 w 3882572"/>
                <a:gd name="connsiteY235" fmla="*/ 5288643 h 7212230"/>
                <a:gd name="connsiteX236" fmla="*/ 825500 w 3882572"/>
                <a:gd name="connsiteY236" fmla="*/ 5324928 h 7212230"/>
                <a:gd name="connsiteX237" fmla="*/ 689429 w 3882572"/>
                <a:gd name="connsiteY237" fmla="*/ 5415643 h 7212230"/>
                <a:gd name="connsiteX238" fmla="*/ 716643 w 3882572"/>
                <a:gd name="connsiteY238" fmla="*/ 5524500 h 7212230"/>
                <a:gd name="connsiteX239" fmla="*/ 698500 w 3882572"/>
                <a:gd name="connsiteY239" fmla="*/ 5615214 h 7212230"/>
                <a:gd name="connsiteX240" fmla="*/ 816429 w 3882572"/>
                <a:gd name="connsiteY240" fmla="*/ 5642428 h 7212230"/>
                <a:gd name="connsiteX241" fmla="*/ 952500 w 3882572"/>
                <a:gd name="connsiteY241" fmla="*/ 5651500 h 7212230"/>
                <a:gd name="connsiteX242" fmla="*/ 979714 w 3882572"/>
                <a:gd name="connsiteY242" fmla="*/ 5696857 h 7212230"/>
                <a:gd name="connsiteX243" fmla="*/ 1034143 w 3882572"/>
                <a:gd name="connsiteY243" fmla="*/ 5696857 h 7212230"/>
                <a:gd name="connsiteX244" fmla="*/ 1079500 w 3882572"/>
                <a:gd name="connsiteY244" fmla="*/ 5769428 h 7212230"/>
                <a:gd name="connsiteX245" fmla="*/ 1124857 w 3882572"/>
                <a:gd name="connsiteY245" fmla="*/ 5778500 h 7212230"/>
                <a:gd name="connsiteX246" fmla="*/ 1179286 w 3882572"/>
                <a:gd name="connsiteY246" fmla="*/ 5796643 h 7212230"/>
                <a:gd name="connsiteX247" fmla="*/ 1152072 w 3882572"/>
                <a:gd name="connsiteY247" fmla="*/ 5842000 h 7212230"/>
                <a:gd name="connsiteX248" fmla="*/ 1052286 w 3882572"/>
                <a:gd name="connsiteY248" fmla="*/ 5923643 h 7212230"/>
                <a:gd name="connsiteX249" fmla="*/ 1097643 w 3882572"/>
                <a:gd name="connsiteY249" fmla="*/ 6014357 h 7212230"/>
                <a:gd name="connsiteX250" fmla="*/ 1179286 w 3882572"/>
                <a:gd name="connsiteY250" fmla="*/ 6041571 h 7212230"/>
                <a:gd name="connsiteX251" fmla="*/ 1233714 w 3882572"/>
                <a:gd name="connsiteY251" fmla="*/ 6086928 h 7212230"/>
                <a:gd name="connsiteX252" fmla="*/ 1206500 w 3882572"/>
                <a:gd name="connsiteY252" fmla="*/ 6132285 h 7212230"/>
                <a:gd name="connsiteX253" fmla="*/ 1143000 w 3882572"/>
                <a:gd name="connsiteY253" fmla="*/ 6204857 h 7212230"/>
                <a:gd name="connsiteX254" fmla="*/ 1133929 w 3882572"/>
                <a:gd name="connsiteY254" fmla="*/ 6304643 h 7212230"/>
                <a:gd name="connsiteX255" fmla="*/ 1152072 w 3882572"/>
                <a:gd name="connsiteY255" fmla="*/ 6395357 h 7212230"/>
                <a:gd name="connsiteX256" fmla="*/ 1215572 w 3882572"/>
                <a:gd name="connsiteY256" fmla="*/ 6440714 h 7212230"/>
                <a:gd name="connsiteX257" fmla="*/ 1188357 w 3882572"/>
                <a:gd name="connsiteY257" fmla="*/ 6522357 h 7212230"/>
                <a:gd name="connsiteX258" fmla="*/ 1143000 w 3882572"/>
                <a:gd name="connsiteY258" fmla="*/ 6567714 h 7212230"/>
                <a:gd name="connsiteX259" fmla="*/ 1197429 w 3882572"/>
                <a:gd name="connsiteY259" fmla="*/ 6604000 h 7212230"/>
                <a:gd name="connsiteX260" fmla="*/ 1306286 w 3882572"/>
                <a:gd name="connsiteY260" fmla="*/ 6613071 h 7212230"/>
                <a:gd name="connsiteX261" fmla="*/ 1391825 w 3882572"/>
                <a:gd name="connsiteY261" fmla="*/ 6678950 h 7212230"/>
                <a:gd name="connsiteX262" fmla="*/ 1449054 w 3882572"/>
                <a:gd name="connsiteY262" fmla="*/ 6784095 h 7212230"/>
                <a:gd name="connsiteX263" fmla="*/ 1453363 w 3882572"/>
                <a:gd name="connsiteY263" fmla="*/ 6885417 h 7212230"/>
                <a:gd name="connsiteX264" fmla="*/ 1490944 w 3882572"/>
                <a:gd name="connsiteY264" fmla="*/ 6925814 h 7212230"/>
                <a:gd name="connsiteX265" fmla="*/ 1439116 w 3882572"/>
                <a:gd name="connsiteY265" fmla="*/ 6973440 h 7212230"/>
                <a:gd name="connsiteX266" fmla="*/ 1451429 w 3882572"/>
                <a:gd name="connsiteY266" fmla="*/ 7003143 h 7212230"/>
                <a:gd name="connsiteX267" fmla="*/ 1388596 w 3882572"/>
                <a:gd name="connsiteY267" fmla="*/ 7070956 h 7212230"/>
                <a:gd name="connsiteX268" fmla="*/ 1333500 w 3882572"/>
                <a:gd name="connsiteY268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707572 w 3882572"/>
                <a:gd name="connsiteY225" fmla="*/ 4390571 h 7212230"/>
                <a:gd name="connsiteX226" fmla="*/ 662214 w 3882572"/>
                <a:gd name="connsiteY226" fmla="*/ 4472214 h 7212230"/>
                <a:gd name="connsiteX227" fmla="*/ 807357 w 3882572"/>
                <a:gd name="connsiteY227" fmla="*/ 4508500 h 7212230"/>
                <a:gd name="connsiteX228" fmla="*/ 852714 w 3882572"/>
                <a:gd name="connsiteY228" fmla="*/ 4635500 h 7212230"/>
                <a:gd name="connsiteX229" fmla="*/ 807357 w 3882572"/>
                <a:gd name="connsiteY229" fmla="*/ 4726214 h 7212230"/>
                <a:gd name="connsiteX230" fmla="*/ 752929 w 3882572"/>
                <a:gd name="connsiteY230" fmla="*/ 4780643 h 7212230"/>
                <a:gd name="connsiteX231" fmla="*/ 807357 w 3882572"/>
                <a:gd name="connsiteY231" fmla="*/ 4853214 h 7212230"/>
                <a:gd name="connsiteX232" fmla="*/ 771072 w 3882572"/>
                <a:gd name="connsiteY232" fmla="*/ 4962071 h 7212230"/>
                <a:gd name="connsiteX233" fmla="*/ 689429 w 3882572"/>
                <a:gd name="connsiteY233" fmla="*/ 5116285 h 7212230"/>
                <a:gd name="connsiteX234" fmla="*/ 707572 w 3882572"/>
                <a:gd name="connsiteY234" fmla="*/ 5207000 h 7212230"/>
                <a:gd name="connsiteX235" fmla="*/ 834572 w 3882572"/>
                <a:gd name="connsiteY235" fmla="*/ 5288643 h 7212230"/>
                <a:gd name="connsiteX236" fmla="*/ 825500 w 3882572"/>
                <a:gd name="connsiteY236" fmla="*/ 5324928 h 7212230"/>
                <a:gd name="connsiteX237" fmla="*/ 689429 w 3882572"/>
                <a:gd name="connsiteY237" fmla="*/ 5415643 h 7212230"/>
                <a:gd name="connsiteX238" fmla="*/ 716643 w 3882572"/>
                <a:gd name="connsiteY238" fmla="*/ 5524500 h 7212230"/>
                <a:gd name="connsiteX239" fmla="*/ 698500 w 3882572"/>
                <a:gd name="connsiteY239" fmla="*/ 5615214 h 7212230"/>
                <a:gd name="connsiteX240" fmla="*/ 816429 w 3882572"/>
                <a:gd name="connsiteY240" fmla="*/ 5642428 h 7212230"/>
                <a:gd name="connsiteX241" fmla="*/ 952500 w 3882572"/>
                <a:gd name="connsiteY241" fmla="*/ 5651500 h 7212230"/>
                <a:gd name="connsiteX242" fmla="*/ 979714 w 3882572"/>
                <a:gd name="connsiteY242" fmla="*/ 5696857 h 7212230"/>
                <a:gd name="connsiteX243" fmla="*/ 1034143 w 3882572"/>
                <a:gd name="connsiteY243" fmla="*/ 5696857 h 7212230"/>
                <a:gd name="connsiteX244" fmla="*/ 1079500 w 3882572"/>
                <a:gd name="connsiteY244" fmla="*/ 5769428 h 7212230"/>
                <a:gd name="connsiteX245" fmla="*/ 1124857 w 3882572"/>
                <a:gd name="connsiteY245" fmla="*/ 5778500 h 7212230"/>
                <a:gd name="connsiteX246" fmla="*/ 1179286 w 3882572"/>
                <a:gd name="connsiteY246" fmla="*/ 5796643 h 7212230"/>
                <a:gd name="connsiteX247" fmla="*/ 1152072 w 3882572"/>
                <a:gd name="connsiteY247" fmla="*/ 5842000 h 7212230"/>
                <a:gd name="connsiteX248" fmla="*/ 1052286 w 3882572"/>
                <a:gd name="connsiteY248" fmla="*/ 5923643 h 7212230"/>
                <a:gd name="connsiteX249" fmla="*/ 1097643 w 3882572"/>
                <a:gd name="connsiteY249" fmla="*/ 6014357 h 7212230"/>
                <a:gd name="connsiteX250" fmla="*/ 1179286 w 3882572"/>
                <a:gd name="connsiteY250" fmla="*/ 6041571 h 7212230"/>
                <a:gd name="connsiteX251" fmla="*/ 1233714 w 3882572"/>
                <a:gd name="connsiteY251" fmla="*/ 6086928 h 7212230"/>
                <a:gd name="connsiteX252" fmla="*/ 1206500 w 3882572"/>
                <a:gd name="connsiteY252" fmla="*/ 6132285 h 7212230"/>
                <a:gd name="connsiteX253" fmla="*/ 1143000 w 3882572"/>
                <a:gd name="connsiteY253" fmla="*/ 6204857 h 7212230"/>
                <a:gd name="connsiteX254" fmla="*/ 1133929 w 3882572"/>
                <a:gd name="connsiteY254" fmla="*/ 6304643 h 7212230"/>
                <a:gd name="connsiteX255" fmla="*/ 1152072 w 3882572"/>
                <a:gd name="connsiteY255" fmla="*/ 6395357 h 7212230"/>
                <a:gd name="connsiteX256" fmla="*/ 1215572 w 3882572"/>
                <a:gd name="connsiteY256" fmla="*/ 6440714 h 7212230"/>
                <a:gd name="connsiteX257" fmla="*/ 1188357 w 3882572"/>
                <a:gd name="connsiteY257" fmla="*/ 6522357 h 7212230"/>
                <a:gd name="connsiteX258" fmla="*/ 1143000 w 3882572"/>
                <a:gd name="connsiteY258" fmla="*/ 6567714 h 7212230"/>
                <a:gd name="connsiteX259" fmla="*/ 1197429 w 3882572"/>
                <a:gd name="connsiteY259" fmla="*/ 6604000 h 7212230"/>
                <a:gd name="connsiteX260" fmla="*/ 1315784 w 3882572"/>
                <a:gd name="connsiteY260" fmla="*/ 6598797 h 7212230"/>
                <a:gd name="connsiteX261" fmla="*/ 1391825 w 3882572"/>
                <a:gd name="connsiteY261" fmla="*/ 6678950 h 7212230"/>
                <a:gd name="connsiteX262" fmla="*/ 1449054 w 3882572"/>
                <a:gd name="connsiteY262" fmla="*/ 6784095 h 7212230"/>
                <a:gd name="connsiteX263" fmla="*/ 1453363 w 3882572"/>
                <a:gd name="connsiteY263" fmla="*/ 6885417 h 7212230"/>
                <a:gd name="connsiteX264" fmla="*/ 1490944 w 3882572"/>
                <a:gd name="connsiteY264" fmla="*/ 6925814 h 7212230"/>
                <a:gd name="connsiteX265" fmla="*/ 1439116 w 3882572"/>
                <a:gd name="connsiteY265" fmla="*/ 6973440 h 7212230"/>
                <a:gd name="connsiteX266" fmla="*/ 1451429 w 3882572"/>
                <a:gd name="connsiteY266" fmla="*/ 7003143 h 7212230"/>
                <a:gd name="connsiteX267" fmla="*/ 1388596 w 3882572"/>
                <a:gd name="connsiteY267" fmla="*/ 7070956 h 7212230"/>
                <a:gd name="connsiteX268" fmla="*/ 1333500 w 3882572"/>
                <a:gd name="connsiteY268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707572 w 3882572"/>
                <a:gd name="connsiteY225" fmla="*/ 4390571 h 7212230"/>
                <a:gd name="connsiteX226" fmla="*/ 662214 w 3882572"/>
                <a:gd name="connsiteY226" fmla="*/ 4472214 h 7212230"/>
                <a:gd name="connsiteX227" fmla="*/ 807357 w 3882572"/>
                <a:gd name="connsiteY227" fmla="*/ 4508500 h 7212230"/>
                <a:gd name="connsiteX228" fmla="*/ 852714 w 3882572"/>
                <a:gd name="connsiteY228" fmla="*/ 4635500 h 7212230"/>
                <a:gd name="connsiteX229" fmla="*/ 807357 w 3882572"/>
                <a:gd name="connsiteY229" fmla="*/ 4726214 h 7212230"/>
                <a:gd name="connsiteX230" fmla="*/ 752929 w 3882572"/>
                <a:gd name="connsiteY230" fmla="*/ 4780643 h 7212230"/>
                <a:gd name="connsiteX231" fmla="*/ 807357 w 3882572"/>
                <a:gd name="connsiteY231" fmla="*/ 4853214 h 7212230"/>
                <a:gd name="connsiteX232" fmla="*/ 771072 w 3882572"/>
                <a:gd name="connsiteY232" fmla="*/ 4962071 h 7212230"/>
                <a:gd name="connsiteX233" fmla="*/ 689429 w 3882572"/>
                <a:gd name="connsiteY233" fmla="*/ 5116285 h 7212230"/>
                <a:gd name="connsiteX234" fmla="*/ 707572 w 3882572"/>
                <a:gd name="connsiteY234" fmla="*/ 5207000 h 7212230"/>
                <a:gd name="connsiteX235" fmla="*/ 834572 w 3882572"/>
                <a:gd name="connsiteY235" fmla="*/ 5288643 h 7212230"/>
                <a:gd name="connsiteX236" fmla="*/ 825500 w 3882572"/>
                <a:gd name="connsiteY236" fmla="*/ 5324928 h 7212230"/>
                <a:gd name="connsiteX237" fmla="*/ 689429 w 3882572"/>
                <a:gd name="connsiteY237" fmla="*/ 5415643 h 7212230"/>
                <a:gd name="connsiteX238" fmla="*/ 716643 w 3882572"/>
                <a:gd name="connsiteY238" fmla="*/ 5524500 h 7212230"/>
                <a:gd name="connsiteX239" fmla="*/ 698500 w 3882572"/>
                <a:gd name="connsiteY239" fmla="*/ 5615214 h 7212230"/>
                <a:gd name="connsiteX240" fmla="*/ 816429 w 3882572"/>
                <a:gd name="connsiteY240" fmla="*/ 5642428 h 7212230"/>
                <a:gd name="connsiteX241" fmla="*/ 952500 w 3882572"/>
                <a:gd name="connsiteY241" fmla="*/ 5651500 h 7212230"/>
                <a:gd name="connsiteX242" fmla="*/ 979714 w 3882572"/>
                <a:gd name="connsiteY242" fmla="*/ 5696857 h 7212230"/>
                <a:gd name="connsiteX243" fmla="*/ 1034143 w 3882572"/>
                <a:gd name="connsiteY243" fmla="*/ 5696857 h 7212230"/>
                <a:gd name="connsiteX244" fmla="*/ 1079500 w 3882572"/>
                <a:gd name="connsiteY244" fmla="*/ 5769428 h 7212230"/>
                <a:gd name="connsiteX245" fmla="*/ 1124857 w 3882572"/>
                <a:gd name="connsiteY245" fmla="*/ 5778500 h 7212230"/>
                <a:gd name="connsiteX246" fmla="*/ 1179286 w 3882572"/>
                <a:gd name="connsiteY246" fmla="*/ 5796643 h 7212230"/>
                <a:gd name="connsiteX247" fmla="*/ 1152072 w 3882572"/>
                <a:gd name="connsiteY247" fmla="*/ 5842000 h 7212230"/>
                <a:gd name="connsiteX248" fmla="*/ 1052286 w 3882572"/>
                <a:gd name="connsiteY248" fmla="*/ 5923643 h 7212230"/>
                <a:gd name="connsiteX249" fmla="*/ 1097643 w 3882572"/>
                <a:gd name="connsiteY249" fmla="*/ 6014357 h 7212230"/>
                <a:gd name="connsiteX250" fmla="*/ 1179286 w 3882572"/>
                <a:gd name="connsiteY250" fmla="*/ 6041571 h 7212230"/>
                <a:gd name="connsiteX251" fmla="*/ 1233714 w 3882572"/>
                <a:gd name="connsiteY251" fmla="*/ 6086928 h 7212230"/>
                <a:gd name="connsiteX252" fmla="*/ 1206500 w 3882572"/>
                <a:gd name="connsiteY252" fmla="*/ 6132285 h 7212230"/>
                <a:gd name="connsiteX253" fmla="*/ 1143000 w 3882572"/>
                <a:gd name="connsiteY253" fmla="*/ 6204857 h 7212230"/>
                <a:gd name="connsiteX254" fmla="*/ 1133929 w 3882572"/>
                <a:gd name="connsiteY254" fmla="*/ 6304643 h 7212230"/>
                <a:gd name="connsiteX255" fmla="*/ 1152072 w 3882572"/>
                <a:gd name="connsiteY255" fmla="*/ 6395357 h 7212230"/>
                <a:gd name="connsiteX256" fmla="*/ 1215572 w 3882572"/>
                <a:gd name="connsiteY256" fmla="*/ 6440714 h 7212230"/>
                <a:gd name="connsiteX257" fmla="*/ 1188357 w 3882572"/>
                <a:gd name="connsiteY257" fmla="*/ 6522357 h 7212230"/>
                <a:gd name="connsiteX258" fmla="*/ 1143000 w 3882572"/>
                <a:gd name="connsiteY258" fmla="*/ 6567714 h 7212230"/>
                <a:gd name="connsiteX259" fmla="*/ 1197429 w 3882572"/>
                <a:gd name="connsiteY259" fmla="*/ 6604000 h 7212230"/>
                <a:gd name="connsiteX260" fmla="*/ 1251523 w 3882572"/>
                <a:gd name="connsiteY260" fmla="*/ 6616589 h 7212230"/>
                <a:gd name="connsiteX261" fmla="*/ 1315784 w 3882572"/>
                <a:gd name="connsiteY261" fmla="*/ 6598797 h 7212230"/>
                <a:gd name="connsiteX262" fmla="*/ 1391825 w 3882572"/>
                <a:gd name="connsiteY262" fmla="*/ 6678950 h 7212230"/>
                <a:gd name="connsiteX263" fmla="*/ 1449054 w 3882572"/>
                <a:gd name="connsiteY263" fmla="*/ 6784095 h 7212230"/>
                <a:gd name="connsiteX264" fmla="*/ 1453363 w 3882572"/>
                <a:gd name="connsiteY264" fmla="*/ 6885417 h 7212230"/>
                <a:gd name="connsiteX265" fmla="*/ 1490944 w 3882572"/>
                <a:gd name="connsiteY265" fmla="*/ 6925814 h 7212230"/>
                <a:gd name="connsiteX266" fmla="*/ 1439116 w 3882572"/>
                <a:gd name="connsiteY266" fmla="*/ 6973440 h 7212230"/>
                <a:gd name="connsiteX267" fmla="*/ 1451429 w 3882572"/>
                <a:gd name="connsiteY267" fmla="*/ 7003143 h 7212230"/>
                <a:gd name="connsiteX268" fmla="*/ 1388596 w 3882572"/>
                <a:gd name="connsiteY268" fmla="*/ 7070956 h 7212230"/>
                <a:gd name="connsiteX269" fmla="*/ 1333500 w 3882572"/>
                <a:gd name="connsiteY269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707572 w 3882572"/>
                <a:gd name="connsiteY225" fmla="*/ 4390571 h 7212230"/>
                <a:gd name="connsiteX226" fmla="*/ 662214 w 3882572"/>
                <a:gd name="connsiteY226" fmla="*/ 4472214 h 7212230"/>
                <a:gd name="connsiteX227" fmla="*/ 807357 w 3882572"/>
                <a:gd name="connsiteY227" fmla="*/ 4508500 h 7212230"/>
                <a:gd name="connsiteX228" fmla="*/ 852714 w 3882572"/>
                <a:gd name="connsiteY228" fmla="*/ 4635500 h 7212230"/>
                <a:gd name="connsiteX229" fmla="*/ 807357 w 3882572"/>
                <a:gd name="connsiteY229" fmla="*/ 4726214 h 7212230"/>
                <a:gd name="connsiteX230" fmla="*/ 752929 w 3882572"/>
                <a:gd name="connsiteY230" fmla="*/ 4780643 h 7212230"/>
                <a:gd name="connsiteX231" fmla="*/ 807357 w 3882572"/>
                <a:gd name="connsiteY231" fmla="*/ 4853214 h 7212230"/>
                <a:gd name="connsiteX232" fmla="*/ 771072 w 3882572"/>
                <a:gd name="connsiteY232" fmla="*/ 4962071 h 7212230"/>
                <a:gd name="connsiteX233" fmla="*/ 689429 w 3882572"/>
                <a:gd name="connsiteY233" fmla="*/ 5116285 h 7212230"/>
                <a:gd name="connsiteX234" fmla="*/ 707572 w 3882572"/>
                <a:gd name="connsiteY234" fmla="*/ 5207000 h 7212230"/>
                <a:gd name="connsiteX235" fmla="*/ 834572 w 3882572"/>
                <a:gd name="connsiteY235" fmla="*/ 5288643 h 7212230"/>
                <a:gd name="connsiteX236" fmla="*/ 825500 w 3882572"/>
                <a:gd name="connsiteY236" fmla="*/ 5324928 h 7212230"/>
                <a:gd name="connsiteX237" fmla="*/ 689429 w 3882572"/>
                <a:gd name="connsiteY237" fmla="*/ 5415643 h 7212230"/>
                <a:gd name="connsiteX238" fmla="*/ 716643 w 3882572"/>
                <a:gd name="connsiteY238" fmla="*/ 5524500 h 7212230"/>
                <a:gd name="connsiteX239" fmla="*/ 698500 w 3882572"/>
                <a:gd name="connsiteY239" fmla="*/ 5615214 h 7212230"/>
                <a:gd name="connsiteX240" fmla="*/ 816429 w 3882572"/>
                <a:gd name="connsiteY240" fmla="*/ 5642428 h 7212230"/>
                <a:gd name="connsiteX241" fmla="*/ 952500 w 3882572"/>
                <a:gd name="connsiteY241" fmla="*/ 5651500 h 7212230"/>
                <a:gd name="connsiteX242" fmla="*/ 979714 w 3882572"/>
                <a:gd name="connsiteY242" fmla="*/ 5696857 h 7212230"/>
                <a:gd name="connsiteX243" fmla="*/ 1034143 w 3882572"/>
                <a:gd name="connsiteY243" fmla="*/ 5696857 h 7212230"/>
                <a:gd name="connsiteX244" fmla="*/ 1079500 w 3882572"/>
                <a:gd name="connsiteY244" fmla="*/ 5769428 h 7212230"/>
                <a:gd name="connsiteX245" fmla="*/ 1124857 w 3882572"/>
                <a:gd name="connsiteY245" fmla="*/ 5778500 h 7212230"/>
                <a:gd name="connsiteX246" fmla="*/ 1179286 w 3882572"/>
                <a:gd name="connsiteY246" fmla="*/ 5796643 h 7212230"/>
                <a:gd name="connsiteX247" fmla="*/ 1152072 w 3882572"/>
                <a:gd name="connsiteY247" fmla="*/ 5842000 h 7212230"/>
                <a:gd name="connsiteX248" fmla="*/ 1052286 w 3882572"/>
                <a:gd name="connsiteY248" fmla="*/ 5923643 h 7212230"/>
                <a:gd name="connsiteX249" fmla="*/ 1097643 w 3882572"/>
                <a:gd name="connsiteY249" fmla="*/ 6014357 h 7212230"/>
                <a:gd name="connsiteX250" fmla="*/ 1179286 w 3882572"/>
                <a:gd name="connsiteY250" fmla="*/ 6041571 h 7212230"/>
                <a:gd name="connsiteX251" fmla="*/ 1233714 w 3882572"/>
                <a:gd name="connsiteY251" fmla="*/ 6086928 h 7212230"/>
                <a:gd name="connsiteX252" fmla="*/ 1206500 w 3882572"/>
                <a:gd name="connsiteY252" fmla="*/ 6132285 h 7212230"/>
                <a:gd name="connsiteX253" fmla="*/ 1143000 w 3882572"/>
                <a:gd name="connsiteY253" fmla="*/ 6204857 h 7212230"/>
                <a:gd name="connsiteX254" fmla="*/ 1133929 w 3882572"/>
                <a:gd name="connsiteY254" fmla="*/ 6304643 h 7212230"/>
                <a:gd name="connsiteX255" fmla="*/ 1152072 w 3882572"/>
                <a:gd name="connsiteY255" fmla="*/ 6395357 h 7212230"/>
                <a:gd name="connsiteX256" fmla="*/ 1215572 w 3882572"/>
                <a:gd name="connsiteY256" fmla="*/ 6440714 h 7212230"/>
                <a:gd name="connsiteX257" fmla="*/ 1188357 w 3882572"/>
                <a:gd name="connsiteY257" fmla="*/ 6522357 h 7212230"/>
                <a:gd name="connsiteX258" fmla="*/ 1131128 w 3882572"/>
                <a:gd name="connsiteY258" fmla="*/ 6546302 h 7212230"/>
                <a:gd name="connsiteX259" fmla="*/ 1197429 w 3882572"/>
                <a:gd name="connsiteY259" fmla="*/ 6604000 h 7212230"/>
                <a:gd name="connsiteX260" fmla="*/ 1251523 w 3882572"/>
                <a:gd name="connsiteY260" fmla="*/ 6616589 h 7212230"/>
                <a:gd name="connsiteX261" fmla="*/ 1315784 w 3882572"/>
                <a:gd name="connsiteY261" fmla="*/ 6598797 h 7212230"/>
                <a:gd name="connsiteX262" fmla="*/ 1391825 w 3882572"/>
                <a:gd name="connsiteY262" fmla="*/ 6678950 h 7212230"/>
                <a:gd name="connsiteX263" fmla="*/ 1449054 w 3882572"/>
                <a:gd name="connsiteY263" fmla="*/ 6784095 h 7212230"/>
                <a:gd name="connsiteX264" fmla="*/ 1453363 w 3882572"/>
                <a:gd name="connsiteY264" fmla="*/ 6885417 h 7212230"/>
                <a:gd name="connsiteX265" fmla="*/ 1490944 w 3882572"/>
                <a:gd name="connsiteY265" fmla="*/ 6925814 h 7212230"/>
                <a:gd name="connsiteX266" fmla="*/ 1439116 w 3882572"/>
                <a:gd name="connsiteY266" fmla="*/ 6973440 h 7212230"/>
                <a:gd name="connsiteX267" fmla="*/ 1451429 w 3882572"/>
                <a:gd name="connsiteY267" fmla="*/ 7003143 h 7212230"/>
                <a:gd name="connsiteX268" fmla="*/ 1388596 w 3882572"/>
                <a:gd name="connsiteY268" fmla="*/ 7070956 h 7212230"/>
                <a:gd name="connsiteX269" fmla="*/ 1333500 w 3882572"/>
                <a:gd name="connsiteY269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707572 w 3882572"/>
                <a:gd name="connsiteY225" fmla="*/ 4390571 h 7212230"/>
                <a:gd name="connsiteX226" fmla="*/ 662214 w 3882572"/>
                <a:gd name="connsiteY226" fmla="*/ 4472214 h 7212230"/>
                <a:gd name="connsiteX227" fmla="*/ 807357 w 3882572"/>
                <a:gd name="connsiteY227" fmla="*/ 4508500 h 7212230"/>
                <a:gd name="connsiteX228" fmla="*/ 852714 w 3882572"/>
                <a:gd name="connsiteY228" fmla="*/ 4635500 h 7212230"/>
                <a:gd name="connsiteX229" fmla="*/ 807357 w 3882572"/>
                <a:gd name="connsiteY229" fmla="*/ 4726214 h 7212230"/>
                <a:gd name="connsiteX230" fmla="*/ 752929 w 3882572"/>
                <a:gd name="connsiteY230" fmla="*/ 4780643 h 7212230"/>
                <a:gd name="connsiteX231" fmla="*/ 807357 w 3882572"/>
                <a:gd name="connsiteY231" fmla="*/ 4853214 h 7212230"/>
                <a:gd name="connsiteX232" fmla="*/ 771072 w 3882572"/>
                <a:gd name="connsiteY232" fmla="*/ 4962071 h 7212230"/>
                <a:gd name="connsiteX233" fmla="*/ 689429 w 3882572"/>
                <a:gd name="connsiteY233" fmla="*/ 5116285 h 7212230"/>
                <a:gd name="connsiteX234" fmla="*/ 707572 w 3882572"/>
                <a:gd name="connsiteY234" fmla="*/ 5207000 h 7212230"/>
                <a:gd name="connsiteX235" fmla="*/ 834572 w 3882572"/>
                <a:gd name="connsiteY235" fmla="*/ 5288643 h 7212230"/>
                <a:gd name="connsiteX236" fmla="*/ 825500 w 3882572"/>
                <a:gd name="connsiteY236" fmla="*/ 5324928 h 7212230"/>
                <a:gd name="connsiteX237" fmla="*/ 689429 w 3882572"/>
                <a:gd name="connsiteY237" fmla="*/ 5415643 h 7212230"/>
                <a:gd name="connsiteX238" fmla="*/ 716643 w 3882572"/>
                <a:gd name="connsiteY238" fmla="*/ 5524500 h 7212230"/>
                <a:gd name="connsiteX239" fmla="*/ 698500 w 3882572"/>
                <a:gd name="connsiteY239" fmla="*/ 5615214 h 7212230"/>
                <a:gd name="connsiteX240" fmla="*/ 816429 w 3882572"/>
                <a:gd name="connsiteY240" fmla="*/ 5642428 h 7212230"/>
                <a:gd name="connsiteX241" fmla="*/ 952500 w 3882572"/>
                <a:gd name="connsiteY241" fmla="*/ 5651500 h 7212230"/>
                <a:gd name="connsiteX242" fmla="*/ 979714 w 3882572"/>
                <a:gd name="connsiteY242" fmla="*/ 5696857 h 7212230"/>
                <a:gd name="connsiteX243" fmla="*/ 1034143 w 3882572"/>
                <a:gd name="connsiteY243" fmla="*/ 5696857 h 7212230"/>
                <a:gd name="connsiteX244" fmla="*/ 1079500 w 3882572"/>
                <a:gd name="connsiteY244" fmla="*/ 5769428 h 7212230"/>
                <a:gd name="connsiteX245" fmla="*/ 1124857 w 3882572"/>
                <a:gd name="connsiteY245" fmla="*/ 5778500 h 7212230"/>
                <a:gd name="connsiteX246" fmla="*/ 1179286 w 3882572"/>
                <a:gd name="connsiteY246" fmla="*/ 5796643 h 7212230"/>
                <a:gd name="connsiteX247" fmla="*/ 1152072 w 3882572"/>
                <a:gd name="connsiteY247" fmla="*/ 5842000 h 7212230"/>
                <a:gd name="connsiteX248" fmla="*/ 1052286 w 3882572"/>
                <a:gd name="connsiteY248" fmla="*/ 5923643 h 7212230"/>
                <a:gd name="connsiteX249" fmla="*/ 1097643 w 3882572"/>
                <a:gd name="connsiteY249" fmla="*/ 6014357 h 7212230"/>
                <a:gd name="connsiteX250" fmla="*/ 1179286 w 3882572"/>
                <a:gd name="connsiteY250" fmla="*/ 6041571 h 7212230"/>
                <a:gd name="connsiteX251" fmla="*/ 1233714 w 3882572"/>
                <a:gd name="connsiteY251" fmla="*/ 6086928 h 7212230"/>
                <a:gd name="connsiteX252" fmla="*/ 1206500 w 3882572"/>
                <a:gd name="connsiteY252" fmla="*/ 6132285 h 7212230"/>
                <a:gd name="connsiteX253" fmla="*/ 1143000 w 3882572"/>
                <a:gd name="connsiteY253" fmla="*/ 6204857 h 7212230"/>
                <a:gd name="connsiteX254" fmla="*/ 1133929 w 3882572"/>
                <a:gd name="connsiteY254" fmla="*/ 6304643 h 7212230"/>
                <a:gd name="connsiteX255" fmla="*/ 1152072 w 3882572"/>
                <a:gd name="connsiteY255" fmla="*/ 6395357 h 7212230"/>
                <a:gd name="connsiteX256" fmla="*/ 1215572 w 3882572"/>
                <a:gd name="connsiteY256" fmla="*/ 6440714 h 7212230"/>
                <a:gd name="connsiteX257" fmla="*/ 1188357 w 3882572"/>
                <a:gd name="connsiteY257" fmla="*/ 6522357 h 7212230"/>
                <a:gd name="connsiteX258" fmla="*/ 1131128 w 3882572"/>
                <a:gd name="connsiteY258" fmla="*/ 6546302 h 7212230"/>
                <a:gd name="connsiteX259" fmla="*/ 1197429 w 3882572"/>
                <a:gd name="connsiteY259" fmla="*/ 6604000 h 7212230"/>
                <a:gd name="connsiteX260" fmla="*/ 1251523 w 3882572"/>
                <a:gd name="connsiteY260" fmla="*/ 6616589 h 7212230"/>
                <a:gd name="connsiteX261" fmla="*/ 1315784 w 3882572"/>
                <a:gd name="connsiteY261" fmla="*/ 6598797 h 7212230"/>
                <a:gd name="connsiteX262" fmla="*/ 1391825 w 3882572"/>
                <a:gd name="connsiteY262" fmla="*/ 6678950 h 7212230"/>
                <a:gd name="connsiteX263" fmla="*/ 1449054 w 3882572"/>
                <a:gd name="connsiteY263" fmla="*/ 6784095 h 7212230"/>
                <a:gd name="connsiteX264" fmla="*/ 1453363 w 3882572"/>
                <a:gd name="connsiteY264" fmla="*/ 6885417 h 7212230"/>
                <a:gd name="connsiteX265" fmla="*/ 1490944 w 3882572"/>
                <a:gd name="connsiteY265" fmla="*/ 6925814 h 7212230"/>
                <a:gd name="connsiteX266" fmla="*/ 1439116 w 3882572"/>
                <a:gd name="connsiteY266" fmla="*/ 6973440 h 7212230"/>
                <a:gd name="connsiteX267" fmla="*/ 1451429 w 3882572"/>
                <a:gd name="connsiteY267" fmla="*/ 7003143 h 7212230"/>
                <a:gd name="connsiteX268" fmla="*/ 1388596 w 3882572"/>
                <a:gd name="connsiteY268" fmla="*/ 7070956 h 7212230"/>
                <a:gd name="connsiteX269" fmla="*/ 1333500 w 3882572"/>
                <a:gd name="connsiteY269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707572 w 3882572"/>
                <a:gd name="connsiteY225" fmla="*/ 4390571 h 7212230"/>
                <a:gd name="connsiteX226" fmla="*/ 662214 w 3882572"/>
                <a:gd name="connsiteY226" fmla="*/ 4472214 h 7212230"/>
                <a:gd name="connsiteX227" fmla="*/ 807357 w 3882572"/>
                <a:gd name="connsiteY227" fmla="*/ 4508500 h 7212230"/>
                <a:gd name="connsiteX228" fmla="*/ 852714 w 3882572"/>
                <a:gd name="connsiteY228" fmla="*/ 4635500 h 7212230"/>
                <a:gd name="connsiteX229" fmla="*/ 807357 w 3882572"/>
                <a:gd name="connsiteY229" fmla="*/ 4726214 h 7212230"/>
                <a:gd name="connsiteX230" fmla="*/ 752929 w 3882572"/>
                <a:gd name="connsiteY230" fmla="*/ 4780643 h 7212230"/>
                <a:gd name="connsiteX231" fmla="*/ 807357 w 3882572"/>
                <a:gd name="connsiteY231" fmla="*/ 4853214 h 7212230"/>
                <a:gd name="connsiteX232" fmla="*/ 771072 w 3882572"/>
                <a:gd name="connsiteY232" fmla="*/ 4962071 h 7212230"/>
                <a:gd name="connsiteX233" fmla="*/ 689429 w 3882572"/>
                <a:gd name="connsiteY233" fmla="*/ 5116285 h 7212230"/>
                <a:gd name="connsiteX234" fmla="*/ 707572 w 3882572"/>
                <a:gd name="connsiteY234" fmla="*/ 5207000 h 7212230"/>
                <a:gd name="connsiteX235" fmla="*/ 834572 w 3882572"/>
                <a:gd name="connsiteY235" fmla="*/ 5288643 h 7212230"/>
                <a:gd name="connsiteX236" fmla="*/ 825500 w 3882572"/>
                <a:gd name="connsiteY236" fmla="*/ 5324928 h 7212230"/>
                <a:gd name="connsiteX237" fmla="*/ 689429 w 3882572"/>
                <a:gd name="connsiteY237" fmla="*/ 5415643 h 7212230"/>
                <a:gd name="connsiteX238" fmla="*/ 716643 w 3882572"/>
                <a:gd name="connsiteY238" fmla="*/ 5524500 h 7212230"/>
                <a:gd name="connsiteX239" fmla="*/ 698500 w 3882572"/>
                <a:gd name="connsiteY239" fmla="*/ 5615214 h 7212230"/>
                <a:gd name="connsiteX240" fmla="*/ 816429 w 3882572"/>
                <a:gd name="connsiteY240" fmla="*/ 5642428 h 7212230"/>
                <a:gd name="connsiteX241" fmla="*/ 952500 w 3882572"/>
                <a:gd name="connsiteY241" fmla="*/ 5651500 h 7212230"/>
                <a:gd name="connsiteX242" fmla="*/ 979714 w 3882572"/>
                <a:gd name="connsiteY242" fmla="*/ 5696857 h 7212230"/>
                <a:gd name="connsiteX243" fmla="*/ 1034143 w 3882572"/>
                <a:gd name="connsiteY243" fmla="*/ 5696857 h 7212230"/>
                <a:gd name="connsiteX244" fmla="*/ 1079500 w 3882572"/>
                <a:gd name="connsiteY244" fmla="*/ 5769428 h 7212230"/>
                <a:gd name="connsiteX245" fmla="*/ 1124857 w 3882572"/>
                <a:gd name="connsiteY245" fmla="*/ 5778500 h 7212230"/>
                <a:gd name="connsiteX246" fmla="*/ 1179286 w 3882572"/>
                <a:gd name="connsiteY246" fmla="*/ 5796643 h 7212230"/>
                <a:gd name="connsiteX247" fmla="*/ 1152072 w 3882572"/>
                <a:gd name="connsiteY247" fmla="*/ 5842000 h 7212230"/>
                <a:gd name="connsiteX248" fmla="*/ 1052286 w 3882572"/>
                <a:gd name="connsiteY248" fmla="*/ 5923643 h 7212230"/>
                <a:gd name="connsiteX249" fmla="*/ 1097643 w 3882572"/>
                <a:gd name="connsiteY249" fmla="*/ 6014357 h 7212230"/>
                <a:gd name="connsiteX250" fmla="*/ 1179286 w 3882572"/>
                <a:gd name="connsiteY250" fmla="*/ 6041571 h 7212230"/>
                <a:gd name="connsiteX251" fmla="*/ 1233714 w 3882572"/>
                <a:gd name="connsiteY251" fmla="*/ 6086928 h 7212230"/>
                <a:gd name="connsiteX252" fmla="*/ 1206500 w 3882572"/>
                <a:gd name="connsiteY252" fmla="*/ 6132285 h 7212230"/>
                <a:gd name="connsiteX253" fmla="*/ 1143000 w 3882572"/>
                <a:gd name="connsiteY253" fmla="*/ 6204857 h 7212230"/>
                <a:gd name="connsiteX254" fmla="*/ 1133929 w 3882572"/>
                <a:gd name="connsiteY254" fmla="*/ 6304643 h 7212230"/>
                <a:gd name="connsiteX255" fmla="*/ 1152072 w 3882572"/>
                <a:gd name="connsiteY255" fmla="*/ 6395357 h 7212230"/>
                <a:gd name="connsiteX256" fmla="*/ 1215572 w 3882572"/>
                <a:gd name="connsiteY256" fmla="*/ 6440714 h 7212230"/>
                <a:gd name="connsiteX257" fmla="*/ 1183608 w 3882572"/>
                <a:gd name="connsiteY257" fmla="*/ 6498567 h 7212230"/>
                <a:gd name="connsiteX258" fmla="*/ 1131128 w 3882572"/>
                <a:gd name="connsiteY258" fmla="*/ 6546302 h 7212230"/>
                <a:gd name="connsiteX259" fmla="*/ 1197429 w 3882572"/>
                <a:gd name="connsiteY259" fmla="*/ 6604000 h 7212230"/>
                <a:gd name="connsiteX260" fmla="*/ 1251523 w 3882572"/>
                <a:gd name="connsiteY260" fmla="*/ 6616589 h 7212230"/>
                <a:gd name="connsiteX261" fmla="*/ 1315784 w 3882572"/>
                <a:gd name="connsiteY261" fmla="*/ 6598797 h 7212230"/>
                <a:gd name="connsiteX262" fmla="*/ 1391825 w 3882572"/>
                <a:gd name="connsiteY262" fmla="*/ 6678950 h 7212230"/>
                <a:gd name="connsiteX263" fmla="*/ 1449054 w 3882572"/>
                <a:gd name="connsiteY263" fmla="*/ 6784095 h 7212230"/>
                <a:gd name="connsiteX264" fmla="*/ 1453363 w 3882572"/>
                <a:gd name="connsiteY264" fmla="*/ 6885417 h 7212230"/>
                <a:gd name="connsiteX265" fmla="*/ 1490944 w 3882572"/>
                <a:gd name="connsiteY265" fmla="*/ 6925814 h 7212230"/>
                <a:gd name="connsiteX266" fmla="*/ 1439116 w 3882572"/>
                <a:gd name="connsiteY266" fmla="*/ 6973440 h 7212230"/>
                <a:gd name="connsiteX267" fmla="*/ 1451429 w 3882572"/>
                <a:gd name="connsiteY267" fmla="*/ 7003143 h 7212230"/>
                <a:gd name="connsiteX268" fmla="*/ 1388596 w 3882572"/>
                <a:gd name="connsiteY268" fmla="*/ 7070956 h 7212230"/>
                <a:gd name="connsiteX269" fmla="*/ 1333500 w 3882572"/>
                <a:gd name="connsiteY269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707572 w 3882572"/>
                <a:gd name="connsiteY225" fmla="*/ 4390571 h 7212230"/>
                <a:gd name="connsiteX226" fmla="*/ 662214 w 3882572"/>
                <a:gd name="connsiteY226" fmla="*/ 4472214 h 7212230"/>
                <a:gd name="connsiteX227" fmla="*/ 807357 w 3882572"/>
                <a:gd name="connsiteY227" fmla="*/ 4508500 h 7212230"/>
                <a:gd name="connsiteX228" fmla="*/ 852714 w 3882572"/>
                <a:gd name="connsiteY228" fmla="*/ 4635500 h 7212230"/>
                <a:gd name="connsiteX229" fmla="*/ 807357 w 3882572"/>
                <a:gd name="connsiteY229" fmla="*/ 4726214 h 7212230"/>
                <a:gd name="connsiteX230" fmla="*/ 752929 w 3882572"/>
                <a:gd name="connsiteY230" fmla="*/ 4780643 h 7212230"/>
                <a:gd name="connsiteX231" fmla="*/ 807357 w 3882572"/>
                <a:gd name="connsiteY231" fmla="*/ 4853214 h 7212230"/>
                <a:gd name="connsiteX232" fmla="*/ 771072 w 3882572"/>
                <a:gd name="connsiteY232" fmla="*/ 4962071 h 7212230"/>
                <a:gd name="connsiteX233" fmla="*/ 689429 w 3882572"/>
                <a:gd name="connsiteY233" fmla="*/ 5116285 h 7212230"/>
                <a:gd name="connsiteX234" fmla="*/ 707572 w 3882572"/>
                <a:gd name="connsiteY234" fmla="*/ 5207000 h 7212230"/>
                <a:gd name="connsiteX235" fmla="*/ 834572 w 3882572"/>
                <a:gd name="connsiteY235" fmla="*/ 5288643 h 7212230"/>
                <a:gd name="connsiteX236" fmla="*/ 825500 w 3882572"/>
                <a:gd name="connsiteY236" fmla="*/ 5324928 h 7212230"/>
                <a:gd name="connsiteX237" fmla="*/ 689429 w 3882572"/>
                <a:gd name="connsiteY237" fmla="*/ 5415643 h 7212230"/>
                <a:gd name="connsiteX238" fmla="*/ 716643 w 3882572"/>
                <a:gd name="connsiteY238" fmla="*/ 5524500 h 7212230"/>
                <a:gd name="connsiteX239" fmla="*/ 698500 w 3882572"/>
                <a:gd name="connsiteY239" fmla="*/ 5615214 h 7212230"/>
                <a:gd name="connsiteX240" fmla="*/ 816429 w 3882572"/>
                <a:gd name="connsiteY240" fmla="*/ 5642428 h 7212230"/>
                <a:gd name="connsiteX241" fmla="*/ 952500 w 3882572"/>
                <a:gd name="connsiteY241" fmla="*/ 5651500 h 7212230"/>
                <a:gd name="connsiteX242" fmla="*/ 979714 w 3882572"/>
                <a:gd name="connsiteY242" fmla="*/ 5696857 h 7212230"/>
                <a:gd name="connsiteX243" fmla="*/ 1034143 w 3882572"/>
                <a:gd name="connsiteY243" fmla="*/ 5696857 h 7212230"/>
                <a:gd name="connsiteX244" fmla="*/ 1079500 w 3882572"/>
                <a:gd name="connsiteY244" fmla="*/ 5769428 h 7212230"/>
                <a:gd name="connsiteX245" fmla="*/ 1124857 w 3882572"/>
                <a:gd name="connsiteY245" fmla="*/ 5778500 h 7212230"/>
                <a:gd name="connsiteX246" fmla="*/ 1179286 w 3882572"/>
                <a:gd name="connsiteY246" fmla="*/ 5796643 h 7212230"/>
                <a:gd name="connsiteX247" fmla="*/ 1152072 w 3882572"/>
                <a:gd name="connsiteY247" fmla="*/ 5842000 h 7212230"/>
                <a:gd name="connsiteX248" fmla="*/ 1052286 w 3882572"/>
                <a:gd name="connsiteY248" fmla="*/ 5923643 h 7212230"/>
                <a:gd name="connsiteX249" fmla="*/ 1097643 w 3882572"/>
                <a:gd name="connsiteY249" fmla="*/ 6014357 h 7212230"/>
                <a:gd name="connsiteX250" fmla="*/ 1179286 w 3882572"/>
                <a:gd name="connsiteY250" fmla="*/ 6041571 h 7212230"/>
                <a:gd name="connsiteX251" fmla="*/ 1233714 w 3882572"/>
                <a:gd name="connsiteY251" fmla="*/ 6086928 h 7212230"/>
                <a:gd name="connsiteX252" fmla="*/ 1206500 w 3882572"/>
                <a:gd name="connsiteY252" fmla="*/ 6132285 h 7212230"/>
                <a:gd name="connsiteX253" fmla="*/ 1143000 w 3882572"/>
                <a:gd name="connsiteY253" fmla="*/ 6204857 h 7212230"/>
                <a:gd name="connsiteX254" fmla="*/ 1133929 w 3882572"/>
                <a:gd name="connsiteY254" fmla="*/ 6304643 h 7212230"/>
                <a:gd name="connsiteX255" fmla="*/ 1152072 w 3882572"/>
                <a:gd name="connsiteY255" fmla="*/ 6395357 h 7212230"/>
                <a:gd name="connsiteX256" fmla="*/ 1215572 w 3882572"/>
                <a:gd name="connsiteY256" fmla="*/ 6440714 h 7212230"/>
                <a:gd name="connsiteX257" fmla="*/ 1183608 w 3882572"/>
                <a:gd name="connsiteY257" fmla="*/ 6498567 h 7212230"/>
                <a:gd name="connsiteX258" fmla="*/ 1131128 w 3882572"/>
                <a:gd name="connsiteY258" fmla="*/ 6546302 h 7212230"/>
                <a:gd name="connsiteX259" fmla="*/ 1170788 w 3882572"/>
                <a:gd name="connsiteY259" fmla="*/ 6564250 h 7212230"/>
                <a:gd name="connsiteX260" fmla="*/ 1197429 w 3882572"/>
                <a:gd name="connsiteY260" fmla="*/ 6604000 h 7212230"/>
                <a:gd name="connsiteX261" fmla="*/ 1251523 w 3882572"/>
                <a:gd name="connsiteY261" fmla="*/ 6616589 h 7212230"/>
                <a:gd name="connsiteX262" fmla="*/ 1315784 w 3882572"/>
                <a:gd name="connsiteY262" fmla="*/ 6598797 h 7212230"/>
                <a:gd name="connsiteX263" fmla="*/ 1391825 w 3882572"/>
                <a:gd name="connsiteY263" fmla="*/ 6678950 h 7212230"/>
                <a:gd name="connsiteX264" fmla="*/ 1449054 w 3882572"/>
                <a:gd name="connsiteY264" fmla="*/ 6784095 h 7212230"/>
                <a:gd name="connsiteX265" fmla="*/ 1453363 w 3882572"/>
                <a:gd name="connsiteY265" fmla="*/ 6885417 h 7212230"/>
                <a:gd name="connsiteX266" fmla="*/ 1490944 w 3882572"/>
                <a:gd name="connsiteY266" fmla="*/ 6925814 h 7212230"/>
                <a:gd name="connsiteX267" fmla="*/ 1439116 w 3882572"/>
                <a:gd name="connsiteY267" fmla="*/ 6973440 h 7212230"/>
                <a:gd name="connsiteX268" fmla="*/ 1451429 w 3882572"/>
                <a:gd name="connsiteY268" fmla="*/ 7003143 h 7212230"/>
                <a:gd name="connsiteX269" fmla="*/ 1388596 w 3882572"/>
                <a:gd name="connsiteY269" fmla="*/ 7070956 h 7212230"/>
                <a:gd name="connsiteX270" fmla="*/ 1333500 w 3882572"/>
                <a:gd name="connsiteY270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707572 w 3882572"/>
                <a:gd name="connsiteY225" fmla="*/ 4390571 h 7212230"/>
                <a:gd name="connsiteX226" fmla="*/ 662214 w 3882572"/>
                <a:gd name="connsiteY226" fmla="*/ 4472214 h 7212230"/>
                <a:gd name="connsiteX227" fmla="*/ 807357 w 3882572"/>
                <a:gd name="connsiteY227" fmla="*/ 4508500 h 7212230"/>
                <a:gd name="connsiteX228" fmla="*/ 852714 w 3882572"/>
                <a:gd name="connsiteY228" fmla="*/ 4635500 h 7212230"/>
                <a:gd name="connsiteX229" fmla="*/ 807357 w 3882572"/>
                <a:gd name="connsiteY229" fmla="*/ 4726214 h 7212230"/>
                <a:gd name="connsiteX230" fmla="*/ 752929 w 3882572"/>
                <a:gd name="connsiteY230" fmla="*/ 4780643 h 7212230"/>
                <a:gd name="connsiteX231" fmla="*/ 807357 w 3882572"/>
                <a:gd name="connsiteY231" fmla="*/ 4853214 h 7212230"/>
                <a:gd name="connsiteX232" fmla="*/ 771072 w 3882572"/>
                <a:gd name="connsiteY232" fmla="*/ 4962071 h 7212230"/>
                <a:gd name="connsiteX233" fmla="*/ 689429 w 3882572"/>
                <a:gd name="connsiteY233" fmla="*/ 5116285 h 7212230"/>
                <a:gd name="connsiteX234" fmla="*/ 707572 w 3882572"/>
                <a:gd name="connsiteY234" fmla="*/ 5207000 h 7212230"/>
                <a:gd name="connsiteX235" fmla="*/ 834572 w 3882572"/>
                <a:gd name="connsiteY235" fmla="*/ 5288643 h 7212230"/>
                <a:gd name="connsiteX236" fmla="*/ 825500 w 3882572"/>
                <a:gd name="connsiteY236" fmla="*/ 5324928 h 7212230"/>
                <a:gd name="connsiteX237" fmla="*/ 689429 w 3882572"/>
                <a:gd name="connsiteY237" fmla="*/ 5415643 h 7212230"/>
                <a:gd name="connsiteX238" fmla="*/ 716643 w 3882572"/>
                <a:gd name="connsiteY238" fmla="*/ 5524500 h 7212230"/>
                <a:gd name="connsiteX239" fmla="*/ 698500 w 3882572"/>
                <a:gd name="connsiteY239" fmla="*/ 5615214 h 7212230"/>
                <a:gd name="connsiteX240" fmla="*/ 816429 w 3882572"/>
                <a:gd name="connsiteY240" fmla="*/ 5642428 h 7212230"/>
                <a:gd name="connsiteX241" fmla="*/ 952500 w 3882572"/>
                <a:gd name="connsiteY241" fmla="*/ 5651500 h 7212230"/>
                <a:gd name="connsiteX242" fmla="*/ 979714 w 3882572"/>
                <a:gd name="connsiteY242" fmla="*/ 5696857 h 7212230"/>
                <a:gd name="connsiteX243" fmla="*/ 1034143 w 3882572"/>
                <a:gd name="connsiteY243" fmla="*/ 5696857 h 7212230"/>
                <a:gd name="connsiteX244" fmla="*/ 1079500 w 3882572"/>
                <a:gd name="connsiteY244" fmla="*/ 5769428 h 7212230"/>
                <a:gd name="connsiteX245" fmla="*/ 1124857 w 3882572"/>
                <a:gd name="connsiteY245" fmla="*/ 5778500 h 7212230"/>
                <a:gd name="connsiteX246" fmla="*/ 1179286 w 3882572"/>
                <a:gd name="connsiteY246" fmla="*/ 5796643 h 7212230"/>
                <a:gd name="connsiteX247" fmla="*/ 1152072 w 3882572"/>
                <a:gd name="connsiteY247" fmla="*/ 5842000 h 7212230"/>
                <a:gd name="connsiteX248" fmla="*/ 1052286 w 3882572"/>
                <a:gd name="connsiteY248" fmla="*/ 5923643 h 7212230"/>
                <a:gd name="connsiteX249" fmla="*/ 1097643 w 3882572"/>
                <a:gd name="connsiteY249" fmla="*/ 6014357 h 7212230"/>
                <a:gd name="connsiteX250" fmla="*/ 1179286 w 3882572"/>
                <a:gd name="connsiteY250" fmla="*/ 6041571 h 7212230"/>
                <a:gd name="connsiteX251" fmla="*/ 1233714 w 3882572"/>
                <a:gd name="connsiteY251" fmla="*/ 6086928 h 7212230"/>
                <a:gd name="connsiteX252" fmla="*/ 1206500 w 3882572"/>
                <a:gd name="connsiteY252" fmla="*/ 6132285 h 7212230"/>
                <a:gd name="connsiteX253" fmla="*/ 1143000 w 3882572"/>
                <a:gd name="connsiteY253" fmla="*/ 6204857 h 7212230"/>
                <a:gd name="connsiteX254" fmla="*/ 1133929 w 3882572"/>
                <a:gd name="connsiteY254" fmla="*/ 6304643 h 7212230"/>
                <a:gd name="connsiteX255" fmla="*/ 1152072 w 3882572"/>
                <a:gd name="connsiteY255" fmla="*/ 6395357 h 7212230"/>
                <a:gd name="connsiteX256" fmla="*/ 1206074 w 3882572"/>
                <a:gd name="connsiteY256" fmla="*/ 6397892 h 7212230"/>
                <a:gd name="connsiteX257" fmla="*/ 1183608 w 3882572"/>
                <a:gd name="connsiteY257" fmla="*/ 6498567 h 7212230"/>
                <a:gd name="connsiteX258" fmla="*/ 1131128 w 3882572"/>
                <a:gd name="connsiteY258" fmla="*/ 6546302 h 7212230"/>
                <a:gd name="connsiteX259" fmla="*/ 1170788 w 3882572"/>
                <a:gd name="connsiteY259" fmla="*/ 6564250 h 7212230"/>
                <a:gd name="connsiteX260" fmla="*/ 1197429 w 3882572"/>
                <a:gd name="connsiteY260" fmla="*/ 6604000 h 7212230"/>
                <a:gd name="connsiteX261" fmla="*/ 1251523 w 3882572"/>
                <a:gd name="connsiteY261" fmla="*/ 6616589 h 7212230"/>
                <a:gd name="connsiteX262" fmla="*/ 1315784 w 3882572"/>
                <a:gd name="connsiteY262" fmla="*/ 6598797 h 7212230"/>
                <a:gd name="connsiteX263" fmla="*/ 1391825 w 3882572"/>
                <a:gd name="connsiteY263" fmla="*/ 6678950 h 7212230"/>
                <a:gd name="connsiteX264" fmla="*/ 1449054 w 3882572"/>
                <a:gd name="connsiteY264" fmla="*/ 6784095 h 7212230"/>
                <a:gd name="connsiteX265" fmla="*/ 1453363 w 3882572"/>
                <a:gd name="connsiteY265" fmla="*/ 6885417 h 7212230"/>
                <a:gd name="connsiteX266" fmla="*/ 1490944 w 3882572"/>
                <a:gd name="connsiteY266" fmla="*/ 6925814 h 7212230"/>
                <a:gd name="connsiteX267" fmla="*/ 1439116 w 3882572"/>
                <a:gd name="connsiteY267" fmla="*/ 6973440 h 7212230"/>
                <a:gd name="connsiteX268" fmla="*/ 1451429 w 3882572"/>
                <a:gd name="connsiteY268" fmla="*/ 7003143 h 7212230"/>
                <a:gd name="connsiteX269" fmla="*/ 1388596 w 3882572"/>
                <a:gd name="connsiteY269" fmla="*/ 7070956 h 7212230"/>
                <a:gd name="connsiteX270" fmla="*/ 1333500 w 3882572"/>
                <a:gd name="connsiteY270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707572 w 3882572"/>
                <a:gd name="connsiteY225" fmla="*/ 4390571 h 7212230"/>
                <a:gd name="connsiteX226" fmla="*/ 662214 w 3882572"/>
                <a:gd name="connsiteY226" fmla="*/ 4472214 h 7212230"/>
                <a:gd name="connsiteX227" fmla="*/ 807357 w 3882572"/>
                <a:gd name="connsiteY227" fmla="*/ 4508500 h 7212230"/>
                <a:gd name="connsiteX228" fmla="*/ 852714 w 3882572"/>
                <a:gd name="connsiteY228" fmla="*/ 4635500 h 7212230"/>
                <a:gd name="connsiteX229" fmla="*/ 807357 w 3882572"/>
                <a:gd name="connsiteY229" fmla="*/ 4726214 h 7212230"/>
                <a:gd name="connsiteX230" fmla="*/ 752929 w 3882572"/>
                <a:gd name="connsiteY230" fmla="*/ 4780643 h 7212230"/>
                <a:gd name="connsiteX231" fmla="*/ 807357 w 3882572"/>
                <a:gd name="connsiteY231" fmla="*/ 4853214 h 7212230"/>
                <a:gd name="connsiteX232" fmla="*/ 771072 w 3882572"/>
                <a:gd name="connsiteY232" fmla="*/ 4962071 h 7212230"/>
                <a:gd name="connsiteX233" fmla="*/ 689429 w 3882572"/>
                <a:gd name="connsiteY233" fmla="*/ 5116285 h 7212230"/>
                <a:gd name="connsiteX234" fmla="*/ 707572 w 3882572"/>
                <a:gd name="connsiteY234" fmla="*/ 5207000 h 7212230"/>
                <a:gd name="connsiteX235" fmla="*/ 834572 w 3882572"/>
                <a:gd name="connsiteY235" fmla="*/ 5288643 h 7212230"/>
                <a:gd name="connsiteX236" fmla="*/ 825500 w 3882572"/>
                <a:gd name="connsiteY236" fmla="*/ 5324928 h 7212230"/>
                <a:gd name="connsiteX237" fmla="*/ 689429 w 3882572"/>
                <a:gd name="connsiteY237" fmla="*/ 5415643 h 7212230"/>
                <a:gd name="connsiteX238" fmla="*/ 716643 w 3882572"/>
                <a:gd name="connsiteY238" fmla="*/ 5524500 h 7212230"/>
                <a:gd name="connsiteX239" fmla="*/ 698500 w 3882572"/>
                <a:gd name="connsiteY239" fmla="*/ 5615214 h 7212230"/>
                <a:gd name="connsiteX240" fmla="*/ 816429 w 3882572"/>
                <a:gd name="connsiteY240" fmla="*/ 5642428 h 7212230"/>
                <a:gd name="connsiteX241" fmla="*/ 952500 w 3882572"/>
                <a:gd name="connsiteY241" fmla="*/ 5651500 h 7212230"/>
                <a:gd name="connsiteX242" fmla="*/ 979714 w 3882572"/>
                <a:gd name="connsiteY242" fmla="*/ 5696857 h 7212230"/>
                <a:gd name="connsiteX243" fmla="*/ 1034143 w 3882572"/>
                <a:gd name="connsiteY243" fmla="*/ 5696857 h 7212230"/>
                <a:gd name="connsiteX244" fmla="*/ 1079500 w 3882572"/>
                <a:gd name="connsiteY244" fmla="*/ 5769428 h 7212230"/>
                <a:gd name="connsiteX245" fmla="*/ 1124857 w 3882572"/>
                <a:gd name="connsiteY245" fmla="*/ 5778500 h 7212230"/>
                <a:gd name="connsiteX246" fmla="*/ 1179286 w 3882572"/>
                <a:gd name="connsiteY246" fmla="*/ 5796643 h 7212230"/>
                <a:gd name="connsiteX247" fmla="*/ 1152072 w 3882572"/>
                <a:gd name="connsiteY247" fmla="*/ 5842000 h 7212230"/>
                <a:gd name="connsiteX248" fmla="*/ 1052286 w 3882572"/>
                <a:gd name="connsiteY248" fmla="*/ 5923643 h 7212230"/>
                <a:gd name="connsiteX249" fmla="*/ 1097643 w 3882572"/>
                <a:gd name="connsiteY249" fmla="*/ 6014357 h 7212230"/>
                <a:gd name="connsiteX250" fmla="*/ 1179286 w 3882572"/>
                <a:gd name="connsiteY250" fmla="*/ 6041571 h 7212230"/>
                <a:gd name="connsiteX251" fmla="*/ 1233714 w 3882572"/>
                <a:gd name="connsiteY251" fmla="*/ 6086928 h 7212230"/>
                <a:gd name="connsiteX252" fmla="*/ 1206500 w 3882572"/>
                <a:gd name="connsiteY252" fmla="*/ 6132285 h 7212230"/>
                <a:gd name="connsiteX253" fmla="*/ 1143000 w 3882572"/>
                <a:gd name="connsiteY253" fmla="*/ 6204857 h 7212230"/>
                <a:gd name="connsiteX254" fmla="*/ 1133929 w 3882572"/>
                <a:gd name="connsiteY254" fmla="*/ 6304643 h 7212230"/>
                <a:gd name="connsiteX255" fmla="*/ 1152072 w 3882572"/>
                <a:gd name="connsiteY255" fmla="*/ 6395357 h 7212230"/>
                <a:gd name="connsiteX256" fmla="*/ 1206074 w 3882572"/>
                <a:gd name="connsiteY256" fmla="*/ 6397892 h 7212230"/>
                <a:gd name="connsiteX257" fmla="*/ 1206406 w 3882572"/>
                <a:gd name="connsiteY257" fmla="*/ 6466711 h 7212230"/>
                <a:gd name="connsiteX258" fmla="*/ 1183608 w 3882572"/>
                <a:gd name="connsiteY258" fmla="*/ 6498567 h 7212230"/>
                <a:gd name="connsiteX259" fmla="*/ 1131128 w 3882572"/>
                <a:gd name="connsiteY259" fmla="*/ 6546302 h 7212230"/>
                <a:gd name="connsiteX260" fmla="*/ 1170788 w 3882572"/>
                <a:gd name="connsiteY260" fmla="*/ 6564250 h 7212230"/>
                <a:gd name="connsiteX261" fmla="*/ 1197429 w 3882572"/>
                <a:gd name="connsiteY261" fmla="*/ 6604000 h 7212230"/>
                <a:gd name="connsiteX262" fmla="*/ 1251523 w 3882572"/>
                <a:gd name="connsiteY262" fmla="*/ 6616589 h 7212230"/>
                <a:gd name="connsiteX263" fmla="*/ 1315784 w 3882572"/>
                <a:gd name="connsiteY263" fmla="*/ 6598797 h 7212230"/>
                <a:gd name="connsiteX264" fmla="*/ 1391825 w 3882572"/>
                <a:gd name="connsiteY264" fmla="*/ 6678950 h 7212230"/>
                <a:gd name="connsiteX265" fmla="*/ 1449054 w 3882572"/>
                <a:gd name="connsiteY265" fmla="*/ 6784095 h 7212230"/>
                <a:gd name="connsiteX266" fmla="*/ 1453363 w 3882572"/>
                <a:gd name="connsiteY266" fmla="*/ 6885417 h 7212230"/>
                <a:gd name="connsiteX267" fmla="*/ 1490944 w 3882572"/>
                <a:gd name="connsiteY267" fmla="*/ 6925814 h 7212230"/>
                <a:gd name="connsiteX268" fmla="*/ 1439116 w 3882572"/>
                <a:gd name="connsiteY268" fmla="*/ 6973440 h 7212230"/>
                <a:gd name="connsiteX269" fmla="*/ 1451429 w 3882572"/>
                <a:gd name="connsiteY269" fmla="*/ 7003143 h 7212230"/>
                <a:gd name="connsiteX270" fmla="*/ 1388596 w 3882572"/>
                <a:gd name="connsiteY270" fmla="*/ 7070956 h 7212230"/>
                <a:gd name="connsiteX271" fmla="*/ 1333500 w 3882572"/>
                <a:gd name="connsiteY271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707572 w 3882572"/>
                <a:gd name="connsiteY225" fmla="*/ 4390571 h 7212230"/>
                <a:gd name="connsiteX226" fmla="*/ 662214 w 3882572"/>
                <a:gd name="connsiteY226" fmla="*/ 4472214 h 7212230"/>
                <a:gd name="connsiteX227" fmla="*/ 807357 w 3882572"/>
                <a:gd name="connsiteY227" fmla="*/ 4508500 h 7212230"/>
                <a:gd name="connsiteX228" fmla="*/ 852714 w 3882572"/>
                <a:gd name="connsiteY228" fmla="*/ 4635500 h 7212230"/>
                <a:gd name="connsiteX229" fmla="*/ 807357 w 3882572"/>
                <a:gd name="connsiteY229" fmla="*/ 4726214 h 7212230"/>
                <a:gd name="connsiteX230" fmla="*/ 752929 w 3882572"/>
                <a:gd name="connsiteY230" fmla="*/ 4780643 h 7212230"/>
                <a:gd name="connsiteX231" fmla="*/ 807357 w 3882572"/>
                <a:gd name="connsiteY231" fmla="*/ 4853214 h 7212230"/>
                <a:gd name="connsiteX232" fmla="*/ 771072 w 3882572"/>
                <a:gd name="connsiteY232" fmla="*/ 4962071 h 7212230"/>
                <a:gd name="connsiteX233" fmla="*/ 689429 w 3882572"/>
                <a:gd name="connsiteY233" fmla="*/ 5116285 h 7212230"/>
                <a:gd name="connsiteX234" fmla="*/ 707572 w 3882572"/>
                <a:gd name="connsiteY234" fmla="*/ 5207000 h 7212230"/>
                <a:gd name="connsiteX235" fmla="*/ 834572 w 3882572"/>
                <a:gd name="connsiteY235" fmla="*/ 5288643 h 7212230"/>
                <a:gd name="connsiteX236" fmla="*/ 825500 w 3882572"/>
                <a:gd name="connsiteY236" fmla="*/ 5324928 h 7212230"/>
                <a:gd name="connsiteX237" fmla="*/ 689429 w 3882572"/>
                <a:gd name="connsiteY237" fmla="*/ 5415643 h 7212230"/>
                <a:gd name="connsiteX238" fmla="*/ 716643 w 3882572"/>
                <a:gd name="connsiteY238" fmla="*/ 5524500 h 7212230"/>
                <a:gd name="connsiteX239" fmla="*/ 698500 w 3882572"/>
                <a:gd name="connsiteY239" fmla="*/ 5615214 h 7212230"/>
                <a:gd name="connsiteX240" fmla="*/ 816429 w 3882572"/>
                <a:gd name="connsiteY240" fmla="*/ 5642428 h 7212230"/>
                <a:gd name="connsiteX241" fmla="*/ 952500 w 3882572"/>
                <a:gd name="connsiteY241" fmla="*/ 5651500 h 7212230"/>
                <a:gd name="connsiteX242" fmla="*/ 979714 w 3882572"/>
                <a:gd name="connsiteY242" fmla="*/ 5696857 h 7212230"/>
                <a:gd name="connsiteX243" fmla="*/ 1034143 w 3882572"/>
                <a:gd name="connsiteY243" fmla="*/ 5696857 h 7212230"/>
                <a:gd name="connsiteX244" fmla="*/ 1079500 w 3882572"/>
                <a:gd name="connsiteY244" fmla="*/ 5769428 h 7212230"/>
                <a:gd name="connsiteX245" fmla="*/ 1124857 w 3882572"/>
                <a:gd name="connsiteY245" fmla="*/ 5778500 h 7212230"/>
                <a:gd name="connsiteX246" fmla="*/ 1179286 w 3882572"/>
                <a:gd name="connsiteY246" fmla="*/ 5796643 h 7212230"/>
                <a:gd name="connsiteX247" fmla="*/ 1152072 w 3882572"/>
                <a:gd name="connsiteY247" fmla="*/ 5842000 h 7212230"/>
                <a:gd name="connsiteX248" fmla="*/ 1052286 w 3882572"/>
                <a:gd name="connsiteY248" fmla="*/ 5923643 h 7212230"/>
                <a:gd name="connsiteX249" fmla="*/ 1097643 w 3882572"/>
                <a:gd name="connsiteY249" fmla="*/ 6014357 h 7212230"/>
                <a:gd name="connsiteX250" fmla="*/ 1179286 w 3882572"/>
                <a:gd name="connsiteY250" fmla="*/ 6041571 h 7212230"/>
                <a:gd name="connsiteX251" fmla="*/ 1233714 w 3882572"/>
                <a:gd name="connsiteY251" fmla="*/ 6086928 h 7212230"/>
                <a:gd name="connsiteX252" fmla="*/ 1206500 w 3882572"/>
                <a:gd name="connsiteY252" fmla="*/ 6132285 h 7212230"/>
                <a:gd name="connsiteX253" fmla="*/ 1143000 w 3882572"/>
                <a:gd name="connsiteY253" fmla="*/ 6204857 h 7212230"/>
                <a:gd name="connsiteX254" fmla="*/ 1133929 w 3882572"/>
                <a:gd name="connsiteY254" fmla="*/ 6304643 h 7212230"/>
                <a:gd name="connsiteX255" fmla="*/ 1121203 w 3882572"/>
                <a:gd name="connsiteY255" fmla="*/ 6350157 h 7212230"/>
                <a:gd name="connsiteX256" fmla="*/ 1206074 w 3882572"/>
                <a:gd name="connsiteY256" fmla="*/ 6397892 h 7212230"/>
                <a:gd name="connsiteX257" fmla="*/ 1206406 w 3882572"/>
                <a:gd name="connsiteY257" fmla="*/ 6466711 h 7212230"/>
                <a:gd name="connsiteX258" fmla="*/ 1183608 w 3882572"/>
                <a:gd name="connsiteY258" fmla="*/ 6498567 h 7212230"/>
                <a:gd name="connsiteX259" fmla="*/ 1131128 w 3882572"/>
                <a:gd name="connsiteY259" fmla="*/ 6546302 h 7212230"/>
                <a:gd name="connsiteX260" fmla="*/ 1170788 w 3882572"/>
                <a:gd name="connsiteY260" fmla="*/ 6564250 h 7212230"/>
                <a:gd name="connsiteX261" fmla="*/ 1197429 w 3882572"/>
                <a:gd name="connsiteY261" fmla="*/ 6604000 h 7212230"/>
                <a:gd name="connsiteX262" fmla="*/ 1251523 w 3882572"/>
                <a:gd name="connsiteY262" fmla="*/ 6616589 h 7212230"/>
                <a:gd name="connsiteX263" fmla="*/ 1315784 w 3882572"/>
                <a:gd name="connsiteY263" fmla="*/ 6598797 h 7212230"/>
                <a:gd name="connsiteX264" fmla="*/ 1391825 w 3882572"/>
                <a:gd name="connsiteY264" fmla="*/ 6678950 h 7212230"/>
                <a:gd name="connsiteX265" fmla="*/ 1449054 w 3882572"/>
                <a:gd name="connsiteY265" fmla="*/ 6784095 h 7212230"/>
                <a:gd name="connsiteX266" fmla="*/ 1453363 w 3882572"/>
                <a:gd name="connsiteY266" fmla="*/ 6885417 h 7212230"/>
                <a:gd name="connsiteX267" fmla="*/ 1490944 w 3882572"/>
                <a:gd name="connsiteY267" fmla="*/ 6925814 h 7212230"/>
                <a:gd name="connsiteX268" fmla="*/ 1439116 w 3882572"/>
                <a:gd name="connsiteY268" fmla="*/ 6973440 h 7212230"/>
                <a:gd name="connsiteX269" fmla="*/ 1451429 w 3882572"/>
                <a:gd name="connsiteY269" fmla="*/ 7003143 h 7212230"/>
                <a:gd name="connsiteX270" fmla="*/ 1388596 w 3882572"/>
                <a:gd name="connsiteY270" fmla="*/ 7070956 h 7212230"/>
                <a:gd name="connsiteX271" fmla="*/ 1333500 w 3882572"/>
                <a:gd name="connsiteY271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707572 w 3882572"/>
                <a:gd name="connsiteY225" fmla="*/ 4390571 h 7212230"/>
                <a:gd name="connsiteX226" fmla="*/ 662214 w 3882572"/>
                <a:gd name="connsiteY226" fmla="*/ 4472214 h 7212230"/>
                <a:gd name="connsiteX227" fmla="*/ 807357 w 3882572"/>
                <a:gd name="connsiteY227" fmla="*/ 4508500 h 7212230"/>
                <a:gd name="connsiteX228" fmla="*/ 852714 w 3882572"/>
                <a:gd name="connsiteY228" fmla="*/ 4635500 h 7212230"/>
                <a:gd name="connsiteX229" fmla="*/ 807357 w 3882572"/>
                <a:gd name="connsiteY229" fmla="*/ 4726214 h 7212230"/>
                <a:gd name="connsiteX230" fmla="*/ 752929 w 3882572"/>
                <a:gd name="connsiteY230" fmla="*/ 4780643 h 7212230"/>
                <a:gd name="connsiteX231" fmla="*/ 807357 w 3882572"/>
                <a:gd name="connsiteY231" fmla="*/ 4853214 h 7212230"/>
                <a:gd name="connsiteX232" fmla="*/ 771072 w 3882572"/>
                <a:gd name="connsiteY232" fmla="*/ 4962071 h 7212230"/>
                <a:gd name="connsiteX233" fmla="*/ 689429 w 3882572"/>
                <a:gd name="connsiteY233" fmla="*/ 5116285 h 7212230"/>
                <a:gd name="connsiteX234" fmla="*/ 707572 w 3882572"/>
                <a:gd name="connsiteY234" fmla="*/ 5207000 h 7212230"/>
                <a:gd name="connsiteX235" fmla="*/ 834572 w 3882572"/>
                <a:gd name="connsiteY235" fmla="*/ 5288643 h 7212230"/>
                <a:gd name="connsiteX236" fmla="*/ 825500 w 3882572"/>
                <a:gd name="connsiteY236" fmla="*/ 5324928 h 7212230"/>
                <a:gd name="connsiteX237" fmla="*/ 689429 w 3882572"/>
                <a:gd name="connsiteY237" fmla="*/ 5415643 h 7212230"/>
                <a:gd name="connsiteX238" fmla="*/ 716643 w 3882572"/>
                <a:gd name="connsiteY238" fmla="*/ 5524500 h 7212230"/>
                <a:gd name="connsiteX239" fmla="*/ 698500 w 3882572"/>
                <a:gd name="connsiteY239" fmla="*/ 5615214 h 7212230"/>
                <a:gd name="connsiteX240" fmla="*/ 816429 w 3882572"/>
                <a:gd name="connsiteY240" fmla="*/ 5642428 h 7212230"/>
                <a:gd name="connsiteX241" fmla="*/ 952500 w 3882572"/>
                <a:gd name="connsiteY241" fmla="*/ 5651500 h 7212230"/>
                <a:gd name="connsiteX242" fmla="*/ 979714 w 3882572"/>
                <a:gd name="connsiteY242" fmla="*/ 5696857 h 7212230"/>
                <a:gd name="connsiteX243" fmla="*/ 1034143 w 3882572"/>
                <a:gd name="connsiteY243" fmla="*/ 5696857 h 7212230"/>
                <a:gd name="connsiteX244" fmla="*/ 1079500 w 3882572"/>
                <a:gd name="connsiteY244" fmla="*/ 5769428 h 7212230"/>
                <a:gd name="connsiteX245" fmla="*/ 1124857 w 3882572"/>
                <a:gd name="connsiteY245" fmla="*/ 5778500 h 7212230"/>
                <a:gd name="connsiteX246" fmla="*/ 1179286 w 3882572"/>
                <a:gd name="connsiteY246" fmla="*/ 5796643 h 7212230"/>
                <a:gd name="connsiteX247" fmla="*/ 1152072 w 3882572"/>
                <a:gd name="connsiteY247" fmla="*/ 5842000 h 7212230"/>
                <a:gd name="connsiteX248" fmla="*/ 1052286 w 3882572"/>
                <a:gd name="connsiteY248" fmla="*/ 5923643 h 7212230"/>
                <a:gd name="connsiteX249" fmla="*/ 1097643 w 3882572"/>
                <a:gd name="connsiteY249" fmla="*/ 6014357 h 7212230"/>
                <a:gd name="connsiteX250" fmla="*/ 1179286 w 3882572"/>
                <a:gd name="connsiteY250" fmla="*/ 6041571 h 7212230"/>
                <a:gd name="connsiteX251" fmla="*/ 1233714 w 3882572"/>
                <a:gd name="connsiteY251" fmla="*/ 6086928 h 7212230"/>
                <a:gd name="connsiteX252" fmla="*/ 1206500 w 3882572"/>
                <a:gd name="connsiteY252" fmla="*/ 6132285 h 7212230"/>
                <a:gd name="connsiteX253" fmla="*/ 1143000 w 3882572"/>
                <a:gd name="connsiteY253" fmla="*/ 6204857 h 7212230"/>
                <a:gd name="connsiteX254" fmla="*/ 1133929 w 3882572"/>
                <a:gd name="connsiteY254" fmla="*/ 6304643 h 7212230"/>
                <a:gd name="connsiteX255" fmla="*/ 1121203 w 3882572"/>
                <a:gd name="connsiteY255" fmla="*/ 6350157 h 7212230"/>
                <a:gd name="connsiteX256" fmla="*/ 1206074 w 3882572"/>
                <a:gd name="connsiteY256" fmla="*/ 6400271 h 7212230"/>
                <a:gd name="connsiteX257" fmla="*/ 1206406 w 3882572"/>
                <a:gd name="connsiteY257" fmla="*/ 6466711 h 7212230"/>
                <a:gd name="connsiteX258" fmla="*/ 1183608 w 3882572"/>
                <a:gd name="connsiteY258" fmla="*/ 6498567 h 7212230"/>
                <a:gd name="connsiteX259" fmla="*/ 1131128 w 3882572"/>
                <a:gd name="connsiteY259" fmla="*/ 6546302 h 7212230"/>
                <a:gd name="connsiteX260" fmla="*/ 1170788 w 3882572"/>
                <a:gd name="connsiteY260" fmla="*/ 6564250 h 7212230"/>
                <a:gd name="connsiteX261" fmla="*/ 1197429 w 3882572"/>
                <a:gd name="connsiteY261" fmla="*/ 6604000 h 7212230"/>
                <a:gd name="connsiteX262" fmla="*/ 1251523 w 3882572"/>
                <a:gd name="connsiteY262" fmla="*/ 6616589 h 7212230"/>
                <a:gd name="connsiteX263" fmla="*/ 1315784 w 3882572"/>
                <a:gd name="connsiteY263" fmla="*/ 6598797 h 7212230"/>
                <a:gd name="connsiteX264" fmla="*/ 1391825 w 3882572"/>
                <a:gd name="connsiteY264" fmla="*/ 6678950 h 7212230"/>
                <a:gd name="connsiteX265" fmla="*/ 1449054 w 3882572"/>
                <a:gd name="connsiteY265" fmla="*/ 6784095 h 7212230"/>
                <a:gd name="connsiteX266" fmla="*/ 1453363 w 3882572"/>
                <a:gd name="connsiteY266" fmla="*/ 6885417 h 7212230"/>
                <a:gd name="connsiteX267" fmla="*/ 1490944 w 3882572"/>
                <a:gd name="connsiteY267" fmla="*/ 6925814 h 7212230"/>
                <a:gd name="connsiteX268" fmla="*/ 1439116 w 3882572"/>
                <a:gd name="connsiteY268" fmla="*/ 6973440 h 7212230"/>
                <a:gd name="connsiteX269" fmla="*/ 1451429 w 3882572"/>
                <a:gd name="connsiteY269" fmla="*/ 7003143 h 7212230"/>
                <a:gd name="connsiteX270" fmla="*/ 1388596 w 3882572"/>
                <a:gd name="connsiteY270" fmla="*/ 7070956 h 7212230"/>
                <a:gd name="connsiteX271" fmla="*/ 1333500 w 3882572"/>
                <a:gd name="connsiteY271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707572 w 3882572"/>
                <a:gd name="connsiteY225" fmla="*/ 4390571 h 7212230"/>
                <a:gd name="connsiteX226" fmla="*/ 662214 w 3882572"/>
                <a:gd name="connsiteY226" fmla="*/ 4472214 h 7212230"/>
                <a:gd name="connsiteX227" fmla="*/ 807357 w 3882572"/>
                <a:gd name="connsiteY227" fmla="*/ 4508500 h 7212230"/>
                <a:gd name="connsiteX228" fmla="*/ 852714 w 3882572"/>
                <a:gd name="connsiteY228" fmla="*/ 4635500 h 7212230"/>
                <a:gd name="connsiteX229" fmla="*/ 807357 w 3882572"/>
                <a:gd name="connsiteY229" fmla="*/ 4726214 h 7212230"/>
                <a:gd name="connsiteX230" fmla="*/ 752929 w 3882572"/>
                <a:gd name="connsiteY230" fmla="*/ 4780643 h 7212230"/>
                <a:gd name="connsiteX231" fmla="*/ 807357 w 3882572"/>
                <a:gd name="connsiteY231" fmla="*/ 4853214 h 7212230"/>
                <a:gd name="connsiteX232" fmla="*/ 771072 w 3882572"/>
                <a:gd name="connsiteY232" fmla="*/ 4962071 h 7212230"/>
                <a:gd name="connsiteX233" fmla="*/ 689429 w 3882572"/>
                <a:gd name="connsiteY233" fmla="*/ 5116285 h 7212230"/>
                <a:gd name="connsiteX234" fmla="*/ 707572 w 3882572"/>
                <a:gd name="connsiteY234" fmla="*/ 5207000 h 7212230"/>
                <a:gd name="connsiteX235" fmla="*/ 834572 w 3882572"/>
                <a:gd name="connsiteY235" fmla="*/ 5288643 h 7212230"/>
                <a:gd name="connsiteX236" fmla="*/ 825500 w 3882572"/>
                <a:gd name="connsiteY236" fmla="*/ 5324928 h 7212230"/>
                <a:gd name="connsiteX237" fmla="*/ 689429 w 3882572"/>
                <a:gd name="connsiteY237" fmla="*/ 5415643 h 7212230"/>
                <a:gd name="connsiteX238" fmla="*/ 716643 w 3882572"/>
                <a:gd name="connsiteY238" fmla="*/ 5524500 h 7212230"/>
                <a:gd name="connsiteX239" fmla="*/ 698500 w 3882572"/>
                <a:gd name="connsiteY239" fmla="*/ 5615214 h 7212230"/>
                <a:gd name="connsiteX240" fmla="*/ 816429 w 3882572"/>
                <a:gd name="connsiteY240" fmla="*/ 5642428 h 7212230"/>
                <a:gd name="connsiteX241" fmla="*/ 952500 w 3882572"/>
                <a:gd name="connsiteY241" fmla="*/ 5651500 h 7212230"/>
                <a:gd name="connsiteX242" fmla="*/ 979714 w 3882572"/>
                <a:gd name="connsiteY242" fmla="*/ 5696857 h 7212230"/>
                <a:gd name="connsiteX243" fmla="*/ 1034143 w 3882572"/>
                <a:gd name="connsiteY243" fmla="*/ 5696857 h 7212230"/>
                <a:gd name="connsiteX244" fmla="*/ 1079500 w 3882572"/>
                <a:gd name="connsiteY244" fmla="*/ 5769428 h 7212230"/>
                <a:gd name="connsiteX245" fmla="*/ 1124857 w 3882572"/>
                <a:gd name="connsiteY245" fmla="*/ 5778500 h 7212230"/>
                <a:gd name="connsiteX246" fmla="*/ 1179286 w 3882572"/>
                <a:gd name="connsiteY246" fmla="*/ 5796643 h 7212230"/>
                <a:gd name="connsiteX247" fmla="*/ 1152072 w 3882572"/>
                <a:gd name="connsiteY247" fmla="*/ 5842000 h 7212230"/>
                <a:gd name="connsiteX248" fmla="*/ 1052286 w 3882572"/>
                <a:gd name="connsiteY248" fmla="*/ 5923643 h 7212230"/>
                <a:gd name="connsiteX249" fmla="*/ 1097643 w 3882572"/>
                <a:gd name="connsiteY249" fmla="*/ 6014357 h 7212230"/>
                <a:gd name="connsiteX250" fmla="*/ 1179286 w 3882572"/>
                <a:gd name="connsiteY250" fmla="*/ 6041571 h 7212230"/>
                <a:gd name="connsiteX251" fmla="*/ 1233714 w 3882572"/>
                <a:gd name="connsiteY251" fmla="*/ 6086928 h 7212230"/>
                <a:gd name="connsiteX252" fmla="*/ 1206500 w 3882572"/>
                <a:gd name="connsiteY252" fmla="*/ 6132285 h 7212230"/>
                <a:gd name="connsiteX253" fmla="*/ 1143000 w 3882572"/>
                <a:gd name="connsiteY253" fmla="*/ 6204857 h 7212230"/>
                <a:gd name="connsiteX254" fmla="*/ 1150551 w 3882572"/>
                <a:gd name="connsiteY254" fmla="*/ 6307023 h 7212230"/>
                <a:gd name="connsiteX255" fmla="*/ 1121203 w 3882572"/>
                <a:gd name="connsiteY255" fmla="*/ 6350157 h 7212230"/>
                <a:gd name="connsiteX256" fmla="*/ 1206074 w 3882572"/>
                <a:gd name="connsiteY256" fmla="*/ 6400271 h 7212230"/>
                <a:gd name="connsiteX257" fmla="*/ 1206406 w 3882572"/>
                <a:gd name="connsiteY257" fmla="*/ 6466711 h 7212230"/>
                <a:gd name="connsiteX258" fmla="*/ 1183608 w 3882572"/>
                <a:gd name="connsiteY258" fmla="*/ 6498567 h 7212230"/>
                <a:gd name="connsiteX259" fmla="*/ 1131128 w 3882572"/>
                <a:gd name="connsiteY259" fmla="*/ 6546302 h 7212230"/>
                <a:gd name="connsiteX260" fmla="*/ 1170788 w 3882572"/>
                <a:gd name="connsiteY260" fmla="*/ 6564250 h 7212230"/>
                <a:gd name="connsiteX261" fmla="*/ 1197429 w 3882572"/>
                <a:gd name="connsiteY261" fmla="*/ 6604000 h 7212230"/>
                <a:gd name="connsiteX262" fmla="*/ 1251523 w 3882572"/>
                <a:gd name="connsiteY262" fmla="*/ 6616589 h 7212230"/>
                <a:gd name="connsiteX263" fmla="*/ 1315784 w 3882572"/>
                <a:gd name="connsiteY263" fmla="*/ 6598797 h 7212230"/>
                <a:gd name="connsiteX264" fmla="*/ 1391825 w 3882572"/>
                <a:gd name="connsiteY264" fmla="*/ 6678950 h 7212230"/>
                <a:gd name="connsiteX265" fmla="*/ 1449054 w 3882572"/>
                <a:gd name="connsiteY265" fmla="*/ 6784095 h 7212230"/>
                <a:gd name="connsiteX266" fmla="*/ 1453363 w 3882572"/>
                <a:gd name="connsiteY266" fmla="*/ 6885417 h 7212230"/>
                <a:gd name="connsiteX267" fmla="*/ 1490944 w 3882572"/>
                <a:gd name="connsiteY267" fmla="*/ 6925814 h 7212230"/>
                <a:gd name="connsiteX268" fmla="*/ 1439116 w 3882572"/>
                <a:gd name="connsiteY268" fmla="*/ 6973440 h 7212230"/>
                <a:gd name="connsiteX269" fmla="*/ 1451429 w 3882572"/>
                <a:gd name="connsiteY269" fmla="*/ 7003143 h 7212230"/>
                <a:gd name="connsiteX270" fmla="*/ 1388596 w 3882572"/>
                <a:gd name="connsiteY270" fmla="*/ 7070956 h 7212230"/>
                <a:gd name="connsiteX271" fmla="*/ 1333500 w 3882572"/>
                <a:gd name="connsiteY271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707572 w 3882572"/>
                <a:gd name="connsiteY225" fmla="*/ 4390571 h 7212230"/>
                <a:gd name="connsiteX226" fmla="*/ 662214 w 3882572"/>
                <a:gd name="connsiteY226" fmla="*/ 4472214 h 7212230"/>
                <a:gd name="connsiteX227" fmla="*/ 807357 w 3882572"/>
                <a:gd name="connsiteY227" fmla="*/ 4508500 h 7212230"/>
                <a:gd name="connsiteX228" fmla="*/ 852714 w 3882572"/>
                <a:gd name="connsiteY228" fmla="*/ 4635500 h 7212230"/>
                <a:gd name="connsiteX229" fmla="*/ 807357 w 3882572"/>
                <a:gd name="connsiteY229" fmla="*/ 4726214 h 7212230"/>
                <a:gd name="connsiteX230" fmla="*/ 752929 w 3882572"/>
                <a:gd name="connsiteY230" fmla="*/ 4780643 h 7212230"/>
                <a:gd name="connsiteX231" fmla="*/ 807357 w 3882572"/>
                <a:gd name="connsiteY231" fmla="*/ 4853214 h 7212230"/>
                <a:gd name="connsiteX232" fmla="*/ 771072 w 3882572"/>
                <a:gd name="connsiteY232" fmla="*/ 4962071 h 7212230"/>
                <a:gd name="connsiteX233" fmla="*/ 689429 w 3882572"/>
                <a:gd name="connsiteY233" fmla="*/ 5116285 h 7212230"/>
                <a:gd name="connsiteX234" fmla="*/ 707572 w 3882572"/>
                <a:gd name="connsiteY234" fmla="*/ 5207000 h 7212230"/>
                <a:gd name="connsiteX235" fmla="*/ 834572 w 3882572"/>
                <a:gd name="connsiteY235" fmla="*/ 5288643 h 7212230"/>
                <a:gd name="connsiteX236" fmla="*/ 825500 w 3882572"/>
                <a:gd name="connsiteY236" fmla="*/ 5324928 h 7212230"/>
                <a:gd name="connsiteX237" fmla="*/ 689429 w 3882572"/>
                <a:gd name="connsiteY237" fmla="*/ 5415643 h 7212230"/>
                <a:gd name="connsiteX238" fmla="*/ 716643 w 3882572"/>
                <a:gd name="connsiteY238" fmla="*/ 5524500 h 7212230"/>
                <a:gd name="connsiteX239" fmla="*/ 698500 w 3882572"/>
                <a:gd name="connsiteY239" fmla="*/ 5615214 h 7212230"/>
                <a:gd name="connsiteX240" fmla="*/ 816429 w 3882572"/>
                <a:gd name="connsiteY240" fmla="*/ 5642428 h 7212230"/>
                <a:gd name="connsiteX241" fmla="*/ 952500 w 3882572"/>
                <a:gd name="connsiteY241" fmla="*/ 5651500 h 7212230"/>
                <a:gd name="connsiteX242" fmla="*/ 979714 w 3882572"/>
                <a:gd name="connsiteY242" fmla="*/ 5696857 h 7212230"/>
                <a:gd name="connsiteX243" fmla="*/ 1034143 w 3882572"/>
                <a:gd name="connsiteY243" fmla="*/ 5696857 h 7212230"/>
                <a:gd name="connsiteX244" fmla="*/ 1079500 w 3882572"/>
                <a:gd name="connsiteY244" fmla="*/ 5769428 h 7212230"/>
                <a:gd name="connsiteX245" fmla="*/ 1124857 w 3882572"/>
                <a:gd name="connsiteY245" fmla="*/ 5778500 h 7212230"/>
                <a:gd name="connsiteX246" fmla="*/ 1179286 w 3882572"/>
                <a:gd name="connsiteY246" fmla="*/ 5796643 h 7212230"/>
                <a:gd name="connsiteX247" fmla="*/ 1152072 w 3882572"/>
                <a:gd name="connsiteY247" fmla="*/ 5842000 h 7212230"/>
                <a:gd name="connsiteX248" fmla="*/ 1052286 w 3882572"/>
                <a:gd name="connsiteY248" fmla="*/ 5923643 h 7212230"/>
                <a:gd name="connsiteX249" fmla="*/ 1097643 w 3882572"/>
                <a:gd name="connsiteY249" fmla="*/ 6014357 h 7212230"/>
                <a:gd name="connsiteX250" fmla="*/ 1179286 w 3882572"/>
                <a:gd name="connsiteY250" fmla="*/ 6041571 h 7212230"/>
                <a:gd name="connsiteX251" fmla="*/ 1233714 w 3882572"/>
                <a:gd name="connsiteY251" fmla="*/ 6086928 h 7212230"/>
                <a:gd name="connsiteX252" fmla="*/ 1206500 w 3882572"/>
                <a:gd name="connsiteY252" fmla="*/ 6132285 h 7212230"/>
                <a:gd name="connsiteX253" fmla="*/ 1143000 w 3882572"/>
                <a:gd name="connsiteY253" fmla="*/ 6204857 h 7212230"/>
                <a:gd name="connsiteX254" fmla="*/ 1150551 w 3882572"/>
                <a:gd name="connsiteY254" fmla="*/ 6307023 h 7212230"/>
                <a:gd name="connsiteX255" fmla="*/ 1121203 w 3882572"/>
                <a:gd name="connsiteY255" fmla="*/ 6350157 h 7212230"/>
                <a:gd name="connsiteX256" fmla="*/ 1206074 w 3882572"/>
                <a:gd name="connsiteY256" fmla="*/ 6400271 h 7212230"/>
                <a:gd name="connsiteX257" fmla="*/ 1206406 w 3882572"/>
                <a:gd name="connsiteY257" fmla="*/ 6466711 h 7212230"/>
                <a:gd name="connsiteX258" fmla="*/ 1183608 w 3882572"/>
                <a:gd name="connsiteY258" fmla="*/ 6498567 h 7212230"/>
                <a:gd name="connsiteX259" fmla="*/ 1131128 w 3882572"/>
                <a:gd name="connsiteY259" fmla="*/ 6546302 h 7212230"/>
                <a:gd name="connsiteX260" fmla="*/ 1170788 w 3882572"/>
                <a:gd name="connsiteY260" fmla="*/ 6564250 h 7212230"/>
                <a:gd name="connsiteX261" fmla="*/ 1197429 w 3882572"/>
                <a:gd name="connsiteY261" fmla="*/ 6604000 h 7212230"/>
                <a:gd name="connsiteX262" fmla="*/ 1251523 w 3882572"/>
                <a:gd name="connsiteY262" fmla="*/ 6616589 h 7212230"/>
                <a:gd name="connsiteX263" fmla="*/ 1315784 w 3882572"/>
                <a:gd name="connsiteY263" fmla="*/ 6598797 h 7212230"/>
                <a:gd name="connsiteX264" fmla="*/ 1391825 w 3882572"/>
                <a:gd name="connsiteY264" fmla="*/ 6678950 h 7212230"/>
                <a:gd name="connsiteX265" fmla="*/ 1449054 w 3882572"/>
                <a:gd name="connsiteY265" fmla="*/ 6784095 h 7212230"/>
                <a:gd name="connsiteX266" fmla="*/ 1453363 w 3882572"/>
                <a:gd name="connsiteY266" fmla="*/ 6885417 h 7212230"/>
                <a:gd name="connsiteX267" fmla="*/ 1490944 w 3882572"/>
                <a:gd name="connsiteY267" fmla="*/ 6925814 h 7212230"/>
                <a:gd name="connsiteX268" fmla="*/ 1439116 w 3882572"/>
                <a:gd name="connsiteY268" fmla="*/ 6973440 h 7212230"/>
                <a:gd name="connsiteX269" fmla="*/ 1451429 w 3882572"/>
                <a:gd name="connsiteY269" fmla="*/ 7003143 h 7212230"/>
                <a:gd name="connsiteX270" fmla="*/ 1388596 w 3882572"/>
                <a:gd name="connsiteY270" fmla="*/ 7070956 h 7212230"/>
                <a:gd name="connsiteX271" fmla="*/ 1333500 w 3882572"/>
                <a:gd name="connsiteY271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707572 w 3882572"/>
                <a:gd name="connsiteY225" fmla="*/ 4390571 h 7212230"/>
                <a:gd name="connsiteX226" fmla="*/ 662214 w 3882572"/>
                <a:gd name="connsiteY226" fmla="*/ 4472214 h 7212230"/>
                <a:gd name="connsiteX227" fmla="*/ 807357 w 3882572"/>
                <a:gd name="connsiteY227" fmla="*/ 4508500 h 7212230"/>
                <a:gd name="connsiteX228" fmla="*/ 852714 w 3882572"/>
                <a:gd name="connsiteY228" fmla="*/ 4635500 h 7212230"/>
                <a:gd name="connsiteX229" fmla="*/ 807357 w 3882572"/>
                <a:gd name="connsiteY229" fmla="*/ 4726214 h 7212230"/>
                <a:gd name="connsiteX230" fmla="*/ 752929 w 3882572"/>
                <a:gd name="connsiteY230" fmla="*/ 4780643 h 7212230"/>
                <a:gd name="connsiteX231" fmla="*/ 807357 w 3882572"/>
                <a:gd name="connsiteY231" fmla="*/ 4853214 h 7212230"/>
                <a:gd name="connsiteX232" fmla="*/ 771072 w 3882572"/>
                <a:gd name="connsiteY232" fmla="*/ 4962071 h 7212230"/>
                <a:gd name="connsiteX233" fmla="*/ 689429 w 3882572"/>
                <a:gd name="connsiteY233" fmla="*/ 5116285 h 7212230"/>
                <a:gd name="connsiteX234" fmla="*/ 707572 w 3882572"/>
                <a:gd name="connsiteY234" fmla="*/ 5207000 h 7212230"/>
                <a:gd name="connsiteX235" fmla="*/ 834572 w 3882572"/>
                <a:gd name="connsiteY235" fmla="*/ 5288643 h 7212230"/>
                <a:gd name="connsiteX236" fmla="*/ 825500 w 3882572"/>
                <a:gd name="connsiteY236" fmla="*/ 5324928 h 7212230"/>
                <a:gd name="connsiteX237" fmla="*/ 689429 w 3882572"/>
                <a:gd name="connsiteY237" fmla="*/ 5415643 h 7212230"/>
                <a:gd name="connsiteX238" fmla="*/ 716643 w 3882572"/>
                <a:gd name="connsiteY238" fmla="*/ 5524500 h 7212230"/>
                <a:gd name="connsiteX239" fmla="*/ 698500 w 3882572"/>
                <a:gd name="connsiteY239" fmla="*/ 5615214 h 7212230"/>
                <a:gd name="connsiteX240" fmla="*/ 816429 w 3882572"/>
                <a:gd name="connsiteY240" fmla="*/ 5642428 h 7212230"/>
                <a:gd name="connsiteX241" fmla="*/ 952500 w 3882572"/>
                <a:gd name="connsiteY241" fmla="*/ 5651500 h 7212230"/>
                <a:gd name="connsiteX242" fmla="*/ 979714 w 3882572"/>
                <a:gd name="connsiteY242" fmla="*/ 5696857 h 7212230"/>
                <a:gd name="connsiteX243" fmla="*/ 1034143 w 3882572"/>
                <a:gd name="connsiteY243" fmla="*/ 5696857 h 7212230"/>
                <a:gd name="connsiteX244" fmla="*/ 1079500 w 3882572"/>
                <a:gd name="connsiteY244" fmla="*/ 5769428 h 7212230"/>
                <a:gd name="connsiteX245" fmla="*/ 1124857 w 3882572"/>
                <a:gd name="connsiteY245" fmla="*/ 5778500 h 7212230"/>
                <a:gd name="connsiteX246" fmla="*/ 1179286 w 3882572"/>
                <a:gd name="connsiteY246" fmla="*/ 5796643 h 7212230"/>
                <a:gd name="connsiteX247" fmla="*/ 1152072 w 3882572"/>
                <a:gd name="connsiteY247" fmla="*/ 5842000 h 7212230"/>
                <a:gd name="connsiteX248" fmla="*/ 1052286 w 3882572"/>
                <a:gd name="connsiteY248" fmla="*/ 5923643 h 7212230"/>
                <a:gd name="connsiteX249" fmla="*/ 1097643 w 3882572"/>
                <a:gd name="connsiteY249" fmla="*/ 6014357 h 7212230"/>
                <a:gd name="connsiteX250" fmla="*/ 1179286 w 3882572"/>
                <a:gd name="connsiteY250" fmla="*/ 6041571 h 7212230"/>
                <a:gd name="connsiteX251" fmla="*/ 1233714 w 3882572"/>
                <a:gd name="connsiteY251" fmla="*/ 6086928 h 7212230"/>
                <a:gd name="connsiteX252" fmla="*/ 1206500 w 3882572"/>
                <a:gd name="connsiteY252" fmla="*/ 6132285 h 7212230"/>
                <a:gd name="connsiteX253" fmla="*/ 1135877 w 3882572"/>
                <a:gd name="connsiteY253" fmla="*/ 6207236 h 7212230"/>
                <a:gd name="connsiteX254" fmla="*/ 1150551 w 3882572"/>
                <a:gd name="connsiteY254" fmla="*/ 6307023 h 7212230"/>
                <a:gd name="connsiteX255" fmla="*/ 1121203 w 3882572"/>
                <a:gd name="connsiteY255" fmla="*/ 6350157 h 7212230"/>
                <a:gd name="connsiteX256" fmla="*/ 1206074 w 3882572"/>
                <a:gd name="connsiteY256" fmla="*/ 6400271 h 7212230"/>
                <a:gd name="connsiteX257" fmla="*/ 1206406 w 3882572"/>
                <a:gd name="connsiteY257" fmla="*/ 6466711 h 7212230"/>
                <a:gd name="connsiteX258" fmla="*/ 1183608 w 3882572"/>
                <a:gd name="connsiteY258" fmla="*/ 6498567 h 7212230"/>
                <a:gd name="connsiteX259" fmla="*/ 1131128 w 3882572"/>
                <a:gd name="connsiteY259" fmla="*/ 6546302 h 7212230"/>
                <a:gd name="connsiteX260" fmla="*/ 1170788 w 3882572"/>
                <a:gd name="connsiteY260" fmla="*/ 6564250 h 7212230"/>
                <a:gd name="connsiteX261" fmla="*/ 1197429 w 3882572"/>
                <a:gd name="connsiteY261" fmla="*/ 6604000 h 7212230"/>
                <a:gd name="connsiteX262" fmla="*/ 1251523 w 3882572"/>
                <a:gd name="connsiteY262" fmla="*/ 6616589 h 7212230"/>
                <a:gd name="connsiteX263" fmla="*/ 1315784 w 3882572"/>
                <a:gd name="connsiteY263" fmla="*/ 6598797 h 7212230"/>
                <a:gd name="connsiteX264" fmla="*/ 1391825 w 3882572"/>
                <a:gd name="connsiteY264" fmla="*/ 6678950 h 7212230"/>
                <a:gd name="connsiteX265" fmla="*/ 1449054 w 3882572"/>
                <a:gd name="connsiteY265" fmla="*/ 6784095 h 7212230"/>
                <a:gd name="connsiteX266" fmla="*/ 1453363 w 3882572"/>
                <a:gd name="connsiteY266" fmla="*/ 6885417 h 7212230"/>
                <a:gd name="connsiteX267" fmla="*/ 1490944 w 3882572"/>
                <a:gd name="connsiteY267" fmla="*/ 6925814 h 7212230"/>
                <a:gd name="connsiteX268" fmla="*/ 1439116 w 3882572"/>
                <a:gd name="connsiteY268" fmla="*/ 6973440 h 7212230"/>
                <a:gd name="connsiteX269" fmla="*/ 1451429 w 3882572"/>
                <a:gd name="connsiteY269" fmla="*/ 7003143 h 7212230"/>
                <a:gd name="connsiteX270" fmla="*/ 1388596 w 3882572"/>
                <a:gd name="connsiteY270" fmla="*/ 7070956 h 7212230"/>
                <a:gd name="connsiteX271" fmla="*/ 1333500 w 3882572"/>
                <a:gd name="connsiteY271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707572 w 3882572"/>
                <a:gd name="connsiteY225" fmla="*/ 4390571 h 7212230"/>
                <a:gd name="connsiteX226" fmla="*/ 662214 w 3882572"/>
                <a:gd name="connsiteY226" fmla="*/ 4472214 h 7212230"/>
                <a:gd name="connsiteX227" fmla="*/ 807357 w 3882572"/>
                <a:gd name="connsiteY227" fmla="*/ 4508500 h 7212230"/>
                <a:gd name="connsiteX228" fmla="*/ 852714 w 3882572"/>
                <a:gd name="connsiteY228" fmla="*/ 4635500 h 7212230"/>
                <a:gd name="connsiteX229" fmla="*/ 807357 w 3882572"/>
                <a:gd name="connsiteY229" fmla="*/ 4726214 h 7212230"/>
                <a:gd name="connsiteX230" fmla="*/ 752929 w 3882572"/>
                <a:gd name="connsiteY230" fmla="*/ 4780643 h 7212230"/>
                <a:gd name="connsiteX231" fmla="*/ 807357 w 3882572"/>
                <a:gd name="connsiteY231" fmla="*/ 4853214 h 7212230"/>
                <a:gd name="connsiteX232" fmla="*/ 771072 w 3882572"/>
                <a:gd name="connsiteY232" fmla="*/ 4962071 h 7212230"/>
                <a:gd name="connsiteX233" fmla="*/ 689429 w 3882572"/>
                <a:gd name="connsiteY233" fmla="*/ 5116285 h 7212230"/>
                <a:gd name="connsiteX234" fmla="*/ 707572 w 3882572"/>
                <a:gd name="connsiteY234" fmla="*/ 5207000 h 7212230"/>
                <a:gd name="connsiteX235" fmla="*/ 834572 w 3882572"/>
                <a:gd name="connsiteY235" fmla="*/ 5288643 h 7212230"/>
                <a:gd name="connsiteX236" fmla="*/ 825500 w 3882572"/>
                <a:gd name="connsiteY236" fmla="*/ 5324928 h 7212230"/>
                <a:gd name="connsiteX237" fmla="*/ 689429 w 3882572"/>
                <a:gd name="connsiteY237" fmla="*/ 5415643 h 7212230"/>
                <a:gd name="connsiteX238" fmla="*/ 716643 w 3882572"/>
                <a:gd name="connsiteY238" fmla="*/ 5524500 h 7212230"/>
                <a:gd name="connsiteX239" fmla="*/ 698500 w 3882572"/>
                <a:gd name="connsiteY239" fmla="*/ 5615214 h 7212230"/>
                <a:gd name="connsiteX240" fmla="*/ 816429 w 3882572"/>
                <a:gd name="connsiteY240" fmla="*/ 5642428 h 7212230"/>
                <a:gd name="connsiteX241" fmla="*/ 952500 w 3882572"/>
                <a:gd name="connsiteY241" fmla="*/ 5651500 h 7212230"/>
                <a:gd name="connsiteX242" fmla="*/ 979714 w 3882572"/>
                <a:gd name="connsiteY242" fmla="*/ 5696857 h 7212230"/>
                <a:gd name="connsiteX243" fmla="*/ 1034143 w 3882572"/>
                <a:gd name="connsiteY243" fmla="*/ 5696857 h 7212230"/>
                <a:gd name="connsiteX244" fmla="*/ 1079500 w 3882572"/>
                <a:gd name="connsiteY244" fmla="*/ 5769428 h 7212230"/>
                <a:gd name="connsiteX245" fmla="*/ 1124857 w 3882572"/>
                <a:gd name="connsiteY245" fmla="*/ 5778500 h 7212230"/>
                <a:gd name="connsiteX246" fmla="*/ 1179286 w 3882572"/>
                <a:gd name="connsiteY246" fmla="*/ 5796643 h 7212230"/>
                <a:gd name="connsiteX247" fmla="*/ 1152072 w 3882572"/>
                <a:gd name="connsiteY247" fmla="*/ 5842000 h 7212230"/>
                <a:gd name="connsiteX248" fmla="*/ 1052286 w 3882572"/>
                <a:gd name="connsiteY248" fmla="*/ 5923643 h 7212230"/>
                <a:gd name="connsiteX249" fmla="*/ 1097643 w 3882572"/>
                <a:gd name="connsiteY249" fmla="*/ 6014357 h 7212230"/>
                <a:gd name="connsiteX250" fmla="*/ 1179286 w 3882572"/>
                <a:gd name="connsiteY250" fmla="*/ 6041571 h 7212230"/>
                <a:gd name="connsiteX251" fmla="*/ 1233714 w 3882572"/>
                <a:gd name="connsiteY251" fmla="*/ 6086928 h 7212230"/>
                <a:gd name="connsiteX252" fmla="*/ 1206500 w 3882572"/>
                <a:gd name="connsiteY252" fmla="*/ 6132285 h 7212230"/>
                <a:gd name="connsiteX253" fmla="*/ 1173162 w 3882572"/>
                <a:gd name="connsiteY253" fmla="*/ 6150303 h 7212230"/>
                <a:gd name="connsiteX254" fmla="*/ 1135877 w 3882572"/>
                <a:gd name="connsiteY254" fmla="*/ 6207236 h 7212230"/>
                <a:gd name="connsiteX255" fmla="*/ 1150551 w 3882572"/>
                <a:gd name="connsiteY255" fmla="*/ 6307023 h 7212230"/>
                <a:gd name="connsiteX256" fmla="*/ 1121203 w 3882572"/>
                <a:gd name="connsiteY256" fmla="*/ 6350157 h 7212230"/>
                <a:gd name="connsiteX257" fmla="*/ 1206074 w 3882572"/>
                <a:gd name="connsiteY257" fmla="*/ 6400271 h 7212230"/>
                <a:gd name="connsiteX258" fmla="*/ 1206406 w 3882572"/>
                <a:gd name="connsiteY258" fmla="*/ 6466711 h 7212230"/>
                <a:gd name="connsiteX259" fmla="*/ 1183608 w 3882572"/>
                <a:gd name="connsiteY259" fmla="*/ 6498567 h 7212230"/>
                <a:gd name="connsiteX260" fmla="*/ 1131128 w 3882572"/>
                <a:gd name="connsiteY260" fmla="*/ 6546302 h 7212230"/>
                <a:gd name="connsiteX261" fmla="*/ 1170788 w 3882572"/>
                <a:gd name="connsiteY261" fmla="*/ 6564250 h 7212230"/>
                <a:gd name="connsiteX262" fmla="*/ 1197429 w 3882572"/>
                <a:gd name="connsiteY262" fmla="*/ 6604000 h 7212230"/>
                <a:gd name="connsiteX263" fmla="*/ 1251523 w 3882572"/>
                <a:gd name="connsiteY263" fmla="*/ 6616589 h 7212230"/>
                <a:gd name="connsiteX264" fmla="*/ 1315784 w 3882572"/>
                <a:gd name="connsiteY264" fmla="*/ 6598797 h 7212230"/>
                <a:gd name="connsiteX265" fmla="*/ 1391825 w 3882572"/>
                <a:gd name="connsiteY265" fmla="*/ 6678950 h 7212230"/>
                <a:gd name="connsiteX266" fmla="*/ 1449054 w 3882572"/>
                <a:gd name="connsiteY266" fmla="*/ 6784095 h 7212230"/>
                <a:gd name="connsiteX267" fmla="*/ 1453363 w 3882572"/>
                <a:gd name="connsiteY267" fmla="*/ 6885417 h 7212230"/>
                <a:gd name="connsiteX268" fmla="*/ 1490944 w 3882572"/>
                <a:gd name="connsiteY268" fmla="*/ 6925814 h 7212230"/>
                <a:gd name="connsiteX269" fmla="*/ 1439116 w 3882572"/>
                <a:gd name="connsiteY269" fmla="*/ 6973440 h 7212230"/>
                <a:gd name="connsiteX270" fmla="*/ 1451429 w 3882572"/>
                <a:gd name="connsiteY270" fmla="*/ 7003143 h 7212230"/>
                <a:gd name="connsiteX271" fmla="*/ 1388596 w 3882572"/>
                <a:gd name="connsiteY271" fmla="*/ 7070956 h 7212230"/>
                <a:gd name="connsiteX272" fmla="*/ 1333500 w 3882572"/>
                <a:gd name="connsiteY272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707572 w 3882572"/>
                <a:gd name="connsiteY225" fmla="*/ 4390571 h 7212230"/>
                <a:gd name="connsiteX226" fmla="*/ 662214 w 3882572"/>
                <a:gd name="connsiteY226" fmla="*/ 4472214 h 7212230"/>
                <a:gd name="connsiteX227" fmla="*/ 807357 w 3882572"/>
                <a:gd name="connsiteY227" fmla="*/ 4508500 h 7212230"/>
                <a:gd name="connsiteX228" fmla="*/ 852714 w 3882572"/>
                <a:gd name="connsiteY228" fmla="*/ 4635500 h 7212230"/>
                <a:gd name="connsiteX229" fmla="*/ 807357 w 3882572"/>
                <a:gd name="connsiteY229" fmla="*/ 4726214 h 7212230"/>
                <a:gd name="connsiteX230" fmla="*/ 752929 w 3882572"/>
                <a:gd name="connsiteY230" fmla="*/ 4780643 h 7212230"/>
                <a:gd name="connsiteX231" fmla="*/ 807357 w 3882572"/>
                <a:gd name="connsiteY231" fmla="*/ 4853214 h 7212230"/>
                <a:gd name="connsiteX232" fmla="*/ 771072 w 3882572"/>
                <a:gd name="connsiteY232" fmla="*/ 4962071 h 7212230"/>
                <a:gd name="connsiteX233" fmla="*/ 689429 w 3882572"/>
                <a:gd name="connsiteY233" fmla="*/ 5116285 h 7212230"/>
                <a:gd name="connsiteX234" fmla="*/ 707572 w 3882572"/>
                <a:gd name="connsiteY234" fmla="*/ 5207000 h 7212230"/>
                <a:gd name="connsiteX235" fmla="*/ 834572 w 3882572"/>
                <a:gd name="connsiteY235" fmla="*/ 5288643 h 7212230"/>
                <a:gd name="connsiteX236" fmla="*/ 825500 w 3882572"/>
                <a:gd name="connsiteY236" fmla="*/ 5324928 h 7212230"/>
                <a:gd name="connsiteX237" fmla="*/ 689429 w 3882572"/>
                <a:gd name="connsiteY237" fmla="*/ 5415643 h 7212230"/>
                <a:gd name="connsiteX238" fmla="*/ 716643 w 3882572"/>
                <a:gd name="connsiteY238" fmla="*/ 5524500 h 7212230"/>
                <a:gd name="connsiteX239" fmla="*/ 698500 w 3882572"/>
                <a:gd name="connsiteY239" fmla="*/ 5615214 h 7212230"/>
                <a:gd name="connsiteX240" fmla="*/ 816429 w 3882572"/>
                <a:gd name="connsiteY240" fmla="*/ 5642428 h 7212230"/>
                <a:gd name="connsiteX241" fmla="*/ 952500 w 3882572"/>
                <a:gd name="connsiteY241" fmla="*/ 5651500 h 7212230"/>
                <a:gd name="connsiteX242" fmla="*/ 979714 w 3882572"/>
                <a:gd name="connsiteY242" fmla="*/ 5696857 h 7212230"/>
                <a:gd name="connsiteX243" fmla="*/ 1034143 w 3882572"/>
                <a:gd name="connsiteY243" fmla="*/ 5696857 h 7212230"/>
                <a:gd name="connsiteX244" fmla="*/ 1079500 w 3882572"/>
                <a:gd name="connsiteY244" fmla="*/ 5769428 h 7212230"/>
                <a:gd name="connsiteX245" fmla="*/ 1124857 w 3882572"/>
                <a:gd name="connsiteY245" fmla="*/ 5778500 h 7212230"/>
                <a:gd name="connsiteX246" fmla="*/ 1179286 w 3882572"/>
                <a:gd name="connsiteY246" fmla="*/ 5796643 h 7212230"/>
                <a:gd name="connsiteX247" fmla="*/ 1152072 w 3882572"/>
                <a:gd name="connsiteY247" fmla="*/ 5842000 h 7212230"/>
                <a:gd name="connsiteX248" fmla="*/ 1052286 w 3882572"/>
                <a:gd name="connsiteY248" fmla="*/ 5923643 h 7212230"/>
                <a:gd name="connsiteX249" fmla="*/ 1097643 w 3882572"/>
                <a:gd name="connsiteY249" fmla="*/ 6014357 h 7212230"/>
                <a:gd name="connsiteX250" fmla="*/ 1179286 w 3882572"/>
                <a:gd name="connsiteY250" fmla="*/ 6041571 h 7212230"/>
                <a:gd name="connsiteX251" fmla="*/ 1233714 w 3882572"/>
                <a:gd name="connsiteY251" fmla="*/ 6086928 h 7212230"/>
                <a:gd name="connsiteX252" fmla="*/ 1206500 w 3882572"/>
                <a:gd name="connsiteY252" fmla="*/ 6132285 h 7212230"/>
                <a:gd name="connsiteX253" fmla="*/ 1173162 w 3882572"/>
                <a:gd name="connsiteY253" fmla="*/ 6150303 h 7212230"/>
                <a:gd name="connsiteX254" fmla="*/ 1135877 w 3882572"/>
                <a:gd name="connsiteY254" fmla="*/ 6207236 h 7212230"/>
                <a:gd name="connsiteX255" fmla="*/ 1150551 w 3882572"/>
                <a:gd name="connsiteY255" fmla="*/ 6307023 h 7212230"/>
                <a:gd name="connsiteX256" fmla="*/ 1121203 w 3882572"/>
                <a:gd name="connsiteY256" fmla="*/ 6350157 h 7212230"/>
                <a:gd name="connsiteX257" fmla="*/ 1206074 w 3882572"/>
                <a:gd name="connsiteY257" fmla="*/ 6400271 h 7212230"/>
                <a:gd name="connsiteX258" fmla="*/ 1206406 w 3882572"/>
                <a:gd name="connsiteY258" fmla="*/ 6466711 h 7212230"/>
                <a:gd name="connsiteX259" fmla="*/ 1183608 w 3882572"/>
                <a:gd name="connsiteY259" fmla="*/ 6498567 h 7212230"/>
                <a:gd name="connsiteX260" fmla="*/ 1131128 w 3882572"/>
                <a:gd name="connsiteY260" fmla="*/ 6546302 h 7212230"/>
                <a:gd name="connsiteX261" fmla="*/ 1170788 w 3882572"/>
                <a:gd name="connsiteY261" fmla="*/ 6564250 h 7212230"/>
                <a:gd name="connsiteX262" fmla="*/ 1197429 w 3882572"/>
                <a:gd name="connsiteY262" fmla="*/ 6604000 h 7212230"/>
                <a:gd name="connsiteX263" fmla="*/ 1251523 w 3882572"/>
                <a:gd name="connsiteY263" fmla="*/ 6616589 h 7212230"/>
                <a:gd name="connsiteX264" fmla="*/ 1315784 w 3882572"/>
                <a:gd name="connsiteY264" fmla="*/ 6598797 h 7212230"/>
                <a:gd name="connsiteX265" fmla="*/ 1391825 w 3882572"/>
                <a:gd name="connsiteY265" fmla="*/ 6678950 h 7212230"/>
                <a:gd name="connsiteX266" fmla="*/ 1449054 w 3882572"/>
                <a:gd name="connsiteY266" fmla="*/ 6784095 h 7212230"/>
                <a:gd name="connsiteX267" fmla="*/ 1453363 w 3882572"/>
                <a:gd name="connsiteY267" fmla="*/ 6885417 h 7212230"/>
                <a:gd name="connsiteX268" fmla="*/ 1490944 w 3882572"/>
                <a:gd name="connsiteY268" fmla="*/ 6925814 h 7212230"/>
                <a:gd name="connsiteX269" fmla="*/ 1477110 w 3882572"/>
                <a:gd name="connsiteY269" fmla="*/ 6949650 h 7212230"/>
                <a:gd name="connsiteX270" fmla="*/ 1439116 w 3882572"/>
                <a:gd name="connsiteY270" fmla="*/ 6973440 h 7212230"/>
                <a:gd name="connsiteX271" fmla="*/ 1451429 w 3882572"/>
                <a:gd name="connsiteY271" fmla="*/ 7003143 h 7212230"/>
                <a:gd name="connsiteX272" fmla="*/ 1388596 w 3882572"/>
                <a:gd name="connsiteY272" fmla="*/ 7070956 h 7212230"/>
                <a:gd name="connsiteX273" fmla="*/ 1333500 w 3882572"/>
                <a:gd name="connsiteY273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707572 w 3882572"/>
                <a:gd name="connsiteY225" fmla="*/ 4390571 h 7212230"/>
                <a:gd name="connsiteX226" fmla="*/ 662214 w 3882572"/>
                <a:gd name="connsiteY226" fmla="*/ 4472214 h 7212230"/>
                <a:gd name="connsiteX227" fmla="*/ 807357 w 3882572"/>
                <a:gd name="connsiteY227" fmla="*/ 4508500 h 7212230"/>
                <a:gd name="connsiteX228" fmla="*/ 852714 w 3882572"/>
                <a:gd name="connsiteY228" fmla="*/ 4635500 h 7212230"/>
                <a:gd name="connsiteX229" fmla="*/ 807357 w 3882572"/>
                <a:gd name="connsiteY229" fmla="*/ 4726214 h 7212230"/>
                <a:gd name="connsiteX230" fmla="*/ 752929 w 3882572"/>
                <a:gd name="connsiteY230" fmla="*/ 4780643 h 7212230"/>
                <a:gd name="connsiteX231" fmla="*/ 807357 w 3882572"/>
                <a:gd name="connsiteY231" fmla="*/ 4853214 h 7212230"/>
                <a:gd name="connsiteX232" fmla="*/ 771072 w 3882572"/>
                <a:gd name="connsiteY232" fmla="*/ 4962071 h 7212230"/>
                <a:gd name="connsiteX233" fmla="*/ 689429 w 3882572"/>
                <a:gd name="connsiteY233" fmla="*/ 5116285 h 7212230"/>
                <a:gd name="connsiteX234" fmla="*/ 707572 w 3882572"/>
                <a:gd name="connsiteY234" fmla="*/ 5207000 h 7212230"/>
                <a:gd name="connsiteX235" fmla="*/ 834572 w 3882572"/>
                <a:gd name="connsiteY235" fmla="*/ 5288643 h 7212230"/>
                <a:gd name="connsiteX236" fmla="*/ 825500 w 3882572"/>
                <a:gd name="connsiteY236" fmla="*/ 5324928 h 7212230"/>
                <a:gd name="connsiteX237" fmla="*/ 689429 w 3882572"/>
                <a:gd name="connsiteY237" fmla="*/ 5415643 h 7212230"/>
                <a:gd name="connsiteX238" fmla="*/ 716643 w 3882572"/>
                <a:gd name="connsiteY238" fmla="*/ 5524500 h 7212230"/>
                <a:gd name="connsiteX239" fmla="*/ 698500 w 3882572"/>
                <a:gd name="connsiteY239" fmla="*/ 5615214 h 7212230"/>
                <a:gd name="connsiteX240" fmla="*/ 816429 w 3882572"/>
                <a:gd name="connsiteY240" fmla="*/ 5642428 h 7212230"/>
                <a:gd name="connsiteX241" fmla="*/ 952500 w 3882572"/>
                <a:gd name="connsiteY241" fmla="*/ 5651500 h 7212230"/>
                <a:gd name="connsiteX242" fmla="*/ 979714 w 3882572"/>
                <a:gd name="connsiteY242" fmla="*/ 5696857 h 7212230"/>
                <a:gd name="connsiteX243" fmla="*/ 1034143 w 3882572"/>
                <a:gd name="connsiteY243" fmla="*/ 5696857 h 7212230"/>
                <a:gd name="connsiteX244" fmla="*/ 1079500 w 3882572"/>
                <a:gd name="connsiteY244" fmla="*/ 5769428 h 7212230"/>
                <a:gd name="connsiteX245" fmla="*/ 1124857 w 3882572"/>
                <a:gd name="connsiteY245" fmla="*/ 5778500 h 7212230"/>
                <a:gd name="connsiteX246" fmla="*/ 1179286 w 3882572"/>
                <a:gd name="connsiteY246" fmla="*/ 5796643 h 7212230"/>
                <a:gd name="connsiteX247" fmla="*/ 1152072 w 3882572"/>
                <a:gd name="connsiteY247" fmla="*/ 5842000 h 7212230"/>
                <a:gd name="connsiteX248" fmla="*/ 1052286 w 3882572"/>
                <a:gd name="connsiteY248" fmla="*/ 5923643 h 7212230"/>
                <a:gd name="connsiteX249" fmla="*/ 1097643 w 3882572"/>
                <a:gd name="connsiteY249" fmla="*/ 6014357 h 7212230"/>
                <a:gd name="connsiteX250" fmla="*/ 1179286 w 3882572"/>
                <a:gd name="connsiteY250" fmla="*/ 6041571 h 7212230"/>
                <a:gd name="connsiteX251" fmla="*/ 1211155 w 3882572"/>
                <a:gd name="connsiteY251" fmla="*/ 6055143 h 7212230"/>
                <a:gd name="connsiteX252" fmla="*/ 1233714 w 3882572"/>
                <a:gd name="connsiteY252" fmla="*/ 6086928 h 7212230"/>
                <a:gd name="connsiteX253" fmla="*/ 1206500 w 3882572"/>
                <a:gd name="connsiteY253" fmla="*/ 6132285 h 7212230"/>
                <a:gd name="connsiteX254" fmla="*/ 1173162 w 3882572"/>
                <a:gd name="connsiteY254" fmla="*/ 6150303 h 7212230"/>
                <a:gd name="connsiteX255" fmla="*/ 1135877 w 3882572"/>
                <a:gd name="connsiteY255" fmla="*/ 6207236 h 7212230"/>
                <a:gd name="connsiteX256" fmla="*/ 1150551 w 3882572"/>
                <a:gd name="connsiteY256" fmla="*/ 6307023 h 7212230"/>
                <a:gd name="connsiteX257" fmla="*/ 1121203 w 3882572"/>
                <a:gd name="connsiteY257" fmla="*/ 6350157 h 7212230"/>
                <a:gd name="connsiteX258" fmla="*/ 1206074 w 3882572"/>
                <a:gd name="connsiteY258" fmla="*/ 6400271 h 7212230"/>
                <a:gd name="connsiteX259" fmla="*/ 1206406 w 3882572"/>
                <a:gd name="connsiteY259" fmla="*/ 6466711 h 7212230"/>
                <a:gd name="connsiteX260" fmla="*/ 1183608 w 3882572"/>
                <a:gd name="connsiteY260" fmla="*/ 6498567 h 7212230"/>
                <a:gd name="connsiteX261" fmla="*/ 1131128 w 3882572"/>
                <a:gd name="connsiteY261" fmla="*/ 6546302 h 7212230"/>
                <a:gd name="connsiteX262" fmla="*/ 1170788 w 3882572"/>
                <a:gd name="connsiteY262" fmla="*/ 6564250 h 7212230"/>
                <a:gd name="connsiteX263" fmla="*/ 1197429 w 3882572"/>
                <a:gd name="connsiteY263" fmla="*/ 6604000 h 7212230"/>
                <a:gd name="connsiteX264" fmla="*/ 1251523 w 3882572"/>
                <a:gd name="connsiteY264" fmla="*/ 6616589 h 7212230"/>
                <a:gd name="connsiteX265" fmla="*/ 1315784 w 3882572"/>
                <a:gd name="connsiteY265" fmla="*/ 6598797 h 7212230"/>
                <a:gd name="connsiteX266" fmla="*/ 1391825 w 3882572"/>
                <a:gd name="connsiteY266" fmla="*/ 6678950 h 7212230"/>
                <a:gd name="connsiteX267" fmla="*/ 1449054 w 3882572"/>
                <a:gd name="connsiteY267" fmla="*/ 6784095 h 7212230"/>
                <a:gd name="connsiteX268" fmla="*/ 1453363 w 3882572"/>
                <a:gd name="connsiteY268" fmla="*/ 6885417 h 7212230"/>
                <a:gd name="connsiteX269" fmla="*/ 1490944 w 3882572"/>
                <a:gd name="connsiteY269" fmla="*/ 6925814 h 7212230"/>
                <a:gd name="connsiteX270" fmla="*/ 1477110 w 3882572"/>
                <a:gd name="connsiteY270" fmla="*/ 6949650 h 7212230"/>
                <a:gd name="connsiteX271" fmla="*/ 1439116 w 3882572"/>
                <a:gd name="connsiteY271" fmla="*/ 6973440 h 7212230"/>
                <a:gd name="connsiteX272" fmla="*/ 1451429 w 3882572"/>
                <a:gd name="connsiteY272" fmla="*/ 7003143 h 7212230"/>
                <a:gd name="connsiteX273" fmla="*/ 1388596 w 3882572"/>
                <a:gd name="connsiteY273" fmla="*/ 7070956 h 7212230"/>
                <a:gd name="connsiteX274" fmla="*/ 1333500 w 3882572"/>
                <a:gd name="connsiteY274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707572 w 3882572"/>
                <a:gd name="connsiteY225" fmla="*/ 4390571 h 7212230"/>
                <a:gd name="connsiteX226" fmla="*/ 662214 w 3882572"/>
                <a:gd name="connsiteY226" fmla="*/ 4472214 h 7212230"/>
                <a:gd name="connsiteX227" fmla="*/ 807357 w 3882572"/>
                <a:gd name="connsiteY227" fmla="*/ 4508500 h 7212230"/>
                <a:gd name="connsiteX228" fmla="*/ 852714 w 3882572"/>
                <a:gd name="connsiteY228" fmla="*/ 4635500 h 7212230"/>
                <a:gd name="connsiteX229" fmla="*/ 807357 w 3882572"/>
                <a:gd name="connsiteY229" fmla="*/ 4726214 h 7212230"/>
                <a:gd name="connsiteX230" fmla="*/ 752929 w 3882572"/>
                <a:gd name="connsiteY230" fmla="*/ 4780643 h 7212230"/>
                <a:gd name="connsiteX231" fmla="*/ 807357 w 3882572"/>
                <a:gd name="connsiteY231" fmla="*/ 4853214 h 7212230"/>
                <a:gd name="connsiteX232" fmla="*/ 771072 w 3882572"/>
                <a:gd name="connsiteY232" fmla="*/ 4962071 h 7212230"/>
                <a:gd name="connsiteX233" fmla="*/ 689429 w 3882572"/>
                <a:gd name="connsiteY233" fmla="*/ 5116285 h 7212230"/>
                <a:gd name="connsiteX234" fmla="*/ 707572 w 3882572"/>
                <a:gd name="connsiteY234" fmla="*/ 5207000 h 7212230"/>
                <a:gd name="connsiteX235" fmla="*/ 834572 w 3882572"/>
                <a:gd name="connsiteY235" fmla="*/ 5288643 h 7212230"/>
                <a:gd name="connsiteX236" fmla="*/ 825500 w 3882572"/>
                <a:gd name="connsiteY236" fmla="*/ 5324928 h 7212230"/>
                <a:gd name="connsiteX237" fmla="*/ 689429 w 3882572"/>
                <a:gd name="connsiteY237" fmla="*/ 5415643 h 7212230"/>
                <a:gd name="connsiteX238" fmla="*/ 716643 w 3882572"/>
                <a:gd name="connsiteY238" fmla="*/ 5524500 h 7212230"/>
                <a:gd name="connsiteX239" fmla="*/ 698500 w 3882572"/>
                <a:gd name="connsiteY239" fmla="*/ 5615214 h 7212230"/>
                <a:gd name="connsiteX240" fmla="*/ 816429 w 3882572"/>
                <a:gd name="connsiteY240" fmla="*/ 5642428 h 7212230"/>
                <a:gd name="connsiteX241" fmla="*/ 952500 w 3882572"/>
                <a:gd name="connsiteY241" fmla="*/ 5651500 h 7212230"/>
                <a:gd name="connsiteX242" fmla="*/ 979714 w 3882572"/>
                <a:gd name="connsiteY242" fmla="*/ 5696857 h 7212230"/>
                <a:gd name="connsiteX243" fmla="*/ 1034143 w 3882572"/>
                <a:gd name="connsiteY243" fmla="*/ 5696857 h 7212230"/>
                <a:gd name="connsiteX244" fmla="*/ 1079500 w 3882572"/>
                <a:gd name="connsiteY244" fmla="*/ 5769428 h 7212230"/>
                <a:gd name="connsiteX245" fmla="*/ 1124857 w 3882572"/>
                <a:gd name="connsiteY245" fmla="*/ 5778500 h 7212230"/>
                <a:gd name="connsiteX246" fmla="*/ 1179286 w 3882572"/>
                <a:gd name="connsiteY246" fmla="*/ 5796643 h 7212230"/>
                <a:gd name="connsiteX247" fmla="*/ 1152072 w 3882572"/>
                <a:gd name="connsiteY247" fmla="*/ 5842000 h 7212230"/>
                <a:gd name="connsiteX248" fmla="*/ 1052286 w 3882572"/>
                <a:gd name="connsiteY248" fmla="*/ 5923643 h 7212230"/>
                <a:gd name="connsiteX249" fmla="*/ 1097643 w 3882572"/>
                <a:gd name="connsiteY249" fmla="*/ 6014357 h 7212230"/>
                <a:gd name="connsiteX250" fmla="*/ 1165039 w 3882572"/>
                <a:gd name="connsiteY250" fmla="*/ 6048708 h 7212230"/>
                <a:gd name="connsiteX251" fmla="*/ 1211155 w 3882572"/>
                <a:gd name="connsiteY251" fmla="*/ 6055143 h 7212230"/>
                <a:gd name="connsiteX252" fmla="*/ 1233714 w 3882572"/>
                <a:gd name="connsiteY252" fmla="*/ 6086928 h 7212230"/>
                <a:gd name="connsiteX253" fmla="*/ 1206500 w 3882572"/>
                <a:gd name="connsiteY253" fmla="*/ 6132285 h 7212230"/>
                <a:gd name="connsiteX254" fmla="*/ 1173162 w 3882572"/>
                <a:gd name="connsiteY254" fmla="*/ 6150303 h 7212230"/>
                <a:gd name="connsiteX255" fmla="*/ 1135877 w 3882572"/>
                <a:gd name="connsiteY255" fmla="*/ 6207236 h 7212230"/>
                <a:gd name="connsiteX256" fmla="*/ 1150551 w 3882572"/>
                <a:gd name="connsiteY256" fmla="*/ 6307023 h 7212230"/>
                <a:gd name="connsiteX257" fmla="*/ 1121203 w 3882572"/>
                <a:gd name="connsiteY257" fmla="*/ 6350157 h 7212230"/>
                <a:gd name="connsiteX258" fmla="*/ 1206074 w 3882572"/>
                <a:gd name="connsiteY258" fmla="*/ 6400271 h 7212230"/>
                <a:gd name="connsiteX259" fmla="*/ 1206406 w 3882572"/>
                <a:gd name="connsiteY259" fmla="*/ 6466711 h 7212230"/>
                <a:gd name="connsiteX260" fmla="*/ 1183608 w 3882572"/>
                <a:gd name="connsiteY260" fmla="*/ 6498567 h 7212230"/>
                <a:gd name="connsiteX261" fmla="*/ 1131128 w 3882572"/>
                <a:gd name="connsiteY261" fmla="*/ 6546302 h 7212230"/>
                <a:gd name="connsiteX262" fmla="*/ 1170788 w 3882572"/>
                <a:gd name="connsiteY262" fmla="*/ 6564250 h 7212230"/>
                <a:gd name="connsiteX263" fmla="*/ 1197429 w 3882572"/>
                <a:gd name="connsiteY263" fmla="*/ 6604000 h 7212230"/>
                <a:gd name="connsiteX264" fmla="*/ 1251523 w 3882572"/>
                <a:gd name="connsiteY264" fmla="*/ 6616589 h 7212230"/>
                <a:gd name="connsiteX265" fmla="*/ 1315784 w 3882572"/>
                <a:gd name="connsiteY265" fmla="*/ 6598797 h 7212230"/>
                <a:gd name="connsiteX266" fmla="*/ 1391825 w 3882572"/>
                <a:gd name="connsiteY266" fmla="*/ 6678950 h 7212230"/>
                <a:gd name="connsiteX267" fmla="*/ 1449054 w 3882572"/>
                <a:gd name="connsiteY267" fmla="*/ 6784095 h 7212230"/>
                <a:gd name="connsiteX268" fmla="*/ 1453363 w 3882572"/>
                <a:gd name="connsiteY268" fmla="*/ 6885417 h 7212230"/>
                <a:gd name="connsiteX269" fmla="*/ 1490944 w 3882572"/>
                <a:gd name="connsiteY269" fmla="*/ 6925814 h 7212230"/>
                <a:gd name="connsiteX270" fmla="*/ 1477110 w 3882572"/>
                <a:gd name="connsiteY270" fmla="*/ 6949650 h 7212230"/>
                <a:gd name="connsiteX271" fmla="*/ 1439116 w 3882572"/>
                <a:gd name="connsiteY271" fmla="*/ 6973440 h 7212230"/>
                <a:gd name="connsiteX272" fmla="*/ 1451429 w 3882572"/>
                <a:gd name="connsiteY272" fmla="*/ 7003143 h 7212230"/>
                <a:gd name="connsiteX273" fmla="*/ 1388596 w 3882572"/>
                <a:gd name="connsiteY273" fmla="*/ 7070956 h 7212230"/>
                <a:gd name="connsiteX274" fmla="*/ 1333500 w 3882572"/>
                <a:gd name="connsiteY274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707572 w 3882572"/>
                <a:gd name="connsiteY225" fmla="*/ 4390571 h 7212230"/>
                <a:gd name="connsiteX226" fmla="*/ 662214 w 3882572"/>
                <a:gd name="connsiteY226" fmla="*/ 4472214 h 7212230"/>
                <a:gd name="connsiteX227" fmla="*/ 807357 w 3882572"/>
                <a:gd name="connsiteY227" fmla="*/ 4508500 h 7212230"/>
                <a:gd name="connsiteX228" fmla="*/ 852714 w 3882572"/>
                <a:gd name="connsiteY228" fmla="*/ 4635500 h 7212230"/>
                <a:gd name="connsiteX229" fmla="*/ 807357 w 3882572"/>
                <a:gd name="connsiteY229" fmla="*/ 4726214 h 7212230"/>
                <a:gd name="connsiteX230" fmla="*/ 752929 w 3882572"/>
                <a:gd name="connsiteY230" fmla="*/ 4780643 h 7212230"/>
                <a:gd name="connsiteX231" fmla="*/ 807357 w 3882572"/>
                <a:gd name="connsiteY231" fmla="*/ 4853214 h 7212230"/>
                <a:gd name="connsiteX232" fmla="*/ 771072 w 3882572"/>
                <a:gd name="connsiteY232" fmla="*/ 4962071 h 7212230"/>
                <a:gd name="connsiteX233" fmla="*/ 689429 w 3882572"/>
                <a:gd name="connsiteY233" fmla="*/ 5116285 h 7212230"/>
                <a:gd name="connsiteX234" fmla="*/ 707572 w 3882572"/>
                <a:gd name="connsiteY234" fmla="*/ 5207000 h 7212230"/>
                <a:gd name="connsiteX235" fmla="*/ 834572 w 3882572"/>
                <a:gd name="connsiteY235" fmla="*/ 5288643 h 7212230"/>
                <a:gd name="connsiteX236" fmla="*/ 825500 w 3882572"/>
                <a:gd name="connsiteY236" fmla="*/ 5324928 h 7212230"/>
                <a:gd name="connsiteX237" fmla="*/ 689429 w 3882572"/>
                <a:gd name="connsiteY237" fmla="*/ 5415643 h 7212230"/>
                <a:gd name="connsiteX238" fmla="*/ 716643 w 3882572"/>
                <a:gd name="connsiteY238" fmla="*/ 5524500 h 7212230"/>
                <a:gd name="connsiteX239" fmla="*/ 698500 w 3882572"/>
                <a:gd name="connsiteY239" fmla="*/ 5615214 h 7212230"/>
                <a:gd name="connsiteX240" fmla="*/ 816429 w 3882572"/>
                <a:gd name="connsiteY240" fmla="*/ 5642428 h 7212230"/>
                <a:gd name="connsiteX241" fmla="*/ 952500 w 3882572"/>
                <a:gd name="connsiteY241" fmla="*/ 5651500 h 7212230"/>
                <a:gd name="connsiteX242" fmla="*/ 979714 w 3882572"/>
                <a:gd name="connsiteY242" fmla="*/ 5696857 h 7212230"/>
                <a:gd name="connsiteX243" fmla="*/ 1034143 w 3882572"/>
                <a:gd name="connsiteY243" fmla="*/ 5696857 h 7212230"/>
                <a:gd name="connsiteX244" fmla="*/ 1079500 w 3882572"/>
                <a:gd name="connsiteY244" fmla="*/ 5769428 h 7212230"/>
                <a:gd name="connsiteX245" fmla="*/ 1124857 w 3882572"/>
                <a:gd name="connsiteY245" fmla="*/ 5778500 h 7212230"/>
                <a:gd name="connsiteX246" fmla="*/ 1179286 w 3882572"/>
                <a:gd name="connsiteY246" fmla="*/ 5796643 h 7212230"/>
                <a:gd name="connsiteX247" fmla="*/ 1152072 w 3882572"/>
                <a:gd name="connsiteY247" fmla="*/ 5842000 h 7212230"/>
                <a:gd name="connsiteX248" fmla="*/ 1052286 w 3882572"/>
                <a:gd name="connsiteY248" fmla="*/ 5923643 h 7212230"/>
                <a:gd name="connsiteX249" fmla="*/ 1097643 w 3882572"/>
                <a:gd name="connsiteY249" fmla="*/ 6014357 h 7212230"/>
                <a:gd name="connsiteX250" fmla="*/ 1165039 w 3882572"/>
                <a:gd name="connsiteY250" fmla="*/ 6048708 h 7212230"/>
                <a:gd name="connsiteX251" fmla="*/ 1206406 w 3882572"/>
                <a:gd name="connsiteY251" fmla="*/ 6040869 h 7212230"/>
                <a:gd name="connsiteX252" fmla="*/ 1233714 w 3882572"/>
                <a:gd name="connsiteY252" fmla="*/ 6086928 h 7212230"/>
                <a:gd name="connsiteX253" fmla="*/ 1206500 w 3882572"/>
                <a:gd name="connsiteY253" fmla="*/ 6132285 h 7212230"/>
                <a:gd name="connsiteX254" fmla="*/ 1173162 w 3882572"/>
                <a:gd name="connsiteY254" fmla="*/ 6150303 h 7212230"/>
                <a:gd name="connsiteX255" fmla="*/ 1135877 w 3882572"/>
                <a:gd name="connsiteY255" fmla="*/ 6207236 h 7212230"/>
                <a:gd name="connsiteX256" fmla="*/ 1150551 w 3882572"/>
                <a:gd name="connsiteY256" fmla="*/ 6307023 h 7212230"/>
                <a:gd name="connsiteX257" fmla="*/ 1121203 w 3882572"/>
                <a:gd name="connsiteY257" fmla="*/ 6350157 h 7212230"/>
                <a:gd name="connsiteX258" fmla="*/ 1206074 w 3882572"/>
                <a:gd name="connsiteY258" fmla="*/ 6400271 h 7212230"/>
                <a:gd name="connsiteX259" fmla="*/ 1206406 w 3882572"/>
                <a:gd name="connsiteY259" fmla="*/ 6466711 h 7212230"/>
                <a:gd name="connsiteX260" fmla="*/ 1183608 w 3882572"/>
                <a:gd name="connsiteY260" fmla="*/ 6498567 h 7212230"/>
                <a:gd name="connsiteX261" fmla="*/ 1131128 w 3882572"/>
                <a:gd name="connsiteY261" fmla="*/ 6546302 h 7212230"/>
                <a:gd name="connsiteX262" fmla="*/ 1170788 w 3882572"/>
                <a:gd name="connsiteY262" fmla="*/ 6564250 h 7212230"/>
                <a:gd name="connsiteX263" fmla="*/ 1197429 w 3882572"/>
                <a:gd name="connsiteY263" fmla="*/ 6604000 h 7212230"/>
                <a:gd name="connsiteX264" fmla="*/ 1251523 w 3882572"/>
                <a:gd name="connsiteY264" fmla="*/ 6616589 h 7212230"/>
                <a:gd name="connsiteX265" fmla="*/ 1315784 w 3882572"/>
                <a:gd name="connsiteY265" fmla="*/ 6598797 h 7212230"/>
                <a:gd name="connsiteX266" fmla="*/ 1391825 w 3882572"/>
                <a:gd name="connsiteY266" fmla="*/ 6678950 h 7212230"/>
                <a:gd name="connsiteX267" fmla="*/ 1449054 w 3882572"/>
                <a:gd name="connsiteY267" fmla="*/ 6784095 h 7212230"/>
                <a:gd name="connsiteX268" fmla="*/ 1453363 w 3882572"/>
                <a:gd name="connsiteY268" fmla="*/ 6885417 h 7212230"/>
                <a:gd name="connsiteX269" fmla="*/ 1490944 w 3882572"/>
                <a:gd name="connsiteY269" fmla="*/ 6925814 h 7212230"/>
                <a:gd name="connsiteX270" fmla="*/ 1477110 w 3882572"/>
                <a:gd name="connsiteY270" fmla="*/ 6949650 h 7212230"/>
                <a:gd name="connsiteX271" fmla="*/ 1439116 w 3882572"/>
                <a:gd name="connsiteY271" fmla="*/ 6973440 h 7212230"/>
                <a:gd name="connsiteX272" fmla="*/ 1451429 w 3882572"/>
                <a:gd name="connsiteY272" fmla="*/ 7003143 h 7212230"/>
                <a:gd name="connsiteX273" fmla="*/ 1388596 w 3882572"/>
                <a:gd name="connsiteY273" fmla="*/ 7070956 h 7212230"/>
                <a:gd name="connsiteX274" fmla="*/ 1333500 w 3882572"/>
                <a:gd name="connsiteY274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707572 w 3882572"/>
                <a:gd name="connsiteY225" fmla="*/ 4390571 h 7212230"/>
                <a:gd name="connsiteX226" fmla="*/ 662214 w 3882572"/>
                <a:gd name="connsiteY226" fmla="*/ 4472214 h 7212230"/>
                <a:gd name="connsiteX227" fmla="*/ 807357 w 3882572"/>
                <a:gd name="connsiteY227" fmla="*/ 4508500 h 7212230"/>
                <a:gd name="connsiteX228" fmla="*/ 852714 w 3882572"/>
                <a:gd name="connsiteY228" fmla="*/ 4635500 h 7212230"/>
                <a:gd name="connsiteX229" fmla="*/ 807357 w 3882572"/>
                <a:gd name="connsiteY229" fmla="*/ 4726214 h 7212230"/>
                <a:gd name="connsiteX230" fmla="*/ 752929 w 3882572"/>
                <a:gd name="connsiteY230" fmla="*/ 4780643 h 7212230"/>
                <a:gd name="connsiteX231" fmla="*/ 807357 w 3882572"/>
                <a:gd name="connsiteY231" fmla="*/ 4853214 h 7212230"/>
                <a:gd name="connsiteX232" fmla="*/ 771072 w 3882572"/>
                <a:gd name="connsiteY232" fmla="*/ 4962071 h 7212230"/>
                <a:gd name="connsiteX233" fmla="*/ 689429 w 3882572"/>
                <a:gd name="connsiteY233" fmla="*/ 5116285 h 7212230"/>
                <a:gd name="connsiteX234" fmla="*/ 707572 w 3882572"/>
                <a:gd name="connsiteY234" fmla="*/ 5207000 h 7212230"/>
                <a:gd name="connsiteX235" fmla="*/ 834572 w 3882572"/>
                <a:gd name="connsiteY235" fmla="*/ 5288643 h 7212230"/>
                <a:gd name="connsiteX236" fmla="*/ 825500 w 3882572"/>
                <a:gd name="connsiteY236" fmla="*/ 5324928 h 7212230"/>
                <a:gd name="connsiteX237" fmla="*/ 689429 w 3882572"/>
                <a:gd name="connsiteY237" fmla="*/ 5415643 h 7212230"/>
                <a:gd name="connsiteX238" fmla="*/ 716643 w 3882572"/>
                <a:gd name="connsiteY238" fmla="*/ 5524500 h 7212230"/>
                <a:gd name="connsiteX239" fmla="*/ 698500 w 3882572"/>
                <a:gd name="connsiteY239" fmla="*/ 5615214 h 7212230"/>
                <a:gd name="connsiteX240" fmla="*/ 816429 w 3882572"/>
                <a:gd name="connsiteY240" fmla="*/ 5642428 h 7212230"/>
                <a:gd name="connsiteX241" fmla="*/ 952500 w 3882572"/>
                <a:gd name="connsiteY241" fmla="*/ 5651500 h 7212230"/>
                <a:gd name="connsiteX242" fmla="*/ 979714 w 3882572"/>
                <a:gd name="connsiteY242" fmla="*/ 5696857 h 7212230"/>
                <a:gd name="connsiteX243" fmla="*/ 1034143 w 3882572"/>
                <a:gd name="connsiteY243" fmla="*/ 5696857 h 7212230"/>
                <a:gd name="connsiteX244" fmla="*/ 1079500 w 3882572"/>
                <a:gd name="connsiteY244" fmla="*/ 5769428 h 7212230"/>
                <a:gd name="connsiteX245" fmla="*/ 1124857 w 3882572"/>
                <a:gd name="connsiteY245" fmla="*/ 5778500 h 7212230"/>
                <a:gd name="connsiteX246" fmla="*/ 1179286 w 3882572"/>
                <a:gd name="connsiteY246" fmla="*/ 5796643 h 7212230"/>
                <a:gd name="connsiteX247" fmla="*/ 1152072 w 3882572"/>
                <a:gd name="connsiteY247" fmla="*/ 5842000 h 7212230"/>
                <a:gd name="connsiteX248" fmla="*/ 1052286 w 3882572"/>
                <a:gd name="connsiteY248" fmla="*/ 5923643 h 7212230"/>
                <a:gd name="connsiteX249" fmla="*/ 1097643 w 3882572"/>
                <a:gd name="connsiteY249" fmla="*/ 6014357 h 7212230"/>
                <a:gd name="connsiteX250" fmla="*/ 1165039 w 3882572"/>
                <a:gd name="connsiteY250" fmla="*/ 6048708 h 7212230"/>
                <a:gd name="connsiteX251" fmla="*/ 1206406 w 3882572"/>
                <a:gd name="connsiteY251" fmla="*/ 6040869 h 7212230"/>
                <a:gd name="connsiteX252" fmla="*/ 1226591 w 3882572"/>
                <a:gd name="connsiteY252" fmla="*/ 6086928 h 7212230"/>
                <a:gd name="connsiteX253" fmla="*/ 1206500 w 3882572"/>
                <a:gd name="connsiteY253" fmla="*/ 6132285 h 7212230"/>
                <a:gd name="connsiteX254" fmla="*/ 1173162 w 3882572"/>
                <a:gd name="connsiteY254" fmla="*/ 6150303 h 7212230"/>
                <a:gd name="connsiteX255" fmla="*/ 1135877 w 3882572"/>
                <a:gd name="connsiteY255" fmla="*/ 6207236 h 7212230"/>
                <a:gd name="connsiteX256" fmla="*/ 1150551 w 3882572"/>
                <a:gd name="connsiteY256" fmla="*/ 6307023 h 7212230"/>
                <a:gd name="connsiteX257" fmla="*/ 1121203 w 3882572"/>
                <a:gd name="connsiteY257" fmla="*/ 6350157 h 7212230"/>
                <a:gd name="connsiteX258" fmla="*/ 1206074 w 3882572"/>
                <a:gd name="connsiteY258" fmla="*/ 6400271 h 7212230"/>
                <a:gd name="connsiteX259" fmla="*/ 1206406 w 3882572"/>
                <a:gd name="connsiteY259" fmla="*/ 6466711 h 7212230"/>
                <a:gd name="connsiteX260" fmla="*/ 1183608 w 3882572"/>
                <a:gd name="connsiteY260" fmla="*/ 6498567 h 7212230"/>
                <a:gd name="connsiteX261" fmla="*/ 1131128 w 3882572"/>
                <a:gd name="connsiteY261" fmla="*/ 6546302 h 7212230"/>
                <a:gd name="connsiteX262" fmla="*/ 1170788 w 3882572"/>
                <a:gd name="connsiteY262" fmla="*/ 6564250 h 7212230"/>
                <a:gd name="connsiteX263" fmla="*/ 1197429 w 3882572"/>
                <a:gd name="connsiteY263" fmla="*/ 6604000 h 7212230"/>
                <a:gd name="connsiteX264" fmla="*/ 1251523 w 3882572"/>
                <a:gd name="connsiteY264" fmla="*/ 6616589 h 7212230"/>
                <a:gd name="connsiteX265" fmla="*/ 1315784 w 3882572"/>
                <a:gd name="connsiteY265" fmla="*/ 6598797 h 7212230"/>
                <a:gd name="connsiteX266" fmla="*/ 1391825 w 3882572"/>
                <a:gd name="connsiteY266" fmla="*/ 6678950 h 7212230"/>
                <a:gd name="connsiteX267" fmla="*/ 1449054 w 3882572"/>
                <a:gd name="connsiteY267" fmla="*/ 6784095 h 7212230"/>
                <a:gd name="connsiteX268" fmla="*/ 1453363 w 3882572"/>
                <a:gd name="connsiteY268" fmla="*/ 6885417 h 7212230"/>
                <a:gd name="connsiteX269" fmla="*/ 1490944 w 3882572"/>
                <a:gd name="connsiteY269" fmla="*/ 6925814 h 7212230"/>
                <a:gd name="connsiteX270" fmla="*/ 1477110 w 3882572"/>
                <a:gd name="connsiteY270" fmla="*/ 6949650 h 7212230"/>
                <a:gd name="connsiteX271" fmla="*/ 1439116 w 3882572"/>
                <a:gd name="connsiteY271" fmla="*/ 6973440 h 7212230"/>
                <a:gd name="connsiteX272" fmla="*/ 1451429 w 3882572"/>
                <a:gd name="connsiteY272" fmla="*/ 7003143 h 7212230"/>
                <a:gd name="connsiteX273" fmla="*/ 1388596 w 3882572"/>
                <a:gd name="connsiteY273" fmla="*/ 7070956 h 7212230"/>
                <a:gd name="connsiteX274" fmla="*/ 1333500 w 3882572"/>
                <a:gd name="connsiteY274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707572 w 3882572"/>
                <a:gd name="connsiteY225" fmla="*/ 4390571 h 7212230"/>
                <a:gd name="connsiteX226" fmla="*/ 662214 w 3882572"/>
                <a:gd name="connsiteY226" fmla="*/ 4472214 h 7212230"/>
                <a:gd name="connsiteX227" fmla="*/ 807357 w 3882572"/>
                <a:gd name="connsiteY227" fmla="*/ 4508500 h 7212230"/>
                <a:gd name="connsiteX228" fmla="*/ 852714 w 3882572"/>
                <a:gd name="connsiteY228" fmla="*/ 4635500 h 7212230"/>
                <a:gd name="connsiteX229" fmla="*/ 807357 w 3882572"/>
                <a:gd name="connsiteY229" fmla="*/ 4726214 h 7212230"/>
                <a:gd name="connsiteX230" fmla="*/ 752929 w 3882572"/>
                <a:gd name="connsiteY230" fmla="*/ 4780643 h 7212230"/>
                <a:gd name="connsiteX231" fmla="*/ 807357 w 3882572"/>
                <a:gd name="connsiteY231" fmla="*/ 4853214 h 7212230"/>
                <a:gd name="connsiteX232" fmla="*/ 771072 w 3882572"/>
                <a:gd name="connsiteY232" fmla="*/ 4962071 h 7212230"/>
                <a:gd name="connsiteX233" fmla="*/ 689429 w 3882572"/>
                <a:gd name="connsiteY233" fmla="*/ 5116285 h 7212230"/>
                <a:gd name="connsiteX234" fmla="*/ 707572 w 3882572"/>
                <a:gd name="connsiteY234" fmla="*/ 5207000 h 7212230"/>
                <a:gd name="connsiteX235" fmla="*/ 834572 w 3882572"/>
                <a:gd name="connsiteY235" fmla="*/ 5288643 h 7212230"/>
                <a:gd name="connsiteX236" fmla="*/ 825500 w 3882572"/>
                <a:gd name="connsiteY236" fmla="*/ 5324928 h 7212230"/>
                <a:gd name="connsiteX237" fmla="*/ 689429 w 3882572"/>
                <a:gd name="connsiteY237" fmla="*/ 5415643 h 7212230"/>
                <a:gd name="connsiteX238" fmla="*/ 716643 w 3882572"/>
                <a:gd name="connsiteY238" fmla="*/ 5524500 h 7212230"/>
                <a:gd name="connsiteX239" fmla="*/ 698500 w 3882572"/>
                <a:gd name="connsiteY239" fmla="*/ 5615214 h 7212230"/>
                <a:gd name="connsiteX240" fmla="*/ 816429 w 3882572"/>
                <a:gd name="connsiteY240" fmla="*/ 5642428 h 7212230"/>
                <a:gd name="connsiteX241" fmla="*/ 952500 w 3882572"/>
                <a:gd name="connsiteY241" fmla="*/ 5651500 h 7212230"/>
                <a:gd name="connsiteX242" fmla="*/ 979714 w 3882572"/>
                <a:gd name="connsiteY242" fmla="*/ 5696857 h 7212230"/>
                <a:gd name="connsiteX243" fmla="*/ 1034143 w 3882572"/>
                <a:gd name="connsiteY243" fmla="*/ 5696857 h 7212230"/>
                <a:gd name="connsiteX244" fmla="*/ 1079500 w 3882572"/>
                <a:gd name="connsiteY244" fmla="*/ 5769428 h 7212230"/>
                <a:gd name="connsiteX245" fmla="*/ 1124857 w 3882572"/>
                <a:gd name="connsiteY245" fmla="*/ 5778500 h 7212230"/>
                <a:gd name="connsiteX246" fmla="*/ 1179286 w 3882572"/>
                <a:gd name="connsiteY246" fmla="*/ 5796643 h 7212230"/>
                <a:gd name="connsiteX247" fmla="*/ 1152072 w 3882572"/>
                <a:gd name="connsiteY247" fmla="*/ 5842000 h 7212230"/>
                <a:gd name="connsiteX248" fmla="*/ 1052286 w 3882572"/>
                <a:gd name="connsiteY248" fmla="*/ 5923643 h 7212230"/>
                <a:gd name="connsiteX249" fmla="*/ 1071054 w 3882572"/>
                <a:gd name="connsiteY249" fmla="*/ 5993288 h 7212230"/>
                <a:gd name="connsiteX250" fmla="*/ 1097643 w 3882572"/>
                <a:gd name="connsiteY250" fmla="*/ 6014357 h 7212230"/>
                <a:gd name="connsiteX251" fmla="*/ 1165039 w 3882572"/>
                <a:gd name="connsiteY251" fmla="*/ 6048708 h 7212230"/>
                <a:gd name="connsiteX252" fmla="*/ 1206406 w 3882572"/>
                <a:gd name="connsiteY252" fmla="*/ 6040869 h 7212230"/>
                <a:gd name="connsiteX253" fmla="*/ 1226591 w 3882572"/>
                <a:gd name="connsiteY253" fmla="*/ 6086928 h 7212230"/>
                <a:gd name="connsiteX254" fmla="*/ 1206500 w 3882572"/>
                <a:gd name="connsiteY254" fmla="*/ 6132285 h 7212230"/>
                <a:gd name="connsiteX255" fmla="*/ 1173162 w 3882572"/>
                <a:gd name="connsiteY255" fmla="*/ 6150303 h 7212230"/>
                <a:gd name="connsiteX256" fmla="*/ 1135877 w 3882572"/>
                <a:gd name="connsiteY256" fmla="*/ 6207236 h 7212230"/>
                <a:gd name="connsiteX257" fmla="*/ 1150551 w 3882572"/>
                <a:gd name="connsiteY257" fmla="*/ 6307023 h 7212230"/>
                <a:gd name="connsiteX258" fmla="*/ 1121203 w 3882572"/>
                <a:gd name="connsiteY258" fmla="*/ 6350157 h 7212230"/>
                <a:gd name="connsiteX259" fmla="*/ 1206074 w 3882572"/>
                <a:gd name="connsiteY259" fmla="*/ 6400271 h 7212230"/>
                <a:gd name="connsiteX260" fmla="*/ 1206406 w 3882572"/>
                <a:gd name="connsiteY260" fmla="*/ 6466711 h 7212230"/>
                <a:gd name="connsiteX261" fmla="*/ 1183608 w 3882572"/>
                <a:gd name="connsiteY261" fmla="*/ 6498567 h 7212230"/>
                <a:gd name="connsiteX262" fmla="*/ 1131128 w 3882572"/>
                <a:gd name="connsiteY262" fmla="*/ 6546302 h 7212230"/>
                <a:gd name="connsiteX263" fmla="*/ 1170788 w 3882572"/>
                <a:gd name="connsiteY263" fmla="*/ 6564250 h 7212230"/>
                <a:gd name="connsiteX264" fmla="*/ 1197429 w 3882572"/>
                <a:gd name="connsiteY264" fmla="*/ 6604000 h 7212230"/>
                <a:gd name="connsiteX265" fmla="*/ 1251523 w 3882572"/>
                <a:gd name="connsiteY265" fmla="*/ 6616589 h 7212230"/>
                <a:gd name="connsiteX266" fmla="*/ 1315784 w 3882572"/>
                <a:gd name="connsiteY266" fmla="*/ 6598797 h 7212230"/>
                <a:gd name="connsiteX267" fmla="*/ 1391825 w 3882572"/>
                <a:gd name="connsiteY267" fmla="*/ 6678950 h 7212230"/>
                <a:gd name="connsiteX268" fmla="*/ 1449054 w 3882572"/>
                <a:gd name="connsiteY268" fmla="*/ 6784095 h 7212230"/>
                <a:gd name="connsiteX269" fmla="*/ 1453363 w 3882572"/>
                <a:gd name="connsiteY269" fmla="*/ 6885417 h 7212230"/>
                <a:gd name="connsiteX270" fmla="*/ 1490944 w 3882572"/>
                <a:gd name="connsiteY270" fmla="*/ 6925814 h 7212230"/>
                <a:gd name="connsiteX271" fmla="*/ 1477110 w 3882572"/>
                <a:gd name="connsiteY271" fmla="*/ 6949650 h 7212230"/>
                <a:gd name="connsiteX272" fmla="*/ 1439116 w 3882572"/>
                <a:gd name="connsiteY272" fmla="*/ 6973440 h 7212230"/>
                <a:gd name="connsiteX273" fmla="*/ 1451429 w 3882572"/>
                <a:gd name="connsiteY273" fmla="*/ 7003143 h 7212230"/>
                <a:gd name="connsiteX274" fmla="*/ 1388596 w 3882572"/>
                <a:gd name="connsiteY274" fmla="*/ 7070956 h 7212230"/>
                <a:gd name="connsiteX275" fmla="*/ 1333500 w 3882572"/>
                <a:gd name="connsiteY275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707572 w 3882572"/>
                <a:gd name="connsiteY225" fmla="*/ 4390571 h 7212230"/>
                <a:gd name="connsiteX226" fmla="*/ 662214 w 3882572"/>
                <a:gd name="connsiteY226" fmla="*/ 4472214 h 7212230"/>
                <a:gd name="connsiteX227" fmla="*/ 807357 w 3882572"/>
                <a:gd name="connsiteY227" fmla="*/ 4508500 h 7212230"/>
                <a:gd name="connsiteX228" fmla="*/ 852714 w 3882572"/>
                <a:gd name="connsiteY228" fmla="*/ 4635500 h 7212230"/>
                <a:gd name="connsiteX229" fmla="*/ 807357 w 3882572"/>
                <a:gd name="connsiteY229" fmla="*/ 4726214 h 7212230"/>
                <a:gd name="connsiteX230" fmla="*/ 752929 w 3882572"/>
                <a:gd name="connsiteY230" fmla="*/ 4780643 h 7212230"/>
                <a:gd name="connsiteX231" fmla="*/ 807357 w 3882572"/>
                <a:gd name="connsiteY231" fmla="*/ 4853214 h 7212230"/>
                <a:gd name="connsiteX232" fmla="*/ 771072 w 3882572"/>
                <a:gd name="connsiteY232" fmla="*/ 4962071 h 7212230"/>
                <a:gd name="connsiteX233" fmla="*/ 689429 w 3882572"/>
                <a:gd name="connsiteY233" fmla="*/ 5116285 h 7212230"/>
                <a:gd name="connsiteX234" fmla="*/ 707572 w 3882572"/>
                <a:gd name="connsiteY234" fmla="*/ 5207000 h 7212230"/>
                <a:gd name="connsiteX235" fmla="*/ 834572 w 3882572"/>
                <a:gd name="connsiteY235" fmla="*/ 5288643 h 7212230"/>
                <a:gd name="connsiteX236" fmla="*/ 825500 w 3882572"/>
                <a:gd name="connsiteY236" fmla="*/ 5324928 h 7212230"/>
                <a:gd name="connsiteX237" fmla="*/ 689429 w 3882572"/>
                <a:gd name="connsiteY237" fmla="*/ 5415643 h 7212230"/>
                <a:gd name="connsiteX238" fmla="*/ 716643 w 3882572"/>
                <a:gd name="connsiteY238" fmla="*/ 5524500 h 7212230"/>
                <a:gd name="connsiteX239" fmla="*/ 698500 w 3882572"/>
                <a:gd name="connsiteY239" fmla="*/ 5615214 h 7212230"/>
                <a:gd name="connsiteX240" fmla="*/ 816429 w 3882572"/>
                <a:gd name="connsiteY240" fmla="*/ 5642428 h 7212230"/>
                <a:gd name="connsiteX241" fmla="*/ 952500 w 3882572"/>
                <a:gd name="connsiteY241" fmla="*/ 5651500 h 7212230"/>
                <a:gd name="connsiteX242" fmla="*/ 979714 w 3882572"/>
                <a:gd name="connsiteY242" fmla="*/ 5696857 h 7212230"/>
                <a:gd name="connsiteX243" fmla="*/ 1034143 w 3882572"/>
                <a:gd name="connsiteY243" fmla="*/ 5696857 h 7212230"/>
                <a:gd name="connsiteX244" fmla="*/ 1079500 w 3882572"/>
                <a:gd name="connsiteY244" fmla="*/ 5769428 h 7212230"/>
                <a:gd name="connsiteX245" fmla="*/ 1124857 w 3882572"/>
                <a:gd name="connsiteY245" fmla="*/ 5778500 h 7212230"/>
                <a:gd name="connsiteX246" fmla="*/ 1179286 w 3882572"/>
                <a:gd name="connsiteY246" fmla="*/ 5796643 h 7212230"/>
                <a:gd name="connsiteX247" fmla="*/ 1152072 w 3882572"/>
                <a:gd name="connsiteY247" fmla="*/ 5842000 h 7212230"/>
                <a:gd name="connsiteX248" fmla="*/ 1066534 w 3882572"/>
                <a:gd name="connsiteY248" fmla="*/ 5897474 h 7212230"/>
                <a:gd name="connsiteX249" fmla="*/ 1071054 w 3882572"/>
                <a:gd name="connsiteY249" fmla="*/ 5993288 h 7212230"/>
                <a:gd name="connsiteX250" fmla="*/ 1097643 w 3882572"/>
                <a:gd name="connsiteY250" fmla="*/ 6014357 h 7212230"/>
                <a:gd name="connsiteX251" fmla="*/ 1165039 w 3882572"/>
                <a:gd name="connsiteY251" fmla="*/ 6048708 h 7212230"/>
                <a:gd name="connsiteX252" fmla="*/ 1206406 w 3882572"/>
                <a:gd name="connsiteY252" fmla="*/ 6040869 h 7212230"/>
                <a:gd name="connsiteX253" fmla="*/ 1226591 w 3882572"/>
                <a:gd name="connsiteY253" fmla="*/ 6086928 h 7212230"/>
                <a:gd name="connsiteX254" fmla="*/ 1206500 w 3882572"/>
                <a:gd name="connsiteY254" fmla="*/ 6132285 h 7212230"/>
                <a:gd name="connsiteX255" fmla="*/ 1173162 w 3882572"/>
                <a:gd name="connsiteY255" fmla="*/ 6150303 h 7212230"/>
                <a:gd name="connsiteX256" fmla="*/ 1135877 w 3882572"/>
                <a:gd name="connsiteY256" fmla="*/ 6207236 h 7212230"/>
                <a:gd name="connsiteX257" fmla="*/ 1150551 w 3882572"/>
                <a:gd name="connsiteY257" fmla="*/ 6307023 h 7212230"/>
                <a:gd name="connsiteX258" fmla="*/ 1121203 w 3882572"/>
                <a:gd name="connsiteY258" fmla="*/ 6350157 h 7212230"/>
                <a:gd name="connsiteX259" fmla="*/ 1206074 w 3882572"/>
                <a:gd name="connsiteY259" fmla="*/ 6400271 h 7212230"/>
                <a:gd name="connsiteX260" fmla="*/ 1206406 w 3882572"/>
                <a:gd name="connsiteY260" fmla="*/ 6466711 h 7212230"/>
                <a:gd name="connsiteX261" fmla="*/ 1183608 w 3882572"/>
                <a:gd name="connsiteY261" fmla="*/ 6498567 h 7212230"/>
                <a:gd name="connsiteX262" fmla="*/ 1131128 w 3882572"/>
                <a:gd name="connsiteY262" fmla="*/ 6546302 h 7212230"/>
                <a:gd name="connsiteX263" fmla="*/ 1170788 w 3882572"/>
                <a:gd name="connsiteY263" fmla="*/ 6564250 h 7212230"/>
                <a:gd name="connsiteX264" fmla="*/ 1197429 w 3882572"/>
                <a:gd name="connsiteY264" fmla="*/ 6604000 h 7212230"/>
                <a:gd name="connsiteX265" fmla="*/ 1251523 w 3882572"/>
                <a:gd name="connsiteY265" fmla="*/ 6616589 h 7212230"/>
                <a:gd name="connsiteX266" fmla="*/ 1315784 w 3882572"/>
                <a:gd name="connsiteY266" fmla="*/ 6598797 h 7212230"/>
                <a:gd name="connsiteX267" fmla="*/ 1391825 w 3882572"/>
                <a:gd name="connsiteY267" fmla="*/ 6678950 h 7212230"/>
                <a:gd name="connsiteX268" fmla="*/ 1449054 w 3882572"/>
                <a:gd name="connsiteY268" fmla="*/ 6784095 h 7212230"/>
                <a:gd name="connsiteX269" fmla="*/ 1453363 w 3882572"/>
                <a:gd name="connsiteY269" fmla="*/ 6885417 h 7212230"/>
                <a:gd name="connsiteX270" fmla="*/ 1490944 w 3882572"/>
                <a:gd name="connsiteY270" fmla="*/ 6925814 h 7212230"/>
                <a:gd name="connsiteX271" fmla="*/ 1477110 w 3882572"/>
                <a:gd name="connsiteY271" fmla="*/ 6949650 h 7212230"/>
                <a:gd name="connsiteX272" fmla="*/ 1439116 w 3882572"/>
                <a:gd name="connsiteY272" fmla="*/ 6973440 h 7212230"/>
                <a:gd name="connsiteX273" fmla="*/ 1451429 w 3882572"/>
                <a:gd name="connsiteY273" fmla="*/ 7003143 h 7212230"/>
                <a:gd name="connsiteX274" fmla="*/ 1388596 w 3882572"/>
                <a:gd name="connsiteY274" fmla="*/ 7070956 h 7212230"/>
                <a:gd name="connsiteX275" fmla="*/ 1333500 w 3882572"/>
                <a:gd name="connsiteY275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707572 w 3882572"/>
                <a:gd name="connsiteY225" fmla="*/ 4390571 h 7212230"/>
                <a:gd name="connsiteX226" fmla="*/ 662214 w 3882572"/>
                <a:gd name="connsiteY226" fmla="*/ 4472214 h 7212230"/>
                <a:gd name="connsiteX227" fmla="*/ 807357 w 3882572"/>
                <a:gd name="connsiteY227" fmla="*/ 4508500 h 7212230"/>
                <a:gd name="connsiteX228" fmla="*/ 852714 w 3882572"/>
                <a:gd name="connsiteY228" fmla="*/ 4635500 h 7212230"/>
                <a:gd name="connsiteX229" fmla="*/ 807357 w 3882572"/>
                <a:gd name="connsiteY229" fmla="*/ 4726214 h 7212230"/>
                <a:gd name="connsiteX230" fmla="*/ 752929 w 3882572"/>
                <a:gd name="connsiteY230" fmla="*/ 4780643 h 7212230"/>
                <a:gd name="connsiteX231" fmla="*/ 807357 w 3882572"/>
                <a:gd name="connsiteY231" fmla="*/ 4853214 h 7212230"/>
                <a:gd name="connsiteX232" fmla="*/ 771072 w 3882572"/>
                <a:gd name="connsiteY232" fmla="*/ 4962071 h 7212230"/>
                <a:gd name="connsiteX233" fmla="*/ 689429 w 3882572"/>
                <a:gd name="connsiteY233" fmla="*/ 5116285 h 7212230"/>
                <a:gd name="connsiteX234" fmla="*/ 707572 w 3882572"/>
                <a:gd name="connsiteY234" fmla="*/ 5207000 h 7212230"/>
                <a:gd name="connsiteX235" fmla="*/ 834572 w 3882572"/>
                <a:gd name="connsiteY235" fmla="*/ 5288643 h 7212230"/>
                <a:gd name="connsiteX236" fmla="*/ 825500 w 3882572"/>
                <a:gd name="connsiteY236" fmla="*/ 5324928 h 7212230"/>
                <a:gd name="connsiteX237" fmla="*/ 689429 w 3882572"/>
                <a:gd name="connsiteY237" fmla="*/ 5415643 h 7212230"/>
                <a:gd name="connsiteX238" fmla="*/ 716643 w 3882572"/>
                <a:gd name="connsiteY238" fmla="*/ 5524500 h 7212230"/>
                <a:gd name="connsiteX239" fmla="*/ 698500 w 3882572"/>
                <a:gd name="connsiteY239" fmla="*/ 5615214 h 7212230"/>
                <a:gd name="connsiteX240" fmla="*/ 816429 w 3882572"/>
                <a:gd name="connsiteY240" fmla="*/ 5642428 h 7212230"/>
                <a:gd name="connsiteX241" fmla="*/ 952500 w 3882572"/>
                <a:gd name="connsiteY241" fmla="*/ 5651500 h 7212230"/>
                <a:gd name="connsiteX242" fmla="*/ 979714 w 3882572"/>
                <a:gd name="connsiteY242" fmla="*/ 5696857 h 7212230"/>
                <a:gd name="connsiteX243" fmla="*/ 1034143 w 3882572"/>
                <a:gd name="connsiteY243" fmla="*/ 5696857 h 7212230"/>
                <a:gd name="connsiteX244" fmla="*/ 1079500 w 3882572"/>
                <a:gd name="connsiteY244" fmla="*/ 5769428 h 7212230"/>
                <a:gd name="connsiteX245" fmla="*/ 1124857 w 3882572"/>
                <a:gd name="connsiteY245" fmla="*/ 5778500 h 7212230"/>
                <a:gd name="connsiteX246" fmla="*/ 1179286 w 3882572"/>
                <a:gd name="connsiteY246" fmla="*/ 5796643 h 7212230"/>
                <a:gd name="connsiteX247" fmla="*/ 1152072 w 3882572"/>
                <a:gd name="connsiteY247" fmla="*/ 5842000 h 7212230"/>
                <a:gd name="connsiteX248" fmla="*/ 1066534 w 3882572"/>
                <a:gd name="connsiteY248" fmla="*/ 5897474 h 7212230"/>
                <a:gd name="connsiteX249" fmla="*/ 1068680 w 3882572"/>
                <a:gd name="connsiteY249" fmla="*/ 5940951 h 7212230"/>
                <a:gd name="connsiteX250" fmla="*/ 1071054 w 3882572"/>
                <a:gd name="connsiteY250" fmla="*/ 5993288 h 7212230"/>
                <a:gd name="connsiteX251" fmla="*/ 1097643 w 3882572"/>
                <a:gd name="connsiteY251" fmla="*/ 6014357 h 7212230"/>
                <a:gd name="connsiteX252" fmla="*/ 1165039 w 3882572"/>
                <a:gd name="connsiteY252" fmla="*/ 6048708 h 7212230"/>
                <a:gd name="connsiteX253" fmla="*/ 1206406 w 3882572"/>
                <a:gd name="connsiteY253" fmla="*/ 6040869 h 7212230"/>
                <a:gd name="connsiteX254" fmla="*/ 1226591 w 3882572"/>
                <a:gd name="connsiteY254" fmla="*/ 6086928 h 7212230"/>
                <a:gd name="connsiteX255" fmla="*/ 1206500 w 3882572"/>
                <a:gd name="connsiteY255" fmla="*/ 6132285 h 7212230"/>
                <a:gd name="connsiteX256" fmla="*/ 1173162 w 3882572"/>
                <a:gd name="connsiteY256" fmla="*/ 6150303 h 7212230"/>
                <a:gd name="connsiteX257" fmla="*/ 1135877 w 3882572"/>
                <a:gd name="connsiteY257" fmla="*/ 6207236 h 7212230"/>
                <a:gd name="connsiteX258" fmla="*/ 1150551 w 3882572"/>
                <a:gd name="connsiteY258" fmla="*/ 6307023 h 7212230"/>
                <a:gd name="connsiteX259" fmla="*/ 1121203 w 3882572"/>
                <a:gd name="connsiteY259" fmla="*/ 6350157 h 7212230"/>
                <a:gd name="connsiteX260" fmla="*/ 1206074 w 3882572"/>
                <a:gd name="connsiteY260" fmla="*/ 6400271 h 7212230"/>
                <a:gd name="connsiteX261" fmla="*/ 1206406 w 3882572"/>
                <a:gd name="connsiteY261" fmla="*/ 6466711 h 7212230"/>
                <a:gd name="connsiteX262" fmla="*/ 1183608 w 3882572"/>
                <a:gd name="connsiteY262" fmla="*/ 6498567 h 7212230"/>
                <a:gd name="connsiteX263" fmla="*/ 1131128 w 3882572"/>
                <a:gd name="connsiteY263" fmla="*/ 6546302 h 7212230"/>
                <a:gd name="connsiteX264" fmla="*/ 1170788 w 3882572"/>
                <a:gd name="connsiteY264" fmla="*/ 6564250 h 7212230"/>
                <a:gd name="connsiteX265" fmla="*/ 1197429 w 3882572"/>
                <a:gd name="connsiteY265" fmla="*/ 6604000 h 7212230"/>
                <a:gd name="connsiteX266" fmla="*/ 1251523 w 3882572"/>
                <a:gd name="connsiteY266" fmla="*/ 6616589 h 7212230"/>
                <a:gd name="connsiteX267" fmla="*/ 1315784 w 3882572"/>
                <a:gd name="connsiteY267" fmla="*/ 6598797 h 7212230"/>
                <a:gd name="connsiteX268" fmla="*/ 1391825 w 3882572"/>
                <a:gd name="connsiteY268" fmla="*/ 6678950 h 7212230"/>
                <a:gd name="connsiteX269" fmla="*/ 1449054 w 3882572"/>
                <a:gd name="connsiteY269" fmla="*/ 6784095 h 7212230"/>
                <a:gd name="connsiteX270" fmla="*/ 1453363 w 3882572"/>
                <a:gd name="connsiteY270" fmla="*/ 6885417 h 7212230"/>
                <a:gd name="connsiteX271" fmla="*/ 1490944 w 3882572"/>
                <a:gd name="connsiteY271" fmla="*/ 6925814 h 7212230"/>
                <a:gd name="connsiteX272" fmla="*/ 1477110 w 3882572"/>
                <a:gd name="connsiteY272" fmla="*/ 6949650 h 7212230"/>
                <a:gd name="connsiteX273" fmla="*/ 1439116 w 3882572"/>
                <a:gd name="connsiteY273" fmla="*/ 6973440 h 7212230"/>
                <a:gd name="connsiteX274" fmla="*/ 1451429 w 3882572"/>
                <a:gd name="connsiteY274" fmla="*/ 7003143 h 7212230"/>
                <a:gd name="connsiteX275" fmla="*/ 1388596 w 3882572"/>
                <a:gd name="connsiteY275" fmla="*/ 7070956 h 7212230"/>
                <a:gd name="connsiteX276" fmla="*/ 1333500 w 3882572"/>
                <a:gd name="connsiteY276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707572 w 3882572"/>
                <a:gd name="connsiteY225" fmla="*/ 4390571 h 7212230"/>
                <a:gd name="connsiteX226" fmla="*/ 662214 w 3882572"/>
                <a:gd name="connsiteY226" fmla="*/ 4472214 h 7212230"/>
                <a:gd name="connsiteX227" fmla="*/ 807357 w 3882572"/>
                <a:gd name="connsiteY227" fmla="*/ 4508500 h 7212230"/>
                <a:gd name="connsiteX228" fmla="*/ 852714 w 3882572"/>
                <a:gd name="connsiteY228" fmla="*/ 4635500 h 7212230"/>
                <a:gd name="connsiteX229" fmla="*/ 807357 w 3882572"/>
                <a:gd name="connsiteY229" fmla="*/ 4726214 h 7212230"/>
                <a:gd name="connsiteX230" fmla="*/ 752929 w 3882572"/>
                <a:gd name="connsiteY230" fmla="*/ 4780643 h 7212230"/>
                <a:gd name="connsiteX231" fmla="*/ 807357 w 3882572"/>
                <a:gd name="connsiteY231" fmla="*/ 4853214 h 7212230"/>
                <a:gd name="connsiteX232" fmla="*/ 771072 w 3882572"/>
                <a:gd name="connsiteY232" fmla="*/ 4962071 h 7212230"/>
                <a:gd name="connsiteX233" fmla="*/ 689429 w 3882572"/>
                <a:gd name="connsiteY233" fmla="*/ 5116285 h 7212230"/>
                <a:gd name="connsiteX234" fmla="*/ 707572 w 3882572"/>
                <a:gd name="connsiteY234" fmla="*/ 5207000 h 7212230"/>
                <a:gd name="connsiteX235" fmla="*/ 834572 w 3882572"/>
                <a:gd name="connsiteY235" fmla="*/ 5288643 h 7212230"/>
                <a:gd name="connsiteX236" fmla="*/ 825500 w 3882572"/>
                <a:gd name="connsiteY236" fmla="*/ 5324928 h 7212230"/>
                <a:gd name="connsiteX237" fmla="*/ 689429 w 3882572"/>
                <a:gd name="connsiteY237" fmla="*/ 5415643 h 7212230"/>
                <a:gd name="connsiteX238" fmla="*/ 716643 w 3882572"/>
                <a:gd name="connsiteY238" fmla="*/ 5524500 h 7212230"/>
                <a:gd name="connsiteX239" fmla="*/ 698500 w 3882572"/>
                <a:gd name="connsiteY239" fmla="*/ 5615214 h 7212230"/>
                <a:gd name="connsiteX240" fmla="*/ 816429 w 3882572"/>
                <a:gd name="connsiteY240" fmla="*/ 5642428 h 7212230"/>
                <a:gd name="connsiteX241" fmla="*/ 952500 w 3882572"/>
                <a:gd name="connsiteY241" fmla="*/ 5651500 h 7212230"/>
                <a:gd name="connsiteX242" fmla="*/ 979714 w 3882572"/>
                <a:gd name="connsiteY242" fmla="*/ 5696857 h 7212230"/>
                <a:gd name="connsiteX243" fmla="*/ 1034143 w 3882572"/>
                <a:gd name="connsiteY243" fmla="*/ 5696857 h 7212230"/>
                <a:gd name="connsiteX244" fmla="*/ 1079500 w 3882572"/>
                <a:gd name="connsiteY244" fmla="*/ 5769428 h 7212230"/>
                <a:gd name="connsiteX245" fmla="*/ 1124857 w 3882572"/>
                <a:gd name="connsiteY245" fmla="*/ 5778500 h 7212230"/>
                <a:gd name="connsiteX246" fmla="*/ 1179286 w 3882572"/>
                <a:gd name="connsiteY246" fmla="*/ 5796643 h 7212230"/>
                <a:gd name="connsiteX247" fmla="*/ 1152072 w 3882572"/>
                <a:gd name="connsiteY247" fmla="*/ 5832484 h 7212230"/>
                <a:gd name="connsiteX248" fmla="*/ 1066534 w 3882572"/>
                <a:gd name="connsiteY248" fmla="*/ 5897474 h 7212230"/>
                <a:gd name="connsiteX249" fmla="*/ 1068680 w 3882572"/>
                <a:gd name="connsiteY249" fmla="*/ 5940951 h 7212230"/>
                <a:gd name="connsiteX250" fmla="*/ 1071054 w 3882572"/>
                <a:gd name="connsiteY250" fmla="*/ 5993288 h 7212230"/>
                <a:gd name="connsiteX251" fmla="*/ 1097643 w 3882572"/>
                <a:gd name="connsiteY251" fmla="*/ 6014357 h 7212230"/>
                <a:gd name="connsiteX252" fmla="*/ 1165039 w 3882572"/>
                <a:gd name="connsiteY252" fmla="*/ 6048708 h 7212230"/>
                <a:gd name="connsiteX253" fmla="*/ 1206406 w 3882572"/>
                <a:gd name="connsiteY253" fmla="*/ 6040869 h 7212230"/>
                <a:gd name="connsiteX254" fmla="*/ 1226591 w 3882572"/>
                <a:gd name="connsiteY254" fmla="*/ 6086928 h 7212230"/>
                <a:gd name="connsiteX255" fmla="*/ 1206500 w 3882572"/>
                <a:gd name="connsiteY255" fmla="*/ 6132285 h 7212230"/>
                <a:gd name="connsiteX256" fmla="*/ 1173162 w 3882572"/>
                <a:gd name="connsiteY256" fmla="*/ 6150303 h 7212230"/>
                <a:gd name="connsiteX257" fmla="*/ 1135877 w 3882572"/>
                <a:gd name="connsiteY257" fmla="*/ 6207236 h 7212230"/>
                <a:gd name="connsiteX258" fmla="*/ 1150551 w 3882572"/>
                <a:gd name="connsiteY258" fmla="*/ 6307023 h 7212230"/>
                <a:gd name="connsiteX259" fmla="*/ 1121203 w 3882572"/>
                <a:gd name="connsiteY259" fmla="*/ 6350157 h 7212230"/>
                <a:gd name="connsiteX260" fmla="*/ 1206074 w 3882572"/>
                <a:gd name="connsiteY260" fmla="*/ 6400271 h 7212230"/>
                <a:gd name="connsiteX261" fmla="*/ 1206406 w 3882572"/>
                <a:gd name="connsiteY261" fmla="*/ 6466711 h 7212230"/>
                <a:gd name="connsiteX262" fmla="*/ 1183608 w 3882572"/>
                <a:gd name="connsiteY262" fmla="*/ 6498567 h 7212230"/>
                <a:gd name="connsiteX263" fmla="*/ 1131128 w 3882572"/>
                <a:gd name="connsiteY263" fmla="*/ 6546302 h 7212230"/>
                <a:gd name="connsiteX264" fmla="*/ 1170788 w 3882572"/>
                <a:gd name="connsiteY264" fmla="*/ 6564250 h 7212230"/>
                <a:gd name="connsiteX265" fmla="*/ 1197429 w 3882572"/>
                <a:gd name="connsiteY265" fmla="*/ 6604000 h 7212230"/>
                <a:gd name="connsiteX266" fmla="*/ 1251523 w 3882572"/>
                <a:gd name="connsiteY266" fmla="*/ 6616589 h 7212230"/>
                <a:gd name="connsiteX267" fmla="*/ 1315784 w 3882572"/>
                <a:gd name="connsiteY267" fmla="*/ 6598797 h 7212230"/>
                <a:gd name="connsiteX268" fmla="*/ 1391825 w 3882572"/>
                <a:gd name="connsiteY268" fmla="*/ 6678950 h 7212230"/>
                <a:gd name="connsiteX269" fmla="*/ 1449054 w 3882572"/>
                <a:gd name="connsiteY269" fmla="*/ 6784095 h 7212230"/>
                <a:gd name="connsiteX270" fmla="*/ 1453363 w 3882572"/>
                <a:gd name="connsiteY270" fmla="*/ 6885417 h 7212230"/>
                <a:gd name="connsiteX271" fmla="*/ 1490944 w 3882572"/>
                <a:gd name="connsiteY271" fmla="*/ 6925814 h 7212230"/>
                <a:gd name="connsiteX272" fmla="*/ 1477110 w 3882572"/>
                <a:gd name="connsiteY272" fmla="*/ 6949650 h 7212230"/>
                <a:gd name="connsiteX273" fmla="*/ 1439116 w 3882572"/>
                <a:gd name="connsiteY273" fmla="*/ 6973440 h 7212230"/>
                <a:gd name="connsiteX274" fmla="*/ 1451429 w 3882572"/>
                <a:gd name="connsiteY274" fmla="*/ 7003143 h 7212230"/>
                <a:gd name="connsiteX275" fmla="*/ 1388596 w 3882572"/>
                <a:gd name="connsiteY275" fmla="*/ 7070956 h 7212230"/>
                <a:gd name="connsiteX276" fmla="*/ 1333500 w 3882572"/>
                <a:gd name="connsiteY276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707572 w 3882572"/>
                <a:gd name="connsiteY225" fmla="*/ 4390571 h 7212230"/>
                <a:gd name="connsiteX226" fmla="*/ 662214 w 3882572"/>
                <a:gd name="connsiteY226" fmla="*/ 4472214 h 7212230"/>
                <a:gd name="connsiteX227" fmla="*/ 807357 w 3882572"/>
                <a:gd name="connsiteY227" fmla="*/ 4508500 h 7212230"/>
                <a:gd name="connsiteX228" fmla="*/ 852714 w 3882572"/>
                <a:gd name="connsiteY228" fmla="*/ 4635500 h 7212230"/>
                <a:gd name="connsiteX229" fmla="*/ 807357 w 3882572"/>
                <a:gd name="connsiteY229" fmla="*/ 4726214 h 7212230"/>
                <a:gd name="connsiteX230" fmla="*/ 752929 w 3882572"/>
                <a:gd name="connsiteY230" fmla="*/ 4780643 h 7212230"/>
                <a:gd name="connsiteX231" fmla="*/ 807357 w 3882572"/>
                <a:gd name="connsiteY231" fmla="*/ 4853214 h 7212230"/>
                <a:gd name="connsiteX232" fmla="*/ 771072 w 3882572"/>
                <a:gd name="connsiteY232" fmla="*/ 4962071 h 7212230"/>
                <a:gd name="connsiteX233" fmla="*/ 689429 w 3882572"/>
                <a:gd name="connsiteY233" fmla="*/ 5116285 h 7212230"/>
                <a:gd name="connsiteX234" fmla="*/ 707572 w 3882572"/>
                <a:gd name="connsiteY234" fmla="*/ 5207000 h 7212230"/>
                <a:gd name="connsiteX235" fmla="*/ 834572 w 3882572"/>
                <a:gd name="connsiteY235" fmla="*/ 5288643 h 7212230"/>
                <a:gd name="connsiteX236" fmla="*/ 825500 w 3882572"/>
                <a:gd name="connsiteY236" fmla="*/ 5324928 h 7212230"/>
                <a:gd name="connsiteX237" fmla="*/ 689429 w 3882572"/>
                <a:gd name="connsiteY237" fmla="*/ 5415643 h 7212230"/>
                <a:gd name="connsiteX238" fmla="*/ 716643 w 3882572"/>
                <a:gd name="connsiteY238" fmla="*/ 5524500 h 7212230"/>
                <a:gd name="connsiteX239" fmla="*/ 698500 w 3882572"/>
                <a:gd name="connsiteY239" fmla="*/ 5615214 h 7212230"/>
                <a:gd name="connsiteX240" fmla="*/ 816429 w 3882572"/>
                <a:gd name="connsiteY240" fmla="*/ 5642428 h 7212230"/>
                <a:gd name="connsiteX241" fmla="*/ 952500 w 3882572"/>
                <a:gd name="connsiteY241" fmla="*/ 5651500 h 7212230"/>
                <a:gd name="connsiteX242" fmla="*/ 979714 w 3882572"/>
                <a:gd name="connsiteY242" fmla="*/ 5696857 h 7212230"/>
                <a:gd name="connsiteX243" fmla="*/ 1034143 w 3882572"/>
                <a:gd name="connsiteY243" fmla="*/ 5696857 h 7212230"/>
                <a:gd name="connsiteX244" fmla="*/ 1079500 w 3882572"/>
                <a:gd name="connsiteY244" fmla="*/ 5769428 h 7212230"/>
                <a:gd name="connsiteX245" fmla="*/ 1124857 w 3882572"/>
                <a:gd name="connsiteY245" fmla="*/ 5778500 h 7212230"/>
                <a:gd name="connsiteX246" fmla="*/ 1179286 w 3882572"/>
                <a:gd name="connsiteY246" fmla="*/ 5796643 h 7212230"/>
                <a:gd name="connsiteX247" fmla="*/ 1152072 w 3882572"/>
                <a:gd name="connsiteY247" fmla="*/ 5832484 h 7212230"/>
                <a:gd name="connsiteX248" fmla="*/ 1066534 w 3882572"/>
                <a:gd name="connsiteY248" fmla="*/ 5897474 h 7212230"/>
                <a:gd name="connsiteX249" fmla="*/ 1068680 w 3882572"/>
                <a:gd name="connsiteY249" fmla="*/ 5940951 h 7212230"/>
                <a:gd name="connsiteX250" fmla="*/ 1071054 w 3882572"/>
                <a:gd name="connsiteY250" fmla="*/ 5993288 h 7212230"/>
                <a:gd name="connsiteX251" fmla="*/ 1097643 w 3882572"/>
                <a:gd name="connsiteY251" fmla="*/ 6014357 h 7212230"/>
                <a:gd name="connsiteX252" fmla="*/ 1165039 w 3882572"/>
                <a:gd name="connsiteY252" fmla="*/ 6048708 h 7212230"/>
                <a:gd name="connsiteX253" fmla="*/ 1206406 w 3882572"/>
                <a:gd name="connsiteY253" fmla="*/ 6040869 h 7212230"/>
                <a:gd name="connsiteX254" fmla="*/ 1226591 w 3882572"/>
                <a:gd name="connsiteY254" fmla="*/ 6086928 h 7212230"/>
                <a:gd name="connsiteX255" fmla="*/ 1206500 w 3882572"/>
                <a:gd name="connsiteY255" fmla="*/ 6132285 h 7212230"/>
                <a:gd name="connsiteX256" fmla="*/ 1173162 w 3882572"/>
                <a:gd name="connsiteY256" fmla="*/ 6150303 h 7212230"/>
                <a:gd name="connsiteX257" fmla="*/ 1135877 w 3882572"/>
                <a:gd name="connsiteY257" fmla="*/ 6207236 h 7212230"/>
                <a:gd name="connsiteX258" fmla="*/ 1150551 w 3882572"/>
                <a:gd name="connsiteY258" fmla="*/ 6307023 h 7212230"/>
                <a:gd name="connsiteX259" fmla="*/ 1121203 w 3882572"/>
                <a:gd name="connsiteY259" fmla="*/ 6350157 h 7212230"/>
                <a:gd name="connsiteX260" fmla="*/ 1206074 w 3882572"/>
                <a:gd name="connsiteY260" fmla="*/ 6400271 h 7212230"/>
                <a:gd name="connsiteX261" fmla="*/ 1206406 w 3882572"/>
                <a:gd name="connsiteY261" fmla="*/ 6466711 h 7212230"/>
                <a:gd name="connsiteX262" fmla="*/ 1183608 w 3882572"/>
                <a:gd name="connsiteY262" fmla="*/ 6498567 h 7212230"/>
                <a:gd name="connsiteX263" fmla="*/ 1131128 w 3882572"/>
                <a:gd name="connsiteY263" fmla="*/ 6546302 h 7212230"/>
                <a:gd name="connsiteX264" fmla="*/ 1170788 w 3882572"/>
                <a:gd name="connsiteY264" fmla="*/ 6564250 h 7212230"/>
                <a:gd name="connsiteX265" fmla="*/ 1197429 w 3882572"/>
                <a:gd name="connsiteY265" fmla="*/ 6604000 h 7212230"/>
                <a:gd name="connsiteX266" fmla="*/ 1251523 w 3882572"/>
                <a:gd name="connsiteY266" fmla="*/ 6616589 h 7212230"/>
                <a:gd name="connsiteX267" fmla="*/ 1315784 w 3882572"/>
                <a:gd name="connsiteY267" fmla="*/ 6598797 h 7212230"/>
                <a:gd name="connsiteX268" fmla="*/ 1391825 w 3882572"/>
                <a:gd name="connsiteY268" fmla="*/ 6678950 h 7212230"/>
                <a:gd name="connsiteX269" fmla="*/ 1449054 w 3882572"/>
                <a:gd name="connsiteY269" fmla="*/ 6784095 h 7212230"/>
                <a:gd name="connsiteX270" fmla="*/ 1453363 w 3882572"/>
                <a:gd name="connsiteY270" fmla="*/ 6885417 h 7212230"/>
                <a:gd name="connsiteX271" fmla="*/ 1490944 w 3882572"/>
                <a:gd name="connsiteY271" fmla="*/ 6925814 h 7212230"/>
                <a:gd name="connsiteX272" fmla="*/ 1477110 w 3882572"/>
                <a:gd name="connsiteY272" fmla="*/ 6949650 h 7212230"/>
                <a:gd name="connsiteX273" fmla="*/ 1439116 w 3882572"/>
                <a:gd name="connsiteY273" fmla="*/ 6973440 h 7212230"/>
                <a:gd name="connsiteX274" fmla="*/ 1451429 w 3882572"/>
                <a:gd name="connsiteY274" fmla="*/ 7003143 h 7212230"/>
                <a:gd name="connsiteX275" fmla="*/ 1388596 w 3882572"/>
                <a:gd name="connsiteY275" fmla="*/ 7070956 h 7212230"/>
                <a:gd name="connsiteX276" fmla="*/ 1333500 w 3882572"/>
                <a:gd name="connsiteY276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707572 w 3882572"/>
                <a:gd name="connsiteY225" fmla="*/ 4390571 h 7212230"/>
                <a:gd name="connsiteX226" fmla="*/ 662214 w 3882572"/>
                <a:gd name="connsiteY226" fmla="*/ 4472214 h 7212230"/>
                <a:gd name="connsiteX227" fmla="*/ 807357 w 3882572"/>
                <a:gd name="connsiteY227" fmla="*/ 4508500 h 7212230"/>
                <a:gd name="connsiteX228" fmla="*/ 852714 w 3882572"/>
                <a:gd name="connsiteY228" fmla="*/ 4635500 h 7212230"/>
                <a:gd name="connsiteX229" fmla="*/ 807357 w 3882572"/>
                <a:gd name="connsiteY229" fmla="*/ 4726214 h 7212230"/>
                <a:gd name="connsiteX230" fmla="*/ 752929 w 3882572"/>
                <a:gd name="connsiteY230" fmla="*/ 4780643 h 7212230"/>
                <a:gd name="connsiteX231" fmla="*/ 807357 w 3882572"/>
                <a:gd name="connsiteY231" fmla="*/ 4853214 h 7212230"/>
                <a:gd name="connsiteX232" fmla="*/ 771072 w 3882572"/>
                <a:gd name="connsiteY232" fmla="*/ 4962071 h 7212230"/>
                <a:gd name="connsiteX233" fmla="*/ 689429 w 3882572"/>
                <a:gd name="connsiteY233" fmla="*/ 5116285 h 7212230"/>
                <a:gd name="connsiteX234" fmla="*/ 707572 w 3882572"/>
                <a:gd name="connsiteY234" fmla="*/ 5207000 h 7212230"/>
                <a:gd name="connsiteX235" fmla="*/ 834572 w 3882572"/>
                <a:gd name="connsiteY235" fmla="*/ 5288643 h 7212230"/>
                <a:gd name="connsiteX236" fmla="*/ 825500 w 3882572"/>
                <a:gd name="connsiteY236" fmla="*/ 5324928 h 7212230"/>
                <a:gd name="connsiteX237" fmla="*/ 689429 w 3882572"/>
                <a:gd name="connsiteY237" fmla="*/ 5415643 h 7212230"/>
                <a:gd name="connsiteX238" fmla="*/ 716643 w 3882572"/>
                <a:gd name="connsiteY238" fmla="*/ 5524500 h 7212230"/>
                <a:gd name="connsiteX239" fmla="*/ 698500 w 3882572"/>
                <a:gd name="connsiteY239" fmla="*/ 5615214 h 7212230"/>
                <a:gd name="connsiteX240" fmla="*/ 816429 w 3882572"/>
                <a:gd name="connsiteY240" fmla="*/ 5642428 h 7212230"/>
                <a:gd name="connsiteX241" fmla="*/ 952500 w 3882572"/>
                <a:gd name="connsiteY241" fmla="*/ 5651500 h 7212230"/>
                <a:gd name="connsiteX242" fmla="*/ 979714 w 3882572"/>
                <a:gd name="connsiteY242" fmla="*/ 5696857 h 7212230"/>
                <a:gd name="connsiteX243" fmla="*/ 1034143 w 3882572"/>
                <a:gd name="connsiteY243" fmla="*/ 5696857 h 7212230"/>
                <a:gd name="connsiteX244" fmla="*/ 1079500 w 3882572"/>
                <a:gd name="connsiteY244" fmla="*/ 5769428 h 7212230"/>
                <a:gd name="connsiteX245" fmla="*/ 1124857 w 3882572"/>
                <a:gd name="connsiteY245" fmla="*/ 5778500 h 7212230"/>
                <a:gd name="connsiteX246" fmla="*/ 1179286 w 3882572"/>
                <a:gd name="connsiteY246" fmla="*/ 5796643 h 7212230"/>
                <a:gd name="connsiteX247" fmla="*/ 1152072 w 3882572"/>
                <a:gd name="connsiteY247" fmla="*/ 5832484 h 7212230"/>
                <a:gd name="connsiteX248" fmla="*/ 1078408 w 3882572"/>
                <a:gd name="connsiteY248" fmla="*/ 5897475 h 7212230"/>
                <a:gd name="connsiteX249" fmla="*/ 1068680 w 3882572"/>
                <a:gd name="connsiteY249" fmla="*/ 5940951 h 7212230"/>
                <a:gd name="connsiteX250" fmla="*/ 1071054 w 3882572"/>
                <a:gd name="connsiteY250" fmla="*/ 5993288 h 7212230"/>
                <a:gd name="connsiteX251" fmla="*/ 1097643 w 3882572"/>
                <a:gd name="connsiteY251" fmla="*/ 6014357 h 7212230"/>
                <a:gd name="connsiteX252" fmla="*/ 1165039 w 3882572"/>
                <a:gd name="connsiteY252" fmla="*/ 6048708 h 7212230"/>
                <a:gd name="connsiteX253" fmla="*/ 1206406 w 3882572"/>
                <a:gd name="connsiteY253" fmla="*/ 6040869 h 7212230"/>
                <a:gd name="connsiteX254" fmla="*/ 1226591 w 3882572"/>
                <a:gd name="connsiteY254" fmla="*/ 6086928 h 7212230"/>
                <a:gd name="connsiteX255" fmla="*/ 1206500 w 3882572"/>
                <a:gd name="connsiteY255" fmla="*/ 6132285 h 7212230"/>
                <a:gd name="connsiteX256" fmla="*/ 1173162 w 3882572"/>
                <a:gd name="connsiteY256" fmla="*/ 6150303 h 7212230"/>
                <a:gd name="connsiteX257" fmla="*/ 1135877 w 3882572"/>
                <a:gd name="connsiteY257" fmla="*/ 6207236 h 7212230"/>
                <a:gd name="connsiteX258" fmla="*/ 1150551 w 3882572"/>
                <a:gd name="connsiteY258" fmla="*/ 6307023 h 7212230"/>
                <a:gd name="connsiteX259" fmla="*/ 1121203 w 3882572"/>
                <a:gd name="connsiteY259" fmla="*/ 6350157 h 7212230"/>
                <a:gd name="connsiteX260" fmla="*/ 1206074 w 3882572"/>
                <a:gd name="connsiteY260" fmla="*/ 6400271 h 7212230"/>
                <a:gd name="connsiteX261" fmla="*/ 1206406 w 3882572"/>
                <a:gd name="connsiteY261" fmla="*/ 6466711 h 7212230"/>
                <a:gd name="connsiteX262" fmla="*/ 1183608 w 3882572"/>
                <a:gd name="connsiteY262" fmla="*/ 6498567 h 7212230"/>
                <a:gd name="connsiteX263" fmla="*/ 1131128 w 3882572"/>
                <a:gd name="connsiteY263" fmla="*/ 6546302 h 7212230"/>
                <a:gd name="connsiteX264" fmla="*/ 1170788 w 3882572"/>
                <a:gd name="connsiteY264" fmla="*/ 6564250 h 7212230"/>
                <a:gd name="connsiteX265" fmla="*/ 1197429 w 3882572"/>
                <a:gd name="connsiteY265" fmla="*/ 6604000 h 7212230"/>
                <a:gd name="connsiteX266" fmla="*/ 1251523 w 3882572"/>
                <a:gd name="connsiteY266" fmla="*/ 6616589 h 7212230"/>
                <a:gd name="connsiteX267" fmla="*/ 1315784 w 3882572"/>
                <a:gd name="connsiteY267" fmla="*/ 6598797 h 7212230"/>
                <a:gd name="connsiteX268" fmla="*/ 1391825 w 3882572"/>
                <a:gd name="connsiteY268" fmla="*/ 6678950 h 7212230"/>
                <a:gd name="connsiteX269" fmla="*/ 1449054 w 3882572"/>
                <a:gd name="connsiteY269" fmla="*/ 6784095 h 7212230"/>
                <a:gd name="connsiteX270" fmla="*/ 1453363 w 3882572"/>
                <a:gd name="connsiteY270" fmla="*/ 6885417 h 7212230"/>
                <a:gd name="connsiteX271" fmla="*/ 1490944 w 3882572"/>
                <a:gd name="connsiteY271" fmla="*/ 6925814 h 7212230"/>
                <a:gd name="connsiteX272" fmla="*/ 1477110 w 3882572"/>
                <a:gd name="connsiteY272" fmla="*/ 6949650 h 7212230"/>
                <a:gd name="connsiteX273" fmla="*/ 1439116 w 3882572"/>
                <a:gd name="connsiteY273" fmla="*/ 6973440 h 7212230"/>
                <a:gd name="connsiteX274" fmla="*/ 1451429 w 3882572"/>
                <a:gd name="connsiteY274" fmla="*/ 7003143 h 7212230"/>
                <a:gd name="connsiteX275" fmla="*/ 1388596 w 3882572"/>
                <a:gd name="connsiteY275" fmla="*/ 7070956 h 7212230"/>
                <a:gd name="connsiteX276" fmla="*/ 1333500 w 3882572"/>
                <a:gd name="connsiteY276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707572 w 3882572"/>
                <a:gd name="connsiteY225" fmla="*/ 4390571 h 7212230"/>
                <a:gd name="connsiteX226" fmla="*/ 662214 w 3882572"/>
                <a:gd name="connsiteY226" fmla="*/ 4472214 h 7212230"/>
                <a:gd name="connsiteX227" fmla="*/ 807357 w 3882572"/>
                <a:gd name="connsiteY227" fmla="*/ 4508500 h 7212230"/>
                <a:gd name="connsiteX228" fmla="*/ 852714 w 3882572"/>
                <a:gd name="connsiteY228" fmla="*/ 4635500 h 7212230"/>
                <a:gd name="connsiteX229" fmla="*/ 807357 w 3882572"/>
                <a:gd name="connsiteY229" fmla="*/ 4726214 h 7212230"/>
                <a:gd name="connsiteX230" fmla="*/ 752929 w 3882572"/>
                <a:gd name="connsiteY230" fmla="*/ 4780643 h 7212230"/>
                <a:gd name="connsiteX231" fmla="*/ 807357 w 3882572"/>
                <a:gd name="connsiteY231" fmla="*/ 4853214 h 7212230"/>
                <a:gd name="connsiteX232" fmla="*/ 771072 w 3882572"/>
                <a:gd name="connsiteY232" fmla="*/ 4962071 h 7212230"/>
                <a:gd name="connsiteX233" fmla="*/ 689429 w 3882572"/>
                <a:gd name="connsiteY233" fmla="*/ 5116285 h 7212230"/>
                <a:gd name="connsiteX234" fmla="*/ 707572 w 3882572"/>
                <a:gd name="connsiteY234" fmla="*/ 5207000 h 7212230"/>
                <a:gd name="connsiteX235" fmla="*/ 834572 w 3882572"/>
                <a:gd name="connsiteY235" fmla="*/ 5288643 h 7212230"/>
                <a:gd name="connsiteX236" fmla="*/ 825500 w 3882572"/>
                <a:gd name="connsiteY236" fmla="*/ 5324928 h 7212230"/>
                <a:gd name="connsiteX237" fmla="*/ 689429 w 3882572"/>
                <a:gd name="connsiteY237" fmla="*/ 5415643 h 7212230"/>
                <a:gd name="connsiteX238" fmla="*/ 716643 w 3882572"/>
                <a:gd name="connsiteY238" fmla="*/ 5524500 h 7212230"/>
                <a:gd name="connsiteX239" fmla="*/ 698500 w 3882572"/>
                <a:gd name="connsiteY239" fmla="*/ 5615214 h 7212230"/>
                <a:gd name="connsiteX240" fmla="*/ 816429 w 3882572"/>
                <a:gd name="connsiteY240" fmla="*/ 5642428 h 7212230"/>
                <a:gd name="connsiteX241" fmla="*/ 952500 w 3882572"/>
                <a:gd name="connsiteY241" fmla="*/ 5651500 h 7212230"/>
                <a:gd name="connsiteX242" fmla="*/ 979714 w 3882572"/>
                <a:gd name="connsiteY242" fmla="*/ 5696857 h 7212230"/>
                <a:gd name="connsiteX243" fmla="*/ 1034143 w 3882572"/>
                <a:gd name="connsiteY243" fmla="*/ 5696857 h 7212230"/>
                <a:gd name="connsiteX244" fmla="*/ 1079500 w 3882572"/>
                <a:gd name="connsiteY244" fmla="*/ 5769428 h 7212230"/>
                <a:gd name="connsiteX245" fmla="*/ 1124857 w 3882572"/>
                <a:gd name="connsiteY245" fmla="*/ 5778500 h 7212230"/>
                <a:gd name="connsiteX246" fmla="*/ 1150791 w 3882572"/>
                <a:gd name="connsiteY246" fmla="*/ 5806160 h 7212230"/>
                <a:gd name="connsiteX247" fmla="*/ 1152072 w 3882572"/>
                <a:gd name="connsiteY247" fmla="*/ 5832484 h 7212230"/>
                <a:gd name="connsiteX248" fmla="*/ 1078408 w 3882572"/>
                <a:gd name="connsiteY248" fmla="*/ 5897475 h 7212230"/>
                <a:gd name="connsiteX249" fmla="*/ 1068680 w 3882572"/>
                <a:gd name="connsiteY249" fmla="*/ 5940951 h 7212230"/>
                <a:gd name="connsiteX250" fmla="*/ 1071054 w 3882572"/>
                <a:gd name="connsiteY250" fmla="*/ 5993288 h 7212230"/>
                <a:gd name="connsiteX251" fmla="*/ 1097643 w 3882572"/>
                <a:gd name="connsiteY251" fmla="*/ 6014357 h 7212230"/>
                <a:gd name="connsiteX252" fmla="*/ 1165039 w 3882572"/>
                <a:gd name="connsiteY252" fmla="*/ 6048708 h 7212230"/>
                <a:gd name="connsiteX253" fmla="*/ 1206406 w 3882572"/>
                <a:gd name="connsiteY253" fmla="*/ 6040869 h 7212230"/>
                <a:gd name="connsiteX254" fmla="*/ 1226591 w 3882572"/>
                <a:gd name="connsiteY254" fmla="*/ 6086928 h 7212230"/>
                <a:gd name="connsiteX255" fmla="*/ 1206500 w 3882572"/>
                <a:gd name="connsiteY255" fmla="*/ 6132285 h 7212230"/>
                <a:gd name="connsiteX256" fmla="*/ 1173162 w 3882572"/>
                <a:gd name="connsiteY256" fmla="*/ 6150303 h 7212230"/>
                <a:gd name="connsiteX257" fmla="*/ 1135877 w 3882572"/>
                <a:gd name="connsiteY257" fmla="*/ 6207236 h 7212230"/>
                <a:gd name="connsiteX258" fmla="*/ 1150551 w 3882572"/>
                <a:gd name="connsiteY258" fmla="*/ 6307023 h 7212230"/>
                <a:gd name="connsiteX259" fmla="*/ 1121203 w 3882572"/>
                <a:gd name="connsiteY259" fmla="*/ 6350157 h 7212230"/>
                <a:gd name="connsiteX260" fmla="*/ 1206074 w 3882572"/>
                <a:gd name="connsiteY260" fmla="*/ 6400271 h 7212230"/>
                <a:gd name="connsiteX261" fmla="*/ 1206406 w 3882572"/>
                <a:gd name="connsiteY261" fmla="*/ 6466711 h 7212230"/>
                <a:gd name="connsiteX262" fmla="*/ 1183608 w 3882572"/>
                <a:gd name="connsiteY262" fmla="*/ 6498567 h 7212230"/>
                <a:gd name="connsiteX263" fmla="*/ 1131128 w 3882572"/>
                <a:gd name="connsiteY263" fmla="*/ 6546302 h 7212230"/>
                <a:gd name="connsiteX264" fmla="*/ 1170788 w 3882572"/>
                <a:gd name="connsiteY264" fmla="*/ 6564250 h 7212230"/>
                <a:gd name="connsiteX265" fmla="*/ 1197429 w 3882572"/>
                <a:gd name="connsiteY265" fmla="*/ 6604000 h 7212230"/>
                <a:gd name="connsiteX266" fmla="*/ 1251523 w 3882572"/>
                <a:gd name="connsiteY266" fmla="*/ 6616589 h 7212230"/>
                <a:gd name="connsiteX267" fmla="*/ 1315784 w 3882572"/>
                <a:gd name="connsiteY267" fmla="*/ 6598797 h 7212230"/>
                <a:gd name="connsiteX268" fmla="*/ 1391825 w 3882572"/>
                <a:gd name="connsiteY268" fmla="*/ 6678950 h 7212230"/>
                <a:gd name="connsiteX269" fmla="*/ 1449054 w 3882572"/>
                <a:gd name="connsiteY269" fmla="*/ 6784095 h 7212230"/>
                <a:gd name="connsiteX270" fmla="*/ 1453363 w 3882572"/>
                <a:gd name="connsiteY270" fmla="*/ 6885417 h 7212230"/>
                <a:gd name="connsiteX271" fmla="*/ 1490944 w 3882572"/>
                <a:gd name="connsiteY271" fmla="*/ 6925814 h 7212230"/>
                <a:gd name="connsiteX272" fmla="*/ 1477110 w 3882572"/>
                <a:gd name="connsiteY272" fmla="*/ 6949650 h 7212230"/>
                <a:gd name="connsiteX273" fmla="*/ 1439116 w 3882572"/>
                <a:gd name="connsiteY273" fmla="*/ 6973440 h 7212230"/>
                <a:gd name="connsiteX274" fmla="*/ 1451429 w 3882572"/>
                <a:gd name="connsiteY274" fmla="*/ 7003143 h 7212230"/>
                <a:gd name="connsiteX275" fmla="*/ 1388596 w 3882572"/>
                <a:gd name="connsiteY275" fmla="*/ 7070956 h 7212230"/>
                <a:gd name="connsiteX276" fmla="*/ 1333500 w 3882572"/>
                <a:gd name="connsiteY276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707572 w 3882572"/>
                <a:gd name="connsiteY225" fmla="*/ 4390571 h 7212230"/>
                <a:gd name="connsiteX226" fmla="*/ 662214 w 3882572"/>
                <a:gd name="connsiteY226" fmla="*/ 4472214 h 7212230"/>
                <a:gd name="connsiteX227" fmla="*/ 807357 w 3882572"/>
                <a:gd name="connsiteY227" fmla="*/ 4508500 h 7212230"/>
                <a:gd name="connsiteX228" fmla="*/ 852714 w 3882572"/>
                <a:gd name="connsiteY228" fmla="*/ 4635500 h 7212230"/>
                <a:gd name="connsiteX229" fmla="*/ 807357 w 3882572"/>
                <a:gd name="connsiteY229" fmla="*/ 4726214 h 7212230"/>
                <a:gd name="connsiteX230" fmla="*/ 752929 w 3882572"/>
                <a:gd name="connsiteY230" fmla="*/ 4780643 h 7212230"/>
                <a:gd name="connsiteX231" fmla="*/ 807357 w 3882572"/>
                <a:gd name="connsiteY231" fmla="*/ 4853214 h 7212230"/>
                <a:gd name="connsiteX232" fmla="*/ 771072 w 3882572"/>
                <a:gd name="connsiteY232" fmla="*/ 4962071 h 7212230"/>
                <a:gd name="connsiteX233" fmla="*/ 689429 w 3882572"/>
                <a:gd name="connsiteY233" fmla="*/ 5116285 h 7212230"/>
                <a:gd name="connsiteX234" fmla="*/ 707572 w 3882572"/>
                <a:gd name="connsiteY234" fmla="*/ 5207000 h 7212230"/>
                <a:gd name="connsiteX235" fmla="*/ 834572 w 3882572"/>
                <a:gd name="connsiteY235" fmla="*/ 5288643 h 7212230"/>
                <a:gd name="connsiteX236" fmla="*/ 825500 w 3882572"/>
                <a:gd name="connsiteY236" fmla="*/ 5324928 h 7212230"/>
                <a:gd name="connsiteX237" fmla="*/ 689429 w 3882572"/>
                <a:gd name="connsiteY237" fmla="*/ 5415643 h 7212230"/>
                <a:gd name="connsiteX238" fmla="*/ 716643 w 3882572"/>
                <a:gd name="connsiteY238" fmla="*/ 5524500 h 7212230"/>
                <a:gd name="connsiteX239" fmla="*/ 698500 w 3882572"/>
                <a:gd name="connsiteY239" fmla="*/ 5615214 h 7212230"/>
                <a:gd name="connsiteX240" fmla="*/ 816429 w 3882572"/>
                <a:gd name="connsiteY240" fmla="*/ 5642428 h 7212230"/>
                <a:gd name="connsiteX241" fmla="*/ 952500 w 3882572"/>
                <a:gd name="connsiteY241" fmla="*/ 5651500 h 7212230"/>
                <a:gd name="connsiteX242" fmla="*/ 979714 w 3882572"/>
                <a:gd name="connsiteY242" fmla="*/ 5696857 h 7212230"/>
                <a:gd name="connsiteX243" fmla="*/ 1034143 w 3882572"/>
                <a:gd name="connsiteY243" fmla="*/ 5696857 h 7212230"/>
                <a:gd name="connsiteX244" fmla="*/ 1079500 w 3882572"/>
                <a:gd name="connsiteY244" fmla="*/ 5769428 h 7212230"/>
                <a:gd name="connsiteX245" fmla="*/ 1124857 w 3882572"/>
                <a:gd name="connsiteY245" fmla="*/ 5778500 h 7212230"/>
                <a:gd name="connsiteX246" fmla="*/ 1150791 w 3882572"/>
                <a:gd name="connsiteY246" fmla="*/ 5806160 h 7212230"/>
                <a:gd name="connsiteX247" fmla="*/ 1152072 w 3882572"/>
                <a:gd name="connsiteY247" fmla="*/ 5832484 h 7212230"/>
                <a:gd name="connsiteX248" fmla="*/ 1104299 w 3882572"/>
                <a:gd name="connsiteY248" fmla="*/ 5864822 h 7212230"/>
                <a:gd name="connsiteX249" fmla="*/ 1078408 w 3882572"/>
                <a:gd name="connsiteY249" fmla="*/ 5897475 h 7212230"/>
                <a:gd name="connsiteX250" fmla="*/ 1068680 w 3882572"/>
                <a:gd name="connsiteY250" fmla="*/ 5940951 h 7212230"/>
                <a:gd name="connsiteX251" fmla="*/ 1071054 w 3882572"/>
                <a:gd name="connsiteY251" fmla="*/ 5993288 h 7212230"/>
                <a:gd name="connsiteX252" fmla="*/ 1097643 w 3882572"/>
                <a:gd name="connsiteY252" fmla="*/ 6014357 h 7212230"/>
                <a:gd name="connsiteX253" fmla="*/ 1165039 w 3882572"/>
                <a:gd name="connsiteY253" fmla="*/ 6048708 h 7212230"/>
                <a:gd name="connsiteX254" fmla="*/ 1206406 w 3882572"/>
                <a:gd name="connsiteY254" fmla="*/ 6040869 h 7212230"/>
                <a:gd name="connsiteX255" fmla="*/ 1226591 w 3882572"/>
                <a:gd name="connsiteY255" fmla="*/ 6086928 h 7212230"/>
                <a:gd name="connsiteX256" fmla="*/ 1206500 w 3882572"/>
                <a:gd name="connsiteY256" fmla="*/ 6132285 h 7212230"/>
                <a:gd name="connsiteX257" fmla="*/ 1173162 w 3882572"/>
                <a:gd name="connsiteY257" fmla="*/ 6150303 h 7212230"/>
                <a:gd name="connsiteX258" fmla="*/ 1135877 w 3882572"/>
                <a:gd name="connsiteY258" fmla="*/ 6207236 h 7212230"/>
                <a:gd name="connsiteX259" fmla="*/ 1150551 w 3882572"/>
                <a:gd name="connsiteY259" fmla="*/ 6307023 h 7212230"/>
                <a:gd name="connsiteX260" fmla="*/ 1121203 w 3882572"/>
                <a:gd name="connsiteY260" fmla="*/ 6350157 h 7212230"/>
                <a:gd name="connsiteX261" fmla="*/ 1206074 w 3882572"/>
                <a:gd name="connsiteY261" fmla="*/ 6400271 h 7212230"/>
                <a:gd name="connsiteX262" fmla="*/ 1206406 w 3882572"/>
                <a:gd name="connsiteY262" fmla="*/ 6466711 h 7212230"/>
                <a:gd name="connsiteX263" fmla="*/ 1183608 w 3882572"/>
                <a:gd name="connsiteY263" fmla="*/ 6498567 h 7212230"/>
                <a:gd name="connsiteX264" fmla="*/ 1131128 w 3882572"/>
                <a:gd name="connsiteY264" fmla="*/ 6546302 h 7212230"/>
                <a:gd name="connsiteX265" fmla="*/ 1170788 w 3882572"/>
                <a:gd name="connsiteY265" fmla="*/ 6564250 h 7212230"/>
                <a:gd name="connsiteX266" fmla="*/ 1197429 w 3882572"/>
                <a:gd name="connsiteY266" fmla="*/ 6604000 h 7212230"/>
                <a:gd name="connsiteX267" fmla="*/ 1251523 w 3882572"/>
                <a:gd name="connsiteY267" fmla="*/ 6616589 h 7212230"/>
                <a:gd name="connsiteX268" fmla="*/ 1315784 w 3882572"/>
                <a:gd name="connsiteY268" fmla="*/ 6598797 h 7212230"/>
                <a:gd name="connsiteX269" fmla="*/ 1391825 w 3882572"/>
                <a:gd name="connsiteY269" fmla="*/ 6678950 h 7212230"/>
                <a:gd name="connsiteX270" fmla="*/ 1449054 w 3882572"/>
                <a:gd name="connsiteY270" fmla="*/ 6784095 h 7212230"/>
                <a:gd name="connsiteX271" fmla="*/ 1453363 w 3882572"/>
                <a:gd name="connsiteY271" fmla="*/ 6885417 h 7212230"/>
                <a:gd name="connsiteX272" fmla="*/ 1490944 w 3882572"/>
                <a:gd name="connsiteY272" fmla="*/ 6925814 h 7212230"/>
                <a:gd name="connsiteX273" fmla="*/ 1477110 w 3882572"/>
                <a:gd name="connsiteY273" fmla="*/ 6949650 h 7212230"/>
                <a:gd name="connsiteX274" fmla="*/ 1439116 w 3882572"/>
                <a:gd name="connsiteY274" fmla="*/ 6973440 h 7212230"/>
                <a:gd name="connsiteX275" fmla="*/ 1451429 w 3882572"/>
                <a:gd name="connsiteY275" fmla="*/ 7003143 h 7212230"/>
                <a:gd name="connsiteX276" fmla="*/ 1388596 w 3882572"/>
                <a:gd name="connsiteY276" fmla="*/ 7070956 h 7212230"/>
                <a:gd name="connsiteX277" fmla="*/ 1333500 w 3882572"/>
                <a:gd name="connsiteY277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707572 w 3882572"/>
                <a:gd name="connsiteY225" fmla="*/ 4390571 h 7212230"/>
                <a:gd name="connsiteX226" fmla="*/ 662214 w 3882572"/>
                <a:gd name="connsiteY226" fmla="*/ 4472214 h 7212230"/>
                <a:gd name="connsiteX227" fmla="*/ 807357 w 3882572"/>
                <a:gd name="connsiteY227" fmla="*/ 4508500 h 7212230"/>
                <a:gd name="connsiteX228" fmla="*/ 852714 w 3882572"/>
                <a:gd name="connsiteY228" fmla="*/ 4635500 h 7212230"/>
                <a:gd name="connsiteX229" fmla="*/ 807357 w 3882572"/>
                <a:gd name="connsiteY229" fmla="*/ 4726214 h 7212230"/>
                <a:gd name="connsiteX230" fmla="*/ 752929 w 3882572"/>
                <a:gd name="connsiteY230" fmla="*/ 4780643 h 7212230"/>
                <a:gd name="connsiteX231" fmla="*/ 807357 w 3882572"/>
                <a:gd name="connsiteY231" fmla="*/ 4853214 h 7212230"/>
                <a:gd name="connsiteX232" fmla="*/ 771072 w 3882572"/>
                <a:gd name="connsiteY232" fmla="*/ 4962071 h 7212230"/>
                <a:gd name="connsiteX233" fmla="*/ 689429 w 3882572"/>
                <a:gd name="connsiteY233" fmla="*/ 5116285 h 7212230"/>
                <a:gd name="connsiteX234" fmla="*/ 707572 w 3882572"/>
                <a:gd name="connsiteY234" fmla="*/ 5207000 h 7212230"/>
                <a:gd name="connsiteX235" fmla="*/ 834572 w 3882572"/>
                <a:gd name="connsiteY235" fmla="*/ 5288643 h 7212230"/>
                <a:gd name="connsiteX236" fmla="*/ 825500 w 3882572"/>
                <a:gd name="connsiteY236" fmla="*/ 5324928 h 7212230"/>
                <a:gd name="connsiteX237" fmla="*/ 689429 w 3882572"/>
                <a:gd name="connsiteY237" fmla="*/ 5415643 h 7212230"/>
                <a:gd name="connsiteX238" fmla="*/ 716643 w 3882572"/>
                <a:gd name="connsiteY238" fmla="*/ 5524500 h 7212230"/>
                <a:gd name="connsiteX239" fmla="*/ 698500 w 3882572"/>
                <a:gd name="connsiteY239" fmla="*/ 5615214 h 7212230"/>
                <a:gd name="connsiteX240" fmla="*/ 816429 w 3882572"/>
                <a:gd name="connsiteY240" fmla="*/ 5642428 h 7212230"/>
                <a:gd name="connsiteX241" fmla="*/ 952500 w 3882572"/>
                <a:gd name="connsiteY241" fmla="*/ 5651500 h 7212230"/>
                <a:gd name="connsiteX242" fmla="*/ 979714 w 3882572"/>
                <a:gd name="connsiteY242" fmla="*/ 5696857 h 7212230"/>
                <a:gd name="connsiteX243" fmla="*/ 1034143 w 3882572"/>
                <a:gd name="connsiteY243" fmla="*/ 5696857 h 7212230"/>
                <a:gd name="connsiteX244" fmla="*/ 1079500 w 3882572"/>
                <a:gd name="connsiteY244" fmla="*/ 5769428 h 7212230"/>
                <a:gd name="connsiteX245" fmla="*/ 1124857 w 3882572"/>
                <a:gd name="connsiteY245" fmla="*/ 5778500 h 7212230"/>
                <a:gd name="connsiteX246" fmla="*/ 1150791 w 3882572"/>
                <a:gd name="connsiteY246" fmla="*/ 5806160 h 7212230"/>
                <a:gd name="connsiteX247" fmla="*/ 1159196 w 3882572"/>
                <a:gd name="connsiteY247" fmla="*/ 5830104 h 7212230"/>
                <a:gd name="connsiteX248" fmla="*/ 1104299 w 3882572"/>
                <a:gd name="connsiteY248" fmla="*/ 5864822 h 7212230"/>
                <a:gd name="connsiteX249" fmla="*/ 1078408 w 3882572"/>
                <a:gd name="connsiteY249" fmla="*/ 5897475 h 7212230"/>
                <a:gd name="connsiteX250" fmla="*/ 1068680 w 3882572"/>
                <a:gd name="connsiteY250" fmla="*/ 5940951 h 7212230"/>
                <a:gd name="connsiteX251" fmla="*/ 1071054 w 3882572"/>
                <a:gd name="connsiteY251" fmla="*/ 5993288 h 7212230"/>
                <a:gd name="connsiteX252" fmla="*/ 1097643 w 3882572"/>
                <a:gd name="connsiteY252" fmla="*/ 6014357 h 7212230"/>
                <a:gd name="connsiteX253" fmla="*/ 1165039 w 3882572"/>
                <a:gd name="connsiteY253" fmla="*/ 6048708 h 7212230"/>
                <a:gd name="connsiteX254" fmla="*/ 1206406 w 3882572"/>
                <a:gd name="connsiteY254" fmla="*/ 6040869 h 7212230"/>
                <a:gd name="connsiteX255" fmla="*/ 1226591 w 3882572"/>
                <a:gd name="connsiteY255" fmla="*/ 6086928 h 7212230"/>
                <a:gd name="connsiteX256" fmla="*/ 1206500 w 3882572"/>
                <a:gd name="connsiteY256" fmla="*/ 6132285 h 7212230"/>
                <a:gd name="connsiteX257" fmla="*/ 1173162 w 3882572"/>
                <a:gd name="connsiteY257" fmla="*/ 6150303 h 7212230"/>
                <a:gd name="connsiteX258" fmla="*/ 1135877 w 3882572"/>
                <a:gd name="connsiteY258" fmla="*/ 6207236 h 7212230"/>
                <a:gd name="connsiteX259" fmla="*/ 1150551 w 3882572"/>
                <a:gd name="connsiteY259" fmla="*/ 6307023 h 7212230"/>
                <a:gd name="connsiteX260" fmla="*/ 1121203 w 3882572"/>
                <a:gd name="connsiteY260" fmla="*/ 6350157 h 7212230"/>
                <a:gd name="connsiteX261" fmla="*/ 1206074 w 3882572"/>
                <a:gd name="connsiteY261" fmla="*/ 6400271 h 7212230"/>
                <a:gd name="connsiteX262" fmla="*/ 1206406 w 3882572"/>
                <a:gd name="connsiteY262" fmla="*/ 6466711 h 7212230"/>
                <a:gd name="connsiteX263" fmla="*/ 1183608 w 3882572"/>
                <a:gd name="connsiteY263" fmla="*/ 6498567 h 7212230"/>
                <a:gd name="connsiteX264" fmla="*/ 1131128 w 3882572"/>
                <a:gd name="connsiteY264" fmla="*/ 6546302 h 7212230"/>
                <a:gd name="connsiteX265" fmla="*/ 1170788 w 3882572"/>
                <a:gd name="connsiteY265" fmla="*/ 6564250 h 7212230"/>
                <a:gd name="connsiteX266" fmla="*/ 1197429 w 3882572"/>
                <a:gd name="connsiteY266" fmla="*/ 6604000 h 7212230"/>
                <a:gd name="connsiteX267" fmla="*/ 1251523 w 3882572"/>
                <a:gd name="connsiteY267" fmla="*/ 6616589 h 7212230"/>
                <a:gd name="connsiteX268" fmla="*/ 1315784 w 3882572"/>
                <a:gd name="connsiteY268" fmla="*/ 6598797 h 7212230"/>
                <a:gd name="connsiteX269" fmla="*/ 1391825 w 3882572"/>
                <a:gd name="connsiteY269" fmla="*/ 6678950 h 7212230"/>
                <a:gd name="connsiteX270" fmla="*/ 1449054 w 3882572"/>
                <a:gd name="connsiteY270" fmla="*/ 6784095 h 7212230"/>
                <a:gd name="connsiteX271" fmla="*/ 1453363 w 3882572"/>
                <a:gd name="connsiteY271" fmla="*/ 6885417 h 7212230"/>
                <a:gd name="connsiteX272" fmla="*/ 1490944 w 3882572"/>
                <a:gd name="connsiteY272" fmla="*/ 6925814 h 7212230"/>
                <a:gd name="connsiteX273" fmla="*/ 1477110 w 3882572"/>
                <a:gd name="connsiteY273" fmla="*/ 6949650 h 7212230"/>
                <a:gd name="connsiteX274" fmla="*/ 1439116 w 3882572"/>
                <a:gd name="connsiteY274" fmla="*/ 6973440 h 7212230"/>
                <a:gd name="connsiteX275" fmla="*/ 1451429 w 3882572"/>
                <a:gd name="connsiteY275" fmla="*/ 7003143 h 7212230"/>
                <a:gd name="connsiteX276" fmla="*/ 1388596 w 3882572"/>
                <a:gd name="connsiteY276" fmla="*/ 7070956 h 7212230"/>
                <a:gd name="connsiteX277" fmla="*/ 1333500 w 3882572"/>
                <a:gd name="connsiteY277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707572 w 3882572"/>
                <a:gd name="connsiteY225" fmla="*/ 4390571 h 7212230"/>
                <a:gd name="connsiteX226" fmla="*/ 662214 w 3882572"/>
                <a:gd name="connsiteY226" fmla="*/ 4472214 h 7212230"/>
                <a:gd name="connsiteX227" fmla="*/ 807357 w 3882572"/>
                <a:gd name="connsiteY227" fmla="*/ 4508500 h 7212230"/>
                <a:gd name="connsiteX228" fmla="*/ 852714 w 3882572"/>
                <a:gd name="connsiteY228" fmla="*/ 4635500 h 7212230"/>
                <a:gd name="connsiteX229" fmla="*/ 807357 w 3882572"/>
                <a:gd name="connsiteY229" fmla="*/ 4726214 h 7212230"/>
                <a:gd name="connsiteX230" fmla="*/ 752929 w 3882572"/>
                <a:gd name="connsiteY230" fmla="*/ 4780643 h 7212230"/>
                <a:gd name="connsiteX231" fmla="*/ 807357 w 3882572"/>
                <a:gd name="connsiteY231" fmla="*/ 4853214 h 7212230"/>
                <a:gd name="connsiteX232" fmla="*/ 771072 w 3882572"/>
                <a:gd name="connsiteY232" fmla="*/ 4962071 h 7212230"/>
                <a:gd name="connsiteX233" fmla="*/ 689429 w 3882572"/>
                <a:gd name="connsiteY233" fmla="*/ 5116285 h 7212230"/>
                <a:gd name="connsiteX234" fmla="*/ 707572 w 3882572"/>
                <a:gd name="connsiteY234" fmla="*/ 5207000 h 7212230"/>
                <a:gd name="connsiteX235" fmla="*/ 834572 w 3882572"/>
                <a:gd name="connsiteY235" fmla="*/ 5288643 h 7212230"/>
                <a:gd name="connsiteX236" fmla="*/ 825500 w 3882572"/>
                <a:gd name="connsiteY236" fmla="*/ 5324928 h 7212230"/>
                <a:gd name="connsiteX237" fmla="*/ 689429 w 3882572"/>
                <a:gd name="connsiteY237" fmla="*/ 5415643 h 7212230"/>
                <a:gd name="connsiteX238" fmla="*/ 716643 w 3882572"/>
                <a:gd name="connsiteY238" fmla="*/ 5524500 h 7212230"/>
                <a:gd name="connsiteX239" fmla="*/ 698500 w 3882572"/>
                <a:gd name="connsiteY239" fmla="*/ 5615214 h 7212230"/>
                <a:gd name="connsiteX240" fmla="*/ 816429 w 3882572"/>
                <a:gd name="connsiteY240" fmla="*/ 5642428 h 7212230"/>
                <a:gd name="connsiteX241" fmla="*/ 952500 w 3882572"/>
                <a:gd name="connsiteY241" fmla="*/ 5651500 h 7212230"/>
                <a:gd name="connsiteX242" fmla="*/ 979714 w 3882572"/>
                <a:gd name="connsiteY242" fmla="*/ 5696857 h 7212230"/>
                <a:gd name="connsiteX243" fmla="*/ 1034143 w 3882572"/>
                <a:gd name="connsiteY243" fmla="*/ 5696857 h 7212230"/>
                <a:gd name="connsiteX244" fmla="*/ 1079500 w 3882572"/>
                <a:gd name="connsiteY244" fmla="*/ 5769428 h 7212230"/>
                <a:gd name="connsiteX245" fmla="*/ 1124857 w 3882572"/>
                <a:gd name="connsiteY245" fmla="*/ 5778500 h 7212230"/>
                <a:gd name="connsiteX246" fmla="*/ 1150791 w 3882572"/>
                <a:gd name="connsiteY246" fmla="*/ 5806160 h 7212230"/>
                <a:gd name="connsiteX247" fmla="*/ 1159196 w 3882572"/>
                <a:gd name="connsiteY247" fmla="*/ 5830104 h 7212230"/>
                <a:gd name="connsiteX248" fmla="*/ 1111423 w 3882572"/>
                <a:gd name="connsiteY248" fmla="*/ 5857685 h 7212230"/>
                <a:gd name="connsiteX249" fmla="*/ 1078408 w 3882572"/>
                <a:gd name="connsiteY249" fmla="*/ 5897475 h 7212230"/>
                <a:gd name="connsiteX250" fmla="*/ 1068680 w 3882572"/>
                <a:gd name="connsiteY250" fmla="*/ 5940951 h 7212230"/>
                <a:gd name="connsiteX251" fmla="*/ 1071054 w 3882572"/>
                <a:gd name="connsiteY251" fmla="*/ 5993288 h 7212230"/>
                <a:gd name="connsiteX252" fmla="*/ 1097643 w 3882572"/>
                <a:gd name="connsiteY252" fmla="*/ 6014357 h 7212230"/>
                <a:gd name="connsiteX253" fmla="*/ 1165039 w 3882572"/>
                <a:gd name="connsiteY253" fmla="*/ 6048708 h 7212230"/>
                <a:gd name="connsiteX254" fmla="*/ 1206406 w 3882572"/>
                <a:gd name="connsiteY254" fmla="*/ 6040869 h 7212230"/>
                <a:gd name="connsiteX255" fmla="*/ 1226591 w 3882572"/>
                <a:gd name="connsiteY255" fmla="*/ 6086928 h 7212230"/>
                <a:gd name="connsiteX256" fmla="*/ 1206500 w 3882572"/>
                <a:gd name="connsiteY256" fmla="*/ 6132285 h 7212230"/>
                <a:gd name="connsiteX257" fmla="*/ 1173162 w 3882572"/>
                <a:gd name="connsiteY257" fmla="*/ 6150303 h 7212230"/>
                <a:gd name="connsiteX258" fmla="*/ 1135877 w 3882572"/>
                <a:gd name="connsiteY258" fmla="*/ 6207236 h 7212230"/>
                <a:gd name="connsiteX259" fmla="*/ 1150551 w 3882572"/>
                <a:gd name="connsiteY259" fmla="*/ 6307023 h 7212230"/>
                <a:gd name="connsiteX260" fmla="*/ 1121203 w 3882572"/>
                <a:gd name="connsiteY260" fmla="*/ 6350157 h 7212230"/>
                <a:gd name="connsiteX261" fmla="*/ 1206074 w 3882572"/>
                <a:gd name="connsiteY261" fmla="*/ 6400271 h 7212230"/>
                <a:gd name="connsiteX262" fmla="*/ 1206406 w 3882572"/>
                <a:gd name="connsiteY262" fmla="*/ 6466711 h 7212230"/>
                <a:gd name="connsiteX263" fmla="*/ 1183608 w 3882572"/>
                <a:gd name="connsiteY263" fmla="*/ 6498567 h 7212230"/>
                <a:gd name="connsiteX264" fmla="*/ 1131128 w 3882572"/>
                <a:gd name="connsiteY264" fmla="*/ 6546302 h 7212230"/>
                <a:gd name="connsiteX265" fmla="*/ 1170788 w 3882572"/>
                <a:gd name="connsiteY265" fmla="*/ 6564250 h 7212230"/>
                <a:gd name="connsiteX266" fmla="*/ 1197429 w 3882572"/>
                <a:gd name="connsiteY266" fmla="*/ 6604000 h 7212230"/>
                <a:gd name="connsiteX267" fmla="*/ 1251523 w 3882572"/>
                <a:gd name="connsiteY267" fmla="*/ 6616589 h 7212230"/>
                <a:gd name="connsiteX268" fmla="*/ 1315784 w 3882572"/>
                <a:gd name="connsiteY268" fmla="*/ 6598797 h 7212230"/>
                <a:gd name="connsiteX269" fmla="*/ 1391825 w 3882572"/>
                <a:gd name="connsiteY269" fmla="*/ 6678950 h 7212230"/>
                <a:gd name="connsiteX270" fmla="*/ 1449054 w 3882572"/>
                <a:gd name="connsiteY270" fmla="*/ 6784095 h 7212230"/>
                <a:gd name="connsiteX271" fmla="*/ 1453363 w 3882572"/>
                <a:gd name="connsiteY271" fmla="*/ 6885417 h 7212230"/>
                <a:gd name="connsiteX272" fmla="*/ 1490944 w 3882572"/>
                <a:gd name="connsiteY272" fmla="*/ 6925814 h 7212230"/>
                <a:gd name="connsiteX273" fmla="*/ 1477110 w 3882572"/>
                <a:gd name="connsiteY273" fmla="*/ 6949650 h 7212230"/>
                <a:gd name="connsiteX274" fmla="*/ 1439116 w 3882572"/>
                <a:gd name="connsiteY274" fmla="*/ 6973440 h 7212230"/>
                <a:gd name="connsiteX275" fmla="*/ 1451429 w 3882572"/>
                <a:gd name="connsiteY275" fmla="*/ 7003143 h 7212230"/>
                <a:gd name="connsiteX276" fmla="*/ 1388596 w 3882572"/>
                <a:gd name="connsiteY276" fmla="*/ 7070956 h 7212230"/>
                <a:gd name="connsiteX277" fmla="*/ 1333500 w 3882572"/>
                <a:gd name="connsiteY277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707572 w 3882572"/>
                <a:gd name="connsiteY225" fmla="*/ 4390571 h 7212230"/>
                <a:gd name="connsiteX226" fmla="*/ 662214 w 3882572"/>
                <a:gd name="connsiteY226" fmla="*/ 4472214 h 7212230"/>
                <a:gd name="connsiteX227" fmla="*/ 807357 w 3882572"/>
                <a:gd name="connsiteY227" fmla="*/ 4508500 h 7212230"/>
                <a:gd name="connsiteX228" fmla="*/ 852714 w 3882572"/>
                <a:gd name="connsiteY228" fmla="*/ 4635500 h 7212230"/>
                <a:gd name="connsiteX229" fmla="*/ 807357 w 3882572"/>
                <a:gd name="connsiteY229" fmla="*/ 4726214 h 7212230"/>
                <a:gd name="connsiteX230" fmla="*/ 752929 w 3882572"/>
                <a:gd name="connsiteY230" fmla="*/ 4780643 h 7212230"/>
                <a:gd name="connsiteX231" fmla="*/ 807357 w 3882572"/>
                <a:gd name="connsiteY231" fmla="*/ 4853214 h 7212230"/>
                <a:gd name="connsiteX232" fmla="*/ 771072 w 3882572"/>
                <a:gd name="connsiteY232" fmla="*/ 4962071 h 7212230"/>
                <a:gd name="connsiteX233" fmla="*/ 689429 w 3882572"/>
                <a:gd name="connsiteY233" fmla="*/ 5116285 h 7212230"/>
                <a:gd name="connsiteX234" fmla="*/ 707572 w 3882572"/>
                <a:gd name="connsiteY234" fmla="*/ 5207000 h 7212230"/>
                <a:gd name="connsiteX235" fmla="*/ 834572 w 3882572"/>
                <a:gd name="connsiteY235" fmla="*/ 5288643 h 7212230"/>
                <a:gd name="connsiteX236" fmla="*/ 825500 w 3882572"/>
                <a:gd name="connsiteY236" fmla="*/ 5324928 h 7212230"/>
                <a:gd name="connsiteX237" fmla="*/ 689429 w 3882572"/>
                <a:gd name="connsiteY237" fmla="*/ 5415643 h 7212230"/>
                <a:gd name="connsiteX238" fmla="*/ 716643 w 3882572"/>
                <a:gd name="connsiteY238" fmla="*/ 5524500 h 7212230"/>
                <a:gd name="connsiteX239" fmla="*/ 698500 w 3882572"/>
                <a:gd name="connsiteY239" fmla="*/ 5615214 h 7212230"/>
                <a:gd name="connsiteX240" fmla="*/ 816429 w 3882572"/>
                <a:gd name="connsiteY240" fmla="*/ 5642428 h 7212230"/>
                <a:gd name="connsiteX241" fmla="*/ 952500 w 3882572"/>
                <a:gd name="connsiteY241" fmla="*/ 5651500 h 7212230"/>
                <a:gd name="connsiteX242" fmla="*/ 979714 w 3882572"/>
                <a:gd name="connsiteY242" fmla="*/ 5696857 h 7212230"/>
                <a:gd name="connsiteX243" fmla="*/ 1034143 w 3882572"/>
                <a:gd name="connsiteY243" fmla="*/ 5696857 h 7212230"/>
                <a:gd name="connsiteX244" fmla="*/ 1055753 w 3882572"/>
                <a:gd name="connsiteY244" fmla="*/ 5774187 h 7212230"/>
                <a:gd name="connsiteX245" fmla="*/ 1124857 w 3882572"/>
                <a:gd name="connsiteY245" fmla="*/ 5778500 h 7212230"/>
                <a:gd name="connsiteX246" fmla="*/ 1150791 w 3882572"/>
                <a:gd name="connsiteY246" fmla="*/ 5806160 h 7212230"/>
                <a:gd name="connsiteX247" fmla="*/ 1159196 w 3882572"/>
                <a:gd name="connsiteY247" fmla="*/ 5830104 h 7212230"/>
                <a:gd name="connsiteX248" fmla="*/ 1111423 w 3882572"/>
                <a:gd name="connsiteY248" fmla="*/ 5857685 h 7212230"/>
                <a:gd name="connsiteX249" fmla="*/ 1078408 w 3882572"/>
                <a:gd name="connsiteY249" fmla="*/ 5897475 h 7212230"/>
                <a:gd name="connsiteX250" fmla="*/ 1068680 w 3882572"/>
                <a:gd name="connsiteY250" fmla="*/ 5940951 h 7212230"/>
                <a:gd name="connsiteX251" fmla="*/ 1071054 w 3882572"/>
                <a:gd name="connsiteY251" fmla="*/ 5993288 h 7212230"/>
                <a:gd name="connsiteX252" fmla="*/ 1097643 w 3882572"/>
                <a:gd name="connsiteY252" fmla="*/ 6014357 h 7212230"/>
                <a:gd name="connsiteX253" fmla="*/ 1165039 w 3882572"/>
                <a:gd name="connsiteY253" fmla="*/ 6048708 h 7212230"/>
                <a:gd name="connsiteX254" fmla="*/ 1206406 w 3882572"/>
                <a:gd name="connsiteY254" fmla="*/ 6040869 h 7212230"/>
                <a:gd name="connsiteX255" fmla="*/ 1226591 w 3882572"/>
                <a:gd name="connsiteY255" fmla="*/ 6086928 h 7212230"/>
                <a:gd name="connsiteX256" fmla="*/ 1206500 w 3882572"/>
                <a:gd name="connsiteY256" fmla="*/ 6132285 h 7212230"/>
                <a:gd name="connsiteX257" fmla="*/ 1173162 w 3882572"/>
                <a:gd name="connsiteY257" fmla="*/ 6150303 h 7212230"/>
                <a:gd name="connsiteX258" fmla="*/ 1135877 w 3882572"/>
                <a:gd name="connsiteY258" fmla="*/ 6207236 h 7212230"/>
                <a:gd name="connsiteX259" fmla="*/ 1150551 w 3882572"/>
                <a:gd name="connsiteY259" fmla="*/ 6307023 h 7212230"/>
                <a:gd name="connsiteX260" fmla="*/ 1121203 w 3882572"/>
                <a:gd name="connsiteY260" fmla="*/ 6350157 h 7212230"/>
                <a:gd name="connsiteX261" fmla="*/ 1206074 w 3882572"/>
                <a:gd name="connsiteY261" fmla="*/ 6400271 h 7212230"/>
                <a:gd name="connsiteX262" fmla="*/ 1206406 w 3882572"/>
                <a:gd name="connsiteY262" fmla="*/ 6466711 h 7212230"/>
                <a:gd name="connsiteX263" fmla="*/ 1183608 w 3882572"/>
                <a:gd name="connsiteY263" fmla="*/ 6498567 h 7212230"/>
                <a:gd name="connsiteX264" fmla="*/ 1131128 w 3882572"/>
                <a:gd name="connsiteY264" fmla="*/ 6546302 h 7212230"/>
                <a:gd name="connsiteX265" fmla="*/ 1170788 w 3882572"/>
                <a:gd name="connsiteY265" fmla="*/ 6564250 h 7212230"/>
                <a:gd name="connsiteX266" fmla="*/ 1197429 w 3882572"/>
                <a:gd name="connsiteY266" fmla="*/ 6604000 h 7212230"/>
                <a:gd name="connsiteX267" fmla="*/ 1251523 w 3882572"/>
                <a:gd name="connsiteY267" fmla="*/ 6616589 h 7212230"/>
                <a:gd name="connsiteX268" fmla="*/ 1315784 w 3882572"/>
                <a:gd name="connsiteY268" fmla="*/ 6598797 h 7212230"/>
                <a:gd name="connsiteX269" fmla="*/ 1391825 w 3882572"/>
                <a:gd name="connsiteY269" fmla="*/ 6678950 h 7212230"/>
                <a:gd name="connsiteX270" fmla="*/ 1449054 w 3882572"/>
                <a:gd name="connsiteY270" fmla="*/ 6784095 h 7212230"/>
                <a:gd name="connsiteX271" fmla="*/ 1453363 w 3882572"/>
                <a:gd name="connsiteY271" fmla="*/ 6885417 h 7212230"/>
                <a:gd name="connsiteX272" fmla="*/ 1490944 w 3882572"/>
                <a:gd name="connsiteY272" fmla="*/ 6925814 h 7212230"/>
                <a:gd name="connsiteX273" fmla="*/ 1477110 w 3882572"/>
                <a:gd name="connsiteY273" fmla="*/ 6949650 h 7212230"/>
                <a:gd name="connsiteX274" fmla="*/ 1439116 w 3882572"/>
                <a:gd name="connsiteY274" fmla="*/ 6973440 h 7212230"/>
                <a:gd name="connsiteX275" fmla="*/ 1451429 w 3882572"/>
                <a:gd name="connsiteY275" fmla="*/ 7003143 h 7212230"/>
                <a:gd name="connsiteX276" fmla="*/ 1388596 w 3882572"/>
                <a:gd name="connsiteY276" fmla="*/ 7070956 h 7212230"/>
                <a:gd name="connsiteX277" fmla="*/ 1333500 w 3882572"/>
                <a:gd name="connsiteY277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707572 w 3882572"/>
                <a:gd name="connsiteY225" fmla="*/ 4390571 h 7212230"/>
                <a:gd name="connsiteX226" fmla="*/ 662214 w 3882572"/>
                <a:gd name="connsiteY226" fmla="*/ 4472214 h 7212230"/>
                <a:gd name="connsiteX227" fmla="*/ 807357 w 3882572"/>
                <a:gd name="connsiteY227" fmla="*/ 4508500 h 7212230"/>
                <a:gd name="connsiteX228" fmla="*/ 852714 w 3882572"/>
                <a:gd name="connsiteY228" fmla="*/ 4635500 h 7212230"/>
                <a:gd name="connsiteX229" fmla="*/ 807357 w 3882572"/>
                <a:gd name="connsiteY229" fmla="*/ 4726214 h 7212230"/>
                <a:gd name="connsiteX230" fmla="*/ 752929 w 3882572"/>
                <a:gd name="connsiteY230" fmla="*/ 4780643 h 7212230"/>
                <a:gd name="connsiteX231" fmla="*/ 807357 w 3882572"/>
                <a:gd name="connsiteY231" fmla="*/ 4853214 h 7212230"/>
                <a:gd name="connsiteX232" fmla="*/ 771072 w 3882572"/>
                <a:gd name="connsiteY232" fmla="*/ 4962071 h 7212230"/>
                <a:gd name="connsiteX233" fmla="*/ 689429 w 3882572"/>
                <a:gd name="connsiteY233" fmla="*/ 5116285 h 7212230"/>
                <a:gd name="connsiteX234" fmla="*/ 707572 w 3882572"/>
                <a:gd name="connsiteY234" fmla="*/ 5207000 h 7212230"/>
                <a:gd name="connsiteX235" fmla="*/ 834572 w 3882572"/>
                <a:gd name="connsiteY235" fmla="*/ 5288643 h 7212230"/>
                <a:gd name="connsiteX236" fmla="*/ 825500 w 3882572"/>
                <a:gd name="connsiteY236" fmla="*/ 5324928 h 7212230"/>
                <a:gd name="connsiteX237" fmla="*/ 689429 w 3882572"/>
                <a:gd name="connsiteY237" fmla="*/ 5415643 h 7212230"/>
                <a:gd name="connsiteX238" fmla="*/ 716643 w 3882572"/>
                <a:gd name="connsiteY238" fmla="*/ 5524500 h 7212230"/>
                <a:gd name="connsiteX239" fmla="*/ 698500 w 3882572"/>
                <a:gd name="connsiteY239" fmla="*/ 5615214 h 7212230"/>
                <a:gd name="connsiteX240" fmla="*/ 816429 w 3882572"/>
                <a:gd name="connsiteY240" fmla="*/ 5642428 h 7212230"/>
                <a:gd name="connsiteX241" fmla="*/ 952500 w 3882572"/>
                <a:gd name="connsiteY241" fmla="*/ 5651500 h 7212230"/>
                <a:gd name="connsiteX242" fmla="*/ 979714 w 3882572"/>
                <a:gd name="connsiteY242" fmla="*/ 5696857 h 7212230"/>
                <a:gd name="connsiteX243" fmla="*/ 1034143 w 3882572"/>
                <a:gd name="connsiteY243" fmla="*/ 5696857 h 7212230"/>
                <a:gd name="connsiteX244" fmla="*/ 1055753 w 3882572"/>
                <a:gd name="connsiteY244" fmla="*/ 5774187 h 7212230"/>
                <a:gd name="connsiteX245" fmla="*/ 1134356 w 3882572"/>
                <a:gd name="connsiteY245" fmla="*/ 5773741 h 7212230"/>
                <a:gd name="connsiteX246" fmla="*/ 1150791 w 3882572"/>
                <a:gd name="connsiteY246" fmla="*/ 5806160 h 7212230"/>
                <a:gd name="connsiteX247" fmla="*/ 1159196 w 3882572"/>
                <a:gd name="connsiteY247" fmla="*/ 5830104 h 7212230"/>
                <a:gd name="connsiteX248" fmla="*/ 1111423 w 3882572"/>
                <a:gd name="connsiteY248" fmla="*/ 5857685 h 7212230"/>
                <a:gd name="connsiteX249" fmla="*/ 1078408 w 3882572"/>
                <a:gd name="connsiteY249" fmla="*/ 5897475 h 7212230"/>
                <a:gd name="connsiteX250" fmla="*/ 1068680 w 3882572"/>
                <a:gd name="connsiteY250" fmla="*/ 5940951 h 7212230"/>
                <a:gd name="connsiteX251" fmla="*/ 1071054 w 3882572"/>
                <a:gd name="connsiteY251" fmla="*/ 5993288 h 7212230"/>
                <a:gd name="connsiteX252" fmla="*/ 1097643 w 3882572"/>
                <a:gd name="connsiteY252" fmla="*/ 6014357 h 7212230"/>
                <a:gd name="connsiteX253" fmla="*/ 1165039 w 3882572"/>
                <a:gd name="connsiteY253" fmla="*/ 6048708 h 7212230"/>
                <a:gd name="connsiteX254" fmla="*/ 1206406 w 3882572"/>
                <a:gd name="connsiteY254" fmla="*/ 6040869 h 7212230"/>
                <a:gd name="connsiteX255" fmla="*/ 1226591 w 3882572"/>
                <a:gd name="connsiteY255" fmla="*/ 6086928 h 7212230"/>
                <a:gd name="connsiteX256" fmla="*/ 1206500 w 3882572"/>
                <a:gd name="connsiteY256" fmla="*/ 6132285 h 7212230"/>
                <a:gd name="connsiteX257" fmla="*/ 1173162 w 3882572"/>
                <a:gd name="connsiteY257" fmla="*/ 6150303 h 7212230"/>
                <a:gd name="connsiteX258" fmla="*/ 1135877 w 3882572"/>
                <a:gd name="connsiteY258" fmla="*/ 6207236 h 7212230"/>
                <a:gd name="connsiteX259" fmla="*/ 1150551 w 3882572"/>
                <a:gd name="connsiteY259" fmla="*/ 6307023 h 7212230"/>
                <a:gd name="connsiteX260" fmla="*/ 1121203 w 3882572"/>
                <a:gd name="connsiteY260" fmla="*/ 6350157 h 7212230"/>
                <a:gd name="connsiteX261" fmla="*/ 1206074 w 3882572"/>
                <a:gd name="connsiteY261" fmla="*/ 6400271 h 7212230"/>
                <a:gd name="connsiteX262" fmla="*/ 1206406 w 3882572"/>
                <a:gd name="connsiteY262" fmla="*/ 6466711 h 7212230"/>
                <a:gd name="connsiteX263" fmla="*/ 1183608 w 3882572"/>
                <a:gd name="connsiteY263" fmla="*/ 6498567 h 7212230"/>
                <a:gd name="connsiteX264" fmla="*/ 1131128 w 3882572"/>
                <a:gd name="connsiteY264" fmla="*/ 6546302 h 7212230"/>
                <a:gd name="connsiteX265" fmla="*/ 1170788 w 3882572"/>
                <a:gd name="connsiteY265" fmla="*/ 6564250 h 7212230"/>
                <a:gd name="connsiteX266" fmla="*/ 1197429 w 3882572"/>
                <a:gd name="connsiteY266" fmla="*/ 6604000 h 7212230"/>
                <a:gd name="connsiteX267" fmla="*/ 1251523 w 3882572"/>
                <a:gd name="connsiteY267" fmla="*/ 6616589 h 7212230"/>
                <a:gd name="connsiteX268" fmla="*/ 1315784 w 3882572"/>
                <a:gd name="connsiteY268" fmla="*/ 6598797 h 7212230"/>
                <a:gd name="connsiteX269" fmla="*/ 1391825 w 3882572"/>
                <a:gd name="connsiteY269" fmla="*/ 6678950 h 7212230"/>
                <a:gd name="connsiteX270" fmla="*/ 1449054 w 3882572"/>
                <a:gd name="connsiteY270" fmla="*/ 6784095 h 7212230"/>
                <a:gd name="connsiteX271" fmla="*/ 1453363 w 3882572"/>
                <a:gd name="connsiteY271" fmla="*/ 6885417 h 7212230"/>
                <a:gd name="connsiteX272" fmla="*/ 1490944 w 3882572"/>
                <a:gd name="connsiteY272" fmla="*/ 6925814 h 7212230"/>
                <a:gd name="connsiteX273" fmla="*/ 1477110 w 3882572"/>
                <a:gd name="connsiteY273" fmla="*/ 6949650 h 7212230"/>
                <a:gd name="connsiteX274" fmla="*/ 1439116 w 3882572"/>
                <a:gd name="connsiteY274" fmla="*/ 6973440 h 7212230"/>
                <a:gd name="connsiteX275" fmla="*/ 1451429 w 3882572"/>
                <a:gd name="connsiteY275" fmla="*/ 7003143 h 7212230"/>
                <a:gd name="connsiteX276" fmla="*/ 1388596 w 3882572"/>
                <a:gd name="connsiteY276" fmla="*/ 7070956 h 7212230"/>
                <a:gd name="connsiteX277" fmla="*/ 1333500 w 3882572"/>
                <a:gd name="connsiteY277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707572 w 3882572"/>
                <a:gd name="connsiteY225" fmla="*/ 4390571 h 7212230"/>
                <a:gd name="connsiteX226" fmla="*/ 662214 w 3882572"/>
                <a:gd name="connsiteY226" fmla="*/ 4472214 h 7212230"/>
                <a:gd name="connsiteX227" fmla="*/ 807357 w 3882572"/>
                <a:gd name="connsiteY227" fmla="*/ 4508500 h 7212230"/>
                <a:gd name="connsiteX228" fmla="*/ 852714 w 3882572"/>
                <a:gd name="connsiteY228" fmla="*/ 4635500 h 7212230"/>
                <a:gd name="connsiteX229" fmla="*/ 807357 w 3882572"/>
                <a:gd name="connsiteY229" fmla="*/ 4726214 h 7212230"/>
                <a:gd name="connsiteX230" fmla="*/ 752929 w 3882572"/>
                <a:gd name="connsiteY230" fmla="*/ 4780643 h 7212230"/>
                <a:gd name="connsiteX231" fmla="*/ 807357 w 3882572"/>
                <a:gd name="connsiteY231" fmla="*/ 4853214 h 7212230"/>
                <a:gd name="connsiteX232" fmla="*/ 771072 w 3882572"/>
                <a:gd name="connsiteY232" fmla="*/ 4962071 h 7212230"/>
                <a:gd name="connsiteX233" fmla="*/ 689429 w 3882572"/>
                <a:gd name="connsiteY233" fmla="*/ 5116285 h 7212230"/>
                <a:gd name="connsiteX234" fmla="*/ 707572 w 3882572"/>
                <a:gd name="connsiteY234" fmla="*/ 5207000 h 7212230"/>
                <a:gd name="connsiteX235" fmla="*/ 834572 w 3882572"/>
                <a:gd name="connsiteY235" fmla="*/ 5288643 h 7212230"/>
                <a:gd name="connsiteX236" fmla="*/ 825500 w 3882572"/>
                <a:gd name="connsiteY236" fmla="*/ 5324928 h 7212230"/>
                <a:gd name="connsiteX237" fmla="*/ 689429 w 3882572"/>
                <a:gd name="connsiteY237" fmla="*/ 5415643 h 7212230"/>
                <a:gd name="connsiteX238" fmla="*/ 716643 w 3882572"/>
                <a:gd name="connsiteY238" fmla="*/ 5524500 h 7212230"/>
                <a:gd name="connsiteX239" fmla="*/ 698500 w 3882572"/>
                <a:gd name="connsiteY239" fmla="*/ 5615214 h 7212230"/>
                <a:gd name="connsiteX240" fmla="*/ 816429 w 3882572"/>
                <a:gd name="connsiteY240" fmla="*/ 5642428 h 7212230"/>
                <a:gd name="connsiteX241" fmla="*/ 952500 w 3882572"/>
                <a:gd name="connsiteY241" fmla="*/ 5651500 h 7212230"/>
                <a:gd name="connsiteX242" fmla="*/ 979714 w 3882572"/>
                <a:gd name="connsiteY242" fmla="*/ 5696857 h 7212230"/>
                <a:gd name="connsiteX243" fmla="*/ 1034143 w 3882572"/>
                <a:gd name="connsiteY243" fmla="*/ 5696857 h 7212230"/>
                <a:gd name="connsiteX244" fmla="*/ 1055753 w 3882572"/>
                <a:gd name="connsiteY244" fmla="*/ 5774187 h 7212230"/>
                <a:gd name="connsiteX245" fmla="*/ 1134356 w 3882572"/>
                <a:gd name="connsiteY245" fmla="*/ 5773741 h 7212230"/>
                <a:gd name="connsiteX246" fmla="*/ 1150791 w 3882572"/>
                <a:gd name="connsiteY246" fmla="*/ 5806160 h 7212230"/>
                <a:gd name="connsiteX247" fmla="*/ 1159196 w 3882572"/>
                <a:gd name="connsiteY247" fmla="*/ 5830104 h 7212230"/>
                <a:gd name="connsiteX248" fmla="*/ 1109048 w 3882572"/>
                <a:gd name="connsiteY248" fmla="*/ 5850548 h 7212230"/>
                <a:gd name="connsiteX249" fmla="*/ 1078408 w 3882572"/>
                <a:gd name="connsiteY249" fmla="*/ 5897475 h 7212230"/>
                <a:gd name="connsiteX250" fmla="*/ 1068680 w 3882572"/>
                <a:gd name="connsiteY250" fmla="*/ 5940951 h 7212230"/>
                <a:gd name="connsiteX251" fmla="*/ 1071054 w 3882572"/>
                <a:gd name="connsiteY251" fmla="*/ 5993288 h 7212230"/>
                <a:gd name="connsiteX252" fmla="*/ 1097643 w 3882572"/>
                <a:gd name="connsiteY252" fmla="*/ 6014357 h 7212230"/>
                <a:gd name="connsiteX253" fmla="*/ 1165039 w 3882572"/>
                <a:gd name="connsiteY253" fmla="*/ 6048708 h 7212230"/>
                <a:gd name="connsiteX254" fmla="*/ 1206406 w 3882572"/>
                <a:gd name="connsiteY254" fmla="*/ 6040869 h 7212230"/>
                <a:gd name="connsiteX255" fmla="*/ 1226591 w 3882572"/>
                <a:gd name="connsiteY255" fmla="*/ 6086928 h 7212230"/>
                <a:gd name="connsiteX256" fmla="*/ 1206500 w 3882572"/>
                <a:gd name="connsiteY256" fmla="*/ 6132285 h 7212230"/>
                <a:gd name="connsiteX257" fmla="*/ 1173162 w 3882572"/>
                <a:gd name="connsiteY257" fmla="*/ 6150303 h 7212230"/>
                <a:gd name="connsiteX258" fmla="*/ 1135877 w 3882572"/>
                <a:gd name="connsiteY258" fmla="*/ 6207236 h 7212230"/>
                <a:gd name="connsiteX259" fmla="*/ 1150551 w 3882572"/>
                <a:gd name="connsiteY259" fmla="*/ 6307023 h 7212230"/>
                <a:gd name="connsiteX260" fmla="*/ 1121203 w 3882572"/>
                <a:gd name="connsiteY260" fmla="*/ 6350157 h 7212230"/>
                <a:gd name="connsiteX261" fmla="*/ 1206074 w 3882572"/>
                <a:gd name="connsiteY261" fmla="*/ 6400271 h 7212230"/>
                <a:gd name="connsiteX262" fmla="*/ 1206406 w 3882572"/>
                <a:gd name="connsiteY262" fmla="*/ 6466711 h 7212230"/>
                <a:gd name="connsiteX263" fmla="*/ 1183608 w 3882572"/>
                <a:gd name="connsiteY263" fmla="*/ 6498567 h 7212230"/>
                <a:gd name="connsiteX264" fmla="*/ 1131128 w 3882572"/>
                <a:gd name="connsiteY264" fmla="*/ 6546302 h 7212230"/>
                <a:gd name="connsiteX265" fmla="*/ 1170788 w 3882572"/>
                <a:gd name="connsiteY265" fmla="*/ 6564250 h 7212230"/>
                <a:gd name="connsiteX266" fmla="*/ 1197429 w 3882572"/>
                <a:gd name="connsiteY266" fmla="*/ 6604000 h 7212230"/>
                <a:gd name="connsiteX267" fmla="*/ 1251523 w 3882572"/>
                <a:gd name="connsiteY267" fmla="*/ 6616589 h 7212230"/>
                <a:gd name="connsiteX268" fmla="*/ 1315784 w 3882572"/>
                <a:gd name="connsiteY268" fmla="*/ 6598797 h 7212230"/>
                <a:gd name="connsiteX269" fmla="*/ 1391825 w 3882572"/>
                <a:gd name="connsiteY269" fmla="*/ 6678950 h 7212230"/>
                <a:gd name="connsiteX270" fmla="*/ 1449054 w 3882572"/>
                <a:gd name="connsiteY270" fmla="*/ 6784095 h 7212230"/>
                <a:gd name="connsiteX271" fmla="*/ 1453363 w 3882572"/>
                <a:gd name="connsiteY271" fmla="*/ 6885417 h 7212230"/>
                <a:gd name="connsiteX272" fmla="*/ 1490944 w 3882572"/>
                <a:gd name="connsiteY272" fmla="*/ 6925814 h 7212230"/>
                <a:gd name="connsiteX273" fmla="*/ 1477110 w 3882572"/>
                <a:gd name="connsiteY273" fmla="*/ 6949650 h 7212230"/>
                <a:gd name="connsiteX274" fmla="*/ 1439116 w 3882572"/>
                <a:gd name="connsiteY274" fmla="*/ 6973440 h 7212230"/>
                <a:gd name="connsiteX275" fmla="*/ 1451429 w 3882572"/>
                <a:gd name="connsiteY275" fmla="*/ 7003143 h 7212230"/>
                <a:gd name="connsiteX276" fmla="*/ 1388596 w 3882572"/>
                <a:gd name="connsiteY276" fmla="*/ 7070956 h 7212230"/>
                <a:gd name="connsiteX277" fmla="*/ 1333500 w 3882572"/>
                <a:gd name="connsiteY277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707572 w 3882572"/>
                <a:gd name="connsiteY225" fmla="*/ 4390571 h 7212230"/>
                <a:gd name="connsiteX226" fmla="*/ 662214 w 3882572"/>
                <a:gd name="connsiteY226" fmla="*/ 4472214 h 7212230"/>
                <a:gd name="connsiteX227" fmla="*/ 807357 w 3882572"/>
                <a:gd name="connsiteY227" fmla="*/ 4508500 h 7212230"/>
                <a:gd name="connsiteX228" fmla="*/ 852714 w 3882572"/>
                <a:gd name="connsiteY228" fmla="*/ 4635500 h 7212230"/>
                <a:gd name="connsiteX229" fmla="*/ 807357 w 3882572"/>
                <a:gd name="connsiteY229" fmla="*/ 4726214 h 7212230"/>
                <a:gd name="connsiteX230" fmla="*/ 752929 w 3882572"/>
                <a:gd name="connsiteY230" fmla="*/ 4780643 h 7212230"/>
                <a:gd name="connsiteX231" fmla="*/ 807357 w 3882572"/>
                <a:gd name="connsiteY231" fmla="*/ 4853214 h 7212230"/>
                <a:gd name="connsiteX232" fmla="*/ 771072 w 3882572"/>
                <a:gd name="connsiteY232" fmla="*/ 4962071 h 7212230"/>
                <a:gd name="connsiteX233" fmla="*/ 689429 w 3882572"/>
                <a:gd name="connsiteY233" fmla="*/ 5116285 h 7212230"/>
                <a:gd name="connsiteX234" fmla="*/ 707572 w 3882572"/>
                <a:gd name="connsiteY234" fmla="*/ 5207000 h 7212230"/>
                <a:gd name="connsiteX235" fmla="*/ 834572 w 3882572"/>
                <a:gd name="connsiteY235" fmla="*/ 5288643 h 7212230"/>
                <a:gd name="connsiteX236" fmla="*/ 825500 w 3882572"/>
                <a:gd name="connsiteY236" fmla="*/ 5324928 h 7212230"/>
                <a:gd name="connsiteX237" fmla="*/ 689429 w 3882572"/>
                <a:gd name="connsiteY237" fmla="*/ 5415643 h 7212230"/>
                <a:gd name="connsiteX238" fmla="*/ 716643 w 3882572"/>
                <a:gd name="connsiteY238" fmla="*/ 5524500 h 7212230"/>
                <a:gd name="connsiteX239" fmla="*/ 698500 w 3882572"/>
                <a:gd name="connsiteY239" fmla="*/ 5615214 h 7212230"/>
                <a:gd name="connsiteX240" fmla="*/ 816429 w 3882572"/>
                <a:gd name="connsiteY240" fmla="*/ 5642428 h 7212230"/>
                <a:gd name="connsiteX241" fmla="*/ 952500 w 3882572"/>
                <a:gd name="connsiteY241" fmla="*/ 5651500 h 7212230"/>
                <a:gd name="connsiteX242" fmla="*/ 960718 w 3882572"/>
                <a:gd name="connsiteY242" fmla="*/ 5684962 h 7212230"/>
                <a:gd name="connsiteX243" fmla="*/ 1034143 w 3882572"/>
                <a:gd name="connsiteY243" fmla="*/ 5696857 h 7212230"/>
                <a:gd name="connsiteX244" fmla="*/ 1055753 w 3882572"/>
                <a:gd name="connsiteY244" fmla="*/ 5774187 h 7212230"/>
                <a:gd name="connsiteX245" fmla="*/ 1134356 w 3882572"/>
                <a:gd name="connsiteY245" fmla="*/ 5773741 h 7212230"/>
                <a:gd name="connsiteX246" fmla="*/ 1150791 w 3882572"/>
                <a:gd name="connsiteY246" fmla="*/ 5806160 h 7212230"/>
                <a:gd name="connsiteX247" fmla="*/ 1159196 w 3882572"/>
                <a:gd name="connsiteY247" fmla="*/ 5830104 h 7212230"/>
                <a:gd name="connsiteX248" fmla="*/ 1109048 w 3882572"/>
                <a:gd name="connsiteY248" fmla="*/ 5850548 h 7212230"/>
                <a:gd name="connsiteX249" fmla="*/ 1078408 w 3882572"/>
                <a:gd name="connsiteY249" fmla="*/ 5897475 h 7212230"/>
                <a:gd name="connsiteX250" fmla="*/ 1068680 w 3882572"/>
                <a:gd name="connsiteY250" fmla="*/ 5940951 h 7212230"/>
                <a:gd name="connsiteX251" fmla="*/ 1071054 w 3882572"/>
                <a:gd name="connsiteY251" fmla="*/ 5993288 h 7212230"/>
                <a:gd name="connsiteX252" fmla="*/ 1097643 w 3882572"/>
                <a:gd name="connsiteY252" fmla="*/ 6014357 h 7212230"/>
                <a:gd name="connsiteX253" fmla="*/ 1165039 w 3882572"/>
                <a:gd name="connsiteY253" fmla="*/ 6048708 h 7212230"/>
                <a:gd name="connsiteX254" fmla="*/ 1206406 w 3882572"/>
                <a:gd name="connsiteY254" fmla="*/ 6040869 h 7212230"/>
                <a:gd name="connsiteX255" fmla="*/ 1226591 w 3882572"/>
                <a:gd name="connsiteY255" fmla="*/ 6086928 h 7212230"/>
                <a:gd name="connsiteX256" fmla="*/ 1206500 w 3882572"/>
                <a:gd name="connsiteY256" fmla="*/ 6132285 h 7212230"/>
                <a:gd name="connsiteX257" fmla="*/ 1173162 w 3882572"/>
                <a:gd name="connsiteY257" fmla="*/ 6150303 h 7212230"/>
                <a:gd name="connsiteX258" fmla="*/ 1135877 w 3882572"/>
                <a:gd name="connsiteY258" fmla="*/ 6207236 h 7212230"/>
                <a:gd name="connsiteX259" fmla="*/ 1150551 w 3882572"/>
                <a:gd name="connsiteY259" fmla="*/ 6307023 h 7212230"/>
                <a:gd name="connsiteX260" fmla="*/ 1121203 w 3882572"/>
                <a:gd name="connsiteY260" fmla="*/ 6350157 h 7212230"/>
                <a:gd name="connsiteX261" fmla="*/ 1206074 w 3882572"/>
                <a:gd name="connsiteY261" fmla="*/ 6400271 h 7212230"/>
                <a:gd name="connsiteX262" fmla="*/ 1206406 w 3882572"/>
                <a:gd name="connsiteY262" fmla="*/ 6466711 h 7212230"/>
                <a:gd name="connsiteX263" fmla="*/ 1183608 w 3882572"/>
                <a:gd name="connsiteY263" fmla="*/ 6498567 h 7212230"/>
                <a:gd name="connsiteX264" fmla="*/ 1131128 w 3882572"/>
                <a:gd name="connsiteY264" fmla="*/ 6546302 h 7212230"/>
                <a:gd name="connsiteX265" fmla="*/ 1170788 w 3882572"/>
                <a:gd name="connsiteY265" fmla="*/ 6564250 h 7212230"/>
                <a:gd name="connsiteX266" fmla="*/ 1197429 w 3882572"/>
                <a:gd name="connsiteY266" fmla="*/ 6604000 h 7212230"/>
                <a:gd name="connsiteX267" fmla="*/ 1251523 w 3882572"/>
                <a:gd name="connsiteY267" fmla="*/ 6616589 h 7212230"/>
                <a:gd name="connsiteX268" fmla="*/ 1315784 w 3882572"/>
                <a:gd name="connsiteY268" fmla="*/ 6598797 h 7212230"/>
                <a:gd name="connsiteX269" fmla="*/ 1391825 w 3882572"/>
                <a:gd name="connsiteY269" fmla="*/ 6678950 h 7212230"/>
                <a:gd name="connsiteX270" fmla="*/ 1449054 w 3882572"/>
                <a:gd name="connsiteY270" fmla="*/ 6784095 h 7212230"/>
                <a:gd name="connsiteX271" fmla="*/ 1453363 w 3882572"/>
                <a:gd name="connsiteY271" fmla="*/ 6885417 h 7212230"/>
                <a:gd name="connsiteX272" fmla="*/ 1490944 w 3882572"/>
                <a:gd name="connsiteY272" fmla="*/ 6925814 h 7212230"/>
                <a:gd name="connsiteX273" fmla="*/ 1477110 w 3882572"/>
                <a:gd name="connsiteY273" fmla="*/ 6949650 h 7212230"/>
                <a:gd name="connsiteX274" fmla="*/ 1439116 w 3882572"/>
                <a:gd name="connsiteY274" fmla="*/ 6973440 h 7212230"/>
                <a:gd name="connsiteX275" fmla="*/ 1451429 w 3882572"/>
                <a:gd name="connsiteY275" fmla="*/ 7003143 h 7212230"/>
                <a:gd name="connsiteX276" fmla="*/ 1388596 w 3882572"/>
                <a:gd name="connsiteY276" fmla="*/ 7070956 h 7212230"/>
                <a:gd name="connsiteX277" fmla="*/ 1333500 w 3882572"/>
                <a:gd name="connsiteY277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707572 w 3882572"/>
                <a:gd name="connsiteY225" fmla="*/ 4390571 h 7212230"/>
                <a:gd name="connsiteX226" fmla="*/ 662214 w 3882572"/>
                <a:gd name="connsiteY226" fmla="*/ 4472214 h 7212230"/>
                <a:gd name="connsiteX227" fmla="*/ 807357 w 3882572"/>
                <a:gd name="connsiteY227" fmla="*/ 4508500 h 7212230"/>
                <a:gd name="connsiteX228" fmla="*/ 852714 w 3882572"/>
                <a:gd name="connsiteY228" fmla="*/ 4635500 h 7212230"/>
                <a:gd name="connsiteX229" fmla="*/ 807357 w 3882572"/>
                <a:gd name="connsiteY229" fmla="*/ 4726214 h 7212230"/>
                <a:gd name="connsiteX230" fmla="*/ 752929 w 3882572"/>
                <a:gd name="connsiteY230" fmla="*/ 4780643 h 7212230"/>
                <a:gd name="connsiteX231" fmla="*/ 807357 w 3882572"/>
                <a:gd name="connsiteY231" fmla="*/ 4853214 h 7212230"/>
                <a:gd name="connsiteX232" fmla="*/ 771072 w 3882572"/>
                <a:gd name="connsiteY232" fmla="*/ 4962071 h 7212230"/>
                <a:gd name="connsiteX233" fmla="*/ 689429 w 3882572"/>
                <a:gd name="connsiteY233" fmla="*/ 5116285 h 7212230"/>
                <a:gd name="connsiteX234" fmla="*/ 707572 w 3882572"/>
                <a:gd name="connsiteY234" fmla="*/ 5207000 h 7212230"/>
                <a:gd name="connsiteX235" fmla="*/ 834572 w 3882572"/>
                <a:gd name="connsiteY235" fmla="*/ 5288643 h 7212230"/>
                <a:gd name="connsiteX236" fmla="*/ 825500 w 3882572"/>
                <a:gd name="connsiteY236" fmla="*/ 5324928 h 7212230"/>
                <a:gd name="connsiteX237" fmla="*/ 689429 w 3882572"/>
                <a:gd name="connsiteY237" fmla="*/ 5415643 h 7212230"/>
                <a:gd name="connsiteX238" fmla="*/ 716643 w 3882572"/>
                <a:gd name="connsiteY238" fmla="*/ 5524500 h 7212230"/>
                <a:gd name="connsiteX239" fmla="*/ 698500 w 3882572"/>
                <a:gd name="connsiteY239" fmla="*/ 5615214 h 7212230"/>
                <a:gd name="connsiteX240" fmla="*/ 816429 w 3882572"/>
                <a:gd name="connsiteY240" fmla="*/ 5642428 h 7212230"/>
                <a:gd name="connsiteX241" fmla="*/ 952500 w 3882572"/>
                <a:gd name="connsiteY241" fmla="*/ 5651500 h 7212230"/>
                <a:gd name="connsiteX242" fmla="*/ 960718 w 3882572"/>
                <a:gd name="connsiteY242" fmla="*/ 5684962 h 7212230"/>
                <a:gd name="connsiteX243" fmla="*/ 1034143 w 3882572"/>
                <a:gd name="connsiteY243" fmla="*/ 5696857 h 7212230"/>
                <a:gd name="connsiteX244" fmla="*/ 1055753 w 3882572"/>
                <a:gd name="connsiteY244" fmla="*/ 5774187 h 7212230"/>
                <a:gd name="connsiteX245" fmla="*/ 1134356 w 3882572"/>
                <a:gd name="connsiteY245" fmla="*/ 5773741 h 7212230"/>
                <a:gd name="connsiteX246" fmla="*/ 1150791 w 3882572"/>
                <a:gd name="connsiteY246" fmla="*/ 5806160 h 7212230"/>
                <a:gd name="connsiteX247" fmla="*/ 1159196 w 3882572"/>
                <a:gd name="connsiteY247" fmla="*/ 5830104 h 7212230"/>
                <a:gd name="connsiteX248" fmla="*/ 1109048 w 3882572"/>
                <a:gd name="connsiteY248" fmla="*/ 5850548 h 7212230"/>
                <a:gd name="connsiteX249" fmla="*/ 1078408 w 3882572"/>
                <a:gd name="connsiteY249" fmla="*/ 5897475 h 7212230"/>
                <a:gd name="connsiteX250" fmla="*/ 1068680 w 3882572"/>
                <a:gd name="connsiteY250" fmla="*/ 5940951 h 7212230"/>
                <a:gd name="connsiteX251" fmla="*/ 1071054 w 3882572"/>
                <a:gd name="connsiteY251" fmla="*/ 5993288 h 7212230"/>
                <a:gd name="connsiteX252" fmla="*/ 1097643 w 3882572"/>
                <a:gd name="connsiteY252" fmla="*/ 6014357 h 7212230"/>
                <a:gd name="connsiteX253" fmla="*/ 1165039 w 3882572"/>
                <a:gd name="connsiteY253" fmla="*/ 6048708 h 7212230"/>
                <a:gd name="connsiteX254" fmla="*/ 1206406 w 3882572"/>
                <a:gd name="connsiteY254" fmla="*/ 6040869 h 7212230"/>
                <a:gd name="connsiteX255" fmla="*/ 1226591 w 3882572"/>
                <a:gd name="connsiteY255" fmla="*/ 6086928 h 7212230"/>
                <a:gd name="connsiteX256" fmla="*/ 1206500 w 3882572"/>
                <a:gd name="connsiteY256" fmla="*/ 6132285 h 7212230"/>
                <a:gd name="connsiteX257" fmla="*/ 1173162 w 3882572"/>
                <a:gd name="connsiteY257" fmla="*/ 6150303 h 7212230"/>
                <a:gd name="connsiteX258" fmla="*/ 1135877 w 3882572"/>
                <a:gd name="connsiteY258" fmla="*/ 6207236 h 7212230"/>
                <a:gd name="connsiteX259" fmla="*/ 1150551 w 3882572"/>
                <a:gd name="connsiteY259" fmla="*/ 6307023 h 7212230"/>
                <a:gd name="connsiteX260" fmla="*/ 1121203 w 3882572"/>
                <a:gd name="connsiteY260" fmla="*/ 6350157 h 7212230"/>
                <a:gd name="connsiteX261" fmla="*/ 1206074 w 3882572"/>
                <a:gd name="connsiteY261" fmla="*/ 6400271 h 7212230"/>
                <a:gd name="connsiteX262" fmla="*/ 1206406 w 3882572"/>
                <a:gd name="connsiteY262" fmla="*/ 6466711 h 7212230"/>
                <a:gd name="connsiteX263" fmla="*/ 1183608 w 3882572"/>
                <a:gd name="connsiteY263" fmla="*/ 6498567 h 7212230"/>
                <a:gd name="connsiteX264" fmla="*/ 1131128 w 3882572"/>
                <a:gd name="connsiteY264" fmla="*/ 6546302 h 7212230"/>
                <a:gd name="connsiteX265" fmla="*/ 1170788 w 3882572"/>
                <a:gd name="connsiteY265" fmla="*/ 6564250 h 7212230"/>
                <a:gd name="connsiteX266" fmla="*/ 1197429 w 3882572"/>
                <a:gd name="connsiteY266" fmla="*/ 6604000 h 7212230"/>
                <a:gd name="connsiteX267" fmla="*/ 1251523 w 3882572"/>
                <a:gd name="connsiteY267" fmla="*/ 6616589 h 7212230"/>
                <a:gd name="connsiteX268" fmla="*/ 1315784 w 3882572"/>
                <a:gd name="connsiteY268" fmla="*/ 6598797 h 7212230"/>
                <a:gd name="connsiteX269" fmla="*/ 1391825 w 3882572"/>
                <a:gd name="connsiteY269" fmla="*/ 6678950 h 7212230"/>
                <a:gd name="connsiteX270" fmla="*/ 1449054 w 3882572"/>
                <a:gd name="connsiteY270" fmla="*/ 6784095 h 7212230"/>
                <a:gd name="connsiteX271" fmla="*/ 1453363 w 3882572"/>
                <a:gd name="connsiteY271" fmla="*/ 6885417 h 7212230"/>
                <a:gd name="connsiteX272" fmla="*/ 1490944 w 3882572"/>
                <a:gd name="connsiteY272" fmla="*/ 6925814 h 7212230"/>
                <a:gd name="connsiteX273" fmla="*/ 1477110 w 3882572"/>
                <a:gd name="connsiteY273" fmla="*/ 6949650 h 7212230"/>
                <a:gd name="connsiteX274" fmla="*/ 1439116 w 3882572"/>
                <a:gd name="connsiteY274" fmla="*/ 6973440 h 7212230"/>
                <a:gd name="connsiteX275" fmla="*/ 1451429 w 3882572"/>
                <a:gd name="connsiteY275" fmla="*/ 7003143 h 7212230"/>
                <a:gd name="connsiteX276" fmla="*/ 1388596 w 3882572"/>
                <a:gd name="connsiteY276" fmla="*/ 7070956 h 7212230"/>
                <a:gd name="connsiteX277" fmla="*/ 1333500 w 3882572"/>
                <a:gd name="connsiteY277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707572 w 3882572"/>
                <a:gd name="connsiteY225" fmla="*/ 4390571 h 7212230"/>
                <a:gd name="connsiteX226" fmla="*/ 662214 w 3882572"/>
                <a:gd name="connsiteY226" fmla="*/ 4472214 h 7212230"/>
                <a:gd name="connsiteX227" fmla="*/ 807357 w 3882572"/>
                <a:gd name="connsiteY227" fmla="*/ 4508500 h 7212230"/>
                <a:gd name="connsiteX228" fmla="*/ 852714 w 3882572"/>
                <a:gd name="connsiteY228" fmla="*/ 4635500 h 7212230"/>
                <a:gd name="connsiteX229" fmla="*/ 807357 w 3882572"/>
                <a:gd name="connsiteY229" fmla="*/ 4726214 h 7212230"/>
                <a:gd name="connsiteX230" fmla="*/ 752929 w 3882572"/>
                <a:gd name="connsiteY230" fmla="*/ 4780643 h 7212230"/>
                <a:gd name="connsiteX231" fmla="*/ 807357 w 3882572"/>
                <a:gd name="connsiteY231" fmla="*/ 4853214 h 7212230"/>
                <a:gd name="connsiteX232" fmla="*/ 771072 w 3882572"/>
                <a:gd name="connsiteY232" fmla="*/ 4962071 h 7212230"/>
                <a:gd name="connsiteX233" fmla="*/ 689429 w 3882572"/>
                <a:gd name="connsiteY233" fmla="*/ 5116285 h 7212230"/>
                <a:gd name="connsiteX234" fmla="*/ 707572 w 3882572"/>
                <a:gd name="connsiteY234" fmla="*/ 5207000 h 7212230"/>
                <a:gd name="connsiteX235" fmla="*/ 834572 w 3882572"/>
                <a:gd name="connsiteY235" fmla="*/ 5288643 h 7212230"/>
                <a:gd name="connsiteX236" fmla="*/ 825500 w 3882572"/>
                <a:gd name="connsiteY236" fmla="*/ 5324928 h 7212230"/>
                <a:gd name="connsiteX237" fmla="*/ 689429 w 3882572"/>
                <a:gd name="connsiteY237" fmla="*/ 5415643 h 7212230"/>
                <a:gd name="connsiteX238" fmla="*/ 716643 w 3882572"/>
                <a:gd name="connsiteY238" fmla="*/ 5524500 h 7212230"/>
                <a:gd name="connsiteX239" fmla="*/ 698500 w 3882572"/>
                <a:gd name="connsiteY239" fmla="*/ 5615214 h 7212230"/>
                <a:gd name="connsiteX240" fmla="*/ 816429 w 3882572"/>
                <a:gd name="connsiteY240" fmla="*/ 5642428 h 7212230"/>
                <a:gd name="connsiteX241" fmla="*/ 952500 w 3882572"/>
                <a:gd name="connsiteY241" fmla="*/ 5651500 h 7212230"/>
                <a:gd name="connsiteX242" fmla="*/ 960718 w 3882572"/>
                <a:gd name="connsiteY242" fmla="*/ 5684962 h 7212230"/>
                <a:gd name="connsiteX243" fmla="*/ 1034143 w 3882572"/>
                <a:gd name="connsiteY243" fmla="*/ 5696857 h 7212230"/>
                <a:gd name="connsiteX244" fmla="*/ 1040185 w 3882572"/>
                <a:gd name="connsiteY244" fmla="*/ 5741114 h 7212230"/>
                <a:gd name="connsiteX245" fmla="*/ 1055753 w 3882572"/>
                <a:gd name="connsiteY245" fmla="*/ 5774187 h 7212230"/>
                <a:gd name="connsiteX246" fmla="*/ 1134356 w 3882572"/>
                <a:gd name="connsiteY246" fmla="*/ 5773741 h 7212230"/>
                <a:gd name="connsiteX247" fmla="*/ 1150791 w 3882572"/>
                <a:gd name="connsiteY247" fmla="*/ 5806160 h 7212230"/>
                <a:gd name="connsiteX248" fmla="*/ 1159196 w 3882572"/>
                <a:gd name="connsiteY248" fmla="*/ 5830104 h 7212230"/>
                <a:gd name="connsiteX249" fmla="*/ 1109048 w 3882572"/>
                <a:gd name="connsiteY249" fmla="*/ 5850548 h 7212230"/>
                <a:gd name="connsiteX250" fmla="*/ 1078408 w 3882572"/>
                <a:gd name="connsiteY250" fmla="*/ 5897475 h 7212230"/>
                <a:gd name="connsiteX251" fmla="*/ 1068680 w 3882572"/>
                <a:gd name="connsiteY251" fmla="*/ 5940951 h 7212230"/>
                <a:gd name="connsiteX252" fmla="*/ 1071054 w 3882572"/>
                <a:gd name="connsiteY252" fmla="*/ 5993288 h 7212230"/>
                <a:gd name="connsiteX253" fmla="*/ 1097643 w 3882572"/>
                <a:gd name="connsiteY253" fmla="*/ 6014357 h 7212230"/>
                <a:gd name="connsiteX254" fmla="*/ 1165039 w 3882572"/>
                <a:gd name="connsiteY254" fmla="*/ 6048708 h 7212230"/>
                <a:gd name="connsiteX255" fmla="*/ 1206406 w 3882572"/>
                <a:gd name="connsiteY255" fmla="*/ 6040869 h 7212230"/>
                <a:gd name="connsiteX256" fmla="*/ 1226591 w 3882572"/>
                <a:gd name="connsiteY256" fmla="*/ 6086928 h 7212230"/>
                <a:gd name="connsiteX257" fmla="*/ 1206500 w 3882572"/>
                <a:gd name="connsiteY257" fmla="*/ 6132285 h 7212230"/>
                <a:gd name="connsiteX258" fmla="*/ 1173162 w 3882572"/>
                <a:gd name="connsiteY258" fmla="*/ 6150303 h 7212230"/>
                <a:gd name="connsiteX259" fmla="*/ 1135877 w 3882572"/>
                <a:gd name="connsiteY259" fmla="*/ 6207236 h 7212230"/>
                <a:gd name="connsiteX260" fmla="*/ 1150551 w 3882572"/>
                <a:gd name="connsiteY260" fmla="*/ 6307023 h 7212230"/>
                <a:gd name="connsiteX261" fmla="*/ 1121203 w 3882572"/>
                <a:gd name="connsiteY261" fmla="*/ 6350157 h 7212230"/>
                <a:gd name="connsiteX262" fmla="*/ 1206074 w 3882572"/>
                <a:gd name="connsiteY262" fmla="*/ 6400271 h 7212230"/>
                <a:gd name="connsiteX263" fmla="*/ 1206406 w 3882572"/>
                <a:gd name="connsiteY263" fmla="*/ 6466711 h 7212230"/>
                <a:gd name="connsiteX264" fmla="*/ 1183608 w 3882572"/>
                <a:gd name="connsiteY264" fmla="*/ 6498567 h 7212230"/>
                <a:gd name="connsiteX265" fmla="*/ 1131128 w 3882572"/>
                <a:gd name="connsiteY265" fmla="*/ 6546302 h 7212230"/>
                <a:gd name="connsiteX266" fmla="*/ 1170788 w 3882572"/>
                <a:gd name="connsiteY266" fmla="*/ 6564250 h 7212230"/>
                <a:gd name="connsiteX267" fmla="*/ 1197429 w 3882572"/>
                <a:gd name="connsiteY267" fmla="*/ 6604000 h 7212230"/>
                <a:gd name="connsiteX268" fmla="*/ 1251523 w 3882572"/>
                <a:gd name="connsiteY268" fmla="*/ 6616589 h 7212230"/>
                <a:gd name="connsiteX269" fmla="*/ 1315784 w 3882572"/>
                <a:gd name="connsiteY269" fmla="*/ 6598797 h 7212230"/>
                <a:gd name="connsiteX270" fmla="*/ 1391825 w 3882572"/>
                <a:gd name="connsiteY270" fmla="*/ 6678950 h 7212230"/>
                <a:gd name="connsiteX271" fmla="*/ 1449054 w 3882572"/>
                <a:gd name="connsiteY271" fmla="*/ 6784095 h 7212230"/>
                <a:gd name="connsiteX272" fmla="*/ 1453363 w 3882572"/>
                <a:gd name="connsiteY272" fmla="*/ 6885417 h 7212230"/>
                <a:gd name="connsiteX273" fmla="*/ 1490944 w 3882572"/>
                <a:gd name="connsiteY273" fmla="*/ 6925814 h 7212230"/>
                <a:gd name="connsiteX274" fmla="*/ 1477110 w 3882572"/>
                <a:gd name="connsiteY274" fmla="*/ 6949650 h 7212230"/>
                <a:gd name="connsiteX275" fmla="*/ 1439116 w 3882572"/>
                <a:gd name="connsiteY275" fmla="*/ 6973440 h 7212230"/>
                <a:gd name="connsiteX276" fmla="*/ 1451429 w 3882572"/>
                <a:gd name="connsiteY276" fmla="*/ 7003143 h 7212230"/>
                <a:gd name="connsiteX277" fmla="*/ 1388596 w 3882572"/>
                <a:gd name="connsiteY277" fmla="*/ 7070956 h 7212230"/>
                <a:gd name="connsiteX278" fmla="*/ 1333500 w 3882572"/>
                <a:gd name="connsiteY278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707572 w 3882572"/>
                <a:gd name="connsiteY225" fmla="*/ 4390571 h 7212230"/>
                <a:gd name="connsiteX226" fmla="*/ 662214 w 3882572"/>
                <a:gd name="connsiteY226" fmla="*/ 4472214 h 7212230"/>
                <a:gd name="connsiteX227" fmla="*/ 807357 w 3882572"/>
                <a:gd name="connsiteY227" fmla="*/ 4508500 h 7212230"/>
                <a:gd name="connsiteX228" fmla="*/ 852714 w 3882572"/>
                <a:gd name="connsiteY228" fmla="*/ 4635500 h 7212230"/>
                <a:gd name="connsiteX229" fmla="*/ 807357 w 3882572"/>
                <a:gd name="connsiteY229" fmla="*/ 4726214 h 7212230"/>
                <a:gd name="connsiteX230" fmla="*/ 752929 w 3882572"/>
                <a:gd name="connsiteY230" fmla="*/ 4780643 h 7212230"/>
                <a:gd name="connsiteX231" fmla="*/ 807357 w 3882572"/>
                <a:gd name="connsiteY231" fmla="*/ 4853214 h 7212230"/>
                <a:gd name="connsiteX232" fmla="*/ 771072 w 3882572"/>
                <a:gd name="connsiteY232" fmla="*/ 4962071 h 7212230"/>
                <a:gd name="connsiteX233" fmla="*/ 689429 w 3882572"/>
                <a:gd name="connsiteY233" fmla="*/ 5116285 h 7212230"/>
                <a:gd name="connsiteX234" fmla="*/ 707572 w 3882572"/>
                <a:gd name="connsiteY234" fmla="*/ 5207000 h 7212230"/>
                <a:gd name="connsiteX235" fmla="*/ 834572 w 3882572"/>
                <a:gd name="connsiteY235" fmla="*/ 5288643 h 7212230"/>
                <a:gd name="connsiteX236" fmla="*/ 825500 w 3882572"/>
                <a:gd name="connsiteY236" fmla="*/ 5324928 h 7212230"/>
                <a:gd name="connsiteX237" fmla="*/ 689429 w 3882572"/>
                <a:gd name="connsiteY237" fmla="*/ 5415643 h 7212230"/>
                <a:gd name="connsiteX238" fmla="*/ 716643 w 3882572"/>
                <a:gd name="connsiteY238" fmla="*/ 5524500 h 7212230"/>
                <a:gd name="connsiteX239" fmla="*/ 698500 w 3882572"/>
                <a:gd name="connsiteY239" fmla="*/ 5615214 h 7212230"/>
                <a:gd name="connsiteX240" fmla="*/ 816429 w 3882572"/>
                <a:gd name="connsiteY240" fmla="*/ 5642428 h 7212230"/>
                <a:gd name="connsiteX241" fmla="*/ 971496 w 3882572"/>
                <a:gd name="connsiteY241" fmla="*/ 5637226 h 7212230"/>
                <a:gd name="connsiteX242" fmla="*/ 960718 w 3882572"/>
                <a:gd name="connsiteY242" fmla="*/ 5684962 h 7212230"/>
                <a:gd name="connsiteX243" fmla="*/ 1034143 w 3882572"/>
                <a:gd name="connsiteY243" fmla="*/ 5696857 h 7212230"/>
                <a:gd name="connsiteX244" fmla="*/ 1040185 w 3882572"/>
                <a:gd name="connsiteY244" fmla="*/ 5741114 h 7212230"/>
                <a:gd name="connsiteX245" fmla="*/ 1055753 w 3882572"/>
                <a:gd name="connsiteY245" fmla="*/ 5774187 h 7212230"/>
                <a:gd name="connsiteX246" fmla="*/ 1134356 w 3882572"/>
                <a:gd name="connsiteY246" fmla="*/ 5773741 h 7212230"/>
                <a:gd name="connsiteX247" fmla="*/ 1150791 w 3882572"/>
                <a:gd name="connsiteY247" fmla="*/ 5806160 h 7212230"/>
                <a:gd name="connsiteX248" fmla="*/ 1159196 w 3882572"/>
                <a:gd name="connsiteY248" fmla="*/ 5830104 h 7212230"/>
                <a:gd name="connsiteX249" fmla="*/ 1109048 w 3882572"/>
                <a:gd name="connsiteY249" fmla="*/ 5850548 h 7212230"/>
                <a:gd name="connsiteX250" fmla="*/ 1078408 w 3882572"/>
                <a:gd name="connsiteY250" fmla="*/ 5897475 h 7212230"/>
                <a:gd name="connsiteX251" fmla="*/ 1068680 w 3882572"/>
                <a:gd name="connsiteY251" fmla="*/ 5940951 h 7212230"/>
                <a:gd name="connsiteX252" fmla="*/ 1071054 w 3882572"/>
                <a:gd name="connsiteY252" fmla="*/ 5993288 h 7212230"/>
                <a:gd name="connsiteX253" fmla="*/ 1097643 w 3882572"/>
                <a:gd name="connsiteY253" fmla="*/ 6014357 h 7212230"/>
                <a:gd name="connsiteX254" fmla="*/ 1165039 w 3882572"/>
                <a:gd name="connsiteY254" fmla="*/ 6048708 h 7212230"/>
                <a:gd name="connsiteX255" fmla="*/ 1206406 w 3882572"/>
                <a:gd name="connsiteY255" fmla="*/ 6040869 h 7212230"/>
                <a:gd name="connsiteX256" fmla="*/ 1226591 w 3882572"/>
                <a:gd name="connsiteY256" fmla="*/ 6086928 h 7212230"/>
                <a:gd name="connsiteX257" fmla="*/ 1206500 w 3882572"/>
                <a:gd name="connsiteY257" fmla="*/ 6132285 h 7212230"/>
                <a:gd name="connsiteX258" fmla="*/ 1173162 w 3882572"/>
                <a:gd name="connsiteY258" fmla="*/ 6150303 h 7212230"/>
                <a:gd name="connsiteX259" fmla="*/ 1135877 w 3882572"/>
                <a:gd name="connsiteY259" fmla="*/ 6207236 h 7212230"/>
                <a:gd name="connsiteX260" fmla="*/ 1150551 w 3882572"/>
                <a:gd name="connsiteY260" fmla="*/ 6307023 h 7212230"/>
                <a:gd name="connsiteX261" fmla="*/ 1121203 w 3882572"/>
                <a:gd name="connsiteY261" fmla="*/ 6350157 h 7212230"/>
                <a:gd name="connsiteX262" fmla="*/ 1206074 w 3882572"/>
                <a:gd name="connsiteY262" fmla="*/ 6400271 h 7212230"/>
                <a:gd name="connsiteX263" fmla="*/ 1206406 w 3882572"/>
                <a:gd name="connsiteY263" fmla="*/ 6466711 h 7212230"/>
                <a:gd name="connsiteX264" fmla="*/ 1183608 w 3882572"/>
                <a:gd name="connsiteY264" fmla="*/ 6498567 h 7212230"/>
                <a:gd name="connsiteX265" fmla="*/ 1131128 w 3882572"/>
                <a:gd name="connsiteY265" fmla="*/ 6546302 h 7212230"/>
                <a:gd name="connsiteX266" fmla="*/ 1170788 w 3882572"/>
                <a:gd name="connsiteY266" fmla="*/ 6564250 h 7212230"/>
                <a:gd name="connsiteX267" fmla="*/ 1197429 w 3882572"/>
                <a:gd name="connsiteY267" fmla="*/ 6604000 h 7212230"/>
                <a:gd name="connsiteX268" fmla="*/ 1251523 w 3882572"/>
                <a:gd name="connsiteY268" fmla="*/ 6616589 h 7212230"/>
                <a:gd name="connsiteX269" fmla="*/ 1315784 w 3882572"/>
                <a:gd name="connsiteY269" fmla="*/ 6598797 h 7212230"/>
                <a:gd name="connsiteX270" fmla="*/ 1391825 w 3882572"/>
                <a:gd name="connsiteY270" fmla="*/ 6678950 h 7212230"/>
                <a:gd name="connsiteX271" fmla="*/ 1449054 w 3882572"/>
                <a:gd name="connsiteY271" fmla="*/ 6784095 h 7212230"/>
                <a:gd name="connsiteX272" fmla="*/ 1453363 w 3882572"/>
                <a:gd name="connsiteY272" fmla="*/ 6885417 h 7212230"/>
                <a:gd name="connsiteX273" fmla="*/ 1490944 w 3882572"/>
                <a:gd name="connsiteY273" fmla="*/ 6925814 h 7212230"/>
                <a:gd name="connsiteX274" fmla="*/ 1477110 w 3882572"/>
                <a:gd name="connsiteY274" fmla="*/ 6949650 h 7212230"/>
                <a:gd name="connsiteX275" fmla="*/ 1439116 w 3882572"/>
                <a:gd name="connsiteY275" fmla="*/ 6973440 h 7212230"/>
                <a:gd name="connsiteX276" fmla="*/ 1451429 w 3882572"/>
                <a:gd name="connsiteY276" fmla="*/ 7003143 h 7212230"/>
                <a:gd name="connsiteX277" fmla="*/ 1388596 w 3882572"/>
                <a:gd name="connsiteY277" fmla="*/ 7070956 h 7212230"/>
                <a:gd name="connsiteX278" fmla="*/ 1333500 w 3882572"/>
                <a:gd name="connsiteY278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707572 w 3882572"/>
                <a:gd name="connsiteY225" fmla="*/ 4390571 h 7212230"/>
                <a:gd name="connsiteX226" fmla="*/ 662214 w 3882572"/>
                <a:gd name="connsiteY226" fmla="*/ 4472214 h 7212230"/>
                <a:gd name="connsiteX227" fmla="*/ 807357 w 3882572"/>
                <a:gd name="connsiteY227" fmla="*/ 4508500 h 7212230"/>
                <a:gd name="connsiteX228" fmla="*/ 852714 w 3882572"/>
                <a:gd name="connsiteY228" fmla="*/ 4635500 h 7212230"/>
                <a:gd name="connsiteX229" fmla="*/ 807357 w 3882572"/>
                <a:gd name="connsiteY229" fmla="*/ 4726214 h 7212230"/>
                <a:gd name="connsiteX230" fmla="*/ 752929 w 3882572"/>
                <a:gd name="connsiteY230" fmla="*/ 4780643 h 7212230"/>
                <a:gd name="connsiteX231" fmla="*/ 807357 w 3882572"/>
                <a:gd name="connsiteY231" fmla="*/ 4853214 h 7212230"/>
                <a:gd name="connsiteX232" fmla="*/ 771072 w 3882572"/>
                <a:gd name="connsiteY232" fmla="*/ 4962071 h 7212230"/>
                <a:gd name="connsiteX233" fmla="*/ 689429 w 3882572"/>
                <a:gd name="connsiteY233" fmla="*/ 5116285 h 7212230"/>
                <a:gd name="connsiteX234" fmla="*/ 707572 w 3882572"/>
                <a:gd name="connsiteY234" fmla="*/ 5207000 h 7212230"/>
                <a:gd name="connsiteX235" fmla="*/ 834572 w 3882572"/>
                <a:gd name="connsiteY235" fmla="*/ 5288643 h 7212230"/>
                <a:gd name="connsiteX236" fmla="*/ 825500 w 3882572"/>
                <a:gd name="connsiteY236" fmla="*/ 5324928 h 7212230"/>
                <a:gd name="connsiteX237" fmla="*/ 689429 w 3882572"/>
                <a:gd name="connsiteY237" fmla="*/ 5415643 h 7212230"/>
                <a:gd name="connsiteX238" fmla="*/ 716643 w 3882572"/>
                <a:gd name="connsiteY238" fmla="*/ 5524500 h 7212230"/>
                <a:gd name="connsiteX239" fmla="*/ 698500 w 3882572"/>
                <a:gd name="connsiteY239" fmla="*/ 5615214 h 7212230"/>
                <a:gd name="connsiteX240" fmla="*/ 816429 w 3882572"/>
                <a:gd name="connsiteY240" fmla="*/ 5642428 h 7212230"/>
                <a:gd name="connsiteX241" fmla="*/ 883461 w 3882572"/>
                <a:gd name="connsiteY241" fmla="*/ 5634058 h 7212230"/>
                <a:gd name="connsiteX242" fmla="*/ 971496 w 3882572"/>
                <a:gd name="connsiteY242" fmla="*/ 5637226 h 7212230"/>
                <a:gd name="connsiteX243" fmla="*/ 960718 w 3882572"/>
                <a:gd name="connsiteY243" fmla="*/ 5684962 h 7212230"/>
                <a:gd name="connsiteX244" fmla="*/ 1034143 w 3882572"/>
                <a:gd name="connsiteY244" fmla="*/ 5696857 h 7212230"/>
                <a:gd name="connsiteX245" fmla="*/ 1040185 w 3882572"/>
                <a:gd name="connsiteY245" fmla="*/ 5741114 h 7212230"/>
                <a:gd name="connsiteX246" fmla="*/ 1055753 w 3882572"/>
                <a:gd name="connsiteY246" fmla="*/ 5774187 h 7212230"/>
                <a:gd name="connsiteX247" fmla="*/ 1134356 w 3882572"/>
                <a:gd name="connsiteY247" fmla="*/ 5773741 h 7212230"/>
                <a:gd name="connsiteX248" fmla="*/ 1150791 w 3882572"/>
                <a:gd name="connsiteY248" fmla="*/ 5806160 h 7212230"/>
                <a:gd name="connsiteX249" fmla="*/ 1159196 w 3882572"/>
                <a:gd name="connsiteY249" fmla="*/ 5830104 h 7212230"/>
                <a:gd name="connsiteX250" fmla="*/ 1109048 w 3882572"/>
                <a:gd name="connsiteY250" fmla="*/ 5850548 h 7212230"/>
                <a:gd name="connsiteX251" fmla="*/ 1078408 w 3882572"/>
                <a:gd name="connsiteY251" fmla="*/ 5897475 h 7212230"/>
                <a:gd name="connsiteX252" fmla="*/ 1068680 w 3882572"/>
                <a:gd name="connsiteY252" fmla="*/ 5940951 h 7212230"/>
                <a:gd name="connsiteX253" fmla="*/ 1071054 w 3882572"/>
                <a:gd name="connsiteY253" fmla="*/ 5993288 h 7212230"/>
                <a:gd name="connsiteX254" fmla="*/ 1097643 w 3882572"/>
                <a:gd name="connsiteY254" fmla="*/ 6014357 h 7212230"/>
                <a:gd name="connsiteX255" fmla="*/ 1165039 w 3882572"/>
                <a:gd name="connsiteY255" fmla="*/ 6048708 h 7212230"/>
                <a:gd name="connsiteX256" fmla="*/ 1206406 w 3882572"/>
                <a:gd name="connsiteY256" fmla="*/ 6040869 h 7212230"/>
                <a:gd name="connsiteX257" fmla="*/ 1226591 w 3882572"/>
                <a:gd name="connsiteY257" fmla="*/ 6086928 h 7212230"/>
                <a:gd name="connsiteX258" fmla="*/ 1206500 w 3882572"/>
                <a:gd name="connsiteY258" fmla="*/ 6132285 h 7212230"/>
                <a:gd name="connsiteX259" fmla="*/ 1173162 w 3882572"/>
                <a:gd name="connsiteY259" fmla="*/ 6150303 h 7212230"/>
                <a:gd name="connsiteX260" fmla="*/ 1135877 w 3882572"/>
                <a:gd name="connsiteY260" fmla="*/ 6207236 h 7212230"/>
                <a:gd name="connsiteX261" fmla="*/ 1150551 w 3882572"/>
                <a:gd name="connsiteY261" fmla="*/ 6307023 h 7212230"/>
                <a:gd name="connsiteX262" fmla="*/ 1121203 w 3882572"/>
                <a:gd name="connsiteY262" fmla="*/ 6350157 h 7212230"/>
                <a:gd name="connsiteX263" fmla="*/ 1206074 w 3882572"/>
                <a:gd name="connsiteY263" fmla="*/ 6400271 h 7212230"/>
                <a:gd name="connsiteX264" fmla="*/ 1206406 w 3882572"/>
                <a:gd name="connsiteY264" fmla="*/ 6466711 h 7212230"/>
                <a:gd name="connsiteX265" fmla="*/ 1183608 w 3882572"/>
                <a:gd name="connsiteY265" fmla="*/ 6498567 h 7212230"/>
                <a:gd name="connsiteX266" fmla="*/ 1131128 w 3882572"/>
                <a:gd name="connsiteY266" fmla="*/ 6546302 h 7212230"/>
                <a:gd name="connsiteX267" fmla="*/ 1170788 w 3882572"/>
                <a:gd name="connsiteY267" fmla="*/ 6564250 h 7212230"/>
                <a:gd name="connsiteX268" fmla="*/ 1197429 w 3882572"/>
                <a:gd name="connsiteY268" fmla="*/ 6604000 h 7212230"/>
                <a:gd name="connsiteX269" fmla="*/ 1251523 w 3882572"/>
                <a:gd name="connsiteY269" fmla="*/ 6616589 h 7212230"/>
                <a:gd name="connsiteX270" fmla="*/ 1315784 w 3882572"/>
                <a:gd name="connsiteY270" fmla="*/ 6598797 h 7212230"/>
                <a:gd name="connsiteX271" fmla="*/ 1391825 w 3882572"/>
                <a:gd name="connsiteY271" fmla="*/ 6678950 h 7212230"/>
                <a:gd name="connsiteX272" fmla="*/ 1449054 w 3882572"/>
                <a:gd name="connsiteY272" fmla="*/ 6784095 h 7212230"/>
                <a:gd name="connsiteX273" fmla="*/ 1453363 w 3882572"/>
                <a:gd name="connsiteY273" fmla="*/ 6885417 h 7212230"/>
                <a:gd name="connsiteX274" fmla="*/ 1490944 w 3882572"/>
                <a:gd name="connsiteY274" fmla="*/ 6925814 h 7212230"/>
                <a:gd name="connsiteX275" fmla="*/ 1477110 w 3882572"/>
                <a:gd name="connsiteY275" fmla="*/ 6949650 h 7212230"/>
                <a:gd name="connsiteX276" fmla="*/ 1439116 w 3882572"/>
                <a:gd name="connsiteY276" fmla="*/ 6973440 h 7212230"/>
                <a:gd name="connsiteX277" fmla="*/ 1451429 w 3882572"/>
                <a:gd name="connsiteY277" fmla="*/ 7003143 h 7212230"/>
                <a:gd name="connsiteX278" fmla="*/ 1388596 w 3882572"/>
                <a:gd name="connsiteY278" fmla="*/ 7070956 h 7212230"/>
                <a:gd name="connsiteX279" fmla="*/ 1333500 w 3882572"/>
                <a:gd name="connsiteY279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707572 w 3882572"/>
                <a:gd name="connsiteY225" fmla="*/ 4390571 h 7212230"/>
                <a:gd name="connsiteX226" fmla="*/ 662214 w 3882572"/>
                <a:gd name="connsiteY226" fmla="*/ 4472214 h 7212230"/>
                <a:gd name="connsiteX227" fmla="*/ 807357 w 3882572"/>
                <a:gd name="connsiteY227" fmla="*/ 4508500 h 7212230"/>
                <a:gd name="connsiteX228" fmla="*/ 852714 w 3882572"/>
                <a:gd name="connsiteY228" fmla="*/ 4635500 h 7212230"/>
                <a:gd name="connsiteX229" fmla="*/ 807357 w 3882572"/>
                <a:gd name="connsiteY229" fmla="*/ 4726214 h 7212230"/>
                <a:gd name="connsiteX230" fmla="*/ 752929 w 3882572"/>
                <a:gd name="connsiteY230" fmla="*/ 4780643 h 7212230"/>
                <a:gd name="connsiteX231" fmla="*/ 807357 w 3882572"/>
                <a:gd name="connsiteY231" fmla="*/ 4853214 h 7212230"/>
                <a:gd name="connsiteX232" fmla="*/ 771072 w 3882572"/>
                <a:gd name="connsiteY232" fmla="*/ 4962071 h 7212230"/>
                <a:gd name="connsiteX233" fmla="*/ 689429 w 3882572"/>
                <a:gd name="connsiteY233" fmla="*/ 5116285 h 7212230"/>
                <a:gd name="connsiteX234" fmla="*/ 707572 w 3882572"/>
                <a:gd name="connsiteY234" fmla="*/ 5207000 h 7212230"/>
                <a:gd name="connsiteX235" fmla="*/ 834572 w 3882572"/>
                <a:gd name="connsiteY235" fmla="*/ 5288643 h 7212230"/>
                <a:gd name="connsiteX236" fmla="*/ 825500 w 3882572"/>
                <a:gd name="connsiteY236" fmla="*/ 5324928 h 7212230"/>
                <a:gd name="connsiteX237" fmla="*/ 689429 w 3882572"/>
                <a:gd name="connsiteY237" fmla="*/ 5415643 h 7212230"/>
                <a:gd name="connsiteX238" fmla="*/ 716643 w 3882572"/>
                <a:gd name="connsiteY238" fmla="*/ 5524500 h 7212230"/>
                <a:gd name="connsiteX239" fmla="*/ 698500 w 3882572"/>
                <a:gd name="connsiteY239" fmla="*/ 5615214 h 7212230"/>
                <a:gd name="connsiteX240" fmla="*/ 748110 w 3882572"/>
                <a:gd name="connsiteY240" fmla="*/ 5641195 h 7212230"/>
                <a:gd name="connsiteX241" fmla="*/ 816429 w 3882572"/>
                <a:gd name="connsiteY241" fmla="*/ 5642428 h 7212230"/>
                <a:gd name="connsiteX242" fmla="*/ 883461 w 3882572"/>
                <a:gd name="connsiteY242" fmla="*/ 5634058 h 7212230"/>
                <a:gd name="connsiteX243" fmla="*/ 971496 w 3882572"/>
                <a:gd name="connsiteY243" fmla="*/ 5637226 h 7212230"/>
                <a:gd name="connsiteX244" fmla="*/ 960718 w 3882572"/>
                <a:gd name="connsiteY244" fmla="*/ 5684962 h 7212230"/>
                <a:gd name="connsiteX245" fmla="*/ 1034143 w 3882572"/>
                <a:gd name="connsiteY245" fmla="*/ 5696857 h 7212230"/>
                <a:gd name="connsiteX246" fmla="*/ 1040185 w 3882572"/>
                <a:gd name="connsiteY246" fmla="*/ 5741114 h 7212230"/>
                <a:gd name="connsiteX247" fmla="*/ 1055753 w 3882572"/>
                <a:gd name="connsiteY247" fmla="*/ 5774187 h 7212230"/>
                <a:gd name="connsiteX248" fmla="*/ 1134356 w 3882572"/>
                <a:gd name="connsiteY248" fmla="*/ 5773741 h 7212230"/>
                <a:gd name="connsiteX249" fmla="*/ 1150791 w 3882572"/>
                <a:gd name="connsiteY249" fmla="*/ 5806160 h 7212230"/>
                <a:gd name="connsiteX250" fmla="*/ 1159196 w 3882572"/>
                <a:gd name="connsiteY250" fmla="*/ 5830104 h 7212230"/>
                <a:gd name="connsiteX251" fmla="*/ 1109048 w 3882572"/>
                <a:gd name="connsiteY251" fmla="*/ 5850548 h 7212230"/>
                <a:gd name="connsiteX252" fmla="*/ 1078408 w 3882572"/>
                <a:gd name="connsiteY252" fmla="*/ 5897475 h 7212230"/>
                <a:gd name="connsiteX253" fmla="*/ 1068680 w 3882572"/>
                <a:gd name="connsiteY253" fmla="*/ 5940951 h 7212230"/>
                <a:gd name="connsiteX254" fmla="*/ 1071054 w 3882572"/>
                <a:gd name="connsiteY254" fmla="*/ 5993288 h 7212230"/>
                <a:gd name="connsiteX255" fmla="*/ 1097643 w 3882572"/>
                <a:gd name="connsiteY255" fmla="*/ 6014357 h 7212230"/>
                <a:gd name="connsiteX256" fmla="*/ 1165039 w 3882572"/>
                <a:gd name="connsiteY256" fmla="*/ 6048708 h 7212230"/>
                <a:gd name="connsiteX257" fmla="*/ 1206406 w 3882572"/>
                <a:gd name="connsiteY257" fmla="*/ 6040869 h 7212230"/>
                <a:gd name="connsiteX258" fmla="*/ 1226591 w 3882572"/>
                <a:gd name="connsiteY258" fmla="*/ 6086928 h 7212230"/>
                <a:gd name="connsiteX259" fmla="*/ 1206500 w 3882572"/>
                <a:gd name="connsiteY259" fmla="*/ 6132285 h 7212230"/>
                <a:gd name="connsiteX260" fmla="*/ 1173162 w 3882572"/>
                <a:gd name="connsiteY260" fmla="*/ 6150303 h 7212230"/>
                <a:gd name="connsiteX261" fmla="*/ 1135877 w 3882572"/>
                <a:gd name="connsiteY261" fmla="*/ 6207236 h 7212230"/>
                <a:gd name="connsiteX262" fmla="*/ 1150551 w 3882572"/>
                <a:gd name="connsiteY262" fmla="*/ 6307023 h 7212230"/>
                <a:gd name="connsiteX263" fmla="*/ 1121203 w 3882572"/>
                <a:gd name="connsiteY263" fmla="*/ 6350157 h 7212230"/>
                <a:gd name="connsiteX264" fmla="*/ 1206074 w 3882572"/>
                <a:gd name="connsiteY264" fmla="*/ 6400271 h 7212230"/>
                <a:gd name="connsiteX265" fmla="*/ 1206406 w 3882572"/>
                <a:gd name="connsiteY265" fmla="*/ 6466711 h 7212230"/>
                <a:gd name="connsiteX266" fmla="*/ 1183608 w 3882572"/>
                <a:gd name="connsiteY266" fmla="*/ 6498567 h 7212230"/>
                <a:gd name="connsiteX267" fmla="*/ 1131128 w 3882572"/>
                <a:gd name="connsiteY267" fmla="*/ 6546302 h 7212230"/>
                <a:gd name="connsiteX268" fmla="*/ 1170788 w 3882572"/>
                <a:gd name="connsiteY268" fmla="*/ 6564250 h 7212230"/>
                <a:gd name="connsiteX269" fmla="*/ 1197429 w 3882572"/>
                <a:gd name="connsiteY269" fmla="*/ 6604000 h 7212230"/>
                <a:gd name="connsiteX270" fmla="*/ 1251523 w 3882572"/>
                <a:gd name="connsiteY270" fmla="*/ 6616589 h 7212230"/>
                <a:gd name="connsiteX271" fmla="*/ 1315784 w 3882572"/>
                <a:gd name="connsiteY271" fmla="*/ 6598797 h 7212230"/>
                <a:gd name="connsiteX272" fmla="*/ 1391825 w 3882572"/>
                <a:gd name="connsiteY272" fmla="*/ 6678950 h 7212230"/>
                <a:gd name="connsiteX273" fmla="*/ 1449054 w 3882572"/>
                <a:gd name="connsiteY273" fmla="*/ 6784095 h 7212230"/>
                <a:gd name="connsiteX274" fmla="*/ 1453363 w 3882572"/>
                <a:gd name="connsiteY274" fmla="*/ 6885417 h 7212230"/>
                <a:gd name="connsiteX275" fmla="*/ 1490944 w 3882572"/>
                <a:gd name="connsiteY275" fmla="*/ 6925814 h 7212230"/>
                <a:gd name="connsiteX276" fmla="*/ 1477110 w 3882572"/>
                <a:gd name="connsiteY276" fmla="*/ 6949650 h 7212230"/>
                <a:gd name="connsiteX277" fmla="*/ 1439116 w 3882572"/>
                <a:gd name="connsiteY277" fmla="*/ 6973440 h 7212230"/>
                <a:gd name="connsiteX278" fmla="*/ 1451429 w 3882572"/>
                <a:gd name="connsiteY278" fmla="*/ 7003143 h 7212230"/>
                <a:gd name="connsiteX279" fmla="*/ 1388596 w 3882572"/>
                <a:gd name="connsiteY279" fmla="*/ 7070956 h 7212230"/>
                <a:gd name="connsiteX280" fmla="*/ 1333500 w 3882572"/>
                <a:gd name="connsiteY280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707572 w 3882572"/>
                <a:gd name="connsiteY225" fmla="*/ 4390571 h 7212230"/>
                <a:gd name="connsiteX226" fmla="*/ 662214 w 3882572"/>
                <a:gd name="connsiteY226" fmla="*/ 4472214 h 7212230"/>
                <a:gd name="connsiteX227" fmla="*/ 807357 w 3882572"/>
                <a:gd name="connsiteY227" fmla="*/ 4508500 h 7212230"/>
                <a:gd name="connsiteX228" fmla="*/ 852714 w 3882572"/>
                <a:gd name="connsiteY228" fmla="*/ 4635500 h 7212230"/>
                <a:gd name="connsiteX229" fmla="*/ 807357 w 3882572"/>
                <a:gd name="connsiteY229" fmla="*/ 4726214 h 7212230"/>
                <a:gd name="connsiteX230" fmla="*/ 752929 w 3882572"/>
                <a:gd name="connsiteY230" fmla="*/ 4780643 h 7212230"/>
                <a:gd name="connsiteX231" fmla="*/ 807357 w 3882572"/>
                <a:gd name="connsiteY231" fmla="*/ 4853214 h 7212230"/>
                <a:gd name="connsiteX232" fmla="*/ 771072 w 3882572"/>
                <a:gd name="connsiteY232" fmla="*/ 4962071 h 7212230"/>
                <a:gd name="connsiteX233" fmla="*/ 689429 w 3882572"/>
                <a:gd name="connsiteY233" fmla="*/ 5116285 h 7212230"/>
                <a:gd name="connsiteX234" fmla="*/ 707572 w 3882572"/>
                <a:gd name="connsiteY234" fmla="*/ 5207000 h 7212230"/>
                <a:gd name="connsiteX235" fmla="*/ 834572 w 3882572"/>
                <a:gd name="connsiteY235" fmla="*/ 5288643 h 7212230"/>
                <a:gd name="connsiteX236" fmla="*/ 825500 w 3882572"/>
                <a:gd name="connsiteY236" fmla="*/ 5324928 h 7212230"/>
                <a:gd name="connsiteX237" fmla="*/ 689429 w 3882572"/>
                <a:gd name="connsiteY237" fmla="*/ 5415643 h 7212230"/>
                <a:gd name="connsiteX238" fmla="*/ 716643 w 3882572"/>
                <a:gd name="connsiteY238" fmla="*/ 5524500 h 7212230"/>
                <a:gd name="connsiteX239" fmla="*/ 698500 w 3882572"/>
                <a:gd name="connsiteY239" fmla="*/ 5615214 h 7212230"/>
                <a:gd name="connsiteX240" fmla="*/ 748110 w 3882572"/>
                <a:gd name="connsiteY240" fmla="*/ 5641195 h 7212230"/>
                <a:gd name="connsiteX241" fmla="*/ 816429 w 3882572"/>
                <a:gd name="connsiteY241" fmla="*/ 5642428 h 7212230"/>
                <a:gd name="connsiteX242" fmla="*/ 883461 w 3882572"/>
                <a:gd name="connsiteY242" fmla="*/ 5634058 h 7212230"/>
                <a:gd name="connsiteX243" fmla="*/ 971496 w 3882572"/>
                <a:gd name="connsiteY243" fmla="*/ 5637226 h 7212230"/>
                <a:gd name="connsiteX244" fmla="*/ 960718 w 3882572"/>
                <a:gd name="connsiteY244" fmla="*/ 5684962 h 7212230"/>
                <a:gd name="connsiteX245" fmla="*/ 1034143 w 3882572"/>
                <a:gd name="connsiteY245" fmla="*/ 5696857 h 7212230"/>
                <a:gd name="connsiteX246" fmla="*/ 1040185 w 3882572"/>
                <a:gd name="connsiteY246" fmla="*/ 5741114 h 7212230"/>
                <a:gd name="connsiteX247" fmla="*/ 1055753 w 3882572"/>
                <a:gd name="connsiteY247" fmla="*/ 5774187 h 7212230"/>
                <a:gd name="connsiteX248" fmla="*/ 1134356 w 3882572"/>
                <a:gd name="connsiteY248" fmla="*/ 5773741 h 7212230"/>
                <a:gd name="connsiteX249" fmla="*/ 1150791 w 3882572"/>
                <a:gd name="connsiteY249" fmla="*/ 5806160 h 7212230"/>
                <a:gd name="connsiteX250" fmla="*/ 1159196 w 3882572"/>
                <a:gd name="connsiteY250" fmla="*/ 5830104 h 7212230"/>
                <a:gd name="connsiteX251" fmla="*/ 1109048 w 3882572"/>
                <a:gd name="connsiteY251" fmla="*/ 5850548 h 7212230"/>
                <a:gd name="connsiteX252" fmla="*/ 1078408 w 3882572"/>
                <a:gd name="connsiteY252" fmla="*/ 5897475 h 7212230"/>
                <a:gd name="connsiteX253" fmla="*/ 1068680 w 3882572"/>
                <a:gd name="connsiteY253" fmla="*/ 5940951 h 7212230"/>
                <a:gd name="connsiteX254" fmla="*/ 1071054 w 3882572"/>
                <a:gd name="connsiteY254" fmla="*/ 5993288 h 7212230"/>
                <a:gd name="connsiteX255" fmla="*/ 1097643 w 3882572"/>
                <a:gd name="connsiteY255" fmla="*/ 6014357 h 7212230"/>
                <a:gd name="connsiteX256" fmla="*/ 1165039 w 3882572"/>
                <a:gd name="connsiteY256" fmla="*/ 6048708 h 7212230"/>
                <a:gd name="connsiteX257" fmla="*/ 1206406 w 3882572"/>
                <a:gd name="connsiteY257" fmla="*/ 6040869 h 7212230"/>
                <a:gd name="connsiteX258" fmla="*/ 1226591 w 3882572"/>
                <a:gd name="connsiteY258" fmla="*/ 6086928 h 7212230"/>
                <a:gd name="connsiteX259" fmla="*/ 1206500 w 3882572"/>
                <a:gd name="connsiteY259" fmla="*/ 6132285 h 7212230"/>
                <a:gd name="connsiteX260" fmla="*/ 1173162 w 3882572"/>
                <a:gd name="connsiteY260" fmla="*/ 6150303 h 7212230"/>
                <a:gd name="connsiteX261" fmla="*/ 1135877 w 3882572"/>
                <a:gd name="connsiteY261" fmla="*/ 6207236 h 7212230"/>
                <a:gd name="connsiteX262" fmla="*/ 1150551 w 3882572"/>
                <a:gd name="connsiteY262" fmla="*/ 6307023 h 7212230"/>
                <a:gd name="connsiteX263" fmla="*/ 1121203 w 3882572"/>
                <a:gd name="connsiteY263" fmla="*/ 6350157 h 7212230"/>
                <a:gd name="connsiteX264" fmla="*/ 1206074 w 3882572"/>
                <a:gd name="connsiteY264" fmla="*/ 6400271 h 7212230"/>
                <a:gd name="connsiteX265" fmla="*/ 1206406 w 3882572"/>
                <a:gd name="connsiteY265" fmla="*/ 6466711 h 7212230"/>
                <a:gd name="connsiteX266" fmla="*/ 1183608 w 3882572"/>
                <a:gd name="connsiteY266" fmla="*/ 6498567 h 7212230"/>
                <a:gd name="connsiteX267" fmla="*/ 1131128 w 3882572"/>
                <a:gd name="connsiteY267" fmla="*/ 6546302 h 7212230"/>
                <a:gd name="connsiteX268" fmla="*/ 1170788 w 3882572"/>
                <a:gd name="connsiteY268" fmla="*/ 6564250 h 7212230"/>
                <a:gd name="connsiteX269" fmla="*/ 1197429 w 3882572"/>
                <a:gd name="connsiteY269" fmla="*/ 6604000 h 7212230"/>
                <a:gd name="connsiteX270" fmla="*/ 1251523 w 3882572"/>
                <a:gd name="connsiteY270" fmla="*/ 6616589 h 7212230"/>
                <a:gd name="connsiteX271" fmla="*/ 1315784 w 3882572"/>
                <a:gd name="connsiteY271" fmla="*/ 6598797 h 7212230"/>
                <a:gd name="connsiteX272" fmla="*/ 1391825 w 3882572"/>
                <a:gd name="connsiteY272" fmla="*/ 6678950 h 7212230"/>
                <a:gd name="connsiteX273" fmla="*/ 1449054 w 3882572"/>
                <a:gd name="connsiteY273" fmla="*/ 6784095 h 7212230"/>
                <a:gd name="connsiteX274" fmla="*/ 1453363 w 3882572"/>
                <a:gd name="connsiteY274" fmla="*/ 6885417 h 7212230"/>
                <a:gd name="connsiteX275" fmla="*/ 1490944 w 3882572"/>
                <a:gd name="connsiteY275" fmla="*/ 6925814 h 7212230"/>
                <a:gd name="connsiteX276" fmla="*/ 1477110 w 3882572"/>
                <a:gd name="connsiteY276" fmla="*/ 6949650 h 7212230"/>
                <a:gd name="connsiteX277" fmla="*/ 1439116 w 3882572"/>
                <a:gd name="connsiteY277" fmla="*/ 6973440 h 7212230"/>
                <a:gd name="connsiteX278" fmla="*/ 1451429 w 3882572"/>
                <a:gd name="connsiteY278" fmla="*/ 7003143 h 7212230"/>
                <a:gd name="connsiteX279" fmla="*/ 1388596 w 3882572"/>
                <a:gd name="connsiteY279" fmla="*/ 7070956 h 7212230"/>
                <a:gd name="connsiteX280" fmla="*/ 1333500 w 3882572"/>
                <a:gd name="connsiteY280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707572 w 3882572"/>
                <a:gd name="connsiteY225" fmla="*/ 4390571 h 7212230"/>
                <a:gd name="connsiteX226" fmla="*/ 662214 w 3882572"/>
                <a:gd name="connsiteY226" fmla="*/ 4472214 h 7212230"/>
                <a:gd name="connsiteX227" fmla="*/ 807357 w 3882572"/>
                <a:gd name="connsiteY227" fmla="*/ 4508500 h 7212230"/>
                <a:gd name="connsiteX228" fmla="*/ 852714 w 3882572"/>
                <a:gd name="connsiteY228" fmla="*/ 4635500 h 7212230"/>
                <a:gd name="connsiteX229" fmla="*/ 807357 w 3882572"/>
                <a:gd name="connsiteY229" fmla="*/ 4726214 h 7212230"/>
                <a:gd name="connsiteX230" fmla="*/ 752929 w 3882572"/>
                <a:gd name="connsiteY230" fmla="*/ 4780643 h 7212230"/>
                <a:gd name="connsiteX231" fmla="*/ 807357 w 3882572"/>
                <a:gd name="connsiteY231" fmla="*/ 4853214 h 7212230"/>
                <a:gd name="connsiteX232" fmla="*/ 771072 w 3882572"/>
                <a:gd name="connsiteY232" fmla="*/ 4962071 h 7212230"/>
                <a:gd name="connsiteX233" fmla="*/ 689429 w 3882572"/>
                <a:gd name="connsiteY233" fmla="*/ 5116285 h 7212230"/>
                <a:gd name="connsiteX234" fmla="*/ 707572 w 3882572"/>
                <a:gd name="connsiteY234" fmla="*/ 5207000 h 7212230"/>
                <a:gd name="connsiteX235" fmla="*/ 834572 w 3882572"/>
                <a:gd name="connsiteY235" fmla="*/ 5288643 h 7212230"/>
                <a:gd name="connsiteX236" fmla="*/ 825500 w 3882572"/>
                <a:gd name="connsiteY236" fmla="*/ 5324928 h 7212230"/>
                <a:gd name="connsiteX237" fmla="*/ 665683 w 3882572"/>
                <a:gd name="connsiteY237" fmla="*/ 5425160 h 7212230"/>
                <a:gd name="connsiteX238" fmla="*/ 716643 w 3882572"/>
                <a:gd name="connsiteY238" fmla="*/ 5524500 h 7212230"/>
                <a:gd name="connsiteX239" fmla="*/ 698500 w 3882572"/>
                <a:gd name="connsiteY239" fmla="*/ 5615214 h 7212230"/>
                <a:gd name="connsiteX240" fmla="*/ 748110 w 3882572"/>
                <a:gd name="connsiteY240" fmla="*/ 5641195 h 7212230"/>
                <a:gd name="connsiteX241" fmla="*/ 816429 w 3882572"/>
                <a:gd name="connsiteY241" fmla="*/ 5642428 h 7212230"/>
                <a:gd name="connsiteX242" fmla="*/ 883461 w 3882572"/>
                <a:gd name="connsiteY242" fmla="*/ 5634058 h 7212230"/>
                <a:gd name="connsiteX243" fmla="*/ 971496 w 3882572"/>
                <a:gd name="connsiteY243" fmla="*/ 5637226 h 7212230"/>
                <a:gd name="connsiteX244" fmla="*/ 960718 w 3882572"/>
                <a:gd name="connsiteY244" fmla="*/ 5684962 h 7212230"/>
                <a:gd name="connsiteX245" fmla="*/ 1034143 w 3882572"/>
                <a:gd name="connsiteY245" fmla="*/ 5696857 h 7212230"/>
                <a:gd name="connsiteX246" fmla="*/ 1040185 w 3882572"/>
                <a:gd name="connsiteY246" fmla="*/ 5741114 h 7212230"/>
                <a:gd name="connsiteX247" fmla="*/ 1055753 w 3882572"/>
                <a:gd name="connsiteY247" fmla="*/ 5774187 h 7212230"/>
                <a:gd name="connsiteX248" fmla="*/ 1134356 w 3882572"/>
                <a:gd name="connsiteY248" fmla="*/ 5773741 h 7212230"/>
                <a:gd name="connsiteX249" fmla="*/ 1150791 w 3882572"/>
                <a:gd name="connsiteY249" fmla="*/ 5806160 h 7212230"/>
                <a:gd name="connsiteX250" fmla="*/ 1159196 w 3882572"/>
                <a:gd name="connsiteY250" fmla="*/ 5830104 h 7212230"/>
                <a:gd name="connsiteX251" fmla="*/ 1109048 w 3882572"/>
                <a:gd name="connsiteY251" fmla="*/ 5850548 h 7212230"/>
                <a:gd name="connsiteX252" fmla="*/ 1078408 w 3882572"/>
                <a:gd name="connsiteY252" fmla="*/ 5897475 h 7212230"/>
                <a:gd name="connsiteX253" fmla="*/ 1068680 w 3882572"/>
                <a:gd name="connsiteY253" fmla="*/ 5940951 h 7212230"/>
                <a:gd name="connsiteX254" fmla="*/ 1071054 w 3882572"/>
                <a:gd name="connsiteY254" fmla="*/ 5993288 h 7212230"/>
                <a:gd name="connsiteX255" fmla="*/ 1097643 w 3882572"/>
                <a:gd name="connsiteY255" fmla="*/ 6014357 h 7212230"/>
                <a:gd name="connsiteX256" fmla="*/ 1165039 w 3882572"/>
                <a:gd name="connsiteY256" fmla="*/ 6048708 h 7212230"/>
                <a:gd name="connsiteX257" fmla="*/ 1206406 w 3882572"/>
                <a:gd name="connsiteY257" fmla="*/ 6040869 h 7212230"/>
                <a:gd name="connsiteX258" fmla="*/ 1226591 w 3882572"/>
                <a:gd name="connsiteY258" fmla="*/ 6086928 h 7212230"/>
                <a:gd name="connsiteX259" fmla="*/ 1206500 w 3882572"/>
                <a:gd name="connsiteY259" fmla="*/ 6132285 h 7212230"/>
                <a:gd name="connsiteX260" fmla="*/ 1173162 w 3882572"/>
                <a:gd name="connsiteY260" fmla="*/ 6150303 h 7212230"/>
                <a:gd name="connsiteX261" fmla="*/ 1135877 w 3882572"/>
                <a:gd name="connsiteY261" fmla="*/ 6207236 h 7212230"/>
                <a:gd name="connsiteX262" fmla="*/ 1150551 w 3882572"/>
                <a:gd name="connsiteY262" fmla="*/ 6307023 h 7212230"/>
                <a:gd name="connsiteX263" fmla="*/ 1121203 w 3882572"/>
                <a:gd name="connsiteY263" fmla="*/ 6350157 h 7212230"/>
                <a:gd name="connsiteX264" fmla="*/ 1206074 w 3882572"/>
                <a:gd name="connsiteY264" fmla="*/ 6400271 h 7212230"/>
                <a:gd name="connsiteX265" fmla="*/ 1206406 w 3882572"/>
                <a:gd name="connsiteY265" fmla="*/ 6466711 h 7212230"/>
                <a:gd name="connsiteX266" fmla="*/ 1183608 w 3882572"/>
                <a:gd name="connsiteY266" fmla="*/ 6498567 h 7212230"/>
                <a:gd name="connsiteX267" fmla="*/ 1131128 w 3882572"/>
                <a:gd name="connsiteY267" fmla="*/ 6546302 h 7212230"/>
                <a:gd name="connsiteX268" fmla="*/ 1170788 w 3882572"/>
                <a:gd name="connsiteY268" fmla="*/ 6564250 h 7212230"/>
                <a:gd name="connsiteX269" fmla="*/ 1197429 w 3882572"/>
                <a:gd name="connsiteY269" fmla="*/ 6604000 h 7212230"/>
                <a:gd name="connsiteX270" fmla="*/ 1251523 w 3882572"/>
                <a:gd name="connsiteY270" fmla="*/ 6616589 h 7212230"/>
                <a:gd name="connsiteX271" fmla="*/ 1315784 w 3882572"/>
                <a:gd name="connsiteY271" fmla="*/ 6598797 h 7212230"/>
                <a:gd name="connsiteX272" fmla="*/ 1391825 w 3882572"/>
                <a:gd name="connsiteY272" fmla="*/ 6678950 h 7212230"/>
                <a:gd name="connsiteX273" fmla="*/ 1449054 w 3882572"/>
                <a:gd name="connsiteY273" fmla="*/ 6784095 h 7212230"/>
                <a:gd name="connsiteX274" fmla="*/ 1453363 w 3882572"/>
                <a:gd name="connsiteY274" fmla="*/ 6885417 h 7212230"/>
                <a:gd name="connsiteX275" fmla="*/ 1490944 w 3882572"/>
                <a:gd name="connsiteY275" fmla="*/ 6925814 h 7212230"/>
                <a:gd name="connsiteX276" fmla="*/ 1477110 w 3882572"/>
                <a:gd name="connsiteY276" fmla="*/ 6949650 h 7212230"/>
                <a:gd name="connsiteX277" fmla="*/ 1439116 w 3882572"/>
                <a:gd name="connsiteY277" fmla="*/ 6973440 h 7212230"/>
                <a:gd name="connsiteX278" fmla="*/ 1451429 w 3882572"/>
                <a:gd name="connsiteY278" fmla="*/ 7003143 h 7212230"/>
                <a:gd name="connsiteX279" fmla="*/ 1388596 w 3882572"/>
                <a:gd name="connsiteY279" fmla="*/ 7070956 h 7212230"/>
                <a:gd name="connsiteX280" fmla="*/ 1333500 w 3882572"/>
                <a:gd name="connsiteY280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707572 w 3882572"/>
                <a:gd name="connsiteY225" fmla="*/ 4390571 h 7212230"/>
                <a:gd name="connsiteX226" fmla="*/ 662214 w 3882572"/>
                <a:gd name="connsiteY226" fmla="*/ 4472214 h 7212230"/>
                <a:gd name="connsiteX227" fmla="*/ 807357 w 3882572"/>
                <a:gd name="connsiteY227" fmla="*/ 4508500 h 7212230"/>
                <a:gd name="connsiteX228" fmla="*/ 852714 w 3882572"/>
                <a:gd name="connsiteY228" fmla="*/ 4635500 h 7212230"/>
                <a:gd name="connsiteX229" fmla="*/ 807357 w 3882572"/>
                <a:gd name="connsiteY229" fmla="*/ 4726214 h 7212230"/>
                <a:gd name="connsiteX230" fmla="*/ 752929 w 3882572"/>
                <a:gd name="connsiteY230" fmla="*/ 4780643 h 7212230"/>
                <a:gd name="connsiteX231" fmla="*/ 807357 w 3882572"/>
                <a:gd name="connsiteY231" fmla="*/ 4853214 h 7212230"/>
                <a:gd name="connsiteX232" fmla="*/ 771072 w 3882572"/>
                <a:gd name="connsiteY232" fmla="*/ 4962071 h 7212230"/>
                <a:gd name="connsiteX233" fmla="*/ 689429 w 3882572"/>
                <a:gd name="connsiteY233" fmla="*/ 5116285 h 7212230"/>
                <a:gd name="connsiteX234" fmla="*/ 707572 w 3882572"/>
                <a:gd name="connsiteY234" fmla="*/ 5207000 h 7212230"/>
                <a:gd name="connsiteX235" fmla="*/ 834572 w 3882572"/>
                <a:gd name="connsiteY235" fmla="*/ 5288643 h 7212230"/>
                <a:gd name="connsiteX236" fmla="*/ 818376 w 3882572"/>
                <a:gd name="connsiteY236" fmla="*/ 5322549 h 7212230"/>
                <a:gd name="connsiteX237" fmla="*/ 665683 w 3882572"/>
                <a:gd name="connsiteY237" fmla="*/ 5425160 h 7212230"/>
                <a:gd name="connsiteX238" fmla="*/ 716643 w 3882572"/>
                <a:gd name="connsiteY238" fmla="*/ 5524500 h 7212230"/>
                <a:gd name="connsiteX239" fmla="*/ 698500 w 3882572"/>
                <a:gd name="connsiteY239" fmla="*/ 5615214 h 7212230"/>
                <a:gd name="connsiteX240" fmla="*/ 748110 w 3882572"/>
                <a:gd name="connsiteY240" fmla="*/ 5641195 h 7212230"/>
                <a:gd name="connsiteX241" fmla="*/ 816429 w 3882572"/>
                <a:gd name="connsiteY241" fmla="*/ 5642428 h 7212230"/>
                <a:gd name="connsiteX242" fmla="*/ 883461 w 3882572"/>
                <a:gd name="connsiteY242" fmla="*/ 5634058 h 7212230"/>
                <a:gd name="connsiteX243" fmla="*/ 971496 w 3882572"/>
                <a:gd name="connsiteY243" fmla="*/ 5637226 h 7212230"/>
                <a:gd name="connsiteX244" fmla="*/ 960718 w 3882572"/>
                <a:gd name="connsiteY244" fmla="*/ 5684962 h 7212230"/>
                <a:gd name="connsiteX245" fmla="*/ 1034143 w 3882572"/>
                <a:gd name="connsiteY245" fmla="*/ 5696857 h 7212230"/>
                <a:gd name="connsiteX246" fmla="*/ 1040185 w 3882572"/>
                <a:gd name="connsiteY246" fmla="*/ 5741114 h 7212230"/>
                <a:gd name="connsiteX247" fmla="*/ 1055753 w 3882572"/>
                <a:gd name="connsiteY247" fmla="*/ 5774187 h 7212230"/>
                <a:gd name="connsiteX248" fmla="*/ 1134356 w 3882572"/>
                <a:gd name="connsiteY248" fmla="*/ 5773741 h 7212230"/>
                <a:gd name="connsiteX249" fmla="*/ 1150791 w 3882572"/>
                <a:gd name="connsiteY249" fmla="*/ 5806160 h 7212230"/>
                <a:gd name="connsiteX250" fmla="*/ 1159196 w 3882572"/>
                <a:gd name="connsiteY250" fmla="*/ 5830104 h 7212230"/>
                <a:gd name="connsiteX251" fmla="*/ 1109048 w 3882572"/>
                <a:gd name="connsiteY251" fmla="*/ 5850548 h 7212230"/>
                <a:gd name="connsiteX252" fmla="*/ 1078408 w 3882572"/>
                <a:gd name="connsiteY252" fmla="*/ 5897475 h 7212230"/>
                <a:gd name="connsiteX253" fmla="*/ 1068680 w 3882572"/>
                <a:gd name="connsiteY253" fmla="*/ 5940951 h 7212230"/>
                <a:gd name="connsiteX254" fmla="*/ 1071054 w 3882572"/>
                <a:gd name="connsiteY254" fmla="*/ 5993288 h 7212230"/>
                <a:gd name="connsiteX255" fmla="*/ 1097643 w 3882572"/>
                <a:gd name="connsiteY255" fmla="*/ 6014357 h 7212230"/>
                <a:gd name="connsiteX256" fmla="*/ 1165039 w 3882572"/>
                <a:gd name="connsiteY256" fmla="*/ 6048708 h 7212230"/>
                <a:gd name="connsiteX257" fmla="*/ 1206406 w 3882572"/>
                <a:gd name="connsiteY257" fmla="*/ 6040869 h 7212230"/>
                <a:gd name="connsiteX258" fmla="*/ 1226591 w 3882572"/>
                <a:gd name="connsiteY258" fmla="*/ 6086928 h 7212230"/>
                <a:gd name="connsiteX259" fmla="*/ 1206500 w 3882572"/>
                <a:gd name="connsiteY259" fmla="*/ 6132285 h 7212230"/>
                <a:gd name="connsiteX260" fmla="*/ 1173162 w 3882572"/>
                <a:gd name="connsiteY260" fmla="*/ 6150303 h 7212230"/>
                <a:gd name="connsiteX261" fmla="*/ 1135877 w 3882572"/>
                <a:gd name="connsiteY261" fmla="*/ 6207236 h 7212230"/>
                <a:gd name="connsiteX262" fmla="*/ 1150551 w 3882572"/>
                <a:gd name="connsiteY262" fmla="*/ 6307023 h 7212230"/>
                <a:gd name="connsiteX263" fmla="*/ 1121203 w 3882572"/>
                <a:gd name="connsiteY263" fmla="*/ 6350157 h 7212230"/>
                <a:gd name="connsiteX264" fmla="*/ 1206074 w 3882572"/>
                <a:gd name="connsiteY264" fmla="*/ 6400271 h 7212230"/>
                <a:gd name="connsiteX265" fmla="*/ 1206406 w 3882572"/>
                <a:gd name="connsiteY265" fmla="*/ 6466711 h 7212230"/>
                <a:gd name="connsiteX266" fmla="*/ 1183608 w 3882572"/>
                <a:gd name="connsiteY266" fmla="*/ 6498567 h 7212230"/>
                <a:gd name="connsiteX267" fmla="*/ 1131128 w 3882572"/>
                <a:gd name="connsiteY267" fmla="*/ 6546302 h 7212230"/>
                <a:gd name="connsiteX268" fmla="*/ 1170788 w 3882572"/>
                <a:gd name="connsiteY268" fmla="*/ 6564250 h 7212230"/>
                <a:gd name="connsiteX269" fmla="*/ 1197429 w 3882572"/>
                <a:gd name="connsiteY269" fmla="*/ 6604000 h 7212230"/>
                <a:gd name="connsiteX270" fmla="*/ 1251523 w 3882572"/>
                <a:gd name="connsiteY270" fmla="*/ 6616589 h 7212230"/>
                <a:gd name="connsiteX271" fmla="*/ 1315784 w 3882572"/>
                <a:gd name="connsiteY271" fmla="*/ 6598797 h 7212230"/>
                <a:gd name="connsiteX272" fmla="*/ 1391825 w 3882572"/>
                <a:gd name="connsiteY272" fmla="*/ 6678950 h 7212230"/>
                <a:gd name="connsiteX273" fmla="*/ 1449054 w 3882572"/>
                <a:gd name="connsiteY273" fmla="*/ 6784095 h 7212230"/>
                <a:gd name="connsiteX274" fmla="*/ 1453363 w 3882572"/>
                <a:gd name="connsiteY274" fmla="*/ 6885417 h 7212230"/>
                <a:gd name="connsiteX275" fmla="*/ 1490944 w 3882572"/>
                <a:gd name="connsiteY275" fmla="*/ 6925814 h 7212230"/>
                <a:gd name="connsiteX276" fmla="*/ 1477110 w 3882572"/>
                <a:gd name="connsiteY276" fmla="*/ 6949650 h 7212230"/>
                <a:gd name="connsiteX277" fmla="*/ 1439116 w 3882572"/>
                <a:gd name="connsiteY277" fmla="*/ 6973440 h 7212230"/>
                <a:gd name="connsiteX278" fmla="*/ 1451429 w 3882572"/>
                <a:gd name="connsiteY278" fmla="*/ 7003143 h 7212230"/>
                <a:gd name="connsiteX279" fmla="*/ 1388596 w 3882572"/>
                <a:gd name="connsiteY279" fmla="*/ 7070956 h 7212230"/>
                <a:gd name="connsiteX280" fmla="*/ 1333500 w 3882572"/>
                <a:gd name="connsiteY280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707572 w 3882572"/>
                <a:gd name="connsiteY225" fmla="*/ 4390571 h 7212230"/>
                <a:gd name="connsiteX226" fmla="*/ 662214 w 3882572"/>
                <a:gd name="connsiteY226" fmla="*/ 4472214 h 7212230"/>
                <a:gd name="connsiteX227" fmla="*/ 807357 w 3882572"/>
                <a:gd name="connsiteY227" fmla="*/ 4508500 h 7212230"/>
                <a:gd name="connsiteX228" fmla="*/ 852714 w 3882572"/>
                <a:gd name="connsiteY228" fmla="*/ 4635500 h 7212230"/>
                <a:gd name="connsiteX229" fmla="*/ 807357 w 3882572"/>
                <a:gd name="connsiteY229" fmla="*/ 4726214 h 7212230"/>
                <a:gd name="connsiteX230" fmla="*/ 752929 w 3882572"/>
                <a:gd name="connsiteY230" fmla="*/ 4780643 h 7212230"/>
                <a:gd name="connsiteX231" fmla="*/ 807357 w 3882572"/>
                <a:gd name="connsiteY231" fmla="*/ 4853214 h 7212230"/>
                <a:gd name="connsiteX232" fmla="*/ 771072 w 3882572"/>
                <a:gd name="connsiteY232" fmla="*/ 4962071 h 7212230"/>
                <a:gd name="connsiteX233" fmla="*/ 689429 w 3882572"/>
                <a:gd name="connsiteY233" fmla="*/ 5116285 h 7212230"/>
                <a:gd name="connsiteX234" fmla="*/ 707572 w 3882572"/>
                <a:gd name="connsiteY234" fmla="*/ 5207000 h 7212230"/>
                <a:gd name="connsiteX235" fmla="*/ 846446 w 3882572"/>
                <a:gd name="connsiteY235" fmla="*/ 5279127 h 7212230"/>
                <a:gd name="connsiteX236" fmla="*/ 818376 w 3882572"/>
                <a:gd name="connsiteY236" fmla="*/ 5322549 h 7212230"/>
                <a:gd name="connsiteX237" fmla="*/ 665683 w 3882572"/>
                <a:gd name="connsiteY237" fmla="*/ 5425160 h 7212230"/>
                <a:gd name="connsiteX238" fmla="*/ 716643 w 3882572"/>
                <a:gd name="connsiteY238" fmla="*/ 5524500 h 7212230"/>
                <a:gd name="connsiteX239" fmla="*/ 698500 w 3882572"/>
                <a:gd name="connsiteY239" fmla="*/ 5615214 h 7212230"/>
                <a:gd name="connsiteX240" fmla="*/ 748110 w 3882572"/>
                <a:gd name="connsiteY240" fmla="*/ 5641195 h 7212230"/>
                <a:gd name="connsiteX241" fmla="*/ 816429 w 3882572"/>
                <a:gd name="connsiteY241" fmla="*/ 5642428 h 7212230"/>
                <a:gd name="connsiteX242" fmla="*/ 883461 w 3882572"/>
                <a:gd name="connsiteY242" fmla="*/ 5634058 h 7212230"/>
                <a:gd name="connsiteX243" fmla="*/ 971496 w 3882572"/>
                <a:gd name="connsiteY243" fmla="*/ 5637226 h 7212230"/>
                <a:gd name="connsiteX244" fmla="*/ 960718 w 3882572"/>
                <a:gd name="connsiteY244" fmla="*/ 5684962 h 7212230"/>
                <a:gd name="connsiteX245" fmla="*/ 1034143 w 3882572"/>
                <a:gd name="connsiteY245" fmla="*/ 5696857 h 7212230"/>
                <a:gd name="connsiteX246" fmla="*/ 1040185 w 3882572"/>
                <a:gd name="connsiteY246" fmla="*/ 5741114 h 7212230"/>
                <a:gd name="connsiteX247" fmla="*/ 1055753 w 3882572"/>
                <a:gd name="connsiteY247" fmla="*/ 5774187 h 7212230"/>
                <a:gd name="connsiteX248" fmla="*/ 1134356 w 3882572"/>
                <a:gd name="connsiteY248" fmla="*/ 5773741 h 7212230"/>
                <a:gd name="connsiteX249" fmla="*/ 1150791 w 3882572"/>
                <a:gd name="connsiteY249" fmla="*/ 5806160 h 7212230"/>
                <a:gd name="connsiteX250" fmla="*/ 1159196 w 3882572"/>
                <a:gd name="connsiteY250" fmla="*/ 5830104 h 7212230"/>
                <a:gd name="connsiteX251" fmla="*/ 1109048 w 3882572"/>
                <a:gd name="connsiteY251" fmla="*/ 5850548 h 7212230"/>
                <a:gd name="connsiteX252" fmla="*/ 1078408 w 3882572"/>
                <a:gd name="connsiteY252" fmla="*/ 5897475 h 7212230"/>
                <a:gd name="connsiteX253" fmla="*/ 1068680 w 3882572"/>
                <a:gd name="connsiteY253" fmla="*/ 5940951 h 7212230"/>
                <a:gd name="connsiteX254" fmla="*/ 1071054 w 3882572"/>
                <a:gd name="connsiteY254" fmla="*/ 5993288 h 7212230"/>
                <a:gd name="connsiteX255" fmla="*/ 1097643 w 3882572"/>
                <a:gd name="connsiteY255" fmla="*/ 6014357 h 7212230"/>
                <a:gd name="connsiteX256" fmla="*/ 1165039 w 3882572"/>
                <a:gd name="connsiteY256" fmla="*/ 6048708 h 7212230"/>
                <a:gd name="connsiteX257" fmla="*/ 1206406 w 3882572"/>
                <a:gd name="connsiteY257" fmla="*/ 6040869 h 7212230"/>
                <a:gd name="connsiteX258" fmla="*/ 1226591 w 3882572"/>
                <a:gd name="connsiteY258" fmla="*/ 6086928 h 7212230"/>
                <a:gd name="connsiteX259" fmla="*/ 1206500 w 3882572"/>
                <a:gd name="connsiteY259" fmla="*/ 6132285 h 7212230"/>
                <a:gd name="connsiteX260" fmla="*/ 1173162 w 3882572"/>
                <a:gd name="connsiteY260" fmla="*/ 6150303 h 7212230"/>
                <a:gd name="connsiteX261" fmla="*/ 1135877 w 3882572"/>
                <a:gd name="connsiteY261" fmla="*/ 6207236 h 7212230"/>
                <a:gd name="connsiteX262" fmla="*/ 1150551 w 3882572"/>
                <a:gd name="connsiteY262" fmla="*/ 6307023 h 7212230"/>
                <a:gd name="connsiteX263" fmla="*/ 1121203 w 3882572"/>
                <a:gd name="connsiteY263" fmla="*/ 6350157 h 7212230"/>
                <a:gd name="connsiteX264" fmla="*/ 1206074 w 3882572"/>
                <a:gd name="connsiteY264" fmla="*/ 6400271 h 7212230"/>
                <a:gd name="connsiteX265" fmla="*/ 1206406 w 3882572"/>
                <a:gd name="connsiteY265" fmla="*/ 6466711 h 7212230"/>
                <a:gd name="connsiteX266" fmla="*/ 1183608 w 3882572"/>
                <a:gd name="connsiteY266" fmla="*/ 6498567 h 7212230"/>
                <a:gd name="connsiteX267" fmla="*/ 1131128 w 3882572"/>
                <a:gd name="connsiteY267" fmla="*/ 6546302 h 7212230"/>
                <a:gd name="connsiteX268" fmla="*/ 1170788 w 3882572"/>
                <a:gd name="connsiteY268" fmla="*/ 6564250 h 7212230"/>
                <a:gd name="connsiteX269" fmla="*/ 1197429 w 3882572"/>
                <a:gd name="connsiteY269" fmla="*/ 6604000 h 7212230"/>
                <a:gd name="connsiteX270" fmla="*/ 1251523 w 3882572"/>
                <a:gd name="connsiteY270" fmla="*/ 6616589 h 7212230"/>
                <a:gd name="connsiteX271" fmla="*/ 1315784 w 3882572"/>
                <a:gd name="connsiteY271" fmla="*/ 6598797 h 7212230"/>
                <a:gd name="connsiteX272" fmla="*/ 1391825 w 3882572"/>
                <a:gd name="connsiteY272" fmla="*/ 6678950 h 7212230"/>
                <a:gd name="connsiteX273" fmla="*/ 1449054 w 3882572"/>
                <a:gd name="connsiteY273" fmla="*/ 6784095 h 7212230"/>
                <a:gd name="connsiteX274" fmla="*/ 1453363 w 3882572"/>
                <a:gd name="connsiteY274" fmla="*/ 6885417 h 7212230"/>
                <a:gd name="connsiteX275" fmla="*/ 1490944 w 3882572"/>
                <a:gd name="connsiteY275" fmla="*/ 6925814 h 7212230"/>
                <a:gd name="connsiteX276" fmla="*/ 1477110 w 3882572"/>
                <a:gd name="connsiteY276" fmla="*/ 6949650 h 7212230"/>
                <a:gd name="connsiteX277" fmla="*/ 1439116 w 3882572"/>
                <a:gd name="connsiteY277" fmla="*/ 6973440 h 7212230"/>
                <a:gd name="connsiteX278" fmla="*/ 1451429 w 3882572"/>
                <a:gd name="connsiteY278" fmla="*/ 7003143 h 7212230"/>
                <a:gd name="connsiteX279" fmla="*/ 1388596 w 3882572"/>
                <a:gd name="connsiteY279" fmla="*/ 7070956 h 7212230"/>
                <a:gd name="connsiteX280" fmla="*/ 1333500 w 3882572"/>
                <a:gd name="connsiteY280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707572 w 3882572"/>
                <a:gd name="connsiteY225" fmla="*/ 4390571 h 7212230"/>
                <a:gd name="connsiteX226" fmla="*/ 662214 w 3882572"/>
                <a:gd name="connsiteY226" fmla="*/ 4472214 h 7212230"/>
                <a:gd name="connsiteX227" fmla="*/ 807357 w 3882572"/>
                <a:gd name="connsiteY227" fmla="*/ 4508500 h 7212230"/>
                <a:gd name="connsiteX228" fmla="*/ 852714 w 3882572"/>
                <a:gd name="connsiteY228" fmla="*/ 4635500 h 7212230"/>
                <a:gd name="connsiteX229" fmla="*/ 807357 w 3882572"/>
                <a:gd name="connsiteY229" fmla="*/ 4726214 h 7212230"/>
                <a:gd name="connsiteX230" fmla="*/ 752929 w 3882572"/>
                <a:gd name="connsiteY230" fmla="*/ 4780643 h 7212230"/>
                <a:gd name="connsiteX231" fmla="*/ 807357 w 3882572"/>
                <a:gd name="connsiteY231" fmla="*/ 4853214 h 7212230"/>
                <a:gd name="connsiteX232" fmla="*/ 771072 w 3882572"/>
                <a:gd name="connsiteY232" fmla="*/ 4962071 h 7212230"/>
                <a:gd name="connsiteX233" fmla="*/ 689429 w 3882572"/>
                <a:gd name="connsiteY233" fmla="*/ 5116285 h 7212230"/>
                <a:gd name="connsiteX234" fmla="*/ 686200 w 3882572"/>
                <a:gd name="connsiteY234" fmla="*/ 5195105 h 7212230"/>
                <a:gd name="connsiteX235" fmla="*/ 846446 w 3882572"/>
                <a:gd name="connsiteY235" fmla="*/ 5279127 h 7212230"/>
                <a:gd name="connsiteX236" fmla="*/ 818376 w 3882572"/>
                <a:gd name="connsiteY236" fmla="*/ 5322549 h 7212230"/>
                <a:gd name="connsiteX237" fmla="*/ 665683 w 3882572"/>
                <a:gd name="connsiteY237" fmla="*/ 5425160 h 7212230"/>
                <a:gd name="connsiteX238" fmla="*/ 716643 w 3882572"/>
                <a:gd name="connsiteY238" fmla="*/ 5524500 h 7212230"/>
                <a:gd name="connsiteX239" fmla="*/ 698500 w 3882572"/>
                <a:gd name="connsiteY239" fmla="*/ 5615214 h 7212230"/>
                <a:gd name="connsiteX240" fmla="*/ 748110 w 3882572"/>
                <a:gd name="connsiteY240" fmla="*/ 5641195 h 7212230"/>
                <a:gd name="connsiteX241" fmla="*/ 816429 w 3882572"/>
                <a:gd name="connsiteY241" fmla="*/ 5642428 h 7212230"/>
                <a:gd name="connsiteX242" fmla="*/ 883461 w 3882572"/>
                <a:gd name="connsiteY242" fmla="*/ 5634058 h 7212230"/>
                <a:gd name="connsiteX243" fmla="*/ 971496 w 3882572"/>
                <a:gd name="connsiteY243" fmla="*/ 5637226 h 7212230"/>
                <a:gd name="connsiteX244" fmla="*/ 960718 w 3882572"/>
                <a:gd name="connsiteY244" fmla="*/ 5684962 h 7212230"/>
                <a:gd name="connsiteX245" fmla="*/ 1034143 w 3882572"/>
                <a:gd name="connsiteY245" fmla="*/ 5696857 h 7212230"/>
                <a:gd name="connsiteX246" fmla="*/ 1040185 w 3882572"/>
                <a:gd name="connsiteY246" fmla="*/ 5741114 h 7212230"/>
                <a:gd name="connsiteX247" fmla="*/ 1055753 w 3882572"/>
                <a:gd name="connsiteY247" fmla="*/ 5774187 h 7212230"/>
                <a:gd name="connsiteX248" fmla="*/ 1134356 w 3882572"/>
                <a:gd name="connsiteY248" fmla="*/ 5773741 h 7212230"/>
                <a:gd name="connsiteX249" fmla="*/ 1150791 w 3882572"/>
                <a:gd name="connsiteY249" fmla="*/ 5806160 h 7212230"/>
                <a:gd name="connsiteX250" fmla="*/ 1159196 w 3882572"/>
                <a:gd name="connsiteY250" fmla="*/ 5830104 h 7212230"/>
                <a:gd name="connsiteX251" fmla="*/ 1109048 w 3882572"/>
                <a:gd name="connsiteY251" fmla="*/ 5850548 h 7212230"/>
                <a:gd name="connsiteX252" fmla="*/ 1078408 w 3882572"/>
                <a:gd name="connsiteY252" fmla="*/ 5897475 h 7212230"/>
                <a:gd name="connsiteX253" fmla="*/ 1068680 w 3882572"/>
                <a:gd name="connsiteY253" fmla="*/ 5940951 h 7212230"/>
                <a:gd name="connsiteX254" fmla="*/ 1071054 w 3882572"/>
                <a:gd name="connsiteY254" fmla="*/ 5993288 h 7212230"/>
                <a:gd name="connsiteX255" fmla="*/ 1097643 w 3882572"/>
                <a:gd name="connsiteY255" fmla="*/ 6014357 h 7212230"/>
                <a:gd name="connsiteX256" fmla="*/ 1165039 w 3882572"/>
                <a:gd name="connsiteY256" fmla="*/ 6048708 h 7212230"/>
                <a:gd name="connsiteX257" fmla="*/ 1206406 w 3882572"/>
                <a:gd name="connsiteY257" fmla="*/ 6040869 h 7212230"/>
                <a:gd name="connsiteX258" fmla="*/ 1226591 w 3882572"/>
                <a:gd name="connsiteY258" fmla="*/ 6086928 h 7212230"/>
                <a:gd name="connsiteX259" fmla="*/ 1206500 w 3882572"/>
                <a:gd name="connsiteY259" fmla="*/ 6132285 h 7212230"/>
                <a:gd name="connsiteX260" fmla="*/ 1173162 w 3882572"/>
                <a:gd name="connsiteY260" fmla="*/ 6150303 h 7212230"/>
                <a:gd name="connsiteX261" fmla="*/ 1135877 w 3882572"/>
                <a:gd name="connsiteY261" fmla="*/ 6207236 h 7212230"/>
                <a:gd name="connsiteX262" fmla="*/ 1150551 w 3882572"/>
                <a:gd name="connsiteY262" fmla="*/ 6307023 h 7212230"/>
                <a:gd name="connsiteX263" fmla="*/ 1121203 w 3882572"/>
                <a:gd name="connsiteY263" fmla="*/ 6350157 h 7212230"/>
                <a:gd name="connsiteX264" fmla="*/ 1206074 w 3882572"/>
                <a:gd name="connsiteY264" fmla="*/ 6400271 h 7212230"/>
                <a:gd name="connsiteX265" fmla="*/ 1206406 w 3882572"/>
                <a:gd name="connsiteY265" fmla="*/ 6466711 h 7212230"/>
                <a:gd name="connsiteX266" fmla="*/ 1183608 w 3882572"/>
                <a:gd name="connsiteY266" fmla="*/ 6498567 h 7212230"/>
                <a:gd name="connsiteX267" fmla="*/ 1131128 w 3882572"/>
                <a:gd name="connsiteY267" fmla="*/ 6546302 h 7212230"/>
                <a:gd name="connsiteX268" fmla="*/ 1170788 w 3882572"/>
                <a:gd name="connsiteY268" fmla="*/ 6564250 h 7212230"/>
                <a:gd name="connsiteX269" fmla="*/ 1197429 w 3882572"/>
                <a:gd name="connsiteY269" fmla="*/ 6604000 h 7212230"/>
                <a:gd name="connsiteX270" fmla="*/ 1251523 w 3882572"/>
                <a:gd name="connsiteY270" fmla="*/ 6616589 h 7212230"/>
                <a:gd name="connsiteX271" fmla="*/ 1315784 w 3882572"/>
                <a:gd name="connsiteY271" fmla="*/ 6598797 h 7212230"/>
                <a:gd name="connsiteX272" fmla="*/ 1391825 w 3882572"/>
                <a:gd name="connsiteY272" fmla="*/ 6678950 h 7212230"/>
                <a:gd name="connsiteX273" fmla="*/ 1449054 w 3882572"/>
                <a:gd name="connsiteY273" fmla="*/ 6784095 h 7212230"/>
                <a:gd name="connsiteX274" fmla="*/ 1453363 w 3882572"/>
                <a:gd name="connsiteY274" fmla="*/ 6885417 h 7212230"/>
                <a:gd name="connsiteX275" fmla="*/ 1490944 w 3882572"/>
                <a:gd name="connsiteY275" fmla="*/ 6925814 h 7212230"/>
                <a:gd name="connsiteX276" fmla="*/ 1477110 w 3882572"/>
                <a:gd name="connsiteY276" fmla="*/ 6949650 h 7212230"/>
                <a:gd name="connsiteX277" fmla="*/ 1439116 w 3882572"/>
                <a:gd name="connsiteY277" fmla="*/ 6973440 h 7212230"/>
                <a:gd name="connsiteX278" fmla="*/ 1451429 w 3882572"/>
                <a:gd name="connsiteY278" fmla="*/ 7003143 h 7212230"/>
                <a:gd name="connsiteX279" fmla="*/ 1388596 w 3882572"/>
                <a:gd name="connsiteY279" fmla="*/ 7070956 h 7212230"/>
                <a:gd name="connsiteX280" fmla="*/ 1333500 w 3882572"/>
                <a:gd name="connsiteY280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707572 w 3882572"/>
                <a:gd name="connsiteY225" fmla="*/ 4390571 h 7212230"/>
                <a:gd name="connsiteX226" fmla="*/ 662214 w 3882572"/>
                <a:gd name="connsiteY226" fmla="*/ 4472214 h 7212230"/>
                <a:gd name="connsiteX227" fmla="*/ 807357 w 3882572"/>
                <a:gd name="connsiteY227" fmla="*/ 4508500 h 7212230"/>
                <a:gd name="connsiteX228" fmla="*/ 852714 w 3882572"/>
                <a:gd name="connsiteY228" fmla="*/ 4635500 h 7212230"/>
                <a:gd name="connsiteX229" fmla="*/ 807357 w 3882572"/>
                <a:gd name="connsiteY229" fmla="*/ 4726214 h 7212230"/>
                <a:gd name="connsiteX230" fmla="*/ 752929 w 3882572"/>
                <a:gd name="connsiteY230" fmla="*/ 4780643 h 7212230"/>
                <a:gd name="connsiteX231" fmla="*/ 807357 w 3882572"/>
                <a:gd name="connsiteY231" fmla="*/ 4853214 h 7212230"/>
                <a:gd name="connsiteX232" fmla="*/ 771072 w 3882572"/>
                <a:gd name="connsiteY232" fmla="*/ 4962071 h 7212230"/>
                <a:gd name="connsiteX233" fmla="*/ 682305 w 3882572"/>
                <a:gd name="connsiteY233" fmla="*/ 5123423 h 7212230"/>
                <a:gd name="connsiteX234" fmla="*/ 686200 w 3882572"/>
                <a:gd name="connsiteY234" fmla="*/ 5195105 h 7212230"/>
                <a:gd name="connsiteX235" fmla="*/ 846446 w 3882572"/>
                <a:gd name="connsiteY235" fmla="*/ 5279127 h 7212230"/>
                <a:gd name="connsiteX236" fmla="*/ 818376 w 3882572"/>
                <a:gd name="connsiteY236" fmla="*/ 5322549 h 7212230"/>
                <a:gd name="connsiteX237" fmla="*/ 665683 w 3882572"/>
                <a:gd name="connsiteY237" fmla="*/ 5425160 h 7212230"/>
                <a:gd name="connsiteX238" fmla="*/ 716643 w 3882572"/>
                <a:gd name="connsiteY238" fmla="*/ 5524500 h 7212230"/>
                <a:gd name="connsiteX239" fmla="*/ 698500 w 3882572"/>
                <a:gd name="connsiteY239" fmla="*/ 5615214 h 7212230"/>
                <a:gd name="connsiteX240" fmla="*/ 748110 w 3882572"/>
                <a:gd name="connsiteY240" fmla="*/ 5641195 h 7212230"/>
                <a:gd name="connsiteX241" fmla="*/ 816429 w 3882572"/>
                <a:gd name="connsiteY241" fmla="*/ 5642428 h 7212230"/>
                <a:gd name="connsiteX242" fmla="*/ 883461 w 3882572"/>
                <a:gd name="connsiteY242" fmla="*/ 5634058 h 7212230"/>
                <a:gd name="connsiteX243" fmla="*/ 971496 w 3882572"/>
                <a:gd name="connsiteY243" fmla="*/ 5637226 h 7212230"/>
                <a:gd name="connsiteX244" fmla="*/ 960718 w 3882572"/>
                <a:gd name="connsiteY244" fmla="*/ 5684962 h 7212230"/>
                <a:gd name="connsiteX245" fmla="*/ 1034143 w 3882572"/>
                <a:gd name="connsiteY245" fmla="*/ 5696857 h 7212230"/>
                <a:gd name="connsiteX246" fmla="*/ 1040185 w 3882572"/>
                <a:gd name="connsiteY246" fmla="*/ 5741114 h 7212230"/>
                <a:gd name="connsiteX247" fmla="*/ 1055753 w 3882572"/>
                <a:gd name="connsiteY247" fmla="*/ 5774187 h 7212230"/>
                <a:gd name="connsiteX248" fmla="*/ 1134356 w 3882572"/>
                <a:gd name="connsiteY248" fmla="*/ 5773741 h 7212230"/>
                <a:gd name="connsiteX249" fmla="*/ 1150791 w 3882572"/>
                <a:gd name="connsiteY249" fmla="*/ 5806160 h 7212230"/>
                <a:gd name="connsiteX250" fmla="*/ 1159196 w 3882572"/>
                <a:gd name="connsiteY250" fmla="*/ 5830104 h 7212230"/>
                <a:gd name="connsiteX251" fmla="*/ 1109048 w 3882572"/>
                <a:gd name="connsiteY251" fmla="*/ 5850548 h 7212230"/>
                <a:gd name="connsiteX252" fmla="*/ 1078408 w 3882572"/>
                <a:gd name="connsiteY252" fmla="*/ 5897475 h 7212230"/>
                <a:gd name="connsiteX253" fmla="*/ 1068680 w 3882572"/>
                <a:gd name="connsiteY253" fmla="*/ 5940951 h 7212230"/>
                <a:gd name="connsiteX254" fmla="*/ 1071054 w 3882572"/>
                <a:gd name="connsiteY254" fmla="*/ 5993288 h 7212230"/>
                <a:gd name="connsiteX255" fmla="*/ 1097643 w 3882572"/>
                <a:gd name="connsiteY255" fmla="*/ 6014357 h 7212230"/>
                <a:gd name="connsiteX256" fmla="*/ 1165039 w 3882572"/>
                <a:gd name="connsiteY256" fmla="*/ 6048708 h 7212230"/>
                <a:gd name="connsiteX257" fmla="*/ 1206406 w 3882572"/>
                <a:gd name="connsiteY257" fmla="*/ 6040869 h 7212230"/>
                <a:gd name="connsiteX258" fmla="*/ 1226591 w 3882572"/>
                <a:gd name="connsiteY258" fmla="*/ 6086928 h 7212230"/>
                <a:gd name="connsiteX259" fmla="*/ 1206500 w 3882572"/>
                <a:gd name="connsiteY259" fmla="*/ 6132285 h 7212230"/>
                <a:gd name="connsiteX260" fmla="*/ 1173162 w 3882572"/>
                <a:gd name="connsiteY260" fmla="*/ 6150303 h 7212230"/>
                <a:gd name="connsiteX261" fmla="*/ 1135877 w 3882572"/>
                <a:gd name="connsiteY261" fmla="*/ 6207236 h 7212230"/>
                <a:gd name="connsiteX262" fmla="*/ 1150551 w 3882572"/>
                <a:gd name="connsiteY262" fmla="*/ 6307023 h 7212230"/>
                <a:gd name="connsiteX263" fmla="*/ 1121203 w 3882572"/>
                <a:gd name="connsiteY263" fmla="*/ 6350157 h 7212230"/>
                <a:gd name="connsiteX264" fmla="*/ 1206074 w 3882572"/>
                <a:gd name="connsiteY264" fmla="*/ 6400271 h 7212230"/>
                <a:gd name="connsiteX265" fmla="*/ 1206406 w 3882572"/>
                <a:gd name="connsiteY265" fmla="*/ 6466711 h 7212230"/>
                <a:gd name="connsiteX266" fmla="*/ 1183608 w 3882572"/>
                <a:gd name="connsiteY266" fmla="*/ 6498567 h 7212230"/>
                <a:gd name="connsiteX267" fmla="*/ 1131128 w 3882572"/>
                <a:gd name="connsiteY267" fmla="*/ 6546302 h 7212230"/>
                <a:gd name="connsiteX268" fmla="*/ 1170788 w 3882572"/>
                <a:gd name="connsiteY268" fmla="*/ 6564250 h 7212230"/>
                <a:gd name="connsiteX269" fmla="*/ 1197429 w 3882572"/>
                <a:gd name="connsiteY269" fmla="*/ 6604000 h 7212230"/>
                <a:gd name="connsiteX270" fmla="*/ 1251523 w 3882572"/>
                <a:gd name="connsiteY270" fmla="*/ 6616589 h 7212230"/>
                <a:gd name="connsiteX271" fmla="*/ 1315784 w 3882572"/>
                <a:gd name="connsiteY271" fmla="*/ 6598797 h 7212230"/>
                <a:gd name="connsiteX272" fmla="*/ 1391825 w 3882572"/>
                <a:gd name="connsiteY272" fmla="*/ 6678950 h 7212230"/>
                <a:gd name="connsiteX273" fmla="*/ 1449054 w 3882572"/>
                <a:gd name="connsiteY273" fmla="*/ 6784095 h 7212230"/>
                <a:gd name="connsiteX274" fmla="*/ 1453363 w 3882572"/>
                <a:gd name="connsiteY274" fmla="*/ 6885417 h 7212230"/>
                <a:gd name="connsiteX275" fmla="*/ 1490944 w 3882572"/>
                <a:gd name="connsiteY275" fmla="*/ 6925814 h 7212230"/>
                <a:gd name="connsiteX276" fmla="*/ 1477110 w 3882572"/>
                <a:gd name="connsiteY276" fmla="*/ 6949650 h 7212230"/>
                <a:gd name="connsiteX277" fmla="*/ 1439116 w 3882572"/>
                <a:gd name="connsiteY277" fmla="*/ 6973440 h 7212230"/>
                <a:gd name="connsiteX278" fmla="*/ 1451429 w 3882572"/>
                <a:gd name="connsiteY278" fmla="*/ 7003143 h 7212230"/>
                <a:gd name="connsiteX279" fmla="*/ 1388596 w 3882572"/>
                <a:gd name="connsiteY279" fmla="*/ 7070956 h 7212230"/>
                <a:gd name="connsiteX280" fmla="*/ 1333500 w 3882572"/>
                <a:gd name="connsiteY280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707572 w 3882572"/>
                <a:gd name="connsiteY225" fmla="*/ 4390571 h 7212230"/>
                <a:gd name="connsiteX226" fmla="*/ 662214 w 3882572"/>
                <a:gd name="connsiteY226" fmla="*/ 4472214 h 7212230"/>
                <a:gd name="connsiteX227" fmla="*/ 807357 w 3882572"/>
                <a:gd name="connsiteY227" fmla="*/ 4508500 h 7212230"/>
                <a:gd name="connsiteX228" fmla="*/ 852714 w 3882572"/>
                <a:gd name="connsiteY228" fmla="*/ 4635500 h 7212230"/>
                <a:gd name="connsiteX229" fmla="*/ 807357 w 3882572"/>
                <a:gd name="connsiteY229" fmla="*/ 4726214 h 7212230"/>
                <a:gd name="connsiteX230" fmla="*/ 752929 w 3882572"/>
                <a:gd name="connsiteY230" fmla="*/ 4780643 h 7212230"/>
                <a:gd name="connsiteX231" fmla="*/ 807357 w 3882572"/>
                <a:gd name="connsiteY231" fmla="*/ 4853214 h 7212230"/>
                <a:gd name="connsiteX232" fmla="*/ 771072 w 3882572"/>
                <a:gd name="connsiteY232" fmla="*/ 4962071 h 7212230"/>
                <a:gd name="connsiteX233" fmla="*/ 750484 w 3882572"/>
                <a:gd name="connsiteY233" fmla="*/ 5048822 h 7212230"/>
                <a:gd name="connsiteX234" fmla="*/ 682305 w 3882572"/>
                <a:gd name="connsiteY234" fmla="*/ 5123423 h 7212230"/>
                <a:gd name="connsiteX235" fmla="*/ 686200 w 3882572"/>
                <a:gd name="connsiteY235" fmla="*/ 5195105 h 7212230"/>
                <a:gd name="connsiteX236" fmla="*/ 846446 w 3882572"/>
                <a:gd name="connsiteY236" fmla="*/ 5279127 h 7212230"/>
                <a:gd name="connsiteX237" fmla="*/ 818376 w 3882572"/>
                <a:gd name="connsiteY237" fmla="*/ 5322549 h 7212230"/>
                <a:gd name="connsiteX238" fmla="*/ 665683 w 3882572"/>
                <a:gd name="connsiteY238" fmla="*/ 5425160 h 7212230"/>
                <a:gd name="connsiteX239" fmla="*/ 716643 w 3882572"/>
                <a:gd name="connsiteY239" fmla="*/ 5524500 h 7212230"/>
                <a:gd name="connsiteX240" fmla="*/ 698500 w 3882572"/>
                <a:gd name="connsiteY240" fmla="*/ 5615214 h 7212230"/>
                <a:gd name="connsiteX241" fmla="*/ 748110 w 3882572"/>
                <a:gd name="connsiteY241" fmla="*/ 5641195 h 7212230"/>
                <a:gd name="connsiteX242" fmla="*/ 816429 w 3882572"/>
                <a:gd name="connsiteY242" fmla="*/ 5642428 h 7212230"/>
                <a:gd name="connsiteX243" fmla="*/ 883461 w 3882572"/>
                <a:gd name="connsiteY243" fmla="*/ 5634058 h 7212230"/>
                <a:gd name="connsiteX244" fmla="*/ 971496 w 3882572"/>
                <a:gd name="connsiteY244" fmla="*/ 5637226 h 7212230"/>
                <a:gd name="connsiteX245" fmla="*/ 960718 w 3882572"/>
                <a:gd name="connsiteY245" fmla="*/ 5684962 h 7212230"/>
                <a:gd name="connsiteX246" fmla="*/ 1034143 w 3882572"/>
                <a:gd name="connsiteY246" fmla="*/ 5696857 h 7212230"/>
                <a:gd name="connsiteX247" fmla="*/ 1040185 w 3882572"/>
                <a:gd name="connsiteY247" fmla="*/ 5741114 h 7212230"/>
                <a:gd name="connsiteX248" fmla="*/ 1055753 w 3882572"/>
                <a:gd name="connsiteY248" fmla="*/ 5774187 h 7212230"/>
                <a:gd name="connsiteX249" fmla="*/ 1134356 w 3882572"/>
                <a:gd name="connsiteY249" fmla="*/ 5773741 h 7212230"/>
                <a:gd name="connsiteX250" fmla="*/ 1150791 w 3882572"/>
                <a:gd name="connsiteY250" fmla="*/ 5806160 h 7212230"/>
                <a:gd name="connsiteX251" fmla="*/ 1159196 w 3882572"/>
                <a:gd name="connsiteY251" fmla="*/ 5830104 h 7212230"/>
                <a:gd name="connsiteX252" fmla="*/ 1109048 w 3882572"/>
                <a:gd name="connsiteY252" fmla="*/ 5850548 h 7212230"/>
                <a:gd name="connsiteX253" fmla="*/ 1078408 w 3882572"/>
                <a:gd name="connsiteY253" fmla="*/ 5897475 h 7212230"/>
                <a:gd name="connsiteX254" fmla="*/ 1068680 w 3882572"/>
                <a:gd name="connsiteY254" fmla="*/ 5940951 h 7212230"/>
                <a:gd name="connsiteX255" fmla="*/ 1071054 w 3882572"/>
                <a:gd name="connsiteY255" fmla="*/ 5993288 h 7212230"/>
                <a:gd name="connsiteX256" fmla="*/ 1097643 w 3882572"/>
                <a:gd name="connsiteY256" fmla="*/ 6014357 h 7212230"/>
                <a:gd name="connsiteX257" fmla="*/ 1165039 w 3882572"/>
                <a:gd name="connsiteY257" fmla="*/ 6048708 h 7212230"/>
                <a:gd name="connsiteX258" fmla="*/ 1206406 w 3882572"/>
                <a:gd name="connsiteY258" fmla="*/ 6040869 h 7212230"/>
                <a:gd name="connsiteX259" fmla="*/ 1226591 w 3882572"/>
                <a:gd name="connsiteY259" fmla="*/ 6086928 h 7212230"/>
                <a:gd name="connsiteX260" fmla="*/ 1206500 w 3882572"/>
                <a:gd name="connsiteY260" fmla="*/ 6132285 h 7212230"/>
                <a:gd name="connsiteX261" fmla="*/ 1173162 w 3882572"/>
                <a:gd name="connsiteY261" fmla="*/ 6150303 h 7212230"/>
                <a:gd name="connsiteX262" fmla="*/ 1135877 w 3882572"/>
                <a:gd name="connsiteY262" fmla="*/ 6207236 h 7212230"/>
                <a:gd name="connsiteX263" fmla="*/ 1150551 w 3882572"/>
                <a:gd name="connsiteY263" fmla="*/ 6307023 h 7212230"/>
                <a:gd name="connsiteX264" fmla="*/ 1121203 w 3882572"/>
                <a:gd name="connsiteY264" fmla="*/ 6350157 h 7212230"/>
                <a:gd name="connsiteX265" fmla="*/ 1206074 w 3882572"/>
                <a:gd name="connsiteY265" fmla="*/ 6400271 h 7212230"/>
                <a:gd name="connsiteX266" fmla="*/ 1206406 w 3882572"/>
                <a:gd name="connsiteY266" fmla="*/ 6466711 h 7212230"/>
                <a:gd name="connsiteX267" fmla="*/ 1183608 w 3882572"/>
                <a:gd name="connsiteY267" fmla="*/ 6498567 h 7212230"/>
                <a:gd name="connsiteX268" fmla="*/ 1131128 w 3882572"/>
                <a:gd name="connsiteY268" fmla="*/ 6546302 h 7212230"/>
                <a:gd name="connsiteX269" fmla="*/ 1170788 w 3882572"/>
                <a:gd name="connsiteY269" fmla="*/ 6564250 h 7212230"/>
                <a:gd name="connsiteX270" fmla="*/ 1197429 w 3882572"/>
                <a:gd name="connsiteY270" fmla="*/ 6604000 h 7212230"/>
                <a:gd name="connsiteX271" fmla="*/ 1251523 w 3882572"/>
                <a:gd name="connsiteY271" fmla="*/ 6616589 h 7212230"/>
                <a:gd name="connsiteX272" fmla="*/ 1315784 w 3882572"/>
                <a:gd name="connsiteY272" fmla="*/ 6598797 h 7212230"/>
                <a:gd name="connsiteX273" fmla="*/ 1391825 w 3882572"/>
                <a:gd name="connsiteY273" fmla="*/ 6678950 h 7212230"/>
                <a:gd name="connsiteX274" fmla="*/ 1449054 w 3882572"/>
                <a:gd name="connsiteY274" fmla="*/ 6784095 h 7212230"/>
                <a:gd name="connsiteX275" fmla="*/ 1453363 w 3882572"/>
                <a:gd name="connsiteY275" fmla="*/ 6885417 h 7212230"/>
                <a:gd name="connsiteX276" fmla="*/ 1490944 w 3882572"/>
                <a:gd name="connsiteY276" fmla="*/ 6925814 h 7212230"/>
                <a:gd name="connsiteX277" fmla="*/ 1477110 w 3882572"/>
                <a:gd name="connsiteY277" fmla="*/ 6949650 h 7212230"/>
                <a:gd name="connsiteX278" fmla="*/ 1439116 w 3882572"/>
                <a:gd name="connsiteY278" fmla="*/ 6973440 h 7212230"/>
                <a:gd name="connsiteX279" fmla="*/ 1451429 w 3882572"/>
                <a:gd name="connsiteY279" fmla="*/ 7003143 h 7212230"/>
                <a:gd name="connsiteX280" fmla="*/ 1388596 w 3882572"/>
                <a:gd name="connsiteY280" fmla="*/ 7070956 h 7212230"/>
                <a:gd name="connsiteX281" fmla="*/ 1333500 w 3882572"/>
                <a:gd name="connsiteY281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707572 w 3882572"/>
                <a:gd name="connsiteY225" fmla="*/ 4390571 h 7212230"/>
                <a:gd name="connsiteX226" fmla="*/ 662214 w 3882572"/>
                <a:gd name="connsiteY226" fmla="*/ 4472214 h 7212230"/>
                <a:gd name="connsiteX227" fmla="*/ 807357 w 3882572"/>
                <a:gd name="connsiteY227" fmla="*/ 4508500 h 7212230"/>
                <a:gd name="connsiteX228" fmla="*/ 852714 w 3882572"/>
                <a:gd name="connsiteY228" fmla="*/ 4635500 h 7212230"/>
                <a:gd name="connsiteX229" fmla="*/ 807357 w 3882572"/>
                <a:gd name="connsiteY229" fmla="*/ 4726214 h 7212230"/>
                <a:gd name="connsiteX230" fmla="*/ 752929 w 3882572"/>
                <a:gd name="connsiteY230" fmla="*/ 4780643 h 7212230"/>
                <a:gd name="connsiteX231" fmla="*/ 807357 w 3882572"/>
                <a:gd name="connsiteY231" fmla="*/ 4853214 h 7212230"/>
                <a:gd name="connsiteX232" fmla="*/ 797192 w 3882572"/>
                <a:gd name="connsiteY232" fmla="*/ 4947797 h 7212230"/>
                <a:gd name="connsiteX233" fmla="*/ 750484 w 3882572"/>
                <a:gd name="connsiteY233" fmla="*/ 5048822 h 7212230"/>
                <a:gd name="connsiteX234" fmla="*/ 682305 w 3882572"/>
                <a:gd name="connsiteY234" fmla="*/ 5123423 h 7212230"/>
                <a:gd name="connsiteX235" fmla="*/ 686200 w 3882572"/>
                <a:gd name="connsiteY235" fmla="*/ 5195105 h 7212230"/>
                <a:gd name="connsiteX236" fmla="*/ 846446 w 3882572"/>
                <a:gd name="connsiteY236" fmla="*/ 5279127 h 7212230"/>
                <a:gd name="connsiteX237" fmla="*/ 818376 w 3882572"/>
                <a:gd name="connsiteY237" fmla="*/ 5322549 h 7212230"/>
                <a:gd name="connsiteX238" fmla="*/ 665683 w 3882572"/>
                <a:gd name="connsiteY238" fmla="*/ 5425160 h 7212230"/>
                <a:gd name="connsiteX239" fmla="*/ 716643 w 3882572"/>
                <a:gd name="connsiteY239" fmla="*/ 5524500 h 7212230"/>
                <a:gd name="connsiteX240" fmla="*/ 698500 w 3882572"/>
                <a:gd name="connsiteY240" fmla="*/ 5615214 h 7212230"/>
                <a:gd name="connsiteX241" fmla="*/ 748110 w 3882572"/>
                <a:gd name="connsiteY241" fmla="*/ 5641195 h 7212230"/>
                <a:gd name="connsiteX242" fmla="*/ 816429 w 3882572"/>
                <a:gd name="connsiteY242" fmla="*/ 5642428 h 7212230"/>
                <a:gd name="connsiteX243" fmla="*/ 883461 w 3882572"/>
                <a:gd name="connsiteY243" fmla="*/ 5634058 h 7212230"/>
                <a:gd name="connsiteX244" fmla="*/ 971496 w 3882572"/>
                <a:gd name="connsiteY244" fmla="*/ 5637226 h 7212230"/>
                <a:gd name="connsiteX245" fmla="*/ 960718 w 3882572"/>
                <a:gd name="connsiteY245" fmla="*/ 5684962 h 7212230"/>
                <a:gd name="connsiteX246" fmla="*/ 1034143 w 3882572"/>
                <a:gd name="connsiteY246" fmla="*/ 5696857 h 7212230"/>
                <a:gd name="connsiteX247" fmla="*/ 1040185 w 3882572"/>
                <a:gd name="connsiteY247" fmla="*/ 5741114 h 7212230"/>
                <a:gd name="connsiteX248" fmla="*/ 1055753 w 3882572"/>
                <a:gd name="connsiteY248" fmla="*/ 5774187 h 7212230"/>
                <a:gd name="connsiteX249" fmla="*/ 1134356 w 3882572"/>
                <a:gd name="connsiteY249" fmla="*/ 5773741 h 7212230"/>
                <a:gd name="connsiteX250" fmla="*/ 1150791 w 3882572"/>
                <a:gd name="connsiteY250" fmla="*/ 5806160 h 7212230"/>
                <a:gd name="connsiteX251" fmla="*/ 1159196 w 3882572"/>
                <a:gd name="connsiteY251" fmla="*/ 5830104 h 7212230"/>
                <a:gd name="connsiteX252" fmla="*/ 1109048 w 3882572"/>
                <a:gd name="connsiteY252" fmla="*/ 5850548 h 7212230"/>
                <a:gd name="connsiteX253" fmla="*/ 1078408 w 3882572"/>
                <a:gd name="connsiteY253" fmla="*/ 5897475 h 7212230"/>
                <a:gd name="connsiteX254" fmla="*/ 1068680 w 3882572"/>
                <a:gd name="connsiteY254" fmla="*/ 5940951 h 7212230"/>
                <a:gd name="connsiteX255" fmla="*/ 1071054 w 3882572"/>
                <a:gd name="connsiteY255" fmla="*/ 5993288 h 7212230"/>
                <a:gd name="connsiteX256" fmla="*/ 1097643 w 3882572"/>
                <a:gd name="connsiteY256" fmla="*/ 6014357 h 7212230"/>
                <a:gd name="connsiteX257" fmla="*/ 1165039 w 3882572"/>
                <a:gd name="connsiteY257" fmla="*/ 6048708 h 7212230"/>
                <a:gd name="connsiteX258" fmla="*/ 1206406 w 3882572"/>
                <a:gd name="connsiteY258" fmla="*/ 6040869 h 7212230"/>
                <a:gd name="connsiteX259" fmla="*/ 1226591 w 3882572"/>
                <a:gd name="connsiteY259" fmla="*/ 6086928 h 7212230"/>
                <a:gd name="connsiteX260" fmla="*/ 1206500 w 3882572"/>
                <a:gd name="connsiteY260" fmla="*/ 6132285 h 7212230"/>
                <a:gd name="connsiteX261" fmla="*/ 1173162 w 3882572"/>
                <a:gd name="connsiteY261" fmla="*/ 6150303 h 7212230"/>
                <a:gd name="connsiteX262" fmla="*/ 1135877 w 3882572"/>
                <a:gd name="connsiteY262" fmla="*/ 6207236 h 7212230"/>
                <a:gd name="connsiteX263" fmla="*/ 1150551 w 3882572"/>
                <a:gd name="connsiteY263" fmla="*/ 6307023 h 7212230"/>
                <a:gd name="connsiteX264" fmla="*/ 1121203 w 3882572"/>
                <a:gd name="connsiteY264" fmla="*/ 6350157 h 7212230"/>
                <a:gd name="connsiteX265" fmla="*/ 1206074 w 3882572"/>
                <a:gd name="connsiteY265" fmla="*/ 6400271 h 7212230"/>
                <a:gd name="connsiteX266" fmla="*/ 1206406 w 3882572"/>
                <a:gd name="connsiteY266" fmla="*/ 6466711 h 7212230"/>
                <a:gd name="connsiteX267" fmla="*/ 1183608 w 3882572"/>
                <a:gd name="connsiteY267" fmla="*/ 6498567 h 7212230"/>
                <a:gd name="connsiteX268" fmla="*/ 1131128 w 3882572"/>
                <a:gd name="connsiteY268" fmla="*/ 6546302 h 7212230"/>
                <a:gd name="connsiteX269" fmla="*/ 1170788 w 3882572"/>
                <a:gd name="connsiteY269" fmla="*/ 6564250 h 7212230"/>
                <a:gd name="connsiteX270" fmla="*/ 1197429 w 3882572"/>
                <a:gd name="connsiteY270" fmla="*/ 6604000 h 7212230"/>
                <a:gd name="connsiteX271" fmla="*/ 1251523 w 3882572"/>
                <a:gd name="connsiteY271" fmla="*/ 6616589 h 7212230"/>
                <a:gd name="connsiteX272" fmla="*/ 1315784 w 3882572"/>
                <a:gd name="connsiteY272" fmla="*/ 6598797 h 7212230"/>
                <a:gd name="connsiteX273" fmla="*/ 1391825 w 3882572"/>
                <a:gd name="connsiteY273" fmla="*/ 6678950 h 7212230"/>
                <a:gd name="connsiteX274" fmla="*/ 1449054 w 3882572"/>
                <a:gd name="connsiteY274" fmla="*/ 6784095 h 7212230"/>
                <a:gd name="connsiteX275" fmla="*/ 1453363 w 3882572"/>
                <a:gd name="connsiteY275" fmla="*/ 6885417 h 7212230"/>
                <a:gd name="connsiteX276" fmla="*/ 1490944 w 3882572"/>
                <a:gd name="connsiteY276" fmla="*/ 6925814 h 7212230"/>
                <a:gd name="connsiteX277" fmla="*/ 1477110 w 3882572"/>
                <a:gd name="connsiteY277" fmla="*/ 6949650 h 7212230"/>
                <a:gd name="connsiteX278" fmla="*/ 1439116 w 3882572"/>
                <a:gd name="connsiteY278" fmla="*/ 6973440 h 7212230"/>
                <a:gd name="connsiteX279" fmla="*/ 1451429 w 3882572"/>
                <a:gd name="connsiteY279" fmla="*/ 7003143 h 7212230"/>
                <a:gd name="connsiteX280" fmla="*/ 1388596 w 3882572"/>
                <a:gd name="connsiteY280" fmla="*/ 7070956 h 7212230"/>
                <a:gd name="connsiteX281" fmla="*/ 1333500 w 3882572"/>
                <a:gd name="connsiteY281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707572 w 3882572"/>
                <a:gd name="connsiteY225" fmla="*/ 4390571 h 7212230"/>
                <a:gd name="connsiteX226" fmla="*/ 662214 w 3882572"/>
                <a:gd name="connsiteY226" fmla="*/ 4472214 h 7212230"/>
                <a:gd name="connsiteX227" fmla="*/ 807357 w 3882572"/>
                <a:gd name="connsiteY227" fmla="*/ 4508500 h 7212230"/>
                <a:gd name="connsiteX228" fmla="*/ 852714 w 3882572"/>
                <a:gd name="connsiteY228" fmla="*/ 4635500 h 7212230"/>
                <a:gd name="connsiteX229" fmla="*/ 807357 w 3882572"/>
                <a:gd name="connsiteY229" fmla="*/ 4726214 h 7212230"/>
                <a:gd name="connsiteX230" fmla="*/ 752929 w 3882572"/>
                <a:gd name="connsiteY230" fmla="*/ 4780643 h 7212230"/>
                <a:gd name="connsiteX231" fmla="*/ 807357 w 3882572"/>
                <a:gd name="connsiteY231" fmla="*/ 4853214 h 7212230"/>
                <a:gd name="connsiteX232" fmla="*/ 797192 w 3882572"/>
                <a:gd name="connsiteY232" fmla="*/ 4947797 h 7212230"/>
                <a:gd name="connsiteX233" fmla="*/ 764732 w 3882572"/>
                <a:gd name="connsiteY233" fmla="*/ 5001242 h 7212230"/>
                <a:gd name="connsiteX234" fmla="*/ 750484 w 3882572"/>
                <a:gd name="connsiteY234" fmla="*/ 5048822 h 7212230"/>
                <a:gd name="connsiteX235" fmla="*/ 682305 w 3882572"/>
                <a:gd name="connsiteY235" fmla="*/ 5123423 h 7212230"/>
                <a:gd name="connsiteX236" fmla="*/ 686200 w 3882572"/>
                <a:gd name="connsiteY236" fmla="*/ 5195105 h 7212230"/>
                <a:gd name="connsiteX237" fmla="*/ 846446 w 3882572"/>
                <a:gd name="connsiteY237" fmla="*/ 5279127 h 7212230"/>
                <a:gd name="connsiteX238" fmla="*/ 818376 w 3882572"/>
                <a:gd name="connsiteY238" fmla="*/ 5322549 h 7212230"/>
                <a:gd name="connsiteX239" fmla="*/ 665683 w 3882572"/>
                <a:gd name="connsiteY239" fmla="*/ 5425160 h 7212230"/>
                <a:gd name="connsiteX240" fmla="*/ 716643 w 3882572"/>
                <a:gd name="connsiteY240" fmla="*/ 5524500 h 7212230"/>
                <a:gd name="connsiteX241" fmla="*/ 698500 w 3882572"/>
                <a:gd name="connsiteY241" fmla="*/ 5615214 h 7212230"/>
                <a:gd name="connsiteX242" fmla="*/ 748110 w 3882572"/>
                <a:gd name="connsiteY242" fmla="*/ 5641195 h 7212230"/>
                <a:gd name="connsiteX243" fmla="*/ 816429 w 3882572"/>
                <a:gd name="connsiteY243" fmla="*/ 5642428 h 7212230"/>
                <a:gd name="connsiteX244" fmla="*/ 883461 w 3882572"/>
                <a:gd name="connsiteY244" fmla="*/ 5634058 h 7212230"/>
                <a:gd name="connsiteX245" fmla="*/ 971496 w 3882572"/>
                <a:gd name="connsiteY245" fmla="*/ 5637226 h 7212230"/>
                <a:gd name="connsiteX246" fmla="*/ 960718 w 3882572"/>
                <a:gd name="connsiteY246" fmla="*/ 5684962 h 7212230"/>
                <a:gd name="connsiteX247" fmla="*/ 1034143 w 3882572"/>
                <a:gd name="connsiteY247" fmla="*/ 5696857 h 7212230"/>
                <a:gd name="connsiteX248" fmla="*/ 1040185 w 3882572"/>
                <a:gd name="connsiteY248" fmla="*/ 5741114 h 7212230"/>
                <a:gd name="connsiteX249" fmla="*/ 1055753 w 3882572"/>
                <a:gd name="connsiteY249" fmla="*/ 5774187 h 7212230"/>
                <a:gd name="connsiteX250" fmla="*/ 1134356 w 3882572"/>
                <a:gd name="connsiteY250" fmla="*/ 5773741 h 7212230"/>
                <a:gd name="connsiteX251" fmla="*/ 1150791 w 3882572"/>
                <a:gd name="connsiteY251" fmla="*/ 5806160 h 7212230"/>
                <a:gd name="connsiteX252" fmla="*/ 1159196 w 3882572"/>
                <a:gd name="connsiteY252" fmla="*/ 5830104 h 7212230"/>
                <a:gd name="connsiteX253" fmla="*/ 1109048 w 3882572"/>
                <a:gd name="connsiteY253" fmla="*/ 5850548 h 7212230"/>
                <a:gd name="connsiteX254" fmla="*/ 1078408 w 3882572"/>
                <a:gd name="connsiteY254" fmla="*/ 5897475 h 7212230"/>
                <a:gd name="connsiteX255" fmla="*/ 1068680 w 3882572"/>
                <a:gd name="connsiteY255" fmla="*/ 5940951 h 7212230"/>
                <a:gd name="connsiteX256" fmla="*/ 1071054 w 3882572"/>
                <a:gd name="connsiteY256" fmla="*/ 5993288 h 7212230"/>
                <a:gd name="connsiteX257" fmla="*/ 1097643 w 3882572"/>
                <a:gd name="connsiteY257" fmla="*/ 6014357 h 7212230"/>
                <a:gd name="connsiteX258" fmla="*/ 1165039 w 3882572"/>
                <a:gd name="connsiteY258" fmla="*/ 6048708 h 7212230"/>
                <a:gd name="connsiteX259" fmla="*/ 1206406 w 3882572"/>
                <a:gd name="connsiteY259" fmla="*/ 6040869 h 7212230"/>
                <a:gd name="connsiteX260" fmla="*/ 1226591 w 3882572"/>
                <a:gd name="connsiteY260" fmla="*/ 6086928 h 7212230"/>
                <a:gd name="connsiteX261" fmla="*/ 1206500 w 3882572"/>
                <a:gd name="connsiteY261" fmla="*/ 6132285 h 7212230"/>
                <a:gd name="connsiteX262" fmla="*/ 1173162 w 3882572"/>
                <a:gd name="connsiteY262" fmla="*/ 6150303 h 7212230"/>
                <a:gd name="connsiteX263" fmla="*/ 1135877 w 3882572"/>
                <a:gd name="connsiteY263" fmla="*/ 6207236 h 7212230"/>
                <a:gd name="connsiteX264" fmla="*/ 1150551 w 3882572"/>
                <a:gd name="connsiteY264" fmla="*/ 6307023 h 7212230"/>
                <a:gd name="connsiteX265" fmla="*/ 1121203 w 3882572"/>
                <a:gd name="connsiteY265" fmla="*/ 6350157 h 7212230"/>
                <a:gd name="connsiteX266" fmla="*/ 1206074 w 3882572"/>
                <a:gd name="connsiteY266" fmla="*/ 6400271 h 7212230"/>
                <a:gd name="connsiteX267" fmla="*/ 1206406 w 3882572"/>
                <a:gd name="connsiteY267" fmla="*/ 6466711 h 7212230"/>
                <a:gd name="connsiteX268" fmla="*/ 1183608 w 3882572"/>
                <a:gd name="connsiteY268" fmla="*/ 6498567 h 7212230"/>
                <a:gd name="connsiteX269" fmla="*/ 1131128 w 3882572"/>
                <a:gd name="connsiteY269" fmla="*/ 6546302 h 7212230"/>
                <a:gd name="connsiteX270" fmla="*/ 1170788 w 3882572"/>
                <a:gd name="connsiteY270" fmla="*/ 6564250 h 7212230"/>
                <a:gd name="connsiteX271" fmla="*/ 1197429 w 3882572"/>
                <a:gd name="connsiteY271" fmla="*/ 6604000 h 7212230"/>
                <a:gd name="connsiteX272" fmla="*/ 1251523 w 3882572"/>
                <a:gd name="connsiteY272" fmla="*/ 6616589 h 7212230"/>
                <a:gd name="connsiteX273" fmla="*/ 1315784 w 3882572"/>
                <a:gd name="connsiteY273" fmla="*/ 6598797 h 7212230"/>
                <a:gd name="connsiteX274" fmla="*/ 1391825 w 3882572"/>
                <a:gd name="connsiteY274" fmla="*/ 6678950 h 7212230"/>
                <a:gd name="connsiteX275" fmla="*/ 1449054 w 3882572"/>
                <a:gd name="connsiteY275" fmla="*/ 6784095 h 7212230"/>
                <a:gd name="connsiteX276" fmla="*/ 1453363 w 3882572"/>
                <a:gd name="connsiteY276" fmla="*/ 6885417 h 7212230"/>
                <a:gd name="connsiteX277" fmla="*/ 1490944 w 3882572"/>
                <a:gd name="connsiteY277" fmla="*/ 6925814 h 7212230"/>
                <a:gd name="connsiteX278" fmla="*/ 1477110 w 3882572"/>
                <a:gd name="connsiteY278" fmla="*/ 6949650 h 7212230"/>
                <a:gd name="connsiteX279" fmla="*/ 1439116 w 3882572"/>
                <a:gd name="connsiteY279" fmla="*/ 6973440 h 7212230"/>
                <a:gd name="connsiteX280" fmla="*/ 1451429 w 3882572"/>
                <a:gd name="connsiteY280" fmla="*/ 7003143 h 7212230"/>
                <a:gd name="connsiteX281" fmla="*/ 1388596 w 3882572"/>
                <a:gd name="connsiteY281" fmla="*/ 7070956 h 7212230"/>
                <a:gd name="connsiteX282" fmla="*/ 1333500 w 3882572"/>
                <a:gd name="connsiteY282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707572 w 3882572"/>
                <a:gd name="connsiteY225" fmla="*/ 4390571 h 7212230"/>
                <a:gd name="connsiteX226" fmla="*/ 662214 w 3882572"/>
                <a:gd name="connsiteY226" fmla="*/ 4472214 h 7212230"/>
                <a:gd name="connsiteX227" fmla="*/ 807357 w 3882572"/>
                <a:gd name="connsiteY227" fmla="*/ 4508500 h 7212230"/>
                <a:gd name="connsiteX228" fmla="*/ 852714 w 3882572"/>
                <a:gd name="connsiteY228" fmla="*/ 4635500 h 7212230"/>
                <a:gd name="connsiteX229" fmla="*/ 807357 w 3882572"/>
                <a:gd name="connsiteY229" fmla="*/ 4726214 h 7212230"/>
                <a:gd name="connsiteX230" fmla="*/ 752929 w 3882572"/>
                <a:gd name="connsiteY230" fmla="*/ 4780643 h 7212230"/>
                <a:gd name="connsiteX231" fmla="*/ 814482 w 3882572"/>
                <a:gd name="connsiteY231" fmla="*/ 4862731 h 7212230"/>
                <a:gd name="connsiteX232" fmla="*/ 797192 w 3882572"/>
                <a:gd name="connsiteY232" fmla="*/ 4947797 h 7212230"/>
                <a:gd name="connsiteX233" fmla="*/ 764732 w 3882572"/>
                <a:gd name="connsiteY233" fmla="*/ 5001242 h 7212230"/>
                <a:gd name="connsiteX234" fmla="*/ 750484 w 3882572"/>
                <a:gd name="connsiteY234" fmla="*/ 5048822 h 7212230"/>
                <a:gd name="connsiteX235" fmla="*/ 682305 w 3882572"/>
                <a:gd name="connsiteY235" fmla="*/ 5123423 h 7212230"/>
                <a:gd name="connsiteX236" fmla="*/ 686200 w 3882572"/>
                <a:gd name="connsiteY236" fmla="*/ 5195105 h 7212230"/>
                <a:gd name="connsiteX237" fmla="*/ 846446 w 3882572"/>
                <a:gd name="connsiteY237" fmla="*/ 5279127 h 7212230"/>
                <a:gd name="connsiteX238" fmla="*/ 818376 w 3882572"/>
                <a:gd name="connsiteY238" fmla="*/ 5322549 h 7212230"/>
                <a:gd name="connsiteX239" fmla="*/ 665683 w 3882572"/>
                <a:gd name="connsiteY239" fmla="*/ 5425160 h 7212230"/>
                <a:gd name="connsiteX240" fmla="*/ 716643 w 3882572"/>
                <a:gd name="connsiteY240" fmla="*/ 5524500 h 7212230"/>
                <a:gd name="connsiteX241" fmla="*/ 698500 w 3882572"/>
                <a:gd name="connsiteY241" fmla="*/ 5615214 h 7212230"/>
                <a:gd name="connsiteX242" fmla="*/ 748110 w 3882572"/>
                <a:gd name="connsiteY242" fmla="*/ 5641195 h 7212230"/>
                <a:gd name="connsiteX243" fmla="*/ 816429 w 3882572"/>
                <a:gd name="connsiteY243" fmla="*/ 5642428 h 7212230"/>
                <a:gd name="connsiteX244" fmla="*/ 883461 w 3882572"/>
                <a:gd name="connsiteY244" fmla="*/ 5634058 h 7212230"/>
                <a:gd name="connsiteX245" fmla="*/ 971496 w 3882572"/>
                <a:gd name="connsiteY245" fmla="*/ 5637226 h 7212230"/>
                <a:gd name="connsiteX246" fmla="*/ 960718 w 3882572"/>
                <a:gd name="connsiteY246" fmla="*/ 5684962 h 7212230"/>
                <a:gd name="connsiteX247" fmla="*/ 1034143 w 3882572"/>
                <a:gd name="connsiteY247" fmla="*/ 5696857 h 7212230"/>
                <a:gd name="connsiteX248" fmla="*/ 1040185 w 3882572"/>
                <a:gd name="connsiteY248" fmla="*/ 5741114 h 7212230"/>
                <a:gd name="connsiteX249" fmla="*/ 1055753 w 3882572"/>
                <a:gd name="connsiteY249" fmla="*/ 5774187 h 7212230"/>
                <a:gd name="connsiteX250" fmla="*/ 1134356 w 3882572"/>
                <a:gd name="connsiteY250" fmla="*/ 5773741 h 7212230"/>
                <a:gd name="connsiteX251" fmla="*/ 1150791 w 3882572"/>
                <a:gd name="connsiteY251" fmla="*/ 5806160 h 7212230"/>
                <a:gd name="connsiteX252" fmla="*/ 1159196 w 3882572"/>
                <a:gd name="connsiteY252" fmla="*/ 5830104 h 7212230"/>
                <a:gd name="connsiteX253" fmla="*/ 1109048 w 3882572"/>
                <a:gd name="connsiteY253" fmla="*/ 5850548 h 7212230"/>
                <a:gd name="connsiteX254" fmla="*/ 1078408 w 3882572"/>
                <a:gd name="connsiteY254" fmla="*/ 5897475 h 7212230"/>
                <a:gd name="connsiteX255" fmla="*/ 1068680 w 3882572"/>
                <a:gd name="connsiteY255" fmla="*/ 5940951 h 7212230"/>
                <a:gd name="connsiteX256" fmla="*/ 1071054 w 3882572"/>
                <a:gd name="connsiteY256" fmla="*/ 5993288 h 7212230"/>
                <a:gd name="connsiteX257" fmla="*/ 1097643 w 3882572"/>
                <a:gd name="connsiteY257" fmla="*/ 6014357 h 7212230"/>
                <a:gd name="connsiteX258" fmla="*/ 1165039 w 3882572"/>
                <a:gd name="connsiteY258" fmla="*/ 6048708 h 7212230"/>
                <a:gd name="connsiteX259" fmla="*/ 1206406 w 3882572"/>
                <a:gd name="connsiteY259" fmla="*/ 6040869 h 7212230"/>
                <a:gd name="connsiteX260" fmla="*/ 1226591 w 3882572"/>
                <a:gd name="connsiteY260" fmla="*/ 6086928 h 7212230"/>
                <a:gd name="connsiteX261" fmla="*/ 1206500 w 3882572"/>
                <a:gd name="connsiteY261" fmla="*/ 6132285 h 7212230"/>
                <a:gd name="connsiteX262" fmla="*/ 1173162 w 3882572"/>
                <a:gd name="connsiteY262" fmla="*/ 6150303 h 7212230"/>
                <a:gd name="connsiteX263" fmla="*/ 1135877 w 3882572"/>
                <a:gd name="connsiteY263" fmla="*/ 6207236 h 7212230"/>
                <a:gd name="connsiteX264" fmla="*/ 1150551 w 3882572"/>
                <a:gd name="connsiteY264" fmla="*/ 6307023 h 7212230"/>
                <a:gd name="connsiteX265" fmla="*/ 1121203 w 3882572"/>
                <a:gd name="connsiteY265" fmla="*/ 6350157 h 7212230"/>
                <a:gd name="connsiteX266" fmla="*/ 1206074 w 3882572"/>
                <a:gd name="connsiteY266" fmla="*/ 6400271 h 7212230"/>
                <a:gd name="connsiteX267" fmla="*/ 1206406 w 3882572"/>
                <a:gd name="connsiteY267" fmla="*/ 6466711 h 7212230"/>
                <a:gd name="connsiteX268" fmla="*/ 1183608 w 3882572"/>
                <a:gd name="connsiteY268" fmla="*/ 6498567 h 7212230"/>
                <a:gd name="connsiteX269" fmla="*/ 1131128 w 3882572"/>
                <a:gd name="connsiteY269" fmla="*/ 6546302 h 7212230"/>
                <a:gd name="connsiteX270" fmla="*/ 1170788 w 3882572"/>
                <a:gd name="connsiteY270" fmla="*/ 6564250 h 7212230"/>
                <a:gd name="connsiteX271" fmla="*/ 1197429 w 3882572"/>
                <a:gd name="connsiteY271" fmla="*/ 6604000 h 7212230"/>
                <a:gd name="connsiteX272" fmla="*/ 1251523 w 3882572"/>
                <a:gd name="connsiteY272" fmla="*/ 6616589 h 7212230"/>
                <a:gd name="connsiteX273" fmla="*/ 1315784 w 3882572"/>
                <a:gd name="connsiteY273" fmla="*/ 6598797 h 7212230"/>
                <a:gd name="connsiteX274" fmla="*/ 1391825 w 3882572"/>
                <a:gd name="connsiteY274" fmla="*/ 6678950 h 7212230"/>
                <a:gd name="connsiteX275" fmla="*/ 1449054 w 3882572"/>
                <a:gd name="connsiteY275" fmla="*/ 6784095 h 7212230"/>
                <a:gd name="connsiteX276" fmla="*/ 1453363 w 3882572"/>
                <a:gd name="connsiteY276" fmla="*/ 6885417 h 7212230"/>
                <a:gd name="connsiteX277" fmla="*/ 1490944 w 3882572"/>
                <a:gd name="connsiteY277" fmla="*/ 6925814 h 7212230"/>
                <a:gd name="connsiteX278" fmla="*/ 1477110 w 3882572"/>
                <a:gd name="connsiteY278" fmla="*/ 6949650 h 7212230"/>
                <a:gd name="connsiteX279" fmla="*/ 1439116 w 3882572"/>
                <a:gd name="connsiteY279" fmla="*/ 6973440 h 7212230"/>
                <a:gd name="connsiteX280" fmla="*/ 1451429 w 3882572"/>
                <a:gd name="connsiteY280" fmla="*/ 7003143 h 7212230"/>
                <a:gd name="connsiteX281" fmla="*/ 1388596 w 3882572"/>
                <a:gd name="connsiteY281" fmla="*/ 7070956 h 7212230"/>
                <a:gd name="connsiteX282" fmla="*/ 1333500 w 3882572"/>
                <a:gd name="connsiteY282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707572 w 3882572"/>
                <a:gd name="connsiteY225" fmla="*/ 4390571 h 7212230"/>
                <a:gd name="connsiteX226" fmla="*/ 662214 w 3882572"/>
                <a:gd name="connsiteY226" fmla="*/ 4472214 h 7212230"/>
                <a:gd name="connsiteX227" fmla="*/ 807357 w 3882572"/>
                <a:gd name="connsiteY227" fmla="*/ 4508500 h 7212230"/>
                <a:gd name="connsiteX228" fmla="*/ 852714 w 3882572"/>
                <a:gd name="connsiteY228" fmla="*/ 4635500 h 7212230"/>
                <a:gd name="connsiteX229" fmla="*/ 807357 w 3882572"/>
                <a:gd name="connsiteY229" fmla="*/ 4726214 h 7212230"/>
                <a:gd name="connsiteX230" fmla="*/ 764802 w 3882572"/>
                <a:gd name="connsiteY230" fmla="*/ 4787780 h 7212230"/>
                <a:gd name="connsiteX231" fmla="*/ 814482 w 3882572"/>
                <a:gd name="connsiteY231" fmla="*/ 4862731 h 7212230"/>
                <a:gd name="connsiteX232" fmla="*/ 797192 w 3882572"/>
                <a:gd name="connsiteY232" fmla="*/ 4947797 h 7212230"/>
                <a:gd name="connsiteX233" fmla="*/ 764732 w 3882572"/>
                <a:gd name="connsiteY233" fmla="*/ 5001242 h 7212230"/>
                <a:gd name="connsiteX234" fmla="*/ 750484 w 3882572"/>
                <a:gd name="connsiteY234" fmla="*/ 5048822 h 7212230"/>
                <a:gd name="connsiteX235" fmla="*/ 682305 w 3882572"/>
                <a:gd name="connsiteY235" fmla="*/ 5123423 h 7212230"/>
                <a:gd name="connsiteX236" fmla="*/ 686200 w 3882572"/>
                <a:gd name="connsiteY236" fmla="*/ 5195105 h 7212230"/>
                <a:gd name="connsiteX237" fmla="*/ 846446 w 3882572"/>
                <a:gd name="connsiteY237" fmla="*/ 5279127 h 7212230"/>
                <a:gd name="connsiteX238" fmla="*/ 818376 w 3882572"/>
                <a:gd name="connsiteY238" fmla="*/ 5322549 h 7212230"/>
                <a:gd name="connsiteX239" fmla="*/ 665683 w 3882572"/>
                <a:gd name="connsiteY239" fmla="*/ 5425160 h 7212230"/>
                <a:gd name="connsiteX240" fmla="*/ 716643 w 3882572"/>
                <a:gd name="connsiteY240" fmla="*/ 5524500 h 7212230"/>
                <a:gd name="connsiteX241" fmla="*/ 698500 w 3882572"/>
                <a:gd name="connsiteY241" fmla="*/ 5615214 h 7212230"/>
                <a:gd name="connsiteX242" fmla="*/ 748110 w 3882572"/>
                <a:gd name="connsiteY242" fmla="*/ 5641195 h 7212230"/>
                <a:gd name="connsiteX243" fmla="*/ 816429 w 3882572"/>
                <a:gd name="connsiteY243" fmla="*/ 5642428 h 7212230"/>
                <a:gd name="connsiteX244" fmla="*/ 883461 w 3882572"/>
                <a:gd name="connsiteY244" fmla="*/ 5634058 h 7212230"/>
                <a:gd name="connsiteX245" fmla="*/ 971496 w 3882572"/>
                <a:gd name="connsiteY245" fmla="*/ 5637226 h 7212230"/>
                <a:gd name="connsiteX246" fmla="*/ 960718 w 3882572"/>
                <a:gd name="connsiteY246" fmla="*/ 5684962 h 7212230"/>
                <a:gd name="connsiteX247" fmla="*/ 1034143 w 3882572"/>
                <a:gd name="connsiteY247" fmla="*/ 5696857 h 7212230"/>
                <a:gd name="connsiteX248" fmla="*/ 1040185 w 3882572"/>
                <a:gd name="connsiteY248" fmla="*/ 5741114 h 7212230"/>
                <a:gd name="connsiteX249" fmla="*/ 1055753 w 3882572"/>
                <a:gd name="connsiteY249" fmla="*/ 5774187 h 7212230"/>
                <a:gd name="connsiteX250" fmla="*/ 1134356 w 3882572"/>
                <a:gd name="connsiteY250" fmla="*/ 5773741 h 7212230"/>
                <a:gd name="connsiteX251" fmla="*/ 1150791 w 3882572"/>
                <a:gd name="connsiteY251" fmla="*/ 5806160 h 7212230"/>
                <a:gd name="connsiteX252" fmla="*/ 1159196 w 3882572"/>
                <a:gd name="connsiteY252" fmla="*/ 5830104 h 7212230"/>
                <a:gd name="connsiteX253" fmla="*/ 1109048 w 3882572"/>
                <a:gd name="connsiteY253" fmla="*/ 5850548 h 7212230"/>
                <a:gd name="connsiteX254" fmla="*/ 1078408 w 3882572"/>
                <a:gd name="connsiteY254" fmla="*/ 5897475 h 7212230"/>
                <a:gd name="connsiteX255" fmla="*/ 1068680 w 3882572"/>
                <a:gd name="connsiteY255" fmla="*/ 5940951 h 7212230"/>
                <a:gd name="connsiteX256" fmla="*/ 1071054 w 3882572"/>
                <a:gd name="connsiteY256" fmla="*/ 5993288 h 7212230"/>
                <a:gd name="connsiteX257" fmla="*/ 1097643 w 3882572"/>
                <a:gd name="connsiteY257" fmla="*/ 6014357 h 7212230"/>
                <a:gd name="connsiteX258" fmla="*/ 1165039 w 3882572"/>
                <a:gd name="connsiteY258" fmla="*/ 6048708 h 7212230"/>
                <a:gd name="connsiteX259" fmla="*/ 1206406 w 3882572"/>
                <a:gd name="connsiteY259" fmla="*/ 6040869 h 7212230"/>
                <a:gd name="connsiteX260" fmla="*/ 1226591 w 3882572"/>
                <a:gd name="connsiteY260" fmla="*/ 6086928 h 7212230"/>
                <a:gd name="connsiteX261" fmla="*/ 1206500 w 3882572"/>
                <a:gd name="connsiteY261" fmla="*/ 6132285 h 7212230"/>
                <a:gd name="connsiteX262" fmla="*/ 1173162 w 3882572"/>
                <a:gd name="connsiteY262" fmla="*/ 6150303 h 7212230"/>
                <a:gd name="connsiteX263" fmla="*/ 1135877 w 3882572"/>
                <a:gd name="connsiteY263" fmla="*/ 6207236 h 7212230"/>
                <a:gd name="connsiteX264" fmla="*/ 1150551 w 3882572"/>
                <a:gd name="connsiteY264" fmla="*/ 6307023 h 7212230"/>
                <a:gd name="connsiteX265" fmla="*/ 1121203 w 3882572"/>
                <a:gd name="connsiteY265" fmla="*/ 6350157 h 7212230"/>
                <a:gd name="connsiteX266" fmla="*/ 1206074 w 3882572"/>
                <a:gd name="connsiteY266" fmla="*/ 6400271 h 7212230"/>
                <a:gd name="connsiteX267" fmla="*/ 1206406 w 3882572"/>
                <a:gd name="connsiteY267" fmla="*/ 6466711 h 7212230"/>
                <a:gd name="connsiteX268" fmla="*/ 1183608 w 3882572"/>
                <a:gd name="connsiteY268" fmla="*/ 6498567 h 7212230"/>
                <a:gd name="connsiteX269" fmla="*/ 1131128 w 3882572"/>
                <a:gd name="connsiteY269" fmla="*/ 6546302 h 7212230"/>
                <a:gd name="connsiteX270" fmla="*/ 1170788 w 3882572"/>
                <a:gd name="connsiteY270" fmla="*/ 6564250 h 7212230"/>
                <a:gd name="connsiteX271" fmla="*/ 1197429 w 3882572"/>
                <a:gd name="connsiteY271" fmla="*/ 6604000 h 7212230"/>
                <a:gd name="connsiteX272" fmla="*/ 1251523 w 3882572"/>
                <a:gd name="connsiteY272" fmla="*/ 6616589 h 7212230"/>
                <a:gd name="connsiteX273" fmla="*/ 1315784 w 3882572"/>
                <a:gd name="connsiteY273" fmla="*/ 6598797 h 7212230"/>
                <a:gd name="connsiteX274" fmla="*/ 1391825 w 3882572"/>
                <a:gd name="connsiteY274" fmla="*/ 6678950 h 7212230"/>
                <a:gd name="connsiteX275" fmla="*/ 1449054 w 3882572"/>
                <a:gd name="connsiteY275" fmla="*/ 6784095 h 7212230"/>
                <a:gd name="connsiteX276" fmla="*/ 1453363 w 3882572"/>
                <a:gd name="connsiteY276" fmla="*/ 6885417 h 7212230"/>
                <a:gd name="connsiteX277" fmla="*/ 1490944 w 3882572"/>
                <a:gd name="connsiteY277" fmla="*/ 6925814 h 7212230"/>
                <a:gd name="connsiteX278" fmla="*/ 1477110 w 3882572"/>
                <a:gd name="connsiteY278" fmla="*/ 6949650 h 7212230"/>
                <a:gd name="connsiteX279" fmla="*/ 1439116 w 3882572"/>
                <a:gd name="connsiteY279" fmla="*/ 6973440 h 7212230"/>
                <a:gd name="connsiteX280" fmla="*/ 1451429 w 3882572"/>
                <a:gd name="connsiteY280" fmla="*/ 7003143 h 7212230"/>
                <a:gd name="connsiteX281" fmla="*/ 1388596 w 3882572"/>
                <a:gd name="connsiteY281" fmla="*/ 7070956 h 7212230"/>
                <a:gd name="connsiteX282" fmla="*/ 1333500 w 3882572"/>
                <a:gd name="connsiteY282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707572 w 3882572"/>
                <a:gd name="connsiteY225" fmla="*/ 4390571 h 7212230"/>
                <a:gd name="connsiteX226" fmla="*/ 662214 w 3882572"/>
                <a:gd name="connsiteY226" fmla="*/ 4472214 h 7212230"/>
                <a:gd name="connsiteX227" fmla="*/ 807357 w 3882572"/>
                <a:gd name="connsiteY227" fmla="*/ 4508500 h 7212230"/>
                <a:gd name="connsiteX228" fmla="*/ 852714 w 3882572"/>
                <a:gd name="connsiteY228" fmla="*/ 4635500 h 7212230"/>
                <a:gd name="connsiteX229" fmla="*/ 797859 w 3882572"/>
                <a:gd name="connsiteY229" fmla="*/ 4728594 h 7212230"/>
                <a:gd name="connsiteX230" fmla="*/ 764802 w 3882572"/>
                <a:gd name="connsiteY230" fmla="*/ 4787780 h 7212230"/>
                <a:gd name="connsiteX231" fmla="*/ 814482 w 3882572"/>
                <a:gd name="connsiteY231" fmla="*/ 4862731 h 7212230"/>
                <a:gd name="connsiteX232" fmla="*/ 797192 w 3882572"/>
                <a:gd name="connsiteY232" fmla="*/ 4947797 h 7212230"/>
                <a:gd name="connsiteX233" fmla="*/ 764732 w 3882572"/>
                <a:gd name="connsiteY233" fmla="*/ 5001242 h 7212230"/>
                <a:gd name="connsiteX234" fmla="*/ 750484 w 3882572"/>
                <a:gd name="connsiteY234" fmla="*/ 5048822 h 7212230"/>
                <a:gd name="connsiteX235" fmla="*/ 682305 w 3882572"/>
                <a:gd name="connsiteY235" fmla="*/ 5123423 h 7212230"/>
                <a:gd name="connsiteX236" fmla="*/ 686200 w 3882572"/>
                <a:gd name="connsiteY236" fmla="*/ 5195105 h 7212230"/>
                <a:gd name="connsiteX237" fmla="*/ 846446 w 3882572"/>
                <a:gd name="connsiteY237" fmla="*/ 5279127 h 7212230"/>
                <a:gd name="connsiteX238" fmla="*/ 818376 w 3882572"/>
                <a:gd name="connsiteY238" fmla="*/ 5322549 h 7212230"/>
                <a:gd name="connsiteX239" fmla="*/ 665683 w 3882572"/>
                <a:gd name="connsiteY239" fmla="*/ 5425160 h 7212230"/>
                <a:gd name="connsiteX240" fmla="*/ 716643 w 3882572"/>
                <a:gd name="connsiteY240" fmla="*/ 5524500 h 7212230"/>
                <a:gd name="connsiteX241" fmla="*/ 698500 w 3882572"/>
                <a:gd name="connsiteY241" fmla="*/ 5615214 h 7212230"/>
                <a:gd name="connsiteX242" fmla="*/ 748110 w 3882572"/>
                <a:gd name="connsiteY242" fmla="*/ 5641195 h 7212230"/>
                <a:gd name="connsiteX243" fmla="*/ 816429 w 3882572"/>
                <a:gd name="connsiteY243" fmla="*/ 5642428 h 7212230"/>
                <a:gd name="connsiteX244" fmla="*/ 883461 w 3882572"/>
                <a:gd name="connsiteY244" fmla="*/ 5634058 h 7212230"/>
                <a:gd name="connsiteX245" fmla="*/ 971496 w 3882572"/>
                <a:gd name="connsiteY245" fmla="*/ 5637226 h 7212230"/>
                <a:gd name="connsiteX246" fmla="*/ 960718 w 3882572"/>
                <a:gd name="connsiteY246" fmla="*/ 5684962 h 7212230"/>
                <a:gd name="connsiteX247" fmla="*/ 1034143 w 3882572"/>
                <a:gd name="connsiteY247" fmla="*/ 5696857 h 7212230"/>
                <a:gd name="connsiteX248" fmla="*/ 1040185 w 3882572"/>
                <a:gd name="connsiteY248" fmla="*/ 5741114 h 7212230"/>
                <a:gd name="connsiteX249" fmla="*/ 1055753 w 3882572"/>
                <a:gd name="connsiteY249" fmla="*/ 5774187 h 7212230"/>
                <a:gd name="connsiteX250" fmla="*/ 1134356 w 3882572"/>
                <a:gd name="connsiteY250" fmla="*/ 5773741 h 7212230"/>
                <a:gd name="connsiteX251" fmla="*/ 1150791 w 3882572"/>
                <a:gd name="connsiteY251" fmla="*/ 5806160 h 7212230"/>
                <a:gd name="connsiteX252" fmla="*/ 1159196 w 3882572"/>
                <a:gd name="connsiteY252" fmla="*/ 5830104 h 7212230"/>
                <a:gd name="connsiteX253" fmla="*/ 1109048 w 3882572"/>
                <a:gd name="connsiteY253" fmla="*/ 5850548 h 7212230"/>
                <a:gd name="connsiteX254" fmla="*/ 1078408 w 3882572"/>
                <a:gd name="connsiteY254" fmla="*/ 5897475 h 7212230"/>
                <a:gd name="connsiteX255" fmla="*/ 1068680 w 3882572"/>
                <a:gd name="connsiteY255" fmla="*/ 5940951 h 7212230"/>
                <a:gd name="connsiteX256" fmla="*/ 1071054 w 3882572"/>
                <a:gd name="connsiteY256" fmla="*/ 5993288 h 7212230"/>
                <a:gd name="connsiteX257" fmla="*/ 1097643 w 3882572"/>
                <a:gd name="connsiteY257" fmla="*/ 6014357 h 7212230"/>
                <a:gd name="connsiteX258" fmla="*/ 1165039 w 3882572"/>
                <a:gd name="connsiteY258" fmla="*/ 6048708 h 7212230"/>
                <a:gd name="connsiteX259" fmla="*/ 1206406 w 3882572"/>
                <a:gd name="connsiteY259" fmla="*/ 6040869 h 7212230"/>
                <a:gd name="connsiteX260" fmla="*/ 1226591 w 3882572"/>
                <a:gd name="connsiteY260" fmla="*/ 6086928 h 7212230"/>
                <a:gd name="connsiteX261" fmla="*/ 1206500 w 3882572"/>
                <a:gd name="connsiteY261" fmla="*/ 6132285 h 7212230"/>
                <a:gd name="connsiteX262" fmla="*/ 1173162 w 3882572"/>
                <a:gd name="connsiteY262" fmla="*/ 6150303 h 7212230"/>
                <a:gd name="connsiteX263" fmla="*/ 1135877 w 3882572"/>
                <a:gd name="connsiteY263" fmla="*/ 6207236 h 7212230"/>
                <a:gd name="connsiteX264" fmla="*/ 1150551 w 3882572"/>
                <a:gd name="connsiteY264" fmla="*/ 6307023 h 7212230"/>
                <a:gd name="connsiteX265" fmla="*/ 1121203 w 3882572"/>
                <a:gd name="connsiteY265" fmla="*/ 6350157 h 7212230"/>
                <a:gd name="connsiteX266" fmla="*/ 1206074 w 3882572"/>
                <a:gd name="connsiteY266" fmla="*/ 6400271 h 7212230"/>
                <a:gd name="connsiteX267" fmla="*/ 1206406 w 3882572"/>
                <a:gd name="connsiteY267" fmla="*/ 6466711 h 7212230"/>
                <a:gd name="connsiteX268" fmla="*/ 1183608 w 3882572"/>
                <a:gd name="connsiteY268" fmla="*/ 6498567 h 7212230"/>
                <a:gd name="connsiteX269" fmla="*/ 1131128 w 3882572"/>
                <a:gd name="connsiteY269" fmla="*/ 6546302 h 7212230"/>
                <a:gd name="connsiteX270" fmla="*/ 1170788 w 3882572"/>
                <a:gd name="connsiteY270" fmla="*/ 6564250 h 7212230"/>
                <a:gd name="connsiteX271" fmla="*/ 1197429 w 3882572"/>
                <a:gd name="connsiteY271" fmla="*/ 6604000 h 7212230"/>
                <a:gd name="connsiteX272" fmla="*/ 1251523 w 3882572"/>
                <a:gd name="connsiteY272" fmla="*/ 6616589 h 7212230"/>
                <a:gd name="connsiteX273" fmla="*/ 1315784 w 3882572"/>
                <a:gd name="connsiteY273" fmla="*/ 6598797 h 7212230"/>
                <a:gd name="connsiteX274" fmla="*/ 1391825 w 3882572"/>
                <a:gd name="connsiteY274" fmla="*/ 6678950 h 7212230"/>
                <a:gd name="connsiteX275" fmla="*/ 1449054 w 3882572"/>
                <a:gd name="connsiteY275" fmla="*/ 6784095 h 7212230"/>
                <a:gd name="connsiteX276" fmla="*/ 1453363 w 3882572"/>
                <a:gd name="connsiteY276" fmla="*/ 6885417 h 7212230"/>
                <a:gd name="connsiteX277" fmla="*/ 1490944 w 3882572"/>
                <a:gd name="connsiteY277" fmla="*/ 6925814 h 7212230"/>
                <a:gd name="connsiteX278" fmla="*/ 1477110 w 3882572"/>
                <a:gd name="connsiteY278" fmla="*/ 6949650 h 7212230"/>
                <a:gd name="connsiteX279" fmla="*/ 1439116 w 3882572"/>
                <a:gd name="connsiteY279" fmla="*/ 6973440 h 7212230"/>
                <a:gd name="connsiteX280" fmla="*/ 1451429 w 3882572"/>
                <a:gd name="connsiteY280" fmla="*/ 7003143 h 7212230"/>
                <a:gd name="connsiteX281" fmla="*/ 1388596 w 3882572"/>
                <a:gd name="connsiteY281" fmla="*/ 7070956 h 7212230"/>
                <a:gd name="connsiteX282" fmla="*/ 1333500 w 3882572"/>
                <a:gd name="connsiteY282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707572 w 3882572"/>
                <a:gd name="connsiteY225" fmla="*/ 4390571 h 7212230"/>
                <a:gd name="connsiteX226" fmla="*/ 662214 w 3882572"/>
                <a:gd name="connsiteY226" fmla="*/ 4472214 h 7212230"/>
                <a:gd name="connsiteX227" fmla="*/ 807357 w 3882572"/>
                <a:gd name="connsiteY227" fmla="*/ 4508500 h 7212230"/>
                <a:gd name="connsiteX228" fmla="*/ 857463 w 3882572"/>
                <a:gd name="connsiteY228" fmla="*/ 4666429 h 7212230"/>
                <a:gd name="connsiteX229" fmla="*/ 797859 w 3882572"/>
                <a:gd name="connsiteY229" fmla="*/ 4728594 h 7212230"/>
                <a:gd name="connsiteX230" fmla="*/ 764802 w 3882572"/>
                <a:gd name="connsiteY230" fmla="*/ 4787780 h 7212230"/>
                <a:gd name="connsiteX231" fmla="*/ 814482 w 3882572"/>
                <a:gd name="connsiteY231" fmla="*/ 4862731 h 7212230"/>
                <a:gd name="connsiteX232" fmla="*/ 797192 w 3882572"/>
                <a:gd name="connsiteY232" fmla="*/ 4947797 h 7212230"/>
                <a:gd name="connsiteX233" fmla="*/ 764732 w 3882572"/>
                <a:gd name="connsiteY233" fmla="*/ 5001242 h 7212230"/>
                <a:gd name="connsiteX234" fmla="*/ 750484 w 3882572"/>
                <a:gd name="connsiteY234" fmla="*/ 5048822 h 7212230"/>
                <a:gd name="connsiteX235" fmla="*/ 682305 w 3882572"/>
                <a:gd name="connsiteY235" fmla="*/ 5123423 h 7212230"/>
                <a:gd name="connsiteX236" fmla="*/ 686200 w 3882572"/>
                <a:gd name="connsiteY236" fmla="*/ 5195105 h 7212230"/>
                <a:gd name="connsiteX237" fmla="*/ 846446 w 3882572"/>
                <a:gd name="connsiteY237" fmla="*/ 5279127 h 7212230"/>
                <a:gd name="connsiteX238" fmla="*/ 818376 w 3882572"/>
                <a:gd name="connsiteY238" fmla="*/ 5322549 h 7212230"/>
                <a:gd name="connsiteX239" fmla="*/ 665683 w 3882572"/>
                <a:gd name="connsiteY239" fmla="*/ 5425160 h 7212230"/>
                <a:gd name="connsiteX240" fmla="*/ 716643 w 3882572"/>
                <a:gd name="connsiteY240" fmla="*/ 5524500 h 7212230"/>
                <a:gd name="connsiteX241" fmla="*/ 698500 w 3882572"/>
                <a:gd name="connsiteY241" fmla="*/ 5615214 h 7212230"/>
                <a:gd name="connsiteX242" fmla="*/ 748110 w 3882572"/>
                <a:gd name="connsiteY242" fmla="*/ 5641195 h 7212230"/>
                <a:gd name="connsiteX243" fmla="*/ 816429 w 3882572"/>
                <a:gd name="connsiteY243" fmla="*/ 5642428 h 7212230"/>
                <a:gd name="connsiteX244" fmla="*/ 883461 w 3882572"/>
                <a:gd name="connsiteY244" fmla="*/ 5634058 h 7212230"/>
                <a:gd name="connsiteX245" fmla="*/ 971496 w 3882572"/>
                <a:gd name="connsiteY245" fmla="*/ 5637226 h 7212230"/>
                <a:gd name="connsiteX246" fmla="*/ 960718 w 3882572"/>
                <a:gd name="connsiteY246" fmla="*/ 5684962 h 7212230"/>
                <a:gd name="connsiteX247" fmla="*/ 1034143 w 3882572"/>
                <a:gd name="connsiteY247" fmla="*/ 5696857 h 7212230"/>
                <a:gd name="connsiteX248" fmla="*/ 1040185 w 3882572"/>
                <a:gd name="connsiteY248" fmla="*/ 5741114 h 7212230"/>
                <a:gd name="connsiteX249" fmla="*/ 1055753 w 3882572"/>
                <a:gd name="connsiteY249" fmla="*/ 5774187 h 7212230"/>
                <a:gd name="connsiteX250" fmla="*/ 1134356 w 3882572"/>
                <a:gd name="connsiteY250" fmla="*/ 5773741 h 7212230"/>
                <a:gd name="connsiteX251" fmla="*/ 1150791 w 3882572"/>
                <a:gd name="connsiteY251" fmla="*/ 5806160 h 7212230"/>
                <a:gd name="connsiteX252" fmla="*/ 1159196 w 3882572"/>
                <a:gd name="connsiteY252" fmla="*/ 5830104 h 7212230"/>
                <a:gd name="connsiteX253" fmla="*/ 1109048 w 3882572"/>
                <a:gd name="connsiteY253" fmla="*/ 5850548 h 7212230"/>
                <a:gd name="connsiteX254" fmla="*/ 1078408 w 3882572"/>
                <a:gd name="connsiteY254" fmla="*/ 5897475 h 7212230"/>
                <a:gd name="connsiteX255" fmla="*/ 1068680 w 3882572"/>
                <a:gd name="connsiteY255" fmla="*/ 5940951 h 7212230"/>
                <a:gd name="connsiteX256" fmla="*/ 1071054 w 3882572"/>
                <a:gd name="connsiteY256" fmla="*/ 5993288 h 7212230"/>
                <a:gd name="connsiteX257" fmla="*/ 1097643 w 3882572"/>
                <a:gd name="connsiteY257" fmla="*/ 6014357 h 7212230"/>
                <a:gd name="connsiteX258" fmla="*/ 1165039 w 3882572"/>
                <a:gd name="connsiteY258" fmla="*/ 6048708 h 7212230"/>
                <a:gd name="connsiteX259" fmla="*/ 1206406 w 3882572"/>
                <a:gd name="connsiteY259" fmla="*/ 6040869 h 7212230"/>
                <a:gd name="connsiteX260" fmla="*/ 1226591 w 3882572"/>
                <a:gd name="connsiteY260" fmla="*/ 6086928 h 7212230"/>
                <a:gd name="connsiteX261" fmla="*/ 1206500 w 3882572"/>
                <a:gd name="connsiteY261" fmla="*/ 6132285 h 7212230"/>
                <a:gd name="connsiteX262" fmla="*/ 1173162 w 3882572"/>
                <a:gd name="connsiteY262" fmla="*/ 6150303 h 7212230"/>
                <a:gd name="connsiteX263" fmla="*/ 1135877 w 3882572"/>
                <a:gd name="connsiteY263" fmla="*/ 6207236 h 7212230"/>
                <a:gd name="connsiteX264" fmla="*/ 1150551 w 3882572"/>
                <a:gd name="connsiteY264" fmla="*/ 6307023 h 7212230"/>
                <a:gd name="connsiteX265" fmla="*/ 1121203 w 3882572"/>
                <a:gd name="connsiteY265" fmla="*/ 6350157 h 7212230"/>
                <a:gd name="connsiteX266" fmla="*/ 1206074 w 3882572"/>
                <a:gd name="connsiteY266" fmla="*/ 6400271 h 7212230"/>
                <a:gd name="connsiteX267" fmla="*/ 1206406 w 3882572"/>
                <a:gd name="connsiteY267" fmla="*/ 6466711 h 7212230"/>
                <a:gd name="connsiteX268" fmla="*/ 1183608 w 3882572"/>
                <a:gd name="connsiteY268" fmla="*/ 6498567 h 7212230"/>
                <a:gd name="connsiteX269" fmla="*/ 1131128 w 3882572"/>
                <a:gd name="connsiteY269" fmla="*/ 6546302 h 7212230"/>
                <a:gd name="connsiteX270" fmla="*/ 1170788 w 3882572"/>
                <a:gd name="connsiteY270" fmla="*/ 6564250 h 7212230"/>
                <a:gd name="connsiteX271" fmla="*/ 1197429 w 3882572"/>
                <a:gd name="connsiteY271" fmla="*/ 6604000 h 7212230"/>
                <a:gd name="connsiteX272" fmla="*/ 1251523 w 3882572"/>
                <a:gd name="connsiteY272" fmla="*/ 6616589 h 7212230"/>
                <a:gd name="connsiteX273" fmla="*/ 1315784 w 3882572"/>
                <a:gd name="connsiteY273" fmla="*/ 6598797 h 7212230"/>
                <a:gd name="connsiteX274" fmla="*/ 1391825 w 3882572"/>
                <a:gd name="connsiteY274" fmla="*/ 6678950 h 7212230"/>
                <a:gd name="connsiteX275" fmla="*/ 1449054 w 3882572"/>
                <a:gd name="connsiteY275" fmla="*/ 6784095 h 7212230"/>
                <a:gd name="connsiteX276" fmla="*/ 1453363 w 3882572"/>
                <a:gd name="connsiteY276" fmla="*/ 6885417 h 7212230"/>
                <a:gd name="connsiteX277" fmla="*/ 1490944 w 3882572"/>
                <a:gd name="connsiteY277" fmla="*/ 6925814 h 7212230"/>
                <a:gd name="connsiteX278" fmla="*/ 1477110 w 3882572"/>
                <a:gd name="connsiteY278" fmla="*/ 6949650 h 7212230"/>
                <a:gd name="connsiteX279" fmla="*/ 1439116 w 3882572"/>
                <a:gd name="connsiteY279" fmla="*/ 6973440 h 7212230"/>
                <a:gd name="connsiteX280" fmla="*/ 1451429 w 3882572"/>
                <a:gd name="connsiteY280" fmla="*/ 7003143 h 7212230"/>
                <a:gd name="connsiteX281" fmla="*/ 1388596 w 3882572"/>
                <a:gd name="connsiteY281" fmla="*/ 7070956 h 7212230"/>
                <a:gd name="connsiteX282" fmla="*/ 1333500 w 3882572"/>
                <a:gd name="connsiteY282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707572 w 3882572"/>
                <a:gd name="connsiteY225" fmla="*/ 4390571 h 7212230"/>
                <a:gd name="connsiteX226" fmla="*/ 662214 w 3882572"/>
                <a:gd name="connsiteY226" fmla="*/ 4472214 h 7212230"/>
                <a:gd name="connsiteX227" fmla="*/ 842977 w 3882572"/>
                <a:gd name="connsiteY227" fmla="*/ 4501363 h 7212230"/>
                <a:gd name="connsiteX228" fmla="*/ 857463 w 3882572"/>
                <a:gd name="connsiteY228" fmla="*/ 4666429 h 7212230"/>
                <a:gd name="connsiteX229" fmla="*/ 797859 w 3882572"/>
                <a:gd name="connsiteY229" fmla="*/ 4728594 h 7212230"/>
                <a:gd name="connsiteX230" fmla="*/ 764802 w 3882572"/>
                <a:gd name="connsiteY230" fmla="*/ 4787780 h 7212230"/>
                <a:gd name="connsiteX231" fmla="*/ 814482 w 3882572"/>
                <a:gd name="connsiteY231" fmla="*/ 4862731 h 7212230"/>
                <a:gd name="connsiteX232" fmla="*/ 797192 w 3882572"/>
                <a:gd name="connsiteY232" fmla="*/ 4947797 h 7212230"/>
                <a:gd name="connsiteX233" fmla="*/ 764732 w 3882572"/>
                <a:gd name="connsiteY233" fmla="*/ 5001242 h 7212230"/>
                <a:gd name="connsiteX234" fmla="*/ 750484 w 3882572"/>
                <a:gd name="connsiteY234" fmla="*/ 5048822 h 7212230"/>
                <a:gd name="connsiteX235" fmla="*/ 682305 w 3882572"/>
                <a:gd name="connsiteY235" fmla="*/ 5123423 h 7212230"/>
                <a:gd name="connsiteX236" fmla="*/ 686200 w 3882572"/>
                <a:gd name="connsiteY236" fmla="*/ 5195105 h 7212230"/>
                <a:gd name="connsiteX237" fmla="*/ 846446 w 3882572"/>
                <a:gd name="connsiteY237" fmla="*/ 5279127 h 7212230"/>
                <a:gd name="connsiteX238" fmla="*/ 818376 w 3882572"/>
                <a:gd name="connsiteY238" fmla="*/ 5322549 h 7212230"/>
                <a:gd name="connsiteX239" fmla="*/ 665683 w 3882572"/>
                <a:gd name="connsiteY239" fmla="*/ 5425160 h 7212230"/>
                <a:gd name="connsiteX240" fmla="*/ 716643 w 3882572"/>
                <a:gd name="connsiteY240" fmla="*/ 5524500 h 7212230"/>
                <a:gd name="connsiteX241" fmla="*/ 698500 w 3882572"/>
                <a:gd name="connsiteY241" fmla="*/ 5615214 h 7212230"/>
                <a:gd name="connsiteX242" fmla="*/ 748110 w 3882572"/>
                <a:gd name="connsiteY242" fmla="*/ 5641195 h 7212230"/>
                <a:gd name="connsiteX243" fmla="*/ 816429 w 3882572"/>
                <a:gd name="connsiteY243" fmla="*/ 5642428 h 7212230"/>
                <a:gd name="connsiteX244" fmla="*/ 883461 w 3882572"/>
                <a:gd name="connsiteY244" fmla="*/ 5634058 h 7212230"/>
                <a:gd name="connsiteX245" fmla="*/ 971496 w 3882572"/>
                <a:gd name="connsiteY245" fmla="*/ 5637226 h 7212230"/>
                <a:gd name="connsiteX246" fmla="*/ 960718 w 3882572"/>
                <a:gd name="connsiteY246" fmla="*/ 5684962 h 7212230"/>
                <a:gd name="connsiteX247" fmla="*/ 1034143 w 3882572"/>
                <a:gd name="connsiteY247" fmla="*/ 5696857 h 7212230"/>
                <a:gd name="connsiteX248" fmla="*/ 1040185 w 3882572"/>
                <a:gd name="connsiteY248" fmla="*/ 5741114 h 7212230"/>
                <a:gd name="connsiteX249" fmla="*/ 1055753 w 3882572"/>
                <a:gd name="connsiteY249" fmla="*/ 5774187 h 7212230"/>
                <a:gd name="connsiteX250" fmla="*/ 1134356 w 3882572"/>
                <a:gd name="connsiteY250" fmla="*/ 5773741 h 7212230"/>
                <a:gd name="connsiteX251" fmla="*/ 1150791 w 3882572"/>
                <a:gd name="connsiteY251" fmla="*/ 5806160 h 7212230"/>
                <a:gd name="connsiteX252" fmla="*/ 1159196 w 3882572"/>
                <a:gd name="connsiteY252" fmla="*/ 5830104 h 7212230"/>
                <a:gd name="connsiteX253" fmla="*/ 1109048 w 3882572"/>
                <a:gd name="connsiteY253" fmla="*/ 5850548 h 7212230"/>
                <a:gd name="connsiteX254" fmla="*/ 1078408 w 3882572"/>
                <a:gd name="connsiteY254" fmla="*/ 5897475 h 7212230"/>
                <a:gd name="connsiteX255" fmla="*/ 1068680 w 3882572"/>
                <a:gd name="connsiteY255" fmla="*/ 5940951 h 7212230"/>
                <a:gd name="connsiteX256" fmla="*/ 1071054 w 3882572"/>
                <a:gd name="connsiteY256" fmla="*/ 5993288 h 7212230"/>
                <a:gd name="connsiteX257" fmla="*/ 1097643 w 3882572"/>
                <a:gd name="connsiteY257" fmla="*/ 6014357 h 7212230"/>
                <a:gd name="connsiteX258" fmla="*/ 1165039 w 3882572"/>
                <a:gd name="connsiteY258" fmla="*/ 6048708 h 7212230"/>
                <a:gd name="connsiteX259" fmla="*/ 1206406 w 3882572"/>
                <a:gd name="connsiteY259" fmla="*/ 6040869 h 7212230"/>
                <a:gd name="connsiteX260" fmla="*/ 1226591 w 3882572"/>
                <a:gd name="connsiteY260" fmla="*/ 6086928 h 7212230"/>
                <a:gd name="connsiteX261" fmla="*/ 1206500 w 3882572"/>
                <a:gd name="connsiteY261" fmla="*/ 6132285 h 7212230"/>
                <a:gd name="connsiteX262" fmla="*/ 1173162 w 3882572"/>
                <a:gd name="connsiteY262" fmla="*/ 6150303 h 7212230"/>
                <a:gd name="connsiteX263" fmla="*/ 1135877 w 3882572"/>
                <a:gd name="connsiteY263" fmla="*/ 6207236 h 7212230"/>
                <a:gd name="connsiteX264" fmla="*/ 1150551 w 3882572"/>
                <a:gd name="connsiteY264" fmla="*/ 6307023 h 7212230"/>
                <a:gd name="connsiteX265" fmla="*/ 1121203 w 3882572"/>
                <a:gd name="connsiteY265" fmla="*/ 6350157 h 7212230"/>
                <a:gd name="connsiteX266" fmla="*/ 1206074 w 3882572"/>
                <a:gd name="connsiteY266" fmla="*/ 6400271 h 7212230"/>
                <a:gd name="connsiteX267" fmla="*/ 1206406 w 3882572"/>
                <a:gd name="connsiteY267" fmla="*/ 6466711 h 7212230"/>
                <a:gd name="connsiteX268" fmla="*/ 1183608 w 3882572"/>
                <a:gd name="connsiteY268" fmla="*/ 6498567 h 7212230"/>
                <a:gd name="connsiteX269" fmla="*/ 1131128 w 3882572"/>
                <a:gd name="connsiteY269" fmla="*/ 6546302 h 7212230"/>
                <a:gd name="connsiteX270" fmla="*/ 1170788 w 3882572"/>
                <a:gd name="connsiteY270" fmla="*/ 6564250 h 7212230"/>
                <a:gd name="connsiteX271" fmla="*/ 1197429 w 3882572"/>
                <a:gd name="connsiteY271" fmla="*/ 6604000 h 7212230"/>
                <a:gd name="connsiteX272" fmla="*/ 1251523 w 3882572"/>
                <a:gd name="connsiteY272" fmla="*/ 6616589 h 7212230"/>
                <a:gd name="connsiteX273" fmla="*/ 1315784 w 3882572"/>
                <a:gd name="connsiteY273" fmla="*/ 6598797 h 7212230"/>
                <a:gd name="connsiteX274" fmla="*/ 1391825 w 3882572"/>
                <a:gd name="connsiteY274" fmla="*/ 6678950 h 7212230"/>
                <a:gd name="connsiteX275" fmla="*/ 1449054 w 3882572"/>
                <a:gd name="connsiteY275" fmla="*/ 6784095 h 7212230"/>
                <a:gd name="connsiteX276" fmla="*/ 1453363 w 3882572"/>
                <a:gd name="connsiteY276" fmla="*/ 6885417 h 7212230"/>
                <a:gd name="connsiteX277" fmla="*/ 1490944 w 3882572"/>
                <a:gd name="connsiteY277" fmla="*/ 6925814 h 7212230"/>
                <a:gd name="connsiteX278" fmla="*/ 1477110 w 3882572"/>
                <a:gd name="connsiteY278" fmla="*/ 6949650 h 7212230"/>
                <a:gd name="connsiteX279" fmla="*/ 1439116 w 3882572"/>
                <a:gd name="connsiteY279" fmla="*/ 6973440 h 7212230"/>
                <a:gd name="connsiteX280" fmla="*/ 1451429 w 3882572"/>
                <a:gd name="connsiteY280" fmla="*/ 7003143 h 7212230"/>
                <a:gd name="connsiteX281" fmla="*/ 1388596 w 3882572"/>
                <a:gd name="connsiteY281" fmla="*/ 7070956 h 7212230"/>
                <a:gd name="connsiteX282" fmla="*/ 1333500 w 3882572"/>
                <a:gd name="connsiteY282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707572 w 3882572"/>
                <a:gd name="connsiteY225" fmla="*/ 4390571 h 7212230"/>
                <a:gd name="connsiteX226" fmla="*/ 662214 w 3882572"/>
                <a:gd name="connsiteY226" fmla="*/ 4472214 h 7212230"/>
                <a:gd name="connsiteX227" fmla="*/ 842977 w 3882572"/>
                <a:gd name="connsiteY227" fmla="*/ 4501363 h 7212230"/>
                <a:gd name="connsiteX228" fmla="*/ 857463 w 3882572"/>
                <a:gd name="connsiteY228" fmla="*/ 4666429 h 7212230"/>
                <a:gd name="connsiteX229" fmla="*/ 797859 w 3882572"/>
                <a:gd name="connsiteY229" fmla="*/ 4728594 h 7212230"/>
                <a:gd name="connsiteX230" fmla="*/ 764802 w 3882572"/>
                <a:gd name="connsiteY230" fmla="*/ 4787780 h 7212230"/>
                <a:gd name="connsiteX231" fmla="*/ 814482 w 3882572"/>
                <a:gd name="connsiteY231" fmla="*/ 4862731 h 7212230"/>
                <a:gd name="connsiteX232" fmla="*/ 797192 w 3882572"/>
                <a:gd name="connsiteY232" fmla="*/ 4947797 h 7212230"/>
                <a:gd name="connsiteX233" fmla="*/ 764732 w 3882572"/>
                <a:gd name="connsiteY233" fmla="*/ 5001242 h 7212230"/>
                <a:gd name="connsiteX234" fmla="*/ 750484 w 3882572"/>
                <a:gd name="connsiteY234" fmla="*/ 5048822 h 7212230"/>
                <a:gd name="connsiteX235" fmla="*/ 682305 w 3882572"/>
                <a:gd name="connsiteY235" fmla="*/ 5123423 h 7212230"/>
                <a:gd name="connsiteX236" fmla="*/ 686200 w 3882572"/>
                <a:gd name="connsiteY236" fmla="*/ 5195105 h 7212230"/>
                <a:gd name="connsiteX237" fmla="*/ 846446 w 3882572"/>
                <a:gd name="connsiteY237" fmla="*/ 5279127 h 7212230"/>
                <a:gd name="connsiteX238" fmla="*/ 818376 w 3882572"/>
                <a:gd name="connsiteY238" fmla="*/ 5322549 h 7212230"/>
                <a:gd name="connsiteX239" fmla="*/ 665683 w 3882572"/>
                <a:gd name="connsiteY239" fmla="*/ 5425160 h 7212230"/>
                <a:gd name="connsiteX240" fmla="*/ 716643 w 3882572"/>
                <a:gd name="connsiteY240" fmla="*/ 5524500 h 7212230"/>
                <a:gd name="connsiteX241" fmla="*/ 698500 w 3882572"/>
                <a:gd name="connsiteY241" fmla="*/ 5615214 h 7212230"/>
                <a:gd name="connsiteX242" fmla="*/ 748110 w 3882572"/>
                <a:gd name="connsiteY242" fmla="*/ 5641195 h 7212230"/>
                <a:gd name="connsiteX243" fmla="*/ 816429 w 3882572"/>
                <a:gd name="connsiteY243" fmla="*/ 5642428 h 7212230"/>
                <a:gd name="connsiteX244" fmla="*/ 883461 w 3882572"/>
                <a:gd name="connsiteY244" fmla="*/ 5634058 h 7212230"/>
                <a:gd name="connsiteX245" fmla="*/ 971496 w 3882572"/>
                <a:gd name="connsiteY245" fmla="*/ 5637226 h 7212230"/>
                <a:gd name="connsiteX246" fmla="*/ 960718 w 3882572"/>
                <a:gd name="connsiteY246" fmla="*/ 5684962 h 7212230"/>
                <a:gd name="connsiteX247" fmla="*/ 1034143 w 3882572"/>
                <a:gd name="connsiteY247" fmla="*/ 5696857 h 7212230"/>
                <a:gd name="connsiteX248" fmla="*/ 1040185 w 3882572"/>
                <a:gd name="connsiteY248" fmla="*/ 5741114 h 7212230"/>
                <a:gd name="connsiteX249" fmla="*/ 1055753 w 3882572"/>
                <a:gd name="connsiteY249" fmla="*/ 5774187 h 7212230"/>
                <a:gd name="connsiteX250" fmla="*/ 1134356 w 3882572"/>
                <a:gd name="connsiteY250" fmla="*/ 5773741 h 7212230"/>
                <a:gd name="connsiteX251" fmla="*/ 1150791 w 3882572"/>
                <a:gd name="connsiteY251" fmla="*/ 5806160 h 7212230"/>
                <a:gd name="connsiteX252" fmla="*/ 1159196 w 3882572"/>
                <a:gd name="connsiteY252" fmla="*/ 5830104 h 7212230"/>
                <a:gd name="connsiteX253" fmla="*/ 1109048 w 3882572"/>
                <a:gd name="connsiteY253" fmla="*/ 5850548 h 7212230"/>
                <a:gd name="connsiteX254" fmla="*/ 1078408 w 3882572"/>
                <a:gd name="connsiteY254" fmla="*/ 5897475 h 7212230"/>
                <a:gd name="connsiteX255" fmla="*/ 1068680 w 3882572"/>
                <a:gd name="connsiteY255" fmla="*/ 5940951 h 7212230"/>
                <a:gd name="connsiteX256" fmla="*/ 1071054 w 3882572"/>
                <a:gd name="connsiteY256" fmla="*/ 5993288 h 7212230"/>
                <a:gd name="connsiteX257" fmla="*/ 1097643 w 3882572"/>
                <a:gd name="connsiteY257" fmla="*/ 6014357 h 7212230"/>
                <a:gd name="connsiteX258" fmla="*/ 1165039 w 3882572"/>
                <a:gd name="connsiteY258" fmla="*/ 6048708 h 7212230"/>
                <a:gd name="connsiteX259" fmla="*/ 1206406 w 3882572"/>
                <a:gd name="connsiteY259" fmla="*/ 6040869 h 7212230"/>
                <a:gd name="connsiteX260" fmla="*/ 1226591 w 3882572"/>
                <a:gd name="connsiteY260" fmla="*/ 6086928 h 7212230"/>
                <a:gd name="connsiteX261" fmla="*/ 1206500 w 3882572"/>
                <a:gd name="connsiteY261" fmla="*/ 6132285 h 7212230"/>
                <a:gd name="connsiteX262" fmla="*/ 1173162 w 3882572"/>
                <a:gd name="connsiteY262" fmla="*/ 6150303 h 7212230"/>
                <a:gd name="connsiteX263" fmla="*/ 1135877 w 3882572"/>
                <a:gd name="connsiteY263" fmla="*/ 6207236 h 7212230"/>
                <a:gd name="connsiteX264" fmla="*/ 1150551 w 3882572"/>
                <a:gd name="connsiteY264" fmla="*/ 6307023 h 7212230"/>
                <a:gd name="connsiteX265" fmla="*/ 1121203 w 3882572"/>
                <a:gd name="connsiteY265" fmla="*/ 6350157 h 7212230"/>
                <a:gd name="connsiteX266" fmla="*/ 1206074 w 3882572"/>
                <a:gd name="connsiteY266" fmla="*/ 6400271 h 7212230"/>
                <a:gd name="connsiteX267" fmla="*/ 1206406 w 3882572"/>
                <a:gd name="connsiteY267" fmla="*/ 6466711 h 7212230"/>
                <a:gd name="connsiteX268" fmla="*/ 1183608 w 3882572"/>
                <a:gd name="connsiteY268" fmla="*/ 6498567 h 7212230"/>
                <a:gd name="connsiteX269" fmla="*/ 1131128 w 3882572"/>
                <a:gd name="connsiteY269" fmla="*/ 6546302 h 7212230"/>
                <a:gd name="connsiteX270" fmla="*/ 1170788 w 3882572"/>
                <a:gd name="connsiteY270" fmla="*/ 6564250 h 7212230"/>
                <a:gd name="connsiteX271" fmla="*/ 1197429 w 3882572"/>
                <a:gd name="connsiteY271" fmla="*/ 6604000 h 7212230"/>
                <a:gd name="connsiteX272" fmla="*/ 1251523 w 3882572"/>
                <a:gd name="connsiteY272" fmla="*/ 6616589 h 7212230"/>
                <a:gd name="connsiteX273" fmla="*/ 1315784 w 3882572"/>
                <a:gd name="connsiteY273" fmla="*/ 6598797 h 7212230"/>
                <a:gd name="connsiteX274" fmla="*/ 1391825 w 3882572"/>
                <a:gd name="connsiteY274" fmla="*/ 6678950 h 7212230"/>
                <a:gd name="connsiteX275" fmla="*/ 1449054 w 3882572"/>
                <a:gd name="connsiteY275" fmla="*/ 6784095 h 7212230"/>
                <a:gd name="connsiteX276" fmla="*/ 1453363 w 3882572"/>
                <a:gd name="connsiteY276" fmla="*/ 6885417 h 7212230"/>
                <a:gd name="connsiteX277" fmla="*/ 1490944 w 3882572"/>
                <a:gd name="connsiteY277" fmla="*/ 6925814 h 7212230"/>
                <a:gd name="connsiteX278" fmla="*/ 1477110 w 3882572"/>
                <a:gd name="connsiteY278" fmla="*/ 6949650 h 7212230"/>
                <a:gd name="connsiteX279" fmla="*/ 1439116 w 3882572"/>
                <a:gd name="connsiteY279" fmla="*/ 6973440 h 7212230"/>
                <a:gd name="connsiteX280" fmla="*/ 1451429 w 3882572"/>
                <a:gd name="connsiteY280" fmla="*/ 7003143 h 7212230"/>
                <a:gd name="connsiteX281" fmla="*/ 1388596 w 3882572"/>
                <a:gd name="connsiteY281" fmla="*/ 7070956 h 7212230"/>
                <a:gd name="connsiteX282" fmla="*/ 1333500 w 3882572"/>
                <a:gd name="connsiteY282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707572 w 3882572"/>
                <a:gd name="connsiteY225" fmla="*/ 4390571 h 7212230"/>
                <a:gd name="connsiteX226" fmla="*/ 662214 w 3882572"/>
                <a:gd name="connsiteY226" fmla="*/ 4472214 h 7212230"/>
                <a:gd name="connsiteX227" fmla="*/ 733863 w 3882572"/>
                <a:gd name="connsiteY227" fmla="*/ 4468344 h 7212230"/>
                <a:gd name="connsiteX228" fmla="*/ 842977 w 3882572"/>
                <a:gd name="connsiteY228" fmla="*/ 4501363 h 7212230"/>
                <a:gd name="connsiteX229" fmla="*/ 857463 w 3882572"/>
                <a:gd name="connsiteY229" fmla="*/ 4666429 h 7212230"/>
                <a:gd name="connsiteX230" fmla="*/ 797859 w 3882572"/>
                <a:gd name="connsiteY230" fmla="*/ 4728594 h 7212230"/>
                <a:gd name="connsiteX231" fmla="*/ 764802 w 3882572"/>
                <a:gd name="connsiteY231" fmla="*/ 4787780 h 7212230"/>
                <a:gd name="connsiteX232" fmla="*/ 814482 w 3882572"/>
                <a:gd name="connsiteY232" fmla="*/ 4862731 h 7212230"/>
                <a:gd name="connsiteX233" fmla="*/ 797192 w 3882572"/>
                <a:gd name="connsiteY233" fmla="*/ 4947797 h 7212230"/>
                <a:gd name="connsiteX234" fmla="*/ 764732 w 3882572"/>
                <a:gd name="connsiteY234" fmla="*/ 5001242 h 7212230"/>
                <a:gd name="connsiteX235" fmla="*/ 750484 w 3882572"/>
                <a:gd name="connsiteY235" fmla="*/ 5048822 h 7212230"/>
                <a:gd name="connsiteX236" fmla="*/ 682305 w 3882572"/>
                <a:gd name="connsiteY236" fmla="*/ 5123423 h 7212230"/>
                <a:gd name="connsiteX237" fmla="*/ 686200 w 3882572"/>
                <a:gd name="connsiteY237" fmla="*/ 5195105 h 7212230"/>
                <a:gd name="connsiteX238" fmla="*/ 846446 w 3882572"/>
                <a:gd name="connsiteY238" fmla="*/ 5279127 h 7212230"/>
                <a:gd name="connsiteX239" fmla="*/ 818376 w 3882572"/>
                <a:gd name="connsiteY239" fmla="*/ 5322549 h 7212230"/>
                <a:gd name="connsiteX240" fmla="*/ 665683 w 3882572"/>
                <a:gd name="connsiteY240" fmla="*/ 5425160 h 7212230"/>
                <a:gd name="connsiteX241" fmla="*/ 716643 w 3882572"/>
                <a:gd name="connsiteY241" fmla="*/ 5524500 h 7212230"/>
                <a:gd name="connsiteX242" fmla="*/ 698500 w 3882572"/>
                <a:gd name="connsiteY242" fmla="*/ 5615214 h 7212230"/>
                <a:gd name="connsiteX243" fmla="*/ 748110 w 3882572"/>
                <a:gd name="connsiteY243" fmla="*/ 5641195 h 7212230"/>
                <a:gd name="connsiteX244" fmla="*/ 816429 w 3882572"/>
                <a:gd name="connsiteY244" fmla="*/ 5642428 h 7212230"/>
                <a:gd name="connsiteX245" fmla="*/ 883461 w 3882572"/>
                <a:gd name="connsiteY245" fmla="*/ 5634058 h 7212230"/>
                <a:gd name="connsiteX246" fmla="*/ 971496 w 3882572"/>
                <a:gd name="connsiteY246" fmla="*/ 5637226 h 7212230"/>
                <a:gd name="connsiteX247" fmla="*/ 960718 w 3882572"/>
                <a:gd name="connsiteY247" fmla="*/ 5684962 h 7212230"/>
                <a:gd name="connsiteX248" fmla="*/ 1034143 w 3882572"/>
                <a:gd name="connsiteY248" fmla="*/ 5696857 h 7212230"/>
                <a:gd name="connsiteX249" fmla="*/ 1040185 w 3882572"/>
                <a:gd name="connsiteY249" fmla="*/ 5741114 h 7212230"/>
                <a:gd name="connsiteX250" fmla="*/ 1055753 w 3882572"/>
                <a:gd name="connsiteY250" fmla="*/ 5774187 h 7212230"/>
                <a:gd name="connsiteX251" fmla="*/ 1134356 w 3882572"/>
                <a:gd name="connsiteY251" fmla="*/ 5773741 h 7212230"/>
                <a:gd name="connsiteX252" fmla="*/ 1150791 w 3882572"/>
                <a:gd name="connsiteY252" fmla="*/ 5806160 h 7212230"/>
                <a:gd name="connsiteX253" fmla="*/ 1159196 w 3882572"/>
                <a:gd name="connsiteY253" fmla="*/ 5830104 h 7212230"/>
                <a:gd name="connsiteX254" fmla="*/ 1109048 w 3882572"/>
                <a:gd name="connsiteY254" fmla="*/ 5850548 h 7212230"/>
                <a:gd name="connsiteX255" fmla="*/ 1078408 w 3882572"/>
                <a:gd name="connsiteY255" fmla="*/ 5897475 h 7212230"/>
                <a:gd name="connsiteX256" fmla="*/ 1068680 w 3882572"/>
                <a:gd name="connsiteY256" fmla="*/ 5940951 h 7212230"/>
                <a:gd name="connsiteX257" fmla="*/ 1071054 w 3882572"/>
                <a:gd name="connsiteY257" fmla="*/ 5993288 h 7212230"/>
                <a:gd name="connsiteX258" fmla="*/ 1097643 w 3882572"/>
                <a:gd name="connsiteY258" fmla="*/ 6014357 h 7212230"/>
                <a:gd name="connsiteX259" fmla="*/ 1165039 w 3882572"/>
                <a:gd name="connsiteY259" fmla="*/ 6048708 h 7212230"/>
                <a:gd name="connsiteX260" fmla="*/ 1206406 w 3882572"/>
                <a:gd name="connsiteY260" fmla="*/ 6040869 h 7212230"/>
                <a:gd name="connsiteX261" fmla="*/ 1226591 w 3882572"/>
                <a:gd name="connsiteY261" fmla="*/ 6086928 h 7212230"/>
                <a:gd name="connsiteX262" fmla="*/ 1206500 w 3882572"/>
                <a:gd name="connsiteY262" fmla="*/ 6132285 h 7212230"/>
                <a:gd name="connsiteX263" fmla="*/ 1173162 w 3882572"/>
                <a:gd name="connsiteY263" fmla="*/ 6150303 h 7212230"/>
                <a:gd name="connsiteX264" fmla="*/ 1135877 w 3882572"/>
                <a:gd name="connsiteY264" fmla="*/ 6207236 h 7212230"/>
                <a:gd name="connsiteX265" fmla="*/ 1150551 w 3882572"/>
                <a:gd name="connsiteY265" fmla="*/ 6307023 h 7212230"/>
                <a:gd name="connsiteX266" fmla="*/ 1121203 w 3882572"/>
                <a:gd name="connsiteY266" fmla="*/ 6350157 h 7212230"/>
                <a:gd name="connsiteX267" fmla="*/ 1206074 w 3882572"/>
                <a:gd name="connsiteY267" fmla="*/ 6400271 h 7212230"/>
                <a:gd name="connsiteX268" fmla="*/ 1206406 w 3882572"/>
                <a:gd name="connsiteY268" fmla="*/ 6466711 h 7212230"/>
                <a:gd name="connsiteX269" fmla="*/ 1183608 w 3882572"/>
                <a:gd name="connsiteY269" fmla="*/ 6498567 h 7212230"/>
                <a:gd name="connsiteX270" fmla="*/ 1131128 w 3882572"/>
                <a:gd name="connsiteY270" fmla="*/ 6546302 h 7212230"/>
                <a:gd name="connsiteX271" fmla="*/ 1170788 w 3882572"/>
                <a:gd name="connsiteY271" fmla="*/ 6564250 h 7212230"/>
                <a:gd name="connsiteX272" fmla="*/ 1197429 w 3882572"/>
                <a:gd name="connsiteY272" fmla="*/ 6604000 h 7212230"/>
                <a:gd name="connsiteX273" fmla="*/ 1251523 w 3882572"/>
                <a:gd name="connsiteY273" fmla="*/ 6616589 h 7212230"/>
                <a:gd name="connsiteX274" fmla="*/ 1315784 w 3882572"/>
                <a:gd name="connsiteY274" fmla="*/ 6598797 h 7212230"/>
                <a:gd name="connsiteX275" fmla="*/ 1391825 w 3882572"/>
                <a:gd name="connsiteY275" fmla="*/ 6678950 h 7212230"/>
                <a:gd name="connsiteX276" fmla="*/ 1449054 w 3882572"/>
                <a:gd name="connsiteY276" fmla="*/ 6784095 h 7212230"/>
                <a:gd name="connsiteX277" fmla="*/ 1453363 w 3882572"/>
                <a:gd name="connsiteY277" fmla="*/ 6885417 h 7212230"/>
                <a:gd name="connsiteX278" fmla="*/ 1490944 w 3882572"/>
                <a:gd name="connsiteY278" fmla="*/ 6925814 h 7212230"/>
                <a:gd name="connsiteX279" fmla="*/ 1477110 w 3882572"/>
                <a:gd name="connsiteY279" fmla="*/ 6949650 h 7212230"/>
                <a:gd name="connsiteX280" fmla="*/ 1439116 w 3882572"/>
                <a:gd name="connsiteY280" fmla="*/ 6973440 h 7212230"/>
                <a:gd name="connsiteX281" fmla="*/ 1451429 w 3882572"/>
                <a:gd name="connsiteY281" fmla="*/ 7003143 h 7212230"/>
                <a:gd name="connsiteX282" fmla="*/ 1388596 w 3882572"/>
                <a:gd name="connsiteY282" fmla="*/ 7070956 h 7212230"/>
                <a:gd name="connsiteX283" fmla="*/ 1333500 w 3882572"/>
                <a:gd name="connsiteY283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707572 w 3882572"/>
                <a:gd name="connsiteY225" fmla="*/ 4390571 h 7212230"/>
                <a:gd name="connsiteX226" fmla="*/ 662214 w 3882572"/>
                <a:gd name="connsiteY226" fmla="*/ 4472214 h 7212230"/>
                <a:gd name="connsiteX227" fmla="*/ 733863 w 3882572"/>
                <a:gd name="connsiteY227" fmla="*/ 4468344 h 7212230"/>
                <a:gd name="connsiteX228" fmla="*/ 842977 w 3882572"/>
                <a:gd name="connsiteY228" fmla="*/ 4501363 h 7212230"/>
                <a:gd name="connsiteX229" fmla="*/ 857463 w 3882572"/>
                <a:gd name="connsiteY229" fmla="*/ 4666429 h 7212230"/>
                <a:gd name="connsiteX230" fmla="*/ 797859 w 3882572"/>
                <a:gd name="connsiteY230" fmla="*/ 4728594 h 7212230"/>
                <a:gd name="connsiteX231" fmla="*/ 764802 w 3882572"/>
                <a:gd name="connsiteY231" fmla="*/ 4787780 h 7212230"/>
                <a:gd name="connsiteX232" fmla="*/ 814482 w 3882572"/>
                <a:gd name="connsiteY232" fmla="*/ 4862731 h 7212230"/>
                <a:gd name="connsiteX233" fmla="*/ 797192 w 3882572"/>
                <a:gd name="connsiteY233" fmla="*/ 4947797 h 7212230"/>
                <a:gd name="connsiteX234" fmla="*/ 764732 w 3882572"/>
                <a:gd name="connsiteY234" fmla="*/ 5001242 h 7212230"/>
                <a:gd name="connsiteX235" fmla="*/ 750484 w 3882572"/>
                <a:gd name="connsiteY235" fmla="*/ 5048822 h 7212230"/>
                <a:gd name="connsiteX236" fmla="*/ 682305 w 3882572"/>
                <a:gd name="connsiteY236" fmla="*/ 5123423 h 7212230"/>
                <a:gd name="connsiteX237" fmla="*/ 686200 w 3882572"/>
                <a:gd name="connsiteY237" fmla="*/ 5195105 h 7212230"/>
                <a:gd name="connsiteX238" fmla="*/ 846446 w 3882572"/>
                <a:gd name="connsiteY238" fmla="*/ 5279127 h 7212230"/>
                <a:gd name="connsiteX239" fmla="*/ 818376 w 3882572"/>
                <a:gd name="connsiteY239" fmla="*/ 5322549 h 7212230"/>
                <a:gd name="connsiteX240" fmla="*/ 665683 w 3882572"/>
                <a:gd name="connsiteY240" fmla="*/ 5425160 h 7212230"/>
                <a:gd name="connsiteX241" fmla="*/ 716643 w 3882572"/>
                <a:gd name="connsiteY241" fmla="*/ 5524500 h 7212230"/>
                <a:gd name="connsiteX242" fmla="*/ 698500 w 3882572"/>
                <a:gd name="connsiteY242" fmla="*/ 5615214 h 7212230"/>
                <a:gd name="connsiteX243" fmla="*/ 748110 w 3882572"/>
                <a:gd name="connsiteY243" fmla="*/ 5641195 h 7212230"/>
                <a:gd name="connsiteX244" fmla="*/ 816429 w 3882572"/>
                <a:gd name="connsiteY244" fmla="*/ 5642428 h 7212230"/>
                <a:gd name="connsiteX245" fmla="*/ 883461 w 3882572"/>
                <a:gd name="connsiteY245" fmla="*/ 5634058 h 7212230"/>
                <a:gd name="connsiteX246" fmla="*/ 971496 w 3882572"/>
                <a:gd name="connsiteY246" fmla="*/ 5637226 h 7212230"/>
                <a:gd name="connsiteX247" fmla="*/ 960718 w 3882572"/>
                <a:gd name="connsiteY247" fmla="*/ 5684962 h 7212230"/>
                <a:gd name="connsiteX248" fmla="*/ 1034143 w 3882572"/>
                <a:gd name="connsiteY248" fmla="*/ 5696857 h 7212230"/>
                <a:gd name="connsiteX249" fmla="*/ 1040185 w 3882572"/>
                <a:gd name="connsiteY249" fmla="*/ 5741114 h 7212230"/>
                <a:gd name="connsiteX250" fmla="*/ 1055753 w 3882572"/>
                <a:gd name="connsiteY250" fmla="*/ 5774187 h 7212230"/>
                <a:gd name="connsiteX251" fmla="*/ 1134356 w 3882572"/>
                <a:gd name="connsiteY251" fmla="*/ 5773741 h 7212230"/>
                <a:gd name="connsiteX252" fmla="*/ 1150791 w 3882572"/>
                <a:gd name="connsiteY252" fmla="*/ 5806160 h 7212230"/>
                <a:gd name="connsiteX253" fmla="*/ 1159196 w 3882572"/>
                <a:gd name="connsiteY253" fmla="*/ 5830104 h 7212230"/>
                <a:gd name="connsiteX254" fmla="*/ 1109048 w 3882572"/>
                <a:gd name="connsiteY254" fmla="*/ 5850548 h 7212230"/>
                <a:gd name="connsiteX255" fmla="*/ 1078408 w 3882572"/>
                <a:gd name="connsiteY255" fmla="*/ 5897475 h 7212230"/>
                <a:gd name="connsiteX256" fmla="*/ 1068680 w 3882572"/>
                <a:gd name="connsiteY256" fmla="*/ 5940951 h 7212230"/>
                <a:gd name="connsiteX257" fmla="*/ 1071054 w 3882572"/>
                <a:gd name="connsiteY257" fmla="*/ 5993288 h 7212230"/>
                <a:gd name="connsiteX258" fmla="*/ 1097643 w 3882572"/>
                <a:gd name="connsiteY258" fmla="*/ 6014357 h 7212230"/>
                <a:gd name="connsiteX259" fmla="*/ 1165039 w 3882572"/>
                <a:gd name="connsiteY259" fmla="*/ 6048708 h 7212230"/>
                <a:gd name="connsiteX260" fmla="*/ 1206406 w 3882572"/>
                <a:gd name="connsiteY260" fmla="*/ 6040869 h 7212230"/>
                <a:gd name="connsiteX261" fmla="*/ 1226591 w 3882572"/>
                <a:gd name="connsiteY261" fmla="*/ 6086928 h 7212230"/>
                <a:gd name="connsiteX262" fmla="*/ 1206500 w 3882572"/>
                <a:gd name="connsiteY262" fmla="*/ 6132285 h 7212230"/>
                <a:gd name="connsiteX263" fmla="*/ 1173162 w 3882572"/>
                <a:gd name="connsiteY263" fmla="*/ 6150303 h 7212230"/>
                <a:gd name="connsiteX264" fmla="*/ 1135877 w 3882572"/>
                <a:gd name="connsiteY264" fmla="*/ 6207236 h 7212230"/>
                <a:gd name="connsiteX265" fmla="*/ 1150551 w 3882572"/>
                <a:gd name="connsiteY265" fmla="*/ 6307023 h 7212230"/>
                <a:gd name="connsiteX266" fmla="*/ 1121203 w 3882572"/>
                <a:gd name="connsiteY266" fmla="*/ 6350157 h 7212230"/>
                <a:gd name="connsiteX267" fmla="*/ 1206074 w 3882572"/>
                <a:gd name="connsiteY267" fmla="*/ 6400271 h 7212230"/>
                <a:gd name="connsiteX268" fmla="*/ 1206406 w 3882572"/>
                <a:gd name="connsiteY268" fmla="*/ 6466711 h 7212230"/>
                <a:gd name="connsiteX269" fmla="*/ 1183608 w 3882572"/>
                <a:gd name="connsiteY269" fmla="*/ 6498567 h 7212230"/>
                <a:gd name="connsiteX270" fmla="*/ 1131128 w 3882572"/>
                <a:gd name="connsiteY270" fmla="*/ 6546302 h 7212230"/>
                <a:gd name="connsiteX271" fmla="*/ 1170788 w 3882572"/>
                <a:gd name="connsiteY271" fmla="*/ 6564250 h 7212230"/>
                <a:gd name="connsiteX272" fmla="*/ 1197429 w 3882572"/>
                <a:gd name="connsiteY272" fmla="*/ 6604000 h 7212230"/>
                <a:gd name="connsiteX273" fmla="*/ 1251523 w 3882572"/>
                <a:gd name="connsiteY273" fmla="*/ 6616589 h 7212230"/>
                <a:gd name="connsiteX274" fmla="*/ 1315784 w 3882572"/>
                <a:gd name="connsiteY274" fmla="*/ 6598797 h 7212230"/>
                <a:gd name="connsiteX275" fmla="*/ 1391825 w 3882572"/>
                <a:gd name="connsiteY275" fmla="*/ 6678950 h 7212230"/>
                <a:gd name="connsiteX276" fmla="*/ 1449054 w 3882572"/>
                <a:gd name="connsiteY276" fmla="*/ 6784095 h 7212230"/>
                <a:gd name="connsiteX277" fmla="*/ 1453363 w 3882572"/>
                <a:gd name="connsiteY277" fmla="*/ 6885417 h 7212230"/>
                <a:gd name="connsiteX278" fmla="*/ 1490944 w 3882572"/>
                <a:gd name="connsiteY278" fmla="*/ 6925814 h 7212230"/>
                <a:gd name="connsiteX279" fmla="*/ 1477110 w 3882572"/>
                <a:gd name="connsiteY279" fmla="*/ 6949650 h 7212230"/>
                <a:gd name="connsiteX280" fmla="*/ 1439116 w 3882572"/>
                <a:gd name="connsiteY280" fmla="*/ 6973440 h 7212230"/>
                <a:gd name="connsiteX281" fmla="*/ 1451429 w 3882572"/>
                <a:gd name="connsiteY281" fmla="*/ 7003143 h 7212230"/>
                <a:gd name="connsiteX282" fmla="*/ 1388596 w 3882572"/>
                <a:gd name="connsiteY282" fmla="*/ 7070956 h 7212230"/>
                <a:gd name="connsiteX283" fmla="*/ 1333500 w 3882572"/>
                <a:gd name="connsiteY283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707572 w 3882572"/>
                <a:gd name="connsiteY225" fmla="*/ 4390571 h 7212230"/>
                <a:gd name="connsiteX226" fmla="*/ 669338 w 3882572"/>
                <a:gd name="connsiteY226" fmla="*/ 4460320 h 7212230"/>
                <a:gd name="connsiteX227" fmla="*/ 733863 w 3882572"/>
                <a:gd name="connsiteY227" fmla="*/ 4468344 h 7212230"/>
                <a:gd name="connsiteX228" fmla="*/ 842977 w 3882572"/>
                <a:gd name="connsiteY228" fmla="*/ 4501363 h 7212230"/>
                <a:gd name="connsiteX229" fmla="*/ 857463 w 3882572"/>
                <a:gd name="connsiteY229" fmla="*/ 4666429 h 7212230"/>
                <a:gd name="connsiteX230" fmla="*/ 797859 w 3882572"/>
                <a:gd name="connsiteY230" fmla="*/ 4728594 h 7212230"/>
                <a:gd name="connsiteX231" fmla="*/ 764802 w 3882572"/>
                <a:gd name="connsiteY231" fmla="*/ 4787780 h 7212230"/>
                <a:gd name="connsiteX232" fmla="*/ 814482 w 3882572"/>
                <a:gd name="connsiteY232" fmla="*/ 4862731 h 7212230"/>
                <a:gd name="connsiteX233" fmla="*/ 797192 w 3882572"/>
                <a:gd name="connsiteY233" fmla="*/ 4947797 h 7212230"/>
                <a:gd name="connsiteX234" fmla="*/ 764732 w 3882572"/>
                <a:gd name="connsiteY234" fmla="*/ 5001242 h 7212230"/>
                <a:gd name="connsiteX235" fmla="*/ 750484 w 3882572"/>
                <a:gd name="connsiteY235" fmla="*/ 5048822 h 7212230"/>
                <a:gd name="connsiteX236" fmla="*/ 682305 w 3882572"/>
                <a:gd name="connsiteY236" fmla="*/ 5123423 h 7212230"/>
                <a:gd name="connsiteX237" fmla="*/ 686200 w 3882572"/>
                <a:gd name="connsiteY237" fmla="*/ 5195105 h 7212230"/>
                <a:gd name="connsiteX238" fmla="*/ 846446 w 3882572"/>
                <a:gd name="connsiteY238" fmla="*/ 5279127 h 7212230"/>
                <a:gd name="connsiteX239" fmla="*/ 818376 w 3882572"/>
                <a:gd name="connsiteY239" fmla="*/ 5322549 h 7212230"/>
                <a:gd name="connsiteX240" fmla="*/ 665683 w 3882572"/>
                <a:gd name="connsiteY240" fmla="*/ 5425160 h 7212230"/>
                <a:gd name="connsiteX241" fmla="*/ 716643 w 3882572"/>
                <a:gd name="connsiteY241" fmla="*/ 5524500 h 7212230"/>
                <a:gd name="connsiteX242" fmla="*/ 698500 w 3882572"/>
                <a:gd name="connsiteY242" fmla="*/ 5615214 h 7212230"/>
                <a:gd name="connsiteX243" fmla="*/ 748110 w 3882572"/>
                <a:gd name="connsiteY243" fmla="*/ 5641195 h 7212230"/>
                <a:gd name="connsiteX244" fmla="*/ 816429 w 3882572"/>
                <a:gd name="connsiteY244" fmla="*/ 5642428 h 7212230"/>
                <a:gd name="connsiteX245" fmla="*/ 883461 w 3882572"/>
                <a:gd name="connsiteY245" fmla="*/ 5634058 h 7212230"/>
                <a:gd name="connsiteX246" fmla="*/ 971496 w 3882572"/>
                <a:gd name="connsiteY246" fmla="*/ 5637226 h 7212230"/>
                <a:gd name="connsiteX247" fmla="*/ 960718 w 3882572"/>
                <a:gd name="connsiteY247" fmla="*/ 5684962 h 7212230"/>
                <a:gd name="connsiteX248" fmla="*/ 1034143 w 3882572"/>
                <a:gd name="connsiteY248" fmla="*/ 5696857 h 7212230"/>
                <a:gd name="connsiteX249" fmla="*/ 1040185 w 3882572"/>
                <a:gd name="connsiteY249" fmla="*/ 5741114 h 7212230"/>
                <a:gd name="connsiteX250" fmla="*/ 1055753 w 3882572"/>
                <a:gd name="connsiteY250" fmla="*/ 5774187 h 7212230"/>
                <a:gd name="connsiteX251" fmla="*/ 1134356 w 3882572"/>
                <a:gd name="connsiteY251" fmla="*/ 5773741 h 7212230"/>
                <a:gd name="connsiteX252" fmla="*/ 1150791 w 3882572"/>
                <a:gd name="connsiteY252" fmla="*/ 5806160 h 7212230"/>
                <a:gd name="connsiteX253" fmla="*/ 1159196 w 3882572"/>
                <a:gd name="connsiteY253" fmla="*/ 5830104 h 7212230"/>
                <a:gd name="connsiteX254" fmla="*/ 1109048 w 3882572"/>
                <a:gd name="connsiteY254" fmla="*/ 5850548 h 7212230"/>
                <a:gd name="connsiteX255" fmla="*/ 1078408 w 3882572"/>
                <a:gd name="connsiteY255" fmla="*/ 5897475 h 7212230"/>
                <a:gd name="connsiteX256" fmla="*/ 1068680 w 3882572"/>
                <a:gd name="connsiteY256" fmla="*/ 5940951 h 7212230"/>
                <a:gd name="connsiteX257" fmla="*/ 1071054 w 3882572"/>
                <a:gd name="connsiteY257" fmla="*/ 5993288 h 7212230"/>
                <a:gd name="connsiteX258" fmla="*/ 1097643 w 3882572"/>
                <a:gd name="connsiteY258" fmla="*/ 6014357 h 7212230"/>
                <a:gd name="connsiteX259" fmla="*/ 1165039 w 3882572"/>
                <a:gd name="connsiteY259" fmla="*/ 6048708 h 7212230"/>
                <a:gd name="connsiteX260" fmla="*/ 1206406 w 3882572"/>
                <a:gd name="connsiteY260" fmla="*/ 6040869 h 7212230"/>
                <a:gd name="connsiteX261" fmla="*/ 1226591 w 3882572"/>
                <a:gd name="connsiteY261" fmla="*/ 6086928 h 7212230"/>
                <a:gd name="connsiteX262" fmla="*/ 1206500 w 3882572"/>
                <a:gd name="connsiteY262" fmla="*/ 6132285 h 7212230"/>
                <a:gd name="connsiteX263" fmla="*/ 1173162 w 3882572"/>
                <a:gd name="connsiteY263" fmla="*/ 6150303 h 7212230"/>
                <a:gd name="connsiteX264" fmla="*/ 1135877 w 3882572"/>
                <a:gd name="connsiteY264" fmla="*/ 6207236 h 7212230"/>
                <a:gd name="connsiteX265" fmla="*/ 1150551 w 3882572"/>
                <a:gd name="connsiteY265" fmla="*/ 6307023 h 7212230"/>
                <a:gd name="connsiteX266" fmla="*/ 1121203 w 3882572"/>
                <a:gd name="connsiteY266" fmla="*/ 6350157 h 7212230"/>
                <a:gd name="connsiteX267" fmla="*/ 1206074 w 3882572"/>
                <a:gd name="connsiteY267" fmla="*/ 6400271 h 7212230"/>
                <a:gd name="connsiteX268" fmla="*/ 1206406 w 3882572"/>
                <a:gd name="connsiteY268" fmla="*/ 6466711 h 7212230"/>
                <a:gd name="connsiteX269" fmla="*/ 1183608 w 3882572"/>
                <a:gd name="connsiteY269" fmla="*/ 6498567 h 7212230"/>
                <a:gd name="connsiteX270" fmla="*/ 1131128 w 3882572"/>
                <a:gd name="connsiteY270" fmla="*/ 6546302 h 7212230"/>
                <a:gd name="connsiteX271" fmla="*/ 1170788 w 3882572"/>
                <a:gd name="connsiteY271" fmla="*/ 6564250 h 7212230"/>
                <a:gd name="connsiteX272" fmla="*/ 1197429 w 3882572"/>
                <a:gd name="connsiteY272" fmla="*/ 6604000 h 7212230"/>
                <a:gd name="connsiteX273" fmla="*/ 1251523 w 3882572"/>
                <a:gd name="connsiteY273" fmla="*/ 6616589 h 7212230"/>
                <a:gd name="connsiteX274" fmla="*/ 1315784 w 3882572"/>
                <a:gd name="connsiteY274" fmla="*/ 6598797 h 7212230"/>
                <a:gd name="connsiteX275" fmla="*/ 1391825 w 3882572"/>
                <a:gd name="connsiteY275" fmla="*/ 6678950 h 7212230"/>
                <a:gd name="connsiteX276" fmla="*/ 1449054 w 3882572"/>
                <a:gd name="connsiteY276" fmla="*/ 6784095 h 7212230"/>
                <a:gd name="connsiteX277" fmla="*/ 1453363 w 3882572"/>
                <a:gd name="connsiteY277" fmla="*/ 6885417 h 7212230"/>
                <a:gd name="connsiteX278" fmla="*/ 1490944 w 3882572"/>
                <a:gd name="connsiteY278" fmla="*/ 6925814 h 7212230"/>
                <a:gd name="connsiteX279" fmla="*/ 1477110 w 3882572"/>
                <a:gd name="connsiteY279" fmla="*/ 6949650 h 7212230"/>
                <a:gd name="connsiteX280" fmla="*/ 1439116 w 3882572"/>
                <a:gd name="connsiteY280" fmla="*/ 6973440 h 7212230"/>
                <a:gd name="connsiteX281" fmla="*/ 1451429 w 3882572"/>
                <a:gd name="connsiteY281" fmla="*/ 7003143 h 7212230"/>
                <a:gd name="connsiteX282" fmla="*/ 1388596 w 3882572"/>
                <a:gd name="connsiteY282" fmla="*/ 7070956 h 7212230"/>
                <a:gd name="connsiteX283" fmla="*/ 1333500 w 3882572"/>
                <a:gd name="connsiteY283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688576 w 3882572"/>
                <a:gd name="connsiteY225" fmla="*/ 4376298 h 7212230"/>
                <a:gd name="connsiteX226" fmla="*/ 669338 w 3882572"/>
                <a:gd name="connsiteY226" fmla="*/ 4460320 h 7212230"/>
                <a:gd name="connsiteX227" fmla="*/ 733863 w 3882572"/>
                <a:gd name="connsiteY227" fmla="*/ 4468344 h 7212230"/>
                <a:gd name="connsiteX228" fmla="*/ 842977 w 3882572"/>
                <a:gd name="connsiteY228" fmla="*/ 4501363 h 7212230"/>
                <a:gd name="connsiteX229" fmla="*/ 857463 w 3882572"/>
                <a:gd name="connsiteY229" fmla="*/ 4666429 h 7212230"/>
                <a:gd name="connsiteX230" fmla="*/ 797859 w 3882572"/>
                <a:gd name="connsiteY230" fmla="*/ 4728594 h 7212230"/>
                <a:gd name="connsiteX231" fmla="*/ 764802 w 3882572"/>
                <a:gd name="connsiteY231" fmla="*/ 4787780 h 7212230"/>
                <a:gd name="connsiteX232" fmla="*/ 814482 w 3882572"/>
                <a:gd name="connsiteY232" fmla="*/ 4862731 h 7212230"/>
                <a:gd name="connsiteX233" fmla="*/ 797192 w 3882572"/>
                <a:gd name="connsiteY233" fmla="*/ 4947797 h 7212230"/>
                <a:gd name="connsiteX234" fmla="*/ 764732 w 3882572"/>
                <a:gd name="connsiteY234" fmla="*/ 5001242 h 7212230"/>
                <a:gd name="connsiteX235" fmla="*/ 750484 w 3882572"/>
                <a:gd name="connsiteY235" fmla="*/ 5048822 h 7212230"/>
                <a:gd name="connsiteX236" fmla="*/ 682305 w 3882572"/>
                <a:gd name="connsiteY236" fmla="*/ 5123423 h 7212230"/>
                <a:gd name="connsiteX237" fmla="*/ 686200 w 3882572"/>
                <a:gd name="connsiteY237" fmla="*/ 5195105 h 7212230"/>
                <a:gd name="connsiteX238" fmla="*/ 846446 w 3882572"/>
                <a:gd name="connsiteY238" fmla="*/ 5279127 h 7212230"/>
                <a:gd name="connsiteX239" fmla="*/ 818376 w 3882572"/>
                <a:gd name="connsiteY239" fmla="*/ 5322549 h 7212230"/>
                <a:gd name="connsiteX240" fmla="*/ 665683 w 3882572"/>
                <a:gd name="connsiteY240" fmla="*/ 5425160 h 7212230"/>
                <a:gd name="connsiteX241" fmla="*/ 716643 w 3882572"/>
                <a:gd name="connsiteY241" fmla="*/ 5524500 h 7212230"/>
                <a:gd name="connsiteX242" fmla="*/ 698500 w 3882572"/>
                <a:gd name="connsiteY242" fmla="*/ 5615214 h 7212230"/>
                <a:gd name="connsiteX243" fmla="*/ 748110 w 3882572"/>
                <a:gd name="connsiteY243" fmla="*/ 5641195 h 7212230"/>
                <a:gd name="connsiteX244" fmla="*/ 816429 w 3882572"/>
                <a:gd name="connsiteY244" fmla="*/ 5642428 h 7212230"/>
                <a:gd name="connsiteX245" fmla="*/ 883461 w 3882572"/>
                <a:gd name="connsiteY245" fmla="*/ 5634058 h 7212230"/>
                <a:gd name="connsiteX246" fmla="*/ 971496 w 3882572"/>
                <a:gd name="connsiteY246" fmla="*/ 5637226 h 7212230"/>
                <a:gd name="connsiteX247" fmla="*/ 960718 w 3882572"/>
                <a:gd name="connsiteY247" fmla="*/ 5684962 h 7212230"/>
                <a:gd name="connsiteX248" fmla="*/ 1034143 w 3882572"/>
                <a:gd name="connsiteY248" fmla="*/ 5696857 h 7212230"/>
                <a:gd name="connsiteX249" fmla="*/ 1040185 w 3882572"/>
                <a:gd name="connsiteY249" fmla="*/ 5741114 h 7212230"/>
                <a:gd name="connsiteX250" fmla="*/ 1055753 w 3882572"/>
                <a:gd name="connsiteY250" fmla="*/ 5774187 h 7212230"/>
                <a:gd name="connsiteX251" fmla="*/ 1134356 w 3882572"/>
                <a:gd name="connsiteY251" fmla="*/ 5773741 h 7212230"/>
                <a:gd name="connsiteX252" fmla="*/ 1150791 w 3882572"/>
                <a:gd name="connsiteY252" fmla="*/ 5806160 h 7212230"/>
                <a:gd name="connsiteX253" fmla="*/ 1159196 w 3882572"/>
                <a:gd name="connsiteY253" fmla="*/ 5830104 h 7212230"/>
                <a:gd name="connsiteX254" fmla="*/ 1109048 w 3882572"/>
                <a:gd name="connsiteY254" fmla="*/ 5850548 h 7212230"/>
                <a:gd name="connsiteX255" fmla="*/ 1078408 w 3882572"/>
                <a:gd name="connsiteY255" fmla="*/ 5897475 h 7212230"/>
                <a:gd name="connsiteX256" fmla="*/ 1068680 w 3882572"/>
                <a:gd name="connsiteY256" fmla="*/ 5940951 h 7212230"/>
                <a:gd name="connsiteX257" fmla="*/ 1071054 w 3882572"/>
                <a:gd name="connsiteY257" fmla="*/ 5993288 h 7212230"/>
                <a:gd name="connsiteX258" fmla="*/ 1097643 w 3882572"/>
                <a:gd name="connsiteY258" fmla="*/ 6014357 h 7212230"/>
                <a:gd name="connsiteX259" fmla="*/ 1165039 w 3882572"/>
                <a:gd name="connsiteY259" fmla="*/ 6048708 h 7212230"/>
                <a:gd name="connsiteX260" fmla="*/ 1206406 w 3882572"/>
                <a:gd name="connsiteY260" fmla="*/ 6040869 h 7212230"/>
                <a:gd name="connsiteX261" fmla="*/ 1226591 w 3882572"/>
                <a:gd name="connsiteY261" fmla="*/ 6086928 h 7212230"/>
                <a:gd name="connsiteX262" fmla="*/ 1206500 w 3882572"/>
                <a:gd name="connsiteY262" fmla="*/ 6132285 h 7212230"/>
                <a:gd name="connsiteX263" fmla="*/ 1173162 w 3882572"/>
                <a:gd name="connsiteY263" fmla="*/ 6150303 h 7212230"/>
                <a:gd name="connsiteX264" fmla="*/ 1135877 w 3882572"/>
                <a:gd name="connsiteY264" fmla="*/ 6207236 h 7212230"/>
                <a:gd name="connsiteX265" fmla="*/ 1150551 w 3882572"/>
                <a:gd name="connsiteY265" fmla="*/ 6307023 h 7212230"/>
                <a:gd name="connsiteX266" fmla="*/ 1121203 w 3882572"/>
                <a:gd name="connsiteY266" fmla="*/ 6350157 h 7212230"/>
                <a:gd name="connsiteX267" fmla="*/ 1206074 w 3882572"/>
                <a:gd name="connsiteY267" fmla="*/ 6400271 h 7212230"/>
                <a:gd name="connsiteX268" fmla="*/ 1206406 w 3882572"/>
                <a:gd name="connsiteY268" fmla="*/ 6466711 h 7212230"/>
                <a:gd name="connsiteX269" fmla="*/ 1183608 w 3882572"/>
                <a:gd name="connsiteY269" fmla="*/ 6498567 h 7212230"/>
                <a:gd name="connsiteX270" fmla="*/ 1131128 w 3882572"/>
                <a:gd name="connsiteY270" fmla="*/ 6546302 h 7212230"/>
                <a:gd name="connsiteX271" fmla="*/ 1170788 w 3882572"/>
                <a:gd name="connsiteY271" fmla="*/ 6564250 h 7212230"/>
                <a:gd name="connsiteX272" fmla="*/ 1197429 w 3882572"/>
                <a:gd name="connsiteY272" fmla="*/ 6604000 h 7212230"/>
                <a:gd name="connsiteX273" fmla="*/ 1251523 w 3882572"/>
                <a:gd name="connsiteY273" fmla="*/ 6616589 h 7212230"/>
                <a:gd name="connsiteX274" fmla="*/ 1315784 w 3882572"/>
                <a:gd name="connsiteY274" fmla="*/ 6598797 h 7212230"/>
                <a:gd name="connsiteX275" fmla="*/ 1391825 w 3882572"/>
                <a:gd name="connsiteY275" fmla="*/ 6678950 h 7212230"/>
                <a:gd name="connsiteX276" fmla="*/ 1449054 w 3882572"/>
                <a:gd name="connsiteY276" fmla="*/ 6784095 h 7212230"/>
                <a:gd name="connsiteX277" fmla="*/ 1453363 w 3882572"/>
                <a:gd name="connsiteY277" fmla="*/ 6885417 h 7212230"/>
                <a:gd name="connsiteX278" fmla="*/ 1490944 w 3882572"/>
                <a:gd name="connsiteY278" fmla="*/ 6925814 h 7212230"/>
                <a:gd name="connsiteX279" fmla="*/ 1477110 w 3882572"/>
                <a:gd name="connsiteY279" fmla="*/ 6949650 h 7212230"/>
                <a:gd name="connsiteX280" fmla="*/ 1439116 w 3882572"/>
                <a:gd name="connsiteY280" fmla="*/ 6973440 h 7212230"/>
                <a:gd name="connsiteX281" fmla="*/ 1451429 w 3882572"/>
                <a:gd name="connsiteY281" fmla="*/ 7003143 h 7212230"/>
                <a:gd name="connsiteX282" fmla="*/ 1388596 w 3882572"/>
                <a:gd name="connsiteY282" fmla="*/ 7070956 h 7212230"/>
                <a:gd name="connsiteX283" fmla="*/ 1333500 w 3882572"/>
                <a:gd name="connsiteY283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688576 w 3882572"/>
                <a:gd name="connsiteY225" fmla="*/ 4376298 h 7212230"/>
                <a:gd name="connsiteX226" fmla="*/ 669338 w 3882572"/>
                <a:gd name="connsiteY226" fmla="*/ 4460320 h 7212230"/>
                <a:gd name="connsiteX227" fmla="*/ 733863 w 3882572"/>
                <a:gd name="connsiteY227" fmla="*/ 4468344 h 7212230"/>
                <a:gd name="connsiteX228" fmla="*/ 842977 w 3882572"/>
                <a:gd name="connsiteY228" fmla="*/ 4501363 h 7212230"/>
                <a:gd name="connsiteX229" fmla="*/ 857463 w 3882572"/>
                <a:gd name="connsiteY229" fmla="*/ 4666429 h 7212230"/>
                <a:gd name="connsiteX230" fmla="*/ 797859 w 3882572"/>
                <a:gd name="connsiteY230" fmla="*/ 4728594 h 7212230"/>
                <a:gd name="connsiteX231" fmla="*/ 764802 w 3882572"/>
                <a:gd name="connsiteY231" fmla="*/ 4787780 h 7212230"/>
                <a:gd name="connsiteX232" fmla="*/ 814482 w 3882572"/>
                <a:gd name="connsiteY232" fmla="*/ 4862731 h 7212230"/>
                <a:gd name="connsiteX233" fmla="*/ 797192 w 3882572"/>
                <a:gd name="connsiteY233" fmla="*/ 4947797 h 7212230"/>
                <a:gd name="connsiteX234" fmla="*/ 764732 w 3882572"/>
                <a:gd name="connsiteY234" fmla="*/ 5001242 h 7212230"/>
                <a:gd name="connsiteX235" fmla="*/ 750484 w 3882572"/>
                <a:gd name="connsiteY235" fmla="*/ 5048822 h 7212230"/>
                <a:gd name="connsiteX236" fmla="*/ 682305 w 3882572"/>
                <a:gd name="connsiteY236" fmla="*/ 5123423 h 7212230"/>
                <a:gd name="connsiteX237" fmla="*/ 686200 w 3882572"/>
                <a:gd name="connsiteY237" fmla="*/ 5195105 h 7212230"/>
                <a:gd name="connsiteX238" fmla="*/ 846446 w 3882572"/>
                <a:gd name="connsiteY238" fmla="*/ 5279127 h 7212230"/>
                <a:gd name="connsiteX239" fmla="*/ 818376 w 3882572"/>
                <a:gd name="connsiteY239" fmla="*/ 5322549 h 7212230"/>
                <a:gd name="connsiteX240" fmla="*/ 665683 w 3882572"/>
                <a:gd name="connsiteY240" fmla="*/ 5425160 h 7212230"/>
                <a:gd name="connsiteX241" fmla="*/ 716643 w 3882572"/>
                <a:gd name="connsiteY241" fmla="*/ 5524500 h 7212230"/>
                <a:gd name="connsiteX242" fmla="*/ 698500 w 3882572"/>
                <a:gd name="connsiteY242" fmla="*/ 5615214 h 7212230"/>
                <a:gd name="connsiteX243" fmla="*/ 748110 w 3882572"/>
                <a:gd name="connsiteY243" fmla="*/ 5641195 h 7212230"/>
                <a:gd name="connsiteX244" fmla="*/ 816429 w 3882572"/>
                <a:gd name="connsiteY244" fmla="*/ 5642428 h 7212230"/>
                <a:gd name="connsiteX245" fmla="*/ 883461 w 3882572"/>
                <a:gd name="connsiteY245" fmla="*/ 5634058 h 7212230"/>
                <a:gd name="connsiteX246" fmla="*/ 971496 w 3882572"/>
                <a:gd name="connsiteY246" fmla="*/ 5637226 h 7212230"/>
                <a:gd name="connsiteX247" fmla="*/ 960718 w 3882572"/>
                <a:gd name="connsiteY247" fmla="*/ 5684962 h 7212230"/>
                <a:gd name="connsiteX248" fmla="*/ 1034143 w 3882572"/>
                <a:gd name="connsiteY248" fmla="*/ 5696857 h 7212230"/>
                <a:gd name="connsiteX249" fmla="*/ 1040185 w 3882572"/>
                <a:gd name="connsiteY249" fmla="*/ 5741114 h 7212230"/>
                <a:gd name="connsiteX250" fmla="*/ 1055753 w 3882572"/>
                <a:gd name="connsiteY250" fmla="*/ 5774187 h 7212230"/>
                <a:gd name="connsiteX251" fmla="*/ 1134356 w 3882572"/>
                <a:gd name="connsiteY251" fmla="*/ 5773741 h 7212230"/>
                <a:gd name="connsiteX252" fmla="*/ 1150791 w 3882572"/>
                <a:gd name="connsiteY252" fmla="*/ 5806160 h 7212230"/>
                <a:gd name="connsiteX253" fmla="*/ 1159196 w 3882572"/>
                <a:gd name="connsiteY253" fmla="*/ 5830104 h 7212230"/>
                <a:gd name="connsiteX254" fmla="*/ 1109048 w 3882572"/>
                <a:gd name="connsiteY254" fmla="*/ 5850548 h 7212230"/>
                <a:gd name="connsiteX255" fmla="*/ 1078408 w 3882572"/>
                <a:gd name="connsiteY255" fmla="*/ 5897475 h 7212230"/>
                <a:gd name="connsiteX256" fmla="*/ 1068680 w 3882572"/>
                <a:gd name="connsiteY256" fmla="*/ 5940951 h 7212230"/>
                <a:gd name="connsiteX257" fmla="*/ 1071054 w 3882572"/>
                <a:gd name="connsiteY257" fmla="*/ 5993288 h 7212230"/>
                <a:gd name="connsiteX258" fmla="*/ 1097643 w 3882572"/>
                <a:gd name="connsiteY258" fmla="*/ 6014357 h 7212230"/>
                <a:gd name="connsiteX259" fmla="*/ 1165039 w 3882572"/>
                <a:gd name="connsiteY259" fmla="*/ 6048708 h 7212230"/>
                <a:gd name="connsiteX260" fmla="*/ 1206406 w 3882572"/>
                <a:gd name="connsiteY260" fmla="*/ 6040869 h 7212230"/>
                <a:gd name="connsiteX261" fmla="*/ 1226591 w 3882572"/>
                <a:gd name="connsiteY261" fmla="*/ 6086928 h 7212230"/>
                <a:gd name="connsiteX262" fmla="*/ 1206500 w 3882572"/>
                <a:gd name="connsiteY262" fmla="*/ 6132285 h 7212230"/>
                <a:gd name="connsiteX263" fmla="*/ 1173162 w 3882572"/>
                <a:gd name="connsiteY263" fmla="*/ 6150303 h 7212230"/>
                <a:gd name="connsiteX264" fmla="*/ 1135877 w 3882572"/>
                <a:gd name="connsiteY264" fmla="*/ 6207236 h 7212230"/>
                <a:gd name="connsiteX265" fmla="*/ 1150551 w 3882572"/>
                <a:gd name="connsiteY265" fmla="*/ 6307023 h 7212230"/>
                <a:gd name="connsiteX266" fmla="*/ 1121203 w 3882572"/>
                <a:gd name="connsiteY266" fmla="*/ 6350157 h 7212230"/>
                <a:gd name="connsiteX267" fmla="*/ 1206074 w 3882572"/>
                <a:gd name="connsiteY267" fmla="*/ 6400271 h 7212230"/>
                <a:gd name="connsiteX268" fmla="*/ 1206406 w 3882572"/>
                <a:gd name="connsiteY268" fmla="*/ 6466711 h 7212230"/>
                <a:gd name="connsiteX269" fmla="*/ 1183608 w 3882572"/>
                <a:gd name="connsiteY269" fmla="*/ 6498567 h 7212230"/>
                <a:gd name="connsiteX270" fmla="*/ 1131128 w 3882572"/>
                <a:gd name="connsiteY270" fmla="*/ 6546302 h 7212230"/>
                <a:gd name="connsiteX271" fmla="*/ 1170788 w 3882572"/>
                <a:gd name="connsiteY271" fmla="*/ 6564250 h 7212230"/>
                <a:gd name="connsiteX272" fmla="*/ 1197429 w 3882572"/>
                <a:gd name="connsiteY272" fmla="*/ 6604000 h 7212230"/>
                <a:gd name="connsiteX273" fmla="*/ 1251523 w 3882572"/>
                <a:gd name="connsiteY273" fmla="*/ 6616589 h 7212230"/>
                <a:gd name="connsiteX274" fmla="*/ 1315784 w 3882572"/>
                <a:gd name="connsiteY274" fmla="*/ 6598797 h 7212230"/>
                <a:gd name="connsiteX275" fmla="*/ 1391825 w 3882572"/>
                <a:gd name="connsiteY275" fmla="*/ 6678950 h 7212230"/>
                <a:gd name="connsiteX276" fmla="*/ 1449054 w 3882572"/>
                <a:gd name="connsiteY276" fmla="*/ 6784095 h 7212230"/>
                <a:gd name="connsiteX277" fmla="*/ 1453363 w 3882572"/>
                <a:gd name="connsiteY277" fmla="*/ 6885417 h 7212230"/>
                <a:gd name="connsiteX278" fmla="*/ 1490944 w 3882572"/>
                <a:gd name="connsiteY278" fmla="*/ 6925814 h 7212230"/>
                <a:gd name="connsiteX279" fmla="*/ 1477110 w 3882572"/>
                <a:gd name="connsiteY279" fmla="*/ 6949650 h 7212230"/>
                <a:gd name="connsiteX280" fmla="*/ 1439116 w 3882572"/>
                <a:gd name="connsiteY280" fmla="*/ 6973440 h 7212230"/>
                <a:gd name="connsiteX281" fmla="*/ 1451429 w 3882572"/>
                <a:gd name="connsiteY281" fmla="*/ 7003143 h 7212230"/>
                <a:gd name="connsiteX282" fmla="*/ 1388596 w 3882572"/>
                <a:gd name="connsiteY282" fmla="*/ 7070956 h 7212230"/>
                <a:gd name="connsiteX283" fmla="*/ 1333500 w 3882572"/>
                <a:gd name="connsiteY283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688576 w 3882572"/>
                <a:gd name="connsiteY225" fmla="*/ 4376298 h 7212230"/>
                <a:gd name="connsiteX226" fmla="*/ 676463 w 3882572"/>
                <a:gd name="connsiteY226" fmla="*/ 4469837 h 7212230"/>
                <a:gd name="connsiteX227" fmla="*/ 733863 w 3882572"/>
                <a:gd name="connsiteY227" fmla="*/ 4468344 h 7212230"/>
                <a:gd name="connsiteX228" fmla="*/ 842977 w 3882572"/>
                <a:gd name="connsiteY228" fmla="*/ 4501363 h 7212230"/>
                <a:gd name="connsiteX229" fmla="*/ 857463 w 3882572"/>
                <a:gd name="connsiteY229" fmla="*/ 4666429 h 7212230"/>
                <a:gd name="connsiteX230" fmla="*/ 797859 w 3882572"/>
                <a:gd name="connsiteY230" fmla="*/ 4728594 h 7212230"/>
                <a:gd name="connsiteX231" fmla="*/ 764802 w 3882572"/>
                <a:gd name="connsiteY231" fmla="*/ 4787780 h 7212230"/>
                <a:gd name="connsiteX232" fmla="*/ 814482 w 3882572"/>
                <a:gd name="connsiteY232" fmla="*/ 4862731 h 7212230"/>
                <a:gd name="connsiteX233" fmla="*/ 797192 w 3882572"/>
                <a:gd name="connsiteY233" fmla="*/ 4947797 h 7212230"/>
                <a:gd name="connsiteX234" fmla="*/ 764732 w 3882572"/>
                <a:gd name="connsiteY234" fmla="*/ 5001242 h 7212230"/>
                <a:gd name="connsiteX235" fmla="*/ 750484 w 3882572"/>
                <a:gd name="connsiteY235" fmla="*/ 5048822 h 7212230"/>
                <a:gd name="connsiteX236" fmla="*/ 682305 w 3882572"/>
                <a:gd name="connsiteY236" fmla="*/ 5123423 h 7212230"/>
                <a:gd name="connsiteX237" fmla="*/ 686200 w 3882572"/>
                <a:gd name="connsiteY237" fmla="*/ 5195105 h 7212230"/>
                <a:gd name="connsiteX238" fmla="*/ 846446 w 3882572"/>
                <a:gd name="connsiteY238" fmla="*/ 5279127 h 7212230"/>
                <a:gd name="connsiteX239" fmla="*/ 818376 w 3882572"/>
                <a:gd name="connsiteY239" fmla="*/ 5322549 h 7212230"/>
                <a:gd name="connsiteX240" fmla="*/ 665683 w 3882572"/>
                <a:gd name="connsiteY240" fmla="*/ 5425160 h 7212230"/>
                <a:gd name="connsiteX241" fmla="*/ 716643 w 3882572"/>
                <a:gd name="connsiteY241" fmla="*/ 5524500 h 7212230"/>
                <a:gd name="connsiteX242" fmla="*/ 698500 w 3882572"/>
                <a:gd name="connsiteY242" fmla="*/ 5615214 h 7212230"/>
                <a:gd name="connsiteX243" fmla="*/ 748110 w 3882572"/>
                <a:gd name="connsiteY243" fmla="*/ 5641195 h 7212230"/>
                <a:gd name="connsiteX244" fmla="*/ 816429 w 3882572"/>
                <a:gd name="connsiteY244" fmla="*/ 5642428 h 7212230"/>
                <a:gd name="connsiteX245" fmla="*/ 883461 w 3882572"/>
                <a:gd name="connsiteY245" fmla="*/ 5634058 h 7212230"/>
                <a:gd name="connsiteX246" fmla="*/ 971496 w 3882572"/>
                <a:gd name="connsiteY246" fmla="*/ 5637226 h 7212230"/>
                <a:gd name="connsiteX247" fmla="*/ 960718 w 3882572"/>
                <a:gd name="connsiteY247" fmla="*/ 5684962 h 7212230"/>
                <a:gd name="connsiteX248" fmla="*/ 1034143 w 3882572"/>
                <a:gd name="connsiteY248" fmla="*/ 5696857 h 7212230"/>
                <a:gd name="connsiteX249" fmla="*/ 1040185 w 3882572"/>
                <a:gd name="connsiteY249" fmla="*/ 5741114 h 7212230"/>
                <a:gd name="connsiteX250" fmla="*/ 1055753 w 3882572"/>
                <a:gd name="connsiteY250" fmla="*/ 5774187 h 7212230"/>
                <a:gd name="connsiteX251" fmla="*/ 1134356 w 3882572"/>
                <a:gd name="connsiteY251" fmla="*/ 5773741 h 7212230"/>
                <a:gd name="connsiteX252" fmla="*/ 1150791 w 3882572"/>
                <a:gd name="connsiteY252" fmla="*/ 5806160 h 7212230"/>
                <a:gd name="connsiteX253" fmla="*/ 1159196 w 3882572"/>
                <a:gd name="connsiteY253" fmla="*/ 5830104 h 7212230"/>
                <a:gd name="connsiteX254" fmla="*/ 1109048 w 3882572"/>
                <a:gd name="connsiteY254" fmla="*/ 5850548 h 7212230"/>
                <a:gd name="connsiteX255" fmla="*/ 1078408 w 3882572"/>
                <a:gd name="connsiteY255" fmla="*/ 5897475 h 7212230"/>
                <a:gd name="connsiteX256" fmla="*/ 1068680 w 3882572"/>
                <a:gd name="connsiteY256" fmla="*/ 5940951 h 7212230"/>
                <a:gd name="connsiteX257" fmla="*/ 1071054 w 3882572"/>
                <a:gd name="connsiteY257" fmla="*/ 5993288 h 7212230"/>
                <a:gd name="connsiteX258" fmla="*/ 1097643 w 3882572"/>
                <a:gd name="connsiteY258" fmla="*/ 6014357 h 7212230"/>
                <a:gd name="connsiteX259" fmla="*/ 1165039 w 3882572"/>
                <a:gd name="connsiteY259" fmla="*/ 6048708 h 7212230"/>
                <a:gd name="connsiteX260" fmla="*/ 1206406 w 3882572"/>
                <a:gd name="connsiteY260" fmla="*/ 6040869 h 7212230"/>
                <a:gd name="connsiteX261" fmla="*/ 1226591 w 3882572"/>
                <a:gd name="connsiteY261" fmla="*/ 6086928 h 7212230"/>
                <a:gd name="connsiteX262" fmla="*/ 1206500 w 3882572"/>
                <a:gd name="connsiteY262" fmla="*/ 6132285 h 7212230"/>
                <a:gd name="connsiteX263" fmla="*/ 1173162 w 3882572"/>
                <a:gd name="connsiteY263" fmla="*/ 6150303 h 7212230"/>
                <a:gd name="connsiteX264" fmla="*/ 1135877 w 3882572"/>
                <a:gd name="connsiteY264" fmla="*/ 6207236 h 7212230"/>
                <a:gd name="connsiteX265" fmla="*/ 1150551 w 3882572"/>
                <a:gd name="connsiteY265" fmla="*/ 6307023 h 7212230"/>
                <a:gd name="connsiteX266" fmla="*/ 1121203 w 3882572"/>
                <a:gd name="connsiteY266" fmla="*/ 6350157 h 7212230"/>
                <a:gd name="connsiteX267" fmla="*/ 1206074 w 3882572"/>
                <a:gd name="connsiteY267" fmla="*/ 6400271 h 7212230"/>
                <a:gd name="connsiteX268" fmla="*/ 1206406 w 3882572"/>
                <a:gd name="connsiteY268" fmla="*/ 6466711 h 7212230"/>
                <a:gd name="connsiteX269" fmla="*/ 1183608 w 3882572"/>
                <a:gd name="connsiteY269" fmla="*/ 6498567 h 7212230"/>
                <a:gd name="connsiteX270" fmla="*/ 1131128 w 3882572"/>
                <a:gd name="connsiteY270" fmla="*/ 6546302 h 7212230"/>
                <a:gd name="connsiteX271" fmla="*/ 1170788 w 3882572"/>
                <a:gd name="connsiteY271" fmla="*/ 6564250 h 7212230"/>
                <a:gd name="connsiteX272" fmla="*/ 1197429 w 3882572"/>
                <a:gd name="connsiteY272" fmla="*/ 6604000 h 7212230"/>
                <a:gd name="connsiteX273" fmla="*/ 1251523 w 3882572"/>
                <a:gd name="connsiteY273" fmla="*/ 6616589 h 7212230"/>
                <a:gd name="connsiteX274" fmla="*/ 1315784 w 3882572"/>
                <a:gd name="connsiteY274" fmla="*/ 6598797 h 7212230"/>
                <a:gd name="connsiteX275" fmla="*/ 1391825 w 3882572"/>
                <a:gd name="connsiteY275" fmla="*/ 6678950 h 7212230"/>
                <a:gd name="connsiteX276" fmla="*/ 1449054 w 3882572"/>
                <a:gd name="connsiteY276" fmla="*/ 6784095 h 7212230"/>
                <a:gd name="connsiteX277" fmla="*/ 1453363 w 3882572"/>
                <a:gd name="connsiteY277" fmla="*/ 6885417 h 7212230"/>
                <a:gd name="connsiteX278" fmla="*/ 1490944 w 3882572"/>
                <a:gd name="connsiteY278" fmla="*/ 6925814 h 7212230"/>
                <a:gd name="connsiteX279" fmla="*/ 1477110 w 3882572"/>
                <a:gd name="connsiteY279" fmla="*/ 6949650 h 7212230"/>
                <a:gd name="connsiteX280" fmla="*/ 1439116 w 3882572"/>
                <a:gd name="connsiteY280" fmla="*/ 6973440 h 7212230"/>
                <a:gd name="connsiteX281" fmla="*/ 1451429 w 3882572"/>
                <a:gd name="connsiteY281" fmla="*/ 7003143 h 7212230"/>
                <a:gd name="connsiteX282" fmla="*/ 1388596 w 3882572"/>
                <a:gd name="connsiteY282" fmla="*/ 7070956 h 7212230"/>
                <a:gd name="connsiteX283" fmla="*/ 1333500 w 3882572"/>
                <a:gd name="connsiteY283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688576 w 3882572"/>
                <a:gd name="connsiteY225" fmla="*/ 4376298 h 7212230"/>
                <a:gd name="connsiteX226" fmla="*/ 676463 w 3882572"/>
                <a:gd name="connsiteY226" fmla="*/ 4469837 h 7212230"/>
                <a:gd name="connsiteX227" fmla="*/ 733863 w 3882572"/>
                <a:gd name="connsiteY227" fmla="*/ 4468344 h 7212230"/>
                <a:gd name="connsiteX228" fmla="*/ 842977 w 3882572"/>
                <a:gd name="connsiteY228" fmla="*/ 4501363 h 7212230"/>
                <a:gd name="connsiteX229" fmla="*/ 857463 w 3882572"/>
                <a:gd name="connsiteY229" fmla="*/ 4666429 h 7212230"/>
                <a:gd name="connsiteX230" fmla="*/ 797859 w 3882572"/>
                <a:gd name="connsiteY230" fmla="*/ 4728594 h 7212230"/>
                <a:gd name="connsiteX231" fmla="*/ 764802 w 3882572"/>
                <a:gd name="connsiteY231" fmla="*/ 4787780 h 7212230"/>
                <a:gd name="connsiteX232" fmla="*/ 814482 w 3882572"/>
                <a:gd name="connsiteY232" fmla="*/ 4862731 h 7212230"/>
                <a:gd name="connsiteX233" fmla="*/ 797192 w 3882572"/>
                <a:gd name="connsiteY233" fmla="*/ 4947797 h 7212230"/>
                <a:gd name="connsiteX234" fmla="*/ 764732 w 3882572"/>
                <a:gd name="connsiteY234" fmla="*/ 5001242 h 7212230"/>
                <a:gd name="connsiteX235" fmla="*/ 750484 w 3882572"/>
                <a:gd name="connsiteY235" fmla="*/ 5048822 h 7212230"/>
                <a:gd name="connsiteX236" fmla="*/ 682305 w 3882572"/>
                <a:gd name="connsiteY236" fmla="*/ 5123423 h 7212230"/>
                <a:gd name="connsiteX237" fmla="*/ 686200 w 3882572"/>
                <a:gd name="connsiteY237" fmla="*/ 5195105 h 7212230"/>
                <a:gd name="connsiteX238" fmla="*/ 846446 w 3882572"/>
                <a:gd name="connsiteY238" fmla="*/ 5279127 h 7212230"/>
                <a:gd name="connsiteX239" fmla="*/ 818376 w 3882572"/>
                <a:gd name="connsiteY239" fmla="*/ 5322549 h 7212230"/>
                <a:gd name="connsiteX240" fmla="*/ 665683 w 3882572"/>
                <a:gd name="connsiteY240" fmla="*/ 5425160 h 7212230"/>
                <a:gd name="connsiteX241" fmla="*/ 716643 w 3882572"/>
                <a:gd name="connsiteY241" fmla="*/ 5524500 h 7212230"/>
                <a:gd name="connsiteX242" fmla="*/ 698500 w 3882572"/>
                <a:gd name="connsiteY242" fmla="*/ 5615214 h 7212230"/>
                <a:gd name="connsiteX243" fmla="*/ 748110 w 3882572"/>
                <a:gd name="connsiteY243" fmla="*/ 5641195 h 7212230"/>
                <a:gd name="connsiteX244" fmla="*/ 816429 w 3882572"/>
                <a:gd name="connsiteY244" fmla="*/ 5642428 h 7212230"/>
                <a:gd name="connsiteX245" fmla="*/ 883461 w 3882572"/>
                <a:gd name="connsiteY245" fmla="*/ 5634058 h 7212230"/>
                <a:gd name="connsiteX246" fmla="*/ 971496 w 3882572"/>
                <a:gd name="connsiteY246" fmla="*/ 5637226 h 7212230"/>
                <a:gd name="connsiteX247" fmla="*/ 960718 w 3882572"/>
                <a:gd name="connsiteY247" fmla="*/ 5684962 h 7212230"/>
                <a:gd name="connsiteX248" fmla="*/ 1034143 w 3882572"/>
                <a:gd name="connsiteY248" fmla="*/ 5696857 h 7212230"/>
                <a:gd name="connsiteX249" fmla="*/ 1040185 w 3882572"/>
                <a:gd name="connsiteY249" fmla="*/ 5741114 h 7212230"/>
                <a:gd name="connsiteX250" fmla="*/ 1055753 w 3882572"/>
                <a:gd name="connsiteY250" fmla="*/ 5774187 h 7212230"/>
                <a:gd name="connsiteX251" fmla="*/ 1134356 w 3882572"/>
                <a:gd name="connsiteY251" fmla="*/ 5773741 h 7212230"/>
                <a:gd name="connsiteX252" fmla="*/ 1150791 w 3882572"/>
                <a:gd name="connsiteY252" fmla="*/ 5806160 h 7212230"/>
                <a:gd name="connsiteX253" fmla="*/ 1159196 w 3882572"/>
                <a:gd name="connsiteY253" fmla="*/ 5830104 h 7212230"/>
                <a:gd name="connsiteX254" fmla="*/ 1109048 w 3882572"/>
                <a:gd name="connsiteY254" fmla="*/ 5850548 h 7212230"/>
                <a:gd name="connsiteX255" fmla="*/ 1078408 w 3882572"/>
                <a:gd name="connsiteY255" fmla="*/ 5897475 h 7212230"/>
                <a:gd name="connsiteX256" fmla="*/ 1068680 w 3882572"/>
                <a:gd name="connsiteY256" fmla="*/ 5940951 h 7212230"/>
                <a:gd name="connsiteX257" fmla="*/ 1071054 w 3882572"/>
                <a:gd name="connsiteY257" fmla="*/ 5993288 h 7212230"/>
                <a:gd name="connsiteX258" fmla="*/ 1097643 w 3882572"/>
                <a:gd name="connsiteY258" fmla="*/ 6014357 h 7212230"/>
                <a:gd name="connsiteX259" fmla="*/ 1165039 w 3882572"/>
                <a:gd name="connsiteY259" fmla="*/ 6048708 h 7212230"/>
                <a:gd name="connsiteX260" fmla="*/ 1206406 w 3882572"/>
                <a:gd name="connsiteY260" fmla="*/ 6040869 h 7212230"/>
                <a:gd name="connsiteX261" fmla="*/ 1226591 w 3882572"/>
                <a:gd name="connsiteY261" fmla="*/ 6086928 h 7212230"/>
                <a:gd name="connsiteX262" fmla="*/ 1206500 w 3882572"/>
                <a:gd name="connsiteY262" fmla="*/ 6132285 h 7212230"/>
                <a:gd name="connsiteX263" fmla="*/ 1173162 w 3882572"/>
                <a:gd name="connsiteY263" fmla="*/ 6150303 h 7212230"/>
                <a:gd name="connsiteX264" fmla="*/ 1135877 w 3882572"/>
                <a:gd name="connsiteY264" fmla="*/ 6207236 h 7212230"/>
                <a:gd name="connsiteX265" fmla="*/ 1150551 w 3882572"/>
                <a:gd name="connsiteY265" fmla="*/ 6307023 h 7212230"/>
                <a:gd name="connsiteX266" fmla="*/ 1121203 w 3882572"/>
                <a:gd name="connsiteY266" fmla="*/ 6350157 h 7212230"/>
                <a:gd name="connsiteX267" fmla="*/ 1206074 w 3882572"/>
                <a:gd name="connsiteY267" fmla="*/ 6400271 h 7212230"/>
                <a:gd name="connsiteX268" fmla="*/ 1206406 w 3882572"/>
                <a:gd name="connsiteY268" fmla="*/ 6466711 h 7212230"/>
                <a:gd name="connsiteX269" fmla="*/ 1183608 w 3882572"/>
                <a:gd name="connsiteY269" fmla="*/ 6498567 h 7212230"/>
                <a:gd name="connsiteX270" fmla="*/ 1131128 w 3882572"/>
                <a:gd name="connsiteY270" fmla="*/ 6546302 h 7212230"/>
                <a:gd name="connsiteX271" fmla="*/ 1170788 w 3882572"/>
                <a:gd name="connsiteY271" fmla="*/ 6564250 h 7212230"/>
                <a:gd name="connsiteX272" fmla="*/ 1197429 w 3882572"/>
                <a:gd name="connsiteY272" fmla="*/ 6604000 h 7212230"/>
                <a:gd name="connsiteX273" fmla="*/ 1251523 w 3882572"/>
                <a:gd name="connsiteY273" fmla="*/ 6616589 h 7212230"/>
                <a:gd name="connsiteX274" fmla="*/ 1315784 w 3882572"/>
                <a:gd name="connsiteY274" fmla="*/ 6598797 h 7212230"/>
                <a:gd name="connsiteX275" fmla="*/ 1391825 w 3882572"/>
                <a:gd name="connsiteY275" fmla="*/ 6678950 h 7212230"/>
                <a:gd name="connsiteX276" fmla="*/ 1449054 w 3882572"/>
                <a:gd name="connsiteY276" fmla="*/ 6784095 h 7212230"/>
                <a:gd name="connsiteX277" fmla="*/ 1453363 w 3882572"/>
                <a:gd name="connsiteY277" fmla="*/ 6885417 h 7212230"/>
                <a:gd name="connsiteX278" fmla="*/ 1490944 w 3882572"/>
                <a:gd name="connsiteY278" fmla="*/ 6925814 h 7212230"/>
                <a:gd name="connsiteX279" fmla="*/ 1477110 w 3882572"/>
                <a:gd name="connsiteY279" fmla="*/ 6949650 h 7212230"/>
                <a:gd name="connsiteX280" fmla="*/ 1439116 w 3882572"/>
                <a:gd name="connsiteY280" fmla="*/ 6973440 h 7212230"/>
                <a:gd name="connsiteX281" fmla="*/ 1451429 w 3882572"/>
                <a:gd name="connsiteY281" fmla="*/ 7003143 h 7212230"/>
                <a:gd name="connsiteX282" fmla="*/ 1388596 w 3882572"/>
                <a:gd name="connsiteY282" fmla="*/ 7070956 h 7212230"/>
                <a:gd name="connsiteX283" fmla="*/ 1333500 w 3882572"/>
                <a:gd name="connsiteY283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698074 w 3882572"/>
                <a:gd name="connsiteY225" fmla="*/ 4366782 h 7212230"/>
                <a:gd name="connsiteX226" fmla="*/ 676463 w 3882572"/>
                <a:gd name="connsiteY226" fmla="*/ 4469837 h 7212230"/>
                <a:gd name="connsiteX227" fmla="*/ 733863 w 3882572"/>
                <a:gd name="connsiteY227" fmla="*/ 4468344 h 7212230"/>
                <a:gd name="connsiteX228" fmla="*/ 842977 w 3882572"/>
                <a:gd name="connsiteY228" fmla="*/ 4501363 h 7212230"/>
                <a:gd name="connsiteX229" fmla="*/ 857463 w 3882572"/>
                <a:gd name="connsiteY229" fmla="*/ 4666429 h 7212230"/>
                <a:gd name="connsiteX230" fmla="*/ 797859 w 3882572"/>
                <a:gd name="connsiteY230" fmla="*/ 4728594 h 7212230"/>
                <a:gd name="connsiteX231" fmla="*/ 764802 w 3882572"/>
                <a:gd name="connsiteY231" fmla="*/ 4787780 h 7212230"/>
                <a:gd name="connsiteX232" fmla="*/ 814482 w 3882572"/>
                <a:gd name="connsiteY232" fmla="*/ 4862731 h 7212230"/>
                <a:gd name="connsiteX233" fmla="*/ 797192 w 3882572"/>
                <a:gd name="connsiteY233" fmla="*/ 4947797 h 7212230"/>
                <a:gd name="connsiteX234" fmla="*/ 764732 w 3882572"/>
                <a:gd name="connsiteY234" fmla="*/ 5001242 h 7212230"/>
                <a:gd name="connsiteX235" fmla="*/ 750484 w 3882572"/>
                <a:gd name="connsiteY235" fmla="*/ 5048822 h 7212230"/>
                <a:gd name="connsiteX236" fmla="*/ 682305 w 3882572"/>
                <a:gd name="connsiteY236" fmla="*/ 5123423 h 7212230"/>
                <a:gd name="connsiteX237" fmla="*/ 686200 w 3882572"/>
                <a:gd name="connsiteY237" fmla="*/ 5195105 h 7212230"/>
                <a:gd name="connsiteX238" fmla="*/ 846446 w 3882572"/>
                <a:gd name="connsiteY238" fmla="*/ 5279127 h 7212230"/>
                <a:gd name="connsiteX239" fmla="*/ 818376 w 3882572"/>
                <a:gd name="connsiteY239" fmla="*/ 5322549 h 7212230"/>
                <a:gd name="connsiteX240" fmla="*/ 665683 w 3882572"/>
                <a:gd name="connsiteY240" fmla="*/ 5425160 h 7212230"/>
                <a:gd name="connsiteX241" fmla="*/ 716643 w 3882572"/>
                <a:gd name="connsiteY241" fmla="*/ 5524500 h 7212230"/>
                <a:gd name="connsiteX242" fmla="*/ 698500 w 3882572"/>
                <a:gd name="connsiteY242" fmla="*/ 5615214 h 7212230"/>
                <a:gd name="connsiteX243" fmla="*/ 748110 w 3882572"/>
                <a:gd name="connsiteY243" fmla="*/ 5641195 h 7212230"/>
                <a:gd name="connsiteX244" fmla="*/ 816429 w 3882572"/>
                <a:gd name="connsiteY244" fmla="*/ 5642428 h 7212230"/>
                <a:gd name="connsiteX245" fmla="*/ 883461 w 3882572"/>
                <a:gd name="connsiteY245" fmla="*/ 5634058 h 7212230"/>
                <a:gd name="connsiteX246" fmla="*/ 971496 w 3882572"/>
                <a:gd name="connsiteY246" fmla="*/ 5637226 h 7212230"/>
                <a:gd name="connsiteX247" fmla="*/ 960718 w 3882572"/>
                <a:gd name="connsiteY247" fmla="*/ 5684962 h 7212230"/>
                <a:gd name="connsiteX248" fmla="*/ 1034143 w 3882572"/>
                <a:gd name="connsiteY248" fmla="*/ 5696857 h 7212230"/>
                <a:gd name="connsiteX249" fmla="*/ 1040185 w 3882572"/>
                <a:gd name="connsiteY249" fmla="*/ 5741114 h 7212230"/>
                <a:gd name="connsiteX250" fmla="*/ 1055753 w 3882572"/>
                <a:gd name="connsiteY250" fmla="*/ 5774187 h 7212230"/>
                <a:gd name="connsiteX251" fmla="*/ 1134356 w 3882572"/>
                <a:gd name="connsiteY251" fmla="*/ 5773741 h 7212230"/>
                <a:gd name="connsiteX252" fmla="*/ 1150791 w 3882572"/>
                <a:gd name="connsiteY252" fmla="*/ 5806160 h 7212230"/>
                <a:gd name="connsiteX253" fmla="*/ 1159196 w 3882572"/>
                <a:gd name="connsiteY253" fmla="*/ 5830104 h 7212230"/>
                <a:gd name="connsiteX254" fmla="*/ 1109048 w 3882572"/>
                <a:gd name="connsiteY254" fmla="*/ 5850548 h 7212230"/>
                <a:gd name="connsiteX255" fmla="*/ 1078408 w 3882572"/>
                <a:gd name="connsiteY255" fmla="*/ 5897475 h 7212230"/>
                <a:gd name="connsiteX256" fmla="*/ 1068680 w 3882572"/>
                <a:gd name="connsiteY256" fmla="*/ 5940951 h 7212230"/>
                <a:gd name="connsiteX257" fmla="*/ 1071054 w 3882572"/>
                <a:gd name="connsiteY257" fmla="*/ 5993288 h 7212230"/>
                <a:gd name="connsiteX258" fmla="*/ 1097643 w 3882572"/>
                <a:gd name="connsiteY258" fmla="*/ 6014357 h 7212230"/>
                <a:gd name="connsiteX259" fmla="*/ 1165039 w 3882572"/>
                <a:gd name="connsiteY259" fmla="*/ 6048708 h 7212230"/>
                <a:gd name="connsiteX260" fmla="*/ 1206406 w 3882572"/>
                <a:gd name="connsiteY260" fmla="*/ 6040869 h 7212230"/>
                <a:gd name="connsiteX261" fmla="*/ 1226591 w 3882572"/>
                <a:gd name="connsiteY261" fmla="*/ 6086928 h 7212230"/>
                <a:gd name="connsiteX262" fmla="*/ 1206500 w 3882572"/>
                <a:gd name="connsiteY262" fmla="*/ 6132285 h 7212230"/>
                <a:gd name="connsiteX263" fmla="*/ 1173162 w 3882572"/>
                <a:gd name="connsiteY263" fmla="*/ 6150303 h 7212230"/>
                <a:gd name="connsiteX264" fmla="*/ 1135877 w 3882572"/>
                <a:gd name="connsiteY264" fmla="*/ 6207236 h 7212230"/>
                <a:gd name="connsiteX265" fmla="*/ 1150551 w 3882572"/>
                <a:gd name="connsiteY265" fmla="*/ 6307023 h 7212230"/>
                <a:gd name="connsiteX266" fmla="*/ 1121203 w 3882572"/>
                <a:gd name="connsiteY266" fmla="*/ 6350157 h 7212230"/>
                <a:gd name="connsiteX267" fmla="*/ 1206074 w 3882572"/>
                <a:gd name="connsiteY267" fmla="*/ 6400271 h 7212230"/>
                <a:gd name="connsiteX268" fmla="*/ 1206406 w 3882572"/>
                <a:gd name="connsiteY268" fmla="*/ 6466711 h 7212230"/>
                <a:gd name="connsiteX269" fmla="*/ 1183608 w 3882572"/>
                <a:gd name="connsiteY269" fmla="*/ 6498567 h 7212230"/>
                <a:gd name="connsiteX270" fmla="*/ 1131128 w 3882572"/>
                <a:gd name="connsiteY270" fmla="*/ 6546302 h 7212230"/>
                <a:gd name="connsiteX271" fmla="*/ 1170788 w 3882572"/>
                <a:gd name="connsiteY271" fmla="*/ 6564250 h 7212230"/>
                <a:gd name="connsiteX272" fmla="*/ 1197429 w 3882572"/>
                <a:gd name="connsiteY272" fmla="*/ 6604000 h 7212230"/>
                <a:gd name="connsiteX273" fmla="*/ 1251523 w 3882572"/>
                <a:gd name="connsiteY273" fmla="*/ 6616589 h 7212230"/>
                <a:gd name="connsiteX274" fmla="*/ 1315784 w 3882572"/>
                <a:gd name="connsiteY274" fmla="*/ 6598797 h 7212230"/>
                <a:gd name="connsiteX275" fmla="*/ 1391825 w 3882572"/>
                <a:gd name="connsiteY275" fmla="*/ 6678950 h 7212230"/>
                <a:gd name="connsiteX276" fmla="*/ 1449054 w 3882572"/>
                <a:gd name="connsiteY276" fmla="*/ 6784095 h 7212230"/>
                <a:gd name="connsiteX277" fmla="*/ 1453363 w 3882572"/>
                <a:gd name="connsiteY277" fmla="*/ 6885417 h 7212230"/>
                <a:gd name="connsiteX278" fmla="*/ 1490944 w 3882572"/>
                <a:gd name="connsiteY278" fmla="*/ 6925814 h 7212230"/>
                <a:gd name="connsiteX279" fmla="*/ 1477110 w 3882572"/>
                <a:gd name="connsiteY279" fmla="*/ 6949650 h 7212230"/>
                <a:gd name="connsiteX280" fmla="*/ 1439116 w 3882572"/>
                <a:gd name="connsiteY280" fmla="*/ 6973440 h 7212230"/>
                <a:gd name="connsiteX281" fmla="*/ 1451429 w 3882572"/>
                <a:gd name="connsiteY281" fmla="*/ 7003143 h 7212230"/>
                <a:gd name="connsiteX282" fmla="*/ 1388596 w 3882572"/>
                <a:gd name="connsiteY282" fmla="*/ 7070956 h 7212230"/>
                <a:gd name="connsiteX283" fmla="*/ 1333500 w 3882572"/>
                <a:gd name="connsiteY283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71500 w 3882572"/>
                <a:gd name="connsiteY223" fmla="*/ 4209143 h 7212230"/>
                <a:gd name="connsiteX224" fmla="*/ 662214 w 3882572"/>
                <a:gd name="connsiteY224" fmla="*/ 4263571 h 7212230"/>
                <a:gd name="connsiteX225" fmla="*/ 660250 w 3882572"/>
                <a:gd name="connsiteY225" fmla="*/ 4297056 h 7212230"/>
                <a:gd name="connsiteX226" fmla="*/ 698074 w 3882572"/>
                <a:gd name="connsiteY226" fmla="*/ 4366782 h 7212230"/>
                <a:gd name="connsiteX227" fmla="*/ 676463 w 3882572"/>
                <a:gd name="connsiteY227" fmla="*/ 4469837 h 7212230"/>
                <a:gd name="connsiteX228" fmla="*/ 733863 w 3882572"/>
                <a:gd name="connsiteY228" fmla="*/ 4468344 h 7212230"/>
                <a:gd name="connsiteX229" fmla="*/ 842977 w 3882572"/>
                <a:gd name="connsiteY229" fmla="*/ 4501363 h 7212230"/>
                <a:gd name="connsiteX230" fmla="*/ 857463 w 3882572"/>
                <a:gd name="connsiteY230" fmla="*/ 4666429 h 7212230"/>
                <a:gd name="connsiteX231" fmla="*/ 797859 w 3882572"/>
                <a:gd name="connsiteY231" fmla="*/ 4728594 h 7212230"/>
                <a:gd name="connsiteX232" fmla="*/ 764802 w 3882572"/>
                <a:gd name="connsiteY232" fmla="*/ 4787780 h 7212230"/>
                <a:gd name="connsiteX233" fmla="*/ 814482 w 3882572"/>
                <a:gd name="connsiteY233" fmla="*/ 4862731 h 7212230"/>
                <a:gd name="connsiteX234" fmla="*/ 797192 w 3882572"/>
                <a:gd name="connsiteY234" fmla="*/ 4947797 h 7212230"/>
                <a:gd name="connsiteX235" fmla="*/ 764732 w 3882572"/>
                <a:gd name="connsiteY235" fmla="*/ 5001242 h 7212230"/>
                <a:gd name="connsiteX236" fmla="*/ 750484 w 3882572"/>
                <a:gd name="connsiteY236" fmla="*/ 5048822 h 7212230"/>
                <a:gd name="connsiteX237" fmla="*/ 682305 w 3882572"/>
                <a:gd name="connsiteY237" fmla="*/ 5123423 h 7212230"/>
                <a:gd name="connsiteX238" fmla="*/ 686200 w 3882572"/>
                <a:gd name="connsiteY238" fmla="*/ 5195105 h 7212230"/>
                <a:gd name="connsiteX239" fmla="*/ 846446 w 3882572"/>
                <a:gd name="connsiteY239" fmla="*/ 5279127 h 7212230"/>
                <a:gd name="connsiteX240" fmla="*/ 818376 w 3882572"/>
                <a:gd name="connsiteY240" fmla="*/ 5322549 h 7212230"/>
                <a:gd name="connsiteX241" fmla="*/ 665683 w 3882572"/>
                <a:gd name="connsiteY241" fmla="*/ 5425160 h 7212230"/>
                <a:gd name="connsiteX242" fmla="*/ 716643 w 3882572"/>
                <a:gd name="connsiteY242" fmla="*/ 5524500 h 7212230"/>
                <a:gd name="connsiteX243" fmla="*/ 698500 w 3882572"/>
                <a:gd name="connsiteY243" fmla="*/ 5615214 h 7212230"/>
                <a:gd name="connsiteX244" fmla="*/ 748110 w 3882572"/>
                <a:gd name="connsiteY244" fmla="*/ 5641195 h 7212230"/>
                <a:gd name="connsiteX245" fmla="*/ 816429 w 3882572"/>
                <a:gd name="connsiteY245" fmla="*/ 5642428 h 7212230"/>
                <a:gd name="connsiteX246" fmla="*/ 883461 w 3882572"/>
                <a:gd name="connsiteY246" fmla="*/ 5634058 h 7212230"/>
                <a:gd name="connsiteX247" fmla="*/ 971496 w 3882572"/>
                <a:gd name="connsiteY247" fmla="*/ 5637226 h 7212230"/>
                <a:gd name="connsiteX248" fmla="*/ 960718 w 3882572"/>
                <a:gd name="connsiteY248" fmla="*/ 5684962 h 7212230"/>
                <a:gd name="connsiteX249" fmla="*/ 1034143 w 3882572"/>
                <a:gd name="connsiteY249" fmla="*/ 5696857 h 7212230"/>
                <a:gd name="connsiteX250" fmla="*/ 1040185 w 3882572"/>
                <a:gd name="connsiteY250" fmla="*/ 5741114 h 7212230"/>
                <a:gd name="connsiteX251" fmla="*/ 1055753 w 3882572"/>
                <a:gd name="connsiteY251" fmla="*/ 5774187 h 7212230"/>
                <a:gd name="connsiteX252" fmla="*/ 1134356 w 3882572"/>
                <a:gd name="connsiteY252" fmla="*/ 5773741 h 7212230"/>
                <a:gd name="connsiteX253" fmla="*/ 1150791 w 3882572"/>
                <a:gd name="connsiteY253" fmla="*/ 5806160 h 7212230"/>
                <a:gd name="connsiteX254" fmla="*/ 1159196 w 3882572"/>
                <a:gd name="connsiteY254" fmla="*/ 5830104 h 7212230"/>
                <a:gd name="connsiteX255" fmla="*/ 1109048 w 3882572"/>
                <a:gd name="connsiteY255" fmla="*/ 5850548 h 7212230"/>
                <a:gd name="connsiteX256" fmla="*/ 1078408 w 3882572"/>
                <a:gd name="connsiteY256" fmla="*/ 5897475 h 7212230"/>
                <a:gd name="connsiteX257" fmla="*/ 1068680 w 3882572"/>
                <a:gd name="connsiteY257" fmla="*/ 5940951 h 7212230"/>
                <a:gd name="connsiteX258" fmla="*/ 1071054 w 3882572"/>
                <a:gd name="connsiteY258" fmla="*/ 5993288 h 7212230"/>
                <a:gd name="connsiteX259" fmla="*/ 1097643 w 3882572"/>
                <a:gd name="connsiteY259" fmla="*/ 6014357 h 7212230"/>
                <a:gd name="connsiteX260" fmla="*/ 1165039 w 3882572"/>
                <a:gd name="connsiteY260" fmla="*/ 6048708 h 7212230"/>
                <a:gd name="connsiteX261" fmla="*/ 1206406 w 3882572"/>
                <a:gd name="connsiteY261" fmla="*/ 6040869 h 7212230"/>
                <a:gd name="connsiteX262" fmla="*/ 1226591 w 3882572"/>
                <a:gd name="connsiteY262" fmla="*/ 6086928 h 7212230"/>
                <a:gd name="connsiteX263" fmla="*/ 1206500 w 3882572"/>
                <a:gd name="connsiteY263" fmla="*/ 6132285 h 7212230"/>
                <a:gd name="connsiteX264" fmla="*/ 1173162 w 3882572"/>
                <a:gd name="connsiteY264" fmla="*/ 6150303 h 7212230"/>
                <a:gd name="connsiteX265" fmla="*/ 1135877 w 3882572"/>
                <a:gd name="connsiteY265" fmla="*/ 6207236 h 7212230"/>
                <a:gd name="connsiteX266" fmla="*/ 1150551 w 3882572"/>
                <a:gd name="connsiteY266" fmla="*/ 6307023 h 7212230"/>
                <a:gd name="connsiteX267" fmla="*/ 1121203 w 3882572"/>
                <a:gd name="connsiteY267" fmla="*/ 6350157 h 7212230"/>
                <a:gd name="connsiteX268" fmla="*/ 1206074 w 3882572"/>
                <a:gd name="connsiteY268" fmla="*/ 6400271 h 7212230"/>
                <a:gd name="connsiteX269" fmla="*/ 1206406 w 3882572"/>
                <a:gd name="connsiteY269" fmla="*/ 6466711 h 7212230"/>
                <a:gd name="connsiteX270" fmla="*/ 1183608 w 3882572"/>
                <a:gd name="connsiteY270" fmla="*/ 6498567 h 7212230"/>
                <a:gd name="connsiteX271" fmla="*/ 1131128 w 3882572"/>
                <a:gd name="connsiteY271" fmla="*/ 6546302 h 7212230"/>
                <a:gd name="connsiteX272" fmla="*/ 1170788 w 3882572"/>
                <a:gd name="connsiteY272" fmla="*/ 6564250 h 7212230"/>
                <a:gd name="connsiteX273" fmla="*/ 1197429 w 3882572"/>
                <a:gd name="connsiteY273" fmla="*/ 6604000 h 7212230"/>
                <a:gd name="connsiteX274" fmla="*/ 1251523 w 3882572"/>
                <a:gd name="connsiteY274" fmla="*/ 6616589 h 7212230"/>
                <a:gd name="connsiteX275" fmla="*/ 1315784 w 3882572"/>
                <a:gd name="connsiteY275" fmla="*/ 6598797 h 7212230"/>
                <a:gd name="connsiteX276" fmla="*/ 1391825 w 3882572"/>
                <a:gd name="connsiteY276" fmla="*/ 6678950 h 7212230"/>
                <a:gd name="connsiteX277" fmla="*/ 1449054 w 3882572"/>
                <a:gd name="connsiteY277" fmla="*/ 6784095 h 7212230"/>
                <a:gd name="connsiteX278" fmla="*/ 1453363 w 3882572"/>
                <a:gd name="connsiteY278" fmla="*/ 6885417 h 7212230"/>
                <a:gd name="connsiteX279" fmla="*/ 1490944 w 3882572"/>
                <a:gd name="connsiteY279" fmla="*/ 6925814 h 7212230"/>
                <a:gd name="connsiteX280" fmla="*/ 1477110 w 3882572"/>
                <a:gd name="connsiteY280" fmla="*/ 6949650 h 7212230"/>
                <a:gd name="connsiteX281" fmla="*/ 1439116 w 3882572"/>
                <a:gd name="connsiteY281" fmla="*/ 6973440 h 7212230"/>
                <a:gd name="connsiteX282" fmla="*/ 1451429 w 3882572"/>
                <a:gd name="connsiteY282" fmla="*/ 7003143 h 7212230"/>
                <a:gd name="connsiteX283" fmla="*/ 1388596 w 3882572"/>
                <a:gd name="connsiteY283" fmla="*/ 7070956 h 7212230"/>
                <a:gd name="connsiteX284" fmla="*/ 1333500 w 3882572"/>
                <a:gd name="connsiteY284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54877 w 3882572"/>
                <a:gd name="connsiteY223" fmla="*/ 4192490 h 7212230"/>
                <a:gd name="connsiteX224" fmla="*/ 662214 w 3882572"/>
                <a:gd name="connsiteY224" fmla="*/ 4263571 h 7212230"/>
                <a:gd name="connsiteX225" fmla="*/ 660250 w 3882572"/>
                <a:gd name="connsiteY225" fmla="*/ 4297056 h 7212230"/>
                <a:gd name="connsiteX226" fmla="*/ 698074 w 3882572"/>
                <a:gd name="connsiteY226" fmla="*/ 4366782 h 7212230"/>
                <a:gd name="connsiteX227" fmla="*/ 676463 w 3882572"/>
                <a:gd name="connsiteY227" fmla="*/ 4469837 h 7212230"/>
                <a:gd name="connsiteX228" fmla="*/ 733863 w 3882572"/>
                <a:gd name="connsiteY228" fmla="*/ 4468344 h 7212230"/>
                <a:gd name="connsiteX229" fmla="*/ 842977 w 3882572"/>
                <a:gd name="connsiteY229" fmla="*/ 4501363 h 7212230"/>
                <a:gd name="connsiteX230" fmla="*/ 857463 w 3882572"/>
                <a:gd name="connsiteY230" fmla="*/ 4666429 h 7212230"/>
                <a:gd name="connsiteX231" fmla="*/ 797859 w 3882572"/>
                <a:gd name="connsiteY231" fmla="*/ 4728594 h 7212230"/>
                <a:gd name="connsiteX232" fmla="*/ 764802 w 3882572"/>
                <a:gd name="connsiteY232" fmla="*/ 4787780 h 7212230"/>
                <a:gd name="connsiteX233" fmla="*/ 814482 w 3882572"/>
                <a:gd name="connsiteY233" fmla="*/ 4862731 h 7212230"/>
                <a:gd name="connsiteX234" fmla="*/ 797192 w 3882572"/>
                <a:gd name="connsiteY234" fmla="*/ 4947797 h 7212230"/>
                <a:gd name="connsiteX235" fmla="*/ 764732 w 3882572"/>
                <a:gd name="connsiteY235" fmla="*/ 5001242 h 7212230"/>
                <a:gd name="connsiteX236" fmla="*/ 750484 w 3882572"/>
                <a:gd name="connsiteY236" fmla="*/ 5048822 h 7212230"/>
                <a:gd name="connsiteX237" fmla="*/ 682305 w 3882572"/>
                <a:gd name="connsiteY237" fmla="*/ 5123423 h 7212230"/>
                <a:gd name="connsiteX238" fmla="*/ 686200 w 3882572"/>
                <a:gd name="connsiteY238" fmla="*/ 5195105 h 7212230"/>
                <a:gd name="connsiteX239" fmla="*/ 846446 w 3882572"/>
                <a:gd name="connsiteY239" fmla="*/ 5279127 h 7212230"/>
                <a:gd name="connsiteX240" fmla="*/ 818376 w 3882572"/>
                <a:gd name="connsiteY240" fmla="*/ 5322549 h 7212230"/>
                <a:gd name="connsiteX241" fmla="*/ 665683 w 3882572"/>
                <a:gd name="connsiteY241" fmla="*/ 5425160 h 7212230"/>
                <a:gd name="connsiteX242" fmla="*/ 716643 w 3882572"/>
                <a:gd name="connsiteY242" fmla="*/ 5524500 h 7212230"/>
                <a:gd name="connsiteX243" fmla="*/ 698500 w 3882572"/>
                <a:gd name="connsiteY243" fmla="*/ 5615214 h 7212230"/>
                <a:gd name="connsiteX244" fmla="*/ 748110 w 3882572"/>
                <a:gd name="connsiteY244" fmla="*/ 5641195 h 7212230"/>
                <a:gd name="connsiteX245" fmla="*/ 816429 w 3882572"/>
                <a:gd name="connsiteY245" fmla="*/ 5642428 h 7212230"/>
                <a:gd name="connsiteX246" fmla="*/ 883461 w 3882572"/>
                <a:gd name="connsiteY246" fmla="*/ 5634058 h 7212230"/>
                <a:gd name="connsiteX247" fmla="*/ 971496 w 3882572"/>
                <a:gd name="connsiteY247" fmla="*/ 5637226 h 7212230"/>
                <a:gd name="connsiteX248" fmla="*/ 960718 w 3882572"/>
                <a:gd name="connsiteY248" fmla="*/ 5684962 h 7212230"/>
                <a:gd name="connsiteX249" fmla="*/ 1034143 w 3882572"/>
                <a:gd name="connsiteY249" fmla="*/ 5696857 h 7212230"/>
                <a:gd name="connsiteX250" fmla="*/ 1040185 w 3882572"/>
                <a:gd name="connsiteY250" fmla="*/ 5741114 h 7212230"/>
                <a:gd name="connsiteX251" fmla="*/ 1055753 w 3882572"/>
                <a:gd name="connsiteY251" fmla="*/ 5774187 h 7212230"/>
                <a:gd name="connsiteX252" fmla="*/ 1134356 w 3882572"/>
                <a:gd name="connsiteY252" fmla="*/ 5773741 h 7212230"/>
                <a:gd name="connsiteX253" fmla="*/ 1150791 w 3882572"/>
                <a:gd name="connsiteY253" fmla="*/ 5806160 h 7212230"/>
                <a:gd name="connsiteX254" fmla="*/ 1159196 w 3882572"/>
                <a:gd name="connsiteY254" fmla="*/ 5830104 h 7212230"/>
                <a:gd name="connsiteX255" fmla="*/ 1109048 w 3882572"/>
                <a:gd name="connsiteY255" fmla="*/ 5850548 h 7212230"/>
                <a:gd name="connsiteX256" fmla="*/ 1078408 w 3882572"/>
                <a:gd name="connsiteY256" fmla="*/ 5897475 h 7212230"/>
                <a:gd name="connsiteX257" fmla="*/ 1068680 w 3882572"/>
                <a:gd name="connsiteY257" fmla="*/ 5940951 h 7212230"/>
                <a:gd name="connsiteX258" fmla="*/ 1071054 w 3882572"/>
                <a:gd name="connsiteY258" fmla="*/ 5993288 h 7212230"/>
                <a:gd name="connsiteX259" fmla="*/ 1097643 w 3882572"/>
                <a:gd name="connsiteY259" fmla="*/ 6014357 h 7212230"/>
                <a:gd name="connsiteX260" fmla="*/ 1165039 w 3882572"/>
                <a:gd name="connsiteY260" fmla="*/ 6048708 h 7212230"/>
                <a:gd name="connsiteX261" fmla="*/ 1206406 w 3882572"/>
                <a:gd name="connsiteY261" fmla="*/ 6040869 h 7212230"/>
                <a:gd name="connsiteX262" fmla="*/ 1226591 w 3882572"/>
                <a:gd name="connsiteY262" fmla="*/ 6086928 h 7212230"/>
                <a:gd name="connsiteX263" fmla="*/ 1206500 w 3882572"/>
                <a:gd name="connsiteY263" fmla="*/ 6132285 h 7212230"/>
                <a:gd name="connsiteX264" fmla="*/ 1173162 w 3882572"/>
                <a:gd name="connsiteY264" fmla="*/ 6150303 h 7212230"/>
                <a:gd name="connsiteX265" fmla="*/ 1135877 w 3882572"/>
                <a:gd name="connsiteY265" fmla="*/ 6207236 h 7212230"/>
                <a:gd name="connsiteX266" fmla="*/ 1150551 w 3882572"/>
                <a:gd name="connsiteY266" fmla="*/ 6307023 h 7212230"/>
                <a:gd name="connsiteX267" fmla="*/ 1121203 w 3882572"/>
                <a:gd name="connsiteY267" fmla="*/ 6350157 h 7212230"/>
                <a:gd name="connsiteX268" fmla="*/ 1206074 w 3882572"/>
                <a:gd name="connsiteY268" fmla="*/ 6400271 h 7212230"/>
                <a:gd name="connsiteX269" fmla="*/ 1206406 w 3882572"/>
                <a:gd name="connsiteY269" fmla="*/ 6466711 h 7212230"/>
                <a:gd name="connsiteX270" fmla="*/ 1183608 w 3882572"/>
                <a:gd name="connsiteY270" fmla="*/ 6498567 h 7212230"/>
                <a:gd name="connsiteX271" fmla="*/ 1131128 w 3882572"/>
                <a:gd name="connsiteY271" fmla="*/ 6546302 h 7212230"/>
                <a:gd name="connsiteX272" fmla="*/ 1170788 w 3882572"/>
                <a:gd name="connsiteY272" fmla="*/ 6564250 h 7212230"/>
                <a:gd name="connsiteX273" fmla="*/ 1197429 w 3882572"/>
                <a:gd name="connsiteY273" fmla="*/ 6604000 h 7212230"/>
                <a:gd name="connsiteX274" fmla="*/ 1251523 w 3882572"/>
                <a:gd name="connsiteY274" fmla="*/ 6616589 h 7212230"/>
                <a:gd name="connsiteX275" fmla="*/ 1315784 w 3882572"/>
                <a:gd name="connsiteY275" fmla="*/ 6598797 h 7212230"/>
                <a:gd name="connsiteX276" fmla="*/ 1391825 w 3882572"/>
                <a:gd name="connsiteY276" fmla="*/ 6678950 h 7212230"/>
                <a:gd name="connsiteX277" fmla="*/ 1449054 w 3882572"/>
                <a:gd name="connsiteY277" fmla="*/ 6784095 h 7212230"/>
                <a:gd name="connsiteX278" fmla="*/ 1453363 w 3882572"/>
                <a:gd name="connsiteY278" fmla="*/ 6885417 h 7212230"/>
                <a:gd name="connsiteX279" fmla="*/ 1490944 w 3882572"/>
                <a:gd name="connsiteY279" fmla="*/ 6925814 h 7212230"/>
                <a:gd name="connsiteX280" fmla="*/ 1477110 w 3882572"/>
                <a:gd name="connsiteY280" fmla="*/ 6949650 h 7212230"/>
                <a:gd name="connsiteX281" fmla="*/ 1439116 w 3882572"/>
                <a:gd name="connsiteY281" fmla="*/ 6973440 h 7212230"/>
                <a:gd name="connsiteX282" fmla="*/ 1451429 w 3882572"/>
                <a:gd name="connsiteY282" fmla="*/ 7003143 h 7212230"/>
                <a:gd name="connsiteX283" fmla="*/ 1388596 w 3882572"/>
                <a:gd name="connsiteY283" fmla="*/ 7070956 h 7212230"/>
                <a:gd name="connsiteX284" fmla="*/ 1333500 w 3882572"/>
                <a:gd name="connsiteY284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9643 w 3882572"/>
                <a:gd name="connsiteY222" fmla="*/ 4145643 h 7212230"/>
                <a:gd name="connsiteX223" fmla="*/ 554877 w 3882572"/>
                <a:gd name="connsiteY223" fmla="*/ 4192490 h 7212230"/>
                <a:gd name="connsiteX224" fmla="*/ 598510 w 3882572"/>
                <a:gd name="connsiteY224" fmla="*/ 4242338 h 7212230"/>
                <a:gd name="connsiteX225" fmla="*/ 662214 w 3882572"/>
                <a:gd name="connsiteY225" fmla="*/ 4263571 h 7212230"/>
                <a:gd name="connsiteX226" fmla="*/ 660250 w 3882572"/>
                <a:gd name="connsiteY226" fmla="*/ 4297056 h 7212230"/>
                <a:gd name="connsiteX227" fmla="*/ 698074 w 3882572"/>
                <a:gd name="connsiteY227" fmla="*/ 4366782 h 7212230"/>
                <a:gd name="connsiteX228" fmla="*/ 676463 w 3882572"/>
                <a:gd name="connsiteY228" fmla="*/ 4469837 h 7212230"/>
                <a:gd name="connsiteX229" fmla="*/ 733863 w 3882572"/>
                <a:gd name="connsiteY229" fmla="*/ 4468344 h 7212230"/>
                <a:gd name="connsiteX230" fmla="*/ 842977 w 3882572"/>
                <a:gd name="connsiteY230" fmla="*/ 4501363 h 7212230"/>
                <a:gd name="connsiteX231" fmla="*/ 857463 w 3882572"/>
                <a:gd name="connsiteY231" fmla="*/ 4666429 h 7212230"/>
                <a:gd name="connsiteX232" fmla="*/ 797859 w 3882572"/>
                <a:gd name="connsiteY232" fmla="*/ 4728594 h 7212230"/>
                <a:gd name="connsiteX233" fmla="*/ 764802 w 3882572"/>
                <a:gd name="connsiteY233" fmla="*/ 4787780 h 7212230"/>
                <a:gd name="connsiteX234" fmla="*/ 814482 w 3882572"/>
                <a:gd name="connsiteY234" fmla="*/ 4862731 h 7212230"/>
                <a:gd name="connsiteX235" fmla="*/ 797192 w 3882572"/>
                <a:gd name="connsiteY235" fmla="*/ 4947797 h 7212230"/>
                <a:gd name="connsiteX236" fmla="*/ 764732 w 3882572"/>
                <a:gd name="connsiteY236" fmla="*/ 5001242 h 7212230"/>
                <a:gd name="connsiteX237" fmla="*/ 750484 w 3882572"/>
                <a:gd name="connsiteY237" fmla="*/ 5048822 h 7212230"/>
                <a:gd name="connsiteX238" fmla="*/ 682305 w 3882572"/>
                <a:gd name="connsiteY238" fmla="*/ 5123423 h 7212230"/>
                <a:gd name="connsiteX239" fmla="*/ 686200 w 3882572"/>
                <a:gd name="connsiteY239" fmla="*/ 5195105 h 7212230"/>
                <a:gd name="connsiteX240" fmla="*/ 846446 w 3882572"/>
                <a:gd name="connsiteY240" fmla="*/ 5279127 h 7212230"/>
                <a:gd name="connsiteX241" fmla="*/ 818376 w 3882572"/>
                <a:gd name="connsiteY241" fmla="*/ 5322549 h 7212230"/>
                <a:gd name="connsiteX242" fmla="*/ 665683 w 3882572"/>
                <a:gd name="connsiteY242" fmla="*/ 5425160 h 7212230"/>
                <a:gd name="connsiteX243" fmla="*/ 716643 w 3882572"/>
                <a:gd name="connsiteY243" fmla="*/ 5524500 h 7212230"/>
                <a:gd name="connsiteX244" fmla="*/ 698500 w 3882572"/>
                <a:gd name="connsiteY244" fmla="*/ 5615214 h 7212230"/>
                <a:gd name="connsiteX245" fmla="*/ 748110 w 3882572"/>
                <a:gd name="connsiteY245" fmla="*/ 5641195 h 7212230"/>
                <a:gd name="connsiteX246" fmla="*/ 816429 w 3882572"/>
                <a:gd name="connsiteY246" fmla="*/ 5642428 h 7212230"/>
                <a:gd name="connsiteX247" fmla="*/ 883461 w 3882572"/>
                <a:gd name="connsiteY247" fmla="*/ 5634058 h 7212230"/>
                <a:gd name="connsiteX248" fmla="*/ 971496 w 3882572"/>
                <a:gd name="connsiteY248" fmla="*/ 5637226 h 7212230"/>
                <a:gd name="connsiteX249" fmla="*/ 960718 w 3882572"/>
                <a:gd name="connsiteY249" fmla="*/ 5684962 h 7212230"/>
                <a:gd name="connsiteX250" fmla="*/ 1034143 w 3882572"/>
                <a:gd name="connsiteY250" fmla="*/ 5696857 h 7212230"/>
                <a:gd name="connsiteX251" fmla="*/ 1040185 w 3882572"/>
                <a:gd name="connsiteY251" fmla="*/ 5741114 h 7212230"/>
                <a:gd name="connsiteX252" fmla="*/ 1055753 w 3882572"/>
                <a:gd name="connsiteY252" fmla="*/ 5774187 h 7212230"/>
                <a:gd name="connsiteX253" fmla="*/ 1134356 w 3882572"/>
                <a:gd name="connsiteY253" fmla="*/ 5773741 h 7212230"/>
                <a:gd name="connsiteX254" fmla="*/ 1150791 w 3882572"/>
                <a:gd name="connsiteY254" fmla="*/ 5806160 h 7212230"/>
                <a:gd name="connsiteX255" fmla="*/ 1159196 w 3882572"/>
                <a:gd name="connsiteY255" fmla="*/ 5830104 h 7212230"/>
                <a:gd name="connsiteX256" fmla="*/ 1109048 w 3882572"/>
                <a:gd name="connsiteY256" fmla="*/ 5850548 h 7212230"/>
                <a:gd name="connsiteX257" fmla="*/ 1078408 w 3882572"/>
                <a:gd name="connsiteY257" fmla="*/ 5897475 h 7212230"/>
                <a:gd name="connsiteX258" fmla="*/ 1068680 w 3882572"/>
                <a:gd name="connsiteY258" fmla="*/ 5940951 h 7212230"/>
                <a:gd name="connsiteX259" fmla="*/ 1071054 w 3882572"/>
                <a:gd name="connsiteY259" fmla="*/ 5993288 h 7212230"/>
                <a:gd name="connsiteX260" fmla="*/ 1097643 w 3882572"/>
                <a:gd name="connsiteY260" fmla="*/ 6014357 h 7212230"/>
                <a:gd name="connsiteX261" fmla="*/ 1165039 w 3882572"/>
                <a:gd name="connsiteY261" fmla="*/ 6048708 h 7212230"/>
                <a:gd name="connsiteX262" fmla="*/ 1206406 w 3882572"/>
                <a:gd name="connsiteY262" fmla="*/ 6040869 h 7212230"/>
                <a:gd name="connsiteX263" fmla="*/ 1226591 w 3882572"/>
                <a:gd name="connsiteY263" fmla="*/ 6086928 h 7212230"/>
                <a:gd name="connsiteX264" fmla="*/ 1206500 w 3882572"/>
                <a:gd name="connsiteY264" fmla="*/ 6132285 h 7212230"/>
                <a:gd name="connsiteX265" fmla="*/ 1173162 w 3882572"/>
                <a:gd name="connsiteY265" fmla="*/ 6150303 h 7212230"/>
                <a:gd name="connsiteX266" fmla="*/ 1135877 w 3882572"/>
                <a:gd name="connsiteY266" fmla="*/ 6207236 h 7212230"/>
                <a:gd name="connsiteX267" fmla="*/ 1150551 w 3882572"/>
                <a:gd name="connsiteY267" fmla="*/ 6307023 h 7212230"/>
                <a:gd name="connsiteX268" fmla="*/ 1121203 w 3882572"/>
                <a:gd name="connsiteY268" fmla="*/ 6350157 h 7212230"/>
                <a:gd name="connsiteX269" fmla="*/ 1206074 w 3882572"/>
                <a:gd name="connsiteY269" fmla="*/ 6400271 h 7212230"/>
                <a:gd name="connsiteX270" fmla="*/ 1206406 w 3882572"/>
                <a:gd name="connsiteY270" fmla="*/ 6466711 h 7212230"/>
                <a:gd name="connsiteX271" fmla="*/ 1183608 w 3882572"/>
                <a:gd name="connsiteY271" fmla="*/ 6498567 h 7212230"/>
                <a:gd name="connsiteX272" fmla="*/ 1131128 w 3882572"/>
                <a:gd name="connsiteY272" fmla="*/ 6546302 h 7212230"/>
                <a:gd name="connsiteX273" fmla="*/ 1170788 w 3882572"/>
                <a:gd name="connsiteY273" fmla="*/ 6564250 h 7212230"/>
                <a:gd name="connsiteX274" fmla="*/ 1197429 w 3882572"/>
                <a:gd name="connsiteY274" fmla="*/ 6604000 h 7212230"/>
                <a:gd name="connsiteX275" fmla="*/ 1251523 w 3882572"/>
                <a:gd name="connsiteY275" fmla="*/ 6616589 h 7212230"/>
                <a:gd name="connsiteX276" fmla="*/ 1315784 w 3882572"/>
                <a:gd name="connsiteY276" fmla="*/ 6598797 h 7212230"/>
                <a:gd name="connsiteX277" fmla="*/ 1391825 w 3882572"/>
                <a:gd name="connsiteY277" fmla="*/ 6678950 h 7212230"/>
                <a:gd name="connsiteX278" fmla="*/ 1449054 w 3882572"/>
                <a:gd name="connsiteY278" fmla="*/ 6784095 h 7212230"/>
                <a:gd name="connsiteX279" fmla="*/ 1453363 w 3882572"/>
                <a:gd name="connsiteY279" fmla="*/ 6885417 h 7212230"/>
                <a:gd name="connsiteX280" fmla="*/ 1490944 w 3882572"/>
                <a:gd name="connsiteY280" fmla="*/ 6925814 h 7212230"/>
                <a:gd name="connsiteX281" fmla="*/ 1477110 w 3882572"/>
                <a:gd name="connsiteY281" fmla="*/ 6949650 h 7212230"/>
                <a:gd name="connsiteX282" fmla="*/ 1439116 w 3882572"/>
                <a:gd name="connsiteY282" fmla="*/ 6973440 h 7212230"/>
                <a:gd name="connsiteX283" fmla="*/ 1451429 w 3882572"/>
                <a:gd name="connsiteY283" fmla="*/ 7003143 h 7212230"/>
                <a:gd name="connsiteX284" fmla="*/ 1388596 w 3882572"/>
                <a:gd name="connsiteY284" fmla="*/ 7070956 h 7212230"/>
                <a:gd name="connsiteX285" fmla="*/ 1333500 w 3882572"/>
                <a:gd name="connsiteY285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35214 w 3882572"/>
                <a:gd name="connsiteY221" fmla="*/ 4091214 h 7212230"/>
                <a:gd name="connsiteX222" fmla="*/ 587269 w 3882572"/>
                <a:gd name="connsiteY222" fmla="*/ 4121854 h 7212230"/>
                <a:gd name="connsiteX223" fmla="*/ 554877 w 3882572"/>
                <a:gd name="connsiteY223" fmla="*/ 4192490 h 7212230"/>
                <a:gd name="connsiteX224" fmla="*/ 598510 w 3882572"/>
                <a:gd name="connsiteY224" fmla="*/ 4242338 h 7212230"/>
                <a:gd name="connsiteX225" fmla="*/ 662214 w 3882572"/>
                <a:gd name="connsiteY225" fmla="*/ 4263571 h 7212230"/>
                <a:gd name="connsiteX226" fmla="*/ 660250 w 3882572"/>
                <a:gd name="connsiteY226" fmla="*/ 4297056 h 7212230"/>
                <a:gd name="connsiteX227" fmla="*/ 698074 w 3882572"/>
                <a:gd name="connsiteY227" fmla="*/ 4366782 h 7212230"/>
                <a:gd name="connsiteX228" fmla="*/ 676463 w 3882572"/>
                <a:gd name="connsiteY228" fmla="*/ 4469837 h 7212230"/>
                <a:gd name="connsiteX229" fmla="*/ 733863 w 3882572"/>
                <a:gd name="connsiteY229" fmla="*/ 4468344 h 7212230"/>
                <a:gd name="connsiteX230" fmla="*/ 842977 w 3882572"/>
                <a:gd name="connsiteY230" fmla="*/ 4501363 h 7212230"/>
                <a:gd name="connsiteX231" fmla="*/ 857463 w 3882572"/>
                <a:gd name="connsiteY231" fmla="*/ 4666429 h 7212230"/>
                <a:gd name="connsiteX232" fmla="*/ 797859 w 3882572"/>
                <a:gd name="connsiteY232" fmla="*/ 4728594 h 7212230"/>
                <a:gd name="connsiteX233" fmla="*/ 764802 w 3882572"/>
                <a:gd name="connsiteY233" fmla="*/ 4787780 h 7212230"/>
                <a:gd name="connsiteX234" fmla="*/ 814482 w 3882572"/>
                <a:gd name="connsiteY234" fmla="*/ 4862731 h 7212230"/>
                <a:gd name="connsiteX235" fmla="*/ 797192 w 3882572"/>
                <a:gd name="connsiteY235" fmla="*/ 4947797 h 7212230"/>
                <a:gd name="connsiteX236" fmla="*/ 764732 w 3882572"/>
                <a:gd name="connsiteY236" fmla="*/ 5001242 h 7212230"/>
                <a:gd name="connsiteX237" fmla="*/ 750484 w 3882572"/>
                <a:gd name="connsiteY237" fmla="*/ 5048822 h 7212230"/>
                <a:gd name="connsiteX238" fmla="*/ 682305 w 3882572"/>
                <a:gd name="connsiteY238" fmla="*/ 5123423 h 7212230"/>
                <a:gd name="connsiteX239" fmla="*/ 686200 w 3882572"/>
                <a:gd name="connsiteY239" fmla="*/ 5195105 h 7212230"/>
                <a:gd name="connsiteX240" fmla="*/ 846446 w 3882572"/>
                <a:gd name="connsiteY240" fmla="*/ 5279127 h 7212230"/>
                <a:gd name="connsiteX241" fmla="*/ 818376 w 3882572"/>
                <a:gd name="connsiteY241" fmla="*/ 5322549 h 7212230"/>
                <a:gd name="connsiteX242" fmla="*/ 665683 w 3882572"/>
                <a:gd name="connsiteY242" fmla="*/ 5425160 h 7212230"/>
                <a:gd name="connsiteX243" fmla="*/ 716643 w 3882572"/>
                <a:gd name="connsiteY243" fmla="*/ 5524500 h 7212230"/>
                <a:gd name="connsiteX244" fmla="*/ 698500 w 3882572"/>
                <a:gd name="connsiteY244" fmla="*/ 5615214 h 7212230"/>
                <a:gd name="connsiteX245" fmla="*/ 748110 w 3882572"/>
                <a:gd name="connsiteY245" fmla="*/ 5641195 h 7212230"/>
                <a:gd name="connsiteX246" fmla="*/ 816429 w 3882572"/>
                <a:gd name="connsiteY246" fmla="*/ 5642428 h 7212230"/>
                <a:gd name="connsiteX247" fmla="*/ 883461 w 3882572"/>
                <a:gd name="connsiteY247" fmla="*/ 5634058 h 7212230"/>
                <a:gd name="connsiteX248" fmla="*/ 971496 w 3882572"/>
                <a:gd name="connsiteY248" fmla="*/ 5637226 h 7212230"/>
                <a:gd name="connsiteX249" fmla="*/ 960718 w 3882572"/>
                <a:gd name="connsiteY249" fmla="*/ 5684962 h 7212230"/>
                <a:gd name="connsiteX250" fmla="*/ 1034143 w 3882572"/>
                <a:gd name="connsiteY250" fmla="*/ 5696857 h 7212230"/>
                <a:gd name="connsiteX251" fmla="*/ 1040185 w 3882572"/>
                <a:gd name="connsiteY251" fmla="*/ 5741114 h 7212230"/>
                <a:gd name="connsiteX252" fmla="*/ 1055753 w 3882572"/>
                <a:gd name="connsiteY252" fmla="*/ 5774187 h 7212230"/>
                <a:gd name="connsiteX253" fmla="*/ 1134356 w 3882572"/>
                <a:gd name="connsiteY253" fmla="*/ 5773741 h 7212230"/>
                <a:gd name="connsiteX254" fmla="*/ 1150791 w 3882572"/>
                <a:gd name="connsiteY254" fmla="*/ 5806160 h 7212230"/>
                <a:gd name="connsiteX255" fmla="*/ 1159196 w 3882572"/>
                <a:gd name="connsiteY255" fmla="*/ 5830104 h 7212230"/>
                <a:gd name="connsiteX256" fmla="*/ 1109048 w 3882572"/>
                <a:gd name="connsiteY256" fmla="*/ 5850548 h 7212230"/>
                <a:gd name="connsiteX257" fmla="*/ 1078408 w 3882572"/>
                <a:gd name="connsiteY257" fmla="*/ 5897475 h 7212230"/>
                <a:gd name="connsiteX258" fmla="*/ 1068680 w 3882572"/>
                <a:gd name="connsiteY258" fmla="*/ 5940951 h 7212230"/>
                <a:gd name="connsiteX259" fmla="*/ 1071054 w 3882572"/>
                <a:gd name="connsiteY259" fmla="*/ 5993288 h 7212230"/>
                <a:gd name="connsiteX260" fmla="*/ 1097643 w 3882572"/>
                <a:gd name="connsiteY260" fmla="*/ 6014357 h 7212230"/>
                <a:gd name="connsiteX261" fmla="*/ 1165039 w 3882572"/>
                <a:gd name="connsiteY261" fmla="*/ 6048708 h 7212230"/>
                <a:gd name="connsiteX262" fmla="*/ 1206406 w 3882572"/>
                <a:gd name="connsiteY262" fmla="*/ 6040869 h 7212230"/>
                <a:gd name="connsiteX263" fmla="*/ 1226591 w 3882572"/>
                <a:gd name="connsiteY263" fmla="*/ 6086928 h 7212230"/>
                <a:gd name="connsiteX264" fmla="*/ 1206500 w 3882572"/>
                <a:gd name="connsiteY264" fmla="*/ 6132285 h 7212230"/>
                <a:gd name="connsiteX265" fmla="*/ 1173162 w 3882572"/>
                <a:gd name="connsiteY265" fmla="*/ 6150303 h 7212230"/>
                <a:gd name="connsiteX266" fmla="*/ 1135877 w 3882572"/>
                <a:gd name="connsiteY266" fmla="*/ 6207236 h 7212230"/>
                <a:gd name="connsiteX267" fmla="*/ 1150551 w 3882572"/>
                <a:gd name="connsiteY267" fmla="*/ 6307023 h 7212230"/>
                <a:gd name="connsiteX268" fmla="*/ 1121203 w 3882572"/>
                <a:gd name="connsiteY268" fmla="*/ 6350157 h 7212230"/>
                <a:gd name="connsiteX269" fmla="*/ 1206074 w 3882572"/>
                <a:gd name="connsiteY269" fmla="*/ 6400271 h 7212230"/>
                <a:gd name="connsiteX270" fmla="*/ 1206406 w 3882572"/>
                <a:gd name="connsiteY270" fmla="*/ 6466711 h 7212230"/>
                <a:gd name="connsiteX271" fmla="*/ 1183608 w 3882572"/>
                <a:gd name="connsiteY271" fmla="*/ 6498567 h 7212230"/>
                <a:gd name="connsiteX272" fmla="*/ 1131128 w 3882572"/>
                <a:gd name="connsiteY272" fmla="*/ 6546302 h 7212230"/>
                <a:gd name="connsiteX273" fmla="*/ 1170788 w 3882572"/>
                <a:gd name="connsiteY273" fmla="*/ 6564250 h 7212230"/>
                <a:gd name="connsiteX274" fmla="*/ 1197429 w 3882572"/>
                <a:gd name="connsiteY274" fmla="*/ 6604000 h 7212230"/>
                <a:gd name="connsiteX275" fmla="*/ 1251523 w 3882572"/>
                <a:gd name="connsiteY275" fmla="*/ 6616589 h 7212230"/>
                <a:gd name="connsiteX276" fmla="*/ 1315784 w 3882572"/>
                <a:gd name="connsiteY276" fmla="*/ 6598797 h 7212230"/>
                <a:gd name="connsiteX277" fmla="*/ 1391825 w 3882572"/>
                <a:gd name="connsiteY277" fmla="*/ 6678950 h 7212230"/>
                <a:gd name="connsiteX278" fmla="*/ 1449054 w 3882572"/>
                <a:gd name="connsiteY278" fmla="*/ 6784095 h 7212230"/>
                <a:gd name="connsiteX279" fmla="*/ 1453363 w 3882572"/>
                <a:gd name="connsiteY279" fmla="*/ 6885417 h 7212230"/>
                <a:gd name="connsiteX280" fmla="*/ 1490944 w 3882572"/>
                <a:gd name="connsiteY280" fmla="*/ 6925814 h 7212230"/>
                <a:gd name="connsiteX281" fmla="*/ 1477110 w 3882572"/>
                <a:gd name="connsiteY281" fmla="*/ 6949650 h 7212230"/>
                <a:gd name="connsiteX282" fmla="*/ 1439116 w 3882572"/>
                <a:gd name="connsiteY282" fmla="*/ 6973440 h 7212230"/>
                <a:gd name="connsiteX283" fmla="*/ 1451429 w 3882572"/>
                <a:gd name="connsiteY283" fmla="*/ 7003143 h 7212230"/>
                <a:gd name="connsiteX284" fmla="*/ 1388596 w 3882572"/>
                <a:gd name="connsiteY284" fmla="*/ 7070956 h 7212230"/>
                <a:gd name="connsiteX285" fmla="*/ 1333500 w 3882572"/>
                <a:gd name="connsiteY285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3357 w 3882572"/>
                <a:gd name="connsiteY220" fmla="*/ 3982357 h 7212230"/>
                <a:gd name="connsiteX221" fmla="*/ 551837 w 3882572"/>
                <a:gd name="connsiteY221" fmla="*/ 4076940 h 7212230"/>
                <a:gd name="connsiteX222" fmla="*/ 587269 w 3882572"/>
                <a:gd name="connsiteY222" fmla="*/ 4121854 h 7212230"/>
                <a:gd name="connsiteX223" fmla="*/ 554877 w 3882572"/>
                <a:gd name="connsiteY223" fmla="*/ 4192490 h 7212230"/>
                <a:gd name="connsiteX224" fmla="*/ 598510 w 3882572"/>
                <a:gd name="connsiteY224" fmla="*/ 4242338 h 7212230"/>
                <a:gd name="connsiteX225" fmla="*/ 662214 w 3882572"/>
                <a:gd name="connsiteY225" fmla="*/ 4263571 h 7212230"/>
                <a:gd name="connsiteX226" fmla="*/ 660250 w 3882572"/>
                <a:gd name="connsiteY226" fmla="*/ 4297056 h 7212230"/>
                <a:gd name="connsiteX227" fmla="*/ 698074 w 3882572"/>
                <a:gd name="connsiteY227" fmla="*/ 4366782 h 7212230"/>
                <a:gd name="connsiteX228" fmla="*/ 676463 w 3882572"/>
                <a:gd name="connsiteY228" fmla="*/ 4469837 h 7212230"/>
                <a:gd name="connsiteX229" fmla="*/ 733863 w 3882572"/>
                <a:gd name="connsiteY229" fmla="*/ 4468344 h 7212230"/>
                <a:gd name="connsiteX230" fmla="*/ 842977 w 3882572"/>
                <a:gd name="connsiteY230" fmla="*/ 4501363 h 7212230"/>
                <a:gd name="connsiteX231" fmla="*/ 857463 w 3882572"/>
                <a:gd name="connsiteY231" fmla="*/ 4666429 h 7212230"/>
                <a:gd name="connsiteX232" fmla="*/ 797859 w 3882572"/>
                <a:gd name="connsiteY232" fmla="*/ 4728594 h 7212230"/>
                <a:gd name="connsiteX233" fmla="*/ 764802 w 3882572"/>
                <a:gd name="connsiteY233" fmla="*/ 4787780 h 7212230"/>
                <a:gd name="connsiteX234" fmla="*/ 814482 w 3882572"/>
                <a:gd name="connsiteY234" fmla="*/ 4862731 h 7212230"/>
                <a:gd name="connsiteX235" fmla="*/ 797192 w 3882572"/>
                <a:gd name="connsiteY235" fmla="*/ 4947797 h 7212230"/>
                <a:gd name="connsiteX236" fmla="*/ 764732 w 3882572"/>
                <a:gd name="connsiteY236" fmla="*/ 5001242 h 7212230"/>
                <a:gd name="connsiteX237" fmla="*/ 750484 w 3882572"/>
                <a:gd name="connsiteY237" fmla="*/ 5048822 h 7212230"/>
                <a:gd name="connsiteX238" fmla="*/ 682305 w 3882572"/>
                <a:gd name="connsiteY238" fmla="*/ 5123423 h 7212230"/>
                <a:gd name="connsiteX239" fmla="*/ 686200 w 3882572"/>
                <a:gd name="connsiteY239" fmla="*/ 5195105 h 7212230"/>
                <a:gd name="connsiteX240" fmla="*/ 846446 w 3882572"/>
                <a:gd name="connsiteY240" fmla="*/ 5279127 h 7212230"/>
                <a:gd name="connsiteX241" fmla="*/ 818376 w 3882572"/>
                <a:gd name="connsiteY241" fmla="*/ 5322549 h 7212230"/>
                <a:gd name="connsiteX242" fmla="*/ 665683 w 3882572"/>
                <a:gd name="connsiteY242" fmla="*/ 5425160 h 7212230"/>
                <a:gd name="connsiteX243" fmla="*/ 716643 w 3882572"/>
                <a:gd name="connsiteY243" fmla="*/ 5524500 h 7212230"/>
                <a:gd name="connsiteX244" fmla="*/ 698500 w 3882572"/>
                <a:gd name="connsiteY244" fmla="*/ 5615214 h 7212230"/>
                <a:gd name="connsiteX245" fmla="*/ 748110 w 3882572"/>
                <a:gd name="connsiteY245" fmla="*/ 5641195 h 7212230"/>
                <a:gd name="connsiteX246" fmla="*/ 816429 w 3882572"/>
                <a:gd name="connsiteY246" fmla="*/ 5642428 h 7212230"/>
                <a:gd name="connsiteX247" fmla="*/ 883461 w 3882572"/>
                <a:gd name="connsiteY247" fmla="*/ 5634058 h 7212230"/>
                <a:gd name="connsiteX248" fmla="*/ 971496 w 3882572"/>
                <a:gd name="connsiteY248" fmla="*/ 5637226 h 7212230"/>
                <a:gd name="connsiteX249" fmla="*/ 960718 w 3882572"/>
                <a:gd name="connsiteY249" fmla="*/ 5684962 h 7212230"/>
                <a:gd name="connsiteX250" fmla="*/ 1034143 w 3882572"/>
                <a:gd name="connsiteY250" fmla="*/ 5696857 h 7212230"/>
                <a:gd name="connsiteX251" fmla="*/ 1040185 w 3882572"/>
                <a:gd name="connsiteY251" fmla="*/ 5741114 h 7212230"/>
                <a:gd name="connsiteX252" fmla="*/ 1055753 w 3882572"/>
                <a:gd name="connsiteY252" fmla="*/ 5774187 h 7212230"/>
                <a:gd name="connsiteX253" fmla="*/ 1134356 w 3882572"/>
                <a:gd name="connsiteY253" fmla="*/ 5773741 h 7212230"/>
                <a:gd name="connsiteX254" fmla="*/ 1150791 w 3882572"/>
                <a:gd name="connsiteY254" fmla="*/ 5806160 h 7212230"/>
                <a:gd name="connsiteX255" fmla="*/ 1159196 w 3882572"/>
                <a:gd name="connsiteY255" fmla="*/ 5830104 h 7212230"/>
                <a:gd name="connsiteX256" fmla="*/ 1109048 w 3882572"/>
                <a:gd name="connsiteY256" fmla="*/ 5850548 h 7212230"/>
                <a:gd name="connsiteX257" fmla="*/ 1078408 w 3882572"/>
                <a:gd name="connsiteY257" fmla="*/ 5897475 h 7212230"/>
                <a:gd name="connsiteX258" fmla="*/ 1068680 w 3882572"/>
                <a:gd name="connsiteY258" fmla="*/ 5940951 h 7212230"/>
                <a:gd name="connsiteX259" fmla="*/ 1071054 w 3882572"/>
                <a:gd name="connsiteY259" fmla="*/ 5993288 h 7212230"/>
                <a:gd name="connsiteX260" fmla="*/ 1097643 w 3882572"/>
                <a:gd name="connsiteY260" fmla="*/ 6014357 h 7212230"/>
                <a:gd name="connsiteX261" fmla="*/ 1165039 w 3882572"/>
                <a:gd name="connsiteY261" fmla="*/ 6048708 h 7212230"/>
                <a:gd name="connsiteX262" fmla="*/ 1206406 w 3882572"/>
                <a:gd name="connsiteY262" fmla="*/ 6040869 h 7212230"/>
                <a:gd name="connsiteX263" fmla="*/ 1226591 w 3882572"/>
                <a:gd name="connsiteY263" fmla="*/ 6086928 h 7212230"/>
                <a:gd name="connsiteX264" fmla="*/ 1206500 w 3882572"/>
                <a:gd name="connsiteY264" fmla="*/ 6132285 h 7212230"/>
                <a:gd name="connsiteX265" fmla="*/ 1173162 w 3882572"/>
                <a:gd name="connsiteY265" fmla="*/ 6150303 h 7212230"/>
                <a:gd name="connsiteX266" fmla="*/ 1135877 w 3882572"/>
                <a:gd name="connsiteY266" fmla="*/ 6207236 h 7212230"/>
                <a:gd name="connsiteX267" fmla="*/ 1150551 w 3882572"/>
                <a:gd name="connsiteY267" fmla="*/ 6307023 h 7212230"/>
                <a:gd name="connsiteX268" fmla="*/ 1121203 w 3882572"/>
                <a:gd name="connsiteY268" fmla="*/ 6350157 h 7212230"/>
                <a:gd name="connsiteX269" fmla="*/ 1206074 w 3882572"/>
                <a:gd name="connsiteY269" fmla="*/ 6400271 h 7212230"/>
                <a:gd name="connsiteX270" fmla="*/ 1206406 w 3882572"/>
                <a:gd name="connsiteY270" fmla="*/ 6466711 h 7212230"/>
                <a:gd name="connsiteX271" fmla="*/ 1183608 w 3882572"/>
                <a:gd name="connsiteY271" fmla="*/ 6498567 h 7212230"/>
                <a:gd name="connsiteX272" fmla="*/ 1131128 w 3882572"/>
                <a:gd name="connsiteY272" fmla="*/ 6546302 h 7212230"/>
                <a:gd name="connsiteX273" fmla="*/ 1170788 w 3882572"/>
                <a:gd name="connsiteY273" fmla="*/ 6564250 h 7212230"/>
                <a:gd name="connsiteX274" fmla="*/ 1197429 w 3882572"/>
                <a:gd name="connsiteY274" fmla="*/ 6604000 h 7212230"/>
                <a:gd name="connsiteX275" fmla="*/ 1251523 w 3882572"/>
                <a:gd name="connsiteY275" fmla="*/ 6616589 h 7212230"/>
                <a:gd name="connsiteX276" fmla="*/ 1315784 w 3882572"/>
                <a:gd name="connsiteY276" fmla="*/ 6598797 h 7212230"/>
                <a:gd name="connsiteX277" fmla="*/ 1391825 w 3882572"/>
                <a:gd name="connsiteY277" fmla="*/ 6678950 h 7212230"/>
                <a:gd name="connsiteX278" fmla="*/ 1449054 w 3882572"/>
                <a:gd name="connsiteY278" fmla="*/ 6784095 h 7212230"/>
                <a:gd name="connsiteX279" fmla="*/ 1453363 w 3882572"/>
                <a:gd name="connsiteY279" fmla="*/ 6885417 h 7212230"/>
                <a:gd name="connsiteX280" fmla="*/ 1490944 w 3882572"/>
                <a:gd name="connsiteY280" fmla="*/ 6925814 h 7212230"/>
                <a:gd name="connsiteX281" fmla="*/ 1477110 w 3882572"/>
                <a:gd name="connsiteY281" fmla="*/ 6949650 h 7212230"/>
                <a:gd name="connsiteX282" fmla="*/ 1439116 w 3882572"/>
                <a:gd name="connsiteY282" fmla="*/ 6973440 h 7212230"/>
                <a:gd name="connsiteX283" fmla="*/ 1451429 w 3882572"/>
                <a:gd name="connsiteY283" fmla="*/ 7003143 h 7212230"/>
                <a:gd name="connsiteX284" fmla="*/ 1388596 w 3882572"/>
                <a:gd name="connsiteY284" fmla="*/ 7070956 h 7212230"/>
                <a:gd name="connsiteX285" fmla="*/ 1333500 w 3882572"/>
                <a:gd name="connsiteY285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4500 w 3882572"/>
                <a:gd name="connsiteY219" fmla="*/ 3864428 h 7212230"/>
                <a:gd name="connsiteX220" fmla="*/ 558105 w 3882572"/>
                <a:gd name="connsiteY220" fmla="*/ 3996632 h 7212230"/>
                <a:gd name="connsiteX221" fmla="*/ 551837 w 3882572"/>
                <a:gd name="connsiteY221" fmla="*/ 4076940 h 7212230"/>
                <a:gd name="connsiteX222" fmla="*/ 587269 w 3882572"/>
                <a:gd name="connsiteY222" fmla="*/ 4121854 h 7212230"/>
                <a:gd name="connsiteX223" fmla="*/ 554877 w 3882572"/>
                <a:gd name="connsiteY223" fmla="*/ 4192490 h 7212230"/>
                <a:gd name="connsiteX224" fmla="*/ 598510 w 3882572"/>
                <a:gd name="connsiteY224" fmla="*/ 4242338 h 7212230"/>
                <a:gd name="connsiteX225" fmla="*/ 662214 w 3882572"/>
                <a:gd name="connsiteY225" fmla="*/ 4263571 h 7212230"/>
                <a:gd name="connsiteX226" fmla="*/ 660250 w 3882572"/>
                <a:gd name="connsiteY226" fmla="*/ 4297056 h 7212230"/>
                <a:gd name="connsiteX227" fmla="*/ 698074 w 3882572"/>
                <a:gd name="connsiteY227" fmla="*/ 4366782 h 7212230"/>
                <a:gd name="connsiteX228" fmla="*/ 676463 w 3882572"/>
                <a:gd name="connsiteY228" fmla="*/ 4469837 h 7212230"/>
                <a:gd name="connsiteX229" fmla="*/ 733863 w 3882572"/>
                <a:gd name="connsiteY229" fmla="*/ 4468344 h 7212230"/>
                <a:gd name="connsiteX230" fmla="*/ 842977 w 3882572"/>
                <a:gd name="connsiteY230" fmla="*/ 4501363 h 7212230"/>
                <a:gd name="connsiteX231" fmla="*/ 857463 w 3882572"/>
                <a:gd name="connsiteY231" fmla="*/ 4666429 h 7212230"/>
                <a:gd name="connsiteX232" fmla="*/ 797859 w 3882572"/>
                <a:gd name="connsiteY232" fmla="*/ 4728594 h 7212230"/>
                <a:gd name="connsiteX233" fmla="*/ 764802 w 3882572"/>
                <a:gd name="connsiteY233" fmla="*/ 4787780 h 7212230"/>
                <a:gd name="connsiteX234" fmla="*/ 814482 w 3882572"/>
                <a:gd name="connsiteY234" fmla="*/ 4862731 h 7212230"/>
                <a:gd name="connsiteX235" fmla="*/ 797192 w 3882572"/>
                <a:gd name="connsiteY235" fmla="*/ 4947797 h 7212230"/>
                <a:gd name="connsiteX236" fmla="*/ 764732 w 3882572"/>
                <a:gd name="connsiteY236" fmla="*/ 5001242 h 7212230"/>
                <a:gd name="connsiteX237" fmla="*/ 750484 w 3882572"/>
                <a:gd name="connsiteY237" fmla="*/ 5048822 h 7212230"/>
                <a:gd name="connsiteX238" fmla="*/ 682305 w 3882572"/>
                <a:gd name="connsiteY238" fmla="*/ 5123423 h 7212230"/>
                <a:gd name="connsiteX239" fmla="*/ 686200 w 3882572"/>
                <a:gd name="connsiteY239" fmla="*/ 5195105 h 7212230"/>
                <a:gd name="connsiteX240" fmla="*/ 846446 w 3882572"/>
                <a:gd name="connsiteY240" fmla="*/ 5279127 h 7212230"/>
                <a:gd name="connsiteX241" fmla="*/ 818376 w 3882572"/>
                <a:gd name="connsiteY241" fmla="*/ 5322549 h 7212230"/>
                <a:gd name="connsiteX242" fmla="*/ 665683 w 3882572"/>
                <a:gd name="connsiteY242" fmla="*/ 5425160 h 7212230"/>
                <a:gd name="connsiteX243" fmla="*/ 716643 w 3882572"/>
                <a:gd name="connsiteY243" fmla="*/ 5524500 h 7212230"/>
                <a:gd name="connsiteX244" fmla="*/ 698500 w 3882572"/>
                <a:gd name="connsiteY244" fmla="*/ 5615214 h 7212230"/>
                <a:gd name="connsiteX245" fmla="*/ 748110 w 3882572"/>
                <a:gd name="connsiteY245" fmla="*/ 5641195 h 7212230"/>
                <a:gd name="connsiteX246" fmla="*/ 816429 w 3882572"/>
                <a:gd name="connsiteY246" fmla="*/ 5642428 h 7212230"/>
                <a:gd name="connsiteX247" fmla="*/ 883461 w 3882572"/>
                <a:gd name="connsiteY247" fmla="*/ 5634058 h 7212230"/>
                <a:gd name="connsiteX248" fmla="*/ 971496 w 3882572"/>
                <a:gd name="connsiteY248" fmla="*/ 5637226 h 7212230"/>
                <a:gd name="connsiteX249" fmla="*/ 960718 w 3882572"/>
                <a:gd name="connsiteY249" fmla="*/ 5684962 h 7212230"/>
                <a:gd name="connsiteX250" fmla="*/ 1034143 w 3882572"/>
                <a:gd name="connsiteY250" fmla="*/ 5696857 h 7212230"/>
                <a:gd name="connsiteX251" fmla="*/ 1040185 w 3882572"/>
                <a:gd name="connsiteY251" fmla="*/ 5741114 h 7212230"/>
                <a:gd name="connsiteX252" fmla="*/ 1055753 w 3882572"/>
                <a:gd name="connsiteY252" fmla="*/ 5774187 h 7212230"/>
                <a:gd name="connsiteX253" fmla="*/ 1134356 w 3882572"/>
                <a:gd name="connsiteY253" fmla="*/ 5773741 h 7212230"/>
                <a:gd name="connsiteX254" fmla="*/ 1150791 w 3882572"/>
                <a:gd name="connsiteY254" fmla="*/ 5806160 h 7212230"/>
                <a:gd name="connsiteX255" fmla="*/ 1159196 w 3882572"/>
                <a:gd name="connsiteY255" fmla="*/ 5830104 h 7212230"/>
                <a:gd name="connsiteX256" fmla="*/ 1109048 w 3882572"/>
                <a:gd name="connsiteY256" fmla="*/ 5850548 h 7212230"/>
                <a:gd name="connsiteX257" fmla="*/ 1078408 w 3882572"/>
                <a:gd name="connsiteY257" fmla="*/ 5897475 h 7212230"/>
                <a:gd name="connsiteX258" fmla="*/ 1068680 w 3882572"/>
                <a:gd name="connsiteY258" fmla="*/ 5940951 h 7212230"/>
                <a:gd name="connsiteX259" fmla="*/ 1071054 w 3882572"/>
                <a:gd name="connsiteY259" fmla="*/ 5993288 h 7212230"/>
                <a:gd name="connsiteX260" fmla="*/ 1097643 w 3882572"/>
                <a:gd name="connsiteY260" fmla="*/ 6014357 h 7212230"/>
                <a:gd name="connsiteX261" fmla="*/ 1165039 w 3882572"/>
                <a:gd name="connsiteY261" fmla="*/ 6048708 h 7212230"/>
                <a:gd name="connsiteX262" fmla="*/ 1206406 w 3882572"/>
                <a:gd name="connsiteY262" fmla="*/ 6040869 h 7212230"/>
                <a:gd name="connsiteX263" fmla="*/ 1226591 w 3882572"/>
                <a:gd name="connsiteY263" fmla="*/ 6086928 h 7212230"/>
                <a:gd name="connsiteX264" fmla="*/ 1206500 w 3882572"/>
                <a:gd name="connsiteY264" fmla="*/ 6132285 h 7212230"/>
                <a:gd name="connsiteX265" fmla="*/ 1173162 w 3882572"/>
                <a:gd name="connsiteY265" fmla="*/ 6150303 h 7212230"/>
                <a:gd name="connsiteX266" fmla="*/ 1135877 w 3882572"/>
                <a:gd name="connsiteY266" fmla="*/ 6207236 h 7212230"/>
                <a:gd name="connsiteX267" fmla="*/ 1150551 w 3882572"/>
                <a:gd name="connsiteY267" fmla="*/ 6307023 h 7212230"/>
                <a:gd name="connsiteX268" fmla="*/ 1121203 w 3882572"/>
                <a:gd name="connsiteY268" fmla="*/ 6350157 h 7212230"/>
                <a:gd name="connsiteX269" fmla="*/ 1206074 w 3882572"/>
                <a:gd name="connsiteY269" fmla="*/ 6400271 h 7212230"/>
                <a:gd name="connsiteX270" fmla="*/ 1206406 w 3882572"/>
                <a:gd name="connsiteY270" fmla="*/ 6466711 h 7212230"/>
                <a:gd name="connsiteX271" fmla="*/ 1183608 w 3882572"/>
                <a:gd name="connsiteY271" fmla="*/ 6498567 h 7212230"/>
                <a:gd name="connsiteX272" fmla="*/ 1131128 w 3882572"/>
                <a:gd name="connsiteY272" fmla="*/ 6546302 h 7212230"/>
                <a:gd name="connsiteX273" fmla="*/ 1170788 w 3882572"/>
                <a:gd name="connsiteY273" fmla="*/ 6564250 h 7212230"/>
                <a:gd name="connsiteX274" fmla="*/ 1197429 w 3882572"/>
                <a:gd name="connsiteY274" fmla="*/ 6604000 h 7212230"/>
                <a:gd name="connsiteX275" fmla="*/ 1251523 w 3882572"/>
                <a:gd name="connsiteY275" fmla="*/ 6616589 h 7212230"/>
                <a:gd name="connsiteX276" fmla="*/ 1315784 w 3882572"/>
                <a:gd name="connsiteY276" fmla="*/ 6598797 h 7212230"/>
                <a:gd name="connsiteX277" fmla="*/ 1391825 w 3882572"/>
                <a:gd name="connsiteY277" fmla="*/ 6678950 h 7212230"/>
                <a:gd name="connsiteX278" fmla="*/ 1449054 w 3882572"/>
                <a:gd name="connsiteY278" fmla="*/ 6784095 h 7212230"/>
                <a:gd name="connsiteX279" fmla="*/ 1453363 w 3882572"/>
                <a:gd name="connsiteY279" fmla="*/ 6885417 h 7212230"/>
                <a:gd name="connsiteX280" fmla="*/ 1490944 w 3882572"/>
                <a:gd name="connsiteY280" fmla="*/ 6925814 h 7212230"/>
                <a:gd name="connsiteX281" fmla="*/ 1477110 w 3882572"/>
                <a:gd name="connsiteY281" fmla="*/ 6949650 h 7212230"/>
                <a:gd name="connsiteX282" fmla="*/ 1439116 w 3882572"/>
                <a:gd name="connsiteY282" fmla="*/ 6973440 h 7212230"/>
                <a:gd name="connsiteX283" fmla="*/ 1451429 w 3882572"/>
                <a:gd name="connsiteY283" fmla="*/ 7003143 h 7212230"/>
                <a:gd name="connsiteX284" fmla="*/ 1388596 w 3882572"/>
                <a:gd name="connsiteY284" fmla="*/ 7070956 h 7212230"/>
                <a:gd name="connsiteX285" fmla="*/ 1333500 w 3882572"/>
                <a:gd name="connsiteY285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2125 w 3882572"/>
                <a:gd name="connsiteY219" fmla="*/ 3852533 h 7212230"/>
                <a:gd name="connsiteX220" fmla="*/ 558105 w 3882572"/>
                <a:gd name="connsiteY220" fmla="*/ 3996632 h 7212230"/>
                <a:gd name="connsiteX221" fmla="*/ 551837 w 3882572"/>
                <a:gd name="connsiteY221" fmla="*/ 4076940 h 7212230"/>
                <a:gd name="connsiteX222" fmla="*/ 587269 w 3882572"/>
                <a:gd name="connsiteY222" fmla="*/ 4121854 h 7212230"/>
                <a:gd name="connsiteX223" fmla="*/ 554877 w 3882572"/>
                <a:gd name="connsiteY223" fmla="*/ 4192490 h 7212230"/>
                <a:gd name="connsiteX224" fmla="*/ 598510 w 3882572"/>
                <a:gd name="connsiteY224" fmla="*/ 4242338 h 7212230"/>
                <a:gd name="connsiteX225" fmla="*/ 662214 w 3882572"/>
                <a:gd name="connsiteY225" fmla="*/ 4263571 h 7212230"/>
                <a:gd name="connsiteX226" fmla="*/ 660250 w 3882572"/>
                <a:gd name="connsiteY226" fmla="*/ 4297056 h 7212230"/>
                <a:gd name="connsiteX227" fmla="*/ 698074 w 3882572"/>
                <a:gd name="connsiteY227" fmla="*/ 4366782 h 7212230"/>
                <a:gd name="connsiteX228" fmla="*/ 676463 w 3882572"/>
                <a:gd name="connsiteY228" fmla="*/ 4469837 h 7212230"/>
                <a:gd name="connsiteX229" fmla="*/ 733863 w 3882572"/>
                <a:gd name="connsiteY229" fmla="*/ 4468344 h 7212230"/>
                <a:gd name="connsiteX230" fmla="*/ 842977 w 3882572"/>
                <a:gd name="connsiteY230" fmla="*/ 4501363 h 7212230"/>
                <a:gd name="connsiteX231" fmla="*/ 857463 w 3882572"/>
                <a:gd name="connsiteY231" fmla="*/ 4666429 h 7212230"/>
                <a:gd name="connsiteX232" fmla="*/ 797859 w 3882572"/>
                <a:gd name="connsiteY232" fmla="*/ 4728594 h 7212230"/>
                <a:gd name="connsiteX233" fmla="*/ 764802 w 3882572"/>
                <a:gd name="connsiteY233" fmla="*/ 4787780 h 7212230"/>
                <a:gd name="connsiteX234" fmla="*/ 814482 w 3882572"/>
                <a:gd name="connsiteY234" fmla="*/ 4862731 h 7212230"/>
                <a:gd name="connsiteX235" fmla="*/ 797192 w 3882572"/>
                <a:gd name="connsiteY235" fmla="*/ 4947797 h 7212230"/>
                <a:gd name="connsiteX236" fmla="*/ 764732 w 3882572"/>
                <a:gd name="connsiteY236" fmla="*/ 5001242 h 7212230"/>
                <a:gd name="connsiteX237" fmla="*/ 750484 w 3882572"/>
                <a:gd name="connsiteY237" fmla="*/ 5048822 h 7212230"/>
                <a:gd name="connsiteX238" fmla="*/ 682305 w 3882572"/>
                <a:gd name="connsiteY238" fmla="*/ 5123423 h 7212230"/>
                <a:gd name="connsiteX239" fmla="*/ 686200 w 3882572"/>
                <a:gd name="connsiteY239" fmla="*/ 5195105 h 7212230"/>
                <a:gd name="connsiteX240" fmla="*/ 846446 w 3882572"/>
                <a:gd name="connsiteY240" fmla="*/ 5279127 h 7212230"/>
                <a:gd name="connsiteX241" fmla="*/ 818376 w 3882572"/>
                <a:gd name="connsiteY241" fmla="*/ 5322549 h 7212230"/>
                <a:gd name="connsiteX242" fmla="*/ 665683 w 3882572"/>
                <a:gd name="connsiteY242" fmla="*/ 5425160 h 7212230"/>
                <a:gd name="connsiteX243" fmla="*/ 716643 w 3882572"/>
                <a:gd name="connsiteY243" fmla="*/ 5524500 h 7212230"/>
                <a:gd name="connsiteX244" fmla="*/ 698500 w 3882572"/>
                <a:gd name="connsiteY244" fmla="*/ 5615214 h 7212230"/>
                <a:gd name="connsiteX245" fmla="*/ 748110 w 3882572"/>
                <a:gd name="connsiteY245" fmla="*/ 5641195 h 7212230"/>
                <a:gd name="connsiteX246" fmla="*/ 816429 w 3882572"/>
                <a:gd name="connsiteY246" fmla="*/ 5642428 h 7212230"/>
                <a:gd name="connsiteX247" fmla="*/ 883461 w 3882572"/>
                <a:gd name="connsiteY247" fmla="*/ 5634058 h 7212230"/>
                <a:gd name="connsiteX248" fmla="*/ 971496 w 3882572"/>
                <a:gd name="connsiteY248" fmla="*/ 5637226 h 7212230"/>
                <a:gd name="connsiteX249" fmla="*/ 960718 w 3882572"/>
                <a:gd name="connsiteY249" fmla="*/ 5684962 h 7212230"/>
                <a:gd name="connsiteX250" fmla="*/ 1034143 w 3882572"/>
                <a:gd name="connsiteY250" fmla="*/ 5696857 h 7212230"/>
                <a:gd name="connsiteX251" fmla="*/ 1040185 w 3882572"/>
                <a:gd name="connsiteY251" fmla="*/ 5741114 h 7212230"/>
                <a:gd name="connsiteX252" fmla="*/ 1055753 w 3882572"/>
                <a:gd name="connsiteY252" fmla="*/ 5774187 h 7212230"/>
                <a:gd name="connsiteX253" fmla="*/ 1134356 w 3882572"/>
                <a:gd name="connsiteY253" fmla="*/ 5773741 h 7212230"/>
                <a:gd name="connsiteX254" fmla="*/ 1150791 w 3882572"/>
                <a:gd name="connsiteY254" fmla="*/ 5806160 h 7212230"/>
                <a:gd name="connsiteX255" fmla="*/ 1159196 w 3882572"/>
                <a:gd name="connsiteY255" fmla="*/ 5830104 h 7212230"/>
                <a:gd name="connsiteX256" fmla="*/ 1109048 w 3882572"/>
                <a:gd name="connsiteY256" fmla="*/ 5850548 h 7212230"/>
                <a:gd name="connsiteX257" fmla="*/ 1078408 w 3882572"/>
                <a:gd name="connsiteY257" fmla="*/ 5897475 h 7212230"/>
                <a:gd name="connsiteX258" fmla="*/ 1068680 w 3882572"/>
                <a:gd name="connsiteY258" fmla="*/ 5940951 h 7212230"/>
                <a:gd name="connsiteX259" fmla="*/ 1071054 w 3882572"/>
                <a:gd name="connsiteY259" fmla="*/ 5993288 h 7212230"/>
                <a:gd name="connsiteX260" fmla="*/ 1097643 w 3882572"/>
                <a:gd name="connsiteY260" fmla="*/ 6014357 h 7212230"/>
                <a:gd name="connsiteX261" fmla="*/ 1165039 w 3882572"/>
                <a:gd name="connsiteY261" fmla="*/ 6048708 h 7212230"/>
                <a:gd name="connsiteX262" fmla="*/ 1206406 w 3882572"/>
                <a:gd name="connsiteY262" fmla="*/ 6040869 h 7212230"/>
                <a:gd name="connsiteX263" fmla="*/ 1226591 w 3882572"/>
                <a:gd name="connsiteY263" fmla="*/ 6086928 h 7212230"/>
                <a:gd name="connsiteX264" fmla="*/ 1206500 w 3882572"/>
                <a:gd name="connsiteY264" fmla="*/ 6132285 h 7212230"/>
                <a:gd name="connsiteX265" fmla="*/ 1173162 w 3882572"/>
                <a:gd name="connsiteY265" fmla="*/ 6150303 h 7212230"/>
                <a:gd name="connsiteX266" fmla="*/ 1135877 w 3882572"/>
                <a:gd name="connsiteY266" fmla="*/ 6207236 h 7212230"/>
                <a:gd name="connsiteX267" fmla="*/ 1150551 w 3882572"/>
                <a:gd name="connsiteY267" fmla="*/ 6307023 h 7212230"/>
                <a:gd name="connsiteX268" fmla="*/ 1121203 w 3882572"/>
                <a:gd name="connsiteY268" fmla="*/ 6350157 h 7212230"/>
                <a:gd name="connsiteX269" fmla="*/ 1206074 w 3882572"/>
                <a:gd name="connsiteY269" fmla="*/ 6400271 h 7212230"/>
                <a:gd name="connsiteX270" fmla="*/ 1206406 w 3882572"/>
                <a:gd name="connsiteY270" fmla="*/ 6466711 h 7212230"/>
                <a:gd name="connsiteX271" fmla="*/ 1183608 w 3882572"/>
                <a:gd name="connsiteY271" fmla="*/ 6498567 h 7212230"/>
                <a:gd name="connsiteX272" fmla="*/ 1131128 w 3882572"/>
                <a:gd name="connsiteY272" fmla="*/ 6546302 h 7212230"/>
                <a:gd name="connsiteX273" fmla="*/ 1170788 w 3882572"/>
                <a:gd name="connsiteY273" fmla="*/ 6564250 h 7212230"/>
                <a:gd name="connsiteX274" fmla="*/ 1197429 w 3882572"/>
                <a:gd name="connsiteY274" fmla="*/ 6604000 h 7212230"/>
                <a:gd name="connsiteX275" fmla="*/ 1251523 w 3882572"/>
                <a:gd name="connsiteY275" fmla="*/ 6616589 h 7212230"/>
                <a:gd name="connsiteX276" fmla="*/ 1315784 w 3882572"/>
                <a:gd name="connsiteY276" fmla="*/ 6598797 h 7212230"/>
                <a:gd name="connsiteX277" fmla="*/ 1391825 w 3882572"/>
                <a:gd name="connsiteY277" fmla="*/ 6678950 h 7212230"/>
                <a:gd name="connsiteX278" fmla="*/ 1449054 w 3882572"/>
                <a:gd name="connsiteY278" fmla="*/ 6784095 h 7212230"/>
                <a:gd name="connsiteX279" fmla="*/ 1453363 w 3882572"/>
                <a:gd name="connsiteY279" fmla="*/ 6885417 h 7212230"/>
                <a:gd name="connsiteX280" fmla="*/ 1490944 w 3882572"/>
                <a:gd name="connsiteY280" fmla="*/ 6925814 h 7212230"/>
                <a:gd name="connsiteX281" fmla="*/ 1477110 w 3882572"/>
                <a:gd name="connsiteY281" fmla="*/ 6949650 h 7212230"/>
                <a:gd name="connsiteX282" fmla="*/ 1439116 w 3882572"/>
                <a:gd name="connsiteY282" fmla="*/ 6973440 h 7212230"/>
                <a:gd name="connsiteX283" fmla="*/ 1451429 w 3882572"/>
                <a:gd name="connsiteY283" fmla="*/ 7003143 h 7212230"/>
                <a:gd name="connsiteX284" fmla="*/ 1388596 w 3882572"/>
                <a:gd name="connsiteY284" fmla="*/ 7070956 h 7212230"/>
                <a:gd name="connsiteX285" fmla="*/ 1333500 w 3882572"/>
                <a:gd name="connsiteY285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2125 w 3882572"/>
                <a:gd name="connsiteY219" fmla="*/ 3852533 h 7212230"/>
                <a:gd name="connsiteX220" fmla="*/ 532021 w 3882572"/>
                <a:gd name="connsiteY220" fmla="*/ 3937825 h 7212230"/>
                <a:gd name="connsiteX221" fmla="*/ 558105 w 3882572"/>
                <a:gd name="connsiteY221" fmla="*/ 3996632 h 7212230"/>
                <a:gd name="connsiteX222" fmla="*/ 551837 w 3882572"/>
                <a:gd name="connsiteY222" fmla="*/ 4076940 h 7212230"/>
                <a:gd name="connsiteX223" fmla="*/ 587269 w 3882572"/>
                <a:gd name="connsiteY223" fmla="*/ 4121854 h 7212230"/>
                <a:gd name="connsiteX224" fmla="*/ 554877 w 3882572"/>
                <a:gd name="connsiteY224" fmla="*/ 4192490 h 7212230"/>
                <a:gd name="connsiteX225" fmla="*/ 598510 w 3882572"/>
                <a:gd name="connsiteY225" fmla="*/ 4242338 h 7212230"/>
                <a:gd name="connsiteX226" fmla="*/ 662214 w 3882572"/>
                <a:gd name="connsiteY226" fmla="*/ 4263571 h 7212230"/>
                <a:gd name="connsiteX227" fmla="*/ 660250 w 3882572"/>
                <a:gd name="connsiteY227" fmla="*/ 4297056 h 7212230"/>
                <a:gd name="connsiteX228" fmla="*/ 698074 w 3882572"/>
                <a:gd name="connsiteY228" fmla="*/ 4366782 h 7212230"/>
                <a:gd name="connsiteX229" fmla="*/ 676463 w 3882572"/>
                <a:gd name="connsiteY229" fmla="*/ 4469837 h 7212230"/>
                <a:gd name="connsiteX230" fmla="*/ 733863 w 3882572"/>
                <a:gd name="connsiteY230" fmla="*/ 4468344 h 7212230"/>
                <a:gd name="connsiteX231" fmla="*/ 842977 w 3882572"/>
                <a:gd name="connsiteY231" fmla="*/ 4501363 h 7212230"/>
                <a:gd name="connsiteX232" fmla="*/ 857463 w 3882572"/>
                <a:gd name="connsiteY232" fmla="*/ 4666429 h 7212230"/>
                <a:gd name="connsiteX233" fmla="*/ 797859 w 3882572"/>
                <a:gd name="connsiteY233" fmla="*/ 4728594 h 7212230"/>
                <a:gd name="connsiteX234" fmla="*/ 764802 w 3882572"/>
                <a:gd name="connsiteY234" fmla="*/ 4787780 h 7212230"/>
                <a:gd name="connsiteX235" fmla="*/ 814482 w 3882572"/>
                <a:gd name="connsiteY235" fmla="*/ 4862731 h 7212230"/>
                <a:gd name="connsiteX236" fmla="*/ 797192 w 3882572"/>
                <a:gd name="connsiteY236" fmla="*/ 4947797 h 7212230"/>
                <a:gd name="connsiteX237" fmla="*/ 764732 w 3882572"/>
                <a:gd name="connsiteY237" fmla="*/ 5001242 h 7212230"/>
                <a:gd name="connsiteX238" fmla="*/ 750484 w 3882572"/>
                <a:gd name="connsiteY238" fmla="*/ 5048822 h 7212230"/>
                <a:gd name="connsiteX239" fmla="*/ 682305 w 3882572"/>
                <a:gd name="connsiteY239" fmla="*/ 5123423 h 7212230"/>
                <a:gd name="connsiteX240" fmla="*/ 686200 w 3882572"/>
                <a:gd name="connsiteY240" fmla="*/ 5195105 h 7212230"/>
                <a:gd name="connsiteX241" fmla="*/ 846446 w 3882572"/>
                <a:gd name="connsiteY241" fmla="*/ 5279127 h 7212230"/>
                <a:gd name="connsiteX242" fmla="*/ 818376 w 3882572"/>
                <a:gd name="connsiteY242" fmla="*/ 5322549 h 7212230"/>
                <a:gd name="connsiteX243" fmla="*/ 665683 w 3882572"/>
                <a:gd name="connsiteY243" fmla="*/ 5425160 h 7212230"/>
                <a:gd name="connsiteX244" fmla="*/ 716643 w 3882572"/>
                <a:gd name="connsiteY244" fmla="*/ 5524500 h 7212230"/>
                <a:gd name="connsiteX245" fmla="*/ 698500 w 3882572"/>
                <a:gd name="connsiteY245" fmla="*/ 5615214 h 7212230"/>
                <a:gd name="connsiteX246" fmla="*/ 748110 w 3882572"/>
                <a:gd name="connsiteY246" fmla="*/ 5641195 h 7212230"/>
                <a:gd name="connsiteX247" fmla="*/ 816429 w 3882572"/>
                <a:gd name="connsiteY247" fmla="*/ 5642428 h 7212230"/>
                <a:gd name="connsiteX248" fmla="*/ 883461 w 3882572"/>
                <a:gd name="connsiteY248" fmla="*/ 5634058 h 7212230"/>
                <a:gd name="connsiteX249" fmla="*/ 971496 w 3882572"/>
                <a:gd name="connsiteY249" fmla="*/ 5637226 h 7212230"/>
                <a:gd name="connsiteX250" fmla="*/ 960718 w 3882572"/>
                <a:gd name="connsiteY250" fmla="*/ 5684962 h 7212230"/>
                <a:gd name="connsiteX251" fmla="*/ 1034143 w 3882572"/>
                <a:gd name="connsiteY251" fmla="*/ 5696857 h 7212230"/>
                <a:gd name="connsiteX252" fmla="*/ 1040185 w 3882572"/>
                <a:gd name="connsiteY252" fmla="*/ 5741114 h 7212230"/>
                <a:gd name="connsiteX253" fmla="*/ 1055753 w 3882572"/>
                <a:gd name="connsiteY253" fmla="*/ 5774187 h 7212230"/>
                <a:gd name="connsiteX254" fmla="*/ 1134356 w 3882572"/>
                <a:gd name="connsiteY254" fmla="*/ 5773741 h 7212230"/>
                <a:gd name="connsiteX255" fmla="*/ 1150791 w 3882572"/>
                <a:gd name="connsiteY255" fmla="*/ 5806160 h 7212230"/>
                <a:gd name="connsiteX256" fmla="*/ 1159196 w 3882572"/>
                <a:gd name="connsiteY256" fmla="*/ 5830104 h 7212230"/>
                <a:gd name="connsiteX257" fmla="*/ 1109048 w 3882572"/>
                <a:gd name="connsiteY257" fmla="*/ 5850548 h 7212230"/>
                <a:gd name="connsiteX258" fmla="*/ 1078408 w 3882572"/>
                <a:gd name="connsiteY258" fmla="*/ 5897475 h 7212230"/>
                <a:gd name="connsiteX259" fmla="*/ 1068680 w 3882572"/>
                <a:gd name="connsiteY259" fmla="*/ 5940951 h 7212230"/>
                <a:gd name="connsiteX260" fmla="*/ 1071054 w 3882572"/>
                <a:gd name="connsiteY260" fmla="*/ 5993288 h 7212230"/>
                <a:gd name="connsiteX261" fmla="*/ 1097643 w 3882572"/>
                <a:gd name="connsiteY261" fmla="*/ 6014357 h 7212230"/>
                <a:gd name="connsiteX262" fmla="*/ 1165039 w 3882572"/>
                <a:gd name="connsiteY262" fmla="*/ 6048708 h 7212230"/>
                <a:gd name="connsiteX263" fmla="*/ 1206406 w 3882572"/>
                <a:gd name="connsiteY263" fmla="*/ 6040869 h 7212230"/>
                <a:gd name="connsiteX264" fmla="*/ 1226591 w 3882572"/>
                <a:gd name="connsiteY264" fmla="*/ 6086928 h 7212230"/>
                <a:gd name="connsiteX265" fmla="*/ 1206500 w 3882572"/>
                <a:gd name="connsiteY265" fmla="*/ 6132285 h 7212230"/>
                <a:gd name="connsiteX266" fmla="*/ 1173162 w 3882572"/>
                <a:gd name="connsiteY266" fmla="*/ 6150303 h 7212230"/>
                <a:gd name="connsiteX267" fmla="*/ 1135877 w 3882572"/>
                <a:gd name="connsiteY267" fmla="*/ 6207236 h 7212230"/>
                <a:gd name="connsiteX268" fmla="*/ 1150551 w 3882572"/>
                <a:gd name="connsiteY268" fmla="*/ 6307023 h 7212230"/>
                <a:gd name="connsiteX269" fmla="*/ 1121203 w 3882572"/>
                <a:gd name="connsiteY269" fmla="*/ 6350157 h 7212230"/>
                <a:gd name="connsiteX270" fmla="*/ 1206074 w 3882572"/>
                <a:gd name="connsiteY270" fmla="*/ 6400271 h 7212230"/>
                <a:gd name="connsiteX271" fmla="*/ 1206406 w 3882572"/>
                <a:gd name="connsiteY271" fmla="*/ 6466711 h 7212230"/>
                <a:gd name="connsiteX272" fmla="*/ 1183608 w 3882572"/>
                <a:gd name="connsiteY272" fmla="*/ 6498567 h 7212230"/>
                <a:gd name="connsiteX273" fmla="*/ 1131128 w 3882572"/>
                <a:gd name="connsiteY273" fmla="*/ 6546302 h 7212230"/>
                <a:gd name="connsiteX274" fmla="*/ 1170788 w 3882572"/>
                <a:gd name="connsiteY274" fmla="*/ 6564250 h 7212230"/>
                <a:gd name="connsiteX275" fmla="*/ 1197429 w 3882572"/>
                <a:gd name="connsiteY275" fmla="*/ 6604000 h 7212230"/>
                <a:gd name="connsiteX276" fmla="*/ 1251523 w 3882572"/>
                <a:gd name="connsiteY276" fmla="*/ 6616589 h 7212230"/>
                <a:gd name="connsiteX277" fmla="*/ 1315784 w 3882572"/>
                <a:gd name="connsiteY277" fmla="*/ 6598797 h 7212230"/>
                <a:gd name="connsiteX278" fmla="*/ 1391825 w 3882572"/>
                <a:gd name="connsiteY278" fmla="*/ 6678950 h 7212230"/>
                <a:gd name="connsiteX279" fmla="*/ 1449054 w 3882572"/>
                <a:gd name="connsiteY279" fmla="*/ 6784095 h 7212230"/>
                <a:gd name="connsiteX280" fmla="*/ 1453363 w 3882572"/>
                <a:gd name="connsiteY280" fmla="*/ 6885417 h 7212230"/>
                <a:gd name="connsiteX281" fmla="*/ 1490944 w 3882572"/>
                <a:gd name="connsiteY281" fmla="*/ 6925814 h 7212230"/>
                <a:gd name="connsiteX282" fmla="*/ 1477110 w 3882572"/>
                <a:gd name="connsiteY282" fmla="*/ 6949650 h 7212230"/>
                <a:gd name="connsiteX283" fmla="*/ 1439116 w 3882572"/>
                <a:gd name="connsiteY283" fmla="*/ 6973440 h 7212230"/>
                <a:gd name="connsiteX284" fmla="*/ 1451429 w 3882572"/>
                <a:gd name="connsiteY284" fmla="*/ 7003143 h 7212230"/>
                <a:gd name="connsiteX285" fmla="*/ 1388596 w 3882572"/>
                <a:gd name="connsiteY285" fmla="*/ 7070956 h 7212230"/>
                <a:gd name="connsiteX286" fmla="*/ 1333500 w 3882572"/>
                <a:gd name="connsiteY286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8214 w 3882572"/>
                <a:gd name="connsiteY217" fmla="*/ 3664857 h 7212230"/>
                <a:gd name="connsiteX218" fmla="*/ 453572 w 3882572"/>
                <a:gd name="connsiteY218" fmla="*/ 3755571 h 7212230"/>
                <a:gd name="connsiteX219" fmla="*/ 442125 w 3882572"/>
                <a:gd name="connsiteY219" fmla="*/ 3852533 h 7212230"/>
                <a:gd name="connsiteX220" fmla="*/ 532021 w 3882572"/>
                <a:gd name="connsiteY220" fmla="*/ 3937825 h 7212230"/>
                <a:gd name="connsiteX221" fmla="*/ 558105 w 3882572"/>
                <a:gd name="connsiteY221" fmla="*/ 3996632 h 7212230"/>
                <a:gd name="connsiteX222" fmla="*/ 546270 w 3882572"/>
                <a:gd name="connsiteY222" fmla="*/ 4042501 h 7212230"/>
                <a:gd name="connsiteX223" fmla="*/ 551837 w 3882572"/>
                <a:gd name="connsiteY223" fmla="*/ 4076940 h 7212230"/>
                <a:gd name="connsiteX224" fmla="*/ 587269 w 3882572"/>
                <a:gd name="connsiteY224" fmla="*/ 4121854 h 7212230"/>
                <a:gd name="connsiteX225" fmla="*/ 554877 w 3882572"/>
                <a:gd name="connsiteY225" fmla="*/ 4192490 h 7212230"/>
                <a:gd name="connsiteX226" fmla="*/ 598510 w 3882572"/>
                <a:gd name="connsiteY226" fmla="*/ 4242338 h 7212230"/>
                <a:gd name="connsiteX227" fmla="*/ 662214 w 3882572"/>
                <a:gd name="connsiteY227" fmla="*/ 4263571 h 7212230"/>
                <a:gd name="connsiteX228" fmla="*/ 660250 w 3882572"/>
                <a:gd name="connsiteY228" fmla="*/ 4297056 h 7212230"/>
                <a:gd name="connsiteX229" fmla="*/ 698074 w 3882572"/>
                <a:gd name="connsiteY229" fmla="*/ 4366782 h 7212230"/>
                <a:gd name="connsiteX230" fmla="*/ 676463 w 3882572"/>
                <a:gd name="connsiteY230" fmla="*/ 4469837 h 7212230"/>
                <a:gd name="connsiteX231" fmla="*/ 733863 w 3882572"/>
                <a:gd name="connsiteY231" fmla="*/ 4468344 h 7212230"/>
                <a:gd name="connsiteX232" fmla="*/ 842977 w 3882572"/>
                <a:gd name="connsiteY232" fmla="*/ 4501363 h 7212230"/>
                <a:gd name="connsiteX233" fmla="*/ 857463 w 3882572"/>
                <a:gd name="connsiteY233" fmla="*/ 4666429 h 7212230"/>
                <a:gd name="connsiteX234" fmla="*/ 797859 w 3882572"/>
                <a:gd name="connsiteY234" fmla="*/ 4728594 h 7212230"/>
                <a:gd name="connsiteX235" fmla="*/ 764802 w 3882572"/>
                <a:gd name="connsiteY235" fmla="*/ 4787780 h 7212230"/>
                <a:gd name="connsiteX236" fmla="*/ 814482 w 3882572"/>
                <a:gd name="connsiteY236" fmla="*/ 4862731 h 7212230"/>
                <a:gd name="connsiteX237" fmla="*/ 797192 w 3882572"/>
                <a:gd name="connsiteY237" fmla="*/ 4947797 h 7212230"/>
                <a:gd name="connsiteX238" fmla="*/ 764732 w 3882572"/>
                <a:gd name="connsiteY238" fmla="*/ 5001242 h 7212230"/>
                <a:gd name="connsiteX239" fmla="*/ 750484 w 3882572"/>
                <a:gd name="connsiteY239" fmla="*/ 5048822 h 7212230"/>
                <a:gd name="connsiteX240" fmla="*/ 682305 w 3882572"/>
                <a:gd name="connsiteY240" fmla="*/ 5123423 h 7212230"/>
                <a:gd name="connsiteX241" fmla="*/ 686200 w 3882572"/>
                <a:gd name="connsiteY241" fmla="*/ 5195105 h 7212230"/>
                <a:gd name="connsiteX242" fmla="*/ 846446 w 3882572"/>
                <a:gd name="connsiteY242" fmla="*/ 5279127 h 7212230"/>
                <a:gd name="connsiteX243" fmla="*/ 818376 w 3882572"/>
                <a:gd name="connsiteY243" fmla="*/ 5322549 h 7212230"/>
                <a:gd name="connsiteX244" fmla="*/ 665683 w 3882572"/>
                <a:gd name="connsiteY244" fmla="*/ 5425160 h 7212230"/>
                <a:gd name="connsiteX245" fmla="*/ 716643 w 3882572"/>
                <a:gd name="connsiteY245" fmla="*/ 5524500 h 7212230"/>
                <a:gd name="connsiteX246" fmla="*/ 698500 w 3882572"/>
                <a:gd name="connsiteY246" fmla="*/ 5615214 h 7212230"/>
                <a:gd name="connsiteX247" fmla="*/ 748110 w 3882572"/>
                <a:gd name="connsiteY247" fmla="*/ 5641195 h 7212230"/>
                <a:gd name="connsiteX248" fmla="*/ 816429 w 3882572"/>
                <a:gd name="connsiteY248" fmla="*/ 5642428 h 7212230"/>
                <a:gd name="connsiteX249" fmla="*/ 883461 w 3882572"/>
                <a:gd name="connsiteY249" fmla="*/ 5634058 h 7212230"/>
                <a:gd name="connsiteX250" fmla="*/ 971496 w 3882572"/>
                <a:gd name="connsiteY250" fmla="*/ 5637226 h 7212230"/>
                <a:gd name="connsiteX251" fmla="*/ 960718 w 3882572"/>
                <a:gd name="connsiteY251" fmla="*/ 5684962 h 7212230"/>
                <a:gd name="connsiteX252" fmla="*/ 1034143 w 3882572"/>
                <a:gd name="connsiteY252" fmla="*/ 5696857 h 7212230"/>
                <a:gd name="connsiteX253" fmla="*/ 1040185 w 3882572"/>
                <a:gd name="connsiteY253" fmla="*/ 5741114 h 7212230"/>
                <a:gd name="connsiteX254" fmla="*/ 1055753 w 3882572"/>
                <a:gd name="connsiteY254" fmla="*/ 5774187 h 7212230"/>
                <a:gd name="connsiteX255" fmla="*/ 1134356 w 3882572"/>
                <a:gd name="connsiteY255" fmla="*/ 5773741 h 7212230"/>
                <a:gd name="connsiteX256" fmla="*/ 1150791 w 3882572"/>
                <a:gd name="connsiteY256" fmla="*/ 5806160 h 7212230"/>
                <a:gd name="connsiteX257" fmla="*/ 1159196 w 3882572"/>
                <a:gd name="connsiteY257" fmla="*/ 5830104 h 7212230"/>
                <a:gd name="connsiteX258" fmla="*/ 1109048 w 3882572"/>
                <a:gd name="connsiteY258" fmla="*/ 5850548 h 7212230"/>
                <a:gd name="connsiteX259" fmla="*/ 1078408 w 3882572"/>
                <a:gd name="connsiteY259" fmla="*/ 5897475 h 7212230"/>
                <a:gd name="connsiteX260" fmla="*/ 1068680 w 3882572"/>
                <a:gd name="connsiteY260" fmla="*/ 5940951 h 7212230"/>
                <a:gd name="connsiteX261" fmla="*/ 1071054 w 3882572"/>
                <a:gd name="connsiteY261" fmla="*/ 5993288 h 7212230"/>
                <a:gd name="connsiteX262" fmla="*/ 1097643 w 3882572"/>
                <a:gd name="connsiteY262" fmla="*/ 6014357 h 7212230"/>
                <a:gd name="connsiteX263" fmla="*/ 1165039 w 3882572"/>
                <a:gd name="connsiteY263" fmla="*/ 6048708 h 7212230"/>
                <a:gd name="connsiteX264" fmla="*/ 1206406 w 3882572"/>
                <a:gd name="connsiteY264" fmla="*/ 6040869 h 7212230"/>
                <a:gd name="connsiteX265" fmla="*/ 1226591 w 3882572"/>
                <a:gd name="connsiteY265" fmla="*/ 6086928 h 7212230"/>
                <a:gd name="connsiteX266" fmla="*/ 1206500 w 3882572"/>
                <a:gd name="connsiteY266" fmla="*/ 6132285 h 7212230"/>
                <a:gd name="connsiteX267" fmla="*/ 1173162 w 3882572"/>
                <a:gd name="connsiteY267" fmla="*/ 6150303 h 7212230"/>
                <a:gd name="connsiteX268" fmla="*/ 1135877 w 3882572"/>
                <a:gd name="connsiteY268" fmla="*/ 6207236 h 7212230"/>
                <a:gd name="connsiteX269" fmla="*/ 1150551 w 3882572"/>
                <a:gd name="connsiteY269" fmla="*/ 6307023 h 7212230"/>
                <a:gd name="connsiteX270" fmla="*/ 1121203 w 3882572"/>
                <a:gd name="connsiteY270" fmla="*/ 6350157 h 7212230"/>
                <a:gd name="connsiteX271" fmla="*/ 1206074 w 3882572"/>
                <a:gd name="connsiteY271" fmla="*/ 6400271 h 7212230"/>
                <a:gd name="connsiteX272" fmla="*/ 1206406 w 3882572"/>
                <a:gd name="connsiteY272" fmla="*/ 6466711 h 7212230"/>
                <a:gd name="connsiteX273" fmla="*/ 1183608 w 3882572"/>
                <a:gd name="connsiteY273" fmla="*/ 6498567 h 7212230"/>
                <a:gd name="connsiteX274" fmla="*/ 1131128 w 3882572"/>
                <a:gd name="connsiteY274" fmla="*/ 6546302 h 7212230"/>
                <a:gd name="connsiteX275" fmla="*/ 1170788 w 3882572"/>
                <a:gd name="connsiteY275" fmla="*/ 6564250 h 7212230"/>
                <a:gd name="connsiteX276" fmla="*/ 1197429 w 3882572"/>
                <a:gd name="connsiteY276" fmla="*/ 6604000 h 7212230"/>
                <a:gd name="connsiteX277" fmla="*/ 1251523 w 3882572"/>
                <a:gd name="connsiteY277" fmla="*/ 6616589 h 7212230"/>
                <a:gd name="connsiteX278" fmla="*/ 1315784 w 3882572"/>
                <a:gd name="connsiteY278" fmla="*/ 6598797 h 7212230"/>
                <a:gd name="connsiteX279" fmla="*/ 1391825 w 3882572"/>
                <a:gd name="connsiteY279" fmla="*/ 6678950 h 7212230"/>
                <a:gd name="connsiteX280" fmla="*/ 1449054 w 3882572"/>
                <a:gd name="connsiteY280" fmla="*/ 6784095 h 7212230"/>
                <a:gd name="connsiteX281" fmla="*/ 1453363 w 3882572"/>
                <a:gd name="connsiteY281" fmla="*/ 6885417 h 7212230"/>
                <a:gd name="connsiteX282" fmla="*/ 1490944 w 3882572"/>
                <a:gd name="connsiteY282" fmla="*/ 6925814 h 7212230"/>
                <a:gd name="connsiteX283" fmla="*/ 1477110 w 3882572"/>
                <a:gd name="connsiteY283" fmla="*/ 6949650 h 7212230"/>
                <a:gd name="connsiteX284" fmla="*/ 1439116 w 3882572"/>
                <a:gd name="connsiteY284" fmla="*/ 6973440 h 7212230"/>
                <a:gd name="connsiteX285" fmla="*/ 1451429 w 3882572"/>
                <a:gd name="connsiteY285" fmla="*/ 7003143 h 7212230"/>
                <a:gd name="connsiteX286" fmla="*/ 1388596 w 3882572"/>
                <a:gd name="connsiteY286" fmla="*/ 7070956 h 7212230"/>
                <a:gd name="connsiteX287" fmla="*/ 1333500 w 3882572"/>
                <a:gd name="connsiteY287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1090 w 3882572"/>
                <a:gd name="connsiteY217" fmla="*/ 3650584 h 7212230"/>
                <a:gd name="connsiteX218" fmla="*/ 453572 w 3882572"/>
                <a:gd name="connsiteY218" fmla="*/ 3755571 h 7212230"/>
                <a:gd name="connsiteX219" fmla="*/ 442125 w 3882572"/>
                <a:gd name="connsiteY219" fmla="*/ 3852533 h 7212230"/>
                <a:gd name="connsiteX220" fmla="*/ 532021 w 3882572"/>
                <a:gd name="connsiteY220" fmla="*/ 3937825 h 7212230"/>
                <a:gd name="connsiteX221" fmla="*/ 558105 w 3882572"/>
                <a:gd name="connsiteY221" fmla="*/ 3996632 h 7212230"/>
                <a:gd name="connsiteX222" fmla="*/ 546270 w 3882572"/>
                <a:gd name="connsiteY222" fmla="*/ 4042501 h 7212230"/>
                <a:gd name="connsiteX223" fmla="*/ 551837 w 3882572"/>
                <a:gd name="connsiteY223" fmla="*/ 4076940 h 7212230"/>
                <a:gd name="connsiteX224" fmla="*/ 587269 w 3882572"/>
                <a:gd name="connsiteY224" fmla="*/ 4121854 h 7212230"/>
                <a:gd name="connsiteX225" fmla="*/ 554877 w 3882572"/>
                <a:gd name="connsiteY225" fmla="*/ 4192490 h 7212230"/>
                <a:gd name="connsiteX226" fmla="*/ 598510 w 3882572"/>
                <a:gd name="connsiteY226" fmla="*/ 4242338 h 7212230"/>
                <a:gd name="connsiteX227" fmla="*/ 662214 w 3882572"/>
                <a:gd name="connsiteY227" fmla="*/ 4263571 h 7212230"/>
                <a:gd name="connsiteX228" fmla="*/ 660250 w 3882572"/>
                <a:gd name="connsiteY228" fmla="*/ 4297056 h 7212230"/>
                <a:gd name="connsiteX229" fmla="*/ 698074 w 3882572"/>
                <a:gd name="connsiteY229" fmla="*/ 4366782 h 7212230"/>
                <a:gd name="connsiteX230" fmla="*/ 676463 w 3882572"/>
                <a:gd name="connsiteY230" fmla="*/ 4469837 h 7212230"/>
                <a:gd name="connsiteX231" fmla="*/ 733863 w 3882572"/>
                <a:gd name="connsiteY231" fmla="*/ 4468344 h 7212230"/>
                <a:gd name="connsiteX232" fmla="*/ 842977 w 3882572"/>
                <a:gd name="connsiteY232" fmla="*/ 4501363 h 7212230"/>
                <a:gd name="connsiteX233" fmla="*/ 857463 w 3882572"/>
                <a:gd name="connsiteY233" fmla="*/ 4666429 h 7212230"/>
                <a:gd name="connsiteX234" fmla="*/ 797859 w 3882572"/>
                <a:gd name="connsiteY234" fmla="*/ 4728594 h 7212230"/>
                <a:gd name="connsiteX235" fmla="*/ 764802 w 3882572"/>
                <a:gd name="connsiteY235" fmla="*/ 4787780 h 7212230"/>
                <a:gd name="connsiteX236" fmla="*/ 814482 w 3882572"/>
                <a:gd name="connsiteY236" fmla="*/ 4862731 h 7212230"/>
                <a:gd name="connsiteX237" fmla="*/ 797192 w 3882572"/>
                <a:gd name="connsiteY237" fmla="*/ 4947797 h 7212230"/>
                <a:gd name="connsiteX238" fmla="*/ 764732 w 3882572"/>
                <a:gd name="connsiteY238" fmla="*/ 5001242 h 7212230"/>
                <a:gd name="connsiteX239" fmla="*/ 750484 w 3882572"/>
                <a:gd name="connsiteY239" fmla="*/ 5048822 h 7212230"/>
                <a:gd name="connsiteX240" fmla="*/ 682305 w 3882572"/>
                <a:gd name="connsiteY240" fmla="*/ 5123423 h 7212230"/>
                <a:gd name="connsiteX241" fmla="*/ 686200 w 3882572"/>
                <a:gd name="connsiteY241" fmla="*/ 5195105 h 7212230"/>
                <a:gd name="connsiteX242" fmla="*/ 846446 w 3882572"/>
                <a:gd name="connsiteY242" fmla="*/ 5279127 h 7212230"/>
                <a:gd name="connsiteX243" fmla="*/ 818376 w 3882572"/>
                <a:gd name="connsiteY243" fmla="*/ 5322549 h 7212230"/>
                <a:gd name="connsiteX244" fmla="*/ 665683 w 3882572"/>
                <a:gd name="connsiteY244" fmla="*/ 5425160 h 7212230"/>
                <a:gd name="connsiteX245" fmla="*/ 716643 w 3882572"/>
                <a:gd name="connsiteY245" fmla="*/ 5524500 h 7212230"/>
                <a:gd name="connsiteX246" fmla="*/ 698500 w 3882572"/>
                <a:gd name="connsiteY246" fmla="*/ 5615214 h 7212230"/>
                <a:gd name="connsiteX247" fmla="*/ 748110 w 3882572"/>
                <a:gd name="connsiteY247" fmla="*/ 5641195 h 7212230"/>
                <a:gd name="connsiteX248" fmla="*/ 816429 w 3882572"/>
                <a:gd name="connsiteY248" fmla="*/ 5642428 h 7212230"/>
                <a:gd name="connsiteX249" fmla="*/ 883461 w 3882572"/>
                <a:gd name="connsiteY249" fmla="*/ 5634058 h 7212230"/>
                <a:gd name="connsiteX250" fmla="*/ 971496 w 3882572"/>
                <a:gd name="connsiteY250" fmla="*/ 5637226 h 7212230"/>
                <a:gd name="connsiteX251" fmla="*/ 960718 w 3882572"/>
                <a:gd name="connsiteY251" fmla="*/ 5684962 h 7212230"/>
                <a:gd name="connsiteX252" fmla="*/ 1034143 w 3882572"/>
                <a:gd name="connsiteY252" fmla="*/ 5696857 h 7212230"/>
                <a:gd name="connsiteX253" fmla="*/ 1040185 w 3882572"/>
                <a:gd name="connsiteY253" fmla="*/ 5741114 h 7212230"/>
                <a:gd name="connsiteX254" fmla="*/ 1055753 w 3882572"/>
                <a:gd name="connsiteY254" fmla="*/ 5774187 h 7212230"/>
                <a:gd name="connsiteX255" fmla="*/ 1134356 w 3882572"/>
                <a:gd name="connsiteY255" fmla="*/ 5773741 h 7212230"/>
                <a:gd name="connsiteX256" fmla="*/ 1150791 w 3882572"/>
                <a:gd name="connsiteY256" fmla="*/ 5806160 h 7212230"/>
                <a:gd name="connsiteX257" fmla="*/ 1159196 w 3882572"/>
                <a:gd name="connsiteY257" fmla="*/ 5830104 h 7212230"/>
                <a:gd name="connsiteX258" fmla="*/ 1109048 w 3882572"/>
                <a:gd name="connsiteY258" fmla="*/ 5850548 h 7212230"/>
                <a:gd name="connsiteX259" fmla="*/ 1078408 w 3882572"/>
                <a:gd name="connsiteY259" fmla="*/ 5897475 h 7212230"/>
                <a:gd name="connsiteX260" fmla="*/ 1068680 w 3882572"/>
                <a:gd name="connsiteY260" fmla="*/ 5940951 h 7212230"/>
                <a:gd name="connsiteX261" fmla="*/ 1071054 w 3882572"/>
                <a:gd name="connsiteY261" fmla="*/ 5993288 h 7212230"/>
                <a:gd name="connsiteX262" fmla="*/ 1097643 w 3882572"/>
                <a:gd name="connsiteY262" fmla="*/ 6014357 h 7212230"/>
                <a:gd name="connsiteX263" fmla="*/ 1165039 w 3882572"/>
                <a:gd name="connsiteY263" fmla="*/ 6048708 h 7212230"/>
                <a:gd name="connsiteX264" fmla="*/ 1206406 w 3882572"/>
                <a:gd name="connsiteY264" fmla="*/ 6040869 h 7212230"/>
                <a:gd name="connsiteX265" fmla="*/ 1226591 w 3882572"/>
                <a:gd name="connsiteY265" fmla="*/ 6086928 h 7212230"/>
                <a:gd name="connsiteX266" fmla="*/ 1206500 w 3882572"/>
                <a:gd name="connsiteY266" fmla="*/ 6132285 h 7212230"/>
                <a:gd name="connsiteX267" fmla="*/ 1173162 w 3882572"/>
                <a:gd name="connsiteY267" fmla="*/ 6150303 h 7212230"/>
                <a:gd name="connsiteX268" fmla="*/ 1135877 w 3882572"/>
                <a:gd name="connsiteY268" fmla="*/ 6207236 h 7212230"/>
                <a:gd name="connsiteX269" fmla="*/ 1150551 w 3882572"/>
                <a:gd name="connsiteY269" fmla="*/ 6307023 h 7212230"/>
                <a:gd name="connsiteX270" fmla="*/ 1121203 w 3882572"/>
                <a:gd name="connsiteY270" fmla="*/ 6350157 h 7212230"/>
                <a:gd name="connsiteX271" fmla="*/ 1206074 w 3882572"/>
                <a:gd name="connsiteY271" fmla="*/ 6400271 h 7212230"/>
                <a:gd name="connsiteX272" fmla="*/ 1206406 w 3882572"/>
                <a:gd name="connsiteY272" fmla="*/ 6466711 h 7212230"/>
                <a:gd name="connsiteX273" fmla="*/ 1183608 w 3882572"/>
                <a:gd name="connsiteY273" fmla="*/ 6498567 h 7212230"/>
                <a:gd name="connsiteX274" fmla="*/ 1131128 w 3882572"/>
                <a:gd name="connsiteY274" fmla="*/ 6546302 h 7212230"/>
                <a:gd name="connsiteX275" fmla="*/ 1170788 w 3882572"/>
                <a:gd name="connsiteY275" fmla="*/ 6564250 h 7212230"/>
                <a:gd name="connsiteX276" fmla="*/ 1197429 w 3882572"/>
                <a:gd name="connsiteY276" fmla="*/ 6604000 h 7212230"/>
                <a:gd name="connsiteX277" fmla="*/ 1251523 w 3882572"/>
                <a:gd name="connsiteY277" fmla="*/ 6616589 h 7212230"/>
                <a:gd name="connsiteX278" fmla="*/ 1315784 w 3882572"/>
                <a:gd name="connsiteY278" fmla="*/ 6598797 h 7212230"/>
                <a:gd name="connsiteX279" fmla="*/ 1391825 w 3882572"/>
                <a:gd name="connsiteY279" fmla="*/ 6678950 h 7212230"/>
                <a:gd name="connsiteX280" fmla="*/ 1449054 w 3882572"/>
                <a:gd name="connsiteY280" fmla="*/ 6784095 h 7212230"/>
                <a:gd name="connsiteX281" fmla="*/ 1453363 w 3882572"/>
                <a:gd name="connsiteY281" fmla="*/ 6885417 h 7212230"/>
                <a:gd name="connsiteX282" fmla="*/ 1490944 w 3882572"/>
                <a:gd name="connsiteY282" fmla="*/ 6925814 h 7212230"/>
                <a:gd name="connsiteX283" fmla="*/ 1477110 w 3882572"/>
                <a:gd name="connsiteY283" fmla="*/ 6949650 h 7212230"/>
                <a:gd name="connsiteX284" fmla="*/ 1439116 w 3882572"/>
                <a:gd name="connsiteY284" fmla="*/ 6973440 h 7212230"/>
                <a:gd name="connsiteX285" fmla="*/ 1451429 w 3882572"/>
                <a:gd name="connsiteY285" fmla="*/ 7003143 h 7212230"/>
                <a:gd name="connsiteX286" fmla="*/ 1388596 w 3882572"/>
                <a:gd name="connsiteY286" fmla="*/ 7070956 h 7212230"/>
                <a:gd name="connsiteX287" fmla="*/ 1333500 w 3882572"/>
                <a:gd name="connsiteY287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71714 w 3882572"/>
                <a:gd name="connsiteY216" fmla="*/ 3655785 h 7212230"/>
                <a:gd name="connsiteX217" fmla="*/ 401090 w 3882572"/>
                <a:gd name="connsiteY217" fmla="*/ 3650584 h 7212230"/>
                <a:gd name="connsiteX218" fmla="*/ 453572 w 3882572"/>
                <a:gd name="connsiteY218" fmla="*/ 3755571 h 7212230"/>
                <a:gd name="connsiteX219" fmla="*/ 442125 w 3882572"/>
                <a:gd name="connsiteY219" fmla="*/ 3852533 h 7212230"/>
                <a:gd name="connsiteX220" fmla="*/ 532021 w 3882572"/>
                <a:gd name="connsiteY220" fmla="*/ 3937825 h 7212230"/>
                <a:gd name="connsiteX221" fmla="*/ 558105 w 3882572"/>
                <a:gd name="connsiteY221" fmla="*/ 3996632 h 7212230"/>
                <a:gd name="connsiteX222" fmla="*/ 546270 w 3882572"/>
                <a:gd name="connsiteY222" fmla="*/ 4042501 h 7212230"/>
                <a:gd name="connsiteX223" fmla="*/ 551837 w 3882572"/>
                <a:gd name="connsiteY223" fmla="*/ 4076940 h 7212230"/>
                <a:gd name="connsiteX224" fmla="*/ 587269 w 3882572"/>
                <a:gd name="connsiteY224" fmla="*/ 4121854 h 7212230"/>
                <a:gd name="connsiteX225" fmla="*/ 554877 w 3882572"/>
                <a:gd name="connsiteY225" fmla="*/ 4192490 h 7212230"/>
                <a:gd name="connsiteX226" fmla="*/ 598510 w 3882572"/>
                <a:gd name="connsiteY226" fmla="*/ 4242338 h 7212230"/>
                <a:gd name="connsiteX227" fmla="*/ 662214 w 3882572"/>
                <a:gd name="connsiteY227" fmla="*/ 4263571 h 7212230"/>
                <a:gd name="connsiteX228" fmla="*/ 660250 w 3882572"/>
                <a:gd name="connsiteY228" fmla="*/ 4297056 h 7212230"/>
                <a:gd name="connsiteX229" fmla="*/ 698074 w 3882572"/>
                <a:gd name="connsiteY229" fmla="*/ 4366782 h 7212230"/>
                <a:gd name="connsiteX230" fmla="*/ 676463 w 3882572"/>
                <a:gd name="connsiteY230" fmla="*/ 4469837 h 7212230"/>
                <a:gd name="connsiteX231" fmla="*/ 733863 w 3882572"/>
                <a:gd name="connsiteY231" fmla="*/ 4468344 h 7212230"/>
                <a:gd name="connsiteX232" fmla="*/ 842977 w 3882572"/>
                <a:gd name="connsiteY232" fmla="*/ 4501363 h 7212230"/>
                <a:gd name="connsiteX233" fmla="*/ 857463 w 3882572"/>
                <a:gd name="connsiteY233" fmla="*/ 4666429 h 7212230"/>
                <a:gd name="connsiteX234" fmla="*/ 797859 w 3882572"/>
                <a:gd name="connsiteY234" fmla="*/ 4728594 h 7212230"/>
                <a:gd name="connsiteX235" fmla="*/ 764802 w 3882572"/>
                <a:gd name="connsiteY235" fmla="*/ 4787780 h 7212230"/>
                <a:gd name="connsiteX236" fmla="*/ 814482 w 3882572"/>
                <a:gd name="connsiteY236" fmla="*/ 4862731 h 7212230"/>
                <a:gd name="connsiteX237" fmla="*/ 797192 w 3882572"/>
                <a:gd name="connsiteY237" fmla="*/ 4947797 h 7212230"/>
                <a:gd name="connsiteX238" fmla="*/ 764732 w 3882572"/>
                <a:gd name="connsiteY238" fmla="*/ 5001242 h 7212230"/>
                <a:gd name="connsiteX239" fmla="*/ 750484 w 3882572"/>
                <a:gd name="connsiteY239" fmla="*/ 5048822 h 7212230"/>
                <a:gd name="connsiteX240" fmla="*/ 682305 w 3882572"/>
                <a:gd name="connsiteY240" fmla="*/ 5123423 h 7212230"/>
                <a:gd name="connsiteX241" fmla="*/ 686200 w 3882572"/>
                <a:gd name="connsiteY241" fmla="*/ 5195105 h 7212230"/>
                <a:gd name="connsiteX242" fmla="*/ 846446 w 3882572"/>
                <a:gd name="connsiteY242" fmla="*/ 5279127 h 7212230"/>
                <a:gd name="connsiteX243" fmla="*/ 818376 w 3882572"/>
                <a:gd name="connsiteY243" fmla="*/ 5322549 h 7212230"/>
                <a:gd name="connsiteX244" fmla="*/ 665683 w 3882572"/>
                <a:gd name="connsiteY244" fmla="*/ 5425160 h 7212230"/>
                <a:gd name="connsiteX245" fmla="*/ 716643 w 3882572"/>
                <a:gd name="connsiteY245" fmla="*/ 5524500 h 7212230"/>
                <a:gd name="connsiteX246" fmla="*/ 698500 w 3882572"/>
                <a:gd name="connsiteY246" fmla="*/ 5615214 h 7212230"/>
                <a:gd name="connsiteX247" fmla="*/ 748110 w 3882572"/>
                <a:gd name="connsiteY247" fmla="*/ 5641195 h 7212230"/>
                <a:gd name="connsiteX248" fmla="*/ 816429 w 3882572"/>
                <a:gd name="connsiteY248" fmla="*/ 5642428 h 7212230"/>
                <a:gd name="connsiteX249" fmla="*/ 883461 w 3882572"/>
                <a:gd name="connsiteY249" fmla="*/ 5634058 h 7212230"/>
                <a:gd name="connsiteX250" fmla="*/ 971496 w 3882572"/>
                <a:gd name="connsiteY250" fmla="*/ 5637226 h 7212230"/>
                <a:gd name="connsiteX251" fmla="*/ 960718 w 3882572"/>
                <a:gd name="connsiteY251" fmla="*/ 5684962 h 7212230"/>
                <a:gd name="connsiteX252" fmla="*/ 1034143 w 3882572"/>
                <a:gd name="connsiteY252" fmla="*/ 5696857 h 7212230"/>
                <a:gd name="connsiteX253" fmla="*/ 1040185 w 3882572"/>
                <a:gd name="connsiteY253" fmla="*/ 5741114 h 7212230"/>
                <a:gd name="connsiteX254" fmla="*/ 1055753 w 3882572"/>
                <a:gd name="connsiteY254" fmla="*/ 5774187 h 7212230"/>
                <a:gd name="connsiteX255" fmla="*/ 1134356 w 3882572"/>
                <a:gd name="connsiteY255" fmla="*/ 5773741 h 7212230"/>
                <a:gd name="connsiteX256" fmla="*/ 1150791 w 3882572"/>
                <a:gd name="connsiteY256" fmla="*/ 5806160 h 7212230"/>
                <a:gd name="connsiteX257" fmla="*/ 1159196 w 3882572"/>
                <a:gd name="connsiteY257" fmla="*/ 5830104 h 7212230"/>
                <a:gd name="connsiteX258" fmla="*/ 1109048 w 3882572"/>
                <a:gd name="connsiteY258" fmla="*/ 5850548 h 7212230"/>
                <a:gd name="connsiteX259" fmla="*/ 1078408 w 3882572"/>
                <a:gd name="connsiteY259" fmla="*/ 5897475 h 7212230"/>
                <a:gd name="connsiteX260" fmla="*/ 1068680 w 3882572"/>
                <a:gd name="connsiteY260" fmla="*/ 5940951 h 7212230"/>
                <a:gd name="connsiteX261" fmla="*/ 1071054 w 3882572"/>
                <a:gd name="connsiteY261" fmla="*/ 5993288 h 7212230"/>
                <a:gd name="connsiteX262" fmla="*/ 1097643 w 3882572"/>
                <a:gd name="connsiteY262" fmla="*/ 6014357 h 7212230"/>
                <a:gd name="connsiteX263" fmla="*/ 1165039 w 3882572"/>
                <a:gd name="connsiteY263" fmla="*/ 6048708 h 7212230"/>
                <a:gd name="connsiteX264" fmla="*/ 1206406 w 3882572"/>
                <a:gd name="connsiteY264" fmla="*/ 6040869 h 7212230"/>
                <a:gd name="connsiteX265" fmla="*/ 1226591 w 3882572"/>
                <a:gd name="connsiteY265" fmla="*/ 6086928 h 7212230"/>
                <a:gd name="connsiteX266" fmla="*/ 1206500 w 3882572"/>
                <a:gd name="connsiteY266" fmla="*/ 6132285 h 7212230"/>
                <a:gd name="connsiteX267" fmla="*/ 1173162 w 3882572"/>
                <a:gd name="connsiteY267" fmla="*/ 6150303 h 7212230"/>
                <a:gd name="connsiteX268" fmla="*/ 1135877 w 3882572"/>
                <a:gd name="connsiteY268" fmla="*/ 6207236 h 7212230"/>
                <a:gd name="connsiteX269" fmla="*/ 1150551 w 3882572"/>
                <a:gd name="connsiteY269" fmla="*/ 6307023 h 7212230"/>
                <a:gd name="connsiteX270" fmla="*/ 1121203 w 3882572"/>
                <a:gd name="connsiteY270" fmla="*/ 6350157 h 7212230"/>
                <a:gd name="connsiteX271" fmla="*/ 1206074 w 3882572"/>
                <a:gd name="connsiteY271" fmla="*/ 6400271 h 7212230"/>
                <a:gd name="connsiteX272" fmla="*/ 1206406 w 3882572"/>
                <a:gd name="connsiteY272" fmla="*/ 6466711 h 7212230"/>
                <a:gd name="connsiteX273" fmla="*/ 1183608 w 3882572"/>
                <a:gd name="connsiteY273" fmla="*/ 6498567 h 7212230"/>
                <a:gd name="connsiteX274" fmla="*/ 1131128 w 3882572"/>
                <a:gd name="connsiteY274" fmla="*/ 6546302 h 7212230"/>
                <a:gd name="connsiteX275" fmla="*/ 1170788 w 3882572"/>
                <a:gd name="connsiteY275" fmla="*/ 6564250 h 7212230"/>
                <a:gd name="connsiteX276" fmla="*/ 1197429 w 3882572"/>
                <a:gd name="connsiteY276" fmla="*/ 6604000 h 7212230"/>
                <a:gd name="connsiteX277" fmla="*/ 1251523 w 3882572"/>
                <a:gd name="connsiteY277" fmla="*/ 6616589 h 7212230"/>
                <a:gd name="connsiteX278" fmla="*/ 1315784 w 3882572"/>
                <a:gd name="connsiteY278" fmla="*/ 6598797 h 7212230"/>
                <a:gd name="connsiteX279" fmla="*/ 1391825 w 3882572"/>
                <a:gd name="connsiteY279" fmla="*/ 6678950 h 7212230"/>
                <a:gd name="connsiteX280" fmla="*/ 1449054 w 3882572"/>
                <a:gd name="connsiteY280" fmla="*/ 6784095 h 7212230"/>
                <a:gd name="connsiteX281" fmla="*/ 1453363 w 3882572"/>
                <a:gd name="connsiteY281" fmla="*/ 6885417 h 7212230"/>
                <a:gd name="connsiteX282" fmla="*/ 1490944 w 3882572"/>
                <a:gd name="connsiteY282" fmla="*/ 6925814 h 7212230"/>
                <a:gd name="connsiteX283" fmla="*/ 1477110 w 3882572"/>
                <a:gd name="connsiteY283" fmla="*/ 6949650 h 7212230"/>
                <a:gd name="connsiteX284" fmla="*/ 1439116 w 3882572"/>
                <a:gd name="connsiteY284" fmla="*/ 6973440 h 7212230"/>
                <a:gd name="connsiteX285" fmla="*/ 1451429 w 3882572"/>
                <a:gd name="connsiteY285" fmla="*/ 7003143 h 7212230"/>
                <a:gd name="connsiteX286" fmla="*/ 1388596 w 3882572"/>
                <a:gd name="connsiteY286" fmla="*/ 7070956 h 7212230"/>
                <a:gd name="connsiteX287" fmla="*/ 1333500 w 3882572"/>
                <a:gd name="connsiteY287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59841 w 3882572"/>
                <a:gd name="connsiteY216" fmla="*/ 3641511 h 7212230"/>
                <a:gd name="connsiteX217" fmla="*/ 401090 w 3882572"/>
                <a:gd name="connsiteY217" fmla="*/ 3650584 h 7212230"/>
                <a:gd name="connsiteX218" fmla="*/ 453572 w 3882572"/>
                <a:gd name="connsiteY218" fmla="*/ 3755571 h 7212230"/>
                <a:gd name="connsiteX219" fmla="*/ 442125 w 3882572"/>
                <a:gd name="connsiteY219" fmla="*/ 3852533 h 7212230"/>
                <a:gd name="connsiteX220" fmla="*/ 532021 w 3882572"/>
                <a:gd name="connsiteY220" fmla="*/ 3937825 h 7212230"/>
                <a:gd name="connsiteX221" fmla="*/ 558105 w 3882572"/>
                <a:gd name="connsiteY221" fmla="*/ 3996632 h 7212230"/>
                <a:gd name="connsiteX222" fmla="*/ 546270 w 3882572"/>
                <a:gd name="connsiteY222" fmla="*/ 4042501 h 7212230"/>
                <a:gd name="connsiteX223" fmla="*/ 551837 w 3882572"/>
                <a:gd name="connsiteY223" fmla="*/ 4076940 h 7212230"/>
                <a:gd name="connsiteX224" fmla="*/ 587269 w 3882572"/>
                <a:gd name="connsiteY224" fmla="*/ 4121854 h 7212230"/>
                <a:gd name="connsiteX225" fmla="*/ 554877 w 3882572"/>
                <a:gd name="connsiteY225" fmla="*/ 4192490 h 7212230"/>
                <a:gd name="connsiteX226" fmla="*/ 598510 w 3882572"/>
                <a:gd name="connsiteY226" fmla="*/ 4242338 h 7212230"/>
                <a:gd name="connsiteX227" fmla="*/ 662214 w 3882572"/>
                <a:gd name="connsiteY227" fmla="*/ 4263571 h 7212230"/>
                <a:gd name="connsiteX228" fmla="*/ 660250 w 3882572"/>
                <a:gd name="connsiteY228" fmla="*/ 4297056 h 7212230"/>
                <a:gd name="connsiteX229" fmla="*/ 698074 w 3882572"/>
                <a:gd name="connsiteY229" fmla="*/ 4366782 h 7212230"/>
                <a:gd name="connsiteX230" fmla="*/ 676463 w 3882572"/>
                <a:gd name="connsiteY230" fmla="*/ 4469837 h 7212230"/>
                <a:gd name="connsiteX231" fmla="*/ 733863 w 3882572"/>
                <a:gd name="connsiteY231" fmla="*/ 4468344 h 7212230"/>
                <a:gd name="connsiteX232" fmla="*/ 842977 w 3882572"/>
                <a:gd name="connsiteY232" fmla="*/ 4501363 h 7212230"/>
                <a:gd name="connsiteX233" fmla="*/ 857463 w 3882572"/>
                <a:gd name="connsiteY233" fmla="*/ 4666429 h 7212230"/>
                <a:gd name="connsiteX234" fmla="*/ 797859 w 3882572"/>
                <a:gd name="connsiteY234" fmla="*/ 4728594 h 7212230"/>
                <a:gd name="connsiteX235" fmla="*/ 764802 w 3882572"/>
                <a:gd name="connsiteY235" fmla="*/ 4787780 h 7212230"/>
                <a:gd name="connsiteX236" fmla="*/ 814482 w 3882572"/>
                <a:gd name="connsiteY236" fmla="*/ 4862731 h 7212230"/>
                <a:gd name="connsiteX237" fmla="*/ 797192 w 3882572"/>
                <a:gd name="connsiteY237" fmla="*/ 4947797 h 7212230"/>
                <a:gd name="connsiteX238" fmla="*/ 764732 w 3882572"/>
                <a:gd name="connsiteY238" fmla="*/ 5001242 h 7212230"/>
                <a:gd name="connsiteX239" fmla="*/ 750484 w 3882572"/>
                <a:gd name="connsiteY239" fmla="*/ 5048822 h 7212230"/>
                <a:gd name="connsiteX240" fmla="*/ 682305 w 3882572"/>
                <a:gd name="connsiteY240" fmla="*/ 5123423 h 7212230"/>
                <a:gd name="connsiteX241" fmla="*/ 686200 w 3882572"/>
                <a:gd name="connsiteY241" fmla="*/ 5195105 h 7212230"/>
                <a:gd name="connsiteX242" fmla="*/ 846446 w 3882572"/>
                <a:gd name="connsiteY242" fmla="*/ 5279127 h 7212230"/>
                <a:gd name="connsiteX243" fmla="*/ 818376 w 3882572"/>
                <a:gd name="connsiteY243" fmla="*/ 5322549 h 7212230"/>
                <a:gd name="connsiteX244" fmla="*/ 665683 w 3882572"/>
                <a:gd name="connsiteY244" fmla="*/ 5425160 h 7212230"/>
                <a:gd name="connsiteX245" fmla="*/ 716643 w 3882572"/>
                <a:gd name="connsiteY245" fmla="*/ 5524500 h 7212230"/>
                <a:gd name="connsiteX246" fmla="*/ 698500 w 3882572"/>
                <a:gd name="connsiteY246" fmla="*/ 5615214 h 7212230"/>
                <a:gd name="connsiteX247" fmla="*/ 748110 w 3882572"/>
                <a:gd name="connsiteY247" fmla="*/ 5641195 h 7212230"/>
                <a:gd name="connsiteX248" fmla="*/ 816429 w 3882572"/>
                <a:gd name="connsiteY248" fmla="*/ 5642428 h 7212230"/>
                <a:gd name="connsiteX249" fmla="*/ 883461 w 3882572"/>
                <a:gd name="connsiteY249" fmla="*/ 5634058 h 7212230"/>
                <a:gd name="connsiteX250" fmla="*/ 971496 w 3882572"/>
                <a:gd name="connsiteY250" fmla="*/ 5637226 h 7212230"/>
                <a:gd name="connsiteX251" fmla="*/ 960718 w 3882572"/>
                <a:gd name="connsiteY251" fmla="*/ 5684962 h 7212230"/>
                <a:gd name="connsiteX252" fmla="*/ 1034143 w 3882572"/>
                <a:gd name="connsiteY252" fmla="*/ 5696857 h 7212230"/>
                <a:gd name="connsiteX253" fmla="*/ 1040185 w 3882572"/>
                <a:gd name="connsiteY253" fmla="*/ 5741114 h 7212230"/>
                <a:gd name="connsiteX254" fmla="*/ 1055753 w 3882572"/>
                <a:gd name="connsiteY254" fmla="*/ 5774187 h 7212230"/>
                <a:gd name="connsiteX255" fmla="*/ 1134356 w 3882572"/>
                <a:gd name="connsiteY255" fmla="*/ 5773741 h 7212230"/>
                <a:gd name="connsiteX256" fmla="*/ 1150791 w 3882572"/>
                <a:gd name="connsiteY256" fmla="*/ 5806160 h 7212230"/>
                <a:gd name="connsiteX257" fmla="*/ 1159196 w 3882572"/>
                <a:gd name="connsiteY257" fmla="*/ 5830104 h 7212230"/>
                <a:gd name="connsiteX258" fmla="*/ 1109048 w 3882572"/>
                <a:gd name="connsiteY258" fmla="*/ 5850548 h 7212230"/>
                <a:gd name="connsiteX259" fmla="*/ 1078408 w 3882572"/>
                <a:gd name="connsiteY259" fmla="*/ 5897475 h 7212230"/>
                <a:gd name="connsiteX260" fmla="*/ 1068680 w 3882572"/>
                <a:gd name="connsiteY260" fmla="*/ 5940951 h 7212230"/>
                <a:gd name="connsiteX261" fmla="*/ 1071054 w 3882572"/>
                <a:gd name="connsiteY261" fmla="*/ 5993288 h 7212230"/>
                <a:gd name="connsiteX262" fmla="*/ 1097643 w 3882572"/>
                <a:gd name="connsiteY262" fmla="*/ 6014357 h 7212230"/>
                <a:gd name="connsiteX263" fmla="*/ 1165039 w 3882572"/>
                <a:gd name="connsiteY263" fmla="*/ 6048708 h 7212230"/>
                <a:gd name="connsiteX264" fmla="*/ 1206406 w 3882572"/>
                <a:gd name="connsiteY264" fmla="*/ 6040869 h 7212230"/>
                <a:gd name="connsiteX265" fmla="*/ 1226591 w 3882572"/>
                <a:gd name="connsiteY265" fmla="*/ 6086928 h 7212230"/>
                <a:gd name="connsiteX266" fmla="*/ 1206500 w 3882572"/>
                <a:gd name="connsiteY266" fmla="*/ 6132285 h 7212230"/>
                <a:gd name="connsiteX267" fmla="*/ 1173162 w 3882572"/>
                <a:gd name="connsiteY267" fmla="*/ 6150303 h 7212230"/>
                <a:gd name="connsiteX268" fmla="*/ 1135877 w 3882572"/>
                <a:gd name="connsiteY268" fmla="*/ 6207236 h 7212230"/>
                <a:gd name="connsiteX269" fmla="*/ 1150551 w 3882572"/>
                <a:gd name="connsiteY269" fmla="*/ 6307023 h 7212230"/>
                <a:gd name="connsiteX270" fmla="*/ 1121203 w 3882572"/>
                <a:gd name="connsiteY270" fmla="*/ 6350157 h 7212230"/>
                <a:gd name="connsiteX271" fmla="*/ 1206074 w 3882572"/>
                <a:gd name="connsiteY271" fmla="*/ 6400271 h 7212230"/>
                <a:gd name="connsiteX272" fmla="*/ 1206406 w 3882572"/>
                <a:gd name="connsiteY272" fmla="*/ 6466711 h 7212230"/>
                <a:gd name="connsiteX273" fmla="*/ 1183608 w 3882572"/>
                <a:gd name="connsiteY273" fmla="*/ 6498567 h 7212230"/>
                <a:gd name="connsiteX274" fmla="*/ 1131128 w 3882572"/>
                <a:gd name="connsiteY274" fmla="*/ 6546302 h 7212230"/>
                <a:gd name="connsiteX275" fmla="*/ 1170788 w 3882572"/>
                <a:gd name="connsiteY275" fmla="*/ 6564250 h 7212230"/>
                <a:gd name="connsiteX276" fmla="*/ 1197429 w 3882572"/>
                <a:gd name="connsiteY276" fmla="*/ 6604000 h 7212230"/>
                <a:gd name="connsiteX277" fmla="*/ 1251523 w 3882572"/>
                <a:gd name="connsiteY277" fmla="*/ 6616589 h 7212230"/>
                <a:gd name="connsiteX278" fmla="*/ 1315784 w 3882572"/>
                <a:gd name="connsiteY278" fmla="*/ 6598797 h 7212230"/>
                <a:gd name="connsiteX279" fmla="*/ 1391825 w 3882572"/>
                <a:gd name="connsiteY279" fmla="*/ 6678950 h 7212230"/>
                <a:gd name="connsiteX280" fmla="*/ 1449054 w 3882572"/>
                <a:gd name="connsiteY280" fmla="*/ 6784095 h 7212230"/>
                <a:gd name="connsiteX281" fmla="*/ 1453363 w 3882572"/>
                <a:gd name="connsiteY281" fmla="*/ 6885417 h 7212230"/>
                <a:gd name="connsiteX282" fmla="*/ 1490944 w 3882572"/>
                <a:gd name="connsiteY282" fmla="*/ 6925814 h 7212230"/>
                <a:gd name="connsiteX283" fmla="*/ 1477110 w 3882572"/>
                <a:gd name="connsiteY283" fmla="*/ 6949650 h 7212230"/>
                <a:gd name="connsiteX284" fmla="*/ 1439116 w 3882572"/>
                <a:gd name="connsiteY284" fmla="*/ 6973440 h 7212230"/>
                <a:gd name="connsiteX285" fmla="*/ 1451429 w 3882572"/>
                <a:gd name="connsiteY285" fmla="*/ 7003143 h 7212230"/>
                <a:gd name="connsiteX286" fmla="*/ 1388596 w 3882572"/>
                <a:gd name="connsiteY286" fmla="*/ 7070956 h 7212230"/>
                <a:gd name="connsiteX287" fmla="*/ 1333500 w 3882572"/>
                <a:gd name="connsiteY287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59841 w 3882572"/>
                <a:gd name="connsiteY216" fmla="*/ 3641511 h 7212230"/>
                <a:gd name="connsiteX217" fmla="*/ 401090 w 3882572"/>
                <a:gd name="connsiteY217" fmla="*/ 3650584 h 7212230"/>
                <a:gd name="connsiteX218" fmla="*/ 408543 w 3882572"/>
                <a:gd name="connsiteY218" fmla="*/ 3690408 h 7212230"/>
                <a:gd name="connsiteX219" fmla="*/ 453572 w 3882572"/>
                <a:gd name="connsiteY219" fmla="*/ 3755571 h 7212230"/>
                <a:gd name="connsiteX220" fmla="*/ 442125 w 3882572"/>
                <a:gd name="connsiteY220" fmla="*/ 3852533 h 7212230"/>
                <a:gd name="connsiteX221" fmla="*/ 532021 w 3882572"/>
                <a:gd name="connsiteY221" fmla="*/ 3937825 h 7212230"/>
                <a:gd name="connsiteX222" fmla="*/ 558105 w 3882572"/>
                <a:gd name="connsiteY222" fmla="*/ 3996632 h 7212230"/>
                <a:gd name="connsiteX223" fmla="*/ 546270 w 3882572"/>
                <a:gd name="connsiteY223" fmla="*/ 4042501 h 7212230"/>
                <a:gd name="connsiteX224" fmla="*/ 551837 w 3882572"/>
                <a:gd name="connsiteY224" fmla="*/ 4076940 h 7212230"/>
                <a:gd name="connsiteX225" fmla="*/ 587269 w 3882572"/>
                <a:gd name="connsiteY225" fmla="*/ 4121854 h 7212230"/>
                <a:gd name="connsiteX226" fmla="*/ 554877 w 3882572"/>
                <a:gd name="connsiteY226" fmla="*/ 4192490 h 7212230"/>
                <a:gd name="connsiteX227" fmla="*/ 598510 w 3882572"/>
                <a:gd name="connsiteY227" fmla="*/ 4242338 h 7212230"/>
                <a:gd name="connsiteX228" fmla="*/ 662214 w 3882572"/>
                <a:gd name="connsiteY228" fmla="*/ 4263571 h 7212230"/>
                <a:gd name="connsiteX229" fmla="*/ 660250 w 3882572"/>
                <a:gd name="connsiteY229" fmla="*/ 4297056 h 7212230"/>
                <a:gd name="connsiteX230" fmla="*/ 698074 w 3882572"/>
                <a:gd name="connsiteY230" fmla="*/ 4366782 h 7212230"/>
                <a:gd name="connsiteX231" fmla="*/ 676463 w 3882572"/>
                <a:gd name="connsiteY231" fmla="*/ 4469837 h 7212230"/>
                <a:gd name="connsiteX232" fmla="*/ 733863 w 3882572"/>
                <a:gd name="connsiteY232" fmla="*/ 4468344 h 7212230"/>
                <a:gd name="connsiteX233" fmla="*/ 842977 w 3882572"/>
                <a:gd name="connsiteY233" fmla="*/ 4501363 h 7212230"/>
                <a:gd name="connsiteX234" fmla="*/ 857463 w 3882572"/>
                <a:gd name="connsiteY234" fmla="*/ 4666429 h 7212230"/>
                <a:gd name="connsiteX235" fmla="*/ 797859 w 3882572"/>
                <a:gd name="connsiteY235" fmla="*/ 4728594 h 7212230"/>
                <a:gd name="connsiteX236" fmla="*/ 764802 w 3882572"/>
                <a:gd name="connsiteY236" fmla="*/ 4787780 h 7212230"/>
                <a:gd name="connsiteX237" fmla="*/ 814482 w 3882572"/>
                <a:gd name="connsiteY237" fmla="*/ 4862731 h 7212230"/>
                <a:gd name="connsiteX238" fmla="*/ 797192 w 3882572"/>
                <a:gd name="connsiteY238" fmla="*/ 4947797 h 7212230"/>
                <a:gd name="connsiteX239" fmla="*/ 764732 w 3882572"/>
                <a:gd name="connsiteY239" fmla="*/ 5001242 h 7212230"/>
                <a:gd name="connsiteX240" fmla="*/ 750484 w 3882572"/>
                <a:gd name="connsiteY240" fmla="*/ 5048822 h 7212230"/>
                <a:gd name="connsiteX241" fmla="*/ 682305 w 3882572"/>
                <a:gd name="connsiteY241" fmla="*/ 5123423 h 7212230"/>
                <a:gd name="connsiteX242" fmla="*/ 686200 w 3882572"/>
                <a:gd name="connsiteY242" fmla="*/ 5195105 h 7212230"/>
                <a:gd name="connsiteX243" fmla="*/ 846446 w 3882572"/>
                <a:gd name="connsiteY243" fmla="*/ 5279127 h 7212230"/>
                <a:gd name="connsiteX244" fmla="*/ 818376 w 3882572"/>
                <a:gd name="connsiteY244" fmla="*/ 5322549 h 7212230"/>
                <a:gd name="connsiteX245" fmla="*/ 665683 w 3882572"/>
                <a:gd name="connsiteY245" fmla="*/ 5425160 h 7212230"/>
                <a:gd name="connsiteX246" fmla="*/ 716643 w 3882572"/>
                <a:gd name="connsiteY246" fmla="*/ 5524500 h 7212230"/>
                <a:gd name="connsiteX247" fmla="*/ 698500 w 3882572"/>
                <a:gd name="connsiteY247" fmla="*/ 5615214 h 7212230"/>
                <a:gd name="connsiteX248" fmla="*/ 748110 w 3882572"/>
                <a:gd name="connsiteY248" fmla="*/ 5641195 h 7212230"/>
                <a:gd name="connsiteX249" fmla="*/ 816429 w 3882572"/>
                <a:gd name="connsiteY249" fmla="*/ 5642428 h 7212230"/>
                <a:gd name="connsiteX250" fmla="*/ 883461 w 3882572"/>
                <a:gd name="connsiteY250" fmla="*/ 5634058 h 7212230"/>
                <a:gd name="connsiteX251" fmla="*/ 971496 w 3882572"/>
                <a:gd name="connsiteY251" fmla="*/ 5637226 h 7212230"/>
                <a:gd name="connsiteX252" fmla="*/ 960718 w 3882572"/>
                <a:gd name="connsiteY252" fmla="*/ 5684962 h 7212230"/>
                <a:gd name="connsiteX253" fmla="*/ 1034143 w 3882572"/>
                <a:gd name="connsiteY253" fmla="*/ 5696857 h 7212230"/>
                <a:gd name="connsiteX254" fmla="*/ 1040185 w 3882572"/>
                <a:gd name="connsiteY254" fmla="*/ 5741114 h 7212230"/>
                <a:gd name="connsiteX255" fmla="*/ 1055753 w 3882572"/>
                <a:gd name="connsiteY255" fmla="*/ 5774187 h 7212230"/>
                <a:gd name="connsiteX256" fmla="*/ 1134356 w 3882572"/>
                <a:gd name="connsiteY256" fmla="*/ 5773741 h 7212230"/>
                <a:gd name="connsiteX257" fmla="*/ 1150791 w 3882572"/>
                <a:gd name="connsiteY257" fmla="*/ 5806160 h 7212230"/>
                <a:gd name="connsiteX258" fmla="*/ 1159196 w 3882572"/>
                <a:gd name="connsiteY258" fmla="*/ 5830104 h 7212230"/>
                <a:gd name="connsiteX259" fmla="*/ 1109048 w 3882572"/>
                <a:gd name="connsiteY259" fmla="*/ 5850548 h 7212230"/>
                <a:gd name="connsiteX260" fmla="*/ 1078408 w 3882572"/>
                <a:gd name="connsiteY260" fmla="*/ 5897475 h 7212230"/>
                <a:gd name="connsiteX261" fmla="*/ 1068680 w 3882572"/>
                <a:gd name="connsiteY261" fmla="*/ 5940951 h 7212230"/>
                <a:gd name="connsiteX262" fmla="*/ 1071054 w 3882572"/>
                <a:gd name="connsiteY262" fmla="*/ 5993288 h 7212230"/>
                <a:gd name="connsiteX263" fmla="*/ 1097643 w 3882572"/>
                <a:gd name="connsiteY263" fmla="*/ 6014357 h 7212230"/>
                <a:gd name="connsiteX264" fmla="*/ 1165039 w 3882572"/>
                <a:gd name="connsiteY264" fmla="*/ 6048708 h 7212230"/>
                <a:gd name="connsiteX265" fmla="*/ 1206406 w 3882572"/>
                <a:gd name="connsiteY265" fmla="*/ 6040869 h 7212230"/>
                <a:gd name="connsiteX266" fmla="*/ 1226591 w 3882572"/>
                <a:gd name="connsiteY266" fmla="*/ 6086928 h 7212230"/>
                <a:gd name="connsiteX267" fmla="*/ 1206500 w 3882572"/>
                <a:gd name="connsiteY267" fmla="*/ 6132285 h 7212230"/>
                <a:gd name="connsiteX268" fmla="*/ 1173162 w 3882572"/>
                <a:gd name="connsiteY268" fmla="*/ 6150303 h 7212230"/>
                <a:gd name="connsiteX269" fmla="*/ 1135877 w 3882572"/>
                <a:gd name="connsiteY269" fmla="*/ 6207236 h 7212230"/>
                <a:gd name="connsiteX270" fmla="*/ 1150551 w 3882572"/>
                <a:gd name="connsiteY270" fmla="*/ 6307023 h 7212230"/>
                <a:gd name="connsiteX271" fmla="*/ 1121203 w 3882572"/>
                <a:gd name="connsiteY271" fmla="*/ 6350157 h 7212230"/>
                <a:gd name="connsiteX272" fmla="*/ 1206074 w 3882572"/>
                <a:gd name="connsiteY272" fmla="*/ 6400271 h 7212230"/>
                <a:gd name="connsiteX273" fmla="*/ 1206406 w 3882572"/>
                <a:gd name="connsiteY273" fmla="*/ 6466711 h 7212230"/>
                <a:gd name="connsiteX274" fmla="*/ 1183608 w 3882572"/>
                <a:gd name="connsiteY274" fmla="*/ 6498567 h 7212230"/>
                <a:gd name="connsiteX275" fmla="*/ 1131128 w 3882572"/>
                <a:gd name="connsiteY275" fmla="*/ 6546302 h 7212230"/>
                <a:gd name="connsiteX276" fmla="*/ 1170788 w 3882572"/>
                <a:gd name="connsiteY276" fmla="*/ 6564250 h 7212230"/>
                <a:gd name="connsiteX277" fmla="*/ 1197429 w 3882572"/>
                <a:gd name="connsiteY277" fmla="*/ 6604000 h 7212230"/>
                <a:gd name="connsiteX278" fmla="*/ 1251523 w 3882572"/>
                <a:gd name="connsiteY278" fmla="*/ 6616589 h 7212230"/>
                <a:gd name="connsiteX279" fmla="*/ 1315784 w 3882572"/>
                <a:gd name="connsiteY279" fmla="*/ 6598797 h 7212230"/>
                <a:gd name="connsiteX280" fmla="*/ 1391825 w 3882572"/>
                <a:gd name="connsiteY280" fmla="*/ 6678950 h 7212230"/>
                <a:gd name="connsiteX281" fmla="*/ 1449054 w 3882572"/>
                <a:gd name="connsiteY281" fmla="*/ 6784095 h 7212230"/>
                <a:gd name="connsiteX282" fmla="*/ 1453363 w 3882572"/>
                <a:gd name="connsiteY282" fmla="*/ 6885417 h 7212230"/>
                <a:gd name="connsiteX283" fmla="*/ 1490944 w 3882572"/>
                <a:gd name="connsiteY283" fmla="*/ 6925814 h 7212230"/>
                <a:gd name="connsiteX284" fmla="*/ 1477110 w 3882572"/>
                <a:gd name="connsiteY284" fmla="*/ 6949650 h 7212230"/>
                <a:gd name="connsiteX285" fmla="*/ 1439116 w 3882572"/>
                <a:gd name="connsiteY285" fmla="*/ 6973440 h 7212230"/>
                <a:gd name="connsiteX286" fmla="*/ 1451429 w 3882572"/>
                <a:gd name="connsiteY286" fmla="*/ 7003143 h 7212230"/>
                <a:gd name="connsiteX287" fmla="*/ 1388596 w 3882572"/>
                <a:gd name="connsiteY287" fmla="*/ 7070956 h 7212230"/>
                <a:gd name="connsiteX288" fmla="*/ 1333500 w 3882572"/>
                <a:gd name="connsiteY288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08000 w 3882572"/>
                <a:gd name="connsiteY214" fmla="*/ 3429000 h 7212230"/>
                <a:gd name="connsiteX215" fmla="*/ 498929 w 3882572"/>
                <a:gd name="connsiteY215" fmla="*/ 3565071 h 7212230"/>
                <a:gd name="connsiteX216" fmla="*/ 459841 w 3882572"/>
                <a:gd name="connsiteY216" fmla="*/ 3641511 h 7212230"/>
                <a:gd name="connsiteX217" fmla="*/ 401090 w 3882572"/>
                <a:gd name="connsiteY217" fmla="*/ 3650584 h 7212230"/>
                <a:gd name="connsiteX218" fmla="*/ 408543 w 3882572"/>
                <a:gd name="connsiteY218" fmla="*/ 3690408 h 7212230"/>
                <a:gd name="connsiteX219" fmla="*/ 458322 w 3882572"/>
                <a:gd name="connsiteY219" fmla="*/ 3767465 h 7212230"/>
                <a:gd name="connsiteX220" fmla="*/ 442125 w 3882572"/>
                <a:gd name="connsiteY220" fmla="*/ 3852533 h 7212230"/>
                <a:gd name="connsiteX221" fmla="*/ 532021 w 3882572"/>
                <a:gd name="connsiteY221" fmla="*/ 3937825 h 7212230"/>
                <a:gd name="connsiteX222" fmla="*/ 558105 w 3882572"/>
                <a:gd name="connsiteY222" fmla="*/ 3996632 h 7212230"/>
                <a:gd name="connsiteX223" fmla="*/ 546270 w 3882572"/>
                <a:gd name="connsiteY223" fmla="*/ 4042501 h 7212230"/>
                <a:gd name="connsiteX224" fmla="*/ 551837 w 3882572"/>
                <a:gd name="connsiteY224" fmla="*/ 4076940 h 7212230"/>
                <a:gd name="connsiteX225" fmla="*/ 587269 w 3882572"/>
                <a:gd name="connsiteY225" fmla="*/ 4121854 h 7212230"/>
                <a:gd name="connsiteX226" fmla="*/ 554877 w 3882572"/>
                <a:gd name="connsiteY226" fmla="*/ 4192490 h 7212230"/>
                <a:gd name="connsiteX227" fmla="*/ 598510 w 3882572"/>
                <a:gd name="connsiteY227" fmla="*/ 4242338 h 7212230"/>
                <a:gd name="connsiteX228" fmla="*/ 662214 w 3882572"/>
                <a:gd name="connsiteY228" fmla="*/ 4263571 h 7212230"/>
                <a:gd name="connsiteX229" fmla="*/ 660250 w 3882572"/>
                <a:gd name="connsiteY229" fmla="*/ 4297056 h 7212230"/>
                <a:gd name="connsiteX230" fmla="*/ 698074 w 3882572"/>
                <a:gd name="connsiteY230" fmla="*/ 4366782 h 7212230"/>
                <a:gd name="connsiteX231" fmla="*/ 676463 w 3882572"/>
                <a:gd name="connsiteY231" fmla="*/ 4469837 h 7212230"/>
                <a:gd name="connsiteX232" fmla="*/ 733863 w 3882572"/>
                <a:gd name="connsiteY232" fmla="*/ 4468344 h 7212230"/>
                <a:gd name="connsiteX233" fmla="*/ 842977 w 3882572"/>
                <a:gd name="connsiteY233" fmla="*/ 4501363 h 7212230"/>
                <a:gd name="connsiteX234" fmla="*/ 857463 w 3882572"/>
                <a:gd name="connsiteY234" fmla="*/ 4666429 h 7212230"/>
                <a:gd name="connsiteX235" fmla="*/ 797859 w 3882572"/>
                <a:gd name="connsiteY235" fmla="*/ 4728594 h 7212230"/>
                <a:gd name="connsiteX236" fmla="*/ 764802 w 3882572"/>
                <a:gd name="connsiteY236" fmla="*/ 4787780 h 7212230"/>
                <a:gd name="connsiteX237" fmla="*/ 814482 w 3882572"/>
                <a:gd name="connsiteY237" fmla="*/ 4862731 h 7212230"/>
                <a:gd name="connsiteX238" fmla="*/ 797192 w 3882572"/>
                <a:gd name="connsiteY238" fmla="*/ 4947797 h 7212230"/>
                <a:gd name="connsiteX239" fmla="*/ 764732 w 3882572"/>
                <a:gd name="connsiteY239" fmla="*/ 5001242 h 7212230"/>
                <a:gd name="connsiteX240" fmla="*/ 750484 w 3882572"/>
                <a:gd name="connsiteY240" fmla="*/ 5048822 h 7212230"/>
                <a:gd name="connsiteX241" fmla="*/ 682305 w 3882572"/>
                <a:gd name="connsiteY241" fmla="*/ 5123423 h 7212230"/>
                <a:gd name="connsiteX242" fmla="*/ 686200 w 3882572"/>
                <a:gd name="connsiteY242" fmla="*/ 5195105 h 7212230"/>
                <a:gd name="connsiteX243" fmla="*/ 846446 w 3882572"/>
                <a:gd name="connsiteY243" fmla="*/ 5279127 h 7212230"/>
                <a:gd name="connsiteX244" fmla="*/ 818376 w 3882572"/>
                <a:gd name="connsiteY244" fmla="*/ 5322549 h 7212230"/>
                <a:gd name="connsiteX245" fmla="*/ 665683 w 3882572"/>
                <a:gd name="connsiteY245" fmla="*/ 5425160 h 7212230"/>
                <a:gd name="connsiteX246" fmla="*/ 716643 w 3882572"/>
                <a:gd name="connsiteY246" fmla="*/ 5524500 h 7212230"/>
                <a:gd name="connsiteX247" fmla="*/ 698500 w 3882572"/>
                <a:gd name="connsiteY247" fmla="*/ 5615214 h 7212230"/>
                <a:gd name="connsiteX248" fmla="*/ 748110 w 3882572"/>
                <a:gd name="connsiteY248" fmla="*/ 5641195 h 7212230"/>
                <a:gd name="connsiteX249" fmla="*/ 816429 w 3882572"/>
                <a:gd name="connsiteY249" fmla="*/ 5642428 h 7212230"/>
                <a:gd name="connsiteX250" fmla="*/ 883461 w 3882572"/>
                <a:gd name="connsiteY250" fmla="*/ 5634058 h 7212230"/>
                <a:gd name="connsiteX251" fmla="*/ 971496 w 3882572"/>
                <a:gd name="connsiteY251" fmla="*/ 5637226 h 7212230"/>
                <a:gd name="connsiteX252" fmla="*/ 960718 w 3882572"/>
                <a:gd name="connsiteY252" fmla="*/ 5684962 h 7212230"/>
                <a:gd name="connsiteX253" fmla="*/ 1034143 w 3882572"/>
                <a:gd name="connsiteY253" fmla="*/ 5696857 h 7212230"/>
                <a:gd name="connsiteX254" fmla="*/ 1040185 w 3882572"/>
                <a:gd name="connsiteY254" fmla="*/ 5741114 h 7212230"/>
                <a:gd name="connsiteX255" fmla="*/ 1055753 w 3882572"/>
                <a:gd name="connsiteY255" fmla="*/ 5774187 h 7212230"/>
                <a:gd name="connsiteX256" fmla="*/ 1134356 w 3882572"/>
                <a:gd name="connsiteY256" fmla="*/ 5773741 h 7212230"/>
                <a:gd name="connsiteX257" fmla="*/ 1150791 w 3882572"/>
                <a:gd name="connsiteY257" fmla="*/ 5806160 h 7212230"/>
                <a:gd name="connsiteX258" fmla="*/ 1159196 w 3882572"/>
                <a:gd name="connsiteY258" fmla="*/ 5830104 h 7212230"/>
                <a:gd name="connsiteX259" fmla="*/ 1109048 w 3882572"/>
                <a:gd name="connsiteY259" fmla="*/ 5850548 h 7212230"/>
                <a:gd name="connsiteX260" fmla="*/ 1078408 w 3882572"/>
                <a:gd name="connsiteY260" fmla="*/ 5897475 h 7212230"/>
                <a:gd name="connsiteX261" fmla="*/ 1068680 w 3882572"/>
                <a:gd name="connsiteY261" fmla="*/ 5940951 h 7212230"/>
                <a:gd name="connsiteX262" fmla="*/ 1071054 w 3882572"/>
                <a:gd name="connsiteY262" fmla="*/ 5993288 h 7212230"/>
                <a:gd name="connsiteX263" fmla="*/ 1097643 w 3882572"/>
                <a:gd name="connsiteY263" fmla="*/ 6014357 h 7212230"/>
                <a:gd name="connsiteX264" fmla="*/ 1165039 w 3882572"/>
                <a:gd name="connsiteY264" fmla="*/ 6048708 h 7212230"/>
                <a:gd name="connsiteX265" fmla="*/ 1206406 w 3882572"/>
                <a:gd name="connsiteY265" fmla="*/ 6040869 h 7212230"/>
                <a:gd name="connsiteX266" fmla="*/ 1226591 w 3882572"/>
                <a:gd name="connsiteY266" fmla="*/ 6086928 h 7212230"/>
                <a:gd name="connsiteX267" fmla="*/ 1206500 w 3882572"/>
                <a:gd name="connsiteY267" fmla="*/ 6132285 h 7212230"/>
                <a:gd name="connsiteX268" fmla="*/ 1173162 w 3882572"/>
                <a:gd name="connsiteY268" fmla="*/ 6150303 h 7212230"/>
                <a:gd name="connsiteX269" fmla="*/ 1135877 w 3882572"/>
                <a:gd name="connsiteY269" fmla="*/ 6207236 h 7212230"/>
                <a:gd name="connsiteX270" fmla="*/ 1150551 w 3882572"/>
                <a:gd name="connsiteY270" fmla="*/ 6307023 h 7212230"/>
                <a:gd name="connsiteX271" fmla="*/ 1121203 w 3882572"/>
                <a:gd name="connsiteY271" fmla="*/ 6350157 h 7212230"/>
                <a:gd name="connsiteX272" fmla="*/ 1206074 w 3882572"/>
                <a:gd name="connsiteY272" fmla="*/ 6400271 h 7212230"/>
                <a:gd name="connsiteX273" fmla="*/ 1206406 w 3882572"/>
                <a:gd name="connsiteY273" fmla="*/ 6466711 h 7212230"/>
                <a:gd name="connsiteX274" fmla="*/ 1183608 w 3882572"/>
                <a:gd name="connsiteY274" fmla="*/ 6498567 h 7212230"/>
                <a:gd name="connsiteX275" fmla="*/ 1131128 w 3882572"/>
                <a:gd name="connsiteY275" fmla="*/ 6546302 h 7212230"/>
                <a:gd name="connsiteX276" fmla="*/ 1170788 w 3882572"/>
                <a:gd name="connsiteY276" fmla="*/ 6564250 h 7212230"/>
                <a:gd name="connsiteX277" fmla="*/ 1197429 w 3882572"/>
                <a:gd name="connsiteY277" fmla="*/ 6604000 h 7212230"/>
                <a:gd name="connsiteX278" fmla="*/ 1251523 w 3882572"/>
                <a:gd name="connsiteY278" fmla="*/ 6616589 h 7212230"/>
                <a:gd name="connsiteX279" fmla="*/ 1315784 w 3882572"/>
                <a:gd name="connsiteY279" fmla="*/ 6598797 h 7212230"/>
                <a:gd name="connsiteX280" fmla="*/ 1391825 w 3882572"/>
                <a:gd name="connsiteY280" fmla="*/ 6678950 h 7212230"/>
                <a:gd name="connsiteX281" fmla="*/ 1449054 w 3882572"/>
                <a:gd name="connsiteY281" fmla="*/ 6784095 h 7212230"/>
                <a:gd name="connsiteX282" fmla="*/ 1453363 w 3882572"/>
                <a:gd name="connsiteY282" fmla="*/ 6885417 h 7212230"/>
                <a:gd name="connsiteX283" fmla="*/ 1490944 w 3882572"/>
                <a:gd name="connsiteY283" fmla="*/ 6925814 h 7212230"/>
                <a:gd name="connsiteX284" fmla="*/ 1477110 w 3882572"/>
                <a:gd name="connsiteY284" fmla="*/ 6949650 h 7212230"/>
                <a:gd name="connsiteX285" fmla="*/ 1439116 w 3882572"/>
                <a:gd name="connsiteY285" fmla="*/ 6973440 h 7212230"/>
                <a:gd name="connsiteX286" fmla="*/ 1451429 w 3882572"/>
                <a:gd name="connsiteY286" fmla="*/ 7003143 h 7212230"/>
                <a:gd name="connsiteX287" fmla="*/ 1388596 w 3882572"/>
                <a:gd name="connsiteY287" fmla="*/ 7070956 h 7212230"/>
                <a:gd name="connsiteX288" fmla="*/ 1333500 w 3882572"/>
                <a:gd name="connsiteY288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15124 w 3882572"/>
                <a:gd name="connsiteY214" fmla="*/ 3417106 h 7212230"/>
                <a:gd name="connsiteX215" fmla="*/ 498929 w 3882572"/>
                <a:gd name="connsiteY215" fmla="*/ 3565071 h 7212230"/>
                <a:gd name="connsiteX216" fmla="*/ 459841 w 3882572"/>
                <a:gd name="connsiteY216" fmla="*/ 3641511 h 7212230"/>
                <a:gd name="connsiteX217" fmla="*/ 401090 w 3882572"/>
                <a:gd name="connsiteY217" fmla="*/ 3650584 h 7212230"/>
                <a:gd name="connsiteX218" fmla="*/ 408543 w 3882572"/>
                <a:gd name="connsiteY218" fmla="*/ 3690408 h 7212230"/>
                <a:gd name="connsiteX219" fmla="*/ 458322 w 3882572"/>
                <a:gd name="connsiteY219" fmla="*/ 3767465 h 7212230"/>
                <a:gd name="connsiteX220" fmla="*/ 442125 w 3882572"/>
                <a:gd name="connsiteY220" fmla="*/ 3852533 h 7212230"/>
                <a:gd name="connsiteX221" fmla="*/ 532021 w 3882572"/>
                <a:gd name="connsiteY221" fmla="*/ 3937825 h 7212230"/>
                <a:gd name="connsiteX222" fmla="*/ 558105 w 3882572"/>
                <a:gd name="connsiteY222" fmla="*/ 3996632 h 7212230"/>
                <a:gd name="connsiteX223" fmla="*/ 546270 w 3882572"/>
                <a:gd name="connsiteY223" fmla="*/ 4042501 h 7212230"/>
                <a:gd name="connsiteX224" fmla="*/ 551837 w 3882572"/>
                <a:gd name="connsiteY224" fmla="*/ 4076940 h 7212230"/>
                <a:gd name="connsiteX225" fmla="*/ 587269 w 3882572"/>
                <a:gd name="connsiteY225" fmla="*/ 4121854 h 7212230"/>
                <a:gd name="connsiteX226" fmla="*/ 554877 w 3882572"/>
                <a:gd name="connsiteY226" fmla="*/ 4192490 h 7212230"/>
                <a:gd name="connsiteX227" fmla="*/ 598510 w 3882572"/>
                <a:gd name="connsiteY227" fmla="*/ 4242338 h 7212230"/>
                <a:gd name="connsiteX228" fmla="*/ 662214 w 3882572"/>
                <a:gd name="connsiteY228" fmla="*/ 4263571 h 7212230"/>
                <a:gd name="connsiteX229" fmla="*/ 660250 w 3882572"/>
                <a:gd name="connsiteY229" fmla="*/ 4297056 h 7212230"/>
                <a:gd name="connsiteX230" fmla="*/ 698074 w 3882572"/>
                <a:gd name="connsiteY230" fmla="*/ 4366782 h 7212230"/>
                <a:gd name="connsiteX231" fmla="*/ 676463 w 3882572"/>
                <a:gd name="connsiteY231" fmla="*/ 4469837 h 7212230"/>
                <a:gd name="connsiteX232" fmla="*/ 733863 w 3882572"/>
                <a:gd name="connsiteY232" fmla="*/ 4468344 h 7212230"/>
                <a:gd name="connsiteX233" fmla="*/ 842977 w 3882572"/>
                <a:gd name="connsiteY233" fmla="*/ 4501363 h 7212230"/>
                <a:gd name="connsiteX234" fmla="*/ 857463 w 3882572"/>
                <a:gd name="connsiteY234" fmla="*/ 4666429 h 7212230"/>
                <a:gd name="connsiteX235" fmla="*/ 797859 w 3882572"/>
                <a:gd name="connsiteY235" fmla="*/ 4728594 h 7212230"/>
                <a:gd name="connsiteX236" fmla="*/ 764802 w 3882572"/>
                <a:gd name="connsiteY236" fmla="*/ 4787780 h 7212230"/>
                <a:gd name="connsiteX237" fmla="*/ 814482 w 3882572"/>
                <a:gd name="connsiteY237" fmla="*/ 4862731 h 7212230"/>
                <a:gd name="connsiteX238" fmla="*/ 797192 w 3882572"/>
                <a:gd name="connsiteY238" fmla="*/ 4947797 h 7212230"/>
                <a:gd name="connsiteX239" fmla="*/ 764732 w 3882572"/>
                <a:gd name="connsiteY239" fmla="*/ 5001242 h 7212230"/>
                <a:gd name="connsiteX240" fmla="*/ 750484 w 3882572"/>
                <a:gd name="connsiteY240" fmla="*/ 5048822 h 7212230"/>
                <a:gd name="connsiteX241" fmla="*/ 682305 w 3882572"/>
                <a:gd name="connsiteY241" fmla="*/ 5123423 h 7212230"/>
                <a:gd name="connsiteX242" fmla="*/ 686200 w 3882572"/>
                <a:gd name="connsiteY242" fmla="*/ 5195105 h 7212230"/>
                <a:gd name="connsiteX243" fmla="*/ 846446 w 3882572"/>
                <a:gd name="connsiteY243" fmla="*/ 5279127 h 7212230"/>
                <a:gd name="connsiteX244" fmla="*/ 818376 w 3882572"/>
                <a:gd name="connsiteY244" fmla="*/ 5322549 h 7212230"/>
                <a:gd name="connsiteX245" fmla="*/ 665683 w 3882572"/>
                <a:gd name="connsiteY245" fmla="*/ 5425160 h 7212230"/>
                <a:gd name="connsiteX246" fmla="*/ 716643 w 3882572"/>
                <a:gd name="connsiteY246" fmla="*/ 5524500 h 7212230"/>
                <a:gd name="connsiteX247" fmla="*/ 698500 w 3882572"/>
                <a:gd name="connsiteY247" fmla="*/ 5615214 h 7212230"/>
                <a:gd name="connsiteX248" fmla="*/ 748110 w 3882572"/>
                <a:gd name="connsiteY248" fmla="*/ 5641195 h 7212230"/>
                <a:gd name="connsiteX249" fmla="*/ 816429 w 3882572"/>
                <a:gd name="connsiteY249" fmla="*/ 5642428 h 7212230"/>
                <a:gd name="connsiteX250" fmla="*/ 883461 w 3882572"/>
                <a:gd name="connsiteY250" fmla="*/ 5634058 h 7212230"/>
                <a:gd name="connsiteX251" fmla="*/ 971496 w 3882572"/>
                <a:gd name="connsiteY251" fmla="*/ 5637226 h 7212230"/>
                <a:gd name="connsiteX252" fmla="*/ 960718 w 3882572"/>
                <a:gd name="connsiteY252" fmla="*/ 5684962 h 7212230"/>
                <a:gd name="connsiteX253" fmla="*/ 1034143 w 3882572"/>
                <a:gd name="connsiteY253" fmla="*/ 5696857 h 7212230"/>
                <a:gd name="connsiteX254" fmla="*/ 1040185 w 3882572"/>
                <a:gd name="connsiteY254" fmla="*/ 5741114 h 7212230"/>
                <a:gd name="connsiteX255" fmla="*/ 1055753 w 3882572"/>
                <a:gd name="connsiteY255" fmla="*/ 5774187 h 7212230"/>
                <a:gd name="connsiteX256" fmla="*/ 1134356 w 3882572"/>
                <a:gd name="connsiteY256" fmla="*/ 5773741 h 7212230"/>
                <a:gd name="connsiteX257" fmla="*/ 1150791 w 3882572"/>
                <a:gd name="connsiteY257" fmla="*/ 5806160 h 7212230"/>
                <a:gd name="connsiteX258" fmla="*/ 1159196 w 3882572"/>
                <a:gd name="connsiteY258" fmla="*/ 5830104 h 7212230"/>
                <a:gd name="connsiteX259" fmla="*/ 1109048 w 3882572"/>
                <a:gd name="connsiteY259" fmla="*/ 5850548 h 7212230"/>
                <a:gd name="connsiteX260" fmla="*/ 1078408 w 3882572"/>
                <a:gd name="connsiteY260" fmla="*/ 5897475 h 7212230"/>
                <a:gd name="connsiteX261" fmla="*/ 1068680 w 3882572"/>
                <a:gd name="connsiteY261" fmla="*/ 5940951 h 7212230"/>
                <a:gd name="connsiteX262" fmla="*/ 1071054 w 3882572"/>
                <a:gd name="connsiteY262" fmla="*/ 5993288 h 7212230"/>
                <a:gd name="connsiteX263" fmla="*/ 1097643 w 3882572"/>
                <a:gd name="connsiteY263" fmla="*/ 6014357 h 7212230"/>
                <a:gd name="connsiteX264" fmla="*/ 1165039 w 3882572"/>
                <a:gd name="connsiteY264" fmla="*/ 6048708 h 7212230"/>
                <a:gd name="connsiteX265" fmla="*/ 1206406 w 3882572"/>
                <a:gd name="connsiteY265" fmla="*/ 6040869 h 7212230"/>
                <a:gd name="connsiteX266" fmla="*/ 1226591 w 3882572"/>
                <a:gd name="connsiteY266" fmla="*/ 6086928 h 7212230"/>
                <a:gd name="connsiteX267" fmla="*/ 1206500 w 3882572"/>
                <a:gd name="connsiteY267" fmla="*/ 6132285 h 7212230"/>
                <a:gd name="connsiteX268" fmla="*/ 1173162 w 3882572"/>
                <a:gd name="connsiteY268" fmla="*/ 6150303 h 7212230"/>
                <a:gd name="connsiteX269" fmla="*/ 1135877 w 3882572"/>
                <a:gd name="connsiteY269" fmla="*/ 6207236 h 7212230"/>
                <a:gd name="connsiteX270" fmla="*/ 1150551 w 3882572"/>
                <a:gd name="connsiteY270" fmla="*/ 6307023 h 7212230"/>
                <a:gd name="connsiteX271" fmla="*/ 1121203 w 3882572"/>
                <a:gd name="connsiteY271" fmla="*/ 6350157 h 7212230"/>
                <a:gd name="connsiteX272" fmla="*/ 1206074 w 3882572"/>
                <a:gd name="connsiteY272" fmla="*/ 6400271 h 7212230"/>
                <a:gd name="connsiteX273" fmla="*/ 1206406 w 3882572"/>
                <a:gd name="connsiteY273" fmla="*/ 6466711 h 7212230"/>
                <a:gd name="connsiteX274" fmla="*/ 1183608 w 3882572"/>
                <a:gd name="connsiteY274" fmla="*/ 6498567 h 7212230"/>
                <a:gd name="connsiteX275" fmla="*/ 1131128 w 3882572"/>
                <a:gd name="connsiteY275" fmla="*/ 6546302 h 7212230"/>
                <a:gd name="connsiteX276" fmla="*/ 1170788 w 3882572"/>
                <a:gd name="connsiteY276" fmla="*/ 6564250 h 7212230"/>
                <a:gd name="connsiteX277" fmla="*/ 1197429 w 3882572"/>
                <a:gd name="connsiteY277" fmla="*/ 6604000 h 7212230"/>
                <a:gd name="connsiteX278" fmla="*/ 1251523 w 3882572"/>
                <a:gd name="connsiteY278" fmla="*/ 6616589 h 7212230"/>
                <a:gd name="connsiteX279" fmla="*/ 1315784 w 3882572"/>
                <a:gd name="connsiteY279" fmla="*/ 6598797 h 7212230"/>
                <a:gd name="connsiteX280" fmla="*/ 1391825 w 3882572"/>
                <a:gd name="connsiteY280" fmla="*/ 6678950 h 7212230"/>
                <a:gd name="connsiteX281" fmla="*/ 1449054 w 3882572"/>
                <a:gd name="connsiteY281" fmla="*/ 6784095 h 7212230"/>
                <a:gd name="connsiteX282" fmla="*/ 1453363 w 3882572"/>
                <a:gd name="connsiteY282" fmla="*/ 6885417 h 7212230"/>
                <a:gd name="connsiteX283" fmla="*/ 1490944 w 3882572"/>
                <a:gd name="connsiteY283" fmla="*/ 6925814 h 7212230"/>
                <a:gd name="connsiteX284" fmla="*/ 1477110 w 3882572"/>
                <a:gd name="connsiteY284" fmla="*/ 6949650 h 7212230"/>
                <a:gd name="connsiteX285" fmla="*/ 1439116 w 3882572"/>
                <a:gd name="connsiteY285" fmla="*/ 6973440 h 7212230"/>
                <a:gd name="connsiteX286" fmla="*/ 1451429 w 3882572"/>
                <a:gd name="connsiteY286" fmla="*/ 7003143 h 7212230"/>
                <a:gd name="connsiteX287" fmla="*/ 1388596 w 3882572"/>
                <a:gd name="connsiteY287" fmla="*/ 7070956 h 7212230"/>
                <a:gd name="connsiteX288" fmla="*/ 1333500 w 3882572"/>
                <a:gd name="connsiteY288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35429 w 3882572"/>
                <a:gd name="connsiteY212" fmla="*/ 3311071 h 7212230"/>
                <a:gd name="connsiteX213" fmla="*/ 462643 w 3882572"/>
                <a:gd name="connsiteY213" fmla="*/ 3338285 h 7212230"/>
                <a:gd name="connsiteX214" fmla="*/ 515124 w 3882572"/>
                <a:gd name="connsiteY214" fmla="*/ 3417106 h 7212230"/>
                <a:gd name="connsiteX215" fmla="*/ 501152 w 3882572"/>
                <a:gd name="connsiteY215" fmla="*/ 3485814 h 7212230"/>
                <a:gd name="connsiteX216" fmla="*/ 498929 w 3882572"/>
                <a:gd name="connsiteY216" fmla="*/ 3565071 h 7212230"/>
                <a:gd name="connsiteX217" fmla="*/ 459841 w 3882572"/>
                <a:gd name="connsiteY217" fmla="*/ 3641511 h 7212230"/>
                <a:gd name="connsiteX218" fmla="*/ 401090 w 3882572"/>
                <a:gd name="connsiteY218" fmla="*/ 3650584 h 7212230"/>
                <a:gd name="connsiteX219" fmla="*/ 408543 w 3882572"/>
                <a:gd name="connsiteY219" fmla="*/ 3690408 h 7212230"/>
                <a:gd name="connsiteX220" fmla="*/ 458322 w 3882572"/>
                <a:gd name="connsiteY220" fmla="*/ 3767465 h 7212230"/>
                <a:gd name="connsiteX221" fmla="*/ 442125 w 3882572"/>
                <a:gd name="connsiteY221" fmla="*/ 3852533 h 7212230"/>
                <a:gd name="connsiteX222" fmla="*/ 532021 w 3882572"/>
                <a:gd name="connsiteY222" fmla="*/ 3937825 h 7212230"/>
                <a:gd name="connsiteX223" fmla="*/ 558105 w 3882572"/>
                <a:gd name="connsiteY223" fmla="*/ 3996632 h 7212230"/>
                <a:gd name="connsiteX224" fmla="*/ 546270 w 3882572"/>
                <a:gd name="connsiteY224" fmla="*/ 4042501 h 7212230"/>
                <a:gd name="connsiteX225" fmla="*/ 551837 w 3882572"/>
                <a:gd name="connsiteY225" fmla="*/ 4076940 h 7212230"/>
                <a:gd name="connsiteX226" fmla="*/ 587269 w 3882572"/>
                <a:gd name="connsiteY226" fmla="*/ 4121854 h 7212230"/>
                <a:gd name="connsiteX227" fmla="*/ 554877 w 3882572"/>
                <a:gd name="connsiteY227" fmla="*/ 4192490 h 7212230"/>
                <a:gd name="connsiteX228" fmla="*/ 598510 w 3882572"/>
                <a:gd name="connsiteY228" fmla="*/ 4242338 h 7212230"/>
                <a:gd name="connsiteX229" fmla="*/ 662214 w 3882572"/>
                <a:gd name="connsiteY229" fmla="*/ 4263571 h 7212230"/>
                <a:gd name="connsiteX230" fmla="*/ 660250 w 3882572"/>
                <a:gd name="connsiteY230" fmla="*/ 4297056 h 7212230"/>
                <a:gd name="connsiteX231" fmla="*/ 698074 w 3882572"/>
                <a:gd name="connsiteY231" fmla="*/ 4366782 h 7212230"/>
                <a:gd name="connsiteX232" fmla="*/ 676463 w 3882572"/>
                <a:gd name="connsiteY232" fmla="*/ 4469837 h 7212230"/>
                <a:gd name="connsiteX233" fmla="*/ 733863 w 3882572"/>
                <a:gd name="connsiteY233" fmla="*/ 4468344 h 7212230"/>
                <a:gd name="connsiteX234" fmla="*/ 842977 w 3882572"/>
                <a:gd name="connsiteY234" fmla="*/ 4501363 h 7212230"/>
                <a:gd name="connsiteX235" fmla="*/ 857463 w 3882572"/>
                <a:gd name="connsiteY235" fmla="*/ 4666429 h 7212230"/>
                <a:gd name="connsiteX236" fmla="*/ 797859 w 3882572"/>
                <a:gd name="connsiteY236" fmla="*/ 4728594 h 7212230"/>
                <a:gd name="connsiteX237" fmla="*/ 764802 w 3882572"/>
                <a:gd name="connsiteY237" fmla="*/ 4787780 h 7212230"/>
                <a:gd name="connsiteX238" fmla="*/ 814482 w 3882572"/>
                <a:gd name="connsiteY238" fmla="*/ 4862731 h 7212230"/>
                <a:gd name="connsiteX239" fmla="*/ 797192 w 3882572"/>
                <a:gd name="connsiteY239" fmla="*/ 4947797 h 7212230"/>
                <a:gd name="connsiteX240" fmla="*/ 764732 w 3882572"/>
                <a:gd name="connsiteY240" fmla="*/ 5001242 h 7212230"/>
                <a:gd name="connsiteX241" fmla="*/ 750484 w 3882572"/>
                <a:gd name="connsiteY241" fmla="*/ 5048822 h 7212230"/>
                <a:gd name="connsiteX242" fmla="*/ 682305 w 3882572"/>
                <a:gd name="connsiteY242" fmla="*/ 5123423 h 7212230"/>
                <a:gd name="connsiteX243" fmla="*/ 686200 w 3882572"/>
                <a:gd name="connsiteY243" fmla="*/ 5195105 h 7212230"/>
                <a:gd name="connsiteX244" fmla="*/ 846446 w 3882572"/>
                <a:gd name="connsiteY244" fmla="*/ 5279127 h 7212230"/>
                <a:gd name="connsiteX245" fmla="*/ 818376 w 3882572"/>
                <a:gd name="connsiteY245" fmla="*/ 5322549 h 7212230"/>
                <a:gd name="connsiteX246" fmla="*/ 665683 w 3882572"/>
                <a:gd name="connsiteY246" fmla="*/ 5425160 h 7212230"/>
                <a:gd name="connsiteX247" fmla="*/ 716643 w 3882572"/>
                <a:gd name="connsiteY247" fmla="*/ 5524500 h 7212230"/>
                <a:gd name="connsiteX248" fmla="*/ 698500 w 3882572"/>
                <a:gd name="connsiteY248" fmla="*/ 5615214 h 7212230"/>
                <a:gd name="connsiteX249" fmla="*/ 748110 w 3882572"/>
                <a:gd name="connsiteY249" fmla="*/ 5641195 h 7212230"/>
                <a:gd name="connsiteX250" fmla="*/ 816429 w 3882572"/>
                <a:gd name="connsiteY250" fmla="*/ 5642428 h 7212230"/>
                <a:gd name="connsiteX251" fmla="*/ 883461 w 3882572"/>
                <a:gd name="connsiteY251" fmla="*/ 5634058 h 7212230"/>
                <a:gd name="connsiteX252" fmla="*/ 971496 w 3882572"/>
                <a:gd name="connsiteY252" fmla="*/ 5637226 h 7212230"/>
                <a:gd name="connsiteX253" fmla="*/ 960718 w 3882572"/>
                <a:gd name="connsiteY253" fmla="*/ 5684962 h 7212230"/>
                <a:gd name="connsiteX254" fmla="*/ 1034143 w 3882572"/>
                <a:gd name="connsiteY254" fmla="*/ 5696857 h 7212230"/>
                <a:gd name="connsiteX255" fmla="*/ 1040185 w 3882572"/>
                <a:gd name="connsiteY255" fmla="*/ 5741114 h 7212230"/>
                <a:gd name="connsiteX256" fmla="*/ 1055753 w 3882572"/>
                <a:gd name="connsiteY256" fmla="*/ 5774187 h 7212230"/>
                <a:gd name="connsiteX257" fmla="*/ 1134356 w 3882572"/>
                <a:gd name="connsiteY257" fmla="*/ 5773741 h 7212230"/>
                <a:gd name="connsiteX258" fmla="*/ 1150791 w 3882572"/>
                <a:gd name="connsiteY258" fmla="*/ 5806160 h 7212230"/>
                <a:gd name="connsiteX259" fmla="*/ 1159196 w 3882572"/>
                <a:gd name="connsiteY259" fmla="*/ 5830104 h 7212230"/>
                <a:gd name="connsiteX260" fmla="*/ 1109048 w 3882572"/>
                <a:gd name="connsiteY260" fmla="*/ 5850548 h 7212230"/>
                <a:gd name="connsiteX261" fmla="*/ 1078408 w 3882572"/>
                <a:gd name="connsiteY261" fmla="*/ 5897475 h 7212230"/>
                <a:gd name="connsiteX262" fmla="*/ 1068680 w 3882572"/>
                <a:gd name="connsiteY262" fmla="*/ 5940951 h 7212230"/>
                <a:gd name="connsiteX263" fmla="*/ 1071054 w 3882572"/>
                <a:gd name="connsiteY263" fmla="*/ 5993288 h 7212230"/>
                <a:gd name="connsiteX264" fmla="*/ 1097643 w 3882572"/>
                <a:gd name="connsiteY264" fmla="*/ 6014357 h 7212230"/>
                <a:gd name="connsiteX265" fmla="*/ 1165039 w 3882572"/>
                <a:gd name="connsiteY265" fmla="*/ 6048708 h 7212230"/>
                <a:gd name="connsiteX266" fmla="*/ 1206406 w 3882572"/>
                <a:gd name="connsiteY266" fmla="*/ 6040869 h 7212230"/>
                <a:gd name="connsiteX267" fmla="*/ 1226591 w 3882572"/>
                <a:gd name="connsiteY267" fmla="*/ 6086928 h 7212230"/>
                <a:gd name="connsiteX268" fmla="*/ 1206500 w 3882572"/>
                <a:gd name="connsiteY268" fmla="*/ 6132285 h 7212230"/>
                <a:gd name="connsiteX269" fmla="*/ 1173162 w 3882572"/>
                <a:gd name="connsiteY269" fmla="*/ 6150303 h 7212230"/>
                <a:gd name="connsiteX270" fmla="*/ 1135877 w 3882572"/>
                <a:gd name="connsiteY270" fmla="*/ 6207236 h 7212230"/>
                <a:gd name="connsiteX271" fmla="*/ 1150551 w 3882572"/>
                <a:gd name="connsiteY271" fmla="*/ 6307023 h 7212230"/>
                <a:gd name="connsiteX272" fmla="*/ 1121203 w 3882572"/>
                <a:gd name="connsiteY272" fmla="*/ 6350157 h 7212230"/>
                <a:gd name="connsiteX273" fmla="*/ 1206074 w 3882572"/>
                <a:gd name="connsiteY273" fmla="*/ 6400271 h 7212230"/>
                <a:gd name="connsiteX274" fmla="*/ 1206406 w 3882572"/>
                <a:gd name="connsiteY274" fmla="*/ 6466711 h 7212230"/>
                <a:gd name="connsiteX275" fmla="*/ 1183608 w 3882572"/>
                <a:gd name="connsiteY275" fmla="*/ 6498567 h 7212230"/>
                <a:gd name="connsiteX276" fmla="*/ 1131128 w 3882572"/>
                <a:gd name="connsiteY276" fmla="*/ 6546302 h 7212230"/>
                <a:gd name="connsiteX277" fmla="*/ 1170788 w 3882572"/>
                <a:gd name="connsiteY277" fmla="*/ 6564250 h 7212230"/>
                <a:gd name="connsiteX278" fmla="*/ 1197429 w 3882572"/>
                <a:gd name="connsiteY278" fmla="*/ 6604000 h 7212230"/>
                <a:gd name="connsiteX279" fmla="*/ 1251523 w 3882572"/>
                <a:gd name="connsiteY279" fmla="*/ 6616589 h 7212230"/>
                <a:gd name="connsiteX280" fmla="*/ 1315784 w 3882572"/>
                <a:gd name="connsiteY280" fmla="*/ 6598797 h 7212230"/>
                <a:gd name="connsiteX281" fmla="*/ 1391825 w 3882572"/>
                <a:gd name="connsiteY281" fmla="*/ 6678950 h 7212230"/>
                <a:gd name="connsiteX282" fmla="*/ 1449054 w 3882572"/>
                <a:gd name="connsiteY282" fmla="*/ 6784095 h 7212230"/>
                <a:gd name="connsiteX283" fmla="*/ 1453363 w 3882572"/>
                <a:gd name="connsiteY283" fmla="*/ 6885417 h 7212230"/>
                <a:gd name="connsiteX284" fmla="*/ 1490944 w 3882572"/>
                <a:gd name="connsiteY284" fmla="*/ 6925814 h 7212230"/>
                <a:gd name="connsiteX285" fmla="*/ 1477110 w 3882572"/>
                <a:gd name="connsiteY285" fmla="*/ 6949650 h 7212230"/>
                <a:gd name="connsiteX286" fmla="*/ 1439116 w 3882572"/>
                <a:gd name="connsiteY286" fmla="*/ 6973440 h 7212230"/>
                <a:gd name="connsiteX287" fmla="*/ 1451429 w 3882572"/>
                <a:gd name="connsiteY287" fmla="*/ 7003143 h 7212230"/>
                <a:gd name="connsiteX288" fmla="*/ 1388596 w 3882572"/>
                <a:gd name="connsiteY288" fmla="*/ 7070956 h 7212230"/>
                <a:gd name="connsiteX289" fmla="*/ 1333500 w 3882572"/>
                <a:gd name="connsiteY289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417286 w 3882572"/>
                <a:gd name="connsiteY211" fmla="*/ 3211285 h 7212230"/>
                <a:gd name="connsiteX212" fmla="*/ 478172 w 3882572"/>
                <a:gd name="connsiteY212" fmla="*/ 3289661 h 7212230"/>
                <a:gd name="connsiteX213" fmla="*/ 462643 w 3882572"/>
                <a:gd name="connsiteY213" fmla="*/ 3338285 h 7212230"/>
                <a:gd name="connsiteX214" fmla="*/ 515124 w 3882572"/>
                <a:gd name="connsiteY214" fmla="*/ 3417106 h 7212230"/>
                <a:gd name="connsiteX215" fmla="*/ 501152 w 3882572"/>
                <a:gd name="connsiteY215" fmla="*/ 3485814 h 7212230"/>
                <a:gd name="connsiteX216" fmla="*/ 498929 w 3882572"/>
                <a:gd name="connsiteY216" fmla="*/ 3565071 h 7212230"/>
                <a:gd name="connsiteX217" fmla="*/ 459841 w 3882572"/>
                <a:gd name="connsiteY217" fmla="*/ 3641511 h 7212230"/>
                <a:gd name="connsiteX218" fmla="*/ 401090 w 3882572"/>
                <a:gd name="connsiteY218" fmla="*/ 3650584 h 7212230"/>
                <a:gd name="connsiteX219" fmla="*/ 408543 w 3882572"/>
                <a:gd name="connsiteY219" fmla="*/ 3690408 h 7212230"/>
                <a:gd name="connsiteX220" fmla="*/ 458322 w 3882572"/>
                <a:gd name="connsiteY220" fmla="*/ 3767465 h 7212230"/>
                <a:gd name="connsiteX221" fmla="*/ 442125 w 3882572"/>
                <a:gd name="connsiteY221" fmla="*/ 3852533 h 7212230"/>
                <a:gd name="connsiteX222" fmla="*/ 532021 w 3882572"/>
                <a:gd name="connsiteY222" fmla="*/ 3937825 h 7212230"/>
                <a:gd name="connsiteX223" fmla="*/ 558105 w 3882572"/>
                <a:gd name="connsiteY223" fmla="*/ 3996632 h 7212230"/>
                <a:gd name="connsiteX224" fmla="*/ 546270 w 3882572"/>
                <a:gd name="connsiteY224" fmla="*/ 4042501 h 7212230"/>
                <a:gd name="connsiteX225" fmla="*/ 551837 w 3882572"/>
                <a:gd name="connsiteY225" fmla="*/ 4076940 h 7212230"/>
                <a:gd name="connsiteX226" fmla="*/ 587269 w 3882572"/>
                <a:gd name="connsiteY226" fmla="*/ 4121854 h 7212230"/>
                <a:gd name="connsiteX227" fmla="*/ 554877 w 3882572"/>
                <a:gd name="connsiteY227" fmla="*/ 4192490 h 7212230"/>
                <a:gd name="connsiteX228" fmla="*/ 598510 w 3882572"/>
                <a:gd name="connsiteY228" fmla="*/ 4242338 h 7212230"/>
                <a:gd name="connsiteX229" fmla="*/ 662214 w 3882572"/>
                <a:gd name="connsiteY229" fmla="*/ 4263571 h 7212230"/>
                <a:gd name="connsiteX230" fmla="*/ 660250 w 3882572"/>
                <a:gd name="connsiteY230" fmla="*/ 4297056 h 7212230"/>
                <a:gd name="connsiteX231" fmla="*/ 698074 w 3882572"/>
                <a:gd name="connsiteY231" fmla="*/ 4366782 h 7212230"/>
                <a:gd name="connsiteX232" fmla="*/ 676463 w 3882572"/>
                <a:gd name="connsiteY232" fmla="*/ 4469837 h 7212230"/>
                <a:gd name="connsiteX233" fmla="*/ 733863 w 3882572"/>
                <a:gd name="connsiteY233" fmla="*/ 4468344 h 7212230"/>
                <a:gd name="connsiteX234" fmla="*/ 842977 w 3882572"/>
                <a:gd name="connsiteY234" fmla="*/ 4501363 h 7212230"/>
                <a:gd name="connsiteX235" fmla="*/ 857463 w 3882572"/>
                <a:gd name="connsiteY235" fmla="*/ 4666429 h 7212230"/>
                <a:gd name="connsiteX236" fmla="*/ 797859 w 3882572"/>
                <a:gd name="connsiteY236" fmla="*/ 4728594 h 7212230"/>
                <a:gd name="connsiteX237" fmla="*/ 764802 w 3882572"/>
                <a:gd name="connsiteY237" fmla="*/ 4787780 h 7212230"/>
                <a:gd name="connsiteX238" fmla="*/ 814482 w 3882572"/>
                <a:gd name="connsiteY238" fmla="*/ 4862731 h 7212230"/>
                <a:gd name="connsiteX239" fmla="*/ 797192 w 3882572"/>
                <a:gd name="connsiteY239" fmla="*/ 4947797 h 7212230"/>
                <a:gd name="connsiteX240" fmla="*/ 764732 w 3882572"/>
                <a:gd name="connsiteY240" fmla="*/ 5001242 h 7212230"/>
                <a:gd name="connsiteX241" fmla="*/ 750484 w 3882572"/>
                <a:gd name="connsiteY241" fmla="*/ 5048822 h 7212230"/>
                <a:gd name="connsiteX242" fmla="*/ 682305 w 3882572"/>
                <a:gd name="connsiteY242" fmla="*/ 5123423 h 7212230"/>
                <a:gd name="connsiteX243" fmla="*/ 686200 w 3882572"/>
                <a:gd name="connsiteY243" fmla="*/ 5195105 h 7212230"/>
                <a:gd name="connsiteX244" fmla="*/ 846446 w 3882572"/>
                <a:gd name="connsiteY244" fmla="*/ 5279127 h 7212230"/>
                <a:gd name="connsiteX245" fmla="*/ 818376 w 3882572"/>
                <a:gd name="connsiteY245" fmla="*/ 5322549 h 7212230"/>
                <a:gd name="connsiteX246" fmla="*/ 665683 w 3882572"/>
                <a:gd name="connsiteY246" fmla="*/ 5425160 h 7212230"/>
                <a:gd name="connsiteX247" fmla="*/ 716643 w 3882572"/>
                <a:gd name="connsiteY247" fmla="*/ 5524500 h 7212230"/>
                <a:gd name="connsiteX248" fmla="*/ 698500 w 3882572"/>
                <a:gd name="connsiteY248" fmla="*/ 5615214 h 7212230"/>
                <a:gd name="connsiteX249" fmla="*/ 748110 w 3882572"/>
                <a:gd name="connsiteY249" fmla="*/ 5641195 h 7212230"/>
                <a:gd name="connsiteX250" fmla="*/ 816429 w 3882572"/>
                <a:gd name="connsiteY250" fmla="*/ 5642428 h 7212230"/>
                <a:gd name="connsiteX251" fmla="*/ 883461 w 3882572"/>
                <a:gd name="connsiteY251" fmla="*/ 5634058 h 7212230"/>
                <a:gd name="connsiteX252" fmla="*/ 971496 w 3882572"/>
                <a:gd name="connsiteY252" fmla="*/ 5637226 h 7212230"/>
                <a:gd name="connsiteX253" fmla="*/ 960718 w 3882572"/>
                <a:gd name="connsiteY253" fmla="*/ 5684962 h 7212230"/>
                <a:gd name="connsiteX254" fmla="*/ 1034143 w 3882572"/>
                <a:gd name="connsiteY254" fmla="*/ 5696857 h 7212230"/>
                <a:gd name="connsiteX255" fmla="*/ 1040185 w 3882572"/>
                <a:gd name="connsiteY255" fmla="*/ 5741114 h 7212230"/>
                <a:gd name="connsiteX256" fmla="*/ 1055753 w 3882572"/>
                <a:gd name="connsiteY256" fmla="*/ 5774187 h 7212230"/>
                <a:gd name="connsiteX257" fmla="*/ 1134356 w 3882572"/>
                <a:gd name="connsiteY257" fmla="*/ 5773741 h 7212230"/>
                <a:gd name="connsiteX258" fmla="*/ 1150791 w 3882572"/>
                <a:gd name="connsiteY258" fmla="*/ 5806160 h 7212230"/>
                <a:gd name="connsiteX259" fmla="*/ 1159196 w 3882572"/>
                <a:gd name="connsiteY259" fmla="*/ 5830104 h 7212230"/>
                <a:gd name="connsiteX260" fmla="*/ 1109048 w 3882572"/>
                <a:gd name="connsiteY260" fmla="*/ 5850548 h 7212230"/>
                <a:gd name="connsiteX261" fmla="*/ 1078408 w 3882572"/>
                <a:gd name="connsiteY261" fmla="*/ 5897475 h 7212230"/>
                <a:gd name="connsiteX262" fmla="*/ 1068680 w 3882572"/>
                <a:gd name="connsiteY262" fmla="*/ 5940951 h 7212230"/>
                <a:gd name="connsiteX263" fmla="*/ 1071054 w 3882572"/>
                <a:gd name="connsiteY263" fmla="*/ 5993288 h 7212230"/>
                <a:gd name="connsiteX264" fmla="*/ 1097643 w 3882572"/>
                <a:gd name="connsiteY264" fmla="*/ 6014357 h 7212230"/>
                <a:gd name="connsiteX265" fmla="*/ 1165039 w 3882572"/>
                <a:gd name="connsiteY265" fmla="*/ 6048708 h 7212230"/>
                <a:gd name="connsiteX266" fmla="*/ 1206406 w 3882572"/>
                <a:gd name="connsiteY266" fmla="*/ 6040869 h 7212230"/>
                <a:gd name="connsiteX267" fmla="*/ 1226591 w 3882572"/>
                <a:gd name="connsiteY267" fmla="*/ 6086928 h 7212230"/>
                <a:gd name="connsiteX268" fmla="*/ 1206500 w 3882572"/>
                <a:gd name="connsiteY268" fmla="*/ 6132285 h 7212230"/>
                <a:gd name="connsiteX269" fmla="*/ 1173162 w 3882572"/>
                <a:gd name="connsiteY269" fmla="*/ 6150303 h 7212230"/>
                <a:gd name="connsiteX270" fmla="*/ 1135877 w 3882572"/>
                <a:gd name="connsiteY270" fmla="*/ 6207236 h 7212230"/>
                <a:gd name="connsiteX271" fmla="*/ 1150551 w 3882572"/>
                <a:gd name="connsiteY271" fmla="*/ 6307023 h 7212230"/>
                <a:gd name="connsiteX272" fmla="*/ 1121203 w 3882572"/>
                <a:gd name="connsiteY272" fmla="*/ 6350157 h 7212230"/>
                <a:gd name="connsiteX273" fmla="*/ 1206074 w 3882572"/>
                <a:gd name="connsiteY273" fmla="*/ 6400271 h 7212230"/>
                <a:gd name="connsiteX274" fmla="*/ 1206406 w 3882572"/>
                <a:gd name="connsiteY274" fmla="*/ 6466711 h 7212230"/>
                <a:gd name="connsiteX275" fmla="*/ 1183608 w 3882572"/>
                <a:gd name="connsiteY275" fmla="*/ 6498567 h 7212230"/>
                <a:gd name="connsiteX276" fmla="*/ 1131128 w 3882572"/>
                <a:gd name="connsiteY276" fmla="*/ 6546302 h 7212230"/>
                <a:gd name="connsiteX277" fmla="*/ 1170788 w 3882572"/>
                <a:gd name="connsiteY277" fmla="*/ 6564250 h 7212230"/>
                <a:gd name="connsiteX278" fmla="*/ 1197429 w 3882572"/>
                <a:gd name="connsiteY278" fmla="*/ 6604000 h 7212230"/>
                <a:gd name="connsiteX279" fmla="*/ 1251523 w 3882572"/>
                <a:gd name="connsiteY279" fmla="*/ 6616589 h 7212230"/>
                <a:gd name="connsiteX280" fmla="*/ 1315784 w 3882572"/>
                <a:gd name="connsiteY280" fmla="*/ 6598797 h 7212230"/>
                <a:gd name="connsiteX281" fmla="*/ 1391825 w 3882572"/>
                <a:gd name="connsiteY281" fmla="*/ 6678950 h 7212230"/>
                <a:gd name="connsiteX282" fmla="*/ 1449054 w 3882572"/>
                <a:gd name="connsiteY282" fmla="*/ 6784095 h 7212230"/>
                <a:gd name="connsiteX283" fmla="*/ 1453363 w 3882572"/>
                <a:gd name="connsiteY283" fmla="*/ 6885417 h 7212230"/>
                <a:gd name="connsiteX284" fmla="*/ 1490944 w 3882572"/>
                <a:gd name="connsiteY284" fmla="*/ 6925814 h 7212230"/>
                <a:gd name="connsiteX285" fmla="*/ 1477110 w 3882572"/>
                <a:gd name="connsiteY285" fmla="*/ 6949650 h 7212230"/>
                <a:gd name="connsiteX286" fmla="*/ 1439116 w 3882572"/>
                <a:gd name="connsiteY286" fmla="*/ 6973440 h 7212230"/>
                <a:gd name="connsiteX287" fmla="*/ 1451429 w 3882572"/>
                <a:gd name="connsiteY287" fmla="*/ 7003143 h 7212230"/>
                <a:gd name="connsiteX288" fmla="*/ 1388596 w 3882572"/>
                <a:gd name="connsiteY288" fmla="*/ 7070956 h 7212230"/>
                <a:gd name="connsiteX289" fmla="*/ 1333500 w 3882572"/>
                <a:gd name="connsiteY289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395915 w 3882572"/>
                <a:gd name="connsiteY211" fmla="*/ 3197012 h 7212230"/>
                <a:gd name="connsiteX212" fmla="*/ 478172 w 3882572"/>
                <a:gd name="connsiteY212" fmla="*/ 3289661 h 7212230"/>
                <a:gd name="connsiteX213" fmla="*/ 462643 w 3882572"/>
                <a:gd name="connsiteY213" fmla="*/ 3338285 h 7212230"/>
                <a:gd name="connsiteX214" fmla="*/ 515124 w 3882572"/>
                <a:gd name="connsiteY214" fmla="*/ 3417106 h 7212230"/>
                <a:gd name="connsiteX215" fmla="*/ 501152 w 3882572"/>
                <a:gd name="connsiteY215" fmla="*/ 3485814 h 7212230"/>
                <a:gd name="connsiteX216" fmla="*/ 498929 w 3882572"/>
                <a:gd name="connsiteY216" fmla="*/ 3565071 h 7212230"/>
                <a:gd name="connsiteX217" fmla="*/ 459841 w 3882572"/>
                <a:gd name="connsiteY217" fmla="*/ 3641511 h 7212230"/>
                <a:gd name="connsiteX218" fmla="*/ 401090 w 3882572"/>
                <a:gd name="connsiteY218" fmla="*/ 3650584 h 7212230"/>
                <a:gd name="connsiteX219" fmla="*/ 408543 w 3882572"/>
                <a:gd name="connsiteY219" fmla="*/ 3690408 h 7212230"/>
                <a:gd name="connsiteX220" fmla="*/ 458322 w 3882572"/>
                <a:gd name="connsiteY220" fmla="*/ 3767465 h 7212230"/>
                <a:gd name="connsiteX221" fmla="*/ 442125 w 3882572"/>
                <a:gd name="connsiteY221" fmla="*/ 3852533 h 7212230"/>
                <a:gd name="connsiteX222" fmla="*/ 532021 w 3882572"/>
                <a:gd name="connsiteY222" fmla="*/ 3937825 h 7212230"/>
                <a:gd name="connsiteX223" fmla="*/ 558105 w 3882572"/>
                <a:gd name="connsiteY223" fmla="*/ 3996632 h 7212230"/>
                <a:gd name="connsiteX224" fmla="*/ 546270 w 3882572"/>
                <a:gd name="connsiteY224" fmla="*/ 4042501 h 7212230"/>
                <a:gd name="connsiteX225" fmla="*/ 551837 w 3882572"/>
                <a:gd name="connsiteY225" fmla="*/ 4076940 h 7212230"/>
                <a:gd name="connsiteX226" fmla="*/ 587269 w 3882572"/>
                <a:gd name="connsiteY226" fmla="*/ 4121854 h 7212230"/>
                <a:gd name="connsiteX227" fmla="*/ 554877 w 3882572"/>
                <a:gd name="connsiteY227" fmla="*/ 4192490 h 7212230"/>
                <a:gd name="connsiteX228" fmla="*/ 598510 w 3882572"/>
                <a:gd name="connsiteY228" fmla="*/ 4242338 h 7212230"/>
                <a:gd name="connsiteX229" fmla="*/ 662214 w 3882572"/>
                <a:gd name="connsiteY229" fmla="*/ 4263571 h 7212230"/>
                <a:gd name="connsiteX230" fmla="*/ 660250 w 3882572"/>
                <a:gd name="connsiteY230" fmla="*/ 4297056 h 7212230"/>
                <a:gd name="connsiteX231" fmla="*/ 698074 w 3882572"/>
                <a:gd name="connsiteY231" fmla="*/ 4366782 h 7212230"/>
                <a:gd name="connsiteX232" fmla="*/ 676463 w 3882572"/>
                <a:gd name="connsiteY232" fmla="*/ 4469837 h 7212230"/>
                <a:gd name="connsiteX233" fmla="*/ 733863 w 3882572"/>
                <a:gd name="connsiteY233" fmla="*/ 4468344 h 7212230"/>
                <a:gd name="connsiteX234" fmla="*/ 842977 w 3882572"/>
                <a:gd name="connsiteY234" fmla="*/ 4501363 h 7212230"/>
                <a:gd name="connsiteX235" fmla="*/ 857463 w 3882572"/>
                <a:gd name="connsiteY235" fmla="*/ 4666429 h 7212230"/>
                <a:gd name="connsiteX236" fmla="*/ 797859 w 3882572"/>
                <a:gd name="connsiteY236" fmla="*/ 4728594 h 7212230"/>
                <a:gd name="connsiteX237" fmla="*/ 764802 w 3882572"/>
                <a:gd name="connsiteY237" fmla="*/ 4787780 h 7212230"/>
                <a:gd name="connsiteX238" fmla="*/ 814482 w 3882572"/>
                <a:gd name="connsiteY238" fmla="*/ 4862731 h 7212230"/>
                <a:gd name="connsiteX239" fmla="*/ 797192 w 3882572"/>
                <a:gd name="connsiteY239" fmla="*/ 4947797 h 7212230"/>
                <a:gd name="connsiteX240" fmla="*/ 764732 w 3882572"/>
                <a:gd name="connsiteY240" fmla="*/ 5001242 h 7212230"/>
                <a:gd name="connsiteX241" fmla="*/ 750484 w 3882572"/>
                <a:gd name="connsiteY241" fmla="*/ 5048822 h 7212230"/>
                <a:gd name="connsiteX242" fmla="*/ 682305 w 3882572"/>
                <a:gd name="connsiteY242" fmla="*/ 5123423 h 7212230"/>
                <a:gd name="connsiteX243" fmla="*/ 686200 w 3882572"/>
                <a:gd name="connsiteY243" fmla="*/ 5195105 h 7212230"/>
                <a:gd name="connsiteX244" fmla="*/ 846446 w 3882572"/>
                <a:gd name="connsiteY244" fmla="*/ 5279127 h 7212230"/>
                <a:gd name="connsiteX245" fmla="*/ 818376 w 3882572"/>
                <a:gd name="connsiteY245" fmla="*/ 5322549 h 7212230"/>
                <a:gd name="connsiteX246" fmla="*/ 665683 w 3882572"/>
                <a:gd name="connsiteY246" fmla="*/ 5425160 h 7212230"/>
                <a:gd name="connsiteX247" fmla="*/ 716643 w 3882572"/>
                <a:gd name="connsiteY247" fmla="*/ 5524500 h 7212230"/>
                <a:gd name="connsiteX248" fmla="*/ 698500 w 3882572"/>
                <a:gd name="connsiteY248" fmla="*/ 5615214 h 7212230"/>
                <a:gd name="connsiteX249" fmla="*/ 748110 w 3882572"/>
                <a:gd name="connsiteY249" fmla="*/ 5641195 h 7212230"/>
                <a:gd name="connsiteX250" fmla="*/ 816429 w 3882572"/>
                <a:gd name="connsiteY250" fmla="*/ 5642428 h 7212230"/>
                <a:gd name="connsiteX251" fmla="*/ 883461 w 3882572"/>
                <a:gd name="connsiteY251" fmla="*/ 5634058 h 7212230"/>
                <a:gd name="connsiteX252" fmla="*/ 971496 w 3882572"/>
                <a:gd name="connsiteY252" fmla="*/ 5637226 h 7212230"/>
                <a:gd name="connsiteX253" fmla="*/ 960718 w 3882572"/>
                <a:gd name="connsiteY253" fmla="*/ 5684962 h 7212230"/>
                <a:gd name="connsiteX254" fmla="*/ 1034143 w 3882572"/>
                <a:gd name="connsiteY254" fmla="*/ 5696857 h 7212230"/>
                <a:gd name="connsiteX255" fmla="*/ 1040185 w 3882572"/>
                <a:gd name="connsiteY255" fmla="*/ 5741114 h 7212230"/>
                <a:gd name="connsiteX256" fmla="*/ 1055753 w 3882572"/>
                <a:gd name="connsiteY256" fmla="*/ 5774187 h 7212230"/>
                <a:gd name="connsiteX257" fmla="*/ 1134356 w 3882572"/>
                <a:gd name="connsiteY257" fmla="*/ 5773741 h 7212230"/>
                <a:gd name="connsiteX258" fmla="*/ 1150791 w 3882572"/>
                <a:gd name="connsiteY258" fmla="*/ 5806160 h 7212230"/>
                <a:gd name="connsiteX259" fmla="*/ 1159196 w 3882572"/>
                <a:gd name="connsiteY259" fmla="*/ 5830104 h 7212230"/>
                <a:gd name="connsiteX260" fmla="*/ 1109048 w 3882572"/>
                <a:gd name="connsiteY260" fmla="*/ 5850548 h 7212230"/>
                <a:gd name="connsiteX261" fmla="*/ 1078408 w 3882572"/>
                <a:gd name="connsiteY261" fmla="*/ 5897475 h 7212230"/>
                <a:gd name="connsiteX262" fmla="*/ 1068680 w 3882572"/>
                <a:gd name="connsiteY262" fmla="*/ 5940951 h 7212230"/>
                <a:gd name="connsiteX263" fmla="*/ 1071054 w 3882572"/>
                <a:gd name="connsiteY263" fmla="*/ 5993288 h 7212230"/>
                <a:gd name="connsiteX264" fmla="*/ 1097643 w 3882572"/>
                <a:gd name="connsiteY264" fmla="*/ 6014357 h 7212230"/>
                <a:gd name="connsiteX265" fmla="*/ 1165039 w 3882572"/>
                <a:gd name="connsiteY265" fmla="*/ 6048708 h 7212230"/>
                <a:gd name="connsiteX266" fmla="*/ 1206406 w 3882572"/>
                <a:gd name="connsiteY266" fmla="*/ 6040869 h 7212230"/>
                <a:gd name="connsiteX267" fmla="*/ 1226591 w 3882572"/>
                <a:gd name="connsiteY267" fmla="*/ 6086928 h 7212230"/>
                <a:gd name="connsiteX268" fmla="*/ 1206500 w 3882572"/>
                <a:gd name="connsiteY268" fmla="*/ 6132285 h 7212230"/>
                <a:gd name="connsiteX269" fmla="*/ 1173162 w 3882572"/>
                <a:gd name="connsiteY269" fmla="*/ 6150303 h 7212230"/>
                <a:gd name="connsiteX270" fmla="*/ 1135877 w 3882572"/>
                <a:gd name="connsiteY270" fmla="*/ 6207236 h 7212230"/>
                <a:gd name="connsiteX271" fmla="*/ 1150551 w 3882572"/>
                <a:gd name="connsiteY271" fmla="*/ 6307023 h 7212230"/>
                <a:gd name="connsiteX272" fmla="*/ 1121203 w 3882572"/>
                <a:gd name="connsiteY272" fmla="*/ 6350157 h 7212230"/>
                <a:gd name="connsiteX273" fmla="*/ 1206074 w 3882572"/>
                <a:gd name="connsiteY273" fmla="*/ 6400271 h 7212230"/>
                <a:gd name="connsiteX274" fmla="*/ 1206406 w 3882572"/>
                <a:gd name="connsiteY274" fmla="*/ 6466711 h 7212230"/>
                <a:gd name="connsiteX275" fmla="*/ 1183608 w 3882572"/>
                <a:gd name="connsiteY275" fmla="*/ 6498567 h 7212230"/>
                <a:gd name="connsiteX276" fmla="*/ 1131128 w 3882572"/>
                <a:gd name="connsiteY276" fmla="*/ 6546302 h 7212230"/>
                <a:gd name="connsiteX277" fmla="*/ 1170788 w 3882572"/>
                <a:gd name="connsiteY277" fmla="*/ 6564250 h 7212230"/>
                <a:gd name="connsiteX278" fmla="*/ 1197429 w 3882572"/>
                <a:gd name="connsiteY278" fmla="*/ 6604000 h 7212230"/>
                <a:gd name="connsiteX279" fmla="*/ 1251523 w 3882572"/>
                <a:gd name="connsiteY279" fmla="*/ 6616589 h 7212230"/>
                <a:gd name="connsiteX280" fmla="*/ 1315784 w 3882572"/>
                <a:gd name="connsiteY280" fmla="*/ 6598797 h 7212230"/>
                <a:gd name="connsiteX281" fmla="*/ 1391825 w 3882572"/>
                <a:gd name="connsiteY281" fmla="*/ 6678950 h 7212230"/>
                <a:gd name="connsiteX282" fmla="*/ 1449054 w 3882572"/>
                <a:gd name="connsiteY282" fmla="*/ 6784095 h 7212230"/>
                <a:gd name="connsiteX283" fmla="*/ 1453363 w 3882572"/>
                <a:gd name="connsiteY283" fmla="*/ 6885417 h 7212230"/>
                <a:gd name="connsiteX284" fmla="*/ 1490944 w 3882572"/>
                <a:gd name="connsiteY284" fmla="*/ 6925814 h 7212230"/>
                <a:gd name="connsiteX285" fmla="*/ 1477110 w 3882572"/>
                <a:gd name="connsiteY285" fmla="*/ 6949650 h 7212230"/>
                <a:gd name="connsiteX286" fmla="*/ 1439116 w 3882572"/>
                <a:gd name="connsiteY286" fmla="*/ 6973440 h 7212230"/>
                <a:gd name="connsiteX287" fmla="*/ 1451429 w 3882572"/>
                <a:gd name="connsiteY287" fmla="*/ 7003143 h 7212230"/>
                <a:gd name="connsiteX288" fmla="*/ 1388596 w 3882572"/>
                <a:gd name="connsiteY288" fmla="*/ 7070956 h 7212230"/>
                <a:gd name="connsiteX289" fmla="*/ 1333500 w 3882572"/>
                <a:gd name="connsiteY289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90072 w 3882572"/>
                <a:gd name="connsiteY210" fmla="*/ 3256643 h 7212230"/>
                <a:gd name="connsiteX211" fmla="*/ 395915 w 3882572"/>
                <a:gd name="connsiteY211" fmla="*/ 3197012 h 7212230"/>
                <a:gd name="connsiteX212" fmla="*/ 418041 w 3882572"/>
                <a:gd name="connsiteY212" fmla="*/ 3276461 h 7212230"/>
                <a:gd name="connsiteX213" fmla="*/ 478172 w 3882572"/>
                <a:gd name="connsiteY213" fmla="*/ 3289661 h 7212230"/>
                <a:gd name="connsiteX214" fmla="*/ 462643 w 3882572"/>
                <a:gd name="connsiteY214" fmla="*/ 3338285 h 7212230"/>
                <a:gd name="connsiteX215" fmla="*/ 515124 w 3882572"/>
                <a:gd name="connsiteY215" fmla="*/ 3417106 h 7212230"/>
                <a:gd name="connsiteX216" fmla="*/ 501152 w 3882572"/>
                <a:gd name="connsiteY216" fmla="*/ 3485814 h 7212230"/>
                <a:gd name="connsiteX217" fmla="*/ 498929 w 3882572"/>
                <a:gd name="connsiteY217" fmla="*/ 3565071 h 7212230"/>
                <a:gd name="connsiteX218" fmla="*/ 459841 w 3882572"/>
                <a:gd name="connsiteY218" fmla="*/ 3641511 h 7212230"/>
                <a:gd name="connsiteX219" fmla="*/ 401090 w 3882572"/>
                <a:gd name="connsiteY219" fmla="*/ 3650584 h 7212230"/>
                <a:gd name="connsiteX220" fmla="*/ 408543 w 3882572"/>
                <a:gd name="connsiteY220" fmla="*/ 3690408 h 7212230"/>
                <a:gd name="connsiteX221" fmla="*/ 458322 w 3882572"/>
                <a:gd name="connsiteY221" fmla="*/ 3767465 h 7212230"/>
                <a:gd name="connsiteX222" fmla="*/ 442125 w 3882572"/>
                <a:gd name="connsiteY222" fmla="*/ 3852533 h 7212230"/>
                <a:gd name="connsiteX223" fmla="*/ 532021 w 3882572"/>
                <a:gd name="connsiteY223" fmla="*/ 3937825 h 7212230"/>
                <a:gd name="connsiteX224" fmla="*/ 558105 w 3882572"/>
                <a:gd name="connsiteY224" fmla="*/ 3996632 h 7212230"/>
                <a:gd name="connsiteX225" fmla="*/ 546270 w 3882572"/>
                <a:gd name="connsiteY225" fmla="*/ 4042501 h 7212230"/>
                <a:gd name="connsiteX226" fmla="*/ 551837 w 3882572"/>
                <a:gd name="connsiteY226" fmla="*/ 4076940 h 7212230"/>
                <a:gd name="connsiteX227" fmla="*/ 587269 w 3882572"/>
                <a:gd name="connsiteY227" fmla="*/ 4121854 h 7212230"/>
                <a:gd name="connsiteX228" fmla="*/ 554877 w 3882572"/>
                <a:gd name="connsiteY228" fmla="*/ 4192490 h 7212230"/>
                <a:gd name="connsiteX229" fmla="*/ 598510 w 3882572"/>
                <a:gd name="connsiteY229" fmla="*/ 4242338 h 7212230"/>
                <a:gd name="connsiteX230" fmla="*/ 662214 w 3882572"/>
                <a:gd name="connsiteY230" fmla="*/ 4263571 h 7212230"/>
                <a:gd name="connsiteX231" fmla="*/ 660250 w 3882572"/>
                <a:gd name="connsiteY231" fmla="*/ 4297056 h 7212230"/>
                <a:gd name="connsiteX232" fmla="*/ 698074 w 3882572"/>
                <a:gd name="connsiteY232" fmla="*/ 4366782 h 7212230"/>
                <a:gd name="connsiteX233" fmla="*/ 676463 w 3882572"/>
                <a:gd name="connsiteY233" fmla="*/ 4469837 h 7212230"/>
                <a:gd name="connsiteX234" fmla="*/ 733863 w 3882572"/>
                <a:gd name="connsiteY234" fmla="*/ 4468344 h 7212230"/>
                <a:gd name="connsiteX235" fmla="*/ 842977 w 3882572"/>
                <a:gd name="connsiteY235" fmla="*/ 4501363 h 7212230"/>
                <a:gd name="connsiteX236" fmla="*/ 857463 w 3882572"/>
                <a:gd name="connsiteY236" fmla="*/ 4666429 h 7212230"/>
                <a:gd name="connsiteX237" fmla="*/ 797859 w 3882572"/>
                <a:gd name="connsiteY237" fmla="*/ 4728594 h 7212230"/>
                <a:gd name="connsiteX238" fmla="*/ 764802 w 3882572"/>
                <a:gd name="connsiteY238" fmla="*/ 4787780 h 7212230"/>
                <a:gd name="connsiteX239" fmla="*/ 814482 w 3882572"/>
                <a:gd name="connsiteY239" fmla="*/ 4862731 h 7212230"/>
                <a:gd name="connsiteX240" fmla="*/ 797192 w 3882572"/>
                <a:gd name="connsiteY240" fmla="*/ 4947797 h 7212230"/>
                <a:gd name="connsiteX241" fmla="*/ 764732 w 3882572"/>
                <a:gd name="connsiteY241" fmla="*/ 5001242 h 7212230"/>
                <a:gd name="connsiteX242" fmla="*/ 750484 w 3882572"/>
                <a:gd name="connsiteY242" fmla="*/ 5048822 h 7212230"/>
                <a:gd name="connsiteX243" fmla="*/ 682305 w 3882572"/>
                <a:gd name="connsiteY243" fmla="*/ 5123423 h 7212230"/>
                <a:gd name="connsiteX244" fmla="*/ 686200 w 3882572"/>
                <a:gd name="connsiteY244" fmla="*/ 5195105 h 7212230"/>
                <a:gd name="connsiteX245" fmla="*/ 846446 w 3882572"/>
                <a:gd name="connsiteY245" fmla="*/ 5279127 h 7212230"/>
                <a:gd name="connsiteX246" fmla="*/ 818376 w 3882572"/>
                <a:gd name="connsiteY246" fmla="*/ 5322549 h 7212230"/>
                <a:gd name="connsiteX247" fmla="*/ 665683 w 3882572"/>
                <a:gd name="connsiteY247" fmla="*/ 5425160 h 7212230"/>
                <a:gd name="connsiteX248" fmla="*/ 716643 w 3882572"/>
                <a:gd name="connsiteY248" fmla="*/ 5524500 h 7212230"/>
                <a:gd name="connsiteX249" fmla="*/ 698500 w 3882572"/>
                <a:gd name="connsiteY249" fmla="*/ 5615214 h 7212230"/>
                <a:gd name="connsiteX250" fmla="*/ 748110 w 3882572"/>
                <a:gd name="connsiteY250" fmla="*/ 5641195 h 7212230"/>
                <a:gd name="connsiteX251" fmla="*/ 816429 w 3882572"/>
                <a:gd name="connsiteY251" fmla="*/ 5642428 h 7212230"/>
                <a:gd name="connsiteX252" fmla="*/ 883461 w 3882572"/>
                <a:gd name="connsiteY252" fmla="*/ 5634058 h 7212230"/>
                <a:gd name="connsiteX253" fmla="*/ 971496 w 3882572"/>
                <a:gd name="connsiteY253" fmla="*/ 5637226 h 7212230"/>
                <a:gd name="connsiteX254" fmla="*/ 960718 w 3882572"/>
                <a:gd name="connsiteY254" fmla="*/ 5684962 h 7212230"/>
                <a:gd name="connsiteX255" fmla="*/ 1034143 w 3882572"/>
                <a:gd name="connsiteY255" fmla="*/ 5696857 h 7212230"/>
                <a:gd name="connsiteX256" fmla="*/ 1040185 w 3882572"/>
                <a:gd name="connsiteY256" fmla="*/ 5741114 h 7212230"/>
                <a:gd name="connsiteX257" fmla="*/ 1055753 w 3882572"/>
                <a:gd name="connsiteY257" fmla="*/ 5774187 h 7212230"/>
                <a:gd name="connsiteX258" fmla="*/ 1134356 w 3882572"/>
                <a:gd name="connsiteY258" fmla="*/ 5773741 h 7212230"/>
                <a:gd name="connsiteX259" fmla="*/ 1150791 w 3882572"/>
                <a:gd name="connsiteY259" fmla="*/ 5806160 h 7212230"/>
                <a:gd name="connsiteX260" fmla="*/ 1159196 w 3882572"/>
                <a:gd name="connsiteY260" fmla="*/ 5830104 h 7212230"/>
                <a:gd name="connsiteX261" fmla="*/ 1109048 w 3882572"/>
                <a:gd name="connsiteY261" fmla="*/ 5850548 h 7212230"/>
                <a:gd name="connsiteX262" fmla="*/ 1078408 w 3882572"/>
                <a:gd name="connsiteY262" fmla="*/ 5897475 h 7212230"/>
                <a:gd name="connsiteX263" fmla="*/ 1068680 w 3882572"/>
                <a:gd name="connsiteY263" fmla="*/ 5940951 h 7212230"/>
                <a:gd name="connsiteX264" fmla="*/ 1071054 w 3882572"/>
                <a:gd name="connsiteY264" fmla="*/ 5993288 h 7212230"/>
                <a:gd name="connsiteX265" fmla="*/ 1097643 w 3882572"/>
                <a:gd name="connsiteY265" fmla="*/ 6014357 h 7212230"/>
                <a:gd name="connsiteX266" fmla="*/ 1165039 w 3882572"/>
                <a:gd name="connsiteY266" fmla="*/ 6048708 h 7212230"/>
                <a:gd name="connsiteX267" fmla="*/ 1206406 w 3882572"/>
                <a:gd name="connsiteY267" fmla="*/ 6040869 h 7212230"/>
                <a:gd name="connsiteX268" fmla="*/ 1226591 w 3882572"/>
                <a:gd name="connsiteY268" fmla="*/ 6086928 h 7212230"/>
                <a:gd name="connsiteX269" fmla="*/ 1206500 w 3882572"/>
                <a:gd name="connsiteY269" fmla="*/ 6132285 h 7212230"/>
                <a:gd name="connsiteX270" fmla="*/ 1173162 w 3882572"/>
                <a:gd name="connsiteY270" fmla="*/ 6150303 h 7212230"/>
                <a:gd name="connsiteX271" fmla="*/ 1135877 w 3882572"/>
                <a:gd name="connsiteY271" fmla="*/ 6207236 h 7212230"/>
                <a:gd name="connsiteX272" fmla="*/ 1150551 w 3882572"/>
                <a:gd name="connsiteY272" fmla="*/ 6307023 h 7212230"/>
                <a:gd name="connsiteX273" fmla="*/ 1121203 w 3882572"/>
                <a:gd name="connsiteY273" fmla="*/ 6350157 h 7212230"/>
                <a:gd name="connsiteX274" fmla="*/ 1206074 w 3882572"/>
                <a:gd name="connsiteY274" fmla="*/ 6400271 h 7212230"/>
                <a:gd name="connsiteX275" fmla="*/ 1206406 w 3882572"/>
                <a:gd name="connsiteY275" fmla="*/ 6466711 h 7212230"/>
                <a:gd name="connsiteX276" fmla="*/ 1183608 w 3882572"/>
                <a:gd name="connsiteY276" fmla="*/ 6498567 h 7212230"/>
                <a:gd name="connsiteX277" fmla="*/ 1131128 w 3882572"/>
                <a:gd name="connsiteY277" fmla="*/ 6546302 h 7212230"/>
                <a:gd name="connsiteX278" fmla="*/ 1170788 w 3882572"/>
                <a:gd name="connsiteY278" fmla="*/ 6564250 h 7212230"/>
                <a:gd name="connsiteX279" fmla="*/ 1197429 w 3882572"/>
                <a:gd name="connsiteY279" fmla="*/ 6604000 h 7212230"/>
                <a:gd name="connsiteX280" fmla="*/ 1251523 w 3882572"/>
                <a:gd name="connsiteY280" fmla="*/ 6616589 h 7212230"/>
                <a:gd name="connsiteX281" fmla="*/ 1315784 w 3882572"/>
                <a:gd name="connsiteY281" fmla="*/ 6598797 h 7212230"/>
                <a:gd name="connsiteX282" fmla="*/ 1391825 w 3882572"/>
                <a:gd name="connsiteY282" fmla="*/ 6678950 h 7212230"/>
                <a:gd name="connsiteX283" fmla="*/ 1449054 w 3882572"/>
                <a:gd name="connsiteY283" fmla="*/ 6784095 h 7212230"/>
                <a:gd name="connsiteX284" fmla="*/ 1453363 w 3882572"/>
                <a:gd name="connsiteY284" fmla="*/ 6885417 h 7212230"/>
                <a:gd name="connsiteX285" fmla="*/ 1490944 w 3882572"/>
                <a:gd name="connsiteY285" fmla="*/ 6925814 h 7212230"/>
                <a:gd name="connsiteX286" fmla="*/ 1477110 w 3882572"/>
                <a:gd name="connsiteY286" fmla="*/ 6949650 h 7212230"/>
                <a:gd name="connsiteX287" fmla="*/ 1439116 w 3882572"/>
                <a:gd name="connsiteY287" fmla="*/ 6973440 h 7212230"/>
                <a:gd name="connsiteX288" fmla="*/ 1451429 w 3882572"/>
                <a:gd name="connsiteY288" fmla="*/ 7003143 h 7212230"/>
                <a:gd name="connsiteX289" fmla="*/ 1388596 w 3882572"/>
                <a:gd name="connsiteY289" fmla="*/ 7070956 h 7212230"/>
                <a:gd name="connsiteX290" fmla="*/ 1333500 w 3882572"/>
                <a:gd name="connsiteY290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35643 w 3882572"/>
                <a:gd name="connsiteY209" fmla="*/ 3265714 h 7212230"/>
                <a:gd name="connsiteX210" fmla="*/ 375825 w 3882572"/>
                <a:gd name="connsiteY210" fmla="*/ 3249505 h 7212230"/>
                <a:gd name="connsiteX211" fmla="*/ 395915 w 3882572"/>
                <a:gd name="connsiteY211" fmla="*/ 3197012 h 7212230"/>
                <a:gd name="connsiteX212" fmla="*/ 418041 w 3882572"/>
                <a:gd name="connsiteY212" fmla="*/ 3276461 h 7212230"/>
                <a:gd name="connsiteX213" fmla="*/ 478172 w 3882572"/>
                <a:gd name="connsiteY213" fmla="*/ 3289661 h 7212230"/>
                <a:gd name="connsiteX214" fmla="*/ 462643 w 3882572"/>
                <a:gd name="connsiteY214" fmla="*/ 3338285 h 7212230"/>
                <a:gd name="connsiteX215" fmla="*/ 515124 w 3882572"/>
                <a:gd name="connsiteY215" fmla="*/ 3417106 h 7212230"/>
                <a:gd name="connsiteX216" fmla="*/ 501152 w 3882572"/>
                <a:gd name="connsiteY216" fmla="*/ 3485814 h 7212230"/>
                <a:gd name="connsiteX217" fmla="*/ 498929 w 3882572"/>
                <a:gd name="connsiteY217" fmla="*/ 3565071 h 7212230"/>
                <a:gd name="connsiteX218" fmla="*/ 459841 w 3882572"/>
                <a:gd name="connsiteY218" fmla="*/ 3641511 h 7212230"/>
                <a:gd name="connsiteX219" fmla="*/ 401090 w 3882572"/>
                <a:gd name="connsiteY219" fmla="*/ 3650584 h 7212230"/>
                <a:gd name="connsiteX220" fmla="*/ 408543 w 3882572"/>
                <a:gd name="connsiteY220" fmla="*/ 3690408 h 7212230"/>
                <a:gd name="connsiteX221" fmla="*/ 458322 w 3882572"/>
                <a:gd name="connsiteY221" fmla="*/ 3767465 h 7212230"/>
                <a:gd name="connsiteX222" fmla="*/ 442125 w 3882572"/>
                <a:gd name="connsiteY222" fmla="*/ 3852533 h 7212230"/>
                <a:gd name="connsiteX223" fmla="*/ 532021 w 3882572"/>
                <a:gd name="connsiteY223" fmla="*/ 3937825 h 7212230"/>
                <a:gd name="connsiteX224" fmla="*/ 558105 w 3882572"/>
                <a:gd name="connsiteY224" fmla="*/ 3996632 h 7212230"/>
                <a:gd name="connsiteX225" fmla="*/ 546270 w 3882572"/>
                <a:gd name="connsiteY225" fmla="*/ 4042501 h 7212230"/>
                <a:gd name="connsiteX226" fmla="*/ 551837 w 3882572"/>
                <a:gd name="connsiteY226" fmla="*/ 4076940 h 7212230"/>
                <a:gd name="connsiteX227" fmla="*/ 587269 w 3882572"/>
                <a:gd name="connsiteY227" fmla="*/ 4121854 h 7212230"/>
                <a:gd name="connsiteX228" fmla="*/ 554877 w 3882572"/>
                <a:gd name="connsiteY228" fmla="*/ 4192490 h 7212230"/>
                <a:gd name="connsiteX229" fmla="*/ 598510 w 3882572"/>
                <a:gd name="connsiteY229" fmla="*/ 4242338 h 7212230"/>
                <a:gd name="connsiteX230" fmla="*/ 662214 w 3882572"/>
                <a:gd name="connsiteY230" fmla="*/ 4263571 h 7212230"/>
                <a:gd name="connsiteX231" fmla="*/ 660250 w 3882572"/>
                <a:gd name="connsiteY231" fmla="*/ 4297056 h 7212230"/>
                <a:gd name="connsiteX232" fmla="*/ 698074 w 3882572"/>
                <a:gd name="connsiteY232" fmla="*/ 4366782 h 7212230"/>
                <a:gd name="connsiteX233" fmla="*/ 676463 w 3882572"/>
                <a:gd name="connsiteY233" fmla="*/ 4469837 h 7212230"/>
                <a:gd name="connsiteX234" fmla="*/ 733863 w 3882572"/>
                <a:gd name="connsiteY234" fmla="*/ 4468344 h 7212230"/>
                <a:gd name="connsiteX235" fmla="*/ 842977 w 3882572"/>
                <a:gd name="connsiteY235" fmla="*/ 4501363 h 7212230"/>
                <a:gd name="connsiteX236" fmla="*/ 857463 w 3882572"/>
                <a:gd name="connsiteY236" fmla="*/ 4666429 h 7212230"/>
                <a:gd name="connsiteX237" fmla="*/ 797859 w 3882572"/>
                <a:gd name="connsiteY237" fmla="*/ 4728594 h 7212230"/>
                <a:gd name="connsiteX238" fmla="*/ 764802 w 3882572"/>
                <a:gd name="connsiteY238" fmla="*/ 4787780 h 7212230"/>
                <a:gd name="connsiteX239" fmla="*/ 814482 w 3882572"/>
                <a:gd name="connsiteY239" fmla="*/ 4862731 h 7212230"/>
                <a:gd name="connsiteX240" fmla="*/ 797192 w 3882572"/>
                <a:gd name="connsiteY240" fmla="*/ 4947797 h 7212230"/>
                <a:gd name="connsiteX241" fmla="*/ 764732 w 3882572"/>
                <a:gd name="connsiteY241" fmla="*/ 5001242 h 7212230"/>
                <a:gd name="connsiteX242" fmla="*/ 750484 w 3882572"/>
                <a:gd name="connsiteY242" fmla="*/ 5048822 h 7212230"/>
                <a:gd name="connsiteX243" fmla="*/ 682305 w 3882572"/>
                <a:gd name="connsiteY243" fmla="*/ 5123423 h 7212230"/>
                <a:gd name="connsiteX244" fmla="*/ 686200 w 3882572"/>
                <a:gd name="connsiteY244" fmla="*/ 5195105 h 7212230"/>
                <a:gd name="connsiteX245" fmla="*/ 846446 w 3882572"/>
                <a:gd name="connsiteY245" fmla="*/ 5279127 h 7212230"/>
                <a:gd name="connsiteX246" fmla="*/ 818376 w 3882572"/>
                <a:gd name="connsiteY246" fmla="*/ 5322549 h 7212230"/>
                <a:gd name="connsiteX247" fmla="*/ 665683 w 3882572"/>
                <a:gd name="connsiteY247" fmla="*/ 5425160 h 7212230"/>
                <a:gd name="connsiteX248" fmla="*/ 716643 w 3882572"/>
                <a:gd name="connsiteY248" fmla="*/ 5524500 h 7212230"/>
                <a:gd name="connsiteX249" fmla="*/ 698500 w 3882572"/>
                <a:gd name="connsiteY249" fmla="*/ 5615214 h 7212230"/>
                <a:gd name="connsiteX250" fmla="*/ 748110 w 3882572"/>
                <a:gd name="connsiteY250" fmla="*/ 5641195 h 7212230"/>
                <a:gd name="connsiteX251" fmla="*/ 816429 w 3882572"/>
                <a:gd name="connsiteY251" fmla="*/ 5642428 h 7212230"/>
                <a:gd name="connsiteX252" fmla="*/ 883461 w 3882572"/>
                <a:gd name="connsiteY252" fmla="*/ 5634058 h 7212230"/>
                <a:gd name="connsiteX253" fmla="*/ 971496 w 3882572"/>
                <a:gd name="connsiteY253" fmla="*/ 5637226 h 7212230"/>
                <a:gd name="connsiteX254" fmla="*/ 960718 w 3882572"/>
                <a:gd name="connsiteY254" fmla="*/ 5684962 h 7212230"/>
                <a:gd name="connsiteX255" fmla="*/ 1034143 w 3882572"/>
                <a:gd name="connsiteY255" fmla="*/ 5696857 h 7212230"/>
                <a:gd name="connsiteX256" fmla="*/ 1040185 w 3882572"/>
                <a:gd name="connsiteY256" fmla="*/ 5741114 h 7212230"/>
                <a:gd name="connsiteX257" fmla="*/ 1055753 w 3882572"/>
                <a:gd name="connsiteY257" fmla="*/ 5774187 h 7212230"/>
                <a:gd name="connsiteX258" fmla="*/ 1134356 w 3882572"/>
                <a:gd name="connsiteY258" fmla="*/ 5773741 h 7212230"/>
                <a:gd name="connsiteX259" fmla="*/ 1150791 w 3882572"/>
                <a:gd name="connsiteY259" fmla="*/ 5806160 h 7212230"/>
                <a:gd name="connsiteX260" fmla="*/ 1159196 w 3882572"/>
                <a:gd name="connsiteY260" fmla="*/ 5830104 h 7212230"/>
                <a:gd name="connsiteX261" fmla="*/ 1109048 w 3882572"/>
                <a:gd name="connsiteY261" fmla="*/ 5850548 h 7212230"/>
                <a:gd name="connsiteX262" fmla="*/ 1078408 w 3882572"/>
                <a:gd name="connsiteY262" fmla="*/ 5897475 h 7212230"/>
                <a:gd name="connsiteX263" fmla="*/ 1068680 w 3882572"/>
                <a:gd name="connsiteY263" fmla="*/ 5940951 h 7212230"/>
                <a:gd name="connsiteX264" fmla="*/ 1071054 w 3882572"/>
                <a:gd name="connsiteY264" fmla="*/ 5993288 h 7212230"/>
                <a:gd name="connsiteX265" fmla="*/ 1097643 w 3882572"/>
                <a:gd name="connsiteY265" fmla="*/ 6014357 h 7212230"/>
                <a:gd name="connsiteX266" fmla="*/ 1165039 w 3882572"/>
                <a:gd name="connsiteY266" fmla="*/ 6048708 h 7212230"/>
                <a:gd name="connsiteX267" fmla="*/ 1206406 w 3882572"/>
                <a:gd name="connsiteY267" fmla="*/ 6040869 h 7212230"/>
                <a:gd name="connsiteX268" fmla="*/ 1226591 w 3882572"/>
                <a:gd name="connsiteY268" fmla="*/ 6086928 h 7212230"/>
                <a:gd name="connsiteX269" fmla="*/ 1206500 w 3882572"/>
                <a:gd name="connsiteY269" fmla="*/ 6132285 h 7212230"/>
                <a:gd name="connsiteX270" fmla="*/ 1173162 w 3882572"/>
                <a:gd name="connsiteY270" fmla="*/ 6150303 h 7212230"/>
                <a:gd name="connsiteX271" fmla="*/ 1135877 w 3882572"/>
                <a:gd name="connsiteY271" fmla="*/ 6207236 h 7212230"/>
                <a:gd name="connsiteX272" fmla="*/ 1150551 w 3882572"/>
                <a:gd name="connsiteY272" fmla="*/ 6307023 h 7212230"/>
                <a:gd name="connsiteX273" fmla="*/ 1121203 w 3882572"/>
                <a:gd name="connsiteY273" fmla="*/ 6350157 h 7212230"/>
                <a:gd name="connsiteX274" fmla="*/ 1206074 w 3882572"/>
                <a:gd name="connsiteY274" fmla="*/ 6400271 h 7212230"/>
                <a:gd name="connsiteX275" fmla="*/ 1206406 w 3882572"/>
                <a:gd name="connsiteY275" fmla="*/ 6466711 h 7212230"/>
                <a:gd name="connsiteX276" fmla="*/ 1183608 w 3882572"/>
                <a:gd name="connsiteY276" fmla="*/ 6498567 h 7212230"/>
                <a:gd name="connsiteX277" fmla="*/ 1131128 w 3882572"/>
                <a:gd name="connsiteY277" fmla="*/ 6546302 h 7212230"/>
                <a:gd name="connsiteX278" fmla="*/ 1170788 w 3882572"/>
                <a:gd name="connsiteY278" fmla="*/ 6564250 h 7212230"/>
                <a:gd name="connsiteX279" fmla="*/ 1197429 w 3882572"/>
                <a:gd name="connsiteY279" fmla="*/ 6604000 h 7212230"/>
                <a:gd name="connsiteX280" fmla="*/ 1251523 w 3882572"/>
                <a:gd name="connsiteY280" fmla="*/ 6616589 h 7212230"/>
                <a:gd name="connsiteX281" fmla="*/ 1315784 w 3882572"/>
                <a:gd name="connsiteY281" fmla="*/ 6598797 h 7212230"/>
                <a:gd name="connsiteX282" fmla="*/ 1391825 w 3882572"/>
                <a:gd name="connsiteY282" fmla="*/ 6678950 h 7212230"/>
                <a:gd name="connsiteX283" fmla="*/ 1449054 w 3882572"/>
                <a:gd name="connsiteY283" fmla="*/ 6784095 h 7212230"/>
                <a:gd name="connsiteX284" fmla="*/ 1453363 w 3882572"/>
                <a:gd name="connsiteY284" fmla="*/ 6885417 h 7212230"/>
                <a:gd name="connsiteX285" fmla="*/ 1490944 w 3882572"/>
                <a:gd name="connsiteY285" fmla="*/ 6925814 h 7212230"/>
                <a:gd name="connsiteX286" fmla="*/ 1477110 w 3882572"/>
                <a:gd name="connsiteY286" fmla="*/ 6949650 h 7212230"/>
                <a:gd name="connsiteX287" fmla="*/ 1439116 w 3882572"/>
                <a:gd name="connsiteY287" fmla="*/ 6973440 h 7212230"/>
                <a:gd name="connsiteX288" fmla="*/ 1451429 w 3882572"/>
                <a:gd name="connsiteY288" fmla="*/ 7003143 h 7212230"/>
                <a:gd name="connsiteX289" fmla="*/ 1388596 w 3882572"/>
                <a:gd name="connsiteY289" fmla="*/ 7070956 h 7212230"/>
                <a:gd name="connsiteX290" fmla="*/ 1333500 w 3882572"/>
                <a:gd name="connsiteY290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2143 w 3882572"/>
                <a:gd name="connsiteY208" fmla="*/ 3238500 h 7212230"/>
                <a:gd name="connsiteX209" fmla="*/ 321396 w 3882572"/>
                <a:gd name="connsiteY209" fmla="*/ 3270473 h 7212230"/>
                <a:gd name="connsiteX210" fmla="*/ 375825 w 3882572"/>
                <a:gd name="connsiteY210" fmla="*/ 3249505 h 7212230"/>
                <a:gd name="connsiteX211" fmla="*/ 395915 w 3882572"/>
                <a:gd name="connsiteY211" fmla="*/ 3197012 h 7212230"/>
                <a:gd name="connsiteX212" fmla="*/ 418041 w 3882572"/>
                <a:gd name="connsiteY212" fmla="*/ 3276461 h 7212230"/>
                <a:gd name="connsiteX213" fmla="*/ 478172 w 3882572"/>
                <a:gd name="connsiteY213" fmla="*/ 3289661 h 7212230"/>
                <a:gd name="connsiteX214" fmla="*/ 462643 w 3882572"/>
                <a:gd name="connsiteY214" fmla="*/ 3338285 h 7212230"/>
                <a:gd name="connsiteX215" fmla="*/ 515124 w 3882572"/>
                <a:gd name="connsiteY215" fmla="*/ 3417106 h 7212230"/>
                <a:gd name="connsiteX216" fmla="*/ 501152 w 3882572"/>
                <a:gd name="connsiteY216" fmla="*/ 3485814 h 7212230"/>
                <a:gd name="connsiteX217" fmla="*/ 498929 w 3882572"/>
                <a:gd name="connsiteY217" fmla="*/ 3565071 h 7212230"/>
                <a:gd name="connsiteX218" fmla="*/ 459841 w 3882572"/>
                <a:gd name="connsiteY218" fmla="*/ 3641511 h 7212230"/>
                <a:gd name="connsiteX219" fmla="*/ 401090 w 3882572"/>
                <a:gd name="connsiteY219" fmla="*/ 3650584 h 7212230"/>
                <a:gd name="connsiteX220" fmla="*/ 408543 w 3882572"/>
                <a:gd name="connsiteY220" fmla="*/ 3690408 h 7212230"/>
                <a:gd name="connsiteX221" fmla="*/ 458322 w 3882572"/>
                <a:gd name="connsiteY221" fmla="*/ 3767465 h 7212230"/>
                <a:gd name="connsiteX222" fmla="*/ 442125 w 3882572"/>
                <a:gd name="connsiteY222" fmla="*/ 3852533 h 7212230"/>
                <a:gd name="connsiteX223" fmla="*/ 532021 w 3882572"/>
                <a:gd name="connsiteY223" fmla="*/ 3937825 h 7212230"/>
                <a:gd name="connsiteX224" fmla="*/ 558105 w 3882572"/>
                <a:gd name="connsiteY224" fmla="*/ 3996632 h 7212230"/>
                <a:gd name="connsiteX225" fmla="*/ 546270 w 3882572"/>
                <a:gd name="connsiteY225" fmla="*/ 4042501 h 7212230"/>
                <a:gd name="connsiteX226" fmla="*/ 551837 w 3882572"/>
                <a:gd name="connsiteY226" fmla="*/ 4076940 h 7212230"/>
                <a:gd name="connsiteX227" fmla="*/ 587269 w 3882572"/>
                <a:gd name="connsiteY227" fmla="*/ 4121854 h 7212230"/>
                <a:gd name="connsiteX228" fmla="*/ 554877 w 3882572"/>
                <a:gd name="connsiteY228" fmla="*/ 4192490 h 7212230"/>
                <a:gd name="connsiteX229" fmla="*/ 598510 w 3882572"/>
                <a:gd name="connsiteY229" fmla="*/ 4242338 h 7212230"/>
                <a:gd name="connsiteX230" fmla="*/ 662214 w 3882572"/>
                <a:gd name="connsiteY230" fmla="*/ 4263571 h 7212230"/>
                <a:gd name="connsiteX231" fmla="*/ 660250 w 3882572"/>
                <a:gd name="connsiteY231" fmla="*/ 4297056 h 7212230"/>
                <a:gd name="connsiteX232" fmla="*/ 698074 w 3882572"/>
                <a:gd name="connsiteY232" fmla="*/ 4366782 h 7212230"/>
                <a:gd name="connsiteX233" fmla="*/ 676463 w 3882572"/>
                <a:gd name="connsiteY233" fmla="*/ 4469837 h 7212230"/>
                <a:gd name="connsiteX234" fmla="*/ 733863 w 3882572"/>
                <a:gd name="connsiteY234" fmla="*/ 4468344 h 7212230"/>
                <a:gd name="connsiteX235" fmla="*/ 842977 w 3882572"/>
                <a:gd name="connsiteY235" fmla="*/ 4501363 h 7212230"/>
                <a:gd name="connsiteX236" fmla="*/ 857463 w 3882572"/>
                <a:gd name="connsiteY236" fmla="*/ 4666429 h 7212230"/>
                <a:gd name="connsiteX237" fmla="*/ 797859 w 3882572"/>
                <a:gd name="connsiteY237" fmla="*/ 4728594 h 7212230"/>
                <a:gd name="connsiteX238" fmla="*/ 764802 w 3882572"/>
                <a:gd name="connsiteY238" fmla="*/ 4787780 h 7212230"/>
                <a:gd name="connsiteX239" fmla="*/ 814482 w 3882572"/>
                <a:gd name="connsiteY239" fmla="*/ 4862731 h 7212230"/>
                <a:gd name="connsiteX240" fmla="*/ 797192 w 3882572"/>
                <a:gd name="connsiteY240" fmla="*/ 4947797 h 7212230"/>
                <a:gd name="connsiteX241" fmla="*/ 764732 w 3882572"/>
                <a:gd name="connsiteY241" fmla="*/ 5001242 h 7212230"/>
                <a:gd name="connsiteX242" fmla="*/ 750484 w 3882572"/>
                <a:gd name="connsiteY242" fmla="*/ 5048822 h 7212230"/>
                <a:gd name="connsiteX243" fmla="*/ 682305 w 3882572"/>
                <a:gd name="connsiteY243" fmla="*/ 5123423 h 7212230"/>
                <a:gd name="connsiteX244" fmla="*/ 686200 w 3882572"/>
                <a:gd name="connsiteY244" fmla="*/ 5195105 h 7212230"/>
                <a:gd name="connsiteX245" fmla="*/ 846446 w 3882572"/>
                <a:gd name="connsiteY245" fmla="*/ 5279127 h 7212230"/>
                <a:gd name="connsiteX246" fmla="*/ 818376 w 3882572"/>
                <a:gd name="connsiteY246" fmla="*/ 5322549 h 7212230"/>
                <a:gd name="connsiteX247" fmla="*/ 665683 w 3882572"/>
                <a:gd name="connsiteY247" fmla="*/ 5425160 h 7212230"/>
                <a:gd name="connsiteX248" fmla="*/ 716643 w 3882572"/>
                <a:gd name="connsiteY248" fmla="*/ 5524500 h 7212230"/>
                <a:gd name="connsiteX249" fmla="*/ 698500 w 3882572"/>
                <a:gd name="connsiteY249" fmla="*/ 5615214 h 7212230"/>
                <a:gd name="connsiteX250" fmla="*/ 748110 w 3882572"/>
                <a:gd name="connsiteY250" fmla="*/ 5641195 h 7212230"/>
                <a:gd name="connsiteX251" fmla="*/ 816429 w 3882572"/>
                <a:gd name="connsiteY251" fmla="*/ 5642428 h 7212230"/>
                <a:gd name="connsiteX252" fmla="*/ 883461 w 3882572"/>
                <a:gd name="connsiteY252" fmla="*/ 5634058 h 7212230"/>
                <a:gd name="connsiteX253" fmla="*/ 971496 w 3882572"/>
                <a:gd name="connsiteY253" fmla="*/ 5637226 h 7212230"/>
                <a:gd name="connsiteX254" fmla="*/ 960718 w 3882572"/>
                <a:gd name="connsiteY254" fmla="*/ 5684962 h 7212230"/>
                <a:gd name="connsiteX255" fmla="*/ 1034143 w 3882572"/>
                <a:gd name="connsiteY255" fmla="*/ 5696857 h 7212230"/>
                <a:gd name="connsiteX256" fmla="*/ 1040185 w 3882572"/>
                <a:gd name="connsiteY256" fmla="*/ 5741114 h 7212230"/>
                <a:gd name="connsiteX257" fmla="*/ 1055753 w 3882572"/>
                <a:gd name="connsiteY257" fmla="*/ 5774187 h 7212230"/>
                <a:gd name="connsiteX258" fmla="*/ 1134356 w 3882572"/>
                <a:gd name="connsiteY258" fmla="*/ 5773741 h 7212230"/>
                <a:gd name="connsiteX259" fmla="*/ 1150791 w 3882572"/>
                <a:gd name="connsiteY259" fmla="*/ 5806160 h 7212230"/>
                <a:gd name="connsiteX260" fmla="*/ 1159196 w 3882572"/>
                <a:gd name="connsiteY260" fmla="*/ 5830104 h 7212230"/>
                <a:gd name="connsiteX261" fmla="*/ 1109048 w 3882572"/>
                <a:gd name="connsiteY261" fmla="*/ 5850548 h 7212230"/>
                <a:gd name="connsiteX262" fmla="*/ 1078408 w 3882572"/>
                <a:gd name="connsiteY262" fmla="*/ 5897475 h 7212230"/>
                <a:gd name="connsiteX263" fmla="*/ 1068680 w 3882572"/>
                <a:gd name="connsiteY263" fmla="*/ 5940951 h 7212230"/>
                <a:gd name="connsiteX264" fmla="*/ 1071054 w 3882572"/>
                <a:gd name="connsiteY264" fmla="*/ 5993288 h 7212230"/>
                <a:gd name="connsiteX265" fmla="*/ 1097643 w 3882572"/>
                <a:gd name="connsiteY265" fmla="*/ 6014357 h 7212230"/>
                <a:gd name="connsiteX266" fmla="*/ 1165039 w 3882572"/>
                <a:gd name="connsiteY266" fmla="*/ 6048708 h 7212230"/>
                <a:gd name="connsiteX267" fmla="*/ 1206406 w 3882572"/>
                <a:gd name="connsiteY267" fmla="*/ 6040869 h 7212230"/>
                <a:gd name="connsiteX268" fmla="*/ 1226591 w 3882572"/>
                <a:gd name="connsiteY268" fmla="*/ 6086928 h 7212230"/>
                <a:gd name="connsiteX269" fmla="*/ 1206500 w 3882572"/>
                <a:gd name="connsiteY269" fmla="*/ 6132285 h 7212230"/>
                <a:gd name="connsiteX270" fmla="*/ 1173162 w 3882572"/>
                <a:gd name="connsiteY270" fmla="*/ 6150303 h 7212230"/>
                <a:gd name="connsiteX271" fmla="*/ 1135877 w 3882572"/>
                <a:gd name="connsiteY271" fmla="*/ 6207236 h 7212230"/>
                <a:gd name="connsiteX272" fmla="*/ 1150551 w 3882572"/>
                <a:gd name="connsiteY272" fmla="*/ 6307023 h 7212230"/>
                <a:gd name="connsiteX273" fmla="*/ 1121203 w 3882572"/>
                <a:gd name="connsiteY273" fmla="*/ 6350157 h 7212230"/>
                <a:gd name="connsiteX274" fmla="*/ 1206074 w 3882572"/>
                <a:gd name="connsiteY274" fmla="*/ 6400271 h 7212230"/>
                <a:gd name="connsiteX275" fmla="*/ 1206406 w 3882572"/>
                <a:gd name="connsiteY275" fmla="*/ 6466711 h 7212230"/>
                <a:gd name="connsiteX276" fmla="*/ 1183608 w 3882572"/>
                <a:gd name="connsiteY276" fmla="*/ 6498567 h 7212230"/>
                <a:gd name="connsiteX277" fmla="*/ 1131128 w 3882572"/>
                <a:gd name="connsiteY277" fmla="*/ 6546302 h 7212230"/>
                <a:gd name="connsiteX278" fmla="*/ 1170788 w 3882572"/>
                <a:gd name="connsiteY278" fmla="*/ 6564250 h 7212230"/>
                <a:gd name="connsiteX279" fmla="*/ 1197429 w 3882572"/>
                <a:gd name="connsiteY279" fmla="*/ 6604000 h 7212230"/>
                <a:gd name="connsiteX280" fmla="*/ 1251523 w 3882572"/>
                <a:gd name="connsiteY280" fmla="*/ 6616589 h 7212230"/>
                <a:gd name="connsiteX281" fmla="*/ 1315784 w 3882572"/>
                <a:gd name="connsiteY281" fmla="*/ 6598797 h 7212230"/>
                <a:gd name="connsiteX282" fmla="*/ 1391825 w 3882572"/>
                <a:gd name="connsiteY282" fmla="*/ 6678950 h 7212230"/>
                <a:gd name="connsiteX283" fmla="*/ 1449054 w 3882572"/>
                <a:gd name="connsiteY283" fmla="*/ 6784095 h 7212230"/>
                <a:gd name="connsiteX284" fmla="*/ 1453363 w 3882572"/>
                <a:gd name="connsiteY284" fmla="*/ 6885417 h 7212230"/>
                <a:gd name="connsiteX285" fmla="*/ 1490944 w 3882572"/>
                <a:gd name="connsiteY285" fmla="*/ 6925814 h 7212230"/>
                <a:gd name="connsiteX286" fmla="*/ 1477110 w 3882572"/>
                <a:gd name="connsiteY286" fmla="*/ 6949650 h 7212230"/>
                <a:gd name="connsiteX287" fmla="*/ 1439116 w 3882572"/>
                <a:gd name="connsiteY287" fmla="*/ 6973440 h 7212230"/>
                <a:gd name="connsiteX288" fmla="*/ 1451429 w 3882572"/>
                <a:gd name="connsiteY288" fmla="*/ 7003143 h 7212230"/>
                <a:gd name="connsiteX289" fmla="*/ 1388596 w 3882572"/>
                <a:gd name="connsiteY289" fmla="*/ 7070956 h 7212230"/>
                <a:gd name="connsiteX290" fmla="*/ 1333500 w 3882572"/>
                <a:gd name="connsiteY290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79267 w 3882572"/>
                <a:gd name="connsiteY208" fmla="*/ 3226604 h 7212230"/>
                <a:gd name="connsiteX209" fmla="*/ 321396 w 3882572"/>
                <a:gd name="connsiteY209" fmla="*/ 3270473 h 7212230"/>
                <a:gd name="connsiteX210" fmla="*/ 375825 w 3882572"/>
                <a:gd name="connsiteY210" fmla="*/ 3249505 h 7212230"/>
                <a:gd name="connsiteX211" fmla="*/ 395915 w 3882572"/>
                <a:gd name="connsiteY211" fmla="*/ 3197012 h 7212230"/>
                <a:gd name="connsiteX212" fmla="*/ 418041 w 3882572"/>
                <a:gd name="connsiteY212" fmla="*/ 3276461 h 7212230"/>
                <a:gd name="connsiteX213" fmla="*/ 478172 w 3882572"/>
                <a:gd name="connsiteY213" fmla="*/ 3289661 h 7212230"/>
                <a:gd name="connsiteX214" fmla="*/ 462643 w 3882572"/>
                <a:gd name="connsiteY214" fmla="*/ 3338285 h 7212230"/>
                <a:gd name="connsiteX215" fmla="*/ 515124 w 3882572"/>
                <a:gd name="connsiteY215" fmla="*/ 3417106 h 7212230"/>
                <a:gd name="connsiteX216" fmla="*/ 501152 w 3882572"/>
                <a:gd name="connsiteY216" fmla="*/ 3485814 h 7212230"/>
                <a:gd name="connsiteX217" fmla="*/ 498929 w 3882572"/>
                <a:gd name="connsiteY217" fmla="*/ 3565071 h 7212230"/>
                <a:gd name="connsiteX218" fmla="*/ 459841 w 3882572"/>
                <a:gd name="connsiteY218" fmla="*/ 3641511 h 7212230"/>
                <a:gd name="connsiteX219" fmla="*/ 401090 w 3882572"/>
                <a:gd name="connsiteY219" fmla="*/ 3650584 h 7212230"/>
                <a:gd name="connsiteX220" fmla="*/ 408543 w 3882572"/>
                <a:gd name="connsiteY220" fmla="*/ 3690408 h 7212230"/>
                <a:gd name="connsiteX221" fmla="*/ 458322 w 3882572"/>
                <a:gd name="connsiteY221" fmla="*/ 3767465 h 7212230"/>
                <a:gd name="connsiteX222" fmla="*/ 442125 w 3882572"/>
                <a:gd name="connsiteY222" fmla="*/ 3852533 h 7212230"/>
                <a:gd name="connsiteX223" fmla="*/ 532021 w 3882572"/>
                <a:gd name="connsiteY223" fmla="*/ 3937825 h 7212230"/>
                <a:gd name="connsiteX224" fmla="*/ 558105 w 3882572"/>
                <a:gd name="connsiteY224" fmla="*/ 3996632 h 7212230"/>
                <a:gd name="connsiteX225" fmla="*/ 546270 w 3882572"/>
                <a:gd name="connsiteY225" fmla="*/ 4042501 h 7212230"/>
                <a:gd name="connsiteX226" fmla="*/ 551837 w 3882572"/>
                <a:gd name="connsiteY226" fmla="*/ 4076940 h 7212230"/>
                <a:gd name="connsiteX227" fmla="*/ 587269 w 3882572"/>
                <a:gd name="connsiteY227" fmla="*/ 4121854 h 7212230"/>
                <a:gd name="connsiteX228" fmla="*/ 554877 w 3882572"/>
                <a:gd name="connsiteY228" fmla="*/ 4192490 h 7212230"/>
                <a:gd name="connsiteX229" fmla="*/ 598510 w 3882572"/>
                <a:gd name="connsiteY229" fmla="*/ 4242338 h 7212230"/>
                <a:gd name="connsiteX230" fmla="*/ 662214 w 3882572"/>
                <a:gd name="connsiteY230" fmla="*/ 4263571 h 7212230"/>
                <a:gd name="connsiteX231" fmla="*/ 660250 w 3882572"/>
                <a:gd name="connsiteY231" fmla="*/ 4297056 h 7212230"/>
                <a:gd name="connsiteX232" fmla="*/ 698074 w 3882572"/>
                <a:gd name="connsiteY232" fmla="*/ 4366782 h 7212230"/>
                <a:gd name="connsiteX233" fmla="*/ 676463 w 3882572"/>
                <a:gd name="connsiteY233" fmla="*/ 4469837 h 7212230"/>
                <a:gd name="connsiteX234" fmla="*/ 733863 w 3882572"/>
                <a:gd name="connsiteY234" fmla="*/ 4468344 h 7212230"/>
                <a:gd name="connsiteX235" fmla="*/ 842977 w 3882572"/>
                <a:gd name="connsiteY235" fmla="*/ 4501363 h 7212230"/>
                <a:gd name="connsiteX236" fmla="*/ 857463 w 3882572"/>
                <a:gd name="connsiteY236" fmla="*/ 4666429 h 7212230"/>
                <a:gd name="connsiteX237" fmla="*/ 797859 w 3882572"/>
                <a:gd name="connsiteY237" fmla="*/ 4728594 h 7212230"/>
                <a:gd name="connsiteX238" fmla="*/ 764802 w 3882572"/>
                <a:gd name="connsiteY238" fmla="*/ 4787780 h 7212230"/>
                <a:gd name="connsiteX239" fmla="*/ 814482 w 3882572"/>
                <a:gd name="connsiteY239" fmla="*/ 4862731 h 7212230"/>
                <a:gd name="connsiteX240" fmla="*/ 797192 w 3882572"/>
                <a:gd name="connsiteY240" fmla="*/ 4947797 h 7212230"/>
                <a:gd name="connsiteX241" fmla="*/ 764732 w 3882572"/>
                <a:gd name="connsiteY241" fmla="*/ 5001242 h 7212230"/>
                <a:gd name="connsiteX242" fmla="*/ 750484 w 3882572"/>
                <a:gd name="connsiteY242" fmla="*/ 5048822 h 7212230"/>
                <a:gd name="connsiteX243" fmla="*/ 682305 w 3882572"/>
                <a:gd name="connsiteY243" fmla="*/ 5123423 h 7212230"/>
                <a:gd name="connsiteX244" fmla="*/ 686200 w 3882572"/>
                <a:gd name="connsiteY244" fmla="*/ 5195105 h 7212230"/>
                <a:gd name="connsiteX245" fmla="*/ 846446 w 3882572"/>
                <a:gd name="connsiteY245" fmla="*/ 5279127 h 7212230"/>
                <a:gd name="connsiteX246" fmla="*/ 818376 w 3882572"/>
                <a:gd name="connsiteY246" fmla="*/ 5322549 h 7212230"/>
                <a:gd name="connsiteX247" fmla="*/ 665683 w 3882572"/>
                <a:gd name="connsiteY247" fmla="*/ 5425160 h 7212230"/>
                <a:gd name="connsiteX248" fmla="*/ 716643 w 3882572"/>
                <a:gd name="connsiteY248" fmla="*/ 5524500 h 7212230"/>
                <a:gd name="connsiteX249" fmla="*/ 698500 w 3882572"/>
                <a:gd name="connsiteY249" fmla="*/ 5615214 h 7212230"/>
                <a:gd name="connsiteX250" fmla="*/ 748110 w 3882572"/>
                <a:gd name="connsiteY250" fmla="*/ 5641195 h 7212230"/>
                <a:gd name="connsiteX251" fmla="*/ 816429 w 3882572"/>
                <a:gd name="connsiteY251" fmla="*/ 5642428 h 7212230"/>
                <a:gd name="connsiteX252" fmla="*/ 883461 w 3882572"/>
                <a:gd name="connsiteY252" fmla="*/ 5634058 h 7212230"/>
                <a:gd name="connsiteX253" fmla="*/ 971496 w 3882572"/>
                <a:gd name="connsiteY253" fmla="*/ 5637226 h 7212230"/>
                <a:gd name="connsiteX254" fmla="*/ 960718 w 3882572"/>
                <a:gd name="connsiteY254" fmla="*/ 5684962 h 7212230"/>
                <a:gd name="connsiteX255" fmla="*/ 1034143 w 3882572"/>
                <a:gd name="connsiteY255" fmla="*/ 5696857 h 7212230"/>
                <a:gd name="connsiteX256" fmla="*/ 1040185 w 3882572"/>
                <a:gd name="connsiteY256" fmla="*/ 5741114 h 7212230"/>
                <a:gd name="connsiteX257" fmla="*/ 1055753 w 3882572"/>
                <a:gd name="connsiteY257" fmla="*/ 5774187 h 7212230"/>
                <a:gd name="connsiteX258" fmla="*/ 1134356 w 3882572"/>
                <a:gd name="connsiteY258" fmla="*/ 5773741 h 7212230"/>
                <a:gd name="connsiteX259" fmla="*/ 1150791 w 3882572"/>
                <a:gd name="connsiteY259" fmla="*/ 5806160 h 7212230"/>
                <a:gd name="connsiteX260" fmla="*/ 1159196 w 3882572"/>
                <a:gd name="connsiteY260" fmla="*/ 5830104 h 7212230"/>
                <a:gd name="connsiteX261" fmla="*/ 1109048 w 3882572"/>
                <a:gd name="connsiteY261" fmla="*/ 5850548 h 7212230"/>
                <a:gd name="connsiteX262" fmla="*/ 1078408 w 3882572"/>
                <a:gd name="connsiteY262" fmla="*/ 5897475 h 7212230"/>
                <a:gd name="connsiteX263" fmla="*/ 1068680 w 3882572"/>
                <a:gd name="connsiteY263" fmla="*/ 5940951 h 7212230"/>
                <a:gd name="connsiteX264" fmla="*/ 1071054 w 3882572"/>
                <a:gd name="connsiteY264" fmla="*/ 5993288 h 7212230"/>
                <a:gd name="connsiteX265" fmla="*/ 1097643 w 3882572"/>
                <a:gd name="connsiteY265" fmla="*/ 6014357 h 7212230"/>
                <a:gd name="connsiteX266" fmla="*/ 1165039 w 3882572"/>
                <a:gd name="connsiteY266" fmla="*/ 6048708 h 7212230"/>
                <a:gd name="connsiteX267" fmla="*/ 1206406 w 3882572"/>
                <a:gd name="connsiteY267" fmla="*/ 6040869 h 7212230"/>
                <a:gd name="connsiteX268" fmla="*/ 1226591 w 3882572"/>
                <a:gd name="connsiteY268" fmla="*/ 6086928 h 7212230"/>
                <a:gd name="connsiteX269" fmla="*/ 1206500 w 3882572"/>
                <a:gd name="connsiteY269" fmla="*/ 6132285 h 7212230"/>
                <a:gd name="connsiteX270" fmla="*/ 1173162 w 3882572"/>
                <a:gd name="connsiteY270" fmla="*/ 6150303 h 7212230"/>
                <a:gd name="connsiteX271" fmla="*/ 1135877 w 3882572"/>
                <a:gd name="connsiteY271" fmla="*/ 6207236 h 7212230"/>
                <a:gd name="connsiteX272" fmla="*/ 1150551 w 3882572"/>
                <a:gd name="connsiteY272" fmla="*/ 6307023 h 7212230"/>
                <a:gd name="connsiteX273" fmla="*/ 1121203 w 3882572"/>
                <a:gd name="connsiteY273" fmla="*/ 6350157 h 7212230"/>
                <a:gd name="connsiteX274" fmla="*/ 1206074 w 3882572"/>
                <a:gd name="connsiteY274" fmla="*/ 6400271 h 7212230"/>
                <a:gd name="connsiteX275" fmla="*/ 1206406 w 3882572"/>
                <a:gd name="connsiteY275" fmla="*/ 6466711 h 7212230"/>
                <a:gd name="connsiteX276" fmla="*/ 1183608 w 3882572"/>
                <a:gd name="connsiteY276" fmla="*/ 6498567 h 7212230"/>
                <a:gd name="connsiteX277" fmla="*/ 1131128 w 3882572"/>
                <a:gd name="connsiteY277" fmla="*/ 6546302 h 7212230"/>
                <a:gd name="connsiteX278" fmla="*/ 1170788 w 3882572"/>
                <a:gd name="connsiteY278" fmla="*/ 6564250 h 7212230"/>
                <a:gd name="connsiteX279" fmla="*/ 1197429 w 3882572"/>
                <a:gd name="connsiteY279" fmla="*/ 6604000 h 7212230"/>
                <a:gd name="connsiteX280" fmla="*/ 1251523 w 3882572"/>
                <a:gd name="connsiteY280" fmla="*/ 6616589 h 7212230"/>
                <a:gd name="connsiteX281" fmla="*/ 1315784 w 3882572"/>
                <a:gd name="connsiteY281" fmla="*/ 6598797 h 7212230"/>
                <a:gd name="connsiteX282" fmla="*/ 1391825 w 3882572"/>
                <a:gd name="connsiteY282" fmla="*/ 6678950 h 7212230"/>
                <a:gd name="connsiteX283" fmla="*/ 1449054 w 3882572"/>
                <a:gd name="connsiteY283" fmla="*/ 6784095 h 7212230"/>
                <a:gd name="connsiteX284" fmla="*/ 1453363 w 3882572"/>
                <a:gd name="connsiteY284" fmla="*/ 6885417 h 7212230"/>
                <a:gd name="connsiteX285" fmla="*/ 1490944 w 3882572"/>
                <a:gd name="connsiteY285" fmla="*/ 6925814 h 7212230"/>
                <a:gd name="connsiteX286" fmla="*/ 1477110 w 3882572"/>
                <a:gd name="connsiteY286" fmla="*/ 6949650 h 7212230"/>
                <a:gd name="connsiteX287" fmla="*/ 1439116 w 3882572"/>
                <a:gd name="connsiteY287" fmla="*/ 6973440 h 7212230"/>
                <a:gd name="connsiteX288" fmla="*/ 1451429 w 3882572"/>
                <a:gd name="connsiteY288" fmla="*/ 7003143 h 7212230"/>
                <a:gd name="connsiteX289" fmla="*/ 1388596 w 3882572"/>
                <a:gd name="connsiteY289" fmla="*/ 7070956 h 7212230"/>
                <a:gd name="connsiteX290" fmla="*/ 1333500 w 3882572"/>
                <a:gd name="connsiteY290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72357 w 3882572"/>
                <a:gd name="connsiteY207" fmla="*/ 3193143 h 7212230"/>
                <a:gd name="connsiteX208" fmla="*/ 206702 w 3882572"/>
                <a:gd name="connsiteY208" fmla="*/ 3233638 h 7212230"/>
                <a:gd name="connsiteX209" fmla="*/ 279267 w 3882572"/>
                <a:gd name="connsiteY209" fmla="*/ 3226604 h 7212230"/>
                <a:gd name="connsiteX210" fmla="*/ 321396 w 3882572"/>
                <a:gd name="connsiteY210" fmla="*/ 3270473 h 7212230"/>
                <a:gd name="connsiteX211" fmla="*/ 375825 w 3882572"/>
                <a:gd name="connsiteY211" fmla="*/ 3249505 h 7212230"/>
                <a:gd name="connsiteX212" fmla="*/ 395915 w 3882572"/>
                <a:gd name="connsiteY212" fmla="*/ 3197012 h 7212230"/>
                <a:gd name="connsiteX213" fmla="*/ 418041 w 3882572"/>
                <a:gd name="connsiteY213" fmla="*/ 3276461 h 7212230"/>
                <a:gd name="connsiteX214" fmla="*/ 478172 w 3882572"/>
                <a:gd name="connsiteY214" fmla="*/ 3289661 h 7212230"/>
                <a:gd name="connsiteX215" fmla="*/ 462643 w 3882572"/>
                <a:gd name="connsiteY215" fmla="*/ 3338285 h 7212230"/>
                <a:gd name="connsiteX216" fmla="*/ 515124 w 3882572"/>
                <a:gd name="connsiteY216" fmla="*/ 3417106 h 7212230"/>
                <a:gd name="connsiteX217" fmla="*/ 501152 w 3882572"/>
                <a:gd name="connsiteY217" fmla="*/ 3485814 h 7212230"/>
                <a:gd name="connsiteX218" fmla="*/ 498929 w 3882572"/>
                <a:gd name="connsiteY218" fmla="*/ 3565071 h 7212230"/>
                <a:gd name="connsiteX219" fmla="*/ 459841 w 3882572"/>
                <a:gd name="connsiteY219" fmla="*/ 3641511 h 7212230"/>
                <a:gd name="connsiteX220" fmla="*/ 401090 w 3882572"/>
                <a:gd name="connsiteY220" fmla="*/ 3650584 h 7212230"/>
                <a:gd name="connsiteX221" fmla="*/ 408543 w 3882572"/>
                <a:gd name="connsiteY221" fmla="*/ 3690408 h 7212230"/>
                <a:gd name="connsiteX222" fmla="*/ 458322 w 3882572"/>
                <a:gd name="connsiteY222" fmla="*/ 3767465 h 7212230"/>
                <a:gd name="connsiteX223" fmla="*/ 442125 w 3882572"/>
                <a:gd name="connsiteY223" fmla="*/ 3852533 h 7212230"/>
                <a:gd name="connsiteX224" fmla="*/ 532021 w 3882572"/>
                <a:gd name="connsiteY224" fmla="*/ 3937825 h 7212230"/>
                <a:gd name="connsiteX225" fmla="*/ 558105 w 3882572"/>
                <a:gd name="connsiteY225" fmla="*/ 3996632 h 7212230"/>
                <a:gd name="connsiteX226" fmla="*/ 546270 w 3882572"/>
                <a:gd name="connsiteY226" fmla="*/ 4042501 h 7212230"/>
                <a:gd name="connsiteX227" fmla="*/ 551837 w 3882572"/>
                <a:gd name="connsiteY227" fmla="*/ 4076940 h 7212230"/>
                <a:gd name="connsiteX228" fmla="*/ 587269 w 3882572"/>
                <a:gd name="connsiteY228" fmla="*/ 4121854 h 7212230"/>
                <a:gd name="connsiteX229" fmla="*/ 554877 w 3882572"/>
                <a:gd name="connsiteY229" fmla="*/ 4192490 h 7212230"/>
                <a:gd name="connsiteX230" fmla="*/ 598510 w 3882572"/>
                <a:gd name="connsiteY230" fmla="*/ 4242338 h 7212230"/>
                <a:gd name="connsiteX231" fmla="*/ 662214 w 3882572"/>
                <a:gd name="connsiteY231" fmla="*/ 4263571 h 7212230"/>
                <a:gd name="connsiteX232" fmla="*/ 660250 w 3882572"/>
                <a:gd name="connsiteY232" fmla="*/ 4297056 h 7212230"/>
                <a:gd name="connsiteX233" fmla="*/ 698074 w 3882572"/>
                <a:gd name="connsiteY233" fmla="*/ 4366782 h 7212230"/>
                <a:gd name="connsiteX234" fmla="*/ 676463 w 3882572"/>
                <a:gd name="connsiteY234" fmla="*/ 4469837 h 7212230"/>
                <a:gd name="connsiteX235" fmla="*/ 733863 w 3882572"/>
                <a:gd name="connsiteY235" fmla="*/ 4468344 h 7212230"/>
                <a:gd name="connsiteX236" fmla="*/ 842977 w 3882572"/>
                <a:gd name="connsiteY236" fmla="*/ 4501363 h 7212230"/>
                <a:gd name="connsiteX237" fmla="*/ 857463 w 3882572"/>
                <a:gd name="connsiteY237" fmla="*/ 4666429 h 7212230"/>
                <a:gd name="connsiteX238" fmla="*/ 797859 w 3882572"/>
                <a:gd name="connsiteY238" fmla="*/ 4728594 h 7212230"/>
                <a:gd name="connsiteX239" fmla="*/ 764802 w 3882572"/>
                <a:gd name="connsiteY239" fmla="*/ 4787780 h 7212230"/>
                <a:gd name="connsiteX240" fmla="*/ 814482 w 3882572"/>
                <a:gd name="connsiteY240" fmla="*/ 4862731 h 7212230"/>
                <a:gd name="connsiteX241" fmla="*/ 797192 w 3882572"/>
                <a:gd name="connsiteY241" fmla="*/ 4947797 h 7212230"/>
                <a:gd name="connsiteX242" fmla="*/ 764732 w 3882572"/>
                <a:gd name="connsiteY242" fmla="*/ 5001242 h 7212230"/>
                <a:gd name="connsiteX243" fmla="*/ 750484 w 3882572"/>
                <a:gd name="connsiteY243" fmla="*/ 5048822 h 7212230"/>
                <a:gd name="connsiteX244" fmla="*/ 682305 w 3882572"/>
                <a:gd name="connsiteY244" fmla="*/ 5123423 h 7212230"/>
                <a:gd name="connsiteX245" fmla="*/ 686200 w 3882572"/>
                <a:gd name="connsiteY245" fmla="*/ 5195105 h 7212230"/>
                <a:gd name="connsiteX246" fmla="*/ 846446 w 3882572"/>
                <a:gd name="connsiteY246" fmla="*/ 5279127 h 7212230"/>
                <a:gd name="connsiteX247" fmla="*/ 818376 w 3882572"/>
                <a:gd name="connsiteY247" fmla="*/ 5322549 h 7212230"/>
                <a:gd name="connsiteX248" fmla="*/ 665683 w 3882572"/>
                <a:gd name="connsiteY248" fmla="*/ 5425160 h 7212230"/>
                <a:gd name="connsiteX249" fmla="*/ 716643 w 3882572"/>
                <a:gd name="connsiteY249" fmla="*/ 5524500 h 7212230"/>
                <a:gd name="connsiteX250" fmla="*/ 698500 w 3882572"/>
                <a:gd name="connsiteY250" fmla="*/ 5615214 h 7212230"/>
                <a:gd name="connsiteX251" fmla="*/ 748110 w 3882572"/>
                <a:gd name="connsiteY251" fmla="*/ 5641195 h 7212230"/>
                <a:gd name="connsiteX252" fmla="*/ 816429 w 3882572"/>
                <a:gd name="connsiteY252" fmla="*/ 5642428 h 7212230"/>
                <a:gd name="connsiteX253" fmla="*/ 883461 w 3882572"/>
                <a:gd name="connsiteY253" fmla="*/ 5634058 h 7212230"/>
                <a:gd name="connsiteX254" fmla="*/ 971496 w 3882572"/>
                <a:gd name="connsiteY254" fmla="*/ 5637226 h 7212230"/>
                <a:gd name="connsiteX255" fmla="*/ 960718 w 3882572"/>
                <a:gd name="connsiteY255" fmla="*/ 5684962 h 7212230"/>
                <a:gd name="connsiteX256" fmla="*/ 1034143 w 3882572"/>
                <a:gd name="connsiteY256" fmla="*/ 5696857 h 7212230"/>
                <a:gd name="connsiteX257" fmla="*/ 1040185 w 3882572"/>
                <a:gd name="connsiteY257" fmla="*/ 5741114 h 7212230"/>
                <a:gd name="connsiteX258" fmla="*/ 1055753 w 3882572"/>
                <a:gd name="connsiteY258" fmla="*/ 5774187 h 7212230"/>
                <a:gd name="connsiteX259" fmla="*/ 1134356 w 3882572"/>
                <a:gd name="connsiteY259" fmla="*/ 5773741 h 7212230"/>
                <a:gd name="connsiteX260" fmla="*/ 1150791 w 3882572"/>
                <a:gd name="connsiteY260" fmla="*/ 5806160 h 7212230"/>
                <a:gd name="connsiteX261" fmla="*/ 1159196 w 3882572"/>
                <a:gd name="connsiteY261" fmla="*/ 5830104 h 7212230"/>
                <a:gd name="connsiteX262" fmla="*/ 1109048 w 3882572"/>
                <a:gd name="connsiteY262" fmla="*/ 5850548 h 7212230"/>
                <a:gd name="connsiteX263" fmla="*/ 1078408 w 3882572"/>
                <a:gd name="connsiteY263" fmla="*/ 5897475 h 7212230"/>
                <a:gd name="connsiteX264" fmla="*/ 1068680 w 3882572"/>
                <a:gd name="connsiteY264" fmla="*/ 5940951 h 7212230"/>
                <a:gd name="connsiteX265" fmla="*/ 1071054 w 3882572"/>
                <a:gd name="connsiteY265" fmla="*/ 5993288 h 7212230"/>
                <a:gd name="connsiteX266" fmla="*/ 1097643 w 3882572"/>
                <a:gd name="connsiteY266" fmla="*/ 6014357 h 7212230"/>
                <a:gd name="connsiteX267" fmla="*/ 1165039 w 3882572"/>
                <a:gd name="connsiteY267" fmla="*/ 6048708 h 7212230"/>
                <a:gd name="connsiteX268" fmla="*/ 1206406 w 3882572"/>
                <a:gd name="connsiteY268" fmla="*/ 6040869 h 7212230"/>
                <a:gd name="connsiteX269" fmla="*/ 1226591 w 3882572"/>
                <a:gd name="connsiteY269" fmla="*/ 6086928 h 7212230"/>
                <a:gd name="connsiteX270" fmla="*/ 1206500 w 3882572"/>
                <a:gd name="connsiteY270" fmla="*/ 6132285 h 7212230"/>
                <a:gd name="connsiteX271" fmla="*/ 1173162 w 3882572"/>
                <a:gd name="connsiteY271" fmla="*/ 6150303 h 7212230"/>
                <a:gd name="connsiteX272" fmla="*/ 1135877 w 3882572"/>
                <a:gd name="connsiteY272" fmla="*/ 6207236 h 7212230"/>
                <a:gd name="connsiteX273" fmla="*/ 1150551 w 3882572"/>
                <a:gd name="connsiteY273" fmla="*/ 6307023 h 7212230"/>
                <a:gd name="connsiteX274" fmla="*/ 1121203 w 3882572"/>
                <a:gd name="connsiteY274" fmla="*/ 6350157 h 7212230"/>
                <a:gd name="connsiteX275" fmla="*/ 1206074 w 3882572"/>
                <a:gd name="connsiteY275" fmla="*/ 6400271 h 7212230"/>
                <a:gd name="connsiteX276" fmla="*/ 1206406 w 3882572"/>
                <a:gd name="connsiteY276" fmla="*/ 6466711 h 7212230"/>
                <a:gd name="connsiteX277" fmla="*/ 1183608 w 3882572"/>
                <a:gd name="connsiteY277" fmla="*/ 6498567 h 7212230"/>
                <a:gd name="connsiteX278" fmla="*/ 1131128 w 3882572"/>
                <a:gd name="connsiteY278" fmla="*/ 6546302 h 7212230"/>
                <a:gd name="connsiteX279" fmla="*/ 1170788 w 3882572"/>
                <a:gd name="connsiteY279" fmla="*/ 6564250 h 7212230"/>
                <a:gd name="connsiteX280" fmla="*/ 1197429 w 3882572"/>
                <a:gd name="connsiteY280" fmla="*/ 6604000 h 7212230"/>
                <a:gd name="connsiteX281" fmla="*/ 1251523 w 3882572"/>
                <a:gd name="connsiteY281" fmla="*/ 6616589 h 7212230"/>
                <a:gd name="connsiteX282" fmla="*/ 1315784 w 3882572"/>
                <a:gd name="connsiteY282" fmla="*/ 6598797 h 7212230"/>
                <a:gd name="connsiteX283" fmla="*/ 1391825 w 3882572"/>
                <a:gd name="connsiteY283" fmla="*/ 6678950 h 7212230"/>
                <a:gd name="connsiteX284" fmla="*/ 1449054 w 3882572"/>
                <a:gd name="connsiteY284" fmla="*/ 6784095 h 7212230"/>
                <a:gd name="connsiteX285" fmla="*/ 1453363 w 3882572"/>
                <a:gd name="connsiteY285" fmla="*/ 6885417 h 7212230"/>
                <a:gd name="connsiteX286" fmla="*/ 1490944 w 3882572"/>
                <a:gd name="connsiteY286" fmla="*/ 6925814 h 7212230"/>
                <a:gd name="connsiteX287" fmla="*/ 1477110 w 3882572"/>
                <a:gd name="connsiteY287" fmla="*/ 6949650 h 7212230"/>
                <a:gd name="connsiteX288" fmla="*/ 1439116 w 3882572"/>
                <a:gd name="connsiteY288" fmla="*/ 6973440 h 7212230"/>
                <a:gd name="connsiteX289" fmla="*/ 1451429 w 3882572"/>
                <a:gd name="connsiteY289" fmla="*/ 7003143 h 7212230"/>
                <a:gd name="connsiteX290" fmla="*/ 1388596 w 3882572"/>
                <a:gd name="connsiteY290" fmla="*/ 7070956 h 7212230"/>
                <a:gd name="connsiteX291" fmla="*/ 1333500 w 3882572"/>
                <a:gd name="connsiteY291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69982 w 3882572"/>
                <a:gd name="connsiteY207" fmla="*/ 3178869 h 7212230"/>
                <a:gd name="connsiteX208" fmla="*/ 206702 w 3882572"/>
                <a:gd name="connsiteY208" fmla="*/ 3233638 h 7212230"/>
                <a:gd name="connsiteX209" fmla="*/ 279267 w 3882572"/>
                <a:gd name="connsiteY209" fmla="*/ 3226604 h 7212230"/>
                <a:gd name="connsiteX210" fmla="*/ 321396 w 3882572"/>
                <a:gd name="connsiteY210" fmla="*/ 3270473 h 7212230"/>
                <a:gd name="connsiteX211" fmla="*/ 375825 w 3882572"/>
                <a:gd name="connsiteY211" fmla="*/ 3249505 h 7212230"/>
                <a:gd name="connsiteX212" fmla="*/ 395915 w 3882572"/>
                <a:gd name="connsiteY212" fmla="*/ 3197012 h 7212230"/>
                <a:gd name="connsiteX213" fmla="*/ 418041 w 3882572"/>
                <a:gd name="connsiteY213" fmla="*/ 3276461 h 7212230"/>
                <a:gd name="connsiteX214" fmla="*/ 478172 w 3882572"/>
                <a:gd name="connsiteY214" fmla="*/ 3289661 h 7212230"/>
                <a:gd name="connsiteX215" fmla="*/ 462643 w 3882572"/>
                <a:gd name="connsiteY215" fmla="*/ 3338285 h 7212230"/>
                <a:gd name="connsiteX216" fmla="*/ 515124 w 3882572"/>
                <a:gd name="connsiteY216" fmla="*/ 3417106 h 7212230"/>
                <a:gd name="connsiteX217" fmla="*/ 501152 w 3882572"/>
                <a:gd name="connsiteY217" fmla="*/ 3485814 h 7212230"/>
                <a:gd name="connsiteX218" fmla="*/ 498929 w 3882572"/>
                <a:gd name="connsiteY218" fmla="*/ 3565071 h 7212230"/>
                <a:gd name="connsiteX219" fmla="*/ 459841 w 3882572"/>
                <a:gd name="connsiteY219" fmla="*/ 3641511 h 7212230"/>
                <a:gd name="connsiteX220" fmla="*/ 401090 w 3882572"/>
                <a:gd name="connsiteY220" fmla="*/ 3650584 h 7212230"/>
                <a:gd name="connsiteX221" fmla="*/ 408543 w 3882572"/>
                <a:gd name="connsiteY221" fmla="*/ 3690408 h 7212230"/>
                <a:gd name="connsiteX222" fmla="*/ 458322 w 3882572"/>
                <a:gd name="connsiteY222" fmla="*/ 3767465 h 7212230"/>
                <a:gd name="connsiteX223" fmla="*/ 442125 w 3882572"/>
                <a:gd name="connsiteY223" fmla="*/ 3852533 h 7212230"/>
                <a:gd name="connsiteX224" fmla="*/ 532021 w 3882572"/>
                <a:gd name="connsiteY224" fmla="*/ 3937825 h 7212230"/>
                <a:gd name="connsiteX225" fmla="*/ 558105 w 3882572"/>
                <a:gd name="connsiteY225" fmla="*/ 3996632 h 7212230"/>
                <a:gd name="connsiteX226" fmla="*/ 546270 w 3882572"/>
                <a:gd name="connsiteY226" fmla="*/ 4042501 h 7212230"/>
                <a:gd name="connsiteX227" fmla="*/ 551837 w 3882572"/>
                <a:gd name="connsiteY227" fmla="*/ 4076940 h 7212230"/>
                <a:gd name="connsiteX228" fmla="*/ 587269 w 3882572"/>
                <a:gd name="connsiteY228" fmla="*/ 4121854 h 7212230"/>
                <a:gd name="connsiteX229" fmla="*/ 554877 w 3882572"/>
                <a:gd name="connsiteY229" fmla="*/ 4192490 h 7212230"/>
                <a:gd name="connsiteX230" fmla="*/ 598510 w 3882572"/>
                <a:gd name="connsiteY230" fmla="*/ 4242338 h 7212230"/>
                <a:gd name="connsiteX231" fmla="*/ 662214 w 3882572"/>
                <a:gd name="connsiteY231" fmla="*/ 4263571 h 7212230"/>
                <a:gd name="connsiteX232" fmla="*/ 660250 w 3882572"/>
                <a:gd name="connsiteY232" fmla="*/ 4297056 h 7212230"/>
                <a:gd name="connsiteX233" fmla="*/ 698074 w 3882572"/>
                <a:gd name="connsiteY233" fmla="*/ 4366782 h 7212230"/>
                <a:gd name="connsiteX234" fmla="*/ 676463 w 3882572"/>
                <a:gd name="connsiteY234" fmla="*/ 4469837 h 7212230"/>
                <a:gd name="connsiteX235" fmla="*/ 733863 w 3882572"/>
                <a:gd name="connsiteY235" fmla="*/ 4468344 h 7212230"/>
                <a:gd name="connsiteX236" fmla="*/ 842977 w 3882572"/>
                <a:gd name="connsiteY236" fmla="*/ 4501363 h 7212230"/>
                <a:gd name="connsiteX237" fmla="*/ 857463 w 3882572"/>
                <a:gd name="connsiteY237" fmla="*/ 4666429 h 7212230"/>
                <a:gd name="connsiteX238" fmla="*/ 797859 w 3882572"/>
                <a:gd name="connsiteY238" fmla="*/ 4728594 h 7212230"/>
                <a:gd name="connsiteX239" fmla="*/ 764802 w 3882572"/>
                <a:gd name="connsiteY239" fmla="*/ 4787780 h 7212230"/>
                <a:gd name="connsiteX240" fmla="*/ 814482 w 3882572"/>
                <a:gd name="connsiteY240" fmla="*/ 4862731 h 7212230"/>
                <a:gd name="connsiteX241" fmla="*/ 797192 w 3882572"/>
                <a:gd name="connsiteY241" fmla="*/ 4947797 h 7212230"/>
                <a:gd name="connsiteX242" fmla="*/ 764732 w 3882572"/>
                <a:gd name="connsiteY242" fmla="*/ 5001242 h 7212230"/>
                <a:gd name="connsiteX243" fmla="*/ 750484 w 3882572"/>
                <a:gd name="connsiteY243" fmla="*/ 5048822 h 7212230"/>
                <a:gd name="connsiteX244" fmla="*/ 682305 w 3882572"/>
                <a:gd name="connsiteY244" fmla="*/ 5123423 h 7212230"/>
                <a:gd name="connsiteX245" fmla="*/ 686200 w 3882572"/>
                <a:gd name="connsiteY245" fmla="*/ 5195105 h 7212230"/>
                <a:gd name="connsiteX246" fmla="*/ 846446 w 3882572"/>
                <a:gd name="connsiteY246" fmla="*/ 5279127 h 7212230"/>
                <a:gd name="connsiteX247" fmla="*/ 818376 w 3882572"/>
                <a:gd name="connsiteY247" fmla="*/ 5322549 h 7212230"/>
                <a:gd name="connsiteX248" fmla="*/ 665683 w 3882572"/>
                <a:gd name="connsiteY248" fmla="*/ 5425160 h 7212230"/>
                <a:gd name="connsiteX249" fmla="*/ 716643 w 3882572"/>
                <a:gd name="connsiteY249" fmla="*/ 5524500 h 7212230"/>
                <a:gd name="connsiteX250" fmla="*/ 698500 w 3882572"/>
                <a:gd name="connsiteY250" fmla="*/ 5615214 h 7212230"/>
                <a:gd name="connsiteX251" fmla="*/ 748110 w 3882572"/>
                <a:gd name="connsiteY251" fmla="*/ 5641195 h 7212230"/>
                <a:gd name="connsiteX252" fmla="*/ 816429 w 3882572"/>
                <a:gd name="connsiteY252" fmla="*/ 5642428 h 7212230"/>
                <a:gd name="connsiteX253" fmla="*/ 883461 w 3882572"/>
                <a:gd name="connsiteY253" fmla="*/ 5634058 h 7212230"/>
                <a:gd name="connsiteX254" fmla="*/ 971496 w 3882572"/>
                <a:gd name="connsiteY254" fmla="*/ 5637226 h 7212230"/>
                <a:gd name="connsiteX255" fmla="*/ 960718 w 3882572"/>
                <a:gd name="connsiteY255" fmla="*/ 5684962 h 7212230"/>
                <a:gd name="connsiteX256" fmla="*/ 1034143 w 3882572"/>
                <a:gd name="connsiteY256" fmla="*/ 5696857 h 7212230"/>
                <a:gd name="connsiteX257" fmla="*/ 1040185 w 3882572"/>
                <a:gd name="connsiteY257" fmla="*/ 5741114 h 7212230"/>
                <a:gd name="connsiteX258" fmla="*/ 1055753 w 3882572"/>
                <a:gd name="connsiteY258" fmla="*/ 5774187 h 7212230"/>
                <a:gd name="connsiteX259" fmla="*/ 1134356 w 3882572"/>
                <a:gd name="connsiteY259" fmla="*/ 5773741 h 7212230"/>
                <a:gd name="connsiteX260" fmla="*/ 1150791 w 3882572"/>
                <a:gd name="connsiteY260" fmla="*/ 5806160 h 7212230"/>
                <a:gd name="connsiteX261" fmla="*/ 1159196 w 3882572"/>
                <a:gd name="connsiteY261" fmla="*/ 5830104 h 7212230"/>
                <a:gd name="connsiteX262" fmla="*/ 1109048 w 3882572"/>
                <a:gd name="connsiteY262" fmla="*/ 5850548 h 7212230"/>
                <a:gd name="connsiteX263" fmla="*/ 1078408 w 3882572"/>
                <a:gd name="connsiteY263" fmla="*/ 5897475 h 7212230"/>
                <a:gd name="connsiteX264" fmla="*/ 1068680 w 3882572"/>
                <a:gd name="connsiteY264" fmla="*/ 5940951 h 7212230"/>
                <a:gd name="connsiteX265" fmla="*/ 1071054 w 3882572"/>
                <a:gd name="connsiteY265" fmla="*/ 5993288 h 7212230"/>
                <a:gd name="connsiteX266" fmla="*/ 1097643 w 3882572"/>
                <a:gd name="connsiteY266" fmla="*/ 6014357 h 7212230"/>
                <a:gd name="connsiteX267" fmla="*/ 1165039 w 3882572"/>
                <a:gd name="connsiteY267" fmla="*/ 6048708 h 7212230"/>
                <a:gd name="connsiteX268" fmla="*/ 1206406 w 3882572"/>
                <a:gd name="connsiteY268" fmla="*/ 6040869 h 7212230"/>
                <a:gd name="connsiteX269" fmla="*/ 1226591 w 3882572"/>
                <a:gd name="connsiteY269" fmla="*/ 6086928 h 7212230"/>
                <a:gd name="connsiteX270" fmla="*/ 1206500 w 3882572"/>
                <a:gd name="connsiteY270" fmla="*/ 6132285 h 7212230"/>
                <a:gd name="connsiteX271" fmla="*/ 1173162 w 3882572"/>
                <a:gd name="connsiteY271" fmla="*/ 6150303 h 7212230"/>
                <a:gd name="connsiteX272" fmla="*/ 1135877 w 3882572"/>
                <a:gd name="connsiteY272" fmla="*/ 6207236 h 7212230"/>
                <a:gd name="connsiteX273" fmla="*/ 1150551 w 3882572"/>
                <a:gd name="connsiteY273" fmla="*/ 6307023 h 7212230"/>
                <a:gd name="connsiteX274" fmla="*/ 1121203 w 3882572"/>
                <a:gd name="connsiteY274" fmla="*/ 6350157 h 7212230"/>
                <a:gd name="connsiteX275" fmla="*/ 1206074 w 3882572"/>
                <a:gd name="connsiteY275" fmla="*/ 6400271 h 7212230"/>
                <a:gd name="connsiteX276" fmla="*/ 1206406 w 3882572"/>
                <a:gd name="connsiteY276" fmla="*/ 6466711 h 7212230"/>
                <a:gd name="connsiteX277" fmla="*/ 1183608 w 3882572"/>
                <a:gd name="connsiteY277" fmla="*/ 6498567 h 7212230"/>
                <a:gd name="connsiteX278" fmla="*/ 1131128 w 3882572"/>
                <a:gd name="connsiteY278" fmla="*/ 6546302 h 7212230"/>
                <a:gd name="connsiteX279" fmla="*/ 1170788 w 3882572"/>
                <a:gd name="connsiteY279" fmla="*/ 6564250 h 7212230"/>
                <a:gd name="connsiteX280" fmla="*/ 1197429 w 3882572"/>
                <a:gd name="connsiteY280" fmla="*/ 6604000 h 7212230"/>
                <a:gd name="connsiteX281" fmla="*/ 1251523 w 3882572"/>
                <a:gd name="connsiteY281" fmla="*/ 6616589 h 7212230"/>
                <a:gd name="connsiteX282" fmla="*/ 1315784 w 3882572"/>
                <a:gd name="connsiteY282" fmla="*/ 6598797 h 7212230"/>
                <a:gd name="connsiteX283" fmla="*/ 1391825 w 3882572"/>
                <a:gd name="connsiteY283" fmla="*/ 6678950 h 7212230"/>
                <a:gd name="connsiteX284" fmla="*/ 1449054 w 3882572"/>
                <a:gd name="connsiteY284" fmla="*/ 6784095 h 7212230"/>
                <a:gd name="connsiteX285" fmla="*/ 1453363 w 3882572"/>
                <a:gd name="connsiteY285" fmla="*/ 6885417 h 7212230"/>
                <a:gd name="connsiteX286" fmla="*/ 1490944 w 3882572"/>
                <a:gd name="connsiteY286" fmla="*/ 6925814 h 7212230"/>
                <a:gd name="connsiteX287" fmla="*/ 1477110 w 3882572"/>
                <a:gd name="connsiteY287" fmla="*/ 6949650 h 7212230"/>
                <a:gd name="connsiteX288" fmla="*/ 1439116 w 3882572"/>
                <a:gd name="connsiteY288" fmla="*/ 6973440 h 7212230"/>
                <a:gd name="connsiteX289" fmla="*/ 1451429 w 3882572"/>
                <a:gd name="connsiteY289" fmla="*/ 7003143 h 7212230"/>
                <a:gd name="connsiteX290" fmla="*/ 1388596 w 3882572"/>
                <a:gd name="connsiteY290" fmla="*/ 7070956 h 7212230"/>
                <a:gd name="connsiteX291" fmla="*/ 1333500 w 3882572"/>
                <a:gd name="connsiteY291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190500 w 3882572"/>
                <a:gd name="connsiteY205" fmla="*/ 2893785 h 7212230"/>
                <a:gd name="connsiteX206" fmla="*/ 90714 w 3882572"/>
                <a:gd name="connsiteY206" fmla="*/ 3084285 h 7212230"/>
                <a:gd name="connsiteX207" fmla="*/ 169982 w 3882572"/>
                <a:gd name="connsiteY207" fmla="*/ 3178869 h 7212230"/>
                <a:gd name="connsiteX208" fmla="*/ 192455 w 3882572"/>
                <a:gd name="connsiteY208" fmla="*/ 3231260 h 7212230"/>
                <a:gd name="connsiteX209" fmla="*/ 279267 w 3882572"/>
                <a:gd name="connsiteY209" fmla="*/ 3226604 h 7212230"/>
                <a:gd name="connsiteX210" fmla="*/ 321396 w 3882572"/>
                <a:gd name="connsiteY210" fmla="*/ 3270473 h 7212230"/>
                <a:gd name="connsiteX211" fmla="*/ 375825 w 3882572"/>
                <a:gd name="connsiteY211" fmla="*/ 3249505 h 7212230"/>
                <a:gd name="connsiteX212" fmla="*/ 395915 w 3882572"/>
                <a:gd name="connsiteY212" fmla="*/ 3197012 h 7212230"/>
                <a:gd name="connsiteX213" fmla="*/ 418041 w 3882572"/>
                <a:gd name="connsiteY213" fmla="*/ 3276461 h 7212230"/>
                <a:gd name="connsiteX214" fmla="*/ 478172 w 3882572"/>
                <a:gd name="connsiteY214" fmla="*/ 3289661 h 7212230"/>
                <a:gd name="connsiteX215" fmla="*/ 462643 w 3882572"/>
                <a:gd name="connsiteY215" fmla="*/ 3338285 h 7212230"/>
                <a:gd name="connsiteX216" fmla="*/ 515124 w 3882572"/>
                <a:gd name="connsiteY216" fmla="*/ 3417106 h 7212230"/>
                <a:gd name="connsiteX217" fmla="*/ 501152 w 3882572"/>
                <a:gd name="connsiteY217" fmla="*/ 3485814 h 7212230"/>
                <a:gd name="connsiteX218" fmla="*/ 498929 w 3882572"/>
                <a:gd name="connsiteY218" fmla="*/ 3565071 h 7212230"/>
                <a:gd name="connsiteX219" fmla="*/ 459841 w 3882572"/>
                <a:gd name="connsiteY219" fmla="*/ 3641511 h 7212230"/>
                <a:gd name="connsiteX220" fmla="*/ 401090 w 3882572"/>
                <a:gd name="connsiteY220" fmla="*/ 3650584 h 7212230"/>
                <a:gd name="connsiteX221" fmla="*/ 408543 w 3882572"/>
                <a:gd name="connsiteY221" fmla="*/ 3690408 h 7212230"/>
                <a:gd name="connsiteX222" fmla="*/ 458322 w 3882572"/>
                <a:gd name="connsiteY222" fmla="*/ 3767465 h 7212230"/>
                <a:gd name="connsiteX223" fmla="*/ 442125 w 3882572"/>
                <a:gd name="connsiteY223" fmla="*/ 3852533 h 7212230"/>
                <a:gd name="connsiteX224" fmla="*/ 532021 w 3882572"/>
                <a:gd name="connsiteY224" fmla="*/ 3937825 h 7212230"/>
                <a:gd name="connsiteX225" fmla="*/ 558105 w 3882572"/>
                <a:gd name="connsiteY225" fmla="*/ 3996632 h 7212230"/>
                <a:gd name="connsiteX226" fmla="*/ 546270 w 3882572"/>
                <a:gd name="connsiteY226" fmla="*/ 4042501 h 7212230"/>
                <a:gd name="connsiteX227" fmla="*/ 551837 w 3882572"/>
                <a:gd name="connsiteY227" fmla="*/ 4076940 h 7212230"/>
                <a:gd name="connsiteX228" fmla="*/ 587269 w 3882572"/>
                <a:gd name="connsiteY228" fmla="*/ 4121854 h 7212230"/>
                <a:gd name="connsiteX229" fmla="*/ 554877 w 3882572"/>
                <a:gd name="connsiteY229" fmla="*/ 4192490 h 7212230"/>
                <a:gd name="connsiteX230" fmla="*/ 598510 w 3882572"/>
                <a:gd name="connsiteY230" fmla="*/ 4242338 h 7212230"/>
                <a:gd name="connsiteX231" fmla="*/ 662214 w 3882572"/>
                <a:gd name="connsiteY231" fmla="*/ 4263571 h 7212230"/>
                <a:gd name="connsiteX232" fmla="*/ 660250 w 3882572"/>
                <a:gd name="connsiteY232" fmla="*/ 4297056 h 7212230"/>
                <a:gd name="connsiteX233" fmla="*/ 698074 w 3882572"/>
                <a:gd name="connsiteY233" fmla="*/ 4366782 h 7212230"/>
                <a:gd name="connsiteX234" fmla="*/ 676463 w 3882572"/>
                <a:gd name="connsiteY234" fmla="*/ 4469837 h 7212230"/>
                <a:gd name="connsiteX235" fmla="*/ 733863 w 3882572"/>
                <a:gd name="connsiteY235" fmla="*/ 4468344 h 7212230"/>
                <a:gd name="connsiteX236" fmla="*/ 842977 w 3882572"/>
                <a:gd name="connsiteY236" fmla="*/ 4501363 h 7212230"/>
                <a:gd name="connsiteX237" fmla="*/ 857463 w 3882572"/>
                <a:gd name="connsiteY237" fmla="*/ 4666429 h 7212230"/>
                <a:gd name="connsiteX238" fmla="*/ 797859 w 3882572"/>
                <a:gd name="connsiteY238" fmla="*/ 4728594 h 7212230"/>
                <a:gd name="connsiteX239" fmla="*/ 764802 w 3882572"/>
                <a:gd name="connsiteY239" fmla="*/ 4787780 h 7212230"/>
                <a:gd name="connsiteX240" fmla="*/ 814482 w 3882572"/>
                <a:gd name="connsiteY240" fmla="*/ 4862731 h 7212230"/>
                <a:gd name="connsiteX241" fmla="*/ 797192 w 3882572"/>
                <a:gd name="connsiteY241" fmla="*/ 4947797 h 7212230"/>
                <a:gd name="connsiteX242" fmla="*/ 764732 w 3882572"/>
                <a:gd name="connsiteY242" fmla="*/ 5001242 h 7212230"/>
                <a:gd name="connsiteX243" fmla="*/ 750484 w 3882572"/>
                <a:gd name="connsiteY243" fmla="*/ 5048822 h 7212230"/>
                <a:gd name="connsiteX244" fmla="*/ 682305 w 3882572"/>
                <a:gd name="connsiteY244" fmla="*/ 5123423 h 7212230"/>
                <a:gd name="connsiteX245" fmla="*/ 686200 w 3882572"/>
                <a:gd name="connsiteY245" fmla="*/ 5195105 h 7212230"/>
                <a:gd name="connsiteX246" fmla="*/ 846446 w 3882572"/>
                <a:gd name="connsiteY246" fmla="*/ 5279127 h 7212230"/>
                <a:gd name="connsiteX247" fmla="*/ 818376 w 3882572"/>
                <a:gd name="connsiteY247" fmla="*/ 5322549 h 7212230"/>
                <a:gd name="connsiteX248" fmla="*/ 665683 w 3882572"/>
                <a:gd name="connsiteY248" fmla="*/ 5425160 h 7212230"/>
                <a:gd name="connsiteX249" fmla="*/ 716643 w 3882572"/>
                <a:gd name="connsiteY249" fmla="*/ 5524500 h 7212230"/>
                <a:gd name="connsiteX250" fmla="*/ 698500 w 3882572"/>
                <a:gd name="connsiteY250" fmla="*/ 5615214 h 7212230"/>
                <a:gd name="connsiteX251" fmla="*/ 748110 w 3882572"/>
                <a:gd name="connsiteY251" fmla="*/ 5641195 h 7212230"/>
                <a:gd name="connsiteX252" fmla="*/ 816429 w 3882572"/>
                <a:gd name="connsiteY252" fmla="*/ 5642428 h 7212230"/>
                <a:gd name="connsiteX253" fmla="*/ 883461 w 3882572"/>
                <a:gd name="connsiteY253" fmla="*/ 5634058 h 7212230"/>
                <a:gd name="connsiteX254" fmla="*/ 971496 w 3882572"/>
                <a:gd name="connsiteY254" fmla="*/ 5637226 h 7212230"/>
                <a:gd name="connsiteX255" fmla="*/ 960718 w 3882572"/>
                <a:gd name="connsiteY255" fmla="*/ 5684962 h 7212230"/>
                <a:gd name="connsiteX256" fmla="*/ 1034143 w 3882572"/>
                <a:gd name="connsiteY256" fmla="*/ 5696857 h 7212230"/>
                <a:gd name="connsiteX257" fmla="*/ 1040185 w 3882572"/>
                <a:gd name="connsiteY257" fmla="*/ 5741114 h 7212230"/>
                <a:gd name="connsiteX258" fmla="*/ 1055753 w 3882572"/>
                <a:gd name="connsiteY258" fmla="*/ 5774187 h 7212230"/>
                <a:gd name="connsiteX259" fmla="*/ 1134356 w 3882572"/>
                <a:gd name="connsiteY259" fmla="*/ 5773741 h 7212230"/>
                <a:gd name="connsiteX260" fmla="*/ 1150791 w 3882572"/>
                <a:gd name="connsiteY260" fmla="*/ 5806160 h 7212230"/>
                <a:gd name="connsiteX261" fmla="*/ 1159196 w 3882572"/>
                <a:gd name="connsiteY261" fmla="*/ 5830104 h 7212230"/>
                <a:gd name="connsiteX262" fmla="*/ 1109048 w 3882572"/>
                <a:gd name="connsiteY262" fmla="*/ 5850548 h 7212230"/>
                <a:gd name="connsiteX263" fmla="*/ 1078408 w 3882572"/>
                <a:gd name="connsiteY263" fmla="*/ 5897475 h 7212230"/>
                <a:gd name="connsiteX264" fmla="*/ 1068680 w 3882572"/>
                <a:gd name="connsiteY264" fmla="*/ 5940951 h 7212230"/>
                <a:gd name="connsiteX265" fmla="*/ 1071054 w 3882572"/>
                <a:gd name="connsiteY265" fmla="*/ 5993288 h 7212230"/>
                <a:gd name="connsiteX266" fmla="*/ 1097643 w 3882572"/>
                <a:gd name="connsiteY266" fmla="*/ 6014357 h 7212230"/>
                <a:gd name="connsiteX267" fmla="*/ 1165039 w 3882572"/>
                <a:gd name="connsiteY267" fmla="*/ 6048708 h 7212230"/>
                <a:gd name="connsiteX268" fmla="*/ 1206406 w 3882572"/>
                <a:gd name="connsiteY268" fmla="*/ 6040869 h 7212230"/>
                <a:gd name="connsiteX269" fmla="*/ 1226591 w 3882572"/>
                <a:gd name="connsiteY269" fmla="*/ 6086928 h 7212230"/>
                <a:gd name="connsiteX270" fmla="*/ 1206500 w 3882572"/>
                <a:gd name="connsiteY270" fmla="*/ 6132285 h 7212230"/>
                <a:gd name="connsiteX271" fmla="*/ 1173162 w 3882572"/>
                <a:gd name="connsiteY271" fmla="*/ 6150303 h 7212230"/>
                <a:gd name="connsiteX272" fmla="*/ 1135877 w 3882572"/>
                <a:gd name="connsiteY272" fmla="*/ 6207236 h 7212230"/>
                <a:gd name="connsiteX273" fmla="*/ 1150551 w 3882572"/>
                <a:gd name="connsiteY273" fmla="*/ 6307023 h 7212230"/>
                <a:gd name="connsiteX274" fmla="*/ 1121203 w 3882572"/>
                <a:gd name="connsiteY274" fmla="*/ 6350157 h 7212230"/>
                <a:gd name="connsiteX275" fmla="*/ 1206074 w 3882572"/>
                <a:gd name="connsiteY275" fmla="*/ 6400271 h 7212230"/>
                <a:gd name="connsiteX276" fmla="*/ 1206406 w 3882572"/>
                <a:gd name="connsiteY276" fmla="*/ 6466711 h 7212230"/>
                <a:gd name="connsiteX277" fmla="*/ 1183608 w 3882572"/>
                <a:gd name="connsiteY277" fmla="*/ 6498567 h 7212230"/>
                <a:gd name="connsiteX278" fmla="*/ 1131128 w 3882572"/>
                <a:gd name="connsiteY278" fmla="*/ 6546302 h 7212230"/>
                <a:gd name="connsiteX279" fmla="*/ 1170788 w 3882572"/>
                <a:gd name="connsiteY279" fmla="*/ 6564250 h 7212230"/>
                <a:gd name="connsiteX280" fmla="*/ 1197429 w 3882572"/>
                <a:gd name="connsiteY280" fmla="*/ 6604000 h 7212230"/>
                <a:gd name="connsiteX281" fmla="*/ 1251523 w 3882572"/>
                <a:gd name="connsiteY281" fmla="*/ 6616589 h 7212230"/>
                <a:gd name="connsiteX282" fmla="*/ 1315784 w 3882572"/>
                <a:gd name="connsiteY282" fmla="*/ 6598797 h 7212230"/>
                <a:gd name="connsiteX283" fmla="*/ 1391825 w 3882572"/>
                <a:gd name="connsiteY283" fmla="*/ 6678950 h 7212230"/>
                <a:gd name="connsiteX284" fmla="*/ 1449054 w 3882572"/>
                <a:gd name="connsiteY284" fmla="*/ 6784095 h 7212230"/>
                <a:gd name="connsiteX285" fmla="*/ 1453363 w 3882572"/>
                <a:gd name="connsiteY285" fmla="*/ 6885417 h 7212230"/>
                <a:gd name="connsiteX286" fmla="*/ 1490944 w 3882572"/>
                <a:gd name="connsiteY286" fmla="*/ 6925814 h 7212230"/>
                <a:gd name="connsiteX287" fmla="*/ 1477110 w 3882572"/>
                <a:gd name="connsiteY287" fmla="*/ 6949650 h 7212230"/>
                <a:gd name="connsiteX288" fmla="*/ 1439116 w 3882572"/>
                <a:gd name="connsiteY288" fmla="*/ 6973440 h 7212230"/>
                <a:gd name="connsiteX289" fmla="*/ 1451429 w 3882572"/>
                <a:gd name="connsiteY289" fmla="*/ 7003143 h 7212230"/>
                <a:gd name="connsiteX290" fmla="*/ 1388596 w 3882572"/>
                <a:gd name="connsiteY290" fmla="*/ 7070956 h 7212230"/>
                <a:gd name="connsiteX291" fmla="*/ 1333500 w 3882572"/>
                <a:gd name="connsiteY291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202373 w 3882572"/>
                <a:gd name="connsiteY205" fmla="*/ 2891407 h 7212230"/>
                <a:gd name="connsiteX206" fmla="*/ 90714 w 3882572"/>
                <a:gd name="connsiteY206" fmla="*/ 3084285 h 7212230"/>
                <a:gd name="connsiteX207" fmla="*/ 169982 w 3882572"/>
                <a:gd name="connsiteY207" fmla="*/ 3178869 h 7212230"/>
                <a:gd name="connsiteX208" fmla="*/ 192455 w 3882572"/>
                <a:gd name="connsiteY208" fmla="*/ 3231260 h 7212230"/>
                <a:gd name="connsiteX209" fmla="*/ 279267 w 3882572"/>
                <a:gd name="connsiteY209" fmla="*/ 3226604 h 7212230"/>
                <a:gd name="connsiteX210" fmla="*/ 321396 w 3882572"/>
                <a:gd name="connsiteY210" fmla="*/ 3270473 h 7212230"/>
                <a:gd name="connsiteX211" fmla="*/ 375825 w 3882572"/>
                <a:gd name="connsiteY211" fmla="*/ 3249505 h 7212230"/>
                <a:gd name="connsiteX212" fmla="*/ 395915 w 3882572"/>
                <a:gd name="connsiteY212" fmla="*/ 3197012 h 7212230"/>
                <a:gd name="connsiteX213" fmla="*/ 418041 w 3882572"/>
                <a:gd name="connsiteY213" fmla="*/ 3276461 h 7212230"/>
                <a:gd name="connsiteX214" fmla="*/ 478172 w 3882572"/>
                <a:gd name="connsiteY214" fmla="*/ 3289661 h 7212230"/>
                <a:gd name="connsiteX215" fmla="*/ 462643 w 3882572"/>
                <a:gd name="connsiteY215" fmla="*/ 3338285 h 7212230"/>
                <a:gd name="connsiteX216" fmla="*/ 515124 w 3882572"/>
                <a:gd name="connsiteY216" fmla="*/ 3417106 h 7212230"/>
                <a:gd name="connsiteX217" fmla="*/ 501152 w 3882572"/>
                <a:gd name="connsiteY217" fmla="*/ 3485814 h 7212230"/>
                <a:gd name="connsiteX218" fmla="*/ 498929 w 3882572"/>
                <a:gd name="connsiteY218" fmla="*/ 3565071 h 7212230"/>
                <a:gd name="connsiteX219" fmla="*/ 459841 w 3882572"/>
                <a:gd name="connsiteY219" fmla="*/ 3641511 h 7212230"/>
                <a:gd name="connsiteX220" fmla="*/ 401090 w 3882572"/>
                <a:gd name="connsiteY220" fmla="*/ 3650584 h 7212230"/>
                <a:gd name="connsiteX221" fmla="*/ 408543 w 3882572"/>
                <a:gd name="connsiteY221" fmla="*/ 3690408 h 7212230"/>
                <a:gd name="connsiteX222" fmla="*/ 458322 w 3882572"/>
                <a:gd name="connsiteY222" fmla="*/ 3767465 h 7212230"/>
                <a:gd name="connsiteX223" fmla="*/ 442125 w 3882572"/>
                <a:gd name="connsiteY223" fmla="*/ 3852533 h 7212230"/>
                <a:gd name="connsiteX224" fmla="*/ 532021 w 3882572"/>
                <a:gd name="connsiteY224" fmla="*/ 3937825 h 7212230"/>
                <a:gd name="connsiteX225" fmla="*/ 558105 w 3882572"/>
                <a:gd name="connsiteY225" fmla="*/ 3996632 h 7212230"/>
                <a:gd name="connsiteX226" fmla="*/ 546270 w 3882572"/>
                <a:gd name="connsiteY226" fmla="*/ 4042501 h 7212230"/>
                <a:gd name="connsiteX227" fmla="*/ 551837 w 3882572"/>
                <a:gd name="connsiteY227" fmla="*/ 4076940 h 7212230"/>
                <a:gd name="connsiteX228" fmla="*/ 587269 w 3882572"/>
                <a:gd name="connsiteY228" fmla="*/ 4121854 h 7212230"/>
                <a:gd name="connsiteX229" fmla="*/ 554877 w 3882572"/>
                <a:gd name="connsiteY229" fmla="*/ 4192490 h 7212230"/>
                <a:gd name="connsiteX230" fmla="*/ 598510 w 3882572"/>
                <a:gd name="connsiteY230" fmla="*/ 4242338 h 7212230"/>
                <a:gd name="connsiteX231" fmla="*/ 662214 w 3882572"/>
                <a:gd name="connsiteY231" fmla="*/ 4263571 h 7212230"/>
                <a:gd name="connsiteX232" fmla="*/ 660250 w 3882572"/>
                <a:gd name="connsiteY232" fmla="*/ 4297056 h 7212230"/>
                <a:gd name="connsiteX233" fmla="*/ 698074 w 3882572"/>
                <a:gd name="connsiteY233" fmla="*/ 4366782 h 7212230"/>
                <a:gd name="connsiteX234" fmla="*/ 676463 w 3882572"/>
                <a:gd name="connsiteY234" fmla="*/ 4469837 h 7212230"/>
                <a:gd name="connsiteX235" fmla="*/ 733863 w 3882572"/>
                <a:gd name="connsiteY235" fmla="*/ 4468344 h 7212230"/>
                <a:gd name="connsiteX236" fmla="*/ 842977 w 3882572"/>
                <a:gd name="connsiteY236" fmla="*/ 4501363 h 7212230"/>
                <a:gd name="connsiteX237" fmla="*/ 857463 w 3882572"/>
                <a:gd name="connsiteY237" fmla="*/ 4666429 h 7212230"/>
                <a:gd name="connsiteX238" fmla="*/ 797859 w 3882572"/>
                <a:gd name="connsiteY238" fmla="*/ 4728594 h 7212230"/>
                <a:gd name="connsiteX239" fmla="*/ 764802 w 3882572"/>
                <a:gd name="connsiteY239" fmla="*/ 4787780 h 7212230"/>
                <a:gd name="connsiteX240" fmla="*/ 814482 w 3882572"/>
                <a:gd name="connsiteY240" fmla="*/ 4862731 h 7212230"/>
                <a:gd name="connsiteX241" fmla="*/ 797192 w 3882572"/>
                <a:gd name="connsiteY241" fmla="*/ 4947797 h 7212230"/>
                <a:gd name="connsiteX242" fmla="*/ 764732 w 3882572"/>
                <a:gd name="connsiteY242" fmla="*/ 5001242 h 7212230"/>
                <a:gd name="connsiteX243" fmla="*/ 750484 w 3882572"/>
                <a:gd name="connsiteY243" fmla="*/ 5048822 h 7212230"/>
                <a:gd name="connsiteX244" fmla="*/ 682305 w 3882572"/>
                <a:gd name="connsiteY244" fmla="*/ 5123423 h 7212230"/>
                <a:gd name="connsiteX245" fmla="*/ 686200 w 3882572"/>
                <a:gd name="connsiteY245" fmla="*/ 5195105 h 7212230"/>
                <a:gd name="connsiteX246" fmla="*/ 846446 w 3882572"/>
                <a:gd name="connsiteY246" fmla="*/ 5279127 h 7212230"/>
                <a:gd name="connsiteX247" fmla="*/ 818376 w 3882572"/>
                <a:gd name="connsiteY247" fmla="*/ 5322549 h 7212230"/>
                <a:gd name="connsiteX248" fmla="*/ 665683 w 3882572"/>
                <a:gd name="connsiteY248" fmla="*/ 5425160 h 7212230"/>
                <a:gd name="connsiteX249" fmla="*/ 716643 w 3882572"/>
                <a:gd name="connsiteY249" fmla="*/ 5524500 h 7212230"/>
                <a:gd name="connsiteX250" fmla="*/ 698500 w 3882572"/>
                <a:gd name="connsiteY250" fmla="*/ 5615214 h 7212230"/>
                <a:gd name="connsiteX251" fmla="*/ 748110 w 3882572"/>
                <a:gd name="connsiteY251" fmla="*/ 5641195 h 7212230"/>
                <a:gd name="connsiteX252" fmla="*/ 816429 w 3882572"/>
                <a:gd name="connsiteY252" fmla="*/ 5642428 h 7212230"/>
                <a:gd name="connsiteX253" fmla="*/ 883461 w 3882572"/>
                <a:gd name="connsiteY253" fmla="*/ 5634058 h 7212230"/>
                <a:gd name="connsiteX254" fmla="*/ 971496 w 3882572"/>
                <a:gd name="connsiteY254" fmla="*/ 5637226 h 7212230"/>
                <a:gd name="connsiteX255" fmla="*/ 960718 w 3882572"/>
                <a:gd name="connsiteY255" fmla="*/ 5684962 h 7212230"/>
                <a:gd name="connsiteX256" fmla="*/ 1034143 w 3882572"/>
                <a:gd name="connsiteY256" fmla="*/ 5696857 h 7212230"/>
                <a:gd name="connsiteX257" fmla="*/ 1040185 w 3882572"/>
                <a:gd name="connsiteY257" fmla="*/ 5741114 h 7212230"/>
                <a:gd name="connsiteX258" fmla="*/ 1055753 w 3882572"/>
                <a:gd name="connsiteY258" fmla="*/ 5774187 h 7212230"/>
                <a:gd name="connsiteX259" fmla="*/ 1134356 w 3882572"/>
                <a:gd name="connsiteY259" fmla="*/ 5773741 h 7212230"/>
                <a:gd name="connsiteX260" fmla="*/ 1150791 w 3882572"/>
                <a:gd name="connsiteY260" fmla="*/ 5806160 h 7212230"/>
                <a:gd name="connsiteX261" fmla="*/ 1159196 w 3882572"/>
                <a:gd name="connsiteY261" fmla="*/ 5830104 h 7212230"/>
                <a:gd name="connsiteX262" fmla="*/ 1109048 w 3882572"/>
                <a:gd name="connsiteY262" fmla="*/ 5850548 h 7212230"/>
                <a:gd name="connsiteX263" fmla="*/ 1078408 w 3882572"/>
                <a:gd name="connsiteY263" fmla="*/ 5897475 h 7212230"/>
                <a:gd name="connsiteX264" fmla="*/ 1068680 w 3882572"/>
                <a:gd name="connsiteY264" fmla="*/ 5940951 h 7212230"/>
                <a:gd name="connsiteX265" fmla="*/ 1071054 w 3882572"/>
                <a:gd name="connsiteY265" fmla="*/ 5993288 h 7212230"/>
                <a:gd name="connsiteX266" fmla="*/ 1097643 w 3882572"/>
                <a:gd name="connsiteY266" fmla="*/ 6014357 h 7212230"/>
                <a:gd name="connsiteX267" fmla="*/ 1165039 w 3882572"/>
                <a:gd name="connsiteY267" fmla="*/ 6048708 h 7212230"/>
                <a:gd name="connsiteX268" fmla="*/ 1206406 w 3882572"/>
                <a:gd name="connsiteY268" fmla="*/ 6040869 h 7212230"/>
                <a:gd name="connsiteX269" fmla="*/ 1226591 w 3882572"/>
                <a:gd name="connsiteY269" fmla="*/ 6086928 h 7212230"/>
                <a:gd name="connsiteX270" fmla="*/ 1206500 w 3882572"/>
                <a:gd name="connsiteY270" fmla="*/ 6132285 h 7212230"/>
                <a:gd name="connsiteX271" fmla="*/ 1173162 w 3882572"/>
                <a:gd name="connsiteY271" fmla="*/ 6150303 h 7212230"/>
                <a:gd name="connsiteX272" fmla="*/ 1135877 w 3882572"/>
                <a:gd name="connsiteY272" fmla="*/ 6207236 h 7212230"/>
                <a:gd name="connsiteX273" fmla="*/ 1150551 w 3882572"/>
                <a:gd name="connsiteY273" fmla="*/ 6307023 h 7212230"/>
                <a:gd name="connsiteX274" fmla="*/ 1121203 w 3882572"/>
                <a:gd name="connsiteY274" fmla="*/ 6350157 h 7212230"/>
                <a:gd name="connsiteX275" fmla="*/ 1206074 w 3882572"/>
                <a:gd name="connsiteY275" fmla="*/ 6400271 h 7212230"/>
                <a:gd name="connsiteX276" fmla="*/ 1206406 w 3882572"/>
                <a:gd name="connsiteY276" fmla="*/ 6466711 h 7212230"/>
                <a:gd name="connsiteX277" fmla="*/ 1183608 w 3882572"/>
                <a:gd name="connsiteY277" fmla="*/ 6498567 h 7212230"/>
                <a:gd name="connsiteX278" fmla="*/ 1131128 w 3882572"/>
                <a:gd name="connsiteY278" fmla="*/ 6546302 h 7212230"/>
                <a:gd name="connsiteX279" fmla="*/ 1170788 w 3882572"/>
                <a:gd name="connsiteY279" fmla="*/ 6564250 h 7212230"/>
                <a:gd name="connsiteX280" fmla="*/ 1197429 w 3882572"/>
                <a:gd name="connsiteY280" fmla="*/ 6604000 h 7212230"/>
                <a:gd name="connsiteX281" fmla="*/ 1251523 w 3882572"/>
                <a:gd name="connsiteY281" fmla="*/ 6616589 h 7212230"/>
                <a:gd name="connsiteX282" fmla="*/ 1315784 w 3882572"/>
                <a:gd name="connsiteY282" fmla="*/ 6598797 h 7212230"/>
                <a:gd name="connsiteX283" fmla="*/ 1391825 w 3882572"/>
                <a:gd name="connsiteY283" fmla="*/ 6678950 h 7212230"/>
                <a:gd name="connsiteX284" fmla="*/ 1449054 w 3882572"/>
                <a:gd name="connsiteY284" fmla="*/ 6784095 h 7212230"/>
                <a:gd name="connsiteX285" fmla="*/ 1453363 w 3882572"/>
                <a:gd name="connsiteY285" fmla="*/ 6885417 h 7212230"/>
                <a:gd name="connsiteX286" fmla="*/ 1490944 w 3882572"/>
                <a:gd name="connsiteY286" fmla="*/ 6925814 h 7212230"/>
                <a:gd name="connsiteX287" fmla="*/ 1477110 w 3882572"/>
                <a:gd name="connsiteY287" fmla="*/ 6949650 h 7212230"/>
                <a:gd name="connsiteX288" fmla="*/ 1439116 w 3882572"/>
                <a:gd name="connsiteY288" fmla="*/ 6973440 h 7212230"/>
                <a:gd name="connsiteX289" fmla="*/ 1451429 w 3882572"/>
                <a:gd name="connsiteY289" fmla="*/ 7003143 h 7212230"/>
                <a:gd name="connsiteX290" fmla="*/ 1388596 w 3882572"/>
                <a:gd name="connsiteY290" fmla="*/ 7070956 h 7212230"/>
                <a:gd name="connsiteX291" fmla="*/ 1333500 w 3882572"/>
                <a:gd name="connsiteY291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202373 w 3882572"/>
                <a:gd name="connsiteY205" fmla="*/ 2891407 h 7212230"/>
                <a:gd name="connsiteX206" fmla="*/ 125967 w 3882572"/>
                <a:gd name="connsiteY206" fmla="*/ 3005254 h 7212230"/>
                <a:gd name="connsiteX207" fmla="*/ 90714 w 3882572"/>
                <a:gd name="connsiteY207" fmla="*/ 3084285 h 7212230"/>
                <a:gd name="connsiteX208" fmla="*/ 169982 w 3882572"/>
                <a:gd name="connsiteY208" fmla="*/ 3178869 h 7212230"/>
                <a:gd name="connsiteX209" fmla="*/ 192455 w 3882572"/>
                <a:gd name="connsiteY209" fmla="*/ 3231260 h 7212230"/>
                <a:gd name="connsiteX210" fmla="*/ 279267 w 3882572"/>
                <a:gd name="connsiteY210" fmla="*/ 3226604 h 7212230"/>
                <a:gd name="connsiteX211" fmla="*/ 321396 w 3882572"/>
                <a:gd name="connsiteY211" fmla="*/ 3270473 h 7212230"/>
                <a:gd name="connsiteX212" fmla="*/ 375825 w 3882572"/>
                <a:gd name="connsiteY212" fmla="*/ 3249505 h 7212230"/>
                <a:gd name="connsiteX213" fmla="*/ 395915 w 3882572"/>
                <a:gd name="connsiteY213" fmla="*/ 3197012 h 7212230"/>
                <a:gd name="connsiteX214" fmla="*/ 418041 w 3882572"/>
                <a:gd name="connsiteY214" fmla="*/ 3276461 h 7212230"/>
                <a:gd name="connsiteX215" fmla="*/ 478172 w 3882572"/>
                <a:gd name="connsiteY215" fmla="*/ 3289661 h 7212230"/>
                <a:gd name="connsiteX216" fmla="*/ 462643 w 3882572"/>
                <a:gd name="connsiteY216" fmla="*/ 3338285 h 7212230"/>
                <a:gd name="connsiteX217" fmla="*/ 515124 w 3882572"/>
                <a:gd name="connsiteY217" fmla="*/ 3417106 h 7212230"/>
                <a:gd name="connsiteX218" fmla="*/ 501152 w 3882572"/>
                <a:gd name="connsiteY218" fmla="*/ 3485814 h 7212230"/>
                <a:gd name="connsiteX219" fmla="*/ 498929 w 3882572"/>
                <a:gd name="connsiteY219" fmla="*/ 3565071 h 7212230"/>
                <a:gd name="connsiteX220" fmla="*/ 459841 w 3882572"/>
                <a:gd name="connsiteY220" fmla="*/ 3641511 h 7212230"/>
                <a:gd name="connsiteX221" fmla="*/ 401090 w 3882572"/>
                <a:gd name="connsiteY221" fmla="*/ 3650584 h 7212230"/>
                <a:gd name="connsiteX222" fmla="*/ 408543 w 3882572"/>
                <a:gd name="connsiteY222" fmla="*/ 3690408 h 7212230"/>
                <a:gd name="connsiteX223" fmla="*/ 458322 w 3882572"/>
                <a:gd name="connsiteY223" fmla="*/ 3767465 h 7212230"/>
                <a:gd name="connsiteX224" fmla="*/ 442125 w 3882572"/>
                <a:gd name="connsiteY224" fmla="*/ 3852533 h 7212230"/>
                <a:gd name="connsiteX225" fmla="*/ 532021 w 3882572"/>
                <a:gd name="connsiteY225" fmla="*/ 3937825 h 7212230"/>
                <a:gd name="connsiteX226" fmla="*/ 558105 w 3882572"/>
                <a:gd name="connsiteY226" fmla="*/ 3996632 h 7212230"/>
                <a:gd name="connsiteX227" fmla="*/ 546270 w 3882572"/>
                <a:gd name="connsiteY227" fmla="*/ 4042501 h 7212230"/>
                <a:gd name="connsiteX228" fmla="*/ 551837 w 3882572"/>
                <a:gd name="connsiteY228" fmla="*/ 4076940 h 7212230"/>
                <a:gd name="connsiteX229" fmla="*/ 587269 w 3882572"/>
                <a:gd name="connsiteY229" fmla="*/ 4121854 h 7212230"/>
                <a:gd name="connsiteX230" fmla="*/ 554877 w 3882572"/>
                <a:gd name="connsiteY230" fmla="*/ 4192490 h 7212230"/>
                <a:gd name="connsiteX231" fmla="*/ 598510 w 3882572"/>
                <a:gd name="connsiteY231" fmla="*/ 4242338 h 7212230"/>
                <a:gd name="connsiteX232" fmla="*/ 662214 w 3882572"/>
                <a:gd name="connsiteY232" fmla="*/ 4263571 h 7212230"/>
                <a:gd name="connsiteX233" fmla="*/ 660250 w 3882572"/>
                <a:gd name="connsiteY233" fmla="*/ 4297056 h 7212230"/>
                <a:gd name="connsiteX234" fmla="*/ 698074 w 3882572"/>
                <a:gd name="connsiteY234" fmla="*/ 4366782 h 7212230"/>
                <a:gd name="connsiteX235" fmla="*/ 676463 w 3882572"/>
                <a:gd name="connsiteY235" fmla="*/ 4469837 h 7212230"/>
                <a:gd name="connsiteX236" fmla="*/ 733863 w 3882572"/>
                <a:gd name="connsiteY236" fmla="*/ 4468344 h 7212230"/>
                <a:gd name="connsiteX237" fmla="*/ 842977 w 3882572"/>
                <a:gd name="connsiteY237" fmla="*/ 4501363 h 7212230"/>
                <a:gd name="connsiteX238" fmla="*/ 857463 w 3882572"/>
                <a:gd name="connsiteY238" fmla="*/ 4666429 h 7212230"/>
                <a:gd name="connsiteX239" fmla="*/ 797859 w 3882572"/>
                <a:gd name="connsiteY239" fmla="*/ 4728594 h 7212230"/>
                <a:gd name="connsiteX240" fmla="*/ 764802 w 3882572"/>
                <a:gd name="connsiteY240" fmla="*/ 4787780 h 7212230"/>
                <a:gd name="connsiteX241" fmla="*/ 814482 w 3882572"/>
                <a:gd name="connsiteY241" fmla="*/ 4862731 h 7212230"/>
                <a:gd name="connsiteX242" fmla="*/ 797192 w 3882572"/>
                <a:gd name="connsiteY242" fmla="*/ 4947797 h 7212230"/>
                <a:gd name="connsiteX243" fmla="*/ 764732 w 3882572"/>
                <a:gd name="connsiteY243" fmla="*/ 5001242 h 7212230"/>
                <a:gd name="connsiteX244" fmla="*/ 750484 w 3882572"/>
                <a:gd name="connsiteY244" fmla="*/ 5048822 h 7212230"/>
                <a:gd name="connsiteX245" fmla="*/ 682305 w 3882572"/>
                <a:gd name="connsiteY245" fmla="*/ 5123423 h 7212230"/>
                <a:gd name="connsiteX246" fmla="*/ 686200 w 3882572"/>
                <a:gd name="connsiteY246" fmla="*/ 5195105 h 7212230"/>
                <a:gd name="connsiteX247" fmla="*/ 846446 w 3882572"/>
                <a:gd name="connsiteY247" fmla="*/ 5279127 h 7212230"/>
                <a:gd name="connsiteX248" fmla="*/ 818376 w 3882572"/>
                <a:gd name="connsiteY248" fmla="*/ 5322549 h 7212230"/>
                <a:gd name="connsiteX249" fmla="*/ 665683 w 3882572"/>
                <a:gd name="connsiteY249" fmla="*/ 5425160 h 7212230"/>
                <a:gd name="connsiteX250" fmla="*/ 716643 w 3882572"/>
                <a:gd name="connsiteY250" fmla="*/ 5524500 h 7212230"/>
                <a:gd name="connsiteX251" fmla="*/ 698500 w 3882572"/>
                <a:gd name="connsiteY251" fmla="*/ 5615214 h 7212230"/>
                <a:gd name="connsiteX252" fmla="*/ 748110 w 3882572"/>
                <a:gd name="connsiteY252" fmla="*/ 5641195 h 7212230"/>
                <a:gd name="connsiteX253" fmla="*/ 816429 w 3882572"/>
                <a:gd name="connsiteY253" fmla="*/ 5642428 h 7212230"/>
                <a:gd name="connsiteX254" fmla="*/ 883461 w 3882572"/>
                <a:gd name="connsiteY254" fmla="*/ 5634058 h 7212230"/>
                <a:gd name="connsiteX255" fmla="*/ 971496 w 3882572"/>
                <a:gd name="connsiteY255" fmla="*/ 5637226 h 7212230"/>
                <a:gd name="connsiteX256" fmla="*/ 960718 w 3882572"/>
                <a:gd name="connsiteY256" fmla="*/ 5684962 h 7212230"/>
                <a:gd name="connsiteX257" fmla="*/ 1034143 w 3882572"/>
                <a:gd name="connsiteY257" fmla="*/ 5696857 h 7212230"/>
                <a:gd name="connsiteX258" fmla="*/ 1040185 w 3882572"/>
                <a:gd name="connsiteY258" fmla="*/ 5741114 h 7212230"/>
                <a:gd name="connsiteX259" fmla="*/ 1055753 w 3882572"/>
                <a:gd name="connsiteY259" fmla="*/ 5774187 h 7212230"/>
                <a:gd name="connsiteX260" fmla="*/ 1134356 w 3882572"/>
                <a:gd name="connsiteY260" fmla="*/ 5773741 h 7212230"/>
                <a:gd name="connsiteX261" fmla="*/ 1150791 w 3882572"/>
                <a:gd name="connsiteY261" fmla="*/ 5806160 h 7212230"/>
                <a:gd name="connsiteX262" fmla="*/ 1159196 w 3882572"/>
                <a:gd name="connsiteY262" fmla="*/ 5830104 h 7212230"/>
                <a:gd name="connsiteX263" fmla="*/ 1109048 w 3882572"/>
                <a:gd name="connsiteY263" fmla="*/ 5850548 h 7212230"/>
                <a:gd name="connsiteX264" fmla="*/ 1078408 w 3882572"/>
                <a:gd name="connsiteY264" fmla="*/ 5897475 h 7212230"/>
                <a:gd name="connsiteX265" fmla="*/ 1068680 w 3882572"/>
                <a:gd name="connsiteY265" fmla="*/ 5940951 h 7212230"/>
                <a:gd name="connsiteX266" fmla="*/ 1071054 w 3882572"/>
                <a:gd name="connsiteY266" fmla="*/ 5993288 h 7212230"/>
                <a:gd name="connsiteX267" fmla="*/ 1097643 w 3882572"/>
                <a:gd name="connsiteY267" fmla="*/ 6014357 h 7212230"/>
                <a:gd name="connsiteX268" fmla="*/ 1165039 w 3882572"/>
                <a:gd name="connsiteY268" fmla="*/ 6048708 h 7212230"/>
                <a:gd name="connsiteX269" fmla="*/ 1206406 w 3882572"/>
                <a:gd name="connsiteY269" fmla="*/ 6040869 h 7212230"/>
                <a:gd name="connsiteX270" fmla="*/ 1226591 w 3882572"/>
                <a:gd name="connsiteY270" fmla="*/ 6086928 h 7212230"/>
                <a:gd name="connsiteX271" fmla="*/ 1206500 w 3882572"/>
                <a:gd name="connsiteY271" fmla="*/ 6132285 h 7212230"/>
                <a:gd name="connsiteX272" fmla="*/ 1173162 w 3882572"/>
                <a:gd name="connsiteY272" fmla="*/ 6150303 h 7212230"/>
                <a:gd name="connsiteX273" fmla="*/ 1135877 w 3882572"/>
                <a:gd name="connsiteY273" fmla="*/ 6207236 h 7212230"/>
                <a:gd name="connsiteX274" fmla="*/ 1150551 w 3882572"/>
                <a:gd name="connsiteY274" fmla="*/ 6307023 h 7212230"/>
                <a:gd name="connsiteX275" fmla="*/ 1121203 w 3882572"/>
                <a:gd name="connsiteY275" fmla="*/ 6350157 h 7212230"/>
                <a:gd name="connsiteX276" fmla="*/ 1206074 w 3882572"/>
                <a:gd name="connsiteY276" fmla="*/ 6400271 h 7212230"/>
                <a:gd name="connsiteX277" fmla="*/ 1206406 w 3882572"/>
                <a:gd name="connsiteY277" fmla="*/ 6466711 h 7212230"/>
                <a:gd name="connsiteX278" fmla="*/ 1183608 w 3882572"/>
                <a:gd name="connsiteY278" fmla="*/ 6498567 h 7212230"/>
                <a:gd name="connsiteX279" fmla="*/ 1131128 w 3882572"/>
                <a:gd name="connsiteY279" fmla="*/ 6546302 h 7212230"/>
                <a:gd name="connsiteX280" fmla="*/ 1170788 w 3882572"/>
                <a:gd name="connsiteY280" fmla="*/ 6564250 h 7212230"/>
                <a:gd name="connsiteX281" fmla="*/ 1197429 w 3882572"/>
                <a:gd name="connsiteY281" fmla="*/ 6604000 h 7212230"/>
                <a:gd name="connsiteX282" fmla="*/ 1251523 w 3882572"/>
                <a:gd name="connsiteY282" fmla="*/ 6616589 h 7212230"/>
                <a:gd name="connsiteX283" fmla="*/ 1315784 w 3882572"/>
                <a:gd name="connsiteY283" fmla="*/ 6598797 h 7212230"/>
                <a:gd name="connsiteX284" fmla="*/ 1391825 w 3882572"/>
                <a:gd name="connsiteY284" fmla="*/ 6678950 h 7212230"/>
                <a:gd name="connsiteX285" fmla="*/ 1449054 w 3882572"/>
                <a:gd name="connsiteY285" fmla="*/ 6784095 h 7212230"/>
                <a:gd name="connsiteX286" fmla="*/ 1453363 w 3882572"/>
                <a:gd name="connsiteY286" fmla="*/ 6885417 h 7212230"/>
                <a:gd name="connsiteX287" fmla="*/ 1490944 w 3882572"/>
                <a:gd name="connsiteY287" fmla="*/ 6925814 h 7212230"/>
                <a:gd name="connsiteX288" fmla="*/ 1477110 w 3882572"/>
                <a:gd name="connsiteY288" fmla="*/ 6949650 h 7212230"/>
                <a:gd name="connsiteX289" fmla="*/ 1439116 w 3882572"/>
                <a:gd name="connsiteY289" fmla="*/ 6973440 h 7212230"/>
                <a:gd name="connsiteX290" fmla="*/ 1451429 w 3882572"/>
                <a:gd name="connsiteY290" fmla="*/ 7003143 h 7212230"/>
                <a:gd name="connsiteX291" fmla="*/ 1388596 w 3882572"/>
                <a:gd name="connsiteY291" fmla="*/ 7070956 h 7212230"/>
                <a:gd name="connsiteX292" fmla="*/ 1333500 w 3882572"/>
                <a:gd name="connsiteY292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99357 w 3882572"/>
                <a:gd name="connsiteY204" fmla="*/ 2893785 h 7212230"/>
                <a:gd name="connsiteX205" fmla="*/ 214246 w 3882572"/>
                <a:gd name="connsiteY205" fmla="*/ 2877132 h 7212230"/>
                <a:gd name="connsiteX206" fmla="*/ 125967 w 3882572"/>
                <a:gd name="connsiteY206" fmla="*/ 3005254 h 7212230"/>
                <a:gd name="connsiteX207" fmla="*/ 90714 w 3882572"/>
                <a:gd name="connsiteY207" fmla="*/ 3084285 h 7212230"/>
                <a:gd name="connsiteX208" fmla="*/ 169982 w 3882572"/>
                <a:gd name="connsiteY208" fmla="*/ 3178869 h 7212230"/>
                <a:gd name="connsiteX209" fmla="*/ 192455 w 3882572"/>
                <a:gd name="connsiteY209" fmla="*/ 3231260 h 7212230"/>
                <a:gd name="connsiteX210" fmla="*/ 279267 w 3882572"/>
                <a:gd name="connsiteY210" fmla="*/ 3226604 h 7212230"/>
                <a:gd name="connsiteX211" fmla="*/ 321396 w 3882572"/>
                <a:gd name="connsiteY211" fmla="*/ 3270473 h 7212230"/>
                <a:gd name="connsiteX212" fmla="*/ 375825 w 3882572"/>
                <a:gd name="connsiteY212" fmla="*/ 3249505 h 7212230"/>
                <a:gd name="connsiteX213" fmla="*/ 395915 w 3882572"/>
                <a:gd name="connsiteY213" fmla="*/ 3197012 h 7212230"/>
                <a:gd name="connsiteX214" fmla="*/ 418041 w 3882572"/>
                <a:gd name="connsiteY214" fmla="*/ 3276461 h 7212230"/>
                <a:gd name="connsiteX215" fmla="*/ 478172 w 3882572"/>
                <a:gd name="connsiteY215" fmla="*/ 3289661 h 7212230"/>
                <a:gd name="connsiteX216" fmla="*/ 462643 w 3882572"/>
                <a:gd name="connsiteY216" fmla="*/ 3338285 h 7212230"/>
                <a:gd name="connsiteX217" fmla="*/ 515124 w 3882572"/>
                <a:gd name="connsiteY217" fmla="*/ 3417106 h 7212230"/>
                <a:gd name="connsiteX218" fmla="*/ 501152 w 3882572"/>
                <a:gd name="connsiteY218" fmla="*/ 3485814 h 7212230"/>
                <a:gd name="connsiteX219" fmla="*/ 498929 w 3882572"/>
                <a:gd name="connsiteY219" fmla="*/ 3565071 h 7212230"/>
                <a:gd name="connsiteX220" fmla="*/ 459841 w 3882572"/>
                <a:gd name="connsiteY220" fmla="*/ 3641511 h 7212230"/>
                <a:gd name="connsiteX221" fmla="*/ 401090 w 3882572"/>
                <a:gd name="connsiteY221" fmla="*/ 3650584 h 7212230"/>
                <a:gd name="connsiteX222" fmla="*/ 408543 w 3882572"/>
                <a:gd name="connsiteY222" fmla="*/ 3690408 h 7212230"/>
                <a:gd name="connsiteX223" fmla="*/ 458322 w 3882572"/>
                <a:gd name="connsiteY223" fmla="*/ 3767465 h 7212230"/>
                <a:gd name="connsiteX224" fmla="*/ 442125 w 3882572"/>
                <a:gd name="connsiteY224" fmla="*/ 3852533 h 7212230"/>
                <a:gd name="connsiteX225" fmla="*/ 532021 w 3882572"/>
                <a:gd name="connsiteY225" fmla="*/ 3937825 h 7212230"/>
                <a:gd name="connsiteX226" fmla="*/ 558105 w 3882572"/>
                <a:gd name="connsiteY226" fmla="*/ 3996632 h 7212230"/>
                <a:gd name="connsiteX227" fmla="*/ 546270 w 3882572"/>
                <a:gd name="connsiteY227" fmla="*/ 4042501 h 7212230"/>
                <a:gd name="connsiteX228" fmla="*/ 551837 w 3882572"/>
                <a:gd name="connsiteY228" fmla="*/ 4076940 h 7212230"/>
                <a:gd name="connsiteX229" fmla="*/ 587269 w 3882572"/>
                <a:gd name="connsiteY229" fmla="*/ 4121854 h 7212230"/>
                <a:gd name="connsiteX230" fmla="*/ 554877 w 3882572"/>
                <a:gd name="connsiteY230" fmla="*/ 4192490 h 7212230"/>
                <a:gd name="connsiteX231" fmla="*/ 598510 w 3882572"/>
                <a:gd name="connsiteY231" fmla="*/ 4242338 h 7212230"/>
                <a:gd name="connsiteX232" fmla="*/ 662214 w 3882572"/>
                <a:gd name="connsiteY232" fmla="*/ 4263571 h 7212230"/>
                <a:gd name="connsiteX233" fmla="*/ 660250 w 3882572"/>
                <a:gd name="connsiteY233" fmla="*/ 4297056 h 7212230"/>
                <a:gd name="connsiteX234" fmla="*/ 698074 w 3882572"/>
                <a:gd name="connsiteY234" fmla="*/ 4366782 h 7212230"/>
                <a:gd name="connsiteX235" fmla="*/ 676463 w 3882572"/>
                <a:gd name="connsiteY235" fmla="*/ 4469837 h 7212230"/>
                <a:gd name="connsiteX236" fmla="*/ 733863 w 3882572"/>
                <a:gd name="connsiteY236" fmla="*/ 4468344 h 7212230"/>
                <a:gd name="connsiteX237" fmla="*/ 842977 w 3882572"/>
                <a:gd name="connsiteY237" fmla="*/ 4501363 h 7212230"/>
                <a:gd name="connsiteX238" fmla="*/ 857463 w 3882572"/>
                <a:gd name="connsiteY238" fmla="*/ 4666429 h 7212230"/>
                <a:gd name="connsiteX239" fmla="*/ 797859 w 3882572"/>
                <a:gd name="connsiteY239" fmla="*/ 4728594 h 7212230"/>
                <a:gd name="connsiteX240" fmla="*/ 764802 w 3882572"/>
                <a:gd name="connsiteY240" fmla="*/ 4787780 h 7212230"/>
                <a:gd name="connsiteX241" fmla="*/ 814482 w 3882572"/>
                <a:gd name="connsiteY241" fmla="*/ 4862731 h 7212230"/>
                <a:gd name="connsiteX242" fmla="*/ 797192 w 3882572"/>
                <a:gd name="connsiteY242" fmla="*/ 4947797 h 7212230"/>
                <a:gd name="connsiteX243" fmla="*/ 764732 w 3882572"/>
                <a:gd name="connsiteY243" fmla="*/ 5001242 h 7212230"/>
                <a:gd name="connsiteX244" fmla="*/ 750484 w 3882572"/>
                <a:gd name="connsiteY244" fmla="*/ 5048822 h 7212230"/>
                <a:gd name="connsiteX245" fmla="*/ 682305 w 3882572"/>
                <a:gd name="connsiteY245" fmla="*/ 5123423 h 7212230"/>
                <a:gd name="connsiteX246" fmla="*/ 686200 w 3882572"/>
                <a:gd name="connsiteY246" fmla="*/ 5195105 h 7212230"/>
                <a:gd name="connsiteX247" fmla="*/ 846446 w 3882572"/>
                <a:gd name="connsiteY247" fmla="*/ 5279127 h 7212230"/>
                <a:gd name="connsiteX248" fmla="*/ 818376 w 3882572"/>
                <a:gd name="connsiteY248" fmla="*/ 5322549 h 7212230"/>
                <a:gd name="connsiteX249" fmla="*/ 665683 w 3882572"/>
                <a:gd name="connsiteY249" fmla="*/ 5425160 h 7212230"/>
                <a:gd name="connsiteX250" fmla="*/ 716643 w 3882572"/>
                <a:gd name="connsiteY250" fmla="*/ 5524500 h 7212230"/>
                <a:gd name="connsiteX251" fmla="*/ 698500 w 3882572"/>
                <a:gd name="connsiteY251" fmla="*/ 5615214 h 7212230"/>
                <a:gd name="connsiteX252" fmla="*/ 748110 w 3882572"/>
                <a:gd name="connsiteY252" fmla="*/ 5641195 h 7212230"/>
                <a:gd name="connsiteX253" fmla="*/ 816429 w 3882572"/>
                <a:gd name="connsiteY253" fmla="*/ 5642428 h 7212230"/>
                <a:gd name="connsiteX254" fmla="*/ 883461 w 3882572"/>
                <a:gd name="connsiteY254" fmla="*/ 5634058 h 7212230"/>
                <a:gd name="connsiteX255" fmla="*/ 971496 w 3882572"/>
                <a:gd name="connsiteY255" fmla="*/ 5637226 h 7212230"/>
                <a:gd name="connsiteX256" fmla="*/ 960718 w 3882572"/>
                <a:gd name="connsiteY256" fmla="*/ 5684962 h 7212230"/>
                <a:gd name="connsiteX257" fmla="*/ 1034143 w 3882572"/>
                <a:gd name="connsiteY257" fmla="*/ 5696857 h 7212230"/>
                <a:gd name="connsiteX258" fmla="*/ 1040185 w 3882572"/>
                <a:gd name="connsiteY258" fmla="*/ 5741114 h 7212230"/>
                <a:gd name="connsiteX259" fmla="*/ 1055753 w 3882572"/>
                <a:gd name="connsiteY259" fmla="*/ 5774187 h 7212230"/>
                <a:gd name="connsiteX260" fmla="*/ 1134356 w 3882572"/>
                <a:gd name="connsiteY260" fmla="*/ 5773741 h 7212230"/>
                <a:gd name="connsiteX261" fmla="*/ 1150791 w 3882572"/>
                <a:gd name="connsiteY261" fmla="*/ 5806160 h 7212230"/>
                <a:gd name="connsiteX262" fmla="*/ 1159196 w 3882572"/>
                <a:gd name="connsiteY262" fmla="*/ 5830104 h 7212230"/>
                <a:gd name="connsiteX263" fmla="*/ 1109048 w 3882572"/>
                <a:gd name="connsiteY263" fmla="*/ 5850548 h 7212230"/>
                <a:gd name="connsiteX264" fmla="*/ 1078408 w 3882572"/>
                <a:gd name="connsiteY264" fmla="*/ 5897475 h 7212230"/>
                <a:gd name="connsiteX265" fmla="*/ 1068680 w 3882572"/>
                <a:gd name="connsiteY265" fmla="*/ 5940951 h 7212230"/>
                <a:gd name="connsiteX266" fmla="*/ 1071054 w 3882572"/>
                <a:gd name="connsiteY266" fmla="*/ 5993288 h 7212230"/>
                <a:gd name="connsiteX267" fmla="*/ 1097643 w 3882572"/>
                <a:gd name="connsiteY267" fmla="*/ 6014357 h 7212230"/>
                <a:gd name="connsiteX268" fmla="*/ 1165039 w 3882572"/>
                <a:gd name="connsiteY268" fmla="*/ 6048708 h 7212230"/>
                <a:gd name="connsiteX269" fmla="*/ 1206406 w 3882572"/>
                <a:gd name="connsiteY269" fmla="*/ 6040869 h 7212230"/>
                <a:gd name="connsiteX270" fmla="*/ 1226591 w 3882572"/>
                <a:gd name="connsiteY270" fmla="*/ 6086928 h 7212230"/>
                <a:gd name="connsiteX271" fmla="*/ 1206500 w 3882572"/>
                <a:gd name="connsiteY271" fmla="*/ 6132285 h 7212230"/>
                <a:gd name="connsiteX272" fmla="*/ 1173162 w 3882572"/>
                <a:gd name="connsiteY272" fmla="*/ 6150303 h 7212230"/>
                <a:gd name="connsiteX273" fmla="*/ 1135877 w 3882572"/>
                <a:gd name="connsiteY273" fmla="*/ 6207236 h 7212230"/>
                <a:gd name="connsiteX274" fmla="*/ 1150551 w 3882572"/>
                <a:gd name="connsiteY274" fmla="*/ 6307023 h 7212230"/>
                <a:gd name="connsiteX275" fmla="*/ 1121203 w 3882572"/>
                <a:gd name="connsiteY275" fmla="*/ 6350157 h 7212230"/>
                <a:gd name="connsiteX276" fmla="*/ 1206074 w 3882572"/>
                <a:gd name="connsiteY276" fmla="*/ 6400271 h 7212230"/>
                <a:gd name="connsiteX277" fmla="*/ 1206406 w 3882572"/>
                <a:gd name="connsiteY277" fmla="*/ 6466711 h 7212230"/>
                <a:gd name="connsiteX278" fmla="*/ 1183608 w 3882572"/>
                <a:gd name="connsiteY278" fmla="*/ 6498567 h 7212230"/>
                <a:gd name="connsiteX279" fmla="*/ 1131128 w 3882572"/>
                <a:gd name="connsiteY279" fmla="*/ 6546302 h 7212230"/>
                <a:gd name="connsiteX280" fmla="*/ 1170788 w 3882572"/>
                <a:gd name="connsiteY280" fmla="*/ 6564250 h 7212230"/>
                <a:gd name="connsiteX281" fmla="*/ 1197429 w 3882572"/>
                <a:gd name="connsiteY281" fmla="*/ 6604000 h 7212230"/>
                <a:gd name="connsiteX282" fmla="*/ 1251523 w 3882572"/>
                <a:gd name="connsiteY282" fmla="*/ 6616589 h 7212230"/>
                <a:gd name="connsiteX283" fmla="*/ 1315784 w 3882572"/>
                <a:gd name="connsiteY283" fmla="*/ 6598797 h 7212230"/>
                <a:gd name="connsiteX284" fmla="*/ 1391825 w 3882572"/>
                <a:gd name="connsiteY284" fmla="*/ 6678950 h 7212230"/>
                <a:gd name="connsiteX285" fmla="*/ 1449054 w 3882572"/>
                <a:gd name="connsiteY285" fmla="*/ 6784095 h 7212230"/>
                <a:gd name="connsiteX286" fmla="*/ 1453363 w 3882572"/>
                <a:gd name="connsiteY286" fmla="*/ 6885417 h 7212230"/>
                <a:gd name="connsiteX287" fmla="*/ 1490944 w 3882572"/>
                <a:gd name="connsiteY287" fmla="*/ 6925814 h 7212230"/>
                <a:gd name="connsiteX288" fmla="*/ 1477110 w 3882572"/>
                <a:gd name="connsiteY288" fmla="*/ 6949650 h 7212230"/>
                <a:gd name="connsiteX289" fmla="*/ 1439116 w 3882572"/>
                <a:gd name="connsiteY289" fmla="*/ 6973440 h 7212230"/>
                <a:gd name="connsiteX290" fmla="*/ 1451429 w 3882572"/>
                <a:gd name="connsiteY290" fmla="*/ 7003143 h 7212230"/>
                <a:gd name="connsiteX291" fmla="*/ 1388596 w 3882572"/>
                <a:gd name="connsiteY291" fmla="*/ 7070956 h 7212230"/>
                <a:gd name="connsiteX292" fmla="*/ 1333500 w 3882572"/>
                <a:gd name="connsiteY292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89858 w 3882572"/>
                <a:gd name="connsiteY204" fmla="*/ 2903302 h 7212230"/>
                <a:gd name="connsiteX205" fmla="*/ 214246 w 3882572"/>
                <a:gd name="connsiteY205" fmla="*/ 2877132 h 7212230"/>
                <a:gd name="connsiteX206" fmla="*/ 125967 w 3882572"/>
                <a:gd name="connsiteY206" fmla="*/ 3005254 h 7212230"/>
                <a:gd name="connsiteX207" fmla="*/ 90714 w 3882572"/>
                <a:gd name="connsiteY207" fmla="*/ 3084285 h 7212230"/>
                <a:gd name="connsiteX208" fmla="*/ 169982 w 3882572"/>
                <a:gd name="connsiteY208" fmla="*/ 3178869 h 7212230"/>
                <a:gd name="connsiteX209" fmla="*/ 192455 w 3882572"/>
                <a:gd name="connsiteY209" fmla="*/ 3231260 h 7212230"/>
                <a:gd name="connsiteX210" fmla="*/ 279267 w 3882572"/>
                <a:gd name="connsiteY210" fmla="*/ 3226604 h 7212230"/>
                <a:gd name="connsiteX211" fmla="*/ 321396 w 3882572"/>
                <a:gd name="connsiteY211" fmla="*/ 3270473 h 7212230"/>
                <a:gd name="connsiteX212" fmla="*/ 375825 w 3882572"/>
                <a:gd name="connsiteY212" fmla="*/ 3249505 h 7212230"/>
                <a:gd name="connsiteX213" fmla="*/ 395915 w 3882572"/>
                <a:gd name="connsiteY213" fmla="*/ 3197012 h 7212230"/>
                <a:gd name="connsiteX214" fmla="*/ 418041 w 3882572"/>
                <a:gd name="connsiteY214" fmla="*/ 3276461 h 7212230"/>
                <a:gd name="connsiteX215" fmla="*/ 478172 w 3882572"/>
                <a:gd name="connsiteY215" fmla="*/ 3289661 h 7212230"/>
                <a:gd name="connsiteX216" fmla="*/ 462643 w 3882572"/>
                <a:gd name="connsiteY216" fmla="*/ 3338285 h 7212230"/>
                <a:gd name="connsiteX217" fmla="*/ 515124 w 3882572"/>
                <a:gd name="connsiteY217" fmla="*/ 3417106 h 7212230"/>
                <a:gd name="connsiteX218" fmla="*/ 501152 w 3882572"/>
                <a:gd name="connsiteY218" fmla="*/ 3485814 h 7212230"/>
                <a:gd name="connsiteX219" fmla="*/ 498929 w 3882572"/>
                <a:gd name="connsiteY219" fmla="*/ 3565071 h 7212230"/>
                <a:gd name="connsiteX220" fmla="*/ 459841 w 3882572"/>
                <a:gd name="connsiteY220" fmla="*/ 3641511 h 7212230"/>
                <a:gd name="connsiteX221" fmla="*/ 401090 w 3882572"/>
                <a:gd name="connsiteY221" fmla="*/ 3650584 h 7212230"/>
                <a:gd name="connsiteX222" fmla="*/ 408543 w 3882572"/>
                <a:gd name="connsiteY222" fmla="*/ 3690408 h 7212230"/>
                <a:gd name="connsiteX223" fmla="*/ 458322 w 3882572"/>
                <a:gd name="connsiteY223" fmla="*/ 3767465 h 7212230"/>
                <a:gd name="connsiteX224" fmla="*/ 442125 w 3882572"/>
                <a:gd name="connsiteY224" fmla="*/ 3852533 h 7212230"/>
                <a:gd name="connsiteX225" fmla="*/ 532021 w 3882572"/>
                <a:gd name="connsiteY225" fmla="*/ 3937825 h 7212230"/>
                <a:gd name="connsiteX226" fmla="*/ 558105 w 3882572"/>
                <a:gd name="connsiteY226" fmla="*/ 3996632 h 7212230"/>
                <a:gd name="connsiteX227" fmla="*/ 546270 w 3882572"/>
                <a:gd name="connsiteY227" fmla="*/ 4042501 h 7212230"/>
                <a:gd name="connsiteX228" fmla="*/ 551837 w 3882572"/>
                <a:gd name="connsiteY228" fmla="*/ 4076940 h 7212230"/>
                <a:gd name="connsiteX229" fmla="*/ 587269 w 3882572"/>
                <a:gd name="connsiteY229" fmla="*/ 4121854 h 7212230"/>
                <a:gd name="connsiteX230" fmla="*/ 554877 w 3882572"/>
                <a:gd name="connsiteY230" fmla="*/ 4192490 h 7212230"/>
                <a:gd name="connsiteX231" fmla="*/ 598510 w 3882572"/>
                <a:gd name="connsiteY231" fmla="*/ 4242338 h 7212230"/>
                <a:gd name="connsiteX232" fmla="*/ 662214 w 3882572"/>
                <a:gd name="connsiteY232" fmla="*/ 4263571 h 7212230"/>
                <a:gd name="connsiteX233" fmla="*/ 660250 w 3882572"/>
                <a:gd name="connsiteY233" fmla="*/ 4297056 h 7212230"/>
                <a:gd name="connsiteX234" fmla="*/ 698074 w 3882572"/>
                <a:gd name="connsiteY234" fmla="*/ 4366782 h 7212230"/>
                <a:gd name="connsiteX235" fmla="*/ 676463 w 3882572"/>
                <a:gd name="connsiteY235" fmla="*/ 4469837 h 7212230"/>
                <a:gd name="connsiteX236" fmla="*/ 733863 w 3882572"/>
                <a:gd name="connsiteY236" fmla="*/ 4468344 h 7212230"/>
                <a:gd name="connsiteX237" fmla="*/ 842977 w 3882572"/>
                <a:gd name="connsiteY237" fmla="*/ 4501363 h 7212230"/>
                <a:gd name="connsiteX238" fmla="*/ 857463 w 3882572"/>
                <a:gd name="connsiteY238" fmla="*/ 4666429 h 7212230"/>
                <a:gd name="connsiteX239" fmla="*/ 797859 w 3882572"/>
                <a:gd name="connsiteY239" fmla="*/ 4728594 h 7212230"/>
                <a:gd name="connsiteX240" fmla="*/ 764802 w 3882572"/>
                <a:gd name="connsiteY240" fmla="*/ 4787780 h 7212230"/>
                <a:gd name="connsiteX241" fmla="*/ 814482 w 3882572"/>
                <a:gd name="connsiteY241" fmla="*/ 4862731 h 7212230"/>
                <a:gd name="connsiteX242" fmla="*/ 797192 w 3882572"/>
                <a:gd name="connsiteY242" fmla="*/ 4947797 h 7212230"/>
                <a:gd name="connsiteX243" fmla="*/ 764732 w 3882572"/>
                <a:gd name="connsiteY243" fmla="*/ 5001242 h 7212230"/>
                <a:gd name="connsiteX244" fmla="*/ 750484 w 3882572"/>
                <a:gd name="connsiteY244" fmla="*/ 5048822 h 7212230"/>
                <a:gd name="connsiteX245" fmla="*/ 682305 w 3882572"/>
                <a:gd name="connsiteY245" fmla="*/ 5123423 h 7212230"/>
                <a:gd name="connsiteX246" fmla="*/ 686200 w 3882572"/>
                <a:gd name="connsiteY246" fmla="*/ 5195105 h 7212230"/>
                <a:gd name="connsiteX247" fmla="*/ 846446 w 3882572"/>
                <a:gd name="connsiteY247" fmla="*/ 5279127 h 7212230"/>
                <a:gd name="connsiteX248" fmla="*/ 818376 w 3882572"/>
                <a:gd name="connsiteY248" fmla="*/ 5322549 h 7212230"/>
                <a:gd name="connsiteX249" fmla="*/ 665683 w 3882572"/>
                <a:gd name="connsiteY249" fmla="*/ 5425160 h 7212230"/>
                <a:gd name="connsiteX250" fmla="*/ 716643 w 3882572"/>
                <a:gd name="connsiteY250" fmla="*/ 5524500 h 7212230"/>
                <a:gd name="connsiteX251" fmla="*/ 698500 w 3882572"/>
                <a:gd name="connsiteY251" fmla="*/ 5615214 h 7212230"/>
                <a:gd name="connsiteX252" fmla="*/ 748110 w 3882572"/>
                <a:gd name="connsiteY252" fmla="*/ 5641195 h 7212230"/>
                <a:gd name="connsiteX253" fmla="*/ 816429 w 3882572"/>
                <a:gd name="connsiteY253" fmla="*/ 5642428 h 7212230"/>
                <a:gd name="connsiteX254" fmla="*/ 883461 w 3882572"/>
                <a:gd name="connsiteY254" fmla="*/ 5634058 h 7212230"/>
                <a:gd name="connsiteX255" fmla="*/ 971496 w 3882572"/>
                <a:gd name="connsiteY255" fmla="*/ 5637226 h 7212230"/>
                <a:gd name="connsiteX256" fmla="*/ 960718 w 3882572"/>
                <a:gd name="connsiteY256" fmla="*/ 5684962 h 7212230"/>
                <a:gd name="connsiteX257" fmla="*/ 1034143 w 3882572"/>
                <a:gd name="connsiteY257" fmla="*/ 5696857 h 7212230"/>
                <a:gd name="connsiteX258" fmla="*/ 1040185 w 3882572"/>
                <a:gd name="connsiteY258" fmla="*/ 5741114 h 7212230"/>
                <a:gd name="connsiteX259" fmla="*/ 1055753 w 3882572"/>
                <a:gd name="connsiteY259" fmla="*/ 5774187 h 7212230"/>
                <a:gd name="connsiteX260" fmla="*/ 1134356 w 3882572"/>
                <a:gd name="connsiteY260" fmla="*/ 5773741 h 7212230"/>
                <a:gd name="connsiteX261" fmla="*/ 1150791 w 3882572"/>
                <a:gd name="connsiteY261" fmla="*/ 5806160 h 7212230"/>
                <a:gd name="connsiteX262" fmla="*/ 1159196 w 3882572"/>
                <a:gd name="connsiteY262" fmla="*/ 5830104 h 7212230"/>
                <a:gd name="connsiteX263" fmla="*/ 1109048 w 3882572"/>
                <a:gd name="connsiteY263" fmla="*/ 5850548 h 7212230"/>
                <a:gd name="connsiteX264" fmla="*/ 1078408 w 3882572"/>
                <a:gd name="connsiteY264" fmla="*/ 5897475 h 7212230"/>
                <a:gd name="connsiteX265" fmla="*/ 1068680 w 3882572"/>
                <a:gd name="connsiteY265" fmla="*/ 5940951 h 7212230"/>
                <a:gd name="connsiteX266" fmla="*/ 1071054 w 3882572"/>
                <a:gd name="connsiteY266" fmla="*/ 5993288 h 7212230"/>
                <a:gd name="connsiteX267" fmla="*/ 1097643 w 3882572"/>
                <a:gd name="connsiteY267" fmla="*/ 6014357 h 7212230"/>
                <a:gd name="connsiteX268" fmla="*/ 1165039 w 3882572"/>
                <a:gd name="connsiteY268" fmla="*/ 6048708 h 7212230"/>
                <a:gd name="connsiteX269" fmla="*/ 1206406 w 3882572"/>
                <a:gd name="connsiteY269" fmla="*/ 6040869 h 7212230"/>
                <a:gd name="connsiteX270" fmla="*/ 1226591 w 3882572"/>
                <a:gd name="connsiteY270" fmla="*/ 6086928 h 7212230"/>
                <a:gd name="connsiteX271" fmla="*/ 1206500 w 3882572"/>
                <a:gd name="connsiteY271" fmla="*/ 6132285 h 7212230"/>
                <a:gd name="connsiteX272" fmla="*/ 1173162 w 3882572"/>
                <a:gd name="connsiteY272" fmla="*/ 6150303 h 7212230"/>
                <a:gd name="connsiteX273" fmla="*/ 1135877 w 3882572"/>
                <a:gd name="connsiteY273" fmla="*/ 6207236 h 7212230"/>
                <a:gd name="connsiteX274" fmla="*/ 1150551 w 3882572"/>
                <a:gd name="connsiteY274" fmla="*/ 6307023 h 7212230"/>
                <a:gd name="connsiteX275" fmla="*/ 1121203 w 3882572"/>
                <a:gd name="connsiteY275" fmla="*/ 6350157 h 7212230"/>
                <a:gd name="connsiteX276" fmla="*/ 1206074 w 3882572"/>
                <a:gd name="connsiteY276" fmla="*/ 6400271 h 7212230"/>
                <a:gd name="connsiteX277" fmla="*/ 1206406 w 3882572"/>
                <a:gd name="connsiteY277" fmla="*/ 6466711 h 7212230"/>
                <a:gd name="connsiteX278" fmla="*/ 1183608 w 3882572"/>
                <a:gd name="connsiteY278" fmla="*/ 6498567 h 7212230"/>
                <a:gd name="connsiteX279" fmla="*/ 1131128 w 3882572"/>
                <a:gd name="connsiteY279" fmla="*/ 6546302 h 7212230"/>
                <a:gd name="connsiteX280" fmla="*/ 1170788 w 3882572"/>
                <a:gd name="connsiteY280" fmla="*/ 6564250 h 7212230"/>
                <a:gd name="connsiteX281" fmla="*/ 1197429 w 3882572"/>
                <a:gd name="connsiteY281" fmla="*/ 6604000 h 7212230"/>
                <a:gd name="connsiteX282" fmla="*/ 1251523 w 3882572"/>
                <a:gd name="connsiteY282" fmla="*/ 6616589 h 7212230"/>
                <a:gd name="connsiteX283" fmla="*/ 1315784 w 3882572"/>
                <a:gd name="connsiteY283" fmla="*/ 6598797 h 7212230"/>
                <a:gd name="connsiteX284" fmla="*/ 1391825 w 3882572"/>
                <a:gd name="connsiteY284" fmla="*/ 6678950 h 7212230"/>
                <a:gd name="connsiteX285" fmla="*/ 1449054 w 3882572"/>
                <a:gd name="connsiteY285" fmla="*/ 6784095 h 7212230"/>
                <a:gd name="connsiteX286" fmla="*/ 1453363 w 3882572"/>
                <a:gd name="connsiteY286" fmla="*/ 6885417 h 7212230"/>
                <a:gd name="connsiteX287" fmla="*/ 1490944 w 3882572"/>
                <a:gd name="connsiteY287" fmla="*/ 6925814 h 7212230"/>
                <a:gd name="connsiteX288" fmla="*/ 1477110 w 3882572"/>
                <a:gd name="connsiteY288" fmla="*/ 6949650 h 7212230"/>
                <a:gd name="connsiteX289" fmla="*/ 1439116 w 3882572"/>
                <a:gd name="connsiteY289" fmla="*/ 6973440 h 7212230"/>
                <a:gd name="connsiteX290" fmla="*/ 1451429 w 3882572"/>
                <a:gd name="connsiteY290" fmla="*/ 7003143 h 7212230"/>
                <a:gd name="connsiteX291" fmla="*/ 1388596 w 3882572"/>
                <a:gd name="connsiteY291" fmla="*/ 7070956 h 7212230"/>
                <a:gd name="connsiteX292" fmla="*/ 1333500 w 3882572"/>
                <a:gd name="connsiteY292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75565 w 3882572"/>
                <a:gd name="connsiteY204" fmla="*/ 2793522 h 7212230"/>
                <a:gd name="connsiteX205" fmla="*/ 289858 w 3882572"/>
                <a:gd name="connsiteY205" fmla="*/ 2903302 h 7212230"/>
                <a:gd name="connsiteX206" fmla="*/ 214246 w 3882572"/>
                <a:gd name="connsiteY206" fmla="*/ 2877132 h 7212230"/>
                <a:gd name="connsiteX207" fmla="*/ 125967 w 3882572"/>
                <a:gd name="connsiteY207" fmla="*/ 3005254 h 7212230"/>
                <a:gd name="connsiteX208" fmla="*/ 90714 w 3882572"/>
                <a:gd name="connsiteY208" fmla="*/ 3084285 h 7212230"/>
                <a:gd name="connsiteX209" fmla="*/ 169982 w 3882572"/>
                <a:gd name="connsiteY209" fmla="*/ 3178869 h 7212230"/>
                <a:gd name="connsiteX210" fmla="*/ 192455 w 3882572"/>
                <a:gd name="connsiteY210" fmla="*/ 3231260 h 7212230"/>
                <a:gd name="connsiteX211" fmla="*/ 279267 w 3882572"/>
                <a:gd name="connsiteY211" fmla="*/ 3226604 h 7212230"/>
                <a:gd name="connsiteX212" fmla="*/ 321396 w 3882572"/>
                <a:gd name="connsiteY212" fmla="*/ 3270473 h 7212230"/>
                <a:gd name="connsiteX213" fmla="*/ 375825 w 3882572"/>
                <a:gd name="connsiteY213" fmla="*/ 3249505 h 7212230"/>
                <a:gd name="connsiteX214" fmla="*/ 395915 w 3882572"/>
                <a:gd name="connsiteY214" fmla="*/ 3197012 h 7212230"/>
                <a:gd name="connsiteX215" fmla="*/ 418041 w 3882572"/>
                <a:gd name="connsiteY215" fmla="*/ 3276461 h 7212230"/>
                <a:gd name="connsiteX216" fmla="*/ 478172 w 3882572"/>
                <a:gd name="connsiteY216" fmla="*/ 3289661 h 7212230"/>
                <a:gd name="connsiteX217" fmla="*/ 462643 w 3882572"/>
                <a:gd name="connsiteY217" fmla="*/ 3338285 h 7212230"/>
                <a:gd name="connsiteX218" fmla="*/ 515124 w 3882572"/>
                <a:gd name="connsiteY218" fmla="*/ 3417106 h 7212230"/>
                <a:gd name="connsiteX219" fmla="*/ 501152 w 3882572"/>
                <a:gd name="connsiteY219" fmla="*/ 3485814 h 7212230"/>
                <a:gd name="connsiteX220" fmla="*/ 498929 w 3882572"/>
                <a:gd name="connsiteY220" fmla="*/ 3565071 h 7212230"/>
                <a:gd name="connsiteX221" fmla="*/ 459841 w 3882572"/>
                <a:gd name="connsiteY221" fmla="*/ 3641511 h 7212230"/>
                <a:gd name="connsiteX222" fmla="*/ 401090 w 3882572"/>
                <a:gd name="connsiteY222" fmla="*/ 3650584 h 7212230"/>
                <a:gd name="connsiteX223" fmla="*/ 408543 w 3882572"/>
                <a:gd name="connsiteY223" fmla="*/ 3690408 h 7212230"/>
                <a:gd name="connsiteX224" fmla="*/ 458322 w 3882572"/>
                <a:gd name="connsiteY224" fmla="*/ 3767465 h 7212230"/>
                <a:gd name="connsiteX225" fmla="*/ 442125 w 3882572"/>
                <a:gd name="connsiteY225" fmla="*/ 3852533 h 7212230"/>
                <a:gd name="connsiteX226" fmla="*/ 532021 w 3882572"/>
                <a:gd name="connsiteY226" fmla="*/ 3937825 h 7212230"/>
                <a:gd name="connsiteX227" fmla="*/ 558105 w 3882572"/>
                <a:gd name="connsiteY227" fmla="*/ 3996632 h 7212230"/>
                <a:gd name="connsiteX228" fmla="*/ 546270 w 3882572"/>
                <a:gd name="connsiteY228" fmla="*/ 4042501 h 7212230"/>
                <a:gd name="connsiteX229" fmla="*/ 551837 w 3882572"/>
                <a:gd name="connsiteY229" fmla="*/ 4076940 h 7212230"/>
                <a:gd name="connsiteX230" fmla="*/ 587269 w 3882572"/>
                <a:gd name="connsiteY230" fmla="*/ 4121854 h 7212230"/>
                <a:gd name="connsiteX231" fmla="*/ 554877 w 3882572"/>
                <a:gd name="connsiteY231" fmla="*/ 4192490 h 7212230"/>
                <a:gd name="connsiteX232" fmla="*/ 598510 w 3882572"/>
                <a:gd name="connsiteY232" fmla="*/ 4242338 h 7212230"/>
                <a:gd name="connsiteX233" fmla="*/ 662214 w 3882572"/>
                <a:gd name="connsiteY233" fmla="*/ 4263571 h 7212230"/>
                <a:gd name="connsiteX234" fmla="*/ 660250 w 3882572"/>
                <a:gd name="connsiteY234" fmla="*/ 4297056 h 7212230"/>
                <a:gd name="connsiteX235" fmla="*/ 698074 w 3882572"/>
                <a:gd name="connsiteY235" fmla="*/ 4366782 h 7212230"/>
                <a:gd name="connsiteX236" fmla="*/ 676463 w 3882572"/>
                <a:gd name="connsiteY236" fmla="*/ 4469837 h 7212230"/>
                <a:gd name="connsiteX237" fmla="*/ 733863 w 3882572"/>
                <a:gd name="connsiteY237" fmla="*/ 4468344 h 7212230"/>
                <a:gd name="connsiteX238" fmla="*/ 842977 w 3882572"/>
                <a:gd name="connsiteY238" fmla="*/ 4501363 h 7212230"/>
                <a:gd name="connsiteX239" fmla="*/ 857463 w 3882572"/>
                <a:gd name="connsiteY239" fmla="*/ 4666429 h 7212230"/>
                <a:gd name="connsiteX240" fmla="*/ 797859 w 3882572"/>
                <a:gd name="connsiteY240" fmla="*/ 4728594 h 7212230"/>
                <a:gd name="connsiteX241" fmla="*/ 764802 w 3882572"/>
                <a:gd name="connsiteY241" fmla="*/ 4787780 h 7212230"/>
                <a:gd name="connsiteX242" fmla="*/ 814482 w 3882572"/>
                <a:gd name="connsiteY242" fmla="*/ 4862731 h 7212230"/>
                <a:gd name="connsiteX243" fmla="*/ 797192 w 3882572"/>
                <a:gd name="connsiteY243" fmla="*/ 4947797 h 7212230"/>
                <a:gd name="connsiteX244" fmla="*/ 764732 w 3882572"/>
                <a:gd name="connsiteY244" fmla="*/ 5001242 h 7212230"/>
                <a:gd name="connsiteX245" fmla="*/ 750484 w 3882572"/>
                <a:gd name="connsiteY245" fmla="*/ 5048822 h 7212230"/>
                <a:gd name="connsiteX246" fmla="*/ 682305 w 3882572"/>
                <a:gd name="connsiteY246" fmla="*/ 5123423 h 7212230"/>
                <a:gd name="connsiteX247" fmla="*/ 686200 w 3882572"/>
                <a:gd name="connsiteY247" fmla="*/ 5195105 h 7212230"/>
                <a:gd name="connsiteX248" fmla="*/ 846446 w 3882572"/>
                <a:gd name="connsiteY248" fmla="*/ 5279127 h 7212230"/>
                <a:gd name="connsiteX249" fmla="*/ 818376 w 3882572"/>
                <a:gd name="connsiteY249" fmla="*/ 5322549 h 7212230"/>
                <a:gd name="connsiteX250" fmla="*/ 665683 w 3882572"/>
                <a:gd name="connsiteY250" fmla="*/ 5425160 h 7212230"/>
                <a:gd name="connsiteX251" fmla="*/ 716643 w 3882572"/>
                <a:gd name="connsiteY251" fmla="*/ 5524500 h 7212230"/>
                <a:gd name="connsiteX252" fmla="*/ 698500 w 3882572"/>
                <a:gd name="connsiteY252" fmla="*/ 5615214 h 7212230"/>
                <a:gd name="connsiteX253" fmla="*/ 748110 w 3882572"/>
                <a:gd name="connsiteY253" fmla="*/ 5641195 h 7212230"/>
                <a:gd name="connsiteX254" fmla="*/ 816429 w 3882572"/>
                <a:gd name="connsiteY254" fmla="*/ 5642428 h 7212230"/>
                <a:gd name="connsiteX255" fmla="*/ 883461 w 3882572"/>
                <a:gd name="connsiteY255" fmla="*/ 5634058 h 7212230"/>
                <a:gd name="connsiteX256" fmla="*/ 971496 w 3882572"/>
                <a:gd name="connsiteY256" fmla="*/ 5637226 h 7212230"/>
                <a:gd name="connsiteX257" fmla="*/ 960718 w 3882572"/>
                <a:gd name="connsiteY257" fmla="*/ 5684962 h 7212230"/>
                <a:gd name="connsiteX258" fmla="*/ 1034143 w 3882572"/>
                <a:gd name="connsiteY258" fmla="*/ 5696857 h 7212230"/>
                <a:gd name="connsiteX259" fmla="*/ 1040185 w 3882572"/>
                <a:gd name="connsiteY259" fmla="*/ 5741114 h 7212230"/>
                <a:gd name="connsiteX260" fmla="*/ 1055753 w 3882572"/>
                <a:gd name="connsiteY260" fmla="*/ 5774187 h 7212230"/>
                <a:gd name="connsiteX261" fmla="*/ 1134356 w 3882572"/>
                <a:gd name="connsiteY261" fmla="*/ 5773741 h 7212230"/>
                <a:gd name="connsiteX262" fmla="*/ 1150791 w 3882572"/>
                <a:gd name="connsiteY262" fmla="*/ 5806160 h 7212230"/>
                <a:gd name="connsiteX263" fmla="*/ 1159196 w 3882572"/>
                <a:gd name="connsiteY263" fmla="*/ 5830104 h 7212230"/>
                <a:gd name="connsiteX264" fmla="*/ 1109048 w 3882572"/>
                <a:gd name="connsiteY264" fmla="*/ 5850548 h 7212230"/>
                <a:gd name="connsiteX265" fmla="*/ 1078408 w 3882572"/>
                <a:gd name="connsiteY265" fmla="*/ 5897475 h 7212230"/>
                <a:gd name="connsiteX266" fmla="*/ 1068680 w 3882572"/>
                <a:gd name="connsiteY266" fmla="*/ 5940951 h 7212230"/>
                <a:gd name="connsiteX267" fmla="*/ 1071054 w 3882572"/>
                <a:gd name="connsiteY267" fmla="*/ 5993288 h 7212230"/>
                <a:gd name="connsiteX268" fmla="*/ 1097643 w 3882572"/>
                <a:gd name="connsiteY268" fmla="*/ 6014357 h 7212230"/>
                <a:gd name="connsiteX269" fmla="*/ 1165039 w 3882572"/>
                <a:gd name="connsiteY269" fmla="*/ 6048708 h 7212230"/>
                <a:gd name="connsiteX270" fmla="*/ 1206406 w 3882572"/>
                <a:gd name="connsiteY270" fmla="*/ 6040869 h 7212230"/>
                <a:gd name="connsiteX271" fmla="*/ 1226591 w 3882572"/>
                <a:gd name="connsiteY271" fmla="*/ 6086928 h 7212230"/>
                <a:gd name="connsiteX272" fmla="*/ 1206500 w 3882572"/>
                <a:gd name="connsiteY272" fmla="*/ 6132285 h 7212230"/>
                <a:gd name="connsiteX273" fmla="*/ 1173162 w 3882572"/>
                <a:gd name="connsiteY273" fmla="*/ 6150303 h 7212230"/>
                <a:gd name="connsiteX274" fmla="*/ 1135877 w 3882572"/>
                <a:gd name="connsiteY274" fmla="*/ 6207236 h 7212230"/>
                <a:gd name="connsiteX275" fmla="*/ 1150551 w 3882572"/>
                <a:gd name="connsiteY275" fmla="*/ 6307023 h 7212230"/>
                <a:gd name="connsiteX276" fmla="*/ 1121203 w 3882572"/>
                <a:gd name="connsiteY276" fmla="*/ 6350157 h 7212230"/>
                <a:gd name="connsiteX277" fmla="*/ 1206074 w 3882572"/>
                <a:gd name="connsiteY277" fmla="*/ 6400271 h 7212230"/>
                <a:gd name="connsiteX278" fmla="*/ 1206406 w 3882572"/>
                <a:gd name="connsiteY278" fmla="*/ 6466711 h 7212230"/>
                <a:gd name="connsiteX279" fmla="*/ 1183608 w 3882572"/>
                <a:gd name="connsiteY279" fmla="*/ 6498567 h 7212230"/>
                <a:gd name="connsiteX280" fmla="*/ 1131128 w 3882572"/>
                <a:gd name="connsiteY280" fmla="*/ 6546302 h 7212230"/>
                <a:gd name="connsiteX281" fmla="*/ 1170788 w 3882572"/>
                <a:gd name="connsiteY281" fmla="*/ 6564250 h 7212230"/>
                <a:gd name="connsiteX282" fmla="*/ 1197429 w 3882572"/>
                <a:gd name="connsiteY282" fmla="*/ 6604000 h 7212230"/>
                <a:gd name="connsiteX283" fmla="*/ 1251523 w 3882572"/>
                <a:gd name="connsiteY283" fmla="*/ 6616589 h 7212230"/>
                <a:gd name="connsiteX284" fmla="*/ 1315784 w 3882572"/>
                <a:gd name="connsiteY284" fmla="*/ 6598797 h 7212230"/>
                <a:gd name="connsiteX285" fmla="*/ 1391825 w 3882572"/>
                <a:gd name="connsiteY285" fmla="*/ 6678950 h 7212230"/>
                <a:gd name="connsiteX286" fmla="*/ 1449054 w 3882572"/>
                <a:gd name="connsiteY286" fmla="*/ 6784095 h 7212230"/>
                <a:gd name="connsiteX287" fmla="*/ 1453363 w 3882572"/>
                <a:gd name="connsiteY287" fmla="*/ 6885417 h 7212230"/>
                <a:gd name="connsiteX288" fmla="*/ 1490944 w 3882572"/>
                <a:gd name="connsiteY288" fmla="*/ 6925814 h 7212230"/>
                <a:gd name="connsiteX289" fmla="*/ 1477110 w 3882572"/>
                <a:gd name="connsiteY289" fmla="*/ 6949650 h 7212230"/>
                <a:gd name="connsiteX290" fmla="*/ 1439116 w 3882572"/>
                <a:gd name="connsiteY290" fmla="*/ 6973440 h 7212230"/>
                <a:gd name="connsiteX291" fmla="*/ 1451429 w 3882572"/>
                <a:gd name="connsiteY291" fmla="*/ 7003143 h 7212230"/>
                <a:gd name="connsiteX292" fmla="*/ 1388596 w 3882572"/>
                <a:gd name="connsiteY292" fmla="*/ 7070956 h 7212230"/>
                <a:gd name="connsiteX293" fmla="*/ 1333500 w 3882572"/>
                <a:gd name="connsiteY293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81214 w 3882572"/>
                <a:gd name="connsiteY203" fmla="*/ 2712357 h 7212230"/>
                <a:gd name="connsiteX204" fmla="*/ 275565 w 3882572"/>
                <a:gd name="connsiteY204" fmla="*/ 2793522 h 7212230"/>
                <a:gd name="connsiteX205" fmla="*/ 289858 w 3882572"/>
                <a:gd name="connsiteY205" fmla="*/ 2903302 h 7212230"/>
                <a:gd name="connsiteX206" fmla="*/ 256569 w 3882572"/>
                <a:gd name="connsiteY206" fmla="*/ 2879166 h 7212230"/>
                <a:gd name="connsiteX207" fmla="*/ 214246 w 3882572"/>
                <a:gd name="connsiteY207" fmla="*/ 2877132 h 7212230"/>
                <a:gd name="connsiteX208" fmla="*/ 125967 w 3882572"/>
                <a:gd name="connsiteY208" fmla="*/ 3005254 h 7212230"/>
                <a:gd name="connsiteX209" fmla="*/ 90714 w 3882572"/>
                <a:gd name="connsiteY209" fmla="*/ 3084285 h 7212230"/>
                <a:gd name="connsiteX210" fmla="*/ 169982 w 3882572"/>
                <a:gd name="connsiteY210" fmla="*/ 3178869 h 7212230"/>
                <a:gd name="connsiteX211" fmla="*/ 192455 w 3882572"/>
                <a:gd name="connsiteY211" fmla="*/ 3231260 h 7212230"/>
                <a:gd name="connsiteX212" fmla="*/ 279267 w 3882572"/>
                <a:gd name="connsiteY212" fmla="*/ 3226604 h 7212230"/>
                <a:gd name="connsiteX213" fmla="*/ 321396 w 3882572"/>
                <a:gd name="connsiteY213" fmla="*/ 3270473 h 7212230"/>
                <a:gd name="connsiteX214" fmla="*/ 375825 w 3882572"/>
                <a:gd name="connsiteY214" fmla="*/ 3249505 h 7212230"/>
                <a:gd name="connsiteX215" fmla="*/ 395915 w 3882572"/>
                <a:gd name="connsiteY215" fmla="*/ 3197012 h 7212230"/>
                <a:gd name="connsiteX216" fmla="*/ 418041 w 3882572"/>
                <a:gd name="connsiteY216" fmla="*/ 3276461 h 7212230"/>
                <a:gd name="connsiteX217" fmla="*/ 478172 w 3882572"/>
                <a:gd name="connsiteY217" fmla="*/ 3289661 h 7212230"/>
                <a:gd name="connsiteX218" fmla="*/ 462643 w 3882572"/>
                <a:gd name="connsiteY218" fmla="*/ 3338285 h 7212230"/>
                <a:gd name="connsiteX219" fmla="*/ 515124 w 3882572"/>
                <a:gd name="connsiteY219" fmla="*/ 3417106 h 7212230"/>
                <a:gd name="connsiteX220" fmla="*/ 501152 w 3882572"/>
                <a:gd name="connsiteY220" fmla="*/ 3485814 h 7212230"/>
                <a:gd name="connsiteX221" fmla="*/ 498929 w 3882572"/>
                <a:gd name="connsiteY221" fmla="*/ 3565071 h 7212230"/>
                <a:gd name="connsiteX222" fmla="*/ 459841 w 3882572"/>
                <a:gd name="connsiteY222" fmla="*/ 3641511 h 7212230"/>
                <a:gd name="connsiteX223" fmla="*/ 401090 w 3882572"/>
                <a:gd name="connsiteY223" fmla="*/ 3650584 h 7212230"/>
                <a:gd name="connsiteX224" fmla="*/ 408543 w 3882572"/>
                <a:gd name="connsiteY224" fmla="*/ 3690408 h 7212230"/>
                <a:gd name="connsiteX225" fmla="*/ 458322 w 3882572"/>
                <a:gd name="connsiteY225" fmla="*/ 3767465 h 7212230"/>
                <a:gd name="connsiteX226" fmla="*/ 442125 w 3882572"/>
                <a:gd name="connsiteY226" fmla="*/ 3852533 h 7212230"/>
                <a:gd name="connsiteX227" fmla="*/ 532021 w 3882572"/>
                <a:gd name="connsiteY227" fmla="*/ 3937825 h 7212230"/>
                <a:gd name="connsiteX228" fmla="*/ 558105 w 3882572"/>
                <a:gd name="connsiteY228" fmla="*/ 3996632 h 7212230"/>
                <a:gd name="connsiteX229" fmla="*/ 546270 w 3882572"/>
                <a:gd name="connsiteY229" fmla="*/ 4042501 h 7212230"/>
                <a:gd name="connsiteX230" fmla="*/ 551837 w 3882572"/>
                <a:gd name="connsiteY230" fmla="*/ 4076940 h 7212230"/>
                <a:gd name="connsiteX231" fmla="*/ 587269 w 3882572"/>
                <a:gd name="connsiteY231" fmla="*/ 4121854 h 7212230"/>
                <a:gd name="connsiteX232" fmla="*/ 554877 w 3882572"/>
                <a:gd name="connsiteY232" fmla="*/ 4192490 h 7212230"/>
                <a:gd name="connsiteX233" fmla="*/ 598510 w 3882572"/>
                <a:gd name="connsiteY233" fmla="*/ 4242338 h 7212230"/>
                <a:gd name="connsiteX234" fmla="*/ 662214 w 3882572"/>
                <a:gd name="connsiteY234" fmla="*/ 4263571 h 7212230"/>
                <a:gd name="connsiteX235" fmla="*/ 660250 w 3882572"/>
                <a:gd name="connsiteY235" fmla="*/ 4297056 h 7212230"/>
                <a:gd name="connsiteX236" fmla="*/ 698074 w 3882572"/>
                <a:gd name="connsiteY236" fmla="*/ 4366782 h 7212230"/>
                <a:gd name="connsiteX237" fmla="*/ 676463 w 3882572"/>
                <a:gd name="connsiteY237" fmla="*/ 4469837 h 7212230"/>
                <a:gd name="connsiteX238" fmla="*/ 733863 w 3882572"/>
                <a:gd name="connsiteY238" fmla="*/ 4468344 h 7212230"/>
                <a:gd name="connsiteX239" fmla="*/ 842977 w 3882572"/>
                <a:gd name="connsiteY239" fmla="*/ 4501363 h 7212230"/>
                <a:gd name="connsiteX240" fmla="*/ 857463 w 3882572"/>
                <a:gd name="connsiteY240" fmla="*/ 4666429 h 7212230"/>
                <a:gd name="connsiteX241" fmla="*/ 797859 w 3882572"/>
                <a:gd name="connsiteY241" fmla="*/ 4728594 h 7212230"/>
                <a:gd name="connsiteX242" fmla="*/ 764802 w 3882572"/>
                <a:gd name="connsiteY242" fmla="*/ 4787780 h 7212230"/>
                <a:gd name="connsiteX243" fmla="*/ 814482 w 3882572"/>
                <a:gd name="connsiteY243" fmla="*/ 4862731 h 7212230"/>
                <a:gd name="connsiteX244" fmla="*/ 797192 w 3882572"/>
                <a:gd name="connsiteY244" fmla="*/ 4947797 h 7212230"/>
                <a:gd name="connsiteX245" fmla="*/ 764732 w 3882572"/>
                <a:gd name="connsiteY245" fmla="*/ 5001242 h 7212230"/>
                <a:gd name="connsiteX246" fmla="*/ 750484 w 3882572"/>
                <a:gd name="connsiteY246" fmla="*/ 5048822 h 7212230"/>
                <a:gd name="connsiteX247" fmla="*/ 682305 w 3882572"/>
                <a:gd name="connsiteY247" fmla="*/ 5123423 h 7212230"/>
                <a:gd name="connsiteX248" fmla="*/ 686200 w 3882572"/>
                <a:gd name="connsiteY248" fmla="*/ 5195105 h 7212230"/>
                <a:gd name="connsiteX249" fmla="*/ 846446 w 3882572"/>
                <a:gd name="connsiteY249" fmla="*/ 5279127 h 7212230"/>
                <a:gd name="connsiteX250" fmla="*/ 818376 w 3882572"/>
                <a:gd name="connsiteY250" fmla="*/ 5322549 h 7212230"/>
                <a:gd name="connsiteX251" fmla="*/ 665683 w 3882572"/>
                <a:gd name="connsiteY251" fmla="*/ 5425160 h 7212230"/>
                <a:gd name="connsiteX252" fmla="*/ 716643 w 3882572"/>
                <a:gd name="connsiteY252" fmla="*/ 5524500 h 7212230"/>
                <a:gd name="connsiteX253" fmla="*/ 698500 w 3882572"/>
                <a:gd name="connsiteY253" fmla="*/ 5615214 h 7212230"/>
                <a:gd name="connsiteX254" fmla="*/ 748110 w 3882572"/>
                <a:gd name="connsiteY254" fmla="*/ 5641195 h 7212230"/>
                <a:gd name="connsiteX255" fmla="*/ 816429 w 3882572"/>
                <a:gd name="connsiteY255" fmla="*/ 5642428 h 7212230"/>
                <a:gd name="connsiteX256" fmla="*/ 883461 w 3882572"/>
                <a:gd name="connsiteY256" fmla="*/ 5634058 h 7212230"/>
                <a:gd name="connsiteX257" fmla="*/ 971496 w 3882572"/>
                <a:gd name="connsiteY257" fmla="*/ 5637226 h 7212230"/>
                <a:gd name="connsiteX258" fmla="*/ 960718 w 3882572"/>
                <a:gd name="connsiteY258" fmla="*/ 5684962 h 7212230"/>
                <a:gd name="connsiteX259" fmla="*/ 1034143 w 3882572"/>
                <a:gd name="connsiteY259" fmla="*/ 5696857 h 7212230"/>
                <a:gd name="connsiteX260" fmla="*/ 1040185 w 3882572"/>
                <a:gd name="connsiteY260" fmla="*/ 5741114 h 7212230"/>
                <a:gd name="connsiteX261" fmla="*/ 1055753 w 3882572"/>
                <a:gd name="connsiteY261" fmla="*/ 5774187 h 7212230"/>
                <a:gd name="connsiteX262" fmla="*/ 1134356 w 3882572"/>
                <a:gd name="connsiteY262" fmla="*/ 5773741 h 7212230"/>
                <a:gd name="connsiteX263" fmla="*/ 1150791 w 3882572"/>
                <a:gd name="connsiteY263" fmla="*/ 5806160 h 7212230"/>
                <a:gd name="connsiteX264" fmla="*/ 1159196 w 3882572"/>
                <a:gd name="connsiteY264" fmla="*/ 5830104 h 7212230"/>
                <a:gd name="connsiteX265" fmla="*/ 1109048 w 3882572"/>
                <a:gd name="connsiteY265" fmla="*/ 5850548 h 7212230"/>
                <a:gd name="connsiteX266" fmla="*/ 1078408 w 3882572"/>
                <a:gd name="connsiteY266" fmla="*/ 5897475 h 7212230"/>
                <a:gd name="connsiteX267" fmla="*/ 1068680 w 3882572"/>
                <a:gd name="connsiteY267" fmla="*/ 5940951 h 7212230"/>
                <a:gd name="connsiteX268" fmla="*/ 1071054 w 3882572"/>
                <a:gd name="connsiteY268" fmla="*/ 5993288 h 7212230"/>
                <a:gd name="connsiteX269" fmla="*/ 1097643 w 3882572"/>
                <a:gd name="connsiteY269" fmla="*/ 6014357 h 7212230"/>
                <a:gd name="connsiteX270" fmla="*/ 1165039 w 3882572"/>
                <a:gd name="connsiteY270" fmla="*/ 6048708 h 7212230"/>
                <a:gd name="connsiteX271" fmla="*/ 1206406 w 3882572"/>
                <a:gd name="connsiteY271" fmla="*/ 6040869 h 7212230"/>
                <a:gd name="connsiteX272" fmla="*/ 1226591 w 3882572"/>
                <a:gd name="connsiteY272" fmla="*/ 6086928 h 7212230"/>
                <a:gd name="connsiteX273" fmla="*/ 1206500 w 3882572"/>
                <a:gd name="connsiteY273" fmla="*/ 6132285 h 7212230"/>
                <a:gd name="connsiteX274" fmla="*/ 1173162 w 3882572"/>
                <a:gd name="connsiteY274" fmla="*/ 6150303 h 7212230"/>
                <a:gd name="connsiteX275" fmla="*/ 1135877 w 3882572"/>
                <a:gd name="connsiteY275" fmla="*/ 6207236 h 7212230"/>
                <a:gd name="connsiteX276" fmla="*/ 1150551 w 3882572"/>
                <a:gd name="connsiteY276" fmla="*/ 6307023 h 7212230"/>
                <a:gd name="connsiteX277" fmla="*/ 1121203 w 3882572"/>
                <a:gd name="connsiteY277" fmla="*/ 6350157 h 7212230"/>
                <a:gd name="connsiteX278" fmla="*/ 1206074 w 3882572"/>
                <a:gd name="connsiteY278" fmla="*/ 6400271 h 7212230"/>
                <a:gd name="connsiteX279" fmla="*/ 1206406 w 3882572"/>
                <a:gd name="connsiteY279" fmla="*/ 6466711 h 7212230"/>
                <a:gd name="connsiteX280" fmla="*/ 1183608 w 3882572"/>
                <a:gd name="connsiteY280" fmla="*/ 6498567 h 7212230"/>
                <a:gd name="connsiteX281" fmla="*/ 1131128 w 3882572"/>
                <a:gd name="connsiteY281" fmla="*/ 6546302 h 7212230"/>
                <a:gd name="connsiteX282" fmla="*/ 1170788 w 3882572"/>
                <a:gd name="connsiteY282" fmla="*/ 6564250 h 7212230"/>
                <a:gd name="connsiteX283" fmla="*/ 1197429 w 3882572"/>
                <a:gd name="connsiteY283" fmla="*/ 6604000 h 7212230"/>
                <a:gd name="connsiteX284" fmla="*/ 1251523 w 3882572"/>
                <a:gd name="connsiteY284" fmla="*/ 6616589 h 7212230"/>
                <a:gd name="connsiteX285" fmla="*/ 1315784 w 3882572"/>
                <a:gd name="connsiteY285" fmla="*/ 6598797 h 7212230"/>
                <a:gd name="connsiteX286" fmla="*/ 1391825 w 3882572"/>
                <a:gd name="connsiteY286" fmla="*/ 6678950 h 7212230"/>
                <a:gd name="connsiteX287" fmla="*/ 1449054 w 3882572"/>
                <a:gd name="connsiteY287" fmla="*/ 6784095 h 7212230"/>
                <a:gd name="connsiteX288" fmla="*/ 1453363 w 3882572"/>
                <a:gd name="connsiteY288" fmla="*/ 6885417 h 7212230"/>
                <a:gd name="connsiteX289" fmla="*/ 1490944 w 3882572"/>
                <a:gd name="connsiteY289" fmla="*/ 6925814 h 7212230"/>
                <a:gd name="connsiteX290" fmla="*/ 1477110 w 3882572"/>
                <a:gd name="connsiteY290" fmla="*/ 6949650 h 7212230"/>
                <a:gd name="connsiteX291" fmla="*/ 1439116 w 3882572"/>
                <a:gd name="connsiteY291" fmla="*/ 6973440 h 7212230"/>
                <a:gd name="connsiteX292" fmla="*/ 1451429 w 3882572"/>
                <a:gd name="connsiteY292" fmla="*/ 7003143 h 7212230"/>
                <a:gd name="connsiteX293" fmla="*/ 1388596 w 3882572"/>
                <a:gd name="connsiteY293" fmla="*/ 7070956 h 7212230"/>
                <a:gd name="connsiteX294" fmla="*/ 1333500 w 3882572"/>
                <a:gd name="connsiteY294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17929 w 3882572"/>
                <a:gd name="connsiteY201" fmla="*/ 2603500 h 7212230"/>
                <a:gd name="connsiteX202" fmla="*/ 235857 w 3882572"/>
                <a:gd name="connsiteY202" fmla="*/ 2667000 h 7212230"/>
                <a:gd name="connsiteX203" fmla="*/ 278839 w 3882572"/>
                <a:gd name="connsiteY203" fmla="*/ 2693325 h 7212230"/>
                <a:gd name="connsiteX204" fmla="*/ 275565 w 3882572"/>
                <a:gd name="connsiteY204" fmla="*/ 2793522 h 7212230"/>
                <a:gd name="connsiteX205" fmla="*/ 289858 w 3882572"/>
                <a:gd name="connsiteY205" fmla="*/ 2903302 h 7212230"/>
                <a:gd name="connsiteX206" fmla="*/ 256569 w 3882572"/>
                <a:gd name="connsiteY206" fmla="*/ 2879166 h 7212230"/>
                <a:gd name="connsiteX207" fmla="*/ 214246 w 3882572"/>
                <a:gd name="connsiteY207" fmla="*/ 2877132 h 7212230"/>
                <a:gd name="connsiteX208" fmla="*/ 125967 w 3882572"/>
                <a:gd name="connsiteY208" fmla="*/ 3005254 h 7212230"/>
                <a:gd name="connsiteX209" fmla="*/ 90714 w 3882572"/>
                <a:gd name="connsiteY209" fmla="*/ 3084285 h 7212230"/>
                <a:gd name="connsiteX210" fmla="*/ 169982 w 3882572"/>
                <a:gd name="connsiteY210" fmla="*/ 3178869 h 7212230"/>
                <a:gd name="connsiteX211" fmla="*/ 192455 w 3882572"/>
                <a:gd name="connsiteY211" fmla="*/ 3231260 h 7212230"/>
                <a:gd name="connsiteX212" fmla="*/ 279267 w 3882572"/>
                <a:gd name="connsiteY212" fmla="*/ 3226604 h 7212230"/>
                <a:gd name="connsiteX213" fmla="*/ 321396 w 3882572"/>
                <a:gd name="connsiteY213" fmla="*/ 3270473 h 7212230"/>
                <a:gd name="connsiteX214" fmla="*/ 375825 w 3882572"/>
                <a:gd name="connsiteY214" fmla="*/ 3249505 h 7212230"/>
                <a:gd name="connsiteX215" fmla="*/ 395915 w 3882572"/>
                <a:gd name="connsiteY215" fmla="*/ 3197012 h 7212230"/>
                <a:gd name="connsiteX216" fmla="*/ 418041 w 3882572"/>
                <a:gd name="connsiteY216" fmla="*/ 3276461 h 7212230"/>
                <a:gd name="connsiteX217" fmla="*/ 478172 w 3882572"/>
                <a:gd name="connsiteY217" fmla="*/ 3289661 h 7212230"/>
                <a:gd name="connsiteX218" fmla="*/ 462643 w 3882572"/>
                <a:gd name="connsiteY218" fmla="*/ 3338285 h 7212230"/>
                <a:gd name="connsiteX219" fmla="*/ 515124 w 3882572"/>
                <a:gd name="connsiteY219" fmla="*/ 3417106 h 7212230"/>
                <a:gd name="connsiteX220" fmla="*/ 501152 w 3882572"/>
                <a:gd name="connsiteY220" fmla="*/ 3485814 h 7212230"/>
                <a:gd name="connsiteX221" fmla="*/ 498929 w 3882572"/>
                <a:gd name="connsiteY221" fmla="*/ 3565071 h 7212230"/>
                <a:gd name="connsiteX222" fmla="*/ 459841 w 3882572"/>
                <a:gd name="connsiteY222" fmla="*/ 3641511 h 7212230"/>
                <a:gd name="connsiteX223" fmla="*/ 401090 w 3882572"/>
                <a:gd name="connsiteY223" fmla="*/ 3650584 h 7212230"/>
                <a:gd name="connsiteX224" fmla="*/ 408543 w 3882572"/>
                <a:gd name="connsiteY224" fmla="*/ 3690408 h 7212230"/>
                <a:gd name="connsiteX225" fmla="*/ 458322 w 3882572"/>
                <a:gd name="connsiteY225" fmla="*/ 3767465 h 7212230"/>
                <a:gd name="connsiteX226" fmla="*/ 442125 w 3882572"/>
                <a:gd name="connsiteY226" fmla="*/ 3852533 h 7212230"/>
                <a:gd name="connsiteX227" fmla="*/ 532021 w 3882572"/>
                <a:gd name="connsiteY227" fmla="*/ 3937825 h 7212230"/>
                <a:gd name="connsiteX228" fmla="*/ 558105 w 3882572"/>
                <a:gd name="connsiteY228" fmla="*/ 3996632 h 7212230"/>
                <a:gd name="connsiteX229" fmla="*/ 546270 w 3882572"/>
                <a:gd name="connsiteY229" fmla="*/ 4042501 h 7212230"/>
                <a:gd name="connsiteX230" fmla="*/ 551837 w 3882572"/>
                <a:gd name="connsiteY230" fmla="*/ 4076940 h 7212230"/>
                <a:gd name="connsiteX231" fmla="*/ 587269 w 3882572"/>
                <a:gd name="connsiteY231" fmla="*/ 4121854 h 7212230"/>
                <a:gd name="connsiteX232" fmla="*/ 554877 w 3882572"/>
                <a:gd name="connsiteY232" fmla="*/ 4192490 h 7212230"/>
                <a:gd name="connsiteX233" fmla="*/ 598510 w 3882572"/>
                <a:gd name="connsiteY233" fmla="*/ 4242338 h 7212230"/>
                <a:gd name="connsiteX234" fmla="*/ 662214 w 3882572"/>
                <a:gd name="connsiteY234" fmla="*/ 4263571 h 7212230"/>
                <a:gd name="connsiteX235" fmla="*/ 660250 w 3882572"/>
                <a:gd name="connsiteY235" fmla="*/ 4297056 h 7212230"/>
                <a:gd name="connsiteX236" fmla="*/ 698074 w 3882572"/>
                <a:gd name="connsiteY236" fmla="*/ 4366782 h 7212230"/>
                <a:gd name="connsiteX237" fmla="*/ 676463 w 3882572"/>
                <a:gd name="connsiteY237" fmla="*/ 4469837 h 7212230"/>
                <a:gd name="connsiteX238" fmla="*/ 733863 w 3882572"/>
                <a:gd name="connsiteY238" fmla="*/ 4468344 h 7212230"/>
                <a:gd name="connsiteX239" fmla="*/ 842977 w 3882572"/>
                <a:gd name="connsiteY239" fmla="*/ 4501363 h 7212230"/>
                <a:gd name="connsiteX240" fmla="*/ 857463 w 3882572"/>
                <a:gd name="connsiteY240" fmla="*/ 4666429 h 7212230"/>
                <a:gd name="connsiteX241" fmla="*/ 797859 w 3882572"/>
                <a:gd name="connsiteY241" fmla="*/ 4728594 h 7212230"/>
                <a:gd name="connsiteX242" fmla="*/ 764802 w 3882572"/>
                <a:gd name="connsiteY242" fmla="*/ 4787780 h 7212230"/>
                <a:gd name="connsiteX243" fmla="*/ 814482 w 3882572"/>
                <a:gd name="connsiteY243" fmla="*/ 4862731 h 7212230"/>
                <a:gd name="connsiteX244" fmla="*/ 797192 w 3882572"/>
                <a:gd name="connsiteY244" fmla="*/ 4947797 h 7212230"/>
                <a:gd name="connsiteX245" fmla="*/ 764732 w 3882572"/>
                <a:gd name="connsiteY245" fmla="*/ 5001242 h 7212230"/>
                <a:gd name="connsiteX246" fmla="*/ 750484 w 3882572"/>
                <a:gd name="connsiteY246" fmla="*/ 5048822 h 7212230"/>
                <a:gd name="connsiteX247" fmla="*/ 682305 w 3882572"/>
                <a:gd name="connsiteY247" fmla="*/ 5123423 h 7212230"/>
                <a:gd name="connsiteX248" fmla="*/ 686200 w 3882572"/>
                <a:gd name="connsiteY248" fmla="*/ 5195105 h 7212230"/>
                <a:gd name="connsiteX249" fmla="*/ 846446 w 3882572"/>
                <a:gd name="connsiteY249" fmla="*/ 5279127 h 7212230"/>
                <a:gd name="connsiteX250" fmla="*/ 818376 w 3882572"/>
                <a:gd name="connsiteY250" fmla="*/ 5322549 h 7212230"/>
                <a:gd name="connsiteX251" fmla="*/ 665683 w 3882572"/>
                <a:gd name="connsiteY251" fmla="*/ 5425160 h 7212230"/>
                <a:gd name="connsiteX252" fmla="*/ 716643 w 3882572"/>
                <a:gd name="connsiteY252" fmla="*/ 5524500 h 7212230"/>
                <a:gd name="connsiteX253" fmla="*/ 698500 w 3882572"/>
                <a:gd name="connsiteY253" fmla="*/ 5615214 h 7212230"/>
                <a:gd name="connsiteX254" fmla="*/ 748110 w 3882572"/>
                <a:gd name="connsiteY254" fmla="*/ 5641195 h 7212230"/>
                <a:gd name="connsiteX255" fmla="*/ 816429 w 3882572"/>
                <a:gd name="connsiteY255" fmla="*/ 5642428 h 7212230"/>
                <a:gd name="connsiteX256" fmla="*/ 883461 w 3882572"/>
                <a:gd name="connsiteY256" fmla="*/ 5634058 h 7212230"/>
                <a:gd name="connsiteX257" fmla="*/ 971496 w 3882572"/>
                <a:gd name="connsiteY257" fmla="*/ 5637226 h 7212230"/>
                <a:gd name="connsiteX258" fmla="*/ 960718 w 3882572"/>
                <a:gd name="connsiteY258" fmla="*/ 5684962 h 7212230"/>
                <a:gd name="connsiteX259" fmla="*/ 1034143 w 3882572"/>
                <a:gd name="connsiteY259" fmla="*/ 5696857 h 7212230"/>
                <a:gd name="connsiteX260" fmla="*/ 1040185 w 3882572"/>
                <a:gd name="connsiteY260" fmla="*/ 5741114 h 7212230"/>
                <a:gd name="connsiteX261" fmla="*/ 1055753 w 3882572"/>
                <a:gd name="connsiteY261" fmla="*/ 5774187 h 7212230"/>
                <a:gd name="connsiteX262" fmla="*/ 1134356 w 3882572"/>
                <a:gd name="connsiteY262" fmla="*/ 5773741 h 7212230"/>
                <a:gd name="connsiteX263" fmla="*/ 1150791 w 3882572"/>
                <a:gd name="connsiteY263" fmla="*/ 5806160 h 7212230"/>
                <a:gd name="connsiteX264" fmla="*/ 1159196 w 3882572"/>
                <a:gd name="connsiteY264" fmla="*/ 5830104 h 7212230"/>
                <a:gd name="connsiteX265" fmla="*/ 1109048 w 3882572"/>
                <a:gd name="connsiteY265" fmla="*/ 5850548 h 7212230"/>
                <a:gd name="connsiteX266" fmla="*/ 1078408 w 3882572"/>
                <a:gd name="connsiteY266" fmla="*/ 5897475 h 7212230"/>
                <a:gd name="connsiteX267" fmla="*/ 1068680 w 3882572"/>
                <a:gd name="connsiteY267" fmla="*/ 5940951 h 7212230"/>
                <a:gd name="connsiteX268" fmla="*/ 1071054 w 3882572"/>
                <a:gd name="connsiteY268" fmla="*/ 5993288 h 7212230"/>
                <a:gd name="connsiteX269" fmla="*/ 1097643 w 3882572"/>
                <a:gd name="connsiteY269" fmla="*/ 6014357 h 7212230"/>
                <a:gd name="connsiteX270" fmla="*/ 1165039 w 3882572"/>
                <a:gd name="connsiteY270" fmla="*/ 6048708 h 7212230"/>
                <a:gd name="connsiteX271" fmla="*/ 1206406 w 3882572"/>
                <a:gd name="connsiteY271" fmla="*/ 6040869 h 7212230"/>
                <a:gd name="connsiteX272" fmla="*/ 1226591 w 3882572"/>
                <a:gd name="connsiteY272" fmla="*/ 6086928 h 7212230"/>
                <a:gd name="connsiteX273" fmla="*/ 1206500 w 3882572"/>
                <a:gd name="connsiteY273" fmla="*/ 6132285 h 7212230"/>
                <a:gd name="connsiteX274" fmla="*/ 1173162 w 3882572"/>
                <a:gd name="connsiteY274" fmla="*/ 6150303 h 7212230"/>
                <a:gd name="connsiteX275" fmla="*/ 1135877 w 3882572"/>
                <a:gd name="connsiteY275" fmla="*/ 6207236 h 7212230"/>
                <a:gd name="connsiteX276" fmla="*/ 1150551 w 3882572"/>
                <a:gd name="connsiteY276" fmla="*/ 6307023 h 7212230"/>
                <a:gd name="connsiteX277" fmla="*/ 1121203 w 3882572"/>
                <a:gd name="connsiteY277" fmla="*/ 6350157 h 7212230"/>
                <a:gd name="connsiteX278" fmla="*/ 1206074 w 3882572"/>
                <a:gd name="connsiteY278" fmla="*/ 6400271 h 7212230"/>
                <a:gd name="connsiteX279" fmla="*/ 1206406 w 3882572"/>
                <a:gd name="connsiteY279" fmla="*/ 6466711 h 7212230"/>
                <a:gd name="connsiteX280" fmla="*/ 1183608 w 3882572"/>
                <a:gd name="connsiteY280" fmla="*/ 6498567 h 7212230"/>
                <a:gd name="connsiteX281" fmla="*/ 1131128 w 3882572"/>
                <a:gd name="connsiteY281" fmla="*/ 6546302 h 7212230"/>
                <a:gd name="connsiteX282" fmla="*/ 1170788 w 3882572"/>
                <a:gd name="connsiteY282" fmla="*/ 6564250 h 7212230"/>
                <a:gd name="connsiteX283" fmla="*/ 1197429 w 3882572"/>
                <a:gd name="connsiteY283" fmla="*/ 6604000 h 7212230"/>
                <a:gd name="connsiteX284" fmla="*/ 1251523 w 3882572"/>
                <a:gd name="connsiteY284" fmla="*/ 6616589 h 7212230"/>
                <a:gd name="connsiteX285" fmla="*/ 1315784 w 3882572"/>
                <a:gd name="connsiteY285" fmla="*/ 6598797 h 7212230"/>
                <a:gd name="connsiteX286" fmla="*/ 1391825 w 3882572"/>
                <a:gd name="connsiteY286" fmla="*/ 6678950 h 7212230"/>
                <a:gd name="connsiteX287" fmla="*/ 1449054 w 3882572"/>
                <a:gd name="connsiteY287" fmla="*/ 6784095 h 7212230"/>
                <a:gd name="connsiteX288" fmla="*/ 1453363 w 3882572"/>
                <a:gd name="connsiteY288" fmla="*/ 6885417 h 7212230"/>
                <a:gd name="connsiteX289" fmla="*/ 1490944 w 3882572"/>
                <a:gd name="connsiteY289" fmla="*/ 6925814 h 7212230"/>
                <a:gd name="connsiteX290" fmla="*/ 1477110 w 3882572"/>
                <a:gd name="connsiteY290" fmla="*/ 6949650 h 7212230"/>
                <a:gd name="connsiteX291" fmla="*/ 1439116 w 3882572"/>
                <a:gd name="connsiteY291" fmla="*/ 6973440 h 7212230"/>
                <a:gd name="connsiteX292" fmla="*/ 1451429 w 3882572"/>
                <a:gd name="connsiteY292" fmla="*/ 7003143 h 7212230"/>
                <a:gd name="connsiteX293" fmla="*/ 1388596 w 3882572"/>
                <a:gd name="connsiteY293" fmla="*/ 7070956 h 7212230"/>
                <a:gd name="connsiteX294" fmla="*/ 1333500 w 3882572"/>
                <a:gd name="connsiteY294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25053 w 3882572"/>
                <a:gd name="connsiteY201" fmla="*/ 2586848 h 7212230"/>
                <a:gd name="connsiteX202" fmla="*/ 235857 w 3882572"/>
                <a:gd name="connsiteY202" fmla="*/ 2667000 h 7212230"/>
                <a:gd name="connsiteX203" fmla="*/ 278839 w 3882572"/>
                <a:gd name="connsiteY203" fmla="*/ 2693325 h 7212230"/>
                <a:gd name="connsiteX204" fmla="*/ 275565 w 3882572"/>
                <a:gd name="connsiteY204" fmla="*/ 2793522 h 7212230"/>
                <a:gd name="connsiteX205" fmla="*/ 289858 w 3882572"/>
                <a:gd name="connsiteY205" fmla="*/ 2903302 h 7212230"/>
                <a:gd name="connsiteX206" fmla="*/ 256569 w 3882572"/>
                <a:gd name="connsiteY206" fmla="*/ 2879166 h 7212230"/>
                <a:gd name="connsiteX207" fmla="*/ 214246 w 3882572"/>
                <a:gd name="connsiteY207" fmla="*/ 2877132 h 7212230"/>
                <a:gd name="connsiteX208" fmla="*/ 125967 w 3882572"/>
                <a:gd name="connsiteY208" fmla="*/ 3005254 h 7212230"/>
                <a:gd name="connsiteX209" fmla="*/ 90714 w 3882572"/>
                <a:gd name="connsiteY209" fmla="*/ 3084285 h 7212230"/>
                <a:gd name="connsiteX210" fmla="*/ 169982 w 3882572"/>
                <a:gd name="connsiteY210" fmla="*/ 3178869 h 7212230"/>
                <a:gd name="connsiteX211" fmla="*/ 192455 w 3882572"/>
                <a:gd name="connsiteY211" fmla="*/ 3231260 h 7212230"/>
                <a:gd name="connsiteX212" fmla="*/ 279267 w 3882572"/>
                <a:gd name="connsiteY212" fmla="*/ 3226604 h 7212230"/>
                <a:gd name="connsiteX213" fmla="*/ 321396 w 3882572"/>
                <a:gd name="connsiteY213" fmla="*/ 3270473 h 7212230"/>
                <a:gd name="connsiteX214" fmla="*/ 375825 w 3882572"/>
                <a:gd name="connsiteY214" fmla="*/ 3249505 h 7212230"/>
                <a:gd name="connsiteX215" fmla="*/ 395915 w 3882572"/>
                <a:gd name="connsiteY215" fmla="*/ 3197012 h 7212230"/>
                <a:gd name="connsiteX216" fmla="*/ 418041 w 3882572"/>
                <a:gd name="connsiteY216" fmla="*/ 3276461 h 7212230"/>
                <a:gd name="connsiteX217" fmla="*/ 478172 w 3882572"/>
                <a:gd name="connsiteY217" fmla="*/ 3289661 h 7212230"/>
                <a:gd name="connsiteX218" fmla="*/ 462643 w 3882572"/>
                <a:gd name="connsiteY218" fmla="*/ 3338285 h 7212230"/>
                <a:gd name="connsiteX219" fmla="*/ 515124 w 3882572"/>
                <a:gd name="connsiteY219" fmla="*/ 3417106 h 7212230"/>
                <a:gd name="connsiteX220" fmla="*/ 501152 w 3882572"/>
                <a:gd name="connsiteY220" fmla="*/ 3485814 h 7212230"/>
                <a:gd name="connsiteX221" fmla="*/ 498929 w 3882572"/>
                <a:gd name="connsiteY221" fmla="*/ 3565071 h 7212230"/>
                <a:gd name="connsiteX222" fmla="*/ 459841 w 3882572"/>
                <a:gd name="connsiteY222" fmla="*/ 3641511 h 7212230"/>
                <a:gd name="connsiteX223" fmla="*/ 401090 w 3882572"/>
                <a:gd name="connsiteY223" fmla="*/ 3650584 h 7212230"/>
                <a:gd name="connsiteX224" fmla="*/ 408543 w 3882572"/>
                <a:gd name="connsiteY224" fmla="*/ 3690408 h 7212230"/>
                <a:gd name="connsiteX225" fmla="*/ 458322 w 3882572"/>
                <a:gd name="connsiteY225" fmla="*/ 3767465 h 7212230"/>
                <a:gd name="connsiteX226" fmla="*/ 442125 w 3882572"/>
                <a:gd name="connsiteY226" fmla="*/ 3852533 h 7212230"/>
                <a:gd name="connsiteX227" fmla="*/ 532021 w 3882572"/>
                <a:gd name="connsiteY227" fmla="*/ 3937825 h 7212230"/>
                <a:gd name="connsiteX228" fmla="*/ 558105 w 3882572"/>
                <a:gd name="connsiteY228" fmla="*/ 3996632 h 7212230"/>
                <a:gd name="connsiteX229" fmla="*/ 546270 w 3882572"/>
                <a:gd name="connsiteY229" fmla="*/ 4042501 h 7212230"/>
                <a:gd name="connsiteX230" fmla="*/ 551837 w 3882572"/>
                <a:gd name="connsiteY230" fmla="*/ 4076940 h 7212230"/>
                <a:gd name="connsiteX231" fmla="*/ 587269 w 3882572"/>
                <a:gd name="connsiteY231" fmla="*/ 4121854 h 7212230"/>
                <a:gd name="connsiteX232" fmla="*/ 554877 w 3882572"/>
                <a:gd name="connsiteY232" fmla="*/ 4192490 h 7212230"/>
                <a:gd name="connsiteX233" fmla="*/ 598510 w 3882572"/>
                <a:gd name="connsiteY233" fmla="*/ 4242338 h 7212230"/>
                <a:gd name="connsiteX234" fmla="*/ 662214 w 3882572"/>
                <a:gd name="connsiteY234" fmla="*/ 4263571 h 7212230"/>
                <a:gd name="connsiteX235" fmla="*/ 660250 w 3882572"/>
                <a:gd name="connsiteY235" fmla="*/ 4297056 h 7212230"/>
                <a:gd name="connsiteX236" fmla="*/ 698074 w 3882572"/>
                <a:gd name="connsiteY236" fmla="*/ 4366782 h 7212230"/>
                <a:gd name="connsiteX237" fmla="*/ 676463 w 3882572"/>
                <a:gd name="connsiteY237" fmla="*/ 4469837 h 7212230"/>
                <a:gd name="connsiteX238" fmla="*/ 733863 w 3882572"/>
                <a:gd name="connsiteY238" fmla="*/ 4468344 h 7212230"/>
                <a:gd name="connsiteX239" fmla="*/ 842977 w 3882572"/>
                <a:gd name="connsiteY239" fmla="*/ 4501363 h 7212230"/>
                <a:gd name="connsiteX240" fmla="*/ 857463 w 3882572"/>
                <a:gd name="connsiteY240" fmla="*/ 4666429 h 7212230"/>
                <a:gd name="connsiteX241" fmla="*/ 797859 w 3882572"/>
                <a:gd name="connsiteY241" fmla="*/ 4728594 h 7212230"/>
                <a:gd name="connsiteX242" fmla="*/ 764802 w 3882572"/>
                <a:gd name="connsiteY242" fmla="*/ 4787780 h 7212230"/>
                <a:gd name="connsiteX243" fmla="*/ 814482 w 3882572"/>
                <a:gd name="connsiteY243" fmla="*/ 4862731 h 7212230"/>
                <a:gd name="connsiteX244" fmla="*/ 797192 w 3882572"/>
                <a:gd name="connsiteY244" fmla="*/ 4947797 h 7212230"/>
                <a:gd name="connsiteX245" fmla="*/ 764732 w 3882572"/>
                <a:gd name="connsiteY245" fmla="*/ 5001242 h 7212230"/>
                <a:gd name="connsiteX246" fmla="*/ 750484 w 3882572"/>
                <a:gd name="connsiteY246" fmla="*/ 5048822 h 7212230"/>
                <a:gd name="connsiteX247" fmla="*/ 682305 w 3882572"/>
                <a:gd name="connsiteY247" fmla="*/ 5123423 h 7212230"/>
                <a:gd name="connsiteX248" fmla="*/ 686200 w 3882572"/>
                <a:gd name="connsiteY248" fmla="*/ 5195105 h 7212230"/>
                <a:gd name="connsiteX249" fmla="*/ 846446 w 3882572"/>
                <a:gd name="connsiteY249" fmla="*/ 5279127 h 7212230"/>
                <a:gd name="connsiteX250" fmla="*/ 818376 w 3882572"/>
                <a:gd name="connsiteY250" fmla="*/ 5322549 h 7212230"/>
                <a:gd name="connsiteX251" fmla="*/ 665683 w 3882572"/>
                <a:gd name="connsiteY251" fmla="*/ 5425160 h 7212230"/>
                <a:gd name="connsiteX252" fmla="*/ 716643 w 3882572"/>
                <a:gd name="connsiteY252" fmla="*/ 5524500 h 7212230"/>
                <a:gd name="connsiteX253" fmla="*/ 698500 w 3882572"/>
                <a:gd name="connsiteY253" fmla="*/ 5615214 h 7212230"/>
                <a:gd name="connsiteX254" fmla="*/ 748110 w 3882572"/>
                <a:gd name="connsiteY254" fmla="*/ 5641195 h 7212230"/>
                <a:gd name="connsiteX255" fmla="*/ 816429 w 3882572"/>
                <a:gd name="connsiteY255" fmla="*/ 5642428 h 7212230"/>
                <a:gd name="connsiteX256" fmla="*/ 883461 w 3882572"/>
                <a:gd name="connsiteY256" fmla="*/ 5634058 h 7212230"/>
                <a:gd name="connsiteX257" fmla="*/ 971496 w 3882572"/>
                <a:gd name="connsiteY257" fmla="*/ 5637226 h 7212230"/>
                <a:gd name="connsiteX258" fmla="*/ 960718 w 3882572"/>
                <a:gd name="connsiteY258" fmla="*/ 5684962 h 7212230"/>
                <a:gd name="connsiteX259" fmla="*/ 1034143 w 3882572"/>
                <a:gd name="connsiteY259" fmla="*/ 5696857 h 7212230"/>
                <a:gd name="connsiteX260" fmla="*/ 1040185 w 3882572"/>
                <a:gd name="connsiteY260" fmla="*/ 5741114 h 7212230"/>
                <a:gd name="connsiteX261" fmla="*/ 1055753 w 3882572"/>
                <a:gd name="connsiteY261" fmla="*/ 5774187 h 7212230"/>
                <a:gd name="connsiteX262" fmla="*/ 1134356 w 3882572"/>
                <a:gd name="connsiteY262" fmla="*/ 5773741 h 7212230"/>
                <a:gd name="connsiteX263" fmla="*/ 1150791 w 3882572"/>
                <a:gd name="connsiteY263" fmla="*/ 5806160 h 7212230"/>
                <a:gd name="connsiteX264" fmla="*/ 1159196 w 3882572"/>
                <a:gd name="connsiteY264" fmla="*/ 5830104 h 7212230"/>
                <a:gd name="connsiteX265" fmla="*/ 1109048 w 3882572"/>
                <a:gd name="connsiteY265" fmla="*/ 5850548 h 7212230"/>
                <a:gd name="connsiteX266" fmla="*/ 1078408 w 3882572"/>
                <a:gd name="connsiteY266" fmla="*/ 5897475 h 7212230"/>
                <a:gd name="connsiteX267" fmla="*/ 1068680 w 3882572"/>
                <a:gd name="connsiteY267" fmla="*/ 5940951 h 7212230"/>
                <a:gd name="connsiteX268" fmla="*/ 1071054 w 3882572"/>
                <a:gd name="connsiteY268" fmla="*/ 5993288 h 7212230"/>
                <a:gd name="connsiteX269" fmla="*/ 1097643 w 3882572"/>
                <a:gd name="connsiteY269" fmla="*/ 6014357 h 7212230"/>
                <a:gd name="connsiteX270" fmla="*/ 1165039 w 3882572"/>
                <a:gd name="connsiteY270" fmla="*/ 6048708 h 7212230"/>
                <a:gd name="connsiteX271" fmla="*/ 1206406 w 3882572"/>
                <a:gd name="connsiteY271" fmla="*/ 6040869 h 7212230"/>
                <a:gd name="connsiteX272" fmla="*/ 1226591 w 3882572"/>
                <a:gd name="connsiteY272" fmla="*/ 6086928 h 7212230"/>
                <a:gd name="connsiteX273" fmla="*/ 1206500 w 3882572"/>
                <a:gd name="connsiteY273" fmla="*/ 6132285 h 7212230"/>
                <a:gd name="connsiteX274" fmla="*/ 1173162 w 3882572"/>
                <a:gd name="connsiteY274" fmla="*/ 6150303 h 7212230"/>
                <a:gd name="connsiteX275" fmla="*/ 1135877 w 3882572"/>
                <a:gd name="connsiteY275" fmla="*/ 6207236 h 7212230"/>
                <a:gd name="connsiteX276" fmla="*/ 1150551 w 3882572"/>
                <a:gd name="connsiteY276" fmla="*/ 6307023 h 7212230"/>
                <a:gd name="connsiteX277" fmla="*/ 1121203 w 3882572"/>
                <a:gd name="connsiteY277" fmla="*/ 6350157 h 7212230"/>
                <a:gd name="connsiteX278" fmla="*/ 1206074 w 3882572"/>
                <a:gd name="connsiteY278" fmla="*/ 6400271 h 7212230"/>
                <a:gd name="connsiteX279" fmla="*/ 1206406 w 3882572"/>
                <a:gd name="connsiteY279" fmla="*/ 6466711 h 7212230"/>
                <a:gd name="connsiteX280" fmla="*/ 1183608 w 3882572"/>
                <a:gd name="connsiteY280" fmla="*/ 6498567 h 7212230"/>
                <a:gd name="connsiteX281" fmla="*/ 1131128 w 3882572"/>
                <a:gd name="connsiteY281" fmla="*/ 6546302 h 7212230"/>
                <a:gd name="connsiteX282" fmla="*/ 1170788 w 3882572"/>
                <a:gd name="connsiteY282" fmla="*/ 6564250 h 7212230"/>
                <a:gd name="connsiteX283" fmla="*/ 1197429 w 3882572"/>
                <a:gd name="connsiteY283" fmla="*/ 6604000 h 7212230"/>
                <a:gd name="connsiteX284" fmla="*/ 1251523 w 3882572"/>
                <a:gd name="connsiteY284" fmla="*/ 6616589 h 7212230"/>
                <a:gd name="connsiteX285" fmla="*/ 1315784 w 3882572"/>
                <a:gd name="connsiteY285" fmla="*/ 6598797 h 7212230"/>
                <a:gd name="connsiteX286" fmla="*/ 1391825 w 3882572"/>
                <a:gd name="connsiteY286" fmla="*/ 6678950 h 7212230"/>
                <a:gd name="connsiteX287" fmla="*/ 1449054 w 3882572"/>
                <a:gd name="connsiteY287" fmla="*/ 6784095 h 7212230"/>
                <a:gd name="connsiteX288" fmla="*/ 1453363 w 3882572"/>
                <a:gd name="connsiteY288" fmla="*/ 6885417 h 7212230"/>
                <a:gd name="connsiteX289" fmla="*/ 1490944 w 3882572"/>
                <a:gd name="connsiteY289" fmla="*/ 6925814 h 7212230"/>
                <a:gd name="connsiteX290" fmla="*/ 1477110 w 3882572"/>
                <a:gd name="connsiteY290" fmla="*/ 6949650 h 7212230"/>
                <a:gd name="connsiteX291" fmla="*/ 1439116 w 3882572"/>
                <a:gd name="connsiteY291" fmla="*/ 6973440 h 7212230"/>
                <a:gd name="connsiteX292" fmla="*/ 1451429 w 3882572"/>
                <a:gd name="connsiteY292" fmla="*/ 7003143 h 7212230"/>
                <a:gd name="connsiteX293" fmla="*/ 1388596 w 3882572"/>
                <a:gd name="connsiteY293" fmla="*/ 7070956 h 7212230"/>
                <a:gd name="connsiteX294" fmla="*/ 1333500 w 3882572"/>
                <a:gd name="connsiteY294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17929 w 3882572"/>
                <a:gd name="connsiteY200" fmla="*/ 2521857 h 7212230"/>
                <a:gd name="connsiteX201" fmla="*/ 125053 w 3882572"/>
                <a:gd name="connsiteY201" fmla="*/ 2586848 h 7212230"/>
                <a:gd name="connsiteX202" fmla="*/ 204328 w 3882572"/>
                <a:gd name="connsiteY202" fmla="*/ 2653160 h 7212230"/>
                <a:gd name="connsiteX203" fmla="*/ 235857 w 3882572"/>
                <a:gd name="connsiteY203" fmla="*/ 2667000 h 7212230"/>
                <a:gd name="connsiteX204" fmla="*/ 278839 w 3882572"/>
                <a:gd name="connsiteY204" fmla="*/ 2693325 h 7212230"/>
                <a:gd name="connsiteX205" fmla="*/ 275565 w 3882572"/>
                <a:gd name="connsiteY205" fmla="*/ 2793522 h 7212230"/>
                <a:gd name="connsiteX206" fmla="*/ 289858 w 3882572"/>
                <a:gd name="connsiteY206" fmla="*/ 2903302 h 7212230"/>
                <a:gd name="connsiteX207" fmla="*/ 256569 w 3882572"/>
                <a:gd name="connsiteY207" fmla="*/ 2879166 h 7212230"/>
                <a:gd name="connsiteX208" fmla="*/ 214246 w 3882572"/>
                <a:gd name="connsiteY208" fmla="*/ 2877132 h 7212230"/>
                <a:gd name="connsiteX209" fmla="*/ 125967 w 3882572"/>
                <a:gd name="connsiteY209" fmla="*/ 3005254 h 7212230"/>
                <a:gd name="connsiteX210" fmla="*/ 90714 w 3882572"/>
                <a:gd name="connsiteY210" fmla="*/ 3084285 h 7212230"/>
                <a:gd name="connsiteX211" fmla="*/ 169982 w 3882572"/>
                <a:gd name="connsiteY211" fmla="*/ 3178869 h 7212230"/>
                <a:gd name="connsiteX212" fmla="*/ 192455 w 3882572"/>
                <a:gd name="connsiteY212" fmla="*/ 3231260 h 7212230"/>
                <a:gd name="connsiteX213" fmla="*/ 279267 w 3882572"/>
                <a:gd name="connsiteY213" fmla="*/ 3226604 h 7212230"/>
                <a:gd name="connsiteX214" fmla="*/ 321396 w 3882572"/>
                <a:gd name="connsiteY214" fmla="*/ 3270473 h 7212230"/>
                <a:gd name="connsiteX215" fmla="*/ 375825 w 3882572"/>
                <a:gd name="connsiteY215" fmla="*/ 3249505 h 7212230"/>
                <a:gd name="connsiteX216" fmla="*/ 395915 w 3882572"/>
                <a:gd name="connsiteY216" fmla="*/ 3197012 h 7212230"/>
                <a:gd name="connsiteX217" fmla="*/ 418041 w 3882572"/>
                <a:gd name="connsiteY217" fmla="*/ 3276461 h 7212230"/>
                <a:gd name="connsiteX218" fmla="*/ 478172 w 3882572"/>
                <a:gd name="connsiteY218" fmla="*/ 3289661 h 7212230"/>
                <a:gd name="connsiteX219" fmla="*/ 462643 w 3882572"/>
                <a:gd name="connsiteY219" fmla="*/ 3338285 h 7212230"/>
                <a:gd name="connsiteX220" fmla="*/ 515124 w 3882572"/>
                <a:gd name="connsiteY220" fmla="*/ 3417106 h 7212230"/>
                <a:gd name="connsiteX221" fmla="*/ 501152 w 3882572"/>
                <a:gd name="connsiteY221" fmla="*/ 3485814 h 7212230"/>
                <a:gd name="connsiteX222" fmla="*/ 498929 w 3882572"/>
                <a:gd name="connsiteY222" fmla="*/ 3565071 h 7212230"/>
                <a:gd name="connsiteX223" fmla="*/ 459841 w 3882572"/>
                <a:gd name="connsiteY223" fmla="*/ 3641511 h 7212230"/>
                <a:gd name="connsiteX224" fmla="*/ 401090 w 3882572"/>
                <a:gd name="connsiteY224" fmla="*/ 3650584 h 7212230"/>
                <a:gd name="connsiteX225" fmla="*/ 408543 w 3882572"/>
                <a:gd name="connsiteY225" fmla="*/ 3690408 h 7212230"/>
                <a:gd name="connsiteX226" fmla="*/ 458322 w 3882572"/>
                <a:gd name="connsiteY226" fmla="*/ 3767465 h 7212230"/>
                <a:gd name="connsiteX227" fmla="*/ 442125 w 3882572"/>
                <a:gd name="connsiteY227" fmla="*/ 3852533 h 7212230"/>
                <a:gd name="connsiteX228" fmla="*/ 532021 w 3882572"/>
                <a:gd name="connsiteY228" fmla="*/ 3937825 h 7212230"/>
                <a:gd name="connsiteX229" fmla="*/ 558105 w 3882572"/>
                <a:gd name="connsiteY229" fmla="*/ 3996632 h 7212230"/>
                <a:gd name="connsiteX230" fmla="*/ 546270 w 3882572"/>
                <a:gd name="connsiteY230" fmla="*/ 4042501 h 7212230"/>
                <a:gd name="connsiteX231" fmla="*/ 551837 w 3882572"/>
                <a:gd name="connsiteY231" fmla="*/ 4076940 h 7212230"/>
                <a:gd name="connsiteX232" fmla="*/ 587269 w 3882572"/>
                <a:gd name="connsiteY232" fmla="*/ 4121854 h 7212230"/>
                <a:gd name="connsiteX233" fmla="*/ 554877 w 3882572"/>
                <a:gd name="connsiteY233" fmla="*/ 4192490 h 7212230"/>
                <a:gd name="connsiteX234" fmla="*/ 598510 w 3882572"/>
                <a:gd name="connsiteY234" fmla="*/ 4242338 h 7212230"/>
                <a:gd name="connsiteX235" fmla="*/ 662214 w 3882572"/>
                <a:gd name="connsiteY235" fmla="*/ 4263571 h 7212230"/>
                <a:gd name="connsiteX236" fmla="*/ 660250 w 3882572"/>
                <a:gd name="connsiteY236" fmla="*/ 4297056 h 7212230"/>
                <a:gd name="connsiteX237" fmla="*/ 698074 w 3882572"/>
                <a:gd name="connsiteY237" fmla="*/ 4366782 h 7212230"/>
                <a:gd name="connsiteX238" fmla="*/ 676463 w 3882572"/>
                <a:gd name="connsiteY238" fmla="*/ 4469837 h 7212230"/>
                <a:gd name="connsiteX239" fmla="*/ 733863 w 3882572"/>
                <a:gd name="connsiteY239" fmla="*/ 4468344 h 7212230"/>
                <a:gd name="connsiteX240" fmla="*/ 842977 w 3882572"/>
                <a:gd name="connsiteY240" fmla="*/ 4501363 h 7212230"/>
                <a:gd name="connsiteX241" fmla="*/ 857463 w 3882572"/>
                <a:gd name="connsiteY241" fmla="*/ 4666429 h 7212230"/>
                <a:gd name="connsiteX242" fmla="*/ 797859 w 3882572"/>
                <a:gd name="connsiteY242" fmla="*/ 4728594 h 7212230"/>
                <a:gd name="connsiteX243" fmla="*/ 764802 w 3882572"/>
                <a:gd name="connsiteY243" fmla="*/ 4787780 h 7212230"/>
                <a:gd name="connsiteX244" fmla="*/ 814482 w 3882572"/>
                <a:gd name="connsiteY244" fmla="*/ 4862731 h 7212230"/>
                <a:gd name="connsiteX245" fmla="*/ 797192 w 3882572"/>
                <a:gd name="connsiteY245" fmla="*/ 4947797 h 7212230"/>
                <a:gd name="connsiteX246" fmla="*/ 764732 w 3882572"/>
                <a:gd name="connsiteY246" fmla="*/ 5001242 h 7212230"/>
                <a:gd name="connsiteX247" fmla="*/ 750484 w 3882572"/>
                <a:gd name="connsiteY247" fmla="*/ 5048822 h 7212230"/>
                <a:gd name="connsiteX248" fmla="*/ 682305 w 3882572"/>
                <a:gd name="connsiteY248" fmla="*/ 5123423 h 7212230"/>
                <a:gd name="connsiteX249" fmla="*/ 686200 w 3882572"/>
                <a:gd name="connsiteY249" fmla="*/ 5195105 h 7212230"/>
                <a:gd name="connsiteX250" fmla="*/ 846446 w 3882572"/>
                <a:gd name="connsiteY250" fmla="*/ 5279127 h 7212230"/>
                <a:gd name="connsiteX251" fmla="*/ 818376 w 3882572"/>
                <a:gd name="connsiteY251" fmla="*/ 5322549 h 7212230"/>
                <a:gd name="connsiteX252" fmla="*/ 665683 w 3882572"/>
                <a:gd name="connsiteY252" fmla="*/ 5425160 h 7212230"/>
                <a:gd name="connsiteX253" fmla="*/ 716643 w 3882572"/>
                <a:gd name="connsiteY253" fmla="*/ 5524500 h 7212230"/>
                <a:gd name="connsiteX254" fmla="*/ 698500 w 3882572"/>
                <a:gd name="connsiteY254" fmla="*/ 5615214 h 7212230"/>
                <a:gd name="connsiteX255" fmla="*/ 748110 w 3882572"/>
                <a:gd name="connsiteY255" fmla="*/ 5641195 h 7212230"/>
                <a:gd name="connsiteX256" fmla="*/ 816429 w 3882572"/>
                <a:gd name="connsiteY256" fmla="*/ 5642428 h 7212230"/>
                <a:gd name="connsiteX257" fmla="*/ 883461 w 3882572"/>
                <a:gd name="connsiteY257" fmla="*/ 5634058 h 7212230"/>
                <a:gd name="connsiteX258" fmla="*/ 971496 w 3882572"/>
                <a:gd name="connsiteY258" fmla="*/ 5637226 h 7212230"/>
                <a:gd name="connsiteX259" fmla="*/ 960718 w 3882572"/>
                <a:gd name="connsiteY259" fmla="*/ 5684962 h 7212230"/>
                <a:gd name="connsiteX260" fmla="*/ 1034143 w 3882572"/>
                <a:gd name="connsiteY260" fmla="*/ 5696857 h 7212230"/>
                <a:gd name="connsiteX261" fmla="*/ 1040185 w 3882572"/>
                <a:gd name="connsiteY261" fmla="*/ 5741114 h 7212230"/>
                <a:gd name="connsiteX262" fmla="*/ 1055753 w 3882572"/>
                <a:gd name="connsiteY262" fmla="*/ 5774187 h 7212230"/>
                <a:gd name="connsiteX263" fmla="*/ 1134356 w 3882572"/>
                <a:gd name="connsiteY263" fmla="*/ 5773741 h 7212230"/>
                <a:gd name="connsiteX264" fmla="*/ 1150791 w 3882572"/>
                <a:gd name="connsiteY264" fmla="*/ 5806160 h 7212230"/>
                <a:gd name="connsiteX265" fmla="*/ 1159196 w 3882572"/>
                <a:gd name="connsiteY265" fmla="*/ 5830104 h 7212230"/>
                <a:gd name="connsiteX266" fmla="*/ 1109048 w 3882572"/>
                <a:gd name="connsiteY266" fmla="*/ 5850548 h 7212230"/>
                <a:gd name="connsiteX267" fmla="*/ 1078408 w 3882572"/>
                <a:gd name="connsiteY267" fmla="*/ 5897475 h 7212230"/>
                <a:gd name="connsiteX268" fmla="*/ 1068680 w 3882572"/>
                <a:gd name="connsiteY268" fmla="*/ 5940951 h 7212230"/>
                <a:gd name="connsiteX269" fmla="*/ 1071054 w 3882572"/>
                <a:gd name="connsiteY269" fmla="*/ 5993288 h 7212230"/>
                <a:gd name="connsiteX270" fmla="*/ 1097643 w 3882572"/>
                <a:gd name="connsiteY270" fmla="*/ 6014357 h 7212230"/>
                <a:gd name="connsiteX271" fmla="*/ 1165039 w 3882572"/>
                <a:gd name="connsiteY271" fmla="*/ 6048708 h 7212230"/>
                <a:gd name="connsiteX272" fmla="*/ 1206406 w 3882572"/>
                <a:gd name="connsiteY272" fmla="*/ 6040869 h 7212230"/>
                <a:gd name="connsiteX273" fmla="*/ 1226591 w 3882572"/>
                <a:gd name="connsiteY273" fmla="*/ 6086928 h 7212230"/>
                <a:gd name="connsiteX274" fmla="*/ 1206500 w 3882572"/>
                <a:gd name="connsiteY274" fmla="*/ 6132285 h 7212230"/>
                <a:gd name="connsiteX275" fmla="*/ 1173162 w 3882572"/>
                <a:gd name="connsiteY275" fmla="*/ 6150303 h 7212230"/>
                <a:gd name="connsiteX276" fmla="*/ 1135877 w 3882572"/>
                <a:gd name="connsiteY276" fmla="*/ 6207236 h 7212230"/>
                <a:gd name="connsiteX277" fmla="*/ 1150551 w 3882572"/>
                <a:gd name="connsiteY277" fmla="*/ 6307023 h 7212230"/>
                <a:gd name="connsiteX278" fmla="*/ 1121203 w 3882572"/>
                <a:gd name="connsiteY278" fmla="*/ 6350157 h 7212230"/>
                <a:gd name="connsiteX279" fmla="*/ 1206074 w 3882572"/>
                <a:gd name="connsiteY279" fmla="*/ 6400271 h 7212230"/>
                <a:gd name="connsiteX280" fmla="*/ 1206406 w 3882572"/>
                <a:gd name="connsiteY280" fmla="*/ 6466711 h 7212230"/>
                <a:gd name="connsiteX281" fmla="*/ 1183608 w 3882572"/>
                <a:gd name="connsiteY281" fmla="*/ 6498567 h 7212230"/>
                <a:gd name="connsiteX282" fmla="*/ 1131128 w 3882572"/>
                <a:gd name="connsiteY282" fmla="*/ 6546302 h 7212230"/>
                <a:gd name="connsiteX283" fmla="*/ 1170788 w 3882572"/>
                <a:gd name="connsiteY283" fmla="*/ 6564250 h 7212230"/>
                <a:gd name="connsiteX284" fmla="*/ 1197429 w 3882572"/>
                <a:gd name="connsiteY284" fmla="*/ 6604000 h 7212230"/>
                <a:gd name="connsiteX285" fmla="*/ 1251523 w 3882572"/>
                <a:gd name="connsiteY285" fmla="*/ 6616589 h 7212230"/>
                <a:gd name="connsiteX286" fmla="*/ 1315784 w 3882572"/>
                <a:gd name="connsiteY286" fmla="*/ 6598797 h 7212230"/>
                <a:gd name="connsiteX287" fmla="*/ 1391825 w 3882572"/>
                <a:gd name="connsiteY287" fmla="*/ 6678950 h 7212230"/>
                <a:gd name="connsiteX288" fmla="*/ 1449054 w 3882572"/>
                <a:gd name="connsiteY288" fmla="*/ 6784095 h 7212230"/>
                <a:gd name="connsiteX289" fmla="*/ 1453363 w 3882572"/>
                <a:gd name="connsiteY289" fmla="*/ 6885417 h 7212230"/>
                <a:gd name="connsiteX290" fmla="*/ 1490944 w 3882572"/>
                <a:gd name="connsiteY290" fmla="*/ 6925814 h 7212230"/>
                <a:gd name="connsiteX291" fmla="*/ 1477110 w 3882572"/>
                <a:gd name="connsiteY291" fmla="*/ 6949650 h 7212230"/>
                <a:gd name="connsiteX292" fmla="*/ 1439116 w 3882572"/>
                <a:gd name="connsiteY292" fmla="*/ 6973440 h 7212230"/>
                <a:gd name="connsiteX293" fmla="*/ 1451429 w 3882572"/>
                <a:gd name="connsiteY293" fmla="*/ 7003143 h 7212230"/>
                <a:gd name="connsiteX294" fmla="*/ 1388596 w 3882572"/>
                <a:gd name="connsiteY294" fmla="*/ 7070956 h 7212230"/>
                <a:gd name="connsiteX295" fmla="*/ 1333500 w 3882572"/>
                <a:gd name="connsiteY295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34552 w 3882572"/>
                <a:gd name="connsiteY200" fmla="*/ 2507582 h 7212230"/>
                <a:gd name="connsiteX201" fmla="*/ 125053 w 3882572"/>
                <a:gd name="connsiteY201" fmla="*/ 2586848 h 7212230"/>
                <a:gd name="connsiteX202" fmla="*/ 204328 w 3882572"/>
                <a:gd name="connsiteY202" fmla="*/ 2653160 h 7212230"/>
                <a:gd name="connsiteX203" fmla="*/ 235857 w 3882572"/>
                <a:gd name="connsiteY203" fmla="*/ 2667000 h 7212230"/>
                <a:gd name="connsiteX204" fmla="*/ 278839 w 3882572"/>
                <a:gd name="connsiteY204" fmla="*/ 2693325 h 7212230"/>
                <a:gd name="connsiteX205" fmla="*/ 275565 w 3882572"/>
                <a:gd name="connsiteY205" fmla="*/ 2793522 h 7212230"/>
                <a:gd name="connsiteX206" fmla="*/ 289858 w 3882572"/>
                <a:gd name="connsiteY206" fmla="*/ 2903302 h 7212230"/>
                <a:gd name="connsiteX207" fmla="*/ 256569 w 3882572"/>
                <a:gd name="connsiteY207" fmla="*/ 2879166 h 7212230"/>
                <a:gd name="connsiteX208" fmla="*/ 214246 w 3882572"/>
                <a:gd name="connsiteY208" fmla="*/ 2877132 h 7212230"/>
                <a:gd name="connsiteX209" fmla="*/ 125967 w 3882572"/>
                <a:gd name="connsiteY209" fmla="*/ 3005254 h 7212230"/>
                <a:gd name="connsiteX210" fmla="*/ 90714 w 3882572"/>
                <a:gd name="connsiteY210" fmla="*/ 3084285 h 7212230"/>
                <a:gd name="connsiteX211" fmla="*/ 169982 w 3882572"/>
                <a:gd name="connsiteY211" fmla="*/ 3178869 h 7212230"/>
                <a:gd name="connsiteX212" fmla="*/ 192455 w 3882572"/>
                <a:gd name="connsiteY212" fmla="*/ 3231260 h 7212230"/>
                <a:gd name="connsiteX213" fmla="*/ 279267 w 3882572"/>
                <a:gd name="connsiteY213" fmla="*/ 3226604 h 7212230"/>
                <a:gd name="connsiteX214" fmla="*/ 321396 w 3882572"/>
                <a:gd name="connsiteY214" fmla="*/ 3270473 h 7212230"/>
                <a:gd name="connsiteX215" fmla="*/ 375825 w 3882572"/>
                <a:gd name="connsiteY215" fmla="*/ 3249505 h 7212230"/>
                <a:gd name="connsiteX216" fmla="*/ 395915 w 3882572"/>
                <a:gd name="connsiteY216" fmla="*/ 3197012 h 7212230"/>
                <a:gd name="connsiteX217" fmla="*/ 418041 w 3882572"/>
                <a:gd name="connsiteY217" fmla="*/ 3276461 h 7212230"/>
                <a:gd name="connsiteX218" fmla="*/ 478172 w 3882572"/>
                <a:gd name="connsiteY218" fmla="*/ 3289661 h 7212230"/>
                <a:gd name="connsiteX219" fmla="*/ 462643 w 3882572"/>
                <a:gd name="connsiteY219" fmla="*/ 3338285 h 7212230"/>
                <a:gd name="connsiteX220" fmla="*/ 515124 w 3882572"/>
                <a:gd name="connsiteY220" fmla="*/ 3417106 h 7212230"/>
                <a:gd name="connsiteX221" fmla="*/ 501152 w 3882572"/>
                <a:gd name="connsiteY221" fmla="*/ 3485814 h 7212230"/>
                <a:gd name="connsiteX222" fmla="*/ 498929 w 3882572"/>
                <a:gd name="connsiteY222" fmla="*/ 3565071 h 7212230"/>
                <a:gd name="connsiteX223" fmla="*/ 459841 w 3882572"/>
                <a:gd name="connsiteY223" fmla="*/ 3641511 h 7212230"/>
                <a:gd name="connsiteX224" fmla="*/ 401090 w 3882572"/>
                <a:gd name="connsiteY224" fmla="*/ 3650584 h 7212230"/>
                <a:gd name="connsiteX225" fmla="*/ 408543 w 3882572"/>
                <a:gd name="connsiteY225" fmla="*/ 3690408 h 7212230"/>
                <a:gd name="connsiteX226" fmla="*/ 458322 w 3882572"/>
                <a:gd name="connsiteY226" fmla="*/ 3767465 h 7212230"/>
                <a:gd name="connsiteX227" fmla="*/ 442125 w 3882572"/>
                <a:gd name="connsiteY227" fmla="*/ 3852533 h 7212230"/>
                <a:gd name="connsiteX228" fmla="*/ 532021 w 3882572"/>
                <a:gd name="connsiteY228" fmla="*/ 3937825 h 7212230"/>
                <a:gd name="connsiteX229" fmla="*/ 558105 w 3882572"/>
                <a:gd name="connsiteY229" fmla="*/ 3996632 h 7212230"/>
                <a:gd name="connsiteX230" fmla="*/ 546270 w 3882572"/>
                <a:gd name="connsiteY230" fmla="*/ 4042501 h 7212230"/>
                <a:gd name="connsiteX231" fmla="*/ 551837 w 3882572"/>
                <a:gd name="connsiteY231" fmla="*/ 4076940 h 7212230"/>
                <a:gd name="connsiteX232" fmla="*/ 587269 w 3882572"/>
                <a:gd name="connsiteY232" fmla="*/ 4121854 h 7212230"/>
                <a:gd name="connsiteX233" fmla="*/ 554877 w 3882572"/>
                <a:gd name="connsiteY233" fmla="*/ 4192490 h 7212230"/>
                <a:gd name="connsiteX234" fmla="*/ 598510 w 3882572"/>
                <a:gd name="connsiteY234" fmla="*/ 4242338 h 7212230"/>
                <a:gd name="connsiteX235" fmla="*/ 662214 w 3882572"/>
                <a:gd name="connsiteY235" fmla="*/ 4263571 h 7212230"/>
                <a:gd name="connsiteX236" fmla="*/ 660250 w 3882572"/>
                <a:gd name="connsiteY236" fmla="*/ 4297056 h 7212230"/>
                <a:gd name="connsiteX237" fmla="*/ 698074 w 3882572"/>
                <a:gd name="connsiteY237" fmla="*/ 4366782 h 7212230"/>
                <a:gd name="connsiteX238" fmla="*/ 676463 w 3882572"/>
                <a:gd name="connsiteY238" fmla="*/ 4469837 h 7212230"/>
                <a:gd name="connsiteX239" fmla="*/ 733863 w 3882572"/>
                <a:gd name="connsiteY239" fmla="*/ 4468344 h 7212230"/>
                <a:gd name="connsiteX240" fmla="*/ 842977 w 3882572"/>
                <a:gd name="connsiteY240" fmla="*/ 4501363 h 7212230"/>
                <a:gd name="connsiteX241" fmla="*/ 857463 w 3882572"/>
                <a:gd name="connsiteY241" fmla="*/ 4666429 h 7212230"/>
                <a:gd name="connsiteX242" fmla="*/ 797859 w 3882572"/>
                <a:gd name="connsiteY242" fmla="*/ 4728594 h 7212230"/>
                <a:gd name="connsiteX243" fmla="*/ 764802 w 3882572"/>
                <a:gd name="connsiteY243" fmla="*/ 4787780 h 7212230"/>
                <a:gd name="connsiteX244" fmla="*/ 814482 w 3882572"/>
                <a:gd name="connsiteY244" fmla="*/ 4862731 h 7212230"/>
                <a:gd name="connsiteX245" fmla="*/ 797192 w 3882572"/>
                <a:gd name="connsiteY245" fmla="*/ 4947797 h 7212230"/>
                <a:gd name="connsiteX246" fmla="*/ 764732 w 3882572"/>
                <a:gd name="connsiteY246" fmla="*/ 5001242 h 7212230"/>
                <a:gd name="connsiteX247" fmla="*/ 750484 w 3882572"/>
                <a:gd name="connsiteY247" fmla="*/ 5048822 h 7212230"/>
                <a:gd name="connsiteX248" fmla="*/ 682305 w 3882572"/>
                <a:gd name="connsiteY248" fmla="*/ 5123423 h 7212230"/>
                <a:gd name="connsiteX249" fmla="*/ 686200 w 3882572"/>
                <a:gd name="connsiteY249" fmla="*/ 5195105 h 7212230"/>
                <a:gd name="connsiteX250" fmla="*/ 846446 w 3882572"/>
                <a:gd name="connsiteY250" fmla="*/ 5279127 h 7212230"/>
                <a:gd name="connsiteX251" fmla="*/ 818376 w 3882572"/>
                <a:gd name="connsiteY251" fmla="*/ 5322549 h 7212230"/>
                <a:gd name="connsiteX252" fmla="*/ 665683 w 3882572"/>
                <a:gd name="connsiteY252" fmla="*/ 5425160 h 7212230"/>
                <a:gd name="connsiteX253" fmla="*/ 716643 w 3882572"/>
                <a:gd name="connsiteY253" fmla="*/ 5524500 h 7212230"/>
                <a:gd name="connsiteX254" fmla="*/ 698500 w 3882572"/>
                <a:gd name="connsiteY254" fmla="*/ 5615214 h 7212230"/>
                <a:gd name="connsiteX255" fmla="*/ 748110 w 3882572"/>
                <a:gd name="connsiteY255" fmla="*/ 5641195 h 7212230"/>
                <a:gd name="connsiteX256" fmla="*/ 816429 w 3882572"/>
                <a:gd name="connsiteY256" fmla="*/ 5642428 h 7212230"/>
                <a:gd name="connsiteX257" fmla="*/ 883461 w 3882572"/>
                <a:gd name="connsiteY257" fmla="*/ 5634058 h 7212230"/>
                <a:gd name="connsiteX258" fmla="*/ 971496 w 3882572"/>
                <a:gd name="connsiteY258" fmla="*/ 5637226 h 7212230"/>
                <a:gd name="connsiteX259" fmla="*/ 960718 w 3882572"/>
                <a:gd name="connsiteY259" fmla="*/ 5684962 h 7212230"/>
                <a:gd name="connsiteX260" fmla="*/ 1034143 w 3882572"/>
                <a:gd name="connsiteY260" fmla="*/ 5696857 h 7212230"/>
                <a:gd name="connsiteX261" fmla="*/ 1040185 w 3882572"/>
                <a:gd name="connsiteY261" fmla="*/ 5741114 h 7212230"/>
                <a:gd name="connsiteX262" fmla="*/ 1055753 w 3882572"/>
                <a:gd name="connsiteY262" fmla="*/ 5774187 h 7212230"/>
                <a:gd name="connsiteX263" fmla="*/ 1134356 w 3882572"/>
                <a:gd name="connsiteY263" fmla="*/ 5773741 h 7212230"/>
                <a:gd name="connsiteX264" fmla="*/ 1150791 w 3882572"/>
                <a:gd name="connsiteY264" fmla="*/ 5806160 h 7212230"/>
                <a:gd name="connsiteX265" fmla="*/ 1159196 w 3882572"/>
                <a:gd name="connsiteY265" fmla="*/ 5830104 h 7212230"/>
                <a:gd name="connsiteX266" fmla="*/ 1109048 w 3882572"/>
                <a:gd name="connsiteY266" fmla="*/ 5850548 h 7212230"/>
                <a:gd name="connsiteX267" fmla="*/ 1078408 w 3882572"/>
                <a:gd name="connsiteY267" fmla="*/ 5897475 h 7212230"/>
                <a:gd name="connsiteX268" fmla="*/ 1068680 w 3882572"/>
                <a:gd name="connsiteY268" fmla="*/ 5940951 h 7212230"/>
                <a:gd name="connsiteX269" fmla="*/ 1071054 w 3882572"/>
                <a:gd name="connsiteY269" fmla="*/ 5993288 h 7212230"/>
                <a:gd name="connsiteX270" fmla="*/ 1097643 w 3882572"/>
                <a:gd name="connsiteY270" fmla="*/ 6014357 h 7212230"/>
                <a:gd name="connsiteX271" fmla="*/ 1165039 w 3882572"/>
                <a:gd name="connsiteY271" fmla="*/ 6048708 h 7212230"/>
                <a:gd name="connsiteX272" fmla="*/ 1206406 w 3882572"/>
                <a:gd name="connsiteY272" fmla="*/ 6040869 h 7212230"/>
                <a:gd name="connsiteX273" fmla="*/ 1226591 w 3882572"/>
                <a:gd name="connsiteY273" fmla="*/ 6086928 h 7212230"/>
                <a:gd name="connsiteX274" fmla="*/ 1206500 w 3882572"/>
                <a:gd name="connsiteY274" fmla="*/ 6132285 h 7212230"/>
                <a:gd name="connsiteX275" fmla="*/ 1173162 w 3882572"/>
                <a:gd name="connsiteY275" fmla="*/ 6150303 h 7212230"/>
                <a:gd name="connsiteX276" fmla="*/ 1135877 w 3882572"/>
                <a:gd name="connsiteY276" fmla="*/ 6207236 h 7212230"/>
                <a:gd name="connsiteX277" fmla="*/ 1150551 w 3882572"/>
                <a:gd name="connsiteY277" fmla="*/ 6307023 h 7212230"/>
                <a:gd name="connsiteX278" fmla="*/ 1121203 w 3882572"/>
                <a:gd name="connsiteY278" fmla="*/ 6350157 h 7212230"/>
                <a:gd name="connsiteX279" fmla="*/ 1206074 w 3882572"/>
                <a:gd name="connsiteY279" fmla="*/ 6400271 h 7212230"/>
                <a:gd name="connsiteX280" fmla="*/ 1206406 w 3882572"/>
                <a:gd name="connsiteY280" fmla="*/ 6466711 h 7212230"/>
                <a:gd name="connsiteX281" fmla="*/ 1183608 w 3882572"/>
                <a:gd name="connsiteY281" fmla="*/ 6498567 h 7212230"/>
                <a:gd name="connsiteX282" fmla="*/ 1131128 w 3882572"/>
                <a:gd name="connsiteY282" fmla="*/ 6546302 h 7212230"/>
                <a:gd name="connsiteX283" fmla="*/ 1170788 w 3882572"/>
                <a:gd name="connsiteY283" fmla="*/ 6564250 h 7212230"/>
                <a:gd name="connsiteX284" fmla="*/ 1197429 w 3882572"/>
                <a:gd name="connsiteY284" fmla="*/ 6604000 h 7212230"/>
                <a:gd name="connsiteX285" fmla="*/ 1251523 w 3882572"/>
                <a:gd name="connsiteY285" fmla="*/ 6616589 h 7212230"/>
                <a:gd name="connsiteX286" fmla="*/ 1315784 w 3882572"/>
                <a:gd name="connsiteY286" fmla="*/ 6598797 h 7212230"/>
                <a:gd name="connsiteX287" fmla="*/ 1391825 w 3882572"/>
                <a:gd name="connsiteY287" fmla="*/ 6678950 h 7212230"/>
                <a:gd name="connsiteX288" fmla="*/ 1449054 w 3882572"/>
                <a:gd name="connsiteY288" fmla="*/ 6784095 h 7212230"/>
                <a:gd name="connsiteX289" fmla="*/ 1453363 w 3882572"/>
                <a:gd name="connsiteY289" fmla="*/ 6885417 h 7212230"/>
                <a:gd name="connsiteX290" fmla="*/ 1490944 w 3882572"/>
                <a:gd name="connsiteY290" fmla="*/ 6925814 h 7212230"/>
                <a:gd name="connsiteX291" fmla="*/ 1477110 w 3882572"/>
                <a:gd name="connsiteY291" fmla="*/ 6949650 h 7212230"/>
                <a:gd name="connsiteX292" fmla="*/ 1439116 w 3882572"/>
                <a:gd name="connsiteY292" fmla="*/ 6973440 h 7212230"/>
                <a:gd name="connsiteX293" fmla="*/ 1451429 w 3882572"/>
                <a:gd name="connsiteY293" fmla="*/ 7003143 h 7212230"/>
                <a:gd name="connsiteX294" fmla="*/ 1388596 w 3882572"/>
                <a:gd name="connsiteY294" fmla="*/ 7070956 h 7212230"/>
                <a:gd name="connsiteX295" fmla="*/ 1333500 w 3882572"/>
                <a:gd name="connsiteY295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6786 w 3882572"/>
                <a:gd name="connsiteY198" fmla="*/ 2431143 h 7212230"/>
                <a:gd name="connsiteX199" fmla="*/ 199572 w 3882572"/>
                <a:gd name="connsiteY199" fmla="*/ 2503714 h 7212230"/>
                <a:gd name="connsiteX200" fmla="*/ 134552 w 3882572"/>
                <a:gd name="connsiteY200" fmla="*/ 2507582 h 7212230"/>
                <a:gd name="connsiteX201" fmla="*/ 116468 w 3882572"/>
                <a:gd name="connsiteY201" fmla="*/ 2553242 h 7212230"/>
                <a:gd name="connsiteX202" fmla="*/ 125053 w 3882572"/>
                <a:gd name="connsiteY202" fmla="*/ 2586848 h 7212230"/>
                <a:gd name="connsiteX203" fmla="*/ 204328 w 3882572"/>
                <a:gd name="connsiteY203" fmla="*/ 2653160 h 7212230"/>
                <a:gd name="connsiteX204" fmla="*/ 235857 w 3882572"/>
                <a:gd name="connsiteY204" fmla="*/ 2667000 h 7212230"/>
                <a:gd name="connsiteX205" fmla="*/ 278839 w 3882572"/>
                <a:gd name="connsiteY205" fmla="*/ 2693325 h 7212230"/>
                <a:gd name="connsiteX206" fmla="*/ 275565 w 3882572"/>
                <a:gd name="connsiteY206" fmla="*/ 2793522 h 7212230"/>
                <a:gd name="connsiteX207" fmla="*/ 289858 w 3882572"/>
                <a:gd name="connsiteY207" fmla="*/ 2903302 h 7212230"/>
                <a:gd name="connsiteX208" fmla="*/ 256569 w 3882572"/>
                <a:gd name="connsiteY208" fmla="*/ 2879166 h 7212230"/>
                <a:gd name="connsiteX209" fmla="*/ 214246 w 3882572"/>
                <a:gd name="connsiteY209" fmla="*/ 2877132 h 7212230"/>
                <a:gd name="connsiteX210" fmla="*/ 125967 w 3882572"/>
                <a:gd name="connsiteY210" fmla="*/ 3005254 h 7212230"/>
                <a:gd name="connsiteX211" fmla="*/ 90714 w 3882572"/>
                <a:gd name="connsiteY211" fmla="*/ 3084285 h 7212230"/>
                <a:gd name="connsiteX212" fmla="*/ 169982 w 3882572"/>
                <a:gd name="connsiteY212" fmla="*/ 3178869 h 7212230"/>
                <a:gd name="connsiteX213" fmla="*/ 192455 w 3882572"/>
                <a:gd name="connsiteY213" fmla="*/ 3231260 h 7212230"/>
                <a:gd name="connsiteX214" fmla="*/ 279267 w 3882572"/>
                <a:gd name="connsiteY214" fmla="*/ 3226604 h 7212230"/>
                <a:gd name="connsiteX215" fmla="*/ 321396 w 3882572"/>
                <a:gd name="connsiteY215" fmla="*/ 3270473 h 7212230"/>
                <a:gd name="connsiteX216" fmla="*/ 375825 w 3882572"/>
                <a:gd name="connsiteY216" fmla="*/ 3249505 h 7212230"/>
                <a:gd name="connsiteX217" fmla="*/ 395915 w 3882572"/>
                <a:gd name="connsiteY217" fmla="*/ 3197012 h 7212230"/>
                <a:gd name="connsiteX218" fmla="*/ 418041 w 3882572"/>
                <a:gd name="connsiteY218" fmla="*/ 3276461 h 7212230"/>
                <a:gd name="connsiteX219" fmla="*/ 478172 w 3882572"/>
                <a:gd name="connsiteY219" fmla="*/ 3289661 h 7212230"/>
                <a:gd name="connsiteX220" fmla="*/ 462643 w 3882572"/>
                <a:gd name="connsiteY220" fmla="*/ 3338285 h 7212230"/>
                <a:gd name="connsiteX221" fmla="*/ 515124 w 3882572"/>
                <a:gd name="connsiteY221" fmla="*/ 3417106 h 7212230"/>
                <a:gd name="connsiteX222" fmla="*/ 501152 w 3882572"/>
                <a:gd name="connsiteY222" fmla="*/ 3485814 h 7212230"/>
                <a:gd name="connsiteX223" fmla="*/ 498929 w 3882572"/>
                <a:gd name="connsiteY223" fmla="*/ 3565071 h 7212230"/>
                <a:gd name="connsiteX224" fmla="*/ 459841 w 3882572"/>
                <a:gd name="connsiteY224" fmla="*/ 3641511 h 7212230"/>
                <a:gd name="connsiteX225" fmla="*/ 401090 w 3882572"/>
                <a:gd name="connsiteY225" fmla="*/ 3650584 h 7212230"/>
                <a:gd name="connsiteX226" fmla="*/ 408543 w 3882572"/>
                <a:gd name="connsiteY226" fmla="*/ 3690408 h 7212230"/>
                <a:gd name="connsiteX227" fmla="*/ 458322 w 3882572"/>
                <a:gd name="connsiteY227" fmla="*/ 3767465 h 7212230"/>
                <a:gd name="connsiteX228" fmla="*/ 442125 w 3882572"/>
                <a:gd name="connsiteY228" fmla="*/ 3852533 h 7212230"/>
                <a:gd name="connsiteX229" fmla="*/ 532021 w 3882572"/>
                <a:gd name="connsiteY229" fmla="*/ 3937825 h 7212230"/>
                <a:gd name="connsiteX230" fmla="*/ 558105 w 3882572"/>
                <a:gd name="connsiteY230" fmla="*/ 3996632 h 7212230"/>
                <a:gd name="connsiteX231" fmla="*/ 546270 w 3882572"/>
                <a:gd name="connsiteY231" fmla="*/ 4042501 h 7212230"/>
                <a:gd name="connsiteX232" fmla="*/ 551837 w 3882572"/>
                <a:gd name="connsiteY232" fmla="*/ 4076940 h 7212230"/>
                <a:gd name="connsiteX233" fmla="*/ 587269 w 3882572"/>
                <a:gd name="connsiteY233" fmla="*/ 4121854 h 7212230"/>
                <a:gd name="connsiteX234" fmla="*/ 554877 w 3882572"/>
                <a:gd name="connsiteY234" fmla="*/ 4192490 h 7212230"/>
                <a:gd name="connsiteX235" fmla="*/ 598510 w 3882572"/>
                <a:gd name="connsiteY235" fmla="*/ 4242338 h 7212230"/>
                <a:gd name="connsiteX236" fmla="*/ 662214 w 3882572"/>
                <a:gd name="connsiteY236" fmla="*/ 4263571 h 7212230"/>
                <a:gd name="connsiteX237" fmla="*/ 660250 w 3882572"/>
                <a:gd name="connsiteY237" fmla="*/ 4297056 h 7212230"/>
                <a:gd name="connsiteX238" fmla="*/ 698074 w 3882572"/>
                <a:gd name="connsiteY238" fmla="*/ 4366782 h 7212230"/>
                <a:gd name="connsiteX239" fmla="*/ 676463 w 3882572"/>
                <a:gd name="connsiteY239" fmla="*/ 4469837 h 7212230"/>
                <a:gd name="connsiteX240" fmla="*/ 733863 w 3882572"/>
                <a:gd name="connsiteY240" fmla="*/ 4468344 h 7212230"/>
                <a:gd name="connsiteX241" fmla="*/ 842977 w 3882572"/>
                <a:gd name="connsiteY241" fmla="*/ 4501363 h 7212230"/>
                <a:gd name="connsiteX242" fmla="*/ 857463 w 3882572"/>
                <a:gd name="connsiteY242" fmla="*/ 4666429 h 7212230"/>
                <a:gd name="connsiteX243" fmla="*/ 797859 w 3882572"/>
                <a:gd name="connsiteY243" fmla="*/ 4728594 h 7212230"/>
                <a:gd name="connsiteX244" fmla="*/ 764802 w 3882572"/>
                <a:gd name="connsiteY244" fmla="*/ 4787780 h 7212230"/>
                <a:gd name="connsiteX245" fmla="*/ 814482 w 3882572"/>
                <a:gd name="connsiteY245" fmla="*/ 4862731 h 7212230"/>
                <a:gd name="connsiteX246" fmla="*/ 797192 w 3882572"/>
                <a:gd name="connsiteY246" fmla="*/ 4947797 h 7212230"/>
                <a:gd name="connsiteX247" fmla="*/ 764732 w 3882572"/>
                <a:gd name="connsiteY247" fmla="*/ 5001242 h 7212230"/>
                <a:gd name="connsiteX248" fmla="*/ 750484 w 3882572"/>
                <a:gd name="connsiteY248" fmla="*/ 5048822 h 7212230"/>
                <a:gd name="connsiteX249" fmla="*/ 682305 w 3882572"/>
                <a:gd name="connsiteY249" fmla="*/ 5123423 h 7212230"/>
                <a:gd name="connsiteX250" fmla="*/ 686200 w 3882572"/>
                <a:gd name="connsiteY250" fmla="*/ 5195105 h 7212230"/>
                <a:gd name="connsiteX251" fmla="*/ 846446 w 3882572"/>
                <a:gd name="connsiteY251" fmla="*/ 5279127 h 7212230"/>
                <a:gd name="connsiteX252" fmla="*/ 818376 w 3882572"/>
                <a:gd name="connsiteY252" fmla="*/ 5322549 h 7212230"/>
                <a:gd name="connsiteX253" fmla="*/ 665683 w 3882572"/>
                <a:gd name="connsiteY253" fmla="*/ 5425160 h 7212230"/>
                <a:gd name="connsiteX254" fmla="*/ 716643 w 3882572"/>
                <a:gd name="connsiteY254" fmla="*/ 5524500 h 7212230"/>
                <a:gd name="connsiteX255" fmla="*/ 698500 w 3882572"/>
                <a:gd name="connsiteY255" fmla="*/ 5615214 h 7212230"/>
                <a:gd name="connsiteX256" fmla="*/ 748110 w 3882572"/>
                <a:gd name="connsiteY256" fmla="*/ 5641195 h 7212230"/>
                <a:gd name="connsiteX257" fmla="*/ 816429 w 3882572"/>
                <a:gd name="connsiteY257" fmla="*/ 5642428 h 7212230"/>
                <a:gd name="connsiteX258" fmla="*/ 883461 w 3882572"/>
                <a:gd name="connsiteY258" fmla="*/ 5634058 h 7212230"/>
                <a:gd name="connsiteX259" fmla="*/ 971496 w 3882572"/>
                <a:gd name="connsiteY259" fmla="*/ 5637226 h 7212230"/>
                <a:gd name="connsiteX260" fmla="*/ 960718 w 3882572"/>
                <a:gd name="connsiteY260" fmla="*/ 5684962 h 7212230"/>
                <a:gd name="connsiteX261" fmla="*/ 1034143 w 3882572"/>
                <a:gd name="connsiteY261" fmla="*/ 5696857 h 7212230"/>
                <a:gd name="connsiteX262" fmla="*/ 1040185 w 3882572"/>
                <a:gd name="connsiteY262" fmla="*/ 5741114 h 7212230"/>
                <a:gd name="connsiteX263" fmla="*/ 1055753 w 3882572"/>
                <a:gd name="connsiteY263" fmla="*/ 5774187 h 7212230"/>
                <a:gd name="connsiteX264" fmla="*/ 1134356 w 3882572"/>
                <a:gd name="connsiteY264" fmla="*/ 5773741 h 7212230"/>
                <a:gd name="connsiteX265" fmla="*/ 1150791 w 3882572"/>
                <a:gd name="connsiteY265" fmla="*/ 5806160 h 7212230"/>
                <a:gd name="connsiteX266" fmla="*/ 1159196 w 3882572"/>
                <a:gd name="connsiteY266" fmla="*/ 5830104 h 7212230"/>
                <a:gd name="connsiteX267" fmla="*/ 1109048 w 3882572"/>
                <a:gd name="connsiteY267" fmla="*/ 5850548 h 7212230"/>
                <a:gd name="connsiteX268" fmla="*/ 1078408 w 3882572"/>
                <a:gd name="connsiteY268" fmla="*/ 5897475 h 7212230"/>
                <a:gd name="connsiteX269" fmla="*/ 1068680 w 3882572"/>
                <a:gd name="connsiteY269" fmla="*/ 5940951 h 7212230"/>
                <a:gd name="connsiteX270" fmla="*/ 1071054 w 3882572"/>
                <a:gd name="connsiteY270" fmla="*/ 5993288 h 7212230"/>
                <a:gd name="connsiteX271" fmla="*/ 1097643 w 3882572"/>
                <a:gd name="connsiteY271" fmla="*/ 6014357 h 7212230"/>
                <a:gd name="connsiteX272" fmla="*/ 1165039 w 3882572"/>
                <a:gd name="connsiteY272" fmla="*/ 6048708 h 7212230"/>
                <a:gd name="connsiteX273" fmla="*/ 1206406 w 3882572"/>
                <a:gd name="connsiteY273" fmla="*/ 6040869 h 7212230"/>
                <a:gd name="connsiteX274" fmla="*/ 1226591 w 3882572"/>
                <a:gd name="connsiteY274" fmla="*/ 6086928 h 7212230"/>
                <a:gd name="connsiteX275" fmla="*/ 1206500 w 3882572"/>
                <a:gd name="connsiteY275" fmla="*/ 6132285 h 7212230"/>
                <a:gd name="connsiteX276" fmla="*/ 1173162 w 3882572"/>
                <a:gd name="connsiteY276" fmla="*/ 6150303 h 7212230"/>
                <a:gd name="connsiteX277" fmla="*/ 1135877 w 3882572"/>
                <a:gd name="connsiteY277" fmla="*/ 6207236 h 7212230"/>
                <a:gd name="connsiteX278" fmla="*/ 1150551 w 3882572"/>
                <a:gd name="connsiteY278" fmla="*/ 6307023 h 7212230"/>
                <a:gd name="connsiteX279" fmla="*/ 1121203 w 3882572"/>
                <a:gd name="connsiteY279" fmla="*/ 6350157 h 7212230"/>
                <a:gd name="connsiteX280" fmla="*/ 1206074 w 3882572"/>
                <a:gd name="connsiteY280" fmla="*/ 6400271 h 7212230"/>
                <a:gd name="connsiteX281" fmla="*/ 1206406 w 3882572"/>
                <a:gd name="connsiteY281" fmla="*/ 6466711 h 7212230"/>
                <a:gd name="connsiteX282" fmla="*/ 1183608 w 3882572"/>
                <a:gd name="connsiteY282" fmla="*/ 6498567 h 7212230"/>
                <a:gd name="connsiteX283" fmla="*/ 1131128 w 3882572"/>
                <a:gd name="connsiteY283" fmla="*/ 6546302 h 7212230"/>
                <a:gd name="connsiteX284" fmla="*/ 1170788 w 3882572"/>
                <a:gd name="connsiteY284" fmla="*/ 6564250 h 7212230"/>
                <a:gd name="connsiteX285" fmla="*/ 1197429 w 3882572"/>
                <a:gd name="connsiteY285" fmla="*/ 6604000 h 7212230"/>
                <a:gd name="connsiteX286" fmla="*/ 1251523 w 3882572"/>
                <a:gd name="connsiteY286" fmla="*/ 6616589 h 7212230"/>
                <a:gd name="connsiteX287" fmla="*/ 1315784 w 3882572"/>
                <a:gd name="connsiteY287" fmla="*/ 6598797 h 7212230"/>
                <a:gd name="connsiteX288" fmla="*/ 1391825 w 3882572"/>
                <a:gd name="connsiteY288" fmla="*/ 6678950 h 7212230"/>
                <a:gd name="connsiteX289" fmla="*/ 1449054 w 3882572"/>
                <a:gd name="connsiteY289" fmla="*/ 6784095 h 7212230"/>
                <a:gd name="connsiteX290" fmla="*/ 1453363 w 3882572"/>
                <a:gd name="connsiteY290" fmla="*/ 6885417 h 7212230"/>
                <a:gd name="connsiteX291" fmla="*/ 1490944 w 3882572"/>
                <a:gd name="connsiteY291" fmla="*/ 6925814 h 7212230"/>
                <a:gd name="connsiteX292" fmla="*/ 1477110 w 3882572"/>
                <a:gd name="connsiteY292" fmla="*/ 6949650 h 7212230"/>
                <a:gd name="connsiteX293" fmla="*/ 1439116 w 3882572"/>
                <a:gd name="connsiteY293" fmla="*/ 6973440 h 7212230"/>
                <a:gd name="connsiteX294" fmla="*/ 1451429 w 3882572"/>
                <a:gd name="connsiteY294" fmla="*/ 7003143 h 7212230"/>
                <a:gd name="connsiteX295" fmla="*/ 1388596 w 3882572"/>
                <a:gd name="connsiteY295" fmla="*/ 7070956 h 7212230"/>
                <a:gd name="connsiteX296" fmla="*/ 1333500 w 3882572"/>
                <a:gd name="connsiteY296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0500 w 3882572"/>
                <a:gd name="connsiteY197" fmla="*/ 2367643 h 7212230"/>
                <a:gd name="connsiteX198" fmla="*/ 220951 w 3882572"/>
                <a:gd name="connsiteY198" fmla="*/ 2391470 h 7212230"/>
                <a:gd name="connsiteX199" fmla="*/ 226786 w 3882572"/>
                <a:gd name="connsiteY199" fmla="*/ 2431143 h 7212230"/>
                <a:gd name="connsiteX200" fmla="*/ 199572 w 3882572"/>
                <a:gd name="connsiteY200" fmla="*/ 2503714 h 7212230"/>
                <a:gd name="connsiteX201" fmla="*/ 134552 w 3882572"/>
                <a:gd name="connsiteY201" fmla="*/ 2507582 h 7212230"/>
                <a:gd name="connsiteX202" fmla="*/ 116468 w 3882572"/>
                <a:gd name="connsiteY202" fmla="*/ 2553242 h 7212230"/>
                <a:gd name="connsiteX203" fmla="*/ 125053 w 3882572"/>
                <a:gd name="connsiteY203" fmla="*/ 2586848 h 7212230"/>
                <a:gd name="connsiteX204" fmla="*/ 204328 w 3882572"/>
                <a:gd name="connsiteY204" fmla="*/ 2653160 h 7212230"/>
                <a:gd name="connsiteX205" fmla="*/ 235857 w 3882572"/>
                <a:gd name="connsiteY205" fmla="*/ 2667000 h 7212230"/>
                <a:gd name="connsiteX206" fmla="*/ 278839 w 3882572"/>
                <a:gd name="connsiteY206" fmla="*/ 2693325 h 7212230"/>
                <a:gd name="connsiteX207" fmla="*/ 275565 w 3882572"/>
                <a:gd name="connsiteY207" fmla="*/ 2793522 h 7212230"/>
                <a:gd name="connsiteX208" fmla="*/ 289858 w 3882572"/>
                <a:gd name="connsiteY208" fmla="*/ 2903302 h 7212230"/>
                <a:gd name="connsiteX209" fmla="*/ 256569 w 3882572"/>
                <a:gd name="connsiteY209" fmla="*/ 2879166 h 7212230"/>
                <a:gd name="connsiteX210" fmla="*/ 214246 w 3882572"/>
                <a:gd name="connsiteY210" fmla="*/ 2877132 h 7212230"/>
                <a:gd name="connsiteX211" fmla="*/ 125967 w 3882572"/>
                <a:gd name="connsiteY211" fmla="*/ 3005254 h 7212230"/>
                <a:gd name="connsiteX212" fmla="*/ 90714 w 3882572"/>
                <a:gd name="connsiteY212" fmla="*/ 3084285 h 7212230"/>
                <a:gd name="connsiteX213" fmla="*/ 169982 w 3882572"/>
                <a:gd name="connsiteY213" fmla="*/ 3178869 h 7212230"/>
                <a:gd name="connsiteX214" fmla="*/ 192455 w 3882572"/>
                <a:gd name="connsiteY214" fmla="*/ 3231260 h 7212230"/>
                <a:gd name="connsiteX215" fmla="*/ 279267 w 3882572"/>
                <a:gd name="connsiteY215" fmla="*/ 3226604 h 7212230"/>
                <a:gd name="connsiteX216" fmla="*/ 321396 w 3882572"/>
                <a:gd name="connsiteY216" fmla="*/ 3270473 h 7212230"/>
                <a:gd name="connsiteX217" fmla="*/ 375825 w 3882572"/>
                <a:gd name="connsiteY217" fmla="*/ 3249505 h 7212230"/>
                <a:gd name="connsiteX218" fmla="*/ 395915 w 3882572"/>
                <a:gd name="connsiteY218" fmla="*/ 3197012 h 7212230"/>
                <a:gd name="connsiteX219" fmla="*/ 418041 w 3882572"/>
                <a:gd name="connsiteY219" fmla="*/ 3276461 h 7212230"/>
                <a:gd name="connsiteX220" fmla="*/ 478172 w 3882572"/>
                <a:gd name="connsiteY220" fmla="*/ 3289661 h 7212230"/>
                <a:gd name="connsiteX221" fmla="*/ 462643 w 3882572"/>
                <a:gd name="connsiteY221" fmla="*/ 3338285 h 7212230"/>
                <a:gd name="connsiteX222" fmla="*/ 515124 w 3882572"/>
                <a:gd name="connsiteY222" fmla="*/ 3417106 h 7212230"/>
                <a:gd name="connsiteX223" fmla="*/ 501152 w 3882572"/>
                <a:gd name="connsiteY223" fmla="*/ 3485814 h 7212230"/>
                <a:gd name="connsiteX224" fmla="*/ 498929 w 3882572"/>
                <a:gd name="connsiteY224" fmla="*/ 3565071 h 7212230"/>
                <a:gd name="connsiteX225" fmla="*/ 459841 w 3882572"/>
                <a:gd name="connsiteY225" fmla="*/ 3641511 h 7212230"/>
                <a:gd name="connsiteX226" fmla="*/ 401090 w 3882572"/>
                <a:gd name="connsiteY226" fmla="*/ 3650584 h 7212230"/>
                <a:gd name="connsiteX227" fmla="*/ 408543 w 3882572"/>
                <a:gd name="connsiteY227" fmla="*/ 3690408 h 7212230"/>
                <a:gd name="connsiteX228" fmla="*/ 458322 w 3882572"/>
                <a:gd name="connsiteY228" fmla="*/ 3767465 h 7212230"/>
                <a:gd name="connsiteX229" fmla="*/ 442125 w 3882572"/>
                <a:gd name="connsiteY229" fmla="*/ 3852533 h 7212230"/>
                <a:gd name="connsiteX230" fmla="*/ 532021 w 3882572"/>
                <a:gd name="connsiteY230" fmla="*/ 3937825 h 7212230"/>
                <a:gd name="connsiteX231" fmla="*/ 558105 w 3882572"/>
                <a:gd name="connsiteY231" fmla="*/ 3996632 h 7212230"/>
                <a:gd name="connsiteX232" fmla="*/ 546270 w 3882572"/>
                <a:gd name="connsiteY232" fmla="*/ 4042501 h 7212230"/>
                <a:gd name="connsiteX233" fmla="*/ 551837 w 3882572"/>
                <a:gd name="connsiteY233" fmla="*/ 4076940 h 7212230"/>
                <a:gd name="connsiteX234" fmla="*/ 587269 w 3882572"/>
                <a:gd name="connsiteY234" fmla="*/ 4121854 h 7212230"/>
                <a:gd name="connsiteX235" fmla="*/ 554877 w 3882572"/>
                <a:gd name="connsiteY235" fmla="*/ 4192490 h 7212230"/>
                <a:gd name="connsiteX236" fmla="*/ 598510 w 3882572"/>
                <a:gd name="connsiteY236" fmla="*/ 4242338 h 7212230"/>
                <a:gd name="connsiteX237" fmla="*/ 662214 w 3882572"/>
                <a:gd name="connsiteY237" fmla="*/ 4263571 h 7212230"/>
                <a:gd name="connsiteX238" fmla="*/ 660250 w 3882572"/>
                <a:gd name="connsiteY238" fmla="*/ 4297056 h 7212230"/>
                <a:gd name="connsiteX239" fmla="*/ 698074 w 3882572"/>
                <a:gd name="connsiteY239" fmla="*/ 4366782 h 7212230"/>
                <a:gd name="connsiteX240" fmla="*/ 676463 w 3882572"/>
                <a:gd name="connsiteY240" fmla="*/ 4469837 h 7212230"/>
                <a:gd name="connsiteX241" fmla="*/ 733863 w 3882572"/>
                <a:gd name="connsiteY241" fmla="*/ 4468344 h 7212230"/>
                <a:gd name="connsiteX242" fmla="*/ 842977 w 3882572"/>
                <a:gd name="connsiteY242" fmla="*/ 4501363 h 7212230"/>
                <a:gd name="connsiteX243" fmla="*/ 857463 w 3882572"/>
                <a:gd name="connsiteY243" fmla="*/ 4666429 h 7212230"/>
                <a:gd name="connsiteX244" fmla="*/ 797859 w 3882572"/>
                <a:gd name="connsiteY244" fmla="*/ 4728594 h 7212230"/>
                <a:gd name="connsiteX245" fmla="*/ 764802 w 3882572"/>
                <a:gd name="connsiteY245" fmla="*/ 4787780 h 7212230"/>
                <a:gd name="connsiteX246" fmla="*/ 814482 w 3882572"/>
                <a:gd name="connsiteY246" fmla="*/ 4862731 h 7212230"/>
                <a:gd name="connsiteX247" fmla="*/ 797192 w 3882572"/>
                <a:gd name="connsiteY247" fmla="*/ 4947797 h 7212230"/>
                <a:gd name="connsiteX248" fmla="*/ 764732 w 3882572"/>
                <a:gd name="connsiteY248" fmla="*/ 5001242 h 7212230"/>
                <a:gd name="connsiteX249" fmla="*/ 750484 w 3882572"/>
                <a:gd name="connsiteY249" fmla="*/ 5048822 h 7212230"/>
                <a:gd name="connsiteX250" fmla="*/ 682305 w 3882572"/>
                <a:gd name="connsiteY250" fmla="*/ 5123423 h 7212230"/>
                <a:gd name="connsiteX251" fmla="*/ 686200 w 3882572"/>
                <a:gd name="connsiteY251" fmla="*/ 5195105 h 7212230"/>
                <a:gd name="connsiteX252" fmla="*/ 846446 w 3882572"/>
                <a:gd name="connsiteY252" fmla="*/ 5279127 h 7212230"/>
                <a:gd name="connsiteX253" fmla="*/ 818376 w 3882572"/>
                <a:gd name="connsiteY253" fmla="*/ 5322549 h 7212230"/>
                <a:gd name="connsiteX254" fmla="*/ 665683 w 3882572"/>
                <a:gd name="connsiteY254" fmla="*/ 5425160 h 7212230"/>
                <a:gd name="connsiteX255" fmla="*/ 716643 w 3882572"/>
                <a:gd name="connsiteY255" fmla="*/ 5524500 h 7212230"/>
                <a:gd name="connsiteX256" fmla="*/ 698500 w 3882572"/>
                <a:gd name="connsiteY256" fmla="*/ 5615214 h 7212230"/>
                <a:gd name="connsiteX257" fmla="*/ 748110 w 3882572"/>
                <a:gd name="connsiteY257" fmla="*/ 5641195 h 7212230"/>
                <a:gd name="connsiteX258" fmla="*/ 816429 w 3882572"/>
                <a:gd name="connsiteY258" fmla="*/ 5642428 h 7212230"/>
                <a:gd name="connsiteX259" fmla="*/ 883461 w 3882572"/>
                <a:gd name="connsiteY259" fmla="*/ 5634058 h 7212230"/>
                <a:gd name="connsiteX260" fmla="*/ 971496 w 3882572"/>
                <a:gd name="connsiteY260" fmla="*/ 5637226 h 7212230"/>
                <a:gd name="connsiteX261" fmla="*/ 960718 w 3882572"/>
                <a:gd name="connsiteY261" fmla="*/ 5684962 h 7212230"/>
                <a:gd name="connsiteX262" fmla="*/ 1034143 w 3882572"/>
                <a:gd name="connsiteY262" fmla="*/ 5696857 h 7212230"/>
                <a:gd name="connsiteX263" fmla="*/ 1040185 w 3882572"/>
                <a:gd name="connsiteY263" fmla="*/ 5741114 h 7212230"/>
                <a:gd name="connsiteX264" fmla="*/ 1055753 w 3882572"/>
                <a:gd name="connsiteY264" fmla="*/ 5774187 h 7212230"/>
                <a:gd name="connsiteX265" fmla="*/ 1134356 w 3882572"/>
                <a:gd name="connsiteY265" fmla="*/ 5773741 h 7212230"/>
                <a:gd name="connsiteX266" fmla="*/ 1150791 w 3882572"/>
                <a:gd name="connsiteY266" fmla="*/ 5806160 h 7212230"/>
                <a:gd name="connsiteX267" fmla="*/ 1159196 w 3882572"/>
                <a:gd name="connsiteY267" fmla="*/ 5830104 h 7212230"/>
                <a:gd name="connsiteX268" fmla="*/ 1109048 w 3882572"/>
                <a:gd name="connsiteY268" fmla="*/ 5850548 h 7212230"/>
                <a:gd name="connsiteX269" fmla="*/ 1078408 w 3882572"/>
                <a:gd name="connsiteY269" fmla="*/ 5897475 h 7212230"/>
                <a:gd name="connsiteX270" fmla="*/ 1068680 w 3882572"/>
                <a:gd name="connsiteY270" fmla="*/ 5940951 h 7212230"/>
                <a:gd name="connsiteX271" fmla="*/ 1071054 w 3882572"/>
                <a:gd name="connsiteY271" fmla="*/ 5993288 h 7212230"/>
                <a:gd name="connsiteX272" fmla="*/ 1097643 w 3882572"/>
                <a:gd name="connsiteY272" fmla="*/ 6014357 h 7212230"/>
                <a:gd name="connsiteX273" fmla="*/ 1165039 w 3882572"/>
                <a:gd name="connsiteY273" fmla="*/ 6048708 h 7212230"/>
                <a:gd name="connsiteX274" fmla="*/ 1206406 w 3882572"/>
                <a:gd name="connsiteY274" fmla="*/ 6040869 h 7212230"/>
                <a:gd name="connsiteX275" fmla="*/ 1226591 w 3882572"/>
                <a:gd name="connsiteY275" fmla="*/ 6086928 h 7212230"/>
                <a:gd name="connsiteX276" fmla="*/ 1206500 w 3882572"/>
                <a:gd name="connsiteY276" fmla="*/ 6132285 h 7212230"/>
                <a:gd name="connsiteX277" fmla="*/ 1173162 w 3882572"/>
                <a:gd name="connsiteY277" fmla="*/ 6150303 h 7212230"/>
                <a:gd name="connsiteX278" fmla="*/ 1135877 w 3882572"/>
                <a:gd name="connsiteY278" fmla="*/ 6207236 h 7212230"/>
                <a:gd name="connsiteX279" fmla="*/ 1150551 w 3882572"/>
                <a:gd name="connsiteY279" fmla="*/ 6307023 h 7212230"/>
                <a:gd name="connsiteX280" fmla="*/ 1121203 w 3882572"/>
                <a:gd name="connsiteY280" fmla="*/ 6350157 h 7212230"/>
                <a:gd name="connsiteX281" fmla="*/ 1206074 w 3882572"/>
                <a:gd name="connsiteY281" fmla="*/ 6400271 h 7212230"/>
                <a:gd name="connsiteX282" fmla="*/ 1206406 w 3882572"/>
                <a:gd name="connsiteY282" fmla="*/ 6466711 h 7212230"/>
                <a:gd name="connsiteX283" fmla="*/ 1183608 w 3882572"/>
                <a:gd name="connsiteY283" fmla="*/ 6498567 h 7212230"/>
                <a:gd name="connsiteX284" fmla="*/ 1131128 w 3882572"/>
                <a:gd name="connsiteY284" fmla="*/ 6546302 h 7212230"/>
                <a:gd name="connsiteX285" fmla="*/ 1170788 w 3882572"/>
                <a:gd name="connsiteY285" fmla="*/ 6564250 h 7212230"/>
                <a:gd name="connsiteX286" fmla="*/ 1197429 w 3882572"/>
                <a:gd name="connsiteY286" fmla="*/ 6604000 h 7212230"/>
                <a:gd name="connsiteX287" fmla="*/ 1251523 w 3882572"/>
                <a:gd name="connsiteY287" fmla="*/ 6616589 h 7212230"/>
                <a:gd name="connsiteX288" fmla="*/ 1315784 w 3882572"/>
                <a:gd name="connsiteY288" fmla="*/ 6598797 h 7212230"/>
                <a:gd name="connsiteX289" fmla="*/ 1391825 w 3882572"/>
                <a:gd name="connsiteY289" fmla="*/ 6678950 h 7212230"/>
                <a:gd name="connsiteX290" fmla="*/ 1449054 w 3882572"/>
                <a:gd name="connsiteY290" fmla="*/ 6784095 h 7212230"/>
                <a:gd name="connsiteX291" fmla="*/ 1453363 w 3882572"/>
                <a:gd name="connsiteY291" fmla="*/ 6885417 h 7212230"/>
                <a:gd name="connsiteX292" fmla="*/ 1490944 w 3882572"/>
                <a:gd name="connsiteY292" fmla="*/ 6925814 h 7212230"/>
                <a:gd name="connsiteX293" fmla="*/ 1477110 w 3882572"/>
                <a:gd name="connsiteY293" fmla="*/ 6949650 h 7212230"/>
                <a:gd name="connsiteX294" fmla="*/ 1439116 w 3882572"/>
                <a:gd name="connsiteY294" fmla="*/ 6973440 h 7212230"/>
                <a:gd name="connsiteX295" fmla="*/ 1451429 w 3882572"/>
                <a:gd name="connsiteY295" fmla="*/ 7003143 h 7212230"/>
                <a:gd name="connsiteX296" fmla="*/ 1388596 w 3882572"/>
                <a:gd name="connsiteY296" fmla="*/ 7070956 h 7212230"/>
                <a:gd name="connsiteX297" fmla="*/ 1333500 w 3882572"/>
                <a:gd name="connsiteY297" fmla="*/ 7139214 h 7212230"/>
                <a:gd name="connsiteX0" fmla="*/ 1333500 w 3882572"/>
                <a:gd name="connsiteY0" fmla="*/ 7139214 h 7212230"/>
                <a:gd name="connsiteX1" fmla="*/ 1382126 w 3882572"/>
                <a:gd name="connsiteY1" fmla="*/ 7182793 h 7212230"/>
                <a:gd name="connsiteX2" fmla="*/ 1457031 w 3882572"/>
                <a:gd name="connsiteY2" fmla="*/ 7193198 h 7212230"/>
                <a:gd name="connsiteX3" fmla="*/ 1549694 w 3882572"/>
                <a:gd name="connsiteY3" fmla="*/ 7212230 h 7212230"/>
                <a:gd name="connsiteX4" fmla="*/ 1605337 w 3882572"/>
                <a:gd name="connsiteY4" fmla="*/ 7192309 h 7212230"/>
                <a:gd name="connsiteX5" fmla="*/ 1619463 w 3882572"/>
                <a:gd name="connsiteY5" fmla="*/ 7168518 h 7212230"/>
                <a:gd name="connsiteX6" fmla="*/ 1678214 w 3882572"/>
                <a:gd name="connsiteY6" fmla="*/ 7133855 h 7212230"/>
                <a:gd name="connsiteX7" fmla="*/ 1738316 w 3882572"/>
                <a:gd name="connsiteY7" fmla="*/ 7023400 h 7212230"/>
                <a:gd name="connsiteX8" fmla="*/ 1787072 w 3882572"/>
                <a:gd name="connsiteY8" fmla="*/ 6975928 h 7212230"/>
                <a:gd name="connsiteX9" fmla="*/ 1783432 w 3882572"/>
                <a:gd name="connsiteY9" fmla="*/ 6937755 h 7212230"/>
                <a:gd name="connsiteX10" fmla="*/ 1832429 w 3882572"/>
                <a:gd name="connsiteY10" fmla="*/ 6921500 h 7212230"/>
                <a:gd name="connsiteX11" fmla="*/ 1986643 w 3882572"/>
                <a:gd name="connsiteY11" fmla="*/ 6885214 h 7212230"/>
                <a:gd name="connsiteX12" fmla="*/ 1895929 w 3882572"/>
                <a:gd name="connsiteY12" fmla="*/ 6767285 h 7212230"/>
                <a:gd name="connsiteX13" fmla="*/ 1923143 w 3882572"/>
                <a:gd name="connsiteY13" fmla="*/ 6721928 h 7212230"/>
                <a:gd name="connsiteX14" fmla="*/ 1977572 w 3882572"/>
                <a:gd name="connsiteY14" fmla="*/ 6721928 h 7212230"/>
                <a:gd name="connsiteX15" fmla="*/ 2022929 w 3882572"/>
                <a:gd name="connsiteY15" fmla="*/ 6594928 h 7212230"/>
                <a:gd name="connsiteX16" fmla="*/ 2022929 w 3882572"/>
                <a:gd name="connsiteY16" fmla="*/ 6495143 h 7212230"/>
                <a:gd name="connsiteX17" fmla="*/ 2077357 w 3882572"/>
                <a:gd name="connsiteY17" fmla="*/ 6377214 h 7212230"/>
                <a:gd name="connsiteX18" fmla="*/ 2140857 w 3882572"/>
                <a:gd name="connsiteY18" fmla="*/ 6359071 h 7212230"/>
                <a:gd name="connsiteX19" fmla="*/ 2086429 w 3882572"/>
                <a:gd name="connsiteY19" fmla="*/ 6241143 h 7212230"/>
                <a:gd name="connsiteX20" fmla="*/ 2122714 w 3882572"/>
                <a:gd name="connsiteY20" fmla="*/ 6096000 h 7212230"/>
                <a:gd name="connsiteX21" fmla="*/ 2213429 w 3882572"/>
                <a:gd name="connsiteY21" fmla="*/ 6086928 h 7212230"/>
                <a:gd name="connsiteX22" fmla="*/ 2304143 w 3882572"/>
                <a:gd name="connsiteY22" fmla="*/ 6086928 h 7212230"/>
                <a:gd name="connsiteX23" fmla="*/ 2331357 w 3882572"/>
                <a:gd name="connsiteY23" fmla="*/ 6032500 h 7212230"/>
                <a:gd name="connsiteX24" fmla="*/ 2367643 w 3882572"/>
                <a:gd name="connsiteY24" fmla="*/ 6041571 h 7212230"/>
                <a:gd name="connsiteX25" fmla="*/ 2449286 w 3882572"/>
                <a:gd name="connsiteY25" fmla="*/ 6159500 h 7212230"/>
                <a:gd name="connsiteX26" fmla="*/ 2485572 w 3882572"/>
                <a:gd name="connsiteY26" fmla="*/ 6150428 h 7212230"/>
                <a:gd name="connsiteX27" fmla="*/ 2467429 w 3882572"/>
                <a:gd name="connsiteY27" fmla="*/ 6068785 h 7212230"/>
                <a:gd name="connsiteX28" fmla="*/ 2521857 w 3882572"/>
                <a:gd name="connsiteY28" fmla="*/ 6023428 h 7212230"/>
                <a:gd name="connsiteX29" fmla="*/ 2585357 w 3882572"/>
                <a:gd name="connsiteY29" fmla="*/ 5950857 h 7212230"/>
                <a:gd name="connsiteX30" fmla="*/ 2648857 w 3882572"/>
                <a:gd name="connsiteY30" fmla="*/ 5896428 h 7212230"/>
                <a:gd name="connsiteX31" fmla="*/ 2639786 w 3882572"/>
                <a:gd name="connsiteY31" fmla="*/ 5823857 h 7212230"/>
                <a:gd name="connsiteX32" fmla="*/ 2685143 w 3882572"/>
                <a:gd name="connsiteY32" fmla="*/ 5760357 h 7212230"/>
                <a:gd name="connsiteX33" fmla="*/ 2775857 w 3882572"/>
                <a:gd name="connsiteY33" fmla="*/ 5869214 h 7212230"/>
                <a:gd name="connsiteX34" fmla="*/ 2884714 w 3882572"/>
                <a:gd name="connsiteY34" fmla="*/ 5914571 h 7212230"/>
                <a:gd name="connsiteX35" fmla="*/ 2911929 w 3882572"/>
                <a:gd name="connsiteY35" fmla="*/ 5842000 h 7212230"/>
                <a:gd name="connsiteX36" fmla="*/ 2948214 w 3882572"/>
                <a:gd name="connsiteY36" fmla="*/ 5814785 h 7212230"/>
                <a:gd name="connsiteX37" fmla="*/ 2911929 w 3882572"/>
                <a:gd name="connsiteY37" fmla="*/ 5733143 h 7212230"/>
                <a:gd name="connsiteX38" fmla="*/ 2911929 w 3882572"/>
                <a:gd name="connsiteY38" fmla="*/ 5678714 h 7212230"/>
                <a:gd name="connsiteX39" fmla="*/ 2966357 w 3882572"/>
                <a:gd name="connsiteY39" fmla="*/ 5660571 h 7212230"/>
                <a:gd name="connsiteX40" fmla="*/ 2966357 w 3882572"/>
                <a:gd name="connsiteY40" fmla="*/ 5569857 h 7212230"/>
                <a:gd name="connsiteX41" fmla="*/ 2893786 w 3882572"/>
                <a:gd name="connsiteY41" fmla="*/ 5551714 h 7212230"/>
                <a:gd name="connsiteX42" fmla="*/ 2866572 w 3882572"/>
                <a:gd name="connsiteY42" fmla="*/ 5442857 h 7212230"/>
                <a:gd name="connsiteX43" fmla="*/ 2902857 w 3882572"/>
                <a:gd name="connsiteY43" fmla="*/ 5324928 h 7212230"/>
                <a:gd name="connsiteX44" fmla="*/ 3011714 w 3882572"/>
                <a:gd name="connsiteY44" fmla="*/ 5234214 h 7212230"/>
                <a:gd name="connsiteX45" fmla="*/ 3075214 w 3882572"/>
                <a:gd name="connsiteY45" fmla="*/ 5143500 h 7212230"/>
                <a:gd name="connsiteX46" fmla="*/ 3093357 w 3882572"/>
                <a:gd name="connsiteY46" fmla="*/ 5061857 h 7212230"/>
                <a:gd name="connsiteX47" fmla="*/ 3075214 w 3882572"/>
                <a:gd name="connsiteY47" fmla="*/ 4989285 h 7212230"/>
                <a:gd name="connsiteX48" fmla="*/ 3029857 w 3882572"/>
                <a:gd name="connsiteY48" fmla="*/ 4925785 h 7212230"/>
                <a:gd name="connsiteX49" fmla="*/ 3093357 w 3882572"/>
                <a:gd name="connsiteY49" fmla="*/ 4862285 h 7212230"/>
                <a:gd name="connsiteX50" fmla="*/ 3102429 w 3882572"/>
                <a:gd name="connsiteY50" fmla="*/ 4789714 h 7212230"/>
                <a:gd name="connsiteX51" fmla="*/ 3102429 w 3882572"/>
                <a:gd name="connsiteY51" fmla="*/ 4699000 h 7212230"/>
                <a:gd name="connsiteX52" fmla="*/ 3202214 w 3882572"/>
                <a:gd name="connsiteY52" fmla="*/ 4717143 h 7212230"/>
                <a:gd name="connsiteX53" fmla="*/ 3265714 w 3882572"/>
                <a:gd name="connsiteY53" fmla="*/ 4689928 h 7212230"/>
                <a:gd name="connsiteX54" fmla="*/ 3283857 w 3882572"/>
                <a:gd name="connsiteY54" fmla="*/ 4653643 h 7212230"/>
                <a:gd name="connsiteX55" fmla="*/ 3220357 w 3882572"/>
                <a:gd name="connsiteY55" fmla="*/ 4644571 h 7212230"/>
                <a:gd name="connsiteX56" fmla="*/ 3129643 w 3882572"/>
                <a:gd name="connsiteY56" fmla="*/ 4608285 h 7212230"/>
                <a:gd name="connsiteX57" fmla="*/ 3075214 w 3882572"/>
                <a:gd name="connsiteY57" fmla="*/ 4590143 h 7212230"/>
                <a:gd name="connsiteX58" fmla="*/ 2993572 w 3882572"/>
                <a:gd name="connsiteY58" fmla="*/ 4572000 h 7212230"/>
                <a:gd name="connsiteX59" fmla="*/ 3011714 w 3882572"/>
                <a:gd name="connsiteY59" fmla="*/ 4490357 h 7212230"/>
                <a:gd name="connsiteX60" fmla="*/ 3029857 w 3882572"/>
                <a:gd name="connsiteY60" fmla="*/ 4435928 h 7212230"/>
                <a:gd name="connsiteX61" fmla="*/ 3111500 w 3882572"/>
                <a:gd name="connsiteY61" fmla="*/ 4327071 h 7212230"/>
                <a:gd name="connsiteX62" fmla="*/ 3084286 w 3882572"/>
                <a:gd name="connsiteY62" fmla="*/ 4254500 h 7212230"/>
                <a:gd name="connsiteX63" fmla="*/ 3084286 w 3882572"/>
                <a:gd name="connsiteY63" fmla="*/ 4172857 h 7212230"/>
                <a:gd name="connsiteX64" fmla="*/ 3057072 w 3882572"/>
                <a:gd name="connsiteY64" fmla="*/ 4127500 h 7212230"/>
                <a:gd name="connsiteX65" fmla="*/ 3048000 w 3882572"/>
                <a:gd name="connsiteY65" fmla="*/ 4009571 h 7212230"/>
                <a:gd name="connsiteX66" fmla="*/ 3011714 w 3882572"/>
                <a:gd name="connsiteY66" fmla="*/ 3927928 h 7212230"/>
                <a:gd name="connsiteX67" fmla="*/ 3102429 w 3882572"/>
                <a:gd name="connsiteY67" fmla="*/ 3855357 h 7212230"/>
                <a:gd name="connsiteX68" fmla="*/ 3120572 w 3882572"/>
                <a:gd name="connsiteY68" fmla="*/ 3374571 h 7212230"/>
                <a:gd name="connsiteX69" fmla="*/ 3048000 w 3882572"/>
                <a:gd name="connsiteY69" fmla="*/ 3220357 h 7212230"/>
                <a:gd name="connsiteX70" fmla="*/ 3075214 w 3882572"/>
                <a:gd name="connsiteY70" fmla="*/ 3156857 h 7212230"/>
                <a:gd name="connsiteX71" fmla="*/ 3129643 w 3882572"/>
                <a:gd name="connsiteY71" fmla="*/ 3175000 h 7212230"/>
                <a:gd name="connsiteX72" fmla="*/ 3265714 w 3882572"/>
                <a:gd name="connsiteY72" fmla="*/ 3093357 h 7212230"/>
                <a:gd name="connsiteX73" fmla="*/ 3365500 w 3882572"/>
                <a:gd name="connsiteY73" fmla="*/ 3102428 h 7212230"/>
                <a:gd name="connsiteX74" fmla="*/ 3410857 w 3882572"/>
                <a:gd name="connsiteY74" fmla="*/ 3011714 h 7212230"/>
                <a:gd name="connsiteX75" fmla="*/ 3383643 w 3882572"/>
                <a:gd name="connsiteY75" fmla="*/ 2966357 h 7212230"/>
                <a:gd name="connsiteX76" fmla="*/ 3456214 w 3882572"/>
                <a:gd name="connsiteY76" fmla="*/ 2893785 h 7212230"/>
                <a:gd name="connsiteX77" fmla="*/ 3483429 w 3882572"/>
                <a:gd name="connsiteY77" fmla="*/ 2803071 h 7212230"/>
                <a:gd name="connsiteX78" fmla="*/ 3701143 w 3882572"/>
                <a:gd name="connsiteY78" fmla="*/ 2694214 h 7212230"/>
                <a:gd name="connsiteX79" fmla="*/ 3746500 w 3882572"/>
                <a:gd name="connsiteY79" fmla="*/ 2639785 h 7212230"/>
                <a:gd name="connsiteX80" fmla="*/ 3692072 w 3882572"/>
                <a:gd name="connsiteY80" fmla="*/ 2594428 h 7212230"/>
                <a:gd name="connsiteX81" fmla="*/ 3673929 w 3882572"/>
                <a:gd name="connsiteY81" fmla="*/ 2313214 h 7212230"/>
                <a:gd name="connsiteX82" fmla="*/ 3601357 w 3882572"/>
                <a:gd name="connsiteY82" fmla="*/ 2249714 h 7212230"/>
                <a:gd name="connsiteX83" fmla="*/ 3546929 w 3882572"/>
                <a:gd name="connsiteY83" fmla="*/ 2131785 h 7212230"/>
                <a:gd name="connsiteX84" fmla="*/ 3537857 w 3882572"/>
                <a:gd name="connsiteY84" fmla="*/ 2022928 h 7212230"/>
                <a:gd name="connsiteX85" fmla="*/ 3537857 w 3882572"/>
                <a:gd name="connsiteY85" fmla="*/ 1932214 h 7212230"/>
                <a:gd name="connsiteX86" fmla="*/ 3510643 w 3882572"/>
                <a:gd name="connsiteY86" fmla="*/ 1868714 h 7212230"/>
                <a:gd name="connsiteX87" fmla="*/ 3601357 w 3882572"/>
                <a:gd name="connsiteY87" fmla="*/ 1732643 h 7212230"/>
                <a:gd name="connsiteX88" fmla="*/ 3447143 w 3882572"/>
                <a:gd name="connsiteY88" fmla="*/ 1841500 h 7212230"/>
                <a:gd name="connsiteX89" fmla="*/ 3292929 w 3882572"/>
                <a:gd name="connsiteY89" fmla="*/ 1914071 h 7212230"/>
                <a:gd name="connsiteX90" fmla="*/ 3175000 w 3882572"/>
                <a:gd name="connsiteY90" fmla="*/ 1959428 h 7212230"/>
                <a:gd name="connsiteX91" fmla="*/ 3038929 w 3882572"/>
                <a:gd name="connsiteY91" fmla="*/ 1959428 h 7212230"/>
                <a:gd name="connsiteX92" fmla="*/ 3029857 w 3882572"/>
                <a:gd name="connsiteY92" fmla="*/ 2041071 h 7212230"/>
                <a:gd name="connsiteX93" fmla="*/ 2993572 w 3882572"/>
                <a:gd name="connsiteY93" fmla="*/ 2104571 h 7212230"/>
                <a:gd name="connsiteX94" fmla="*/ 2911929 w 3882572"/>
                <a:gd name="connsiteY94" fmla="*/ 2149928 h 7212230"/>
                <a:gd name="connsiteX95" fmla="*/ 2848429 w 3882572"/>
                <a:gd name="connsiteY95" fmla="*/ 2149928 h 7212230"/>
                <a:gd name="connsiteX96" fmla="*/ 2902857 w 3882572"/>
                <a:gd name="connsiteY96" fmla="*/ 2077357 h 7212230"/>
                <a:gd name="connsiteX97" fmla="*/ 2975429 w 3882572"/>
                <a:gd name="connsiteY97" fmla="*/ 2032000 h 7212230"/>
                <a:gd name="connsiteX98" fmla="*/ 3029857 w 3882572"/>
                <a:gd name="connsiteY98" fmla="*/ 1932214 h 7212230"/>
                <a:gd name="connsiteX99" fmla="*/ 3075214 w 3882572"/>
                <a:gd name="connsiteY99" fmla="*/ 1905000 h 7212230"/>
                <a:gd name="connsiteX100" fmla="*/ 3138714 w 3882572"/>
                <a:gd name="connsiteY100" fmla="*/ 1796143 h 7212230"/>
                <a:gd name="connsiteX101" fmla="*/ 3265714 w 3882572"/>
                <a:gd name="connsiteY101" fmla="*/ 1778000 h 7212230"/>
                <a:gd name="connsiteX102" fmla="*/ 3356429 w 3882572"/>
                <a:gd name="connsiteY102" fmla="*/ 1605643 h 7212230"/>
                <a:gd name="connsiteX103" fmla="*/ 3438072 w 3882572"/>
                <a:gd name="connsiteY103" fmla="*/ 1551214 h 7212230"/>
                <a:gd name="connsiteX104" fmla="*/ 3401786 w 3882572"/>
                <a:gd name="connsiteY104" fmla="*/ 1487714 h 7212230"/>
                <a:gd name="connsiteX105" fmla="*/ 3601357 w 3882572"/>
                <a:gd name="connsiteY105" fmla="*/ 1378857 h 7212230"/>
                <a:gd name="connsiteX106" fmla="*/ 3710214 w 3882572"/>
                <a:gd name="connsiteY106" fmla="*/ 1279071 h 7212230"/>
                <a:gd name="connsiteX107" fmla="*/ 3828143 w 3882572"/>
                <a:gd name="connsiteY107" fmla="*/ 1170214 h 7212230"/>
                <a:gd name="connsiteX108" fmla="*/ 3855357 w 3882572"/>
                <a:gd name="connsiteY108" fmla="*/ 1043214 h 7212230"/>
                <a:gd name="connsiteX109" fmla="*/ 3810000 w 3882572"/>
                <a:gd name="connsiteY109" fmla="*/ 988785 h 7212230"/>
                <a:gd name="connsiteX110" fmla="*/ 3746500 w 3882572"/>
                <a:gd name="connsiteY110" fmla="*/ 952500 h 7212230"/>
                <a:gd name="connsiteX111" fmla="*/ 3719286 w 3882572"/>
                <a:gd name="connsiteY111" fmla="*/ 861785 h 7212230"/>
                <a:gd name="connsiteX112" fmla="*/ 3746500 w 3882572"/>
                <a:gd name="connsiteY112" fmla="*/ 852714 h 7212230"/>
                <a:gd name="connsiteX113" fmla="*/ 3810000 w 3882572"/>
                <a:gd name="connsiteY113" fmla="*/ 916214 h 7212230"/>
                <a:gd name="connsiteX114" fmla="*/ 3855357 w 3882572"/>
                <a:gd name="connsiteY114" fmla="*/ 970643 h 7212230"/>
                <a:gd name="connsiteX115" fmla="*/ 3882572 w 3882572"/>
                <a:gd name="connsiteY115" fmla="*/ 870857 h 7212230"/>
                <a:gd name="connsiteX116" fmla="*/ 3846286 w 3882572"/>
                <a:gd name="connsiteY116" fmla="*/ 780143 h 7212230"/>
                <a:gd name="connsiteX117" fmla="*/ 3800929 w 3882572"/>
                <a:gd name="connsiteY117" fmla="*/ 689428 h 7212230"/>
                <a:gd name="connsiteX118" fmla="*/ 3746500 w 3882572"/>
                <a:gd name="connsiteY118" fmla="*/ 644071 h 7212230"/>
                <a:gd name="connsiteX119" fmla="*/ 3646714 w 3882572"/>
                <a:gd name="connsiteY119" fmla="*/ 526143 h 7212230"/>
                <a:gd name="connsiteX120" fmla="*/ 3601357 w 3882572"/>
                <a:gd name="connsiteY120" fmla="*/ 471714 h 7212230"/>
                <a:gd name="connsiteX121" fmla="*/ 3501572 w 3882572"/>
                <a:gd name="connsiteY121" fmla="*/ 462643 h 7212230"/>
                <a:gd name="connsiteX122" fmla="*/ 3456214 w 3882572"/>
                <a:gd name="connsiteY122" fmla="*/ 498928 h 7212230"/>
                <a:gd name="connsiteX123" fmla="*/ 3383643 w 3882572"/>
                <a:gd name="connsiteY123" fmla="*/ 480785 h 7212230"/>
                <a:gd name="connsiteX124" fmla="*/ 3238500 w 3882572"/>
                <a:gd name="connsiteY124" fmla="*/ 480785 h 7212230"/>
                <a:gd name="connsiteX125" fmla="*/ 3238500 w 3882572"/>
                <a:gd name="connsiteY125" fmla="*/ 553357 h 7212230"/>
                <a:gd name="connsiteX126" fmla="*/ 3156857 w 3882572"/>
                <a:gd name="connsiteY126" fmla="*/ 580571 h 7212230"/>
                <a:gd name="connsiteX127" fmla="*/ 3075214 w 3882572"/>
                <a:gd name="connsiteY127" fmla="*/ 571500 h 7212230"/>
                <a:gd name="connsiteX128" fmla="*/ 3084286 w 3882572"/>
                <a:gd name="connsiteY128" fmla="*/ 508000 h 7212230"/>
                <a:gd name="connsiteX129" fmla="*/ 3138714 w 3882572"/>
                <a:gd name="connsiteY129" fmla="*/ 462643 h 7212230"/>
                <a:gd name="connsiteX130" fmla="*/ 3165929 w 3882572"/>
                <a:gd name="connsiteY130" fmla="*/ 390071 h 7212230"/>
                <a:gd name="connsiteX131" fmla="*/ 3129643 w 3882572"/>
                <a:gd name="connsiteY131" fmla="*/ 335643 h 7212230"/>
                <a:gd name="connsiteX132" fmla="*/ 3038929 w 3882572"/>
                <a:gd name="connsiteY132" fmla="*/ 335643 h 7212230"/>
                <a:gd name="connsiteX133" fmla="*/ 2948214 w 3882572"/>
                <a:gd name="connsiteY133" fmla="*/ 299357 h 7212230"/>
                <a:gd name="connsiteX134" fmla="*/ 2821214 w 3882572"/>
                <a:gd name="connsiteY134" fmla="*/ 299357 h 7212230"/>
                <a:gd name="connsiteX135" fmla="*/ 2839357 w 3882572"/>
                <a:gd name="connsiteY135" fmla="*/ 263071 h 7212230"/>
                <a:gd name="connsiteX136" fmla="*/ 2930072 w 3882572"/>
                <a:gd name="connsiteY136" fmla="*/ 235857 h 7212230"/>
                <a:gd name="connsiteX137" fmla="*/ 2993572 w 3882572"/>
                <a:gd name="connsiteY137" fmla="*/ 154214 h 7212230"/>
                <a:gd name="connsiteX138" fmla="*/ 3011714 w 3882572"/>
                <a:gd name="connsiteY138" fmla="*/ 127000 h 7212230"/>
                <a:gd name="connsiteX139" fmla="*/ 3002643 w 3882572"/>
                <a:gd name="connsiteY139" fmla="*/ 63500 h 7212230"/>
                <a:gd name="connsiteX140" fmla="*/ 2921000 w 3882572"/>
                <a:gd name="connsiteY140" fmla="*/ 54428 h 7212230"/>
                <a:gd name="connsiteX141" fmla="*/ 2884714 w 3882572"/>
                <a:gd name="connsiteY141" fmla="*/ 9071 h 7212230"/>
                <a:gd name="connsiteX142" fmla="*/ 2794000 w 3882572"/>
                <a:gd name="connsiteY142" fmla="*/ 0 h 7212230"/>
                <a:gd name="connsiteX143" fmla="*/ 2703286 w 3882572"/>
                <a:gd name="connsiteY143" fmla="*/ 54428 h 7212230"/>
                <a:gd name="connsiteX144" fmla="*/ 2594429 w 3882572"/>
                <a:gd name="connsiteY144" fmla="*/ 181428 h 7212230"/>
                <a:gd name="connsiteX145" fmla="*/ 2494643 w 3882572"/>
                <a:gd name="connsiteY145" fmla="*/ 335643 h 7212230"/>
                <a:gd name="connsiteX146" fmla="*/ 2485572 w 3882572"/>
                <a:gd name="connsiteY146" fmla="*/ 399143 h 7212230"/>
                <a:gd name="connsiteX147" fmla="*/ 2521857 w 3882572"/>
                <a:gd name="connsiteY147" fmla="*/ 508000 h 7212230"/>
                <a:gd name="connsiteX148" fmla="*/ 2467429 w 3882572"/>
                <a:gd name="connsiteY148" fmla="*/ 589643 h 7212230"/>
                <a:gd name="connsiteX149" fmla="*/ 2367643 w 3882572"/>
                <a:gd name="connsiteY149" fmla="*/ 589643 h 7212230"/>
                <a:gd name="connsiteX150" fmla="*/ 2240643 w 3882572"/>
                <a:gd name="connsiteY150" fmla="*/ 580571 h 7212230"/>
                <a:gd name="connsiteX151" fmla="*/ 2304143 w 3882572"/>
                <a:gd name="connsiteY151" fmla="*/ 662214 h 7212230"/>
                <a:gd name="connsiteX152" fmla="*/ 2376714 w 3882572"/>
                <a:gd name="connsiteY152" fmla="*/ 780143 h 7212230"/>
                <a:gd name="connsiteX153" fmla="*/ 2286000 w 3882572"/>
                <a:gd name="connsiteY153" fmla="*/ 762000 h 7212230"/>
                <a:gd name="connsiteX154" fmla="*/ 2249714 w 3882572"/>
                <a:gd name="connsiteY154" fmla="*/ 689428 h 7212230"/>
                <a:gd name="connsiteX155" fmla="*/ 2195286 w 3882572"/>
                <a:gd name="connsiteY155" fmla="*/ 725714 h 7212230"/>
                <a:gd name="connsiteX156" fmla="*/ 2122714 w 3882572"/>
                <a:gd name="connsiteY156" fmla="*/ 780143 h 7212230"/>
                <a:gd name="connsiteX157" fmla="*/ 2032000 w 3882572"/>
                <a:gd name="connsiteY157" fmla="*/ 825500 h 7212230"/>
                <a:gd name="connsiteX158" fmla="*/ 1932214 w 3882572"/>
                <a:gd name="connsiteY158" fmla="*/ 825500 h 7212230"/>
                <a:gd name="connsiteX159" fmla="*/ 1968500 w 3882572"/>
                <a:gd name="connsiteY159" fmla="*/ 716643 h 7212230"/>
                <a:gd name="connsiteX160" fmla="*/ 1886857 w 3882572"/>
                <a:gd name="connsiteY160" fmla="*/ 689428 h 7212230"/>
                <a:gd name="connsiteX161" fmla="*/ 1750786 w 3882572"/>
                <a:gd name="connsiteY161" fmla="*/ 743857 h 7212230"/>
                <a:gd name="connsiteX162" fmla="*/ 1623786 w 3882572"/>
                <a:gd name="connsiteY162" fmla="*/ 743857 h 7212230"/>
                <a:gd name="connsiteX163" fmla="*/ 1560286 w 3882572"/>
                <a:gd name="connsiteY163" fmla="*/ 807357 h 7212230"/>
                <a:gd name="connsiteX164" fmla="*/ 1660072 w 3882572"/>
                <a:gd name="connsiteY164" fmla="*/ 861785 h 7212230"/>
                <a:gd name="connsiteX165" fmla="*/ 1433286 w 3882572"/>
                <a:gd name="connsiteY165" fmla="*/ 934357 h 7212230"/>
                <a:gd name="connsiteX166" fmla="*/ 1260929 w 3882572"/>
                <a:gd name="connsiteY166" fmla="*/ 1025071 h 7212230"/>
                <a:gd name="connsiteX167" fmla="*/ 1070429 w 3882572"/>
                <a:gd name="connsiteY167" fmla="*/ 1124857 h 7212230"/>
                <a:gd name="connsiteX168" fmla="*/ 1034143 w 3882572"/>
                <a:gd name="connsiteY168" fmla="*/ 1197428 h 7212230"/>
                <a:gd name="connsiteX169" fmla="*/ 952500 w 3882572"/>
                <a:gd name="connsiteY169" fmla="*/ 1270000 h 7212230"/>
                <a:gd name="connsiteX170" fmla="*/ 870857 w 3882572"/>
                <a:gd name="connsiteY170" fmla="*/ 1342571 h 7212230"/>
                <a:gd name="connsiteX171" fmla="*/ 843643 w 3882572"/>
                <a:gd name="connsiteY171" fmla="*/ 1469571 h 7212230"/>
                <a:gd name="connsiteX172" fmla="*/ 916214 w 3882572"/>
                <a:gd name="connsiteY172" fmla="*/ 1578428 h 7212230"/>
                <a:gd name="connsiteX173" fmla="*/ 952500 w 3882572"/>
                <a:gd name="connsiteY173" fmla="*/ 1651000 h 7212230"/>
                <a:gd name="connsiteX174" fmla="*/ 889000 w 3882572"/>
                <a:gd name="connsiteY174" fmla="*/ 1696357 h 7212230"/>
                <a:gd name="connsiteX175" fmla="*/ 771072 w 3882572"/>
                <a:gd name="connsiteY175" fmla="*/ 1750785 h 7212230"/>
                <a:gd name="connsiteX176" fmla="*/ 644072 w 3882572"/>
                <a:gd name="connsiteY176" fmla="*/ 1750785 h 7212230"/>
                <a:gd name="connsiteX177" fmla="*/ 526143 w 3882572"/>
                <a:gd name="connsiteY177" fmla="*/ 1787071 h 7212230"/>
                <a:gd name="connsiteX178" fmla="*/ 408214 w 3882572"/>
                <a:gd name="connsiteY178" fmla="*/ 1787071 h 7212230"/>
                <a:gd name="connsiteX179" fmla="*/ 272143 w 3882572"/>
                <a:gd name="connsiteY179" fmla="*/ 1805214 h 7212230"/>
                <a:gd name="connsiteX180" fmla="*/ 208643 w 3882572"/>
                <a:gd name="connsiteY180" fmla="*/ 1823357 h 7212230"/>
                <a:gd name="connsiteX181" fmla="*/ 244929 w 3882572"/>
                <a:gd name="connsiteY181" fmla="*/ 1959428 h 7212230"/>
                <a:gd name="connsiteX182" fmla="*/ 290286 w 3882572"/>
                <a:gd name="connsiteY182" fmla="*/ 2077357 h 7212230"/>
                <a:gd name="connsiteX183" fmla="*/ 272143 w 3882572"/>
                <a:gd name="connsiteY183" fmla="*/ 2195285 h 7212230"/>
                <a:gd name="connsiteX184" fmla="*/ 390072 w 3882572"/>
                <a:gd name="connsiteY184" fmla="*/ 2267857 h 7212230"/>
                <a:gd name="connsiteX185" fmla="*/ 453572 w 3882572"/>
                <a:gd name="connsiteY185" fmla="*/ 2286000 h 7212230"/>
                <a:gd name="connsiteX186" fmla="*/ 498929 w 3882572"/>
                <a:gd name="connsiteY186" fmla="*/ 2394857 h 7212230"/>
                <a:gd name="connsiteX187" fmla="*/ 580572 w 3882572"/>
                <a:gd name="connsiteY187" fmla="*/ 2449285 h 7212230"/>
                <a:gd name="connsiteX188" fmla="*/ 535214 w 3882572"/>
                <a:gd name="connsiteY188" fmla="*/ 2476500 h 7212230"/>
                <a:gd name="connsiteX189" fmla="*/ 453572 w 3882572"/>
                <a:gd name="connsiteY189" fmla="*/ 2458357 h 7212230"/>
                <a:gd name="connsiteX190" fmla="*/ 381000 w 3882572"/>
                <a:gd name="connsiteY190" fmla="*/ 2485571 h 7212230"/>
                <a:gd name="connsiteX191" fmla="*/ 308429 w 3882572"/>
                <a:gd name="connsiteY191" fmla="*/ 2431143 h 7212230"/>
                <a:gd name="connsiteX192" fmla="*/ 272143 w 3882572"/>
                <a:gd name="connsiteY192" fmla="*/ 2340428 h 7212230"/>
                <a:gd name="connsiteX193" fmla="*/ 208643 w 3882572"/>
                <a:gd name="connsiteY193" fmla="*/ 2295071 h 7212230"/>
                <a:gd name="connsiteX194" fmla="*/ 108857 w 3882572"/>
                <a:gd name="connsiteY194" fmla="*/ 2240643 h 7212230"/>
                <a:gd name="connsiteX195" fmla="*/ 0 w 3882572"/>
                <a:gd name="connsiteY195" fmla="*/ 2249714 h 7212230"/>
                <a:gd name="connsiteX196" fmla="*/ 81643 w 3882572"/>
                <a:gd name="connsiteY196" fmla="*/ 2313214 h 7212230"/>
                <a:gd name="connsiteX197" fmla="*/ 192874 w 3882572"/>
                <a:gd name="connsiteY197" fmla="*/ 2358127 h 7212230"/>
                <a:gd name="connsiteX198" fmla="*/ 220951 w 3882572"/>
                <a:gd name="connsiteY198" fmla="*/ 2391470 h 7212230"/>
                <a:gd name="connsiteX199" fmla="*/ 226786 w 3882572"/>
                <a:gd name="connsiteY199" fmla="*/ 2431143 h 7212230"/>
                <a:gd name="connsiteX200" fmla="*/ 199572 w 3882572"/>
                <a:gd name="connsiteY200" fmla="*/ 2503714 h 7212230"/>
                <a:gd name="connsiteX201" fmla="*/ 134552 w 3882572"/>
                <a:gd name="connsiteY201" fmla="*/ 2507582 h 7212230"/>
                <a:gd name="connsiteX202" fmla="*/ 116468 w 3882572"/>
                <a:gd name="connsiteY202" fmla="*/ 2553242 h 7212230"/>
                <a:gd name="connsiteX203" fmla="*/ 125053 w 3882572"/>
                <a:gd name="connsiteY203" fmla="*/ 2586848 h 7212230"/>
                <a:gd name="connsiteX204" fmla="*/ 204328 w 3882572"/>
                <a:gd name="connsiteY204" fmla="*/ 2653160 h 7212230"/>
                <a:gd name="connsiteX205" fmla="*/ 235857 w 3882572"/>
                <a:gd name="connsiteY205" fmla="*/ 2667000 h 7212230"/>
                <a:gd name="connsiteX206" fmla="*/ 278839 w 3882572"/>
                <a:gd name="connsiteY206" fmla="*/ 2693325 h 7212230"/>
                <a:gd name="connsiteX207" fmla="*/ 275565 w 3882572"/>
                <a:gd name="connsiteY207" fmla="*/ 2793522 h 7212230"/>
                <a:gd name="connsiteX208" fmla="*/ 289858 w 3882572"/>
                <a:gd name="connsiteY208" fmla="*/ 2903302 h 7212230"/>
                <a:gd name="connsiteX209" fmla="*/ 256569 w 3882572"/>
                <a:gd name="connsiteY209" fmla="*/ 2879166 h 7212230"/>
                <a:gd name="connsiteX210" fmla="*/ 214246 w 3882572"/>
                <a:gd name="connsiteY210" fmla="*/ 2877132 h 7212230"/>
                <a:gd name="connsiteX211" fmla="*/ 125967 w 3882572"/>
                <a:gd name="connsiteY211" fmla="*/ 3005254 h 7212230"/>
                <a:gd name="connsiteX212" fmla="*/ 90714 w 3882572"/>
                <a:gd name="connsiteY212" fmla="*/ 3084285 h 7212230"/>
                <a:gd name="connsiteX213" fmla="*/ 169982 w 3882572"/>
                <a:gd name="connsiteY213" fmla="*/ 3178869 h 7212230"/>
                <a:gd name="connsiteX214" fmla="*/ 192455 w 3882572"/>
                <a:gd name="connsiteY214" fmla="*/ 3231260 h 7212230"/>
                <a:gd name="connsiteX215" fmla="*/ 279267 w 3882572"/>
                <a:gd name="connsiteY215" fmla="*/ 3226604 h 7212230"/>
                <a:gd name="connsiteX216" fmla="*/ 321396 w 3882572"/>
                <a:gd name="connsiteY216" fmla="*/ 3270473 h 7212230"/>
                <a:gd name="connsiteX217" fmla="*/ 375825 w 3882572"/>
                <a:gd name="connsiteY217" fmla="*/ 3249505 h 7212230"/>
                <a:gd name="connsiteX218" fmla="*/ 395915 w 3882572"/>
                <a:gd name="connsiteY218" fmla="*/ 3197012 h 7212230"/>
                <a:gd name="connsiteX219" fmla="*/ 418041 w 3882572"/>
                <a:gd name="connsiteY219" fmla="*/ 3276461 h 7212230"/>
                <a:gd name="connsiteX220" fmla="*/ 478172 w 3882572"/>
                <a:gd name="connsiteY220" fmla="*/ 3289661 h 7212230"/>
                <a:gd name="connsiteX221" fmla="*/ 462643 w 3882572"/>
                <a:gd name="connsiteY221" fmla="*/ 3338285 h 7212230"/>
                <a:gd name="connsiteX222" fmla="*/ 515124 w 3882572"/>
                <a:gd name="connsiteY222" fmla="*/ 3417106 h 7212230"/>
                <a:gd name="connsiteX223" fmla="*/ 501152 w 3882572"/>
                <a:gd name="connsiteY223" fmla="*/ 3485814 h 7212230"/>
                <a:gd name="connsiteX224" fmla="*/ 498929 w 3882572"/>
                <a:gd name="connsiteY224" fmla="*/ 3565071 h 7212230"/>
                <a:gd name="connsiteX225" fmla="*/ 459841 w 3882572"/>
                <a:gd name="connsiteY225" fmla="*/ 3641511 h 7212230"/>
                <a:gd name="connsiteX226" fmla="*/ 401090 w 3882572"/>
                <a:gd name="connsiteY226" fmla="*/ 3650584 h 7212230"/>
                <a:gd name="connsiteX227" fmla="*/ 408543 w 3882572"/>
                <a:gd name="connsiteY227" fmla="*/ 3690408 h 7212230"/>
                <a:gd name="connsiteX228" fmla="*/ 458322 w 3882572"/>
                <a:gd name="connsiteY228" fmla="*/ 3767465 h 7212230"/>
                <a:gd name="connsiteX229" fmla="*/ 442125 w 3882572"/>
                <a:gd name="connsiteY229" fmla="*/ 3852533 h 7212230"/>
                <a:gd name="connsiteX230" fmla="*/ 532021 w 3882572"/>
                <a:gd name="connsiteY230" fmla="*/ 3937825 h 7212230"/>
                <a:gd name="connsiteX231" fmla="*/ 558105 w 3882572"/>
                <a:gd name="connsiteY231" fmla="*/ 3996632 h 7212230"/>
                <a:gd name="connsiteX232" fmla="*/ 546270 w 3882572"/>
                <a:gd name="connsiteY232" fmla="*/ 4042501 h 7212230"/>
                <a:gd name="connsiteX233" fmla="*/ 551837 w 3882572"/>
                <a:gd name="connsiteY233" fmla="*/ 4076940 h 7212230"/>
                <a:gd name="connsiteX234" fmla="*/ 587269 w 3882572"/>
                <a:gd name="connsiteY234" fmla="*/ 4121854 h 7212230"/>
                <a:gd name="connsiteX235" fmla="*/ 554877 w 3882572"/>
                <a:gd name="connsiteY235" fmla="*/ 4192490 h 7212230"/>
                <a:gd name="connsiteX236" fmla="*/ 598510 w 3882572"/>
                <a:gd name="connsiteY236" fmla="*/ 4242338 h 7212230"/>
                <a:gd name="connsiteX237" fmla="*/ 662214 w 3882572"/>
                <a:gd name="connsiteY237" fmla="*/ 4263571 h 7212230"/>
                <a:gd name="connsiteX238" fmla="*/ 660250 w 3882572"/>
                <a:gd name="connsiteY238" fmla="*/ 4297056 h 7212230"/>
                <a:gd name="connsiteX239" fmla="*/ 698074 w 3882572"/>
                <a:gd name="connsiteY239" fmla="*/ 4366782 h 7212230"/>
                <a:gd name="connsiteX240" fmla="*/ 676463 w 3882572"/>
                <a:gd name="connsiteY240" fmla="*/ 4469837 h 7212230"/>
                <a:gd name="connsiteX241" fmla="*/ 733863 w 3882572"/>
                <a:gd name="connsiteY241" fmla="*/ 4468344 h 7212230"/>
                <a:gd name="connsiteX242" fmla="*/ 842977 w 3882572"/>
                <a:gd name="connsiteY242" fmla="*/ 4501363 h 7212230"/>
                <a:gd name="connsiteX243" fmla="*/ 857463 w 3882572"/>
                <a:gd name="connsiteY243" fmla="*/ 4666429 h 7212230"/>
                <a:gd name="connsiteX244" fmla="*/ 797859 w 3882572"/>
                <a:gd name="connsiteY244" fmla="*/ 4728594 h 7212230"/>
                <a:gd name="connsiteX245" fmla="*/ 764802 w 3882572"/>
                <a:gd name="connsiteY245" fmla="*/ 4787780 h 7212230"/>
                <a:gd name="connsiteX246" fmla="*/ 814482 w 3882572"/>
                <a:gd name="connsiteY246" fmla="*/ 4862731 h 7212230"/>
                <a:gd name="connsiteX247" fmla="*/ 797192 w 3882572"/>
                <a:gd name="connsiteY247" fmla="*/ 4947797 h 7212230"/>
                <a:gd name="connsiteX248" fmla="*/ 764732 w 3882572"/>
                <a:gd name="connsiteY248" fmla="*/ 5001242 h 7212230"/>
                <a:gd name="connsiteX249" fmla="*/ 750484 w 3882572"/>
                <a:gd name="connsiteY249" fmla="*/ 5048822 h 7212230"/>
                <a:gd name="connsiteX250" fmla="*/ 682305 w 3882572"/>
                <a:gd name="connsiteY250" fmla="*/ 5123423 h 7212230"/>
                <a:gd name="connsiteX251" fmla="*/ 686200 w 3882572"/>
                <a:gd name="connsiteY251" fmla="*/ 5195105 h 7212230"/>
                <a:gd name="connsiteX252" fmla="*/ 846446 w 3882572"/>
                <a:gd name="connsiteY252" fmla="*/ 5279127 h 7212230"/>
                <a:gd name="connsiteX253" fmla="*/ 818376 w 3882572"/>
                <a:gd name="connsiteY253" fmla="*/ 5322549 h 7212230"/>
                <a:gd name="connsiteX254" fmla="*/ 665683 w 3882572"/>
                <a:gd name="connsiteY254" fmla="*/ 5425160 h 7212230"/>
                <a:gd name="connsiteX255" fmla="*/ 716643 w 3882572"/>
                <a:gd name="connsiteY255" fmla="*/ 5524500 h 7212230"/>
                <a:gd name="connsiteX256" fmla="*/ 698500 w 3882572"/>
                <a:gd name="connsiteY256" fmla="*/ 5615214 h 7212230"/>
                <a:gd name="connsiteX257" fmla="*/ 748110 w 3882572"/>
                <a:gd name="connsiteY257" fmla="*/ 5641195 h 7212230"/>
                <a:gd name="connsiteX258" fmla="*/ 816429 w 3882572"/>
                <a:gd name="connsiteY258" fmla="*/ 5642428 h 7212230"/>
                <a:gd name="connsiteX259" fmla="*/ 883461 w 3882572"/>
                <a:gd name="connsiteY259" fmla="*/ 5634058 h 7212230"/>
                <a:gd name="connsiteX260" fmla="*/ 971496 w 3882572"/>
                <a:gd name="connsiteY260" fmla="*/ 5637226 h 7212230"/>
                <a:gd name="connsiteX261" fmla="*/ 960718 w 3882572"/>
                <a:gd name="connsiteY261" fmla="*/ 5684962 h 7212230"/>
                <a:gd name="connsiteX262" fmla="*/ 1034143 w 3882572"/>
                <a:gd name="connsiteY262" fmla="*/ 5696857 h 7212230"/>
                <a:gd name="connsiteX263" fmla="*/ 1040185 w 3882572"/>
                <a:gd name="connsiteY263" fmla="*/ 5741114 h 7212230"/>
                <a:gd name="connsiteX264" fmla="*/ 1055753 w 3882572"/>
                <a:gd name="connsiteY264" fmla="*/ 5774187 h 7212230"/>
                <a:gd name="connsiteX265" fmla="*/ 1134356 w 3882572"/>
                <a:gd name="connsiteY265" fmla="*/ 5773741 h 7212230"/>
                <a:gd name="connsiteX266" fmla="*/ 1150791 w 3882572"/>
                <a:gd name="connsiteY266" fmla="*/ 5806160 h 7212230"/>
                <a:gd name="connsiteX267" fmla="*/ 1159196 w 3882572"/>
                <a:gd name="connsiteY267" fmla="*/ 5830104 h 7212230"/>
                <a:gd name="connsiteX268" fmla="*/ 1109048 w 3882572"/>
                <a:gd name="connsiteY268" fmla="*/ 5850548 h 7212230"/>
                <a:gd name="connsiteX269" fmla="*/ 1078408 w 3882572"/>
                <a:gd name="connsiteY269" fmla="*/ 5897475 h 7212230"/>
                <a:gd name="connsiteX270" fmla="*/ 1068680 w 3882572"/>
                <a:gd name="connsiteY270" fmla="*/ 5940951 h 7212230"/>
                <a:gd name="connsiteX271" fmla="*/ 1071054 w 3882572"/>
                <a:gd name="connsiteY271" fmla="*/ 5993288 h 7212230"/>
                <a:gd name="connsiteX272" fmla="*/ 1097643 w 3882572"/>
                <a:gd name="connsiteY272" fmla="*/ 6014357 h 7212230"/>
                <a:gd name="connsiteX273" fmla="*/ 1165039 w 3882572"/>
                <a:gd name="connsiteY273" fmla="*/ 6048708 h 7212230"/>
                <a:gd name="connsiteX274" fmla="*/ 1206406 w 3882572"/>
                <a:gd name="connsiteY274" fmla="*/ 6040869 h 7212230"/>
                <a:gd name="connsiteX275" fmla="*/ 1226591 w 3882572"/>
                <a:gd name="connsiteY275" fmla="*/ 6086928 h 7212230"/>
                <a:gd name="connsiteX276" fmla="*/ 1206500 w 3882572"/>
                <a:gd name="connsiteY276" fmla="*/ 6132285 h 7212230"/>
                <a:gd name="connsiteX277" fmla="*/ 1173162 w 3882572"/>
                <a:gd name="connsiteY277" fmla="*/ 6150303 h 7212230"/>
                <a:gd name="connsiteX278" fmla="*/ 1135877 w 3882572"/>
                <a:gd name="connsiteY278" fmla="*/ 6207236 h 7212230"/>
                <a:gd name="connsiteX279" fmla="*/ 1150551 w 3882572"/>
                <a:gd name="connsiteY279" fmla="*/ 6307023 h 7212230"/>
                <a:gd name="connsiteX280" fmla="*/ 1121203 w 3882572"/>
                <a:gd name="connsiteY280" fmla="*/ 6350157 h 7212230"/>
                <a:gd name="connsiteX281" fmla="*/ 1206074 w 3882572"/>
                <a:gd name="connsiteY281" fmla="*/ 6400271 h 7212230"/>
                <a:gd name="connsiteX282" fmla="*/ 1206406 w 3882572"/>
                <a:gd name="connsiteY282" fmla="*/ 6466711 h 7212230"/>
                <a:gd name="connsiteX283" fmla="*/ 1183608 w 3882572"/>
                <a:gd name="connsiteY283" fmla="*/ 6498567 h 7212230"/>
                <a:gd name="connsiteX284" fmla="*/ 1131128 w 3882572"/>
                <a:gd name="connsiteY284" fmla="*/ 6546302 h 7212230"/>
                <a:gd name="connsiteX285" fmla="*/ 1170788 w 3882572"/>
                <a:gd name="connsiteY285" fmla="*/ 6564250 h 7212230"/>
                <a:gd name="connsiteX286" fmla="*/ 1197429 w 3882572"/>
                <a:gd name="connsiteY286" fmla="*/ 6604000 h 7212230"/>
                <a:gd name="connsiteX287" fmla="*/ 1251523 w 3882572"/>
                <a:gd name="connsiteY287" fmla="*/ 6616589 h 7212230"/>
                <a:gd name="connsiteX288" fmla="*/ 1315784 w 3882572"/>
                <a:gd name="connsiteY288" fmla="*/ 6598797 h 7212230"/>
                <a:gd name="connsiteX289" fmla="*/ 1391825 w 3882572"/>
                <a:gd name="connsiteY289" fmla="*/ 6678950 h 7212230"/>
                <a:gd name="connsiteX290" fmla="*/ 1449054 w 3882572"/>
                <a:gd name="connsiteY290" fmla="*/ 6784095 h 7212230"/>
                <a:gd name="connsiteX291" fmla="*/ 1453363 w 3882572"/>
                <a:gd name="connsiteY291" fmla="*/ 6885417 h 7212230"/>
                <a:gd name="connsiteX292" fmla="*/ 1490944 w 3882572"/>
                <a:gd name="connsiteY292" fmla="*/ 6925814 h 7212230"/>
                <a:gd name="connsiteX293" fmla="*/ 1477110 w 3882572"/>
                <a:gd name="connsiteY293" fmla="*/ 6949650 h 7212230"/>
                <a:gd name="connsiteX294" fmla="*/ 1439116 w 3882572"/>
                <a:gd name="connsiteY294" fmla="*/ 6973440 h 7212230"/>
                <a:gd name="connsiteX295" fmla="*/ 1451429 w 3882572"/>
                <a:gd name="connsiteY295" fmla="*/ 7003143 h 7212230"/>
                <a:gd name="connsiteX296" fmla="*/ 1388596 w 3882572"/>
                <a:gd name="connsiteY296" fmla="*/ 7070956 h 7212230"/>
                <a:gd name="connsiteX297" fmla="*/ 1333500 w 3882572"/>
                <a:gd name="connsiteY297" fmla="*/ 7139214 h 7212230"/>
                <a:gd name="connsiteX0" fmla="*/ 1305005 w 3854077"/>
                <a:gd name="connsiteY0" fmla="*/ 7139214 h 7212230"/>
                <a:gd name="connsiteX1" fmla="*/ 1353631 w 3854077"/>
                <a:gd name="connsiteY1" fmla="*/ 7182793 h 7212230"/>
                <a:gd name="connsiteX2" fmla="*/ 1428536 w 3854077"/>
                <a:gd name="connsiteY2" fmla="*/ 7193198 h 7212230"/>
                <a:gd name="connsiteX3" fmla="*/ 1521199 w 3854077"/>
                <a:gd name="connsiteY3" fmla="*/ 7212230 h 7212230"/>
                <a:gd name="connsiteX4" fmla="*/ 1576842 w 3854077"/>
                <a:gd name="connsiteY4" fmla="*/ 7192309 h 7212230"/>
                <a:gd name="connsiteX5" fmla="*/ 1590968 w 3854077"/>
                <a:gd name="connsiteY5" fmla="*/ 7168518 h 7212230"/>
                <a:gd name="connsiteX6" fmla="*/ 1649719 w 3854077"/>
                <a:gd name="connsiteY6" fmla="*/ 7133855 h 7212230"/>
                <a:gd name="connsiteX7" fmla="*/ 1709821 w 3854077"/>
                <a:gd name="connsiteY7" fmla="*/ 7023400 h 7212230"/>
                <a:gd name="connsiteX8" fmla="*/ 1758577 w 3854077"/>
                <a:gd name="connsiteY8" fmla="*/ 6975928 h 7212230"/>
                <a:gd name="connsiteX9" fmla="*/ 1754937 w 3854077"/>
                <a:gd name="connsiteY9" fmla="*/ 6937755 h 7212230"/>
                <a:gd name="connsiteX10" fmla="*/ 1803934 w 3854077"/>
                <a:gd name="connsiteY10" fmla="*/ 6921500 h 7212230"/>
                <a:gd name="connsiteX11" fmla="*/ 1958148 w 3854077"/>
                <a:gd name="connsiteY11" fmla="*/ 6885214 h 7212230"/>
                <a:gd name="connsiteX12" fmla="*/ 1867434 w 3854077"/>
                <a:gd name="connsiteY12" fmla="*/ 6767285 h 7212230"/>
                <a:gd name="connsiteX13" fmla="*/ 1894648 w 3854077"/>
                <a:gd name="connsiteY13" fmla="*/ 6721928 h 7212230"/>
                <a:gd name="connsiteX14" fmla="*/ 1949077 w 3854077"/>
                <a:gd name="connsiteY14" fmla="*/ 6721928 h 7212230"/>
                <a:gd name="connsiteX15" fmla="*/ 1994434 w 3854077"/>
                <a:gd name="connsiteY15" fmla="*/ 6594928 h 7212230"/>
                <a:gd name="connsiteX16" fmla="*/ 1994434 w 3854077"/>
                <a:gd name="connsiteY16" fmla="*/ 6495143 h 7212230"/>
                <a:gd name="connsiteX17" fmla="*/ 2048862 w 3854077"/>
                <a:gd name="connsiteY17" fmla="*/ 6377214 h 7212230"/>
                <a:gd name="connsiteX18" fmla="*/ 2112362 w 3854077"/>
                <a:gd name="connsiteY18" fmla="*/ 6359071 h 7212230"/>
                <a:gd name="connsiteX19" fmla="*/ 2057934 w 3854077"/>
                <a:gd name="connsiteY19" fmla="*/ 6241143 h 7212230"/>
                <a:gd name="connsiteX20" fmla="*/ 2094219 w 3854077"/>
                <a:gd name="connsiteY20" fmla="*/ 6096000 h 7212230"/>
                <a:gd name="connsiteX21" fmla="*/ 2184934 w 3854077"/>
                <a:gd name="connsiteY21" fmla="*/ 6086928 h 7212230"/>
                <a:gd name="connsiteX22" fmla="*/ 2275648 w 3854077"/>
                <a:gd name="connsiteY22" fmla="*/ 6086928 h 7212230"/>
                <a:gd name="connsiteX23" fmla="*/ 2302862 w 3854077"/>
                <a:gd name="connsiteY23" fmla="*/ 6032500 h 7212230"/>
                <a:gd name="connsiteX24" fmla="*/ 2339148 w 3854077"/>
                <a:gd name="connsiteY24" fmla="*/ 6041571 h 7212230"/>
                <a:gd name="connsiteX25" fmla="*/ 2420791 w 3854077"/>
                <a:gd name="connsiteY25" fmla="*/ 6159500 h 7212230"/>
                <a:gd name="connsiteX26" fmla="*/ 2457077 w 3854077"/>
                <a:gd name="connsiteY26" fmla="*/ 6150428 h 7212230"/>
                <a:gd name="connsiteX27" fmla="*/ 2438934 w 3854077"/>
                <a:gd name="connsiteY27" fmla="*/ 6068785 h 7212230"/>
                <a:gd name="connsiteX28" fmla="*/ 2493362 w 3854077"/>
                <a:gd name="connsiteY28" fmla="*/ 6023428 h 7212230"/>
                <a:gd name="connsiteX29" fmla="*/ 2556862 w 3854077"/>
                <a:gd name="connsiteY29" fmla="*/ 5950857 h 7212230"/>
                <a:gd name="connsiteX30" fmla="*/ 2620362 w 3854077"/>
                <a:gd name="connsiteY30" fmla="*/ 5896428 h 7212230"/>
                <a:gd name="connsiteX31" fmla="*/ 2611291 w 3854077"/>
                <a:gd name="connsiteY31" fmla="*/ 5823857 h 7212230"/>
                <a:gd name="connsiteX32" fmla="*/ 2656648 w 3854077"/>
                <a:gd name="connsiteY32" fmla="*/ 5760357 h 7212230"/>
                <a:gd name="connsiteX33" fmla="*/ 2747362 w 3854077"/>
                <a:gd name="connsiteY33" fmla="*/ 5869214 h 7212230"/>
                <a:gd name="connsiteX34" fmla="*/ 2856219 w 3854077"/>
                <a:gd name="connsiteY34" fmla="*/ 5914571 h 7212230"/>
                <a:gd name="connsiteX35" fmla="*/ 2883434 w 3854077"/>
                <a:gd name="connsiteY35" fmla="*/ 5842000 h 7212230"/>
                <a:gd name="connsiteX36" fmla="*/ 2919719 w 3854077"/>
                <a:gd name="connsiteY36" fmla="*/ 5814785 h 7212230"/>
                <a:gd name="connsiteX37" fmla="*/ 2883434 w 3854077"/>
                <a:gd name="connsiteY37" fmla="*/ 5733143 h 7212230"/>
                <a:gd name="connsiteX38" fmla="*/ 2883434 w 3854077"/>
                <a:gd name="connsiteY38" fmla="*/ 5678714 h 7212230"/>
                <a:gd name="connsiteX39" fmla="*/ 2937862 w 3854077"/>
                <a:gd name="connsiteY39" fmla="*/ 5660571 h 7212230"/>
                <a:gd name="connsiteX40" fmla="*/ 2937862 w 3854077"/>
                <a:gd name="connsiteY40" fmla="*/ 5569857 h 7212230"/>
                <a:gd name="connsiteX41" fmla="*/ 2865291 w 3854077"/>
                <a:gd name="connsiteY41" fmla="*/ 5551714 h 7212230"/>
                <a:gd name="connsiteX42" fmla="*/ 2838077 w 3854077"/>
                <a:gd name="connsiteY42" fmla="*/ 5442857 h 7212230"/>
                <a:gd name="connsiteX43" fmla="*/ 2874362 w 3854077"/>
                <a:gd name="connsiteY43" fmla="*/ 5324928 h 7212230"/>
                <a:gd name="connsiteX44" fmla="*/ 2983219 w 3854077"/>
                <a:gd name="connsiteY44" fmla="*/ 5234214 h 7212230"/>
                <a:gd name="connsiteX45" fmla="*/ 3046719 w 3854077"/>
                <a:gd name="connsiteY45" fmla="*/ 5143500 h 7212230"/>
                <a:gd name="connsiteX46" fmla="*/ 3064862 w 3854077"/>
                <a:gd name="connsiteY46" fmla="*/ 5061857 h 7212230"/>
                <a:gd name="connsiteX47" fmla="*/ 3046719 w 3854077"/>
                <a:gd name="connsiteY47" fmla="*/ 4989285 h 7212230"/>
                <a:gd name="connsiteX48" fmla="*/ 3001362 w 3854077"/>
                <a:gd name="connsiteY48" fmla="*/ 4925785 h 7212230"/>
                <a:gd name="connsiteX49" fmla="*/ 3064862 w 3854077"/>
                <a:gd name="connsiteY49" fmla="*/ 4862285 h 7212230"/>
                <a:gd name="connsiteX50" fmla="*/ 3073934 w 3854077"/>
                <a:gd name="connsiteY50" fmla="*/ 4789714 h 7212230"/>
                <a:gd name="connsiteX51" fmla="*/ 3073934 w 3854077"/>
                <a:gd name="connsiteY51" fmla="*/ 4699000 h 7212230"/>
                <a:gd name="connsiteX52" fmla="*/ 3173719 w 3854077"/>
                <a:gd name="connsiteY52" fmla="*/ 4717143 h 7212230"/>
                <a:gd name="connsiteX53" fmla="*/ 3237219 w 3854077"/>
                <a:gd name="connsiteY53" fmla="*/ 4689928 h 7212230"/>
                <a:gd name="connsiteX54" fmla="*/ 3255362 w 3854077"/>
                <a:gd name="connsiteY54" fmla="*/ 4653643 h 7212230"/>
                <a:gd name="connsiteX55" fmla="*/ 3191862 w 3854077"/>
                <a:gd name="connsiteY55" fmla="*/ 4644571 h 7212230"/>
                <a:gd name="connsiteX56" fmla="*/ 3101148 w 3854077"/>
                <a:gd name="connsiteY56" fmla="*/ 4608285 h 7212230"/>
                <a:gd name="connsiteX57" fmla="*/ 3046719 w 3854077"/>
                <a:gd name="connsiteY57" fmla="*/ 4590143 h 7212230"/>
                <a:gd name="connsiteX58" fmla="*/ 2965077 w 3854077"/>
                <a:gd name="connsiteY58" fmla="*/ 4572000 h 7212230"/>
                <a:gd name="connsiteX59" fmla="*/ 2983219 w 3854077"/>
                <a:gd name="connsiteY59" fmla="*/ 4490357 h 7212230"/>
                <a:gd name="connsiteX60" fmla="*/ 3001362 w 3854077"/>
                <a:gd name="connsiteY60" fmla="*/ 4435928 h 7212230"/>
                <a:gd name="connsiteX61" fmla="*/ 3083005 w 3854077"/>
                <a:gd name="connsiteY61" fmla="*/ 4327071 h 7212230"/>
                <a:gd name="connsiteX62" fmla="*/ 3055791 w 3854077"/>
                <a:gd name="connsiteY62" fmla="*/ 4254500 h 7212230"/>
                <a:gd name="connsiteX63" fmla="*/ 3055791 w 3854077"/>
                <a:gd name="connsiteY63" fmla="*/ 4172857 h 7212230"/>
                <a:gd name="connsiteX64" fmla="*/ 3028577 w 3854077"/>
                <a:gd name="connsiteY64" fmla="*/ 4127500 h 7212230"/>
                <a:gd name="connsiteX65" fmla="*/ 3019505 w 3854077"/>
                <a:gd name="connsiteY65" fmla="*/ 4009571 h 7212230"/>
                <a:gd name="connsiteX66" fmla="*/ 2983219 w 3854077"/>
                <a:gd name="connsiteY66" fmla="*/ 3927928 h 7212230"/>
                <a:gd name="connsiteX67" fmla="*/ 3073934 w 3854077"/>
                <a:gd name="connsiteY67" fmla="*/ 3855357 h 7212230"/>
                <a:gd name="connsiteX68" fmla="*/ 3092077 w 3854077"/>
                <a:gd name="connsiteY68" fmla="*/ 3374571 h 7212230"/>
                <a:gd name="connsiteX69" fmla="*/ 3019505 w 3854077"/>
                <a:gd name="connsiteY69" fmla="*/ 3220357 h 7212230"/>
                <a:gd name="connsiteX70" fmla="*/ 3046719 w 3854077"/>
                <a:gd name="connsiteY70" fmla="*/ 3156857 h 7212230"/>
                <a:gd name="connsiteX71" fmla="*/ 3101148 w 3854077"/>
                <a:gd name="connsiteY71" fmla="*/ 3175000 h 7212230"/>
                <a:gd name="connsiteX72" fmla="*/ 3237219 w 3854077"/>
                <a:gd name="connsiteY72" fmla="*/ 3093357 h 7212230"/>
                <a:gd name="connsiteX73" fmla="*/ 3337005 w 3854077"/>
                <a:gd name="connsiteY73" fmla="*/ 3102428 h 7212230"/>
                <a:gd name="connsiteX74" fmla="*/ 3382362 w 3854077"/>
                <a:gd name="connsiteY74" fmla="*/ 3011714 h 7212230"/>
                <a:gd name="connsiteX75" fmla="*/ 3355148 w 3854077"/>
                <a:gd name="connsiteY75" fmla="*/ 2966357 h 7212230"/>
                <a:gd name="connsiteX76" fmla="*/ 3427719 w 3854077"/>
                <a:gd name="connsiteY76" fmla="*/ 2893785 h 7212230"/>
                <a:gd name="connsiteX77" fmla="*/ 3454934 w 3854077"/>
                <a:gd name="connsiteY77" fmla="*/ 2803071 h 7212230"/>
                <a:gd name="connsiteX78" fmla="*/ 3672648 w 3854077"/>
                <a:gd name="connsiteY78" fmla="*/ 2694214 h 7212230"/>
                <a:gd name="connsiteX79" fmla="*/ 3718005 w 3854077"/>
                <a:gd name="connsiteY79" fmla="*/ 2639785 h 7212230"/>
                <a:gd name="connsiteX80" fmla="*/ 3663577 w 3854077"/>
                <a:gd name="connsiteY80" fmla="*/ 2594428 h 7212230"/>
                <a:gd name="connsiteX81" fmla="*/ 3645434 w 3854077"/>
                <a:gd name="connsiteY81" fmla="*/ 2313214 h 7212230"/>
                <a:gd name="connsiteX82" fmla="*/ 3572862 w 3854077"/>
                <a:gd name="connsiteY82" fmla="*/ 2249714 h 7212230"/>
                <a:gd name="connsiteX83" fmla="*/ 3518434 w 3854077"/>
                <a:gd name="connsiteY83" fmla="*/ 2131785 h 7212230"/>
                <a:gd name="connsiteX84" fmla="*/ 3509362 w 3854077"/>
                <a:gd name="connsiteY84" fmla="*/ 2022928 h 7212230"/>
                <a:gd name="connsiteX85" fmla="*/ 3509362 w 3854077"/>
                <a:gd name="connsiteY85" fmla="*/ 1932214 h 7212230"/>
                <a:gd name="connsiteX86" fmla="*/ 3482148 w 3854077"/>
                <a:gd name="connsiteY86" fmla="*/ 1868714 h 7212230"/>
                <a:gd name="connsiteX87" fmla="*/ 3572862 w 3854077"/>
                <a:gd name="connsiteY87" fmla="*/ 1732643 h 7212230"/>
                <a:gd name="connsiteX88" fmla="*/ 3418648 w 3854077"/>
                <a:gd name="connsiteY88" fmla="*/ 1841500 h 7212230"/>
                <a:gd name="connsiteX89" fmla="*/ 3264434 w 3854077"/>
                <a:gd name="connsiteY89" fmla="*/ 1914071 h 7212230"/>
                <a:gd name="connsiteX90" fmla="*/ 3146505 w 3854077"/>
                <a:gd name="connsiteY90" fmla="*/ 1959428 h 7212230"/>
                <a:gd name="connsiteX91" fmla="*/ 3010434 w 3854077"/>
                <a:gd name="connsiteY91" fmla="*/ 1959428 h 7212230"/>
                <a:gd name="connsiteX92" fmla="*/ 3001362 w 3854077"/>
                <a:gd name="connsiteY92" fmla="*/ 2041071 h 7212230"/>
                <a:gd name="connsiteX93" fmla="*/ 2965077 w 3854077"/>
                <a:gd name="connsiteY93" fmla="*/ 2104571 h 7212230"/>
                <a:gd name="connsiteX94" fmla="*/ 2883434 w 3854077"/>
                <a:gd name="connsiteY94" fmla="*/ 2149928 h 7212230"/>
                <a:gd name="connsiteX95" fmla="*/ 2819934 w 3854077"/>
                <a:gd name="connsiteY95" fmla="*/ 2149928 h 7212230"/>
                <a:gd name="connsiteX96" fmla="*/ 2874362 w 3854077"/>
                <a:gd name="connsiteY96" fmla="*/ 2077357 h 7212230"/>
                <a:gd name="connsiteX97" fmla="*/ 2946934 w 3854077"/>
                <a:gd name="connsiteY97" fmla="*/ 2032000 h 7212230"/>
                <a:gd name="connsiteX98" fmla="*/ 3001362 w 3854077"/>
                <a:gd name="connsiteY98" fmla="*/ 1932214 h 7212230"/>
                <a:gd name="connsiteX99" fmla="*/ 3046719 w 3854077"/>
                <a:gd name="connsiteY99" fmla="*/ 1905000 h 7212230"/>
                <a:gd name="connsiteX100" fmla="*/ 3110219 w 3854077"/>
                <a:gd name="connsiteY100" fmla="*/ 1796143 h 7212230"/>
                <a:gd name="connsiteX101" fmla="*/ 3237219 w 3854077"/>
                <a:gd name="connsiteY101" fmla="*/ 1778000 h 7212230"/>
                <a:gd name="connsiteX102" fmla="*/ 3327934 w 3854077"/>
                <a:gd name="connsiteY102" fmla="*/ 1605643 h 7212230"/>
                <a:gd name="connsiteX103" fmla="*/ 3409577 w 3854077"/>
                <a:gd name="connsiteY103" fmla="*/ 1551214 h 7212230"/>
                <a:gd name="connsiteX104" fmla="*/ 3373291 w 3854077"/>
                <a:gd name="connsiteY104" fmla="*/ 1487714 h 7212230"/>
                <a:gd name="connsiteX105" fmla="*/ 3572862 w 3854077"/>
                <a:gd name="connsiteY105" fmla="*/ 1378857 h 7212230"/>
                <a:gd name="connsiteX106" fmla="*/ 3681719 w 3854077"/>
                <a:gd name="connsiteY106" fmla="*/ 1279071 h 7212230"/>
                <a:gd name="connsiteX107" fmla="*/ 3799648 w 3854077"/>
                <a:gd name="connsiteY107" fmla="*/ 1170214 h 7212230"/>
                <a:gd name="connsiteX108" fmla="*/ 3826862 w 3854077"/>
                <a:gd name="connsiteY108" fmla="*/ 1043214 h 7212230"/>
                <a:gd name="connsiteX109" fmla="*/ 3781505 w 3854077"/>
                <a:gd name="connsiteY109" fmla="*/ 988785 h 7212230"/>
                <a:gd name="connsiteX110" fmla="*/ 3718005 w 3854077"/>
                <a:gd name="connsiteY110" fmla="*/ 952500 h 7212230"/>
                <a:gd name="connsiteX111" fmla="*/ 3690791 w 3854077"/>
                <a:gd name="connsiteY111" fmla="*/ 861785 h 7212230"/>
                <a:gd name="connsiteX112" fmla="*/ 3718005 w 3854077"/>
                <a:gd name="connsiteY112" fmla="*/ 852714 h 7212230"/>
                <a:gd name="connsiteX113" fmla="*/ 3781505 w 3854077"/>
                <a:gd name="connsiteY113" fmla="*/ 916214 h 7212230"/>
                <a:gd name="connsiteX114" fmla="*/ 3826862 w 3854077"/>
                <a:gd name="connsiteY114" fmla="*/ 970643 h 7212230"/>
                <a:gd name="connsiteX115" fmla="*/ 3854077 w 3854077"/>
                <a:gd name="connsiteY115" fmla="*/ 870857 h 7212230"/>
                <a:gd name="connsiteX116" fmla="*/ 3817791 w 3854077"/>
                <a:gd name="connsiteY116" fmla="*/ 780143 h 7212230"/>
                <a:gd name="connsiteX117" fmla="*/ 3772434 w 3854077"/>
                <a:gd name="connsiteY117" fmla="*/ 689428 h 7212230"/>
                <a:gd name="connsiteX118" fmla="*/ 3718005 w 3854077"/>
                <a:gd name="connsiteY118" fmla="*/ 644071 h 7212230"/>
                <a:gd name="connsiteX119" fmla="*/ 3618219 w 3854077"/>
                <a:gd name="connsiteY119" fmla="*/ 526143 h 7212230"/>
                <a:gd name="connsiteX120" fmla="*/ 3572862 w 3854077"/>
                <a:gd name="connsiteY120" fmla="*/ 471714 h 7212230"/>
                <a:gd name="connsiteX121" fmla="*/ 3473077 w 3854077"/>
                <a:gd name="connsiteY121" fmla="*/ 462643 h 7212230"/>
                <a:gd name="connsiteX122" fmla="*/ 3427719 w 3854077"/>
                <a:gd name="connsiteY122" fmla="*/ 498928 h 7212230"/>
                <a:gd name="connsiteX123" fmla="*/ 3355148 w 3854077"/>
                <a:gd name="connsiteY123" fmla="*/ 480785 h 7212230"/>
                <a:gd name="connsiteX124" fmla="*/ 3210005 w 3854077"/>
                <a:gd name="connsiteY124" fmla="*/ 480785 h 7212230"/>
                <a:gd name="connsiteX125" fmla="*/ 3210005 w 3854077"/>
                <a:gd name="connsiteY125" fmla="*/ 553357 h 7212230"/>
                <a:gd name="connsiteX126" fmla="*/ 3128362 w 3854077"/>
                <a:gd name="connsiteY126" fmla="*/ 580571 h 7212230"/>
                <a:gd name="connsiteX127" fmla="*/ 3046719 w 3854077"/>
                <a:gd name="connsiteY127" fmla="*/ 571500 h 7212230"/>
                <a:gd name="connsiteX128" fmla="*/ 3055791 w 3854077"/>
                <a:gd name="connsiteY128" fmla="*/ 508000 h 7212230"/>
                <a:gd name="connsiteX129" fmla="*/ 3110219 w 3854077"/>
                <a:gd name="connsiteY129" fmla="*/ 462643 h 7212230"/>
                <a:gd name="connsiteX130" fmla="*/ 3137434 w 3854077"/>
                <a:gd name="connsiteY130" fmla="*/ 390071 h 7212230"/>
                <a:gd name="connsiteX131" fmla="*/ 3101148 w 3854077"/>
                <a:gd name="connsiteY131" fmla="*/ 335643 h 7212230"/>
                <a:gd name="connsiteX132" fmla="*/ 3010434 w 3854077"/>
                <a:gd name="connsiteY132" fmla="*/ 335643 h 7212230"/>
                <a:gd name="connsiteX133" fmla="*/ 2919719 w 3854077"/>
                <a:gd name="connsiteY133" fmla="*/ 299357 h 7212230"/>
                <a:gd name="connsiteX134" fmla="*/ 2792719 w 3854077"/>
                <a:gd name="connsiteY134" fmla="*/ 299357 h 7212230"/>
                <a:gd name="connsiteX135" fmla="*/ 2810862 w 3854077"/>
                <a:gd name="connsiteY135" fmla="*/ 263071 h 7212230"/>
                <a:gd name="connsiteX136" fmla="*/ 2901577 w 3854077"/>
                <a:gd name="connsiteY136" fmla="*/ 235857 h 7212230"/>
                <a:gd name="connsiteX137" fmla="*/ 2965077 w 3854077"/>
                <a:gd name="connsiteY137" fmla="*/ 154214 h 7212230"/>
                <a:gd name="connsiteX138" fmla="*/ 2983219 w 3854077"/>
                <a:gd name="connsiteY138" fmla="*/ 127000 h 7212230"/>
                <a:gd name="connsiteX139" fmla="*/ 2974148 w 3854077"/>
                <a:gd name="connsiteY139" fmla="*/ 63500 h 7212230"/>
                <a:gd name="connsiteX140" fmla="*/ 2892505 w 3854077"/>
                <a:gd name="connsiteY140" fmla="*/ 54428 h 7212230"/>
                <a:gd name="connsiteX141" fmla="*/ 2856219 w 3854077"/>
                <a:gd name="connsiteY141" fmla="*/ 9071 h 7212230"/>
                <a:gd name="connsiteX142" fmla="*/ 2765505 w 3854077"/>
                <a:gd name="connsiteY142" fmla="*/ 0 h 7212230"/>
                <a:gd name="connsiteX143" fmla="*/ 2674791 w 3854077"/>
                <a:gd name="connsiteY143" fmla="*/ 54428 h 7212230"/>
                <a:gd name="connsiteX144" fmla="*/ 2565934 w 3854077"/>
                <a:gd name="connsiteY144" fmla="*/ 181428 h 7212230"/>
                <a:gd name="connsiteX145" fmla="*/ 2466148 w 3854077"/>
                <a:gd name="connsiteY145" fmla="*/ 335643 h 7212230"/>
                <a:gd name="connsiteX146" fmla="*/ 2457077 w 3854077"/>
                <a:gd name="connsiteY146" fmla="*/ 399143 h 7212230"/>
                <a:gd name="connsiteX147" fmla="*/ 2493362 w 3854077"/>
                <a:gd name="connsiteY147" fmla="*/ 508000 h 7212230"/>
                <a:gd name="connsiteX148" fmla="*/ 2438934 w 3854077"/>
                <a:gd name="connsiteY148" fmla="*/ 589643 h 7212230"/>
                <a:gd name="connsiteX149" fmla="*/ 2339148 w 3854077"/>
                <a:gd name="connsiteY149" fmla="*/ 589643 h 7212230"/>
                <a:gd name="connsiteX150" fmla="*/ 2212148 w 3854077"/>
                <a:gd name="connsiteY150" fmla="*/ 580571 h 7212230"/>
                <a:gd name="connsiteX151" fmla="*/ 2275648 w 3854077"/>
                <a:gd name="connsiteY151" fmla="*/ 662214 h 7212230"/>
                <a:gd name="connsiteX152" fmla="*/ 2348219 w 3854077"/>
                <a:gd name="connsiteY152" fmla="*/ 780143 h 7212230"/>
                <a:gd name="connsiteX153" fmla="*/ 2257505 w 3854077"/>
                <a:gd name="connsiteY153" fmla="*/ 762000 h 7212230"/>
                <a:gd name="connsiteX154" fmla="*/ 2221219 w 3854077"/>
                <a:gd name="connsiteY154" fmla="*/ 689428 h 7212230"/>
                <a:gd name="connsiteX155" fmla="*/ 2166791 w 3854077"/>
                <a:gd name="connsiteY155" fmla="*/ 725714 h 7212230"/>
                <a:gd name="connsiteX156" fmla="*/ 2094219 w 3854077"/>
                <a:gd name="connsiteY156" fmla="*/ 780143 h 7212230"/>
                <a:gd name="connsiteX157" fmla="*/ 2003505 w 3854077"/>
                <a:gd name="connsiteY157" fmla="*/ 825500 h 7212230"/>
                <a:gd name="connsiteX158" fmla="*/ 1903719 w 3854077"/>
                <a:gd name="connsiteY158" fmla="*/ 825500 h 7212230"/>
                <a:gd name="connsiteX159" fmla="*/ 1940005 w 3854077"/>
                <a:gd name="connsiteY159" fmla="*/ 716643 h 7212230"/>
                <a:gd name="connsiteX160" fmla="*/ 1858362 w 3854077"/>
                <a:gd name="connsiteY160" fmla="*/ 689428 h 7212230"/>
                <a:gd name="connsiteX161" fmla="*/ 1722291 w 3854077"/>
                <a:gd name="connsiteY161" fmla="*/ 743857 h 7212230"/>
                <a:gd name="connsiteX162" fmla="*/ 1595291 w 3854077"/>
                <a:gd name="connsiteY162" fmla="*/ 743857 h 7212230"/>
                <a:gd name="connsiteX163" fmla="*/ 1531791 w 3854077"/>
                <a:gd name="connsiteY163" fmla="*/ 807357 h 7212230"/>
                <a:gd name="connsiteX164" fmla="*/ 1631577 w 3854077"/>
                <a:gd name="connsiteY164" fmla="*/ 861785 h 7212230"/>
                <a:gd name="connsiteX165" fmla="*/ 1404791 w 3854077"/>
                <a:gd name="connsiteY165" fmla="*/ 934357 h 7212230"/>
                <a:gd name="connsiteX166" fmla="*/ 1232434 w 3854077"/>
                <a:gd name="connsiteY166" fmla="*/ 1025071 h 7212230"/>
                <a:gd name="connsiteX167" fmla="*/ 1041934 w 3854077"/>
                <a:gd name="connsiteY167" fmla="*/ 1124857 h 7212230"/>
                <a:gd name="connsiteX168" fmla="*/ 1005648 w 3854077"/>
                <a:gd name="connsiteY168" fmla="*/ 1197428 h 7212230"/>
                <a:gd name="connsiteX169" fmla="*/ 924005 w 3854077"/>
                <a:gd name="connsiteY169" fmla="*/ 1270000 h 7212230"/>
                <a:gd name="connsiteX170" fmla="*/ 842362 w 3854077"/>
                <a:gd name="connsiteY170" fmla="*/ 1342571 h 7212230"/>
                <a:gd name="connsiteX171" fmla="*/ 815148 w 3854077"/>
                <a:gd name="connsiteY171" fmla="*/ 1469571 h 7212230"/>
                <a:gd name="connsiteX172" fmla="*/ 887719 w 3854077"/>
                <a:gd name="connsiteY172" fmla="*/ 1578428 h 7212230"/>
                <a:gd name="connsiteX173" fmla="*/ 924005 w 3854077"/>
                <a:gd name="connsiteY173" fmla="*/ 1651000 h 7212230"/>
                <a:gd name="connsiteX174" fmla="*/ 860505 w 3854077"/>
                <a:gd name="connsiteY174" fmla="*/ 1696357 h 7212230"/>
                <a:gd name="connsiteX175" fmla="*/ 742577 w 3854077"/>
                <a:gd name="connsiteY175" fmla="*/ 1750785 h 7212230"/>
                <a:gd name="connsiteX176" fmla="*/ 615577 w 3854077"/>
                <a:gd name="connsiteY176" fmla="*/ 1750785 h 7212230"/>
                <a:gd name="connsiteX177" fmla="*/ 497648 w 3854077"/>
                <a:gd name="connsiteY177" fmla="*/ 1787071 h 7212230"/>
                <a:gd name="connsiteX178" fmla="*/ 379719 w 3854077"/>
                <a:gd name="connsiteY178" fmla="*/ 1787071 h 7212230"/>
                <a:gd name="connsiteX179" fmla="*/ 243648 w 3854077"/>
                <a:gd name="connsiteY179" fmla="*/ 1805214 h 7212230"/>
                <a:gd name="connsiteX180" fmla="*/ 180148 w 3854077"/>
                <a:gd name="connsiteY180" fmla="*/ 1823357 h 7212230"/>
                <a:gd name="connsiteX181" fmla="*/ 216434 w 3854077"/>
                <a:gd name="connsiteY181" fmla="*/ 1959428 h 7212230"/>
                <a:gd name="connsiteX182" fmla="*/ 261791 w 3854077"/>
                <a:gd name="connsiteY182" fmla="*/ 2077357 h 7212230"/>
                <a:gd name="connsiteX183" fmla="*/ 243648 w 3854077"/>
                <a:gd name="connsiteY183" fmla="*/ 2195285 h 7212230"/>
                <a:gd name="connsiteX184" fmla="*/ 361577 w 3854077"/>
                <a:gd name="connsiteY184" fmla="*/ 2267857 h 7212230"/>
                <a:gd name="connsiteX185" fmla="*/ 425077 w 3854077"/>
                <a:gd name="connsiteY185" fmla="*/ 2286000 h 7212230"/>
                <a:gd name="connsiteX186" fmla="*/ 470434 w 3854077"/>
                <a:gd name="connsiteY186" fmla="*/ 2394857 h 7212230"/>
                <a:gd name="connsiteX187" fmla="*/ 552077 w 3854077"/>
                <a:gd name="connsiteY187" fmla="*/ 2449285 h 7212230"/>
                <a:gd name="connsiteX188" fmla="*/ 506719 w 3854077"/>
                <a:gd name="connsiteY188" fmla="*/ 2476500 h 7212230"/>
                <a:gd name="connsiteX189" fmla="*/ 425077 w 3854077"/>
                <a:gd name="connsiteY189" fmla="*/ 2458357 h 7212230"/>
                <a:gd name="connsiteX190" fmla="*/ 352505 w 3854077"/>
                <a:gd name="connsiteY190" fmla="*/ 2485571 h 7212230"/>
                <a:gd name="connsiteX191" fmla="*/ 279934 w 3854077"/>
                <a:gd name="connsiteY191" fmla="*/ 2431143 h 7212230"/>
                <a:gd name="connsiteX192" fmla="*/ 243648 w 3854077"/>
                <a:gd name="connsiteY192" fmla="*/ 2340428 h 7212230"/>
                <a:gd name="connsiteX193" fmla="*/ 180148 w 3854077"/>
                <a:gd name="connsiteY193" fmla="*/ 2295071 h 7212230"/>
                <a:gd name="connsiteX194" fmla="*/ 80362 w 3854077"/>
                <a:gd name="connsiteY194" fmla="*/ 2240643 h 7212230"/>
                <a:gd name="connsiteX195" fmla="*/ 0 w 3854077"/>
                <a:gd name="connsiteY195" fmla="*/ 2240198 h 7212230"/>
                <a:gd name="connsiteX196" fmla="*/ 53148 w 3854077"/>
                <a:gd name="connsiteY196" fmla="*/ 2313214 h 7212230"/>
                <a:gd name="connsiteX197" fmla="*/ 164379 w 3854077"/>
                <a:gd name="connsiteY197" fmla="*/ 2358127 h 7212230"/>
                <a:gd name="connsiteX198" fmla="*/ 192456 w 3854077"/>
                <a:gd name="connsiteY198" fmla="*/ 2391470 h 7212230"/>
                <a:gd name="connsiteX199" fmla="*/ 198291 w 3854077"/>
                <a:gd name="connsiteY199" fmla="*/ 2431143 h 7212230"/>
                <a:gd name="connsiteX200" fmla="*/ 171077 w 3854077"/>
                <a:gd name="connsiteY200" fmla="*/ 2503714 h 7212230"/>
                <a:gd name="connsiteX201" fmla="*/ 106057 w 3854077"/>
                <a:gd name="connsiteY201" fmla="*/ 2507582 h 7212230"/>
                <a:gd name="connsiteX202" fmla="*/ 87973 w 3854077"/>
                <a:gd name="connsiteY202" fmla="*/ 2553242 h 7212230"/>
                <a:gd name="connsiteX203" fmla="*/ 96558 w 3854077"/>
                <a:gd name="connsiteY203" fmla="*/ 2586848 h 7212230"/>
                <a:gd name="connsiteX204" fmla="*/ 175833 w 3854077"/>
                <a:gd name="connsiteY204" fmla="*/ 2653160 h 7212230"/>
                <a:gd name="connsiteX205" fmla="*/ 207362 w 3854077"/>
                <a:gd name="connsiteY205" fmla="*/ 2667000 h 7212230"/>
                <a:gd name="connsiteX206" fmla="*/ 250344 w 3854077"/>
                <a:gd name="connsiteY206" fmla="*/ 2693325 h 7212230"/>
                <a:gd name="connsiteX207" fmla="*/ 247070 w 3854077"/>
                <a:gd name="connsiteY207" fmla="*/ 2793522 h 7212230"/>
                <a:gd name="connsiteX208" fmla="*/ 261363 w 3854077"/>
                <a:gd name="connsiteY208" fmla="*/ 2903302 h 7212230"/>
                <a:gd name="connsiteX209" fmla="*/ 228074 w 3854077"/>
                <a:gd name="connsiteY209" fmla="*/ 2879166 h 7212230"/>
                <a:gd name="connsiteX210" fmla="*/ 185751 w 3854077"/>
                <a:gd name="connsiteY210" fmla="*/ 2877132 h 7212230"/>
                <a:gd name="connsiteX211" fmla="*/ 97472 w 3854077"/>
                <a:gd name="connsiteY211" fmla="*/ 3005254 h 7212230"/>
                <a:gd name="connsiteX212" fmla="*/ 62219 w 3854077"/>
                <a:gd name="connsiteY212" fmla="*/ 3084285 h 7212230"/>
                <a:gd name="connsiteX213" fmla="*/ 141487 w 3854077"/>
                <a:gd name="connsiteY213" fmla="*/ 3178869 h 7212230"/>
                <a:gd name="connsiteX214" fmla="*/ 163960 w 3854077"/>
                <a:gd name="connsiteY214" fmla="*/ 3231260 h 7212230"/>
                <a:gd name="connsiteX215" fmla="*/ 250772 w 3854077"/>
                <a:gd name="connsiteY215" fmla="*/ 3226604 h 7212230"/>
                <a:gd name="connsiteX216" fmla="*/ 292901 w 3854077"/>
                <a:gd name="connsiteY216" fmla="*/ 3270473 h 7212230"/>
                <a:gd name="connsiteX217" fmla="*/ 347330 w 3854077"/>
                <a:gd name="connsiteY217" fmla="*/ 3249505 h 7212230"/>
                <a:gd name="connsiteX218" fmla="*/ 367420 w 3854077"/>
                <a:gd name="connsiteY218" fmla="*/ 3197012 h 7212230"/>
                <a:gd name="connsiteX219" fmla="*/ 389546 w 3854077"/>
                <a:gd name="connsiteY219" fmla="*/ 3276461 h 7212230"/>
                <a:gd name="connsiteX220" fmla="*/ 449677 w 3854077"/>
                <a:gd name="connsiteY220" fmla="*/ 3289661 h 7212230"/>
                <a:gd name="connsiteX221" fmla="*/ 434148 w 3854077"/>
                <a:gd name="connsiteY221" fmla="*/ 3338285 h 7212230"/>
                <a:gd name="connsiteX222" fmla="*/ 486629 w 3854077"/>
                <a:gd name="connsiteY222" fmla="*/ 3417106 h 7212230"/>
                <a:gd name="connsiteX223" fmla="*/ 472657 w 3854077"/>
                <a:gd name="connsiteY223" fmla="*/ 3485814 h 7212230"/>
                <a:gd name="connsiteX224" fmla="*/ 470434 w 3854077"/>
                <a:gd name="connsiteY224" fmla="*/ 3565071 h 7212230"/>
                <a:gd name="connsiteX225" fmla="*/ 431346 w 3854077"/>
                <a:gd name="connsiteY225" fmla="*/ 3641511 h 7212230"/>
                <a:gd name="connsiteX226" fmla="*/ 372595 w 3854077"/>
                <a:gd name="connsiteY226" fmla="*/ 3650584 h 7212230"/>
                <a:gd name="connsiteX227" fmla="*/ 380048 w 3854077"/>
                <a:gd name="connsiteY227" fmla="*/ 3690408 h 7212230"/>
                <a:gd name="connsiteX228" fmla="*/ 429827 w 3854077"/>
                <a:gd name="connsiteY228" fmla="*/ 3767465 h 7212230"/>
                <a:gd name="connsiteX229" fmla="*/ 413630 w 3854077"/>
                <a:gd name="connsiteY229" fmla="*/ 3852533 h 7212230"/>
                <a:gd name="connsiteX230" fmla="*/ 503526 w 3854077"/>
                <a:gd name="connsiteY230" fmla="*/ 3937825 h 7212230"/>
                <a:gd name="connsiteX231" fmla="*/ 529610 w 3854077"/>
                <a:gd name="connsiteY231" fmla="*/ 3996632 h 7212230"/>
                <a:gd name="connsiteX232" fmla="*/ 517775 w 3854077"/>
                <a:gd name="connsiteY232" fmla="*/ 4042501 h 7212230"/>
                <a:gd name="connsiteX233" fmla="*/ 523342 w 3854077"/>
                <a:gd name="connsiteY233" fmla="*/ 4076940 h 7212230"/>
                <a:gd name="connsiteX234" fmla="*/ 558774 w 3854077"/>
                <a:gd name="connsiteY234" fmla="*/ 4121854 h 7212230"/>
                <a:gd name="connsiteX235" fmla="*/ 526382 w 3854077"/>
                <a:gd name="connsiteY235" fmla="*/ 4192490 h 7212230"/>
                <a:gd name="connsiteX236" fmla="*/ 570015 w 3854077"/>
                <a:gd name="connsiteY236" fmla="*/ 4242338 h 7212230"/>
                <a:gd name="connsiteX237" fmla="*/ 633719 w 3854077"/>
                <a:gd name="connsiteY237" fmla="*/ 4263571 h 7212230"/>
                <a:gd name="connsiteX238" fmla="*/ 631755 w 3854077"/>
                <a:gd name="connsiteY238" fmla="*/ 4297056 h 7212230"/>
                <a:gd name="connsiteX239" fmla="*/ 669579 w 3854077"/>
                <a:gd name="connsiteY239" fmla="*/ 4366782 h 7212230"/>
                <a:gd name="connsiteX240" fmla="*/ 647968 w 3854077"/>
                <a:gd name="connsiteY240" fmla="*/ 4469837 h 7212230"/>
                <a:gd name="connsiteX241" fmla="*/ 705368 w 3854077"/>
                <a:gd name="connsiteY241" fmla="*/ 4468344 h 7212230"/>
                <a:gd name="connsiteX242" fmla="*/ 814482 w 3854077"/>
                <a:gd name="connsiteY242" fmla="*/ 4501363 h 7212230"/>
                <a:gd name="connsiteX243" fmla="*/ 828968 w 3854077"/>
                <a:gd name="connsiteY243" fmla="*/ 4666429 h 7212230"/>
                <a:gd name="connsiteX244" fmla="*/ 769364 w 3854077"/>
                <a:gd name="connsiteY244" fmla="*/ 4728594 h 7212230"/>
                <a:gd name="connsiteX245" fmla="*/ 736307 w 3854077"/>
                <a:gd name="connsiteY245" fmla="*/ 4787780 h 7212230"/>
                <a:gd name="connsiteX246" fmla="*/ 785987 w 3854077"/>
                <a:gd name="connsiteY246" fmla="*/ 4862731 h 7212230"/>
                <a:gd name="connsiteX247" fmla="*/ 768697 w 3854077"/>
                <a:gd name="connsiteY247" fmla="*/ 4947797 h 7212230"/>
                <a:gd name="connsiteX248" fmla="*/ 736237 w 3854077"/>
                <a:gd name="connsiteY248" fmla="*/ 5001242 h 7212230"/>
                <a:gd name="connsiteX249" fmla="*/ 721989 w 3854077"/>
                <a:gd name="connsiteY249" fmla="*/ 5048822 h 7212230"/>
                <a:gd name="connsiteX250" fmla="*/ 653810 w 3854077"/>
                <a:gd name="connsiteY250" fmla="*/ 5123423 h 7212230"/>
                <a:gd name="connsiteX251" fmla="*/ 657705 w 3854077"/>
                <a:gd name="connsiteY251" fmla="*/ 5195105 h 7212230"/>
                <a:gd name="connsiteX252" fmla="*/ 817951 w 3854077"/>
                <a:gd name="connsiteY252" fmla="*/ 5279127 h 7212230"/>
                <a:gd name="connsiteX253" fmla="*/ 789881 w 3854077"/>
                <a:gd name="connsiteY253" fmla="*/ 5322549 h 7212230"/>
                <a:gd name="connsiteX254" fmla="*/ 637188 w 3854077"/>
                <a:gd name="connsiteY254" fmla="*/ 5425160 h 7212230"/>
                <a:gd name="connsiteX255" fmla="*/ 688148 w 3854077"/>
                <a:gd name="connsiteY255" fmla="*/ 5524500 h 7212230"/>
                <a:gd name="connsiteX256" fmla="*/ 670005 w 3854077"/>
                <a:gd name="connsiteY256" fmla="*/ 5615214 h 7212230"/>
                <a:gd name="connsiteX257" fmla="*/ 719615 w 3854077"/>
                <a:gd name="connsiteY257" fmla="*/ 5641195 h 7212230"/>
                <a:gd name="connsiteX258" fmla="*/ 787934 w 3854077"/>
                <a:gd name="connsiteY258" fmla="*/ 5642428 h 7212230"/>
                <a:gd name="connsiteX259" fmla="*/ 854966 w 3854077"/>
                <a:gd name="connsiteY259" fmla="*/ 5634058 h 7212230"/>
                <a:gd name="connsiteX260" fmla="*/ 943001 w 3854077"/>
                <a:gd name="connsiteY260" fmla="*/ 5637226 h 7212230"/>
                <a:gd name="connsiteX261" fmla="*/ 932223 w 3854077"/>
                <a:gd name="connsiteY261" fmla="*/ 5684962 h 7212230"/>
                <a:gd name="connsiteX262" fmla="*/ 1005648 w 3854077"/>
                <a:gd name="connsiteY262" fmla="*/ 5696857 h 7212230"/>
                <a:gd name="connsiteX263" fmla="*/ 1011690 w 3854077"/>
                <a:gd name="connsiteY263" fmla="*/ 5741114 h 7212230"/>
                <a:gd name="connsiteX264" fmla="*/ 1027258 w 3854077"/>
                <a:gd name="connsiteY264" fmla="*/ 5774187 h 7212230"/>
                <a:gd name="connsiteX265" fmla="*/ 1105861 w 3854077"/>
                <a:gd name="connsiteY265" fmla="*/ 5773741 h 7212230"/>
                <a:gd name="connsiteX266" fmla="*/ 1122296 w 3854077"/>
                <a:gd name="connsiteY266" fmla="*/ 5806160 h 7212230"/>
                <a:gd name="connsiteX267" fmla="*/ 1130701 w 3854077"/>
                <a:gd name="connsiteY267" fmla="*/ 5830104 h 7212230"/>
                <a:gd name="connsiteX268" fmla="*/ 1080553 w 3854077"/>
                <a:gd name="connsiteY268" fmla="*/ 5850548 h 7212230"/>
                <a:gd name="connsiteX269" fmla="*/ 1049913 w 3854077"/>
                <a:gd name="connsiteY269" fmla="*/ 5897475 h 7212230"/>
                <a:gd name="connsiteX270" fmla="*/ 1040185 w 3854077"/>
                <a:gd name="connsiteY270" fmla="*/ 5940951 h 7212230"/>
                <a:gd name="connsiteX271" fmla="*/ 1042559 w 3854077"/>
                <a:gd name="connsiteY271" fmla="*/ 5993288 h 7212230"/>
                <a:gd name="connsiteX272" fmla="*/ 1069148 w 3854077"/>
                <a:gd name="connsiteY272" fmla="*/ 6014357 h 7212230"/>
                <a:gd name="connsiteX273" fmla="*/ 1136544 w 3854077"/>
                <a:gd name="connsiteY273" fmla="*/ 6048708 h 7212230"/>
                <a:gd name="connsiteX274" fmla="*/ 1177911 w 3854077"/>
                <a:gd name="connsiteY274" fmla="*/ 6040869 h 7212230"/>
                <a:gd name="connsiteX275" fmla="*/ 1198096 w 3854077"/>
                <a:gd name="connsiteY275" fmla="*/ 6086928 h 7212230"/>
                <a:gd name="connsiteX276" fmla="*/ 1178005 w 3854077"/>
                <a:gd name="connsiteY276" fmla="*/ 6132285 h 7212230"/>
                <a:gd name="connsiteX277" fmla="*/ 1144667 w 3854077"/>
                <a:gd name="connsiteY277" fmla="*/ 6150303 h 7212230"/>
                <a:gd name="connsiteX278" fmla="*/ 1107382 w 3854077"/>
                <a:gd name="connsiteY278" fmla="*/ 6207236 h 7212230"/>
                <a:gd name="connsiteX279" fmla="*/ 1122056 w 3854077"/>
                <a:gd name="connsiteY279" fmla="*/ 6307023 h 7212230"/>
                <a:gd name="connsiteX280" fmla="*/ 1092708 w 3854077"/>
                <a:gd name="connsiteY280" fmla="*/ 6350157 h 7212230"/>
                <a:gd name="connsiteX281" fmla="*/ 1177579 w 3854077"/>
                <a:gd name="connsiteY281" fmla="*/ 6400271 h 7212230"/>
                <a:gd name="connsiteX282" fmla="*/ 1177911 w 3854077"/>
                <a:gd name="connsiteY282" fmla="*/ 6466711 h 7212230"/>
                <a:gd name="connsiteX283" fmla="*/ 1155113 w 3854077"/>
                <a:gd name="connsiteY283" fmla="*/ 6498567 h 7212230"/>
                <a:gd name="connsiteX284" fmla="*/ 1102633 w 3854077"/>
                <a:gd name="connsiteY284" fmla="*/ 6546302 h 7212230"/>
                <a:gd name="connsiteX285" fmla="*/ 1142293 w 3854077"/>
                <a:gd name="connsiteY285" fmla="*/ 6564250 h 7212230"/>
                <a:gd name="connsiteX286" fmla="*/ 1168934 w 3854077"/>
                <a:gd name="connsiteY286" fmla="*/ 6604000 h 7212230"/>
                <a:gd name="connsiteX287" fmla="*/ 1223028 w 3854077"/>
                <a:gd name="connsiteY287" fmla="*/ 6616589 h 7212230"/>
                <a:gd name="connsiteX288" fmla="*/ 1287289 w 3854077"/>
                <a:gd name="connsiteY288" fmla="*/ 6598797 h 7212230"/>
                <a:gd name="connsiteX289" fmla="*/ 1363330 w 3854077"/>
                <a:gd name="connsiteY289" fmla="*/ 6678950 h 7212230"/>
                <a:gd name="connsiteX290" fmla="*/ 1420559 w 3854077"/>
                <a:gd name="connsiteY290" fmla="*/ 6784095 h 7212230"/>
                <a:gd name="connsiteX291" fmla="*/ 1424868 w 3854077"/>
                <a:gd name="connsiteY291" fmla="*/ 6885417 h 7212230"/>
                <a:gd name="connsiteX292" fmla="*/ 1462449 w 3854077"/>
                <a:gd name="connsiteY292" fmla="*/ 6925814 h 7212230"/>
                <a:gd name="connsiteX293" fmla="*/ 1448615 w 3854077"/>
                <a:gd name="connsiteY293" fmla="*/ 6949650 h 7212230"/>
                <a:gd name="connsiteX294" fmla="*/ 1410621 w 3854077"/>
                <a:gd name="connsiteY294" fmla="*/ 6973440 h 7212230"/>
                <a:gd name="connsiteX295" fmla="*/ 1422934 w 3854077"/>
                <a:gd name="connsiteY295" fmla="*/ 7003143 h 7212230"/>
                <a:gd name="connsiteX296" fmla="*/ 1360101 w 3854077"/>
                <a:gd name="connsiteY296" fmla="*/ 7070956 h 7212230"/>
                <a:gd name="connsiteX297" fmla="*/ 1305005 w 3854077"/>
                <a:gd name="connsiteY297" fmla="*/ 7139214 h 7212230"/>
                <a:gd name="connsiteX0" fmla="*/ 1293132 w 3842204"/>
                <a:gd name="connsiteY0" fmla="*/ 7139214 h 7212230"/>
                <a:gd name="connsiteX1" fmla="*/ 1341758 w 3842204"/>
                <a:gd name="connsiteY1" fmla="*/ 7182793 h 7212230"/>
                <a:gd name="connsiteX2" fmla="*/ 1416663 w 3842204"/>
                <a:gd name="connsiteY2" fmla="*/ 7193198 h 7212230"/>
                <a:gd name="connsiteX3" fmla="*/ 1509326 w 3842204"/>
                <a:gd name="connsiteY3" fmla="*/ 7212230 h 7212230"/>
                <a:gd name="connsiteX4" fmla="*/ 1564969 w 3842204"/>
                <a:gd name="connsiteY4" fmla="*/ 7192309 h 7212230"/>
                <a:gd name="connsiteX5" fmla="*/ 1579095 w 3842204"/>
                <a:gd name="connsiteY5" fmla="*/ 7168518 h 7212230"/>
                <a:gd name="connsiteX6" fmla="*/ 1637846 w 3842204"/>
                <a:gd name="connsiteY6" fmla="*/ 7133855 h 7212230"/>
                <a:gd name="connsiteX7" fmla="*/ 1697948 w 3842204"/>
                <a:gd name="connsiteY7" fmla="*/ 7023400 h 7212230"/>
                <a:gd name="connsiteX8" fmla="*/ 1746704 w 3842204"/>
                <a:gd name="connsiteY8" fmla="*/ 6975928 h 7212230"/>
                <a:gd name="connsiteX9" fmla="*/ 1743064 w 3842204"/>
                <a:gd name="connsiteY9" fmla="*/ 6937755 h 7212230"/>
                <a:gd name="connsiteX10" fmla="*/ 1792061 w 3842204"/>
                <a:gd name="connsiteY10" fmla="*/ 6921500 h 7212230"/>
                <a:gd name="connsiteX11" fmla="*/ 1946275 w 3842204"/>
                <a:gd name="connsiteY11" fmla="*/ 6885214 h 7212230"/>
                <a:gd name="connsiteX12" fmla="*/ 1855561 w 3842204"/>
                <a:gd name="connsiteY12" fmla="*/ 6767285 h 7212230"/>
                <a:gd name="connsiteX13" fmla="*/ 1882775 w 3842204"/>
                <a:gd name="connsiteY13" fmla="*/ 6721928 h 7212230"/>
                <a:gd name="connsiteX14" fmla="*/ 1937204 w 3842204"/>
                <a:gd name="connsiteY14" fmla="*/ 6721928 h 7212230"/>
                <a:gd name="connsiteX15" fmla="*/ 1982561 w 3842204"/>
                <a:gd name="connsiteY15" fmla="*/ 6594928 h 7212230"/>
                <a:gd name="connsiteX16" fmla="*/ 1982561 w 3842204"/>
                <a:gd name="connsiteY16" fmla="*/ 6495143 h 7212230"/>
                <a:gd name="connsiteX17" fmla="*/ 2036989 w 3842204"/>
                <a:gd name="connsiteY17" fmla="*/ 6377214 h 7212230"/>
                <a:gd name="connsiteX18" fmla="*/ 2100489 w 3842204"/>
                <a:gd name="connsiteY18" fmla="*/ 6359071 h 7212230"/>
                <a:gd name="connsiteX19" fmla="*/ 2046061 w 3842204"/>
                <a:gd name="connsiteY19" fmla="*/ 6241143 h 7212230"/>
                <a:gd name="connsiteX20" fmla="*/ 2082346 w 3842204"/>
                <a:gd name="connsiteY20" fmla="*/ 6096000 h 7212230"/>
                <a:gd name="connsiteX21" fmla="*/ 2173061 w 3842204"/>
                <a:gd name="connsiteY21" fmla="*/ 6086928 h 7212230"/>
                <a:gd name="connsiteX22" fmla="*/ 2263775 w 3842204"/>
                <a:gd name="connsiteY22" fmla="*/ 6086928 h 7212230"/>
                <a:gd name="connsiteX23" fmla="*/ 2290989 w 3842204"/>
                <a:gd name="connsiteY23" fmla="*/ 6032500 h 7212230"/>
                <a:gd name="connsiteX24" fmla="*/ 2327275 w 3842204"/>
                <a:gd name="connsiteY24" fmla="*/ 6041571 h 7212230"/>
                <a:gd name="connsiteX25" fmla="*/ 2408918 w 3842204"/>
                <a:gd name="connsiteY25" fmla="*/ 6159500 h 7212230"/>
                <a:gd name="connsiteX26" fmla="*/ 2445204 w 3842204"/>
                <a:gd name="connsiteY26" fmla="*/ 6150428 h 7212230"/>
                <a:gd name="connsiteX27" fmla="*/ 2427061 w 3842204"/>
                <a:gd name="connsiteY27" fmla="*/ 6068785 h 7212230"/>
                <a:gd name="connsiteX28" fmla="*/ 2481489 w 3842204"/>
                <a:gd name="connsiteY28" fmla="*/ 6023428 h 7212230"/>
                <a:gd name="connsiteX29" fmla="*/ 2544989 w 3842204"/>
                <a:gd name="connsiteY29" fmla="*/ 5950857 h 7212230"/>
                <a:gd name="connsiteX30" fmla="*/ 2608489 w 3842204"/>
                <a:gd name="connsiteY30" fmla="*/ 5896428 h 7212230"/>
                <a:gd name="connsiteX31" fmla="*/ 2599418 w 3842204"/>
                <a:gd name="connsiteY31" fmla="*/ 5823857 h 7212230"/>
                <a:gd name="connsiteX32" fmla="*/ 2644775 w 3842204"/>
                <a:gd name="connsiteY32" fmla="*/ 5760357 h 7212230"/>
                <a:gd name="connsiteX33" fmla="*/ 2735489 w 3842204"/>
                <a:gd name="connsiteY33" fmla="*/ 5869214 h 7212230"/>
                <a:gd name="connsiteX34" fmla="*/ 2844346 w 3842204"/>
                <a:gd name="connsiteY34" fmla="*/ 5914571 h 7212230"/>
                <a:gd name="connsiteX35" fmla="*/ 2871561 w 3842204"/>
                <a:gd name="connsiteY35" fmla="*/ 5842000 h 7212230"/>
                <a:gd name="connsiteX36" fmla="*/ 2907846 w 3842204"/>
                <a:gd name="connsiteY36" fmla="*/ 5814785 h 7212230"/>
                <a:gd name="connsiteX37" fmla="*/ 2871561 w 3842204"/>
                <a:gd name="connsiteY37" fmla="*/ 5733143 h 7212230"/>
                <a:gd name="connsiteX38" fmla="*/ 2871561 w 3842204"/>
                <a:gd name="connsiteY38" fmla="*/ 5678714 h 7212230"/>
                <a:gd name="connsiteX39" fmla="*/ 2925989 w 3842204"/>
                <a:gd name="connsiteY39" fmla="*/ 5660571 h 7212230"/>
                <a:gd name="connsiteX40" fmla="*/ 2925989 w 3842204"/>
                <a:gd name="connsiteY40" fmla="*/ 5569857 h 7212230"/>
                <a:gd name="connsiteX41" fmla="*/ 2853418 w 3842204"/>
                <a:gd name="connsiteY41" fmla="*/ 5551714 h 7212230"/>
                <a:gd name="connsiteX42" fmla="*/ 2826204 w 3842204"/>
                <a:gd name="connsiteY42" fmla="*/ 5442857 h 7212230"/>
                <a:gd name="connsiteX43" fmla="*/ 2862489 w 3842204"/>
                <a:gd name="connsiteY43" fmla="*/ 5324928 h 7212230"/>
                <a:gd name="connsiteX44" fmla="*/ 2971346 w 3842204"/>
                <a:gd name="connsiteY44" fmla="*/ 5234214 h 7212230"/>
                <a:gd name="connsiteX45" fmla="*/ 3034846 w 3842204"/>
                <a:gd name="connsiteY45" fmla="*/ 5143500 h 7212230"/>
                <a:gd name="connsiteX46" fmla="*/ 3052989 w 3842204"/>
                <a:gd name="connsiteY46" fmla="*/ 5061857 h 7212230"/>
                <a:gd name="connsiteX47" fmla="*/ 3034846 w 3842204"/>
                <a:gd name="connsiteY47" fmla="*/ 4989285 h 7212230"/>
                <a:gd name="connsiteX48" fmla="*/ 2989489 w 3842204"/>
                <a:gd name="connsiteY48" fmla="*/ 4925785 h 7212230"/>
                <a:gd name="connsiteX49" fmla="*/ 3052989 w 3842204"/>
                <a:gd name="connsiteY49" fmla="*/ 4862285 h 7212230"/>
                <a:gd name="connsiteX50" fmla="*/ 3062061 w 3842204"/>
                <a:gd name="connsiteY50" fmla="*/ 4789714 h 7212230"/>
                <a:gd name="connsiteX51" fmla="*/ 3062061 w 3842204"/>
                <a:gd name="connsiteY51" fmla="*/ 4699000 h 7212230"/>
                <a:gd name="connsiteX52" fmla="*/ 3161846 w 3842204"/>
                <a:gd name="connsiteY52" fmla="*/ 4717143 h 7212230"/>
                <a:gd name="connsiteX53" fmla="*/ 3225346 w 3842204"/>
                <a:gd name="connsiteY53" fmla="*/ 4689928 h 7212230"/>
                <a:gd name="connsiteX54" fmla="*/ 3243489 w 3842204"/>
                <a:gd name="connsiteY54" fmla="*/ 4653643 h 7212230"/>
                <a:gd name="connsiteX55" fmla="*/ 3179989 w 3842204"/>
                <a:gd name="connsiteY55" fmla="*/ 4644571 h 7212230"/>
                <a:gd name="connsiteX56" fmla="*/ 3089275 w 3842204"/>
                <a:gd name="connsiteY56" fmla="*/ 4608285 h 7212230"/>
                <a:gd name="connsiteX57" fmla="*/ 3034846 w 3842204"/>
                <a:gd name="connsiteY57" fmla="*/ 4590143 h 7212230"/>
                <a:gd name="connsiteX58" fmla="*/ 2953204 w 3842204"/>
                <a:gd name="connsiteY58" fmla="*/ 4572000 h 7212230"/>
                <a:gd name="connsiteX59" fmla="*/ 2971346 w 3842204"/>
                <a:gd name="connsiteY59" fmla="*/ 4490357 h 7212230"/>
                <a:gd name="connsiteX60" fmla="*/ 2989489 w 3842204"/>
                <a:gd name="connsiteY60" fmla="*/ 4435928 h 7212230"/>
                <a:gd name="connsiteX61" fmla="*/ 3071132 w 3842204"/>
                <a:gd name="connsiteY61" fmla="*/ 4327071 h 7212230"/>
                <a:gd name="connsiteX62" fmla="*/ 3043918 w 3842204"/>
                <a:gd name="connsiteY62" fmla="*/ 4254500 h 7212230"/>
                <a:gd name="connsiteX63" fmla="*/ 3043918 w 3842204"/>
                <a:gd name="connsiteY63" fmla="*/ 4172857 h 7212230"/>
                <a:gd name="connsiteX64" fmla="*/ 3016704 w 3842204"/>
                <a:gd name="connsiteY64" fmla="*/ 4127500 h 7212230"/>
                <a:gd name="connsiteX65" fmla="*/ 3007632 w 3842204"/>
                <a:gd name="connsiteY65" fmla="*/ 4009571 h 7212230"/>
                <a:gd name="connsiteX66" fmla="*/ 2971346 w 3842204"/>
                <a:gd name="connsiteY66" fmla="*/ 3927928 h 7212230"/>
                <a:gd name="connsiteX67" fmla="*/ 3062061 w 3842204"/>
                <a:gd name="connsiteY67" fmla="*/ 3855357 h 7212230"/>
                <a:gd name="connsiteX68" fmla="*/ 3080204 w 3842204"/>
                <a:gd name="connsiteY68" fmla="*/ 3374571 h 7212230"/>
                <a:gd name="connsiteX69" fmla="*/ 3007632 w 3842204"/>
                <a:gd name="connsiteY69" fmla="*/ 3220357 h 7212230"/>
                <a:gd name="connsiteX70" fmla="*/ 3034846 w 3842204"/>
                <a:gd name="connsiteY70" fmla="*/ 3156857 h 7212230"/>
                <a:gd name="connsiteX71" fmla="*/ 3089275 w 3842204"/>
                <a:gd name="connsiteY71" fmla="*/ 3175000 h 7212230"/>
                <a:gd name="connsiteX72" fmla="*/ 3225346 w 3842204"/>
                <a:gd name="connsiteY72" fmla="*/ 3093357 h 7212230"/>
                <a:gd name="connsiteX73" fmla="*/ 3325132 w 3842204"/>
                <a:gd name="connsiteY73" fmla="*/ 3102428 h 7212230"/>
                <a:gd name="connsiteX74" fmla="*/ 3370489 w 3842204"/>
                <a:gd name="connsiteY74" fmla="*/ 3011714 h 7212230"/>
                <a:gd name="connsiteX75" fmla="*/ 3343275 w 3842204"/>
                <a:gd name="connsiteY75" fmla="*/ 2966357 h 7212230"/>
                <a:gd name="connsiteX76" fmla="*/ 3415846 w 3842204"/>
                <a:gd name="connsiteY76" fmla="*/ 2893785 h 7212230"/>
                <a:gd name="connsiteX77" fmla="*/ 3443061 w 3842204"/>
                <a:gd name="connsiteY77" fmla="*/ 2803071 h 7212230"/>
                <a:gd name="connsiteX78" fmla="*/ 3660775 w 3842204"/>
                <a:gd name="connsiteY78" fmla="*/ 2694214 h 7212230"/>
                <a:gd name="connsiteX79" fmla="*/ 3706132 w 3842204"/>
                <a:gd name="connsiteY79" fmla="*/ 2639785 h 7212230"/>
                <a:gd name="connsiteX80" fmla="*/ 3651704 w 3842204"/>
                <a:gd name="connsiteY80" fmla="*/ 2594428 h 7212230"/>
                <a:gd name="connsiteX81" fmla="*/ 3633561 w 3842204"/>
                <a:gd name="connsiteY81" fmla="*/ 2313214 h 7212230"/>
                <a:gd name="connsiteX82" fmla="*/ 3560989 w 3842204"/>
                <a:gd name="connsiteY82" fmla="*/ 2249714 h 7212230"/>
                <a:gd name="connsiteX83" fmla="*/ 3506561 w 3842204"/>
                <a:gd name="connsiteY83" fmla="*/ 2131785 h 7212230"/>
                <a:gd name="connsiteX84" fmla="*/ 3497489 w 3842204"/>
                <a:gd name="connsiteY84" fmla="*/ 2022928 h 7212230"/>
                <a:gd name="connsiteX85" fmla="*/ 3497489 w 3842204"/>
                <a:gd name="connsiteY85" fmla="*/ 1932214 h 7212230"/>
                <a:gd name="connsiteX86" fmla="*/ 3470275 w 3842204"/>
                <a:gd name="connsiteY86" fmla="*/ 1868714 h 7212230"/>
                <a:gd name="connsiteX87" fmla="*/ 3560989 w 3842204"/>
                <a:gd name="connsiteY87" fmla="*/ 1732643 h 7212230"/>
                <a:gd name="connsiteX88" fmla="*/ 3406775 w 3842204"/>
                <a:gd name="connsiteY88" fmla="*/ 1841500 h 7212230"/>
                <a:gd name="connsiteX89" fmla="*/ 3252561 w 3842204"/>
                <a:gd name="connsiteY89" fmla="*/ 1914071 h 7212230"/>
                <a:gd name="connsiteX90" fmla="*/ 3134632 w 3842204"/>
                <a:gd name="connsiteY90" fmla="*/ 1959428 h 7212230"/>
                <a:gd name="connsiteX91" fmla="*/ 2998561 w 3842204"/>
                <a:gd name="connsiteY91" fmla="*/ 1959428 h 7212230"/>
                <a:gd name="connsiteX92" fmla="*/ 2989489 w 3842204"/>
                <a:gd name="connsiteY92" fmla="*/ 2041071 h 7212230"/>
                <a:gd name="connsiteX93" fmla="*/ 2953204 w 3842204"/>
                <a:gd name="connsiteY93" fmla="*/ 2104571 h 7212230"/>
                <a:gd name="connsiteX94" fmla="*/ 2871561 w 3842204"/>
                <a:gd name="connsiteY94" fmla="*/ 2149928 h 7212230"/>
                <a:gd name="connsiteX95" fmla="*/ 2808061 w 3842204"/>
                <a:gd name="connsiteY95" fmla="*/ 2149928 h 7212230"/>
                <a:gd name="connsiteX96" fmla="*/ 2862489 w 3842204"/>
                <a:gd name="connsiteY96" fmla="*/ 2077357 h 7212230"/>
                <a:gd name="connsiteX97" fmla="*/ 2935061 w 3842204"/>
                <a:gd name="connsiteY97" fmla="*/ 2032000 h 7212230"/>
                <a:gd name="connsiteX98" fmla="*/ 2989489 w 3842204"/>
                <a:gd name="connsiteY98" fmla="*/ 1932214 h 7212230"/>
                <a:gd name="connsiteX99" fmla="*/ 3034846 w 3842204"/>
                <a:gd name="connsiteY99" fmla="*/ 1905000 h 7212230"/>
                <a:gd name="connsiteX100" fmla="*/ 3098346 w 3842204"/>
                <a:gd name="connsiteY100" fmla="*/ 1796143 h 7212230"/>
                <a:gd name="connsiteX101" fmla="*/ 3225346 w 3842204"/>
                <a:gd name="connsiteY101" fmla="*/ 1778000 h 7212230"/>
                <a:gd name="connsiteX102" fmla="*/ 3316061 w 3842204"/>
                <a:gd name="connsiteY102" fmla="*/ 1605643 h 7212230"/>
                <a:gd name="connsiteX103" fmla="*/ 3397704 w 3842204"/>
                <a:gd name="connsiteY103" fmla="*/ 1551214 h 7212230"/>
                <a:gd name="connsiteX104" fmla="*/ 3361418 w 3842204"/>
                <a:gd name="connsiteY104" fmla="*/ 1487714 h 7212230"/>
                <a:gd name="connsiteX105" fmla="*/ 3560989 w 3842204"/>
                <a:gd name="connsiteY105" fmla="*/ 1378857 h 7212230"/>
                <a:gd name="connsiteX106" fmla="*/ 3669846 w 3842204"/>
                <a:gd name="connsiteY106" fmla="*/ 1279071 h 7212230"/>
                <a:gd name="connsiteX107" fmla="*/ 3787775 w 3842204"/>
                <a:gd name="connsiteY107" fmla="*/ 1170214 h 7212230"/>
                <a:gd name="connsiteX108" fmla="*/ 3814989 w 3842204"/>
                <a:gd name="connsiteY108" fmla="*/ 1043214 h 7212230"/>
                <a:gd name="connsiteX109" fmla="*/ 3769632 w 3842204"/>
                <a:gd name="connsiteY109" fmla="*/ 988785 h 7212230"/>
                <a:gd name="connsiteX110" fmla="*/ 3706132 w 3842204"/>
                <a:gd name="connsiteY110" fmla="*/ 952500 h 7212230"/>
                <a:gd name="connsiteX111" fmla="*/ 3678918 w 3842204"/>
                <a:gd name="connsiteY111" fmla="*/ 861785 h 7212230"/>
                <a:gd name="connsiteX112" fmla="*/ 3706132 w 3842204"/>
                <a:gd name="connsiteY112" fmla="*/ 852714 h 7212230"/>
                <a:gd name="connsiteX113" fmla="*/ 3769632 w 3842204"/>
                <a:gd name="connsiteY113" fmla="*/ 916214 h 7212230"/>
                <a:gd name="connsiteX114" fmla="*/ 3814989 w 3842204"/>
                <a:gd name="connsiteY114" fmla="*/ 970643 h 7212230"/>
                <a:gd name="connsiteX115" fmla="*/ 3842204 w 3842204"/>
                <a:gd name="connsiteY115" fmla="*/ 870857 h 7212230"/>
                <a:gd name="connsiteX116" fmla="*/ 3805918 w 3842204"/>
                <a:gd name="connsiteY116" fmla="*/ 780143 h 7212230"/>
                <a:gd name="connsiteX117" fmla="*/ 3760561 w 3842204"/>
                <a:gd name="connsiteY117" fmla="*/ 689428 h 7212230"/>
                <a:gd name="connsiteX118" fmla="*/ 3706132 w 3842204"/>
                <a:gd name="connsiteY118" fmla="*/ 644071 h 7212230"/>
                <a:gd name="connsiteX119" fmla="*/ 3606346 w 3842204"/>
                <a:gd name="connsiteY119" fmla="*/ 526143 h 7212230"/>
                <a:gd name="connsiteX120" fmla="*/ 3560989 w 3842204"/>
                <a:gd name="connsiteY120" fmla="*/ 471714 h 7212230"/>
                <a:gd name="connsiteX121" fmla="*/ 3461204 w 3842204"/>
                <a:gd name="connsiteY121" fmla="*/ 462643 h 7212230"/>
                <a:gd name="connsiteX122" fmla="*/ 3415846 w 3842204"/>
                <a:gd name="connsiteY122" fmla="*/ 498928 h 7212230"/>
                <a:gd name="connsiteX123" fmla="*/ 3343275 w 3842204"/>
                <a:gd name="connsiteY123" fmla="*/ 480785 h 7212230"/>
                <a:gd name="connsiteX124" fmla="*/ 3198132 w 3842204"/>
                <a:gd name="connsiteY124" fmla="*/ 480785 h 7212230"/>
                <a:gd name="connsiteX125" fmla="*/ 3198132 w 3842204"/>
                <a:gd name="connsiteY125" fmla="*/ 553357 h 7212230"/>
                <a:gd name="connsiteX126" fmla="*/ 3116489 w 3842204"/>
                <a:gd name="connsiteY126" fmla="*/ 580571 h 7212230"/>
                <a:gd name="connsiteX127" fmla="*/ 3034846 w 3842204"/>
                <a:gd name="connsiteY127" fmla="*/ 571500 h 7212230"/>
                <a:gd name="connsiteX128" fmla="*/ 3043918 w 3842204"/>
                <a:gd name="connsiteY128" fmla="*/ 508000 h 7212230"/>
                <a:gd name="connsiteX129" fmla="*/ 3098346 w 3842204"/>
                <a:gd name="connsiteY129" fmla="*/ 462643 h 7212230"/>
                <a:gd name="connsiteX130" fmla="*/ 3125561 w 3842204"/>
                <a:gd name="connsiteY130" fmla="*/ 390071 h 7212230"/>
                <a:gd name="connsiteX131" fmla="*/ 3089275 w 3842204"/>
                <a:gd name="connsiteY131" fmla="*/ 335643 h 7212230"/>
                <a:gd name="connsiteX132" fmla="*/ 2998561 w 3842204"/>
                <a:gd name="connsiteY132" fmla="*/ 335643 h 7212230"/>
                <a:gd name="connsiteX133" fmla="*/ 2907846 w 3842204"/>
                <a:gd name="connsiteY133" fmla="*/ 299357 h 7212230"/>
                <a:gd name="connsiteX134" fmla="*/ 2780846 w 3842204"/>
                <a:gd name="connsiteY134" fmla="*/ 299357 h 7212230"/>
                <a:gd name="connsiteX135" fmla="*/ 2798989 w 3842204"/>
                <a:gd name="connsiteY135" fmla="*/ 263071 h 7212230"/>
                <a:gd name="connsiteX136" fmla="*/ 2889704 w 3842204"/>
                <a:gd name="connsiteY136" fmla="*/ 235857 h 7212230"/>
                <a:gd name="connsiteX137" fmla="*/ 2953204 w 3842204"/>
                <a:gd name="connsiteY137" fmla="*/ 154214 h 7212230"/>
                <a:gd name="connsiteX138" fmla="*/ 2971346 w 3842204"/>
                <a:gd name="connsiteY138" fmla="*/ 127000 h 7212230"/>
                <a:gd name="connsiteX139" fmla="*/ 2962275 w 3842204"/>
                <a:gd name="connsiteY139" fmla="*/ 63500 h 7212230"/>
                <a:gd name="connsiteX140" fmla="*/ 2880632 w 3842204"/>
                <a:gd name="connsiteY140" fmla="*/ 54428 h 7212230"/>
                <a:gd name="connsiteX141" fmla="*/ 2844346 w 3842204"/>
                <a:gd name="connsiteY141" fmla="*/ 9071 h 7212230"/>
                <a:gd name="connsiteX142" fmla="*/ 2753632 w 3842204"/>
                <a:gd name="connsiteY142" fmla="*/ 0 h 7212230"/>
                <a:gd name="connsiteX143" fmla="*/ 2662918 w 3842204"/>
                <a:gd name="connsiteY143" fmla="*/ 54428 h 7212230"/>
                <a:gd name="connsiteX144" fmla="*/ 2554061 w 3842204"/>
                <a:gd name="connsiteY144" fmla="*/ 181428 h 7212230"/>
                <a:gd name="connsiteX145" fmla="*/ 2454275 w 3842204"/>
                <a:gd name="connsiteY145" fmla="*/ 335643 h 7212230"/>
                <a:gd name="connsiteX146" fmla="*/ 2445204 w 3842204"/>
                <a:gd name="connsiteY146" fmla="*/ 399143 h 7212230"/>
                <a:gd name="connsiteX147" fmla="*/ 2481489 w 3842204"/>
                <a:gd name="connsiteY147" fmla="*/ 508000 h 7212230"/>
                <a:gd name="connsiteX148" fmla="*/ 2427061 w 3842204"/>
                <a:gd name="connsiteY148" fmla="*/ 589643 h 7212230"/>
                <a:gd name="connsiteX149" fmla="*/ 2327275 w 3842204"/>
                <a:gd name="connsiteY149" fmla="*/ 589643 h 7212230"/>
                <a:gd name="connsiteX150" fmla="*/ 2200275 w 3842204"/>
                <a:gd name="connsiteY150" fmla="*/ 580571 h 7212230"/>
                <a:gd name="connsiteX151" fmla="*/ 2263775 w 3842204"/>
                <a:gd name="connsiteY151" fmla="*/ 662214 h 7212230"/>
                <a:gd name="connsiteX152" fmla="*/ 2336346 w 3842204"/>
                <a:gd name="connsiteY152" fmla="*/ 780143 h 7212230"/>
                <a:gd name="connsiteX153" fmla="*/ 2245632 w 3842204"/>
                <a:gd name="connsiteY153" fmla="*/ 762000 h 7212230"/>
                <a:gd name="connsiteX154" fmla="*/ 2209346 w 3842204"/>
                <a:gd name="connsiteY154" fmla="*/ 689428 h 7212230"/>
                <a:gd name="connsiteX155" fmla="*/ 2154918 w 3842204"/>
                <a:gd name="connsiteY155" fmla="*/ 725714 h 7212230"/>
                <a:gd name="connsiteX156" fmla="*/ 2082346 w 3842204"/>
                <a:gd name="connsiteY156" fmla="*/ 780143 h 7212230"/>
                <a:gd name="connsiteX157" fmla="*/ 1991632 w 3842204"/>
                <a:gd name="connsiteY157" fmla="*/ 825500 h 7212230"/>
                <a:gd name="connsiteX158" fmla="*/ 1891846 w 3842204"/>
                <a:gd name="connsiteY158" fmla="*/ 825500 h 7212230"/>
                <a:gd name="connsiteX159" fmla="*/ 1928132 w 3842204"/>
                <a:gd name="connsiteY159" fmla="*/ 716643 h 7212230"/>
                <a:gd name="connsiteX160" fmla="*/ 1846489 w 3842204"/>
                <a:gd name="connsiteY160" fmla="*/ 689428 h 7212230"/>
                <a:gd name="connsiteX161" fmla="*/ 1710418 w 3842204"/>
                <a:gd name="connsiteY161" fmla="*/ 743857 h 7212230"/>
                <a:gd name="connsiteX162" fmla="*/ 1583418 w 3842204"/>
                <a:gd name="connsiteY162" fmla="*/ 743857 h 7212230"/>
                <a:gd name="connsiteX163" fmla="*/ 1519918 w 3842204"/>
                <a:gd name="connsiteY163" fmla="*/ 807357 h 7212230"/>
                <a:gd name="connsiteX164" fmla="*/ 1619704 w 3842204"/>
                <a:gd name="connsiteY164" fmla="*/ 861785 h 7212230"/>
                <a:gd name="connsiteX165" fmla="*/ 1392918 w 3842204"/>
                <a:gd name="connsiteY165" fmla="*/ 934357 h 7212230"/>
                <a:gd name="connsiteX166" fmla="*/ 1220561 w 3842204"/>
                <a:gd name="connsiteY166" fmla="*/ 1025071 h 7212230"/>
                <a:gd name="connsiteX167" fmla="*/ 1030061 w 3842204"/>
                <a:gd name="connsiteY167" fmla="*/ 1124857 h 7212230"/>
                <a:gd name="connsiteX168" fmla="*/ 993775 w 3842204"/>
                <a:gd name="connsiteY168" fmla="*/ 1197428 h 7212230"/>
                <a:gd name="connsiteX169" fmla="*/ 912132 w 3842204"/>
                <a:gd name="connsiteY169" fmla="*/ 1270000 h 7212230"/>
                <a:gd name="connsiteX170" fmla="*/ 830489 w 3842204"/>
                <a:gd name="connsiteY170" fmla="*/ 1342571 h 7212230"/>
                <a:gd name="connsiteX171" fmla="*/ 803275 w 3842204"/>
                <a:gd name="connsiteY171" fmla="*/ 1469571 h 7212230"/>
                <a:gd name="connsiteX172" fmla="*/ 875846 w 3842204"/>
                <a:gd name="connsiteY172" fmla="*/ 1578428 h 7212230"/>
                <a:gd name="connsiteX173" fmla="*/ 912132 w 3842204"/>
                <a:gd name="connsiteY173" fmla="*/ 1651000 h 7212230"/>
                <a:gd name="connsiteX174" fmla="*/ 848632 w 3842204"/>
                <a:gd name="connsiteY174" fmla="*/ 1696357 h 7212230"/>
                <a:gd name="connsiteX175" fmla="*/ 730704 w 3842204"/>
                <a:gd name="connsiteY175" fmla="*/ 1750785 h 7212230"/>
                <a:gd name="connsiteX176" fmla="*/ 603704 w 3842204"/>
                <a:gd name="connsiteY176" fmla="*/ 1750785 h 7212230"/>
                <a:gd name="connsiteX177" fmla="*/ 485775 w 3842204"/>
                <a:gd name="connsiteY177" fmla="*/ 1787071 h 7212230"/>
                <a:gd name="connsiteX178" fmla="*/ 367846 w 3842204"/>
                <a:gd name="connsiteY178" fmla="*/ 1787071 h 7212230"/>
                <a:gd name="connsiteX179" fmla="*/ 231775 w 3842204"/>
                <a:gd name="connsiteY179" fmla="*/ 1805214 h 7212230"/>
                <a:gd name="connsiteX180" fmla="*/ 168275 w 3842204"/>
                <a:gd name="connsiteY180" fmla="*/ 1823357 h 7212230"/>
                <a:gd name="connsiteX181" fmla="*/ 204561 w 3842204"/>
                <a:gd name="connsiteY181" fmla="*/ 1959428 h 7212230"/>
                <a:gd name="connsiteX182" fmla="*/ 249918 w 3842204"/>
                <a:gd name="connsiteY182" fmla="*/ 2077357 h 7212230"/>
                <a:gd name="connsiteX183" fmla="*/ 231775 w 3842204"/>
                <a:gd name="connsiteY183" fmla="*/ 2195285 h 7212230"/>
                <a:gd name="connsiteX184" fmla="*/ 349704 w 3842204"/>
                <a:gd name="connsiteY184" fmla="*/ 2267857 h 7212230"/>
                <a:gd name="connsiteX185" fmla="*/ 413204 w 3842204"/>
                <a:gd name="connsiteY185" fmla="*/ 2286000 h 7212230"/>
                <a:gd name="connsiteX186" fmla="*/ 458561 w 3842204"/>
                <a:gd name="connsiteY186" fmla="*/ 2394857 h 7212230"/>
                <a:gd name="connsiteX187" fmla="*/ 540204 w 3842204"/>
                <a:gd name="connsiteY187" fmla="*/ 2449285 h 7212230"/>
                <a:gd name="connsiteX188" fmla="*/ 494846 w 3842204"/>
                <a:gd name="connsiteY188" fmla="*/ 2476500 h 7212230"/>
                <a:gd name="connsiteX189" fmla="*/ 413204 w 3842204"/>
                <a:gd name="connsiteY189" fmla="*/ 2458357 h 7212230"/>
                <a:gd name="connsiteX190" fmla="*/ 340632 w 3842204"/>
                <a:gd name="connsiteY190" fmla="*/ 2485571 h 7212230"/>
                <a:gd name="connsiteX191" fmla="*/ 268061 w 3842204"/>
                <a:gd name="connsiteY191" fmla="*/ 2431143 h 7212230"/>
                <a:gd name="connsiteX192" fmla="*/ 231775 w 3842204"/>
                <a:gd name="connsiteY192" fmla="*/ 2340428 h 7212230"/>
                <a:gd name="connsiteX193" fmla="*/ 168275 w 3842204"/>
                <a:gd name="connsiteY193" fmla="*/ 2295071 h 7212230"/>
                <a:gd name="connsiteX194" fmla="*/ 68489 w 3842204"/>
                <a:gd name="connsiteY194" fmla="*/ 2240643 h 7212230"/>
                <a:gd name="connsiteX195" fmla="*/ 0 w 3842204"/>
                <a:gd name="connsiteY195" fmla="*/ 2240198 h 7212230"/>
                <a:gd name="connsiteX196" fmla="*/ 41275 w 3842204"/>
                <a:gd name="connsiteY196" fmla="*/ 2313214 h 7212230"/>
                <a:gd name="connsiteX197" fmla="*/ 152506 w 3842204"/>
                <a:gd name="connsiteY197" fmla="*/ 2358127 h 7212230"/>
                <a:gd name="connsiteX198" fmla="*/ 180583 w 3842204"/>
                <a:gd name="connsiteY198" fmla="*/ 2391470 h 7212230"/>
                <a:gd name="connsiteX199" fmla="*/ 186418 w 3842204"/>
                <a:gd name="connsiteY199" fmla="*/ 2431143 h 7212230"/>
                <a:gd name="connsiteX200" fmla="*/ 159204 w 3842204"/>
                <a:gd name="connsiteY200" fmla="*/ 2503714 h 7212230"/>
                <a:gd name="connsiteX201" fmla="*/ 94184 w 3842204"/>
                <a:gd name="connsiteY201" fmla="*/ 2507582 h 7212230"/>
                <a:gd name="connsiteX202" fmla="*/ 76100 w 3842204"/>
                <a:gd name="connsiteY202" fmla="*/ 2553242 h 7212230"/>
                <a:gd name="connsiteX203" fmla="*/ 84685 w 3842204"/>
                <a:gd name="connsiteY203" fmla="*/ 2586848 h 7212230"/>
                <a:gd name="connsiteX204" fmla="*/ 163960 w 3842204"/>
                <a:gd name="connsiteY204" fmla="*/ 2653160 h 7212230"/>
                <a:gd name="connsiteX205" fmla="*/ 195489 w 3842204"/>
                <a:gd name="connsiteY205" fmla="*/ 2667000 h 7212230"/>
                <a:gd name="connsiteX206" fmla="*/ 238471 w 3842204"/>
                <a:gd name="connsiteY206" fmla="*/ 2693325 h 7212230"/>
                <a:gd name="connsiteX207" fmla="*/ 235197 w 3842204"/>
                <a:gd name="connsiteY207" fmla="*/ 2793522 h 7212230"/>
                <a:gd name="connsiteX208" fmla="*/ 249490 w 3842204"/>
                <a:gd name="connsiteY208" fmla="*/ 2903302 h 7212230"/>
                <a:gd name="connsiteX209" fmla="*/ 216201 w 3842204"/>
                <a:gd name="connsiteY209" fmla="*/ 2879166 h 7212230"/>
                <a:gd name="connsiteX210" fmla="*/ 173878 w 3842204"/>
                <a:gd name="connsiteY210" fmla="*/ 2877132 h 7212230"/>
                <a:gd name="connsiteX211" fmla="*/ 85599 w 3842204"/>
                <a:gd name="connsiteY211" fmla="*/ 3005254 h 7212230"/>
                <a:gd name="connsiteX212" fmla="*/ 50346 w 3842204"/>
                <a:gd name="connsiteY212" fmla="*/ 3084285 h 7212230"/>
                <a:gd name="connsiteX213" fmla="*/ 129614 w 3842204"/>
                <a:gd name="connsiteY213" fmla="*/ 3178869 h 7212230"/>
                <a:gd name="connsiteX214" fmla="*/ 152087 w 3842204"/>
                <a:gd name="connsiteY214" fmla="*/ 3231260 h 7212230"/>
                <a:gd name="connsiteX215" fmla="*/ 238899 w 3842204"/>
                <a:gd name="connsiteY215" fmla="*/ 3226604 h 7212230"/>
                <a:gd name="connsiteX216" fmla="*/ 281028 w 3842204"/>
                <a:gd name="connsiteY216" fmla="*/ 3270473 h 7212230"/>
                <a:gd name="connsiteX217" fmla="*/ 335457 w 3842204"/>
                <a:gd name="connsiteY217" fmla="*/ 3249505 h 7212230"/>
                <a:gd name="connsiteX218" fmla="*/ 355547 w 3842204"/>
                <a:gd name="connsiteY218" fmla="*/ 3197012 h 7212230"/>
                <a:gd name="connsiteX219" fmla="*/ 377673 w 3842204"/>
                <a:gd name="connsiteY219" fmla="*/ 3276461 h 7212230"/>
                <a:gd name="connsiteX220" fmla="*/ 437804 w 3842204"/>
                <a:gd name="connsiteY220" fmla="*/ 3289661 h 7212230"/>
                <a:gd name="connsiteX221" fmla="*/ 422275 w 3842204"/>
                <a:gd name="connsiteY221" fmla="*/ 3338285 h 7212230"/>
                <a:gd name="connsiteX222" fmla="*/ 474756 w 3842204"/>
                <a:gd name="connsiteY222" fmla="*/ 3417106 h 7212230"/>
                <a:gd name="connsiteX223" fmla="*/ 460784 w 3842204"/>
                <a:gd name="connsiteY223" fmla="*/ 3485814 h 7212230"/>
                <a:gd name="connsiteX224" fmla="*/ 458561 w 3842204"/>
                <a:gd name="connsiteY224" fmla="*/ 3565071 h 7212230"/>
                <a:gd name="connsiteX225" fmla="*/ 419473 w 3842204"/>
                <a:gd name="connsiteY225" fmla="*/ 3641511 h 7212230"/>
                <a:gd name="connsiteX226" fmla="*/ 360722 w 3842204"/>
                <a:gd name="connsiteY226" fmla="*/ 3650584 h 7212230"/>
                <a:gd name="connsiteX227" fmla="*/ 368175 w 3842204"/>
                <a:gd name="connsiteY227" fmla="*/ 3690408 h 7212230"/>
                <a:gd name="connsiteX228" fmla="*/ 417954 w 3842204"/>
                <a:gd name="connsiteY228" fmla="*/ 3767465 h 7212230"/>
                <a:gd name="connsiteX229" fmla="*/ 401757 w 3842204"/>
                <a:gd name="connsiteY229" fmla="*/ 3852533 h 7212230"/>
                <a:gd name="connsiteX230" fmla="*/ 491653 w 3842204"/>
                <a:gd name="connsiteY230" fmla="*/ 3937825 h 7212230"/>
                <a:gd name="connsiteX231" fmla="*/ 517737 w 3842204"/>
                <a:gd name="connsiteY231" fmla="*/ 3996632 h 7212230"/>
                <a:gd name="connsiteX232" fmla="*/ 505902 w 3842204"/>
                <a:gd name="connsiteY232" fmla="*/ 4042501 h 7212230"/>
                <a:gd name="connsiteX233" fmla="*/ 511469 w 3842204"/>
                <a:gd name="connsiteY233" fmla="*/ 4076940 h 7212230"/>
                <a:gd name="connsiteX234" fmla="*/ 546901 w 3842204"/>
                <a:gd name="connsiteY234" fmla="*/ 4121854 h 7212230"/>
                <a:gd name="connsiteX235" fmla="*/ 514509 w 3842204"/>
                <a:gd name="connsiteY235" fmla="*/ 4192490 h 7212230"/>
                <a:gd name="connsiteX236" fmla="*/ 558142 w 3842204"/>
                <a:gd name="connsiteY236" fmla="*/ 4242338 h 7212230"/>
                <a:gd name="connsiteX237" fmla="*/ 621846 w 3842204"/>
                <a:gd name="connsiteY237" fmla="*/ 4263571 h 7212230"/>
                <a:gd name="connsiteX238" fmla="*/ 619882 w 3842204"/>
                <a:gd name="connsiteY238" fmla="*/ 4297056 h 7212230"/>
                <a:gd name="connsiteX239" fmla="*/ 657706 w 3842204"/>
                <a:gd name="connsiteY239" fmla="*/ 4366782 h 7212230"/>
                <a:gd name="connsiteX240" fmla="*/ 636095 w 3842204"/>
                <a:gd name="connsiteY240" fmla="*/ 4469837 h 7212230"/>
                <a:gd name="connsiteX241" fmla="*/ 693495 w 3842204"/>
                <a:gd name="connsiteY241" fmla="*/ 4468344 h 7212230"/>
                <a:gd name="connsiteX242" fmla="*/ 802609 w 3842204"/>
                <a:gd name="connsiteY242" fmla="*/ 4501363 h 7212230"/>
                <a:gd name="connsiteX243" fmla="*/ 817095 w 3842204"/>
                <a:gd name="connsiteY243" fmla="*/ 4666429 h 7212230"/>
                <a:gd name="connsiteX244" fmla="*/ 757491 w 3842204"/>
                <a:gd name="connsiteY244" fmla="*/ 4728594 h 7212230"/>
                <a:gd name="connsiteX245" fmla="*/ 724434 w 3842204"/>
                <a:gd name="connsiteY245" fmla="*/ 4787780 h 7212230"/>
                <a:gd name="connsiteX246" fmla="*/ 774114 w 3842204"/>
                <a:gd name="connsiteY246" fmla="*/ 4862731 h 7212230"/>
                <a:gd name="connsiteX247" fmla="*/ 756824 w 3842204"/>
                <a:gd name="connsiteY247" fmla="*/ 4947797 h 7212230"/>
                <a:gd name="connsiteX248" fmla="*/ 724364 w 3842204"/>
                <a:gd name="connsiteY248" fmla="*/ 5001242 h 7212230"/>
                <a:gd name="connsiteX249" fmla="*/ 710116 w 3842204"/>
                <a:gd name="connsiteY249" fmla="*/ 5048822 h 7212230"/>
                <a:gd name="connsiteX250" fmla="*/ 641937 w 3842204"/>
                <a:gd name="connsiteY250" fmla="*/ 5123423 h 7212230"/>
                <a:gd name="connsiteX251" fmla="*/ 645832 w 3842204"/>
                <a:gd name="connsiteY251" fmla="*/ 5195105 h 7212230"/>
                <a:gd name="connsiteX252" fmla="*/ 806078 w 3842204"/>
                <a:gd name="connsiteY252" fmla="*/ 5279127 h 7212230"/>
                <a:gd name="connsiteX253" fmla="*/ 778008 w 3842204"/>
                <a:gd name="connsiteY253" fmla="*/ 5322549 h 7212230"/>
                <a:gd name="connsiteX254" fmla="*/ 625315 w 3842204"/>
                <a:gd name="connsiteY254" fmla="*/ 5425160 h 7212230"/>
                <a:gd name="connsiteX255" fmla="*/ 676275 w 3842204"/>
                <a:gd name="connsiteY255" fmla="*/ 5524500 h 7212230"/>
                <a:gd name="connsiteX256" fmla="*/ 658132 w 3842204"/>
                <a:gd name="connsiteY256" fmla="*/ 5615214 h 7212230"/>
                <a:gd name="connsiteX257" fmla="*/ 707742 w 3842204"/>
                <a:gd name="connsiteY257" fmla="*/ 5641195 h 7212230"/>
                <a:gd name="connsiteX258" fmla="*/ 776061 w 3842204"/>
                <a:gd name="connsiteY258" fmla="*/ 5642428 h 7212230"/>
                <a:gd name="connsiteX259" fmla="*/ 843093 w 3842204"/>
                <a:gd name="connsiteY259" fmla="*/ 5634058 h 7212230"/>
                <a:gd name="connsiteX260" fmla="*/ 931128 w 3842204"/>
                <a:gd name="connsiteY260" fmla="*/ 5637226 h 7212230"/>
                <a:gd name="connsiteX261" fmla="*/ 920350 w 3842204"/>
                <a:gd name="connsiteY261" fmla="*/ 5684962 h 7212230"/>
                <a:gd name="connsiteX262" fmla="*/ 993775 w 3842204"/>
                <a:gd name="connsiteY262" fmla="*/ 5696857 h 7212230"/>
                <a:gd name="connsiteX263" fmla="*/ 999817 w 3842204"/>
                <a:gd name="connsiteY263" fmla="*/ 5741114 h 7212230"/>
                <a:gd name="connsiteX264" fmla="*/ 1015385 w 3842204"/>
                <a:gd name="connsiteY264" fmla="*/ 5774187 h 7212230"/>
                <a:gd name="connsiteX265" fmla="*/ 1093988 w 3842204"/>
                <a:gd name="connsiteY265" fmla="*/ 5773741 h 7212230"/>
                <a:gd name="connsiteX266" fmla="*/ 1110423 w 3842204"/>
                <a:gd name="connsiteY266" fmla="*/ 5806160 h 7212230"/>
                <a:gd name="connsiteX267" fmla="*/ 1118828 w 3842204"/>
                <a:gd name="connsiteY267" fmla="*/ 5830104 h 7212230"/>
                <a:gd name="connsiteX268" fmla="*/ 1068680 w 3842204"/>
                <a:gd name="connsiteY268" fmla="*/ 5850548 h 7212230"/>
                <a:gd name="connsiteX269" fmla="*/ 1038040 w 3842204"/>
                <a:gd name="connsiteY269" fmla="*/ 5897475 h 7212230"/>
                <a:gd name="connsiteX270" fmla="*/ 1028312 w 3842204"/>
                <a:gd name="connsiteY270" fmla="*/ 5940951 h 7212230"/>
                <a:gd name="connsiteX271" fmla="*/ 1030686 w 3842204"/>
                <a:gd name="connsiteY271" fmla="*/ 5993288 h 7212230"/>
                <a:gd name="connsiteX272" fmla="*/ 1057275 w 3842204"/>
                <a:gd name="connsiteY272" fmla="*/ 6014357 h 7212230"/>
                <a:gd name="connsiteX273" fmla="*/ 1124671 w 3842204"/>
                <a:gd name="connsiteY273" fmla="*/ 6048708 h 7212230"/>
                <a:gd name="connsiteX274" fmla="*/ 1166038 w 3842204"/>
                <a:gd name="connsiteY274" fmla="*/ 6040869 h 7212230"/>
                <a:gd name="connsiteX275" fmla="*/ 1186223 w 3842204"/>
                <a:gd name="connsiteY275" fmla="*/ 6086928 h 7212230"/>
                <a:gd name="connsiteX276" fmla="*/ 1166132 w 3842204"/>
                <a:gd name="connsiteY276" fmla="*/ 6132285 h 7212230"/>
                <a:gd name="connsiteX277" fmla="*/ 1132794 w 3842204"/>
                <a:gd name="connsiteY277" fmla="*/ 6150303 h 7212230"/>
                <a:gd name="connsiteX278" fmla="*/ 1095509 w 3842204"/>
                <a:gd name="connsiteY278" fmla="*/ 6207236 h 7212230"/>
                <a:gd name="connsiteX279" fmla="*/ 1110183 w 3842204"/>
                <a:gd name="connsiteY279" fmla="*/ 6307023 h 7212230"/>
                <a:gd name="connsiteX280" fmla="*/ 1080835 w 3842204"/>
                <a:gd name="connsiteY280" fmla="*/ 6350157 h 7212230"/>
                <a:gd name="connsiteX281" fmla="*/ 1165706 w 3842204"/>
                <a:gd name="connsiteY281" fmla="*/ 6400271 h 7212230"/>
                <a:gd name="connsiteX282" fmla="*/ 1166038 w 3842204"/>
                <a:gd name="connsiteY282" fmla="*/ 6466711 h 7212230"/>
                <a:gd name="connsiteX283" fmla="*/ 1143240 w 3842204"/>
                <a:gd name="connsiteY283" fmla="*/ 6498567 h 7212230"/>
                <a:gd name="connsiteX284" fmla="*/ 1090760 w 3842204"/>
                <a:gd name="connsiteY284" fmla="*/ 6546302 h 7212230"/>
                <a:gd name="connsiteX285" fmla="*/ 1130420 w 3842204"/>
                <a:gd name="connsiteY285" fmla="*/ 6564250 h 7212230"/>
                <a:gd name="connsiteX286" fmla="*/ 1157061 w 3842204"/>
                <a:gd name="connsiteY286" fmla="*/ 6604000 h 7212230"/>
                <a:gd name="connsiteX287" fmla="*/ 1211155 w 3842204"/>
                <a:gd name="connsiteY287" fmla="*/ 6616589 h 7212230"/>
                <a:gd name="connsiteX288" fmla="*/ 1275416 w 3842204"/>
                <a:gd name="connsiteY288" fmla="*/ 6598797 h 7212230"/>
                <a:gd name="connsiteX289" fmla="*/ 1351457 w 3842204"/>
                <a:gd name="connsiteY289" fmla="*/ 6678950 h 7212230"/>
                <a:gd name="connsiteX290" fmla="*/ 1408686 w 3842204"/>
                <a:gd name="connsiteY290" fmla="*/ 6784095 h 7212230"/>
                <a:gd name="connsiteX291" fmla="*/ 1412995 w 3842204"/>
                <a:gd name="connsiteY291" fmla="*/ 6885417 h 7212230"/>
                <a:gd name="connsiteX292" fmla="*/ 1450576 w 3842204"/>
                <a:gd name="connsiteY292" fmla="*/ 6925814 h 7212230"/>
                <a:gd name="connsiteX293" fmla="*/ 1436742 w 3842204"/>
                <a:gd name="connsiteY293" fmla="*/ 6949650 h 7212230"/>
                <a:gd name="connsiteX294" fmla="*/ 1398748 w 3842204"/>
                <a:gd name="connsiteY294" fmla="*/ 6973440 h 7212230"/>
                <a:gd name="connsiteX295" fmla="*/ 1411061 w 3842204"/>
                <a:gd name="connsiteY295" fmla="*/ 7003143 h 7212230"/>
                <a:gd name="connsiteX296" fmla="*/ 1348228 w 3842204"/>
                <a:gd name="connsiteY296" fmla="*/ 7070956 h 7212230"/>
                <a:gd name="connsiteX297" fmla="*/ 1293132 w 3842204"/>
                <a:gd name="connsiteY297" fmla="*/ 7139214 h 7212230"/>
                <a:gd name="connsiteX0" fmla="*/ 1293132 w 3842204"/>
                <a:gd name="connsiteY0" fmla="*/ 7139214 h 7212230"/>
                <a:gd name="connsiteX1" fmla="*/ 1341758 w 3842204"/>
                <a:gd name="connsiteY1" fmla="*/ 7182793 h 7212230"/>
                <a:gd name="connsiteX2" fmla="*/ 1416663 w 3842204"/>
                <a:gd name="connsiteY2" fmla="*/ 7193198 h 7212230"/>
                <a:gd name="connsiteX3" fmla="*/ 1509326 w 3842204"/>
                <a:gd name="connsiteY3" fmla="*/ 7212230 h 7212230"/>
                <a:gd name="connsiteX4" fmla="*/ 1564969 w 3842204"/>
                <a:gd name="connsiteY4" fmla="*/ 7192309 h 7212230"/>
                <a:gd name="connsiteX5" fmla="*/ 1579095 w 3842204"/>
                <a:gd name="connsiteY5" fmla="*/ 7168518 h 7212230"/>
                <a:gd name="connsiteX6" fmla="*/ 1637846 w 3842204"/>
                <a:gd name="connsiteY6" fmla="*/ 7133855 h 7212230"/>
                <a:gd name="connsiteX7" fmla="*/ 1697948 w 3842204"/>
                <a:gd name="connsiteY7" fmla="*/ 7023400 h 7212230"/>
                <a:gd name="connsiteX8" fmla="*/ 1746704 w 3842204"/>
                <a:gd name="connsiteY8" fmla="*/ 6975928 h 7212230"/>
                <a:gd name="connsiteX9" fmla="*/ 1743064 w 3842204"/>
                <a:gd name="connsiteY9" fmla="*/ 6937755 h 7212230"/>
                <a:gd name="connsiteX10" fmla="*/ 1792061 w 3842204"/>
                <a:gd name="connsiteY10" fmla="*/ 6921500 h 7212230"/>
                <a:gd name="connsiteX11" fmla="*/ 1946275 w 3842204"/>
                <a:gd name="connsiteY11" fmla="*/ 6885214 h 7212230"/>
                <a:gd name="connsiteX12" fmla="*/ 1855561 w 3842204"/>
                <a:gd name="connsiteY12" fmla="*/ 6767285 h 7212230"/>
                <a:gd name="connsiteX13" fmla="*/ 1882775 w 3842204"/>
                <a:gd name="connsiteY13" fmla="*/ 6721928 h 7212230"/>
                <a:gd name="connsiteX14" fmla="*/ 1937204 w 3842204"/>
                <a:gd name="connsiteY14" fmla="*/ 6721928 h 7212230"/>
                <a:gd name="connsiteX15" fmla="*/ 1982561 w 3842204"/>
                <a:gd name="connsiteY15" fmla="*/ 6594928 h 7212230"/>
                <a:gd name="connsiteX16" fmla="*/ 1982561 w 3842204"/>
                <a:gd name="connsiteY16" fmla="*/ 6495143 h 7212230"/>
                <a:gd name="connsiteX17" fmla="*/ 2036989 w 3842204"/>
                <a:gd name="connsiteY17" fmla="*/ 6377214 h 7212230"/>
                <a:gd name="connsiteX18" fmla="*/ 2100489 w 3842204"/>
                <a:gd name="connsiteY18" fmla="*/ 6359071 h 7212230"/>
                <a:gd name="connsiteX19" fmla="*/ 2046061 w 3842204"/>
                <a:gd name="connsiteY19" fmla="*/ 6241143 h 7212230"/>
                <a:gd name="connsiteX20" fmla="*/ 2082346 w 3842204"/>
                <a:gd name="connsiteY20" fmla="*/ 6096000 h 7212230"/>
                <a:gd name="connsiteX21" fmla="*/ 2173061 w 3842204"/>
                <a:gd name="connsiteY21" fmla="*/ 6086928 h 7212230"/>
                <a:gd name="connsiteX22" fmla="*/ 2263775 w 3842204"/>
                <a:gd name="connsiteY22" fmla="*/ 6086928 h 7212230"/>
                <a:gd name="connsiteX23" fmla="*/ 2290989 w 3842204"/>
                <a:gd name="connsiteY23" fmla="*/ 6032500 h 7212230"/>
                <a:gd name="connsiteX24" fmla="*/ 2327275 w 3842204"/>
                <a:gd name="connsiteY24" fmla="*/ 6041571 h 7212230"/>
                <a:gd name="connsiteX25" fmla="*/ 2408918 w 3842204"/>
                <a:gd name="connsiteY25" fmla="*/ 6159500 h 7212230"/>
                <a:gd name="connsiteX26" fmla="*/ 2445204 w 3842204"/>
                <a:gd name="connsiteY26" fmla="*/ 6150428 h 7212230"/>
                <a:gd name="connsiteX27" fmla="*/ 2427061 w 3842204"/>
                <a:gd name="connsiteY27" fmla="*/ 6068785 h 7212230"/>
                <a:gd name="connsiteX28" fmla="*/ 2481489 w 3842204"/>
                <a:gd name="connsiteY28" fmla="*/ 6023428 h 7212230"/>
                <a:gd name="connsiteX29" fmla="*/ 2544989 w 3842204"/>
                <a:gd name="connsiteY29" fmla="*/ 5950857 h 7212230"/>
                <a:gd name="connsiteX30" fmla="*/ 2608489 w 3842204"/>
                <a:gd name="connsiteY30" fmla="*/ 5896428 h 7212230"/>
                <a:gd name="connsiteX31" fmla="*/ 2599418 w 3842204"/>
                <a:gd name="connsiteY31" fmla="*/ 5823857 h 7212230"/>
                <a:gd name="connsiteX32" fmla="*/ 2644775 w 3842204"/>
                <a:gd name="connsiteY32" fmla="*/ 5760357 h 7212230"/>
                <a:gd name="connsiteX33" fmla="*/ 2735489 w 3842204"/>
                <a:gd name="connsiteY33" fmla="*/ 5869214 h 7212230"/>
                <a:gd name="connsiteX34" fmla="*/ 2844346 w 3842204"/>
                <a:gd name="connsiteY34" fmla="*/ 5914571 h 7212230"/>
                <a:gd name="connsiteX35" fmla="*/ 2871561 w 3842204"/>
                <a:gd name="connsiteY35" fmla="*/ 5842000 h 7212230"/>
                <a:gd name="connsiteX36" fmla="*/ 2907846 w 3842204"/>
                <a:gd name="connsiteY36" fmla="*/ 5814785 h 7212230"/>
                <a:gd name="connsiteX37" fmla="*/ 2871561 w 3842204"/>
                <a:gd name="connsiteY37" fmla="*/ 5733143 h 7212230"/>
                <a:gd name="connsiteX38" fmla="*/ 2871561 w 3842204"/>
                <a:gd name="connsiteY38" fmla="*/ 5678714 h 7212230"/>
                <a:gd name="connsiteX39" fmla="*/ 2925989 w 3842204"/>
                <a:gd name="connsiteY39" fmla="*/ 5660571 h 7212230"/>
                <a:gd name="connsiteX40" fmla="*/ 2925989 w 3842204"/>
                <a:gd name="connsiteY40" fmla="*/ 5569857 h 7212230"/>
                <a:gd name="connsiteX41" fmla="*/ 2853418 w 3842204"/>
                <a:gd name="connsiteY41" fmla="*/ 5551714 h 7212230"/>
                <a:gd name="connsiteX42" fmla="*/ 2826204 w 3842204"/>
                <a:gd name="connsiteY42" fmla="*/ 5442857 h 7212230"/>
                <a:gd name="connsiteX43" fmla="*/ 2862489 w 3842204"/>
                <a:gd name="connsiteY43" fmla="*/ 5324928 h 7212230"/>
                <a:gd name="connsiteX44" fmla="*/ 2971346 w 3842204"/>
                <a:gd name="connsiteY44" fmla="*/ 5234214 h 7212230"/>
                <a:gd name="connsiteX45" fmla="*/ 3034846 w 3842204"/>
                <a:gd name="connsiteY45" fmla="*/ 5143500 h 7212230"/>
                <a:gd name="connsiteX46" fmla="*/ 3052989 w 3842204"/>
                <a:gd name="connsiteY46" fmla="*/ 5061857 h 7212230"/>
                <a:gd name="connsiteX47" fmla="*/ 3034846 w 3842204"/>
                <a:gd name="connsiteY47" fmla="*/ 4989285 h 7212230"/>
                <a:gd name="connsiteX48" fmla="*/ 2989489 w 3842204"/>
                <a:gd name="connsiteY48" fmla="*/ 4925785 h 7212230"/>
                <a:gd name="connsiteX49" fmla="*/ 3052989 w 3842204"/>
                <a:gd name="connsiteY49" fmla="*/ 4862285 h 7212230"/>
                <a:gd name="connsiteX50" fmla="*/ 3062061 w 3842204"/>
                <a:gd name="connsiteY50" fmla="*/ 4789714 h 7212230"/>
                <a:gd name="connsiteX51" fmla="*/ 3062061 w 3842204"/>
                <a:gd name="connsiteY51" fmla="*/ 4699000 h 7212230"/>
                <a:gd name="connsiteX52" fmla="*/ 3161846 w 3842204"/>
                <a:gd name="connsiteY52" fmla="*/ 4717143 h 7212230"/>
                <a:gd name="connsiteX53" fmla="*/ 3225346 w 3842204"/>
                <a:gd name="connsiteY53" fmla="*/ 4689928 h 7212230"/>
                <a:gd name="connsiteX54" fmla="*/ 3243489 w 3842204"/>
                <a:gd name="connsiteY54" fmla="*/ 4653643 h 7212230"/>
                <a:gd name="connsiteX55" fmla="*/ 3179989 w 3842204"/>
                <a:gd name="connsiteY55" fmla="*/ 4644571 h 7212230"/>
                <a:gd name="connsiteX56" fmla="*/ 3089275 w 3842204"/>
                <a:gd name="connsiteY56" fmla="*/ 4608285 h 7212230"/>
                <a:gd name="connsiteX57" fmla="*/ 3034846 w 3842204"/>
                <a:gd name="connsiteY57" fmla="*/ 4590143 h 7212230"/>
                <a:gd name="connsiteX58" fmla="*/ 2953204 w 3842204"/>
                <a:gd name="connsiteY58" fmla="*/ 4572000 h 7212230"/>
                <a:gd name="connsiteX59" fmla="*/ 2971346 w 3842204"/>
                <a:gd name="connsiteY59" fmla="*/ 4490357 h 7212230"/>
                <a:gd name="connsiteX60" fmla="*/ 2989489 w 3842204"/>
                <a:gd name="connsiteY60" fmla="*/ 4435928 h 7212230"/>
                <a:gd name="connsiteX61" fmla="*/ 3071132 w 3842204"/>
                <a:gd name="connsiteY61" fmla="*/ 4327071 h 7212230"/>
                <a:gd name="connsiteX62" fmla="*/ 3043918 w 3842204"/>
                <a:gd name="connsiteY62" fmla="*/ 4254500 h 7212230"/>
                <a:gd name="connsiteX63" fmla="*/ 3043918 w 3842204"/>
                <a:gd name="connsiteY63" fmla="*/ 4172857 h 7212230"/>
                <a:gd name="connsiteX64" fmla="*/ 3016704 w 3842204"/>
                <a:gd name="connsiteY64" fmla="*/ 4127500 h 7212230"/>
                <a:gd name="connsiteX65" fmla="*/ 3007632 w 3842204"/>
                <a:gd name="connsiteY65" fmla="*/ 4009571 h 7212230"/>
                <a:gd name="connsiteX66" fmla="*/ 2971346 w 3842204"/>
                <a:gd name="connsiteY66" fmla="*/ 3927928 h 7212230"/>
                <a:gd name="connsiteX67" fmla="*/ 3062061 w 3842204"/>
                <a:gd name="connsiteY67" fmla="*/ 3855357 h 7212230"/>
                <a:gd name="connsiteX68" fmla="*/ 3080204 w 3842204"/>
                <a:gd name="connsiteY68" fmla="*/ 3374571 h 7212230"/>
                <a:gd name="connsiteX69" fmla="*/ 3007632 w 3842204"/>
                <a:gd name="connsiteY69" fmla="*/ 3220357 h 7212230"/>
                <a:gd name="connsiteX70" fmla="*/ 3034846 w 3842204"/>
                <a:gd name="connsiteY70" fmla="*/ 3156857 h 7212230"/>
                <a:gd name="connsiteX71" fmla="*/ 3089275 w 3842204"/>
                <a:gd name="connsiteY71" fmla="*/ 3175000 h 7212230"/>
                <a:gd name="connsiteX72" fmla="*/ 3225346 w 3842204"/>
                <a:gd name="connsiteY72" fmla="*/ 3093357 h 7212230"/>
                <a:gd name="connsiteX73" fmla="*/ 3325132 w 3842204"/>
                <a:gd name="connsiteY73" fmla="*/ 3102428 h 7212230"/>
                <a:gd name="connsiteX74" fmla="*/ 3370489 w 3842204"/>
                <a:gd name="connsiteY74" fmla="*/ 3011714 h 7212230"/>
                <a:gd name="connsiteX75" fmla="*/ 3343275 w 3842204"/>
                <a:gd name="connsiteY75" fmla="*/ 2966357 h 7212230"/>
                <a:gd name="connsiteX76" fmla="*/ 3415846 w 3842204"/>
                <a:gd name="connsiteY76" fmla="*/ 2893785 h 7212230"/>
                <a:gd name="connsiteX77" fmla="*/ 3443061 w 3842204"/>
                <a:gd name="connsiteY77" fmla="*/ 2803071 h 7212230"/>
                <a:gd name="connsiteX78" fmla="*/ 3660775 w 3842204"/>
                <a:gd name="connsiteY78" fmla="*/ 2694214 h 7212230"/>
                <a:gd name="connsiteX79" fmla="*/ 3706132 w 3842204"/>
                <a:gd name="connsiteY79" fmla="*/ 2639785 h 7212230"/>
                <a:gd name="connsiteX80" fmla="*/ 3651704 w 3842204"/>
                <a:gd name="connsiteY80" fmla="*/ 2594428 h 7212230"/>
                <a:gd name="connsiteX81" fmla="*/ 3633561 w 3842204"/>
                <a:gd name="connsiteY81" fmla="*/ 2313214 h 7212230"/>
                <a:gd name="connsiteX82" fmla="*/ 3560989 w 3842204"/>
                <a:gd name="connsiteY82" fmla="*/ 2249714 h 7212230"/>
                <a:gd name="connsiteX83" fmla="*/ 3506561 w 3842204"/>
                <a:gd name="connsiteY83" fmla="*/ 2131785 h 7212230"/>
                <a:gd name="connsiteX84" fmla="*/ 3497489 w 3842204"/>
                <a:gd name="connsiteY84" fmla="*/ 2022928 h 7212230"/>
                <a:gd name="connsiteX85" fmla="*/ 3497489 w 3842204"/>
                <a:gd name="connsiteY85" fmla="*/ 1932214 h 7212230"/>
                <a:gd name="connsiteX86" fmla="*/ 3470275 w 3842204"/>
                <a:gd name="connsiteY86" fmla="*/ 1868714 h 7212230"/>
                <a:gd name="connsiteX87" fmla="*/ 3560989 w 3842204"/>
                <a:gd name="connsiteY87" fmla="*/ 1732643 h 7212230"/>
                <a:gd name="connsiteX88" fmla="*/ 3406775 w 3842204"/>
                <a:gd name="connsiteY88" fmla="*/ 1841500 h 7212230"/>
                <a:gd name="connsiteX89" fmla="*/ 3252561 w 3842204"/>
                <a:gd name="connsiteY89" fmla="*/ 1914071 h 7212230"/>
                <a:gd name="connsiteX90" fmla="*/ 3134632 w 3842204"/>
                <a:gd name="connsiteY90" fmla="*/ 1959428 h 7212230"/>
                <a:gd name="connsiteX91" fmla="*/ 2998561 w 3842204"/>
                <a:gd name="connsiteY91" fmla="*/ 1959428 h 7212230"/>
                <a:gd name="connsiteX92" fmla="*/ 2989489 w 3842204"/>
                <a:gd name="connsiteY92" fmla="*/ 2041071 h 7212230"/>
                <a:gd name="connsiteX93" fmla="*/ 2953204 w 3842204"/>
                <a:gd name="connsiteY93" fmla="*/ 2104571 h 7212230"/>
                <a:gd name="connsiteX94" fmla="*/ 2871561 w 3842204"/>
                <a:gd name="connsiteY94" fmla="*/ 2149928 h 7212230"/>
                <a:gd name="connsiteX95" fmla="*/ 2808061 w 3842204"/>
                <a:gd name="connsiteY95" fmla="*/ 2149928 h 7212230"/>
                <a:gd name="connsiteX96" fmla="*/ 2862489 w 3842204"/>
                <a:gd name="connsiteY96" fmla="*/ 2077357 h 7212230"/>
                <a:gd name="connsiteX97" fmla="*/ 2935061 w 3842204"/>
                <a:gd name="connsiteY97" fmla="*/ 2032000 h 7212230"/>
                <a:gd name="connsiteX98" fmla="*/ 2989489 w 3842204"/>
                <a:gd name="connsiteY98" fmla="*/ 1932214 h 7212230"/>
                <a:gd name="connsiteX99" fmla="*/ 3034846 w 3842204"/>
                <a:gd name="connsiteY99" fmla="*/ 1905000 h 7212230"/>
                <a:gd name="connsiteX100" fmla="*/ 3098346 w 3842204"/>
                <a:gd name="connsiteY100" fmla="*/ 1796143 h 7212230"/>
                <a:gd name="connsiteX101" fmla="*/ 3225346 w 3842204"/>
                <a:gd name="connsiteY101" fmla="*/ 1778000 h 7212230"/>
                <a:gd name="connsiteX102" fmla="*/ 3316061 w 3842204"/>
                <a:gd name="connsiteY102" fmla="*/ 1605643 h 7212230"/>
                <a:gd name="connsiteX103" fmla="*/ 3397704 w 3842204"/>
                <a:gd name="connsiteY103" fmla="*/ 1551214 h 7212230"/>
                <a:gd name="connsiteX104" fmla="*/ 3361418 w 3842204"/>
                <a:gd name="connsiteY104" fmla="*/ 1487714 h 7212230"/>
                <a:gd name="connsiteX105" fmla="*/ 3560989 w 3842204"/>
                <a:gd name="connsiteY105" fmla="*/ 1378857 h 7212230"/>
                <a:gd name="connsiteX106" fmla="*/ 3669846 w 3842204"/>
                <a:gd name="connsiteY106" fmla="*/ 1279071 h 7212230"/>
                <a:gd name="connsiteX107" fmla="*/ 3787775 w 3842204"/>
                <a:gd name="connsiteY107" fmla="*/ 1170214 h 7212230"/>
                <a:gd name="connsiteX108" fmla="*/ 3814989 w 3842204"/>
                <a:gd name="connsiteY108" fmla="*/ 1043214 h 7212230"/>
                <a:gd name="connsiteX109" fmla="*/ 3769632 w 3842204"/>
                <a:gd name="connsiteY109" fmla="*/ 988785 h 7212230"/>
                <a:gd name="connsiteX110" fmla="*/ 3706132 w 3842204"/>
                <a:gd name="connsiteY110" fmla="*/ 952500 h 7212230"/>
                <a:gd name="connsiteX111" fmla="*/ 3678918 w 3842204"/>
                <a:gd name="connsiteY111" fmla="*/ 861785 h 7212230"/>
                <a:gd name="connsiteX112" fmla="*/ 3706132 w 3842204"/>
                <a:gd name="connsiteY112" fmla="*/ 852714 h 7212230"/>
                <a:gd name="connsiteX113" fmla="*/ 3769632 w 3842204"/>
                <a:gd name="connsiteY113" fmla="*/ 916214 h 7212230"/>
                <a:gd name="connsiteX114" fmla="*/ 3814989 w 3842204"/>
                <a:gd name="connsiteY114" fmla="*/ 970643 h 7212230"/>
                <a:gd name="connsiteX115" fmla="*/ 3842204 w 3842204"/>
                <a:gd name="connsiteY115" fmla="*/ 870857 h 7212230"/>
                <a:gd name="connsiteX116" fmla="*/ 3805918 w 3842204"/>
                <a:gd name="connsiteY116" fmla="*/ 780143 h 7212230"/>
                <a:gd name="connsiteX117" fmla="*/ 3760561 w 3842204"/>
                <a:gd name="connsiteY117" fmla="*/ 689428 h 7212230"/>
                <a:gd name="connsiteX118" fmla="*/ 3706132 w 3842204"/>
                <a:gd name="connsiteY118" fmla="*/ 644071 h 7212230"/>
                <a:gd name="connsiteX119" fmla="*/ 3606346 w 3842204"/>
                <a:gd name="connsiteY119" fmla="*/ 526143 h 7212230"/>
                <a:gd name="connsiteX120" fmla="*/ 3560989 w 3842204"/>
                <a:gd name="connsiteY120" fmla="*/ 471714 h 7212230"/>
                <a:gd name="connsiteX121" fmla="*/ 3461204 w 3842204"/>
                <a:gd name="connsiteY121" fmla="*/ 462643 h 7212230"/>
                <a:gd name="connsiteX122" fmla="*/ 3415846 w 3842204"/>
                <a:gd name="connsiteY122" fmla="*/ 498928 h 7212230"/>
                <a:gd name="connsiteX123" fmla="*/ 3343275 w 3842204"/>
                <a:gd name="connsiteY123" fmla="*/ 480785 h 7212230"/>
                <a:gd name="connsiteX124" fmla="*/ 3198132 w 3842204"/>
                <a:gd name="connsiteY124" fmla="*/ 480785 h 7212230"/>
                <a:gd name="connsiteX125" fmla="*/ 3198132 w 3842204"/>
                <a:gd name="connsiteY125" fmla="*/ 553357 h 7212230"/>
                <a:gd name="connsiteX126" fmla="*/ 3116489 w 3842204"/>
                <a:gd name="connsiteY126" fmla="*/ 580571 h 7212230"/>
                <a:gd name="connsiteX127" fmla="*/ 3034846 w 3842204"/>
                <a:gd name="connsiteY127" fmla="*/ 571500 h 7212230"/>
                <a:gd name="connsiteX128" fmla="*/ 3043918 w 3842204"/>
                <a:gd name="connsiteY128" fmla="*/ 508000 h 7212230"/>
                <a:gd name="connsiteX129" fmla="*/ 3098346 w 3842204"/>
                <a:gd name="connsiteY129" fmla="*/ 462643 h 7212230"/>
                <a:gd name="connsiteX130" fmla="*/ 3125561 w 3842204"/>
                <a:gd name="connsiteY130" fmla="*/ 390071 h 7212230"/>
                <a:gd name="connsiteX131" fmla="*/ 3089275 w 3842204"/>
                <a:gd name="connsiteY131" fmla="*/ 335643 h 7212230"/>
                <a:gd name="connsiteX132" fmla="*/ 2998561 w 3842204"/>
                <a:gd name="connsiteY132" fmla="*/ 335643 h 7212230"/>
                <a:gd name="connsiteX133" fmla="*/ 2907846 w 3842204"/>
                <a:gd name="connsiteY133" fmla="*/ 299357 h 7212230"/>
                <a:gd name="connsiteX134" fmla="*/ 2780846 w 3842204"/>
                <a:gd name="connsiteY134" fmla="*/ 299357 h 7212230"/>
                <a:gd name="connsiteX135" fmla="*/ 2798989 w 3842204"/>
                <a:gd name="connsiteY135" fmla="*/ 263071 h 7212230"/>
                <a:gd name="connsiteX136" fmla="*/ 2889704 w 3842204"/>
                <a:gd name="connsiteY136" fmla="*/ 235857 h 7212230"/>
                <a:gd name="connsiteX137" fmla="*/ 2953204 w 3842204"/>
                <a:gd name="connsiteY137" fmla="*/ 154214 h 7212230"/>
                <a:gd name="connsiteX138" fmla="*/ 2971346 w 3842204"/>
                <a:gd name="connsiteY138" fmla="*/ 127000 h 7212230"/>
                <a:gd name="connsiteX139" fmla="*/ 2962275 w 3842204"/>
                <a:gd name="connsiteY139" fmla="*/ 63500 h 7212230"/>
                <a:gd name="connsiteX140" fmla="*/ 2880632 w 3842204"/>
                <a:gd name="connsiteY140" fmla="*/ 54428 h 7212230"/>
                <a:gd name="connsiteX141" fmla="*/ 2844346 w 3842204"/>
                <a:gd name="connsiteY141" fmla="*/ 9071 h 7212230"/>
                <a:gd name="connsiteX142" fmla="*/ 2753632 w 3842204"/>
                <a:gd name="connsiteY142" fmla="*/ 0 h 7212230"/>
                <a:gd name="connsiteX143" fmla="*/ 2662918 w 3842204"/>
                <a:gd name="connsiteY143" fmla="*/ 54428 h 7212230"/>
                <a:gd name="connsiteX144" fmla="*/ 2554061 w 3842204"/>
                <a:gd name="connsiteY144" fmla="*/ 181428 h 7212230"/>
                <a:gd name="connsiteX145" fmla="*/ 2454275 w 3842204"/>
                <a:gd name="connsiteY145" fmla="*/ 335643 h 7212230"/>
                <a:gd name="connsiteX146" fmla="*/ 2445204 w 3842204"/>
                <a:gd name="connsiteY146" fmla="*/ 399143 h 7212230"/>
                <a:gd name="connsiteX147" fmla="*/ 2481489 w 3842204"/>
                <a:gd name="connsiteY147" fmla="*/ 508000 h 7212230"/>
                <a:gd name="connsiteX148" fmla="*/ 2427061 w 3842204"/>
                <a:gd name="connsiteY148" fmla="*/ 589643 h 7212230"/>
                <a:gd name="connsiteX149" fmla="*/ 2327275 w 3842204"/>
                <a:gd name="connsiteY149" fmla="*/ 589643 h 7212230"/>
                <a:gd name="connsiteX150" fmla="*/ 2200275 w 3842204"/>
                <a:gd name="connsiteY150" fmla="*/ 580571 h 7212230"/>
                <a:gd name="connsiteX151" fmla="*/ 2263775 w 3842204"/>
                <a:gd name="connsiteY151" fmla="*/ 662214 h 7212230"/>
                <a:gd name="connsiteX152" fmla="*/ 2336346 w 3842204"/>
                <a:gd name="connsiteY152" fmla="*/ 780143 h 7212230"/>
                <a:gd name="connsiteX153" fmla="*/ 2245632 w 3842204"/>
                <a:gd name="connsiteY153" fmla="*/ 762000 h 7212230"/>
                <a:gd name="connsiteX154" fmla="*/ 2209346 w 3842204"/>
                <a:gd name="connsiteY154" fmla="*/ 689428 h 7212230"/>
                <a:gd name="connsiteX155" fmla="*/ 2154918 w 3842204"/>
                <a:gd name="connsiteY155" fmla="*/ 725714 h 7212230"/>
                <a:gd name="connsiteX156" fmla="*/ 2082346 w 3842204"/>
                <a:gd name="connsiteY156" fmla="*/ 780143 h 7212230"/>
                <a:gd name="connsiteX157" fmla="*/ 1991632 w 3842204"/>
                <a:gd name="connsiteY157" fmla="*/ 825500 h 7212230"/>
                <a:gd name="connsiteX158" fmla="*/ 1891846 w 3842204"/>
                <a:gd name="connsiteY158" fmla="*/ 825500 h 7212230"/>
                <a:gd name="connsiteX159" fmla="*/ 1928132 w 3842204"/>
                <a:gd name="connsiteY159" fmla="*/ 716643 h 7212230"/>
                <a:gd name="connsiteX160" fmla="*/ 1846489 w 3842204"/>
                <a:gd name="connsiteY160" fmla="*/ 689428 h 7212230"/>
                <a:gd name="connsiteX161" fmla="*/ 1710418 w 3842204"/>
                <a:gd name="connsiteY161" fmla="*/ 743857 h 7212230"/>
                <a:gd name="connsiteX162" fmla="*/ 1583418 w 3842204"/>
                <a:gd name="connsiteY162" fmla="*/ 743857 h 7212230"/>
                <a:gd name="connsiteX163" fmla="*/ 1519918 w 3842204"/>
                <a:gd name="connsiteY163" fmla="*/ 807357 h 7212230"/>
                <a:gd name="connsiteX164" fmla="*/ 1619704 w 3842204"/>
                <a:gd name="connsiteY164" fmla="*/ 861785 h 7212230"/>
                <a:gd name="connsiteX165" fmla="*/ 1392918 w 3842204"/>
                <a:gd name="connsiteY165" fmla="*/ 934357 h 7212230"/>
                <a:gd name="connsiteX166" fmla="*/ 1220561 w 3842204"/>
                <a:gd name="connsiteY166" fmla="*/ 1025071 h 7212230"/>
                <a:gd name="connsiteX167" fmla="*/ 1030061 w 3842204"/>
                <a:gd name="connsiteY167" fmla="*/ 1124857 h 7212230"/>
                <a:gd name="connsiteX168" fmla="*/ 993775 w 3842204"/>
                <a:gd name="connsiteY168" fmla="*/ 1197428 h 7212230"/>
                <a:gd name="connsiteX169" fmla="*/ 912132 w 3842204"/>
                <a:gd name="connsiteY169" fmla="*/ 1270000 h 7212230"/>
                <a:gd name="connsiteX170" fmla="*/ 830489 w 3842204"/>
                <a:gd name="connsiteY170" fmla="*/ 1342571 h 7212230"/>
                <a:gd name="connsiteX171" fmla="*/ 803275 w 3842204"/>
                <a:gd name="connsiteY171" fmla="*/ 1469571 h 7212230"/>
                <a:gd name="connsiteX172" fmla="*/ 875846 w 3842204"/>
                <a:gd name="connsiteY172" fmla="*/ 1578428 h 7212230"/>
                <a:gd name="connsiteX173" fmla="*/ 912132 w 3842204"/>
                <a:gd name="connsiteY173" fmla="*/ 1651000 h 7212230"/>
                <a:gd name="connsiteX174" fmla="*/ 848632 w 3842204"/>
                <a:gd name="connsiteY174" fmla="*/ 1696357 h 7212230"/>
                <a:gd name="connsiteX175" fmla="*/ 730704 w 3842204"/>
                <a:gd name="connsiteY175" fmla="*/ 1750785 h 7212230"/>
                <a:gd name="connsiteX176" fmla="*/ 603704 w 3842204"/>
                <a:gd name="connsiteY176" fmla="*/ 1750785 h 7212230"/>
                <a:gd name="connsiteX177" fmla="*/ 485775 w 3842204"/>
                <a:gd name="connsiteY177" fmla="*/ 1787071 h 7212230"/>
                <a:gd name="connsiteX178" fmla="*/ 367846 w 3842204"/>
                <a:gd name="connsiteY178" fmla="*/ 1787071 h 7212230"/>
                <a:gd name="connsiteX179" fmla="*/ 231775 w 3842204"/>
                <a:gd name="connsiteY179" fmla="*/ 1805214 h 7212230"/>
                <a:gd name="connsiteX180" fmla="*/ 168275 w 3842204"/>
                <a:gd name="connsiteY180" fmla="*/ 1823357 h 7212230"/>
                <a:gd name="connsiteX181" fmla="*/ 204561 w 3842204"/>
                <a:gd name="connsiteY181" fmla="*/ 1959428 h 7212230"/>
                <a:gd name="connsiteX182" fmla="*/ 249918 w 3842204"/>
                <a:gd name="connsiteY182" fmla="*/ 2077357 h 7212230"/>
                <a:gd name="connsiteX183" fmla="*/ 231775 w 3842204"/>
                <a:gd name="connsiteY183" fmla="*/ 2195285 h 7212230"/>
                <a:gd name="connsiteX184" fmla="*/ 349704 w 3842204"/>
                <a:gd name="connsiteY184" fmla="*/ 2267857 h 7212230"/>
                <a:gd name="connsiteX185" fmla="*/ 413204 w 3842204"/>
                <a:gd name="connsiteY185" fmla="*/ 2286000 h 7212230"/>
                <a:gd name="connsiteX186" fmla="*/ 458561 w 3842204"/>
                <a:gd name="connsiteY186" fmla="*/ 2394857 h 7212230"/>
                <a:gd name="connsiteX187" fmla="*/ 540204 w 3842204"/>
                <a:gd name="connsiteY187" fmla="*/ 2449285 h 7212230"/>
                <a:gd name="connsiteX188" fmla="*/ 494846 w 3842204"/>
                <a:gd name="connsiteY188" fmla="*/ 2476500 h 7212230"/>
                <a:gd name="connsiteX189" fmla="*/ 413204 w 3842204"/>
                <a:gd name="connsiteY189" fmla="*/ 2458357 h 7212230"/>
                <a:gd name="connsiteX190" fmla="*/ 340632 w 3842204"/>
                <a:gd name="connsiteY190" fmla="*/ 2485571 h 7212230"/>
                <a:gd name="connsiteX191" fmla="*/ 268061 w 3842204"/>
                <a:gd name="connsiteY191" fmla="*/ 2431143 h 7212230"/>
                <a:gd name="connsiteX192" fmla="*/ 231775 w 3842204"/>
                <a:gd name="connsiteY192" fmla="*/ 2340428 h 7212230"/>
                <a:gd name="connsiteX193" fmla="*/ 168275 w 3842204"/>
                <a:gd name="connsiteY193" fmla="*/ 2295071 h 7212230"/>
                <a:gd name="connsiteX194" fmla="*/ 68489 w 3842204"/>
                <a:gd name="connsiteY194" fmla="*/ 2240643 h 7212230"/>
                <a:gd name="connsiteX195" fmla="*/ 0 w 3842204"/>
                <a:gd name="connsiteY195" fmla="*/ 2240198 h 7212230"/>
                <a:gd name="connsiteX196" fmla="*/ 19903 w 3842204"/>
                <a:gd name="connsiteY196" fmla="*/ 2308457 h 7212230"/>
                <a:gd name="connsiteX197" fmla="*/ 152506 w 3842204"/>
                <a:gd name="connsiteY197" fmla="*/ 2358127 h 7212230"/>
                <a:gd name="connsiteX198" fmla="*/ 180583 w 3842204"/>
                <a:gd name="connsiteY198" fmla="*/ 2391470 h 7212230"/>
                <a:gd name="connsiteX199" fmla="*/ 186418 w 3842204"/>
                <a:gd name="connsiteY199" fmla="*/ 2431143 h 7212230"/>
                <a:gd name="connsiteX200" fmla="*/ 159204 w 3842204"/>
                <a:gd name="connsiteY200" fmla="*/ 2503714 h 7212230"/>
                <a:gd name="connsiteX201" fmla="*/ 94184 w 3842204"/>
                <a:gd name="connsiteY201" fmla="*/ 2507582 h 7212230"/>
                <a:gd name="connsiteX202" fmla="*/ 76100 w 3842204"/>
                <a:gd name="connsiteY202" fmla="*/ 2553242 h 7212230"/>
                <a:gd name="connsiteX203" fmla="*/ 84685 w 3842204"/>
                <a:gd name="connsiteY203" fmla="*/ 2586848 h 7212230"/>
                <a:gd name="connsiteX204" fmla="*/ 163960 w 3842204"/>
                <a:gd name="connsiteY204" fmla="*/ 2653160 h 7212230"/>
                <a:gd name="connsiteX205" fmla="*/ 195489 w 3842204"/>
                <a:gd name="connsiteY205" fmla="*/ 2667000 h 7212230"/>
                <a:gd name="connsiteX206" fmla="*/ 238471 w 3842204"/>
                <a:gd name="connsiteY206" fmla="*/ 2693325 h 7212230"/>
                <a:gd name="connsiteX207" fmla="*/ 235197 w 3842204"/>
                <a:gd name="connsiteY207" fmla="*/ 2793522 h 7212230"/>
                <a:gd name="connsiteX208" fmla="*/ 249490 w 3842204"/>
                <a:gd name="connsiteY208" fmla="*/ 2903302 h 7212230"/>
                <a:gd name="connsiteX209" fmla="*/ 216201 w 3842204"/>
                <a:gd name="connsiteY209" fmla="*/ 2879166 h 7212230"/>
                <a:gd name="connsiteX210" fmla="*/ 173878 w 3842204"/>
                <a:gd name="connsiteY210" fmla="*/ 2877132 h 7212230"/>
                <a:gd name="connsiteX211" fmla="*/ 85599 w 3842204"/>
                <a:gd name="connsiteY211" fmla="*/ 3005254 h 7212230"/>
                <a:gd name="connsiteX212" fmla="*/ 50346 w 3842204"/>
                <a:gd name="connsiteY212" fmla="*/ 3084285 h 7212230"/>
                <a:gd name="connsiteX213" fmla="*/ 129614 w 3842204"/>
                <a:gd name="connsiteY213" fmla="*/ 3178869 h 7212230"/>
                <a:gd name="connsiteX214" fmla="*/ 152087 w 3842204"/>
                <a:gd name="connsiteY214" fmla="*/ 3231260 h 7212230"/>
                <a:gd name="connsiteX215" fmla="*/ 238899 w 3842204"/>
                <a:gd name="connsiteY215" fmla="*/ 3226604 h 7212230"/>
                <a:gd name="connsiteX216" fmla="*/ 281028 w 3842204"/>
                <a:gd name="connsiteY216" fmla="*/ 3270473 h 7212230"/>
                <a:gd name="connsiteX217" fmla="*/ 335457 w 3842204"/>
                <a:gd name="connsiteY217" fmla="*/ 3249505 h 7212230"/>
                <a:gd name="connsiteX218" fmla="*/ 355547 w 3842204"/>
                <a:gd name="connsiteY218" fmla="*/ 3197012 h 7212230"/>
                <a:gd name="connsiteX219" fmla="*/ 377673 w 3842204"/>
                <a:gd name="connsiteY219" fmla="*/ 3276461 h 7212230"/>
                <a:gd name="connsiteX220" fmla="*/ 437804 w 3842204"/>
                <a:gd name="connsiteY220" fmla="*/ 3289661 h 7212230"/>
                <a:gd name="connsiteX221" fmla="*/ 422275 w 3842204"/>
                <a:gd name="connsiteY221" fmla="*/ 3338285 h 7212230"/>
                <a:gd name="connsiteX222" fmla="*/ 474756 w 3842204"/>
                <a:gd name="connsiteY222" fmla="*/ 3417106 h 7212230"/>
                <a:gd name="connsiteX223" fmla="*/ 460784 w 3842204"/>
                <a:gd name="connsiteY223" fmla="*/ 3485814 h 7212230"/>
                <a:gd name="connsiteX224" fmla="*/ 458561 w 3842204"/>
                <a:gd name="connsiteY224" fmla="*/ 3565071 h 7212230"/>
                <a:gd name="connsiteX225" fmla="*/ 419473 w 3842204"/>
                <a:gd name="connsiteY225" fmla="*/ 3641511 h 7212230"/>
                <a:gd name="connsiteX226" fmla="*/ 360722 w 3842204"/>
                <a:gd name="connsiteY226" fmla="*/ 3650584 h 7212230"/>
                <a:gd name="connsiteX227" fmla="*/ 368175 w 3842204"/>
                <a:gd name="connsiteY227" fmla="*/ 3690408 h 7212230"/>
                <a:gd name="connsiteX228" fmla="*/ 417954 w 3842204"/>
                <a:gd name="connsiteY228" fmla="*/ 3767465 h 7212230"/>
                <a:gd name="connsiteX229" fmla="*/ 401757 w 3842204"/>
                <a:gd name="connsiteY229" fmla="*/ 3852533 h 7212230"/>
                <a:gd name="connsiteX230" fmla="*/ 491653 w 3842204"/>
                <a:gd name="connsiteY230" fmla="*/ 3937825 h 7212230"/>
                <a:gd name="connsiteX231" fmla="*/ 517737 w 3842204"/>
                <a:gd name="connsiteY231" fmla="*/ 3996632 h 7212230"/>
                <a:gd name="connsiteX232" fmla="*/ 505902 w 3842204"/>
                <a:gd name="connsiteY232" fmla="*/ 4042501 h 7212230"/>
                <a:gd name="connsiteX233" fmla="*/ 511469 w 3842204"/>
                <a:gd name="connsiteY233" fmla="*/ 4076940 h 7212230"/>
                <a:gd name="connsiteX234" fmla="*/ 546901 w 3842204"/>
                <a:gd name="connsiteY234" fmla="*/ 4121854 h 7212230"/>
                <a:gd name="connsiteX235" fmla="*/ 514509 w 3842204"/>
                <a:gd name="connsiteY235" fmla="*/ 4192490 h 7212230"/>
                <a:gd name="connsiteX236" fmla="*/ 558142 w 3842204"/>
                <a:gd name="connsiteY236" fmla="*/ 4242338 h 7212230"/>
                <a:gd name="connsiteX237" fmla="*/ 621846 w 3842204"/>
                <a:gd name="connsiteY237" fmla="*/ 4263571 h 7212230"/>
                <a:gd name="connsiteX238" fmla="*/ 619882 w 3842204"/>
                <a:gd name="connsiteY238" fmla="*/ 4297056 h 7212230"/>
                <a:gd name="connsiteX239" fmla="*/ 657706 w 3842204"/>
                <a:gd name="connsiteY239" fmla="*/ 4366782 h 7212230"/>
                <a:gd name="connsiteX240" fmla="*/ 636095 w 3842204"/>
                <a:gd name="connsiteY240" fmla="*/ 4469837 h 7212230"/>
                <a:gd name="connsiteX241" fmla="*/ 693495 w 3842204"/>
                <a:gd name="connsiteY241" fmla="*/ 4468344 h 7212230"/>
                <a:gd name="connsiteX242" fmla="*/ 802609 w 3842204"/>
                <a:gd name="connsiteY242" fmla="*/ 4501363 h 7212230"/>
                <a:gd name="connsiteX243" fmla="*/ 817095 w 3842204"/>
                <a:gd name="connsiteY243" fmla="*/ 4666429 h 7212230"/>
                <a:gd name="connsiteX244" fmla="*/ 757491 w 3842204"/>
                <a:gd name="connsiteY244" fmla="*/ 4728594 h 7212230"/>
                <a:gd name="connsiteX245" fmla="*/ 724434 w 3842204"/>
                <a:gd name="connsiteY245" fmla="*/ 4787780 h 7212230"/>
                <a:gd name="connsiteX246" fmla="*/ 774114 w 3842204"/>
                <a:gd name="connsiteY246" fmla="*/ 4862731 h 7212230"/>
                <a:gd name="connsiteX247" fmla="*/ 756824 w 3842204"/>
                <a:gd name="connsiteY247" fmla="*/ 4947797 h 7212230"/>
                <a:gd name="connsiteX248" fmla="*/ 724364 w 3842204"/>
                <a:gd name="connsiteY248" fmla="*/ 5001242 h 7212230"/>
                <a:gd name="connsiteX249" fmla="*/ 710116 w 3842204"/>
                <a:gd name="connsiteY249" fmla="*/ 5048822 h 7212230"/>
                <a:gd name="connsiteX250" fmla="*/ 641937 w 3842204"/>
                <a:gd name="connsiteY250" fmla="*/ 5123423 h 7212230"/>
                <a:gd name="connsiteX251" fmla="*/ 645832 w 3842204"/>
                <a:gd name="connsiteY251" fmla="*/ 5195105 h 7212230"/>
                <a:gd name="connsiteX252" fmla="*/ 806078 w 3842204"/>
                <a:gd name="connsiteY252" fmla="*/ 5279127 h 7212230"/>
                <a:gd name="connsiteX253" fmla="*/ 778008 w 3842204"/>
                <a:gd name="connsiteY253" fmla="*/ 5322549 h 7212230"/>
                <a:gd name="connsiteX254" fmla="*/ 625315 w 3842204"/>
                <a:gd name="connsiteY254" fmla="*/ 5425160 h 7212230"/>
                <a:gd name="connsiteX255" fmla="*/ 676275 w 3842204"/>
                <a:gd name="connsiteY255" fmla="*/ 5524500 h 7212230"/>
                <a:gd name="connsiteX256" fmla="*/ 658132 w 3842204"/>
                <a:gd name="connsiteY256" fmla="*/ 5615214 h 7212230"/>
                <a:gd name="connsiteX257" fmla="*/ 707742 w 3842204"/>
                <a:gd name="connsiteY257" fmla="*/ 5641195 h 7212230"/>
                <a:gd name="connsiteX258" fmla="*/ 776061 w 3842204"/>
                <a:gd name="connsiteY258" fmla="*/ 5642428 h 7212230"/>
                <a:gd name="connsiteX259" fmla="*/ 843093 w 3842204"/>
                <a:gd name="connsiteY259" fmla="*/ 5634058 h 7212230"/>
                <a:gd name="connsiteX260" fmla="*/ 931128 w 3842204"/>
                <a:gd name="connsiteY260" fmla="*/ 5637226 h 7212230"/>
                <a:gd name="connsiteX261" fmla="*/ 920350 w 3842204"/>
                <a:gd name="connsiteY261" fmla="*/ 5684962 h 7212230"/>
                <a:gd name="connsiteX262" fmla="*/ 993775 w 3842204"/>
                <a:gd name="connsiteY262" fmla="*/ 5696857 h 7212230"/>
                <a:gd name="connsiteX263" fmla="*/ 999817 w 3842204"/>
                <a:gd name="connsiteY263" fmla="*/ 5741114 h 7212230"/>
                <a:gd name="connsiteX264" fmla="*/ 1015385 w 3842204"/>
                <a:gd name="connsiteY264" fmla="*/ 5774187 h 7212230"/>
                <a:gd name="connsiteX265" fmla="*/ 1093988 w 3842204"/>
                <a:gd name="connsiteY265" fmla="*/ 5773741 h 7212230"/>
                <a:gd name="connsiteX266" fmla="*/ 1110423 w 3842204"/>
                <a:gd name="connsiteY266" fmla="*/ 5806160 h 7212230"/>
                <a:gd name="connsiteX267" fmla="*/ 1118828 w 3842204"/>
                <a:gd name="connsiteY267" fmla="*/ 5830104 h 7212230"/>
                <a:gd name="connsiteX268" fmla="*/ 1068680 w 3842204"/>
                <a:gd name="connsiteY268" fmla="*/ 5850548 h 7212230"/>
                <a:gd name="connsiteX269" fmla="*/ 1038040 w 3842204"/>
                <a:gd name="connsiteY269" fmla="*/ 5897475 h 7212230"/>
                <a:gd name="connsiteX270" fmla="*/ 1028312 w 3842204"/>
                <a:gd name="connsiteY270" fmla="*/ 5940951 h 7212230"/>
                <a:gd name="connsiteX271" fmla="*/ 1030686 w 3842204"/>
                <a:gd name="connsiteY271" fmla="*/ 5993288 h 7212230"/>
                <a:gd name="connsiteX272" fmla="*/ 1057275 w 3842204"/>
                <a:gd name="connsiteY272" fmla="*/ 6014357 h 7212230"/>
                <a:gd name="connsiteX273" fmla="*/ 1124671 w 3842204"/>
                <a:gd name="connsiteY273" fmla="*/ 6048708 h 7212230"/>
                <a:gd name="connsiteX274" fmla="*/ 1166038 w 3842204"/>
                <a:gd name="connsiteY274" fmla="*/ 6040869 h 7212230"/>
                <a:gd name="connsiteX275" fmla="*/ 1186223 w 3842204"/>
                <a:gd name="connsiteY275" fmla="*/ 6086928 h 7212230"/>
                <a:gd name="connsiteX276" fmla="*/ 1166132 w 3842204"/>
                <a:gd name="connsiteY276" fmla="*/ 6132285 h 7212230"/>
                <a:gd name="connsiteX277" fmla="*/ 1132794 w 3842204"/>
                <a:gd name="connsiteY277" fmla="*/ 6150303 h 7212230"/>
                <a:gd name="connsiteX278" fmla="*/ 1095509 w 3842204"/>
                <a:gd name="connsiteY278" fmla="*/ 6207236 h 7212230"/>
                <a:gd name="connsiteX279" fmla="*/ 1110183 w 3842204"/>
                <a:gd name="connsiteY279" fmla="*/ 6307023 h 7212230"/>
                <a:gd name="connsiteX280" fmla="*/ 1080835 w 3842204"/>
                <a:gd name="connsiteY280" fmla="*/ 6350157 h 7212230"/>
                <a:gd name="connsiteX281" fmla="*/ 1165706 w 3842204"/>
                <a:gd name="connsiteY281" fmla="*/ 6400271 h 7212230"/>
                <a:gd name="connsiteX282" fmla="*/ 1166038 w 3842204"/>
                <a:gd name="connsiteY282" fmla="*/ 6466711 h 7212230"/>
                <a:gd name="connsiteX283" fmla="*/ 1143240 w 3842204"/>
                <a:gd name="connsiteY283" fmla="*/ 6498567 h 7212230"/>
                <a:gd name="connsiteX284" fmla="*/ 1090760 w 3842204"/>
                <a:gd name="connsiteY284" fmla="*/ 6546302 h 7212230"/>
                <a:gd name="connsiteX285" fmla="*/ 1130420 w 3842204"/>
                <a:gd name="connsiteY285" fmla="*/ 6564250 h 7212230"/>
                <a:gd name="connsiteX286" fmla="*/ 1157061 w 3842204"/>
                <a:gd name="connsiteY286" fmla="*/ 6604000 h 7212230"/>
                <a:gd name="connsiteX287" fmla="*/ 1211155 w 3842204"/>
                <a:gd name="connsiteY287" fmla="*/ 6616589 h 7212230"/>
                <a:gd name="connsiteX288" fmla="*/ 1275416 w 3842204"/>
                <a:gd name="connsiteY288" fmla="*/ 6598797 h 7212230"/>
                <a:gd name="connsiteX289" fmla="*/ 1351457 w 3842204"/>
                <a:gd name="connsiteY289" fmla="*/ 6678950 h 7212230"/>
                <a:gd name="connsiteX290" fmla="*/ 1408686 w 3842204"/>
                <a:gd name="connsiteY290" fmla="*/ 6784095 h 7212230"/>
                <a:gd name="connsiteX291" fmla="*/ 1412995 w 3842204"/>
                <a:gd name="connsiteY291" fmla="*/ 6885417 h 7212230"/>
                <a:gd name="connsiteX292" fmla="*/ 1450576 w 3842204"/>
                <a:gd name="connsiteY292" fmla="*/ 6925814 h 7212230"/>
                <a:gd name="connsiteX293" fmla="*/ 1436742 w 3842204"/>
                <a:gd name="connsiteY293" fmla="*/ 6949650 h 7212230"/>
                <a:gd name="connsiteX294" fmla="*/ 1398748 w 3842204"/>
                <a:gd name="connsiteY294" fmla="*/ 6973440 h 7212230"/>
                <a:gd name="connsiteX295" fmla="*/ 1411061 w 3842204"/>
                <a:gd name="connsiteY295" fmla="*/ 7003143 h 7212230"/>
                <a:gd name="connsiteX296" fmla="*/ 1348228 w 3842204"/>
                <a:gd name="connsiteY296" fmla="*/ 7070956 h 7212230"/>
                <a:gd name="connsiteX297" fmla="*/ 1293132 w 3842204"/>
                <a:gd name="connsiteY297" fmla="*/ 7139214 h 7212230"/>
                <a:gd name="connsiteX0" fmla="*/ 1293132 w 3842204"/>
                <a:gd name="connsiteY0" fmla="*/ 7139214 h 7212230"/>
                <a:gd name="connsiteX1" fmla="*/ 1341758 w 3842204"/>
                <a:gd name="connsiteY1" fmla="*/ 7182793 h 7212230"/>
                <a:gd name="connsiteX2" fmla="*/ 1416663 w 3842204"/>
                <a:gd name="connsiteY2" fmla="*/ 7193198 h 7212230"/>
                <a:gd name="connsiteX3" fmla="*/ 1509326 w 3842204"/>
                <a:gd name="connsiteY3" fmla="*/ 7212230 h 7212230"/>
                <a:gd name="connsiteX4" fmla="*/ 1564969 w 3842204"/>
                <a:gd name="connsiteY4" fmla="*/ 7192309 h 7212230"/>
                <a:gd name="connsiteX5" fmla="*/ 1579095 w 3842204"/>
                <a:gd name="connsiteY5" fmla="*/ 7168518 h 7212230"/>
                <a:gd name="connsiteX6" fmla="*/ 1637846 w 3842204"/>
                <a:gd name="connsiteY6" fmla="*/ 7133855 h 7212230"/>
                <a:gd name="connsiteX7" fmla="*/ 1697948 w 3842204"/>
                <a:gd name="connsiteY7" fmla="*/ 7023400 h 7212230"/>
                <a:gd name="connsiteX8" fmla="*/ 1746704 w 3842204"/>
                <a:gd name="connsiteY8" fmla="*/ 6975928 h 7212230"/>
                <a:gd name="connsiteX9" fmla="*/ 1743064 w 3842204"/>
                <a:gd name="connsiteY9" fmla="*/ 6937755 h 7212230"/>
                <a:gd name="connsiteX10" fmla="*/ 1792061 w 3842204"/>
                <a:gd name="connsiteY10" fmla="*/ 6921500 h 7212230"/>
                <a:gd name="connsiteX11" fmla="*/ 1946275 w 3842204"/>
                <a:gd name="connsiteY11" fmla="*/ 6885214 h 7212230"/>
                <a:gd name="connsiteX12" fmla="*/ 1855561 w 3842204"/>
                <a:gd name="connsiteY12" fmla="*/ 6767285 h 7212230"/>
                <a:gd name="connsiteX13" fmla="*/ 1882775 w 3842204"/>
                <a:gd name="connsiteY13" fmla="*/ 6721928 h 7212230"/>
                <a:gd name="connsiteX14" fmla="*/ 1937204 w 3842204"/>
                <a:gd name="connsiteY14" fmla="*/ 6721928 h 7212230"/>
                <a:gd name="connsiteX15" fmla="*/ 1982561 w 3842204"/>
                <a:gd name="connsiteY15" fmla="*/ 6594928 h 7212230"/>
                <a:gd name="connsiteX16" fmla="*/ 1982561 w 3842204"/>
                <a:gd name="connsiteY16" fmla="*/ 6495143 h 7212230"/>
                <a:gd name="connsiteX17" fmla="*/ 2036989 w 3842204"/>
                <a:gd name="connsiteY17" fmla="*/ 6377214 h 7212230"/>
                <a:gd name="connsiteX18" fmla="*/ 2100489 w 3842204"/>
                <a:gd name="connsiteY18" fmla="*/ 6359071 h 7212230"/>
                <a:gd name="connsiteX19" fmla="*/ 2046061 w 3842204"/>
                <a:gd name="connsiteY19" fmla="*/ 6241143 h 7212230"/>
                <a:gd name="connsiteX20" fmla="*/ 2082346 w 3842204"/>
                <a:gd name="connsiteY20" fmla="*/ 6096000 h 7212230"/>
                <a:gd name="connsiteX21" fmla="*/ 2173061 w 3842204"/>
                <a:gd name="connsiteY21" fmla="*/ 6086928 h 7212230"/>
                <a:gd name="connsiteX22" fmla="*/ 2263775 w 3842204"/>
                <a:gd name="connsiteY22" fmla="*/ 6086928 h 7212230"/>
                <a:gd name="connsiteX23" fmla="*/ 2290989 w 3842204"/>
                <a:gd name="connsiteY23" fmla="*/ 6032500 h 7212230"/>
                <a:gd name="connsiteX24" fmla="*/ 2327275 w 3842204"/>
                <a:gd name="connsiteY24" fmla="*/ 6041571 h 7212230"/>
                <a:gd name="connsiteX25" fmla="*/ 2408918 w 3842204"/>
                <a:gd name="connsiteY25" fmla="*/ 6159500 h 7212230"/>
                <a:gd name="connsiteX26" fmla="*/ 2445204 w 3842204"/>
                <a:gd name="connsiteY26" fmla="*/ 6150428 h 7212230"/>
                <a:gd name="connsiteX27" fmla="*/ 2427061 w 3842204"/>
                <a:gd name="connsiteY27" fmla="*/ 6068785 h 7212230"/>
                <a:gd name="connsiteX28" fmla="*/ 2481489 w 3842204"/>
                <a:gd name="connsiteY28" fmla="*/ 6023428 h 7212230"/>
                <a:gd name="connsiteX29" fmla="*/ 2544989 w 3842204"/>
                <a:gd name="connsiteY29" fmla="*/ 5950857 h 7212230"/>
                <a:gd name="connsiteX30" fmla="*/ 2608489 w 3842204"/>
                <a:gd name="connsiteY30" fmla="*/ 5896428 h 7212230"/>
                <a:gd name="connsiteX31" fmla="*/ 2599418 w 3842204"/>
                <a:gd name="connsiteY31" fmla="*/ 5823857 h 7212230"/>
                <a:gd name="connsiteX32" fmla="*/ 2644775 w 3842204"/>
                <a:gd name="connsiteY32" fmla="*/ 5760357 h 7212230"/>
                <a:gd name="connsiteX33" fmla="*/ 2735489 w 3842204"/>
                <a:gd name="connsiteY33" fmla="*/ 5869214 h 7212230"/>
                <a:gd name="connsiteX34" fmla="*/ 2844346 w 3842204"/>
                <a:gd name="connsiteY34" fmla="*/ 5914571 h 7212230"/>
                <a:gd name="connsiteX35" fmla="*/ 2871561 w 3842204"/>
                <a:gd name="connsiteY35" fmla="*/ 5842000 h 7212230"/>
                <a:gd name="connsiteX36" fmla="*/ 2907846 w 3842204"/>
                <a:gd name="connsiteY36" fmla="*/ 5814785 h 7212230"/>
                <a:gd name="connsiteX37" fmla="*/ 2871561 w 3842204"/>
                <a:gd name="connsiteY37" fmla="*/ 5733143 h 7212230"/>
                <a:gd name="connsiteX38" fmla="*/ 2871561 w 3842204"/>
                <a:gd name="connsiteY38" fmla="*/ 5678714 h 7212230"/>
                <a:gd name="connsiteX39" fmla="*/ 2925989 w 3842204"/>
                <a:gd name="connsiteY39" fmla="*/ 5660571 h 7212230"/>
                <a:gd name="connsiteX40" fmla="*/ 2925989 w 3842204"/>
                <a:gd name="connsiteY40" fmla="*/ 5569857 h 7212230"/>
                <a:gd name="connsiteX41" fmla="*/ 2853418 w 3842204"/>
                <a:gd name="connsiteY41" fmla="*/ 5551714 h 7212230"/>
                <a:gd name="connsiteX42" fmla="*/ 2826204 w 3842204"/>
                <a:gd name="connsiteY42" fmla="*/ 5442857 h 7212230"/>
                <a:gd name="connsiteX43" fmla="*/ 2862489 w 3842204"/>
                <a:gd name="connsiteY43" fmla="*/ 5324928 h 7212230"/>
                <a:gd name="connsiteX44" fmla="*/ 2971346 w 3842204"/>
                <a:gd name="connsiteY44" fmla="*/ 5234214 h 7212230"/>
                <a:gd name="connsiteX45" fmla="*/ 3034846 w 3842204"/>
                <a:gd name="connsiteY45" fmla="*/ 5143500 h 7212230"/>
                <a:gd name="connsiteX46" fmla="*/ 3052989 w 3842204"/>
                <a:gd name="connsiteY46" fmla="*/ 5061857 h 7212230"/>
                <a:gd name="connsiteX47" fmla="*/ 3034846 w 3842204"/>
                <a:gd name="connsiteY47" fmla="*/ 4989285 h 7212230"/>
                <a:gd name="connsiteX48" fmla="*/ 2989489 w 3842204"/>
                <a:gd name="connsiteY48" fmla="*/ 4925785 h 7212230"/>
                <a:gd name="connsiteX49" fmla="*/ 3052989 w 3842204"/>
                <a:gd name="connsiteY49" fmla="*/ 4862285 h 7212230"/>
                <a:gd name="connsiteX50" fmla="*/ 3062061 w 3842204"/>
                <a:gd name="connsiteY50" fmla="*/ 4789714 h 7212230"/>
                <a:gd name="connsiteX51" fmla="*/ 3062061 w 3842204"/>
                <a:gd name="connsiteY51" fmla="*/ 4699000 h 7212230"/>
                <a:gd name="connsiteX52" fmla="*/ 3161846 w 3842204"/>
                <a:gd name="connsiteY52" fmla="*/ 4717143 h 7212230"/>
                <a:gd name="connsiteX53" fmla="*/ 3225346 w 3842204"/>
                <a:gd name="connsiteY53" fmla="*/ 4689928 h 7212230"/>
                <a:gd name="connsiteX54" fmla="*/ 3243489 w 3842204"/>
                <a:gd name="connsiteY54" fmla="*/ 4653643 h 7212230"/>
                <a:gd name="connsiteX55" fmla="*/ 3179989 w 3842204"/>
                <a:gd name="connsiteY55" fmla="*/ 4644571 h 7212230"/>
                <a:gd name="connsiteX56" fmla="*/ 3089275 w 3842204"/>
                <a:gd name="connsiteY56" fmla="*/ 4608285 h 7212230"/>
                <a:gd name="connsiteX57" fmla="*/ 3034846 w 3842204"/>
                <a:gd name="connsiteY57" fmla="*/ 4590143 h 7212230"/>
                <a:gd name="connsiteX58" fmla="*/ 2953204 w 3842204"/>
                <a:gd name="connsiteY58" fmla="*/ 4572000 h 7212230"/>
                <a:gd name="connsiteX59" fmla="*/ 2971346 w 3842204"/>
                <a:gd name="connsiteY59" fmla="*/ 4490357 h 7212230"/>
                <a:gd name="connsiteX60" fmla="*/ 2989489 w 3842204"/>
                <a:gd name="connsiteY60" fmla="*/ 4435928 h 7212230"/>
                <a:gd name="connsiteX61" fmla="*/ 3071132 w 3842204"/>
                <a:gd name="connsiteY61" fmla="*/ 4327071 h 7212230"/>
                <a:gd name="connsiteX62" fmla="*/ 3043918 w 3842204"/>
                <a:gd name="connsiteY62" fmla="*/ 4254500 h 7212230"/>
                <a:gd name="connsiteX63" fmla="*/ 3043918 w 3842204"/>
                <a:gd name="connsiteY63" fmla="*/ 4172857 h 7212230"/>
                <a:gd name="connsiteX64" fmla="*/ 3016704 w 3842204"/>
                <a:gd name="connsiteY64" fmla="*/ 4127500 h 7212230"/>
                <a:gd name="connsiteX65" fmla="*/ 3007632 w 3842204"/>
                <a:gd name="connsiteY65" fmla="*/ 4009571 h 7212230"/>
                <a:gd name="connsiteX66" fmla="*/ 2971346 w 3842204"/>
                <a:gd name="connsiteY66" fmla="*/ 3927928 h 7212230"/>
                <a:gd name="connsiteX67" fmla="*/ 3062061 w 3842204"/>
                <a:gd name="connsiteY67" fmla="*/ 3855357 h 7212230"/>
                <a:gd name="connsiteX68" fmla="*/ 3080204 w 3842204"/>
                <a:gd name="connsiteY68" fmla="*/ 3374571 h 7212230"/>
                <a:gd name="connsiteX69" fmla="*/ 3007632 w 3842204"/>
                <a:gd name="connsiteY69" fmla="*/ 3220357 h 7212230"/>
                <a:gd name="connsiteX70" fmla="*/ 3034846 w 3842204"/>
                <a:gd name="connsiteY70" fmla="*/ 3156857 h 7212230"/>
                <a:gd name="connsiteX71" fmla="*/ 3089275 w 3842204"/>
                <a:gd name="connsiteY71" fmla="*/ 3175000 h 7212230"/>
                <a:gd name="connsiteX72" fmla="*/ 3225346 w 3842204"/>
                <a:gd name="connsiteY72" fmla="*/ 3093357 h 7212230"/>
                <a:gd name="connsiteX73" fmla="*/ 3325132 w 3842204"/>
                <a:gd name="connsiteY73" fmla="*/ 3102428 h 7212230"/>
                <a:gd name="connsiteX74" fmla="*/ 3370489 w 3842204"/>
                <a:gd name="connsiteY74" fmla="*/ 3011714 h 7212230"/>
                <a:gd name="connsiteX75" fmla="*/ 3343275 w 3842204"/>
                <a:gd name="connsiteY75" fmla="*/ 2966357 h 7212230"/>
                <a:gd name="connsiteX76" fmla="*/ 3415846 w 3842204"/>
                <a:gd name="connsiteY76" fmla="*/ 2893785 h 7212230"/>
                <a:gd name="connsiteX77" fmla="*/ 3443061 w 3842204"/>
                <a:gd name="connsiteY77" fmla="*/ 2803071 h 7212230"/>
                <a:gd name="connsiteX78" fmla="*/ 3660775 w 3842204"/>
                <a:gd name="connsiteY78" fmla="*/ 2694214 h 7212230"/>
                <a:gd name="connsiteX79" fmla="*/ 3706132 w 3842204"/>
                <a:gd name="connsiteY79" fmla="*/ 2639785 h 7212230"/>
                <a:gd name="connsiteX80" fmla="*/ 3651704 w 3842204"/>
                <a:gd name="connsiteY80" fmla="*/ 2594428 h 7212230"/>
                <a:gd name="connsiteX81" fmla="*/ 3633561 w 3842204"/>
                <a:gd name="connsiteY81" fmla="*/ 2313214 h 7212230"/>
                <a:gd name="connsiteX82" fmla="*/ 3560989 w 3842204"/>
                <a:gd name="connsiteY82" fmla="*/ 2249714 h 7212230"/>
                <a:gd name="connsiteX83" fmla="*/ 3506561 w 3842204"/>
                <a:gd name="connsiteY83" fmla="*/ 2131785 h 7212230"/>
                <a:gd name="connsiteX84" fmla="*/ 3497489 w 3842204"/>
                <a:gd name="connsiteY84" fmla="*/ 2022928 h 7212230"/>
                <a:gd name="connsiteX85" fmla="*/ 3497489 w 3842204"/>
                <a:gd name="connsiteY85" fmla="*/ 1932214 h 7212230"/>
                <a:gd name="connsiteX86" fmla="*/ 3470275 w 3842204"/>
                <a:gd name="connsiteY86" fmla="*/ 1868714 h 7212230"/>
                <a:gd name="connsiteX87" fmla="*/ 3560989 w 3842204"/>
                <a:gd name="connsiteY87" fmla="*/ 1732643 h 7212230"/>
                <a:gd name="connsiteX88" fmla="*/ 3406775 w 3842204"/>
                <a:gd name="connsiteY88" fmla="*/ 1841500 h 7212230"/>
                <a:gd name="connsiteX89" fmla="*/ 3252561 w 3842204"/>
                <a:gd name="connsiteY89" fmla="*/ 1914071 h 7212230"/>
                <a:gd name="connsiteX90" fmla="*/ 3134632 w 3842204"/>
                <a:gd name="connsiteY90" fmla="*/ 1959428 h 7212230"/>
                <a:gd name="connsiteX91" fmla="*/ 2998561 w 3842204"/>
                <a:gd name="connsiteY91" fmla="*/ 1959428 h 7212230"/>
                <a:gd name="connsiteX92" fmla="*/ 2989489 w 3842204"/>
                <a:gd name="connsiteY92" fmla="*/ 2041071 h 7212230"/>
                <a:gd name="connsiteX93" fmla="*/ 2953204 w 3842204"/>
                <a:gd name="connsiteY93" fmla="*/ 2104571 h 7212230"/>
                <a:gd name="connsiteX94" fmla="*/ 2871561 w 3842204"/>
                <a:gd name="connsiteY94" fmla="*/ 2149928 h 7212230"/>
                <a:gd name="connsiteX95" fmla="*/ 2808061 w 3842204"/>
                <a:gd name="connsiteY95" fmla="*/ 2149928 h 7212230"/>
                <a:gd name="connsiteX96" fmla="*/ 2862489 w 3842204"/>
                <a:gd name="connsiteY96" fmla="*/ 2077357 h 7212230"/>
                <a:gd name="connsiteX97" fmla="*/ 2935061 w 3842204"/>
                <a:gd name="connsiteY97" fmla="*/ 2032000 h 7212230"/>
                <a:gd name="connsiteX98" fmla="*/ 2989489 w 3842204"/>
                <a:gd name="connsiteY98" fmla="*/ 1932214 h 7212230"/>
                <a:gd name="connsiteX99" fmla="*/ 3034846 w 3842204"/>
                <a:gd name="connsiteY99" fmla="*/ 1905000 h 7212230"/>
                <a:gd name="connsiteX100" fmla="*/ 3098346 w 3842204"/>
                <a:gd name="connsiteY100" fmla="*/ 1796143 h 7212230"/>
                <a:gd name="connsiteX101" fmla="*/ 3225346 w 3842204"/>
                <a:gd name="connsiteY101" fmla="*/ 1778000 h 7212230"/>
                <a:gd name="connsiteX102" fmla="*/ 3316061 w 3842204"/>
                <a:gd name="connsiteY102" fmla="*/ 1605643 h 7212230"/>
                <a:gd name="connsiteX103" fmla="*/ 3397704 w 3842204"/>
                <a:gd name="connsiteY103" fmla="*/ 1551214 h 7212230"/>
                <a:gd name="connsiteX104" fmla="*/ 3361418 w 3842204"/>
                <a:gd name="connsiteY104" fmla="*/ 1487714 h 7212230"/>
                <a:gd name="connsiteX105" fmla="*/ 3560989 w 3842204"/>
                <a:gd name="connsiteY105" fmla="*/ 1378857 h 7212230"/>
                <a:gd name="connsiteX106" fmla="*/ 3669846 w 3842204"/>
                <a:gd name="connsiteY106" fmla="*/ 1279071 h 7212230"/>
                <a:gd name="connsiteX107" fmla="*/ 3787775 w 3842204"/>
                <a:gd name="connsiteY107" fmla="*/ 1170214 h 7212230"/>
                <a:gd name="connsiteX108" fmla="*/ 3814989 w 3842204"/>
                <a:gd name="connsiteY108" fmla="*/ 1043214 h 7212230"/>
                <a:gd name="connsiteX109" fmla="*/ 3769632 w 3842204"/>
                <a:gd name="connsiteY109" fmla="*/ 988785 h 7212230"/>
                <a:gd name="connsiteX110" fmla="*/ 3706132 w 3842204"/>
                <a:gd name="connsiteY110" fmla="*/ 952500 h 7212230"/>
                <a:gd name="connsiteX111" fmla="*/ 3678918 w 3842204"/>
                <a:gd name="connsiteY111" fmla="*/ 861785 h 7212230"/>
                <a:gd name="connsiteX112" fmla="*/ 3706132 w 3842204"/>
                <a:gd name="connsiteY112" fmla="*/ 852714 h 7212230"/>
                <a:gd name="connsiteX113" fmla="*/ 3769632 w 3842204"/>
                <a:gd name="connsiteY113" fmla="*/ 916214 h 7212230"/>
                <a:gd name="connsiteX114" fmla="*/ 3814989 w 3842204"/>
                <a:gd name="connsiteY114" fmla="*/ 970643 h 7212230"/>
                <a:gd name="connsiteX115" fmla="*/ 3842204 w 3842204"/>
                <a:gd name="connsiteY115" fmla="*/ 870857 h 7212230"/>
                <a:gd name="connsiteX116" fmla="*/ 3805918 w 3842204"/>
                <a:gd name="connsiteY116" fmla="*/ 780143 h 7212230"/>
                <a:gd name="connsiteX117" fmla="*/ 3760561 w 3842204"/>
                <a:gd name="connsiteY117" fmla="*/ 689428 h 7212230"/>
                <a:gd name="connsiteX118" fmla="*/ 3706132 w 3842204"/>
                <a:gd name="connsiteY118" fmla="*/ 644071 h 7212230"/>
                <a:gd name="connsiteX119" fmla="*/ 3606346 w 3842204"/>
                <a:gd name="connsiteY119" fmla="*/ 526143 h 7212230"/>
                <a:gd name="connsiteX120" fmla="*/ 3560989 w 3842204"/>
                <a:gd name="connsiteY120" fmla="*/ 471714 h 7212230"/>
                <a:gd name="connsiteX121" fmla="*/ 3461204 w 3842204"/>
                <a:gd name="connsiteY121" fmla="*/ 462643 h 7212230"/>
                <a:gd name="connsiteX122" fmla="*/ 3415846 w 3842204"/>
                <a:gd name="connsiteY122" fmla="*/ 498928 h 7212230"/>
                <a:gd name="connsiteX123" fmla="*/ 3343275 w 3842204"/>
                <a:gd name="connsiteY123" fmla="*/ 480785 h 7212230"/>
                <a:gd name="connsiteX124" fmla="*/ 3198132 w 3842204"/>
                <a:gd name="connsiteY124" fmla="*/ 480785 h 7212230"/>
                <a:gd name="connsiteX125" fmla="*/ 3198132 w 3842204"/>
                <a:gd name="connsiteY125" fmla="*/ 553357 h 7212230"/>
                <a:gd name="connsiteX126" fmla="*/ 3116489 w 3842204"/>
                <a:gd name="connsiteY126" fmla="*/ 580571 h 7212230"/>
                <a:gd name="connsiteX127" fmla="*/ 3034846 w 3842204"/>
                <a:gd name="connsiteY127" fmla="*/ 571500 h 7212230"/>
                <a:gd name="connsiteX128" fmla="*/ 3043918 w 3842204"/>
                <a:gd name="connsiteY128" fmla="*/ 508000 h 7212230"/>
                <a:gd name="connsiteX129" fmla="*/ 3098346 w 3842204"/>
                <a:gd name="connsiteY129" fmla="*/ 462643 h 7212230"/>
                <a:gd name="connsiteX130" fmla="*/ 3125561 w 3842204"/>
                <a:gd name="connsiteY130" fmla="*/ 390071 h 7212230"/>
                <a:gd name="connsiteX131" fmla="*/ 3089275 w 3842204"/>
                <a:gd name="connsiteY131" fmla="*/ 335643 h 7212230"/>
                <a:gd name="connsiteX132" fmla="*/ 2998561 w 3842204"/>
                <a:gd name="connsiteY132" fmla="*/ 335643 h 7212230"/>
                <a:gd name="connsiteX133" fmla="*/ 2907846 w 3842204"/>
                <a:gd name="connsiteY133" fmla="*/ 299357 h 7212230"/>
                <a:gd name="connsiteX134" fmla="*/ 2780846 w 3842204"/>
                <a:gd name="connsiteY134" fmla="*/ 299357 h 7212230"/>
                <a:gd name="connsiteX135" fmla="*/ 2798989 w 3842204"/>
                <a:gd name="connsiteY135" fmla="*/ 263071 h 7212230"/>
                <a:gd name="connsiteX136" fmla="*/ 2889704 w 3842204"/>
                <a:gd name="connsiteY136" fmla="*/ 235857 h 7212230"/>
                <a:gd name="connsiteX137" fmla="*/ 2953204 w 3842204"/>
                <a:gd name="connsiteY137" fmla="*/ 154214 h 7212230"/>
                <a:gd name="connsiteX138" fmla="*/ 2971346 w 3842204"/>
                <a:gd name="connsiteY138" fmla="*/ 127000 h 7212230"/>
                <a:gd name="connsiteX139" fmla="*/ 2962275 w 3842204"/>
                <a:gd name="connsiteY139" fmla="*/ 63500 h 7212230"/>
                <a:gd name="connsiteX140" fmla="*/ 2880632 w 3842204"/>
                <a:gd name="connsiteY140" fmla="*/ 54428 h 7212230"/>
                <a:gd name="connsiteX141" fmla="*/ 2844346 w 3842204"/>
                <a:gd name="connsiteY141" fmla="*/ 9071 h 7212230"/>
                <a:gd name="connsiteX142" fmla="*/ 2753632 w 3842204"/>
                <a:gd name="connsiteY142" fmla="*/ 0 h 7212230"/>
                <a:gd name="connsiteX143" fmla="*/ 2662918 w 3842204"/>
                <a:gd name="connsiteY143" fmla="*/ 54428 h 7212230"/>
                <a:gd name="connsiteX144" fmla="*/ 2554061 w 3842204"/>
                <a:gd name="connsiteY144" fmla="*/ 181428 h 7212230"/>
                <a:gd name="connsiteX145" fmla="*/ 2454275 w 3842204"/>
                <a:gd name="connsiteY145" fmla="*/ 335643 h 7212230"/>
                <a:gd name="connsiteX146" fmla="*/ 2445204 w 3842204"/>
                <a:gd name="connsiteY146" fmla="*/ 399143 h 7212230"/>
                <a:gd name="connsiteX147" fmla="*/ 2481489 w 3842204"/>
                <a:gd name="connsiteY147" fmla="*/ 508000 h 7212230"/>
                <a:gd name="connsiteX148" fmla="*/ 2427061 w 3842204"/>
                <a:gd name="connsiteY148" fmla="*/ 589643 h 7212230"/>
                <a:gd name="connsiteX149" fmla="*/ 2327275 w 3842204"/>
                <a:gd name="connsiteY149" fmla="*/ 589643 h 7212230"/>
                <a:gd name="connsiteX150" fmla="*/ 2200275 w 3842204"/>
                <a:gd name="connsiteY150" fmla="*/ 580571 h 7212230"/>
                <a:gd name="connsiteX151" fmla="*/ 2263775 w 3842204"/>
                <a:gd name="connsiteY151" fmla="*/ 662214 h 7212230"/>
                <a:gd name="connsiteX152" fmla="*/ 2336346 w 3842204"/>
                <a:gd name="connsiteY152" fmla="*/ 780143 h 7212230"/>
                <a:gd name="connsiteX153" fmla="*/ 2245632 w 3842204"/>
                <a:gd name="connsiteY153" fmla="*/ 762000 h 7212230"/>
                <a:gd name="connsiteX154" fmla="*/ 2209346 w 3842204"/>
                <a:gd name="connsiteY154" fmla="*/ 689428 h 7212230"/>
                <a:gd name="connsiteX155" fmla="*/ 2154918 w 3842204"/>
                <a:gd name="connsiteY155" fmla="*/ 725714 h 7212230"/>
                <a:gd name="connsiteX156" fmla="*/ 2082346 w 3842204"/>
                <a:gd name="connsiteY156" fmla="*/ 780143 h 7212230"/>
                <a:gd name="connsiteX157" fmla="*/ 1991632 w 3842204"/>
                <a:gd name="connsiteY157" fmla="*/ 825500 h 7212230"/>
                <a:gd name="connsiteX158" fmla="*/ 1891846 w 3842204"/>
                <a:gd name="connsiteY158" fmla="*/ 825500 h 7212230"/>
                <a:gd name="connsiteX159" fmla="*/ 1928132 w 3842204"/>
                <a:gd name="connsiteY159" fmla="*/ 716643 h 7212230"/>
                <a:gd name="connsiteX160" fmla="*/ 1846489 w 3842204"/>
                <a:gd name="connsiteY160" fmla="*/ 689428 h 7212230"/>
                <a:gd name="connsiteX161" fmla="*/ 1710418 w 3842204"/>
                <a:gd name="connsiteY161" fmla="*/ 743857 h 7212230"/>
                <a:gd name="connsiteX162" fmla="*/ 1583418 w 3842204"/>
                <a:gd name="connsiteY162" fmla="*/ 743857 h 7212230"/>
                <a:gd name="connsiteX163" fmla="*/ 1519918 w 3842204"/>
                <a:gd name="connsiteY163" fmla="*/ 807357 h 7212230"/>
                <a:gd name="connsiteX164" fmla="*/ 1619704 w 3842204"/>
                <a:gd name="connsiteY164" fmla="*/ 861785 h 7212230"/>
                <a:gd name="connsiteX165" fmla="*/ 1392918 w 3842204"/>
                <a:gd name="connsiteY165" fmla="*/ 934357 h 7212230"/>
                <a:gd name="connsiteX166" fmla="*/ 1220561 w 3842204"/>
                <a:gd name="connsiteY166" fmla="*/ 1025071 h 7212230"/>
                <a:gd name="connsiteX167" fmla="*/ 1030061 w 3842204"/>
                <a:gd name="connsiteY167" fmla="*/ 1124857 h 7212230"/>
                <a:gd name="connsiteX168" fmla="*/ 993775 w 3842204"/>
                <a:gd name="connsiteY168" fmla="*/ 1197428 h 7212230"/>
                <a:gd name="connsiteX169" fmla="*/ 912132 w 3842204"/>
                <a:gd name="connsiteY169" fmla="*/ 1270000 h 7212230"/>
                <a:gd name="connsiteX170" fmla="*/ 830489 w 3842204"/>
                <a:gd name="connsiteY170" fmla="*/ 1342571 h 7212230"/>
                <a:gd name="connsiteX171" fmla="*/ 803275 w 3842204"/>
                <a:gd name="connsiteY171" fmla="*/ 1469571 h 7212230"/>
                <a:gd name="connsiteX172" fmla="*/ 875846 w 3842204"/>
                <a:gd name="connsiteY172" fmla="*/ 1578428 h 7212230"/>
                <a:gd name="connsiteX173" fmla="*/ 912132 w 3842204"/>
                <a:gd name="connsiteY173" fmla="*/ 1651000 h 7212230"/>
                <a:gd name="connsiteX174" fmla="*/ 848632 w 3842204"/>
                <a:gd name="connsiteY174" fmla="*/ 1696357 h 7212230"/>
                <a:gd name="connsiteX175" fmla="*/ 730704 w 3842204"/>
                <a:gd name="connsiteY175" fmla="*/ 1750785 h 7212230"/>
                <a:gd name="connsiteX176" fmla="*/ 603704 w 3842204"/>
                <a:gd name="connsiteY176" fmla="*/ 1750785 h 7212230"/>
                <a:gd name="connsiteX177" fmla="*/ 485775 w 3842204"/>
                <a:gd name="connsiteY177" fmla="*/ 1787071 h 7212230"/>
                <a:gd name="connsiteX178" fmla="*/ 367846 w 3842204"/>
                <a:gd name="connsiteY178" fmla="*/ 1787071 h 7212230"/>
                <a:gd name="connsiteX179" fmla="*/ 231775 w 3842204"/>
                <a:gd name="connsiteY179" fmla="*/ 1805214 h 7212230"/>
                <a:gd name="connsiteX180" fmla="*/ 168275 w 3842204"/>
                <a:gd name="connsiteY180" fmla="*/ 1823357 h 7212230"/>
                <a:gd name="connsiteX181" fmla="*/ 204561 w 3842204"/>
                <a:gd name="connsiteY181" fmla="*/ 1959428 h 7212230"/>
                <a:gd name="connsiteX182" fmla="*/ 249918 w 3842204"/>
                <a:gd name="connsiteY182" fmla="*/ 2077357 h 7212230"/>
                <a:gd name="connsiteX183" fmla="*/ 231775 w 3842204"/>
                <a:gd name="connsiteY183" fmla="*/ 2195285 h 7212230"/>
                <a:gd name="connsiteX184" fmla="*/ 349704 w 3842204"/>
                <a:gd name="connsiteY184" fmla="*/ 2267857 h 7212230"/>
                <a:gd name="connsiteX185" fmla="*/ 413204 w 3842204"/>
                <a:gd name="connsiteY185" fmla="*/ 2286000 h 7212230"/>
                <a:gd name="connsiteX186" fmla="*/ 458561 w 3842204"/>
                <a:gd name="connsiteY186" fmla="*/ 2394857 h 7212230"/>
                <a:gd name="connsiteX187" fmla="*/ 540204 w 3842204"/>
                <a:gd name="connsiteY187" fmla="*/ 2449285 h 7212230"/>
                <a:gd name="connsiteX188" fmla="*/ 494846 w 3842204"/>
                <a:gd name="connsiteY188" fmla="*/ 2476500 h 7212230"/>
                <a:gd name="connsiteX189" fmla="*/ 413204 w 3842204"/>
                <a:gd name="connsiteY189" fmla="*/ 2458357 h 7212230"/>
                <a:gd name="connsiteX190" fmla="*/ 340632 w 3842204"/>
                <a:gd name="connsiteY190" fmla="*/ 2485571 h 7212230"/>
                <a:gd name="connsiteX191" fmla="*/ 268061 w 3842204"/>
                <a:gd name="connsiteY191" fmla="*/ 2431143 h 7212230"/>
                <a:gd name="connsiteX192" fmla="*/ 231775 w 3842204"/>
                <a:gd name="connsiteY192" fmla="*/ 2340428 h 7212230"/>
                <a:gd name="connsiteX193" fmla="*/ 168275 w 3842204"/>
                <a:gd name="connsiteY193" fmla="*/ 2295071 h 7212230"/>
                <a:gd name="connsiteX194" fmla="*/ 68489 w 3842204"/>
                <a:gd name="connsiteY194" fmla="*/ 2240643 h 7212230"/>
                <a:gd name="connsiteX195" fmla="*/ 0 w 3842204"/>
                <a:gd name="connsiteY195" fmla="*/ 2240198 h 7212230"/>
                <a:gd name="connsiteX196" fmla="*/ 19903 w 3842204"/>
                <a:gd name="connsiteY196" fmla="*/ 2308457 h 7212230"/>
                <a:gd name="connsiteX197" fmla="*/ 87972 w 3842204"/>
                <a:gd name="connsiteY197" fmla="*/ 2341510 h 7212230"/>
                <a:gd name="connsiteX198" fmla="*/ 152506 w 3842204"/>
                <a:gd name="connsiteY198" fmla="*/ 2358127 h 7212230"/>
                <a:gd name="connsiteX199" fmla="*/ 180583 w 3842204"/>
                <a:gd name="connsiteY199" fmla="*/ 2391470 h 7212230"/>
                <a:gd name="connsiteX200" fmla="*/ 186418 w 3842204"/>
                <a:gd name="connsiteY200" fmla="*/ 2431143 h 7212230"/>
                <a:gd name="connsiteX201" fmla="*/ 159204 w 3842204"/>
                <a:gd name="connsiteY201" fmla="*/ 2503714 h 7212230"/>
                <a:gd name="connsiteX202" fmla="*/ 94184 w 3842204"/>
                <a:gd name="connsiteY202" fmla="*/ 2507582 h 7212230"/>
                <a:gd name="connsiteX203" fmla="*/ 76100 w 3842204"/>
                <a:gd name="connsiteY203" fmla="*/ 2553242 h 7212230"/>
                <a:gd name="connsiteX204" fmla="*/ 84685 w 3842204"/>
                <a:gd name="connsiteY204" fmla="*/ 2586848 h 7212230"/>
                <a:gd name="connsiteX205" fmla="*/ 163960 w 3842204"/>
                <a:gd name="connsiteY205" fmla="*/ 2653160 h 7212230"/>
                <a:gd name="connsiteX206" fmla="*/ 195489 w 3842204"/>
                <a:gd name="connsiteY206" fmla="*/ 2667000 h 7212230"/>
                <a:gd name="connsiteX207" fmla="*/ 238471 w 3842204"/>
                <a:gd name="connsiteY207" fmla="*/ 2693325 h 7212230"/>
                <a:gd name="connsiteX208" fmla="*/ 235197 w 3842204"/>
                <a:gd name="connsiteY208" fmla="*/ 2793522 h 7212230"/>
                <a:gd name="connsiteX209" fmla="*/ 249490 w 3842204"/>
                <a:gd name="connsiteY209" fmla="*/ 2903302 h 7212230"/>
                <a:gd name="connsiteX210" fmla="*/ 216201 w 3842204"/>
                <a:gd name="connsiteY210" fmla="*/ 2879166 h 7212230"/>
                <a:gd name="connsiteX211" fmla="*/ 173878 w 3842204"/>
                <a:gd name="connsiteY211" fmla="*/ 2877132 h 7212230"/>
                <a:gd name="connsiteX212" fmla="*/ 85599 w 3842204"/>
                <a:gd name="connsiteY212" fmla="*/ 3005254 h 7212230"/>
                <a:gd name="connsiteX213" fmla="*/ 50346 w 3842204"/>
                <a:gd name="connsiteY213" fmla="*/ 3084285 h 7212230"/>
                <a:gd name="connsiteX214" fmla="*/ 129614 w 3842204"/>
                <a:gd name="connsiteY214" fmla="*/ 3178869 h 7212230"/>
                <a:gd name="connsiteX215" fmla="*/ 152087 w 3842204"/>
                <a:gd name="connsiteY215" fmla="*/ 3231260 h 7212230"/>
                <a:gd name="connsiteX216" fmla="*/ 238899 w 3842204"/>
                <a:gd name="connsiteY216" fmla="*/ 3226604 h 7212230"/>
                <a:gd name="connsiteX217" fmla="*/ 281028 w 3842204"/>
                <a:gd name="connsiteY217" fmla="*/ 3270473 h 7212230"/>
                <a:gd name="connsiteX218" fmla="*/ 335457 w 3842204"/>
                <a:gd name="connsiteY218" fmla="*/ 3249505 h 7212230"/>
                <a:gd name="connsiteX219" fmla="*/ 355547 w 3842204"/>
                <a:gd name="connsiteY219" fmla="*/ 3197012 h 7212230"/>
                <a:gd name="connsiteX220" fmla="*/ 377673 w 3842204"/>
                <a:gd name="connsiteY220" fmla="*/ 3276461 h 7212230"/>
                <a:gd name="connsiteX221" fmla="*/ 437804 w 3842204"/>
                <a:gd name="connsiteY221" fmla="*/ 3289661 h 7212230"/>
                <a:gd name="connsiteX222" fmla="*/ 422275 w 3842204"/>
                <a:gd name="connsiteY222" fmla="*/ 3338285 h 7212230"/>
                <a:gd name="connsiteX223" fmla="*/ 474756 w 3842204"/>
                <a:gd name="connsiteY223" fmla="*/ 3417106 h 7212230"/>
                <a:gd name="connsiteX224" fmla="*/ 460784 w 3842204"/>
                <a:gd name="connsiteY224" fmla="*/ 3485814 h 7212230"/>
                <a:gd name="connsiteX225" fmla="*/ 458561 w 3842204"/>
                <a:gd name="connsiteY225" fmla="*/ 3565071 h 7212230"/>
                <a:gd name="connsiteX226" fmla="*/ 419473 w 3842204"/>
                <a:gd name="connsiteY226" fmla="*/ 3641511 h 7212230"/>
                <a:gd name="connsiteX227" fmla="*/ 360722 w 3842204"/>
                <a:gd name="connsiteY227" fmla="*/ 3650584 h 7212230"/>
                <a:gd name="connsiteX228" fmla="*/ 368175 w 3842204"/>
                <a:gd name="connsiteY228" fmla="*/ 3690408 h 7212230"/>
                <a:gd name="connsiteX229" fmla="*/ 417954 w 3842204"/>
                <a:gd name="connsiteY229" fmla="*/ 3767465 h 7212230"/>
                <a:gd name="connsiteX230" fmla="*/ 401757 w 3842204"/>
                <a:gd name="connsiteY230" fmla="*/ 3852533 h 7212230"/>
                <a:gd name="connsiteX231" fmla="*/ 491653 w 3842204"/>
                <a:gd name="connsiteY231" fmla="*/ 3937825 h 7212230"/>
                <a:gd name="connsiteX232" fmla="*/ 517737 w 3842204"/>
                <a:gd name="connsiteY232" fmla="*/ 3996632 h 7212230"/>
                <a:gd name="connsiteX233" fmla="*/ 505902 w 3842204"/>
                <a:gd name="connsiteY233" fmla="*/ 4042501 h 7212230"/>
                <a:gd name="connsiteX234" fmla="*/ 511469 w 3842204"/>
                <a:gd name="connsiteY234" fmla="*/ 4076940 h 7212230"/>
                <a:gd name="connsiteX235" fmla="*/ 546901 w 3842204"/>
                <a:gd name="connsiteY235" fmla="*/ 4121854 h 7212230"/>
                <a:gd name="connsiteX236" fmla="*/ 514509 w 3842204"/>
                <a:gd name="connsiteY236" fmla="*/ 4192490 h 7212230"/>
                <a:gd name="connsiteX237" fmla="*/ 558142 w 3842204"/>
                <a:gd name="connsiteY237" fmla="*/ 4242338 h 7212230"/>
                <a:gd name="connsiteX238" fmla="*/ 621846 w 3842204"/>
                <a:gd name="connsiteY238" fmla="*/ 4263571 h 7212230"/>
                <a:gd name="connsiteX239" fmla="*/ 619882 w 3842204"/>
                <a:gd name="connsiteY239" fmla="*/ 4297056 h 7212230"/>
                <a:gd name="connsiteX240" fmla="*/ 657706 w 3842204"/>
                <a:gd name="connsiteY240" fmla="*/ 4366782 h 7212230"/>
                <a:gd name="connsiteX241" fmla="*/ 636095 w 3842204"/>
                <a:gd name="connsiteY241" fmla="*/ 4469837 h 7212230"/>
                <a:gd name="connsiteX242" fmla="*/ 693495 w 3842204"/>
                <a:gd name="connsiteY242" fmla="*/ 4468344 h 7212230"/>
                <a:gd name="connsiteX243" fmla="*/ 802609 w 3842204"/>
                <a:gd name="connsiteY243" fmla="*/ 4501363 h 7212230"/>
                <a:gd name="connsiteX244" fmla="*/ 817095 w 3842204"/>
                <a:gd name="connsiteY244" fmla="*/ 4666429 h 7212230"/>
                <a:gd name="connsiteX245" fmla="*/ 757491 w 3842204"/>
                <a:gd name="connsiteY245" fmla="*/ 4728594 h 7212230"/>
                <a:gd name="connsiteX246" fmla="*/ 724434 w 3842204"/>
                <a:gd name="connsiteY246" fmla="*/ 4787780 h 7212230"/>
                <a:gd name="connsiteX247" fmla="*/ 774114 w 3842204"/>
                <a:gd name="connsiteY247" fmla="*/ 4862731 h 7212230"/>
                <a:gd name="connsiteX248" fmla="*/ 756824 w 3842204"/>
                <a:gd name="connsiteY248" fmla="*/ 4947797 h 7212230"/>
                <a:gd name="connsiteX249" fmla="*/ 724364 w 3842204"/>
                <a:gd name="connsiteY249" fmla="*/ 5001242 h 7212230"/>
                <a:gd name="connsiteX250" fmla="*/ 710116 w 3842204"/>
                <a:gd name="connsiteY250" fmla="*/ 5048822 h 7212230"/>
                <a:gd name="connsiteX251" fmla="*/ 641937 w 3842204"/>
                <a:gd name="connsiteY251" fmla="*/ 5123423 h 7212230"/>
                <a:gd name="connsiteX252" fmla="*/ 645832 w 3842204"/>
                <a:gd name="connsiteY252" fmla="*/ 5195105 h 7212230"/>
                <a:gd name="connsiteX253" fmla="*/ 806078 w 3842204"/>
                <a:gd name="connsiteY253" fmla="*/ 5279127 h 7212230"/>
                <a:gd name="connsiteX254" fmla="*/ 778008 w 3842204"/>
                <a:gd name="connsiteY254" fmla="*/ 5322549 h 7212230"/>
                <a:gd name="connsiteX255" fmla="*/ 625315 w 3842204"/>
                <a:gd name="connsiteY255" fmla="*/ 5425160 h 7212230"/>
                <a:gd name="connsiteX256" fmla="*/ 676275 w 3842204"/>
                <a:gd name="connsiteY256" fmla="*/ 5524500 h 7212230"/>
                <a:gd name="connsiteX257" fmla="*/ 658132 w 3842204"/>
                <a:gd name="connsiteY257" fmla="*/ 5615214 h 7212230"/>
                <a:gd name="connsiteX258" fmla="*/ 707742 w 3842204"/>
                <a:gd name="connsiteY258" fmla="*/ 5641195 h 7212230"/>
                <a:gd name="connsiteX259" fmla="*/ 776061 w 3842204"/>
                <a:gd name="connsiteY259" fmla="*/ 5642428 h 7212230"/>
                <a:gd name="connsiteX260" fmla="*/ 843093 w 3842204"/>
                <a:gd name="connsiteY260" fmla="*/ 5634058 h 7212230"/>
                <a:gd name="connsiteX261" fmla="*/ 931128 w 3842204"/>
                <a:gd name="connsiteY261" fmla="*/ 5637226 h 7212230"/>
                <a:gd name="connsiteX262" fmla="*/ 920350 w 3842204"/>
                <a:gd name="connsiteY262" fmla="*/ 5684962 h 7212230"/>
                <a:gd name="connsiteX263" fmla="*/ 993775 w 3842204"/>
                <a:gd name="connsiteY263" fmla="*/ 5696857 h 7212230"/>
                <a:gd name="connsiteX264" fmla="*/ 999817 w 3842204"/>
                <a:gd name="connsiteY264" fmla="*/ 5741114 h 7212230"/>
                <a:gd name="connsiteX265" fmla="*/ 1015385 w 3842204"/>
                <a:gd name="connsiteY265" fmla="*/ 5774187 h 7212230"/>
                <a:gd name="connsiteX266" fmla="*/ 1093988 w 3842204"/>
                <a:gd name="connsiteY266" fmla="*/ 5773741 h 7212230"/>
                <a:gd name="connsiteX267" fmla="*/ 1110423 w 3842204"/>
                <a:gd name="connsiteY267" fmla="*/ 5806160 h 7212230"/>
                <a:gd name="connsiteX268" fmla="*/ 1118828 w 3842204"/>
                <a:gd name="connsiteY268" fmla="*/ 5830104 h 7212230"/>
                <a:gd name="connsiteX269" fmla="*/ 1068680 w 3842204"/>
                <a:gd name="connsiteY269" fmla="*/ 5850548 h 7212230"/>
                <a:gd name="connsiteX270" fmla="*/ 1038040 w 3842204"/>
                <a:gd name="connsiteY270" fmla="*/ 5897475 h 7212230"/>
                <a:gd name="connsiteX271" fmla="*/ 1028312 w 3842204"/>
                <a:gd name="connsiteY271" fmla="*/ 5940951 h 7212230"/>
                <a:gd name="connsiteX272" fmla="*/ 1030686 w 3842204"/>
                <a:gd name="connsiteY272" fmla="*/ 5993288 h 7212230"/>
                <a:gd name="connsiteX273" fmla="*/ 1057275 w 3842204"/>
                <a:gd name="connsiteY273" fmla="*/ 6014357 h 7212230"/>
                <a:gd name="connsiteX274" fmla="*/ 1124671 w 3842204"/>
                <a:gd name="connsiteY274" fmla="*/ 6048708 h 7212230"/>
                <a:gd name="connsiteX275" fmla="*/ 1166038 w 3842204"/>
                <a:gd name="connsiteY275" fmla="*/ 6040869 h 7212230"/>
                <a:gd name="connsiteX276" fmla="*/ 1186223 w 3842204"/>
                <a:gd name="connsiteY276" fmla="*/ 6086928 h 7212230"/>
                <a:gd name="connsiteX277" fmla="*/ 1166132 w 3842204"/>
                <a:gd name="connsiteY277" fmla="*/ 6132285 h 7212230"/>
                <a:gd name="connsiteX278" fmla="*/ 1132794 w 3842204"/>
                <a:gd name="connsiteY278" fmla="*/ 6150303 h 7212230"/>
                <a:gd name="connsiteX279" fmla="*/ 1095509 w 3842204"/>
                <a:gd name="connsiteY279" fmla="*/ 6207236 h 7212230"/>
                <a:gd name="connsiteX280" fmla="*/ 1110183 w 3842204"/>
                <a:gd name="connsiteY280" fmla="*/ 6307023 h 7212230"/>
                <a:gd name="connsiteX281" fmla="*/ 1080835 w 3842204"/>
                <a:gd name="connsiteY281" fmla="*/ 6350157 h 7212230"/>
                <a:gd name="connsiteX282" fmla="*/ 1165706 w 3842204"/>
                <a:gd name="connsiteY282" fmla="*/ 6400271 h 7212230"/>
                <a:gd name="connsiteX283" fmla="*/ 1166038 w 3842204"/>
                <a:gd name="connsiteY283" fmla="*/ 6466711 h 7212230"/>
                <a:gd name="connsiteX284" fmla="*/ 1143240 w 3842204"/>
                <a:gd name="connsiteY284" fmla="*/ 6498567 h 7212230"/>
                <a:gd name="connsiteX285" fmla="*/ 1090760 w 3842204"/>
                <a:gd name="connsiteY285" fmla="*/ 6546302 h 7212230"/>
                <a:gd name="connsiteX286" fmla="*/ 1130420 w 3842204"/>
                <a:gd name="connsiteY286" fmla="*/ 6564250 h 7212230"/>
                <a:gd name="connsiteX287" fmla="*/ 1157061 w 3842204"/>
                <a:gd name="connsiteY287" fmla="*/ 6604000 h 7212230"/>
                <a:gd name="connsiteX288" fmla="*/ 1211155 w 3842204"/>
                <a:gd name="connsiteY288" fmla="*/ 6616589 h 7212230"/>
                <a:gd name="connsiteX289" fmla="*/ 1275416 w 3842204"/>
                <a:gd name="connsiteY289" fmla="*/ 6598797 h 7212230"/>
                <a:gd name="connsiteX290" fmla="*/ 1351457 w 3842204"/>
                <a:gd name="connsiteY290" fmla="*/ 6678950 h 7212230"/>
                <a:gd name="connsiteX291" fmla="*/ 1408686 w 3842204"/>
                <a:gd name="connsiteY291" fmla="*/ 6784095 h 7212230"/>
                <a:gd name="connsiteX292" fmla="*/ 1412995 w 3842204"/>
                <a:gd name="connsiteY292" fmla="*/ 6885417 h 7212230"/>
                <a:gd name="connsiteX293" fmla="*/ 1450576 w 3842204"/>
                <a:gd name="connsiteY293" fmla="*/ 6925814 h 7212230"/>
                <a:gd name="connsiteX294" fmla="*/ 1436742 w 3842204"/>
                <a:gd name="connsiteY294" fmla="*/ 6949650 h 7212230"/>
                <a:gd name="connsiteX295" fmla="*/ 1398748 w 3842204"/>
                <a:gd name="connsiteY295" fmla="*/ 6973440 h 7212230"/>
                <a:gd name="connsiteX296" fmla="*/ 1411061 w 3842204"/>
                <a:gd name="connsiteY296" fmla="*/ 7003143 h 7212230"/>
                <a:gd name="connsiteX297" fmla="*/ 1348228 w 3842204"/>
                <a:gd name="connsiteY297" fmla="*/ 7070956 h 7212230"/>
                <a:gd name="connsiteX298" fmla="*/ 1293132 w 3842204"/>
                <a:gd name="connsiteY298" fmla="*/ 7139214 h 7212230"/>
                <a:gd name="connsiteX0" fmla="*/ 1293132 w 3842204"/>
                <a:gd name="connsiteY0" fmla="*/ 7139214 h 7212230"/>
                <a:gd name="connsiteX1" fmla="*/ 1341758 w 3842204"/>
                <a:gd name="connsiteY1" fmla="*/ 7182793 h 7212230"/>
                <a:gd name="connsiteX2" fmla="*/ 1416663 w 3842204"/>
                <a:gd name="connsiteY2" fmla="*/ 7193198 h 7212230"/>
                <a:gd name="connsiteX3" fmla="*/ 1509326 w 3842204"/>
                <a:gd name="connsiteY3" fmla="*/ 7212230 h 7212230"/>
                <a:gd name="connsiteX4" fmla="*/ 1564969 w 3842204"/>
                <a:gd name="connsiteY4" fmla="*/ 7192309 h 7212230"/>
                <a:gd name="connsiteX5" fmla="*/ 1579095 w 3842204"/>
                <a:gd name="connsiteY5" fmla="*/ 7168518 h 7212230"/>
                <a:gd name="connsiteX6" fmla="*/ 1637846 w 3842204"/>
                <a:gd name="connsiteY6" fmla="*/ 7133855 h 7212230"/>
                <a:gd name="connsiteX7" fmla="*/ 1697948 w 3842204"/>
                <a:gd name="connsiteY7" fmla="*/ 7023400 h 7212230"/>
                <a:gd name="connsiteX8" fmla="*/ 1746704 w 3842204"/>
                <a:gd name="connsiteY8" fmla="*/ 6975928 h 7212230"/>
                <a:gd name="connsiteX9" fmla="*/ 1743064 w 3842204"/>
                <a:gd name="connsiteY9" fmla="*/ 6937755 h 7212230"/>
                <a:gd name="connsiteX10" fmla="*/ 1792061 w 3842204"/>
                <a:gd name="connsiteY10" fmla="*/ 6921500 h 7212230"/>
                <a:gd name="connsiteX11" fmla="*/ 1946275 w 3842204"/>
                <a:gd name="connsiteY11" fmla="*/ 6885214 h 7212230"/>
                <a:gd name="connsiteX12" fmla="*/ 1855561 w 3842204"/>
                <a:gd name="connsiteY12" fmla="*/ 6767285 h 7212230"/>
                <a:gd name="connsiteX13" fmla="*/ 1882775 w 3842204"/>
                <a:gd name="connsiteY13" fmla="*/ 6721928 h 7212230"/>
                <a:gd name="connsiteX14" fmla="*/ 1937204 w 3842204"/>
                <a:gd name="connsiteY14" fmla="*/ 6721928 h 7212230"/>
                <a:gd name="connsiteX15" fmla="*/ 1982561 w 3842204"/>
                <a:gd name="connsiteY15" fmla="*/ 6594928 h 7212230"/>
                <a:gd name="connsiteX16" fmla="*/ 1982561 w 3842204"/>
                <a:gd name="connsiteY16" fmla="*/ 6495143 h 7212230"/>
                <a:gd name="connsiteX17" fmla="*/ 2036989 w 3842204"/>
                <a:gd name="connsiteY17" fmla="*/ 6377214 h 7212230"/>
                <a:gd name="connsiteX18" fmla="*/ 2100489 w 3842204"/>
                <a:gd name="connsiteY18" fmla="*/ 6359071 h 7212230"/>
                <a:gd name="connsiteX19" fmla="*/ 2046061 w 3842204"/>
                <a:gd name="connsiteY19" fmla="*/ 6241143 h 7212230"/>
                <a:gd name="connsiteX20" fmla="*/ 2082346 w 3842204"/>
                <a:gd name="connsiteY20" fmla="*/ 6096000 h 7212230"/>
                <a:gd name="connsiteX21" fmla="*/ 2173061 w 3842204"/>
                <a:gd name="connsiteY21" fmla="*/ 6086928 h 7212230"/>
                <a:gd name="connsiteX22" fmla="*/ 2263775 w 3842204"/>
                <a:gd name="connsiteY22" fmla="*/ 6086928 h 7212230"/>
                <a:gd name="connsiteX23" fmla="*/ 2290989 w 3842204"/>
                <a:gd name="connsiteY23" fmla="*/ 6032500 h 7212230"/>
                <a:gd name="connsiteX24" fmla="*/ 2327275 w 3842204"/>
                <a:gd name="connsiteY24" fmla="*/ 6041571 h 7212230"/>
                <a:gd name="connsiteX25" fmla="*/ 2408918 w 3842204"/>
                <a:gd name="connsiteY25" fmla="*/ 6159500 h 7212230"/>
                <a:gd name="connsiteX26" fmla="*/ 2445204 w 3842204"/>
                <a:gd name="connsiteY26" fmla="*/ 6150428 h 7212230"/>
                <a:gd name="connsiteX27" fmla="*/ 2427061 w 3842204"/>
                <a:gd name="connsiteY27" fmla="*/ 6068785 h 7212230"/>
                <a:gd name="connsiteX28" fmla="*/ 2481489 w 3842204"/>
                <a:gd name="connsiteY28" fmla="*/ 6023428 h 7212230"/>
                <a:gd name="connsiteX29" fmla="*/ 2544989 w 3842204"/>
                <a:gd name="connsiteY29" fmla="*/ 5950857 h 7212230"/>
                <a:gd name="connsiteX30" fmla="*/ 2608489 w 3842204"/>
                <a:gd name="connsiteY30" fmla="*/ 5896428 h 7212230"/>
                <a:gd name="connsiteX31" fmla="*/ 2599418 w 3842204"/>
                <a:gd name="connsiteY31" fmla="*/ 5823857 h 7212230"/>
                <a:gd name="connsiteX32" fmla="*/ 2644775 w 3842204"/>
                <a:gd name="connsiteY32" fmla="*/ 5760357 h 7212230"/>
                <a:gd name="connsiteX33" fmla="*/ 2735489 w 3842204"/>
                <a:gd name="connsiteY33" fmla="*/ 5869214 h 7212230"/>
                <a:gd name="connsiteX34" fmla="*/ 2844346 w 3842204"/>
                <a:gd name="connsiteY34" fmla="*/ 5914571 h 7212230"/>
                <a:gd name="connsiteX35" fmla="*/ 2871561 w 3842204"/>
                <a:gd name="connsiteY35" fmla="*/ 5842000 h 7212230"/>
                <a:gd name="connsiteX36" fmla="*/ 2907846 w 3842204"/>
                <a:gd name="connsiteY36" fmla="*/ 5814785 h 7212230"/>
                <a:gd name="connsiteX37" fmla="*/ 2871561 w 3842204"/>
                <a:gd name="connsiteY37" fmla="*/ 5733143 h 7212230"/>
                <a:gd name="connsiteX38" fmla="*/ 2871561 w 3842204"/>
                <a:gd name="connsiteY38" fmla="*/ 5678714 h 7212230"/>
                <a:gd name="connsiteX39" fmla="*/ 2925989 w 3842204"/>
                <a:gd name="connsiteY39" fmla="*/ 5660571 h 7212230"/>
                <a:gd name="connsiteX40" fmla="*/ 2925989 w 3842204"/>
                <a:gd name="connsiteY40" fmla="*/ 5569857 h 7212230"/>
                <a:gd name="connsiteX41" fmla="*/ 2853418 w 3842204"/>
                <a:gd name="connsiteY41" fmla="*/ 5551714 h 7212230"/>
                <a:gd name="connsiteX42" fmla="*/ 2826204 w 3842204"/>
                <a:gd name="connsiteY42" fmla="*/ 5442857 h 7212230"/>
                <a:gd name="connsiteX43" fmla="*/ 2862489 w 3842204"/>
                <a:gd name="connsiteY43" fmla="*/ 5324928 h 7212230"/>
                <a:gd name="connsiteX44" fmla="*/ 2971346 w 3842204"/>
                <a:gd name="connsiteY44" fmla="*/ 5234214 h 7212230"/>
                <a:gd name="connsiteX45" fmla="*/ 3034846 w 3842204"/>
                <a:gd name="connsiteY45" fmla="*/ 5143500 h 7212230"/>
                <a:gd name="connsiteX46" fmla="*/ 3052989 w 3842204"/>
                <a:gd name="connsiteY46" fmla="*/ 5061857 h 7212230"/>
                <a:gd name="connsiteX47" fmla="*/ 3034846 w 3842204"/>
                <a:gd name="connsiteY47" fmla="*/ 4989285 h 7212230"/>
                <a:gd name="connsiteX48" fmla="*/ 2989489 w 3842204"/>
                <a:gd name="connsiteY48" fmla="*/ 4925785 h 7212230"/>
                <a:gd name="connsiteX49" fmla="*/ 3052989 w 3842204"/>
                <a:gd name="connsiteY49" fmla="*/ 4862285 h 7212230"/>
                <a:gd name="connsiteX50" fmla="*/ 3062061 w 3842204"/>
                <a:gd name="connsiteY50" fmla="*/ 4789714 h 7212230"/>
                <a:gd name="connsiteX51" fmla="*/ 3062061 w 3842204"/>
                <a:gd name="connsiteY51" fmla="*/ 4699000 h 7212230"/>
                <a:gd name="connsiteX52" fmla="*/ 3161846 w 3842204"/>
                <a:gd name="connsiteY52" fmla="*/ 4717143 h 7212230"/>
                <a:gd name="connsiteX53" fmla="*/ 3225346 w 3842204"/>
                <a:gd name="connsiteY53" fmla="*/ 4689928 h 7212230"/>
                <a:gd name="connsiteX54" fmla="*/ 3243489 w 3842204"/>
                <a:gd name="connsiteY54" fmla="*/ 4653643 h 7212230"/>
                <a:gd name="connsiteX55" fmla="*/ 3179989 w 3842204"/>
                <a:gd name="connsiteY55" fmla="*/ 4644571 h 7212230"/>
                <a:gd name="connsiteX56" fmla="*/ 3089275 w 3842204"/>
                <a:gd name="connsiteY56" fmla="*/ 4608285 h 7212230"/>
                <a:gd name="connsiteX57" fmla="*/ 3034846 w 3842204"/>
                <a:gd name="connsiteY57" fmla="*/ 4590143 h 7212230"/>
                <a:gd name="connsiteX58" fmla="*/ 2953204 w 3842204"/>
                <a:gd name="connsiteY58" fmla="*/ 4572000 h 7212230"/>
                <a:gd name="connsiteX59" fmla="*/ 2971346 w 3842204"/>
                <a:gd name="connsiteY59" fmla="*/ 4490357 h 7212230"/>
                <a:gd name="connsiteX60" fmla="*/ 2989489 w 3842204"/>
                <a:gd name="connsiteY60" fmla="*/ 4435928 h 7212230"/>
                <a:gd name="connsiteX61" fmla="*/ 3071132 w 3842204"/>
                <a:gd name="connsiteY61" fmla="*/ 4327071 h 7212230"/>
                <a:gd name="connsiteX62" fmla="*/ 3043918 w 3842204"/>
                <a:gd name="connsiteY62" fmla="*/ 4254500 h 7212230"/>
                <a:gd name="connsiteX63" fmla="*/ 3043918 w 3842204"/>
                <a:gd name="connsiteY63" fmla="*/ 4172857 h 7212230"/>
                <a:gd name="connsiteX64" fmla="*/ 3016704 w 3842204"/>
                <a:gd name="connsiteY64" fmla="*/ 4127500 h 7212230"/>
                <a:gd name="connsiteX65" fmla="*/ 3007632 w 3842204"/>
                <a:gd name="connsiteY65" fmla="*/ 4009571 h 7212230"/>
                <a:gd name="connsiteX66" fmla="*/ 2971346 w 3842204"/>
                <a:gd name="connsiteY66" fmla="*/ 3927928 h 7212230"/>
                <a:gd name="connsiteX67" fmla="*/ 3062061 w 3842204"/>
                <a:gd name="connsiteY67" fmla="*/ 3855357 h 7212230"/>
                <a:gd name="connsiteX68" fmla="*/ 3080204 w 3842204"/>
                <a:gd name="connsiteY68" fmla="*/ 3374571 h 7212230"/>
                <a:gd name="connsiteX69" fmla="*/ 3007632 w 3842204"/>
                <a:gd name="connsiteY69" fmla="*/ 3220357 h 7212230"/>
                <a:gd name="connsiteX70" fmla="*/ 3034846 w 3842204"/>
                <a:gd name="connsiteY70" fmla="*/ 3156857 h 7212230"/>
                <a:gd name="connsiteX71" fmla="*/ 3089275 w 3842204"/>
                <a:gd name="connsiteY71" fmla="*/ 3175000 h 7212230"/>
                <a:gd name="connsiteX72" fmla="*/ 3225346 w 3842204"/>
                <a:gd name="connsiteY72" fmla="*/ 3093357 h 7212230"/>
                <a:gd name="connsiteX73" fmla="*/ 3325132 w 3842204"/>
                <a:gd name="connsiteY73" fmla="*/ 3102428 h 7212230"/>
                <a:gd name="connsiteX74" fmla="*/ 3370489 w 3842204"/>
                <a:gd name="connsiteY74" fmla="*/ 3011714 h 7212230"/>
                <a:gd name="connsiteX75" fmla="*/ 3343275 w 3842204"/>
                <a:gd name="connsiteY75" fmla="*/ 2966357 h 7212230"/>
                <a:gd name="connsiteX76" fmla="*/ 3415846 w 3842204"/>
                <a:gd name="connsiteY76" fmla="*/ 2893785 h 7212230"/>
                <a:gd name="connsiteX77" fmla="*/ 3443061 w 3842204"/>
                <a:gd name="connsiteY77" fmla="*/ 2803071 h 7212230"/>
                <a:gd name="connsiteX78" fmla="*/ 3660775 w 3842204"/>
                <a:gd name="connsiteY78" fmla="*/ 2694214 h 7212230"/>
                <a:gd name="connsiteX79" fmla="*/ 3706132 w 3842204"/>
                <a:gd name="connsiteY79" fmla="*/ 2639785 h 7212230"/>
                <a:gd name="connsiteX80" fmla="*/ 3651704 w 3842204"/>
                <a:gd name="connsiteY80" fmla="*/ 2594428 h 7212230"/>
                <a:gd name="connsiteX81" fmla="*/ 3633561 w 3842204"/>
                <a:gd name="connsiteY81" fmla="*/ 2313214 h 7212230"/>
                <a:gd name="connsiteX82" fmla="*/ 3560989 w 3842204"/>
                <a:gd name="connsiteY82" fmla="*/ 2249714 h 7212230"/>
                <a:gd name="connsiteX83" fmla="*/ 3506561 w 3842204"/>
                <a:gd name="connsiteY83" fmla="*/ 2131785 h 7212230"/>
                <a:gd name="connsiteX84" fmla="*/ 3497489 w 3842204"/>
                <a:gd name="connsiteY84" fmla="*/ 2022928 h 7212230"/>
                <a:gd name="connsiteX85" fmla="*/ 3497489 w 3842204"/>
                <a:gd name="connsiteY85" fmla="*/ 1932214 h 7212230"/>
                <a:gd name="connsiteX86" fmla="*/ 3470275 w 3842204"/>
                <a:gd name="connsiteY86" fmla="*/ 1868714 h 7212230"/>
                <a:gd name="connsiteX87" fmla="*/ 3501687 w 3842204"/>
                <a:gd name="connsiteY87" fmla="*/ 1744992 h 7212230"/>
                <a:gd name="connsiteX88" fmla="*/ 3406775 w 3842204"/>
                <a:gd name="connsiteY88" fmla="*/ 1841500 h 7212230"/>
                <a:gd name="connsiteX89" fmla="*/ 3252561 w 3842204"/>
                <a:gd name="connsiteY89" fmla="*/ 1914071 h 7212230"/>
                <a:gd name="connsiteX90" fmla="*/ 3134632 w 3842204"/>
                <a:gd name="connsiteY90" fmla="*/ 1959428 h 7212230"/>
                <a:gd name="connsiteX91" fmla="*/ 2998561 w 3842204"/>
                <a:gd name="connsiteY91" fmla="*/ 1959428 h 7212230"/>
                <a:gd name="connsiteX92" fmla="*/ 2989489 w 3842204"/>
                <a:gd name="connsiteY92" fmla="*/ 2041071 h 7212230"/>
                <a:gd name="connsiteX93" fmla="*/ 2953204 w 3842204"/>
                <a:gd name="connsiteY93" fmla="*/ 2104571 h 7212230"/>
                <a:gd name="connsiteX94" fmla="*/ 2871561 w 3842204"/>
                <a:gd name="connsiteY94" fmla="*/ 2149928 h 7212230"/>
                <a:gd name="connsiteX95" fmla="*/ 2808061 w 3842204"/>
                <a:gd name="connsiteY95" fmla="*/ 2149928 h 7212230"/>
                <a:gd name="connsiteX96" fmla="*/ 2862489 w 3842204"/>
                <a:gd name="connsiteY96" fmla="*/ 2077357 h 7212230"/>
                <a:gd name="connsiteX97" fmla="*/ 2935061 w 3842204"/>
                <a:gd name="connsiteY97" fmla="*/ 2032000 h 7212230"/>
                <a:gd name="connsiteX98" fmla="*/ 2989489 w 3842204"/>
                <a:gd name="connsiteY98" fmla="*/ 1932214 h 7212230"/>
                <a:gd name="connsiteX99" fmla="*/ 3034846 w 3842204"/>
                <a:gd name="connsiteY99" fmla="*/ 1905000 h 7212230"/>
                <a:gd name="connsiteX100" fmla="*/ 3098346 w 3842204"/>
                <a:gd name="connsiteY100" fmla="*/ 1796143 h 7212230"/>
                <a:gd name="connsiteX101" fmla="*/ 3225346 w 3842204"/>
                <a:gd name="connsiteY101" fmla="*/ 1778000 h 7212230"/>
                <a:gd name="connsiteX102" fmla="*/ 3316061 w 3842204"/>
                <a:gd name="connsiteY102" fmla="*/ 1605643 h 7212230"/>
                <a:gd name="connsiteX103" fmla="*/ 3397704 w 3842204"/>
                <a:gd name="connsiteY103" fmla="*/ 1551214 h 7212230"/>
                <a:gd name="connsiteX104" fmla="*/ 3361418 w 3842204"/>
                <a:gd name="connsiteY104" fmla="*/ 1487714 h 7212230"/>
                <a:gd name="connsiteX105" fmla="*/ 3560989 w 3842204"/>
                <a:gd name="connsiteY105" fmla="*/ 1378857 h 7212230"/>
                <a:gd name="connsiteX106" fmla="*/ 3669846 w 3842204"/>
                <a:gd name="connsiteY106" fmla="*/ 1279071 h 7212230"/>
                <a:gd name="connsiteX107" fmla="*/ 3787775 w 3842204"/>
                <a:gd name="connsiteY107" fmla="*/ 1170214 h 7212230"/>
                <a:gd name="connsiteX108" fmla="*/ 3814989 w 3842204"/>
                <a:gd name="connsiteY108" fmla="*/ 1043214 h 7212230"/>
                <a:gd name="connsiteX109" fmla="*/ 3769632 w 3842204"/>
                <a:gd name="connsiteY109" fmla="*/ 988785 h 7212230"/>
                <a:gd name="connsiteX110" fmla="*/ 3706132 w 3842204"/>
                <a:gd name="connsiteY110" fmla="*/ 952500 h 7212230"/>
                <a:gd name="connsiteX111" fmla="*/ 3678918 w 3842204"/>
                <a:gd name="connsiteY111" fmla="*/ 861785 h 7212230"/>
                <a:gd name="connsiteX112" fmla="*/ 3706132 w 3842204"/>
                <a:gd name="connsiteY112" fmla="*/ 852714 h 7212230"/>
                <a:gd name="connsiteX113" fmla="*/ 3769632 w 3842204"/>
                <a:gd name="connsiteY113" fmla="*/ 916214 h 7212230"/>
                <a:gd name="connsiteX114" fmla="*/ 3814989 w 3842204"/>
                <a:gd name="connsiteY114" fmla="*/ 970643 h 7212230"/>
                <a:gd name="connsiteX115" fmla="*/ 3842204 w 3842204"/>
                <a:gd name="connsiteY115" fmla="*/ 870857 h 7212230"/>
                <a:gd name="connsiteX116" fmla="*/ 3805918 w 3842204"/>
                <a:gd name="connsiteY116" fmla="*/ 780143 h 7212230"/>
                <a:gd name="connsiteX117" fmla="*/ 3760561 w 3842204"/>
                <a:gd name="connsiteY117" fmla="*/ 689428 h 7212230"/>
                <a:gd name="connsiteX118" fmla="*/ 3706132 w 3842204"/>
                <a:gd name="connsiteY118" fmla="*/ 644071 h 7212230"/>
                <a:gd name="connsiteX119" fmla="*/ 3606346 w 3842204"/>
                <a:gd name="connsiteY119" fmla="*/ 526143 h 7212230"/>
                <a:gd name="connsiteX120" fmla="*/ 3560989 w 3842204"/>
                <a:gd name="connsiteY120" fmla="*/ 471714 h 7212230"/>
                <a:gd name="connsiteX121" fmla="*/ 3461204 w 3842204"/>
                <a:gd name="connsiteY121" fmla="*/ 462643 h 7212230"/>
                <a:gd name="connsiteX122" fmla="*/ 3415846 w 3842204"/>
                <a:gd name="connsiteY122" fmla="*/ 498928 h 7212230"/>
                <a:gd name="connsiteX123" fmla="*/ 3343275 w 3842204"/>
                <a:gd name="connsiteY123" fmla="*/ 480785 h 7212230"/>
                <a:gd name="connsiteX124" fmla="*/ 3198132 w 3842204"/>
                <a:gd name="connsiteY124" fmla="*/ 480785 h 7212230"/>
                <a:gd name="connsiteX125" fmla="*/ 3198132 w 3842204"/>
                <a:gd name="connsiteY125" fmla="*/ 553357 h 7212230"/>
                <a:gd name="connsiteX126" fmla="*/ 3116489 w 3842204"/>
                <a:gd name="connsiteY126" fmla="*/ 580571 h 7212230"/>
                <a:gd name="connsiteX127" fmla="*/ 3034846 w 3842204"/>
                <a:gd name="connsiteY127" fmla="*/ 571500 h 7212230"/>
                <a:gd name="connsiteX128" fmla="*/ 3043918 w 3842204"/>
                <a:gd name="connsiteY128" fmla="*/ 508000 h 7212230"/>
                <a:gd name="connsiteX129" fmla="*/ 3098346 w 3842204"/>
                <a:gd name="connsiteY129" fmla="*/ 462643 h 7212230"/>
                <a:gd name="connsiteX130" fmla="*/ 3125561 w 3842204"/>
                <a:gd name="connsiteY130" fmla="*/ 390071 h 7212230"/>
                <a:gd name="connsiteX131" fmla="*/ 3089275 w 3842204"/>
                <a:gd name="connsiteY131" fmla="*/ 335643 h 7212230"/>
                <a:gd name="connsiteX132" fmla="*/ 2998561 w 3842204"/>
                <a:gd name="connsiteY132" fmla="*/ 335643 h 7212230"/>
                <a:gd name="connsiteX133" fmla="*/ 2907846 w 3842204"/>
                <a:gd name="connsiteY133" fmla="*/ 299357 h 7212230"/>
                <a:gd name="connsiteX134" fmla="*/ 2780846 w 3842204"/>
                <a:gd name="connsiteY134" fmla="*/ 299357 h 7212230"/>
                <a:gd name="connsiteX135" fmla="*/ 2798989 w 3842204"/>
                <a:gd name="connsiteY135" fmla="*/ 263071 h 7212230"/>
                <a:gd name="connsiteX136" fmla="*/ 2889704 w 3842204"/>
                <a:gd name="connsiteY136" fmla="*/ 235857 h 7212230"/>
                <a:gd name="connsiteX137" fmla="*/ 2953204 w 3842204"/>
                <a:gd name="connsiteY137" fmla="*/ 154214 h 7212230"/>
                <a:gd name="connsiteX138" fmla="*/ 2971346 w 3842204"/>
                <a:gd name="connsiteY138" fmla="*/ 127000 h 7212230"/>
                <a:gd name="connsiteX139" fmla="*/ 2962275 w 3842204"/>
                <a:gd name="connsiteY139" fmla="*/ 63500 h 7212230"/>
                <a:gd name="connsiteX140" fmla="*/ 2880632 w 3842204"/>
                <a:gd name="connsiteY140" fmla="*/ 54428 h 7212230"/>
                <a:gd name="connsiteX141" fmla="*/ 2844346 w 3842204"/>
                <a:gd name="connsiteY141" fmla="*/ 9071 h 7212230"/>
                <a:gd name="connsiteX142" fmla="*/ 2753632 w 3842204"/>
                <a:gd name="connsiteY142" fmla="*/ 0 h 7212230"/>
                <a:gd name="connsiteX143" fmla="*/ 2662918 w 3842204"/>
                <a:gd name="connsiteY143" fmla="*/ 54428 h 7212230"/>
                <a:gd name="connsiteX144" fmla="*/ 2554061 w 3842204"/>
                <a:gd name="connsiteY144" fmla="*/ 181428 h 7212230"/>
                <a:gd name="connsiteX145" fmla="*/ 2454275 w 3842204"/>
                <a:gd name="connsiteY145" fmla="*/ 335643 h 7212230"/>
                <a:gd name="connsiteX146" fmla="*/ 2445204 w 3842204"/>
                <a:gd name="connsiteY146" fmla="*/ 399143 h 7212230"/>
                <a:gd name="connsiteX147" fmla="*/ 2481489 w 3842204"/>
                <a:gd name="connsiteY147" fmla="*/ 508000 h 7212230"/>
                <a:gd name="connsiteX148" fmla="*/ 2427061 w 3842204"/>
                <a:gd name="connsiteY148" fmla="*/ 589643 h 7212230"/>
                <a:gd name="connsiteX149" fmla="*/ 2327275 w 3842204"/>
                <a:gd name="connsiteY149" fmla="*/ 589643 h 7212230"/>
                <a:gd name="connsiteX150" fmla="*/ 2200275 w 3842204"/>
                <a:gd name="connsiteY150" fmla="*/ 580571 h 7212230"/>
                <a:gd name="connsiteX151" fmla="*/ 2263775 w 3842204"/>
                <a:gd name="connsiteY151" fmla="*/ 662214 h 7212230"/>
                <a:gd name="connsiteX152" fmla="*/ 2336346 w 3842204"/>
                <a:gd name="connsiteY152" fmla="*/ 780143 h 7212230"/>
                <a:gd name="connsiteX153" fmla="*/ 2245632 w 3842204"/>
                <a:gd name="connsiteY153" fmla="*/ 762000 h 7212230"/>
                <a:gd name="connsiteX154" fmla="*/ 2209346 w 3842204"/>
                <a:gd name="connsiteY154" fmla="*/ 689428 h 7212230"/>
                <a:gd name="connsiteX155" fmla="*/ 2154918 w 3842204"/>
                <a:gd name="connsiteY155" fmla="*/ 725714 h 7212230"/>
                <a:gd name="connsiteX156" fmla="*/ 2082346 w 3842204"/>
                <a:gd name="connsiteY156" fmla="*/ 780143 h 7212230"/>
                <a:gd name="connsiteX157" fmla="*/ 1991632 w 3842204"/>
                <a:gd name="connsiteY157" fmla="*/ 825500 h 7212230"/>
                <a:gd name="connsiteX158" fmla="*/ 1891846 w 3842204"/>
                <a:gd name="connsiteY158" fmla="*/ 825500 h 7212230"/>
                <a:gd name="connsiteX159" fmla="*/ 1928132 w 3842204"/>
                <a:gd name="connsiteY159" fmla="*/ 716643 h 7212230"/>
                <a:gd name="connsiteX160" fmla="*/ 1846489 w 3842204"/>
                <a:gd name="connsiteY160" fmla="*/ 689428 h 7212230"/>
                <a:gd name="connsiteX161" fmla="*/ 1710418 w 3842204"/>
                <a:gd name="connsiteY161" fmla="*/ 743857 h 7212230"/>
                <a:gd name="connsiteX162" fmla="*/ 1583418 w 3842204"/>
                <a:gd name="connsiteY162" fmla="*/ 743857 h 7212230"/>
                <a:gd name="connsiteX163" fmla="*/ 1519918 w 3842204"/>
                <a:gd name="connsiteY163" fmla="*/ 807357 h 7212230"/>
                <a:gd name="connsiteX164" fmla="*/ 1619704 w 3842204"/>
                <a:gd name="connsiteY164" fmla="*/ 861785 h 7212230"/>
                <a:gd name="connsiteX165" fmla="*/ 1392918 w 3842204"/>
                <a:gd name="connsiteY165" fmla="*/ 934357 h 7212230"/>
                <a:gd name="connsiteX166" fmla="*/ 1220561 w 3842204"/>
                <a:gd name="connsiteY166" fmla="*/ 1025071 h 7212230"/>
                <a:gd name="connsiteX167" fmla="*/ 1030061 w 3842204"/>
                <a:gd name="connsiteY167" fmla="*/ 1124857 h 7212230"/>
                <a:gd name="connsiteX168" fmla="*/ 993775 w 3842204"/>
                <a:gd name="connsiteY168" fmla="*/ 1197428 h 7212230"/>
                <a:gd name="connsiteX169" fmla="*/ 912132 w 3842204"/>
                <a:gd name="connsiteY169" fmla="*/ 1270000 h 7212230"/>
                <a:gd name="connsiteX170" fmla="*/ 830489 w 3842204"/>
                <a:gd name="connsiteY170" fmla="*/ 1342571 h 7212230"/>
                <a:gd name="connsiteX171" fmla="*/ 803275 w 3842204"/>
                <a:gd name="connsiteY171" fmla="*/ 1469571 h 7212230"/>
                <a:gd name="connsiteX172" fmla="*/ 875846 w 3842204"/>
                <a:gd name="connsiteY172" fmla="*/ 1578428 h 7212230"/>
                <a:gd name="connsiteX173" fmla="*/ 912132 w 3842204"/>
                <a:gd name="connsiteY173" fmla="*/ 1651000 h 7212230"/>
                <a:gd name="connsiteX174" fmla="*/ 848632 w 3842204"/>
                <a:gd name="connsiteY174" fmla="*/ 1696357 h 7212230"/>
                <a:gd name="connsiteX175" fmla="*/ 730704 w 3842204"/>
                <a:gd name="connsiteY175" fmla="*/ 1750785 h 7212230"/>
                <a:gd name="connsiteX176" fmla="*/ 603704 w 3842204"/>
                <a:gd name="connsiteY176" fmla="*/ 1750785 h 7212230"/>
                <a:gd name="connsiteX177" fmla="*/ 485775 w 3842204"/>
                <a:gd name="connsiteY177" fmla="*/ 1787071 h 7212230"/>
                <a:gd name="connsiteX178" fmla="*/ 367846 w 3842204"/>
                <a:gd name="connsiteY178" fmla="*/ 1787071 h 7212230"/>
                <a:gd name="connsiteX179" fmla="*/ 231775 w 3842204"/>
                <a:gd name="connsiteY179" fmla="*/ 1805214 h 7212230"/>
                <a:gd name="connsiteX180" fmla="*/ 168275 w 3842204"/>
                <a:gd name="connsiteY180" fmla="*/ 1823357 h 7212230"/>
                <a:gd name="connsiteX181" fmla="*/ 204561 w 3842204"/>
                <a:gd name="connsiteY181" fmla="*/ 1959428 h 7212230"/>
                <a:gd name="connsiteX182" fmla="*/ 249918 w 3842204"/>
                <a:gd name="connsiteY182" fmla="*/ 2077357 h 7212230"/>
                <a:gd name="connsiteX183" fmla="*/ 231775 w 3842204"/>
                <a:gd name="connsiteY183" fmla="*/ 2195285 h 7212230"/>
                <a:gd name="connsiteX184" fmla="*/ 349704 w 3842204"/>
                <a:gd name="connsiteY184" fmla="*/ 2267857 h 7212230"/>
                <a:gd name="connsiteX185" fmla="*/ 413204 w 3842204"/>
                <a:gd name="connsiteY185" fmla="*/ 2286000 h 7212230"/>
                <a:gd name="connsiteX186" fmla="*/ 458561 w 3842204"/>
                <a:gd name="connsiteY186" fmla="*/ 2394857 h 7212230"/>
                <a:gd name="connsiteX187" fmla="*/ 540204 w 3842204"/>
                <a:gd name="connsiteY187" fmla="*/ 2449285 h 7212230"/>
                <a:gd name="connsiteX188" fmla="*/ 494846 w 3842204"/>
                <a:gd name="connsiteY188" fmla="*/ 2476500 h 7212230"/>
                <a:gd name="connsiteX189" fmla="*/ 413204 w 3842204"/>
                <a:gd name="connsiteY189" fmla="*/ 2458357 h 7212230"/>
                <a:gd name="connsiteX190" fmla="*/ 340632 w 3842204"/>
                <a:gd name="connsiteY190" fmla="*/ 2485571 h 7212230"/>
                <a:gd name="connsiteX191" fmla="*/ 268061 w 3842204"/>
                <a:gd name="connsiteY191" fmla="*/ 2431143 h 7212230"/>
                <a:gd name="connsiteX192" fmla="*/ 231775 w 3842204"/>
                <a:gd name="connsiteY192" fmla="*/ 2340428 h 7212230"/>
                <a:gd name="connsiteX193" fmla="*/ 168275 w 3842204"/>
                <a:gd name="connsiteY193" fmla="*/ 2295071 h 7212230"/>
                <a:gd name="connsiteX194" fmla="*/ 68489 w 3842204"/>
                <a:gd name="connsiteY194" fmla="*/ 2240643 h 7212230"/>
                <a:gd name="connsiteX195" fmla="*/ 0 w 3842204"/>
                <a:gd name="connsiteY195" fmla="*/ 2240198 h 7212230"/>
                <a:gd name="connsiteX196" fmla="*/ 19903 w 3842204"/>
                <a:gd name="connsiteY196" fmla="*/ 2308457 h 7212230"/>
                <a:gd name="connsiteX197" fmla="*/ 87972 w 3842204"/>
                <a:gd name="connsiteY197" fmla="*/ 2341510 h 7212230"/>
                <a:gd name="connsiteX198" fmla="*/ 152506 w 3842204"/>
                <a:gd name="connsiteY198" fmla="*/ 2358127 h 7212230"/>
                <a:gd name="connsiteX199" fmla="*/ 180583 w 3842204"/>
                <a:gd name="connsiteY199" fmla="*/ 2391470 h 7212230"/>
                <a:gd name="connsiteX200" fmla="*/ 186418 w 3842204"/>
                <a:gd name="connsiteY200" fmla="*/ 2431143 h 7212230"/>
                <a:gd name="connsiteX201" fmla="*/ 159204 w 3842204"/>
                <a:gd name="connsiteY201" fmla="*/ 2503714 h 7212230"/>
                <a:gd name="connsiteX202" fmla="*/ 94184 w 3842204"/>
                <a:gd name="connsiteY202" fmla="*/ 2507582 h 7212230"/>
                <a:gd name="connsiteX203" fmla="*/ 76100 w 3842204"/>
                <a:gd name="connsiteY203" fmla="*/ 2553242 h 7212230"/>
                <a:gd name="connsiteX204" fmla="*/ 84685 w 3842204"/>
                <a:gd name="connsiteY204" fmla="*/ 2586848 h 7212230"/>
                <a:gd name="connsiteX205" fmla="*/ 163960 w 3842204"/>
                <a:gd name="connsiteY205" fmla="*/ 2653160 h 7212230"/>
                <a:gd name="connsiteX206" fmla="*/ 195489 w 3842204"/>
                <a:gd name="connsiteY206" fmla="*/ 2667000 h 7212230"/>
                <a:gd name="connsiteX207" fmla="*/ 238471 w 3842204"/>
                <a:gd name="connsiteY207" fmla="*/ 2693325 h 7212230"/>
                <a:gd name="connsiteX208" fmla="*/ 235197 w 3842204"/>
                <a:gd name="connsiteY208" fmla="*/ 2793522 h 7212230"/>
                <a:gd name="connsiteX209" fmla="*/ 249490 w 3842204"/>
                <a:gd name="connsiteY209" fmla="*/ 2903302 h 7212230"/>
                <a:gd name="connsiteX210" fmla="*/ 216201 w 3842204"/>
                <a:gd name="connsiteY210" fmla="*/ 2879166 h 7212230"/>
                <a:gd name="connsiteX211" fmla="*/ 173878 w 3842204"/>
                <a:gd name="connsiteY211" fmla="*/ 2877132 h 7212230"/>
                <a:gd name="connsiteX212" fmla="*/ 85599 w 3842204"/>
                <a:gd name="connsiteY212" fmla="*/ 3005254 h 7212230"/>
                <a:gd name="connsiteX213" fmla="*/ 50346 w 3842204"/>
                <a:gd name="connsiteY213" fmla="*/ 3084285 h 7212230"/>
                <a:gd name="connsiteX214" fmla="*/ 129614 w 3842204"/>
                <a:gd name="connsiteY214" fmla="*/ 3178869 h 7212230"/>
                <a:gd name="connsiteX215" fmla="*/ 152087 w 3842204"/>
                <a:gd name="connsiteY215" fmla="*/ 3231260 h 7212230"/>
                <a:gd name="connsiteX216" fmla="*/ 238899 w 3842204"/>
                <a:gd name="connsiteY216" fmla="*/ 3226604 h 7212230"/>
                <a:gd name="connsiteX217" fmla="*/ 281028 w 3842204"/>
                <a:gd name="connsiteY217" fmla="*/ 3270473 h 7212230"/>
                <a:gd name="connsiteX218" fmla="*/ 335457 w 3842204"/>
                <a:gd name="connsiteY218" fmla="*/ 3249505 h 7212230"/>
                <a:gd name="connsiteX219" fmla="*/ 355547 w 3842204"/>
                <a:gd name="connsiteY219" fmla="*/ 3197012 h 7212230"/>
                <a:gd name="connsiteX220" fmla="*/ 377673 w 3842204"/>
                <a:gd name="connsiteY220" fmla="*/ 3276461 h 7212230"/>
                <a:gd name="connsiteX221" fmla="*/ 437804 w 3842204"/>
                <a:gd name="connsiteY221" fmla="*/ 3289661 h 7212230"/>
                <a:gd name="connsiteX222" fmla="*/ 422275 w 3842204"/>
                <a:gd name="connsiteY222" fmla="*/ 3338285 h 7212230"/>
                <a:gd name="connsiteX223" fmla="*/ 474756 w 3842204"/>
                <a:gd name="connsiteY223" fmla="*/ 3417106 h 7212230"/>
                <a:gd name="connsiteX224" fmla="*/ 460784 w 3842204"/>
                <a:gd name="connsiteY224" fmla="*/ 3485814 h 7212230"/>
                <a:gd name="connsiteX225" fmla="*/ 458561 w 3842204"/>
                <a:gd name="connsiteY225" fmla="*/ 3565071 h 7212230"/>
                <a:gd name="connsiteX226" fmla="*/ 419473 w 3842204"/>
                <a:gd name="connsiteY226" fmla="*/ 3641511 h 7212230"/>
                <a:gd name="connsiteX227" fmla="*/ 360722 w 3842204"/>
                <a:gd name="connsiteY227" fmla="*/ 3650584 h 7212230"/>
                <a:gd name="connsiteX228" fmla="*/ 368175 w 3842204"/>
                <a:gd name="connsiteY228" fmla="*/ 3690408 h 7212230"/>
                <a:gd name="connsiteX229" fmla="*/ 417954 w 3842204"/>
                <a:gd name="connsiteY229" fmla="*/ 3767465 h 7212230"/>
                <a:gd name="connsiteX230" fmla="*/ 401757 w 3842204"/>
                <a:gd name="connsiteY230" fmla="*/ 3852533 h 7212230"/>
                <a:gd name="connsiteX231" fmla="*/ 491653 w 3842204"/>
                <a:gd name="connsiteY231" fmla="*/ 3937825 h 7212230"/>
                <a:gd name="connsiteX232" fmla="*/ 517737 w 3842204"/>
                <a:gd name="connsiteY232" fmla="*/ 3996632 h 7212230"/>
                <a:gd name="connsiteX233" fmla="*/ 505902 w 3842204"/>
                <a:gd name="connsiteY233" fmla="*/ 4042501 h 7212230"/>
                <a:gd name="connsiteX234" fmla="*/ 511469 w 3842204"/>
                <a:gd name="connsiteY234" fmla="*/ 4076940 h 7212230"/>
                <a:gd name="connsiteX235" fmla="*/ 546901 w 3842204"/>
                <a:gd name="connsiteY235" fmla="*/ 4121854 h 7212230"/>
                <a:gd name="connsiteX236" fmla="*/ 514509 w 3842204"/>
                <a:gd name="connsiteY236" fmla="*/ 4192490 h 7212230"/>
                <a:gd name="connsiteX237" fmla="*/ 558142 w 3842204"/>
                <a:gd name="connsiteY237" fmla="*/ 4242338 h 7212230"/>
                <a:gd name="connsiteX238" fmla="*/ 621846 w 3842204"/>
                <a:gd name="connsiteY238" fmla="*/ 4263571 h 7212230"/>
                <a:gd name="connsiteX239" fmla="*/ 619882 w 3842204"/>
                <a:gd name="connsiteY239" fmla="*/ 4297056 h 7212230"/>
                <a:gd name="connsiteX240" fmla="*/ 657706 w 3842204"/>
                <a:gd name="connsiteY240" fmla="*/ 4366782 h 7212230"/>
                <a:gd name="connsiteX241" fmla="*/ 636095 w 3842204"/>
                <a:gd name="connsiteY241" fmla="*/ 4469837 h 7212230"/>
                <a:gd name="connsiteX242" fmla="*/ 693495 w 3842204"/>
                <a:gd name="connsiteY242" fmla="*/ 4468344 h 7212230"/>
                <a:gd name="connsiteX243" fmla="*/ 802609 w 3842204"/>
                <a:gd name="connsiteY243" fmla="*/ 4501363 h 7212230"/>
                <a:gd name="connsiteX244" fmla="*/ 817095 w 3842204"/>
                <a:gd name="connsiteY244" fmla="*/ 4666429 h 7212230"/>
                <a:gd name="connsiteX245" fmla="*/ 757491 w 3842204"/>
                <a:gd name="connsiteY245" fmla="*/ 4728594 h 7212230"/>
                <a:gd name="connsiteX246" fmla="*/ 724434 w 3842204"/>
                <a:gd name="connsiteY246" fmla="*/ 4787780 h 7212230"/>
                <a:gd name="connsiteX247" fmla="*/ 774114 w 3842204"/>
                <a:gd name="connsiteY247" fmla="*/ 4862731 h 7212230"/>
                <a:gd name="connsiteX248" fmla="*/ 756824 w 3842204"/>
                <a:gd name="connsiteY248" fmla="*/ 4947797 h 7212230"/>
                <a:gd name="connsiteX249" fmla="*/ 724364 w 3842204"/>
                <a:gd name="connsiteY249" fmla="*/ 5001242 h 7212230"/>
                <a:gd name="connsiteX250" fmla="*/ 710116 w 3842204"/>
                <a:gd name="connsiteY250" fmla="*/ 5048822 h 7212230"/>
                <a:gd name="connsiteX251" fmla="*/ 641937 w 3842204"/>
                <a:gd name="connsiteY251" fmla="*/ 5123423 h 7212230"/>
                <a:gd name="connsiteX252" fmla="*/ 645832 w 3842204"/>
                <a:gd name="connsiteY252" fmla="*/ 5195105 h 7212230"/>
                <a:gd name="connsiteX253" fmla="*/ 806078 w 3842204"/>
                <a:gd name="connsiteY253" fmla="*/ 5279127 h 7212230"/>
                <a:gd name="connsiteX254" fmla="*/ 778008 w 3842204"/>
                <a:gd name="connsiteY254" fmla="*/ 5322549 h 7212230"/>
                <a:gd name="connsiteX255" fmla="*/ 625315 w 3842204"/>
                <a:gd name="connsiteY255" fmla="*/ 5425160 h 7212230"/>
                <a:gd name="connsiteX256" fmla="*/ 676275 w 3842204"/>
                <a:gd name="connsiteY256" fmla="*/ 5524500 h 7212230"/>
                <a:gd name="connsiteX257" fmla="*/ 658132 w 3842204"/>
                <a:gd name="connsiteY257" fmla="*/ 5615214 h 7212230"/>
                <a:gd name="connsiteX258" fmla="*/ 707742 w 3842204"/>
                <a:gd name="connsiteY258" fmla="*/ 5641195 h 7212230"/>
                <a:gd name="connsiteX259" fmla="*/ 776061 w 3842204"/>
                <a:gd name="connsiteY259" fmla="*/ 5642428 h 7212230"/>
                <a:gd name="connsiteX260" fmla="*/ 843093 w 3842204"/>
                <a:gd name="connsiteY260" fmla="*/ 5634058 h 7212230"/>
                <a:gd name="connsiteX261" fmla="*/ 931128 w 3842204"/>
                <a:gd name="connsiteY261" fmla="*/ 5637226 h 7212230"/>
                <a:gd name="connsiteX262" fmla="*/ 920350 w 3842204"/>
                <a:gd name="connsiteY262" fmla="*/ 5684962 h 7212230"/>
                <a:gd name="connsiteX263" fmla="*/ 993775 w 3842204"/>
                <a:gd name="connsiteY263" fmla="*/ 5696857 h 7212230"/>
                <a:gd name="connsiteX264" fmla="*/ 999817 w 3842204"/>
                <a:gd name="connsiteY264" fmla="*/ 5741114 h 7212230"/>
                <a:gd name="connsiteX265" fmla="*/ 1015385 w 3842204"/>
                <a:gd name="connsiteY265" fmla="*/ 5774187 h 7212230"/>
                <a:gd name="connsiteX266" fmla="*/ 1093988 w 3842204"/>
                <a:gd name="connsiteY266" fmla="*/ 5773741 h 7212230"/>
                <a:gd name="connsiteX267" fmla="*/ 1110423 w 3842204"/>
                <a:gd name="connsiteY267" fmla="*/ 5806160 h 7212230"/>
                <a:gd name="connsiteX268" fmla="*/ 1118828 w 3842204"/>
                <a:gd name="connsiteY268" fmla="*/ 5830104 h 7212230"/>
                <a:gd name="connsiteX269" fmla="*/ 1068680 w 3842204"/>
                <a:gd name="connsiteY269" fmla="*/ 5850548 h 7212230"/>
                <a:gd name="connsiteX270" fmla="*/ 1038040 w 3842204"/>
                <a:gd name="connsiteY270" fmla="*/ 5897475 h 7212230"/>
                <a:gd name="connsiteX271" fmla="*/ 1028312 w 3842204"/>
                <a:gd name="connsiteY271" fmla="*/ 5940951 h 7212230"/>
                <a:gd name="connsiteX272" fmla="*/ 1030686 w 3842204"/>
                <a:gd name="connsiteY272" fmla="*/ 5993288 h 7212230"/>
                <a:gd name="connsiteX273" fmla="*/ 1057275 w 3842204"/>
                <a:gd name="connsiteY273" fmla="*/ 6014357 h 7212230"/>
                <a:gd name="connsiteX274" fmla="*/ 1124671 w 3842204"/>
                <a:gd name="connsiteY274" fmla="*/ 6048708 h 7212230"/>
                <a:gd name="connsiteX275" fmla="*/ 1166038 w 3842204"/>
                <a:gd name="connsiteY275" fmla="*/ 6040869 h 7212230"/>
                <a:gd name="connsiteX276" fmla="*/ 1186223 w 3842204"/>
                <a:gd name="connsiteY276" fmla="*/ 6086928 h 7212230"/>
                <a:gd name="connsiteX277" fmla="*/ 1166132 w 3842204"/>
                <a:gd name="connsiteY277" fmla="*/ 6132285 h 7212230"/>
                <a:gd name="connsiteX278" fmla="*/ 1132794 w 3842204"/>
                <a:gd name="connsiteY278" fmla="*/ 6150303 h 7212230"/>
                <a:gd name="connsiteX279" fmla="*/ 1095509 w 3842204"/>
                <a:gd name="connsiteY279" fmla="*/ 6207236 h 7212230"/>
                <a:gd name="connsiteX280" fmla="*/ 1110183 w 3842204"/>
                <a:gd name="connsiteY280" fmla="*/ 6307023 h 7212230"/>
                <a:gd name="connsiteX281" fmla="*/ 1080835 w 3842204"/>
                <a:gd name="connsiteY281" fmla="*/ 6350157 h 7212230"/>
                <a:gd name="connsiteX282" fmla="*/ 1165706 w 3842204"/>
                <a:gd name="connsiteY282" fmla="*/ 6400271 h 7212230"/>
                <a:gd name="connsiteX283" fmla="*/ 1166038 w 3842204"/>
                <a:gd name="connsiteY283" fmla="*/ 6466711 h 7212230"/>
                <a:gd name="connsiteX284" fmla="*/ 1143240 w 3842204"/>
                <a:gd name="connsiteY284" fmla="*/ 6498567 h 7212230"/>
                <a:gd name="connsiteX285" fmla="*/ 1090760 w 3842204"/>
                <a:gd name="connsiteY285" fmla="*/ 6546302 h 7212230"/>
                <a:gd name="connsiteX286" fmla="*/ 1130420 w 3842204"/>
                <a:gd name="connsiteY286" fmla="*/ 6564250 h 7212230"/>
                <a:gd name="connsiteX287" fmla="*/ 1157061 w 3842204"/>
                <a:gd name="connsiteY287" fmla="*/ 6604000 h 7212230"/>
                <a:gd name="connsiteX288" fmla="*/ 1211155 w 3842204"/>
                <a:gd name="connsiteY288" fmla="*/ 6616589 h 7212230"/>
                <a:gd name="connsiteX289" fmla="*/ 1275416 w 3842204"/>
                <a:gd name="connsiteY289" fmla="*/ 6598797 h 7212230"/>
                <a:gd name="connsiteX290" fmla="*/ 1351457 w 3842204"/>
                <a:gd name="connsiteY290" fmla="*/ 6678950 h 7212230"/>
                <a:gd name="connsiteX291" fmla="*/ 1408686 w 3842204"/>
                <a:gd name="connsiteY291" fmla="*/ 6784095 h 7212230"/>
                <a:gd name="connsiteX292" fmla="*/ 1412995 w 3842204"/>
                <a:gd name="connsiteY292" fmla="*/ 6885417 h 7212230"/>
                <a:gd name="connsiteX293" fmla="*/ 1450576 w 3842204"/>
                <a:gd name="connsiteY293" fmla="*/ 6925814 h 7212230"/>
                <a:gd name="connsiteX294" fmla="*/ 1436742 w 3842204"/>
                <a:gd name="connsiteY294" fmla="*/ 6949650 h 7212230"/>
                <a:gd name="connsiteX295" fmla="*/ 1398748 w 3842204"/>
                <a:gd name="connsiteY295" fmla="*/ 6973440 h 7212230"/>
                <a:gd name="connsiteX296" fmla="*/ 1411061 w 3842204"/>
                <a:gd name="connsiteY296" fmla="*/ 7003143 h 7212230"/>
                <a:gd name="connsiteX297" fmla="*/ 1348228 w 3842204"/>
                <a:gd name="connsiteY297" fmla="*/ 7070956 h 7212230"/>
                <a:gd name="connsiteX298" fmla="*/ 1293132 w 3842204"/>
                <a:gd name="connsiteY298" fmla="*/ 7139214 h 7212230"/>
                <a:gd name="connsiteX0" fmla="*/ 1293132 w 3842204"/>
                <a:gd name="connsiteY0" fmla="*/ 7139214 h 7212230"/>
                <a:gd name="connsiteX1" fmla="*/ 1341758 w 3842204"/>
                <a:gd name="connsiteY1" fmla="*/ 7182793 h 7212230"/>
                <a:gd name="connsiteX2" fmla="*/ 1416663 w 3842204"/>
                <a:gd name="connsiteY2" fmla="*/ 7193198 h 7212230"/>
                <a:gd name="connsiteX3" fmla="*/ 1509326 w 3842204"/>
                <a:gd name="connsiteY3" fmla="*/ 7212230 h 7212230"/>
                <a:gd name="connsiteX4" fmla="*/ 1564969 w 3842204"/>
                <a:gd name="connsiteY4" fmla="*/ 7192309 h 7212230"/>
                <a:gd name="connsiteX5" fmla="*/ 1579095 w 3842204"/>
                <a:gd name="connsiteY5" fmla="*/ 7168518 h 7212230"/>
                <a:gd name="connsiteX6" fmla="*/ 1637846 w 3842204"/>
                <a:gd name="connsiteY6" fmla="*/ 7133855 h 7212230"/>
                <a:gd name="connsiteX7" fmla="*/ 1697948 w 3842204"/>
                <a:gd name="connsiteY7" fmla="*/ 7023400 h 7212230"/>
                <a:gd name="connsiteX8" fmla="*/ 1746704 w 3842204"/>
                <a:gd name="connsiteY8" fmla="*/ 6975928 h 7212230"/>
                <a:gd name="connsiteX9" fmla="*/ 1743064 w 3842204"/>
                <a:gd name="connsiteY9" fmla="*/ 6937755 h 7212230"/>
                <a:gd name="connsiteX10" fmla="*/ 1792061 w 3842204"/>
                <a:gd name="connsiteY10" fmla="*/ 6921500 h 7212230"/>
                <a:gd name="connsiteX11" fmla="*/ 1946275 w 3842204"/>
                <a:gd name="connsiteY11" fmla="*/ 6885214 h 7212230"/>
                <a:gd name="connsiteX12" fmla="*/ 1855561 w 3842204"/>
                <a:gd name="connsiteY12" fmla="*/ 6767285 h 7212230"/>
                <a:gd name="connsiteX13" fmla="*/ 1882775 w 3842204"/>
                <a:gd name="connsiteY13" fmla="*/ 6721928 h 7212230"/>
                <a:gd name="connsiteX14" fmla="*/ 1937204 w 3842204"/>
                <a:gd name="connsiteY14" fmla="*/ 6721928 h 7212230"/>
                <a:gd name="connsiteX15" fmla="*/ 1982561 w 3842204"/>
                <a:gd name="connsiteY15" fmla="*/ 6594928 h 7212230"/>
                <a:gd name="connsiteX16" fmla="*/ 1982561 w 3842204"/>
                <a:gd name="connsiteY16" fmla="*/ 6495143 h 7212230"/>
                <a:gd name="connsiteX17" fmla="*/ 2036989 w 3842204"/>
                <a:gd name="connsiteY17" fmla="*/ 6377214 h 7212230"/>
                <a:gd name="connsiteX18" fmla="*/ 2100489 w 3842204"/>
                <a:gd name="connsiteY18" fmla="*/ 6359071 h 7212230"/>
                <a:gd name="connsiteX19" fmla="*/ 2046061 w 3842204"/>
                <a:gd name="connsiteY19" fmla="*/ 6241143 h 7212230"/>
                <a:gd name="connsiteX20" fmla="*/ 2082346 w 3842204"/>
                <a:gd name="connsiteY20" fmla="*/ 6096000 h 7212230"/>
                <a:gd name="connsiteX21" fmla="*/ 2173061 w 3842204"/>
                <a:gd name="connsiteY21" fmla="*/ 6086928 h 7212230"/>
                <a:gd name="connsiteX22" fmla="*/ 2263775 w 3842204"/>
                <a:gd name="connsiteY22" fmla="*/ 6086928 h 7212230"/>
                <a:gd name="connsiteX23" fmla="*/ 2290989 w 3842204"/>
                <a:gd name="connsiteY23" fmla="*/ 6032500 h 7212230"/>
                <a:gd name="connsiteX24" fmla="*/ 2327275 w 3842204"/>
                <a:gd name="connsiteY24" fmla="*/ 6041571 h 7212230"/>
                <a:gd name="connsiteX25" fmla="*/ 2408918 w 3842204"/>
                <a:gd name="connsiteY25" fmla="*/ 6159500 h 7212230"/>
                <a:gd name="connsiteX26" fmla="*/ 2445204 w 3842204"/>
                <a:gd name="connsiteY26" fmla="*/ 6150428 h 7212230"/>
                <a:gd name="connsiteX27" fmla="*/ 2427061 w 3842204"/>
                <a:gd name="connsiteY27" fmla="*/ 6068785 h 7212230"/>
                <a:gd name="connsiteX28" fmla="*/ 2481489 w 3842204"/>
                <a:gd name="connsiteY28" fmla="*/ 6023428 h 7212230"/>
                <a:gd name="connsiteX29" fmla="*/ 2544989 w 3842204"/>
                <a:gd name="connsiteY29" fmla="*/ 5950857 h 7212230"/>
                <a:gd name="connsiteX30" fmla="*/ 2608489 w 3842204"/>
                <a:gd name="connsiteY30" fmla="*/ 5896428 h 7212230"/>
                <a:gd name="connsiteX31" fmla="*/ 2599418 w 3842204"/>
                <a:gd name="connsiteY31" fmla="*/ 5823857 h 7212230"/>
                <a:gd name="connsiteX32" fmla="*/ 2644775 w 3842204"/>
                <a:gd name="connsiteY32" fmla="*/ 5760357 h 7212230"/>
                <a:gd name="connsiteX33" fmla="*/ 2735489 w 3842204"/>
                <a:gd name="connsiteY33" fmla="*/ 5869214 h 7212230"/>
                <a:gd name="connsiteX34" fmla="*/ 2844346 w 3842204"/>
                <a:gd name="connsiteY34" fmla="*/ 5914571 h 7212230"/>
                <a:gd name="connsiteX35" fmla="*/ 2871561 w 3842204"/>
                <a:gd name="connsiteY35" fmla="*/ 5842000 h 7212230"/>
                <a:gd name="connsiteX36" fmla="*/ 2907846 w 3842204"/>
                <a:gd name="connsiteY36" fmla="*/ 5814785 h 7212230"/>
                <a:gd name="connsiteX37" fmla="*/ 2871561 w 3842204"/>
                <a:gd name="connsiteY37" fmla="*/ 5733143 h 7212230"/>
                <a:gd name="connsiteX38" fmla="*/ 2871561 w 3842204"/>
                <a:gd name="connsiteY38" fmla="*/ 5678714 h 7212230"/>
                <a:gd name="connsiteX39" fmla="*/ 2925989 w 3842204"/>
                <a:gd name="connsiteY39" fmla="*/ 5660571 h 7212230"/>
                <a:gd name="connsiteX40" fmla="*/ 2925989 w 3842204"/>
                <a:gd name="connsiteY40" fmla="*/ 5569857 h 7212230"/>
                <a:gd name="connsiteX41" fmla="*/ 2853418 w 3842204"/>
                <a:gd name="connsiteY41" fmla="*/ 5551714 h 7212230"/>
                <a:gd name="connsiteX42" fmla="*/ 2826204 w 3842204"/>
                <a:gd name="connsiteY42" fmla="*/ 5442857 h 7212230"/>
                <a:gd name="connsiteX43" fmla="*/ 2862489 w 3842204"/>
                <a:gd name="connsiteY43" fmla="*/ 5324928 h 7212230"/>
                <a:gd name="connsiteX44" fmla="*/ 2971346 w 3842204"/>
                <a:gd name="connsiteY44" fmla="*/ 5234214 h 7212230"/>
                <a:gd name="connsiteX45" fmla="*/ 3034846 w 3842204"/>
                <a:gd name="connsiteY45" fmla="*/ 5143500 h 7212230"/>
                <a:gd name="connsiteX46" fmla="*/ 3052989 w 3842204"/>
                <a:gd name="connsiteY46" fmla="*/ 5061857 h 7212230"/>
                <a:gd name="connsiteX47" fmla="*/ 3034846 w 3842204"/>
                <a:gd name="connsiteY47" fmla="*/ 4989285 h 7212230"/>
                <a:gd name="connsiteX48" fmla="*/ 2989489 w 3842204"/>
                <a:gd name="connsiteY48" fmla="*/ 4925785 h 7212230"/>
                <a:gd name="connsiteX49" fmla="*/ 3052989 w 3842204"/>
                <a:gd name="connsiteY49" fmla="*/ 4862285 h 7212230"/>
                <a:gd name="connsiteX50" fmla="*/ 3062061 w 3842204"/>
                <a:gd name="connsiteY50" fmla="*/ 4789714 h 7212230"/>
                <a:gd name="connsiteX51" fmla="*/ 3062061 w 3842204"/>
                <a:gd name="connsiteY51" fmla="*/ 4699000 h 7212230"/>
                <a:gd name="connsiteX52" fmla="*/ 3161846 w 3842204"/>
                <a:gd name="connsiteY52" fmla="*/ 4717143 h 7212230"/>
                <a:gd name="connsiteX53" fmla="*/ 3225346 w 3842204"/>
                <a:gd name="connsiteY53" fmla="*/ 4689928 h 7212230"/>
                <a:gd name="connsiteX54" fmla="*/ 3243489 w 3842204"/>
                <a:gd name="connsiteY54" fmla="*/ 4653643 h 7212230"/>
                <a:gd name="connsiteX55" fmla="*/ 3179989 w 3842204"/>
                <a:gd name="connsiteY55" fmla="*/ 4644571 h 7212230"/>
                <a:gd name="connsiteX56" fmla="*/ 3089275 w 3842204"/>
                <a:gd name="connsiteY56" fmla="*/ 4608285 h 7212230"/>
                <a:gd name="connsiteX57" fmla="*/ 3034846 w 3842204"/>
                <a:gd name="connsiteY57" fmla="*/ 4590143 h 7212230"/>
                <a:gd name="connsiteX58" fmla="*/ 2953204 w 3842204"/>
                <a:gd name="connsiteY58" fmla="*/ 4572000 h 7212230"/>
                <a:gd name="connsiteX59" fmla="*/ 2971346 w 3842204"/>
                <a:gd name="connsiteY59" fmla="*/ 4490357 h 7212230"/>
                <a:gd name="connsiteX60" fmla="*/ 2989489 w 3842204"/>
                <a:gd name="connsiteY60" fmla="*/ 4435928 h 7212230"/>
                <a:gd name="connsiteX61" fmla="*/ 3071132 w 3842204"/>
                <a:gd name="connsiteY61" fmla="*/ 4327071 h 7212230"/>
                <a:gd name="connsiteX62" fmla="*/ 3043918 w 3842204"/>
                <a:gd name="connsiteY62" fmla="*/ 4254500 h 7212230"/>
                <a:gd name="connsiteX63" fmla="*/ 3043918 w 3842204"/>
                <a:gd name="connsiteY63" fmla="*/ 4172857 h 7212230"/>
                <a:gd name="connsiteX64" fmla="*/ 3016704 w 3842204"/>
                <a:gd name="connsiteY64" fmla="*/ 4127500 h 7212230"/>
                <a:gd name="connsiteX65" fmla="*/ 3007632 w 3842204"/>
                <a:gd name="connsiteY65" fmla="*/ 4009571 h 7212230"/>
                <a:gd name="connsiteX66" fmla="*/ 2971346 w 3842204"/>
                <a:gd name="connsiteY66" fmla="*/ 3927928 h 7212230"/>
                <a:gd name="connsiteX67" fmla="*/ 3062061 w 3842204"/>
                <a:gd name="connsiteY67" fmla="*/ 3855357 h 7212230"/>
                <a:gd name="connsiteX68" fmla="*/ 3080204 w 3842204"/>
                <a:gd name="connsiteY68" fmla="*/ 3374571 h 7212230"/>
                <a:gd name="connsiteX69" fmla="*/ 3007632 w 3842204"/>
                <a:gd name="connsiteY69" fmla="*/ 3220357 h 7212230"/>
                <a:gd name="connsiteX70" fmla="*/ 3034846 w 3842204"/>
                <a:gd name="connsiteY70" fmla="*/ 3156857 h 7212230"/>
                <a:gd name="connsiteX71" fmla="*/ 3089275 w 3842204"/>
                <a:gd name="connsiteY71" fmla="*/ 3175000 h 7212230"/>
                <a:gd name="connsiteX72" fmla="*/ 3225346 w 3842204"/>
                <a:gd name="connsiteY72" fmla="*/ 3093357 h 7212230"/>
                <a:gd name="connsiteX73" fmla="*/ 3325132 w 3842204"/>
                <a:gd name="connsiteY73" fmla="*/ 3102428 h 7212230"/>
                <a:gd name="connsiteX74" fmla="*/ 3370489 w 3842204"/>
                <a:gd name="connsiteY74" fmla="*/ 3011714 h 7212230"/>
                <a:gd name="connsiteX75" fmla="*/ 3343275 w 3842204"/>
                <a:gd name="connsiteY75" fmla="*/ 2966357 h 7212230"/>
                <a:gd name="connsiteX76" fmla="*/ 3415846 w 3842204"/>
                <a:gd name="connsiteY76" fmla="*/ 2893785 h 7212230"/>
                <a:gd name="connsiteX77" fmla="*/ 3443061 w 3842204"/>
                <a:gd name="connsiteY77" fmla="*/ 2803071 h 7212230"/>
                <a:gd name="connsiteX78" fmla="*/ 3660775 w 3842204"/>
                <a:gd name="connsiteY78" fmla="*/ 2694214 h 7212230"/>
                <a:gd name="connsiteX79" fmla="*/ 3706132 w 3842204"/>
                <a:gd name="connsiteY79" fmla="*/ 2639785 h 7212230"/>
                <a:gd name="connsiteX80" fmla="*/ 3651704 w 3842204"/>
                <a:gd name="connsiteY80" fmla="*/ 2594428 h 7212230"/>
                <a:gd name="connsiteX81" fmla="*/ 3633561 w 3842204"/>
                <a:gd name="connsiteY81" fmla="*/ 2313214 h 7212230"/>
                <a:gd name="connsiteX82" fmla="*/ 3560989 w 3842204"/>
                <a:gd name="connsiteY82" fmla="*/ 2249714 h 7212230"/>
                <a:gd name="connsiteX83" fmla="*/ 3506561 w 3842204"/>
                <a:gd name="connsiteY83" fmla="*/ 2131785 h 7212230"/>
                <a:gd name="connsiteX84" fmla="*/ 3497489 w 3842204"/>
                <a:gd name="connsiteY84" fmla="*/ 2022928 h 7212230"/>
                <a:gd name="connsiteX85" fmla="*/ 3497489 w 3842204"/>
                <a:gd name="connsiteY85" fmla="*/ 1932214 h 7212230"/>
                <a:gd name="connsiteX86" fmla="*/ 3514751 w 3842204"/>
                <a:gd name="connsiteY86" fmla="*/ 1846486 h 7212230"/>
                <a:gd name="connsiteX87" fmla="*/ 3501687 w 3842204"/>
                <a:gd name="connsiteY87" fmla="*/ 1744992 h 7212230"/>
                <a:gd name="connsiteX88" fmla="*/ 3406775 w 3842204"/>
                <a:gd name="connsiteY88" fmla="*/ 1841500 h 7212230"/>
                <a:gd name="connsiteX89" fmla="*/ 3252561 w 3842204"/>
                <a:gd name="connsiteY89" fmla="*/ 1914071 h 7212230"/>
                <a:gd name="connsiteX90" fmla="*/ 3134632 w 3842204"/>
                <a:gd name="connsiteY90" fmla="*/ 1959428 h 7212230"/>
                <a:gd name="connsiteX91" fmla="*/ 2998561 w 3842204"/>
                <a:gd name="connsiteY91" fmla="*/ 1959428 h 7212230"/>
                <a:gd name="connsiteX92" fmla="*/ 2989489 w 3842204"/>
                <a:gd name="connsiteY92" fmla="*/ 2041071 h 7212230"/>
                <a:gd name="connsiteX93" fmla="*/ 2953204 w 3842204"/>
                <a:gd name="connsiteY93" fmla="*/ 2104571 h 7212230"/>
                <a:gd name="connsiteX94" fmla="*/ 2871561 w 3842204"/>
                <a:gd name="connsiteY94" fmla="*/ 2149928 h 7212230"/>
                <a:gd name="connsiteX95" fmla="*/ 2808061 w 3842204"/>
                <a:gd name="connsiteY95" fmla="*/ 2149928 h 7212230"/>
                <a:gd name="connsiteX96" fmla="*/ 2862489 w 3842204"/>
                <a:gd name="connsiteY96" fmla="*/ 2077357 h 7212230"/>
                <a:gd name="connsiteX97" fmla="*/ 2935061 w 3842204"/>
                <a:gd name="connsiteY97" fmla="*/ 2032000 h 7212230"/>
                <a:gd name="connsiteX98" fmla="*/ 2989489 w 3842204"/>
                <a:gd name="connsiteY98" fmla="*/ 1932214 h 7212230"/>
                <a:gd name="connsiteX99" fmla="*/ 3034846 w 3842204"/>
                <a:gd name="connsiteY99" fmla="*/ 1905000 h 7212230"/>
                <a:gd name="connsiteX100" fmla="*/ 3098346 w 3842204"/>
                <a:gd name="connsiteY100" fmla="*/ 1796143 h 7212230"/>
                <a:gd name="connsiteX101" fmla="*/ 3225346 w 3842204"/>
                <a:gd name="connsiteY101" fmla="*/ 1778000 h 7212230"/>
                <a:gd name="connsiteX102" fmla="*/ 3316061 w 3842204"/>
                <a:gd name="connsiteY102" fmla="*/ 1605643 h 7212230"/>
                <a:gd name="connsiteX103" fmla="*/ 3397704 w 3842204"/>
                <a:gd name="connsiteY103" fmla="*/ 1551214 h 7212230"/>
                <a:gd name="connsiteX104" fmla="*/ 3361418 w 3842204"/>
                <a:gd name="connsiteY104" fmla="*/ 1487714 h 7212230"/>
                <a:gd name="connsiteX105" fmla="*/ 3560989 w 3842204"/>
                <a:gd name="connsiteY105" fmla="*/ 1378857 h 7212230"/>
                <a:gd name="connsiteX106" fmla="*/ 3669846 w 3842204"/>
                <a:gd name="connsiteY106" fmla="*/ 1279071 h 7212230"/>
                <a:gd name="connsiteX107" fmla="*/ 3787775 w 3842204"/>
                <a:gd name="connsiteY107" fmla="*/ 1170214 h 7212230"/>
                <a:gd name="connsiteX108" fmla="*/ 3814989 w 3842204"/>
                <a:gd name="connsiteY108" fmla="*/ 1043214 h 7212230"/>
                <a:gd name="connsiteX109" fmla="*/ 3769632 w 3842204"/>
                <a:gd name="connsiteY109" fmla="*/ 988785 h 7212230"/>
                <a:gd name="connsiteX110" fmla="*/ 3706132 w 3842204"/>
                <a:gd name="connsiteY110" fmla="*/ 952500 h 7212230"/>
                <a:gd name="connsiteX111" fmla="*/ 3678918 w 3842204"/>
                <a:gd name="connsiteY111" fmla="*/ 861785 h 7212230"/>
                <a:gd name="connsiteX112" fmla="*/ 3706132 w 3842204"/>
                <a:gd name="connsiteY112" fmla="*/ 852714 h 7212230"/>
                <a:gd name="connsiteX113" fmla="*/ 3769632 w 3842204"/>
                <a:gd name="connsiteY113" fmla="*/ 916214 h 7212230"/>
                <a:gd name="connsiteX114" fmla="*/ 3814989 w 3842204"/>
                <a:gd name="connsiteY114" fmla="*/ 970643 h 7212230"/>
                <a:gd name="connsiteX115" fmla="*/ 3842204 w 3842204"/>
                <a:gd name="connsiteY115" fmla="*/ 870857 h 7212230"/>
                <a:gd name="connsiteX116" fmla="*/ 3805918 w 3842204"/>
                <a:gd name="connsiteY116" fmla="*/ 780143 h 7212230"/>
                <a:gd name="connsiteX117" fmla="*/ 3760561 w 3842204"/>
                <a:gd name="connsiteY117" fmla="*/ 689428 h 7212230"/>
                <a:gd name="connsiteX118" fmla="*/ 3706132 w 3842204"/>
                <a:gd name="connsiteY118" fmla="*/ 644071 h 7212230"/>
                <a:gd name="connsiteX119" fmla="*/ 3606346 w 3842204"/>
                <a:gd name="connsiteY119" fmla="*/ 526143 h 7212230"/>
                <a:gd name="connsiteX120" fmla="*/ 3560989 w 3842204"/>
                <a:gd name="connsiteY120" fmla="*/ 471714 h 7212230"/>
                <a:gd name="connsiteX121" fmla="*/ 3461204 w 3842204"/>
                <a:gd name="connsiteY121" fmla="*/ 462643 h 7212230"/>
                <a:gd name="connsiteX122" fmla="*/ 3415846 w 3842204"/>
                <a:gd name="connsiteY122" fmla="*/ 498928 h 7212230"/>
                <a:gd name="connsiteX123" fmla="*/ 3343275 w 3842204"/>
                <a:gd name="connsiteY123" fmla="*/ 480785 h 7212230"/>
                <a:gd name="connsiteX124" fmla="*/ 3198132 w 3842204"/>
                <a:gd name="connsiteY124" fmla="*/ 480785 h 7212230"/>
                <a:gd name="connsiteX125" fmla="*/ 3198132 w 3842204"/>
                <a:gd name="connsiteY125" fmla="*/ 553357 h 7212230"/>
                <a:gd name="connsiteX126" fmla="*/ 3116489 w 3842204"/>
                <a:gd name="connsiteY126" fmla="*/ 580571 h 7212230"/>
                <a:gd name="connsiteX127" fmla="*/ 3034846 w 3842204"/>
                <a:gd name="connsiteY127" fmla="*/ 571500 h 7212230"/>
                <a:gd name="connsiteX128" fmla="*/ 3043918 w 3842204"/>
                <a:gd name="connsiteY128" fmla="*/ 508000 h 7212230"/>
                <a:gd name="connsiteX129" fmla="*/ 3098346 w 3842204"/>
                <a:gd name="connsiteY129" fmla="*/ 462643 h 7212230"/>
                <a:gd name="connsiteX130" fmla="*/ 3125561 w 3842204"/>
                <a:gd name="connsiteY130" fmla="*/ 390071 h 7212230"/>
                <a:gd name="connsiteX131" fmla="*/ 3089275 w 3842204"/>
                <a:gd name="connsiteY131" fmla="*/ 335643 h 7212230"/>
                <a:gd name="connsiteX132" fmla="*/ 2998561 w 3842204"/>
                <a:gd name="connsiteY132" fmla="*/ 335643 h 7212230"/>
                <a:gd name="connsiteX133" fmla="*/ 2907846 w 3842204"/>
                <a:gd name="connsiteY133" fmla="*/ 299357 h 7212230"/>
                <a:gd name="connsiteX134" fmla="*/ 2780846 w 3842204"/>
                <a:gd name="connsiteY134" fmla="*/ 299357 h 7212230"/>
                <a:gd name="connsiteX135" fmla="*/ 2798989 w 3842204"/>
                <a:gd name="connsiteY135" fmla="*/ 263071 h 7212230"/>
                <a:gd name="connsiteX136" fmla="*/ 2889704 w 3842204"/>
                <a:gd name="connsiteY136" fmla="*/ 235857 h 7212230"/>
                <a:gd name="connsiteX137" fmla="*/ 2953204 w 3842204"/>
                <a:gd name="connsiteY137" fmla="*/ 154214 h 7212230"/>
                <a:gd name="connsiteX138" fmla="*/ 2971346 w 3842204"/>
                <a:gd name="connsiteY138" fmla="*/ 127000 h 7212230"/>
                <a:gd name="connsiteX139" fmla="*/ 2962275 w 3842204"/>
                <a:gd name="connsiteY139" fmla="*/ 63500 h 7212230"/>
                <a:gd name="connsiteX140" fmla="*/ 2880632 w 3842204"/>
                <a:gd name="connsiteY140" fmla="*/ 54428 h 7212230"/>
                <a:gd name="connsiteX141" fmla="*/ 2844346 w 3842204"/>
                <a:gd name="connsiteY141" fmla="*/ 9071 h 7212230"/>
                <a:gd name="connsiteX142" fmla="*/ 2753632 w 3842204"/>
                <a:gd name="connsiteY142" fmla="*/ 0 h 7212230"/>
                <a:gd name="connsiteX143" fmla="*/ 2662918 w 3842204"/>
                <a:gd name="connsiteY143" fmla="*/ 54428 h 7212230"/>
                <a:gd name="connsiteX144" fmla="*/ 2554061 w 3842204"/>
                <a:gd name="connsiteY144" fmla="*/ 181428 h 7212230"/>
                <a:gd name="connsiteX145" fmla="*/ 2454275 w 3842204"/>
                <a:gd name="connsiteY145" fmla="*/ 335643 h 7212230"/>
                <a:gd name="connsiteX146" fmla="*/ 2445204 w 3842204"/>
                <a:gd name="connsiteY146" fmla="*/ 399143 h 7212230"/>
                <a:gd name="connsiteX147" fmla="*/ 2481489 w 3842204"/>
                <a:gd name="connsiteY147" fmla="*/ 508000 h 7212230"/>
                <a:gd name="connsiteX148" fmla="*/ 2427061 w 3842204"/>
                <a:gd name="connsiteY148" fmla="*/ 589643 h 7212230"/>
                <a:gd name="connsiteX149" fmla="*/ 2327275 w 3842204"/>
                <a:gd name="connsiteY149" fmla="*/ 589643 h 7212230"/>
                <a:gd name="connsiteX150" fmla="*/ 2200275 w 3842204"/>
                <a:gd name="connsiteY150" fmla="*/ 580571 h 7212230"/>
                <a:gd name="connsiteX151" fmla="*/ 2263775 w 3842204"/>
                <a:gd name="connsiteY151" fmla="*/ 662214 h 7212230"/>
                <a:gd name="connsiteX152" fmla="*/ 2336346 w 3842204"/>
                <a:gd name="connsiteY152" fmla="*/ 780143 h 7212230"/>
                <a:gd name="connsiteX153" fmla="*/ 2245632 w 3842204"/>
                <a:gd name="connsiteY153" fmla="*/ 762000 h 7212230"/>
                <a:gd name="connsiteX154" fmla="*/ 2209346 w 3842204"/>
                <a:gd name="connsiteY154" fmla="*/ 689428 h 7212230"/>
                <a:gd name="connsiteX155" fmla="*/ 2154918 w 3842204"/>
                <a:gd name="connsiteY155" fmla="*/ 725714 h 7212230"/>
                <a:gd name="connsiteX156" fmla="*/ 2082346 w 3842204"/>
                <a:gd name="connsiteY156" fmla="*/ 780143 h 7212230"/>
                <a:gd name="connsiteX157" fmla="*/ 1991632 w 3842204"/>
                <a:gd name="connsiteY157" fmla="*/ 825500 h 7212230"/>
                <a:gd name="connsiteX158" fmla="*/ 1891846 w 3842204"/>
                <a:gd name="connsiteY158" fmla="*/ 825500 h 7212230"/>
                <a:gd name="connsiteX159" fmla="*/ 1928132 w 3842204"/>
                <a:gd name="connsiteY159" fmla="*/ 716643 h 7212230"/>
                <a:gd name="connsiteX160" fmla="*/ 1846489 w 3842204"/>
                <a:gd name="connsiteY160" fmla="*/ 689428 h 7212230"/>
                <a:gd name="connsiteX161" fmla="*/ 1710418 w 3842204"/>
                <a:gd name="connsiteY161" fmla="*/ 743857 h 7212230"/>
                <a:gd name="connsiteX162" fmla="*/ 1583418 w 3842204"/>
                <a:gd name="connsiteY162" fmla="*/ 743857 h 7212230"/>
                <a:gd name="connsiteX163" fmla="*/ 1519918 w 3842204"/>
                <a:gd name="connsiteY163" fmla="*/ 807357 h 7212230"/>
                <a:gd name="connsiteX164" fmla="*/ 1619704 w 3842204"/>
                <a:gd name="connsiteY164" fmla="*/ 861785 h 7212230"/>
                <a:gd name="connsiteX165" fmla="*/ 1392918 w 3842204"/>
                <a:gd name="connsiteY165" fmla="*/ 934357 h 7212230"/>
                <a:gd name="connsiteX166" fmla="*/ 1220561 w 3842204"/>
                <a:gd name="connsiteY166" fmla="*/ 1025071 h 7212230"/>
                <a:gd name="connsiteX167" fmla="*/ 1030061 w 3842204"/>
                <a:gd name="connsiteY167" fmla="*/ 1124857 h 7212230"/>
                <a:gd name="connsiteX168" fmla="*/ 993775 w 3842204"/>
                <a:gd name="connsiteY168" fmla="*/ 1197428 h 7212230"/>
                <a:gd name="connsiteX169" fmla="*/ 912132 w 3842204"/>
                <a:gd name="connsiteY169" fmla="*/ 1270000 h 7212230"/>
                <a:gd name="connsiteX170" fmla="*/ 830489 w 3842204"/>
                <a:gd name="connsiteY170" fmla="*/ 1342571 h 7212230"/>
                <a:gd name="connsiteX171" fmla="*/ 803275 w 3842204"/>
                <a:gd name="connsiteY171" fmla="*/ 1469571 h 7212230"/>
                <a:gd name="connsiteX172" fmla="*/ 875846 w 3842204"/>
                <a:gd name="connsiteY172" fmla="*/ 1578428 h 7212230"/>
                <a:gd name="connsiteX173" fmla="*/ 912132 w 3842204"/>
                <a:gd name="connsiteY173" fmla="*/ 1651000 h 7212230"/>
                <a:gd name="connsiteX174" fmla="*/ 848632 w 3842204"/>
                <a:gd name="connsiteY174" fmla="*/ 1696357 h 7212230"/>
                <a:gd name="connsiteX175" fmla="*/ 730704 w 3842204"/>
                <a:gd name="connsiteY175" fmla="*/ 1750785 h 7212230"/>
                <a:gd name="connsiteX176" fmla="*/ 603704 w 3842204"/>
                <a:gd name="connsiteY176" fmla="*/ 1750785 h 7212230"/>
                <a:gd name="connsiteX177" fmla="*/ 485775 w 3842204"/>
                <a:gd name="connsiteY177" fmla="*/ 1787071 h 7212230"/>
                <a:gd name="connsiteX178" fmla="*/ 367846 w 3842204"/>
                <a:gd name="connsiteY178" fmla="*/ 1787071 h 7212230"/>
                <a:gd name="connsiteX179" fmla="*/ 231775 w 3842204"/>
                <a:gd name="connsiteY179" fmla="*/ 1805214 h 7212230"/>
                <a:gd name="connsiteX180" fmla="*/ 168275 w 3842204"/>
                <a:gd name="connsiteY180" fmla="*/ 1823357 h 7212230"/>
                <a:gd name="connsiteX181" fmla="*/ 204561 w 3842204"/>
                <a:gd name="connsiteY181" fmla="*/ 1959428 h 7212230"/>
                <a:gd name="connsiteX182" fmla="*/ 249918 w 3842204"/>
                <a:gd name="connsiteY182" fmla="*/ 2077357 h 7212230"/>
                <a:gd name="connsiteX183" fmla="*/ 231775 w 3842204"/>
                <a:gd name="connsiteY183" fmla="*/ 2195285 h 7212230"/>
                <a:gd name="connsiteX184" fmla="*/ 349704 w 3842204"/>
                <a:gd name="connsiteY184" fmla="*/ 2267857 h 7212230"/>
                <a:gd name="connsiteX185" fmla="*/ 413204 w 3842204"/>
                <a:gd name="connsiteY185" fmla="*/ 2286000 h 7212230"/>
                <a:gd name="connsiteX186" fmla="*/ 458561 w 3842204"/>
                <a:gd name="connsiteY186" fmla="*/ 2394857 h 7212230"/>
                <a:gd name="connsiteX187" fmla="*/ 540204 w 3842204"/>
                <a:gd name="connsiteY187" fmla="*/ 2449285 h 7212230"/>
                <a:gd name="connsiteX188" fmla="*/ 494846 w 3842204"/>
                <a:gd name="connsiteY188" fmla="*/ 2476500 h 7212230"/>
                <a:gd name="connsiteX189" fmla="*/ 413204 w 3842204"/>
                <a:gd name="connsiteY189" fmla="*/ 2458357 h 7212230"/>
                <a:gd name="connsiteX190" fmla="*/ 340632 w 3842204"/>
                <a:gd name="connsiteY190" fmla="*/ 2485571 h 7212230"/>
                <a:gd name="connsiteX191" fmla="*/ 268061 w 3842204"/>
                <a:gd name="connsiteY191" fmla="*/ 2431143 h 7212230"/>
                <a:gd name="connsiteX192" fmla="*/ 231775 w 3842204"/>
                <a:gd name="connsiteY192" fmla="*/ 2340428 h 7212230"/>
                <a:gd name="connsiteX193" fmla="*/ 168275 w 3842204"/>
                <a:gd name="connsiteY193" fmla="*/ 2295071 h 7212230"/>
                <a:gd name="connsiteX194" fmla="*/ 68489 w 3842204"/>
                <a:gd name="connsiteY194" fmla="*/ 2240643 h 7212230"/>
                <a:gd name="connsiteX195" fmla="*/ 0 w 3842204"/>
                <a:gd name="connsiteY195" fmla="*/ 2240198 h 7212230"/>
                <a:gd name="connsiteX196" fmla="*/ 19903 w 3842204"/>
                <a:gd name="connsiteY196" fmla="*/ 2308457 h 7212230"/>
                <a:gd name="connsiteX197" fmla="*/ 87972 w 3842204"/>
                <a:gd name="connsiteY197" fmla="*/ 2341510 h 7212230"/>
                <a:gd name="connsiteX198" fmla="*/ 152506 w 3842204"/>
                <a:gd name="connsiteY198" fmla="*/ 2358127 h 7212230"/>
                <a:gd name="connsiteX199" fmla="*/ 180583 w 3842204"/>
                <a:gd name="connsiteY199" fmla="*/ 2391470 h 7212230"/>
                <a:gd name="connsiteX200" fmla="*/ 186418 w 3842204"/>
                <a:gd name="connsiteY200" fmla="*/ 2431143 h 7212230"/>
                <a:gd name="connsiteX201" fmla="*/ 159204 w 3842204"/>
                <a:gd name="connsiteY201" fmla="*/ 2503714 h 7212230"/>
                <a:gd name="connsiteX202" fmla="*/ 94184 w 3842204"/>
                <a:gd name="connsiteY202" fmla="*/ 2507582 h 7212230"/>
                <a:gd name="connsiteX203" fmla="*/ 76100 w 3842204"/>
                <a:gd name="connsiteY203" fmla="*/ 2553242 h 7212230"/>
                <a:gd name="connsiteX204" fmla="*/ 84685 w 3842204"/>
                <a:gd name="connsiteY204" fmla="*/ 2586848 h 7212230"/>
                <a:gd name="connsiteX205" fmla="*/ 163960 w 3842204"/>
                <a:gd name="connsiteY205" fmla="*/ 2653160 h 7212230"/>
                <a:gd name="connsiteX206" fmla="*/ 195489 w 3842204"/>
                <a:gd name="connsiteY206" fmla="*/ 2667000 h 7212230"/>
                <a:gd name="connsiteX207" fmla="*/ 238471 w 3842204"/>
                <a:gd name="connsiteY207" fmla="*/ 2693325 h 7212230"/>
                <a:gd name="connsiteX208" fmla="*/ 235197 w 3842204"/>
                <a:gd name="connsiteY208" fmla="*/ 2793522 h 7212230"/>
                <a:gd name="connsiteX209" fmla="*/ 249490 w 3842204"/>
                <a:gd name="connsiteY209" fmla="*/ 2903302 h 7212230"/>
                <a:gd name="connsiteX210" fmla="*/ 216201 w 3842204"/>
                <a:gd name="connsiteY210" fmla="*/ 2879166 h 7212230"/>
                <a:gd name="connsiteX211" fmla="*/ 173878 w 3842204"/>
                <a:gd name="connsiteY211" fmla="*/ 2877132 h 7212230"/>
                <a:gd name="connsiteX212" fmla="*/ 85599 w 3842204"/>
                <a:gd name="connsiteY212" fmla="*/ 3005254 h 7212230"/>
                <a:gd name="connsiteX213" fmla="*/ 50346 w 3842204"/>
                <a:gd name="connsiteY213" fmla="*/ 3084285 h 7212230"/>
                <a:gd name="connsiteX214" fmla="*/ 129614 w 3842204"/>
                <a:gd name="connsiteY214" fmla="*/ 3178869 h 7212230"/>
                <a:gd name="connsiteX215" fmla="*/ 152087 w 3842204"/>
                <a:gd name="connsiteY215" fmla="*/ 3231260 h 7212230"/>
                <a:gd name="connsiteX216" fmla="*/ 238899 w 3842204"/>
                <a:gd name="connsiteY216" fmla="*/ 3226604 h 7212230"/>
                <a:gd name="connsiteX217" fmla="*/ 281028 w 3842204"/>
                <a:gd name="connsiteY217" fmla="*/ 3270473 h 7212230"/>
                <a:gd name="connsiteX218" fmla="*/ 335457 w 3842204"/>
                <a:gd name="connsiteY218" fmla="*/ 3249505 h 7212230"/>
                <a:gd name="connsiteX219" fmla="*/ 355547 w 3842204"/>
                <a:gd name="connsiteY219" fmla="*/ 3197012 h 7212230"/>
                <a:gd name="connsiteX220" fmla="*/ 377673 w 3842204"/>
                <a:gd name="connsiteY220" fmla="*/ 3276461 h 7212230"/>
                <a:gd name="connsiteX221" fmla="*/ 437804 w 3842204"/>
                <a:gd name="connsiteY221" fmla="*/ 3289661 h 7212230"/>
                <a:gd name="connsiteX222" fmla="*/ 422275 w 3842204"/>
                <a:gd name="connsiteY222" fmla="*/ 3338285 h 7212230"/>
                <a:gd name="connsiteX223" fmla="*/ 474756 w 3842204"/>
                <a:gd name="connsiteY223" fmla="*/ 3417106 h 7212230"/>
                <a:gd name="connsiteX224" fmla="*/ 460784 w 3842204"/>
                <a:gd name="connsiteY224" fmla="*/ 3485814 h 7212230"/>
                <a:gd name="connsiteX225" fmla="*/ 458561 w 3842204"/>
                <a:gd name="connsiteY225" fmla="*/ 3565071 h 7212230"/>
                <a:gd name="connsiteX226" fmla="*/ 419473 w 3842204"/>
                <a:gd name="connsiteY226" fmla="*/ 3641511 h 7212230"/>
                <a:gd name="connsiteX227" fmla="*/ 360722 w 3842204"/>
                <a:gd name="connsiteY227" fmla="*/ 3650584 h 7212230"/>
                <a:gd name="connsiteX228" fmla="*/ 368175 w 3842204"/>
                <a:gd name="connsiteY228" fmla="*/ 3690408 h 7212230"/>
                <a:gd name="connsiteX229" fmla="*/ 417954 w 3842204"/>
                <a:gd name="connsiteY229" fmla="*/ 3767465 h 7212230"/>
                <a:gd name="connsiteX230" fmla="*/ 401757 w 3842204"/>
                <a:gd name="connsiteY230" fmla="*/ 3852533 h 7212230"/>
                <a:gd name="connsiteX231" fmla="*/ 491653 w 3842204"/>
                <a:gd name="connsiteY231" fmla="*/ 3937825 h 7212230"/>
                <a:gd name="connsiteX232" fmla="*/ 517737 w 3842204"/>
                <a:gd name="connsiteY232" fmla="*/ 3996632 h 7212230"/>
                <a:gd name="connsiteX233" fmla="*/ 505902 w 3842204"/>
                <a:gd name="connsiteY233" fmla="*/ 4042501 h 7212230"/>
                <a:gd name="connsiteX234" fmla="*/ 511469 w 3842204"/>
                <a:gd name="connsiteY234" fmla="*/ 4076940 h 7212230"/>
                <a:gd name="connsiteX235" fmla="*/ 546901 w 3842204"/>
                <a:gd name="connsiteY235" fmla="*/ 4121854 h 7212230"/>
                <a:gd name="connsiteX236" fmla="*/ 514509 w 3842204"/>
                <a:gd name="connsiteY236" fmla="*/ 4192490 h 7212230"/>
                <a:gd name="connsiteX237" fmla="*/ 558142 w 3842204"/>
                <a:gd name="connsiteY237" fmla="*/ 4242338 h 7212230"/>
                <a:gd name="connsiteX238" fmla="*/ 621846 w 3842204"/>
                <a:gd name="connsiteY238" fmla="*/ 4263571 h 7212230"/>
                <a:gd name="connsiteX239" fmla="*/ 619882 w 3842204"/>
                <a:gd name="connsiteY239" fmla="*/ 4297056 h 7212230"/>
                <a:gd name="connsiteX240" fmla="*/ 657706 w 3842204"/>
                <a:gd name="connsiteY240" fmla="*/ 4366782 h 7212230"/>
                <a:gd name="connsiteX241" fmla="*/ 636095 w 3842204"/>
                <a:gd name="connsiteY241" fmla="*/ 4469837 h 7212230"/>
                <a:gd name="connsiteX242" fmla="*/ 693495 w 3842204"/>
                <a:gd name="connsiteY242" fmla="*/ 4468344 h 7212230"/>
                <a:gd name="connsiteX243" fmla="*/ 802609 w 3842204"/>
                <a:gd name="connsiteY243" fmla="*/ 4501363 h 7212230"/>
                <a:gd name="connsiteX244" fmla="*/ 817095 w 3842204"/>
                <a:gd name="connsiteY244" fmla="*/ 4666429 h 7212230"/>
                <a:gd name="connsiteX245" fmla="*/ 757491 w 3842204"/>
                <a:gd name="connsiteY245" fmla="*/ 4728594 h 7212230"/>
                <a:gd name="connsiteX246" fmla="*/ 724434 w 3842204"/>
                <a:gd name="connsiteY246" fmla="*/ 4787780 h 7212230"/>
                <a:gd name="connsiteX247" fmla="*/ 774114 w 3842204"/>
                <a:gd name="connsiteY247" fmla="*/ 4862731 h 7212230"/>
                <a:gd name="connsiteX248" fmla="*/ 756824 w 3842204"/>
                <a:gd name="connsiteY248" fmla="*/ 4947797 h 7212230"/>
                <a:gd name="connsiteX249" fmla="*/ 724364 w 3842204"/>
                <a:gd name="connsiteY249" fmla="*/ 5001242 h 7212230"/>
                <a:gd name="connsiteX250" fmla="*/ 710116 w 3842204"/>
                <a:gd name="connsiteY250" fmla="*/ 5048822 h 7212230"/>
                <a:gd name="connsiteX251" fmla="*/ 641937 w 3842204"/>
                <a:gd name="connsiteY251" fmla="*/ 5123423 h 7212230"/>
                <a:gd name="connsiteX252" fmla="*/ 645832 w 3842204"/>
                <a:gd name="connsiteY252" fmla="*/ 5195105 h 7212230"/>
                <a:gd name="connsiteX253" fmla="*/ 806078 w 3842204"/>
                <a:gd name="connsiteY253" fmla="*/ 5279127 h 7212230"/>
                <a:gd name="connsiteX254" fmla="*/ 778008 w 3842204"/>
                <a:gd name="connsiteY254" fmla="*/ 5322549 h 7212230"/>
                <a:gd name="connsiteX255" fmla="*/ 625315 w 3842204"/>
                <a:gd name="connsiteY255" fmla="*/ 5425160 h 7212230"/>
                <a:gd name="connsiteX256" fmla="*/ 676275 w 3842204"/>
                <a:gd name="connsiteY256" fmla="*/ 5524500 h 7212230"/>
                <a:gd name="connsiteX257" fmla="*/ 658132 w 3842204"/>
                <a:gd name="connsiteY257" fmla="*/ 5615214 h 7212230"/>
                <a:gd name="connsiteX258" fmla="*/ 707742 w 3842204"/>
                <a:gd name="connsiteY258" fmla="*/ 5641195 h 7212230"/>
                <a:gd name="connsiteX259" fmla="*/ 776061 w 3842204"/>
                <a:gd name="connsiteY259" fmla="*/ 5642428 h 7212230"/>
                <a:gd name="connsiteX260" fmla="*/ 843093 w 3842204"/>
                <a:gd name="connsiteY260" fmla="*/ 5634058 h 7212230"/>
                <a:gd name="connsiteX261" fmla="*/ 931128 w 3842204"/>
                <a:gd name="connsiteY261" fmla="*/ 5637226 h 7212230"/>
                <a:gd name="connsiteX262" fmla="*/ 920350 w 3842204"/>
                <a:gd name="connsiteY262" fmla="*/ 5684962 h 7212230"/>
                <a:gd name="connsiteX263" fmla="*/ 993775 w 3842204"/>
                <a:gd name="connsiteY263" fmla="*/ 5696857 h 7212230"/>
                <a:gd name="connsiteX264" fmla="*/ 999817 w 3842204"/>
                <a:gd name="connsiteY264" fmla="*/ 5741114 h 7212230"/>
                <a:gd name="connsiteX265" fmla="*/ 1015385 w 3842204"/>
                <a:gd name="connsiteY265" fmla="*/ 5774187 h 7212230"/>
                <a:gd name="connsiteX266" fmla="*/ 1093988 w 3842204"/>
                <a:gd name="connsiteY266" fmla="*/ 5773741 h 7212230"/>
                <a:gd name="connsiteX267" fmla="*/ 1110423 w 3842204"/>
                <a:gd name="connsiteY267" fmla="*/ 5806160 h 7212230"/>
                <a:gd name="connsiteX268" fmla="*/ 1118828 w 3842204"/>
                <a:gd name="connsiteY268" fmla="*/ 5830104 h 7212230"/>
                <a:gd name="connsiteX269" fmla="*/ 1068680 w 3842204"/>
                <a:gd name="connsiteY269" fmla="*/ 5850548 h 7212230"/>
                <a:gd name="connsiteX270" fmla="*/ 1038040 w 3842204"/>
                <a:gd name="connsiteY270" fmla="*/ 5897475 h 7212230"/>
                <a:gd name="connsiteX271" fmla="*/ 1028312 w 3842204"/>
                <a:gd name="connsiteY271" fmla="*/ 5940951 h 7212230"/>
                <a:gd name="connsiteX272" fmla="*/ 1030686 w 3842204"/>
                <a:gd name="connsiteY272" fmla="*/ 5993288 h 7212230"/>
                <a:gd name="connsiteX273" fmla="*/ 1057275 w 3842204"/>
                <a:gd name="connsiteY273" fmla="*/ 6014357 h 7212230"/>
                <a:gd name="connsiteX274" fmla="*/ 1124671 w 3842204"/>
                <a:gd name="connsiteY274" fmla="*/ 6048708 h 7212230"/>
                <a:gd name="connsiteX275" fmla="*/ 1166038 w 3842204"/>
                <a:gd name="connsiteY275" fmla="*/ 6040869 h 7212230"/>
                <a:gd name="connsiteX276" fmla="*/ 1186223 w 3842204"/>
                <a:gd name="connsiteY276" fmla="*/ 6086928 h 7212230"/>
                <a:gd name="connsiteX277" fmla="*/ 1166132 w 3842204"/>
                <a:gd name="connsiteY277" fmla="*/ 6132285 h 7212230"/>
                <a:gd name="connsiteX278" fmla="*/ 1132794 w 3842204"/>
                <a:gd name="connsiteY278" fmla="*/ 6150303 h 7212230"/>
                <a:gd name="connsiteX279" fmla="*/ 1095509 w 3842204"/>
                <a:gd name="connsiteY279" fmla="*/ 6207236 h 7212230"/>
                <a:gd name="connsiteX280" fmla="*/ 1110183 w 3842204"/>
                <a:gd name="connsiteY280" fmla="*/ 6307023 h 7212230"/>
                <a:gd name="connsiteX281" fmla="*/ 1080835 w 3842204"/>
                <a:gd name="connsiteY281" fmla="*/ 6350157 h 7212230"/>
                <a:gd name="connsiteX282" fmla="*/ 1165706 w 3842204"/>
                <a:gd name="connsiteY282" fmla="*/ 6400271 h 7212230"/>
                <a:gd name="connsiteX283" fmla="*/ 1166038 w 3842204"/>
                <a:gd name="connsiteY283" fmla="*/ 6466711 h 7212230"/>
                <a:gd name="connsiteX284" fmla="*/ 1143240 w 3842204"/>
                <a:gd name="connsiteY284" fmla="*/ 6498567 h 7212230"/>
                <a:gd name="connsiteX285" fmla="*/ 1090760 w 3842204"/>
                <a:gd name="connsiteY285" fmla="*/ 6546302 h 7212230"/>
                <a:gd name="connsiteX286" fmla="*/ 1130420 w 3842204"/>
                <a:gd name="connsiteY286" fmla="*/ 6564250 h 7212230"/>
                <a:gd name="connsiteX287" fmla="*/ 1157061 w 3842204"/>
                <a:gd name="connsiteY287" fmla="*/ 6604000 h 7212230"/>
                <a:gd name="connsiteX288" fmla="*/ 1211155 w 3842204"/>
                <a:gd name="connsiteY288" fmla="*/ 6616589 h 7212230"/>
                <a:gd name="connsiteX289" fmla="*/ 1275416 w 3842204"/>
                <a:gd name="connsiteY289" fmla="*/ 6598797 h 7212230"/>
                <a:gd name="connsiteX290" fmla="*/ 1351457 w 3842204"/>
                <a:gd name="connsiteY290" fmla="*/ 6678950 h 7212230"/>
                <a:gd name="connsiteX291" fmla="*/ 1408686 w 3842204"/>
                <a:gd name="connsiteY291" fmla="*/ 6784095 h 7212230"/>
                <a:gd name="connsiteX292" fmla="*/ 1412995 w 3842204"/>
                <a:gd name="connsiteY292" fmla="*/ 6885417 h 7212230"/>
                <a:gd name="connsiteX293" fmla="*/ 1450576 w 3842204"/>
                <a:gd name="connsiteY293" fmla="*/ 6925814 h 7212230"/>
                <a:gd name="connsiteX294" fmla="*/ 1436742 w 3842204"/>
                <a:gd name="connsiteY294" fmla="*/ 6949650 h 7212230"/>
                <a:gd name="connsiteX295" fmla="*/ 1398748 w 3842204"/>
                <a:gd name="connsiteY295" fmla="*/ 6973440 h 7212230"/>
                <a:gd name="connsiteX296" fmla="*/ 1411061 w 3842204"/>
                <a:gd name="connsiteY296" fmla="*/ 7003143 h 7212230"/>
                <a:gd name="connsiteX297" fmla="*/ 1348228 w 3842204"/>
                <a:gd name="connsiteY297" fmla="*/ 7070956 h 7212230"/>
                <a:gd name="connsiteX298" fmla="*/ 1293132 w 3842204"/>
                <a:gd name="connsiteY298" fmla="*/ 7139214 h 7212230"/>
                <a:gd name="connsiteX0" fmla="*/ 1293132 w 3842204"/>
                <a:gd name="connsiteY0" fmla="*/ 7139214 h 7212230"/>
                <a:gd name="connsiteX1" fmla="*/ 1341758 w 3842204"/>
                <a:gd name="connsiteY1" fmla="*/ 7182793 h 7212230"/>
                <a:gd name="connsiteX2" fmla="*/ 1416663 w 3842204"/>
                <a:gd name="connsiteY2" fmla="*/ 7193198 h 7212230"/>
                <a:gd name="connsiteX3" fmla="*/ 1509326 w 3842204"/>
                <a:gd name="connsiteY3" fmla="*/ 7212230 h 7212230"/>
                <a:gd name="connsiteX4" fmla="*/ 1564969 w 3842204"/>
                <a:gd name="connsiteY4" fmla="*/ 7192309 h 7212230"/>
                <a:gd name="connsiteX5" fmla="*/ 1579095 w 3842204"/>
                <a:gd name="connsiteY5" fmla="*/ 7168518 h 7212230"/>
                <a:gd name="connsiteX6" fmla="*/ 1637846 w 3842204"/>
                <a:gd name="connsiteY6" fmla="*/ 7133855 h 7212230"/>
                <a:gd name="connsiteX7" fmla="*/ 1697948 w 3842204"/>
                <a:gd name="connsiteY7" fmla="*/ 7023400 h 7212230"/>
                <a:gd name="connsiteX8" fmla="*/ 1746704 w 3842204"/>
                <a:gd name="connsiteY8" fmla="*/ 6975928 h 7212230"/>
                <a:gd name="connsiteX9" fmla="*/ 1743064 w 3842204"/>
                <a:gd name="connsiteY9" fmla="*/ 6937755 h 7212230"/>
                <a:gd name="connsiteX10" fmla="*/ 1792061 w 3842204"/>
                <a:gd name="connsiteY10" fmla="*/ 6921500 h 7212230"/>
                <a:gd name="connsiteX11" fmla="*/ 1946275 w 3842204"/>
                <a:gd name="connsiteY11" fmla="*/ 6885214 h 7212230"/>
                <a:gd name="connsiteX12" fmla="*/ 1855561 w 3842204"/>
                <a:gd name="connsiteY12" fmla="*/ 6767285 h 7212230"/>
                <a:gd name="connsiteX13" fmla="*/ 1882775 w 3842204"/>
                <a:gd name="connsiteY13" fmla="*/ 6721928 h 7212230"/>
                <a:gd name="connsiteX14" fmla="*/ 1937204 w 3842204"/>
                <a:gd name="connsiteY14" fmla="*/ 6721928 h 7212230"/>
                <a:gd name="connsiteX15" fmla="*/ 1982561 w 3842204"/>
                <a:gd name="connsiteY15" fmla="*/ 6594928 h 7212230"/>
                <a:gd name="connsiteX16" fmla="*/ 1982561 w 3842204"/>
                <a:gd name="connsiteY16" fmla="*/ 6495143 h 7212230"/>
                <a:gd name="connsiteX17" fmla="*/ 2036989 w 3842204"/>
                <a:gd name="connsiteY17" fmla="*/ 6377214 h 7212230"/>
                <a:gd name="connsiteX18" fmla="*/ 2100489 w 3842204"/>
                <a:gd name="connsiteY18" fmla="*/ 6359071 h 7212230"/>
                <a:gd name="connsiteX19" fmla="*/ 2046061 w 3842204"/>
                <a:gd name="connsiteY19" fmla="*/ 6241143 h 7212230"/>
                <a:gd name="connsiteX20" fmla="*/ 2082346 w 3842204"/>
                <a:gd name="connsiteY20" fmla="*/ 6096000 h 7212230"/>
                <a:gd name="connsiteX21" fmla="*/ 2173061 w 3842204"/>
                <a:gd name="connsiteY21" fmla="*/ 6086928 h 7212230"/>
                <a:gd name="connsiteX22" fmla="*/ 2263775 w 3842204"/>
                <a:gd name="connsiteY22" fmla="*/ 6086928 h 7212230"/>
                <a:gd name="connsiteX23" fmla="*/ 2290989 w 3842204"/>
                <a:gd name="connsiteY23" fmla="*/ 6032500 h 7212230"/>
                <a:gd name="connsiteX24" fmla="*/ 2327275 w 3842204"/>
                <a:gd name="connsiteY24" fmla="*/ 6041571 h 7212230"/>
                <a:gd name="connsiteX25" fmla="*/ 2408918 w 3842204"/>
                <a:gd name="connsiteY25" fmla="*/ 6159500 h 7212230"/>
                <a:gd name="connsiteX26" fmla="*/ 2445204 w 3842204"/>
                <a:gd name="connsiteY26" fmla="*/ 6150428 h 7212230"/>
                <a:gd name="connsiteX27" fmla="*/ 2427061 w 3842204"/>
                <a:gd name="connsiteY27" fmla="*/ 6068785 h 7212230"/>
                <a:gd name="connsiteX28" fmla="*/ 2481489 w 3842204"/>
                <a:gd name="connsiteY28" fmla="*/ 6023428 h 7212230"/>
                <a:gd name="connsiteX29" fmla="*/ 2544989 w 3842204"/>
                <a:gd name="connsiteY29" fmla="*/ 5950857 h 7212230"/>
                <a:gd name="connsiteX30" fmla="*/ 2608489 w 3842204"/>
                <a:gd name="connsiteY30" fmla="*/ 5896428 h 7212230"/>
                <a:gd name="connsiteX31" fmla="*/ 2599418 w 3842204"/>
                <a:gd name="connsiteY31" fmla="*/ 5823857 h 7212230"/>
                <a:gd name="connsiteX32" fmla="*/ 2644775 w 3842204"/>
                <a:gd name="connsiteY32" fmla="*/ 5760357 h 7212230"/>
                <a:gd name="connsiteX33" fmla="*/ 2735489 w 3842204"/>
                <a:gd name="connsiteY33" fmla="*/ 5869214 h 7212230"/>
                <a:gd name="connsiteX34" fmla="*/ 2844346 w 3842204"/>
                <a:gd name="connsiteY34" fmla="*/ 5914571 h 7212230"/>
                <a:gd name="connsiteX35" fmla="*/ 2871561 w 3842204"/>
                <a:gd name="connsiteY35" fmla="*/ 5842000 h 7212230"/>
                <a:gd name="connsiteX36" fmla="*/ 2907846 w 3842204"/>
                <a:gd name="connsiteY36" fmla="*/ 5814785 h 7212230"/>
                <a:gd name="connsiteX37" fmla="*/ 2871561 w 3842204"/>
                <a:gd name="connsiteY37" fmla="*/ 5733143 h 7212230"/>
                <a:gd name="connsiteX38" fmla="*/ 2871561 w 3842204"/>
                <a:gd name="connsiteY38" fmla="*/ 5678714 h 7212230"/>
                <a:gd name="connsiteX39" fmla="*/ 2925989 w 3842204"/>
                <a:gd name="connsiteY39" fmla="*/ 5660571 h 7212230"/>
                <a:gd name="connsiteX40" fmla="*/ 2925989 w 3842204"/>
                <a:gd name="connsiteY40" fmla="*/ 5569857 h 7212230"/>
                <a:gd name="connsiteX41" fmla="*/ 2853418 w 3842204"/>
                <a:gd name="connsiteY41" fmla="*/ 5551714 h 7212230"/>
                <a:gd name="connsiteX42" fmla="*/ 2826204 w 3842204"/>
                <a:gd name="connsiteY42" fmla="*/ 5442857 h 7212230"/>
                <a:gd name="connsiteX43" fmla="*/ 2862489 w 3842204"/>
                <a:gd name="connsiteY43" fmla="*/ 5324928 h 7212230"/>
                <a:gd name="connsiteX44" fmla="*/ 2971346 w 3842204"/>
                <a:gd name="connsiteY44" fmla="*/ 5234214 h 7212230"/>
                <a:gd name="connsiteX45" fmla="*/ 3034846 w 3842204"/>
                <a:gd name="connsiteY45" fmla="*/ 5143500 h 7212230"/>
                <a:gd name="connsiteX46" fmla="*/ 3052989 w 3842204"/>
                <a:gd name="connsiteY46" fmla="*/ 5061857 h 7212230"/>
                <a:gd name="connsiteX47" fmla="*/ 3034846 w 3842204"/>
                <a:gd name="connsiteY47" fmla="*/ 4989285 h 7212230"/>
                <a:gd name="connsiteX48" fmla="*/ 2989489 w 3842204"/>
                <a:gd name="connsiteY48" fmla="*/ 4925785 h 7212230"/>
                <a:gd name="connsiteX49" fmla="*/ 3052989 w 3842204"/>
                <a:gd name="connsiteY49" fmla="*/ 4862285 h 7212230"/>
                <a:gd name="connsiteX50" fmla="*/ 3062061 w 3842204"/>
                <a:gd name="connsiteY50" fmla="*/ 4789714 h 7212230"/>
                <a:gd name="connsiteX51" fmla="*/ 3062061 w 3842204"/>
                <a:gd name="connsiteY51" fmla="*/ 4699000 h 7212230"/>
                <a:gd name="connsiteX52" fmla="*/ 3161846 w 3842204"/>
                <a:gd name="connsiteY52" fmla="*/ 4717143 h 7212230"/>
                <a:gd name="connsiteX53" fmla="*/ 3225346 w 3842204"/>
                <a:gd name="connsiteY53" fmla="*/ 4689928 h 7212230"/>
                <a:gd name="connsiteX54" fmla="*/ 3243489 w 3842204"/>
                <a:gd name="connsiteY54" fmla="*/ 4653643 h 7212230"/>
                <a:gd name="connsiteX55" fmla="*/ 3179989 w 3842204"/>
                <a:gd name="connsiteY55" fmla="*/ 4644571 h 7212230"/>
                <a:gd name="connsiteX56" fmla="*/ 3089275 w 3842204"/>
                <a:gd name="connsiteY56" fmla="*/ 4608285 h 7212230"/>
                <a:gd name="connsiteX57" fmla="*/ 3034846 w 3842204"/>
                <a:gd name="connsiteY57" fmla="*/ 4590143 h 7212230"/>
                <a:gd name="connsiteX58" fmla="*/ 2953204 w 3842204"/>
                <a:gd name="connsiteY58" fmla="*/ 4572000 h 7212230"/>
                <a:gd name="connsiteX59" fmla="*/ 2971346 w 3842204"/>
                <a:gd name="connsiteY59" fmla="*/ 4490357 h 7212230"/>
                <a:gd name="connsiteX60" fmla="*/ 2989489 w 3842204"/>
                <a:gd name="connsiteY60" fmla="*/ 4435928 h 7212230"/>
                <a:gd name="connsiteX61" fmla="*/ 3071132 w 3842204"/>
                <a:gd name="connsiteY61" fmla="*/ 4327071 h 7212230"/>
                <a:gd name="connsiteX62" fmla="*/ 3043918 w 3842204"/>
                <a:gd name="connsiteY62" fmla="*/ 4254500 h 7212230"/>
                <a:gd name="connsiteX63" fmla="*/ 3043918 w 3842204"/>
                <a:gd name="connsiteY63" fmla="*/ 4172857 h 7212230"/>
                <a:gd name="connsiteX64" fmla="*/ 3016704 w 3842204"/>
                <a:gd name="connsiteY64" fmla="*/ 4127500 h 7212230"/>
                <a:gd name="connsiteX65" fmla="*/ 3007632 w 3842204"/>
                <a:gd name="connsiteY65" fmla="*/ 4009571 h 7212230"/>
                <a:gd name="connsiteX66" fmla="*/ 2971346 w 3842204"/>
                <a:gd name="connsiteY66" fmla="*/ 3927928 h 7212230"/>
                <a:gd name="connsiteX67" fmla="*/ 3062061 w 3842204"/>
                <a:gd name="connsiteY67" fmla="*/ 3855357 h 7212230"/>
                <a:gd name="connsiteX68" fmla="*/ 3080204 w 3842204"/>
                <a:gd name="connsiteY68" fmla="*/ 3374571 h 7212230"/>
                <a:gd name="connsiteX69" fmla="*/ 3007632 w 3842204"/>
                <a:gd name="connsiteY69" fmla="*/ 3220357 h 7212230"/>
                <a:gd name="connsiteX70" fmla="*/ 3034846 w 3842204"/>
                <a:gd name="connsiteY70" fmla="*/ 3156857 h 7212230"/>
                <a:gd name="connsiteX71" fmla="*/ 3089275 w 3842204"/>
                <a:gd name="connsiteY71" fmla="*/ 3175000 h 7212230"/>
                <a:gd name="connsiteX72" fmla="*/ 3225346 w 3842204"/>
                <a:gd name="connsiteY72" fmla="*/ 3093357 h 7212230"/>
                <a:gd name="connsiteX73" fmla="*/ 3325132 w 3842204"/>
                <a:gd name="connsiteY73" fmla="*/ 3102428 h 7212230"/>
                <a:gd name="connsiteX74" fmla="*/ 3370489 w 3842204"/>
                <a:gd name="connsiteY74" fmla="*/ 3011714 h 7212230"/>
                <a:gd name="connsiteX75" fmla="*/ 3343275 w 3842204"/>
                <a:gd name="connsiteY75" fmla="*/ 2966357 h 7212230"/>
                <a:gd name="connsiteX76" fmla="*/ 3415846 w 3842204"/>
                <a:gd name="connsiteY76" fmla="*/ 2893785 h 7212230"/>
                <a:gd name="connsiteX77" fmla="*/ 3443061 w 3842204"/>
                <a:gd name="connsiteY77" fmla="*/ 2803071 h 7212230"/>
                <a:gd name="connsiteX78" fmla="*/ 3660775 w 3842204"/>
                <a:gd name="connsiteY78" fmla="*/ 2694214 h 7212230"/>
                <a:gd name="connsiteX79" fmla="*/ 3706132 w 3842204"/>
                <a:gd name="connsiteY79" fmla="*/ 2639785 h 7212230"/>
                <a:gd name="connsiteX80" fmla="*/ 3651704 w 3842204"/>
                <a:gd name="connsiteY80" fmla="*/ 2594428 h 7212230"/>
                <a:gd name="connsiteX81" fmla="*/ 3633561 w 3842204"/>
                <a:gd name="connsiteY81" fmla="*/ 2313214 h 7212230"/>
                <a:gd name="connsiteX82" fmla="*/ 3560989 w 3842204"/>
                <a:gd name="connsiteY82" fmla="*/ 2249714 h 7212230"/>
                <a:gd name="connsiteX83" fmla="*/ 3506561 w 3842204"/>
                <a:gd name="connsiteY83" fmla="*/ 2131785 h 7212230"/>
                <a:gd name="connsiteX84" fmla="*/ 3497489 w 3842204"/>
                <a:gd name="connsiteY84" fmla="*/ 2022928 h 7212230"/>
                <a:gd name="connsiteX85" fmla="*/ 3497489 w 3842204"/>
                <a:gd name="connsiteY85" fmla="*/ 1932214 h 7212230"/>
                <a:gd name="connsiteX86" fmla="*/ 3514751 w 3842204"/>
                <a:gd name="connsiteY86" fmla="*/ 1846486 h 7212230"/>
                <a:gd name="connsiteX87" fmla="*/ 3501687 w 3842204"/>
                <a:gd name="connsiteY87" fmla="*/ 1744992 h 7212230"/>
                <a:gd name="connsiteX88" fmla="*/ 3406775 w 3842204"/>
                <a:gd name="connsiteY88" fmla="*/ 1841500 h 7212230"/>
                <a:gd name="connsiteX89" fmla="*/ 3252561 w 3842204"/>
                <a:gd name="connsiteY89" fmla="*/ 1914071 h 7212230"/>
                <a:gd name="connsiteX90" fmla="*/ 3134632 w 3842204"/>
                <a:gd name="connsiteY90" fmla="*/ 1959428 h 7212230"/>
                <a:gd name="connsiteX91" fmla="*/ 2998561 w 3842204"/>
                <a:gd name="connsiteY91" fmla="*/ 1959428 h 7212230"/>
                <a:gd name="connsiteX92" fmla="*/ 2989489 w 3842204"/>
                <a:gd name="connsiteY92" fmla="*/ 2041071 h 7212230"/>
                <a:gd name="connsiteX93" fmla="*/ 2953204 w 3842204"/>
                <a:gd name="connsiteY93" fmla="*/ 2104571 h 7212230"/>
                <a:gd name="connsiteX94" fmla="*/ 2871561 w 3842204"/>
                <a:gd name="connsiteY94" fmla="*/ 2149928 h 7212230"/>
                <a:gd name="connsiteX95" fmla="*/ 2808061 w 3842204"/>
                <a:gd name="connsiteY95" fmla="*/ 2149928 h 7212230"/>
                <a:gd name="connsiteX96" fmla="*/ 2862489 w 3842204"/>
                <a:gd name="connsiteY96" fmla="*/ 2077357 h 7212230"/>
                <a:gd name="connsiteX97" fmla="*/ 2935061 w 3842204"/>
                <a:gd name="connsiteY97" fmla="*/ 2032000 h 7212230"/>
                <a:gd name="connsiteX98" fmla="*/ 2989489 w 3842204"/>
                <a:gd name="connsiteY98" fmla="*/ 1932214 h 7212230"/>
                <a:gd name="connsiteX99" fmla="*/ 3034846 w 3842204"/>
                <a:gd name="connsiteY99" fmla="*/ 1905000 h 7212230"/>
                <a:gd name="connsiteX100" fmla="*/ 3098346 w 3842204"/>
                <a:gd name="connsiteY100" fmla="*/ 1796143 h 7212230"/>
                <a:gd name="connsiteX101" fmla="*/ 3225346 w 3842204"/>
                <a:gd name="connsiteY101" fmla="*/ 1778000 h 7212230"/>
                <a:gd name="connsiteX102" fmla="*/ 3316061 w 3842204"/>
                <a:gd name="connsiteY102" fmla="*/ 1605643 h 7212230"/>
                <a:gd name="connsiteX103" fmla="*/ 3397704 w 3842204"/>
                <a:gd name="connsiteY103" fmla="*/ 1551214 h 7212230"/>
                <a:gd name="connsiteX104" fmla="*/ 3361418 w 3842204"/>
                <a:gd name="connsiteY104" fmla="*/ 1487714 h 7212230"/>
                <a:gd name="connsiteX105" fmla="*/ 3560989 w 3842204"/>
                <a:gd name="connsiteY105" fmla="*/ 1378857 h 7212230"/>
                <a:gd name="connsiteX106" fmla="*/ 3669846 w 3842204"/>
                <a:gd name="connsiteY106" fmla="*/ 1279071 h 7212230"/>
                <a:gd name="connsiteX107" fmla="*/ 3787775 w 3842204"/>
                <a:gd name="connsiteY107" fmla="*/ 1170214 h 7212230"/>
                <a:gd name="connsiteX108" fmla="*/ 3814989 w 3842204"/>
                <a:gd name="connsiteY108" fmla="*/ 1043214 h 7212230"/>
                <a:gd name="connsiteX109" fmla="*/ 3769632 w 3842204"/>
                <a:gd name="connsiteY109" fmla="*/ 988785 h 7212230"/>
                <a:gd name="connsiteX110" fmla="*/ 3706132 w 3842204"/>
                <a:gd name="connsiteY110" fmla="*/ 952500 h 7212230"/>
                <a:gd name="connsiteX111" fmla="*/ 3678918 w 3842204"/>
                <a:gd name="connsiteY111" fmla="*/ 861785 h 7212230"/>
                <a:gd name="connsiteX112" fmla="*/ 3706132 w 3842204"/>
                <a:gd name="connsiteY112" fmla="*/ 852714 h 7212230"/>
                <a:gd name="connsiteX113" fmla="*/ 3769632 w 3842204"/>
                <a:gd name="connsiteY113" fmla="*/ 916214 h 7212230"/>
                <a:gd name="connsiteX114" fmla="*/ 3814989 w 3842204"/>
                <a:gd name="connsiteY114" fmla="*/ 970643 h 7212230"/>
                <a:gd name="connsiteX115" fmla="*/ 3842204 w 3842204"/>
                <a:gd name="connsiteY115" fmla="*/ 870857 h 7212230"/>
                <a:gd name="connsiteX116" fmla="*/ 3805918 w 3842204"/>
                <a:gd name="connsiteY116" fmla="*/ 780143 h 7212230"/>
                <a:gd name="connsiteX117" fmla="*/ 3760561 w 3842204"/>
                <a:gd name="connsiteY117" fmla="*/ 689428 h 7212230"/>
                <a:gd name="connsiteX118" fmla="*/ 3706132 w 3842204"/>
                <a:gd name="connsiteY118" fmla="*/ 644071 h 7212230"/>
                <a:gd name="connsiteX119" fmla="*/ 3606346 w 3842204"/>
                <a:gd name="connsiteY119" fmla="*/ 526143 h 7212230"/>
                <a:gd name="connsiteX120" fmla="*/ 3560989 w 3842204"/>
                <a:gd name="connsiteY120" fmla="*/ 471714 h 7212230"/>
                <a:gd name="connsiteX121" fmla="*/ 3461204 w 3842204"/>
                <a:gd name="connsiteY121" fmla="*/ 462643 h 7212230"/>
                <a:gd name="connsiteX122" fmla="*/ 3415846 w 3842204"/>
                <a:gd name="connsiteY122" fmla="*/ 498928 h 7212230"/>
                <a:gd name="connsiteX123" fmla="*/ 3343275 w 3842204"/>
                <a:gd name="connsiteY123" fmla="*/ 480785 h 7212230"/>
                <a:gd name="connsiteX124" fmla="*/ 3198132 w 3842204"/>
                <a:gd name="connsiteY124" fmla="*/ 480785 h 7212230"/>
                <a:gd name="connsiteX125" fmla="*/ 3198132 w 3842204"/>
                <a:gd name="connsiteY125" fmla="*/ 553357 h 7212230"/>
                <a:gd name="connsiteX126" fmla="*/ 3116489 w 3842204"/>
                <a:gd name="connsiteY126" fmla="*/ 580571 h 7212230"/>
                <a:gd name="connsiteX127" fmla="*/ 3034846 w 3842204"/>
                <a:gd name="connsiteY127" fmla="*/ 571500 h 7212230"/>
                <a:gd name="connsiteX128" fmla="*/ 3043918 w 3842204"/>
                <a:gd name="connsiteY128" fmla="*/ 508000 h 7212230"/>
                <a:gd name="connsiteX129" fmla="*/ 3098346 w 3842204"/>
                <a:gd name="connsiteY129" fmla="*/ 462643 h 7212230"/>
                <a:gd name="connsiteX130" fmla="*/ 3125561 w 3842204"/>
                <a:gd name="connsiteY130" fmla="*/ 390071 h 7212230"/>
                <a:gd name="connsiteX131" fmla="*/ 3089275 w 3842204"/>
                <a:gd name="connsiteY131" fmla="*/ 335643 h 7212230"/>
                <a:gd name="connsiteX132" fmla="*/ 2998561 w 3842204"/>
                <a:gd name="connsiteY132" fmla="*/ 335643 h 7212230"/>
                <a:gd name="connsiteX133" fmla="*/ 2907846 w 3842204"/>
                <a:gd name="connsiteY133" fmla="*/ 299357 h 7212230"/>
                <a:gd name="connsiteX134" fmla="*/ 2780846 w 3842204"/>
                <a:gd name="connsiteY134" fmla="*/ 299357 h 7212230"/>
                <a:gd name="connsiteX135" fmla="*/ 2798989 w 3842204"/>
                <a:gd name="connsiteY135" fmla="*/ 263071 h 7212230"/>
                <a:gd name="connsiteX136" fmla="*/ 2889704 w 3842204"/>
                <a:gd name="connsiteY136" fmla="*/ 235857 h 7212230"/>
                <a:gd name="connsiteX137" fmla="*/ 2953204 w 3842204"/>
                <a:gd name="connsiteY137" fmla="*/ 154214 h 7212230"/>
                <a:gd name="connsiteX138" fmla="*/ 2971346 w 3842204"/>
                <a:gd name="connsiteY138" fmla="*/ 127000 h 7212230"/>
                <a:gd name="connsiteX139" fmla="*/ 2962275 w 3842204"/>
                <a:gd name="connsiteY139" fmla="*/ 63500 h 7212230"/>
                <a:gd name="connsiteX140" fmla="*/ 2880632 w 3842204"/>
                <a:gd name="connsiteY140" fmla="*/ 54428 h 7212230"/>
                <a:gd name="connsiteX141" fmla="*/ 2844346 w 3842204"/>
                <a:gd name="connsiteY141" fmla="*/ 9071 h 7212230"/>
                <a:gd name="connsiteX142" fmla="*/ 2753632 w 3842204"/>
                <a:gd name="connsiteY142" fmla="*/ 0 h 7212230"/>
                <a:gd name="connsiteX143" fmla="*/ 2662918 w 3842204"/>
                <a:gd name="connsiteY143" fmla="*/ 54428 h 7212230"/>
                <a:gd name="connsiteX144" fmla="*/ 2554061 w 3842204"/>
                <a:gd name="connsiteY144" fmla="*/ 181428 h 7212230"/>
                <a:gd name="connsiteX145" fmla="*/ 2454275 w 3842204"/>
                <a:gd name="connsiteY145" fmla="*/ 335643 h 7212230"/>
                <a:gd name="connsiteX146" fmla="*/ 2445204 w 3842204"/>
                <a:gd name="connsiteY146" fmla="*/ 399143 h 7212230"/>
                <a:gd name="connsiteX147" fmla="*/ 2481489 w 3842204"/>
                <a:gd name="connsiteY147" fmla="*/ 508000 h 7212230"/>
                <a:gd name="connsiteX148" fmla="*/ 2427061 w 3842204"/>
                <a:gd name="connsiteY148" fmla="*/ 589643 h 7212230"/>
                <a:gd name="connsiteX149" fmla="*/ 2327275 w 3842204"/>
                <a:gd name="connsiteY149" fmla="*/ 589643 h 7212230"/>
                <a:gd name="connsiteX150" fmla="*/ 2200275 w 3842204"/>
                <a:gd name="connsiteY150" fmla="*/ 580571 h 7212230"/>
                <a:gd name="connsiteX151" fmla="*/ 2263775 w 3842204"/>
                <a:gd name="connsiteY151" fmla="*/ 662214 h 7212230"/>
                <a:gd name="connsiteX152" fmla="*/ 2336346 w 3842204"/>
                <a:gd name="connsiteY152" fmla="*/ 780143 h 7212230"/>
                <a:gd name="connsiteX153" fmla="*/ 2245632 w 3842204"/>
                <a:gd name="connsiteY153" fmla="*/ 762000 h 7212230"/>
                <a:gd name="connsiteX154" fmla="*/ 2209346 w 3842204"/>
                <a:gd name="connsiteY154" fmla="*/ 689428 h 7212230"/>
                <a:gd name="connsiteX155" fmla="*/ 2154918 w 3842204"/>
                <a:gd name="connsiteY155" fmla="*/ 725714 h 7212230"/>
                <a:gd name="connsiteX156" fmla="*/ 2082346 w 3842204"/>
                <a:gd name="connsiteY156" fmla="*/ 780143 h 7212230"/>
                <a:gd name="connsiteX157" fmla="*/ 1991632 w 3842204"/>
                <a:gd name="connsiteY157" fmla="*/ 825500 h 7212230"/>
                <a:gd name="connsiteX158" fmla="*/ 1891846 w 3842204"/>
                <a:gd name="connsiteY158" fmla="*/ 825500 h 7212230"/>
                <a:gd name="connsiteX159" fmla="*/ 1928132 w 3842204"/>
                <a:gd name="connsiteY159" fmla="*/ 716643 h 7212230"/>
                <a:gd name="connsiteX160" fmla="*/ 1846489 w 3842204"/>
                <a:gd name="connsiteY160" fmla="*/ 689428 h 7212230"/>
                <a:gd name="connsiteX161" fmla="*/ 1710418 w 3842204"/>
                <a:gd name="connsiteY161" fmla="*/ 743857 h 7212230"/>
                <a:gd name="connsiteX162" fmla="*/ 1583418 w 3842204"/>
                <a:gd name="connsiteY162" fmla="*/ 743857 h 7212230"/>
                <a:gd name="connsiteX163" fmla="*/ 1519918 w 3842204"/>
                <a:gd name="connsiteY163" fmla="*/ 807357 h 7212230"/>
                <a:gd name="connsiteX164" fmla="*/ 1619704 w 3842204"/>
                <a:gd name="connsiteY164" fmla="*/ 861785 h 7212230"/>
                <a:gd name="connsiteX165" fmla="*/ 1392918 w 3842204"/>
                <a:gd name="connsiteY165" fmla="*/ 934357 h 7212230"/>
                <a:gd name="connsiteX166" fmla="*/ 1220561 w 3842204"/>
                <a:gd name="connsiteY166" fmla="*/ 1025071 h 7212230"/>
                <a:gd name="connsiteX167" fmla="*/ 1030061 w 3842204"/>
                <a:gd name="connsiteY167" fmla="*/ 1124857 h 7212230"/>
                <a:gd name="connsiteX168" fmla="*/ 993775 w 3842204"/>
                <a:gd name="connsiteY168" fmla="*/ 1197428 h 7212230"/>
                <a:gd name="connsiteX169" fmla="*/ 912132 w 3842204"/>
                <a:gd name="connsiteY169" fmla="*/ 1270000 h 7212230"/>
                <a:gd name="connsiteX170" fmla="*/ 830489 w 3842204"/>
                <a:gd name="connsiteY170" fmla="*/ 1342571 h 7212230"/>
                <a:gd name="connsiteX171" fmla="*/ 803275 w 3842204"/>
                <a:gd name="connsiteY171" fmla="*/ 1469571 h 7212230"/>
                <a:gd name="connsiteX172" fmla="*/ 875846 w 3842204"/>
                <a:gd name="connsiteY172" fmla="*/ 1578428 h 7212230"/>
                <a:gd name="connsiteX173" fmla="*/ 912132 w 3842204"/>
                <a:gd name="connsiteY173" fmla="*/ 1651000 h 7212230"/>
                <a:gd name="connsiteX174" fmla="*/ 848632 w 3842204"/>
                <a:gd name="connsiteY174" fmla="*/ 1696357 h 7212230"/>
                <a:gd name="connsiteX175" fmla="*/ 730704 w 3842204"/>
                <a:gd name="connsiteY175" fmla="*/ 1750785 h 7212230"/>
                <a:gd name="connsiteX176" fmla="*/ 603704 w 3842204"/>
                <a:gd name="connsiteY176" fmla="*/ 1750785 h 7212230"/>
                <a:gd name="connsiteX177" fmla="*/ 485775 w 3842204"/>
                <a:gd name="connsiteY177" fmla="*/ 1787071 h 7212230"/>
                <a:gd name="connsiteX178" fmla="*/ 367846 w 3842204"/>
                <a:gd name="connsiteY178" fmla="*/ 1787071 h 7212230"/>
                <a:gd name="connsiteX179" fmla="*/ 231775 w 3842204"/>
                <a:gd name="connsiteY179" fmla="*/ 1805214 h 7212230"/>
                <a:gd name="connsiteX180" fmla="*/ 168275 w 3842204"/>
                <a:gd name="connsiteY180" fmla="*/ 1823357 h 7212230"/>
                <a:gd name="connsiteX181" fmla="*/ 204561 w 3842204"/>
                <a:gd name="connsiteY181" fmla="*/ 1959428 h 7212230"/>
                <a:gd name="connsiteX182" fmla="*/ 249918 w 3842204"/>
                <a:gd name="connsiteY182" fmla="*/ 2077357 h 7212230"/>
                <a:gd name="connsiteX183" fmla="*/ 231775 w 3842204"/>
                <a:gd name="connsiteY183" fmla="*/ 2195285 h 7212230"/>
                <a:gd name="connsiteX184" fmla="*/ 349704 w 3842204"/>
                <a:gd name="connsiteY184" fmla="*/ 2267857 h 7212230"/>
                <a:gd name="connsiteX185" fmla="*/ 413204 w 3842204"/>
                <a:gd name="connsiteY185" fmla="*/ 2286000 h 7212230"/>
                <a:gd name="connsiteX186" fmla="*/ 458561 w 3842204"/>
                <a:gd name="connsiteY186" fmla="*/ 2394857 h 7212230"/>
                <a:gd name="connsiteX187" fmla="*/ 540204 w 3842204"/>
                <a:gd name="connsiteY187" fmla="*/ 2449285 h 7212230"/>
                <a:gd name="connsiteX188" fmla="*/ 494846 w 3842204"/>
                <a:gd name="connsiteY188" fmla="*/ 2476500 h 7212230"/>
                <a:gd name="connsiteX189" fmla="*/ 413204 w 3842204"/>
                <a:gd name="connsiteY189" fmla="*/ 2458357 h 7212230"/>
                <a:gd name="connsiteX190" fmla="*/ 340632 w 3842204"/>
                <a:gd name="connsiteY190" fmla="*/ 2485571 h 7212230"/>
                <a:gd name="connsiteX191" fmla="*/ 268061 w 3842204"/>
                <a:gd name="connsiteY191" fmla="*/ 2431143 h 7212230"/>
                <a:gd name="connsiteX192" fmla="*/ 231775 w 3842204"/>
                <a:gd name="connsiteY192" fmla="*/ 2340428 h 7212230"/>
                <a:gd name="connsiteX193" fmla="*/ 168275 w 3842204"/>
                <a:gd name="connsiteY193" fmla="*/ 2295071 h 7212230"/>
                <a:gd name="connsiteX194" fmla="*/ 68489 w 3842204"/>
                <a:gd name="connsiteY194" fmla="*/ 2240643 h 7212230"/>
                <a:gd name="connsiteX195" fmla="*/ 0 w 3842204"/>
                <a:gd name="connsiteY195" fmla="*/ 2240198 h 7212230"/>
                <a:gd name="connsiteX196" fmla="*/ 19903 w 3842204"/>
                <a:gd name="connsiteY196" fmla="*/ 2308457 h 7212230"/>
                <a:gd name="connsiteX197" fmla="*/ 87972 w 3842204"/>
                <a:gd name="connsiteY197" fmla="*/ 2341510 h 7212230"/>
                <a:gd name="connsiteX198" fmla="*/ 152506 w 3842204"/>
                <a:gd name="connsiteY198" fmla="*/ 2358127 h 7212230"/>
                <a:gd name="connsiteX199" fmla="*/ 180583 w 3842204"/>
                <a:gd name="connsiteY199" fmla="*/ 2391470 h 7212230"/>
                <a:gd name="connsiteX200" fmla="*/ 186418 w 3842204"/>
                <a:gd name="connsiteY200" fmla="*/ 2431143 h 7212230"/>
                <a:gd name="connsiteX201" fmla="*/ 159204 w 3842204"/>
                <a:gd name="connsiteY201" fmla="*/ 2503714 h 7212230"/>
                <a:gd name="connsiteX202" fmla="*/ 94184 w 3842204"/>
                <a:gd name="connsiteY202" fmla="*/ 2507582 h 7212230"/>
                <a:gd name="connsiteX203" fmla="*/ 76100 w 3842204"/>
                <a:gd name="connsiteY203" fmla="*/ 2553242 h 7212230"/>
                <a:gd name="connsiteX204" fmla="*/ 84685 w 3842204"/>
                <a:gd name="connsiteY204" fmla="*/ 2586848 h 7212230"/>
                <a:gd name="connsiteX205" fmla="*/ 163960 w 3842204"/>
                <a:gd name="connsiteY205" fmla="*/ 2653160 h 7212230"/>
                <a:gd name="connsiteX206" fmla="*/ 195489 w 3842204"/>
                <a:gd name="connsiteY206" fmla="*/ 2667000 h 7212230"/>
                <a:gd name="connsiteX207" fmla="*/ 238471 w 3842204"/>
                <a:gd name="connsiteY207" fmla="*/ 2693325 h 7212230"/>
                <a:gd name="connsiteX208" fmla="*/ 235197 w 3842204"/>
                <a:gd name="connsiteY208" fmla="*/ 2793522 h 7212230"/>
                <a:gd name="connsiteX209" fmla="*/ 249490 w 3842204"/>
                <a:gd name="connsiteY209" fmla="*/ 2903302 h 7212230"/>
                <a:gd name="connsiteX210" fmla="*/ 216201 w 3842204"/>
                <a:gd name="connsiteY210" fmla="*/ 2879166 h 7212230"/>
                <a:gd name="connsiteX211" fmla="*/ 173878 w 3842204"/>
                <a:gd name="connsiteY211" fmla="*/ 2877132 h 7212230"/>
                <a:gd name="connsiteX212" fmla="*/ 85599 w 3842204"/>
                <a:gd name="connsiteY212" fmla="*/ 3005254 h 7212230"/>
                <a:gd name="connsiteX213" fmla="*/ 50346 w 3842204"/>
                <a:gd name="connsiteY213" fmla="*/ 3084285 h 7212230"/>
                <a:gd name="connsiteX214" fmla="*/ 129614 w 3842204"/>
                <a:gd name="connsiteY214" fmla="*/ 3178869 h 7212230"/>
                <a:gd name="connsiteX215" fmla="*/ 152087 w 3842204"/>
                <a:gd name="connsiteY215" fmla="*/ 3231260 h 7212230"/>
                <a:gd name="connsiteX216" fmla="*/ 238899 w 3842204"/>
                <a:gd name="connsiteY216" fmla="*/ 3226604 h 7212230"/>
                <a:gd name="connsiteX217" fmla="*/ 281028 w 3842204"/>
                <a:gd name="connsiteY217" fmla="*/ 3270473 h 7212230"/>
                <a:gd name="connsiteX218" fmla="*/ 335457 w 3842204"/>
                <a:gd name="connsiteY218" fmla="*/ 3249505 h 7212230"/>
                <a:gd name="connsiteX219" fmla="*/ 355547 w 3842204"/>
                <a:gd name="connsiteY219" fmla="*/ 3197012 h 7212230"/>
                <a:gd name="connsiteX220" fmla="*/ 377673 w 3842204"/>
                <a:gd name="connsiteY220" fmla="*/ 3276461 h 7212230"/>
                <a:gd name="connsiteX221" fmla="*/ 437804 w 3842204"/>
                <a:gd name="connsiteY221" fmla="*/ 3289661 h 7212230"/>
                <a:gd name="connsiteX222" fmla="*/ 422275 w 3842204"/>
                <a:gd name="connsiteY222" fmla="*/ 3338285 h 7212230"/>
                <a:gd name="connsiteX223" fmla="*/ 474756 w 3842204"/>
                <a:gd name="connsiteY223" fmla="*/ 3417106 h 7212230"/>
                <a:gd name="connsiteX224" fmla="*/ 460784 w 3842204"/>
                <a:gd name="connsiteY224" fmla="*/ 3485814 h 7212230"/>
                <a:gd name="connsiteX225" fmla="*/ 458561 w 3842204"/>
                <a:gd name="connsiteY225" fmla="*/ 3565071 h 7212230"/>
                <a:gd name="connsiteX226" fmla="*/ 419473 w 3842204"/>
                <a:gd name="connsiteY226" fmla="*/ 3641511 h 7212230"/>
                <a:gd name="connsiteX227" fmla="*/ 360722 w 3842204"/>
                <a:gd name="connsiteY227" fmla="*/ 3650584 h 7212230"/>
                <a:gd name="connsiteX228" fmla="*/ 368175 w 3842204"/>
                <a:gd name="connsiteY228" fmla="*/ 3690408 h 7212230"/>
                <a:gd name="connsiteX229" fmla="*/ 417954 w 3842204"/>
                <a:gd name="connsiteY229" fmla="*/ 3767465 h 7212230"/>
                <a:gd name="connsiteX230" fmla="*/ 401757 w 3842204"/>
                <a:gd name="connsiteY230" fmla="*/ 3852533 h 7212230"/>
                <a:gd name="connsiteX231" fmla="*/ 491653 w 3842204"/>
                <a:gd name="connsiteY231" fmla="*/ 3937825 h 7212230"/>
                <a:gd name="connsiteX232" fmla="*/ 517737 w 3842204"/>
                <a:gd name="connsiteY232" fmla="*/ 3996632 h 7212230"/>
                <a:gd name="connsiteX233" fmla="*/ 505902 w 3842204"/>
                <a:gd name="connsiteY233" fmla="*/ 4042501 h 7212230"/>
                <a:gd name="connsiteX234" fmla="*/ 511469 w 3842204"/>
                <a:gd name="connsiteY234" fmla="*/ 4076940 h 7212230"/>
                <a:gd name="connsiteX235" fmla="*/ 546901 w 3842204"/>
                <a:gd name="connsiteY235" fmla="*/ 4121854 h 7212230"/>
                <a:gd name="connsiteX236" fmla="*/ 514509 w 3842204"/>
                <a:gd name="connsiteY236" fmla="*/ 4192490 h 7212230"/>
                <a:gd name="connsiteX237" fmla="*/ 558142 w 3842204"/>
                <a:gd name="connsiteY237" fmla="*/ 4242338 h 7212230"/>
                <a:gd name="connsiteX238" fmla="*/ 621846 w 3842204"/>
                <a:gd name="connsiteY238" fmla="*/ 4263571 h 7212230"/>
                <a:gd name="connsiteX239" fmla="*/ 619882 w 3842204"/>
                <a:gd name="connsiteY239" fmla="*/ 4297056 h 7212230"/>
                <a:gd name="connsiteX240" fmla="*/ 657706 w 3842204"/>
                <a:gd name="connsiteY240" fmla="*/ 4366782 h 7212230"/>
                <a:gd name="connsiteX241" fmla="*/ 636095 w 3842204"/>
                <a:gd name="connsiteY241" fmla="*/ 4469837 h 7212230"/>
                <a:gd name="connsiteX242" fmla="*/ 693495 w 3842204"/>
                <a:gd name="connsiteY242" fmla="*/ 4468344 h 7212230"/>
                <a:gd name="connsiteX243" fmla="*/ 802609 w 3842204"/>
                <a:gd name="connsiteY243" fmla="*/ 4501363 h 7212230"/>
                <a:gd name="connsiteX244" fmla="*/ 817095 w 3842204"/>
                <a:gd name="connsiteY244" fmla="*/ 4666429 h 7212230"/>
                <a:gd name="connsiteX245" fmla="*/ 757491 w 3842204"/>
                <a:gd name="connsiteY245" fmla="*/ 4728594 h 7212230"/>
                <a:gd name="connsiteX246" fmla="*/ 724434 w 3842204"/>
                <a:gd name="connsiteY246" fmla="*/ 4787780 h 7212230"/>
                <a:gd name="connsiteX247" fmla="*/ 774114 w 3842204"/>
                <a:gd name="connsiteY247" fmla="*/ 4862731 h 7212230"/>
                <a:gd name="connsiteX248" fmla="*/ 756824 w 3842204"/>
                <a:gd name="connsiteY248" fmla="*/ 4947797 h 7212230"/>
                <a:gd name="connsiteX249" fmla="*/ 724364 w 3842204"/>
                <a:gd name="connsiteY249" fmla="*/ 5001242 h 7212230"/>
                <a:gd name="connsiteX250" fmla="*/ 710116 w 3842204"/>
                <a:gd name="connsiteY250" fmla="*/ 5048822 h 7212230"/>
                <a:gd name="connsiteX251" fmla="*/ 641937 w 3842204"/>
                <a:gd name="connsiteY251" fmla="*/ 5123423 h 7212230"/>
                <a:gd name="connsiteX252" fmla="*/ 645832 w 3842204"/>
                <a:gd name="connsiteY252" fmla="*/ 5195105 h 7212230"/>
                <a:gd name="connsiteX253" fmla="*/ 806078 w 3842204"/>
                <a:gd name="connsiteY253" fmla="*/ 5279127 h 7212230"/>
                <a:gd name="connsiteX254" fmla="*/ 778008 w 3842204"/>
                <a:gd name="connsiteY254" fmla="*/ 5322549 h 7212230"/>
                <a:gd name="connsiteX255" fmla="*/ 625315 w 3842204"/>
                <a:gd name="connsiteY255" fmla="*/ 5425160 h 7212230"/>
                <a:gd name="connsiteX256" fmla="*/ 676275 w 3842204"/>
                <a:gd name="connsiteY256" fmla="*/ 5524500 h 7212230"/>
                <a:gd name="connsiteX257" fmla="*/ 658132 w 3842204"/>
                <a:gd name="connsiteY257" fmla="*/ 5615214 h 7212230"/>
                <a:gd name="connsiteX258" fmla="*/ 707742 w 3842204"/>
                <a:gd name="connsiteY258" fmla="*/ 5641195 h 7212230"/>
                <a:gd name="connsiteX259" fmla="*/ 776061 w 3842204"/>
                <a:gd name="connsiteY259" fmla="*/ 5642428 h 7212230"/>
                <a:gd name="connsiteX260" fmla="*/ 843093 w 3842204"/>
                <a:gd name="connsiteY260" fmla="*/ 5634058 h 7212230"/>
                <a:gd name="connsiteX261" fmla="*/ 931128 w 3842204"/>
                <a:gd name="connsiteY261" fmla="*/ 5637226 h 7212230"/>
                <a:gd name="connsiteX262" fmla="*/ 920350 w 3842204"/>
                <a:gd name="connsiteY262" fmla="*/ 5684962 h 7212230"/>
                <a:gd name="connsiteX263" fmla="*/ 993775 w 3842204"/>
                <a:gd name="connsiteY263" fmla="*/ 5696857 h 7212230"/>
                <a:gd name="connsiteX264" fmla="*/ 999817 w 3842204"/>
                <a:gd name="connsiteY264" fmla="*/ 5741114 h 7212230"/>
                <a:gd name="connsiteX265" fmla="*/ 1015385 w 3842204"/>
                <a:gd name="connsiteY265" fmla="*/ 5774187 h 7212230"/>
                <a:gd name="connsiteX266" fmla="*/ 1093988 w 3842204"/>
                <a:gd name="connsiteY266" fmla="*/ 5773741 h 7212230"/>
                <a:gd name="connsiteX267" fmla="*/ 1110423 w 3842204"/>
                <a:gd name="connsiteY267" fmla="*/ 5806160 h 7212230"/>
                <a:gd name="connsiteX268" fmla="*/ 1118828 w 3842204"/>
                <a:gd name="connsiteY268" fmla="*/ 5830104 h 7212230"/>
                <a:gd name="connsiteX269" fmla="*/ 1068680 w 3842204"/>
                <a:gd name="connsiteY269" fmla="*/ 5850548 h 7212230"/>
                <a:gd name="connsiteX270" fmla="*/ 1038040 w 3842204"/>
                <a:gd name="connsiteY270" fmla="*/ 5897475 h 7212230"/>
                <a:gd name="connsiteX271" fmla="*/ 1028312 w 3842204"/>
                <a:gd name="connsiteY271" fmla="*/ 5940951 h 7212230"/>
                <a:gd name="connsiteX272" fmla="*/ 1030686 w 3842204"/>
                <a:gd name="connsiteY272" fmla="*/ 5993288 h 7212230"/>
                <a:gd name="connsiteX273" fmla="*/ 1057275 w 3842204"/>
                <a:gd name="connsiteY273" fmla="*/ 6014357 h 7212230"/>
                <a:gd name="connsiteX274" fmla="*/ 1124671 w 3842204"/>
                <a:gd name="connsiteY274" fmla="*/ 6048708 h 7212230"/>
                <a:gd name="connsiteX275" fmla="*/ 1166038 w 3842204"/>
                <a:gd name="connsiteY275" fmla="*/ 6040869 h 7212230"/>
                <a:gd name="connsiteX276" fmla="*/ 1186223 w 3842204"/>
                <a:gd name="connsiteY276" fmla="*/ 6086928 h 7212230"/>
                <a:gd name="connsiteX277" fmla="*/ 1166132 w 3842204"/>
                <a:gd name="connsiteY277" fmla="*/ 6132285 h 7212230"/>
                <a:gd name="connsiteX278" fmla="*/ 1132794 w 3842204"/>
                <a:gd name="connsiteY278" fmla="*/ 6150303 h 7212230"/>
                <a:gd name="connsiteX279" fmla="*/ 1095509 w 3842204"/>
                <a:gd name="connsiteY279" fmla="*/ 6207236 h 7212230"/>
                <a:gd name="connsiteX280" fmla="*/ 1110183 w 3842204"/>
                <a:gd name="connsiteY280" fmla="*/ 6307023 h 7212230"/>
                <a:gd name="connsiteX281" fmla="*/ 1080835 w 3842204"/>
                <a:gd name="connsiteY281" fmla="*/ 6350157 h 7212230"/>
                <a:gd name="connsiteX282" fmla="*/ 1165706 w 3842204"/>
                <a:gd name="connsiteY282" fmla="*/ 6400271 h 7212230"/>
                <a:gd name="connsiteX283" fmla="*/ 1166038 w 3842204"/>
                <a:gd name="connsiteY283" fmla="*/ 6466711 h 7212230"/>
                <a:gd name="connsiteX284" fmla="*/ 1143240 w 3842204"/>
                <a:gd name="connsiteY284" fmla="*/ 6498567 h 7212230"/>
                <a:gd name="connsiteX285" fmla="*/ 1090760 w 3842204"/>
                <a:gd name="connsiteY285" fmla="*/ 6546302 h 7212230"/>
                <a:gd name="connsiteX286" fmla="*/ 1130420 w 3842204"/>
                <a:gd name="connsiteY286" fmla="*/ 6564250 h 7212230"/>
                <a:gd name="connsiteX287" fmla="*/ 1157061 w 3842204"/>
                <a:gd name="connsiteY287" fmla="*/ 6604000 h 7212230"/>
                <a:gd name="connsiteX288" fmla="*/ 1211155 w 3842204"/>
                <a:gd name="connsiteY288" fmla="*/ 6616589 h 7212230"/>
                <a:gd name="connsiteX289" fmla="*/ 1275416 w 3842204"/>
                <a:gd name="connsiteY289" fmla="*/ 6598797 h 7212230"/>
                <a:gd name="connsiteX290" fmla="*/ 1351457 w 3842204"/>
                <a:gd name="connsiteY290" fmla="*/ 6678950 h 7212230"/>
                <a:gd name="connsiteX291" fmla="*/ 1408686 w 3842204"/>
                <a:gd name="connsiteY291" fmla="*/ 6784095 h 7212230"/>
                <a:gd name="connsiteX292" fmla="*/ 1412995 w 3842204"/>
                <a:gd name="connsiteY292" fmla="*/ 6885417 h 7212230"/>
                <a:gd name="connsiteX293" fmla="*/ 1450576 w 3842204"/>
                <a:gd name="connsiteY293" fmla="*/ 6925814 h 7212230"/>
                <a:gd name="connsiteX294" fmla="*/ 1436742 w 3842204"/>
                <a:gd name="connsiteY294" fmla="*/ 6949650 h 7212230"/>
                <a:gd name="connsiteX295" fmla="*/ 1398748 w 3842204"/>
                <a:gd name="connsiteY295" fmla="*/ 6973440 h 7212230"/>
                <a:gd name="connsiteX296" fmla="*/ 1411061 w 3842204"/>
                <a:gd name="connsiteY296" fmla="*/ 7003143 h 7212230"/>
                <a:gd name="connsiteX297" fmla="*/ 1348228 w 3842204"/>
                <a:gd name="connsiteY297" fmla="*/ 7070956 h 7212230"/>
                <a:gd name="connsiteX298" fmla="*/ 1293132 w 3842204"/>
                <a:gd name="connsiteY298" fmla="*/ 7139214 h 7212230"/>
                <a:gd name="connsiteX0" fmla="*/ 1293132 w 3842204"/>
                <a:gd name="connsiteY0" fmla="*/ 7139214 h 7212230"/>
                <a:gd name="connsiteX1" fmla="*/ 1341758 w 3842204"/>
                <a:gd name="connsiteY1" fmla="*/ 7182793 h 7212230"/>
                <a:gd name="connsiteX2" fmla="*/ 1416663 w 3842204"/>
                <a:gd name="connsiteY2" fmla="*/ 7193198 h 7212230"/>
                <a:gd name="connsiteX3" fmla="*/ 1509326 w 3842204"/>
                <a:gd name="connsiteY3" fmla="*/ 7212230 h 7212230"/>
                <a:gd name="connsiteX4" fmla="*/ 1564969 w 3842204"/>
                <a:gd name="connsiteY4" fmla="*/ 7192309 h 7212230"/>
                <a:gd name="connsiteX5" fmla="*/ 1579095 w 3842204"/>
                <a:gd name="connsiteY5" fmla="*/ 7168518 h 7212230"/>
                <a:gd name="connsiteX6" fmla="*/ 1637846 w 3842204"/>
                <a:gd name="connsiteY6" fmla="*/ 7133855 h 7212230"/>
                <a:gd name="connsiteX7" fmla="*/ 1697948 w 3842204"/>
                <a:gd name="connsiteY7" fmla="*/ 7023400 h 7212230"/>
                <a:gd name="connsiteX8" fmla="*/ 1746704 w 3842204"/>
                <a:gd name="connsiteY8" fmla="*/ 6975928 h 7212230"/>
                <a:gd name="connsiteX9" fmla="*/ 1743064 w 3842204"/>
                <a:gd name="connsiteY9" fmla="*/ 6937755 h 7212230"/>
                <a:gd name="connsiteX10" fmla="*/ 1792061 w 3842204"/>
                <a:gd name="connsiteY10" fmla="*/ 6921500 h 7212230"/>
                <a:gd name="connsiteX11" fmla="*/ 1946275 w 3842204"/>
                <a:gd name="connsiteY11" fmla="*/ 6885214 h 7212230"/>
                <a:gd name="connsiteX12" fmla="*/ 1855561 w 3842204"/>
                <a:gd name="connsiteY12" fmla="*/ 6767285 h 7212230"/>
                <a:gd name="connsiteX13" fmla="*/ 1882775 w 3842204"/>
                <a:gd name="connsiteY13" fmla="*/ 6721928 h 7212230"/>
                <a:gd name="connsiteX14" fmla="*/ 1937204 w 3842204"/>
                <a:gd name="connsiteY14" fmla="*/ 6721928 h 7212230"/>
                <a:gd name="connsiteX15" fmla="*/ 1982561 w 3842204"/>
                <a:gd name="connsiteY15" fmla="*/ 6594928 h 7212230"/>
                <a:gd name="connsiteX16" fmla="*/ 1982561 w 3842204"/>
                <a:gd name="connsiteY16" fmla="*/ 6495143 h 7212230"/>
                <a:gd name="connsiteX17" fmla="*/ 2036989 w 3842204"/>
                <a:gd name="connsiteY17" fmla="*/ 6377214 h 7212230"/>
                <a:gd name="connsiteX18" fmla="*/ 2100489 w 3842204"/>
                <a:gd name="connsiteY18" fmla="*/ 6359071 h 7212230"/>
                <a:gd name="connsiteX19" fmla="*/ 2046061 w 3842204"/>
                <a:gd name="connsiteY19" fmla="*/ 6241143 h 7212230"/>
                <a:gd name="connsiteX20" fmla="*/ 2082346 w 3842204"/>
                <a:gd name="connsiteY20" fmla="*/ 6096000 h 7212230"/>
                <a:gd name="connsiteX21" fmla="*/ 2173061 w 3842204"/>
                <a:gd name="connsiteY21" fmla="*/ 6086928 h 7212230"/>
                <a:gd name="connsiteX22" fmla="*/ 2263775 w 3842204"/>
                <a:gd name="connsiteY22" fmla="*/ 6086928 h 7212230"/>
                <a:gd name="connsiteX23" fmla="*/ 2290989 w 3842204"/>
                <a:gd name="connsiteY23" fmla="*/ 6032500 h 7212230"/>
                <a:gd name="connsiteX24" fmla="*/ 2327275 w 3842204"/>
                <a:gd name="connsiteY24" fmla="*/ 6041571 h 7212230"/>
                <a:gd name="connsiteX25" fmla="*/ 2408918 w 3842204"/>
                <a:gd name="connsiteY25" fmla="*/ 6159500 h 7212230"/>
                <a:gd name="connsiteX26" fmla="*/ 2445204 w 3842204"/>
                <a:gd name="connsiteY26" fmla="*/ 6150428 h 7212230"/>
                <a:gd name="connsiteX27" fmla="*/ 2427061 w 3842204"/>
                <a:gd name="connsiteY27" fmla="*/ 6068785 h 7212230"/>
                <a:gd name="connsiteX28" fmla="*/ 2481489 w 3842204"/>
                <a:gd name="connsiteY28" fmla="*/ 6023428 h 7212230"/>
                <a:gd name="connsiteX29" fmla="*/ 2544989 w 3842204"/>
                <a:gd name="connsiteY29" fmla="*/ 5950857 h 7212230"/>
                <a:gd name="connsiteX30" fmla="*/ 2608489 w 3842204"/>
                <a:gd name="connsiteY30" fmla="*/ 5896428 h 7212230"/>
                <a:gd name="connsiteX31" fmla="*/ 2599418 w 3842204"/>
                <a:gd name="connsiteY31" fmla="*/ 5823857 h 7212230"/>
                <a:gd name="connsiteX32" fmla="*/ 2644775 w 3842204"/>
                <a:gd name="connsiteY32" fmla="*/ 5760357 h 7212230"/>
                <a:gd name="connsiteX33" fmla="*/ 2735489 w 3842204"/>
                <a:gd name="connsiteY33" fmla="*/ 5869214 h 7212230"/>
                <a:gd name="connsiteX34" fmla="*/ 2844346 w 3842204"/>
                <a:gd name="connsiteY34" fmla="*/ 5914571 h 7212230"/>
                <a:gd name="connsiteX35" fmla="*/ 2871561 w 3842204"/>
                <a:gd name="connsiteY35" fmla="*/ 5842000 h 7212230"/>
                <a:gd name="connsiteX36" fmla="*/ 2907846 w 3842204"/>
                <a:gd name="connsiteY36" fmla="*/ 5814785 h 7212230"/>
                <a:gd name="connsiteX37" fmla="*/ 2871561 w 3842204"/>
                <a:gd name="connsiteY37" fmla="*/ 5733143 h 7212230"/>
                <a:gd name="connsiteX38" fmla="*/ 2871561 w 3842204"/>
                <a:gd name="connsiteY38" fmla="*/ 5678714 h 7212230"/>
                <a:gd name="connsiteX39" fmla="*/ 2925989 w 3842204"/>
                <a:gd name="connsiteY39" fmla="*/ 5660571 h 7212230"/>
                <a:gd name="connsiteX40" fmla="*/ 2925989 w 3842204"/>
                <a:gd name="connsiteY40" fmla="*/ 5569857 h 7212230"/>
                <a:gd name="connsiteX41" fmla="*/ 2853418 w 3842204"/>
                <a:gd name="connsiteY41" fmla="*/ 5551714 h 7212230"/>
                <a:gd name="connsiteX42" fmla="*/ 2826204 w 3842204"/>
                <a:gd name="connsiteY42" fmla="*/ 5442857 h 7212230"/>
                <a:gd name="connsiteX43" fmla="*/ 2862489 w 3842204"/>
                <a:gd name="connsiteY43" fmla="*/ 5324928 h 7212230"/>
                <a:gd name="connsiteX44" fmla="*/ 2971346 w 3842204"/>
                <a:gd name="connsiteY44" fmla="*/ 5234214 h 7212230"/>
                <a:gd name="connsiteX45" fmla="*/ 3034846 w 3842204"/>
                <a:gd name="connsiteY45" fmla="*/ 5143500 h 7212230"/>
                <a:gd name="connsiteX46" fmla="*/ 3052989 w 3842204"/>
                <a:gd name="connsiteY46" fmla="*/ 5061857 h 7212230"/>
                <a:gd name="connsiteX47" fmla="*/ 3034846 w 3842204"/>
                <a:gd name="connsiteY47" fmla="*/ 4989285 h 7212230"/>
                <a:gd name="connsiteX48" fmla="*/ 2989489 w 3842204"/>
                <a:gd name="connsiteY48" fmla="*/ 4925785 h 7212230"/>
                <a:gd name="connsiteX49" fmla="*/ 3052989 w 3842204"/>
                <a:gd name="connsiteY49" fmla="*/ 4862285 h 7212230"/>
                <a:gd name="connsiteX50" fmla="*/ 3062061 w 3842204"/>
                <a:gd name="connsiteY50" fmla="*/ 4789714 h 7212230"/>
                <a:gd name="connsiteX51" fmla="*/ 3062061 w 3842204"/>
                <a:gd name="connsiteY51" fmla="*/ 4699000 h 7212230"/>
                <a:gd name="connsiteX52" fmla="*/ 3161846 w 3842204"/>
                <a:gd name="connsiteY52" fmla="*/ 4717143 h 7212230"/>
                <a:gd name="connsiteX53" fmla="*/ 3225346 w 3842204"/>
                <a:gd name="connsiteY53" fmla="*/ 4689928 h 7212230"/>
                <a:gd name="connsiteX54" fmla="*/ 3243489 w 3842204"/>
                <a:gd name="connsiteY54" fmla="*/ 4653643 h 7212230"/>
                <a:gd name="connsiteX55" fmla="*/ 3179989 w 3842204"/>
                <a:gd name="connsiteY55" fmla="*/ 4644571 h 7212230"/>
                <a:gd name="connsiteX56" fmla="*/ 3089275 w 3842204"/>
                <a:gd name="connsiteY56" fmla="*/ 4608285 h 7212230"/>
                <a:gd name="connsiteX57" fmla="*/ 3034846 w 3842204"/>
                <a:gd name="connsiteY57" fmla="*/ 4590143 h 7212230"/>
                <a:gd name="connsiteX58" fmla="*/ 2953204 w 3842204"/>
                <a:gd name="connsiteY58" fmla="*/ 4572000 h 7212230"/>
                <a:gd name="connsiteX59" fmla="*/ 2971346 w 3842204"/>
                <a:gd name="connsiteY59" fmla="*/ 4490357 h 7212230"/>
                <a:gd name="connsiteX60" fmla="*/ 2989489 w 3842204"/>
                <a:gd name="connsiteY60" fmla="*/ 4435928 h 7212230"/>
                <a:gd name="connsiteX61" fmla="*/ 3071132 w 3842204"/>
                <a:gd name="connsiteY61" fmla="*/ 4327071 h 7212230"/>
                <a:gd name="connsiteX62" fmla="*/ 3043918 w 3842204"/>
                <a:gd name="connsiteY62" fmla="*/ 4254500 h 7212230"/>
                <a:gd name="connsiteX63" fmla="*/ 3043918 w 3842204"/>
                <a:gd name="connsiteY63" fmla="*/ 4172857 h 7212230"/>
                <a:gd name="connsiteX64" fmla="*/ 3016704 w 3842204"/>
                <a:gd name="connsiteY64" fmla="*/ 4127500 h 7212230"/>
                <a:gd name="connsiteX65" fmla="*/ 3007632 w 3842204"/>
                <a:gd name="connsiteY65" fmla="*/ 4009571 h 7212230"/>
                <a:gd name="connsiteX66" fmla="*/ 2971346 w 3842204"/>
                <a:gd name="connsiteY66" fmla="*/ 3927928 h 7212230"/>
                <a:gd name="connsiteX67" fmla="*/ 3062061 w 3842204"/>
                <a:gd name="connsiteY67" fmla="*/ 3855357 h 7212230"/>
                <a:gd name="connsiteX68" fmla="*/ 3080204 w 3842204"/>
                <a:gd name="connsiteY68" fmla="*/ 3374571 h 7212230"/>
                <a:gd name="connsiteX69" fmla="*/ 3007632 w 3842204"/>
                <a:gd name="connsiteY69" fmla="*/ 3220357 h 7212230"/>
                <a:gd name="connsiteX70" fmla="*/ 3034846 w 3842204"/>
                <a:gd name="connsiteY70" fmla="*/ 3156857 h 7212230"/>
                <a:gd name="connsiteX71" fmla="*/ 3089275 w 3842204"/>
                <a:gd name="connsiteY71" fmla="*/ 3175000 h 7212230"/>
                <a:gd name="connsiteX72" fmla="*/ 3225346 w 3842204"/>
                <a:gd name="connsiteY72" fmla="*/ 3093357 h 7212230"/>
                <a:gd name="connsiteX73" fmla="*/ 3325132 w 3842204"/>
                <a:gd name="connsiteY73" fmla="*/ 3102428 h 7212230"/>
                <a:gd name="connsiteX74" fmla="*/ 3370489 w 3842204"/>
                <a:gd name="connsiteY74" fmla="*/ 3011714 h 7212230"/>
                <a:gd name="connsiteX75" fmla="*/ 3343275 w 3842204"/>
                <a:gd name="connsiteY75" fmla="*/ 2966357 h 7212230"/>
                <a:gd name="connsiteX76" fmla="*/ 3415846 w 3842204"/>
                <a:gd name="connsiteY76" fmla="*/ 2893785 h 7212230"/>
                <a:gd name="connsiteX77" fmla="*/ 3443061 w 3842204"/>
                <a:gd name="connsiteY77" fmla="*/ 2803071 h 7212230"/>
                <a:gd name="connsiteX78" fmla="*/ 3660775 w 3842204"/>
                <a:gd name="connsiteY78" fmla="*/ 2694214 h 7212230"/>
                <a:gd name="connsiteX79" fmla="*/ 3706132 w 3842204"/>
                <a:gd name="connsiteY79" fmla="*/ 2639785 h 7212230"/>
                <a:gd name="connsiteX80" fmla="*/ 3651704 w 3842204"/>
                <a:gd name="connsiteY80" fmla="*/ 2594428 h 7212230"/>
                <a:gd name="connsiteX81" fmla="*/ 3633561 w 3842204"/>
                <a:gd name="connsiteY81" fmla="*/ 2313214 h 7212230"/>
                <a:gd name="connsiteX82" fmla="*/ 3560989 w 3842204"/>
                <a:gd name="connsiteY82" fmla="*/ 2249714 h 7212230"/>
                <a:gd name="connsiteX83" fmla="*/ 3506561 w 3842204"/>
                <a:gd name="connsiteY83" fmla="*/ 2131785 h 7212230"/>
                <a:gd name="connsiteX84" fmla="*/ 3497489 w 3842204"/>
                <a:gd name="connsiteY84" fmla="*/ 2022928 h 7212230"/>
                <a:gd name="connsiteX85" fmla="*/ 3497489 w 3842204"/>
                <a:gd name="connsiteY85" fmla="*/ 1932214 h 7212230"/>
                <a:gd name="connsiteX86" fmla="*/ 3514751 w 3842204"/>
                <a:gd name="connsiteY86" fmla="*/ 1846486 h 7212230"/>
                <a:gd name="connsiteX87" fmla="*/ 3501687 w 3842204"/>
                <a:gd name="connsiteY87" fmla="*/ 1744992 h 7212230"/>
                <a:gd name="connsiteX88" fmla="*/ 3406775 w 3842204"/>
                <a:gd name="connsiteY88" fmla="*/ 1841500 h 7212230"/>
                <a:gd name="connsiteX89" fmla="*/ 3252561 w 3842204"/>
                <a:gd name="connsiteY89" fmla="*/ 1914071 h 7212230"/>
                <a:gd name="connsiteX90" fmla="*/ 3134632 w 3842204"/>
                <a:gd name="connsiteY90" fmla="*/ 1959428 h 7212230"/>
                <a:gd name="connsiteX91" fmla="*/ 2998561 w 3842204"/>
                <a:gd name="connsiteY91" fmla="*/ 1959428 h 7212230"/>
                <a:gd name="connsiteX92" fmla="*/ 2989489 w 3842204"/>
                <a:gd name="connsiteY92" fmla="*/ 2041071 h 7212230"/>
                <a:gd name="connsiteX93" fmla="*/ 2953204 w 3842204"/>
                <a:gd name="connsiteY93" fmla="*/ 2104571 h 7212230"/>
                <a:gd name="connsiteX94" fmla="*/ 2871561 w 3842204"/>
                <a:gd name="connsiteY94" fmla="*/ 2149928 h 7212230"/>
                <a:gd name="connsiteX95" fmla="*/ 2808061 w 3842204"/>
                <a:gd name="connsiteY95" fmla="*/ 2149928 h 7212230"/>
                <a:gd name="connsiteX96" fmla="*/ 2862489 w 3842204"/>
                <a:gd name="connsiteY96" fmla="*/ 2077357 h 7212230"/>
                <a:gd name="connsiteX97" fmla="*/ 2935061 w 3842204"/>
                <a:gd name="connsiteY97" fmla="*/ 2032000 h 7212230"/>
                <a:gd name="connsiteX98" fmla="*/ 2989489 w 3842204"/>
                <a:gd name="connsiteY98" fmla="*/ 1932214 h 7212230"/>
                <a:gd name="connsiteX99" fmla="*/ 3034846 w 3842204"/>
                <a:gd name="connsiteY99" fmla="*/ 1905000 h 7212230"/>
                <a:gd name="connsiteX100" fmla="*/ 3098346 w 3842204"/>
                <a:gd name="connsiteY100" fmla="*/ 1796143 h 7212230"/>
                <a:gd name="connsiteX101" fmla="*/ 3225346 w 3842204"/>
                <a:gd name="connsiteY101" fmla="*/ 1778000 h 7212230"/>
                <a:gd name="connsiteX102" fmla="*/ 3316061 w 3842204"/>
                <a:gd name="connsiteY102" fmla="*/ 1605643 h 7212230"/>
                <a:gd name="connsiteX103" fmla="*/ 3397704 w 3842204"/>
                <a:gd name="connsiteY103" fmla="*/ 1551214 h 7212230"/>
                <a:gd name="connsiteX104" fmla="*/ 3361418 w 3842204"/>
                <a:gd name="connsiteY104" fmla="*/ 1487714 h 7212230"/>
                <a:gd name="connsiteX105" fmla="*/ 3560989 w 3842204"/>
                <a:gd name="connsiteY105" fmla="*/ 1378857 h 7212230"/>
                <a:gd name="connsiteX106" fmla="*/ 3669846 w 3842204"/>
                <a:gd name="connsiteY106" fmla="*/ 1279071 h 7212230"/>
                <a:gd name="connsiteX107" fmla="*/ 3787775 w 3842204"/>
                <a:gd name="connsiteY107" fmla="*/ 1170214 h 7212230"/>
                <a:gd name="connsiteX108" fmla="*/ 3814989 w 3842204"/>
                <a:gd name="connsiteY108" fmla="*/ 1043214 h 7212230"/>
                <a:gd name="connsiteX109" fmla="*/ 3769632 w 3842204"/>
                <a:gd name="connsiteY109" fmla="*/ 988785 h 7212230"/>
                <a:gd name="connsiteX110" fmla="*/ 3706132 w 3842204"/>
                <a:gd name="connsiteY110" fmla="*/ 952500 h 7212230"/>
                <a:gd name="connsiteX111" fmla="*/ 3678918 w 3842204"/>
                <a:gd name="connsiteY111" fmla="*/ 861785 h 7212230"/>
                <a:gd name="connsiteX112" fmla="*/ 3706132 w 3842204"/>
                <a:gd name="connsiteY112" fmla="*/ 852714 h 7212230"/>
                <a:gd name="connsiteX113" fmla="*/ 3769632 w 3842204"/>
                <a:gd name="connsiteY113" fmla="*/ 916214 h 7212230"/>
                <a:gd name="connsiteX114" fmla="*/ 3814989 w 3842204"/>
                <a:gd name="connsiteY114" fmla="*/ 970643 h 7212230"/>
                <a:gd name="connsiteX115" fmla="*/ 3842204 w 3842204"/>
                <a:gd name="connsiteY115" fmla="*/ 870857 h 7212230"/>
                <a:gd name="connsiteX116" fmla="*/ 3805918 w 3842204"/>
                <a:gd name="connsiteY116" fmla="*/ 780143 h 7212230"/>
                <a:gd name="connsiteX117" fmla="*/ 3760561 w 3842204"/>
                <a:gd name="connsiteY117" fmla="*/ 689428 h 7212230"/>
                <a:gd name="connsiteX118" fmla="*/ 3706132 w 3842204"/>
                <a:gd name="connsiteY118" fmla="*/ 644071 h 7212230"/>
                <a:gd name="connsiteX119" fmla="*/ 3606346 w 3842204"/>
                <a:gd name="connsiteY119" fmla="*/ 526143 h 7212230"/>
                <a:gd name="connsiteX120" fmla="*/ 3560989 w 3842204"/>
                <a:gd name="connsiteY120" fmla="*/ 471714 h 7212230"/>
                <a:gd name="connsiteX121" fmla="*/ 3461204 w 3842204"/>
                <a:gd name="connsiteY121" fmla="*/ 462643 h 7212230"/>
                <a:gd name="connsiteX122" fmla="*/ 3415846 w 3842204"/>
                <a:gd name="connsiteY122" fmla="*/ 498928 h 7212230"/>
                <a:gd name="connsiteX123" fmla="*/ 3343275 w 3842204"/>
                <a:gd name="connsiteY123" fmla="*/ 480785 h 7212230"/>
                <a:gd name="connsiteX124" fmla="*/ 3198132 w 3842204"/>
                <a:gd name="connsiteY124" fmla="*/ 480785 h 7212230"/>
                <a:gd name="connsiteX125" fmla="*/ 3198132 w 3842204"/>
                <a:gd name="connsiteY125" fmla="*/ 553357 h 7212230"/>
                <a:gd name="connsiteX126" fmla="*/ 3116489 w 3842204"/>
                <a:gd name="connsiteY126" fmla="*/ 580571 h 7212230"/>
                <a:gd name="connsiteX127" fmla="*/ 3034846 w 3842204"/>
                <a:gd name="connsiteY127" fmla="*/ 571500 h 7212230"/>
                <a:gd name="connsiteX128" fmla="*/ 3043918 w 3842204"/>
                <a:gd name="connsiteY128" fmla="*/ 508000 h 7212230"/>
                <a:gd name="connsiteX129" fmla="*/ 3098346 w 3842204"/>
                <a:gd name="connsiteY129" fmla="*/ 462643 h 7212230"/>
                <a:gd name="connsiteX130" fmla="*/ 3125561 w 3842204"/>
                <a:gd name="connsiteY130" fmla="*/ 390071 h 7212230"/>
                <a:gd name="connsiteX131" fmla="*/ 3089275 w 3842204"/>
                <a:gd name="connsiteY131" fmla="*/ 335643 h 7212230"/>
                <a:gd name="connsiteX132" fmla="*/ 2998561 w 3842204"/>
                <a:gd name="connsiteY132" fmla="*/ 335643 h 7212230"/>
                <a:gd name="connsiteX133" fmla="*/ 2907846 w 3842204"/>
                <a:gd name="connsiteY133" fmla="*/ 299357 h 7212230"/>
                <a:gd name="connsiteX134" fmla="*/ 2780846 w 3842204"/>
                <a:gd name="connsiteY134" fmla="*/ 299357 h 7212230"/>
                <a:gd name="connsiteX135" fmla="*/ 2798989 w 3842204"/>
                <a:gd name="connsiteY135" fmla="*/ 263071 h 7212230"/>
                <a:gd name="connsiteX136" fmla="*/ 2889704 w 3842204"/>
                <a:gd name="connsiteY136" fmla="*/ 235857 h 7212230"/>
                <a:gd name="connsiteX137" fmla="*/ 2953204 w 3842204"/>
                <a:gd name="connsiteY137" fmla="*/ 154214 h 7212230"/>
                <a:gd name="connsiteX138" fmla="*/ 2971346 w 3842204"/>
                <a:gd name="connsiteY138" fmla="*/ 127000 h 7212230"/>
                <a:gd name="connsiteX139" fmla="*/ 2962275 w 3842204"/>
                <a:gd name="connsiteY139" fmla="*/ 63500 h 7212230"/>
                <a:gd name="connsiteX140" fmla="*/ 2880632 w 3842204"/>
                <a:gd name="connsiteY140" fmla="*/ 54428 h 7212230"/>
                <a:gd name="connsiteX141" fmla="*/ 2844346 w 3842204"/>
                <a:gd name="connsiteY141" fmla="*/ 9071 h 7212230"/>
                <a:gd name="connsiteX142" fmla="*/ 2753632 w 3842204"/>
                <a:gd name="connsiteY142" fmla="*/ 0 h 7212230"/>
                <a:gd name="connsiteX143" fmla="*/ 2662918 w 3842204"/>
                <a:gd name="connsiteY143" fmla="*/ 54428 h 7212230"/>
                <a:gd name="connsiteX144" fmla="*/ 2554061 w 3842204"/>
                <a:gd name="connsiteY144" fmla="*/ 181428 h 7212230"/>
                <a:gd name="connsiteX145" fmla="*/ 2454275 w 3842204"/>
                <a:gd name="connsiteY145" fmla="*/ 335643 h 7212230"/>
                <a:gd name="connsiteX146" fmla="*/ 2445204 w 3842204"/>
                <a:gd name="connsiteY146" fmla="*/ 399143 h 7212230"/>
                <a:gd name="connsiteX147" fmla="*/ 2481489 w 3842204"/>
                <a:gd name="connsiteY147" fmla="*/ 508000 h 7212230"/>
                <a:gd name="connsiteX148" fmla="*/ 2427061 w 3842204"/>
                <a:gd name="connsiteY148" fmla="*/ 589643 h 7212230"/>
                <a:gd name="connsiteX149" fmla="*/ 2327275 w 3842204"/>
                <a:gd name="connsiteY149" fmla="*/ 589643 h 7212230"/>
                <a:gd name="connsiteX150" fmla="*/ 2200275 w 3842204"/>
                <a:gd name="connsiteY150" fmla="*/ 580571 h 7212230"/>
                <a:gd name="connsiteX151" fmla="*/ 2263775 w 3842204"/>
                <a:gd name="connsiteY151" fmla="*/ 662214 h 7212230"/>
                <a:gd name="connsiteX152" fmla="*/ 2336346 w 3842204"/>
                <a:gd name="connsiteY152" fmla="*/ 780143 h 7212230"/>
                <a:gd name="connsiteX153" fmla="*/ 2245632 w 3842204"/>
                <a:gd name="connsiteY153" fmla="*/ 762000 h 7212230"/>
                <a:gd name="connsiteX154" fmla="*/ 2209346 w 3842204"/>
                <a:gd name="connsiteY154" fmla="*/ 689428 h 7212230"/>
                <a:gd name="connsiteX155" fmla="*/ 2154918 w 3842204"/>
                <a:gd name="connsiteY155" fmla="*/ 725714 h 7212230"/>
                <a:gd name="connsiteX156" fmla="*/ 2082346 w 3842204"/>
                <a:gd name="connsiteY156" fmla="*/ 780143 h 7212230"/>
                <a:gd name="connsiteX157" fmla="*/ 1991632 w 3842204"/>
                <a:gd name="connsiteY157" fmla="*/ 825500 h 7212230"/>
                <a:gd name="connsiteX158" fmla="*/ 1891846 w 3842204"/>
                <a:gd name="connsiteY158" fmla="*/ 825500 h 7212230"/>
                <a:gd name="connsiteX159" fmla="*/ 1928132 w 3842204"/>
                <a:gd name="connsiteY159" fmla="*/ 716643 h 7212230"/>
                <a:gd name="connsiteX160" fmla="*/ 1846489 w 3842204"/>
                <a:gd name="connsiteY160" fmla="*/ 689428 h 7212230"/>
                <a:gd name="connsiteX161" fmla="*/ 1710418 w 3842204"/>
                <a:gd name="connsiteY161" fmla="*/ 743857 h 7212230"/>
                <a:gd name="connsiteX162" fmla="*/ 1583418 w 3842204"/>
                <a:gd name="connsiteY162" fmla="*/ 743857 h 7212230"/>
                <a:gd name="connsiteX163" fmla="*/ 1519918 w 3842204"/>
                <a:gd name="connsiteY163" fmla="*/ 807357 h 7212230"/>
                <a:gd name="connsiteX164" fmla="*/ 1619704 w 3842204"/>
                <a:gd name="connsiteY164" fmla="*/ 861785 h 7212230"/>
                <a:gd name="connsiteX165" fmla="*/ 1392918 w 3842204"/>
                <a:gd name="connsiteY165" fmla="*/ 934357 h 7212230"/>
                <a:gd name="connsiteX166" fmla="*/ 1220561 w 3842204"/>
                <a:gd name="connsiteY166" fmla="*/ 1025071 h 7212230"/>
                <a:gd name="connsiteX167" fmla="*/ 1030061 w 3842204"/>
                <a:gd name="connsiteY167" fmla="*/ 1124857 h 7212230"/>
                <a:gd name="connsiteX168" fmla="*/ 993775 w 3842204"/>
                <a:gd name="connsiteY168" fmla="*/ 1197428 h 7212230"/>
                <a:gd name="connsiteX169" fmla="*/ 912132 w 3842204"/>
                <a:gd name="connsiteY169" fmla="*/ 1270000 h 7212230"/>
                <a:gd name="connsiteX170" fmla="*/ 830489 w 3842204"/>
                <a:gd name="connsiteY170" fmla="*/ 1342571 h 7212230"/>
                <a:gd name="connsiteX171" fmla="*/ 803275 w 3842204"/>
                <a:gd name="connsiteY171" fmla="*/ 1469571 h 7212230"/>
                <a:gd name="connsiteX172" fmla="*/ 875846 w 3842204"/>
                <a:gd name="connsiteY172" fmla="*/ 1578428 h 7212230"/>
                <a:gd name="connsiteX173" fmla="*/ 912132 w 3842204"/>
                <a:gd name="connsiteY173" fmla="*/ 1651000 h 7212230"/>
                <a:gd name="connsiteX174" fmla="*/ 848632 w 3842204"/>
                <a:gd name="connsiteY174" fmla="*/ 1696357 h 7212230"/>
                <a:gd name="connsiteX175" fmla="*/ 730704 w 3842204"/>
                <a:gd name="connsiteY175" fmla="*/ 1750785 h 7212230"/>
                <a:gd name="connsiteX176" fmla="*/ 603704 w 3842204"/>
                <a:gd name="connsiteY176" fmla="*/ 1750785 h 7212230"/>
                <a:gd name="connsiteX177" fmla="*/ 485775 w 3842204"/>
                <a:gd name="connsiteY177" fmla="*/ 1787071 h 7212230"/>
                <a:gd name="connsiteX178" fmla="*/ 367846 w 3842204"/>
                <a:gd name="connsiteY178" fmla="*/ 1787071 h 7212230"/>
                <a:gd name="connsiteX179" fmla="*/ 231775 w 3842204"/>
                <a:gd name="connsiteY179" fmla="*/ 1805214 h 7212230"/>
                <a:gd name="connsiteX180" fmla="*/ 168275 w 3842204"/>
                <a:gd name="connsiteY180" fmla="*/ 1823357 h 7212230"/>
                <a:gd name="connsiteX181" fmla="*/ 204561 w 3842204"/>
                <a:gd name="connsiteY181" fmla="*/ 1959428 h 7212230"/>
                <a:gd name="connsiteX182" fmla="*/ 249918 w 3842204"/>
                <a:gd name="connsiteY182" fmla="*/ 2077357 h 7212230"/>
                <a:gd name="connsiteX183" fmla="*/ 231775 w 3842204"/>
                <a:gd name="connsiteY183" fmla="*/ 2195285 h 7212230"/>
                <a:gd name="connsiteX184" fmla="*/ 349704 w 3842204"/>
                <a:gd name="connsiteY184" fmla="*/ 2267857 h 7212230"/>
                <a:gd name="connsiteX185" fmla="*/ 413204 w 3842204"/>
                <a:gd name="connsiteY185" fmla="*/ 2286000 h 7212230"/>
                <a:gd name="connsiteX186" fmla="*/ 458561 w 3842204"/>
                <a:gd name="connsiteY186" fmla="*/ 2394857 h 7212230"/>
                <a:gd name="connsiteX187" fmla="*/ 540204 w 3842204"/>
                <a:gd name="connsiteY187" fmla="*/ 2449285 h 7212230"/>
                <a:gd name="connsiteX188" fmla="*/ 494846 w 3842204"/>
                <a:gd name="connsiteY188" fmla="*/ 2476500 h 7212230"/>
                <a:gd name="connsiteX189" fmla="*/ 413204 w 3842204"/>
                <a:gd name="connsiteY189" fmla="*/ 2458357 h 7212230"/>
                <a:gd name="connsiteX190" fmla="*/ 340632 w 3842204"/>
                <a:gd name="connsiteY190" fmla="*/ 2485571 h 7212230"/>
                <a:gd name="connsiteX191" fmla="*/ 268061 w 3842204"/>
                <a:gd name="connsiteY191" fmla="*/ 2431143 h 7212230"/>
                <a:gd name="connsiteX192" fmla="*/ 231775 w 3842204"/>
                <a:gd name="connsiteY192" fmla="*/ 2340428 h 7212230"/>
                <a:gd name="connsiteX193" fmla="*/ 168275 w 3842204"/>
                <a:gd name="connsiteY193" fmla="*/ 2295071 h 7212230"/>
                <a:gd name="connsiteX194" fmla="*/ 68489 w 3842204"/>
                <a:gd name="connsiteY194" fmla="*/ 2240643 h 7212230"/>
                <a:gd name="connsiteX195" fmla="*/ 0 w 3842204"/>
                <a:gd name="connsiteY195" fmla="*/ 2240198 h 7212230"/>
                <a:gd name="connsiteX196" fmla="*/ 19903 w 3842204"/>
                <a:gd name="connsiteY196" fmla="*/ 2308457 h 7212230"/>
                <a:gd name="connsiteX197" fmla="*/ 87972 w 3842204"/>
                <a:gd name="connsiteY197" fmla="*/ 2341510 h 7212230"/>
                <a:gd name="connsiteX198" fmla="*/ 152506 w 3842204"/>
                <a:gd name="connsiteY198" fmla="*/ 2358127 h 7212230"/>
                <a:gd name="connsiteX199" fmla="*/ 180583 w 3842204"/>
                <a:gd name="connsiteY199" fmla="*/ 2391470 h 7212230"/>
                <a:gd name="connsiteX200" fmla="*/ 186418 w 3842204"/>
                <a:gd name="connsiteY200" fmla="*/ 2431143 h 7212230"/>
                <a:gd name="connsiteX201" fmla="*/ 159204 w 3842204"/>
                <a:gd name="connsiteY201" fmla="*/ 2503714 h 7212230"/>
                <a:gd name="connsiteX202" fmla="*/ 94184 w 3842204"/>
                <a:gd name="connsiteY202" fmla="*/ 2507582 h 7212230"/>
                <a:gd name="connsiteX203" fmla="*/ 76100 w 3842204"/>
                <a:gd name="connsiteY203" fmla="*/ 2553242 h 7212230"/>
                <a:gd name="connsiteX204" fmla="*/ 84685 w 3842204"/>
                <a:gd name="connsiteY204" fmla="*/ 2586848 h 7212230"/>
                <a:gd name="connsiteX205" fmla="*/ 154750 w 3842204"/>
                <a:gd name="connsiteY205" fmla="*/ 2662352 h 7212230"/>
                <a:gd name="connsiteX206" fmla="*/ 195489 w 3842204"/>
                <a:gd name="connsiteY206" fmla="*/ 2667000 h 7212230"/>
                <a:gd name="connsiteX207" fmla="*/ 238471 w 3842204"/>
                <a:gd name="connsiteY207" fmla="*/ 2693325 h 7212230"/>
                <a:gd name="connsiteX208" fmla="*/ 235197 w 3842204"/>
                <a:gd name="connsiteY208" fmla="*/ 2793522 h 7212230"/>
                <a:gd name="connsiteX209" fmla="*/ 249490 w 3842204"/>
                <a:gd name="connsiteY209" fmla="*/ 2903302 h 7212230"/>
                <a:gd name="connsiteX210" fmla="*/ 216201 w 3842204"/>
                <a:gd name="connsiteY210" fmla="*/ 2879166 h 7212230"/>
                <a:gd name="connsiteX211" fmla="*/ 173878 w 3842204"/>
                <a:gd name="connsiteY211" fmla="*/ 2877132 h 7212230"/>
                <a:gd name="connsiteX212" fmla="*/ 85599 w 3842204"/>
                <a:gd name="connsiteY212" fmla="*/ 3005254 h 7212230"/>
                <a:gd name="connsiteX213" fmla="*/ 50346 w 3842204"/>
                <a:gd name="connsiteY213" fmla="*/ 3084285 h 7212230"/>
                <a:gd name="connsiteX214" fmla="*/ 129614 w 3842204"/>
                <a:gd name="connsiteY214" fmla="*/ 3178869 h 7212230"/>
                <a:gd name="connsiteX215" fmla="*/ 152087 w 3842204"/>
                <a:gd name="connsiteY215" fmla="*/ 3231260 h 7212230"/>
                <a:gd name="connsiteX216" fmla="*/ 238899 w 3842204"/>
                <a:gd name="connsiteY216" fmla="*/ 3226604 h 7212230"/>
                <a:gd name="connsiteX217" fmla="*/ 281028 w 3842204"/>
                <a:gd name="connsiteY217" fmla="*/ 3270473 h 7212230"/>
                <a:gd name="connsiteX218" fmla="*/ 335457 w 3842204"/>
                <a:gd name="connsiteY218" fmla="*/ 3249505 h 7212230"/>
                <a:gd name="connsiteX219" fmla="*/ 355547 w 3842204"/>
                <a:gd name="connsiteY219" fmla="*/ 3197012 h 7212230"/>
                <a:gd name="connsiteX220" fmla="*/ 377673 w 3842204"/>
                <a:gd name="connsiteY220" fmla="*/ 3276461 h 7212230"/>
                <a:gd name="connsiteX221" fmla="*/ 437804 w 3842204"/>
                <a:gd name="connsiteY221" fmla="*/ 3289661 h 7212230"/>
                <a:gd name="connsiteX222" fmla="*/ 422275 w 3842204"/>
                <a:gd name="connsiteY222" fmla="*/ 3338285 h 7212230"/>
                <a:gd name="connsiteX223" fmla="*/ 474756 w 3842204"/>
                <a:gd name="connsiteY223" fmla="*/ 3417106 h 7212230"/>
                <a:gd name="connsiteX224" fmla="*/ 460784 w 3842204"/>
                <a:gd name="connsiteY224" fmla="*/ 3485814 h 7212230"/>
                <a:gd name="connsiteX225" fmla="*/ 458561 w 3842204"/>
                <a:gd name="connsiteY225" fmla="*/ 3565071 h 7212230"/>
                <a:gd name="connsiteX226" fmla="*/ 419473 w 3842204"/>
                <a:gd name="connsiteY226" fmla="*/ 3641511 h 7212230"/>
                <a:gd name="connsiteX227" fmla="*/ 360722 w 3842204"/>
                <a:gd name="connsiteY227" fmla="*/ 3650584 h 7212230"/>
                <a:gd name="connsiteX228" fmla="*/ 368175 w 3842204"/>
                <a:gd name="connsiteY228" fmla="*/ 3690408 h 7212230"/>
                <a:gd name="connsiteX229" fmla="*/ 417954 w 3842204"/>
                <a:gd name="connsiteY229" fmla="*/ 3767465 h 7212230"/>
                <a:gd name="connsiteX230" fmla="*/ 401757 w 3842204"/>
                <a:gd name="connsiteY230" fmla="*/ 3852533 h 7212230"/>
                <a:gd name="connsiteX231" fmla="*/ 491653 w 3842204"/>
                <a:gd name="connsiteY231" fmla="*/ 3937825 h 7212230"/>
                <a:gd name="connsiteX232" fmla="*/ 517737 w 3842204"/>
                <a:gd name="connsiteY232" fmla="*/ 3996632 h 7212230"/>
                <a:gd name="connsiteX233" fmla="*/ 505902 w 3842204"/>
                <a:gd name="connsiteY233" fmla="*/ 4042501 h 7212230"/>
                <a:gd name="connsiteX234" fmla="*/ 511469 w 3842204"/>
                <a:gd name="connsiteY234" fmla="*/ 4076940 h 7212230"/>
                <a:gd name="connsiteX235" fmla="*/ 546901 w 3842204"/>
                <a:gd name="connsiteY235" fmla="*/ 4121854 h 7212230"/>
                <a:gd name="connsiteX236" fmla="*/ 514509 w 3842204"/>
                <a:gd name="connsiteY236" fmla="*/ 4192490 h 7212230"/>
                <a:gd name="connsiteX237" fmla="*/ 558142 w 3842204"/>
                <a:gd name="connsiteY237" fmla="*/ 4242338 h 7212230"/>
                <a:gd name="connsiteX238" fmla="*/ 621846 w 3842204"/>
                <a:gd name="connsiteY238" fmla="*/ 4263571 h 7212230"/>
                <a:gd name="connsiteX239" fmla="*/ 619882 w 3842204"/>
                <a:gd name="connsiteY239" fmla="*/ 4297056 h 7212230"/>
                <a:gd name="connsiteX240" fmla="*/ 657706 w 3842204"/>
                <a:gd name="connsiteY240" fmla="*/ 4366782 h 7212230"/>
                <a:gd name="connsiteX241" fmla="*/ 636095 w 3842204"/>
                <a:gd name="connsiteY241" fmla="*/ 4469837 h 7212230"/>
                <a:gd name="connsiteX242" fmla="*/ 693495 w 3842204"/>
                <a:gd name="connsiteY242" fmla="*/ 4468344 h 7212230"/>
                <a:gd name="connsiteX243" fmla="*/ 802609 w 3842204"/>
                <a:gd name="connsiteY243" fmla="*/ 4501363 h 7212230"/>
                <a:gd name="connsiteX244" fmla="*/ 817095 w 3842204"/>
                <a:gd name="connsiteY244" fmla="*/ 4666429 h 7212230"/>
                <a:gd name="connsiteX245" fmla="*/ 757491 w 3842204"/>
                <a:gd name="connsiteY245" fmla="*/ 4728594 h 7212230"/>
                <a:gd name="connsiteX246" fmla="*/ 724434 w 3842204"/>
                <a:gd name="connsiteY246" fmla="*/ 4787780 h 7212230"/>
                <a:gd name="connsiteX247" fmla="*/ 774114 w 3842204"/>
                <a:gd name="connsiteY247" fmla="*/ 4862731 h 7212230"/>
                <a:gd name="connsiteX248" fmla="*/ 756824 w 3842204"/>
                <a:gd name="connsiteY248" fmla="*/ 4947797 h 7212230"/>
                <a:gd name="connsiteX249" fmla="*/ 724364 w 3842204"/>
                <a:gd name="connsiteY249" fmla="*/ 5001242 h 7212230"/>
                <a:gd name="connsiteX250" fmla="*/ 710116 w 3842204"/>
                <a:gd name="connsiteY250" fmla="*/ 5048822 h 7212230"/>
                <a:gd name="connsiteX251" fmla="*/ 641937 w 3842204"/>
                <a:gd name="connsiteY251" fmla="*/ 5123423 h 7212230"/>
                <a:gd name="connsiteX252" fmla="*/ 645832 w 3842204"/>
                <a:gd name="connsiteY252" fmla="*/ 5195105 h 7212230"/>
                <a:gd name="connsiteX253" fmla="*/ 806078 w 3842204"/>
                <a:gd name="connsiteY253" fmla="*/ 5279127 h 7212230"/>
                <a:gd name="connsiteX254" fmla="*/ 778008 w 3842204"/>
                <a:gd name="connsiteY254" fmla="*/ 5322549 h 7212230"/>
                <a:gd name="connsiteX255" fmla="*/ 625315 w 3842204"/>
                <a:gd name="connsiteY255" fmla="*/ 5425160 h 7212230"/>
                <a:gd name="connsiteX256" fmla="*/ 676275 w 3842204"/>
                <a:gd name="connsiteY256" fmla="*/ 5524500 h 7212230"/>
                <a:gd name="connsiteX257" fmla="*/ 658132 w 3842204"/>
                <a:gd name="connsiteY257" fmla="*/ 5615214 h 7212230"/>
                <a:gd name="connsiteX258" fmla="*/ 707742 w 3842204"/>
                <a:gd name="connsiteY258" fmla="*/ 5641195 h 7212230"/>
                <a:gd name="connsiteX259" fmla="*/ 776061 w 3842204"/>
                <a:gd name="connsiteY259" fmla="*/ 5642428 h 7212230"/>
                <a:gd name="connsiteX260" fmla="*/ 843093 w 3842204"/>
                <a:gd name="connsiteY260" fmla="*/ 5634058 h 7212230"/>
                <a:gd name="connsiteX261" fmla="*/ 931128 w 3842204"/>
                <a:gd name="connsiteY261" fmla="*/ 5637226 h 7212230"/>
                <a:gd name="connsiteX262" fmla="*/ 920350 w 3842204"/>
                <a:gd name="connsiteY262" fmla="*/ 5684962 h 7212230"/>
                <a:gd name="connsiteX263" fmla="*/ 993775 w 3842204"/>
                <a:gd name="connsiteY263" fmla="*/ 5696857 h 7212230"/>
                <a:gd name="connsiteX264" fmla="*/ 999817 w 3842204"/>
                <a:gd name="connsiteY264" fmla="*/ 5741114 h 7212230"/>
                <a:gd name="connsiteX265" fmla="*/ 1015385 w 3842204"/>
                <a:gd name="connsiteY265" fmla="*/ 5774187 h 7212230"/>
                <a:gd name="connsiteX266" fmla="*/ 1093988 w 3842204"/>
                <a:gd name="connsiteY266" fmla="*/ 5773741 h 7212230"/>
                <a:gd name="connsiteX267" fmla="*/ 1110423 w 3842204"/>
                <a:gd name="connsiteY267" fmla="*/ 5806160 h 7212230"/>
                <a:gd name="connsiteX268" fmla="*/ 1118828 w 3842204"/>
                <a:gd name="connsiteY268" fmla="*/ 5830104 h 7212230"/>
                <a:gd name="connsiteX269" fmla="*/ 1068680 w 3842204"/>
                <a:gd name="connsiteY269" fmla="*/ 5850548 h 7212230"/>
                <a:gd name="connsiteX270" fmla="*/ 1038040 w 3842204"/>
                <a:gd name="connsiteY270" fmla="*/ 5897475 h 7212230"/>
                <a:gd name="connsiteX271" fmla="*/ 1028312 w 3842204"/>
                <a:gd name="connsiteY271" fmla="*/ 5940951 h 7212230"/>
                <a:gd name="connsiteX272" fmla="*/ 1030686 w 3842204"/>
                <a:gd name="connsiteY272" fmla="*/ 5993288 h 7212230"/>
                <a:gd name="connsiteX273" fmla="*/ 1057275 w 3842204"/>
                <a:gd name="connsiteY273" fmla="*/ 6014357 h 7212230"/>
                <a:gd name="connsiteX274" fmla="*/ 1124671 w 3842204"/>
                <a:gd name="connsiteY274" fmla="*/ 6048708 h 7212230"/>
                <a:gd name="connsiteX275" fmla="*/ 1166038 w 3842204"/>
                <a:gd name="connsiteY275" fmla="*/ 6040869 h 7212230"/>
                <a:gd name="connsiteX276" fmla="*/ 1186223 w 3842204"/>
                <a:gd name="connsiteY276" fmla="*/ 6086928 h 7212230"/>
                <a:gd name="connsiteX277" fmla="*/ 1166132 w 3842204"/>
                <a:gd name="connsiteY277" fmla="*/ 6132285 h 7212230"/>
                <a:gd name="connsiteX278" fmla="*/ 1132794 w 3842204"/>
                <a:gd name="connsiteY278" fmla="*/ 6150303 h 7212230"/>
                <a:gd name="connsiteX279" fmla="*/ 1095509 w 3842204"/>
                <a:gd name="connsiteY279" fmla="*/ 6207236 h 7212230"/>
                <a:gd name="connsiteX280" fmla="*/ 1110183 w 3842204"/>
                <a:gd name="connsiteY280" fmla="*/ 6307023 h 7212230"/>
                <a:gd name="connsiteX281" fmla="*/ 1080835 w 3842204"/>
                <a:gd name="connsiteY281" fmla="*/ 6350157 h 7212230"/>
                <a:gd name="connsiteX282" fmla="*/ 1165706 w 3842204"/>
                <a:gd name="connsiteY282" fmla="*/ 6400271 h 7212230"/>
                <a:gd name="connsiteX283" fmla="*/ 1166038 w 3842204"/>
                <a:gd name="connsiteY283" fmla="*/ 6466711 h 7212230"/>
                <a:gd name="connsiteX284" fmla="*/ 1143240 w 3842204"/>
                <a:gd name="connsiteY284" fmla="*/ 6498567 h 7212230"/>
                <a:gd name="connsiteX285" fmla="*/ 1090760 w 3842204"/>
                <a:gd name="connsiteY285" fmla="*/ 6546302 h 7212230"/>
                <a:gd name="connsiteX286" fmla="*/ 1130420 w 3842204"/>
                <a:gd name="connsiteY286" fmla="*/ 6564250 h 7212230"/>
                <a:gd name="connsiteX287" fmla="*/ 1157061 w 3842204"/>
                <a:gd name="connsiteY287" fmla="*/ 6604000 h 7212230"/>
                <a:gd name="connsiteX288" fmla="*/ 1211155 w 3842204"/>
                <a:gd name="connsiteY288" fmla="*/ 6616589 h 7212230"/>
                <a:gd name="connsiteX289" fmla="*/ 1275416 w 3842204"/>
                <a:gd name="connsiteY289" fmla="*/ 6598797 h 7212230"/>
                <a:gd name="connsiteX290" fmla="*/ 1351457 w 3842204"/>
                <a:gd name="connsiteY290" fmla="*/ 6678950 h 7212230"/>
                <a:gd name="connsiteX291" fmla="*/ 1408686 w 3842204"/>
                <a:gd name="connsiteY291" fmla="*/ 6784095 h 7212230"/>
                <a:gd name="connsiteX292" fmla="*/ 1412995 w 3842204"/>
                <a:gd name="connsiteY292" fmla="*/ 6885417 h 7212230"/>
                <a:gd name="connsiteX293" fmla="*/ 1450576 w 3842204"/>
                <a:gd name="connsiteY293" fmla="*/ 6925814 h 7212230"/>
                <a:gd name="connsiteX294" fmla="*/ 1436742 w 3842204"/>
                <a:gd name="connsiteY294" fmla="*/ 6949650 h 7212230"/>
                <a:gd name="connsiteX295" fmla="*/ 1398748 w 3842204"/>
                <a:gd name="connsiteY295" fmla="*/ 6973440 h 7212230"/>
                <a:gd name="connsiteX296" fmla="*/ 1411061 w 3842204"/>
                <a:gd name="connsiteY296" fmla="*/ 7003143 h 7212230"/>
                <a:gd name="connsiteX297" fmla="*/ 1348228 w 3842204"/>
                <a:gd name="connsiteY297" fmla="*/ 7070956 h 7212230"/>
                <a:gd name="connsiteX298" fmla="*/ 1293132 w 3842204"/>
                <a:gd name="connsiteY298" fmla="*/ 7139214 h 7212230"/>
                <a:gd name="connsiteX0" fmla="*/ 1293132 w 3842204"/>
                <a:gd name="connsiteY0" fmla="*/ 7139214 h 7212230"/>
                <a:gd name="connsiteX1" fmla="*/ 1341758 w 3842204"/>
                <a:gd name="connsiteY1" fmla="*/ 7182793 h 7212230"/>
                <a:gd name="connsiteX2" fmla="*/ 1416663 w 3842204"/>
                <a:gd name="connsiteY2" fmla="*/ 7193198 h 7212230"/>
                <a:gd name="connsiteX3" fmla="*/ 1509326 w 3842204"/>
                <a:gd name="connsiteY3" fmla="*/ 7212230 h 7212230"/>
                <a:gd name="connsiteX4" fmla="*/ 1564969 w 3842204"/>
                <a:gd name="connsiteY4" fmla="*/ 7192309 h 7212230"/>
                <a:gd name="connsiteX5" fmla="*/ 1579095 w 3842204"/>
                <a:gd name="connsiteY5" fmla="*/ 7168518 h 7212230"/>
                <a:gd name="connsiteX6" fmla="*/ 1637846 w 3842204"/>
                <a:gd name="connsiteY6" fmla="*/ 7133855 h 7212230"/>
                <a:gd name="connsiteX7" fmla="*/ 1697948 w 3842204"/>
                <a:gd name="connsiteY7" fmla="*/ 7023400 h 7212230"/>
                <a:gd name="connsiteX8" fmla="*/ 1746704 w 3842204"/>
                <a:gd name="connsiteY8" fmla="*/ 6975928 h 7212230"/>
                <a:gd name="connsiteX9" fmla="*/ 1743064 w 3842204"/>
                <a:gd name="connsiteY9" fmla="*/ 6937755 h 7212230"/>
                <a:gd name="connsiteX10" fmla="*/ 1792061 w 3842204"/>
                <a:gd name="connsiteY10" fmla="*/ 6921500 h 7212230"/>
                <a:gd name="connsiteX11" fmla="*/ 1946275 w 3842204"/>
                <a:gd name="connsiteY11" fmla="*/ 6885214 h 7212230"/>
                <a:gd name="connsiteX12" fmla="*/ 1855561 w 3842204"/>
                <a:gd name="connsiteY12" fmla="*/ 6767285 h 7212230"/>
                <a:gd name="connsiteX13" fmla="*/ 1882775 w 3842204"/>
                <a:gd name="connsiteY13" fmla="*/ 6721928 h 7212230"/>
                <a:gd name="connsiteX14" fmla="*/ 1937204 w 3842204"/>
                <a:gd name="connsiteY14" fmla="*/ 6721928 h 7212230"/>
                <a:gd name="connsiteX15" fmla="*/ 1982561 w 3842204"/>
                <a:gd name="connsiteY15" fmla="*/ 6594928 h 7212230"/>
                <a:gd name="connsiteX16" fmla="*/ 1982561 w 3842204"/>
                <a:gd name="connsiteY16" fmla="*/ 6495143 h 7212230"/>
                <a:gd name="connsiteX17" fmla="*/ 2036989 w 3842204"/>
                <a:gd name="connsiteY17" fmla="*/ 6377214 h 7212230"/>
                <a:gd name="connsiteX18" fmla="*/ 2100489 w 3842204"/>
                <a:gd name="connsiteY18" fmla="*/ 6359071 h 7212230"/>
                <a:gd name="connsiteX19" fmla="*/ 2046061 w 3842204"/>
                <a:gd name="connsiteY19" fmla="*/ 6241143 h 7212230"/>
                <a:gd name="connsiteX20" fmla="*/ 2082346 w 3842204"/>
                <a:gd name="connsiteY20" fmla="*/ 6096000 h 7212230"/>
                <a:gd name="connsiteX21" fmla="*/ 2173061 w 3842204"/>
                <a:gd name="connsiteY21" fmla="*/ 6086928 h 7212230"/>
                <a:gd name="connsiteX22" fmla="*/ 2263775 w 3842204"/>
                <a:gd name="connsiteY22" fmla="*/ 6086928 h 7212230"/>
                <a:gd name="connsiteX23" fmla="*/ 2290989 w 3842204"/>
                <a:gd name="connsiteY23" fmla="*/ 6032500 h 7212230"/>
                <a:gd name="connsiteX24" fmla="*/ 2327275 w 3842204"/>
                <a:gd name="connsiteY24" fmla="*/ 6041571 h 7212230"/>
                <a:gd name="connsiteX25" fmla="*/ 2408918 w 3842204"/>
                <a:gd name="connsiteY25" fmla="*/ 6159500 h 7212230"/>
                <a:gd name="connsiteX26" fmla="*/ 2445204 w 3842204"/>
                <a:gd name="connsiteY26" fmla="*/ 6150428 h 7212230"/>
                <a:gd name="connsiteX27" fmla="*/ 2427061 w 3842204"/>
                <a:gd name="connsiteY27" fmla="*/ 6068785 h 7212230"/>
                <a:gd name="connsiteX28" fmla="*/ 2481489 w 3842204"/>
                <a:gd name="connsiteY28" fmla="*/ 6023428 h 7212230"/>
                <a:gd name="connsiteX29" fmla="*/ 2544989 w 3842204"/>
                <a:gd name="connsiteY29" fmla="*/ 5950857 h 7212230"/>
                <a:gd name="connsiteX30" fmla="*/ 2608489 w 3842204"/>
                <a:gd name="connsiteY30" fmla="*/ 5896428 h 7212230"/>
                <a:gd name="connsiteX31" fmla="*/ 2599418 w 3842204"/>
                <a:gd name="connsiteY31" fmla="*/ 5823857 h 7212230"/>
                <a:gd name="connsiteX32" fmla="*/ 2644775 w 3842204"/>
                <a:gd name="connsiteY32" fmla="*/ 5760357 h 7212230"/>
                <a:gd name="connsiteX33" fmla="*/ 2735489 w 3842204"/>
                <a:gd name="connsiteY33" fmla="*/ 5869214 h 7212230"/>
                <a:gd name="connsiteX34" fmla="*/ 2844346 w 3842204"/>
                <a:gd name="connsiteY34" fmla="*/ 5914571 h 7212230"/>
                <a:gd name="connsiteX35" fmla="*/ 2871561 w 3842204"/>
                <a:gd name="connsiteY35" fmla="*/ 5842000 h 7212230"/>
                <a:gd name="connsiteX36" fmla="*/ 2907846 w 3842204"/>
                <a:gd name="connsiteY36" fmla="*/ 5814785 h 7212230"/>
                <a:gd name="connsiteX37" fmla="*/ 2871561 w 3842204"/>
                <a:gd name="connsiteY37" fmla="*/ 5733143 h 7212230"/>
                <a:gd name="connsiteX38" fmla="*/ 2871561 w 3842204"/>
                <a:gd name="connsiteY38" fmla="*/ 5678714 h 7212230"/>
                <a:gd name="connsiteX39" fmla="*/ 2925989 w 3842204"/>
                <a:gd name="connsiteY39" fmla="*/ 5660571 h 7212230"/>
                <a:gd name="connsiteX40" fmla="*/ 2925989 w 3842204"/>
                <a:gd name="connsiteY40" fmla="*/ 5569857 h 7212230"/>
                <a:gd name="connsiteX41" fmla="*/ 2853418 w 3842204"/>
                <a:gd name="connsiteY41" fmla="*/ 5551714 h 7212230"/>
                <a:gd name="connsiteX42" fmla="*/ 2826204 w 3842204"/>
                <a:gd name="connsiteY42" fmla="*/ 5442857 h 7212230"/>
                <a:gd name="connsiteX43" fmla="*/ 2862489 w 3842204"/>
                <a:gd name="connsiteY43" fmla="*/ 5324928 h 7212230"/>
                <a:gd name="connsiteX44" fmla="*/ 2971346 w 3842204"/>
                <a:gd name="connsiteY44" fmla="*/ 5234214 h 7212230"/>
                <a:gd name="connsiteX45" fmla="*/ 3034846 w 3842204"/>
                <a:gd name="connsiteY45" fmla="*/ 5143500 h 7212230"/>
                <a:gd name="connsiteX46" fmla="*/ 3052989 w 3842204"/>
                <a:gd name="connsiteY46" fmla="*/ 5061857 h 7212230"/>
                <a:gd name="connsiteX47" fmla="*/ 3034846 w 3842204"/>
                <a:gd name="connsiteY47" fmla="*/ 4989285 h 7212230"/>
                <a:gd name="connsiteX48" fmla="*/ 2989489 w 3842204"/>
                <a:gd name="connsiteY48" fmla="*/ 4925785 h 7212230"/>
                <a:gd name="connsiteX49" fmla="*/ 3052989 w 3842204"/>
                <a:gd name="connsiteY49" fmla="*/ 4862285 h 7212230"/>
                <a:gd name="connsiteX50" fmla="*/ 3062061 w 3842204"/>
                <a:gd name="connsiteY50" fmla="*/ 4789714 h 7212230"/>
                <a:gd name="connsiteX51" fmla="*/ 3062061 w 3842204"/>
                <a:gd name="connsiteY51" fmla="*/ 4699000 h 7212230"/>
                <a:gd name="connsiteX52" fmla="*/ 3161846 w 3842204"/>
                <a:gd name="connsiteY52" fmla="*/ 4717143 h 7212230"/>
                <a:gd name="connsiteX53" fmla="*/ 3225346 w 3842204"/>
                <a:gd name="connsiteY53" fmla="*/ 4689928 h 7212230"/>
                <a:gd name="connsiteX54" fmla="*/ 3243489 w 3842204"/>
                <a:gd name="connsiteY54" fmla="*/ 4653643 h 7212230"/>
                <a:gd name="connsiteX55" fmla="*/ 3179989 w 3842204"/>
                <a:gd name="connsiteY55" fmla="*/ 4644571 h 7212230"/>
                <a:gd name="connsiteX56" fmla="*/ 3089275 w 3842204"/>
                <a:gd name="connsiteY56" fmla="*/ 4608285 h 7212230"/>
                <a:gd name="connsiteX57" fmla="*/ 3034846 w 3842204"/>
                <a:gd name="connsiteY57" fmla="*/ 4590143 h 7212230"/>
                <a:gd name="connsiteX58" fmla="*/ 2953204 w 3842204"/>
                <a:gd name="connsiteY58" fmla="*/ 4572000 h 7212230"/>
                <a:gd name="connsiteX59" fmla="*/ 2971346 w 3842204"/>
                <a:gd name="connsiteY59" fmla="*/ 4490357 h 7212230"/>
                <a:gd name="connsiteX60" fmla="*/ 2989489 w 3842204"/>
                <a:gd name="connsiteY60" fmla="*/ 4435928 h 7212230"/>
                <a:gd name="connsiteX61" fmla="*/ 3071132 w 3842204"/>
                <a:gd name="connsiteY61" fmla="*/ 4327071 h 7212230"/>
                <a:gd name="connsiteX62" fmla="*/ 3043918 w 3842204"/>
                <a:gd name="connsiteY62" fmla="*/ 4254500 h 7212230"/>
                <a:gd name="connsiteX63" fmla="*/ 3043918 w 3842204"/>
                <a:gd name="connsiteY63" fmla="*/ 4172857 h 7212230"/>
                <a:gd name="connsiteX64" fmla="*/ 3016704 w 3842204"/>
                <a:gd name="connsiteY64" fmla="*/ 4127500 h 7212230"/>
                <a:gd name="connsiteX65" fmla="*/ 3007632 w 3842204"/>
                <a:gd name="connsiteY65" fmla="*/ 4009571 h 7212230"/>
                <a:gd name="connsiteX66" fmla="*/ 2971346 w 3842204"/>
                <a:gd name="connsiteY66" fmla="*/ 3927928 h 7212230"/>
                <a:gd name="connsiteX67" fmla="*/ 3062061 w 3842204"/>
                <a:gd name="connsiteY67" fmla="*/ 3855357 h 7212230"/>
                <a:gd name="connsiteX68" fmla="*/ 3080204 w 3842204"/>
                <a:gd name="connsiteY68" fmla="*/ 3374571 h 7212230"/>
                <a:gd name="connsiteX69" fmla="*/ 3007632 w 3842204"/>
                <a:gd name="connsiteY69" fmla="*/ 3220357 h 7212230"/>
                <a:gd name="connsiteX70" fmla="*/ 3034846 w 3842204"/>
                <a:gd name="connsiteY70" fmla="*/ 3156857 h 7212230"/>
                <a:gd name="connsiteX71" fmla="*/ 3089275 w 3842204"/>
                <a:gd name="connsiteY71" fmla="*/ 3175000 h 7212230"/>
                <a:gd name="connsiteX72" fmla="*/ 3225346 w 3842204"/>
                <a:gd name="connsiteY72" fmla="*/ 3093357 h 7212230"/>
                <a:gd name="connsiteX73" fmla="*/ 3325132 w 3842204"/>
                <a:gd name="connsiteY73" fmla="*/ 3102428 h 7212230"/>
                <a:gd name="connsiteX74" fmla="*/ 3370489 w 3842204"/>
                <a:gd name="connsiteY74" fmla="*/ 3011714 h 7212230"/>
                <a:gd name="connsiteX75" fmla="*/ 3343275 w 3842204"/>
                <a:gd name="connsiteY75" fmla="*/ 2966357 h 7212230"/>
                <a:gd name="connsiteX76" fmla="*/ 3415846 w 3842204"/>
                <a:gd name="connsiteY76" fmla="*/ 2893785 h 7212230"/>
                <a:gd name="connsiteX77" fmla="*/ 3443061 w 3842204"/>
                <a:gd name="connsiteY77" fmla="*/ 2803071 h 7212230"/>
                <a:gd name="connsiteX78" fmla="*/ 3660775 w 3842204"/>
                <a:gd name="connsiteY78" fmla="*/ 2694214 h 7212230"/>
                <a:gd name="connsiteX79" fmla="*/ 3706132 w 3842204"/>
                <a:gd name="connsiteY79" fmla="*/ 2639785 h 7212230"/>
                <a:gd name="connsiteX80" fmla="*/ 3651704 w 3842204"/>
                <a:gd name="connsiteY80" fmla="*/ 2594428 h 7212230"/>
                <a:gd name="connsiteX81" fmla="*/ 3633561 w 3842204"/>
                <a:gd name="connsiteY81" fmla="*/ 2313214 h 7212230"/>
                <a:gd name="connsiteX82" fmla="*/ 3560989 w 3842204"/>
                <a:gd name="connsiteY82" fmla="*/ 2249714 h 7212230"/>
                <a:gd name="connsiteX83" fmla="*/ 3506561 w 3842204"/>
                <a:gd name="connsiteY83" fmla="*/ 2131785 h 7212230"/>
                <a:gd name="connsiteX84" fmla="*/ 3497489 w 3842204"/>
                <a:gd name="connsiteY84" fmla="*/ 2022928 h 7212230"/>
                <a:gd name="connsiteX85" fmla="*/ 3497489 w 3842204"/>
                <a:gd name="connsiteY85" fmla="*/ 1932214 h 7212230"/>
                <a:gd name="connsiteX86" fmla="*/ 3514751 w 3842204"/>
                <a:gd name="connsiteY86" fmla="*/ 1846486 h 7212230"/>
                <a:gd name="connsiteX87" fmla="*/ 3501687 w 3842204"/>
                <a:gd name="connsiteY87" fmla="*/ 1744992 h 7212230"/>
                <a:gd name="connsiteX88" fmla="*/ 3406775 w 3842204"/>
                <a:gd name="connsiteY88" fmla="*/ 1841500 h 7212230"/>
                <a:gd name="connsiteX89" fmla="*/ 3252561 w 3842204"/>
                <a:gd name="connsiteY89" fmla="*/ 1914071 h 7212230"/>
                <a:gd name="connsiteX90" fmla="*/ 3134632 w 3842204"/>
                <a:gd name="connsiteY90" fmla="*/ 1959428 h 7212230"/>
                <a:gd name="connsiteX91" fmla="*/ 2998561 w 3842204"/>
                <a:gd name="connsiteY91" fmla="*/ 1959428 h 7212230"/>
                <a:gd name="connsiteX92" fmla="*/ 2989489 w 3842204"/>
                <a:gd name="connsiteY92" fmla="*/ 2041071 h 7212230"/>
                <a:gd name="connsiteX93" fmla="*/ 2953204 w 3842204"/>
                <a:gd name="connsiteY93" fmla="*/ 2104571 h 7212230"/>
                <a:gd name="connsiteX94" fmla="*/ 2871561 w 3842204"/>
                <a:gd name="connsiteY94" fmla="*/ 2149928 h 7212230"/>
                <a:gd name="connsiteX95" fmla="*/ 2808061 w 3842204"/>
                <a:gd name="connsiteY95" fmla="*/ 2149928 h 7212230"/>
                <a:gd name="connsiteX96" fmla="*/ 2862489 w 3842204"/>
                <a:gd name="connsiteY96" fmla="*/ 2077357 h 7212230"/>
                <a:gd name="connsiteX97" fmla="*/ 2935061 w 3842204"/>
                <a:gd name="connsiteY97" fmla="*/ 2032000 h 7212230"/>
                <a:gd name="connsiteX98" fmla="*/ 2989489 w 3842204"/>
                <a:gd name="connsiteY98" fmla="*/ 1932214 h 7212230"/>
                <a:gd name="connsiteX99" fmla="*/ 3034846 w 3842204"/>
                <a:gd name="connsiteY99" fmla="*/ 1905000 h 7212230"/>
                <a:gd name="connsiteX100" fmla="*/ 3098346 w 3842204"/>
                <a:gd name="connsiteY100" fmla="*/ 1796143 h 7212230"/>
                <a:gd name="connsiteX101" fmla="*/ 3225346 w 3842204"/>
                <a:gd name="connsiteY101" fmla="*/ 1778000 h 7212230"/>
                <a:gd name="connsiteX102" fmla="*/ 3316061 w 3842204"/>
                <a:gd name="connsiteY102" fmla="*/ 1605643 h 7212230"/>
                <a:gd name="connsiteX103" fmla="*/ 3397704 w 3842204"/>
                <a:gd name="connsiteY103" fmla="*/ 1551214 h 7212230"/>
                <a:gd name="connsiteX104" fmla="*/ 3361418 w 3842204"/>
                <a:gd name="connsiteY104" fmla="*/ 1487714 h 7212230"/>
                <a:gd name="connsiteX105" fmla="*/ 3560989 w 3842204"/>
                <a:gd name="connsiteY105" fmla="*/ 1378857 h 7212230"/>
                <a:gd name="connsiteX106" fmla="*/ 3669846 w 3842204"/>
                <a:gd name="connsiteY106" fmla="*/ 1279071 h 7212230"/>
                <a:gd name="connsiteX107" fmla="*/ 3787775 w 3842204"/>
                <a:gd name="connsiteY107" fmla="*/ 1170214 h 7212230"/>
                <a:gd name="connsiteX108" fmla="*/ 3814989 w 3842204"/>
                <a:gd name="connsiteY108" fmla="*/ 1043214 h 7212230"/>
                <a:gd name="connsiteX109" fmla="*/ 3769632 w 3842204"/>
                <a:gd name="connsiteY109" fmla="*/ 988785 h 7212230"/>
                <a:gd name="connsiteX110" fmla="*/ 3706132 w 3842204"/>
                <a:gd name="connsiteY110" fmla="*/ 952500 h 7212230"/>
                <a:gd name="connsiteX111" fmla="*/ 3678918 w 3842204"/>
                <a:gd name="connsiteY111" fmla="*/ 861785 h 7212230"/>
                <a:gd name="connsiteX112" fmla="*/ 3706132 w 3842204"/>
                <a:gd name="connsiteY112" fmla="*/ 852714 h 7212230"/>
                <a:gd name="connsiteX113" fmla="*/ 3769632 w 3842204"/>
                <a:gd name="connsiteY113" fmla="*/ 916214 h 7212230"/>
                <a:gd name="connsiteX114" fmla="*/ 3814989 w 3842204"/>
                <a:gd name="connsiteY114" fmla="*/ 970643 h 7212230"/>
                <a:gd name="connsiteX115" fmla="*/ 3842204 w 3842204"/>
                <a:gd name="connsiteY115" fmla="*/ 870857 h 7212230"/>
                <a:gd name="connsiteX116" fmla="*/ 3805918 w 3842204"/>
                <a:gd name="connsiteY116" fmla="*/ 780143 h 7212230"/>
                <a:gd name="connsiteX117" fmla="*/ 3760561 w 3842204"/>
                <a:gd name="connsiteY117" fmla="*/ 689428 h 7212230"/>
                <a:gd name="connsiteX118" fmla="*/ 3706132 w 3842204"/>
                <a:gd name="connsiteY118" fmla="*/ 644071 h 7212230"/>
                <a:gd name="connsiteX119" fmla="*/ 3606346 w 3842204"/>
                <a:gd name="connsiteY119" fmla="*/ 526143 h 7212230"/>
                <a:gd name="connsiteX120" fmla="*/ 3560989 w 3842204"/>
                <a:gd name="connsiteY120" fmla="*/ 471714 h 7212230"/>
                <a:gd name="connsiteX121" fmla="*/ 3461204 w 3842204"/>
                <a:gd name="connsiteY121" fmla="*/ 462643 h 7212230"/>
                <a:gd name="connsiteX122" fmla="*/ 3415846 w 3842204"/>
                <a:gd name="connsiteY122" fmla="*/ 498928 h 7212230"/>
                <a:gd name="connsiteX123" fmla="*/ 3343275 w 3842204"/>
                <a:gd name="connsiteY123" fmla="*/ 480785 h 7212230"/>
                <a:gd name="connsiteX124" fmla="*/ 3198132 w 3842204"/>
                <a:gd name="connsiteY124" fmla="*/ 480785 h 7212230"/>
                <a:gd name="connsiteX125" fmla="*/ 3198132 w 3842204"/>
                <a:gd name="connsiteY125" fmla="*/ 553357 h 7212230"/>
                <a:gd name="connsiteX126" fmla="*/ 3116489 w 3842204"/>
                <a:gd name="connsiteY126" fmla="*/ 580571 h 7212230"/>
                <a:gd name="connsiteX127" fmla="*/ 3034846 w 3842204"/>
                <a:gd name="connsiteY127" fmla="*/ 571500 h 7212230"/>
                <a:gd name="connsiteX128" fmla="*/ 3043918 w 3842204"/>
                <a:gd name="connsiteY128" fmla="*/ 508000 h 7212230"/>
                <a:gd name="connsiteX129" fmla="*/ 3098346 w 3842204"/>
                <a:gd name="connsiteY129" fmla="*/ 462643 h 7212230"/>
                <a:gd name="connsiteX130" fmla="*/ 3125561 w 3842204"/>
                <a:gd name="connsiteY130" fmla="*/ 390071 h 7212230"/>
                <a:gd name="connsiteX131" fmla="*/ 3089275 w 3842204"/>
                <a:gd name="connsiteY131" fmla="*/ 335643 h 7212230"/>
                <a:gd name="connsiteX132" fmla="*/ 2998561 w 3842204"/>
                <a:gd name="connsiteY132" fmla="*/ 335643 h 7212230"/>
                <a:gd name="connsiteX133" fmla="*/ 2907846 w 3842204"/>
                <a:gd name="connsiteY133" fmla="*/ 299357 h 7212230"/>
                <a:gd name="connsiteX134" fmla="*/ 2780846 w 3842204"/>
                <a:gd name="connsiteY134" fmla="*/ 299357 h 7212230"/>
                <a:gd name="connsiteX135" fmla="*/ 2798989 w 3842204"/>
                <a:gd name="connsiteY135" fmla="*/ 263071 h 7212230"/>
                <a:gd name="connsiteX136" fmla="*/ 2889704 w 3842204"/>
                <a:gd name="connsiteY136" fmla="*/ 235857 h 7212230"/>
                <a:gd name="connsiteX137" fmla="*/ 2953204 w 3842204"/>
                <a:gd name="connsiteY137" fmla="*/ 154214 h 7212230"/>
                <a:gd name="connsiteX138" fmla="*/ 2971346 w 3842204"/>
                <a:gd name="connsiteY138" fmla="*/ 127000 h 7212230"/>
                <a:gd name="connsiteX139" fmla="*/ 2962275 w 3842204"/>
                <a:gd name="connsiteY139" fmla="*/ 63500 h 7212230"/>
                <a:gd name="connsiteX140" fmla="*/ 2880632 w 3842204"/>
                <a:gd name="connsiteY140" fmla="*/ 54428 h 7212230"/>
                <a:gd name="connsiteX141" fmla="*/ 2844346 w 3842204"/>
                <a:gd name="connsiteY141" fmla="*/ 9071 h 7212230"/>
                <a:gd name="connsiteX142" fmla="*/ 2753632 w 3842204"/>
                <a:gd name="connsiteY142" fmla="*/ 0 h 7212230"/>
                <a:gd name="connsiteX143" fmla="*/ 2662918 w 3842204"/>
                <a:gd name="connsiteY143" fmla="*/ 54428 h 7212230"/>
                <a:gd name="connsiteX144" fmla="*/ 2554061 w 3842204"/>
                <a:gd name="connsiteY144" fmla="*/ 181428 h 7212230"/>
                <a:gd name="connsiteX145" fmla="*/ 2454275 w 3842204"/>
                <a:gd name="connsiteY145" fmla="*/ 335643 h 7212230"/>
                <a:gd name="connsiteX146" fmla="*/ 2445204 w 3842204"/>
                <a:gd name="connsiteY146" fmla="*/ 399143 h 7212230"/>
                <a:gd name="connsiteX147" fmla="*/ 2481489 w 3842204"/>
                <a:gd name="connsiteY147" fmla="*/ 508000 h 7212230"/>
                <a:gd name="connsiteX148" fmla="*/ 2427061 w 3842204"/>
                <a:gd name="connsiteY148" fmla="*/ 589643 h 7212230"/>
                <a:gd name="connsiteX149" fmla="*/ 2327275 w 3842204"/>
                <a:gd name="connsiteY149" fmla="*/ 589643 h 7212230"/>
                <a:gd name="connsiteX150" fmla="*/ 2200275 w 3842204"/>
                <a:gd name="connsiteY150" fmla="*/ 580571 h 7212230"/>
                <a:gd name="connsiteX151" fmla="*/ 2263775 w 3842204"/>
                <a:gd name="connsiteY151" fmla="*/ 662214 h 7212230"/>
                <a:gd name="connsiteX152" fmla="*/ 2336346 w 3842204"/>
                <a:gd name="connsiteY152" fmla="*/ 780143 h 7212230"/>
                <a:gd name="connsiteX153" fmla="*/ 2245632 w 3842204"/>
                <a:gd name="connsiteY153" fmla="*/ 762000 h 7212230"/>
                <a:gd name="connsiteX154" fmla="*/ 2209346 w 3842204"/>
                <a:gd name="connsiteY154" fmla="*/ 689428 h 7212230"/>
                <a:gd name="connsiteX155" fmla="*/ 2154918 w 3842204"/>
                <a:gd name="connsiteY155" fmla="*/ 725714 h 7212230"/>
                <a:gd name="connsiteX156" fmla="*/ 2082346 w 3842204"/>
                <a:gd name="connsiteY156" fmla="*/ 780143 h 7212230"/>
                <a:gd name="connsiteX157" fmla="*/ 1991632 w 3842204"/>
                <a:gd name="connsiteY157" fmla="*/ 825500 h 7212230"/>
                <a:gd name="connsiteX158" fmla="*/ 1891846 w 3842204"/>
                <a:gd name="connsiteY158" fmla="*/ 825500 h 7212230"/>
                <a:gd name="connsiteX159" fmla="*/ 1928132 w 3842204"/>
                <a:gd name="connsiteY159" fmla="*/ 716643 h 7212230"/>
                <a:gd name="connsiteX160" fmla="*/ 1846489 w 3842204"/>
                <a:gd name="connsiteY160" fmla="*/ 689428 h 7212230"/>
                <a:gd name="connsiteX161" fmla="*/ 1710418 w 3842204"/>
                <a:gd name="connsiteY161" fmla="*/ 743857 h 7212230"/>
                <a:gd name="connsiteX162" fmla="*/ 1583418 w 3842204"/>
                <a:gd name="connsiteY162" fmla="*/ 743857 h 7212230"/>
                <a:gd name="connsiteX163" fmla="*/ 1519918 w 3842204"/>
                <a:gd name="connsiteY163" fmla="*/ 807357 h 7212230"/>
                <a:gd name="connsiteX164" fmla="*/ 1619704 w 3842204"/>
                <a:gd name="connsiteY164" fmla="*/ 861785 h 7212230"/>
                <a:gd name="connsiteX165" fmla="*/ 1392918 w 3842204"/>
                <a:gd name="connsiteY165" fmla="*/ 934357 h 7212230"/>
                <a:gd name="connsiteX166" fmla="*/ 1220561 w 3842204"/>
                <a:gd name="connsiteY166" fmla="*/ 1025071 h 7212230"/>
                <a:gd name="connsiteX167" fmla="*/ 1030061 w 3842204"/>
                <a:gd name="connsiteY167" fmla="*/ 1124857 h 7212230"/>
                <a:gd name="connsiteX168" fmla="*/ 993775 w 3842204"/>
                <a:gd name="connsiteY168" fmla="*/ 1197428 h 7212230"/>
                <a:gd name="connsiteX169" fmla="*/ 912132 w 3842204"/>
                <a:gd name="connsiteY169" fmla="*/ 1270000 h 7212230"/>
                <a:gd name="connsiteX170" fmla="*/ 830489 w 3842204"/>
                <a:gd name="connsiteY170" fmla="*/ 1342571 h 7212230"/>
                <a:gd name="connsiteX171" fmla="*/ 803275 w 3842204"/>
                <a:gd name="connsiteY171" fmla="*/ 1469571 h 7212230"/>
                <a:gd name="connsiteX172" fmla="*/ 875846 w 3842204"/>
                <a:gd name="connsiteY172" fmla="*/ 1578428 h 7212230"/>
                <a:gd name="connsiteX173" fmla="*/ 912132 w 3842204"/>
                <a:gd name="connsiteY173" fmla="*/ 1651000 h 7212230"/>
                <a:gd name="connsiteX174" fmla="*/ 848632 w 3842204"/>
                <a:gd name="connsiteY174" fmla="*/ 1696357 h 7212230"/>
                <a:gd name="connsiteX175" fmla="*/ 730704 w 3842204"/>
                <a:gd name="connsiteY175" fmla="*/ 1750785 h 7212230"/>
                <a:gd name="connsiteX176" fmla="*/ 603704 w 3842204"/>
                <a:gd name="connsiteY176" fmla="*/ 1750785 h 7212230"/>
                <a:gd name="connsiteX177" fmla="*/ 485775 w 3842204"/>
                <a:gd name="connsiteY177" fmla="*/ 1787071 h 7212230"/>
                <a:gd name="connsiteX178" fmla="*/ 367846 w 3842204"/>
                <a:gd name="connsiteY178" fmla="*/ 1787071 h 7212230"/>
                <a:gd name="connsiteX179" fmla="*/ 231775 w 3842204"/>
                <a:gd name="connsiteY179" fmla="*/ 1805214 h 7212230"/>
                <a:gd name="connsiteX180" fmla="*/ 168275 w 3842204"/>
                <a:gd name="connsiteY180" fmla="*/ 1823357 h 7212230"/>
                <a:gd name="connsiteX181" fmla="*/ 204561 w 3842204"/>
                <a:gd name="connsiteY181" fmla="*/ 1959428 h 7212230"/>
                <a:gd name="connsiteX182" fmla="*/ 249918 w 3842204"/>
                <a:gd name="connsiteY182" fmla="*/ 2077357 h 7212230"/>
                <a:gd name="connsiteX183" fmla="*/ 231775 w 3842204"/>
                <a:gd name="connsiteY183" fmla="*/ 2195285 h 7212230"/>
                <a:gd name="connsiteX184" fmla="*/ 349704 w 3842204"/>
                <a:gd name="connsiteY184" fmla="*/ 2267857 h 7212230"/>
                <a:gd name="connsiteX185" fmla="*/ 413204 w 3842204"/>
                <a:gd name="connsiteY185" fmla="*/ 2286000 h 7212230"/>
                <a:gd name="connsiteX186" fmla="*/ 458561 w 3842204"/>
                <a:gd name="connsiteY186" fmla="*/ 2394857 h 7212230"/>
                <a:gd name="connsiteX187" fmla="*/ 540204 w 3842204"/>
                <a:gd name="connsiteY187" fmla="*/ 2449285 h 7212230"/>
                <a:gd name="connsiteX188" fmla="*/ 494846 w 3842204"/>
                <a:gd name="connsiteY188" fmla="*/ 2476500 h 7212230"/>
                <a:gd name="connsiteX189" fmla="*/ 413204 w 3842204"/>
                <a:gd name="connsiteY189" fmla="*/ 2458357 h 7212230"/>
                <a:gd name="connsiteX190" fmla="*/ 340632 w 3842204"/>
                <a:gd name="connsiteY190" fmla="*/ 2485571 h 7212230"/>
                <a:gd name="connsiteX191" fmla="*/ 268061 w 3842204"/>
                <a:gd name="connsiteY191" fmla="*/ 2431143 h 7212230"/>
                <a:gd name="connsiteX192" fmla="*/ 231775 w 3842204"/>
                <a:gd name="connsiteY192" fmla="*/ 2340428 h 7212230"/>
                <a:gd name="connsiteX193" fmla="*/ 168275 w 3842204"/>
                <a:gd name="connsiteY193" fmla="*/ 2295071 h 7212230"/>
                <a:gd name="connsiteX194" fmla="*/ 68489 w 3842204"/>
                <a:gd name="connsiteY194" fmla="*/ 2240643 h 7212230"/>
                <a:gd name="connsiteX195" fmla="*/ 0 w 3842204"/>
                <a:gd name="connsiteY195" fmla="*/ 2240198 h 7212230"/>
                <a:gd name="connsiteX196" fmla="*/ 19903 w 3842204"/>
                <a:gd name="connsiteY196" fmla="*/ 2308457 h 7212230"/>
                <a:gd name="connsiteX197" fmla="*/ 87972 w 3842204"/>
                <a:gd name="connsiteY197" fmla="*/ 2341510 h 7212230"/>
                <a:gd name="connsiteX198" fmla="*/ 152506 w 3842204"/>
                <a:gd name="connsiteY198" fmla="*/ 2358127 h 7212230"/>
                <a:gd name="connsiteX199" fmla="*/ 180583 w 3842204"/>
                <a:gd name="connsiteY199" fmla="*/ 2391470 h 7212230"/>
                <a:gd name="connsiteX200" fmla="*/ 186418 w 3842204"/>
                <a:gd name="connsiteY200" fmla="*/ 2431143 h 7212230"/>
                <a:gd name="connsiteX201" fmla="*/ 159204 w 3842204"/>
                <a:gd name="connsiteY201" fmla="*/ 2503714 h 7212230"/>
                <a:gd name="connsiteX202" fmla="*/ 94184 w 3842204"/>
                <a:gd name="connsiteY202" fmla="*/ 2507582 h 7212230"/>
                <a:gd name="connsiteX203" fmla="*/ 76100 w 3842204"/>
                <a:gd name="connsiteY203" fmla="*/ 2553242 h 7212230"/>
                <a:gd name="connsiteX204" fmla="*/ 84685 w 3842204"/>
                <a:gd name="connsiteY204" fmla="*/ 2586848 h 7212230"/>
                <a:gd name="connsiteX205" fmla="*/ 154750 w 3842204"/>
                <a:gd name="connsiteY205" fmla="*/ 2662352 h 7212230"/>
                <a:gd name="connsiteX206" fmla="*/ 195489 w 3842204"/>
                <a:gd name="connsiteY206" fmla="*/ 2685385 h 7212230"/>
                <a:gd name="connsiteX207" fmla="*/ 238471 w 3842204"/>
                <a:gd name="connsiteY207" fmla="*/ 2693325 h 7212230"/>
                <a:gd name="connsiteX208" fmla="*/ 235197 w 3842204"/>
                <a:gd name="connsiteY208" fmla="*/ 2793522 h 7212230"/>
                <a:gd name="connsiteX209" fmla="*/ 249490 w 3842204"/>
                <a:gd name="connsiteY209" fmla="*/ 2903302 h 7212230"/>
                <a:gd name="connsiteX210" fmla="*/ 216201 w 3842204"/>
                <a:gd name="connsiteY210" fmla="*/ 2879166 h 7212230"/>
                <a:gd name="connsiteX211" fmla="*/ 173878 w 3842204"/>
                <a:gd name="connsiteY211" fmla="*/ 2877132 h 7212230"/>
                <a:gd name="connsiteX212" fmla="*/ 85599 w 3842204"/>
                <a:gd name="connsiteY212" fmla="*/ 3005254 h 7212230"/>
                <a:gd name="connsiteX213" fmla="*/ 50346 w 3842204"/>
                <a:gd name="connsiteY213" fmla="*/ 3084285 h 7212230"/>
                <a:gd name="connsiteX214" fmla="*/ 129614 w 3842204"/>
                <a:gd name="connsiteY214" fmla="*/ 3178869 h 7212230"/>
                <a:gd name="connsiteX215" fmla="*/ 152087 w 3842204"/>
                <a:gd name="connsiteY215" fmla="*/ 3231260 h 7212230"/>
                <a:gd name="connsiteX216" fmla="*/ 238899 w 3842204"/>
                <a:gd name="connsiteY216" fmla="*/ 3226604 h 7212230"/>
                <a:gd name="connsiteX217" fmla="*/ 281028 w 3842204"/>
                <a:gd name="connsiteY217" fmla="*/ 3270473 h 7212230"/>
                <a:gd name="connsiteX218" fmla="*/ 335457 w 3842204"/>
                <a:gd name="connsiteY218" fmla="*/ 3249505 h 7212230"/>
                <a:gd name="connsiteX219" fmla="*/ 355547 w 3842204"/>
                <a:gd name="connsiteY219" fmla="*/ 3197012 h 7212230"/>
                <a:gd name="connsiteX220" fmla="*/ 377673 w 3842204"/>
                <a:gd name="connsiteY220" fmla="*/ 3276461 h 7212230"/>
                <a:gd name="connsiteX221" fmla="*/ 437804 w 3842204"/>
                <a:gd name="connsiteY221" fmla="*/ 3289661 h 7212230"/>
                <a:gd name="connsiteX222" fmla="*/ 422275 w 3842204"/>
                <a:gd name="connsiteY222" fmla="*/ 3338285 h 7212230"/>
                <a:gd name="connsiteX223" fmla="*/ 474756 w 3842204"/>
                <a:gd name="connsiteY223" fmla="*/ 3417106 h 7212230"/>
                <a:gd name="connsiteX224" fmla="*/ 460784 w 3842204"/>
                <a:gd name="connsiteY224" fmla="*/ 3485814 h 7212230"/>
                <a:gd name="connsiteX225" fmla="*/ 458561 w 3842204"/>
                <a:gd name="connsiteY225" fmla="*/ 3565071 h 7212230"/>
                <a:gd name="connsiteX226" fmla="*/ 419473 w 3842204"/>
                <a:gd name="connsiteY226" fmla="*/ 3641511 h 7212230"/>
                <a:gd name="connsiteX227" fmla="*/ 360722 w 3842204"/>
                <a:gd name="connsiteY227" fmla="*/ 3650584 h 7212230"/>
                <a:gd name="connsiteX228" fmla="*/ 368175 w 3842204"/>
                <a:gd name="connsiteY228" fmla="*/ 3690408 h 7212230"/>
                <a:gd name="connsiteX229" fmla="*/ 417954 w 3842204"/>
                <a:gd name="connsiteY229" fmla="*/ 3767465 h 7212230"/>
                <a:gd name="connsiteX230" fmla="*/ 401757 w 3842204"/>
                <a:gd name="connsiteY230" fmla="*/ 3852533 h 7212230"/>
                <a:gd name="connsiteX231" fmla="*/ 491653 w 3842204"/>
                <a:gd name="connsiteY231" fmla="*/ 3937825 h 7212230"/>
                <a:gd name="connsiteX232" fmla="*/ 517737 w 3842204"/>
                <a:gd name="connsiteY232" fmla="*/ 3996632 h 7212230"/>
                <a:gd name="connsiteX233" fmla="*/ 505902 w 3842204"/>
                <a:gd name="connsiteY233" fmla="*/ 4042501 h 7212230"/>
                <a:gd name="connsiteX234" fmla="*/ 511469 w 3842204"/>
                <a:gd name="connsiteY234" fmla="*/ 4076940 h 7212230"/>
                <a:gd name="connsiteX235" fmla="*/ 546901 w 3842204"/>
                <a:gd name="connsiteY235" fmla="*/ 4121854 h 7212230"/>
                <a:gd name="connsiteX236" fmla="*/ 514509 w 3842204"/>
                <a:gd name="connsiteY236" fmla="*/ 4192490 h 7212230"/>
                <a:gd name="connsiteX237" fmla="*/ 558142 w 3842204"/>
                <a:gd name="connsiteY237" fmla="*/ 4242338 h 7212230"/>
                <a:gd name="connsiteX238" fmla="*/ 621846 w 3842204"/>
                <a:gd name="connsiteY238" fmla="*/ 4263571 h 7212230"/>
                <a:gd name="connsiteX239" fmla="*/ 619882 w 3842204"/>
                <a:gd name="connsiteY239" fmla="*/ 4297056 h 7212230"/>
                <a:gd name="connsiteX240" fmla="*/ 657706 w 3842204"/>
                <a:gd name="connsiteY240" fmla="*/ 4366782 h 7212230"/>
                <a:gd name="connsiteX241" fmla="*/ 636095 w 3842204"/>
                <a:gd name="connsiteY241" fmla="*/ 4469837 h 7212230"/>
                <a:gd name="connsiteX242" fmla="*/ 693495 w 3842204"/>
                <a:gd name="connsiteY242" fmla="*/ 4468344 h 7212230"/>
                <a:gd name="connsiteX243" fmla="*/ 802609 w 3842204"/>
                <a:gd name="connsiteY243" fmla="*/ 4501363 h 7212230"/>
                <a:gd name="connsiteX244" fmla="*/ 817095 w 3842204"/>
                <a:gd name="connsiteY244" fmla="*/ 4666429 h 7212230"/>
                <a:gd name="connsiteX245" fmla="*/ 757491 w 3842204"/>
                <a:gd name="connsiteY245" fmla="*/ 4728594 h 7212230"/>
                <a:gd name="connsiteX246" fmla="*/ 724434 w 3842204"/>
                <a:gd name="connsiteY246" fmla="*/ 4787780 h 7212230"/>
                <a:gd name="connsiteX247" fmla="*/ 774114 w 3842204"/>
                <a:gd name="connsiteY247" fmla="*/ 4862731 h 7212230"/>
                <a:gd name="connsiteX248" fmla="*/ 756824 w 3842204"/>
                <a:gd name="connsiteY248" fmla="*/ 4947797 h 7212230"/>
                <a:gd name="connsiteX249" fmla="*/ 724364 w 3842204"/>
                <a:gd name="connsiteY249" fmla="*/ 5001242 h 7212230"/>
                <a:gd name="connsiteX250" fmla="*/ 710116 w 3842204"/>
                <a:gd name="connsiteY250" fmla="*/ 5048822 h 7212230"/>
                <a:gd name="connsiteX251" fmla="*/ 641937 w 3842204"/>
                <a:gd name="connsiteY251" fmla="*/ 5123423 h 7212230"/>
                <a:gd name="connsiteX252" fmla="*/ 645832 w 3842204"/>
                <a:gd name="connsiteY252" fmla="*/ 5195105 h 7212230"/>
                <a:gd name="connsiteX253" fmla="*/ 806078 w 3842204"/>
                <a:gd name="connsiteY253" fmla="*/ 5279127 h 7212230"/>
                <a:gd name="connsiteX254" fmla="*/ 778008 w 3842204"/>
                <a:gd name="connsiteY254" fmla="*/ 5322549 h 7212230"/>
                <a:gd name="connsiteX255" fmla="*/ 625315 w 3842204"/>
                <a:gd name="connsiteY255" fmla="*/ 5425160 h 7212230"/>
                <a:gd name="connsiteX256" fmla="*/ 676275 w 3842204"/>
                <a:gd name="connsiteY256" fmla="*/ 5524500 h 7212230"/>
                <a:gd name="connsiteX257" fmla="*/ 658132 w 3842204"/>
                <a:gd name="connsiteY257" fmla="*/ 5615214 h 7212230"/>
                <a:gd name="connsiteX258" fmla="*/ 707742 w 3842204"/>
                <a:gd name="connsiteY258" fmla="*/ 5641195 h 7212230"/>
                <a:gd name="connsiteX259" fmla="*/ 776061 w 3842204"/>
                <a:gd name="connsiteY259" fmla="*/ 5642428 h 7212230"/>
                <a:gd name="connsiteX260" fmla="*/ 843093 w 3842204"/>
                <a:gd name="connsiteY260" fmla="*/ 5634058 h 7212230"/>
                <a:gd name="connsiteX261" fmla="*/ 931128 w 3842204"/>
                <a:gd name="connsiteY261" fmla="*/ 5637226 h 7212230"/>
                <a:gd name="connsiteX262" fmla="*/ 920350 w 3842204"/>
                <a:gd name="connsiteY262" fmla="*/ 5684962 h 7212230"/>
                <a:gd name="connsiteX263" fmla="*/ 993775 w 3842204"/>
                <a:gd name="connsiteY263" fmla="*/ 5696857 h 7212230"/>
                <a:gd name="connsiteX264" fmla="*/ 999817 w 3842204"/>
                <a:gd name="connsiteY264" fmla="*/ 5741114 h 7212230"/>
                <a:gd name="connsiteX265" fmla="*/ 1015385 w 3842204"/>
                <a:gd name="connsiteY265" fmla="*/ 5774187 h 7212230"/>
                <a:gd name="connsiteX266" fmla="*/ 1093988 w 3842204"/>
                <a:gd name="connsiteY266" fmla="*/ 5773741 h 7212230"/>
                <a:gd name="connsiteX267" fmla="*/ 1110423 w 3842204"/>
                <a:gd name="connsiteY267" fmla="*/ 5806160 h 7212230"/>
                <a:gd name="connsiteX268" fmla="*/ 1118828 w 3842204"/>
                <a:gd name="connsiteY268" fmla="*/ 5830104 h 7212230"/>
                <a:gd name="connsiteX269" fmla="*/ 1068680 w 3842204"/>
                <a:gd name="connsiteY269" fmla="*/ 5850548 h 7212230"/>
                <a:gd name="connsiteX270" fmla="*/ 1038040 w 3842204"/>
                <a:gd name="connsiteY270" fmla="*/ 5897475 h 7212230"/>
                <a:gd name="connsiteX271" fmla="*/ 1028312 w 3842204"/>
                <a:gd name="connsiteY271" fmla="*/ 5940951 h 7212230"/>
                <a:gd name="connsiteX272" fmla="*/ 1030686 w 3842204"/>
                <a:gd name="connsiteY272" fmla="*/ 5993288 h 7212230"/>
                <a:gd name="connsiteX273" fmla="*/ 1057275 w 3842204"/>
                <a:gd name="connsiteY273" fmla="*/ 6014357 h 7212230"/>
                <a:gd name="connsiteX274" fmla="*/ 1124671 w 3842204"/>
                <a:gd name="connsiteY274" fmla="*/ 6048708 h 7212230"/>
                <a:gd name="connsiteX275" fmla="*/ 1166038 w 3842204"/>
                <a:gd name="connsiteY275" fmla="*/ 6040869 h 7212230"/>
                <a:gd name="connsiteX276" fmla="*/ 1186223 w 3842204"/>
                <a:gd name="connsiteY276" fmla="*/ 6086928 h 7212230"/>
                <a:gd name="connsiteX277" fmla="*/ 1166132 w 3842204"/>
                <a:gd name="connsiteY277" fmla="*/ 6132285 h 7212230"/>
                <a:gd name="connsiteX278" fmla="*/ 1132794 w 3842204"/>
                <a:gd name="connsiteY278" fmla="*/ 6150303 h 7212230"/>
                <a:gd name="connsiteX279" fmla="*/ 1095509 w 3842204"/>
                <a:gd name="connsiteY279" fmla="*/ 6207236 h 7212230"/>
                <a:gd name="connsiteX280" fmla="*/ 1110183 w 3842204"/>
                <a:gd name="connsiteY280" fmla="*/ 6307023 h 7212230"/>
                <a:gd name="connsiteX281" fmla="*/ 1080835 w 3842204"/>
                <a:gd name="connsiteY281" fmla="*/ 6350157 h 7212230"/>
                <a:gd name="connsiteX282" fmla="*/ 1165706 w 3842204"/>
                <a:gd name="connsiteY282" fmla="*/ 6400271 h 7212230"/>
                <a:gd name="connsiteX283" fmla="*/ 1166038 w 3842204"/>
                <a:gd name="connsiteY283" fmla="*/ 6466711 h 7212230"/>
                <a:gd name="connsiteX284" fmla="*/ 1143240 w 3842204"/>
                <a:gd name="connsiteY284" fmla="*/ 6498567 h 7212230"/>
                <a:gd name="connsiteX285" fmla="*/ 1090760 w 3842204"/>
                <a:gd name="connsiteY285" fmla="*/ 6546302 h 7212230"/>
                <a:gd name="connsiteX286" fmla="*/ 1130420 w 3842204"/>
                <a:gd name="connsiteY286" fmla="*/ 6564250 h 7212230"/>
                <a:gd name="connsiteX287" fmla="*/ 1157061 w 3842204"/>
                <a:gd name="connsiteY287" fmla="*/ 6604000 h 7212230"/>
                <a:gd name="connsiteX288" fmla="*/ 1211155 w 3842204"/>
                <a:gd name="connsiteY288" fmla="*/ 6616589 h 7212230"/>
                <a:gd name="connsiteX289" fmla="*/ 1275416 w 3842204"/>
                <a:gd name="connsiteY289" fmla="*/ 6598797 h 7212230"/>
                <a:gd name="connsiteX290" fmla="*/ 1351457 w 3842204"/>
                <a:gd name="connsiteY290" fmla="*/ 6678950 h 7212230"/>
                <a:gd name="connsiteX291" fmla="*/ 1408686 w 3842204"/>
                <a:gd name="connsiteY291" fmla="*/ 6784095 h 7212230"/>
                <a:gd name="connsiteX292" fmla="*/ 1412995 w 3842204"/>
                <a:gd name="connsiteY292" fmla="*/ 6885417 h 7212230"/>
                <a:gd name="connsiteX293" fmla="*/ 1450576 w 3842204"/>
                <a:gd name="connsiteY293" fmla="*/ 6925814 h 7212230"/>
                <a:gd name="connsiteX294" fmla="*/ 1436742 w 3842204"/>
                <a:gd name="connsiteY294" fmla="*/ 6949650 h 7212230"/>
                <a:gd name="connsiteX295" fmla="*/ 1398748 w 3842204"/>
                <a:gd name="connsiteY295" fmla="*/ 6973440 h 7212230"/>
                <a:gd name="connsiteX296" fmla="*/ 1411061 w 3842204"/>
                <a:gd name="connsiteY296" fmla="*/ 7003143 h 7212230"/>
                <a:gd name="connsiteX297" fmla="*/ 1348228 w 3842204"/>
                <a:gd name="connsiteY297" fmla="*/ 7070956 h 7212230"/>
                <a:gd name="connsiteX298" fmla="*/ 1293132 w 3842204"/>
                <a:gd name="connsiteY298" fmla="*/ 7139214 h 7212230"/>
                <a:gd name="connsiteX0" fmla="*/ 1293132 w 3842204"/>
                <a:gd name="connsiteY0" fmla="*/ 7139214 h 7212230"/>
                <a:gd name="connsiteX1" fmla="*/ 1341758 w 3842204"/>
                <a:gd name="connsiteY1" fmla="*/ 7182793 h 7212230"/>
                <a:gd name="connsiteX2" fmla="*/ 1416663 w 3842204"/>
                <a:gd name="connsiteY2" fmla="*/ 7193198 h 7212230"/>
                <a:gd name="connsiteX3" fmla="*/ 1509326 w 3842204"/>
                <a:gd name="connsiteY3" fmla="*/ 7212230 h 7212230"/>
                <a:gd name="connsiteX4" fmla="*/ 1564969 w 3842204"/>
                <a:gd name="connsiteY4" fmla="*/ 7192309 h 7212230"/>
                <a:gd name="connsiteX5" fmla="*/ 1579095 w 3842204"/>
                <a:gd name="connsiteY5" fmla="*/ 7168518 h 7212230"/>
                <a:gd name="connsiteX6" fmla="*/ 1637846 w 3842204"/>
                <a:gd name="connsiteY6" fmla="*/ 7133855 h 7212230"/>
                <a:gd name="connsiteX7" fmla="*/ 1697948 w 3842204"/>
                <a:gd name="connsiteY7" fmla="*/ 7023400 h 7212230"/>
                <a:gd name="connsiteX8" fmla="*/ 1746704 w 3842204"/>
                <a:gd name="connsiteY8" fmla="*/ 6975928 h 7212230"/>
                <a:gd name="connsiteX9" fmla="*/ 1743064 w 3842204"/>
                <a:gd name="connsiteY9" fmla="*/ 6937755 h 7212230"/>
                <a:gd name="connsiteX10" fmla="*/ 1792061 w 3842204"/>
                <a:gd name="connsiteY10" fmla="*/ 6921500 h 7212230"/>
                <a:gd name="connsiteX11" fmla="*/ 1946275 w 3842204"/>
                <a:gd name="connsiteY11" fmla="*/ 6885214 h 7212230"/>
                <a:gd name="connsiteX12" fmla="*/ 1855561 w 3842204"/>
                <a:gd name="connsiteY12" fmla="*/ 6767285 h 7212230"/>
                <a:gd name="connsiteX13" fmla="*/ 1882775 w 3842204"/>
                <a:gd name="connsiteY13" fmla="*/ 6721928 h 7212230"/>
                <a:gd name="connsiteX14" fmla="*/ 1937204 w 3842204"/>
                <a:gd name="connsiteY14" fmla="*/ 6721928 h 7212230"/>
                <a:gd name="connsiteX15" fmla="*/ 1982561 w 3842204"/>
                <a:gd name="connsiteY15" fmla="*/ 6594928 h 7212230"/>
                <a:gd name="connsiteX16" fmla="*/ 1982561 w 3842204"/>
                <a:gd name="connsiteY16" fmla="*/ 6495143 h 7212230"/>
                <a:gd name="connsiteX17" fmla="*/ 2036989 w 3842204"/>
                <a:gd name="connsiteY17" fmla="*/ 6377214 h 7212230"/>
                <a:gd name="connsiteX18" fmla="*/ 2100489 w 3842204"/>
                <a:gd name="connsiteY18" fmla="*/ 6359071 h 7212230"/>
                <a:gd name="connsiteX19" fmla="*/ 2046061 w 3842204"/>
                <a:gd name="connsiteY19" fmla="*/ 6241143 h 7212230"/>
                <a:gd name="connsiteX20" fmla="*/ 2082346 w 3842204"/>
                <a:gd name="connsiteY20" fmla="*/ 6096000 h 7212230"/>
                <a:gd name="connsiteX21" fmla="*/ 2173061 w 3842204"/>
                <a:gd name="connsiteY21" fmla="*/ 6086928 h 7212230"/>
                <a:gd name="connsiteX22" fmla="*/ 2263775 w 3842204"/>
                <a:gd name="connsiteY22" fmla="*/ 6086928 h 7212230"/>
                <a:gd name="connsiteX23" fmla="*/ 2290989 w 3842204"/>
                <a:gd name="connsiteY23" fmla="*/ 6032500 h 7212230"/>
                <a:gd name="connsiteX24" fmla="*/ 2327275 w 3842204"/>
                <a:gd name="connsiteY24" fmla="*/ 6041571 h 7212230"/>
                <a:gd name="connsiteX25" fmla="*/ 2408918 w 3842204"/>
                <a:gd name="connsiteY25" fmla="*/ 6159500 h 7212230"/>
                <a:gd name="connsiteX26" fmla="*/ 2445204 w 3842204"/>
                <a:gd name="connsiteY26" fmla="*/ 6150428 h 7212230"/>
                <a:gd name="connsiteX27" fmla="*/ 2427061 w 3842204"/>
                <a:gd name="connsiteY27" fmla="*/ 6068785 h 7212230"/>
                <a:gd name="connsiteX28" fmla="*/ 2481489 w 3842204"/>
                <a:gd name="connsiteY28" fmla="*/ 6023428 h 7212230"/>
                <a:gd name="connsiteX29" fmla="*/ 2544989 w 3842204"/>
                <a:gd name="connsiteY29" fmla="*/ 5950857 h 7212230"/>
                <a:gd name="connsiteX30" fmla="*/ 2608489 w 3842204"/>
                <a:gd name="connsiteY30" fmla="*/ 5896428 h 7212230"/>
                <a:gd name="connsiteX31" fmla="*/ 2599418 w 3842204"/>
                <a:gd name="connsiteY31" fmla="*/ 5823857 h 7212230"/>
                <a:gd name="connsiteX32" fmla="*/ 2644775 w 3842204"/>
                <a:gd name="connsiteY32" fmla="*/ 5760357 h 7212230"/>
                <a:gd name="connsiteX33" fmla="*/ 2735489 w 3842204"/>
                <a:gd name="connsiteY33" fmla="*/ 5869214 h 7212230"/>
                <a:gd name="connsiteX34" fmla="*/ 2844346 w 3842204"/>
                <a:gd name="connsiteY34" fmla="*/ 5914571 h 7212230"/>
                <a:gd name="connsiteX35" fmla="*/ 2871561 w 3842204"/>
                <a:gd name="connsiteY35" fmla="*/ 5842000 h 7212230"/>
                <a:gd name="connsiteX36" fmla="*/ 2907846 w 3842204"/>
                <a:gd name="connsiteY36" fmla="*/ 5814785 h 7212230"/>
                <a:gd name="connsiteX37" fmla="*/ 2871561 w 3842204"/>
                <a:gd name="connsiteY37" fmla="*/ 5733143 h 7212230"/>
                <a:gd name="connsiteX38" fmla="*/ 2871561 w 3842204"/>
                <a:gd name="connsiteY38" fmla="*/ 5678714 h 7212230"/>
                <a:gd name="connsiteX39" fmla="*/ 2925989 w 3842204"/>
                <a:gd name="connsiteY39" fmla="*/ 5660571 h 7212230"/>
                <a:gd name="connsiteX40" fmla="*/ 2925989 w 3842204"/>
                <a:gd name="connsiteY40" fmla="*/ 5569857 h 7212230"/>
                <a:gd name="connsiteX41" fmla="*/ 2853418 w 3842204"/>
                <a:gd name="connsiteY41" fmla="*/ 5551714 h 7212230"/>
                <a:gd name="connsiteX42" fmla="*/ 2826204 w 3842204"/>
                <a:gd name="connsiteY42" fmla="*/ 5442857 h 7212230"/>
                <a:gd name="connsiteX43" fmla="*/ 2862489 w 3842204"/>
                <a:gd name="connsiteY43" fmla="*/ 5324928 h 7212230"/>
                <a:gd name="connsiteX44" fmla="*/ 2971346 w 3842204"/>
                <a:gd name="connsiteY44" fmla="*/ 5234214 h 7212230"/>
                <a:gd name="connsiteX45" fmla="*/ 3034846 w 3842204"/>
                <a:gd name="connsiteY45" fmla="*/ 5143500 h 7212230"/>
                <a:gd name="connsiteX46" fmla="*/ 3052989 w 3842204"/>
                <a:gd name="connsiteY46" fmla="*/ 5061857 h 7212230"/>
                <a:gd name="connsiteX47" fmla="*/ 3034846 w 3842204"/>
                <a:gd name="connsiteY47" fmla="*/ 4989285 h 7212230"/>
                <a:gd name="connsiteX48" fmla="*/ 2989489 w 3842204"/>
                <a:gd name="connsiteY48" fmla="*/ 4925785 h 7212230"/>
                <a:gd name="connsiteX49" fmla="*/ 3052989 w 3842204"/>
                <a:gd name="connsiteY49" fmla="*/ 4862285 h 7212230"/>
                <a:gd name="connsiteX50" fmla="*/ 3062061 w 3842204"/>
                <a:gd name="connsiteY50" fmla="*/ 4789714 h 7212230"/>
                <a:gd name="connsiteX51" fmla="*/ 3062061 w 3842204"/>
                <a:gd name="connsiteY51" fmla="*/ 4699000 h 7212230"/>
                <a:gd name="connsiteX52" fmla="*/ 3161846 w 3842204"/>
                <a:gd name="connsiteY52" fmla="*/ 4717143 h 7212230"/>
                <a:gd name="connsiteX53" fmla="*/ 3225346 w 3842204"/>
                <a:gd name="connsiteY53" fmla="*/ 4689928 h 7212230"/>
                <a:gd name="connsiteX54" fmla="*/ 3243489 w 3842204"/>
                <a:gd name="connsiteY54" fmla="*/ 4653643 h 7212230"/>
                <a:gd name="connsiteX55" fmla="*/ 3179989 w 3842204"/>
                <a:gd name="connsiteY55" fmla="*/ 4644571 h 7212230"/>
                <a:gd name="connsiteX56" fmla="*/ 3089275 w 3842204"/>
                <a:gd name="connsiteY56" fmla="*/ 4608285 h 7212230"/>
                <a:gd name="connsiteX57" fmla="*/ 3034846 w 3842204"/>
                <a:gd name="connsiteY57" fmla="*/ 4590143 h 7212230"/>
                <a:gd name="connsiteX58" fmla="*/ 2953204 w 3842204"/>
                <a:gd name="connsiteY58" fmla="*/ 4572000 h 7212230"/>
                <a:gd name="connsiteX59" fmla="*/ 2971346 w 3842204"/>
                <a:gd name="connsiteY59" fmla="*/ 4490357 h 7212230"/>
                <a:gd name="connsiteX60" fmla="*/ 2989489 w 3842204"/>
                <a:gd name="connsiteY60" fmla="*/ 4435928 h 7212230"/>
                <a:gd name="connsiteX61" fmla="*/ 3071132 w 3842204"/>
                <a:gd name="connsiteY61" fmla="*/ 4327071 h 7212230"/>
                <a:gd name="connsiteX62" fmla="*/ 3043918 w 3842204"/>
                <a:gd name="connsiteY62" fmla="*/ 4254500 h 7212230"/>
                <a:gd name="connsiteX63" fmla="*/ 3043918 w 3842204"/>
                <a:gd name="connsiteY63" fmla="*/ 4172857 h 7212230"/>
                <a:gd name="connsiteX64" fmla="*/ 3016704 w 3842204"/>
                <a:gd name="connsiteY64" fmla="*/ 4127500 h 7212230"/>
                <a:gd name="connsiteX65" fmla="*/ 3007632 w 3842204"/>
                <a:gd name="connsiteY65" fmla="*/ 4009571 h 7212230"/>
                <a:gd name="connsiteX66" fmla="*/ 2971346 w 3842204"/>
                <a:gd name="connsiteY66" fmla="*/ 3927928 h 7212230"/>
                <a:gd name="connsiteX67" fmla="*/ 3062061 w 3842204"/>
                <a:gd name="connsiteY67" fmla="*/ 3855357 h 7212230"/>
                <a:gd name="connsiteX68" fmla="*/ 3080204 w 3842204"/>
                <a:gd name="connsiteY68" fmla="*/ 3374571 h 7212230"/>
                <a:gd name="connsiteX69" fmla="*/ 3007632 w 3842204"/>
                <a:gd name="connsiteY69" fmla="*/ 3220357 h 7212230"/>
                <a:gd name="connsiteX70" fmla="*/ 3034846 w 3842204"/>
                <a:gd name="connsiteY70" fmla="*/ 3156857 h 7212230"/>
                <a:gd name="connsiteX71" fmla="*/ 3089275 w 3842204"/>
                <a:gd name="connsiteY71" fmla="*/ 3175000 h 7212230"/>
                <a:gd name="connsiteX72" fmla="*/ 3225346 w 3842204"/>
                <a:gd name="connsiteY72" fmla="*/ 3093357 h 7212230"/>
                <a:gd name="connsiteX73" fmla="*/ 3325132 w 3842204"/>
                <a:gd name="connsiteY73" fmla="*/ 3102428 h 7212230"/>
                <a:gd name="connsiteX74" fmla="*/ 3370489 w 3842204"/>
                <a:gd name="connsiteY74" fmla="*/ 3011714 h 7212230"/>
                <a:gd name="connsiteX75" fmla="*/ 3343275 w 3842204"/>
                <a:gd name="connsiteY75" fmla="*/ 2966357 h 7212230"/>
                <a:gd name="connsiteX76" fmla="*/ 3415846 w 3842204"/>
                <a:gd name="connsiteY76" fmla="*/ 2893785 h 7212230"/>
                <a:gd name="connsiteX77" fmla="*/ 3443061 w 3842204"/>
                <a:gd name="connsiteY77" fmla="*/ 2803071 h 7212230"/>
                <a:gd name="connsiteX78" fmla="*/ 3660775 w 3842204"/>
                <a:gd name="connsiteY78" fmla="*/ 2694214 h 7212230"/>
                <a:gd name="connsiteX79" fmla="*/ 3706132 w 3842204"/>
                <a:gd name="connsiteY79" fmla="*/ 2639785 h 7212230"/>
                <a:gd name="connsiteX80" fmla="*/ 3651704 w 3842204"/>
                <a:gd name="connsiteY80" fmla="*/ 2594428 h 7212230"/>
                <a:gd name="connsiteX81" fmla="*/ 3633561 w 3842204"/>
                <a:gd name="connsiteY81" fmla="*/ 2313214 h 7212230"/>
                <a:gd name="connsiteX82" fmla="*/ 3560989 w 3842204"/>
                <a:gd name="connsiteY82" fmla="*/ 2249714 h 7212230"/>
                <a:gd name="connsiteX83" fmla="*/ 3506561 w 3842204"/>
                <a:gd name="connsiteY83" fmla="*/ 2131785 h 7212230"/>
                <a:gd name="connsiteX84" fmla="*/ 3497489 w 3842204"/>
                <a:gd name="connsiteY84" fmla="*/ 2022928 h 7212230"/>
                <a:gd name="connsiteX85" fmla="*/ 3497489 w 3842204"/>
                <a:gd name="connsiteY85" fmla="*/ 1932214 h 7212230"/>
                <a:gd name="connsiteX86" fmla="*/ 3514751 w 3842204"/>
                <a:gd name="connsiteY86" fmla="*/ 1846486 h 7212230"/>
                <a:gd name="connsiteX87" fmla="*/ 3501687 w 3842204"/>
                <a:gd name="connsiteY87" fmla="*/ 1744992 h 7212230"/>
                <a:gd name="connsiteX88" fmla="*/ 3406775 w 3842204"/>
                <a:gd name="connsiteY88" fmla="*/ 1841500 h 7212230"/>
                <a:gd name="connsiteX89" fmla="*/ 3252561 w 3842204"/>
                <a:gd name="connsiteY89" fmla="*/ 1914071 h 7212230"/>
                <a:gd name="connsiteX90" fmla="*/ 3134632 w 3842204"/>
                <a:gd name="connsiteY90" fmla="*/ 1959428 h 7212230"/>
                <a:gd name="connsiteX91" fmla="*/ 2998561 w 3842204"/>
                <a:gd name="connsiteY91" fmla="*/ 1959428 h 7212230"/>
                <a:gd name="connsiteX92" fmla="*/ 2989489 w 3842204"/>
                <a:gd name="connsiteY92" fmla="*/ 2041071 h 7212230"/>
                <a:gd name="connsiteX93" fmla="*/ 2953204 w 3842204"/>
                <a:gd name="connsiteY93" fmla="*/ 2104571 h 7212230"/>
                <a:gd name="connsiteX94" fmla="*/ 2871561 w 3842204"/>
                <a:gd name="connsiteY94" fmla="*/ 2149928 h 7212230"/>
                <a:gd name="connsiteX95" fmla="*/ 2808061 w 3842204"/>
                <a:gd name="connsiteY95" fmla="*/ 2149928 h 7212230"/>
                <a:gd name="connsiteX96" fmla="*/ 2862489 w 3842204"/>
                <a:gd name="connsiteY96" fmla="*/ 2077357 h 7212230"/>
                <a:gd name="connsiteX97" fmla="*/ 2935061 w 3842204"/>
                <a:gd name="connsiteY97" fmla="*/ 2032000 h 7212230"/>
                <a:gd name="connsiteX98" fmla="*/ 2989489 w 3842204"/>
                <a:gd name="connsiteY98" fmla="*/ 1932214 h 7212230"/>
                <a:gd name="connsiteX99" fmla="*/ 3034846 w 3842204"/>
                <a:gd name="connsiteY99" fmla="*/ 1905000 h 7212230"/>
                <a:gd name="connsiteX100" fmla="*/ 3098346 w 3842204"/>
                <a:gd name="connsiteY100" fmla="*/ 1796143 h 7212230"/>
                <a:gd name="connsiteX101" fmla="*/ 3225346 w 3842204"/>
                <a:gd name="connsiteY101" fmla="*/ 1778000 h 7212230"/>
                <a:gd name="connsiteX102" fmla="*/ 3316061 w 3842204"/>
                <a:gd name="connsiteY102" fmla="*/ 1605643 h 7212230"/>
                <a:gd name="connsiteX103" fmla="*/ 3397704 w 3842204"/>
                <a:gd name="connsiteY103" fmla="*/ 1551214 h 7212230"/>
                <a:gd name="connsiteX104" fmla="*/ 3361418 w 3842204"/>
                <a:gd name="connsiteY104" fmla="*/ 1487714 h 7212230"/>
                <a:gd name="connsiteX105" fmla="*/ 3560989 w 3842204"/>
                <a:gd name="connsiteY105" fmla="*/ 1378857 h 7212230"/>
                <a:gd name="connsiteX106" fmla="*/ 3669846 w 3842204"/>
                <a:gd name="connsiteY106" fmla="*/ 1279071 h 7212230"/>
                <a:gd name="connsiteX107" fmla="*/ 3787775 w 3842204"/>
                <a:gd name="connsiteY107" fmla="*/ 1170214 h 7212230"/>
                <a:gd name="connsiteX108" fmla="*/ 3814989 w 3842204"/>
                <a:gd name="connsiteY108" fmla="*/ 1043214 h 7212230"/>
                <a:gd name="connsiteX109" fmla="*/ 3769632 w 3842204"/>
                <a:gd name="connsiteY109" fmla="*/ 988785 h 7212230"/>
                <a:gd name="connsiteX110" fmla="*/ 3706132 w 3842204"/>
                <a:gd name="connsiteY110" fmla="*/ 952500 h 7212230"/>
                <a:gd name="connsiteX111" fmla="*/ 3678918 w 3842204"/>
                <a:gd name="connsiteY111" fmla="*/ 861785 h 7212230"/>
                <a:gd name="connsiteX112" fmla="*/ 3706132 w 3842204"/>
                <a:gd name="connsiteY112" fmla="*/ 852714 h 7212230"/>
                <a:gd name="connsiteX113" fmla="*/ 3769632 w 3842204"/>
                <a:gd name="connsiteY113" fmla="*/ 916214 h 7212230"/>
                <a:gd name="connsiteX114" fmla="*/ 3814989 w 3842204"/>
                <a:gd name="connsiteY114" fmla="*/ 970643 h 7212230"/>
                <a:gd name="connsiteX115" fmla="*/ 3842204 w 3842204"/>
                <a:gd name="connsiteY115" fmla="*/ 870857 h 7212230"/>
                <a:gd name="connsiteX116" fmla="*/ 3805918 w 3842204"/>
                <a:gd name="connsiteY116" fmla="*/ 780143 h 7212230"/>
                <a:gd name="connsiteX117" fmla="*/ 3760561 w 3842204"/>
                <a:gd name="connsiteY117" fmla="*/ 689428 h 7212230"/>
                <a:gd name="connsiteX118" fmla="*/ 3706132 w 3842204"/>
                <a:gd name="connsiteY118" fmla="*/ 644071 h 7212230"/>
                <a:gd name="connsiteX119" fmla="*/ 3606346 w 3842204"/>
                <a:gd name="connsiteY119" fmla="*/ 526143 h 7212230"/>
                <a:gd name="connsiteX120" fmla="*/ 3560989 w 3842204"/>
                <a:gd name="connsiteY120" fmla="*/ 471714 h 7212230"/>
                <a:gd name="connsiteX121" fmla="*/ 3461204 w 3842204"/>
                <a:gd name="connsiteY121" fmla="*/ 462643 h 7212230"/>
                <a:gd name="connsiteX122" fmla="*/ 3415846 w 3842204"/>
                <a:gd name="connsiteY122" fmla="*/ 498928 h 7212230"/>
                <a:gd name="connsiteX123" fmla="*/ 3343275 w 3842204"/>
                <a:gd name="connsiteY123" fmla="*/ 480785 h 7212230"/>
                <a:gd name="connsiteX124" fmla="*/ 3198132 w 3842204"/>
                <a:gd name="connsiteY124" fmla="*/ 480785 h 7212230"/>
                <a:gd name="connsiteX125" fmla="*/ 3198132 w 3842204"/>
                <a:gd name="connsiteY125" fmla="*/ 553357 h 7212230"/>
                <a:gd name="connsiteX126" fmla="*/ 3116489 w 3842204"/>
                <a:gd name="connsiteY126" fmla="*/ 580571 h 7212230"/>
                <a:gd name="connsiteX127" fmla="*/ 3034846 w 3842204"/>
                <a:gd name="connsiteY127" fmla="*/ 571500 h 7212230"/>
                <a:gd name="connsiteX128" fmla="*/ 3043918 w 3842204"/>
                <a:gd name="connsiteY128" fmla="*/ 508000 h 7212230"/>
                <a:gd name="connsiteX129" fmla="*/ 3098346 w 3842204"/>
                <a:gd name="connsiteY129" fmla="*/ 462643 h 7212230"/>
                <a:gd name="connsiteX130" fmla="*/ 3125561 w 3842204"/>
                <a:gd name="connsiteY130" fmla="*/ 390071 h 7212230"/>
                <a:gd name="connsiteX131" fmla="*/ 3089275 w 3842204"/>
                <a:gd name="connsiteY131" fmla="*/ 335643 h 7212230"/>
                <a:gd name="connsiteX132" fmla="*/ 2998561 w 3842204"/>
                <a:gd name="connsiteY132" fmla="*/ 335643 h 7212230"/>
                <a:gd name="connsiteX133" fmla="*/ 2907846 w 3842204"/>
                <a:gd name="connsiteY133" fmla="*/ 299357 h 7212230"/>
                <a:gd name="connsiteX134" fmla="*/ 2780846 w 3842204"/>
                <a:gd name="connsiteY134" fmla="*/ 299357 h 7212230"/>
                <a:gd name="connsiteX135" fmla="*/ 2798989 w 3842204"/>
                <a:gd name="connsiteY135" fmla="*/ 263071 h 7212230"/>
                <a:gd name="connsiteX136" fmla="*/ 2889704 w 3842204"/>
                <a:gd name="connsiteY136" fmla="*/ 235857 h 7212230"/>
                <a:gd name="connsiteX137" fmla="*/ 2953204 w 3842204"/>
                <a:gd name="connsiteY137" fmla="*/ 154214 h 7212230"/>
                <a:gd name="connsiteX138" fmla="*/ 2971346 w 3842204"/>
                <a:gd name="connsiteY138" fmla="*/ 127000 h 7212230"/>
                <a:gd name="connsiteX139" fmla="*/ 2962275 w 3842204"/>
                <a:gd name="connsiteY139" fmla="*/ 63500 h 7212230"/>
                <a:gd name="connsiteX140" fmla="*/ 2880632 w 3842204"/>
                <a:gd name="connsiteY140" fmla="*/ 54428 h 7212230"/>
                <a:gd name="connsiteX141" fmla="*/ 2844346 w 3842204"/>
                <a:gd name="connsiteY141" fmla="*/ 9071 h 7212230"/>
                <a:gd name="connsiteX142" fmla="*/ 2753632 w 3842204"/>
                <a:gd name="connsiteY142" fmla="*/ 0 h 7212230"/>
                <a:gd name="connsiteX143" fmla="*/ 2662918 w 3842204"/>
                <a:gd name="connsiteY143" fmla="*/ 54428 h 7212230"/>
                <a:gd name="connsiteX144" fmla="*/ 2554061 w 3842204"/>
                <a:gd name="connsiteY144" fmla="*/ 181428 h 7212230"/>
                <a:gd name="connsiteX145" fmla="*/ 2454275 w 3842204"/>
                <a:gd name="connsiteY145" fmla="*/ 335643 h 7212230"/>
                <a:gd name="connsiteX146" fmla="*/ 2445204 w 3842204"/>
                <a:gd name="connsiteY146" fmla="*/ 399143 h 7212230"/>
                <a:gd name="connsiteX147" fmla="*/ 2481489 w 3842204"/>
                <a:gd name="connsiteY147" fmla="*/ 508000 h 7212230"/>
                <a:gd name="connsiteX148" fmla="*/ 2427061 w 3842204"/>
                <a:gd name="connsiteY148" fmla="*/ 589643 h 7212230"/>
                <a:gd name="connsiteX149" fmla="*/ 2327275 w 3842204"/>
                <a:gd name="connsiteY149" fmla="*/ 589643 h 7212230"/>
                <a:gd name="connsiteX150" fmla="*/ 2200275 w 3842204"/>
                <a:gd name="connsiteY150" fmla="*/ 580571 h 7212230"/>
                <a:gd name="connsiteX151" fmla="*/ 2263775 w 3842204"/>
                <a:gd name="connsiteY151" fmla="*/ 662214 h 7212230"/>
                <a:gd name="connsiteX152" fmla="*/ 2336346 w 3842204"/>
                <a:gd name="connsiteY152" fmla="*/ 780143 h 7212230"/>
                <a:gd name="connsiteX153" fmla="*/ 2245632 w 3842204"/>
                <a:gd name="connsiteY153" fmla="*/ 762000 h 7212230"/>
                <a:gd name="connsiteX154" fmla="*/ 2209346 w 3842204"/>
                <a:gd name="connsiteY154" fmla="*/ 689428 h 7212230"/>
                <a:gd name="connsiteX155" fmla="*/ 2154918 w 3842204"/>
                <a:gd name="connsiteY155" fmla="*/ 725714 h 7212230"/>
                <a:gd name="connsiteX156" fmla="*/ 2082346 w 3842204"/>
                <a:gd name="connsiteY156" fmla="*/ 780143 h 7212230"/>
                <a:gd name="connsiteX157" fmla="*/ 1991632 w 3842204"/>
                <a:gd name="connsiteY157" fmla="*/ 825500 h 7212230"/>
                <a:gd name="connsiteX158" fmla="*/ 1891846 w 3842204"/>
                <a:gd name="connsiteY158" fmla="*/ 825500 h 7212230"/>
                <a:gd name="connsiteX159" fmla="*/ 1928132 w 3842204"/>
                <a:gd name="connsiteY159" fmla="*/ 716643 h 7212230"/>
                <a:gd name="connsiteX160" fmla="*/ 1846489 w 3842204"/>
                <a:gd name="connsiteY160" fmla="*/ 689428 h 7212230"/>
                <a:gd name="connsiteX161" fmla="*/ 1710418 w 3842204"/>
                <a:gd name="connsiteY161" fmla="*/ 743857 h 7212230"/>
                <a:gd name="connsiteX162" fmla="*/ 1583418 w 3842204"/>
                <a:gd name="connsiteY162" fmla="*/ 743857 h 7212230"/>
                <a:gd name="connsiteX163" fmla="*/ 1519918 w 3842204"/>
                <a:gd name="connsiteY163" fmla="*/ 807357 h 7212230"/>
                <a:gd name="connsiteX164" fmla="*/ 1619704 w 3842204"/>
                <a:gd name="connsiteY164" fmla="*/ 861785 h 7212230"/>
                <a:gd name="connsiteX165" fmla="*/ 1392918 w 3842204"/>
                <a:gd name="connsiteY165" fmla="*/ 934357 h 7212230"/>
                <a:gd name="connsiteX166" fmla="*/ 1220561 w 3842204"/>
                <a:gd name="connsiteY166" fmla="*/ 1025071 h 7212230"/>
                <a:gd name="connsiteX167" fmla="*/ 1030061 w 3842204"/>
                <a:gd name="connsiteY167" fmla="*/ 1124857 h 7212230"/>
                <a:gd name="connsiteX168" fmla="*/ 993775 w 3842204"/>
                <a:gd name="connsiteY168" fmla="*/ 1197428 h 7212230"/>
                <a:gd name="connsiteX169" fmla="*/ 912132 w 3842204"/>
                <a:gd name="connsiteY169" fmla="*/ 1270000 h 7212230"/>
                <a:gd name="connsiteX170" fmla="*/ 830489 w 3842204"/>
                <a:gd name="connsiteY170" fmla="*/ 1342571 h 7212230"/>
                <a:gd name="connsiteX171" fmla="*/ 803275 w 3842204"/>
                <a:gd name="connsiteY171" fmla="*/ 1469571 h 7212230"/>
                <a:gd name="connsiteX172" fmla="*/ 875846 w 3842204"/>
                <a:gd name="connsiteY172" fmla="*/ 1578428 h 7212230"/>
                <a:gd name="connsiteX173" fmla="*/ 912132 w 3842204"/>
                <a:gd name="connsiteY173" fmla="*/ 1651000 h 7212230"/>
                <a:gd name="connsiteX174" fmla="*/ 848632 w 3842204"/>
                <a:gd name="connsiteY174" fmla="*/ 1696357 h 7212230"/>
                <a:gd name="connsiteX175" fmla="*/ 730704 w 3842204"/>
                <a:gd name="connsiteY175" fmla="*/ 1750785 h 7212230"/>
                <a:gd name="connsiteX176" fmla="*/ 603704 w 3842204"/>
                <a:gd name="connsiteY176" fmla="*/ 1750785 h 7212230"/>
                <a:gd name="connsiteX177" fmla="*/ 485775 w 3842204"/>
                <a:gd name="connsiteY177" fmla="*/ 1787071 h 7212230"/>
                <a:gd name="connsiteX178" fmla="*/ 367846 w 3842204"/>
                <a:gd name="connsiteY178" fmla="*/ 1787071 h 7212230"/>
                <a:gd name="connsiteX179" fmla="*/ 231775 w 3842204"/>
                <a:gd name="connsiteY179" fmla="*/ 1805214 h 7212230"/>
                <a:gd name="connsiteX180" fmla="*/ 168275 w 3842204"/>
                <a:gd name="connsiteY180" fmla="*/ 1823357 h 7212230"/>
                <a:gd name="connsiteX181" fmla="*/ 204561 w 3842204"/>
                <a:gd name="connsiteY181" fmla="*/ 1959428 h 7212230"/>
                <a:gd name="connsiteX182" fmla="*/ 249918 w 3842204"/>
                <a:gd name="connsiteY182" fmla="*/ 2077357 h 7212230"/>
                <a:gd name="connsiteX183" fmla="*/ 231775 w 3842204"/>
                <a:gd name="connsiteY183" fmla="*/ 2195285 h 7212230"/>
                <a:gd name="connsiteX184" fmla="*/ 349704 w 3842204"/>
                <a:gd name="connsiteY184" fmla="*/ 2267857 h 7212230"/>
                <a:gd name="connsiteX185" fmla="*/ 413204 w 3842204"/>
                <a:gd name="connsiteY185" fmla="*/ 2286000 h 7212230"/>
                <a:gd name="connsiteX186" fmla="*/ 458561 w 3842204"/>
                <a:gd name="connsiteY186" fmla="*/ 2394857 h 7212230"/>
                <a:gd name="connsiteX187" fmla="*/ 540204 w 3842204"/>
                <a:gd name="connsiteY187" fmla="*/ 2449285 h 7212230"/>
                <a:gd name="connsiteX188" fmla="*/ 494846 w 3842204"/>
                <a:gd name="connsiteY188" fmla="*/ 2476500 h 7212230"/>
                <a:gd name="connsiteX189" fmla="*/ 413204 w 3842204"/>
                <a:gd name="connsiteY189" fmla="*/ 2458357 h 7212230"/>
                <a:gd name="connsiteX190" fmla="*/ 340632 w 3842204"/>
                <a:gd name="connsiteY190" fmla="*/ 2485571 h 7212230"/>
                <a:gd name="connsiteX191" fmla="*/ 268061 w 3842204"/>
                <a:gd name="connsiteY191" fmla="*/ 2431143 h 7212230"/>
                <a:gd name="connsiteX192" fmla="*/ 231775 w 3842204"/>
                <a:gd name="connsiteY192" fmla="*/ 2340428 h 7212230"/>
                <a:gd name="connsiteX193" fmla="*/ 168275 w 3842204"/>
                <a:gd name="connsiteY193" fmla="*/ 2295071 h 7212230"/>
                <a:gd name="connsiteX194" fmla="*/ 68489 w 3842204"/>
                <a:gd name="connsiteY194" fmla="*/ 2240643 h 7212230"/>
                <a:gd name="connsiteX195" fmla="*/ 0 w 3842204"/>
                <a:gd name="connsiteY195" fmla="*/ 2240198 h 7212230"/>
                <a:gd name="connsiteX196" fmla="*/ 19903 w 3842204"/>
                <a:gd name="connsiteY196" fmla="*/ 2308457 h 7212230"/>
                <a:gd name="connsiteX197" fmla="*/ 87972 w 3842204"/>
                <a:gd name="connsiteY197" fmla="*/ 2341510 h 7212230"/>
                <a:gd name="connsiteX198" fmla="*/ 152506 w 3842204"/>
                <a:gd name="connsiteY198" fmla="*/ 2358127 h 7212230"/>
                <a:gd name="connsiteX199" fmla="*/ 180583 w 3842204"/>
                <a:gd name="connsiteY199" fmla="*/ 2391470 h 7212230"/>
                <a:gd name="connsiteX200" fmla="*/ 186418 w 3842204"/>
                <a:gd name="connsiteY200" fmla="*/ 2431143 h 7212230"/>
                <a:gd name="connsiteX201" fmla="*/ 159204 w 3842204"/>
                <a:gd name="connsiteY201" fmla="*/ 2503714 h 7212230"/>
                <a:gd name="connsiteX202" fmla="*/ 94184 w 3842204"/>
                <a:gd name="connsiteY202" fmla="*/ 2507582 h 7212230"/>
                <a:gd name="connsiteX203" fmla="*/ 76100 w 3842204"/>
                <a:gd name="connsiteY203" fmla="*/ 2553242 h 7212230"/>
                <a:gd name="connsiteX204" fmla="*/ 84685 w 3842204"/>
                <a:gd name="connsiteY204" fmla="*/ 2586848 h 7212230"/>
                <a:gd name="connsiteX205" fmla="*/ 154750 w 3842204"/>
                <a:gd name="connsiteY205" fmla="*/ 2662352 h 7212230"/>
                <a:gd name="connsiteX206" fmla="*/ 195489 w 3842204"/>
                <a:gd name="connsiteY206" fmla="*/ 2685385 h 7212230"/>
                <a:gd name="connsiteX207" fmla="*/ 232332 w 3842204"/>
                <a:gd name="connsiteY207" fmla="*/ 2702518 h 7212230"/>
                <a:gd name="connsiteX208" fmla="*/ 235197 w 3842204"/>
                <a:gd name="connsiteY208" fmla="*/ 2793522 h 7212230"/>
                <a:gd name="connsiteX209" fmla="*/ 249490 w 3842204"/>
                <a:gd name="connsiteY209" fmla="*/ 2903302 h 7212230"/>
                <a:gd name="connsiteX210" fmla="*/ 216201 w 3842204"/>
                <a:gd name="connsiteY210" fmla="*/ 2879166 h 7212230"/>
                <a:gd name="connsiteX211" fmla="*/ 173878 w 3842204"/>
                <a:gd name="connsiteY211" fmla="*/ 2877132 h 7212230"/>
                <a:gd name="connsiteX212" fmla="*/ 85599 w 3842204"/>
                <a:gd name="connsiteY212" fmla="*/ 3005254 h 7212230"/>
                <a:gd name="connsiteX213" fmla="*/ 50346 w 3842204"/>
                <a:gd name="connsiteY213" fmla="*/ 3084285 h 7212230"/>
                <a:gd name="connsiteX214" fmla="*/ 129614 w 3842204"/>
                <a:gd name="connsiteY214" fmla="*/ 3178869 h 7212230"/>
                <a:gd name="connsiteX215" fmla="*/ 152087 w 3842204"/>
                <a:gd name="connsiteY215" fmla="*/ 3231260 h 7212230"/>
                <a:gd name="connsiteX216" fmla="*/ 238899 w 3842204"/>
                <a:gd name="connsiteY216" fmla="*/ 3226604 h 7212230"/>
                <a:gd name="connsiteX217" fmla="*/ 281028 w 3842204"/>
                <a:gd name="connsiteY217" fmla="*/ 3270473 h 7212230"/>
                <a:gd name="connsiteX218" fmla="*/ 335457 w 3842204"/>
                <a:gd name="connsiteY218" fmla="*/ 3249505 h 7212230"/>
                <a:gd name="connsiteX219" fmla="*/ 355547 w 3842204"/>
                <a:gd name="connsiteY219" fmla="*/ 3197012 h 7212230"/>
                <a:gd name="connsiteX220" fmla="*/ 377673 w 3842204"/>
                <a:gd name="connsiteY220" fmla="*/ 3276461 h 7212230"/>
                <a:gd name="connsiteX221" fmla="*/ 437804 w 3842204"/>
                <a:gd name="connsiteY221" fmla="*/ 3289661 h 7212230"/>
                <a:gd name="connsiteX222" fmla="*/ 422275 w 3842204"/>
                <a:gd name="connsiteY222" fmla="*/ 3338285 h 7212230"/>
                <a:gd name="connsiteX223" fmla="*/ 474756 w 3842204"/>
                <a:gd name="connsiteY223" fmla="*/ 3417106 h 7212230"/>
                <a:gd name="connsiteX224" fmla="*/ 460784 w 3842204"/>
                <a:gd name="connsiteY224" fmla="*/ 3485814 h 7212230"/>
                <a:gd name="connsiteX225" fmla="*/ 458561 w 3842204"/>
                <a:gd name="connsiteY225" fmla="*/ 3565071 h 7212230"/>
                <a:gd name="connsiteX226" fmla="*/ 419473 w 3842204"/>
                <a:gd name="connsiteY226" fmla="*/ 3641511 h 7212230"/>
                <a:gd name="connsiteX227" fmla="*/ 360722 w 3842204"/>
                <a:gd name="connsiteY227" fmla="*/ 3650584 h 7212230"/>
                <a:gd name="connsiteX228" fmla="*/ 368175 w 3842204"/>
                <a:gd name="connsiteY228" fmla="*/ 3690408 h 7212230"/>
                <a:gd name="connsiteX229" fmla="*/ 417954 w 3842204"/>
                <a:gd name="connsiteY229" fmla="*/ 3767465 h 7212230"/>
                <a:gd name="connsiteX230" fmla="*/ 401757 w 3842204"/>
                <a:gd name="connsiteY230" fmla="*/ 3852533 h 7212230"/>
                <a:gd name="connsiteX231" fmla="*/ 491653 w 3842204"/>
                <a:gd name="connsiteY231" fmla="*/ 3937825 h 7212230"/>
                <a:gd name="connsiteX232" fmla="*/ 517737 w 3842204"/>
                <a:gd name="connsiteY232" fmla="*/ 3996632 h 7212230"/>
                <a:gd name="connsiteX233" fmla="*/ 505902 w 3842204"/>
                <a:gd name="connsiteY233" fmla="*/ 4042501 h 7212230"/>
                <a:gd name="connsiteX234" fmla="*/ 511469 w 3842204"/>
                <a:gd name="connsiteY234" fmla="*/ 4076940 h 7212230"/>
                <a:gd name="connsiteX235" fmla="*/ 546901 w 3842204"/>
                <a:gd name="connsiteY235" fmla="*/ 4121854 h 7212230"/>
                <a:gd name="connsiteX236" fmla="*/ 514509 w 3842204"/>
                <a:gd name="connsiteY236" fmla="*/ 4192490 h 7212230"/>
                <a:gd name="connsiteX237" fmla="*/ 558142 w 3842204"/>
                <a:gd name="connsiteY237" fmla="*/ 4242338 h 7212230"/>
                <a:gd name="connsiteX238" fmla="*/ 621846 w 3842204"/>
                <a:gd name="connsiteY238" fmla="*/ 4263571 h 7212230"/>
                <a:gd name="connsiteX239" fmla="*/ 619882 w 3842204"/>
                <a:gd name="connsiteY239" fmla="*/ 4297056 h 7212230"/>
                <a:gd name="connsiteX240" fmla="*/ 657706 w 3842204"/>
                <a:gd name="connsiteY240" fmla="*/ 4366782 h 7212230"/>
                <a:gd name="connsiteX241" fmla="*/ 636095 w 3842204"/>
                <a:gd name="connsiteY241" fmla="*/ 4469837 h 7212230"/>
                <a:gd name="connsiteX242" fmla="*/ 693495 w 3842204"/>
                <a:gd name="connsiteY242" fmla="*/ 4468344 h 7212230"/>
                <a:gd name="connsiteX243" fmla="*/ 802609 w 3842204"/>
                <a:gd name="connsiteY243" fmla="*/ 4501363 h 7212230"/>
                <a:gd name="connsiteX244" fmla="*/ 817095 w 3842204"/>
                <a:gd name="connsiteY244" fmla="*/ 4666429 h 7212230"/>
                <a:gd name="connsiteX245" fmla="*/ 757491 w 3842204"/>
                <a:gd name="connsiteY245" fmla="*/ 4728594 h 7212230"/>
                <a:gd name="connsiteX246" fmla="*/ 724434 w 3842204"/>
                <a:gd name="connsiteY246" fmla="*/ 4787780 h 7212230"/>
                <a:gd name="connsiteX247" fmla="*/ 774114 w 3842204"/>
                <a:gd name="connsiteY247" fmla="*/ 4862731 h 7212230"/>
                <a:gd name="connsiteX248" fmla="*/ 756824 w 3842204"/>
                <a:gd name="connsiteY248" fmla="*/ 4947797 h 7212230"/>
                <a:gd name="connsiteX249" fmla="*/ 724364 w 3842204"/>
                <a:gd name="connsiteY249" fmla="*/ 5001242 h 7212230"/>
                <a:gd name="connsiteX250" fmla="*/ 710116 w 3842204"/>
                <a:gd name="connsiteY250" fmla="*/ 5048822 h 7212230"/>
                <a:gd name="connsiteX251" fmla="*/ 641937 w 3842204"/>
                <a:gd name="connsiteY251" fmla="*/ 5123423 h 7212230"/>
                <a:gd name="connsiteX252" fmla="*/ 645832 w 3842204"/>
                <a:gd name="connsiteY252" fmla="*/ 5195105 h 7212230"/>
                <a:gd name="connsiteX253" fmla="*/ 806078 w 3842204"/>
                <a:gd name="connsiteY253" fmla="*/ 5279127 h 7212230"/>
                <a:gd name="connsiteX254" fmla="*/ 778008 w 3842204"/>
                <a:gd name="connsiteY254" fmla="*/ 5322549 h 7212230"/>
                <a:gd name="connsiteX255" fmla="*/ 625315 w 3842204"/>
                <a:gd name="connsiteY255" fmla="*/ 5425160 h 7212230"/>
                <a:gd name="connsiteX256" fmla="*/ 676275 w 3842204"/>
                <a:gd name="connsiteY256" fmla="*/ 5524500 h 7212230"/>
                <a:gd name="connsiteX257" fmla="*/ 658132 w 3842204"/>
                <a:gd name="connsiteY257" fmla="*/ 5615214 h 7212230"/>
                <a:gd name="connsiteX258" fmla="*/ 707742 w 3842204"/>
                <a:gd name="connsiteY258" fmla="*/ 5641195 h 7212230"/>
                <a:gd name="connsiteX259" fmla="*/ 776061 w 3842204"/>
                <a:gd name="connsiteY259" fmla="*/ 5642428 h 7212230"/>
                <a:gd name="connsiteX260" fmla="*/ 843093 w 3842204"/>
                <a:gd name="connsiteY260" fmla="*/ 5634058 h 7212230"/>
                <a:gd name="connsiteX261" fmla="*/ 931128 w 3842204"/>
                <a:gd name="connsiteY261" fmla="*/ 5637226 h 7212230"/>
                <a:gd name="connsiteX262" fmla="*/ 920350 w 3842204"/>
                <a:gd name="connsiteY262" fmla="*/ 5684962 h 7212230"/>
                <a:gd name="connsiteX263" fmla="*/ 993775 w 3842204"/>
                <a:gd name="connsiteY263" fmla="*/ 5696857 h 7212230"/>
                <a:gd name="connsiteX264" fmla="*/ 999817 w 3842204"/>
                <a:gd name="connsiteY264" fmla="*/ 5741114 h 7212230"/>
                <a:gd name="connsiteX265" fmla="*/ 1015385 w 3842204"/>
                <a:gd name="connsiteY265" fmla="*/ 5774187 h 7212230"/>
                <a:gd name="connsiteX266" fmla="*/ 1093988 w 3842204"/>
                <a:gd name="connsiteY266" fmla="*/ 5773741 h 7212230"/>
                <a:gd name="connsiteX267" fmla="*/ 1110423 w 3842204"/>
                <a:gd name="connsiteY267" fmla="*/ 5806160 h 7212230"/>
                <a:gd name="connsiteX268" fmla="*/ 1118828 w 3842204"/>
                <a:gd name="connsiteY268" fmla="*/ 5830104 h 7212230"/>
                <a:gd name="connsiteX269" fmla="*/ 1068680 w 3842204"/>
                <a:gd name="connsiteY269" fmla="*/ 5850548 h 7212230"/>
                <a:gd name="connsiteX270" fmla="*/ 1038040 w 3842204"/>
                <a:gd name="connsiteY270" fmla="*/ 5897475 h 7212230"/>
                <a:gd name="connsiteX271" fmla="*/ 1028312 w 3842204"/>
                <a:gd name="connsiteY271" fmla="*/ 5940951 h 7212230"/>
                <a:gd name="connsiteX272" fmla="*/ 1030686 w 3842204"/>
                <a:gd name="connsiteY272" fmla="*/ 5993288 h 7212230"/>
                <a:gd name="connsiteX273" fmla="*/ 1057275 w 3842204"/>
                <a:gd name="connsiteY273" fmla="*/ 6014357 h 7212230"/>
                <a:gd name="connsiteX274" fmla="*/ 1124671 w 3842204"/>
                <a:gd name="connsiteY274" fmla="*/ 6048708 h 7212230"/>
                <a:gd name="connsiteX275" fmla="*/ 1166038 w 3842204"/>
                <a:gd name="connsiteY275" fmla="*/ 6040869 h 7212230"/>
                <a:gd name="connsiteX276" fmla="*/ 1186223 w 3842204"/>
                <a:gd name="connsiteY276" fmla="*/ 6086928 h 7212230"/>
                <a:gd name="connsiteX277" fmla="*/ 1166132 w 3842204"/>
                <a:gd name="connsiteY277" fmla="*/ 6132285 h 7212230"/>
                <a:gd name="connsiteX278" fmla="*/ 1132794 w 3842204"/>
                <a:gd name="connsiteY278" fmla="*/ 6150303 h 7212230"/>
                <a:gd name="connsiteX279" fmla="*/ 1095509 w 3842204"/>
                <a:gd name="connsiteY279" fmla="*/ 6207236 h 7212230"/>
                <a:gd name="connsiteX280" fmla="*/ 1110183 w 3842204"/>
                <a:gd name="connsiteY280" fmla="*/ 6307023 h 7212230"/>
                <a:gd name="connsiteX281" fmla="*/ 1080835 w 3842204"/>
                <a:gd name="connsiteY281" fmla="*/ 6350157 h 7212230"/>
                <a:gd name="connsiteX282" fmla="*/ 1165706 w 3842204"/>
                <a:gd name="connsiteY282" fmla="*/ 6400271 h 7212230"/>
                <a:gd name="connsiteX283" fmla="*/ 1166038 w 3842204"/>
                <a:gd name="connsiteY283" fmla="*/ 6466711 h 7212230"/>
                <a:gd name="connsiteX284" fmla="*/ 1143240 w 3842204"/>
                <a:gd name="connsiteY284" fmla="*/ 6498567 h 7212230"/>
                <a:gd name="connsiteX285" fmla="*/ 1090760 w 3842204"/>
                <a:gd name="connsiteY285" fmla="*/ 6546302 h 7212230"/>
                <a:gd name="connsiteX286" fmla="*/ 1130420 w 3842204"/>
                <a:gd name="connsiteY286" fmla="*/ 6564250 h 7212230"/>
                <a:gd name="connsiteX287" fmla="*/ 1157061 w 3842204"/>
                <a:gd name="connsiteY287" fmla="*/ 6604000 h 7212230"/>
                <a:gd name="connsiteX288" fmla="*/ 1211155 w 3842204"/>
                <a:gd name="connsiteY288" fmla="*/ 6616589 h 7212230"/>
                <a:gd name="connsiteX289" fmla="*/ 1275416 w 3842204"/>
                <a:gd name="connsiteY289" fmla="*/ 6598797 h 7212230"/>
                <a:gd name="connsiteX290" fmla="*/ 1351457 w 3842204"/>
                <a:gd name="connsiteY290" fmla="*/ 6678950 h 7212230"/>
                <a:gd name="connsiteX291" fmla="*/ 1408686 w 3842204"/>
                <a:gd name="connsiteY291" fmla="*/ 6784095 h 7212230"/>
                <a:gd name="connsiteX292" fmla="*/ 1412995 w 3842204"/>
                <a:gd name="connsiteY292" fmla="*/ 6885417 h 7212230"/>
                <a:gd name="connsiteX293" fmla="*/ 1450576 w 3842204"/>
                <a:gd name="connsiteY293" fmla="*/ 6925814 h 7212230"/>
                <a:gd name="connsiteX294" fmla="*/ 1436742 w 3842204"/>
                <a:gd name="connsiteY294" fmla="*/ 6949650 h 7212230"/>
                <a:gd name="connsiteX295" fmla="*/ 1398748 w 3842204"/>
                <a:gd name="connsiteY295" fmla="*/ 6973440 h 7212230"/>
                <a:gd name="connsiteX296" fmla="*/ 1411061 w 3842204"/>
                <a:gd name="connsiteY296" fmla="*/ 7003143 h 7212230"/>
                <a:gd name="connsiteX297" fmla="*/ 1348228 w 3842204"/>
                <a:gd name="connsiteY297" fmla="*/ 7070956 h 7212230"/>
                <a:gd name="connsiteX298" fmla="*/ 1293132 w 3842204"/>
                <a:gd name="connsiteY298" fmla="*/ 7139214 h 7212230"/>
                <a:gd name="connsiteX0" fmla="*/ 1293132 w 3842204"/>
                <a:gd name="connsiteY0" fmla="*/ 7139214 h 7212230"/>
                <a:gd name="connsiteX1" fmla="*/ 1341758 w 3842204"/>
                <a:gd name="connsiteY1" fmla="*/ 7182793 h 7212230"/>
                <a:gd name="connsiteX2" fmla="*/ 1416663 w 3842204"/>
                <a:gd name="connsiteY2" fmla="*/ 7193198 h 7212230"/>
                <a:gd name="connsiteX3" fmla="*/ 1509326 w 3842204"/>
                <a:gd name="connsiteY3" fmla="*/ 7212230 h 7212230"/>
                <a:gd name="connsiteX4" fmla="*/ 1564969 w 3842204"/>
                <a:gd name="connsiteY4" fmla="*/ 7192309 h 7212230"/>
                <a:gd name="connsiteX5" fmla="*/ 1579095 w 3842204"/>
                <a:gd name="connsiteY5" fmla="*/ 7168518 h 7212230"/>
                <a:gd name="connsiteX6" fmla="*/ 1637846 w 3842204"/>
                <a:gd name="connsiteY6" fmla="*/ 7133855 h 7212230"/>
                <a:gd name="connsiteX7" fmla="*/ 1697948 w 3842204"/>
                <a:gd name="connsiteY7" fmla="*/ 7023400 h 7212230"/>
                <a:gd name="connsiteX8" fmla="*/ 1746704 w 3842204"/>
                <a:gd name="connsiteY8" fmla="*/ 6975928 h 7212230"/>
                <a:gd name="connsiteX9" fmla="*/ 1743064 w 3842204"/>
                <a:gd name="connsiteY9" fmla="*/ 6937755 h 7212230"/>
                <a:gd name="connsiteX10" fmla="*/ 1792061 w 3842204"/>
                <a:gd name="connsiteY10" fmla="*/ 6921500 h 7212230"/>
                <a:gd name="connsiteX11" fmla="*/ 1946275 w 3842204"/>
                <a:gd name="connsiteY11" fmla="*/ 6885214 h 7212230"/>
                <a:gd name="connsiteX12" fmla="*/ 1855561 w 3842204"/>
                <a:gd name="connsiteY12" fmla="*/ 6767285 h 7212230"/>
                <a:gd name="connsiteX13" fmla="*/ 1882775 w 3842204"/>
                <a:gd name="connsiteY13" fmla="*/ 6721928 h 7212230"/>
                <a:gd name="connsiteX14" fmla="*/ 1937204 w 3842204"/>
                <a:gd name="connsiteY14" fmla="*/ 6721928 h 7212230"/>
                <a:gd name="connsiteX15" fmla="*/ 1982561 w 3842204"/>
                <a:gd name="connsiteY15" fmla="*/ 6594928 h 7212230"/>
                <a:gd name="connsiteX16" fmla="*/ 1982561 w 3842204"/>
                <a:gd name="connsiteY16" fmla="*/ 6495143 h 7212230"/>
                <a:gd name="connsiteX17" fmla="*/ 2036989 w 3842204"/>
                <a:gd name="connsiteY17" fmla="*/ 6377214 h 7212230"/>
                <a:gd name="connsiteX18" fmla="*/ 2100489 w 3842204"/>
                <a:gd name="connsiteY18" fmla="*/ 6359071 h 7212230"/>
                <a:gd name="connsiteX19" fmla="*/ 2046061 w 3842204"/>
                <a:gd name="connsiteY19" fmla="*/ 6241143 h 7212230"/>
                <a:gd name="connsiteX20" fmla="*/ 2082346 w 3842204"/>
                <a:gd name="connsiteY20" fmla="*/ 6096000 h 7212230"/>
                <a:gd name="connsiteX21" fmla="*/ 2173061 w 3842204"/>
                <a:gd name="connsiteY21" fmla="*/ 6086928 h 7212230"/>
                <a:gd name="connsiteX22" fmla="*/ 2263775 w 3842204"/>
                <a:gd name="connsiteY22" fmla="*/ 6086928 h 7212230"/>
                <a:gd name="connsiteX23" fmla="*/ 2290989 w 3842204"/>
                <a:gd name="connsiteY23" fmla="*/ 6032500 h 7212230"/>
                <a:gd name="connsiteX24" fmla="*/ 2327275 w 3842204"/>
                <a:gd name="connsiteY24" fmla="*/ 6041571 h 7212230"/>
                <a:gd name="connsiteX25" fmla="*/ 2408918 w 3842204"/>
                <a:gd name="connsiteY25" fmla="*/ 6159500 h 7212230"/>
                <a:gd name="connsiteX26" fmla="*/ 2445204 w 3842204"/>
                <a:gd name="connsiteY26" fmla="*/ 6150428 h 7212230"/>
                <a:gd name="connsiteX27" fmla="*/ 2427061 w 3842204"/>
                <a:gd name="connsiteY27" fmla="*/ 6068785 h 7212230"/>
                <a:gd name="connsiteX28" fmla="*/ 2481489 w 3842204"/>
                <a:gd name="connsiteY28" fmla="*/ 6023428 h 7212230"/>
                <a:gd name="connsiteX29" fmla="*/ 2544989 w 3842204"/>
                <a:gd name="connsiteY29" fmla="*/ 5950857 h 7212230"/>
                <a:gd name="connsiteX30" fmla="*/ 2608489 w 3842204"/>
                <a:gd name="connsiteY30" fmla="*/ 5896428 h 7212230"/>
                <a:gd name="connsiteX31" fmla="*/ 2599418 w 3842204"/>
                <a:gd name="connsiteY31" fmla="*/ 5823857 h 7212230"/>
                <a:gd name="connsiteX32" fmla="*/ 2644775 w 3842204"/>
                <a:gd name="connsiteY32" fmla="*/ 5760357 h 7212230"/>
                <a:gd name="connsiteX33" fmla="*/ 2735489 w 3842204"/>
                <a:gd name="connsiteY33" fmla="*/ 5869214 h 7212230"/>
                <a:gd name="connsiteX34" fmla="*/ 2844346 w 3842204"/>
                <a:gd name="connsiteY34" fmla="*/ 5914571 h 7212230"/>
                <a:gd name="connsiteX35" fmla="*/ 2871561 w 3842204"/>
                <a:gd name="connsiteY35" fmla="*/ 5842000 h 7212230"/>
                <a:gd name="connsiteX36" fmla="*/ 2907846 w 3842204"/>
                <a:gd name="connsiteY36" fmla="*/ 5814785 h 7212230"/>
                <a:gd name="connsiteX37" fmla="*/ 2871561 w 3842204"/>
                <a:gd name="connsiteY37" fmla="*/ 5733143 h 7212230"/>
                <a:gd name="connsiteX38" fmla="*/ 2871561 w 3842204"/>
                <a:gd name="connsiteY38" fmla="*/ 5678714 h 7212230"/>
                <a:gd name="connsiteX39" fmla="*/ 2925989 w 3842204"/>
                <a:gd name="connsiteY39" fmla="*/ 5660571 h 7212230"/>
                <a:gd name="connsiteX40" fmla="*/ 2925989 w 3842204"/>
                <a:gd name="connsiteY40" fmla="*/ 5569857 h 7212230"/>
                <a:gd name="connsiteX41" fmla="*/ 2853418 w 3842204"/>
                <a:gd name="connsiteY41" fmla="*/ 5551714 h 7212230"/>
                <a:gd name="connsiteX42" fmla="*/ 2826204 w 3842204"/>
                <a:gd name="connsiteY42" fmla="*/ 5442857 h 7212230"/>
                <a:gd name="connsiteX43" fmla="*/ 2862489 w 3842204"/>
                <a:gd name="connsiteY43" fmla="*/ 5324928 h 7212230"/>
                <a:gd name="connsiteX44" fmla="*/ 2971346 w 3842204"/>
                <a:gd name="connsiteY44" fmla="*/ 5234214 h 7212230"/>
                <a:gd name="connsiteX45" fmla="*/ 3034846 w 3842204"/>
                <a:gd name="connsiteY45" fmla="*/ 5143500 h 7212230"/>
                <a:gd name="connsiteX46" fmla="*/ 3052989 w 3842204"/>
                <a:gd name="connsiteY46" fmla="*/ 5061857 h 7212230"/>
                <a:gd name="connsiteX47" fmla="*/ 3034846 w 3842204"/>
                <a:gd name="connsiteY47" fmla="*/ 4989285 h 7212230"/>
                <a:gd name="connsiteX48" fmla="*/ 2989489 w 3842204"/>
                <a:gd name="connsiteY48" fmla="*/ 4925785 h 7212230"/>
                <a:gd name="connsiteX49" fmla="*/ 3052989 w 3842204"/>
                <a:gd name="connsiteY49" fmla="*/ 4862285 h 7212230"/>
                <a:gd name="connsiteX50" fmla="*/ 3062061 w 3842204"/>
                <a:gd name="connsiteY50" fmla="*/ 4789714 h 7212230"/>
                <a:gd name="connsiteX51" fmla="*/ 3062061 w 3842204"/>
                <a:gd name="connsiteY51" fmla="*/ 4699000 h 7212230"/>
                <a:gd name="connsiteX52" fmla="*/ 3161846 w 3842204"/>
                <a:gd name="connsiteY52" fmla="*/ 4717143 h 7212230"/>
                <a:gd name="connsiteX53" fmla="*/ 3225346 w 3842204"/>
                <a:gd name="connsiteY53" fmla="*/ 4689928 h 7212230"/>
                <a:gd name="connsiteX54" fmla="*/ 3243489 w 3842204"/>
                <a:gd name="connsiteY54" fmla="*/ 4653643 h 7212230"/>
                <a:gd name="connsiteX55" fmla="*/ 3179989 w 3842204"/>
                <a:gd name="connsiteY55" fmla="*/ 4644571 h 7212230"/>
                <a:gd name="connsiteX56" fmla="*/ 3089275 w 3842204"/>
                <a:gd name="connsiteY56" fmla="*/ 4608285 h 7212230"/>
                <a:gd name="connsiteX57" fmla="*/ 3034846 w 3842204"/>
                <a:gd name="connsiteY57" fmla="*/ 4590143 h 7212230"/>
                <a:gd name="connsiteX58" fmla="*/ 2953204 w 3842204"/>
                <a:gd name="connsiteY58" fmla="*/ 4572000 h 7212230"/>
                <a:gd name="connsiteX59" fmla="*/ 2971346 w 3842204"/>
                <a:gd name="connsiteY59" fmla="*/ 4490357 h 7212230"/>
                <a:gd name="connsiteX60" fmla="*/ 2989489 w 3842204"/>
                <a:gd name="connsiteY60" fmla="*/ 4435928 h 7212230"/>
                <a:gd name="connsiteX61" fmla="*/ 3071132 w 3842204"/>
                <a:gd name="connsiteY61" fmla="*/ 4327071 h 7212230"/>
                <a:gd name="connsiteX62" fmla="*/ 3043918 w 3842204"/>
                <a:gd name="connsiteY62" fmla="*/ 4254500 h 7212230"/>
                <a:gd name="connsiteX63" fmla="*/ 3043918 w 3842204"/>
                <a:gd name="connsiteY63" fmla="*/ 4172857 h 7212230"/>
                <a:gd name="connsiteX64" fmla="*/ 3016704 w 3842204"/>
                <a:gd name="connsiteY64" fmla="*/ 4127500 h 7212230"/>
                <a:gd name="connsiteX65" fmla="*/ 3007632 w 3842204"/>
                <a:gd name="connsiteY65" fmla="*/ 4009571 h 7212230"/>
                <a:gd name="connsiteX66" fmla="*/ 2971346 w 3842204"/>
                <a:gd name="connsiteY66" fmla="*/ 3927928 h 7212230"/>
                <a:gd name="connsiteX67" fmla="*/ 3062061 w 3842204"/>
                <a:gd name="connsiteY67" fmla="*/ 3855357 h 7212230"/>
                <a:gd name="connsiteX68" fmla="*/ 3080204 w 3842204"/>
                <a:gd name="connsiteY68" fmla="*/ 3374571 h 7212230"/>
                <a:gd name="connsiteX69" fmla="*/ 3007632 w 3842204"/>
                <a:gd name="connsiteY69" fmla="*/ 3220357 h 7212230"/>
                <a:gd name="connsiteX70" fmla="*/ 3034846 w 3842204"/>
                <a:gd name="connsiteY70" fmla="*/ 3156857 h 7212230"/>
                <a:gd name="connsiteX71" fmla="*/ 3089275 w 3842204"/>
                <a:gd name="connsiteY71" fmla="*/ 3175000 h 7212230"/>
                <a:gd name="connsiteX72" fmla="*/ 3225346 w 3842204"/>
                <a:gd name="connsiteY72" fmla="*/ 3093357 h 7212230"/>
                <a:gd name="connsiteX73" fmla="*/ 3325132 w 3842204"/>
                <a:gd name="connsiteY73" fmla="*/ 3102428 h 7212230"/>
                <a:gd name="connsiteX74" fmla="*/ 3370489 w 3842204"/>
                <a:gd name="connsiteY74" fmla="*/ 3011714 h 7212230"/>
                <a:gd name="connsiteX75" fmla="*/ 3343275 w 3842204"/>
                <a:gd name="connsiteY75" fmla="*/ 2966357 h 7212230"/>
                <a:gd name="connsiteX76" fmla="*/ 3415846 w 3842204"/>
                <a:gd name="connsiteY76" fmla="*/ 2893785 h 7212230"/>
                <a:gd name="connsiteX77" fmla="*/ 3443061 w 3842204"/>
                <a:gd name="connsiteY77" fmla="*/ 2803071 h 7212230"/>
                <a:gd name="connsiteX78" fmla="*/ 3660775 w 3842204"/>
                <a:gd name="connsiteY78" fmla="*/ 2694214 h 7212230"/>
                <a:gd name="connsiteX79" fmla="*/ 3706132 w 3842204"/>
                <a:gd name="connsiteY79" fmla="*/ 2639785 h 7212230"/>
                <a:gd name="connsiteX80" fmla="*/ 3651704 w 3842204"/>
                <a:gd name="connsiteY80" fmla="*/ 2594428 h 7212230"/>
                <a:gd name="connsiteX81" fmla="*/ 3633561 w 3842204"/>
                <a:gd name="connsiteY81" fmla="*/ 2313214 h 7212230"/>
                <a:gd name="connsiteX82" fmla="*/ 3560989 w 3842204"/>
                <a:gd name="connsiteY82" fmla="*/ 2249714 h 7212230"/>
                <a:gd name="connsiteX83" fmla="*/ 3506561 w 3842204"/>
                <a:gd name="connsiteY83" fmla="*/ 2131785 h 7212230"/>
                <a:gd name="connsiteX84" fmla="*/ 3497489 w 3842204"/>
                <a:gd name="connsiteY84" fmla="*/ 2022928 h 7212230"/>
                <a:gd name="connsiteX85" fmla="*/ 3497489 w 3842204"/>
                <a:gd name="connsiteY85" fmla="*/ 1932214 h 7212230"/>
                <a:gd name="connsiteX86" fmla="*/ 3514751 w 3842204"/>
                <a:gd name="connsiteY86" fmla="*/ 1846486 h 7212230"/>
                <a:gd name="connsiteX87" fmla="*/ 3501687 w 3842204"/>
                <a:gd name="connsiteY87" fmla="*/ 1744992 h 7212230"/>
                <a:gd name="connsiteX88" fmla="*/ 3406775 w 3842204"/>
                <a:gd name="connsiteY88" fmla="*/ 1841500 h 7212230"/>
                <a:gd name="connsiteX89" fmla="*/ 3252561 w 3842204"/>
                <a:gd name="connsiteY89" fmla="*/ 1914071 h 7212230"/>
                <a:gd name="connsiteX90" fmla="*/ 3134632 w 3842204"/>
                <a:gd name="connsiteY90" fmla="*/ 1959428 h 7212230"/>
                <a:gd name="connsiteX91" fmla="*/ 2998561 w 3842204"/>
                <a:gd name="connsiteY91" fmla="*/ 1959428 h 7212230"/>
                <a:gd name="connsiteX92" fmla="*/ 2989489 w 3842204"/>
                <a:gd name="connsiteY92" fmla="*/ 2041071 h 7212230"/>
                <a:gd name="connsiteX93" fmla="*/ 2953204 w 3842204"/>
                <a:gd name="connsiteY93" fmla="*/ 2104571 h 7212230"/>
                <a:gd name="connsiteX94" fmla="*/ 2871561 w 3842204"/>
                <a:gd name="connsiteY94" fmla="*/ 2149928 h 7212230"/>
                <a:gd name="connsiteX95" fmla="*/ 2808061 w 3842204"/>
                <a:gd name="connsiteY95" fmla="*/ 2149928 h 7212230"/>
                <a:gd name="connsiteX96" fmla="*/ 2862489 w 3842204"/>
                <a:gd name="connsiteY96" fmla="*/ 2077357 h 7212230"/>
                <a:gd name="connsiteX97" fmla="*/ 2935061 w 3842204"/>
                <a:gd name="connsiteY97" fmla="*/ 2032000 h 7212230"/>
                <a:gd name="connsiteX98" fmla="*/ 2989489 w 3842204"/>
                <a:gd name="connsiteY98" fmla="*/ 1932214 h 7212230"/>
                <a:gd name="connsiteX99" fmla="*/ 3034846 w 3842204"/>
                <a:gd name="connsiteY99" fmla="*/ 1905000 h 7212230"/>
                <a:gd name="connsiteX100" fmla="*/ 3098346 w 3842204"/>
                <a:gd name="connsiteY100" fmla="*/ 1796143 h 7212230"/>
                <a:gd name="connsiteX101" fmla="*/ 3225346 w 3842204"/>
                <a:gd name="connsiteY101" fmla="*/ 1778000 h 7212230"/>
                <a:gd name="connsiteX102" fmla="*/ 3316061 w 3842204"/>
                <a:gd name="connsiteY102" fmla="*/ 1605643 h 7212230"/>
                <a:gd name="connsiteX103" fmla="*/ 3397704 w 3842204"/>
                <a:gd name="connsiteY103" fmla="*/ 1551214 h 7212230"/>
                <a:gd name="connsiteX104" fmla="*/ 3361418 w 3842204"/>
                <a:gd name="connsiteY104" fmla="*/ 1487714 h 7212230"/>
                <a:gd name="connsiteX105" fmla="*/ 3560989 w 3842204"/>
                <a:gd name="connsiteY105" fmla="*/ 1378857 h 7212230"/>
                <a:gd name="connsiteX106" fmla="*/ 3669846 w 3842204"/>
                <a:gd name="connsiteY106" fmla="*/ 1279071 h 7212230"/>
                <a:gd name="connsiteX107" fmla="*/ 3787775 w 3842204"/>
                <a:gd name="connsiteY107" fmla="*/ 1170214 h 7212230"/>
                <a:gd name="connsiteX108" fmla="*/ 3814989 w 3842204"/>
                <a:gd name="connsiteY108" fmla="*/ 1043214 h 7212230"/>
                <a:gd name="connsiteX109" fmla="*/ 3769632 w 3842204"/>
                <a:gd name="connsiteY109" fmla="*/ 988785 h 7212230"/>
                <a:gd name="connsiteX110" fmla="*/ 3706132 w 3842204"/>
                <a:gd name="connsiteY110" fmla="*/ 952500 h 7212230"/>
                <a:gd name="connsiteX111" fmla="*/ 3678918 w 3842204"/>
                <a:gd name="connsiteY111" fmla="*/ 861785 h 7212230"/>
                <a:gd name="connsiteX112" fmla="*/ 3706132 w 3842204"/>
                <a:gd name="connsiteY112" fmla="*/ 852714 h 7212230"/>
                <a:gd name="connsiteX113" fmla="*/ 3769632 w 3842204"/>
                <a:gd name="connsiteY113" fmla="*/ 916214 h 7212230"/>
                <a:gd name="connsiteX114" fmla="*/ 3814989 w 3842204"/>
                <a:gd name="connsiteY114" fmla="*/ 970643 h 7212230"/>
                <a:gd name="connsiteX115" fmla="*/ 3842204 w 3842204"/>
                <a:gd name="connsiteY115" fmla="*/ 870857 h 7212230"/>
                <a:gd name="connsiteX116" fmla="*/ 3805918 w 3842204"/>
                <a:gd name="connsiteY116" fmla="*/ 780143 h 7212230"/>
                <a:gd name="connsiteX117" fmla="*/ 3760561 w 3842204"/>
                <a:gd name="connsiteY117" fmla="*/ 689428 h 7212230"/>
                <a:gd name="connsiteX118" fmla="*/ 3706132 w 3842204"/>
                <a:gd name="connsiteY118" fmla="*/ 644071 h 7212230"/>
                <a:gd name="connsiteX119" fmla="*/ 3606346 w 3842204"/>
                <a:gd name="connsiteY119" fmla="*/ 526143 h 7212230"/>
                <a:gd name="connsiteX120" fmla="*/ 3560989 w 3842204"/>
                <a:gd name="connsiteY120" fmla="*/ 471714 h 7212230"/>
                <a:gd name="connsiteX121" fmla="*/ 3461204 w 3842204"/>
                <a:gd name="connsiteY121" fmla="*/ 462643 h 7212230"/>
                <a:gd name="connsiteX122" fmla="*/ 3415846 w 3842204"/>
                <a:gd name="connsiteY122" fmla="*/ 498928 h 7212230"/>
                <a:gd name="connsiteX123" fmla="*/ 3343275 w 3842204"/>
                <a:gd name="connsiteY123" fmla="*/ 480785 h 7212230"/>
                <a:gd name="connsiteX124" fmla="*/ 3198132 w 3842204"/>
                <a:gd name="connsiteY124" fmla="*/ 480785 h 7212230"/>
                <a:gd name="connsiteX125" fmla="*/ 3198132 w 3842204"/>
                <a:gd name="connsiteY125" fmla="*/ 553357 h 7212230"/>
                <a:gd name="connsiteX126" fmla="*/ 3116489 w 3842204"/>
                <a:gd name="connsiteY126" fmla="*/ 580571 h 7212230"/>
                <a:gd name="connsiteX127" fmla="*/ 3034846 w 3842204"/>
                <a:gd name="connsiteY127" fmla="*/ 571500 h 7212230"/>
                <a:gd name="connsiteX128" fmla="*/ 3043918 w 3842204"/>
                <a:gd name="connsiteY128" fmla="*/ 508000 h 7212230"/>
                <a:gd name="connsiteX129" fmla="*/ 3098346 w 3842204"/>
                <a:gd name="connsiteY129" fmla="*/ 462643 h 7212230"/>
                <a:gd name="connsiteX130" fmla="*/ 3125561 w 3842204"/>
                <a:gd name="connsiteY130" fmla="*/ 390071 h 7212230"/>
                <a:gd name="connsiteX131" fmla="*/ 3089275 w 3842204"/>
                <a:gd name="connsiteY131" fmla="*/ 335643 h 7212230"/>
                <a:gd name="connsiteX132" fmla="*/ 2998561 w 3842204"/>
                <a:gd name="connsiteY132" fmla="*/ 335643 h 7212230"/>
                <a:gd name="connsiteX133" fmla="*/ 2907846 w 3842204"/>
                <a:gd name="connsiteY133" fmla="*/ 299357 h 7212230"/>
                <a:gd name="connsiteX134" fmla="*/ 2780846 w 3842204"/>
                <a:gd name="connsiteY134" fmla="*/ 299357 h 7212230"/>
                <a:gd name="connsiteX135" fmla="*/ 2798989 w 3842204"/>
                <a:gd name="connsiteY135" fmla="*/ 263071 h 7212230"/>
                <a:gd name="connsiteX136" fmla="*/ 2889704 w 3842204"/>
                <a:gd name="connsiteY136" fmla="*/ 235857 h 7212230"/>
                <a:gd name="connsiteX137" fmla="*/ 2953204 w 3842204"/>
                <a:gd name="connsiteY137" fmla="*/ 154214 h 7212230"/>
                <a:gd name="connsiteX138" fmla="*/ 2971346 w 3842204"/>
                <a:gd name="connsiteY138" fmla="*/ 127000 h 7212230"/>
                <a:gd name="connsiteX139" fmla="*/ 2962275 w 3842204"/>
                <a:gd name="connsiteY139" fmla="*/ 63500 h 7212230"/>
                <a:gd name="connsiteX140" fmla="*/ 2880632 w 3842204"/>
                <a:gd name="connsiteY140" fmla="*/ 54428 h 7212230"/>
                <a:gd name="connsiteX141" fmla="*/ 2844346 w 3842204"/>
                <a:gd name="connsiteY141" fmla="*/ 9071 h 7212230"/>
                <a:gd name="connsiteX142" fmla="*/ 2753632 w 3842204"/>
                <a:gd name="connsiteY142" fmla="*/ 0 h 7212230"/>
                <a:gd name="connsiteX143" fmla="*/ 2662918 w 3842204"/>
                <a:gd name="connsiteY143" fmla="*/ 54428 h 7212230"/>
                <a:gd name="connsiteX144" fmla="*/ 2554061 w 3842204"/>
                <a:gd name="connsiteY144" fmla="*/ 181428 h 7212230"/>
                <a:gd name="connsiteX145" fmla="*/ 2454275 w 3842204"/>
                <a:gd name="connsiteY145" fmla="*/ 335643 h 7212230"/>
                <a:gd name="connsiteX146" fmla="*/ 2445204 w 3842204"/>
                <a:gd name="connsiteY146" fmla="*/ 399143 h 7212230"/>
                <a:gd name="connsiteX147" fmla="*/ 2481489 w 3842204"/>
                <a:gd name="connsiteY147" fmla="*/ 508000 h 7212230"/>
                <a:gd name="connsiteX148" fmla="*/ 2427061 w 3842204"/>
                <a:gd name="connsiteY148" fmla="*/ 589643 h 7212230"/>
                <a:gd name="connsiteX149" fmla="*/ 2327275 w 3842204"/>
                <a:gd name="connsiteY149" fmla="*/ 589643 h 7212230"/>
                <a:gd name="connsiteX150" fmla="*/ 2200275 w 3842204"/>
                <a:gd name="connsiteY150" fmla="*/ 580571 h 7212230"/>
                <a:gd name="connsiteX151" fmla="*/ 2263775 w 3842204"/>
                <a:gd name="connsiteY151" fmla="*/ 662214 h 7212230"/>
                <a:gd name="connsiteX152" fmla="*/ 2336346 w 3842204"/>
                <a:gd name="connsiteY152" fmla="*/ 780143 h 7212230"/>
                <a:gd name="connsiteX153" fmla="*/ 2245632 w 3842204"/>
                <a:gd name="connsiteY153" fmla="*/ 762000 h 7212230"/>
                <a:gd name="connsiteX154" fmla="*/ 2209346 w 3842204"/>
                <a:gd name="connsiteY154" fmla="*/ 689428 h 7212230"/>
                <a:gd name="connsiteX155" fmla="*/ 2154918 w 3842204"/>
                <a:gd name="connsiteY155" fmla="*/ 725714 h 7212230"/>
                <a:gd name="connsiteX156" fmla="*/ 2082346 w 3842204"/>
                <a:gd name="connsiteY156" fmla="*/ 780143 h 7212230"/>
                <a:gd name="connsiteX157" fmla="*/ 1991632 w 3842204"/>
                <a:gd name="connsiteY157" fmla="*/ 825500 h 7212230"/>
                <a:gd name="connsiteX158" fmla="*/ 1891846 w 3842204"/>
                <a:gd name="connsiteY158" fmla="*/ 825500 h 7212230"/>
                <a:gd name="connsiteX159" fmla="*/ 1928132 w 3842204"/>
                <a:gd name="connsiteY159" fmla="*/ 716643 h 7212230"/>
                <a:gd name="connsiteX160" fmla="*/ 1846489 w 3842204"/>
                <a:gd name="connsiteY160" fmla="*/ 689428 h 7212230"/>
                <a:gd name="connsiteX161" fmla="*/ 1710418 w 3842204"/>
                <a:gd name="connsiteY161" fmla="*/ 743857 h 7212230"/>
                <a:gd name="connsiteX162" fmla="*/ 1583418 w 3842204"/>
                <a:gd name="connsiteY162" fmla="*/ 743857 h 7212230"/>
                <a:gd name="connsiteX163" fmla="*/ 1519918 w 3842204"/>
                <a:gd name="connsiteY163" fmla="*/ 807357 h 7212230"/>
                <a:gd name="connsiteX164" fmla="*/ 1619704 w 3842204"/>
                <a:gd name="connsiteY164" fmla="*/ 861785 h 7212230"/>
                <a:gd name="connsiteX165" fmla="*/ 1392918 w 3842204"/>
                <a:gd name="connsiteY165" fmla="*/ 934357 h 7212230"/>
                <a:gd name="connsiteX166" fmla="*/ 1220561 w 3842204"/>
                <a:gd name="connsiteY166" fmla="*/ 1025071 h 7212230"/>
                <a:gd name="connsiteX167" fmla="*/ 1030061 w 3842204"/>
                <a:gd name="connsiteY167" fmla="*/ 1124857 h 7212230"/>
                <a:gd name="connsiteX168" fmla="*/ 993775 w 3842204"/>
                <a:gd name="connsiteY168" fmla="*/ 1197428 h 7212230"/>
                <a:gd name="connsiteX169" fmla="*/ 912132 w 3842204"/>
                <a:gd name="connsiteY169" fmla="*/ 1270000 h 7212230"/>
                <a:gd name="connsiteX170" fmla="*/ 830489 w 3842204"/>
                <a:gd name="connsiteY170" fmla="*/ 1342571 h 7212230"/>
                <a:gd name="connsiteX171" fmla="*/ 803275 w 3842204"/>
                <a:gd name="connsiteY171" fmla="*/ 1469571 h 7212230"/>
                <a:gd name="connsiteX172" fmla="*/ 875846 w 3842204"/>
                <a:gd name="connsiteY172" fmla="*/ 1578428 h 7212230"/>
                <a:gd name="connsiteX173" fmla="*/ 912132 w 3842204"/>
                <a:gd name="connsiteY173" fmla="*/ 1651000 h 7212230"/>
                <a:gd name="connsiteX174" fmla="*/ 848632 w 3842204"/>
                <a:gd name="connsiteY174" fmla="*/ 1696357 h 7212230"/>
                <a:gd name="connsiteX175" fmla="*/ 730704 w 3842204"/>
                <a:gd name="connsiteY175" fmla="*/ 1750785 h 7212230"/>
                <a:gd name="connsiteX176" fmla="*/ 603704 w 3842204"/>
                <a:gd name="connsiteY176" fmla="*/ 1750785 h 7212230"/>
                <a:gd name="connsiteX177" fmla="*/ 485775 w 3842204"/>
                <a:gd name="connsiteY177" fmla="*/ 1787071 h 7212230"/>
                <a:gd name="connsiteX178" fmla="*/ 367846 w 3842204"/>
                <a:gd name="connsiteY178" fmla="*/ 1787071 h 7212230"/>
                <a:gd name="connsiteX179" fmla="*/ 231775 w 3842204"/>
                <a:gd name="connsiteY179" fmla="*/ 1805214 h 7212230"/>
                <a:gd name="connsiteX180" fmla="*/ 168275 w 3842204"/>
                <a:gd name="connsiteY180" fmla="*/ 1823357 h 7212230"/>
                <a:gd name="connsiteX181" fmla="*/ 204561 w 3842204"/>
                <a:gd name="connsiteY181" fmla="*/ 1959428 h 7212230"/>
                <a:gd name="connsiteX182" fmla="*/ 249918 w 3842204"/>
                <a:gd name="connsiteY182" fmla="*/ 2077357 h 7212230"/>
                <a:gd name="connsiteX183" fmla="*/ 231775 w 3842204"/>
                <a:gd name="connsiteY183" fmla="*/ 2195285 h 7212230"/>
                <a:gd name="connsiteX184" fmla="*/ 349704 w 3842204"/>
                <a:gd name="connsiteY184" fmla="*/ 2267857 h 7212230"/>
                <a:gd name="connsiteX185" fmla="*/ 413204 w 3842204"/>
                <a:gd name="connsiteY185" fmla="*/ 2286000 h 7212230"/>
                <a:gd name="connsiteX186" fmla="*/ 458561 w 3842204"/>
                <a:gd name="connsiteY186" fmla="*/ 2394857 h 7212230"/>
                <a:gd name="connsiteX187" fmla="*/ 540204 w 3842204"/>
                <a:gd name="connsiteY187" fmla="*/ 2449285 h 7212230"/>
                <a:gd name="connsiteX188" fmla="*/ 494846 w 3842204"/>
                <a:gd name="connsiteY188" fmla="*/ 2476500 h 7212230"/>
                <a:gd name="connsiteX189" fmla="*/ 413204 w 3842204"/>
                <a:gd name="connsiteY189" fmla="*/ 2458357 h 7212230"/>
                <a:gd name="connsiteX190" fmla="*/ 340632 w 3842204"/>
                <a:gd name="connsiteY190" fmla="*/ 2485571 h 7212230"/>
                <a:gd name="connsiteX191" fmla="*/ 268061 w 3842204"/>
                <a:gd name="connsiteY191" fmla="*/ 2431143 h 7212230"/>
                <a:gd name="connsiteX192" fmla="*/ 231775 w 3842204"/>
                <a:gd name="connsiteY192" fmla="*/ 2340428 h 7212230"/>
                <a:gd name="connsiteX193" fmla="*/ 168275 w 3842204"/>
                <a:gd name="connsiteY193" fmla="*/ 2295071 h 7212230"/>
                <a:gd name="connsiteX194" fmla="*/ 68489 w 3842204"/>
                <a:gd name="connsiteY194" fmla="*/ 2240643 h 7212230"/>
                <a:gd name="connsiteX195" fmla="*/ 0 w 3842204"/>
                <a:gd name="connsiteY195" fmla="*/ 2240198 h 7212230"/>
                <a:gd name="connsiteX196" fmla="*/ 19903 w 3842204"/>
                <a:gd name="connsiteY196" fmla="*/ 2308457 h 7212230"/>
                <a:gd name="connsiteX197" fmla="*/ 87972 w 3842204"/>
                <a:gd name="connsiteY197" fmla="*/ 2341510 h 7212230"/>
                <a:gd name="connsiteX198" fmla="*/ 152506 w 3842204"/>
                <a:gd name="connsiteY198" fmla="*/ 2358127 h 7212230"/>
                <a:gd name="connsiteX199" fmla="*/ 180583 w 3842204"/>
                <a:gd name="connsiteY199" fmla="*/ 2391470 h 7212230"/>
                <a:gd name="connsiteX200" fmla="*/ 186418 w 3842204"/>
                <a:gd name="connsiteY200" fmla="*/ 2431143 h 7212230"/>
                <a:gd name="connsiteX201" fmla="*/ 159204 w 3842204"/>
                <a:gd name="connsiteY201" fmla="*/ 2503714 h 7212230"/>
                <a:gd name="connsiteX202" fmla="*/ 94184 w 3842204"/>
                <a:gd name="connsiteY202" fmla="*/ 2507582 h 7212230"/>
                <a:gd name="connsiteX203" fmla="*/ 76100 w 3842204"/>
                <a:gd name="connsiteY203" fmla="*/ 2553242 h 7212230"/>
                <a:gd name="connsiteX204" fmla="*/ 84685 w 3842204"/>
                <a:gd name="connsiteY204" fmla="*/ 2586848 h 7212230"/>
                <a:gd name="connsiteX205" fmla="*/ 154750 w 3842204"/>
                <a:gd name="connsiteY205" fmla="*/ 2662352 h 7212230"/>
                <a:gd name="connsiteX206" fmla="*/ 195489 w 3842204"/>
                <a:gd name="connsiteY206" fmla="*/ 2685385 h 7212230"/>
                <a:gd name="connsiteX207" fmla="*/ 232332 w 3842204"/>
                <a:gd name="connsiteY207" fmla="*/ 2702518 h 7212230"/>
                <a:gd name="connsiteX208" fmla="*/ 235197 w 3842204"/>
                <a:gd name="connsiteY208" fmla="*/ 2793522 h 7212230"/>
                <a:gd name="connsiteX209" fmla="*/ 249490 w 3842204"/>
                <a:gd name="connsiteY209" fmla="*/ 2903302 h 7212230"/>
                <a:gd name="connsiteX210" fmla="*/ 216201 w 3842204"/>
                <a:gd name="connsiteY210" fmla="*/ 2879166 h 7212230"/>
                <a:gd name="connsiteX211" fmla="*/ 173878 w 3842204"/>
                <a:gd name="connsiteY211" fmla="*/ 2877132 h 7212230"/>
                <a:gd name="connsiteX212" fmla="*/ 85599 w 3842204"/>
                <a:gd name="connsiteY212" fmla="*/ 3005254 h 7212230"/>
                <a:gd name="connsiteX213" fmla="*/ 50346 w 3842204"/>
                <a:gd name="connsiteY213" fmla="*/ 3084285 h 7212230"/>
                <a:gd name="connsiteX214" fmla="*/ 129614 w 3842204"/>
                <a:gd name="connsiteY214" fmla="*/ 3178869 h 7212230"/>
                <a:gd name="connsiteX215" fmla="*/ 152087 w 3842204"/>
                <a:gd name="connsiteY215" fmla="*/ 3231260 h 7212230"/>
                <a:gd name="connsiteX216" fmla="*/ 238899 w 3842204"/>
                <a:gd name="connsiteY216" fmla="*/ 3226604 h 7212230"/>
                <a:gd name="connsiteX217" fmla="*/ 281028 w 3842204"/>
                <a:gd name="connsiteY217" fmla="*/ 3270473 h 7212230"/>
                <a:gd name="connsiteX218" fmla="*/ 335457 w 3842204"/>
                <a:gd name="connsiteY218" fmla="*/ 3249505 h 7212230"/>
                <a:gd name="connsiteX219" fmla="*/ 355547 w 3842204"/>
                <a:gd name="connsiteY219" fmla="*/ 3197012 h 7212230"/>
                <a:gd name="connsiteX220" fmla="*/ 377673 w 3842204"/>
                <a:gd name="connsiteY220" fmla="*/ 3276461 h 7212230"/>
                <a:gd name="connsiteX221" fmla="*/ 437804 w 3842204"/>
                <a:gd name="connsiteY221" fmla="*/ 3289661 h 7212230"/>
                <a:gd name="connsiteX222" fmla="*/ 422275 w 3842204"/>
                <a:gd name="connsiteY222" fmla="*/ 3338285 h 7212230"/>
                <a:gd name="connsiteX223" fmla="*/ 440329 w 3842204"/>
                <a:gd name="connsiteY223" fmla="*/ 3386114 h 7212230"/>
                <a:gd name="connsiteX224" fmla="*/ 474756 w 3842204"/>
                <a:gd name="connsiteY224" fmla="*/ 3417106 h 7212230"/>
                <a:gd name="connsiteX225" fmla="*/ 460784 w 3842204"/>
                <a:gd name="connsiteY225" fmla="*/ 3485814 h 7212230"/>
                <a:gd name="connsiteX226" fmla="*/ 458561 w 3842204"/>
                <a:gd name="connsiteY226" fmla="*/ 3565071 h 7212230"/>
                <a:gd name="connsiteX227" fmla="*/ 419473 w 3842204"/>
                <a:gd name="connsiteY227" fmla="*/ 3641511 h 7212230"/>
                <a:gd name="connsiteX228" fmla="*/ 360722 w 3842204"/>
                <a:gd name="connsiteY228" fmla="*/ 3650584 h 7212230"/>
                <a:gd name="connsiteX229" fmla="*/ 368175 w 3842204"/>
                <a:gd name="connsiteY229" fmla="*/ 3690408 h 7212230"/>
                <a:gd name="connsiteX230" fmla="*/ 417954 w 3842204"/>
                <a:gd name="connsiteY230" fmla="*/ 3767465 h 7212230"/>
                <a:gd name="connsiteX231" fmla="*/ 401757 w 3842204"/>
                <a:gd name="connsiteY231" fmla="*/ 3852533 h 7212230"/>
                <a:gd name="connsiteX232" fmla="*/ 491653 w 3842204"/>
                <a:gd name="connsiteY232" fmla="*/ 3937825 h 7212230"/>
                <a:gd name="connsiteX233" fmla="*/ 517737 w 3842204"/>
                <a:gd name="connsiteY233" fmla="*/ 3996632 h 7212230"/>
                <a:gd name="connsiteX234" fmla="*/ 505902 w 3842204"/>
                <a:gd name="connsiteY234" fmla="*/ 4042501 h 7212230"/>
                <a:gd name="connsiteX235" fmla="*/ 511469 w 3842204"/>
                <a:gd name="connsiteY235" fmla="*/ 4076940 h 7212230"/>
                <a:gd name="connsiteX236" fmla="*/ 546901 w 3842204"/>
                <a:gd name="connsiteY236" fmla="*/ 4121854 h 7212230"/>
                <a:gd name="connsiteX237" fmla="*/ 514509 w 3842204"/>
                <a:gd name="connsiteY237" fmla="*/ 4192490 h 7212230"/>
                <a:gd name="connsiteX238" fmla="*/ 558142 w 3842204"/>
                <a:gd name="connsiteY238" fmla="*/ 4242338 h 7212230"/>
                <a:gd name="connsiteX239" fmla="*/ 621846 w 3842204"/>
                <a:gd name="connsiteY239" fmla="*/ 4263571 h 7212230"/>
                <a:gd name="connsiteX240" fmla="*/ 619882 w 3842204"/>
                <a:gd name="connsiteY240" fmla="*/ 4297056 h 7212230"/>
                <a:gd name="connsiteX241" fmla="*/ 657706 w 3842204"/>
                <a:gd name="connsiteY241" fmla="*/ 4366782 h 7212230"/>
                <a:gd name="connsiteX242" fmla="*/ 636095 w 3842204"/>
                <a:gd name="connsiteY242" fmla="*/ 4469837 h 7212230"/>
                <a:gd name="connsiteX243" fmla="*/ 693495 w 3842204"/>
                <a:gd name="connsiteY243" fmla="*/ 4468344 h 7212230"/>
                <a:gd name="connsiteX244" fmla="*/ 802609 w 3842204"/>
                <a:gd name="connsiteY244" fmla="*/ 4501363 h 7212230"/>
                <a:gd name="connsiteX245" fmla="*/ 817095 w 3842204"/>
                <a:gd name="connsiteY245" fmla="*/ 4666429 h 7212230"/>
                <a:gd name="connsiteX246" fmla="*/ 757491 w 3842204"/>
                <a:gd name="connsiteY246" fmla="*/ 4728594 h 7212230"/>
                <a:gd name="connsiteX247" fmla="*/ 724434 w 3842204"/>
                <a:gd name="connsiteY247" fmla="*/ 4787780 h 7212230"/>
                <a:gd name="connsiteX248" fmla="*/ 774114 w 3842204"/>
                <a:gd name="connsiteY248" fmla="*/ 4862731 h 7212230"/>
                <a:gd name="connsiteX249" fmla="*/ 756824 w 3842204"/>
                <a:gd name="connsiteY249" fmla="*/ 4947797 h 7212230"/>
                <a:gd name="connsiteX250" fmla="*/ 724364 w 3842204"/>
                <a:gd name="connsiteY250" fmla="*/ 5001242 h 7212230"/>
                <a:gd name="connsiteX251" fmla="*/ 710116 w 3842204"/>
                <a:gd name="connsiteY251" fmla="*/ 5048822 h 7212230"/>
                <a:gd name="connsiteX252" fmla="*/ 641937 w 3842204"/>
                <a:gd name="connsiteY252" fmla="*/ 5123423 h 7212230"/>
                <a:gd name="connsiteX253" fmla="*/ 645832 w 3842204"/>
                <a:gd name="connsiteY253" fmla="*/ 5195105 h 7212230"/>
                <a:gd name="connsiteX254" fmla="*/ 806078 w 3842204"/>
                <a:gd name="connsiteY254" fmla="*/ 5279127 h 7212230"/>
                <a:gd name="connsiteX255" fmla="*/ 778008 w 3842204"/>
                <a:gd name="connsiteY255" fmla="*/ 5322549 h 7212230"/>
                <a:gd name="connsiteX256" fmla="*/ 625315 w 3842204"/>
                <a:gd name="connsiteY256" fmla="*/ 5425160 h 7212230"/>
                <a:gd name="connsiteX257" fmla="*/ 676275 w 3842204"/>
                <a:gd name="connsiteY257" fmla="*/ 5524500 h 7212230"/>
                <a:gd name="connsiteX258" fmla="*/ 658132 w 3842204"/>
                <a:gd name="connsiteY258" fmla="*/ 5615214 h 7212230"/>
                <a:gd name="connsiteX259" fmla="*/ 707742 w 3842204"/>
                <a:gd name="connsiteY259" fmla="*/ 5641195 h 7212230"/>
                <a:gd name="connsiteX260" fmla="*/ 776061 w 3842204"/>
                <a:gd name="connsiteY260" fmla="*/ 5642428 h 7212230"/>
                <a:gd name="connsiteX261" fmla="*/ 843093 w 3842204"/>
                <a:gd name="connsiteY261" fmla="*/ 5634058 h 7212230"/>
                <a:gd name="connsiteX262" fmla="*/ 931128 w 3842204"/>
                <a:gd name="connsiteY262" fmla="*/ 5637226 h 7212230"/>
                <a:gd name="connsiteX263" fmla="*/ 920350 w 3842204"/>
                <a:gd name="connsiteY263" fmla="*/ 5684962 h 7212230"/>
                <a:gd name="connsiteX264" fmla="*/ 993775 w 3842204"/>
                <a:gd name="connsiteY264" fmla="*/ 5696857 h 7212230"/>
                <a:gd name="connsiteX265" fmla="*/ 999817 w 3842204"/>
                <a:gd name="connsiteY265" fmla="*/ 5741114 h 7212230"/>
                <a:gd name="connsiteX266" fmla="*/ 1015385 w 3842204"/>
                <a:gd name="connsiteY266" fmla="*/ 5774187 h 7212230"/>
                <a:gd name="connsiteX267" fmla="*/ 1093988 w 3842204"/>
                <a:gd name="connsiteY267" fmla="*/ 5773741 h 7212230"/>
                <a:gd name="connsiteX268" fmla="*/ 1110423 w 3842204"/>
                <a:gd name="connsiteY268" fmla="*/ 5806160 h 7212230"/>
                <a:gd name="connsiteX269" fmla="*/ 1118828 w 3842204"/>
                <a:gd name="connsiteY269" fmla="*/ 5830104 h 7212230"/>
                <a:gd name="connsiteX270" fmla="*/ 1068680 w 3842204"/>
                <a:gd name="connsiteY270" fmla="*/ 5850548 h 7212230"/>
                <a:gd name="connsiteX271" fmla="*/ 1038040 w 3842204"/>
                <a:gd name="connsiteY271" fmla="*/ 5897475 h 7212230"/>
                <a:gd name="connsiteX272" fmla="*/ 1028312 w 3842204"/>
                <a:gd name="connsiteY272" fmla="*/ 5940951 h 7212230"/>
                <a:gd name="connsiteX273" fmla="*/ 1030686 w 3842204"/>
                <a:gd name="connsiteY273" fmla="*/ 5993288 h 7212230"/>
                <a:gd name="connsiteX274" fmla="*/ 1057275 w 3842204"/>
                <a:gd name="connsiteY274" fmla="*/ 6014357 h 7212230"/>
                <a:gd name="connsiteX275" fmla="*/ 1124671 w 3842204"/>
                <a:gd name="connsiteY275" fmla="*/ 6048708 h 7212230"/>
                <a:gd name="connsiteX276" fmla="*/ 1166038 w 3842204"/>
                <a:gd name="connsiteY276" fmla="*/ 6040869 h 7212230"/>
                <a:gd name="connsiteX277" fmla="*/ 1186223 w 3842204"/>
                <a:gd name="connsiteY277" fmla="*/ 6086928 h 7212230"/>
                <a:gd name="connsiteX278" fmla="*/ 1166132 w 3842204"/>
                <a:gd name="connsiteY278" fmla="*/ 6132285 h 7212230"/>
                <a:gd name="connsiteX279" fmla="*/ 1132794 w 3842204"/>
                <a:gd name="connsiteY279" fmla="*/ 6150303 h 7212230"/>
                <a:gd name="connsiteX280" fmla="*/ 1095509 w 3842204"/>
                <a:gd name="connsiteY280" fmla="*/ 6207236 h 7212230"/>
                <a:gd name="connsiteX281" fmla="*/ 1110183 w 3842204"/>
                <a:gd name="connsiteY281" fmla="*/ 6307023 h 7212230"/>
                <a:gd name="connsiteX282" fmla="*/ 1080835 w 3842204"/>
                <a:gd name="connsiteY282" fmla="*/ 6350157 h 7212230"/>
                <a:gd name="connsiteX283" fmla="*/ 1165706 w 3842204"/>
                <a:gd name="connsiteY283" fmla="*/ 6400271 h 7212230"/>
                <a:gd name="connsiteX284" fmla="*/ 1166038 w 3842204"/>
                <a:gd name="connsiteY284" fmla="*/ 6466711 h 7212230"/>
                <a:gd name="connsiteX285" fmla="*/ 1143240 w 3842204"/>
                <a:gd name="connsiteY285" fmla="*/ 6498567 h 7212230"/>
                <a:gd name="connsiteX286" fmla="*/ 1090760 w 3842204"/>
                <a:gd name="connsiteY286" fmla="*/ 6546302 h 7212230"/>
                <a:gd name="connsiteX287" fmla="*/ 1130420 w 3842204"/>
                <a:gd name="connsiteY287" fmla="*/ 6564250 h 7212230"/>
                <a:gd name="connsiteX288" fmla="*/ 1157061 w 3842204"/>
                <a:gd name="connsiteY288" fmla="*/ 6604000 h 7212230"/>
                <a:gd name="connsiteX289" fmla="*/ 1211155 w 3842204"/>
                <a:gd name="connsiteY289" fmla="*/ 6616589 h 7212230"/>
                <a:gd name="connsiteX290" fmla="*/ 1275416 w 3842204"/>
                <a:gd name="connsiteY290" fmla="*/ 6598797 h 7212230"/>
                <a:gd name="connsiteX291" fmla="*/ 1351457 w 3842204"/>
                <a:gd name="connsiteY291" fmla="*/ 6678950 h 7212230"/>
                <a:gd name="connsiteX292" fmla="*/ 1408686 w 3842204"/>
                <a:gd name="connsiteY292" fmla="*/ 6784095 h 7212230"/>
                <a:gd name="connsiteX293" fmla="*/ 1412995 w 3842204"/>
                <a:gd name="connsiteY293" fmla="*/ 6885417 h 7212230"/>
                <a:gd name="connsiteX294" fmla="*/ 1450576 w 3842204"/>
                <a:gd name="connsiteY294" fmla="*/ 6925814 h 7212230"/>
                <a:gd name="connsiteX295" fmla="*/ 1436742 w 3842204"/>
                <a:gd name="connsiteY295" fmla="*/ 6949650 h 7212230"/>
                <a:gd name="connsiteX296" fmla="*/ 1398748 w 3842204"/>
                <a:gd name="connsiteY296" fmla="*/ 6973440 h 7212230"/>
                <a:gd name="connsiteX297" fmla="*/ 1411061 w 3842204"/>
                <a:gd name="connsiteY297" fmla="*/ 7003143 h 7212230"/>
                <a:gd name="connsiteX298" fmla="*/ 1348228 w 3842204"/>
                <a:gd name="connsiteY298" fmla="*/ 7070956 h 7212230"/>
                <a:gd name="connsiteX299" fmla="*/ 1293132 w 3842204"/>
                <a:gd name="connsiteY299" fmla="*/ 7139214 h 7212230"/>
                <a:gd name="connsiteX0" fmla="*/ 1293132 w 3842204"/>
                <a:gd name="connsiteY0" fmla="*/ 7139214 h 7212230"/>
                <a:gd name="connsiteX1" fmla="*/ 1341758 w 3842204"/>
                <a:gd name="connsiteY1" fmla="*/ 7182793 h 7212230"/>
                <a:gd name="connsiteX2" fmla="*/ 1416663 w 3842204"/>
                <a:gd name="connsiteY2" fmla="*/ 7193198 h 7212230"/>
                <a:gd name="connsiteX3" fmla="*/ 1509326 w 3842204"/>
                <a:gd name="connsiteY3" fmla="*/ 7212230 h 7212230"/>
                <a:gd name="connsiteX4" fmla="*/ 1564969 w 3842204"/>
                <a:gd name="connsiteY4" fmla="*/ 7192309 h 7212230"/>
                <a:gd name="connsiteX5" fmla="*/ 1579095 w 3842204"/>
                <a:gd name="connsiteY5" fmla="*/ 7168518 h 7212230"/>
                <a:gd name="connsiteX6" fmla="*/ 1637846 w 3842204"/>
                <a:gd name="connsiteY6" fmla="*/ 7133855 h 7212230"/>
                <a:gd name="connsiteX7" fmla="*/ 1697948 w 3842204"/>
                <a:gd name="connsiteY7" fmla="*/ 7023400 h 7212230"/>
                <a:gd name="connsiteX8" fmla="*/ 1746704 w 3842204"/>
                <a:gd name="connsiteY8" fmla="*/ 6975928 h 7212230"/>
                <a:gd name="connsiteX9" fmla="*/ 1743064 w 3842204"/>
                <a:gd name="connsiteY9" fmla="*/ 6937755 h 7212230"/>
                <a:gd name="connsiteX10" fmla="*/ 1792061 w 3842204"/>
                <a:gd name="connsiteY10" fmla="*/ 6921500 h 7212230"/>
                <a:gd name="connsiteX11" fmla="*/ 1946275 w 3842204"/>
                <a:gd name="connsiteY11" fmla="*/ 6885214 h 7212230"/>
                <a:gd name="connsiteX12" fmla="*/ 1855561 w 3842204"/>
                <a:gd name="connsiteY12" fmla="*/ 6767285 h 7212230"/>
                <a:gd name="connsiteX13" fmla="*/ 1882775 w 3842204"/>
                <a:gd name="connsiteY13" fmla="*/ 6721928 h 7212230"/>
                <a:gd name="connsiteX14" fmla="*/ 1937204 w 3842204"/>
                <a:gd name="connsiteY14" fmla="*/ 6721928 h 7212230"/>
                <a:gd name="connsiteX15" fmla="*/ 1982561 w 3842204"/>
                <a:gd name="connsiteY15" fmla="*/ 6594928 h 7212230"/>
                <a:gd name="connsiteX16" fmla="*/ 1982561 w 3842204"/>
                <a:gd name="connsiteY16" fmla="*/ 6495143 h 7212230"/>
                <a:gd name="connsiteX17" fmla="*/ 2036989 w 3842204"/>
                <a:gd name="connsiteY17" fmla="*/ 6377214 h 7212230"/>
                <a:gd name="connsiteX18" fmla="*/ 2100489 w 3842204"/>
                <a:gd name="connsiteY18" fmla="*/ 6359071 h 7212230"/>
                <a:gd name="connsiteX19" fmla="*/ 2046061 w 3842204"/>
                <a:gd name="connsiteY19" fmla="*/ 6241143 h 7212230"/>
                <a:gd name="connsiteX20" fmla="*/ 2082346 w 3842204"/>
                <a:gd name="connsiteY20" fmla="*/ 6096000 h 7212230"/>
                <a:gd name="connsiteX21" fmla="*/ 2173061 w 3842204"/>
                <a:gd name="connsiteY21" fmla="*/ 6086928 h 7212230"/>
                <a:gd name="connsiteX22" fmla="*/ 2263775 w 3842204"/>
                <a:gd name="connsiteY22" fmla="*/ 6086928 h 7212230"/>
                <a:gd name="connsiteX23" fmla="*/ 2290989 w 3842204"/>
                <a:gd name="connsiteY23" fmla="*/ 6032500 h 7212230"/>
                <a:gd name="connsiteX24" fmla="*/ 2327275 w 3842204"/>
                <a:gd name="connsiteY24" fmla="*/ 6041571 h 7212230"/>
                <a:gd name="connsiteX25" fmla="*/ 2408918 w 3842204"/>
                <a:gd name="connsiteY25" fmla="*/ 6159500 h 7212230"/>
                <a:gd name="connsiteX26" fmla="*/ 2445204 w 3842204"/>
                <a:gd name="connsiteY26" fmla="*/ 6150428 h 7212230"/>
                <a:gd name="connsiteX27" fmla="*/ 2427061 w 3842204"/>
                <a:gd name="connsiteY27" fmla="*/ 6068785 h 7212230"/>
                <a:gd name="connsiteX28" fmla="*/ 2481489 w 3842204"/>
                <a:gd name="connsiteY28" fmla="*/ 6023428 h 7212230"/>
                <a:gd name="connsiteX29" fmla="*/ 2544989 w 3842204"/>
                <a:gd name="connsiteY29" fmla="*/ 5950857 h 7212230"/>
                <a:gd name="connsiteX30" fmla="*/ 2608489 w 3842204"/>
                <a:gd name="connsiteY30" fmla="*/ 5896428 h 7212230"/>
                <a:gd name="connsiteX31" fmla="*/ 2599418 w 3842204"/>
                <a:gd name="connsiteY31" fmla="*/ 5823857 h 7212230"/>
                <a:gd name="connsiteX32" fmla="*/ 2644775 w 3842204"/>
                <a:gd name="connsiteY32" fmla="*/ 5760357 h 7212230"/>
                <a:gd name="connsiteX33" fmla="*/ 2735489 w 3842204"/>
                <a:gd name="connsiteY33" fmla="*/ 5869214 h 7212230"/>
                <a:gd name="connsiteX34" fmla="*/ 2844346 w 3842204"/>
                <a:gd name="connsiteY34" fmla="*/ 5914571 h 7212230"/>
                <a:gd name="connsiteX35" fmla="*/ 2871561 w 3842204"/>
                <a:gd name="connsiteY35" fmla="*/ 5842000 h 7212230"/>
                <a:gd name="connsiteX36" fmla="*/ 2907846 w 3842204"/>
                <a:gd name="connsiteY36" fmla="*/ 5814785 h 7212230"/>
                <a:gd name="connsiteX37" fmla="*/ 2871561 w 3842204"/>
                <a:gd name="connsiteY37" fmla="*/ 5733143 h 7212230"/>
                <a:gd name="connsiteX38" fmla="*/ 2871561 w 3842204"/>
                <a:gd name="connsiteY38" fmla="*/ 5678714 h 7212230"/>
                <a:gd name="connsiteX39" fmla="*/ 2925989 w 3842204"/>
                <a:gd name="connsiteY39" fmla="*/ 5660571 h 7212230"/>
                <a:gd name="connsiteX40" fmla="*/ 2925989 w 3842204"/>
                <a:gd name="connsiteY40" fmla="*/ 5569857 h 7212230"/>
                <a:gd name="connsiteX41" fmla="*/ 2853418 w 3842204"/>
                <a:gd name="connsiteY41" fmla="*/ 5551714 h 7212230"/>
                <a:gd name="connsiteX42" fmla="*/ 2826204 w 3842204"/>
                <a:gd name="connsiteY42" fmla="*/ 5442857 h 7212230"/>
                <a:gd name="connsiteX43" fmla="*/ 2862489 w 3842204"/>
                <a:gd name="connsiteY43" fmla="*/ 5324928 h 7212230"/>
                <a:gd name="connsiteX44" fmla="*/ 2971346 w 3842204"/>
                <a:gd name="connsiteY44" fmla="*/ 5234214 h 7212230"/>
                <a:gd name="connsiteX45" fmla="*/ 3034846 w 3842204"/>
                <a:gd name="connsiteY45" fmla="*/ 5143500 h 7212230"/>
                <a:gd name="connsiteX46" fmla="*/ 3052989 w 3842204"/>
                <a:gd name="connsiteY46" fmla="*/ 5061857 h 7212230"/>
                <a:gd name="connsiteX47" fmla="*/ 3034846 w 3842204"/>
                <a:gd name="connsiteY47" fmla="*/ 4989285 h 7212230"/>
                <a:gd name="connsiteX48" fmla="*/ 2989489 w 3842204"/>
                <a:gd name="connsiteY48" fmla="*/ 4925785 h 7212230"/>
                <a:gd name="connsiteX49" fmla="*/ 3052989 w 3842204"/>
                <a:gd name="connsiteY49" fmla="*/ 4862285 h 7212230"/>
                <a:gd name="connsiteX50" fmla="*/ 3062061 w 3842204"/>
                <a:gd name="connsiteY50" fmla="*/ 4789714 h 7212230"/>
                <a:gd name="connsiteX51" fmla="*/ 3062061 w 3842204"/>
                <a:gd name="connsiteY51" fmla="*/ 4699000 h 7212230"/>
                <a:gd name="connsiteX52" fmla="*/ 3161846 w 3842204"/>
                <a:gd name="connsiteY52" fmla="*/ 4717143 h 7212230"/>
                <a:gd name="connsiteX53" fmla="*/ 3225346 w 3842204"/>
                <a:gd name="connsiteY53" fmla="*/ 4689928 h 7212230"/>
                <a:gd name="connsiteX54" fmla="*/ 3243489 w 3842204"/>
                <a:gd name="connsiteY54" fmla="*/ 4653643 h 7212230"/>
                <a:gd name="connsiteX55" fmla="*/ 3179989 w 3842204"/>
                <a:gd name="connsiteY55" fmla="*/ 4644571 h 7212230"/>
                <a:gd name="connsiteX56" fmla="*/ 3089275 w 3842204"/>
                <a:gd name="connsiteY56" fmla="*/ 4608285 h 7212230"/>
                <a:gd name="connsiteX57" fmla="*/ 3034846 w 3842204"/>
                <a:gd name="connsiteY57" fmla="*/ 4590143 h 7212230"/>
                <a:gd name="connsiteX58" fmla="*/ 2953204 w 3842204"/>
                <a:gd name="connsiteY58" fmla="*/ 4572000 h 7212230"/>
                <a:gd name="connsiteX59" fmla="*/ 2971346 w 3842204"/>
                <a:gd name="connsiteY59" fmla="*/ 4490357 h 7212230"/>
                <a:gd name="connsiteX60" fmla="*/ 2989489 w 3842204"/>
                <a:gd name="connsiteY60" fmla="*/ 4435928 h 7212230"/>
                <a:gd name="connsiteX61" fmla="*/ 3071132 w 3842204"/>
                <a:gd name="connsiteY61" fmla="*/ 4327071 h 7212230"/>
                <a:gd name="connsiteX62" fmla="*/ 3043918 w 3842204"/>
                <a:gd name="connsiteY62" fmla="*/ 4254500 h 7212230"/>
                <a:gd name="connsiteX63" fmla="*/ 3043918 w 3842204"/>
                <a:gd name="connsiteY63" fmla="*/ 4172857 h 7212230"/>
                <a:gd name="connsiteX64" fmla="*/ 3016704 w 3842204"/>
                <a:gd name="connsiteY64" fmla="*/ 4127500 h 7212230"/>
                <a:gd name="connsiteX65" fmla="*/ 3007632 w 3842204"/>
                <a:gd name="connsiteY65" fmla="*/ 4009571 h 7212230"/>
                <a:gd name="connsiteX66" fmla="*/ 2971346 w 3842204"/>
                <a:gd name="connsiteY66" fmla="*/ 3927928 h 7212230"/>
                <a:gd name="connsiteX67" fmla="*/ 3062061 w 3842204"/>
                <a:gd name="connsiteY67" fmla="*/ 3855357 h 7212230"/>
                <a:gd name="connsiteX68" fmla="*/ 3080204 w 3842204"/>
                <a:gd name="connsiteY68" fmla="*/ 3374571 h 7212230"/>
                <a:gd name="connsiteX69" fmla="*/ 3007632 w 3842204"/>
                <a:gd name="connsiteY69" fmla="*/ 3220357 h 7212230"/>
                <a:gd name="connsiteX70" fmla="*/ 3034846 w 3842204"/>
                <a:gd name="connsiteY70" fmla="*/ 3156857 h 7212230"/>
                <a:gd name="connsiteX71" fmla="*/ 3089275 w 3842204"/>
                <a:gd name="connsiteY71" fmla="*/ 3175000 h 7212230"/>
                <a:gd name="connsiteX72" fmla="*/ 3225346 w 3842204"/>
                <a:gd name="connsiteY72" fmla="*/ 3093357 h 7212230"/>
                <a:gd name="connsiteX73" fmla="*/ 3325132 w 3842204"/>
                <a:gd name="connsiteY73" fmla="*/ 3102428 h 7212230"/>
                <a:gd name="connsiteX74" fmla="*/ 3370489 w 3842204"/>
                <a:gd name="connsiteY74" fmla="*/ 3011714 h 7212230"/>
                <a:gd name="connsiteX75" fmla="*/ 3343275 w 3842204"/>
                <a:gd name="connsiteY75" fmla="*/ 2966357 h 7212230"/>
                <a:gd name="connsiteX76" fmla="*/ 3415846 w 3842204"/>
                <a:gd name="connsiteY76" fmla="*/ 2893785 h 7212230"/>
                <a:gd name="connsiteX77" fmla="*/ 3443061 w 3842204"/>
                <a:gd name="connsiteY77" fmla="*/ 2803071 h 7212230"/>
                <a:gd name="connsiteX78" fmla="*/ 3660775 w 3842204"/>
                <a:gd name="connsiteY78" fmla="*/ 2694214 h 7212230"/>
                <a:gd name="connsiteX79" fmla="*/ 3706132 w 3842204"/>
                <a:gd name="connsiteY79" fmla="*/ 2639785 h 7212230"/>
                <a:gd name="connsiteX80" fmla="*/ 3651704 w 3842204"/>
                <a:gd name="connsiteY80" fmla="*/ 2594428 h 7212230"/>
                <a:gd name="connsiteX81" fmla="*/ 3633561 w 3842204"/>
                <a:gd name="connsiteY81" fmla="*/ 2313214 h 7212230"/>
                <a:gd name="connsiteX82" fmla="*/ 3560989 w 3842204"/>
                <a:gd name="connsiteY82" fmla="*/ 2249714 h 7212230"/>
                <a:gd name="connsiteX83" fmla="*/ 3506561 w 3842204"/>
                <a:gd name="connsiteY83" fmla="*/ 2131785 h 7212230"/>
                <a:gd name="connsiteX84" fmla="*/ 3497489 w 3842204"/>
                <a:gd name="connsiteY84" fmla="*/ 2022928 h 7212230"/>
                <a:gd name="connsiteX85" fmla="*/ 3497489 w 3842204"/>
                <a:gd name="connsiteY85" fmla="*/ 1932214 h 7212230"/>
                <a:gd name="connsiteX86" fmla="*/ 3514751 w 3842204"/>
                <a:gd name="connsiteY86" fmla="*/ 1846486 h 7212230"/>
                <a:gd name="connsiteX87" fmla="*/ 3501687 w 3842204"/>
                <a:gd name="connsiteY87" fmla="*/ 1744992 h 7212230"/>
                <a:gd name="connsiteX88" fmla="*/ 3406775 w 3842204"/>
                <a:gd name="connsiteY88" fmla="*/ 1841500 h 7212230"/>
                <a:gd name="connsiteX89" fmla="*/ 3252561 w 3842204"/>
                <a:gd name="connsiteY89" fmla="*/ 1914071 h 7212230"/>
                <a:gd name="connsiteX90" fmla="*/ 3134632 w 3842204"/>
                <a:gd name="connsiteY90" fmla="*/ 1959428 h 7212230"/>
                <a:gd name="connsiteX91" fmla="*/ 2998561 w 3842204"/>
                <a:gd name="connsiteY91" fmla="*/ 1959428 h 7212230"/>
                <a:gd name="connsiteX92" fmla="*/ 2989489 w 3842204"/>
                <a:gd name="connsiteY92" fmla="*/ 2041071 h 7212230"/>
                <a:gd name="connsiteX93" fmla="*/ 2953204 w 3842204"/>
                <a:gd name="connsiteY93" fmla="*/ 2104571 h 7212230"/>
                <a:gd name="connsiteX94" fmla="*/ 2871561 w 3842204"/>
                <a:gd name="connsiteY94" fmla="*/ 2149928 h 7212230"/>
                <a:gd name="connsiteX95" fmla="*/ 2808061 w 3842204"/>
                <a:gd name="connsiteY95" fmla="*/ 2149928 h 7212230"/>
                <a:gd name="connsiteX96" fmla="*/ 2862489 w 3842204"/>
                <a:gd name="connsiteY96" fmla="*/ 2077357 h 7212230"/>
                <a:gd name="connsiteX97" fmla="*/ 2935061 w 3842204"/>
                <a:gd name="connsiteY97" fmla="*/ 2032000 h 7212230"/>
                <a:gd name="connsiteX98" fmla="*/ 2989489 w 3842204"/>
                <a:gd name="connsiteY98" fmla="*/ 1932214 h 7212230"/>
                <a:gd name="connsiteX99" fmla="*/ 3034846 w 3842204"/>
                <a:gd name="connsiteY99" fmla="*/ 1905000 h 7212230"/>
                <a:gd name="connsiteX100" fmla="*/ 3098346 w 3842204"/>
                <a:gd name="connsiteY100" fmla="*/ 1796143 h 7212230"/>
                <a:gd name="connsiteX101" fmla="*/ 3225346 w 3842204"/>
                <a:gd name="connsiteY101" fmla="*/ 1778000 h 7212230"/>
                <a:gd name="connsiteX102" fmla="*/ 3316061 w 3842204"/>
                <a:gd name="connsiteY102" fmla="*/ 1605643 h 7212230"/>
                <a:gd name="connsiteX103" fmla="*/ 3397704 w 3842204"/>
                <a:gd name="connsiteY103" fmla="*/ 1551214 h 7212230"/>
                <a:gd name="connsiteX104" fmla="*/ 3361418 w 3842204"/>
                <a:gd name="connsiteY104" fmla="*/ 1487714 h 7212230"/>
                <a:gd name="connsiteX105" fmla="*/ 3560989 w 3842204"/>
                <a:gd name="connsiteY105" fmla="*/ 1378857 h 7212230"/>
                <a:gd name="connsiteX106" fmla="*/ 3669846 w 3842204"/>
                <a:gd name="connsiteY106" fmla="*/ 1279071 h 7212230"/>
                <a:gd name="connsiteX107" fmla="*/ 3787775 w 3842204"/>
                <a:gd name="connsiteY107" fmla="*/ 1170214 h 7212230"/>
                <a:gd name="connsiteX108" fmla="*/ 3814989 w 3842204"/>
                <a:gd name="connsiteY108" fmla="*/ 1043214 h 7212230"/>
                <a:gd name="connsiteX109" fmla="*/ 3769632 w 3842204"/>
                <a:gd name="connsiteY109" fmla="*/ 988785 h 7212230"/>
                <a:gd name="connsiteX110" fmla="*/ 3706132 w 3842204"/>
                <a:gd name="connsiteY110" fmla="*/ 952500 h 7212230"/>
                <a:gd name="connsiteX111" fmla="*/ 3678918 w 3842204"/>
                <a:gd name="connsiteY111" fmla="*/ 861785 h 7212230"/>
                <a:gd name="connsiteX112" fmla="*/ 3706132 w 3842204"/>
                <a:gd name="connsiteY112" fmla="*/ 852714 h 7212230"/>
                <a:gd name="connsiteX113" fmla="*/ 3769632 w 3842204"/>
                <a:gd name="connsiteY113" fmla="*/ 916214 h 7212230"/>
                <a:gd name="connsiteX114" fmla="*/ 3814989 w 3842204"/>
                <a:gd name="connsiteY114" fmla="*/ 970643 h 7212230"/>
                <a:gd name="connsiteX115" fmla="*/ 3842204 w 3842204"/>
                <a:gd name="connsiteY115" fmla="*/ 870857 h 7212230"/>
                <a:gd name="connsiteX116" fmla="*/ 3805918 w 3842204"/>
                <a:gd name="connsiteY116" fmla="*/ 780143 h 7212230"/>
                <a:gd name="connsiteX117" fmla="*/ 3760561 w 3842204"/>
                <a:gd name="connsiteY117" fmla="*/ 689428 h 7212230"/>
                <a:gd name="connsiteX118" fmla="*/ 3706132 w 3842204"/>
                <a:gd name="connsiteY118" fmla="*/ 644071 h 7212230"/>
                <a:gd name="connsiteX119" fmla="*/ 3606346 w 3842204"/>
                <a:gd name="connsiteY119" fmla="*/ 526143 h 7212230"/>
                <a:gd name="connsiteX120" fmla="*/ 3560989 w 3842204"/>
                <a:gd name="connsiteY120" fmla="*/ 471714 h 7212230"/>
                <a:gd name="connsiteX121" fmla="*/ 3461204 w 3842204"/>
                <a:gd name="connsiteY121" fmla="*/ 462643 h 7212230"/>
                <a:gd name="connsiteX122" fmla="*/ 3415846 w 3842204"/>
                <a:gd name="connsiteY122" fmla="*/ 498928 h 7212230"/>
                <a:gd name="connsiteX123" fmla="*/ 3343275 w 3842204"/>
                <a:gd name="connsiteY123" fmla="*/ 480785 h 7212230"/>
                <a:gd name="connsiteX124" fmla="*/ 3198132 w 3842204"/>
                <a:gd name="connsiteY124" fmla="*/ 480785 h 7212230"/>
                <a:gd name="connsiteX125" fmla="*/ 3198132 w 3842204"/>
                <a:gd name="connsiteY125" fmla="*/ 553357 h 7212230"/>
                <a:gd name="connsiteX126" fmla="*/ 3116489 w 3842204"/>
                <a:gd name="connsiteY126" fmla="*/ 580571 h 7212230"/>
                <a:gd name="connsiteX127" fmla="*/ 3034846 w 3842204"/>
                <a:gd name="connsiteY127" fmla="*/ 571500 h 7212230"/>
                <a:gd name="connsiteX128" fmla="*/ 3043918 w 3842204"/>
                <a:gd name="connsiteY128" fmla="*/ 508000 h 7212230"/>
                <a:gd name="connsiteX129" fmla="*/ 3098346 w 3842204"/>
                <a:gd name="connsiteY129" fmla="*/ 462643 h 7212230"/>
                <a:gd name="connsiteX130" fmla="*/ 3125561 w 3842204"/>
                <a:gd name="connsiteY130" fmla="*/ 390071 h 7212230"/>
                <a:gd name="connsiteX131" fmla="*/ 3089275 w 3842204"/>
                <a:gd name="connsiteY131" fmla="*/ 335643 h 7212230"/>
                <a:gd name="connsiteX132" fmla="*/ 2998561 w 3842204"/>
                <a:gd name="connsiteY132" fmla="*/ 335643 h 7212230"/>
                <a:gd name="connsiteX133" fmla="*/ 2907846 w 3842204"/>
                <a:gd name="connsiteY133" fmla="*/ 299357 h 7212230"/>
                <a:gd name="connsiteX134" fmla="*/ 2780846 w 3842204"/>
                <a:gd name="connsiteY134" fmla="*/ 299357 h 7212230"/>
                <a:gd name="connsiteX135" fmla="*/ 2798989 w 3842204"/>
                <a:gd name="connsiteY135" fmla="*/ 263071 h 7212230"/>
                <a:gd name="connsiteX136" fmla="*/ 2889704 w 3842204"/>
                <a:gd name="connsiteY136" fmla="*/ 235857 h 7212230"/>
                <a:gd name="connsiteX137" fmla="*/ 2953204 w 3842204"/>
                <a:gd name="connsiteY137" fmla="*/ 154214 h 7212230"/>
                <a:gd name="connsiteX138" fmla="*/ 2971346 w 3842204"/>
                <a:gd name="connsiteY138" fmla="*/ 127000 h 7212230"/>
                <a:gd name="connsiteX139" fmla="*/ 2962275 w 3842204"/>
                <a:gd name="connsiteY139" fmla="*/ 63500 h 7212230"/>
                <a:gd name="connsiteX140" fmla="*/ 2880632 w 3842204"/>
                <a:gd name="connsiteY140" fmla="*/ 54428 h 7212230"/>
                <a:gd name="connsiteX141" fmla="*/ 2844346 w 3842204"/>
                <a:gd name="connsiteY141" fmla="*/ 9071 h 7212230"/>
                <a:gd name="connsiteX142" fmla="*/ 2753632 w 3842204"/>
                <a:gd name="connsiteY142" fmla="*/ 0 h 7212230"/>
                <a:gd name="connsiteX143" fmla="*/ 2662918 w 3842204"/>
                <a:gd name="connsiteY143" fmla="*/ 54428 h 7212230"/>
                <a:gd name="connsiteX144" fmla="*/ 2554061 w 3842204"/>
                <a:gd name="connsiteY144" fmla="*/ 181428 h 7212230"/>
                <a:gd name="connsiteX145" fmla="*/ 2454275 w 3842204"/>
                <a:gd name="connsiteY145" fmla="*/ 335643 h 7212230"/>
                <a:gd name="connsiteX146" fmla="*/ 2445204 w 3842204"/>
                <a:gd name="connsiteY146" fmla="*/ 399143 h 7212230"/>
                <a:gd name="connsiteX147" fmla="*/ 2481489 w 3842204"/>
                <a:gd name="connsiteY147" fmla="*/ 508000 h 7212230"/>
                <a:gd name="connsiteX148" fmla="*/ 2427061 w 3842204"/>
                <a:gd name="connsiteY148" fmla="*/ 589643 h 7212230"/>
                <a:gd name="connsiteX149" fmla="*/ 2327275 w 3842204"/>
                <a:gd name="connsiteY149" fmla="*/ 589643 h 7212230"/>
                <a:gd name="connsiteX150" fmla="*/ 2200275 w 3842204"/>
                <a:gd name="connsiteY150" fmla="*/ 580571 h 7212230"/>
                <a:gd name="connsiteX151" fmla="*/ 2263775 w 3842204"/>
                <a:gd name="connsiteY151" fmla="*/ 662214 h 7212230"/>
                <a:gd name="connsiteX152" fmla="*/ 2336346 w 3842204"/>
                <a:gd name="connsiteY152" fmla="*/ 780143 h 7212230"/>
                <a:gd name="connsiteX153" fmla="*/ 2245632 w 3842204"/>
                <a:gd name="connsiteY153" fmla="*/ 762000 h 7212230"/>
                <a:gd name="connsiteX154" fmla="*/ 2209346 w 3842204"/>
                <a:gd name="connsiteY154" fmla="*/ 689428 h 7212230"/>
                <a:gd name="connsiteX155" fmla="*/ 2154918 w 3842204"/>
                <a:gd name="connsiteY155" fmla="*/ 725714 h 7212230"/>
                <a:gd name="connsiteX156" fmla="*/ 2082346 w 3842204"/>
                <a:gd name="connsiteY156" fmla="*/ 780143 h 7212230"/>
                <a:gd name="connsiteX157" fmla="*/ 1991632 w 3842204"/>
                <a:gd name="connsiteY157" fmla="*/ 825500 h 7212230"/>
                <a:gd name="connsiteX158" fmla="*/ 1891846 w 3842204"/>
                <a:gd name="connsiteY158" fmla="*/ 825500 h 7212230"/>
                <a:gd name="connsiteX159" fmla="*/ 1928132 w 3842204"/>
                <a:gd name="connsiteY159" fmla="*/ 716643 h 7212230"/>
                <a:gd name="connsiteX160" fmla="*/ 1846489 w 3842204"/>
                <a:gd name="connsiteY160" fmla="*/ 689428 h 7212230"/>
                <a:gd name="connsiteX161" fmla="*/ 1710418 w 3842204"/>
                <a:gd name="connsiteY161" fmla="*/ 743857 h 7212230"/>
                <a:gd name="connsiteX162" fmla="*/ 1583418 w 3842204"/>
                <a:gd name="connsiteY162" fmla="*/ 743857 h 7212230"/>
                <a:gd name="connsiteX163" fmla="*/ 1519918 w 3842204"/>
                <a:gd name="connsiteY163" fmla="*/ 807357 h 7212230"/>
                <a:gd name="connsiteX164" fmla="*/ 1619704 w 3842204"/>
                <a:gd name="connsiteY164" fmla="*/ 861785 h 7212230"/>
                <a:gd name="connsiteX165" fmla="*/ 1392918 w 3842204"/>
                <a:gd name="connsiteY165" fmla="*/ 934357 h 7212230"/>
                <a:gd name="connsiteX166" fmla="*/ 1220561 w 3842204"/>
                <a:gd name="connsiteY166" fmla="*/ 1025071 h 7212230"/>
                <a:gd name="connsiteX167" fmla="*/ 1030061 w 3842204"/>
                <a:gd name="connsiteY167" fmla="*/ 1124857 h 7212230"/>
                <a:gd name="connsiteX168" fmla="*/ 993775 w 3842204"/>
                <a:gd name="connsiteY168" fmla="*/ 1197428 h 7212230"/>
                <a:gd name="connsiteX169" fmla="*/ 912132 w 3842204"/>
                <a:gd name="connsiteY169" fmla="*/ 1270000 h 7212230"/>
                <a:gd name="connsiteX170" fmla="*/ 830489 w 3842204"/>
                <a:gd name="connsiteY170" fmla="*/ 1342571 h 7212230"/>
                <a:gd name="connsiteX171" fmla="*/ 803275 w 3842204"/>
                <a:gd name="connsiteY171" fmla="*/ 1469571 h 7212230"/>
                <a:gd name="connsiteX172" fmla="*/ 875846 w 3842204"/>
                <a:gd name="connsiteY172" fmla="*/ 1578428 h 7212230"/>
                <a:gd name="connsiteX173" fmla="*/ 912132 w 3842204"/>
                <a:gd name="connsiteY173" fmla="*/ 1651000 h 7212230"/>
                <a:gd name="connsiteX174" fmla="*/ 848632 w 3842204"/>
                <a:gd name="connsiteY174" fmla="*/ 1696357 h 7212230"/>
                <a:gd name="connsiteX175" fmla="*/ 730704 w 3842204"/>
                <a:gd name="connsiteY175" fmla="*/ 1750785 h 7212230"/>
                <a:gd name="connsiteX176" fmla="*/ 603704 w 3842204"/>
                <a:gd name="connsiteY176" fmla="*/ 1750785 h 7212230"/>
                <a:gd name="connsiteX177" fmla="*/ 485775 w 3842204"/>
                <a:gd name="connsiteY177" fmla="*/ 1787071 h 7212230"/>
                <a:gd name="connsiteX178" fmla="*/ 367846 w 3842204"/>
                <a:gd name="connsiteY178" fmla="*/ 1787071 h 7212230"/>
                <a:gd name="connsiteX179" fmla="*/ 231775 w 3842204"/>
                <a:gd name="connsiteY179" fmla="*/ 1805214 h 7212230"/>
                <a:gd name="connsiteX180" fmla="*/ 168275 w 3842204"/>
                <a:gd name="connsiteY180" fmla="*/ 1823357 h 7212230"/>
                <a:gd name="connsiteX181" fmla="*/ 204561 w 3842204"/>
                <a:gd name="connsiteY181" fmla="*/ 1959428 h 7212230"/>
                <a:gd name="connsiteX182" fmla="*/ 249918 w 3842204"/>
                <a:gd name="connsiteY182" fmla="*/ 2077357 h 7212230"/>
                <a:gd name="connsiteX183" fmla="*/ 231775 w 3842204"/>
                <a:gd name="connsiteY183" fmla="*/ 2195285 h 7212230"/>
                <a:gd name="connsiteX184" fmla="*/ 349704 w 3842204"/>
                <a:gd name="connsiteY184" fmla="*/ 2267857 h 7212230"/>
                <a:gd name="connsiteX185" fmla="*/ 413204 w 3842204"/>
                <a:gd name="connsiteY185" fmla="*/ 2286000 h 7212230"/>
                <a:gd name="connsiteX186" fmla="*/ 458561 w 3842204"/>
                <a:gd name="connsiteY186" fmla="*/ 2394857 h 7212230"/>
                <a:gd name="connsiteX187" fmla="*/ 540204 w 3842204"/>
                <a:gd name="connsiteY187" fmla="*/ 2449285 h 7212230"/>
                <a:gd name="connsiteX188" fmla="*/ 494846 w 3842204"/>
                <a:gd name="connsiteY188" fmla="*/ 2476500 h 7212230"/>
                <a:gd name="connsiteX189" fmla="*/ 413204 w 3842204"/>
                <a:gd name="connsiteY189" fmla="*/ 2458357 h 7212230"/>
                <a:gd name="connsiteX190" fmla="*/ 340632 w 3842204"/>
                <a:gd name="connsiteY190" fmla="*/ 2485571 h 7212230"/>
                <a:gd name="connsiteX191" fmla="*/ 268061 w 3842204"/>
                <a:gd name="connsiteY191" fmla="*/ 2431143 h 7212230"/>
                <a:gd name="connsiteX192" fmla="*/ 231775 w 3842204"/>
                <a:gd name="connsiteY192" fmla="*/ 2340428 h 7212230"/>
                <a:gd name="connsiteX193" fmla="*/ 168275 w 3842204"/>
                <a:gd name="connsiteY193" fmla="*/ 2295071 h 7212230"/>
                <a:gd name="connsiteX194" fmla="*/ 68489 w 3842204"/>
                <a:gd name="connsiteY194" fmla="*/ 2240643 h 7212230"/>
                <a:gd name="connsiteX195" fmla="*/ 0 w 3842204"/>
                <a:gd name="connsiteY195" fmla="*/ 2240198 h 7212230"/>
                <a:gd name="connsiteX196" fmla="*/ 19903 w 3842204"/>
                <a:gd name="connsiteY196" fmla="*/ 2308457 h 7212230"/>
                <a:gd name="connsiteX197" fmla="*/ 87972 w 3842204"/>
                <a:gd name="connsiteY197" fmla="*/ 2341510 h 7212230"/>
                <a:gd name="connsiteX198" fmla="*/ 152506 w 3842204"/>
                <a:gd name="connsiteY198" fmla="*/ 2358127 h 7212230"/>
                <a:gd name="connsiteX199" fmla="*/ 180583 w 3842204"/>
                <a:gd name="connsiteY199" fmla="*/ 2391470 h 7212230"/>
                <a:gd name="connsiteX200" fmla="*/ 186418 w 3842204"/>
                <a:gd name="connsiteY200" fmla="*/ 2431143 h 7212230"/>
                <a:gd name="connsiteX201" fmla="*/ 159204 w 3842204"/>
                <a:gd name="connsiteY201" fmla="*/ 2503714 h 7212230"/>
                <a:gd name="connsiteX202" fmla="*/ 94184 w 3842204"/>
                <a:gd name="connsiteY202" fmla="*/ 2507582 h 7212230"/>
                <a:gd name="connsiteX203" fmla="*/ 76100 w 3842204"/>
                <a:gd name="connsiteY203" fmla="*/ 2553242 h 7212230"/>
                <a:gd name="connsiteX204" fmla="*/ 84685 w 3842204"/>
                <a:gd name="connsiteY204" fmla="*/ 2586848 h 7212230"/>
                <a:gd name="connsiteX205" fmla="*/ 154750 w 3842204"/>
                <a:gd name="connsiteY205" fmla="*/ 2662352 h 7212230"/>
                <a:gd name="connsiteX206" fmla="*/ 195489 w 3842204"/>
                <a:gd name="connsiteY206" fmla="*/ 2685385 h 7212230"/>
                <a:gd name="connsiteX207" fmla="*/ 232332 w 3842204"/>
                <a:gd name="connsiteY207" fmla="*/ 2702518 h 7212230"/>
                <a:gd name="connsiteX208" fmla="*/ 235197 w 3842204"/>
                <a:gd name="connsiteY208" fmla="*/ 2793522 h 7212230"/>
                <a:gd name="connsiteX209" fmla="*/ 249490 w 3842204"/>
                <a:gd name="connsiteY209" fmla="*/ 2903302 h 7212230"/>
                <a:gd name="connsiteX210" fmla="*/ 216201 w 3842204"/>
                <a:gd name="connsiteY210" fmla="*/ 2879166 h 7212230"/>
                <a:gd name="connsiteX211" fmla="*/ 173878 w 3842204"/>
                <a:gd name="connsiteY211" fmla="*/ 2877132 h 7212230"/>
                <a:gd name="connsiteX212" fmla="*/ 85599 w 3842204"/>
                <a:gd name="connsiteY212" fmla="*/ 3005254 h 7212230"/>
                <a:gd name="connsiteX213" fmla="*/ 50346 w 3842204"/>
                <a:gd name="connsiteY213" fmla="*/ 3084285 h 7212230"/>
                <a:gd name="connsiteX214" fmla="*/ 129614 w 3842204"/>
                <a:gd name="connsiteY214" fmla="*/ 3178869 h 7212230"/>
                <a:gd name="connsiteX215" fmla="*/ 152087 w 3842204"/>
                <a:gd name="connsiteY215" fmla="*/ 3231260 h 7212230"/>
                <a:gd name="connsiteX216" fmla="*/ 197809 w 3842204"/>
                <a:gd name="connsiteY216" fmla="*/ 3239031 h 7212230"/>
                <a:gd name="connsiteX217" fmla="*/ 238899 w 3842204"/>
                <a:gd name="connsiteY217" fmla="*/ 3226604 h 7212230"/>
                <a:gd name="connsiteX218" fmla="*/ 281028 w 3842204"/>
                <a:gd name="connsiteY218" fmla="*/ 3270473 h 7212230"/>
                <a:gd name="connsiteX219" fmla="*/ 335457 w 3842204"/>
                <a:gd name="connsiteY219" fmla="*/ 3249505 h 7212230"/>
                <a:gd name="connsiteX220" fmla="*/ 355547 w 3842204"/>
                <a:gd name="connsiteY220" fmla="*/ 3197012 h 7212230"/>
                <a:gd name="connsiteX221" fmla="*/ 377673 w 3842204"/>
                <a:gd name="connsiteY221" fmla="*/ 3276461 h 7212230"/>
                <a:gd name="connsiteX222" fmla="*/ 437804 w 3842204"/>
                <a:gd name="connsiteY222" fmla="*/ 3289661 h 7212230"/>
                <a:gd name="connsiteX223" fmla="*/ 422275 w 3842204"/>
                <a:gd name="connsiteY223" fmla="*/ 3338285 h 7212230"/>
                <a:gd name="connsiteX224" fmla="*/ 440329 w 3842204"/>
                <a:gd name="connsiteY224" fmla="*/ 3386114 h 7212230"/>
                <a:gd name="connsiteX225" fmla="*/ 474756 w 3842204"/>
                <a:gd name="connsiteY225" fmla="*/ 3417106 h 7212230"/>
                <a:gd name="connsiteX226" fmla="*/ 460784 w 3842204"/>
                <a:gd name="connsiteY226" fmla="*/ 3485814 h 7212230"/>
                <a:gd name="connsiteX227" fmla="*/ 458561 w 3842204"/>
                <a:gd name="connsiteY227" fmla="*/ 3565071 h 7212230"/>
                <a:gd name="connsiteX228" fmla="*/ 419473 w 3842204"/>
                <a:gd name="connsiteY228" fmla="*/ 3641511 h 7212230"/>
                <a:gd name="connsiteX229" fmla="*/ 360722 w 3842204"/>
                <a:gd name="connsiteY229" fmla="*/ 3650584 h 7212230"/>
                <a:gd name="connsiteX230" fmla="*/ 368175 w 3842204"/>
                <a:gd name="connsiteY230" fmla="*/ 3690408 h 7212230"/>
                <a:gd name="connsiteX231" fmla="*/ 417954 w 3842204"/>
                <a:gd name="connsiteY231" fmla="*/ 3767465 h 7212230"/>
                <a:gd name="connsiteX232" fmla="*/ 401757 w 3842204"/>
                <a:gd name="connsiteY232" fmla="*/ 3852533 h 7212230"/>
                <a:gd name="connsiteX233" fmla="*/ 491653 w 3842204"/>
                <a:gd name="connsiteY233" fmla="*/ 3937825 h 7212230"/>
                <a:gd name="connsiteX234" fmla="*/ 517737 w 3842204"/>
                <a:gd name="connsiteY234" fmla="*/ 3996632 h 7212230"/>
                <a:gd name="connsiteX235" fmla="*/ 505902 w 3842204"/>
                <a:gd name="connsiteY235" fmla="*/ 4042501 h 7212230"/>
                <a:gd name="connsiteX236" fmla="*/ 511469 w 3842204"/>
                <a:gd name="connsiteY236" fmla="*/ 4076940 h 7212230"/>
                <a:gd name="connsiteX237" fmla="*/ 546901 w 3842204"/>
                <a:gd name="connsiteY237" fmla="*/ 4121854 h 7212230"/>
                <a:gd name="connsiteX238" fmla="*/ 514509 w 3842204"/>
                <a:gd name="connsiteY238" fmla="*/ 4192490 h 7212230"/>
                <a:gd name="connsiteX239" fmla="*/ 558142 w 3842204"/>
                <a:gd name="connsiteY239" fmla="*/ 4242338 h 7212230"/>
                <a:gd name="connsiteX240" fmla="*/ 621846 w 3842204"/>
                <a:gd name="connsiteY240" fmla="*/ 4263571 h 7212230"/>
                <a:gd name="connsiteX241" fmla="*/ 619882 w 3842204"/>
                <a:gd name="connsiteY241" fmla="*/ 4297056 h 7212230"/>
                <a:gd name="connsiteX242" fmla="*/ 657706 w 3842204"/>
                <a:gd name="connsiteY242" fmla="*/ 4366782 h 7212230"/>
                <a:gd name="connsiteX243" fmla="*/ 636095 w 3842204"/>
                <a:gd name="connsiteY243" fmla="*/ 4469837 h 7212230"/>
                <a:gd name="connsiteX244" fmla="*/ 693495 w 3842204"/>
                <a:gd name="connsiteY244" fmla="*/ 4468344 h 7212230"/>
                <a:gd name="connsiteX245" fmla="*/ 802609 w 3842204"/>
                <a:gd name="connsiteY245" fmla="*/ 4501363 h 7212230"/>
                <a:gd name="connsiteX246" fmla="*/ 817095 w 3842204"/>
                <a:gd name="connsiteY246" fmla="*/ 4666429 h 7212230"/>
                <a:gd name="connsiteX247" fmla="*/ 757491 w 3842204"/>
                <a:gd name="connsiteY247" fmla="*/ 4728594 h 7212230"/>
                <a:gd name="connsiteX248" fmla="*/ 724434 w 3842204"/>
                <a:gd name="connsiteY248" fmla="*/ 4787780 h 7212230"/>
                <a:gd name="connsiteX249" fmla="*/ 774114 w 3842204"/>
                <a:gd name="connsiteY249" fmla="*/ 4862731 h 7212230"/>
                <a:gd name="connsiteX250" fmla="*/ 756824 w 3842204"/>
                <a:gd name="connsiteY250" fmla="*/ 4947797 h 7212230"/>
                <a:gd name="connsiteX251" fmla="*/ 724364 w 3842204"/>
                <a:gd name="connsiteY251" fmla="*/ 5001242 h 7212230"/>
                <a:gd name="connsiteX252" fmla="*/ 710116 w 3842204"/>
                <a:gd name="connsiteY252" fmla="*/ 5048822 h 7212230"/>
                <a:gd name="connsiteX253" fmla="*/ 641937 w 3842204"/>
                <a:gd name="connsiteY253" fmla="*/ 5123423 h 7212230"/>
                <a:gd name="connsiteX254" fmla="*/ 645832 w 3842204"/>
                <a:gd name="connsiteY254" fmla="*/ 5195105 h 7212230"/>
                <a:gd name="connsiteX255" fmla="*/ 806078 w 3842204"/>
                <a:gd name="connsiteY255" fmla="*/ 5279127 h 7212230"/>
                <a:gd name="connsiteX256" fmla="*/ 778008 w 3842204"/>
                <a:gd name="connsiteY256" fmla="*/ 5322549 h 7212230"/>
                <a:gd name="connsiteX257" fmla="*/ 625315 w 3842204"/>
                <a:gd name="connsiteY257" fmla="*/ 5425160 h 7212230"/>
                <a:gd name="connsiteX258" fmla="*/ 676275 w 3842204"/>
                <a:gd name="connsiteY258" fmla="*/ 5524500 h 7212230"/>
                <a:gd name="connsiteX259" fmla="*/ 658132 w 3842204"/>
                <a:gd name="connsiteY259" fmla="*/ 5615214 h 7212230"/>
                <a:gd name="connsiteX260" fmla="*/ 707742 w 3842204"/>
                <a:gd name="connsiteY260" fmla="*/ 5641195 h 7212230"/>
                <a:gd name="connsiteX261" fmla="*/ 776061 w 3842204"/>
                <a:gd name="connsiteY261" fmla="*/ 5642428 h 7212230"/>
                <a:gd name="connsiteX262" fmla="*/ 843093 w 3842204"/>
                <a:gd name="connsiteY262" fmla="*/ 5634058 h 7212230"/>
                <a:gd name="connsiteX263" fmla="*/ 931128 w 3842204"/>
                <a:gd name="connsiteY263" fmla="*/ 5637226 h 7212230"/>
                <a:gd name="connsiteX264" fmla="*/ 920350 w 3842204"/>
                <a:gd name="connsiteY264" fmla="*/ 5684962 h 7212230"/>
                <a:gd name="connsiteX265" fmla="*/ 993775 w 3842204"/>
                <a:gd name="connsiteY265" fmla="*/ 5696857 h 7212230"/>
                <a:gd name="connsiteX266" fmla="*/ 999817 w 3842204"/>
                <a:gd name="connsiteY266" fmla="*/ 5741114 h 7212230"/>
                <a:gd name="connsiteX267" fmla="*/ 1015385 w 3842204"/>
                <a:gd name="connsiteY267" fmla="*/ 5774187 h 7212230"/>
                <a:gd name="connsiteX268" fmla="*/ 1093988 w 3842204"/>
                <a:gd name="connsiteY268" fmla="*/ 5773741 h 7212230"/>
                <a:gd name="connsiteX269" fmla="*/ 1110423 w 3842204"/>
                <a:gd name="connsiteY269" fmla="*/ 5806160 h 7212230"/>
                <a:gd name="connsiteX270" fmla="*/ 1118828 w 3842204"/>
                <a:gd name="connsiteY270" fmla="*/ 5830104 h 7212230"/>
                <a:gd name="connsiteX271" fmla="*/ 1068680 w 3842204"/>
                <a:gd name="connsiteY271" fmla="*/ 5850548 h 7212230"/>
                <a:gd name="connsiteX272" fmla="*/ 1038040 w 3842204"/>
                <a:gd name="connsiteY272" fmla="*/ 5897475 h 7212230"/>
                <a:gd name="connsiteX273" fmla="*/ 1028312 w 3842204"/>
                <a:gd name="connsiteY273" fmla="*/ 5940951 h 7212230"/>
                <a:gd name="connsiteX274" fmla="*/ 1030686 w 3842204"/>
                <a:gd name="connsiteY274" fmla="*/ 5993288 h 7212230"/>
                <a:gd name="connsiteX275" fmla="*/ 1057275 w 3842204"/>
                <a:gd name="connsiteY275" fmla="*/ 6014357 h 7212230"/>
                <a:gd name="connsiteX276" fmla="*/ 1124671 w 3842204"/>
                <a:gd name="connsiteY276" fmla="*/ 6048708 h 7212230"/>
                <a:gd name="connsiteX277" fmla="*/ 1166038 w 3842204"/>
                <a:gd name="connsiteY277" fmla="*/ 6040869 h 7212230"/>
                <a:gd name="connsiteX278" fmla="*/ 1186223 w 3842204"/>
                <a:gd name="connsiteY278" fmla="*/ 6086928 h 7212230"/>
                <a:gd name="connsiteX279" fmla="*/ 1166132 w 3842204"/>
                <a:gd name="connsiteY279" fmla="*/ 6132285 h 7212230"/>
                <a:gd name="connsiteX280" fmla="*/ 1132794 w 3842204"/>
                <a:gd name="connsiteY280" fmla="*/ 6150303 h 7212230"/>
                <a:gd name="connsiteX281" fmla="*/ 1095509 w 3842204"/>
                <a:gd name="connsiteY281" fmla="*/ 6207236 h 7212230"/>
                <a:gd name="connsiteX282" fmla="*/ 1110183 w 3842204"/>
                <a:gd name="connsiteY282" fmla="*/ 6307023 h 7212230"/>
                <a:gd name="connsiteX283" fmla="*/ 1080835 w 3842204"/>
                <a:gd name="connsiteY283" fmla="*/ 6350157 h 7212230"/>
                <a:gd name="connsiteX284" fmla="*/ 1165706 w 3842204"/>
                <a:gd name="connsiteY284" fmla="*/ 6400271 h 7212230"/>
                <a:gd name="connsiteX285" fmla="*/ 1166038 w 3842204"/>
                <a:gd name="connsiteY285" fmla="*/ 6466711 h 7212230"/>
                <a:gd name="connsiteX286" fmla="*/ 1143240 w 3842204"/>
                <a:gd name="connsiteY286" fmla="*/ 6498567 h 7212230"/>
                <a:gd name="connsiteX287" fmla="*/ 1090760 w 3842204"/>
                <a:gd name="connsiteY287" fmla="*/ 6546302 h 7212230"/>
                <a:gd name="connsiteX288" fmla="*/ 1130420 w 3842204"/>
                <a:gd name="connsiteY288" fmla="*/ 6564250 h 7212230"/>
                <a:gd name="connsiteX289" fmla="*/ 1157061 w 3842204"/>
                <a:gd name="connsiteY289" fmla="*/ 6604000 h 7212230"/>
                <a:gd name="connsiteX290" fmla="*/ 1211155 w 3842204"/>
                <a:gd name="connsiteY290" fmla="*/ 6616589 h 7212230"/>
                <a:gd name="connsiteX291" fmla="*/ 1275416 w 3842204"/>
                <a:gd name="connsiteY291" fmla="*/ 6598797 h 7212230"/>
                <a:gd name="connsiteX292" fmla="*/ 1351457 w 3842204"/>
                <a:gd name="connsiteY292" fmla="*/ 6678950 h 7212230"/>
                <a:gd name="connsiteX293" fmla="*/ 1408686 w 3842204"/>
                <a:gd name="connsiteY293" fmla="*/ 6784095 h 7212230"/>
                <a:gd name="connsiteX294" fmla="*/ 1412995 w 3842204"/>
                <a:gd name="connsiteY294" fmla="*/ 6885417 h 7212230"/>
                <a:gd name="connsiteX295" fmla="*/ 1450576 w 3842204"/>
                <a:gd name="connsiteY295" fmla="*/ 6925814 h 7212230"/>
                <a:gd name="connsiteX296" fmla="*/ 1436742 w 3842204"/>
                <a:gd name="connsiteY296" fmla="*/ 6949650 h 7212230"/>
                <a:gd name="connsiteX297" fmla="*/ 1398748 w 3842204"/>
                <a:gd name="connsiteY297" fmla="*/ 6973440 h 7212230"/>
                <a:gd name="connsiteX298" fmla="*/ 1411061 w 3842204"/>
                <a:gd name="connsiteY298" fmla="*/ 7003143 h 7212230"/>
                <a:gd name="connsiteX299" fmla="*/ 1348228 w 3842204"/>
                <a:gd name="connsiteY299" fmla="*/ 7070956 h 7212230"/>
                <a:gd name="connsiteX300" fmla="*/ 1293132 w 3842204"/>
                <a:gd name="connsiteY300" fmla="*/ 7139214 h 7212230"/>
                <a:gd name="connsiteX0" fmla="*/ 1293132 w 3842204"/>
                <a:gd name="connsiteY0" fmla="*/ 7139214 h 7212230"/>
                <a:gd name="connsiteX1" fmla="*/ 1341758 w 3842204"/>
                <a:gd name="connsiteY1" fmla="*/ 7182793 h 7212230"/>
                <a:gd name="connsiteX2" fmla="*/ 1416663 w 3842204"/>
                <a:gd name="connsiteY2" fmla="*/ 7193198 h 7212230"/>
                <a:gd name="connsiteX3" fmla="*/ 1509326 w 3842204"/>
                <a:gd name="connsiteY3" fmla="*/ 7212230 h 7212230"/>
                <a:gd name="connsiteX4" fmla="*/ 1564969 w 3842204"/>
                <a:gd name="connsiteY4" fmla="*/ 7192309 h 7212230"/>
                <a:gd name="connsiteX5" fmla="*/ 1579095 w 3842204"/>
                <a:gd name="connsiteY5" fmla="*/ 7168518 h 7212230"/>
                <a:gd name="connsiteX6" fmla="*/ 1637846 w 3842204"/>
                <a:gd name="connsiteY6" fmla="*/ 7133855 h 7212230"/>
                <a:gd name="connsiteX7" fmla="*/ 1697948 w 3842204"/>
                <a:gd name="connsiteY7" fmla="*/ 7023400 h 7212230"/>
                <a:gd name="connsiteX8" fmla="*/ 1746704 w 3842204"/>
                <a:gd name="connsiteY8" fmla="*/ 6975928 h 7212230"/>
                <a:gd name="connsiteX9" fmla="*/ 1743064 w 3842204"/>
                <a:gd name="connsiteY9" fmla="*/ 6937755 h 7212230"/>
                <a:gd name="connsiteX10" fmla="*/ 1792061 w 3842204"/>
                <a:gd name="connsiteY10" fmla="*/ 6921500 h 7212230"/>
                <a:gd name="connsiteX11" fmla="*/ 1946275 w 3842204"/>
                <a:gd name="connsiteY11" fmla="*/ 6885214 h 7212230"/>
                <a:gd name="connsiteX12" fmla="*/ 1855561 w 3842204"/>
                <a:gd name="connsiteY12" fmla="*/ 6767285 h 7212230"/>
                <a:gd name="connsiteX13" fmla="*/ 1882775 w 3842204"/>
                <a:gd name="connsiteY13" fmla="*/ 6721928 h 7212230"/>
                <a:gd name="connsiteX14" fmla="*/ 1937204 w 3842204"/>
                <a:gd name="connsiteY14" fmla="*/ 6721928 h 7212230"/>
                <a:gd name="connsiteX15" fmla="*/ 1982561 w 3842204"/>
                <a:gd name="connsiteY15" fmla="*/ 6594928 h 7212230"/>
                <a:gd name="connsiteX16" fmla="*/ 1982561 w 3842204"/>
                <a:gd name="connsiteY16" fmla="*/ 6495143 h 7212230"/>
                <a:gd name="connsiteX17" fmla="*/ 2036989 w 3842204"/>
                <a:gd name="connsiteY17" fmla="*/ 6377214 h 7212230"/>
                <a:gd name="connsiteX18" fmla="*/ 2100489 w 3842204"/>
                <a:gd name="connsiteY18" fmla="*/ 6359071 h 7212230"/>
                <a:gd name="connsiteX19" fmla="*/ 2046061 w 3842204"/>
                <a:gd name="connsiteY19" fmla="*/ 6241143 h 7212230"/>
                <a:gd name="connsiteX20" fmla="*/ 2082346 w 3842204"/>
                <a:gd name="connsiteY20" fmla="*/ 6096000 h 7212230"/>
                <a:gd name="connsiteX21" fmla="*/ 2173061 w 3842204"/>
                <a:gd name="connsiteY21" fmla="*/ 6086928 h 7212230"/>
                <a:gd name="connsiteX22" fmla="*/ 2263775 w 3842204"/>
                <a:gd name="connsiteY22" fmla="*/ 6086928 h 7212230"/>
                <a:gd name="connsiteX23" fmla="*/ 2290989 w 3842204"/>
                <a:gd name="connsiteY23" fmla="*/ 6032500 h 7212230"/>
                <a:gd name="connsiteX24" fmla="*/ 2327275 w 3842204"/>
                <a:gd name="connsiteY24" fmla="*/ 6041571 h 7212230"/>
                <a:gd name="connsiteX25" fmla="*/ 2408918 w 3842204"/>
                <a:gd name="connsiteY25" fmla="*/ 6159500 h 7212230"/>
                <a:gd name="connsiteX26" fmla="*/ 2445204 w 3842204"/>
                <a:gd name="connsiteY26" fmla="*/ 6150428 h 7212230"/>
                <a:gd name="connsiteX27" fmla="*/ 2427061 w 3842204"/>
                <a:gd name="connsiteY27" fmla="*/ 6068785 h 7212230"/>
                <a:gd name="connsiteX28" fmla="*/ 2481489 w 3842204"/>
                <a:gd name="connsiteY28" fmla="*/ 6023428 h 7212230"/>
                <a:gd name="connsiteX29" fmla="*/ 2544989 w 3842204"/>
                <a:gd name="connsiteY29" fmla="*/ 5950857 h 7212230"/>
                <a:gd name="connsiteX30" fmla="*/ 2608489 w 3842204"/>
                <a:gd name="connsiteY30" fmla="*/ 5896428 h 7212230"/>
                <a:gd name="connsiteX31" fmla="*/ 2599418 w 3842204"/>
                <a:gd name="connsiteY31" fmla="*/ 5823857 h 7212230"/>
                <a:gd name="connsiteX32" fmla="*/ 2644775 w 3842204"/>
                <a:gd name="connsiteY32" fmla="*/ 5760357 h 7212230"/>
                <a:gd name="connsiteX33" fmla="*/ 2735489 w 3842204"/>
                <a:gd name="connsiteY33" fmla="*/ 5869214 h 7212230"/>
                <a:gd name="connsiteX34" fmla="*/ 2844346 w 3842204"/>
                <a:gd name="connsiteY34" fmla="*/ 5914571 h 7212230"/>
                <a:gd name="connsiteX35" fmla="*/ 2871561 w 3842204"/>
                <a:gd name="connsiteY35" fmla="*/ 5842000 h 7212230"/>
                <a:gd name="connsiteX36" fmla="*/ 2907846 w 3842204"/>
                <a:gd name="connsiteY36" fmla="*/ 5814785 h 7212230"/>
                <a:gd name="connsiteX37" fmla="*/ 2871561 w 3842204"/>
                <a:gd name="connsiteY37" fmla="*/ 5733143 h 7212230"/>
                <a:gd name="connsiteX38" fmla="*/ 2871561 w 3842204"/>
                <a:gd name="connsiteY38" fmla="*/ 5678714 h 7212230"/>
                <a:gd name="connsiteX39" fmla="*/ 2925989 w 3842204"/>
                <a:gd name="connsiteY39" fmla="*/ 5660571 h 7212230"/>
                <a:gd name="connsiteX40" fmla="*/ 2925989 w 3842204"/>
                <a:gd name="connsiteY40" fmla="*/ 5569857 h 7212230"/>
                <a:gd name="connsiteX41" fmla="*/ 2853418 w 3842204"/>
                <a:gd name="connsiteY41" fmla="*/ 5551714 h 7212230"/>
                <a:gd name="connsiteX42" fmla="*/ 2826204 w 3842204"/>
                <a:gd name="connsiteY42" fmla="*/ 5442857 h 7212230"/>
                <a:gd name="connsiteX43" fmla="*/ 2862489 w 3842204"/>
                <a:gd name="connsiteY43" fmla="*/ 5324928 h 7212230"/>
                <a:gd name="connsiteX44" fmla="*/ 2971346 w 3842204"/>
                <a:gd name="connsiteY44" fmla="*/ 5234214 h 7212230"/>
                <a:gd name="connsiteX45" fmla="*/ 3034846 w 3842204"/>
                <a:gd name="connsiteY45" fmla="*/ 5143500 h 7212230"/>
                <a:gd name="connsiteX46" fmla="*/ 3052989 w 3842204"/>
                <a:gd name="connsiteY46" fmla="*/ 5061857 h 7212230"/>
                <a:gd name="connsiteX47" fmla="*/ 3034846 w 3842204"/>
                <a:gd name="connsiteY47" fmla="*/ 4989285 h 7212230"/>
                <a:gd name="connsiteX48" fmla="*/ 2989489 w 3842204"/>
                <a:gd name="connsiteY48" fmla="*/ 4925785 h 7212230"/>
                <a:gd name="connsiteX49" fmla="*/ 3052989 w 3842204"/>
                <a:gd name="connsiteY49" fmla="*/ 4862285 h 7212230"/>
                <a:gd name="connsiteX50" fmla="*/ 3062061 w 3842204"/>
                <a:gd name="connsiteY50" fmla="*/ 4789714 h 7212230"/>
                <a:gd name="connsiteX51" fmla="*/ 3062061 w 3842204"/>
                <a:gd name="connsiteY51" fmla="*/ 4699000 h 7212230"/>
                <a:gd name="connsiteX52" fmla="*/ 3161846 w 3842204"/>
                <a:gd name="connsiteY52" fmla="*/ 4717143 h 7212230"/>
                <a:gd name="connsiteX53" fmla="*/ 3225346 w 3842204"/>
                <a:gd name="connsiteY53" fmla="*/ 4689928 h 7212230"/>
                <a:gd name="connsiteX54" fmla="*/ 3243489 w 3842204"/>
                <a:gd name="connsiteY54" fmla="*/ 4653643 h 7212230"/>
                <a:gd name="connsiteX55" fmla="*/ 3179989 w 3842204"/>
                <a:gd name="connsiteY55" fmla="*/ 4644571 h 7212230"/>
                <a:gd name="connsiteX56" fmla="*/ 3089275 w 3842204"/>
                <a:gd name="connsiteY56" fmla="*/ 4608285 h 7212230"/>
                <a:gd name="connsiteX57" fmla="*/ 3034846 w 3842204"/>
                <a:gd name="connsiteY57" fmla="*/ 4590143 h 7212230"/>
                <a:gd name="connsiteX58" fmla="*/ 2953204 w 3842204"/>
                <a:gd name="connsiteY58" fmla="*/ 4572000 h 7212230"/>
                <a:gd name="connsiteX59" fmla="*/ 2971346 w 3842204"/>
                <a:gd name="connsiteY59" fmla="*/ 4490357 h 7212230"/>
                <a:gd name="connsiteX60" fmla="*/ 2989489 w 3842204"/>
                <a:gd name="connsiteY60" fmla="*/ 4435928 h 7212230"/>
                <a:gd name="connsiteX61" fmla="*/ 3071132 w 3842204"/>
                <a:gd name="connsiteY61" fmla="*/ 4327071 h 7212230"/>
                <a:gd name="connsiteX62" fmla="*/ 3043918 w 3842204"/>
                <a:gd name="connsiteY62" fmla="*/ 4254500 h 7212230"/>
                <a:gd name="connsiteX63" fmla="*/ 3043918 w 3842204"/>
                <a:gd name="connsiteY63" fmla="*/ 4172857 h 7212230"/>
                <a:gd name="connsiteX64" fmla="*/ 3016704 w 3842204"/>
                <a:gd name="connsiteY64" fmla="*/ 4127500 h 7212230"/>
                <a:gd name="connsiteX65" fmla="*/ 3007632 w 3842204"/>
                <a:gd name="connsiteY65" fmla="*/ 4009571 h 7212230"/>
                <a:gd name="connsiteX66" fmla="*/ 2971346 w 3842204"/>
                <a:gd name="connsiteY66" fmla="*/ 3927928 h 7212230"/>
                <a:gd name="connsiteX67" fmla="*/ 3062061 w 3842204"/>
                <a:gd name="connsiteY67" fmla="*/ 3855357 h 7212230"/>
                <a:gd name="connsiteX68" fmla="*/ 3080204 w 3842204"/>
                <a:gd name="connsiteY68" fmla="*/ 3374571 h 7212230"/>
                <a:gd name="connsiteX69" fmla="*/ 3007632 w 3842204"/>
                <a:gd name="connsiteY69" fmla="*/ 3220357 h 7212230"/>
                <a:gd name="connsiteX70" fmla="*/ 3034846 w 3842204"/>
                <a:gd name="connsiteY70" fmla="*/ 3156857 h 7212230"/>
                <a:gd name="connsiteX71" fmla="*/ 3089275 w 3842204"/>
                <a:gd name="connsiteY71" fmla="*/ 3175000 h 7212230"/>
                <a:gd name="connsiteX72" fmla="*/ 3225346 w 3842204"/>
                <a:gd name="connsiteY72" fmla="*/ 3093357 h 7212230"/>
                <a:gd name="connsiteX73" fmla="*/ 3325132 w 3842204"/>
                <a:gd name="connsiteY73" fmla="*/ 3102428 h 7212230"/>
                <a:gd name="connsiteX74" fmla="*/ 3370489 w 3842204"/>
                <a:gd name="connsiteY74" fmla="*/ 3011714 h 7212230"/>
                <a:gd name="connsiteX75" fmla="*/ 3343275 w 3842204"/>
                <a:gd name="connsiteY75" fmla="*/ 2966357 h 7212230"/>
                <a:gd name="connsiteX76" fmla="*/ 3415846 w 3842204"/>
                <a:gd name="connsiteY76" fmla="*/ 2893785 h 7212230"/>
                <a:gd name="connsiteX77" fmla="*/ 3443061 w 3842204"/>
                <a:gd name="connsiteY77" fmla="*/ 2803071 h 7212230"/>
                <a:gd name="connsiteX78" fmla="*/ 3660775 w 3842204"/>
                <a:gd name="connsiteY78" fmla="*/ 2694214 h 7212230"/>
                <a:gd name="connsiteX79" fmla="*/ 3706132 w 3842204"/>
                <a:gd name="connsiteY79" fmla="*/ 2639785 h 7212230"/>
                <a:gd name="connsiteX80" fmla="*/ 3651704 w 3842204"/>
                <a:gd name="connsiteY80" fmla="*/ 2594428 h 7212230"/>
                <a:gd name="connsiteX81" fmla="*/ 3633561 w 3842204"/>
                <a:gd name="connsiteY81" fmla="*/ 2313214 h 7212230"/>
                <a:gd name="connsiteX82" fmla="*/ 3560989 w 3842204"/>
                <a:gd name="connsiteY82" fmla="*/ 2249714 h 7212230"/>
                <a:gd name="connsiteX83" fmla="*/ 3506561 w 3842204"/>
                <a:gd name="connsiteY83" fmla="*/ 2131785 h 7212230"/>
                <a:gd name="connsiteX84" fmla="*/ 3497489 w 3842204"/>
                <a:gd name="connsiteY84" fmla="*/ 2022928 h 7212230"/>
                <a:gd name="connsiteX85" fmla="*/ 3497489 w 3842204"/>
                <a:gd name="connsiteY85" fmla="*/ 1932214 h 7212230"/>
                <a:gd name="connsiteX86" fmla="*/ 3514751 w 3842204"/>
                <a:gd name="connsiteY86" fmla="*/ 1846486 h 7212230"/>
                <a:gd name="connsiteX87" fmla="*/ 3501687 w 3842204"/>
                <a:gd name="connsiteY87" fmla="*/ 1744992 h 7212230"/>
                <a:gd name="connsiteX88" fmla="*/ 3406775 w 3842204"/>
                <a:gd name="connsiteY88" fmla="*/ 1841500 h 7212230"/>
                <a:gd name="connsiteX89" fmla="*/ 3252561 w 3842204"/>
                <a:gd name="connsiteY89" fmla="*/ 1914071 h 7212230"/>
                <a:gd name="connsiteX90" fmla="*/ 3134632 w 3842204"/>
                <a:gd name="connsiteY90" fmla="*/ 1959428 h 7212230"/>
                <a:gd name="connsiteX91" fmla="*/ 2998561 w 3842204"/>
                <a:gd name="connsiteY91" fmla="*/ 1959428 h 7212230"/>
                <a:gd name="connsiteX92" fmla="*/ 2989489 w 3842204"/>
                <a:gd name="connsiteY92" fmla="*/ 2041071 h 7212230"/>
                <a:gd name="connsiteX93" fmla="*/ 2953204 w 3842204"/>
                <a:gd name="connsiteY93" fmla="*/ 2104571 h 7212230"/>
                <a:gd name="connsiteX94" fmla="*/ 2871561 w 3842204"/>
                <a:gd name="connsiteY94" fmla="*/ 2149928 h 7212230"/>
                <a:gd name="connsiteX95" fmla="*/ 2808061 w 3842204"/>
                <a:gd name="connsiteY95" fmla="*/ 2149928 h 7212230"/>
                <a:gd name="connsiteX96" fmla="*/ 2862489 w 3842204"/>
                <a:gd name="connsiteY96" fmla="*/ 2077357 h 7212230"/>
                <a:gd name="connsiteX97" fmla="*/ 2935061 w 3842204"/>
                <a:gd name="connsiteY97" fmla="*/ 2032000 h 7212230"/>
                <a:gd name="connsiteX98" fmla="*/ 2989489 w 3842204"/>
                <a:gd name="connsiteY98" fmla="*/ 1932214 h 7212230"/>
                <a:gd name="connsiteX99" fmla="*/ 3034846 w 3842204"/>
                <a:gd name="connsiteY99" fmla="*/ 1905000 h 7212230"/>
                <a:gd name="connsiteX100" fmla="*/ 3098346 w 3842204"/>
                <a:gd name="connsiteY100" fmla="*/ 1796143 h 7212230"/>
                <a:gd name="connsiteX101" fmla="*/ 3225346 w 3842204"/>
                <a:gd name="connsiteY101" fmla="*/ 1778000 h 7212230"/>
                <a:gd name="connsiteX102" fmla="*/ 3316061 w 3842204"/>
                <a:gd name="connsiteY102" fmla="*/ 1605643 h 7212230"/>
                <a:gd name="connsiteX103" fmla="*/ 3397704 w 3842204"/>
                <a:gd name="connsiteY103" fmla="*/ 1551214 h 7212230"/>
                <a:gd name="connsiteX104" fmla="*/ 3361418 w 3842204"/>
                <a:gd name="connsiteY104" fmla="*/ 1487714 h 7212230"/>
                <a:gd name="connsiteX105" fmla="*/ 3560989 w 3842204"/>
                <a:gd name="connsiteY105" fmla="*/ 1378857 h 7212230"/>
                <a:gd name="connsiteX106" fmla="*/ 3669846 w 3842204"/>
                <a:gd name="connsiteY106" fmla="*/ 1279071 h 7212230"/>
                <a:gd name="connsiteX107" fmla="*/ 3787775 w 3842204"/>
                <a:gd name="connsiteY107" fmla="*/ 1170214 h 7212230"/>
                <a:gd name="connsiteX108" fmla="*/ 3814989 w 3842204"/>
                <a:gd name="connsiteY108" fmla="*/ 1043214 h 7212230"/>
                <a:gd name="connsiteX109" fmla="*/ 3769632 w 3842204"/>
                <a:gd name="connsiteY109" fmla="*/ 988785 h 7212230"/>
                <a:gd name="connsiteX110" fmla="*/ 3706132 w 3842204"/>
                <a:gd name="connsiteY110" fmla="*/ 952500 h 7212230"/>
                <a:gd name="connsiteX111" fmla="*/ 3678918 w 3842204"/>
                <a:gd name="connsiteY111" fmla="*/ 861785 h 7212230"/>
                <a:gd name="connsiteX112" fmla="*/ 3706132 w 3842204"/>
                <a:gd name="connsiteY112" fmla="*/ 852714 h 7212230"/>
                <a:gd name="connsiteX113" fmla="*/ 3769632 w 3842204"/>
                <a:gd name="connsiteY113" fmla="*/ 916214 h 7212230"/>
                <a:gd name="connsiteX114" fmla="*/ 3814989 w 3842204"/>
                <a:gd name="connsiteY114" fmla="*/ 970643 h 7212230"/>
                <a:gd name="connsiteX115" fmla="*/ 3842204 w 3842204"/>
                <a:gd name="connsiteY115" fmla="*/ 870857 h 7212230"/>
                <a:gd name="connsiteX116" fmla="*/ 3805918 w 3842204"/>
                <a:gd name="connsiteY116" fmla="*/ 780143 h 7212230"/>
                <a:gd name="connsiteX117" fmla="*/ 3760561 w 3842204"/>
                <a:gd name="connsiteY117" fmla="*/ 689428 h 7212230"/>
                <a:gd name="connsiteX118" fmla="*/ 3706132 w 3842204"/>
                <a:gd name="connsiteY118" fmla="*/ 644071 h 7212230"/>
                <a:gd name="connsiteX119" fmla="*/ 3606346 w 3842204"/>
                <a:gd name="connsiteY119" fmla="*/ 526143 h 7212230"/>
                <a:gd name="connsiteX120" fmla="*/ 3560989 w 3842204"/>
                <a:gd name="connsiteY120" fmla="*/ 471714 h 7212230"/>
                <a:gd name="connsiteX121" fmla="*/ 3461204 w 3842204"/>
                <a:gd name="connsiteY121" fmla="*/ 462643 h 7212230"/>
                <a:gd name="connsiteX122" fmla="*/ 3415846 w 3842204"/>
                <a:gd name="connsiteY122" fmla="*/ 498928 h 7212230"/>
                <a:gd name="connsiteX123" fmla="*/ 3343275 w 3842204"/>
                <a:gd name="connsiteY123" fmla="*/ 480785 h 7212230"/>
                <a:gd name="connsiteX124" fmla="*/ 3198132 w 3842204"/>
                <a:gd name="connsiteY124" fmla="*/ 480785 h 7212230"/>
                <a:gd name="connsiteX125" fmla="*/ 3198132 w 3842204"/>
                <a:gd name="connsiteY125" fmla="*/ 553357 h 7212230"/>
                <a:gd name="connsiteX126" fmla="*/ 3116489 w 3842204"/>
                <a:gd name="connsiteY126" fmla="*/ 580571 h 7212230"/>
                <a:gd name="connsiteX127" fmla="*/ 3034846 w 3842204"/>
                <a:gd name="connsiteY127" fmla="*/ 571500 h 7212230"/>
                <a:gd name="connsiteX128" fmla="*/ 3043918 w 3842204"/>
                <a:gd name="connsiteY128" fmla="*/ 508000 h 7212230"/>
                <a:gd name="connsiteX129" fmla="*/ 3098346 w 3842204"/>
                <a:gd name="connsiteY129" fmla="*/ 462643 h 7212230"/>
                <a:gd name="connsiteX130" fmla="*/ 3125561 w 3842204"/>
                <a:gd name="connsiteY130" fmla="*/ 390071 h 7212230"/>
                <a:gd name="connsiteX131" fmla="*/ 3089275 w 3842204"/>
                <a:gd name="connsiteY131" fmla="*/ 335643 h 7212230"/>
                <a:gd name="connsiteX132" fmla="*/ 2998561 w 3842204"/>
                <a:gd name="connsiteY132" fmla="*/ 335643 h 7212230"/>
                <a:gd name="connsiteX133" fmla="*/ 2907846 w 3842204"/>
                <a:gd name="connsiteY133" fmla="*/ 299357 h 7212230"/>
                <a:gd name="connsiteX134" fmla="*/ 2780846 w 3842204"/>
                <a:gd name="connsiteY134" fmla="*/ 299357 h 7212230"/>
                <a:gd name="connsiteX135" fmla="*/ 2798989 w 3842204"/>
                <a:gd name="connsiteY135" fmla="*/ 263071 h 7212230"/>
                <a:gd name="connsiteX136" fmla="*/ 2889704 w 3842204"/>
                <a:gd name="connsiteY136" fmla="*/ 235857 h 7212230"/>
                <a:gd name="connsiteX137" fmla="*/ 2953204 w 3842204"/>
                <a:gd name="connsiteY137" fmla="*/ 154214 h 7212230"/>
                <a:gd name="connsiteX138" fmla="*/ 2971346 w 3842204"/>
                <a:gd name="connsiteY138" fmla="*/ 127000 h 7212230"/>
                <a:gd name="connsiteX139" fmla="*/ 2962275 w 3842204"/>
                <a:gd name="connsiteY139" fmla="*/ 63500 h 7212230"/>
                <a:gd name="connsiteX140" fmla="*/ 2880632 w 3842204"/>
                <a:gd name="connsiteY140" fmla="*/ 54428 h 7212230"/>
                <a:gd name="connsiteX141" fmla="*/ 2844346 w 3842204"/>
                <a:gd name="connsiteY141" fmla="*/ 9071 h 7212230"/>
                <a:gd name="connsiteX142" fmla="*/ 2753632 w 3842204"/>
                <a:gd name="connsiteY142" fmla="*/ 0 h 7212230"/>
                <a:gd name="connsiteX143" fmla="*/ 2662918 w 3842204"/>
                <a:gd name="connsiteY143" fmla="*/ 54428 h 7212230"/>
                <a:gd name="connsiteX144" fmla="*/ 2554061 w 3842204"/>
                <a:gd name="connsiteY144" fmla="*/ 181428 h 7212230"/>
                <a:gd name="connsiteX145" fmla="*/ 2454275 w 3842204"/>
                <a:gd name="connsiteY145" fmla="*/ 335643 h 7212230"/>
                <a:gd name="connsiteX146" fmla="*/ 2445204 w 3842204"/>
                <a:gd name="connsiteY146" fmla="*/ 399143 h 7212230"/>
                <a:gd name="connsiteX147" fmla="*/ 2481489 w 3842204"/>
                <a:gd name="connsiteY147" fmla="*/ 508000 h 7212230"/>
                <a:gd name="connsiteX148" fmla="*/ 2427061 w 3842204"/>
                <a:gd name="connsiteY148" fmla="*/ 589643 h 7212230"/>
                <a:gd name="connsiteX149" fmla="*/ 2327275 w 3842204"/>
                <a:gd name="connsiteY149" fmla="*/ 589643 h 7212230"/>
                <a:gd name="connsiteX150" fmla="*/ 2200275 w 3842204"/>
                <a:gd name="connsiteY150" fmla="*/ 580571 h 7212230"/>
                <a:gd name="connsiteX151" fmla="*/ 2263775 w 3842204"/>
                <a:gd name="connsiteY151" fmla="*/ 662214 h 7212230"/>
                <a:gd name="connsiteX152" fmla="*/ 2336346 w 3842204"/>
                <a:gd name="connsiteY152" fmla="*/ 780143 h 7212230"/>
                <a:gd name="connsiteX153" fmla="*/ 2245632 w 3842204"/>
                <a:gd name="connsiteY153" fmla="*/ 762000 h 7212230"/>
                <a:gd name="connsiteX154" fmla="*/ 2209346 w 3842204"/>
                <a:gd name="connsiteY154" fmla="*/ 689428 h 7212230"/>
                <a:gd name="connsiteX155" fmla="*/ 2154918 w 3842204"/>
                <a:gd name="connsiteY155" fmla="*/ 725714 h 7212230"/>
                <a:gd name="connsiteX156" fmla="*/ 2082346 w 3842204"/>
                <a:gd name="connsiteY156" fmla="*/ 780143 h 7212230"/>
                <a:gd name="connsiteX157" fmla="*/ 1991632 w 3842204"/>
                <a:gd name="connsiteY157" fmla="*/ 825500 h 7212230"/>
                <a:gd name="connsiteX158" fmla="*/ 1891846 w 3842204"/>
                <a:gd name="connsiteY158" fmla="*/ 825500 h 7212230"/>
                <a:gd name="connsiteX159" fmla="*/ 1928132 w 3842204"/>
                <a:gd name="connsiteY159" fmla="*/ 716643 h 7212230"/>
                <a:gd name="connsiteX160" fmla="*/ 1846489 w 3842204"/>
                <a:gd name="connsiteY160" fmla="*/ 689428 h 7212230"/>
                <a:gd name="connsiteX161" fmla="*/ 1710418 w 3842204"/>
                <a:gd name="connsiteY161" fmla="*/ 743857 h 7212230"/>
                <a:gd name="connsiteX162" fmla="*/ 1583418 w 3842204"/>
                <a:gd name="connsiteY162" fmla="*/ 743857 h 7212230"/>
                <a:gd name="connsiteX163" fmla="*/ 1519918 w 3842204"/>
                <a:gd name="connsiteY163" fmla="*/ 807357 h 7212230"/>
                <a:gd name="connsiteX164" fmla="*/ 1619704 w 3842204"/>
                <a:gd name="connsiteY164" fmla="*/ 861785 h 7212230"/>
                <a:gd name="connsiteX165" fmla="*/ 1392918 w 3842204"/>
                <a:gd name="connsiteY165" fmla="*/ 934357 h 7212230"/>
                <a:gd name="connsiteX166" fmla="*/ 1220561 w 3842204"/>
                <a:gd name="connsiteY166" fmla="*/ 1025071 h 7212230"/>
                <a:gd name="connsiteX167" fmla="*/ 1030061 w 3842204"/>
                <a:gd name="connsiteY167" fmla="*/ 1124857 h 7212230"/>
                <a:gd name="connsiteX168" fmla="*/ 993775 w 3842204"/>
                <a:gd name="connsiteY168" fmla="*/ 1197428 h 7212230"/>
                <a:gd name="connsiteX169" fmla="*/ 912132 w 3842204"/>
                <a:gd name="connsiteY169" fmla="*/ 1270000 h 7212230"/>
                <a:gd name="connsiteX170" fmla="*/ 830489 w 3842204"/>
                <a:gd name="connsiteY170" fmla="*/ 1342571 h 7212230"/>
                <a:gd name="connsiteX171" fmla="*/ 803275 w 3842204"/>
                <a:gd name="connsiteY171" fmla="*/ 1469571 h 7212230"/>
                <a:gd name="connsiteX172" fmla="*/ 875846 w 3842204"/>
                <a:gd name="connsiteY172" fmla="*/ 1578428 h 7212230"/>
                <a:gd name="connsiteX173" fmla="*/ 912132 w 3842204"/>
                <a:gd name="connsiteY173" fmla="*/ 1651000 h 7212230"/>
                <a:gd name="connsiteX174" fmla="*/ 848632 w 3842204"/>
                <a:gd name="connsiteY174" fmla="*/ 1696357 h 7212230"/>
                <a:gd name="connsiteX175" fmla="*/ 730704 w 3842204"/>
                <a:gd name="connsiteY175" fmla="*/ 1750785 h 7212230"/>
                <a:gd name="connsiteX176" fmla="*/ 603704 w 3842204"/>
                <a:gd name="connsiteY176" fmla="*/ 1750785 h 7212230"/>
                <a:gd name="connsiteX177" fmla="*/ 485775 w 3842204"/>
                <a:gd name="connsiteY177" fmla="*/ 1787071 h 7212230"/>
                <a:gd name="connsiteX178" fmla="*/ 367846 w 3842204"/>
                <a:gd name="connsiteY178" fmla="*/ 1787071 h 7212230"/>
                <a:gd name="connsiteX179" fmla="*/ 231775 w 3842204"/>
                <a:gd name="connsiteY179" fmla="*/ 1805214 h 7212230"/>
                <a:gd name="connsiteX180" fmla="*/ 168275 w 3842204"/>
                <a:gd name="connsiteY180" fmla="*/ 1823357 h 7212230"/>
                <a:gd name="connsiteX181" fmla="*/ 204561 w 3842204"/>
                <a:gd name="connsiteY181" fmla="*/ 1959428 h 7212230"/>
                <a:gd name="connsiteX182" fmla="*/ 249918 w 3842204"/>
                <a:gd name="connsiteY182" fmla="*/ 2077357 h 7212230"/>
                <a:gd name="connsiteX183" fmla="*/ 231775 w 3842204"/>
                <a:gd name="connsiteY183" fmla="*/ 2195285 h 7212230"/>
                <a:gd name="connsiteX184" fmla="*/ 349704 w 3842204"/>
                <a:gd name="connsiteY184" fmla="*/ 2267857 h 7212230"/>
                <a:gd name="connsiteX185" fmla="*/ 413204 w 3842204"/>
                <a:gd name="connsiteY185" fmla="*/ 2286000 h 7212230"/>
                <a:gd name="connsiteX186" fmla="*/ 458561 w 3842204"/>
                <a:gd name="connsiteY186" fmla="*/ 2394857 h 7212230"/>
                <a:gd name="connsiteX187" fmla="*/ 540204 w 3842204"/>
                <a:gd name="connsiteY187" fmla="*/ 2449285 h 7212230"/>
                <a:gd name="connsiteX188" fmla="*/ 494846 w 3842204"/>
                <a:gd name="connsiteY188" fmla="*/ 2476500 h 7212230"/>
                <a:gd name="connsiteX189" fmla="*/ 413204 w 3842204"/>
                <a:gd name="connsiteY189" fmla="*/ 2458357 h 7212230"/>
                <a:gd name="connsiteX190" fmla="*/ 340632 w 3842204"/>
                <a:gd name="connsiteY190" fmla="*/ 2485571 h 7212230"/>
                <a:gd name="connsiteX191" fmla="*/ 268061 w 3842204"/>
                <a:gd name="connsiteY191" fmla="*/ 2431143 h 7212230"/>
                <a:gd name="connsiteX192" fmla="*/ 231775 w 3842204"/>
                <a:gd name="connsiteY192" fmla="*/ 2340428 h 7212230"/>
                <a:gd name="connsiteX193" fmla="*/ 168275 w 3842204"/>
                <a:gd name="connsiteY193" fmla="*/ 2295071 h 7212230"/>
                <a:gd name="connsiteX194" fmla="*/ 68489 w 3842204"/>
                <a:gd name="connsiteY194" fmla="*/ 2240643 h 7212230"/>
                <a:gd name="connsiteX195" fmla="*/ 0 w 3842204"/>
                <a:gd name="connsiteY195" fmla="*/ 2240198 h 7212230"/>
                <a:gd name="connsiteX196" fmla="*/ 19903 w 3842204"/>
                <a:gd name="connsiteY196" fmla="*/ 2308457 h 7212230"/>
                <a:gd name="connsiteX197" fmla="*/ 87972 w 3842204"/>
                <a:gd name="connsiteY197" fmla="*/ 2356831 h 7212230"/>
                <a:gd name="connsiteX198" fmla="*/ 152506 w 3842204"/>
                <a:gd name="connsiteY198" fmla="*/ 2358127 h 7212230"/>
                <a:gd name="connsiteX199" fmla="*/ 180583 w 3842204"/>
                <a:gd name="connsiteY199" fmla="*/ 2391470 h 7212230"/>
                <a:gd name="connsiteX200" fmla="*/ 186418 w 3842204"/>
                <a:gd name="connsiteY200" fmla="*/ 2431143 h 7212230"/>
                <a:gd name="connsiteX201" fmla="*/ 159204 w 3842204"/>
                <a:gd name="connsiteY201" fmla="*/ 2503714 h 7212230"/>
                <a:gd name="connsiteX202" fmla="*/ 94184 w 3842204"/>
                <a:gd name="connsiteY202" fmla="*/ 2507582 h 7212230"/>
                <a:gd name="connsiteX203" fmla="*/ 76100 w 3842204"/>
                <a:gd name="connsiteY203" fmla="*/ 2553242 h 7212230"/>
                <a:gd name="connsiteX204" fmla="*/ 84685 w 3842204"/>
                <a:gd name="connsiteY204" fmla="*/ 2586848 h 7212230"/>
                <a:gd name="connsiteX205" fmla="*/ 154750 w 3842204"/>
                <a:gd name="connsiteY205" fmla="*/ 2662352 h 7212230"/>
                <a:gd name="connsiteX206" fmla="*/ 195489 w 3842204"/>
                <a:gd name="connsiteY206" fmla="*/ 2685385 h 7212230"/>
                <a:gd name="connsiteX207" fmla="*/ 232332 w 3842204"/>
                <a:gd name="connsiteY207" fmla="*/ 2702518 h 7212230"/>
                <a:gd name="connsiteX208" fmla="*/ 235197 w 3842204"/>
                <a:gd name="connsiteY208" fmla="*/ 2793522 h 7212230"/>
                <a:gd name="connsiteX209" fmla="*/ 249490 w 3842204"/>
                <a:gd name="connsiteY209" fmla="*/ 2903302 h 7212230"/>
                <a:gd name="connsiteX210" fmla="*/ 216201 w 3842204"/>
                <a:gd name="connsiteY210" fmla="*/ 2879166 h 7212230"/>
                <a:gd name="connsiteX211" fmla="*/ 173878 w 3842204"/>
                <a:gd name="connsiteY211" fmla="*/ 2877132 h 7212230"/>
                <a:gd name="connsiteX212" fmla="*/ 85599 w 3842204"/>
                <a:gd name="connsiteY212" fmla="*/ 3005254 h 7212230"/>
                <a:gd name="connsiteX213" fmla="*/ 50346 w 3842204"/>
                <a:gd name="connsiteY213" fmla="*/ 3084285 h 7212230"/>
                <a:gd name="connsiteX214" fmla="*/ 129614 w 3842204"/>
                <a:gd name="connsiteY214" fmla="*/ 3178869 h 7212230"/>
                <a:gd name="connsiteX215" fmla="*/ 152087 w 3842204"/>
                <a:gd name="connsiteY215" fmla="*/ 3231260 h 7212230"/>
                <a:gd name="connsiteX216" fmla="*/ 197809 w 3842204"/>
                <a:gd name="connsiteY216" fmla="*/ 3239031 h 7212230"/>
                <a:gd name="connsiteX217" fmla="*/ 238899 w 3842204"/>
                <a:gd name="connsiteY217" fmla="*/ 3226604 h 7212230"/>
                <a:gd name="connsiteX218" fmla="*/ 281028 w 3842204"/>
                <a:gd name="connsiteY218" fmla="*/ 3270473 h 7212230"/>
                <a:gd name="connsiteX219" fmla="*/ 335457 w 3842204"/>
                <a:gd name="connsiteY219" fmla="*/ 3249505 h 7212230"/>
                <a:gd name="connsiteX220" fmla="*/ 355547 w 3842204"/>
                <a:gd name="connsiteY220" fmla="*/ 3197012 h 7212230"/>
                <a:gd name="connsiteX221" fmla="*/ 377673 w 3842204"/>
                <a:gd name="connsiteY221" fmla="*/ 3276461 h 7212230"/>
                <a:gd name="connsiteX222" fmla="*/ 437804 w 3842204"/>
                <a:gd name="connsiteY222" fmla="*/ 3289661 h 7212230"/>
                <a:gd name="connsiteX223" fmla="*/ 422275 w 3842204"/>
                <a:gd name="connsiteY223" fmla="*/ 3338285 h 7212230"/>
                <a:gd name="connsiteX224" fmla="*/ 440329 w 3842204"/>
                <a:gd name="connsiteY224" fmla="*/ 3386114 h 7212230"/>
                <a:gd name="connsiteX225" fmla="*/ 474756 w 3842204"/>
                <a:gd name="connsiteY225" fmla="*/ 3417106 h 7212230"/>
                <a:gd name="connsiteX226" fmla="*/ 460784 w 3842204"/>
                <a:gd name="connsiteY226" fmla="*/ 3485814 h 7212230"/>
                <a:gd name="connsiteX227" fmla="*/ 458561 w 3842204"/>
                <a:gd name="connsiteY227" fmla="*/ 3565071 h 7212230"/>
                <a:gd name="connsiteX228" fmla="*/ 419473 w 3842204"/>
                <a:gd name="connsiteY228" fmla="*/ 3641511 h 7212230"/>
                <a:gd name="connsiteX229" fmla="*/ 360722 w 3842204"/>
                <a:gd name="connsiteY229" fmla="*/ 3650584 h 7212230"/>
                <a:gd name="connsiteX230" fmla="*/ 368175 w 3842204"/>
                <a:gd name="connsiteY230" fmla="*/ 3690408 h 7212230"/>
                <a:gd name="connsiteX231" fmla="*/ 417954 w 3842204"/>
                <a:gd name="connsiteY231" fmla="*/ 3767465 h 7212230"/>
                <a:gd name="connsiteX232" fmla="*/ 401757 w 3842204"/>
                <a:gd name="connsiteY232" fmla="*/ 3852533 h 7212230"/>
                <a:gd name="connsiteX233" fmla="*/ 491653 w 3842204"/>
                <a:gd name="connsiteY233" fmla="*/ 3937825 h 7212230"/>
                <a:gd name="connsiteX234" fmla="*/ 517737 w 3842204"/>
                <a:gd name="connsiteY234" fmla="*/ 3996632 h 7212230"/>
                <a:gd name="connsiteX235" fmla="*/ 505902 w 3842204"/>
                <a:gd name="connsiteY235" fmla="*/ 4042501 h 7212230"/>
                <a:gd name="connsiteX236" fmla="*/ 511469 w 3842204"/>
                <a:gd name="connsiteY236" fmla="*/ 4076940 h 7212230"/>
                <a:gd name="connsiteX237" fmla="*/ 546901 w 3842204"/>
                <a:gd name="connsiteY237" fmla="*/ 4121854 h 7212230"/>
                <a:gd name="connsiteX238" fmla="*/ 514509 w 3842204"/>
                <a:gd name="connsiteY238" fmla="*/ 4192490 h 7212230"/>
                <a:gd name="connsiteX239" fmla="*/ 558142 w 3842204"/>
                <a:gd name="connsiteY239" fmla="*/ 4242338 h 7212230"/>
                <a:gd name="connsiteX240" fmla="*/ 621846 w 3842204"/>
                <a:gd name="connsiteY240" fmla="*/ 4263571 h 7212230"/>
                <a:gd name="connsiteX241" fmla="*/ 619882 w 3842204"/>
                <a:gd name="connsiteY241" fmla="*/ 4297056 h 7212230"/>
                <a:gd name="connsiteX242" fmla="*/ 657706 w 3842204"/>
                <a:gd name="connsiteY242" fmla="*/ 4366782 h 7212230"/>
                <a:gd name="connsiteX243" fmla="*/ 636095 w 3842204"/>
                <a:gd name="connsiteY243" fmla="*/ 4469837 h 7212230"/>
                <a:gd name="connsiteX244" fmla="*/ 693495 w 3842204"/>
                <a:gd name="connsiteY244" fmla="*/ 4468344 h 7212230"/>
                <a:gd name="connsiteX245" fmla="*/ 802609 w 3842204"/>
                <a:gd name="connsiteY245" fmla="*/ 4501363 h 7212230"/>
                <a:gd name="connsiteX246" fmla="*/ 817095 w 3842204"/>
                <a:gd name="connsiteY246" fmla="*/ 4666429 h 7212230"/>
                <a:gd name="connsiteX247" fmla="*/ 757491 w 3842204"/>
                <a:gd name="connsiteY247" fmla="*/ 4728594 h 7212230"/>
                <a:gd name="connsiteX248" fmla="*/ 724434 w 3842204"/>
                <a:gd name="connsiteY248" fmla="*/ 4787780 h 7212230"/>
                <a:gd name="connsiteX249" fmla="*/ 774114 w 3842204"/>
                <a:gd name="connsiteY249" fmla="*/ 4862731 h 7212230"/>
                <a:gd name="connsiteX250" fmla="*/ 756824 w 3842204"/>
                <a:gd name="connsiteY250" fmla="*/ 4947797 h 7212230"/>
                <a:gd name="connsiteX251" fmla="*/ 724364 w 3842204"/>
                <a:gd name="connsiteY251" fmla="*/ 5001242 h 7212230"/>
                <a:gd name="connsiteX252" fmla="*/ 710116 w 3842204"/>
                <a:gd name="connsiteY252" fmla="*/ 5048822 h 7212230"/>
                <a:gd name="connsiteX253" fmla="*/ 641937 w 3842204"/>
                <a:gd name="connsiteY253" fmla="*/ 5123423 h 7212230"/>
                <a:gd name="connsiteX254" fmla="*/ 645832 w 3842204"/>
                <a:gd name="connsiteY254" fmla="*/ 5195105 h 7212230"/>
                <a:gd name="connsiteX255" fmla="*/ 806078 w 3842204"/>
                <a:gd name="connsiteY255" fmla="*/ 5279127 h 7212230"/>
                <a:gd name="connsiteX256" fmla="*/ 778008 w 3842204"/>
                <a:gd name="connsiteY256" fmla="*/ 5322549 h 7212230"/>
                <a:gd name="connsiteX257" fmla="*/ 625315 w 3842204"/>
                <a:gd name="connsiteY257" fmla="*/ 5425160 h 7212230"/>
                <a:gd name="connsiteX258" fmla="*/ 676275 w 3842204"/>
                <a:gd name="connsiteY258" fmla="*/ 5524500 h 7212230"/>
                <a:gd name="connsiteX259" fmla="*/ 658132 w 3842204"/>
                <a:gd name="connsiteY259" fmla="*/ 5615214 h 7212230"/>
                <a:gd name="connsiteX260" fmla="*/ 707742 w 3842204"/>
                <a:gd name="connsiteY260" fmla="*/ 5641195 h 7212230"/>
                <a:gd name="connsiteX261" fmla="*/ 776061 w 3842204"/>
                <a:gd name="connsiteY261" fmla="*/ 5642428 h 7212230"/>
                <a:gd name="connsiteX262" fmla="*/ 843093 w 3842204"/>
                <a:gd name="connsiteY262" fmla="*/ 5634058 h 7212230"/>
                <a:gd name="connsiteX263" fmla="*/ 931128 w 3842204"/>
                <a:gd name="connsiteY263" fmla="*/ 5637226 h 7212230"/>
                <a:gd name="connsiteX264" fmla="*/ 920350 w 3842204"/>
                <a:gd name="connsiteY264" fmla="*/ 5684962 h 7212230"/>
                <a:gd name="connsiteX265" fmla="*/ 993775 w 3842204"/>
                <a:gd name="connsiteY265" fmla="*/ 5696857 h 7212230"/>
                <a:gd name="connsiteX266" fmla="*/ 999817 w 3842204"/>
                <a:gd name="connsiteY266" fmla="*/ 5741114 h 7212230"/>
                <a:gd name="connsiteX267" fmla="*/ 1015385 w 3842204"/>
                <a:gd name="connsiteY267" fmla="*/ 5774187 h 7212230"/>
                <a:gd name="connsiteX268" fmla="*/ 1093988 w 3842204"/>
                <a:gd name="connsiteY268" fmla="*/ 5773741 h 7212230"/>
                <a:gd name="connsiteX269" fmla="*/ 1110423 w 3842204"/>
                <a:gd name="connsiteY269" fmla="*/ 5806160 h 7212230"/>
                <a:gd name="connsiteX270" fmla="*/ 1118828 w 3842204"/>
                <a:gd name="connsiteY270" fmla="*/ 5830104 h 7212230"/>
                <a:gd name="connsiteX271" fmla="*/ 1068680 w 3842204"/>
                <a:gd name="connsiteY271" fmla="*/ 5850548 h 7212230"/>
                <a:gd name="connsiteX272" fmla="*/ 1038040 w 3842204"/>
                <a:gd name="connsiteY272" fmla="*/ 5897475 h 7212230"/>
                <a:gd name="connsiteX273" fmla="*/ 1028312 w 3842204"/>
                <a:gd name="connsiteY273" fmla="*/ 5940951 h 7212230"/>
                <a:gd name="connsiteX274" fmla="*/ 1030686 w 3842204"/>
                <a:gd name="connsiteY274" fmla="*/ 5993288 h 7212230"/>
                <a:gd name="connsiteX275" fmla="*/ 1057275 w 3842204"/>
                <a:gd name="connsiteY275" fmla="*/ 6014357 h 7212230"/>
                <a:gd name="connsiteX276" fmla="*/ 1124671 w 3842204"/>
                <a:gd name="connsiteY276" fmla="*/ 6048708 h 7212230"/>
                <a:gd name="connsiteX277" fmla="*/ 1166038 w 3842204"/>
                <a:gd name="connsiteY277" fmla="*/ 6040869 h 7212230"/>
                <a:gd name="connsiteX278" fmla="*/ 1186223 w 3842204"/>
                <a:gd name="connsiteY278" fmla="*/ 6086928 h 7212230"/>
                <a:gd name="connsiteX279" fmla="*/ 1166132 w 3842204"/>
                <a:gd name="connsiteY279" fmla="*/ 6132285 h 7212230"/>
                <a:gd name="connsiteX280" fmla="*/ 1132794 w 3842204"/>
                <a:gd name="connsiteY280" fmla="*/ 6150303 h 7212230"/>
                <a:gd name="connsiteX281" fmla="*/ 1095509 w 3842204"/>
                <a:gd name="connsiteY281" fmla="*/ 6207236 h 7212230"/>
                <a:gd name="connsiteX282" fmla="*/ 1110183 w 3842204"/>
                <a:gd name="connsiteY282" fmla="*/ 6307023 h 7212230"/>
                <a:gd name="connsiteX283" fmla="*/ 1080835 w 3842204"/>
                <a:gd name="connsiteY283" fmla="*/ 6350157 h 7212230"/>
                <a:gd name="connsiteX284" fmla="*/ 1165706 w 3842204"/>
                <a:gd name="connsiteY284" fmla="*/ 6400271 h 7212230"/>
                <a:gd name="connsiteX285" fmla="*/ 1166038 w 3842204"/>
                <a:gd name="connsiteY285" fmla="*/ 6466711 h 7212230"/>
                <a:gd name="connsiteX286" fmla="*/ 1143240 w 3842204"/>
                <a:gd name="connsiteY286" fmla="*/ 6498567 h 7212230"/>
                <a:gd name="connsiteX287" fmla="*/ 1090760 w 3842204"/>
                <a:gd name="connsiteY287" fmla="*/ 6546302 h 7212230"/>
                <a:gd name="connsiteX288" fmla="*/ 1130420 w 3842204"/>
                <a:gd name="connsiteY288" fmla="*/ 6564250 h 7212230"/>
                <a:gd name="connsiteX289" fmla="*/ 1157061 w 3842204"/>
                <a:gd name="connsiteY289" fmla="*/ 6604000 h 7212230"/>
                <a:gd name="connsiteX290" fmla="*/ 1211155 w 3842204"/>
                <a:gd name="connsiteY290" fmla="*/ 6616589 h 7212230"/>
                <a:gd name="connsiteX291" fmla="*/ 1275416 w 3842204"/>
                <a:gd name="connsiteY291" fmla="*/ 6598797 h 7212230"/>
                <a:gd name="connsiteX292" fmla="*/ 1351457 w 3842204"/>
                <a:gd name="connsiteY292" fmla="*/ 6678950 h 7212230"/>
                <a:gd name="connsiteX293" fmla="*/ 1408686 w 3842204"/>
                <a:gd name="connsiteY293" fmla="*/ 6784095 h 7212230"/>
                <a:gd name="connsiteX294" fmla="*/ 1412995 w 3842204"/>
                <a:gd name="connsiteY294" fmla="*/ 6885417 h 7212230"/>
                <a:gd name="connsiteX295" fmla="*/ 1450576 w 3842204"/>
                <a:gd name="connsiteY295" fmla="*/ 6925814 h 7212230"/>
                <a:gd name="connsiteX296" fmla="*/ 1436742 w 3842204"/>
                <a:gd name="connsiteY296" fmla="*/ 6949650 h 7212230"/>
                <a:gd name="connsiteX297" fmla="*/ 1398748 w 3842204"/>
                <a:gd name="connsiteY297" fmla="*/ 6973440 h 7212230"/>
                <a:gd name="connsiteX298" fmla="*/ 1411061 w 3842204"/>
                <a:gd name="connsiteY298" fmla="*/ 7003143 h 7212230"/>
                <a:gd name="connsiteX299" fmla="*/ 1348228 w 3842204"/>
                <a:gd name="connsiteY299" fmla="*/ 7070956 h 7212230"/>
                <a:gd name="connsiteX300" fmla="*/ 1293132 w 3842204"/>
                <a:gd name="connsiteY300" fmla="*/ 7139214 h 7212230"/>
                <a:gd name="connsiteX0" fmla="*/ 1293132 w 3842204"/>
                <a:gd name="connsiteY0" fmla="*/ 7139214 h 7212230"/>
                <a:gd name="connsiteX1" fmla="*/ 1341758 w 3842204"/>
                <a:gd name="connsiteY1" fmla="*/ 7182793 h 7212230"/>
                <a:gd name="connsiteX2" fmla="*/ 1416663 w 3842204"/>
                <a:gd name="connsiteY2" fmla="*/ 7193198 h 7212230"/>
                <a:gd name="connsiteX3" fmla="*/ 1509326 w 3842204"/>
                <a:gd name="connsiteY3" fmla="*/ 7212230 h 7212230"/>
                <a:gd name="connsiteX4" fmla="*/ 1564969 w 3842204"/>
                <a:gd name="connsiteY4" fmla="*/ 7192309 h 7212230"/>
                <a:gd name="connsiteX5" fmla="*/ 1579095 w 3842204"/>
                <a:gd name="connsiteY5" fmla="*/ 7168518 h 7212230"/>
                <a:gd name="connsiteX6" fmla="*/ 1637846 w 3842204"/>
                <a:gd name="connsiteY6" fmla="*/ 7133855 h 7212230"/>
                <a:gd name="connsiteX7" fmla="*/ 1697948 w 3842204"/>
                <a:gd name="connsiteY7" fmla="*/ 7023400 h 7212230"/>
                <a:gd name="connsiteX8" fmla="*/ 1746704 w 3842204"/>
                <a:gd name="connsiteY8" fmla="*/ 6975928 h 7212230"/>
                <a:gd name="connsiteX9" fmla="*/ 1743064 w 3842204"/>
                <a:gd name="connsiteY9" fmla="*/ 6937755 h 7212230"/>
                <a:gd name="connsiteX10" fmla="*/ 1792061 w 3842204"/>
                <a:gd name="connsiteY10" fmla="*/ 6921500 h 7212230"/>
                <a:gd name="connsiteX11" fmla="*/ 1946275 w 3842204"/>
                <a:gd name="connsiteY11" fmla="*/ 6885214 h 7212230"/>
                <a:gd name="connsiteX12" fmla="*/ 1855561 w 3842204"/>
                <a:gd name="connsiteY12" fmla="*/ 6767285 h 7212230"/>
                <a:gd name="connsiteX13" fmla="*/ 1882775 w 3842204"/>
                <a:gd name="connsiteY13" fmla="*/ 6721928 h 7212230"/>
                <a:gd name="connsiteX14" fmla="*/ 1937204 w 3842204"/>
                <a:gd name="connsiteY14" fmla="*/ 6721928 h 7212230"/>
                <a:gd name="connsiteX15" fmla="*/ 1982561 w 3842204"/>
                <a:gd name="connsiteY15" fmla="*/ 6594928 h 7212230"/>
                <a:gd name="connsiteX16" fmla="*/ 1982561 w 3842204"/>
                <a:gd name="connsiteY16" fmla="*/ 6495143 h 7212230"/>
                <a:gd name="connsiteX17" fmla="*/ 2036989 w 3842204"/>
                <a:gd name="connsiteY17" fmla="*/ 6377214 h 7212230"/>
                <a:gd name="connsiteX18" fmla="*/ 2100489 w 3842204"/>
                <a:gd name="connsiteY18" fmla="*/ 6359071 h 7212230"/>
                <a:gd name="connsiteX19" fmla="*/ 2046061 w 3842204"/>
                <a:gd name="connsiteY19" fmla="*/ 6241143 h 7212230"/>
                <a:gd name="connsiteX20" fmla="*/ 2082346 w 3842204"/>
                <a:gd name="connsiteY20" fmla="*/ 6096000 h 7212230"/>
                <a:gd name="connsiteX21" fmla="*/ 2173061 w 3842204"/>
                <a:gd name="connsiteY21" fmla="*/ 6086928 h 7212230"/>
                <a:gd name="connsiteX22" fmla="*/ 2263775 w 3842204"/>
                <a:gd name="connsiteY22" fmla="*/ 6086928 h 7212230"/>
                <a:gd name="connsiteX23" fmla="*/ 2290989 w 3842204"/>
                <a:gd name="connsiteY23" fmla="*/ 6032500 h 7212230"/>
                <a:gd name="connsiteX24" fmla="*/ 2327275 w 3842204"/>
                <a:gd name="connsiteY24" fmla="*/ 6041571 h 7212230"/>
                <a:gd name="connsiteX25" fmla="*/ 2408918 w 3842204"/>
                <a:gd name="connsiteY25" fmla="*/ 6159500 h 7212230"/>
                <a:gd name="connsiteX26" fmla="*/ 2445204 w 3842204"/>
                <a:gd name="connsiteY26" fmla="*/ 6150428 h 7212230"/>
                <a:gd name="connsiteX27" fmla="*/ 2427061 w 3842204"/>
                <a:gd name="connsiteY27" fmla="*/ 6068785 h 7212230"/>
                <a:gd name="connsiteX28" fmla="*/ 2481489 w 3842204"/>
                <a:gd name="connsiteY28" fmla="*/ 6023428 h 7212230"/>
                <a:gd name="connsiteX29" fmla="*/ 2544989 w 3842204"/>
                <a:gd name="connsiteY29" fmla="*/ 5950857 h 7212230"/>
                <a:gd name="connsiteX30" fmla="*/ 2608489 w 3842204"/>
                <a:gd name="connsiteY30" fmla="*/ 5896428 h 7212230"/>
                <a:gd name="connsiteX31" fmla="*/ 2599418 w 3842204"/>
                <a:gd name="connsiteY31" fmla="*/ 5823857 h 7212230"/>
                <a:gd name="connsiteX32" fmla="*/ 2644775 w 3842204"/>
                <a:gd name="connsiteY32" fmla="*/ 5760357 h 7212230"/>
                <a:gd name="connsiteX33" fmla="*/ 2735489 w 3842204"/>
                <a:gd name="connsiteY33" fmla="*/ 5869214 h 7212230"/>
                <a:gd name="connsiteX34" fmla="*/ 2844346 w 3842204"/>
                <a:gd name="connsiteY34" fmla="*/ 5914571 h 7212230"/>
                <a:gd name="connsiteX35" fmla="*/ 2871561 w 3842204"/>
                <a:gd name="connsiteY35" fmla="*/ 5842000 h 7212230"/>
                <a:gd name="connsiteX36" fmla="*/ 2907846 w 3842204"/>
                <a:gd name="connsiteY36" fmla="*/ 5814785 h 7212230"/>
                <a:gd name="connsiteX37" fmla="*/ 2871561 w 3842204"/>
                <a:gd name="connsiteY37" fmla="*/ 5733143 h 7212230"/>
                <a:gd name="connsiteX38" fmla="*/ 2871561 w 3842204"/>
                <a:gd name="connsiteY38" fmla="*/ 5678714 h 7212230"/>
                <a:gd name="connsiteX39" fmla="*/ 2925989 w 3842204"/>
                <a:gd name="connsiteY39" fmla="*/ 5660571 h 7212230"/>
                <a:gd name="connsiteX40" fmla="*/ 2925989 w 3842204"/>
                <a:gd name="connsiteY40" fmla="*/ 5569857 h 7212230"/>
                <a:gd name="connsiteX41" fmla="*/ 2853418 w 3842204"/>
                <a:gd name="connsiteY41" fmla="*/ 5551714 h 7212230"/>
                <a:gd name="connsiteX42" fmla="*/ 2826204 w 3842204"/>
                <a:gd name="connsiteY42" fmla="*/ 5442857 h 7212230"/>
                <a:gd name="connsiteX43" fmla="*/ 2862489 w 3842204"/>
                <a:gd name="connsiteY43" fmla="*/ 5324928 h 7212230"/>
                <a:gd name="connsiteX44" fmla="*/ 2971346 w 3842204"/>
                <a:gd name="connsiteY44" fmla="*/ 5234214 h 7212230"/>
                <a:gd name="connsiteX45" fmla="*/ 3034846 w 3842204"/>
                <a:gd name="connsiteY45" fmla="*/ 5143500 h 7212230"/>
                <a:gd name="connsiteX46" fmla="*/ 3052989 w 3842204"/>
                <a:gd name="connsiteY46" fmla="*/ 5061857 h 7212230"/>
                <a:gd name="connsiteX47" fmla="*/ 3034846 w 3842204"/>
                <a:gd name="connsiteY47" fmla="*/ 4989285 h 7212230"/>
                <a:gd name="connsiteX48" fmla="*/ 2989489 w 3842204"/>
                <a:gd name="connsiteY48" fmla="*/ 4925785 h 7212230"/>
                <a:gd name="connsiteX49" fmla="*/ 3052989 w 3842204"/>
                <a:gd name="connsiteY49" fmla="*/ 4862285 h 7212230"/>
                <a:gd name="connsiteX50" fmla="*/ 3062061 w 3842204"/>
                <a:gd name="connsiteY50" fmla="*/ 4789714 h 7212230"/>
                <a:gd name="connsiteX51" fmla="*/ 3062061 w 3842204"/>
                <a:gd name="connsiteY51" fmla="*/ 4699000 h 7212230"/>
                <a:gd name="connsiteX52" fmla="*/ 3161846 w 3842204"/>
                <a:gd name="connsiteY52" fmla="*/ 4717143 h 7212230"/>
                <a:gd name="connsiteX53" fmla="*/ 3225346 w 3842204"/>
                <a:gd name="connsiteY53" fmla="*/ 4689928 h 7212230"/>
                <a:gd name="connsiteX54" fmla="*/ 3243489 w 3842204"/>
                <a:gd name="connsiteY54" fmla="*/ 4653643 h 7212230"/>
                <a:gd name="connsiteX55" fmla="*/ 3179989 w 3842204"/>
                <a:gd name="connsiteY55" fmla="*/ 4644571 h 7212230"/>
                <a:gd name="connsiteX56" fmla="*/ 3089275 w 3842204"/>
                <a:gd name="connsiteY56" fmla="*/ 4608285 h 7212230"/>
                <a:gd name="connsiteX57" fmla="*/ 3034846 w 3842204"/>
                <a:gd name="connsiteY57" fmla="*/ 4590143 h 7212230"/>
                <a:gd name="connsiteX58" fmla="*/ 2953204 w 3842204"/>
                <a:gd name="connsiteY58" fmla="*/ 4572000 h 7212230"/>
                <a:gd name="connsiteX59" fmla="*/ 2971346 w 3842204"/>
                <a:gd name="connsiteY59" fmla="*/ 4490357 h 7212230"/>
                <a:gd name="connsiteX60" fmla="*/ 2989489 w 3842204"/>
                <a:gd name="connsiteY60" fmla="*/ 4435928 h 7212230"/>
                <a:gd name="connsiteX61" fmla="*/ 3071132 w 3842204"/>
                <a:gd name="connsiteY61" fmla="*/ 4327071 h 7212230"/>
                <a:gd name="connsiteX62" fmla="*/ 3043918 w 3842204"/>
                <a:gd name="connsiteY62" fmla="*/ 4254500 h 7212230"/>
                <a:gd name="connsiteX63" fmla="*/ 3043918 w 3842204"/>
                <a:gd name="connsiteY63" fmla="*/ 4172857 h 7212230"/>
                <a:gd name="connsiteX64" fmla="*/ 3016704 w 3842204"/>
                <a:gd name="connsiteY64" fmla="*/ 4127500 h 7212230"/>
                <a:gd name="connsiteX65" fmla="*/ 3007632 w 3842204"/>
                <a:gd name="connsiteY65" fmla="*/ 4009571 h 7212230"/>
                <a:gd name="connsiteX66" fmla="*/ 2971346 w 3842204"/>
                <a:gd name="connsiteY66" fmla="*/ 3927928 h 7212230"/>
                <a:gd name="connsiteX67" fmla="*/ 3062061 w 3842204"/>
                <a:gd name="connsiteY67" fmla="*/ 3855357 h 7212230"/>
                <a:gd name="connsiteX68" fmla="*/ 3080204 w 3842204"/>
                <a:gd name="connsiteY68" fmla="*/ 3374571 h 7212230"/>
                <a:gd name="connsiteX69" fmla="*/ 3007632 w 3842204"/>
                <a:gd name="connsiteY69" fmla="*/ 3220357 h 7212230"/>
                <a:gd name="connsiteX70" fmla="*/ 3034846 w 3842204"/>
                <a:gd name="connsiteY70" fmla="*/ 3156857 h 7212230"/>
                <a:gd name="connsiteX71" fmla="*/ 3089275 w 3842204"/>
                <a:gd name="connsiteY71" fmla="*/ 3175000 h 7212230"/>
                <a:gd name="connsiteX72" fmla="*/ 3225346 w 3842204"/>
                <a:gd name="connsiteY72" fmla="*/ 3093357 h 7212230"/>
                <a:gd name="connsiteX73" fmla="*/ 3325132 w 3842204"/>
                <a:gd name="connsiteY73" fmla="*/ 3102428 h 7212230"/>
                <a:gd name="connsiteX74" fmla="*/ 3370489 w 3842204"/>
                <a:gd name="connsiteY74" fmla="*/ 3011714 h 7212230"/>
                <a:gd name="connsiteX75" fmla="*/ 3343275 w 3842204"/>
                <a:gd name="connsiteY75" fmla="*/ 2966357 h 7212230"/>
                <a:gd name="connsiteX76" fmla="*/ 3415846 w 3842204"/>
                <a:gd name="connsiteY76" fmla="*/ 2893785 h 7212230"/>
                <a:gd name="connsiteX77" fmla="*/ 3443061 w 3842204"/>
                <a:gd name="connsiteY77" fmla="*/ 2803071 h 7212230"/>
                <a:gd name="connsiteX78" fmla="*/ 3660775 w 3842204"/>
                <a:gd name="connsiteY78" fmla="*/ 2694214 h 7212230"/>
                <a:gd name="connsiteX79" fmla="*/ 3706132 w 3842204"/>
                <a:gd name="connsiteY79" fmla="*/ 2639785 h 7212230"/>
                <a:gd name="connsiteX80" fmla="*/ 3651704 w 3842204"/>
                <a:gd name="connsiteY80" fmla="*/ 2594428 h 7212230"/>
                <a:gd name="connsiteX81" fmla="*/ 3633561 w 3842204"/>
                <a:gd name="connsiteY81" fmla="*/ 2313214 h 7212230"/>
                <a:gd name="connsiteX82" fmla="*/ 3560989 w 3842204"/>
                <a:gd name="connsiteY82" fmla="*/ 2249714 h 7212230"/>
                <a:gd name="connsiteX83" fmla="*/ 3506561 w 3842204"/>
                <a:gd name="connsiteY83" fmla="*/ 2131785 h 7212230"/>
                <a:gd name="connsiteX84" fmla="*/ 3497489 w 3842204"/>
                <a:gd name="connsiteY84" fmla="*/ 2022928 h 7212230"/>
                <a:gd name="connsiteX85" fmla="*/ 3497489 w 3842204"/>
                <a:gd name="connsiteY85" fmla="*/ 1932214 h 7212230"/>
                <a:gd name="connsiteX86" fmla="*/ 3514751 w 3842204"/>
                <a:gd name="connsiteY86" fmla="*/ 1846486 h 7212230"/>
                <a:gd name="connsiteX87" fmla="*/ 3501687 w 3842204"/>
                <a:gd name="connsiteY87" fmla="*/ 1744992 h 7212230"/>
                <a:gd name="connsiteX88" fmla="*/ 3406775 w 3842204"/>
                <a:gd name="connsiteY88" fmla="*/ 1841500 h 7212230"/>
                <a:gd name="connsiteX89" fmla="*/ 3252561 w 3842204"/>
                <a:gd name="connsiteY89" fmla="*/ 1914071 h 7212230"/>
                <a:gd name="connsiteX90" fmla="*/ 3134632 w 3842204"/>
                <a:gd name="connsiteY90" fmla="*/ 1959428 h 7212230"/>
                <a:gd name="connsiteX91" fmla="*/ 2998561 w 3842204"/>
                <a:gd name="connsiteY91" fmla="*/ 1959428 h 7212230"/>
                <a:gd name="connsiteX92" fmla="*/ 2989489 w 3842204"/>
                <a:gd name="connsiteY92" fmla="*/ 2041071 h 7212230"/>
                <a:gd name="connsiteX93" fmla="*/ 2953204 w 3842204"/>
                <a:gd name="connsiteY93" fmla="*/ 2104571 h 7212230"/>
                <a:gd name="connsiteX94" fmla="*/ 2871561 w 3842204"/>
                <a:gd name="connsiteY94" fmla="*/ 2149928 h 7212230"/>
                <a:gd name="connsiteX95" fmla="*/ 2808061 w 3842204"/>
                <a:gd name="connsiteY95" fmla="*/ 2149928 h 7212230"/>
                <a:gd name="connsiteX96" fmla="*/ 2862489 w 3842204"/>
                <a:gd name="connsiteY96" fmla="*/ 2077357 h 7212230"/>
                <a:gd name="connsiteX97" fmla="*/ 2935061 w 3842204"/>
                <a:gd name="connsiteY97" fmla="*/ 2032000 h 7212230"/>
                <a:gd name="connsiteX98" fmla="*/ 2989489 w 3842204"/>
                <a:gd name="connsiteY98" fmla="*/ 1932214 h 7212230"/>
                <a:gd name="connsiteX99" fmla="*/ 3034846 w 3842204"/>
                <a:gd name="connsiteY99" fmla="*/ 1905000 h 7212230"/>
                <a:gd name="connsiteX100" fmla="*/ 3098346 w 3842204"/>
                <a:gd name="connsiteY100" fmla="*/ 1796143 h 7212230"/>
                <a:gd name="connsiteX101" fmla="*/ 3225346 w 3842204"/>
                <a:gd name="connsiteY101" fmla="*/ 1778000 h 7212230"/>
                <a:gd name="connsiteX102" fmla="*/ 3316061 w 3842204"/>
                <a:gd name="connsiteY102" fmla="*/ 1605643 h 7212230"/>
                <a:gd name="connsiteX103" fmla="*/ 3397704 w 3842204"/>
                <a:gd name="connsiteY103" fmla="*/ 1551214 h 7212230"/>
                <a:gd name="connsiteX104" fmla="*/ 3361418 w 3842204"/>
                <a:gd name="connsiteY104" fmla="*/ 1487714 h 7212230"/>
                <a:gd name="connsiteX105" fmla="*/ 3560989 w 3842204"/>
                <a:gd name="connsiteY105" fmla="*/ 1378857 h 7212230"/>
                <a:gd name="connsiteX106" fmla="*/ 3669846 w 3842204"/>
                <a:gd name="connsiteY106" fmla="*/ 1279071 h 7212230"/>
                <a:gd name="connsiteX107" fmla="*/ 3787775 w 3842204"/>
                <a:gd name="connsiteY107" fmla="*/ 1170214 h 7212230"/>
                <a:gd name="connsiteX108" fmla="*/ 3814989 w 3842204"/>
                <a:gd name="connsiteY108" fmla="*/ 1043214 h 7212230"/>
                <a:gd name="connsiteX109" fmla="*/ 3769632 w 3842204"/>
                <a:gd name="connsiteY109" fmla="*/ 988785 h 7212230"/>
                <a:gd name="connsiteX110" fmla="*/ 3706132 w 3842204"/>
                <a:gd name="connsiteY110" fmla="*/ 952500 h 7212230"/>
                <a:gd name="connsiteX111" fmla="*/ 3678918 w 3842204"/>
                <a:gd name="connsiteY111" fmla="*/ 861785 h 7212230"/>
                <a:gd name="connsiteX112" fmla="*/ 3706132 w 3842204"/>
                <a:gd name="connsiteY112" fmla="*/ 852714 h 7212230"/>
                <a:gd name="connsiteX113" fmla="*/ 3769632 w 3842204"/>
                <a:gd name="connsiteY113" fmla="*/ 916214 h 7212230"/>
                <a:gd name="connsiteX114" fmla="*/ 3814989 w 3842204"/>
                <a:gd name="connsiteY114" fmla="*/ 970643 h 7212230"/>
                <a:gd name="connsiteX115" fmla="*/ 3842204 w 3842204"/>
                <a:gd name="connsiteY115" fmla="*/ 870857 h 7212230"/>
                <a:gd name="connsiteX116" fmla="*/ 3805918 w 3842204"/>
                <a:gd name="connsiteY116" fmla="*/ 780143 h 7212230"/>
                <a:gd name="connsiteX117" fmla="*/ 3760561 w 3842204"/>
                <a:gd name="connsiteY117" fmla="*/ 689428 h 7212230"/>
                <a:gd name="connsiteX118" fmla="*/ 3706132 w 3842204"/>
                <a:gd name="connsiteY118" fmla="*/ 644071 h 7212230"/>
                <a:gd name="connsiteX119" fmla="*/ 3606346 w 3842204"/>
                <a:gd name="connsiteY119" fmla="*/ 526143 h 7212230"/>
                <a:gd name="connsiteX120" fmla="*/ 3560989 w 3842204"/>
                <a:gd name="connsiteY120" fmla="*/ 471714 h 7212230"/>
                <a:gd name="connsiteX121" fmla="*/ 3461204 w 3842204"/>
                <a:gd name="connsiteY121" fmla="*/ 462643 h 7212230"/>
                <a:gd name="connsiteX122" fmla="*/ 3415846 w 3842204"/>
                <a:gd name="connsiteY122" fmla="*/ 498928 h 7212230"/>
                <a:gd name="connsiteX123" fmla="*/ 3343275 w 3842204"/>
                <a:gd name="connsiteY123" fmla="*/ 480785 h 7212230"/>
                <a:gd name="connsiteX124" fmla="*/ 3198132 w 3842204"/>
                <a:gd name="connsiteY124" fmla="*/ 480785 h 7212230"/>
                <a:gd name="connsiteX125" fmla="*/ 3198132 w 3842204"/>
                <a:gd name="connsiteY125" fmla="*/ 553357 h 7212230"/>
                <a:gd name="connsiteX126" fmla="*/ 3116489 w 3842204"/>
                <a:gd name="connsiteY126" fmla="*/ 580571 h 7212230"/>
                <a:gd name="connsiteX127" fmla="*/ 3034846 w 3842204"/>
                <a:gd name="connsiteY127" fmla="*/ 571500 h 7212230"/>
                <a:gd name="connsiteX128" fmla="*/ 3043918 w 3842204"/>
                <a:gd name="connsiteY128" fmla="*/ 508000 h 7212230"/>
                <a:gd name="connsiteX129" fmla="*/ 3098346 w 3842204"/>
                <a:gd name="connsiteY129" fmla="*/ 462643 h 7212230"/>
                <a:gd name="connsiteX130" fmla="*/ 3125561 w 3842204"/>
                <a:gd name="connsiteY130" fmla="*/ 390071 h 7212230"/>
                <a:gd name="connsiteX131" fmla="*/ 3089275 w 3842204"/>
                <a:gd name="connsiteY131" fmla="*/ 335643 h 7212230"/>
                <a:gd name="connsiteX132" fmla="*/ 2998561 w 3842204"/>
                <a:gd name="connsiteY132" fmla="*/ 335643 h 7212230"/>
                <a:gd name="connsiteX133" fmla="*/ 2907846 w 3842204"/>
                <a:gd name="connsiteY133" fmla="*/ 299357 h 7212230"/>
                <a:gd name="connsiteX134" fmla="*/ 2780846 w 3842204"/>
                <a:gd name="connsiteY134" fmla="*/ 299357 h 7212230"/>
                <a:gd name="connsiteX135" fmla="*/ 2798989 w 3842204"/>
                <a:gd name="connsiteY135" fmla="*/ 263071 h 7212230"/>
                <a:gd name="connsiteX136" fmla="*/ 2889704 w 3842204"/>
                <a:gd name="connsiteY136" fmla="*/ 235857 h 7212230"/>
                <a:gd name="connsiteX137" fmla="*/ 2953204 w 3842204"/>
                <a:gd name="connsiteY137" fmla="*/ 154214 h 7212230"/>
                <a:gd name="connsiteX138" fmla="*/ 2971346 w 3842204"/>
                <a:gd name="connsiteY138" fmla="*/ 127000 h 7212230"/>
                <a:gd name="connsiteX139" fmla="*/ 2962275 w 3842204"/>
                <a:gd name="connsiteY139" fmla="*/ 63500 h 7212230"/>
                <a:gd name="connsiteX140" fmla="*/ 2880632 w 3842204"/>
                <a:gd name="connsiteY140" fmla="*/ 54428 h 7212230"/>
                <a:gd name="connsiteX141" fmla="*/ 2844346 w 3842204"/>
                <a:gd name="connsiteY141" fmla="*/ 9071 h 7212230"/>
                <a:gd name="connsiteX142" fmla="*/ 2753632 w 3842204"/>
                <a:gd name="connsiteY142" fmla="*/ 0 h 7212230"/>
                <a:gd name="connsiteX143" fmla="*/ 2662918 w 3842204"/>
                <a:gd name="connsiteY143" fmla="*/ 54428 h 7212230"/>
                <a:gd name="connsiteX144" fmla="*/ 2554061 w 3842204"/>
                <a:gd name="connsiteY144" fmla="*/ 181428 h 7212230"/>
                <a:gd name="connsiteX145" fmla="*/ 2454275 w 3842204"/>
                <a:gd name="connsiteY145" fmla="*/ 335643 h 7212230"/>
                <a:gd name="connsiteX146" fmla="*/ 2445204 w 3842204"/>
                <a:gd name="connsiteY146" fmla="*/ 399143 h 7212230"/>
                <a:gd name="connsiteX147" fmla="*/ 2481489 w 3842204"/>
                <a:gd name="connsiteY147" fmla="*/ 508000 h 7212230"/>
                <a:gd name="connsiteX148" fmla="*/ 2427061 w 3842204"/>
                <a:gd name="connsiteY148" fmla="*/ 589643 h 7212230"/>
                <a:gd name="connsiteX149" fmla="*/ 2327275 w 3842204"/>
                <a:gd name="connsiteY149" fmla="*/ 589643 h 7212230"/>
                <a:gd name="connsiteX150" fmla="*/ 2200275 w 3842204"/>
                <a:gd name="connsiteY150" fmla="*/ 580571 h 7212230"/>
                <a:gd name="connsiteX151" fmla="*/ 2263775 w 3842204"/>
                <a:gd name="connsiteY151" fmla="*/ 662214 h 7212230"/>
                <a:gd name="connsiteX152" fmla="*/ 2336346 w 3842204"/>
                <a:gd name="connsiteY152" fmla="*/ 780143 h 7212230"/>
                <a:gd name="connsiteX153" fmla="*/ 2245632 w 3842204"/>
                <a:gd name="connsiteY153" fmla="*/ 762000 h 7212230"/>
                <a:gd name="connsiteX154" fmla="*/ 2209346 w 3842204"/>
                <a:gd name="connsiteY154" fmla="*/ 689428 h 7212230"/>
                <a:gd name="connsiteX155" fmla="*/ 2154918 w 3842204"/>
                <a:gd name="connsiteY155" fmla="*/ 725714 h 7212230"/>
                <a:gd name="connsiteX156" fmla="*/ 2082346 w 3842204"/>
                <a:gd name="connsiteY156" fmla="*/ 780143 h 7212230"/>
                <a:gd name="connsiteX157" fmla="*/ 1991632 w 3842204"/>
                <a:gd name="connsiteY157" fmla="*/ 825500 h 7212230"/>
                <a:gd name="connsiteX158" fmla="*/ 1891846 w 3842204"/>
                <a:gd name="connsiteY158" fmla="*/ 825500 h 7212230"/>
                <a:gd name="connsiteX159" fmla="*/ 1928132 w 3842204"/>
                <a:gd name="connsiteY159" fmla="*/ 716643 h 7212230"/>
                <a:gd name="connsiteX160" fmla="*/ 1846489 w 3842204"/>
                <a:gd name="connsiteY160" fmla="*/ 689428 h 7212230"/>
                <a:gd name="connsiteX161" fmla="*/ 1710418 w 3842204"/>
                <a:gd name="connsiteY161" fmla="*/ 743857 h 7212230"/>
                <a:gd name="connsiteX162" fmla="*/ 1583418 w 3842204"/>
                <a:gd name="connsiteY162" fmla="*/ 743857 h 7212230"/>
                <a:gd name="connsiteX163" fmla="*/ 1519918 w 3842204"/>
                <a:gd name="connsiteY163" fmla="*/ 807357 h 7212230"/>
                <a:gd name="connsiteX164" fmla="*/ 1619704 w 3842204"/>
                <a:gd name="connsiteY164" fmla="*/ 861785 h 7212230"/>
                <a:gd name="connsiteX165" fmla="*/ 1392918 w 3842204"/>
                <a:gd name="connsiteY165" fmla="*/ 934357 h 7212230"/>
                <a:gd name="connsiteX166" fmla="*/ 1220561 w 3842204"/>
                <a:gd name="connsiteY166" fmla="*/ 1025071 h 7212230"/>
                <a:gd name="connsiteX167" fmla="*/ 1030061 w 3842204"/>
                <a:gd name="connsiteY167" fmla="*/ 1124857 h 7212230"/>
                <a:gd name="connsiteX168" fmla="*/ 993775 w 3842204"/>
                <a:gd name="connsiteY168" fmla="*/ 1197428 h 7212230"/>
                <a:gd name="connsiteX169" fmla="*/ 912132 w 3842204"/>
                <a:gd name="connsiteY169" fmla="*/ 1270000 h 7212230"/>
                <a:gd name="connsiteX170" fmla="*/ 830489 w 3842204"/>
                <a:gd name="connsiteY170" fmla="*/ 1342571 h 7212230"/>
                <a:gd name="connsiteX171" fmla="*/ 803275 w 3842204"/>
                <a:gd name="connsiteY171" fmla="*/ 1469571 h 7212230"/>
                <a:gd name="connsiteX172" fmla="*/ 875846 w 3842204"/>
                <a:gd name="connsiteY172" fmla="*/ 1578428 h 7212230"/>
                <a:gd name="connsiteX173" fmla="*/ 912132 w 3842204"/>
                <a:gd name="connsiteY173" fmla="*/ 1651000 h 7212230"/>
                <a:gd name="connsiteX174" fmla="*/ 848632 w 3842204"/>
                <a:gd name="connsiteY174" fmla="*/ 1696357 h 7212230"/>
                <a:gd name="connsiteX175" fmla="*/ 730704 w 3842204"/>
                <a:gd name="connsiteY175" fmla="*/ 1750785 h 7212230"/>
                <a:gd name="connsiteX176" fmla="*/ 603704 w 3842204"/>
                <a:gd name="connsiteY176" fmla="*/ 1750785 h 7212230"/>
                <a:gd name="connsiteX177" fmla="*/ 485775 w 3842204"/>
                <a:gd name="connsiteY177" fmla="*/ 1787071 h 7212230"/>
                <a:gd name="connsiteX178" fmla="*/ 367846 w 3842204"/>
                <a:gd name="connsiteY178" fmla="*/ 1787071 h 7212230"/>
                <a:gd name="connsiteX179" fmla="*/ 231775 w 3842204"/>
                <a:gd name="connsiteY179" fmla="*/ 1805214 h 7212230"/>
                <a:gd name="connsiteX180" fmla="*/ 168275 w 3842204"/>
                <a:gd name="connsiteY180" fmla="*/ 1823357 h 7212230"/>
                <a:gd name="connsiteX181" fmla="*/ 204561 w 3842204"/>
                <a:gd name="connsiteY181" fmla="*/ 1959428 h 7212230"/>
                <a:gd name="connsiteX182" fmla="*/ 249918 w 3842204"/>
                <a:gd name="connsiteY182" fmla="*/ 2077357 h 7212230"/>
                <a:gd name="connsiteX183" fmla="*/ 231775 w 3842204"/>
                <a:gd name="connsiteY183" fmla="*/ 2195285 h 7212230"/>
                <a:gd name="connsiteX184" fmla="*/ 349704 w 3842204"/>
                <a:gd name="connsiteY184" fmla="*/ 2267857 h 7212230"/>
                <a:gd name="connsiteX185" fmla="*/ 413204 w 3842204"/>
                <a:gd name="connsiteY185" fmla="*/ 2286000 h 7212230"/>
                <a:gd name="connsiteX186" fmla="*/ 458561 w 3842204"/>
                <a:gd name="connsiteY186" fmla="*/ 2394857 h 7212230"/>
                <a:gd name="connsiteX187" fmla="*/ 540204 w 3842204"/>
                <a:gd name="connsiteY187" fmla="*/ 2449285 h 7212230"/>
                <a:gd name="connsiteX188" fmla="*/ 494846 w 3842204"/>
                <a:gd name="connsiteY188" fmla="*/ 2476500 h 7212230"/>
                <a:gd name="connsiteX189" fmla="*/ 413204 w 3842204"/>
                <a:gd name="connsiteY189" fmla="*/ 2458357 h 7212230"/>
                <a:gd name="connsiteX190" fmla="*/ 340632 w 3842204"/>
                <a:gd name="connsiteY190" fmla="*/ 2485571 h 7212230"/>
                <a:gd name="connsiteX191" fmla="*/ 268061 w 3842204"/>
                <a:gd name="connsiteY191" fmla="*/ 2431143 h 7212230"/>
                <a:gd name="connsiteX192" fmla="*/ 231775 w 3842204"/>
                <a:gd name="connsiteY192" fmla="*/ 2340428 h 7212230"/>
                <a:gd name="connsiteX193" fmla="*/ 168275 w 3842204"/>
                <a:gd name="connsiteY193" fmla="*/ 2295071 h 7212230"/>
                <a:gd name="connsiteX194" fmla="*/ 68489 w 3842204"/>
                <a:gd name="connsiteY194" fmla="*/ 2240643 h 7212230"/>
                <a:gd name="connsiteX195" fmla="*/ 0 w 3842204"/>
                <a:gd name="connsiteY195" fmla="*/ 2240198 h 7212230"/>
                <a:gd name="connsiteX196" fmla="*/ 19903 w 3842204"/>
                <a:gd name="connsiteY196" fmla="*/ 2308457 h 7212230"/>
                <a:gd name="connsiteX197" fmla="*/ 87972 w 3842204"/>
                <a:gd name="connsiteY197" fmla="*/ 2356831 h 7212230"/>
                <a:gd name="connsiteX198" fmla="*/ 146367 w 3842204"/>
                <a:gd name="connsiteY198" fmla="*/ 2367320 h 7212230"/>
                <a:gd name="connsiteX199" fmla="*/ 180583 w 3842204"/>
                <a:gd name="connsiteY199" fmla="*/ 2391470 h 7212230"/>
                <a:gd name="connsiteX200" fmla="*/ 186418 w 3842204"/>
                <a:gd name="connsiteY200" fmla="*/ 2431143 h 7212230"/>
                <a:gd name="connsiteX201" fmla="*/ 159204 w 3842204"/>
                <a:gd name="connsiteY201" fmla="*/ 2503714 h 7212230"/>
                <a:gd name="connsiteX202" fmla="*/ 94184 w 3842204"/>
                <a:gd name="connsiteY202" fmla="*/ 2507582 h 7212230"/>
                <a:gd name="connsiteX203" fmla="*/ 76100 w 3842204"/>
                <a:gd name="connsiteY203" fmla="*/ 2553242 h 7212230"/>
                <a:gd name="connsiteX204" fmla="*/ 84685 w 3842204"/>
                <a:gd name="connsiteY204" fmla="*/ 2586848 h 7212230"/>
                <a:gd name="connsiteX205" fmla="*/ 154750 w 3842204"/>
                <a:gd name="connsiteY205" fmla="*/ 2662352 h 7212230"/>
                <a:gd name="connsiteX206" fmla="*/ 195489 w 3842204"/>
                <a:gd name="connsiteY206" fmla="*/ 2685385 h 7212230"/>
                <a:gd name="connsiteX207" fmla="*/ 232332 w 3842204"/>
                <a:gd name="connsiteY207" fmla="*/ 2702518 h 7212230"/>
                <a:gd name="connsiteX208" fmla="*/ 235197 w 3842204"/>
                <a:gd name="connsiteY208" fmla="*/ 2793522 h 7212230"/>
                <a:gd name="connsiteX209" fmla="*/ 249490 w 3842204"/>
                <a:gd name="connsiteY209" fmla="*/ 2903302 h 7212230"/>
                <a:gd name="connsiteX210" fmla="*/ 216201 w 3842204"/>
                <a:gd name="connsiteY210" fmla="*/ 2879166 h 7212230"/>
                <a:gd name="connsiteX211" fmla="*/ 173878 w 3842204"/>
                <a:gd name="connsiteY211" fmla="*/ 2877132 h 7212230"/>
                <a:gd name="connsiteX212" fmla="*/ 85599 w 3842204"/>
                <a:gd name="connsiteY212" fmla="*/ 3005254 h 7212230"/>
                <a:gd name="connsiteX213" fmla="*/ 50346 w 3842204"/>
                <a:gd name="connsiteY213" fmla="*/ 3084285 h 7212230"/>
                <a:gd name="connsiteX214" fmla="*/ 129614 w 3842204"/>
                <a:gd name="connsiteY214" fmla="*/ 3178869 h 7212230"/>
                <a:gd name="connsiteX215" fmla="*/ 152087 w 3842204"/>
                <a:gd name="connsiteY215" fmla="*/ 3231260 h 7212230"/>
                <a:gd name="connsiteX216" fmla="*/ 197809 w 3842204"/>
                <a:gd name="connsiteY216" fmla="*/ 3239031 h 7212230"/>
                <a:gd name="connsiteX217" fmla="*/ 238899 w 3842204"/>
                <a:gd name="connsiteY217" fmla="*/ 3226604 h 7212230"/>
                <a:gd name="connsiteX218" fmla="*/ 281028 w 3842204"/>
                <a:gd name="connsiteY218" fmla="*/ 3270473 h 7212230"/>
                <a:gd name="connsiteX219" fmla="*/ 335457 w 3842204"/>
                <a:gd name="connsiteY219" fmla="*/ 3249505 h 7212230"/>
                <a:gd name="connsiteX220" fmla="*/ 355547 w 3842204"/>
                <a:gd name="connsiteY220" fmla="*/ 3197012 h 7212230"/>
                <a:gd name="connsiteX221" fmla="*/ 377673 w 3842204"/>
                <a:gd name="connsiteY221" fmla="*/ 3276461 h 7212230"/>
                <a:gd name="connsiteX222" fmla="*/ 437804 w 3842204"/>
                <a:gd name="connsiteY222" fmla="*/ 3289661 h 7212230"/>
                <a:gd name="connsiteX223" fmla="*/ 422275 w 3842204"/>
                <a:gd name="connsiteY223" fmla="*/ 3338285 h 7212230"/>
                <a:gd name="connsiteX224" fmla="*/ 440329 w 3842204"/>
                <a:gd name="connsiteY224" fmla="*/ 3386114 h 7212230"/>
                <a:gd name="connsiteX225" fmla="*/ 474756 w 3842204"/>
                <a:gd name="connsiteY225" fmla="*/ 3417106 h 7212230"/>
                <a:gd name="connsiteX226" fmla="*/ 460784 w 3842204"/>
                <a:gd name="connsiteY226" fmla="*/ 3485814 h 7212230"/>
                <a:gd name="connsiteX227" fmla="*/ 458561 w 3842204"/>
                <a:gd name="connsiteY227" fmla="*/ 3565071 h 7212230"/>
                <a:gd name="connsiteX228" fmla="*/ 419473 w 3842204"/>
                <a:gd name="connsiteY228" fmla="*/ 3641511 h 7212230"/>
                <a:gd name="connsiteX229" fmla="*/ 360722 w 3842204"/>
                <a:gd name="connsiteY229" fmla="*/ 3650584 h 7212230"/>
                <a:gd name="connsiteX230" fmla="*/ 368175 w 3842204"/>
                <a:gd name="connsiteY230" fmla="*/ 3690408 h 7212230"/>
                <a:gd name="connsiteX231" fmla="*/ 417954 w 3842204"/>
                <a:gd name="connsiteY231" fmla="*/ 3767465 h 7212230"/>
                <a:gd name="connsiteX232" fmla="*/ 401757 w 3842204"/>
                <a:gd name="connsiteY232" fmla="*/ 3852533 h 7212230"/>
                <a:gd name="connsiteX233" fmla="*/ 491653 w 3842204"/>
                <a:gd name="connsiteY233" fmla="*/ 3937825 h 7212230"/>
                <a:gd name="connsiteX234" fmla="*/ 517737 w 3842204"/>
                <a:gd name="connsiteY234" fmla="*/ 3996632 h 7212230"/>
                <a:gd name="connsiteX235" fmla="*/ 505902 w 3842204"/>
                <a:gd name="connsiteY235" fmla="*/ 4042501 h 7212230"/>
                <a:gd name="connsiteX236" fmla="*/ 511469 w 3842204"/>
                <a:gd name="connsiteY236" fmla="*/ 4076940 h 7212230"/>
                <a:gd name="connsiteX237" fmla="*/ 546901 w 3842204"/>
                <a:gd name="connsiteY237" fmla="*/ 4121854 h 7212230"/>
                <a:gd name="connsiteX238" fmla="*/ 514509 w 3842204"/>
                <a:gd name="connsiteY238" fmla="*/ 4192490 h 7212230"/>
                <a:gd name="connsiteX239" fmla="*/ 558142 w 3842204"/>
                <a:gd name="connsiteY239" fmla="*/ 4242338 h 7212230"/>
                <a:gd name="connsiteX240" fmla="*/ 621846 w 3842204"/>
                <a:gd name="connsiteY240" fmla="*/ 4263571 h 7212230"/>
                <a:gd name="connsiteX241" fmla="*/ 619882 w 3842204"/>
                <a:gd name="connsiteY241" fmla="*/ 4297056 h 7212230"/>
                <a:gd name="connsiteX242" fmla="*/ 657706 w 3842204"/>
                <a:gd name="connsiteY242" fmla="*/ 4366782 h 7212230"/>
                <a:gd name="connsiteX243" fmla="*/ 636095 w 3842204"/>
                <a:gd name="connsiteY243" fmla="*/ 4469837 h 7212230"/>
                <a:gd name="connsiteX244" fmla="*/ 693495 w 3842204"/>
                <a:gd name="connsiteY244" fmla="*/ 4468344 h 7212230"/>
                <a:gd name="connsiteX245" fmla="*/ 802609 w 3842204"/>
                <a:gd name="connsiteY245" fmla="*/ 4501363 h 7212230"/>
                <a:gd name="connsiteX246" fmla="*/ 817095 w 3842204"/>
                <a:gd name="connsiteY246" fmla="*/ 4666429 h 7212230"/>
                <a:gd name="connsiteX247" fmla="*/ 757491 w 3842204"/>
                <a:gd name="connsiteY247" fmla="*/ 4728594 h 7212230"/>
                <a:gd name="connsiteX248" fmla="*/ 724434 w 3842204"/>
                <a:gd name="connsiteY248" fmla="*/ 4787780 h 7212230"/>
                <a:gd name="connsiteX249" fmla="*/ 774114 w 3842204"/>
                <a:gd name="connsiteY249" fmla="*/ 4862731 h 7212230"/>
                <a:gd name="connsiteX250" fmla="*/ 756824 w 3842204"/>
                <a:gd name="connsiteY250" fmla="*/ 4947797 h 7212230"/>
                <a:gd name="connsiteX251" fmla="*/ 724364 w 3842204"/>
                <a:gd name="connsiteY251" fmla="*/ 5001242 h 7212230"/>
                <a:gd name="connsiteX252" fmla="*/ 710116 w 3842204"/>
                <a:gd name="connsiteY252" fmla="*/ 5048822 h 7212230"/>
                <a:gd name="connsiteX253" fmla="*/ 641937 w 3842204"/>
                <a:gd name="connsiteY253" fmla="*/ 5123423 h 7212230"/>
                <a:gd name="connsiteX254" fmla="*/ 645832 w 3842204"/>
                <a:gd name="connsiteY254" fmla="*/ 5195105 h 7212230"/>
                <a:gd name="connsiteX255" fmla="*/ 806078 w 3842204"/>
                <a:gd name="connsiteY255" fmla="*/ 5279127 h 7212230"/>
                <a:gd name="connsiteX256" fmla="*/ 778008 w 3842204"/>
                <a:gd name="connsiteY256" fmla="*/ 5322549 h 7212230"/>
                <a:gd name="connsiteX257" fmla="*/ 625315 w 3842204"/>
                <a:gd name="connsiteY257" fmla="*/ 5425160 h 7212230"/>
                <a:gd name="connsiteX258" fmla="*/ 676275 w 3842204"/>
                <a:gd name="connsiteY258" fmla="*/ 5524500 h 7212230"/>
                <a:gd name="connsiteX259" fmla="*/ 658132 w 3842204"/>
                <a:gd name="connsiteY259" fmla="*/ 5615214 h 7212230"/>
                <a:gd name="connsiteX260" fmla="*/ 707742 w 3842204"/>
                <a:gd name="connsiteY260" fmla="*/ 5641195 h 7212230"/>
                <a:gd name="connsiteX261" fmla="*/ 776061 w 3842204"/>
                <a:gd name="connsiteY261" fmla="*/ 5642428 h 7212230"/>
                <a:gd name="connsiteX262" fmla="*/ 843093 w 3842204"/>
                <a:gd name="connsiteY262" fmla="*/ 5634058 h 7212230"/>
                <a:gd name="connsiteX263" fmla="*/ 931128 w 3842204"/>
                <a:gd name="connsiteY263" fmla="*/ 5637226 h 7212230"/>
                <a:gd name="connsiteX264" fmla="*/ 920350 w 3842204"/>
                <a:gd name="connsiteY264" fmla="*/ 5684962 h 7212230"/>
                <a:gd name="connsiteX265" fmla="*/ 993775 w 3842204"/>
                <a:gd name="connsiteY265" fmla="*/ 5696857 h 7212230"/>
                <a:gd name="connsiteX266" fmla="*/ 999817 w 3842204"/>
                <a:gd name="connsiteY266" fmla="*/ 5741114 h 7212230"/>
                <a:gd name="connsiteX267" fmla="*/ 1015385 w 3842204"/>
                <a:gd name="connsiteY267" fmla="*/ 5774187 h 7212230"/>
                <a:gd name="connsiteX268" fmla="*/ 1093988 w 3842204"/>
                <a:gd name="connsiteY268" fmla="*/ 5773741 h 7212230"/>
                <a:gd name="connsiteX269" fmla="*/ 1110423 w 3842204"/>
                <a:gd name="connsiteY269" fmla="*/ 5806160 h 7212230"/>
                <a:gd name="connsiteX270" fmla="*/ 1118828 w 3842204"/>
                <a:gd name="connsiteY270" fmla="*/ 5830104 h 7212230"/>
                <a:gd name="connsiteX271" fmla="*/ 1068680 w 3842204"/>
                <a:gd name="connsiteY271" fmla="*/ 5850548 h 7212230"/>
                <a:gd name="connsiteX272" fmla="*/ 1038040 w 3842204"/>
                <a:gd name="connsiteY272" fmla="*/ 5897475 h 7212230"/>
                <a:gd name="connsiteX273" fmla="*/ 1028312 w 3842204"/>
                <a:gd name="connsiteY273" fmla="*/ 5940951 h 7212230"/>
                <a:gd name="connsiteX274" fmla="*/ 1030686 w 3842204"/>
                <a:gd name="connsiteY274" fmla="*/ 5993288 h 7212230"/>
                <a:gd name="connsiteX275" fmla="*/ 1057275 w 3842204"/>
                <a:gd name="connsiteY275" fmla="*/ 6014357 h 7212230"/>
                <a:gd name="connsiteX276" fmla="*/ 1124671 w 3842204"/>
                <a:gd name="connsiteY276" fmla="*/ 6048708 h 7212230"/>
                <a:gd name="connsiteX277" fmla="*/ 1166038 w 3842204"/>
                <a:gd name="connsiteY277" fmla="*/ 6040869 h 7212230"/>
                <a:gd name="connsiteX278" fmla="*/ 1186223 w 3842204"/>
                <a:gd name="connsiteY278" fmla="*/ 6086928 h 7212230"/>
                <a:gd name="connsiteX279" fmla="*/ 1166132 w 3842204"/>
                <a:gd name="connsiteY279" fmla="*/ 6132285 h 7212230"/>
                <a:gd name="connsiteX280" fmla="*/ 1132794 w 3842204"/>
                <a:gd name="connsiteY280" fmla="*/ 6150303 h 7212230"/>
                <a:gd name="connsiteX281" fmla="*/ 1095509 w 3842204"/>
                <a:gd name="connsiteY281" fmla="*/ 6207236 h 7212230"/>
                <a:gd name="connsiteX282" fmla="*/ 1110183 w 3842204"/>
                <a:gd name="connsiteY282" fmla="*/ 6307023 h 7212230"/>
                <a:gd name="connsiteX283" fmla="*/ 1080835 w 3842204"/>
                <a:gd name="connsiteY283" fmla="*/ 6350157 h 7212230"/>
                <a:gd name="connsiteX284" fmla="*/ 1165706 w 3842204"/>
                <a:gd name="connsiteY284" fmla="*/ 6400271 h 7212230"/>
                <a:gd name="connsiteX285" fmla="*/ 1166038 w 3842204"/>
                <a:gd name="connsiteY285" fmla="*/ 6466711 h 7212230"/>
                <a:gd name="connsiteX286" fmla="*/ 1143240 w 3842204"/>
                <a:gd name="connsiteY286" fmla="*/ 6498567 h 7212230"/>
                <a:gd name="connsiteX287" fmla="*/ 1090760 w 3842204"/>
                <a:gd name="connsiteY287" fmla="*/ 6546302 h 7212230"/>
                <a:gd name="connsiteX288" fmla="*/ 1130420 w 3842204"/>
                <a:gd name="connsiteY288" fmla="*/ 6564250 h 7212230"/>
                <a:gd name="connsiteX289" fmla="*/ 1157061 w 3842204"/>
                <a:gd name="connsiteY289" fmla="*/ 6604000 h 7212230"/>
                <a:gd name="connsiteX290" fmla="*/ 1211155 w 3842204"/>
                <a:gd name="connsiteY290" fmla="*/ 6616589 h 7212230"/>
                <a:gd name="connsiteX291" fmla="*/ 1275416 w 3842204"/>
                <a:gd name="connsiteY291" fmla="*/ 6598797 h 7212230"/>
                <a:gd name="connsiteX292" fmla="*/ 1351457 w 3842204"/>
                <a:gd name="connsiteY292" fmla="*/ 6678950 h 7212230"/>
                <a:gd name="connsiteX293" fmla="*/ 1408686 w 3842204"/>
                <a:gd name="connsiteY293" fmla="*/ 6784095 h 7212230"/>
                <a:gd name="connsiteX294" fmla="*/ 1412995 w 3842204"/>
                <a:gd name="connsiteY294" fmla="*/ 6885417 h 7212230"/>
                <a:gd name="connsiteX295" fmla="*/ 1450576 w 3842204"/>
                <a:gd name="connsiteY295" fmla="*/ 6925814 h 7212230"/>
                <a:gd name="connsiteX296" fmla="*/ 1436742 w 3842204"/>
                <a:gd name="connsiteY296" fmla="*/ 6949650 h 7212230"/>
                <a:gd name="connsiteX297" fmla="*/ 1398748 w 3842204"/>
                <a:gd name="connsiteY297" fmla="*/ 6973440 h 7212230"/>
                <a:gd name="connsiteX298" fmla="*/ 1411061 w 3842204"/>
                <a:gd name="connsiteY298" fmla="*/ 7003143 h 7212230"/>
                <a:gd name="connsiteX299" fmla="*/ 1348228 w 3842204"/>
                <a:gd name="connsiteY299" fmla="*/ 7070956 h 7212230"/>
                <a:gd name="connsiteX300" fmla="*/ 1293132 w 3842204"/>
                <a:gd name="connsiteY300" fmla="*/ 7139214 h 7212230"/>
                <a:gd name="connsiteX0" fmla="*/ 1293132 w 3842204"/>
                <a:gd name="connsiteY0" fmla="*/ 7139214 h 7212230"/>
                <a:gd name="connsiteX1" fmla="*/ 1341758 w 3842204"/>
                <a:gd name="connsiteY1" fmla="*/ 7182793 h 7212230"/>
                <a:gd name="connsiteX2" fmla="*/ 1416663 w 3842204"/>
                <a:gd name="connsiteY2" fmla="*/ 7193198 h 7212230"/>
                <a:gd name="connsiteX3" fmla="*/ 1509326 w 3842204"/>
                <a:gd name="connsiteY3" fmla="*/ 7212230 h 7212230"/>
                <a:gd name="connsiteX4" fmla="*/ 1564969 w 3842204"/>
                <a:gd name="connsiteY4" fmla="*/ 7192309 h 7212230"/>
                <a:gd name="connsiteX5" fmla="*/ 1579095 w 3842204"/>
                <a:gd name="connsiteY5" fmla="*/ 7168518 h 7212230"/>
                <a:gd name="connsiteX6" fmla="*/ 1637846 w 3842204"/>
                <a:gd name="connsiteY6" fmla="*/ 7133855 h 7212230"/>
                <a:gd name="connsiteX7" fmla="*/ 1697948 w 3842204"/>
                <a:gd name="connsiteY7" fmla="*/ 7023400 h 7212230"/>
                <a:gd name="connsiteX8" fmla="*/ 1746704 w 3842204"/>
                <a:gd name="connsiteY8" fmla="*/ 6975928 h 7212230"/>
                <a:gd name="connsiteX9" fmla="*/ 1743064 w 3842204"/>
                <a:gd name="connsiteY9" fmla="*/ 6937755 h 7212230"/>
                <a:gd name="connsiteX10" fmla="*/ 1792061 w 3842204"/>
                <a:gd name="connsiteY10" fmla="*/ 6921500 h 7212230"/>
                <a:gd name="connsiteX11" fmla="*/ 1946275 w 3842204"/>
                <a:gd name="connsiteY11" fmla="*/ 6885214 h 7212230"/>
                <a:gd name="connsiteX12" fmla="*/ 1855561 w 3842204"/>
                <a:gd name="connsiteY12" fmla="*/ 6767285 h 7212230"/>
                <a:gd name="connsiteX13" fmla="*/ 1882775 w 3842204"/>
                <a:gd name="connsiteY13" fmla="*/ 6721928 h 7212230"/>
                <a:gd name="connsiteX14" fmla="*/ 1937204 w 3842204"/>
                <a:gd name="connsiteY14" fmla="*/ 6721928 h 7212230"/>
                <a:gd name="connsiteX15" fmla="*/ 1982561 w 3842204"/>
                <a:gd name="connsiteY15" fmla="*/ 6594928 h 7212230"/>
                <a:gd name="connsiteX16" fmla="*/ 1982561 w 3842204"/>
                <a:gd name="connsiteY16" fmla="*/ 6495143 h 7212230"/>
                <a:gd name="connsiteX17" fmla="*/ 2036989 w 3842204"/>
                <a:gd name="connsiteY17" fmla="*/ 6377214 h 7212230"/>
                <a:gd name="connsiteX18" fmla="*/ 2100489 w 3842204"/>
                <a:gd name="connsiteY18" fmla="*/ 6359071 h 7212230"/>
                <a:gd name="connsiteX19" fmla="*/ 2046061 w 3842204"/>
                <a:gd name="connsiteY19" fmla="*/ 6241143 h 7212230"/>
                <a:gd name="connsiteX20" fmla="*/ 2082346 w 3842204"/>
                <a:gd name="connsiteY20" fmla="*/ 6096000 h 7212230"/>
                <a:gd name="connsiteX21" fmla="*/ 2173061 w 3842204"/>
                <a:gd name="connsiteY21" fmla="*/ 6086928 h 7212230"/>
                <a:gd name="connsiteX22" fmla="*/ 2263775 w 3842204"/>
                <a:gd name="connsiteY22" fmla="*/ 6086928 h 7212230"/>
                <a:gd name="connsiteX23" fmla="*/ 2290989 w 3842204"/>
                <a:gd name="connsiteY23" fmla="*/ 6032500 h 7212230"/>
                <a:gd name="connsiteX24" fmla="*/ 2327275 w 3842204"/>
                <a:gd name="connsiteY24" fmla="*/ 6041571 h 7212230"/>
                <a:gd name="connsiteX25" fmla="*/ 2408918 w 3842204"/>
                <a:gd name="connsiteY25" fmla="*/ 6159500 h 7212230"/>
                <a:gd name="connsiteX26" fmla="*/ 2445204 w 3842204"/>
                <a:gd name="connsiteY26" fmla="*/ 6150428 h 7212230"/>
                <a:gd name="connsiteX27" fmla="*/ 2427061 w 3842204"/>
                <a:gd name="connsiteY27" fmla="*/ 6068785 h 7212230"/>
                <a:gd name="connsiteX28" fmla="*/ 2481489 w 3842204"/>
                <a:gd name="connsiteY28" fmla="*/ 6023428 h 7212230"/>
                <a:gd name="connsiteX29" fmla="*/ 2544989 w 3842204"/>
                <a:gd name="connsiteY29" fmla="*/ 5950857 h 7212230"/>
                <a:gd name="connsiteX30" fmla="*/ 2608489 w 3842204"/>
                <a:gd name="connsiteY30" fmla="*/ 5896428 h 7212230"/>
                <a:gd name="connsiteX31" fmla="*/ 2599418 w 3842204"/>
                <a:gd name="connsiteY31" fmla="*/ 5823857 h 7212230"/>
                <a:gd name="connsiteX32" fmla="*/ 2644775 w 3842204"/>
                <a:gd name="connsiteY32" fmla="*/ 5760357 h 7212230"/>
                <a:gd name="connsiteX33" fmla="*/ 2735489 w 3842204"/>
                <a:gd name="connsiteY33" fmla="*/ 5869214 h 7212230"/>
                <a:gd name="connsiteX34" fmla="*/ 2844346 w 3842204"/>
                <a:gd name="connsiteY34" fmla="*/ 5914571 h 7212230"/>
                <a:gd name="connsiteX35" fmla="*/ 2871561 w 3842204"/>
                <a:gd name="connsiteY35" fmla="*/ 5842000 h 7212230"/>
                <a:gd name="connsiteX36" fmla="*/ 2907846 w 3842204"/>
                <a:gd name="connsiteY36" fmla="*/ 5814785 h 7212230"/>
                <a:gd name="connsiteX37" fmla="*/ 2871561 w 3842204"/>
                <a:gd name="connsiteY37" fmla="*/ 5733143 h 7212230"/>
                <a:gd name="connsiteX38" fmla="*/ 2871561 w 3842204"/>
                <a:gd name="connsiteY38" fmla="*/ 5678714 h 7212230"/>
                <a:gd name="connsiteX39" fmla="*/ 2925989 w 3842204"/>
                <a:gd name="connsiteY39" fmla="*/ 5660571 h 7212230"/>
                <a:gd name="connsiteX40" fmla="*/ 2925989 w 3842204"/>
                <a:gd name="connsiteY40" fmla="*/ 5569857 h 7212230"/>
                <a:gd name="connsiteX41" fmla="*/ 2853418 w 3842204"/>
                <a:gd name="connsiteY41" fmla="*/ 5551714 h 7212230"/>
                <a:gd name="connsiteX42" fmla="*/ 2826204 w 3842204"/>
                <a:gd name="connsiteY42" fmla="*/ 5442857 h 7212230"/>
                <a:gd name="connsiteX43" fmla="*/ 2862489 w 3842204"/>
                <a:gd name="connsiteY43" fmla="*/ 5324928 h 7212230"/>
                <a:gd name="connsiteX44" fmla="*/ 2971346 w 3842204"/>
                <a:gd name="connsiteY44" fmla="*/ 5234214 h 7212230"/>
                <a:gd name="connsiteX45" fmla="*/ 3034846 w 3842204"/>
                <a:gd name="connsiteY45" fmla="*/ 5143500 h 7212230"/>
                <a:gd name="connsiteX46" fmla="*/ 3052989 w 3842204"/>
                <a:gd name="connsiteY46" fmla="*/ 5061857 h 7212230"/>
                <a:gd name="connsiteX47" fmla="*/ 3034846 w 3842204"/>
                <a:gd name="connsiteY47" fmla="*/ 4989285 h 7212230"/>
                <a:gd name="connsiteX48" fmla="*/ 2989489 w 3842204"/>
                <a:gd name="connsiteY48" fmla="*/ 4925785 h 7212230"/>
                <a:gd name="connsiteX49" fmla="*/ 3052989 w 3842204"/>
                <a:gd name="connsiteY49" fmla="*/ 4862285 h 7212230"/>
                <a:gd name="connsiteX50" fmla="*/ 3062061 w 3842204"/>
                <a:gd name="connsiteY50" fmla="*/ 4789714 h 7212230"/>
                <a:gd name="connsiteX51" fmla="*/ 3062061 w 3842204"/>
                <a:gd name="connsiteY51" fmla="*/ 4699000 h 7212230"/>
                <a:gd name="connsiteX52" fmla="*/ 3161846 w 3842204"/>
                <a:gd name="connsiteY52" fmla="*/ 4717143 h 7212230"/>
                <a:gd name="connsiteX53" fmla="*/ 3225346 w 3842204"/>
                <a:gd name="connsiteY53" fmla="*/ 4689928 h 7212230"/>
                <a:gd name="connsiteX54" fmla="*/ 3243489 w 3842204"/>
                <a:gd name="connsiteY54" fmla="*/ 4653643 h 7212230"/>
                <a:gd name="connsiteX55" fmla="*/ 3179989 w 3842204"/>
                <a:gd name="connsiteY55" fmla="*/ 4644571 h 7212230"/>
                <a:gd name="connsiteX56" fmla="*/ 3089275 w 3842204"/>
                <a:gd name="connsiteY56" fmla="*/ 4608285 h 7212230"/>
                <a:gd name="connsiteX57" fmla="*/ 3034846 w 3842204"/>
                <a:gd name="connsiteY57" fmla="*/ 4590143 h 7212230"/>
                <a:gd name="connsiteX58" fmla="*/ 2953204 w 3842204"/>
                <a:gd name="connsiteY58" fmla="*/ 4572000 h 7212230"/>
                <a:gd name="connsiteX59" fmla="*/ 2971346 w 3842204"/>
                <a:gd name="connsiteY59" fmla="*/ 4490357 h 7212230"/>
                <a:gd name="connsiteX60" fmla="*/ 2989489 w 3842204"/>
                <a:gd name="connsiteY60" fmla="*/ 4435928 h 7212230"/>
                <a:gd name="connsiteX61" fmla="*/ 3071132 w 3842204"/>
                <a:gd name="connsiteY61" fmla="*/ 4327071 h 7212230"/>
                <a:gd name="connsiteX62" fmla="*/ 3043918 w 3842204"/>
                <a:gd name="connsiteY62" fmla="*/ 4254500 h 7212230"/>
                <a:gd name="connsiteX63" fmla="*/ 3043918 w 3842204"/>
                <a:gd name="connsiteY63" fmla="*/ 4172857 h 7212230"/>
                <a:gd name="connsiteX64" fmla="*/ 3016704 w 3842204"/>
                <a:gd name="connsiteY64" fmla="*/ 4127500 h 7212230"/>
                <a:gd name="connsiteX65" fmla="*/ 3007632 w 3842204"/>
                <a:gd name="connsiteY65" fmla="*/ 4009571 h 7212230"/>
                <a:gd name="connsiteX66" fmla="*/ 2971346 w 3842204"/>
                <a:gd name="connsiteY66" fmla="*/ 3927928 h 7212230"/>
                <a:gd name="connsiteX67" fmla="*/ 3062061 w 3842204"/>
                <a:gd name="connsiteY67" fmla="*/ 3855357 h 7212230"/>
                <a:gd name="connsiteX68" fmla="*/ 3080204 w 3842204"/>
                <a:gd name="connsiteY68" fmla="*/ 3374571 h 7212230"/>
                <a:gd name="connsiteX69" fmla="*/ 3007632 w 3842204"/>
                <a:gd name="connsiteY69" fmla="*/ 3220357 h 7212230"/>
                <a:gd name="connsiteX70" fmla="*/ 3034846 w 3842204"/>
                <a:gd name="connsiteY70" fmla="*/ 3156857 h 7212230"/>
                <a:gd name="connsiteX71" fmla="*/ 3089275 w 3842204"/>
                <a:gd name="connsiteY71" fmla="*/ 3175000 h 7212230"/>
                <a:gd name="connsiteX72" fmla="*/ 3225346 w 3842204"/>
                <a:gd name="connsiteY72" fmla="*/ 3093357 h 7212230"/>
                <a:gd name="connsiteX73" fmla="*/ 3325132 w 3842204"/>
                <a:gd name="connsiteY73" fmla="*/ 3102428 h 7212230"/>
                <a:gd name="connsiteX74" fmla="*/ 3370489 w 3842204"/>
                <a:gd name="connsiteY74" fmla="*/ 3011714 h 7212230"/>
                <a:gd name="connsiteX75" fmla="*/ 3343275 w 3842204"/>
                <a:gd name="connsiteY75" fmla="*/ 2966357 h 7212230"/>
                <a:gd name="connsiteX76" fmla="*/ 3415846 w 3842204"/>
                <a:gd name="connsiteY76" fmla="*/ 2893785 h 7212230"/>
                <a:gd name="connsiteX77" fmla="*/ 3443061 w 3842204"/>
                <a:gd name="connsiteY77" fmla="*/ 2803071 h 7212230"/>
                <a:gd name="connsiteX78" fmla="*/ 3660775 w 3842204"/>
                <a:gd name="connsiteY78" fmla="*/ 2694214 h 7212230"/>
                <a:gd name="connsiteX79" fmla="*/ 3706132 w 3842204"/>
                <a:gd name="connsiteY79" fmla="*/ 2639785 h 7212230"/>
                <a:gd name="connsiteX80" fmla="*/ 3651704 w 3842204"/>
                <a:gd name="connsiteY80" fmla="*/ 2594428 h 7212230"/>
                <a:gd name="connsiteX81" fmla="*/ 3633561 w 3842204"/>
                <a:gd name="connsiteY81" fmla="*/ 2313214 h 7212230"/>
                <a:gd name="connsiteX82" fmla="*/ 3560989 w 3842204"/>
                <a:gd name="connsiteY82" fmla="*/ 2249714 h 7212230"/>
                <a:gd name="connsiteX83" fmla="*/ 3506561 w 3842204"/>
                <a:gd name="connsiteY83" fmla="*/ 2131785 h 7212230"/>
                <a:gd name="connsiteX84" fmla="*/ 3497489 w 3842204"/>
                <a:gd name="connsiteY84" fmla="*/ 2022928 h 7212230"/>
                <a:gd name="connsiteX85" fmla="*/ 3497489 w 3842204"/>
                <a:gd name="connsiteY85" fmla="*/ 1932214 h 7212230"/>
                <a:gd name="connsiteX86" fmla="*/ 3514751 w 3842204"/>
                <a:gd name="connsiteY86" fmla="*/ 1846486 h 7212230"/>
                <a:gd name="connsiteX87" fmla="*/ 3501687 w 3842204"/>
                <a:gd name="connsiteY87" fmla="*/ 1744992 h 7212230"/>
                <a:gd name="connsiteX88" fmla="*/ 3406775 w 3842204"/>
                <a:gd name="connsiteY88" fmla="*/ 1841500 h 7212230"/>
                <a:gd name="connsiteX89" fmla="*/ 3252561 w 3842204"/>
                <a:gd name="connsiteY89" fmla="*/ 1914071 h 7212230"/>
                <a:gd name="connsiteX90" fmla="*/ 3134632 w 3842204"/>
                <a:gd name="connsiteY90" fmla="*/ 1959428 h 7212230"/>
                <a:gd name="connsiteX91" fmla="*/ 2998561 w 3842204"/>
                <a:gd name="connsiteY91" fmla="*/ 1959428 h 7212230"/>
                <a:gd name="connsiteX92" fmla="*/ 2989489 w 3842204"/>
                <a:gd name="connsiteY92" fmla="*/ 2041071 h 7212230"/>
                <a:gd name="connsiteX93" fmla="*/ 2953204 w 3842204"/>
                <a:gd name="connsiteY93" fmla="*/ 2104571 h 7212230"/>
                <a:gd name="connsiteX94" fmla="*/ 2871561 w 3842204"/>
                <a:gd name="connsiteY94" fmla="*/ 2149928 h 7212230"/>
                <a:gd name="connsiteX95" fmla="*/ 2808061 w 3842204"/>
                <a:gd name="connsiteY95" fmla="*/ 2149928 h 7212230"/>
                <a:gd name="connsiteX96" fmla="*/ 2862489 w 3842204"/>
                <a:gd name="connsiteY96" fmla="*/ 2077357 h 7212230"/>
                <a:gd name="connsiteX97" fmla="*/ 2935061 w 3842204"/>
                <a:gd name="connsiteY97" fmla="*/ 2032000 h 7212230"/>
                <a:gd name="connsiteX98" fmla="*/ 2989489 w 3842204"/>
                <a:gd name="connsiteY98" fmla="*/ 1932214 h 7212230"/>
                <a:gd name="connsiteX99" fmla="*/ 3034846 w 3842204"/>
                <a:gd name="connsiteY99" fmla="*/ 1905000 h 7212230"/>
                <a:gd name="connsiteX100" fmla="*/ 3098346 w 3842204"/>
                <a:gd name="connsiteY100" fmla="*/ 1796143 h 7212230"/>
                <a:gd name="connsiteX101" fmla="*/ 3225346 w 3842204"/>
                <a:gd name="connsiteY101" fmla="*/ 1778000 h 7212230"/>
                <a:gd name="connsiteX102" fmla="*/ 3316061 w 3842204"/>
                <a:gd name="connsiteY102" fmla="*/ 1605643 h 7212230"/>
                <a:gd name="connsiteX103" fmla="*/ 3397704 w 3842204"/>
                <a:gd name="connsiteY103" fmla="*/ 1551214 h 7212230"/>
                <a:gd name="connsiteX104" fmla="*/ 3361418 w 3842204"/>
                <a:gd name="connsiteY104" fmla="*/ 1487714 h 7212230"/>
                <a:gd name="connsiteX105" fmla="*/ 3560989 w 3842204"/>
                <a:gd name="connsiteY105" fmla="*/ 1378857 h 7212230"/>
                <a:gd name="connsiteX106" fmla="*/ 3669846 w 3842204"/>
                <a:gd name="connsiteY106" fmla="*/ 1279071 h 7212230"/>
                <a:gd name="connsiteX107" fmla="*/ 3787775 w 3842204"/>
                <a:gd name="connsiteY107" fmla="*/ 1170214 h 7212230"/>
                <a:gd name="connsiteX108" fmla="*/ 3814989 w 3842204"/>
                <a:gd name="connsiteY108" fmla="*/ 1043214 h 7212230"/>
                <a:gd name="connsiteX109" fmla="*/ 3769632 w 3842204"/>
                <a:gd name="connsiteY109" fmla="*/ 988785 h 7212230"/>
                <a:gd name="connsiteX110" fmla="*/ 3706132 w 3842204"/>
                <a:gd name="connsiteY110" fmla="*/ 952500 h 7212230"/>
                <a:gd name="connsiteX111" fmla="*/ 3678918 w 3842204"/>
                <a:gd name="connsiteY111" fmla="*/ 861785 h 7212230"/>
                <a:gd name="connsiteX112" fmla="*/ 3706132 w 3842204"/>
                <a:gd name="connsiteY112" fmla="*/ 852714 h 7212230"/>
                <a:gd name="connsiteX113" fmla="*/ 3769632 w 3842204"/>
                <a:gd name="connsiteY113" fmla="*/ 916214 h 7212230"/>
                <a:gd name="connsiteX114" fmla="*/ 3814989 w 3842204"/>
                <a:gd name="connsiteY114" fmla="*/ 970643 h 7212230"/>
                <a:gd name="connsiteX115" fmla="*/ 3842204 w 3842204"/>
                <a:gd name="connsiteY115" fmla="*/ 870857 h 7212230"/>
                <a:gd name="connsiteX116" fmla="*/ 3805918 w 3842204"/>
                <a:gd name="connsiteY116" fmla="*/ 780143 h 7212230"/>
                <a:gd name="connsiteX117" fmla="*/ 3760561 w 3842204"/>
                <a:gd name="connsiteY117" fmla="*/ 689428 h 7212230"/>
                <a:gd name="connsiteX118" fmla="*/ 3706132 w 3842204"/>
                <a:gd name="connsiteY118" fmla="*/ 644071 h 7212230"/>
                <a:gd name="connsiteX119" fmla="*/ 3606346 w 3842204"/>
                <a:gd name="connsiteY119" fmla="*/ 526143 h 7212230"/>
                <a:gd name="connsiteX120" fmla="*/ 3560989 w 3842204"/>
                <a:gd name="connsiteY120" fmla="*/ 471714 h 7212230"/>
                <a:gd name="connsiteX121" fmla="*/ 3461204 w 3842204"/>
                <a:gd name="connsiteY121" fmla="*/ 462643 h 7212230"/>
                <a:gd name="connsiteX122" fmla="*/ 3415846 w 3842204"/>
                <a:gd name="connsiteY122" fmla="*/ 498928 h 7212230"/>
                <a:gd name="connsiteX123" fmla="*/ 3343275 w 3842204"/>
                <a:gd name="connsiteY123" fmla="*/ 480785 h 7212230"/>
                <a:gd name="connsiteX124" fmla="*/ 3198132 w 3842204"/>
                <a:gd name="connsiteY124" fmla="*/ 480785 h 7212230"/>
                <a:gd name="connsiteX125" fmla="*/ 3198132 w 3842204"/>
                <a:gd name="connsiteY125" fmla="*/ 553357 h 7212230"/>
                <a:gd name="connsiteX126" fmla="*/ 3116489 w 3842204"/>
                <a:gd name="connsiteY126" fmla="*/ 580571 h 7212230"/>
                <a:gd name="connsiteX127" fmla="*/ 3034846 w 3842204"/>
                <a:gd name="connsiteY127" fmla="*/ 571500 h 7212230"/>
                <a:gd name="connsiteX128" fmla="*/ 3043918 w 3842204"/>
                <a:gd name="connsiteY128" fmla="*/ 508000 h 7212230"/>
                <a:gd name="connsiteX129" fmla="*/ 3098346 w 3842204"/>
                <a:gd name="connsiteY129" fmla="*/ 462643 h 7212230"/>
                <a:gd name="connsiteX130" fmla="*/ 3125561 w 3842204"/>
                <a:gd name="connsiteY130" fmla="*/ 390071 h 7212230"/>
                <a:gd name="connsiteX131" fmla="*/ 3089275 w 3842204"/>
                <a:gd name="connsiteY131" fmla="*/ 335643 h 7212230"/>
                <a:gd name="connsiteX132" fmla="*/ 2998561 w 3842204"/>
                <a:gd name="connsiteY132" fmla="*/ 335643 h 7212230"/>
                <a:gd name="connsiteX133" fmla="*/ 2907846 w 3842204"/>
                <a:gd name="connsiteY133" fmla="*/ 299357 h 7212230"/>
                <a:gd name="connsiteX134" fmla="*/ 2780846 w 3842204"/>
                <a:gd name="connsiteY134" fmla="*/ 299357 h 7212230"/>
                <a:gd name="connsiteX135" fmla="*/ 2798989 w 3842204"/>
                <a:gd name="connsiteY135" fmla="*/ 263071 h 7212230"/>
                <a:gd name="connsiteX136" fmla="*/ 2889704 w 3842204"/>
                <a:gd name="connsiteY136" fmla="*/ 235857 h 7212230"/>
                <a:gd name="connsiteX137" fmla="*/ 2953204 w 3842204"/>
                <a:gd name="connsiteY137" fmla="*/ 154214 h 7212230"/>
                <a:gd name="connsiteX138" fmla="*/ 2971346 w 3842204"/>
                <a:gd name="connsiteY138" fmla="*/ 127000 h 7212230"/>
                <a:gd name="connsiteX139" fmla="*/ 2962275 w 3842204"/>
                <a:gd name="connsiteY139" fmla="*/ 63500 h 7212230"/>
                <a:gd name="connsiteX140" fmla="*/ 2880632 w 3842204"/>
                <a:gd name="connsiteY140" fmla="*/ 54428 h 7212230"/>
                <a:gd name="connsiteX141" fmla="*/ 2844346 w 3842204"/>
                <a:gd name="connsiteY141" fmla="*/ 9071 h 7212230"/>
                <a:gd name="connsiteX142" fmla="*/ 2753632 w 3842204"/>
                <a:gd name="connsiteY142" fmla="*/ 0 h 7212230"/>
                <a:gd name="connsiteX143" fmla="*/ 2662918 w 3842204"/>
                <a:gd name="connsiteY143" fmla="*/ 54428 h 7212230"/>
                <a:gd name="connsiteX144" fmla="*/ 2554061 w 3842204"/>
                <a:gd name="connsiteY144" fmla="*/ 181428 h 7212230"/>
                <a:gd name="connsiteX145" fmla="*/ 2454275 w 3842204"/>
                <a:gd name="connsiteY145" fmla="*/ 335643 h 7212230"/>
                <a:gd name="connsiteX146" fmla="*/ 2445204 w 3842204"/>
                <a:gd name="connsiteY146" fmla="*/ 399143 h 7212230"/>
                <a:gd name="connsiteX147" fmla="*/ 2481489 w 3842204"/>
                <a:gd name="connsiteY147" fmla="*/ 508000 h 7212230"/>
                <a:gd name="connsiteX148" fmla="*/ 2427061 w 3842204"/>
                <a:gd name="connsiteY148" fmla="*/ 589643 h 7212230"/>
                <a:gd name="connsiteX149" fmla="*/ 2327275 w 3842204"/>
                <a:gd name="connsiteY149" fmla="*/ 589643 h 7212230"/>
                <a:gd name="connsiteX150" fmla="*/ 2200275 w 3842204"/>
                <a:gd name="connsiteY150" fmla="*/ 580571 h 7212230"/>
                <a:gd name="connsiteX151" fmla="*/ 2263775 w 3842204"/>
                <a:gd name="connsiteY151" fmla="*/ 662214 h 7212230"/>
                <a:gd name="connsiteX152" fmla="*/ 2336346 w 3842204"/>
                <a:gd name="connsiteY152" fmla="*/ 780143 h 7212230"/>
                <a:gd name="connsiteX153" fmla="*/ 2245632 w 3842204"/>
                <a:gd name="connsiteY153" fmla="*/ 762000 h 7212230"/>
                <a:gd name="connsiteX154" fmla="*/ 2209346 w 3842204"/>
                <a:gd name="connsiteY154" fmla="*/ 689428 h 7212230"/>
                <a:gd name="connsiteX155" fmla="*/ 2154918 w 3842204"/>
                <a:gd name="connsiteY155" fmla="*/ 725714 h 7212230"/>
                <a:gd name="connsiteX156" fmla="*/ 2082346 w 3842204"/>
                <a:gd name="connsiteY156" fmla="*/ 780143 h 7212230"/>
                <a:gd name="connsiteX157" fmla="*/ 1991632 w 3842204"/>
                <a:gd name="connsiteY157" fmla="*/ 825500 h 7212230"/>
                <a:gd name="connsiteX158" fmla="*/ 1891846 w 3842204"/>
                <a:gd name="connsiteY158" fmla="*/ 825500 h 7212230"/>
                <a:gd name="connsiteX159" fmla="*/ 1928132 w 3842204"/>
                <a:gd name="connsiteY159" fmla="*/ 716643 h 7212230"/>
                <a:gd name="connsiteX160" fmla="*/ 1846489 w 3842204"/>
                <a:gd name="connsiteY160" fmla="*/ 689428 h 7212230"/>
                <a:gd name="connsiteX161" fmla="*/ 1710418 w 3842204"/>
                <a:gd name="connsiteY161" fmla="*/ 743857 h 7212230"/>
                <a:gd name="connsiteX162" fmla="*/ 1583418 w 3842204"/>
                <a:gd name="connsiteY162" fmla="*/ 743857 h 7212230"/>
                <a:gd name="connsiteX163" fmla="*/ 1519918 w 3842204"/>
                <a:gd name="connsiteY163" fmla="*/ 807357 h 7212230"/>
                <a:gd name="connsiteX164" fmla="*/ 1619704 w 3842204"/>
                <a:gd name="connsiteY164" fmla="*/ 861785 h 7212230"/>
                <a:gd name="connsiteX165" fmla="*/ 1392918 w 3842204"/>
                <a:gd name="connsiteY165" fmla="*/ 934357 h 7212230"/>
                <a:gd name="connsiteX166" fmla="*/ 1220561 w 3842204"/>
                <a:gd name="connsiteY166" fmla="*/ 1025071 h 7212230"/>
                <a:gd name="connsiteX167" fmla="*/ 1030061 w 3842204"/>
                <a:gd name="connsiteY167" fmla="*/ 1124857 h 7212230"/>
                <a:gd name="connsiteX168" fmla="*/ 993775 w 3842204"/>
                <a:gd name="connsiteY168" fmla="*/ 1197428 h 7212230"/>
                <a:gd name="connsiteX169" fmla="*/ 912132 w 3842204"/>
                <a:gd name="connsiteY169" fmla="*/ 1270000 h 7212230"/>
                <a:gd name="connsiteX170" fmla="*/ 830489 w 3842204"/>
                <a:gd name="connsiteY170" fmla="*/ 1342571 h 7212230"/>
                <a:gd name="connsiteX171" fmla="*/ 803275 w 3842204"/>
                <a:gd name="connsiteY171" fmla="*/ 1469571 h 7212230"/>
                <a:gd name="connsiteX172" fmla="*/ 875846 w 3842204"/>
                <a:gd name="connsiteY172" fmla="*/ 1578428 h 7212230"/>
                <a:gd name="connsiteX173" fmla="*/ 912132 w 3842204"/>
                <a:gd name="connsiteY173" fmla="*/ 1651000 h 7212230"/>
                <a:gd name="connsiteX174" fmla="*/ 848632 w 3842204"/>
                <a:gd name="connsiteY174" fmla="*/ 1696357 h 7212230"/>
                <a:gd name="connsiteX175" fmla="*/ 730704 w 3842204"/>
                <a:gd name="connsiteY175" fmla="*/ 1750785 h 7212230"/>
                <a:gd name="connsiteX176" fmla="*/ 603704 w 3842204"/>
                <a:gd name="connsiteY176" fmla="*/ 1750785 h 7212230"/>
                <a:gd name="connsiteX177" fmla="*/ 485775 w 3842204"/>
                <a:gd name="connsiteY177" fmla="*/ 1787071 h 7212230"/>
                <a:gd name="connsiteX178" fmla="*/ 367846 w 3842204"/>
                <a:gd name="connsiteY178" fmla="*/ 1787071 h 7212230"/>
                <a:gd name="connsiteX179" fmla="*/ 231775 w 3842204"/>
                <a:gd name="connsiteY179" fmla="*/ 1805214 h 7212230"/>
                <a:gd name="connsiteX180" fmla="*/ 168275 w 3842204"/>
                <a:gd name="connsiteY180" fmla="*/ 1823357 h 7212230"/>
                <a:gd name="connsiteX181" fmla="*/ 204561 w 3842204"/>
                <a:gd name="connsiteY181" fmla="*/ 1959428 h 7212230"/>
                <a:gd name="connsiteX182" fmla="*/ 249918 w 3842204"/>
                <a:gd name="connsiteY182" fmla="*/ 2077357 h 7212230"/>
                <a:gd name="connsiteX183" fmla="*/ 231775 w 3842204"/>
                <a:gd name="connsiteY183" fmla="*/ 2195285 h 7212230"/>
                <a:gd name="connsiteX184" fmla="*/ 349704 w 3842204"/>
                <a:gd name="connsiteY184" fmla="*/ 2267857 h 7212230"/>
                <a:gd name="connsiteX185" fmla="*/ 413204 w 3842204"/>
                <a:gd name="connsiteY185" fmla="*/ 2286000 h 7212230"/>
                <a:gd name="connsiteX186" fmla="*/ 458561 w 3842204"/>
                <a:gd name="connsiteY186" fmla="*/ 2394857 h 7212230"/>
                <a:gd name="connsiteX187" fmla="*/ 540204 w 3842204"/>
                <a:gd name="connsiteY187" fmla="*/ 2449285 h 7212230"/>
                <a:gd name="connsiteX188" fmla="*/ 494846 w 3842204"/>
                <a:gd name="connsiteY188" fmla="*/ 2476500 h 7212230"/>
                <a:gd name="connsiteX189" fmla="*/ 413204 w 3842204"/>
                <a:gd name="connsiteY189" fmla="*/ 2458357 h 7212230"/>
                <a:gd name="connsiteX190" fmla="*/ 340632 w 3842204"/>
                <a:gd name="connsiteY190" fmla="*/ 2485571 h 7212230"/>
                <a:gd name="connsiteX191" fmla="*/ 268061 w 3842204"/>
                <a:gd name="connsiteY191" fmla="*/ 2431143 h 7212230"/>
                <a:gd name="connsiteX192" fmla="*/ 231775 w 3842204"/>
                <a:gd name="connsiteY192" fmla="*/ 2340428 h 7212230"/>
                <a:gd name="connsiteX193" fmla="*/ 168275 w 3842204"/>
                <a:gd name="connsiteY193" fmla="*/ 2295071 h 7212230"/>
                <a:gd name="connsiteX194" fmla="*/ 68489 w 3842204"/>
                <a:gd name="connsiteY194" fmla="*/ 2240643 h 7212230"/>
                <a:gd name="connsiteX195" fmla="*/ 0 w 3842204"/>
                <a:gd name="connsiteY195" fmla="*/ 2240198 h 7212230"/>
                <a:gd name="connsiteX196" fmla="*/ 19903 w 3842204"/>
                <a:gd name="connsiteY196" fmla="*/ 2308457 h 7212230"/>
                <a:gd name="connsiteX197" fmla="*/ 87972 w 3842204"/>
                <a:gd name="connsiteY197" fmla="*/ 2356831 h 7212230"/>
                <a:gd name="connsiteX198" fmla="*/ 146367 w 3842204"/>
                <a:gd name="connsiteY198" fmla="*/ 2367320 h 7212230"/>
                <a:gd name="connsiteX199" fmla="*/ 180583 w 3842204"/>
                <a:gd name="connsiteY199" fmla="*/ 2391470 h 7212230"/>
                <a:gd name="connsiteX200" fmla="*/ 186418 w 3842204"/>
                <a:gd name="connsiteY200" fmla="*/ 2431143 h 7212230"/>
                <a:gd name="connsiteX201" fmla="*/ 159204 w 3842204"/>
                <a:gd name="connsiteY201" fmla="*/ 2503714 h 7212230"/>
                <a:gd name="connsiteX202" fmla="*/ 94184 w 3842204"/>
                <a:gd name="connsiteY202" fmla="*/ 2507582 h 7212230"/>
                <a:gd name="connsiteX203" fmla="*/ 76100 w 3842204"/>
                <a:gd name="connsiteY203" fmla="*/ 2553242 h 7212230"/>
                <a:gd name="connsiteX204" fmla="*/ 84685 w 3842204"/>
                <a:gd name="connsiteY204" fmla="*/ 2586848 h 7212230"/>
                <a:gd name="connsiteX205" fmla="*/ 114923 w 3842204"/>
                <a:gd name="connsiteY205" fmla="*/ 2632313 h 7212230"/>
                <a:gd name="connsiteX206" fmla="*/ 154750 w 3842204"/>
                <a:gd name="connsiteY206" fmla="*/ 2662352 h 7212230"/>
                <a:gd name="connsiteX207" fmla="*/ 195489 w 3842204"/>
                <a:gd name="connsiteY207" fmla="*/ 2685385 h 7212230"/>
                <a:gd name="connsiteX208" fmla="*/ 232332 w 3842204"/>
                <a:gd name="connsiteY208" fmla="*/ 2702518 h 7212230"/>
                <a:gd name="connsiteX209" fmla="*/ 235197 w 3842204"/>
                <a:gd name="connsiteY209" fmla="*/ 2793522 h 7212230"/>
                <a:gd name="connsiteX210" fmla="*/ 249490 w 3842204"/>
                <a:gd name="connsiteY210" fmla="*/ 2903302 h 7212230"/>
                <a:gd name="connsiteX211" fmla="*/ 216201 w 3842204"/>
                <a:gd name="connsiteY211" fmla="*/ 2879166 h 7212230"/>
                <a:gd name="connsiteX212" fmla="*/ 173878 w 3842204"/>
                <a:gd name="connsiteY212" fmla="*/ 2877132 h 7212230"/>
                <a:gd name="connsiteX213" fmla="*/ 85599 w 3842204"/>
                <a:gd name="connsiteY213" fmla="*/ 3005254 h 7212230"/>
                <a:gd name="connsiteX214" fmla="*/ 50346 w 3842204"/>
                <a:gd name="connsiteY214" fmla="*/ 3084285 h 7212230"/>
                <a:gd name="connsiteX215" fmla="*/ 129614 w 3842204"/>
                <a:gd name="connsiteY215" fmla="*/ 3178869 h 7212230"/>
                <a:gd name="connsiteX216" fmla="*/ 152087 w 3842204"/>
                <a:gd name="connsiteY216" fmla="*/ 3231260 h 7212230"/>
                <a:gd name="connsiteX217" fmla="*/ 197809 w 3842204"/>
                <a:gd name="connsiteY217" fmla="*/ 3239031 h 7212230"/>
                <a:gd name="connsiteX218" fmla="*/ 238899 w 3842204"/>
                <a:gd name="connsiteY218" fmla="*/ 3226604 h 7212230"/>
                <a:gd name="connsiteX219" fmla="*/ 281028 w 3842204"/>
                <a:gd name="connsiteY219" fmla="*/ 3270473 h 7212230"/>
                <a:gd name="connsiteX220" fmla="*/ 335457 w 3842204"/>
                <a:gd name="connsiteY220" fmla="*/ 3249505 h 7212230"/>
                <a:gd name="connsiteX221" fmla="*/ 355547 w 3842204"/>
                <a:gd name="connsiteY221" fmla="*/ 3197012 h 7212230"/>
                <a:gd name="connsiteX222" fmla="*/ 377673 w 3842204"/>
                <a:gd name="connsiteY222" fmla="*/ 3276461 h 7212230"/>
                <a:gd name="connsiteX223" fmla="*/ 437804 w 3842204"/>
                <a:gd name="connsiteY223" fmla="*/ 3289661 h 7212230"/>
                <a:gd name="connsiteX224" fmla="*/ 422275 w 3842204"/>
                <a:gd name="connsiteY224" fmla="*/ 3338285 h 7212230"/>
                <a:gd name="connsiteX225" fmla="*/ 440329 w 3842204"/>
                <a:gd name="connsiteY225" fmla="*/ 3386114 h 7212230"/>
                <a:gd name="connsiteX226" fmla="*/ 474756 w 3842204"/>
                <a:gd name="connsiteY226" fmla="*/ 3417106 h 7212230"/>
                <a:gd name="connsiteX227" fmla="*/ 460784 w 3842204"/>
                <a:gd name="connsiteY227" fmla="*/ 3485814 h 7212230"/>
                <a:gd name="connsiteX228" fmla="*/ 458561 w 3842204"/>
                <a:gd name="connsiteY228" fmla="*/ 3565071 h 7212230"/>
                <a:gd name="connsiteX229" fmla="*/ 419473 w 3842204"/>
                <a:gd name="connsiteY229" fmla="*/ 3641511 h 7212230"/>
                <a:gd name="connsiteX230" fmla="*/ 360722 w 3842204"/>
                <a:gd name="connsiteY230" fmla="*/ 3650584 h 7212230"/>
                <a:gd name="connsiteX231" fmla="*/ 368175 w 3842204"/>
                <a:gd name="connsiteY231" fmla="*/ 3690408 h 7212230"/>
                <a:gd name="connsiteX232" fmla="*/ 417954 w 3842204"/>
                <a:gd name="connsiteY232" fmla="*/ 3767465 h 7212230"/>
                <a:gd name="connsiteX233" fmla="*/ 401757 w 3842204"/>
                <a:gd name="connsiteY233" fmla="*/ 3852533 h 7212230"/>
                <a:gd name="connsiteX234" fmla="*/ 491653 w 3842204"/>
                <a:gd name="connsiteY234" fmla="*/ 3937825 h 7212230"/>
                <a:gd name="connsiteX235" fmla="*/ 517737 w 3842204"/>
                <a:gd name="connsiteY235" fmla="*/ 3996632 h 7212230"/>
                <a:gd name="connsiteX236" fmla="*/ 505902 w 3842204"/>
                <a:gd name="connsiteY236" fmla="*/ 4042501 h 7212230"/>
                <a:gd name="connsiteX237" fmla="*/ 511469 w 3842204"/>
                <a:gd name="connsiteY237" fmla="*/ 4076940 h 7212230"/>
                <a:gd name="connsiteX238" fmla="*/ 546901 w 3842204"/>
                <a:gd name="connsiteY238" fmla="*/ 4121854 h 7212230"/>
                <a:gd name="connsiteX239" fmla="*/ 514509 w 3842204"/>
                <a:gd name="connsiteY239" fmla="*/ 4192490 h 7212230"/>
                <a:gd name="connsiteX240" fmla="*/ 558142 w 3842204"/>
                <a:gd name="connsiteY240" fmla="*/ 4242338 h 7212230"/>
                <a:gd name="connsiteX241" fmla="*/ 621846 w 3842204"/>
                <a:gd name="connsiteY241" fmla="*/ 4263571 h 7212230"/>
                <a:gd name="connsiteX242" fmla="*/ 619882 w 3842204"/>
                <a:gd name="connsiteY242" fmla="*/ 4297056 h 7212230"/>
                <a:gd name="connsiteX243" fmla="*/ 657706 w 3842204"/>
                <a:gd name="connsiteY243" fmla="*/ 4366782 h 7212230"/>
                <a:gd name="connsiteX244" fmla="*/ 636095 w 3842204"/>
                <a:gd name="connsiteY244" fmla="*/ 4469837 h 7212230"/>
                <a:gd name="connsiteX245" fmla="*/ 693495 w 3842204"/>
                <a:gd name="connsiteY245" fmla="*/ 4468344 h 7212230"/>
                <a:gd name="connsiteX246" fmla="*/ 802609 w 3842204"/>
                <a:gd name="connsiteY246" fmla="*/ 4501363 h 7212230"/>
                <a:gd name="connsiteX247" fmla="*/ 817095 w 3842204"/>
                <a:gd name="connsiteY247" fmla="*/ 4666429 h 7212230"/>
                <a:gd name="connsiteX248" fmla="*/ 757491 w 3842204"/>
                <a:gd name="connsiteY248" fmla="*/ 4728594 h 7212230"/>
                <a:gd name="connsiteX249" fmla="*/ 724434 w 3842204"/>
                <a:gd name="connsiteY249" fmla="*/ 4787780 h 7212230"/>
                <a:gd name="connsiteX250" fmla="*/ 774114 w 3842204"/>
                <a:gd name="connsiteY250" fmla="*/ 4862731 h 7212230"/>
                <a:gd name="connsiteX251" fmla="*/ 756824 w 3842204"/>
                <a:gd name="connsiteY251" fmla="*/ 4947797 h 7212230"/>
                <a:gd name="connsiteX252" fmla="*/ 724364 w 3842204"/>
                <a:gd name="connsiteY252" fmla="*/ 5001242 h 7212230"/>
                <a:gd name="connsiteX253" fmla="*/ 710116 w 3842204"/>
                <a:gd name="connsiteY253" fmla="*/ 5048822 h 7212230"/>
                <a:gd name="connsiteX254" fmla="*/ 641937 w 3842204"/>
                <a:gd name="connsiteY254" fmla="*/ 5123423 h 7212230"/>
                <a:gd name="connsiteX255" fmla="*/ 645832 w 3842204"/>
                <a:gd name="connsiteY255" fmla="*/ 5195105 h 7212230"/>
                <a:gd name="connsiteX256" fmla="*/ 806078 w 3842204"/>
                <a:gd name="connsiteY256" fmla="*/ 5279127 h 7212230"/>
                <a:gd name="connsiteX257" fmla="*/ 778008 w 3842204"/>
                <a:gd name="connsiteY257" fmla="*/ 5322549 h 7212230"/>
                <a:gd name="connsiteX258" fmla="*/ 625315 w 3842204"/>
                <a:gd name="connsiteY258" fmla="*/ 5425160 h 7212230"/>
                <a:gd name="connsiteX259" fmla="*/ 676275 w 3842204"/>
                <a:gd name="connsiteY259" fmla="*/ 5524500 h 7212230"/>
                <a:gd name="connsiteX260" fmla="*/ 658132 w 3842204"/>
                <a:gd name="connsiteY260" fmla="*/ 5615214 h 7212230"/>
                <a:gd name="connsiteX261" fmla="*/ 707742 w 3842204"/>
                <a:gd name="connsiteY261" fmla="*/ 5641195 h 7212230"/>
                <a:gd name="connsiteX262" fmla="*/ 776061 w 3842204"/>
                <a:gd name="connsiteY262" fmla="*/ 5642428 h 7212230"/>
                <a:gd name="connsiteX263" fmla="*/ 843093 w 3842204"/>
                <a:gd name="connsiteY263" fmla="*/ 5634058 h 7212230"/>
                <a:gd name="connsiteX264" fmla="*/ 931128 w 3842204"/>
                <a:gd name="connsiteY264" fmla="*/ 5637226 h 7212230"/>
                <a:gd name="connsiteX265" fmla="*/ 920350 w 3842204"/>
                <a:gd name="connsiteY265" fmla="*/ 5684962 h 7212230"/>
                <a:gd name="connsiteX266" fmla="*/ 993775 w 3842204"/>
                <a:gd name="connsiteY266" fmla="*/ 5696857 h 7212230"/>
                <a:gd name="connsiteX267" fmla="*/ 999817 w 3842204"/>
                <a:gd name="connsiteY267" fmla="*/ 5741114 h 7212230"/>
                <a:gd name="connsiteX268" fmla="*/ 1015385 w 3842204"/>
                <a:gd name="connsiteY268" fmla="*/ 5774187 h 7212230"/>
                <a:gd name="connsiteX269" fmla="*/ 1093988 w 3842204"/>
                <a:gd name="connsiteY269" fmla="*/ 5773741 h 7212230"/>
                <a:gd name="connsiteX270" fmla="*/ 1110423 w 3842204"/>
                <a:gd name="connsiteY270" fmla="*/ 5806160 h 7212230"/>
                <a:gd name="connsiteX271" fmla="*/ 1118828 w 3842204"/>
                <a:gd name="connsiteY271" fmla="*/ 5830104 h 7212230"/>
                <a:gd name="connsiteX272" fmla="*/ 1068680 w 3842204"/>
                <a:gd name="connsiteY272" fmla="*/ 5850548 h 7212230"/>
                <a:gd name="connsiteX273" fmla="*/ 1038040 w 3842204"/>
                <a:gd name="connsiteY273" fmla="*/ 5897475 h 7212230"/>
                <a:gd name="connsiteX274" fmla="*/ 1028312 w 3842204"/>
                <a:gd name="connsiteY274" fmla="*/ 5940951 h 7212230"/>
                <a:gd name="connsiteX275" fmla="*/ 1030686 w 3842204"/>
                <a:gd name="connsiteY275" fmla="*/ 5993288 h 7212230"/>
                <a:gd name="connsiteX276" fmla="*/ 1057275 w 3842204"/>
                <a:gd name="connsiteY276" fmla="*/ 6014357 h 7212230"/>
                <a:gd name="connsiteX277" fmla="*/ 1124671 w 3842204"/>
                <a:gd name="connsiteY277" fmla="*/ 6048708 h 7212230"/>
                <a:gd name="connsiteX278" fmla="*/ 1166038 w 3842204"/>
                <a:gd name="connsiteY278" fmla="*/ 6040869 h 7212230"/>
                <a:gd name="connsiteX279" fmla="*/ 1186223 w 3842204"/>
                <a:gd name="connsiteY279" fmla="*/ 6086928 h 7212230"/>
                <a:gd name="connsiteX280" fmla="*/ 1166132 w 3842204"/>
                <a:gd name="connsiteY280" fmla="*/ 6132285 h 7212230"/>
                <a:gd name="connsiteX281" fmla="*/ 1132794 w 3842204"/>
                <a:gd name="connsiteY281" fmla="*/ 6150303 h 7212230"/>
                <a:gd name="connsiteX282" fmla="*/ 1095509 w 3842204"/>
                <a:gd name="connsiteY282" fmla="*/ 6207236 h 7212230"/>
                <a:gd name="connsiteX283" fmla="*/ 1110183 w 3842204"/>
                <a:gd name="connsiteY283" fmla="*/ 6307023 h 7212230"/>
                <a:gd name="connsiteX284" fmla="*/ 1080835 w 3842204"/>
                <a:gd name="connsiteY284" fmla="*/ 6350157 h 7212230"/>
                <a:gd name="connsiteX285" fmla="*/ 1165706 w 3842204"/>
                <a:gd name="connsiteY285" fmla="*/ 6400271 h 7212230"/>
                <a:gd name="connsiteX286" fmla="*/ 1166038 w 3842204"/>
                <a:gd name="connsiteY286" fmla="*/ 6466711 h 7212230"/>
                <a:gd name="connsiteX287" fmla="*/ 1143240 w 3842204"/>
                <a:gd name="connsiteY287" fmla="*/ 6498567 h 7212230"/>
                <a:gd name="connsiteX288" fmla="*/ 1090760 w 3842204"/>
                <a:gd name="connsiteY288" fmla="*/ 6546302 h 7212230"/>
                <a:gd name="connsiteX289" fmla="*/ 1130420 w 3842204"/>
                <a:gd name="connsiteY289" fmla="*/ 6564250 h 7212230"/>
                <a:gd name="connsiteX290" fmla="*/ 1157061 w 3842204"/>
                <a:gd name="connsiteY290" fmla="*/ 6604000 h 7212230"/>
                <a:gd name="connsiteX291" fmla="*/ 1211155 w 3842204"/>
                <a:gd name="connsiteY291" fmla="*/ 6616589 h 7212230"/>
                <a:gd name="connsiteX292" fmla="*/ 1275416 w 3842204"/>
                <a:gd name="connsiteY292" fmla="*/ 6598797 h 7212230"/>
                <a:gd name="connsiteX293" fmla="*/ 1351457 w 3842204"/>
                <a:gd name="connsiteY293" fmla="*/ 6678950 h 7212230"/>
                <a:gd name="connsiteX294" fmla="*/ 1408686 w 3842204"/>
                <a:gd name="connsiteY294" fmla="*/ 6784095 h 7212230"/>
                <a:gd name="connsiteX295" fmla="*/ 1412995 w 3842204"/>
                <a:gd name="connsiteY295" fmla="*/ 6885417 h 7212230"/>
                <a:gd name="connsiteX296" fmla="*/ 1450576 w 3842204"/>
                <a:gd name="connsiteY296" fmla="*/ 6925814 h 7212230"/>
                <a:gd name="connsiteX297" fmla="*/ 1436742 w 3842204"/>
                <a:gd name="connsiteY297" fmla="*/ 6949650 h 7212230"/>
                <a:gd name="connsiteX298" fmla="*/ 1398748 w 3842204"/>
                <a:gd name="connsiteY298" fmla="*/ 6973440 h 7212230"/>
                <a:gd name="connsiteX299" fmla="*/ 1411061 w 3842204"/>
                <a:gd name="connsiteY299" fmla="*/ 7003143 h 7212230"/>
                <a:gd name="connsiteX300" fmla="*/ 1348228 w 3842204"/>
                <a:gd name="connsiteY300" fmla="*/ 7070956 h 7212230"/>
                <a:gd name="connsiteX301" fmla="*/ 1293132 w 3842204"/>
                <a:gd name="connsiteY301" fmla="*/ 7139214 h 7212230"/>
                <a:gd name="connsiteX0" fmla="*/ 1293132 w 3842204"/>
                <a:gd name="connsiteY0" fmla="*/ 7139214 h 7212230"/>
                <a:gd name="connsiteX1" fmla="*/ 1341758 w 3842204"/>
                <a:gd name="connsiteY1" fmla="*/ 7182793 h 7212230"/>
                <a:gd name="connsiteX2" fmla="*/ 1416663 w 3842204"/>
                <a:gd name="connsiteY2" fmla="*/ 7193198 h 7212230"/>
                <a:gd name="connsiteX3" fmla="*/ 1509326 w 3842204"/>
                <a:gd name="connsiteY3" fmla="*/ 7212230 h 7212230"/>
                <a:gd name="connsiteX4" fmla="*/ 1564969 w 3842204"/>
                <a:gd name="connsiteY4" fmla="*/ 7192309 h 7212230"/>
                <a:gd name="connsiteX5" fmla="*/ 1579095 w 3842204"/>
                <a:gd name="connsiteY5" fmla="*/ 7168518 h 7212230"/>
                <a:gd name="connsiteX6" fmla="*/ 1637846 w 3842204"/>
                <a:gd name="connsiteY6" fmla="*/ 7133855 h 7212230"/>
                <a:gd name="connsiteX7" fmla="*/ 1697948 w 3842204"/>
                <a:gd name="connsiteY7" fmla="*/ 7023400 h 7212230"/>
                <a:gd name="connsiteX8" fmla="*/ 1746704 w 3842204"/>
                <a:gd name="connsiteY8" fmla="*/ 6975928 h 7212230"/>
                <a:gd name="connsiteX9" fmla="*/ 1743064 w 3842204"/>
                <a:gd name="connsiteY9" fmla="*/ 6937755 h 7212230"/>
                <a:gd name="connsiteX10" fmla="*/ 1792061 w 3842204"/>
                <a:gd name="connsiteY10" fmla="*/ 6921500 h 7212230"/>
                <a:gd name="connsiteX11" fmla="*/ 1946275 w 3842204"/>
                <a:gd name="connsiteY11" fmla="*/ 6885214 h 7212230"/>
                <a:gd name="connsiteX12" fmla="*/ 1855561 w 3842204"/>
                <a:gd name="connsiteY12" fmla="*/ 6767285 h 7212230"/>
                <a:gd name="connsiteX13" fmla="*/ 1882775 w 3842204"/>
                <a:gd name="connsiteY13" fmla="*/ 6721928 h 7212230"/>
                <a:gd name="connsiteX14" fmla="*/ 1937204 w 3842204"/>
                <a:gd name="connsiteY14" fmla="*/ 6721928 h 7212230"/>
                <a:gd name="connsiteX15" fmla="*/ 1982561 w 3842204"/>
                <a:gd name="connsiteY15" fmla="*/ 6594928 h 7212230"/>
                <a:gd name="connsiteX16" fmla="*/ 1982561 w 3842204"/>
                <a:gd name="connsiteY16" fmla="*/ 6495143 h 7212230"/>
                <a:gd name="connsiteX17" fmla="*/ 2036989 w 3842204"/>
                <a:gd name="connsiteY17" fmla="*/ 6377214 h 7212230"/>
                <a:gd name="connsiteX18" fmla="*/ 2100489 w 3842204"/>
                <a:gd name="connsiteY18" fmla="*/ 6359071 h 7212230"/>
                <a:gd name="connsiteX19" fmla="*/ 2046061 w 3842204"/>
                <a:gd name="connsiteY19" fmla="*/ 6241143 h 7212230"/>
                <a:gd name="connsiteX20" fmla="*/ 2082346 w 3842204"/>
                <a:gd name="connsiteY20" fmla="*/ 6096000 h 7212230"/>
                <a:gd name="connsiteX21" fmla="*/ 2173061 w 3842204"/>
                <a:gd name="connsiteY21" fmla="*/ 6086928 h 7212230"/>
                <a:gd name="connsiteX22" fmla="*/ 2263775 w 3842204"/>
                <a:gd name="connsiteY22" fmla="*/ 6086928 h 7212230"/>
                <a:gd name="connsiteX23" fmla="*/ 2290989 w 3842204"/>
                <a:gd name="connsiteY23" fmla="*/ 6032500 h 7212230"/>
                <a:gd name="connsiteX24" fmla="*/ 2327275 w 3842204"/>
                <a:gd name="connsiteY24" fmla="*/ 6041571 h 7212230"/>
                <a:gd name="connsiteX25" fmla="*/ 2408918 w 3842204"/>
                <a:gd name="connsiteY25" fmla="*/ 6159500 h 7212230"/>
                <a:gd name="connsiteX26" fmla="*/ 2445204 w 3842204"/>
                <a:gd name="connsiteY26" fmla="*/ 6150428 h 7212230"/>
                <a:gd name="connsiteX27" fmla="*/ 2427061 w 3842204"/>
                <a:gd name="connsiteY27" fmla="*/ 6068785 h 7212230"/>
                <a:gd name="connsiteX28" fmla="*/ 2481489 w 3842204"/>
                <a:gd name="connsiteY28" fmla="*/ 6023428 h 7212230"/>
                <a:gd name="connsiteX29" fmla="*/ 2544989 w 3842204"/>
                <a:gd name="connsiteY29" fmla="*/ 5950857 h 7212230"/>
                <a:gd name="connsiteX30" fmla="*/ 2608489 w 3842204"/>
                <a:gd name="connsiteY30" fmla="*/ 5896428 h 7212230"/>
                <a:gd name="connsiteX31" fmla="*/ 2599418 w 3842204"/>
                <a:gd name="connsiteY31" fmla="*/ 5823857 h 7212230"/>
                <a:gd name="connsiteX32" fmla="*/ 2644775 w 3842204"/>
                <a:gd name="connsiteY32" fmla="*/ 5760357 h 7212230"/>
                <a:gd name="connsiteX33" fmla="*/ 2735489 w 3842204"/>
                <a:gd name="connsiteY33" fmla="*/ 5869214 h 7212230"/>
                <a:gd name="connsiteX34" fmla="*/ 2844346 w 3842204"/>
                <a:gd name="connsiteY34" fmla="*/ 5914571 h 7212230"/>
                <a:gd name="connsiteX35" fmla="*/ 2871561 w 3842204"/>
                <a:gd name="connsiteY35" fmla="*/ 5842000 h 7212230"/>
                <a:gd name="connsiteX36" fmla="*/ 2907846 w 3842204"/>
                <a:gd name="connsiteY36" fmla="*/ 5814785 h 7212230"/>
                <a:gd name="connsiteX37" fmla="*/ 2871561 w 3842204"/>
                <a:gd name="connsiteY37" fmla="*/ 5733143 h 7212230"/>
                <a:gd name="connsiteX38" fmla="*/ 2871561 w 3842204"/>
                <a:gd name="connsiteY38" fmla="*/ 5678714 h 7212230"/>
                <a:gd name="connsiteX39" fmla="*/ 2925989 w 3842204"/>
                <a:gd name="connsiteY39" fmla="*/ 5660571 h 7212230"/>
                <a:gd name="connsiteX40" fmla="*/ 2925989 w 3842204"/>
                <a:gd name="connsiteY40" fmla="*/ 5569857 h 7212230"/>
                <a:gd name="connsiteX41" fmla="*/ 2853418 w 3842204"/>
                <a:gd name="connsiteY41" fmla="*/ 5551714 h 7212230"/>
                <a:gd name="connsiteX42" fmla="*/ 2826204 w 3842204"/>
                <a:gd name="connsiteY42" fmla="*/ 5442857 h 7212230"/>
                <a:gd name="connsiteX43" fmla="*/ 2862489 w 3842204"/>
                <a:gd name="connsiteY43" fmla="*/ 5324928 h 7212230"/>
                <a:gd name="connsiteX44" fmla="*/ 2971346 w 3842204"/>
                <a:gd name="connsiteY44" fmla="*/ 5234214 h 7212230"/>
                <a:gd name="connsiteX45" fmla="*/ 3034846 w 3842204"/>
                <a:gd name="connsiteY45" fmla="*/ 5143500 h 7212230"/>
                <a:gd name="connsiteX46" fmla="*/ 3052989 w 3842204"/>
                <a:gd name="connsiteY46" fmla="*/ 5061857 h 7212230"/>
                <a:gd name="connsiteX47" fmla="*/ 3034846 w 3842204"/>
                <a:gd name="connsiteY47" fmla="*/ 4989285 h 7212230"/>
                <a:gd name="connsiteX48" fmla="*/ 2989489 w 3842204"/>
                <a:gd name="connsiteY48" fmla="*/ 4925785 h 7212230"/>
                <a:gd name="connsiteX49" fmla="*/ 3052989 w 3842204"/>
                <a:gd name="connsiteY49" fmla="*/ 4862285 h 7212230"/>
                <a:gd name="connsiteX50" fmla="*/ 3062061 w 3842204"/>
                <a:gd name="connsiteY50" fmla="*/ 4789714 h 7212230"/>
                <a:gd name="connsiteX51" fmla="*/ 3062061 w 3842204"/>
                <a:gd name="connsiteY51" fmla="*/ 4699000 h 7212230"/>
                <a:gd name="connsiteX52" fmla="*/ 3161846 w 3842204"/>
                <a:gd name="connsiteY52" fmla="*/ 4717143 h 7212230"/>
                <a:gd name="connsiteX53" fmla="*/ 3225346 w 3842204"/>
                <a:gd name="connsiteY53" fmla="*/ 4689928 h 7212230"/>
                <a:gd name="connsiteX54" fmla="*/ 3243489 w 3842204"/>
                <a:gd name="connsiteY54" fmla="*/ 4653643 h 7212230"/>
                <a:gd name="connsiteX55" fmla="*/ 3179989 w 3842204"/>
                <a:gd name="connsiteY55" fmla="*/ 4644571 h 7212230"/>
                <a:gd name="connsiteX56" fmla="*/ 3089275 w 3842204"/>
                <a:gd name="connsiteY56" fmla="*/ 4608285 h 7212230"/>
                <a:gd name="connsiteX57" fmla="*/ 3034846 w 3842204"/>
                <a:gd name="connsiteY57" fmla="*/ 4590143 h 7212230"/>
                <a:gd name="connsiteX58" fmla="*/ 2953204 w 3842204"/>
                <a:gd name="connsiteY58" fmla="*/ 4572000 h 7212230"/>
                <a:gd name="connsiteX59" fmla="*/ 2971346 w 3842204"/>
                <a:gd name="connsiteY59" fmla="*/ 4490357 h 7212230"/>
                <a:gd name="connsiteX60" fmla="*/ 2989489 w 3842204"/>
                <a:gd name="connsiteY60" fmla="*/ 4435928 h 7212230"/>
                <a:gd name="connsiteX61" fmla="*/ 3071132 w 3842204"/>
                <a:gd name="connsiteY61" fmla="*/ 4327071 h 7212230"/>
                <a:gd name="connsiteX62" fmla="*/ 3043918 w 3842204"/>
                <a:gd name="connsiteY62" fmla="*/ 4254500 h 7212230"/>
                <a:gd name="connsiteX63" fmla="*/ 3043918 w 3842204"/>
                <a:gd name="connsiteY63" fmla="*/ 4172857 h 7212230"/>
                <a:gd name="connsiteX64" fmla="*/ 3016704 w 3842204"/>
                <a:gd name="connsiteY64" fmla="*/ 4127500 h 7212230"/>
                <a:gd name="connsiteX65" fmla="*/ 3007632 w 3842204"/>
                <a:gd name="connsiteY65" fmla="*/ 4009571 h 7212230"/>
                <a:gd name="connsiteX66" fmla="*/ 2971346 w 3842204"/>
                <a:gd name="connsiteY66" fmla="*/ 3927928 h 7212230"/>
                <a:gd name="connsiteX67" fmla="*/ 3062061 w 3842204"/>
                <a:gd name="connsiteY67" fmla="*/ 3855357 h 7212230"/>
                <a:gd name="connsiteX68" fmla="*/ 3080204 w 3842204"/>
                <a:gd name="connsiteY68" fmla="*/ 3374571 h 7212230"/>
                <a:gd name="connsiteX69" fmla="*/ 3007632 w 3842204"/>
                <a:gd name="connsiteY69" fmla="*/ 3220357 h 7212230"/>
                <a:gd name="connsiteX70" fmla="*/ 3034846 w 3842204"/>
                <a:gd name="connsiteY70" fmla="*/ 3156857 h 7212230"/>
                <a:gd name="connsiteX71" fmla="*/ 3089275 w 3842204"/>
                <a:gd name="connsiteY71" fmla="*/ 3175000 h 7212230"/>
                <a:gd name="connsiteX72" fmla="*/ 3225346 w 3842204"/>
                <a:gd name="connsiteY72" fmla="*/ 3093357 h 7212230"/>
                <a:gd name="connsiteX73" fmla="*/ 3325132 w 3842204"/>
                <a:gd name="connsiteY73" fmla="*/ 3102428 h 7212230"/>
                <a:gd name="connsiteX74" fmla="*/ 3370489 w 3842204"/>
                <a:gd name="connsiteY74" fmla="*/ 3011714 h 7212230"/>
                <a:gd name="connsiteX75" fmla="*/ 3343275 w 3842204"/>
                <a:gd name="connsiteY75" fmla="*/ 2966357 h 7212230"/>
                <a:gd name="connsiteX76" fmla="*/ 3415846 w 3842204"/>
                <a:gd name="connsiteY76" fmla="*/ 2893785 h 7212230"/>
                <a:gd name="connsiteX77" fmla="*/ 3443061 w 3842204"/>
                <a:gd name="connsiteY77" fmla="*/ 2803071 h 7212230"/>
                <a:gd name="connsiteX78" fmla="*/ 3660775 w 3842204"/>
                <a:gd name="connsiteY78" fmla="*/ 2694214 h 7212230"/>
                <a:gd name="connsiteX79" fmla="*/ 3706132 w 3842204"/>
                <a:gd name="connsiteY79" fmla="*/ 2639785 h 7212230"/>
                <a:gd name="connsiteX80" fmla="*/ 3651704 w 3842204"/>
                <a:gd name="connsiteY80" fmla="*/ 2594428 h 7212230"/>
                <a:gd name="connsiteX81" fmla="*/ 3633561 w 3842204"/>
                <a:gd name="connsiteY81" fmla="*/ 2313214 h 7212230"/>
                <a:gd name="connsiteX82" fmla="*/ 3560989 w 3842204"/>
                <a:gd name="connsiteY82" fmla="*/ 2249714 h 7212230"/>
                <a:gd name="connsiteX83" fmla="*/ 3506561 w 3842204"/>
                <a:gd name="connsiteY83" fmla="*/ 2131785 h 7212230"/>
                <a:gd name="connsiteX84" fmla="*/ 3497489 w 3842204"/>
                <a:gd name="connsiteY84" fmla="*/ 2022928 h 7212230"/>
                <a:gd name="connsiteX85" fmla="*/ 3497489 w 3842204"/>
                <a:gd name="connsiteY85" fmla="*/ 1932214 h 7212230"/>
                <a:gd name="connsiteX86" fmla="*/ 3514751 w 3842204"/>
                <a:gd name="connsiteY86" fmla="*/ 1846486 h 7212230"/>
                <a:gd name="connsiteX87" fmla="*/ 3501687 w 3842204"/>
                <a:gd name="connsiteY87" fmla="*/ 1744992 h 7212230"/>
                <a:gd name="connsiteX88" fmla="*/ 3406775 w 3842204"/>
                <a:gd name="connsiteY88" fmla="*/ 1841500 h 7212230"/>
                <a:gd name="connsiteX89" fmla="*/ 3252561 w 3842204"/>
                <a:gd name="connsiteY89" fmla="*/ 1914071 h 7212230"/>
                <a:gd name="connsiteX90" fmla="*/ 3134632 w 3842204"/>
                <a:gd name="connsiteY90" fmla="*/ 1959428 h 7212230"/>
                <a:gd name="connsiteX91" fmla="*/ 2998561 w 3842204"/>
                <a:gd name="connsiteY91" fmla="*/ 1959428 h 7212230"/>
                <a:gd name="connsiteX92" fmla="*/ 2989489 w 3842204"/>
                <a:gd name="connsiteY92" fmla="*/ 2041071 h 7212230"/>
                <a:gd name="connsiteX93" fmla="*/ 2953204 w 3842204"/>
                <a:gd name="connsiteY93" fmla="*/ 2104571 h 7212230"/>
                <a:gd name="connsiteX94" fmla="*/ 2871561 w 3842204"/>
                <a:gd name="connsiteY94" fmla="*/ 2149928 h 7212230"/>
                <a:gd name="connsiteX95" fmla="*/ 2808061 w 3842204"/>
                <a:gd name="connsiteY95" fmla="*/ 2149928 h 7212230"/>
                <a:gd name="connsiteX96" fmla="*/ 2862489 w 3842204"/>
                <a:gd name="connsiteY96" fmla="*/ 2077357 h 7212230"/>
                <a:gd name="connsiteX97" fmla="*/ 2935061 w 3842204"/>
                <a:gd name="connsiteY97" fmla="*/ 2032000 h 7212230"/>
                <a:gd name="connsiteX98" fmla="*/ 2989489 w 3842204"/>
                <a:gd name="connsiteY98" fmla="*/ 1932214 h 7212230"/>
                <a:gd name="connsiteX99" fmla="*/ 3034846 w 3842204"/>
                <a:gd name="connsiteY99" fmla="*/ 1905000 h 7212230"/>
                <a:gd name="connsiteX100" fmla="*/ 3098346 w 3842204"/>
                <a:gd name="connsiteY100" fmla="*/ 1796143 h 7212230"/>
                <a:gd name="connsiteX101" fmla="*/ 3225346 w 3842204"/>
                <a:gd name="connsiteY101" fmla="*/ 1778000 h 7212230"/>
                <a:gd name="connsiteX102" fmla="*/ 3316061 w 3842204"/>
                <a:gd name="connsiteY102" fmla="*/ 1605643 h 7212230"/>
                <a:gd name="connsiteX103" fmla="*/ 3397704 w 3842204"/>
                <a:gd name="connsiteY103" fmla="*/ 1551214 h 7212230"/>
                <a:gd name="connsiteX104" fmla="*/ 3361418 w 3842204"/>
                <a:gd name="connsiteY104" fmla="*/ 1487714 h 7212230"/>
                <a:gd name="connsiteX105" fmla="*/ 3560989 w 3842204"/>
                <a:gd name="connsiteY105" fmla="*/ 1378857 h 7212230"/>
                <a:gd name="connsiteX106" fmla="*/ 3669846 w 3842204"/>
                <a:gd name="connsiteY106" fmla="*/ 1279071 h 7212230"/>
                <a:gd name="connsiteX107" fmla="*/ 3787775 w 3842204"/>
                <a:gd name="connsiteY107" fmla="*/ 1170214 h 7212230"/>
                <a:gd name="connsiteX108" fmla="*/ 3814989 w 3842204"/>
                <a:gd name="connsiteY108" fmla="*/ 1043214 h 7212230"/>
                <a:gd name="connsiteX109" fmla="*/ 3769632 w 3842204"/>
                <a:gd name="connsiteY109" fmla="*/ 988785 h 7212230"/>
                <a:gd name="connsiteX110" fmla="*/ 3706132 w 3842204"/>
                <a:gd name="connsiteY110" fmla="*/ 952500 h 7212230"/>
                <a:gd name="connsiteX111" fmla="*/ 3678918 w 3842204"/>
                <a:gd name="connsiteY111" fmla="*/ 861785 h 7212230"/>
                <a:gd name="connsiteX112" fmla="*/ 3706132 w 3842204"/>
                <a:gd name="connsiteY112" fmla="*/ 852714 h 7212230"/>
                <a:gd name="connsiteX113" fmla="*/ 3769632 w 3842204"/>
                <a:gd name="connsiteY113" fmla="*/ 916214 h 7212230"/>
                <a:gd name="connsiteX114" fmla="*/ 3814989 w 3842204"/>
                <a:gd name="connsiteY114" fmla="*/ 970643 h 7212230"/>
                <a:gd name="connsiteX115" fmla="*/ 3842204 w 3842204"/>
                <a:gd name="connsiteY115" fmla="*/ 870857 h 7212230"/>
                <a:gd name="connsiteX116" fmla="*/ 3805918 w 3842204"/>
                <a:gd name="connsiteY116" fmla="*/ 780143 h 7212230"/>
                <a:gd name="connsiteX117" fmla="*/ 3760561 w 3842204"/>
                <a:gd name="connsiteY117" fmla="*/ 689428 h 7212230"/>
                <a:gd name="connsiteX118" fmla="*/ 3706132 w 3842204"/>
                <a:gd name="connsiteY118" fmla="*/ 644071 h 7212230"/>
                <a:gd name="connsiteX119" fmla="*/ 3606346 w 3842204"/>
                <a:gd name="connsiteY119" fmla="*/ 526143 h 7212230"/>
                <a:gd name="connsiteX120" fmla="*/ 3560989 w 3842204"/>
                <a:gd name="connsiteY120" fmla="*/ 471714 h 7212230"/>
                <a:gd name="connsiteX121" fmla="*/ 3461204 w 3842204"/>
                <a:gd name="connsiteY121" fmla="*/ 462643 h 7212230"/>
                <a:gd name="connsiteX122" fmla="*/ 3415846 w 3842204"/>
                <a:gd name="connsiteY122" fmla="*/ 498928 h 7212230"/>
                <a:gd name="connsiteX123" fmla="*/ 3343275 w 3842204"/>
                <a:gd name="connsiteY123" fmla="*/ 480785 h 7212230"/>
                <a:gd name="connsiteX124" fmla="*/ 3198132 w 3842204"/>
                <a:gd name="connsiteY124" fmla="*/ 480785 h 7212230"/>
                <a:gd name="connsiteX125" fmla="*/ 3198132 w 3842204"/>
                <a:gd name="connsiteY125" fmla="*/ 553357 h 7212230"/>
                <a:gd name="connsiteX126" fmla="*/ 3116489 w 3842204"/>
                <a:gd name="connsiteY126" fmla="*/ 580571 h 7212230"/>
                <a:gd name="connsiteX127" fmla="*/ 3034846 w 3842204"/>
                <a:gd name="connsiteY127" fmla="*/ 571500 h 7212230"/>
                <a:gd name="connsiteX128" fmla="*/ 3043918 w 3842204"/>
                <a:gd name="connsiteY128" fmla="*/ 508000 h 7212230"/>
                <a:gd name="connsiteX129" fmla="*/ 3098346 w 3842204"/>
                <a:gd name="connsiteY129" fmla="*/ 462643 h 7212230"/>
                <a:gd name="connsiteX130" fmla="*/ 3125561 w 3842204"/>
                <a:gd name="connsiteY130" fmla="*/ 390071 h 7212230"/>
                <a:gd name="connsiteX131" fmla="*/ 3089275 w 3842204"/>
                <a:gd name="connsiteY131" fmla="*/ 335643 h 7212230"/>
                <a:gd name="connsiteX132" fmla="*/ 2998561 w 3842204"/>
                <a:gd name="connsiteY132" fmla="*/ 335643 h 7212230"/>
                <a:gd name="connsiteX133" fmla="*/ 2907846 w 3842204"/>
                <a:gd name="connsiteY133" fmla="*/ 299357 h 7212230"/>
                <a:gd name="connsiteX134" fmla="*/ 2780846 w 3842204"/>
                <a:gd name="connsiteY134" fmla="*/ 299357 h 7212230"/>
                <a:gd name="connsiteX135" fmla="*/ 2798989 w 3842204"/>
                <a:gd name="connsiteY135" fmla="*/ 263071 h 7212230"/>
                <a:gd name="connsiteX136" fmla="*/ 2889704 w 3842204"/>
                <a:gd name="connsiteY136" fmla="*/ 235857 h 7212230"/>
                <a:gd name="connsiteX137" fmla="*/ 2953204 w 3842204"/>
                <a:gd name="connsiteY137" fmla="*/ 154214 h 7212230"/>
                <a:gd name="connsiteX138" fmla="*/ 2971346 w 3842204"/>
                <a:gd name="connsiteY138" fmla="*/ 127000 h 7212230"/>
                <a:gd name="connsiteX139" fmla="*/ 2962275 w 3842204"/>
                <a:gd name="connsiteY139" fmla="*/ 63500 h 7212230"/>
                <a:gd name="connsiteX140" fmla="*/ 2880632 w 3842204"/>
                <a:gd name="connsiteY140" fmla="*/ 54428 h 7212230"/>
                <a:gd name="connsiteX141" fmla="*/ 2844346 w 3842204"/>
                <a:gd name="connsiteY141" fmla="*/ 9071 h 7212230"/>
                <a:gd name="connsiteX142" fmla="*/ 2753632 w 3842204"/>
                <a:gd name="connsiteY142" fmla="*/ 0 h 7212230"/>
                <a:gd name="connsiteX143" fmla="*/ 2662918 w 3842204"/>
                <a:gd name="connsiteY143" fmla="*/ 54428 h 7212230"/>
                <a:gd name="connsiteX144" fmla="*/ 2554061 w 3842204"/>
                <a:gd name="connsiteY144" fmla="*/ 181428 h 7212230"/>
                <a:gd name="connsiteX145" fmla="*/ 2454275 w 3842204"/>
                <a:gd name="connsiteY145" fmla="*/ 335643 h 7212230"/>
                <a:gd name="connsiteX146" fmla="*/ 2445204 w 3842204"/>
                <a:gd name="connsiteY146" fmla="*/ 399143 h 7212230"/>
                <a:gd name="connsiteX147" fmla="*/ 2481489 w 3842204"/>
                <a:gd name="connsiteY147" fmla="*/ 508000 h 7212230"/>
                <a:gd name="connsiteX148" fmla="*/ 2427061 w 3842204"/>
                <a:gd name="connsiteY148" fmla="*/ 589643 h 7212230"/>
                <a:gd name="connsiteX149" fmla="*/ 2327275 w 3842204"/>
                <a:gd name="connsiteY149" fmla="*/ 589643 h 7212230"/>
                <a:gd name="connsiteX150" fmla="*/ 2200275 w 3842204"/>
                <a:gd name="connsiteY150" fmla="*/ 580571 h 7212230"/>
                <a:gd name="connsiteX151" fmla="*/ 2263775 w 3842204"/>
                <a:gd name="connsiteY151" fmla="*/ 662214 h 7212230"/>
                <a:gd name="connsiteX152" fmla="*/ 2336346 w 3842204"/>
                <a:gd name="connsiteY152" fmla="*/ 780143 h 7212230"/>
                <a:gd name="connsiteX153" fmla="*/ 2245632 w 3842204"/>
                <a:gd name="connsiteY153" fmla="*/ 762000 h 7212230"/>
                <a:gd name="connsiteX154" fmla="*/ 2209346 w 3842204"/>
                <a:gd name="connsiteY154" fmla="*/ 689428 h 7212230"/>
                <a:gd name="connsiteX155" fmla="*/ 2154918 w 3842204"/>
                <a:gd name="connsiteY155" fmla="*/ 725714 h 7212230"/>
                <a:gd name="connsiteX156" fmla="*/ 2082346 w 3842204"/>
                <a:gd name="connsiteY156" fmla="*/ 780143 h 7212230"/>
                <a:gd name="connsiteX157" fmla="*/ 1991632 w 3842204"/>
                <a:gd name="connsiteY157" fmla="*/ 825500 h 7212230"/>
                <a:gd name="connsiteX158" fmla="*/ 1891846 w 3842204"/>
                <a:gd name="connsiteY158" fmla="*/ 825500 h 7212230"/>
                <a:gd name="connsiteX159" fmla="*/ 1928132 w 3842204"/>
                <a:gd name="connsiteY159" fmla="*/ 716643 h 7212230"/>
                <a:gd name="connsiteX160" fmla="*/ 1846489 w 3842204"/>
                <a:gd name="connsiteY160" fmla="*/ 689428 h 7212230"/>
                <a:gd name="connsiteX161" fmla="*/ 1710418 w 3842204"/>
                <a:gd name="connsiteY161" fmla="*/ 743857 h 7212230"/>
                <a:gd name="connsiteX162" fmla="*/ 1583418 w 3842204"/>
                <a:gd name="connsiteY162" fmla="*/ 743857 h 7212230"/>
                <a:gd name="connsiteX163" fmla="*/ 1519918 w 3842204"/>
                <a:gd name="connsiteY163" fmla="*/ 807357 h 7212230"/>
                <a:gd name="connsiteX164" fmla="*/ 1619704 w 3842204"/>
                <a:gd name="connsiteY164" fmla="*/ 861785 h 7212230"/>
                <a:gd name="connsiteX165" fmla="*/ 1392918 w 3842204"/>
                <a:gd name="connsiteY165" fmla="*/ 934357 h 7212230"/>
                <a:gd name="connsiteX166" fmla="*/ 1220561 w 3842204"/>
                <a:gd name="connsiteY166" fmla="*/ 1025071 h 7212230"/>
                <a:gd name="connsiteX167" fmla="*/ 1030061 w 3842204"/>
                <a:gd name="connsiteY167" fmla="*/ 1124857 h 7212230"/>
                <a:gd name="connsiteX168" fmla="*/ 993775 w 3842204"/>
                <a:gd name="connsiteY168" fmla="*/ 1197428 h 7212230"/>
                <a:gd name="connsiteX169" fmla="*/ 912132 w 3842204"/>
                <a:gd name="connsiteY169" fmla="*/ 1270000 h 7212230"/>
                <a:gd name="connsiteX170" fmla="*/ 830489 w 3842204"/>
                <a:gd name="connsiteY170" fmla="*/ 1342571 h 7212230"/>
                <a:gd name="connsiteX171" fmla="*/ 803275 w 3842204"/>
                <a:gd name="connsiteY171" fmla="*/ 1469571 h 7212230"/>
                <a:gd name="connsiteX172" fmla="*/ 875846 w 3842204"/>
                <a:gd name="connsiteY172" fmla="*/ 1578428 h 7212230"/>
                <a:gd name="connsiteX173" fmla="*/ 912132 w 3842204"/>
                <a:gd name="connsiteY173" fmla="*/ 1651000 h 7212230"/>
                <a:gd name="connsiteX174" fmla="*/ 848632 w 3842204"/>
                <a:gd name="connsiteY174" fmla="*/ 1696357 h 7212230"/>
                <a:gd name="connsiteX175" fmla="*/ 730704 w 3842204"/>
                <a:gd name="connsiteY175" fmla="*/ 1750785 h 7212230"/>
                <a:gd name="connsiteX176" fmla="*/ 603704 w 3842204"/>
                <a:gd name="connsiteY176" fmla="*/ 1750785 h 7212230"/>
                <a:gd name="connsiteX177" fmla="*/ 485775 w 3842204"/>
                <a:gd name="connsiteY177" fmla="*/ 1787071 h 7212230"/>
                <a:gd name="connsiteX178" fmla="*/ 367846 w 3842204"/>
                <a:gd name="connsiteY178" fmla="*/ 1787071 h 7212230"/>
                <a:gd name="connsiteX179" fmla="*/ 231775 w 3842204"/>
                <a:gd name="connsiteY179" fmla="*/ 1805214 h 7212230"/>
                <a:gd name="connsiteX180" fmla="*/ 168275 w 3842204"/>
                <a:gd name="connsiteY180" fmla="*/ 1823357 h 7212230"/>
                <a:gd name="connsiteX181" fmla="*/ 204561 w 3842204"/>
                <a:gd name="connsiteY181" fmla="*/ 1959428 h 7212230"/>
                <a:gd name="connsiteX182" fmla="*/ 249918 w 3842204"/>
                <a:gd name="connsiteY182" fmla="*/ 2077357 h 7212230"/>
                <a:gd name="connsiteX183" fmla="*/ 231775 w 3842204"/>
                <a:gd name="connsiteY183" fmla="*/ 2195285 h 7212230"/>
                <a:gd name="connsiteX184" fmla="*/ 349704 w 3842204"/>
                <a:gd name="connsiteY184" fmla="*/ 2267857 h 7212230"/>
                <a:gd name="connsiteX185" fmla="*/ 413204 w 3842204"/>
                <a:gd name="connsiteY185" fmla="*/ 2286000 h 7212230"/>
                <a:gd name="connsiteX186" fmla="*/ 458561 w 3842204"/>
                <a:gd name="connsiteY186" fmla="*/ 2394857 h 7212230"/>
                <a:gd name="connsiteX187" fmla="*/ 540204 w 3842204"/>
                <a:gd name="connsiteY187" fmla="*/ 2449285 h 7212230"/>
                <a:gd name="connsiteX188" fmla="*/ 494846 w 3842204"/>
                <a:gd name="connsiteY188" fmla="*/ 2476500 h 7212230"/>
                <a:gd name="connsiteX189" fmla="*/ 413204 w 3842204"/>
                <a:gd name="connsiteY189" fmla="*/ 2458357 h 7212230"/>
                <a:gd name="connsiteX190" fmla="*/ 340632 w 3842204"/>
                <a:gd name="connsiteY190" fmla="*/ 2485571 h 7212230"/>
                <a:gd name="connsiteX191" fmla="*/ 268061 w 3842204"/>
                <a:gd name="connsiteY191" fmla="*/ 2431143 h 7212230"/>
                <a:gd name="connsiteX192" fmla="*/ 231775 w 3842204"/>
                <a:gd name="connsiteY192" fmla="*/ 2340428 h 7212230"/>
                <a:gd name="connsiteX193" fmla="*/ 168275 w 3842204"/>
                <a:gd name="connsiteY193" fmla="*/ 2295071 h 7212230"/>
                <a:gd name="connsiteX194" fmla="*/ 68489 w 3842204"/>
                <a:gd name="connsiteY194" fmla="*/ 2240643 h 7212230"/>
                <a:gd name="connsiteX195" fmla="*/ 0 w 3842204"/>
                <a:gd name="connsiteY195" fmla="*/ 2240198 h 7212230"/>
                <a:gd name="connsiteX196" fmla="*/ 19903 w 3842204"/>
                <a:gd name="connsiteY196" fmla="*/ 2308457 h 7212230"/>
                <a:gd name="connsiteX197" fmla="*/ 87972 w 3842204"/>
                <a:gd name="connsiteY197" fmla="*/ 2356831 h 7212230"/>
                <a:gd name="connsiteX198" fmla="*/ 146367 w 3842204"/>
                <a:gd name="connsiteY198" fmla="*/ 2367320 h 7212230"/>
                <a:gd name="connsiteX199" fmla="*/ 180583 w 3842204"/>
                <a:gd name="connsiteY199" fmla="*/ 2391470 h 7212230"/>
                <a:gd name="connsiteX200" fmla="*/ 186418 w 3842204"/>
                <a:gd name="connsiteY200" fmla="*/ 2431143 h 7212230"/>
                <a:gd name="connsiteX201" fmla="*/ 159204 w 3842204"/>
                <a:gd name="connsiteY201" fmla="*/ 2503714 h 7212230"/>
                <a:gd name="connsiteX202" fmla="*/ 94184 w 3842204"/>
                <a:gd name="connsiteY202" fmla="*/ 2507582 h 7212230"/>
                <a:gd name="connsiteX203" fmla="*/ 76100 w 3842204"/>
                <a:gd name="connsiteY203" fmla="*/ 2553242 h 7212230"/>
                <a:gd name="connsiteX204" fmla="*/ 84685 w 3842204"/>
                <a:gd name="connsiteY204" fmla="*/ 2586848 h 7212230"/>
                <a:gd name="connsiteX205" fmla="*/ 114923 w 3842204"/>
                <a:gd name="connsiteY205" fmla="*/ 2632313 h 7212230"/>
                <a:gd name="connsiteX206" fmla="*/ 154750 w 3842204"/>
                <a:gd name="connsiteY206" fmla="*/ 2662352 h 7212230"/>
                <a:gd name="connsiteX207" fmla="*/ 195489 w 3842204"/>
                <a:gd name="connsiteY207" fmla="*/ 2685385 h 7212230"/>
                <a:gd name="connsiteX208" fmla="*/ 232332 w 3842204"/>
                <a:gd name="connsiteY208" fmla="*/ 2702518 h 7212230"/>
                <a:gd name="connsiteX209" fmla="*/ 235197 w 3842204"/>
                <a:gd name="connsiteY209" fmla="*/ 2793522 h 7212230"/>
                <a:gd name="connsiteX210" fmla="*/ 249490 w 3842204"/>
                <a:gd name="connsiteY210" fmla="*/ 2903302 h 7212230"/>
                <a:gd name="connsiteX211" fmla="*/ 216201 w 3842204"/>
                <a:gd name="connsiteY211" fmla="*/ 2879166 h 7212230"/>
                <a:gd name="connsiteX212" fmla="*/ 173878 w 3842204"/>
                <a:gd name="connsiteY212" fmla="*/ 2877132 h 7212230"/>
                <a:gd name="connsiteX213" fmla="*/ 85599 w 3842204"/>
                <a:gd name="connsiteY213" fmla="*/ 3005254 h 7212230"/>
                <a:gd name="connsiteX214" fmla="*/ 50346 w 3842204"/>
                <a:gd name="connsiteY214" fmla="*/ 3084285 h 7212230"/>
                <a:gd name="connsiteX215" fmla="*/ 129614 w 3842204"/>
                <a:gd name="connsiteY215" fmla="*/ 3178869 h 7212230"/>
                <a:gd name="connsiteX216" fmla="*/ 152087 w 3842204"/>
                <a:gd name="connsiteY216" fmla="*/ 3231260 h 7212230"/>
                <a:gd name="connsiteX217" fmla="*/ 197809 w 3842204"/>
                <a:gd name="connsiteY217" fmla="*/ 3239031 h 7212230"/>
                <a:gd name="connsiteX218" fmla="*/ 238899 w 3842204"/>
                <a:gd name="connsiteY218" fmla="*/ 3226604 h 7212230"/>
                <a:gd name="connsiteX219" fmla="*/ 281028 w 3842204"/>
                <a:gd name="connsiteY219" fmla="*/ 3270473 h 7212230"/>
                <a:gd name="connsiteX220" fmla="*/ 335457 w 3842204"/>
                <a:gd name="connsiteY220" fmla="*/ 3249505 h 7212230"/>
                <a:gd name="connsiteX221" fmla="*/ 355547 w 3842204"/>
                <a:gd name="connsiteY221" fmla="*/ 3197012 h 7212230"/>
                <a:gd name="connsiteX222" fmla="*/ 380742 w 3842204"/>
                <a:gd name="connsiteY222" fmla="*/ 3294846 h 7212230"/>
                <a:gd name="connsiteX223" fmla="*/ 437804 w 3842204"/>
                <a:gd name="connsiteY223" fmla="*/ 3289661 h 7212230"/>
                <a:gd name="connsiteX224" fmla="*/ 422275 w 3842204"/>
                <a:gd name="connsiteY224" fmla="*/ 3338285 h 7212230"/>
                <a:gd name="connsiteX225" fmla="*/ 440329 w 3842204"/>
                <a:gd name="connsiteY225" fmla="*/ 3386114 h 7212230"/>
                <a:gd name="connsiteX226" fmla="*/ 474756 w 3842204"/>
                <a:gd name="connsiteY226" fmla="*/ 3417106 h 7212230"/>
                <a:gd name="connsiteX227" fmla="*/ 460784 w 3842204"/>
                <a:gd name="connsiteY227" fmla="*/ 3485814 h 7212230"/>
                <a:gd name="connsiteX228" fmla="*/ 458561 w 3842204"/>
                <a:gd name="connsiteY228" fmla="*/ 3565071 h 7212230"/>
                <a:gd name="connsiteX229" fmla="*/ 419473 w 3842204"/>
                <a:gd name="connsiteY229" fmla="*/ 3641511 h 7212230"/>
                <a:gd name="connsiteX230" fmla="*/ 360722 w 3842204"/>
                <a:gd name="connsiteY230" fmla="*/ 3650584 h 7212230"/>
                <a:gd name="connsiteX231" fmla="*/ 368175 w 3842204"/>
                <a:gd name="connsiteY231" fmla="*/ 3690408 h 7212230"/>
                <a:gd name="connsiteX232" fmla="*/ 417954 w 3842204"/>
                <a:gd name="connsiteY232" fmla="*/ 3767465 h 7212230"/>
                <a:gd name="connsiteX233" fmla="*/ 401757 w 3842204"/>
                <a:gd name="connsiteY233" fmla="*/ 3852533 h 7212230"/>
                <a:gd name="connsiteX234" fmla="*/ 491653 w 3842204"/>
                <a:gd name="connsiteY234" fmla="*/ 3937825 h 7212230"/>
                <a:gd name="connsiteX235" fmla="*/ 517737 w 3842204"/>
                <a:gd name="connsiteY235" fmla="*/ 3996632 h 7212230"/>
                <a:gd name="connsiteX236" fmla="*/ 505902 w 3842204"/>
                <a:gd name="connsiteY236" fmla="*/ 4042501 h 7212230"/>
                <a:gd name="connsiteX237" fmla="*/ 511469 w 3842204"/>
                <a:gd name="connsiteY237" fmla="*/ 4076940 h 7212230"/>
                <a:gd name="connsiteX238" fmla="*/ 546901 w 3842204"/>
                <a:gd name="connsiteY238" fmla="*/ 4121854 h 7212230"/>
                <a:gd name="connsiteX239" fmla="*/ 514509 w 3842204"/>
                <a:gd name="connsiteY239" fmla="*/ 4192490 h 7212230"/>
                <a:gd name="connsiteX240" fmla="*/ 558142 w 3842204"/>
                <a:gd name="connsiteY240" fmla="*/ 4242338 h 7212230"/>
                <a:gd name="connsiteX241" fmla="*/ 621846 w 3842204"/>
                <a:gd name="connsiteY241" fmla="*/ 4263571 h 7212230"/>
                <a:gd name="connsiteX242" fmla="*/ 619882 w 3842204"/>
                <a:gd name="connsiteY242" fmla="*/ 4297056 h 7212230"/>
                <a:gd name="connsiteX243" fmla="*/ 657706 w 3842204"/>
                <a:gd name="connsiteY243" fmla="*/ 4366782 h 7212230"/>
                <a:gd name="connsiteX244" fmla="*/ 636095 w 3842204"/>
                <a:gd name="connsiteY244" fmla="*/ 4469837 h 7212230"/>
                <a:gd name="connsiteX245" fmla="*/ 693495 w 3842204"/>
                <a:gd name="connsiteY245" fmla="*/ 4468344 h 7212230"/>
                <a:gd name="connsiteX246" fmla="*/ 802609 w 3842204"/>
                <a:gd name="connsiteY246" fmla="*/ 4501363 h 7212230"/>
                <a:gd name="connsiteX247" fmla="*/ 817095 w 3842204"/>
                <a:gd name="connsiteY247" fmla="*/ 4666429 h 7212230"/>
                <a:gd name="connsiteX248" fmla="*/ 757491 w 3842204"/>
                <a:gd name="connsiteY248" fmla="*/ 4728594 h 7212230"/>
                <a:gd name="connsiteX249" fmla="*/ 724434 w 3842204"/>
                <a:gd name="connsiteY249" fmla="*/ 4787780 h 7212230"/>
                <a:gd name="connsiteX250" fmla="*/ 774114 w 3842204"/>
                <a:gd name="connsiteY250" fmla="*/ 4862731 h 7212230"/>
                <a:gd name="connsiteX251" fmla="*/ 756824 w 3842204"/>
                <a:gd name="connsiteY251" fmla="*/ 4947797 h 7212230"/>
                <a:gd name="connsiteX252" fmla="*/ 724364 w 3842204"/>
                <a:gd name="connsiteY252" fmla="*/ 5001242 h 7212230"/>
                <a:gd name="connsiteX253" fmla="*/ 710116 w 3842204"/>
                <a:gd name="connsiteY253" fmla="*/ 5048822 h 7212230"/>
                <a:gd name="connsiteX254" fmla="*/ 641937 w 3842204"/>
                <a:gd name="connsiteY254" fmla="*/ 5123423 h 7212230"/>
                <a:gd name="connsiteX255" fmla="*/ 645832 w 3842204"/>
                <a:gd name="connsiteY255" fmla="*/ 5195105 h 7212230"/>
                <a:gd name="connsiteX256" fmla="*/ 806078 w 3842204"/>
                <a:gd name="connsiteY256" fmla="*/ 5279127 h 7212230"/>
                <a:gd name="connsiteX257" fmla="*/ 778008 w 3842204"/>
                <a:gd name="connsiteY257" fmla="*/ 5322549 h 7212230"/>
                <a:gd name="connsiteX258" fmla="*/ 625315 w 3842204"/>
                <a:gd name="connsiteY258" fmla="*/ 5425160 h 7212230"/>
                <a:gd name="connsiteX259" fmla="*/ 676275 w 3842204"/>
                <a:gd name="connsiteY259" fmla="*/ 5524500 h 7212230"/>
                <a:gd name="connsiteX260" fmla="*/ 658132 w 3842204"/>
                <a:gd name="connsiteY260" fmla="*/ 5615214 h 7212230"/>
                <a:gd name="connsiteX261" fmla="*/ 707742 w 3842204"/>
                <a:gd name="connsiteY261" fmla="*/ 5641195 h 7212230"/>
                <a:gd name="connsiteX262" fmla="*/ 776061 w 3842204"/>
                <a:gd name="connsiteY262" fmla="*/ 5642428 h 7212230"/>
                <a:gd name="connsiteX263" fmla="*/ 843093 w 3842204"/>
                <a:gd name="connsiteY263" fmla="*/ 5634058 h 7212230"/>
                <a:gd name="connsiteX264" fmla="*/ 931128 w 3842204"/>
                <a:gd name="connsiteY264" fmla="*/ 5637226 h 7212230"/>
                <a:gd name="connsiteX265" fmla="*/ 920350 w 3842204"/>
                <a:gd name="connsiteY265" fmla="*/ 5684962 h 7212230"/>
                <a:gd name="connsiteX266" fmla="*/ 993775 w 3842204"/>
                <a:gd name="connsiteY266" fmla="*/ 5696857 h 7212230"/>
                <a:gd name="connsiteX267" fmla="*/ 999817 w 3842204"/>
                <a:gd name="connsiteY267" fmla="*/ 5741114 h 7212230"/>
                <a:gd name="connsiteX268" fmla="*/ 1015385 w 3842204"/>
                <a:gd name="connsiteY268" fmla="*/ 5774187 h 7212230"/>
                <a:gd name="connsiteX269" fmla="*/ 1093988 w 3842204"/>
                <a:gd name="connsiteY269" fmla="*/ 5773741 h 7212230"/>
                <a:gd name="connsiteX270" fmla="*/ 1110423 w 3842204"/>
                <a:gd name="connsiteY270" fmla="*/ 5806160 h 7212230"/>
                <a:gd name="connsiteX271" fmla="*/ 1118828 w 3842204"/>
                <a:gd name="connsiteY271" fmla="*/ 5830104 h 7212230"/>
                <a:gd name="connsiteX272" fmla="*/ 1068680 w 3842204"/>
                <a:gd name="connsiteY272" fmla="*/ 5850548 h 7212230"/>
                <a:gd name="connsiteX273" fmla="*/ 1038040 w 3842204"/>
                <a:gd name="connsiteY273" fmla="*/ 5897475 h 7212230"/>
                <a:gd name="connsiteX274" fmla="*/ 1028312 w 3842204"/>
                <a:gd name="connsiteY274" fmla="*/ 5940951 h 7212230"/>
                <a:gd name="connsiteX275" fmla="*/ 1030686 w 3842204"/>
                <a:gd name="connsiteY275" fmla="*/ 5993288 h 7212230"/>
                <a:gd name="connsiteX276" fmla="*/ 1057275 w 3842204"/>
                <a:gd name="connsiteY276" fmla="*/ 6014357 h 7212230"/>
                <a:gd name="connsiteX277" fmla="*/ 1124671 w 3842204"/>
                <a:gd name="connsiteY277" fmla="*/ 6048708 h 7212230"/>
                <a:gd name="connsiteX278" fmla="*/ 1166038 w 3842204"/>
                <a:gd name="connsiteY278" fmla="*/ 6040869 h 7212230"/>
                <a:gd name="connsiteX279" fmla="*/ 1186223 w 3842204"/>
                <a:gd name="connsiteY279" fmla="*/ 6086928 h 7212230"/>
                <a:gd name="connsiteX280" fmla="*/ 1166132 w 3842204"/>
                <a:gd name="connsiteY280" fmla="*/ 6132285 h 7212230"/>
                <a:gd name="connsiteX281" fmla="*/ 1132794 w 3842204"/>
                <a:gd name="connsiteY281" fmla="*/ 6150303 h 7212230"/>
                <a:gd name="connsiteX282" fmla="*/ 1095509 w 3842204"/>
                <a:gd name="connsiteY282" fmla="*/ 6207236 h 7212230"/>
                <a:gd name="connsiteX283" fmla="*/ 1110183 w 3842204"/>
                <a:gd name="connsiteY283" fmla="*/ 6307023 h 7212230"/>
                <a:gd name="connsiteX284" fmla="*/ 1080835 w 3842204"/>
                <a:gd name="connsiteY284" fmla="*/ 6350157 h 7212230"/>
                <a:gd name="connsiteX285" fmla="*/ 1165706 w 3842204"/>
                <a:gd name="connsiteY285" fmla="*/ 6400271 h 7212230"/>
                <a:gd name="connsiteX286" fmla="*/ 1166038 w 3842204"/>
                <a:gd name="connsiteY286" fmla="*/ 6466711 h 7212230"/>
                <a:gd name="connsiteX287" fmla="*/ 1143240 w 3842204"/>
                <a:gd name="connsiteY287" fmla="*/ 6498567 h 7212230"/>
                <a:gd name="connsiteX288" fmla="*/ 1090760 w 3842204"/>
                <a:gd name="connsiteY288" fmla="*/ 6546302 h 7212230"/>
                <a:gd name="connsiteX289" fmla="*/ 1130420 w 3842204"/>
                <a:gd name="connsiteY289" fmla="*/ 6564250 h 7212230"/>
                <a:gd name="connsiteX290" fmla="*/ 1157061 w 3842204"/>
                <a:gd name="connsiteY290" fmla="*/ 6604000 h 7212230"/>
                <a:gd name="connsiteX291" fmla="*/ 1211155 w 3842204"/>
                <a:gd name="connsiteY291" fmla="*/ 6616589 h 7212230"/>
                <a:gd name="connsiteX292" fmla="*/ 1275416 w 3842204"/>
                <a:gd name="connsiteY292" fmla="*/ 6598797 h 7212230"/>
                <a:gd name="connsiteX293" fmla="*/ 1351457 w 3842204"/>
                <a:gd name="connsiteY293" fmla="*/ 6678950 h 7212230"/>
                <a:gd name="connsiteX294" fmla="*/ 1408686 w 3842204"/>
                <a:gd name="connsiteY294" fmla="*/ 6784095 h 7212230"/>
                <a:gd name="connsiteX295" fmla="*/ 1412995 w 3842204"/>
                <a:gd name="connsiteY295" fmla="*/ 6885417 h 7212230"/>
                <a:gd name="connsiteX296" fmla="*/ 1450576 w 3842204"/>
                <a:gd name="connsiteY296" fmla="*/ 6925814 h 7212230"/>
                <a:gd name="connsiteX297" fmla="*/ 1436742 w 3842204"/>
                <a:gd name="connsiteY297" fmla="*/ 6949650 h 7212230"/>
                <a:gd name="connsiteX298" fmla="*/ 1398748 w 3842204"/>
                <a:gd name="connsiteY298" fmla="*/ 6973440 h 7212230"/>
                <a:gd name="connsiteX299" fmla="*/ 1411061 w 3842204"/>
                <a:gd name="connsiteY299" fmla="*/ 7003143 h 7212230"/>
                <a:gd name="connsiteX300" fmla="*/ 1348228 w 3842204"/>
                <a:gd name="connsiteY300" fmla="*/ 7070956 h 7212230"/>
                <a:gd name="connsiteX301" fmla="*/ 1293132 w 3842204"/>
                <a:gd name="connsiteY301" fmla="*/ 7139214 h 7212230"/>
                <a:gd name="connsiteX0" fmla="*/ 1293132 w 3842204"/>
                <a:gd name="connsiteY0" fmla="*/ 7139214 h 7212230"/>
                <a:gd name="connsiteX1" fmla="*/ 1341758 w 3842204"/>
                <a:gd name="connsiteY1" fmla="*/ 7182793 h 7212230"/>
                <a:gd name="connsiteX2" fmla="*/ 1416663 w 3842204"/>
                <a:gd name="connsiteY2" fmla="*/ 7193198 h 7212230"/>
                <a:gd name="connsiteX3" fmla="*/ 1509326 w 3842204"/>
                <a:gd name="connsiteY3" fmla="*/ 7212230 h 7212230"/>
                <a:gd name="connsiteX4" fmla="*/ 1564969 w 3842204"/>
                <a:gd name="connsiteY4" fmla="*/ 7192309 h 7212230"/>
                <a:gd name="connsiteX5" fmla="*/ 1579095 w 3842204"/>
                <a:gd name="connsiteY5" fmla="*/ 7168518 h 7212230"/>
                <a:gd name="connsiteX6" fmla="*/ 1637846 w 3842204"/>
                <a:gd name="connsiteY6" fmla="*/ 7133855 h 7212230"/>
                <a:gd name="connsiteX7" fmla="*/ 1697948 w 3842204"/>
                <a:gd name="connsiteY7" fmla="*/ 7023400 h 7212230"/>
                <a:gd name="connsiteX8" fmla="*/ 1746704 w 3842204"/>
                <a:gd name="connsiteY8" fmla="*/ 6975928 h 7212230"/>
                <a:gd name="connsiteX9" fmla="*/ 1743064 w 3842204"/>
                <a:gd name="connsiteY9" fmla="*/ 6937755 h 7212230"/>
                <a:gd name="connsiteX10" fmla="*/ 1792061 w 3842204"/>
                <a:gd name="connsiteY10" fmla="*/ 6921500 h 7212230"/>
                <a:gd name="connsiteX11" fmla="*/ 1946275 w 3842204"/>
                <a:gd name="connsiteY11" fmla="*/ 6885214 h 7212230"/>
                <a:gd name="connsiteX12" fmla="*/ 1855561 w 3842204"/>
                <a:gd name="connsiteY12" fmla="*/ 6767285 h 7212230"/>
                <a:gd name="connsiteX13" fmla="*/ 1882775 w 3842204"/>
                <a:gd name="connsiteY13" fmla="*/ 6721928 h 7212230"/>
                <a:gd name="connsiteX14" fmla="*/ 1937204 w 3842204"/>
                <a:gd name="connsiteY14" fmla="*/ 6721928 h 7212230"/>
                <a:gd name="connsiteX15" fmla="*/ 1982561 w 3842204"/>
                <a:gd name="connsiteY15" fmla="*/ 6594928 h 7212230"/>
                <a:gd name="connsiteX16" fmla="*/ 1982561 w 3842204"/>
                <a:gd name="connsiteY16" fmla="*/ 6495143 h 7212230"/>
                <a:gd name="connsiteX17" fmla="*/ 2036989 w 3842204"/>
                <a:gd name="connsiteY17" fmla="*/ 6377214 h 7212230"/>
                <a:gd name="connsiteX18" fmla="*/ 2100489 w 3842204"/>
                <a:gd name="connsiteY18" fmla="*/ 6359071 h 7212230"/>
                <a:gd name="connsiteX19" fmla="*/ 2046061 w 3842204"/>
                <a:gd name="connsiteY19" fmla="*/ 6241143 h 7212230"/>
                <a:gd name="connsiteX20" fmla="*/ 2082346 w 3842204"/>
                <a:gd name="connsiteY20" fmla="*/ 6096000 h 7212230"/>
                <a:gd name="connsiteX21" fmla="*/ 2173061 w 3842204"/>
                <a:gd name="connsiteY21" fmla="*/ 6086928 h 7212230"/>
                <a:gd name="connsiteX22" fmla="*/ 2263775 w 3842204"/>
                <a:gd name="connsiteY22" fmla="*/ 6086928 h 7212230"/>
                <a:gd name="connsiteX23" fmla="*/ 2290989 w 3842204"/>
                <a:gd name="connsiteY23" fmla="*/ 6032500 h 7212230"/>
                <a:gd name="connsiteX24" fmla="*/ 2327275 w 3842204"/>
                <a:gd name="connsiteY24" fmla="*/ 6041571 h 7212230"/>
                <a:gd name="connsiteX25" fmla="*/ 2408918 w 3842204"/>
                <a:gd name="connsiteY25" fmla="*/ 6159500 h 7212230"/>
                <a:gd name="connsiteX26" fmla="*/ 2445204 w 3842204"/>
                <a:gd name="connsiteY26" fmla="*/ 6150428 h 7212230"/>
                <a:gd name="connsiteX27" fmla="*/ 2427061 w 3842204"/>
                <a:gd name="connsiteY27" fmla="*/ 6068785 h 7212230"/>
                <a:gd name="connsiteX28" fmla="*/ 2481489 w 3842204"/>
                <a:gd name="connsiteY28" fmla="*/ 6023428 h 7212230"/>
                <a:gd name="connsiteX29" fmla="*/ 2544989 w 3842204"/>
                <a:gd name="connsiteY29" fmla="*/ 5950857 h 7212230"/>
                <a:gd name="connsiteX30" fmla="*/ 2608489 w 3842204"/>
                <a:gd name="connsiteY30" fmla="*/ 5896428 h 7212230"/>
                <a:gd name="connsiteX31" fmla="*/ 2599418 w 3842204"/>
                <a:gd name="connsiteY31" fmla="*/ 5823857 h 7212230"/>
                <a:gd name="connsiteX32" fmla="*/ 2644775 w 3842204"/>
                <a:gd name="connsiteY32" fmla="*/ 5760357 h 7212230"/>
                <a:gd name="connsiteX33" fmla="*/ 2735489 w 3842204"/>
                <a:gd name="connsiteY33" fmla="*/ 5869214 h 7212230"/>
                <a:gd name="connsiteX34" fmla="*/ 2844346 w 3842204"/>
                <a:gd name="connsiteY34" fmla="*/ 5914571 h 7212230"/>
                <a:gd name="connsiteX35" fmla="*/ 2871561 w 3842204"/>
                <a:gd name="connsiteY35" fmla="*/ 5842000 h 7212230"/>
                <a:gd name="connsiteX36" fmla="*/ 2907846 w 3842204"/>
                <a:gd name="connsiteY36" fmla="*/ 5814785 h 7212230"/>
                <a:gd name="connsiteX37" fmla="*/ 2871561 w 3842204"/>
                <a:gd name="connsiteY37" fmla="*/ 5733143 h 7212230"/>
                <a:gd name="connsiteX38" fmla="*/ 2871561 w 3842204"/>
                <a:gd name="connsiteY38" fmla="*/ 5678714 h 7212230"/>
                <a:gd name="connsiteX39" fmla="*/ 2925989 w 3842204"/>
                <a:gd name="connsiteY39" fmla="*/ 5660571 h 7212230"/>
                <a:gd name="connsiteX40" fmla="*/ 2925989 w 3842204"/>
                <a:gd name="connsiteY40" fmla="*/ 5569857 h 7212230"/>
                <a:gd name="connsiteX41" fmla="*/ 2853418 w 3842204"/>
                <a:gd name="connsiteY41" fmla="*/ 5551714 h 7212230"/>
                <a:gd name="connsiteX42" fmla="*/ 2826204 w 3842204"/>
                <a:gd name="connsiteY42" fmla="*/ 5442857 h 7212230"/>
                <a:gd name="connsiteX43" fmla="*/ 2862489 w 3842204"/>
                <a:gd name="connsiteY43" fmla="*/ 5324928 h 7212230"/>
                <a:gd name="connsiteX44" fmla="*/ 2971346 w 3842204"/>
                <a:gd name="connsiteY44" fmla="*/ 5234214 h 7212230"/>
                <a:gd name="connsiteX45" fmla="*/ 3034846 w 3842204"/>
                <a:gd name="connsiteY45" fmla="*/ 5143500 h 7212230"/>
                <a:gd name="connsiteX46" fmla="*/ 3052989 w 3842204"/>
                <a:gd name="connsiteY46" fmla="*/ 5061857 h 7212230"/>
                <a:gd name="connsiteX47" fmla="*/ 3034846 w 3842204"/>
                <a:gd name="connsiteY47" fmla="*/ 4989285 h 7212230"/>
                <a:gd name="connsiteX48" fmla="*/ 2989489 w 3842204"/>
                <a:gd name="connsiteY48" fmla="*/ 4925785 h 7212230"/>
                <a:gd name="connsiteX49" fmla="*/ 3052989 w 3842204"/>
                <a:gd name="connsiteY49" fmla="*/ 4862285 h 7212230"/>
                <a:gd name="connsiteX50" fmla="*/ 3062061 w 3842204"/>
                <a:gd name="connsiteY50" fmla="*/ 4789714 h 7212230"/>
                <a:gd name="connsiteX51" fmla="*/ 3062061 w 3842204"/>
                <a:gd name="connsiteY51" fmla="*/ 4699000 h 7212230"/>
                <a:gd name="connsiteX52" fmla="*/ 3161846 w 3842204"/>
                <a:gd name="connsiteY52" fmla="*/ 4717143 h 7212230"/>
                <a:gd name="connsiteX53" fmla="*/ 3225346 w 3842204"/>
                <a:gd name="connsiteY53" fmla="*/ 4689928 h 7212230"/>
                <a:gd name="connsiteX54" fmla="*/ 3243489 w 3842204"/>
                <a:gd name="connsiteY54" fmla="*/ 4653643 h 7212230"/>
                <a:gd name="connsiteX55" fmla="*/ 3179989 w 3842204"/>
                <a:gd name="connsiteY55" fmla="*/ 4644571 h 7212230"/>
                <a:gd name="connsiteX56" fmla="*/ 3089275 w 3842204"/>
                <a:gd name="connsiteY56" fmla="*/ 4608285 h 7212230"/>
                <a:gd name="connsiteX57" fmla="*/ 3034846 w 3842204"/>
                <a:gd name="connsiteY57" fmla="*/ 4590143 h 7212230"/>
                <a:gd name="connsiteX58" fmla="*/ 2953204 w 3842204"/>
                <a:gd name="connsiteY58" fmla="*/ 4572000 h 7212230"/>
                <a:gd name="connsiteX59" fmla="*/ 2971346 w 3842204"/>
                <a:gd name="connsiteY59" fmla="*/ 4490357 h 7212230"/>
                <a:gd name="connsiteX60" fmla="*/ 2989489 w 3842204"/>
                <a:gd name="connsiteY60" fmla="*/ 4435928 h 7212230"/>
                <a:gd name="connsiteX61" fmla="*/ 3071132 w 3842204"/>
                <a:gd name="connsiteY61" fmla="*/ 4327071 h 7212230"/>
                <a:gd name="connsiteX62" fmla="*/ 3043918 w 3842204"/>
                <a:gd name="connsiteY62" fmla="*/ 4254500 h 7212230"/>
                <a:gd name="connsiteX63" fmla="*/ 3043918 w 3842204"/>
                <a:gd name="connsiteY63" fmla="*/ 4172857 h 7212230"/>
                <a:gd name="connsiteX64" fmla="*/ 3016704 w 3842204"/>
                <a:gd name="connsiteY64" fmla="*/ 4127500 h 7212230"/>
                <a:gd name="connsiteX65" fmla="*/ 3007632 w 3842204"/>
                <a:gd name="connsiteY65" fmla="*/ 4009571 h 7212230"/>
                <a:gd name="connsiteX66" fmla="*/ 2971346 w 3842204"/>
                <a:gd name="connsiteY66" fmla="*/ 3927928 h 7212230"/>
                <a:gd name="connsiteX67" fmla="*/ 3062061 w 3842204"/>
                <a:gd name="connsiteY67" fmla="*/ 3855357 h 7212230"/>
                <a:gd name="connsiteX68" fmla="*/ 3080204 w 3842204"/>
                <a:gd name="connsiteY68" fmla="*/ 3374571 h 7212230"/>
                <a:gd name="connsiteX69" fmla="*/ 3007632 w 3842204"/>
                <a:gd name="connsiteY69" fmla="*/ 3220357 h 7212230"/>
                <a:gd name="connsiteX70" fmla="*/ 3034846 w 3842204"/>
                <a:gd name="connsiteY70" fmla="*/ 3156857 h 7212230"/>
                <a:gd name="connsiteX71" fmla="*/ 3089275 w 3842204"/>
                <a:gd name="connsiteY71" fmla="*/ 3175000 h 7212230"/>
                <a:gd name="connsiteX72" fmla="*/ 3225346 w 3842204"/>
                <a:gd name="connsiteY72" fmla="*/ 3093357 h 7212230"/>
                <a:gd name="connsiteX73" fmla="*/ 3325132 w 3842204"/>
                <a:gd name="connsiteY73" fmla="*/ 3102428 h 7212230"/>
                <a:gd name="connsiteX74" fmla="*/ 3370489 w 3842204"/>
                <a:gd name="connsiteY74" fmla="*/ 3011714 h 7212230"/>
                <a:gd name="connsiteX75" fmla="*/ 3343275 w 3842204"/>
                <a:gd name="connsiteY75" fmla="*/ 2966357 h 7212230"/>
                <a:gd name="connsiteX76" fmla="*/ 3415846 w 3842204"/>
                <a:gd name="connsiteY76" fmla="*/ 2893785 h 7212230"/>
                <a:gd name="connsiteX77" fmla="*/ 3443061 w 3842204"/>
                <a:gd name="connsiteY77" fmla="*/ 2803071 h 7212230"/>
                <a:gd name="connsiteX78" fmla="*/ 3660775 w 3842204"/>
                <a:gd name="connsiteY78" fmla="*/ 2694214 h 7212230"/>
                <a:gd name="connsiteX79" fmla="*/ 3706132 w 3842204"/>
                <a:gd name="connsiteY79" fmla="*/ 2639785 h 7212230"/>
                <a:gd name="connsiteX80" fmla="*/ 3651704 w 3842204"/>
                <a:gd name="connsiteY80" fmla="*/ 2594428 h 7212230"/>
                <a:gd name="connsiteX81" fmla="*/ 3633561 w 3842204"/>
                <a:gd name="connsiteY81" fmla="*/ 2313214 h 7212230"/>
                <a:gd name="connsiteX82" fmla="*/ 3560989 w 3842204"/>
                <a:gd name="connsiteY82" fmla="*/ 2249714 h 7212230"/>
                <a:gd name="connsiteX83" fmla="*/ 3506561 w 3842204"/>
                <a:gd name="connsiteY83" fmla="*/ 2131785 h 7212230"/>
                <a:gd name="connsiteX84" fmla="*/ 3497489 w 3842204"/>
                <a:gd name="connsiteY84" fmla="*/ 2022928 h 7212230"/>
                <a:gd name="connsiteX85" fmla="*/ 3497489 w 3842204"/>
                <a:gd name="connsiteY85" fmla="*/ 1932214 h 7212230"/>
                <a:gd name="connsiteX86" fmla="*/ 3514751 w 3842204"/>
                <a:gd name="connsiteY86" fmla="*/ 1846486 h 7212230"/>
                <a:gd name="connsiteX87" fmla="*/ 3501687 w 3842204"/>
                <a:gd name="connsiteY87" fmla="*/ 1744992 h 7212230"/>
                <a:gd name="connsiteX88" fmla="*/ 3406775 w 3842204"/>
                <a:gd name="connsiteY88" fmla="*/ 1841500 h 7212230"/>
                <a:gd name="connsiteX89" fmla="*/ 3252561 w 3842204"/>
                <a:gd name="connsiteY89" fmla="*/ 1914071 h 7212230"/>
                <a:gd name="connsiteX90" fmla="*/ 3134632 w 3842204"/>
                <a:gd name="connsiteY90" fmla="*/ 1959428 h 7212230"/>
                <a:gd name="connsiteX91" fmla="*/ 2998561 w 3842204"/>
                <a:gd name="connsiteY91" fmla="*/ 1959428 h 7212230"/>
                <a:gd name="connsiteX92" fmla="*/ 2989489 w 3842204"/>
                <a:gd name="connsiteY92" fmla="*/ 2041071 h 7212230"/>
                <a:gd name="connsiteX93" fmla="*/ 2953204 w 3842204"/>
                <a:gd name="connsiteY93" fmla="*/ 2104571 h 7212230"/>
                <a:gd name="connsiteX94" fmla="*/ 2871561 w 3842204"/>
                <a:gd name="connsiteY94" fmla="*/ 2149928 h 7212230"/>
                <a:gd name="connsiteX95" fmla="*/ 2808061 w 3842204"/>
                <a:gd name="connsiteY95" fmla="*/ 2149928 h 7212230"/>
                <a:gd name="connsiteX96" fmla="*/ 2862489 w 3842204"/>
                <a:gd name="connsiteY96" fmla="*/ 2077357 h 7212230"/>
                <a:gd name="connsiteX97" fmla="*/ 2935061 w 3842204"/>
                <a:gd name="connsiteY97" fmla="*/ 2032000 h 7212230"/>
                <a:gd name="connsiteX98" fmla="*/ 2989489 w 3842204"/>
                <a:gd name="connsiteY98" fmla="*/ 1932214 h 7212230"/>
                <a:gd name="connsiteX99" fmla="*/ 3034846 w 3842204"/>
                <a:gd name="connsiteY99" fmla="*/ 1905000 h 7212230"/>
                <a:gd name="connsiteX100" fmla="*/ 3098346 w 3842204"/>
                <a:gd name="connsiteY100" fmla="*/ 1796143 h 7212230"/>
                <a:gd name="connsiteX101" fmla="*/ 3225346 w 3842204"/>
                <a:gd name="connsiteY101" fmla="*/ 1778000 h 7212230"/>
                <a:gd name="connsiteX102" fmla="*/ 3316061 w 3842204"/>
                <a:gd name="connsiteY102" fmla="*/ 1605643 h 7212230"/>
                <a:gd name="connsiteX103" fmla="*/ 3397704 w 3842204"/>
                <a:gd name="connsiteY103" fmla="*/ 1551214 h 7212230"/>
                <a:gd name="connsiteX104" fmla="*/ 3361418 w 3842204"/>
                <a:gd name="connsiteY104" fmla="*/ 1487714 h 7212230"/>
                <a:gd name="connsiteX105" fmla="*/ 3560989 w 3842204"/>
                <a:gd name="connsiteY105" fmla="*/ 1378857 h 7212230"/>
                <a:gd name="connsiteX106" fmla="*/ 3669846 w 3842204"/>
                <a:gd name="connsiteY106" fmla="*/ 1279071 h 7212230"/>
                <a:gd name="connsiteX107" fmla="*/ 3787775 w 3842204"/>
                <a:gd name="connsiteY107" fmla="*/ 1170214 h 7212230"/>
                <a:gd name="connsiteX108" fmla="*/ 3814989 w 3842204"/>
                <a:gd name="connsiteY108" fmla="*/ 1043214 h 7212230"/>
                <a:gd name="connsiteX109" fmla="*/ 3769632 w 3842204"/>
                <a:gd name="connsiteY109" fmla="*/ 988785 h 7212230"/>
                <a:gd name="connsiteX110" fmla="*/ 3706132 w 3842204"/>
                <a:gd name="connsiteY110" fmla="*/ 952500 h 7212230"/>
                <a:gd name="connsiteX111" fmla="*/ 3678918 w 3842204"/>
                <a:gd name="connsiteY111" fmla="*/ 861785 h 7212230"/>
                <a:gd name="connsiteX112" fmla="*/ 3706132 w 3842204"/>
                <a:gd name="connsiteY112" fmla="*/ 852714 h 7212230"/>
                <a:gd name="connsiteX113" fmla="*/ 3769632 w 3842204"/>
                <a:gd name="connsiteY113" fmla="*/ 916214 h 7212230"/>
                <a:gd name="connsiteX114" fmla="*/ 3814989 w 3842204"/>
                <a:gd name="connsiteY114" fmla="*/ 970643 h 7212230"/>
                <a:gd name="connsiteX115" fmla="*/ 3842204 w 3842204"/>
                <a:gd name="connsiteY115" fmla="*/ 870857 h 7212230"/>
                <a:gd name="connsiteX116" fmla="*/ 3805918 w 3842204"/>
                <a:gd name="connsiteY116" fmla="*/ 780143 h 7212230"/>
                <a:gd name="connsiteX117" fmla="*/ 3760561 w 3842204"/>
                <a:gd name="connsiteY117" fmla="*/ 689428 h 7212230"/>
                <a:gd name="connsiteX118" fmla="*/ 3706132 w 3842204"/>
                <a:gd name="connsiteY118" fmla="*/ 644071 h 7212230"/>
                <a:gd name="connsiteX119" fmla="*/ 3606346 w 3842204"/>
                <a:gd name="connsiteY119" fmla="*/ 526143 h 7212230"/>
                <a:gd name="connsiteX120" fmla="*/ 3560989 w 3842204"/>
                <a:gd name="connsiteY120" fmla="*/ 471714 h 7212230"/>
                <a:gd name="connsiteX121" fmla="*/ 3461204 w 3842204"/>
                <a:gd name="connsiteY121" fmla="*/ 462643 h 7212230"/>
                <a:gd name="connsiteX122" fmla="*/ 3415846 w 3842204"/>
                <a:gd name="connsiteY122" fmla="*/ 498928 h 7212230"/>
                <a:gd name="connsiteX123" fmla="*/ 3343275 w 3842204"/>
                <a:gd name="connsiteY123" fmla="*/ 480785 h 7212230"/>
                <a:gd name="connsiteX124" fmla="*/ 3198132 w 3842204"/>
                <a:gd name="connsiteY124" fmla="*/ 480785 h 7212230"/>
                <a:gd name="connsiteX125" fmla="*/ 3198132 w 3842204"/>
                <a:gd name="connsiteY125" fmla="*/ 553357 h 7212230"/>
                <a:gd name="connsiteX126" fmla="*/ 3116489 w 3842204"/>
                <a:gd name="connsiteY126" fmla="*/ 580571 h 7212230"/>
                <a:gd name="connsiteX127" fmla="*/ 3034846 w 3842204"/>
                <a:gd name="connsiteY127" fmla="*/ 571500 h 7212230"/>
                <a:gd name="connsiteX128" fmla="*/ 3043918 w 3842204"/>
                <a:gd name="connsiteY128" fmla="*/ 508000 h 7212230"/>
                <a:gd name="connsiteX129" fmla="*/ 3098346 w 3842204"/>
                <a:gd name="connsiteY129" fmla="*/ 462643 h 7212230"/>
                <a:gd name="connsiteX130" fmla="*/ 3125561 w 3842204"/>
                <a:gd name="connsiteY130" fmla="*/ 390071 h 7212230"/>
                <a:gd name="connsiteX131" fmla="*/ 3089275 w 3842204"/>
                <a:gd name="connsiteY131" fmla="*/ 335643 h 7212230"/>
                <a:gd name="connsiteX132" fmla="*/ 2998561 w 3842204"/>
                <a:gd name="connsiteY132" fmla="*/ 335643 h 7212230"/>
                <a:gd name="connsiteX133" fmla="*/ 2907846 w 3842204"/>
                <a:gd name="connsiteY133" fmla="*/ 299357 h 7212230"/>
                <a:gd name="connsiteX134" fmla="*/ 2780846 w 3842204"/>
                <a:gd name="connsiteY134" fmla="*/ 299357 h 7212230"/>
                <a:gd name="connsiteX135" fmla="*/ 2798989 w 3842204"/>
                <a:gd name="connsiteY135" fmla="*/ 263071 h 7212230"/>
                <a:gd name="connsiteX136" fmla="*/ 2889704 w 3842204"/>
                <a:gd name="connsiteY136" fmla="*/ 235857 h 7212230"/>
                <a:gd name="connsiteX137" fmla="*/ 2953204 w 3842204"/>
                <a:gd name="connsiteY137" fmla="*/ 154214 h 7212230"/>
                <a:gd name="connsiteX138" fmla="*/ 2971346 w 3842204"/>
                <a:gd name="connsiteY138" fmla="*/ 127000 h 7212230"/>
                <a:gd name="connsiteX139" fmla="*/ 2962275 w 3842204"/>
                <a:gd name="connsiteY139" fmla="*/ 63500 h 7212230"/>
                <a:gd name="connsiteX140" fmla="*/ 2880632 w 3842204"/>
                <a:gd name="connsiteY140" fmla="*/ 54428 h 7212230"/>
                <a:gd name="connsiteX141" fmla="*/ 2844346 w 3842204"/>
                <a:gd name="connsiteY141" fmla="*/ 9071 h 7212230"/>
                <a:gd name="connsiteX142" fmla="*/ 2753632 w 3842204"/>
                <a:gd name="connsiteY142" fmla="*/ 0 h 7212230"/>
                <a:gd name="connsiteX143" fmla="*/ 2662918 w 3842204"/>
                <a:gd name="connsiteY143" fmla="*/ 54428 h 7212230"/>
                <a:gd name="connsiteX144" fmla="*/ 2554061 w 3842204"/>
                <a:gd name="connsiteY144" fmla="*/ 181428 h 7212230"/>
                <a:gd name="connsiteX145" fmla="*/ 2454275 w 3842204"/>
                <a:gd name="connsiteY145" fmla="*/ 335643 h 7212230"/>
                <a:gd name="connsiteX146" fmla="*/ 2445204 w 3842204"/>
                <a:gd name="connsiteY146" fmla="*/ 399143 h 7212230"/>
                <a:gd name="connsiteX147" fmla="*/ 2481489 w 3842204"/>
                <a:gd name="connsiteY147" fmla="*/ 508000 h 7212230"/>
                <a:gd name="connsiteX148" fmla="*/ 2427061 w 3842204"/>
                <a:gd name="connsiteY148" fmla="*/ 589643 h 7212230"/>
                <a:gd name="connsiteX149" fmla="*/ 2327275 w 3842204"/>
                <a:gd name="connsiteY149" fmla="*/ 589643 h 7212230"/>
                <a:gd name="connsiteX150" fmla="*/ 2200275 w 3842204"/>
                <a:gd name="connsiteY150" fmla="*/ 580571 h 7212230"/>
                <a:gd name="connsiteX151" fmla="*/ 2263775 w 3842204"/>
                <a:gd name="connsiteY151" fmla="*/ 662214 h 7212230"/>
                <a:gd name="connsiteX152" fmla="*/ 2336346 w 3842204"/>
                <a:gd name="connsiteY152" fmla="*/ 780143 h 7212230"/>
                <a:gd name="connsiteX153" fmla="*/ 2245632 w 3842204"/>
                <a:gd name="connsiteY153" fmla="*/ 762000 h 7212230"/>
                <a:gd name="connsiteX154" fmla="*/ 2209346 w 3842204"/>
                <a:gd name="connsiteY154" fmla="*/ 689428 h 7212230"/>
                <a:gd name="connsiteX155" fmla="*/ 2154918 w 3842204"/>
                <a:gd name="connsiteY155" fmla="*/ 725714 h 7212230"/>
                <a:gd name="connsiteX156" fmla="*/ 2082346 w 3842204"/>
                <a:gd name="connsiteY156" fmla="*/ 780143 h 7212230"/>
                <a:gd name="connsiteX157" fmla="*/ 1991632 w 3842204"/>
                <a:gd name="connsiteY157" fmla="*/ 825500 h 7212230"/>
                <a:gd name="connsiteX158" fmla="*/ 1891846 w 3842204"/>
                <a:gd name="connsiteY158" fmla="*/ 825500 h 7212230"/>
                <a:gd name="connsiteX159" fmla="*/ 1928132 w 3842204"/>
                <a:gd name="connsiteY159" fmla="*/ 716643 h 7212230"/>
                <a:gd name="connsiteX160" fmla="*/ 1846489 w 3842204"/>
                <a:gd name="connsiteY160" fmla="*/ 689428 h 7212230"/>
                <a:gd name="connsiteX161" fmla="*/ 1710418 w 3842204"/>
                <a:gd name="connsiteY161" fmla="*/ 743857 h 7212230"/>
                <a:gd name="connsiteX162" fmla="*/ 1583418 w 3842204"/>
                <a:gd name="connsiteY162" fmla="*/ 743857 h 7212230"/>
                <a:gd name="connsiteX163" fmla="*/ 1519918 w 3842204"/>
                <a:gd name="connsiteY163" fmla="*/ 807357 h 7212230"/>
                <a:gd name="connsiteX164" fmla="*/ 1619704 w 3842204"/>
                <a:gd name="connsiteY164" fmla="*/ 861785 h 7212230"/>
                <a:gd name="connsiteX165" fmla="*/ 1392918 w 3842204"/>
                <a:gd name="connsiteY165" fmla="*/ 934357 h 7212230"/>
                <a:gd name="connsiteX166" fmla="*/ 1220561 w 3842204"/>
                <a:gd name="connsiteY166" fmla="*/ 1025071 h 7212230"/>
                <a:gd name="connsiteX167" fmla="*/ 1030061 w 3842204"/>
                <a:gd name="connsiteY167" fmla="*/ 1124857 h 7212230"/>
                <a:gd name="connsiteX168" fmla="*/ 993775 w 3842204"/>
                <a:gd name="connsiteY168" fmla="*/ 1197428 h 7212230"/>
                <a:gd name="connsiteX169" fmla="*/ 912132 w 3842204"/>
                <a:gd name="connsiteY169" fmla="*/ 1270000 h 7212230"/>
                <a:gd name="connsiteX170" fmla="*/ 830489 w 3842204"/>
                <a:gd name="connsiteY170" fmla="*/ 1342571 h 7212230"/>
                <a:gd name="connsiteX171" fmla="*/ 803275 w 3842204"/>
                <a:gd name="connsiteY171" fmla="*/ 1469571 h 7212230"/>
                <a:gd name="connsiteX172" fmla="*/ 875846 w 3842204"/>
                <a:gd name="connsiteY172" fmla="*/ 1578428 h 7212230"/>
                <a:gd name="connsiteX173" fmla="*/ 912132 w 3842204"/>
                <a:gd name="connsiteY173" fmla="*/ 1651000 h 7212230"/>
                <a:gd name="connsiteX174" fmla="*/ 848632 w 3842204"/>
                <a:gd name="connsiteY174" fmla="*/ 1696357 h 7212230"/>
                <a:gd name="connsiteX175" fmla="*/ 730704 w 3842204"/>
                <a:gd name="connsiteY175" fmla="*/ 1750785 h 7212230"/>
                <a:gd name="connsiteX176" fmla="*/ 603704 w 3842204"/>
                <a:gd name="connsiteY176" fmla="*/ 1750785 h 7212230"/>
                <a:gd name="connsiteX177" fmla="*/ 485775 w 3842204"/>
                <a:gd name="connsiteY177" fmla="*/ 1787071 h 7212230"/>
                <a:gd name="connsiteX178" fmla="*/ 367846 w 3842204"/>
                <a:gd name="connsiteY178" fmla="*/ 1787071 h 7212230"/>
                <a:gd name="connsiteX179" fmla="*/ 231775 w 3842204"/>
                <a:gd name="connsiteY179" fmla="*/ 1805214 h 7212230"/>
                <a:gd name="connsiteX180" fmla="*/ 168275 w 3842204"/>
                <a:gd name="connsiteY180" fmla="*/ 1823357 h 7212230"/>
                <a:gd name="connsiteX181" fmla="*/ 204561 w 3842204"/>
                <a:gd name="connsiteY181" fmla="*/ 1959428 h 7212230"/>
                <a:gd name="connsiteX182" fmla="*/ 249918 w 3842204"/>
                <a:gd name="connsiteY182" fmla="*/ 2077357 h 7212230"/>
                <a:gd name="connsiteX183" fmla="*/ 231775 w 3842204"/>
                <a:gd name="connsiteY183" fmla="*/ 2195285 h 7212230"/>
                <a:gd name="connsiteX184" fmla="*/ 349704 w 3842204"/>
                <a:gd name="connsiteY184" fmla="*/ 2267857 h 7212230"/>
                <a:gd name="connsiteX185" fmla="*/ 413204 w 3842204"/>
                <a:gd name="connsiteY185" fmla="*/ 2286000 h 7212230"/>
                <a:gd name="connsiteX186" fmla="*/ 458561 w 3842204"/>
                <a:gd name="connsiteY186" fmla="*/ 2394857 h 7212230"/>
                <a:gd name="connsiteX187" fmla="*/ 540204 w 3842204"/>
                <a:gd name="connsiteY187" fmla="*/ 2449285 h 7212230"/>
                <a:gd name="connsiteX188" fmla="*/ 494846 w 3842204"/>
                <a:gd name="connsiteY188" fmla="*/ 2476500 h 7212230"/>
                <a:gd name="connsiteX189" fmla="*/ 413204 w 3842204"/>
                <a:gd name="connsiteY189" fmla="*/ 2458357 h 7212230"/>
                <a:gd name="connsiteX190" fmla="*/ 340632 w 3842204"/>
                <a:gd name="connsiteY190" fmla="*/ 2485571 h 7212230"/>
                <a:gd name="connsiteX191" fmla="*/ 268061 w 3842204"/>
                <a:gd name="connsiteY191" fmla="*/ 2431143 h 7212230"/>
                <a:gd name="connsiteX192" fmla="*/ 231775 w 3842204"/>
                <a:gd name="connsiteY192" fmla="*/ 2340428 h 7212230"/>
                <a:gd name="connsiteX193" fmla="*/ 168275 w 3842204"/>
                <a:gd name="connsiteY193" fmla="*/ 2295071 h 7212230"/>
                <a:gd name="connsiteX194" fmla="*/ 68489 w 3842204"/>
                <a:gd name="connsiteY194" fmla="*/ 2240643 h 7212230"/>
                <a:gd name="connsiteX195" fmla="*/ 0 w 3842204"/>
                <a:gd name="connsiteY195" fmla="*/ 2240198 h 7212230"/>
                <a:gd name="connsiteX196" fmla="*/ 19903 w 3842204"/>
                <a:gd name="connsiteY196" fmla="*/ 2308457 h 7212230"/>
                <a:gd name="connsiteX197" fmla="*/ 87972 w 3842204"/>
                <a:gd name="connsiteY197" fmla="*/ 2356831 h 7212230"/>
                <a:gd name="connsiteX198" fmla="*/ 146367 w 3842204"/>
                <a:gd name="connsiteY198" fmla="*/ 2367320 h 7212230"/>
                <a:gd name="connsiteX199" fmla="*/ 180583 w 3842204"/>
                <a:gd name="connsiteY199" fmla="*/ 2391470 h 7212230"/>
                <a:gd name="connsiteX200" fmla="*/ 186418 w 3842204"/>
                <a:gd name="connsiteY200" fmla="*/ 2431143 h 7212230"/>
                <a:gd name="connsiteX201" fmla="*/ 159204 w 3842204"/>
                <a:gd name="connsiteY201" fmla="*/ 2503714 h 7212230"/>
                <a:gd name="connsiteX202" fmla="*/ 94184 w 3842204"/>
                <a:gd name="connsiteY202" fmla="*/ 2507582 h 7212230"/>
                <a:gd name="connsiteX203" fmla="*/ 76100 w 3842204"/>
                <a:gd name="connsiteY203" fmla="*/ 2553242 h 7212230"/>
                <a:gd name="connsiteX204" fmla="*/ 84685 w 3842204"/>
                <a:gd name="connsiteY204" fmla="*/ 2586848 h 7212230"/>
                <a:gd name="connsiteX205" fmla="*/ 114923 w 3842204"/>
                <a:gd name="connsiteY205" fmla="*/ 2632313 h 7212230"/>
                <a:gd name="connsiteX206" fmla="*/ 154750 w 3842204"/>
                <a:gd name="connsiteY206" fmla="*/ 2662352 h 7212230"/>
                <a:gd name="connsiteX207" fmla="*/ 195489 w 3842204"/>
                <a:gd name="connsiteY207" fmla="*/ 2685385 h 7212230"/>
                <a:gd name="connsiteX208" fmla="*/ 232332 w 3842204"/>
                <a:gd name="connsiteY208" fmla="*/ 2702518 h 7212230"/>
                <a:gd name="connsiteX209" fmla="*/ 235197 w 3842204"/>
                <a:gd name="connsiteY209" fmla="*/ 2793522 h 7212230"/>
                <a:gd name="connsiteX210" fmla="*/ 249490 w 3842204"/>
                <a:gd name="connsiteY210" fmla="*/ 2903302 h 7212230"/>
                <a:gd name="connsiteX211" fmla="*/ 216201 w 3842204"/>
                <a:gd name="connsiteY211" fmla="*/ 2879166 h 7212230"/>
                <a:gd name="connsiteX212" fmla="*/ 173878 w 3842204"/>
                <a:gd name="connsiteY212" fmla="*/ 2877132 h 7212230"/>
                <a:gd name="connsiteX213" fmla="*/ 85599 w 3842204"/>
                <a:gd name="connsiteY213" fmla="*/ 3005254 h 7212230"/>
                <a:gd name="connsiteX214" fmla="*/ 50346 w 3842204"/>
                <a:gd name="connsiteY214" fmla="*/ 3084285 h 7212230"/>
                <a:gd name="connsiteX215" fmla="*/ 129614 w 3842204"/>
                <a:gd name="connsiteY215" fmla="*/ 3178869 h 7212230"/>
                <a:gd name="connsiteX216" fmla="*/ 152087 w 3842204"/>
                <a:gd name="connsiteY216" fmla="*/ 3231260 h 7212230"/>
                <a:gd name="connsiteX217" fmla="*/ 197809 w 3842204"/>
                <a:gd name="connsiteY217" fmla="*/ 3239031 h 7212230"/>
                <a:gd name="connsiteX218" fmla="*/ 238899 w 3842204"/>
                <a:gd name="connsiteY218" fmla="*/ 3226604 h 7212230"/>
                <a:gd name="connsiteX219" fmla="*/ 281028 w 3842204"/>
                <a:gd name="connsiteY219" fmla="*/ 3270473 h 7212230"/>
                <a:gd name="connsiteX220" fmla="*/ 320605 w 3842204"/>
                <a:gd name="connsiteY220" fmla="*/ 3272737 h 7212230"/>
                <a:gd name="connsiteX221" fmla="*/ 335457 w 3842204"/>
                <a:gd name="connsiteY221" fmla="*/ 3249505 h 7212230"/>
                <a:gd name="connsiteX222" fmla="*/ 355547 w 3842204"/>
                <a:gd name="connsiteY222" fmla="*/ 3197012 h 7212230"/>
                <a:gd name="connsiteX223" fmla="*/ 380742 w 3842204"/>
                <a:gd name="connsiteY223" fmla="*/ 3294846 h 7212230"/>
                <a:gd name="connsiteX224" fmla="*/ 437804 w 3842204"/>
                <a:gd name="connsiteY224" fmla="*/ 3289661 h 7212230"/>
                <a:gd name="connsiteX225" fmla="*/ 422275 w 3842204"/>
                <a:gd name="connsiteY225" fmla="*/ 3338285 h 7212230"/>
                <a:gd name="connsiteX226" fmla="*/ 440329 w 3842204"/>
                <a:gd name="connsiteY226" fmla="*/ 3386114 h 7212230"/>
                <a:gd name="connsiteX227" fmla="*/ 474756 w 3842204"/>
                <a:gd name="connsiteY227" fmla="*/ 3417106 h 7212230"/>
                <a:gd name="connsiteX228" fmla="*/ 460784 w 3842204"/>
                <a:gd name="connsiteY228" fmla="*/ 3485814 h 7212230"/>
                <a:gd name="connsiteX229" fmla="*/ 458561 w 3842204"/>
                <a:gd name="connsiteY229" fmla="*/ 3565071 h 7212230"/>
                <a:gd name="connsiteX230" fmla="*/ 419473 w 3842204"/>
                <a:gd name="connsiteY230" fmla="*/ 3641511 h 7212230"/>
                <a:gd name="connsiteX231" fmla="*/ 360722 w 3842204"/>
                <a:gd name="connsiteY231" fmla="*/ 3650584 h 7212230"/>
                <a:gd name="connsiteX232" fmla="*/ 368175 w 3842204"/>
                <a:gd name="connsiteY232" fmla="*/ 3690408 h 7212230"/>
                <a:gd name="connsiteX233" fmla="*/ 417954 w 3842204"/>
                <a:gd name="connsiteY233" fmla="*/ 3767465 h 7212230"/>
                <a:gd name="connsiteX234" fmla="*/ 401757 w 3842204"/>
                <a:gd name="connsiteY234" fmla="*/ 3852533 h 7212230"/>
                <a:gd name="connsiteX235" fmla="*/ 491653 w 3842204"/>
                <a:gd name="connsiteY235" fmla="*/ 3937825 h 7212230"/>
                <a:gd name="connsiteX236" fmla="*/ 517737 w 3842204"/>
                <a:gd name="connsiteY236" fmla="*/ 3996632 h 7212230"/>
                <a:gd name="connsiteX237" fmla="*/ 505902 w 3842204"/>
                <a:gd name="connsiteY237" fmla="*/ 4042501 h 7212230"/>
                <a:gd name="connsiteX238" fmla="*/ 511469 w 3842204"/>
                <a:gd name="connsiteY238" fmla="*/ 4076940 h 7212230"/>
                <a:gd name="connsiteX239" fmla="*/ 546901 w 3842204"/>
                <a:gd name="connsiteY239" fmla="*/ 4121854 h 7212230"/>
                <a:gd name="connsiteX240" fmla="*/ 514509 w 3842204"/>
                <a:gd name="connsiteY240" fmla="*/ 4192490 h 7212230"/>
                <a:gd name="connsiteX241" fmla="*/ 558142 w 3842204"/>
                <a:gd name="connsiteY241" fmla="*/ 4242338 h 7212230"/>
                <a:gd name="connsiteX242" fmla="*/ 621846 w 3842204"/>
                <a:gd name="connsiteY242" fmla="*/ 4263571 h 7212230"/>
                <a:gd name="connsiteX243" fmla="*/ 619882 w 3842204"/>
                <a:gd name="connsiteY243" fmla="*/ 4297056 h 7212230"/>
                <a:gd name="connsiteX244" fmla="*/ 657706 w 3842204"/>
                <a:gd name="connsiteY244" fmla="*/ 4366782 h 7212230"/>
                <a:gd name="connsiteX245" fmla="*/ 636095 w 3842204"/>
                <a:gd name="connsiteY245" fmla="*/ 4469837 h 7212230"/>
                <a:gd name="connsiteX246" fmla="*/ 693495 w 3842204"/>
                <a:gd name="connsiteY246" fmla="*/ 4468344 h 7212230"/>
                <a:gd name="connsiteX247" fmla="*/ 802609 w 3842204"/>
                <a:gd name="connsiteY247" fmla="*/ 4501363 h 7212230"/>
                <a:gd name="connsiteX248" fmla="*/ 817095 w 3842204"/>
                <a:gd name="connsiteY248" fmla="*/ 4666429 h 7212230"/>
                <a:gd name="connsiteX249" fmla="*/ 757491 w 3842204"/>
                <a:gd name="connsiteY249" fmla="*/ 4728594 h 7212230"/>
                <a:gd name="connsiteX250" fmla="*/ 724434 w 3842204"/>
                <a:gd name="connsiteY250" fmla="*/ 4787780 h 7212230"/>
                <a:gd name="connsiteX251" fmla="*/ 774114 w 3842204"/>
                <a:gd name="connsiteY251" fmla="*/ 4862731 h 7212230"/>
                <a:gd name="connsiteX252" fmla="*/ 756824 w 3842204"/>
                <a:gd name="connsiteY252" fmla="*/ 4947797 h 7212230"/>
                <a:gd name="connsiteX253" fmla="*/ 724364 w 3842204"/>
                <a:gd name="connsiteY253" fmla="*/ 5001242 h 7212230"/>
                <a:gd name="connsiteX254" fmla="*/ 710116 w 3842204"/>
                <a:gd name="connsiteY254" fmla="*/ 5048822 h 7212230"/>
                <a:gd name="connsiteX255" fmla="*/ 641937 w 3842204"/>
                <a:gd name="connsiteY255" fmla="*/ 5123423 h 7212230"/>
                <a:gd name="connsiteX256" fmla="*/ 645832 w 3842204"/>
                <a:gd name="connsiteY256" fmla="*/ 5195105 h 7212230"/>
                <a:gd name="connsiteX257" fmla="*/ 806078 w 3842204"/>
                <a:gd name="connsiteY257" fmla="*/ 5279127 h 7212230"/>
                <a:gd name="connsiteX258" fmla="*/ 778008 w 3842204"/>
                <a:gd name="connsiteY258" fmla="*/ 5322549 h 7212230"/>
                <a:gd name="connsiteX259" fmla="*/ 625315 w 3842204"/>
                <a:gd name="connsiteY259" fmla="*/ 5425160 h 7212230"/>
                <a:gd name="connsiteX260" fmla="*/ 676275 w 3842204"/>
                <a:gd name="connsiteY260" fmla="*/ 5524500 h 7212230"/>
                <a:gd name="connsiteX261" fmla="*/ 658132 w 3842204"/>
                <a:gd name="connsiteY261" fmla="*/ 5615214 h 7212230"/>
                <a:gd name="connsiteX262" fmla="*/ 707742 w 3842204"/>
                <a:gd name="connsiteY262" fmla="*/ 5641195 h 7212230"/>
                <a:gd name="connsiteX263" fmla="*/ 776061 w 3842204"/>
                <a:gd name="connsiteY263" fmla="*/ 5642428 h 7212230"/>
                <a:gd name="connsiteX264" fmla="*/ 843093 w 3842204"/>
                <a:gd name="connsiteY264" fmla="*/ 5634058 h 7212230"/>
                <a:gd name="connsiteX265" fmla="*/ 931128 w 3842204"/>
                <a:gd name="connsiteY265" fmla="*/ 5637226 h 7212230"/>
                <a:gd name="connsiteX266" fmla="*/ 920350 w 3842204"/>
                <a:gd name="connsiteY266" fmla="*/ 5684962 h 7212230"/>
                <a:gd name="connsiteX267" fmla="*/ 993775 w 3842204"/>
                <a:gd name="connsiteY267" fmla="*/ 5696857 h 7212230"/>
                <a:gd name="connsiteX268" fmla="*/ 999817 w 3842204"/>
                <a:gd name="connsiteY268" fmla="*/ 5741114 h 7212230"/>
                <a:gd name="connsiteX269" fmla="*/ 1015385 w 3842204"/>
                <a:gd name="connsiteY269" fmla="*/ 5774187 h 7212230"/>
                <a:gd name="connsiteX270" fmla="*/ 1093988 w 3842204"/>
                <a:gd name="connsiteY270" fmla="*/ 5773741 h 7212230"/>
                <a:gd name="connsiteX271" fmla="*/ 1110423 w 3842204"/>
                <a:gd name="connsiteY271" fmla="*/ 5806160 h 7212230"/>
                <a:gd name="connsiteX272" fmla="*/ 1118828 w 3842204"/>
                <a:gd name="connsiteY272" fmla="*/ 5830104 h 7212230"/>
                <a:gd name="connsiteX273" fmla="*/ 1068680 w 3842204"/>
                <a:gd name="connsiteY273" fmla="*/ 5850548 h 7212230"/>
                <a:gd name="connsiteX274" fmla="*/ 1038040 w 3842204"/>
                <a:gd name="connsiteY274" fmla="*/ 5897475 h 7212230"/>
                <a:gd name="connsiteX275" fmla="*/ 1028312 w 3842204"/>
                <a:gd name="connsiteY275" fmla="*/ 5940951 h 7212230"/>
                <a:gd name="connsiteX276" fmla="*/ 1030686 w 3842204"/>
                <a:gd name="connsiteY276" fmla="*/ 5993288 h 7212230"/>
                <a:gd name="connsiteX277" fmla="*/ 1057275 w 3842204"/>
                <a:gd name="connsiteY277" fmla="*/ 6014357 h 7212230"/>
                <a:gd name="connsiteX278" fmla="*/ 1124671 w 3842204"/>
                <a:gd name="connsiteY278" fmla="*/ 6048708 h 7212230"/>
                <a:gd name="connsiteX279" fmla="*/ 1166038 w 3842204"/>
                <a:gd name="connsiteY279" fmla="*/ 6040869 h 7212230"/>
                <a:gd name="connsiteX280" fmla="*/ 1186223 w 3842204"/>
                <a:gd name="connsiteY280" fmla="*/ 6086928 h 7212230"/>
                <a:gd name="connsiteX281" fmla="*/ 1166132 w 3842204"/>
                <a:gd name="connsiteY281" fmla="*/ 6132285 h 7212230"/>
                <a:gd name="connsiteX282" fmla="*/ 1132794 w 3842204"/>
                <a:gd name="connsiteY282" fmla="*/ 6150303 h 7212230"/>
                <a:gd name="connsiteX283" fmla="*/ 1095509 w 3842204"/>
                <a:gd name="connsiteY283" fmla="*/ 6207236 h 7212230"/>
                <a:gd name="connsiteX284" fmla="*/ 1110183 w 3842204"/>
                <a:gd name="connsiteY284" fmla="*/ 6307023 h 7212230"/>
                <a:gd name="connsiteX285" fmla="*/ 1080835 w 3842204"/>
                <a:gd name="connsiteY285" fmla="*/ 6350157 h 7212230"/>
                <a:gd name="connsiteX286" fmla="*/ 1165706 w 3842204"/>
                <a:gd name="connsiteY286" fmla="*/ 6400271 h 7212230"/>
                <a:gd name="connsiteX287" fmla="*/ 1166038 w 3842204"/>
                <a:gd name="connsiteY287" fmla="*/ 6466711 h 7212230"/>
                <a:gd name="connsiteX288" fmla="*/ 1143240 w 3842204"/>
                <a:gd name="connsiteY288" fmla="*/ 6498567 h 7212230"/>
                <a:gd name="connsiteX289" fmla="*/ 1090760 w 3842204"/>
                <a:gd name="connsiteY289" fmla="*/ 6546302 h 7212230"/>
                <a:gd name="connsiteX290" fmla="*/ 1130420 w 3842204"/>
                <a:gd name="connsiteY290" fmla="*/ 6564250 h 7212230"/>
                <a:gd name="connsiteX291" fmla="*/ 1157061 w 3842204"/>
                <a:gd name="connsiteY291" fmla="*/ 6604000 h 7212230"/>
                <a:gd name="connsiteX292" fmla="*/ 1211155 w 3842204"/>
                <a:gd name="connsiteY292" fmla="*/ 6616589 h 7212230"/>
                <a:gd name="connsiteX293" fmla="*/ 1275416 w 3842204"/>
                <a:gd name="connsiteY293" fmla="*/ 6598797 h 7212230"/>
                <a:gd name="connsiteX294" fmla="*/ 1351457 w 3842204"/>
                <a:gd name="connsiteY294" fmla="*/ 6678950 h 7212230"/>
                <a:gd name="connsiteX295" fmla="*/ 1408686 w 3842204"/>
                <a:gd name="connsiteY295" fmla="*/ 6784095 h 7212230"/>
                <a:gd name="connsiteX296" fmla="*/ 1412995 w 3842204"/>
                <a:gd name="connsiteY296" fmla="*/ 6885417 h 7212230"/>
                <a:gd name="connsiteX297" fmla="*/ 1450576 w 3842204"/>
                <a:gd name="connsiteY297" fmla="*/ 6925814 h 7212230"/>
                <a:gd name="connsiteX298" fmla="*/ 1436742 w 3842204"/>
                <a:gd name="connsiteY298" fmla="*/ 6949650 h 7212230"/>
                <a:gd name="connsiteX299" fmla="*/ 1398748 w 3842204"/>
                <a:gd name="connsiteY299" fmla="*/ 6973440 h 7212230"/>
                <a:gd name="connsiteX300" fmla="*/ 1411061 w 3842204"/>
                <a:gd name="connsiteY300" fmla="*/ 7003143 h 7212230"/>
                <a:gd name="connsiteX301" fmla="*/ 1348228 w 3842204"/>
                <a:gd name="connsiteY301" fmla="*/ 7070956 h 7212230"/>
                <a:gd name="connsiteX302" fmla="*/ 1293132 w 3842204"/>
                <a:gd name="connsiteY302" fmla="*/ 7139214 h 7212230"/>
                <a:gd name="connsiteX0" fmla="*/ 1293132 w 3842204"/>
                <a:gd name="connsiteY0" fmla="*/ 7139214 h 7212230"/>
                <a:gd name="connsiteX1" fmla="*/ 1341758 w 3842204"/>
                <a:gd name="connsiteY1" fmla="*/ 7182793 h 7212230"/>
                <a:gd name="connsiteX2" fmla="*/ 1416663 w 3842204"/>
                <a:gd name="connsiteY2" fmla="*/ 7193198 h 7212230"/>
                <a:gd name="connsiteX3" fmla="*/ 1509326 w 3842204"/>
                <a:gd name="connsiteY3" fmla="*/ 7212230 h 7212230"/>
                <a:gd name="connsiteX4" fmla="*/ 1564969 w 3842204"/>
                <a:gd name="connsiteY4" fmla="*/ 7192309 h 7212230"/>
                <a:gd name="connsiteX5" fmla="*/ 1579095 w 3842204"/>
                <a:gd name="connsiteY5" fmla="*/ 7168518 h 7212230"/>
                <a:gd name="connsiteX6" fmla="*/ 1637846 w 3842204"/>
                <a:gd name="connsiteY6" fmla="*/ 7133855 h 7212230"/>
                <a:gd name="connsiteX7" fmla="*/ 1697948 w 3842204"/>
                <a:gd name="connsiteY7" fmla="*/ 7023400 h 7212230"/>
                <a:gd name="connsiteX8" fmla="*/ 1746704 w 3842204"/>
                <a:gd name="connsiteY8" fmla="*/ 6975928 h 7212230"/>
                <a:gd name="connsiteX9" fmla="*/ 1743064 w 3842204"/>
                <a:gd name="connsiteY9" fmla="*/ 6937755 h 7212230"/>
                <a:gd name="connsiteX10" fmla="*/ 1792061 w 3842204"/>
                <a:gd name="connsiteY10" fmla="*/ 6921500 h 7212230"/>
                <a:gd name="connsiteX11" fmla="*/ 1946275 w 3842204"/>
                <a:gd name="connsiteY11" fmla="*/ 6885214 h 7212230"/>
                <a:gd name="connsiteX12" fmla="*/ 1855561 w 3842204"/>
                <a:gd name="connsiteY12" fmla="*/ 6767285 h 7212230"/>
                <a:gd name="connsiteX13" fmla="*/ 1882775 w 3842204"/>
                <a:gd name="connsiteY13" fmla="*/ 6721928 h 7212230"/>
                <a:gd name="connsiteX14" fmla="*/ 1937204 w 3842204"/>
                <a:gd name="connsiteY14" fmla="*/ 6721928 h 7212230"/>
                <a:gd name="connsiteX15" fmla="*/ 1982561 w 3842204"/>
                <a:gd name="connsiteY15" fmla="*/ 6594928 h 7212230"/>
                <a:gd name="connsiteX16" fmla="*/ 1982561 w 3842204"/>
                <a:gd name="connsiteY16" fmla="*/ 6495143 h 7212230"/>
                <a:gd name="connsiteX17" fmla="*/ 2036989 w 3842204"/>
                <a:gd name="connsiteY17" fmla="*/ 6377214 h 7212230"/>
                <a:gd name="connsiteX18" fmla="*/ 2100489 w 3842204"/>
                <a:gd name="connsiteY18" fmla="*/ 6359071 h 7212230"/>
                <a:gd name="connsiteX19" fmla="*/ 2046061 w 3842204"/>
                <a:gd name="connsiteY19" fmla="*/ 6241143 h 7212230"/>
                <a:gd name="connsiteX20" fmla="*/ 2082346 w 3842204"/>
                <a:gd name="connsiteY20" fmla="*/ 6096000 h 7212230"/>
                <a:gd name="connsiteX21" fmla="*/ 2173061 w 3842204"/>
                <a:gd name="connsiteY21" fmla="*/ 6086928 h 7212230"/>
                <a:gd name="connsiteX22" fmla="*/ 2263775 w 3842204"/>
                <a:gd name="connsiteY22" fmla="*/ 6086928 h 7212230"/>
                <a:gd name="connsiteX23" fmla="*/ 2290989 w 3842204"/>
                <a:gd name="connsiteY23" fmla="*/ 6032500 h 7212230"/>
                <a:gd name="connsiteX24" fmla="*/ 2327275 w 3842204"/>
                <a:gd name="connsiteY24" fmla="*/ 6041571 h 7212230"/>
                <a:gd name="connsiteX25" fmla="*/ 2408918 w 3842204"/>
                <a:gd name="connsiteY25" fmla="*/ 6159500 h 7212230"/>
                <a:gd name="connsiteX26" fmla="*/ 2445204 w 3842204"/>
                <a:gd name="connsiteY26" fmla="*/ 6150428 h 7212230"/>
                <a:gd name="connsiteX27" fmla="*/ 2427061 w 3842204"/>
                <a:gd name="connsiteY27" fmla="*/ 6068785 h 7212230"/>
                <a:gd name="connsiteX28" fmla="*/ 2481489 w 3842204"/>
                <a:gd name="connsiteY28" fmla="*/ 6023428 h 7212230"/>
                <a:gd name="connsiteX29" fmla="*/ 2544989 w 3842204"/>
                <a:gd name="connsiteY29" fmla="*/ 5950857 h 7212230"/>
                <a:gd name="connsiteX30" fmla="*/ 2608489 w 3842204"/>
                <a:gd name="connsiteY30" fmla="*/ 5896428 h 7212230"/>
                <a:gd name="connsiteX31" fmla="*/ 2599418 w 3842204"/>
                <a:gd name="connsiteY31" fmla="*/ 5823857 h 7212230"/>
                <a:gd name="connsiteX32" fmla="*/ 2644775 w 3842204"/>
                <a:gd name="connsiteY32" fmla="*/ 5760357 h 7212230"/>
                <a:gd name="connsiteX33" fmla="*/ 2735489 w 3842204"/>
                <a:gd name="connsiteY33" fmla="*/ 5869214 h 7212230"/>
                <a:gd name="connsiteX34" fmla="*/ 2844346 w 3842204"/>
                <a:gd name="connsiteY34" fmla="*/ 5914571 h 7212230"/>
                <a:gd name="connsiteX35" fmla="*/ 2871561 w 3842204"/>
                <a:gd name="connsiteY35" fmla="*/ 5842000 h 7212230"/>
                <a:gd name="connsiteX36" fmla="*/ 2907846 w 3842204"/>
                <a:gd name="connsiteY36" fmla="*/ 5814785 h 7212230"/>
                <a:gd name="connsiteX37" fmla="*/ 2871561 w 3842204"/>
                <a:gd name="connsiteY37" fmla="*/ 5733143 h 7212230"/>
                <a:gd name="connsiteX38" fmla="*/ 2871561 w 3842204"/>
                <a:gd name="connsiteY38" fmla="*/ 5678714 h 7212230"/>
                <a:gd name="connsiteX39" fmla="*/ 2925989 w 3842204"/>
                <a:gd name="connsiteY39" fmla="*/ 5660571 h 7212230"/>
                <a:gd name="connsiteX40" fmla="*/ 2925989 w 3842204"/>
                <a:gd name="connsiteY40" fmla="*/ 5569857 h 7212230"/>
                <a:gd name="connsiteX41" fmla="*/ 2853418 w 3842204"/>
                <a:gd name="connsiteY41" fmla="*/ 5551714 h 7212230"/>
                <a:gd name="connsiteX42" fmla="*/ 2826204 w 3842204"/>
                <a:gd name="connsiteY42" fmla="*/ 5442857 h 7212230"/>
                <a:gd name="connsiteX43" fmla="*/ 2862489 w 3842204"/>
                <a:gd name="connsiteY43" fmla="*/ 5324928 h 7212230"/>
                <a:gd name="connsiteX44" fmla="*/ 2971346 w 3842204"/>
                <a:gd name="connsiteY44" fmla="*/ 5234214 h 7212230"/>
                <a:gd name="connsiteX45" fmla="*/ 3034846 w 3842204"/>
                <a:gd name="connsiteY45" fmla="*/ 5143500 h 7212230"/>
                <a:gd name="connsiteX46" fmla="*/ 3052989 w 3842204"/>
                <a:gd name="connsiteY46" fmla="*/ 5061857 h 7212230"/>
                <a:gd name="connsiteX47" fmla="*/ 3034846 w 3842204"/>
                <a:gd name="connsiteY47" fmla="*/ 4989285 h 7212230"/>
                <a:gd name="connsiteX48" fmla="*/ 2989489 w 3842204"/>
                <a:gd name="connsiteY48" fmla="*/ 4925785 h 7212230"/>
                <a:gd name="connsiteX49" fmla="*/ 3052989 w 3842204"/>
                <a:gd name="connsiteY49" fmla="*/ 4862285 h 7212230"/>
                <a:gd name="connsiteX50" fmla="*/ 3062061 w 3842204"/>
                <a:gd name="connsiteY50" fmla="*/ 4789714 h 7212230"/>
                <a:gd name="connsiteX51" fmla="*/ 3062061 w 3842204"/>
                <a:gd name="connsiteY51" fmla="*/ 4699000 h 7212230"/>
                <a:gd name="connsiteX52" fmla="*/ 3161846 w 3842204"/>
                <a:gd name="connsiteY52" fmla="*/ 4717143 h 7212230"/>
                <a:gd name="connsiteX53" fmla="*/ 3225346 w 3842204"/>
                <a:gd name="connsiteY53" fmla="*/ 4689928 h 7212230"/>
                <a:gd name="connsiteX54" fmla="*/ 3243489 w 3842204"/>
                <a:gd name="connsiteY54" fmla="*/ 4653643 h 7212230"/>
                <a:gd name="connsiteX55" fmla="*/ 3179989 w 3842204"/>
                <a:gd name="connsiteY55" fmla="*/ 4644571 h 7212230"/>
                <a:gd name="connsiteX56" fmla="*/ 3089275 w 3842204"/>
                <a:gd name="connsiteY56" fmla="*/ 4608285 h 7212230"/>
                <a:gd name="connsiteX57" fmla="*/ 3034846 w 3842204"/>
                <a:gd name="connsiteY57" fmla="*/ 4590143 h 7212230"/>
                <a:gd name="connsiteX58" fmla="*/ 2953204 w 3842204"/>
                <a:gd name="connsiteY58" fmla="*/ 4572000 h 7212230"/>
                <a:gd name="connsiteX59" fmla="*/ 2971346 w 3842204"/>
                <a:gd name="connsiteY59" fmla="*/ 4490357 h 7212230"/>
                <a:gd name="connsiteX60" fmla="*/ 2989489 w 3842204"/>
                <a:gd name="connsiteY60" fmla="*/ 4435928 h 7212230"/>
                <a:gd name="connsiteX61" fmla="*/ 3071132 w 3842204"/>
                <a:gd name="connsiteY61" fmla="*/ 4327071 h 7212230"/>
                <a:gd name="connsiteX62" fmla="*/ 3043918 w 3842204"/>
                <a:gd name="connsiteY62" fmla="*/ 4254500 h 7212230"/>
                <a:gd name="connsiteX63" fmla="*/ 3043918 w 3842204"/>
                <a:gd name="connsiteY63" fmla="*/ 4172857 h 7212230"/>
                <a:gd name="connsiteX64" fmla="*/ 3016704 w 3842204"/>
                <a:gd name="connsiteY64" fmla="*/ 4127500 h 7212230"/>
                <a:gd name="connsiteX65" fmla="*/ 3007632 w 3842204"/>
                <a:gd name="connsiteY65" fmla="*/ 4009571 h 7212230"/>
                <a:gd name="connsiteX66" fmla="*/ 2971346 w 3842204"/>
                <a:gd name="connsiteY66" fmla="*/ 3927928 h 7212230"/>
                <a:gd name="connsiteX67" fmla="*/ 3062061 w 3842204"/>
                <a:gd name="connsiteY67" fmla="*/ 3855357 h 7212230"/>
                <a:gd name="connsiteX68" fmla="*/ 3080204 w 3842204"/>
                <a:gd name="connsiteY68" fmla="*/ 3374571 h 7212230"/>
                <a:gd name="connsiteX69" fmla="*/ 3007632 w 3842204"/>
                <a:gd name="connsiteY69" fmla="*/ 3220357 h 7212230"/>
                <a:gd name="connsiteX70" fmla="*/ 3034846 w 3842204"/>
                <a:gd name="connsiteY70" fmla="*/ 3156857 h 7212230"/>
                <a:gd name="connsiteX71" fmla="*/ 3089275 w 3842204"/>
                <a:gd name="connsiteY71" fmla="*/ 3175000 h 7212230"/>
                <a:gd name="connsiteX72" fmla="*/ 3225346 w 3842204"/>
                <a:gd name="connsiteY72" fmla="*/ 3093357 h 7212230"/>
                <a:gd name="connsiteX73" fmla="*/ 3325132 w 3842204"/>
                <a:gd name="connsiteY73" fmla="*/ 3102428 h 7212230"/>
                <a:gd name="connsiteX74" fmla="*/ 3370489 w 3842204"/>
                <a:gd name="connsiteY74" fmla="*/ 3011714 h 7212230"/>
                <a:gd name="connsiteX75" fmla="*/ 3343275 w 3842204"/>
                <a:gd name="connsiteY75" fmla="*/ 2966357 h 7212230"/>
                <a:gd name="connsiteX76" fmla="*/ 3415846 w 3842204"/>
                <a:gd name="connsiteY76" fmla="*/ 2893785 h 7212230"/>
                <a:gd name="connsiteX77" fmla="*/ 3443061 w 3842204"/>
                <a:gd name="connsiteY77" fmla="*/ 2803071 h 7212230"/>
                <a:gd name="connsiteX78" fmla="*/ 3660775 w 3842204"/>
                <a:gd name="connsiteY78" fmla="*/ 2694214 h 7212230"/>
                <a:gd name="connsiteX79" fmla="*/ 3706132 w 3842204"/>
                <a:gd name="connsiteY79" fmla="*/ 2639785 h 7212230"/>
                <a:gd name="connsiteX80" fmla="*/ 3651704 w 3842204"/>
                <a:gd name="connsiteY80" fmla="*/ 2594428 h 7212230"/>
                <a:gd name="connsiteX81" fmla="*/ 3633561 w 3842204"/>
                <a:gd name="connsiteY81" fmla="*/ 2313214 h 7212230"/>
                <a:gd name="connsiteX82" fmla="*/ 3560989 w 3842204"/>
                <a:gd name="connsiteY82" fmla="*/ 2249714 h 7212230"/>
                <a:gd name="connsiteX83" fmla="*/ 3506561 w 3842204"/>
                <a:gd name="connsiteY83" fmla="*/ 2131785 h 7212230"/>
                <a:gd name="connsiteX84" fmla="*/ 3497489 w 3842204"/>
                <a:gd name="connsiteY84" fmla="*/ 2022928 h 7212230"/>
                <a:gd name="connsiteX85" fmla="*/ 3497489 w 3842204"/>
                <a:gd name="connsiteY85" fmla="*/ 1932214 h 7212230"/>
                <a:gd name="connsiteX86" fmla="*/ 3514751 w 3842204"/>
                <a:gd name="connsiteY86" fmla="*/ 1846486 h 7212230"/>
                <a:gd name="connsiteX87" fmla="*/ 3501687 w 3842204"/>
                <a:gd name="connsiteY87" fmla="*/ 1744992 h 7212230"/>
                <a:gd name="connsiteX88" fmla="*/ 3406775 w 3842204"/>
                <a:gd name="connsiteY88" fmla="*/ 1841500 h 7212230"/>
                <a:gd name="connsiteX89" fmla="*/ 3252561 w 3842204"/>
                <a:gd name="connsiteY89" fmla="*/ 1914071 h 7212230"/>
                <a:gd name="connsiteX90" fmla="*/ 3134632 w 3842204"/>
                <a:gd name="connsiteY90" fmla="*/ 1959428 h 7212230"/>
                <a:gd name="connsiteX91" fmla="*/ 2998561 w 3842204"/>
                <a:gd name="connsiteY91" fmla="*/ 1959428 h 7212230"/>
                <a:gd name="connsiteX92" fmla="*/ 2989489 w 3842204"/>
                <a:gd name="connsiteY92" fmla="*/ 2041071 h 7212230"/>
                <a:gd name="connsiteX93" fmla="*/ 2953204 w 3842204"/>
                <a:gd name="connsiteY93" fmla="*/ 2104571 h 7212230"/>
                <a:gd name="connsiteX94" fmla="*/ 2871561 w 3842204"/>
                <a:gd name="connsiteY94" fmla="*/ 2149928 h 7212230"/>
                <a:gd name="connsiteX95" fmla="*/ 2808061 w 3842204"/>
                <a:gd name="connsiteY95" fmla="*/ 2149928 h 7212230"/>
                <a:gd name="connsiteX96" fmla="*/ 2862489 w 3842204"/>
                <a:gd name="connsiteY96" fmla="*/ 2077357 h 7212230"/>
                <a:gd name="connsiteX97" fmla="*/ 2935061 w 3842204"/>
                <a:gd name="connsiteY97" fmla="*/ 2032000 h 7212230"/>
                <a:gd name="connsiteX98" fmla="*/ 2989489 w 3842204"/>
                <a:gd name="connsiteY98" fmla="*/ 1932214 h 7212230"/>
                <a:gd name="connsiteX99" fmla="*/ 3034846 w 3842204"/>
                <a:gd name="connsiteY99" fmla="*/ 1905000 h 7212230"/>
                <a:gd name="connsiteX100" fmla="*/ 3098346 w 3842204"/>
                <a:gd name="connsiteY100" fmla="*/ 1796143 h 7212230"/>
                <a:gd name="connsiteX101" fmla="*/ 3225346 w 3842204"/>
                <a:gd name="connsiteY101" fmla="*/ 1778000 h 7212230"/>
                <a:gd name="connsiteX102" fmla="*/ 3316061 w 3842204"/>
                <a:gd name="connsiteY102" fmla="*/ 1605643 h 7212230"/>
                <a:gd name="connsiteX103" fmla="*/ 3397704 w 3842204"/>
                <a:gd name="connsiteY103" fmla="*/ 1551214 h 7212230"/>
                <a:gd name="connsiteX104" fmla="*/ 3361418 w 3842204"/>
                <a:gd name="connsiteY104" fmla="*/ 1487714 h 7212230"/>
                <a:gd name="connsiteX105" fmla="*/ 3560989 w 3842204"/>
                <a:gd name="connsiteY105" fmla="*/ 1378857 h 7212230"/>
                <a:gd name="connsiteX106" fmla="*/ 3669846 w 3842204"/>
                <a:gd name="connsiteY106" fmla="*/ 1279071 h 7212230"/>
                <a:gd name="connsiteX107" fmla="*/ 3787775 w 3842204"/>
                <a:gd name="connsiteY107" fmla="*/ 1170214 h 7212230"/>
                <a:gd name="connsiteX108" fmla="*/ 3814989 w 3842204"/>
                <a:gd name="connsiteY108" fmla="*/ 1043214 h 7212230"/>
                <a:gd name="connsiteX109" fmla="*/ 3769632 w 3842204"/>
                <a:gd name="connsiteY109" fmla="*/ 988785 h 7212230"/>
                <a:gd name="connsiteX110" fmla="*/ 3706132 w 3842204"/>
                <a:gd name="connsiteY110" fmla="*/ 952500 h 7212230"/>
                <a:gd name="connsiteX111" fmla="*/ 3678918 w 3842204"/>
                <a:gd name="connsiteY111" fmla="*/ 861785 h 7212230"/>
                <a:gd name="connsiteX112" fmla="*/ 3706132 w 3842204"/>
                <a:gd name="connsiteY112" fmla="*/ 852714 h 7212230"/>
                <a:gd name="connsiteX113" fmla="*/ 3769632 w 3842204"/>
                <a:gd name="connsiteY113" fmla="*/ 916214 h 7212230"/>
                <a:gd name="connsiteX114" fmla="*/ 3814989 w 3842204"/>
                <a:gd name="connsiteY114" fmla="*/ 970643 h 7212230"/>
                <a:gd name="connsiteX115" fmla="*/ 3842204 w 3842204"/>
                <a:gd name="connsiteY115" fmla="*/ 870857 h 7212230"/>
                <a:gd name="connsiteX116" fmla="*/ 3805918 w 3842204"/>
                <a:gd name="connsiteY116" fmla="*/ 780143 h 7212230"/>
                <a:gd name="connsiteX117" fmla="*/ 3760561 w 3842204"/>
                <a:gd name="connsiteY117" fmla="*/ 689428 h 7212230"/>
                <a:gd name="connsiteX118" fmla="*/ 3706132 w 3842204"/>
                <a:gd name="connsiteY118" fmla="*/ 644071 h 7212230"/>
                <a:gd name="connsiteX119" fmla="*/ 3606346 w 3842204"/>
                <a:gd name="connsiteY119" fmla="*/ 526143 h 7212230"/>
                <a:gd name="connsiteX120" fmla="*/ 3560989 w 3842204"/>
                <a:gd name="connsiteY120" fmla="*/ 471714 h 7212230"/>
                <a:gd name="connsiteX121" fmla="*/ 3461204 w 3842204"/>
                <a:gd name="connsiteY121" fmla="*/ 462643 h 7212230"/>
                <a:gd name="connsiteX122" fmla="*/ 3415846 w 3842204"/>
                <a:gd name="connsiteY122" fmla="*/ 498928 h 7212230"/>
                <a:gd name="connsiteX123" fmla="*/ 3343275 w 3842204"/>
                <a:gd name="connsiteY123" fmla="*/ 480785 h 7212230"/>
                <a:gd name="connsiteX124" fmla="*/ 3198132 w 3842204"/>
                <a:gd name="connsiteY124" fmla="*/ 480785 h 7212230"/>
                <a:gd name="connsiteX125" fmla="*/ 3198132 w 3842204"/>
                <a:gd name="connsiteY125" fmla="*/ 553357 h 7212230"/>
                <a:gd name="connsiteX126" fmla="*/ 3116489 w 3842204"/>
                <a:gd name="connsiteY126" fmla="*/ 580571 h 7212230"/>
                <a:gd name="connsiteX127" fmla="*/ 3034846 w 3842204"/>
                <a:gd name="connsiteY127" fmla="*/ 571500 h 7212230"/>
                <a:gd name="connsiteX128" fmla="*/ 3043918 w 3842204"/>
                <a:gd name="connsiteY128" fmla="*/ 508000 h 7212230"/>
                <a:gd name="connsiteX129" fmla="*/ 3098346 w 3842204"/>
                <a:gd name="connsiteY129" fmla="*/ 462643 h 7212230"/>
                <a:gd name="connsiteX130" fmla="*/ 3125561 w 3842204"/>
                <a:gd name="connsiteY130" fmla="*/ 390071 h 7212230"/>
                <a:gd name="connsiteX131" fmla="*/ 3089275 w 3842204"/>
                <a:gd name="connsiteY131" fmla="*/ 335643 h 7212230"/>
                <a:gd name="connsiteX132" fmla="*/ 2998561 w 3842204"/>
                <a:gd name="connsiteY132" fmla="*/ 335643 h 7212230"/>
                <a:gd name="connsiteX133" fmla="*/ 2907846 w 3842204"/>
                <a:gd name="connsiteY133" fmla="*/ 299357 h 7212230"/>
                <a:gd name="connsiteX134" fmla="*/ 2780846 w 3842204"/>
                <a:gd name="connsiteY134" fmla="*/ 299357 h 7212230"/>
                <a:gd name="connsiteX135" fmla="*/ 2798989 w 3842204"/>
                <a:gd name="connsiteY135" fmla="*/ 263071 h 7212230"/>
                <a:gd name="connsiteX136" fmla="*/ 2889704 w 3842204"/>
                <a:gd name="connsiteY136" fmla="*/ 235857 h 7212230"/>
                <a:gd name="connsiteX137" fmla="*/ 2953204 w 3842204"/>
                <a:gd name="connsiteY137" fmla="*/ 154214 h 7212230"/>
                <a:gd name="connsiteX138" fmla="*/ 2971346 w 3842204"/>
                <a:gd name="connsiteY138" fmla="*/ 127000 h 7212230"/>
                <a:gd name="connsiteX139" fmla="*/ 2962275 w 3842204"/>
                <a:gd name="connsiteY139" fmla="*/ 63500 h 7212230"/>
                <a:gd name="connsiteX140" fmla="*/ 2880632 w 3842204"/>
                <a:gd name="connsiteY140" fmla="*/ 54428 h 7212230"/>
                <a:gd name="connsiteX141" fmla="*/ 2844346 w 3842204"/>
                <a:gd name="connsiteY141" fmla="*/ 9071 h 7212230"/>
                <a:gd name="connsiteX142" fmla="*/ 2753632 w 3842204"/>
                <a:gd name="connsiteY142" fmla="*/ 0 h 7212230"/>
                <a:gd name="connsiteX143" fmla="*/ 2662918 w 3842204"/>
                <a:gd name="connsiteY143" fmla="*/ 54428 h 7212230"/>
                <a:gd name="connsiteX144" fmla="*/ 2554061 w 3842204"/>
                <a:gd name="connsiteY144" fmla="*/ 181428 h 7212230"/>
                <a:gd name="connsiteX145" fmla="*/ 2454275 w 3842204"/>
                <a:gd name="connsiteY145" fmla="*/ 335643 h 7212230"/>
                <a:gd name="connsiteX146" fmla="*/ 2445204 w 3842204"/>
                <a:gd name="connsiteY146" fmla="*/ 399143 h 7212230"/>
                <a:gd name="connsiteX147" fmla="*/ 2481489 w 3842204"/>
                <a:gd name="connsiteY147" fmla="*/ 508000 h 7212230"/>
                <a:gd name="connsiteX148" fmla="*/ 2427061 w 3842204"/>
                <a:gd name="connsiteY148" fmla="*/ 589643 h 7212230"/>
                <a:gd name="connsiteX149" fmla="*/ 2327275 w 3842204"/>
                <a:gd name="connsiteY149" fmla="*/ 589643 h 7212230"/>
                <a:gd name="connsiteX150" fmla="*/ 2200275 w 3842204"/>
                <a:gd name="connsiteY150" fmla="*/ 580571 h 7212230"/>
                <a:gd name="connsiteX151" fmla="*/ 2263775 w 3842204"/>
                <a:gd name="connsiteY151" fmla="*/ 662214 h 7212230"/>
                <a:gd name="connsiteX152" fmla="*/ 2336346 w 3842204"/>
                <a:gd name="connsiteY152" fmla="*/ 780143 h 7212230"/>
                <a:gd name="connsiteX153" fmla="*/ 2245632 w 3842204"/>
                <a:gd name="connsiteY153" fmla="*/ 762000 h 7212230"/>
                <a:gd name="connsiteX154" fmla="*/ 2209346 w 3842204"/>
                <a:gd name="connsiteY154" fmla="*/ 689428 h 7212230"/>
                <a:gd name="connsiteX155" fmla="*/ 2154918 w 3842204"/>
                <a:gd name="connsiteY155" fmla="*/ 725714 h 7212230"/>
                <a:gd name="connsiteX156" fmla="*/ 2082346 w 3842204"/>
                <a:gd name="connsiteY156" fmla="*/ 780143 h 7212230"/>
                <a:gd name="connsiteX157" fmla="*/ 1991632 w 3842204"/>
                <a:gd name="connsiteY157" fmla="*/ 825500 h 7212230"/>
                <a:gd name="connsiteX158" fmla="*/ 1891846 w 3842204"/>
                <a:gd name="connsiteY158" fmla="*/ 825500 h 7212230"/>
                <a:gd name="connsiteX159" fmla="*/ 1928132 w 3842204"/>
                <a:gd name="connsiteY159" fmla="*/ 716643 h 7212230"/>
                <a:gd name="connsiteX160" fmla="*/ 1846489 w 3842204"/>
                <a:gd name="connsiteY160" fmla="*/ 689428 h 7212230"/>
                <a:gd name="connsiteX161" fmla="*/ 1710418 w 3842204"/>
                <a:gd name="connsiteY161" fmla="*/ 743857 h 7212230"/>
                <a:gd name="connsiteX162" fmla="*/ 1583418 w 3842204"/>
                <a:gd name="connsiteY162" fmla="*/ 743857 h 7212230"/>
                <a:gd name="connsiteX163" fmla="*/ 1519918 w 3842204"/>
                <a:gd name="connsiteY163" fmla="*/ 807357 h 7212230"/>
                <a:gd name="connsiteX164" fmla="*/ 1619704 w 3842204"/>
                <a:gd name="connsiteY164" fmla="*/ 861785 h 7212230"/>
                <a:gd name="connsiteX165" fmla="*/ 1392918 w 3842204"/>
                <a:gd name="connsiteY165" fmla="*/ 934357 h 7212230"/>
                <a:gd name="connsiteX166" fmla="*/ 1220561 w 3842204"/>
                <a:gd name="connsiteY166" fmla="*/ 1025071 h 7212230"/>
                <a:gd name="connsiteX167" fmla="*/ 1030061 w 3842204"/>
                <a:gd name="connsiteY167" fmla="*/ 1124857 h 7212230"/>
                <a:gd name="connsiteX168" fmla="*/ 993775 w 3842204"/>
                <a:gd name="connsiteY168" fmla="*/ 1197428 h 7212230"/>
                <a:gd name="connsiteX169" fmla="*/ 912132 w 3842204"/>
                <a:gd name="connsiteY169" fmla="*/ 1270000 h 7212230"/>
                <a:gd name="connsiteX170" fmla="*/ 830489 w 3842204"/>
                <a:gd name="connsiteY170" fmla="*/ 1342571 h 7212230"/>
                <a:gd name="connsiteX171" fmla="*/ 803275 w 3842204"/>
                <a:gd name="connsiteY171" fmla="*/ 1469571 h 7212230"/>
                <a:gd name="connsiteX172" fmla="*/ 875846 w 3842204"/>
                <a:gd name="connsiteY172" fmla="*/ 1578428 h 7212230"/>
                <a:gd name="connsiteX173" fmla="*/ 912132 w 3842204"/>
                <a:gd name="connsiteY173" fmla="*/ 1651000 h 7212230"/>
                <a:gd name="connsiteX174" fmla="*/ 848632 w 3842204"/>
                <a:gd name="connsiteY174" fmla="*/ 1696357 h 7212230"/>
                <a:gd name="connsiteX175" fmla="*/ 730704 w 3842204"/>
                <a:gd name="connsiteY175" fmla="*/ 1750785 h 7212230"/>
                <a:gd name="connsiteX176" fmla="*/ 603704 w 3842204"/>
                <a:gd name="connsiteY176" fmla="*/ 1750785 h 7212230"/>
                <a:gd name="connsiteX177" fmla="*/ 485775 w 3842204"/>
                <a:gd name="connsiteY177" fmla="*/ 1787071 h 7212230"/>
                <a:gd name="connsiteX178" fmla="*/ 367846 w 3842204"/>
                <a:gd name="connsiteY178" fmla="*/ 1787071 h 7212230"/>
                <a:gd name="connsiteX179" fmla="*/ 231775 w 3842204"/>
                <a:gd name="connsiteY179" fmla="*/ 1805214 h 7212230"/>
                <a:gd name="connsiteX180" fmla="*/ 168275 w 3842204"/>
                <a:gd name="connsiteY180" fmla="*/ 1823357 h 7212230"/>
                <a:gd name="connsiteX181" fmla="*/ 204561 w 3842204"/>
                <a:gd name="connsiteY181" fmla="*/ 1959428 h 7212230"/>
                <a:gd name="connsiteX182" fmla="*/ 249918 w 3842204"/>
                <a:gd name="connsiteY182" fmla="*/ 2077357 h 7212230"/>
                <a:gd name="connsiteX183" fmla="*/ 231775 w 3842204"/>
                <a:gd name="connsiteY183" fmla="*/ 2195285 h 7212230"/>
                <a:gd name="connsiteX184" fmla="*/ 349704 w 3842204"/>
                <a:gd name="connsiteY184" fmla="*/ 2267857 h 7212230"/>
                <a:gd name="connsiteX185" fmla="*/ 413204 w 3842204"/>
                <a:gd name="connsiteY185" fmla="*/ 2286000 h 7212230"/>
                <a:gd name="connsiteX186" fmla="*/ 458561 w 3842204"/>
                <a:gd name="connsiteY186" fmla="*/ 2394857 h 7212230"/>
                <a:gd name="connsiteX187" fmla="*/ 540204 w 3842204"/>
                <a:gd name="connsiteY187" fmla="*/ 2449285 h 7212230"/>
                <a:gd name="connsiteX188" fmla="*/ 494846 w 3842204"/>
                <a:gd name="connsiteY188" fmla="*/ 2476500 h 7212230"/>
                <a:gd name="connsiteX189" fmla="*/ 413204 w 3842204"/>
                <a:gd name="connsiteY189" fmla="*/ 2458357 h 7212230"/>
                <a:gd name="connsiteX190" fmla="*/ 340632 w 3842204"/>
                <a:gd name="connsiteY190" fmla="*/ 2485571 h 7212230"/>
                <a:gd name="connsiteX191" fmla="*/ 268061 w 3842204"/>
                <a:gd name="connsiteY191" fmla="*/ 2431143 h 7212230"/>
                <a:gd name="connsiteX192" fmla="*/ 231775 w 3842204"/>
                <a:gd name="connsiteY192" fmla="*/ 2340428 h 7212230"/>
                <a:gd name="connsiteX193" fmla="*/ 168275 w 3842204"/>
                <a:gd name="connsiteY193" fmla="*/ 2295071 h 7212230"/>
                <a:gd name="connsiteX194" fmla="*/ 68489 w 3842204"/>
                <a:gd name="connsiteY194" fmla="*/ 2240643 h 7212230"/>
                <a:gd name="connsiteX195" fmla="*/ 0 w 3842204"/>
                <a:gd name="connsiteY195" fmla="*/ 2240198 h 7212230"/>
                <a:gd name="connsiteX196" fmla="*/ 19903 w 3842204"/>
                <a:gd name="connsiteY196" fmla="*/ 2308457 h 7212230"/>
                <a:gd name="connsiteX197" fmla="*/ 87972 w 3842204"/>
                <a:gd name="connsiteY197" fmla="*/ 2356831 h 7212230"/>
                <a:gd name="connsiteX198" fmla="*/ 146367 w 3842204"/>
                <a:gd name="connsiteY198" fmla="*/ 2367320 h 7212230"/>
                <a:gd name="connsiteX199" fmla="*/ 180583 w 3842204"/>
                <a:gd name="connsiteY199" fmla="*/ 2391470 h 7212230"/>
                <a:gd name="connsiteX200" fmla="*/ 186418 w 3842204"/>
                <a:gd name="connsiteY200" fmla="*/ 2431143 h 7212230"/>
                <a:gd name="connsiteX201" fmla="*/ 159204 w 3842204"/>
                <a:gd name="connsiteY201" fmla="*/ 2503714 h 7212230"/>
                <a:gd name="connsiteX202" fmla="*/ 94184 w 3842204"/>
                <a:gd name="connsiteY202" fmla="*/ 2507582 h 7212230"/>
                <a:gd name="connsiteX203" fmla="*/ 76100 w 3842204"/>
                <a:gd name="connsiteY203" fmla="*/ 2553242 h 7212230"/>
                <a:gd name="connsiteX204" fmla="*/ 84685 w 3842204"/>
                <a:gd name="connsiteY204" fmla="*/ 2586848 h 7212230"/>
                <a:gd name="connsiteX205" fmla="*/ 114923 w 3842204"/>
                <a:gd name="connsiteY205" fmla="*/ 2632313 h 7212230"/>
                <a:gd name="connsiteX206" fmla="*/ 154750 w 3842204"/>
                <a:gd name="connsiteY206" fmla="*/ 2662352 h 7212230"/>
                <a:gd name="connsiteX207" fmla="*/ 195489 w 3842204"/>
                <a:gd name="connsiteY207" fmla="*/ 2685385 h 7212230"/>
                <a:gd name="connsiteX208" fmla="*/ 232332 w 3842204"/>
                <a:gd name="connsiteY208" fmla="*/ 2702518 h 7212230"/>
                <a:gd name="connsiteX209" fmla="*/ 235197 w 3842204"/>
                <a:gd name="connsiteY209" fmla="*/ 2793522 h 7212230"/>
                <a:gd name="connsiteX210" fmla="*/ 249490 w 3842204"/>
                <a:gd name="connsiteY210" fmla="*/ 2903302 h 7212230"/>
                <a:gd name="connsiteX211" fmla="*/ 216201 w 3842204"/>
                <a:gd name="connsiteY211" fmla="*/ 2879166 h 7212230"/>
                <a:gd name="connsiteX212" fmla="*/ 173878 w 3842204"/>
                <a:gd name="connsiteY212" fmla="*/ 2877132 h 7212230"/>
                <a:gd name="connsiteX213" fmla="*/ 85599 w 3842204"/>
                <a:gd name="connsiteY213" fmla="*/ 3005254 h 7212230"/>
                <a:gd name="connsiteX214" fmla="*/ 50346 w 3842204"/>
                <a:gd name="connsiteY214" fmla="*/ 3084285 h 7212230"/>
                <a:gd name="connsiteX215" fmla="*/ 81154 w 3842204"/>
                <a:gd name="connsiteY215" fmla="*/ 3140975 h 7212230"/>
                <a:gd name="connsiteX216" fmla="*/ 129614 w 3842204"/>
                <a:gd name="connsiteY216" fmla="*/ 3178869 h 7212230"/>
                <a:gd name="connsiteX217" fmla="*/ 152087 w 3842204"/>
                <a:gd name="connsiteY217" fmla="*/ 3231260 h 7212230"/>
                <a:gd name="connsiteX218" fmla="*/ 197809 w 3842204"/>
                <a:gd name="connsiteY218" fmla="*/ 3239031 h 7212230"/>
                <a:gd name="connsiteX219" fmla="*/ 238899 w 3842204"/>
                <a:gd name="connsiteY219" fmla="*/ 3226604 h 7212230"/>
                <a:gd name="connsiteX220" fmla="*/ 281028 w 3842204"/>
                <a:gd name="connsiteY220" fmla="*/ 3270473 h 7212230"/>
                <a:gd name="connsiteX221" fmla="*/ 320605 w 3842204"/>
                <a:gd name="connsiteY221" fmla="*/ 3272737 h 7212230"/>
                <a:gd name="connsiteX222" fmla="*/ 335457 w 3842204"/>
                <a:gd name="connsiteY222" fmla="*/ 3249505 h 7212230"/>
                <a:gd name="connsiteX223" fmla="*/ 355547 w 3842204"/>
                <a:gd name="connsiteY223" fmla="*/ 3197012 h 7212230"/>
                <a:gd name="connsiteX224" fmla="*/ 380742 w 3842204"/>
                <a:gd name="connsiteY224" fmla="*/ 3294846 h 7212230"/>
                <a:gd name="connsiteX225" fmla="*/ 437804 w 3842204"/>
                <a:gd name="connsiteY225" fmla="*/ 3289661 h 7212230"/>
                <a:gd name="connsiteX226" fmla="*/ 422275 w 3842204"/>
                <a:gd name="connsiteY226" fmla="*/ 3338285 h 7212230"/>
                <a:gd name="connsiteX227" fmla="*/ 440329 w 3842204"/>
                <a:gd name="connsiteY227" fmla="*/ 3386114 h 7212230"/>
                <a:gd name="connsiteX228" fmla="*/ 474756 w 3842204"/>
                <a:gd name="connsiteY228" fmla="*/ 3417106 h 7212230"/>
                <a:gd name="connsiteX229" fmla="*/ 460784 w 3842204"/>
                <a:gd name="connsiteY229" fmla="*/ 3485814 h 7212230"/>
                <a:gd name="connsiteX230" fmla="*/ 458561 w 3842204"/>
                <a:gd name="connsiteY230" fmla="*/ 3565071 h 7212230"/>
                <a:gd name="connsiteX231" fmla="*/ 419473 w 3842204"/>
                <a:gd name="connsiteY231" fmla="*/ 3641511 h 7212230"/>
                <a:gd name="connsiteX232" fmla="*/ 360722 w 3842204"/>
                <a:gd name="connsiteY232" fmla="*/ 3650584 h 7212230"/>
                <a:gd name="connsiteX233" fmla="*/ 368175 w 3842204"/>
                <a:gd name="connsiteY233" fmla="*/ 3690408 h 7212230"/>
                <a:gd name="connsiteX234" fmla="*/ 417954 w 3842204"/>
                <a:gd name="connsiteY234" fmla="*/ 3767465 h 7212230"/>
                <a:gd name="connsiteX235" fmla="*/ 401757 w 3842204"/>
                <a:gd name="connsiteY235" fmla="*/ 3852533 h 7212230"/>
                <a:gd name="connsiteX236" fmla="*/ 491653 w 3842204"/>
                <a:gd name="connsiteY236" fmla="*/ 3937825 h 7212230"/>
                <a:gd name="connsiteX237" fmla="*/ 517737 w 3842204"/>
                <a:gd name="connsiteY237" fmla="*/ 3996632 h 7212230"/>
                <a:gd name="connsiteX238" fmla="*/ 505902 w 3842204"/>
                <a:gd name="connsiteY238" fmla="*/ 4042501 h 7212230"/>
                <a:gd name="connsiteX239" fmla="*/ 511469 w 3842204"/>
                <a:gd name="connsiteY239" fmla="*/ 4076940 h 7212230"/>
                <a:gd name="connsiteX240" fmla="*/ 546901 w 3842204"/>
                <a:gd name="connsiteY240" fmla="*/ 4121854 h 7212230"/>
                <a:gd name="connsiteX241" fmla="*/ 514509 w 3842204"/>
                <a:gd name="connsiteY241" fmla="*/ 4192490 h 7212230"/>
                <a:gd name="connsiteX242" fmla="*/ 558142 w 3842204"/>
                <a:gd name="connsiteY242" fmla="*/ 4242338 h 7212230"/>
                <a:gd name="connsiteX243" fmla="*/ 621846 w 3842204"/>
                <a:gd name="connsiteY243" fmla="*/ 4263571 h 7212230"/>
                <a:gd name="connsiteX244" fmla="*/ 619882 w 3842204"/>
                <a:gd name="connsiteY244" fmla="*/ 4297056 h 7212230"/>
                <a:gd name="connsiteX245" fmla="*/ 657706 w 3842204"/>
                <a:gd name="connsiteY245" fmla="*/ 4366782 h 7212230"/>
                <a:gd name="connsiteX246" fmla="*/ 636095 w 3842204"/>
                <a:gd name="connsiteY246" fmla="*/ 4469837 h 7212230"/>
                <a:gd name="connsiteX247" fmla="*/ 693495 w 3842204"/>
                <a:gd name="connsiteY247" fmla="*/ 4468344 h 7212230"/>
                <a:gd name="connsiteX248" fmla="*/ 802609 w 3842204"/>
                <a:gd name="connsiteY248" fmla="*/ 4501363 h 7212230"/>
                <a:gd name="connsiteX249" fmla="*/ 817095 w 3842204"/>
                <a:gd name="connsiteY249" fmla="*/ 4666429 h 7212230"/>
                <a:gd name="connsiteX250" fmla="*/ 757491 w 3842204"/>
                <a:gd name="connsiteY250" fmla="*/ 4728594 h 7212230"/>
                <a:gd name="connsiteX251" fmla="*/ 724434 w 3842204"/>
                <a:gd name="connsiteY251" fmla="*/ 4787780 h 7212230"/>
                <a:gd name="connsiteX252" fmla="*/ 774114 w 3842204"/>
                <a:gd name="connsiteY252" fmla="*/ 4862731 h 7212230"/>
                <a:gd name="connsiteX253" fmla="*/ 756824 w 3842204"/>
                <a:gd name="connsiteY253" fmla="*/ 4947797 h 7212230"/>
                <a:gd name="connsiteX254" fmla="*/ 724364 w 3842204"/>
                <a:gd name="connsiteY254" fmla="*/ 5001242 h 7212230"/>
                <a:gd name="connsiteX255" fmla="*/ 710116 w 3842204"/>
                <a:gd name="connsiteY255" fmla="*/ 5048822 h 7212230"/>
                <a:gd name="connsiteX256" fmla="*/ 641937 w 3842204"/>
                <a:gd name="connsiteY256" fmla="*/ 5123423 h 7212230"/>
                <a:gd name="connsiteX257" fmla="*/ 645832 w 3842204"/>
                <a:gd name="connsiteY257" fmla="*/ 5195105 h 7212230"/>
                <a:gd name="connsiteX258" fmla="*/ 806078 w 3842204"/>
                <a:gd name="connsiteY258" fmla="*/ 5279127 h 7212230"/>
                <a:gd name="connsiteX259" fmla="*/ 778008 w 3842204"/>
                <a:gd name="connsiteY259" fmla="*/ 5322549 h 7212230"/>
                <a:gd name="connsiteX260" fmla="*/ 625315 w 3842204"/>
                <a:gd name="connsiteY260" fmla="*/ 5425160 h 7212230"/>
                <a:gd name="connsiteX261" fmla="*/ 676275 w 3842204"/>
                <a:gd name="connsiteY261" fmla="*/ 5524500 h 7212230"/>
                <a:gd name="connsiteX262" fmla="*/ 658132 w 3842204"/>
                <a:gd name="connsiteY262" fmla="*/ 5615214 h 7212230"/>
                <a:gd name="connsiteX263" fmla="*/ 707742 w 3842204"/>
                <a:gd name="connsiteY263" fmla="*/ 5641195 h 7212230"/>
                <a:gd name="connsiteX264" fmla="*/ 776061 w 3842204"/>
                <a:gd name="connsiteY264" fmla="*/ 5642428 h 7212230"/>
                <a:gd name="connsiteX265" fmla="*/ 843093 w 3842204"/>
                <a:gd name="connsiteY265" fmla="*/ 5634058 h 7212230"/>
                <a:gd name="connsiteX266" fmla="*/ 931128 w 3842204"/>
                <a:gd name="connsiteY266" fmla="*/ 5637226 h 7212230"/>
                <a:gd name="connsiteX267" fmla="*/ 920350 w 3842204"/>
                <a:gd name="connsiteY267" fmla="*/ 5684962 h 7212230"/>
                <a:gd name="connsiteX268" fmla="*/ 993775 w 3842204"/>
                <a:gd name="connsiteY268" fmla="*/ 5696857 h 7212230"/>
                <a:gd name="connsiteX269" fmla="*/ 999817 w 3842204"/>
                <a:gd name="connsiteY269" fmla="*/ 5741114 h 7212230"/>
                <a:gd name="connsiteX270" fmla="*/ 1015385 w 3842204"/>
                <a:gd name="connsiteY270" fmla="*/ 5774187 h 7212230"/>
                <a:gd name="connsiteX271" fmla="*/ 1093988 w 3842204"/>
                <a:gd name="connsiteY271" fmla="*/ 5773741 h 7212230"/>
                <a:gd name="connsiteX272" fmla="*/ 1110423 w 3842204"/>
                <a:gd name="connsiteY272" fmla="*/ 5806160 h 7212230"/>
                <a:gd name="connsiteX273" fmla="*/ 1118828 w 3842204"/>
                <a:gd name="connsiteY273" fmla="*/ 5830104 h 7212230"/>
                <a:gd name="connsiteX274" fmla="*/ 1068680 w 3842204"/>
                <a:gd name="connsiteY274" fmla="*/ 5850548 h 7212230"/>
                <a:gd name="connsiteX275" fmla="*/ 1038040 w 3842204"/>
                <a:gd name="connsiteY275" fmla="*/ 5897475 h 7212230"/>
                <a:gd name="connsiteX276" fmla="*/ 1028312 w 3842204"/>
                <a:gd name="connsiteY276" fmla="*/ 5940951 h 7212230"/>
                <a:gd name="connsiteX277" fmla="*/ 1030686 w 3842204"/>
                <a:gd name="connsiteY277" fmla="*/ 5993288 h 7212230"/>
                <a:gd name="connsiteX278" fmla="*/ 1057275 w 3842204"/>
                <a:gd name="connsiteY278" fmla="*/ 6014357 h 7212230"/>
                <a:gd name="connsiteX279" fmla="*/ 1124671 w 3842204"/>
                <a:gd name="connsiteY279" fmla="*/ 6048708 h 7212230"/>
                <a:gd name="connsiteX280" fmla="*/ 1166038 w 3842204"/>
                <a:gd name="connsiteY280" fmla="*/ 6040869 h 7212230"/>
                <a:gd name="connsiteX281" fmla="*/ 1186223 w 3842204"/>
                <a:gd name="connsiteY281" fmla="*/ 6086928 h 7212230"/>
                <a:gd name="connsiteX282" fmla="*/ 1166132 w 3842204"/>
                <a:gd name="connsiteY282" fmla="*/ 6132285 h 7212230"/>
                <a:gd name="connsiteX283" fmla="*/ 1132794 w 3842204"/>
                <a:gd name="connsiteY283" fmla="*/ 6150303 h 7212230"/>
                <a:gd name="connsiteX284" fmla="*/ 1095509 w 3842204"/>
                <a:gd name="connsiteY284" fmla="*/ 6207236 h 7212230"/>
                <a:gd name="connsiteX285" fmla="*/ 1110183 w 3842204"/>
                <a:gd name="connsiteY285" fmla="*/ 6307023 h 7212230"/>
                <a:gd name="connsiteX286" fmla="*/ 1080835 w 3842204"/>
                <a:gd name="connsiteY286" fmla="*/ 6350157 h 7212230"/>
                <a:gd name="connsiteX287" fmla="*/ 1165706 w 3842204"/>
                <a:gd name="connsiteY287" fmla="*/ 6400271 h 7212230"/>
                <a:gd name="connsiteX288" fmla="*/ 1166038 w 3842204"/>
                <a:gd name="connsiteY288" fmla="*/ 6466711 h 7212230"/>
                <a:gd name="connsiteX289" fmla="*/ 1143240 w 3842204"/>
                <a:gd name="connsiteY289" fmla="*/ 6498567 h 7212230"/>
                <a:gd name="connsiteX290" fmla="*/ 1090760 w 3842204"/>
                <a:gd name="connsiteY290" fmla="*/ 6546302 h 7212230"/>
                <a:gd name="connsiteX291" fmla="*/ 1130420 w 3842204"/>
                <a:gd name="connsiteY291" fmla="*/ 6564250 h 7212230"/>
                <a:gd name="connsiteX292" fmla="*/ 1157061 w 3842204"/>
                <a:gd name="connsiteY292" fmla="*/ 6604000 h 7212230"/>
                <a:gd name="connsiteX293" fmla="*/ 1211155 w 3842204"/>
                <a:gd name="connsiteY293" fmla="*/ 6616589 h 7212230"/>
                <a:gd name="connsiteX294" fmla="*/ 1275416 w 3842204"/>
                <a:gd name="connsiteY294" fmla="*/ 6598797 h 7212230"/>
                <a:gd name="connsiteX295" fmla="*/ 1351457 w 3842204"/>
                <a:gd name="connsiteY295" fmla="*/ 6678950 h 7212230"/>
                <a:gd name="connsiteX296" fmla="*/ 1408686 w 3842204"/>
                <a:gd name="connsiteY296" fmla="*/ 6784095 h 7212230"/>
                <a:gd name="connsiteX297" fmla="*/ 1412995 w 3842204"/>
                <a:gd name="connsiteY297" fmla="*/ 6885417 h 7212230"/>
                <a:gd name="connsiteX298" fmla="*/ 1450576 w 3842204"/>
                <a:gd name="connsiteY298" fmla="*/ 6925814 h 7212230"/>
                <a:gd name="connsiteX299" fmla="*/ 1436742 w 3842204"/>
                <a:gd name="connsiteY299" fmla="*/ 6949650 h 7212230"/>
                <a:gd name="connsiteX300" fmla="*/ 1398748 w 3842204"/>
                <a:gd name="connsiteY300" fmla="*/ 6973440 h 7212230"/>
                <a:gd name="connsiteX301" fmla="*/ 1411061 w 3842204"/>
                <a:gd name="connsiteY301" fmla="*/ 7003143 h 7212230"/>
                <a:gd name="connsiteX302" fmla="*/ 1348228 w 3842204"/>
                <a:gd name="connsiteY302" fmla="*/ 7070956 h 7212230"/>
                <a:gd name="connsiteX303" fmla="*/ 1293132 w 3842204"/>
                <a:gd name="connsiteY303" fmla="*/ 7139214 h 7212230"/>
                <a:gd name="connsiteX0" fmla="*/ 1293132 w 3842204"/>
                <a:gd name="connsiteY0" fmla="*/ 7139214 h 7212230"/>
                <a:gd name="connsiteX1" fmla="*/ 1341758 w 3842204"/>
                <a:gd name="connsiteY1" fmla="*/ 7182793 h 7212230"/>
                <a:gd name="connsiteX2" fmla="*/ 1416663 w 3842204"/>
                <a:gd name="connsiteY2" fmla="*/ 7193198 h 7212230"/>
                <a:gd name="connsiteX3" fmla="*/ 1509326 w 3842204"/>
                <a:gd name="connsiteY3" fmla="*/ 7212230 h 7212230"/>
                <a:gd name="connsiteX4" fmla="*/ 1564969 w 3842204"/>
                <a:gd name="connsiteY4" fmla="*/ 7192309 h 7212230"/>
                <a:gd name="connsiteX5" fmla="*/ 1579095 w 3842204"/>
                <a:gd name="connsiteY5" fmla="*/ 7168518 h 7212230"/>
                <a:gd name="connsiteX6" fmla="*/ 1637846 w 3842204"/>
                <a:gd name="connsiteY6" fmla="*/ 7133855 h 7212230"/>
                <a:gd name="connsiteX7" fmla="*/ 1697948 w 3842204"/>
                <a:gd name="connsiteY7" fmla="*/ 7023400 h 7212230"/>
                <a:gd name="connsiteX8" fmla="*/ 1746704 w 3842204"/>
                <a:gd name="connsiteY8" fmla="*/ 6975928 h 7212230"/>
                <a:gd name="connsiteX9" fmla="*/ 1743064 w 3842204"/>
                <a:gd name="connsiteY9" fmla="*/ 6937755 h 7212230"/>
                <a:gd name="connsiteX10" fmla="*/ 1792061 w 3842204"/>
                <a:gd name="connsiteY10" fmla="*/ 6921500 h 7212230"/>
                <a:gd name="connsiteX11" fmla="*/ 1946275 w 3842204"/>
                <a:gd name="connsiteY11" fmla="*/ 6885214 h 7212230"/>
                <a:gd name="connsiteX12" fmla="*/ 1855561 w 3842204"/>
                <a:gd name="connsiteY12" fmla="*/ 6767285 h 7212230"/>
                <a:gd name="connsiteX13" fmla="*/ 1882775 w 3842204"/>
                <a:gd name="connsiteY13" fmla="*/ 6721928 h 7212230"/>
                <a:gd name="connsiteX14" fmla="*/ 1937204 w 3842204"/>
                <a:gd name="connsiteY14" fmla="*/ 6721928 h 7212230"/>
                <a:gd name="connsiteX15" fmla="*/ 1982561 w 3842204"/>
                <a:gd name="connsiteY15" fmla="*/ 6594928 h 7212230"/>
                <a:gd name="connsiteX16" fmla="*/ 1982561 w 3842204"/>
                <a:gd name="connsiteY16" fmla="*/ 6495143 h 7212230"/>
                <a:gd name="connsiteX17" fmla="*/ 2036989 w 3842204"/>
                <a:gd name="connsiteY17" fmla="*/ 6377214 h 7212230"/>
                <a:gd name="connsiteX18" fmla="*/ 2100489 w 3842204"/>
                <a:gd name="connsiteY18" fmla="*/ 6359071 h 7212230"/>
                <a:gd name="connsiteX19" fmla="*/ 2046061 w 3842204"/>
                <a:gd name="connsiteY19" fmla="*/ 6241143 h 7212230"/>
                <a:gd name="connsiteX20" fmla="*/ 2082346 w 3842204"/>
                <a:gd name="connsiteY20" fmla="*/ 6096000 h 7212230"/>
                <a:gd name="connsiteX21" fmla="*/ 2173061 w 3842204"/>
                <a:gd name="connsiteY21" fmla="*/ 6086928 h 7212230"/>
                <a:gd name="connsiteX22" fmla="*/ 2263775 w 3842204"/>
                <a:gd name="connsiteY22" fmla="*/ 6086928 h 7212230"/>
                <a:gd name="connsiteX23" fmla="*/ 2290989 w 3842204"/>
                <a:gd name="connsiteY23" fmla="*/ 6032500 h 7212230"/>
                <a:gd name="connsiteX24" fmla="*/ 2327275 w 3842204"/>
                <a:gd name="connsiteY24" fmla="*/ 6041571 h 7212230"/>
                <a:gd name="connsiteX25" fmla="*/ 2408918 w 3842204"/>
                <a:gd name="connsiteY25" fmla="*/ 6159500 h 7212230"/>
                <a:gd name="connsiteX26" fmla="*/ 2445204 w 3842204"/>
                <a:gd name="connsiteY26" fmla="*/ 6150428 h 7212230"/>
                <a:gd name="connsiteX27" fmla="*/ 2427061 w 3842204"/>
                <a:gd name="connsiteY27" fmla="*/ 6068785 h 7212230"/>
                <a:gd name="connsiteX28" fmla="*/ 2481489 w 3842204"/>
                <a:gd name="connsiteY28" fmla="*/ 6023428 h 7212230"/>
                <a:gd name="connsiteX29" fmla="*/ 2544989 w 3842204"/>
                <a:gd name="connsiteY29" fmla="*/ 5950857 h 7212230"/>
                <a:gd name="connsiteX30" fmla="*/ 2608489 w 3842204"/>
                <a:gd name="connsiteY30" fmla="*/ 5896428 h 7212230"/>
                <a:gd name="connsiteX31" fmla="*/ 2599418 w 3842204"/>
                <a:gd name="connsiteY31" fmla="*/ 5823857 h 7212230"/>
                <a:gd name="connsiteX32" fmla="*/ 2644775 w 3842204"/>
                <a:gd name="connsiteY32" fmla="*/ 5760357 h 7212230"/>
                <a:gd name="connsiteX33" fmla="*/ 2735489 w 3842204"/>
                <a:gd name="connsiteY33" fmla="*/ 5869214 h 7212230"/>
                <a:gd name="connsiteX34" fmla="*/ 2844346 w 3842204"/>
                <a:gd name="connsiteY34" fmla="*/ 5914571 h 7212230"/>
                <a:gd name="connsiteX35" fmla="*/ 2871561 w 3842204"/>
                <a:gd name="connsiteY35" fmla="*/ 5842000 h 7212230"/>
                <a:gd name="connsiteX36" fmla="*/ 2907846 w 3842204"/>
                <a:gd name="connsiteY36" fmla="*/ 5814785 h 7212230"/>
                <a:gd name="connsiteX37" fmla="*/ 2871561 w 3842204"/>
                <a:gd name="connsiteY37" fmla="*/ 5733143 h 7212230"/>
                <a:gd name="connsiteX38" fmla="*/ 2871561 w 3842204"/>
                <a:gd name="connsiteY38" fmla="*/ 5678714 h 7212230"/>
                <a:gd name="connsiteX39" fmla="*/ 2925989 w 3842204"/>
                <a:gd name="connsiteY39" fmla="*/ 5660571 h 7212230"/>
                <a:gd name="connsiteX40" fmla="*/ 2925989 w 3842204"/>
                <a:gd name="connsiteY40" fmla="*/ 5569857 h 7212230"/>
                <a:gd name="connsiteX41" fmla="*/ 2853418 w 3842204"/>
                <a:gd name="connsiteY41" fmla="*/ 5551714 h 7212230"/>
                <a:gd name="connsiteX42" fmla="*/ 2826204 w 3842204"/>
                <a:gd name="connsiteY42" fmla="*/ 5442857 h 7212230"/>
                <a:gd name="connsiteX43" fmla="*/ 2862489 w 3842204"/>
                <a:gd name="connsiteY43" fmla="*/ 5324928 h 7212230"/>
                <a:gd name="connsiteX44" fmla="*/ 2971346 w 3842204"/>
                <a:gd name="connsiteY44" fmla="*/ 5234214 h 7212230"/>
                <a:gd name="connsiteX45" fmla="*/ 3034846 w 3842204"/>
                <a:gd name="connsiteY45" fmla="*/ 5143500 h 7212230"/>
                <a:gd name="connsiteX46" fmla="*/ 3052989 w 3842204"/>
                <a:gd name="connsiteY46" fmla="*/ 5061857 h 7212230"/>
                <a:gd name="connsiteX47" fmla="*/ 3034846 w 3842204"/>
                <a:gd name="connsiteY47" fmla="*/ 4989285 h 7212230"/>
                <a:gd name="connsiteX48" fmla="*/ 2989489 w 3842204"/>
                <a:gd name="connsiteY48" fmla="*/ 4925785 h 7212230"/>
                <a:gd name="connsiteX49" fmla="*/ 3052989 w 3842204"/>
                <a:gd name="connsiteY49" fmla="*/ 4862285 h 7212230"/>
                <a:gd name="connsiteX50" fmla="*/ 3062061 w 3842204"/>
                <a:gd name="connsiteY50" fmla="*/ 4789714 h 7212230"/>
                <a:gd name="connsiteX51" fmla="*/ 3062061 w 3842204"/>
                <a:gd name="connsiteY51" fmla="*/ 4699000 h 7212230"/>
                <a:gd name="connsiteX52" fmla="*/ 3161846 w 3842204"/>
                <a:gd name="connsiteY52" fmla="*/ 4717143 h 7212230"/>
                <a:gd name="connsiteX53" fmla="*/ 3225346 w 3842204"/>
                <a:gd name="connsiteY53" fmla="*/ 4689928 h 7212230"/>
                <a:gd name="connsiteX54" fmla="*/ 3243489 w 3842204"/>
                <a:gd name="connsiteY54" fmla="*/ 4653643 h 7212230"/>
                <a:gd name="connsiteX55" fmla="*/ 3179989 w 3842204"/>
                <a:gd name="connsiteY55" fmla="*/ 4644571 h 7212230"/>
                <a:gd name="connsiteX56" fmla="*/ 3089275 w 3842204"/>
                <a:gd name="connsiteY56" fmla="*/ 4608285 h 7212230"/>
                <a:gd name="connsiteX57" fmla="*/ 3034846 w 3842204"/>
                <a:gd name="connsiteY57" fmla="*/ 4590143 h 7212230"/>
                <a:gd name="connsiteX58" fmla="*/ 2953204 w 3842204"/>
                <a:gd name="connsiteY58" fmla="*/ 4572000 h 7212230"/>
                <a:gd name="connsiteX59" fmla="*/ 2971346 w 3842204"/>
                <a:gd name="connsiteY59" fmla="*/ 4490357 h 7212230"/>
                <a:gd name="connsiteX60" fmla="*/ 2989489 w 3842204"/>
                <a:gd name="connsiteY60" fmla="*/ 4435928 h 7212230"/>
                <a:gd name="connsiteX61" fmla="*/ 3071132 w 3842204"/>
                <a:gd name="connsiteY61" fmla="*/ 4327071 h 7212230"/>
                <a:gd name="connsiteX62" fmla="*/ 3043918 w 3842204"/>
                <a:gd name="connsiteY62" fmla="*/ 4254500 h 7212230"/>
                <a:gd name="connsiteX63" fmla="*/ 3043918 w 3842204"/>
                <a:gd name="connsiteY63" fmla="*/ 4172857 h 7212230"/>
                <a:gd name="connsiteX64" fmla="*/ 3016704 w 3842204"/>
                <a:gd name="connsiteY64" fmla="*/ 4127500 h 7212230"/>
                <a:gd name="connsiteX65" fmla="*/ 3007632 w 3842204"/>
                <a:gd name="connsiteY65" fmla="*/ 4009571 h 7212230"/>
                <a:gd name="connsiteX66" fmla="*/ 2971346 w 3842204"/>
                <a:gd name="connsiteY66" fmla="*/ 3927928 h 7212230"/>
                <a:gd name="connsiteX67" fmla="*/ 3062061 w 3842204"/>
                <a:gd name="connsiteY67" fmla="*/ 3855357 h 7212230"/>
                <a:gd name="connsiteX68" fmla="*/ 3080204 w 3842204"/>
                <a:gd name="connsiteY68" fmla="*/ 3374571 h 7212230"/>
                <a:gd name="connsiteX69" fmla="*/ 3007632 w 3842204"/>
                <a:gd name="connsiteY69" fmla="*/ 3220357 h 7212230"/>
                <a:gd name="connsiteX70" fmla="*/ 3034846 w 3842204"/>
                <a:gd name="connsiteY70" fmla="*/ 3156857 h 7212230"/>
                <a:gd name="connsiteX71" fmla="*/ 3089275 w 3842204"/>
                <a:gd name="connsiteY71" fmla="*/ 3175000 h 7212230"/>
                <a:gd name="connsiteX72" fmla="*/ 3225346 w 3842204"/>
                <a:gd name="connsiteY72" fmla="*/ 3093357 h 7212230"/>
                <a:gd name="connsiteX73" fmla="*/ 3325132 w 3842204"/>
                <a:gd name="connsiteY73" fmla="*/ 3102428 h 7212230"/>
                <a:gd name="connsiteX74" fmla="*/ 3370489 w 3842204"/>
                <a:gd name="connsiteY74" fmla="*/ 3011714 h 7212230"/>
                <a:gd name="connsiteX75" fmla="*/ 3343275 w 3842204"/>
                <a:gd name="connsiteY75" fmla="*/ 2966357 h 7212230"/>
                <a:gd name="connsiteX76" fmla="*/ 3415846 w 3842204"/>
                <a:gd name="connsiteY76" fmla="*/ 2893785 h 7212230"/>
                <a:gd name="connsiteX77" fmla="*/ 3443061 w 3842204"/>
                <a:gd name="connsiteY77" fmla="*/ 2803071 h 7212230"/>
                <a:gd name="connsiteX78" fmla="*/ 3660775 w 3842204"/>
                <a:gd name="connsiteY78" fmla="*/ 2694214 h 7212230"/>
                <a:gd name="connsiteX79" fmla="*/ 3706132 w 3842204"/>
                <a:gd name="connsiteY79" fmla="*/ 2639785 h 7212230"/>
                <a:gd name="connsiteX80" fmla="*/ 3651704 w 3842204"/>
                <a:gd name="connsiteY80" fmla="*/ 2594428 h 7212230"/>
                <a:gd name="connsiteX81" fmla="*/ 3633561 w 3842204"/>
                <a:gd name="connsiteY81" fmla="*/ 2313214 h 7212230"/>
                <a:gd name="connsiteX82" fmla="*/ 3560989 w 3842204"/>
                <a:gd name="connsiteY82" fmla="*/ 2249714 h 7212230"/>
                <a:gd name="connsiteX83" fmla="*/ 3506561 w 3842204"/>
                <a:gd name="connsiteY83" fmla="*/ 2131785 h 7212230"/>
                <a:gd name="connsiteX84" fmla="*/ 3497489 w 3842204"/>
                <a:gd name="connsiteY84" fmla="*/ 2022928 h 7212230"/>
                <a:gd name="connsiteX85" fmla="*/ 3497489 w 3842204"/>
                <a:gd name="connsiteY85" fmla="*/ 1932214 h 7212230"/>
                <a:gd name="connsiteX86" fmla="*/ 3514751 w 3842204"/>
                <a:gd name="connsiteY86" fmla="*/ 1846486 h 7212230"/>
                <a:gd name="connsiteX87" fmla="*/ 3501687 w 3842204"/>
                <a:gd name="connsiteY87" fmla="*/ 1744992 h 7212230"/>
                <a:gd name="connsiteX88" fmla="*/ 3406775 w 3842204"/>
                <a:gd name="connsiteY88" fmla="*/ 1841500 h 7212230"/>
                <a:gd name="connsiteX89" fmla="*/ 3252561 w 3842204"/>
                <a:gd name="connsiteY89" fmla="*/ 1914071 h 7212230"/>
                <a:gd name="connsiteX90" fmla="*/ 3134632 w 3842204"/>
                <a:gd name="connsiteY90" fmla="*/ 1959428 h 7212230"/>
                <a:gd name="connsiteX91" fmla="*/ 2998561 w 3842204"/>
                <a:gd name="connsiteY91" fmla="*/ 1959428 h 7212230"/>
                <a:gd name="connsiteX92" fmla="*/ 2989489 w 3842204"/>
                <a:gd name="connsiteY92" fmla="*/ 2041071 h 7212230"/>
                <a:gd name="connsiteX93" fmla="*/ 2953204 w 3842204"/>
                <a:gd name="connsiteY93" fmla="*/ 2104571 h 7212230"/>
                <a:gd name="connsiteX94" fmla="*/ 2871561 w 3842204"/>
                <a:gd name="connsiteY94" fmla="*/ 2149928 h 7212230"/>
                <a:gd name="connsiteX95" fmla="*/ 2808061 w 3842204"/>
                <a:gd name="connsiteY95" fmla="*/ 2149928 h 7212230"/>
                <a:gd name="connsiteX96" fmla="*/ 2862489 w 3842204"/>
                <a:gd name="connsiteY96" fmla="*/ 2077357 h 7212230"/>
                <a:gd name="connsiteX97" fmla="*/ 2935061 w 3842204"/>
                <a:gd name="connsiteY97" fmla="*/ 2032000 h 7212230"/>
                <a:gd name="connsiteX98" fmla="*/ 2989489 w 3842204"/>
                <a:gd name="connsiteY98" fmla="*/ 1932214 h 7212230"/>
                <a:gd name="connsiteX99" fmla="*/ 3034846 w 3842204"/>
                <a:gd name="connsiteY99" fmla="*/ 1905000 h 7212230"/>
                <a:gd name="connsiteX100" fmla="*/ 3098346 w 3842204"/>
                <a:gd name="connsiteY100" fmla="*/ 1796143 h 7212230"/>
                <a:gd name="connsiteX101" fmla="*/ 3225346 w 3842204"/>
                <a:gd name="connsiteY101" fmla="*/ 1778000 h 7212230"/>
                <a:gd name="connsiteX102" fmla="*/ 3316061 w 3842204"/>
                <a:gd name="connsiteY102" fmla="*/ 1605643 h 7212230"/>
                <a:gd name="connsiteX103" fmla="*/ 3397704 w 3842204"/>
                <a:gd name="connsiteY103" fmla="*/ 1551214 h 7212230"/>
                <a:gd name="connsiteX104" fmla="*/ 3361418 w 3842204"/>
                <a:gd name="connsiteY104" fmla="*/ 1487714 h 7212230"/>
                <a:gd name="connsiteX105" fmla="*/ 3560989 w 3842204"/>
                <a:gd name="connsiteY105" fmla="*/ 1378857 h 7212230"/>
                <a:gd name="connsiteX106" fmla="*/ 3669846 w 3842204"/>
                <a:gd name="connsiteY106" fmla="*/ 1279071 h 7212230"/>
                <a:gd name="connsiteX107" fmla="*/ 3787775 w 3842204"/>
                <a:gd name="connsiteY107" fmla="*/ 1170214 h 7212230"/>
                <a:gd name="connsiteX108" fmla="*/ 3814989 w 3842204"/>
                <a:gd name="connsiteY108" fmla="*/ 1043214 h 7212230"/>
                <a:gd name="connsiteX109" fmla="*/ 3769632 w 3842204"/>
                <a:gd name="connsiteY109" fmla="*/ 988785 h 7212230"/>
                <a:gd name="connsiteX110" fmla="*/ 3706132 w 3842204"/>
                <a:gd name="connsiteY110" fmla="*/ 952500 h 7212230"/>
                <a:gd name="connsiteX111" fmla="*/ 3678918 w 3842204"/>
                <a:gd name="connsiteY111" fmla="*/ 861785 h 7212230"/>
                <a:gd name="connsiteX112" fmla="*/ 3706132 w 3842204"/>
                <a:gd name="connsiteY112" fmla="*/ 852714 h 7212230"/>
                <a:gd name="connsiteX113" fmla="*/ 3769632 w 3842204"/>
                <a:gd name="connsiteY113" fmla="*/ 916214 h 7212230"/>
                <a:gd name="connsiteX114" fmla="*/ 3814989 w 3842204"/>
                <a:gd name="connsiteY114" fmla="*/ 970643 h 7212230"/>
                <a:gd name="connsiteX115" fmla="*/ 3842204 w 3842204"/>
                <a:gd name="connsiteY115" fmla="*/ 870857 h 7212230"/>
                <a:gd name="connsiteX116" fmla="*/ 3805918 w 3842204"/>
                <a:gd name="connsiteY116" fmla="*/ 780143 h 7212230"/>
                <a:gd name="connsiteX117" fmla="*/ 3760561 w 3842204"/>
                <a:gd name="connsiteY117" fmla="*/ 689428 h 7212230"/>
                <a:gd name="connsiteX118" fmla="*/ 3706132 w 3842204"/>
                <a:gd name="connsiteY118" fmla="*/ 644071 h 7212230"/>
                <a:gd name="connsiteX119" fmla="*/ 3606346 w 3842204"/>
                <a:gd name="connsiteY119" fmla="*/ 526143 h 7212230"/>
                <a:gd name="connsiteX120" fmla="*/ 3560989 w 3842204"/>
                <a:gd name="connsiteY120" fmla="*/ 471714 h 7212230"/>
                <a:gd name="connsiteX121" fmla="*/ 3461204 w 3842204"/>
                <a:gd name="connsiteY121" fmla="*/ 462643 h 7212230"/>
                <a:gd name="connsiteX122" fmla="*/ 3415846 w 3842204"/>
                <a:gd name="connsiteY122" fmla="*/ 498928 h 7212230"/>
                <a:gd name="connsiteX123" fmla="*/ 3343275 w 3842204"/>
                <a:gd name="connsiteY123" fmla="*/ 480785 h 7212230"/>
                <a:gd name="connsiteX124" fmla="*/ 3198132 w 3842204"/>
                <a:gd name="connsiteY124" fmla="*/ 480785 h 7212230"/>
                <a:gd name="connsiteX125" fmla="*/ 3198132 w 3842204"/>
                <a:gd name="connsiteY125" fmla="*/ 553357 h 7212230"/>
                <a:gd name="connsiteX126" fmla="*/ 3116489 w 3842204"/>
                <a:gd name="connsiteY126" fmla="*/ 580571 h 7212230"/>
                <a:gd name="connsiteX127" fmla="*/ 3034846 w 3842204"/>
                <a:gd name="connsiteY127" fmla="*/ 571500 h 7212230"/>
                <a:gd name="connsiteX128" fmla="*/ 3043918 w 3842204"/>
                <a:gd name="connsiteY128" fmla="*/ 508000 h 7212230"/>
                <a:gd name="connsiteX129" fmla="*/ 3098346 w 3842204"/>
                <a:gd name="connsiteY129" fmla="*/ 462643 h 7212230"/>
                <a:gd name="connsiteX130" fmla="*/ 3125561 w 3842204"/>
                <a:gd name="connsiteY130" fmla="*/ 390071 h 7212230"/>
                <a:gd name="connsiteX131" fmla="*/ 3089275 w 3842204"/>
                <a:gd name="connsiteY131" fmla="*/ 335643 h 7212230"/>
                <a:gd name="connsiteX132" fmla="*/ 2998561 w 3842204"/>
                <a:gd name="connsiteY132" fmla="*/ 335643 h 7212230"/>
                <a:gd name="connsiteX133" fmla="*/ 2907846 w 3842204"/>
                <a:gd name="connsiteY133" fmla="*/ 299357 h 7212230"/>
                <a:gd name="connsiteX134" fmla="*/ 2780846 w 3842204"/>
                <a:gd name="connsiteY134" fmla="*/ 299357 h 7212230"/>
                <a:gd name="connsiteX135" fmla="*/ 2798989 w 3842204"/>
                <a:gd name="connsiteY135" fmla="*/ 263071 h 7212230"/>
                <a:gd name="connsiteX136" fmla="*/ 2889704 w 3842204"/>
                <a:gd name="connsiteY136" fmla="*/ 235857 h 7212230"/>
                <a:gd name="connsiteX137" fmla="*/ 2953204 w 3842204"/>
                <a:gd name="connsiteY137" fmla="*/ 154214 h 7212230"/>
                <a:gd name="connsiteX138" fmla="*/ 2971346 w 3842204"/>
                <a:gd name="connsiteY138" fmla="*/ 127000 h 7212230"/>
                <a:gd name="connsiteX139" fmla="*/ 2962275 w 3842204"/>
                <a:gd name="connsiteY139" fmla="*/ 63500 h 7212230"/>
                <a:gd name="connsiteX140" fmla="*/ 2880632 w 3842204"/>
                <a:gd name="connsiteY140" fmla="*/ 54428 h 7212230"/>
                <a:gd name="connsiteX141" fmla="*/ 2844346 w 3842204"/>
                <a:gd name="connsiteY141" fmla="*/ 9071 h 7212230"/>
                <a:gd name="connsiteX142" fmla="*/ 2753632 w 3842204"/>
                <a:gd name="connsiteY142" fmla="*/ 0 h 7212230"/>
                <a:gd name="connsiteX143" fmla="*/ 2662918 w 3842204"/>
                <a:gd name="connsiteY143" fmla="*/ 54428 h 7212230"/>
                <a:gd name="connsiteX144" fmla="*/ 2554061 w 3842204"/>
                <a:gd name="connsiteY144" fmla="*/ 181428 h 7212230"/>
                <a:gd name="connsiteX145" fmla="*/ 2454275 w 3842204"/>
                <a:gd name="connsiteY145" fmla="*/ 335643 h 7212230"/>
                <a:gd name="connsiteX146" fmla="*/ 2445204 w 3842204"/>
                <a:gd name="connsiteY146" fmla="*/ 399143 h 7212230"/>
                <a:gd name="connsiteX147" fmla="*/ 2481489 w 3842204"/>
                <a:gd name="connsiteY147" fmla="*/ 508000 h 7212230"/>
                <a:gd name="connsiteX148" fmla="*/ 2427061 w 3842204"/>
                <a:gd name="connsiteY148" fmla="*/ 589643 h 7212230"/>
                <a:gd name="connsiteX149" fmla="*/ 2327275 w 3842204"/>
                <a:gd name="connsiteY149" fmla="*/ 589643 h 7212230"/>
                <a:gd name="connsiteX150" fmla="*/ 2200275 w 3842204"/>
                <a:gd name="connsiteY150" fmla="*/ 580571 h 7212230"/>
                <a:gd name="connsiteX151" fmla="*/ 2263775 w 3842204"/>
                <a:gd name="connsiteY151" fmla="*/ 662214 h 7212230"/>
                <a:gd name="connsiteX152" fmla="*/ 2336346 w 3842204"/>
                <a:gd name="connsiteY152" fmla="*/ 780143 h 7212230"/>
                <a:gd name="connsiteX153" fmla="*/ 2245632 w 3842204"/>
                <a:gd name="connsiteY153" fmla="*/ 762000 h 7212230"/>
                <a:gd name="connsiteX154" fmla="*/ 2209346 w 3842204"/>
                <a:gd name="connsiteY154" fmla="*/ 689428 h 7212230"/>
                <a:gd name="connsiteX155" fmla="*/ 2154918 w 3842204"/>
                <a:gd name="connsiteY155" fmla="*/ 725714 h 7212230"/>
                <a:gd name="connsiteX156" fmla="*/ 2082346 w 3842204"/>
                <a:gd name="connsiteY156" fmla="*/ 780143 h 7212230"/>
                <a:gd name="connsiteX157" fmla="*/ 1991632 w 3842204"/>
                <a:gd name="connsiteY157" fmla="*/ 825500 h 7212230"/>
                <a:gd name="connsiteX158" fmla="*/ 1891846 w 3842204"/>
                <a:gd name="connsiteY158" fmla="*/ 825500 h 7212230"/>
                <a:gd name="connsiteX159" fmla="*/ 1928132 w 3842204"/>
                <a:gd name="connsiteY159" fmla="*/ 716643 h 7212230"/>
                <a:gd name="connsiteX160" fmla="*/ 1846489 w 3842204"/>
                <a:gd name="connsiteY160" fmla="*/ 689428 h 7212230"/>
                <a:gd name="connsiteX161" fmla="*/ 1710418 w 3842204"/>
                <a:gd name="connsiteY161" fmla="*/ 743857 h 7212230"/>
                <a:gd name="connsiteX162" fmla="*/ 1583418 w 3842204"/>
                <a:gd name="connsiteY162" fmla="*/ 743857 h 7212230"/>
                <a:gd name="connsiteX163" fmla="*/ 1519918 w 3842204"/>
                <a:gd name="connsiteY163" fmla="*/ 807357 h 7212230"/>
                <a:gd name="connsiteX164" fmla="*/ 1619704 w 3842204"/>
                <a:gd name="connsiteY164" fmla="*/ 861785 h 7212230"/>
                <a:gd name="connsiteX165" fmla="*/ 1392918 w 3842204"/>
                <a:gd name="connsiteY165" fmla="*/ 934357 h 7212230"/>
                <a:gd name="connsiteX166" fmla="*/ 1220561 w 3842204"/>
                <a:gd name="connsiteY166" fmla="*/ 1025071 h 7212230"/>
                <a:gd name="connsiteX167" fmla="*/ 1030061 w 3842204"/>
                <a:gd name="connsiteY167" fmla="*/ 1124857 h 7212230"/>
                <a:gd name="connsiteX168" fmla="*/ 993775 w 3842204"/>
                <a:gd name="connsiteY168" fmla="*/ 1197428 h 7212230"/>
                <a:gd name="connsiteX169" fmla="*/ 912132 w 3842204"/>
                <a:gd name="connsiteY169" fmla="*/ 1270000 h 7212230"/>
                <a:gd name="connsiteX170" fmla="*/ 830489 w 3842204"/>
                <a:gd name="connsiteY170" fmla="*/ 1342571 h 7212230"/>
                <a:gd name="connsiteX171" fmla="*/ 803275 w 3842204"/>
                <a:gd name="connsiteY171" fmla="*/ 1469571 h 7212230"/>
                <a:gd name="connsiteX172" fmla="*/ 875846 w 3842204"/>
                <a:gd name="connsiteY172" fmla="*/ 1578428 h 7212230"/>
                <a:gd name="connsiteX173" fmla="*/ 912132 w 3842204"/>
                <a:gd name="connsiteY173" fmla="*/ 1651000 h 7212230"/>
                <a:gd name="connsiteX174" fmla="*/ 848632 w 3842204"/>
                <a:gd name="connsiteY174" fmla="*/ 1696357 h 7212230"/>
                <a:gd name="connsiteX175" fmla="*/ 730704 w 3842204"/>
                <a:gd name="connsiteY175" fmla="*/ 1750785 h 7212230"/>
                <a:gd name="connsiteX176" fmla="*/ 603704 w 3842204"/>
                <a:gd name="connsiteY176" fmla="*/ 1750785 h 7212230"/>
                <a:gd name="connsiteX177" fmla="*/ 485775 w 3842204"/>
                <a:gd name="connsiteY177" fmla="*/ 1787071 h 7212230"/>
                <a:gd name="connsiteX178" fmla="*/ 367846 w 3842204"/>
                <a:gd name="connsiteY178" fmla="*/ 1787071 h 7212230"/>
                <a:gd name="connsiteX179" fmla="*/ 231775 w 3842204"/>
                <a:gd name="connsiteY179" fmla="*/ 1805214 h 7212230"/>
                <a:gd name="connsiteX180" fmla="*/ 168275 w 3842204"/>
                <a:gd name="connsiteY180" fmla="*/ 1823357 h 7212230"/>
                <a:gd name="connsiteX181" fmla="*/ 204561 w 3842204"/>
                <a:gd name="connsiteY181" fmla="*/ 1959428 h 7212230"/>
                <a:gd name="connsiteX182" fmla="*/ 249918 w 3842204"/>
                <a:gd name="connsiteY182" fmla="*/ 2077357 h 7212230"/>
                <a:gd name="connsiteX183" fmla="*/ 231775 w 3842204"/>
                <a:gd name="connsiteY183" fmla="*/ 2195285 h 7212230"/>
                <a:gd name="connsiteX184" fmla="*/ 349704 w 3842204"/>
                <a:gd name="connsiteY184" fmla="*/ 2267857 h 7212230"/>
                <a:gd name="connsiteX185" fmla="*/ 413204 w 3842204"/>
                <a:gd name="connsiteY185" fmla="*/ 2286000 h 7212230"/>
                <a:gd name="connsiteX186" fmla="*/ 458561 w 3842204"/>
                <a:gd name="connsiteY186" fmla="*/ 2394857 h 7212230"/>
                <a:gd name="connsiteX187" fmla="*/ 540204 w 3842204"/>
                <a:gd name="connsiteY187" fmla="*/ 2449285 h 7212230"/>
                <a:gd name="connsiteX188" fmla="*/ 494846 w 3842204"/>
                <a:gd name="connsiteY188" fmla="*/ 2476500 h 7212230"/>
                <a:gd name="connsiteX189" fmla="*/ 413204 w 3842204"/>
                <a:gd name="connsiteY189" fmla="*/ 2458357 h 7212230"/>
                <a:gd name="connsiteX190" fmla="*/ 340632 w 3842204"/>
                <a:gd name="connsiteY190" fmla="*/ 2485571 h 7212230"/>
                <a:gd name="connsiteX191" fmla="*/ 268061 w 3842204"/>
                <a:gd name="connsiteY191" fmla="*/ 2431143 h 7212230"/>
                <a:gd name="connsiteX192" fmla="*/ 231775 w 3842204"/>
                <a:gd name="connsiteY192" fmla="*/ 2340428 h 7212230"/>
                <a:gd name="connsiteX193" fmla="*/ 168275 w 3842204"/>
                <a:gd name="connsiteY193" fmla="*/ 2295071 h 7212230"/>
                <a:gd name="connsiteX194" fmla="*/ 68489 w 3842204"/>
                <a:gd name="connsiteY194" fmla="*/ 2240643 h 7212230"/>
                <a:gd name="connsiteX195" fmla="*/ 0 w 3842204"/>
                <a:gd name="connsiteY195" fmla="*/ 2240198 h 7212230"/>
                <a:gd name="connsiteX196" fmla="*/ 19903 w 3842204"/>
                <a:gd name="connsiteY196" fmla="*/ 2308457 h 7212230"/>
                <a:gd name="connsiteX197" fmla="*/ 87972 w 3842204"/>
                <a:gd name="connsiteY197" fmla="*/ 2356831 h 7212230"/>
                <a:gd name="connsiteX198" fmla="*/ 146367 w 3842204"/>
                <a:gd name="connsiteY198" fmla="*/ 2367320 h 7212230"/>
                <a:gd name="connsiteX199" fmla="*/ 180583 w 3842204"/>
                <a:gd name="connsiteY199" fmla="*/ 2391470 h 7212230"/>
                <a:gd name="connsiteX200" fmla="*/ 186418 w 3842204"/>
                <a:gd name="connsiteY200" fmla="*/ 2431143 h 7212230"/>
                <a:gd name="connsiteX201" fmla="*/ 159204 w 3842204"/>
                <a:gd name="connsiteY201" fmla="*/ 2503714 h 7212230"/>
                <a:gd name="connsiteX202" fmla="*/ 94184 w 3842204"/>
                <a:gd name="connsiteY202" fmla="*/ 2507582 h 7212230"/>
                <a:gd name="connsiteX203" fmla="*/ 76100 w 3842204"/>
                <a:gd name="connsiteY203" fmla="*/ 2553242 h 7212230"/>
                <a:gd name="connsiteX204" fmla="*/ 84685 w 3842204"/>
                <a:gd name="connsiteY204" fmla="*/ 2586848 h 7212230"/>
                <a:gd name="connsiteX205" fmla="*/ 114923 w 3842204"/>
                <a:gd name="connsiteY205" fmla="*/ 2632313 h 7212230"/>
                <a:gd name="connsiteX206" fmla="*/ 154750 w 3842204"/>
                <a:gd name="connsiteY206" fmla="*/ 2662352 h 7212230"/>
                <a:gd name="connsiteX207" fmla="*/ 195489 w 3842204"/>
                <a:gd name="connsiteY207" fmla="*/ 2685385 h 7212230"/>
                <a:gd name="connsiteX208" fmla="*/ 232332 w 3842204"/>
                <a:gd name="connsiteY208" fmla="*/ 2702518 h 7212230"/>
                <a:gd name="connsiteX209" fmla="*/ 235197 w 3842204"/>
                <a:gd name="connsiteY209" fmla="*/ 2793522 h 7212230"/>
                <a:gd name="connsiteX210" fmla="*/ 249490 w 3842204"/>
                <a:gd name="connsiteY210" fmla="*/ 2903302 h 7212230"/>
                <a:gd name="connsiteX211" fmla="*/ 216201 w 3842204"/>
                <a:gd name="connsiteY211" fmla="*/ 2879166 h 7212230"/>
                <a:gd name="connsiteX212" fmla="*/ 173878 w 3842204"/>
                <a:gd name="connsiteY212" fmla="*/ 2877132 h 7212230"/>
                <a:gd name="connsiteX213" fmla="*/ 85599 w 3842204"/>
                <a:gd name="connsiteY213" fmla="*/ 3005254 h 7212230"/>
                <a:gd name="connsiteX214" fmla="*/ 50346 w 3842204"/>
                <a:gd name="connsiteY214" fmla="*/ 3084285 h 7212230"/>
                <a:gd name="connsiteX215" fmla="*/ 81154 w 3842204"/>
                <a:gd name="connsiteY215" fmla="*/ 3140975 h 7212230"/>
                <a:gd name="connsiteX216" fmla="*/ 129614 w 3842204"/>
                <a:gd name="connsiteY216" fmla="*/ 3178869 h 7212230"/>
                <a:gd name="connsiteX217" fmla="*/ 152087 w 3842204"/>
                <a:gd name="connsiteY217" fmla="*/ 3231260 h 7212230"/>
                <a:gd name="connsiteX218" fmla="*/ 197809 w 3842204"/>
                <a:gd name="connsiteY218" fmla="*/ 3239031 h 7212230"/>
                <a:gd name="connsiteX219" fmla="*/ 238899 w 3842204"/>
                <a:gd name="connsiteY219" fmla="*/ 3226604 h 7212230"/>
                <a:gd name="connsiteX220" fmla="*/ 281028 w 3842204"/>
                <a:gd name="connsiteY220" fmla="*/ 3270473 h 7212230"/>
                <a:gd name="connsiteX221" fmla="*/ 320605 w 3842204"/>
                <a:gd name="connsiteY221" fmla="*/ 3272737 h 7212230"/>
                <a:gd name="connsiteX222" fmla="*/ 335457 w 3842204"/>
                <a:gd name="connsiteY222" fmla="*/ 3249505 h 7212230"/>
                <a:gd name="connsiteX223" fmla="*/ 373966 w 3842204"/>
                <a:gd name="connsiteY223" fmla="*/ 3209269 h 7212230"/>
                <a:gd name="connsiteX224" fmla="*/ 380742 w 3842204"/>
                <a:gd name="connsiteY224" fmla="*/ 3294846 h 7212230"/>
                <a:gd name="connsiteX225" fmla="*/ 437804 w 3842204"/>
                <a:gd name="connsiteY225" fmla="*/ 3289661 h 7212230"/>
                <a:gd name="connsiteX226" fmla="*/ 422275 w 3842204"/>
                <a:gd name="connsiteY226" fmla="*/ 3338285 h 7212230"/>
                <a:gd name="connsiteX227" fmla="*/ 440329 w 3842204"/>
                <a:gd name="connsiteY227" fmla="*/ 3386114 h 7212230"/>
                <a:gd name="connsiteX228" fmla="*/ 474756 w 3842204"/>
                <a:gd name="connsiteY228" fmla="*/ 3417106 h 7212230"/>
                <a:gd name="connsiteX229" fmla="*/ 460784 w 3842204"/>
                <a:gd name="connsiteY229" fmla="*/ 3485814 h 7212230"/>
                <a:gd name="connsiteX230" fmla="*/ 458561 w 3842204"/>
                <a:gd name="connsiteY230" fmla="*/ 3565071 h 7212230"/>
                <a:gd name="connsiteX231" fmla="*/ 419473 w 3842204"/>
                <a:gd name="connsiteY231" fmla="*/ 3641511 h 7212230"/>
                <a:gd name="connsiteX232" fmla="*/ 360722 w 3842204"/>
                <a:gd name="connsiteY232" fmla="*/ 3650584 h 7212230"/>
                <a:gd name="connsiteX233" fmla="*/ 368175 w 3842204"/>
                <a:gd name="connsiteY233" fmla="*/ 3690408 h 7212230"/>
                <a:gd name="connsiteX234" fmla="*/ 417954 w 3842204"/>
                <a:gd name="connsiteY234" fmla="*/ 3767465 h 7212230"/>
                <a:gd name="connsiteX235" fmla="*/ 401757 w 3842204"/>
                <a:gd name="connsiteY235" fmla="*/ 3852533 h 7212230"/>
                <a:gd name="connsiteX236" fmla="*/ 491653 w 3842204"/>
                <a:gd name="connsiteY236" fmla="*/ 3937825 h 7212230"/>
                <a:gd name="connsiteX237" fmla="*/ 517737 w 3842204"/>
                <a:gd name="connsiteY237" fmla="*/ 3996632 h 7212230"/>
                <a:gd name="connsiteX238" fmla="*/ 505902 w 3842204"/>
                <a:gd name="connsiteY238" fmla="*/ 4042501 h 7212230"/>
                <a:gd name="connsiteX239" fmla="*/ 511469 w 3842204"/>
                <a:gd name="connsiteY239" fmla="*/ 4076940 h 7212230"/>
                <a:gd name="connsiteX240" fmla="*/ 546901 w 3842204"/>
                <a:gd name="connsiteY240" fmla="*/ 4121854 h 7212230"/>
                <a:gd name="connsiteX241" fmla="*/ 514509 w 3842204"/>
                <a:gd name="connsiteY241" fmla="*/ 4192490 h 7212230"/>
                <a:gd name="connsiteX242" fmla="*/ 558142 w 3842204"/>
                <a:gd name="connsiteY242" fmla="*/ 4242338 h 7212230"/>
                <a:gd name="connsiteX243" fmla="*/ 621846 w 3842204"/>
                <a:gd name="connsiteY243" fmla="*/ 4263571 h 7212230"/>
                <a:gd name="connsiteX244" fmla="*/ 619882 w 3842204"/>
                <a:gd name="connsiteY244" fmla="*/ 4297056 h 7212230"/>
                <a:gd name="connsiteX245" fmla="*/ 657706 w 3842204"/>
                <a:gd name="connsiteY245" fmla="*/ 4366782 h 7212230"/>
                <a:gd name="connsiteX246" fmla="*/ 636095 w 3842204"/>
                <a:gd name="connsiteY246" fmla="*/ 4469837 h 7212230"/>
                <a:gd name="connsiteX247" fmla="*/ 693495 w 3842204"/>
                <a:gd name="connsiteY247" fmla="*/ 4468344 h 7212230"/>
                <a:gd name="connsiteX248" fmla="*/ 802609 w 3842204"/>
                <a:gd name="connsiteY248" fmla="*/ 4501363 h 7212230"/>
                <a:gd name="connsiteX249" fmla="*/ 817095 w 3842204"/>
                <a:gd name="connsiteY249" fmla="*/ 4666429 h 7212230"/>
                <a:gd name="connsiteX250" fmla="*/ 757491 w 3842204"/>
                <a:gd name="connsiteY250" fmla="*/ 4728594 h 7212230"/>
                <a:gd name="connsiteX251" fmla="*/ 724434 w 3842204"/>
                <a:gd name="connsiteY251" fmla="*/ 4787780 h 7212230"/>
                <a:gd name="connsiteX252" fmla="*/ 774114 w 3842204"/>
                <a:gd name="connsiteY252" fmla="*/ 4862731 h 7212230"/>
                <a:gd name="connsiteX253" fmla="*/ 756824 w 3842204"/>
                <a:gd name="connsiteY253" fmla="*/ 4947797 h 7212230"/>
                <a:gd name="connsiteX254" fmla="*/ 724364 w 3842204"/>
                <a:gd name="connsiteY254" fmla="*/ 5001242 h 7212230"/>
                <a:gd name="connsiteX255" fmla="*/ 710116 w 3842204"/>
                <a:gd name="connsiteY255" fmla="*/ 5048822 h 7212230"/>
                <a:gd name="connsiteX256" fmla="*/ 641937 w 3842204"/>
                <a:gd name="connsiteY256" fmla="*/ 5123423 h 7212230"/>
                <a:gd name="connsiteX257" fmla="*/ 645832 w 3842204"/>
                <a:gd name="connsiteY257" fmla="*/ 5195105 h 7212230"/>
                <a:gd name="connsiteX258" fmla="*/ 806078 w 3842204"/>
                <a:gd name="connsiteY258" fmla="*/ 5279127 h 7212230"/>
                <a:gd name="connsiteX259" fmla="*/ 778008 w 3842204"/>
                <a:gd name="connsiteY259" fmla="*/ 5322549 h 7212230"/>
                <a:gd name="connsiteX260" fmla="*/ 625315 w 3842204"/>
                <a:gd name="connsiteY260" fmla="*/ 5425160 h 7212230"/>
                <a:gd name="connsiteX261" fmla="*/ 676275 w 3842204"/>
                <a:gd name="connsiteY261" fmla="*/ 5524500 h 7212230"/>
                <a:gd name="connsiteX262" fmla="*/ 658132 w 3842204"/>
                <a:gd name="connsiteY262" fmla="*/ 5615214 h 7212230"/>
                <a:gd name="connsiteX263" fmla="*/ 707742 w 3842204"/>
                <a:gd name="connsiteY263" fmla="*/ 5641195 h 7212230"/>
                <a:gd name="connsiteX264" fmla="*/ 776061 w 3842204"/>
                <a:gd name="connsiteY264" fmla="*/ 5642428 h 7212230"/>
                <a:gd name="connsiteX265" fmla="*/ 843093 w 3842204"/>
                <a:gd name="connsiteY265" fmla="*/ 5634058 h 7212230"/>
                <a:gd name="connsiteX266" fmla="*/ 931128 w 3842204"/>
                <a:gd name="connsiteY266" fmla="*/ 5637226 h 7212230"/>
                <a:gd name="connsiteX267" fmla="*/ 920350 w 3842204"/>
                <a:gd name="connsiteY267" fmla="*/ 5684962 h 7212230"/>
                <a:gd name="connsiteX268" fmla="*/ 993775 w 3842204"/>
                <a:gd name="connsiteY268" fmla="*/ 5696857 h 7212230"/>
                <a:gd name="connsiteX269" fmla="*/ 999817 w 3842204"/>
                <a:gd name="connsiteY269" fmla="*/ 5741114 h 7212230"/>
                <a:gd name="connsiteX270" fmla="*/ 1015385 w 3842204"/>
                <a:gd name="connsiteY270" fmla="*/ 5774187 h 7212230"/>
                <a:gd name="connsiteX271" fmla="*/ 1093988 w 3842204"/>
                <a:gd name="connsiteY271" fmla="*/ 5773741 h 7212230"/>
                <a:gd name="connsiteX272" fmla="*/ 1110423 w 3842204"/>
                <a:gd name="connsiteY272" fmla="*/ 5806160 h 7212230"/>
                <a:gd name="connsiteX273" fmla="*/ 1118828 w 3842204"/>
                <a:gd name="connsiteY273" fmla="*/ 5830104 h 7212230"/>
                <a:gd name="connsiteX274" fmla="*/ 1068680 w 3842204"/>
                <a:gd name="connsiteY274" fmla="*/ 5850548 h 7212230"/>
                <a:gd name="connsiteX275" fmla="*/ 1038040 w 3842204"/>
                <a:gd name="connsiteY275" fmla="*/ 5897475 h 7212230"/>
                <a:gd name="connsiteX276" fmla="*/ 1028312 w 3842204"/>
                <a:gd name="connsiteY276" fmla="*/ 5940951 h 7212230"/>
                <a:gd name="connsiteX277" fmla="*/ 1030686 w 3842204"/>
                <a:gd name="connsiteY277" fmla="*/ 5993288 h 7212230"/>
                <a:gd name="connsiteX278" fmla="*/ 1057275 w 3842204"/>
                <a:gd name="connsiteY278" fmla="*/ 6014357 h 7212230"/>
                <a:gd name="connsiteX279" fmla="*/ 1124671 w 3842204"/>
                <a:gd name="connsiteY279" fmla="*/ 6048708 h 7212230"/>
                <a:gd name="connsiteX280" fmla="*/ 1166038 w 3842204"/>
                <a:gd name="connsiteY280" fmla="*/ 6040869 h 7212230"/>
                <a:gd name="connsiteX281" fmla="*/ 1186223 w 3842204"/>
                <a:gd name="connsiteY281" fmla="*/ 6086928 h 7212230"/>
                <a:gd name="connsiteX282" fmla="*/ 1166132 w 3842204"/>
                <a:gd name="connsiteY282" fmla="*/ 6132285 h 7212230"/>
                <a:gd name="connsiteX283" fmla="*/ 1132794 w 3842204"/>
                <a:gd name="connsiteY283" fmla="*/ 6150303 h 7212230"/>
                <a:gd name="connsiteX284" fmla="*/ 1095509 w 3842204"/>
                <a:gd name="connsiteY284" fmla="*/ 6207236 h 7212230"/>
                <a:gd name="connsiteX285" fmla="*/ 1110183 w 3842204"/>
                <a:gd name="connsiteY285" fmla="*/ 6307023 h 7212230"/>
                <a:gd name="connsiteX286" fmla="*/ 1080835 w 3842204"/>
                <a:gd name="connsiteY286" fmla="*/ 6350157 h 7212230"/>
                <a:gd name="connsiteX287" fmla="*/ 1165706 w 3842204"/>
                <a:gd name="connsiteY287" fmla="*/ 6400271 h 7212230"/>
                <a:gd name="connsiteX288" fmla="*/ 1166038 w 3842204"/>
                <a:gd name="connsiteY288" fmla="*/ 6466711 h 7212230"/>
                <a:gd name="connsiteX289" fmla="*/ 1143240 w 3842204"/>
                <a:gd name="connsiteY289" fmla="*/ 6498567 h 7212230"/>
                <a:gd name="connsiteX290" fmla="*/ 1090760 w 3842204"/>
                <a:gd name="connsiteY290" fmla="*/ 6546302 h 7212230"/>
                <a:gd name="connsiteX291" fmla="*/ 1130420 w 3842204"/>
                <a:gd name="connsiteY291" fmla="*/ 6564250 h 7212230"/>
                <a:gd name="connsiteX292" fmla="*/ 1157061 w 3842204"/>
                <a:gd name="connsiteY292" fmla="*/ 6604000 h 7212230"/>
                <a:gd name="connsiteX293" fmla="*/ 1211155 w 3842204"/>
                <a:gd name="connsiteY293" fmla="*/ 6616589 h 7212230"/>
                <a:gd name="connsiteX294" fmla="*/ 1275416 w 3842204"/>
                <a:gd name="connsiteY294" fmla="*/ 6598797 h 7212230"/>
                <a:gd name="connsiteX295" fmla="*/ 1351457 w 3842204"/>
                <a:gd name="connsiteY295" fmla="*/ 6678950 h 7212230"/>
                <a:gd name="connsiteX296" fmla="*/ 1408686 w 3842204"/>
                <a:gd name="connsiteY296" fmla="*/ 6784095 h 7212230"/>
                <a:gd name="connsiteX297" fmla="*/ 1412995 w 3842204"/>
                <a:gd name="connsiteY297" fmla="*/ 6885417 h 7212230"/>
                <a:gd name="connsiteX298" fmla="*/ 1450576 w 3842204"/>
                <a:gd name="connsiteY298" fmla="*/ 6925814 h 7212230"/>
                <a:gd name="connsiteX299" fmla="*/ 1436742 w 3842204"/>
                <a:gd name="connsiteY299" fmla="*/ 6949650 h 7212230"/>
                <a:gd name="connsiteX300" fmla="*/ 1398748 w 3842204"/>
                <a:gd name="connsiteY300" fmla="*/ 6973440 h 7212230"/>
                <a:gd name="connsiteX301" fmla="*/ 1411061 w 3842204"/>
                <a:gd name="connsiteY301" fmla="*/ 7003143 h 7212230"/>
                <a:gd name="connsiteX302" fmla="*/ 1348228 w 3842204"/>
                <a:gd name="connsiteY302" fmla="*/ 7070956 h 7212230"/>
                <a:gd name="connsiteX303" fmla="*/ 1293132 w 3842204"/>
                <a:gd name="connsiteY303" fmla="*/ 7139214 h 7212230"/>
                <a:gd name="connsiteX0" fmla="*/ 1293132 w 3842204"/>
                <a:gd name="connsiteY0" fmla="*/ 7139214 h 7212230"/>
                <a:gd name="connsiteX1" fmla="*/ 1341758 w 3842204"/>
                <a:gd name="connsiteY1" fmla="*/ 7182793 h 7212230"/>
                <a:gd name="connsiteX2" fmla="*/ 1416663 w 3842204"/>
                <a:gd name="connsiteY2" fmla="*/ 7193198 h 7212230"/>
                <a:gd name="connsiteX3" fmla="*/ 1509326 w 3842204"/>
                <a:gd name="connsiteY3" fmla="*/ 7212230 h 7212230"/>
                <a:gd name="connsiteX4" fmla="*/ 1564969 w 3842204"/>
                <a:gd name="connsiteY4" fmla="*/ 7192309 h 7212230"/>
                <a:gd name="connsiteX5" fmla="*/ 1579095 w 3842204"/>
                <a:gd name="connsiteY5" fmla="*/ 7168518 h 7212230"/>
                <a:gd name="connsiteX6" fmla="*/ 1637846 w 3842204"/>
                <a:gd name="connsiteY6" fmla="*/ 7133855 h 7212230"/>
                <a:gd name="connsiteX7" fmla="*/ 1697948 w 3842204"/>
                <a:gd name="connsiteY7" fmla="*/ 7023400 h 7212230"/>
                <a:gd name="connsiteX8" fmla="*/ 1746704 w 3842204"/>
                <a:gd name="connsiteY8" fmla="*/ 6975928 h 7212230"/>
                <a:gd name="connsiteX9" fmla="*/ 1743064 w 3842204"/>
                <a:gd name="connsiteY9" fmla="*/ 6937755 h 7212230"/>
                <a:gd name="connsiteX10" fmla="*/ 1792061 w 3842204"/>
                <a:gd name="connsiteY10" fmla="*/ 6921500 h 7212230"/>
                <a:gd name="connsiteX11" fmla="*/ 1946275 w 3842204"/>
                <a:gd name="connsiteY11" fmla="*/ 6885214 h 7212230"/>
                <a:gd name="connsiteX12" fmla="*/ 1855561 w 3842204"/>
                <a:gd name="connsiteY12" fmla="*/ 6767285 h 7212230"/>
                <a:gd name="connsiteX13" fmla="*/ 1882775 w 3842204"/>
                <a:gd name="connsiteY13" fmla="*/ 6721928 h 7212230"/>
                <a:gd name="connsiteX14" fmla="*/ 1937204 w 3842204"/>
                <a:gd name="connsiteY14" fmla="*/ 6721928 h 7212230"/>
                <a:gd name="connsiteX15" fmla="*/ 1982561 w 3842204"/>
                <a:gd name="connsiteY15" fmla="*/ 6594928 h 7212230"/>
                <a:gd name="connsiteX16" fmla="*/ 1982561 w 3842204"/>
                <a:gd name="connsiteY16" fmla="*/ 6495143 h 7212230"/>
                <a:gd name="connsiteX17" fmla="*/ 2036989 w 3842204"/>
                <a:gd name="connsiteY17" fmla="*/ 6377214 h 7212230"/>
                <a:gd name="connsiteX18" fmla="*/ 2100489 w 3842204"/>
                <a:gd name="connsiteY18" fmla="*/ 6359071 h 7212230"/>
                <a:gd name="connsiteX19" fmla="*/ 2046061 w 3842204"/>
                <a:gd name="connsiteY19" fmla="*/ 6241143 h 7212230"/>
                <a:gd name="connsiteX20" fmla="*/ 2082346 w 3842204"/>
                <a:gd name="connsiteY20" fmla="*/ 6096000 h 7212230"/>
                <a:gd name="connsiteX21" fmla="*/ 2173061 w 3842204"/>
                <a:gd name="connsiteY21" fmla="*/ 6086928 h 7212230"/>
                <a:gd name="connsiteX22" fmla="*/ 2263775 w 3842204"/>
                <a:gd name="connsiteY22" fmla="*/ 6086928 h 7212230"/>
                <a:gd name="connsiteX23" fmla="*/ 2290989 w 3842204"/>
                <a:gd name="connsiteY23" fmla="*/ 6032500 h 7212230"/>
                <a:gd name="connsiteX24" fmla="*/ 2327275 w 3842204"/>
                <a:gd name="connsiteY24" fmla="*/ 6041571 h 7212230"/>
                <a:gd name="connsiteX25" fmla="*/ 2408918 w 3842204"/>
                <a:gd name="connsiteY25" fmla="*/ 6159500 h 7212230"/>
                <a:gd name="connsiteX26" fmla="*/ 2445204 w 3842204"/>
                <a:gd name="connsiteY26" fmla="*/ 6150428 h 7212230"/>
                <a:gd name="connsiteX27" fmla="*/ 2427061 w 3842204"/>
                <a:gd name="connsiteY27" fmla="*/ 6068785 h 7212230"/>
                <a:gd name="connsiteX28" fmla="*/ 2481489 w 3842204"/>
                <a:gd name="connsiteY28" fmla="*/ 6023428 h 7212230"/>
                <a:gd name="connsiteX29" fmla="*/ 2544989 w 3842204"/>
                <a:gd name="connsiteY29" fmla="*/ 5950857 h 7212230"/>
                <a:gd name="connsiteX30" fmla="*/ 2608489 w 3842204"/>
                <a:gd name="connsiteY30" fmla="*/ 5896428 h 7212230"/>
                <a:gd name="connsiteX31" fmla="*/ 2599418 w 3842204"/>
                <a:gd name="connsiteY31" fmla="*/ 5823857 h 7212230"/>
                <a:gd name="connsiteX32" fmla="*/ 2644775 w 3842204"/>
                <a:gd name="connsiteY32" fmla="*/ 5760357 h 7212230"/>
                <a:gd name="connsiteX33" fmla="*/ 2735489 w 3842204"/>
                <a:gd name="connsiteY33" fmla="*/ 5869214 h 7212230"/>
                <a:gd name="connsiteX34" fmla="*/ 2844346 w 3842204"/>
                <a:gd name="connsiteY34" fmla="*/ 5914571 h 7212230"/>
                <a:gd name="connsiteX35" fmla="*/ 2871561 w 3842204"/>
                <a:gd name="connsiteY35" fmla="*/ 5842000 h 7212230"/>
                <a:gd name="connsiteX36" fmla="*/ 2907846 w 3842204"/>
                <a:gd name="connsiteY36" fmla="*/ 5814785 h 7212230"/>
                <a:gd name="connsiteX37" fmla="*/ 2871561 w 3842204"/>
                <a:gd name="connsiteY37" fmla="*/ 5733143 h 7212230"/>
                <a:gd name="connsiteX38" fmla="*/ 2871561 w 3842204"/>
                <a:gd name="connsiteY38" fmla="*/ 5678714 h 7212230"/>
                <a:gd name="connsiteX39" fmla="*/ 2925989 w 3842204"/>
                <a:gd name="connsiteY39" fmla="*/ 5660571 h 7212230"/>
                <a:gd name="connsiteX40" fmla="*/ 2925989 w 3842204"/>
                <a:gd name="connsiteY40" fmla="*/ 5569857 h 7212230"/>
                <a:gd name="connsiteX41" fmla="*/ 2853418 w 3842204"/>
                <a:gd name="connsiteY41" fmla="*/ 5551714 h 7212230"/>
                <a:gd name="connsiteX42" fmla="*/ 2826204 w 3842204"/>
                <a:gd name="connsiteY42" fmla="*/ 5442857 h 7212230"/>
                <a:gd name="connsiteX43" fmla="*/ 2862489 w 3842204"/>
                <a:gd name="connsiteY43" fmla="*/ 5324928 h 7212230"/>
                <a:gd name="connsiteX44" fmla="*/ 2971346 w 3842204"/>
                <a:gd name="connsiteY44" fmla="*/ 5234214 h 7212230"/>
                <a:gd name="connsiteX45" fmla="*/ 3034846 w 3842204"/>
                <a:gd name="connsiteY45" fmla="*/ 5143500 h 7212230"/>
                <a:gd name="connsiteX46" fmla="*/ 3052989 w 3842204"/>
                <a:gd name="connsiteY46" fmla="*/ 5061857 h 7212230"/>
                <a:gd name="connsiteX47" fmla="*/ 3034846 w 3842204"/>
                <a:gd name="connsiteY47" fmla="*/ 4989285 h 7212230"/>
                <a:gd name="connsiteX48" fmla="*/ 2989489 w 3842204"/>
                <a:gd name="connsiteY48" fmla="*/ 4925785 h 7212230"/>
                <a:gd name="connsiteX49" fmla="*/ 3052989 w 3842204"/>
                <a:gd name="connsiteY49" fmla="*/ 4862285 h 7212230"/>
                <a:gd name="connsiteX50" fmla="*/ 3062061 w 3842204"/>
                <a:gd name="connsiteY50" fmla="*/ 4789714 h 7212230"/>
                <a:gd name="connsiteX51" fmla="*/ 3062061 w 3842204"/>
                <a:gd name="connsiteY51" fmla="*/ 4699000 h 7212230"/>
                <a:gd name="connsiteX52" fmla="*/ 3161846 w 3842204"/>
                <a:gd name="connsiteY52" fmla="*/ 4717143 h 7212230"/>
                <a:gd name="connsiteX53" fmla="*/ 3225346 w 3842204"/>
                <a:gd name="connsiteY53" fmla="*/ 4689928 h 7212230"/>
                <a:gd name="connsiteX54" fmla="*/ 3243489 w 3842204"/>
                <a:gd name="connsiteY54" fmla="*/ 4653643 h 7212230"/>
                <a:gd name="connsiteX55" fmla="*/ 3179989 w 3842204"/>
                <a:gd name="connsiteY55" fmla="*/ 4644571 h 7212230"/>
                <a:gd name="connsiteX56" fmla="*/ 3089275 w 3842204"/>
                <a:gd name="connsiteY56" fmla="*/ 4608285 h 7212230"/>
                <a:gd name="connsiteX57" fmla="*/ 3034846 w 3842204"/>
                <a:gd name="connsiteY57" fmla="*/ 4590143 h 7212230"/>
                <a:gd name="connsiteX58" fmla="*/ 2953204 w 3842204"/>
                <a:gd name="connsiteY58" fmla="*/ 4572000 h 7212230"/>
                <a:gd name="connsiteX59" fmla="*/ 2971346 w 3842204"/>
                <a:gd name="connsiteY59" fmla="*/ 4490357 h 7212230"/>
                <a:gd name="connsiteX60" fmla="*/ 2989489 w 3842204"/>
                <a:gd name="connsiteY60" fmla="*/ 4435928 h 7212230"/>
                <a:gd name="connsiteX61" fmla="*/ 3071132 w 3842204"/>
                <a:gd name="connsiteY61" fmla="*/ 4327071 h 7212230"/>
                <a:gd name="connsiteX62" fmla="*/ 3043918 w 3842204"/>
                <a:gd name="connsiteY62" fmla="*/ 4254500 h 7212230"/>
                <a:gd name="connsiteX63" fmla="*/ 3043918 w 3842204"/>
                <a:gd name="connsiteY63" fmla="*/ 4172857 h 7212230"/>
                <a:gd name="connsiteX64" fmla="*/ 3016704 w 3842204"/>
                <a:gd name="connsiteY64" fmla="*/ 4127500 h 7212230"/>
                <a:gd name="connsiteX65" fmla="*/ 3007632 w 3842204"/>
                <a:gd name="connsiteY65" fmla="*/ 4009571 h 7212230"/>
                <a:gd name="connsiteX66" fmla="*/ 2971346 w 3842204"/>
                <a:gd name="connsiteY66" fmla="*/ 3927928 h 7212230"/>
                <a:gd name="connsiteX67" fmla="*/ 3062061 w 3842204"/>
                <a:gd name="connsiteY67" fmla="*/ 3855357 h 7212230"/>
                <a:gd name="connsiteX68" fmla="*/ 3080204 w 3842204"/>
                <a:gd name="connsiteY68" fmla="*/ 3374571 h 7212230"/>
                <a:gd name="connsiteX69" fmla="*/ 3007632 w 3842204"/>
                <a:gd name="connsiteY69" fmla="*/ 3220357 h 7212230"/>
                <a:gd name="connsiteX70" fmla="*/ 3034846 w 3842204"/>
                <a:gd name="connsiteY70" fmla="*/ 3156857 h 7212230"/>
                <a:gd name="connsiteX71" fmla="*/ 3089275 w 3842204"/>
                <a:gd name="connsiteY71" fmla="*/ 3175000 h 7212230"/>
                <a:gd name="connsiteX72" fmla="*/ 3225346 w 3842204"/>
                <a:gd name="connsiteY72" fmla="*/ 3093357 h 7212230"/>
                <a:gd name="connsiteX73" fmla="*/ 3325132 w 3842204"/>
                <a:gd name="connsiteY73" fmla="*/ 3102428 h 7212230"/>
                <a:gd name="connsiteX74" fmla="*/ 3370489 w 3842204"/>
                <a:gd name="connsiteY74" fmla="*/ 3011714 h 7212230"/>
                <a:gd name="connsiteX75" fmla="*/ 3343275 w 3842204"/>
                <a:gd name="connsiteY75" fmla="*/ 2966357 h 7212230"/>
                <a:gd name="connsiteX76" fmla="*/ 3415846 w 3842204"/>
                <a:gd name="connsiteY76" fmla="*/ 2893785 h 7212230"/>
                <a:gd name="connsiteX77" fmla="*/ 3443061 w 3842204"/>
                <a:gd name="connsiteY77" fmla="*/ 2803071 h 7212230"/>
                <a:gd name="connsiteX78" fmla="*/ 3660775 w 3842204"/>
                <a:gd name="connsiteY78" fmla="*/ 2694214 h 7212230"/>
                <a:gd name="connsiteX79" fmla="*/ 3706132 w 3842204"/>
                <a:gd name="connsiteY79" fmla="*/ 2639785 h 7212230"/>
                <a:gd name="connsiteX80" fmla="*/ 3651704 w 3842204"/>
                <a:gd name="connsiteY80" fmla="*/ 2594428 h 7212230"/>
                <a:gd name="connsiteX81" fmla="*/ 3633561 w 3842204"/>
                <a:gd name="connsiteY81" fmla="*/ 2313214 h 7212230"/>
                <a:gd name="connsiteX82" fmla="*/ 3560989 w 3842204"/>
                <a:gd name="connsiteY82" fmla="*/ 2249714 h 7212230"/>
                <a:gd name="connsiteX83" fmla="*/ 3506561 w 3842204"/>
                <a:gd name="connsiteY83" fmla="*/ 2131785 h 7212230"/>
                <a:gd name="connsiteX84" fmla="*/ 3497489 w 3842204"/>
                <a:gd name="connsiteY84" fmla="*/ 2022928 h 7212230"/>
                <a:gd name="connsiteX85" fmla="*/ 3497489 w 3842204"/>
                <a:gd name="connsiteY85" fmla="*/ 1932214 h 7212230"/>
                <a:gd name="connsiteX86" fmla="*/ 3514751 w 3842204"/>
                <a:gd name="connsiteY86" fmla="*/ 1846486 h 7212230"/>
                <a:gd name="connsiteX87" fmla="*/ 3501687 w 3842204"/>
                <a:gd name="connsiteY87" fmla="*/ 1744992 h 7212230"/>
                <a:gd name="connsiteX88" fmla="*/ 3406775 w 3842204"/>
                <a:gd name="connsiteY88" fmla="*/ 1841500 h 7212230"/>
                <a:gd name="connsiteX89" fmla="*/ 3252561 w 3842204"/>
                <a:gd name="connsiteY89" fmla="*/ 1914071 h 7212230"/>
                <a:gd name="connsiteX90" fmla="*/ 3134632 w 3842204"/>
                <a:gd name="connsiteY90" fmla="*/ 1959428 h 7212230"/>
                <a:gd name="connsiteX91" fmla="*/ 2998561 w 3842204"/>
                <a:gd name="connsiteY91" fmla="*/ 1959428 h 7212230"/>
                <a:gd name="connsiteX92" fmla="*/ 2989489 w 3842204"/>
                <a:gd name="connsiteY92" fmla="*/ 2041071 h 7212230"/>
                <a:gd name="connsiteX93" fmla="*/ 2953204 w 3842204"/>
                <a:gd name="connsiteY93" fmla="*/ 2104571 h 7212230"/>
                <a:gd name="connsiteX94" fmla="*/ 2871561 w 3842204"/>
                <a:gd name="connsiteY94" fmla="*/ 2149928 h 7212230"/>
                <a:gd name="connsiteX95" fmla="*/ 2808061 w 3842204"/>
                <a:gd name="connsiteY95" fmla="*/ 2149928 h 7212230"/>
                <a:gd name="connsiteX96" fmla="*/ 2862489 w 3842204"/>
                <a:gd name="connsiteY96" fmla="*/ 2077357 h 7212230"/>
                <a:gd name="connsiteX97" fmla="*/ 2935061 w 3842204"/>
                <a:gd name="connsiteY97" fmla="*/ 2032000 h 7212230"/>
                <a:gd name="connsiteX98" fmla="*/ 2989489 w 3842204"/>
                <a:gd name="connsiteY98" fmla="*/ 1932214 h 7212230"/>
                <a:gd name="connsiteX99" fmla="*/ 3034846 w 3842204"/>
                <a:gd name="connsiteY99" fmla="*/ 1905000 h 7212230"/>
                <a:gd name="connsiteX100" fmla="*/ 3098346 w 3842204"/>
                <a:gd name="connsiteY100" fmla="*/ 1796143 h 7212230"/>
                <a:gd name="connsiteX101" fmla="*/ 3225346 w 3842204"/>
                <a:gd name="connsiteY101" fmla="*/ 1778000 h 7212230"/>
                <a:gd name="connsiteX102" fmla="*/ 3316061 w 3842204"/>
                <a:gd name="connsiteY102" fmla="*/ 1605643 h 7212230"/>
                <a:gd name="connsiteX103" fmla="*/ 3397704 w 3842204"/>
                <a:gd name="connsiteY103" fmla="*/ 1551214 h 7212230"/>
                <a:gd name="connsiteX104" fmla="*/ 3361418 w 3842204"/>
                <a:gd name="connsiteY104" fmla="*/ 1487714 h 7212230"/>
                <a:gd name="connsiteX105" fmla="*/ 3560989 w 3842204"/>
                <a:gd name="connsiteY105" fmla="*/ 1378857 h 7212230"/>
                <a:gd name="connsiteX106" fmla="*/ 3669846 w 3842204"/>
                <a:gd name="connsiteY106" fmla="*/ 1279071 h 7212230"/>
                <a:gd name="connsiteX107" fmla="*/ 3787775 w 3842204"/>
                <a:gd name="connsiteY107" fmla="*/ 1170214 h 7212230"/>
                <a:gd name="connsiteX108" fmla="*/ 3814989 w 3842204"/>
                <a:gd name="connsiteY108" fmla="*/ 1043214 h 7212230"/>
                <a:gd name="connsiteX109" fmla="*/ 3769632 w 3842204"/>
                <a:gd name="connsiteY109" fmla="*/ 988785 h 7212230"/>
                <a:gd name="connsiteX110" fmla="*/ 3706132 w 3842204"/>
                <a:gd name="connsiteY110" fmla="*/ 952500 h 7212230"/>
                <a:gd name="connsiteX111" fmla="*/ 3678918 w 3842204"/>
                <a:gd name="connsiteY111" fmla="*/ 861785 h 7212230"/>
                <a:gd name="connsiteX112" fmla="*/ 3706132 w 3842204"/>
                <a:gd name="connsiteY112" fmla="*/ 852714 h 7212230"/>
                <a:gd name="connsiteX113" fmla="*/ 3769632 w 3842204"/>
                <a:gd name="connsiteY113" fmla="*/ 916214 h 7212230"/>
                <a:gd name="connsiteX114" fmla="*/ 3814989 w 3842204"/>
                <a:gd name="connsiteY114" fmla="*/ 970643 h 7212230"/>
                <a:gd name="connsiteX115" fmla="*/ 3842204 w 3842204"/>
                <a:gd name="connsiteY115" fmla="*/ 870857 h 7212230"/>
                <a:gd name="connsiteX116" fmla="*/ 3805918 w 3842204"/>
                <a:gd name="connsiteY116" fmla="*/ 780143 h 7212230"/>
                <a:gd name="connsiteX117" fmla="*/ 3760561 w 3842204"/>
                <a:gd name="connsiteY117" fmla="*/ 689428 h 7212230"/>
                <a:gd name="connsiteX118" fmla="*/ 3706132 w 3842204"/>
                <a:gd name="connsiteY118" fmla="*/ 644071 h 7212230"/>
                <a:gd name="connsiteX119" fmla="*/ 3606346 w 3842204"/>
                <a:gd name="connsiteY119" fmla="*/ 526143 h 7212230"/>
                <a:gd name="connsiteX120" fmla="*/ 3560989 w 3842204"/>
                <a:gd name="connsiteY120" fmla="*/ 471714 h 7212230"/>
                <a:gd name="connsiteX121" fmla="*/ 3461204 w 3842204"/>
                <a:gd name="connsiteY121" fmla="*/ 462643 h 7212230"/>
                <a:gd name="connsiteX122" fmla="*/ 3415846 w 3842204"/>
                <a:gd name="connsiteY122" fmla="*/ 498928 h 7212230"/>
                <a:gd name="connsiteX123" fmla="*/ 3343275 w 3842204"/>
                <a:gd name="connsiteY123" fmla="*/ 480785 h 7212230"/>
                <a:gd name="connsiteX124" fmla="*/ 3198132 w 3842204"/>
                <a:gd name="connsiteY124" fmla="*/ 480785 h 7212230"/>
                <a:gd name="connsiteX125" fmla="*/ 3198132 w 3842204"/>
                <a:gd name="connsiteY125" fmla="*/ 553357 h 7212230"/>
                <a:gd name="connsiteX126" fmla="*/ 3116489 w 3842204"/>
                <a:gd name="connsiteY126" fmla="*/ 580571 h 7212230"/>
                <a:gd name="connsiteX127" fmla="*/ 3034846 w 3842204"/>
                <a:gd name="connsiteY127" fmla="*/ 571500 h 7212230"/>
                <a:gd name="connsiteX128" fmla="*/ 3043918 w 3842204"/>
                <a:gd name="connsiteY128" fmla="*/ 508000 h 7212230"/>
                <a:gd name="connsiteX129" fmla="*/ 3098346 w 3842204"/>
                <a:gd name="connsiteY129" fmla="*/ 462643 h 7212230"/>
                <a:gd name="connsiteX130" fmla="*/ 3125561 w 3842204"/>
                <a:gd name="connsiteY130" fmla="*/ 390071 h 7212230"/>
                <a:gd name="connsiteX131" fmla="*/ 3089275 w 3842204"/>
                <a:gd name="connsiteY131" fmla="*/ 335643 h 7212230"/>
                <a:gd name="connsiteX132" fmla="*/ 2998561 w 3842204"/>
                <a:gd name="connsiteY132" fmla="*/ 335643 h 7212230"/>
                <a:gd name="connsiteX133" fmla="*/ 2907846 w 3842204"/>
                <a:gd name="connsiteY133" fmla="*/ 299357 h 7212230"/>
                <a:gd name="connsiteX134" fmla="*/ 2780846 w 3842204"/>
                <a:gd name="connsiteY134" fmla="*/ 299357 h 7212230"/>
                <a:gd name="connsiteX135" fmla="*/ 2798989 w 3842204"/>
                <a:gd name="connsiteY135" fmla="*/ 263071 h 7212230"/>
                <a:gd name="connsiteX136" fmla="*/ 2889704 w 3842204"/>
                <a:gd name="connsiteY136" fmla="*/ 235857 h 7212230"/>
                <a:gd name="connsiteX137" fmla="*/ 2953204 w 3842204"/>
                <a:gd name="connsiteY137" fmla="*/ 154214 h 7212230"/>
                <a:gd name="connsiteX138" fmla="*/ 2971346 w 3842204"/>
                <a:gd name="connsiteY138" fmla="*/ 127000 h 7212230"/>
                <a:gd name="connsiteX139" fmla="*/ 2962275 w 3842204"/>
                <a:gd name="connsiteY139" fmla="*/ 63500 h 7212230"/>
                <a:gd name="connsiteX140" fmla="*/ 2880632 w 3842204"/>
                <a:gd name="connsiteY140" fmla="*/ 54428 h 7212230"/>
                <a:gd name="connsiteX141" fmla="*/ 2844346 w 3842204"/>
                <a:gd name="connsiteY141" fmla="*/ 9071 h 7212230"/>
                <a:gd name="connsiteX142" fmla="*/ 2753632 w 3842204"/>
                <a:gd name="connsiteY142" fmla="*/ 0 h 7212230"/>
                <a:gd name="connsiteX143" fmla="*/ 2662918 w 3842204"/>
                <a:gd name="connsiteY143" fmla="*/ 54428 h 7212230"/>
                <a:gd name="connsiteX144" fmla="*/ 2554061 w 3842204"/>
                <a:gd name="connsiteY144" fmla="*/ 181428 h 7212230"/>
                <a:gd name="connsiteX145" fmla="*/ 2454275 w 3842204"/>
                <a:gd name="connsiteY145" fmla="*/ 335643 h 7212230"/>
                <a:gd name="connsiteX146" fmla="*/ 2445204 w 3842204"/>
                <a:gd name="connsiteY146" fmla="*/ 399143 h 7212230"/>
                <a:gd name="connsiteX147" fmla="*/ 2481489 w 3842204"/>
                <a:gd name="connsiteY147" fmla="*/ 508000 h 7212230"/>
                <a:gd name="connsiteX148" fmla="*/ 2427061 w 3842204"/>
                <a:gd name="connsiteY148" fmla="*/ 589643 h 7212230"/>
                <a:gd name="connsiteX149" fmla="*/ 2327275 w 3842204"/>
                <a:gd name="connsiteY149" fmla="*/ 589643 h 7212230"/>
                <a:gd name="connsiteX150" fmla="*/ 2200275 w 3842204"/>
                <a:gd name="connsiteY150" fmla="*/ 580571 h 7212230"/>
                <a:gd name="connsiteX151" fmla="*/ 2263775 w 3842204"/>
                <a:gd name="connsiteY151" fmla="*/ 662214 h 7212230"/>
                <a:gd name="connsiteX152" fmla="*/ 2336346 w 3842204"/>
                <a:gd name="connsiteY152" fmla="*/ 780143 h 7212230"/>
                <a:gd name="connsiteX153" fmla="*/ 2245632 w 3842204"/>
                <a:gd name="connsiteY153" fmla="*/ 762000 h 7212230"/>
                <a:gd name="connsiteX154" fmla="*/ 2209346 w 3842204"/>
                <a:gd name="connsiteY154" fmla="*/ 689428 h 7212230"/>
                <a:gd name="connsiteX155" fmla="*/ 2154918 w 3842204"/>
                <a:gd name="connsiteY155" fmla="*/ 725714 h 7212230"/>
                <a:gd name="connsiteX156" fmla="*/ 2082346 w 3842204"/>
                <a:gd name="connsiteY156" fmla="*/ 780143 h 7212230"/>
                <a:gd name="connsiteX157" fmla="*/ 1991632 w 3842204"/>
                <a:gd name="connsiteY157" fmla="*/ 825500 h 7212230"/>
                <a:gd name="connsiteX158" fmla="*/ 1891846 w 3842204"/>
                <a:gd name="connsiteY158" fmla="*/ 825500 h 7212230"/>
                <a:gd name="connsiteX159" fmla="*/ 1928132 w 3842204"/>
                <a:gd name="connsiteY159" fmla="*/ 716643 h 7212230"/>
                <a:gd name="connsiteX160" fmla="*/ 1846489 w 3842204"/>
                <a:gd name="connsiteY160" fmla="*/ 689428 h 7212230"/>
                <a:gd name="connsiteX161" fmla="*/ 1710418 w 3842204"/>
                <a:gd name="connsiteY161" fmla="*/ 743857 h 7212230"/>
                <a:gd name="connsiteX162" fmla="*/ 1583418 w 3842204"/>
                <a:gd name="connsiteY162" fmla="*/ 743857 h 7212230"/>
                <a:gd name="connsiteX163" fmla="*/ 1519918 w 3842204"/>
                <a:gd name="connsiteY163" fmla="*/ 807357 h 7212230"/>
                <a:gd name="connsiteX164" fmla="*/ 1619704 w 3842204"/>
                <a:gd name="connsiteY164" fmla="*/ 861785 h 7212230"/>
                <a:gd name="connsiteX165" fmla="*/ 1392918 w 3842204"/>
                <a:gd name="connsiteY165" fmla="*/ 934357 h 7212230"/>
                <a:gd name="connsiteX166" fmla="*/ 1220561 w 3842204"/>
                <a:gd name="connsiteY166" fmla="*/ 1025071 h 7212230"/>
                <a:gd name="connsiteX167" fmla="*/ 1030061 w 3842204"/>
                <a:gd name="connsiteY167" fmla="*/ 1124857 h 7212230"/>
                <a:gd name="connsiteX168" fmla="*/ 993775 w 3842204"/>
                <a:gd name="connsiteY168" fmla="*/ 1197428 h 7212230"/>
                <a:gd name="connsiteX169" fmla="*/ 912132 w 3842204"/>
                <a:gd name="connsiteY169" fmla="*/ 1270000 h 7212230"/>
                <a:gd name="connsiteX170" fmla="*/ 830489 w 3842204"/>
                <a:gd name="connsiteY170" fmla="*/ 1342571 h 7212230"/>
                <a:gd name="connsiteX171" fmla="*/ 803275 w 3842204"/>
                <a:gd name="connsiteY171" fmla="*/ 1469571 h 7212230"/>
                <a:gd name="connsiteX172" fmla="*/ 875846 w 3842204"/>
                <a:gd name="connsiteY172" fmla="*/ 1578428 h 7212230"/>
                <a:gd name="connsiteX173" fmla="*/ 912132 w 3842204"/>
                <a:gd name="connsiteY173" fmla="*/ 1651000 h 7212230"/>
                <a:gd name="connsiteX174" fmla="*/ 848632 w 3842204"/>
                <a:gd name="connsiteY174" fmla="*/ 1696357 h 7212230"/>
                <a:gd name="connsiteX175" fmla="*/ 730704 w 3842204"/>
                <a:gd name="connsiteY175" fmla="*/ 1750785 h 7212230"/>
                <a:gd name="connsiteX176" fmla="*/ 603704 w 3842204"/>
                <a:gd name="connsiteY176" fmla="*/ 1750785 h 7212230"/>
                <a:gd name="connsiteX177" fmla="*/ 485775 w 3842204"/>
                <a:gd name="connsiteY177" fmla="*/ 1787071 h 7212230"/>
                <a:gd name="connsiteX178" fmla="*/ 367846 w 3842204"/>
                <a:gd name="connsiteY178" fmla="*/ 1787071 h 7212230"/>
                <a:gd name="connsiteX179" fmla="*/ 231775 w 3842204"/>
                <a:gd name="connsiteY179" fmla="*/ 1805214 h 7212230"/>
                <a:gd name="connsiteX180" fmla="*/ 168275 w 3842204"/>
                <a:gd name="connsiteY180" fmla="*/ 1823357 h 7212230"/>
                <a:gd name="connsiteX181" fmla="*/ 204561 w 3842204"/>
                <a:gd name="connsiteY181" fmla="*/ 1959428 h 7212230"/>
                <a:gd name="connsiteX182" fmla="*/ 249918 w 3842204"/>
                <a:gd name="connsiteY182" fmla="*/ 2077357 h 7212230"/>
                <a:gd name="connsiteX183" fmla="*/ 231775 w 3842204"/>
                <a:gd name="connsiteY183" fmla="*/ 2195285 h 7212230"/>
                <a:gd name="connsiteX184" fmla="*/ 349704 w 3842204"/>
                <a:gd name="connsiteY184" fmla="*/ 2267857 h 7212230"/>
                <a:gd name="connsiteX185" fmla="*/ 413204 w 3842204"/>
                <a:gd name="connsiteY185" fmla="*/ 2286000 h 7212230"/>
                <a:gd name="connsiteX186" fmla="*/ 458561 w 3842204"/>
                <a:gd name="connsiteY186" fmla="*/ 2394857 h 7212230"/>
                <a:gd name="connsiteX187" fmla="*/ 540204 w 3842204"/>
                <a:gd name="connsiteY187" fmla="*/ 2449285 h 7212230"/>
                <a:gd name="connsiteX188" fmla="*/ 494846 w 3842204"/>
                <a:gd name="connsiteY188" fmla="*/ 2476500 h 7212230"/>
                <a:gd name="connsiteX189" fmla="*/ 413204 w 3842204"/>
                <a:gd name="connsiteY189" fmla="*/ 2458357 h 7212230"/>
                <a:gd name="connsiteX190" fmla="*/ 340632 w 3842204"/>
                <a:gd name="connsiteY190" fmla="*/ 2485571 h 7212230"/>
                <a:gd name="connsiteX191" fmla="*/ 268061 w 3842204"/>
                <a:gd name="connsiteY191" fmla="*/ 2431143 h 7212230"/>
                <a:gd name="connsiteX192" fmla="*/ 231775 w 3842204"/>
                <a:gd name="connsiteY192" fmla="*/ 2340428 h 7212230"/>
                <a:gd name="connsiteX193" fmla="*/ 168275 w 3842204"/>
                <a:gd name="connsiteY193" fmla="*/ 2295071 h 7212230"/>
                <a:gd name="connsiteX194" fmla="*/ 68489 w 3842204"/>
                <a:gd name="connsiteY194" fmla="*/ 2240643 h 7212230"/>
                <a:gd name="connsiteX195" fmla="*/ 0 w 3842204"/>
                <a:gd name="connsiteY195" fmla="*/ 2240198 h 7212230"/>
                <a:gd name="connsiteX196" fmla="*/ 19903 w 3842204"/>
                <a:gd name="connsiteY196" fmla="*/ 2308457 h 7212230"/>
                <a:gd name="connsiteX197" fmla="*/ 87972 w 3842204"/>
                <a:gd name="connsiteY197" fmla="*/ 2356831 h 7212230"/>
                <a:gd name="connsiteX198" fmla="*/ 146367 w 3842204"/>
                <a:gd name="connsiteY198" fmla="*/ 2367320 h 7212230"/>
                <a:gd name="connsiteX199" fmla="*/ 180583 w 3842204"/>
                <a:gd name="connsiteY199" fmla="*/ 2391470 h 7212230"/>
                <a:gd name="connsiteX200" fmla="*/ 186418 w 3842204"/>
                <a:gd name="connsiteY200" fmla="*/ 2431143 h 7212230"/>
                <a:gd name="connsiteX201" fmla="*/ 159204 w 3842204"/>
                <a:gd name="connsiteY201" fmla="*/ 2503714 h 7212230"/>
                <a:gd name="connsiteX202" fmla="*/ 94184 w 3842204"/>
                <a:gd name="connsiteY202" fmla="*/ 2507582 h 7212230"/>
                <a:gd name="connsiteX203" fmla="*/ 76100 w 3842204"/>
                <a:gd name="connsiteY203" fmla="*/ 2553242 h 7212230"/>
                <a:gd name="connsiteX204" fmla="*/ 84685 w 3842204"/>
                <a:gd name="connsiteY204" fmla="*/ 2586848 h 7212230"/>
                <a:gd name="connsiteX205" fmla="*/ 114923 w 3842204"/>
                <a:gd name="connsiteY205" fmla="*/ 2632313 h 7212230"/>
                <a:gd name="connsiteX206" fmla="*/ 154750 w 3842204"/>
                <a:gd name="connsiteY206" fmla="*/ 2662352 h 7212230"/>
                <a:gd name="connsiteX207" fmla="*/ 195489 w 3842204"/>
                <a:gd name="connsiteY207" fmla="*/ 2685385 h 7212230"/>
                <a:gd name="connsiteX208" fmla="*/ 232332 w 3842204"/>
                <a:gd name="connsiteY208" fmla="*/ 2702518 h 7212230"/>
                <a:gd name="connsiteX209" fmla="*/ 235197 w 3842204"/>
                <a:gd name="connsiteY209" fmla="*/ 2793522 h 7212230"/>
                <a:gd name="connsiteX210" fmla="*/ 249490 w 3842204"/>
                <a:gd name="connsiteY210" fmla="*/ 2903302 h 7212230"/>
                <a:gd name="connsiteX211" fmla="*/ 216201 w 3842204"/>
                <a:gd name="connsiteY211" fmla="*/ 2879166 h 7212230"/>
                <a:gd name="connsiteX212" fmla="*/ 173878 w 3842204"/>
                <a:gd name="connsiteY212" fmla="*/ 2877132 h 7212230"/>
                <a:gd name="connsiteX213" fmla="*/ 85599 w 3842204"/>
                <a:gd name="connsiteY213" fmla="*/ 3005254 h 7212230"/>
                <a:gd name="connsiteX214" fmla="*/ 50346 w 3842204"/>
                <a:gd name="connsiteY214" fmla="*/ 3084285 h 7212230"/>
                <a:gd name="connsiteX215" fmla="*/ 81154 w 3842204"/>
                <a:gd name="connsiteY215" fmla="*/ 3140975 h 7212230"/>
                <a:gd name="connsiteX216" fmla="*/ 129614 w 3842204"/>
                <a:gd name="connsiteY216" fmla="*/ 3178869 h 7212230"/>
                <a:gd name="connsiteX217" fmla="*/ 152087 w 3842204"/>
                <a:gd name="connsiteY217" fmla="*/ 3231260 h 7212230"/>
                <a:gd name="connsiteX218" fmla="*/ 197809 w 3842204"/>
                <a:gd name="connsiteY218" fmla="*/ 3239031 h 7212230"/>
                <a:gd name="connsiteX219" fmla="*/ 238899 w 3842204"/>
                <a:gd name="connsiteY219" fmla="*/ 3226604 h 7212230"/>
                <a:gd name="connsiteX220" fmla="*/ 281028 w 3842204"/>
                <a:gd name="connsiteY220" fmla="*/ 3270473 h 7212230"/>
                <a:gd name="connsiteX221" fmla="*/ 320605 w 3842204"/>
                <a:gd name="connsiteY221" fmla="*/ 3272737 h 7212230"/>
                <a:gd name="connsiteX222" fmla="*/ 335457 w 3842204"/>
                <a:gd name="connsiteY222" fmla="*/ 3249505 h 7212230"/>
                <a:gd name="connsiteX223" fmla="*/ 373966 w 3842204"/>
                <a:gd name="connsiteY223" fmla="*/ 3209269 h 7212230"/>
                <a:gd name="connsiteX224" fmla="*/ 380742 w 3842204"/>
                <a:gd name="connsiteY224" fmla="*/ 3294846 h 7212230"/>
                <a:gd name="connsiteX225" fmla="*/ 437804 w 3842204"/>
                <a:gd name="connsiteY225" fmla="*/ 3289661 h 7212230"/>
                <a:gd name="connsiteX226" fmla="*/ 422275 w 3842204"/>
                <a:gd name="connsiteY226" fmla="*/ 3338285 h 7212230"/>
                <a:gd name="connsiteX227" fmla="*/ 440329 w 3842204"/>
                <a:gd name="connsiteY227" fmla="*/ 3386114 h 7212230"/>
                <a:gd name="connsiteX228" fmla="*/ 474756 w 3842204"/>
                <a:gd name="connsiteY228" fmla="*/ 3417106 h 7212230"/>
                <a:gd name="connsiteX229" fmla="*/ 460784 w 3842204"/>
                <a:gd name="connsiteY229" fmla="*/ 3485814 h 7212230"/>
                <a:gd name="connsiteX230" fmla="*/ 458561 w 3842204"/>
                <a:gd name="connsiteY230" fmla="*/ 3565071 h 7212230"/>
                <a:gd name="connsiteX231" fmla="*/ 419473 w 3842204"/>
                <a:gd name="connsiteY231" fmla="*/ 3641511 h 7212230"/>
                <a:gd name="connsiteX232" fmla="*/ 360722 w 3842204"/>
                <a:gd name="connsiteY232" fmla="*/ 3650584 h 7212230"/>
                <a:gd name="connsiteX233" fmla="*/ 368175 w 3842204"/>
                <a:gd name="connsiteY233" fmla="*/ 3690408 h 7212230"/>
                <a:gd name="connsiteX234" fmla="*/ 417954 w 3842204"/>
                <a:gd name="connsiteY234" fmla="*/ 3767465 h 7212230"/>
                <a:gd name="connsiteX235" fmla="*/ 401757 w 3842204"/>
                <a:gd name="connsiteY235" fmla="*/ 3852533 h 7212230"/>
                <a:gd name="connsiteX236" fmla="*/ 491653 w 3842204"/>
                <a:gd name="connsiteY236" fmla="*/ 3937825 h 7212230"/>
                <a:gd name="connsiteX237" fmla="*/ 517737 w 3842204"/>
                <a:gd name="connsiteY237" fmla="*/ 3996632 h 7212230"/>
                <a:gd name="connsiteX238" fmla="*/ 505902 w 3842204"/>
                <a:gd name="connsiteY238" fmla="*/ 4042501 h 7212230"/>
                <a:gd name="connsiteX239" fmla="*/ 511469 w 3842204"/>
                <a:gd name="connsiteY239" fmla="*/ 4076940 h 7212230"/>
                <a:gd name="connsiteX240" fmla="*/ 546901 w 3842204"/>
                <a:gd name="connsiteY240" fmla="*/ 4121854 h 7212230"/>
                <a:gd name="connsiteX241" fmla="*/ 514509 w 3842204"/>
                <a:gd name="connsiteY241" fmla="*/ 4192490 h 7212230"/>
                <a:gd name="connsiteX242" fmla="*/ 558142 w 3842204"/>
                <a:gd name="connsiteY242" fmla="*/ 4242338 h 7212230"/>
                <a:gd name="connsiteX243" fmla="*/ 621846 w 3842204"/>
                <a:gd name="connsiteY243" fmla="*/ 4263571 h 7212230"/>
                <a:gd name="connsiteX244" fmla="*/ 619882 w 3842204"/>
                <a:gd name="connsiteY244" fmla="*/ 4297056 h 7212230"/>
                <a:gd name="connsiteX245" fmla="*/ 657706 w 3842204"/>
                <a:gd name="connsiteY245" fmla="*/ 4366782 h 7212230"/>
                <a:gd name="connsiteX246" fmla="*/ 636095 w 3842204"/>
                <a:gd name="connsiteY246" fmla="*/ 4469837 h 7212230"/>
                <a:gd name="connsiteX247" fmla="*/ 693495 w 3842204"/>
                <a:gd name="connsiteY247" fmla="*/ 4468344 h 7212230"/>
                <a:gd name="connsiteX248" fmla="*/ 802609 w 3842204"/>
                <a:gd name="connsiteY248" fmla="*/ 4501363 h 7212230"/>
                <a:gd name="connsiteX249" fmla="*/ 817095 w 3842204"/>
                <a:gd name="connsiteY249" fmla="*/ 4666429 h 7212230"/>
                <a:gd name="connsiteX250" fmla="*/ 757491 w 3842204"/>
                <a:gd name="connsiteY250" fmla="*/ 4728594 h 7212230"/>
                <a:gd name="connsiteX251" fmla="*/ 724434 w 3842204"/>
                <a:gd name="connsiteY251" fmla="*/ 4787780 h 7212230"/>
                <a:gd name="connsiteX252" fmla="*/ 774114 w 3842204"/>
                <a:gd name="connsiteY252" fmla="*/ 4862731 h 7212230"/>
                <a:gd name="connsiteX253" fmla="*/ 756824 w 3842204"/>
                <a:gd name="connsiteY253" fmla="*/ 4947797 h 7212230"/>
                <a:gd name="connsiteX254" fmla="*/ 724364 w 3842204"/>
                <a:gd name="connsiteY254" fmla="*/ 5001242 h 7212230"/>
                <a:gd name="connsiteX255" fmla="*/ 710116 w 3842204"/>
                <a:gd name="connsiteY255" fmla="*/ 5048822 h 7212230"/>
                <a:gd name="connsiteX256" fmla="*/ 641937 w 3842204"/>
                <a:gd name="connsiteY256" fmla="*/ 5123423 h 7212230"/>
                <a:gd name="connsiteX257" fmla="*/ 645832 w 3842204"/>
                <a:gd name="connsiteY257" fmla="*/ 5195105 h 7212230"/>
                <a:gd name="connsiteX258" fmla="*/ 806078 w 3842204"/>
                <a:gd name="connsiteY258" fmla="*/ 5279127 h 7212230"/>
                <a:gd name="connsiteX259" fmla="*/ 778008 w 3842204"/>
                <a:gd name="connsiteY259" fmla="*/ 5322549 h 7212230"/>
                <a:gd name="connsiteX260" fmla="*/ 625315 w 3842204"/>
                <a:gd name="connsiteY260" fmla="*/ 5425160 h 7212230"/>
                <a:gd name="connsiteX261" fmla="*/ 676275 w 3842204"/>
                <a:gd name="connsiteY261" fmla="*/ 5524500 h 7212230"/>
                <a:gd name="connsiteX262" fmla="*/ 658132 w 3842204"/>
                <a:gd name="connsiteY262" fmla="*/ 5615214 h 7212230"/>
                <a:gd name="connsiteX263" fmla="*/ 707742 w 3842204"/>
                <a:gd name="connsiteY263" fmla="*/ 5641195 h 7212230"/>
                <a:gd name="connsiteX264" fmla="*/ 776061 w 3842204"/>
                <a:gd name="connsiteY264" fmla="*/ 5642428 h 7212230"/>
                <a:gd name="connsiteX265" fmla="*/ 843093 w 3842204"/>
                <a:gd name="connsiteY265" fmla="*/ 5634058 h 7212230"/>
                <a:gd name="connsiteX266" fmla="*/ 931128 w 3842204"/>
                <a:gd name="connsiteY266" fmla="*/ 5637226 h 7212230"/>
                <a:gd name="connsiteX267" fmla="*/ 920350 w 3842204"/>
                <a:gd name="connsiteY267" fmla="*/ 5684962 h 7212230"/>
                <a:gd name="connsiteX268" fmla="*/ 993775 w 3842204"/>
                <a:gd name="connsiteY268" fmla="*/ 5696857 h 7212230"/>
                <a:gd name="connsiteX269" fmla="*/ 999817 w 3842204"/>
                <a:gd name="connsiteY269" fmla="*/ 5741114 h 7212230"/>
                <a:gd name="connsiteX270" fmla="*/ 1015385 w 3842204"/>
                <a:gd name="connsiteY270" fmla="*/ 5774187 h 7212230"/>
                <a:gd name="connsiteX271" fmla="*/ 1093988 w 3842204"/>
                <a:gd name="connsiteY271" fmla="*/ 5773741 h 7212230"/>
                <a:gd name="connsiteX272" fmla="*/ 1110423 w 3842204"/>
                <a:gd name="connsiteY272" fmla="*/ 5806160 h 7212230"/>
                <a:gd name="connsiteX273" fmla="*/ 1118828 w 3842204"/>
                <a:gd name="connsiteY273" fmla="*/ 5830104 h 7212230"/>
                <a:gd name="connsiteX274" fmla="*/ 1068680 w 3842204"/>
                <a:gd name="connsiteY274" fmla="*/ 5850548 h 7212230"/>
                <a:gd name="connsiteX275" fmla="*/ 1038040 w 3842204"/>
                <a:gd name="connsiteY275" fmla="*/ 5897475 h 7212230"/>
                <a:gd name="connsiteX276" fmla="*/ 1028312 w 3842204"/>
                <a:gd name="connsiteY276" fmla="*/ 5940951 h 7212230"/>
                <a:gd name="connsiteX277" fmla="*/ 1030686 w 3842204"/>
                <a:gd name="connsiteY277" fmla="*/ 5993288 h 7212230"/>
                <a:gd name="connsiteX278" fmla="*/ 1057275 w 3842204"/>
                <a:gd name="connsiteY278" fmla="*/ 6014357 h 7212230"/>
                <a:gd name="connsiteX279" fmla="*/ 1124671 w 3842204"/>
                <a:gd name="connsiteY279" fmla="*/ 6048708 h 7212230"/>
                <a:gd name="connsiteX280" fmla="*/ 1166038 w 3842204"/>
                <a:gd name="connsiteY280" fmla="*/ 6040869 h 7212230"/>
                <a:gd name="connsiteX281" fmla="*/ 1186223 w 3842204"/>
                <a:gd name="connsiteY281" fmla="*/ 6086928 h 7212230"/>
                <a:gd name="connsiteX282" fmla="*/ 1166132 w 3842204"/>
                <a:gd name="connsiteY282" fmla="*/ 6132285 h 7212230"/>
                <a:gd name="connsiteX283" fmla="*/ 1132794 w 3842204"/>
                <a:gd name="connsiteY283" fmla="*/ 6150303 h 7212230"/>
                <a:gd name="connsiteX284" fmla="*/ 1095509 w 3842204"/>
                <a:gd name="connsiteY284" fmla="*/ 6207236 h 7212230"/>
                <a:gd name="connsiteX285" fmla="*/ 1110183 w 3842204"/>
                <a:gd name="connsiteY285" fmla="*/ 6307023 h 7212230"/>
                <a:gd name="connsiteX286" fmla="*/ 1080835 w 3842204"/>
                <a:gd name="connsiteY286" fmla="*/ 6350157 h 7212230"/>
                <a:gd name="connsiteX287" fmla="*/ 1165706 w 3842204"/>
                <a:gd name="connsiteY287" fmla="*/ 6400271 h 7212230"/>
                <a:gd name="connsiteX288" fmla="*/ 1166038 w 3842204"/>
                <a:gd name="connsiteY288" fmla="*/ 6466711 h 7212230"/>
                <a:gd name="connsiteX289" fmla="*/ 1143240 w 3842204"/>
                <a:gd name="connsiteY289" fmla="*/ 6498567 h 7212230"/>
                <a:gd name="connsiteX290" fmla="*/ 1090760 w 3842204"/>
                <a:gd name="connsiteY290" fmla="*/ 6546302 h 7212230"/>
                <a:gd name="connsiteX291" fmla="*/ 1130420 w 3842204"/>
                <a:gd name="connsiteY291" fmla="*/ 6564250 h 7212230"/>
                <a:gd name="connsiteX292" fmla="*/ 1157061 w 3842204"/>
                <a:gd name="connsiteY292" fmla="*/ 6604000 h 7212230"/>
                <a:gd name="connsiteX293" fmla="*/ 1211155 w 3842204"/>
                <a:gd name="connsiteY293" fmla="*/ 6616589 h 7212230"/>
                <a:gd name="connsiteX294" fmla="*/ 1275416 w 3842204"/>
                <a:gd name="connsiteY294" fmla="*/ 6598797 h 7212230"/>
                <a:gd name="connsiteX295" fmla="*/ 1351457 w 3842204"/>
                <a:gd name="connsiteY295" fmla="*/ 6678950 h 7212230"/>
                <a:gd name="connsiteX296" fmla="*/ 1408686 w 3842204"/>
                <a:gd name="connsiteY296" fmla="*/ 6784095 h 7212230"/>
                <a:gd name="connsiteX297" fmla="*/ 1412995 w 3842204"/>
                <a:gd name="connsiteY297" fmla="*/ 6885417 h 7212230"/>
                <a:gd name="connsiteX298" fmla="*/ 1450576 w 3842204"/>
                <a:gd name="connsiteY298" fmla="*/ 6925814 h 7212230"/>
                <a:gd name="connsiteX299" fmla="*/ 1436742 w 3842204"/>
                <a:gd name="connsiteY299" fmla="*/ 6949650 h 7212230"/>
                <a:gd name="connsiteX300" fmla="*/ 1398748 w 3842204"/>
                <a:gd name="connsiteY300" fmla="*/ 6973440 h 7212230"/>
                <a:gd name="connsiteX301" fmla="*/ 1411061 w 3842204"/>
                <a:gd name="connsiteY301" fmla="*/ 7003143 h 7212230"/>
                <a:gd name="connsiteX302" fmla="*/ 1348228 w 3842204"/>
                <a:gd name="connsiteY302" fmla="*/ 7070956 h 7212230"/>
                <a:gd name="connsiteX303" fmla="*/ 1293132 w 3842204"/>
                <a:gd name="connsiteY303" fmla="*/ 7139214 h 7212230"/>
                <a:gd name="connsiteX0" fmla="*/ 1293132 w 3842204"/>
                <a:gd name="connsiteY0" fmla="*/ 7139214 h 7212230"/>
                <a:gd name="connsiteX1" fmla="*/ 1341758 w 3842204"/>
                <a:gd name="connsiteY1" fmla="*/ 7182793 h 7212230"/>
                <a:gd name="connsiteX2" fmla="*/ 1416663 w 3842204"/>
                <a:gd name="connsiteY2" fmla="*/ 7193198 h 7212230"/>
                <a:gd name="connsiteX3" fmla="*/ 1509326 w 3842204"/>
                <a:gd name="connsiteY3" fmla="*/ 7212230 h 7212230"/>
                <a:gd name="connsiteX4" fmla="*/ 1564969 w 3842204"/>
                <a:gd name="connsiteY4" fmla="*/ 7192309 h 7212230"/>
                <a:gd name="connsiteX5" fmla="*/ 1579095 w 3842204"/>
                <a:gd name="connsiteY5" fmla="*/ 7168518 h 7212230"/>
                <a:gd name="connsiteX6" fmla="*/ 1637846 w 3842204"/>
                <a:gd name="connsiteY6" fmla="*/ 7133855 h 7212230"/>
                <a:gd name="connsiteX7" fmla="*/ 1697948 w 3842204"/>
                <a:gd name="connsiteY7" fmla="*/ 7023400 h 7212230"/>
                <a:gd name="connsiteX8" fmla="*/ 1746704 w 3842204"/>
                <a:gd name="connsiteY8" fmla="*/ 6975928 h 7212230"/>
                <a:gd name="connsiteX9" fmla="*/ 1743064 w 3842204"/>
                <a:gd name="connsiteY9" fmla="*/ 6937755 h 7212230"/>
                <a:gd name="connsiteX10" fmla="*/ 1792061 w 3842204"/>
                <a:gd name="connsiteY10" fmla="*/ 6921500 h 7212230"/>
                <a:gd name="connsiteX11" fmla="*/ 1946275 w 3842204"/>
                <a:gd name="connsiteY11" fmla="*/ 6885214 h 7212230"/>
                <a:gd name="connsiteX12" fmla="*/ 1855561 w 3842204"/>
                <a:gd name="connsiteY12" fmla="*/ 6767285 h 7212230"/>
                <a:gd name="connsiteX13" fmla="*/ 1882775 w 3842204"/>
                <a:gd name="connsiteY13" fmla="*/ 6721928 h 7212230"/>
                <a:gd name="connsiteX14" fmla="*/ 1937204 w 3842204"/>
                <a:gd name="connsiteY14" fmla="*/ 6721928 h 7212230"/>
                <a:gd name="connsiteX15" fmla="*/ 1982561 w 3842204"/>
                <a:gd name="connsiteY15" fmla="*/ 6594928 h 7212230"/>
                <a:gd name="connsiteX16" fmla="*/ 1982561 w 3842204"/>
                <a:gd name="connsiteY16" fmla="*/ 6495143 h 7212230"/>
                <a:gd name="connsiteX17" fmla="*/ 2036989 w 3842204"/>
                <a:gd name="connsiteY17" fmla="*/ 6377214 h 7212230"/>
                <a:gd name="connsiteX18" fmla="*/ 2100489 w 3842204"/>
                <a:gd name="connsiteY18" fmla="*/ 6359071 h 7212230"/>
                <a:gd name="connsiteX19" fmla="*/ 2046061 w 3842204"/>
                <a:gd name="connsiteY19" fmla="*/ 6241143 h 7212230"/>
                <a:gd name="connsiteX20" fmla="*/ 2082346 w 3842204"/>
                <a:gd name="connsiteY20" fmla="*/ 6096000 h 7212230"/>
                <a:gd name="connsiteX21" fmla="*/ 2173061 w 3842204"/>
                <a:gd name="connsiteY21" fmla="*/ 6086928 h 7212230"/>
                <a:gd name="connsiteX22" fmla="*/ 2263775 w 3842204"/>
                <a:gd name="connsiteY22" fmla="*/ 6086928 h 7212230"/>
                <a:gd name="connsiteX23" fmla="*/ 2290989 w 3842204"/>
                <a:gd name="connsiteY23" fmla="*/ 6032500 h 7212230"/>
                <a:gd name="connsiteX24" fmla="*/ 2327275 w 3842204"/>
                <a:gd name="connsiteY24" fmla="*/ 6041571 h 7212230"/>
                <a:gd name="connsiteX25" fmla="*/ 2408918 w 3842204"/>
                <a:gd name="connsiteY25" fmla="*/ 6159500 h 7212230"/>
                <a:gd name="connsiteX26" fmla="*/ 2445204 w 3842204"/>
                <a:gd name="connsiteY26" fmla="*/ 6150428 h 7212230"/>
                <a:gd name="connsiteX27" fmla="*/ 2427061 w 3842204"/>
                <a:gd name="connsiteY27" fmla="*/ 6068785 h 7212230"/>
                <a:gd name="connsiteX28" fmla="*/ 2481489 w 3842204"/>
                <a:gd name="connsiteY28" fmla="*/ 6023428 h 7212230"/>
                <a:gd name="connsiteX29" fmla="*/ 2544989 w 3842204"/>
                <a:gd name="connsiteY29" fmla="*/ 5950857 h 7212230"/>
                <a:gd name="connsiteX30" fmla="*/ 2608489 w 3842204"/>
                <a:gd name="connsiteY30" fmla="*/ 5896428 h 7212230"/>
                <a:gd name="connsiteX31" fmla="*/ 2599418 w 3842204"/>
                <a:gd name="connsiteY31" fmla="*/ 5823857 h 7212230"/>
                <a:gd name="connsiteX32" fmla="*/ 2644775 w 3842204"/>
                <a:gd name="connsiteY32" fmla="*/ 5760357 h 7212230"/>
                <a:gd name="connsiteX33" fmla="*/ 2735489 w 3842204"/>
                <a:gd name="connsiteY33" fmla="*/ 5869214 h 7212230"/>
                <a:gd name="connsiteX34" fmla="*/ 2844346 w 3842204"/>
                <a:gd name="connsiteY34" fmla="*/ 5914571 h 7212230"/>
                <a:gd name="connsiteX35" fmla="*/ 2871561 w 3842204"/>
                <a:gd name="connsiteY35" fmla="*/ 5842000 h 7212230"/>
                <a:gd name="connsiteX36" fmla="*/ 2907846 w 3842204"/>
                <a:gd name="connsiteY36" fmla="*/ 5814785 h 7212230"/>
                <a:gd name="connsiteX37" fmla="*/ 2871561 w 3842204"/>
                <a:gd name="connsiteY37" fmla="*/ 5733143 h 7212230"/>
                <a:gd name="connsiteX38" fmla="*/ 2871561 w 3842204"/>
                <a:gd name="connsiteY38" fmla="*/ 5678714 h 7212230"/>
                <a:gd name="connsiteX39" fmla="*/ 2925989 w 3842204"/>
                <a:gd name="connsiteY39" fmla="*/ 5660571 h 7212230"/>
                <a:gd name="connsiteX40" fmla="*/ 2925989 w 3842204"/>
                <a:gd name="connsiteY40" fmla="*/ 5569857 h 7212230"/>
                <a:gd name="connsiteX41" fmla="*/ 2853418 w 3842204"/>
                <a:gd name="connsiteY41" fmla="*/ 5551714 h 7212230"/>
                <a:gd name="connsiteX42" fmla="*/ 2826204 w 3842204"/>
                <a:gd name="connsiteY42" fmla="*/ 5442857 h 7212230"/>
                <a:gd name="connsiteX43" fmla="*/ 2862489 w 3842204"/>
                <a:gd name="connsiteY43" fmla="*/ 5324928 h 7212230"/>
                <a:gd name="connsiteX44" fmla="*/ 2971346 w 3842204"/>
                <a:gd name="connsiteY44" fmla="*/ 5234214 h 7212230"/>
                <a:gd name="connsiteX45" fmla="*/ 3034846 w 3842204"/>
                <a:gd name="connsiteY45" fmla="*/ 5143500 h 7212230"/>
                <a:gd name="connsiteX46" fmla="*/ 3052989 w 3842204"/>
                <a:gd name="connsiteY46" fmla="*/ 5061857 h 7212230"/>
                <a:gd name="connsiteX47" fmla="*/ 3034846 w 3842204"/>
                <a:gd name="connsiteY47" fmla="*/ 4989285 h 7212230"/>
                <a:gd name="connsiteX48" fmla="*/ 2989489 w 3842204"/>
                <a:gd name="connsiteY48" fmla="*/ 4925785 h 7212230"/>
                <a:gd name="connsiteX49" fmla="*/ 3052989 w 3842204"/>
                <a:gd name="connsiteY49" fmla="*/ 4862285 h 7212230"/>
                <a:gd name="connsiteX50" fmla="*/ 3062061 w 3842204"/>
                <a:gd name="connsiteY50" fmla="*/ 4789714 h 7212230"/>
                <a:gd name="connsiteX51" fmla="*/ 3062061 w 3842204"/>
                <a:gd name="connsiteY51" fmla="*/ 4699000 h 7212230"/>
                <a:gd name="connsiteX52" fmla="*/ 3161846 w 3842204"/>
                <a:gd name="connsiteY52" fmla="*/ 4717143 h 7212230"/>
                <a:gd name="connsiteX53" fmla="*/ 3225346 w 3842204"/>
                <a:gd name="connsiteY53" fmla="*/ 4689928 h 7212230"/>
                <a:gd name="connsiteX54" fmla="*/ 3243489 w 3842204"/>
                <a:gd name="connsiteY54" fmla="*/ 4653643 h 7212230"/>
                <a:gd name="connsiteX55" fmla="*/ 3179989 w 3842204"/>
                <a:gd name="connsiteY55" fmla="*/ 4644571 h 7212230"/>
                <a:gd name="connsiteX56" fmla="*/ 3089275 w 3842204"/>
                <a:gd name="connsiteY56" fmla="*/ 4608285 h 7212230"/>
                <a:gd name="connsiteX57" fmla="*/ 3034846 w 3842204"/>
                <a:gd name="connsiteY57" fmla="*/ 4590143 h 7212230"/>
                <a:gd name="connsiteX58" fmla="*/ 2953204 w 3842204"/>
                <a:gd name="connsiteY58" fmla="*/ 4572000 h 7212230"/>
                <a:gd name="connsiteX59" fmla="*/ 2971346 w 3842204"/>
                <a:gd name="connsiteY59" fmla="*/ 4490357 h 7212230"/>
                <a:gd name="connsiteX60" fmla="*/ 2989489 w 3842204"/>
                <a:gd name="connsiteY60" fmla="*/ 4435928 h 7212230"/>
                <a:gd name="connsiteX61" fmla="*/ 3071132 w 3842204"/>
                <a:gd name="connsiteY61" fmla="*/ 4327071 h 7212230"/>
                <a:gd name="connsiteX62" fmla="*/ 3043918 w 3842204"/>
                <a:gd name="connsiteY62" fmla="*/ 4254500 h 7212230"/>
                <a:gd name="connsiteX63" fmla="*/ 3043918 w 3842204"/>
                <a:gd name="connsiteY63" fmla="*/ 4172857 h 7212230"/>
                <a:gd name="connsiteX64" fmla="*/ 3016704 w 3842204"/>
                <a:gd name="connsiteY64" fmla="*/ 4127500 h 7212230"/>
                <a:gd name="connsiteX65" fmla="*/ 3007632 w 3842204"/>
                <a:gd name="connsiteY65" fmla="*/ 4009571 h 7212230"/>
                <a:gd name="connsiteX66" fmla="*/ 2971346 w 3842204"/>
                <a:gd name="connsiteY66" fmla="*/ 3927928 h 7212230"/>
                <a:gd name="connsiteX67" fmla="*/ 3062061 w 3842204"/>
                <a:gd name="connsiteY67" fmla="*/ 3855357 h 7212230"/>
                <a:gd name="connsiteX68" fmla="*/ 3080204 w 3842204"/>
                <a:gd name="connsiteY68" fmla="*/ 3374571 h 7212230"/>
                <a:gd name="connsiteX69" fmla="*/ 3007632 w 3842204"/>
                <a:gd name="connsiteY69" fmla="*/ 3220357 h 7212230"/>
                <a:gd name="connsiteX70" fmla="*/ 3034846 w 3842204"/>
                <a:gd name="connsiteY70" fmla="*/ 3156857 h 7212230"/>
                <a:gd name="connsiteX71" fmla="*/ 3089275 w 3842204"/>
                <a:gd name="connsiteY71" fmla="*/ 3175000 h 7212230"/>
                <a:gd name="connsiteX72" fmla="*/ 3225346 w 3842204"/>
                <a:gd name="connsiteY72" fmla="*/ 3093357 h 7212230"/>
                <a:gd name="connsiteX73" fmla="*/ 3325132 w 3842204"/>
                <a:gd name="connsiteY73" fmla="*/ 3102428 h 7212230"/>
                <a:gd name="connsiteX74" fmla="*/ 3370489 w 3842204"/>
                <a:gd name="connsiteY74" fmla="*/ 3011714 h 7212230"/>
                <a:gd name="connsiteX75" fmla="*/ 3343275 w 3842204"/>
                <a:gd name="connsiteY75" fmla="*/ 2966357 h 7212230"/>
                <a:gd name="connsiteX76" fmla="*/ 3415846 w 3842204"/>
                <a:gd name="connsiteY76" fmla="*/ 2893785 h 7212230"/>
                <a:gd name="connsiteX77" fmla="*/ 3443061 w 3842204"/>
                <a:gd name="connsiteY77" fmla="*/ 2803071 h 7212230"/>
                <a:gd name="connsiteX78" fmla="*/ 3660775 w 3842204"/>
                <a:gd name="connsiteY78" fmla="*/ 2694214 h 7212230"/>
                <a:gd name="connsiteX79" fmla="*/ 3706132 w 3842204"/>
                <a:gd name="connsiteY79" fmla="*/ 2639785 h 7212230"/>
                <a:gd name="connsiteX80" fmla="*/ 3651704 w 3842204"/>
                <a:gd name="connsiteY80" fmla="*/ 2594428 h 7212230"/>
                <a:gd name="connsiteX81" fmla="*/ 3633561 w 3842204"/>
                <a:gd name="connsiteY81" fmla="*/ 2313214 h 7212230"/>
                <a:gd name="connsiteX82" fmla="*/ 3560989 w 3842204"/>
                <a:gd name="connsiteY82" fmla="*/ 2249714 h 7212230"/>
                <a:gd name="connsiteX83" fmla="*/ 3506561 w 3842204"/>
                <a:gd name="connsiteY83" fmla="*/ 2131785 h 7212230"/>
                <a:gd name="connsiteX84" fmla="*/ 3497489 w 3842204"/>
                <a:gd name="connsiteY84" fmla="*/ 2022928 h 7212230"/>
                <a:gd name="connsiteX85" fmla="*/ 3497489 w 3842204"/>
                <a:gd name="connsiteY85" fmla="*/ 1932214 h 7212230"/>
                <a:gd name="connsiteX86" fmla="*/ 3514751 w 3842204"/>
                <a:gd name="connsiteY86" fmla="*/ 1846486 h 7212230"/>
                <a:gd name="connsiteX87" fmla="*/ 3501687 w 3842204"/>
                <a:gd name="connsiteY87" fmla="*/ 1744992 h 7212230"/>
                <a:gd name="connsiteX88" fmla="*/ 3406775 w 3842204"/>
                <a:gd name="connsiteY88" fmla="*/ 1841500 h 7212230"/>
                <a:gd name="connsiteX89" fmla="*/ 3252561 w 3842204"/>
                <a:gd name="connsiteY89" fmla="*/ 1914071 h 7212230"/>
                <a:gd name="connsiteX90" fmla="*/ 3134632 w 3842204"/>
                <a:gd name="connsiteY90" fmla="*/ 1959428 h 7212230"/>
                <a:gd name="connsiteX91" fmla="*/ 2998561 w 3842204"/>
                <a:gd name="connsiteY91" fmla="*/ 1959428 h 7212230"/>
                <a:gd name="connsiteX92" fmla="*/ 2989489 w 3842204"/>
                <a:gd name="connsiteY92" fmla="*/ 2041071 h 7212230"/>
                <a:gd name="connsiteX93" fmla="*/ 2953204 w 3842204"/>
                <a:gd name="connsiteY93" fmla="*/ 2104571 h 7212230"/>
                <a:gd name="connsiteX94" fmla="*/ 2871561 w 3842204"/>
                <a:gd name="connsiteY94" fmla="*/ 2149928 h 7212230"/>
                <a:gd name="connsiteX95" fmla="*/ 2808061 w 3842204"/>
                <a:gd name="connsiteY95" fmla="*/ 2149928 h 7212230"/>
                <a:gd name="connsiteX96" fmla="*/ 2862489 w 3842204"/>
                <a:gd name="connsiteY96" fmla="*/ 2077357 h 7212230"/>
                <a:gd name="connsiteX97" fmla="*/ 2935061 w 3842204"/>
                <a:gd name="connsiteY97" fmla="*/ 2032000 h 7212230"/>
                <a:gd name="connsiteX98" fmla="*/ 2989489 w 3842204"/>
                <a:gd name="connsiteY98" fmla="*/ 1932214 h 7212230"/>
                <a:gd name="connsiteX99" fmla="*/ 3034846 w 3842204"/>
                <a:gd name="connsiteY99" fmla="*/ 1905000 h 7212230"/>
                <a:gd name="connsiteX100" fmla="*/ 3098346 w 3842204"/>
                <a:gd name="connsiteY100" fmla="*/ 1796143 h 7212230"/>
                <a:gd name="connsiteX101" fmla="*/ 3225346 w 3842204"/>
                <a:gd name="connsiteY101" fmla="*/ 1778000 h 7212230"/>
                <a:gd name="connsiteX102" fmla="*/ 3316061 w 3842204"/>
                <a:gd name="connsiteY102" fmla="*/ 1605643 h 7212230"/>
                <a:gd name="connsiteX103" fmla="*/ 3397704 w 3842204"/>
                <a:gd name="connsiteY103" fmla="*/ 1551214 h 7212230"/>
                <a:gd name="connsiteX104" fmla="*/ 3361418 w 3842204"/>
                <a:gd name="connsiteY104" fmla="*/ 1487714 h 7212230"/>
                <a:gd name="connsiteX105" fmla="*/ 3560989 w 3842204"/>
                <a:gd name="connsiteY105" fmla="*/ 1378857 h 7212230"/>
                <a:gd name="connsiteX106" fmla="*/ 3669846 w 3842204"/>
                <a:gd name="connsiteY106" fmla="*/ 1279071 h 7212230"/>
                <a:gd name="connsiteX107" fmla="*/ 3787775 w 3842204"/>
                <a:gd name="connsiteY107" fmla="*/ 1170214 h 7212230"/>
                <a:gd name="connsiteX108" fmla="*/ 3814989 w 3842204"/>
                <a:gd name="connsiteY108" fmla="*/ 1043214 h 7212230"/>
                <a:gd name="connsiteX109" fmla="*/ 3769632 w 3842204"/>
                <a:gd name="connsiteY109" fmla="*/ 988785 h 7212230"/>
                <a:gd name="connsiteX110" fmla="*/ 3706132 w 3842204"/>
                <a:gd name="connsiteY110" fmla="*/ 952500 h 7212230"/>
                <a:gd name="connsiteX111" fmla="*/ 3678918 w 3842204"/>
                <a:gd name="connsiteY111" fmla="*/ 861785 h 7212230"/>
                <a:gd name="connsiteX112" fmla="*/ 3706132 w 3842204"/>
                <a:gd name="connsiteY112" fmla="*/ 852714 h 7212230"/>
                <a:gd name="connsiteX113" fmla="*/ 3769632 w 3842204"/>
                <a:gd name="connsiteY113" fmla="*/ 916214 h 7212230"/>
                <a:gd name="connsiteX114" fmla="*/ 3814989 w 3842204"/>
                <a:gd name="connsiteY114" fmla="*/ 970643 h 7212230"/>
                <a:gd name="connsiteX115" fmla="*/ 3842204 w 3842204"/>
                <a:gd name="connsiteY115" fmla="*/ 870857 h 7212230"/>
                <a:gd name="connsiteX116" fmla="*/ 3805918 w 3842204"/>
                <a:gd name="connsiteY116" fmla="*/ 780143 h 7212230"/>
                <a:gd name="connsiteX117" fmla="*/ 3760561 w 3842204"/>
                <a:gd name="connsiteY117" fmla="*/ 689428 h 7212230"/>
                <a:gd name="connsiteX118" fmla="*/ 3706132 w 3842204"/>
                <a:gd name="connsiteY118" fmla="*/ 644071 h 7212230"/>
                <a:gd name="connsiteX119" fmla="*/ 3606346 w 3842204"/>
                <a:gd name="connsiteY119" fmla="*/ 526143 h 7212230"/>
                <a:gd name="connsiteX120" fmla="*/ 3560989 w 3842204"/>
                <a:gd name="connsiteY120" fmla="*/ 471714 h 7212230"/>
                <a:gd name="connsiteX121" fmla="*/ 3461204 w 3842204"/>
                <a:gd name="connsiteY121" fmla="*/ 462643 h 7212230"/>
                <a:gd name="connsiteX122" fmla="*/ 3415846 w 3842204"/>
                <a:gd name="connsiteY122" fmla="*/ 498928 h 7212230"/>
                <a:gd name="connsiteX123" fmla="*/ 3343275 w 3842204"/>
                <a:gd name="connsiteY123" fmla="*/ 480785 h 7212230"/>
                <a:gd name="connsiteX124" fmla="*/ 3198132 w 3842204"/>
                <a:gd name="connsiteY124" fmla="*/ 480785 h 7212230"/>
                <a:gd name="connsiteX125" fmla="*/ 3198132 w 3842204"/>
                <a:gd name="connsiteY125" fmla="*/ 553357 h 7212230"/>
                <a:gd name="connsiteX126" fmla="*/ 3116489 w 3842204"/>
                <a:gd name="connsiteY126" fmla="*/ 580571 h 7212230"/>
                <a:gd name="connsiteX127" fmla="*/ 3034846 w 3842204"/>
                <a:gd name="connsiteY127" fmla="*/ 571500 h 7212230"/>
                <a:gd name="connsiteX128" fmla="*/ 3043918 w 3842204"/>
                <a:gd name="connsiteY128" fmla="*/ 508000 h 7212230"/>
                <a:gd name="connsiteX129" fmla="*/ 3098346 w 3842204"/>
                <a:gd name="connsiteY129" fmla="*/ 462643 h 7212230"/>
                <a:gd name="connsiteX130" fmla="*/ 3125561 w 3842204"/>
                <a:gd name="connsiteY130" fmla="*/ 390071 h 7212230"/>
                <a:gd name="connsiteX131" fmla="*/ 3089275 w 3842204"/>
                <a:gd name="connsiteY131" fmla="*/ 335643 h 7212230"/>
                <a:gd name="connsiteX132" fmla="*/ 2998561 w 3842204"/>
                <a:gd name="connsiteY132" fmla="*/ 335643 h 7212230"/>
                <a:gd name="connsiteX133" fmla="*/ 2907846 w 3842204"/>
                <a:gd name="connsiteY133" fmla="*/ 299357 h 7212230"/>
                <a:gd name="connsiteX134" fmla="*/ 2780846 w 3842204"/>
                <a:gd name="connsiteY134" fmla="*/ 299357 h 7212230"/>
                <a:gd name="connsiteX135" fmla="*/ 2798989 w 3842204"/>
                <a:gd name="connsiteY135" fmla="*/ 263071 h 7212230"/>
                <a:gd name="connsiteX136" fmla="*/ 2889704 w 3842204"/>
                <a:gd name="connsiteY136" fmla="*/ 235857 h 7212230"/>
                <a:gd name="connsiteX137" fmla="*/ 2953204 w 3842204"/>
                <a:gd name="connsiteY137" fmla="*/ 154214 h 7212230"/>
                <a:gd name="connsiteX138" fmla="*/ 2971346 w 3842204"/>
                <a:gd name="connsiteY138" fmla="*/ 127000 h 7212230"/>
                <a:gd name="connsiteX139" fmla="*/ 2962275 w 3842204"/>
                <a:gd name="connsiteY139" fmla="*/ 63500 h 7212230"/>
                <a:gd name="connsiteX140" fmla="*/ 2880632 w 3842204"/>
                <a:gd name="connsiteY140" fmla="*/ 54428 h 7212230"/>
                <a:gd name="connsiteX141" fmla="*/ 2844346 w 3842204"/>
                <a:gd name="connsiteY141" fmla="*/ 9071 h 7212230"/>
                <a:gd name="connsiteX142" fmla="*/ 2753632 w 3842204"/>
                <a:gd name="connsiteY142" fmla="*/ 0 h 7212230"/>
                <a:gd name="connsiteX143" fmla="*/ 2662918 w 3842204"/>
                <a:gd name="connsiteY143" fmla="*/ 54428 h 7212230"/>
                <a:gd name="connsiteX144" fmla="*/ 2554061 w 3842204"/>
                <a:gd name="connsiteY144" fmla="*/ 181428 h 7212230"/>
                <a:gd name="connsiteX145" fmla="*/ 2454275 w 3842204"/>
                <a:gd name="connsiteY145" fmla="*/ 335643 h 7212230"/>
                <a:gd name="connsiteX146" fmla="*/ 2445204 w 3842204"/>
                <a:gd name="connsiteY146" fmla="*/ 399143 h 7212230"/>
                <a:gd name="connsiteX147" fmla="*/ 2481489 w 3842204"/>
                <a:gd name="connsiteY147" fmla="*/ 508000 h 7212230"/>
                <a:gd name="connsiteX148" fmla="*/ 2427061 w 3842204"/>
                <a:gd name="connsiteY148" fmla="*/ 589643 h 7212230"/>
                <a:gd name="connsiteX149" fmla="*/ 2327275 w 3842204"/>
                <a:gd name="connsiteY149" fmla="*/ 589643 h 7212230"/>
                <a:gd name="connsiteX150" fmla="*/ 2200275 w 3842204"/>
                <a:gd name="connsiteY150" fmla="*/ 580571 h 7212230"/>
                <a:gd name="connsiteX151" fmla="*/ 2263775 w 3842204"/>
                <a:gd name="connsiteY151" fmla="*/ 662214 h 7212230"/>
                <a:gd name="connsiteX152" fmla="*/ 2336346 w 3842204"/>
                <a:gd name="connsiteY152" fmla="*/ 780143 h 7212230"/>
                <a:gd name="connsiteX153" fmla="*/ 2245632 w 3842204"/>
                <a:gd name="connsiteY153" fmla="*/ 762000 h 7212230"/>
                <a:gd name="connsiteX154" fmla="*/ 2209346 w 3842204"/>
                <a:gd name="connsiteY154" fmla="*/ 689428 h 7212230"/>
                <a:gd name="connsiteX155" fmla="*/ 2154918 w 3842204"/>
                <a:gd name="connsiteY155" fmla="*/ 725714 h 7212230"/>
                <a:gd name="connsiteX156" fmla="*/ 2082346 w 3842204"/>
                <a:gd name="connsiteY156" fmla="*/ 780143 h 7212230"/>
                <a:gd name="connsiteX157" fmla="*/ 1991632 w 3842204"/>
                <a:gd name="connsiteY157" fmla="*/ 825500 h 7212230"/>
                <a:gd name="connsiteX158" fmla="*/ 1891846 w 3842204"/>
                <a:gd name="connsiteY158" fmla="*/ 825500 h 7212230"/>
                <a:gd name="connsiteX159" fmla="*/ 1928132 w 3842204"/>
                <a:gd name="connsiteY159" fmla="*/ 716643 h 7212230"/>
                <a:gd name="connsiteX160" fmla="*/ 1846489 w 3842204"/>
                <a:gd name="connsiteY160" fmla="*/ 689428 h 7212230"/>
                <a:gd name="connsiteX161" fmla="*/ 1710418 w 3842204"/>
                <a:gd name="connsiteY161" fmla="*/ 743857 h 7212230"/>
                <a:gd name="connsiteX162" fmla="*/ 1583418 w 3842204"/>
                <a:gd name="connsiteY162" fmla="*/ 743857 h 7212230"/>
                <a:gd name="connsiteX163" fmla="*/ 1519918 w 3842204"/>
                <a:gd name="connsiteY163" fmla="*/ 807357 h 7212230"/>
                <a:gd name="connsiteX164" fmla="*/ 1619704 w 3842204"/>
                <a:gd name="connsiteY164" fmla="*/ 861785 h 7212230"/>
                <a:gd name="connsiteX165" fmla="*/ 1392918 w 3842204"/>
                <a:gd name="connsiteY165" fmla="*/ 934357 h 7212230"/>
                <a:gd name="connsiteX166" fmla="*/ 1220561 w 3842204"/>
                <a:gd name="connsiteY166" fmla="*/ 1025071 h 7212230"/>
                <a:gd name="connsiteX167" fmla="*/ 1030061 w 3842204"/>
                <a:gd name="connsiteY167" fmla="*/ 1124857 h 7212230"/>
                <a:gd name="connsiteX168" fmla="*/ 993775 w 3842204"/>
                <a:gd name="connsiteY168" fmla="*/ 1197428 h 7212230"/>
                <a:gd name="connsiteX169" fmla="*/ 912132 w 3842204"/>
                <a:gd name="connsiteY169" fmla="*/ 1270000 h 7212230"/>
                <a:gd name="connsiteX170" fmla="*/ 830489 w 3842204"/>
                <a:gd name="connsiteY170" fmla="*/ 1342571 h 7212230"/>
                <a:gd name="connsiteX171" fmla="*/ 803275 w 3842204"/>
                <a:gd name="connsiteY171" fmla="*/ 1469571 h 7212230"/>
                <a:gd name="connsiteX172" fmla="*/ 875846 w 3842204"/>
                <a:gd name="connsiteY172" fmla="*/ 1578428 h 7212230"/>
                <a:gd name="connsiteX173" fmla="*/ 912132 w 3842204"/>
                <a:gd name="connsiteY173" fmla="*/ 1651000 h 7212230"/>
                <a:gd name="connsiteX174" fmla="*/ 848632 w 3842204"/>
                <a:gd name="connsiteY174" fmla="*/ 1696357 h 7212230"/>
                <a:gd name="connsiteX175" fmla="*/ 730704 w 3842204"/>
                <a:gd name="connsiteY175" fmla="*/ 1750785 h 7212230"/>
                <a:gd name="connsiteX176" fmla="*/ 603704 w 3842204"/>
                <a:gd name="connsiteY176" fmla="*/ 1750785 h 7212230"/>
                <a:gd name="connsiteX177" fmla="*/ 485775 w 3842204"/>
                <a:gd name="connsiteY177" fmla="*/ 1787071 h 7212230"/>
                <a:gd name="connsiteX178" fmla="*/ 367846 w 3842204"/>
                <a:gd name="connsiteY178" fmla="*/ 1787071 h 7212230"/>
                <a:gd name="connsiteX179" fmla="*/ 231775 w 3842204"/>
                <a:gd name="connsiteY179" fmla="*/ 1805214 h 7212230"/>
                <a:gd name="connsiteX180" fmla="*/ 168275 w 3842204"/>
                <a:gd name="connsiteY180" fmla="*/ 1823357 h 7212230"/>
                <a:gd name="connsiteX181" fmla="*/ 204561 w 3842204"/>
                <a:gd name="connsiteY181" fmla="*/ 1959428 h 7212230"/>
                <a:gd name="connsiteX182" fmla="*/ 249918 w 3842204"/>
                <a:gd name="connsiteY182" fmla="*/ 2077357 h 7212230"/>
                <a:gd name="connsiteX183" fmla="*/ 231775 w 3842204"/>
                <a:gd name="connsiteY183" fmla="*/ 2195285 h 7212230"/>
                <a:gd name="connsiteX184" fmla="*/ 349704 w 3842204"/>
                <a:gd name="connsiteY184" fmla="*/ 2267857 h 7212230"/>
                <a:gd name="connsiteX185" fmla="*/ 413204 w 3842204"/>
                <a:gd name="connsiteY185" fmla="*/ 2286000 h 7212230"/>
                <a:gd name="connsiteX186" fmla="*/ 458561 w 3842204"/>
                <a:gd name="connsiteY186" fmla="*/ 2394857 h 7212230"/>
                <a:gd name="connsiteX187" fmla="*/ 540204 w 3842204"/>
                <a:gd name="connsiteY187" fmla="*/ 2449285 h 7212230"/>
                <a:gd name="connsiteX188" fmla="*/ 494846 w 3842204"/>
                <a:gd name="connsiteY188" fmla="*/ 2476500 h 7212230"/>
                <a:gd name="connsiteX189" fmla="*/ 413204 w 3842204"/>
                <a:gd name="connsiteY189" fmla="*/ 2458357 h 7212230"/>
                <a:gd name="connsiteX190" fmla="*/ 340632 w 3842204"/>
                <a:gd name="connsiteY190" fmla="*/ 2485571 h 7212230"/>
                <a:gd name="connsiteX191" fmla="*/ 268061 w 3842204"/>
                <a:gd name="connsiteY191" fmla="*/ 2431143 h 7212230"/>
                <a:gd name="connsiteX192" fmla="*/ 231775 w 3842204"/>
                <a:gd name="connsiteY192" fmla="*/ 2340428 h 7212230"/>
                <a:gd name="connsiteX193" fmla="*/ 168275 w 3842204"/>
                <a:gd name="connsiteY193" fmla="*/ 2295071 h 7212230"/>
                <a:gd name="connsiteX194" fmla="*/ 68489 w 3842204"/>
                <a:gd name="connsiteY194" fmla="*/ 2240643 h 7212230"/>
                <a:gd name="connsiteX195" fmla="*/ 0 w 3842204"/>
                <a:gd name="connsiteY195" fmla="*/ 2240198 h 7212230"/>
                <a:gd name="connsiteX196" fmla="*/ 19903 w 3842204"/>
                <a:gd name="connsiteY196" fmla="*/ 2308457 h 7212230"/>
                <a:gd name="connsiteX197" fmla="*/ 87972 w 3842204"/>
                <a:gd name="connsiteY197" fmla="*/ 2356831 h 7212230"/>
                <a:gd name="connsiteX198" fmla="*/ 146367 w 3842204"/>
                <a:gd name="connsiteY198" fmla="*/ 2367320 h 7212230"/>
                <a:gd name="connsiteX199" fmla="*/ 180583 w 3842204"/>
                <a:gd name="connsiteY199" fmla="*/ 2391470 h 7212230"/>
                <a:gd name="connsiteX200" fmla="*/ 186418 w 3842204"/>
                <a:gd name="connsiteY200" fmla="*/ 2431143 h 7212230"/>
                <a:gd name="connsiteX201" fmla="*/ 159204 w 3842204"/>
                <a:gd name="connsiteY201" fmla="*/ 2503714 h 7212230"/>
                <a:gd name="connsiteX202" fmla="*/ 94184 w 3842204"/>
                <a:gd name="connsiteY202" fmla="*/ 2507582 h 7212230"/>
                <a:gd name="connsiteX203" fmla="*/ 76100 w 3842204"/>
                <a:gd name="connsiteY203" fmla="*/ 2553242 h 7212230"/>
                <a:gd name="connsiteX204" fmla="*/ 84685 w 3842204"/>
                <a:gd name="connsiteY204" fmla="*/ 2586848 h 7212230"/>
                <a:gd name="connsiteX205" fmla="*/ 114923 w 3842204"/>
                <a:gd name="connsiteY205" fmla="*/ 2632313 h 7212230"/>
                <a:gd name="connsiteX206" fmla="*/ 154750 w 3842204"/>
                <a:gd name="connsiteY206" fmla="*/ 2662352 h 7212230"/>
                <a:gd name="connsiteX207" fmla="*/ 195489 w 3842204"/>
                <a:gd name="connsiteY207" fmla="*/ 2685385 h 7212230"/>
                <a:gd name="connsiteX208" fmla="*/ 232332 w 3842204"/>
                <a:gd name="connsiteY208" fmla="*/ 2702518 h 7212230"/>
                <a:gd name="connsiteX209" fmla="*/ 235197 w 3842204"/>
                <a:gd name="connsiteY209" fmla="*/ 2793522 h 7212230"/>
                <a:gd name="connsiteX210" fmla="*/ 249490 w 3842204"/>
                <a:gd name="connsiteY210" fmla="*/ 2903302 h 7212230"/>
                <a:gd name="connsiteX211" fmla="*/ 216201 w 3842204"/>
                <a:gd name="connsiteY211" fmla="*/ 2879166 h 7212230"/>
                <a:gd name="connsiteX212" fmla="*/ 173878 w 3842204"/>
                <a:gd name="connsiteY212" fmla="*/ 2877132 h 7212230"/>
                <a:gd name="connsiteX213" fmla="*/ 85599 w 3842204"/>
                <a:gd name="connsiteY213" fmla="*/ 3005254 h 7212230"/>
                <a:gd name="connsiteX214" fmla="*/ 50346 w 3842204"/>
                <a:gd name="connsiteY214" fmla="*/ 3084285 h 7212230"/>
                <a:gd name="connsiteX215" fmla="*/ 81154 w 3842204"/>
                <a:gd name="connsiteY215" fmla="*/ 3140975 h 7212230"/>
                <a:gd name="connsiteX216" fmla="*/ 129614 w 3842204"/>
                <a:gd name="connsiteY216" fmla="*/ 3178869 h 7212230"/>
                <a:gd name="connsiteX217" fmla="*/ 152087 w 3842204"/>
                <a:gd name="connsiteY217" fmla="*/ 3231260 h 7212230"/>
                <a:gd name="connsiteX218" fmla="*/ 197809 w 3842204"/>
                <a:gd name="connsiteY218" fmla="*/ 3239031 h 7212230"/>
                <a:gd name="connsiteX219" fmla="*/ 238899 w 3842204"/>
                <a:gd name="connsiteY219" fmla="*/ 3226604 h 7212230"/>
                <a:gd name="connsiteX220" fmla="*/ 281028 w 3842204"/>
                <a:gd name="connsiteY220" fmla="*/ 3270473 h 7212230"/>
                <a:gd name="connsiteX221" fmla="*/ 320605 w 3842204"/>
                <a:gd name="connsiteY221" fmla="*/ 3272737 h 7212230"/>
                <a:gd name="connsiteX222" fmla="*/ 335457 w 3842204"/>
                <a:gd name="connsiteY222" fmla="*/ 3249505 h 7212230"/>
                <a:gd name="connsiteX223" fmla="*/ 373966 w 3842204"/>
                <a:gd name="connsiteY223" fmla="*/ 3209269 h 7212230"/>
                <a:gd name="connsiteX224" fmla="*/ 380742 w 3842204"/>
                <a:gd name="connsiteY224" fmla="*/ 3294846 h 7212230"/>
                <a:gd name="connsiteX225" fmla="*/ 437804 w 3842204"/>
                <a:gd name="connsiteY225" fmla="*/ 3289661 h 7212230"/>
                <a:gd name="connsiteX226" fmla="*/ 422275 w 3842204"/>
                <a:gd name="connsiteY226" fmla="*/ 3338285 h 7212230"/>
                <a:gd name="connsiteX227" fmla="*/ 440329 w 3842204"/>
                <a:gd name="connsiteY227" fmla="*/ 3386114 h 7212230"/>
                <a:gd name="connsiteX228" fmla="*/ 474756 w 3842204"/>
                <a:gd name="connsiteY228" fmla="*/ 3417106 h 7212230"/>
                <a:gd name="connsiteX229" fmla="*/ 460784 w 3842204"/>
                <a:gd name="connsiteY229" fmla="*/ 3485814 h 7212230"/>
                <a:gd name="connsiteX230" fmla="*/ 458561 w 3842204"/>
                <a:gd name="connsiteY230" fmla="*/ 3565071 h 7212230"/>
                <a:gd name="connsiteX231" fmla="*/ 419473 w 3842204"/>
                <a:gd name="connsiteY231" fmla="*/ 3641511 h 7212230"/>
                <a:gd name="connsiteX232" fmla="*/ 360722 w 3842204"/>
                <a:gd name="connsiteY232" fmla="*/ 3650584 h 7212230"/>
                <a:gd name="connsiteX233" fmla="*/ 368175 w 3842204"/>
                <a:gd name="connsiteY233" fmla="*/ 3690408 h 7212230"/>
                <a:gd name="connsiteX234" fmla="*/ 417954 w 3842204"/>
                <a:gd name="connsiteY234" fmla="*/ 3767465 h 7212230"/>
                <a:gd name="connsiteX235" fmla="*/ 401757 w 3842204"/>
                <a:gd name="connsiteY235" fmla="*/ 3852533 h 7212230"/>
                <a:gd name="connsiteX236" fmla="*/ 482443 w 3842204"/>
                <a:gd name="connsiteY236" fmla="*/ 3943954 h 7212230"/>
                <a:gd name="connsiteX237" fmla="*/ 517737 w 3842204"/>
                <a:gd name="connsiteY237" fmla="*/ 3996632 h 7212230"/>
                <a:gd name="connsiteX238" fmla="*/ 505902 w 3842204"/>
                <a:gd name="connsiteY238" fmla="*/ 4042501 h 7212230"/>
                <a:gd name="connsiteX239" fmla="*/ 511469 w 3842204"/>
                <a:gd name="connsiteY239" fmla="*/ 4076940 h 7212230"/>
                <a:gd name="connsiteX240" fmla="*/ 546901 w 3842204"/>
                <a:gd name="connsiteY240" fmla="*/ 4121854 h 7212230"/>
                <a:gd name="connsiteX241" fmla="*/ 514509 w 3842204"/>
                <a:gd name="connsiteY241" fmla="*/ 4192490 h 7212230"/>
                <a:gd name="connsiteX242" fmla="*/ 558142 w 3842204"/>
                <a:gd name="connsiteY242" fmla="*/ 4242338 h 7212230"/>
                <a:gd name="connsiteX243" fmla="*/ 621846 w 3842204"/>
                <a:gd name="connsiteY243" fmla="*/ 4263571 h 7212230"/>
                <a:gd name="connsiteX244" fmla="*/ 619882 w 3842204"/>
                <a:gd name="connsiteY244" fmla="*/ 4297056 h 7212230"/>
                <a:gd name="connsiteX245" fmla="*/ 657706 w 3842204"/>
                <a:gd name="connsiteY245" fmla="*/ 4366782 h 7212230"/>
                <a:gd name="connsiteX246" fmla="*/ 636095 w 3842204"/>
                <a:gd name="connsiteY246" fmla="*/ 4469837 h 7212230"/>
                <a:gd name="connsiteX247" fmla="*/ 693495 w 3842204"/>
                <a:gd name="connsiteY247" fmla="*/ 4468344 h 7212230"/>
                <a:gd name="connsiteX248" fmla="*/ 802609 w 3842204"/>
                <a:gd name="connsiteY248" fmla="*/ 4501363 h 7212230"/>
                <a:gd name="connsiteX249" fmla="*/ 817095 w 3842204"/>
                <a:gd name="connsiteY249" fmla="*/ 4666429 h 7212230"/>
                <a:gd name="connsiteX250" fmla="*/ 757491 w 3842204"/>
                <a:gd name="connsiteY250" fmla="*/ 4728594 h 7212230"/>
                <a:gd name="connsiteX251" fmla="*/ 724434 w 3842204"/>
                <a:gd name="connsiteY251" fmla="*/ 4787780 h 7212230"/>
                <a:gd name="connsiteX252" fmla="*/ 774114 w 3842204"/>
                <a:gd name="connsiteY252" fmla="*/ 4862731 h 7212230"/>
                <a:gd name="connsiteX253" fmla="*/ 756824 w 3842204"/>
                <a:gd name="connsiteY253" fmla="*/ 4947797 h 7212230"/>
                <a:gd name="connsiteX254" fmla="*/ 724364 w 3842204"/>
                <a:gd name="connsiteY254" fmla="*/ 5001242 h 7212230"/>
                <a:gd name="connsiteX255" fmla="*/ 710116 w 3842204"/>
                <a:gd name="connsiteY255" fmla="*/ 5048822 h 7212230"/>
                <a:gd name="connsiteX256" fmla="*/ 641937 w 3842204"/>
                <a:gd name="connsiteY256" fmla="*/ 5123423 h 7212230"/>
                <a:gd name="connsiteX257" fmla="*/ 645832 w 3842204"/>
                <a:gd name="connsiteY257" fmla="*/ 5195105 h 7212230"/>
                <a:gd name="connsiteX258" fmla="*/ 806078 w 3842204"/>
                <a:gd name="connsiteY258" fmla="*/ 5279127 h 7212230"/>
                <a:gd name="connsiteX259" fmla="*/ 778008 w 3842204"/>
                <a:gd name="connsiteY259" fmla="*/ 5322549 h 7212230"/>
                <a:gd name="connsiteX260" fmla="*/ 625315 w 3842204"/>
                <a:gd name="connsiteY260" fmla="*/ 5425160 h 7212230"/>
                <a:gd name="connsiteX261" fmla="*/ 676275 w 3842204"/>
                <a:gd name="connsiteY261" fmla="*/ 5524500 h 7212230"/>
                <a:gd name="connsiteX262" fmla="*/ 658132 w 3842204"/>
                <a:gd name="connsiteY262" fmla="*/ 5615214 h 7212230"/>
                <a:gd name="connsiteX263" fmla="*/ 707742 w 3842204"/>
                <a:gd name="connsiteY263" fmla="*/ 5641195 h 7212230"/>
                <a:gd name="connsiteX264" fmla="*/ 776061 w 3842204"/>
                <a:gd name="connsiteY264" fmla="*/ 5642428 h 7212230"/>
                <a:gd name="connsiteX265" fmla="*/ 843093 w 3842204"/>
                <a:gd name="connsiteY265" fmla="*/ 5634058 h 7212230"/>
                <a:gd name="connsiteX266" fmla="*/ 931128 w 3842204"/>
                <a:gd name="connsiteY266" fmla="*/ 5637226 h 7212230"/>
                <a:gd name="connsiteX267" fmla="*/ 920350 w 3842204"/>
                <a:gd name="connsiteY267" fmla="*/ 5684962 h 7212230"/>
                <a:gd name="connsiteX268" fmla="*/ 993775 w 3842204"/>
                <a:gd name="connsiteY268" fmla="*/ 5696857 h 7212230"/>
                <a:gd name="connsiteX269" fmla="*/ 999817 w 3842204"/>
                <a:gd name="connsiteY269" fmla="*/ 5741114 h 7212230"/>
                <a:gd name="connsiteX270" fmla="*/ 1015385 w 3842204"/>
                <a:gd name="connsiteY270" fmla="*/ 5774187 h 7212230"/>
                <a:gd name="connsiteX271" fmla="*/ 1093988 w 3842204"/>
                <a:gd name="connsiteY271" fmla="*/ 5773741 h 7212230"/>
                <a:gd name="connsiteX272" fmla="*/ 1110423 w 3842204"/>
                <a:gd name="connsiteY272" fmla="*/ 5806160 h 7212230"/>
                <a:gd name="connsiteX273" fmla="*/ 1118828 w 3842204"/>
                <a:gd name="connsiteY273" fmla="*/ 5830104 h 7212230"/>
                <a:gd name="connsiteX274" fmla="*/ 1068680 w 3842204"/>
                <a:gd name="connsiteY274" fmla="*/ 5850548 h 7212230"/>
                <a:gd name="connsiteX275" fmla="*/ 1038040 w 3842204"/>
                <a:gd name="connsiteY275" fmla="*/ 5897475 h 7212230"/>
                <a:gd name="connsiteX276" fmla="*/ 1028312 w 3842204"/>
                <a:gd name="connsiteY276" fmla="*/ 5940951 h 7212230"/>
                <a:gd name="connsiteX277" fmla="*/ 1030686 w 3842204"/>
                <a:gd name="connsiteY277" fmla="*/ 5993288 h 7212230"/>
                <a:gd name="connsiteX278" fmla="*/ 1057275 w 3842204"/>
                <a:gd name="connsiteY278" fmla="*/ 6014357 h 7212230"/>
                <a:gd name="connsiteX279" fmla="*/ 1124671 w 3842204"/>
                <a:gd name="connsiteY279" fmla="*/ 6048708 h 7212230"/>
                <a:gd name="connsiteX280" fmla="*/ 1166038 w 3842204"/>
                <a:gd name="connsiteY280" fmla="*/ 6040869 h 7212230"/>
                <a:gd name="connsiteX281" fmla="*/ 1186223 w 3842204"/>
                <a:gd name="connsiteY281" fmla="*/ 6086928 h 7212230"/>
                <a:gd name="connsiteX282" fmla="*/ 1166132 w 3842204"/>
                <a:gd name="connsiteY282" fmla="*/ 6132285 h 7212230"/>
                <a:gd name="connsiteX283" fmla="*/ 1132794 w 3842204"/>
                <a:gd name="connsiteY283" fmla="*/ 6150303 h 7212230"/>
                <a:gd name="connsiteX284" fmla="*/ 1095509 w 3842204"/>
                <a:gd name="connsiteY284" fmla="*/ 6207236 h 7212230"/>
                <a:gd name="connsiteX285" fmla="*/ 1110183 w 3842204"/>
                <a:gd name="connsiteY285" fmla="*/ 6307023 h 7212230"/>
                <a:gd name="connsiteX286" fmla="*/ 1080835 w 3842204"/>
                <a:gd name="connsiteY286" fmla="*/ 6350157 h 7212230"/>
                <a:gd name="connsiteX287" fmla="*/ 1165706 w 3842204"/>
                <a:gd name="connsiteY287" fmla="*/ 6400271 h 7212230"/>
                <a:gd name="connsiteX288" fmla="*/ 1166038 w 3842204"/>
                <a:gd name="connsiteY288" fmla="*/ 6466711 h 7212230"/>
                <a:gd name="connsiteX289" fmla="*/ 1143240 w 3842204"/>
                <a:gd name="connsiteY289" fmla="*/ 6498567 h 7212230"/>
                <a:gd name="connsiteX290" fmla="*/ 1090760 w 3842204"/>
                <a:gd name="connsiteY290" fmla="*/ 6546302 h 7212230"/>
                <a:gd name="connsiteX291" fmla="*/ 1130420 w 3842204"/>
                <a:gd name="connsiteY291" fmla="*/ 6564250 h 7212230"/>
                <a:gd name="connsiteX292" fmla="*/ 1157061 w 3842204"/>
                <a:gd name="connsiteY292" fmla="*/ 6604000 h 7212230"/>
                <a:gd name="connsiteX293" fmla="*/ 1211155 w 3842204"/>
                <a:gd name="connsiteY293" fmla="*/ 6616589 h 7212230"/>
                <a:gd name="connsiteX294" fmla="*/ 1275416 w 3842204"/>
                <a:gd name="connsiteY294" fmla="*/ 6598797 h 7212230"/>
                <a:gd name="connsiteX295" fmla="*/ 1351457 w 3842204"/>
                <a:gd name="connsiteY295" fmla="*/ 6678950 h 7212230"/>
                <a:gd name="connsiteX296" fmla="*/ 1408686 w 3842204"/>
                <a:gd name="connsiteY296" fmla="*/ 6784095 h 7212230"/>
                <a:gd name="connsiteX297" fmla="*/ 1412995 w 3842204"/>
                <a:gd name="connsiteY297" fmla="*/ 6885417 h 7212230"/>
                <a:gd name="connsiteX298" fmla="*/ 1450576 w 3842204"/>
                <a:gd name="connsiteY298" fmla="*/ 6925814 h 7212230"/>
                <a:gd name="connsiteX299" fmla="*/ 1436742 w 3842204"/>
                <a:gd name="connsiteY299" fmla="*/ 6949650 h 7212230"/>
                <a:gd name="connsiteX300" fmla="*/ 1398748 w 3842204"/>
                <a:gd name="connsiteY300" fmla="*/ 6973440 h 7212230"/>
                <a:gd name="connsiteX301" fmla="*/ 1411061 w 3842204"/>
                <a:gd name="connsiteY301" fmla="*/ 7003143 h 7212230"/>
                <a:gd name="connsiteX302" fmla="*/ 1348228 w 3842204"/>
                <a:gd name="connsiteY302" fmla="*/ 7070956 h 7212230"/>
                <a:gd name="connsiteX303" fmla="*/ 1293132 w 3842204"/>
                <a:gd name="connsiteY303" fmla="*/ 7139214 h 7212230"/>
                <a:gd name="connsiteX0" fmla="*/ 1293132 w 3842204"/>
                <a:gd name="connsiteY0" fmla="*/ 7139214 h 7212230"/>
                <a:gd name="connsiteX1" fmla="*/ 1341758 w 3842204"/>
                <a:gd name="connsiteY1" fmla="*/ 7182793 h 7212230"/>
                <a:gd name="connsiteX2" fmla="*/ 1416663 w 3842204"/>
                <a:gd name="connsiteY2" fmla="*/ 7193198 h 7212230"/>
                <a:gd name="connsiteX3" fmla="*/ 1509326 w 3842204"/>
                <a:gd name="connsiteY3" fmla="*/ 7212230 h 7212230"/>
                <a:gd name="connsiteX4" fmla="*/ 1564969 w 3842204"/>
                <a:gd name="connsiteY4" fmla="*/ 7192309 h 7212230"/>
                <a:gd name="connsiteX5" fmla="*/ 1579095 w 3842204"/>
                <a:gd name="connsiteY5" fmla="*/ 7168518 h 7212230"/>
                <a:gd name="connsiteX6" fmla="*/ 1637846 w 3842204"/>
                <a:gd name="connsiteY6" fmla="*/ 7133855 h 7212230"/>
                <a:gd name="connsiteX7" fmla="*/ 1697948 w 3842204"/>
                <a:gd name="connsiteY7" fmla="*/ 7023400 h 7212230"/>
                <a:gd name="connsiteX8" fmla="*/ 1746704 w 3842204"/>
                <a:gd name="connsiteY8" fmla="*/ 6975928 h 7212230"/>
                <a:gd name="connsiteX9" fmla="*/ 1743064 w 3842204"/>
                <a:gd name="connsiteY9" fmla="*/ 6937755 h 7212230"/>
                <a:gd name="connsiteX10" fmla="*/ 1792061 w 3842204"/>
                <a:gd name="connsiteY10" fmla="*/ 6921500 h 7212230"/>
                <a:gd name="connsiteX11" fmla="*/ 1946275 w 3842204"/>
                <a:gd name="connsiteY11" fmla="*/ 6885214 h 7212230"/>
                <a:gd name="connsiteX12" fmla="*/ 1855561 w 3842204"/>
                <a:gd name="connsiteY12" fmla="*/ 6767285 h 7212230"/>
                <a:gd name="connsiteX13" fmla="*/ 1882775 w 3842204"/>
                <a:gd name="connsiteY13" fmla="*/ 6721928 h 7212230"/>
                <a:gd name="connsiteX14" fmla="*/ 1937204 w 3842204"/>
                <a:gd name="connsiteY14" fmla="*/ 6721928 h 7212230"/>
                <a:gd name="connsiteX15" fmla="*/ 1982561 w 3842204"/>
                <a:gd name="connsiteY15" fmla="*/ 6594928 h 7212230"/>
                <a:gd name="connsiteX16" fmla="*/ 1982561 w 3842204"/>
                <a:gd name="connsiteY16" fmla="*/ 6495143 h 7212230"/>
                <a:gd name="connsiteX17" fmla="*/ 2036989 w 3842204"/>
                <a:gd name="connsiteY17" fmla="*/ 6377214 h 7212230"/>
                <a:gd name="connsiteX18" fmla="*/ 2100489 w 3842204"/>
                <a:gd name="connsiteY18" fmla="*/ 6359071 h 7212230"/>
                <a:gd name="connsiteX19" fmla="*/ 2046061 w 3842204"/>
                <a:gd name="connsiteY19" fmla="*/ 6241143 h 7212230"/>
                <a:gd name="connsiteX20" fmla="*/ 2082346 w 3842204"/>
                <a:gd name="connsiteY20" fmla="*/ 6096000 h 7212230"/>
                <a:gd name="connsiteX21" fmla="*/ 2173061 w 3842204"/>
                <a:gd name="connsiteY21" fmla="*/ 6086928 h 7212230"/>
                <a:gd name="connsiteX22" fmla="*/ 2263775 w 3842204"/>
                <a:gd name="connsiteY22" fmla="*/ 6086928 h 7212230"/>
                <a:gd name="connsiteX23" fmla="*/ 2290989 w 3842204"/>
                <a:gd name="connsiteY23" fmla="*/ 6032500 h 7212230"/>
                <a:gd name="connsiteX24" fmla="*/ 2327275 w 3842204"/>
                <a:gd name="connsiteY24" fmla="*/ 6041571 h 7212230"/>
                <a:gd name="connsiteX25" fmla="*/ 2408918 w 3842204"/>
                <a:gd name="connsiteY25" fmla="*/ 6159500 h 7212230"/>
                <a:gd name="connsiteX26" fmla="*/ 2445204 w 3842204"/>
                <a:gd name="connsiteY26" fmla="*/ 6150428 h 7212230"/>
                <a:gd name="connsiteX27" fmla="*/ 2427061 w 3842204"/>
                <a:gd name="connsiteY27" fmla="*/ 6068785 h 7212230"/>
                <a:gd name="connsiteX28" fmla="*/ 2481489 w 3842204"/>
                <a:gd name="connsiteY28" fmla="*/ 6023428 h 7212230"/>
                <a:gd name="connsiteX29" fmla="*/ 2544989 w 3842204"/>
                <a:gd name="connsiteY29" fmla="*/ 5950857 h 7212230"/>
                <a:gd name="connsiteX30" fmla="*/ 2608489 w 3842204"/>
                <a:gd name="connsiteY30" fmla="*/ 5896428 h 7212230"/>
                <a:gd name="connsiteX31" fmla="*/ 2599418 w 3842204"/>
                <a:gd name="connsiteY31" fmla="*/ 5823857 h 7212230"/>
                <a:gd name="connsiteX32" fmla="*/ 2644775 w 3842204"/>
                <a:gd name="connsiteY32" fmla="*/ 5760357 h 7212230"/>
                <a:gd name="connsiteX33" fmla="*/ 2735489 w 3842204"/>
                <a:gd name="connsiteY33" fmla="*/ 5869214 h 7212230"/>
                <a:gd name="connsiteX34" fmla="*/ 2844346 w 3842204"/>
                <a:gd name="connsiteY34" fmla="*/ 5914571 h 7212230"/>
                <a:gd name="connsiteX35" fmla="*/ 2871561 w 3842204"/>
                <a:gd name="connsiteY35" fmla="*/ 5842000 h 7212230"/>
                <a:gd name="connsiteX36" fmla="*/ 2907846 w 3842204"/>
                <a:gd name="connsiteY36" fmla="*/ 5814785 h 7212230"/>
                <a:gd name="connsiteX37" fmla="*/ 2871561 w 3842204"/>
                <a:gd name="connsiteY37" fmla="*/ 5733143 h 7212230"/>
                <a:gd name="connsiteX38" fmla="*/ 2871561 w 3842204"/>
                <a:gd name="connsiteY38" fmla="*/ 5678714 h 7212230"/>
                <a:gd name="connsiteX39" fmla="*/ 2925989 w 3842204"/>
                <a:gd name="connsiteY39" fmla="*/ 5660571 h 7212230"/>
                <a:gd name="connsiteX40" fmla="*/ 2925989 w 3842204"/>
                <a:gd name="connsiteY40" fmla="*/ 5569857 h 7212230"/>
                <a:gd name="connsiteX41" fmla="*/ 2853418 w 3842204"/>
                <a:gd name="connsiteY41" fmla="*/ 5551714 h 7212230"/>
                <a:gd name="connsiteX42" fmla="*/ 2826204 w 3842204"/>
                <a:gd name="connsiteY42" fmla="*/ 5442857 h 7212230"/>
                <a:gd name="connsiteX43" fmla="*/ 2862489 w 3842204"/>
                <a:gd name="connsiteY43" fmla="*/ 5324928 h 7212230"/>
                <a:gd name="connsiteX44" fmla="*/ 2971346 w 3842204"/>
                <a:gd name="connsiteY44" fmla="*/ 5234214 h 7212230"/>
                <a:gd name="connsiteX45" fmla="*/ 3034846 w 3842204"/>
                <a:gd name="connsiteY45" fmla="*/ 5143500 h 7212230"/>
                <a:gd name="connsiteX46" fmla="*/ 3052989 w 3842204"/>
                <a:gd name="connsiteY46" fmla="*/ 5061857 h 7212230"/>
                <a:gd name="connsiteX47" fmla="*/ 3034846 w 3842204"/>
                <a:gd name="connsiteY47" fmla="*/ 4989285 h 7212230"/>
                <a:gd name="connsiteX48" fmla="*/ 2989489 w 3842204"/>
                <a:gd name="connsiteY48" fmla="*/ 4925785 h 7212230"/>
                <a:gd name="connsiteX49" fmla="*/ 3052989 w 3842204"/>
                <a:gd name="connsiteY49" fmla="*/ 4862285 h 7212230"/>
                <a:gd name="connsiteX50" fmla="*/ 3062061 w 3842204"/>
                <a:gd name="connsiteY50" fmla="*/ 4789714 h 7212230"/>
                <a:gd name="connsiteX51" fmla="*/ 3062061 w 3842204"/>
                <a:gd name="connsiteY51" fmla="*/ 4699000 h 7212230"/>
                <a:gd name="connsiteX52" fmla="*/ 3161846 w 3842204"/>
                <a:gd name="connsiteY52" fmla="*/ 4717143 h 7212230"/>
                <a:gd name="connsiteX53" fmla="*/ 3225346 w 3842204"/>
                <a:gd name="connsiteY53" fmla="*/ 4689928 h 7212230"/>
                <a:gd name="connsiteX54" fmla="*/ 3243489 w 3842204"/>
                <a:gd name="connsiteY54" fmla="*/ 4653643 h 7212230"/>
                <a:gd name="connsiteX55" fmla="*/ 3179989 w 3842204"/>
                <a:gd name="connsiteY55" fmla="*/ 4644571 h 7212230"/>
                <a:gd name="connsiteX56" fmla="*/ 3089275 w 3842204"/>
                <a:gd name="connsiteY56" fmla="*/ 4608285 h 7212230"/>
                <a:gd name="connsiteX57" fmla="*/ 3034846 w 3842204"/>
                <a:gd name="connsiteY57" fmla="*/ 4590143 h 7212230"/>
                <a:gd name="connsiteX58" fmla="*/ 2953204 w 3842204"/>
                <a:gd name="connsiteY58" fmla="*/ 4572000 h 7212230"/>
                <a:gd name="connsiteX59" fmla="*/ 2971346 w 3842204"/>
                <a:gd name="connsiteY59" fmla="*/ 4490357 h 7212230"/>
                <a:gd name="connsiteX60" fmla="*/ 2989489 w 3842204"/>
                <a:gd name="connsiteY60" fmla="*/ 4435928 h 7212230"/>
                <a:gd name="connsiteX61" fmla="*/ 3071132 w 3842204"/>
                <a:gd name="connsiteY61" fmla="*/ 4327071 h 7212230"/>
                <a:gd name="connsiteX62" fmla="*/ 3043918 w 3842204"/>
                <a:gd name="connsiteY62" fmla="*/ 4254500 h 7212230"/>
                <a:gd name="connsiteX63" fmla="*/ 3043918 w 3842204"/>
                <a:gd name="connsiteY63" fmla="*/ 4172857 h 7212230"/>
                <a:gd name="connsiteX64" fmla="*/ 3016704 w 3842204"/>
                <a:gd name="connsiteY64" fmla="*/ 4127500 h 7212230"/>
                <a:gd name="connsiteX65" fmla="*/ 3007632 w 3842204"/>
                <a:gd name="connsiteY65" fmla="*/ 4009571 h 7212230"/>
                <a:gd name="connsiteX66" fmla="*/ 2971346 w 3842204"/>
                <a:gd name="connsiteY66" fmla="*/ 3927928 h 7212230"/>
                <a:gd name="connsiteX67" fmla="*/ 3062061 w 3842204"/>
                <a:gd name="connsiteY67" fmla="*/ 3855357 h 7212230"/>
                <a:gd name="connsiteX68" fmla="*/ 3080204 w 3842204"/>
                <a:gd name="connsiteY68" fmla="*/ 3374571 h 7212230"/>
                <a:gd name="connsiteX69" fmla="*/ 3007632 w 3842204"/>
                <a:gd name="connsiteY69" fmla="*/ 3220357 h 7212230"/>
                <a:gd name="connsiteX70" fmla="*/ 3034846 w 3842204"/>
                <a:gd name="connsiteY70" fmla="*/ 3156857 h 7212230"/>
                <a:gd name="connsiteX71" fmla="*/ 3089275 w 3842204"/>
                <a:gd name="connsiteY71" fmla="*/ 3175000 h 7212230"/>
                <a:gd name="connsiteX72" fmla="*/ 3225346 w 3842204"/>
                <a:gd name="connsiteY72" fmla="*/ 3093357 h 7212230"/>
                <a:gd name="connsiteX73" fmla="*/ 3325132 w 3842204"/>
                <a:gd name="connsiteY73" fmla="*/ 3102428 h 7212230"/>
                <a:gd name="connsiteX74" fmla="*/ 3370489 w 3842204"/>
                <a:gd name="connsiteY74" fmla="*/ 3011714 h 7212230"/>
                <a:gd name="connsiteX75" fmla="*/ 3343275 w 3842204"/>
                <a:gd name="connsiteY75" fmla="*/ 2966357 h 7212230"/>
                <a:gd name="connsiteX76" fmla="*/ 3415846 w 3842204"/>
                <a:gd name="connsiteY76" fmla="*/ 2893785 h 7212230"/>
                <a:gd name="connsiteX77" fmla="*/ 3443061 w 3842204"/>
                <a:gd name="connsiteY77" fmla="*/ 2803071 h 7212230"/>
                <a:gd name="connsiteX78" fmla="*/ 3660775 w 3842204"/>
                <a:gd name="connsiteY78" fmla="*/ 2694214 h 7212230"/>
                <a:gd name="connsiteX79" fmla="*/ 3706132 w 3842204"/>
                <a:gd name="connsiteY79" fmla="*/ 2639785 h 7212230"/>
                <a:gd name="connsiteX80" fmla="*/ 3651704 w 3842204"/>
                <a:gd name="connsiteY80" fmla="*/ 2594428 h 7212230"/>
                <a:gd name="connsiteX81" fmla="*/ 3633561 w 3842204"/>
                <a:gd name="connsiteY81" fmla="*/ 2313214 h 7212230"/>
                <a:gd name="connsiteX82" fmla="*/ 3560989 w 3842204"/>
                <a:gd name="connsiteY82" fmla="*/ 2249714 h 7212230"/>
                <a:gd name="connsiteX83" fmla="*/ 3506561 w 3842204"/>
                <a:gd name="connsiteY83" fmla="*/ 2131785 h 7212230"/>
                <a:gd name="connsiteX84" fmla="*/ 3497489 w 3842204"/>
                <a:gd name="connsiteY84" fmla="*/ 2022928 h 7212230"/>
                <a:gd name="connsiteX85" fmla="*/ 3497489 w 3842204"/>
                <a:gd name="connsiteY85" fmla="*/ 1932214 h 7212230"/>
                <a:gd name="connsiteX86" fmla="*/ 3514751 w 3842204"/>
                <a:gd name="connsiteY86" fmla="*/ 1846486 h 7212230"/>
                <a:gd name="connsiteX87" fmla="*/ 3501687 w 3842204"/>
                <a:gd name="connsiteY87" fmla="*/ 1744992 h 7212230"/>
                <a:gd name="connsiteX88" fmla="*/ 3406775 w 3842204"/>
                <a:gd name="connsiteY88" fmla="*/ 1841500 h 7212230"/>
                <a:gd name="connsiteX89" fmla="*/ 3252561 w 3842204"/>
                <a:gd name="connsiteY89" fmla="*/ 1914071 h 7212230"/>
                <a:gd name="connsiteX90" fmla="*/ 3134632 w 3842204"/>
                <a:gd name="connsiteY90" fmla="*/ 1959428 h 7212230"/>
                <a:gd name="connsiteX91" fmla="*/ 2998561 w 3842204"/>
                <a:gd name="connsiteY91" fmla="*/ 1959428 h 7212230"/>
                <a:gd name="connsiteX92" fmla="*/ 2989489 w 3842204"/>
                <a:gd name="connsiteY92" fmla="*/ 2041071 h 7212230"/>
                <a:gd name="connsiteX93" fmla="*/ 2953204 w 3842204"/>
                <a:gd name="connsiteY93" fmla="*/ 2104571 h 7212230"/>
                <a:gd name="connsiteX94" fmla="*/ 2871561 w 3842204"/>
                <a:gd name="connsiteY94" fmla="*/ 2149928 h 7212230"/>
                <a:gd name="connsiteX95" fmla="*/ 2808061 w 3842204"/>
                <a:gd name="connsiteY95" fmla="*/ 2149928 h 7212230"/>
                <a:gd name="connsiteX96" fmla="*/ 2862489 w 3842204"/>
                <a:gd name="connsiteY96" fmla="*/ 2077357 h 7212230"/>
                <a:gd name="connsiteX97" fmla="*/ 2935061 w 3842204"/>
                <a:gd name="connsiteY97" fmla="*/ 2032000 h 7212230"/>
                <a:gd name="connsiteX98" fmla="*/ 2989489 w 3842204"/>
                <a:gd name="connsiteY98" fmla="*/ 1932214 h 7212230"/>
                <a:gd name="connsiteX99" fmla="*/ 3034846 w 3842204"/>
                <a:gd name="connsiteY99" fmla="*/ 1905000 h 7212230"/>
                <a:gd name="connsiteX100" fmla="*/ 3098346 w 3842204"/>
                <a:gd name="connsiteY100" fmla="*/ 1796143 h 7212230"/>
                <a:gd name="connsiteX101" fmla="*/ 3225346 w 3842204"/>
                <a:gd name="connsiteY101" fmla="*/ 1778000 h 7212230"/>
                <a:gd name="connsiteX102" fmla="*/ 3316061 w 3842204"/>
                <a:gd name="connsiteY102" fmla="*/ 1605643 h 7212230"/>
                <a:gd name="connsiteX103" fmla="*/ 3397704 w 3842204"/>
                <a:gd name="connsiteY103" fmla="*/ 1551214 h 7212230"/>
                <a:gd name="connsiteX104" fmla="*/ 3361418 w 3842204"/>
                <a:gd name="connsiteY104" fmla="*/ 1487714 h 7212230"/>
                <a:gd name="connsiteX105" fmla="*/ 3560989 w 3842204"/>
                <a:gd name="connsiteY105" fmla="*/ 1378857 h 7212230"/>
                <a:gd name="connsiteX106" fmla="*/ 3669846 w 3842204"/>
                <a:gd name="connsiteY106" fmla="*/ 1279071 h 7212230"/>
                <a:gd name="connsiteX107" fmla="*/ 3787775 w 3842204"/>
                <a:gd name="connsiteY107" fmla="*/ 1170214 h 7212230"/>
                <a:gd name="connsiteX108" fmla="*/ 3814989 w 3842204"/>
                <a:gd name="connsiteY108" fmla="*/ 1043214 h 7212230"/>
                <a:gd name="connsiteX109" fmla="*/ 3769632 w 3842204"/>
                <a:gd name="connsiteY109" fmla="*/ 988785 h 7212230"/>
                <a:gd name="connsiteX110" fmla="*/ 3706132 w 3842204"/>
                <a:gd name="connsiteY110" fmla="*/ 952500 h 7212230"/>
                <a:gd name="connsiteX111" fmla="*/ 3678918 w 3842204"/>
                <a:gd name="connsiteY111" fmla="*/ 861785 h 7212230"/>
                <a:gd name="connsiteX112" fmla="*/ 3706132 w 3842204"/>
                <a:gd name="connsiteY112" fmla="*/ 852714 h 7212230"/>
                <a:gd name="connsiteX113" fmla="*/ 3769632 w 3842204"/>
                <a:gd name="connsiteY113" fmla="*/ 916214 h 7212230"/>
                <a:gd name="connsiteX114" fmla="*/ 3814989 w 3842204"/>
                <a:gd name="connsiteY114" fmla="*/ 970643 h 7212230"/>
                <a:gd name="connsiteX115" fmla="*/ 3842204 w 3842204"/>
                <a:gd name="connsiteY115" fmla="*/ 870857 h 7212230"/>
                <a:gd name="connsiteX116" fmla="*/ 3805918 w 3842204"/>
                <a:gd name="connsiteY116" fmla="*/ 780143 h 7212230"/>
                <a:gd name="connsiteX117" fmla="*/ 3760561 w 3842204"/>
                <a:gd name="connsiteY117" fmla="*/ 689428 h 7212230"/>
                <a:gd name="connsiteX118" fmla="*/ 3706132 w 3842204"/>
                <a:gd name="connsiteY118" fmla="*/ 644071 h 7212230"/>
                <a:gd name="connsiteX119" fmla="*/ 3606346 w 3842204"/>
                <a:gd name="connsiteY119" fmla="*/ 526143 h 7212230"/>
                <a:gd name="connsiteX120" fmla="*/ 3560989 w 3842204"/>
                <a:gd name="connsiteY120" fmla="*/ 471714 h 7212230"/>
                <a:gd name="connsiteX121" fmla="*/ 3461204 w 3842204"/>
                <a:gd name="connsiteY121" fmla="*/ 462643 h 7212230"/>
                <a:gd name="connsiteX122" fmla="*/ 3415846 w 3842204"/>
                <a:gd name="connsiteY122" fmla="*/ 498928 h 7212230"/>
                <a:gd name="connsiteX123" fmla="*/ 3343275 w 3842204"/>
                <a:gd name="connsiteY123" fmla="*/ 480785 h 7212230"/>
                <a:gd name="connsiteX124" fmla="*/ 3198132 w 3842204"/>
                <a:gd name="connsiteY124" fmla="*/ 480785 h 7212230"/>
                <a:gd name="connsiteX125" fmla="*/ 3198132 w 3842204"/>
                <a:gd name="connsiteY125" fmla="*/ 553357 h 7212230"/>
                <a:gd name="connsiteX126" fmla="*/ 3116489 w 3842204"/>
                <a:gd name="connsiteY126" fmla="*/ 580571 h 7212230"/>
                <a:gd name="connsiteX127" fmla="*/ 3034846 w 3842204"/>
                <a:gd name="connsiteY127" fmla="*/ 571500 h 7212230"/>
                <a:gd name="connsiteX128" fmla="*/ 3043918 w 3842204"/>
                <a:gd name="connsiteY128" fmla="*/ 508000 h 7212230"/>
                <a:gd name="connsiteX129" fmla="*/ 3098346 w 3842204"/>
                <a:gd name="connsiteY129" fmla="*/ 462643 h 7212230"/>
                <a:gd name="connsiteX130" fmla="*/ 3125561 w 3842204"/>
                <a:gd name="connsiteY130" fmla="*/ 390071 h 7212230"/>
                <a:gd name="connsiteX131" fmla="*/ 3089275 w 3842204"/>
                <a:gd name="connsiteY131" fmla="*/ 335643 h 7212230"/>
                <a:gd name="connsiteX132" fmla="*/ 2998561 w 3842204"/>
                <a:gd name="connsiteY132" fmla="*/ 335643 h 7212230"/>
                <a:gd name="connsiteX133" fmla="*/ 2907846 w 3842204"/>
                <a:gd name="connsiteY133" fmla="*/ 299357 h 7212230"/>
                <a:gd name="connsiteX134" fmla="*/ 2780846 w 3842204"/>
                <a:gd name="connsiteY134" fmla="*/ 299357 h 7212230"/>
                <a:gd name="connsiteX135" fmla="*/ 2798989 w 3842204"/>
                <a:gd name="connsiteY135" fmla="*/ 263071 h 7212230"/>
                <a:gd name="connsiteX136" fmla="*/ 2889704 w 3842204"/>
                <a:gd name="connsiteY136" fmla="*/ 235857 h 7212230"/>
                <a:gd name="connsiteX137" fmla="*/ 2953204 w 3842204"/>
                <a:gd name="connsiteY137" fmla="*/ 154214 h 7212230"/>
                <a:gd name="connsiteX138" fmla="*/ 2971346 w 3842204"/>
                <a:gd name="connsiteY138" fmla="*/ 127000 h 7212230"/>
                <a:gd name="connsiteX139" fmla="*/ 2962275 w 3842204"/>
                <a:gd name="connsiteY139" fmla="*/ 63500 h 7212230"/>
                <a:gd name="connsiteX140" fmla="*/ 2880632 w 3842204"/>
                <a:gd name="connsiteY140" fmla="*/ 54428 h 7212230"/>
                <a:gd name="connsiteX141" fmla="*/ 2844346 w 3842204"/>
                <a:gd name="connsiteY141" fmla="*/ 9071 h 7212230"/>
                <a:gd name="connsiteX142" fmla="*/ 2753632 w 3842204"/>
                <a:gd name="connsiteY142" fmla="*/ 0 h 7212230"/>
                <a:gd name="connsiteX143" fmla="*/ 2662918 w 3842204"/>
                <a:gd name="connsiteY143" fmla="*/ 54428 h 7212230"/>
                <a:gd name="connsiteX144" fmla="*/ 2554061 w 3842204"/>
                <a:gd name="connsiteY144" fmla="*/ 181428 h 7212230"/>
                <a:gd name="connsiteX145" fmla="*/ 2454275 w 3842204"/>
                <a:gd name="connsiteY145" fmla="*/ 335643 h 7212230"/>
                <a:gd name="connsiteX146" fmla="*/ 2445204 w 3842204"/>
                <a:gd name="connsiteY146" fmla="*/ 399143 h 7212230"/>
                <a:gd name="connsiteX147" fmla="*/ 2481489 w 3842204"/>
                <a:gd name="connsiteY147" fmla="*/ 508000 h 7212230"/>
                <a:gd name="connsiteX148" fmla="*/ 2427061 w 3842204"/>
                <a:gd name="connsiteY148" fmla="*/ 589643 h 7212230"/>
                <a:gd name="connsiteX149" fmla="*/ 2327275 w 3842204"/>
                <a:gd name="connsiteY149" fmla="*/ 589643 h 7212230"/>
                <a:gd name="connsiteX150" fmla="*/ 2200275 w 3842204"/>
                <a:gd name="connsiteY150" fmla="*/ 580571 h 7212230"/>
                <a:gd name="connsiteX151" fmla="*/ 2263775 w 3842204"/>
                <a:gd name="connsiteY151" fmla="*/ 662214 h 7212230"/>
                <a:gd name="connsiteX152" fmla="*/ 2336346 w 3842204"/>
                <a:gd name="connsiteY152" fmla="*/ 780143 h 7212230"/>
                <a:gd name="connsiteX153" fmla="*/ 2245632 w 3842204"/>
                <a:gd name="connsiteY153" fmla="*/ 762000 h 7212230"/>
                <a:gd name="connsiteX154" fmla="*/ 2209346 w 3842204"/>
                <a:gd name="connsiteY154" fmla="*/ 689428 h 7212230"/>
                <a:gd name="connsiteX155" fmla="*/ 2154918 w 3842204"/>
                <a:gd name="connsiteY155" fmla="*/ 725714 h 7212230"/>
                <a:gd name="connsiteX156" fmla="*/ 2082346 w 3842204"/>
                <a:gd name="connsiteY156" fmla="*/ 780143 h 7212230"/>
                <a:gd name="connsiteX157" fmla="*/ 1991632 w 3842204"/>
                <a:gd name="connsiteY157" fmla="*/ 825500 h 7212230"/>
                <a:gd name="connsiteX158" fmla="*/ 1891846 w 3842204"/>
                <a:gd name="connsiteY158" fmla="*/ 825500 h 7212230"/>
                <a:gd name="connsiteX159" fmla="*/ 1928132 w 3842204"/>
                <a:gd name="connsiteY159" fmla="*/ 716643 h 7212230"/>
                <a:gd name="connsiteX160" fmla="*/ 1846489 w 3842204"/>
                <a:gd name="connsiteY160" fmla="*/ 689428 h 7212230"/>
                <a:gd name="connsiteX161" fmla="*/ 1710418 w 3842204"/>
                <a:gd name="connsiteY161" fmla="*/ 743857 h 7212230"/>
                <a:gd name="connsiteX162" fmla="*/ 1583418 w 3842204"/>
                <a:gd name="connsiteY162" fmla="*/ 743857 h 7212230"/>
                <a:gd name="connsiteX163" fmla="*/ 1519918 w 3842204"/>
                <a:gd name="connsiteY163" fmla="*/ 807357 h 7212230"/>
                <a:gd name="connsiteX164" fmla="*/ 1619704 w 3842204"/>
                <a:gd name="connsiteY164" fmla="*/ 861785 h 7212230"/>
                <a:gd name="connsiteX165" fmla="*/ 1392918 w 3842204"/>
                <a:gd name="connsiteY165" fmla="*/ 934357 h 7212230"/>
                <a:gd name="connsiteX166" fmla="*/ 1220561 w 3842204"/>
                <a:gd name="connsiteY166" fmla="*/ 1025071 h 7212230"/>
                <a:gd name="connsiteX167" fmla="*/ 1030061 w 3842204"/>
                <a:gd name="connsiteY167" fmla="*/ 1124857 h 7212230"/>
                <a:gd name="connsiteX168" fmla="*/ 993775 w 3842204"/>
                <a:gd name="connsiteY168" fmla="*/ 1197428 h 7212230"/>
                <a:gd name="connsiteX169" fmla="*/ 912132 w 3842204"/>
                <a:gd name="connsiteY169" fmla="*/ 1270000 h 7212230"/>
                <a:gd name="connsiteX170" fmla="*/ 830489 w 3842204"/>
                <a:gd name="connsiteY170" fmla="*/ 1342571 h 7212230"/>
                <a:gd name="connsiteX171" fmla="*/ 803275 w 3842204"/>
                <a:gd name="connsiteY171" fmla="*/ 1469571 h 7212230"/>
                <a:gd name="connsiteX172" fmla="*/ 875846 w 3842204"/>
                <a:gd name="connsiteY172" fmla="*/ 1578428 h 7212230"/>
                <a:gd name="connsiteX173" fmla="*/ 912132 w 3842204"/>
                <a:gd name="connsiteY173" fmla="*/ 1651000 h 7212230"/>
                <a:gd name="connsiteX174" fmla="*/ 848632 w 3842204"/>
                <a:gd name="connsiteY174" fmla="*/ 1696357 h 7212230"/>
                <a:gd name="connsiteX175" fmla="*/ 730704 w 3842204"/>
                <a:gd name="connsiteY175" fmla="*/ 1750785 h 7212230"/>
                <a:gd name="connsiteX176" fmla="*/ 603704 w 3842204"/>
                <a:gd name="connsiteY176" fmla="*/ 1750785 h 7212230"/>
                <a:gd name="connsiteX177" fmla="*/ 485775 w 3842204"/>
                <a:gd name="connsiteY177" fmla="*/ 1787071 h 7212230"/>
                <a:gd name="connsiteX178" fmla="*/ 367846 w 3842204"/>
                <a:gd name="connsiteY178" fmla="*/ 1787071 h 7212230"/>
                <a:gd name="connsiteX179" fmla="*/ 231775 w 3842204"/>
                <a:gd name="connsiteY179" fmla="*/ 1805214 h 7212230"/>
                <a:gd name="connsiteX180" fmla="*/ 168275 w 3842204"/>
                <a:gd name="connsiteY180" fmla="*/ 1823357 h 7212230"/>
                <a:gd name="connsiteX181" fmla="*/ 204561 w 3842204"/>
                <a:gd name="connsiteY181" fmla="*/ 1959428 h 7212230"/>
                <a:gd name="connsiteX182" fmla="*/ 249918 w 3842204"/>
                <a:gd name="connsiteY182" fmla="*/ 2077357 h 7212230"/>
                <a:gd name="connsiteX183" fmla="*/ 231775 w 3842204"/>
                <a:gd name="connsiteY183" fmla="*/ 2195285 h 7212230"/>
                <a:gd name="connsiteX184" fmla="*/ 349704 w 3842204"/>
                <a:gd name="connsiteY184" fmla="*/ 2267857 h 7212230"/>
                <a:gd name="connsiteX185" fmla="*/ 413204 w 3842204"/>
                <a:gd name="connsiteY185" fmla="*/ 2286000 h 7212230"/>
                <a:gd name="connsiteX186" fmla="*/ 458561 w 3842204"/>
                <a:gd name="connsiteY186" fmla="*/ 2394857 h 7212230"/>
                <a:gd name="connsiteX187" fmla="*/ 540204 w 3842204"/>
                <a:gd name="connsiteY187" fmla="*/ 2449285 h 7212230"/>
                <a:gd name="connsiteX188" fmla="*/ 494846 w 3842204"/>
                <a:gd name="connsiteY188" fmla="*/ 2476500 h 7212230"/>
                <a:gd name="connsiteX189" fmla="*/ 413204 w 3842204"/>
                <a:gd name="connsiteY189" fmla="*/ 2458357 h 7212230"/>
                <a:gd name="connsiteX190" fmla="*/ 340632 w 3842204"/>
                <a:gd name="connsiteY190" fmla="*/ 2485571 h 7212230"/>
                <a:gd name="connsiteX191" fmla="*/ 268061 w 3842204"/>
                <a:gd name="connsiteY191" fmla="*/ 2431143 h 7212230"/>
                <a:gd name="connsiteX192" fmla="*/ 231775 w 3842204"/>
                <a:gd name="connsiteY192" fmla="*/ 2340428 h 7212230"/>
                <a:gd name="connsiteX193" fmla="*/ 168275 w 3842204"/>
                <a:gd name="connsiteY193" fmla="*/ 2295071 h 7212230"/>
                <a:gd name="connsiteX194" fmla="*/ 68489 w 3842204"/>
                <a:gd name="connsiteY194" fmla="*/ 2240643 h 7212230"/>
                <a:gd name="connsiteX195" fmla="*/ 0 w 3842204"/>
                <a:gd name="connsiteY195" fmla="*/ 2240198 h 7212230"/>
                <a:gd name="connsiteX196" fmla="*/ 19903 w 3842204"/>
                <a:gd name="connsiteY196" fmla="*/ 2308457 h 7212230"/>
                <a:gd name="connsiteX197" fmla="*/ 87972 w 3842204"/>
                <a:gd name="connsiteY197" fmla="*/ 2356831 h 7212230"/>
                <a:gd name="connsiteX198" fmla="*/ 146367 w 3842204"/>
                <a:gd name="connsiteY198" fmla="*/ 2367320 h 7212230"/>
                <a:gd name="connsiteX199" fmla="*/ 180583 w 3842204"/>
                <a:gd name="connsiteY199" fmla="*/ 2391470 h 7212230"/>
                <a:gd name="connsiteX200" fmla="*/ 186418 w 3842204"/>
                <a:gd name="connsiteY200" fmla="*/ 2431143 h 7212230"/>
                <a:gd name="connsiteX201" fmla="*/ 159204 w 3842204"/>
                <a:gd name="connsiteY201" fmla="*/ 2503714 h 7212230"/>
                <a:gd name="connsiteX202" fmla="*/ 94184 w 3842204"/>
                <a:gd name="connsiteY202" fmla="*/ 2507582 h 7212230"/>
                <a:gd name="connsiteX203" fmla="*/ 76100 w 3842204"/>
                <a:gd name="connsiteY203" fmla="*/ 2553242 h 7212230"/>
                <a:gd name="connsiteX204" fmla="*/ 84685 w 3842204"/>
                <a:gd name="connsiteY204" fmla="*/ 2586848 h 7212230"/>
                <a:gd name="connsiteX205" fmla="*/ 114923 w 3842204"/>
                <a:gd name="connsiteY205" fmla="*/ 2632313 h 7212230"/>
                <a:gd name="connsiteX206" fmla="*/ 154750 w 3842204"/>
                <a:gd name="connsiteY206" fmla="*/ 2662352 h 7212230"/>
                <a:gd name="connsiteX207" fmla="*/ 195489 w 3842204"/>
                <a:gd name="connsiteY207" fmla="*/ 2685385 h 7212230"/>
                <a:gd name="connsiteX208" fmla="*/ 232332 w 3842204"/>
                <a:gd name="connsiteY208" fmla="*/ 2702518 h 7212230"/>
                <a:gd name="connsiteX209" fmla="*/ 235197 w 3842204"/>
                <a:gd name="connsiteY209" fmla="*/ 2793522 h 7212230"/>
                <a:gd name="connsiteX210" fmla="*/ 249490 w 3842204"/>
                <a:gd name="connsiteY210" fmla="*/ 2903302 h 7212230"/>
                <a:gd name="connsiteX211" fmla="*/ 216201 w 3842204"/>
                <a:gd name="connsiteY211" fmla="*/ 2879166 h 7212230"/>
                <a:gd name="connsiteX212" fmla="*/ 173878 w 3842204"/>
                <a:gd name="connsiteY212" fmla="*/ 2877132 h 7212230"/>
                <a:gd name="connsiteX213" fmla="*/ 85599 w 3842204"/>
                <a:gd name="connsiteY213" fmla="*/ 3005254 h 7212230"/>
                <a:gd name="connsiteX214" fmla="*/ 50346 w 3842204"/>
                <a:gd name="connsiteY214" fmla="*/ 3084285 h 7212230"/>
                <a:gd name="connsiteX215" fmla="*/ 81154 w 3842204"/>
                <a:gd name="connsiteY215" fmla="*/ 3140975 h 7212230"/>
                <a:gd name="connsiteX216" fmla="*/ 129614 w 3842204"/>
                <a:gd name="connsiteY216" fmla="*/ 3178869 h 7212230"/>
                <a:gd name="connsiteX217" fmla="*/ 152087 w 3842204"/>
                <a:gd name="connsiteY217" fmla="*/ 3231260 h 7212230"/>
                <a:gd name="connsiteX218" fmla="*/ 197809 w 3842204"/>
                <a:gd name="connsiteY218" fmla="*/ 3239031 h 7212230"/>
                <a:gd name="connsiteX219" fmla="*/ 238899 w 3842204"/>
                <a:gd name="connsiteY219" fmla="*/ 3226604 h 7212230"/>
                <a:gd name="connsiteX220" fmla="*/ 281028 w 3842204"/>
                <a:gd name="connsiteY220" fmla="*/ 3270473 h 7212230"/>
                <a:gd name="connsiteX221" fmla="*/ 320605 w 3842204"/>
                <a:gd name="connsiteY221" fmla="*/ 3272737 h 7212230"/>
                <a:gd name="connsiteX222" fmla="*/ 335457 w 3842204"/>
                <a:gd name="connsiteY222" fmla="*/ 3249505 h 7212230"/>
                <a:gd name="connsiteX223" fmla="*/ 373966 w 3842204"/>
                <a:gd name="connsiteY223" fmla="*/ 3209269 h 7212230"/>
                <a:gd name="connsiteX224" fmla="*/ 380742 w 3842204"/>
                <a:gd name="connsiteY224" fmla="*/ 3294846 h 7212230"/>
                <a:gd name="connsiteX225" fmla="*/ 437804 w 3842204"/>
                <a:gd name="connsiteY225" fmla="*/ 3289661 h 7212230"/>
                <a:gd name="connsiteX226" fmla="*/ 422275 w 3842204"/>
                <a:gd name="connsiteY226" fmla="*/ 3338285 h 7212230"/>
                <a:gd name="connsiteX227" fmla="*/ 440329 w 3842204"/>
                <a:gd name="connsiteY227" fmla="*/ 3386114 h 7212230"/>
                <a:gd name="connsiteX228" fmla="*/ 474756 w 3842204"/>
                <a:gd name="connsiteY228" fmla="*/ 3417106 h 7212230"/>
                <a:gd name="connsiteX229" fmla="*/ 460784 w 3842204"/>
                <a:gd name="connsiteY229" fmla="*/ 3485814 h 7212230"/>
                <a:gd name="connsiteX230" fmla="*/ 458561 w 3842204"/>
                <a:gd name="connsiteY230" fmla="*/ 3565071 h 7212230"/>
                <a:gd name="connsiteX231" fmla="*/ 419473 w 3842204"/>
                <a:gd name="connsiteY231" fmla="*/ 3641511 h 7212230"/>
                <a:gd name="connsiteX232" fmla="*/ 360722 w 3842204"/>
                <a:gd name="connsiteY232" fmla="*/ 3650584 h 7212230"/>
                <a:gd name="connsiteX233" fmla="*/ 368175 w 3842204"/>
                <a:gd name="connsiteY233" fmla="*/ 3690408 h 7212230"/>
                <a:gd name="connsiteX234" fmla="*/ 400421 w 3842204"/>
                <a:gd name="connsiteY234" fmla="*/ 3750758 h 7212230"/>
                <a:gd name="connsiteX235" fmla="*/ 417954 w 3842204"/>
                <a:gd name="connsiteY235" fmla="*/ 3767465 h 7212230"/>
                <a:gd name="connsiteX236" fmla="*/ 401757 w 3842204"/>
                <a:gd name="connsiteY236" fmla="*/ 3852533 h 7212230"/>
                <a:gd name="connsiteX237" fmla="*/ 482443 w 3842204"/>
                <a:gd name="connsiteY237" fmla="*/ 3943954 h 7212230"/>
                <a:gd name="connsiteX238" fmla="*/ 517737 w 3842204"/>
                <a:gd name="connsiteY238" fmla="*/ 3996632 h 7212230"/>
                <a:gd name="connsiteX239" fmla="*/ 505902 w 3842204"/>
                <a:gd name="connsiteY239" fmla="*/ 4042501 h 7212230"/>
                <a:gd name="connsiteX240" fmla="*/ 511469 w 3842204"/>
                <a:gd name="connsiteY240" fmla="*/ 4076940 h 7212230"/>
                <a:gd name="connsiteX241" fmla="*/ 546901 w 3842204"/>
                <a:gd name="connsiteY241" fmla="*/ 4121854 h 7212230"/>
                <a:gd name="connsiteX242" fmla="*/ 514509 w 3842204"/>
                <a:gd name="connsiteY242" fmla="*/ 4192490 h 7212230"/>
                <a:gd name="connsiteX243" fmla="*/ 558142 w 3842204"/>
                <a:gd name="connsiteY243" fmla="*/ 4242338 h 7212230"/>
                <a:gd name="connsiteX244" fmla="*/ 621846 w 3842204"/>
                <a:gd name="connsiteY244" fmla="*/ 4263571 h 7212230"/>
                <a:gd name="connsiteX245" fmla="*/ 619882 w 3842204"/>
                <a:gd name="connsiteY245" fmla="*/ 4297056 h 7212230"/>
                <a:gd name="connsiteX246" fmla="*/ 657706 w 3842204"/>
                <a:gd name="connsiteY246" fmla="*/ 4366782 h 7212230"/>
                <a:gd name="connsiteX247" fmla="*/ 636095 w 3842204"/>
                <a:gd name="connsiteY247" fmla="*/ 4469837 h 7212230"/>
                <a:gd name="connsiteX248" fmla="*/ 693495 w 3842204"/>
                <a:gd name="connsiteY248" fmla="*/ 4468344 h 7212230"/>
                <a:gd name="connsiteX249" fmla="*/ 802609 w 3842204"/>
                <a:gd name="connsiteY249" fmla="*/ 4501363 h 7212230"/>
                <a:gd name="connsiteX250" fmla="*/ 817095 w 3842204"/>
                <a:gd name="connsiteY250" fmla="*/ 4666429 h 7212230"/>
                <a:gd name="connsiteX251" fmla="*/ 757491 w 3842204"/>
                <a:gd name="connsiteY251" fmla="*/ 4728594 h 7212230"/>
                <a:gd name="connsiteX252" fmla="*/ 724434 w 3842204"/>
                <a:gd name="connsiteY252" fmla="*/ 4787780 h 7212230"/>
                <a:gd name="connsiteX253" fmla="*/ 774114 w 3842204"/>
                <a:gd name="connsiteY253" fmla="*/ 4862731 h 7212230"/>
                <a:gd name="connsiteX254" fmla="*/ 756824 w 3842204"/>
                <a:gd name="connsiteY254" fmla="*/ 4947797 h 7212230"/>
                <a:gd name="connsiteX255" fmla="*/ 724364 w 3842204"/>
                <a:gd name="connsiteY255" fmla="*/ 5001242 h 7212230"/>
                <a:gd name="connsiteX256" fmla="*/ 710116 w 3842204"/>
                <a:gd name="connsiteY256" fmla="*/ 5048822 h 7212230"/>
                <a:gd name="connsiteX257" fmla="*/ 641937 w 3842204"/>
                <a:gd name="connsiteY257" fmla="*/ 5123423 h 7212230"/>
                <a:gd name="connsiteX258" fmla="*/ 645832 w 3842204"/>
                <a:gd name="connsiteY258" fmla="*/ 5195105 h 7212230"/>
                <a:gd name="connsiteX259" fmla="*/ 806078 w 3842204"/>
                <a:gd name="connsiteY259" fmla="*/ 5279127 h 7212230"/>
                <a:gd name="connsiteX260" fmla="*/ 778008 w 3842204"/>
                <a:gd name="connsiteY260" fmla="*/ 5322549 h 7212230"/>
                <a:gd name="connsiteX261" fmla="*/ 625315 w 3842204"/>
                <a:gd name="connsiteY261" fmla="*/ 5425160 h 7212230"/>
                <a:gd name="connsiteX262" fmla="*/ 676275 w 3842204"/>
                <a:gd name="connsiteY262" fmla="*/ 5524500 h 7212230"/>
                <a:gd name="connsiteX263" fmla="*/ 658132 w 3842204"/>
                <a:gd name="connsiteY263" fmla="*/ 5615214 h 7212230"/>
                <a:gd name="connsiteX264" fmla="*/ 707742 w 3842204"/>
                <a:gd name="connsiteY264" fmla="*/ 5641195 h 7212230"/>
                <a:gd name="connsiteX265" fmla="*/ 776061 w 3842204"/>
                <a:gd name="connsiteY265" fmla="*/ 5642428 h 7212230"/>
                <a:gd name="connsiteX266" fmla="*/ 843093 w 3842204"/>
                <a:gd name="connsiteY266" fmla="*/ 5634058 h 7212230"/>
                <a:gd name="connsiteX267" fmla="*/ 931128 w 3842204"/>
                <a:gd name="connsiteY267" fmla="*/ 5637226 h 7212230"/>
                <a:gd name="connsiteX268" fmla="*/ 920350 w 3842204"/>
                <a:gd name="connsiteY268" fmla="*/ 5684962 h 7212230"/>
                <a:gd name="connsiteX269" fmla="*/ 993775 w 3842204"/>
                <a:gd name="connsiteY269" fmla="*/ 5696857 h 7212230"/>
                <a:gd name="connsiteX270" fmla="*/ 999817 w 3842204"/>
                <a:gd name="connsiteY270" fmla="*/ 5741114 h 7212230"/>
                <a:gd name="connsiteX271" fmla="*/ 1015385 w 3842204"/>
                <a:gd name="connsiteY271" fmla="*/ 5774187 h 7212230"/>
                <a:gd name="connsiteX272" fmla="*/ 1093988 w 3842204"/>
                <a:gd name="connsiteY272" fmla="*/ 5773741 h 7212230"/>
                <a:gd name="connsiteX273" fmla="*/ 1110423 w 3842204"/>
                <a:gd name="connsiteY273" fmla="*/ 5806160 h 7212230"/>
                <a:gd name="connsiteX274" fmla="*/ 1118828 w 3842204"/>
                <a:gd name="connsiteY274" fmla="*/ 5830104 h 7212230"/>
                <a:gd name="connsiteX275" fmla="*/ 1068680 w 3842204"/>
                <a:gd name="connsiteY275" fmla="*/ 5850548 h 7212230"/>
                <a:gd name="connsiteX276" fmla="*/ 1038040 w 3842204"/>
                <a:gd name="connsiteY276" fmla="*/ 5897475 h 7212230"/>
                <a:gd name="connsiteX277" fmla="*/ 1028312 w 3842204"/>
                <a:gd name="connsiteY277" fmla="*/ 5940951 h 7212230"/>
                <a:gd name="connsiteX278" fmla="*/ 1030686 w 3842204"/>
                <a:gd name="connsiteY278" fmla="*/ 5993288 h 7212230"/>
                <a:gd name="connsiteX279" fmla="*/ 1057275 w 3842204"/>
                <a:gd name="connsiteY279" fmla="*/ 6014357 h 7212230"/>
                <a:gd name="connsiteX280" fmla="*/ 1124671 w 3842204"/>
                <a:gd name="connsiteY280" fmla="*/ 6048708 h 7212230"/>
                <a:gd name="connsiteX281" fmla="*/ 1166038 w 3842204"/>
                <a:gd name="connsiteY281" fmla="*/ 6040869 h 7212230"/>
                <a:gd name="connsiteX282" fmla="*/ 1186223 w 3842204"/>
                <a:gd name="connsiteY282" fmla="*/ 6086928 h 7212230"/>
                <a:gd name="connsiteX283" fmla="*/ 1166132 w 3842204"/>
                <a:gd name="connsiteY283" fmla="*/ 6132285 h 7212230"/>
                <a:gd name="connsiteX284" fmla="*/ 1132794 w 3842204"/>
                <a:gd name="connsiteY284" fmla="*/ 6150303 h 7212230"/>
                <a:gd name="connsiteX285" fmla="*/ 1095509 w 3842204"/>
                <a:gd name="connsiteY285" fmla="*/ 6207236 h 7212230"/>
                <a:gd name="connsiteX286" fmla="*/ 1110183 w 3842204"/>
                <a:gd name="connsiteY286" fmla="*/ 6307023 h 7212230"/>
                <a:gd name="connsiteX287" fmla="*/ 1080835 w 3842204"/>
                <a:gd name="connsiteY287" fmla="*/ 6350157 h 7212230"/>
                <a:gd name="connsiteX288" fmla="*/ 1165706 w 3842204"/>
                <a:gd name="connsiteY288" fmla="*/ 6400271 h 7212230"/>
                <a:gd name="connsiteX289" fmla="*/ 1166038 w 3842204"/>
                <a:gd name="connsiteY289" fmla="*/ 6466711 h 7212230"/>
                <a:gd name="connsiteX290" fmla="*/ 1143240 w 3842204"/>
                <a:gd name="connsiteY290" fmla="*/ 6498567 h 7212230"/>
                <a:gd name="connsiteX291" fmla="*/ 1090760 w 3842204"/>
                <a:gd name="connsiteY291" fmla="*/ 6546302 h 7212230"/>
                <a:gd name="connsiteX292" fmla="*/ 1130420 w 3842204"/>
                <a:gd name="connsiteY292" fmla="*/ 6564250 h 7212230"/>
                <a:gd name="connsiteX293" fmla="*/ 1157061 w 3842204"/>
                <a:gd name="connsiteY293" fmla="*/ 6604000 h 7212230"/>
                <a:gd name="connsiteX294" fmla="*/ 1211155 w 3842204"/>
                <a:gd name="connsiteY294" fmla="*/ 6616589 h 7212230"/>
                <a:gd name="connsiteX295" fmla="*/ 1275416 w 3842204"/>
                <a:gd name="connsiteY295" fmla="*/ 6598797 h 7212230"/>
                <a:gd name="connsiteX296" fmla="*/ 1351457 w 3842204"/>
                <a:gd name="connsiteY296" fmla="*/ 6678950 h 7212230"/>
                <a:gd name="connsiteX297" fmla="*/ 1408686 w 3842204"/>
                <a:gd name="connsiteY297" fmla="*/ 6784095 h 7212230"/>
                <a:gd name="connsiteX298" fmla="*/ 1412995 w 3842204"/>
                <a:gd name="connsiteY298" fmla="*/ 6885417 h 7212230"/>
                <a:gd name="connsiteX299" fmla="*/ 1450576 w 3842204"/>
                <a:gd name="connsiteY299" fmla="*/ 6925814 h 7212230"/>
                <a:gd name="connsiteX300" fmla="*/ 1436742 w 3842204"/>
                <a:gd name="connsiteY300" fmla="*/ 6949650 h 7212230"/>
                <a:gd name="connsiteX301" fmla="*/ 1398748 w 3842204"/>
                <a:gd name="connsiteY301" fmla="*/ 6973440 h 7212230"/>
                <a:gd name="connsiteX302" fmla="*/ 1411061 w 3842204"/>
                <a:gd name="connsiteY302" fmla="*/ 7003143 h 7212230"/>
                <a:gd name="connsiteX303" fmla="*/ 1348228 w 3842204"/>
                <a:gd name="connsiteY303" fmla="*/ 7070956 h 7212230"/>
                <a:gd name="connsiteX304" fmla="*/ 1293132 w 3842204"/>
                <a:gd name="connsiteY304" fmla="*/ 7139214 h 7212230"/>
                <a:gd name="connsiteX0" fmla="*/ 1293132 w 3842204"/>
                <a:gd name="connsiteY0" fmla="*/ 7139214 h 7212230"/>
                <a:gd name="connsiteX1" fmla="*/ 1341758 w 3842204"/>
                <a:gd name="connsiteY1" fmla="*/ 7182793 h 7212230"/>
                <a:gd name="connsiteX2" fmla="*/ 1416663 w 3842204"/>
                <a:gd name="connsiteY2" fmla="*/ 7193198 h 7212230"/>
                <a:gd name="connsiteX3" fmla="*/ 1509326 w 3842204"/>
                <a:gd name="connsiteY3" fmla="*/ 7212230 h 7212230"/>
                <a:gd name="connsiteX4" fmla="*/ 1564969 w 3842204"/>
                <a:gd name="connsiteY4" fmla="*/ 7192309 h 7212230"/>
                <a:gd name="connsiteX5" fmla="*/ 1579095 w 3842204"/>
                <a:gd name="connsiteY5" fmla="*/ 7168518 h 7212230"/>
                <a:gd name="connsiteX6" fmla="*/ 1637846 w 3842204"/>
                <a:gd name="connsiteY6" fmla="*/ 7133855 h 7212230"/>
                <a:gd name="connsiteX7" fmla="*/ 1697948 w 3842204"/>
                <a:gd name="connsiteY7" fmla="*/ 7023400 h 7212230"/>
                <a:gd name="connsiteX8" fmla="*/ 1746704 w 3842204"/>
                <a:gd name="connsiteY8" fmla="*/ 6975928 h 7212230"/>
                <a:gd name="connsiteX9" fmla="*/ 1743064 w 3842204"/>
                <a:gd name="connsiteY9" fmla="*/ 6937755 h 7212230"/>
                <a:gd name="connsiteX10" fmla="*/ 1792061 w 3842204"/>
                <a:gd name="connsiteY10" fmla="*/ 6921500 h 7212230"/>
                <a:gd name="connsiteX11" fmla="*/ 1946275 w 3842204"/>
                <a:gd name="connsiteY11" fmla="*/ 6885214 h 7212230"/>
                <a:gd name="connsiteX12" fmla="*/ 1855561 w 3842204"/>
                <a:gd name="connsiteY12" fmla="*/ 6767285 h 7212230"/>
                <a:gd name="connsiteX13" fmla="*/ 1882775 w 3842204"/>
                <a:gd name="connsiteY13" fmla="*/ 6721928 h 7212230"/>
                <a:gd name="connsiteX14" fmla="*/ 1937204 w 3842204"/>
                <a:gd name="connsiteY14" fmla="*/ 6721928 h 7212230"/>
                <a:gd name="connsiteX15" fmla="*/ 1982561 w 3842204"/>
                <a:gd name="connsiteY15" fmla="*/ 6594928 h 7212230"/>
                <a:gd name="connsiteX16" fmla="*/ 1982561 w 3842204"/>
                <a:gd name="connsiteY16" fmla="*/ 6495143 h 7212230"/>
                <a:gd name="connsiteX17" fmla="*/ 2036989 w 3842204"/>
                <a:gd name="connsiteY17" fmla="*/ 6377214 h 7212230"/>
                <a:gd name="connsiteX18" fmla="*/ 2100489 w 3842204"/>
                <a:gd name="connsiteY18" fmla="*/ 6359071 h 7212230"/>
                <a:gd name="connsiteX19" fmla="*/ 2046061 w 3842204"/>
                <a:gd name="connsiteY19" fmla="*/ 6241143 h 7212230"/>
                <a:gd name="connsiteX20" fmla="*/ 2082346 w 3842204"/>
                <a:gd name="connsiteY20" fmla="*/ 6096000 h 7212230"/>
                <a:gd name="connsiteX21" fmla="*/ 2173061 w 3842204"/>
                <a:gd name="connsiteY21" fmla="*/ 6086928 h 7212230"/>
                <a:gd name="connsiteX22" fmla="*/ 2263775 w 3842204"/>
                <a:gd name="connsiteY22" fmla="*/ 6086928 h 7212230"/>
                <a:gd name="connsiteX23" fmla="*/ 2290989 w 3842204"/>
                <a:gd name="connsiteY23" fmla="*/ 6032500 h 7212230"/>
                <a:gd name="connsiteX24" fmla="*/ 2327275 w 3842204"/>
                <a:gd name="connsiteY24" fmla="*/ 6041571 h 7212230"/>
                <a:gd name="connsiteX25" fmla="*/ 2408918 w 3842204"/>
                <a:gd name="connsiteY25" fmla="*/ 6159500 h 7212230"/>
                <a:gd name="connsiteX26" fmla="*/ 2445204 w 3842204"/>
                <a:gd name="connsiteY26" fmla="*/ 6150428 h 7212230"/>
                <a:gd name="connsiteX27" fmla="*/ 2427061 w 3842204"/>
                <a:gd name="connsiteY27" fmla="*/ 6068785 h 7212230"/>
                <a:gd name="connsiteX28" fmla="*/ 2481489 w 3842204"/>
                <a:gd name="connsiteY28" fmla="*/ 6023428 h 7212230"/>
                <a:gd name="connsiteX29" fmla="*/ 2544989 w 3842204"/>
                <a:gd name="connsiteY29" fmla="*/ 5950857 h 7212230"/>
                <a:gd name="connsiteX30" fmla="*/ 2608489 w 3842204"/>
                <a:gd name="connsiteY30" fmla="*/ 5896428 h 7212230"/>
                <a:gd name="connsiteX31" fmla="*/ 2599418 w 3842204"/>
                <a:gd name="connsiteY31" fmla="*/ 5823857 h 7212230"/>
                <a:gd name="connsiteX32" fmla="*/ 2644775 w 3842204"/>
                <a:gd name="connsiteY32" fmla="*/ 5760357 h 7212230"/>
                <a:gd name="connsiteX33" fmla="*/ 2735489 w 3842204"/>
                <a:gd name="connsiteY33" fmla="*/ 5869214 h 7212230"/>
                <a:gd name="connsiteX34" fmla="*/ 2844346 w 3842204"/>
                <a:gd name="connsiteY34" fmla="*/ 5914571 h 7212230"/>
                <a:gd name="connsiteX35" fmla="*/ 2871561 w 3842204"/>
                <a:gd name="connsiteY35" fmla="*/ 5842000 h 7212230"/>
                <a:gd name="connsiteX36" fmla="*/ 2907846 w 3842204"/>
                <a:gd name="connsiteY36" fmla="*/ 5814785 h 7212230"/>
                <a:gd name="connsiteX37" fmla="*/ 2871561 w 3842204"/>
                <a:gd name="connsiteY37" fmla="*/ 5733143 h 7212230"/>
                <a:gd name="connsiteX38" fmla="*/ 2871561 w 3842204"/>
                <a:gd name="connsiteY38" fmla="*/ 5678714 h 7212230"/>
                <a:gd name="connsiteX39" fmla="*/ 2925989 w 3842204"/>
                <a:gd name="connsiteY39" fmla="*/ 5660571 h 7212230"/>
                <a:gd name="connsiteX40" fmla="*/ 2925989 w 3842204"/>
                <a:gd name="connsiteY40" fmla="*/ 5569857 h 7212230"/>
                <a:gd name="connsiteX41" fmla="*/ 2853418 w 3842204"/>
                <a:gd name="connsiteY41" fmla="*/ 5551714 h 7212230"/>
                <a:gd name="connsiteX42" fmla="*/ 2826204 w 3842204"/>
                <a:gd name="connsiteY42" fmla="*/ 5442857 h 7212230"/>
                <a:gd name="connsiteX43" fmla="*/ 2862489 w 3842204"/>
                <a:gd name="connsiteY43" fmla="*/ 5324928 h 7212230"/>
                <a:gd name="connsiteX44" fmla="*/ 2971346 w 3842204"/>
                <a:gd name="connsiteY44" fmla="*/ 5234214 h 7212230"/>
                <a:gd name="connsiteX45" fmla="*/ 3034846 w 3842204"/>
                <a:gd name="connsiteY45" fmla="*/ 5143500 h 7212230"/>
                <a:gd name="connsiteX46" fmla="*/ 3052989 w 3842204"/>
                <a:gd name="connsiteY46" fmla="*/ 5061857 h 7212230"/>
                <a:gd name="connsiteX47" fmla="*/ 3034846 w 3842204"/>
                <a:gd name="connsiteY47" fmla="*/ 4989285 h 7212230"/>
                <a:gd name="connsiteX48" fmla="*/ 2989489 w 3842204"/>
                <a:gd name="connsiteY48" fmla="*/ 4925785 h 7212230"/>
                <a:gd name="connsiteX49" fmla="*/ 3052989 w 3842204"/>
                <a:gd name="connsiteY49" fmla="*/ 4862285 h 7212230"/>
                <a:gd name="connsiteX50" fmla="*/ 3062061 w 3842204"/>
                <a:gd name="connsiteY50" fmla="*/ 4789714 h 7212230"/>
                <a:gd name="connsiteX51" fmla="*/ 3062061 w 3842204"/>
                <a:gd name="connsiteY51" fmla="*/ 4699000 h 7212230"/>
                <a:gd name="connsiteX52" fmla="*/ 3161846 w 3842204"/>
                <a:gd name="connsiteY52" fmla="*/ 4717143 h 7212230"/>
                <a:gd name="connsiteX53" fmla="*/ 3225346 w 3842204"/>
                <a:gd name="connsiteY53" fmla="*/ 4689928 h 7212230"/>
                <a:gd name="connsiteX54" fmla="*/ 3243489 w 3842204"/>
                <a:gd name="connsiteY54" fmla="*/ 4653643 h 7212230"/>
                <a:gd name="connsiteX55" fmla="*/ 3179989 w 3842204"/>
                <a:gd name="connsiteY55" fmla="*/ 4644571 h 7212230"/>
                <a:gd name="connsiteX56" fmla="*/ 3089275 w 3842204"/>
                <a:gd name="connsiteY56" fmla="*/ 4608285 h 7212230"/>
                <a:gd name="connsiteX57" fmla="*/ 3034846 w 3842204"/>
                <a:gd name="connsiteY57" fmla="*/ 4590143 h 7212230"/>
                <a:gd name="connsiteX58" fmla="*/ 2953204 w 3842204"/>
                <a:gd name="connsiteY58" fmla="*/ 4572000 h 7212230"/>
                <a:gd name="connsiteX59" fmla="*/ 2971346 w 3842204"/>
                <a:gd name="connsiteY59" fmla="*/ 4490357 h 7212230"/>
                <a:gd name="connsiteX60" fmla="*/ 2989489 w 3842204"/>
                <a:gd name="connsiteY60" fmla="*/ 4435928 h 7212230"/>
                <a:gd name="connsiteX61" fmla="*/ 3071132 w 3842204"/>
                <a:gd name="connsiteY61" fmla="*/ 4327071 h 7212230"/>
                <a:gd name="connsiteX62" fmla="*/ 3043918 w 3842204"/>
                <a:gd name="connsiteY62" fmla="*/ 4254500 h 7212230"/>
                <a:gd name="connsiteX63" fmla="*/ 3043918 w 3842204"/>
                <a:gd name="connsiteY63" fmla="*/ 4172857 h 7212230"/>
                <a:gd name="connsiteX64" fmla="*/ 3016704 w 3842204"/>
                <a:gd name="connsiteY64" fmla="*/ 4127500 h 7212230"/>
                <a:gd name="connsiteX65" fmla="*/ 3007632 w 3842204"/>
                <a:gd name="connsiteY65" fmla="*/ 4009571 h 7212230"/>
                <a:gd name="connsiteX66" fmla="*/ 2971346 w 3842204"/>
                <a:gd name="connsiteY66" fmla="*/ 3927928 h 7212230"/>
                <a:gd name="connsiteX67" fmla="*/ 3062061 w 3842204"/>
                <a:gd name="connsiteY67" fmla="*/ 3855357 h 7212230"/>
                <a:gd name="connsiteX68" fmla="*/ 3080204 w 3842204"/>
                <a:gd name="connsiteY68" fmla="*/ 3374571 h 7212230"/>
                <a:gd name="connsiteX69" fmla="*/ 3007632 w 3842204"/>
                <a:gd name="connsiteY69" fmla="*/ 3220357 h 7212230"/>
                <a:gd name="connsiteX70" fmla="*/ 3034846 w 3842204"/>
                <a:gd name="connsiteY70" fmla="*/ 3156857 h 7212230"/>
                <a:gd name="connsiteX71" fmla="*/ 3089275 w 3842204"/>
                <a:gd name="connsiteY71" fmla="*/ 3175000 h 7212230"/>
                <a:gd name="connsiteX72" fmla="*/ 3225346 w 3842204"/>
                <a:gd name="connsiteY72" fmla="*/ 3093357 h 7212230"/>
                <a:gd name="connsiteX73" fmla="*/ 3325132 w 3842204"/>
                <a:gd name="connsiteY73" fmla="*/ 3102428 h 7212230"/>
                <a:gd name="connsiteX74" fmla="*/ 3370489 w 3842204"/>
                <a:gd name="connsiteY74" fmla="*/ 3011714 h 7212230"/>
                <a:gd name="connsiteX75" fmla="*/ 3343275 w 3842204"/>
                <a:gd name="connsiteY75" fmla="*/ 2966357 h 7212230"/>
                <a:gd name="connsiteX76" fmla="*/ 3415846 w 3842204"/>
                <a:gd name="connsiteY76" fmla="*/ 2893785 h 7212230"/>
                <a:gd name="connsiteX77" fmla="*/ 3443061 w 3842204"/>
                <a:gd name="connsiteY77" fmla="*/ 2803071 h 7212230"/>
                <a:gd name="connsiteX78" fmla="*/ 3660775 w 3842204"/>
                <a:gd name="connsiteY78" fmla="*/ 2694214 h 7212230"/>
                <a:gd name="connsiteX79" fmla="*/ 3706132 w 3842204"/>
                <a:gd name="connsiteY79" fmla="*/ 2639785 h 7212230"/>
                <a:gd name="connsiteX80" fmla="*/ 3651704 w 3842204"/>
                <a:gd name="connsiteY80" fmla="*/ 2594428 h 7212230"/>
                <a:gd name="connsiteX81" fmla="*/ 3633561 w 3842204"/>
                <a:gd name="connsiteY81" fmla="*/ 2313214 h 7212230"/>
                <a:gd name="connsiteX82" fmla="*/ 3560989 w 3842204"/>
                <a:gd name="connsiteY82" fmla="*/ 2249714 h 7212230"/>
                <a:gd name="connsiteX83" fmla="*/ 3506561 w 3842204"/>
                <a:gd name="connsiteY83" fmla="*/ 2131785 h 7212230"/>
                <a:gd name="connsiteX84" fmla="*/ 3497489 w 3842204"/>
                <a:gd name="connsiteY84" fmla="*/ 2022928 h 7212230"/>
                <a:gd name="connsiteX85" fmla="*/ 3497489 w 3842204"/>
                <a:gd name="connsiteY85" fmla="*/ 1932214 h 7212230"/>
                <a:gd name="connsiteX86" fmla="*/ 3514751 w 3842204"/>
                <a:gd name="connsiteY86" fmla="*/ 1846486 h 7212230"/>
                <a:gd name="connsiteX87" fmla="*/ 3501687 w 3842204"/>
                <a:gd name="connsiteY87" fmla="*/ 1744992 h 7212230"/>
                <a:gd name="connsiteX88" fmla="*/ 3406775 w 3842204"/>
                <a:gd name="connsiteY88" fmla="*/ 1841500 h 7212230"/>
                <a:gd name="connsiteX89" fmla="*/ 3252561 w 3842204"/>
                <a:gd name="connsiteY89" fmla="*/ 1914071 h 7212230"/>
                <a:gd name="connsiteX90" fmla="*/ 3134632 w 3842204"/>
                <a:gd name="connsiteY90" fmla="*/ 1959428 h 7212230"/>
                <a:gd name="connsiteX91" fmla="*/ 2998561 w 3842204"/>
                <a:gd name="connsiteY91" fmla="*/ 1959428 h 7212230"/>
                <a:gd name="connsiteX92" fmla="*/ 2989489 w 3842204"/>
                <a:gd name="connsiteY92" fmla="*/ 2041071 h 7212230"/>
                <a:gd name="connsiteX93" fmla="*/ 2953204 w 3842204"/>
                <a:gd name="connsiteY93" fmla="*/ 2104571 h 7212230"/>
                <a:gd name="connsiteX94" fmla="*/ 2871561 w 3842204"/>
                <a:gd name="connsiteY94" fmla="*/ 2149928 h 7212230"/>
                <a:gd name="connsiteX95" fmla="*/ 2808061 w 3842204"/>
                <a:gd name="connsiteY95" fmla="*/ 2149928 h 7212230"/>
                <a:gd name="connsiteX96" fmla="*/ 2862489 w 3842204"/>
                <a:gd name="connsiteY96" fmla="*/ 2077357 h 7212230"/>
                <a:gd name="connsiteX97" fmla="*/ 2935061 w 3842204"/>
                <a:gd name="connsiteY97" fmla="*/ 2032000 h 7212230"/>
                <a:gd name="connsiteX98" fmla="*/ 2989489 w 3842204"/>
                <a:gd name="connsiteY98" fmla="*/ 1932214 h 7212230"/>
                <a:gd name="connsiteX99" fmla="*/ 3034846 w 3842204"/>
                <a:gd name="connsiteY99" fmla="*/ 1905000 h 7212230"/>
                <a:gd name="connsiteX100" fmla="*/ 3098346 w 3842204"/>
                <a:gd name="connsiteY100" fmla="*/ 1796143 h 7212230"/>
                <a:gd name="connsiteX101" fmla="*/ 3225346 w 3842204"/>
                <a:gd name="connsiteY101" fmla="*/ 1778000 h 7212230"/>
                <a:gd name="connsiteX102" fmla="*/ 3316061 w 3842204"/>
                <a:gd name="connsiteY102" fmla="*/ 1605643 h 7212230"/>
                <a:gd name="connsiteX103" fmla="*/ 3397704 w 3842204"/>
                <a:gd name="connsiteY103" fmla="*/ 1551214 h 7212230"/>
                <a:gd name="connsiteX104" fmla="*/ 3361418 w 3842204"/>
                <a:gd name="connsiteY104" fmla="*/ 1487714 h 7212230"/>
                <a:gd name="connsiteX105" fmla="*/ 3560989 w 3842204"/>
                <a:gd name="connsiteY105" fmla="*/ 1378857 h 7212230"/>
                <a:gd name="connsiteX106" fmla="*/ 3669846 w 3842204"/>
                <a:gd name="connsiteY106" fmla="*/ 1279071 h 7212230"/>
                <a:gd name="connsiteX107" fmla="*/ 3787775 w 3842204"/>
                <a:gd name="connsiteY107" fmla="*/ 1170214 h 7212230"/>
                <a:gd name="connsiteX108" fmla="*/ 3814989 w 3842204"/>
                <a:gd name="connsiteY108" fmla="*/ 1043214 h 7212230"/>
                <a:gd name="connsiteX109" fmla="*/ 3769632 w 3842204"/>
                <a:gd name="connsiteY109" fmla="*/ 988785 h 7212230"/>
                <a:gd name="connsiteX110" fmla="*/ 3706132 w 3842204"/>
                <a:gd name="connsiteY110" fmla="*/ 952500 h 7212230"/>
                <a:gd name="connsiteX111" fmla="*/ 3678918 w 3842204"/>
                <a:gd name="connsiteY111" fmla="*/ 861785 h 7212230"/>
                <a:gd name="connsiteX112" fmla="*/ 3706132 w 3842204"/>
                <a:gd name="connsiteY112" fmla="*/ 852714 h 7212230"/>
                <a:gd name="connsiteX113" fmla="*/ 3769632 w 3842204"/>
                <a:gd name="connsiteY113" fmla="*/ 916214 h 7212230"/>
                <a:gd name="connsiteX114" fmla="*/ 3814989 w 3842204"/>
                <a:gd name="connsiteY114" fmla="*/ 970643 h 7212230"/>
                <a:gd name="connsiteX115" fmla="*/ 3842204 w 3842204"/>
                <a:gd name="connsiteY115" fmla="*/ 870857 h 7212230"/>
                <a:gd name="connsiteX116" fmla="*/ 3805918 w 3842204"/>
                <a:gd name="connsiteY116" fmla="*/ 780143 h 7212230"/>
                <a:gd name="connsiteX117" fmla="*/ 3760561 w 3842204"/>
                <a:gd name="connsiteY117" fmla="*/ 689428 h 7212230"/>
                <a:gd name="connsiteX118" fmla="*/ 3706132 w 3842204"/>
                <a:gd name="connsiteY118" fmla="*/ 644071 h 7212230"/>
                <a:gd name="connsiteX119" fmla="*/ 3606346 w 3842204"/>
                <a:gd name="connsiteY119" fmla="*/ 526143 h 7212230"/>
                <a:gd name="connsiteX120" fmla="*/ 3560989 w 3842204"/>
                <a:gd name="connsiteY120" fmla="*/ 471714 h 7212230"/>
                <a:gd name="connsiteX121" fmla="*/ 3461204 w 3842204"/>
                <a:gd name="connsiteY121" fmla="*/ 462643 h 7212230"/>
                <a:gd name="connsiteX122" fmla="*/ 3415846 w 3842204"/>
                <a:gd name="connsiteY122" fmla="*/ 498928 h 7212230"/>
                <a:gd name="connsiteX123" fmla="*/ 3343275 w 3842204"/>
                <a:gd name="connsiteY123" fmla="*/ 480785 h 7212230"/>
                <a:gd name="connsiteX124" fmla="*/ 3198132 w 3842204"/>
                <a:gd name="connsiteY124" fmla="*/ 480785 h 7212230"/>
                <a:gd name="connsiteX125" fmla="*/ 3198132 w 3842204"/>
                <a:gd name="connsiteY125" fmla="*/ 553357 h 7212230"/>
                <a:gd name="connsiteX126" fmla="*/ 3116489 w 3842204"/>
                <a:gd name="connsiteY126" fmla="*/ 580571 h 7212230"/>
                <a:gd name="connsiteX127" fmla="*/ 3034846 w 3842204"/>
                <a:gd name="connsiteY127" fmla="*/ 571500 h 7212230"/>
                <a:gd name="connsiteX128" fmla="*/ 3043918 w 3842204"/>
                <a:gd name="connsiteY128" fmla="*/ 508000 h 7212230"/>
                <a:gd name="connsiteX129" fmla="*/ 3098346 w 3842204"/>
                <a:gd name="connsiteY129" fmla="*/ 462643 h 7212230"/>
                <a:gd name="connsiteX130" fmla="*/ 3125561 w 3842204"/>
                <a:gd name="connsiteY130" fmla="*/ 390071 h 7212230"/>
                <a:gd name="connsiteX131" fmla="*/ 3089275 w 3842204"/>
                <a:gd name="connsiteY131" fmla="*/ 335643 h 7212230"/>
                <a:gd name="connsiteX132" fmla="*/ 2998561 w 3842204"/>
                <a:gd name="connsiteY132" fmla="*/ 335643 h 7212230"/>
                <a:gd name="connsiteX133" fmla="*/ 2907846 w 3842204"/>
                <a:gd name="connsiteY133" fmla="*/ 299357 h 7212230"/>
                <a:gd name="connsiteX134" fmla="*/ 2780846 w 3842204"/>
                <a:gd name="connsiteY134" fmla="*/ 299357 h 7212230"/>
                <a:gd name="connsiteX135" fmla="*/ 2798989 w 3842204"/>
                <a:gd name="connsiteY135" fmla="*/ 263071 h 7212230"/>
                <a:gd name="connsiteX136" fmla="*/ 2889704 w 3842204"/>
                <a:gd name="connsiteY136" fmla="*/ 235857 h 7212230"/>
                <a:gd name="connsiteX137" fmla="*/ 2953204 w 3842204"/>
                <a:gd name="connsiteY137" fmla="*/ 154214 h 7212230"/>
                <a:gd name="connsiteX138" fmla="*/ 2971346 w 3842204"/>
                <a:gd name="connsiteY138" fmla="*/ 127000 h 7212230"/>
                <a:gd name="connsiteX139" fmla="*/ 2962275 w 3842204"/>
                <a:gd name="connsiteY139" fmla="*/ 63500 h 7212230"/>
                <a:gd name="connsiteX140" fmla="*/ 2880632 w 3842204"/>
                <a:gd name="connsiteY140" fmla="*/ 54428 h 7212230"/>
                <a:gd name="connsiteX141" fmla="*/ 2844346 w 3842204"/>
                <a:gd name="connsiteY141" fmla="*/ 9071 h 7212230"/>
                <a:gd name="connsiteX142" fmla="*/ 2753632 w 3842204"/>
                <a:gd name="connsiteY142" fmla="*/ 0 h 7212230"/>
                <a:gd name="connsiteX143" fmla="*/ 2662918 w 3842204"/>
                <a:gd name="connsiteY143" fmla="*/ 54428 h 7212230"/>
                <a:gd name="connsiteX144" fmla="*/ 2554061 w 3842204"/>
                <a:gd name="connsiteY144" fmla="*/ 181428 h 7212230"/>
                <a:gd name="connsiteX145" fmla="*/ 2454275 w 3842204"/>
                <a:gd name="connsiteY145" fmla="*/ 335643 h 7212230"/>
                <a:gd name="connsiteX146" fmla="*/ 2445204 w 3842204"/>
                <a:gd name="connsiteY146" fmla="*/ 399143 h 7212230"/>
                <a:gd name="connsiteX147" fmla="*/ 2481489 w 3842204"/>
                <a:gd name="connsiteY147" fmla="*/ 508000 h 7212230"/>
                <a:gd name="connsiteX148" fmla="*/ 2427061 w 3842204"/>
                <a:gd name="connsiteY148" fmla="*/ 589643 h 7212230"/>
                <a:gd name="connsiteX149" fmla="*/ 2327275 w 3842204"/>
                <a:gd name="connsiteY149" fmla="*/ 589643 h 7212230"/>
                <a:gd name="connsiteX150" fmla="*/ 2200275 w 3842204"/>
                <a:gd name="connsiteY150" fmla="*/ 580571 h 7212230"/>
                <a:gd name="connsiteX151" fmla="*/ 2263775 w 3842204"/>
                <a:gd name="connsiteY151" fmla="*/ 662214 h 7212230"/>
                <a:gd name="connsiteX152" fmla="*/ 2336346 w 3842204"/>
                <a:gd name="connsiteY152" fmla="*/ 780143 h 7212230"/>
                <a:gd name="connsiteX153" fmla="*/ 2245632 w 3842204"/>
                <a:gd name="connsiteY153" fmla="*/ 762000 h 7212230"/>
                <a:gd name="connsiteX154" fmla="*/ 2209346 w 3842204"/>
                <a:gd name="connsiteY154" fmla="*/ 689428 h 7212230"/>
                <a:gd name="connsiteX155" fmla="*/ 2154918 w 3842204"/>
                <a:gd name="connsiteY155" fmla="*/ 725714 h 7212230"/>
                <a:gd name="connsiteX156" fmla="*/ 2082346 w 3842204"/>
                <a:gd name="connsiteY156" fmla="*/ 780143 h 7212230"/>
                <a:gd name="connsiteX157" fmla="*/ 1991632 w 3842204"/>
                <a:gd name="connsiteY157" fmla="*/ 825500 h 7212230"/>
                <a:gd name="connsiteX158" fmla="*/ 1891846 w 3842204"/>
                <a:gd name="connsiteY158" fmla="*/ 825500 h 7212230"/>
                <a:gd name="connsiteX159" fmla="*/ 1928132 w 3842204"/>
                <a:gd name="connsiteY159" fmla="*/ 716643 h 7212230"/>
                <a:gd name="connsiteX160" fmla="*/ 1846489 w 3842204"/>
                <a:gd name="connsiteY160" fmla="*/ 689428 h 7212230"/>
                <a:gd name="connsiteX161" fmla="*/ 1710418 w 3842204"/>
                <a:gd name="connsiteY161" fmla="*/ 743857 h 7212230"/>
                <a:gd name="connsiteX162" fmla="*/ 1583418 w 3842204"/>
                <a:gd name="connsiteY162" fmla="*/ 743857 h 7212230"/>
                <a:gd name="connsiteX163" fmla="*/ 1519918 w 3842204"/>
                <a:gd name="connsiteY163" fmla="*/ 807357 h 7212230"/>
                <a:gd name="connsiteX164" fmla="*/ 1619704 w 3842204"/>
                <a:gd name="connsiteY164" fmla="*/ 861785 h 7212230"/>
                <a:gd name="connsiteX165" fmla="*/ 1392918 w 3842204"/>
                <a:gd name="connsiteY165" fmla="*/ 934357 h 7212230"/>
                <a:gd name="connsiteX166" fmla="*/ 1220561 w 3842204"/>
                <a:gd name="connsiteY166" fmla="*/ 1025071 h 7212230"/>
                <a:gd name="connsiteX167" fmla="*/ 1030061 w 3842204"/>
                <a:gd name="connsiteY167" fmla="*/ 1124857 h 7212230"/>
                <a:gd name="connsiteX168" fmla="*/ 993775 w 3842204"/>
                <a:gd name="connsiteY168" fmla="*/ 1197428 h 7212230"/>
                <a:gd name="connsiteX169" fmla="*/ 912132 w 3842204"/>
                <a:gd name="connsiteY169" fmla="*/ 1270000 h 7212230"/>
                <a:gd name="connsiteX170" fmla="*/ 830489 w 3842204"/>
                <a:gd name="connsiteY170" fmla="*/ 1342571 h 7212230"/>
                <a:gd name="connsiteX171" fmla="*/ 803275 w 3842204"/>
                <a:gd name="connsiteY171" fmla="*/ 1469571 h 7212230"/>
                <a:gd name="connsiteX172" fmla="*/ 875846 w 3842204"/>
                <a:gd name="connsiteY172" fmla="*/ 1578428 h 7212230"/>
                <a:gd name="connsiteX173" fmla="*/ 912132 w 3842204"/>
                <a:gd name="connsiteY173" fmla="*/ 1651000 h 7212230"/>
                <a:gd name="connsiteX174" fmla="*/ 848632 w 3842204"/>
                <a:gd name="connsiteY174" fmla="*/ 1696357 h 7212230"/>
                <a:gd name="connsiteX175" fmla="*/ 730704 w 3842204"/>
                <a:gd name="connsiteY175" fmla="*/ 1750785 h 7212230"/>
                <a:gd name="connsiteX176" fmla="*/ 603704 w 3842204"/>
                <a:gd name="connsiteY176" fmla="*/ 1750785 h 7212230"/>
                <a:gd name="connsiteX177" fmla="*/ 485775 w 3842204"/>
                <a:gd name="connsiteY177" fmla="*/ 1787071 h 7212230"/>
                <a:gd name="connsiteX178" fmla="*/ 367846 w 3842204"/>
                <a:gd name="connsiteY178" fmla="*/ 1787071 h 7212230"/>
                <a:gd name="connsiteX179" fmla="*/ 231775 w 3842204"/>
                <a:gd name="connsiteY179" fmla="*/ 1805214 h 7212230"/>
                <a:gd name="connsiteX180" fmla="*/ 168275 w 3842204"/>
                <a:gd name="connsiteY180" fmla="*/ 1823357 h 7212230"/>
                <a:gd name="connsiteX181" fmla="*/ 204561 w 3842204"/>
                <a:gd name="connsiteY181" fmla="*/ 1959428 h 7212230"/>
                <a:gd name="connsiteX182" fmla="*/ 249918 w 3842204"/>
                <a:gd name="connsiteY182" fmla="*/ 2077357 h 7212230"/>
                <a:gd name="connsiteX183" fmla="*/ 231775 w 3842204"/>
                <a:gd name="connsiteY183" fmla="*/ 2195285 h 7212230"/>
                <a:gd name="connsiteX184" fmla="*/ 349704 w 3842204"/>
                <a:gd name="connsiteY184" fmla="*/ 2267857 h 7212230"/>
                <a:gd name="connsiteX185" fmla="*/ 413204 w 3842204"/>
                <a:gd name="connsiteY185" fmla="*/ 2286000 h 7212230"/>
                <a:gd name="connsiteX186" fmla="*/ 458561 w 3842204"/>
                <a:gd name="connsiteY186" fmla="*/ 2394857 h 7212230"/>
                <a:gd name="connsiteX187" fmla="*/ 540204 w 3842204"/>
                <a:gd name="connsiteY187" fmla="*/ 2449285 h 7212230"/>
                <a:gd name="connsiteX188" fmla="*/ 494846 w 3842204"/>
                <a:gd name="connsiteY188" fmla="*/ 2476500 h 7212230"/>
                <a:gd name="connsiteX189" fmla="*/ 413204 w 3842204"/>
                <a:gd name="connsiteY189" fmla="*/ 2458357 h 7212230"/>
                <a:gd name="connsiteX190" fmla="*/ 340632 w 3842204"/>
                <a:gd name="connsiteY190" fmla="*/ 2485571 h 7212230"/>
                <a:gd name="connsiteX191" fmla="*/ 268061 w 3842204"/>
                <a:gd name="connsiteY191" fmla="*/ 2431143 h 7212230"/>
                <a:gd name="connsiteX192" fmla="*/ 231775 w 3842204"/>
                <a:gd name="connsiteY192" fmla="*/ 2340428 h 7212230"/>
                <a:gd name="connsiteX193" fmla="*/ 168275 w 3842204"/>
                <a:gd name="connsiteY193" fmla="*/ 2295071 h 7212230"/>
                <a:gd name="connsiteX194" fmla="*/ 68489 w 3842204"/>
                <a:gd name="connsiteY194" fmla="*/ 2240643 h 7212230"/>
                <a:gd name="connsiteX195" fmla="*/ 0 w 3842204"/>
                <a:gd name="connsiteY195" fmla="*/ 2240198 h 7212230"/>
                <a:gd name="connsiteX196" fmla="*/ 19903 w 3842204"/>
                <a:gd name="connsiteY196" fmla="*/ 2308457 h 7212230"/>
                <a:gd name="connsiteX197" fmla="*/ 87972 w 3842204"/>
                <a:gd name="connsiteY197" fmla="*/ 2356831 h 7212230"/>
                <a:gd name="connsiteX198" fmla="*/ 146367 w 3842204"/>
                <a:gd name="connsiteY198" fmla="*/ 2367320 h 7212230"/>
                <a:gd name="connsiteX199" fmla="*/ 180583 w 3842204"/>
                <a:gd name="connsiteY199" fmla="*/ 2391470 h 7212230"/>
                <a:gd name="connsiteX200" fmla="*/ 186418 w 3842204"/>
                <a:gd name="connsiteY200" fmla="*/ 2431143 h 7212230"/>
                <a:gd name="connsiteX201" fmla="*/ 159204 w 3842204"/>
                <a:gd name="connsiteY201" fmla="*/ 2503714 h 7212230"/>
                <a:gd name="connsiteX202" fmla="*/ 94184 w 3842204"/>
                <a:gd name="connsiteY202" fmla="*/ 2507582 h 7212230"/>
                <a:gd name="connsiteX203" fmla="*/ 76100 w 3842204"/>
                <a:gd name="connsiteY203" fmla="*/ 2553242 h 7212230"/>
                <a:gd name="connsiteX204" fmla="*/ 84685 w 3842204"/>
                <a:gd name="connsiteY204" fmla="*/ 2586848 h 7212230"/>
                <a:gd name="connsiteX205" fmla="*/ 114923 w 3842204"/>
                <a:gd name="connsiteY205" fmla="*/ 2632313 h 7212230"/>
                <a:gd name="connsiteX206" fmla="*/ 154750 w 3842204"/>
                <a:gd name="connsiteY206" fmla="*/ 2662352 h 7212230"/>
                <a:gd name="connsiteX207" fmla="*/ 195489 w 3842204"/>
                <a:gd name="connsiteY207" fmla="*/ 2685385 h 7212230"/>
                <a:gd name="connsiteX208" fmla="*/ 232332 w 3842204"/>
                <a:gd name="connsiteY208" fmla="*/ 2702518 h 7212230"/>
                <a:gd name="connsiteX209" fmla="*/ 235197 w 3842204"/>
                <a:gd name="connsiteY209" fmla="*/ 2793522 h 7212230"/>
                <a:gd name="connsiteX210" fmla="*/ 249490 w 3842204"/>
                <a:gd name="connsiteY210" fmla="*/ 2903302 h 7212230"/>
                <a:gd name="connsiteX211" fmla="*/ 216201 w 3842204"/>
                <a:gd name="connsiteY211" fmla="*/ 2879166 h 7212230"/>
                <a:gd name="connsiteX212" fmla="*/ 173878 w 3842204"/>
                <a:gd name="connsiteY212" fmla="*/ 2877132 h 7212230"/>
                <a:gd name="connsiteX213" fmla="*/ 85599 w 3842204"/>
                <a:gd name="connsiteY213" fmla="*/ 3005254 h 7212230"/>
                <a:gd name="connsiteX214" fmla="*/ 50346 w 3842204"/>
                <a:gd name="connsiteY214" fmla="*/ 3084285 h 7212230"/>
                <a:gd name="connsiteX215" fmla="*/ 81154 w 3842204"/>
                <a:gd name="connsiteY215" fmla="*/ 3140975 h 7212230"/>
                <a:gd name="connsiteX216" fmla="*/ 129614 w 3842204"/>
                <a:gd name="connsiteY216" fmla="*/ 3178869 h 7212230"/>
                <a:gd name="connsiteX217" fmla="*/ 152087 w 3842204"/>
                <a:gd name="connsiteY217" fmla="*/ 3231260 h 7212230"/>
                <a:gd name="connsiteX218" fmla="*/ 197809 w 3842204"/>
                <a:gd name="connsiteY218" fmla="*/ 3239031 h 7212230"/>
                <a:gd name="connsiteX219" fmla="*/ 238899 w 3842204"/>
                <a:gd name="connsiteY219" fmla="*/ 3226604 h 7212230"/>
                <a:gd name="connsiteX220" fmla="*/ 281028 w 3842204"/>
                <a:gd name="connsiteY220" fmla="*/ 3270473 h 7212230"/>
                <a:gd name="connsiteX221" fmla="*/ 320605 w 3842204"/>
                <a:gd name="connsiteY221" fmla="*/ 3272737 h 7212230"/>
                <a:gd name="connsiteX222" fmla="*/ 335457 w 3842204"/>
                <a:gd name="connsiteY222" fmla="*/ 3249505 h 7212230"/>
                <a:gd name="connsiteX223" fmla="*/ 373966 w 3842204"/>
                <a:gd name="connsiteY223" fmla="*/ 3209269 h 7212230"/>
                <a:gd name="connsiteX224" fmla="*/ 380742 w 3842204"/>
                <a:gd name="connsiteY224" fmla="*/ 3294846 h 7212230"/>
                <a:gd name="connsiteX225" fmla="*/ 437804 w 3842204"/>
                <a:gd name="connsiteY225" fmla="*/ 3289661 h 7212230"/>
                <a:gd name="connsiteX226" fmla="*/ 422275 w 3842204"/>
                <a:gd name="connsiteY226" fmla="*/ 3338285 h 7212230"/>
                <a:gd name="connsiteX227" fmla="*/ 440329 w 3842204"/>
                <a:gd name="connsiteY227" fmla="*/ 3386114 h 7212230"/>
                <a:gd name="connsiteX228" fmla="*/ 474756 w 3842204"/>
                <a:gd name="connsiteY228" fmla="*/ 3417106 h 7212230"/>
                <a:gd name="connsiteX229" fmla="*/ 460784 w 3842204"/>
                <a:gd name="connsiteY229" fmla="*/ 3485814 h 7212230"/>
                <a:gd name="connsiteX230" fmla="*/ 458561 w 3842204"/>
                <a:gd name="connsiteY230" fmla="*/ 3565071 h 7212230"/>
                <a:gd name="connsiteX231" fmla="*/ 419473 w 3842204"/>
                <a:gd name="connsiteY231" fmla="*/ 3641511 h 7212230"/>
                <a:gd name="connsiteX232" fmla="*/ 360722 w 3842204"/>
                <a:gd name="connsiteY232" fmla="*/ 3650584 h 7212230"/>
                <a:gd name="connsiteX233" fmla="*/ 368175 w 3842204"/>
                <a:gd name="connsiteY233" fmla="*/ 3690408 h 7212230"/>
                <a:gd name="connsiteX234" fmla="*/ 400421 w 3842204"/>
                <a:gd name="connsiteY234" fmla="*/ 3750758 h 7212230"/>
                <a:gd name="connsiteX235" fmla="*/ 417954 w 3842204"/>
                <a:gd name="connsiteY235" fmla="*/ 3767465 h 7212230"/>
                <a:gd name="connsiteX236" fmla="*/ 401757 w 3842204"/>
                <a:gd name="connsiteY236" fmla="*/ 3852533 h 7212230"/>
                <a:gd name="connsiteX237" fmla="*/ 482443 w 3842204"/>
                <a:gd name="connsiteY237" fmla="*/ 3943954 h 7212230"/>
                <a:gd name="connsiteX238" fmla="*/ 517737 w 3842204"/>
                <a:gd name="connsiteY238" fmla="*/ 3996632 h 7212230"/>
                <a:gd name="connsiteX239" fmla="*/ 505902 w 3842204"/>
                <a:gd name="connsiteY239" fmla="*/ 4042501 h 7212230"/>
                <a:gd name="connsiteX240" fmla="*/ 511469 w 3842204"/>
                <a:gd name="connsiteY240" fmla="*/ 4076940 h 7212230"/>
                <a:gd name="connsiteX241" fmla="*/ 546901 w 3842204"/>
                <a:gd name="connsiteY241" fmla="*/ 4121854 h 7212230"/>
                <a:gd name="connsiteX242" fmla="*/ 514509 w 3842204"/>
                <a:gd name="connsiteY242" fmla="*/ 4192490 h 7212230"/>
                <a:gd name="connsiteX243" fmla="*/ 558142 w 3842204"/>
                <a:gd name="connsiteY243" fmla="*/ 4242338 h 7212230"/>
                <a:gd name="connsiteX244" fmla="*/ 621846 w 3842204"/>
                <a:gd name="connsiteY244" fmla="*/ 4263571 h 7212230"/>
                <a:gd name="connsiteX245" fmla="*/ 619882 w 3842204"/>
                <a:gd name="connsiteY245" fmla="*/ 4297056 h 7212230"/>
                <a:gd name="connsiteX246" fmla="*/ 657706 w 3842204"/>
                <a:gd name="connsiteY246" fmla="*/ 4366782 h 7212230"/>
                <a:gd name="connsiteX247" fmla="*/ 636095 w 3842204"/>
                <a:gd name="connsiteY247" fmla="*/ 4469837 h 7212230"/>
                <a:gd name="connsiteX248" fmla="*/ 693495 w 3842204"/>
                <a:gd name="connsiteY248" fmla="*/ 4468344 h 7212230"/>
                <a:gd name="connsiteX249" fmla="*/ 713547 w 3842204"/>
                <a:gd name="connsiteY249" fmla="*/ 4504560 h 7212230"/>
                <a:gd name="connsiteX250" fmla="*/ 802609 w 3842204"/>
                <a:gd name="connsiteY250" fmla="*/ 4501363 h 7212230"/>
                <a:gd name="connsiteX251" fmla="*/ 817095 w 3842204"/>
                <a:gd name="connsiteY251" fmla="*/ 4666429 h 7212230"/>
                <a:gd name="connsiteX252" fmla="*/ 757491 w 3842204"/>
                <a:gd name="connsiteY252" fmla="*/ 4728594 h 7212230"/>
                <a:gd name="connsiteX253" fmla="*/ 724434 w 3842204"/>
                <a:gd name="connsiteY253" fmla="*/ 4787780 h 7212230"/>
                <a:gd name="connsiteX254" fmla="*/ 774114 w 3842204"/>
                <a:gd name="connsiteY254" fmla="*/ 4862731 h 7212230"/>
                <a:gd name="connsiteX255" fmla="*/ 756824 w 3842204"/>
                <a:gd name="connsiteY255" fmla="*/ 4947797 h 7212230"/>
                <a:gd name="connsiteX256" fmla="*/ 724364 w 3842204"/>
                <a:gd name="connsiteY256" fmla="*/ 5001242 h 7212230"/>
                <a:gd name="connsiteX257" fmla="*/ 710116 w 3842204"/>
                <a:gd name="connsiteY257" fmla="*/ 5048822 h 7212230"/>
                <a:gd name="connsiteX258" fmla="*/ 641937 w 3842204"/>
                <a:gd name="connsiteY258" fmla="*/ 5123423 h 7212230"/>
                <a:gd name="connsiteX259" fmla="*/ 645832 w 3842204"/>
                <a:gd name="connsiteY259" fmla="*/ 5195105 h 7212230"/>
                <a:gd name="connsiteX260" fmla="*/ 806078 w 3842204"/>
                <a:gd name="connsiteY260" fmla="*/ 5279127 h 7212230"/>
                <a:gd name="connsiteX261" fmla="*/ 778008 w 3842204"/>
                <a:gd name="connsiteY261" fmla="*/ 5322549 h 7212230"/>
                <a:gd name="connsiteX262" fmla="*/ 625315 w 3842204"/>
                <a:gd name="connsiteY262" fmla="*/ 5425160 h 7212230"/>
                <a:gd name="connsiteX263" fmla="*/ 676275 w 3842204"/>
                <a:gd name="connsiteY263" fmla="*/ 5524500 h 7212230"/>
                <a:gd name="connsiteX264" fmla="*/ 658132 w 3842204"/>
                <a:gd name="connsiteY264" fmla="*/ 5615214 h 7212230"/>
                <a:gd name="connsiteX265" fmla="*/ 707742 w 3842204"/>
                <a:gd name="connsiteY265" fmla="*/ 5641195 h 7212230"/>
                <a:gd name="connsiteX266" fmla="*/ 776061 w 3842204"/>
                <a:gd name="connsiteY266" fmla="*/ 5642428 h 7212230"/>
                <a:gd name="connsiteX267" fmla="*/ 843093 w 3842204"/>
                <a:gd name="connsiteY267" fmla="*/ 5634058 h 7212230"/>
                <a:gd name="connsiteX268" fmla="*/ 931128 w 3842204"/>
                <a:gd name="connsiteY268" fmla="*/ 5637226 h 7212230"/>
                <a:gd name="connsiteX269" fmla="*/ 920350 w 3842204"/>
                <a:gd name="connsiteY269" fmla="*/ 5684962 h 7212230"/>
                <a:gd name="connsiteX270" fmla="*/ 993775 w 3842204"/>
                <a:gd name="connsiteY270" fmla="*/ 5696857 h 7212230"/>
                <a:gd name="connsiteX271" fmla="*/ 999817 w 3842204"/>
                <a:gd name="connsiteY271" fmla="*/ 5741114 h 7212230"/>
                <a:gd name="connsiteX272" fmla="*/ 1015385 w 3842204"/>
                <a:gd name="connsiteY272" fmla="*/ 5774187 h 7212230"/>
                <a:gd name="connsiteX273" fmla="*/ 1093988 w 3842204"/>
                <a:gd name="connsiteY273" fmla="*/ 5773741 h 7212230"/>
                <a:gd name="connsiteX274" fmla="*/ 1110423 w 3842204"/>
                <a:gd name="connsiteY274" fmla="*/ 5806160 h 7212230"/>
                <a:gd name="connsiteX275" fmla="*/ 1118828 w 3842204"/>
                <a:gd name="connsiteY275" fmla="*/ 5830104 h 7212230"/>
                <a:gd name="connsiteX276" fmla="*/ 1068680 w 3842204"/>
                <a:gd name="connsiteY276" fmla="*/ 5850548 h 7212230"/>
                <a:gd name="connsiteX277" fmla="*/ 1038040 w 3842204"/>
                <a:gd name="connsiteY277" fmla="*/ 5897475 h 7212230"/>
                <a:gd name="connsiteX278" fmla="*/ 1028312 w 3842204"/>
                <a:gd name="connsiteY278" fmla="*/ 5940951 h 7212230"/>
                <a:gd name="connsiteX279" fmla="*/ 1030686 w 3842204"/>
                <a:gd name="connsiteY279" fmla="*/ 5993288 h 7212230"/>
                <a:gd name="connsiteX280" fmla="*/ 1057275 w 3842204"/>
                <a:gd name="connsiteY280" fmla="*/ 6014357 h 7212230"/>
                <a:gd name="connsiteX281" fmla="*/ 1124671 w 3842204"/>
                <a:gd name="connsiteY281" fmla="*/ 6048708 h 7212230"/>
                <a:gd name="connsiteX282" fmla="*/ 1166038 w 3842204"/>
                <a:gd name="connsiteY282" fmla="*/ 6040869 h 7212230"/>
                <a:gd name="connsiteX283" fmla="*/ 1186223 w 3842204"/>
                <a:gd name="connsiteY283" fmla="*/ 6086928 h 7212230"/>
                <a:gd name="connsiteX284" fmla="*/ 1166132 w 3842204"/>
                <a:gd name="connsiteY284" fmla="*/ 6132285 h 7212230"/>
                <a:gd name="connsiteX285" fmla="*/ 1132794 w 3842204"/>
                <a:gd name="connsiteY285" fmla="*/ 6150303 h 7212230"/>
                <a:gd name="connsiteX286" fmla="*/ 1095509 w 3842204"/>
                <a:gd name="connsiteY286" fmla="*/ 6207236 h 7212230"/>
                <a:gd name="connsiteX287" fmla="*/ 1110183 w 3842204"/>
                <a:gd name="connsiteY287" fmla="*/ 6307023 h 7212230"/>
                <a:gd name="connsiteX288" fmla="*/ 1080835 w 3842204"/>
                <a:gd name="connsiteY288" fmla="*/ 6350157 h 7212230"/>
                <a:gd name="connsiteX289" fmla="*/ 1165706 w 3842204"/>
                <a:gd name="connsiteY289" fmla="*/ 6400271 h 7212230"/>
                <a:gd name="connsiteX290" fmla="*/ 1166038 w 3842204"/>
                <a:gd name="connsiteY290" fmla="*/ 6466711 h 7212230"/>
                <a:gd name="connsiteX291" fmla="*/ 1143240 w 3842204"/>
                <a:gd name="connsiteY291" fmla="*/ 6498567 h 7212230"/>
                <a:gd name="connsiteX292" fmla="*/ 1090760 w 3842204"/>
                <a:gd name="connsiteY292" fmla="*/ 6546302 h 7212230"/>
                <a:gd name="connsiteX293" fmla="*/ 1130420 w 3842204"/>
                <a:gd name="connsiteY293" fmla="*/ 6564250 h 7212230"/>
                <a:gd name="connsiteX294" fmla="*/ 1157061 w 3842204"/>
                <a:gd name="connsiteY294" fmla="*/ 6604000 h 7212230"/>
                <a:gd name="connsiteX295" fmla="*/ 1211155 w 3842204"/>
                <a:gd name="connsiteY295" fmla="*/ 6616589 h 7212230"/>
                <a:gd name="connsiteX296" fmla="*/ 1275416 w 3842204"/>
                <a:gd name="connsiteY296" fmla="*/ 6598797 h 7212230"/>
                <a:gd name="connsiteX297" fmla="*/ 1351457 w 3842204"/>
                <a:gd name="connsiteY297" fmla="*/ 6678950 h 7212230"/>
                <a:gd name="connsiteX298" fmla="*/ 1408686 w 3842204"/>
                <a:gd name="connsiteY298" fmla="*/ 6784095 h 7212230"/>
                <a:gd name="connsiteX299" fmla="*/ 1412995 w 3842204"/>
                <a:gd name="connsiteY299" fmla="*/ 6885417 h 7212230"/>
                <a:gd name="connsiteX300" fmla="*/ 1450576 w 3842204"/>
                <a:gd name="connsiteY300" fmla="*/ 6925814 h 7212230"/>
                <a:gd name="connsiteX301" fmla="*/ 1436742 w 3842204"/>
                <a:gd name="connsiteY301" fmla="*/ 6949650 h 7212230"/>
                <a:gd name="connsiteX302" fmla="*/ 1398748 w 3842204"/>
                <a:gd name="connsiteY302" fmla="*/ 6973440 h 7212230"/>
                <a:gd name="connsiteX303" fmla="*/ 1411061 w 3842204"/>
                <a:gd name="connsiteY303" fmla="*/ 7003143 h 7212230"/>
                <a:gd name="connsiteX304" fmla="*/ 1348228 w 3842204"/>
                <a:gd name="connsiteY304" fmla="*/ 7070956 h 7212230"/>
                <a:gd name="connsiteX305" fmla="*/ 1293132 w 3842204"/>
                <a:gd name="connsiteY305" fmla="*/ 7139214 h 7212230"/>
                <a:gd name="connsiteX0" fmla="*/ 1293132 w 3842204"/>
                <a:gd name="connsiteY0" fmla="*/ 7139214 h 7212230"/>
                <a:gd name="connsiteX1" fmla="*/ 1341758 w 3842204"/>
                <a:gd name="connsiteY1" fmla="*/ 7182793 h 7212230"/>
                <a:gd name="connsiteX2" fmla="*/ 1416663 w 3842204"/>
                <a:gd name="connsiteY2" fmla="*/ 7193198 h 7212230"/>
                <a:gd name="connsiteX3" fmla="*/ 1509326 w 3842204"/>
                <a:gd name="connsiteY3" fmla="*/ 7212230 h 7212230"/>
                <a:gd name="connsiteX4" fmla="*/ 1564969 w 3842204"/>
                <a:gd name="connsiteY4" fmla="*/ 7192309 h 7212230"/>
                <a:gd name="connsiteX5" fmla="*/ 1579095 w 3842204"/>
                <a:gd name="connsiteY5" fmla="*/ 7168518 h 7212230"/>
                <a:gd name="connsiteX6" fmla="*/ 1637846 w 3842204"/>
                <a:gd name="connsiteY6" fmla="*/ 7133855 h 7212230"/>
                <a:gd name="connsiteX7" fmla="*/ 1697948 w 3842204"/>
                <a:gd name="connsiteY7" fmla="*/ 7023400 h 7212230"/>
                <a:gd name="connsiteX8" fmla="*/ 1746704 w 3842204"/>
                <a:gd name="connsiteY8" fmla="*/ 6975928 h 7212230"/>
                <a:gd name="connsiteX9" fmla="*/ 1743064 w 3842204"/>
                <a:gd name="connsiteY9" fmla="*/ 6937755 h 7212230"/>
                <a:gd name="connsiteX10" fmla="*/ 1792061 w 3842204"/>
                <a:gd name="connsiteY10" fmla="*/ 6921500 h 7212230"/>
                <a:gd name="connsiteX11" fmla="*/ 1946275 w 3842204"/>
                <a:gd name="connsiteY11" fmla="*/ 6885214 h 7212230"/>
                <a:gd name="connsiteX12" fmla="*/ 1855561 w 3842204"/>
                <a:gd name="connsiteY12" fmla="*/ 6767285 h 7212230"/>
                <a:gd name="connsiteX13" fmla="*/ 1882775 w 3842204"/>
                <a:gd name="connsiteY13" fmla="*/ 6721928 h 7212230"/>
                <a:gd name="connsiteX14" fmla="*/ 1937204 w 3842204"/>
                <a:gd name="connsiteY14" fmla="*/ 6721928 h 7212230"/>
                <a:gd name="connsiteX15" fmla="*/ 1982561 w 3842204"/>
                <a:gd name="connsiteY15" fmla="*/ 6594928 h 7212230"/>
                <a:gd name="connsiteX16" fmla="*/ 1982561 w 3842204"/>
                <a:gd name="connsiteY16" fmla="*/ 6495143 h 7212230"/>
                <a:gd name="connsiteX17" fmla="*/ 2036989 w 3842204"/>
                <a:gd name="connsiteY17" fmla="*/ 6377214 h 7212230"/>
                <a:gd name="connsiteX18" fmla="*/ 2100489 w 3842204"/>
                <a:gd name="connsiteY18" fmla="*/ 6359071 h 7212230"/>
                <a:gd name="connsiteX19" fmla="*/ 2046061 w 3842204"/>
                <a:gd name="connsiteY19" fmla="*/ 6241143 h 7212230"/>
                <a:gd name="connsiteX20" fmla="*/ 2082346 w 3842204"/>
                <a:gd name="connsiteY20" fmla="*/ 6096000 h 7212230"/>
                <a:gd name="connsiteX21" fmla="*/ 2173061 w 3842204"/>
                <a:gd name="connsiteY21" fmla="*/ 6086928 h 7212230"/>
                <a:gd name="connsiteX22" fmla="*/ 2263775 w 3842204"/>
                <a:gd name="connsiteY22" fmla="*/ 6086928 h 7212230"/>
                <a:gd name="connsiteX23" fmla="*/ 2290989 w 3842204"/>
                <a:gd name="connsiteY23" fmla="*/ 6032500 h 7212230"/>
                <a:gd name="connsiteX24" fmla="*/ 2327275 w 3842204"/>
                <a:gd name="connsiteY24" fmla="*/ 6041571 h 7212230"/>
                <a:gd name="connsiteX25" fmla="*/ 2408918 w 3842204"/>
                <a:gd name="connsiteY25" fmla="*/ 6159500 h 7212230"/>
                <a:gd name="connsiteX26" fmla="*/ 2445204 w 3842204"/>
                <a:gd name="connsiteY26" fmla="*/ 6150428 h 7212230"/>
                <a:gd name="connsiteX27" fmla="*/ 2427061 w 3842204"/>
                <a:gd name="connsiteY27" fmla="*/ 6068785 h 7212230"/>
                <a:gd name="connsiteX28" fmla="*/ 2481489 w 3842204"/>
                <a:gd name="connsiteY28" fmla="*/ 6023428 h 7212230"/>
                <a:gd name="connsiteX29" fmla="*/ 2544989 w 3842204"/>
                <a:gd name="connsiteY29" fmla="*/ 5950857 h 7212230"/>
                <a:gd name="connsiteX30" fmla="*/ 2608489 w 3842204"/>
                <a:gd name="connsiteY30" fmla="*/ 5896428 h 7212230"/>
                <a:gd name="connsiteX31" fmla="*/ 2599418 w 3842204"/>
                <a:gd name="connsiteY31" fmla="*/ 5823857 h 7212230"/>
                <a:gd name="connsiteX32" fmla="*/ 2644775 w 3842204"/>
                <a:gd name="connsiteY32" fmla="*/ 5760357 h 7212230"/>
                <a:gd name="connsiteX33" fmla="*/ 2735489 w 3842204"/>
                <a:gd name="connsiteY33" fmla="*/ 5869214 h 7212230"/>
                <a:gd name="connsiteX34" fmla="*/ 2844346 w 3842204"/>
                <a:gd name="connsiteY34" fmla="*/ 5914571 h 7212230"/>
                <a:gd name="connsiteX35" fmla="*/ 2871561 w 3842204"/>
                <a:gd name="connsiteY35" fmla="*/ 5842000 h 7212230"/>
                <a:gd name="connsiteX36" fmla="*/ 2907846 w 3842204"/>
                <a:gd name="connsiteY36" fmla="*/ 5814785 h 7212230"/>
                <a:gd name="connsiteX37" fmla="*/ 2871561 w 3842204"/>
                <a:gd name="connsiteY37" fmla="*/ 5733143 h 7212230"/>
                <a:gd name="connsiteX38" fmla="*/ 2871561 w 3842204"/>
                <a:gd name="connsiteY38" fmla="*/ 5678714 h 7212230"/>
                <a:gd name="connsiteX39" fmla="*/ 2925989 w 3842204"/>
                <a:gd name="connsiteY39" fmla="*/ 5660571 h 7212230"/>
                <a:gd name="connsiteX40" fmla="*/ 2925989 w 3842204"/>
                <a:gd name="connsiteY40" fmla="*/ 5569857 h 7212230"/>
                <a:gd name="connsiteX41" fmla="*/ 2853418 w 3842204"/>
                <a:gd name="connsiteY41" fmla="*/ 5551714 h 7212230"/>
                <a:gd name="connsiteX42" fmla="*/ 2826204 w 3842204"/>
                <a:gd name="connsiteY42" fmla="*/ 5442857 h 7212230"/>
                <a:gd name="connsiteX43" fmla="*/ 2862489 w 3842204"/>
                <a:gd name="connsiteY43" fmla="*/ 5324928 h 7212230"/>
                <a:gd name="connsiteX44" fmla="*/ 2971346 w 3842204"/>
                <a:gd name="connsiteY44" fmla="*/ 5234214 h 7212230"/>
                <a:gd name="connsiteX45" fmla="*/ 3034846 w 3842204"/>
                <a:gd name="connsiteY45" fmla="*/ 5143500 h 7212230"/>
                <a:gd name="connsiteX46" fmla="*/ 3052989 w 3842204"/>
                <a:gd name="connsiteY46" fmla="*/ 5061857 h 7212230"/>
                <a:gd name="connsiteX47" fmla="*/ 3034846 w 3842204"/>
                <a:gd name="connsiteY47" fmla="*/ 4989285 h 7212230"/>
                <a:gd name="connsiteX48" fmla="*/ 2989489 w 3842204"/>
                <a:gd name="connsiteY48" fmla="*/ 4925785 h 7212230"/>
                <a:gd name="connsiteX49" fmla="*/ 3052989 w 3842204"/>
                <a:gd name="connsiteY49" fmla="*/ 4862285 h 7212230"/>
                <a:gd name="connsiteX50" fmla="*/ 3062061 w 3842204"/>
                <a:gd name="connsiteY50" fmla="*/ 4789714 h 7212230"/>
                <a:gd name="connsiteX51" fmla="*/ 3062061 w 3842204"/>
                <a:gd name="connsiteY51" fmla="*/ 4699000 h 7212230"/>
                <a:gd name="connsiteX52" fmla="*/ 3161846 w 3842204"/>
                <a:gd name="connsiteY52" fmla="*/ 4717143 h 7212230"/>
                <a:gd name="connsiteX53" fmla="*/ 3225346 w 3842204"/>
                <a:gd name="connsiteY53" fmla="*/ 4689928 h 7212230"/>
                <a:gd name="connsiteX54" fmla="*/ 3243489 w 3842204"/>
                <a:gd name="connsiteY54" fmla="*/ 4653643 h 7212230"/>
                <a:gd name="connsiteX55" fmla="*/ 3179989 w 3842204"/>
                <a:gd name="connsiteY55" fmla="*/ 4644571 h 7212230"/>
                <a:gd name="connsiteX56" fmla="*/ 3089275 w 3842204"/>
                <a:gd name="connsiteY56" fmla="*/ 4608285 h 7212230"/>
                <a:gd name="connsiteX57" fmla="*/ 3034846 w 3842204"/>
                <a:gd name="connsiteY57" fmla="*/ 4590143 h 7212230"/>
                <a:gd name="connsiteX58" fmla="*/ 2953204 w 3842204"/>
                <a:gd name="connsiteY58" fmla="*/ 4572000 h 7212230"/>
                <a:gd name="connsiteX59" fmla="*/ 2971346 w 3842204"/>
                <a:gd name="connsiteY59" fmla="*/ 4490357 h 7212230"/>
                <a:gd name="connsiteX60" fmla="*/ 2989489 w 3842204"/>
                <a:gd name="connsiteY60" fmla="*/ 4435928 h 7212230"/>
                <a:gd name="connsiteX61" fmla="*/ 3071132 w 3842204"/>
                <a:gd name="connsiteY61" fmla="*/ 4327071 h 7212230"/>
                <a:gd name="connsiteX62" fmla="*/ 3043918 w 3842204"/>
                <a:gd name="connsiteY62" fmla="*/ 4254500 h 7212230"/>
                <a:gd name="connsiteX63" fmla="*/ 3043918 w 3842204"/>
                <a:gd name="connsiteY63" fmla="*/ 4172857 h 7212230"/>
                <a:gd name="connsiteX64" fmla="*/ 3016704 w 3842204"/>
                <a:gd name="connsiteY64" fmla="*/ 4127500 h 7212230"/>
                <a:gd name="connsiteX65" fmla="*/ 3007632 w 3842204"/>
                <a:gd name="connsiteY65" fmla="*/ 4009571 h 7212230"/>
                <a:gd name="connsiteX66" fmla="*/ 2971346 w 3842204"/>
                <a:gd name="connsiteY66" fmla="*/ 3927928 h 7212230"/>
                <a:gd name="connsiteX67" fmla="*/ 3062061 w 3842204"/>
                <a:gd name="connsiteY67" fmla="*/ 3855357 h 7212230"/>
                <a:gd name="connsiteX68" fmla="*/ 3080204 w 3842204"/>
                <a:gd name="connsiteY68" fmla="*/ 3374571 h 7212230"/>
                <a:gd name="connsiteX69" fmla="*/ 3007632 w 3842204"/>
                <a:gd name="connsiteY69" fmla="*/ 3220357 h 7212230"/>
                <a:gd name="connsiteX70" fmla="*/ 3034846 w 3842204"/>
                <a:gd name="connsiteY70" fmla="*/ 3156857 h 7212230"/>
                <a:gd name="connsiteX71" fmla="*/ 3089275 w 3842204"/>
                <a:gd name="connsiteY71" fmla="*/ 3175000 h 7212230"/>
                <a:gd name="connsiteX72" fmla="*/ 3225346 w 3842204"/>
                <a:gd name="connsiteY72" fmla="*/ 3093357 h 7212230"/>
                <a:gd name="connsiteX73" fmla="*/ 3325132 w 3842204"/>
                <a:gd name="connsiteY73" fmla="*/ 3102428 h 7212230"/>
                <a:gd name="connsiteX74" fmla="*/ 3370489 w 3842204"/>
                <a:gd name="connsiteY74" fmla="*/ 3011714 h 7212230"/>
                <a:gd name="connsiteX75" fmla="*/ 3343275 w 3842204"/>
                <a:gd name="connsiteY75" fmla="*/ 2966357 h 7212230"/>
                <a:gd name="connsiteX76" fmla="*/ 3415846 w 3842204"/>
                <a:gd name="connsiteY76" fmla="*/ 2893785 h 7212230"/>
                <a:gd name="connsiteX77" fmla="*/ 3443061 w 3842204"/>
                <a:gd name="connsiteY77" fmla="*/ 2803071 h 7212230"/>
                <a:gd name="connsiteX78" fmla="*/ 3660775 w 3842204"/>
                <a:gd name="connsiteY78" fmla="*/ 2694214 h 7212230"/>
                <a:gd name="connsiteX79" fmla="*/ 3706132 w 3842204"/>
                <a:gd name="connsiteY79" fmla="*/ 2639785 h 7212230"/>
                <a:gd name="connsiteX80" fmla="*/ 3651704 w 3842204"/>
                <a:gd name="connsiteY80" fmla="*/ 2594428 h 7212230"/>
                <a:gd name="connsiteX81" fmla="*/ 3633561 w 3842204"/>
                <a:gd name="connsiteY81" fmla="*/ 2313214 h 7212230"/>
                <a:gd name="connsiteX82" fmla="*/ 3560989 w 3842204"/>
                <a:gd name="connsiteY82" fmla="*/ 2249714 h 7212230"/>
                <a:gd name="connsiteX83" fmla="*/ 3506561 w 3842204"/>
                <a:gd name="connsiteY83" fmla="*/ 2131785 h 7212230"/>
                <a:gd name="connsiteX84" fmla="*/ 3497489 w 3842204"/>
                <a:gd name="connsiteY84" fmla="*/ 2022928 h 7212230"/>
                <a:gd name="connsiteX85" fmla="*/ 3497489 w 3842204"/>
                <a:gd name="connsiteY85" fmla="*/ 1932214 h 7212230"/>
                <a:gd name="connsiteX86" fmla="*/ 3514751 w 3842204"/>
                <a:gd name="connsiteY86" fmla="*/ 1846486 h 7212230"/>
                <a:gd name="connsiteX87" fmla="*/ 3501687 w 3842204"/>
                <a:gd name="connsiteY87" fmla="*/ 1744992 h 7212230"/>
                <a:gd name="connsiteX88" fmla="*/ 3406775 w 3842204"/>
                <a:gd name="connsiteY88" fmla="*/ 1841500 h 7212230"/>
                <a:gd name="connsiteX89" fmla="*/ 3252561 w 3842204"/>
                <a:gd name="connsiteY89" fmla="*/ 1914071 h 7212230"/>
                <a:gd name="connsiteX90" fmla="*/ 3134632 w 3842204"/>
                <a:gd name="connsiteY90" fmla="*/ 1959428 h 7212230"/>
                <a:gd name="connsiteX91" fmla="*/ 2998561 w 3842204"/>
                <a:gd name="connsiteY91" fmla="*/ 1959428 h 7212230"/>
                <a:gd name="connsiteX92" fmla="*/ 2989489 w 3842204"/>
                <a:gd name="connsiteY92" fmla="*/ 2041071 h 7212230"/>
                <a:gd name="connsiteX93" fmla="*/ 2953204 w 3842204"/>
                <a:gd name="connsiteY93" fmla="*/ 2104571 h 7212230"/>
                <a:gd name="connsiteX94" fmla="*/ 2871561 w 3842204"/>
                <a:gd name="connsiteY94" fmla="*/ 2149928 h 7212230"/>
                <a:gd name="connsiteX95" fmla="*/ 2808061 w 3842204"/>
                <a:gd name="connsiteY95" fmla="*/ 2149928 h 7212230"/>
                <a:gd name="connsiteX96" fmla="*/ 2862489 w 3842204"/>
                <a:gd name="connsiteY96" fmla="*/ 2077357 h 7212230"/>
                <a:gd name="connsiteX97" fmla="*/ 2935061 w 3842204"/>
                <a:gd name="connsiteY97" fmla="*/ 2032000 h 7212230"/>
                <a:gd name="connsiteX98" fmla="*/ 2989489 w 3842204"/>
                <a:gd name="connsiteY98" fmla="*/ 1932214 h 7212230"/>
                <a:gd name="connsiteX99" fmla="*/ 3034846 w 3842204"/>
                <a:gd name="connsiteY99" fmla="*/ 1905000 h 7212230"/>
                <a:gd name="connsiteX100" fmla="*/ 3098346 w 3842204"/>
                <a:gd name="connsiteY100" fmla="*/ 1796143 h 7212230"/>
                <a:gd name="connsiteX101" fmla="*/ 3225346 w 3842204"/>
                <a:gd name="connsiteY101" fmla="*/ 1778000 h 7212230"/>
                <a:gd name="connsiteX102" fmla="*/ 3316061 w 3842204"/>
                <a:gd name="connsiteY102" fmla="*/ 1605643 h 7212230"/>
                <a:gd name="connsiteX103" fmla="*/ 3397704 w 3842204"/>
                <a:gd name="connsiteY103" fmla="*/ 1551214 h 7212230"/>
                <a:gd name="connsiteX104" fmla="*/ 3361418 w 3842204"/>
                <a:gd name="connsiteY104" fmla="*/ 1487714 h 7212230"/>
                <a:gd name="connsiteX105" fmla="*/ 3560989 w 3842204"/>
                <a:gd name="connsiteY105" fmla="*/ 1378857 h 7212230"/>
                <a:gd name="connsiteX106" fmla="*/ 3669846 w 3842204"/>
                <a:gd name="connsiteY106" fmla="*/ 1279071 h 7212230"/>
                <a:gd name="connsiteX107" fmla="*/ 3787775 w 3842204"/>
                <a:gd name="connsiteY107" fmla="*/ 1170214 h 7212230"/>
                <a:gd name="connsiteX108" fmla="*/ 3814989 w 3842204"/>
                <a:gd name="connsiteY108" fmla="*/ 1043214 h 7212230"/>
                <a:gd name="connsiteX109" fmla="*/ 3769632 w 3842204"/>
                <a:gd name="connsiteY109" fmla="*/ 988785 h 7212230"/>
                <a:gd name="connsiteX110" fmla="*/ 3706132 w 3842204"/>
                <a:gd name="connsiteY110" fmla="*/ 952500 h 7212230"/>
                <a:gd name="connsiteX111" fmla="*/ 3678918 w 3842204"/>
                <a:gd name="connsiteY111" fmla="*/ 861785 h 7212230"/>
                <a:gd name="connsiteX112" fmla="*/ 3706132 w 3842204"/>
                <a:gd name="connsiteY112" fmla="*/ 852714 h 7212230"/>
                <a:gd name="connsiteX113" fmla="*/ 3769632 w 3842204"/>
                <a:gd name="connsiteY113" fmla="*/ 916214 h 7212230"/>
                <a:gd name="connsiteX114" fmla="*/ 3814989 w 3842204"/>
                <a:gd name="connsiteY114" fmla="*/ 970643 h 7212230"/>
                <a:gd name="connsiteX115" fmla="*/ 3842204 w 3842204"/>
                <a:gd name="connsiteY115" fmla="*/ 870857 h 7212230"/>
                <a:gd name="connsiteX116" fmla="*/ 3805918 w 3842204"/>
                <a:gd name="connsiteY116" fmla="*/ 780143 h 7212230"/>
                <a:gd name="connsiteX117" fmla="*/ 3760561 w 3842204"/>
                <a:gd name="connsiteY117" fmla="*/ 689428 h 7212230"/>
                <a:gd name="connsiteX118" fmla="*/ 3706132 w 3842204"/>
                <a:gd name="connsiteY118" fmla="*/ 644071 h 7212230"/>
                <a:gd name="connsiteX119" fmla="*/ 3606346 w 3842204"/>
                <a:gd name="connsiteY119" fmla="*/ 526143 h 7212230"/>
                <a:gd name="connsiteX120" fmla="*/ 3560989 w 3842204"/>
                <a:gd name="connsiteY120" fmla="*/ 471714 h 7212230"/>
                <a:gd name="connsiteX121" fmla="*/ 3461204 w 3842204"/>
                <a:gd name="connsiteY121" fmla="*/ 462643 h 7212230"/>
                <a:gd name="connsiteX122" fmla="*/ 3415846 w 3842204"/>
                <a:gd name="connsiteY122" fmla="*/ 498928 h 7212230"/>
                <a:gd name="connsiteX123" fmla="*/ 3343275 w 3842204"/>
                <a:gd name="connsiteY123" fmla="*/ 480785 h 7212230"/>
                <a:gd name="connsiteX124" fmla="*/ 3198132 w 3842204"/>
                <a:gd name="connsiteY124" fmla="*/ 480785 h 7212230"/>
                <a:gd name="connsiteX125" fmla="*/ 3198132 w 3842204"/>
                <a:gd name="connsiteY125" fmla="*/ 553357 h 7212230"/>
                <a:gd name="connsiteX126" fmla="*/ 3116489 w 3842204"/>
                <a:gd name="connsiteY126" fmla="*/ 580571 h 7212230"/>
                <a:gd name="connsiteX127" fmla="*/ 3034846 w 3842204"/>
                <a:gd name="connsiteY127" fmla="*/ 571500 h 7212230"/>
                <a:gd name="connsiteX128" fmla="*/ 3043918 w 3842204"/>
                <a:gd name="connsiteY128" fmla="*/ 508000 h 7212230"/>
                <a:gd name="connsiteX129" fmla="*/ 3098346 w 3842204"/>
                <a:gd name="connsiteY129" fmla="*/ 462643 h 7212230"/>
                <a:gd name="connsiteX130" fmla="*/ 3125561 w 3842204"/>
                <a:gd name="connsiteY130" fmla="*/ 390071 h 7212230"/>
                <a:gd name="connsiteX131" fmla="*/ 3089275 w 3842204"/>
                <a:gd name="connsiteY131" fmla="*/ 335643 h 7212230"/>
                <a:gd name="connsiteX132" fmla="*/ 2998561 w 3842204"/>
                <a:gd name="connsiteY132" fmla="*/ 335643 h 7212230"/>
                <a:gd name="connsiteX133" fmla="*/ 2907846 w 3842204"/>
                <a:gd name="connsiteY133" fmla="*/ 299357 h 7212230"/>
                <a:gd name="connsiteX134" fmla="*/ 2780846 w 3842204"/>
                <a:gd name="connsiteY134" fmla="*/ 299357 h 7212230"/>
                <a:gd name="connsiteX135" fmla="*/ 2798989 w 3842204"/>
                <a:gd name="connsiteY135" fmla="*/ 263071 h 7212230"/>
                <a:gd name="connsiteX136" fmla="*/ 2889704 w 3842204"/>
                <a:gd name="connsiteY136" fmla="*/ 235857 h 7212230"/>
                <a:gd name="connsiteX137" fmla="*/ 2953204 w 3842204"/>
                <a:gd name="connsiteY137" fmla="*/ 154214 h 7212230"/>
                <a:gd name="connsiteX138" fmla="*/ 2971346 w 3842204"/>
                <a:gd name="connsiteY138" fmla="*/ 127000 h 7212230"/>
                <a:gd name="connsiteX139" fmla="*/ 2962275 w 3842204"/>
                <a:gd name="connsiteY139" fmla="*/ 63500 h 7212230"/>
                <a:gd name="connsiteX140" fmla="*/ 2880632 w 3842204"/>
                <a:gd name="connsiteY140" fmla="*/ 54428 h 7212230"/>
                <a:gd name="connsiteX141" fmla="*/ 2844346 w 3842204"/>
                <a:gd name="connsiteY141" fmla="*/ 9071 h 7212230"/>
                <a:gd name="connsiteX142" fmla="*/ 2753632 w 3842204"/>
                <a:gd name="connsiteY142" fmla="*/ 0 h 7212230"/>
                <a:gd name="connsiteX143" fmla="*/ 2662918 w 3842204"/>
                <a:gd name="connsiteY143" fmla="*/ 54428 h 7212230"/>
                <a:gd name="connsiteX144" fmla="*/ 2554061 w 3842204"/>
                <a:gd name="connsiteY144" fmla="*/ 181428 h 7212230"/>
                <a:gd name="connsiteX145" fmla="*/ 2454275 w 3842204"/>
                <a:gd name="connsiteY145" fmla="*/ 335643 h 7212230"/>
                <a:gd name="connsiteX146" fmla="*/ 2445204 w 3842204"/>
                <a:gd name="connsiteY146" fmla="*/ 399143 h 7212230"/>
                <a:gd name="connsiteX147" fmla="*/ 2481489 w 3842204"/>
                <a:gd name="connsiteY147" fmla="*/ 508000 h 7212230"/>
                <a:gd name="connsiteX148" fmla="*/ 2427061 w 3842204"/>
                <a:gd name="connsiteY148" fmla="*/ 589643 h 7212230"/>
                <a:gd name="connsiteX149" fmla="*/ 2327275 w 3842204"/>
                <a:gd name="connsiteY149" fmla="*/ 589643 h 7212230"/>
                <a:gd name="connsiteX150" fmla="*/ 2200275 w 3842204"/>
                <a:gd name="connsiteY150" fmla="*/ 580571 h 7212230"/>
                <a:gd name="connsiteX151" fmla="*/ 2263775 w 3842204"/>
                <a:gd name="connsiteY151" fmla="*/ 662214 h 7212230"/>
                <a:gd name="connsiteX152" fmla="*/ 2336346 w 3842204"/>
                <a:gd name="connsiteY152" fmla="*/ 780143 h 7212230"/>
                <a:gd name="connsiteX153" fmla="*/ 2245632 w 3842204"/>
                <a:gd name="connsiteY153" fmla="*/ 762000 h 7212230"/>
                <a:gd name="connsiteX154" fmla="*/ 2209346 w 3842204"/>
                <a:gd name="connsiteY154" fmla="*/ 689428 h 7212230"/>
                <a:gd name="connsiteX155" fmla="*/ 2154918 w 3842204"/>
                <a:gd name="connsiteY155" fmla="*/ 725714 h 7212230"/>
                <a:gd name="connsiteX156" fmla="*/ 2082346 w 3842204"/>
                <a:gd name="connsiteY156" fmla="*/ 780143 h 7212230"/>
                <a:gd name="connsiteX157" fmla="*/ 1991632 w 3842204"/>
                <a:gd name="connsiteY157" fmla="*/ 825500 h 7212230"/>
                <a:gd name="connsiteX158" fmla="*/ 1891846 w 3842204"/>
                <a:gd name="connsiteY158" fmla="*/ 825500 h 7212230"/>
                <a:gd name="connsiteX159" fmla="*/ 1928132 w 3842204"/>
                <a:gd name="connsiteY159" fmla="*/ 716643 h 7212230"/>
                <a:gd name="connsiteX160" fmla="*/ 1846489 w 3842204"/>
                <a:gd name="connsiteY160" fmla="*/ 689428 h 7212230"/>
                <a:gd name="connsiteX161" fmla="*/ 1710418 w 3842204"/>
                <a:gd name="connsiteY161" fmla="*/ 743857 h 7212230"/>
                <a:gd name="connsiteX162" fmla="*/ 1583418 w 3842204"/>
                <a:gd name="connsiteY162" fmla="*/ 743857 h 7212230"/>
                <a:gd name="connsiteX163" fmla="*/ 1519918 w 3842204"/>
                <a:gd name="connsiteY163" fmla="*/ 807357 h 7212230"/>
                <a:gd name="connsiteX164" fmla="*/ 1619704 w 3842204"/>
                <a:gd name="connsiteY164" fmla="*/ 861785 h 7212230"/>
                <a:gd name="connsiteX165" fmla="*/ 1392918 w 3842204"/>
                <a:gd name="connsiteY165" fmla="*/ 934357 h 7212230"/>
                <a:gd name="connsiteX166" fmla="*/ 1220561 w 3842204"/>
                <a:gd name="connsiteY166" fmla="*/ 1025071 h 7212230"/>
                <a:gd name="connsiteX167" fmla="*/ 1030061 w 3842204"/>
                <a:gd name="connsiteY167" fmla="*/ 1124857 h 7212230"/>
                <a:gd name="connsiteX168" fmla="*/ 993775 w 3842204"/>
                <a:gd name="connsiteY168" fmla="*/ 1197428 h 7212230"/>
                <a:gd name="connsiteX169" fmla="*/ 912132 w 3842204"/>
                <a:gd name="connsiteY169" fmla="*/ 1270000 h 7212230"/>
                <a:gd name="connsiteX170" fmla="*/ 830489 w 3842204"/>
                <a:gd name="connsiteY170" fmla="*/ 1342571 h 7212230"/>
                <a:gd name="connsiteX171" fmla="*/ 803275 w 3842204"/>
                <a:gd name="connsiteY171" fmla="*/ 1469571 h 7212230"/>
                <a:gd name="connsiteX172" fmla="*/ 875846 w 3842204"/>
                <a:gd name="connsiteY172" fmla="*/ 1578428 h 7212230"/>
                <a:gd name="connsiteX173" fmla="*/ 912132 w 3842204"/>
                <a:gd name="connsiteY173" fmla="*/ 1651000 h 7212230"/>
                <a:gd name="connsiteX174" fmla="*/ 848632 w 3842204"/>
                <a:gd name="connsiteY174" fmla="*/ 1696357 h 7212230"/>
                <a:gd name="connsiteX175" fmla="*/ 730704 w 3842204"/>
                <a:gd name="connsiteY175" fmla="*/ 1750785 h 7212230"/>
                <a:gd name="connsiteX176" fmla="*/ 603704 w 3842204"/>
                <a:gd name="connsiteY176" fmla="*/ 1750785 h 7212230"/>
                <a:gd name="connsiteX177" fmla="*/ 485775 w 3842204"/>
                <a:gd name="connsiteY177" fmla="*/ 1787071 h 7212230"/>
                <a:gd name="connsiteX178" fmla="*/ 367846 w 3842204"/>
                <a:gd name="connsiteY178" fmla="*/ 1787071 h 7212230"/>
                <a:gd name="connsiteX179" fmla="*/ 231775 w 3842204"/>
                <a:gd name="connsiteY179" fmla="*/ 1805214 h 7212230"/>
                <a:gd name="connsiteX180" fmla="*/ 168275 w 3842204"/>
                <a:gd name="connsiteY180" fmla="*/ 1823357 h 7212230"/>
                <a:gd name="connsiteX181" fmla="*/ 204561 w 3842204"/>
                <a:gd name="connsiteY181" fmla="*/ 1959428 h 7212230"/>
                <a:gd name="connsiteX182" fmla="*/ 249918 w 3842204"/>
                <a:gd name="connsiteY182" fmla="*/ 2077357 h 7212230"/>
                <a:gd name="connsiteX183" fmla="*/ 231775 w 3842204"/>
                <a:gd name="connsiteY183" fmla="*/ 2195285 h 7212230"/>
                <a:gd name="connsiteX184" fmla="*/ 349704 w 3842204"/>
                <a:gd name="connsiteY184" fmla="*/ 2267857 h 7212230"/>
                <a:gd name="connsiteX185" fmla="*/ 413204 w 3842204"/>
                <a:gd name="connsiteY185" fmla="*/ 2286000 h 7212230"/>
                <a:gd name="connsiteX186" fmla="*/ 458561 w 3842204"/>
                <a:gd name="connsiteY186" fmla="*/ 2394857 h 7212230"/>
                <a:gd name="connsiteX187" fmla="*/ 540204 w 3842204"/>
                <a:gd name="connsiteY187" fmla="*/ 2449285 h 7212230"/>
                <a:gd name="connsiteX188" fmla="*/ 494846 w 3842204"/>
                <a:gd name="connsiteY188" fmla="*/ 2476500 h 7212230"/>
                <a:gd name="connsiteX189" fmla="*/ 413204 w 3842204"/>
                <a:gd name="connsiteY189" fmla="*/ 2458357 h 7212230"/>
                <a:gd name="connsiteX190" fmla="*/ 340632 w 3842204"/>
                <a:gd name="connsiteY190" fmla="*/ 2485571 h 7212230"/>
                <a:gd name="connsiteX191" fmla="*/ 268061 w 3842204"/>
                <a:gd name="connsiteY191" fmla="*/ 2431143 h 7212230"/>
                <a:gd name="connsiteX192" fmla="*/ 231775 w 3842204"/>
                <a:gd name="connsiteY192" fmla="*/ 2340428 h 7212230"/>
                <a:gd name="connsiteX193" fmla="*/ 168275 w 3842204"/>
                <a:gd name="connsiteY193" fmla="*/ 2295071 h 7212230"/>
                <a:gd name="connsiteX194" fmla="*/ 68489 w 3842204"/>
                <a:gd name="connsiteY194" fmla="*/ 2240643 h 7212230"/>
                <a:gd name="connsiteX195" fmla="*/ 0 w 3842204"/>
                <a:gd name="connsiteY195" fmla="*/ 2240198 h 7212230"/>
                <a:gd name="connsiteX196" fmla="*/ 19903 w 3842204"/>
                <a:gd name="connsiteY196" fmla="*/ 2308457 h 7212230"/>
                <a:gd name="connsiteX197" fmla="*/ 87972 w 3842204"/>
                <a:gd name="connsiteY197" fmla="*/ 2356831 h 7212230"/>
                <a:gd name="connsiteX198" fmla="*/ 146367 w 3842204"/>
                <a:gd name="connsiteY198" fmla="*/ 2367320 h 7212230"/>
                <a:gd name="connsiteX199" fmla="*/ 180583 w 3842204"/>
                <a:gd name="connsiteY199" fmla="*/ 2391470 h 7212230"/>
                <a:gd name="connsiteX200" fmla="*/ 186418 w 3842204"/>
                <a:gd name="connsiteY200" fmla="*/ 2431143 h 7212230"/>
                <a:gd name="connsiteX201" fmla="*/ 159204 w 3842204"/>
                <a:gd name="connsiteY201" fmla="*/ 2503714 h 7212230"/>
                <a:gd name="connsiteX202" fmla="*/ 94184 w 3842204"/>
                <a:gd name="connsiteY202" fmla="*/ 2507582 h 7212230"/>
                <a:gd name="connsiteX203" fmla="*/ 76100 w 3842204"/>
                <a:gd name="connsiteY203" fmla="*/ 2553242 h 7212230"/>
                <a:gd name="connsiteX204" fmla="*/ 84685 w 3842204"/>
                <a:gd name="connsiteY204" fmla="*/ 2586848 h 7212230"/>
                <a:gd name="connsiteX205" fmla="*/ 114923 w 3842204"/>
                <a:gd name="connsiteY205" fmla="*/ 2632313 h 7212230"/>
                <a:gd name="connsiteX206" fmla="*/ 154750 w 3842204"/>
                <a:gd name="connsiteY206" fmla="*/ 2662352 h 7212230"/>
                <a:gd name="connsiteX207" fmla="*/ 195489 w 3842204"/>
                <a:gd name="connsiteY207" fmla="*/ 2685385 h 7212230"/>
                <a:gd name="connsiteX208" fmla="*/ 232332 w 3842204"/>
                <a:gd name="connsiteY208" fmla="*/ 2702518 h 7212230"/>
                <a:gd name="connsiteX209" fmla="*/ 235197 w 3842204"/>
                <a:gd name="connsiteY209" fmla="*/ 2793522 h 7212230"/>
                <a:gd name="connsiteX210" fmla="*/ 249490 w 3842204"/>
                <a:gd name="connsiteY210" fmla="*/ 2903302 h 7212230"/>
                <a:gd name="connsiteX211" fmla="*/ 216201 w 3842204"/>
                <a:gd name="connsiteY211" fmla="*/ 2879166 h 7212230"/>
                <a:gd name="connsiteX212" fmla="*/ 173878 w 3842204"/>
                <a:gd name="connsiteY212" fmla="*/ 2877132 h 7212230"/>
                <a:gd name="connsiteX213" fmla="*/ 85599 w 3842204"/>
                <a:gd name="connsiteY213" fmla="*/ 3005254 h 7212230"/>
                <a:gd name="connsiteX214" fmla="*/ 50346 w 3842204"/>
                <a:gd name="connsiteY214" fmla="*/ 3084285 h 7212230"/>
                <a:gd name="connsiteX215" fmla="*/ 81154 w 3842204"/>
                <a:gd name="connsiteY215" fmla="*/ 3140975 h 7212230"/>
                <a:gd name="connsiteX216" fmla="*/ 129614 w 3842204"/>
                <a:gd name="connsiteY216" fmla="*/ 3178869 h 7212230"/>
                <a:gd name="connsiteX217" fmla="*/ 152087 w 3842204"/>
                <a:gd name="connsiteY217" fmla="*/ 3231260 h 7212230"/>
                <a:gd name="connsiteX218" fmla="*/ 197809 w 3842204"/>
                <a:gd name="connsiteY218" fmla="*/ 3239031 h 7212230"/>
                <a:gd name="connsiteX219" fmla="*/ 238899 w 3842204"/>
                <a:gd name="connsiteY219" fmla="*/ 3226604 h 7212230"/>
                <a:gd name="connsiteX220" fmla="*/ 281028 w 3842204"/>
                <a:gd name="connsiteY220" fmla="*/ 3270473 h 7212230"/>
                <a:gd name="connsiteX221" fmla="*/ 320605 w 3842204"/>
                <a:gd name="connsiteY221" fmla="*/ 3272737 h 7212230"/>
                <a:gd name="connsiteX222" fmla="*/ 335457 w 3842204"/>
                <a:gd name="connsiteY222" fmla="*/ 3249505 h 7212230"/>
                <a:gd name="connsiteX223" fmla="*/ 373966 w 3842204"/>
                <a:gd name="connsiteY223" fmla="*/ 3209269 h 7212230"/>
                <a:gd name="connsiteX224" fmla="*/ 380742 w 3842204"/>
                <a:gd name="connsiteY224" fmla="*/ 3294846 h 7212230"/>
                <a:gd name="connsiteX225" fmla="*/ 437804 w 3842204"/>
                <a:gd name="connsiteY225" fmla="*/ 3289661 h 7212230"/>
                <a:gd name="connsiteX226" fmla="*/ 422275 w 3842204"/>
                <a:gd name="connsiteY226" fmla="*/ 3338285 h 7212230"/>
                <a:gd name="connsiteX227" fmla="*/ 440329 w 3842204"/>
                <a:gd name="connsiteY227" fmla="*/ 3386114 h 7212230"/>
                <a:gd name="connsiteX228" fmla="*/ 474756 w 3842204"/>
                <a:gd name="connsiteY228" fmla="*/ 3417106 h 7212230"/>
                <a:gd name="connsiteX229" fmla="*/ 460784 w 3842204"/>
                <a:gd name="connsiteY229" fmla="*/ 3485814 h 7212230"/>
                <a:gd name="connsiteX230" fmla="*/ 458561 w 3842204"/>
                <a:gd name="connsiteY230" fmla="*/ 3565071 h 7212230"/>
                <a:gd name="connsiteX231" fmla="*/ 419473 w 3842204"/>
                <a:gd name="connsiteY231" fmla="*/ 3641511 h 7212230"/>
                <a:gd name="connsiteX232" fmla="*/ 360722 w 3842204"/>
                <a:gd name="connsiteY232" fmla="*/ 3650584 h 7212230"/>
                <a:gd name="connsiteX233" fmla="*/ 368175 w 3842204"/>
                <a:gd name="connsiteY233" fmla="*/ 3690408 h 7212230"/>
                <a:gd name="connsiteX234" fmla="*/ 400421 w 3842204"/>
                <a:gd name="connsiteY234" fmla="*/ 3750758 h 7212230"/>
                <a:gd name="connsiteX235" fmla="*/ 417954 w 3842204"/>
                <a:gd name="connsiteY235" fmla="*/ 3767465 h 7212230"/>
                <a:gd name="connsiteX236" fmla="*/ 401757 w 3842204"/>
                <a:gd name="connsiteY236" fmla="*/ 3852533 h 7212230"/>
                <a:gd name="connsiteX237" fmla="*/ 482443 w 3842204"/>
                <a:gd name="connsiteY237" fmla="*/ 3943954 h 7212230"/>
                <a:gd name="connsiteX238" fmla="*/ 517737 w 3842204"/>
                <a:gd name="connsiteY238" fmla="*/ 3996632 h 7212230"/>
                <a:gd name="connsiteX239" fmla="*/ 505902 w 3842204"/>
                <a:gd name="connsiteY239" fmla="*/ 4042501 h 7212230"/>
                <a:gd name="connsiteX240" fmla="*/ 511469 w 3842204"/>
                <a:gd name="connsiteY240" fmla="*/ 4076940 h 7212230"/>
                <a:gd name="connsiteX241" fmla="*/ 546901 w 3842204"/>
                <a:gd name="connsiteY241" fmla="*/ 4121854 h 7212230"/>
                <a:gd name="connsiteX242" fmla="*/ 514509 w 3842204"/>
                <a:gd name="connsiteY242" fmla="*/ 4192490 h 7212230"/>
                <a:gd name="connsiteX243" fmla="*/ 558142 w 3842204"/>
                <a:gd name="connsiteY243" fmla="*/ 4242338 h 7212230"/>
                <a:gd name="connsiteX244" fmla="*/ 621846 w 3842204"/>
                <a:gd name="connsiteY244" fmla="*/ 4263571 h 7212230"/>
                <a:gd name="connsiteX245" fmla="*/ 619882 w 3842204"/>
                <a:gd name="connsiteY245" fmla="*/ 4297056 h 7212230"/>
                <a:gd name="connsiteX246" fmla="*/ 657706 w 3842204"/>
                <a:gd name="connsiteY246" fmla="*/ 4366782 h 7212230"/>
                <a:gd name="connsiteX247" fmla="*/ 627591 w 3842204"/>
                <a:gd name="connsiteY247" fmla="*/ 4443275 h 7212230"/>
                <a:gd name="connsiteX248" fmla="*/ 636095 w 3842204"/>
                <a:gd name="connsiteY248" fmla="*/ 4469837 h 7212230"/>
                <a:gd name="connsiteX249" fmla="*/ 693495 w 3842204"/>
                <a:gd name="connsiteY249" fmla="*/ 4468344 h 7212230"/>
                <a:gd name="connsiteX250" fmla="*/ 713547 w 3842204"/>
                <a:gd name="connsiteY250" fmla="*/ 4504560 h 7212230"/>
                <a:gd name="connsiteX251" fmla="*/ 802609 w 3842204"/>
                <a:gd name="connsiteY251" fmla="*/ 4501363 h 7212230"/>
                <a:gd name="connsiteX252" fmla="*/ 817095 w 3842204"/>
                <a:gd name="connsiteY252" fmla="*/ 4666429 h 7212230"/>
                <a:gd name="connsiteX253" fmla="*/ 757491 w 3842204"/>
                <a:gd name="connsiteY253" fmla="*/ 4728594 h 7212230"/>
                <a:gd name="connsiteX254" fmla="*/ 724434 w 3842204"/>
                <a:gd name="connsiteY254" fmla="*/ 4787780 h 7212230"/>
                <a:gd name="connsiteX255" fmla="*/ 774114 w 3842204"/>
                <a:gd name="connsiteY255" fmla="*/ 4862731 h 7212230"/>
                <a:gd name="connsiteX256" fmla="*/ 756824 w 3842204"/>
                <a:gd name="connsiteY256" fmla="*/ 4947797 h 7212230"/>
                <a:gd name="connsiteX257" fmla="*/ 724364 w 3842204"/>
                <a:gd name="connsiteY257" fmla="*/ 5001242 h 7212230"/>
                <a:gd name="connsiteX258" fmla="*/ 710116 w 3842204"/>
                <a:gd name="connsiteY258" fmla="*/ 5048822 h 7212230"/>
                <a:gd name="connsiteX259" fmla="*/ 641937 w 3842204"/>
                <a:gd name="connsiteY259" fmla="*/ 5123423 h 7212230"/>
                <a:gd name="connsiteX260" fmla="*/ 645832 w 3842204"/>
                <a:gd name="connsiteY260" fmla="*/ 5195105 h 7212230"/>
                <a:gd name="connsiteX261" fmla="*/ 806078 w 3842204"/>
                <a:gd name="connsiteY261" fmla="*/ 5279127 h 7212230"/>
                <a:gd name="connsiteX262" fmla="*/ 778008 w 3842204"/>
                <a:gd name="connsiteY262" fmla="*/ 5322549 h 7212230"/>
                <a:gd name="connsiteX263" fmla="*/ 625315 w 3842204"/>
                <a:gd name="connsiteY263" fmla="*/ 5425160 h 7212230"/>
                <a:gd name="connsiteX264" fmla="*/ 676275 w 3842204"/>
                <a:gd name="connsiteY264" fmla="*/ 5524500 h 7212230"/>
                <a:gd name="connsiteX265" fmla="*/ 658132 w 3842204"/>
                <a:gd name="connsiteY265" fmla="*/ 5615214 h 7212230"/>
                <a:gd name="connsiteX266" fmla="*/ 707742 w 3842204"/>
                <a:gd name="connsiteY266" fmla="*/ 5641195 h 7212230"/>
                <a:gd name="connsiteX267" fmla="*/ 776061 w 3842204"/>
                <a:gd name="connsiteY267" fmla="*/ 5642428 h 7212230"/>
                <a:gd name="connsiteX268" fmla="*/ 843093 w 3842204"/>
                <a:gd name="connsiteY268" fmla="*/ 5634058 h 7212230"/>
                <a:gd name="connsiteX269" fmla="*/ 931128 w 3842204"/>
                <a:gd name="connsiteY269" fmla="*/ 5637226 h 7212230"/>
                <a:gd name="connsiteX270" fmla="*/ 920350 w 3842204"/>
                <a:gd name="connsiteY270" fmla="*/ 5684962 h 7212230"/>
                <a:gd name="connsiteX271" fmla="*/ 993775 w 3842204"/>
                <a:gd name="connsiteY271" fmla="*/ 5696857 h 7212230"/>
                <a:gd name="connsiteX272" fmla="*/ 999817 w 3842204"/>
                <a:gd name="connsiteY272" fmla="*/ 5741114 h 7212230"/>
                <a:gd name="connsiteX273" fmla="*/ 1015385 w 3842204"/>
                <a:gd name="connsiteY273" fmla="*/ 5774187 h 7212230"/>
                <a:gd name="connsiteX274" fmla="*/ 1093988 w 3842204"/>
                <a:gd name="connsiteY274" fmla="*/ 5773741 h 7212230"/>
                <a:gd name="connsiteX275" fmla="*/ 1110423 w 3842204"/>
                <a:gd name="connsiteY275" fmla="*/ 5806160 h 7212230"/>
                <a:gd name="connsiteX276" fmla="*/ 1118828 w 3842204"/>
                <a:gd name="connsiteY276" fmla="*/ 5830104 h 7212230"/>
                <a:gd name="connsiteX277" fmla="*/ 1068680 w 3842204"/>
                <a:gd name="connsiteY277" fmla="*/ 5850548 h 7212230"/>
                <a:gd name="connsiteX278" fmla="*/ 1038040 w 3842204"/>
                <a:gd name="connsiteY278" fmla="*/ 5897475 h 7212230"/>
                <a:gd name="connsiteX279" fmla="*/ 1028312 w 3842204"/>
                <a:gd name="connsiteY279" fmla="*/ 5940951 h 7212230"/>
                <a:gd name="connsiteX280" fmla="*/ 1030686 w 3842204"/>
                <a:gd name="connsiteY280" fmla="*/ 5993288 h 7212230"/>
                <a:gd name="connsiteX281" fmla="*/ 1057275 w 3842204"/>
                <a:gd name="connsiteY281" fmla="*/ 6014357 h 7212230"/>
                <a:gd name="connsiteX282" fmla="*/ 1124671 w 3842204"/>
                <a:gd name="connsiteY282" fmla="*/ 6048708 h 7212230"/>
                <a:gd name="connsiteX283" fmla="*/ 1166038 w 3842204"/>
                <a:gd name="connsiteY283" fmla="*/ 6040869 h 7212230"/>
                <a:gd name="connsiteX284" fmla="*/ 1186223 w 3842204"/>
                <a:gd name="connsiteY284" fmla="*/ 6086928 h 7212230"/>
                <a:gd name="connsiteX285" fmla="*/ 1166132 w 3842204"/>
                <a:gd name="connsiteY285" fmla="*/ 6132285 h 7212230"/>
                <a:gd name="connsiteX286" fmla="*/ 1132794 w 3842204"/>
                <a:gd name="connsiteY286" fmla="*/ 6150303 h 7212230"/>
                <a:gd name="connsiteX287" fmla="*/ 1095509 w 3842204"/>
                <a:gd name="connsiteY287" fmla="*/ 6207236 h 7212230"/>
                <a:gd name="connsiteX288" fmla="*/ 1110183 w 3842204"/>
                <a:gd name="connsiteY288" fmla="*/ 6307023 h 7212230"/>
                <a:gd name="connsiteX289" fmla="*/ 1080835 w 3842204"/>
                <a:gd name="connsiteY289" fmla="*/ 6350157 h 7212230"/>
                <a:gd name="connsiteX290" fmla="*/ 1165706 w 3842204"/>
                <a:gd name="connsiteY290" fmla="*/ 6400271 h 7212230"/>
                <a:gd name="connsiteX291" fmla="*/ 1166038 w 3842204"/>
                <a:gd name="connsiteY291" fmla="*/ 6466711 h 7212230"/>
                <a:gd name="connsiteX292" fmla="*/ 1143240 w 3842204"/>
                <a:gd name="connsiteY292" fmla="*/ 6498567 h 7212230"/>
                <a:gd name="connsiteX293" fmla="*/ 1090760 w 3842204"/>
                <a:gd name="connsiteY293" fmla="*/ 6546302 h 7212230"/>
                <a:gd name="connsiteX294" fmla="*/ 1130420 w 3842204"/>
                <a:gd name="connsiteY294" fmla="*/ 6564250 h 7212230"/>
                <a:gd name="connsiteX295" fmla="*/ 1157061 w 3842204"/>
                <a:gd name="connsiteY295" fmla="*/ 6604000 h 7212230"/>
                <a:gd name="connsiteX296" fmla="*/ 1211155 w 3842204"/>
                <a:gd name="connsiteY296" fmla="*/ 6616589 h 7212230"/>
                <a:gd name="connsiteX297" fmla="*/ 1275416 w 3842204"/>
                <a:gd name="connsiteY297" fmla="*/ 6598797 h 7212230"/>
                <a:gd name="connsiteX298" fmla="*/ 1351457 w 3842204"/>
                <a:gd name="connsiteY298" fmla="*/ 6678950 h 7212230"/>
                <a:gd name="connsiteX299" fmla="*/ 1408686 w 3842204"/>
                <a:gd name="connsiteY299" fmla="*/ 6784095 h 7212230"/>
                <a:gd name="connsiteX300" fmla="*/ 1412995 w 3842204"/>
                <a:gd name="connsiteY300" fmla="*/ 6885417 h 7212230"/>
                <a:gd name="connsiteX301" fmla="*/ 1450576 w 3842204"/>
                <a:gd name="connsiteY301" fmla="*/ 6925814 h 7212230"/>
                <a:gd name="connsiteX302" fmla="*/ 1436742 w 3842204"/>
                <a:gd name="connsiteY302" fmla="*/ 6949650 h 7212230"/>
                <a:gd name="connsiteX303" fmla="*/ 1398748 w 3842204"/>
                <a:gd name="connsiteY303" fmla="*/ 6973440 h 7212230"/>
                <a:gd name="connsiteX304" fmla="*/ 1411061 w 3842204"/>
                <a:gd name="connsiteY304" fmla="*/ 7003143 h 7212230"/>
                <a:gd name="connsiteX305" fmla="*/ 1348228 w 3842204"/>
                <a:gd name="connsiteY305" fmla="*/ 7070956 h 7212230"/>
                <a:gd name="connsiteX306" fmla="*/ 1293132 w 3842204"/>
                <a:gd name="connsiteY306" fmla="*/ 7139214 h 7212230"/>
                <a:gd name="connsiteX0" fmla="*/ 1293132 w 3842204"/>
                <a:gd name="connsiteY0" fmla="*/ 7139214 h 7212230"/>
                <a:gd name="connsiteX1" fmla="*/ 1341758 w 3842204"/>
                <a:gd name="connsiteY1" fmla="*/ 7182793 h 7212230"/>
                <a:gd name="connsiteX2" fmla="*/ 1416663 w 3842204"/>
                <a:gd name="connsiteY2" fmla="*/ 7193198 h 7212230"/>
                <a:gd name="connsiteX3" fmla="*/ 1509326 w 3842204"/>
                <a:gd name="connsiteY3" fmla="*/ 7212230 h 7212230"/>
                <a:gd name="connsiteX4" fmla="*/ 1564969 w 3842204"/>
                <a:gd name="connsiteY4" fmla="*/ 7192309 h 7212230"/>
                <a:gd name="connsiteX5" fmla="*/ 1579095 w 3842204"/>
                <a:gd name="connsiteY5" fmla="*/ 7168518 h 7212230"/>
                <a:gd name="connsiteX6" fmla="*/ 1637846 w 3842204"/>
                <a:gd name="connsiteY6" fmla="*/ 7133855 h 7212230"/>
                <a:gd name="connsiteX7" fmla="*/ 1697948 w 3842204"/>
                <a:gd name="connsiteY7" fmla="*/ 7023400 h 7212230"/>
                <a:gd name="connsiteX8" fmla="*/ 1746704 w 3842204"/>
                <a:gd name="connsiteY8" fmla="*/ 6975928 h 7212230"/>
                <a:gd name="connsiteX9" fmla="*/ 1743064 w 3842204"/>
                <a:gd name="connsiteY9" fmla="*/ 6937755 h 7212230"/>
                <a:gd name="connsiteX10" fmla="*/ 1792061 w 3842204"/>
                <a:gd name="connsiteY10" fmla="*/ 6921500 h 7212230"/>
                <a:gd name="connsiteX11" fmla="*/ 1946275 w 3842204"/>
                <a:gd name="connsiteY11" fmla="*/ 6885214 h 7212230"/>
                <a:gd name="connsiteX12" fmla="*/ 1855561 w 3842204"/>
                <a:gd name="connsiteY12" fmla="*/ 6767285 h 7212230"/>
                <a:gd name="connsiteX13" fmla="*/ 1882775 w 3842204"/>
                <a:gd name="connsiteY13" fmla="*/ 6721928 h 7212230"/>
                <a:gd name="connsiteX14" fmla="*/ 1937204 w 3842204"/>
                <a:gd name="connsiteY14" fmla="*/ 6721928 h 7212230"/>
                <a:gd name="connsiteX15" fmla="*/ 1982561 w 3842204"/>
                <a:gd name="connsiteY15" fmla="*/ 6594928 h 7212230"/>
                <a:gd name="connsiteX16" fmla="*/ 1982561 w 3842204"/>
                <a:gd name="connsiteY16" fmla="*/ 6495143 h 7212230"/>
                <a:gd name="connsiteX17" fmla="*/ 2036989 w 3842204"/>
                <a:gd name="connsiteY17" fmla="*/ 6377214 h 7212230"/>
                <a:gd name="connsiteX18" fmla="*/ 2100489 w 3842204"/>
                <a:gd name="connsiteY18" fmla="*/ 6359071 h 7212230"/>
                <a:gd name="connsiteX19" fmla="*/ 2046061 w 3842204"/>
                <a:gd name="connsiteY19" fmla="*/ 6241143 h 7212230"/>
                <a:gd name="connsiteX20" fmla="*/ 2082346 w 3842204"/>
                <a:gd name="connsiteY20" fmla="*/ 6096000 h 7212230"/>
                <a:gd name="connsiteX21" fmla="*/ 2173061 w 3842204"/>
                <a:gd name="connsiteY21" fmla="*/ 6086928 h 7212230"/>
                <a:gd name="connsiteX22" fmla="*/ 2263775 w 3842204"/>
                <a:gd name="connsiteY22" fmla="*/ 6086928 h 7212230"/>
                <a:gd name="connsiteX23" fmla="*/ 2290989 w 3842204"/>
                <a:gd name="connsiteY23" fmla="*/ 6032500 h 7212230"/>
                <a:gd name="connsiteX24" fmla="*/ 2327275 w 3842204"/>
                <a:gd name="connsiteY24" fmla="*/ 6041571 h 7212230"/>
                <a:gd name="connsiteX25" fmla="*/ 2408918 w 3842204"/>
                <a:gd name="connsiteY25" fmla="*/ 6159500 h 7212230"/>
                <a:gd name="connsiteX26" fmla="*/ 2445204 w 3842204"/>
                <a:gd name="connsiteY26" fmla="*/ 6150428 h 7212230"/>
                <a:gd name="connsiteX27" fmla="*/ 2427061 w 3842204"/>
                <a:gd name="connsiteY27" fmla="*/ 6068785 h 7212230"/>
                <a:gd name="connsiteX28" fmla="*/ 2481489 w 3842204"/>
                <a:gd name="connsiteY28" fmla="*/ 6023428 h 7212230"/>
                <a:gd name="connsiteX29" fmla="*/ 2544989 w 3842204"/>
                <a:gd name="connsiteY29" fmla="*/ 5950857 h 7212230"/>
                <a:gd name="connsiteX30" fmla="*/ 2608489 w 3842204"/>
                <a:gd name="connsiteY30" fmla="*/ 5896428 h 7212230"/>
                <a:gd name="connsiteX31" fmla="*/ 2599418 w 3842204"/>
                <a:gd name="connsiteY31" fmla="*/ 5823857 h 7212230"/>
                <a:gd name="connsiteX32" fmla="*/ 2644775 w 3842204"/>
                <a:gd name="connsiteY32" fmla="*/ 5760357 h 7212230"/>
                <a:gd name="connsiteX33" fmla="*/ 2735489 w 3842204"/>
                <a:gd name="connsiteY33" fmla="*/ 5869214 h 7212230"/>
                <a:gd name="connsiteX34" fmla="*/ 2844346 w 3842204"/>
                <a:gd name="connsiteY34" fmla="*/ 5914571 h 7212230"/>
                <a:gd name="connsiteX35" fmla="*/ 2871561 w 3842204"/>
                <a:gd name="connsiteY35" fmla="*/ 5842000 h 7212230"/>
                <a:gd name="connsiteX36" fmla="*/ 2907846 w 3842204"/>
                <a:gd name="connsiteY36" fmla="*/ 5814785 h 7212230"/>
                <a:gd name="connsiteX37" fmla="*/ 2871561 w 3842204"/>
                <a:gd name="connsiteY37" fmla="*/ 5733143 h 7212230"/>
                <a:gd name="connsiteX38" fmla="*/ 2871561 w 3842204"/>
                <a:gd name="connsiteY38" fmla="*/ 5678714 h 7212230"/>
                <a:gd name="connsiteX39" fmla="*/ 2925989 w 3842204"/>
                <a:gd name="connsiteY39" fmla="*/ 5660571 h 7212230"/>
                <a:gd name="connsiteX40" fmla="*/ 2925989 w 3842204"/>
                <a:gd name="connsiteY40" fmla="*/ 5569857 h 7212230"/>
                <a:gd name="connsiteX41" fmla="*/ 2853418 w 3842204"/>
                <a:gd name="connsiteY41" fmla="*/ 5551714 h 7212230"/>
                <a:gd name="connsiteX42" fmla="*/ 2826204 w 3842204"/>
                <a:gd name="connsiteY42" fmla="*/ 5442857 h 7212230"/>
                <a:gd name="connsiteX43" fmla="*/ 2862489 w 3842204"/>
                <a:gd name="connsiteY43" fmla="*/ 5324928 h 7212230"/>
                <a:gd name="connsiteX44" fmla="*/ 2971346 w 3842204"/>
                <a:gd name="connsiteY44" fmla="*/ 5234214 h 7212230"/>
                <a:gd name="connsiteX45" fmla="*/ 3034846 w 3842204"/>
                <a:gd name="connsiteY45" fmla="*/ 5143500 h 7212230"/>
                <a:gd name="connsiteX46" fmla="*/ 3052989 w 3842204"/>
                <a:gd name="connsiteY46" fmla="*/ 5061857 h 7212230"/>
                <a:gd name="connsiteX47" fmla="*/ 3034846 w 3842204"/>
                <a:gd name="connsiteY47" fmla="*/ 4989285 h 7212230"/>
                <a:gd name="connsiteX48" fmla="*/ 2989489 w 3842204"/>
                <a:gd name="connsiteY48" fmla="*/ 4925785 h 7212230"/>
                <a:gd name="connsiteX49" fmla="*/ 3052989 w 3842204"/>
                <a:gd name="connsiteY49" fmla="*/ 4862285 h 7212230"/>
                <a:gd name="connsiteX50" fmla="*/ 3062061 w 3842204"/>
                <a:gd name="connsiteY50" fmla="*/ 4789714 h 7212230"/>
                <a:gd name="connsiteX51" fmla="*/ 3062061 w 3842204"/>
                <a:gd name="connsiteY51" fmla="*/ 4699000 h 7212230"/>
                <a:gd name="connsiteX52" fmla="*/ 3161846 w 3842204"/>
                <a:gd name="connsiteY52" fmla="*/ 4717143 h 7212230"/>
                <a:gd name="connsiteX53" fmla="*/ 3225346 w 3842204"/>
                <a:gd name="connsiteY53" fmla="*/ 4689928 h 7212230"/>
                <a:gd name="connsiteX54" fmla="*/ 3243489 w 3842204"/>
                <a:gd name="connsiteY54" fmla="*/ 4653643 h 7212230"/>
                <a:gd name="connsiteX55" fmla="*/ 3179989 w 3842204"/>
                <a:gd name="connsiteY55" fmla="*/ 4644571 h 7212230"/>
                <a:gd name="connsiteX56" fmla="*/ 3089275 w 3842204"/>
                <a:gd name="connsiteY56" fmla="*/ 4608285 h 7212230"/>
                <a:gd name="connsiteX57" fmla="*/ 3034846 w 3842204"/>
                <a:gd name="connsiteY57" fmla="*/ 4590143 h 7212230"/>
                <a:gd name="connsiteX58" fmla="*/ 2953204 w 3842204"/>
                <a:gd name="connsiteY58" fmla="*/ 4572000 h 7212230"/>
                <a:gd name="connsiteX59" fmla="*/ 2971346 w 3842204"/>
                <a:gd name="connsiteY59" fmla="*/ 4490357 h 7212230"/>
                <a:gd name="connsiteX60" fmla="*/ 2989489 w 3842204"/>
                <a:gd name="connsiteY60" fmla="*/ 4435928 h 7212230"/>
                <a:gd name="connsiteX61" fmla="*/ 3071132 w 3842204"/>
                <a:gd name="connsiteY61" fmla="*/ 4327071 h 7212230"/>
                <a:gd name="connsiteX62" fmla="*/ 3043918 w 3842204"/>
                <a:gd name="connsiteY62" fmla="*/ 4254500 h 7212230"/>
                <a:gd name="connsiteX63" fmla="*/ 3043918 w 3842204"/>
                <a:gd name="connsiteY63" fmla="*/ 4172857 h 7212230"/>
                <a:gd name="connsiteX64" fmla="*/ 3016704 w 3842204"/>
                <a:gd name="connsiteY64" fmla="*/ 4127500 h 7212230"/>
                <a:gd name="connsiteX65" fmla="*/ 3007632 w 3842204"/>
                <a:gd name="connsiteY65" fmla="*/ 4009571 h 7212230"/>
                <a:gd name="connsiteX66" fmla="*/ 2971346 w 3842204"/>
                <a:gd name="connsiteY66" fmla="*/ 3927928 h 7212230"/>
                <a:gd name="connsiteX67" fmla="*/ 3062061 w 3842204"/>
                <a:gd name="connsiteY67" fmla="*/ 3855357 h 7212230"/>
                <a:gd name="connsiteX68" fmla="*/ 3080204 w 3842204"/>
                <a:gd name="connsiteY68" fmla="*/ 3374571 h 7212230"/>
                <a:gd name="connsiteX69" fmla="*/ 3007632 w 3842204"/>
                <a:gd name="connsiteY69" fmla="*/ 3220357 h 7212230"/>
                <a:gd name="connsiteX70" fmla="*/ 3034846 w 3842204"/>
                <a:gd name="connsiteY70" fmla="*/ 3156857 h 7212230"/>
                <a:gd name="connsiteX71" fmla="*/ 3089275 w 3842204"/>
                <a:gd name="connsiteY71" fmla="*/ 3175000 h 7212230"/>
                <a:gd name="connsiteX72" fmla="*/ 3225346 w 3842204"/>
                <a:gd name="connsiteY72" fmla="*/ 3093357 h 7212230"/>
                <a:gd name="connsiteX73" fmla="*/ 3325132 w 3842204"/>
                <a:gd name="connsiteY73" fmla="*/ 3102428 h 7212230"/>
                <a:gd name="connsiteX74" fmla="*/ 3370489 w 3842204"/>
                <a:gd name="connsiteY74" fmla="*/ 3011714 h 7212230"/>
                <a:gd name="connsiteX75" fmla="*/ 3343275 w 3842204"/>
                <a:gd name="connsiteY75" fmla="*/ 2966357 h 7212230"/>
                <a:gd name="connsiteX76" fmla="*/ 3415846 w 3842204"/>
                <a:gd name="connsiteY76" fmla="*/ 2893785 h 7212230"/>
                <a:gd name="connsiteX77" fmla="*/ 3443061 w 3842204"/>
                <a:gd name="connsiteY77" fmla="*/ 2803071 h 7212230"/>
                <a:gd name="connsiteX78" fmla="*/ 3660775 w 3842204"/>
                <a:gd name="connsiteY78" fmla="*/ 2694214 h 7212230"/>
                <a:gd name="connsiteX79" fmla="*/ 3706132 w 3842204"/>
                <a:gd name="connsiteY79" fmla="*/ 2639785 h 7212230"/>
                <a:gd name="connsiteX80" fmla="*/ 3651704 w 3842204"/>
                <a:gd name="connsiteY80" fmla="*/ 2594428 h 7212230"/>
                <a:gd name="connsiteX81" fmla="*/ 3633561 w 3842204"/>
                <a:gd name="connsiteY81" fmla="*/ 2313214 h 7212230"/>
                <a:gd name="connsiteX82" fmla="*/ 3560989 w 3842204"/>
                <a:gd name="connsiteY82" fmla="*/ 2249714 h 7212230"/>
                <a:gd name="connsiteX83" fmla="*/ 3506561 w 3842204"/>
                <a:gd name="connsiteY83" fmla="*/ 2131785 h 7212230"/>
                <a:gd name="connsiteX84" fmla="*/ 3497489 w 3842204"/>
                <a:gd name="connsiteY84" fmla="*/ 2022928 h 7212230"/>
                <a:gd name="connsiteX85" fmla="*/ 3497489 w 3842204"/>
                <a:gd name="connsiteY85" fmla="*/ 1932214 h 7212230"/>
                <a:gd name="connsiteX86" fmla="*/ 3514751 w 3842204"/>
                <a:gd name="connsiteY86" fmla="*/ 1846486 h 7212230"/>
                <a:gd name="connsiteX87" fmla="*/ 3501687 w 3842204"/>
                <a:gd name="connsiteY87" fmla="*/ 1744992 h 7212230"/>
                <a:gd name="connsiteX88" fmla="*/ 3406775 w 3842204"/>
                <a:gd name="connsiteY88" fmla="*/ 1841500 h 7212230"/>
                <a:gd name="connsiteX89" fmla="*/ 3252561 w 3842204"/>
                <a:gd name="connsiteY89" fmla="*/ 1914071 h 7212230"/>
                <a:gd name="connsiteX90" fmla="*/ 3134632 w 3842204"/>
                <a:gd name="connsiteY90" fmla="*/ 1959428 h 7212230"/>
                <a:gd name="connsiteX91" fmla="*/ 2998561 w 3842204"/>
                <a:gd name="connsiteY91" fmla="*/ 1959428 h 7212230"/>
                <a:gd name="connsiteX92" fmla="*/ 2989489 w 3842204"/>
                <a:gd name="connsiteY92" fmla="*/ 2041071 h 7212230"/>
                <a:gd name="connsiteX93" fmla="*/ 2953204 w 3842204"/>
                <a:gd name="connsiteY93" fmla="*/ 2104571 h 7212230"/>
                <a:gd name="connsiteX94" fmla="*/ 2871561 w 3842204"/>
                <a:gd name="connsiteY94" fmla="*/ 2149928 h 7212230"/>
                <a:gd name="connsiteX95" fmla="*/ 2808061 w 3842204"/>
                <a:gd name="connsiteY95" fmla="*/ 2149928 h 7212230"/>
                <a:gd name="connsiteX96" fmla="*/ 2862489 w 3842204"/>
                <a:gd name="connsiteY96" fmla="*/ 2077357 h 7212230"/>
                <a:gd name="connsiteX97" fmla="*/ 2935061 w 3842204"/>
                <a:gd name="connsiteY97" fmla="*/ 2032000 h 7212230"/>
                <a:gd name="connsiteX98" fmla="*/ 2989489 w 3842204"/>
                <a:gd name="connsiteY98" fmla="*/ 1932214 h 7212230"/>
                <a:gd name="connsiteX99" fmla="*/ 3034846 w 3842204"/>
                <a:gd name="connsiteY99" fmla="*/ 1905000 h 7212230"/>
                <a:gd name="connsiteX100" fmla="*/ 3098346 w 3842204"/>
                <a:gd name="connsiteY100" fmla="*/ 1796143 h 7212230"/>
                <a:gd name="connsiteX101" fmla="*/ 3225346 w 3842204"/>
                <a:gd name="connsiteY101" fmla="*/ 1778000 h 7212230"/>
                <a:gd name="connsiteX102" fmla="*/ 3316061 w 3842204"/>
                <a:gd name="connsiteY102" fmla="*/ 1605643 h 7212230"/>
                <a:gd name="connsiteX103" fmla="*/ 3397704 w 3842204"/>
                <a:gd name="connsiteY103" fmla="*/ 1551214 h 7212230"/>
                <a:gd name="connsiteX104" fmla="*/ 3361418 w 3842204"/>
                <a:gd name="connsiteY104" fmla="*/ 1487714 h 7212230"/>
                <a:gd name="connsiteX105" fmla="*/ 3560989 w 3842204"/>
                <a:gd name="connsiteY105" fmla="*/ 1378857 h 7212230"/>
                <a:gd name="connsiteX106" fmla="*/ 3669846 w 3842204"/>
                <a:gd name="connsiteY106" fmla="*/ 1279071 h 7212230"/>
                <a:gd name="connsiteX107" fmla="*/ 3787775 w 3842204"/>
                <a:gd name="connsiteY107" fmla="*/ 1170214 h 7212230"/>
                <a:gd name="connsiteX108" fmla="*/ 3814989 w 3842204"/>
                <a:gd name="connsiteY108" fmla="*/ 1043214 h 7212230"/>
                <a:gd name="connsiteX109" fmla="*/ 3769632 w 3842204"/>
                <a:gd name="connsiteY109" fmla="*/ 988785 h 7212230"/>
                <a:gd name="connsiteX110" fmla="*/ 3706132 w 3842204"/>
                <a:gd name="connsiteY110" fmla="*/ 952500 h 7212230"/>
                <a:gd name="connsiteX111" fmla="*/ 3678918 w 3842204"/>
                <a:gd name="connsiteY111" fmla="*/ 861785 h 7212230"/>
                <a:gd name="connsiteX112" fmla="*/ 3706132 w 3842204"/>
                <a:gd name="connsiteY112" fmla="*/ 852714 h 7212230"/>
                <a:gd name="connsiteX113" fmla="*/ 3769632 w 3842204"/>
                <a:gd name="connsiteY113" fmla="*/ 916214 h 7212230"/>
                <a:gd name="connsiteX114" fmla="*/ 3814989 w 3842204"/>
                <a:gd name="connsiteY114" fmla="*/ 970643 h 7212230"/>
                <a:gd name="connsiteX115" fmla="*/ 3842204 w 3842204"/>
                <a:gd name="connsiteY115" fmla="*/ 870857 h 7212230"/>
                <a:gd name="connsiteX116" fmla="*/ 3805918 w 3842204"/>
                <a:gd name="connsiteY116" fmla="*/ 780143 h 7212230"/>
                <a:gd name="connsiteX117" fmla="*/ 3760561 w 3842204"/>
                <a:gd name="connsiteY117" fmla="*/ 689428 h 7212230"/>
                <a:gd name="connsiteX118" fmla="*/ 3706132 w 3842204"/>
                <a:gd name="connsiteY118" fmla="*/ 644071 h 7212230"/>
                <a:gd name="connsiteX119" fmla="*/ 3606346 w 3842204"/>
                <a:gd name="connsiteY119" fmla="*/ 526143 h 7212230"/>
                <a:gd name="connsiteX120" fmla="*/ 3560989 w 3842204"/>
                <a:gd name="connsiteY120" fmla="*/ 471714 h 7212230"/>
                <a:gd name="connsiteX121" fmla="*/ 3461204 w 3842204"/>
                <a:gd name="connsiteY121" fmla="*/ 462643 h 7212230"/>
                <a:gd name="connsiteX122" fmla="*/ 3415846 w 3842204"/>
                <a:gd name="connsiteY122" fmla="*/ 498928 h 7212230"/>
                <a:gd name="connsiteX123" fmla="*/ 3343275 w 3842204"/>
                <a:gd name="connsiteY123" fmla="*/ 480785 h 7212230"/>
                <a:gd name="connsiteX124" fmla="*/ 3198132 w 3842204"/>
                <a:gd name="connsiteY124" fmla="*/ 480785 h 7212230"/>
                <a:gd name="connsiteX125" fmla="*/ 3198132 w 3842204"/>
                <a:gd name="connsiteY125" fmla="*/ 553357 h 7212230"/>
                <a:gd name="connsiteX126" fmla="*/ 3116489 w 3842204"/>
                <a:gd name="connsiteY126" fmla="*/ 580571 h 7212230"/>
                <a:gd name="connsiteX127" fmla="*/ 3034846 w 3842204"/>
                <a:gd name="connsiteY127" fmla="*/ 571500 h 7212230"/>
                <a:gd name="connsiteX128" fmla="*/ 3043918 w 3842204"/>
                <a:gd name="connsiteY128" fmla="*/ 508000 h 7212230"/>
                <a:gd name="connsiteX129" fmla="*/ 3098346 w 3842204"/>
                <a:gd name="connsiteY129" fmla="*/ 462643 h 7212230"/>
                <a:gd name="connsiteX130" fmla="*/ 3125561 w 3842204"/>
                <a:gd name="connsiteY130" fmla="*/ 390071 h 7212230"/>
                <a:gd name="connsiteX131" fmla="*/ 3089275 w 3842204"/>
                <a:gd name="connsiteY131" fmla="*/ 335643 h 7212230"/>
                <a:gd name="connsiteX132" fmla="*/ 2998561 w 3842204"/>
                <a:gd name="connsiteY132" fmla="*/ 335643 h 7212230"/>
                <a:gd name="connsiteX133" fmla="*/ 2907846 w 3842204"/>
                <a:gd name="connsiteY133" fmla="*/ 299357 h 7212230"/>
                <a:gd name="connsiteX134" fmla="*/ 2780846 w 3842204"/>
                <a:gd name="connsiteY134" fmla="*/ 299357 h 7212230"/>
                <a:gd name="connsiteX135" fmla="*/ 2798989 w 3842204"/>
                <a:gd name="connsiteY135" fmla="*/ 263071 h 7212230"/>
                <a:gd name="connsiteX136" fmla="*/ 2889704 w 3842204"/>
                <a:gd name="connsiteY136" fmla="*/ 235857 h 7212230"/>
                <a:gd name="connsiteX137" fmla="*/ 2953204 w 3842204"/>
                <a:gd name="connsiteY137" fmla="*/ 154214 h 7212230"/>
                <a:gd name="connsiteX138" fmla="*/ 2971346 w 3842204"/>
                <a:gd name="connsiteY138" fmla="*/ 127000 h 7212230"/>
                <a:gd name="connsiteX139" fmla="*/ 2962275 w 3842204"/>
                <a:gd name="connsiteY139" fmla="*/ 63500 h 7212230"/>
                <a:gd name="connsiteX140" fmla="*/ 2880632 w 3842204"/>
                <a:gd name="connsiteY140" fmla="*/ 54428 h 7212230"/>
                <a:gd name="connsiteX141" fmla="*/ 2844346 w 3842204"/>
                <a:gd name="connsiteY141" fmla="*/ 9071 h 7212230"/>
                <a:gd name="connsiteX142" fmla="*/ 2753632 w 3842204"/>
                <a:gd name="connsiteY142" fmla="*/ 0 h 7212230"/>
                <a:gd name="connsiteX143" fmla="*/ 2662918 w 3842204"/>
                <a:gd name="connsiteY143" fmla="*/ 54428 h 7212230"/>
                <a:gd name="connsiteX144" fmla="*/ 2554061 w 3842204"/>
                <a:gd name="connsiteY144" fmla="*/ 181428 h 7212230"/>
                <a:gd name="connsiteX145" fmla="*/ 2454275 w 3842204"/>
                <a:gd name="connsiteY145" fmla="*/ 335643 h 7212230"/>
                <a:gd name="connsiteX146" fmla="*/ 2445204 w 3842204"/>
                <a:gd name="connsiteY146" fmla="*/ 399143 h 7212230"/>
                <a:gd name="connsiteX147" fmla="*/ 2481489 w 3842204"/>
                <a:gd name="connsiteY147" fmla="*/ 508000 h 7212230"/>
                <a:gd name="connsiteX148" fmla="*/ 2427061 w 3842204"/>
                <a:gd name="connsiteY148" fmla="*/ 589643 h 7212230"/>
                <a:gd name="connsiteX149" fmla="*/ 2327275 w 3842204"/>
                <a:gd name="connsiteY149" fmla="*/ 589643 h 7212230"/>
                <a:gd name="connsiteX150" fmla="*/ 2200275 w 3842204"/>
                <a:gd name="connsiteY150" fmla="*/ 580571 h 7212230"/>
                <a:gd name="connsiteX151" fmla="*/ 2263775 w 3842204"/>
                <a:gd name="connsiteY151" fmla="*/ 662214 h 7212230"/>
                <a:gd name="connsiteX152" fmla="*/ 2336346 w 3842204"/>
                <a:gd name="connsiteY152" fmla="*/ 780143 h 7212230"/>
                <a:gd name="connsiteX153" fmla="*/ 2245632 w 3842204"/>
                <a:gd name="connsiteY153" fmla="*/ 762000 h 7212230"/>
                <a:gd name="connsiteX154" fmla="*/ 2209346 w 3842204"/>
                <a:gd name="connsiteY154" fmla="*/ 689428 h 7212230"/>
                <a:gd name="connsiteX155" fmla="*/ 2154918 w 3842204"/>
                <a:gd name="connsiteY155" fmla="*/ 725714 h 7212230"/>
                <a:gd name="connsiteX156" fmla="*/ 2082346 w 3842204"/>
                <a:gd name="connsiteY156" fmla="*/ 780143 h 7212230"/>
                <a:gd name="connsiteX157" fmla="*/ 1991632 w 3842204"/>
                <a:gd name="connsiteY157" fmla="*/ 825500 h 7212230"/>
                <a:gd name="connsiteX158" fmla="*/ 1891846 w 3842204"/>
                <a:gd name="connsiteY158" fmla="*/ 825500 h 7212230"/>
                <a:gd name="connsiteX159" fmla="*/ 1928132 w 3842204"/>
                <a:gd name="connsiteY159" fmla="*/ 716643 h 7212230"/>
                <a:gd name="connsiteX160" fmla="*/ 1846489 w 3842204"/>
                <a:gd name="connsiteY160" fmla="*/ 689428 h 7212230"/>
                <a:gd name="connsiteX161" fmla="*/ 1710418 w 3842204"/>
                <a:gd name="connsiteY161" fmla="*/ 743857 h 7212230"/>
                <a:gd name="connsiteX162" fmla="*/ 1583418 w 3842204"/>
                <a:gd name="connsiteY162" fmla="*/ 743857 h 7212230"/>
                <a:gd name="connsiteX163" fmla="*/ 1519918 w 3842204"/>
                <a:gd name="connsiteY163" fmla="*/ 807357 h 7212230"/>
                <a:gd name="connsiteX164" fmla="*/ 1619704 w 3842204"/>
                <a:gd name="connsiteY164" fmla="*/ 861785 h 7212230"/>
                <a:gd name="connsiteX165" fmla="*/ 1392918 w 3842204"/>
                <a:gd name="connsiteY165" fmla="*/ 934357 h 7212230"/>
                <a:gd name="connsiteX166" fmla="*/ 1220561 w 3842204"/>
                <a:gd name="connsiteY166" fmla="*/ 1025071 h 7212230"/>
                <a:gd name="connsiteX167" fmla="*/ 1030061 w 3842204"/>
                <a:gd name="connsiteY167" fmla="*/ 1124857 h 7212230"/>
                <a:gd name="connsiteX168" fmla="*/ 993775 w 3842204"/>
                <a:gd name="connsiteY168" fmla="*/ 1197428 h 7212230"/>
                <a:gd name="connsiteX169" fmla="*/ 912132 w 3842204"/>
                <a:gd name="connsiteY169" fmla="*/ 1270000 h 7212230"/>
                <a:gd name="connsiteX170" fmla="*/ 830489 w 3842204"/>
                <a:gd name="connsiteY170" fmla="*/ 1342571 h 7212230"/>
                <a:gd name="connsiteX171" fmla="*/ 803275 w 3842204"/>
                <a:gd name="connsiteY171" fmla="*/ 1469571 h 7212230"/>
                <a:gd name="connsiteX172" fmla="*/ 875846 w 3842204"/>
                <a:gd name="connsiteY172" fmla="*/ 1578428 h 7212230"/>
                <a:gd name="connsiteX173" fmla="*/ 912132 w 3842204"/>
                <a:gd name="connsiteY173" fmla="*/ 1651000 h 7212230"/>
                <a:gd name="connsiteX174" fmla="*/ 848632 w 3842204"/>
                <a:gd name="connsiteY174" fmla="*/ 1696357 h 7212230"/>
                <a:gd name="connsiteX175" fmla="*/ 730704 w 3842204"/>
                <a:gd name="connsiteY175" fmla="*/ 1750785 h 7212230"/>
                <a:gd name="connsiteX176" fmla="*/ 603704 w 3842204"/>
                <a:gd name="connsiteY176" fmla="*/ 1750785 h 7212230"/>
                <a:gd name="connsiteX177" fmla="*/ 485775 w 3842204"/>
                <a:gd name="connsiteY177" fmla="*/ 1787071 h 7212230"/>
                <a:gd name="connsiteX178" fmla="*/ 367846 w 3842204"/>
                <a:gd name="connsiteY178" fmla="*/ 1787071 h 7212230"/>
                <a:gd name="connsiteX179" fmla="*/ 231775 w 3842204"/>
                <a:gd name="connsiteY179" fmla="*/ 1805214 h 7212230"/>
                <a:gd name="connsiteX180" fmla="*/ 168275 w 3842204"/>
                <a:gd name="connsiteY180" fmla="*/ 1823357 h 7212230"/>
                <a:gd name="connsiteX181" fmla="*/ 204561 w 3842204"/>
                <a:gd name="connsiteY181" fmla="*/ 1959428 h 7212230"/>
                <a:gd name="connsiteX182" fmla="*/ 249918 w 3842204"/>
                <a:gd name="connsiteY182" fmla="*/ 2077357 h 7212230"/>
                <a:gd name="connsiteX183" fmla="*/ 231775 w 3842204"/>
                <a:gd name="connsiteY183" fmla="*/ 2195285 h 7212230"/>
                <a:gd name="connsiteX184" fmla="*/ 349704 w 3842204"/>
                <a:gd name="connsiteY184" fmla="*/ 2267857 h 7212230"/>
                <a:gd name="connsiteX185" fmla="*/ 413204 w 3842204"/>
                <a:gd name="connsiteY185" fmla="*/ 2286000 h 7212230"/>
                <a:gd name="connsiteX186" fmla="*/ 458561 w 3842204"/>
                <a:gd name="connsiteY186" fmla="*/ 2394857 h 7212230"/>
                <a:gd name="connsiteX187" fmla="*/ 540204 w 3842204"/>
                <a:gd name="connsiteY187" fmla="*/ 2449285 h 7212230"/>
                <a:gd name="connsiteX188" fmla="*/ 494846 w 3842204"/>
                <a:gd name="connsiteY188" fmla="*/ 2476500 h 7212230"/>
                <a:gd name="connsiteX189" fmla="*/ 413204 w 3842204"/>
                <a:gd name="connsiteY189" fmla="*/ 2458357 h 7212230"/>
                <a:gd name="connsiteX190" fmla="*/ 340632 w 3842204"/>
                <a:gd name="connsiteY190" fmla="*/ 2485571 h 7212230"/>
                <a:gd name="connsiteX191" fmla="*/ 268061 w 3842204"/>
                <a:gd name="connsiteY191" fmla="*/ 2431143 h 7212230"/>
                <a:gd name="connsiteX192" fmla="*/ 231775 w 3842204"/>
                <a:gd name="connsiteY192" fmla="*/ 2340428 h 7212230"/>
                <a:gd name="connsiteX193" fmla="*/ 168275 w 3842204"/>
                <a:gd name="connsiteY193" fmla="*/ 2295071 h 7212230"/>
                <a:gd name="connsiteX194" fmla="*/ 68489 w 3842204"/>
                <a:gd name="connsiteY194" fmla="*/ 2240643 h 7212230"/>
                <a:gd name="connsiteX195" fmla="*/ 0 w 3842204"/>
                <a:gd name="connsiteY195" fmla="*/ 2240198 h 7212230"/>
                <a:gd name="connsiteX196" fmla="*/ 19903 w 3842204"/>
                <a:gd name="connsiteY196" fmla="*/ 2308457 h 7212230"/>
                <a:gd name="connsiteX197" fmla="*/ 87972 w 3842204"/>
                <a:gd name="connsiteY197" fmla="*/ 2356831 h 7212230"/>
                <a:gd name="connsiteX198" fmla="*/ 146367 w 3842204"/>
                <a:gd name="connsiteY198" fmla="*/ 2367320 h 7212230"/>
                <a:gd name="connsiteX199" fmla="*/ 180583 w 3842204"/>
                <a:gd name="connsiteY199" fmla="*/ 2391470 h 7212230"/>
                <a:gd name="connsiteX200" fmla="*/ 186418 w 3842204"/>
                <a:gd name="connsiteY200" fmla="*/ 2431143 h 7212230"/>
                <a:gd name="connsiteX201" fmla="*/ 159204 w 3842204"/>
                <a:gd name="connsiteY201" fmla="*/ 2503714 h 7212230"/>
                <a:gd name="connsiteX202" fmla="*/ 94184 w 3842204"/>
                <a:gd name="connsiteY202" fmla="*/ 2507582 h 7212230"/>
                <a:gd name="connsiteX203" fmla="*/ 76100 w 3842204"/>
                <a:gd name="connsiteY203" fmla="*/ 2553242 h 7212230"/>
                <a:gd name="connsiteX204" fmla="*/ 84685 w 3842204"/>
                <a:gd name="connsiteY204" fmla="*/ 2586848 h 7212230"/>
                <a:gd name="connsiteX205" fmla="*/ 114923 w 3842204"/>
                <a:gd name="connsiteY205" fmla="*/ 2632313 h 7212230"/>
                <a:gd name="connsiteX206" fmla="*/ 154750 w 3842204"/>
                <a:gd name="connsiteY206" fmla="*/ 2662352 h 7212230"/>
                <a:gd name="connsiteX207" fmla="*/ 195489 w 3842204"/>
                <a:gd name="connsiteY207" fmla="*/ 2685385 h 7212230"/>
                <a:gd name="connsiteX208" fmla="*/ 232332 w 3842204"/>
                <a:gd name="connsiteY208" fmla="*/ 2702518 h 7212230"/>
                <a:gd name="connsiteX209" fmla="*/ 235197 w 3842204"/>
                <a:gd name="connsiteY209" fmla="*/ 2793522 h 7212230"/>
                <a:gd name="connsiteX210" fmla="*/ 249490 w 3842204"/>
                <a:gd name="connsiteY210" fmla="*/ 2903302 h 7212230"/>
                <a:gd name="connsiteX211" fmla="*/ 216201 w 3842204"/>
                <a:gd name="connsiteY211" fmla="*/ 2879166 h 7212230"/>
                <a:gd name="connsiteX212" fmla="*/ 173878 w 3842204"/>
                <a:gd name="connsiteY212" fmla="*/ 2877132 h 7212230"/>
                <a:gd name="connsiteX213" fmla="*/ 85599 w 3842204"/>
                <a:gd name="connsiteY213" fmla="*/ 3005254 h 7212230"/>
                <a:gd name="connsiteX214" fmla="*/ 50346 w 3842204"/>
                <a:gd name="connsiteY214" fmla="*/ 3084285 h 7212230"/>
                <a:gd name="connsiteX215" fmla="*/ 81154 w 3842204"/>
                <a:gd name="connsiteY215" fmla="*/ 3140975 h 7212230"/>
                <a:gd name="connsiteX216" fmla="*/ 129614 w 3842204"/>
                <a:gd name="connsiteY216" fmla="*/ 3178869 h 7212230"/>
                <a:gd name="connsiteX217" fmla="*/ 152087 w 3842204"/>
                <a:gd name="connsiteY217" fmla="*/ 3231260 h 7212230"/>
                <a:gd name="connsiteX218" fmla="*/ 197809 w 3842204"/>
                <a:gd name="connsiteY218" fmla="*/ 3239031 h 7212230"/>
                <a:gd name="connsiteX219" fmla="*/ 238899 w 3842204"/>
                <a:gd name="connsiteY219" fmla="*/ 3226604 h 7212230"/>
                <a:gd name="connsiteX220" fmla="*/ 281028 w 3842204"/>
                <a:gd name="connsiteY220" fmla="*/ 3270473 h 7212230"/>
                <a:gd name="connsiteX221" fmla="*/ 320605 w 3842204"/>
                <a:gd name="connsiteY221" fmla="*/ 3272737 h 7212230"/>
                <a:gd name="connsiteX222" fmla="*/ 335457 w 3842204"/>
                <a:gd name="connsiteY222" fmla="*/ 3249505 h 7212230"/>
                <a:gd name="connsiteX223" fmla="*/ 373966 w 3842204"/>
                <a:gd name="connsiteY223" fmla="*/ 3209269 h 7212230"/>
                <a:gd name="connsiteX224" fmla="*/ 380742 w 3842204"/>
                <a:gd name="connsiteY224" fmla="*/ 3294846 h 7212230"/>
                <a:gd name="connsiteX225" fmla="*/ 437804 w 3842204"/>
                <a:gd name="connsiteY225" fmla="*/ 3289661 h 7212230"/>
                <a:gd name="connsiteX226" fmla="*/ 422275 w 3842204"/>
                <a:gd name="connsiteY226" fmla="*/ 3338285 h 7212230"/>
                <a:gd name="connsiteX227" fmla="*/ 440329 w 3842204"/>
                <a:gd name="connsiteY227" fmla="*/ 3386114 h 7212230"/>
                <a:gd name="connsiteX228" fmla="*/ 474756 w 3842204"/>
                <a:gd name="connsiteY228" fmla="*/ 3417106 h 7212230"/>
                <a:gd name="connsiteX229" fmla="*/ 460784 w 3842204"/>
                <a:gd name="connsiteY229" fmla="*/ 3485814 h 7212230"/>
                <a:gd name="connsiteX230" fmla="*/ 458561 w 3842204"/>
                <a:gd name="connsiteY230" fmla="*/ 3565071 h 7212230"/>
                <a:gd name="connsiteX231" fmla="*/ 419473 w 3842204"/>
                <a:gd name="connsiteY231" fmla="*/ 3641511 h 7212230"/>
                <a:gd name="connsiteX232" fmla="*/ 360722 w 3842204"/>
                <a:gd name="connsiteY232" fmla="*/ 3650584 h 7212230"/>
                <a:gd name="connsiteX233" fmla="*/ 368175 w 3842204"/>
                <a:gd name="connsiteY233" fmla="*/ 3690408 h 7212230"/>
                <a:gd name="connsiteX234" fmla="*/ 400421 w 3842204"/>
                <a:gd name="connsiteY234" fmla="*/ 3750758 h 7212230"/>
                <a:gd name="connsiteX235" fmla="*/ 417954 w 3842204"/>
                <a:gd name="connsiteY235" fmla="*/ 3767465 h 7212230"/>
                <a:gd name="connsiteX236" fmla="*/ 401757 w 3842204"/>
                <a:gd name="connsiteY236" fmla="*/ 3852533 h 7212230"/>
                <a:gd name="connsiteX237" fmla="*/ 482443 w 3842204"/>
                <a:gd name="connsiteY237" fmla="*/ 3943954 h 7212230"/>
                <a:gd name="connsiteX238" fmla="*/ 517737 w 3842204"/>
                <a:gd name="connsiteY238" fmla="*/ 3996632 h 7212230"/>
                <a:gd name="connsiteX239" fmla="*/ 505902 w 3842204"/>
                <a:gd name="connsiteY239" fmla="*/ 4042501 h 7212230"/>
                <a:gd name="connsiteX240" fmla="*/ 511469 w 3842204"/>
                <a:gd name="connsiteY240" fmla="*/ 4076940 h 7212230"/>
                <a:gd name="connsiteX241" fmla="*/ 546901 w 3842204"/>
                <a:gd name="connsiteY241" fmla="*/ 4121854 h 7212230"/>
                <a:gd name="connsiteX242" fmla="*/ 514509 w 3842204"/>
                <a:gd name="connsiteY242" fmla="*/ 4192490 h 7212230"/>
                <a:gd name="connsiteX243" fmla="*/ 558142 w 3842204"/>
                <a:gd name="connsiteY243" fmla="*/ 4242338 h 7212230"/>
                <a:gd name="connsiteX244" fmla="*/ 621846 w 3842204"/>
                <a:gd name="connsiteY244" fmla="*/ 4263571 h 7212230"/>
                <a:gd name="connsiteX245" fmla="*/ 619882 w 3842204"/>
                <a:gd name="connsiteY245" fmla="*/ 4297056 h 7212230"/>
                <a:gd name="connsiteX246" fmla="*/ 657706 w 3842204"/>
                <a:gd name="connsiteY246" fmla="*/ 4366782 h 7212230"/>
                <a:gd name="connsiteX247" fmla="*/ 627591 w 3842204"/>
                <a:gd name="connsiteY247" fmla="*/ 4443275 h 7212230"/>
                <a:gd name="connsiteX248" fmla="*/ 636095 w 3842204"/>
                <a:gd name="connsiteY248" fmla="*/ 4469837 h 7212230"/>
                <a:gd name="connsiteX249" fmla="*/ 664430 w 3842204"/>
                <a:gd name="connsiteY249" fmla="*/ 4489238 h 7212230"/>
                <a:gd name="connsiteX250" fmla="*/ 693495 w 3842204"/>
                <a:gd name="connsiteY250" fmla="*/ 4468344 h 7212230"/>
                <a:gd name="connsiteX251" fmla="*/ 713547 w 3842204"/>
                <a:gd name="connsiteY251" fmla="*/ 4504560 h 7212230"/>
                <a:gd name="connsiteX252" fmla="*/ 802609 w 3842204"/>
                <a:gd name="connsiteY252" fmla="*/ 4501363 h 7212230"/>
                <a:gd name="connsiteX253" fmla="*/ 817095 w 3842204"/>
                <a:gd name="connsiteY253" fmla="*/ 4666429 h 7212230"/>
                <a:gd name="connsiteX254" fmla="*/ 757491 w 3842204"/>
                <a:gd name="connsiteY254" fmla="*/ 4728594 h 7212230"/>
                <a:gd name="connsiteX255" fmla="*/ 724434 w 3842204"/>
                <a:gd name="connsiteY255" fmla="*/ 4787780 h 7212230"/>
                <a:gd name="connsiteX256" fmla="*/ 774114 w 3842204"/>
                <a:gd name="connsiteY256" fmla="*/ 4862731 h 7212230"/>
                <a:gd name="connsiteX257" fmla="*/ 756824 w 3842204"/>
                <a:gd name="connsiteY257" fmla="*/ 4947797 h 7212230"/>
                <a:gd name="connsiteX258" fmla="*/ 724364 w 3842204"/>
                <a:gd name="connsiteY258" fmla="*/ 5001242 h 7212230"/>
                <a:gd name="connsiteX259" fmla="*/ 710116 w 3842204"/>
                <a:gd name="connsiteY259" fmla="*/ 5048822 h 7212230"/>
                <a:gd name="connsiteX260" fmla="*/ 641937 w 3842204"/>
                <a:gd name="connsiteY260" fmla="*/ 5123423 h 7212230"/>
                <a:gd name="connsiteX261" fmla="*/ 645832 w 3842204"/>
                <a:gd name="connsiteY261" fmla="*/ 5195105 h 7212230"/>
                <a:gd name="connsiteX262" fmla="*/ 806078 w 3842204"/>
                <a:gd name="connsiteY262" fmla="*/ 5279127 h 7212230"/>
                <a:gd name="connsiteX263" fmla="*/ 778008 w 3842204"/>
                <a:gd name="connsiteY263" fmla="*/ 5322549 h 7212230"/>
                <a:gd name="connsiteX264" fmla="*/ 625315 w 3842204"/>
                <a:gd name="connsiteY264" fmla="*/ 5425160 h 7212230"/>
                <a:gd name="connsiteX265" fmla="*/ 676275 w 3842204"/>
                <a:gd name="connsiteY265" fmla="*/ 5524500 h 7212230"/>
                <a:gd name="connsiteX266" fmla="*/ 658132 w 3842204"/>
                <a:gd name="connsiteY266" fmla="*/ 5615214 h 7212230"/>
                <a:gd name="connsiteX267" fmla="*/ 707742 w 3842204"/>
                <a:gd name="connsiteY267" fmla="*/ 5641195 h 7212230"/>
                <a:gd name="connsiteX268" fmla="*/ 776061 w 3842204"/>
                <a:gd name="connsiteY268" fmla="*/ 5642428 h 7212230"/>
                <a:gd name="connsiteX269" fmla="*/ 843093 w 3842204"/>
                <a:gd name="connsiteY269" fmla="*/ 5634058 h 7212230"/>
                <a:gd name="connsiteX270" fmla="*/ 931128 w 3842204"/>
                <a:gd name="connsiteY270" fmla="*/ 5637226 h 7212230"/>
                <a:gd name="connsiteX271" fmla="*/ 920350 w 3842204"/>
                <a:gd name="connsiteY271" fmla="*/ 5684962 h 7212230"/>
                <a:gd name="connsiteX272" fmla="*/ 993775 w 3842204"/>
                <a:gd name="connsiteY272" fmla="*/ 5696857 h 7212230"/>
                <a:gd name="connsiteX273" fmla="*/ 999817 w 3842204"/>
                <a:gd name="connsiteY273" fmla="*/ 5741114 h 7212230"/>
                <a:gd name="connsiteX274" fmla="*/ 1015385 w 3842204"/>
                <a:gd name="connsiteY274" fmla="*/ 5774187 h 7212230"/>
                <a:gd name="connsiteX275" fmla="*/ 1093988 w 3842204"/>
                <a:gd name="connsiteY275" fmla="*/ 5773741 h 7212230"/>
                <a:gd name="connsiteX276" fmla="*/ 1110423 w 3842204"/>
                <a:gd name="connsiteY276" fmla="*/ 5806160 h 7212230"/>
                <a:gd name="connsiteX277" fmla="*/ 1118828 w 3842204"/>
                <a:gd name="connsiteY277" fmla="*/ 5830104 h 7212230"/>
                <a:gd name="connsiteX278" fmla="*/ 1068680 w 3842204"/>
                <a:gd name="connsiteY278" fmla="*/ 5850548 h 7212230"/>
                <a:gd name="connsiteX279" fmla="*/ 1038040 w 3842204"/>
                <a:gd name="connsiteY279" fmla="*/ 5897475 h 7212230"/>
                <a:gd name="connsiteX280" fmla="*/ 1028312 w 3842204"/>
                <a:gd name="connsiteY280" fmla="*/ 5940951 h 7212230"/>
                <a:gd name="connsiteX281" fmla="*/ 1030686 w 3842204"/>
                <a:gd name="connsiteY281" fmla="*/ 5993288 h 7212230"/>
                <a:gd name="connsiteX282" fmla="*/ 1057275 w 3842204"/>
                <a:gd name="connsiteY282" fmla="*/ 6014357 h 7212230"/>
                <a:gd name="connsiteX283" fmla="*/ 1124671 w 3842204"/>
                <a:gd name="connsiteY283" fmla="*/ 6048708 h 7212230"/>
                <a:gd name="connsiteX284" fmla="*/ 1166038 w 3842204"/>
                <a:gd name="connsiteY284" fmla="*/ 6040869 h 7212230"/>
                <a:gd name="connsiteX285" fmla="*/ 1186223 w 3842204"/>
                <a:gd name="connsiteY285" fmla="*/ 6086928 h 7212230"/>
                <a:gd name="connsiteX286" fmla="*/ 1166132 w 3842204"/>
                <a:gd name="connsiteY286" fmla="*/ 6132285 h 7212230"/>
                <a:gd name="connsiteX287" fmla="*/ 1132794 w 3842204"/>
                <a:gd name="connsiteY287" fmla="*/ 6150303 h 7212230"/>
                <a:gd name="connsiteX288" fmla="*/ 1095509 w 3842204"/>
                <a:gd name="connsiteY288" fmla="*/ 6207236 h 7212230"/>
                <a:gd name="connsiteX289" fmla="*/ 1110183 w 3842204"/>
                <a:gd name="connsiteY289" fmla="*/ 6307023 h 7212230"/>
                <a:gd name="connsiteX290" fmla="*/ 1080835 w 3842204"/>
                <a:gd name="connsiteY290" fmla="*/ 6350157 h 7212230"/>
                <a:gd name="connsiteX291" fmla="*/ 1165706 w 3842204"/>
                <a:gd name="connsiteY291" fmla="*/ 6400271 h 7212230"/>
                <a:gd name="connsiteX292" fmla="*/ 1166038 w 3842204"/>
                <a:gd name="connsiteY292" fmla="*/ 6466711 h 7212230"/>
                <a:gd name="connsiteX293" fmla="*/ 1143240 w 3842204"/>
                <a:gd name="connsiteY293" fmla="*/ 6498567 h 7212230"/>
                <a:gd name="connsiteX294" fmla="*/ 1090760 w 3842204"/>
                <a:gd name="connsiteY294" fmla="*/ 6546302 h 7212230"/>
                <a:gd name="connsiteX295" fmla="*/ 1130420 w 3842204"/>
                <a:gd name="connsiteY295" fmla="*/ 6564250 h 7212230"/>
                <a:gd name="connsiteX296" fmla="*/ 1157061 w 3842204"/>
                <a:gd name="connsiteY296" fmla="*/ 6604000 h 7212230"/>
                <a:gd name="connsiteX297" fmla="*/ 1211155 w 3842204"/>
                <a:gd name="connsiteY297" fmla="*/ 6616589 h 7212230"/>
                <a:gd name="connsiteX298" fmla="*/ 1275416 w 3842204"/>
                <a:gd name="connsiteY298" fmla="*/ 6598797 h 7212230"/>
                <a:gd name="connsiteX299" fmla="*/ 1351457 w 3842204"/>
                <a:gd name="connsiteY299" fmla="*/ 6678950 h 7212230"/>
                <a:gd name="connsiteX300" fmla="*/ 1408686 w 3842204"/>
                <a:gd name="connsiteY300" fmla="*/ 6784095 h 7212230"/>
                <a:gd name="connsiteX301" fmla="*/ 1412995 w 3842204"/>
                <a:gd name="connsiteY301" fmla="*/ 6885417 h 7212230"/>
                <a:gd name="connsiteX302" fmla="*/ 1450576 w 3842204"/>
                <a:gd name="connsiteY302" fmla="*/ 6925814 h 7212230"/>
                <a:gd name="connsiteX303" fmla="*/ 1436742 w 3842204"/>
                <a:gd name="connsiteY303" fmla="*/ 6949650 h 7212230"/>
                <a:gd name="connsiteX304" fmla="*/ 1398748 w 3842204"/>
                <a:gd name="connsiteY304" fmla="*/ 6973440 h 7212230"/>
                <a:gd name="connsiteX305" fmla="*/ 1411061 w 3842204"/>
                <a:gd name="connsiteY305" fmla="*/ 7003143 h 7212230"/>
                <a:gd name="connsiteX306" fmla="*/ 1348228 w 3842204"/>
                <a:gd name="connsiteY306" fmla="*/ 7070956 h 7212230"/>
                <a:gd name="connsiteX307" fmla="*/ 1293132 w 3842204"/>
                <a:gd name="connsiteY307" fmla="*/ 7139214 h 7212230"/>
                <a:gd name="connsiteX0" fmla="*/ 1293132 w 3842204"/>
                <a:gd name="connsiteY0" fmla="*/ 7139214 h 7212230"/>
                <a:gd name="connsiteX1" fmla="*/ 1341758 w 3842204"/>
                <a:gd name="connsiteY1" fmla="*/ 7182793 h 7212230"/>
                <a:gd name="connsiteX2" fmla="*/ 1416663 w 3842204"/>
                <a:gd name="connsiteY2" fmla="*/ 7193198 h 7212230"/>
                <a:gd name="connsiteX3" fmla="*/ 1509326 w 3842204"/>
                <a:gd name="connsiteY3" fmla="*/ 7212230 h 7212230"/>
                <a:gd name="connsiteX4" fmla="*/ 1564969 w 3842204"/>
                <a:gd name="connsiteY4" fmla="*/ 7192309 h 7212230"/>
                <a:gd name="connsiteX5" fmla="*/ 1579095 w 3842204"/>
                <a:gd name="connsiteY5" fmla="*/ 7168518 h 7212230"/>
                <a:gd name="connsiteX6" fmla="*/ 1637846 w 3842204"/>
                <a:gd name="connsiteY6" fmla="*/ 7133855 h 7212230"/>
                <a:gd name="connsiteX7" fmla="*/ 1697948 w 3842204"/>
                <a:gd name="connsiteY7" fmla="*/ 7023400 h 7212230"/>
                <a:gd name="connsiteX8" fmla="*/ 1746704 w 3842204"/>
                <a:gd name="connsiteY8" fmla="*/ 6975928 h 7212230"/>
                <a:gd name="connsiteX9" fmla="*/ 1743064 w 3842204"/>
                <a:gd name="connsiteY9" fmla="*/ 6937755 h 7212230"/>
                <a:gd name="connsiteX10" fmla="*/ 1792061 w 3842204"/>
                <a:gd name="connsiteY10" fmla="*/ 6921500 h 7212230"/>
                <a:gd name="connsiteX11" fmla="*/ 1946275 w 3842204"/>
                <a:gd name="connsiteY11" fmla="*/ 6885214 h 7212230"/>
                <a:gd name="connsiteX12" fmla="*/ 1855561 w 3842204"/>
                <a:gd name="connsiteY12" fmla="*/ 6767285 h 7212230"/>
                <a:gd name="connsiteX13" fmla="*/ 1882775 w 3842204"/>
                <a:gd name="connsiteY13" fmla="*/ 6721928 h 7212230"/>
                <a:gd name="connsiteX14" fmla="*/ 1937204 w 3842204"/>
                <a:gd name="connsiteY14" fmla="*/ 6721928 h 7212230"/>
                <a:gd name="connsiteX15" fmla="*/ 1982561 w 3842204"/>
                <a:gd name="connsiteY15" fmla="*/ 6594928 h 7212230"/>
                <a:gd name="connsiteX16" fmla="*/ 1982561 w 3842204"/>
                <a:gd name="connsiteY16" fmla="*/ 6495143 h 7212230"/>
                <a:gd name="connsiteX17" fmla="*/ 2036989 w 3842204"/>
                <a:gd name="connsiteY17" fmla="*/ 6377214 h 7212230"/>
                <a:gd name="connsiteX18" fmla="*/ 2100489 w 3842204"/>
                <a:gd name="connsiteY18" fmla="*/ 6359071 h 7212230"/>
                <a:gd name="connsiteX19" fmla="*/ 2046061 w 3842204"/>
                <a:gd name="connsiteY19" fmla="*/ 6241143 h 7212230"/>
                <a:gd name="connsiteX20" fmla="*/ 2082346 w 3842204"/>
                <a:gd name="connsiteY20" fmla="*/ 6096000 h 7212230"/>
                <a:gd name="connsiteX21" fmla="*/ 2173061 w 3842204"/>
                <a:gd name="connsiteY21" fmla="*/ 6086928 h 7212230"/>
                <a:gd name="connsiteX22" fmla="*/ 2263775 w 3842204"/>
                <a:gd name="connsiteY22" fmla="*/ 6086928 h 7212230"/>
                <a:gd name="connsiteX23" fmla="*/ 2290989 w 3842204"/>
                <a:gd name="connsiteY23" fmla="*/ 6032500 h 7212230"/>
                <a:gd name="connsiteX24" fmla="*/ 2327275 w 3842204"/>
                <a:gd name="connsiteY24" fmla="*/ 6041571 h 7212230"/>
                <a:gd name="connsiteX25" fmla="*/ 2408918 w 3842204"/>
                <a:gd name="connsiteY25" fmla="*/ 6159500 h 7212230"/>
                <a:gd name="connsiteX26" fmla="*/ 2445204 w 3842204"/>
                <a:gd name="connsiteY26" fmla="*/ 6150428 h 7212230"/>
                <a:gd name="connsiteX27" fmla="*/ 2427061 w 3842204"/>
                <a:gd name="connsiteY27" fmla="*/ 6068785 h 7212230"/>
                <a:gd name="connsiteX28" fmla="*/ 2481489 w 3842204"/>
                <a:gd name="connsiteY28" fmla="*/ 6023428 h 7212230"/>
                <a:gd name="connsiteX29" fmla="*/ 2544989 w 3842204"/>
                <a:gd name="connsiteY29" fmla="*/ 5950857 h 7212230"/>
                <a:gd name="connsiteX30" fmla="*/ 2608489 w 3842204"/>
                <a:gd name="connsiteY30" fmla="*/ 5896428 h 7212230"/>
                <a:gd name="connsiteX31" fmla="*/ 2599418 w 3842204"/>
                <a:gd name="connsiteY31" fmla="*/ 5823857 h 7212230"/>
                <a:gd name="connsiteX32" fmla="*/ 2644775 w 3842204"/>
                <a:gd name="connsiteY32" fmla="*/ 5760357 h 7212230"/>
                <a:gd name="connsiteX33" fmla="*/ 2735489 w 3842204"/>
                <a:gd name="connsiteY33" fmla="*/ 5869214 h 7212230"/>
                <a:gd name="connsiteX34" fmla="*/ 2844346 w 3842204"/>
                <a:gd name="connsiteY34" fmla="*/ 5914571 h 7212230"/>
                <a:gd name="connsiteX35" fmla="*/ 2871561 w 3842204"/>
                <a:gd name="connsiteY35" fmla="*/ 5842000 h 7212230"/>
                <a:gd name="connsiteX36" fmla="*/ 2907846 w 3842204"/>
                <a:gd name="connsiteY36" fmla="*/ 5814785 h 7212230"/>
                <a:gd name="connsiteX37" fmla="*/ 2871561 w 3842204"/>
                <a:gd name="connsiteY37" fmla="*/ 5733143 h 7212230"/>
                <a:gd name="connsiteX38" fmla="*/ 2871561 w 3842204"/>
                <a:gd name="connsiteY38" fmla="*/ 5678714 h 7212230"/>
                <a:gd name="connsiteX39" fmla="*/ 2925989 w 3842204"/>
                <a:gd name="connsiteY39" fmla="*/ 5660571 h 7212230"/>
                <a:gd name="connsiteX40" fmla="*/ 2925989 w 3842204"/>
                <a:gd name="connsiteY40" fmla="*/ 5569857 h 7212230"/>
                <a:gd name="connsiteX41" fmla="*/ 2853418 w 3842204"/>
                <a:gd name="connsiteY41" fmla="*/ 5551714 h 7212230"/>
                <a:gd name="connsiteX42" fmla="*/ 2826204 w 3842204"/>
                <a:gd name="connsiteY42" fmla="*/ 5442857 h 7212230"/>
                <a:gd name="connsiteX43" fmla="*/ 2862489 w 3842204"/>
                <a:gd name="connsiteY43" fmla="*/ 5324928 h 7212230"/>
                <a:gd name="connsiteX44" fmla="*/ 2971346 w 3842204"/>
                <a:gd name="connsiteY44" fmla="*/ 5234214 h 7212230"/>
                <a:gd name="connsiteX45" fmla="*/ 3034846 w 3842204"/>
                <a:gd name="connsiteY45" fmla="*/ 5143500 h 7212230"/>
                <a:gd name="connsiteX46" fmla="*/ 3052989 w 3842204"/>
                <a:gd name="connsiteY46" fmla="*/ 5061857 h 7212230"/>
                <a:gd name="connsiteX47" fmla="*/ 3034846 w 3842204"/>
                <a:gd name="connsiteY47" fmla="*/ 4989285 h 7212230"/>
                <a:gd name="connsiteX48" fmla="*/ 2989489 w 3842204"/>
                <a:gd name="connsiteY48" fmla="*/ 4925785 h 7212230"/>
                <a:gd name="connsiteX49" fmla="*/ 3052989 w 3842204"/>
                <a:gd name="connsiteY49" fmla="*/ 4862285 h 7212230"/>
                <a:gd name="connsiteX50" fmla="*/ 3062061 w 3842204"/>
                <a:gd name="connsiteY50" fmla="*/ 4789714 h 7212230"/>
                <a:gd name="connsiteX51" fmla="*/ 3062061 w 3842204"/>
                <a:gd name="connsiteY51" fmla="*/ 4699000 h 7212230"/>
                <a:gd name="connsiteX52" fmla="*/ 3161846 w 3842204"/>
                <a:gd name="connsiteY52" fmla="*/ 4717143 h 7212230"/>
                <a:gd name="connsiteX53" fmla="*/ 3225346 w 3842204"/>
                <a:gd name="connsiteY53" fmla="*/ 4689928 h 7212230"/>
                <a:gd name="connsiteX54" fmla="*/ 3243489 w 3842204"/>
                <a:gd name="connsiteY54" fmla="*/ 4653643 h 7212230"/>
                <a:gd name="connsiteX55" fmla="*/ 3179989 w 3842204"/>
                <a:gd name="connsiteY55" fmla="*/ 4644571 h 7212230"/>
                <a:gd name="connsiteX56" fmla="*/ 3089275 w 3842204"/>
                <a:gd name="connsiteY56" fmla="*/ 4608285 h 7212230"/>
                <a:gd name="connsiteX57" fmla="*/ 3034846 w 3842204"/>
                <a:gd name="connsiteY57" fmla="*/ 4590143 h 7212230"/>
                <a:gd name="connsiteX58" fmla="*/ 2953204 w 3842204"/>
                <a:gd name="connsiteY58" fmla="*/ 4572000 h 7212230"/>
                <a:gd name="connsiteX59" fmla="*/ 2971346 w 3842204"/>
                <a:gd name="connsiteY59" fmla="*/ 4490357 h 7212230"/>
                <a:gd name="connsiteX60" fmla="*/ 2989489 w 3842204"/>
                <a:gd name="connsiteY60" fmla="*/ 4435928 h 7212230"/>
                <a:gd name="connsiteX61" fmla="*/ 3071132 w 3842204"/>
                <a:gd name="connsiteY61" fmla="*/ 4327071 h 7212230"/>
                <a:gd name="connsiteX62" fmla="*/ 3043918 w 3842204"/>
                <a:gd name="connsiteY62" fmla="*/ 4254500 h 7212230"/>
                <a:gd name="connsiteX63" fmla="*/ 3043918 w 3842204"/>
                <a:gd name="connsiteY63" fmla="*/ 4172857 h 7212230"/>
                <a:gd name="connsiteX64" fmla="*/ 3016704 w 3842204"/>
                <a:gd name="connsiteY64" fmla="*/ 4127500 h 7212230"/>
                <a:gd name="connsiteX65" fmla="*/ 3007632 w 3842204"/>
                <a:gd name="connsiteY65" fmla="*/ 4009571 h 7212230"/>
                <a:gd name="connsiteX66" fmla="*/ 2971346 w 3842204"/>
                <a:gd name="connsiteY66" fmla="*/ 3927928 h 7212230"/>
                <a:gd name="connsiteX67" fmla="*/ 3062061 w 3842204"/>
                <a:gd name="connsiteY67" fmla="*/ 3855357 h 7212230"/>
                <a:gd name="connsiteX68" fmla="*/ 3080204 w 3842204"/>
                <a:gd name="connsiteY68" fmla="*/ 3374571 h 7212230"/>
                <a:gd name="connsiteX69" fmla="*/ 3007632 w 3842204"/>
                <a:gd name="connsiteY69" fmla="*/ 3220357 h 7212230"/>
                <a:gd name="connsiteX70" fmla="*/ 3034846 w 3842204"/>
                <a:gd name="connsiteY70" fmla="*/ 3156857 h 7212230"/>
                <a:gd name="connsiteX71" fmla="*/ 3089275 w 3842204"/>
                <a:gd name="connsiteY71" fmla="*/ 3175000 h 7212230"/>
                <a:gd name="connsiteX72" fmla="*/ 3225346 w 3842204"/>
                <a:gd name="connsiteY72" fmla="*/ 3093357 h 7212230"/>
                <a:gd name="connsiteX73" fmla="*/ 3325132 w 3842204"/>
                <a:gd name="connsiteY73" fmla="*/ 3102428 h 7212230"/>
                <a:gd name="connsiteX74" fmla="*/ 3370489 w 3842204"/>
                <a:gd name="connsiteY74" fmla="*/ 3011714 h 7212230"/>
                <a:gd name="connsiteX75" fmla="*/ 3343275 w 3842204"/>
                <a:gd name="connsiteY75" fmla="*/ 2966357 h 7212230"/>
                <a:gd name="connsiteX76" fmla="*/ 3415846 w 3842204"/>
                <a:gd name="connsiteY76" fmla="*/ 2893785 h 7212230"/>
                <a:gd name="connsiteX77" fmla="*/ 3443061 w 3842204"/>
                <a:gd name="connsiteY77" fmla="*/ 2803071 h 7212230"/>
                <a:gd name="connsiteX78" fmla="*/ 3660775 w 3842204"/>
                <a:gd name="connsiteY78" fmla="*/ 2694214 h 7212230"/>
                <a:gd name="connsiteX79" fmla="*/ 3706132 w 3842204"/>
                <a:gd name="connsiteY79" fmla="*/ 2639785 h 7212230"/>
                <a:gd name="connsiteX80" fmla="*/ 3651704 w 3842204"/>
                <a:gd name="connsiteY80" fmla="*/ 2594428 h 7212230"/>
                <a:gd name="connsiteX81" fmla="*/ 3633561 w 3842204"/>
                <a:gd name="connsiteY81" fmla="*/ 2313214 h 7212230"/>
                <a:gd name="connsiteX82" fmla="*/ 3560989 w 3842204"/>
                <a:gd name="connsiteY82" fmla="*/ 2249714 h 7212230"/>
                <a:gd name="connsiteX83" fmla="*/ 3506561 w 3842204"/>
                <a:gd name="connsiteY83" fmla="*/ 2131785 h 7212230"/>
                <a:gd name="connsiteX84" fmla="*/ 3497489 w 3842204"/>
                <a:gd name="connsiteY84" fmla="*/ 2022928 h 7212230"/>
                <a:gd name="connsiteX85" fmla="*/ 3497489 w 3842204"/>
                <a:gd name="connsiteY85" fmla="*/ 1932214 h 7212230"/>
                <a:gd name="connsiteX86" fmla="*/ 3514751 w 3842204"/>
                <a:gd name="connsiteY86" fmla="*/ 1846486 h 7212230"/>
                <a:gd name="connsiteX87" fmla="*/ 3501687 w 3842204"/>
                <a:gd name="connsiteY87" fmla="*/ 1744992 h 7212230"/>
                <a:gd name="connsiteX88" fmla="*/ 3406775 w 3842204"/>
                <a:gd name="connsiteY88" fmla="*/ 1841500 h 7212230"/>
                <a:gd name="connsiteX89" fmla="*/ 3252561 w 3842204"/>
                <a:gd name="connsiteY89" fmla="*/ 1914071 h 7212230"/>
                <a:gd name="connsiteX90" fmla="*/ 3134632 w 3842204"/>
                <a:gd name="connsiteY90" fmla="*/ 1959428 h 7212230"/>
                <a:gd name="connsiteX91" fmla="*/ 2998561 w 3842204"/>
                <a:gd name="connsiteY91" fmla="*/ 1959428 h 7212230"/>
                <a:gd name="connsiteX92" fmla="*/ 2989489 w 3842204"/>
                <a:gd name="connsiteY92" fmla="*/ 2041071 h 7212230"/>
                <a:gd name="connsiteX93" fmla="*/ 2953204 w 3842204"/>
                <a:gd name="connsiteY93" fmla="*/ 2104571 h 7212230"/>
                <a:gd name="connsiteX94" fmla="*/ 2871561 w 3842204"/>
                <a:gd name="connsiteY94" fmla="*/ 2149928 h 7212230"/>
                <a:gd name="connsiteX95" fmla="*/ 2808061 w 3842204"/>
                <a:gd name="connsiteY95" fmla="*/ 2149928 h 7212230"/>
                <a:gd name="connsiteX96" fmla="*/ 2862489 w 3842204"/>
                <a:gd name="connsiteY96" fmla="*/ 2077357 h 7212230"/>
                <a:gd name="connsiteX97" fmla="*/ 2935061 w 3842204"/>
                <a:gd name="connsiteY97" fmla="*/ 2032000 h 7212230"/>
                <a:gd name="connsiteX98" fmla="*/ 2989489 w 3842204"/>
                <a:gd name="connsiteY98" fmla="*/ 1932214 h 7212230"/>
                <a:gd name="connsiteX99" fmla="*/ 3034846 w 3842204"/>
                <a:gd name="connsiteY99" fmla="*/ 1905000 h 7212230"/>
                <a:gd name="connsiteX100" fmla="*/ 3098346 w 3842204"/>
                <a:gd name="connsiteY100" fmla="*/ 1796143 h 7212230"/>
                <a:gd name="connsiteX101" fmla="*/ 3225346 w 3842204"/>
                <a:gd name="connsiteY101" fmla="*/ 1778000 h 7212230"/>
                <a:gd name="connsiteX102" fmla="*/ 3316061 w 3842204"/>
                <a:gd name="connsiteY102" fmla="*/ 1605643 h 7212230"/>
                <a:gd name="connsiteX103" fmla="*/ 3397704 w 3842204"/>
                <a:gd name="connsiteY103" fmla="*/ 1551214 h 7212230"/>
                <a:gd name="connsiteX104" fmla="*/ 3361418 w 3842204"/>
                <a:gd name="connsiteY104" fmla="*/ 1487714 h 7212230"/>
                <a:gd name="connsiteX105" fmla="*/ 3560989 w 3842204"/>
                <a:gd name="connsiteY105" fmla="*/ 1378857 h 7212230"/>
                <a:gd name="connsiteX106" fmla="*/ 3669846 w 3842204"/>
                <a:gd name="connsiteY106" fmla="*/ 1279071 h 7212230"/>
                <a:gd name="connsiteX107" fmla="*/ 3787775 w 3842204"/>
                <a:gd name="connsiteY107" fmla="*/ 1170214 h 7212230"/>
                <a:gd name="connsiteX108" fmla="*/ 3814989 w 3842204"/>
                <a:gd name="connsiteY108" fmla="*/ 1043214 h 7212230"/>
                <a:gd name="connsiteX109" fmla="*/ 3769632 w 3842204"/>
                <a:gd name="connsiteY109" fmla="*/ 988785 h 7212230"/>
                <a:gd name="connsiteX110" fmla="*/ 3706132 w 3842204"/>
                <a:gd name="connsiteY110" fmla="*/ 952500 h 7212230"/>
                <a:gd name="connsiteX111" fmla="*/ 3678918 w 3842204"/>
                <a:gd name="connsiteY111" fmla="*/ 861785 h 7212230"/>
                <a:gd name="connsiteX112" fmla="*/ 3706132 w 3842204"/>
                <a:gd name="connsiteY112" fmla="*/ 852714 h 7212230"/>
                <a:gd name="connsiteX113" fmla="*/ 3769632 w 3842204"/>
                <a:gd name="connsiteY113" fmla="*/ 916214 h 7212230"/>
                <a:gd name="connsiteX114" fmla="*/ 3814989 w 3842204"/>
                <a:gd name="connsiteY114" fmla="*/ 970643 h 7212230"/>
                <a:gd name="connsiteX115" fmla="*/ 3842204 w 3842204"/>
                <a:gd name="connsiteY115" fmla="*/ 870857 h 7212230"/>
                <a:gd name="connsiteX116" fmla="*/ 3805918 w 3842204"/>
                <a:gd name="connsiteY116" fmla="*/ 780143 h 7212230"/>
                <a:gd name="connsiteX117" fmla="*/ 3760561 w 3842204"/>
                <a:gd name="connsiteY117" fmla="*/ 689428 h 7212230"/>
                <a:gd name="connsiteX118" fmla="*/ 3706132 w 3842204"/>
                <a:gd name="connsiteY118" fmla="*/ 644071 h 7212230"/>
                <a:gd name="connsiteX119" fmla="*/ 3606346 w 3842204"/>
                <a:gd name="connsiteY119" fmla="*/ 526143 h 7212230"/>
                <a:gd name="connsiteX120" fmla="*/ 3560989 w 3842204"/>
                <a:gd name="connsiteY120" fmla="*/ 471714 h 7212230"/>
                <a:gd name="connsiteX121" fmla="*/ 3461204 w 3842204"/>
                <a:gd name="connsiteY121" fmla="*/ 462643 h 7212230"/>
                <a:gd name="connsiteX122" fmla="*/ 3415846 w 3842204"/>
                <a:gd name="connsiteY122" fmla="*/ 498928 h 7212230"/>
                <a:gd name="connsiteX123" fmla="*/ 3343275 w 3842204"/>
                <a:gd name="connsiteY123" fmla="*/ 480785 h 7212230"/>
                <a:gd name="connsiteX124" fmla="*/ 3198132 w 3842204"/>
                <a:gd name="connsiteY124" fmla="*/ 480785 h 7212230"/>
                <a:gd name="connsiteX125" fmla="*/ 3198132 w 3842204"/>
                <a:gd name="connsiteY125" fmla="*/ 553357 h 7212230"/>
                <a:gd name="connsiteX126" fmla="*/ 3116489 w 3842204"/>
                <a:gd name="connsiteY126" fmla="*/ 580571 h 7212230"/>
                <a:gd name="connsiteX127" fmla="*/ 3034846 w 3842204"/>
                <a:gd name="connsiteY127" fmla="*/ 571500 h 7212230"/>
                <a:gd name="connsiteX128" fmla="*/ 3043918 w 3842204"/>
                <a:gd name="connsiteY128" fmla="*/ 508000 h 7212230"/>
                <a:gd name="connsiteX129" fmla="*/ 3098346 w 3842204"/>
                <a:gd name="connsiteY129" fmla="*/ 462643 h 7212230"/>
                <a:gd name="connsiteX130" fmla="*/ 3125561 w 3842204"/>
                <a:gd name="connsiteY130" fmla="*/ 390071 h 7212230"/>
                <a:gd name="connsiteX131" fmla="*/ 3089275 w 3842204"/>
                <a:gd name="connsiteY131" fmla="*/ 335643 h 7212230"/>
                <a:gd name="connsiteX132" fmla="*/ 2998561 w 3842204"/>
                <a:gd name="connsiteY132" fmla="*/ 335643 h 7212230"/>
                <a:gd name="connsiteX133" fmla="*/ 2907846 w 3842204"/>
                <a:gd name="connsiteY133" fmla="*/ 299357 h 7212230"/>
                <a:gd name="connsiteX134" fmla="*/ 2780846 w 3842204"/>
                <a:gd name="connsiteY134" fmla="*/ 299357 h 7212230"/>
                <a:gd name="connsiteX135" fmla="*/ 2798989 w 3842204"/>
                <a:gd name="connsiteY135" fmla="*/ 263071 h 7212230"/>
                <a:gd name="connsiteX136" fmla="*/ 2889704 w 3842204"/>
                <a:gd name="connsiteY136" fmla="*/ 235857 h 7212230"/>
                <a:gd name="connsiteX137" fmla="*/ 2953204 w 3842204"/>
                <a:gd name="connsiteY137" fmla="*/ 154214 h 7212230"/>
                <a:gd name="connsiteX138" fmla="*/ 2971346 w 3842204"/>
                <a:gd name="connsiteY138" fmla="*/ 127000 h 7212230"/>
                <a:gd name="connsiteX139" fmla="*/ 2962275 w 3842204"/>
                <a:gd name="connsiteY139" fmla="*/ 63500 h 7212230"/>
                <a:gd name="connsiteX140" fmla="*/ 2880632 w 3842204"/>
                <a:gd name="connsiteY140" fmla="*/ 54428 h 7212230"/>
                <a:gd name="connsiteX141" fmla="*/ 2844346 w 3842204"/>
                <a:gd name="connsiteY141" fmla="*/ 9071 h 7212230"/>
                <a:gd name="connsiteX142" fmla="*/ 2753632 w 3842204"/>
                <a:gd name="connsiteY142" fmla="*/ 0 h 7212230"/>
                <a:gd name="connsiteX143" fmla="*/ 2662918 w 3842204"/>
                <a:gd name="connsiteY143" fmla="*/ 54428 h 7212230"/>
                <a:gd name="connsiteX144" fmla="*/ 2554061 w 3842204"/>
                <a:gd name="connsiteY144" fmla="*/ 181428 h 7212230"/>
                <a:gd name="connsiteX145" fmla="*/ 2454275 w 3842204"/>
                <a:gd name="connsiteY145" fmla="*/ 335643 h 7212230"/>
                <a:gd name="connsiteX146" fmla="*/ 2445204 w 3842204"/>
                <a:gd name="connsiteY146" fmla="*/ 399143 h 7212230"/>
                <a:gd name="connsiteX147" fmla="*/ 2481489 w 3842204"/>
                <a:gd name="connsiteY147" fmla="*/ 508000 h 7212230"/>
                <a:gd name="connsiteX148" fmla="*/ 2427061 w 3842204"/>
                <a:gd name="connsiteY148" fmla="*/ 589643 h 7212230"/>
                <a:gd name="connsiteX149" fmla="*/ 2327275 w 3842204"/>
                <a:gd name="connsiteY149" fmla="*/ 589643 h 7212230"/>
                <a:gd name="connsiteX150" fmla="*/ 2200275 w 3842204"/>
                <a:gd name="connsiteY150" fmla="*/ 580571 h 7212230"/>
                <a:gd name="connsiteX151" fmla="*/ 2263775 w 3842204"/>
                <a:gd name="connsiteY151" fmla="*/ 662214 h 7212230"/>
                <a:gd name="connsiteX152" fmla="*/ 2336346 w 3842204"/>
                <a:gd name="connsiteY152" fmla="*/ 780143 h 7212230"/>
                <a:gd name="connsiteX153" fmla="*/ 2245632 w 3842204"/>
                <a:gd name="connsiteY153" fmla="*/ 762000 h 7212230"/>
                <a:gd name="connsiteX154" fmla="*/ 2209346 w 3842204"/>
                <a:gd name="connsiteY154" fmla="*/ 689428 h 7212230"/>
                <a:gd name="connsiteX155" fmla="*/ 2154918 w 3842204"/>
                <a:gd name="connsiteY155" fmla="*/ 725714 h 7212230"/>
                <a:gd name="connsiteX156" fmla="*/ 2082346 w 3842204"/>
                <a:gd name="connsiteY156" fmla="*/ 780143 h 7212230"/>
                <a:gd name="connsiteX157" fmla="*/ 1991632 w 3842204"/>
                <a:gd name="connsiteY157" fmla="*/ 825500 h 7212230"/>
                <a:gd name="connsiteX158" fmla="*/ 1891846 w 3842204"/>
                <a:gd name="connsiteY158" fmla="*/ 825500 h 7212230"/>
                <a:gd name="connsiteX159" fmla="*/ 1928132 w 3842204"/>
                <a:gd name="connsiteY159" fmla="*/ 716643 h 7212230"/>
                <a:gd name="connsiteX160" fmla="*/ 1846489 w 3842204"/>
                <a:gd name="connsiteY160" fmla="*/ 689428 h 7212230"/>
                <a:gd name="connsiteX161" fmla="*/ 1710418 w 3842204"/>
                <a:gd name="connsiteY161" fmla="*/ 743857 h 7212230"/>
                <a:gd name="connsiteX162" fmla="*/ 1583418 w 3842204"/>
                <a:gd name="connsiteY162" fmla="*/ 743857 h 7212230"/>
                <a:gd name="connsiteX163" fmla="*/ 1519918 w 3842204"/>
                <a:gd name="connsiteY163" fmla="*/ 807357 h 7212230"/>
                <a:gd name="connsiteX164" fmla="*/ 1619704 w 3842204"/>
                <a:gd name="connsiteY164" fmla="*/ 861785 h 7212230"/>
                <a:gd name="connsiteX165" fmla="*/ 1392918 w 3842204"/>
                <a:gd name="connsiteY165" fmla="*/ 934357 h 7212230"/>
                <a:gd name="connsiteX166" fmla="*/ 1220561 w 3842204"/>
                <a:gd name="connsiteY166" fmla="*/ 1025071 h 7212230"/>
                <a:gd name="connsiteX167" fmla="*/ 1030061 w 3842204"/>
                <a:gd name="connsiteY167" fmla="*/ 1124857 h 7212230"/>
                <a:gd name="connsiteX168" fmla="*/ 993775 w 3842204"/>
                <a:gd name="connsiteY168" fmla="*/ 1197428 h 7212230"/>
                <a:gd name="connsiteX169" fmla="*/ 912132 w 3842204"/>
                <a:gd name="connsiteY169" fmla="*/ 1270000 h 7212230"/>
                <a:gd name="connsiteX170" fmla="*/ 830489 w 3842204"/>
                <a:gd name="connsiteY170" fmla="*/ 1342571 h 7212230"/>
                <a:gd name="connsiteX171" fmla="*/ 803275 w 3842204"/>
                <a:gd name="connsiteY171" fmla="*/ 1469571 h 7212230"/>
                <a:gd name="connsiteX172" fmla="*/ 875846 w 3842204"/>
                <a:gd name="connsiteY172" fmla="*/ 1578428 h 7212230"/>
                <a:gd name="connsiteX173" fmla="*/ 912132 w 3842204"/>
                <a:gd name="connsiteY173" fmla="*/ 1651000 h 7212230"/>
                <a:gd name="connsiteX174" fmla="*/ 848632 w 3842204"/>
                <a:gd name="connsiteY174" fmla="*/ 1696357 h 7212230"/>
                <a:gd name="connsiteX175" fmla="*/ 730704 w 3842204"/>
                <a:gd name="connsiteY175" fmla="*/ 1750785 h 7212230"/>
                <a:gd name="connsiteX176" fmla="*/ 603704 w 3842204"/>
                <a:gd name="connsiteY176" fmla="*/ 1750785 h 7212230"/>
                <a:gd name="connsiteX177" fmla="*/ 485775 w 3842204"/>
                <a:gd name="connsiteY177" fmla="*/ 1787071 h 7212230"/>
                <a:gd name="connsiteX178" fmla="*/ 367846 w 3842204"/>
                <a:gd name="connsiteY178" fmla="*/ 1787071 h 7212230"/>
                <a:gd name="connsiteX179" fmla="*/ 231775 w 3842204"/>
                <a:gd name="connsiteY179" fmla="*/ 1805214 h 7212230"/>
                <a:gd name="connsiteX180" fmla="*/ 168275 w 3842204"/>
                <a:gd name="connsiteY180" fmla="*/ 1823357 h 7212230"/>
                <a:gd name="connsiteX181" fmla="*/ 204561 w 3842204"/>
                <a:gd name="connsiteY181" fmla="*/ 1959428 h 7212230"/>
                <a:gd name="connsiteX182" fmla="*/ 249918 w 3842204"/>
                <a:gd name="connsiteY182" fmla="*/ 2077357 h 7212230"/>
                <a:gd name="connsiteX183" fmla="*/ 231775 w 3842204"/>
                <a:gd name="connsiteY183" fmla="*/ 2195285 h 7212230"/>
                <a:gd name="connsiteX184" fmla="*/ 349704 w 3842204"/>
                <a:gd name="connsiteY184" fmla="*/ 2267857 h 7212230"/>
                <a:gd name="connsiteX185" fmla="*/ 413204 w 3842204"/>
                <a:gd name="connsiteY185" fmla="*/ 2286000 h 7212230"/>
                <a:gd name="connsiteX186" fmla="*/ 458561 w 3842204"/>
                <a:gd name="connsiteY186" fmla="*/ 2394857 h 7212230"/>
                <a:gd name="connsiteX187" fmla="*/ 540204 w 3842204"/>
                <a:gd name="connsiteY187" fmla="*/ 2449285 h 7212230"/>
                <a:gd name="connsiteX188" fmla="*/ 494846 w 3842204"/>
                <a:gd name="connsiteY188" fmla="*/ 2476500 h 7212230"/>
                <a:gd name="connsiteX189" fmla="*/ 413204 w 3842204"/>
                <a:gd name="connsiteY189" fmla="*/ 2458357 h 7212230"/>
                <a:gd name="connsiteX190" fmla="*/ 340632 w 3842204"/>
                <a:gd name="connsiteY190" fmla="*/ 2485571 h 7212230"/>
                <a:gd name="connsiteX191" fmla="*/ 268061 w 3842204"/>
                <a:gd name="connsiteY191" fmla="*/ 2431143 h 7212230"/>
                <a:gd name="connsiteX192" fmla="*/ 231775 w 3842204"/>
                <a:gd name="connsiteY192" fmla="*/ 2340428 h 7212230"/>
                <a:gd name="connsiteX193" fmla="*/ 168275 w 3842204"/>
                <a:gd name="connsiteY193" fmla="*/ 2295071 h 7212230"/>
                <a:gd name="connsiteX194" fmla="*/ 68489 w 3842204"/>
                <a:gd name="connsiteY194" fmla="*/ 2240643 h 7212230"/>
                <a:gd name="connsiteX195" fmla="*/ 0 w 3842204"/>
                <a:gd name="connsiteY195" fmla="*/ 2240198 h 7212230"/>
                <a:gd name="connsiteX196" fmla="*/ 19903 w 3842204"/>
                <a:gd name="connsiteY196" fmla="*/ 2308457 h 7212230"/>
                <a:gd name="connsiteX197" fmla="*/ 87972 w 3842204"/>
                <a:gd name="connsiteY197" fmla="*/ 2356831 h 7212230"/>
                <a:gd name="connsiteX198" fmla="*/ 146367 w 3842204"/>
                <a:gd name="connsiteY198" fmla="*/ 2367320 h 7212230"/>
                <a:gd name="connsiteX199" fmla="*/ 180583 w 3842204"/>
                <a:gd name="connsiteY199" fmla="*/ 2391470 h 7212230"/>
                <a:gd name="connsiteX200" fmla="*/ 186418 w 3842204"/>
                <a:gd name="connsiteY200" fmla="*/ 2431143 h 7212230"/>
                <a:gd name="connsiteX201" fmla="*/ 159204 w 3842204"/>
                <a:gd name="connsiteY201" fmla="*/ 2503714 h 7212230"/>
                <a:gd name="connsiteX202" fmla="*/ 94184 w 3842204"/>
                <a:gd name="connsiteY202" fmla="*/ 2507582 h 7212230"/>
                <a:gd name="connsiteX203" fmla="*/ 76100 w 3842204"/>
                <a:gd name="connsiteY203" fmla="*/ 2553242 h 7212230"/>
                <a:gd name="connsiteX204" fmla="*/ 84685 w 3842204"/>
                <a:gd name="connsiteY204" fmla="*/ 2586848 h 7212230"/>
                <a:gd name="connsiteX205" fmla="*/ 114923 w 3842204"/>
                <a:gd name="connsiteY205" fmla="*/ 2632313 h 7212230"/>
                <a:gd name="connsiteX206" fmla="*/ 154750 w 3842204"/>
                <a:gd name="connsiteY206" fmla="*/ 2662352 h 7212230"/>
                <a:gd name="connsiteX207" fmla="*/ 195489 w 3842204"/>
                <a:gd name="connsiteY207" fmla="*/ 2685385 h 7212230"/>
                <a:gd name="connsiteX208" fmla="*/ 232332 w 3842204"/>
                <a:gd name="connsiteY208" fmla="*/ 2702518 h 7212230"/>
                <a:gd name="connsiteX209" fmla="*/ 235197 w 3842204"/>
                <a:gd name="connsiteY209" fmla="*/ 2793522 h 7212230"/>
                <a:gd name="connsiteX210" fmla="*/ 249490 w 3842204"/>
                <a:gd name="connsiteY210" fmla="*/ 2903302 h 7212230"/>
                <a:gd name="connsiteX211" fmla="*/ 216201 w 3842204"/>
                <a:gd name="connsiteY211" fmla="*/ 2879166 h 7212230"/>
                <a:gd name="connsiteX212" fmla="*/ 173878 w 3842204"/>
                <a:gd name="connsiteY212" fmla="*/ 2877132 h 7212230"/>
                <a:gd name="connsiteX213" fmla="*/ 85599 w 3842204"/>
                <a:gd name="connsiteY213" fmla="*/ 3005254 h 7212230"/>
                <a:gd name="connsiteX214" fmla="*/ 50346 w 3842204"/>
                <a:gd name="connsiteY214" fmla="*/ 3084285 h 7212230"/>
                <a:gd name="connsiteX215" fmla="*/ 81154 w 3842204"/>
                <a:gd name="connsiteY215" fmla="*/ 3140975 h 7212230"/>
                <a:gd name="connsiteX216" fmla="*/ 129614 w 3842204"/>
                <a:gd name="connsiteY216" fmla="*/ 3178869 h 7212230"/>
                <a:gd name="connsiteX217" fmla="*/ 152087 w 3842204"/>
                <a:gd name="connsiteY217" fmla="*/ 3231260 h 7212230"/>
                <a:gd name="connsiteX218" fmla="*/ 197809 w 3842204"/>
                <a:gd name="connsiteY218" fmla="*/ 3239031 h 7212230"/>
                <a:gd name="connsiteX219" fmla="*/ 238899 w 3842204"/>
                <a:gd name="connsiteY219" fmla="*/ 3226604 h 7212230"/>
                <a:gd name="connsiteX220" fmla="*/ 281028 w 3842204"/>
                <a:gd name="connsiteY220" fmla="*/ 3270473 h 7212230"/>
                <a:gd name="connsiteX221" fmla="*/ 320605 w 3842204"/>
                <a:gd name="connsiteY221" fmla="*/ 3272737 h 7212230"/>
                <a:gd name="connsiteX222" fmla="*/ 335457 w 3842204"/>
                <a:gd name="connsiteY222" fmla="*/ 3249505 h 7212230"/>
                <a:gd name="connsiteX223" fmla="*/ 373966 w 3842204"/>
                <a:gd name="connsiteY223" fmla="*/ 3209269 h 7212230"/>
                <a:gd name="connsiteX224" fmla="*/ 380742 w 3842204"/>
                <a:gd name="connsiteY224" fmla="*/ 3294846 h 7212230"/>
                <a:gd name="connsiteX225" fmla="*/ 437804 w 3842204"/>
                <a:gd name="connsiteY225" fmla="*/ 3289661 h 7212230"/>
                <a:gd name="connsiteX226" fmla="*/ 422275 w 3842204"/>
                <a:gd name="connsiteY226" fmla="*/ 3338285 h 7212230"/>
                <a:gd name="connsiteX227" fmla="*/ 440329 w 3842204"/>
                <a:gd name="connsiteY227" fmla="*/ 3386114 h 7212230"/>
                <a:gd name="connsiteX228" fmla="*/ 474756 w 3842204"/>
                <a:gd name="connsiteY228" fmla="*/ 3417106 h 7212230"/>
                <a:gd name="connsiteX229" fmla="*/ 460784 w 3842204"/>
                <a:gd name="connsiteY229" fmla="*/ 3485814 h 7212230"/>
                <a:gd name="connsiteX230" fmla="*/ 458561 w 3842204"/>
                <a:gd name="connsiteY230" fmla="*/ 3565071 h 7212230"/>
                <a:gd name="connsiteX231" fmla="*/ 419473 w 3842204"/>
                <a:gd name="connsiteY231" fmla="*/ 3641511 h 7212230"/>
                <a:gd name="connsiteX232" fmla="*/ 360722 w 3842204"/>
                <a:gd name="connsiteY232" fmla="*/ 3650584 h 7212230"/>
                <a:gd name="connsiteX233" fmla="*/ 368175 w 3842204"/>
                <a:gd name="connsiteY233" fmla="*/ 3690408 h 7212230"/>
                <a:gd name="connsiteX234" fmla="*/ 400421 w 3842204"/>
                <a:gd name="connsiteY234" fmla="*/ 3750758 h 7212230"/>
                <a:gd name="connsiteX235" fmla="*/ 417954 w 3842204"/>
                <a:gd name="connsiteY235" fmla="*/ 3767465 h 7212230"/>
                <a:gd name="connsiteX236" fmla="*/ 401757 w 3842204"/>
                <a:gd name="connsiteY236" fmla="*/ 3852533 h 7212230"/>
                <a:gd name="connsiteX237" fmla="*/ 482443 w 3842204"/>
                <a:gd name="connsiteY237" fmla="*/ 3943954 h 7212230"/>
                <a:gd name="connsiteX238" fmla="*/ 517737 w 3842204"/>
                <a:gd name="connsiteY238" fmla="*/ 3996632 h 7212230"/>
                <a:gd name="connsiteX239" fmla="*/ 505902 w 3842204"/>
                <a:gd name="connsiteY239" fmla="*/ 4042501 h 7212230"/>
                <a:gd name="connsiteX240" fmla="*/ 511469 w 3842204"/>
                <a:gd name="connsiteY240" fmla="*/ 4076940 h 7212230"/>
                <a:gd name="connsiteX241" fmla="*/ 546901 w 3842204"/>
                <a:gd name="connsiteY241" fmla="*/ 4121854 h 7212230"/>
                <a:gd name="connsiteX242" fmla="*/ 514509 w 3842204"/>
                <a:gd name="connsiteY242" fmla="*/ 4192490 h 7212230"/>
                <a:gd name="connsiteX243" fmla="*/ 555072 w 3842204"/>
                <a:gd name="connsiteY243" fmla="*/ 4251531 h 7212230"/>
                <a:gd name="connsiteX244" fmla="*/ 621846 w 3842204"/>
                <a:gd name="connsiteY244" fmla="*/ 4263571 h 7212230"/>
                <a:gd name="connsiteX245" fmla="*/ 619882 w 3842204"/>
                <a:gd name="connsiteY245" fmla="*/ 4297056 h 7212230"/>
                <a:gd name="connsiteX246" fmla="*/ 657706 w 3842204"/>
                <a:gd name="connsiteY246" fmla="*/ 4366782 h 7212230"/>
                <a:gd name="connsiteX247" fmla="*/ 627591 w 3842204"/>
                <a:gd name="connsiteY247" fmla="*/ 4443275 h 7212230"/>
                <a:gd name="connsiteX248" fmla="*/ 636095 w 3842204"/>
                <a:gd name="connsiteY248" fmla="*/ 4469837 h 7212230"/>
                <a:gd name="connsiteX249" fmla="*/ 664430 w 3842204"/>
                <a:gd name="connsiteY249" fmla="*/ 4489238 h 7212230"/>
                <a:gd name="connsiteX250" fmla="*/ 693495 w 3842204"/>
                <a:gd name="connsiteY250" fmla="*/ 4468344 h 7212230"/>
                <a:gd name="connsiteX251" fmla="*/ 713547 w 3842204"/>
                <a:gd name="connsiteY251" fmla="*/ 4504560 h 7212230"/>
                <a:gd name="connsiteX252" fmla="*/ 802609 w 3842204"/>
                <a:gd name="connsiteY252" fmla="*/ 4501363 h 7212230"/>
                <a:gd name="connsiteX253" fmla="*/ 817095 w 3842204"/>
                <a:gd name="connsiteY253" fmla="*/ 4666429 h 7212230"/>
                <a:gd name="connsiteX254" fmla="*/ 757491 w 3842204"/>
                <a:gd name="connsiteY254" fmla="*/ 4728594 h 7212230"/>
                <a:gd name="connsiteX255" fmla="*/ 724434 w 3842204"/>
                <a:gd name="connsiteY255" fmla="*/ 4787780 h 7212230"/>
                <a:gd name="connsiteX256" fmla="*/ 774114 w 3842204"/>
                <a:gd name="connsiteY256" fmla="*/ 4862731 h 7212230"/>
                <a:gd name="connsiteX257" fmla="*/ 756824 w 3842204"/>
                <a:gd name="connsiteY257" fmla="*/ 4947797 h 7212230"/>
                <a:gd name="connsiteX258" fmla="*/ 724364 w 3842204"/>
                <a:gd name="connsiteY258" fmla="*/ 5001242 h 7212230"/>
                <a:gd name="connsiteX259" fmla="*/ 710116 w 3842204"/>
                <a:gd name="connsiteY259" fmla="*/ 5048822 h 7212230"/>
                <a:gd name="connsiteX260" fmla="*/ 641937 w 3842204"/>
                <a:gd name="connsiteY260" fmla="*/ 5123423 h 7212230"/>
                <a:gd name="connsiteX261" fmla="*/ 645832 w 3842204"/>
                <a:gd name="connsiteY261" fmla="*/ 5195105 h 7212230"/>
                <a:gd name="connsiteX262" fmla="*/ 806078 w 3842204"/>
                <a:gd name="connsiteY262" fmla="*/ 5279127 h 7212230"/>
                <a:gd name="connsiteX263" fmla="*/ 778008 w 3842204"/>
                <a:gd name="connsiteY263" fmla="*/ 5322549 h 7212230"/>
                <a:gd name="connsiteX264" fmla="*/ 625315 w 3842204"/>
                <a:gd name="connsiteY264" fmla="*/ 5425160 h 7212230"/>
                <a:gd name="connsiteX265" fmla="*/ 676275 w 3842204"/>
                <a:gd name="connsiteY265" fmla="*/ 5524500 h 7212230"/>
                <a:gd name="connsiteX266" fmla="*/ 658132 w 3842204"/>
                <a:gd name="connsiteY266" fmla="*/ 5615214 h 7212230"/>
                <a:gd name="connsiteX267" fmla="*/ 707742 w 3842204"/>
                <a:gd name="connsiteY267" fmla="*/ 5641195 h 7212230"/>
                <a:gd name="connsiteX268" fmla="*/ 776061 w 3842204"/>
                <a:gd name="connsiteY268" fmla="*/ 5642428 h 7212230"/>
                <a:gd name="connsiteX269" fmla="*/ 843093 w 3842204"/>
                <a:gd name="connsiteY269" fmla="*/ 5634058 h 7212230"/>
                <a:gd name="connsiteX270" fmla="*/ 931128 w 3842204"/>
                <a:gd name="connsiteY270" fmla="*/ 5637226 h 7212230"/>
                <a:gd name="connsiteX271" fmla="*/ 920350 w 3842204"/>
                <a:gd name="connsiteY271" fmla="*/ 5684962 h 7212230"/>
                <a:gd name="connsiteX272" fmla="*/ 993775 w 3842204"/>
                <a:gd name="connsiteY272" fmla="*/ 5696857 h 7212230"/>
                <a:gd name="connsiteX273" fmla="*/ 999817 w 3842204"/>
                <a:gd name="connsiteY273" fmla="*/ 5741114 h 7212230"/>
                <a:gd name="connsiteX274" fmla="*/ 1015385 w 3842204"/>
                <a:gd name="connsiteY274" fmla="*/ 5774187 h 7212230"/>
                <a:gd name="connsiteX275" fmla="*/ 1093988 w 3842204"/>
                <a:gd name="connsiteY275" fmla="*/ 5773741 h 7212230"/>
                <a:gd name="connsiteX276" fmla="*/ 1110423 w 3842204"/>
                <a:gd name="connsiteY276" fmla="*/ 5806160 h 7212230"/>
                <a:gd name="connsiteX277" fmla="*/ 1118828 w 3842204"/>
                <a:gd name="connsiteY277" fmla="*/ 5830104 h 7212230"/>
                <a:gd name="connsiteX278" fmla="*/ 1068680 w 3842204"/>
                <a:gd name="connsiteY278" fmla="*/ 5850548 h 7212230"/>
                <a:gd name="connsiteX279" fmla="*/ 1038040 w 3842204"/>
                <a:gd name="connsiteY279" fmla="*/ 5897475 h 7212230"/>
                <a:gd name="connsiteX280" fmla="*/ 1028312 w 3842204"/>
                <a:gd name="connsiteY280" fmla="*/ 5940951 h 7212230"/>
                <a:gd name="connsiteX281" fmla="*/ 1030686 w 3842204"/>
                <a:gd name="connsiteY281" fmla="*/ 5993288 h 7212230"/>
                <a:gd name="connsiteX282" fmla="*/ 1057275 w 3842204"/>
                <a:gd name="connsiteY282" fmla="*/ 6014357 h 7212230"/>
                <a:gd name="connsiteX283" fmla="*/ 1124671 w 3842204"/>
                <a:gd name="connsiteY283" fmla="*/ 6048708 h 7212230"/>
                <a:gd name="connsiteX284" fmla="*/ 1166038 w 3842204"/>
                <a:gd name="connsiteY284" fmla="*/ 6040869 h 7212230"/>
                <a:gd name="connsiteX285" fmla="*/ 1186223 w 3842204"/>
                <a:gd name="connsiteY285" fmla="*/ 6086928 h 7212230"/>
                <a:gd name="connsiteX286" fmla="*/ 1166132 w 3842204"/>
                <a:gd name="connsiteY286" fmla="*/ 6132285 h 7212230"/>
                <a:gd name="connsiteX287" fmla="*/ 1132794 w 3842204"/>
                <a:gd name="connsiteY287" fmla="*/ 6150303 h 7212230"/>
                <a:gd name="connsiteX288" fmla="*/ 1095509 w 3842204"/>
                <a:gd name="connsiteY288" fmla="*/ 6207236 h 7212230"/>
                <a:gd name="connsiteX289" fmla="*/ 1110183 w 3842204"/>
                <a:gd name="connsiteY289" fmla="*/ 6307023 h 7212230"/>
                <a:gd name="connsiteX290" fmla="*/ 1080835 w 3842204"/>
                <a:gd name="connsiteY290" fmla="*/ 6350157 h 7212230"/>
                <a:gd name="connsiteX291" fmla="*/ 1165706 w 3842204"/>
                <a:gd name="connsiteY291" fmla="*/ 6400271 h 7212230"/>
                <a:gd name="connsiteX292" fmla="*/ 1166038 w 3842204"/>
                <a:gd name="connsiteY292" fmla="*/ 6466711 h 7212230"/>
                <a:gd name="connsiteX293" fmla="*/ 1143240 w 3842204"/>
                <a:gd name="connsiteY293" fmla="*/ 6498567 h 7212230"/>
                <a:gd name="connsiteX294" fmla="*/ 1090760 w 3842204"/>
                <a:gd name="connsiteY294" fmla="*/ 6546302 h 7212230"/>
                <a:gd name="connsiteX295" fmla="*/ 1130420 w 3842204"/>
                <a:gd name="connsiteY295" fmla="*/ 6564250 h 7212230"/>
                <a:gd name="connsiteX296" fmla="*/ 1157061 w 3842204"/>
                <a:gd name="connsiteY296" fmla="*/ 6604000 h 7212230"/>
                <a:gd name="connsiteX297" fmla="*/ 1211155 w 3842204"/>
                <a:gd name="connsiteY297" fmla="*/ 6616589 h 7212230"/>
                <a:gd name="connsiteX298" fmla="*/ 1275416 w 3842204"/>
                <a:gd name="connsiteY298" fmla="*/ 6598797 h 7212230"/>
                <a:gd name="connsiteX299" fmla="*/ 1351457 w 3842204"/>
                <a:gd name="connsiteY299" fmla="*/ 6678950 h 7212230"/>
                <a:gd name="connsiteX300" fmla="*/ 1408686 w 3842204"/>
                <a:gd name="connsiteY300" fmla="*/ 6784095 h 7212230"/>
                <a:gd name="connsiteX301" fmla="*/ 1412995 w 3842204"/>
                <a:gd name="connsiteY301" fmla="*/ 6885417 h 7212230"/>
                <a:gd name="connsiteX302" fmla="*/ 1450576 w 3842204"/>
                <a:gd name="connsiteY302" fmla="*/ 6925814 h 7212230"/>
                <a:gd name="connsiteX303" fmla="*/ 1436742 w 3842204"/>
                <a:gd name="connsiteY303" fmla="*/ 6949650 h 7212230"/>
                <a:gd name="connsiteX304" fmla="*/ 1398748 w 3842204"/>
                <a:gd name="connsiteY304" fmla="*/ 6973440 h 7212230"/>
                <a:gd name="connsiteX305" fmla="*/ 1411061 w 3842204"/>
                <a:gd name="connsiteY305" fmla="*/ 7003143 h 7212230"/>
                <a:gd name="connsiteX306" fmla="*/ 1348228 w 3842204"/>
                <a:gd name="connsiteY306" fmla="*/ 7070956 h 7212230"/>
                <a:gd name="connsiteX307" fmla="*/ 1293132 w 3842204"/>
                <a:gd name="connsiteY307" fmla="*/ 7139214 h 7212230"/>
                <a:gd name="connsiteX0" fmla="*/ 1293132 w 3842204"/>
                <a:gd name="connsiteY0" fmla="*/ 7139214 h 7212230"/>
                <a:gd name="connsiteX1" fmla="*/ 1341758 w 3842204"/>
                <a:gd name="connsiteY1" fmla="*/ 7182793 h 7212230"/>
                <a:gd name="connsiteX2" fmla="*/ 1416663 w 3842204"/>
                <a:gd name="connsiteY2" fmla="*/ 7193198 h 7212230"/>
                <a:gd name="connsiteX3" fmla="*/ 1509326 w 3842204"/>
                <a:gd name="connsiteY3" fmla="*/ 7212230 h 7212230"/>
                <a:gd name="connsiteX4" fmla="*/ 1564969 w 3842204"/>
                <a:gd name="connsiteY4" fmla="*/ 7192309 h 7212230"/>
                <a:gd name="connsiteX5" fmla="*/ 1579095 w 3842204"/>
                <a:gd name="connsiteY5" fmla="*/ 7168518 h 7212230"/>
                <a:gd name="connsiteX6" fmla="*/ 1637846 w 3842204"/>
                <a:gd name="connsiteY6" fmla="*/ 7133855 h 7212230"/>
                <a:gd name="connsiteX7" fmla="*/ 1697948 w 3842204"/>
                <a:gd name="connsiteY7" fmla="*/ 7023400 h 7212230"/>
                <a:gd name="connsiteX8" fmla="*/ 1746704 w 3842204"/>
                <a:gd name="connsiteY8" fmla="*/ 6975928 h 7212230"/>
                <a:gd name="connsiteX9" fmla="*/ 1743064 w 3842204"/>
                <a:gd name="connsiteY9" fmla="*/ 6937755 h 7212230"/>
                <a:gd name="connsiteX10" fmla="*/ 1792061 w 3842204"/>
                <a:gd name="connsiteY10" fmla="*/ 6921500 h 7212230"/>
                <a:gd name="connsiteX11" fmla="*/ 1946275 w 3842204"/>
                <a:gd name="connsiteY11" fmla="*/ 6885214 h 7212230"/>
                <a:gd name="connsiteX12" fmla="*/ 1855561 w 3842204"/>
                <a:gd name="connsiteY12" fmla="*/ 6767285 h 7212230"/>
                <a:gd name="connsiteX13" fmla="*/ 1882775 w 3842204"/>
                <a:gd name="connsiteY13" fmla="*/ 6721928 h 7212230"/>
                <a:gd name="connsiteX14" fmla="*/ 1937204 w 3842204"/>
                <a:gd name="connsiteY14" fmla="*/ 6721928 h 7212230"/>
                <a:gd name="connsiteX15" fmla="*/ 1982561 w 3842204"/>
                <a:gd name="connsiteY15" fmla="*/ 6594928 h 7212230"/>
                <a:gd name="connsiteX16" fmla="*/ 1982561 w 3842204"/>
                <a:gd name="connsiteY16" fmla="*/ 6495143 h 7212230"/>
                <a:gd name="connsiteX17" fmla="*/ 2036989 w 3842204"/>
                <a:gd name="connsiteY17" fmla="*/ 6377214 h 7212230"/>
                <a:gd name="connsiteX18" fmla="*/ 2100489 w 3842204"/>
                <a:gd name="connsiteY18" fmla="*/ 6359071 h 7212230"/>
                <a:gd name="connsiteX19" fmla="*/ 2046061 w 3842204"/>
                <a:gd name="connsiteY19" fmla="*/ 6241143 h 7212230"/>
                <a:gd name="connsiteX20" fmla="*/ 2082346 w 3842204"/>
                <a:gd name="connsiteY20" fmla="*/ 6096000 h 7212230"/>
                <a:gd name="connsiteX21" fmla="*/ 2173061 w 3842204"/>
                <a:gd name="connsiteY21" fmla="*/ 6086928 h 7212230"/>
                <a:gd name="connsiteX22" fmla="*/ 2263775 w 3842204"/>
                <a:gd name="connsiteY22" fmla="*/ 6086928 h 7212230"/>
                <a:gd name="connsiteX23" fmla="*/ 2290989 w 3842204"/>
                <a:gd name="connsiteY23" fmla="*/ 6032500 h 7212230"/>
                <a:gd name="connsiteX24" fmla="*/ 2327275 w 3842204"/>
                <a:gd name="connsiteY24" fmla="*/ 6041571 h 7212230"/>
                <a:gd name="connsiteX25" fmla="*/ 2408918 w 3842204"/>
                <a:gd name="connsiteY25" fmla="*/ 6159500 h 7212230"/>
                <a:gd name="connsiteX26" fmla="*/ 2445204 w 3842204"/>
                <a:gd name="connsiteY26" fmla="*/ 6150428 h 7212230"/>
                <a:gd name="connsiteX27" fmla="*/ 2427061 w 3842204"/>
                <a:gd name="connsiteY27" fmla="*/ 6068785 h 7212230"/>
                <a:gd name="connsiteX28" fmla="*/ 2481489 w 3842204"/>
                <a:gd name="connsiteY28" fmla="*/ 6023428 h 7212230"/>
                <a:gd name="connsiteX29" fmla="*/ 2544989 w 3842204"/>
                <a:gd name="connsiteY29" fmla="*/ 5950857 h 7212230"/>
                <a:gd name="connsiteX30" fmla="*/ 2608489 w 3842204"/>
                <a:gd name="connsiteY30" fmla="*/ 5896428 h 7212230"/>
                <a:gd name="connsiteX31" fmla="*/ 2599418 w 3842204"/>
                <a:gd name="connsiteY31" fmla="*/ 5823857 h 7212230"/>
                <a:gd name="connsiteX32" fmla="*/ 2644775 w 3842204"/>
                <a:gd name="connsiteY32" fmla="*/ 5760357 h 7212230"/>
                <a:gd name="connsiteX33" fmla="*/ 2735489 w 3842204"/>
                <a:gd name="connsiteY33" fmla="*/ 5869214 h 7212230"/>
                <a:gd name="connsiteX34" fmla="*/ 2844346 w 3842204"/>
                <a:gd name="connsiteY34" fmla="*/ 5914571 h 7212230"/>
                <a:gd name="connsiteX35" fmla="*/ 2871561 w 3842204"/>
                <a:gd name="connsiteY35" fmla="*/ 5842000 h 7212230"/>
                <a:gd name="connsiteX36" fmla="*/ 2907846 w 3842204"/>
                <a:gd name="connsiteY36" fmla="*/ 5814785 h 7212230"/>
                <a:gd name="connsiteX37" fmla="*/ 2871561 w 3842204"/>
                <a:gd name="connsiteY37" fmla="*/ 5733143 h 7212230"/>
                <a:gd name="connsiteX38" fmla="*/ 2871561 w 3842204"/>
                <a:gd name="connsiteY38" fmla="*/ 5678714 h 7212230"/>
                <a:gd name="connsiteX39" fmla="*/ 2925989 w 3842204"/>
                <a:gd name="connsiteY39" fmla="*/ 5660571 h 7212230"/>
                <a:gd name="connsiteX40" fmla="*/ 2925989 w 3842204"/>
                <a:gd name="connsiteY40" fmla="*/ 5569857 h 7212230"/>
                <a:gd name="connsiteX41" fmla="*/ 2853418 w 3842204"/>
                <a:gd name="connsiteY41" fmla="*/ 5551714 h 7212230"/>
                <a:gd name="connsiteX42" fmla="*/ 2826204 w 3842204"/>
                <a:gd name="connsiteY42" fmla="*/ 5442857 h 7212230"/>
                <a:gd name="connsiteX43" fmla="*/ 2862489 w 3842204"/>
                <a:gd name="connsiteY43" fmla="*/ 5324928 h 7212230"/>
                <a:gd name="connsiteX44" fmla="*/ 2971346 w 3842204"/>
                <a:gd name="connsiteY44" fmla="*/ 5234214 h 7212230"/>
                <a:gd name="connsiteX45" fmla="*/ 3034846 w 3842204"/>
                <a:gd name="connsiteY45" fmla="*/ 5143500 h 7212230"/>
                <a:gd name="connsiteX46" fmla="*/ 3052989 w 3842204"/>
                <a:gd name="connsiteY46" fmla="*/ 5061857 h 7212230"/>
                <a:gd name="connsiteX47" fmla="*/ 3034846 w 3842204"/>
                <a:gd name="connsiteY47" fmla="*/ 4989285 h 7212230"/>
                <a:gd name="connsiteX48" fmla="*/ 2989489 w 3842204"/>
                <a:gd name="connsiteY48" fmla="*/ 4925785 h 7212230"/>
                <a:gd name="connsiteX49" fmla="*/ 3052989 w 3842204"/>
                <a:gd name="connsiteY49" fmla="*/ 4862285 h 7212230"/>
                <a:gd name="connsiteX50" fmla="*/ 3062061 w 3842204"/>
                <a:gd name="connsiteY50" fmla="*/ 4789714 h 7212230"/>
                <a:gd name="connsiteX51" fmla="*/ 3062061 w 3842204"/>
                <a:gd name="connsiteY51" fmla="*/ 4699000 h 7212230"/>
                <a:gd name="connsiteX52" fmla="*/ 3161846 w 3842204"/>
                <a:gd name="connsiteY52" fmla="*/ 4717143 h 7212230"/>
                <a:gd name="connsiteX53" fmla="*/ 3225346 w 3842204"/>
                <a:gd name="connsiteY53" fmla="*/ 4689928 h 7212230"/>
                <a:gd name="connsiteX54" fmla="*/ 3243489 w 3842204"/>
                <a:gd name="connsiteY54" fmla="*/ 4653643 h 7212230"/>
                <a:gd name="connsiteX55" fmla="*/ 3179989 w 3842204"/>
                <a:gd name="connsiteY55" fmla="*/ 4644571 h 7212230"/>
                <a:gd name="connsiteX56" fmla="*/ 3089275 w 3842204"/>
                <a:gd name="connsiteY56" fmla="*/ 4608285 h 7212230"/>
                <a:gd name="connsiteX57" fmla="*/ 3034846 w 3842204"/>
                <a:gd name="connsiteY57" fmla="*/ 4590143 h 7212230"/>
                <a:gd name="connsiteX58" fmla="*/ 2953204 w 3842204"/>
                <a:gd name="connsiteY58" fmla="*/ 4572000 h 7212230"/>
                <a:gd name="connsiteX59" fmla="*/ 2971346 w 3842204"/>
                <a:gd name="connsiteY59" fmla="*/ 4490357 h 7212230"/>
                <a:gd name="connsiteX60" fmla="*/ 2989489 w 3842204"/>
                <a:gd name="connsiteY60" fmla="*/ 4435928 h 7212230"/>
                <a:gd name="connsiteX61" fmla="*/ 3071132 w 3842204"/>
                <a:gd name="connsiteY61" fmla="*/ 4327071 h 7212230"/>
                <a:gd name="connsiteX62" fmla="*/ 3043918 w 3842204"/>
                <a:gd name="connsiteY62" fmla="*/ 4254500 h 7212230"/>
                <a:gd name="connsiteX63" fmla="*/ 3043918 w 3842204"/>
                <a:gd name="connsiteY63" fmla="*/ 4172857 h 7212230"/>
                <a:gd name="connsiteX64" fmla="*/ 3016704 w 3842204"/>
                <a:gd name="connsiteY64" fmla="*/ 4127500 h 7212230"/>
                <a:gd name="connsiteX65" fmla="*/ 3007632 w 3842204"/>
                <a:gd name="connsiteY65" fmla="*/ 4009571 h 7212230"/>
                <a:gd name="connsiteX66" fmla="*/ 2971346 w 3842204"/>
                <a:gd name="connsiteY66" fmla="*/ 3927928 h 7212230"/>
                <a:gd name="connsiteX67" fmla="*/ 3062061 w 3842204"/>
                <a:gd name="connsiteY67" fmla="*/ 3855357 h 7212230"/>
                <a:gd name="connsiteX68" fmla="*/ 3080204 w 3842204"/>
                <a:gd name="connsiteY68" fmla="*/ 3374571 h 7212230"/>
                <a:gd name="connsiteX69" fmla="*/ 3007632 w 3842204"/>
                <a:gd name="connsiteY69" fmla="*/ 3220357 h 7212230"/>
                <a:gd name="connsiteX70" fmla="*/ 3034846 w 3842204"/>
                <a:gd name="connsiteY70" fmla="*/ 3156857 h 7212230"/>
                <a:gd name="connsiteX71" fmla="*/ 3089275 w 3842204"/>
                <a:gd name="connsiteY71" fmla="*/ 3175000 h 7212230"/>
                <a:gd name="connsiteX72" fmla="*/ 3225346 w 3842204"/>
                <a:gd name="connsiteY72" fmla="*/ 3093357 h 7212230"/>
                <a:gd name="connsiteX73" fmla="*/ 3325132 w 3842204"/>
                <a:gd name="connsiteY73" fmla="*/ 3102428 h 7212230"/>
                <a:gd name="connsiteX74" fmla="*/ 3370489 w 3842204"/>
                <a:gd name="connsiteY74" fmla="*/ 3011714 h 7212230"/>
                <a:gd name="connsiteX75" fmla="*/ 3343275 w 3842204"/>
                <a:gd name="connsiteY75" fmla="*/ 2966357 h 7212230"/>
                <a:gd name="connsiteX76" fmla="*/ 3415846 w 3842204"/>
                <a:gd name="connsiteY76" fmla="*/ 2893785 h 7212230"/>
                <a:gd name="connsiteX77" fmla="*/ 3443061 w 3842204"/>
                <a:gd name="connsiteY77" fmla="*/ 2803071 h 7212230"/>
                <a:gd name="connsiteX78" fmla="*/ 3660775 w 3842204"/>
                <a:gd name="connsiteY78" fmla="*/ 2694214 h 7212230"/>
                <a:gd name="connsiteX79" fmla="*/ 3706132 w 3842204"/>
                <a:gd name="connsiteY79" fmla="*/ 2639785 h 7212230"/>
                <a:gd name="connsiteX80" fmla="*/ 3651704 w 3842204"/>
                <a:gd name="connsiteY80" fmla="*/ 2594428 h 7212230"/>
                <a:gd name="connsiteX81" fmla="*/ 3633561 w 3842204"/>
                <a:gd name="connsiteY81" fmla="*/ 2313214 h 7212230"/>
                <a:gd name="connsiteX82" fmla="*/ 3560989 w 3842204"/>
                <a:gd name="connsiteY82" fmla="*/ 2249714 h 7212230"/>
                <a:gd name="connsiteX83" fmla="*/ 3506561 w 3842204"/>
                <a:gd name="connsiteY83" fmla="*/ 2131785 h 7212230"/>
                <a:gd name="connsiteX84" fmla="*/ 3497489 w 3842204"/>
                <a:gd name="connsiteY84" fmla="*/ 2022928 h 7212230"/>
                <a:gd name="connsiteX85" fmla="*/ 3497489 w 3842204"/>
                <a:gd name="connsiteY85" fmla="*/ 1932214 h 7212230"/>
                <a:gd name="connsiteX86" fmla="*/ 3514751 w 3842204"/>
                <a:gd name="connsiteY86" fmla="*/ 1846486 h 7212230"/>
                <a:gd name="connsiteX87" fmla="*/ 3501687 w 3842204"/>
                <a:gd name="connsiteY87" fmla="*/ 1744992 h 7212230"/>
                <a:gd name="connsiteX88" fmla="*/ 3406775 w 3842204"/>
                <a:gd name="connsiteY88" fmla="*/ 1841500 h 7212230"/>
                <a:gd name="connsiteX89" fmla="*/ 3252561 w 3842204"/>
                <a:gd name="connsiteY89" fmla="*/ 1914071 h 7212230"/>
                <a:gd name="connsiteX90" fmla="*/ 3134632 w 3842204"/>
                <a:gd name="connsiteY90" fmla="*/ 1959428 h 7212230"/>
                <a:gd name="connsiteX91" fmla="*/ 2998561 w 3842204"/>
                <a:gd name="connsiteY91" fmla="*/ 1959428 h 7212230"/>
                <a:gd name="connsiteX92" fmla="*/ 2989489 w 3842204"/>
                <a:gd name="connsiteY92" fmla="*/ 2041071 h 7212230"/>
                <a:gd name="connsiteX93" fmla="*/ 2953204 w 3842204"/>
                <a:gd name="connsiteY93" fmla="*/ 2104571 h 7212230"/>
                <a:gd name="connsiteX94" fmla="*/ 2871561 w 3842204"/>
                <a:gd name="connsiteY94" fmla="*/ 2149928 h 7212230"/>
                <a:gd name="connsiteX95" fmla="*/ 2808061 w 3842204"/>
                <a:gd name="connsiteY95" fmla="*/ 2149928 h 7212230"/>
                <a:gd name="connsiteX96" fmla="*/ 2862489 w 3842204"/>
                <a:gd name="connsiteY96" fmla="*/ 2077357 h 7212230"/>
                <a:gd name="connsiteX97" fmla="*/ 2935061 w 3842204"/>
                <a:gd name="connsiteY97" fmla="*/ 2032000 h 7212230"/>
                <a:gd name="connsiteX98" fmla="*/ 2989489 w 3842204"/>
                <a:gd name="connsiteY98" fmla="*/ 1932214 h 7212230"/>
                <a:gd name="connsiteX99" fmla="*/ 3034846 w 3842204"/>
                <a:gd name="connsiteY99" fmla="*/ 1905000 h 7212230"/>
                <a:gd name="connsiteX100" fmla="*/ 3098346 w 3842204"/>
                <a:gd name="connsiteY100" fmla="*/ 1796143 h 7212230"/>
                <a:gd name="connsiteX101" fmla="*/ 3225346 w 3842204"/>
                <a:gd name="connsiteY101" fmla="*/ 1778000 h 7212230"/>
                <a:gd name="connsiteX102" fmla="*/ 3316061 w 3842204"/>
                <a:gd name="connsiteY102" fmla="*/ 1605643 h 7212230"/>
                <a:gd name="connsiteX103" fmla="*/ 3397704 w 3842204"/>
                <a:gd name="connsiteY103" fmla="*/ 1551214 h 7212230"/>
                <a:gd name="connsiteX104" fmla="*/ 3361418 w 3842204"/>
                <a:gd name="connsiteY104" fmla="*/ 1487714 h 7212230"/>
                <a:gd name="connsiteX105" fmla="*/ 3560989 w 3842204"/>
                <a:gd name="connsiteY105" fmla="*/ 1378857 h 7212230"/>
                <a:gd name="connsiteX106" fmla="*/ 3669846 w 3842204"/>
                <a:gd name="connsiteY106" fmla="*/ 1279071 h 7212230"/>
                <a:gd name="connsiteX107" fmla="*/ 3787775 w 3842204"/>
                <a:gd name="connsiteY107" fmla="*/ 1170214 h 7212230"/>
                <a:gd name="connsiteX108" fmla="*/ 3814989 w 3842204"/>
                <a:gd name="connsiteY108" fmla="*/ 1043214 h 7212230"/>
                <a:gd name="connsiteX109" fmla="*/ 3769632 w 3842204"/>
                <a:gd name="connsiteY109" fmla="*/ 988785 h 7212230"/>
                <a:gd name="connsiteX110" fmla="*/ 3706132 w 3842204"/>
                <a:gd name="connsiteY110" fmla="*/ 952500 h 7212230"/>
                <a:gd name="connsiteX111" fmla="*/ 3678918 w 3842204"/>
                <a:gd name="connsiteY111" fmla="*/ 861785 h 7212230"/>
                <a:gd name="connsiteX112" fmla="*/ 3706132 w 3842204"/>
                <a:gd name="connsiteY112" fmla="*/ 852714 h 7212230"/>
                <a:gd name="connsiteX113" fmla="*/ 3769632 w 3842204"/>
                <a:gd name="connsiteY113" fmla="*/ 916214 h 7212230"/>
                <a:gd name="connsiteX114" fmla="*/ 3814989 w 3842204"/>
                <a:gd name="connsiteY114" fmla="*/ 970643 h 7212230"/>
                <a:gd name="connsiteX115" fmla="*/ 3842204 w 3842204"/>
                <a:gd name="connsiteY115" fmla="*/ 870857 h 7212230"/>
                <a:gd name="connsiteX116" fmla="*/ 3805918 w 3842204"/>
                <a:gd name="connsiteY116" fmla="*/ 780143 h 7212230"/>
                <a:gd name="connsiteX117" fmla="*/ 3760561 w 3842204"/>
                <a:gd name="connsiteY117" fmla="*/ 689428 h 7212230"/>
                <a:gd name="connsiteX118" fmla="*/ 3706132 w 3842204"/>
                <a:gd name="connsiteY118" fmla="*/ 644071 h 7212230"/>
                <a:gd name="connsiteX119" fmla="*/ 3606346 w 3842204"/>
                <a:gd name="connsiteY119" fmla="*/ 526143 h 7212230"/>
                <a:gd name="connsiteX120" fmla="*/ 3560989 w 3842204"/>
                <a:gd name="connsiteY120" fmla="*/ 471714 h 7212230"/>
                <a:gd name="connsiteX121" fmla="*/ 3461204 w 3842204"/>
                <a:gd name="connsiteY121" fmla="*/ 462643 h 7212230"/>
                <a:gd name="connsiteX122" fmla="*/ 3415846 w 3842204"/>
                <a:gd name="connsiteY122" fmla="*/ 498928 h 7212230"/>
                <a:gd name="connsiteX123" fmla="*/ 3343275 w 3842204"/>
                <a:gd name="connsiteY123" fmla="*/ 480785 h 7212230"/>
                <a:gd name="connsiteX124" fmla="*/ 3198132 w 3842204"/>
                <a:gd name="connsiteY124" fmla="*/ 480785 h 7212230"/>
                <a:gd name="connsiteX125" fmla="*/ 3198132 w 3842204"/>
                <a:gd name="connsiteY125" fmla="*/ 553357 h 7212230"/>
                <a:gd name="connsiteX126" fmla="*/ 3116489 w 3842204"/>
                <a:gd name="connsiteY126" fmla="*/ 580571 h 7212230"/>
                <a:gd name="connsiteX127" fmla="*/ 3034846 w 3842204"/>
                <a:gd name="connsiteY127" fmla="*/ 571500 h 7212230"/>
                <a:gd name="connsiteX128" fmla="*/ 3043918 w 3842204"/>
                <a:gd name="connsiteY128" fmla="*/ 508000 h 7212230"/>
                <a:gd name="connsiteX129" fmla="*/ 3098346 w 3842204"/>
                <a:gd name="connsiteY129" fmla="*/ 462643 h 7212230"/>
                <a:gd name="connsiteX130" fmla="*/ 3125561 w 3842204"/>
                <a:gd name="connsiteY130" fmla="*/ 390071 h 7212230"/>
                <a:gd name="connsiteX131" fmla="*/ 3089275 w 3842204"/>
                <a:gd name="connsiteY131" fmla="*/ 335643 h 7212230"/>
                <a:gd name="connsiteX132" fmla="*/ 2998561 w 3842204"/>
                <a:gd name="connsiteY132" fmla="*/ 335643 h 7212230"/>
                <a:gd name="connsiteX133" fmla="*/ 2907846 w 3842204"/>
                <a:gd name="connsiteY133" fmla="*/ 299357 h 7212230"/>
                <a:gd name="connsiteX134" fmla="*/ 2780846 w 3842204"/>
                <a:gd name="connsiteY134" fmla="*/ 299357 h 7212230"/>
                <a:gd name="connsiteX135" fmla="*/ 2798989 w 3842204"/>
                <a:gd name="connsiteY135" fmla="*/ 263071 h 7212230"/>
                <a:gd name="connsiteX136" fmla="*/ 2889704 w 3842204"/>
                <a:gd name="connsiteY136" fmla="*/ 235857 h 7212230"/>
                <a:gd name="connsiteX137" fmla="*/ 2953204 w 3842204"/>
                <a:gd name="connsiteY137" fmla="*/ 154214 h 7212230"/>
                <a:gd name="connsiteX138" fmla="*/ 2971346 w 3842204"/>
                <a:gd name="connsiteY138" fmla="*/ 127000 h 7212230"/>
                <a:gd name="connsiteX139" fmla="*/ 2962275 w 3842204"/>
                <a:gd name="connsiteY139" fmla="*/ 63500 h 7212230"/>
                <a:gd name="connsiteX140" fmla="*/ 2880632 w 3842204"/>
                <a:gd name="connsiteY140" fmla="*/ 54428 h 7212230"/>
                <a:gd name="connsiteX141" fmla="*/ 2844346 w 3842204"/>
                <a:gd name="connsiteY141" fmla="*/ 9071 h 7212230"/>
                <a:gd name="connsiteX142" fmla="*/ 2753632 w 3842204"/>
                <a:gd name="connsiteY142" fmla="*/ 0 h 7212230"/>
                <a:gd name="connsiteX143" fmla="*/ 2662918 w 3842204"/>
                <a:gd name="connsiteY143" fmla="*/ 54428 h 7212230"/>
                <a:gd name="connsiteX144" fmla="*/ 2554061 w 3842204"/>
                <a:gd name="connsiteY144" fmla="*/ 181428 h 7212230"/>
                <a:gd name="connsiteX145" fmla="*/ 2454275 w 3842204"/>
                <a:gd name="connsiteY145" fmla="*/ 335643 h 7212230"/>
                <a:gd name="connsiteX146" fmla="*/ 2445204 w 3842204"/>
                <a:gd name="connsiteY146" fmla="*/ 399143 h 7212230"/>
                <a:gd name="connsiteX147" fmla="*/ 2481489 w 3842204"/>
                <a:gd name="connsiteY147" fmla="*/ 508000 h 7212230"/>
                <a:gd name="connsiteX148" fmla="*/ 2427061 w 3842204"/>
                <a:gd name="connsiteY148" fmla="*/ 589643 h 7212230"/>
                <a:gd name="connsiteX149" fmla="*/ 2327275 w 3842204"/>
                <a:gd name="connsiteY149" fmla="*/ 589643 h 7212230"/>
                <a:gd name="connsiteX150" fmla="*/ 2200275 w 3842204"/>
                <a:gd name="connsiteY150" fmla="*/ 580571 h 7212230"/>
                <a:gd name="connsiteX151" fmla="*/ 2263775 w 3842204"/>
                <a:gd name="connsiteY151" fmla="*/ 662214 h 7212230"/>
                <a:gd name="connsiteX152" fmla="*/ 2336346 w 3842204"/>
                <a:gd name="connsiteY152" fmla="*/ 780143 h 7212230"/>
                <a:gd name="connsiteX153" fmla="*/ 2245632 w 3842204"/>
                <a:gd name="connsiteY153" fmla="*/ 762000 h 7212230"/>
                <a:gd name="connsiteX154" fmla="*/ 2209346 w 3842204"/>
                <a:gd name="connsiteY154" fmla="*/ 689428 h 7212230"/>
                <a:gd name="connsiteX155" fmla="*/ 2154918 w 3842204"/>
                <a:gd name="connsiteY155" fmla="*/ 725714 h 7212230"/>
                <a:gd name="connsiteX156" fmla="*/ 2082346 w 3842204"/>
                <a:gd name="connsiteY156" fmla="*/ 780143 h 7212230"/>
                <a:gd name="connsiteX157" fmla="*/ 1991632 w 3842204"/>
                <a:gd name="connsiteY157" fmla="*/ 825500 h 7212230"/>
                <a:gd name="connsiteX158" fmla="*/ 1891846 w 3842204"/>
                <a:gd name="connsiteY158" fmla="*/ 825500 h 7212230"/>
                <a:gd name="connsiteX159" fmla="*/ 1928132 w 3842204"/>
                <a:gd name="connsiteY159" fmla="*/ 716643 h 7212230"/>
                <a:gd name="connsiteX160" fmla="*/ 1846489 w 3842204"/>
                <a:gd name="connsiteY160" fmla="*/ 689428 h 7212230"/>
                <a:gd name="connsiteX161" fmla="*/ 1710418 w 3842204"/>
                <a:gd name="connsiteY161" fmla="*/ 743857 h 7212230"/>
                <a:gd name="connsiteX162" fmla="*/ 1583418 w 3842204"/>
                <a:gd name="connsiteY162" fmla="*/ 743857 h 7212230"/>
                <a:gd name="connsiteX163" fmla="*/ 1519918 w 3842204"/>
                <a:gd name="connsiteY163" fmla="*/ 807357 h 7212230"/>
                <a:gd name="connsiteX164" fmla="*/ 1619704 w 3842204"/>
                <a:gd name="connsiteY164" fmla="*/ 861785 h 7212230"/>
                <a:gd name="connsiteX165" fmla="*/ 1392918 w 3842204"/>
                <a:gd name="connsiteY165" fmla="*/ 934357 h 7212230"/>
                <a:gd name="connsiteX166" fmla="*/ 1220561 w 3842204"/>
                <a:gd name="connsiteY166" fmla="*/ 1025071 h 7212230"/>
                <a:gd name="connsiteX167" fmla="*/ 1030061 w 3842204"/>
                <a:gd name="connsiteY167" fmla="*/ 1124857 h 7212230"/>
                <a:gd name="connsiteX168" fmla="*/ 993775 w 3842204"/>
                <a:gd name="connsiteY168" fmla="*/ 1197428 h 7212230"/>
                <a:gd name="connsiteX169" fmla="*/ 912132 w 3842204"/>
                <a:gd name="connsiteY169" fmla="*/ 1270000 h 7212230"/>
                <a:gd name="connsiteX170" fmla="*/ 830489 w 3842204"/>
                <a:gd name="connsiteY170" fmla="*/ 1342571 h 7212230"/>
                <a:gd name="connsiteX171" fmla="*/ 803275 w 3842204"/>
                <a:gd name="connsiteY171" fmla="*/ 1469571 h 7212230"/>
                <a:gd name="connsiteX172" fmla="*/ 875846 w 3842204"/>
                <a:gd name="connsiteY172" fmla="*/ 1578428 h 7212230"/>
                <a:gd name="connsiteX173" fmla="*/ 912132 w 3842204"/>
                <a:gd name="connsiteY173" fmla="*/ 1651000 h 7212230"/>
                <a:gd name="connsiteX174" fmla="*/ 848632 w 3842204"/>
                <a:gd name="connsiteY174" fmla="*/ 1696357 h 7212230"/>
                <a:gd name="connsiteX175" fmla="*/ 730704 w 3842204"/>
                <a:gd name="connsiteY175" fmla="*/ 1750785 h 7212230"/>
                <a:gd name="connsiteX176" fmla="*/ 603704 w 3842204"/>
                <a:gd name="connsiteY176" fmla="*/ 1750785 h 7212230"/>
                <a:gd name="connsiteX177" fmla="*/ 485775 w 3842204"/>
                <a:gd name="connsiteY177" fmla="*/ 1787071 h 7212230"/>
                <a:gd name="connsiteX178" fmla="*/ 367846 w 3842204"/>
                <a:gd name="connsiteY178" fmla="*/ 1787071 h 7212230"/>
                <a:gd name="connsiteX179" fmla="*/ 231775 w 3842204"/>
                <a:gd name="connsiteY179" fmla="*/ 1805214 h 7212230"/>
                <a:gd name="connsiteX180" fmla="*/ 168275 w 3842204"/>
                <a:gd name="connsiteY180" fmla="*/ 1823357 h 7212230"/>
                <a:gd name="connsiteX181" fmla="*/ 204561 w 3842204"/>
                <a:gd name="connsiteY181" fmla="*/ 1959428 h 7212230"/>
                <a:gd name="connsiteX182" fmla="*/ 249918 w 3842204"/>
                <a:gd name="connsiteY182" fmla="*/ 2077357 h 7212230"/>
                <a:gd name="connsiteX183" fmla="*/ 231775 w 3842204"/>
                <a:gd name="connsiteY183" fmla="*/ 2195285 h 7212230"/>
                <a:gd name="connsiteX184" fmla="*/ 349704 w 3842204"/>
                <a:gd name="connsiteY184" fmla="*/ 2267857 h 7212230"/>
                <a:gd name="connsiteX185" fmla="*/ 413204 w 3842204"/>
                <a:gd name="connsiteY185" fmla="*/ 2286000 h 7212230"/>
                <a:gd name="connsiteX186" fmla="*/ 458561 w 3842204"/>
                <a:gd name="connsiteY186" fmla="*/ 2394857 h 7212230"/>
                <a:gd name="connsiteX187" fmla="*/ 540204 w 3842204"/>
                <a:gd name="connsiteY187" fmla="*/ 2449285 h 7212230"/>
                <a:gd name="connsiteX188" fmla="*/ 494846 w 3842204"/>
                <a:gd name="connsiteY188" fmla="*/ 2476500 h 7212230"/>
                <a:gd name="connsiteX189" fmla="*/ 413204 w 3842204"/>
                <a:gd name="connsiteY189" fmla="*/ 2458357 h 7212230"/>
                <a:gd name="connsiteX190" fmla="*/ 340632 w 3842204"/>
                <a:gd name="connsiteY190" fmla="*/ 2485571 h 7212230"/>
                <a:gd name="connsiteX191" fmla="*/ 268061 w 3842204"/>
                <a:gd name="connsiteY191" fmla="*/ 2431143 h 7212230"/>
                <a:gd name="connsiteX192" fmla="*/ 231775 w 3842204"/>
                <a:gd name="connsiteY192" fmla="*/ 2340428 h 7212230"/>
                <a:gd name="connsiteX193" fmla="*/ 168275 w 3842204"/>
                <a:gd name="connsiteY193" fmla="*/ 2295071 h 7212230"/>
                <a:gd name="connsiteX194" fmla="*/ 68489 w 3842204"/>
                <a:gd name="connsiteY194" fmla="*/ 2240643 h 7212230"/>
                <a:gd name="connsiteX195" fmla="*/ 0 w 3842204"/>
                <a:gd name="connsiteY195" fmla="*/ 2240198 h 7212230"/>
                <a:gd name="connsiteX196" fmla="*/ 19903 w 3842204"/>
                <a:gd name="connsiteY196" fmla="*/ 2308457 h 7212230"/>
                <a:gd name="connsiteX197" fmla="*/ 87972 w 3842204"/>
                <a:gd name="connsiteY197" fmla="*/ 2356831 h 7212230"/>
                <a:gd name="connsiteX198" fmla="*/ 146367 w 3842204"/>
                <a:gd name="connsiteY198" fmla="*/ 2367320 h 7212230"/>
                <a:gd name="connsiteX199" fmla="*/ 180583 w 3842204"/>
                <a:gd name="connsiteY199" fmla="*/ 2391470 h 7212230"/>
                <a:gd name="connsiteX200" fmla="*/ 186418 w 3842204"/>
                <a:gd name="connsiteY200" fmla="*/ 2431143 h 7212230"/>
                <a:gd name="connsiteX201" fmla="*/ 159204 w 3842204"/>
                <a:gd name="connsiteY201" fmla="*/ 2503714 h 7212230"/>
                <a:gd name="connsiteX202" fmla="*/ 94184 w 3842204"/>
                <a:gd name="connsiteY202" fmla="*/ 2507582 h 7212230"/>
                <a:gd name="connsiteX203" fmla="*/ 76100 w 3842204"/>
                <a:gd name="connsiteY203" fmla="*/ 2553242 h 7212230"/>
                <a:gd name="connsiteX204" fmla="*/ 84685 w 3842204"/>
                <a:gd name="connsiteY204" fmla="*/ 2586848 h 7212230"/>
                <a:gd name="connsiteX205" fmla="*/ 114923 w 3842204"/>
                <a:gd name="connsiteY205" fmla="*/ 2632313 h 7212230"/>
                <a:gd name="connsiteX206" fmla="*/ 154750 w 3842204"/>
                <a:gd name="connsiteY206" fmla="*/ 2662352 h 7212230"/>
                <a:gd name="connsiteX207" fmla="*/ 195489 w 3842204"/>
                <a:gd name="connsiteY207" fmla="*/ 2685385 h 7212230"/>
                <a:gd name="connsiteX208" fmla="*/ 232332 w 3842204"/>
                <a:gd name="connsiteY208" fmla="*/ 2702518 h 7212230"/>
                <a:gd name="connsiteX209" fmla="*/ 235197 w 3842204"/>
                <a:gd name="connsiteY209" fmla="*/ 2793522 h 7212230"/>
                <a:gd name="connsiteX210" fmla="*/ 249490 w 3842204"/>
                <a:gd name="connsiteY210" fmla="*/ 2903302 h 7212230"/>
                <a:gd name="connsiteX211" fmla="*/ 216201 w 3842204"/>
                <a:gd name="connsiteY211" fmla="*/ 2879166 h 7212230"/>
                <a:gd name="connsiteX212" fmla="*/ 173878 w 3842204"/>
                <a:gd name="connsiteY212" fmla="*/ 2877132 h 7212230"/>
                <a:gd name="connsiteX213" fmla="*/ 85599 w 3842204"/>
                <a:gd name="connsiteY213" fmla="*/ 3005254 h 7212230"/>
                <a:gd name="connsiteX214" fmla="*/ 50346 w 3842204"/>
                <a:gd name="connsiteY214" fmla="*/ 3084285 h 7212230"/>
                <a:gd name="connsiteX215" fmla="*/ 81154 w 3842204"/>
                <a:gd name="connsiteY215" fmla="*/ 3140975 h 7212230"/>
                <a:gd name="connsiteX216" fmla="*/ 129614 w 3842204"/>
                <a:gd name="connsiteY216" fmla="*/ 3178869 h 7212230"/>
                <a:gd name="connsiteX217" fmla="*/ 152087 w 3842204"/>
                <a:gd name="connsiteY217" fmla="*/ 3231260 h 7212230"/>
                <a:gd name="connsiteX218" fmla="*/ 197809 w 3842204"/>
                <a:gd name="connsiteY218" fmla="*/ 3239031 h 7212230"/>
                <a:gd name="connsiteX219" fmla="*/ 238899 w 3842204"/>
                <a:gd name="connsiteY219" fmla="*/ 3226604 h 7212230"/>
                <a:gd name="connsiteX220" fmla="*/ 281028 w 3842204"/>
                <a:gd name="connsiteY220" fmla="*/ 3270473 h 7212230"/>
                <a:gd name="connsiteX221" fmla="*/ 320605 w 3842204"/>
                <a:gd name="connsiteY221" fmla="*/ 3272737 h 7212230"/>
                <a:gd name="connsiteX222" fmla="*/ 335457 w 3842204"/>
                <a:gd name="connsiteY222" fmla="*/ 3249505 h 7212230"/>
                <a:gd name="connsiteX223" fmla="*/ 373966 w 3842204"/>
                <a:gd name="connsiteY223" fmla="*/ 3209269 h 7212230"/>
                <a:gd name="connsiteX224" fmla="*/ 380742 w 3842204"/>
                <a:gd name="connsiteY224" fmla="*/ 3294846 h 7212230"/>
                <a:gd name="connsiteX225" fmla="*/ 437804 w 3842204"/>
                <a:gd name="connsiteY225" fmla="*/ 3289661 h 7212230"/>
                <a:gd name="connsiteX226" fmla="*/ 422275 w 3842204"/>
                <a:gd name="connsiteY226" fmla="*/ 3338285 h 7212230"/>
                <a:gd name="connsiteX227" fmla="*/ 440329 w 3842204"/>
                <a:gd name="connsiteY227" fmla="*/ 3386114 h 7212230"/>
                <a:gd name="connsiteX228" fmla="*/ 474756 w 3842204"/>
                <a:gd name="connsiteY228" fmla="*/ 3417106 h 7212230"/>
                <a:gd name="connsiteX229" fmla="*/ 460784 w 3842204"/>
                <a:gd name="connsiteY229" fmla="*/ 3485814 h 7212230"/>
                <a:gd name="connsiteX230" fmla="*/ 458561 w 3842204"/>
                <a:gd name="connsiteY230" fmla="*/ 3565071 h 7212230"/>
                <a:gd name="connsiteX231" fmla="*/ 419473 w 3842204"/>
                <a:gd name="connsiteY231" fmla="*/ 3641511 h 7212230"/>
                <a:gd name="connsiteX232" fmla="*/ 360722 w 3842204"/>
                <a:gd name="connsiteY232" fmla="*/ 3650584 h 7212230"/>
                <a:gd name="connsiteX233" fmla="*/ 368175 w 3842204"/>
                <a:gd name="connsiteY233" fmla="*/ 3690408 h 7212230"/>
                <a:gd name="connsiteX234" fmla="*/ 400421 w 3842204"/>
                <a:gd name="connsiteY234" fmla="*/ 3750758 h 7212230"/>
                <a:gd name="connsiteX235" fmla="*/ 417954 w 3842204"/>
                <a:gd name="connsiteY235" fmla="*/ 3767465 h 7212230"/>
                <a:gd name="connsiteX236" fmla="*/ 401757 w 3842204"/>
                <a:gd name="connsiteY236" fmla="*/ 3852533 h 7212230"/>
                <a:gd name="connsiteX237" fmla="*/ 482443 w 3842204"/>
                <a:gd name="connsiteY237" fmla="*/ 3943954 h 7212230"/>
                <a:gd name="connsiteX238" fmla="*/ 517737 w 3842204"/>
                <a:gd name="connsiteY238" fmla="*/ 3996632 h 7212230"/>
                <a:gd name="connsiteX239" fmla="*/ 505902 w 3842204"/>
                <a:gd name="connsiteY239" fmla="*/ 4042501 h 7212230"/>
                <a:gd name="connsiteX240" fmla="*/ 511469 w 3842204"/>
                <a:gd name="connsiteY240" fmla="*/ 4076940 h 7212230"/>
                <a:gd name="connsiteX241" fmla="*/ 546901 w 3842204"/>
                <a:gd name="connsiteY241" fmla="*/ 4121854 h 7212230"/>
                <a:gd name="connsiteX242" fmla="*/ 514509 w 3842204"/>
                <a:gd name="connsiteY242" fmla="*/ 4192490 h 7212230"/>
                <a:gd name="connsiteX243" fmla="*/ 555072 w 3842204"/>
                <a:gd name="connsiteY243" fmla="*/ 4251531 h 7212230"/>
                <a:gd name="connsiteX244" fmla="*/ 612636 w 3842204"/>
                <a:gd name="connsiteY244" fmla="*/ 4272764 h 7212230"/>
                <a:gd name="connsiteX245" fmla="*/ 619882 w 3842204"/>
                <a:gd name="connsiteY245" fmla="*/ 4297056 h 7212230"/>
                <a:gd name="connsiteX246" fmla="*/ 657706 w 3842204"/>
                <a:gd name="connsiteY246" fmla="*/ 4366782 h 7212230"/>
                <a:gd name="connsiteX247" fmla="*/ 627591 w 3842204"/>
                <a:gd name="connsiteY247" fmla="*/ 4443275 h 7212230"/>
                <a:gd name="connsiteX248" fmla="*/ 636095 w 3842204"/>
                <a:gd name="connsiteY248" fmla="*/ 4469837 h 7212230"/>
                <a:gd name="connsiteX249" fmla="*/ 664430 w 3842204"/>
                <a:gd name="connsiteY249" fmla="*/ 4489238 h 7212230"/>
                <a:gd name="connsiteX250" fmla="*/ 693495 w 3842204"/>
                <a:gd name="connsiteY250" fmla="*/ 4468344 h 7212230"/>
                <a:gd name="connsiteX251" fmla="*/ 713547 w 3842204"/>
                <a:gd name="connsiteY251" fmla="*/ 4504560 h 7212230"/>
                <a:gd name="connsiteX252" fmla="*/ 802609 w 3842204"/>
                <a:gd name="connsiteY252" fmla="*/ 4501363 h 7212230"/>
                <a:gd name="connsiteX253" fmla="*/ 817095 w 3842204"/>
                <a:gd name="connsiteY253" fmla="*/ 4666429 h 7212230"/>
                <a:gd name="connsiteX254" fmla="*/ 757491 w 3842204"/>
                <a:gd name="connsiteY254" fmla="*/ 4728594 h 7212230"/>
                <a:gd name="connsiteX255" fmla="*/ 724434 w 3842204"/>
                <a:gd name="connsiteY255" fmla="*/ 4787780 h 7212230"/>
                <a:gd name="connsiteX256" fmla="*/ 774114 w 3842204"/>
                <a:gd name="connsiteY256" fmla="*/ 4862731 h 7212230"/>
                <a:gd name="connsiteX257" fmla="*/ 756824 w 3842204"/>
                <a:gd name="connsiteY257" fmla="*/ 4947797 h 7212230"/>
                <a:gd name="connsiteX258" fmla="*/ 724364 w 3842204"/>
                <a:gd name="connsiteY258" fmla="*/ 5001242 h 7212230"/>
                <a:gd name="connsiteX259" fmla="*/ 710116 w 3842204"/>
                <a:gd name="connsiteY259" fmla="*/ 5048822 h 7212230"/>
                <a:gd name="connsiteX260" fmla="*/ 641937 w 3842204"/>
                <a:gd name="connsiteY260" fmla="*/ 5123423 h 7212230"/>
                <a:gd name="connsiteX261" fmla="*/ 645832 w 3842204"/>
                <a:gd name="connsiteY261" fmla="*/ 5195105 h 7212230"/>
                <a:gd name="connsiteX262" fmla="*/ 806078 w 3842204"/>
                <a:gd name="connsiteY262" fmla="*/ 5279127 h 7212230"/>
                <a:gd name="connsiteX263" fmla="*/ 778008 w 3842204"/>
                <a:gd name="connsiteY263" fmla="*/ 5322549 h 7212230"/>
                <a:gd name="connsiteX264" fmla="*/ 625315 w 3842204"/>
                <a:gd name="connsiteY264" fmla="*/ 5425160 h 7212230"/>
                <a:gd name="connsiteX265" fmla="*/ 676275 w 3842204"/>
                <a:gd name="connsiteY265" fmla="*/ 5524500 h 7212230"/>
                <a:gd name="connsiteX266" fmla="*/ 658132 w 3842204"/>
                <a:gd name="connsiteY266" fmla="*/ 5615214 h 7212230"/>
                <a:gd name="connsiteX267" fmla="*/ 707742 w 3842204"/>
                <a:gd name="connsiteY267" fmla="*/ 5641195 h 7212230"/>
                <a:gd name="connsiteX268" fmla="*/ 776061 w 3842204"/>
                <a:gd name="connsiteY268" fmla="*/ 5642428 h 7212230"/>
                <a:gd name="connsiteX269" fmla="*/ 843093 w 3842204"/>
                <a:gd name="connsiteY269" fmla="*/ 5634058 h 7212230"/>
                <a:gd name="connsiteX270" fmla="*/ 931128 w 3842204"/>
                <a:gd name="connsiteY270" fmla="*/ 5637226 h 7212230"/>
                <a:gd name="connsiteX271" fmla="*/ 920350 w 3842204"/>
                <a:gd name="connsiteY271" fmla="*/ 5684962 h 7212230"/>
                <a:gd name="connsiteX272" fmla="*/ 993775 w 3842204"/>
                <a:gd name="connsiteY272" fmla="*/ 5696857 h 7212230"/>
                <a:gd name="connsiteX273" fmla="*/ 999817 w 3842204"/>
                <a:gd name="connsiteY273" fmla="*/ 5741114 h 7212230"/>
                <a:gd name="connsiteX274" fmla="*/ 1015385 w 3842204"/>
                <a:gd name="connsiteY274" fmla="*/ 5774187 h 7212230"/>
                <a:gd name="connsiteX275" fmla="*/ 1093988 w 3842204"/>
                <a:gd name="connsiteY275" fmla="*/ 5773741 h 7212230"/>
                <a:gd name="connsiteX276" fmla="*/ 1110423 w 3842204"/>
                <a:gd name="connsiteY276" fmla="*/ 5806160 h 7212230"/>
                <a:gd name="connsiteX277" fmla="*/ 1118828 w 3842204"/>
                <a:gd name="connsiteY277" fmla="*/ 5830104 h 7212230"/>
                <a:gd name="connsiteX278" fmla="*/ 1068680 w 3842204"/>
                <a:gd name="connsiteY278" fmla="*/ 5850548 h 7212230"/>
                <a:gd name="connsiteX279" fmla="*/ 1038040 w 3842204"/>
                <a:gd name="connsiteY279" fmla="*/ 5897475 h 7212230"/>
                <a:gd name="connsiteX280" fmla="*/ 1028312 w 3842204"/>
                <a:gd name="connsiteY280" fmla="*/ 5940951 h 7212230"/>
                <a:gd name="connsiteX281" fmla="*/ 1030686 w 3842204"/>
                <a:gd name="connsiteY281" fmla="*/ 5993288 h 7212230"/>
                <a:gd name="connsiteX282" fmla="*/ 1057275 w 3842204"/>
                <a:gd name="connsiteY282" fmla="*/ 6014357 h 7212230"/>
                <a:gd name="connsiteX283" fmla="*/ 1124671 w 3842204"/>
                <a:gd name="connsiteY283" fmla="*/ 6048708 h 7212230"/>
                <a:gd name="connsiteX284" fmla="*/ 1166038 w 3842204"/>
                <a:gd name="connsiteY284" fmla="*/ 6040869 h 7212230"/>
                <a:gd name="connsiteX285" fmla="*/ 1186223 w 3842204"/>
                <a:gd name="connsiteY285" fmla="*/ 6086928 h 7212230"/>
                <a:gd name="connsiteX286" fmla="*/ 1166132 w 3842204"/>
                <a:gd name="connsiteY286" fmla="*/ 6132285 h 7212230"/>
                <a:gd name="connsiteX287" fmla="*/ 1132794 w 3842204"/>
                <a:gd name="connsiteY287" fmla="*/ 6150303 h 7212230"/>
                <a:gd name="connsiteX288" fmla="*/ 1095509 w 3842204"/>
                <a:gd name="connsiteY288" fmla="*/ 6207236 h 7212230"/>
                <a:gd name="connsiteX289" fmla="*/ 1110183 w 3842204"/>
                <a:gd name="connsiteY289" fmla="*/ 6307023 h 7212230"/>
                <a:gd name="connsiteX290" fmla="*/ 1080835 w 3842204"/>
                <a:gd name="connsiteY290" fmla="*/ 6350157 h 7212230"/>
                <a:gd name="connsiteX291" fmla="*/ 1165706 w 3842204"/>
                <a:gd name="connsiteY291" fmla="*/ 6400271 h 7212230"/>
                <a:gd name="connsiteX292" fmla="*/ 1166038 w 3842204"/>
                <a:gd name="connsiteY292" fmla="*/ 6466711 h 7212230"/>
                <a:gd name="connsiteX293" fmla="*/ 1143240 w 3842204"/>
                <a:gd name="connsiteY293" fmla="*/ 6498567 h 7212230"/>
                <a:gd name="connsiteX294" fmla="*/ 1090760 w 3842204"/>
                <a:gd name="connsiteY294" fmla="*/ 6546302 h 7212230"/>
                <a:gd name="connsiteX295" fmla="*/ 1130420 w 3842204"/>
                <a:gd name="connsiteY295" fmla="*/ 6564250 h 7212230"/>
                <a:gd name="connsiteX296" fmla="*/ 1157061 w 3842204"/>
                <a:gd name="connsiteY296" fmla="*/ 6604000 h 7212230"/>
                <a:gd name="connsiteX297" fmla="*/ 1211155 w 3842204"/>
                <a:gd name="connsiteY297" fmla="*/ 6616589 h 7212230"/>
                <a:gd name="connsiteX298" fmla="*/ 1275416 w 3842204"/>
                <a:gd name="connsiteY298" fmla="*/ 6598797 h 7212230"/>
                <a:gd name="connsiteX299" fmla="*/ 1351457 w 3842204"/>
                <a:gd name="connsiteY299" fmla="*/ 6678950 h 7212230"/>
                <a:gd name="connsiteX300" fmla="*/ 1408686 w 3842204"/>
                <a:gd name="connsiteY300" fmla="*/ 6784095 h 7212230"/>
                <a:gd name="connsiteX301" fmla="*/ 1412995 w 3842204"/>
                <a:gd name="connsiteY301" fmla="*/ 6885417 h 7212230"/>
                <a:gd name="connsiteX302" fmla="*/ 1450576 w 3842204"/>
                <a:gd name="connsiteY302" fmla="*/ 6925814 h 7212230"/>
                <a:gd name="connsiteX303" fmla="*/ 1436742 w 3842204"/>
                <a:gd name="connsiteY303" fmla="*/ 6949650 h 7212230"/>
                <a:gd name="connsiteX304" fmla="*/ 1398748 w 3842204"/>
                <a:gd name="connsiteY304" fmla="*/ 6973440 h 7212230"/>
                <a:gd name="connsiteX305" fmla="*/ 1411061 w 3842204"/>
                <a:gd name="connsiteY305" fmla="*/ 7003143 h 7212230"/>
                <a:gd name="connsiteX306" fmla="*/ 1348228 w 3842204"/>
                <a:gd name="connsiteY306" fmla="*/ 7070956 h 7212230"/>
                <a:gd name="connsiteX307" fmla="*/ 1293132 w 3842204"/>
                <a:gd name="connsiteY307" fmla="*/ 7139214 h 7212230"/>
                <a:gd name="connsiteX0" fmla="*/ 1293132 w 3842204"/>
                <a:gd name="connsiteY0" fmla="*/ 7139214 h 7212230"/>
                <a:gd name="connsiteX1" fmla="*/ 1341758 w 3842204"/>
                <a:gd name="connsiteY1" fmla="*/ 7182793 h 7212230"/>
                <a:gd name="connsiteX2" fmla="*/ 1416663 w 3842204"/>
                <a:gd name="connsiteY2" fmla="*/ 7193198 h 7212230"/>
                <a:gd name="connsiteX3" fmla="*/ 1509326 w 3842204"/>
                <a:gd name="connsiteY3" fmla="*/ 7212230 h 7212230"/>
                <a:gd name="connsiteX4" fmla="*/ 1564969 w 3842204"/>
                <a:gd name="connsiteY4" fmla="*/ 7192309 h 7212230"/>
                <a:gd name="connsiteX5" fmla="*/ 1579095 w 3842204"/>
                <a:gd name="connsiteY5" fmla="*/ 7168518 h 7212230"/>
                <a:gd name="connsiteX6" fmla="*/ 1637846 w 3842204"/>
                <a:gd name="connsiteY6" fmla="*/ 7133855 h 7212230"/>
                <a:gd name="connsiteX7" fmla="*/ 1697948 w 3842204"/>
                <a:gd name="connsiteY7" fmla="*/ 7023400 h 7212230"/>
                <a:gd name="connsiteX8" fmla="*/ 1746704 w 3842204"/>
                <a:gd name="connsiteY8" fmla="*/ 6975928 h 7212230"/>
                <a:gd name="connsiteX9" fmla="*/ 1743064 w 3842204"/>
                <a:gd name="connsiteY9" fmla="*/ 6937755 h 7212230"/>
                <a:gd name="connsiteX10" fmla="*/ 1792061 w 3842204"/>
                <a:gd name="connsiteY10" fmla="*/ 6921500 h 7212230"/>
                <a:gd name="connsiteX11" fmla="*/ 1946275 w 3842204"/>
                <a:gd name="connsiteY11" fmla="*/ 6885214 h 7212230"/>
                <a:gd name="connsiteX12" fmla="*/ 1855561 w 3842204"/>
                <a:gd name="connsiteY12" fmla="*/ 6767285 h 7212230"/>
                <a:gd name="connsiteX13" fmla="*/ 1882775 w 3842204"/>
                <a:gd name="connsiteY13" fmla="*/ 6721928 h 7212230"/>
                <a:gd name="connsiteX14" fmla="*/ 1937204 w 3842204"/>
                <a:gd name="connsiteY14" fmla="*/ 6721928 h 7212230"/>
                <a:gd name="connsiteX15" fmla="*/ 1982561 w 3842204"/>
                <a:gd name="connsiteY15" fmla="*/ 6594928 h 7212230"/>
                <a:gd name="connsiteX16" fmla="*/ 1982561 w 3842204"/>
                <a:gd name="connsiteY16" fmla="*/ 6495143 h 7212230"/>
                <a:gd name="connsiteX17" fmla="*/ 2036989 w 3842204"/>
                <a:gd name="connsiteY17" fmla="*/ 6377214 h 7212230"/>
                <a:gd name="connsiteX18" fmla="*/ 2100489 w 3842204"/>
                <a:gd name="connsiteY18" fmla="*/ 6359071 h 7212230"/>
                <a:gd name="connsiteX19" fmla="*/ 2046061 w 3842204"/>
                <a:gd name="connsiteY19" fmla="*/ 6241143 h 7212230"/>
                <a:gd name="connsiteX20" fmla="*/ 2082346 w 3842204"/>
                <a:gd name="connsiteY20" fmla="*/ 6096000 h 7212230"/>
                <a:gd name="connsiteX21" fmla="*/ 2173061 w 3842204"/>
                <a:gd name="connsiteY21" fmla="*/ 6086928 h 7212230"/>
                <a:gd name="connsiteX22" fmla="*/ 2263775 w 3842204"/>
                <a:gd name="connsiteY22" fmla="*/ 6086928 h 7212230"/>
                <a:gd name="connsiteX23" fmla="*/ 2290989 w 3842204"/>
                <a:gd name="connsiteY23" fmla="*/ 6032500 h 7212230"/>
                <a:gd name="connsiteX24" fmla="*/ 2327275 w 3842204"/>
                <a:gd name="connsiteY24" fmla="*/ 6041571 h 7212230"/>
                <a:gd name="connsiteX25" fmla="*/ 2408918 w 3842204"/>
                <a:gd name="connsiteY25" fmla="*/ 6159500 h 7212230"/>
                <a:gd name="connsiteX26" fmla="*/ 2445204 w 3842204"/>
                <a:gd name="connsiteY26" fmla="*/ 6150428 h 7212230"/>
                <a:gd name="connsiteX27" fmla="*/ 2427061 w 3842204"/>
                <a:gd name="connsiteY27" fmla="*/ 6068785 h 7212230"/>
                <a:gd name="connsiteX28" fmla="*/ 2481489 w 3842204"/>
                <a:gd name="connsiteY28" fmla="*/ 6023428 h 7212230"/>
                <a:gd name="connsiteX29" fmla="*/ 2544989 w 3842204"/>
                <a:gd name="connsiteY29" fmla="*/ 5950857 h 7212230"/>
                <a:gd name="connsiteX30" fmla="*/ 2608489 w 3842204"/>
                <a:gd name="connsiteY30" fmla="*/ 5896428 h 7212230"/>
                <a:gd name="connsiteX31" fmla="*/ 2599418 w 3842204"/>
                <a:gd name="connsiteY31" fmla="*/ 5823857 h 7212230"/>
                <a:gd name="connsiteX32" fmla="*/ 2644775 w 3842204"/>
                <a:gd name="connsiteY32" fmla="*/ 5760357 h 7212230"/>
                <a:gd name="connsiteX33" fmla="*/ 2735489 w 3842204"/>
                <a:gd name="connsiteY33" fmla="*/ 5869214 h 7212230"/>
                <a:gd name="connsiteX34" fmla="*/ 2844346 w 3842204"/>
                <a:gd name="connsiteY34" fmla="*/ 5914571 h 7212230"/>
                <a:gd name="connsiteX35" fmla="*/ 2871561 w 3842204"/>
                <a:gd name="connsiteY35" fmla="*/ 5842000 h 7212230"/>
                <a:gd name="connsiteX36" fmla="*/ 2907846 w 3842204"/>
                <a:gd name="connsiteY36" fmla="*/ 5814785 h 7212230"/>
                <a:gd name="connsiteX37" fmla="*/ 2871561 w 3842204"/>
                <a:gd name="connsiteY37" fmla="*/ 5733143 h 7212230"/>
                <a:gd name="connsiteX38" fmla="*/ 2871561 w 3842204"/>
                <a:gd name="connsiteY38" fmla="*/ 5678714 h 7212230"/>
                <a:gd name="connsiteX39" fmla="*/ 2925989 w 3842204"/>
                <a:gd name="connsiteY39" fmla="*/ 5660571 h 7212230"/>
                <a:gd name="connsiteX40" fmla="*/ 2925989 w 3842204"/>
                <a:gd name="connsiteY40" fmla="*/ 5569857 h 7212230"/>
                <a:gd name="connsiteX41" fmla="*/ 2853418 w 3842204"/>
                <a:gd name="connsiteY41" fmla="*/ 5551714 h 7212230"/>
                <a:gd name="connsiteX42" fmla="*/ 2826204 w 3842204"/>
                <a:gd name="connsiteY42" fmla="*/ 5442857 h 7212230"/>
                <a:gd name="connsiteX43" fmla="*/ 2862489 w 3842204"/>
                <a:gd name="connsiteY43" fmla="*/ 5324928 h 7212230"/>
                <a:gd name="connsiteX44" fmla="*/ 2971346 w 3842204"/>
                <a:gd name="connsiteY44" fmla="*/ 5234214 h 7212230"/>
                <a:gd name="connsiteX45" fmla="*/ 3034846 w 3842204"/>
                <a:gd name="connsiteY45" fmla="*/ 5143500 h 7212230"/>
                <a:gd name="connsiteX46" fmla="*/ 3052989 w 3842204"/>
                <a:gd name="connsiteY46" fmla="*/ 5061857 h 7212230"/>
                <a:gd name="connsiteX47" fmla="*/ 3034846 w 3842204"/>
                <a:gd name="connsiteY47" fmla="*/ 4989285 h 7212230"/>
                <a:gd name="connsiteX48" fmla="*/ 2989489 w 3842204"/>
                <a:gd name="connsiteY48" fmla="*/ 4925785 h 7212230"/>
                <a:gd name="connsiteX49" fmla="*/ 3052989 w 3842204"/>
                <a:gd name="connsiteY49" fmla="*/ 4862285 h 7212230"/>
                <a:gd name="connsiteX50" fmla="*/ 3062061 w 3842204"/>
                <a:gd name="connsiteY50" fmla="*/ 4789714 h 7212230"/>
                <a:gd name="connsiteX51" fmla="*/ 3062061 w 3842204"/>
                <a:gd name="connsiteY51" fmla="*/ 4699000 h 7212230"/>
                <a:gd name="connsiteX52" fmla="*/ 3161846 w 3842204"/>
                <a:gd name="connsiteY52" fmla="*/ 4717143 h 7212230"/>
                <a:gd name="connsiteX53" fmla="*/ 3225346 w 3842204"/>
                <a:gd name="connsiteY53" fmla="*/ 4689928 h 7212230"/>
                <a:gd name="connsiteX54" fmla="*/ 3243489 w 3842204"/>
                <a:gd name="connsiteY54" fmla="*/ 4653643 h 7212230"/>
                <a:gd name="connsiteX55" fmla="*/ 3179989 w 3842204"/>
                <a:gd name="connsiteY55" fmla="*/ 4644571 h 7212230"/>
                <a:gd name="connsiteX56" fmla="*/ 3089275 w 3842204"/>
                <a:gd name="connsiteY56" fmla="*/ 4608285 h 7212230"/>
                <a:gd name="connsiteX57" fmla="*/ 3034846 w 3842204"/>
                <a:gd name="connsiteY57" fmla="*/ 4590143 h 7212230"/>
                <a:gd name="connsiteX58" fmla="*/ 2953204 w 3842204"/>
                <a:gd name="connsiteY58" fmla="*/ 4572000 h 7212230"/>
                <a:gd name="connsiteX59" fmla="*/ 2971346 w 3842204"/>
                <a:gd name="connsiteY59" fmla="*/ 4490357 h 7212230"/>
                <a:gd name="connsiteX60" fmla="*/ 2989489 w 3842204"/>
                <a:gd name="connsiteY60" fmla="*/ 4435928 h 7212230"/>
                <a:gd name="connsiteX61" fmla="*/ 3071132 w 3842204"/>
                <a:gd name="connsiteY61" fmla="*/ 4327071 h 7212230"/>
                <a:gd name="connsiteX62" fmla="*/ 3043918 w 3842204"/>
                <a:gd name="connsiteY62" fmla="*/ 4254500 h 7212230"/>
                <a:gd name="connsiteX63" fmla="*/ 3043918 w 3842204"/>
                <a:gd name="connsiteY63" fmla="*/ 4172857 h 7212230"/>
                <a:gd name="connsiteX64" fmla="*/ 3016704 w 3842204"/>
                <a:gd name="connsiteY64" fmla="*/ 4127500 h 7212230"/>
                <a:gd name="connsiteX65" fmla="*/ 3007632 w 3842204"/>
                <a:gd name="connsiteY65" fmla="*/ 4009571 h 7212230"/>
                <a:gd name="connsiteX66" fmla="*/ 2971346 w 3842204"/>
                <a:gd name="connsiteY66" fmla="*/ 3927928 h 7212230"/>
                <a:gd name="connsiteX67" fmla="*/ 3062061 w 3842204"/>
                <a:gd name="connsiteY67" fmla="*/ 3855357 h 7212230"/>
                <a:gd name="connsiteX68" fmla="*/ 3080204 w 3842204"/>
                <a:gd name="connsiteY68" fmla="*/ 3374571 h 7212230"/>
                <a:gd name="connsiteX69" fmla="*/ 3007632 w 3842204"/>
                <a:gd name="connsiteY69" fmla="*/ 3220357 h 7212230"/>
                <a:gd name="connsiteX70" fmla="*/ 3034846 w 3842204"/>
                <a:gd name="connsiteY70" fmla="*/ 3156857 h 7212230"/>
                <a:gd name="connsiteX71" fmla="*/ 3089275 w 3842204"/>
                <a:gd name="connsiteY71" fmla="*/ 3175000 h 7212230"/>
                <a:gd name="connsiteX72" fmla="*/ 3225346 w 3842204"/>
                <a:gd name="connsiteY72" fmla="*/ 3093357 h 7212230"/>
                <a:gd name="connsiteX73" fmla="*/ 3325132 w 3842204"/>
                <a:gd name="connsiteY73" fmla="*/ 3102428 h 7212230"/>
                <a:gd name="connsiteX74" fmla="*/ 3370489 w 3842204"/>
                <a:gd name="connsiteY74" fmla="*/ 3011714 h 7212230"/>
                <a:gd name="connsiteX75" fmla="*/ 3343275 w 3842204"/>
                <a:gd name="connsiteY75" fmla="*/ 2966357 h 7212230"/>
                <a:gd name="connsiteX76" fmla="*/ 3415846 w 3842204"/>
                <a:gd name="connsiteY76" fmla="*/ 2893785 h 7212230"/>
                <a:gd name="connsiteX77" fmla="*/ 3443061 w 3842204"/>
                <a:gd name="connsiteY77" fmla="*/ 2803071 h 7212230"/>
                <a:gd name="connsiteX78" fmla="*/ 3660775 w 3842204"/>
                <a:gd name="connsiteY78" fmla="*/ 2694214 h 7212230"/>
                <a:gd name="connsiteX79" fmla="*/ 3706132 w 3842204"/>
                <a:gd name="connsiteY79" fmla="*/ 2639785 h 7212230"/>
                <a:gd name="connsiteX80" fmla="*/ 3651704 w 3842204"/>
                <a:gd name="connsiteY80" fmla="*/ 2594428 h 7212230"/>
                <a:gd name="connsiteX81" fmla="*/ 3633561 w 3842204"/>
                <a:gd name="connsiteY81" fmla="*/ 2313214 h 7212230"/>
                <a:gd name="connsiteX82" fmla="*/ 3560989 w 3842204"/>
                <a:gd name="connsiteY82" fmla="*/ 2249714 h 7212230"/>
                <a:gd name="connsiteX83" fmla="*/ 3506561 w 3842204"/>
                <a:gd name="connsiteY83" fmla="*/ 2131785 h 7212230"/>
                <a:gd name="connsiteX84" fmla="*/ 3497489 w 3842204"/>
                <a:gd name="connsiteY84" fmla="*/ 2022928 h 7212230"/>
                <a:gd name="connsiteX85" fmla="*/ 3497489 w 3842204"/>
                <a:gd name="connsiteY85" fmla="*/ 1932214 h 7212230"/>
                <a:gd name="connsiteX86" fmla="*/ 3514751 w 3842204"/>
                <a:gd name="connsiteY86" fmla="*/ 1846486 h 7212230"/>
                <a:gd name="connsiteX87" fmla="*/ 3501687 w 3842204"/>
                <a:gd name="connsiteY87" fmla="*/ 1744992 h 7212230"/>
                <a:gd name="connsiteX88" fmla="*/ 3406775 w 3842204"/>
                <a:gd name="connsiteY88" fmla="*/ 1841500 h 7212230"/>
                <a:gd name="connsiteX89" fmla="*/ 3252561 w 3842204"/>
                <a:gd name="connsiteY89" fmla="*/ 1914071 h 7212230"/>
                <a:gd name="connsiteX90" fmla="*/ 3134632 w 3842204"/>
                <a:gd name="connsiteY90" fmla="*/ 1959428 h 7212230"/>
                <a:gd name="connsiteX91" fmla="*/ 2998561 w 3842204"/>
                <a:gd name="connsiteY91" fmla="*/ 1959428 h 7212230"/>
                <a:gd name="connsiteX92" fmla="*/ 2989489 w 3842204"/>
                <a:gd name="connsiteY92" fmla="*/ 2041071 h 7212230"/>
                <a:gd name="connsiteX93" fmla="*/ 2953204 w 3842204"/>
                <a:gd name="connsiteY93" fmla="*/ 2104571 h 7212230"/>
                <a:gd name="connsiteX94" fmla="*/ 2871561 w 3842204"/>
                <a:gd name="connsiteY94" fmla="*/ 2149928 h 7212230"/>
                <a:gd name="connsiteX95" fmla="*/ 2808061 w 3842204"/>
                <a:gd name="connsiteY95" fmla="*/ 2149928 h 7212230"/>
                <a:gd name="connsiteX96" fmla="*/ 2862489 w 3842204"/>
                <a:gd name="connsiteY96" fmla="*/ 2077357 h 7212230"/>
                <a:gd name="connsiteX97" fmla="*/ 2935061 w 3842204"/>
                <a:gd name="connsiteY97" fmla="*/ 2032000 h 7212230"/>
                <a:gd name="connsiteX98" fmla="*/ 2989489 w 3842204"/>
                <a:gd name="connsiteY98" fmla="*/ 1932214 h 7212230"/>
                <a:gd name="connsiteX99" fmla="*/ 3034846 w 3842204"/>
                <a:gd name="connsiteY99" fmla="*/ 1905000 h 7212230"/>
                <a:gd name="connsiteX100" fmla="*/ 3098346 w 3842204"/>
                <a:gd name="connsiteY100" fmla="*/ 1796143 h 7212230"/>
                <a:gd name="connsiteX101" fmla="*/ 3225346 w 3842204"/>
                <a:gd name="connsiteY101" fmla="*/ 1778000 h 7212230"/>
                <a:gd name="connsiteX102" fmla="*/ 3316061 w 3842204"/>
                <a:gd name="connsiteY102" fmla="*/ 1605643 h 7212230"/>
                <a:gd name="connsiteX103" fmla="*/ 3397704 w 3842204"/>
                <a:gd name="connsiteY103" fmla="*/ 1551214 h 7212230"/>
                <a:gd name="connsiteX104" fmla="*/ 3361418 w 3842204"/>
                <a:gd name="connsiteY104" fmla="*/ 1487714 h 7212230"/>
                <a:gd name="connsiteX105" fmla="*/ 3560989 w 3842204"/>
                <a:gd name="connsiteY105" fmla="*/ 1378857 h 7212230"/>
                <a:gd name="connsiteX106" fmla="*/ 3669846 w 3842204"/>
                <a:gd name="connsiteY106" fmla="*/ 1279071 h 7212230"/>
                <a:gd name="connsiteX107" fmla="*/ 3787775 w 3842204"/>
                <a:gd name="connsiteY107" fmla="*/ 1170214 h 7212230"/>
                <a:gd name="connsiteX108" fmla="*/ 3814989 w 3842204"/>
                <a:gd name="connsiteY108" fmla="*/ 1043214 h 7212230"/>
                <a:gd name="connsiteX109" fmla="*/ 3769632 w 3842204"/>
                <a:gd name="connsiteY109" fmla="*/ 988785 h 7212230"/>
                <a:gd name="connsiteX110" fmla="*/ 3706132 w 3842204"/>
                <a:gd name="connsiteY110" fmla="*/ 952500 h 7212230"/>
                <a:gd name="connsiteX111" fmla="*/ 3678918 w 3842204"/>
                <a:gd name="connsiteY111" fmla="*/ 861785 h 7212230"/>
                <a:gd name="connsiteX112" fmla="*/ 3706132 w 3842204"/>
                <a:gd name="connsiteY112" fmla="*/ 852714 h 7212230"/>
                <a:gd name="connsiteX113" fmla="*/ 3769632 w 3842204"/>
                <a:gd name="connsiteY113" fmla="*/ 916214 h 7212230"/>
                <a:gd name="connsiteX114" fmla="*/ 3814989 w 3842204"/>
                <a:gd name="connsiteY114" fmla="*/ 970643 h 7212230"/>
                <a:gd name="connsiteX115" fmla="*/ 3842204 w 3842204"/>
                <a:gd name="connsiteY115" fmla="*/ 870857 h 7212230"/>
                <a:gd name="connsiteX116" fmla="*/ 3805918 w 3842204"/>
                <a:gd name="connsiteY116" fmla="*/ 780143 h 7212230"/>
                <a:gd name="connsiteX117" fmla="*/ 3760561 w 3842204"/>
                <a:gd name="connsiteY117" fmla="*/ 689428 h 7212230"/>
                <a:gd name="connsiteX118" fmla="*/ 3706132 w 3842204"/>
                <a:gd name="connsiteY118" fmla="*/ 644071 h 7212230"/>
                <a:gd name="connsiteX119" fmla="*/ 3606346 w 3842204"/>
                <a:gd name="connsiteY119" fmla="*/ 526143 h 7212230"/>
                <a:gd name="connsiteX120" fmla="*/ 3560989 w 3842204"/>
                <a:gd name="connsiteY120" fmla="*/ 471714 h 7212230"/>
                <a:gd name="connsiteX121" fmla="*/ 3461204 w 3842204"/>
                <a:gd name="connsiteY121" fmla="*/ 462643 h 7212230"/>
                <a:gd name="connsiteX122" fmla="*/ 3415846 w 3842204"/>
                <a:gd name="connsiteY122" fmla="*/ 498928 h 7212230"/>
                <a:gd name="connsiteX123" fmla="*/ 3343275 w 3842204"/>
                <a:gd name="connsiteY123" fmla="*/ 480785 h 7212230"/>
                <a:gd name="connsiteX124" fmla="*/ 3198132 w 3842204"/>
                <a:gd name="connsiteY124" fmla="*/ 480785 h 7212230"/>
                <a:gd name="connsiteX125" fmla="*/ 3198132 w 3842204"/>
                <a:gd name="connsiteY125" fmla="*/ 553357 h 7212230"/>
                <a:gd name="connsiteX126" fmla="*/ 3116489 w 3842204"/>
                <a:gd name="connsiteY126" fmla="*/ 580571 h 7212230"/>
                <a:gd name="connsiteX127" fmla="*/ 3034846 w 3842204"/>
                <a:gd name="connsiteY127" fmla="*/ 571500 h 7212230"/>
                <a:gd name="connsiteX128" fmla="*/ 3043918 w 3842204"/>
                <a:gd name="connsiteY128" fmla="*/ 508000 h 7212230"/>
                <a:gd name="connsiteX129" fmla="*/ 3098346 w 3842204"/>
                <a:gd name="connsiteY129" fmla="*/ 462643 h 7212230"/>
                <a:gd name="connsiteX130" fmla="*/ 3125561 w 3842204"/>
                <a:gd name="connsiteY130" fmla="*/ 390071 h 7212230"/>
                <a:gd name="connsiteX131" fmla="*/ 3089275 w 3842204"/>
                <a:gd name="connsiteY131" fmla="*/ 335643 h 7212230"/>
                <a:gd name="connsiteX132" fmla="*/ 2998561 w 3842204"/>
                <a:gd name="connsiteY132" fmla="*/ 335643 h 7212230"/>
                <a:gd name="connsiteX133" fmla="*/ 2907846 w 3842204"/>
                <a:gd name="connsiteY133" fmla="*/ 299357 h 7212230"/>
                <a:gd name="connsiteX134" fmla="*/ 2780846 w 3842204"/>
                <a:gd name="connsiteY134" fmla="*/ 299357 h 7212230"/>
                <a:gd name="connsiteX135" fmla="*/ 2798989 w 3842204"/>
                <a:gd name="connsiteY135" fmla="*/ 263071 h 7212230"/>
                <a:gd name="connsiteX136" fmla="*/ 2889704 w 3842204"/>
                <a:gd name="connsiteY136" fmla="*/ 235857 h 7212230"/>
                <a:gd name="connsiteX137" fmla="*/ 2953204 w 3842204"/>
                <a:gd name="connsiteY137" fmla="*/ 154214 h 7212230"/>
                <a:gd name="connsiteX138" fmla="*/ 2971346 w 3842204"/>
                <a:gd name="connsiteY138" fmla="*/ 127000 h 7212230"/>
                <a:gd name="connsiteX139" fmla="*/ 2962275 w 3842204"/>
                <a:gd name="connsiteY139" fmla="*/ 63500 h 7212230"/>
                <a:gd name="connsiteX140" fmla="*/ 2880632 w 3842204"/>
                <a:gd name="connsiteY140" fmla="*/ 54428 h 7212230"/>
                <a:gd name="connsiteX141" fmla="*/ 2844346 w 3842204"/>
                <a:gd name="connsiteY141" fmla="*/ 9071 h 7212230"/>
                <a:gd name="connsiteX142" fmla="*/ 2753632 w 3842204"/>
                <a:gd name="connsiteY142" fmla="*/ 0 h 7212230"/>
                <a:gd name="connsiteX143" fmla="*/ 2662918 w 3842204"/>
                <a:gd name="connsiteY143" fmla="*/ 54428 h 7212230"/>
                <a:gd name="connsiteX144" fmla="*/ 2554061 w 3842204"/>
                <a:gd name="connsiteY144" fmla="*/ 181428 h 7212230"/>
                <a:gd name="connsiteX145" fmla="*/ 2454275 w 3842204"/>
                <a:gd name="connsiteY145" fmla="*/ 335643 h 7212230"/>
                <a:gd name="connsiteX146" fmla="*/ 2445204 w 3842204"/>
                <a:gd name="connsiteY146" fmla="*/ 399143 h 7212230"/>
                <a:gd name="connsiteX147" fmla="*/ 2481489 w 3842204"/>
                <a:gd name="connsiteY147" fmla="*/ 508000 h 7212230"/>
                <a:gd name="connsiteX148" fmla="*/ 2427061 w 3842204"/>
                <a:gd name="connsiteY148" fmla="*/ 589643 h 7212230"/>
                <a:gd name="connsiteX149" fmla="*/ 2327275 w 3842204"/>
                <a:gd name="connsiteY149" fmla="*/ 589643 h 7212230"/>
                <a:gd name="connsiteX150" fmla="*/ 2200275 w 3842204"/>
                <a:gd name="connsiteY150" fmla="*/ 580571 h 7212230"/>
                <a:gd name="connsiteX151" fmla="*/ 2263775 w 3842204"/>
                <a:gd name="connsiteY151" fmla="*/ 662214 h 7212230"/>
                <a:gd name="connsiteX152" fmla="*/ 2336346 w 3842204"/>
                <a:gd name="connsiteY152" fmla="*/ 780143 h 7212230"/>
                <a:gd name="connsiteX153" fmla="*/ 2245632 w 3842204"/>
                <a:gd name="connsiteY153" fmla="*/ 762000 h 7212230"/>
                <a:gd name="connsiteX154" fmla="*/ 2209346 w 3842204"/>
                <a:gd name="connsiteY154" fmla="*/ 689428 h 7212230"/>
                <a:gd name="connsiteX155" fmla="*/ 2154918 w 3842204"/>
                <a:gd name="connsiteY155" fmla="*/ 725714 h 7212230"/>
                <a:gd name="connsiteX156" fmla="*/ 2082346 w 3842204"/>
                <a:gd name="connsiteY156" fmla="*/ 780143 h 7212230"/>
                <a:gd name="connsiteX157" fmla="*/ 1991632 w 3842204"/>
                <a:gd name="connsiteY157" fmla="*/ 825500 h 7212230"/>
                <a:gd name="connsiteX158" fmla="*/ 1891846 w 3842204"/>
                <a:gd name="connsiteY158" fmla="*/ 825500 h 7212230"/>
                <a:gd name="connsiteX159" fmla="*/ 1928132 w 3842204"/>
                <a:gd name="connsiteY159" fmla="*/ 716643 h 7212230"/>
                <a:gd name="connsiteX160" fmla="*/ 1846489 w 3842204"/>
                <a:gd name="connsiteY160" fmla="*/ 689428 h 7212230"/>
                <a:gd name="connsiteX161" fmla="*/ 1710418 w 3842204"/>
                <a:gd name="connsiteY161" fmla="*/ 743857 h 7212230"/>
                <a:gd name="connsiteX162" fmla="*/ 1583418 w 3842204"/>
                <a:gd name="connsiteY162" fmla="*/ 743857 h 7212230"/>
                <a:gd name="connsiteX163" fmla="*/ 1519918 w 3842204"/>
                <a:gd name="connsiteY163" fmla="*/ 807357 h 7212230"/>
                <a:gd name="connsiteX164" fmla="*/ 1619704 w 3842204"/>
                <a:gd name="connsiteY164" fmla="*/ 861785 h 7212230"/>
                <a:gd name="connsiteX165" fmla="*/ 1392918 w 3842204"/>
                <a:gd name="connsiteY165" fmla="*/ 934357 h 7212230"/>
                <a:gd name="connsiteX166" fmla="*/ 1220561 w 3842204"/>
                <a:gd name="connsiteY166" fmla="*/ 1025071 h 7212230"/>
                <a:gd name="connsiteX167" fmla="*/ 1030061 w 3842204"/>
                <a:gd name="connsiteY167" fmla="*/ 1124857 h 7212230"/>
                <a:gd name="connsiteX168" fmla="*/ 993775 w 3842204"/>
                <a:gd name="connsiteY168" fmla="*/ 1197428 h 7212230"/>
                <a:gd name="connsiteX169" fmla="*/ 912132 w 3842204"/>
                <a:gd name="connsiteY169" fmla="*/ 1270000 h 7212230"/>
                <a:gd name="connsiteX170" fmla="*/ 830489 w 3842204"/>
                <a:gd name="connsiteY170" fmla="*/ 1342571 h 7212230"/>
                <a:gd name="connsiteX171" fmla="*/ 803275 w 3842204"/>
                <a:gd name="connsiteY171" fmla="*/ 1469571 h 7212230"/>
                <a:gd name="connsiteX172" fmla="*/ 875846 w 3842204"/>
                <a:gd name="connsiteY172" fmla="*/ 1578428 h 7212230"/>
                <a:gd name="connsiteX173" fmla="*/ 912132 w 3842204"/>
                <a:gd name="connsiteY173" fmla="*/ 1651000 h 7212230"/>
                <a:gd name="connsiteX174" fmla="*/ 848632 w 3842204"/>
                <a:gd name="connsiteY174" fmla="*/ 1696357 h 7212230"/>
                <a:gd name="connsiteX175" fmla="*/ 730704 w 3842204"/>
                <a:gd name="connsiteY175" fmla="*/ 1750785 h 7212230"/>
                <a:gd name="connsiteX176" fmla="*/ 603704 w 3842204"/>
                <a:gd name="connsiteY176" fmla="*/ 1750785 h 7212230"/>
                <a:gd name="connsiteX177" fmla="*/ 485775 w 3842204"/>
                <a:gd name="connsiteY177" fmla="*/ 1787071 h 7212230"/>
                <a:gd name="connsiteX178" fmla="*/ 367846 w 3842204"/>
                <a:gd name="connsiteY178" fmla="*/ 1787071 h 7212230"/>
                <a:gd name="connsiteX179" fmla="*/ 231775 w 3842204"/>
                <a:gd name="connsiteY179" fmla="*/ 1805214 h 7212230"/>
                <a:gd name="connsiteX180" fmla="*/ 168275 w 3842204"/>
                <a:gd name="connsiteY180" fmla="*/ 1823357 h 7212230"/>
                <a:gd name="connsiteX181" fmla="*/ 204561 w 3842204"/>
                <a:gd name="connsiteY181" fmla="*/ 1959428 h 7212230"/>
                <a:gd name="connsiteX182" fmla="*/ 249918 w 3842204"/>
                <a:gd name="connsiteY182" fmla="*/ 2077357 h 7212230"/>
                <a:gd name="connsiteX183" fmla="*/ 231775 w 3842204"/>
                <a:gd name="connsiteY183" fmla="*/ 2195285 h 7212230"/>
                <a:gd name="connsiteX184" fmla="*/ 349704 w 3842204"/>
                <a:gd name="connsiteY184" fmla="*/ 2267857 h 7212230"/>
                <a:gd name="connsiteX185" fmla="*/ 413204 w 3842204"/>
                <a:gd name="connsiteY185" fmla="*/ 2286000 h 7212230"/>
                <a:gd name="connsiteX186" fmla="*/ 458561 w 3842204"/>
                <a:gd name="connsiteY186" fmla="*/ 2394857 h 7212230"/>
                <a:gd name="connsiteX187" fmla="*/ 540204 w 3842204"/>
                <a:gd name="connsiteY187" fmla="*/ 2449285 h 7212230"/>
                <a:gd name="connsiteX188" fmla="*/ 494846 w 3842204"/>
                <a:gd name="connsiteY188" fmla="*/ 2476500 h 7212230"/>
                <a:gd name="connsiteX189" fmla="*/ 413204 w 3842204"/>
                <a:gd name="connsiteY189" fmla="*/ 2458357 h 7212230"/>
                <a:gd name="connsiteX190" fmla="*/ 340632 w 3842204"/>
                <a:gd name="connsiteY190" fmla="*/ 2485571 h 7212230"/>
                <a:gd name="connsiteX191" fmla="*/ 268061 w 3842204"/>
                <a:gd name="connsiteY191" fmla="*/ 2431143 h 7212230"/>
                <a:gd name="connsiteX192" fmla="*/ 231775 w 3842204"/>
                <a:gd name="connsiteY192" fmla="*/ 2340428 h 7212230"/>
                <a:gd name="connsiteX193" fmla="*/ 168275 w 3842204"/>
                <a:gd name="connsiteY193" fmla="*/ 2295071 h 7212230"/>
                <a:gd name="connsiteX194" fmla="*/ 68489 w 3842204"/>
                <a:gd name="connsiteY194" fmla="*/ 2240643 h 7212230"/>
                <a:gd name="connsiteX195" fmla="*/ 0 w 3842204"/>
                <a:gd name="connsiteY195" fmla="*/ 2240198 h 7212230"/>
                <a:gd name="connsiteX196" fmla="*/ 19903 w 3842204"/>
                <a:gd name="connsiteY196" fmla="*/ 2308457 h 7212230"/>
                <a:gd name="connsiteX197" fmla="*/ 87972 w 3842204"/>
                <a:gd name="connsiteY197" fmla="*/ 2356831 h 7212230"/>
                <a:gd name="connsiteX198" fmla="*/ 146367 w 3842204"/>
                <a:gd name="connsiteY198" fmla="*/ 2367320 h 7212230"/>
                <a:gd name="connsiteX199" fmla="*/ 180583 w 3842204"/>
                <a:gd name="connsiteY199" fmla="*/ 2391470 h 7212230"/>
                <a:gd name="connsiteX200" fmla="*/ 186418 w 3842204"/>
                <a:gd name="connsiteY200" fmla="*/ 2431143 h 7212230"/>
                <a:gd name="connsiteX201" fmla="*/ 159204 w 3842204"/>
                <a:gd name="connsiteY201" fmla="*/ 2503714 h 7212230"/>
                <a:gd name="connsiteX202" fmla="*/ 94184 w 3842204"/>
                <a:gd name="connsiteY202" fmla="*/ 2507582 h 7212230"/>
                <a:gd name="connsiteX203" fmla="*/ 76100 w 3842204"/>
                <a:gd name="connsiteY203" fmla="*/ 2553242 h 7212230"/>
                <a:gd name="connsiteX204" fmla="*/ 84685 w 3842204"/>
                <a:gd name="connsiteY204" fmla="*/ 2586848 h 7212230"/>
                <a:gd name="connsiteX205" fmla="*/ 114923 w 3842204"/>
                <a:gd name="connsiteY205" fmla="*/ 2632313 h 7212230"/>
                <a:gd name="connsiteX206" fmla="*/ 154750 w 3842204"/>
                <a:gd name="connsiteY206" fmla="*/ 2662352 h 7212230"/>
                <a:gd name="connsiteX207" fmla="*/ 195489 w 3842204"/>
                <a:gd name="connsiteY207" fmla="*/ 2685385 h 7212230"/>
                <a:gd name="connsiteX208" fmla="*/ 232332 w 3842204"/>
                <a:gd name="connsiteY208" fmla="*/ 2702518 h 7212230"/>
                <a:gd name="connsiteX209" fmla="*/ 235197 w 3842204"/>
                <a:gd name="connsiteY209" fmla="*/ 2793522 h 7212230"/>
                <a:gd name="connsiteX210" fmla="*/ 249490 w 3842204"/>
                <a:gd name="connsiteY210" fmla="*/ 2903302 h 7212230"/>
                <a:gd name="connsiteX211" fmla="*/ 216201 w 3842204"/>
                <a:gd name="connsiteY211" fmla="*/ 2879166 h 7212230"/>
                <a:gd name="connsiteX212" fmla="*/ 173878 w 3842204"/>
                <a:gd name="connsiteY212" fmla="*/ 2877132 h 7212230"/>
                <a:gd name="connsiteX213" fmla="*/ 85599 w 3842204"/>
                <a:gd name="connsiteY213" fmla="*/ 3005254 h 7212230"/>
                <a:gd name="connsiteX214" fmla="*/ 50346 w 3842204"/>
                <a:gd name="connsiteY214" fmla="*/ 3084285 h 7212230"/>
                <a:gd name="connsiteX215" fmla="*/ 81154 w 3842204"/>
                <a:gd name="connsiteY215" fmla="*/ 3140975 h 7212230"/>
                <a:gd name="connsiteX216" fmla="*/ 129614 w 3842204"/>
                <a:gd name="connsiteY216" fmla="*/ 3178869 h 7212230"/>
                <a:gd name="connsiteX217" fmla="*/ 152087 w 3842204"/>
                <a:gd name="connsiteY217" fmla="*/ 3231260 h 7212230"/>
                <a:gd name="connsiteX218" fmla="*/ 197809 w 3842204"/>
                <a:gd name="connsiteY218" fmla="*/ 3239031 h 7212230"/>
                <a:gd name="connsiteX219" fmla="*/ 238899 w 3842204"/>
                <a:gd name="connsiteY219" fmla="*/ 3226604 h 7212230"/>
                <a:gd name="connsiteX220" fmla="*/ 281028 w 3842204"/>
                <a:gd name="connsiteY220" fmla="*/ 3270473 h 7212230"/>
                <a:gd name="connsiteX221" fmla="*/ 320605 w 3842204"/>
                <a:gd name="connsiteY221" fmla="*/ 3272737 h 7212230"/>
                <a:gd name="connsiteX222" fmla="*/ 335457 w 3842204"/>
                <a:gd name="connsiteY222" fmla="*/ 3249505 h 7212230"/>
                <a:gd name="connsiteX223" fmla="*/ 373966 w 3842204"/>
                <a:gd name="connsiteY223" fmla="*/ 3209269 h 7212230"/>
                <a:gd name="connsiteX224" fmla="*/ 380742 w 3842204"/>
                <a:gd name="connsiteY224" fmla="*/ 3294846 h 7212230"/>
                <a:gd name="connsiteX225" fmla="*/ 437804 w 3842204"/>
                <a:gd name="connsiteY225" fmla="*/ 3289661 h 7212230"/>
                <a:gd name="connsiteX226" fmla="*/ 422275 w 3842204"/>
                <a:gd name="connsiteY226" fmla="*/ 3338285 h 7212230"/>
                <a:gd name="connsiteX227" fmla="*/ 440329 w 3842204"/>
                <a:gd name="connsiteY227" fmla="*/ 3386114 h 7212230"/>
                <a:gd name="connsiteX228" fmla="*/ 474756 w 3842204"/>
                <a:gd name="connsiteY228" fmla="*/ 3417106 h 7212230"/>
                <a:gd name="connsiteX229" fmla="*/ 460784 w 3842204"/>
                <a:gd name="connsiteY229" fmla="*/ 3485814 h 7212230"/>
                <a:gd name="connsiteX230" fmla="*/ 458561 w 3842204"/>
                <a:gd name="connsiteY230" fmla="*/ 3565071 h 7212230"/>
                <a:gd name="connsiteX231" fmla="*/ 419473 w 3842204"/>
                <a:gd name="connsiteY231" fmla="*/ 3641511 h 7212230"/>
                <a:gd name="connsiteX232" fmla="*/ 360722 w 3842204"/>
                <a:gd name="connsiteY232" fmla="*/ 3650584 h 7212230"/>
                <a:gd name="connsiteX233" fmla="*/ 368175 w 3842204"/>
                <a:gd name="connsiteY233" fmla="*/ 3690408 h 7212230"/>
                <a:gd name="connsiteX234" fmla="*/ 400421 w 3842204"/>
                <a:gd name="connsiteY234" fmla="*/ 3750758 h 7212230"/>
                <a:gd name="connsiteX235" fmla="*/ 417954 w 3842204"/>
                <a:gd name="connsiteY235" fmla="*/ 3767465 h 7212230"/>
                <a:gd name="connsiteX236" fmla="*/ 401757 w 3842204"/>
                <a:gd name="connsiteY236" fmla="*/ 3852533 h 7212230"/>
                <a:gd name="connsiteX237" fmla="*/ 482443 w 3842204"/>
                <a:gd name="connsiteY237" fmla="*/ 3943954 h 7212230"/>
                <a:gd name="connsiteX238" fmla="*/ 517737 w 3842204"/>
                <a:gd name="connsiteY238" fmla="*/ 3996632 h 7212230"/>
                <a:gd name="connsiteX239" fmla="*/ 505902 w 3842204"/>
                <a:gd name="connsiteY239" fmla="*/ 4042501 h 7212230"/>
                <a:gd name="connsiteX240" fmla="*/ 511469 w 3842204"/>
                <a:gd name="connsiteY240" fmla="*/ 4076940 h 7212230"/>
                <a:gd name="connsiteX241" fmla="*/ 546901 w 3842204"/>
                <a:gd name="connsiteY241" fmla="*/ 4121854 h 7212230"/>
                <a:gd name="connsiteX242" fmla="*/ 514509 w 3842204"/>
                <a:gd name="connsiteY242" fmla="*/ 4192490 h 7212230"/>
                <a:gd name="connsiteX243" fmla="*/ 555072 w 3842204"/>
                <a:gd name="connsiteY243" fmla="*/ 4251531 h 7212230"/>
                <a:gd name="connsiteX244" fmla="*/ 612636 w 3842204"/>
                <a:gd name="connsiteY244" fmla="*/ 4272764 h 7212230"/>
                <a:gd name="connsiteX245" fmla="*/ 619882 w 3842204"/>
                <a:gd name="connsiteY245" fmla="*/ 4297056 h 7212230"/>
                <a:gd name="connsiteX246" fmla="*/ 657706 w 3842204"/>
                <a:gd name="connsiteY246" fmla="*/ 4366782 h 7212230"/>
                <a:gd name="connsiteX247" fmla="*/ 627591 w 3842204"/>
                <a:gd name="connsiteY247" fmla="*/ 4443275 h 7212230"/>
                <a:gd name="connsiteX248" fmla="*/ 636095 w 3842204"/>
                <a:gd name="connsiteY248" fmla="*/ 4469837 h 7212230"/>
                <a:gd name="connsiteX249" fmla="*/ 664430 w 3842204"/>
                <a:gd name="connsiteY249" fmla="*/ 4489238 h 7212230"/>
                <a:gd name="connsiteX250" fmla="*/ 693495 w 3842204"/>
                <a:gd name="connsiteY250" fmla="*/ 4468344 h 7212230"/>
                <a:gd name="connsiteX251" fmla="*/ 713547 w 3842204"/>
                <a:gd name="connsiteY251" fmla="*/ 4504560 h 7212230"/>
                <a:gd name="connsiteX252" fmla="*/ 793401 w 3842204"/>
                <a:gd name="connsiteY252" fmla="*/ 4507492 h 7212230"/>
                <a:gd name="connsiteX253" fmla="*/ 817095 w 3842204"/>
                <a:gd name="connsiteY253" fmla="*/ 4666429 h 7212230"/>
                <a:gd name="connsiteX254" fmla="*/ 757491 w 3842204"/>
                <a:gd name="connsiteY254" fmla="*/ 4728594 h 7212230"/>
                <a:gd name="connsiteX255" fmla="*/ 724434 w 3842204"/>
                <a:gd name="connsiteY255" fmla="*/ 4787780 h 7212230"/>
                <a:gd name="connsiteX256" fmla="*/ 774114 w 3842204"/>
                <a:gd name="connsiteY256" fmla="*/ 4862731 h 7212230"/>
                <a:gd name="connsiteX257" fmla="*/ 756824 w 3842204"/>
                <a:gd name="connsiteY257" fmla="*/ 4947797 h 7212230"/>
                <a:gd name="connsiteX258" fmla="*/ 724364 w 3842204"/>
                <a:gd name="connsiteY258" fmla="*/ 5001242 h 7212230"/>
                <a:gd name="connsiteX259" fmla="*/ 710116 w 3842204"/>
                <a:gd name="connsiteY259" fmla="*/ 5048822 h 7212230"/>
                <a:gd name="connsiteX260" fmla="*/ 641937 w 3842204"/>
                <a:gd name="connsiteY260" fmla="*/ 5123423 h 7212230"/>
                <a:gd name="connsiteX261" fmla="*/ 645832 w 3842204"/>
                <a:gd name="connsiteY261" fmla="*/ 5195105 h 7212230"/>
                <a:gd name="connsiteX262" fmla="*/ 806078 w 3842204"/>
                <a:gd name="connsiteY262" fmla="*/ 5279127 h 7212230"/>
                <a:gd name="connsiteX263" fmla="*/ 778008 w 3842204"/>
                <a:gd name="connsiteY263" fmla="*/ 5322549 h 7212230"/>
                <a:gd name="connsiteX264" fmla="*/ 625315 w 3842204"/>
                <a:gd name="connsiteY264" fmla="*/ 5425160 h 7212230"/>
                <a:gd name="connsiteX265" fmla="*/ 676275 w 3842204"/>
                <a:gd name="connsiteY265" fmla="*/ 5524500 h 7212230"/>
                <a:gd name="connsiteX266" fmla="*/ 658132 w 3842204"/>
                <a:gd name="connsiteY266" fmla="*/ 5615214 h 7212230"/>
                <a:gd name="connsiteX267" fmla="*/ 707742 w 3842204"/>
                <a:gd name="connsiteY267" fmla="*/ 5641195 h 7212230"/>
                <a:gd name="connsiteX268" fmla="*/ 776061 w 3842204"/>
                <a:gd name="connsiteY268" fmla="*/ 5642428 h 7212230"/>
                <a:gd name="connsiteX269" fmla="*/ 843093 w 3842204"/>
                <a:gd name="connsiteY269" fmla="*/ 5634058 h 7212230"/>
                <a:gd name="connsiteX270" fmla="*/ 931128 w 3842204"/>
                <a:gd name="connsiteY270" fmla="*/ 5637226 h 7212230"/>
                <a:gd name="connsiteX271" fmla="*/ 920350 w 3842204"/>
                <a:gd name="connsiteY271" fmla="*/ 5684962 h 7212230"/>
                <a:gd name="connsiteX272" fmla="*/ 993775 w 3842204"/>
                <a:gd name="connsiteY272" fmla="*/ 5696857 h 7212230"/>
                <a:gd name="connsiteX273" fmla="*/ 999817 w 3842204"/>
                <a:gd name="connsiteY273" fmla="*/ 5741114 h 7212230"/>
                <a:gd name="connsiteX274" fmla="*/ 1015385 w 3842204"/>
                <a:gd name="connsiteY274" fmla="*/ 5774187 h 7212230"/>
                <a:gd name="connsiteX275" fmla="*/ 1093988 w 3842204"/>
                <a:gd name="connsiteY275" fmla="*/ 5773741 h 7212230"/>
                <a:gd name="connsiteX276" fmla="*/ 1110423 w 3842204"/>
                <a:gd name="connsiteY276" fmla="*/ 5806160 h 7212230"/>
                <a:gd name="connsiteX277" fmla="*/ 1118828 w 3842204"/>
                <a:gd name="connsiteY277" fmla="*/ 5830104 h 7212230"/>
                <a:gd name="connsiteX278" fmla="*/ 1068680 w 3842204"/>
                <a:gd name="connsiteY278" fmla="*/ 5850548 h 7212230"/>
                <a:gd name="connsiteX279" fmla="*/ 1038040 w 3842204"/>
                <a:gd name="connsiteY279" fmla="*/ 5897475 h 7212230"/>
                <a:gd name="connsiteX280" fmla="*/ 1028312 w 3842204"/>
                <a:gd name="connsiteY280" fmla="*/ 5940951 h 7212230"/>
                <a:gd name="connsiteX281" fmla="*/ 1030686 w 3842204"/>
                <a:gd name="connsiteY281" fmla="*/ 5993288 h 7212230"/>
                <a:gd name="connsiteX282" fmla="*/ 1057275 w 3842204"/>
                <a:gd name="connsiteY282" fmla="*/ 6014357 h 7212230"/>
                <a:gd name="connsiteX283" fmla="*/ 1124671 w 3842204"/>
                <a:gd name="connsiteY283" fmla="*/ 6048708 h 7212230"/>
                <a:gd name="connsiteX284" fmla="*/ 1166038 w 3842204"/>
                <a:gd name="connsiteY284" fmla="*/ 6040869 h 7212230"/>
                <a:gd name="connsiteX285" fmla="*/ 1186223 w 3842204"/>
                <a:gd name="connsiteY285" fmla="*/ 6086928 h 7212230"/>
                <a:gd name="connsiteX286" fmla="*/ 1166132 w 3842204"/>
                <a:gd name="connsiteY286" fmla="*/ 6132285 h 7212230"/>
                <a:gd name="connsiteX287" fmla="*/ 1132794 w 3842204"/>
                <a:gd name="connsiteY287" fmla="*/ 6150303 h 7212230"/>
                <a:gd name="connsiteX288" fmla="*/ 1095509 w 3842204"/>
                <a:gd name="connsiteY288" fmla="*/ 6207236 h 7212230"/>
                <a:gd name="connsiteX289" fmla="*/ 1110183 w 3842204"/>
                <a:gd name="connsiteY289" fmla="*/ 6307023 h 7212230"/>
                <a:gd name="connsiteX290" fmla="*/ 1080835 w 3842204"/>
                <a:gd name="connsiteY290" fmla="*/ 6350157 h 7212230"/>
                <a:gd name="connsiteX291" fmla="*/ 1165706 w 3842204"/>
                <a:gd name="connsiteY291" fmla="*/ 6400271 h 7212230"/>
                <a:gd name="connsiteX292" fmla="*/ 1166038 w 3842204"/>
                <a:gd name="connsiteY292" fmla="*/ 6466711 h 7212230"/>
                <a:gd name="connsiteX293" fmla="*/ 1143240 w 3842204"/>
                <a:gd name="connsiteY293" fmla="*/ 6498567 h 7212230"/>
                <a:gd name="connsiteX294" fmla="*/ 1090760 w 3842204"/>
                <a:gd name="connsiteY294" fmla="*/ 6546302 h 7212230"/>
                <a:gd name="connsiteX295" fmla="*/ 1130420 w 3842204"/>
                <a:gd name="connsiteY295" fmla="*/ 6564250 h 7212230"/>
                <a:gd name="connsiteX296" fmla="*/ 1157061 w 3842204"/>
                <a:gd name="connsiteY296" fmla="*/ 6604000 h 7212230"/>
                <a:gd name="connsiteX297" fmla="*/ 1211155 w 3842204"/>
                <a:gd name="connsiteY297" fmla="*/ 6616589 h 7212230"/>
                <a:gd name="connsiteX298" fmla="*/ 1275416 w 3842204"/>
                <a:gd name="connsiteY298" fmla="*/ 6598797 h 7212230"/>
                <a:gd name="connsiteX299" fmla="*/ 1351457 w 3842204"/>
                <a:gd name="connsiteY299" fmla="*/ 6678950 h 7212230"/>
                <a:gd name="connsiteX300" fmla="*/ 1408686 w 3842204"/>
                <a:gd name="connsiteY300" fmla="*/ 6784095 h 7212230"/>
                <a:gd name="connsiteX301" fmla="*/ 1412995 w 3842204"/>
                <a:gd name="connsiteY301" fmla="*/ 6885417 h 7212230"/>
                <a:gd name="connsiteX302" fmla="*/ 1450576 w 3842204"/>
                <a:gd name="connsiteY302" fmla="*/ 6925814 h 7212230"/>
                <a:gd name="connsiteX303" fmla="*/ 1436742 w 3842204"/>
                <a:gd name="connsiteY303" fmla="*/ 6949650 h 7212230"/>
                <a:gd name="connsiteX304" fmla="*/ 1398748 w 3842204"/>
                <a:gd name="connsiteY304" fmla="*/ 6973440 h 7212230"/>
                <a:gd name="connsiteX305" fmla="*/ 1411061 w 3842204"/>
                <a:gd name="connsiteY305" fmla="*/ 7003143 h 7212230"/>
                <a:gd name="connsiteX306" fmla="*/ 1348228 w 3842204"/>
                <a:gd name="connsiteY306" fmla="*/ 7070956 h 7212230"/>
                <a:gd name="connsiteX307" fmla="*/ 1293132 w 3842204"/>
                <a:gd name="connsiteY307" fmla="*/ 7139214 h 7212230"/>
                <a:gd name="connsiteX0" fmla="*/ 1293132 w 3842204"/>
                <a:gd name="connsiteY0" fmla="*/ 7139214 h 7212230"/>
                <a:gd name="connsiteX1" fmla="*/ 1341758 w 3842204"/>
                <a:gd name="connsiteY1" fmla="*/ 7182793 h 7212230"/>
                <a:gd name="connsiteX2" fmla="*/ 1416663 w 3842204"/>
                <a:gd name="connsiteY2" fmla="*/ 7193198 h 7212230"/>
                <a:gd name="connsiteX3" fmla="*/ 1509326 w 3842204"/>
                <a:gd name="connsiteY3" fmla="*/ 7212230 h 7212230"/>
                <a:gd name="connsiteX4" fmla="*/ 1564969 w 3842204"/>
                <a:gd name="connsiteY4" fmla="*/ 7192309 h 7212230"/>
                <a:gd name="connsiteX5" fmla="*/ 1579095 w 3842204"/>
                <a:gd name="connsiteY5" fmla="*/ 7168518 h 7212230"/>
                <a:gd name="connsiteX6" fmla="*/ 1637846 w 3842204"/>
                <a:gd name="connsiteY6" fmla="*/ 7133855 h 7212230"/>
                <a:gd name="connsiteX7" fmla="*/ 1697948 w 3842204"/>
                <a:gd name="connsiteY7" fmla="*/ 7023400 h 7212230"/>
                <a:gd name="connsiteX8" fmla="*/ 1746704 w 3842204"/>
                <a:gd name="connsiteY8" fmla="*/ 6975928 h 7212230"/>
                <a:gd name="connsiteX9" fmla="*/ 1743064 w 3842204"/>
                <a:gd name="connsiteY9" fmla="*/ 6937755 h 7212230"/>
                <a:gd name="connsiteX10" fmla="*/ 1792061 w 3842204"/>
                <a:gd name="connsiteY10" fmla="*/ 6921500 h 7212230"/>
                <a:gd name="connsiteX11" fmla="*/ 1946275 w 3842204"/>
                <a:gd name="connsiteY11" fmla="*/ 6885214 h 7212230"/>
                <a:gd name="connsiteX12" fmla="*/ 1855561 w 3842204"/>
                <a:gd name="connsiteY12" fmla="*/ 6767285 h 7212230"/>
                <a:gd name="connsiteX13" fmla="*/ 1882775 w 3842204"/>
                <a:gd name="connsiteY13" fmla="*/ 6721928 h 7212230"/>
                <a:gd name="connsiteX14" fmla="*/ 1937204 w 3842204"/>
                <a:gd name="connsiteY14" fmla="*/ 6721928 h 7212230"/>
                <a:gd name="connsiteX15" fmla="*/ 1982561 w 3842204"/>
                <a:gd name="connsiteY15" fmla="*/ 6594928 h 7212230"/>
                <a:gd name="connsiteX16" fmla="*/ 1982561 w 3842204"/>
                <a:gd name="connsiteY16" fmla="*/ 6495143 h 7212230"/>
                <a:gd name="connsiteX17" fmla="*/ 2036989 w 3842204"/>
                <a:gd name="connsiteY17" fmla="*/ 6377214 h 7212230"/>
                <a:gd name="connsiteX18" fmla="*/ 2100489 w 3842204"/>
                <a:gd name="connsiteY18" fmla="*/ 6359071 h 7212230"/>
                <a:gd name="connsiteX19" fmla="*/ 2046061 w 3842204"/>
                <a:gd name="connsiteY19" fmla="*/ 6241143 h 7212230"/>
                <a:gd name="connsiteX20" fmla="*/ 2082346 w 3842204"/>
                <a:gd name="connsiteY20" fmla="*/ 6096000 h 7212230"/>
                <a:gd name="connsiteX21" fmla="*/ 2173061 w 3842204"/>
                <a:gd name="connsiteY21" fmla="*/ 6086928 h 7212230"/>
                <a:gd name="connsiteX22" fmla="*/ 2263775 w 3842204"/>
                <a:gd name="connsiteY22" fmla="*/ 6086928 h 7212230"/>
                <a:gd name="connsiteX23" fmla="*/ 2290989 w 3842204"/>
                <a:gd name="connsiteY23" fmla="*/ 6032500 h 7212230"/>
                <a:gd name="connsiteX24" fmla="*/ 2327275 w 3842204"/>
                <a:gd name="connsiteY24" fmla="*/ 6041571 h 7212230"/>
                <a:gd name="connsiteX25" fmla="*/ 2408918 w 3842204"/>
                <a:gd name="connsiteY25" fmla="*/ 6159500 h 7212230"/>
                <a:gd name="connsiteX26" fmla="*/ 2445204 w 3842204"/>
                <a:gd name="connsiteY26" fmla="*/ 6150428 h 7212230"/>
                <a:gd name="connsiteX27" fmla="*/ 2427061 w 3842204"/>
                <a:gd name="connsiteY27" fmla="*/ 6068785 h 7212230"/>
                <a:gd name="connsiteX28" fmla="*/ 2481489 w 3842204"/>
                <a:gd name="connsiteY28" fmla="*/ 6023428 h 7212230"/>
                <a:gd name="connsiteX29" fmla="*/ 2544989 w 3842204"/>
                <a:gd name="connsiteY29" fmla="*/ 5950857 h 7212230"/>
                <a:gd name="connsiteX30" fmla="*/ 2608489 w 3842204"/>
                <a:gd name="connsiteY30" fmla="*/ 5896428 h 7212230"/>
                <a:gd name="connsiteX31" fmla="*/ 2599418 w 3842204"/>
                <a:gd name="connsiteY31" fmla="*/ 5823857 h 7212230"/>
                <a:gd name="connsiteX32" fmla="*/ 2644775 w 3842204"/>
                <a:gd name="connsiteY32" fmla="*/ 5760357 h 7212230"/>
                <a:gd name="connsiteX33" fmla="*/ 2735489 w 3842204"/>
                <a:gd name="connsiteY33" fmla="*/ 5869214 h 7212230"/>
                <a:gd name="connsiteX34" fmla="*/ 2844346 w 3842204"/>
                <a:gd name="connsiteY34" fmla="*/ 5914571 h 7212230"/>
                <a:gd name="connsiteX35" fmla="*/ 2871561 w 3842204"/>
                <a:gd name="connsiteY35" fmla="*/ 5842000 h 7212230"/>
                <a:gd name="connsiteX36" fmla="*/ 2907846 w 3842204"/>
                <a:gd name="connsiteY36" fmla="*/ 5814785 h 7212230"/>
                <a:gd name="connsiteX37" fmla="*/ 2871561 w 3842204"/>
                <a:gd name="connsiteY37" fmla="*/ 5733143 h 7212230"/>
                <a:gd name="connsiteX38" fmla="*/ 2871561 w 3842204"/>
                <a:gd name="connsiteY38" fmla="*/ 5678714 h 7212230"/>
                <a:gd name="connsiteX39" fmla="*/ 2925989 w 3842204"/>
                <a:gd name="connsiteY39" fmla="*/ 5660571 h 7212230"/>
                <a:gd name="connsiteX40" fmla="*/ 2925989 w 3842204"/>
                <a:gd name="connsiteY40" fmla="*/ 5569857 h 7212230"/>
                <a:gd name="connsiteX41" fmla="*/ 2853418 w 3842204"/>
                <a:gd name="connsiteY41" fmla="*/ 5551714 h 7212230"/>
                <a:gd name="connsiteX42" fmla="*/ 2826204 w 3842204"/>
                <a:gd name="connsiteY42" fmla="*/ 5442857 h 7212230"/>
                <a:gd name="connsiteX43" fmla="*/ 2862489 w 3842204"/>
                <a:gd name="connsiteY43" fmla="*/ 5324928 h 7212230"/>
                <a:gd name="connsiteX44" fmla="*/ 2971346 w 3842204"/>
                <a:gd name="connsiteY44" fmla="*/ 5234214 h 7212230"/>
                <a:gd name="connsiteX45" fmla="*/ 3034846 w 3842204"/>
                <a:gd name="connsiteY45" fmla="*/ 5143500 h 7212230"/>
                <a:gd name="connsiteX46" fmla="*/ 3052989 w 3842204"/>
                <a:gd name="connsiteY46" fmla="*/ 5061857 h 7212230"/>
                <a:gd name="connsiteX47" fmla="*/ 3034846 w 3842204"/>
                <a:gd name="connsiteY47" fmla="*/ 4989285 h 7212230"/>
                <a:gd name="connsiteX48" fmla="*/ 2989489 w 3842204"/>
                <a:gd name="connsiteY48" fmla="*/ 4925785 h 7212230"/>
                <a:gd name="connsiteX49" fmla="*/ 3052989 w 3842204"/>
                <a:gd name="connsiteY49" fmla="*/ 4862285 h 7212230"/>
                <a:gd name="connsiteX50" fmla="*/ 3062061 w 3842204"/>
                <a:gd name="connsiteY50" fmla="*/ 4789714 h 7212230"/>
                <a:gd name="connsiteX51" fmla="*/ 3062061 w 3842204"/>
                <a:gd name="connsiteY51" fmla="*/ 4699000 h 7212230"/>
                <a:gd name="connsiteX52" fmla="*/ 3161846 w 3842204"/>
                <a:gd name="connsiteY52" fmla="*/ 4717143 h 7212230"/>
                <a:gd name="connsiteX53" fmla="*/ 3225346 w 3842204"/>
                <a:gd name="connsiteY53" fmla="*/ 4689928 h 7212230"/>
                <a:gd name="connsiteX54" fmla="*/ 3243489 w 3842204"/>
                <a:gd name="connsiteY54" fmla="*/ 4653643 h 7212230"/>
                <a:gd name="connsiteX55" fmla="*/ 3179989 w 3842204"/>
                <a:gd name="connsiteY55" fmla="*/ 4644571 h 7212230"/>
                <a:gd name="connsiteX56" fmla="*/ 3089275 w 3842204"/>
                <a:gd name="connsiteY56" fmla="*/ 4608285 h 7212230"/>
                <a:gd name="connsiteX57" fmla="*/ 3034846 w 3842204"/>
                <a:gd name="connsiteY57" fmla="*/ 4590143 h 7212230"/>
                <a:gd name="connsiteX58" fmla="*/ 2953204 w 3842204"/>
                <a:gd name="connsiteY58" fmla="*/ 4572000 h 7212230"/>
                <a:gd name="connsiteX59" fmla="*/ 2971346 w 3842204"/>
                <a:gd name="connsiteY59" fmla="*/ 4490357 h 7212230"/>
                <a:gd name="connsiteX60" fmla="*/ 2989489 w 3842204"/>
                <a:gd name="connsiteY60" fmla="*/ 4435928 h 7212230"/>
                <a:gd name="connsiteX61" fmla="*/ 3071132 w 3842204"/>
                <a:gd name="connsiteY61" fmla="*/ 4327071 h 7212230"/>
                <a:gd name="connsiteX62" fmla="*/ 3043918 w 3842204"/>
                <a:gd name="connsiteY62" fmla="*/ 4254500 h 7212230"/>
                <a:gd name="connsiteX63" fmla="*/ 3043918 w 3842204"/>
                <a:gd name="connsiteY63" fmla="*/ 4172857 h 7212230"/>
                <a:gd name="connsiteX64" fmla="*/ 3016704 w 3842204"/>
                <a:gd name="connsiteY64" fmla="*/ 4127500 h 7212230"/>
                <a:gd name="connsiteX65" fmla="*/ 3007632 w 3842204"/>
                <a:gd name="connsiteY65" fmla="*/ 4009571 h 7212230"/>
                <a:gd name="connsiteX66" fmla="*/ 2971346 w 3842204"/>
                <a:gd name="connsiteY66" fmla="*/ 3927928 h 7212230"/>
                <a:gd name="connsiteX67" fmla="*/ 3062061 w 3842204"/>
                <a:gd name="connsiteY67" fmla="*/ 3855357 h 7212230"/>
                <a:gd name="connsiteX68" fmla="*/ 3080204 w 3842204"/>
                <a:gd name="connsiteY68" fmla="*/ 3374571 h 7212230"/>
                <a:gd name="connsiteX69" fmla="*/ 3007632 w 3842204"/>
                <a:gd name="connsiteY69" fmla="*/ 3220357 h 7212230"/>
                <a:gd name="connsiteX70" fmla="*/ 3034846 w 3842204"/>
                <a:gd name="connsiteY70" fmla="*/ 3156857 h 7212230"/>
                <a:gd name="connsiteX71" fmla="*/ 3089275 w 3842204"/>
                <a:gd name="connsiteY71" fmla="*/ 3175000 h 7212230"/>
                <a:gd name="connsiteX72" fmla="*/ 3157161 w 3842204"/>
                <a:gd name="connsiteY72" fmla="*/ 3150168 h 7212230"/>
                <a:gd name="connsiteX73" fmla="*/ 3225346 w 3842204"/>
                <a:gd name="connsiteY73" fmla="*/ 3093357 h 7212230"/>
                <a:gd name="connsiteX74" fmla="*/ 3325132 w 3842204"/>
                <a:gd name="connsiteY74" fmla="*/ 3102428 h 7212230"/>
                <a:gd name="connsiteX75" fmla="*/ 3370489 w 3842204"/>
                <a:gd name="connsiteY75" fmla="*/ 3011714 h 7212230"/>
                <a:gd name="connsiteX76" fmla="*/ 3343275 w 3842204"/>
                <a:gd name="connsiteY76" fmla="*/ 2966357 h 7212230"/>
                <a:gd name="connsiteX77" fmla="*/ 3415846 w 3842204"/>
                <a:gd name="connsiteY77" fmla="*/ 2893785 h 7212230"/>
                <a:gd name="connsiteX78" fmla="*/ 3443061 w 3842204"/>
                <a:gd name="connsiteY78" fmla="*/ 2803071 h 7212230"/>
                <a:gd name="connsiteX79" fmla="*/ 3660775 w 3842204"/>
                <a:gd name="connsiteY79" fmla="*/ 2694214 h 7212230"/>
                <a:gd name="connsiteX80" fmla="*/ 3706132 w 3842204"/>
                <a:gd name="connsiteY80" fmla="*/ 2639785 h 7212230"/>
                <a:gd name="connsiteX81" fmla="*/ 3651704 w 3842204"/>
                <a:gd name="connsiteY81" fmla="*/ 2594428 h 7212230"/>
                <a:gd name="connsiteX82" fmla="*/ 3633561 w 3842204"/>
                <a:gd name="connsiteY82" fmla="*/ 2313214 h 7212230"/>
                <a:gd name="connsiteX83" fmla="*/ 3560989 w 3842204"/>
                <a:gd name="connsiteY83" fmla="*/ 2249714 h 7212230"/>
                <a:gd name="connsiteX84" fmla="*/ 3506561 w 3842204"/>
                <a:gd name="connsiteY84" fmla="*/ 2131785 h 7212230"/>
                <a:gd name="connsiteX85" fmla="*/ 3497489 w 3842204"/>
                <a:gd name="connsiteY85" fmla="*/ 2022928 h 7212230"/>
                <a:gd name="connsiteX86" fmla="*/ 3497489 w 3842204"/>
                <a:gd name="connsiteY86" fmla="*/ 1932214 h 7212230"/>
                <a:gd name="connsiteX87" fmla="*/ 3514751 w 3842204"/>
                <a:gd name="connsiteY87" fmla="*/ 1846486 h 7212230"/>
                <a:gd name="connsiteX88" fmla="*/ 3501687 w 3842204"/>
                <a:gd name="connsiteY88" fmla="*/ 1744992 h 7212230"/>
                <a:gd name="connsiteX89" fmla="*/ 3406775 w 3842204"/>
                <a:gd name="connsiteY89" fmla="*/ 1841500 h 7212230"/>
                <a:gd name="connsiteX90" fmla="*/ 3252561 w 3842204"/>
                <a:gd name="connsiteY90" fmla="*/ 1914071 h 7212230"/>
                <a:gd name="connsiteX91" fmla="*/ 3134632 w 3842204"/>
                <a:gd name="connsiteY91" fmla="*/ 1959428 h 7212230"/>
                <a:gd name="connsiteX92" fmla="*/ 2998561 w 3842204"/>
                <a:gd name="connsiteY92" fmla="*/ 1959428 h 7212230"/>
                <a:gd name="connsiteX93" fmla="*/ 2989489 w 3842204"/>
                <a:gd name="connsiteY93" fmla="*/ 2041071 h 7212230"/>
                <a:gd name="connsiteX94" fmla="*/ 2953204 w 3842204"/>
                <a:gd name="connsiteY94" fmla="*/ 2104571 h 7212230"/>
                <a:gd name="connsiteX95" fmla="*/ 2871561 w 3842204"/>
                <a:gd name="connsiteY95" fmla="*/ 2149928 h 7212230"/>
                <a:gd name="connsiteX96" fmla="*/ 2808061 w 3842204"/>
                <a:gd name="connsiteY96" fmla="*/ 2149928 h 7212230"/>
                <a:gd name="connsiteX97" fmla="*/ 2862489 w 3842204"/>
                <a:gd name="connsiteY97" fmla="*/ 2077357 h 7212230"/>
                <a:gd name="connsiteX98" fmla="*/ 2935061 w 3842204"/>
                <a:gd name="connsiteY98" fmla="*/ 2032000 h 7212230"/>
                <a:gd name="connsiteX99" fmla="*/ 2989489 w 3842204"/>
                <a:gd name="connsiteY99" fmla="*/ 1932214 h 7212230"/>
                <a:gd name="connsiteX100" fmla="*/ 3034846 w 3842204"/>
                <a:gd name="connsiteY100" fmla="*/ 1905000 h 7212230"/>
                <a:gd name="connsiteX101" fmla="*/ 3098346 w 3842204"/>
                <a:gd name="connsiteY101" fmla="*/ 1796143 h 7212230"/>
                <a:gd name="connsiteX102" fmla="*/ 3225346 w 3842204"/>
                <a:gd name="connsiteY102" fmla="*/ 1778000 h 7212230"/>
                <a:gd name="connsiteX103" fmla="*/ 3316061 w 3842204"/>
                <a:gd name="connsiteY103" fmla="*/ 1605643 h 7212230"/>
                <a:gd name="connsiteX104" fmla="*/ 3397704 w 3842204"/>
                <a:gd name="connsiteY104" fmla="*/ 1551214 h 7212230"/>
                <a:gd name="connsiteX105" fmla="*/ 3361418 w 3842204"/>
                <a:gd name="connsiteY105" fmla="*/ 1487714 h 7212230"/>
                <a:gd name="connsiteX106" fmla="*/ 3560989 w 3842204"/>
                <a:gd name="connsiteY106" fmla="*/ 1378857 h 7212230"/>
                <a:gd name="connsiteX107" fmla="*/ 3669846 w 3842204"/>
                <a:gd name="connsiteY107" fmla="*/ 1279071 h 7212230"/>
                <a:gd name="connsiteX108" fmla="*/ 3787775 w 3842204"/>
                <a:gd name="connsiteY108" fmla="*/ 1170214 h 7212230"/>
                <a:gd name="connsiteX109" fmla="*/ 3814989 w 3842204"/>
                <a:gd name="connsiteY109" fmla="*/ 1043214 h 7212230"/>
                <a:gd name="connsiteX110" fmla="*/ 3769632 w 3842204"/>
                <a:gd name="connsiteY110" fmla="*/ 988785 h 7212230"/>
                <a:gd name="connsiteX111" fmla="*/ 3706132 w 3842204"/>
                <a:gd name="connsiteY111" fmla="*/ 952500 h 7212230"/>
                <a:gd name="connsiteX112" fmla="*/ 3678918 w 3842204"/>
                <a:gd name="connsiteY112" fmla="*/ 861785 h 7212230"/>
                <a:gd name="connsiteX113" fmla="*/ 3706132 w 3842204"/>
                <a:gd name="connsiteY113" fmla="*/ 852714 h 7212230"/>
                <a:gd name="connsiteX114" fmla="*/ 3769632 w 3842204"/>
                <a:gd name="connsiteY114" fmla="*/ 916214 h 7212230"/>
                <a:gd name="connsiteX115" fmla="*/ 3814989 w 3842204"/>
                <a:gd name="connsiteY115" fmla="*/ 970643 h 7212230"/>
                <a:gd name="connsiteX116" fmla="*/ 3842204 w 3842204"/>
                <a:gd name="connsiteY116" fmla="*/ 870857 h 7212230"/>
                <a:gd name="connsiteX117" fmla="*/ 3805918 w 3842204"/>
                <a:gd name="connsiteY117" fmla="*/ 780143 h 7212230"/>
                <a:gd name="connsiteX118" fmla="*/ 3760561 w 3842204"/>
                <a:gd name="connsiteY118" fmla="*/ 689428 h 7212230"/>
                <a:gd name="connsiteX119" fmla="*/ 3706132 w 3842204"/>
                <a:gd name="connsiteY119" fmla="*/ 644071 h 7212230"/>
                <a:gd name="connsiteX120" fmla="*/ 3606346 w 3842204"/>
                <a:gd name="connsiteY120" fmla="*/ 526143 h 7212230"/>
                <a:gd name="connsiteX121" fmla="*/ 3560989 w 3842204"/>
                <a:gd name="connsiteY121" fmla="*/ 471714 h 7212230"/>
                <a:gd name="connsiteX122" fmla="*/ 3461204 w 3842204"/>
                <a:gd name="connsiteY122" fmla="*/ 462643 h 7212230"/>
                <a:gd name="connsiteX123" fmla="*/ 3415846 w 3842204"/>
                <a:gd name="connsiteY123" fmla="*/ 498928 h 7212230"/>
                <a:gd name="connsiteX124" fmla="*/ 3343275 w 3842204"/>
                <a:gd name="connsiteY124" fmla="*/ 480785 h 7212230"/>
                <a:gd name="connsiteX125" fmla="*/ 3198132 w 3842204"/>
                <a:gd name="connsiteY125" fmla="*/ 480785 h 7212230"/>
                <a:gd name="connsiteX126" fmla="*/ 3198132 w 3842204"/>
                <a:gd name="connsiteY126" fmla="*/ 553357 h 7212230"/>
                <a:gd name="connsiteX127" fmla="*/ 3116489 w 3842204"/>
                <a:gd name="connsiteY127" fmla="*/ 580571 h 7212230"/>
                <a:gd name="connsiteX128" fmla="*/ 3034846 w 3842204"/>
                <a:gd name="connsiteY128" fmla="*/ 571500 h 7212230"/>
                <a:gd name="connsiteX129" fmla="*/ 3043918 w 3842204"/>
                <a:gd name="connsiteY129" fmla="*/ 508000 h 7212230"/>
                <a:gd name="connsiteX130" fmla="*/ 3098346 w 3842204"/>
                <a:gd name="connsiteY130" fmla="*/ 462643 h 7212230"/>
                <a:gd name="connsiteX131" fmla="*/ 3125561 w 3842204"/>
                <a:gd name="connsiteY131" fmla="*/ 390071 h 7212230"/>
                <a:gd name="connsiteX132" fmla="*/ 3089275 w 3842204"/>
                <a:gd name="connsiteY132" fmla="*/ 335643 h 7212230"/>
                <a:gd name="connsiteX133" fmla="*/ 2998561 w 3842204"/>
                <a:gd name="connsiteY133" fmla="*/ 335643 h 7212230"/>
                <a:gd name="connsiteX134" fmla="*/ 2907846 w 3842204"/>
                <a:gd name="connsiteY134" fmla="*/ 299357 h 7212230"/>
                <a:gd name="connsiteX135" fmla="*/ 2780846 w 3842204"/>
                <a:gd name="connsiteY135" fmla="*/ 299357 h 7212230"/>
                <a:gd name="connsiteX136" fmla="*/ 2798989 w 3842204"/>
                <a:gd name="connsiteY136" fmla="*/ 263071 h 7212230"/>
                <a:gd name="connsiteX137" fmla="*/ 2889704 w 3842204"/>
                <a:gd name="connsiteY137" fmla="*/ 235857 h 7212230"/>
                <a:gd name="connsiteX138" fmla="*/ 2953204 w 3842204"/>
                <a:gd name="connsiteY138" fmla="*/ 154214 h 7212230"/>
                <a:gd name="connsiteX139" fmla="*/ 2971346 w 3842204"/>
                <a:gd name="connsiteY139" fmla="*/ 127000 h 7212230"/>
                <a:gd name="connsiteX140" fmla="*/ 2962275 w 3842204"/>
                <a:gd name="connsiteY140" fmla="*/ 63500 h 7212230"/>
                <a:gd name="connsiteX141" fmla="*/ 2880632 w 3842204"/>
                <a:gd name="connsiteY141" fmla="*/ 54428 h 7212230"/>
                <a:gd name="connsiteX142" fmla="*/ 2844346 w 3842204"/>
                <a:gd name="connsiteY142" fmla="*/ 9071 h 7212230"/>
                <a:gd name="connsiteX143" fmla="*/ 2753632 w 3842204"/>
                <a:gd name="connsiteY143" fmla="*/ 0 h 7212230"/>
                <a:gd name="connsiteX144" fmla="*/ 2662918 w 3842204"/>
                <a:gd name="connsiteY144" fmla="*/ 54428 h 7212230"/>
                <a:gd name="connsiteX145" fmla="*/ 2554061 w 3842204"/>
                <a:gd name="connsiteY145" fmla="*/ 181428 h 7212230"/>
                <a:gd name="connsiteX146" fmla="*/ 2454275 w 3842204"/>
                <a:gd name="connsiteY146" fmla="*/ 335643 h 7212230"/>
                <a:gd name="connsiteX147" fmla="*/ 2445204 w 3842204"/>
                <a:gd name="connsiteY147" fmla="*/ 399143 h 7212230"/>
                <a:gd name="connsiteX148" fmla="*/ 2481489 w 3842204"/>
                <a:gd name="connsiteY148" fmla="*/ 508000 h 7212230"/>
                <a:gd name="connsiteX149" fmla="*/ 2427061 w 3842204"/>
                <a:gd name="connsiteY149" fmla="*/ 589643 h 7212230"/>
                <a:gd name="connsiteX150" fmla="*/ 2327275 w 3842204"/>
                <a:gd name="connsiteY150" fmla="*/ 589643 h 7212230"/>
                <a:gd name="connsiteX151" fmla="*/ 2200275 w 3842204"/>
                <a:gd name="connsiteY151" fmla="*/ 580571 h 7212230"/>
                <a:gd name="connsiteX152" fmla="*/ 2263775 w 3842204"/>
                <a:gd name="connsiteY152" fmla="*/ 662214 h 7212230"/>
                <a:gd name="connsiteX153" fmla="*/ 2336346 w 3842204"/>
                <a:gd name="connsiteY153" fmla="*/ 780143 h 7212230"/>
                <a:gd name="connsiteX154" fmla="*/ 2245632 w 3842204"/>
                <a:gd name="connsiteY154" fmla="*/ 762000 h 7212230"/>
                <a:gd name="connsiteX155" fmla="*/ 2209346 w 3842204"/>
                <a:gd name="connsiteY155" fmla="*/ 689428 h 7212230"/>
                <a:gd name="connsiteX156" fmla="*/ 2154918 w 3842204"/>
                <a:gd name="connsiteY156" fmla="*/ 725714 h 7212230"/>
                <a:gd name="connsiteX157" fmla="*/ 2082346 w 3842204"/>
                <a:gd name="connsiteY157" fmla="*/ 780143 h 7212230"/>
                <a:gd name="connsiteX158" fmla="*/ 1991632 w 3842204"/>
                <a:gd name="connsiteY158" fmla="*/ 825500 h 7212230"/>
                <a:gd name="connsiteX159" fmla="*/ 1891846 w 3842204"/>
                <a:gd name="connsiteY159" fmla="*/ 825500 h 7212230"/>
                <a:gd name="connsiteX160" fmla="*/ 1928132 w 3842204"/>
                <a:gd name="connsiteY160" fmla="*/ 716643 h 7212230"/>
                <a:gd name="connsiteX161" fmla="*/ 1846489 w 3842204"/>
                <a:gd name="connsiteY161" fmla="*/ 689428 h 7212230"/>
                <a:gd name="connsiteX162" fmla="*/ 1710418 w 3842204"/>
                <a:gd name="connsiteY162" fmla="*/ 743857 h 7212230"/>
                <a:gd name="connsiteX163" fmla="*/ 1583418 w 3842204"/>
                <a:gd name="connsiteY163" fmla="*/ 743857 h 7212230"/>
                <a:gd name="connsiteX164" fmla="*/ 1519918 w 3842204"/>
                <a:gd name="connsiteY164" fmla="*/ 807357 h 7212230"/>
                <a:gd name="connsiteX165" fmla="*/ 1619704 w 3842204"/>
                <a:gd name="connsiteY165" fmla="*/ 861785 h 7212230"/>
                <a:gd name="connsiteX166" fmla="*/ 1392918 w 3842204"/>
                <a:gd name="connsiteY166" fmla="*/ 934357 h 7212230"/>
                <a:gd name="connsiteX167" fmla="*/ 1220561 w 3842204"/>
                <a:gd name="connsiteY167" fmla="*/ 1025071 h 7212230"/>
                <a:gd name="connsiteX168" fmla="*/ 1030061 w 3842204"/>
                <a:gd name="connsiteY168" fmla="*/ 1124857 h 7212230"/>
                <a:gd name="connsiteX169" fmla="*/ 993775 w 3842204"/>
                <a:gd name="connsiteY169" fmla="*/ 1197428 h 7212230"/>
                <a:gd name="connsiteX170" fmla="*/ 912132 w 3842204"/>
                <a:gd name="connsiteY170" fmla="*/ 1270000 h 7212230"/>
                <a:gd name="connsiteX171" fmla="*/ 830489 w 3842204"/>
                <a:gd name="connsiteY171" fmla="*/ 1342571 h 7212230"/>
                <a:gd name="connsiteX172" fmla="*/ 803275 w 3842204"/>
                <a:gd name="connsiteY172" fmla="*/ 1469571 h 7212230"/>
                <a:gd name="connsiteX173" fmla="*/ 875846 w 3842204"/>
                <a:gd name="connsiteY173" fmla="*/ 1578428 h 7212230"/>
                <a:gd name="connsiteX174" fmla="*/ 912132 w 3842204"/>
                <a:gd name="connsiteY174" fmla="*/ 1651000 h 7212230"/>
                <a:gd name="connsiteX175" fmla="*/ 848632 w 3842204"/>
                <a:gd name="connsiteY175" fmla="*/ 1696357 h 7212230"/>
                <a:gd name="connsiteX176" fmla="*/ 730704 w 3842204"/>
                <a:gd name="connsiteY176" fmla="*/ 1750785 h 7212230"/>
                <a:gd name="connsiteX177" fmla="*/ 603704 w 3842204"/>
                <a:gd name="connsiteY177" fmla="*/ 1750785 h 7212230"/>
                <a:gd name="connsiteX178" fmla="*/ 485775 w 3842204"/>
                <a:gd name="connsiteY178" fmla="*/ 1787071 h 7212230"/>
                <a:gd name="connsiteX179" fmla="*/ 367846 w 3842204"/>
                <a:gd name="connsiteY179" fmla="*/ 1787071 h 7212230"/>
                <a:gd name="connsiteX180" fmla="*/ 231775 w 3842204"/>
                <a:gd name="connsiteY180" fmla="*/ 1805214 h 7212230"/>
                <a:gd name="connsiteX181" fmla="*/ 168275 w 3842204"/>
                <a:gd name="connsiteY181" fmla="*/ 1823357 h 7212230"/>
                <a:gd name="connsiteX182" fmla="*/ 204561 w 3842204"/>
                <a:gd name="connsiteY182" fmla="*/ 1959428 h 7212230"/>
                <a:gd name="connsiteX183" fmla="*/ 249918 w 3842204"/>
                <a:gd name="connsiteY183" fmla="*/ 2077357 h 7212230"/>
                <a:gd name="connsiteX184" fmla="*/ 231775 w 3842204"/>
                <a:gd name="connsiteY184" fmla="*/ 2195285 h 7212230"/>
                <a:gd name="connsiteX185" fmla="*/ 349704 w 3842204"/>
                <a:gd name="connsiteY185" fmla="*/ 2267857 h 7212230"/>
                <a:gd name="connsiteX186" fmla="*/ 413204 w 3842204"/>
                <a:gd name="connsiteY186" fmla="*/ 2286000 h 7212230"/>
                <a:gd name="connsiteX187" fmla="*/ 458561 w 3842204"/>
                <a:gd name="connsiteY187" fmla="*/ 2394857 h 7212230"/>
                <a:gd name="connsiteX188" fmla="*/ 540204 w 3842204"/>
                <a:gd name="connsiteY188" fmla="*/ 2449285 h 7212230"/>
                <a:gd name="connsiteX189" fmla="*/ 494846 w 3842204"/>
                <a:gd name="connsiteY189" fmla="*/ 2476500 h 7212230"/>
                <a:gd name="connsiteX190" fmla="*/ 413204 w 3842204"/>
                <a:gd name="connsiteY190" fmla="*/ 2458357 h 7212230"/>
                <a:gd name="connsiteX191" fmla="*/ 340632 w 3842204"/>
                <a:gd name="connsiteY191" fmla="*/ 2485571 h 7212230"/>
                <a:gd name="connsiteX192" fmla="*/ 268061 w 3842204"/>
                <a:gd name="connsiteY192" fmla="*/ 2431143 h 7212230"/>
                <a:gd name="connsiteX193" fmla="*/ 231775 w 3842204"/>
                <a:gd name="connsiteY193" fmla="*/ 2340428 h 7212230"/>
                <a:gd name="connsiteX194" fmla="*/ 168275 w 3842204"/>
                <a:gd name="connsiteY194" fmla="*/ 2295071 h 7212230"/>
                <a:gd name="connsiteX195" fmla="*/ 68489 w 3842204"/>
                <a:gd name="connsiteY195" fmla="*/ 2240643 h 7212230"/>
                <a:gd name="connsiteX196" fmla="*/ 0 w 3842204"/>
                <a:gd name="connsiteY196" fmla="*/ 2240198 h 7212230"/>
                <a:gd name="connsiteX197" fmla="*/ 19903 w 3842204"/>
                <a:gd name="connsiteY197" fmla="*/ 2308457 h 7212230"/>
                <a:gd name="connsiteX198" fmla="*/ 87972 w 3842204"/>
                <a:gd name="connsiteY198" fmla="*/ 2356831 h 7212230"/>
                <a:gd name="connsiteX199" fmla="*/ 146367 w 3842204"/>
                <a:gd name="connsiteY199" fmla="*/ 2367320 h 7212230"/>
                <a:gd name="connsiteX200" fmla="*/ 180583 w 3842204"/>
                <a:gd name="connsiteY200" fmla="*/ 2391470 h 7212230"/>
                <a:gd name="connsiteX201" fmla="*/ 186418 w 3842204"/>
                <a:gd name="connsiteY201" fmla="*/ 2431143 h 7212230"/>
                <a:gd name="connsiteX202" fmla="*/ 159204 w 3842204"/>
                <a:gd name="connsiteY202" fmla="*/ 2503714 h 7212230"/>
                <a:gd name="connsiteX203" fmla="*/ 94184 w 3842204"/>
                <a:gd name="connsiteY203" fmla="*/ 2507582 h 7212230"/>
                <a:gd name="connsiteX204" fmla="*/ 76100 w 3842204"/>
                <a:gd name="connsiteY204" fmla="*/ 2553242 h 7212230"/>
                <a:gd name="connsiteX205" fmla="*/ 84685 w 3842204"/>
                <a:gd name="connsiteY205" fmla="*/ 2586848 h 7212230"/>
                <a:gd name="connsiteX206" fmla="*/ 114923 w 3842204"/>
                <a:gd name="connsiteY206" fmla="*/ 2632313 h 7212230"/>
                <a:gd name="connsiteX207" fmla="*/ 154750 w 3842204"/>
                <a:gd name="connsiteY207" fmla="*/ 2662352 h 7212230"/>
                <a:gd name="connsiteX208" fmla="*/ 195489 w 3842204"/>
                <a:gd name="connsiteY208" fmla="*/ 2685385 h 7212230"/>
                <a:gd name="connsiteX209" fmla="*/ 232332 w 3842204"/>
                <a:gd name="connsiteY209" fmla="*/ 2702518 h 7212230"/>
                <a:gd name="connsiteX210" fmla="*/ 235197 w 3842204"/>
                <a:gd name="connsiteY210" fmla="*/ 2793522 h 7212230"/>
                <a:gd name="connsiteX211" fmla="*/ 249490 w 3842204"/>
                <a:gd name="connsiteY211" fmla="*/ 2903302 h 7212230"/>
                <a:gd name="connsiteX212" fmla="*/ 216201 w 3842204"/>
                <a:gd name="connsiteY212" fmla="*/ 2879166 h 7212230"/>
                <a:gd name="connsiteX213" fmla="*/ 173878 w 3842204"/>
                <a:gd name="connsiteY213" fmla="*/ 2877132 h 7212230"/>
                <a:gd name="connsiteX214" fmla="*/ 85599 w 3842204"/>
                <a:gd name="connsiteY214" fmla="*/ 3005254 h 7212230"/>
                <a:gd name="connsiteX215" fmla="*/ 50346 w 3842204"/>
                <a:gd name="connsiteY215" fmla="*/ 3084285 h 7212230"/>
                <a:gd name="connsiteX216" fmla="*/ 81154 w 3842204"/>
                <a:gd name="connsiteY216" fmla="*/ 3140975 h 7212230"/>
                <a:gd name="connsiteX217" fmla="*/ 129614 w 3842204"/>
                <a:gd name="connsiteY217" fmla="*/ 3178869 h 7212230"/>
                <a:gd name="connsiteX218" fmla="*/ 152087 w 3842204"/>
                <a:gd name="connsiteY218" fmla="*/ 3231260 h 7212230"/>
                <a:gd name="connsiteX219" fmla="*/ 197809 w 3842204"/>
                <a:gd name="connsiteY219" fmla="*/ 3239031 h 7212230"/>
                <a:gd name="connsiteX220" fmla="*/ 238899 w 3842204"/>
                <a:gd name="connsiteY220" fmla="*/ 3226604 h 7212230"/>
                <a:gd name="connsiteX221" fmla="*/ 281028 w 3842204"/>
                <a:gd name="connsiteY221" fmla="*/ 3270473 h 7212230"/>
                <a:gd name="connsiteX222" fmla="*/ 320605 w 3842204"/>
                <a:gd name="connsiteY222" fmla="*/ 3272737 h 7212230"/>
                <a:gd name="connsiteX223" fmla="*/ 335457 w 3842204"/>
                <a:gd name="connsiteY223" fmla="*/ 3249505 h 7212230"/>
                <a:gd name="connsiteX224" fmla="*/ 373966 w 3842204"/>
                <a:gd name="connsiteY224" fmla="*/ 3209269 h 7212230"/>
                <a:gd name="connsiteX225" fmla="*/ 380742 w 3842204"/>
                <a:gd name="connsiteY225" fmla="*/ 3294846 h 7212230"/>
                <a:gd name="connsiteX226" fmla="*/ 437804 w 3842204"/>
                <a:gd name="connsiteY226" fmla="*/ 3289661 h 7212230"/>
                <a:gd name="connsiteX227" fmla="*/ 422275 w 3842204"/>
                <a:gd name="connsiteY227" fmla="*/ 3338285 h 7212230"/>
                <a:gd name="connsiteX228" fmla="*/ 440329 w 3842204"/>
                <a:gd name="connsiteY228" fmla="*/ 3386114 h 7212230"/>
                <a:gd name="connsiteX229" fmla="*/ 474756 w 3842204"/>
                <a:gd name="connsiteY229" fmla="*/ 3417106 h 7212230"/>
                <a:gd name="connsiteX230" fmla="*/ 460784 w 3842204"/>
                <a:gd name="connsiteY230" fmla="*/ 3485814 h 7212230"/>
                <a:gd name="connsiteX231" fmla="*/ 458561 w 3842204"/>
                <a:gd name="connsiteY231" fmla="*/ 3565071 h 7212230"/>
                <a:gd name="connsiteX232" fmla="*/ 419473 w 3842204"/>
                <a:gd name="connsiteY232" fmla="*/ 3641511 h 7212230"/>
                <a:gd name="connsiteX233" fmla="*/ 360722 w 3842204"/>
                <a:gd name="connsiteY233" fmla="*/ 3650584 h 7212230"/>
                <a:gd name="connsiteX234" fmla="*/ 368175 w 3842204"/>
                <a:gd name="connsiteY234" fmla="*/ 3690408 h 7212230"/>
                <a:gd name="connsiteX235" fmla="*/ 400421 w 3842204"/>
                <a:gd name="connsiteY235" fmla="*/ 3750758 h 7212230"/>
                <a:gd name="connsiteX236" fmla="*/ 417954 w 3842204"/>
                <a:gd name="connsiteY236" fmla="*/ 3767465 h 7212230"/>
                <a:gd name="connsiteX237" fmla="*/ 401757 w 3842204"/>
                <a:gd name="connsiteY237" fmla="*/ 3852533 h 7212230"/>
                <a:gd name="connsiteX238" fmla="*/ 482443 w 3842204"/>
                <a:gd name="connsiteY238" fmla="*/ 3943954 h 7212230"/>
                <a:gd name="connsiteX239" fmla="*/ 517737 w 3842204"/>
                <a:gd name="connsiteY239" fmla="*/ 3996632 h 7212230"/>
                <a:gd name="connsiteX240" fmla="*/ 505902 w 3842204"/>
                <a:gd name="connsiteY240" fmla="*/ 4042501 h 7212230"/>
                <a:gd name="connsiteX241" fmla="*/ 511469 w 3842204"/>
                <a:gd name="connsiteY241" fmla="*/ 4076940 h 7212230"/>
                <a:gd name="connsiteX242" fmla="*/ 546901 w 3842204"/>
                <a:gd name="connsiteY242" fmla="*/ 4121854 h 7212230"/>
                <a:gd name="connsiteX243" fmla="*/ 514509 w 3842204"/>
                <a:gd name="connsiteY243" fmla="*/ 4192490 h 7212230"/>
                <a:gd name="connsiteX244" fmla="*/ 555072 w 3842204"/>
                <a:gd name="connsiteY244" fmla="*/ 4251531 h 7212230"/>
                <a:gd name="connsiteX245" fmla="*/ 612636 w 3842204"/>
                <a:gd name="connsiteY245" fmla="*/ 4272764 h 7212230"/>
                <a:gd name="connsiteX246" fmla="*/ 619882 w 3842204"/>
                <a:gd name="connsiteY246" fmla="*/ 4297056 h 7212230"/>
                <a:gd name="connsiteX247" fmla="*/ 657706 w 3842204"/>
                <a:gd name="connsiteY247" fmla="*/ 4366782 h 7212230"/>
                <a:gd name="connsiteX248" fmla="*/ 627591 w 3842204"/>
                <a:gd name="connsiteY248" fmla="*/ 4443275 h 7212230"/>
                <a:gd name="connsiteX249" fmla="*/ 636095 w 3842204"/>
                <a:gd name="connsiteY249" fmla="*/ 4469837 h 7212230"/>
                <a:gd name="connsiteX250" fmla="*/ 664430 w 3842204"/>
                <a:gd name="connsiteY250" fmla="*/ 4489238 h 7212230"/>
                <a:gd name="connsiteX251" fmla="*/ 693495 w 3842204"/>
                <a:gd name="connsiteY251" fmla="*/ 4468344 h 7212230"/>
                <a:gd name="connsiteX252" fmla="*/ 713547 w 3842204"/>
                <a:gd name="connsiteY252" fmla="*/ 4504560 h 7212230"/>
                <a:gd name="connsiteX253" fmla="*/ 793401 w 3842204"/>
                <a:gd name="connsiteY253" fmla="*/ 4507492 h 7212230"/>
                <a:gd name="connsiteX254" fmla="*/ 817095 w 3842204"/>
                <a:gd name="connsiteY254" fmla="*/ 4666429 h 7212230"/>
                <a:gd name="connsiteX255" fmla="*/ 757491 w 3842204"/>
                <a:gd name="connsiteY255" fmla="*/ 4728594 h 7212230"/>
                <a:gd name="connsiteX256" fmla="*/ 724434 w 3842204"/>
                <a:gd name="connsiteY256" fmla="*/ 4787780 h 7212230"/>
                <a:gd name="connsiteX257" fmla="*/ 774114 w 3842204"/>
                <a:gd name="connsiteY257" fmla="*/ 4862731 h 7212230"/>
                <a:gd name="connsiteX258" fmla="*/ 756824 w 3842204"/>
                <a:gd name="connsiteY258" fmla="*/ 4947797 h 7212230"/>
                <a:gd name="connsiteX259" fmla="*/ 724364 w 3842204"/>
                <a:gd name="connsiteY259" fmla="*/ 5001242 h 7212230"/>
                <a:gd name="connsiteX260" fmla="*/ 710116 w 3842204"/>
                <a:gd name="connsiteY260" fmla="*/ 5048822 h 7212230"/>
                <a:gd name="connsiteX261" fmla="*/ 641937 w 3842204"/>
                <a:gd name="connsiteY261" fmla="*/ 5123423 h 7212230"/>
                <a:gd name="connsiteX262" fmla="*/ 645832 w 3842204"/>
                <a:gd name="connsiteY262" fmla="*/ 5195105 h 7212230"/>
                <a:gd name="connsiteX263" fmla="*/ 806078 w 3842204"/>
                <a:gd name="connsiteY263" fmla="*/ 5279127 h 7212230"/>
                <a:gd name="connsiteX264" fmla="*/ 778008 w 3842204"/>
                <a:gd name="connsiteY264" fmla="*/ 5322549 h 7212230"/>
                <a:gd name="connsiteX265" fmla="*/ 625315 w 3842204"/>
                <a:gd name="connsiteY265" fmla="*/ 5425160 h 7212230"/>
                <a:gd name="connsiteX266" fmla="*/ 676275 w 3842204"/>
                <a:gd name="connsiteY266" fmla="*/ 5524500 h 7212230"/>
                <a:gd name="connsiteX267" fmla="*/ 658132 w 3842204"/>
                <a:gd name="connsiteY267" fmla="*/ 5615214 h 7212230"/>
                <a:gd name="connsiteX268" fmla="*/ 707742 w 3842204"/>
                <a:gd name="connsiteY268" fmla="*/ 5641195 h 7212230"/>
                <a:gd name="connsiteX269" fmla="*/ 776061 w 3842204"/>
                <a:gd name="connsiteY269" fmla="*/ 5642428 h 7212230"/>
                <a:gd name="connsiteX270" fmla="*/ 843093 w 3842204"/>
                <a:gd name="connsiteY270" fmla="*/ 5634058 h 7212230"/>
                <a:gd name="connsiteX271" fmla="*/ 931128 w 3842204"/>
                <a:gd name="connsiteY271" fmla="*/ 5637226 h 7212230"/>
                <a:gd name="connsiteX272" fmla="*/ 920350 w 3842204"/>
                <a:gd name="connsiteY272" fmla="*/ 5684962 h 7212230"/>
                <a:gd name="connsiteX273" fmla="*/ 993775 w 3842204"/>
                <a:gd name="connsiteY273" fmla="*/ 5696857 h 7212230"/>
                <a:gd name="connsiteX274" fmla="*/ 999817 w 3842204"/>
                <a:gd name="connsiteY274" fmla="*/ 5741114 h 7212230"/>
                <a:gd name="connsiteX275" fmla="*/ 1015385 w 3842204"/>
                <a:gd name="connsiteY275" fmla="*/ 5774187 h 7212230"/>
                <a:gd name="connsiteX276" fmla="*/ 1093988 w 3842204"/>
                <a:gd name="connsiteY276" fmla="*/ 5773741 h 7212230"/>
                <a:gd name="connsiteX277" fmla="*/ 1110423 w 3842204"/>
                <a:gd name="connsiteY277" fmla="*/ 5806160 h 7212230"/>
                <a:gd name="connsiteX278" fmla="*/ 1118828 w 3842204"/>
                <a:gd name="connsiteY278" fmla="*/ 5830104 h 7212230"/>
                <a:gd name="connsiteX279" fmla="*/ 1068680 w 3842204"/>
                <a:gd name="connsiteY279" fmla="*/ 5850548 h 7212230"/>
                <a:gd name="connsiteX280" fmla="*/ 1038040 w 3842204"/>
                <a:gd name="connsiteY280" fmla="*/ 5897475 h 7212230"/>
                <a:gd name="connsiteX281" fmla="*/ 1028312 w 3842204"/>
                <a:gd name="connsiteY281" fmla="*/ 5940951 h 7212230"/>
                <a:gd name="connsiteX282" fmla="*/ 1030686 w 3842204"/>
                <a:gd name="connsiteY282" fmla="*/ 5993288 h 7212230"/>
                <a:gd name="connsiteX283" fmla="*/ 1057275 w 3842204"/>
                <a:gd name="connsiteY283" fmla="*/ 6014357 h 7212230"/>
                <a:gd name="connsiteX284" fmla="*/ 1124671 w 3842204"/>
                <a:gd name="connsiteY284" fmla="*/ 6048708 h 7212230"/>
                <a:gd name="connsiteX285" fmla="*/ 1166038 w 3842204"/>
                <a:gd name="connsiteY285" fmla="*/ 6040869 h 7212230"/>
                <a:gd name="connsiteX286" fmla="*/ 1186223 w 3842204"/>
                <a:gd name="connsiteY286" fmla="*/ 6086928 h 7212230"/>
                <a:gd name="connsiteX287" fmla="*/ 1166132 w 3842204"/>
                <a:gd name="connsiteY287" fmla="*/ 6132285 h 7212230"/>
                <a:gd name="connsiteX288" fmla="*/ 1132794 w 3842204"/>
                <a:gd name="connsiteY288" fmla="*/ 6150303 h 7212230"/>
                <a:gd name="connsiteX289" fmla="*/ 1095509 w 3842204"/>
                <a:gd name="connsiteY289" fmla="*/ 6207236 h 7212230"/>
                <a:gd name="connsiteX290" fmla="*/ 1110183 w 3842204"/>
                <a:gd name="connsiteY290" fmla="*/ 6307023 h 7212230"/>
                <a:gd name="connsiteX291" fmla="*/ 1080835 w 3842204"/>
                <a:gd name="connsiteY291" fmla="*/ 6350157 h 7212230"/>
                <a:gd name="connsiteX292" fmla="*/ 1165706 w 3842204"/>
                <a:gd name="connsiteY292" fmla="*/ 6400271 h 7212230"/>
                <a:gd name="connsiteX293" fmla="*/ 1166038 w 3842204"/>
                <a:gd name="connsiteY293" fmla="*/ 6466711 h 7212230"/>
                <a:gd name="connsiteX294" fmla="*/ 1143240 w 3842204"/>
                <a:gd name="connsiteY294" fmla="*/ 6498567 h 7212230"/>
                <a:gd name="connsiteX295" fmla="*/ 1090760 w 3842204"/>
                <a:gd name="connsiteY295" fmla="*/ 6546302 h 7212230"/>
                <a:gd name="connsiteX296" fmla="*/ 1130420 w 3842204"/>
                <a:gd name="connsiteY296" fmla="*/ 6564250 h 7212230"/>
                <a:gd name="connsiteX297" fmla="*/ 1157061 w 3842204"/>
                <a:gd name="connsiteY297" fmla="*/ 6604000 h 7212230"/>
                <a:gd name="connsiteX298" fmla="*/ 1211155 w 3842204"/>
                <a:gd name="connsiteY298" fmla="*/ 6616589 h 7212230"/>
                <a:gd name="connsiteX299" fmla="*/ 1275416 w 3842204"/>
                <a:gd name="connsiteY299" fmla="*/ 6598797 h 7212230"/>
                <a:gd name="connsiteX300" fmla="*/ 1351457 w 3842204"/>
                <a:gd name="connsiteY300" fmla="*/ 6678950 h 7212230"/>
                <a:gd name="connsiteX301" fmla="*/ 1408686 w 3842204"/>
                <a:gd name="connsiteY301" fmla="*/ 6784095 h 7212230"/>
                <a:gd name="connsiteX302" fmla="*/ 1412995 w 3842204"/>
                <a:gd name="connsiteY302" fmla="*/ 6885417 h 7212230"/>
                <a:gd name="connsiteX303" fmla="*/ 1450576 w 3842204"/>
                <a:gd name="connsiteY303" fmla="*/ 6925814 h 7212230"/>
                <a:gd name="connsiteX304" fmla="*/ 1436742 w 3842204"/>
                <a:gd name="connsiteY304" fmla="*/ 6949650 h 7212230"/>
                <a:gd name="connsiteX305" fmla="*/ 1398748 w 3842204"/>
                <a:gd name="connsiteY305" fmla="*/ 6973440 h 7212230"/>
                <a:gd name="connsiteX306" fmla="*/ 1411061 w 3842204"/>
                <a:gd name="connsiteY306" fmla="*/ 7003143 h 7212230"/>
                <a:gd name="connsiteX307" fmla="*/ 1348228 w 3842204"/>
                <a:gd name="connsiteY307" fmla="*/ 7070956 h 7212230"/>
                <a:gd name="connsiteX308" fmla="*/ 1293132 w 3842204"/>
                <a:gd name="connsiteY308" fmla="*/ 7139214 h 7212230"/>
                <a:gd name="connsiteX0" fmla="*/ 1293132 w 3842204"/>
                <a:gd name="connsiteY0" fmla="*/ 7139214 h 7212230"/>
                <a:gd name="connsiteX1" fmla="*/ 1341758 w 3842204"/>
                <a:gd name="connsiteY1" fmla="*/ 7182793 h 7212230"/>
                <a:gd name="connsiteX2" fmla="*/ 1416663 w 3842204"/>
                <a:gd name="connsiteY2" fmla="*/ 7193198 h 7212230"/>
                <a:gd name="connsiteX3" fmla="*/ 1509326 w 3842204"/>
                <a:gd name="connsiteY3" fmla="*/ 7212230 h 7212230"/>
                <a:gd name="connsiteX4" fmla="*/ 1564969 w 3842204"/>
                <a:gd name="connsiteY4" fmla="*/ 7192309 h 7212230"/>
                <a:gd name="connsiteX5" fmla="*/ 1579095 w 3842204"/>
                <a:gd name="connsiteY5" fmla="*/ 7168518 h 7212230"/>
                <a:gd name="connsiteX6" fmla="*/ 1637846 w 3842204"/>
                <a:gd name="connsiteY6" fmla="*/ 7133855 h 7212230"/>
                <a:gd name="connsiteX7" fmla="*/ 1697948 w 3842204"/>
                <a:gd name="connsiteY7" fmla="*/ 7023400 h 7212230"/>
                <a:gd name="connsiteX8" fmla="*/ 1746704 w 3842204"/>
                <a:gd name="connsiteY8" fmla="*/ 6975928 h 7212230"/>
                <a:gd name="connsiteX9" fmla="*/ 1743064 w 3842204"/>
                <a:gd name="connsiteY9" fmla="*/ 6937755 h 7212230"/>
                <a:gd name="connsiteX10" fmla="*/ 1792061 w 3842204"/>
                <a:gd name="connsiteY10" fmla="*/ 6921500 h 7212230"/>
                <a:gd name="connsiteX11" fmla="*/ 1946275 w 3842204"/>
                <a:gd name="connsiteY11" fmla="*/ 6885214 h 7212230"/>
                <a:gd name="connsiteX12" fmla="*/ 1855561 w 3842204"/>
                <a:gd name="connsiteY12" fmla="*/ 6767285 h 7212230"/>
                <a:gd name="connsiteX13" fmla="*/ 1882775 w 3842204"/>
                <a:gd name="connsiteY13" fmla="*/ 6721928 h 7212230"/>
                <a:gd name="connsiteX14" fmla="*/ 1937204 w 3842204"/>
                <a:gd name="connsiteY14" fmla="*/ 6721928 h 7212230"/>
                <a:gd name="connsiteX15" fmla="*/ 1982561 w 3842204"/>
                <a:gd name="connsiteY15" fmla="*/ 6594928 h 7212230"/>
                <a:gd name="connsiteX16" fmla="*/ 1982561 w 3842204"/>
                <a:gd name="connsiteY16" fmla="*/ 6495143 h 7212230"/>
                <a:gd name="connsiteX17" fmla="*/ 2036989 w 3842204"/>
                <a:gd name="connsiteY17" fmla="*/ 6377214 h 7212230"/>
                <a:gd name="connsiteX18" fmla="*/ 2100489 w 3842204"/>
                <a:gd name="connsiteY18" fmla="*/ 6359071 h 7212230"/>
                <a:gd name="connsiteX19" fmla="*/ 2046061 w 3842204"/>
                <a:gd name="connsiteY19" fmla="*/ 6241143 h 7212230"/>
                <a:gd name="connsiteX20" fmla="*/ 2082346 w 3842204"/>
                <a:gd name="connsiteY20" fmla="*/ 6096000 h 7212230"/>
                <a:gd name="connsiteX21" fmla="*/ 2173061 w 3842204"/>
                <a:gd name="connsiteY21" fmla="*/ 6086928 h 7212230"/>
                <a:gd name="connsiteX22" fmla="*/ 2263775 w 3842204"/>
                <a:gd name="connsiteY22" fmla="*/ 6086928 h 7212230"/>
                <a:gd name="connsiteX23" fmla="*/ 2290989 w 3842204"/>
                <a:gd name="connsiteY23" fmla="*/ 6032500 h 7212230"/>
                <a:gd name="connsiteX24" fmla="*/ 2327275 w 3842204"/>
                <a:gd name="connsiteY24" fmla="*/ 6041571 h 7212230"/>
                <a:gd name="connsiteX25" fmla="*/ 2408918 w 3842204"/>
                <a:gd name="connsiteY25" fmla="*/ 6159500 h 7212230"/>
                <a:gd name="connsiteX26" fmla="*/ 2445204 w 3842204"/>
                <a:gd name="connsiteY26" fmla="*/ 6150428 h 7212230"/>
                <a:gd name="connsiteX27" fmla="*/ 2427061 w 3842204"/>
                <a:gd name="connsiteY27" fmla="*/ 6068785 h 7212230"/>
                <a:gd name="connsiteX28" fmla="*/ 2481489 w 3842204"/>
                <a:gd name="connsiteY28" fmla="*/ 6023428 h 7212230"/>
                <a:gd name="connsiteX29" fmla="*/ 2544989 w 3842204"/>
                <a:gd name="connsiteY29" fmla="*/ 5950857 h 7212230"/>
                <a:gd name="connsiteX30" fmla="*/ 2608489 w 3842204"/>
                <a:gd name="connsiteY30" fmla="*/ 5896428 h 7212230"/>
                <a:gd name="connsiteX31" fmla="*/ 2599418 w 3842204"/>
                <a:gd name="connsiteY31" fmla="*/ 5823857 h 7212230"/>
                <a:gd name="connsiteX32" fmla="*/ 2644775 w 3842204"/>
                <a:gd name="connsiteY32" fmla="*/ 5760357 h 7212230"/>
                <a:gd name="connsiteX33" fmla="*/ 2735489 w 3842204"/>
                <a:gd name="connsiteY33" fmla="*/ 5869214 h 7212230"/>
                <a:gd name="connsiteX34" fmla="*/ 2844346 w 3842204"/>
                <a:gd name="connsiteY34" fmla="*/ 5914571 h 7212230"/>
                <a:gd name="connsiteX35" fmla="*/ 2871561 w 3842204"/>
                <a:gd name="connsiteY35" fmla="*/ 5842000 h 7212230"/>
                <a:gd name="connsiteX36" fmla="*/ 2907846 w 3842204"/>
                <a:gd name="connsiteY36" fmla="*/ 5814785 h 7212230"/>
                <a:gd name="connsiteX37" fmla="*/ 2871561 w 3842204"/>
                <a:gd name="connsiteY37" fmla="*/ 5733143 h 7212230"/>
                <a:gd name="connsiteX38" fmla="*/ 2871561 w 3842204"/>
                <a:gd name="connsiteY38" fmla="*/ 5678714 h 7212230"/>
                <a:gd name="connsiteX39" fmla="*/ 2925989 w 3842204"/>
                <a:gd name="connsiteY39" fmla="*/ 5660571 h 7212230"/>
                <a:gd name="connsiteX40" fmla="*/ 2925989 w 3842204"/>
                <a:gd name="connsiteY40" fmla="*/ 5569857 h 7212230"/>
                <a:gd name="connsiteX41" fmla="*/ 2853418 w 3842204"/>
                <a:gd name="connsiteY41" fmla="*/ 5551714 h 7212230"/>
                <a:gd name="connsiteX42" fmla="*/ 2826204 w 3842204"/>
                <a:gd name="connsiteY42" fmla="*/ 5442857 h 7212230"/>
                <a:gd name="connsiteX43" fmla="*/ 2862489 w 3842204"/>
                <a:gd name="connsiteY43" fmla="*/ 5324928 h 7212230"/>
                <a:gd name="connsiteX44" fmla="*/ 2971346 w 3842204"/>
                <a:gd name="connsiteY44" fmla="*/ 5234214 h 7212230"/>
                <a:gd name="connsiteX45" fmla="*/ 3034846 w 3842204"/>
                <a:gd name="connsiteY45" fmla="*/ 5143500 h 7212230"/>
                <a:gd name="connsiteX46" fmla="*/ 3052989 w 3842204"/>
                <a:gd name="connsiteY46" fmla="*/ 5061857 h 7212230"/>
                <a:gd name="connsiteX47" fmla="*/ 3034846 w 3842204"/>
                <a:gd name="connsiteY47" fmla="*/ 4989285 h 7212230"/>
                <a:gd name="connsiteX48" fmla="*/ 2989489 w 3842204"/>
                <a:gd name="connsiteY48" fmla="*/ 4925785 h 7212230"/>
                <a:gd name="connsiteX49" fmla="*/ 3052989 w 3842204"/>
                <a:gd name="connsiteY49" fmla="*/ 4862285 h 7212230"/>
                <a:gd name="connsiteX50" fmla="*/ 3062061 w 3842204"/>
                <a:gd name="connsiteY50" fmla="*/ 4789714 h 7212230"/>
                <a:gd name="connsiteX51" fmla="*/ 3062061 w 3842204"/>
                <a:gd name="connsiteY51" fmla="*/ 4699000 h 7212230"/>
                <a:gd name="connsiteX52" fmla="*/ 3161846 w 3842204"/>
                <a:gd name="connsiteY52" fmla="*/ 4717143 h 7212230"/>
                <a:gd name="connsiteX53" fmla="*/ 3225346 w 3842204"/>
                <a:gd name="connsiteY53" fmla="*/ 4689928 h 7212230"/>
                <a:gd name="connsiteX54" fmla="*/ 3243489 w 3842204"/>
                <a:gd name="connsiteY54" fmla="*/ 4653643 h 7212230"/>
                <a:gd name="connsiteX55" fmla="*/ 3179989 w 3842204"/>
                <a:gd name="connsiteY55" fmla="*/ 4644571 h 7212230"/>
                <a:gd name="connsiteX56" fmla="*/ 3089275 w 3842204"/>
                <a:gd name="connsiteY56" fmla="*/ 4608285 h 7212230"/>
                <a:gd name="connsiteX57" fmla="*/ 3034846 w 3842204"/>
                <a:gd name="connsiteY57" fmla="*/ 4590143 h 7212230"/>
                <a:gd name="connsiteX58" fmla="*/ 2953204 w 3842204"/>
                <a:gd name="connsiteY58" fmla="*/ 4572000 h 7212230"/>
                <a:gd name="connsiteX59" fmla="*/ 2971346 w 3842204"/>
                <a:gd name="connsiteY59" fmla="*/ 4490357 h 7212230"/>
                <a:gd name="connsiteX60" fmla="*/ 2989489 w 3842204"/>
                <a:gd name="connsiteY60" fmla="*/ 4435928 h 7212230"/>
                <a:gd name="connsiteX61" fmla="*/ 3071132 w 3842204"/>
                <a:gd name="connsiteY61" fmla="*/ 4327071 h 7212230"/>
                <a:gd name="connsiteX62" fmla="*/ 3043918 w 3842204"/>
                <a:gd name="connsiteY62" fmla="*/ 4254500 h 7212230"/>
                <a:gd name="connsiteX63" fmla="*/ 3043918 w 3842204"/>
                <a:gd name="connsiteY63" fmla="*/ 4172857 h 7212230"/>
                <a:gd name="connsiteX64" fmla="*/ 3016704 w 3842204"/>
                <a:gd name="connsiteY64" fmla="*/ 4127500 h 7212230"/>
                <a:gd name="connsiteX65" fmla="*/ 3007632 w 3842204"/>
                <a:gd name="connsiteY65" fmla="*/ 4009571 h 7212230"/>
                <a:gd name="connsiteX66" fmla="*/ 2971346 w 3842204"/>
                <a:gd name="connsiteY66" fmla="*/ 3927928 h 7212230"/>
                <a:gd name="connsiteX67" fmla="*/ 3062061 w 3842204"/>
                <a:gd name="connsiteY67" fmla="*/ 3855357 h 7212230"/>
                <a:gd name="connsiteX68" fmla="*/ 3080204 w 3842204"/>
                <a:gd name="connsiteY68" fmla="*/ 3374571 h 7212230"/>
                <a:gd name="connsiteX69" fmla="*/ 3007632 w 3842204"/>
                <a:gd name="connsiteY69" fmla="*/ 3220357 h 7212230"/>
                <a:gd name="connsiteX70" fmla="*/ 3034846 w 3842204"/>
                <a:gd name="connsiteY70" fmla="*/ 3156857 h 7212230"/>
                <a:gd name="connsiteX71" fmla="*/ 3089275 w 3842204"/>
                <a:gd name="connsiteY71" fmla="*/ 3175000 h 7212230"/>
                <a:gd name="connsiteX72" fmla="*/ 3157161 w 3842204"/>
                <a:gd name="connsiteY72" fmla="*/ 3150168 h 7212230"/>
                <a:gd name="connsiteX73" fmla="*/ 3225346 w 3842204"/>
                <a:gd name="connsiteY73" fmla="*/ 3093357 h 7212230"/>
                <a:gd name="connsiteX74" fmla="*/ 3325132 w 3842204"/>
                <a:gd name="connsiteY74" fmla="*/ 3102428 h 7212230"/>
                <a:gd name="connsiteX75" fmla="*/ 3370489 w 3842204"/>
                <a:gd name="connsiteY75" fmla="*/ 3011714 h 7212230"/>
                <a:gd name="connsiteX76" fmla="*/ 3343275 w 3842204"/>
                <a:gd name="connsiteY76" fmla="*/ 2966357 h 7212230"/>
                <a:gd name="connsiteX77" fmla="*/ 3415846 w 3842204"/>
                <a:gd name="connsiteY77" fmla="*/ 2893785 h 7212230"/>
                <a:gd name="connsiteX78" fmla="*/ 3443061 w 3842204"/>
                <a:gd name="connsiteY78" fmla="*/ 2803071 h 7212230"/>
                <a:gd name="connsiteX79" fmla="*/ 3660775 w 3842204"/>
                <a:gd name="connsiteY79" fmla="*/ 2694214 h 7212230"/>
                <a:gd name="connsiteX80" fmla="*/ 3706132 w 3842204"/>
                <a:gd name="connsiteY80" fmla="*/ 2639785 h 7212230"/>
                <a:gd name="connsiteX81" fmla="*/ 3651704 w 3842204"/>
                <a:gd name="connsiteY81" fmla="*/ 2594428 h 7212230"/>
                <a:gd name="connsiteX82" fmla="*/ 3633561 w 3842204"/>
                <a:gd name="connsiteY82" fmla="*/ 2313214 h 7212230"/>
                <a:gd name="connsiteX83" fmla="*/ 3560989 w 3842204"/>
                <a:gd name="connsiteY83" fmla="*/ 2249714 h 7212230"/>
                <a:gd name="connsiteX84" fmla="*/ 3506561 w 3842204"/>
                <a:gd name="connsiteY84" fmla="*/ 2131785 h 7212230"/>
                <a:gd name="connsiteX85" fmla="*/ 3497489 w 3842204"/>
                <a:gd name="connsiteY85" fmla="*/ 2022928 h 7212230"/>
                <a:gd name="connsiteX86" fmla="*/ 3497489 w 3842204"/>
                <a:gd name="connsiteY86" fmla="*/ 1932214 h 7212230"/>
                <a:gd name="connsiteX87" fmla="*/ 3514751 w 3842204"/>
                <a:gd name="connsiteY87" fmla="*/ 1846486 h 7212230"/>
                <a:gd name="connsiteX88" fmla="*/ 3501687 w 3842204"/>
                <a:gd name="connsiteY88" fmla="*/ 1744992 h 7212230"/>
                <a:gd name="connsiteX89" fmla="*/ 3406775 w 3842204"/>
                <a:gd name="connsiteY89" fmla="*/ 1841500 h 7212230"/>
                <a:gd name="connsiteX90" fmla="*/ 3252561 w 3842204"/>
                <a:gd name="connsiteY90" fmla="*/ 1914071 h 7212230"/>
                <a:gd name="connsiteX91" fmla="*/ 3134632 w 3842204"/>
                <a:gd name="connsiteY91" fmla="*/ 1959428 h 7212230"/>
                <a:gd name="connsiteX92" fmla="*/ 2998561 w 3842204"/>
                <a:gd name="connsiteY92" fmla="*/ 1959428 h 7212230"/>
                <a:gd name="connsiteX93" fmla="*/ 2989489 w 3842204"/>
                <a:gd name="connsiteY93" fmla="*/ 2041071 h 7212230"/>
                <a:gd name="connsiteX94" fmla="*/ 2953204 w 3842204"/>
                <a:gd name="connsiteY94" fmla="*/ 2104571 h 7212230"/>
                <a:gd name="connsiteX95" fmla="*/ 2871561 w 3842204"/>
                <a:gd name="connsiteY95" fmla="*/ 2149928 h 7212230"/>
                <a:gd name="connsiteX96" fmla="*/ 2808061 w 3842204"/>
                <a:gd name="connsiteY96" fmla="*/ 2149928 h 7212230"/>
                <a:gd name="connsiteX97" fmla="*/ 2862489 w 3842204"/>
                <a:gd name="connsiteY97" fmla="*/ 2077357 h 7212230"/>
                <a:gd name="connsiteX98" fmla="*/ 2935061 w 3842204"/>
                <a:gd name="connsiteY98" fmla="*/ 2032000 h 7212230"/>
                <a:gd name="connsiteX99" fmla="*/ 2989489 w 3842204"/>
                <a:gd name="connsiteY99" fmla="*/ 1932214 h 7212230"/>
                <a:gd name="connsiteX100" fmla="*/ 3034846 w 3842204"/>
                <a:gd name="connsiteY100" fmla="*/ 1905000 h 7212230"/>
                <a:gd name="connsiteX101" fmla="*/ 3098346 w 3842204"/>
                <a:gd name="connsiteY101" fmla="*/ 1796143 h 7212230"/>
                <a:gd name="connsiteX102" fmla="*/ 3225346 w 3842204"/>
                <a:gd name="connsiteY102" fmla="*/ 1778000 h 7212230"/>
                <a:gd name="connsiteX103" fmla="*/ 3316061 w 3842204"/>
                <a:gd name="connsiteY103" fmla="*/ 1605643 h 7212230"/>
                <a:gd name="connsiteX104" fmla="*/ 3397704 w 3842204"/>
                <a:gd name="connsiteY104" fmla="*/ 1551214 h 7212230"/>
                <a:gd name="connsiteX105" fmla="*/ 3361418 w 3842204"/>
                <a:gd name="connsiteY105" fmla="*/ 1487714 h 7212230"/>
                <a:gd name="connsiteX106" fmla="*/ 3560989 w 3842204"/>
                <a:gd name="connsiteY106" fmla="*/ 1378857 h 7212230"/>
                <a:gd name="connsiteX107" fmla="*/ 3669846 w 3842204"/>
                <a:gd name="connsiteY107" fmla="*/ 1279071 h 7212230"/>
                <a:gd name="connsiteX108" fmla="*/ 3787775 w 3842204"/>
                <a:gd name="connsiteY108" fmla="*/ 1170214 h 7212230"/>
                <a:gd name="connsiteX109" fmla="*/ 3814989 w 3842204"/>
                <a:gd name="connsiteY109" fmla="*/ 1043214 h 7212230"/>
                <a:gd name="connsiteX110" fmla="*/ 3769632 w 3842204"/>
                <a:gd name="connsiteY110" fmla="*/ 988785 h 7212230"/>
                <a:gd name="connsiteX111" fmla="*/ 3706132 w 3842204"/>
                <a:gd name="connsiteY111" fmla="*/ 952500 h 7212230"/>
                <a:gd name="connsiteX112" fmla="*/ 3678918 w 3842204"/>
                <a:gd name="connsiteY112" fmla="*/ 861785 h 7212230"/>
                <a:gd name="connsiteX113" fmla="*/ 3706132 w 3842204"/>
                <a:gd name="connsiteY113" fmla="*/ 852714 h 7212230"/>
                <a:gd name="connsiteX114" fmla="*/ 3769632 w 3842204"/>
                <a:gd name="connsiteY114" fmla="*/ 916214 h 7212230"/>
                <a:gd name="connsiteX115" fmla="*/ 3814989 w 3842204"/>
                <a:gd name="connsiteY115" fmla="*/ 970643 h 7212230"/>
                <a:gd name="connsiteX116" fmla="*/ 3842204 w 3842204"/>
                <a:gd name="connsiteY116" fmla="*/ 870857 h 7212230"/>
                <a:gd name="connsiteX117" fmla="*/ 3805918 w 3842204"/>
                <a:gd name="connsiteY117" fmla="*/ 780143 h 7212230"/>
                <a:gd name="connsiteX118" fmla="*/ 3760561 w 3842204"/>
                <a:gd name="connsiteY118" fmla="*/ 689428 h 7212230"/>
                <a:gd name="connsiteX119" fmla="*/ 3706132 w 3842204"/>
                <a:gd name="connsiteY119" fmla="*/ 644071 h 7212230"/>
                <a:gd name="connsiteX120" fmla="*/ 3606346 w 3842204"/>
                <a:gd name="connsiteY120" fmla="*/ 526143 h 7212230"/>
                <a:gd name="connsiteX121" fmla="*/ 3560989 w 3842204"/>
                <a:gd name="connsiteY121" fmla="*/ 471714 h 7212230"/>
                <a:gd name="connsiteX122" fmla="*/ 3461204 w 3842204"/>
                <a:gd name="connsiteY122" fmla="*/ 462643 h 7212230"/>
                <a:gd name="connsiteX123" fmla="*/ 3415846 w 3842204"/>
                <a:gd name="connsiteY123" fmla="*/ 498928 h 7212230"/>
                <a:gd name="connsiteX124" fmla="*/ 3343275 w 3842204"/>
                <a:gd name="connsiteY124" fmla="*/ 480785 h 7212230"/>
                <a:gd name="connsiteX125" fmla="*/ 3198132 w 3842204"/>
                <a:gd name="connsiteY125" fmla="*/ 480785 h 7212230"/>
                <a:gd name="connsiteX126" fmla="*/ 3198132 w 3842204"/>
                <a:gd name="connsiteY126" fmla="*/ 553357 h 7212230"/>
                <a:gd name="connsiteX127" fmla="*/ 3116489 w 3842204"/>
                <a:gd name="connsiteY127" fmla="*/ 580571 h 7212230"/>
                <a:gd name="connsiteX128" fmla="*/ 3034846 w 3842204"/>
                <a:gd name="connsiteY128" fmla="*/ 571500 h 7212230"/>
                <a:gd name="connsiteX129" fmla="*/ 3043918 w 3842204"/>
                <a:gd name="connsiteY129" fmla="*/ 508000 h 7212230"/>
                <a:gd name="connsiteX130" fmla="*/ 3098346 w 3842204"/>
                <a:gd name="connsiteY130" fmla="*/ 462643 h 7212230"/>
                <a:gd name="connsiteX131" fmla="*/ 3125561 w 3842204"/>
                <a:gd name="connsiteY131" fmla="*/ 390071 h 7212230"/>
                <a:gd name="connsiteX132" fmla="*/ 3089275 w 3842204"/>
                <a:gd name="connsiteY132" fmla="*/ 335643 h 7212230"/>
                <a:gd name="connsiteX133" fmla="*/ 2998561 w 3842204"/>
                <a:gd name="connsiteY133" fmla="*/ 335643 h 7212230"/>
                <a:gd name="connsiteX134" fmla="*/ 2907846 w 3842204"/>
                <a:gd name="connsiteY134" fmla="*/ 299357 h 7212230"/>
                <a:gd name="connsiteX135" fmla="*/ 2780846 w 3842204"/>
                <a:gd name="connsiteY135" fmla="*/ 299357 h 7212230"/>
                <a:gd name="connsiteX136" fmla="*/ 2798989 w 3842204"/>
                <a:gd name="connsiteY136" fmla="*/ 263071 h 7212230"/>
                <a:gd name="connsiteX137" fmla="*/ 2889704 w 3842204"/>
                <a:gd name="connsiteY137" fmla="*/ 235857 h 7212230"/>
                <a:gd name="connsiteX138" fmla="*/ 2953204 w 3842204"/>
                <a:gd name="connsiteY138" fmla="*/ 154214 h 7212230"/>
                <a:gd name="connsiteX139" fmla="*/ 2971346 w 3842204"/>
                <a:gd name="connsiteY139" fmla="*/ 127000 h 7212230"/>
                <a:gd name="connsiteX140" fmla="*/ 2962275 w 3842204"/>
                <a:gd name="connsiteY140" fmla="*/ 63500 h 7212230"/>
                <a:gd name="connsiteX141" fmla="*/ 2880632 w 3842204"/>
                <a:gd name="connsiteY141" fmla="*/ 54428 h 7212230"/>
                <a:gd name="connsiteX142" fmla="*/ 2844346 w 3842204"/>
                <a:gd name="connsiteY142" fmla="*/ 9071 h 7212230"/>
                <a:gd name="connsiteX143" fmla="*/ 2753632 w 3842204"/>
                <a:gd name="connsiteY143" fmla="*/ 0 h 7212230"/>
                <a:gd name="connsiteX144" fmla="*/ 2662918 w 3842204"/>
                <a:gd name="connsiteY144" fmla="*/ 54428 h 7212230"/>
                <a:gd name="connsiteX145" fmla="*/ 2554061 w 3842204"/>
                <a:gd name="connsiteY145" fmla="*/ 181428 h 7212230"/>
                <a:gd name="connsiteX146" fmla="*/ 2454275 w 3842204"/>
                <a:gd name="connsiteY146" fmla="*/ 335643 h 7212230"/>
                <a:gd name="connsiteX147" fmla="*/ 2445204 w 3842204"/>
                <a:gd name="connsiteY147" fmla="*/ 399143 h 7212230"/>
                <a:gd name="connsiteX148" fmla="*/ 2481489 w 3842204"/>
                <a:gd name="connsiteY148" fmla="*/ 508000 h 7212230"/>
                <a:gd name="connsiteX149" fmla="*/ 2427061 w 3842204"/>
                <a:gd name="connsiteY149" fmla="*/ 589643 h 7212230"/>
                <a:gd name="connsiteX150" fmla="*/ 2327275 w 3842204"/>
                <a:gd name="connsiteY150" fmla="*/ 589643 h 7212230"/>
                <a:gd name="connsiteX151" fmla="*/ 2200275 w 3842204"/>
                <a:gd name="connsiteY151" fmla="*/ 580571 h 7212230"/>
                <a:gd name="connsiteX152" fmla="*/ 2263775 w 3842204"/>
                <a:gd name="connsiteY152" fmla="*/ 662214 h 7212230"/>
                <a:gd name="connsiteX153" fmla="*/ 2336346 w 3842204"/>
                <a:gd name="connsiteY153" fmla="*/ 780143 h 7212230"/>
                <a:gd name="connsiteX154" fmla="*/ 2245632 w 3842204"/>
                <a:gd name="connsiteY154" fmla="*/ 762000 h 7212230"/>
                <a:gd name="connsiteX155" fmla="*/ 2209346 w 3842204"/>
                <a:gd name="connsiteY155" fmla="*/ 689428 h 7212230"/>
                <a:gd name="connsiteX156" fmla="*/ 2154918 w 3842204"/>
                <a:gd name="connsiteY156" fmla="*/ 725714 h 7212230"/>
                <a:gd name="connsiteX157" fmla="*/ 2082346 w 3842204"/>
                <a:gd name="connsiteY157" fmla="*/ 780143 h 7212230"/>
                <a:gd name="connsiteX158" fmla="*/ 1991632 w 3842204"/>
                <a:gd name="connsiteY158" fmla="*/ 825500 h 7212230"/>
                <a:gd name="connsiteX159" fmla="*/ 1891846 w 3842204"/>
                <a:gd name="connsiteY159" fmla="*/ 825500 h 7212230"/>
                <a:gd name="connsiteX160" fmla="*/ 1928132 w 3842204"/>
                <a:gd name="connsiteY160" fmla="*/ 716643 h 7212230"/>
                <a:gd name="connsiteX161" fmla="*/ 1846489 w 3842204"/>
                <a:gd name="connsiteY161" fmla="*/ 689428 h 7212230"/>
                <a:gd name="connsiteX162" fmla="*/ 1710418 w 3842204"/>
                <a:gd name="connsiteY162" fmla="*/ 743857 h 7212230"/>
                <a:gd name="connsiteX163" fmla="*/ 1583418 w 3842204"/>
                <a:gd name="connsiteY163" fmla="*/ 743857 h 7212230"/>
                <a:gd name="connsiteX164" fmla="*/ 1519918 w 3842204"/>
                <a:gd name="connsiteY164" fmla="*/ 807357 h 7212230"/>
                <a:gd name="connsiteX165" fmla="*/ 1619704 w 3842204"/>
                <a:gd name="connsiteY165" fmla="*/ 861785 h 7212230"/>
                <a:gd name="connsiteX166" fmla="*/ 1392918 w 3842204"/>
                <a:gd name="connsiteY166" fmla="*/ 934357 h 7212230"/>
                <a:gd name="connsiteX167" fmla="*/ 1220561 w 3842204"/>
                <a:gd name="connsiteY167" fmla="*/ 1025071 h 7212230"/>
                <a:gd name="connsiteX168" fmla="*/ 1030061 w 3842204"/>
                <a:gd name="connsiteY168" fmla="*/ 1124857 h 7212230"/>
                <a:gd name="connsiteX169" fmla="*/ 993775 w 3842204"/>
                <a:gd name="connsiteY169" fmla="*/ 1197428 h 7212230"/>
                <a:gd name="connsiteX170" fmla="*/ 912132 w 3842204"/>
                <a:gd name="connsiteY170" fmla="*/ 1270000 h 7212230"/>
                <a:gd name="connsiteX171" fmla="*/ 830489 w 3842204"/>
                <a:gd name="connsiteY171" fmla="*/ 1342571 h 7212230"/>
                <a:gd name="connsiteX172" fmla="*/ 803275 w 3842204"/>
                <a:gd name="connsiteY172" fmla="*/ 1469571 h 7212230"/>
                <a:gd name="connsiteX173" fmla="*/ 875846 w 3842204"/>
                <a:gd name="connsiteY173" fmla="*/ 1578428 h 7212230"/>
                <a:gd name="connsiteX174" fmla="*/ 912132 w 3842204"/>
                <a:gd name="connsiteY174" fmla="*/ 1651000 h 7212230"/>
                <a:gd name="connsiteX175" fmla="*/ 848632 w 3842204"/>
                <a:gd name="connsiteY175" fmla="*/ 1696357 h 7212230"/>
                <a:gd name="connsiteX176" fmla="*/ 730704 w 3842204"/>
                <a:gd name="connsiteY176" fmla="*/ 1750785 h 7212230"/>
                <a:gd name="connsiteX177" fmla="*/ 603704 w 3842204"/>
                <a:gd name="connsiteY177" fmla="*/ 1750785 h 7212230"/>
                <a:gd name="connsiteX178" fmla="*/ 485775 w 3842204"/>
                <a:gd name="connsiteY178" fmla="*/ 1787071 h 7212230"/>
                <a:gd name="connsiteX179" fmla="*/ 367846 w 3842204"/>
                <a:gd name="connsiteY179" fmla="*/ 1787071 h 7212230"/>
                <a:gd name="connsiteX180" fmla="*/ 231775 w 3842204"/>
                <a:gd name="connsiteY180" fmla="*/ 1805214 h 7212230"/>
                <a:gd name="connsiteX181" fmla="*/ 168275 w 3842204"/>
                <a:gd name="connsiteY181" fmla="*/ 1823357 h 7212230"/>
                <a:gd name="connsiteX182" fmla="*/ 204561 w 3842204"/>
                <a:gd name="connsiteY182" fmla="*/ 1959428 h 7212230"/>
                <a:gd name="connsiteX183" fmla="*/ 249918 w 3842204"/>
                <a:gd name="connsiteY183" fmla="*/ 2077357 h 7212230"/>
                <a:gd name="connsiteX184" fmla="*/ 231775 w 3842204"/>
                <a:gd name="connsiteY184" fmla="*/ 2195285 h 7212230"/>
                <a:gd name="connsiteX185" fmla="*/ 349704 w 3842204"/>
                <a:gd name="connsiteY185" fmla="*/ 2267857 h 7212230"/>
                <a:gd name="connsiteX186" fmla="*/ 413204 w 3842204"/>
                <a:gd name="connsiteY186" fmla="*/ 2286000 h 7212230"/>
                <a:gd name="connsiteX187" fmla="*/ 458561 w 3842204"/>
                <a:gd name="connsiteY187" fmla="*/ 2394857 h 7212230"/>
                <a:gd name="connsiteX188" fmla="*/ 540204 w 3842204"/>
                <a:gd name="connsiteY188" fmla="*/ 2449285 h 7212230"/>
                <a:gd name="connsiteX189" fmla="*/ 494846 w 3842204"/>
                <a:gd name="connsiteY189" fmla="*/ 2476500 h 7212230"/>
                <a:gd name="connsiteX190" fmla="*/ 413204 w 3842204"/>
                <a:gd name="connsiteY190" fmla="*/ 2458357 h 7212230"/>
                <a:gd name="connsiteX191" fmla="*/ 340632 w 3842204"/>
                <a:gd name="connsiteY191" fmla="*/ 2485571 h 7212230"/>
                <a:gd name="connsiteX192" fmla="*/ 268061 w 3842204"/>
                <a:gd name="connsiteY192" fmla="*/ 2431143 h 7212230"/>
                <a:gd name="connsiteX193" fmla="*/ 231775 w 3842204"/>
                <a:gd name="connsiteY193" fmla="*/ 2340428 h 7212230"/>
                <a:gd name="connsiteX194" fmla="*/ 168275 w 3842204"/>
                <a:gd name="connsiteY194" fmla="*/ 2295071 h 7212230"/>
                <a:gd name="connsiteX195" fmla="*/ 68489 w 3842204"/>
                <a:gd name="connsiteY195" fmla="*/ 2240643 h 7212230"/>
                <a:gd name="connsiteX196" fmla="*/ 0 w 3842204"/>
                <a:gd name="connsiteY196" fmla="*/ 2240198 h 7212230"/>
                <a:gd name="connsiteX197" fmla="*/ 19903 w 3842204"/>
                <a:gd name="connsiteY197" fmla="*/ 2308457 h 7212230"/>
                <a:gd name="connsiteX198" fmla="*/ 87972 w 3842204"/>
                <a:gd name="connsiteY198" fmla="*/ 2356831 h 7212230"/>
                <a:gd name="connsiteX199" fmla="*/ 146367 w 3842204"/>
                <a:gd name="connsiteY199" fmla="*/ 2367320 h 7212230"/>
                <a:gd name="connsiteX200" fmla="*/ 180583 w 3842204"/>
                <a:gd name="connsiteY200" fmla="*/ 2391470 h 7212230"/>
                <a:gd name="connsiteX201" fmla="*/ 186418 w 3842204"/>
                <a:gd name="connsiteY201" fmla="*/ 2431143 h 7212230"/>
                <a:gd name="connsiteX202" fmla="*/ 159204 w 3842204"/>
                <a:gd name="connsiteY202" fmla="*/ 2503714 h 7212230"/>
                <a:gd name="connsiteX203" fmla="*/ 94184 w 3842204"/>
                <a:gd name="connsiteY203" fmla="*/ 2507582 h 7212230"/>
                <a:gd name="connsiteX204" fmla="*/ 76100 w 3842204"/>
                <a:gd name="connsiteY204" fmla="*/ 2553242 h 7212230"/>
                <a:gd name="connsiteX205" fmla="*/ 84685 w 3842204"/>
                <a:gd name="connsiteY205" fmla="*/ 2586848 h 7212230"/>
                <a:gd name="connsiteX206" fmla="*/ 114923 w 3842204"/>
                <a:gd name="connsiteY206" fmla="*/ 2632313 h 7212230"/>
                <a:gd name="connsiteX207" fmla="*/ 154750 w 3842204"/>
                <a:gd name="connsiteY207" fmla="*/ 2662352 h 7212230"/>
                <a:gd name="connsiteX208" fmla="*/ 195489 w 3842204"/>
                <a:gd name="connsiteY208" fmla="*/ 2685385 h 7212230"/>
                <a:gd name="connsiteX209" fmla="*/ 232332 w 3842204"/>
                <a:gd name="connsiteY209" fmla="*/ 2702518 h 7212230"/>
                <a:gd name="connsiteX210" fmla="*/ 235197 w 3842204"/>
                <a:gd name="connsiteY210" fmla="*/ 2793522 h 7212230"/>
                <a:gd name="connsiteX211" fmla="*/ 249490 w 3842204"/>
                <a:gd name="connsiteY211" fmla="*/ 2903302 h 7212230"/>
                <a:gd name="connsiteX212" fmla="*/ 216201 w 3842204"/>
                <a:gd name="connsiteY212" fmla="*/ 2879166 h 7212230"/>
                <a:gd name="connsiteX213" fmla="*/ 173878 w 3842204"/>
                <a:gd name="connsiteY213" fmla="*/ 2877132 h 7212230"/>
                <a:gd name="connsiteX214" fmla="*/ 85599 w 3842204"/>
                <a:gd name="connsiteY214" fmla="*/ 3005254 h 7212230"/>
                <a:gd name="connsiteX215" fmla="*/ 50346 w 3842204"/>
                <a:gd name="connsiteY215" fmla="*/ 3084285 h 7212230"/>
                <a:gd name="connsiteX216" fmla="*/ 81154 w 3842204"/>
                <a:gd name="connsiteY216" fmla="*/ 3140975 h 7212230"/>
                <a:gd name="connsiteX217" fmla="*/ 129614 w 3842204"/>
                <a:gd name="connsiteY217" fmla="*/ 3178869 h 7212230"/>
                <a:gd name="connsiteX218" fmla="*/ 152087 w 3842204"/>
                <a:gd name="connsiteY218" fmla="*/ 3231260 h 7212230"/>
                <a:gd name="connsiteX219" fmla="*/ 197809 w 3842204"/>
                <a:gd name="connsiteY219" fmla="*/ 3239031 h 7212230"/>
                <a:gd name="connsiteX220" fmla="*/ 238899 w 3842204"/>
                <a:gd name="connsiteY220" fmla="*/ 3226604 h 7212230"/>
                <a:gd name="connsiteX221" fmla="*/ 281028 w 3842204"/>
                <a:gd name="connsiteY221" fmla="*/ 3270473 h 7212230"/>
                <a:gd name="connsiteX222" fmla="*/ 320605 w 3842204"/>
                <a:gd name="connsiteY222" fmla="*/ 3272737 h 7212230"/>
                <a:gd name="connsiteX223" fmla="*/ 335457 w 3842204"/>
                <a:gd name="connsiteY223" fmla="*/ 3249505 h 7212230"/>
                <a:gd name="connsiteX224" fmla="*/ 373966 w 3842204"/>
                <a:gd name="connsiteY224" fmla="*/ 3209269 h 7212230"/>
                <a:gd name="connsiteX225" fmla="*/ 380742 w 3842204"/>
                <a:gd name="connsiteY225" fmla="*/ 3294846 h 7212230"/>
                <a:gd name="connsiteX226" fmla="*/ 437804 w 3842204"/>
                <a:gd name="connsiteY226" fmla="*/ 3289661 h 7212230"/>
                <a:gd name="connsiteX227" fmla="*/ 422275 w 3842204"/>
                <a:gd name="connsiteY227" fmla="*/ 3338285 h 7212230"/>
                <a:gd name="connsiteX228" fmla="*/ 440329 w 3842204"/>
                <a:gd name="connsiteY228" fmla="*/ 3386114 h 7212230"/>
                <a:gd name="connsiteX229" fmla="*/ 474756 w 3842204"/>
                <a:gd name="connsiteY229" fmla="*/ 3417106 h 7212230"/>
                <a:gd name="connsiteX230" fmla="*/ 460784 w 3842204"/>
                <a:gd name="connsiteY230" fmla="*/ 3485814 h 7212230"/>
                <a:gd name="connsiteX231" fmla="*/ 458561 w 3842204"/>
                <a:gd name="connsiteY231" fmla="*/ 3565071 h 7212230"/>
                <a:gd name="connsiteX232" fmla="*/ 419473 w 3842204"/>
                <a:gd name="connsiteY232" fmla="*/ 3641511 h 7212230"/>
                <a:gd name="connsiteX233" fmla="*/ 360722 w 3842204"/>
                <a:gd name="connsiteY233" fmla="*/ 3650584 h 7212230"/>
                <a:gd name="connsiteX234" fmla="*/ 368175 w 3842204"/>
                <a:gd name="connsiteY234" fmla="*/ 3690408 h 7212230"/>
                <a:gd name="connsiteX235" fmla="*/ 400421 w 3842204"/>
                <a:gd name="connsiteY235" fmla="*/ 3750758 h 7212230"/>
                <a:gd name="connsiteX236" fmla="*/ 417954 w 3842204"/>
                <a:gd name="connsiteY236" fmla="*/ 3767465 h 7212230"/>
                <a:gd name="connsiteX237" fmla="*/ 401757 w 3842204"/>
                <a:gd name="connsiteY237" fmla="*/ 3852533 h 7212230"/>
                <a:gd name="connsiteX238" fmla="*/ 482443 w 3842204"/>
                <a:gd name="connsiteY238" fmla="*/ 3943954 h 7212230"/>
                <a:gd name="connsiteX239" fmla="*/ 517737 w 3842204"/>
                <a:gd name="connsiteY239" fmla="*/ 3996632 h 7212230"/>
                <a:gd name="connsiteX240" fmla="*/ 505902 w 3842204"/>
                <a:gd name="connsiteY240" fmla="*/ 4042501 h 7212230"/>
                <a:gd name="connsiteX241" fmla="*/ 511469 w 3842204"/>
                <a:gd name="connsiteY241" fmla="*/ 4076940 h 7212230"/>
                <a:gd name="connsiteX242" fmla="*/ 546901 w 3842204"/>
                <a:gd name="connsiteY242" fmla="*/ 4121854 h 7212230"/>
                <a:gd name="connsiteX243" fmla="*/ 514509 w 3842204"/>
                <a:gd name="connsiteY243" fmla="*/ 4192490 h 7212230"/>
                <a:gd name="connsiteX244" fmla="*/ 555072 w 3842204"/>
                <a:gd name="connsiteY244" fmla="*/ 4251531 h 7212230"/>
                <a:gd name="connsiteX245" fmla="*/ 612636 w 3842204"/>
                <a:gd name="connsiteY245" fmla="*/ 4272764 h 7212230"/>
                <a:gd name="connsiteX246" fmla="*/ 619882 w 3842204"/>
                <a:gd name="connsiteY246" fmla="*/ 4297056 h 7212230"/>
                <a:gd name="connsiteX247" fmla="*/ 657706 w 3842204"/>
                <a:gd name="connsiteY247" fmla="*/ 4366782 h 7212230"/>
                <a:gd name="connsiteX248" fmla="*/ 627591 w 3842204"/>
                <a:gd name="connsiteY248" fmla="*/ 4443275 h 7212230"/>
                <a:gd name="connsiteX249" fmla="*/ 636095 w 3842204"/>
                <a:gd name="connsiteY249" fmla="*/ 4469837 h 7212230"/>
                <a:gd name="connsiteX250" fmla="*/ 664430 w 3842204"/>
                <a:gd name="connsiteY250" fmla="*/ 4489238 h 7212230"/>
                <a:gd name="connsiteX251" fmla="*/ 693495 w 3842204"/>
                <a:gd name="connsiteY251" fmla="*/ 4468344 h 7212230"/>
                <a:gd name="connsiteX252" fmla="*/ 713547 w 3842204"/>
                <a:gd name="connsiteY252" fmla="*/ 4504560 h 7212230"/>
                <a:gd name="connsiteX253" fmla="*/ 793401 w 3842204"/>
                <a:gd name="connsiteY253" fmla="*/ 4507492 h 7212230"/>
                <a:gd name="connsiteX254" fmla="*/ 817095 w 3842204"/>
                <a:gd name="connsiteY254" fmla="*/ 4666429 h 7212230"/>
                <a:gd name="connsiteX255" fmla="*/ 757491 w 3842204"/>
                <a:gd name="connsiteY255" fmla="*/ 4728594 h 7212230"/>
                <a:gd name="connsiteX256" fmla="*/ 724434 w 3842204"/>
                <a:gd name="connsiteY256" fmla="*/ 4787780 h 7212230"/>
                <a:gd name="connsiteX257" fmla="*/ 741176 w 3842204"/>
                <a:gd name="connsiteY257" fmla="*/ 4826304 h 7212230"/>
                <a:gd name="connsiteX258" fmla="*/ 774114 w 3842204"/>
                <a:gd name="connsiteY258" fmla="*/ 4862731 h 7212230"/>
                <a:gd name="connsiteX259" fmla="*/ 756824 w 3842204"/>
                <a:gd name="connsiteY259" fmla="*/ 4947797 h 7212230"/>
                <a:gd name="connsiteX260" fmla="*/ 724364 w 3842204"/>
                <a:gd name="connsiteY260" fmla="*/ 5001242 h 7212230"/>
                <a:gd name="connsiteX261" fmla="*/ 710116 w 3842204"/>
                <a:gd name="connsiteY261" fmla="*/ 5048822 h 7212230"/>
                <a:gd name="connsiteX262" fmla="*/ 641937 w 3842204"/>
                <a:gd name="connsiteY262" fmla="*/ 5123423 h 7212230"/>
                <a:gd name="connsiteX263" fmla="*/ 645832 w 3842204"/>
                <a:gd name="connsiteY263" fmla="*/ 5195105 h 7212230"/>
                <a:gd name="connsiteX264" fmla="*/ 806078 w 3842204"/>
                <a:gd name="connsiteY264" fmla="*/ 5279127 h 7212230"/>
                <a:gd name="connsiteX265" fmla="*/ 778008 w 3842204"/>
                <a:gd name="connsiteY265" fmla="*/ 5322549 h 7212230"/>
                <a:gd name="connsiteX266" fmla="*/ 625315 w 3842204"/>
                <a:gd name="connsiteY266" fmla="*/ 5425160 h 7212230"/>
                <a:gd name="connsiteX267" fmla="*/ 676275 w 3842204"/>
                <a:gd name="connsiteY267" fmla="*/ 5524500 h 7212230"/>
                <a:gd name="connsiteX268" fmla="*/ 658132 w 3842204"/>
                <a:gd name="connsiteY268" fmla="*/ 5615214 h 7212230"/>
                <a:gd name="connsiteX269" fmla="*/ 707742 w 3842204"/>
                <a:gd name="connsiteY269" fmla="*/ 5641195 h 7212230"/>
                <a:gd name="connsiteX270" fmla="*/ 776061 w 3842204"/>
                <a:gd name="connsiteY270" fmla="*/ 5642428 h 7212230"/>
                <a:gd name="connsiteX271" fmla="*/ 843093 w 3842204"/>
                <a:gd name="connsiteY271" fmla="*/ 5634058 h 7212230"/>
                <a:gd name="connsiteX272" fmla="*/ 931128 w 3842204"/>
                <a:gd name="connsiteY272" fmla="*/ 5637226 h 7212230"/>
                <a:gd name="connsiteX273" fmla="*/ 920350 w 3842204"/>
                <a:gd name="connsiteY273" fmla="*/ 5684962 h 7212230"/>
                <a:gd name="connsiteX274" fmla="*/ 993775 w 3842204"/>
                <a:gd name="connsiteY274" fmla="*/ 5696857 h 7212230"/>
                <a:gd name="connsiteX275" fmla="*/ 999817 w 3842204"/>
                <a:gd name="connsiteY275" fmla="*/ 5741114 h 7212230"/>
                <a:gd name="connsiteX276" fmla="*/ 1015385 w 3842204"/>
                <a:gd name="connsiteY276" fmla="*/ 5774187 h 7212230"/>
                <a:gd name="connsiteX277" fmla="*/ 1093988 w 3842204"/>
                <a:gd name="connsiteY277" fmla="*/ 5773741 h 7212230"/>
                <a:gd name="connsiteX278" fmla="*/ 1110423 w 3842204"/>
                <a:gd name="connsiteY278" fmla="*/ 5806160 h 7212230"/>
                <a:gd name="connsiteX279" fmla="*/ 1118828 w 3842204"/>
                <a:gd name="connsiteY279" fmla="*/ 5830104 h 7212230"/>
                <a:gd name="connsiteX280" fmla="*/ 1068680 w 3842204"/>
                <a:gd name="connsiteY280" fmla="*/ 5850548 h 7212230"/>
                <a:gd name="connsiteX281" fmla="*/ 1038040 w 3842204"/>
                <a:gd name="connsiteY281" fmla="*/ 5897475 h 7212230"/>
                <a:gd name="connsiteX282" fmla="*/ 1028312 w 3842204"/>
                <a:gd name="connsiteY282" fmla="*/ 5940951 h 7212230"/>
                <a:gd name="connsiteX283" fmla="*/ 1030686 w 3842204"/>
                <a:gd name="connsiteY283" fmla="*/ 5993288 h 7212230"/>
                <a:gd name="connsiteX284" fmla="*/ 1057275 w 3842204"/>
                <a:gd name="connsiteY284" fmla="*/ 6014357 h 7212230"/>
                <a:gd name="connsiteX285" fmla="*/ 1124671 w 3842204"/>
                <a:gd name="connsiteY285" fmla="*/ 6048708 h 7212230"/>
                <a:gd name="connsiteX286" fmla="*/ 1166038 w 3842204"/>
                <a:gd name="connsiteY286" fmla="*/ 6040869 h 7212230"/>
                <a:gd name="connsiteX287" fmla="*/ 1186223 w 3842204"/>
                <a:gd name="connsiteY287" fmla="*/ 6086928 h 7212230"/>
                <a:gd name="connsiteX288" fmla="*/ 1166132 w 3842204"/>
                <a:gd name="connsiteY288" fmla="*/ 6132285 h 7212230"/>
                <a:gd name="connsiteX289" fmla="*/ 1132794 w 3842204"/>
                <a:gd name="connsiteY289" fmla="*/ 6150303 h 7212230"/>
                <a:gd name="connsiteX290" fmla="*/ 1095509 w 3842204"/>
                <a:gd name="connsiteY290" fmla="*/ 6207236 h 7212230"/>
                <a:gd name="connsiteX291" fmla="*/ 1110183 w 3842204"/>
                <a:gd name="connsiteY291" fmla="*/ 6307023 h 7212230"/>
                <a:gd name="connsiteX292" fmla="*/ 1080835 w 3842204"/>
                <a:gd name="connsiteY292" fmla="*/ 6350157 h 7212230"/>
                <a:gd name="connsiteX293" fmla="*/ 1165706 w 3842204"/>
                <a:gd name="connsiteY293" fmla="*/ 6400271 h 7212230"/>
                <a:gd name="connsiteX294" fmla="*/ 1166038 w 3842204"/>
                <a:gd name="connsiteY294" fmla="*/ 6466711 h 7212230"/>
                <a:gd name="connsiteX295" fmla="*/ 1143240 w 3842204"/>
                <a:gd name="connsiteY295" fmla="*/ 6498567 h 7212230"/>
                <a:gd name="connsiteX296" fmla="*/ 1090760 w 3842204"/>
                <a:gd name="connsiteY296" fmla="*/ 6546302 h 7212230"/>
                <a:gd name="connsiteX297" fmla="*/ 1130420 w 3842204"/>
                <a:gd name="connsiteY297" fmla="*/ 6564250 h 7212230"/>
                <a:gd name="connsiteX298" fmla="*/ 1157061 w 3842204"/>
                <a:gd name="connsiteY298" fmla="*/ 6604000 h 7212230"/>
                <a:gd name="connsiteX299" fmla="*/ 1211155 w 3842204"/>
                <a:gd name="connsiteY299" fmla="*/ 6616589 h 7212230"/>
                <a:gd name="connsiteX300" fmla="*/ 1275416 w 3842204"/>
                <a:gd name="connsiteY300" fmla="*/ 6598797 h 7212230"/>
                <a:gd name="connsiteX301" fmla="*/ 1351457 w 3842204"/>
                <a:gd name="connsiteY301" fmla="*/ 6678950 h 7212230"/>
                <a:gd name="connsiteX302" fmla="*/ 1408686 w 3842204"/>
                <a:gd name="connsiteY302" fmla="*/ 6784095 h 7212230"/>
                <a:gd name="connsiteX303" fmla="*/ 1412995 w 3842204"/>
                <a:gd name="connsiteY303" fmla="*/ 6885417 h 7212230"/>
                <a:gd name="connsiteX304" fmla="*/ 1450576 w 3842204"/>
                <a:gd name="connsiteY304" fmla="*/ 6925814 h 7212230"/>
                <a:gd name="connsiteX305" fmla="*/ 1436742 w 3842204"/>
                <a:gd name="connsiteY305" fmla="*/ 6949650 h 7212230"/>
                <a:gd name="connsiteX306" fmla="*/ 1398748 w 3842204"/>
                <a:gd name="connsiteY306" fmla="*/ 6973440 h 7212230"/>
                <a:gd name="connsiteX307" fmla="*/ 1411061 w 3842204"/>
                <a:gd name="connsiteY307" fmla="*/ 7003143 h 7212230"/>
                <a:gd name="connsiteX308" fmla="*/ 1348228 w 3842204"/>
                <a:gd name="connsiteY308" fmla="*/ 7070956 h 7212230"/>
                <a:gd name="connsiteX309" fmla="*/ 1293132 w 3842204"/>
                <a:gd name="connsiteY309" fmla="*/ 7139214 h 7212230"/>
                <a:gd name="connsiteX0" fmla="*/ 1293132 w 3842204"/>
                <a:gd name="connsiteY0" fmla="*/ 7139214 h 7212230"/>
                <a:gd name="connsiteX1" fmla="*/ 1341758 w 3842204"/>
                <a:gd name="connsiteY1" fmla="*/ 7182793 h 7212230"/>
                <a:gd name="connsiteX2" fmla="*/ 1416663 w 3842204"/>
                <a:gd name="connsiteY2" fmla="*/ 7193198 h 7212230"/>
                <a:gd name="connsiteX3" fmla="*/ 1509326 w 3842204"/>
                <a:gd name="connsiteY3" fmla="*/ 7212230 h 7212230"/>
                <a:gd name="connsiteX4" fmla="*/ 1564969 w 3842204"/>
                <a:gd name="connsiteY4" fmla="*/ 7192309 h 7212230"/>
                <a:gd name="connsiteX5" fmla="*/ 1579095 w 3842204"/>
                <a:gd name="connsiteY5" fmla="*/ 7168518 h 7212230"/>
                <a:gd name="connsiteX6" fmla="*/ 1637846 w 3842204"/>
                <a:gd name="connsiteY6" fmla="*/ 7133855 h 7212230"/>
                <a:gd name="connsiteX7" fmla="*/ 1697948 w 3842204"/>
                <a:gd name="connsiteY7" fmla="*/ 7023400 h 7212230"/>
                <a:gd name="connsiteX8" fmla="*/ 1746704 w 3842204"/>
                <a:gd name="connsiteY8" fmla="*/ 6975928 h 7212230"/>
                <a:gd name="connsiteX9" fmla="*/ 1743064 w 3842204"/>
                <a:gd name="connsiteY9" fmla="*/ 6937755 h 7212230"/>
                <a:gd name="connsiteX10" fmla="*/ 1792061 w 3842204"/>
                <a:gd name="connsiteY10" fmla="*/ 6921500 h 7212230"/>
                <a:gd name="connsiteX11" fmla="*/ 1946275 w 3842204"/>
                <a:gd name="connsiteY11" fmla="*/ 6885214 h 7212230"/>
                <a:gd name="connsiteX12" fmla="*/ 1855561 w 3842204"/>
                <a:gd name="connsiteY12" fmla="*/ 6767285 h 7212230"/>
                <a:gd name="connsiteX13" fmla="*/ 1882775 w 3842204"/>
                <a:gd name="connsiteY13" fmla="*/ 6721928 h 7212230"/>
                <a:gd name="connsiteX14" fmla="*/ 1937204 w 3842204"/>
                <a:gd name="connsiteY14" fmla="*/ 6721928 h 7212230"/>
                <a:gd name="connsiteX15" fmla="*/ 1982561 w 3842204"/>
                <a:gd name="connsiteY15" fmla="*/ 6594928 h 7212230"/>
                <a:gd name="connsiteX16" fmla="*/ 1982561 w 3842204"/>
                <a:gd name="connsiteY16" fmla="*/ 6495143 h 7212230"/>
                <a:gd name="connsiteX17" fmla="*/ 2036989 w 3842204"/>
                <a:gd name="connsiteY17" fmla="*/ 6377214 h 7212230"/>
                <a:gd name="connsiteX18" fmla="*/ 2100489 w 3842204"/>
                <a:gd name="connsiteY18" fmla="*/ 6359071 h 7212230"/>
                <a:gd name="connsiteX19" fmla="*/ 2046061 w 3842204"/>
                <a:gd name="connsiteY19" fmla="*/ 6241143 h 7212230"/>
                <a:gd name="connsiteX20" fmla="*/ 2082346 w 3842204"/>
                <a:gd name="connsiteY20" fmla="*/ 6096000 h 7212230"/>
                <a:gd name="connsiteX21" fmla="*/ 2173061 w 3842204"/>
                <a:gd name="connsiteY21" fmla="*/ 6086928 h 7212230"/>
                <a:gd name="connsiteX22" fmla="*/ 2263775 w 3842204"/>
                <a:gd name="connsiteY22" fmla="*/ 6086928 h 7212230"/>
                <a:gd name="connsiteX23" fmla="*/ 2290989 w 3842204"/>
                <a:gd name="connsiteY23" fmla="*/ 6032500 h 7212230"/>
                <a:gd name="connsiteX24" fmla="*/ 2327275 w 3842204"/>
                <a:gd name="connsiteY24" fmla="*/ 6041571 h 7212230"/>
                <a:gd name="connsiteX25" fmla="*/ 2408918 w 3842204"/>
                <a:gd name="connsiteY25" fmla="*/ 6159500 h 7212230"/>
                <a:gd name="connsiteX26" fmla="*/ 2445204 w 3842204"/>
                <a:gd name="connsiteY26" fmla="*/ 6150428 h 7212230"/>
                <a:gd name="connsiteX27" fmla="*/ 2427061 w 3842204"/>
                <a:gd name="connsiteY27" fmla="*/ 6068785 h 7212230"/>
                <a:gd name="connsiteX28" fmla="*/ 2481489 w 3842204"/>
                <a:gd name="connsiteY28" fmla="*/ 6023428 h 7212230"/>
                <a:gd name="connsiteX29" fmla="*/ 2544989 w 3842204"/>
                <a:gd name="connsiteY29" fmla="*/ 5950857 h 7212230"/>
                <a:gd name="connsiteX30" fmla="*/ 2608489 w 3842204"/>
                <a:gd name="connsiteY30" fmla="*/ 5896428 h 7212230"/>
                <a:gd name="connsiteX31" fmla="*/ 2599418 w 3842204"/>
                <a:gd name="connsiteY31" fmla="*/ 5823857 h 7212230"/>
                <a:gd name="connsiteX32" fmla="*/ 2644775 w 3842204"/>
                <a:gd name="connsiteY32" fmla="*/ 5760357 h 7212230"/>
                <a:gd name="connsiteX33" fmla="*/ 2735489 w 3842204"/>
                <a:gd name="connsiteY33" fmla="*/ 5869214 h 7212230"/>
                <a:gd name="connsiteX34" fmla="*/ 2844346 w 3842204"/>
                <a:gd name="connsiteY34" fmla="*/ 5914571 h 7212230"/>
                <a:gd name="connsiteX35" fmla="*/ 2871561 w 3842204"/>
                <a:gd name="connsiteY35" fmla="*/ 5842000 h 7212230"/>
                <a:gd name="connsiteX36" fmla="*/ 2907846 w 3842204"/>
                <a:gd name="connsiteY36" fmla="*/ 5814785 h 7212230"/>
                <a:gd name="connsiteX37" fmla="*/ 2871561 w 3842204"/>
                <a:gd name="connsiteY37" fmla="*/ 5733143 h 7212230"/>
                <a:gd name="connsiteX38" fmla="*/ 2871561 w 3842204"/>
                <a:gd name="connsiteY38" fmla="*/ 5678714 h 7212230"/>
                <a:gd name="connsiteX39" fmla="*/ 2925989 w 3842204"/>
                <a:gd name="connsiteY39" fmla="*/ 5660571 h 7212230"/>
                <a:gd name="connsiteX40" fmla="*/ 2925989 w 3842204"/>
                <a:gd name="connsiteY40" fmla="*/ 5569857 h 7212230"/>
                <a:gd name="connsiteX41" fmla="*/ 2853418 w 3842204"/>
                <a:gd name="connsiteY41" fmla="*/ 5551714 h 7212230"/>
                <a:gd name="connsiteX42" fmla="*/ 2826204 w 3842204"/>
                <a:gd name="connsiteY42" fmla="*/ 5442857 h 7212230"/>
                <a:gd name="connsiteX43" fmla="*/ 2862489 w 3842204"/>
                <a:gd name="connsiteY43" fmla="*/ 5324928 h 7212230"/>
                <a:gd name="connsiteX44" fmla="*/ 2971346 w 3842204"/>
                <a:gd name="connsiteY44" fmla="*/ 5234214 h 7212230"/>
                <a:gd name="connsiteX45" fmla="*/ 3034846 w 3842204"/>
                <a:gd name="connsiteY45" fmla="*/ 5143500 h 7212230"/>
                <a:gd name="connsiteX46" fmla="*/ 3052989 w 3842204"/>
                <a:gd name="connsiteY46" fmla="*/ 5061857 h 7212230"/>
                <a:gd name="connsiteX47" fmla="*/ 3034846 w 3842204"/>
                <a:gd name="connsiteY47" fmla="*/ 4989285 h 7212230"/>
                <a:gd name="connsiteX48" fmla="*/ 2989489 w 3842204"/>
                <a:gd name="connsiteY48" fmla="*/ 4925785 h 7212230"/>
                <a:gd name="connsiteX49" fmla="*/ 3052989 w 3842204"/>
                <a:gd name="connsiteY49" fmla="*/ 4862285 h 7212230"/>
                <a:gd name="connsiteX50" fmla="*/ 3062061 w 3842204"/>
                <a:gd name="connsiteY50" fmla="*/ 4789714 h 7212230"/>
                <a:gd name="connsiteX51" fmla="*/ 3062061 w 3842204"/>
                <a:gd name="connsiteY51" fmla="*/ 4699000 h 7212230"/>
                <a:gd name="connsiteX52" fmla="*/ 3161846 w 3842204"/>
                <a:gd name="connsiteY52" fmla="*/ 4717143 h 7212230"/>
                <a:gd name="connsiteX53" fmla="*/ 3225346 w 3842204"/>
                <a:gd name="connsiteY53" fmla="*/ 4689928 h 7212230"/>
                <a:gd name="connsiteX54" fmla="*/ 3243489 w 3842204"/>
                <a:gd name="connsiteY54" fmla="*/ 4653643 h 7212230"/>
                <a:gd name="connsiteX55" fmla="*/ 3179989 w 3842204"/>
                <a:gd name="connsiteY55" fmla="*/ 4644571 h 7212230"/>
                <a:gd name="connsiteX56" fmla="*/ 3089275 w 3842204"/>
                <a:gd name="connsiteY56" fmla="*/ 4608285 h 7212230"/>
                <a:gd name="connsiteX57" fmla="*/ 3034846 w 3842204"/>
                <a:gd name="connsiteY57" fmla="*/ 4590143 h 7212230"/>
                <a:gd name="connsiteX58" fmla="*/ 2953204 w 3842204"/>
                <a:gd name="connsiteY58" fmla="*/ 4572000 h 7212230"/>
                <a:gd name="connsiteX59" fmla="*/ 2971346 w 3842204"/>
                <a:gd name="connsiteY59" fmla="*/ 4490357 h 7212230"/>
                <a:gd name="connsiteX60" fmla="*/ 3001768 w 3842204"/>
                <a:gd name="connsiteY60" fmla="*/ 4435929 h 7212230"/>
                <a:gd name="connsiteX61" fmla="*/ 3071132 w 3842204"/>
                <a:gd name="connsiteY61" fmla="*/ 4327071 h 7212230"/>
                <a:gd name="connsiteX62" fmla="*/ 3043918 w 3842204"/>
                <a:gd name="connsiteY62" fmla="*/ 4254500 h 7212230"/>
                <a:gd name="connsiteX63" fmla="*/ 3043918 w 3842204"/>
                <a:gd name="connsiteY63" fmla="*/ 4172857 h 7212230"/>
                <a:gd name="connsiteX64" fmla="*/ 3016704 w 3842204"/>
                <a:gd name="connsiteY64" fmla="*/ 4127500 h 7212230"/>
                <a:gd name="connsiteX65" fmla="*/ 3007632 w 3842204"/>
                <a:gd name="connsiteY65" fmla="*/ 4009571 h 7212230"/>
                <a:gd name="connsiteX66" fmla="*/ 2971346 w 3842204"/>
                <a:gd name="connsiteY66" fmla="*/ 3927928 h 7212230"/>
                <a:gd name="connsiteX67" fmla="*/ 3062061 w 3842204"/>
                <a:gd name="connsiteY67" fmla="*/ 3855357 h 7212230"/>
                <a:gd name="connsiteX68" fmla="*/ 3080204 w 3842204"/>
                <a:gd name="connsiteY68" fmla="*/ 3374571 h 7212230"/>
                <a:gd name="connsiteX69" fmla="*/ 3007632 w 3842204"/>
                <a:gd name="connsiteY69" fmla="*/ 3220357 h 7212230"/>
                <a:gd name="connsiteX70" fmla="*/ 3034846 w 3842204"/>
                <a:gd name="connsiteY70" fmla="*/ 3156857 h 7212230"/>
                <a:gd name="connsiteX71" fmla="*/ 3089275 w 3842204"/>
                <a:gd name="connsiteY71" fmla="*/ 3175000 h 7212230"/>
                <a:gd name="connsiteX72" fmla="*/ 3157161 w 3842204"/>
                <a:gd name="connsiteY72" fmla="*/ 3150168 h 7212230"/>
                <a:gd name="connsiteX73" fmla="*/ 3225346 w 3842204"/>
                <a:gd name="connsiteY73" fmla="*/ 3093357 h 7212230"/>
                <a:gd name="connsiteX74" fmla="*/ 3325132 w 3842204"/>
                <a:gd name="connsiteY74" fmla="*/ 3102428 h 7212230"/>
                <a:gd name="connsiteX75" fmla="*/ 3370489 w 3842204"/>
                <a:gd name="connsiteY75" fmla="*/ 3011714 h 7212230"/>
                <a:gd name="connsiteX76" fmla="*/ 3343275 w 3842204"/>
                <a:gd name="connsiteY76" fmla="*/ 2966357 h 7212230"/>
                <a:gd name="connsiteX77" fmla="*/ 3415846 w 3842204"/>
                <a:gd name="connsiteY77" fmla="*/ 2893785 h 7212230"/>
                <a:gd name="connsiteX78" fmla="*/ 3443061 w 3842204"/>
                <a:gd name="connsiteY78" fmla="*/ 2803071 h 7212230"/>
                <a:gd name="connsiteX79" fmla="*/ 3660775 w 3842204"/>
                <a:gd name="connsiteY79" fmla="*/ 2694214 h 7212230"/>
                <a:gd name="connsiteX80" fmla="*/ 3706132 w 3842204"/>
                <a:gd name="connsiteY80" fmla="*/ 2639785 h 7212230"/>
                <a:gd name="connsiteX81" fmla="*/ 3651704 w 3842204"/>
                <a:gd name="connsiteY81" fmla="*/ 2594428 h 7212230"/>
                <a:gd name="connsiteX82" fmla="*/ 3633561 w 3842204"/>
                <a:gd name="connsiteY82" fmla="*/ 2313214 h 7212230"/>
                <a:gd name="connsiteX83" fmla="*/ 3560989 w 3842204"/>
                <a:gd name="connsiteY83" fmla="*/ 2249714 h 7212230"/>
                <a:gd name="connsiteX84" fmla="*/ 3506561 w 3842204"/>
                <a:gd name="connsiteY84" fmla="*/ 2131785 h 7212230"/>
                <a:gd name="connsiteX85" fmla="*/ 3497489 w 3842204"/>
                <a:gd name="connsiteY85" fmla="*/ 2022928 h 7212230"/>
                <a:gd name="connsiteX86" fmla="*/ 3497489 w 3842204"/>
                <a:gd name="connsiteY86" fmla="*/ 1932214 h 7212230"/>
                <a:gd name="connsiteX87" fmla="*/ 3514751 w 3842204"/>
                <a:gd name="connsiteY87" fmla="*/ 1846486 h 7212230"/>
                <a:gd name="connsiteX88" fmla="*/ 3501687 w 3842204"/>
                <a:gd name="connsiteY88" fmla="*/ 1744992 h 7212230"/>
                <a:gd name="connsiteX89" fmla="*/ 3406775 w 3842204"/>
                <a:gd name="connsiteY89" fmla="*/ 1841500 h 7212230"/>
                <a:gd name="connsiteX90" fmla="*/ 3252561 w 3842204"/>
                <a:gd name="connsiteY90" fmla="*/ 1914071 h 7212230"/>
                <a:gd name="connsiteX91" fmla="*/ 3134632 w 3842204"/>
                <a:gd name="connsiteY91" fmla="*/ 1959428 h 7212230"/>
                <a:gd name="connsiteX92" fmla="*/ 2998561 w 3842204"/>
                <a:gd name="connsiteY92" fmla="*/ 1959428 h 7212230"/>
                <a:gd name="connsiteX93" fmla="*/ 2989489 w 3842204"/>
                <a:gd name="connsiteY93" fmla="*/ 2041071 h 7212230"/>
                <a:gd name="connsiteX94" fmla="*/ 2953204 w 3842204"/>
                <a:gd name="connsiteY94" fmla="*/ 2104571 h 7212230"/>
                <a:gd name="connsiteX95" fmla="*/ 2871561 w 3842204"/>
                <a:gd name="connsiteY95" fmla="*/ 2149928 h 7212230"/>
                <a:gd name="connsiteX96" fmla="*/ 2808061 w 3842204"/>
                <a:gd name="connsiteY96" fmla="*/ 2149928 h 7212230"/>
                <a:gd name="connsiteX97" fmla="*/ 2862489 w 3842204"/>
                <a:gd name="connsiteY97" fmla="*/ 2077357 h 7212230"/>
                <a:gd name="connsiteX98" fmla="*/ 2935061 w 3842204"/>
                <a:gd name="connsiteY98" fmla="*/ 2032000 h 7212230"/>
                <a:gd name="connsiteX99" fmla="*/ 2989489 w 3842204"/>
                <a:gd name="connsiteY99" fmla="*/ 1932214 h 7212230"/>
                <a:gd name="connsiteX100" fmla="*/ 3034846 w 3842204"/>
                <a:gd name="connsiteY100" fmla="*/ 1905000 h 7212230"/>
                <a:gd name="connsiteX101" fmla="*/ 3098346 w 3842204"/>
                <a:gd name="connsiteY101" fmla="*/ 1796143 h 7212230"/>
                <a:gd name="connsiteX102" fmla="*/ 3225346 w 3842204"/>
                <a:gd name="connsiteY102" fmla="*/ 1778000 h 7212230"/>
                <a:gd name="connsiteX103" fmla="*/ 3316061 w 3842204"/>
                <a:gd name="connsiteY103" fmla="*/ 1605643 h 7212230"/>
                <a:gd name="connsiteX104" fmla="*/ 3397704 w 3842204"/>
                <a:gd name="connsiteY104" fmla="*/ 1551214 h 7212230"/>
                <a:gd name="connsiteX105" fmla="*/ 3361418 w 3842204"/>
                <a:gd name="connsiteY105" fmla="*/ 1487714 h 7212230"/>
                <a:gd name="connsiteX106" fmla="*/ 3560989 w 3842204"/>
                <a:gd name="connsiteY106" fmla="*/ 1378857 h 7212230"/>
                <a:gd name="connsiteX107" fmla="*/ 3669846 w 3842204"/>
                <a:gd name="connsiteY107" fmla="*/ 1279071 h 7212230"/>
                <a:gd name="connsiteX108" fmla="*/ 3787775 w 3842204"/>
                <a:gd name="connsiteY108" fmla="*/ 1170214 h 7212230"/>
                <a:gd name="connsiteX109" fmla="*/ 3814989 w 3842204"/>
                <a:gd name="connsiteY109" fmla="*/ 1043214 h 7212230"/>
                <a:gd name="connsiteX110" fmla="*/ 3769632 w 3842204"/>
                <a:gd name="connsiteY110" fmla="*/ 988785 h 7212230"/>
                <a:gd name="connsiteX111" fmla="*/ 3706132 w 3842204"/>
                <a:gd name="connsiteY111" fmla="*/ 952500 h 7212230"/>
                <a:gd name="connsiteX112" fmla="*/ 3678918 w 3842204"/>
                <a:gd name="connsiteY112" fmla="*/ 861785 h 7212230"/>
                <a:gd name="connsiteX113" fmla="*/ 3706132 w 3842204"/>
                <a:gd name="connsiteY113" fmla="*/ 852714 h 7212230"/>
                <a:gd name="connsiteX114" fmla="*/ 3769632 w 3842204"/>
                <a:gd name="connsiteY114" fmla="*/ 916214 h 7212230"/>
                <a:gd name="connsiteX115" fmla="*/ 3814989 w 3842204"/>
                <a:gd name="connsiteY115" fmla="*/ 970643 h 7212230"/>
                <a:gd name="connsiteX116" fmla="*/ 3842204 w 3842204"/>
                <a:gd name="connsiteY116" fmla="*/ 870857 h 7212230"/>
                <a:gd name="connsiteX117" fmla="*/ 3805918 w 3842204"/>
                <a:gd name="connsiteY117" fmla="*/ 780143 h 7212230"/>
                <a:gd name="connsiteX118" fmla="*/ 3760561 w 3842204"/>
                <a:gd name="connsiteY118" fmla="*/ 689428 h 7212230"/>
                <a:gd name="connsiteX119" fmla="*/ 3706132 w 3842204"/>
                <a:gd name="connsiteY119" fmla="*/ 644071 h 7212230"/>
                <a:gd name="connsiteX120" fmla="*/ 3606346 w 3842204"/>
                <a:gd name="connsiteY120" fmla="*/ 526143 h 7212230"/>
                <a:gd name="connsiteX121" fmla="*/ 3560989 w 3842204"/>
                <a:gd name="connsiteY121" fmla="*/ 471714 h 7212230"/>
                <a:gd name="connsiteX122" fmla="*/ 3461204 w 3842204"/>
                <a:gd name="connsiteY122" fmla="*/ 462643 h 7212230"/>
                <a:gd name="connsiteX123" fmla="*/ 3415846 w 3842204"/>
                <a:gd name="connsiteY123" fmla="*/ 498928 h 7212230"/>
                <a:gd name="connsiteX124" fmla="*/ 3343275 w 3842204"/>
                <a:gd name="connsiteY124" fmla="*/ 480785 h 7212230"/>
                <a:gd name="connsiteX125" fmla="*/ 3198132 w 3842204"/>
                <a:gd name="connsiteY125" fmla="*/ 480785 h 7212230"/>
                <a:gd name="connsiteX126" fmla="*/ 3198132 w 3842204"/>
                <a:gd name="connsiteY126" fmla="*/ 553357 h 7212230"/>
                <a:gd name="connsiteX127" fmla="*/ 3116489 w 3842204"/>
                <a:gd name="connsiteY127" fmla="*/ 580571 h 7212230"/>
                <a:gd name="connsiteX128" fmla="*/ 3034846 w 3842204"/>
                <a:gd name="connsiteY128" fmla="*/ 571500 h 7212230"/>
                <a:gd name="connsiteX129" fmla="*/ 3043918 w 3842204"/>
                <a:gd name="connsiteY129" fmla="*/ 508000 h 7212230"/>
                <a:gd name="connsiteX130" fmla="*/ 3098346 w 3842204"/>
                <a:gd name="connsiteY130" fmla="*/ 462643 h 7212230"/>
                <a:gd name="connsiteX131" fmla="*/ 3125561 w 3842204"/>
                <a:gd name="connsiteY131" fmla="*/ 390071 h 7212230"/>
                <a:gd name="connsiteX132" fmla="*/ 3089275 w 3842204"/>
                <a:gd name="connsiteY132" fmla="*/ 335643 h 7212230"/>
                <a:gd name="connsiteX133" fmla="*/ 2998561 w 3842204"/>
                <a:gd name="connsiteY133" fmla="*/ 335643 h 7212230"/>
                <a:gd name="connsiteX134" fmla="*/ 2907846 w 3842204"/>
                <a:gd name="connsiteY134" fmla="*/ 299357 h 7212230"/>
                <a:gd name="connsiteX135" fmla="*/ 2780846 w 3842204"/>
                <a:gd name="connsiteY135" fmla="*/ 299357 h 7212230"/>
                <a:gd name="connsiteX136" fmla="*/ 2798989 w 3842204"/>
                <a:gd name="connsiteY136" fmla="*/ 263071 h 7212230"/>
                <a:gd name="connsiteX137" fmla="*/ 2889704 w 3842204"/>
                <a:gd name="connsiteY137" fmla="*/ 235857 h 7212230"/>
                <a:gd name="connsiteX138" fmla="*/ 2953204 w 3842204"/>
                <a:gd name="connsiteY138" fmla="*/ 154214 h 7212230"/>
                <a:gd name="connsiteX139" fmla="*/ 2971346 w 3842204"/>
                <a:gd name="connsiteY139" fmla="*/ 127000 h 7212230"/>
                <a:gd name="connsiteX140" fmla="*/ 2962275 w 3842204"/>
                <a:gd name="connsiteY140" fmla="*/ 63500 h 7212230"/>
                <a:gd name="connsiteX141" fmla="*/ 2880632 w 3842204"/>
                <a:gd name="connsiteY141" fmla="*/ 54428 h 7212230"/>
                <a:gd name="connsiteX142" fmla="*/ 2844346 w 3842204"/>
                <a:gd name="connsiteY142" fmla="*/ 9071 h 7212230"/>
                <a:gd name="connsiteX143" fmla="*/ 2753632 w 3842204"/>
                <a:gd name="connsiteY143" fmla="*/ 0 h 7212230"/>
                <a:gd name="connsiteX144" fmla="*/ 2662918 w 3842204"/>
                <a:gd name="connsiteY144" fmla="*/ 54428 h 7212230"/>
                <a:gd name="connsiteX145" fmla="*/ 2554061 w 3842204"/>
                <a:gd name="connsiteY145" fmla="*/ 181428 h 7212230"/>
                <a:gd name="connsiteX146" fmla="*/ 2454275 w 3842204"/>
                <a:gd name="connsiteY146" fmla="*/ 335643 h 7212230"/>
                <a:gd name="connsiteX147" fmla="*/ 2445204 w 3842204"/>
                <a:gd name="connsiteY147" fmla="*/ 399143 h 7212230"/>
                <a:gd name="connsiteX148" fmla="*/ 2481489 w 3842204"/>
                <a:gd name="connsiteY148" fmla="*/ 508000 h 7212230"/>
                <a:gd name="connsiteX149" fmla="*/ 2427061 w 3842204"/>
                <a:gd name="connsiteY149" fmla="*/ 589643 h 7212230"/>
                <a:gd name="connsiteX150" fmla="*/ 2327275 w 3842204"/>
                <a:gd name="connsiteY150" fmla="*/ 589643 h 7212230"/>
                <a:gd name="connsiteX151" fmla="*/ 2200275 w 3842204"/>
                <a:gd name="connsiteY151" fmla="*/ 580571 h 7212230"/>
                <a:gd name="connsiteX152" fmla="*/ 2263775 w 3842204"/>
                <a:gd name="connsiteY152" fmla="*/ 662214 h 7212230"/>
                <a:gd name="connsiteX153" fmla="*/ 2336346 w 3842204"/>
                <a:gd name="connsiteY153" fmla="*/ 780143 h 7212230"/>
                <a:gd name="connsiteX154" fmla="*/ 2245632 w 3842204"/>
                <a:gd name="connsiteY154" fmla="*/ 762000 h 7212230"/>
                <a:gd name="connsiteX155" fmla="*/ 2209346 w 3842204"/>
                <a:gd name="connsiteY155" fmla="*/ 689428 h 7212230"/>
                <a:gd name="connsiteX156" fmla="*/ 2154918 w 3842204"/>
                <a:gd name="connsiteY156" fmla="*/ 725714 h 7212230"/>
                <a:gd name="connsiteX157" fmla="*/ 2082346 w 3842204"/>
                <a:gd name="connsiteY157" fmla="*/ 780143 h 7212230"/>
                <a:gd name="connsiteX158" fmla="*/ 1991632 w 3842204"/>
                <a:gd name="connsiteY158" fmla="*/ 825500 h 7212230"/>
                <a:gd name="connsiteX159" fmla="*/ 1891846 w 3842204"/>
                <a:gd name="connsiteY159" fmla="*/ 825500 h 7212230"/>
                <a:gd name="connsiteX160" fmla="*/ 1928132 w 3842204"/>
                <a:gd name="connsiteY160" fmla="*/ 716643 h 7212230"/>
                <a:gd name="connsiteX161" fmla="*/ 1846489 w 3842204"/>
                <a:gd name="connsiteY161" fmla="*/ 689428 h 7212230"/>
                <a:gd name="connsiteX162" fmla="*/ 1710418 w 3842204"/>
                <a:gd name="connsiteY162" fmla="*/ 743857 h 7212230"/>
                <a:gd name="connsiteX163" fmla="*/ 1583418 w 3842204"/>
                <a:gd name="connsiteY163" fmla="*/ 743857 h 7212230"/>
                <a:gd name="connsiteX164" fmla="*/ 1519918 w 3842204"/>
                <a:gd name="connsiteY164" fmla="*/ 807357 h 7212230"/>
                <a:gd name="connsiteX165" fmla="*/ 1619704 w 3842204"/>
                <a:gd name="connsiteY165" fmla="*/ 861785 h 7212230"/>
                <a:gd name="connsiteX166" fmla="*/ 1392918 w 3842204"/>
                <a:gd name="connsiteY166" fmla="*/ 934357 h 7212230"/>
                <a:gd name="connsiteX167" fmla="*/ 1220561 w 3842204"/>
                <a:gd name="connsiteY167" fmla="*/ 1025071 h 7212230"/>
                <a:gd name="connsiteX168" fmla="*/ 1030061 w 3842204"/>
                <a:gd name="connsiteY168" fmla="*/ 1124857 h 7212230"/>
                <a:gd name="connsiteX169" fmla="*/ 993775 w 3842204"/>
                <a:gd name="connsiteY169" fmla="*/ 1197428 h 7212230"/>
                <a:gd name="connsiteX170" fmla="*/ 912132 w 3842204"/>
                <a:gd name="connsiteY170" fmla="*/ 1270000 h 7212230"/>
                <a:gd name="connsiteX171" fmla="*/ 830489 w 3842204"/>
                <a:gd name="connsiteY171" fmla="*/ 1342571 h 7212230"/>
                <a:gd name="connsiteX172" fmla="*/ 803275 w 3842204"/>
                <a:gd name="connsiteY172" fmla="*/ 1469571 h 7212230"/>
                <a:gd name="connsiteX173" fmla="*/ 875846 w 3842204"/>
                <a:gd name="connsiteY173" fmla="*/ 1578428 h 7212230"/>
                <a:gd name="connsiteX174" fmla="*/ 912132 w 3842204"/>
                <a:gd name="connsiteY174" fmla="*/ 1651000 h 7212230"/>
                <a:gd name="connsiteX175" fmla="*/ 848632 w 3842204"/>
                <a:gd name="connsiteY175" fmla="*/ 1696357 h 7212230"/>
                <a:gd name="connsiteX176" fmla="*/ 730704 w 3842204"/>
                <a:gd name="connsiteY176" fmla="*/ 1750785 h 7212230"/>
                <a:gd name="connsiteX177" fmla="*/ 603704 w 3842204"/>
                <a:gd name="connsiteY177" fmla="*/ 1750785 h 7212230"/>
                <a:gd name="connsiteX178" fmla="*/ 485775 w 3842204"/>
                <a:gd name="connsiteY178" fmla="*/ 1787071 h 7212230"/>
                <a:gd name="connsiteX179" fmla="*/ 367846 w 3842204"/>
                <a:gd name="connsiteY179" fmla="*/ 1787071 h 7212230"/>
                <a:gd name="connsiteX180" fmla="*/ 231775 w 3842204"/>
                <a:gd name="connsiteY180" fmla="*/ 1805214 h 7212230"/>
                <a:gd name="connsiteX181" fmla="*/ 168275 w 3842204"/>
                <a:gd name="connsiteY181" fmla="*/ 1823357 h 7212230"/>
                <a:gd name="connsiteX182" fmla="*/ 204561 w 3842204"/>
                <a:gd name="connsiteY182" fmla="*/ 1959428 h 7212230"/>
                <a:gd name="connsiteX183" fmla="*/ 249918 w 3842204"/>
                <a:gd name="connsiteY183" fmla="*/ 2077357 h 7212230"/>
                <a:gd name="connsiteX184" fmla="*/ 231775 w 3842204"/>
                <a:gd name="connsiteY184" fmla="*/ 2195285 h 7212230"/>
                <a:gd name="connsiteX185" fmla="*/ 349704 w 3842204"/>
                <a:gd name="connsiteY185" fmla="*/ 2267857 h 7212230"/>
                <a:gd name="connsiteX186" fmla="*/ 413204 w 3842204"/>
                <a:gd name="connsiteY186" fmla="*/ 2286000 h 7212230"/>
                <a:gd name="connsiteX187" fmla="*/ 458561 w 3842204"/>
                <a:gd name="connsiteY187" fmla="*/ 2394857 h 7212230"/>
                <a:gd name="connsiteX188" fmla="*/ 540204 w 3842204"/>
                <a:gd name="connsiteY188" fmla="*/ 2449285 h 7212230"/>
                <a:gd name="connsiteX189" fmla="*/ 494846 w 3842204"/>
                <a:gd name="connsiteY189" fmla="*/ 2476500 h 7212230"/>
                <a:gd name="connsiteX190" fmla="*/ 413204 w 3842204"/>
                <a:gd name="connsiteY190" fmla="*/ 2458357 h 7212230"/>
                <a:gd name="connsiteX191" fmla="*/ 340632 w 3842204"/>
                <a:gd name="connsiteY191" fmla="*/ 2485571 h 7212230"/>
                <a:gd name="connsiteX192" fmla="*/ 268061 w 3842204"/>
                <a:gd name="connsiteY192" fmla="*/ 2431143 h 7212230"/>
                <a:gd name="connsiteX193" fmla="*/ 231775 w 3842204"/>
                <a:gd name="connsiteY193" fmla="*/ 2340428 h 7212230"/>
                <a:gd name="connsiteX194" fmla="*/ 168275 w 3842204"/>
                <a:gd name="connsiteY194" fmla="*/ 2295071 h 7212230"/>
                <a:gd name="connsiteX195" fmla="*/ 68489 w 3842204"/>
                <a:gd name="connsiteY195" fmla="*/ 2240643 h 7212230"/>
                <a:gd name="connsiteX196" fmla="*/ 0 w 3842204"/>
                <a:gd name="connsiteY196" fmla="*/ 2240198 h 7212230"/>
                <a:gd name="connsiteX197" fmla="*/ 19903 w 3842204"/>
                <a:gd name="connsiteY197" fmla="*/ 2308457 h 7212230"/>
                <a:gd name="connsiteX198" fmla="*/ 87972 w 3842204"/>
                <a:gd name="connsiteY198" fmla="*/ 2356831 h 7212230"/>
                <a:gd name="connsiteX199" fmla="*/ 146367 w 3842204"/>
                <a:gd name="connsiteY199" fmla="*/ 2367320 h 7212230"/>
                <a:gd name="connsiteX200" fmla="*/ 180583 w 3842204"/>
                <a:gd name="connsiteY200" fmla="*/ 2391470 h 7212230"/>
                <a:gd name="connsiteX201" fmla="*/ 186418 w 3842204"/>
                <a:gd name="connsiteY201" fmla="*/ 2431143 h 7212230"/>
                <a:gd name="connsiteX202" fmla="*/ 159204 w 3842204"/>
                <a:gd name="connsiteY202" fmla="*/ 2503714 h 7212230"/>
                <a:gd name="connsiteX203" fmla="*/ 94184 w 3842204"/>
                <a:gd name="connsiteY203" fmla="*/ 2507582 h 7212230"/>
                <a:gd name="connsiteX204" fmla="*/ 76100 w 3842204"/>
                <a:gd name="connsiteY204" fmla="*/ 2553242 h 7212230"/>
                <a:gd name="connsiteX205" fmla="*/ 84685 w 3842204"/>
                <a:gd name="connsiteY205" fmla="*/ 2586848 h 7212230"/>
                <a:gd name="connsiteX206" fmla="*/ 114923 w 3842204"/>
                <a:gd name="connsiteY206" fmla="*/ 2632313 h 7212230"/>
                <a:gd name="connsiteX207" fmla="*/ 154750 w 3842204"/>
                <a:gd name="connsiteY207" fmla="*/ 2662352 h 7212230"/>
                <a:gd name="connsiteX208" fmla="*/ 195489 w 3842204"/>
                <a:gd name="connsiteY208" fmla="*/ 2685385 h 7212230"/>
                <a:gd name="connsiteX209" fmla="*/ 232332 w 3842204"/>
                <a:gd name="connsiteY209" fmla="*/ 2702518 h 7212230"/>
                <a:gd name="connsiteX210" fmla="*/ 235197 w 3842204"/>
                <a:gd name="connsiteY210" fmla="*/ 2793522 h 7212230"/>
                <a:gd name="connsiteX211" fmla="*/ 249490 w 3842204"/>
                <a:gd name="connsiteY211" fmla="*/ 2903302 h 7212230"/>
                <a:gd name="connsiteX212" fmla="*/ 216201 w 3842204"/>
                <a:gd name="connsiteY212" fmla="*/ 2879166 h 7212230"/>
                <a:gd name="connsiteX213" fmla="*/ 173878 w 3842204"/>
                <a:gd name="connsiteY213" fmla="*/ 2877132 h 7212230"/>
                <a:gd name="connsiteX214" fmla="*/ 85599 w 3842204"/>
                <a:gd name="connsiteY214" fmla="*/ 3005254 h 7212230"/>
                <a:gd name="connsiteX215" fmla="*/ 50346 w 3842204"/>
                <a:gd name="connsiteY215" fmla="*/ 3084285 h 7212230"/>
                <a:gd name="connsiteX216" fmla="*/ 81154 w 3842204"/>
                <a:gd name="connsiteY216" fmla="*/ 3140975 h 7212230"/>
                <a:gd name="connsiteX217" fmla="*/ 129614 w 3842204"/>
                <a:gd name="connsiteY217" fmla="*/ 3178869 h 7212230"/>
                <a:gd name="connsiteX218" fmla="*/ 152087 w 3842204"/>
                <a:gd name="connsiteY218" fmla="*/ 3231260 h 7212230"/>
                <a:gd name="connsiteX219" fmla="*/ 197809 w 3842204"/>
                <a:gd name="connsiteY219" fmla="*/ 3239031 h 7212230"/>
                <a:gd name="connsiteX220" fmla="*/ 238899 w 3842204"/>
                <a:gd name="connsiteY220" fmla="*/ 3226604 h 7212230"/>
                <a:gd name="connsiteX221" fmla="*/ 281028 w 3842204"/>
                <a:gd name="connsiteY221" fmla="*/ 3270473 h 7212230"/>
                <a:gd name="connsiteX222" fmla="*/ 320605 w 3842204"/>
                <a:gd name="connsiteY222" fmla="*/ 3272737 h 7212230"/>
                <a:gd name="connsiteX223" fmla="*/ 335457 w 3842204"/>
                <a:gd name="connsiteY223" fmla="*/ 3249505 h 7212230"/>
                <a:gd name="connsiteX224" fmla="*/ 373966 w 3842204"/>
                <a:gd name="connsiteY224" fmla="*/ 3209269 h 7212230"/>
                <a:gd name="connsiteX225" fmla="*/ 380742 w 3842204"/>
                <a:gd name="connsiteY225" fmla="*/ 3294846 h 7212230"/>
                <a:gd name="connsiteX226" fmla="*/ 437804 w 3842204"/>
                <a:gd name="connsiteY226" fmla="*/ 3289661 h 7212230"/>
                <a:gd name="connsiteX227" fmla="*/ 422275 w 3842204"/>
                <a:gd name="connsiteY227" fmla="*/ 3338285 h 7212230"/>
                <a:gd name="connsiteX228" fmla="*/ 440329 w 3842204"/>
                <a:gd name="connsiteY228" fmla="*/ 3386114 h 7212230"/>
                <a:gd name="connsiteX229" fmla="*/ 474756 w 3842204"/>
                <a:gd name="connsiteY229" fmla="*/ 3417106 h 7212230"/>
                <a:gd name="connsiteX230" fmla="*/ 460784 w 3842204"/>
                <a:gd name="connsiteY230" fmla="*/ 3485814 h 7212230"/>
                <a:gd name="connsiteX231" fmla="*/ 458561 w 3842204"/>
                <a:gd name="connsiteY231" fmla="*/ 3565071 h 7212230"/>
                <a:gd name="connsiteX232" fmla="*/ 419473 w 3842204"/>
                <a:gd name="connsiteY232" fmla="*/ 3641511 h 7212230"/>
                <a:gd name="connsiteX233" fmla="*/ 360722 w 3842204"/>
                <a:gd name="connsiteY233" fmla="*/ 3650584 h 7212230"/>
                <a:gd name="connsiteX234" fmla="*/ 368175 w 3842204"/>
                <a:gd name="connsiteY234" fmla="*/ 3690408 h 7212230"/>
                <a:gd name="connsiteX235" fmla="*/ 400421 w 3842204"/>
                <a:gd name="connsiteY235" fmla="*/ 3750758 h 7212230"/>
                <a:gd name="connsiteX236" fmla="*/ 417954 w 3842204"/>
                <a:gd name="connsiteY236" fmla="*/ 3767465 h 7212230"/>
                <a:gd name="connsiteX237" fmla="*/ 401757 w 3842204"/>
                <a:gd name="connsiteY237" fmla="*/ 3852533 h 7212230"/>
                <a:gd name="connsiteX238" fmla="*/ 482443 w 3842204"/>
                <a:gd name="connsiteY238" fmla="*/ 3943954 h 7212230"/>
                <a:gd name="connsiteX239" fmla="*/ 517737 w 3842204"/>
                <a:gd name="connsiteY239" fmla="*/ 3996632 h 7212230"/>
                <a:gd name="connsiteX240" fmla="*/ 505902 w 3842204"/>
                <a:gd name="connsiteY240" fmla="*/ 4042501 h 7212230"/>
                <a:gd name="connsiteX241" fmla="*/ 511469 w 3842204"/>
                <a:gd name="connsiteY241" fmla="*/ 4076940 h 7212230"/>
                <a:gd name="connsiteX242" fmla="*/ 546901 w 3842204"/>
                <a:gd name="connsiteY242" fmla="*/ 4121854 h 7212230"/>
                <a:gd name="connsiteX243" fmla="*/ 514509 w 3842204"/>
                <a:gd name="connsiteY243" fmla="*/ 4192490 h 7212230"/>
                <a:gd name="connsiteX244" fmla="*/ 555072 w 3842204"/>
                <a:gd name="connsiteY244" fmla="*/ 4251531 h 7212230"/>
                <a:gd name="connsiteX245" fmla="*/ 612636 w 3842204"/>
                <a:gd name="connsiteY245" fmla="*/ 4272764 h 7212230"/>
                <a:gd name="connsiteX246" fmla="*/ 619882 w 3842204"/>
                <a:gd name="connsiteY246" fmla="*/ 4297056 h 7212230"/>
                <a:gd name="connsiteX247" fmla="*/ 657706 w 3842204"/>
                <a:gd name="connsiteY247" fmla="*/ 4366782 h 7212230"/>
                <a:gd name="connsiteX248" fmla="*/ 627591 w 3842204"/>
                <a:gd name="connsiteY248" fmla="*/ 4443275 h 7212230"/>
                <a:gd name="connsiteX249" fmla="*/ 636095 w 3842204"/>
                <a:gd name="connsiteY249" fmla="*/ 4469837 h 7212230"/>
                <a:gd name="connsiteX250" fmla="*/ 664430 w 3842204"/>
                <a:gd name="connsiteY250" fmla="*/ 4489238 h 7212230"/>
                <a:gd name="connsiteX251" fmla="*/ 693495 w 3842204"/>
                <a:gd name="connsiteY251" fmla="*/ 4468344 h 7212230"/>
                <a:gd name="connsiteX252" fmla="*/ 713547 w 3842204"/>
                <a:gd name="connsiteY252" fmla="*/ 4504560 h 7212230"/>
                <a:gd name="connsiteX253" fmla="*/ 793401 w 3842204"/>
                <a:gd name="connsiteY253" fmla="*/ 4507492 h 7212230"/>
                <a:gd name="connsiteX254" fmla="*/ 817095 w 3842204"/>
                <a:gd name="connsiteY254" fmla="*/ 4666429 h 7212230"/>
                <a:gd name="connsiteX255" fmla="*/ 757491 w 3842204"/>
                <a:gd name="connsiteY255" fmla="*/ 4728594 h 7212230"/>
                <a:gd name="connsiteX256" fmla="*/ 724434 w 3842204"/>
                <a:gd name="connsiteY256" fmla="*/ 4787780 h 7212230"/>
                <a:gd name="connsiteX257" fmla="*/ 741176 w 3842204"/>
                <a:gd name="connsiteY257" fmla="*/ 4826304 h 7212230"/>
                <a:gd name="connsiteX258" fmla="*/ 774114 w 3842204"/>
                <a:gd name="connsiteY258" fmla="*/ 4862731 h 7212230"/>
                <a:gd name="connsiteX259" fmla="*/ 756824 w 3842204"/>
                <a:gd name="connsiteY259" fmla="*/ 4947797 h 7212230"/>
                <a:gd name="connsiteX260" fmla="*/ 724364 w 3842204"/>
                <a:gd name="connsiteY260" fmla="*/ 5001242 h 7212230"/>
                <a:gd name="connsiteX261" fmla="*/ 710116 w 3842204"/>
                <a:gd name="connsiteY261" fmla="*/ 5048822 h 7212230"/>
                <a:gd name="connsiteX262" fmla="*/ 641937 w 3842204"/>
                <a:gd name="connsiteY262" fmla="*/ 5123423 h 7212230"/>
                <a:gd name="connsiteX263" fmla="*/ 645832 w 3842204"/>
                <a:gd name="connsiteY263" fmla="*/ 5195105 h 7212230"/>
                <a:gd name="connsiteX264" fmla="*/ 806078 w 3842204"/>
                <a:gd name="connsiteY264" fmla="*/ 5279127 h 7212230"/>
                <a:gd name="connsiteX265" fmla="*/ 778008 w 3842204"/>
                <a:gd name="connsiteY265" fmla="*/ 5322549 h 7212230"/>
                <a:gd name="connsiteX266" fmla="*/ 625315 w 3842204"/>
                <a:gd name="connsiteY266" fmla="*/ 5425160 h 7212230"/>
                <a:gd name="connsiteX267" fmla="*/ 676275 w 3842204"/>
                <a:gd name="connsiteY267" fmla="*/ 5524500 h 7212230"/>
                <a:gd name="connsiteX268" fmla="*/ 658132 w 3842204"/>
                <a:gd name="connsiteY268" fmla="*/ 5615214 h 7212230"/>
                <a:gd name="connsiteX269" fmla="*/ 707742 w 3842204"/>
                <a:gd name="connsiteY269" fmla="*/ 5641195 h 7212230"/>
                <a:gd name="connsiteX270" fmla="*/ 776061 w 3842204"/>
                <a:gd name="connsiteY270" fmla="*/ 5642428 h 7212230"/>
                <a:gd name="connsiteX271" fmla="*/ 843093 w 3842204"/>
                <a:gd name="connsiteY271" fmla="*/ 5634058 h 7212230"/>
                <a:gd name="connsiteX272" fmla="*/ 931128 w 3842204"/>
                <a:gd name="connsiteY272" fmla="*/ 5637226 h 7212230"/>
                <a:gd name="connsiteX273" fmla="*/ 920350 w 3842204"/>
                <a:gd name="connsiteY273" fmla="*/ 5684962 h 7212230"/>
                <a:gd name="connsiteX274" fmla="*/ 993775 w 3842204"/>
                <a:gd name="connsiteY274" fmla="*/ 5696857 h 7212230"/>
                <a:gd name="connsiteX275" fmla="*/ 999817 w 3842204"/>
                <a:gd name="connsiteY275" fmla="*/ 5741114 h 7212230"/>
                <a:gd name="connsiteX276" fmla="*/ 1015385 w 3842204"/>
                <a:gd name="connsiteY276" fmla="*/ 5774187 h 7212230"/>
                <a:gd name="connsiteX277" fmla="*/ 1093988 w 3842204"/>
                <a:gd name="connsiteY277" fmla="*/ 5773741 h 7212230"/>
                <a:gd name="connsiteX278" fmla="*/ 1110423 w 3842204"/>
                <a:gd name="connsiteY278" fmla="*/ 5806160 h 7212230"/>
                <a:gd name="connsiteX279" fmla="*/ 1118828 w 3842204"/>
                <a:gd name="connsiteY279" fmla="*/ 5830104 h 7212230"/>
                <a:gd name="connsiteX280" fmla="*/ 1068680 w 3842204"/>
                <a:gd name="connsiteY280" fmla="*/ 5850548 h 7212230"/>
                <a:gd name="connsiteX281" fmla="*/ 1038040 w 3842204"/>
                <a:gd name="connsiteY281" fmla="*/ 5897475 h 7212230"/>
                <a:gd name="connsiteX282" fmla="*/ 1028312 w 3842204"/>
                <a:gd name="connsiteY282" fmla="*/ 5940951 h 7212230"/>
                <a:gd name="connsiteX283" fmla="*/ 1030686 w 3842204"/>
                <a:gd name="connsiteY283" fmla="*/ 5993288 h 7212230"/>
                <a:gd name="connsiteX284" fmla="*/ 1057275 w 3842204"/>
                <a:gd name="connsiteY284" fmla="*/ 6014357 h 7212230"/>
                <a:gd name="connsiteX285" fmla="*/ 1124671 w 3842204"/>
                <a:gd name="connsiteY285" fmla="*/ 6048708 h 7212230"/>
                <a:gd name="connsiteX286" fmla="*/ 1166038 w 3842204"/>
                <a:gd name="connsiteY286" fmla="*/ 6040869 h 7212230"/>
                <a:gd name="connsiteX287" fmla="*/ 1186223 w 3842204"/>
                <a:gd name="connsiteY287" fmla="*/ 6086928 h 7212230"/>
                <a:gd name="connsiteX288" fmla="*/ 1166132 w 3842204"/>
                <a:gd name="connsiteY288" fmla="*/ 6132285 h 7212230"/>
                <a:gd name="connsiteX289" fmla="*/ 1132794 w 3842204"/>
                <a:gd name="connsiteY289" fmla="*/ 6150303 h 7212230"/>
                <a:gd name="connsiteX290" fmla="*/ 1095509 w 3842204"/>
                <a:gd name="connsiteY290" fmla="*/ 6207236 h 7212230"/>
                <a:gd name="connsiteX291" fmla="*/ 1110183 w 3842204"/>
                <a:gd name="connsiteY291" fmla="*/ 6307023 h 7212230"/>
                <a:gd name="connsiteX292" fmla="*/ 1080835 w 3842204"/>
                <a:gd name="connsiteY292" fmla="*/ 6350157 h 7212230"/>
                <a:gd name="connsiteX293" fmla="*/ 1165706 w 3842204"/>
                <a:gd name="connsiteY293" fmla="*/ 6400271 h 7212230"/>
                <a:gd name="connsiteX294" fmla="*/ 1166038 w 3842204"/>
                <a:gd name="connsiteY294" fmla="*/ 6466711 h 7212230"/>
                <a:gd name="connsiteX295" fmla="*/ 1143240 w 3842204"/>
                <a:gd name="connsiteY295" fmla="*/ 6498567 h 7212230"/>
                <a:gd name="connsiteX296" fmla="*/ 1090760 w 3842204"/>
                <a:gd name="connsiteY296" fmla="*/ 6546302 h 7212230"/>
                <a:gd name="connsiteX297" fmla="*/ 1130420 w 3842204"/>
                <a:gd name="connsiteY297" fmla="*/ 6564250 h 7212230"/>
                <a:gd name="connsiteX298" fmla="*/ 1157061 w 3842204"/>
                <a:gd name="connsiteY298" fmla="*/ 6604000 h 7212230"/>
                <a:gd name="connsiteX299" fmla="*/ 1211155 w 3842204"/>
                <a:gd name="connsiteY299" fmla="*/ 6616589 h 7212230"/>
                <a:gd name="connsiteX300" fmla="*/ 1275416 w 3842204"/>
                <a:gd name="connsiteY300" fmla="*/ 6598797 h 7212230"/>
                <a:gd name="connsiteX301" fmla="*/ 1351457 w 3842204"/>
                <a:gd name="connsiteY301" fmla="*/ 6678950 h 7212230"/>
                <a:gd name="connsiteX302" fmla="*/ 1408686 w 3842204"/>
                <a:gd name="connsiteY302" fmla="*/ 6784095 h 7212230"/>
                <a:gd name="connsiteX303" fmla="*/ 1412995 w 3842204"/>
                <a:gd name="connsiteY303" fmla="*/ 6885417 h 7212230"/>
                <a:gd name="connsiteX304" fmla="*/ 1450576 w 3842204"/>
                <a:gd name="connsiteY304" fmla="*/ 6925814 h 7212230"/>
                <a:gd name="connsiteX305" fmla="*/ 1436742 w 3842204"/>
                <a:gd name="connsiteY305" fmla="*/ 6949650 h 7212230"/>
                <a:gd name="connsiteX306" fmla="*/ 1398748 w 3842204"/>
                <a:gd name="connsiteY306" fmla="*/ 6973440 h 7212230"/>
                <a:gd name="connsiteX307" fmla="*/ 1411061 w 3842204"/>
                <a:gd name="connsiteY307" fmla="*/ 7003143 h 7212230"/>
                <a:gd name="connsiteX308" fmla="*/ 1348228 w 3842204"/>
                <a:gd name="connsiteY308" fmla="*/ 7070956 h 7212230"/>
                <a:gd name="connsiteX309" fmla="*/ 1293132 w 3842204"/>
                <a:gd name="connsiteY309" fmla="*/ 7139214 h 7212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</a:cxnLst>
              <a:rect l="l" t="t" r="r" b="b"/>
              <a:pathLst>
                <a:path w="3842204" h="7212230">
                  <a:moveTo>
                    <a:pt x="1293132" y="7139214"/>
                  </a:moveTo>
                  <a:cubicBezTo>
                    <a:pt x="1313298" y="7147396"/>
                    <a:pt x="1321592" y="7174611"/>
                    <a:pt x="1341758" y="7182793"/>
                  </a:cubicBezTo>
                  <a:lnTo>
                    <a:pt x="1416663" y="7193198"/>
                  </a:lnTo>
                  <a:lnTo>
                    <a:pt x="1509326" y="7212230"/>
                  </a:lnTo>
                  <a:cubicBezTo>
                    <a:pt x="1523916" y="7204004"/>
                    <a:pt x="1550379" y="7200535"/>
                    <a:pt x="1564969" y="7192309"/>
                  </a:cubicBezTo>
                  <a:lnTo>
                    <a:pt x="1579095" y="7168518"/>
                  </a:lnTo>
                  <a:lnTo>
                    <a:pt x="1637846" y="7133855"/>
                  </a:lnTo>
                  <a:cubicBezTo>
                    <a:pt x="1660254" y="7106552"/>
                    <a:pt x="1675540" y="7050703"/>
                    <a:pt x="1697948" y="7023400"/>
                  </a:cubicBezTo>
                  <a:cubicBezTo>
                    <a:pt x="1728448" y="7007576"/>
                    <a:pt x="1730452" y="6991752"/>
                    <a:pt x="1746704" y="6975928"/>
                  </a:cubicBezTo>
                  <a:cubicBezTo>
                    <a:pt x="1753406" y="6968755"/>
                    <a:pt x="1736362" y="6944928"/>
                    <a:pt x="1743064" y="6937755"/>
                  </a:cubicBezTo>
                  <a:lnTo>
                    <a:pt x="1792061" y="6921500"/>
                  </a:lnTo>
                  <a:lnTo>
                    <a:pt x="1946275" y="6885214"/>
                  </a:lnTo>
                  <a:lnTo>
                    <a:pt x="1855561" y="6767285"/>
                  </a:lnTo>
                  <a:lnTo>
                    <a:pt x="1882775" y="6721928"/>
                  </a:lnTo>
                  <a:lnTo>
                    <a:pt x="1937204" y="6721928"/>
                  </a:lnTo>
                  <a:lnTo>
                    <a:pt x="1982561" y="6594928"/>
                  </a:lnTo>
                  <a:lnTo>
                    <a:pt x="1982561" y="6495143"/>
                  </a:lnTo>
                  <a:lnTo>
                    <a:pt x="2036989" y="6377214"/>
                  </a:lnTo>
                  <a:lnTo>
                    <a:pt x="2100489" y="6359071"/>
                  </a:lnTo>
                  <a:lnTo>
                    <a:pt x="2046061" y="6241143"/>
                  </a:lnTo>
                  <a:lnTo>
                    <a:pt x="2082346" y="6096000"/>
                  </a:lnTo>
                  <a:lnTo>
                    <a:pt x="2173061" y="6086928"/>
                  </a:lnTo>
                  <a:lnTo>
                    <a:pt x="2263775" y="6086928"/>
                  </a:lnTo>
                  <a:lnTo>
                    <a:pt x="2290989" y="6032500"/>
                  </a:lnTo>
                  <a:lnTo>
                    <a:pt x="2327275" y="6041571"/>
                  </a:lnTo>
                  <a:lnTo>
                    <a:pt x="2408918" y="6159500"/>
                  </a:lnTo>
                  <a:lnTo>
                    <a:pt x="2445204" y="6150428"/>
                  </a:lnTo>
                  <a:lnTo>
                    <a:pt x="2427061" y="6068785"/>
                  </a:lnTo>
                  <a:lnTo>
                    <a:pt x="2481489" y="6023428"/>
                  </a:lnTo>
                  <a:lnTo>
                    <a:pt x="2544989" y="5950857"/>
                  </a:lnTo>
                  <a:lnTo>
                    <a:pt x="2608489" y="5896428"/>
                  </a:lnTo>
                  <a:lnTo>
                    <a:pt x="2599418" y="5823857"/>
                  </a:lnTo>
                  <a:lnTo>
                    <a:pt x="2644775" y="5760357"/>
                  </a:lnTo>
                  <a:lnTo>
                    <a:pt x="2735489" y="5869214"/>
                  </a:lnTo>
                  <a:lnTo>
                    <a:pt x="2844346" y="5914571"/>
                  </a:lnTo>
                  <a:lnTo>
                    <a:pt x="2871561" y="5842000"/>
                  </a:lnTo>
                  <a:lnTo>
                    <a:pt x="2907846" y="5814785"/>
                  </a:lnTo>
                  <a:lnTo>
                    <a:pt x="2871561" y="5733143"/>
                  </a:lnTo>
                  <a:lnTo>
                    <a:pt x="2871561" y="5678714"/>
                  </a:lnTo>
                  <a:lnTo>
                    <a:pt x="2925989" y="5660571"/>
                  </a:lnTo>
                  <a:lnTo>
                    <a:pt x="2925989" y="5569857"/>
                  </a:lnTo>
                  <a:lnTo>
                    <a:pt x="2853418" y="5551714"/>
                  </a:lnTo>
                  <a:lnTo>
                    <a:pt x="2826204" y="5442857"/>
                  </a:lnTo>
                  <a:lnTo>
                    <a:pt x="2862489" y="5324928"/>
                  </a:lnTo>
                  <a:lnTo>
                    <a:pt x="2971346" y="5234214"/>
                  </a:lnTo>
                  <a:lnTo>
                    <a:pt x="3034846" y="5143500"/>
                  </a:lnTo>
                  <a:lnTo>
                    <a:pt x="3052989" y="5061857"/>
                  </a:lnTo>
                  <a:lnTo>
                    <a:pt x="3034846" y="4989285"/>
                  </a:lnTo>
                  <a:lnTo>
                    <a:pt x="2989489" y="4925785"/>
                  </a:lnTo>
                  <a:lnTo>
                    <a:pt x="3052989" y="4862285"/>
                  </a:lnTo>
                  <a:lnTo>
                    <a:pt x="3062061" y="4789714"/>
                  </a:lnTo>
                  <a:lnTo>
                    <a:pt x="3062061" y="4699000"/>
                  </a:lnTo>
                  <a:lnTo>
                    <a:pt x="3161846" y="4717143"/>
                  </a:lnTo>
                  <a:lnTo>
                    <a:pt x="3225346" y="4689928"/>
                  </a:lnTo>
                  <a:lnTo>
                    <a:pt x="3243489" y="4653643"/>
                  </a:lnTo>
                  <a:lnTo>
                    <a:pt x="3179989" y="4644571"/>
                  </a:lnTo>
                  <a:lnTo>
                    <a:pt x="3089275" y="4608285"/>
                  </a:lnTo>
                  <a:lnTo>
                    <a:pt x="3034846" y="4590143"/>
                  </a:lnTo>
                  <a:lnTo>
                    <a:pt x="2953204" y="4572000"/>
                  </a:lnTo>
                  <a:lnTo>
                    <a:pt x="2971346" y="4490357"/>
                  </a:lnTo>
                  <a:lnTo>
                    <a:pt x="3001768" y="4435929"/>
                  </a:lnTo>
                  <a:lnTo>
                    <a:pt x="3071132" y="4327071"/>
                  </a:lnTo>
                  <a:lnTo>
                    <a:pt x="3043918" y="4254500"/>
                  </a:lnTo>
                  <a:lnTo>
                    <a:pt x="3043918" y="4172857"/>
                  </a:lnTo>
                  <a:lnTo>
                    <a:pt x="3016704" y="4127500"/>
                  </a:lnTo>
                  <a:lnTo>
                    <a:pt x="3007632" y="4009571"/>
                  </a:lnTo>
                  <a:lnTo>
                    <a:pt x="2971346" y="3927928"/>
                  </a:lnTo>
                  <a:lnTo>
                    <a:pt x="3062061" y="3855357"/>
                  </a:lnTo>
                  <a:lnTo>
                    <a:pt x="3080204" y="3374571"/>
                  </a:lnTo>
                  <a:lnTo>
                    <a:pt x="3007632" y="3220357"/>
                  </a:lnTo>
                  <a:lnTo>
                    <a:pt x="3034846" y="3156857"/>
                  </a:lnTo>
                  <a:lnTo>
                    <a:pt x="3089275" y="3175000"/>
                  </a:lnTo>
                  <a:cubicBezTo>
                    <a:pt x="3106787" y="3165701"/>
                    <a:pt x="3139649" y="3159467"/>
                    <a:pt x="3157161" y="3150168"/>
                  </a:cubicBezTo>
                  <a:lnTo>
                    <a:pt x="3225346" y="3093357"/>
                  </a:lnTo>
                  <a:lnTo>
                    <a:pt x="3325132" y="3102428"/>
                  </a:lnTo>
                  <a:lnTo>
                    <a:pt x="3370489" y="3011714"/>
                  </a:lnTo>
                  <a:lnTo>
                    <a:pt x="3343275" y="2966357"/>
                  </a:lnTo>
                  <a:lnTo>
                    <a:pt x="3415846" y="2893785"/>
                  </a:lnTo>
                  <a:lnTo>
                    <a:pt x="3443061" y="2803071"/>
                  </a:lnTo>
                  <a:lnTo>
                    <a:pt x="3660775" y="2694214"/>
                  </a:lnTo>
                  <a:lnTo>
                    <a:pt x="3706132" y="2639785"/>
                  </a:lnTo>
                  <a:lnTo>
                    <a:pt x="3651704" y="2594428"/>
                  </a:lnTo>
                  <a:lnTo>
                    <a:pt x="3633561" y="2313214"/>
                  </a:lnTo>
                  <a:lnTo>
                    <a:pt x="3560989" y="2249714"/>
                  </a:lnTo>
                  <a:lnTo>
                    <a:pt x="3506561" y="2131785"/>
                  </a:lnTo>
                  <a:lnTo>
                    <a:pt x="3497489" y="2022928"/>
                  </a:lnTo>
                  <a:lnTo>
                    <a:pt x="3497489" y="1932214"/>
                  </a:lnTo>
                  <a:lnTo>
                    <a:pt x="3514751" y="1846486"/>
                  </a:lnTo>
                  <a:cubicBezTo>
                    <a:pt x="3522751" y="1810185"/>
                    <a:pt x="3506042" y="1778823"/>
                    <a:pt x="3501687" y="1744992"/>
                  </a:cubicBezTo>
                  <a:lnTo>
                    <a:pt x="3406775" y="1841500"/>
                  </a:lnTo>
                  <a:lnTo>
                    <a:pt x="3252561" y="1914071"/>
                  </a:lnTo>
                  <a:lnTo>
                    <a:pt x="3134632" y="1959428"/>
                  </a:lnTo>
                  <a:lnTo>
                    <a:pt x="2998561" y="1959428"/>
                  </a:lnTo>
                  <a:lnTo>
                    <a:pt x="2989489" y="2041071"/>
                  </a:lnTo>
                  <a:lnTo>
                    <a:pt x="2953204" y="2104571"/>
                  </a:lnTo>
                  <a:lnTo>
                    <a:pt x="2871561" y="2149928"/>
                  </a:lnTo>
                  <a:lnTo>
                    <a:pt x="2808061" y="2149928"/>
                  </a:lnTo>
                  <a:lnTo>
                    <a:pt x="2862489" y="2077357"/>
                  </a:lnTo>
                  <a:lnTo>
                    <a:pt x="2935061" y="2032000"/>
                  </a:lnTo>
                  <a:lnTo>
                    <a:pt x="2989489" y="1932214"/>
                  </a:lnTo>
                  <a:lnTo>
                    <a:pt x="3034846" y="1905000"/>
                  </a:lnTo>
                  <a:lnTo>
                    <a:pt x="3098346" y="1796143"/>
                  </a:lnTo>
                  <a:lnTo>
                    <a:pt x="3225346" y="1778000"/>
                  </a:lnTo>
                  <a:lnTo>
                    <a:pt x="3316061" y="1605643"/>
                  </a:lnTo>
                  <a:lnTo>
                    <a:pt x="3397704" y="1551214"/>
                  </a:lnTo>
                  <a:lnTo>
                    <a:pt x="3361418" y="1487714"/>
                  </a:lnTo>
                  <a:lnTo>
                    <a:pt x="3560989" y="1378857"/>
                  </a:lnTo>
                  <a:lnTo>
                    <a:pt x="3669846" y="1279071"/>
                  </a:lnTo>
                  <a:lnTo>
                    <a:pt x="3787775" y="1170214"/>
                  </a:lnTo>
                  <a:lnTo>
                    <a:pt x="3814989" y="1043214"/>
                  </a:lnTo>
                  <a:lnTo>
                    <a:pt x="3769632" y="988785"/>
                  </a:lnTo>
                  <a:lnTo>
                    <a:pt x="3706132" y="952500"/>
                  </a:lnTo>
                  <a:lnTo>
                    <a:pt x="3678918" y="861785"/>
                  </a:lnTo>
                  <a:lnTo>
                    <a:pt x="3706132" y="852714"/>
                  </a:lnTo>
                  <a:lnTo>
                    <a:pt x="3769632" y="916214"/>
                  </a:lnTo>
                  <a:lnTo>
                    <a:pt x="3814989" y="970643"/>
                  </a:lnTo>
                  <a:lnTo>
                    <a:pt x="3842204" y="870857"/>
                  </a:lnTo>
                  <a:lnTo>
                    <a:pt x="3805918" y="780143"/>
                  </a:lnTo>
                  <a:lnTo>
                    <a:pt x="3760561" y="689428"/>
                  </a:lnTo>
                  <a:lnTo>
                    <a:pt x="3706132" y="644071"/>
                  </a:lnTo>
                  <a:lnTo>
                    <a:pt x="3606346" y="526143"/>
                  </a:lnTo>
                  <a:lnTo>
                    <a:pt x="3560989" y="471714"/>
                  </a:lnTo>
                  <a:lnTo>
                    <a:pt x="3461204" y="462643"/>
                  </a:lnTo>
                  <a:lnTo>
                    <a:pt x="3415846" y="498928"/>
                  </a:lnTo>
                  <a:lnTo>
                    <a:pt x="3343275" y="480785"/>
                  </a:lnTo>
                  <a:lnTo>
                    <a:pt x="3198132" y="480785"/>
                  </a:lnTo>
                  <a:lnTo>
                    <a:pt x="3198132" y="553357"/>
                  </a:lnTo>
                  <a:lnTo>
                    <a:pt x="3116489" y="580571"/>
                  </a:lnTo>
                  <a:lnTo>
                    <a:pt x="3034846" y="571500"/>
                  </a:lnTo>
                  <a:lnTo>
                    <a:pt x="3043918" y="508000"/>
                  </a:lnTo>
                  <a:lnTo>
                    <a:pt x="3098346" y="462643"/>
                  </a:lnTo>
                  <a:lnTo>
                    <a:pt x="3125561" y="390071"/>
                  </a:lnTo>
                  <a:lnTo>
                    <a:pt x="3089275" y="335643"/>
                  </a:lnTo>
                  <a:lnTo>
                    <a:pt x="2998561" y="335643"/>
                  </a:lnTo>
                  <a:lnTo>
                    <a:pt x="2907846" y="299357"/>
                  </a:lnTo>
                  <a:lnTo>
                    <a:pt x="2780846" y="299357"/>
                  </a:lnTo>
                  <a:lnTo>
                    <a:pt x="2798989" y="263071"/>
                  </a:lnTo>
                  <a:lnTo>
                    <a:pt x="2889704" y="235857"/>
                  </a:lnTo>
                  <a:lnTo>
                    <a:pt x="2953204" y="154214"/>
                  </a:lnTo>
                  <a:lnTo>
                    <a:pt x="2971346" y="127000"/>
                  </a:lnTo>
                  <a:lnTo>
                    <a:pt x="2962275" y="63500"/>
                  </a:lnTo>
                  <a:lnTo>
                    <a:pt x="2880632" y="54428"/>
                  </a:lnTo>
                  <a:lnTo>
                    <a:pt x="2844346" y="9071"/>
                  </a:lnTo>
                  <a:lnTo>
                    <a:pt x="2753632" y="0"/>
                  </a:lnTo>
                  <a:lnTo>
                    <a:pt x="2662918" y="54428"/>
                  </a:lnTo>
                  <a:lnTo>
                    <a:pt x="2554061" y="181428"/>
                  </a:lnTo>
                  <a:lnTo>
                    <a:pt x="2454275" y="335643"/>
                  </a:lnTo>
                  <a:lnTo>
                    <a:pt x="2445204" y="399143"/>
                  </a:lnTo>
                  <a:lnTo>
                    <a:pt x="2481489" y="508000"/>
                  </a:lnTo>
                  <a:lnTo>
                    <a:pt x="2427061" y="589643"/>
                  </a:lnTo>
                  <a:lnTo>
                    <a:pt x="2327275" y="589643"/>
                  </a:lnTo>
                  <a:lnTo>
                    <a:pt x="2200275" y="580571"/>
                  </a:lnTo>
                  <a:lnTo>
                    <a:pt x="2263775" y="662214"/>
                  </a:lnTo>
                  <a:lnTo>
                    <a:pt x="2336346" y="780143"/>
                  </a:lnTo>
                  <a:lnTo>
                    <a:pt x="2245632" y="762000"/>
                  </a:lnTo>
                  <a:lnTo>
                    <a:pt x="2209346" y="689428"/>
                  </a:lnTo>
                  <a:lnTo>
                    <a:pt x="2154918" y="725714"/>
                  </a:lnTo>
                  <a:lnTo>
                    <a:pt x="2082346" y="780143"/>
                  </a:lnTo>
                  <a:lnTo>
                    <a:pt x="1991632" y="825500"/>
                  </a:lnTo>
                  <a:lnTo>
                    <a:pt x="1891846" y="825500"/>
                  </a:lnTo>
                  <a:lnTo>
                    <a:pt x="1928132" y="716643"/>
                  </a:lnTo>
                  <a:lnTo>
                    <a:pt x="1846489" y="689428"/>
                  </a:lnTo>
                  <a:lnTo>
                    <a:pt x="1710418" y="743857"/>
                  </a:lnTo>
                  <a:lnTo>
                    <a:pt x="1583418" y="743857"/>
                  </a:lnTo>
                  <a:lnTo>
                    <a:pt x="1519918" y="807357"/>
                  </a:lnTo>
                  <a:lnTo>
                    <a:pt x="1619704" y="861785"/>
                  </a:lnTo>
                  <a:lnTo>
                    <a:pt x="1392918" y="934357"/>
                  </a:lnTo>
                  <a:lnTo>
                    <a:pt x="1220561" y="1025071"/>
                  </a:lnTo>
                  <a:lnTo>
                    <a:pt x="1030061" y="1124857"/>
                  </a:lnTo>
                  <a:lnTo>
                    <a:pt x="993775" y="1197428"/>
                  </a:lnTo>
                  <a:lnTo>
                    <a:pt x="912132" y="1270000"/>
                  </a:lnTo>
                  <a:lnTo>
                    <a:pt x="830489" y="1342571"/>
                  </a:lnTo>
                  <a:lnTo>
                    <a:pt x="803275" y="1469571"/>
                  </a:lnTo>
                  <a:lnTo>
                    <a:pt x="875846" y="1578428"/>
                  </a:lnTo>
                  <a:lnTo>
                    <a:pt x="912132" y="1651000"/>
                  </a:lnTo>
                  <a:lnTo>
                    <a:pt x="848632" y="1696357"/>
                  </a:lnTo>
                  <a:lnTo>
                    <a:pt x="730704" y="1750785"/>
                  </a:lnTo>
                  <a:lnTo>
                    <a:pt x="603704" y="1750785"/>
                  </a:lnTo>
                  <a:lnTo>
                    <a:pt x="485775" y="1787071"/>
                  </a:lnTo>
                  <a:lnTo>
                    <a:pt x="367846" y="1787071"/>
                  </a:lnTo>
                  <a:lnTo>
                    <a:pt x="231775" y="1805214"/>
                  </a:lnTo>
                  <a:lnTo>
                    <a:pt x="168275" y="1823357"/>
                  </a:lnTo>
                  <a:lnTo>
                    <a:pt x="204561" y="1959428"/>
                  </a:lnTo>
                  <a:lnTo>
                    <a:pt x="249918" y="2077357"/>
                  </a:lnTo>
                  <a:lnTo>
                    <a:pt x="231775" y="2195285"/>
                  </a:lnTo>
                  <a:lnTo>
                    <a:pt x="349704" y="2267857"/>
                  </a:lnTo>
                  <a:lnTo>
                    <a:pt x="413204" y="2286000"/>
                  </a:lnTo>
                  <a:lnTo>
                    <a:pt x="458561" y="2394857"/>
                  </a:lnTo>
                  <a:lnTo>
                    <a:pt x="540204" y="2449285"/>
                  </a:lnTo>
                  <a:lnTo>
                    <a:pt x="494846" y="2476500"/>
                  </a:lnTo>
                  <a:lnTo>
                    <a:pt x="413204" y="2458357"/>
                  </a:lnTo>
                  <a:lnTo>
                    <a:pt x="340632" y="2485571"/>
                  </a:lnTo>
                  <a:lnTo>
                    <a:pt x="268061" y="2431143"/>
                  </a:lnTo>
                  <a:lnTo>
                    <a:pt x="231775" y="2340428"/>
                  </a:lnTo>
                  <a:lnTo>
                    <a:pt x="168275" y="2295071"/>
                  </a:lnTo>
                  <a:lnTo>
                    <a:pt x="68489" y="2240643"/>
                  </a:lnTo>
                  <a:lnTo>
                    <a:pt x="0" y="2240198"/>
                  </a:lnTo>
                  <a:lnTo>
                    <a:pt x="19903" y="2308457"/>
                  </a:lnTo>
                  <a:cubicBezTo>
                    <a:pt x="44176" y="2316303"/>
                    <a:pt x="63699" y="2348985"/>
                    <a:pt x="87972" y="2356831"/>
                  </a:cubicBezTo>
                  <a:lnTo>
                    <a:pt x="146367" y="2367320"/>
                  </a:lnTo>
                  <a:cubicBezTo>
                    <a:pt x="151768" y="2378434"/>
                    <a:pt x="175182" y="2380356"/>
                    <a:pt x="180583" y="2391470"/>
                  </a:cubicBezTo>
                  <a:lnTo>
                    <a:pt x="186418" y="2431143"/>
                  </a:lnTo>
                  <a:lnTo>
                    <a:pt x="159204" y="2503714"/>
                  </a:lnTo>
                  <a:lnTo>
                    <a:pt x="94184" y="2507582"/>
                  </a:lnTo>
                  <a:cubicBezTo>
                    <a:pt x="91322" y="2522802"/>
                    <a:pt x="78962" y="2538022"/>
                    <a:pt x="76100" y="2553242"/>
                  </a:cubicBezTo>
                  <a:lnTo>
                    <a:pt x="84685" y="2586848"/>
                  </a:lnTo>
                  <a:cubicBezTo>
                    <a:pt x="92179" y="2599005"/>
                    <a:pt x="103246" y="2619729"/>
                    <a:pt x="114923" y="2632313"/>
                  </a:cubicBezTo>
                  <a:cubicBezTo>
                    <a:pt x="126600" y="2644897"/>
                    <a:pt x="142346" y="2652485"/>
                    <a:pt x="154750" y="2662352"/>
                  </a:cubicBezTo>
                  <a:lnTo>
                    <a:pt x="195489" y="2685385"/>
                  </a:lnTo>
                  <a:lnTo>
                    <a:pt x="232332" y="2702518"/>
                  </a:lnTo>
                  <a:cubicBezTo>
                    <a:pt x="235198" y="2729573"/>
                    <a:pt x="232331" y="2766467"/>
                    <a:pt x="235197" y="2793522"/>
                  </a:cubicBezTo>
                  <a:lnTo>
                    <a:pt x="249490" y="2903302"/>
                  </a:lnTo>
                  <a:cubicBezTo>
                    <a:pt x="236811" y="2898429"/>
                    <a:pt x="228880" y="2884039"/>
                    <a:pt x="216201" y="2879166"/>
                  </a:cubicBezTo>
                  <a:lnTo>
                    <a:pt x="173878" y="2877132"/>
                  </a:lnTo>
                  <a:cubicBezTo>
                    <a:pt x="150784" y="2919046"/>
                    <a:pt x="108693" y="2963340"/>
                    <a:pt x="85599" y="3005254"/>
                  </a:cubicBezTo>
                  <a:lnTo>
                    <a:pt x="50346" y="3084285"/>
                  </a:lnTo>
                  <a:cubicBezTo>
                    <a:pt x="65732" y="3101139"/>
                    <a:pt x="65768" y="3124121"/>
                    <a:pt x="81154" y="3140975"/>
                  </a:cubicBezTo>
                  <a:lnTo>
                    <a:pt x="129614" y="3178869"/>
                  </a:lnTo>
                  <a:cubicBezTo>
                    <a:pt x="145020" y="3184438"/>
                    <a:pt x="136681" y="3225691"/>
                    <a:pt x="152087" y="3231260"/>
                  </a:cubicBezTo>
                  <a:cubicBezTo>
                    <a:pt x="167328" y="3228743"/>
                    <a:pt x="182568" y="3241548"/>
                    <a:pt x="197809" y="3239031"/>
                  </a:cubicBezTo>
                  <a:lnTo>
                    <a:pt x="238899" y="3226604"/>
                  </a:lnTo>
                  <a:lnTo>
                    <a:pt x="281028" y="3270473"/>
                  </a:lnTo>
                  <a:cubicBezTo>
                    <a:pt x="292174" y="3267142"/>
                    <a:pt x="309459" y="3276068"/>
                    <a:pt x="320605" y="3272737"/>
                  </a:cubicBezTo>
                  <a:lnTo>
                    <a:pt x="335457" y="3249505"/>
                  </a:lnTo>
                  <a:lnTo>
                    <a:pt x="373966" y="3209269"/>
                  </a:lnTo>
                  <a:cubicBezTo>
                    <a:pt x="376978" y="3234744"/>
                    <a:pt x="365451" y="3275500"/>
                    <a:pt x="380742" y="3294846"/>
                  </a:cubicBezTo>
                  <a:lnTo>
                    <a:pt x="437804" y="3289661"/>
                  </a:lnTo>
                  <a:lnTo>
                    <a:pt x="422275" y="3338285"/>
                  </a:lnTo>
                  <a:cubicBezTo>
                    <a:pt x="429316" y="3349121"/>
                    <a:pt x="433288" y="3375278"/>
                    <a:pt x="440329" y="3386114"/>
                  </a:cubicBezTo>
                  <a:lnTo>
                    <a:pt x="474756" y="3417106"/>
                  </a:lnTo>
                  <a:cubicBezTo>
                    <a:pt x="473265" y="3440009"/>
                    <a:pt x="462275" y="3462911"/>
                    <a:pt x="460784" y="3485814"/>
                  </a:cubicBezTo>
                  <a:lnTo>
                    <a:pt x="458561" y="3565071"/>
                  </a:lnTo>
                  <a:lnTo>
                    <a:pt x="419473" y="3641511"/>
                  </a:lnTo>
                  <a:lnTo>
                    <a:pt x="360722" y="3650584"/>
                  </a:lnTo>
                  <a:cubicBezTo>
                    <a:pt x="353755" y="3658734"/>
                    <a:pt x="361559" y="3673712"/>
                    <a:pt x="368175" y="3690408"/>
                  </a:cubicBezTo>
                  <a:cubicBezTo>
                    <a:pt x="374791" y="3707104"/>
                    <a:pt x="392125" y="3737915"/>
                    <a:pt x="400421" y="3750758"/>
                  </a:cubicBezTo>
                  <a:cubicBezTo>
                    <a:pt x="408717" y="3763601"/>
                    <a:pt x="418755" y="3747949"/>
                    <a:pt x="417954" y="3767465"/>
                  </a:cubicBezTo>
                  <a:lnTo>
                    <a:pt x="401757" y="3852533"/>
                  </a:lnTo>
                  <a:cubicBezTo>
                    <a:pt x="427765" y="3887308"/>
                    <a:pt x="456435" y="3909179"/>
                    <a:pt x="482443" y="3943954"/>
                  </a:cubicBezTo>
                  <a:lnTo>
                    <a:pt x="517737" y="3996632"/>
                  </a:lnTo>
                  <a:cubicBezTo>
                    <a:pt x="521695" y="4014474"/>
                    <a:pt x="506947" y="4029116"/>
                    <a:pt x="505902" y="4042501"/>
                  </a:cubicBezTo>
                  <a:cubicBezTo>
                    <a:pt x="504857" y="4055886"/>
                    <a:pt x="506219" y="4064111"/>
                    <a:pt x="511469" y="4076940"/>
                  </a:cubicBezTo>
                  <a:lnTo>
                    <a:pt x="546901" y="4121854"/>
                  </a:lnTo>
                  <a:lnTo>
                    <a:pt x="514509" y="4192490"/>
                  </a:lnTo>
                  <a:cubicBezTo>
                    <a:pt x="535386" y="4207520"/>
                    <a:pt x="534195" y="4236501"/>
                    <a:pt x="555072" y="4251531"/>
                  </a:cubicBezTo>
                  <a:lnTo>
                    <a:pt x="612636" y="4272764"/>
                  </a:lnTo>
                  <a:cubicBezTo>
                    <a:pt x="616730" y="4283926"/>
                    <a:pt x="615788" y="4285894"/>
                    <a:pt x="619882" y="4297056"/>
                  </a:cubicBezTo>
                  <a:lnTo>
                    <a:pt x="657706" y="4366782"/>
                  </a:lnTo>
                  <a:cubicBezTo>
                    <a:pt x="660526" y="4390130"/>
                    <a:pt x="631193" y="4426099"/>
                    <a:pt x="627591" y="4443275"/>
                  </a:cubicBezTo>
                  <a:cubicBezTo>
                    <a:pt x="623989" y="4460451"/>
                    <a:pt x="629955" y="4465751"/>
                    <a:pt x="636095" y="4469837"/>
                  </a:cubicBezTo>
                  <a:cubicBezTo>
                    <a:pt x="642235" y="4473923"/>
                    <a:pt x="654863" y="4489487"/>
                    <a:pt x="664430" y="4489238"/>
                  </a:cubicBezTo>
                  <a:cubicBezTo>
                    <a:pt x="673997" y="4488989"/>
                    <a:pt x="685309" y="4462216"/>
                    <a:pt x="693495" y="4468344"/>
                  </a:cubicBezTo>
                  <a:cubicBezTo>
                    <a:pt x="707427" y="4471578"/>
                    <a:pt x="695361" y="4499057"/>
                    <a:pt x="713547" y="4504560"/>
                  </a:cubicBezTo>
                  <a:cubicBezTo>
                    <a:pt x="731733" y="4510063"/>
                    <a:pt x="777166" y="4477960"/>
                    <a:pt x="793401" y="4507492"/>
                  </a:cubicBezTo>
                  <a:cubicBezTo>
                    <a:pt x="786357" y="4567273"/>
                    <a:pt x="812266" y="4611407"/>
                    <a:pt x="817095" y="4666429"/>
                  </a:cubicBezTo>
                  <a:lnTo>
                    <a:pt x="757491" y="4728594"/>
                  </a:lnTo>
                  <a:lnTo>
                    <a:pt x="724434" y="4787780"/>
                  </a:lnTo>
                  <a:cubicBezTo>
                    <a:pt x="732061" y="4797557"/>
                    <a:pt x="733549" y="4816527"/>
                    <a:pt x="741176" y="4826304"/>
                  </a:cubicBezTo>
                  <a:lnTo>
                    <a:pt x="774114" y="4862731"/>
                  </a:lnTo>
                  <a:lnTo>
                    <a:pt x="756824" y="4947797"/>
                  </a:lnTo>
                  <a:cubicBezTo>
                    <a:pt x="751303" y="4972865"/>
                    <a:pt x="732149" y="4984405"/>
                    <a:pt x="724364" y="5001242"/>
                  </a:cubicBezTo>
                  <a:cubicBezTo>
                    <a:pt x="716579" y="5018079"/>
                    <a:pt x="725437" y="5028855"/>
                    <a:pt x="710116" y="5048822"/>
                  </a:cubicBezTo>
                  <a:lnTo>
                    <a:pt x="641937" y="5123423"/>
                  </a:lnTo>
                  <a:lnTo>
                    <a:pt x="645832" y="5195105"/>
                  </a:lnTo>
                  <a:lnTo>
                    <a:pt x="806078" y="5279127"/>
                  </a:lnTo>
                  <a:lnTo>
                    <a:pt x="778008" y="5322549"/>
                  </a:lnTo>
                  <a:lnTo>
                    <a:pt x="625315" y="5425160"/>
                  </a:lnTo>
                  <a:lnTo>
                    <a:pt x="676275" y="5524500"/>
                  </a:lnTo>
                  <a:lnTo>
                    <a:pt x="658132" y="5615214"/>
                  </a:lnTo>
                  <a:cubicBezTo>
                    <a:pt x="680209" y="5620702"/>
                    <a:pt x="683290" y="5642845"/>
                    <a:pt x="707742" y="5641195"/>
                  </a:cubicBezTo>
                  <a:lnTo>
                    <a:pt x="776061" y="5642428"/>
                  </a:lnTo>
                  <a:cubicBezTo>
                    <a:pt x="797614" y="5642810"/>
                    <a:pt x="821540" y="5633676"/>
                    <a:pt x="843093" y="5634058"/>
                  </a:cubicBezTo>
                  <a:lnTo>
                    <a:pt x="931128" y="5637226"/>
                  </a:lnTo>
                  <a:lnTo>
                    <a:pt x="920350" y="5684962"/>
                  </a:lnTo>
                  <a:cubicBezTo>
                    <a:pt x="949575" y="5679411"/>
                    <a:pt x="969300" y="5692892"/>
                    <a:pt x="993775" y="5696857"/>
                  </a:cubicBezTo>
                  <a:cubicBezTo>
                    <a:pt x="998164" y="5710816"/>
                    <a:pt x="995428" y="5727155"/>
                    <a:pt x="999817" y="5741114"/>
                  </a:cubicBezTo>
                  <a:lnTo>
                    <a:pt x="1015385" y="5774187"/>
                  </a:lnTo>
                  <a:lnTo>
                    <a:pt x="1093988" y="5773741"/>
                  </a:lnTo>
                  <a:lnTo>
                    <a:pt x="1110423" y="5806160"/>
                  </a:lnTo>
                  <a:lnTo>
                    <a:pt x="1118828" y="5830104"/>
                  </a:lnTo>
                  <a:cubicBezTo>
                    <a:pt x="1111871" y="5841070"/>
                    <a:pt x="1080957" y="5839716"/>
                    <a:pt x="1068680" y="5850548"/>
                  </a:cubicBezTo>
                  <a:cubicBezTo>
                    <a:pt x="1056403" y="5861380"/>
                    <a:pt x="1044768" y="5885976"/>
                    <a:pt x="1038040" y="5897475"/>
                  </a:cubicBezTo>
                  <a:cubicBezTo>
                    <a:pt x="1024933" y="5913174"/>
                    <a:pt x="1027559" y="5924982"/>
                    <a:pt x="1028312" y="5940951"/>
                  </a:cubicBezTo>
                  <a:cubicBezTo>
                    <a:pt x="1029065" y="5956920"/>
                    <a:pt x="1026650" y="5980260"/>
                    <a:pt x="1030686" y="5993288"/>
                  </a:cubicBezTo>
                  <a:lnTo>
                    <a:pt x="1057275" y="6014357"/>
                  </a:lnTo>
                  <a:lnTo>
                    <a:pt x="1124671" y="6048708"/>
                  </a:lnTo>
                  <a:cubicBezTo>
                    <a:pt x="1132919" y="6057197"/>
                    <a:pt x="1157790" y="6032380"/>
                    <a:pt x="1166038" y="6040869"/>
                  </a:cubicBezTo>
                  <a:lnTo>
                    <a:pt x="1186223" y="6086928"/>
                  </a:lnTo>
                  <a:lnTo>
                    <a:pt x="1166132" y="6132285"/>
                  </a:lnTo>
                  <a:cubicBezTo>
                    <a:pt x="1157394" y="6143049"/>
                    <a:pt x="1141532" y="6139539"/>
                    <a:pt x="1132794" y="6150303"/>
                  </a:cubicBezTo>
                  <a:lnTo>
                    <a:pt x="1095509" y="6207236"/>
                  </a:lnTo>
                  <a:cubicBezTo>
                    <a:pt x="1098026" y="6241291"/>
                    <a:pt x="1086294" y="6277726"/>
                    <a:pt x="1110183" y="6307023"/>
                  </a:cubicBezTo>
                  <a:lnTo>
                    <a:pt x="1080835" y="6350157"/>
                  </a:lnTo>
                  <a:lnTo>
                    <a:pt x="1165706" y="6400271"/>
                  </a:lnTo>
                  <a:cubicBezTo>
                    <a:pt x="1161859" y="6419246"/>
                    <a:pt x="1169885" y="6447736"/>
                    <a:pt x="1166038" y="6466711"/>
                  </a:cubicBezTo>
                  <a:lnTo>
                    <a:pt x="1143240" y="6498567"/>
                  </a:lnTo>
                  <a:lnTo>
                    <a:pt x="1090760" y="6546302"/>
                  </a:lnTo>
                  <a:cubicBezTo>
                    <a:pt x="1087436" y="6558042"/>
                    <a:pt x="1119370" y="6554634"/>
                    <a:pt x="1130420" y="6564250"/>
                  </a:cubicBezTo>
                  <a:cubicBezTo>
                    <a:pt x="1141470" y="6573866"/>
                    <a:pt x="1142418" y="6596070"/>
                    <a:pt x="1157061" y="6604000"/>
                  </a:cubicBezTo>
                  <a:cubicBezTo>
                    <a:pt x="1175092" y="6603438"/>
                    <a:pt x="1193124" y="6617151"/>
                    <a:pt x="1211155" y="6616589"/>
                  </a:cubicBezTo>
                  <a:lnTo>
                    <a:pt x="1275416" y="6598797"/>
                  </a:lnTo>
                  <a:cubicBezTo>
                    <a:pt x="1303929" y="6620757"/>
                    <a:pt x="1334817" y="6647474"/>
                    <a:pt x="1351457" y="6678950"/>
                  </a:cubicBezTo>
                  <a:lnTo>
                    <a:pt x="1408686" y="6784095"/>
                  </a:lnTo>
                  <a:cubicBezTo>
                    <a:pt x="1414872" y="6803595"/>
                    <a:pt x="1406809" y="6865917"/>
                    <a:pt x="1412995" y="6885417"/>
                  </a:cubicBezTo>
                  <a:lnTo>
                    <a:pt x="1450576" y="6925814"/>
                  </a:lnTo>
                  <a:cubicBezTo>
                    <a:pt x="1453346" y="6935330"/>
                    <a:pt x="1445380" y="6941712"/>
                    <a:pt x="1436742" y="6949650"/>
                  </a:cubicBezTo>
                  <a:cubicBezTo>
                    <a:pt x="1428104" y="6957588"/>
                    <a:pt x="1401841" y="6963335"/>
                    <a:pt x="1398748" y="6973440"/>
                  </a:cubicBezTo>
                  <a:lnTo>
                    <a:pt x="1411061" y="7003143"/>
                  </a:lnTo>
                  <a:cubicBezTo>
                    <a:pt x="1390117" y="7025747"/>
                    <a:pt x="1383419" y="7065005"/>
                    <a:pt x="1348228" y="7070956"/>
                  </a:cubicBezTo>
                  <a:lnTo>
                    <a:pt x="1293132" y="713921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1100"/>
            </a:p>
          </p:txBody>
        </p:sp>
        <p:sp>
          <p:nvSpPr>
            <p:cNvPr id="82" name="Иркутская обл."/>
            <p:cNvSpPr/>
            <p:nvPr/>
          </p:nvSpPr>
          <p:spPr>
            <a:xfrm>
              <a:off x="10156825" y="6765925"/>
              <a:ext cx="2560638" cy="2665413"/>
            </a:xfrm>
            <a:custGeom>
              <a:avLst/>
              <a:gdLst>
                <a:gd name="connsiteX0" fmla="*/ 377336 w 2564423"/>
                <a:gd name="connsiteY0" fmla="*/ 2362932 h 2667000"/>
                <a:gd name="connsiteX1" fmla="*/ 461596 w 2564423"/>
                <a:gd name="connsiteY1" fmla="*/ 2289663 h 2667000"/>
                <a:gd name="connsiteX2" fmla="*/ 505557 w 2564423"/>
                <a:gd name="connsiteY2" fmla="*/ 2278673 h 2667000"/>
                <a:gd name="connsiteX3" fmla="*/ 542192 w 2564423"/>
                <a:gd name="connsiteY3" fmla="*/ 2359269 h 2667000"/>
                <a:gd name="connsiteX4" fmla="*/ 674077 w 2564423"/>
                <a:gd name="connsiteY4" fmla="*/ 2447192 h 2667000"/>
                <a:gd name="connsiteX5" fmla="*/ 681404 w 2564423"/>
                <a:gd name="connsiteY5" fmla="*/ 2487490 h 2667000"/>
                <a:gd name="connsiteX6" fmla="*/ 747346 w 2564423"/>
                <a:gd name="connsiteY6" fmla="*/ 2480163 h 2667000"/>
                <a:gd name="connsiteX7" fmla="*/ 820615 w 2564423"/>
                <a:gd name="connsiteY7" fmla="*/ 2564423 h 2667000"/>
                <a:gd name="connsiteX8" fmla="*/ 835269 w 2564423"/>
                <a:gd name="connsiteY8" fmla="*/ 2615711 h 2667000"/>
                <a:gd name="connsiteX9" fmla="*/ 882894 w 2564423"/>
                <a:gd name="connsiteY9" fmla="*/ 2612048 h 2667000"/>
                <a:gd name="connsiteX10" fmla="*/ 893884 w 2564423"/>
                <a:gd name="connsiteY10" fmla="*/ 2667000 h 2667000"/>
                <a:gd name="connsiteX11" fmla="*/ 985471 w 2564423"/>
                <a:gd name="connsiteY11" fmla="*/ 2641355 h 2667000"/>
                <a:gd name="connsiteX12" fmla="*/ 985471 w 2564423"/>
                <a:gd name="connsiteY12" fmla="*/ 2582740 h 2667000"/>
                <a:gd name="connsiteX13" fmla="*/ 1110029 w 2564423"/>
                <a:gd name="connsiteY13" fmla="*/ 2538779 h 2667000"/>
                <a:gd name="connsiteX14" fmla="*/ 1153990 w 2564423"/>
                <a:gd name="connsiteY14" fmla="*/ 2450855 h 2667000"/>
                <a:gd name="connsiteX15" fmla="*/ 1227259 w 2564423"/>
                <a:gd name="connsiteY15" fmla="*/ 2403230 h 2667000"/>
                <a:gd name="connsiteX16" fmla="*/ 1337163 w 2564423"/>
                <a:gd name="connsiteY16" fmla="*/ 2315307 h 2667000"/>
                <a:gd name="connsiteX17" fmla="*/ 1373798 w 2564423"/>
                <a:gd name="connsiteY17" fmla="*/ 2253029 h 2667000"/>
                <a:gd name="connsiteX18" fmla="*/ 1454394 w 2564423"/>
                <a:gd name="connsiteY18" fmla="*/ 2095500 h 2667000"/>
                <a:gd name="connsiteX19" fmla="*/ 1465384 w 2564423"/>
                <a:gd name="connsiteY19" fmla="*/ 2080846 h 2667000"/>
                <a:gd name="connsiteX20" fmla="*/ 1421423 w 2564423"/>
                <a:gd name="connsiteY20" fmla="*/ 2066192 h 2667000"/>
                <a:gd name="connsiteX21" fmla="*/ 1432413 w 2564423"/>
                <a:gd name="connsiteY21" fmla="*/ 2000250 h 2667000"/>
                <a:gd name="connsiteX22" fmla="*/ 1432413 w 2564423"/>
                <a:gd name="connsiteY22" fmla="*/ 1937971 h 2667000"/>
                <a:gd name="connsiteX23" fmla="*/ 1425086 w 2564423"/>
                <a:gd name="connsiteY23" fmla="*/ 1905000 h 2667000"/>
                <a:gd name="connsiteX24" fmla="*/ 1436077 w 2564423"/>
                <a:gd name="connsiteY24" fmla="*/ 1820740 h 2667000"/>
                <a:gd name="connsiteX25" fmla="*/ 1472711 w 2564423"/>
                <a:gd name="connsiteY25" fmla="*/ 1787769 h 2667000"/>
                <a:gd name="connsiteX26" fmla="*/ 1428750 w 2564423"/>
                <a:gd name="connsiteY26" fmla="*/ 1743807 h 2667000"/>
                <a:gd name="connsiteX27" fmla="*/ 1403106 w 2564423"/>
                <a:gd name="connsiteY27" fmla="*/ 1721827 h 2667000"/>
                <a:gd name="connsiteX28" fmla="*/ 1432413 w 2564423"/>
                <a:gd name="connsiteY28" fmla="*/ 1674202 h 2667000"/>
                <a:gd name="connsiteX29" fmla="*/ 1483702 w 2564423"/>
                <a:gd name="connsiteY29" fmla="*/ 1655884 h 2667000"/>
                <a:gd name="connsiteX30" fmla="*/ 1534990 w 2564423"/>
                <a:gd name="connsiteY30" fmla="*/ 1633904 h 2667000"/>
                <a:gd name="connsiteX31" fmla="*/ 1571625 w 2564423"/>
                <a:gd name="connsiteY31" fmla="*/ 1597269 h 2667000"/>
                <a:gd name="connsiteX32" fmla="*/ 1637567 w 2564423"/>
                <a:gd name="connsiteY32" fmla="*/ 1611923 h 2667000"/>
                <a:gd name="connsiteX33" fmla="*/ 1703509 w 2564423"/>
                <a:gd name="connsiteY33" fmla="*/ 1619250 h 2667000"/>
                <a:gd name="connsiteX34" fmla="*/ 1732817 w 2564423"/>
                <a:gd name="connsiteY34" fmla="*/ 1560634 h 2667000"/>
                <a:gd name="connsiteX35" fmla="*/ 1773115 w 2564423"/>
                <a:gd name="connsiteY35" fmla="*/ 1615586 h 2667000"/>
                <a:gd name="connsiteX36" fmla="*/ 1813413 w 2564423"/>
                <a:gd name="connsiteY36" fmla="*/ 1611923 h 2667000"/>
                <a:gd name="connsiteX37" fmla="*/ 1857375 w 2564423"/>
                <a:gd name="connsiteY37" fmla="*/ 1600932 h 2667000"/>
                <a:gd name="connsiteX38" fmla="*/ 1872029 w 2564423"/>
                <a:gd name="connsiteY38" fmla="*/ 1608259 h 2667000"/>
                <a:gd name="connsiteX39" fmla="*/ 1872029 w 2564423"/>
                <a:gd name="connsiteY39" fmla="*/ 1644894 h 2667000"/>
                <a:gd name="connsiteX40" fmla="*/ 1923317 w 2564423"/>
                <a:gd name="connsiteY40" fmla="*/ 1663211 h 2667000"/>
                <a:gd name="connsiteX41" fmla="*/ 1963615 w 2564423"/>
                <a:gd name="connsiteY41" fmla="*/ 1652221 h 2667000"/>
                <a:gd name="connsiteX42" fmla="*/ 1996586 w 2564423"/>
                <a:gd name="connsiteY42" fmla="*/ 1681529 h 2667000"/>
                <a:gd name="connsiteX43" fmla="*/ 2025894 w 2564423"/>
                <a:gd name="connsiteY43" fmla="*/ 1652221 h 2667000"/>
                <a:gd name="connsiteX44" fmla="*/ 2095500 w 2564423"/>
                <a:gd name="connsiteY44" fmla="*/ 1644894 h 2667000"/>
                <a:gd name="connsiteX45" fmla="*/ 2124807 w 2564423"/>
                <a:gd name="connsiteY45" fmla="*/ 1582615 h 2667000"/>
                <a:gd name="connsiteX46" fmla="*/ 2124807 w 2564423"/>
                <a:gd name="connsiteY46" fmla="*/ 1556971 h 2667000"/>
                <a:gd name="connsiteX47" fmla="*/ 2176096 w 2564423"/>
                <a:gd name="connsiteY47" fmla="*/ 1556971 h 2667000"/>
                <a:gd name="connsiteX48" fmla="*/ 2212731 w 2564423"/>
                <a:gd name="connsiteY48" fmla="*/ 1542317 h 2667000"/>
                <a:gd name="connsiteX49" fmla="*/ 2253029 w 2564423"/>
                <a:gd name="connsiteY49" fmla="*/ 1560634 h 2667000"/>
                <a:gd name="connsiteX50" fmla="*/ 2201740 w 2564423"/>
                <a:gd name="connsiteY50" fmla="*/ 1589942 h 2667000"/>
                <a:gd name="connsiteX51" fmla="*/ 2256692 w 2564423"/>
                <a:gd name="connsiteY51" fmla="*/ 1622913 h 2667000"/>
                <a:gd name="connsiteX52" fmla="*/ 2337288 w 2564423"/>
                <a:gd name="connsiteY52" fmla="*/ 1626577 h 2667000"/>
                <a:gd name="connsiteX53" fmla="*/ 2384913 w 2564423"/>
                <a:gd name="connsiteY53" fmla="*/ 1604596 h 2667000"/>
                <a:gd name="connsiteX54" fmla="*/ 2403231 w 2564423"/>
                <a:gd name="connsiteY54" fmla="*/ 1538654 h 2667000"/>
                <a:gd name="connsiteX55" fmla="*/ 2370259 w 2564423"/>
                <a:gd name="connsiteY55" fmla="*/ 1502019 h 2667000"/>
                <a:gd name="connsiteX56" fmla="*/ 2351942 w 2564423"/>
                <a:gd name="connsiteY56" fmla="*/ 1450730 h 2667000"/>
                <a:gd name="connsiteX57" fmla="*/ 2370259 w 2564423"/>
                <a:gd name="connsiteY57" fmla="*/ 1417759 h 2667000"/>
                <a:gd name="connsiteX58" fmla="*/ 2377586 w 2564423"/>
                <a:gd name="connsiteY58" fmla="*/ 1362807 h 2667000"/>
                <a:gd name="connsiteX59" fmla="*/ 2388577 w 2564423"/>
                <a:gd name="connsiteY59" fmla="*/ 1311519 h 2667000"/>
                <a:gd name="connsiteX60" fmla="*/ 2417884 w 2564423"/>
                <a:gd name="connsiteY60" fmla="*/ 1296865 h 2667000"/>
                <a:gd name="connsiteX61" fmla="*/ 2476500 w 2564423"/>
                <a:gd name="connsiteY61" fmla="*/ 1315182 h 2667000"/>
                <a:gd name="connsiteX62" fmla="*/ 2509471 w 2564423"/>
                <a:gd name="connsiteY62" fmla="*/ 1355480 h 2667000"/>
                <a:gd name="connsiteX63" fmla="*/ 2553432 w 2564423"/>
                <a:gd name="connsiteY63" fmla="*/ 1344490 h 2667000"/>
                <a:gd name="connsiteX64" fmla="*/ 2564423 w 2564423"/>
                <a:gd name="connsiteY64" fmla="*/ 1289538 h 2667000"/>
                <a:gd name="connsiteX65" fmla="*/ 2531452 w 2564423"/>
                <a:gd name="connsiteY65" fmla="*/ 1263894 h 2667000"/>
                <a:gd name="connsiteX66" fmla="*/ 2531452 w 2564423"/>
                <a:gd name="connsiteY66" fmla="*/ 1186961 h 2667000"/>
                <a:gd name="connsiteX67" fmla="*/ 2513134 w 2564423"/>
                <a:gd name="connsiteY67" fmla="*/ 1161317 h 2667000"/>
                <a:gd name="connsiteX68" fmla="*/ 2531452 w 2564423"/>
                <a:gd name="connsiteY68" fmla="*/ 1106365 h 2667000"/>
                <a:gd name="connsiteX69" fmla="*/ 2483827 w 2564423"/>
                <a:gd name="connsiteY69" fmla="*/ 1073394 h 2667000"/>
                <a:gd name="connsiteX70" fmla="*/ 2458182 w 2564423"/>
                <a:gd name="connsiteY70" fmla="*/ 1040423 h 2667000"/>
                <a:gd name="connsiteX71" fmla="*/ 2436202 w 2564423"/>
                <a:gd name="connsiteY71" fmla="*/ 1077057 h 2667000"/>
                <a:gd name="connsiteX72" fmla="*/ 2395904 w 2564423"/>
                <a:gd name="connsiteY72" fmla="*/ 1077057 h 2667000"/>
                <a:gd name="connsiteX73" fmla="*/ 2362932 w 2564423"/>
                <a:gd name="connsiteY73" fmla="*/ 1066067 h 2667000"/>
                <a:gd name="connsiteX74" fmla="*/ 2348279 w 2564423"/>
                <a:gd name="connsiteY74" fmla="*/ 1040423 h 2667000"/>
                <a:gd name="connsiteX75" fmla="*/ 2348279 w 2564423"/>
                <a:gd name="connsiteY75" fmla="*/ 985471 h 2667000"/>
                <a:gd name="connsiteX76" fmla="*/ 2337288 w 2564423"/>
                <a:gd name="connsiteY76" fmla="*/ 948836 h 2667000"/>
                <a:gd name="connsiteX77" fmla="*/ 2296990 w 2564423"/>
                <a:gd name="connsiteY77" fmla="*/ 904875 h 2667000"/>
                <a:gd name="connsiteX78" fmla="*/ 2267682 w 2564423"/>
                <a:gd name="connsiteY78" fmla="*/ 886557 h 2667000"/>
                <a:gd name="connsiteX79" fmla="*/ 2212731 w 2564423"/>
                <a:gd name="connsiteY79" fmla="*/ 868240 h 2667000"/>
                <a:gd name="connsiteX80" fmla="*/ 2176096 w 2564423"/>
                <a:gd name="connsiteY80" fmla="*/ 849923 h 2667000"/>
                <a:gd name="connsiteX81" fmla="*/ 2128471 w 2564423"/>
                <a:gd name="connsiteY81" fmla="*/ 879230 h 2667000"/>
                <a:gd name="connsiteX82" fmla="*/ 2124807 w 2564423"/>
                <a:gd name="connsiteY82" fmla="*/ 915865 h 2667000"/>
                <a:gd name="connsiteX83" fmla="*/ 2099163 w 2564423"/>
                <a:gd name="connsiteY83" fmla="*/ 934182 h 2667000"/>
                <a:gd name="connsiteX84" fmla="*/ 2066192 w 2564423"/>
                <a:gd name="connsiteY84" fmla="*/ 941509 h 2667000"/>
                <a:gd name="connsiteX85" fmla="*/ 2058865 w 2564423"/>
                <a:gd name="connsiteY85" fmla="*/ 974480 h 2667000"/>
                <a:gd name="connsiteX86" fmla="*/ 2018567 w 2564423"/>
                <a:gd name="connsiteY86" fmla="*/ 1007452 h 2667000"/>
                <a:gd name="connsiteX87" fmla="*/ 1974606 w 2564423"/>
                <a:gd name="connsiteY87" fmla="*/ 1051413 h 2667000"/>
                <a:gd name="connsiteX88" fmla="*/ 1956288 w 2564423"/>
                <a:gd name="connsiteY88" fmla="*/ 1088048 h 2667000"/>
                <a:gd name="connsiteX89" fmla="*/ 1945298 w 2564423"/>
                <a:gd name="connsiteY89" fmla="*/ 1135673 h 2667000"/>
                <a:gd name="connsiteX90" fmla="*/ 1890346 w 2564423"/>
                <a:gd name="connsiteY90" fmla="*/ 1157654 h 2667000"/>
                <a:gd name="connsiteX91" fmla="*/ 1842721 w 2564423"/>
                <a:gd name="connsiteY91" fmla="*/ 1194288 h 2667000"/>
                <a:gd name="connsiteX92" fmla="*/ 1839057 w 2564423"/>
                <a:gd name="connsiteY92" fmla="*/ 1153990 h 2667000"/>
                <a:gd name="connsiteX93" fmla="*/ 1850048 w 2564423"/>
                <a:gd name="connsiteY93" fmla="*/ 1113692 h 2667000"/>
                <a:gd name="connsiteX94" fmla="*/ 1828067 w 2564423"/>
                <a:gd name="connsiteY94" fmla="*/ 1099038 h 2667000"/>
                <a:gd name="connsiteX95" fmla="*/ 1809750 w 2564423"/>
                <a:gd name="connsiteY95" fmla="*/ 1073394 h 2667000"/>
                <a:gd name="connsiteX96" fmla="*/ 1791432 w 2564423"/>
                <a:gd name="connsiteY96" fmla="*/ 1121019 h 2667000"/>
                <a:gd name="connsiteX97" fmla="*/ 1732817 w 2564423"/>
                <a:gd name="connsiteY97" fmla="*/ 1132009 h 2667000"/>
                <a:gd name="connsiteX98" fmla="*/ 1692519 w 2564423"/>
                <a:gd name="connsiteY98" fmla="*/ 1128346 h 2667000"/>
                <a:gd name="connsiteX99" fmla="*/ 1637567 w 2564423"/>
                <a:gd name="connsiteY99" fmla="*/ 1121019 h 2667000"/>
                <a:gd name="connsiteX100" fmla="*/ 1630240 w 2564423"/>
                <a:gd name="connsiteY100" fmla="*/ 1164980 h 2667000"/>
                <a:gd name="connsiteX101" fmla="*/ 1593606 w 2564423"/>
                <a:gd name="connsiteY101" fmla="*/ 1183298 h 2667000"/>
                <a:gd name="connsiteX102" fmla="*/ 1527663 w 2564423"/>
                <a:gd name="connsiteY102" fmla="*/ 1157654 h 2667000"/>
                <a:gd name="connsiteX103" fmla="*/ 1513009 w 2564423"/>
                <a:gd name="connsiteY103" fmla="*/ 1128346 h 2667000"/>
                <a:gd name="connsiteX104" fmla="*/ 1494692 w 2564423"/>
                <a:gd name="connsiteY104" fmla="*/ 1102702 h 2667000"/>
                <a:gd name="connsiteX105" fmla="*/ 1502019 w 2564423"/>
                <a:gd name="connsiteY105" fmla="*/ 1058740 h 2667000"/>
                <a:gd name="connsiteX106" fmla="*/ 1524000 w 2564423"/>
                <a:gd name="connsiteY106" fmla="*/ 1025769 h 2667000"/>
                <a:gd name="connsiteX107" fmla="*/ 1524000 w 2564423"/>
                <a:gd name="connsiteY107" fmla="*/ 1011115 h 2667000"/>
                <a:gd name="connsiteX108" fmla="*/ 1545981 w 2564423"/>
                <a:gd name="connsiteY108" fmla="*/ 956163 h 2667000"/>
                <a:gd name="connsiteX109" fmla="*/ 1545981 w 2564423"/>
                <a:gd name="connsiteY109" fmla="*/ 915865 h 2667000"/>
                <a:gd name="connsiteX110" fmla="*/ 1564298 w 2564423"/>
                <a:gd name="connsiteY110" fmla="*/ 868240 h 2667000"/>
                <a:gd name="connsiteX111" fmla="*/ 1593606 w 2564423"/>
                <a:gd name="connsiteY111" fmla="*/ 816952 h 2667000"/>
                <a:gd name="connsiteX112" fmla="*/ 1611923 w 2564423"/>
                <a:gd name="connsiteY112" fmla="*/ 765663 h 2667000"/>
                <a:gd name="connsiteX113" fmla="*/ 1626577 w 2564423"/>
                <a:gd name="connsiteY113" fmla="*/ 736355 h 2667000"/>
                <a:gd name="connsiteX114" fmla="*/ 1619250 w 2564423"/>
                <a:gd name="connsiteY114" fmla="*/ 703384 h 2667000"/>
                <a:gd name="connsiteX115" fmla="*/ 1542317 w 2564423"/>
                <a:gd name="connsiteY115" fmla="*/ 663086 h 2667000"/>
                <a:gd name="connsiteX116" fmla="*/ 1560634 w 2564423"/>
                <a:gd name="connsiteY116" fmla="*/ 622788 h 2667000"/>
                <a:gd name="connsiteX117" fmla="*/ 1527663 w 2564423"/>
                <a:gd name="connsiteY117" fmla="*/ 549519 h 2667000"/>
                <a:gd name="connsiteX118" fmla="*/ 1567961 w 2564423"/>
                <a:gd name="connsiteY118" fmla="*/ 472586 h 2667000"/>
                <a:gd name="connsiteX119" fmla="*/ 1567961 w 2564423"/>
                <a:gd name="connsiteY119" fmla="*/ 417634 h 2667000"/>
                <a:gd name="connsiteX120" fmla="*/ 1509346 w 2564423"/>
                <a:gd name="connsiteY120" fmla="*/ 410307 h 2667000"/>
                <a:gd name="connsiteX121" fmla="*/ 1480038 w 2564423"/>
                <a:gd name="connsiteY121" fmla="*/ 399317 h 2667000"/>
                <a:gd name="connsiteX122" fmla="*/ 1527663 w 2564423"/>
                <a:gd name="connsiteY122" fmla="*/ 329711 h 2667000"/>
                <a:gd name="connsiteX123" fmla="*/ 1520336 w 2564423"/>
                <a:gd name="connsiteY123" fmla="*/ 296740 h 2667000"/>
                <a:gd name="connsiteX124" fmla="*/ 1513009 w 2564423"/>
                <a:gd name="connsiteY124" fmla="*/ 205154 h 2667000"/>
                <a:gd name="connsiteX125" fmla="*/ 1476375 w 2564423"/>
                <a:gd name="connsiteY125" fmla="*/ 172182 h 2667000"/>
                <a:gd name="connsiteX126" fmla="*/ 1443404 w 2564423"/>
                <a:gd name="connsiteY126" fmla="*/ 135548 h 2667000"/>
                <a:gd name="connsiteX127" fmla="*/ 1373798 w 2564423"/>
                <a:gd name="connsiteY127" fmla="*/ 150202 h 2667000"/>
                <a:gd name="connsiteX128" fmla="*/ 1384788 w 2564423"/>
                <a:gd name="connsiteY128" fmla="*/ 98913 h 2667000"/>
                <a:gd name="connsiteX129" fmla="*/ 1421423 w 2564423"/>
                <a:gd name="connsiteY129" fmla="*/ 69605 h 2667000"/>
                <a:gd name="connsiteX130" fmla="*/ 1428750 w 2564423"/>
                <a:gd name="connsiteY130" fmla="*/ 47625 h 2667000"/>
                <a:gd name="connsiteX131" fmla="*/ 1388452 w 2564423"/>
                <a:gd name="connsiteY131" fmla="*/ 0 h 2667000"/>
                <a:gd name="connsiteX132" fmla="*/ 1359144 w 2564423"/>
                <a:gd name="connsiteY132" fmla="*/ 40298 h 2667000"/>
                <a:gd name="connsiteX133" fmla="*/ 1311519 w 2564423"/>
                <a:gd name="connsiteY133" fmla="*/ 65942 h 2667000"/>
                <a:gd name="connsiteX134" fmla="*/ 1208942 w 2564423"/>
                <a:gd name="connsiteY134" fmla="*/ 51288 h 2667000"/>
                <a:gd name="connsiteX135" fmla="*/ 1208942 w 2564423"/>
                <a:gd name="connsiteY135" fmla="*/ 205154 h 2667000"/>
                <a:gd name="connsiteX136" fmla="*/ 1139336 w 2564423"/>
                <a:gd name="connsiteY136" fmla="*/ 271096 h 2667000"/>
                <a:gd name="connsiteX137" fmla="*/ 1194288 w 2564423"/>
                <a:gd name="connsiteY137" fmla="*/ 344365 h 2667000"/>
                <a:gd name="connsiteX138" fmla="*/ 1201615 w 2564423"/>
                <a:gd name="connsiteY138" fmla="*/ 424961 h 2667000"/>
                <a:gd name="connsiteX139" fmla="*/ 1164981 w 2564423"/>
                <a:gd name="connsiteY139" fmla="*/ 520211 h 2667000"/>
                <a:gd name="connsiteX140" fmla="*/ 1099038 w 2564423"/>
                <a:gd name="connsiteY140" fmla="*/ 611798 h 2667000"/>
                <a:gd name="connsiteX141" fmla="*/ 1003788 w 2564423"/>
                <a:gd name="connsiteY141" fmla="*/ 674077 h 2667000"/>
                <a:gd name="connsiteX142" fmla="*/ 978144 w 2564423"/>
                <a:gd name="connsiteY142" fmla="*/ 798634 h 2667000"/>
                <a:gd name="connsiteX143" fmla="*/ 1003788 w 2564423"/>
                <a:gd name="connsiteY143" fmla="*/ 904875 h 2667000"/>
                <a:gd name="connsiteX144" fmla="*/ 1073394 w 2564423"/>
                <a:gd name="connsiteY144" fmla="*/ 919529 h 2667000"/>
                <a:gd name="connsiteX145" fmla="*/ 1077057 w 2564423"/>
                <a:gd name="connsiteY145" fmla="*/ 1003788 h 2667000"/>
                <a:gd name="connsiteX146" fmla="*/ 1022106 w 2564423"/>
                <a:gd name="connsiteY146" fmla="*/ 1040423 h 2667000"/>
                <a:gd name="connsiteX147" fmla="*/ 1029432 w 2564423"/>
                <a:gd name="connsiteY147" fmla="*/ 1088048 h 2667000"/>
                <a:gd name="connsiteX148" fmla="*/ 1055077 w 2564423"/>
                <a:gd name="connsiteY148" fmla="*/ 1172307 h 2667000"/>
                <a:gd name="connsiteX149" fmla="*/ 1018442 w 2564423"/>
                <a:gd name="connsiteY149" fmla="*/ 1194288 h 2667000"/>
                <a:gd name="connsiteX150" fmla="*/ 1000125 w 2564423"/>
                <a:gd name="connsiteY150" fmla="*/ 1263894 h 2667000"/>
                <a:gd name="connsiteX151" fmla="*/ 882894 w 2564423"/>
                <a:gd name="connsiteY151" fmla="*/ 1227259 h 2667000"/>
                <a:gd name="connsiteX152" fmla="*/ 802298 w 2564423"/>
                <a:gd name="connsiteY152" fmla="*/ 1121019 h 2667000"/>
                <a:gd name="connsiteX153" fmla="*/ 798634 w 2564423"/>
                <a:gd name="connsiteY153" fmla="*/ 1117355 h 2667000"/>
                <a:gd name="connsiteX154" fmla="*/ 783981 w 2564423"/>
                <a:gd name="connsiteY154" fmla="*/ 1102702 h 2667000"/>
                <a:gd name="connsiteX155" fmla="*/ 736356 w 2564423"/>
                <a:gd name="connsiteY155" fmla="*/ 1175971 h 2667000"/>
                <a:gd name="connsiteX156" fmla="*/ 754673 w 2564423"/>
                <a:gd name="connsiteY156" fmla="*/ 1249240 h 2667000"/>
                <a:gd name="connsiteX157" fmla="*/ 652096 w 2564423"/>
                <a:gd name="connsiteY157" fmla="*/ 1344490 h 2667000"/>
                <a:gd name="connsiteX158" fmla="*/ 575163 w 2564423"/>
                <a:gd name="connsiteY158" fmla="*/ 1414096 h 2667000"/>
                <a:gd name="connsiteX159" fmla="*/ 600807 w 2564423"/>
                <a:gd name="connsiteY159" fmla="*/ 1494692 h 2667000"/>
                <a:gd name="connsiteX160" fmla="*/ 553182 w 2564423"/>
                <a:gd name="connsiteY160" fmla="*/ 1498355 h 2667000"/>
                <a:gd name="connsiteX161" fmla="*/ 479913 w 2564423"/>
                <a:gd name="connsiteY161" fmla="*/ 1399442 h 2667000"/>
                <a:gd name="connsiteX162" fmla="*/ 435952 w 2564423"/>
                <a:gd name="connsiteY162" fmla="*/ 1388452 h 2667000"/>
                <a:gd name="connsiteX163" fmla="*/ 417634 w 2564423"/>
                <a:gd name="connsiteY163" fmla="*/ 1432413 h 2667000"/>
                <a:gd name="connsiteX164" fmla="*/ 230798 w 2564423"/>
                <a:gd name="connsiteY164" fmla="*/ 1450730 h 2667000"/>
                <a:gd name="connsiteX165" fmla="*/ 197827 w 2564423"/>
                <a:gd name="connsiteY165" fmla="*/ 1593605 h 2667000"/>
                <a:gd name="connsiteX166" fmla="*/ 252779 w 2564423"/>
                <a:gd name="connsiteY166" fmla="*/ 1710836 h 2667000"/>
                <a:gd name="connsiteX167" fmla="*/ 190500 w 2564423"/>
                <a:gd name="connsiteY167" fmla="*/ 1736480 h 2667000"/>
                <a:gd name="connsiteX168" fmla="*/ 135548 w 2564423"/>
                <a:gd name="connsiteY168" fmla="*/ 1846384 h 2667000"/>
                <a:gd name="connsiteX169" fmla="*/ 131884 w 2564423"/>
                <a:gd name="connsiteY169" fmla="*/ 1952625 h 2667000"/>
                <a:gd name="connsiteX170" fmla="*/ 91586 w 2564423"/>
                <a:gd name="connsiteY170" fmla="*/ 2077182 h 2667000"/>
                <a:gd name="connsiteX171" fmla="*/ 40298 w 2564423"/>
                <a:gd name="connsiteY171" fmla="*/ 2077182 h 2667000"/>
                <a:gd name="connsiteX172" fmla="*/ 0 w 2564423"/>
                <a:gd name="connsiteY172" fmla="*/ 2117480 h 2667000"/>
                <a:gd name="connsiteX173" fmla="*/ 98913 w 2564423"/>
                <a:gd name="connsiteY173" fmla="*/ 2242038 h 2667000"/>
                <a:gd name="connsiteX174" fmla="*/ 131884 w 2564423"/>
                <a:gd name="connsiteY174" fmla="*/ 2216394 h 2667000"/>
                <a:gd name="connsiteX175" fmla="*/ 186836 w 2564423"/>
                <a:gd name="connsiteY175" fmla="*/ 2245702 h 2667000"/>
                <a:gd name="connsiteX176" fmla="*/ 282086 w 2564423"/>
                <a:gd name="connsiteY176" fmla="*/ 2307980 h 2667000"/>
                <a:gd name="connsiteX177" fmla="*/ 377336 w 2564423"/>
                <a:gd name="connsiteY177" fmla="*/ 2362932 h 2667000"/>
                <a:gd name="connsiteX0" fmla="*/ 377336 w 2564423"/>
                <a:gd name="connsiteY0" fmla="*/ 2362932 h 2667000"/>
                <a:gd name="connsiteX1" fmla="*/ 461596 w 2564423"/>
                <a:gd name="connsiteY1" fmla="*/ 2289663 h 2667000"/>
                <a:gd name="connsiteX2" fmla="*/ 505557 w 2564423"/>
                <a:gd name="connsiteY2" fmla="*/ 2278673 h 2667000"/>
                <a:gd name="connsiteX3" fmla="*/ 542192 w 2564423"/>
                <a:gd name="connsiteY3" fmla="*/ 2359269 h 2667000"/>
                <a:gd name="connsiteX4" fmla="*/ 674077 w 2564423"/>
                <a:gd name="connsiteY4" fmla="*/ 2447192 h 2667000"/>
                <a:gd name="connsiteX5" fmla="*/ 681404 w 2564423"/>
                <a:gd name="connsiteY5" fmla="*/ 2487490 h 2667000"/>
                <a:gd name="connsiteX6" fmla="*/ 747346 w 2564423"/>
                <a:gd name="connsiteY6" fmla="*/ 2480163 h 2667000"/>
                <a:gd name="connsiteX7" fmla="*/ 820615 w 2564423"/>
                <a:gd name="connsiteY7" fmla="*/ 2564423 h 2667000"/>
                <a:gd name="connsiteX8" fmla="*/ 835269 w 2564423"/>
                <a:gd name="connsiteY8" fmla="*/ 2615711 h 2667000"/>
                <a:gd name="connsiteX9" fmla="*/ 882894 w 2564423"/>
                <a:gd name="connsiteY9" fmla="*/ 2612048 h 2667000"/>
                <a:gd name="connsiteX10" fmla="*/ 893884 w 2564423"/>
                <a:gd name="connsiteY10" fmla="*/ 2667000 h 2667000"/>
                <a:gd name="connsiteX11" fmla="*/ 985471 w 2564423"/>
                <a:gd name="connsiteY11" fmla="*/ 2641355 h 2667000"/>
                <a:gd name="connsiteX12" fmla="*/ 985471 w 2564423"/>
                <a:gd name="connsiteY12" fmla="*/ 2582740 h 2667000"/>
                <a:gd name="connsiteX13" fmla="*/ 1110029 w 2564423"/>
                <a:gd name="connsiteY13" fmla="*/ 2538779 h 2667000"/>
                <a:gd name="connsiteX14" fmla="*/ 1153990 w 2564423"/>
                <a:gd name="connsiteY14" fmla="*/ 2450855 h 2667000"/>
                <a:gd name="connsiteX15" fmla="*/ 1227259 w 2564423"/>
                <a:gd name="connsiteY15" fmla="*/ 2403230 h 2667000"/>
                <a:gd name="connsiteX16" fmla="*/ 1337163 w 2564423"/>
                <a:gd name="connsiteY16" fmla="*/ 2315307 h 2667000"/>
                <a:gd name="connsiteX17" fmla="*/ 1373798 w 2564423"/>
                <a:gd name="connsiteY17" fmla="*/ 2253029 h 2667000"/>
                <a:gd name="connsiteX18" fmla="*/ 1454394 w 2564423"/>
                <a:gd name="connsiteY18" fmla="*/ 2095500 h 2667000"/>
                <a:gd name="connsiteX19" fmla="*/ 1465384 w 2564423"/>
                <a:gd name="connsiteY19" fmla="*/ 2080846 h 2667000"/>
                <a:gd name="connsiteX20" fmla="*/ 1421423 w 2564423"/>
                <a:gd name="connsiteY20" fmla="*/ 2066192 h 2667000"/>
                <a:gd name="connsiteX21" fmla="*/ 1432413 w 2564423"/>
                <a:gd name="connsiteY21" fmla="*/ 2000250 h 2667000"/>
                <a:gd name="connsiteX22" fmla="*/ 1432413 w 2564423"/>
                <a:gd name="connsiteY22" fmla="*/ 1937971 h 2667000"/>
                <a:gd name="connsiteX23" fmla="*/ 1425086 w 2564423"/>
                <a:gd name="connsiteY23" fmla="*/ 1905000 h 2667000"/>
                <a:gd name="connsiteX24" fmla="*/ 1436077 w 2564423"/>
                <a:gd name="connsiteY24" fmla="*/ 1820740 h 2667000"/>
                <a:gd name="connsiteX25" fmla="*/ 1472711 w 2564423"/>
                <a:gd name="connsiteY25" fmla="*/ 1787769 h 2667000"/>
                <a:gd name="connsiteX26" fmla="*/ 1428750 w 2564423"/>
                <a:gd name="connsiteY26" fmla="*/ 1743807 h 2667000"/>
                <a:gd name="connsiteX27" fmla="*/ 1403106 w 2564423"/>
                <a:gd name="connsiteY27" fmla="*/ 1721827 h 2667000"/>
                <a:gd name="connsiteX28" fmla="*/ 1432413 w 2564423"/>
                <a:gd name="connsiteY28" fmla="*/ 1674202 h 2667000"/>
                <a:gd name="connsiteX29" fmla="*/ 1483702 w 2564423"/>
                <a:gd name="connsiteY29" fmla="*/ 1655884 h 2667000"/>
                <a:gd name="connsiteX30" fmla="*/ 1534990 w 2564423"/>
                <a:gd name="connsiteY30" fmla="*/ 1633904 h 2667000"/>
                <a:gd name="connsiteX31" fmla="*/ 1571625 w 2564423"/>
                <a:gd name="connsiteY31" fmla="*/ 1597269 h 2667000"/>
                <a:gd name="connsiteX32" fmla="*/ 1637567 w 2564423"/>
                <a:gd name="connsiteY32" fmla="*/ 1611923 h 2667000"/>
                <a:gd name="connsiteX33" fmla="*/ 1703509 w 2564423"/>
                <a:gd name="connsiteY33" fmla="*/ 1619250 h 2667000"/>
                <a:gd name="connsiteX34" fmla="*/ 1732817 w 2564423"/>
                <a:gd name="connsiteY34" fmla="*/ 1560634 h 2667000"/>
                <a:gd name="connsiteX35" fmla="*/ 1773115 w 2564423"/>
                <a:gd name="connsiteY35" fmla="*/ 1615586 h 2667000"/>
                <a:gd name="connsiteX36" fmla="*/ 1813413 w 2564423"/>
                <a:gd name="connsiteY36" fmla="*/ 1611923 h 2667000"/>
                <a:gd name="connsiteX37" fmla="*/ 1857375 w 2564423"/>
                <a:gd name="connsiteY37" fmla="*/ 1600932 h 2667000"/>
                <a:gd name="connsiteX38" fmla="*/ 1872029 w 2564423"/>
                <a:gd name="connsiteY38" fmla="*/ 1608259 h 2667000"/>
                <a:gd name="connsiteX39" fmla="*/ 1872029 w 2564423"/>
                <a:gd name="connsiteY39" fmla="*/ 1644894 h 2667000"/>
                <a:gd name="connsiteX40" fmla="*/ 1923317 w 2564423"/>
                <a:gd name="connsiteY40" fmla="*/ 1663211 h 2667000"/>
                <a:gd name="connsiteX41" fmla="*/ 1963615 w 2564423"/>
                <a:gd name="connsiteY41" fmla="*/ 1652221 h 2667000"/>
                <a:gd name="connsiteX42" fmla="*/ 1996586 w 2564423"/>
                <a:gd name="connsiteY42" fmla="*/ 1681529 h 2667000"/>
                <a:gd name="connsiteX43" fmla="*/ 2025894 w 2564423"/>
                <a:gd name="connsiteY43" fmla="*/ 1652221 h 2667000"/>
                <a:gd name="connsiteX44" fmla="*/ 2095500 w 2564423"/>
                <a:gd name="connsiteY44" fmla="*/ 1644894 h 2667000"/>
                <a:gd name="connsiteX45" fmla="*/ 2124807 w 2564423"/>
                <a:gd name="connsiteY45" fmla="*/ 1582615 h 2667000"/>
                <a:gd name="connsiteX46" fmla="*/ 2124807 w 2564423"/>
                <a:gd name="connsiteY46" fmla="*/ 1556971 h 2667000"/>
                <a:gd name="connsiteX47" fmla="*/ 2176096 w 2564423"/>
                <a:gd name="connsiteY47" fmla="*/ 1556971 h 2667000"/>
                <a:gd name="connsiteX48" fmla="*/ 2212731 w 2564423"/>
                <a:gd name="connsiteY48" fmla="*/ 1542317 h 2667000"/>
                <a:gd name="connsiteX49" fmla="*/ 2253029 w 2564423"/>
                <a:gd name="connsiteY49" fmla="*/ 1560634 h 2667000"/>
                <a:gd name="connsiteX50" fmla="*/ 2201740 w 2564423"/>
                <a:gd name="connsiteY50" fmla="*/ 1589942 h 2667000"/>
                <a:gd name="connsiteX51" fmla="*/ 2256692 w 2564423"/>
                <a:gd name="connsiteY51" fmla="*/ 1622913 h 2667000"/>
                <a:gd name="connsiteX52" fmla="*/ 2337288 w 2564423"/>
                <a:gd name="connsiteY52" fmla="*/ 1626577 h 2667000"/>
                <a:gd name="connsiteX53" fmla="*/ 2384913 w 2564423"/>
                <a:gd name="connsiteY53" fmla="*/ 1604596 h 2667000"/>
                <a:gd name="connsiteX54" fmla="*/ 2403231 w 2564423"/>
                <a:gd name="connsiteY54" fmla="*/ 1538654 h 2667000"/>
                <a:gd name="connsiteX55" fmla="*/ 2370259 w 2564423"/>
                <a:gd name="connsiteY55" fmla="*/ 1502019 h 2667000"/>
                <a:gd name="connsiteX56" fmla="*/ 2351942 w 2564423"/>
                <a:gd name="connsiteY56" fmla="*/ 1450730 h 2667000"/>
                <a:gd name="connsiteX57" fmla="*/ 2370259 w 2564423"/>
                <a:gd name="connsiteY57" fmla="*/ 1417759 h 2667000"/>
                <a:gd name="connsiteX58" fmla="*/ 2377586 w 2564423"/>
                <a:gd name="connsiteY58" fmla="*/ 1362807 h 2667000"/>
                <a:gd name="connsiteX59" fmla="*/ 2388577 w 2564423"/>
                <a:gd name="connsiteY59" fmla="*/ 1311519 h 2667000"/>
                <a:gd name="connsiteX60" fmla="*/ 2417884 w 2564423"/>
                <a:gd name="connsiteY60" fmla="*/ 1296865 h 2667000"/>
                <a:gd name="connsiteX61" fmla="*/ 2476500 w 2564423"/>
                <a:gd name="connsiteY61" fmla="*/ 1315182 h 2667000"/>
                <a:gd name="connsiteX62" fmla="*/ 2509471 w 2564423"/>
                <a:gd name="connsiteY62" fmla="*/ 1355480 h 2667000"/>
                <a:gd name="connsiteX63" fmla="*/ 2553432 w 2564423"/>
                <a:gd name="connsiteY63" fmla="*/ 1344490 h 2667000"/>
                <a:gd name="connsiteX64" fmla="*/ 2564423 w 2564423"/>
                <a:gd name="connsiteY64" fmla="*/ 1289538 h 2667000"/>
                <a:gd name="connsiteX65" fmla="*/ 2531452 w 2564423"/>
                <a:gd name="connsiteY65" fmla="*/ 1263894 h 2667000"/>
                <a:gd name="connsiteX66" fmla="*/ 2531452 w 2564423"/>
                <a:gd name="connsiteY66" fmla="*/ 1186961 h 2667000"/>
                <a:gd name="connsiteX67" fmla="*/ 2513134 w 2564423"/>
                <a:gd name="connsiteY67" fmla="*/ 1161317 h 2667000"/>
                <a:gd name="connsiteX68" fmla="*/ 2531452 w 2564423"/>
                <a:gd name="connsiteY68" fmla="*/ 1106365 h 2667000"/>
                <a:gd name="connsiteX69" fmla="*/ 2483827 w 2564423"/>
                <a:gd name="connsiteY69" fmla="*/ 1073394 h 2667000"/>
                <a:gd name="connsiteX70" fmla="*/ 2458182 w 2564423"/>
                <a:gd name="connsiteY70" fmla="*/ 1040423 h 2667000"/>
                <a:gd name="connsiteX71" fmla="*/ 2436202 w 2564423"/>
                <a:gd name="connsiteY71" fmla="*/ 1077057 h 2667000"/>
                <a:gd name="connsiteX72" fmla="*/ 2395904 w 2564423"/>
                <a:gd name="connsiteY72" fmla="*/ 1077057 h 2667000"/>
                <a:gd name="connsiteX73" fmla="*/ 2362932 w 2564423"/>
                <a:gd name="connsiteY73" fmla="*/ 1066067 h 2667000"/>
                <a:gd name="connsiteX74" fmla="*/ 2348279 w 2564423"/>
                <a:gd name="connsiteY74" fmla="*/ 1040423 h 2667000"/>
                <a:gd name="connsiteX75" fmla="*/ 2348279 w 2564423"/>
                <a:gd name="connsiteY75" fmla="*/ 985471 h 2667000"/>
                <a:gd name="connsiteX76" fmla="*/ 2337288 w 2564423"/>
                <a:gd name="connsiteY76" fmla="*/ 948836 h 2667000"/>
                <a:gd name="connsiteX77" fmla="*/ 2296990 w 2564423"/>
                <a:gd name="connsiteY77" fmla="*/ 904875 h 2667000"/>
                <a:gd name="connsiteX78" fmla="*/ 2267682 w 2564423"/>
                <a:gd name="connsiteY78" fmla="*/ 886557 h 2667000"/>
                <a:gd name="connsiteX79" fmla="*/ 2212731 w 2564423"/>
                <a:gd name="connsiteY79" fmla="*/ 868240 h 2667000"/>
                <a:gd name="connsiteX80" fmla="*/ 2176096 w 2564423"/>
                <a:gd name="connsiteY80" fmla="*/ 849923 h 2667000"/>
                <a:gd name="connsiteX81" fmla="*/ 2128471 w 2564423"/>
                <a:gd name="connsiteY81" fmla="*/ 879230 h 2667000"/>
                <a:gd name="connsiteX82" fmla="*/ 2124807 w 2564423"/>
                <a:gd name="connsiteY82" fmla="*/ 915865 h 2667000"/>
                <a:gd name="connsiteX83" fmla="*/ 2099163 w 2564423"/>
                <a:gd name="connsiteY83" fmla="*/ 934182 h 2667000"/>
                <a:gd name="connsiteX84" fmla="*/ 2066192 w 2564423"/>
                <a:gd name="connsiteY84" fmla="*/ 941509 h 2667000"/>
                <a:gd name="connsiteX85" fmla="*/ 2058865 w 2564423"/>
                <a:gd name="connsiteY85" fmla="*/ 974480 h 2667000"/>
                <a:gd name="connsiteX86" fmla="*/ 2018567 w 2564423"/>
                <a:gd name="connsiteY86" fmla="*/ 1007452 h 2667000"/>
                <a:gd name="connsiteX87" fmla="*/ 1974606 w 2564423"/>
                <a:gd name="connsiteY87" fmla="*/ 1051413 h 2667000"/>
                <a:gd name="connsiteX88" fmla="*/ 1956288 w 2564423"/>
                <a:gd name="connsiteY88" fmla="*/ 1088048 h 2667000"/>
                <a:gd name="connsiteX89" fmla="*/ 1945298 w 2564423"/>
                <a:gd name="connsiteY89" fmla="*/ 1135673 h 2667000"/>
                <a:gd name="connsiteX90" fmla="*/ 1890346 w 2564423"/>
                <a:gd name="connsiteY90" fmla="*/ 1157654 h 2667000"/>
                <a:gd name="connsiteX91" fmla="*/ 1842721 w 2564423"/>
                <a:gd name="connsiteY91" fmla="*/ 1194288 h 2667000"/>
                <a:gd name="connsiteX92" fmla="*/ 1839057 w 2564423"/>
                <a:gd name="connsiteY92" fmla="*/ 1153990 h 2667000"/>
                <a:gd name="connsiteX93" fmla="*/ 1850048 w 2564423"/>
                <a:gd name="connsiteY93" fmla="*/ 1113692 h 2667000"/>
                <a:gd name="connsiteX94" fmla="*/ 1828067 w 2564423"/>
                <a:gd name="connsiteY94" fmla="*/ 1099038 h 2667000"/>
                <a:gd name="connsiteX95" fmla="*/ 1809750 w 2564423"/>
                <a:gd name="connsiteY95" fmla="*/ 1073394 h 2667000"/>
                <a:gd name="connsiteX96" fmla="*/ 1791432 w 2564423"/>
                <a:gd name="connsiteY96" fmla="*/ 1121019 h 2667000"/>
                <a:gd name="connsiteX97" fmla="*/ 1732817 w 2564423"/>
                <a:gd name="connsiteY97" fmla="*/ 1132009 h 2667000"/>
                <a:gd name="connsiteX98" fmla="*/ 1692519 w 2564423"/>
                <a:gd name="connsiteY98" fmla="*/ 1128346 h 2667000"/>
                <a:gd name="connsiteX99" fmla="*/ 1637567 w 2564423"/>
                <a:gd name="connsiteY99" fmla="*/ 1121019 h 2667000"/>
                <a:gd name="connsiteX100" fmla="*/ 1630240 w 2564423"/>
                <a:gd name="connsiteY100" fmla="*/ 1164980 h 2667000"/>
                <a:gd name="connsiteX101" fmla="*/ 1593606 w 2564423"/>
                <a:gd name="connsiteY101" fmla="*/ 1183298 h 2667000"/>
                <a:gd name="connsiteX102" fmla="*/ 1527663 w 2564423"/>
                <a:gd name="connsiteY102" fmla="*/ 1157654 h 2667000"/>
                <a:gd name="connsiteX103" fmla="*/ 1513009 w 2564423"/>
                <a:gd name="connsiteY103" fmla="*/ 1128346 h 2667000"/>
                <a:gd name="connsiteX104" fmla="*/ 1494692 w 2564423"/>
                <a:gd name="connsiteY104" fmla="*/ 1102702 h 2667000"/>
                <a:gd name="connsiteX105" fmla="*/ 1502019 w 2564423"/>
                <a:gd name="connsiteY105" fmla="*/ 1058740 h 2667000"/>
                <a:gd name="connsiteX106" fmla="*/ 1524000 w 2564423"/>
                <a:gd name="connsiteY106" fmla="*/ 1025769 h 2667000"/>
                <a:gd name="connsiteX107" fmla="*/ 1524000 w 2564423"/>
                <a:gd name="connsiteY107" fmla="*/ 1011115 h 2667000"/>
                <a:gd name="connsiteX108" fmla="*/ 1545981 w 2564423"/>
                <a:gd name="connsiteY108" fmla="*/ 956163 h 2667000"/>
                <a:gd name="connsiteX109" fmla="*/ 1545981 w 2564423"/>
                <a:gd name="connsiteY109" fmla="*/ 915865 h 2667000"/>
                <a:gd name="connsiteX110" fmla="*/ 1564298 w 2564423"/>
                <a:gd name="connsiteY110" fmla="*/ 868240 h 2667000"/>
                <a:gd name="connsiteX111" fmla="*/ 1593606 w 2564423"/>
                <a:gd name="connsiteY111" fmla="*/ 816952 h 2667000"/>
                <a:gd name="connsiteX112" fmla="*/ 1611923 w 2564423"/>
                <a:gd name="connsiteY112" fmla="*/ 765663 h 2667000"/>
                <a:gd name="connsiteX113" fmla="*/ 1626577 w 2564423"/>
                <a:gd name="connsiteY113" fmla="*/ 736355 h 2667000"/>
                <a:gd name="connsiteX114" fmla="*/ 1619250 w 2564423"/>
                <a:gd name="connsiteY114" fmla="*/ 703384 h 2667000"/>
                <a:gd name="connsiteX115" fmla="*/ 1542317 w 2564423"/>
                <a:gd name="connsiteY115" fmla="*/ 663086 h 2667000"/>
                <a:gd name="connsiteX116" fmla="*/ 1560634 w 2564423"/>
                <a:gd name="connsiteY116" fmla="*/ 622788 h 2667000"/>
                <a:gd name="connsiteX117" fmla="*/ 1527663 w 2564423"/>
                <a:gd name="connsiteY117" fmla="*/ 549519 h 2667000"/>
                <a:gd name="connsiteX118" fmla="*/ 1567961 w 2564423"/>
                <a:gd name="connsiteY118" fmla="*/ 472586 h 2667000"/>
                <a:gd name="connsiteX119" fmla="*/ 1567961 w 2564423"/>
                <a:gd name="connsiteY119" fmla="*/ 417634 h 2667000"/>
                <a:gd name="connsiteX120" fmla="*/ 1509346 w 2564423"/>
                <a:gd name="connsiteY120" fmla="*/ 410307 h 2667000"/>
                <a:gd name="connsiteX121" fmla="*/ 1480038 w 2564423"/>
                <a:gd name="connsiteY121" fmla="*/ 399317 h 2667000"/>
                <a:gd name="connsiteX122" fmla="*/ 1527663 w 2564423"/>
                <a:gd name="connsiteY122" fmla="*/ 329711 h 2667000"/>
                <a:gd name="connsiteX123" fmla="*/ 1520336 w 2564423"/>
                <a:gd name="connsiteY123" fmla="*/ 296740 h 2667000"/>
                <a:gd name="connsiteX124" fmla="*/ 1513009 w 2564423"/>
                <a:gd name="connsiteY124" fmla="*/ 205154 h 2667000"/>
                <a:gd name="connsiteX125" fmla="*/ 1476375 w 2564423"/>
                <a:gd name="connsiteY125" fmla="*/ 172182 h 2667000"/>
                <a:gd name="connsiteX126" fmla="*/ 1443404 w 2564423"/>
                <a:gd name="connsiteY126" fmla="*/ 135548 h 2667000"/>
                <a:gd name="connsiteX127" fmla="*/ 1373798 w 2564423"/>
                <a:gd name="connsiteY127" fmla="*/ 150202 h 2667000"/>
                <a:gd name="connsiteX128" fmla="*/ 1384788 w 2564423"/>
                <a:gd name="connsiteY128" fmla="*/ 98913 h 2667000"/>
                <a:gd name="connsiteX129" fmla="*/ 1421423 w 2564423"/>
                <a:gd name="connsiteY129" fmla="*/ 69605 h 2667000"/>
                <a:gd name="connsiteX130" fmla="*/ 1428750 w 2564423"/>
                <a:gd name="connsiteY130" fmla="*/ 47625 h 2667000"/>
                <a:gd name="connsiteX131" fmla="*/ 1388452 w 2564423"/>
                <a:gd name="connsiteY131" fmla="*/ 0 h 2667000"/>
                <a:gd name="connsiteX132" fmla="*/ 1359144 w 2564423"/>
                <a:gd name="connsiteY132" fmla="*/ 40298 h 2667000"/>
                <a:gd name="connsiteX133" fmla="*/ 1311519 w 2564423"/>
                <a:gd name="connsiteY133" fmla="*/ 65942 h 2667000"/>
                <a:gd name="connsiteX134" fmla="*/ 1208942 w 2564423"/>
                <a:gd name="connsiteY134" fmla="*/ 51288 h 2667000"/>
                <a:gd name="connsiteX135" fmla="*/ 1208942 w 2564423"/>
                <a:gd name="connsiteY135" fmla="*/ 205154 h 2667000"/>
                <a:gd name="connsiteX136" fmla="*/ 1139336 w 2564423"/>
                <a:gd name="connsiteY136" fmla="*/ 271096 h 2667000"/>
                <a:gd name="connsiteX137" fmla="*/ 1194288 w 2564423"/>
                <a:gd name="connsiteY137" fmla="*/ 344365 h 2667000"/>
                <a:gd name="connsiteX138" fmla="*/ 1201615 w 2564423"/>
                <a:gd name="connsiteY138" fmla="*/ 424961 h 2667000"/>
                <a:gd name="connsiteX139" fmla="*/ 1164981 w 2564423"/>
                <a:gd name="connsiteY139" fmla="*/ 520211 h 2667000"/>
                <a:gd name="connsiteX140" fmla="*/ 1099038 w 2564423"/>
                <a:gd name="connsiteY140" fmla="*/ 611798 h 2667000"/>
                <a:gd name="connsiteX141" fmla="*/ 1003788 w 2564423"/>
                <a:gd name="connsiteY141" fmla="*/ 674077 h 2667000"/>
                <a:gd name="connsiteX142" fmla="*/ 978144 w 2564423"/>
                <a:gd name="connsiteY142" fmla="*/ 798634 h 2667000"/>
                <a:gd name="connsiteX143" fmla="*/ 1003788 w 2564423"/>
                <a:gd name="connsiteY143" fmla="*/ 904875 h 2667000"/>
                <a:gd name="connsiteX144" fmla="*/ 1073394 w 2564423"/>
                <a:gd name="connsiteY144" fmla="*/ 919529 h 2667000"/>
                <a:gd name="connsiteX145" fmla="*/ 1077057 w 2564423"/>
                <a:gd name="connsiteY145" fmla="*/ 1003788 h 2667000"/>
                <a:gd name="connsiteX146" fmla="*/ 1022106 w 2564423"/>
                <a:gd name="connsiteY146" fmla="*/ 1040423 h 2667000"/>
                <a:gd name="connsiteX147" fmla="*/ 1029432 w 2564423"/>
                <a:gd name="connsiteY147" fmla="*/ 1088048 h 2667000"/>
                <a:gd name="connsiteX148" fmla="*/ 1055077 w 2564423"/>
                <a:gd name="connsiteY148" fmla="*/ 1172307 h 2667000"/>
                <a:gd name="connsiteX149" fmla="*/ 1018442 w 2564423"/>
                <a:gd name="connsiteY149" fmla="*/ 1194288 h 2667000"/>
                <a:gd name="connsiteX150" fmla="*/ 1000125 w 2564423"/>
                <a:gd name="connsiteY150" fmla="*/ 1263894 h 2667000"/>
                <a:gd name="connsiteX151" fmla="*/ 882894 w 2564423"/>
                <a:gd name="connsiteY151" fmla="*/ 1227259 h 2667000"/>
                <a:gd name="connsiteX152" fmla="*/ 802298 w 2564423"/>
                <a:gd name="connsiteY152" fmla="*/ 1121019 h 2667000"/>
                <a:gd name="connsiteX153" fmla="*/ 798634 w 2564423"/>
                <a:gd name="connsiteY153" fmla="*/ 1117355 h 2667000"/>
                <a:gd name="connsiteX154" fmla="*/ 783981 w 2564423"/>
                <a:gd name="connsiteY154" fmla="*/ 1102702 h 2667000"/>
                <a:gd name="connsiteX155" fmla="*/ 736356 w 2564423"/>
                <a:gd name="connsiteY155" fmla="*/ 1175971 h 2667000"/>
                <a:gd name="connsiteX156" fmla="*/ 754673 w 2564423"/>
                <a:gd name="connsiteY156" fmla="*/ 1249240 h 2667000"/>
                <a:gd name="connsiteX157" fmla="*/ 652096 w 2564423"/>
                <a:gd name="connsiteY157" fmla="*/ 1344490 h 2667000"/>
                <a:gd name="connsiteX158" fmla="*/ 575163 w 2564423"/>
                <a:gd name="connsiteY158" fmla="*/ 1414096 h 2667000"/>
                <a:gd name="connsiteX159" fmla="*/ 600807 w 2564423"/>
                <a:gd name="connsiteY159" fmla="*/ 1494692 h 2667000"/>
                <a:gd name="connsiteX160" fmla="*/ 553182 w 2564423"/>
                <a:gd name="connsiteY160" fmla="*/ 1498355 h 2667000"/>
                <a:gd name="connsiteX161" fmla="*/ 479913 w 2564423"/>
                <a:gd name="connsiteY161" fmla="*/ 1399442 h 2667000"/>
                <a:gd name="connsiteX162" fmla="*/ 435952 w 2564423"/>
                <a:gd name="connsiteY162" fmla="*/ 1388452 h 2667000"/>
                <a:gd name="connsiteX163" fmla="*/ 417634 w 2564423"/>
                <a:gd name="connsiteY163" fmla="*/ 1432413 h 2667000"/>
                <a:gd name="connsiteX164" fmla="*/ 230798 w 2564423"/>
                <a:gd name="connsiteY164" fmla="*/ 1450730 h 2667000"/>
                <a:gd name="connsiteX165" fmla="*/ 197827 w 2564423"/>
                <a:gd name="connsiteY165" fmla="*/ 1593605 h 2667000"/>
                <a:gd name="connsiteX166" fmla="*/ 252779 w 2564423"/>
                <a:gd name="connsiteY166" fmla="*/ 1710836 h 2667000"/>
                <a:gd name="connsiteX167" fmla="*/ 190500 w 2564423"/>
                <a:gd name="connsiteY167" fmla="*/ 1736480 h 2667000"/>
                <a:gd name="connsiteX168" fmla="*/ 135548 w 2564423"/>
                <a:gd name="connsiteY168" fmla="*/ 1846384 h 2667000"/>
                <a:gd name="connsiteX169" fmla="*/ 131884 w 2564423"/>
                <a:gd name="connsiteY169" fmla="*/ 1952625 h 2667000"/>
                <a:gd name="connsiteX170" fmla="*/ 91586 w 2564423"/>
                <a:gd name="connsiteY170" fmla="*/ 2077182 h 2667000"/>
                <a:gd name="connsiteX171" fmla="*/ 40298 w 2564423"/>
                <a:gd name="connsiteY171" fmla="*/ 2077182 h 2667000"/>
                <a:gd name="connsiteX172" fmla="*/ 0 w 2564423"/>
                <a:gd name="connsiteY172" fmla="*/ 2117480 h 2667000"/>
                <a:gd name="connsiteX173" fmla="*/ 98913 w 2564423"/>
                <a:gd name="connsiteY173" fmla="*/ 2242038 h 2667000"/>
                <a:gd name="connsiteX174" fmla="*/ 131884 w 2564423"/>
                <a:gd name="connsiteY174" fmla="*/ 2216394 h 2667000"/>
                <a:gd name="connsiteX175" fmla="*/ 186836 w 2564423"/>
                <a:gd name="connsiteY175" fmla="*/ 2245702 h 2667000"/>
                <a:gd name="connsiteX176" fmla="*/ 282086 w 2564423"/>
                <a:gd name="connsiteY176" fmla="*/ 2307980 h 2667000"/>
                <a:gd name="connsiteX177" fmla="*/ 370079 w 2564423"/>
                <a:gd name="connsiteY177" fmla="*/ 2325382 h 2667000"/>
                <a:gd name="connsiteX178" fmla="*/ 377336 w 2564423"/>
                <a:gd name="connsiteY178" fmla="*/ 2362932 h 2667000"/>
                <a:gd name="connsiteX0" fmla="*/ 377336 w 2564423"/>
                <a:gd name="connsiteY0" fmla="*/ 2362932 h 2667000"/>
                <a:gd name="connsiteX1" fmla="*/ 461596 w 2564423"/>
                <a:gd name="connsiteY1" fmla="*/ 2289663 h 2667000"/>
                <a:gd name="connsiteX2" fmla="*/ 505557 w 2564423"/>
                <a:gd name="connsiteY2" fmla="*/ 2278673 h 2667000"/>
                <a:gd name="connsiteX3" fmla="*/ 542192 w 2564423"/>
                <a:gd name="connsiteY3" fmla="*/ 2359269 h 2667000"/>
                <a:gd name="connsiteX4" fmla="*/ 674077 w 2564423"/>
                <a:gd name="connsiteY4" fmla="*/ 2447192 h 2667000"/>
                <a:gd name="connsiteX5" fmla="*/ 681404 w 2564423"/>
                <a:gd name="connsiteY5" fmla="*/ 2487490 h 2667000"/>
                <a:gd name="connsiteX6" fmla="*/ 747346 w 2564423"/>
                <a:gd name="connsiteY6" fmla="*/ 2480163 h 2667000"/>
                <a:gd name="connsiteX7" fmla="*/ 820615 w 2564423"/>
                <a:gd name="connsiteY7" fmla="*/ 2564423 h 2667000"/>
                <a:gd name="connsiteX8" fmla="*/ 835269 w 2564423"/>
                <a:gd name="connsiteY8" fmla="*/ 2615711 h 2667000"/>
                <a:gd name="connsiteX9" fmla="*/ 882894 w 2564423"/>
                <a:gd name="connsiteY9" fmla="*/ 2612048 h 2667000"/>
                <a:gd name="connsiteX10" fmla="*/ 893884 w 2564423"/>
                <a:gd name="connsiteY10" fmla="*/ 2667000 h 2667000"/>
                <a:gd name="connsiteX11" fmla="*/ 985471 w 2564423"/>
                <a:gd name="connsiteY11" fmla="*/ 2641355 h 2667000"/>
                <a:gd name="connsiteX12" fmla="*/ 985471 w 2564423"/>
                <a:gd name="connsiteY12" fmla="*/ 2582740 h 2667000"/>
                <a:gd name="connsiteX13" fmla="*/ 1110029 w 2564423"/>
                <a:gd name="connsiteY13" fmla="*/ 2538779 h 2667000"/>
                <a:gd name="connsiteX14" fmla="*/ 1153990 w 2564423"/>
                <a:gd name="connsiteY14" fmla="*/ 2450855 h 2667000"/>
                <a:gd name="connsiteX15" fmla="*/ 1227259 w 2564423"/>
                <a:gd name="connsiteY15" fmla="*/ 2403230 h 2667000"/>
                <a:gd name="connsiteX16" fmla="*/ 1337163 w 2564423"/>
                <a:gd name="connsiteY16" fmla="*/ 2315307 h 2667000"/>
                <a:gd name="connsiteX17" fmla="*/ 1373798 w 2564423"/>
                <a:gd name="connsiteY17" fmla="*/ 2253029 h 2667000"/>
                <a:gd name="connsiteX18" fmla="*/ 1454394 w 2564423"/>
                <a:gd name="connsiteY18" fmla="*/ 2095500 h 2667000"/>
                <a:gd name="connsiteX19" fmla="*/ 1465384 w 2564423"/>
                <a:gd name="connsiteY19" fmla="*/ 2080846 h 2667000"/>
                <a:gd name="connsiteX20" fmla="*/ 1421423 w 2564423"/>
                <a:gd name="connsiteY20" fmla="*/ 2066192 h 2667000"/>
                <a:gd name="connsiteX21" fmla="*/ 1432413 w 2564423"/>
                <a:gd name="connsiteY21" fmla="*/ 2000250 h 2667000"/>
                <a:gd name="connsiteX22" fmla="*/ 1432413 w 2564423"/>
                <a:gd name="connsiteY22" fmla="*/ 1937971 h 2667000"/>
                <a:gd name="connsiteX23" fmla="*/ 1425086 w 2564423"/>
                <a:gd name="connsiteY23" fmla="*/ 1905000 h 2667000"/>
                <a:gd name="connsiteX24" fmla="*/ 1436077 w 2564423"/>
                <a:gd name="connsiteY24" fmla="*/ 1820740 h 2667000"/>
                <a:gd name="connsiteX25" fmla="*/ 1472711 w 2564423"/>
                <a:gd name="connsiteY25" fmla="*/ 1787769 h 2667000"/>
                <a:gd name="connsiteX26" fmla="*/ 1428750 w 2564423"/>
                <a:gd name="connsiteY26" fmla="*/ 1743807 h 2667000"/>
                <a:gd name="connsiteX27" fmla="*/ 1403106 w 2564423"/>
                <a:gd name="connsiteY27" fmla="*/ 1721827 h 2667000"/>
                <a:gd name="connsiteX28" fmla="*/ 1432413 w 2564423"/>
                <a:gd name="connsiteY28" fmla="*/ 1674202 h 2667000"/>
                <a:gd name="connsiteX29" fmla="*/ 1483702 w 2564423"/>
                <a:gd name="connsiteY29" fmla="*/ 1655884 h 2667000"/>
                <a:gd name="connsiteX30" fmla="*/ 1534990 w 2564423"/>
                <a:gd name="connsiteY30" fmla="*/ 1633904 h 2667000"/>
                <a:gd name="connsiteX31" fmla="*/ 1571625 w 2564423"/>
                <a:gd name="connsiteY31" fmla="*/ 1597269 h 2667000"/>
                <a:gd name="connsiteX32" fmla="*/ 1637567 w 2564423"/>
                <a:gd name="connsiteY32" fmla="*/ 1611923 h 2667000"/>
                <a:gd name="connsiteX33" fmla="*/ 1703509 w 2564423"/>
                <a:gd name="connsiteY33" fmla="*/ 1619250 h 2667000"/>
                <a:gd name="connsiteX34" fmla="*/ 1732817 w 2564423"/>
                <a:gd name="connsiteY34" fmla="*/ 1560634 h 2667000"/>
                <a:gd name="connsiteX35" fmla="*/ 1773115 w 2564423"/>
                <a:gd name="connsiteY35" fmla="*/ 1615586 h 2667000"/>
                <a:gd name="connsiteX36" fmla="*/ 1813413 w 2564423"/>
                <a:gd name="connsiteY36" fmla="*/ 1611923 h 2667000"/>
                <a:gd name="connsiteX37" fmla="*/ 1857375 w 2564423"/>
                <a:gd name="connsiteY37" fmla="*/ 1600932 h 2667000"/>
                <a:gd name="connsiteX38" fmla="*/ 1872029 w 2564423"/>
                <a:gd name="connsiteY38" fmla="*/ 1608259 h 2667000"/>
                <a:gd name="connsiteX39" fmla="*/ 1872029 w 2564423"/>
                <a:gd name="connsiteY39" fmla="*/ 1644894 h 2667000"/>
                <a:gd name="connsiteX40" fmla="*/ 1923317 w 2564423"/>
                <a:gd name="connsiteY40" fmla="*/ 1663211 h 2667000"/>
                <a:gd name="connsiteX41" fmla="*/ 1963615 w 2564423"/>
                <a:gd name="connsiteY41" fmla="*/ 1652221 h 2667000"/>
                <a:gd name="connsiteX42" fmla="*/ 1996586 w 2564423"/>
                <a:gd name="connsiteY42" fmla="*/ 1681529 h 2667000"/>
                <a:gd name="connsiteX43" fmla="*/ 2025894 w 2564423"/>
                <a:gd name="connsiteY43" fmla="*/ 1652221 h 2667000"/>
                <a:gd name="connsiteX44" fmla="*/ 2095500 w 2564423"/>
                <a:gd name="connsiteY44" fmla="*/ 1644894 h 2667000"/>
                <a:gd name="connsiteX45" fmla="*/ 2124807 w 2564423"/>
                <a:gd name="connsiteY45" fmla="*/ 1582615 h 2667000"/>
                <a:gd name="connsiteX46" fmla="*/ 2124807 w 2564423"/>
                <a:gd name="connsiteY46" fmla="*/ 1556971 h 2667000"/>
                <a:gd name="connsiteX47" fmla="*/ 2176096 w 2564423"/>
                <a:gd name="connsiteY47" fmla="*/ 1556971 h 2667000"/>
                <a:gd name="connsiteX48" fmla="*/ 2212731 w 2564423"/>
                <a:gd name="connsiteY48" fmla="*/ 1542317 h 2667000"/>
                <a:gd name="connsiteX49" fmla="*/ 2253029 w 2564423"/>
                <a:gd name="connsiteY49" fmla="*/ 1560634 h 2667000"/>
                <a:gd name="connsiteX50" fmla="*/ 2201740 w 2564423"/>
                <a:gd name="connsiteY50" fmla="*/ 1589942 h 2667000"/>
                <a:gd name="connsiteX51" fmla="*/ 2256692 w 2564423"/>
                <a:gd name="connsiteY51" fmla="*/ 1622913 h 2667000"/>
                <a:gd name="connsiteX52" fmla="*/ 2337288 w 2564423"/>
                <a:gd name="connsiteY52" fmla="*/ 1626577 h 2667000"/>
                <a:gd name="connsiteX53" fmla="*/ 2384913 w 2564423"/>
                <a:gd name="connsiteY53" fmla="*/ 1604596 h 2667000"/>
                <a:gd name="connsiteX54" fmla="*/ 2403231 w 2564423"/>
                <a:gd name="connsiteY54" fmla="*/ 1538654 h 2667000"/>
                <a:gd name="connsiteX55" fmla="*/ 2370259 w 2564423"/>
                <a:gd name="connsiteY55" fmla="*/ 1502019 h 2667000"/>
                <a:gd name="connsiteX56" fmla="*/ 2351942 w 2564423"/>
                <a:gd name="connsiteY56" fmla="*/ 1450730 h 2667000"/>
                <a:gd name="connsiteX57" fmla="*/ 2370259 w 2564423"/>
                <a:gd name="connsiteY57" fmla="*/ 1417759 h 2667000"/>
                <a:gd name="connsiteX58" fmla="*/ 2377586 w 2564423"/>
                <a:gd name="connsiteY58" fmla="*/ 1362807 h 2667000"/>
                <a:gd name="connsiteX59" fmla="*/ 2388577 w 2564423"/>
                <a:gd name="connsiteY59" fmla="*/ 1311519 h 2667000"/>
                <a:gd name="connsiteX60" fmla="*/ 2417884 w 2564423"/>
                <a:gd name="connsiteY60" fmla="*/ 1296865 h 2667000"/>
                <a:gd name="connsiteX61" fmla="*/ 2476500 w 2564423"/>
                <a:gd name="connsiteY61" fmla="*/ 1315182 h 2667000"/>
                <a:gd name="connsiteX62" fmla="*/ 2509471 w 2564423"/>
                <a:gd name="connsiteY62" fmla="*/ 1355480 h 2667000"/>
                <a:gd name="connsiteX63" fmla="*/ 2553432 w 2564423"/>
                <a:gd name="connsiteY63" fmla="*/ 1344490 h 2667000"/>
                <a:gd name="connsiteX64" fmla="*/ 2564423 w 2564423"/>
                <a:gd name="connsiteY64" fmla="*/ 1289538 h 2667000"/>
                <a:gd name="connsiteX65" fmla="*/ 2531452 w 2564423"/>
                <a:gd name="connsiteY65" fmla="*/ 1263894 h 2667000"/>
                <a:gd name="connsiteX66" fmla="*/ 2531452 w 2564423"/>
                <a:gd name="connsiteY66" fmla="*/ 1186961 h 2667000"/>
                <a:gd name="connsiteX67" fmla="*/ 2513134 w 2564423"/>
                <a:gd name="connsiteY67" fmla="*/ 1161317 h 2667000"/>
                <a:gd name="connsiteX68" fmla="*/ 2531452 w 2564423"/>
                <a:gd name="connsiteY68" fmla="*/ 1106365 h 2667000"/>
                <a:gd name="connsiteX69" fmla="*/ 2483827 w 2564423"/>
                <a:gd name="connsiteY69" fmla="*/ 1073394 h 2667000"/>
                <a:gd name="connsiteX70" fmla="*/ 2458182 w 2564423"/>
                <a:gd name="connsiteY70" fmla="*/ 1040423 h 2667000"/>
                <a:gd name="connsiteX71" fmla="*/ 2436202 w 2564423"/>
                <a:gd name="connsiteY71" fmla="*/ 1077057 h 2667000"/>
                <a:gd name="connsiteX72" fmla="*/ 2395904 w 2564423"/>
                <a:gd name="connsiteY72" fmla="*/ 1077057 h 2667000"/>
                <a:gd name="connsiteX73" fmla="*/ 2362932 w 2564423"/>
                <a:gd name="connsiteY73" fmla="*/ 1066067 h 2667000"/>
                <a:gd name="connsiteX74" fmla="*/ 2348279 w 2564423"/>
                <a:gd name="connsiteY74" fmla="*/ 1040423 h 2667000"/>
                <a:gd name="connsiteX75" fmla="*/ 2348279 w 2564423"/>
                <a:gd name="connsiteY75" fmla="*/ 985471 h 2667000"/>
                <a:gd name="connsiteX76" fmla="*/ 2337288 w 2564423"/>
                <a:gd name="connsiteY76" fmla="*/ 948836 h 2667000"/>
                <a:gd name="connsiteX77" fmla="*/ 2296990 w 2564423"/>
                <a:gd name="connsiteY77" fmla="*/ 904875 h 2667000"/>
                <a:gd name="connsiteX78" fmla="*/ 2267682 w 2564423"/>
                <a:gd name="connsiteY78" fmla="*/ 886557 h 2667000"/>
                <a:gd name="connsiteX79" fmla="*/ 2212731 w 2564423"/>
                <a:gd name="connsiteY79" fmla="*/ 868240 h 2667000"/>
                <a:gd name="connsiteX80" fmla="*/ 2176096 w 2564423"/>
                <a:gd name="connsiteY80" fmla="*/ 849923 h 2667000"/>
                <a:gd name="connsiteX81" fmla="*/ 2128471 w 2564423"/>
                <a:gd name="connsiteY81" fmla="*/ 879230 h 2667000"/>
                <a:gd name="connsiteX82" fmla="*/ 2124807 w 2564423"/>
                <a:gd name="connsiteY82" fmla="*/ 915865 h 2667000"/>
                <a:gd name="connsiteX83" fmla="*/ 2099163 w 2564423"/>
                <a:gd name="connsiteY83" fmla="*/ 934182 h 2667000"/>
                <a:gd name="connsiteX84" fmla="*/ 2066192 w 2564423"/>
                <a:gd name="connsiteY84" fmla="*/ 941509 h 2667000"/>
                <a:gd name="connsiteX85" fmla="*/ 2058865 w 2564423"/>
                <a:gd name="connsiteY85" fmla="*/ 974480 h 2667000"/>
                <a:gd name="connsiteX86" fmla="*/ 2018567 w 2564423"/>
                <a:gd name="connsiteY86" fmla="*/ 1007452 h 2667000"/>
                <a:gd name="connsiteX87" fmla="*/ 1974606 w 2564423"/>
                <a:gd name="connsiteY87" fmla="*/ 1051413 h 2667000"/>
                <a:gd name="connsiteX88" fmla="*/ 1956288 w 2564423"/>
                <a:gd name="connsiteY88" fmla="*/ 1088048 h 2667000"/>
                <a:gd name="connsiteX89" fmla="*/ 1945298 w 2564423"/>
                <a:gd name="connsiteY89" fmla="*/ 1135673 h 2667000"/>
                <a:gd name="connsiteX90" fmla="*/ 1890346 w 2564423"/>
                <a:gd name="connsiteY90" fmla="*/ 1157654 h 2667000"/>
                <a:gd name="connsiteX91" fmla="*/ 1842721 w 2564423"/>
                <a:gd name="connsiteY91" fmla="*/ 1194288 h 2667000"/>
                <a:gd name="connsiteX92" fmla="*/ 1839057 w 2564423"/>
                <a:gd name="connsiteY92" fmla="*/ 1153990 h 2667000"/>
                <a:gd name="connsiteX93" fmla="*/ 1850048 w 2564423"/>
                <a:gd name="connsiteY93" fmla="*/ 1113692 h 2667000"/>
                <a:gd name="connsiteX94" fmla="*/ 1828067 w 2564423"/>
                <a:gd name="connsiteY94" fmla="*/ 1099038 h 2667000"/>
                <a:gd name="connsiteX95" fmla="*/ 1809750 w 2564423"/>
                <a:gd name="connsiteY95" fmla="*/ 1073394 h 2667000"/>
                <a:gd name="connsiteX96" fmla="*/ 1791432 w 2564423"/>
                <a:gd name="connsiteY96" fmla="*/ 1121019 h 2667000"/>
                <a:gd name="connsiteX97" fmla="*/ 1732817 w 2564423"/>
                <a:gd name="connsiteY97" fmla="*/ 1132009 h 2667000"/>
                <a:gd name="connsiteX98" fmla="*/ 1692519 w 2564423"/>
                <a:gd name="connsiteY98" fmla="*/ 1128346 h 2667000"/>
                <a:gd name="connsiteX99" fmla="*/ 1637567 w 2564423"/>
                <a:gd name="connsiteY99" fmla="*/ 1121019 h 2667000"/>
                <a:gd name="connsiteX100" fmla="*/ 1630240 w 2564423"/>
                <a:gd name="connsiteY100" fmla="*/ 1164980 h 2667000"/>
                <a:gd name="connsiteX101" fmla="*/ 1593606 w 2564423"/>
                <a:gd name="connsiteY101" fmla="*/ 1183298 h 2667000"/>
                <a:gd name="connsiteX102" fmla="*/ 1527663 w 2564423"/>
                <a:gd name="connsiteY102" fmla="*/ 1157654 h 2667000"/>
                <a:gd name="connsiteX103" fmla="*/ 1513009 w 2564423"/>
                <a:gd name="connsiteY103" fmla="*/ 1128346 h 2667000"/>
                <a:gd name="connsiteX104" fmla="*/ 1494692 w 2564423"/>
                <a:gd name="connsiteY104" fmla="*/ 1102702 h 2667000"/>
                <a:gd name="connsiteX105" fmla="*/ 1502019 w 2564423"/>
                <a:gd name="connsiteY105" fmla="*/ 1058740 h 2667000"/>
                <a:gd name="connsiteX106" fmla="*/ 1524000 w 2564423"/>
                <a:gd name="connsiteY106" fmla="*/ 1025769 h 2667000"/>
                <a:gd name="connsiteX107" fmla="*/ 1524000 w 2564423"/>
                <a:gd name="connsiteY107" fmla="*/ 1011115 h 2667000"/>
                <a:gd name="connsiteX108" fmla="*/ 1545981 w 2564423"/>
                <a:gd name="connsiteY108" fmla="*/ 956163 h 2667000"/>
                <a:gd name="connsiteX109" fmla="*/ 1545981 w 2564423"/>
                <a:gd name="connsiteY109" fmla="*/ 915865 h 2667000"/>
                <a:gd name="connsiteX110" fmla="*/ 1564298 w 2564423"/>
                <a:gd name="connsiteY110" fmla="*/ 868240 h 2667000"/>
                <a:gd name="connsiteX111" fmla="*/ 1593606 w 2564423"/>
                <a:gd name="connsiteY111" fmla="*/ 816952 h 2667000"/>
                <a:gd name="connsiteX112" fmla="*/ 1611923 w 2564423"/>
                <a:gd name="connsiteY112" fmla="*/ 765663 h 2667000"/>
                <a:gd name="connsiteX113" fmla="*/ 1626577 w 2564423"/>
                <a:gd name="connsiteY113" fmla="*/ 736355 h 2667000"/>
                <a:gd name="connsiteX114" fmla="*/ 1619250 w 2564423"/>
                <a:gd name="connsiteY114" fmla="*/ 703384 h 2667000"/>
                <a:gd name="connsiteX115" fmla="*/ 1542317 w 2564423"/>
                <a:gd name="connsiteY115" fmla="*/ 663086 h 2667000"/>
                <a:gd name="connsiteX116" fmla="*/ 1560634 w 2564423"/>
                <a:gd name="connsiteY116" fmla="*/ 622788 h 2667000"/>
                <a:gd name="connsiteX117" fmla="*/ 1527663 w 2564423"/>
                <a:gd name="connsiteY117" fmla="*/ 549519 h 2667000"/>
                <a:gd name="connsiteX118" fmla="*/ 1567961 w 2564423"/>
                <a:gd name="connsiteY118" fmla="*/ 472586 h 2667000"/>
                <a:gd name="connsiteX119" fmla="*/ 1567961 w 2564423"/>
                <a:gd name="connsiteY119" fmla="*/ 417634 h 2667000"/>
                <a:gd name="connsiteX120" fmla="*/ 1509346 w 2564423"/>
                <a:gd name="connsiteY120" fmla="*/ 410307 h 2667000"/>
                <a:gd name="connsiteX121" fmla="*/ 1480038 w 2564423"/>
                <a:gd name="connsiteY121" fmla="*/ 399317 h 2667000"/>
                <a:gd name="connsiteX122" fmla="*/ 1527663 w 2564423"/>
                <a:gd name="connsiteY122" fmla="*/ 329711 h 2667000"/>
                <a:gd name="connsiteX123" fmla="*/ 1520336 w 2564423"/>
                <a:gd name="connsiteY123" fmla="*/ 296740 h 2667000"/>
                <a:gd name="connsiteX124" fmla="*/ 1513009 w 2564423"/>
                <a:gd name="connsiteY124" fmla="*/ 205154 h 2667000"/>
                <a:gd name="connsiteX125" fmla="*/ 1476375 w 2564423"/>
                <a:gd name="connsiteY125" fmla="*/ 172182 h 2667000"/>
                <a:gd name="connsiteX126" fmla="*/ 1443404 w 2564423"/>
                <a:gd name="connsiteY126" fmla="*/ 135548 h 2667000"/>
                <a:gd name="connsiteX127" fmla="*/ 1373798 w 2564423"/>
                <a:gd name="connsiteY127" fmla="*/ 150202 h 2667000"/>
                <a:gd name="connsiteX128" fmla="*/ 1384788 w 2564423"/>
                <a:gd name="connsiteY128" fmla="*/ 98913 h 2667000"/>
                <a:gd name="connsiteX129" fmla="*/ 1421423 w 2564423"/>
                <a:gd name="connsiteY129" fmla="*/ 69605 h 2667000"/>
                <a:gd name="connsiteX130" fmla="*/ 1428750 w 2564423"/>
                <a:gd name="connsiteY130" fmla="*/ 47625 h 2667000"/>
                <a:gd name="connsiteX131" fmla="*/ 1388452 w 2564423"/>
                <a:gd name="connsiteY131" fmla="*/ 0 h 2667000"/>
                <a:gd name="connsiteX132" fmla="*/ 1359144 w 2564423"/>
                <a:gd name="connsiteY132" fmla="*/ 40298 h 2667000"/>
                <a:gd name="connsiteX133" fmla="*/ 1311519 w 2564423"/>
                <a:gd name="connsiteY133" fmla="*/ 65942 h 2667000"/>
                <a:gd name="connsiteX134" fmla="*/ 1208942 w 2564423"/>
                <a:gd name="connsiteY134" fmla="*/ 51288 h 2667000"/>
                <a:gd name="connsiteX135" fmla="*/ 1208942 w 2564423"/>
                <a:gd name="connsiteY135" fmla="*/ 205154 h 2667000"/>
                <a:gd name="connsiteX136" fmla="*/ 1139336 w 2564423"/>
                <a:gd name="connsiteY136" fmla="*/ 271096 h 2667000"/>
                <a:gd name="connsiteX137" fmla="*/ 1194288 w 2564423"/>
                <a:gd name="connsiteY137" fmla="*/ 344365 h 2667000"/>
                <a:gd name="connsiteX138" fmla="*/ 1201615 w 2564423"/>
                <a:gd name="connsiteY138" fmla="*/ 424961 h 2667000"/>
                <a:gd name="connsiteX139" fmla="*/ 1164981 w 2564423"/>
                <a:gd name="connsiteY139" fmla="*/ 520211 h 2667000"/>
                <a:gd name="connsiteX140" fmla="*/ 1099038 w 2564423"/>
                <a:gd name="connsiteY140" fmla="*/ 611798 h 2667000"/>
                <a:gd name="connsiteX141" fmla="*/ 1003788 w 2564423"/>
                <a:gd name="connsiteY141" fmla="*/ 674077 h 2667000"/>
                <a:gd name="connsiteX142" fmla="*/ 978144 w 2564423"/>
                <a:gd name="connsiteY142" fmla="*/ 798634 h 2667000"/>
                <a:gd name="connsiteX143" fmla="*/ 1003788 w 2564423"/>
                <a:gd name="connsiteY143" fmla="*/ 904875 h 2667000"/>
                <a:gd name="connsiteX144" fmla="*/ 1073394 w 2564423"/>
                <a:gd name="connsiteY144" fmla="*/ 919529 h 2667000"/>
                <a:gd name="connsiteX145" fmla="*/ 1077057 w 2564423"/>
                <a:gd name="connsiteY145" fmla="*/ 1003788 h 2667000"/>
                <a:gd name="connsiteX146" fmla="*/ 1022106 w 2564423"/>
                <a:gd name="connsiteY146" fmla="*/ 1040423 h 2667000"/>
                <a:gd name="connsiteX147" fmla="*/ 1029432 w 2564423"/>
                <a:gd name="connsiteY147" fmla="*/ 1088048 h 2667000"/>
                <a:gd name="connsiteX148" fmla="*/ 1055077 w 2564423"/>
                <a:gd name="connsiteY148" fmla="*/ 1172307 h 2667000"/>
                <a:gd name="connsiteX149" fmla="*/ 1018442 w 2564423"/>
                <a:gd name="connsiteY149" fmla="*/ 1194288 h 2667000"/>
                <a:gd name="connsiteX150" fmla="*/ 1000125 w 2564423"/>
                <a:gd name="connsiteY150" fmla="*/ 1263894 h 2667000"/>
                <a:gd name="connsiteX151" fmla="*/ 882894 w 2564423"/>
                <a:gd name="connsiteY151" fmla="*/ 1227259 h 2667000"/>
                <a:gd name="connsiteX152" fmla="*/ 802298 w 2564423"/>
                <a:gd name="connsiteY152" fmla="*/ 1121019 h 2667000"/>
                <a:gd name="connsiteX153" fmla="*/ 798634 w 2564423"/>
                <a:gd name="connsiteY153" fmla="*/ 1117355 h 2667000"/>
                <a:gd name="connsiteX154" fmla="*/ 783981 w 2564423"/>
                <a:gd name="connsiteY154" fmla="*/ 1102702 h 2667000"/>
                <a:gd name="connsiteX155" fmla="*/ 736356 w 2564423"/>
                <a:gd name="connsiteY155" fmla="*/ 1175971 h 2667000"/>
                <a:gd name="connsiteX156" fmla="*/ 754673 w 2564423"/>
                <a:gd name="connsiteY156" fmla="*/ 1249240 h 2667000"/>
                <a:gd name="connsiteX157" fmla="*/ 652096 w 2564423"/>
                <a:gd name="connsiteY157" fmla="*/ 1344490 h 2667000"/>
                <a:gd name="connsiteX158" fmla="*/ 575163 w 2564423"/>
                <a:gd name="connsiteY158" fmla="*/ 1414096 h 2667000"/>
                <a:gd name="connsiteX159" fmla="*/ 600807 w 2564423"/>
                <a:gd name="connsiteY159" fmla="*/ 1494692 h 2667000"/>
                <a:gd name="connsiteX160" fmla="*/ 562686 w 2564423"/>
                <a:gd name="connsiteY160" fmla="*/ 1512643 h 2667000"/>
                <a:gd name="connsiteX161" fmla="*/ 479913 w 2564423"/>
                <a:gd name="connsiteY161" fmla="*/ 1399442 h 2667000"/>
                <a:gd name="connsiteX162" fmla="*/ 435952 w 2564423"/>
                <a:gd name="connsiteY162" fmla="*/ 1388452 h 2667000"/>
                <a:gd name="connsiteX163" fmla="*/ 417634 w 2564423"/>
                <a:gd name="connsiteY163" fmla="*/ 1432413 h 2667000"/>
                <a:gd name="connsiteX164" fmla="*/ 230798 w 2564423"/>
                <a:gd name="connsiteY164" fmla="*/ 1450730 h 2667000"/>
                <a:gd name="connsiteX165" fmla="*/ 197827 w 2564423"/>
                <a:gd name="connsiteY165" fmla="*/ 1593605 h 2667000"/>
                <a:gd name="connsiteX166" fmla="*/ 252779 w 2564423"/>
                <a:gd name="connsiteY166" fmla="*/ 1710836 h 2667000"/>
                <a:gd name="connsiteX167" fmla="*/ 190500 w 2564423"/>
                <a:gd name="connsiteY167" fmla="*/ 1736480 h 2667000"/>
                <a:gd name="connsiteX168" fmla="*/ 135548 w 2564423"/>
                <a:gd name="connsiteY168" fmla="*/ 1846384 h 2667000"/>
                <a:gd name="connsiteX169" fmla="*/ 131884 w 2564423"/>
                <a:gd name="connsiteY169" fmla="*/ 1952625 h 2667000"/>
                <a:gd name="connsiteX170" fmla="*/ 91586 w 2564423"/>
                <a:gd name="connsiteY170" fmla="*/ 2077182 h 2667000"/>
                <a:gd name="connsiteX171" fmla="*/ 40298 w 2564423"/>
                <a:gd name="connsiteY171" fmla="*/ 2077182 h 2667000"/>
                <a:gd name="connsiteX172" fmla="*/ 0 w 2564423"/>
                <a:gd name="connsiteY172" fmla="*/ 2117480 h 2667000"/>
                <a:gd name="connsiteX173" fmla="*/ 98913 w 2564423"/>
                <a:gd name="connsiteY173" fmla="*/ 2242038 h 2667000"/>
                <a:gd name="connsiteX174" fmla="*/ 131884 w 2564423"/>
                <a:gd name="connsiteY174" fmla="*/ 2216394 h 2667000"/>
                <a:gd name="connsiteX175" fmla="*/ 186836 w 2564423"/>
                <a:gd name="connsiteY175" fmla="*/ 2245702 h 2667000"/>
                <a:gd name="connsiteX176" fmla="*/ 282086 w 2564423"/>
                <a:gd name="connsiteY176" fmla="*/ 2307980 h 2667000"/>
                <a:gd name="connsiteX177" fmla="*/ 370079 w 2564423"/>
                <a:gd name="connsiteY177" fmla="*/ 2325382 h 2667000"/>
                <a:gd name="connsiteX178" fmla="*/ 377336 w 2564423"/>
                <a:gd name="connsiteY178" fmla="*/ 2362932 h 2667000"/>
                <a:gd name="connsiteX0" fmla="*/ 377336 w 2564423"/>
                <a:gd name="connsiteY0" fmla="*/ 2362932 h 2667000"/>
                <a:gd name="connsiteX1" fmla="*/ 461596 w 2564423"/>
                <a:gd name="connsiteY1" fmla="*/ 2289663 h 2667000"/>
                <a:gd name="connsiteX2" fmla="*/ 505557 w 2564423"/>
                <a:gd name="connsiteY2" fmla="*/ 2278673 h 2667000"/>
                <a:gd name="connsiteX3" fmla="*/ 542192 w 2564423"/>
                <a:gd name="connsiteY3" fmla="*/ 2359269 h 2667000"/>
                <a:gd name="connsiteX4" fmla="*/ 674077 w 2564423"/>
                <a:gd name="connsiteY4" fmla="*/ 2447192 h 2667000"/>
                <a:gd name="connsiteX5" fmla="*/ 681404 w 2564423"/>
                <a:gd name="connsiteY5" fmla="*/ 2487490 h 2667000"/>
                <a:gd name="connsiteX6" fmla="*/ 747346 w 2564423"/>
                <a:gd name="connsiteY6" fmla="*/ 2480163 h 2667000"/>
                <a:gd name="connsiteX7" fmla="*/ 820615 w 2564423"/>
                <a:gd name="connsiteY7" fmla="*/ 2564423 h 2667000"/>
                <a:gd name="connsiteX8" fmla="*/ 835269 w 2564423"/>
                <a:gd name="connsiteY8" fmla="*/ 2615711 h 2667000"/>
                <a:gd name="connsiteX9" fmla="*/ 882894 w 2564423"/>
                <a:gd name="connsiteY9" fmla="*/ 2612048 h 2667000"/>
                <a:gd name="connsiteX10" fmla="*/ 893884 w 2564423"/>
                <a:gd name="connsiteY10" fmla="*/ 2667000 h 2667000"/>
                <a:gd name="connsiteX11" fmla="*/ 985471 w 2564423"/>
                <a:gd name="connsiteY11" fmla="*/ 2641355 h 2667000"/>
                <a:gd name="connsiteX12" fmla="*/ 985471 w 2564423"/>
                <a:gd name="connsiteY12" fmla="*/ 2582740 h 2667000"/>
                <a:gd name="connsiteX13" fmla="*/ 1110029 w 2564423"/>
                <a:gd name="connsiteY13" fmla="*/ 2538779 h 2667000"/>
                <a:gd name="connsiteX14" fmla="*/ 1153990 w 2564423"/>
                <a:gd name="connsiteY14" fmla="*/ 2450855 h 2667000"/>
                <a:gd name="connsiteX15" fmla="*/ 1227259 w 2564423"/>
                <a:gd name="connsiteY15" fmla="*/ 2403230 h 2667000"/>
                <a:gd name="connsiteX16" fmla="*/ 1337163 w 2564423"/>
                <a:gd name="connsiteY16" fmla="*/ 2315307 h 2667000"/>
                <a:gd name="connsiteX17" fmla="*/ 1373798 w 2564423"/>
                <a:gd name="connsiteY17" fmla="*/ 2253029 h 2667000"/>
                <a:gd name="connsiteX18" fmla="*/ 1454394 w 2564423"/>
                <a:gd name="connsiteY18" fmla="*/ 2095500 h 2667000"/>
                <a:gd name="connsiteX19" fmla="*/ 1465384 w 2564423"/>
                <a:gd name="connsiteY19" fmla="*/ 2080846 h 2667000"/>
                <a:gd name="connsiteX20" fmla="*/ 1421423 w 2564423"/>
                <a:gd name="connsiteY20" fmla="*/ 2066192 h 2667000"/>
                <a:gd name="connsiteX21" fmla="*/ 1432413 w 2564423"/>
                <a:gd name="connsiteY21" fmla="*/ 2000250 h 2667000"/>
                <a:gd name="connsiteX22" fmla="*/ 1432413 w 2564423"/>
                <a:gd name="connsiteY22" fmla="*/ 1937971 h 2667000"/>
                <a:gd name="connsiteX23" fmla="*/ 1425086 w 2564423"/>
                <a:gd name="connsiteY23" fmla="*/ 1905000 h 2667000"/>
                <a:gd name="connsiteX24" fmla="*/ 1436077 w 2564423"/>
                <a:gd name="connsiteY24" fmla="*/ 1820740 h 2667000"/>
                <a:gd name="connsiteX25" fmla="*/ 1472711 w 2564423"/>
                <a:gd name="connsiteY25" fmla="*/ 1787769 h 2667000"/>
                <a:gd name="connsiteX26" fmla="*/ 1428750 w 2564423"/>
                <a:gd name="connsiteY26" fmla="*/ 1743807 h 2667000"/>
                <a:gd name="connsiteX27" fmla="*/ 1403106 w 2564423"/>
                <a:gd name="connsiteY27" fmla="*/ 1721827 h 2667000"/>
                <a:gd name="connsiteX28" fmla="*/ 1432413 w 2564423"/>
                <a:gd name="connsiteY28" fmla="*/ 1674202 h 2667000"/>
                <a:gd name="connsiteX29" fmla="*/ 1483702 w 2564423"/>
                <a:gd name="connsiteY29" fmla="*/ 1655884 h 2667000"/>
                <a:gd name="connsiteX30" fmla="*/ 1534990 w 2564423"/>
                <a:gd name="connsiteY30" fmla="*/ 1633904 h 2667000"/>
                <a:gd name="connsiteX31" fmla="*/ 1571625 w 2564423"/>
                <a:gd name="connsiteY31" fmla="*/ 1597269 h 2667000"/>
                <a:gd name="connsiteX32" fmla="*/ 1637567 w 2564423"/>
                <a:gd name="connsiteY32" fmla="*/ 1611923 h 2667000"/>
                <a:gd name="connsiteX33" fmla="*/ 1703509 w 2564423"/>
                <a:gd name="connsiteY33" fmla="*/ 1619250 h 2667000"/>
                <a:gd name="connsiteX34" fmla="*/ 1732817 w 2564423"/>
                <a:gd name="connsiteY34" fmla="*/ 1560634 h 2667000"/>
                <a:gd name="connsiteX35" fmla="*/ 1773115 w 2564423"/>
                <a:gd name="connsiteY35" fmla="*/ 1615586 h 2667000"/>
                <a:gd name="connsiteX36" fmla="*/ 1813413 w 2564423"/>
                <a:gd name="connsiteY36" fmla="*/ 1611923 h 2667000"/>
                <a:gd name="connsiteX37" fmla="*/ 1857375 w 2564423"/>
                <a:gd name="connsiteY37" fmla="*/ 1600932 h 2667000"/>
                <a:gd name="connsiteX38" fmla="*/ 1872029 w 2564423"/>
                <a:gd name="connsiteY38" fmla="*/ 1608259 h 2667000"/>
                <a:gd name="connsiteX39" fmla="*/ 1872029 w 2564423"/>
                <a:gd name="connsiteY39" fmla="*/ 1644894 h 2667000"/>
                <a:gd name="connsiteX40" fmla="*/ 1923317 w 2564423"/>
                <a:gd name="connsiteY40" fmla="*/ 1663211 h 2667000"/>
                <a:gd name="connsiteX41" fmla="*/ 1963615 w 2564423"/>
                <a:gd name="connsiteY41" fmla="*/ 1652221 h 2667000"/>
                <a:gd name="connsiteX42" fmla="*/ 1996586 w 2564423"/>
                <a:gd name="connsiteY42" fmla="*/ 1681529 h 2667000"/>
                <a:gd name="connsiteX43" fmla="*/ 2025894 w 2564423"/>
                <a:gd name="connsiteY43" fmla="*/ 1652221 h 2667000"/>
                <a:gd name="connsiteX44" fmla="*/ 2095500 w 2564423"/>
                <a:gd name="connsiteY44" fmla="*/ 1644894 h 2667000"/>
                <a:gd name="connsiteX45" fmla="*/ 2124807 w 2564423"/>
                <a:gd name="connsiteY45" fmla="*/ 1582615 h 2667000"/>
                <a:gd name="connsiteX46" fmla="*/ 2124807 w 2564423"/>
                <a:gd name="connsiteY46" fmla="*/ 1556971 h 2667000"/>
                <a:gd name="connsiteX47" fmla="*/ 2176096 w 2564423"/>
                <a:gd name="connsiteY47" fmla="*/ 1556971 h 2667000"/>
                <a:gd name="connsiteX48" fmla="*/ 2212731 w 2564423"/>
                <a:gd name="connsiteY48" fmla="*/ 1542317 h 2667000"/>
                <a:gd name="connsiteX49" fmla="*/ 2253029 w 2564423"/>
                <a:gd name="connsiteY49" fmla="*/ 1560634 h 2667000"/>
                <a:gd name="connsiteX50" fmla="*/ 2201740 w 2564423"/>
                <a:gd name="connsiteY50" fmla="*/ 1589942 h 2667000"/>
                <a:gd name="connsiteX51" fmla="*/ 2256692 w 2564423"/>
                <a:gd name="connsiteY51" fmla="*/ 1622913 h 2667000"/>
                <a:gd name="connsiteX52" fmla="*/ 2337288 w 2564423"/>
                <a:gd name="connsiteY52" fmla="*/ 1626577 h 2667000"/>
                <a:gd name="connsiteX53" fmla="*/ 2384913 w 2564423"/>
                <a:gd name="connsiteY53" fmla="*/ 1604596 h 2667000"/>
                <a:gd name="connsiteX54" fmla="*/ 2403231 w 2564423"/>
                <a:gd name="connsiteY54" fmla="*/ 1538654 h 2667000"/>
                <a:gd name="connsiteX55" fmla="*/ 2370259 w 2564423"/>
                <a:gd name="connsiteY55" fmla="*/ 1502019 h 2667000"/>
                <a:gd name="connsiteX56" fmla="*/ 2351942 w 2564423"/>
                <a:gd name="connsiteY56" fmla="*/ 1450730 h 2667000"/>
                <a:gd name="connsiteX57" fmla="*/ 2370259 w 2564423"/>
                <a:gd name="connsiteY57" fmla="*/ 1417759 h 2667000"/>
                <a:gd name="connsiteX58" fmla="*/ 2377586 w 2564423"/>
                <a:gd name="connsiteY58" fmla="*/ 1362807 h 2667000"/>
                <a:gd name="connsiteX59" fmla="*/ 2388577 w 2564423"/>
                <a:gd name="connsiteY59" fmla="*/ 1311519 h 2667000"/>
                <a:gd name="connsiteX60" fmla="*/ 2417884 w 2564423"/>
                <a:gd name="connsiteY60" fmla="*/ 1296865 h 2667000"/>
                <a:gd name="connsiteX61" fmla="*/ 2476500 w 2564423"/>
                <a:gd name="connsiteY61" fmla="*/ 1315182 h 2667000"/>
                <a:gd name="connsiteX62" fmla="*/ 2509471 w 2564423"/>
                <a:gd name="connsiteY62" fmla="*/ 1355480 h 2667000"/>
                <a:gd name="connsiteX63" fmla="*/ 2553432 w 2564423"/>
                <a:gd name="connsiteY63" fmla="*/ 1344490 h 2667000"/>
                <a:gd name="connsiteX64" fmla="*/ 2564423 w 2564423"/>
                <a:gd name="connsiteY64" fmla="*/ 1289538 h 2667000"/>
                <a:gd name="connsiteX65" fmla="*/ 2531452 w 2564423"/>
                <a:gd name="connsiteY65" fmla="*/ 1263894 h 2667000"/>
                <a:gd name="connsiteX66" fmla="*/ 2531452 w 2564423"/>
                <a:gd name="connsiteY66" fmla="*/ 1186961 h 2667000"/>
                <a:gd name="connsiteX67" fmla="*/ 2513134 w 2564423"/>
                <a:gd name="connsiteY67" fmla="*/ 1161317 h 2667000"/>
                <a:gd name="connsiteX68" fmla="*/ 2531452 w 2564423"/>
                <a:gd name="connsiteY68" fmla="*/ 1106365 h 2667000"/>
                <a:gd name="connsiteX69" fmla="*/ 2483827 w 2564423"/>
                <a:gd name="connsiteY69" fmla="*/ 1073394 h 2667000"/>
                <a:gd name="connsiteX70" fmla="*/ 2458182 w 2564423"/>
                <a:gd name="connsiteY70" fmla="*/ 1040423 h 2667000"/>
                <a:gd name="connsiteX71" fmla="*/ 2436202 w 2564423"/>
                <a:gd name="connsiteY71" fmla="*/ 1077057 h 2667000"/>
                <a:gd name="connsiteX72" fmla="*/ 2395904 w 2564423"/>
                <a:gd name="connsiteY72" fmla="*/ 1077057 h 2667000"/>
                <a:gd name="connsiteX73" fmla="*/ 2362932 w 2564423"/>
                <a:gd name="connsiteY73" fmla="*/ 1066067 h 2667000"/>
                <a:gd name="connsiteX74" fmla="*/ 2348279 w 2564423"/>
                <a:gd name="connsiteY74" fmla="*/ 1040423 h 2667000"/>
                <a:gd name="connsiteX75" fmla="*/ 2348279 w 2564423"/>
                <a:gd name="connsiteY75" fmla="*/ 985471 h 2667000"/>
                <a:gd name="connsiteX76" fmla="*/ 2337288 w 2564423"/>
                <a:gd name="connsiteY76" fmla="*/ 948836 h 2667000"/>
                <a:gd name="connsiteX77" fmla="*/ 2296990 w 2564423"/>
                <a:gd name="connsiteY77" fmla="*/ 904875 h 2667000"/>
                <a:gd name="connsiteX78" fmla="*/ 2267682 w 2564423"/>
                <a:gd name="connsiteY78" fmla="*/ 886557 h 2667000"/>
                <a:gd name="connsiteX79" fmla="*/ 2212731 w 2564423"/>
                <a:gd name="connsiteY79" fmla="*/ 868240 h 2667000"/>
                <a:gd name="connsiteX80" fmla="*/ 2176096 w 2564423"/>
                <a:gd name="connsiteY80" fmla="*/ 849923 h 2667000"/>
                <a:gd name="connsiteX81" fmla="*/ 2128471 w 2564423"/>
                <a:gd name="connsiteY81" fmla="*/ 879230 h 2667000"/>
                <a:gd name="connsiteX82" fmla="*/ 2124807 w 2564423"/>
                <a:gd name="connsiteY82" fmla="*/ 915865 h 2667000"/>
                <a:gd name="connsiteX83" fmla="*/ 2099163 w 2564423"/>
                <a:gd name="connsiteY83" fmla="*/ 934182 h 2667000"/>
                <a:gd name="connsiteX84" fmla="*/ 2066192 w 2564423"/>
                <a:gd name="connsiteY84" fmla="*/ 941509 h 2667000"/>
                <a:gd name="connsiteX85" fmla="*/ 2058865 w 2564423"/>
                <a:gd name="connsiteY85" fmla="*/ 974480 h 2667000"/>
                <a:gd name="connsiteX86" fmla="*/ 2018567 w 2564423"/>
                <a:gd name="connsiteY86" fmla="*/ 1007452 h 2667000"/>
                <a:gd name="connsiteX87" fmla="*/ 1974606 w 2564423"/>
                <a:gd name="connsiteY87" fmla="*/ 1051413 h 2667000"/>
                <a:gd name="connsiteX88" fmla="*/ 1956288 w 2564423"/>
                <a:gd name="connsiteY88" fmla="*/ 1088048 h 2667000"/>
                <a:gd name="connsiteX89" fmla="*/ 1945298 w 2564423"/>
                <a:gd name="connsiteY89" fmla="*/ 1135673 h 2667000"/>
                <a:gd name="connsiteX90" fmla="*/ 1890346 w 2564423"/>
                <a:gd name="connsiteY90" fmla="*/ 1157654 h 2667000"/>
                <a:gd name="connsiteX91" fmla="*/ 1842721 w 2564423"/>
                <a:gd name="connsiteY91" fmla="*/ 1194288 h 2667000"/>
                <a:gd name="connsiteX92" fmla="*/ 1839057 w 2564423"/>
                <a:gd name="connsiteY92" fmla="*/ 1153990 h 2667000"/>
                <a:gd name="connsiteX93" fmla="*/ 1850048 w 2564423"/>
                <a:gd name="connsiteY93" fmla="*/ 1113692 h 2667000"/>
                <a:gd name="connsiteX94" fmla="*/ 1828067 w 2564423"/>
                <a:gd name="connsiteY94" fmla="*/ 1099038 h 2667000"/>
                <a:gd name="connsiteX95" fmla="*/ 1809750 w 2564423"/>
                <a:gd name="connsiteY95" fmla="*/ 1073394 h 2667000"/>
                <a:gd name="connsiteX96" fmla="*/ 1791432 w 2564423"/>
                <a:gd name="connsiteY96" fmla="*/ 1121019 h 2667000"/>
                <a:gd name="connsiteX97" fmla="*/ 1732817 w 2564423"/>
                <a:gd name="connsiteY97" fmla="*/ 1132009 h 2667000"/>
                <a:gd name="connsiteX98" fmla="*/ 1692519 w 2564423"/>
                <a:gd name="connsiteY98" fmla="*/ 1128346 h 2667000"/>
                <a:gd name="connsiteX99" fmla="*/ 1637567 w 2564423"/>
                <a:gd name="connsiteY99" fmla="*/ 1121019 h 2667000"/>
                <a:gd name="connsiteX100" fmla="*/ 1630240 w 2564423"/>
                <a:gd name="connsiteY100" fmla="*/ 1164980 h 2667000"/>
                <a:gd name="connsiteX101" fmla="*/ 1593606 w 2564423"/>
                <a:gd name="connsiteY101" fmla="*/ 1183298 h 2667000"/>
                <a:gd name="connsiteX102" fmla="*/ 1527663 w 2564423"/>
                <a:gd name="connsiteY102" fmla="*/ 1157654 h 2667000"/>
                <a:gd name="connsiteX103" fmla="*/ 1513009 w 2564423"/>
                <a:gd name="connsiteY103" fmla="*/ 1128346 h 2667000"/>
                <a:gd name="connsiteX104" fmla="*/ 1494692 w 2564423"/>
                <a:gd name="connsiteY104" fmla="*/ 1102702 h 2667000"/>
                <a:gd name="connsiteX105" fmla="*/ 1502019 w 2564423"/>
                <a:gd name="connsiteY105" fmla="*/ 1058740 h 2667000"/>
                <a:gd name="connsiteX106" fmla="*/ 1524000 w 2564423"/>
                <a:gd name="connsiteY106" fmla="*/ 1025769 h 2667000"/>
                <a:gd name="connsiteX107" fmla="*/ 1524000 w 2564423"/>
                <a:gd name="connsiteY107" fmla="*/ 1011115 h 2667000"/>
                <a:gd name="connsiteX108" fmla="*/ 1545981 w 2564423"/>
                <a:gd name="connsiteY108" fmla="*/ 956163 h 2667000"/>
                <a:gd name="connsiteX109" fmla="*/ 1545981 w 2564423"/>
                <a:gd name="connsiteY109" fmla="*/ 915865 h 2667000"/>
                <a:gd name="connsiteX110" fmla="*/ 1564298 w 2564423"/>
                <a:gd name="connsiteY110" fmla="*/ 868240 h 2667000"/>
                <a:gd name="connsiteX111" fmla="*/ 1593606 w 2564423"/>
                <a:gd name="connsiteY111" fmla="*/ 816952 h 2667000"/>
                <a:gd name="connsiteX112" fmla="*/ 1611923 w 2564423"/>
                <a:gd name="connsiteY112" fmla="*/ 765663 h 2667000"/>
                <a:gd name="connsiteX113" fmla="*/ 1626577 w 2564423"/>
                <a:gd name="connsiteY113" fmla="*/ 736355 h 2667000"/>
                <a:gd name="connsiteX114" fmla="*/ 1619250 w 2564423"/>
                <a:gd name="connsiteY114" fmla="*/ 703384 h 2667000"/>
                <a:gd name="connsiteX115" fmla="*/ 1542317 w 2564423"/>
                <a:gd name="connsiteY115" fmla="*/ 663086 h 2667000"/>
                <a:gd name="connsiteX116" fmla="*/ 1560634 w 2564423"/>
                <a:gd name="connsiteY116" fmla="*/ 622788 h 2667000"/>
                <a:gd name="connsiteX117" fmla="*/ 1527663 w 2564423"/>
                <a:gd name="connsiteY117" fmla="*/ 549519 h 2667000"/>
                <a:gd name="connsiteX118" fmla="*/ 1567961 w 2564423"/>
                <a:gd name="connsiteY118" fmla="*/ 472586 h 2667000"/>
                <a:gd name="connsiteX119" fmla="*/ 1567961 w 2564423"/>
                <a:gd name="connsiteY119" fmla="*/ 417634 h 2667000"/>
                <a:gd name="connsiteX120" fmla="*/ 1509346 w 2564423"/>
                <a:gd name="connsiteY120" fmla="*/ 410307 h 2667000"/>
                <a:gd name="connsiteX121" fmla="*/ 1480038 w 2564423"/>
                <a:gd name="connsiteY121" fmla="*/ 399317 h 2667000"/>
                <a:gd name="connsiteX122" fmla="*/ 1527663 w 2564423"/>
                <a:gd name="connsiteY122" fmla="*/ 329711 h 2667000"/>
                <a:gd name="connsiteX123" fmla="*/ 1520336 w 2564423"/>
                <a:gd name="connsiteY123" fmla="*/ 296740 h 2667000"/>
                <a:gd name="connsiteX124" fmla="*/ 1513009 w 2564423"/>
                <a:gd name="connsiteY124" fmla="*/ 205154 h 2667000"/>
                <a:gd name="connsiteX125" fmla="*/ 1476375 w 2564423"/>
                <a:gd name="connsiteY125" fmla="*/ 172182 h 2667000"/>
                <a:gd name="connsiteX126" fmla="*/ 1443404 w 2564423"/>
                <a:gd name="connsiteY126" fmla="*/ 135548 h 2667000"/>
                <a:gd name="connsiteX127" fmla="*/ 1373798 w 2564423"/>
                <a:gd name="connsiteY127" fmla="*/ 150202 h 2667000"/>
                <a:gd name="connsiteX128" fmla="*/ 1384788 w 2564423"/>
                <a:gd name="connsiteY128" fmla="*/ 98913 h 2667000"/>
                <a:gd name="connsiteX129" fmla="*/ 1421423 w 2564423"/>
                <a:gd name="connsiteY129" fmla="*/ 69605 h 2667000"/>
                <a:gd name="connsiteX130" fmla="*/ 1428750 w 2564423"/>
                <a:gd name="connsiteY130" fmla="*/ 47625 h 2667000"/>
                <a:gd name="connsiteX131" fmla="*/ 1388452 w 2564423"/>
                <a:gd name="connsiteY131" fmla="*/ 0 h 2667000"/>
                <a:gd name="connsiteX132" fmla="*/ 1359144 w 2564423"/>
                <a:gd name="connsiteY132" fmla="*/ 40298 h 2667000"/>
                <a:gd name="connsiteX133" fmla="*/ 1311519 w 2564423"/>
                <a:gd name="connsiteY133" fmla="*/ 65942 h 2667000"/>
                <a:gd name="connsiteX134" fmla="*/ 1208942 w 2564423"/>
                <a:gd name="connsiteY134" fmla="*/ 51288 h 2667000"/>
                <a:gd name="connsiteX135" fmla="*/ 1208942 w 2564423"/>
                <a:gd name="connsiteY135" fmla="*/ 205154 h 2667000"/>
                <a:gd name="connsiteX136" fmla="*/ 1139336 w 2564423"/>
                <a:gd name="connsiteY136" fmla="*/ 271096 h 2667000"/>
                <a:gd name="connsiteX137" fmla="*/ 1194288 w 2564423"/>
                <a:gd name="connsiteY137" fmla="*/ 344365 h 2667000"/>
                <a:gd name="connsiteX138" fmla="*/ 1201615 w 2564423"/>
                <a:gd name="connsiteY138" fmla="*/ 424961 h 2667000"/>
                <a:gd name="connsiteX139" fmla="*/ 1164981 w 2564423"/>
                <a:gd name="connsiteY139" fmla="*/ 520211 h 2667000"/>
                <a:gd name="connsiteX140" fmla="*/ 1099038 w 2564423"/>
                <a:gd name="connsiteY140" fmla="*/ 611798 h 2667000"/>
                <a:gd name="connsiteX141" fmla="*/ 1003788 w 2564423"/>
                <a:gd name="connsiteY141" fmla="*/ 674077 h 2667000"/>
                <a:gd name="connsiteX142" fmla="*/ 978144 w 2564423"/>
                <a:gd name="connsiteY142" fmla="*/ 798634 h 2667000"/>
                <a:gd name="connsiteX143" fmla="*/ 1003788 w 2564423"/>
                <a:gd name="connsiteY143" fmla="*/ 904875 h 2667000"/>
                <a:gd name="connsiteX144" fmla="*/ 1073394 w 2564423"/>
                <a:gd name="connsiteY144" fmla="*/ 919529 h 2667000"/>
                <a:gd name="connsiteX145" fmla="*/ 1077057 w 2564423"/>
                <a:gd name="connsiteY145" fmla="*/ 1003788 h 2667000"/>
                <a:gd name="connsiteX146" fmla="*/ 1022106 w 2564423"/>
                <a:gd name="connsiteY146" fmla="*/ 1040423 h 2667000"/>
                <a:gd name="connsiteX147" fmla="*/ 1029432 w 2564423"/>
                <a:gd name="connsiteY147" fmla="*/ 1088048 h 2667000"/>
                <a:gd name="connsiteX148" fmla="*/ 1055077 w 2564423"/>
                <a:gd name="connsiteY148" fmla="*/ 1172307 h 2667000"/>
                <a:gd name="connsiteX149" fmla="*/ 1018442 w 2564423"/>
                <a:gd name="connsiteY149" fmla="*/ 1194288 h 2667000"/>
                <a:gd name="connsiteX150" fmla="*/ 1000125 w 2564423"/>
                <a:gd name="connsiteY150" fmla="*/ 1263894 h 2667000"/>
                <a:gd name="connsiteX151" fmla="*/ 882894 w 2564423"/>
                <a:gd name="connsiteY151" fmla="*/ 1227259 h 2667000"/>
                <a:gd name="connsiteX152" fmla="*/ 802298 w 2564423"/>
                <a:gd name="connsiteY152" fmla="*/ 1121019 h 2667000"/>
                <a:gd name="connsiteX153" fmla="*/ 798634 w 2564423"/>
                <a:gd name="connsiteY153" fmla="*/ 1117355 h 2667000"/>
                <a:gd name="connsiteX154" fmla="*/ 783981 w 2564423"/>
                <a:gd name="connsiteY154" fmla="*/ 1102702 h 2667000"/>
                <a:gd name="connsiteX155" fmla="*/ 736356 w 2564423"/>
                <a:gd name="connsiteY155" fmla="*/ 1175971 h 2667000"/>
                <a:gd name="connsiteX156" fmla="*/ 754673 w 2564423"/>
                <a:gd name="connsiteY156" fmla="*/ 1249240 h 2667000"/>
                <a:gd name="connsiteX157" fmla="*/ 652096 w 2564423"/>
                <a:gd name="connsiteY157" fmla="*/ 1344490 h 2667000"/>
                <a:gd name="connsiteX158" fmla="*/ 584667 w 2564423"/>
                <a:gd name="connsiteY158" fmla="*/ 1418859 h 2667000"/>
                <a:gd name="connsiteX159" fmla="*/ 600807 w 2564423"/>
                <a:gd name="connsiteY159" fmla="*/ 1494692 h 2667000"/>
                <a:gd name="connsiteX160" fmla="*/ 562686 w 2564423"/>
                <a:gd name="connsiteY160" fmla="*/ 1512643 h 2667000"/>
                <a:gd name="connsiteX161" fmla="*/ 479913 w 2564423"/>
                <a:gd name="connsiteY161" fmla="*/ 1399442 h 2667000"/>
                <a:gd name="connsiteX162" fmla="*/ 435952 w 2564423"/>
                <a:gd name="connsiteY162" fmla="*/ 1388452 h 2667000"/>
                <a:gd name="connsiteX163" fmla="*/ 417634 w 2564423"/>
                <a:gd name="connsiteY163" fmla="*/ 1432413 h 2667000"/>
                <a:gd name="connsiteX164" fmla="*/ 230798 w 2564423"/>
                <a:gd name="connsiteY164" fmla="*/ 1450730 h 2667000"/>
                <a:gd name="connsiteX165" fmla="*/ 197827 w 2564423"/>
                <a:gd name="connsiteY165" fmla="*/ 1593605 h 2667000"/>
                <a:gd name="connsiteX166" fmla="*/ 252779 w 2564423"/>
                <a:gd name="connsiteY166" fmla="*/ 1710836 h 2667000"/>
                <a:gd name="connsiteX167" fmla="*/ 190500 w 2564423"/>
                <a:gd name="connsiteY167" fmla="*/ 1736480 h 2667000"/>
                <a:gd name="connsiteX168" fmla="*/ 135548 w 2564423"/>
                <a:gd name="connsiteY168" fmla="*/ 1846384 h 2667000"/>
                <a:gd name="connsiteX169" fmla="*/ 131884 w 2564423"/>
                <a:gd name="connsiteY169" fmla="*/ 1952625 h 2667000"/>
                <a:gd name="connsiteX170" fmla="*/ 91586 w 2564423"/>
                <a:gd name="connsiteY170" fmla="*/ 2077182 h 2667000"/>
                <a:gd name="connsiteX171" fmla="*/ 40298 w 2564423"/>
                <a:gd name="connsiteY171" fmla="*/ 2077182 h 2667000"/>
                <a:gd name="connsiteX172" fmla="*/ 0 w 2564423"/>
                <a:gd name="connsiteY172" fmla="*/ 2117480 h 2667000"/>
                <a:gd name="connsiteX173" fmla="*/ 98913 w 2564423"/>
                <a:gd name="connsiteY173" fmla="*/ 2242038 h 2667000"/>
                <a:gd name="connsiteX174" fmla="*/ 131884 w 2564423"/>
                <a:gd name="connsiteY174" fmla="*/ 2216394 h 2667000"/>
                <a:gd name="connsiteX175" fmla="*/ 186836 w 2564423"/>
                <a:gd name="connsiteY175" fmla="*/ 2245702 h 2667000"/>
                <a:gd name="connsiteX176" fmla="*/ 282086 w 2564423"/>
                <a:gd name="connsiteY176" fmla="*/ 2307980 h 2667000"/>
                <a:gd name="connsiteX177" fmla="*/ 370079 w 2564423"/>
                <a:gd name="connsiteY177" fmla="*/ 2325382 h 2667000"/>
                <a:gd name="connsiteX178" fmla="*/ 377336 w 2564423"/>
                <a:gd name="connsiteY178" fmla="*/ 2362932 h 2667000"/>
                <a:gd name="connsiteX0" fmla="*/ 377336 w 2564423"/>
                <a:gd name="connsiteY0" fmla="*/ 2362932 h 2667000"/>
                <a:gd name="connsiteX1" fmla="*/ 461596 w 2564423"/>
                <a:gd name="connsiteY1" fmla="*/ 2289663 h 2667000"/>
                <a:gd name="connsiteX2" fmla="*/ 505557 w 2564423"/>
                <a:gd name="connsiteY2" fmla="*/ 2278673 h 2667000"/>
                <a:gd name="connsiteX3" fmla="*/ 542192 w 2564423"/>
                <a:gd name="connsiteY3" fmla="*/ 2359269 h 2667000"/>
                <a:gd name="connsiteX4" fmla="*/ 674077 w 2564423"/>
                <a:gd name="connsiteY4" fmla="*/ 2447192 h 2667000"/>
                <a:gd name="connsiteX5" fmla="*/ 681404 w 2564423"/>
                <a:gd name="connsiteY5" fmla="*/ 2487490 h 2667000"/>
                <a:gd name="connsiteX6" fmla="*/ 747346 w 2564423"/>
                <a:gd name="connsiteY6" fmla="*/ 2480163 h 2667000"/>
                <a:gd name="connsiteX7" fmla="*/ 820615 w 2564423"/>
                <a:gd name="connsiteY7" fmla="*/ 2564423 h 2667000"/>
                <a:gd name="connsiteX8" fmla="*/ 835269 w 2564423"/>
                <a:gd name="connsiteY8" fmla="*/ 2615711 h 2667000"/>
                <a:gd name="connsiteX9" fmla="*/ 882894 w 2564423"/>
                <a:gd name="connsiteY9" fmla="*/ 2612048 h 2667000"/>
                <a:gd name="connsiteX10" fmla="*/ 893884 w 2564423"/>
                <a:gd name="connsiteY10" fmla="*/ 2667000 h 2667000"/>
                <a:gd name="connsiteX11" fmla="*/ 985471 w 2564423"/>
                <a:gd name="connsiteY11" fmla="*/ 2641355 h 2667000"/>
                <a:gd name="connsiteX12" fmla="*/ 985471 w 2564423"/>
                <a:gd name="connsiteY12" fmla="*/ 2582740 h 2667000"/>
                <a:gd name="connsiteX13" fmla="*/ 1110029 w 2564423"/>
                <a:gd name="connsiteY13" fmla="*/ 2538779 h 2667000"/>
                <a:gd name="connsiteX14" fmla="*/ 1153990 w 2564423"/>
                <a:gd name="connsiteY14" fmla="*/ 2450855 h 2667000"/>
                <a:gd name="connsiteX15" fmla="*/ 1227259 w 2564423"/>
                <a:gd name="connsiteY15" fmla="*/ 2403230 h 2667000"/>
                <a:gd name="connsiteX16" fmla="*/ 1337163 w 2564423"/>
                <a:gd name="connsiteY16" fmla="*/ 2315307 h 2667000"/>
                <a:gd name="connsiteX17" fmla="*/ 1373798 w 2564423"/>
                <a:gd name="connsiteY17" fmla="*/ 2253029 h 2667000"/>
                <a:gd name="connsiteX18" fmla="*/ 1454394 w 2564423"/>
                <a:gd name="connsiteY18" fmla="*/ 2095500 h 2667000"/>
                <a:gd name="connsiteX19" fmla="*/ 1465384 w 2564423"/>
                <a:gd name="connsiteY19" fmla="*/ 2080846 h 2667000"/>
                <a:gd name="connsiteX20" fmla="*/ 1421423 w 2564423"/>
                <a:gd name="connsiteY20" fmla="*/ 2066192 h 2667000"/>
                <a:gd name="connsiteX21" fmla="*/ 1432413 w 2564423"/>
                <a:gd name="connsiteY21" fmla="*/ 2000250 h 2667000"/>
                <a:gd name="connsiteX22" fmla="*/ 1432413 w 2564423"/>
                <a:gd name="connsiteY22" fmla="*/ 1937971 h 2667000"/>
                <a:gd name="connsiteX23" fmla="*/ 1425086 w 2564423"/>
                <a:gd name="connsiteY23" fmla="*/ 1905000 h 2667000"/>
                <a:gd name="connsiteX24" fmla="*/ 1436077 w 2564423"/>
                <a:gd name="connsiteY24" fmla="*/ 1820740 h 2667000"/>
                <a:gd name="connsiteX25" fmla="*/ 1472711 w 2564423"/>
                <a:gd name="connsiteY25" fmla="*/ 1787769 h 2667000"/>
                <a:gd name="connsiteX26" fmla="*/ 1428750 w 2564423"/>
                <a:gd name="connsiteY26" fmla="*/ 1743807 h 2667000"/>
                <a:gd name="connsiteX27" fmla="*/ 1403106 w 2564423"/>
                <a:gd name="connsiteY27" fmla="*/ 1721827 h 2667000"/>
                <a:gd name="connsiteX28" fmla="*/ 1432413 w 2564423"/>
                <a:gd name="connsiteY28" fmla="*/ 1674202 h 2667000"/>
                <a:gd name="connsiteX29" fmla="*/ 1483702 w 2564423"/>
                <a:gd name="connsiteY29" fmla="*/ 1655884 h 2667000"/>
                <a:gd name="connsiteX30" fmla="*/ 1534990 w 2564423"/>
                <a:gd name="connsiteY30" fmla="*/ 1633904 h 2667000"/>
                <a:gd name="connsiteX31" fmla="*/ 1571625 w 2564423"/>
                <a:gd name="connsiteY31" fmla="*/ 1597269 h 2667000"/>
                <a:gd name="connsiteX32" fmla="*/ 1637567 w 2564423"/>
                <a:gd name="connsiteY32" fmla="*/ 1611923 h 2667000"/>
                <a:gd name="connsiteX33" fmla="*/ 1703509 w 2564423"/>
                <a:gd name="connsiteY33" fmla="*/ 1619250 h 2667000"/>
                <a:gd name="connsiteX34" fmla="*/ 1732817 w 2564423"/>
                <a:gd name="connsiteY34" fmla="*/ 1560634 h 2667000"/>
                <a:gd name="connsiteX35" fmla="*/ 1773115 w 2564423"/>
                <a:gd name="connsiteY35" fmla="*/ 1615586 h 2667000"/>
                <a:gd name="connsiteX36" fmla="*/ 1813413 w 2564423"/>
                <a:gd name="connsiteY36" fmla="*/ 1611923 h 2667000"/>
                <a:gd name="connsiteX37" fmla="*/ 1857375 w 2564423"/>
                <a:gd name="connsiteY37" fmla="*/ 1600932 h 2667000"/>
                <a:gd name="connsiteX38" fmla="*/ 1872029 w 2564423"/>
                <a:gd name="connsiteY38" fmla="*/ 1608259 h 2667000"/>
                <a:gd name="connsiteX39" fmla="*/ 1872029 w 2564423"/>
                <a:gd name="connsiteY39" fmla="*/ 1644894 h 2667000"/>
                <a:gd name="connsiteX40" fmla="*/ 1923317 w 2564423"/>
                <a:gd name="connsiteY40" fmla="*/ 1663211 h 2667000"/>
                <a:gd name="connsiteX41" fmla="*/ 1963615 w 2564423"/>
                <a:gd name="connsiteY41" fmla="*/ 1652221 h 2667000"/>
                <a:gd name="connsiteX42" fmla="*/ 1996586 w 2564423"/>
                <a:gd name="connsiteY42" fmla="*/ 1681529 h 2667000"/>
                <a:gd name="connsiteX43" fmla="*/ 2025894 w 2564423"/>
                <a:gd name="connsiteY43" fmla="*/ 1652221 h 2667000"/>
                <a:gd name="connsiteX44" fmla="*/ 2095500 w 2564423"/>
                <a:gd name="connsiteY44" fmla="*/ 1644894 h 2667000"/>
                <a:gd name="connsiteX45" fmla="*/ 2124807 w 2564423"/>
                <a:gd name="connsiteY45" fmla="*/ 1582615 h 2667000"/>
                <a:gd name="connsiteX46" fmla="*/ 2124807 w 2564423"/>
                <a:gd name="connsiteY46" fmla="*/ 1556971 h 2667000"/>
                <a:gd name="connsiteX47" fmla="*/ 2176096 w 2564423"/>
                <a:gd name="connsiteY47" fmla="*/ 1556971 h 2667000"/>
                <a:gd name="connsiteX48" fmla="*/ 2212731 w 2564423"/>
                <a:gd name="connsiteY48" fmla="*/ 1542317 h 2667000"/>
                <a:gd name="connsiteX49" fmla="*/ 2253029 w 2564423"/>
                <a:gd name="connsiteY49" fmla="*/ 1560634 h 2667000"/>
                <a:gd name="connsiteX50" fmla="*/ 2201740 w 2564423"/>
                <a:gd name="connsiteY50" fmla="*/ 1589942 h 2667000"/>
                <a:gd name="connsiteX51" fmla="*/ 2256692 w 2564423"/>
                <a:gd name="connsiteY51" fmla="*/ 1622913 h 2667000"/>
                <a:gd name="connsiteX52" fmla="*/ 2337288 w 2564423"/>
                <a:gd name="connsiteY52" fmla="*/ 1626577 h 2667000"/>
                <a:gd name="connsiteX53" fmla="*/ 2384913 w 2564423"/>
                <a:gd name="connsiteY53" fmla="*/ 1604596 h 2667000"/>
                <a:gd name="connsiteX54" fmla="*/ 2403231 w 2564423"/>
                <a:gd name="connsiteY54" fmla="*/ 1538654 h 2667000"/>
                <a:gd name="connsiteX55" fmla="*/ 2370259 w 2564423"/>
                <a:gd name="connsiteY55" fmla="*/ 1502019 h 2667000"/>
                <a:gd name="connsiteX56" fmla="*/ 2351942 w 2564423"/>
                <a:gd name="connsiteY56" fmla="*/ 1450730 h 2667000"/>
                <a:gd name="connsiteX57" fmla="*/ 2370259 w 2564423"/>
                <a:gd name="connsiteY57" fmla="*/ 1417759 h 2667000"/>
                <a:gd name="connsiteX58" fmla="*/ 2377586 w 2564423"/>
                <a:gd name="connsiteY58" fmla="*/ 1362807 h 2667000"/>
                <a:gd name="connsiteX59" fmla="*/ 2388577 w 2564423"/>
                <a:gd name="connsiteY59" fmla="*/ 1311519 h 2667000"/>
                <a:gd name="connsiteX60" fmla="*/ 2417884 w 2564423"/>
                <a:gd name="connsiteY60" fmla="*/ 1296865 h 2667000"/>
                <a:gd name="connsiteX61" fmla="*/ 2476500 w 2564423"/>
                <a:gd name="connsiteY61" fmla="*/ 1315182 h 2667000"/>
                <a:gd name="connsiteX62" fmla="*/ 2509471 w 2564423"/>
                <a:gd name="connsiteY62" fmla="*/ 1355480 h 2667000"/>
                <a:gd name="connsiteX63" fmla="*/ 2553432 w 2564423"/>
                <a:gd name="connsiteY63" fmla="*/ 1344490 h 2667000"/>
                <a:gd name="connsiteX64" fmla="*/ 2564423 w 2564423"/>
                <a:gd name="connsiteY64" fmla="*/ 1289538 h 2667000"/>
                <a:gd name="connsiteX65" fmla="*/ 2531452 w 2564423"/>
                <a:gd name="connsiteY65" fmla="*/ 1263894 h 2667000"/>
                <a:gd name="connsiteX66" fmla="*/ 2531452 w 2564423"/>
                <a:gd name="connsiteY66" fmla="*/ 1186961 h 2667000"/>
                <a:gd name="connsiteX67" fmla="*/ 2513134 w 2564423"/>
                <a:gd name="connsiteY67" fmla="*/ 1161317 h 2667000"/>
                <a:gd name="connsiteX68" fmla="*/ 2531452 w 2564423"/>
                <a:gd name="connsiteY68" fmla="*/ 1106365 h 2667000"/>
                <a:gd name="connsiteX69" fmla="*/ 2483827 w 2564423"/>
                <a:gd name="connsiteY69" fmla="*/ 1073394 h 2667000"/>
                <a:gd name="connsiteX70" fmla="*/ 2458182 w 2564423"/>
                <a:gd name="connsiteY70" fmla="*/ 1040423 h 2667000"/>
                <a:gd name="connsiteX71" fmla="*/ 2436202 w 2564423"/>
                <a:gd name="connsiteY71" fmla="*/ 1077057 h 2667000"/>
                <a:gd name="connsiteX72" fmla="*/ 2395904 w 2564423"/>
                <a:gd name="connsiteY72" fmla="*/ 1077057 h 2667000"/>
                <a:gd name="connsiteX73" fmla="*/ 2362932 w 2564423"/>
                <a:gd name="connsiteY73" fmla="*/ 1066067 h 2667000"/>
                <a:gd name="connsiteX74" fmla="*/ 2348279 w 2564423"/>
                <a:gd name="connsiteY74" fmla="*/ 1040423 h 2667000"/>
                <a:gd name="connsiteX75" fmla="*/ 2348279 w 2564423"/>
                <a:gd name="connsiteY75" fmla="*/ 985471 h 2667000"/>
                <a:gd name="connsiteX76" fmla="*/ 2337288 w 2564423"/>
                <a:gd name="connsiteY76" fmla="*/ 948836 h 2667000"/>
                <a:gd name="connsiteX77" fmla="*/ 2296990 w 2564423"/>
                <a:gd name="connsiteY77" fmla="*/ 904875 h 2667000"/>
                <a:gd name="connsiteX78" fmla="*/ 2267682 w 2564423"/>
                <a:gd name="connsiteY78" fmla="*/ 886557 h 2667000"/>
                <a:gd name="connsiteX79" fmla="*/ 2212731 w 2564423"/>
                <a:gd name="connsiteY79" fmla="*/ 868240 h 2667000"/>
                <a:gd name="connsiteX80" fmla="*/ 2176096 w 2564423"/>
                <a:gd name="connsiteY80" fmla="*/ 849923 h 2667000"/>
                <a:gd name="connsiteX81" fmla="*/ 2128471 w 2564423"/>
                <a:gd name="connsiteY81" fmla="*/ 879230 h 2667000"/>
                <a:gd name="connsiteX82" fmla="*/ 2124807 w 2564423"/>
                <a:gd name="connsiteY82" fmla="*/ 915865 h 2667000"/>
                <a:gd name="connsiteX83" fmla="*/ 2099163 w 2564423"/>
                <a:gd name="connsiteY83" fmla="*/ 934182 h 2667000"/>
                <a:gd name="connsiteX84" fmla="*/ 2066192 w 2564423"/>
                <a:gd name="connsiteY84" fmla="*/ 941509 h 2667000"/>
                <a:gd name="connsiteX85" fmla="*/ 2058865 w 2564423"/>
                <a:gd name="connsiteY85" fmla="*/ 974480 h 2667000"/>
                <a:gd name="connsiteX86" fmla="*/ 2018567 w 2564423"/>
                <a:gd name="connsiteY86" fmla="*/ 1007452 h 2667000"/>
                <a:gd name="connsiteX87" fmla="*/ 1974606 w 2564423"/>
                <a:gd name="connsiteY87" fmla="*/ 1051413 h 2667000"/>
                <a:gd name="connsiteX88" fmla="*/ 1956288 w 2564423"/>
                <a:gd name="connsiteY88" fmla="*/ 1088048 h 2667000"/>
                <a:gd name="connsiteX89" fmla="*/ 1945298 w 2564423"/>
                <a:gd name="connsiteY89" fmla="*/ 1135673 h 2667000"/>
                <a:gd name="connsiteX90" fmla="*/ 1890346 w 2564423"/>
                <a:gd name="connsiteY90" fmla="*/ 1157654 h 2667000"/>
                <a:gd name="connsiteX91" fmla="*/ 1842721 w 2564423"/>
                <a:gd name="connsiteY91" fmla="*/ 1194288 h 2667000"/>
                <a:gd name="connsiteX92" fmla="*/ 1839057 w 2564423"/>
                <a:gd name="connsiteY92" fmla="*/ 1153990 h 2667000"/>
                <a:gd name="connsiteX93" fmla="*/ 1850048 w 2564423"/>
                <a:gd name="connsiteY93" fmla="*/ 1113692 h 2667000"/>
                <a:gd name="connsiteX94" fmla="*/ 1828067 w 2564423"/>
                <a:gd name="connsiteY94" fmla="*/ 1099038 h 2667000"/>
                <a:gd name="connsiteX95" fmla="*/ 1809750 w 2564423"/>
                <a:gd name="connsiteY95" fmla="*/ 1073394 h 2667000"/>
                <a:gd name="connsiteX96" fmla="*/ 1791432 w 2564423"/>
                <a:gd name="connsiteY96" fmla="*/ 1121019 h 2667000"/>
                <a:gd name="connsiteX97" fmla="*/ 1732817 w 2564423"/>
                <a:gd name="connsiteY97" fmla="*/ 1132009 h 2667000"/>
                <a:gd name="connsiteX98" fmla="*/ 1692519 w 2564423"/>
                <a:gd name="connsiteY98" fmla="*/ 1128346 h 2667000"/>
                <a:gd name="connsiteX99" fmla="*/ 1637567 w 2564423"/>
                <a:gd name="connsiteY99" fmla="*/ 1121019 h 2667000"/>
                <a:gd name="connsiteX100" fmla="*/ 1630240 w 2564423"/>
                <a:gd name="connsiteY100" fmla="*/ 1164980 h 2667000"/>
                <a:gd name="connsiteX101" fmla="*/ 1593606 w 2564423"/>
                <a:gd name="connsiteY101" fmla="*/ 1183298 h 2667000"/>
                <a:gd name="connsiteX102" fmla="*/ 1527663 w 2564423"/>
                <a:gd name="connsiteY102" fmla="*/ 1157654 h 2667000"/>
                <a:gd name="connsiteX103" fmla="*/ 1513009 w 2564423"/>
                <a:gd name="connsiteY103" fmla="*/ 1128346 h 2667000"/>
                <a:gd name="connsiteX104" fmla="*/ 1494692 w 2564423"/>
                <a:gd name="connsiteY104" fmla="*/ 1102702 h 2667000"/>
                <a:gd name="connsiteX105" fmla="*/ 1502019 w 2564423"/>
                <a:gd name="connsiteY105" fmla="*/ 1058740 h 2667000"/>
                <a:gd name="connsiteX106" fmla="*/ 1524000 w 2564423"/>
                <a:gd name="connsiteY106" fmla="*/ 1025769 h 2667000"/>
                <a:gd name="connsiteX107" fmla="*/ 1524000 w 2564423"/>
                <a:gd name="connsiteY107" fmla="*/ 1011115 h 2667000"/>
                <a:gd name="connsiteX108" fmla="*/ 1545981 w 2564423"/>
                <a:gd name="connsiteY108" fmla="*/ 956163 h 2667000"/>
                <a:gd name="connsiteX109" fmla="*/ 1545981 w 2564423"/>
                <a:gd name="connsiteY109" fmla="*/ 915865 h 2667000"/>
                <a:gd name="connsiteX110" fmla="*/ 1564298 w 2564423"/>
                <a:gd name="connsiteY110" fmla="*/ 868240 h 2667000"/>
                <a:gd name="connsiteX111" fmla="*/ 1593606 w 2564423"/>
                <a:gd name="connsiteY111" fmla="*/ 816952 h 2667000"/>
                <a:gd name="connsiteX112" fmla="*/ 1611923 w 2564423"/>
                <a:gd name="connsiteY112" fmla="*/ 765663 h 2667000"/>
                <a:gd name="connsiteX113" fmla="*/ 1626577 w 2564423"/>
                <a:gd name="connsiteY113" fmla="*/ 736355 h 2667000"/>
                <a:gd name="connsiteX114" fmla="*/ 1619250 w 2564423"/>
                <a:gd name="connsiteY114" fmla="*/ 703384 h 2667000"/>
                <a:gd name="connsiteX115" fmla="*/ 1542317 w 2564423"/>
                <a:gd name="connsiteY115" fmla="*/ 663086 h 2667000"/>
                <a:gd name="connsiteX116" fmla="*/ 1560634 w 2564423"/>
                <a:gd name="connsiteY116" fmla="*/ 622788 h 2667000"/>
                <a:gd name="connsiteX117" fmla="*/ 1527663 w 2564423"/>
                <a:gd name="connsiteY117" fmla="*/ 549519 h 2667000"/>
                <a:gd name="connsiteX118" fmla="*/ 1567961 w 2564423"/>
                <a:gd name="connsiteY118" fmla="*/ 472586 h 2667000"/>
                <a:gd name="connsiteX119" fmla="*/ 1567961 w 2564423"/>
                <a:gd name="connsiteY119" fmla="*/ 417634 h 2667000"/>
                <a:gd name="connsiteX120" fmla="*/ 1509346 w 2564423"/>
                <a:gd name="connsiteY120" fmla="*/ 410307 h 2667000"/>
                <a:gd name="connsiteX121" fmla="*/ 1480038 w 2564423"/>
                <a:gd name="connsiteY121" fmla="*/ 399317 h 2667000"/>
                <a:gd name="connsiteX122" fmla="*/ 1527663 w 2564423"/>
                <a:gd name="connsiteY122" fmla="*/ 329711 h 2667000"/>
                <a:gd name="connsiteX123" fmla="*/ 1520336 w 2564423"/>
                <a:gd name="connsiteY123" fmla="*/ 296740 h 2667000"/>
                <a:gd name="connsiteX124" fmla="*/ 1513009 w 2564423"/>
                <a:gd name="connsiteY124" fmla="*/ 205154 h 2667000"/>
                <a:gd name="connsiteX125" fmla="*/ 1476375 w 2564423"/>
                <a:gd name="connsiteY125" fmla="*/ 172182 h 2667000"/>
                <a:gd name="connsiteX126" fmla="*/ 1443404 w 2564423"/>
                <a:gd name="connsiteY126" fmla="*/ 135548 h 2667000"/>
                <a:gd name="connsiteX127" fmla="*/ 1373798 w 2564423"/>
                <a:gd name="connsiteY127" fmla="*/ 150202 h 2667000"/>
                <a:gd name="connsiteX128" fmla="*/ 1384788 w 2564423"/>
                <a:gd name="connsiteY128" fmla="*/ 98913 h 2667000"/>
                <a:gd name="connsiteX129" fmla="*/ 1421423 w 2564423"/>
                <a:gd name="connsiteY129" fmla="*/ 69605 h 2667000"/>
                <a:gd name="connsiteX130" fmla="*/ 1428750 w 2564423"/>
                <a:gd name="connsiteY130" fmla="*/ 47625 h 2667000"/>
                <a:gd name="connsiteX131" fmla="*/ 1388452 w 2564423"/>
                <a:gd name="connsiteY131" fmla="*/ 0 h 2667000"/>
                <a:gd name="connsiteX132" fmla="*/ 1359144 w 2564423"/>
                <a:gd name="connsiteY132" fmla="*/ 40298 h 2667000"/>
                <a:gd name="connsiteX133" fmla="*/ 1311519 w 2564423"/>
                <a:gd name="connsiteY133" fmla="*/ 65942 h 2667000"/>
                <a:gd name="connsiteX134" fmla="*/ 1208942 w 2564423"/>
                <a:gd name="connsiteY134" fmla="*/ 51288 h 2667000"/>
                <a:gd name="connsiteX135" fmla="*/ 1208942 w 2564423"/>
                <a:gd name="connsiteY135" fmla="*/ 205154 h 2667000"/>
                <a:gd name="connsiteX136" fmla="*/ 1139336 w 2564423"/>
                <a:gd name="connsiteY136" fmla="*/ 271096 h 2667000"/>
                <a:gd name="connsiteX137" fmla="*/ 1194288 w 2564423"/>
                <a:gd name="connsiteY137" fmla="*/ 344365 h 2667000"/>
                <a:gd name="connsiteX138" fmla="*/ 1201615 w 2564423"/>
                <a:gd name="connsiteY138" fmla="*/ 424961 h 2667000"/>
                <a:gd name="connsiteX139" fmla="*/ 1164981 w 2564423"/>
                <a:gd name="connsiteY139" fmla="*/ 520211 h 2667000"/>
                <a:gd name="connsiteX140" fmla="*/ 1099038 w 2564423"/>
                <a:gd name="connsiteY140" fmla="*/ 611798 h 2667000"/>
                <a:gd name="connsiteX141" fmla="*/ 1003788 w 2564423"/>
                <a:gd name="connsiteY141" fmla="*/ 674077 h 2667000"/>
                <a:gd name="connsiteX142" fmla="*/ 978144 w 2564423"/>
                <a:gd name="connsiteY142" fmla="*/ 798634 h 2667000"/>
                <a:gd name="connsiteX143" fmla="*/ 1003788 w 2564423"/>
                <a:gd name="connsiteY143" fmla="*/ 904875 h 2667000"/>
                <a:gd name="connsiteX144" fmla="*/ 1073394 w 2564423"/>
                <a:gd name="connsiteY144" fmla="*/ 919529 h 2667000"/>
                <a:gd name="connsiteX145" fmla="*/ 1077057 w 2564423"/>
                <a:gd name="connsiteY145" fmla="*/ 1003788 h 2667000"/>
                <a:gd name="connsiteX146" fmla="*/ 1022106 w 2564423"/>
                <a:gd name="connsiteY146" fmla="*/ 1040423 h 2667000"/>
                <a:gd name="connsiteX147" fmla="*/ 1029432 w 2564423"/>
                <a:gd name="connsiteY147" fmla="*/ 1088048 h 2667000"/>
                <a:gd name="connsiteX148" fmla="*/ 1055077 w 2564423"/>
                <a:gd name="connsiteY148" fmla="*/ 1172307 h 2667000"/>
                <a:gd name="connsiteX149" fmla="*/ 1018442 w 2564423"/>
                <a:gd name="connsiteY149" fmla="*/ 1194288 h 2667000"/>
                <a:gd name="connsiteX150" fmla="*/ 1000125 w 2564423"/>
                <a:gd name="connsiteY150" fmla="*/ 1263894 h 2667000"/>
                <a:gd name="connsiteX151" fmla="*/ 882894 w 2564423"/>
                <a:gd name="connsiteY151" fmla="*/ 1227259 h 2667000"/>
                <a:gd name="connsiteX152" fmla="*/ 802298 w 2564423"/>
                <a:gd name="connsiteY152" fmla="*/ 1121019 h 2667000"/>
                <a:gd name="connsiteX153" fmla="*/ 798634 w 2564423"/>
                <a:gd name="connsiteY153" fmla="*/ 1117355 h 2667000"/>
                <a:gd name="connsiteX154" fmla="*/ 783981 w 2564423"/>
                <a:gd name="connsiteY154" fmla="*/ 1102702 h 2667000"/>
                <a:gd name="connsiteX155" fmla="*/ 736356 w 2564423"/>
                <a:gd name="connsiteY155" fmla="*/ 1175971 h 2667000"/>
                <a:gd name="connsiteX156" fmla="*/ 754673 w 2564423"/>
                <a:gd name="connsiteY156" fmla="*/ 1249240 h 2667000"/>
                <a:gd name="connsiteX157" fmla="*/ 652096 w 2564423"/>
                <a:gd name="connsiteY157" fmla="*/ 1344490 h 2667000"/>
                <a:gd name="connsiteX158" fmla="*/ 584667 w 2564423"/>
                <a:gd name="connsiteY158" fmla="*/ 1418859 h 2667000"/>
                <a:gd name="connsiteX159" fmla="*/ 593679 w 2564423"/>
                <a:gd name="connsiteY159" fmla="*/ 1494692 h 2667000"/>
                <a:gd name="connsiteX160" fmla="*/ 562686 w 2564423"/>
                <a:gd name="connsiteY160" fmla="*/ 1512643 h 2667000"/>
                <a:gd name="connsiteX161" fmla="*/ 479913 w 2564423"/>
                <a:gd name="connsiteY161" fmla="*/ 1399442 h 2667000"/>
                <a:gd name="connsiteX162" fmla="*/ 435952 w 2564423"/>
                <a:gd name="connsiteY162" fmla="*/ 1388452 h 2667000"/>
                <a:gd name="connsiteX163" fmla="*/ 417634 w 2564423"/>
                <a:gd name="connsiteY163" fmla="*/ 1432413 h 2667000"/>
                <a:gd name="connsiteX164" fmla="*/ 230798 w 2564423"/>
                <a:gd name="connsiteY164" fmla="*/ 1450730 h 2667000"/>
                <a:gd name="connsiteX165" fmla="*/ 197827 w 2564423"/>
                <a:gd name="connsiteY165" fmla="*/ 1593605 h 2667000"/>
                <a:gd name="connsiteX166" fmla="*/ 252779 w 2564423"/>
                <a:gd name="connsiteY166" fmla="*/ 1710836 h 2667000"/>
                <a:gd name="connsiteX167" fmla="*/ 190500 w 2564423"/>
                <a:gd name="connsiteY167" fmla="*/ 1736480 h 2667000"/>
                <a:gd name="connsiteX168" fmla="*/ 135548 w 2564423"/>
                <a:gd name="connsiteY168" fmla="*/ 1846384 h 2667000"/>
                <a:gd name="connsiteX169" fmla="*/ 131884 w 2564423"/>
                <a:gd name="connsiteY169" fmla="*/ 1952625 h 2667000"/>
                <a:gd name="connsiteX170" fmla="*/ 91586 w 2564423"/>
                <a:gd name="connsiteY170" fmla="*/ 2077182 h 2667000"/>
                <a:gd name="connsiteX171" fmla="*/ 40298 w 2564423"/>
                <a:gd name="connsiteY171" fmla="*/ 2077182 h 2667000"/>
                <a:gd name="connsiteX172" fmla="*/ 0 w 2564423"/>
                <a:gd name="connsiteY172" fmla="*/ 2117480 h 2667000"/>
                <a:gd name="connsiteX173" fmla="*/ 98913 w 2564423"/>
                <a:gd name="connsiteY173" fmla="*/ 2242038 h 2667000"/>
                <a:gd name="connsiteX174" fmla="*/ 131884 w 2564423"/>
                <a:gd name="connsiteY174" fmla="*/ 2216394 h 2667000"/>
                <a:gd name="connsiteX175" fmla="*/ 186836 w 2564423"/>
                <a:gd name="connsiteY175" fmla="*/ 2245702 h 2667000"/>
                <a:gd name="connsiteX176" fmla="*/ 282086 w 2564423"/>
                <a:gd name="connsiteY176" fmla="*/ 2307980 h 2667000"/>
                <a:gd name="connsiteX177" fmla="*/ 370079 w 2564423"/>
                <a:gd name="connsiteY177" fmla="*/ 2325382 h 2667000"/>
                <a:gd name="connsiteX178" fmla="*/ 377336 w 2564423"/>
                <a:gd name="connsiteY178" fmla="*/ 2362932 h 2667000"/>
                <a:gd name="connsiteX0" fmla="*/ 377336 w 2564423"/>
                <a:gd name="connsiteY0" fmla="*/ 2362932 h 2667000"/>
                <a:gd name="connsiteX1" fmla="*/ 461596 w 2564423"/>
                <a:gd name="connsiteY1" fmla="*/ 2289663 h 2667000"/>
                <a:gd name="connsiteX2" fmla="*/ 505557 w 2564423"/>
                <a:gd name="connsiteY2" fmla="*/ 2278673 h 2667000"/>
                <a:gd name="connsiteX3" fmla="*/ 542192 w 2564423"/>
                <a:gd name="connsiteY3" fmla="*/ 2359269 h 2667000"/>
                <a:gd name="connsiteX4" fmla="*/ 674077 w 2564423"/>
                <a:gd name="connsiteY4" fmla="*/ 2447192 h 2667000"/>
                <a:gd name="connsiteX5" fmla="*/ 681404 w 2564423"/>
                <a:gd name="connsiteY5" fmla="*/ 2487490 h 2667000"/>
                <a:gd name="connsiteX6" fmla="*/ 747346 w 2564423"/>
                <a:gd name="connsiteY6" fmla="*/ 2480163 h 2667000"/>
                <a:gd name="connsiteX7" fmla="*/ 820615 w 2564423"/>
                <a:gd name="connsiteY7" fmla="*/ 2564423 h 2667000"/>
                <a:gd name="connsiteX8" fmla="*/ 835269 w 2564423"/>
                <a:gd name="connsiteY8" fmla="*/ 2615711 h 2667000"/>
                <a:gd name="connsiteX9" fmla="*/ 882894 w 2564423"/>
                <a:gd name="connsiteY9" fmla="*/ 2612048 h 2667000"/>
                <a:gd name="connsiteX10" fmla="*/ 893884 w 2564423"/>
                <a:gd name="connsiteY10" fmla="*/ 2667000 h 2667000"/>
                <a:gd name="connsiteX11" fmla="*/ 985471 w 2564423"/>
                <a:gd name="connsiteY11" fmla="*/ 2641355 h 2667000"/>
                <a:gd name="connsiteX12" fmla="*/ 985471 w 2564423"/>
                <a:gd name="connsiteY12" fmla="*/ 2582740 h 2667000"/>
                <a:gd name="connsiteX13" fmla="*/ 1110029 w 2564423"/>
                <a:gd name="connsiteY13" fmla="*/ 2538779 h 2667000"/>
                <a:gd name="connsiteX14" fmla="*/ 1153990 w 2564423"/>
                <a:gd name="connsiteY14" fmla="*/ 2450855 h 2667000"/>
                <a:gd name="connsiteX15" fmla="*/ 1227259 w 2564423"/>
                <a:gd name="connsiteY15" fmla="*/ 2403230 h 2667000"/>
                <a:gd name="connsiteX16" fmla="*/ 1337163 w 2564423"/>
                <a:gd name="connsiteY16" fmla="*/ 2315307 h 2667000"/>
                <a:gd name="connsiteX17" fmla="*/ 1373798 w 2564423"/>
                <a:gd name="connsiteY17" fmla="*/ 2253029 h 2667000"/>
                <a:gd name="connsiteX18" fmla="*/ 1454394 w 2564423"/>
                <a:gd name="connsiteY18" fmla="*/ 2095500 h 2667000"/>
                <a:gd name="connsiteX19" fmla="*/ 1465384 w 2564423"/>
                <a:gd name="connsiteY19" fmla="*/ 2080846 h 2667000"/>
                <a:gd name="connsiteX20" fmla="*/ 1421423 w 2564423"/>
                <a:gd name="connsiteY20" fmla="*/ 2066192 h 2667000"/>
                <a:gd name="connsiteX21" fmla="*/ 1432413 w 2564423"/>
                <a:gd name="connsiteY21" fmla="*/ 2000250 h 2667000"/>
                <a:gd name="connsiteX22" fmla="*/ 1432413 w 2564423"/>
                <a:gd name="connsiteY22" fmla="*/ 1937971 h 2667000"/>
                <a:gd name="connsiteX23" fmla="*/ 1425086 w 2564423"/>
                <a:gd name="connsiteY23" fmla="*/ 1905000 h 2667000"/>
                <a:gd name="connsiteX24" fmla="*/ 1436077 w 2564423"/>
                <a:gd name="connsiteY24" fmla="*/ 1820740 h 2667000"/>
                <a:gd name="connsiteX25" fmla="*/ 1472711 w 2564423"/>
                <a:gd name="connsiteY25" fmla="*/ 1787769 h 2667000"/>
                <a:gd name="connsiteX26" fmla="*/ 1428750 w 2564423"/>
                <a:gd name="connsiteY26" fmla="*/ 1743807 h 2667000"/>
                <a:gd name="connsiteX27" fmla="*/ 1403106 w 2564423"/>
                <a:gd name="connsiteY27" fmla="*/ 1721827 h 2667000"/>
                <a:gd name="connsiteX28" fmla="*/ 1432413 w 2564423"/>
                <a:gd name="connsiteY28" fmla="*/ 1674202 h 2667000"/>
                <a:gd name="connsiteX29" fmla="*/ 1483702 w 2564423"/>
                <a:gd name="connsiteY29" fmla="*/ 1655884 h 2667000"/>
                <a:gd name="connsiteX30" fmla="*/ 1534990 w 2564423"/>
                <a:gd name="connsiteY30" fmla="*/ 1633904 h 2667000"/>
                <a:gd name="connsiteX31" fmla="*/ 1571625 w 2564423"/>
                <a:gd name="connsiteY31" fmla="*/ 1597269 h 2667000"/>
                <a:gd name="connsiteX32" fmla="*/ 1637567 w 2564423"/>
                <a:gd name="connsiteY32" fmla="*/ 1611923 h 2667000"/>
                <a:gd name="connsiteX33" fmla="*/ 1703509 w 2564423"/>
                <a:gd name="connsiteY33" fmla="*/ 1619250 h 2667000"/>
                <a:gd name="connsiteX34" fmla="*/ 1732817 w 2564423"/>
                <a:gd name="connsiteY34" fmla="*/ 1560634 h 2667000"/>
                <a:gd name="connsiteX35" fmla="*/ 1773115 w 2564423"/>
                <a:gd name="connsiteY35" fmla="*/ 1615586 h 2667000"/>
                <a:gd name="connsiteX36" fmla="*/ 1813413 w 2564423"/>
                <a:gd name="connsiteY36" fmla="*/ 1611923 h 2667000"/>
                <a:gd name="connsiteX37" fmla="*/ 1857375 w 2564423"/>
                <a:gd name="connsiteY37" fmla="*/ 1600932 h 2667000"/>
                <a:gd name="connsiteX38" fmla="*/ 1872029 w 2564423"/>
                <a:gd name="connsiteY38" fmla="*/ 1608259 h 2667000"/>
                <a:gd name="connsiteX39" fmla="*/ 1872029 w 2564423"/>
                <a:gd name="connsiteY39" fmla="*/ 1644894 h 2667000"/>
                <a:gd name="connsiteX40" fmla="*/ 1923317 w 2564423"/>
                <a:gd name="connsiteY40" fmla="*/ 1663211 h 2667000"/>
                <a:gd name="connsiteX41" fmla="*/ 1963615 w 2564423"/>
                <a:gd name="connsiteY41" fmla="*/ 1652221 h 2667000"/>
                <a:gd name="connsiteX42" fmla="*/ 1996586 w 2564423"/>
                <a:gd name="connsiteY42" fmla="*/ 1681529 h 2667000"/>
                <a:gd name="connsiteX43" fmla="*/ 2025894 w 2564423"/>
                <a:gd name="connsiteY43" fmla="*/ 1652221 h 2667000"/>
                <a:gd name="connsiteX44" fmla="*/ 2095500 w 2564423"/>
                <a:gd name="connsiteY44" fmla="*/ 1644894 h 2667000"/>
                <a:gd name="connsiteX45" fmla="*/ 2124807 w 2564423"/>
                <a:gd name="connsiteY45" fmla="*/ 1582615 h 2667000"/>
                <a:gd name="connsiteX46" fmla="*/ 2124807 w 2564423"/>
                <a:gd name="connsiteY46" fmla="*/ 1556971 h 2667000"/>
                <a:gd name="connsiteX47" fmla="*/ 2176096 w 2564423"/>
                <a:gd name="connsiteY47" fmla="*/ 1556971 h 2667000"/>
                <a:gd name="connsiteX48" fmla="*/ 2212731 w 2564423"/>
                <a:gd name="connsiteY48" fmla="*/ 1542317 h 2667000"/>
                <a:gd name="connsiteX49" fmla="*/ 2253029 w 2564423"/>
                <a:gd name="connsiteY49" fmla="*/ 1560634 h 2667000"/>
                <a:gd name="connsiteX50" fmla="*/ 2201740 w 2564423"/>
                <a:gd name="connsiteY50" fmla="*/ 1589942 h 2667000"/>
                <a:gd name="connsiteX51" fmla="*/ 2256692 w 2564423"/>
                <a:gd name="connsiteY51" fmla="*/ 1622913 h 2667000"/>
                <a:gd name="connsiteX52" fmla="*/ 2337288 w 2564423"/>
                <a:gd name="connsiteY52" fmla="*/ 1626577 h 2667000"/>
                <a:gd name="connsiteX53" fmla="*/ 2384913 w 2564423"/>
                <a:gd name="connsiteY53" fmla="*/ 1604596 h 2667000"/>
                <a:gd name="connsiteX54" fmla="*/ 2403231 w 2564423"/>
                <a:gd name="connsiteY54" fmla="*/ 1538654 h 2667000"/>
                <a:gd name="connsiteX55" fmla="*/ 2370259 w 2564423"/>
                <a:gd name="connsiteY55" fmla="*/ 1502019 h 2667000"/>
                <a:gd name="connsiteX56" fmla="*/ 2351942 w 2564423"/>
                <a:gd name="connsiteY56" fmla="*/ 1450730 h 2667000"/>
                <a:gd name="connsiteX57" fmla="*/ 2370259 w 2564423"/>
                <a:gd name="connsiteY57" fmla="*/ 1417759 h 2667000"/>
                <a:gd name="connsiteX58" fmla="*/ 2377586 w 2564423"/>
                <a:gd name="connsiteY58" fmla="*/ 1362807 h 2667000"/>
                <a:gd name="connsiteX59" fmla="*/ 2388577 w 2564423"/>
                <a:gd name="connsiteY59" fmla="*/ 1311519 h 2667000"/>
                <a:gd name="connsiteX60" fmla="*/ 2417884 w 2564423"/>
                <a:gd name="connsiteY60" fmla="*/ 1296865 h 2667000"/>
                <a:gd name="connsiteX61" fmla="*/ 2476500 w 2564423"/>
                <a:gd name="connsiteY61" fmla="*/ 1315182 h 2667000"/>
                <a:gd name="connsiteX62" fmla="*/ 2509471 w 2564423"/>
                <a:gd name="connsiteY62" fmla="*/ 1355480 h 2667000"/>
                <a:gd name="connsiteX63" fmla="*/ 2553432 w 2564423"/>
                <a:gd name="connsiteY63" fmla="*/ 1344490 h 2667000"/>
                <a:gd name="connsiteX64" fmla="*/ 2564423 w 2564423"/>
                <a:gd name="connsiteY64" fmla="*/ 1289538 h 2667000"/>
                <a:gd name="connsiteX65" fmla="*/ 2531452 w 2564423"/>
                <a:gd name="connsiteY65" fmla="*/ 1263894 h 2667000"/>
                <a:gd name="connsiteX66" fmla="*/ 2531452 w 2564423"/>
                <a:gd name="connsiteY66" fmla="*/ 1186961 h 2667000"/>
                <a:gd name="connsiteX67" fmla="*/ 2513134 w 2564423"/>
                <a:gd name="connsiteY67" fmla="*/ 1161317 h 2667000"/>
                <a:gd name="connsiteX68" fmla="*/ 2531452 w 2564423"/>
                <a:gd name="connsiteY68" fmla="*/ 1106365 h 2667000"/>
                <a:gd name="connsiteX69" fmla="*/ 2483827 w 2564423"/>
                <a:gd name="connsiteY69" fmla="*/ 1073394 h 2667000"/>
                <a:gd name="connsiteX70" fmla="*/ 2458182 w 2564423"/>
                <a:gd name="connsiteY70" fmla="*/ 1040423 h 2667000"/>
                <a:gd name="connsiteX71" fmla="*/ 2436202 w 2564423"/>
                <a:gd name="connsiteY71" fmla="*/ 1077057 h 2667000"/>
                <a:gd name="connsiteX72" fmla="*/ 2395904 w 2564423"/>
                <a:gd name="connsiteY72" fmla="*/ 1077057 h 2667000"/>
                <a:gd name="connsiteX73" fmla="*/ 2362932 w 2564423"/>
                <a:gd name="connsiteY73" fmla="*/ 1066067 h 2667000"/>
                <a:gd name="connsiteX74" fmla="*/ 2348279 w 2564423"/>
                <a:gd name="connsiteY74" fmla="*/ 1040423 h 2667000"/>
                <a:gd name="connsiteX75" fmla="*/ 2348279 w 2564423"/>
                <a:gd name="connsiteY75" fmla="*/ 985471 h 2667000"/>
                <a:gd name="connsiteX76" fmla="*/ 2337288 w 2564423"/>
                <a:gd name="connsiteY76" fmla="*/ 948836 h 2667000"/>
                <a:gd name="connsiteX77" fmla="*/ 2296990 w 2564423"/>
                <a:gd name="connsiteY77" fmla="*/ 904875 h 2667000"/>
                <a:gd name="connsiteX78" fmla="*/ 2267682 w 2564423"/>
                <a:gd name="connsiteY78" fmla="*/ 886557 h 2667000"/>
                <a:gd name="connsiteX79" fmla="*/ 2212731 w 2564423"/>
                <a:gd name="connsiteY79" fmla="*/ 868240 h 2667000"/>
                <a:gd name="connsiteX80" fmla="*/ 2176096 w 2564423"/>
                <a:gd name="connsiteY80" fmla="*/ 849923 h 2667000"/>
                <a:gd name="connsiteX81" fmla="*/ 2128471 w 2564423"/>
                <a:gd name="connsiteY81" fmla="*/ 879230 h 2667000"/>
                <a:gd name="connsiteX82" fmla="*/ 2124807 w 2564423"/>
                <a:gd name="connsiteY82" fmla="*/ 915865 h 2667000"/>
                <a:gd name="connsiteX83" fmla="*/ 2099163 w 2564423"/>
                <a:gd name="connsiteY83" fmla="*/ 934182 h 2667000"/>
                <a:gd name="connsiteX84" fmla="*/ 2066192 w 2564423"/>
                <a:gd name="connsiteY84" fmla="*/ 941509 h 2667000"/>
                <a:gd name="connsiteX85" fmla="*/ 2058865 w 2564423"/>
                <a:gd name="connsiteY85" fmla="*/ 974480 h 2667000"/>
                <a:gd name="connsiteX86" fmla="*/ 2018567 w 2564423"/>
                <a:gd name="connsiteY86" fmla="*/ 1007452 h 2667000"/>
                <a:gd name="connsiteX87" fmla="*/ 1974606 w 2564423"/>
                <a:gd name="connsiteY87" fmla="*/ 1051413 h 2667000"/>
                <a:gd name="connsiteX88" fmla="*/ 1956288 w 2564423"/>
                <a:gd name="connsiteY88" fmla="*/ 1088048 h 2667000"/>
                <a:gd name="connsiteX89" fmla="*/ 1945298 w 2564423"/>
                <a:gd name="connsiteY89" fmla="*/ 1135673 h 2667000"/>
                <a:gd name="connsiteX90" fmla="*/ 1890346 w 2564423"/>
                <a:gd name="connsiteY90" fmla="*/ 1157654 h 2667000"/>
                <a:gd name="connsiteX91" fmla="*/ 1842721 w 2564423"/>
                <a:gd name="connsiteY91" fmla="*/ 1194288 h 2667000"/>
                <a:gd name="connsiteX92" fmla="*/ 1839057 w 2564423"/>
                <a:gd name="connsiteY92" fmla="*/ 1153990 h 2667000"/>
                <a:gd name="connsiteX93" fmla="*/ 1850048 w 2564423"/>
                <a:gd name="connsiteY93" fmla="*/ 1113692 h 2667000"/>
                <a:gd name="connsiteX94" fmla="*/ 1828067 w 2564423"/>
                <a:gd name="connsiteY94" fmla="*/ 1099038 h 2667000"/>
                <a:gd name="connsiteX95" fmla="*/ 1809750 w 2564423"/>
                <a:gd name="connsiteY95" fmla="*/ 1073394 h 2667000"/>
                <a:gd name="connsiteX96" fmla="*/ 1791432 w 2564423"/>
                <a:gd name="connsiteY96" fmla="*/ 1121019 h 2667000"/>
                <a:gd name="connsiteX97" fmla="*/ 1732817 w 2564423"/>
                <a:gd name="connsiteY97" fmla="*/ 1132009 h 2667000"/>
                <a:gd name="connsiteX98" fmla="*/ 1692519 w 2564423"/>
                <a:gd name="connsiteY98" fmla="*/ 1128346 h 2667000"/>
                <a:gd name="connsiteX99" fmla="*/ 1637567 w 2564423"/>
                <a:gd name="connsiteY99" fmla="*/ 1121019 h 2667000"/>
                <a:gd name="connsiteX100" fmla="*/ 1630240 w 2564423"/>
                <a:gd name="connsiteY100" fmla="*/ 1164980 h 2667000"/>
                <a:gd name="connsiteX101" fmla="*/ 1593606 w 2564423"/>
                <a:gd name="connsiteY101" fmla="*/ 1183298 h 2667000"/>
                <a:gd name="connsiteX102" fmla="*/ 1527663 w 2564423"/>
                <a:gd name="connsiteY102" fmla="*/ 1157654 h 2667000"/>
                <a:gd name="connsiteX103" fmla="*/ 1513009 w 2564423"/>
                <a:gd name="connsiteY103" fmla="*/ 1128346 h 2667000"/>
                <a:gd name="connsiteX104" fmla="*/ 1494692 w 2564423"/>
                <a:gd name="connsiteY104" fmla="*/ 1102702 h 2667000"/>
                <a:gd name="connsiteX105" fmla="*/ 1502019 w 2564423"/>
                <a:gd name="connsiteY105" fmla="*/ 1058740 h 2667000"/>
                <a:gd name="connsiteX106" fmla="*/ 1524000 w 2564423"/>
                <a:gd name="connsiteY106" fmla="*/ 1025769 h 2667000"/>
                <a:gd name="connsiteX107" fmla="*/ 1524000 w 2564423"/>
                <a:gd name="connsiteY107" fmla="*/ 1011115 h 2667000"/>
                <a:gd name="connsiteX108" fmla="*/ 1545981 w 2564423"/>
                <a:gd name="connsiteY108" fmla="*/ 956163 h 2667000"/>
                <a:gd name="connsiteX109" fmla="*/ 1545981 w 2564423"/>
                <a:gd name="connsiteY109" fmla="*/ 915865 h 2667000"/>
                <a:gd name="connsiteX110" fmla="*/ 1564298 w 2564423"/>
                <a:gd name="connsiteY110" fmla="*/ 868240 h 2667000"/>
                <a:gd name="connsiteX111" fmla="*/ 1593606 w 2564423"/>
                <a:gd name="connsiteY111" fmla="*/ 816952 h 2667000"/>
                <a:gd name="connsiteX112" fmla="*/ 1611923 w 2564423"/>
                <a:gd name="connsiteY112" fmla="*/ 765663 h 2667000"/>
                <a:gd name="connsiteX113" fmla="*/ 1626577 w 2564423"/>
                <a:gd name="connsiteY113" fmla="*/ 736355 h 2667000"/>
                <a:gd name="connsiteX114" fmla="*/ 1619250 w 2564423"/>
                <a:gd name="connsiteY114" fmla="*/ 703384 h 2667000"/>
                <a:gd name="connsiteX115" fmla="*/ 1542317 w 2564423"/>
                <a:gd name="connsiteY115" fmla="*/ 663086 h 2667000"/>
                <a:gd name="connsiteX116" fmla="*/ 1560634 w 2564423"/>
                <a:gd name="connsiteY116" fmla="*/ 622788 h 2667000"/>
                <a:gd name="connsiteX117" fmla="*/ 1527663 w 2564423"/>
                <a:gd name="connsiteY117" fmla="*/ 549519 h 2667000"/>
                <a:gd name="connsiteX118" fmla="*/ 1567961 w 2564423"/>
                <a:gd name="connsiteY118" fmla="*/ 472586 h 2667000"/>
                <a:gd name="connsiteX119" fmla="*/ 1567961 w 2564423"/>
                <a:gd name="connsiteY119" fmla="*/ 417634 h 2667000"/>
                <a:gd name="connsiteX120" fmla="*/ 1509346 w 2564423"/>
                <a:gd name="connsiteY120" fmla="*/ 410307 h 2667000"/>
                <a:gd name="connsiteX121" fmla="*/ 1480038 w 2564423"/>
                <a:gd name="connsiteY121" fmla="*/ 399317 h 2667000"/>
                <a:gd name="connsiteX122" fmla="*/ 1527663 w 2564423"/>
                <a:gd name="connsiteY122" fmla="*/ 329711 h 2667000"/>
                <a:gd name="connsiteX123" fmla="*/ 1520336 w 2564423"/>
                <a:gd name="connsiteY123" fmla="*/ 296740 h 2667000"/>
                <a:gd name="connsiteX124" fmla="*/ 1513009 w 2564423"/>
                <a:gd name="connsiteY124" fmla="*/ 205154 h 2667000"/>
                <a:gd name="connsiteX125" fmla="*/ 1476375 w 2564423"/>
                <a:gd name="connsiteY125" fmla="*/ 172182 h 2667000"/>
                <a:gd name="connsiteX126" fmla="*/ 1443404 w 2564423"/>
                <a:gd name="connsiteY126" fmla="*/ 135548 h 2667000"/>
                <a:gd name="connsiteX127" fmla="*/ 1373798 w 2564423"/>
                <a:gd name="connsiteY127" fmla="*/ 150202 h 2667000"/>
                <a:gd name="connsiteX128" fmla="*/ 1384788 w 2564423"/>
                <a:gd name="connsiteY128" fmla="*/ 98913 h 2667000"/>
                <a:gd name="connsiteX129" fmla="*/ 1421423 w 2564423"/>
                <a:gd name="connsiteY129" fmla="*/ 69605 h 2667000"/>
                <a:gd name="connsiteX130" fmla="*/ 1428750 w 2564423"/>
                <a:gd name="connsiteY130" fmla="*/ 47625 h 2667000"/>
                <a:gd name="connsiteX131" fmla="*/ 1388452 w 2564423"/>
                <a:gd name="connsiteY131" fmla="*/ 0 h 2667000"/>
                <a:gd name="connsiteX132" fmla="*/ 1359144 w 2564423"/>
                <a:gd name="connsiteY132" fmla="*/ 40298 h 2667000"/>
                <a:gd name="connsiteX133" fmla="*/ 1311519 w 2564423"/>
                <a:gd name="connsiteY133" fmla="*/ 65942 h 2667000"/>
                <a:gd name="connsiteX134" fmla="*/ 1208942 w 2564423"/>
                <a:gd name="connsiteY134" fmla="*/ 51288 h 2667000"/>
                <a:gd name="connsiteX135" fmla="*/ 1208942 w 2564423"/>
                <a:gd name="connsiteY135" fmla="*/ 205154 h 2667000"/>
                <a:gd name="connsiteX136" fmla="*/ 1139336 w 2564423"/>
                <a:gd name="connsiteY136" fmla="*/ 271096 h 2667000"/>
                <a:gd name="connsiteX137" fmla="*/ 1194288 w 2564423"/>
                <a:gd name="connsiteY137" fmla="*/ 344365 h 2667000"/>
                <a:gd name="connsiteX138" fmla="*/ 1201615 w 2564423"/>
                <a:gd name="connsiteY138" fmla="*/ 424961 h 2667000"/>
                <a:gd name="connsiteX139" fmla="*/ 1164981 w 2564423"/>
                <a:gd name="connsiteY139" fmla="*/ 520211 h 2667000"/>
                <a:gd name="connsiteX140" fmla="*/ 1099038 w 2564423"/>
                <a:gd name="connsiteY140" fmla="*/ 611798 h 2667000"/>
                <a:gd name="connsiteX141" fmla="*/ 1003788 w 2564423"/>
                <a:gd name="connsiteY141" fmla="*/ 674077 h 2667000"/>
                <a:gd name="connsiteX142" fmla="*/ 978144 w 2564423"/>
                <a:gd name="connsiteY142" fmla="*/ 798634 h 2667000"/>
                <a:gd name="connsiteX143" fmla="*/ 1003788 w 2564423"/>
                <a:gd name="connsiteY143" fmla="*/ 904875 h 2667000"/>
                <a:gd name="connsiteX144" fmla="*/ 1073394 w 2564423"/>
                <a:gd name="connsiteY144" fmla="*/ 919529 h 2667000"/>
                <a:gd name="connsiteX145" fmla="*/ 1077057 w 2564423"/>
                <a:gd name="connsiteY145" fmla="*/ 1003788 h 2667000"/>
                <a:gd name="connsiteX146" fmla="*/ 1022106 w 2564423"/>
                <a:gd name="connsiteY146" fmla="*/ 1040423 h 2667000"/>
                <a:gd name="connsiteX147" fmla="*/ 1029432 w 2564423"/>
                <a:gd name="connsiteY147" fmla="*/ 1088048 h 2667000"/>
                <a:gd name="connsiteX148" fmla="*/ 1055077 w 2564423"/>
                <a:gd name="connsiteY148" fmla="*/ 1172307 h 2667000"/>
                <a:gd name="connsiteX149" fmla="*/ 1018442 w 2564423"/>
                <a:gd name="connsiteY149" fmla="*/ 1194288 h 2667000"/>
                <a:gd name="connsiteX150" fmla="*/ 1000125 w 2564423"/>
                <a:gd name="connsiteY150" fmla="*/ 1263894 h 2667000"/>
                <a:gd name="connsiteX151" fmla="*/ 882894 w 2564423"/>
                <a:gd name="connsiteY151" fmla="*/ 1227259 h 2667000"/>
                <a:gd name="connsiteX152" fmla="*/ 802298 w 2564423"/>
                <a:gd name="connsiteY152" fmla="*/ 1121019 h 2667000"/>
                <a:gd name="connsiteX153" fmla="*/ 798634 w 2564423"/>
                <a:gd name="connsiteY153" fmla="*/ 1117355 h 2667000"/>
                <a:gd name="connsiteX154" fmla="*/ 805363 w 2564423"/>
                <a:gd name="connsiteY154" fmla="*/ 1109846 h 2667000"/>
                <a:gd name="connsiteX155" fmla="*/ 736356 w 2564423"/>
                <a:gd name="connsiteY155" fmla="*/ 1175971 h 2667000"/>
                <a:gd name="connsiteX156" fmla="*/ 754673 w 2564423"/>
                <a:gd name="connsiteY156" fmla="*/ 1249240 h 2667000"/>
                <a:gd name="connsiteX157" fmla="*/ 652096 w 2564423"/>
                <a:gd name="connsiteY157" fmla="*/ 1344490 h 2667000"/>
                <a:gd name="connsiteX158" fmla="*/ 584667 w 2564423"/>
                <a:gd name="connsiteY158" fmla="*/ 1418859 h 2667000"/>
                <a:gd name="connsiteX159" fmla="*/ 593679 w 2564423"/>
                <a:gd name="connsiteY159" fmla="*/ 1494692 h 2667000"/>
                <a:gd name="connsiteX160" fmla="*/ 562686 w 2564423"/>
                <a:gd name="connsiteY160" fmla="*/ 1512643 h 2667000"/>
                <a:gd name="connsiteX161" fmla="*/ 479913 w 2564423"/>
                <a:gd name="connsiteY161" fmla="*/ 1399442 h 2667000"/>
                <a:gd name="connsiteX162" fmla="*/ 435952 w 2564423"/>
                <a:gd name="connsiteY162" fmla="*/ 1388452 h 2667000"/>
                <a:gd name="connsiteX163" fmla="*/ 417634 w 2564423"/>
                <a:gd name="connsiteY163" fmla="*/ 1432413 h 2667000"/>
                <a:gd name="connsiteX164" fmla="*/ 230798 w 2564423"/>
                <a:gd name="connsiteY164" fmla="*/ 1450730 h 2667000"/>
                <a:gd name="connsiteX165" fmla="*/ 197827 w 2564423"/>
                <a:gd name="connsiteY165" fmla="*/ 1593605 h 2667000"/>
                <a:gd name="connsiteX166" fmla="*/ 252779 w 2564423"/>
                <a:gd name="connsiteY166" fmla="*/ 1710836 h 2667000"/>
                <a:gd name="connsiteX167" fmla="*/ 190500 w 2564423"/>
                <a:gd name="connsiteY167" fmla="*/ 1736480 h 2667000"/>
                <a:gd name="connsiteX168" fmla="*/ 135548 w 2564423"/>
                <a:gd name="connsiteY168" fmla="*/ 1846384 h 2667000"/>
                <a:gd name="connsiteX169" fmla="*/ 131884 w 2564423"/>
                <a:gd name="connsiteY169" fmla="*/ 1952625 h 2667000"/>
                <a:gd name="connsiteX170" fmla="*/ 91586 w 2564423"/>
                <a:gd name="connsiteY170" fmla="*/ 2077182 h 2667000"/>
                <a:gd name="connsiteX171" fmla="*/ 40298 w 2564423"/>
                <a:gd name="connsiteY171" fmla="*/ 2077182 h 2667000"/>
                <a:gd name="connsiteX172" fmla="*/ 0 w 2564423"/>
                <a:gd name="connsiteY172" fmla="*/ 2117480 h 2667000"/>
                <a:gd name="connsiteX173" fmla="*/ 98913 w 2564423"/>
                <a:gd name="connsiteY173" fmla="*/ 2242038 h 2667000"/>
                <a:gd name="connsiteX174" fmla="*/ 131884 w 2564423"/>
                <a:gd name="connsiteY174" fmla="*/ 2216394 h 2667000"/>
                <a:gd name="connsiteX175" fmla="*/ 186836 w 2564423"/>
                <a:gd name="connsiteY175" fmla="*/ 2245702 h 2667000"/>
                <a:gd name="connsiteX176" fmla="*/ 282086 w 2564423"/>
                <a:gd name="connsiteY176" fmla="*/ 2307980 h 2667000"/>
                <a:gd name="connsiteX177" fmla="*/ 370079 w 2564423"/>
                <a:gd name="connsiteY177" fmla="*/ 2325382 h 2667000"/>
                <a:gd name="connsiteX178" fmla="*/ 377336 w 2564423"/>
                <a:gd name="connsiteY178" fmla="*/ 2362932 h 2667000"/>
                <a:gd name="connsiteX0" fmla="*/ 377336 w 2564423"/>
                <a:gd name="connsiteY0" fmla="*/ 2362932 h 2667000"/>
                <a:gd name="connsiteX1" fmla="*/ 461596 w 2564423"/>
                <a:gd name="connsiteY1" fmla="*/ 2289663 h 2667000"/>
                <a:gd name="connsiteX2" fmla="*/ 505557 w 2564423"/>
                <a:gd name="connsiteY2" fmla="*/ 2278673 h 2667000"/>
                <a:gd name="connsiteX3" fmla="*/ 542192 w 2564423"/>
                <a:gd name="connsiteY3" fmla="*/ 2359269 h 2667000"/>
                <a:gd name="connsiteX4" fmla="*/ 674077 w 2564423"/>
                <a:gd name="connsiteY4" fmla="*/ 2447192 h 2667000"/>
                <a:gd name="connsiteX5" fmla="*/ 681404 w 2564423"/>
                <a:gd name="connsiteY5" fmla="*/ 2487490 h 2667000"/>
                <a:gd name="connsiteX6" fmla="*/ 747346 w 2564423"/>
                <a:gd name="connsiteY6" fmla="*/ 2480163 h 2667000"/>
                <a:gd name="connsiteX7" fmla="*/ 820615 w 2564423"/>
                <a:gd name="connsiteY7" fmla="*/ 2564423 h 2667000"/>
                <a:gd name="connsiteX8" fmla="*/ 835269 w 2564423"/>
                <a:gd name="connsiteY8" fmla="*/ 2615711 h 2667000"/>
                <a:gd name="connsiteX9" fmla="*/ 882894 w 2564423"/>
                <a:gd name="connsiteY9" fmla="*/ 2612048 h 2667000"/>
                <a:gd name="connsiteX10" fmla="*/ 893884 w 2564423"/>
                <a:gd name="connsiteY10" fmla="*/ 2667000 h 2667000"/>
                <a:gd name="connsiteX11" fmla="*/ 985471 w 2564423"/>
                <a:gd name="connsiteY11" fmla="*/ 2641355 h 2667000"/>
                <a:gd name="connsiteX12" fmla="*/ 985471 w 2564423"/>
                <a:gd name="connsiteY12" fmla="*/ 2582740 h 2667000"/>
                <a:gd name="connsiteX13" fmla="*/ 1110029 w 2564423"/>
                <a:gd name="connsiteY13" fmla="*/ 2538779 h 2667000"/>
                <a:gd name="connsiteX14" fmla="*/ 1153990 w 2564423"/>
                <a:gd name="connsiteY14" fmla="*/ 2450855 h 2667000"/>
                <a:gd name="connsiteX15" fmla="*/ 1227259 w 2564423"/>
                <a:gd name="connsiteY15" fmla="*/ 2403230 h 2667000"/>
                <a:gd name="connsiteX16" fmla="*/ 1337163 w 2564423"/>
                <a:gd name="connsiteY16" fmla="*/ 2315307 h 2667000"/>
                <a:gd name="connsiteX17" fmla="*/ 1373798 w 2564423"/>
                <a:gd name="connsiteY17" fmla="*/ 2253029 h 2667000"/>
                <a:gd name="connsiteX18" fmla="*/ 1454394 w 2564423"/>
                <a:gd name="connsiteY18" fmla="*/ 2095500 h 2667000"/>
                <a:gd name="connsiteX19" fmla="*/ 1465384 w 2564423"/>
                <a:gd name="connsiteY19" fmla="*/ 2080846 h 2667000"/>
                <a:gd name="connsiteX20" fmla="*/ 1421423 w 2564423"/>
                <a:gd name="connsiteY20" fmla="*/ 2066192 h 2667000"/>
                <a:gd name="connsiteX21" fmla="*/ 1432413 w 2564423"/>
                <a:gd name="connsiteY21" fmla="*/ 2000250 h 2667000"/>
                <a:gd name="connsiteX22" fmla="*/ 1432413 w 2564423"/>
                <a:gd name="connsiteY22" fmla="*/ 1937971 h 2667000"/>
                <a:gd name="connsiteX23" fmla="*/ 1425086 w 2564423"/>
                <a:gd name="connsiteY23" fmla="*/ 1905000 h 2667000"/>
                <a:gd name="connsiteX24" fmla="*/ 1436077 w 2564423"/>
                <a:gd name="connsiteY24" fmla="*/ 1820740 h 2667000"/>
                <a:gd name="connsiteX25" fmla="*/ 1472711 w 2564423"/>
                <a:gd name="connsiteY25" fmla="*/ 1787769 h 2667000"/>
                <a:gd name="connsiteX26" fmla="*/ 1428750 w 2564423"/>
                <a:gd name="connsiteY26" fmla="*/ 1743807 h 2667000"/>
                <a:gd name="connsiteX27" fmla="*/ 1403106 w 2564423"/>
                <a:gd name="connsiteY27" fmla="*/ 1721827 h 2667000"/>
                <a:gd name="connsiteX28" fmla="*/ 1432413 w 2564423"/>
                <a:gd name="connsiteY28" fmla="*/ 1674202 h 2667000"/>
                <a:gd name="connsiteX29" fmla="*/ 1483702 w 2564423"/>
                <a:gd name="connsiteY29" fmla="*/ 1655884 h 2667000"/>
                <a:gd name="connsiteX30" fmla="*/ 1534990 w 2564423"/>
                <a:gd name="connsiteY30" fmla="*/ 1633904 h 2667000"/>
                <a:gd name="connsiteX31" fmla="*/ 1571625 w 2564423"/>
                <a:gd name="connsiteY31" fmla="*/ 1597269 h 2667000"/>
                <a:gd name="connsiteX32" fmla="*/ 1637567 w 2564423"/>
                <a:gd name="connsiteY32" fmla="*/ 1611923 h 2667000"/>
                <a:gd name="connsiteX33" fmla="*/ 1703509 w 2564423"/>
                <a:gd name="connsiteY33" fmla="*/ 1619250 h 2667000"/>
                <a:gd name="connsiteX34" fmla="*/ 1732817 w 2564423"/>
                <a:gd name="connsiteY34" fmla="*/ 1560634 h 2667000"/>
                <a:gd name="connsiteX35" fmla="*/ 1773115 w 2564423"/>
                <a:gd name="connsiteY35" fmla="*/ 1615586 h 2667000"/>
                <a:gd name="connsiteX36" fmla="*/ 1813413 w 2564423"/>
                <a:gd name="connsiteY36" fmla="*/ 1611923 h 2667000"/>
                <a:gd name="connsiteX37" fmla="*/ 1857375 w 2564423"/>
                <a:gd name="connsiteY37" fmla="*/ 1600932 h 2667000"/>
                <a:gd name="connsiteX38" fmla="*/ 1872029 w 2564423"/>
                <a:gd name="connsiteY38" fmla="*/ 1608259 h 2667000"/>
                <a:gd name="connsiteX39" fmla="*/ 1872029 w 2564423"/>
                <a:gd name="connsiteY39" fmla="*/ 1644894 h 2667000"/>
                <a:gd name="connsiteX40" fmla="*/ 1923317 w 2564423"/>
                <a:gd name="connsiteY40" fmla="*/ 1663211 h 2667000"/>
                <a:gd name="connsiteX41" fmla="*/ 1963615 w 2564423"/>
                <a:gd name="connsiteY41" fmla="*/ 1652221 h 2667000"/>
                <a:gd name="connsiteX42" fmla="*/ 1996586 w 2564423"/>
                <a:gd name="connsiteY42" fmla="*/ 1681529 h 2667000"/>
                <a:gd name="connsiteX43" fmla="*/ 2025894 w 2564423"/>
                <a:gd name="connsiteY43" fmla="*/ 1652221 h 2667000"/>
                <a:gd name="connsiteX44" fmla="*/ 2095500 w 2564423"/>
                <a:gd name="connsiteY44" fmla="*/ 1644894 h 2667000"/>
                <a:gd name="connsiteX45" fmla="*/ 2124807 w 2564423"/>
                <a:gd name="connsiteY45" fmla="*/ 1582615 h 2667000"/>
                <a:gd name="connsiteX46" fmla="*/ 2124807 w 2564423"/>
                <a:gd name="connsiteY46" fmla="*/ 1556971 h 2667000"/>
                <a:gd name="connsiteX47" fmla="*/ 2176096 w 2564423"/>
                <a:gd name="connsiteY47" fmla="*/ 1556971 h 2667000"/>
                <a:gd name="connsiteX48" fmla="*/ 2212731 w 2564423"/>
                <a:gd name="connsiteY48" fmla="*/ 1542317 h 2667000"/>
                <a:gd name="connsiteX49" fmla="*/ 2253029 w 2564423"/>
                <a:gd name="connsiteY49" fmla="*/ 1560634 h 2667000"/>
                <a:gd name="connsiteX50" fmla="*/ 2201740 w 2564423"/>
                <a:gd name="connsiteY50" fmla="*/ 1589942 h 2667000"/>
                <a:gd name="connsiteX51" fmla="*/ 2256692 w 2564423"/>
                <a:gd name="connsiteY51" fmla="*/ 1622913 h 2667000"/>
                <a:gd name="connsiteX52" fmla="*/ 2337288 w 2564423"/>
                <a:gd name="connsiteY52" fmla="*/ 1626577 h 2667000"/>
                <a:gd name="connsiteX53" fmla="*/ 2384913 w 2564423"/>
                <a:gd name="connsiteY53" fmla="*/ 1604596 h 2667000"/>
                <a:gd name="connsiteX54" fmla="*/ 2403231 w 2564423"/>
                <a:gd name="connsiteY54" fmla="*/ 1538654 h 2667000"/>
                <a:gd name="connsiteX55" fmla="*/ 2370259 w 2564423"/>
                <a:gd name="connsiteY55" fmla="*/ 1502019 h 2667000"/>
                <a:gd name="connsiteX56" fmla="*/ 2351942 w 2564423"/>
                <a:gd name="connsiteY56" fmla="*/ 1450730 h 2667000"/>
                <a:gd name="connsiteX57" fmla="*/ 2370259 w 2564423"/>
                <a:gd name="connsiteY57" fmla="*/ 1417759 h 2667000"/>
                <a:gd name="connsiteX58" fmla="*/ 2377586 w 2564423"/>
                <a:gd name="connsiteY58" fmla="*/ 1362807 h 2667000"/>
                <a:gd name="connsiteX59" fmla="*/ 2388577 w 2564423"/>
                <a:gd name="connsiteY59" fmla="*/ 1311519 h 2667000"/>
                <a:gd name="connsiteX60" fmla="*/ 2417884 w 2564423"/>
                <a:gd name="connsiteY60" fmla="*/ 1296865 h 2667000"/>
                <a:gd name="connsiteX61" fmla="*/ 2476500 w 2564423"/>
                <a:gd name="connsiteY61" fmla="*/ 1315182 h 2667000"/>
                <a:gd name="connsiteX62" fmla="*/ 2509471 w 2564423"/>
                <a:gd name="connsiteY62" fmla="*/ 1355480 h 2667000"/>
                <a:gd name="connsiteX63" fmla="*/ 2553432 w 2564423"/>
                <a:gd name="connsiteY63" fmla="*/ 1344490 h 2667000"/>
                <a:gd name="connsiteX64" fmla="*/ 2564423 w 2564423"/>
                <a:gd name="connsiteY64" fmla="*/ 1289538 h 2667000"/>
                <a:gd name="connsiteX65" fmla="*/ 2531452 w 2564423"/>
                <a:gd name="connsiteY65" fmla="*/ 1263894 h 2667000"/>
                <a:gd name="connsiteX66" fmla="*/ 2531452 w 2564423"/>
                <a:gd name="connsiteY66" fmla="*/ 1186961 h 2667000"/>
                <a:gd name="connsiteX67" fmla="*/ 2513134 w 2564423"/>
                <a:gd name="connsiteY67" fmla="*/ 1161317 h 2667000"/>
                <a:gd name="connsiteX68" fmla="*/ 2531452 w 2564423"/>
                <a:gd name="connsiteY68" fmla="*/ 1106365 h 2667000"/>
                <a:gd name="connsiteX69" fmla="*/ 2483827 w 2564423"/>
                <a:gd name="connsiteY69" fmla="*/ 1073394 h 2667000"/>
                <a:gd name="connsiteX70" fmla="*/ 2458182 w 2564423"/>
                <a:gd name="connsiteY70" fmla="*/ 1040423 h 2667000"/>
                <a:gd name="connsiteX71" fmla="*/ 2436202 w 2564423"/>
                <a:gd name="connsiteY71" fmla="*/ 1077057 h 2667000"/>
                <a:gd name="connsiteX72" fmla="*/ 2395904 w 2564423"/>
                <a:gd name="connsiteY72" fmla="*/ 1077057 h 2667000"/>
                <a:gd name="connsiteX73" fmla="*/ 2362932 w 2564423"/>
                <a:gd name="connsiteY73" fmla="*/ 1066067 h 2667000"/>
                <a:gd name="connsiteX74" fmla="*/ 2348279 w 2564423"/>
                <a:gd name="connsiteY74" fmla="*/ 1040423 h 2667000"/>
                <a:gd name="connsiteX75" fmla="*/ 2348279 w 2564423"/>
                <a:gd name="connsiteY75" fmla="*/ 985471 h 2667000"/>
                <a:gd name="connsiteX76" fmla="*/ 2337288 w 2564423"/>
                <a:gd name="connsiteY76" fmla="*/ 948836 h 2667000"/>
                <a:gd name="connsiteX77" fmla="*/ 2296990 w 2564423"/>
                <a:gd name="connsiteY77" fmla="*/ 904875 h 2667000"/>
                <a:gd name="connsiteX78" fmla="*/ 2267682 w 2564423"/>
                <a:gd name="connsiteY78" fmla="*/ 886557 h 2667000"/>
                <a:gd name="connsiteX79" fmla="*/ 2212731 w 2564423"/>
                <a:gd name="connsiteY79" fmla="*/ 868240 h 2667000"/>
                <a:gd name="connsiteX80" fmla="*/ 2176096 w 2564423"/>
                <a:gd name="connsiteY80" fmla="*/ 849923 h 2667000"/>
                <a:gd name="connsiteX81" fmla="*/ 2128471 w 2564423"/>
                <a:gd name="connsiteY81" fmla="*/ 879230 h 2667000"/>
                <a:gd name="connsiteX82" fmla="*/ 2124807 w 2564423"/>
                <a:gd name="connsiteY82" fmla="*/ 915865 h 2667000"/>
                <a:gd name="connsiteX83" fmla="*/ 2099163 w 2564423"/>
                <a:gd name="connsiteY83" fmla="*/ 934182 h 2667000"/>
                <a:gd name="connsiteX84" fmla="*/ 2066192 w 2564423"/>
                <a:gd name="connsiteY84" fmla="*/ 941509 h 2667000"/>
                <a:gd name="connsiteX85" fmla="*/ 2058865 w 2564423"/>
                <a:gd name="connsiteY85" fmla="*/ 974480 h 2667000"/>
                <a:gd name="connsiteX86" fmla="*/ 2018567 w 2564423"/>
                <a:gd name="connsiteY86" fmla="*/ 1007452 h 2667000"/>
                <a:gd name="connsiteX87" fmla="*/ 1974606 w 2564423"/>
                <a:gd name="connsiteY87" fmla="*/ 1051413 h 2667000"/>
                <a:gd name="connsiteX88" fmla="*/ 1956288 w 2564423"/>
                <a:gd name="connsiteY88" fmla="*/ 1088048 h 2667000"/>
                <a:gd name="connsiteX89" fmla="*/ 1945298 w 2564423"/>
                <a:gd name="connsiteY89" fmla="*/ 1135673 h 2667000"/>
                <a:gd name="connsiteX90" fmla="*/ 1890346 w 2564423"/>
                <a:gd name="connsiteY90" fmla="*/ 1157654 h 2667000"/>
                <a:gd name="connsiteX91" fmla="*/ 1842721 w 2564423"/>
                <a:gd name="connsiteY91" fmla="*/ 1194288 h 2667000"/>
                <a:gd name="connsiteX92" fmla="*/ 1839057 w 2564423"/>
                <a:gd name="connsiteY92" fmla="*/ 1153990 h 2667000"/>
                <a:gd name="connsiteX93" fmla="*/ 1850048 w 2564423"/>
                <a:gd name="connsiteY93" fmla="*/ 1113692 h 2667000"/>
                <a:gd name="connsiteX94" fmla="*/ 1828067 w 2564423"/>
                <a:gd name="connsiteY94" fmla="*/ 1099038 h 2667000"/>
                <a:gd name="connsiteX95" fmla="*/ 1809750 w 2564423"/>
                <a:gd name="connsiteY95" fmla="*/ 1073394 h 2667000"/>
                <a:gd name="connsiteX96" fmla="*/ 1791432 w 2564423"/>
                <a:gd name="connsiteY96" fmla="*/ 1121019 h 2667000"/>
                <a:gd name="connsiteX97" fmla="*/ 1732817 w 2564423"/>
                <a:gd name="connsiteY97" fmla="*/ 1132009 h 2667000"/>
                <a:gd name="connsiteX98" fmla="*/ 1692519 w 2564423"/>
                <a:gd name="connsiteY98" fmla="*/ 1128346 h 2667000"/>
                <a:gd name="connsiteX99" fmla="*/ 1637567 w 2564423"/>
                <a:gd name="connsiteY99" fmla="*/ 1121019 h 2667000"/>
                <a:gd name="connsiteX100" fmla="*/ 1630240 w 2564423"/>
                <a:gd name="connsiteY100" fmla="*/ 1164980 h 2667000"/>
                <a:gd name="connsiteX101" fmla="*/ 1593606 w 2564423"/>
                <a:gd name="connsiteY101" fmla="*/ 1183298 h 2667000"/>
                <a:gd name="connsiteX102" fmla="*/ 1527663 w 2564423"/>
                <a:gd name="connsiteY102" fmla="*/ 1157654 h 2667000"/>
                <a:gd name="connsiteX103" fmla="*/ 1513009 w 2564423"/>
                <a:gd name="connsiteY103" fmla="*/ 1128346 h 2667000"/>
                <a:gd name="connsiteX104" fmla="*/ 1494692 w 2564423"/>
                <a:gd name="connsiteY104" fmla="*/ 1102702 h 2667000"/>
                <a:gd name="connsiteX105" fmla="*/ 1502019 w 2564423"/>
                <a:gd name="connsiteY105" fmla="*/ 1058740 h 2667000"/>
                <a:gd name="connsiteX106" fmla="*/ 1524000 w 2564423"/>
                <a:gd name="connsiteY106" fmla="*/ 1025769 h 2667000"/>
                <a:gd name="connsiteX107" fmla="*/ 1524000 w 2564423"/>
                <a:gd name="connsiteY107" fmla="*/ 1011115 h 2667000"/>
                <a:gd name="connsiteX108" fmla="*/ 1545981 w 2564423"/>
                <a:gd name="connsiteY108" fmla="*/ 956163 h 2667000"/>
                <a:gd name="connsiteX109" fmla="*/ 1545981 w 2564423"/>
                <a:gd name="connsiteY109" fmla="*/ 915865 h 2667000"/>
                <a:gd name="connsiteX110" fmla="*/ 1564298 w 2564423"/>
                <a:gd name="connsiteY110" fmla="*/ 868240 h 2667000"/>
                <a:gd name="connsiteX111" fmla="*/ 1593606 w 2564423"/>
                <a:gd name="connsiteY111" fmla="*/ 816952 h 2667000"/>
                <a:gd name="connsiteX112" fmla="*/ 1611923 w 2564423"/>
                <a:gd name="connsiteY112" fmla="*/ 765663 h 2667000"/>
                <a:gd name="connsiteX113" fmla="*/ 1626577 w 2564423"/>
                <a:gd name="connsiteY113" fmla="*/ 736355 h 2667000"/>
                <a:gd name="connsiteX114" fmla="*/ 1619250 w 2564423"/>
                <a:gd name="connsiteY114" fmla="*/ 703384 h 2667000"/>
                <a:gd name="connsiteX115" fmla="*/ 1542317 w 2564423"/>
                <a:gd name="connsiteY115" fmla="*/ 663086 h 2667000"/>
                <a:gd name="connsiteX116" fmla="*/ 1560634 w 2564423"/>
                <a:gd name="connsiteY116" fmla="*/ 622788 h 2667000"/>
                <a:gd name="connsiteX117" fmla="*/ 1527663 w 2564423"/>
                <a:gd name="connsiteY117" fmla="*/ 549519 h 2667000"/>
                <a:gd name="connsiteX118" fmla="*/ 1567961 w 2564423"/>
                <a:gd name="connsiteY118" fmla="*/ 472586 h 2667000"/>
                <a:gd name="connsiteX119" fmla="*/ 1567961 w 2564423"/>
                <a:gd name="connsiteY119" fmla="*/ 417634 h 2667000"/>
                <a:gd name="connsiteX120" fmla="*/ 1509346 w 2564423"/>
                <a:gd name="connsiteY120" fmla="*/ 410307 h 2667000"/>
                <a:gd name="connsiteX121" fmla="*/ 1480038 w 2564423"/>
                <a:gd name="connsiteY121" fmla="*/ 399317 h 2667000"/>
                <a:gd name="connsiteX122" fmla="*/ 1527663 w 2564423"/>
                <a:gd name="connsiteY122" fmla="*/ 329711 h 2667000"/>
                <a:gd name="connsiteX123" fmla="*/ 1520336 w 2564423"/>
                <a:gd name="connsiteY123" fmla="*/ 296740 h 2667000"/>
                <a:gd name="connsiteX124" fmla="*/ 1513009 w 2564423"/>
                <a:gd name="connsiteY124" fmla="*/ 205154 h 2667000"/>
                <a:gd name="connsiteX125" fmla="*/ 1476375 w 2564423"/>
                <a:gd name="connsiteY125" fmla="*/ 172182 h 2667000"/>
                <a:gd name="connsiteX126" fmla="*/ 1443404 w 2564423"/>
                <a:gd name="connsiteY126" fmla="*/ 135548 h 2667000"/>
                <a:gd name="connsiteX127" fmla="*/ 1373798 w 2564423"/>
                <a:gd name="connsiteY127" fmla="*/ 150202 h 2667000"/>
                <a:gd name="connsiteX128" fmla="*/ 1384788 w 2564423"/>
                <a:gd name="connsiteY128" fmla="*/ 98913 h 2667000"/>
                <a:gd name="connsiteX129" fmla="*/ 1421423 w 2564423"/>
                <a:gd name="connsiteY129" fmla="*/ 69605 h 2667000"/>
                <a:gd name="connsiteX130" fmla="*/ 1428750 w 2564423"/>
                <a:gd name="connsiteY130" fmla="*/ 47625 h 2667000"/>
                <a:gd name="connsiteX131" fmla="*/ 1388452 w 2564423"/>
                <a:gd name="connsiteY131" fmla="*/ 0 h 2667000"/>
                <a:gd name="connsiteX132" fmla="*/ 1359144 w 2564423"/>
                <a:gd name="connsiteY132" fmla="*/ 40298 h 2667000"/>
                <a:gd name="connsiteX133" fmla="*/ 1311519 w 2564423"/>
                <a:gd name="connsiteY133" fmla="*/ 65942 h 2667000"/>
                <a:gd name="connsiteX134" fmla="*/ 1208942 w 2564423"/>
                <a:gd name="connsiteY134" fmla="*/ 51288 h 2667000"/>
                <a:gd name="connsiteX135" fmla="*/ 1208942 w 2564423"/>
                <a:gd name="connsiteY135" fmla="*/ 205154 h 2667000"/>
                <a:gd name="connsiteX136" fmla="*/ 1139336 w 2564423"/>
                <a:gd name="connsiteY136" fmla="*/ 271096 h 2667000"/>
                <a:gd name="connsiteX137" fmla="*/ 1194288 w 2564423"/>
                <a:gd name="connsiteY137" fmla="*/ 344365 h 2667000"/>
                <a:gd name="connsiteX138" fmla="*/ 1201615 w 2564423"/>
                <a:gd name="connsiteY138" fmla="*/ 424961 h 2667000"/>
                <a:gd name="connsiteX139" fmla="*/ 1164981 w 2564423"/>
                <a:gd name="connsiteY139" fmla="*/ 520211 h 2667000"/>
                <a:gd name="connsiteX140" fmla="*/ 1099038 w 2564423"/>
                <a:gd name="connsiteY140" fmla="*/ 611798 h 2667000"/>
                <a:gd name="connsiteX141" fmla="*/ 1003788 w 2564423"/>
                <a:gd name="connsiteY141" fmla="*/ 674077 h 2667000"/>
                <a:gd name="connsiteX142" fmla="*/ 978144 w 2564423"/>
                <a:gd name="connsiteY142" fmla="*/ 798634 h 2667000"/>
                <a:gd name="connsiteX143" fmla="*/ 1003788 w 2564423"/>
                <a:gd name="connsiteY143" fmla="*/ 904875 h 2667000"/>
                <a:gd name="connsiteX144" fmla="*/ 1073394 w 2564423"/>
                <a:gd name="connsiteY144" fmla="*/ 919529 h 2667000"/>
                <a:gd name="connsiteX145" fmla="*/ 1077057 w 2564423"/>
                <a:gd name="connsiteY145" fmla="*/ 1003788 h 2667000"/>
                <a:gd name="connsiteX146" fmla="*/ 1022106 w 2564423"/>
                <a:gd name="connsiteY146" fmla="*/ 1040423 h 2667000"/>
                <a:gd name="connsiteX147" fmla="*/ 1029432 w 2564423"/>
                <a:gd name="connsiteY147" fmla="*/ 1088048 h 2667000"/>
                <a:gd name="connsiteX148" fmla="*/ 1055077 w 2564423"/>
                <a:gd name="connsiteY148" fmla="*/ 1172307 h 2667000"/>
                <a:gd name="connsiteX149" fmla="*/ 1018442 w 2564423"/>
                <a:gd name="connsiteY149" fmla="*/ 1194288 h 2667000"/>
                <a:gd name="connsiteX150" fmla="*/ 1000125 w 2564423"/>
                <a:gd name="connsiteY150" fmla="*/ 1263894 h 2667000"/>
                <a:gd name="connsiteX151" fmla="*/ 882894 w 2564423"/>
                <a:gd name="connsiteY151" fmla="*/ 1227259 h 2667000"/>
                <a:gd name="connsiteX152" fmla="*/ 802298 w 2564423"/>
                <a:gd name="connsiteY152" fmla="*/ 1121019 h 2667000"/>
                <a:gd name="connsiteX153" fmla="*/ 798634 w 2564423"/>
                <a:gd name="connsiteY153" fmla="*/ 1117355 h 2667000"/>
                <a:gd name="connsiteX154" fmla="*/ 805363 w 2564423"/>
                <a:gd name="connsiteY154" fmla="*/ 1109846 h 2667000"/>
                <a:gd name="connsiteX155" fmla="*/ 748235 w 2564423"/>
                <a:gd name="connsiteY155" fmla="*/ 1175971 h 2667000"/>
                <a:gd name="connsiteX156" fmla="*/ 754673 w 2564423"/>
                <a:gd name="connsiteY156" fmla="*/ 1249240 h 2667000"/>
                <a:gd name="connsiteX157" fmla="*/ 652096 w 2564423"/>
                <a:gd name="connsiteY157" fmla="*/ 1344490 h 2667000"/>
                <a:gd name="connsiteX158" fmla="*/ 584667 w 2564423"/>
                <a:gd name="connsiteY158" fmla="*/ 1418859 h 2667000"/>
                <a:gd name="connsiteX159" fmla="*/ 593679 w 2564423"/>
                <a:gd name="connsiteY159" fmla="*/ 1494692 h 2667000"/>
                <a:gd name="connsiteX160" fmla="*/ 562686 w 2564423"/>
                <a:gd name="connsiteY160" fmla="*/ 1512643 h 2667000"/>
                <a:gd name="connsiteX161" fmla="*/ 479913 w 2564423"/>
                <a:gd name="connsiteY161" fmla="*/ 1399442 h 2667000"/>
                <a:gd name="connsiteX162" fmla="*/ 435952 w 2564423"/>
                <a:gd name="connsiteY162" fmla="*/ 1388452 h 2667000"/>
                <a:gd name="connsiteX163" fmla="*/ 417634 w 2564423"/>
                <a:gd name="connsiteY163" fmla="*/ 1432413 h 2667000"/>
                <a:gd name="connsiteX164" fmla="*/ 230798 w 2564423"/>
                <a:gd name="connsiteY164" fmla="*/ 1450730 h 2667000"/>
                <a:gd name="connsiteX165" fmla="*/ 197827 w 2564423"/>
                <a:gd name="connsiteY165" fmla="*/ 1593605 h 2667000"/>
                <a:gd name="connsiteX166" fmla="*/ 252779 w 2564423"/>
                <a:gd name="connsiteY166" fmla="*/ 1710836 h 2667000"/>
                <a:gd name="connsiteX167" fmla="*/ 190500 w 2564423"/>
                <a:gd name="connsiteY167" fmla="*/ 1736480 h 2667000"/>
                <a:gd name="connsiteX168" fmla="*/ 135548 w 2564423"/>
                <a:gd name="connsiteY168" fmla="*/ 1846384 h 2667000"/>
                <a:gd name="connsiteX169" fmla="*/ 131884 w 2564423"/>
                <a:gd name="connsiteY169" fmla="*/ 1952625 h 2667000"/>
                <a:gd name="connsiteX170" fmla="*/ 91586 w 2564423"/>
                <a:gd name="connsiteY170" fmla="*/ 2077182 h 2667000"/>
                <a:gd name="connsiteX171" fmla="*/ 40298 w 2564423"/>
                <a:gd name="connsiteY171" fmla="*/ 2077182 h 2667000"/>
                <a:gd name="connsiteX172" fmla="*/ 0 w 2564423"/>
                <a:gd name="connsiteY172" fmla="*/ 2117480 h 2667000"/>
                <a:gd name="connsiteX173" fmla="*/ 98913 w 2564423"/>
                <a:gd name="connsiteY173" fmla="*/ 2242038 h 2667000"/>
                <a:gd name="connsiteX174" fmla="*/ 131884 w 2564423"/>
                <a:gd name="connsiteY174" fmla="*/ 2216394 h 2667000"/>
                <a:gd name="connsiteX175" fmla="*/ 186836 w 2564423"/>
                <a:gd name="connsiteY175" fmla="*/ 2245702 h 2667000"/>
                <a:gd name="connsiteX176" fmla="*/ 282086 w 2564423"/>
                <a:gd name="connsiteY176" fmla="*/ 2307980 h 2667000"/>
                <a:gd name="connsiteX177" fmla="*/ 370079 w 2564423"/>
                <a:gd name="connsiteY177" fmla="*/ 2325382 h 2667000"/>
                <a:gd name="connsiteX178" fmla="*/ 377336 w 2564423"/>
                <a:gd name="connsiteY178" fmla="*/ 2362932 h 2667000"/>
                <a:gd name="connsiteX0" fmla="*/ 377336 w 2564423"/>
                <a:gd name="connsiteY0" fmla="*/ 2362932 h 2667000"/>
                <a:gd name="connsiteX1" fmla="*/ 461596 w 2564423"/>
                <a:gd name="connsiteY1" fmla="*/ 2289663 h 2667000"/>
                <a:gd name="connsiteX2" fmla="*/ 505557 w 2564423"/>
                <a:gd name="connsiteY2" fmla="*/ 2278673 h 2667000"/>
                <a:gd name="connsiteX3" fmla="*/ 542192 w 2564423"/>
                <a:gd name="connsiteY3" fmla="*/ 2359269 h 2667000"/>
                <a:gd name="connsiteX4" fmla="*/ 674077 w 2564423"/>
                <a:gd name="connsiteY4" fmla="*/ 2447192 h 2667000"/>
                <a:gd name="connsiteX5" fmla="*/ 681404 w 2564423"/>
                <a:gd name="connsiteY5" fmla="*/ 2487490 h 2667000"/>
                <a:gd name="connsiteX6" fmla="*/ 747346 w 2564423"/>
                <a:gd name="connsiteY6" fmla="*/ 2480163 h 2667000"/>
                <a:gd name="connsiteX7" fmla="*/ 820615 w 2564423"/>
                <a:gd name="connsiteY7" fmla="*/ 2564423 h 2667000"/>
                <a:gd name="connsiteX8" fmla="*/ 835269 w 2564423"/>
                <a:gd name="connsiteY8" fmla="*/ 2615711 h 2667000"/>
                <a:gd name="connsiteX9" fmla="*/ 882894 w 2564423"/>
                <a:gd name="connsiteY9" fmla="*/ 2612048 h 2667000"/>
                <a:gd name="connsiteX10" fmla="*/ 893884 w 2564423"/>
                <a:gd name="connsiteY10" fmla="*/ 2667000 h 2667000"/>
                <a:gd name="connsiteX11" fmla="*/ 985471 w 2564423"/>
                <a:gd name="connsiteY11" fmla="*/ 2641355 h 2667000"/>
                <a:gd name="connsiteX12" fmla="*/ 985471 w 2564423"/>
                <a:gd name="connsiteY12" fmla="*/ 2582740 h 2667000"/>
                <a:gd name="connsiteX13" fmla="*/ 1110029 w 2564423"/>
                <a:gd name="connsiteY13" fmla="*/ 2538779 h 2667000"/>
                <a:gd name="connsiteX14" fmla="*/ 1153990 w 2564423"/>
                <a:gd name="connsiteY14" fmla="*/ 2450855 h 2667000"/>
                <a:gd name="connsiteX15" fmla="*/ 1227259 w 2564423"/>
                <a:gd name="connsiteY15" fmla="*/ 2403230 h 2667000"/>
                <a:gd name="connsiteX16" fmla="*/ 1337163 w 2564423"/>
                <a:gd name="connsiteY16" fmla="*/ 2315307 h 2667000"/>
                <a:gd name="connsiteX17" fmla="*/ 1373798 w 2564423"/>
                <a:gd name="connsiteY17" fmla="*/ 2253029 h 2667000"/>
                <a:gd name="connsiteX18" fmla="*/ 1454394 w 2564423"/>
                <a:gd name="connsiteY18" fmla="*/ 2095500 h 2667000"/>
                <a:gd name="connsiteX19" fmla="*/ 1465384 w 2564423"/>
                <a:gd name="connsiteY19" fmla="*/ 2080846 h 2667000"/>
                <a:gd name="connsiteX20" fmla="*/ 1421423 w 2564423"/>
                <a:gd name="connsiteY20" fmla="*/ 2066192 h 2667000"/>
                <a:gd name="connsiteX21" fmla="*/ 1432413 w 2564423"/>
                <a:gd name="connsiteY21" fmla="*/ 2000250 h 2667000"/>
                <a:gd name="connsiteX22" fmla="*/ 1432413 w 2564423"/>
                <a:gd name="connsiteY22" fmla="*/ 1937971 h 2667000"/>
                <a:gd name="connsiteX23" fmla="*/ 1425086 w 2564423"/>
                <a:gd name="connsiteY23" fmla="*/ 1905000 h 2667000"/>
                <a:gd name="connsiteX24" fmla="*/ 1436077 w 2564423"/>
                <a:gd name="connsiteY24" fmla="*/ 1820740 h 2667000"/>
                <a:gd name="connsiteX25" fmla="*/ 1472711 w 2564423"/>
                <a:gd name="connsiteY25" fmla="*/ 1787769 h 2667000"/>
                <a:gd name="connsiteX26" fmla="*/ 1428750 w 2564423"/>
                <a:gd name="connsiteY26" fmla="*/ 1743807 h 2667000"/>
                <a:gd name="connsiteX27" fmla="*/ 1403106 w 2564423"/>
                <a:gd name="connsiteY27" fmla="*/ 1721827 h 2667000"/>
                <a:gd name="connsiteX28" fmla="*/ 1432413 w 2564423"/>
                <a:gd name="connsiteY28" fmla="*/ 1674202 h 2667000"/>
                <a:gd name="connsiteX29" fmla="*/ 1483702 w 2564423"/>
                <a:gd name="connsiteY29" fmla="*/ 1655884 h 2667000"/>
                <a:gd name="connsiteX30" fmla="*/ 1534990 w 2564423"/>
                <a:gd name="connsiteY30" fmla="*/ 1633904 h 2667000"/>
                <a:gd name="connsiteX31" fmla="*/ 1571625 w 2564423"/>
                <a:gd name="connsiteY31" fmla="*/ 1597269 h 2667000"/>
                <a:gd name="connsiteX32" fmla="*/ 1637567 w 2564423"/>
                <a:gd name="connsiteY32" fmla="*/ 1611923 h 2667000"/>
                <a:gd name="connsiteX33" fmla="*/ 1703509 w 2564423"/>
                <a:gd name="connsiteY33" fmla="*/ 1619250 h 2667000"/>
                <a:gd name="connsiteX34" fmla="*/ 1732817 w 2564423"/>
                <a:gd name="connsiteY34" fmla="*/ 1560634 h 2667000"/>
                <a:gd name="connsiteX35" fmla="*/ 1773115 w 2564423"/>
                <a:gd name="connsiteY35" fmla="*/ 1615586 h 2667000"/>
                <a:gd name="connsiteX36" fmla="*/ 1813413 w 2564423"/>
                <a:gd name="connsiteY36" fmla="*/ 1611923 h 2667000"/>
                <a:gd name="connsiteX37" fmla="*/ 1857375 w 2564423"/>
                <a:gd name="connsiteY37" fmla="*/ 1600932 h 2667000"/>
                <a:gd name="connsiteX38" fmla="*/ 1872029 w 2564423"/>
                <a:gd name="connsiteY38" fmla="*/ 1608259 h 2667000"/>
                <a:gd name="connsiteX39" fmla="*/ 1872029 w 2564423"/>
                <a:gd name="connsiteY39" fmla="*/ 1644894 h 2667000"/>
                <a:gd name="connsiteX40" fmla="*/ 1923317 w 2564423"/>
                <a:gd name="connsiteY40" fmla="*/ 1663211 h 2667000"/>
                <a:gd name="connsiteX41" fmla="*/ 1963615 w 2564423"/>
                <a:gd name="connsiteY41" fmla="*/ 1652221 h 2667000"/>
                <a:gd name="connsiteX42" fmla="*/ 1996586 w 2564423"/>
                <a:gd name="connsiteY42" fmla="*/ 1681529 h 2667000"/>
                <a:gd name="connsiteX43" fmla="*/ 2025894 w 2564423"/>
                <a:gd name="connsiteY43" fmla="*/ 1652221 h 2667000"/>
                <a:gd name="connsiteX44" fmla="*/ 2095500 w 2564423"/>
                <a:gd name="connsiteY44" fmla="*/ 1644894 h 2667000"/>
                <a:gd name="connsiteX45" fmla="*/ 2124807 w 2564423"/>
                <a:gd name="connsiteY45" fmla="*/ 1582615 h 2667000"/>
                <a:gd name="connsiteX46" fmla="*/ 2124807 w 2564423"/>
                <a:gd name="connsiteY46" fmla="*/ 1556971 h 2667000"/>
                <a:gd name="connsiteX47" fmla="*/ 2176096 w 2564423"/>
                <a:gd name="connsiteY47" fmla="*/ 1556971 h 2667000"/>
                <a:gd name="connsiteX48" fmla="*/ 2212731 w 2564423"/>
                <a:gd name="connsiteY48" fmla="*/ 1542317 h 2667000"/>
                <a:gd name="connsiteX49" fmla="*/ 2253029 w 2564423"/>
                <a:gd name="connsiteY49" fmla="*/ 1560634 h 2667000"/>
                <a:gd name="connsiteX50" fmla="*/ 2201740 w 2564423"/>
                <a:gd name="connsiteY50" fmla="*/ 1589942 h 2667000"/>
                <a:gd name="connsiteX51" fmla="*/ 2256692 w 2564423"/>
                <a:gd name="connsiteY51" fmla="*/ 1622913 h 2667000"/>
                <a:gd name="connsiteX52" fmla="*/ 2337288 w 2564423"/>
                <a:gd name="connsiteY52" fmla="*/ 1626577 h 2667000"/>
                <a:gd name="connsiteX53" fmla="*/ 2384913 w 2564423"/>
                <a:gd name="connsiteY53" fmla="*/ 1604596 h 2667000"/>
                <a:gd name="connsiteX54" fmla="*/ 2403231 w 2564423"/>
                <a:gd name="connsiteY54" fmla="*/ 1538654 h 2667000"/>
                <a:gd name="connsiteX55" fmla="*/ 2370259 w 2564423"/>
                <a:gd name="connsiteY55" fmla="*/ 1502019 h 2667000"/>
                <a:gd name="connsiteX56" fmla="*/ 2351942 w 2564423"/>
                <a:gd name="connsiteY56" fmla="*/ 1450730 h 2667000"/>
                <a:gd name="connsiteX57" fmla="*/ 2370259 w 2564423"/>
                <a:gd name="connsiteY57" fmla="*/ 1417759 h 2667000"/>
                <a:gd name="connsiteX58" fmla="*/ 2377586 w 2564423"/>
                <a:gd name="connsiteY58" fmla="*/ 1362807 h 2667000"/>
                <a:gd name="connsiteX59" fmla="*/ 2388577 w 2564423"/>
                <a:gd name="connsiteY59" fmla="*/ 1311519 h 2667000"/>
                <a:gd name="connsiteX60" fmla="*/ 2417884 w 2564423"/>
                <a:gd name="connsiteY60" fmla="*/ 1296865 h 2667000"/>
                <a:gd name="connsiteX61" fmla="*/ 2476500 w 2564423"/>
                <a:gd name="connsiteY61" fmla="*/ 1315182 h 2667000"/>
                <a:gd name="connsiteX62" fmla="*/ 2509471 w 2564423"/>
                <a:gd name="connsiteY62" fmla="*/ 1355480 h 2667000"/>
                <a:gd name="connsiteX63" fmla="*/ 2553432 w 2564423"/>
                <a:gd name="connsiteY63" fmla="*/ 1344490 h 2667000"/>
                <a:gd name="connsiteX64" fmla="*/ 2564423 w 2564423"/>
                <a:gd name="connsiteY64" fmla="*/ 1289538 h 2667000"/>
                <a:gd name="connsiteX65" fmla="*/ 2531452 w 2564423"/>
                <a:gd name="connsiteY65" fmla="*/ 1263894 h 2667000"/>
                <a:gd name="connsiteX66" fmla="*/ 2531452 w 2564423"/>
                <a:gd name="connsiteY66" fmla="*/ 1186961 h 2667000"/>
                <a:gd name="connsiteX67" fmla="*/ 2513134 w 2564423"/>
                <a:gd name="connsiteY67" fmla="*/ 1161317 h 2667000"/>
                <a:gd name="connsiteX68" fmla="*/ 2531452 w 2564423"/>
                <a:gd name="connsiteY68" fmla="*/ 1106365 h 2667000"/>
                <a:gd name="connsiteX69" fmla="*/ 2483827 w 2564423"/>
                <a:gd name="connsiteY69" fmla="*/ 1073394 h 2667000"/>
                <a:gd name="connsiteX70" fmla="*/ 2458182 w 2564423"/>
                <a:gd name="connsiteY70" fmla="*/ 1040423 h 2667000"/>
                <a:gd name="connsiteX71" fmla="*/ 2436202 w 2564423"/>
                <a:gd name="connsiteY71" fmla="*/ 1077057 h 2667000"/>
                <a:gd name="connsiteX72" fmla="*/ 2395904 w 2564423"/>
                <a:gd name="connsiteY72" fmla="*/ 1077057 h 2667000"/>
                <a:gd name="connsiteX73" fmla="*/ 2362932 w 2564423"/>
                <a:gd name="connsiteY73" fmla="*/ 1066067 h 2667000"/>
                <a:gd name="connsiteX74" fmla="*/ 2348279 w 2564423"/>
                <a:gd name="connsiteY74" fmla="*/ 1040423 h 2667000"/>
                <a:gd name="connsiteX75" fmla="*/ 2348279 w 2564423"/>
                <a:gd name="connsiteY75" fmla="*/ 985471 h 2667000"/>
                <a:gd name="connsiteX76" fmla="*/ 2337288 w 2564423"/>
                <a:gd name="connsiteY76" fmla="*/ 948836 h 2667000"/>
                <a:gd name="connsiteX77" fmla="*/ 2296990 w 2564423"/>
                <a:gd name="connsiteY77" fmla="*/ 904875 h 2667000"/>
                <a:gd name="connsiteX78" fmla="*/ 2267682 w 2564423"/>
                <a:gd name="connsiteY78" fmla="*/ 886557 h 2667000"/>
                <a:gd name="connsiteX79" fmla="*/ 2212731 w 2564423"/>
                <a:gd name="connsiteY79" fmla="*/ 868240 h 2667000"/>
                <a:gd name="connsiteX80" fmla="*/ 2176096 w 2564423"/>
                <a:gd name="connsiteY80" fmla="*/ 849923 h 2667000"/>
                <a:gd name="connsiteX81" fmla="*/ 2128471 w 2564423"/>
                <a:gd name="connsiteY81" fmla="*/ 879230 h 2667000"/>
                <a:gd name="connsiteX82" fmla="*/ 2124807 w 2564423"/>
                <a:gd name="connsiteY82" fmla="*/ 915865 h 2667000"/>
                <a:gd name="connsiteX83" fmla="*/ 2099163 w 2564423"/>
                <a:gd name="connsiteY83" fmla="*/ 934182 h 2667000"/>
                <a:gd name="connsiteX84" fmla="*/ 2066192 w 2564423"/>
                <a:gd name="connsiteY84" fmla="*/ 941509 h 2667000"/>
                <a:gd name="connsiteX85" fmla="*/ 2058865 w 2564423"/>
                <a:gd name="connsiteY85" fmla="*/ 974480 h 2667000"/>
                <a:gd name="connsiteX86" fmla="*/ 2018567 w 2564423"/>
                <a:gd name="connsiteY86" fmla="*/ 1007452 h 2667000"/>
                <a:gd name="connsiteX87" fmla="*/ 1974606 w 2564423"/>
                <a:gd name="connsiteY87" fmla="*/ 1051413 h 2667000"/>
                <a:gd name="connsiteX88" fmla="*/ 1956288 w 2564423"/>
                <a:gd name="connsiteY88" fmla="*/ 1088048 h 2667000"/>
                <a:gd name="connsiteX89" fmla="*/ 1945298 w 2564423"/>
                <a:gd name="connsiteY89" fmla="*/ 1135673 h 2667000"/>
                <a:gd name="connsiteX90" fmla="*/ 1890346 w 2564423"/>
                <a:gd name="connsiteY90" fmla="*/ 1157654 h 2667000"/>
                <a:gd name="connsiteX91" fmla="*/ 1842721 w 2564423"/>
                <a:gd name="connsiteY91" fmla="*/ 1194288 h 2667000"/>
                <a:gd name="connsiteX92" fmla="*/ 1839057 w 2564423"/>
                <a:gd name="connsiteY92" fmla="*/ 1153990 h 2667000"/>
                <a:gd name="connsiteX93" fmla="*/ 1850048 w 2564423"/>
                <a:gd name="connsiteY93" fmla="*/ 1113692 h 2667000"/>
                <a:gd name="connsiteX94" fmla="*/ 1828067 w 2564423"/>
                <a:gd name="connsiteY94" fmla="*/ 1099038 h 2667000"/>
                <a:gd name="connsiteX95" fmla="*/ 1809750 w 2564423"/>
                <a:gd name="connsiteY95" fmla="*/ 1073394 h 2667000"/>
                <a:gd name="connsiteX96" fmla="*/ 1791432 w 2564423"/>
                <a:gd name="connsiteY96" fmla="*/ 1121019 h 2667000"/>
                <a:gd name="connsiteX97" fmla="*/ 1732817 w 2564423"/>
                <a:gd name="connsiteY97" fmla="*/ 1132009 h 2667000"/>
                <a:gd name="connsiteX98" fmla="*/ 1692519 w 2564423"/>
                <a:gd name="connsiteY98" fmla="*/ 1128346 h 2667000"/>
                <a:gd name="connsiteX99" fmla="*/ 1637567 w 2564423"/>
                <a:gd name="connsiteY99" fmla="*/ 1121019 h 2667000"/>
                <a:gd name="connsiteX100" fmla="*/ 1630240 w 2564423"/>
                <a:gd name="connsiteY100" fmla="*/ 1164980 h 2667000"/>
                <a:gd name="connsiteX101" fmla="*/ 1593606 w 2564423"/>
                <a:gd name="connsiteY101" fmla="*/ 1183298 h 2667000"/>
                <a:gd name="connsiteX102" fmla="*/ 1527663 w 2564423"/>
                <a:gd name="connsiteY102" fmla="*/ 1157654 h 2667000"/>
                <a:gd name="connsiteX103" fmla="*/ 1513009 w 2564423"/>
                <a:gd name="connsiteY103" fmla="*/ 1128346 h 2667000"/>
                <a:gd name="connsiteX104" fmla="*/ 1494692 w 2564423"/>
                <a:gd name="connsiteY104" fmla="*/ 1102702 h 2667000"/>
                <a:gd name="connsiteX105" fmla="*/ 1502019 w 2564423"/>
                <a:gd name="connsiteY105" fmla="*/ 1058740 h 2667000"/>
                <a:gd name="connsiteX106" fmla="*/ 1524000 w 2564423"/>
                <a:gd name="connsiteY106" fmla="*/ 1025769 h 2667000"/>
                <a:gd name="connsiteX107" fmla="*/ 1524000 w 2564423"/>
                <a:gd name="connsiteY107" fmla="*/ 1011115 h 2667000"/>
                <a:gd name="connsiteX108" fmla="*/ 1545981 w 2564423"/>
                <a:gd name="connsiteY108" fmla="*/ 956163 h 2667000"/>
                <a:gd name="connsiteX109" fmla="*/ 1545981 w 2564423"/>
                <a:gd name="connsiteY109" fmla="*/ 915865 h 2667000"/>
                <a:gd name="connsiteX110" fmla="*/ 1564298 w 2564423"/>
                <a:gd name="connsiteY110" fmla="*/ 868240 h 2667000"/>
                <a:gd name="connsiteX111" fmla="*/ 1593606 w 2564423"/>
                <a:gd name="connsiteY111" fmla="*/ 816952 h 2667000"/>
                <a:gd name="connsiteX112" fmla="*/ 1611923 w 2564423"/>
                <a:gd name="connsiteY112" fmla="*/ 765663 h 2667000"/>
                <a:gd name="connsiteX113" fmla="*/ 1626577 w 2564423"/>
                <a:gd name="connsiteY113" fmla="*/ 736355 h 2667000"/>
                <a:gd name="connsiteX114" fmla="*/ 1619250 w 2564423"/>
                <a:gd name="connsiteY114" fmla="*/ 703384 h 2667000"/>
                <a:gd name="connsiteX115" fmla="*/ 1542317 w 2564423"/>
                <a:gd name="connsiteY115" fmla="*/ 663086 h 2667000"/>
                <a:gd name="connsiteX116" fmla="*/ 1560634 w 2564423"/>
                <a:gd name="connsiteY116" fmla="*/ 622788 h 2667000"/>
                <a:gd name="connsiteX117" fmla="*/ 1527663 w 2564423"/>
                <a:gd name="connsiteY117" fmla="*/ 549519 h 2667000"/>
                <a:gd name="connsiteX118" fmla="*/ 1567961 w 2564423"/>
                <a:gd name="connsiteY118" fmla="*/ 472586 h 2667000"/>
                <a:gd name="connsiteX119" fmla="*/ 1567961 w 2564423"/>
                <a:gd name="connsiteY119" fmla="*/ 417634 h 2667000"/>
                <a:gd name="connsiteX120" fmla="*/ 1509346 w 2564423"/>
                <a:gd name="connsiteY120" fmla="*/ 410307 h 2667000"/>
                <a:gd name="connsiteX121" fmla="*/ 1480038 w 2564423"/>
                <a:gd name="connsiteY121" fmla="*/ 399317 h 2667000"/>
                <a:gd name="connsiteX122" fmla="*/ 1527663 w 2564423"/>
                <a:gd name="connsiteY122" fmla="*/ 329711 h 2667000"/>
                <a:gd name="connsiteX123" fmla="*/ 1520336 w 2564423"/>
                <a:gd name="connsiteY123" fmla="*/ 296740 h 2667000"/>
                <a:gd name="connsiteX124" fmla="*/ 1513009 w 2564423"/>
                <a:gd name="connsiteY124" fmla="*/ 205154 h 2667000"/>
                <a:gd name="connsiteX125" fmla="*/ 1476375 w 2564423"/>
                <a:gd name="connsiteY125" fmla="*/ 172182 h 2667000"/>
                <a:gd name="connsiteX126" fmla="*/ 1443404 w 2564423"/>
                <a:gd name="connsiteY126" fmla="*/ 135548 h 2667000"/>
                <a:gd name="connsiteX127" fmla="*/ 1373798 w 2564423"/>
                <a:gd name="connsiteY127" fmla="*/ 150202 h 2667000"/>
                <a:gd name="connsiteX128" fmla="*/ 1384788 w 2564423"/>
                <a:gd name="connsiteY128" fmla="*/ 98913 h 2667000"/>
                <a:gd name="connsiteX129" fmla="*/ 1421423 w 2564423"/>
                <a:gd name="connsiteY129" fmla="*/ 69605 h 2667000"/>
                <a:gd name="connsiteX130" fmla="*/ 1428750 w 2564423"/>
                <a:gd name="connsiteY130" fmla="*/ 47625 h 2667000"/>
                <a:gd name="connsiteX131" fmla="*/ 1388452 w 2564423"/>
                <a:gd name="connsiteY131" fmla="*/ 0 h 2667000"/>
                <a:gd name="connsiteX132" fmla="*/ 1359144 w 2564423"/>
                <a:gd name="connsiteY132" fmla="*/ 40298 h 2667000"/>
                <a:gd name="connsiteX133" fmla="*/ 1311519 w 2564423"/>
                <a:gd name="connsiteY133" fmla="*/ 65942 h 2667000"/>
                <a:gd name="connsiteX134" fmla="*/ 1208942 w 2564423"/>
                <a:gd name="connsiteY134" fmla="*/ 51288 h 2667000"/>
                <a:gd name="connsiteX135" fmla="*/ 1208942 w 2564423"/>
                <a:gd name="connsiteY135" fmla="*/ 205154 h 2667000"/>
                <a:gd name="connsiteX136" fmla="*/ 1139336 w 2564423"/>
                <a:gd name="connsiteY136" fmla="*/ 271096 h 2667000"/>
                <a:gd name="connsiteX137" fmla="*/ 1194288 w 2564423"/>
                <a:gd name="connsiteY137" fmla="*/ 344365 h 2667000"/>
                <a:gd name="connsiteX138" fmla="*/ 1201615 w 2564423"/>
                <a:gd name="connsiteY138" fmla="*/ 424961 h 2667000"/>
                <a:gd name="connsiteX139" fmla="*/ 1164981 w 2564423"/>
                <a:gd name="connsiteY139" fmla="*/ 520211 h 2667000"/>
                <a:gd name="connsiteX140" fmla="*/ 1099038 w 2564423"/>
                <a:gd name="connsiteY140" fmla="*/ 611798 h 2667000"/>
                <a:gd name="connsiteX141" fmla="*/ 1013292 w 2564423"/>
                <a:gd name="connsiteY141" fmla="*/ 674077 h 2667000"/>
                <a:gd name="connsiteX142" fmla="*/ 978144 w 2564423"/>
                <a:gd name="connsiteY142" fmla="*/ 798634 h 2667000"/>
                <a:gd name="connsiteX143" fmla="*/ 1003788 w 2564423"/>
                <a:gd name="connsiteY143" fmla="*/ 904875 h 2667000"/>
                <a:gd name="connsiteX144" fmla="*/ 1073394 w 2564423"/>
                <a:gd name="connsiteY144" fmla="*/ 919529 h 2667000"/>
                <a:gd name="connsiteX145" fmla="*/ 1077057 w 2564423"/>
                <a:gd name="connsiteY145" fmla="*/ 1003788 h 2667000"/>
                <a:gd name="connsiteX146" fmla="*/ 1022106 w 2564423"/>
                <a:gd name="connsiteY146" fmla="*/ 1040423 h 2667000"/>
                <a:gd name="connsiteX147" fmla="*/ 1029432 w 2564423"/>
                <a:gd name="connsiteY147" fmla="*/ 1088048 h 2667000"/>
                <a:gd name="connsiteX148" fmla="*/ 1055077 w 2564423"/>
                <a:gd name="connsiteY148" fmla="*/ 1172307 h 2667000"/>
                <a:gd name="connsiteX149" fmla="*/ 1018442 w 2564423"/>
                <a:gd name="connsiteY149" fmla="*/ 1194288 h 2667000"/>
                <a:gd name="connsiteX150" fmla="*/ 1000125 w 2564423"/>
                <a:gd name="connsiteY150" fmla="*/ 1263894 h 2667000"/>
                <a:gd name="connsiteX151" fmla="*/ 882894 w 2564423"/>
                <a:gd name="connsiteY151" fmla="*/ 1227259 h 2667000"/>
                <a:gd name="connsiteX152" fmla="*/ 802298 w 2564423"/>
                <a:gd name="connsiteY152" fmla="*/ 1121019 h 2667000"/>
                <a:gd name="connsiteX153" fmla="*/ 798634 w 2564423"/>
                <a:gd name="connsiteY153" fmla="*/ 1117355 h 2667000"/>
                <a:gd name="connsiteX154" fmla="*/ 805363 w 2564423"/>
                <a:gd name="connsiteY154" fmla="*/ 1109846 h 2667000"/>
                <a:gd name="connsiteX155" fmla="*/ 748235 w 2564423"/>
                <a:gd name="connsiteY155" fmla="*/ 1175971 h 2667000"/>
                <a:gd name="connsiteX156" fmla="*/ 754673 w 2564423"/>
                <a:gd name="connsiteY156" fmla="*/ 1249240 h 2667000"/>
                <a:gd name="connsiteX157" fmla="*/ 652096 w 2564423"/>
                <a:gd name="connsiteY157" fmla="*/ 1344490 h 2667000"/>
                <a:gd name="connsiteX158" fmla="*/ 584667 w 2564423"/>
                <a:gd name="connsiteY158" fmla="*/ 1418859 h 2667000"/>
                <a:gd name="connsiteX159" fmla="*/ 593679 w 2564423"/>
                <a:gd name="connsiteY159" fmla="*/ 1494692 h 2667000"/>
                <a:gd name="connsiteX160" fmla="*/ 562686 w 2564423"/>
                <a:gd name="connsiteY160" fmla="*/ 1512643 h 2667000"/>
                <a:gd name="connsiteX161" fmla="*/ 479913 w 2564423"/>
                <a:gd name="connsiteY161" fmla="*/ 1399442 h 2667000"/>
                <a:gd name="connsiteX162" fmla="*/ 435952 w 2564423"/>
                <a:gd name="connsiteY162" fmla="*/ 1388452 h 2667000"/>
                <a:gd name="connsiteX163" fmla="*/ 417634 w 2564423"/>
                <a:gd name="connsiteY163" fmla="*/ 1432413 h 2667000"/>
                <a:gd name="connsiteX164" fmla="*/ 230798 w 2564423"/>
                <a:gd name="connsiteY164" fmla="*/ 1450730 h 2667000"/>
                <a:gd name="connsiteX165" fmla="*/ 197827 w 2564423"/>
                <a:gd name="connsiteY165" fmla="*/ 1593605 h 2667000"/>
                <a:gd name="connsiteX166" fmla="*/ 252779 w 2564423"/>
                <a:gd name="connsiteY166" fmla="*/ 1710836 h 2667000"/>
                <a:gd name="connsiteX167" fmla="*/ 190500 w 2564423"/>
                <a:gd name="connsiteY167" fmla="*/ 1736480 h 2667000"/>
                <a:gd name="connsiteX168" fmla="*/ 135548 w 2564423"/>
                <a:gd name="connsiteY168" fmla="*/ 1846384 h 2667000"/>
                <a:gd name="connsiteX169" fmla="*/ 131884 w 2564423"/>
                <a:gd name="connsiteY169" fmla="*/ 1952625 h 2667000"/>
                <a:gd name="connsiteX170" fmla="*/ 91586 w 2564423"/>
                <a:gd name="connsiteY170" fmla="*/ 2077182 h 2667000"/>
                <a:gd name="connsiteX171" fmla="*/ 40298 w 2564423"/>
                <a:gd name="connsiteY171" fmla="*/ 2077182 h 2667000"/>
                <a:gd name="connsiteX172" fmla="*/ 0 w 2564423"/>
                <a:gd name="connsiteY172" fmla="*/ 2117480 h 2667000"/>
                <a:gd name="connsiteX173" fmla="*/ 98913 w 2564423"/>
                <a:gd name="connsiteY173" fmla="*/ 2242038 h 2667000"/>
                <a:gd name="connsiteX174" fmla="*/ 131884 w 2564423"/>
                <a:gd name="connsiteY174" fmla="*/ 2216394 h 2667000"/>
                <a:gd name="connsiteX175" fmla="*/ 186836 w 2564423"/>
                <a:gd name="connsiteY175" fmla="*/ 2245702 h 2667000"/>
                <a:gd name="connsiteX176" fmla="*/ 282086 w 2564423"/>
                <a:gd name="connsiteY176" fmla="*/ 2307980 h 2667000"/>
                <a:gd name="connsiteX177" fmla="*/ 370079 w 2564423"/>
                <a:gd name="connsiteY177" fmla="*/ 2325382 h 2667000"/>
                <a:gd name="connsiteX178" fmla="*/ 377336 w 2564423"/>
                <a:gd name="connsiteY178" fmla="*/ 2362932 h 2667000"/>
                <a:gd name="connsiteX0" fmla="*/ 377336 w 2564423"/>
                <a:gd name="connsiteY0" fmla="*/ 2362932 h 2667000"/>
                <a:gd name="connsiteX1" fmla="*/ 461596 w 2564423"/>
                <a:gd name="connsiteY1" fmla="*/ 2289663 h 2667000"/>
                <a:gd name="connsiteX2" fmla="*/ 505557 w 2564423"/>
                <a:gd name="connsiteY2" fmla="*/ 2278673 h 2667000"/>
                <a:gd name="connsiteX3" fmla="*/ 542192 w 2564423"/>
                <a:gd name="connsiteY3" fmla="*/ 2359269 h 2667000"/>
                <a:gd name="connsiteX4" fmla="*/ 674077 w 2564423"/>
                <a:gd name="connsiteY4" fmla="*/ 2447192 h 2667000"/>
                <a:gd name="connsiteX5" fmla="*/ 681404 w 2564423"/>
                <a:gd name="connsiteY5" fmla="*/ 2487490 h 2667000"/>
                <a:gd name="connsiteX6" fmla="*/ 747346 w 2564423"/>
                <a:gd name="connsiteY6" fmla="*/ 2480163 h 2667000"/>
                <a:gd name="connsiteX7" fmla="*/ 820615 w 2564423"/>
                <a:gd name="connsiteY7" fmla="*/ 2564423 h 2667000"/>
                <a:gd name="connsiteX8" fmla="*/ 835269 w 2564423"/>
                <a:gd name="connsiteY8" fmla="*/ 2615711 h 2667000"/>
                <a:gd name="connsiteX9" fmla="*/ 882894 w 2564423"/>
                <a:gd name="connsiteY9" fmla="*/ 2612048 h 2667000"/>
                <a:gd name="connsiteX10" fmla="*/ 893884 w 2564423"/>
                <a:gd name="connsiteY10" fmla="*/ 2667000 h 2667000"/>
                <a:gd name="connsiteX11" fmla="*/ 985471 w 2564423"/>
                <a:gd name="connsiteY11" fmla="*/ 2641355 h 2667000"/>
                <a:gd name="connsiteX12" fmla="*/ 985471 w 2564423"/>
                <a:gd name="connsiteY12" fmla="*/ 2582740 h 2667000"/>
                <a:gd name="connsiteX13" fmla="*/ 1110029 w 2564423"/>
                <a:gd name="connsiteY13" fmla="*/ 2538779 h 2667000"/>
                <a:gd name="connsiteX14" fmla="*/ 1153990 w 2564423"/>
                <a:gd name="connsiteY14" fmla="*/ 2450855 h 2667000"/>
                <a:gd name="connsiteX15" fmla="*/ 1227259 w 2564423"/>
                <a:gd name="connsiteY15" fmla="*/ 2403230 h 2667000"/>
                <a:gd name="connsiteX16" fmla="*/ 1337163 w 2564423"/>
                <a:gd name="connsiteY16" fmla="*/ 2315307 h 2667000"/>
                <a:gd name="connsiteX17" fmla="*/ 1373798 w 2564423"/>
                <a:gd name="connsiteY17" fmla="*/ 2253029 h 2667000"/>
                <a:gd name="connsiteX18" fmla="*/ 1454394 w 2564423"/>
                <a:gd name="connsiteY18" fmla="*/ 2095500 h 2667000"/>
                <a:gd name="connsiteX19" fmla="*/ 1465384 w 2564423"/>
                <a:gd name="connsiteY19" fmla="*/ 2080846 h 2667000"/>
                <a:gd name="connsiteX20" fmla="*/ 1421423 w 2564423"/>
                <a:gd name="connsiteY20" fmla="*/ 2066192 h 2667000"/>
                <a:gd name="connsiteX21" fmla="*/ 1432413 w 2564423"/>
                <a:gd name="connsiteY21" fmla="*/ 2000250 h 2667000"/>
                <a:gd name="connsiteX22" fmla="*/ 1432413 w 2564423"/>
                <a:gd name="connsiteY22" fmla="*/ 1937971 h 2667000"/>
                <a:gd name="connsiteX23" fmla="*/ 1425086 w 2564423"/>
                <a:gd name="connsiteY23" fmla="*/ 1905000 h 2667000"/>
                <a:gd name="connsiteX24" fmla="*/ 1436077 w 2564423"/>
                <a:gd name="connsiteY24" fmla="*/ 1820740 h 2667000"/>
                <a:gd name="connsiteX25" fmla="*/ 1472711 w 2564423"/>
                <a:gd name="connsiteY25" fmla="*/ 1787769 h 2667000"/>
                <a:gd name="connsiteX26" fmla="*/ 1428750 w 2564423"/>
                <a:gd name="connsiteY26" fmla="*/ 1743807 h 2667000"/>
                <a:gd name="connsiteX27" fmla="*/ 1403106 w 2564423"/>
                <a:gd name="connsiteY27" fmla="*/ 1721827 h 2667000"/>
                <a:gd name="connsiteX28" fmla="*/ 1432413 w 2564423"/>
                <a:gd name="connsiteY28" fmla="*/ 1674202 h 2667000"/>
                <a:gd name="connsiteX29" fmla="*/ 1483702 w 2564423"/>
                <a:gd name="connsiteY29" fmla="*/ 1655884 h 2667000"/>
                <a:gd name="connsiteX30" fmla="*/ 1534990 w 2564423"/>
                <a:gd name="connsiteY30" fmla="*/ 1633904 h 2667000"/>
                <a:gd name="connsiteX31" fmla="*/ 1571625 w 2564423"/>
                <a:gd name="connsiteY31" fmla="*/ 1597269 h 2667000"/>
                <a:gd name="connsiteX32" fmla="*/ 1637567 w 2564423"/>
                <a:gd name="connsiteY32" fmla="*/ 1611923 h 2667000"/>
                <a:gd name="connsiteX33" fmla="*/ 1703509 w 2564423"/>
                <a:gd name="connsiteY33" fmla="*/ 1619250 h 2667000"/>
                <a:gd name="connsiteX34" fmla="*/ 1732817 w 2564423"/>
                <a:gd name="connsiteY34" fmla="*/ 1560634 h 2667000"/>
                <a:gd name="connsiteX35" fmla="*/ 1773115 w 2564423"/>
                <a:gd name="connsiteY35" fmla="*/ 1615586 h 2667000"/>
                <a:gd name="connsiteX36" fmla="*/ 1813413 w 2564423"/>
                <a:gd name="connsiteY36" fmla="*/ 1611923 h 2667000"/>
                <a:gd name="connsiteX37" fmla="*/ 1857375 w 2564423"/>
                <a:gd name="connsiteY37" fmla="*/ 1600932 h 2667000"/>
                <a:gd name="connsiteX38" fmla="*/ 1872029 w 2564423"/>
                <a:gd name="connsiteY38" fmla="*/ 1608259 h 2667000"/>
                <a:gd name="connsiteX39" fmla="*/ 1872029 w 2564423"/>
                <a:gd name="connsiteY39" fmla="*/ 1644894 h 2667000"/>
                <a:gd name="connsiteX40" fmla="*/ 1923317 w 2564423"/>
                <a:gd name="connsiteY40" fmla="*/ 1663211 h 2667000"/>
                <a:gd name="connsiteX41" fmla="*/ 1963615 w 2564423"/>
                <a:gd name="connsiteY41" fmla="*/ 1652221 h 2667000"/>
                <a:gd name="connsiteX42" fmla="*/ 1996586 w 2564423"/>
                <a:gd name="connsiteY42" fmla="*/ 1681529 h 2667000"/>
                <a:gd name="connsiteX43" fmla="*/ 2025894 w 2564423"/>
                <a:gd name="connsiteY43" fmla="*/ 1652221 h 2667000"/>
                <a:gd name="connsiteX44" fmla="*/ 2095500 w 2564423"/>
                <a:gd name="connsiteY44" fmla="*/ 1644894 h 2667000"/>
                <a:gd name="connsiteX45" fmla="*/ 2124807 w 2564423"/>
                <a:gd name="connsiteY45" fmla="*/ 1582615 h 2667000"/>
                <a:gd name="connsiteX46" fmla="*/ 2124807 w 2564423"/>
                <a:gd name="connsiteY46" fmla="*/ 1556971 h 2667000"/>
                <a:gd name="connsiteX47" fmla="*/ 2176096 w 2564423"/>
                <a:gd name="connsiteY47" fmla="*/ 1556971 h 2667000"/>
                <a:gd name="connsiteX48" fmla="*/ 2212731 w 2564423"/>
                <a:gd name="connsiteY48" fmla="*/ 1542317 h 2667000"/>
                <a:gd name="connsiteX49" fmla="*/ 2253029 w 2564423"/>
                <a:gd name="connsiteY49" fmla="*/ 1560634 h 2667000"/>
                <a:gd name="connsiteX50" fmla="*/ 2201740 w 2564423"/>
                <a:gd name="connsiteY50" fmla="*/ 1589942 h 2667000"/>
                <a:gd name="connsiteX51" fmla="*/ 2256692 w 2564423"/>
                <a:gd name="connsiteY51" fmla="*/ 1622913 h 2667000"/>
                <a:gd name="connsiteX52" fmla="*/ 2337288 w 2564423"/>
                <a:gd name="connsiteY52" fmla="*/ 1626577 h 2667000"/>
                <a:gd name="connsiteX53" fmla="*/ 2384913 w 2564423"/>
                <a:gd name="connsiteY53" fmla="*/ 1604596 h 2667000"/>
                <a:gd name="connsiteX54" fmla="*/ 2403231 w 2564423"/>
                <a:gd name="connsiteY54" fmla="*/ 1538654 h 2667000"/>
                <a:gd name="connsiteX55" fmla="*/ 2370259 w 2564423"/>
                <a:gd name="connsiteY55" fmla="*/ 1502019 h 2667000"/>
                <a:gd name="connsiteX56" fmla="*/ 2351942 w 2564423"/>
                <a:gd name="connsiteY56" fmla="*/ 1450730 h 2667000"/>
                <a:gd name="connsiteX57" fmla="*/ 2370259 w 2564423"/>
                <a:gd name="connsiteY57" fmla="*/ 1417759 h 2667000"/>
                <a:gd name="connsiteX58" fmla="*/ 2377586 w 2564423"/>
                <a:gd name="connsiteY58" fmla="*/ 1362807 h 2667000"/>
                <a:gd name="connsiteX59" fmla="*/ 2388577 w 2564423"/>
                <a:gd name="connsiteY59" fmla="*/ 1311519 h 2667000"/>
                <a:gd name="connsiteX60" fmla="*/ 2417884 w 2564423"/>
                <a:gd name="connsiteY60" fmla="*/ 1296865 h 2667000"/>
                <a:gd name="connsiteX61" fmla="*/ 2476500 w 2564423"/>
                <a:gd name="connsiteY61" fmla="*/ 1315182 h 2667000"/>
                <a:gd name="connsiteX62" fmla="*/ 2509471 w 2564423"/>
                <a:gd name="connsiteY62" fmla="*/ 1355480 h 2667000"/>
                <a:gd name="connsiteX63" fmla="*/ 2553432 w 2564423"/>
                <a:gd name="connsiteY63" fmla="*/ 1344490 h 2667000"/>
                <a:gd name="connsiteX64" fmla="*/ 2564423 w 2564423"/>
                <a:gd name="connsiteY64" fmla="*/ 1289538 h 2667000"/>
                <a:gd name="connsiteX65" fmla="*/ 2531452 w 2564423"/>
                <a:gd name="connsiteY65" fmla="*/ 1263894 h 2667000"/>
                <a:gd name="connsiteX66" fmla="*/ 2531452 w 2564423"/>
                <a:gd name="connsiteY66" fmla="*/ 1186961 h 2667000"/>
                <a:gd name="connsiteX67" fmla="*/ 2513134 w 2564423"/>
                <a:gd name="connsiteY67" fmla="*/ 1161317 h 2667000"/>
                <a:gd name="connsiteX68" fmla="*/ 2531452 w 2564423"/>
                <a:gd name="connsiteY68" fmla="*/ 1106365 h 2667000"/>
                <a:gd name="connsiteX69" fmla="*/ 2483827 w 2564423"/>
                <a:gd name="connsiteY69" fmla="*/ 1073394 h 2667000"/>
                <a:gd name="connsiteX70" fmla="*/ 2458182 w 2564423"/>
                <a:gd name="connsiteY70" fmla="*/ 1040423 h 2667000"/>
                <a:gd name="connsiteX71" fmla="*/ 2436202 w 2564423"/>
                <a:gd name="connsiteY71" fmla="*/ 1077057 h 2667000"/>
                <a:gd name="connsiteX72" fmla="*/ 2395904 w 2564423"/>
                <a:gd name="connsiteY72" fmla="*/ 1077057 h 2667000"/>
                <a:gd name="connsiteX73" fmla="*/ 2362932 w 2564423"/>
                <a:gd name="connsiteY73" fmla="*/ 1066067 h 2667000"/>
                <a:gd name="connsiteX74" fmla="*/ 2348279 w 2564423"/>
                <a:gd name="connsiteY74" fmla="*/ 1040423 h 2667000"/>
                <a:gd name="connsiteX75" fmla="*/ 2348279 w 2564423"/>
                <a:gd name="connsiteY75" fmla="*/ 985471 h 2667000"/>
                <a:gd name="connsiteX76" fmla="*/ 2337288 w 2564423"/>
                <a:gd name="connsiteY76" fmla="*/ 948836 h 2667000"/>
                <a:gd name="connsiteX77" fmla="*/ 2296990 w 2564423"/>
                <a:gd name="connsiteY77" fmla="*/ 904875 h 2667000"/>
                <a:gd name="connsiteX78" fmla="*/ 2267682 w 2564423"/>
                <a:gd name="connsiteY78" fmla="*/ 886557 h 2667000"/>
                <a:gd name="connsiteX79" fmla="*/ 2212731 w 2564423"/>
                <a:gd name="connsiteY79" fmla="*/ 868240 h 2667000"/>
                <a:gd name="connsiteX80" fmla="*/ 2176096 w 2564423"/>
                <a:gd name="connsiteY80" fmla="*/ 849923 h 2667000"/>
                <a:gd name="connsiteX81" fmla="*/ 2128471 w 2564423"/>
                <a:gd name="connsiteY81" fmla="*/ 879230 h 2667000"/>
                <a:gd name="connsiteX82" fmla="*/ 2124807 w 2564423"/>
                <a:gd name="connsiteY82" fmla="*/ 915865 h 2667000"/>
                <a:gd name="connsiteX83" fmla="*/ 2099163 w 2564423"/>
                <a:gd name="connsiteY83" fmla="*/ 934182 h 2667000"/>
                <a:gd name="connsiteX84" fmla="*/ 2066192 w 2564423"/>
                <a:gd name="connsiteY84" fmla="*/ 941509 h 2667000"/>
                <a:gd name="connsiteX85" fmla="*/ 2058865 w 2564423"/>
                <a:gd name="connsiteY85" fmla="*/ 974480 h 2667000"/>
                <a:gd name="connsiteX86" fmla="*/ 2018567 w 2564423"/>
                <a:gd name="connsiteY86" fmla="*/ 1007452 h 2667000"/>
                <a:gd name="connsiteX87" fmla="*/ 1974606 w 2564423"/>
                <a:gd name="connsiteY87" fmla="*/ 1051413 h 2667000"/>
                <a:gd name="connsiteX88" fmla="*/ 1956288 w 2564423"/>
                <a:gd name="connsiteY88" fmla="*/ 1088048 h 2667000"/>
                <a:gd name="connsiteX89" fmla="*/ 1945298 w 2564423"/>
                <a:gd name="connsiteY89" fmla="*/ 1135673 h 2667000"/>
                <a:gd name="connsiteX90" fmla="*/ 1890346 w 2564423"/>
                <a:gd name="connsiteY90" fmla="*/ 1157654 h 2667000"/>
                <a:gd name="connsiteX91" fmla="*/ 1842721 w 2564423"/>
                <a:gd name="connsiteY91" fmla="*/ 1194288 h 2667000"/>
                <a:gd name="connsiteX92" fmla="*/ 1839057 w 2564423"/>
                <a:gd name="connsiteY92" fmla="*/ 1153990 h 2667000"/>
                <a:gd name="connsiteX93" fmla="*/ 1850048 w 2564423"/>
                <a:gd name="connsiteY93" fmla="*/ 1113692 h 2667000"/>
                <a:gd name="connsiteX94" fmla="*/ 1828067 w 2564423"/>
                <a:gd name="connsiteY94" fmla="*/ 1099038 h 2667000"/>
                <a:gd name="connsiteX95" fmla="*/ 1809750 w 2564423"/>
                <a:gd name="connsiteY95" fmla="*/ 1073394 h 2667000"/>
                <a:gd name="connsiteX96" fmla="*/ 1791432 w 2564423"/>
                <a:gd name="connsiteY96" fmla="*/ 1121019 h 2667000"/>
                <a:gd name="connsiteX97" fmla="*/ 1732817 w 2564423"/>
                <a:gd name="connsiteY97" fmla="*/ 1132009 h 2667000"/>
                <a:gd name="connsiteX98" fmla="*/ 1692519 w 2564423"/>
                <a:gd name="connsiteY98" fmla="*/ 1128346 h 2667000"/>
                <a:gd name="connsiteX99" fmla="*/ 1637567 w 2564423"/>
                <a:gd name="connsiteY99" fmla="*/ 1121019 h 2667000"/>
                <a:gd name="connsiteX100" fmla="*/ 1630240 w 2564423"/>
                <a:gd name="connsiteY100" fmla="*/ 1164980 h 2667000"/>
                <a:gd name="connsiteX101" fmla="*/ 1593606 w 2564423"/>
                <a:gd name="connsiteY101" fmla="*/ 1183298 h 2667000"/>
                <a:gd name="connsiteX102" fmla="*/ 1527663 w 2564423"/>
                <a:gd name="connsiteY102" fmla="*/ 1157654 h 2667000"/>
                <a:gd name="connsiteX103" fmla="*/ 1513009 w 2564423"/>
                <a:gd name="connsiteY103" fmla="*/ 1128346 h 2667000"/>
                <a:gd name="connsiteX104" fmla="*/ 1494692 w 2564423"/>
                <a:gd name="connsiteY104" fmla="*/ 1102702 h 2667000"/>
                <a:gd name="connsiteX105" fmla="*/ 1502019 w 2564423"/>
                <a:gd name="connsiteY105" fmla="*/ 1058740 h 2667000"/>
                <a:gd name="connsiteX106" fmla="*/ 1524000 w 2564423"/>
                <a:gd name="connsiteY106" fmla="*/ 1025769 h 2667000"/>
                <a:gd name="connsiteX107" fmla="*/ 1524000 w 2564423"/>
                <a:gd name="connsiteY107" fmla="*/ 1011115 h 2667000"/>
                <a:gd name="connsiteX108" fmla="*/ 1545981 w 2564423"/>
                <a:gd name="connsiteY108" fmla="*/ 956163 h 2667000"/>
                <a:gd name="connsiteX109" fmla="*/ 1545981 w 2564423"/>
                <a:gd name="connsiteY109" fmla="*/ 915865 h 2667000"/>
                <a:gd name="connsiteX110" fmla="*/ 1564298 w 2564423"/>
                <a:gd name="connsiteY110" fmla="*/ 868240 h 2667000"/>
                <a:gd name="connsiteX111" fmla="*/ 1593606 w 2564423"/>
                <a:gd name="connsiteY111" fmla="*/ 816952 h 2667000"/>
                <a:gd name="connsiteX112" fmla="*/ 1611923 w 2564423"/>
                <a:gd name="connsiteY112" fmla="*/ 765663 h 2667000"/>
                <a:gd name="connsiteX113" fmla="*/ 1626577 w 2564423"/>
                <a:gd name="connsiteY113" fmla="*/ 736355 h 2667000"/>
                <a:gd name="connsiteX114" fmla="*/ 1619250 w 2564423"/>
                <a:gd name="connsiteY114" fmla="*/ 703384 h 2667000"/>
                <a:gd name="connsiteX115" fmla="*/ 1542317 w 2564423"/>
                <a:gd name="connsiteY115" fmla="*/ 663086 h 2667000"/>
                <a:gd name="connsiteX116" fmla="*/ 1560634 w 2564423"/>
                <a:gd name="connsiteY116" fmla="*/ 622788 h 2667000"/>
                <a:gd name="connsiteX117" fmla="*/ 1527663 w 2564423"/>
                <a:gd name="connsiteY117" fmla="*/ 549519 h 2667000"/>
                <a:gd name="connsiteX118" fmla="*/ 1567961 w 2564423"/>
                <a:gd name="connsiteY118" fmla="*/ 472586 h 2667000"/>
                <a:gd name="connsiteX119" fmla="*/ 1567961 w 2564423"/>
                <a:gd name="connsiteY119" fmla="*/ 417634 h 2667000"/>
                <a:gd name="connsiteX120" fmla="*/ 1509346 w 2564423"/>
                <a:gd name="connsiteY120" fmla="*/ 410307 h 2667000"/>
                <a:gd name="connsiteX121" fmla="*/ 1480038 w 2564423"/>
                <a:gd name="connsiteY121" fmla="*/ 399317 h 2667000"/>
                <a:gd name="connsiteX122" fmla="*/ 1527663 w 2564423"/>
                <a:gd name="connsiteY122" fmla="*/ 329711 h 2667000"/>
                <a:gd name="connsiteX123" fmla="*/ 1520336 w 2564423"/>
                <a:gd name="connsiteY123" fmla="*/ 296740 h 2667000"/>
                <a:gd name="connsiteX124" fmla="*/ 1513009 w 2564423"/>
                <a:gd name="connsiteY124" fmla="*/ 205154 h 2667000"/>
                <a:gd name="connsiteX125" fmla="*/ 1476375 w 2564423"/>
                <a:gd name="connsiteY125" fmla="*/ 172182 h 2667000"/>
                <a:gd name="connsiteX126" fmla="*/ 1443404 w 2564423"/>
                <a:gd name="connsiteY126" fmla="*/ 135548 h 2667000"/>
                <a:gd name="connsiteX127" fmla="*/ 1373798 w 2564423"/>
                <a:gd name="connsiteY127" fmla="*/ 150202 h 2667000"/>
                <a:gd name="connsiteX128" fmla="*/ 1384788 w 2564423"/>
                <a:gd name="connsiteY128" fmla="*/ 98913 h 2667000"/>
                <a:gd name="connsiteX129" fmla="*/ 1421423 w 2564423"/>
                <a:gd name="connsiteY129" fmla="*/ 69605 h 2667000"/>
                <a:gd name="connsiteX130" fmla="*/ 1428750 w 2564423"/>
                <a:gd name="connsiteY130" fmla="*/ 47625 h 2667000"/>
                <a:gd name="connsiteX131" fmla="*/ 1388452 w 2564423"/>
                <a:gd name="connsiteY131" fmla="*/ 0 h 2667000"/>
                <a:gd name="connsiteX132" fmla="*/ 1359144 w 2564423"/>
                <a:gd name="connsiteY132" fmla="*/ 40298 h 2667000"/>
                <a:gd name="connsiteX133" fmla="*/ 1311519 w 2564423"/>
                <a:gd name="connsiteY133" fmla="*/ 65942 h 2667000"/>
                <a:gd name="connsiteX134" fmla="*/ 1208942 w 2564423"/>
                <a:gd name="connsiteY134" fmla="*/ 51288 h 2667000"/>
                <a:gd name="connsiteX135" fmla="*/ 1208942 w 2564423"/>
                <a:gd name="connsiteY135" fmla="*/ 205154 h 2667000"/>
                <a:gd name="connsiteX136" fmla="*/ 1139336 w 2564423"/>
                <a:gd name="connsiteY136" fmla="*/ 271096 h 2667000"/>
                <a:gd name="connsiteX137" fmla="*/ 1194288 w 2564423"/>
                <a:gd name="connsiteY137" fmla="*/ 344365 h 2667000"/>
                <a:gd name="connsiteX138" fmla="*/ 1201615 w 2564423"/>
                <a:gd name="connsiteY138" fmla="*/ 424961 h 2667000"/>
                <a:gd name="connsiteX139" fmla="*/ 1164981 w 2564423"/>
                <a:gd name="connsiteY139" fmla="*/ 520211 h 2667000"/>
                <a:gd name="connsiteX140" fmla="*/ 1099038 w 2564423"/>
                <a:gd name="connsiteY140" fmla="*/ 611798 h 2667000"/>
                <a:gd name="connsiteX141" fmla="*/ 1013292 w 2564423"/>
                <a:gd name="connsiteY141" fmla="*/ 674077 h 2667000"/>
                <a:gd name="connsiteX142" fmla="*/ 978144 w 2564423"/>
                <a:gd name="connsiteY142" fmla="*/ 798634 h 2667000"/>
                <a:gd name="connsiteX143" fmla="*/ 1003788 w 2564423"/>
                <a:gd name="connsiteY143" fmla="*/ 904875 h 2667000"/>
                <a:gd name="connsiteX144" fmla="*/ 1073394 w 2564423"/>
                <a:gd name="connsiteY144" fmla="*/ 919529 h 2667000"/>
                <a:gd name="connsiteX145" fmla="*/ 1077057 w 2564423"/>
                <a:gd name="connsiteY145" fmla="*/ 1003788 h 2667000"/>
                <a:gd name="connsiteX146" fmla="*/ 1022106 w 2564423"/>
                <a:gd name="connsiteY146" fmla="*/ 1040423 h 2667000"/>
                <a:gd name="connsiteX147" fmla="*/ 1029432 w 2564423"/>
                <a:gd name="connsiteY147" fmla="*/ 1088048 h 2667000"/>
                <a:gd name="connsiteX148" fmla="*/ 1055077 w 2564423"/>
                <a:gd name="connsiteY148" fmla="*/ 1172307 h 2667000"/>
                <a:gd name="connsiteX149" fmla="*/ 1018442 w 2564423"/>
                <a:gd name="connsiteY149" fmla="*/ 1194288 h 2667000"/>
                <a:gd name="connsiteX150" fmla="*/ 1000125 w 2564423"/>
                <a:gd name="connsiteY150" fmla="*/ 1263894 h 2667000"/>
                <a:gd name="connsiteX151" fmla="*/ 882894 w 2564423"/>
                <a:gd name="connsiteY151" fmla="*/ 1227259 h 2667000"/>
                <a:gd name="connsiteX152" fmla="*/ 802298 w 2564423"/>
                <a:gd name="connsiteY152" fmla="*/ 1121019 h 2667000"/>
                <a:gd name="connsiteX153" fmla="*/ 798634 w 2564423"/>
                <a:gd name="connsiteY153" fmla="*/ 1117355 h 2667000"/>
                <a:gd name="connsiteX154" fmla="*/ 805363 w 2564423"/>
                <a:gd name="connsiteY154" fmla="*/ 1109846 h 2667000"/>
                <a:gd name="connsiteX155" fmla="*/ 748235 w 2564423"/>
                <a:gd name="connsiteY155" fmla="*/ 1175971 h 2667000"/>
                <a:gd name="connsiteX156" fmla="*/ 754673 w 2564423"/>
                <a:gd name="connsiteY156" fmla="*/ 1249240 h 2667000"/>
                <a:gd name="connsiteX157" fmla="*/ 659224 w 2564423"/>
                <a:gd name="connsiteY157" fmla="*/ 1344490 h 2667000"/>
                <a:gd name="connsiteX158" fmla="*/ 584667 w 2564423"/>
                <a:gd name="connsiteY158" fmla="*/ 1418859 h 2667000"/>
                <a:gd name="connsiteX159" fmla="*/ 593679 w 2564423"/>
                <a:gd name="connsiteY159" fmla="*/ 1494692 h 2667000"/>
                <a:gd name="connsiteX160" fmla="*/ 562686 w 2564423"/>
                <a:gd name="connsiteY160" fmla="*/ 1512643 h 2667000"/>
                <a:gd name="connsiteX161" fmla="*/ 479913 w 2564423"/>
                <a:gd name="connsiteY161" fmla="*/ 1399442 h 2667000"/>
                <a:gd name="connsiteX162" fmla="*/ 435952 w 2564423"/>
                <a:gd name="connsiteY162" fmla="*/ 1388452 h 2667000"/>
                <a:gd name="connsiteX163" fmla="*/ 417634 w 2564423"/>
                <a:gd name="connsiteY163" fmla="*/ 1432413 h 2667000"/>
                <a:gd name="connsiteX164" fmla="*/ 230798 w 2564423"/>
                <a:gd name="connsiteY164" fmla="*/ 1450730 h 2667000"/>
                <a:gd name="connsiteX165" fmla="*/ 197827 w 2564423"/>
                <a:gd name="connsiteY165" fmla="*/ 1593605 h 2667000"/>
                <a:gd name="connsiteX166" fmla="*/ 252779 w 2564423"/>
                <a:gd name="connsiteY166" fmla="*/ 1710836 h 2667000"/>
                <a:gd name="connsiteX167" fmla="*/ 190500 w 2564423"/>
                <a:gd name="connsiteY167" fmla="*/ 1736480 h 2667000"/>
                <a:gd name="connsiteX168" fmla="*/ 135548 w 2564423"/>
                <a:gd name="connsiteY168" fmla="*/ 1846384 h 2667000"/>
                <a:gd name="connsiteX169" fmla="*/ 131884 w 2564423"/>
                <a:gd name="connsiteY169" fmla="*/ 1952625 h 2667000"/>
                <a:gd name="connsiteX170" fmla="*/ 91586 w 2564423"/>
                <a:gd name="connsiteY170" fmla="*/ 2077182 h 2667000"/>
                <a:gd name="connsiteX171" fmla="*/ 40298 w 2564423"/>
                <a:gd name="connsiteY171" fmla="*/ 2077182 h 2667000"/>
                <a:gd name="connsiteX172" fmla="*/ 0 w 2564423"/>
                <a:gd name="connsiteY172" fmla="*/ 2117480 h 2667000"/>
                <a:gd name="connsiteX173" fmla="*/ 98913 w 2564423"/>
                <a:gd name="connsiteY173" fmla="*/ 2242038 h 2667000"/>
                <a:gd name="connsiteX174" fmla="*/ 131884 w 2564423"/>
                <a:gd name="connsiteY174" fmla="*/ 2216394 h 2667000"/>
                <a:gd name="connsiteX175" fmla="*/ 186836 w 2564423"/>
                <a:gd name="connsiteY175" fmla="*/ 2245702 h 2667000"/>
                <a:gd name="connsiteX176" fmla="*/ 282086 w 2564423"/>
                <a:gd name="connsiteY176" fmla="*/ 2307980 h 2667000"/>
                <a:gd name="connsiteX177" fmla="*/ 370079 w 2564423"/>
                <a:gd name="connsiteY177" fmla="*/ 2325382 h 2667000"/>
                <a:gd name="connsiteX178" fmla="*/ 377336 w 2564423"/>
                <a:gd name="connsiteY178" fmla="*/ 2362932 h 2667000"/>
                <a:gd name="connsiteX0" fmla="*/ 377336 w 2564423"/>
                <a:gd name="connsiteY0" fmla="*/ 2362932 h 2667000"/>
                <a:gd name="connsiteX1" fmla="*/ 461596 w 2564423"/>
                <a:gd name="connsiteY1" fmla="*/ 2289663 h 2667000"/>
                <a:gd name="connsiteX2" fmla="*/ 505557 w 2564423"/>
                <a:gd name="connsiteY2" fmla="*/ 2278673 h 2667000"/>
                <a:gd name="connsiteX3" fmla="*/ 542192 w 2564423"/>
                <a:gd name="connsiteY3" fmla="*/ 2359269 h 2667000"/>
                <a:gd name="connsiteX4" fmla="*/ 674077 w 2564423"/>
                <a:gd name="connsiteY4" fmla="*/ 2447192 h 2667000"/>
                <a:gd name="connsiteX5" fmla="*/ 681404 w 2564423"/>
                <a:gd name="connsiteY5" fmla="*/ 2487490 h 2667000"/>
                <a:gd name="connsiteX6" fmla="*/ 747346 w 2564423"/>
                <a:gd name="connsiteY6" fmla="*/ 2480163 h 2667000"/>
                <a:gd name="connsiteX7" fmla="*/ 820615 w 2564423"/>
                <a:gd name="connsiteY7" fmla="*/ 2564423 h 2667000"/>
                <a:gd name="connsiteX8" fmla="*/ 835269 w 2564423"/>
                <a:gd name="connsiteY8" fmla="*/ 2615711 h 2667000"/>
                <a:gd name="connsiteX9" fmla="*/ 882894 w 2564423"/>
                <a:gd name="connsiteY9" fmla="*/ 2612048 h 2667000"/>
                <a:gd name="connsiteX10" fmla="*/ 893884 w 2564423"/>
                <a:gd name="connsiteY10" fmla="*/ 2667000 h 2667000"/>
                <a:gd name="connsiteX11" fmla="*/ 985471 w 2564423"/>
                <a:gd name="connsiteY11" fmla="*/ 2641355 h 2667000"/>
                <a:gd name="connsiteX12" fmla="*/ 985471 w 2564423"/>
                <a:gd name="connsiteY12" fmla="*/ 2582740 h 2667000"/>
                <a:gd name="connsiteX13" fmla="*/ 1110029 w 2564423"/>
                <a:gd name="connsiteY13" fmla="*/ 2538779 h 2667000"/>
                <a:gd name="connsiteX14" fmla="*/ 1153990 w 2564423"/>
                <a:gd name="connsiteY14" fmla="*/ 2450855 h 2667000"/>
                <a:gd name="connsiteX15" fmla="*/ 1227259 w 2564423"/>
                <a:gd name="connsiteY15" fmla="*/ 2403230 h 2667000"/>
                <a:gd name="connsiteX16" fmla="*/ 1337163 w 2564423"/>
                <a:gd name="connsiteY16" fmla="*/ 2315307 h 2667000"/>
                <a:gd name="connsiteX17" fmla="*/ 1373798 w 2564423"/>
                <a:gd name="connsiteY17" fmla="*/ 2253029 h 2667000"/>
                <a:gd name="connsiteX18" fmla="*/ 1454394 w 2564423"/>
                <a:gd name="connsiteY18" fmla="*/ 2095500 h 2667000"/>
                <a:gd name="connsiteX19" fmla="*/ 1465384 w 2564423"/>
                <a:gd name="connsiteY19" fmla="*/ 2080846 h 2667000"/>
                <a:gd name="connsiteX20" fmla="*/ 1421423 w 2564423"/>
                <a:gd name="connsiteY20" fmla="*/ 2066192 h 2667000"/>
                <a:gd name="connsiteX21" fmla="*/ 1432413 w 2564423"/>
                <a:gd name="connsiteY21" fmla="*/ 2000250 h 2667000"/>
                <a:gd name="connsiteX22" fmla="*/ 1432413 w 2564423"/>
                <a:gd name="connsiteY22" fmla="*/ 1937971 h 2667000"/>
                <a:gd name="connsiteX23" fmla="*/ 1425086 w 2564423"/>
                <a:gd name="connsiteY23" fmla="*/ 1905000 h 2667000"/>
                <a:gd name="connsiteX24" fmla="*/ 1436077 w 2564423"/>
                <a:gd name="connsiteY24" fmla="*/ 1820740 h 2667000"/>
                <a:gd name="connsiteX25" fmla="*/ 1472711 w 2564423"/>
                <a:gd name="connsiteY25" fmla="*/ 1787769 h 2667000"/>
                <a:gd name="connsiteX26" fmla="*/ 1428750 w 2564423"/>
                <a:gd name="connsiteY26" fmla="*/ 1743807 h 2667000"/>
                <a:gd name="connsiteX27" fmla="*/ 1403106 w 2564423"/>
                <a:gd name="connsiteY27" fmla="*/ 1721827 h 2667000"/>
                <a:gd name="connsiteX28" fmla="*/ 1432413 w 2564423"/>
                <a:gd name="connsiteY28" fmla="*/ 1674202 h 2667000"/>
                <a:gd name="connsiteX29" fmla="*/ 1483702 w 2564423"/>
                <a:gd name="connsiteY29" fmla="*/ 1655884 h 2667000"/>
                <a:gd name="connsiteX30" fmla="*/ 1534990 w 2564423"/>
                <a:gd name="connsiteY30" fmla="*/ 1633904 h 2667000"/>
                <a:gd name="connsiteX31" fmla="*/ 1571625 w 2564423"/>
                <a:gd name="connsiteY31" fmla="*/ 1597269 h 2667000"/>
                <a:gd name="connsiteX32" fmla="*/ 1637567 w 2564423"/>
                <a:gd name="connsiteY32" fmla="*/ 1611923 h 2667000"/>
                <a:gd name="connsiteX33" fmla="*/ 1703509 w 2564423"/>
                <a:gd name="connsiteY33" fmla="*/ 1619250 h 2667000"/>
                <a:gd name="connsiteX34" fmla="*/ 1732817 w 2564423"/>
                <a:gd name="connsiteY34" fmla="*/ 1560634 h 2667000"/>
                <a:gd name="connsiteX35" fmla="*/ 1773115 w 2564423"/>
                <a:gd name="connsiteY35" fmla="*/ 1615586 h 2667000"/>
                <a:gd name="connsiteX36" fmla="*/ 1813413 w 2564423"/>
                <a:gd name="connsiteY36" fmla="*/ 1611923 h 2667000"/>
                <a:gd name="connsiteX37" fmla="*/ 1857375 w 2564423"/>
                <a:gd name="connsiteY37" fmla="*/ 1600932 h 2667000"/>
                <a:gd name="connsiteX38" fmla="*/ 1872029 w 2564423"/>
                <a:gd name="connsiteY38" fmla="*/ 1608259 h 2667000"/>
                <a:gd name="connsiteX39" fmla="*/ 1872029 w 2564423"/>
                <a:gd name="connsiteY39" fmla="*/ 1644894 h 2667000"/>
                <a:gd name="connsiteX40" fmla="*/ 1923317 w 2564423"/>
                <a:gd name="connsiteY40" fmla="*/ 1663211 h 2667000"/>
                <a:gd name="connsiteX41" fmla="*/ 1963615 w 2564423"/>
                <a:gd name="connsiteY41" fmla="*/ 1652221 h 2667000"/>
                <a:gd name="connsiteX42" fmla="*/ 1996586 w 2564423"/>
                <a:gd name="connsiteY42" fmla="*/ 1681529 h 2667000"/>
                <a:gd name="connsiteX43" fmla="*/ 2025894 w 2564423"/>
                <a:gd name="connsiteY43" fmla="*/ 1652221 h 2667000"/>
                <a:gd name="connsiteX44" fmla="*/ 2095500 w 2564423"/>
                <a:gd name="connsiteY44" fmla="*/ 1644894 h 2667000"/>
                <a:gd name="connsiteX45" fmla="*/ 2124807 w 2564423"/>
                <a:gd name="connsiteY45" fmla="*/ 1582615 h 2667000"/>
                <a:gd name="connsiteX46" fmla="*/ 2124807 w 2564423"/>
                <a:gd name="connsiteY46" fmla="*/ 1556971 h 2667000"/>
                <a:gd name="connsiteX47" fmla="*/ 2176096 w 2564423"/>
                <a:gd name="connsiteY47" fmla="*/ 1556971 h 2667000"/>
                <a:gd name="connsiteX48" fmla="*/ 2212731 w 2564423"/>
                <a:gd name="connsiteY48" fmla="*/ 1542317 h 2667000"/>
                <a:gd name="connsiteX49" fmla="*/ 2253029 w 2564423"/>
                <a:gd name="connsiteY49" fmla="*/ 1560634 h 2667000"/>
                <a:gd name="connsiteX50" fmla="*/ 2201740 w 2564423"/>
                <a:gd name="connsiteY50" fmla="*/ 1589942 h 2667000"/>
                <a:gd name="connsiteX51" fmla="*/ 2256692 w 2564423"/>
                <a:gd name="connsiteY51" fmla="*/ 1622913 h 2667000"/>
                <a:gd name="connsiteX52" fmla="*/ 2337288 w 2564423"/>
                <a:gd name="connsiteY52" fmla="*/ 1626577 h 2667000"/>
                <a:gd name="connsiteX53" fmla="*/ 2384913 w 2564423"/>
                <a:gd name="connsiteY53" fmla="*/ 1604596 h 2667000"/>
                <a:gd name="connsiteX54" fmla="*/ 2403231 w 2564423"/>
                <a:gd name="connsiteY54" fmla="*/ 1538654 h 2667000"/>
                <a:gd name="connsiteX55" fmla="*/ 2370259 w 2564423"/>
                <a:gd name="connsiteY55" fmla="*/ 1502019 h 2667000"/>
                <a:gd name="connsiteX56" fmla="*/ 2351942 w 2564423"/>
                <a:gd name="connsiteY56" fmla="*/ 1450730 h 2667000"/>
                <a:gd name="connsiteX57" fmla="*/ 2370259 w 2564423"/>
                <a:gd name="connsiteY57" fmla="*/ 1417759 h 2667000"/>
                <a:gd name="connsiteX58" fmla="*/ 2377586 w 2564423"/>
                <a:gd name="connsiteY58" fmla="*/ 1362807 h 2667000"/>
                <a:gd name="connsiteX59" fmla="*/ 2388577 w 2564423"/>
                <a:gd name="connsiteY59" fmla="*/ 1311519 h 2667000"/>
                <a:gd name="connsiteX60" fmla="*/ 2417884 w 2564423"/>
                <a:gd name="connsiteY60" fmla="*/ 1296865 h 2667000"/>
                <a:gd name="connsiteX61" fmla="*/ 2476500 w 2564423"/>
                <a:gd name="connsiteY61" fmla="*/ 1315182 h 2667000"/>
                <a:gd name="connsiteX62" fmla="*/ 2509471 w 2564423"/>
                <a:gd name="connsiteY62" fmla="*/ 1355480 h 2667000"/>
                <a:gd name="connsiteX63" fmla="*/ 2553432 w 2564423"/>
                <a:gd name="connsiteY63" fmla="*/ 1344490 h 2667000"/>
                <a:gd name="connsiteX64" fmla="*/ 2564423 w 2564423"/>
                <a:gd name="connsiteY64" fmla="*/ 1289538 h 2667000"/>
                <a:gd name="connsiteX65" fmla="*/ 2531452 w 2564423"/>
                <a:gd name="connsiteY65" fmla="*/ 1263894 h 2667000"/>
                <a:gd name="connsiteX66" fmla="*/ 2531452 w 2564423"/>
                <a:gd name="connsiteY66" fmla="*/ 1186961 h 2667000"/>
                <a:gd name="connsiteX67" fmla="*/ 2513134 w 2564423"/>
                <a:gd name="connsiteY67" fmla="*/ 1161317 h 2667000"/>
                <a:gd name="connsiteX68" fmla="*/ 2531452 w 2564423"/>
                <a:gd name="connsiteY68" fmla="*/ 1106365 h 2667000"/>
                <a:gd name="connsiteX69" fmla="*/ 2483827 w 2564423"/>
                <a:gd name="connsiteY69" fmla="*/ 1073394 h 2667000"/>
                <a:gd name="connsiteX70" fmla="*/ 2458182 w 2564423"/>
                <a:gd name="connsiteY70" fmla="*/ 1040423 h 2667000"/>
                <a:gd name="connsiteX71" fmla="*/ 2436202 w 2564423"/>
                <a:gd name="connsiteY71" fmla="*/ 1077057 h 2667000"/>
                <a:gd name="connsiteX72" fmla="*/ 2395904 w 2564423"/>
                <a:gd name="connsiteY72" fmla="*/ 1077057 h 2667000"/>
                <a:gd name="connsiteX73" fmla="*/ 2362932 w 2564423"/>
                <a:gd name="connsiteY73" fmla="*/ 1066067 h 2667000"/>
                <a:gd name="connsiteX74" fmla="*/ 2348279 w 2564423"/>
                <a:gd name="connsiteY74" fmla="*/ 1040423 h 2667000"/>
                <a:gd name="connsiteX75" fmla="*/ 2348279 w 2564423"/>
                <a:gd name="connsiteY75" fmla="*/ 985471 h 2667000"/>
                <a:gd name="connsiteX76" fmla="*/ 2337288 w 2564423"/>
                <a:gd name="connsiteY76" fmla="*/ 948836 h 2667000"/>
                <a:gd name="connsiteX77" fmla="*/ 2296990 w 2564423"/>
                <a:gd name="connsiteY77" fmla="*/ 904875 h 2667000"/>
                <a:gd name="connsiteX78" fmla="*/ 2267682 w 2564423"/>
                <a:gd name="connsiteY78" fmla="*/ 886557 h 2667000"/>
                <a:gd name="connsiteX79" fmla="*/ 2212731 w 2564423"/>
                <a:gd name="connsiteY79" fmla="*/ 868240 h 2667000"/>
                <a:gd name="connsiteX80" fmla="*/ 2176096 w 2564423"/>
                <a:gd name="connsiteY80" fmla="*/ 849923 h 2667000"/>
                <a:gd name="connsiteX81" fmla="*/ 2128471 w 2564423"/>
                <a:gd name="connsiteY81" fmla="*/ 879230 h 2667000"/>
                <a:gd name="connsiteX82" fmla="*/ 2124807 w 2564423"/>
                <a:gd name="connsiteY82" fmla="*/ 915865 h 2667000"/>
                <a:gd name="connsiteX83" fmla="*/ 2099163 w 2564423"/>
                <a:gd name="connsiteY83" fmla="*/ 934182 h 2667000"/>
                <a:gd name="connsiteX84" fmla="*/ 2066192 w 2564423"/>
                <a:gd name="connsiteY84" fmla="*/ 941509 h 2667000"/>
                <a:gd name="connsiteX85" fmla="*/ 2058865 w 2564423"/>
                <a:gd name="connsiteY85" fmla="*/ 974480 h 2667000"/>
                <a:gd name="connsiteX86" fmla="*/ 2018567 w 2564423"/>
                <a:gd name="connsiteY86" fmla="*/ 1007452 h 2667000"/>
                <a:gd name="connsiteX87" fmla="*/ 1974606 w 2564423"/>
                <a:gd name="connsiteY87" fmla="*/ 1051413 h 2667000"/>
                <a:gd name="connsiteX88" fmla="*/ 1956288 w 2564423"/>
                <a:gd name="connsiteY88" fmla="*/ 1088048 h 2667000"/>
                <a:gd name="connsiteX89" fmla="*/ 1945298 w 2564423"/>
                <a:gd name="connsiteY89" fmla="*/ 1135673 h 2667000"/>
                <a:gd name="connsiteX90" fmla="*/ 1890346 w 2564423"/>
                <a:gd name="connsiteY90" fmla="*/ 1157654 h 2667000"/>
                <a:gd name="connsiteX91" fmla="*/ 1842721 w 2564423"/>
                <a:gd name="connsiteY91" fmla="*/ 1194288 h 2667000"/>
                <a:gd name="connsiteX92" fmla="*/ 1839057 w 2564423"/>
                <a:gd name="connsiteY92" fmla="*/ 1153990 h 2667000"/>
                <a:gd name="connsiteX93" fmla="*/ 1850048 w 2564423"/>
                <a:gd name="connsiteY93" fmla="*/ 1113692 h 2667000"/>
                <a:gd name="connsiteX94" fmla="*/ 1828067 w 2564423"/>
                <a:gd name="connsiteY94" fmla="*/ 1099038 h 2667000"/>
                <a:gd name="connsiteX95" fmla="*/ 1809750 w 2564423"/>
                <a:gd name="connsiteY95" fmla="*/ 1073394 h 2667000"/>
                <a:gd name="connsiteX96" fmla="*/ 1791432 w 2564423"/>
                <a:gd name="connsiteY96" fmla="*/ 1121019 h 2667000"/>
                <a:gd name="connsiteX97" fmla="*/ 1732817 w 2564423"/>
                <a:gd name="connsiteY97" fmla="*/ 1132009 h 2667000"/>
                <a:gd name="connsiteX98" fmla="*/ 1692519 w 2564423"/>
                <a:gd name="connsiteY98" fmla="*/ 1128346 h 2667000"/>
                <a:gd name="connsiteX99" fmla="*/ 1637567 w 2564423"/>
                <a:gd name="connsiteY99" fmla="*/ 1121019 h 2667000"/>
                <a:gd name="connsiteX100" fmla="*/ 1630240 w 2564423"/>
                <a:gd name="connsiteY100" fmla="*/ 1164980 h 2667000"/>
                <a:gd name="connsiteX101" fmla="*/ 1593606 w 2564423"/>
                <a:gd name="connsiteY101" fmla="*/ 1183298 h 2667000"/>
                <a:gd name="connsiteX102" fmla="*/ 1527663 w 2564423"/>
                <a:gd name="connsiteY102" fmla="*/ 1157654 h 2667000"/>
                <a:gd name="connsiteX103" fmla="*/ 1513009 w 2564423"/>
                <a:gd name="connsiteY103" fmla="*/ 1128346 h 2667000"/>
                <a:gd name="connsiteX104" fmla="*/ 1494692 w 2564423"/>
                <a:gd name="connsiteY104" fmla="*/ 1102702 h 2667000"/>
                <a:gd name="connsiteX105" fmla="*/ 1502019 w 2564423"/>
                <a:gd name="connsiteY105" fmla="*/ 1058740 h 2667000"/>
                <a:gd name="connsiteX106" fmla="*/ 1524000 w 2564423"/>
                <a:gd name="connsiteY106" fmla="*/ 1025769 h 2667000"/>
                <a:gd name="connsiteX107" fmla="*/ 1524000 w 2564423"/>
                <a:gd name="connsiteY107" fmla="*/ 1011115 h 2667000"/>
                <a:gd name="connsiteX108" fmla="*/ 1545981 w 2564423"/>
                <a:gd name="connsiteY108" fmla="*/ 956163 h 2667000"/>
                <a:gd name="connsiteX109" fmla="*/ 1545981 w 2564423"/>
                <a:gd name="connsiteY109" fmla="*/ 915865 h 2667000"/>
                <a:gd name="connsiteX110" fmla="*/ 1564298 w 2564423"/>
                <a:gd name="connsiteY110" fmla="*/ 868240 h 2667000"/>
                <a:gd name="connsiteX111" fmla="*/ 1593606 w 2564423"/>
                <a:gd name="connsiteY111" fmla="*/ 816952 h 2667000"/>
                <a:gd name="connsiteX112" fmla="*/ 1611923 w 2564423"/>
                <a:gd name="connsiteY112" fmla="*/ 765663 h 2667000"/>
                <a:gd name="connsiteX113" fmla="*/ 1626577 w 2564423"/>
                <a:gd name="connsiteY113" fmla="*/ 736355 h 2667000"/>
                <a:gd name="connsiteX114" fmla="*/ 1619250 w 2564423"/>
                <a:gd name="connsiteY114" fmla="*/ 703384 h 2667000"/>
                <a:gd name="connsiteX115" fmla="*/ 1542317 w 2564423"/>
                <a:gd name="connsiteY115" fmla="*/ 663086 h 2667000"/>
                <a:gd name="connsiteX116" fmla="*/ 1560634 w 2564423"/>
                <a:gd name="connsiteY116" fmla="*/ 622788 h 2667000"/>
                <a:gd name="connsiteX117" fmla="*/ 1527663 w 2564423"/>
                <a:gd name="connsiteY117" fmla="*/ 549519 h 2667000"/>
                <a:gd name="connsiteX118" fmla="*/ 1567961 w 2564423"/>
                <a:gd name="connsiteY118" fmla="*/ 472586 h 2667000"/>
                <a:gd name="connsiteX119" fmla="*/ 1567961 w 2564423"/>
                <a:gd name="connsiteY119" fmla="*/ 417634 h 2667000"/>
                <a:gd name="connsiteX120" fmla="*/ 1509346 w 2564423"/>
                <a:gd name="connsiteY120" fmla="*/ 410307 h 2667000"/>
                <a:gd name="connsiteX121" fmla="*/ 1480038 w 2564423"/>
                <a:gd name="connsiteY121" fmla="*/ 399317 h 2667000"/>
                <a:gd name="connsiteX122" fmla="*/ 1527663 w 2564423"/>
                <a:gd name="connsiteY122" fmla="*/ 329711 h 2667000"/>
                <a:gd name="connsiteX123" fmla="*/ 1520336 w 2564423"/>
                <a:gd name="connsiteY123" fmla="*/ 296740 h 2667000"/>
                <a:gd name="connsiteX124" fmla="*/ 1513009 w 2564423"/>
                <a:gd name="connsiteY124" fmla="*/ 205154 h 2667000"/>
                <a:gd name="connsiteX125" fmla="*/ 1476375 w 2564423"/>
                <a:gd name="connsiteY125" fmla="*/ 172182 h 2667000"/>
                <a:gd name="connsiteX126" fmla="*/ 1443404 w 2564423"/>
                <a:gd name="connsiteY126" fmla="*/ 135548 h 2667000"/>
                <a:gd name="connsiteX127" fmla="*/ 1373798 w 2564423"/>
                <a:gd name="connsiteY127" fmla="*/ 150202 h 2667000"/>
                <a:gd name="connsiteX128" fmla="*/ 1384788 w 2564423"/>
                <a:gd name="connsiteY128" fmla="*/ 98913 h 2667000"/>
                <a:gd name="connsiteX129" fmla="*/ 1421423 w 2564423"/>
                <a:gd name="connsiteY129" fmla="*/ 69605 h 2667000"/>
                <a:gd name="connsiteX130" fmla="*/ 1428750 w 2564423"/>
                <a:gd name="connsiteY130" fmla="*/ 47625 h 2667000"/>
                <a:gd name="connsiteX131" fmla="*/ 1388452 w 2564423"/>
                <a:gd name="connsiteY131" fmla="*/ 0 h 2667000"/>
                <a:gd name="connsiteX132" fmla="*/ 1359144 w 2564423"/>
                <a:gd name="connsiteY132" fmla="*/ 40298 h 2667000"/>
                <a:gd name="connsiteX133" fmla="*/ 1311519 w 2564423"/>
                <a:gd name="connsiteY133" fmla="*/ 65942 h 2667000"/>
                <a:gd name="connsiteX134" fmla="*/ 1208942 w 2564423"/>
                <a:gd name="connsiteY134" fmla="*/ 51288 h 2667000"/>
                <a:gd name="connsiteX135" fmla="*/ 1208942 w 2564423"/>
                <a:gd name="connsiteY135" fmla="*/ 205154 h 2667000"/>
                <a:gd name="connsiteX136" fmla="*/ 1139336 w 2564423"/>
                <a:gd name="connsiteY136" fmla="*/ 271096 h 2667000"/>
                <a:gd name="connsiteX137" fmla="*/ 1194288 w 2564423"/>
                <a:gd name="connsiteY137" fmla="*/ 344365 h 2667000"/>
                <a:gd name="connsiteX138" fmla="*/ 1201615 w 2564423"/>
                <a:gd name="connsiteY138" fmla="*/ 424961 h 2667000"/>
                <a:gd name="connsiteX139" fmla="*/ 1164981 w 2564423"/>
                <a:gd name="connsiteY139" fmla="*/ 520211 h 2667000"/>
                <a:gd name="connsiteX140" fmla="*/ 1099038 w 2564423"/>
                <a:gd name="connsiteY140" fmla="*/ 611798 h 2667000"/>
                <a:gd name="connsiteX141" fmla="*/ 1013292 w 2564423"/>
                <a:gd name="connsiteY141" fmla="*/ 674077 h 2667000"/>
                <a:gd name="connsiteX142" fmla="*/ 978144 w 2564423"/>
                <a:gd name="connsiteY142" fmla="*/ 798634 h 2667000"/>
                <a:gd name="connsiteX143" fmla="*/ 1003788 w 2564423"/>
                <a:gd name="connsiteY143" fmla="*/ 904875 h 2667000"/>
                <a:gd name="connsiteX144" fmla="*/ 1073394 w 2564423"/>
                <a:gd name="connsiteY144" fmla="*/ 919529 h 2667000"/>
                <a:gd name="connsiteX145" fmla="*/ 1077057 w 2564423"/>
                <a:gd name="connsiteY145" fmla="*/ 1003788 h 2667000"/>
                <a:gd name="connsiteX146" fmla="*/ 1022106 w 2564423"/>
                <a:gd name="connsiteY146" fmla="*/ 1040423 h 2667000"/>
                <a:gd name="connsiteX147" fmla="*/ 1029432 w 2564423"/>
                <a:gd name="connsiteY147" fmla="*/ 1088048 h 2667000"/>
                <a:gd name="connsiteX148" fmla="*/ 1055077 w 2564423"/>
                <a:gd name="connsiteY148" fmla="*/ 1172307 h 2667000"/>
                <a:gd name="connsiteX149" fmla="*/ 1018442 w 2564423"/>
                <a:gd name="connsiteY149" fmla="*/ 1194288 h 2667000"/>
                <a:gd name="connsiteX150" fmla="*/ 1000125 w 2564423"/>
                <a:gd name="connsiteY150" fmla="*/ 1263894 h 2667000"/>
                <a:gd name="connsiteX151" fmla="*/ 882894 w 2564423"/>
                <a:gd name="connsiteY151" fmla="*/ 1227259 h 2667000"/>
                <a:gd name="connsiteX152" fmla="*/ 802298 w 2564423"/>
                <a:gd name="connsiteY152" fmla="*/ 1121019 h 2667000"/>
                <a:gd name="connsiteX153" fmla="*/ 798634 w 2564423"/>
                <a:gd name="connsiteY153" fmla="*/ 1117355 h 2667000"/>
                <a:gd name="connsiteX154" fmla="*/ 805363 w 2564423"/>
                <a:gd name="connsiteY154" fmla="*/ 1109846 h 2667000"/>
                <a:gd name="connsiteX155" fmla="*/ 748235 w 2564423"/>
                <a:gd name="connsiteY155" fmla="*/ 1175971 h 2667000"/>
                <a:gd name="connsiteX156" fmla="*/ 754673 w 2564423"/>
                <a:gd name="connsiteY156" fmla="*/ 1249240 h 2667000"/>
                <a:gd name="connsiteX157" fmla="*/ 659224 w 2564423"/>
                <a:gd name="connsiteY157" fmla="*/ 1344490 h 2667000"/>
                <a:gd name="connsiteX158" fmla="*/ 584667 w 2564423"/>
                <a:gd name="connsiteY158" fmla="*/ 1418859 h 2667000"/>
                <a:gd name="connsiteX159" fmla="*/ 593679 w 2564423"/>
                <a:gd name="connsiteY159" fmla="*/ 1494692 h 2667000"/>
                <a:gd name="connsiteX160" fmla="*/ 562686 w 2564423"/>
                <a:gd name="connsiteY160" fmla="*/ 1512643 h 2667000"/>
                <a:gd name="connsiteX161" fmla="*/ 479913 w 2564423"/>
                <a:gd name="connsiteY161" fmla="*/ 1399442 h 2667000"/>
                <a:gd name="connsiteX162" fmla="*/ 435952 w 2564423"/>
                <a:gd name="connsiteY162" fmla="*/ 1388452 h 2667000"/>
                <a:gd name="connsiteX163" fmla="*/ 417634 w 2564423"/>
                <a:gd name="connsiteY163" fmla="*/ 1432413 h 2667000"/>
                <a:gd name="connsiteX164" fmla="*/ 230798 w 2564423"/>
                <a:gd name="connsiteY164" fmla="*/ 1450730 h 2667000"/>
                <a:gd name="connsiteX165" fmla="*/ 197827 w 2564423"/>
                <a:gd name="connsiteY165" fmla="*/ 1593605 h 2667000"/>
                <a:gd name="connsiteX166" fmla="*/ 252779 w 2564423"/>
                <a:gd name="connsiteY166" fmla="*/ 1710836 h 2667000"/>
                <a:gd name="connsiteX167" fmla="*/ 190500 w 2564423"/>
                <a:gd name="connsiteY167" fmla="*/ 1736480 h 2667000"/>
                <a:gd name="connsiteX168" fmla="*/ 135548 w 2564423"/>
                <a:gd name="connsiteY168" fmla="*/ 1846384 h 2667000"/>
                <a:gd name="connsiteX169" fmla="*/ 131884 w 2564423"/>
                <a:gd name="connsiteY169" fmla="*/ 1952625 h 2667000"/>
                <a:gd name="connsiteX170" fmla="*/ 91586 w 2564423"/>
                <a:gd name="connsiteY170" fmla="*/ 2077182 h 2667000"/>
                <a:gd name="connsiteX171" fmla="*/ 40298 w 2564423"/>
                <a:gd name="connsiteY171" fmla="*/ 2077182 h 2667000"/>
                <a:gd name="connsiteX172" fmla="*/ 0 w 2564423"/>
                <a:gd name="connsiteY172" fmla="*/ 2117480 h 2667000"/>
                <a:gd name="connsiteX173" fmla="*/ 98913 w 2564423"/>
                <a:gd name="connsiteY173" fmla="*/ 2242038 h 2667000"/>
                <a:gd name="connsiteX174" fmla="*/ 131884 w 2564423"/>
                <a:gd name="connsiteY174" fmla="*/ 2216394 h 2667000"/>
                <a:gd name="connsiteX175" fmla="*/ 186836 w 2564423"/>
                <a:gd name="connsiteY175" fmla="*/ 2245702 h 2667000"/>
                <a:gd name="connsiteX176" fmla="*/ 227530 w 2564423"/>
                <a:gd name="connsiteY176" fmla="*/ 2282519 h 2667000"/>
                <a:gd name="connsiteX177" fmla="*/ 282086 w 2564423"/>
                <a:gd name="connsiteY177" fmla="*/ 2307980 h 2667000"/>
                <a:gd name="connsiteX178" fmla="*/ 370079 w 2564423"/>
                <a:gd name="connsiteY178" fmla="*/ 2325382 h 2667000"/>
                <a:gd name="connsiteX179" fmla="*/ 377336 w 2564423"/>
                <a:gd name="connsiteY179" fmla="*/ 2362932 h 2667000"/>
                <a:gd name="connsiteX0" fmla="*/ 377336 w 2564423"/>
                <a:gd name="connsiteY0" fmla="*/ 2362932 h 2667000"/>
                <a:gd name="connsiteX1" fmla="*/ 461596 w 2564423"/>
                <a:gd name="connsiteY1" fmla="*/ 2289663 h 2667000"/>
                <a:gd name="connsiteX2" fmla="*/ 505557 w 2564423"/>
                <a:gd name="connsiteY2" fmla="*/ 2278673 h 2667000"/>
                <a:gd name="connsiteX3" fmla="*/ 542192 w 2564423"/>
                <a:gd name="connsiteY3" fmla="*/ 2359269 h 2667000"/>
                <a:gd name="connsiteX4" fmla="*/ 674077 w 2564423"/>
                <a:gd name="connsiteY4" fmla="*/ 2447192 h 2667000"/>
                <a:gd name="connsiteX5" fmla="*/ 681404 w 2564423"/>
                <a:gd name="connsiteY5" fmla="*/ 2487490 h 2667000"/>
                <a:gd name="connsiteX6" fmla="*/ 747346 w 2564423"/>
                <a:gd name="connsiteY6" fmla="*/ 2480163 h 2667000"/>
                <a:gd name="connsiteX7" fmla="*/ 820615 w 2564423"/>
                <a:gd name="connsiteY7" fmla="*/ 2564423 h 2667000"/>
                <a:gd name="connsiteX8" fmla="*/ 835269 w 2564423"/>
                <a:gd name="connsiteY8" fmla="*/ 2615711 h 2667000"/>
                <a:gd name="connsiteX9" fmla="*/ 882894 w 2564423"/>
                <a:gd name="connsiteY9" fmla="*/ 2612048 h 2667000"/>
                <a:gd name="connsiteX10" fmla="*/ 893884 w 2564423"/>
                <a:gd name="connsiteY10" fmla="*/ 2667000 h 2667000"/>
                <a:gd name="connsiteX11" fmla="*/ 985471 w 2564423"/>
                <a:gd name="connsiteY11" fmla="*/ 2641355 h 2667000"/>
                <a:gd name="connsiteX12" fmla="*/ 985471 w 2564423"/>
                <a:gd name="connsiteY12" fmla="*/ 2582740 h 2667000"/>
                <a:gd name="connsiteX13" fmla="*/ 1110029 w 2564423"/>
                <a:gd name="connsiteY13" fmla="*/ 2538779 h 2667000"/>
                <a:gd name="connsiteX14" fmla="*/ 1153990 w 2564423"/>
                <a:gd name="connsiteY14" fmla="*/ 2450855 h 2667000"/>
                <a:gd name="connsiteX15" fmla="*/ 1227259 w 2564423"/>
                <a:gd name="connsiteY15" fmla="*/ 2403230 h 2667000"/>
                <a:gd name="connsiteX16" fmla="*/ 1337163 w 2564423"/>
                <a:gd name="connsiteY16" fmla="*/ 2315307 h 2667000"/>
                <a:gd name="connsiteX17" fmla="*/ 1373798 w 2564423"/>
                <a:gd name="connsiteY17" fmla="*/ 2253029 h 2667000"/>
                <a:gd name="connsiteX18" fmla="*/ 1454394 w 2564423"/>
                <a:gd name="connsiteY18" fmla="*/ 2095500 h 2667000"/>
                <a:gd name="connsiteX19" fmla="*/ 1465384 w 2564423"/>
                <a:gd name="connsiteY19" fmla="*/ 2080846 h 2667000"/>
                <a:gd name="connsiteX20" fmla="*/ 1421423 w 2564423"/>
                <a:gd name="connsiteY20" fmla="*/ 2066192 h 2667000"/>
                <a:gd name="connsiteX21" fmla="*/ 1432413 w 2564423"/>
                <a:gd name="connsiteY21" fmla="*/ 2000250 h 2667000"/>
                <a:gd name="connsiteX22" fmla="*/ 1432413 w 2564423"/>
                <a:gd name="connsiteY22" fmla="*/ 1937971 h 2667000"/>
                <a:gd name="connsiteX23" fmla="*/ 1425086 w 2564423"/>
                <a:gd name="connsiteY23" fmla="*/ 1905000 h 2667000"/>
                <a:gd name="connsiteX24" fmla="*/ 1436077 w 2564423"/>
                <a:gd name="connsiteY24" fmla="*/ 1820740 h 2667000"/>
                <a:gd name="connsiteX25" fmla="*/ 1472711 w 2564423"/>
                <a:gd name="connsiteY25" fmla="*/ 1787769 h 2667000"/>
                <a:gd name="connsiteX26" fmla="*/ 1428750 w 2564423"/>
                <a:gd name="connsiteY26" fmla="*/ 1743807 h 2667000"/>
                <a:gd name="connsiteX27" fmla="*/ 1403106 w 2564423"/>
                <a:gd name="connsiteY27" fmla="*/ 1721827 h 2667000"/>
                <a:gd name="connsiteX28" fmla="*/ 1432413 w 2564423"/>
                <a:gd name="connsiteY28" fmla="*/ 1674202 h 2667000"/>
                <a:gd name="connsiteX29" fmla="*/ 1483702 w 2564423"/>
                <a:gd name="connsiteY29" fmla="*/ 1655884 h 2667000"/>
                <a:gd name="connsiteX30" fmla="*/ 1534990 w 2564423"/>
                <a:gd name="connsiteY30" fmla="*/ 1633904 h 2667000"/>
                <a:gd name="connsiteX31" fmla="*/ 1571625 w 2564423"/>
                <a:gd name="connsiteY31" fmla="*/ 1597269 h 2667000"/>
                <a:gd name="connsiteX32" fmla="*/ 1637567 w 2564423"/>
                <a:gd name="connsiteY32" fmla="*/ 1611923 h 2667000"/>
                <a:gd name="connsiteX33" fmla="*/ 1703509 w 2564423"/>
                <a:gd name="connsiteY33" fmla="*/ 1619250 h 2667000"/>
                <a:gd name="connsiteX34" fmla="*/ 1732817 w 2564423"/>
                <a:gd name="connsiteY34" fmla="*/ 1560634 h 2667000"/>
                <a:gd name="connsiteX35" fmla="*/ 1773115 w 2564423"/>
                <a:gd name="connsiteY35" fmla="*/ 1615586 h 2667000"/>
                <a:gd name="connsiteX36" fmla="*/ 1813413 w 2564423"/>
                <a:gd name="connsiteY36" fmla="*/ 1611923 h 2667000"/>
                <a:gd name="connsiteX37" fmla="*/ 1857375 w 2564423"/>
                <a:gd name="connsiteY37" fmla="*/ 1600932 h 2667000"/>
                <a:gd name="connsiteX38" fmla="*/ 1872029 w 2564423"/>
                <a:gd name="connsiteY38" fmla="*/ 1608259 h 2667000"/>
                <a:gd name="connsiteX39" fmla="*/ 1872029 w 2564423"/>
                <a:gd name="connsiteY39" fmla="*/ 1644894 h 2667000"/>
                <a:gd name="connsiteX40" fmla="*/ 1923317 w 2564423"/>
                <a:gd name="connsiteY40" fmla="*/ 1663211 h 2667000"/>
                <a:gd name="connsiteX41" fmla="*/ 1963615 w 2564423"/>
                <a:gd name="connsiteY41" fmla="*/ 1652221 h 2667000"/>
                <a:gd name="connsiteX42" fmla="*/ 1996586 w 2564423"/>
                <a:gd name="connsiteY42" fmla="*/ 1681529 h 2667000"/>
                <a:gd name="connsiteX43" fmla="*/ 2025894 w 2564423"/>
                <a:gd name="connsiteY43" fmla="*/ 1652221 h 2667000"/>
                <a:gd name="connsiteX44" fmla="*/ 2095500 w 2564423"/>
                <a:gd name="connsiteY44" fmla="*/ 1644894 h 2667000"/>
                <a:gd name="connsiteX45" fmla="*/ 2124807 w 2564423"/>
                <a:gd name="connsiteY45" fmla="*/ 1582615 h 2667000"/>
                <a:gd name="connsiteX46" fmla="*/ 2124807 w 2564423"/>
                <a:gd name="connsiteY46" fmla="*/ 1556971 h 2667000"/>
                <a:gd name="connsiteX47" fmla="*/ 2176096 w 2564423"/>
                <a:gd name="connsiteY47" fmla="*/ 1556971 h 2667000"/>
                <a:gd name="connsiteX48" fmla="*/ 2212731 w 2564423"/>
                <a:gd name="connsiteY48" fmla="*/ 1542317 h 2667000"/>
                <a:gd name="connsiteX49" fmla="*/ 2253029 w 2564423"/>
                <a:gd name="connsiteY49" fmla="*/ 1560634 h 2667000"/>
                <a:gd name="connsiteX50" fmla="*/ 2201740 w 2564423"/>
                <a:gd name="connsiteY50" fmla="*/ 1589942 h 2667000"/>
                <a:gd name="connsiteX51" fmla="*/ 2256692 w 2564423"/>
                <a:gd name="connsiteY51" fmla="*/ 1622913 h 2667000"/>
                <a:gd name="connsiteX52" fmla="*/ 2337288 w 2564423"/>
                <a:gd name="connsiteY52" fmla="*/ 1626577 h 2667000"/>
                <a:gd name="connsiteX53" fmla="*/ 2384913 w 2564423"/>
                <a:gd name="connsiteY53" fmla="*/ 1604596 h 2667000"/>
                <a:gd name="connsiteX54" fmla="*/ 2403231 w 2564423"/>
                <a:gd name="connsiteY54" fmla="*/ 1538654 h 2667000"/>
                <a:gd name="connsiteX55" fmla="*/ 2370259 w 2564423"/>
                <a:gd name="connsiteY55" fmla="*/ 1502019 h 2667000"/>
                <a:gd name="connsiteX56" fmla="*/ 2351942 w 2564423"/>
                <a:gd name="connsiteY56" fmla="*/ 1450730 h 2667000"/>
                <a:gd name="connsiteX57" fmla="*/ 2370259 w 2564423"/>
                <a:gd name="connsiteY57" fmla="*/ 1417759 h 2667000"/>
                <a:gd name="connsiteX58" fmla="*/ 2377586 w 2564423"/>
                <a:gd name="connsiteY58" fmla="*/ 1362807 h 2667000"/>
                <a:gd name="connsiteX59" fmla="*/ 2388577 w 2564423"/>
                <a:gd name="connsiteY59" fmla="*/ 1311519 h 2667000"/>
                <a:gd name="connsiteX60" fmla="*/ 2417884 w 2564423"/>
                <a:gd name="connsiteY60" fmla="*/ 1296865 h 2667000"/>
                <a:gd name="connsiteX61" fmla="*/ 2476500 w 2564423"/>
                <a:gd name="connsiteY61" fmla="*/ 1315182 h 2667000"/>
                <a:gd name="connsiteX62" fmla="*/ 2509471 w 2564423"/>
                <a:gd name="connsiteY62" fmla="*/ 1355480 h 2667000"/>
                <a:gd name="connsiteX63" fmla="*/ 2553432 w 2564423"/>
                <a:gd name="connsiteY63" fmla="*/ 1344490 h 2667000"/>
                <a:gd name="connsiteX64" fmla="*/ 2564423 w 2564423"/>
                <a:gd name="connsiteY64" fmla="*/ 1289538 h 2667000"/>
                <a:gd name="connsiteX65" fmla="*/ 2531452 w 2564423"/>
                <a:gd name="connsiteY65" fmla="*/ 1263894 h 2667000"/>
                <a:gd name="connsiteX66" fmla="*/ 2531452 w 2564423"/>
                <a:gd name="connsiteY66" fmla="*/ 1186961 h 2667000"/>
                <a:gd name="connsiteX67" fmla="*/ 2513134 w 2564423"/>
                <a:gd name="connsiteY67" fmla="*/ 1161317 h 2667000"/>
                <a:gd name="connsiteX68" fmla="*/ 2531452 w 2564423"/>
                <a:gd name="connsiteY68" fmla="*/ 1106365 h 2667000"/>
                <a:gd name="connsiteX69" fmla="*/ 2483827 w 2564423"/>
                <a:gd name="connsiteY69" fmla="*/ 1073394 h 2667000"/>
                <a:gd name="connsiteX70" fmla="*/ 2458182 w 2564423"/>
                <a:gd name="connsiteY70" fmla="*/ 1040423 h 2667000"/>
                <a:gd name="connsiteX71" fmla="*/ 2436202 w 2564423"/>
                <a:gd name="connsiteY71" fmla="*/ 1077057 h 2667000"/>
                <a:gd name="connsiteX72" fmla="*/ 2395904 w 2564423"/>
                <a:gd name="connsiteY72" fmla="*/ 1077057 h 2667000"/>
                <a:gd name="connsiteX73" fmla="*/ 2362932 w 2564423"/>
                <a:gd name="connsiteY73" fmla="*/ 1066067 h 2667000"/>
                <a:gd name="connsiteX74" fmla="*/ 2348279 w 2564423"/>
                <a:gd name="connsiteY74" fmla="*/ 1040423 h 2667000"/>
                <a:gd name="connsiteX75" fmla="*/ 2348279 w 2564423"/>
                <a:gd name="connsiteY75" fmla="*/ 985471 h 2667000"/>
                <a:gd name="connsiteX76" fmla="*/ 2337288 w 2564423"/>
                <a:gd name="connsiteY76" fmla="*/ 948836 h 2667000"/>
                <a:gd name="connsiteX77" fmla="*/ 2296990 w 2564423"/>
                <a:gd name="connsiteY77" fmla="*/ 904875 h 2667000"/>
                <a:gd name="connsiteX78" fmla="*/ 2267682 w 2564423"/>
                <a:gd name="connsiteY78" fmla="*/ 886557 h 2667000"/>
                <a:gd name="connsiteX79" fmla="*/ 2212731 w 2564423"/>
                <a:gd name="connsiteY79" fmla="*/ 868240 h 2667000"/>
                <a:gd name="connsiteX80" fmla="*/ 2176096 w 2564423"/>
                <a:gd name="connsiteY80" fmla="*/ 849923 h 2667000"/>
                <a:gd name="connsiteX81" fmla="*/ 2128471 w 2564423"/>
                <a:gd name="connsiteY81" fmla="*/ 879230 h 2667000"/>
                <a:gd name="connsiteX82" fmla="*/ 2124807 w 2564423"/>
                <a:gd name="connsiteY82" fmla="*/ 915865 h 2667000"/>
                <a:gd name="connsiteX83" fmla="*/ 2099163 w 2564423"/>
                <a:gd name="connsiteY83" fmla="*/ 934182 h 2667000"/>
                <a:gd name="connsiteX84" fmla="*/ 2066192 w 2564423"/>
                <a:gd name="connsiteY84" fmla="*/ 941509 h 2667000"/>
                <a:gd name="connsiteX85" fmla="*/ 2058865 w 2564423"/>
                <a:gd name="connsiteY85" fmla="*/ 974480 h 2667000"/>
                <a:gd name="connsiteX86" fmla="*/ 2018567 w 2564423"/>
                <a:gd name="connsiteY86" fmla="*/ 1007452 h 2667000"/>
                <a:gd name="connsiteX87" fmla="*/ 1974606 w 2564423"/>
                <a:gd name="connsiteY87" fmla="*/ 1051413 h 2667000"/>
                <a:gd name="connsiteX88" fmla="*/ 1956288 w 2564423"/>
                <a:gd name="connsiteY88" fmla="*/ 1088048 h 2667000"/>
                <a:gd name="connsiteX89" fmla="*/ 1945298 w 2564423"/>
                <a:gd name="connsiteY89" fmla="*/ 1135673 h 2667000"/>
                <a:gd name="connsiteX90" fmla="*/ 1890346 w 2564423"/>
                <a:gd name="connsiteY90" fmla="*/ 1157654 h 2667000"/>
                <a:gd name="connsiteX91" fmla="*/ 1842721 w 2564423"/>
                <a:gd name="connsiteY91" fmla="*/ 1194288 h 2667000"/>
                <a:gd name="connsiteX92" fmla="*/ 1839057 w 2564423"/>
                <a:gd name="connsiteY92" fmla="*/ 1153990 h 2667000"/>
                <a:gd name="connsiteX93" fmla="*/ 1850048 w 2564423"/>
                <a:gd name="connsiteY93" fmla="*/ 1113692 h 2667000"/>
                <a:gd name="connsiteX94" fmla="*/ 1828067 w 2564423"/>
                <a:gd name="connsiteY94" fmla="*/ 1099038 h 2667000"/>
                <a:gd name="connsiteX95" fmla="*/ 1809750 w 2564423"/>
                <a:gd name="connsiteY95" fmla="*/ 1073394 h 2667000"/>
                <a:gd name="connsiteX96" fmla="*/ 1791432 w 2564423"/>
                <a:gd name="connsiteY96" fmla="*/ 1121019 h 2667000"/>
                <a:gd name="connsiteX97" fmla="*/ 1732817 w 2564423"/>
                <a:gd name="connsiteY97" fmla="*/ 1132009 h 2667000"/>
                <a:gd name="connsiteX98" fmla="*/ 1692519 w 2564423"/>
                <a:gd name="connsiteY98" fmla="*/ 1128346 h 2667000"/>
                <a:gd name="connsiteX99" fmla="*/ 1637567 w 2564423"/>
                <a:gd name="connsiteY99" fmla="*/ 1121019 h 2667000"/>
                <a:gd name="connsiteX100" fmla="*/ 1630240 w 2564423"/>
                <a:gd name="connsiteY100" fmla="*/ 1164980 h 2667000"/>
                <a:gd name="connsiteX101" fmla="*/ 1593606 w 2564423"/>
                <a:gd name="connsiteY101" fmla="*/ 1183298 h 2667000"/>
                <a:gd name="connsiteX102" fmla="*/ 1527663 w 2564423"/>
                <a:gd name="connsiteY102" fmla="*/ 1157654 h 2667000"/>
                <a:gd name="connsiteX103" fmla="*/ 1513009 w 2564423"/>
                <a:gd name="connsiteY103" fmla="*/ 1128346 h 2667000"/>
                <a:gd name="connsiteX104" fmla="*/ 1494692 w 2564423"/>
                <a:gd name="connsiteY104" fmla="*/ 1102702 h 2667000"/>
                <a:gd name="connsiteX105" fmla="*/ 1502019 w 2564423"/>
                <a:gd name="connsiteY105" fmla="*/ 1058740 h 2667000"/>
                <a:gd name="connsiteX106" fmla="*/ 1524000 w 2564423"/>
                <a:gd name="connsiteY106" fmla="*/ 1025769 h 2667000"/>
                <a:gd name="connsiteX107" fmla="*/ 1524000 w 2564423"/>
                <a:gd name="connsiteY107" fmla="*/ 1011115 h 2667000"/>
                <a:gd name="connsiteX108" fmla="*/ 1545981 w 2564423"/>
                <a:gd name="connsiteY108" fmla="*/ 956163 h 2667000"/>
                <a:gd name="connsiteX109" fmla="*/ 1545981 w 2564423"/>
                <a:gd name="connsiteY109" fmla="*/ 915865 h 2667000"/>
                <a:gd name="connsiteX110" fmla="*/ 1564298 w 2564423"/>
                <a:gd name="connsiteY110" fmla="*/ 868240 h 2667000"/>
                <a:gd name="connsiteX111" fmla="*/ 1593606 w 2564423"/>
                <a:gd name="connsiteY111" fmla="*/ 816952 h 2667000"/>
                <a:gd name="connsiteX112" fmla="*/ 1611923 w 2564423"/>
                <a:gd name="connsiteY112" fmla="*/ 765663 h 2667000"/>
                <a:gd name="connsiteX113" fmla="*/ 1626577 w 2564423"/>
                <a:gd name="connsiteY113" fmla="*/ 736355 h 2667000"/>
                <a:gd name="connsiteX114" fmla="*/ 1619250 w 2564423"/>
                <a:gd name="connsiteY114" fmla="*/ 703384 h 2667000"/>
                <a:gd name="connsiteX115" fmla="*/ 1542317 w 2564423"/>
                <a:gd name="connsiteY115" fmla="*/ 663086 h 2667000"/>
                <a:gd name="connsiteX116" fmla="*/ 1560634 w 2564423"/>
                <a:gd name="connsiteY116" fmla="*/ 622788 h 2667000"/>
                <a:gd name="connsiteX117" fmla="*/ 1527663 w 2564423"/>
                <a:gd name="connsiteY117" fmla="*/ 549519 h 2667000"/>
                <a:gd name="connsiteX118" fmla="*/ 1567961 w 2564423"/>
                <a:gd name="connsiteY118" fmla="*/ 472586 h 2667000"/>
                <a:gd name="connsiteX119" fmla="*/ 1567961 w 2564423"/>
                <a:gd name="connsiteY119" fmla="*/ 417634 h 2667000"/>
                <a:gd name="connsiteX120" fmla="*/ 1509346 w 2564423"/>
                <a:gd name="connsiteY120" fmla="*/ 410307 h 2667000"/>
                <a:gd name="connsiteX121" fmla="*/ 1480038 w 2564423"/>
                <a:gd name="connsiteY121" fmla="*/ 399317 h 2667000"/>
                <a:gd name="connsiteX122" fmla="*/ 1527663 w 2564423"/>
                <a:gd name="connsiteY122" fmla="*/ 329711 h 2667000"/>
                <a:gd name="connsiteX123" fmla="*/ 1520336 w 2564423"/>
                <a:gd name="connsiteY123" fmla="*/ 296740 h 2667000"/>
                <a:gd name="connsiteX124" fmla="*/ 1513009 w 2564423"/>
                <a:gd name="connsiteY124" fmla="*/ 205154 h 2667000"/>
                <a:gd name="connsiteX125" fmla="*/ 1476375 w 2564423"/>
                <a:gd name="connsiteY125" fmla="*/ 172182 h 2667000"/>
                <a:gd name="connsiteX126" fmla="*/ 1443404 w 2564423"/>
                <a:gd name="connsiteY126" fmla="*/ 135548 h 2667000"/>
                <a:gd name="connsiteX127" fmla="*/ 1373798 w 2564423"/>
                <a:gd name="connsiteY127" fmla="*/ 150202 h 2667000"/>
                <a:gd name="connsiteX128" fmla="*/ 1384788 w 2564423"/>
                <a:gd name="connsiteY128" fmla="*/ 98913 h 2667000"/>
                <a:gd name="connsiteX129" fmla="*/ 1421423 w 2564423"/>
                <a:gd name="connsiteY129" fmla="*/ 69605 h 2667000"/>
                <a:gd name="connsiteX130" fmla="*/ 1428750 w 2564423"/>
                <a:gd name="connsiteY130" fmla="*/ 47625 h 2667000"/>
                <a:gd name="connsiteX131" fmla="*/ 1388452 w 2564423"/>
                <a:gd name="connsiteY131" fmla="*/ 0 h 2667000"/>
                <a:gd name="connsiteX132" fmla="*/ 1359144 w 2564423"/>
                <a:gd name="connsiteY132" fmla="*/ 40298 h 2667000"/>
                <a:gd name="connsiteX133" fmla="*/ 1311519 w 2564423"/>
                <a:gd name="connsiteY133" fmla="*/ 65942 h 2667000"/>
                <a:gd name="connsiteX134" fmla="*/ 1208942 w 2564423"/>
                <a:gd name="connsiteY134" fmla="*/ 51288 h 2667000"/>
                <a:gd name="connsiteX135" fmla="*/ 1208942 w 2564423"/>
                <a:gd name="connsiteY135" fmla="*/ 205154 h 2667000"/>
                <a:gd name="connsiteX136" fmla="*/ 1139336 w 2564423"/>
                <a:gd name="connsiteY136" fmla="*/ 271096 h 2667000"/>
                <a:gd name="connsiteX137" fmla="*/ 1194288 w 2564423"/>
                <a:gd name="connsiteY137" fmla="*/ 344365 h 2667000"/>
                <a:gd name="connsiteX138" fmla="*/ 1201615 w 2564423"/>
                <a:gd name="connsiteY138" fmla="*/ 424961 h 2667000"/>
                <a:gd name="connsiteX139" fmla="*/ 1184985 w 2564423"/>
                <a:gd name="connsiteY139" fmla="*/ 484676 h 2667000"/>
                <a:gd name="connsiteX140" fmla="*/ 1164981 w 2564423"/>
                <a:gd name="connsiteY140" fmla="*/ 520211 h 2667000"/>
                <a:gd name="connsiteX141" fmla="*/ 1099038 w 2564423"/>
                <a:gd name="connsiteY141" fmla="*/ 611798 h 2667000"/>
                <a:gd name="connsiteX142" fmla="*/ 1013292 w 2564423"/>
                <a:gd name="connsiteY142" fmla="*/ 674077 h 2667000"/>
                <a:gd name="connsiteX143" fmla="*/ 978144 w 2564423"/>
                <a:gd name="connsiteY143" fmla="*/ 798634 h 2667000"/>
                <a:gd name="connsiteX144" fmla="*/ 1003788 w 2564423"/>
                <a:gd name="connsiteY144" fmla="*/ 904875 h 2667000"/>
                <a:gd name="connsiteX145" fmla="*/ 1073394 w 2564423"/>
                <a:gd name="connsiteY145" fmla="*/ 919529 h 2667000"/>
                <a:gd name="connsiteX146" fmla="*/ 1077057 w 2564423"/>
                <a:gd name="connsiteY146" fmla="*/ 1003788 h 2667000"/>
                <a:gd name="connsiteX147" fmla="*/ 1022106 w 2564423"/>
                <a:gd name="connsiteY147" fmla="*/ 1040423 h 2667000"/>
                <a:gd name="connsiteX148" fmla="*/ 1029432 w 2564423"/>
                <a:gd name="connsiteY148" fmla="*/ 1088048 h 2667000"/>
                <a:gd name="connsiteX149" fmla="*/ 1055077 w 2564423"/>
                <a:gd name="connsiteY149" fmla="*/ 1172307 h 2667000"/>
                <a:gd name="connsiteX150" fmla="*/ 1018442 w 2564423"/>
                <a:gd name="connsiteY150" fmla="*/ 1194288 h 2667000"/>
                <a:gd name="connsiteX151" fmla="*/ 1000125 w 2564423"/>
                <a:gd name="connsiteY151" fmla="*/ 1263894 h 2667000"/>
                <a:gd name="connsiteX152" fmla="*/ 882894 w 2564423"/>
                <a:gd name="connsiteY152" fmla="*/ 1227259 h 2667000"/>
                <a:gd name="connsiteX153" fmla="*/ 802298 w 2564423"/>
                <a:gd name="connsiteY153" fmla="*/ 1121019 h 2667000"/>
                <a:gd name="connsiteX154" fmla="*/ 798634 w 2564423"/>
                <a:gd name="connsiteY154" fmla="*/ 1117355 h 2667000"/>
                <a:gd name="connsiteX155" fmla="*/ 805363 w 2564423"/>
                <a:gd name="connsiteY155" fmla="*/ 1109846 h 2667000"/>
                <a:gd name="connsiteX156" fmla="*/ 748235 w 2564423"/>
                <a:gd name="connsiteY156" fmla="*/ 1175971 h 2667000"/>
                <a:gd name="connsiteX157" fmla="*/ 754673 w 2564423"/>
                <a:gd name="connsiteY157" fmla="*/ 1249240 h 2667000"/>
                <a:gd name="connsiteX158" fmla="*/ 659224 w 2564423"/>
                <a:gd name="connsiteY158" fmla="*/ 1344490 h 2667000"/>
                <a:gd name="connsiteX159" fmla="*/ 584667 w 2564423"/>
                <a:gd name="connsiteY159" fmla="*/ 1418859 h 2667000"/>
                <a:gd name="connsiteX160" fmla="*/ 593679 w 2564423"/>
                <a:gd name="connsiteY160" fmla="*/ 1494692 h 2667000"/>
                <a:gd name="connsiteX161" fmla="*/ 562686 w 2564423"/>
                <a:gd name="connsiteY161" fmla="*/ 1512643 h 2667000"/>
                <a:gd name="connsiteX162" fmla="*/ 479913 w 2564423"/>
                <a:gd name="connsiteY162" fmla="*/ 1399442 h 2667000"/>
                <a:gd name="connsiteX163" fmla="*/ 435952 w 2564423"/>
                <a:gd name="connsiteY163" fmla="*/ 1388452 h 2667000"/>
                <a:gd name="connsiteX164" fmla="*/ 417634 w 2564423"/>
                <a:gd name="connsiteY164" fmla="*/ 1432413 h 2667000"/>
                <a:gd name="connsiteX165" fmla="*/ 230798 w 2564423"/>
                <a:gd name="connsiteY165" fmla="*/ 1450730 h 2667000"/>
                <a:gd name="connsiteX166" fmla="*/ 197827 w 2564423"/>
                <a:gd name="connsiteY166" fmla="*/ 1593605 h 2667000"/>
                <a:gd name="connsiteX167" fmla="*/ 252779 w 2564423"/>
                <a:gd name="connsiteY167" fmla="*/ 1710836 h 2667000"/>
                <a:gd name="connsiteX168" fmla="*/ 190500 w 2564423"/>
                <a:gd name="connsiteY168" fmla="*/ 1736480 h 2667000"/>
                <a:gd name="connsiteX169" fmla="*/ 135548 w 2564423"/>
                <a:gd name="connsiteY169" fmla="*/ 1846384 h 2667000"/>
                <a:gd name="connsiteX170" fmla="*/ 131884 w 2564423"/>
                <a:gd name="connsiteY170" fmla="*/ 1952625 h 2667000"/>
                <a:gd name="connsiteX171" fmla="*/ 91586 w 2564423"/>
                <a:gd name="connsiteY171" fmla="*/ 2077182 h 2667000"/>
                <a:gd name="connsiteX172" fmla="*/ 40298 w 2564423"/>
                <a:gd name="connsiteY172" fmla="*/ 2077182 h 2667000"/>
                <a:gd name="connsiteX173" fmla="*/ 0 w 2564423"/>
                <a:gd name="connsiteY173" fmla="*/ 2117480 h 2667000"/>
                <a:gd name="connsiteX174" fmla="*/ 98913 w 2564423"/>
                <a:gd name="connsiteY174" fmla="*/ 2242038 h 2667000"/>
                <a:gd name="connsiteX175" fmla="*/ 131884 w 2564423"/>
                <a:gd name="connsiteY175" fmla="*/ 2216394 h 2667000"/>
                <a:gd name="connsiteX176" fmla="*/ 186836 w 2564423"/>
                <a:gd name="connsiteY176" fmla="*/ 2245702 h 2667000"/>
                <a:gd name="connsiteX177" fmla="*/ 227530 w 2564423"/>
                <a:gd name="connsiteY177" fmla="*/ 2282519 h 2667000"/>
                <a:gd name="connsiteX178" fmla="*/ 282086 w 2564423"/>
                <a:gd name="connsiteY178" fmla="*/ 2307980 h 2667000"/>
                <a:gd name="connsiteX179" fmla="*/ 370079 w 2564423"/>
                <a:gd name="connsiteY179" fmla="*/ 2325382 h 2667000"/>
                <a:gd name="connsiteX180" fmla="*/ 377336 w 2564423"/>
                <a:gd name="connsiteY180" fmla="*/ 2362932 h 2667000"/>
                <a:gd name="connsiteX0" fmla="*/ 377336 w 2564423"/>
                <a:gd name="connsiteY0" fmla="*/ 2362932 h 2667000"/>
                <a:gd name="connsiteX1" fmla="*/ 461596 w 2564423"/>
                <a:gd name="connsiteY1" fmla="*/ 2289663 h 2667000"/>
                <a:gd name="connsiteX2" fmla="*/ 505557 w 2564423"/>
                <a:gd name="connsiteY2" fmla="*/ 2278673 h 2667000"/>
                <a:gd name="connsiteX3" fmla="*/ 542192 w 2564423"/>
                <a:gd name="connsiteY3" fmla="*/ 2359269 h 2667000"/>
                <a:gd name="connsiteX4" fmla="*/ 674077 w 2564423"/>
                <a:gd name="connsiteY4" fmla="*/ 2447192 h 2667000"/>
                <a:gd name="connsiteX5" fmla="*/ 681404 w 2564423"/>
                <a:gd name="connsiteY5" fmla="*/ 2487490 h 2667000"/>
                <a:gd name="connsiteX6" fmla="*/ 747346 w 2564423"/>
                <a:gd name="connsiteY6" fmla="*/ 2480163 h 2667000"/>
                <a:gd name="connsiteX7" fmla="*/ 820615 w 2564423"/>
                <a:gd name="connsiteY7" fmla="*/ 2564423 h 2667000"/>
                <a:gd name="connsiteX8" fmla="*/ 835269 w 2564423"/>
                <a:gd name="connsiteY8" fmla="*/ 2615711 h 2667000"/>
                <a:gd name="connsiteX9" fmla="*/ 882894 w 2564423"/>
                <a:gd name="connsiteY9" fmla="*/ 2612048 h 2667000"/>
                <a:gd name="connsiteX10" fmla="*/ 893884 w 2564423"/>
                <a:gd name="connsiteY10" fmla="*/ 2667000 h 2667000"/>
                <a:gd name="connsiteX11" fmla="*/ 985471 w 2564423"/>
                <a:gd name="connsiteY11" fmla="*/ 2641355 h 2667000"/>
                <a:gd name="connsiteX12" fmla="*/ 985471 w 2564423"/>
                <a:gd name="connsiteY12" fmla="*/ 2582740 h 2667000"/>
                <a:gd name="connsiteX13" fmla="*/ 1110029 w 2564423"/>
                <a:gd name="connsiteY13" fmla="*/ 2538779 h 2667000"/>
                <a:gd name="connsiteX14" fmla="*/ 1153990 w 2564423"/>
                <a:gd name="connsiteY14" fmla="*/ 2450855 h 2667000"/>
                <a:gd name="connsiteX15" fmla="*/ 1227259 w 2564423"/>
                <a:gd name="connsiteY15" fmla="*/ 2403230 h 2667000"/>
                <a:gd name="connsiteX16" fmla="*/ 1337163 w 2564423"/>
                <a:gd name="connsiteY16" fmla="*/ 2315307 h 2667000"/>
                <a:gd name="connsiteX17" fmla="*/ 1373798 w 2564423"/>
                <a:gd name="connsiteY17" fmla="*/ 2253029 h 2667000"/>
                <a:gd name="connsiteX18" fmla="*/ 1454394 w 2564423"/>
                <a:gd name="connsiteY18" fmla="*/ 2095500 h 2667000"/>
                <a:gd name="connsiteX19" fmla="*/ 1465384 w 2564423"/>
                <a:gd name="connsiteY19" fmla="*/ 2080846 h 2667000"/>
                <a:gd name="connsiteX20" fmla="*/ 1421423 w 2564423"/>
                <a:gd name="connsiteY20" fmla="*/ 2066192 h 2667000"/>
                <a:gd name="connsiteX21" fmla="*/ 1432413 w 2564423"/>
                <a:gd name="connsiteY21" fmla="*/ 2000250 h 2667000"/>
                <a:gd name="connsiteX22" fmla="*/ 1432413 w 2564423"/>
                <a:gd name="connsiteY22" fmla="*/ 1937971 h 2667000"/>
                <a:gd name="connsiteX23" fmla="*/ 1425086 w 2564423"/>
                <a:gd name="connsiteY23" fmla="*/ 1905000 h 2667000"/>
                <a:gd name="connsiteX24" fmla="*/ 1436077 w 2564423"/>
                <a:gd name="connsiteY24" fmla="*/ 1820740 h 2667000"/>
                <a:gd name="connsiteX25" fmla="*/ 1472711 w 2564423"/>
                <a:gd name="connsiteY25" fmla="*/ 1787769 h 2667000"/>
                <a:gd name="connsiteX26" fmla="*/ 1428750 w 2564423"/>
                <a:gd name="connsiteY26" fmla="*/ 1743807 h 2667000"/>
                <a:gd name="connsiteX27" fmla="*/ 1403106 w 2564423"/>
                <a:gd name="connsiteY27" fmla="*/ 1721827 h 2667000"/>
                <a:gd name="connsiteX28" fmla="*/ 1432413 w 2564423"/>
                <a:gd name="connsiteY28" fmla="*/ 1674202 h 2667000"/>
                <a:gd name="connsiteX29" fmla="*/ 1483702 w 2564423"/>
                <a:gd name="connsiteY29" fmla="*/ 1655884 h 2667000"/>
                <a:gd name="connsiteX30" fmla="*/ 1534990 w 2564423"/>
                <a:gd name="connsiteY30" fmla="*/ 1633904 h 2667000"/>
                <a:gd name="connsiteX31" fmla="*/ 1571625 w 2564423"/>
                <a:gd name="connsiteY31" fmla="*/ 1597269 h 2667000"/>
                <a:gd name="connsiteX32" fmla="*/ 1637567 w 2564423"/>
                <a:gd name="connsiteY32" fmla="*/ 1611923 h 2667000"/>
                <a:gd name="connsiteX33" fmla="*/ 1703509 w 2564423"/>
                <a:gd name="connsiteY33" fmla="*/ 1619250 h 2667000"/>
                <a:gd name="connsiteX34" fmla="*/ 1732817 w 2564423"/>
                <a:gd name="connsiteY34" fmla="*/ 1560634 h 2667000"/>
                <a:gd name="connsiteX35" fmla="*/ 1773115 w 2564423"/>
                <a:gd name="connsiteY35" fmla="*/ 1615586 h 2667000"/>
                <a:gd name="connsiteX36" fmla="*/ 1813413 w 2564423"/>
                <a:gd name="connsiteY36" fmla="*/ 1611923 h 2667000"/>
                <a:gd name="connsiteX37" fmla="*/ 1857375 w 2564423"/>
                <a:gd name="connsiteY37" fmla="*/ 1600932 h 2667000"/>
                <a:gd name="connsiteX38" fmla="*/ 1872029 w 2564423"/>
                <a:gd name="connsiteY38" fmla="*/ 1608259 h 2667000"/>
                <a:gd name="connsiteX39" fmla="*/ 1872029 w 2564423"/>
                <a:gd name="connsiteY39" fmla="*/ 1644894 h 2667000"/>
                <a:gd name="connsiteX40" fmla="*/ 1923317 w 2564423"/>
                <a:gd name="connsiteY40" fmla="*/ 1663211 h 2667000"/>
                <a:gd name="connsiteX41" fmla="*/ 1963615 w 2564423"/>
                <a:gd name="connsiteY41" fmla="*/ 1652221 h 2667000"/>
                <a:gd name="connsiteX42" fmla="*/ 1996586 w 2564423"/>
                <a:gd name="connsiteY42" fmla="*/ 1681529 h 2667000"/>
                <a:gd name="connsiteX43" fmla="*/ 2025894 w 2564423"/>
                <a:gd name="connsiteY43" fmla="*/ 1652221 h 2667000"/>
                <a:gd name="connsiteX44" fmla="*/ 2095500 w 2564423"/>
                <a:gd name="connsiteY44" fmla="*/ 1644894 h 2667000"/>
                <a:gd name="connsiteX45" fmla="*/ 2124807 w 2564423"/>
                <a:gd name="connsiteY45" fmla="*/ 1582615 h 2667000"/>
                <a:gd name="connsiteX46" fmla="*/ 2124807 w 2564423"/>
                <a:gd name="connsiteY46" fmla="*/ 1556971 h 2667000"/>
                <a:gd name="connsiteX47" fmla="*/ 2176096 w 2564423"/>
                <a:gd name="connsiteY47" fmla="*/ 1556971 h 2667000"/>
                <a:gd name="connsiteX48" fmla="*/ 2212731 w 2564423"/>
                <a:gd name="connsiteY48" fmla="*/ 1542317 h 2667000"/>
                <a:gd name="connsiteX49" fmla="*/ 2253029 w 2564423"/>
                <a:gd name="connsiteY49" fmla="*/ 1560634 h 2667000"/>
                <a:gd name="connsiteX50" fmla="*/ 2201740 w 2564423"/>
                <a:gd name="connsiteY50" fmla="*/ 1589942 h 2667000"/>
                <a:gd name="connsiteX51" fmla="*/ 2256692 w 2564423"/>
                <a:gd name="connsiteY51" fmla="*/ 1622913 h 2667000"/>
                <a:gd name="connsiteX52" fmla="*/ 2337288 w 2564423"/>
                <a:gd name="connsiteY52" fmla="*/ 1626577 h 2667000"/>
                <a:gd name="connsiteX53" fmla="*/ 2384913 w 2564423"/>
                <a:gd name="connsiteY53" fmla="*/ 1604596 h 2667000"/>
                <a:gd name="connsiteX54" fmla="*/ 2403231 w 2564423"/>
                <a:gd name="connsiteY54" fmla="*/ 1538654 h 2667000"/>
                <a:gd name="connsiteX55" fmla="*/ 2370259 w 2564423"/>
                <a:gd name="connsiteY55" fmla="*/ 1502019 h 2667000"/>
                <a:gd name="connsiteX56" fmla="*/ 2351942 w 2564423"/>
                <a:gd name="connsiteY56" fmla="*/ 1450730 h 2667000"/>
                <a:gd name="connsiteX57" fmla="*/ 2370259 w 2564423"/>
                <a:gd name="connsiteY57" fmla="*/ 1417759 h 2667000"/>
                <a:gd name="connsiteX58" fmla="*/ 2377586 w 2564423"/>
                <a:gd name="connsiteY58" fmla="*/ 1362807 h 2667000"/>
                <a:gd name="connsiteX59" fmla="*/ 2388577 w 2564423"/>
                <a:gd name="connsiteY59" fmla="*/ 1311519 h 2667000"/>
                <a:gd name="connsiteX60" fmla="*/ 2417884 w 2564423"/>
                <a:gd name="connsiteY60" fmla="*/ 1296865 h 2667000"/>
                <a:gd name="connsiteX61" fmla="*/ 2476500 w 2564423"/>
                <a:gd name="connsiteY61" fmla="*/ 1315182 h 2667000"/>
                <a:gd name="connsiteX62" fmla="*/ 2509471 w 2564423"/>
                <a:gd name="connsiteY62" fmla="*/ 1355480 h 2667000"/>
                <a:gd name="connsiteX63" fmla="*/ 2553432 w 2564423"/>
                <a:gd name="connsiteY63" fmla="*/ 1344490 h 2667000"/>
                <a:gd name="connsiteX64" fmla="*/ 2564423 w 2564423"/>
                <a:gd name="connsiteY64" fmla="*/ 1289538 h 2667000"/>
                <a:gd name="connsiteX65" fmla="*/ 2531452 w 2564423"/>
                <a:gd name="connsiteY65" fmla="*/ 1263894 h 2667000"/>
                <a:gd name="connsiteX66" fmla="*/ 2531452 w 2564423"/>
                <a:gd name="connsiteY66" fmla="*/ 1186961 h 2667000"/>
                <a:gd name="connsiteX67" fmla="*/ 2513134 w 2564423"/>
                <a:gd name="connsiteY67" fmla="*/ 1161317 h 2667000"/>
                <a:gd name="connsiteX68" fmla="*/ 2531452 w 2564423"/>
                <a:gd name="connsiteY68" fmla="*/ 1106365 h 2667000"/>
                <a:gd name="connsiteX69" fmla="*/ 2483827 w 2564423"/>
                <a:gd name="connsiteY69" fmla="*/ 1073394 h 2667000"/>
                <a:gd name="connsiteX70" fmla="*/ 2458182 w 2564423"/>
                <a:gd name="connsiteY70" fmla="*/ 1040423 h 2667000"/>
                <a:gd name="connsiteX71" fmla="*/ 2436202 w 2564423"/>
                <a:gd name="connsiteY71" fmla="*/ 1077057 h 2667000"/>
                <a:gd name="connsiteX72" fmla="*/ 2395904 w 2564423"/>
                <a:gd name="connsiteY72" fmla="*/ 1077057 h 2667000"/>
                <a:gd name="connsiteX73" fmla="*/ 2362932 w 2564423"/>
                <a:gd name="connsiteY73" fmla="*/ 1066067 h 2667000"/>
                <a:gd name="connsiteX74" fmla="*/ 2348279 w 2564423"/>
                <a:gd name="connsiteY74" fmla="*/ 1040423 h 2667000"/>
                <a:gd name="connsiteX75" fmla="*/ 2348279 w 2564423"/>
                <a:gd name="connsiteY75" fmla="*/ 985471 h 2667000"/>
                <a:gd name="connsiteX76" fmla="*/ 2337288 w 2564423"/>
                <a:gd name="connsiteY76" fmla="*/ 948836 h 2667000"/>
                <a:gd name="connsiteX77" fmla="*/ 2296990 w 2564423"/>
                <a:gd name="connsiteY77" fmla="*/ 904875 h 2667000"/>
                <a:gd name="connsiteX78" fmla="*/ 2267682 w 2564423"/>
                <a:gd name="connsiteY78" fmla="*/ 886557 h 2667000"/>
                <a:gd name="connsiteX79" fmla="*/ 2212731 w 2564423"/>
                <a:gd name="connsiteY79" fmla="*/ 868240 h 2667000"/>
                <a:gd name="connsiteX80" fmla="*/ 2176096 w 2564423"/>
                <a:gd name="connsiteY80" fmla="*/ 849923 h 2667000"/>
                <a:gd name="connsiteX81" fmla="*/ 2128471 w 2564423"/>
                <a:gd name="connsiteY81" fmla="*/ 879230 h 2667000"/>
                <a:gd name="connsiteX82" fmla="*/ 2124807 w 2564423"/>
                <a:gd name="connsiteY82" fmla="*/ 915865 h 2667000"/>
                <a:gd name="connsiteX83" fmla="*/ 2099163 w 2564423"/>
                <a:gd name="connsiteY83" fmla="*/ 934182 h 2667000"/>
                <a:gd name="connsiteX84" fmla="*/ 2066192 w 2564423"/>
                <a:gd name="connsiteY84" fmla="*/ 941509 h 2667000"/>
                <a:gd name="connsiteX85" fmla="*/ 2058865 w 2564423"/>
                <a:gd name="connsiteY85" fmla="*/ 974480 h 2667000"/>
                <a:gd name="connsiteX86" fmla="*/ 2018567 w 2564423"/>
                <a:gd name="connsiteY86" fmla="*/ 1007452 h 2667000"/>
                <a:gd name="connsiteX87" fmla="*/ 1974606 w 2564423"/>
                <a:gd name="connsiteY87" fmla="*/ 1051413 h 2667000"/>
                <a:gd name="connsiteX88" fmla="*/ 1956288 w 2564423"/>
                <a:gd name="connsiteY88" fmla="*/ 1088048 h 2667000"/>
                <a:gd name="connsiteX89" fmla="*/ 1945298 w 2564423"/>
                <a:gd name="connsiteY89" fmla="*/ 1135673 h 2667000"/>
                <a:gd name="connsiteX90" fmla="*/ 1890346 w 2564423"/>
                <a:gd name="connsiteY90" fmla="*/ 1157654 h 2667000"/>
                <a:gd name="connsiteX91" fmla="*/ 1842721 w 2564423"/>
                <a:gd name="connsiteY91" fmla="*/ 1194288 h 2667000"/>
                <a:gd name="connsiteX92" fmla="*/ 1839057 w 2564423"/>
                <a:gd name="connsiteY92" fmla="*/ 1153990 h 2667000"/>
                <a:gd name="connsiteX93" fmla="*/ 1850048 w 2564423"/>
                <a:gd name="connsiteY93" fmla="*/ 1113692 h 2667000"/>
                <a:gd name="connsiteX94" fmla="*/ 1828067 w 2564423"/>
                <a:gd name="connsiteY94" fmla="*/ 1099038 h 2667000"/>
                <a:gd name="connsiteX95" fmla="*/ 1809750 w 2564423"/>
                <a:gd name="connsiteY95" fmla="*/ 1073394 h 2667000"/>
                <a:gd name="connsiteX96" fmla="*/ 1791432 w 2564423"/>
                <a:gd name="connsiteY96" fmla="*/ 1121019 h 2667000"/>
                <a:gd name="connsiteX97" fmla="*/ 1732817 w 2564423"/>
                <a:gd name="connsiteY97" fmla="*/ 1132009 h 2667000"/>
                <a:gd name="connsiteX98" fmla="*/ 1692519 w 2564423"/>
                <a:gd name="connsiteY98" fmla="*/ 1128346 h 2667000"/>
                <a:gd name="connsiteX99" fmla="*/ 1637567 w 2564423"/>
                <a:gd name="connsiteY99" fmla="*/ 1121019 h 2667000"/>
                <a:gd name="connsiteX100" fmla="*/ 1630240 w 2564423"/>
                <a:gd name="connsiteY100" fmla="*/ 1164980 h 2667000"/>
                <a:gd name="connsiteX101" fmla="*/ 1593606 w 2564423"/>
                <a:gd name="connsiteY101" fmla="*/ 1183298 h 2667000"/>
                <a:gd name="connsiteX102" fmla="*/ 1527663 w 2564423"/>
                <a:gd name="connsiteY102" fmla="*/ 1157654 h 2667000"/>
                <a:gd name="connsiteX103" fmla="*/ 1513009 w 2564423"/>
                <a:gd name="connsiteY103" fmla="*/ 1128346 h 2667000"/>
                <a:gd name="connsiteX104" fmla="*/ 1494692 w 2564423"/>
                <a:gd name="connsiteY104" fmla="*/ 1102702 h 2667000"/>
                <a:gd name="connsiteX105" fmla="*/ 1502019 w 2564423"/>
                <a:gd name="connsiteY105" fmla="*/ 1058740 h 2667000"/>
                <a:gd name="connsiteX106" fmla="*/ 1524000 w 2564423"/>
                <a:gd name="connsiteY106" fmla="*/ 1025769 h 2667000"/>
                <a:gd name="connsiteX107" fmla="*/ 1524000 w 2564423"/>
                <a:gd name="connsiteY107" fmla="*/ 1011115 h 2667000"/>
                <a:gd name="connsiteX108" fmla="*/ 1545981 w 2564423"/>
                <a:gd name="connsiteY108" fmla="*/ 956163 h 2667000"/>
                <a:gd name="connsiteX109" fmla="*/ 1545981 w 2564423"/>
                <a:gd name="connsiteY109" fmla="*/ 915865 h 2667000"/>
                <a:gd name="connsiteX110" fmla="*/ 1564298 w 2564423"/>
                <a:gd name="connsiteY110" fmla="*/ 868240 h 2667000"/>
                <a:gd name="connsiteX111" fmla="*/ 1593606 w 2564423"/>
                <a:gd name="connsiteY111" fmla="*/ 816952 h 2667000"/>
                <a:gd name="connsiteX112" fmla="*/ 1611923 w 2564423"/>
                <a:gd name="connsiteY112" fmla="*/ 765663 h 2667000"/>
                <a:gd name="connsiteX113" fmla="*/ 1626577 w 2564423"/>
                <a:gd name="connsiteY113" fmla="*/ 736355 h 2667000"/>
                <a:gd name="connsiteX114" fmla="*/ 1619250 w 2564423"/>
                <a:gd name="connsiteY114" fmla="*/ 703384 h 2667000"/>
                <a:gd name="connsiteX115" fmla="*/ 1542317 w 2564423"/>
                <a:gd name="connsiteY115" fmla="*/ 663086 h 2667000"/>
                <a:gd name="connsiteX116" fmla="*/ 1560634 w 2564423"/>
                <a:gd name="connsiteY116" fmla="*/ 622788 h 2667000"/>
                <a:gd name="connsiteX117" fmla="*/ 1527663 w 2564423"/>
                <a:gd name="connsiteY117" fmla="*/ 549519 h 2667000"/>
                <a:gd name="connsiteX118" fmla="*/ 1567961 w 2564423"/>
                <a:gd name="connsiteY118" fmla="*/ 472586 h 2667000"/>
                <a:gd name="connsiteX119" fmla="*/ 1567961 w 2564423"/>
                <a:gd name="connsiteY119" fmla="*/ 417634 h 2667000"/>
                <a:gd name="connsiteX120" fmla="*/ 1509346 w 2564423"/>
                <a:gd name="connsiteY120" fmla="*/ 410307 h 2667000"/>
                <a:gd name="connsiteX121" fmla="*/ 1480038 w 2564423"/>
                <a:gd name="connsiteY121" fmla="*/ 399317 h 2667000"/>
                <a:gd name="connsiteX122" fmla="*/ 1527663 w 2564423"/>
                <a:gd name="connsiteY122" fmla="*/ 329711 h 2667000"/>
                <a:gd name="connsiteX123" fmla="*/ 1520336 w 2564423"/>
                <a:gd name="connsiteY123" fmla="*/ 296740 h 2667000"/>
                <a:gd name="connsiteX124" fmla="*/ 1513009 w 2564423"/>
                <a:gd name="connsiteY124" fmla="*/ 205154 h 2667000"/>
                <a:gd name="connsiteX125" fmla="*/ 1476375 w 2564423"/>
                <a:gd name="connsiteY125" fmla="*/ 172182 h 2667000"/>
                <a:gd name="connsiteX126" fmla="*/ 1443404 w 2564423"/>
                <a:gd name="connsiteY126" fmla="*/ 135548 h 2667000"/>
                <a:gd name="connsiteX127" fmla="*/ 1373798 w 2564423"/>
                <a:gd name="connsiteY127" fmla="*/ 150202 h 2667000"/>
                <a:gd name="connsiteX128" fmla="*/ 1384788 w 2564423"/>
                <a:gd name="connsiteY128" fmla="*/ 98913 h 2667000"/>
                <a:gd name="connsiteX129" fmla="*/ 1421423 w 2564423"/>
                <a:gd name="connsiteY129" fmla="*/ 69605 h 2667000"/>
                <a:gd name="connsiteX130" fmla="*/ 1428750 w 2564423"/>
                <a:gd name="connsiteY130" fmla="*/ 47625 h 2667000"/>
                <a:gd name="connsiteX131" fmla="*/ 1388452 w 2564423"/>
                <a:gd name="connsiteY131" fmla="*/ 0 h 2667000"/>
                <a:gd name="connsiteX132" fmla="*/ 1375775 w 2564423"/>
                <a:gd name="connsiteY132" fmla="*/ 47441 h 2667000"/>
                <a:gd name="connsiteX133" fmla="*/ 1311519 w 2564423"/>
                <a:gd name="connsiteY133" fmla="*/ 65942 h 2667000"/>
                <a:gd name="connsiteX134" fmla="*/ 1208942 w 2564423"/>
                <a:gd name="connsiteY134" fmla="*/ 51288 h 2667000"/>
                <a:gd name="connsiteX135" fmla="*/ 1208942 w 2564423"/>
                <a:gd name="connsiteY135" fmla="*/ 205154 h 2667000"/>
                <a:gd name="connsiteX136" fmla="*/ 1139336 w 2564423"/>
                <a:gd name="connsiteY136" fmla="*/ 271096 h 2667000"/>
                <a:gd name="connsiteX137" fmla="*/ 1194288 w 2564423"/>
                <a:gd name="connsiteY137" fmla="*/ 344365 h 2667000"/>
                <a:gd name="connsiteX138" fmla="*/ 1201615 w 2564423"/>
                <a:gd name="connsiteY138" fmla="*/ 424961 h 2667000"/>
                <a:gd name="connsiteX139" fmla="*/ 1184985 w 2564423"/>
                <a:gd name="connsiteY139" fmla="*/ 484676 h 2667000"/>
                <a:gd name="connsiteX140" fmla="*/ 1164981 w 2564423"/>
                <a:gd name="connsiteY140" fmla="*/ 520211 h 2667000"/>
                <a:gd name="connsiteX141" fmla="*/ 1099038 w 2564423"/>
                <a:gd name="connsiteY141" fmla="*/ 611798 h 2667000"/>
                <a:gd name="connsiteX142" fmla="*/ 1013292 w 2564423"/>
                <a:gd name="connsiteY142" fmla="*/ 674077 h 2667000"/>
                <a:gd name="connsiteX143" fmla="*/ 978144 w 2564423"/>
                <a:gd name="connsiteY143" fmla="*/ 798634 h 2667000"/>
                <a:gd name="connsiteX144" fmla="*/ 1003788 w 2564423"/>
                <a:gd name="connsiteY144" fmla="*/ 904875 h 2667000"/>
                <a:gd name="connsiteX145" fmla="*/ 1073394 w 2564423"/>
                <a:gd name="connsiteY145" fmla="*/ 919529 h 2667000"/>
                <a:gd name="connsiteX146" fmla="*/ 1077057 w 2564423"/>
                <a:gd name="connsiteY146" fmla="*/ 1003788 h 2667000"/>
                <a:gd name="connsiteX147" fmla="*/ 1022106 w 2564423"/>
                <a:gd name="connsiteY147" fmla="*/ 1040423 h 2667000"/>
                <a:gd name="connsiteX148" fmla="*/ 1029432 w 2564423"/>
                <a:gd name="connsiteY148" fmla="*/ 1088048 h 2667000"/>
                <a:gd name="connsiteX149" fmla="*/ 1055077 w 2564423"/>
                <a:gd name="connsiteY149" fmla="*/ 1172307 h 2667000"/>
                <a:gd name="connsiteX150" fmla="*/ 1018442 w 2564423"/>
                <a:gd name="connsiteY150" fmla="*/ 1194288 h 2667000"/>
                <a:gd name="connsiteX151" fmla="*/ 1000125 w 2564423"/>
                <a:gd name="connsiteY151" fmla="*/ 1263894 h 2667000"/>
                <a:gd name="connsiteX152" fmla="*/ 882894 w 2564423"/>
                <a:gd name="connsiteY152" fmla="*/ 1227259 h 2667000"/>
                <a:gd name="connsiteX153" fmla="*/ 802298 w 2564423"/>
                <a:gd name="connsiteY153" fmla="*/ 1121019 h 2667000"/>
                <a:gd name="connsiteX154" fmla="*/ 798634 w 2564423"/>
                <a:gd name="connsiteY154" fmla="*/ 1117355 h 2667000"/>
                <a:gd name="connsiteX155" fmla="*/ 805363 w 2564423"/>
                <a:gd name="connsiteY155" fmla="*/ 1109846 h 2667000"/>
                <a:gd name="connsiteX156" fmla="*/ 748235 w 2564423"/>
                <a:gd name="connsiteY156" fmla="*/ 1175971 h 2667000"/>
                <a:gd name="connsiteX157" fmla="*/ 754673 w 2564423"/>
                <a:gd name="connsiteY157" fmla="*/ 1249240 h 2667000"/>
                <a:gd name="connsiteX158" fmla="*/ 659224 w 2564423"/>
                <a:gd name="connsiteY158" fmla="*/ 1344490 h 2667000"/>
                <a:gd name="connsiteX159" fmla="*/ 584667 w 2564423"/>
                <a:gd name="connsiteY159" fmla="*/ 1418859 h 2667000"/>
                <a:gd name="connsiteX160" fmla="*/ 593679 w 2564423"/>
                <a:gd name="connsiteY160" fmla="*/ 1494692 h 2667000"/>
                <a:gd name="connsiteX161" fmla="*/ 562686 w 2564423"/>
                <a:gd name="connsiteY161" fmla="*/ 1512643 h 2667000"/>
                <a:gd name="connsiteX162" fmla="*/ 479913 w 2564423"/>
                <a:gd name="connsiteY162" fmla="*/ 1399442 h 2667000"/>
                <a:gd name="connsiteX163" fmla="*/ 435952 w 2564423"/>
                <a:gd name="connsiteY163" fmla="*/ 1388452 h 2667000"/>
                <a:gd name="connsiteX164" fmla="*/ 417634 w 2564423"/>
                <a:gd name="connsiteY164" fmla="*/ 1432413 h 2667000"/>
                <a:gd name="connsiteX165" fmla="*/ 230798 w 2564423"/>
                <a:gd name="connsiteY165" fmla="*/ 1450730 h 2667000"/>
                <a:gd name="connsiteX166" fmla="*/ 197827 w 2564423"/>
                <a:gd name="connsiteY166" fmla="*/ 1593605 h 2667000"/>
                <a:gd name="connsiteX167" fmla="*/ 252779 w 2564423"/>
                <a:gd name="connsiteY167" fmla="*/ 1710836 h 2667000"/>
                <a:gd name="connsiteX168" fmla="*/ 190500 w 2564423"/>
                <a:gd name="connsiteY168" fmla="*/ 1736480 h 2667000"/>
                <a:gd name="connsiteX169" fmla="*/ 135548 w 2564423"/>
                <a:gd name="connsiteY169" fmla="*/ 1846384 h 2667000"/>
                <a:gd name="connsiteX170" fmla="*/ 131884 w 2564423"/>
                <a:gd name="connsiteY170" fmla="*/ 1952625 h 2667000"/>
                <a:gd name="connsiteX171" fmla="*/ 91586 w 2564423"/>
                <a:gd name="connsiteY171" fmla="*/ 2077182 h 2667000"/>
                <a:gd name="connsiteX172" fmla="*/ 40298 w 2564423"/>
                <a:gd name="connsiteY172" fmla="*/ 2077182 h 2667000"/>
                <a:gd name="connsiteX173" fmla="*/ 0 w 2564423"/>
                <a:gd name="connsiteY173" fmla="*/ 2117480 h 2667000"/>
                <a:gd name="connsiteX174" fmla="*/ 98913 w 2564423"/>
                <a:gd name="connsiteY174" fmla="*/ 2242038 h 2667000"/>
                <a:gd name="connsiteX175" fmla="*/ 131884 w 2564423"/>
                <a:gd name="connsiteY175" fmla="*/ 2216394 h 2667000"/>
                <a:gd name="connsiteX176" fmla="*/ 186836 w 2564423"/>
                <a:gd name="connsiteY176" fmla="*/ 2245702 h 2667000"/>
                <a:gd name="connsiteX177" fmla="*/ 227530 w 2564423"/>
                <a:gd name="connsiteY177" fmla="*/ 2282519 h 2667000"/>
                <a:gd name="connsiteX178" fmla="*/ 282086 w 2564423"/>
                <a:gd name="connsiteY178" fmla="*/ 2307980 h 2667000"/>
                <a:gd name="connsiteX179" fmla="*/ 370079 w 2564423"/>
                <a:gd name="connsiteY179" fmla="*/ 2325382 h 2667000"/>
                <a:gd name="connsiteX180" fmla="*/ 377336 w 2564423"/>
                <a:gd name="connsiteY180" fmla="*/ 2362932 h 2667000"/>
                <a:gd name="connsiteX0" fmla="*/ 377336 w 2564423"/>
                <a:gd name="connsiteY0" fmla="*/ 2360550 h 2664618"/>
                <a:gd name="connsiteX1" fmla="*/ 461596 w 2564423"/>
                <a:gd name="connsiteY1" fmla="*/ 2287281 h 2664618"/>
                <a:gd name="connsiteX2" fmla="*/ 505557 w 2564423"/>
                <a:gd name="connsiteY2" fmla="*/ 2276291 h 2664618"/>
                <a:gd name="connsiteX3" fmla="*/ 542192 w 2564423"/>
                <a:gd name="connsiteY3" fmla="*/ 2356887 h 2664618"/>
                <a:gd name="connsiteX4" fmla="*/ 674077 w 2564423"/>
                <a:gd name="connsiteY4" fmla="*/ 2444810 h 2664618"/>
                <a:gd name="connsiteX5" fmla="*/ 681404 w 2564423"/>
                <a:gd name="connsiteY5" fmla="*/ 2485108 h 2664618"/>
                <a:gd name="connsiteX6" fmla="*/ 747346 w 2564423"/>
                <a:gd name="connsiteY6" fmla="*/ 2477781 h 2664618"/>
                <a:gd name="connsiteX7" fmla="*/ 820615 w 2564423"/>
                <a:gd name="connsiteY7" fmla="*/ 2562041 h 2664618"/>
                <a:gd name="connsiteX8" fmla="*/ 835269 w 2564423"/>
                <a:gd name="connsiteY8" fmla="*/ 2613329 h 2664618"/>
                <a:gd name="connsiteX9" fmla="*/ 882894 w 2564423"/>
                <a:gd name="connsiteY9" fmla="*/ 2609666 h 2664618"/>
                <a:gd name="connsiteX10" fmla="*/ 893884 w 2564423"/>
                <a:gd name="connsiteY10" fmla="*/ 2664618 h 2664618"/>
                <a:gd name="connsiteX11" fmla="*/ 985471 w 2564423"/>
                <a:gd name="connsiteY11" fmla="*/ 2638973 h 2664618"/>
                <a:gd name="connsiteX12" fmla="*/ 985471 w 2564423"/>
                <a:gd name="connsiteY12" fmla="*/ 2580358 h 2664618"/>
                <a:gd name="connsiteX13" fmla="*/ 1110029 w 2564423"/>
                <a:gd name="connsiteY13" fmla="*/ 2536397 h 2664618"/>
                <a:gd name="connsiteX14" fmla="*/ 1153990 w 2564423"/>
                <a:gd name="connsiteY14" fmla="*/ 2448473 h 2664618"/>
                <a:gd name="connsiteX15" fmla="*/ 1227259 w 2564423"/>
                <a:gd name="connsiteY15" fmla="*/ 2400848 h 2664618"/>
                <a:gd name="connsiteX16" fmla="*/ 1337163 w 2564423"/>
                <a:gd name="connsiteY16" fmla="*/ 2312925 h 2664618"/>
                <a:gd name="connsiteX17" fmla="*/ 1373798 w 2564423"/>
                <a:gd name="connsiteY17" fmla="*/ 2250647 h 2664618"/>
                <a:gd name="connsiteX18" fmla="*/ 1454394 w 2564423"/>
                <a:gd name="connsiteY18" fmla="*/ 2093118 h 2664618"/>
                <a:gd name="connsiteX19" fmla="*/ 1465384 w 2564423"/>
                <a:gd name="connsiteY19" fmla="*/ 2078464 h 2664618"/>
                <a:gd name="connsiteX20" fmla="*/ 1421423 w 2564423"/>
                <a:gd name="connsiteY20" fmla="*/ 2063810 h 2664618"/>
                <a:gd name="connsiteX21" fmla="*/ 1432413 w 2564423"/>
                <a:gd name="connsiteY21" fmla="*/ 1997868 h 2664618"/>
                <a:gd name="connsiteX22" fmla="*/ 1432413 w 2564423"/>
                <a:gd name="connsiteY22" fmla="*/ 1935589 h 2664618"/>
                <a:gd name="connsiteX23" fmla="*/ 1425086 w 2564423"/>
                <a:gd name="connsiteY23" fmla="*/ 1902618 h 2664618"/>
                <a:gd name="connsiteX24" fmla="*/ 1436077 w 2564423"/>
                <a:gd name="connsiteY24" fmla="*/ 1818358 h 2664618"/>
                <a:gd name="connsiteX25" fmla="*/ 1472711 w 2564423"/>
                <a:gd name="connsiteY25" fmla="*/ 1785387 h 2664618"/>
                <a:gd name="connsiteX26" fmla="*/ 1428750 w 2564423"/>
                <a:gd name="connsiteY26" fmla="*/ 1741425 h 2664618"/>
                <a:gd name="connsiteX27" fmla="*/ 1403106 w 2564423"/>
                <a:gd name="connsiteY27" fmla="*/ 1719445 h 2664618"/>
                <a:gd name="connsiteX28" fmla="*/ 1432413 w 2564423"/>
                <a:gd name="connsiteY28" fmla="*/ 1671820 h 2664618"/>
                <a:gd name="connsiteX29" fmla="*/ 1483702 w 2564423"/>
                <a:gd name="connsiteY29" fmla="*/ 1653502 h 2664618"/>
                <a:gd name="connsiteX30" fmla="*/ 1534990 w 2564423"/>
                <a:gd name="connsiteY30" fmla="*/ 1631522 h 2664618"/>
                <a:gd name="connsiteX31" fmla="*/ 1571625 w 2564423"/>
                <a:gd name="connsiteY31" fmla="*/ 1594887 h 2664618"/>
                <a:gd name="connsiteX32" fmla="*/ 1637567 w 2564423"/>
                <a:gd name="connsiteY32" fmla="*/ 1609541 h 2664618"/>
                <a:gd name="connsiteX33" fmla="*/ 1703509 w 2564423"/>
                <a:gd name="connsiteY33" fmla="*/ 1616868 h 2664618"/>
                <a:gd name="connsiteX34" fmla="*/ 1732817 w 2564423"/>
                <a:gd name="connsiteY34" fmla="*/ 1558252 h 2664618"/>
                <a:gd name="connsiteX35" fmla="*/ 1773115 w 2564423"/>
                <a:gd name="connsiteY35" fmla="*/ 1613204 h 2664618"/>
                <a:gd name="connsiteX36" fmla="*/ 1813413 w 2564423"/>
                <a:gd name="connsiteY36" fmla="*/ 1609541 h 2664618"/>
                <a:gd name="connsiteX37" fmla="*/ 1857375 w 2564423"/>
                <a:gd name="connsiteY37" fmla="*/ 1598550 h 2664618"/>
                <a:gd name="connsiteX38" fmla="*/ 1872029 w 2564423"/>
                <a:gd name="connsiteY38" fmla="*/ 1605877 h 2664618"/>
                <a:gd name="connsiteX39" fmla="*/ 1872029 w 2564423"/>
                <a:gd name="connsiteY39" fmla="*/ 1642512 h 2664618"/>
                <a:gd name="connsiteX40" fmla="*/ 1923317 w 2564423"/>
                <a:gd name="connsiteY40" fmla="*/ 1660829 h 2664618"/>
                <a:gd name="connsiteX41" fmla="*/ 1963615 w 2564423"/>
                <a:gd name="connsiteY41" fmla="*/ 1649839 h 2664618"/>
                <a:gd name="connsiteX42" fmla="*/ 1996586 w 2564423"/>
                <a:gd name="connsiteY42" fmla="*/ 1679147 h 2664618"/>
                <a:gd name="connsiteX43" fmla="*/ 2025894 w 2564423"/>
                <a:gd name="connsiteY43" fmla="*/ 1649839 h 2664618"/>
                <a:gd name="connsiteX44" fmla="*/ 2095500 w 2564423"/>
                <a:gd name="connsiteY44" fmla="*/ 1642512 h 2664618"/>
                <a:gd name="connsiteX45" fmla="*/ 2124807 w 2564423"/>
                <a:gd name="connsiteY45" fmla="*/ 1580233 h 2664618"/>
                <a:gd name="connsiteX46" fmla="*/ 2124807 w 2564423"/>
                <a:gd name="connsiteY46" fmla="*/ 1554589 h 2664618"/>
                <a:gd name="connsiteX47" fmla="*/ 2176096 w 2564423"/>
                <a:gd name="connsiteY47" fmla="*/ 1554589 h 2664618"/>
                <a:gd name="connsiteX48" fmla="*/ 2212731 w 2564423"/>
                <a:gd name="connsiteY48" fmla="*/ 1539935 h 2664618"/>
                <a:gd name="connsiteX49" fmla="*/ 2253029 w 2564423"/>
                <a:gd name="connsiteY49" fmla="*/ 1558252 h 2664618"/>
                <a:gd name="connsiteX50" fmla="*/ 2201740 w 2564423"/>
                <a:gd name="connsiteY50" fmla="*/ 1587560 h 2664618"/>
                <a:gd name="connsiteX51" fmla="*/ 2256692 w 2564423"/>
                <a:gd name="connsiteY51" fmla="*/ 1620531 h 2664618"/>
                <a:gd name="connsiteX52" fmla="*/ 2337288 w 2564423"/>
                <a:gd name="connsiteY52" fmla="*/ 1624195 h 2664618"/>
                <a:gd name="connsiteX53" fmla="*/ 2384913 w 2564423"/>
                <a:gd name="connsiteY53" fmla="*/ 1602214 h 2664618"/>
                <a:gd name="connsiteX54" fmla="*/ 2403231 w 2564423"/>
                <a:gd name="connsiteY54" fmla="*/ 1536272 h 2664618"/>
                <a:gd name="connsiteX55" fmla="*/ 2370259 w 2564423"/>
                <a:gd name="connsiteY55" fmla="*/ 1499637 h 2664618"/>
                <a:gd name="connsiteX56" fmla="*/ 2351942 w 2564423"/>
                <a:gd name="connsiteY56" fmla="*/ 1448348 h 2664618"/>
                <a:gd name="connsiteX57" fmla="*/ 2370259 w 2564423"/>
                <a:gd name="connsiteY57" fmla="*/ 1415377 h 2664618"/>
                <a:gd name="connsiteX58" fmla="*/ 2377586 w 2564423"/>
                <a:gd name="connsiteY58" fmla="*/ 1360425 h 2664618"/>
                <a:gd name="connsiteX59" fmla="*/ 2388577 w 2564423"/>
                <a:gd name="connsiteY59" fmla="*/ 1309137 h 2664618"/>
                <a:gd name="connsiteX60" fmla="*/ 2417884 w 2564423"/>
                <a:gd name="connsiteY60" fmla="*/ 1294483 h 2664618"/>
                <a:gd name="connsiteX61" fmla="*/ 2476500 w 2564423"/>
                <a:gd name="connsiteY61" fmla="*/ 1312800 h 2664618"/>
                <a:gd name="connsiteX62" fmla="*/ 2509471 w 2564423"/>
                <a:gd name="connsiteY62" fmla="*/ 1353098 h 2664618"/>
                <a:gd name="connsiteX63" fmla="*/ 2553432 w 2564423"/>
                <a:gd name="connsiteY63" fmla="*/ 1342108 h 2664618"/>
                <a:gd name="connsiteX64" fmla="*/ 2564423 w 2564423"/>
                <a:gd name="connsiteY64" fmla="*/ 1287156 h 2664618"/>
                <a:gd name="connsiteX65" fmla="*/ 2531452 w 2564423"/>
                <a:gd name="connsiteY65" fmla="*/ 1261512 h 2664618"/>
                <a:gd name="connsiteX66" fmla="*/ 2531452 w 2564423"/>
                <a:gd name="connsiteY66" fmla="*/ 1184579 h 2664618"/>
                <a:gd name="connsiteX67" fmla="*/ 2513134 w 2564423"/>
                <a:gd name="connsiteY67" fmla="*/ 1158935 h 2664618"/>
                <a:gd name="connsiteX68" fmla="*/ 2531452 w 2564423"/>
                <a:gd name="connsiteY68" fmla="*/ 1103983 h 2664618"/>
                <a:gd name="connsiteX69" fmla="*/ 2483827 w 2564423"/>
                <a:gd name="connsiteY69" fmla="*/ 1071012 h 2664618"/>
                <a:gd name="connsiteX70" fmla="*/ 2458182 w 2564423"/>
                <a:gd name="connsiteY70" fmla="*/ 1038041 h 2664618"/>
                <a:gd name="connsiteX71" fmla="*/ 2436202 w 2564423"/>
                <a:gd name="connsiteY71" fmla="*/ 1074675 h 2664618"/>
                <a:gd name="connsiteX72" fmla="*/ 2395904 w 2564423"/>
                <a:gd name="connsiteY72" fmla="*/ 1074675 h 2664618"/>
                <a:gd name="connsiteX73" fmla="*/ 2362932 w 2564423"/>
                <a:gd name="connsiteY73" fmla="*/ 1063685 h 2664618"/>
                <a:gd name="connsiteX74" fmla="*/ 2348279 w 2564423"/>
                <a:gd name="connsiteY74" fmla="*/ 1038041 h 2664618"/>
                <a:gd name="connsiteX75" fmla="*/ 2348279 w 2564423"/>
                <a:gd name="connsiteY75" fmla="*/ 983089 h 2664618"/>
                <a:gd name="connsiteX76" fmla="*/ 2337288 w 2564423"/>
                <a:gd name="connsiteY76" fmla="*/ 946454 h 2664618"/>
                <a:gd name="connsiteX77" fmla="*/ 2296990 w 2564423"/>
                <a:gd name="connsiteY77" fmla="*/ 902493 h 2664618"/>
                <a:gd name="connsiteX78" fmla="*/ 2267682 w 2564423"/>
                <a:gd name="connsiteY78" fmla="*/ 884175 h 2664618"/>
                <a:gd name="connsiteX79" fmla="*/ 2212731 w 2564423"/>
                <a:gd name="connsiteY79" fmla="*/ 865858 h 2664618"/>
                <a:gd name="connsiteX80" fmla="*/ 2176096 w 2564423"/>
                <a:gd name="connsiteY80" fmla="*/ 847541 h 2664618"/>
                <a:gd name="connsiteX81" fmla="*/ 2128471 w 2564423"/>
                <a:gd name="connsiteY81" fmla="*/ 876848 h 2664618"/>
                <a:gd name="connsiteX82" fmla="*/ 2124807 w 2564423"/>
                <a:gd name="connsiteY82" fmla="*/ 913483 h 2664618"/>
                <a:gd name="connsiteX83" fmla="*/ 2099163 w 2564423"/>
                <a:gd name="connsiteY83" fmla="*/ 931800 h 2664618"/>
                <a:gd name="connsiteX84" fmla="*/ 2066192 w 2564423"/>
                <a:gd name="connsiteY84" fmla="*/ 939127 h 2664618"/>
                <a:gd name="connsiteX85" fmla="*/ 2058865 w 2564423"/>
                <a:gd name="connsiteY85" fmla="*/ 972098 h 2664618"/>
                <a:gd name="connsiteX86" fmla="*/ 2018567 w 2564423"/>
                <a:gd name="connsiteY86" fmla="*/ 1005070 h 2664618"/>
                <a:gd name="connsiteX87" fmla="*/ 1974606 w 2564423"/>
                <a:gd name="connsiteY87" fmla="*/ 1049031 h 2664618"/>
                <a:gd name="connsiteX88" fmla="*/ 1956288 w 2564423"/>
                <a:gd name="connsiteY88" fmla="*/ 1085666 h 2664618"/>
                <a:gd name="connsiteX89" fmla="*/ 1945298 w 2564423"/>
                <a:gd name="connsiteY89" fmla="*/ 1133291 h 2664618"/>
                <a:gd name="connsiteX90" fmla="*/ 1890346 w 2564423"/>
                <a:gd name="connsiteY90" fmla="*/ 1155272 h 2664618"/>
                <a:gd name="connsiteX91" fmla="*/ 1842721 w 2564423"/>
                <a:gd name="connsiteY91" fmla="*/ 1191906 h 2664618"/>
                <a:gd name="connsiteX92" fmla="*/ 1839057 w 2564423"/>
                <a:gd name="connsiteY92" fmla="*/ 1151608 h 2664618"/>
                <a:gd name="connsiteX93" fmla="*/ 1850048 w 2564423"/>
                <a:gd name="connsiteY93" fmla="*/ 1111310 h 2664618"/>
                <a:gd name="connsiteX94" fmla="*/ 1828067 w 2564423"/>
                <a:gd name="connsiteY94" fmla="*/ 1096656 h 2664618"/>
                <a:gd name="connsiteX95" fmla="*/ 1809750 w 2564423"/>
                <a:gd name="connsiteY95" fmla="*/ 1071012 h 2664618"/>
                <a:gd name="connsiteX96" fmla="*/ 1791432 w 2564423"/>
                <a:gd name="connsiteY96" fmla="*/ 1118637 h 2664618"/>
                <a:gd name="connsiteX97" fmla="*/ 1732817 w 2564423"/>
                <a:gd name="connsiteY97" fmla="*/ 1129627 h 2664618"/>
                <a:gd name="connsiteX98" fmla="*/ 1692519 w 2564423"/>
                <a:gd name="connsiteY98" fmla="*/ 1125964 h 2664618"/>
                <a:gd name="connsiteX99" fmla="*/ 1637567 w 2564423"/>
                <a:gd name="connsiteY99" fmla="*/ 1118637 h 2664618"/>
                <a:gd name="connsiteX100" fmla="*/ 1630240 w 2564423"/>
                <a:gd name="connsiteY100" fmla="*/ 1162598 h 2664618"/>
                <a:gd name="connsiteX101" fmla="*/ 1593606 w 2564423"/>
                <a:gd name="connsiteY101" fmla="*/ 1180916 h 2664618"/>
                <a:gd name="connsiteX102" fmla="*/ 1527663 w 2564423"/>
                <a:gd name="connsiteY102" fmla="*/ 1155272 h 2664618"/>
                <a:gd name="connsiteX103" fmla="*/ 1513009 w 2564423"/>
                <a:gd name="connsiteY103" fmla="*/ 1125964 h 2664618"/>
                <a:gd name="connsiteX104" fmla="*/ 1494692 w 2564423"/>
                <a:gd name="connsiteY104" fmla="*/ 1100320 h 2664618"/>
                <a:gd name="connsiteX105" fmla="*/ 1502019 w 2564423"/>
                <a:gd name="connsiteY105" fmla="*/ 1056358 h 2664618"/>
                <a:gd name="connsiteX106" fmla="*/ 1524000 w 2564423"/>
                <a:gd name="connsiteY106" fmla="*/ 1023387 h 2664618"/>
                <a:gd name="connsiteX107" fmla="*/ 1524000 w 2564423"/>
                <a:gd name="connsiteY107" fmla="*/ 1008733 h 2664618"/>
                <a:gd name="connsiteX108" fmla="*/ 1545981 w 2564423"/>
                <a:gd name="connsiteY108" fmla="*/ 953781 h 2664618"/>
                <a:gd name="connsiteX109" fmla="*/ 1545981 w 2564423"/>
                <a:gd name="connsiteY109" fmla="*/ 913483 h 2664618"/>
                <a:gd name="connsiteX110" fmla="*/ 1564298 w 2564423"/>
                <a:gd name="connsiteY110" fmla="*/ 865858 h 2664618"/>
                <a:gd name="connsiteX111" fmla="*/ 1593606 w 2564423"/>
                <a:gd name="connsiteY111" fmla="*/ 814570 h 2664618"/>
                <a:gd name="connsiteX112" fmla="*/ 1611923 w 2564423"/>
                <a:gd name="connsiteY112" fmla="*/ 763281 h 2664618"/>
                <a:gd name="connsiteX113" fmla="*/ 1626577 w 2564423"/>
                <a:gd name="connsiteY113" fmla="*/ 733973 h 2664618"/>
                <a:gd name="connsiteX114" fmla="*/ 1619250 w 2564423"/>
                <a:gd name="connsiteY114" fmla="*/ 701002 h 2664618"/>
                <a:gd name="connsiteX115" fmla="*/ 1542317 w 2564423"/>
                <a:gd name="connsiteY115" fmla="*/ 660704 h 2664618"/>
                <a:gd name="connsiteX116" fmla="*/ 1560634 w 2564423"/>
                <a:gd name="connsiteY116" fmla="*/ 620406 h 2664618"/>
                <a:gd name="connsiteX117" fmla="*/ 1527663 w 2564423"/>
                <a:gd name="connsiteY117" fmla="*/ 547137 h 2664618"/>
                <a:gd name="connsiteX118" fmla="*/ 1567961 w 2564423"/>
                <a:gd name="connsiteY118" fmla="*/ 470204 h 2664618"/>
                <a:gd name="connsiteX119" fmla="*/ 1567961 w 2564423"/>
                <a:gd name="connsiteY119" fmla="*/ 415252 h 2664618"/>
                <a:gd name="connsiteX120" fmla="*/ 1509346 w 2564423"/>
                <a:gd name="connsiteY120" fmla="*/ 407925 h 2664618"/>
                <a:gd name="connsiteX121" fmla="*/ 1480038 w 2564423"/>
                <a:gd name="connsiteY121" fmla="*/ 396935 h 2664618"/>
                <a:gd name="connsiteX122" fmla="*/ 1527663 w 2564423"/>
                <a:gd name="connsiteY122" fmla="*/ 327329 h 2664618"/>
                <a:gd name="connsiteX123" fmla="*/ 1520336 w 2564423"/>
                <a:gd name="connsiteY123" fmla="*/ 294358 h 2664618"/>
                <a:gd name="connsiteX124" fmla="*/ 1513009 w 2564423"/>
                <a:gd name="connsiteY124" fmla="*/ 202772 h 2664618"/>
                <a:gd name="connsiteX125" fmla="*/ 1476375 w 2564423"/>
                <a:gd name="connsiteY125" fmla="*/ 169800 h 2664618"/>
                <a:gd name="connsiteX126" fmla="*/ 1443404 w 2564423"/>
                <a:gd name="connsiteY126" fmla="*/ 133166 h 2664618"/>
                <a:gd name="connsiteX127" fmla="*/ 1373798 w 2564423"/>
                <a:gd name="connsiteY127" fmla="*/ 147820 h 2664618"/>
                <a:gd name="connsiteX128" fmla="*/ 1384788 w 2564423"/>
                <a:gd name="connsiteY128" fmla="*/ 96531 h 2664618"/>
                <a:gd name="connsiteX129" fmla="*/ 1421423 w 2564423"/>
                <a:gd name="connsiteY129" fmla="*/ 67223 h 2664618"/>
                <a:gd name="connsiteX130" fmla="*/ 1428750 w 2564423"/>
                <a:gd name="connsiteY130" fmla="*/ 45243 h 2664618"/>
                <a:gd name="connsiteX131" fmla="*/ 1395579 w 2564423"/>
                <a:gd name="connsiteY131" fmla="*/ 0 h 2664618"/>
                <a:gd name="connsiteX132" fmla="*/ 1375775 w 2564423"/>
                <a:gd name="connsiteY132" fmla="*/ 45059 h 2664618"/>
                <a:gd name="connsiteX133" fmla="*/ 1311519 w 2564423"/>
                <a:gd name="connsiteY133" fmla="*/ 63560 h 2664618"/>
                <a:gd name="connsiteX134" fmla="*/ 1208942 w 2564423"/>
                <a:gd name="connsiteY134" fmla="*/ 48906 h 2664618"/>
                <a:gd name="connsiteX135" fmla="*/ 1208942 w 2564423"/>
                <a:gd name="connsiteY135" fmla="*/ 202772 h 2664618"/>
                <a:gd name="connsiteX136" fmla="*/ 1139336 w 2564423"/>
                <a:gd name="connsiteY136" fmla="*/ 268714 h 2664618"/>
                <a:gd name="connsiteX137" fmla="*/ 1194288 w 2564423"/>
                <a:gd name="connsiteY137" fmla="*/ 341983 h 2664618"/>
                <a:gd name="connsiteX138" fmla="*/ 1201615 w 2564423"/>
                <a:gd name="connsiteY138" fmla="*/ 422579 h 2664618"/>
                <a:gd name="connsiteX139" fmla="*/ 1184985 w 2564423"/>
                <a:gd name="connsiteY139" fmla="*/ 482294 h 2664618"/>
                <a:gd name="connsiteX140" fmla="*/ 1164981 w 2564423"/>
                <a:gd name="connsiteY140" fmla="*/ 517829 h 2664618"/>
                <a:gd name="connsiteX141" fmla="*/ 1099038 w 2564423"/>
                <a:gd name="connsiteY141" fmla="*/ 609416 h 2664618"/>
                <a:gd name="connsiteX142" fmla="*/ 1013292 w 2564423"/>
                <a:gd name="connsiteY142" fmla="*/ 671695 h 2664618"/>
                <a:gd name="connsiteX143" fmla="*/ 978144 w 2564423"/>
                <a:gd name="connsiteY143" fmla="*/ 796252 h 2664618"/>
                <a:gd name="connsiteX144" fmla="*/ 1003788 w 2564423"/>
                <a:gd name="connsiteY144" fmla="*/ 902493 h 2664618"/>
                <a:gd name="connsiteX145" fmla="*/ 1073394 w 2564423"/>
                <a:gd name="connsiteY145" fmla="*/ 917147 h 2664618"/>
                <a:gd name="connsiteX146" fmla="*/ 1077057 w 2564423"/>
                <a:gd name="connsiteY146" fmla="*/ 1001406 h 2664618"/>
                <a:gd name="connsiteX147" fmla="*/ 1022106 w 2564423"/>
                <a:gd name="connsiteY147" fmla="*/ 1038041 h 2664618"/>
                <a:gd name="connsiteX148" fmla="*/ 1029432 w 2564423"/>
                <a:gd name="connsiteY148" fmla="*/ 1085666 h 2664618"/>
                <a:gd name="connsiteX149" fmla="*/ 1055077 w 2564423"/>
                <a:gd name="connsiteY149" fmla="*/ 1169925 h 2664618"/>
                <a:gd name="connsiteX150" fmla="*/ 1018442 w 2564423"/>
                <a:gd name="connsiteY150" fmla="*/ 1191906 h 2664618"/>
                <a:gd name="connsiteX151" fmla="*/ 1000125 w 2564423"/>
                <a:gd name="connsiteY151" fmla="*/ 1261512 h 2664618"/>
                <a:gd name="connsiteX152" fmla="*/ 882894 w 2564423"/>
                <a:gd name="connsiteY152" fmla="*/ 1224877 h 2664618"/>
                <a:gd name="connsiteX153" fmla="*/ 802298 w 2564423"/>
                <a:gd name="connsiteY153" fmla="*/ 1118637 h 2664618"/>
                <a:gd name="connsiteX154" fmla="*/ 798634 w 2564423"/>
                <a:gd name="connsiteY154" fmla="*/ 1114973 h 2664618"/>
                <a:gd name="connsiteX155" fmla="*/ 805363 w 2564423"/>
                <a:gd name="connsiteY155" fmla="*/ 1107464 h 2664618"/>
                <a:gd name="connsiteX156" fmla="*/ 748235 w 2564423"/>
                <a:gd name="connsiteY156" fmla="*/ 1173589 h 2664618"/>
                <a:gd name="connsiteX157" fmla="*/ 754673 w 2564423"/>
                <a:gd name="connsiteY157" fmla="*/ 1246858 h 2664618"/>
                <a:gd name="connsiteX158" fmla="*/ 659224 w 2564423"/>
                <a:gd name="connsiteY158" fmla="*/ 1342108 h 2664618"/>
                <a:gd name="connsiteX159" fmla="*/ 584667 w 2564423"/>
                <a:gd name="connsiteY159" fmla="*/ 1416477 h 2664618"/>
                <a:gd name="connsiteX160" fmla="*/ 593679 w 2564423"/>
                <a:gd name="connsiteY160" fmla="*/ 1492310 h 2664618"/>
                <a:gd name="connsiteX161" fmla="*/ 562686 w 2564423"/>
                <a:gd name="connsiteY161" fmla="*/ 1510261 h 2664618"/>
                <a:gd name="connsiteX162" fmla="*/ 479913 w 2564423"/>
                <a:gd name="connsiteY162" fmla="*/ 1397060 h 2664618"/>
                <a:gd name="connsiteX163" fmla="*/ 435952 w 2564423"/>
                <a:gd name="connsiteY163" fmla="*/ 1386070 h 2664618"/>
                <a:gd name="connsiteX164" fmla="*/ 417634 w 2564423"/>
                <a:gd name="connsiteY164" fmla="*/ 1430031 h 2664618"/>
                <a:gd name="connsiteX165" fmla="*/ 230798 w 2564423"/>
                <a:gd name="connsiteY165" fmla="*/ 1448348 h 2664618"/>
                <a:gd name="connsiteX166" fmla="*/ 197827 w 2564423"/>
                <a:gd name="connsiteY166" fmla="*/ 1591223 h 2664618"/>
                <a:gd name="connsiteX167" fmla="*/ 252779 w 2564423"/>
                <a:gd name="connsiteY167" fmla="*/ 1708454 h 2664618"/>
                <a:gd name="connsiteX168" fmla="*/ 190500 w 2564423"/>
                <a:gd name="connsiteY168" fmla="*/ 1734098 h 2664618"/>
                <a:gd name="connsiteX169" fmla="*/ 135548 w 2564423"/>
                <a:gd name="connsiteY169" fmla="*/ 1844002 h 2664618"/>
                <a:gd name="connsiteX170" fmla="*/ 131884 w 2564423"/>
                <a:gd name="connsiteY170" fmla="*/ 1950243 h 2664618"/>
                <a:gd name="connsiteX171" fmla="*/ 91586 w 2564423"/>
                <a:gd name="connsiteY171" fmla="*/ 2074800 h 2664618"/>
                <a:gd name="connsiteX172" fmla="*/ 40298 w 2564423"/>
                <a:gd name="connsiteY172" fmla="*/ 2074800 h 2664618"/>
                <a:gd name="connsiteX173" fmla="*/ 0 w 2564423"/>
                <a:gd name="connsiteY173" fmla="*/ 2115098 h 2664618"/>
                <a:gd name="connsiteX174" fmla="*/ 98913 w 2564423"/>
                <a:gd name="connsiteY174" fmla="*/ 2239656 h 2664618"/>
                <a:gd name="connsiteX175" fmla="*/ 131884 w 2564423"/>
                <a:gd name="connsiteY175" fmla="*/ 2214012 h 2664618"/>
                <a:gd name="connsiteX176" fmla="*/ 186836 w 2564423"/>
                <a:gd name="connsiteY176" fmla="*/ 2243320 h 2664618"/>
                <a:gd name="connsiteX177" fmla="*/ 227530 w 2564423"/>
                <a:gd name="connsiteY177" fmla="*/ 2280137 h 2664618"/>
                <a:gd name="connsiteX178" fmla="*/ 282086 w 2564423"/>
                <a:gd name="connsiteY178" fmla="*/ 2305598 h 2664618"/>
                <a:gd name="connsiteX179" fmla="*/ 370079 w 2564423"/>
                <a:gd name="connsiteY179" fmla="*/ 2323000 h 2664618"/>
                <a:gd name="connsiteX180" fmla="*/ 377336 w 2564423"/>
                <a:gd name="connsiteY180" fmla="*/ 2360550 h 2664618"/>
                <a:gd name="connsiteX0" fmla="*/ 377336 w 2564423"/>
                <a:gd name="connsiteY0" fmla="*/ 2360550 h 2664618"/>
                <a:gd name="connsiteX1" fmla="*/ 461596 w 2564423"/>
                <a:gd name="connsiteY1" fmla="*/ 2287281 h 2664618"/>
                <a:gd name="connsiteX2" fmla="*/ 505557 w 2564423"/>
                <a:gd name="connsiteY2" fmla="*/ 2276291 h 2664618"/>
                <a:gd name="connsiteX3" fmla="*/ 542192 w 2564423"/>
                <a:gd name="connsiteY3" fmla="*/ 2356887 h 2664618"/>
                <a:gd name="connsiteX4" fmla="*/ 674077 w 2564423"/>
                <a:gd name="connsiteY4" fmla="*/ 2444810 h 2664618"/>
                <a:gd name="connsiteX5" fmla="*/ 681404 w 2564423"/>
                <a:gd name="connsiteY5" fmla="*/ 2485108 h 2664618"/>
                <a:gd name="connsiteX6" fmla="*/ 747346 w 2564423"/>
                <a:gd name="connsiteY6" fmla="*/ 2477781 h 2664618"/>
                <a:gd name="connsiteX7" fmla="*/ 820615 w 2564423"/>
                <a:gd name="connsiteY7" fmla="*/ 2562041 h 2664618"/>
                <a:gd name="connsiteX8" fmla="*/ 835269 w 2564423"/>
                <a:gd name="connsiteY8" fmla="*/ 2613329 h 2664618"/>
                <a:gd name="connsiteX9" fmla="*/ 882894 w 2564423"/>
                <a:gd name="connsiteY9" fmla="*/ 2609666 h 2664618"/>
                <a:gd name="connsiteX10" fmla="*/ 893884 w 2564423"/>
                <a:gd name="connsiteY10" fmla="*/ 2664618 h 2664618"/>
                <a:gd name="connsiteX11" fmla="*/ 985471 w 2564423"/>
                <a:gd name="connsiteY11" fmla="*/ 2638973 h 2664618"/>
                <a:gd name="connsiteX12" fmla="*/ 985471 w 2564423"/>
                <a:gd name="connsiteY12" fmla="*/ 2580358 h 2664618"/>
                <a:gd name="connsiteX13" fmla="*/ 1110029 w 2564423"/>
                <a:gd name="connsiteY13" fmla="*/ 2536397 h 2664618"/>
                <a:gd name="connsiteX14" fmla="*/ 1153990 w 2564423"/>
                <a:gd name="connsiteY14" fmla="*/ 2448473 h 2664618"/>
                <a:gd name="connsiteX15" fmla="*/ 1227259 w 2564423"/>
                <a:gd name="connsiteY15" fmla="*/ 2400848 h 2664618"/>
                <a:gd name="connsiteX16" fmla="*/ 1337163 w 2564423"/>
                <a:gd name="connsiteY16" fmla="*/ 2312925 h 2664618"/>
                <a:gd name="connsiteX17" fmla="*/ 1373798 w 2564423"/>
                <a:gd name="connsiteY17" fmla="*/ 2250647 h 2664618"/>
                <a:gd name="connsiteX18" fmla="*/ 1454394 w 2564423"/>
                <a:gd name="connsiteY18" fmla="*/ 2093118 h 2664618"/>
                <a:gd name="connsiteX19" fmla="*/ 1465384 w 2564423"/>
                <a:gd name="connsiteY19" fmla="*/ 2078464 h 2664618"/>
                <a:gd name="connsiteX20" fmla="*/ 1421423 w 2564423"/>
                <a:gd name="connsiteY20" fmla="*/ 2063810 h 2664618"/>
                <a:gd name="connsiteX21" fmla="*/ 1432413 w 2564423"/>
                <a:gd name="connsiteY21" fmla="*/ 1997868 h 2664618"/>
                <a:gd name="connsiteX22" fmla="*/ 1432413 w 2564423"/>
                <a:gd name="connsiteY22" fmla="*/ 1935589 h 2664618"/>
                <a:gd name="connsiteX23" fmla="*/ 1425086 w 2564423"/>
                <a:gd name="connsiteY23" fmla="*/ 1902618 h 2664618"/>
                <a:gd name="connsiteX24" fmla="*/ 1436077 w 2564423"/>
                <a:gd name="connsiteY24" fmla="*/ 1818358 h 2664618"/>
                <a:gd name="connsiteX25" fmla="*/ 1472711 w 2564423"/>
                <a:gd name="connsiteY25" fmla="*/ 1785387 h 2664618"/>
                <a:gd name="connsiteX26" fmla="*/ 1428750 w 2564423"/>
                <a:gd name="connsiteY26" fmla="*/ 1741425 h 2664618"/>
                <a:gd name="connsiteX27" fmla="*/ 1403106 w 2564423"/>
                <a:gd name="connsiteY27" fmla="*/ 1719445 h 2664618"/>
                <a:gd name="connsiteX28" fmla="*/ 1432413 w 2564423"/>
                <a:gd name="connsiteY28" fmla="*/ 1671820 h 2664618"/>
                <a:gd name="connsiteX29" fmla="*/ 1483702 w 2564423"/>
                <a:gd name="connsiteY29" fmla="*/ 1653502 h 2664618"/>
                <a:gd name="connsiteX30" fmla="*/ 1534990 w 2564423"/>
                <a:gd name="connsiteY30" fmla="*/ 1631522 h 2664618"/>
                <a:gd name="connsiteX31" fmla="*/ 1571625 w 2564423"/>
                <a:gd name="connsiteY31" fmla="*/ 1594887 h 2664618"/>
                <a:gd name="connsiteX32" fmla="*/ 1637567 w 2564423"/>
                <a:gd name="connsiteY32" fmla="*/ 1609541 h 2664618"/>
                <a:gd name="connsiteX33" fmla="*/ 1703509 w 2564423"/>
                <a:gd name="connsiteY33" fmla="*/ 1616868 h 2664618"/>
                <a:gd name="connsiteX34" fmla="*/ 1732817 w 2564423"/>
                <a:gd name="connsiteY34" fmla="*/ 1558252 h 2664618"/>
                <a:gd name="connsiteX35" fmla="*/ 1773115 w 2564423"/>
                <a:gd name="connsiteY35" fmla="*/ 1613204 h 2664618"/>
                <a:gd name="connsiteX36" fmla="*/ 1813413 w 2564423"/>
                <a:gd name="connsiteY36" fmla="*/ 1609541 h 2664618"/>
                <a:gd name="connsiteX37" fmla="*/ 1857375 w 2564423"/>
                <a:gd name="connsiteY37" fmla="*/ 1598550 h 2664618"/>
                <a:gd name="connsiteX38" fmla="*/ 1872029 w 2564423"/>
                <a:gd name="connsiteY38" fmla="*/ 1605877 h 2664618"/>
                <a:gd name="connsiteX39" fmla="*/ 1872029 w 2564423"/>
                <a:gd name="connsiteY39" fmla="*/ 1642512 h 2664618"/>
                <a:gd name="connsiteX40" fmla="*/ 1923317 w 2564423"/>
                <a:gd name="connsiteY40" fmla="*/ 1660829 h 2664618"/>
                <a:gd name="connsiteX41" fmla="*/ 1963615 w 2564423"/>
                <a:gd name="connsiteY41" fmla="*/ 1649839 h 2664618"/>
                <a:gd name="connsiteX42" fmla="*/ 1996586 w 2564423"/>
                <a:gd name="connsiteY42" fmla="*/ 1679147 h 2664618"/>
                <a:gd name="connsiteX43" fmla="*/ 2025894 w 2564423"/>
                <a:gd name="connsiteY43" fmla="*/ 1649839 h 2664618"/>
                <a:gd name="connsiteX44" fmla="*/ 2095500 w 2564423"/>
                <a:gd name="connsiteY44" fmla="*/ 1642512 h 2664618"/>
                <a:gd name="connsiteX45" fmla="*/ 2124807 w 2564423"/>
                <a:gd name="connsiteY45" fmla="*/ 1580233 h 2664618"/>
                <a:gd name="connsiteX46" fmla="*/ 2124807 w 2564423"/>
                <a:gd name="connsiteY46" fmla="*/ 1554589 h 2664618"/>
                <a:gd name="connsiteX47" fmla="*/ 2176096 w 2564423"/>
                <a:gd name="connsiteY47" fmla="*/ 1554589 h 2664618"/>
                <a:gd name="connsiteX48" fmla="*/ 2212731 w 2564423"/>
                <a:gd name="connsiteY48" fmla="*/ 1539935 h 2664618"/>
                <a:gd name="connsiteX49" fmla="*/ 2253029 w 2564423"/>
                <a:gd name="connsiteY49" fmla="*/ 1558252 h 2664618"/>
                <a:gd name="connsiteX50" fmla="*/ 2201740 w 2564423"/>
                <a:gd name="connsiteY50" fmla="*/ 1587560 h 2664618"/>
                <a:gd name="connsiteX51" fmla="*/ 2256692 w 2564423"/>
                <a:gd name="connsiteY51" fmla="*/ 1620531 h 2664618"/>
                <a:gd name="connsiteX52" fmla="*/ 2337288 w 2564423"/>
                <a:gd name="connsiteY52" fmla="*/ 1624195 h 2664618"/>
                <a:gd name="connsiteX53" fmla="*/ 2384913 w 2564423"/>
                <a:gd name="connsiteY53" fmla="*/ 1602214 h 2664618"/>
                <a:gd name="connsiteX54" fmla="*/ 2403231 w 2564423"/>
                <a:gd name="connsiteY54" fmla="*/ 1536272 h 2664618"/>
                <a:gd name="connsiteX55" fmla="*/ 2370259 w 2564423"/>
                <a:gd name="connsiteY55" fmla="*/ 1499637 h 2664618"/>
                <a:gd name="connsiteX56" fmla="*/ 2351942 w 2564423"/>
                <a:gd name="connsiteY56" fmla="*/ 1448348 h 2664618"/>
                <a:gd name="connsiteX57" fmla="*/ 2370259 w 2564423"/>
                <a:gd name="connsiteY57" fmla="*/ 1415377 h 2664618"/>
                <a:gd name="connsiteX58" fmla="*/ 2377586 w 2564423"/>
                <a:gd name="connsiteY58" fmla="*/ 1360425 h 2664618"/>
                <a:gd name="connsiteX59" fmla="*/ 2388577 w 2564423"/>
                <a:gd name="connsiteY59" fmla="*/ 1309137 h 2664618"/>
                <a:gd name="connsiteX60" fmla="*/ 2417884 w 2564423"/>
                <a:gd name="connsiteY60" fmla="*/ 1294483 h 2664618"/>
                <a:gd name="connsiteX61" fmla="*/ 2476500 w 2564423"/>
                <a:gd name="connsiteY61" fmla="*/ 1312800 h 2664618"/>
                <a:gd name="connsiteX62" fmla="*/ 2509471 w 2564423"/>
                <a:gd name="connsiteY62" fmla="*/ 1353098 h 2664618"/>
                <a:gd name="connsiteX63" fmla="*/ 2553432 w 2564423"/>
                <a:gd name="connsiteY63" fmla="*/ 1342108 h 2664618"/>
                <a:gd name="connsiteX64" fmla="*/ 2564423 w 2564423"/>
                <a:gd name="connsiteY64" fmla="*/ 1287156 h 2664618"/>
                <a:gd name="connsiteX65" fmla="*/ 2531452 w 2564423"/>
                <a:gd name="connsiteY65" fmla="*/ 1261512 h 2664618"/>
                <a:gd name="connsiteX66" fmla="*/ 2531452 w 2564423"/>
                <a:gd name="connsiteY66" fmla="*/ 1184579 h 2664618"/>
                <a:gd name="connsiteX67" fmla="*/ 2513134 w 2564423"/>
                <a:gd name="connsiteY67" fmla="*/ 1158935 h 2664618"/>
                <a:gd name="connsiteX68" fmla="*/ 2531452 w 2564423"/>
                <a:gd name="connsiteY68" fmla="*/ 1103983 h 2664618"/>
                <a:gd name="connsiteX69" fmla="*/ 2483827 w 2564423"/>
                <a:gd name="connsiteY69" fmla="*/ 1071012 h 2664618"/>
                <a:gd name="connsiteX70" fmla="*/ 2458182 w 2564423"/>
                <a:gd name="connsiteY70" fmla="*/ 1038041 h 2664618"/>
                <a:gd name="connsiteX71" fmla="*/ 2436202 w 2564423"/>
                <a:gd name="connsiteY71" fmla="*/ 1074675 h 2664618"/>
                <a:gd name="connsiteX72" fmla="*/ 2395904 w 2564423"/>
                <a:gd name="connsiteY72" fmla="*/ 1074675 h 2664618"/>
                <a:gd name="connsiteX73" fmla="*/ 2362932 w 2564423"/>
                <a:gd name="connsiteY73" fmla="*/ 1063685 h 2664618"/>
                <a:gd name="connsiteX74" fmla="*/ 2348279 w 2564423"/>
                <a:gd name="connsiteY74" fmla="*/ 1038041 h 2664618"/>
                <a:gd name="connsiteX75" fmla="*/ 2348279 w 2564423"/>
                <a:gd name="connsiteY75" fmla="*/ 983089 h 2664618"/>
                <a:gd name="connsiteX76" fmla="*/ 2337288 w 2564423"/>
                <a:gd name="connsiteY76" fmla="*/ 946454 h 2664618"/>
                <a:gd name="connsiteX77" fmla="*/ 2296990 w 2564423"/>
                <a:gd name="connsiteY77" fmla="*/ 902493 h 2664618"/>
                <a:gd name="connsiteX78" fmla="*/ 2267682 w 2564423"/>
                <a:gd name="connsiteY78" fmla="*/ 884175 h 2664618"/>
                <a:gd name="connsiteX79" fmla="*/ 2212731 w 2564423"/>
                <a:gd name="connsiteY79" fmla="*/ 865858 h 2664618"/>
                <a:gd name="connsiteX80" fmla="*/ 2176096 w 2564423"/>
                <a:gd name="connsiteY80" fmla="*/ 847541 h 2664618"/>
                <a:gd name="connsiteX81" fmla="*/ 2128471 w 2564423"/>
                <a:gd name="connsiteY81" fmla="*/ 876848 h 2664618"/>
                <a:gd name="connsiteX82" fmla="*/ 2124807 w 2564423"/>
                <a:gd name="connsiteY82" fmla="*/ 913483 h 2664618"/>
                <a:gd name="connsiteX83" fmla="*/ 2099163 w 2564423"/>
                <a:gd name="connsiteY83" fmla="*/ 931800 h 2664618"/>
                <a:gd name="connsiteX84" fmla="*/ 2066192 w 2564423"/>
                <a:gd name="connsiteY84" fmla="*/ 939127 h 2664618"/>
                <a:gd name="connsiteX85" fmla="*/ 2058865 w 2564423"/>
                <a:gd name="connsiteY85" fmla="*/ 972098 h 2664618"/>
                <a:gd name="connsiteX86" fmla="*/ 2018567 w 2564423"/>
                <a:gd name="connsiteY86" fmla="*/ 1005070 h 2664618"/>
                <a:gd name="connsiteX87" fmla="*/ 1974606 w 2564423"/>
                <a:gd name="connsiteY87" fmla="*/ 1049031 h 2664618"/>
                <a:gd name="connsiteX88" fmla="*/ 1956288 w 2564423"/>
                <a:gd name="connsiteY88" fmla="*/ 1085666 h 2664618"/>
                <a:gd name="connsiteX89" fmla="*/ 1945298 w 2564423"/>
                <a:gd name="connsiteY89" fmla="*/ 1133291 h 2664618"/>
                <a:gd name="connsiteX90" fmla="*/ 1890346 w 2564423"/>
                <a:gd name="connsiteY90" fmla="*/ 1155272 h 2664618"/>
                <a:gd name="connsiteX91" fmla="*/ 1842721 w 2564423"/>
                <a:gd name="connsiteY91" fmla="*/ 1191906 h 2664618"/>
                <a:gd name="connsiteX92" fmla="*/ 1839057 w 2564423"/>
                <a:gd name="connsiteY92" fmla="*/ 1151608 h 2664618"/>
                <a:gd name="connsiteX93" fmla="*/ 1850048 w 2564423"/>
                <a:gd name="connsiteY93" fmla="*/ 1111310 h 2664618"/>
                <a:gd name="connsiteX94" fmla="*/ 1828067 w 2564423"/>
                <a:gd name="connsiteY94" fmla="*/ 1096656 h 2664618"/>
                <a:gd name="connsiteX95" fmla="*/ 1809750 w 2564423"/>
                <a:gd name="connsiteY95" fmla="*/ 1071012 h 2664618"/>
                <a:gd name="connsiteX96" fmla="*/ 1791432 w 2564423"/>
                <a:gd name="connsiteY96" fmla="*/ 1118637 h 2664618"/>
                <a:gd name="connsiteX97" fmla="*/ 1732817 w 2564423"/>
                <a:gd name="connsiteY97" fmla="*/ 1129627 h 2664618"/>
                <a:gd name="connsiteX98" fmla="*/ 1692519 w 2564423"/>
                <a:gd name="connsiteY98" fmla="*/ 1125964 h 2664618"/>
                <a:gd name="connsiteX99" fmla="*/ 1637567 w 2564423"/>
                <a:gd name="connsiteY99" fmla="*/ 1118637 h 2664618"/>
                <a:gd name="connsiteX100" fmla="*/ 1630240 w 2564423"/>
                <a:gd name="connsiteY100" fmla="*/ 1162598 h 2664618"/>
                <a:gd name="connsiteX101" fmla="*/ 1593606 w 2564423"/>
                <a:gd name="connsiteY101" fmla="*/ 1180916 h 2664618"/>
                <a:gd name="connsiteX102" fmla="*/ 1527663 w 2564423"/>
                <a:gd name="connsiteY102" fmla="*/ 1155272 h 2664618"/>
                <a:gd name="connsiteX103" fmla="*/ 1513009 w 2564423"/>
                <a:gd name="connsiteY103" fmla="*/ 1125964 h 2664618"/>
                <a:gd name="connsiteX104" fmla="*/ 1494692 w 2564423"/>
                <a:gd name="connsiteY104" fmla="*/ 1100320 h 2664618"/>
                <a:gd name="connsiteX105" fmla="*/ 1502019 w 2564423"/>
                <a:gd name="connsiteY105" fmla="*/ 1056358 h 2664618"/>
                <a:gd name="connsiteX106" fmla="*/ 1524000 w 2564423"/>
                <a:gd name="connsiteY106" fmla="*/ 1023387 h 2664618"/>
                <a:gd name="connsiteX107" fmla="*/ 1524000 w 2564423"/>
                <a:gd name="connsiteY107" fmla="*/ 1008733 h 2664618"/>
                <a:gd name="connsiteX108" fmla="*/ 1545981 w 2564423"/>
                <a:gd name="connsiteY108" fmla="*/ 953781 h 2664618"/>
                <a:gd name="connsiteX109" fmla="*/ 1545981 w 2564423"/>
                <a:gd name="connsiteY109" fmla="*/ 913483 h 2664618"/>
                <a:gd name="connsiteX110" fmla="*/ 1564298 w 2564423"/>
                <a:gd name="connsiteY110" fmla="*/ 865858 h 2664618"/>
                <a:gd name="connsiteX111" fmla="*/ 1593606 w 2564423"/>
                <a:gd name="connsiteY111" fmla="*/ 814570 h 2664618"/>
                <a:gd name="connsiteX112" fmla="*/ 1611923 w 2564423"/>
                <a:gd name="connsiteY112" fmla="*/ 763281 h 2664618"/>
                <a:gd name="connsiteX113" fmla="*/ 1626577 w 2564423"/>
                <a:gd name="connsiteY113" fmla="*/ 733973 h 2664618"/>
                <a:gd name="connsiteX114" fmla="*/ 1619250 w 2564423"/>
                <a:gd name="connsiteY114" fmla="*/ 701002 h 2664618"/>
                <a:gd name="connsiteX115" fmla="*/ 1542317 w 2564423"/>
                <a:gd name="connsiteY115" fmla="*/ 660704 h 2664618"/>
                <a:gd name="connsiteX116" fmla="*/ 1560634 w 2564423"/>
                <a:gd name="connsiteY116" fmla="*/ 620406 h 2664618"/>
                <a:gd name="connsiteX117" fmla="*/ 1527663 w 2564423"/>
                <a:gd name="connsiteY117" fmla="*/ 547137 h 2664618"/>
                <a:gd name="connsiteX118" fmla="*/ 1567961 w 2564423"/>
                <a:gd name="connsiteY118" fmla="*/ 470204 h 2664618"/>
                <a:gd name="connsiteX119" fmla="*/ 1567961 w 2564423"/>
                <a:gd name="connsiteY119" fmla="*/ 415252 h 2664618"/>
                <a:gd name="connsiteX120" fmla="*/ 1509346 w 2564423"/>
                <a:gd name="connsiteY120" fmla="*/ 407925 h 2664618"/>
                <a:gd name="connsiteX121" fmla="*/ 1480038 w 2564423"/>
                <a:gd name="connsiteY121" fmla="*/ 396935 h 2664618"/>
                <a:gd name="connsiteX122" fmla="*/ 1527663 w 2564423"/>
                <a:gd name="connsiteY122" fmla="*/ 327329 h 2664618"/>
                <a:gd name="connsiteX123" fmla="*/ 1520336 w 2564423"/>
                <a:gd name="connsiteY123" fmla="*/ 294358 h 2664618"/>
                <a:gd name="connsiteX124" fmla="*/ 1513009 w 2564423"/>
                <a:gd name="connsiteY124" fmla="*/ 202772 h 2664618"/>
                <a:gd name="connsiteX125" fmla="*/ 1476375 w 2564423"/>
                <a:gd name="connsiteY125" fmla="*/ 169800 h 2664618"/>
                <a:gd name="connsiteX126" fmla="*/ 1443404 w 2564423"/>
                <a:gd name="connsiteY126" fmla="*/ 133166 h 2664618"/>
                <a:gd name="connsiteX127" fmla="*/ 1373798 w 2564423"/>
                <a:gd name="connsiteY127" fmla="*/ 147820 h 2664618"/>
                <a:gd name="connsiteX128" fmla="*/ 1384788 w 2564423"/>
                <a:gd name="connsiteY128" fmla="*/ 96531 h 2664618"/>
                <a:gd name="connsiteX129" fmla="*/ 1421423 w 2564423"/>
                <a:gd name="connsiteY129" fmla="*/ 67223 h 2664618"/>
                <a:gd name="connsiteX130" fmla="*/ 1428750 w 2564423"/>
                <a:gd name="connsiteY130" fmla="*/ 45243 h 2664618"/>
                <a:gd name="connsiteX131" fmla="*/ 1395579 w 2564423"/>
                <a:gd name="connsiteY131" fmla="*/ 0 h 2664618"/>
                <a:gd name="connsiteX132" fmla="*/ 1375775 w 2564423"/>
                <a:gd name="connsiteY132" fmla="*/ 45059 h 2664618"/>
                <a:gd name="connsiteX133" fmla="*/ 1311519 w 2564423"/>
                <a:gd name="connsiteY133" fmla="*/ 63560 h 2664618"/>
                <a:gd name="connsiteX134" fmla="*/ 1208942 w 2564423"/>
                <a:gd name="connsiteY134" fmla="*/ 48906 h 2664618"/>
                <a:gd name="connsiteX135" fmla="*/ 1208942 w 2564423"/>
                <a:gd name="connsiteY135" fmla="*/ 202772 h 2664618"/>
                <a:gd name="connsiteX136" fmla="*/ 1136959 w 2564423"/>
                <a:gd name="connsiteY136" fmla="*/ 278239 h 2664618"/>
                <a:gd name="connsiteX137" fmla="*/ 1194288 w 2564423"/>
                <a:gd name="connsiteY137" fmla="*/ 341983 h 2664618"/>
                <a:gd name="connsiteX138" fmla="*/ 1201615 w 2564423"/>
                <a:gd name="connsiteY138" fmla="*/ 422579 h 2664618"/>
                <a:gd name="connsiteX139" fmla="*/ 1184985 w 2564423"/>
                <a:gd name="connsiteY139" fmla="*/ 482294 h 2664618"/>
                <a:gd name="connsiteX140" fmla="*/ 1164981 w 2564423"/>
                <a:gd name="connsiteY140" fmla="*/ 517829 h 2664618"/>
                <a:gd name="connsiteX141" fmla="*/ 1099038 w 2564423"/>
                <a:gd name="connsiteY141" fmla="*/ 609416 h 2664618"/>
                <a:gd name="connsiteX142" fmla="*/ 1013292 w 2564423"/>
                <a:gd name="connsiteY142" fmla="*/ 671695 h 2664618"/>
                <a:gd name="connsiteX143" fmla="*/ 978144 w 2564423"/>
                <a:gd name="connsiteY143" fmla="*/ 796252 h 2664618"/>
                <a:gd name="connsiteX144" fmla="*/ 1003788 w 2564423"/>
                <a:gd name="connsiteY144" fmla="*/ 902493 h 2664618"/>
                <a:gd name="connsiteX145" fmla="*/ 1073394 w 2564423"/>
                <a:gd name="connsiteY145" fmla="*/ 917147 h 2664618"/>
                <a:gd name="connsiteX146" fmla="*/ 1077057 w 2564423"/>
                <a:gd name="connsiteY146" fmla="*/ 1001406 h 2664618"/>
                <a:gd name="connsiteX147" fmla="*/ 1022106 w 2564423"/>
                <a:gd name="connsiteY147" fmla="*/ 1038041 h 2664618"/>
                <a:gd name="connsiteX148" fmla="*/ 1029432 w 2564423"/>
                <a:gd name="connsiteY148" fmla="*/ 1085666 h 2664618"/>
                <a:gd name="connsiteX149" fmla="*/ 1055077 w 2564423"/>
                <a:gd name="connsiteY149" fmla="*/ 1169925 h 2664618"/>
                <a:gd name="connsiteX150" fmla="*/ 1018442 w 2564423"/>
                <a:gd name="connsiteY150" fmla="*/ 1191906 h 2664618"/>
                <a:gd name="connsiteX151" fmla="*/ 1000125 w 2564423"/>
                <a:gd name="connsiteY151" fmla="*/ 1261512 h 2664618"/>
                <a:gd name="connsiteX152" fmla="*/ 882894 w 2564423"/>
                <a:gd name="connsiteY152" fmla="*/ 1224877 h 2664618"/>
                <a:gd name="connsiteX153" fmla="*/ 802298 w 2564423"/>
                <a:gd name="connsiteY153" fmla="*/ 1118637 h 2664618"/>
                <a:gd name="connsiteX154" fmla="*/ 798634 w 2564423"/>
                <a:gd name="connsiteY154" fmla="*/ 1114973 h 2664618"/>
                <a:gd name="connsiteX155" fmla="*/ 805363 w 2564423"/>
                <a:gd name="connsiteY155" fmla="*/ 1107464 h 2664618"/>
                <a:gd name="connsiteX156" fmla="*/ 748235 w 2564423"/>
                <a:gd name="connsiteY156" fmla="*/ 1173589 h 2664618"/>
                <a:gd name="connsiteX157" fmla="*/ 754673 w 2564423"/>
                <a:gd name="connsiteY157" fmla="*/ 1246858 h 2664618"/>
                <a:gd name="connsiteX158" fmla="*/ 659224 w 2564423"/>
                <a:gd name="connsiteY158" fmla="*/ 1342108 h 2664618"/>
                <a:gd name="connsiteX159" fmla="*/ 584667 w 2564423"/>
                <a:gd name="connsiteY159" fmla="*/ 1416477 h 2664618"/>
                <a:gd name="connsiteX160" fmla="*/ 593679 w 2564423"/>
                <a:gd name="connsiteY160" fmla="*/ 1492310 h 2664618"/>
                <a:gd name="connsiteX161" fmla="*/ 562686 w 2564423"/>
                <a:gd name="connsiteY161" fmla="*/ 1510261 h 2664618"/>
                <a:gd name="connsiteX162" fmla="*/ 479913 w 2564423"/>
                <a:gd name="connsiteY162" fmla="*/ 1397060 h 2664618"/>
                <a:gd name="connsiteX163" fmla="*/ 435952 w 2564423"/>
                <a:gd name="connsiteY163" fmla="*/ 1386070 h 2664618"/>
                <a:gd name="connsiteX164" fmla="*/ 417634 w 2564423"/>
                <a:gd name="connsiteY164" fmla="*/ 1430031 h 2664618"/>
                <a:gd name="connsiteX165" fmla="*/ 230798 w 2564423"/>
                <a:gd name="connsiteY165" fmla="*/ 1448348 h 2664618"/>
                <a:gd name="connsiteX166" fmla="*/ 197827 w 2564423"/>
                <a:gd name="connsiteY166" fmla="*/ 1591223 h 2664618"/>
                <a:gd name="connsiteX167" fmla="*/ 252779 w 2564423"/>
                <a:gd name="connsiteY167" fmla="*/ 1708454 h 2664618"/>
                <a:gd name="connsiteX168" fmla="*/ 190500 w 2564423"/>
                <a:gd name="connsiteY168" fmla="*/ 1734098 h 2664618"/>
                <a:gd name="connsiteX169" fmla="*/ 135548 w 2564423"/>
                <a:gd name="connsiteY169" fmla="*/ 1844002 h 2664618"/>
                <a:gd name="connsiteX170" fmla="*/ 131884 w 2564423"/>
                <a:gd name="connsiteY170" fmla="*/ 1950243 h 2664618"/>
                <a:gd name="connsiteX171" fmla="*/ 91586 w 2564423"/>
                <a:gd name="connsiteY171" fmla="*/ 2074800 h 2664618"/>
                <a:gd name="connsiteX172" fmla="*/ 40298 w 2564423"/>
                <a:gd name="connsiteY172" fmla="*/ 2074800 h 2664618"/>
                <a:gd name="connsiteX173" fmla="*/ 0 w 2564423"/>
                <a:gd name="connsiteY173" fmla="*/ 2115098 h 2664618"/>
                <a:gd name="connsiteX174" fmla="*/ 98913 w 2564423"/>
                <a:gd name="connsiteY174" fmla="*/ 2239656 h 2664618"/>
                <a:gd name="connsiteX175" fmla="*/ 131884 w 2564423"/>
                <a:gd name="connsiteY175" fmla="*/ 2214012 h 2664618"/>
                <a:gd name="connsiteX176" fmla="*/ 186836 w 2564423"/>
                <a:gd name="connsiteY176" fmla="*/ 2243320 h 2664618"/>
                <a:gd name="connsiteX177" fmla="*/ 227530 w 2564423"/>
                <a:gd name="connsiteY177" fmla="*/ 2280137 h 2664618"/>
                <a:gd name="connsiteX178" fmla="*/ 282086 w 2564423"/>
                <a:gd name="connsiteY178" fmla="*/ 2305598 h 2664618"/>
                <a:gd name="connsiteX179" fmla="*/ 370079 w 2564423"/>
                <a:gd name="connsiteY179" fmla="*/ 2323000 h 2664618"/>
                <a:gd name="connsiteX180" fmla="*/ 377336 w 2564423"/>
                <a:gd name="connsiteY180" fmla="*/ 2360550 h 2664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</a:cxnLst>
              <a:rect l="l" t="t" r="r" b="b"/>
              <a:pathLst>
                <a:path w="2564423" h="2664618">
                  <a:moveTo>
                    <a:pt x="377336" y="2360550"/>
                  </a:moveTo>
                  <a:lnTo>
                    <a:pt x="461596" y="2287281"/>
                  </a:lnTo>
                  <a:lnTo>
                    <a:pt x="505557" y="2276291"/>
                  </a:lnTo>
                  <a:lnTo>
                    <a:pt x="542192" y="2356887"/>
                  </a:lnTo>
                  <a:lnTo>
                    <a:pt x="674077" y="2444810"/>
                  </a:lnTo>
                  <a:lnTo>
                    <a:pt x="681404" y="2485108"/>
                  </a:lnTo>
                  <a:lnTo>
                    <a:pt x="747346" y="2477781"/>
                  </a:lnTo>
                  <a:lnTo>
                    <a:pt x="820615" y="2562041"/>
                  </a:lnTo>
                  <a:lnTo>
                    <a:pt x="835269" y="2613329"/>
                  </a:lnTo>
                  <a:lnTo>
                    <a:pt x="882894" y="2609666"/>
                  </a:lnTo>
                  <a:lnTo>
                    <a:pt x="893884" y="2664618"/>
                  </a:lnTo>
                  <a:lnTo>
                    <a:pt x="985471" y="2638973"/>
                  </a:lnTo>
                  <a:lnTo>
                    <a:pt x="985471" y="2580358"/>
                  </a:lnTo>
                  <a:lnTo>
                    <a:pt x="1110029" y="2536397"/>
                  </a:lnTo>
                  <a:lnTo>
                    <a:pt x="1153990" y="2448473"/>
                  </a:lnTo>
                  <a:lnTo>
                    <a:pt x="1227259" y="2400848"/>
                  </a:lnTo>
                  <a:lnTo>
                    <a:pt x="1337163" y="2312925"/>
                  </a:lnTo>
                  <a:lnTo>
                    <a:pt x="1373798" y="2250647"/>
                  </a:lnTo>
                  <a:lnTo>
                    <a:pt x="1454394" y="2093118"/>
                  </a:lnTo>
                  <a:lnTo>
                    <a:pt x="1465384" y="2078464"/>
                  </a:lnTo>
                  <a:lnTo>
                    <a:pt x="1421423" y="2063810"/>
                  </a:lnTo>
                  <a:lnTo>
                    <a:pt x="1432413" y="1997868"/>
                  </a:lnTo>
                  <a:lnTo>
                    <a:pt x="1432413" y="1935589"/>
                  </a:lnTo>
                  <a:lnTo>
                    <a:pt x="1425086" y="1902618"/>
                  </a:lnTo>
                  <a:lnTo>
                    <a:pt x="1436077" y="1818358"/>
                  </a:lnTo>
                  <a:lnTo>
                    <a:pt x="1472711" y="1785387"/>
                  </a:lnTo>
                  <a:lnTo>
                    <a:pt x="1428750" y="1741425"/>
                  </a:lnTo>
                  <a:lnTo>
                    <a:pt x="1403106" y="1719445"/>
                  </a:lnTo>
                  <a:lnTo>
                    <a:pt x="1432413" y="1671820"/>
                  </a:lnTo>
                  <a:lnTo>
                    <a:pt x="1483702" y="1653502"/>
                  </a:lnTo>
                  <a:lnTo>
                    <a:pt x="1534990" y="1631522"/>
                  </a:lnTo>
                  <a:lnTo>
                    <a:pt x="1571625" y="1594887"/>
                  </a:lnTo>
                  <a:lnTo>
                    <a:pt x="1637567" y="1609541"/>
                  </a:lnTo>
                  <a:lnTo>
                    <a:pt x="1703509" y="1616868"/>
                  </a:lnTo>
                  <a:lnTo>
                    <a:pt x="1732817" y="1558252"/>
                  </a:lnTo>
                  <a:lnTo>
                    <a:pt x="1773115" y="1613204"/>
                  </a:lnTo>
                  <a:lnTo>
                    <a:pt x="1813413" y="1609541"/>
                  </a:lnTo>
                  <a:lnTo>
                    <a:pt x="1857375" y="1598550"/>
                  </a:lnTo>
                  <a:lnTo>
                    <a:pt x="1872029" y="1605877"/>
                  </a:lnTo>
                  <a:lnTo>
                    <a:pt x="1872029" y="1642512"/>
                  </a:lnTo>
                  <a:lnTo>
                    <a:pt x="1923317" y="1660829"/>
                  </a:lnTo>
                  <a:lnTo>
                    <a:pt x="1963615" y="1649839"/>
                  </a:lnTo>
                  <a:lnTo>
                    <a:pt x="1996586" y="1679147"/>
                  </a:lnTo>
                  <a:lnTo>
                    <a:pt x="2025894" y="1649839"/>
                  </a:lnTo>
                  <a:lnTo>
                    <a:pt x="2095500" y="1642512"/>
                  </a:lnTo>
                  <a:lnTo>
                    <a:pt x="2124807" y="1580233"/>
                  </a:lnTo>
                  <a:lnTo>
                    <a:pt x="2124807" y="1554589"/>
                  </a:lnTo>
                  <a:lnTo>
                    <a:pt x="2176096" y="1554589"/>
                  </a:lnTo>
                  <a:lnTo>
                    <a:pt x="2212731" y="1539935"/>
                  </a:lnTo>
                  <a:lnTo>
                    <a:pt x="2253029" y="1558252"/>
                  </a:lnTo>
                  <a:lnTo>
                    <a:pt x="2201740" y="1587560"/>
                  </a:lnTo>
                  <a:lnTo>
                    <a:pt x="2256692" y="1620531"/>
                  </a:lnTo>
                  <a:lnTo>
                    <a:pt x="2337288" y="1624195"/>
                  </a:lnTo>
                  <a:lnTo>
                    <a:pt x="2384913" y="1602214"/>
                  </a:lnTo>
                  <a:lnTo>
                    <a:pt x="2403231" y="1536272"/>
                  </a:lnTo>
                  <a:lnTo>
                    <a:pt x="2370259" y="1499637"/>
                  </a:lnTo>
                  <a:lnTo>
                    <a:pt x="2351942" y="1448348"/>
                  </a:lnTo>
                  <a:lnTo>
                    <a:pt x="2370259" y="1415377"/>
                  </a:lnTo>
                  <a:lnTo>
                    <a:pt x="2377586" y="1360425"/>
                  </a:lnTo>
                  <a:lnTo>
                    <a:pt x="2388577" y="1309137"/>
                  </a:lnTo>
                  <a:lnTo>
                    <a:pt x="2417884" y="1294483"/>
                  </a:lnTo>
                  <a:lnTo>
                    <a:pt x="2476500" y="1312800"/>
                  </a:lnTo>
                  <a:lnTo>
                    <a:pt x="2509471" y="1353098"/>
                  </a:lnTo>
                  <a:lnTo>
                    <a:pt x="2553432" y="1342108"/>
                  </a:lnTo>
                  <a:lnTo>
                    <a:pt x="2564423" y="1287156"/>
                  </a:lnTo>
                  <a:lnTo>
                    <a:pt x="2531452" y="1261512"/>
                  </a:lnTo>
                  <a:lnTo>
                    <a:pt x="2531452" y="1184579"/>
                  </a:lnTo>
                  <a:lnTo>
                    <a:pt x="2513134" y="1158935"/>
                  </a:lnTo>
                  <a:lnTo>
                    <a:pt x="2531452" y="1103983"/>
                  </a:lnTo>
                  <a:lnTo>
                    <a:pt x="2483827" y="1071012"/>
                  </a:lnTo>
                  <a:lnTo>
                    <a:pt x="2458182" y="1038041"/>
                  </a:lnTo>
                  <a:lnTo>
                    <a:pt x="2436202" y="1074675"/>
                  </a:lnTo>
                  <a:lnTo>
                    <a:pt x="2395904" y="1074675"/>
                  </a:lnTo>
                  <a:lnTo>
                    <a:pt x="2362932" y="1063685"/>
                  </a:lnTo>
                  <a:lnTo>
                    <a:pt x="2348279" y="1038041"/>
                  </a:lnTo>
                  <a:lnTo>
                    <a:pt x="2348279" y="983089"/>
                  </a:lnTo>
                  <a:lnTo>
                    <a:pt x="2337288" y="946454"/>
                  </a:lnTo>
                  <a:lnTo>
                    <a:pt x="2296990" y="902493"/>
                  </a:lnTo>
                  <a:lnTo>
                    <a:pt x="2267682" y="884175"/>
                  </a:lnTo>
                  <a:lnTo>
                    <a:pt x="2212731" y="865858"/>
                  </a:lnTo>
                  <a:lnTo>
                    <a:pt x="2176096" y="847541"/>
                  </a:lnTo>
                  <a:lnTo>
                    <a:pt x="2128471" y="876848"/>
                  </a:lnTo>
                  <a:lnTo>
                    <a:pt x="2124807" y="913483"/>
                  </a:lnTo>
                  <a:lnTo>
                    <a:pt x="2099163" y="931800"/>
                  </a:lnTo>
                  <a:lnTo>
                    <a:pt x="2066192" y="939127"/>
                  </a:lnTo>
                  <a:lnTo>
                    <a:pt x="2058865" y="972098"/>
                  </a:lnTo>
                  <a:lnTo>
                    <a:pt x="2018567" y="1005070"/>
                  </a:lnTo>
                  <a:lnTo>
                    <a:pt x="1974606" y="1049031"/>
                  </a:lnTo>
                  <a:lnTo>
                    <a:pt x="1956288" y="1085666"/>
                  </a:lnTo>
                  <a:lnTo>
                    <a:pt x="1945298" y="1133291"/>
                  </a:lnTo>
                  <a:lnTo>
                    <a:pt x="1890346" y="1155272"/>
                  </a:lnTo>
                  <a:lnTo>
                    <a:pt x="1842721" y="1191906"/>
                  </a:lnTo>
                  <a:lnTo>
                    <a:pt x="1839057" y="1151608"/>
                  </a:lnTo>
                  <a:lnTo>
                    <a:pt x="1850048" y="1111310"/>
                  </a:lnTo>
                  <a:lnTo>
                    <a:pt x="1828067" y="1096656"/>
                  </a:lnTo>
                  <a:lnTo>
                    <a:pt x="1809750" y="1071012"/>
                  </a:lnTo>
                  <a:lnTo>
                    <a:pt x="1791432" y="1118637"/>
                  </a:lnTo>
                  <a:lnTo>
                    <a:pt x="1732817" y="1129627"/>
                  </a:lnTo>
                  <a:lnTo>
                    <a:pt x="1692519" y="1125964"/>
                  </a:lnTo>
                  <a:lnTo>
                    <a:pt x="1637567" y="1118637"/>
                  </a:lnTo>
                  <a:lnTo>
                    <a:pt x="1630240" y="1162598"/>
                  </a:lnTo>
                  <a:lnTo>
                    <a:pt x="1593606" y="1180916"/>
                  </a:lnTo>
                  <a:lnTo>
                    <a:pt x="1527663" y="1155272"/>
                  </a:lnTo>
                  <a:lnTo>
                    <a:pt x="1513009" y="1125964"/>
                  </a:lnTo>
                  <a:lnTo>
                    <a:pt x="1494692" y="1100320"/>
                  </a:lnTo>
                  <a:lnTo>
                    <a:pt x="1502019" y="1056358"/>
                  </a:lnTo>
                  <a:lnTo>
                    <a:pt x="1524000" y="1023387"/>
                  </a:lnTo>
                  <a:lnTo>
                    <a:pt x="1524000" y="1008733"/>
                  </a:lnTo>
                  <a:lnTo>
                    <a:pt x="1545981" y="953781"/>
                  </a:lnTo>
                  <a:lnTo>
                    <a:pt x="1545981" y="913483"/>
                  </a:lnTo>
                  <a:lnTo>
                    <a:pt x="1564298" y="865858"/>
                  </a:lnTo>
                  <a:lnTo>
                    <a:pt x="1593606" y="814570"/>
                  </a:lnTo>
                  <a:lnTo>
                    <a:pt x="1611923" y="763281"/>
                  </a:lnTo>
                  <a:lnTo>
                    <a:pt x="1626577" y="733973"/>
                  </a:lnTo>
                  <a:lnTo>
                    <a:pt x="1619250" y="701002"/>
                  </a:lnTo>
                  <a:lnTo>
                    <a:pt x="1542317" y="660704"/>
                  </a:lnTo>
                  <a:lnTo>
                    <a:pt x="1560634" y="620406"/>
                  </a:lnTo>
                  <a:lnTo>
                    <a:pt x="1527663" y="547137"/>
                  </a:lnTo>
                  <a:lnTo>
                    <a:pt x="1567961" y="470204"/>
                  </a:lnTo>
                  <a:lnTo>
                    <a:pt x="1567961" y="415252"/>
                  </a:lnTo>
                  <a:lnTo>
                    <a:pt x="1509346" y="407925"/>
                  </a:lnTo>
                  <a:lnTo>
                    <a:pt x="1480038" y="396935"/>
                  </a:lnTo>
                  <a:lnTo>
                    <a:pt x="1527663" y="327329"/>
                  </a:lnTo>
                  <a:lnTo>
                    <a:pt x="1520336" y="294358"/>
                  </a:lnTo>
                  <a:lnTo>
                    <a:pt x="1513009" y="202772"/>
                  </a:lnTo>
                  <a:lnTo>
                    <a:pt x="1476375" y="169800"/>
                  </a:lnTo>
                  <a:lnTo>
                    <a:pt x="1443404" y="133166"/>
                  </a:lnTo>
                  <a:lnTo>
                    <a:pt x="1373798" y="147820"/>
                  </a:lnTo>
                  <a:lnTo>
                    <a:pt x="1384788" y="96531"/>
                  </a:lnTo>
                  <a:lnTo>
                    <a:pt x="1421423" y="67223"/>
                  </a:lnTo>
                  <a:lnTo>
                    <a:pt x="1428750" y="45243"/>
                  </a:lnTo>
                  <a:lnTo>
                    <a:pt x="1395579" y="0"/>
                  </a:lnTo>
                  <a:lnTo>
                    <a:pt x="1375775" y="45059"/>
                  </a:lnTo>
                  <a:lnTo>
                    <a:pt x="1311519" y="63560"/>
                  </a:lnTo>
                  <a:lnTo>
                    <a:pt x="1208942" y="48906"/>
                  </a:lnTo>
                  <a:lnTo>
                    <a:pt x="1208942" y="202772"/>
                  </a:lnTo>
                  <a:lnTo>
                    <a:pt x="1136959" y="278239"/>
                  </a:lnTo>
                  <a:lnTo>
                    <a:pt x="1194288" y="341983"/>
                  </a:lnTo>
                  <a:lnTo>
                    <a:pt x="1201615" y="422579"/>
                  </a:lnTo>
                  <a:cubicBezTo>
                    <a:pt x="1193696" y="443278"/>
                    <a:pt x="1192904" y="461595"/>
                    <a:pt x="1184985" y="482294"/>
                  </a:cubicBezTo>
                  <a:lnTo>
                    <a:pt x="1164981" y="517829"/>
                  </a:lnTo>
                  <a:lnTo>
                    <a:pt x="1099038" y="609416"/>
                  </a:lnTo>
                  <a:lnTo>
                    <a:pt x="1013292" y="671695"/>
                  </a:lnTo>
                  <a:lnTo>
                    <a:pt x="978144" y="796252"/>
                  </a:lnTo>
                  <a:lnTo>
                    <a:pt x="1003788" y="902493"/>
                  </a:lnTo>
                  <a:lnTo>
                    <a:pt x="1073394" y="917147"/>
                  </a:lnTo>
                  <a:lnTo>
                    <a:pt x="1077057" y="1001406"/>
                  </a:lnTo>
                  <a:lnTo>
                    <a:pt x="1022106" y="1038041"/>
                  </a:lnTo>
                  <a:lnTo>
                    <a:pt x="1029432" y="1085666"/>
                  </a:lnTo>
                  <a:lnTo>
                    <a:pt x="1055077" y="1169925"/>
                  </a:lnTo>
                  <a:lnTo>
                    <a:pt x="1018442" y="1191906"/>
                  </a:lnTo>
                  <a:lnTo>
                    <a:pt x="1000125" y="1261512"/>
                  </a:lnTo>
                  <a:lnTo>
                    <a:pt x="882894" y="1224877"/>
                  </a:lnTo>
                  <a:lnTo>
                    <a:pt x="802298" y="1118637"/>
                  </a:lnTo>
                  <a:cubicBezTo>
                    <a:pt x="801077" y="1117416"/>
                    <a:pt x="798123" y="1116835"/>
                    <a:pt x="798634" y="1114973"/>
                  </a:cubicBezTo>
                  <a:cubicBezTo>
                    <a:pt x="799145" y="1113111"/>
                    <a:pt x="803120" y="1109967"/>
                    <a:pt x="805363" y="1107464"/>
                  </a:cubicBezTo>
                  <a:lnTo>
                    <a:pt x="748235" y="1173589"/>
                  </a:lnTo>
                  <a:lnTo>
                    <a:pt x="754673" y="1246858"/>
                  </a:lnTo>
                  <a:lnTo>
                    <a:pt x="659224" y="1342108"/>
                  </a:lnTo>
                  <a:lnTo>
                    <a:pt x="584667" y="1416477"/>
                  </a:lnTo>
                  <a:lnTo>
                    <a:pt x="593679" y="1492310"/>
                  </a:lnTo>
                  <a:lnTo>
                    <a:pt x="562686" y="1510261"/>
                  </a:lnTo>
                  <a:lnTo>
                    <a:pt x="479913" y="1397060"/>
                  </a:lnTo>
                  <a:lnTo>
                    <a:pt x="435952" y="1386070"/>
                  </a:lnTo>
                  <a:lnTo>
                    <a:pt x="417634" y="1430031"/>
                  </a:lnTo>
                  <a:lnTo>
                    <a:pt x="230798" y="1448348"/>
                  </a:lnTo>
                  <a:lnTo>
                    <a:pt x="197827" y="1591223"/>
                  </a:lnTo>
                  <a:lnTo>
                    <a:pt x="252779" y="1708454"/>
                  </a:lnTo>
                  <a:lnTo>
                    <a:pt x="190500" y="1734098"/>
                  </a:lnTo>
                  <a:lnTo>
                    <a:pt x="135548" y="1844002"/>
                  </a:lnTo>
                  <a:lnTo>
                    <a:pt x="131884" y="1950243"/>
                  </a:lnTo>
                  <a:lnTo>
                    <a:pt x="91586" y="2074800"/>
                  </a:lnTo>
                  <a:lnTo>
                    <a:pt x="40298" y="2074800"/>
                  </a:lnTo>
                  <a:lnTo>
                    <a:pt x="0" y="2115098"/>
                  </a:lnTo>
                  <a:lnTo>
                    <a:pt x="98913" y="2239656"/>
                  </a:lnTo>
                  <a:lnTo>
                    <a:pt x="131884" y="2214012"/>
                  </a:lnTo>
                  <a:lnTo>
                    <a:pt x="186836" y="2243320"/>
                  </a:lnTo>
                  <a:cubicBezTo>
                    <a:pt x="199609" y="2252417"/>
                    <a:pt x="214757" y="2271040"/>
                    <a:pt x="227530" y="2280137"/>
                  </a:cubicBezTo>
                  <a:lnTo>
                    <a:pt x="282086" y="2305598"/>
                  </a:lnTo>
                  <a:cubicBezTo>
                    <a:pt x="304290" y="2319336"/>
                    <a:pt x="347875" y="2309262"/>
                    <a:pt x="370079" y="2323000"/>
                  </a:cubicBezTo>
                  <a:lnTo>
                    <a:pt x="377336" y="236055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1100"/>
            </a:p>
          </p:txBody>
        </p:sp>
        <p:sp>
          <p:nvSpPr>
            <p:cNvPr id="83" name="Бурятия"/>
            <p:cNvSpPr/>
            <p:nvPr/>
          </p:nvSpPr>
          <p:spPr>
            <a:xfrm>
              <a:off x="10485438" y="8308975"/>
              <a:ext cx="1989137" cy="1319213"/>
            </a:xfrm>
            <a:custGeom>
              <a:avLst/>
              <a:gdLst>
                <a:gd name="connsiteX0" fmla="*/ 0 w 1990725"/>
                <a:gd name="connsiteY0" fmla="*/ 923925 h 1319212"/>
                <a:gd name="connsiteX1" fmla="*/ 57150 w 1990725"/>
                <a:gd name="connsiteY1" fmla="*/ 971550 h 1319212"/>
                <a:gd name="connsiteX2" fmla="*/ 116681 w 1990725"/>
                <a:gd name="connsiteY2" fmla="*/ 992981 h 1319212"/>
                <a:gd name="connsiteX3" fmla="*/ 147637 w 1990725"/>
                <a:gd name="connsiteY3" fmla="*/ 1026319 h 1319212"/>
                <a:gd name="connsiteX4" fmla="*/ 221456 w 1990725"/>
                <a:gd name="connsiteY4" fmla="*/ 1026319 h 1319212"/>
                <a:gd name="connsiteX5" fmla="*/ 273843 w 1990725"/>
                <a:gd name="connsiteY5" fmla="*/ 1052512 h 1319212"/>
                <a:gd name="connsiteX6" fmla="*/ 330993 w 1990725"/>
                <a:gd name="connsiteY6" fmla="*/ 1071562 h 1319212"/>
                <a:gd name="connsiteX7" fmla="*/ 390525 w 1990725"/>
                <a:gd name="connsiteY7" fmla="*/ 1095375 h 1319212"/>
                <a:gd name="connsiteX8" fmla="*/ 397668 w 1990725"/>
                <a:gd name="connsiteY8" fmla="*/ 1185862 h 1319212"/>
                <a:gd name="connsiteX9" fmla="*/ 450056 w 1990725"/>
                <a:gd name="connsiteY9" fmla="*/ 1257300 h 1319212"/>
                <a:gd name="connsiteX10" fmla="*/ 514350 w 1990725"/>
                <a:gd name="connsiteY10" fmla="*/ 1276350 h 1319212"/>
                <a:gd name="connsiteX11" fmla="*/ 581025 w 1990725"/>
                <a:gd name="connsiteY11" fmla="*/ 1288256 h 1319212"/>
                <a:gd name="connsiteX12" fmla="*/ 661987 w 1990725"/>
                <a:gd name="connsiteY12" fmla="*/ 1259681 h 1319212"/>
                <a:gd name="connsiteX13" fmla="*/ 735806 w 1990725"/>
                <a:gd name="connsiteY13" fmla="*/ 1235869 h 1319212"/>
                <a:gd name="connsiteX14" fmla="*/ 809625 w 1990725"/>
                <a:gd name="connsiteY14" fmla="*/ 1247775 h 1319212"/>
                <a:gd name="connsiteX15" fmla="*/ 857250 w 1990725"/>
                <a:gd name="connsiteY15" fmla="*/ 1266825 h 1319212"/>
                <a:gd name="connsiteX16" fmla="*/ 895350 w 1990725"/>
                <a:gd name="connsiteY16" fmla="*/ 1266825 h 1319212"/>
                <a:gd name="connsiteX17" fmla="*/ 933450 w 1990725"/>
                <a:gd name="connsiteY17" fmla="*/ 1312069 h 1319212"/>
                <a:gd name="connsiteX18" fmla="*/ 997743 w 1990725"/>
                <a:gd name="connsiteY18" fmla="*/ 1319212 h 1319212"/>
                <a:gd name="connsiteX19" fmla="*/ 997743 w 1990725"/>
                <a:gd name="connsiteY19" fmla="*/ 1290637 h 1319212"/>
                <a:gd name="connsiteX20" fmla="*/ 1040606 w 1990725"/>
                <a:gd name="connsiteY20" fmla="*/ 1250156 h 1319212"/>
                <a:gd name="connsiteX21" fmla="*/ 1095375 w 1990725"/>
                <a:gd name="connsiteY21" fmla="*/ 1238250 h 1319212"/>
                <a:gd name="connsiteX22" fmla="*/ 1031081 w 1990725"/>
                <a:gd name="connsiteY22" fmla="*/ 1202531 h 1319212"/>
                <a:gd name="connsiteX23" fmla="*/ 1066800 w 1990725"/>
                <a:gd name="connsiteY23" fmla="*/ 1145381 h 1319212"/>
                <a:gd name="connsiteX24" fmla="*/ 1078706 w 1990725"/>
                <a:gd name="connsiteY24" fmla="*/ 1114425 h 1319212"/>
                <a:gd name="connsiteX25" fmla="*/ 1073943 w 1990725"/>
                <a:gd name="connsiteY25" fmla="*/ 1090612 h 1319212"/>
                <a:gd name="connsiteX26" fmla="*/ 1104900 w 1990725"/>
                <a:gd name="connsiteY26" fmla="*/ 1064419 h 1319212"/>
                <a:gd name="connsiteX27" fmla="*/ 1164431 w 1990725"/>
                <a:gd name="connsiteY27" fmla="*/ 1085850 h 1319212"/>
                <a:gd name="connsiteX28" fmla="*/ 1212056 w 1990725"/>
                <a:gd name="connsiteY28" fmla="*/ 1062037 h 1319212"/>
                <a:gd name="connsiteX29" fmla="*/ 1238250 w 1990725"/>
                <a:gd name="connsiteY29" fmla="*/ 1040606 h 1319212"/>
                <a:gd name="connsiteX30" fmla="*/ 1285875 w 1990725"/>
                <a:gd name="connsiteY30" fmla="*/ 1052512 h 1319212"/>
                <a:gd name="connsiteX31" fmla="*/ 1316831 w 1990725"/>
                <a:gd name="connsiteY31" fmla="*/ 1066800 h 1319212"/>
                <a:gd name="connsiteX32" fmla="*/ 1350168 w 1990725"/>
                <a:gd name="connsiteY32" fmla="*/ 1016794 h 1319212"/>
                <a:gd name="connsiteX33" fmla="*/ 1366837 w 1990725"/>
                <a:gd name="connsiteY33" fmla="*/ 1009650 h 1319212"/>
                <a:gd name="connsiteX34" fmla="*/ 1414462 w 1990725"/>
                <a:gd name="connsiteY34" fmla="*/ 988219 h 1319212"/>
                <a:gd name="connsiteX35" fmla="*/ 1473993 w 1990725"/>
                <a:gd name="connsiteY35" fmla="*/ 921544 h 1319212"/>
                <a:gd name="connsiteX36" fmla="*/ 1500187 w 1990725"/>
                <a:gd name="connsiteY36" fmla="*/ 947737 h 1319212"/>
                <a:gd name="connsiteX37" fmla="*/ 1526381 w 1990725"/>
                <a:gd name="connsiteY37" fmla="*/ 916781 h 1319212"/>
                <a:gd name="connsiteX38" fmla="*/ 1559718 w 1990725"/>
                <a:gd name="connsiteY38" fmla="*/ 916781 h 1319212"/>
                <a:gd name="connsiteX39" fmla="*/ 1581150 w 1990725"/>
                <a:gd name="connsiteY39" fmla="*/ 895350 h 1319212"/>
                <a:gd name="connsiteX40" fmla="*/ 1643062 w 1990725"/>
                <a:gd name="connsiteY40" fmla="*/ 890587 h 1319212"/>
                <a:gd name="connsiteX41" fmla="*/ 1697831 w 1990725"/>
                <a:gd name="connsiteY41" fmla="*/ 838200 h 1319212"/>
                <a:gd name="connsiteX42" fmla="*/ 1707356 w 1990725"/>
                <a:gd name="connsiteY42" fmla="*/ 785812 h 1319212"/>
                <a:gd name="connsiteX43" fmla="*/ 1671637 w 1990725"/>
                <a:gd name="connsiteY43" fmla="*/ 745331 h 1319212"/>
                <a:gd name="connsiteX44" fmla="*/ 1654968 w 1990725"/>
                <a:gd name="connsiteY44" fmla="*/ 692944 h 1319212"/>
                <a:gd name="connsiteX45" fmla="*/ 1678781 w 1990725"/>
                <a:gd name="connsiteY45" fmla="*/ 661987 h 1319212"/>
                <a:gd name="connsiteX46" fmla="*/ 1721643 w 1990725"/>
                <a:gd name="connsiteY46" fmla="*/ 661987 h 1319212"/>
                <a:gd name="connsiteX47" fmla="*/ 1759743 w 1990725"/>
                <a:gd name="connsiteY47" fmla="*/ 626269 h 1319212"/>
                <a:gd name="connsiteX48" fmla="*/ 1793081 w 1990725"/>
                <a:gd name="connsiteY48" fmla="*/ 604837 h 1319212"/>
                <a:gd name="connsiteX49" fmla="*/ 1843087 w 1990725"/>
                <a:gd name="connsiteY49" fmla="*/ 550069 h 1319212"/>
                <a:gd name="connsiteX50" fmla="*/ 1897856 w 1990725"/>
                <a:gd name="connsiteY50" fmla="*/ 521494 h 1319212"/>
                <a:gd name="connsiteX51" fmla="*/ 1945481 w 1990725"/>
                <a:gd name="connsiteY51" fmla="*/ 535781 h 1319212"/>
                <a:gd name="connsiteX52" fmla="*/ 1983581 w 1990725"/>
                <a:gd name="connsiteY52" fmla="*/ 492919 h 1319212"/>
                <a:gd name="connsiteX53" fmla="*/ 1990725 w 1990725"/>
                <a:gd name="connsiteY53" fmla="*/ 445294 h 1319212"/>
                <a:gd name="connsiteX54" fmla="*/ 1962150 w 1990725"/>
                <a:gd name="connsiteY54" fmla="*/ 400050 h 1319212"/>
                <a:gd name="connsiteX55" fmla="*/ 1926431 w 1990725"/>
                <a:gd name="connsiteY55" fmla="*/ 361950 h 1319212"/>
                <a:gd name="connsiteX56" fmla="*/ 1881187 w 1990725"/>
                <a:gd name="connsiteY56" fmla="*/ 364331 h 1319212"/>
                <a:gd name="connsiteX57" fmla="*/ 1874043 w 1990725"/>
                <a:gd name="connsiteY57" fmla="*/ 297656 h 1319212"/>
                <a:gd name="connsiteX58" fmla="*/ 1866900 w 1990725"/>
                <a:gd name="connsiteY58" fmla="*/ 219075 h 1319212"/>
                <a:gd name="connsiteX59" fmla="*/ 1857375 w 1990725"/>
                <a:gd name="connsiteY59" fmla="*/ 190500 h 1319212"/>
                <a:gd name="connsiteX60" fmla="*/ 1862137 w 1990725"/>
                <a:gd name="connsiteY60" fmla="*/ 159544 h 1319212"/>
                <a:gd name="connsiteX61" fmla="*/ 1847850 w 1990725"/>
                <a:gd name="connsiteY61" fmla="*/ 133350 h 1319212"/>
                <a:gd name="connsiteX62" fmla="*/ 1831181 w 1990725"/>
                <a:gd name="connsiteY62" fmla="*/ 121444 h 1319212"/>
                <a:gd name="connsiteX63" fmla="*/ 1847850 w 1990725"/>
                <a:gd name="connsiteY63" fmla="*/ 71437 h 1319212"/>
                <a:gd name="connsiteX64" fmla="*/ 1885950 w 1990725"/>
                <a:gd name="connsiteY64" fmla="*/ 47625 h 1319212"/>
                <a:gd name="connsiteX65" fmla="*/ 1919287 w 1990725"/>
                <a:gd name="connsiteY65" fmla="*/ 16669 h 1319212"/>
                <a:gd name="connsiteX66" fmla="*/ 1885950 w 1990725"/>
                <a:gd name="connsiteY66" fmla="*/ 0 h 1319212"/>
                <a:gd name="connsiteX67" fmla="*/ 1843087 w 1990725"/>
                <a:gd name="connsiteY67" fmla="*/ 11906 h 1319212"/>
                <a:gd name="connsiteX68" fmla="*/ 1795462 w 1990725"/>
                <a:gd name="connsiteY68" fmla="*/ 14287 h 1319212"/>
                <a:gd name="connsiteX69" fmla="*/ 1790700 w 1990725"/>
                <a:gd name="connsiteY69" fmla="*/ 47625 h 1319212"/>
                <a:gd name="connsiteX70" fmla="*/ 1762125 w 1990725"/>
                <a:gd name="connsiteY70" fmla="*/ 100012 h 1319212"/>
                <a:gd name="connsiteX71" fmla="*/ 1688306 w 1990725"/>
                <a:gd name="connsiteY71" fmla="*/ 107156 h 1319212"/>
                <a:gd name="connsiteX72" fmla="*/ 1666875 w 1990725"/>
                <a:gd name="connsiteY72" fmla="*/ 140494 h 1319212"/>
                <a:gd name="connsiteX73" fmla="*/ 1628775 w 1990725"/>
                <a:gd name="connsiteY73" fmla="*/ 109537 h 1319212"/>
                <a:gd name="connsiteX74" fmla="*/ 1602581 w 1990725"/>
                <a:gd name="connsiteY74" fmla="*/ 119062 h 1319212"/>
                <a:gd name="connsiteX75" fmla="*/ 1540668 w 1990725"/>
                <a:gd name="connsiteY75" fmla="*/ 102394 h 1319212"/>
                <a:gd name="connsiteX76" fmla="*/ 1540668 w 1990725"/>
                <a:gd name="connsiteY76" fmla="*/ 64294 h 1319212"/>
                <a:gd name="connsiteX77" fmla="*/ 1521618 w 1990725"/>
                <a:gd name="connsiteY77" fmla="*/ 54769 h 1319212"/>
                <a:gd name="connsiteX78" fmla="*/ 1435893 w 1990725"/>
                <a:gd name="connsiteY78" fmla="*/ 73819 h 1319212"/>
                <a:gd name="connsiteX79" fmla="*/ 1404937 w 1990725"/>
                <a:gd name="connsiteY79" fmla="*/ 14287 h 1319212"/>
                <a:gd name="connsiteX80" fmla="*/ 1373981 w 1990725"/>
                <a:gd name="connsiteY80" fmla="*/ 76200 h 1319212"/>
                <a:gd name="connsiteX81" fmla="*/ 1243012 w 1990725"/>
                <a:gd name="connsiteY81" fmla="*/ 54769 h 1319212"/>
                <a:gd name="connsiteX82" fmla="*/ 1197768 w 1990725"/>
                <a:gd name="connsiteY82" fmla="*/ 90487 h 1319212"/>
                <a:gd name="connsiteX83" fmla="*/ 1097756 w 1990725"/>
                <a:gd name="connsiteY83" fmla="*/ 133350 h 1319212"/>
                <a:gd name="connsiteX84" fmla="*/ 1073943 w 1990725"/>
                <a:gd name="connsiteY84" fmla="*/ 183356 h 1319212"/>
                <a:gd name="connsiteX85" fmla="*/ 1143000 w 1990725"/>
                <a:gd name="connsiteY85" fmla="*/ 250031 h 1319212"/>
                <a:gd name="connsiteX86" fmla="*/ 1109662 w 1990725"/>
                <a:gd name="connsiteY86" fmla="*/ 280987 h 1319212"/>
                <a:gd name="connsiteX87" fmla="*/ 1100137 w 1990725"/>
                <a:gd name="connsiteY87" fmla="*/ 297656 h 1319212"/>
                <a:gd name="connsiteX88" fmla="*/ 1095375 w 1990725"/>
                <a:gd name="connsiteY88" fmla="*/ 361950 h 1319212"/>
                <a:gd name="connsiteX89" fmla="*/ 1102518 w 1990725"/>
                <a:gd name="connsiteY89" fmla="*/ 423862 h 1319212"/>
                <a:gd name="connsiteX90" fmla="*/ 1092993 w 1990725"/>
                <a:gd name="connsiteY90" fmla="*/ 528637 h 1319212"/>
                <a:gd name="connsiteX91" fmla="*/ 1135856 w 1990725"/>
                <a:gd name="connsiteY91" fmla="*/ 545306 h 1319212"/>
                <a:gd name="connsiteX92" fmla="*/ 1004887 w 1990725"/>
                <a:gd name="connsiteY92" fmla="*/ 776287 h 1319212"/>
                <a:gd name="connsiteX93" fmla="*/ 816768 w 1990725"/>
                <a:gd name="connsiteY93" fmla="*/ 916781 h 1319212"/>
                <a:gd name="connsiteX94" fmla="*/ 776287 w 1990725"/>
                <a:gd name="connsiteY94" fmla="*/ 1000125 h 1319212"/>
                <a:gd name="connsiteX95" fmla="*/ 654843 w 1990725"/>
                <a:gd name="connsiteY95" fmla="*/ 1038225 h 1319212"/>
                <a:gd name="connsiteX96" fmla="*/ 657225 w 1990725"/>
                <a:gd name="connsiteY96" fmla="*/ 1097756 h 1319212"/>
                <a:gd name="connsiteX97" fmla="*/ 557212 w 1990725"/>
                <a:gd name="connsiteY97" fmla="*/ 1119187 h 1319212"/>
                <a:gd name="connsiteX98" fmla="*/ 550068 w 1990725"/>
                <a:gd name="connsiteY98" fmla="*/ 1064419 h 1319212"/>
                <a:gd name="connsiteX99" fmla="*/ 502443 w 1990725"/>
                <a:gd name="connsiteY99" fmla="*/ 1069181 h 1319212"/>
                <a:gd name="connsiteX100" fmla="*/ 490537 w 1990725"/>
                <a:gd name="connsiteY100" fmla="*/ 1026319 h 1319212"/>
                <a:gd name="connsiteX101" fmla="*/ 421481 w 1990725"/>
                <a:gd name="connsiteY101" fmla="*/ 938212 h 1319212"/>
                <a:gd name="connsiteX102" fmla="*/ 342900 w 1990725"/>
                <a:gd name="connsiteY102" fmla="*/ 938212 h 1319212"/>
                <a:gd name="connsiteX103" fmla="*/ 342900 w 1990725"/>
                <a:gd name="connsiteY103" fmla="*/ 900112 h 1319212"/>
                <a:gd name="connsiteX104" fmla="*/ 252412 w 1990725"/>
                <a:gd name="connsiteY104" fmla="*/ 840581 h 1319212"/>
                <a:gd name="connsiteX105" fmla="*/ 209550 w 1990725"/>
                <a:gd name="connsiteY105" fmla="*/ 807244 h 1319212"/>
                <a:gd name="connsiteX106" fmla="*/ 180975 w 1990725"/>
                <a:gd name="connsiteY106" fmla="*/ 757237 h 1319212"/>
                <a:gd name="connsiteX107" fmla="*/ 171450 w 1990725"/>
                <a:gd name="connsiteY107" fmla="*/ 733425 h 1319212"/>
                <a:gd name="connsiteX108" fmla="*/ 126206 w 1990725"/>
                <a:gd name="connsiteY108" fmla="*/ 745331 h 1319212"/>
                <a:gd name="connsiteX109" fmla="*/ 69056 w 1990725"/>
                <a:gd name="connsiteY109" fmla="*/ 800100 h 1319212"/>
                <a:gd name="connsiteX110" fmla="*/ 40481 w 1990725"/>
                <a:gd name="connsiteY110" fmla="*/ 819150 h 1319212"/>
                <a:gd name="connsiteX111" fmla="*/ 0 w 1990725"/>
                <a:gd name="connsiteY111" fmla="*/ 923925 h 1319212"/>
                <a:gd name="connsiteX0" fmla="*/ 0 w 1990725"/>
                <a:gd name="connsiteY0" fmla="*/ 923925 h 1319212"/>
                <a:gd name="connsiteX1" fmla="*/ 57150 w 1990725"/>
                <a:gd name="connsiteY1" fmla="*/ 971550 h 1319212"/>
                <a:gd name="connsiteX2" fmla="*/ 116681 w 1990725"/>
                <a:gd name="connsiteY2" fmla="*/ 992981 h 1319212"/>
                <a:gd name="connsiteX3" fmla="*/ 147637 w 1990725"/>
                <a:gd name="connsiteY3" fmla="*/ 1026319 h 1319212"/>
                <a:gd name="connsiteX4" fmla="*/ 221456 w 1990725"/>
                <a:gd name="connsiteY4" fmla="*/ 1026319 h 1319212"/>
                <a:gd name="connsiteX5" fmla="*/ 273843 w 1990725"/>
                <a:gd name="connsiteY5" fmla="*/ 1052512 h 1319212"/>
                <a:gd name="connsiteX6" fmla="*/ 330993 w 1990725"/>
                <a:gd name="connsiteY6" fmla="*/ 1071562 h 1319212"/>
                <a:gd name="connsiteX7" fmla="*/ 390525 w 1990725"/>
                <a:gd name="connsiteY7" fmla="*/ 1095375 h 1319212"/>
                <a:gd name="connsiteX8" fmla="*/ 397668 w 1990725"/>
                <a:gd name="connsiteY8" fmla="*/ 1185862 h 1319212"/>
                <a:gd name="connsiteX9" fmla="*/ 450056 w 1990725"/>
                <a:gd name="connsiteY9" fmla="*/ 1257300 h 1319212"/>
                <a:gd name="connsiteX10" fmla="*/ 514350 w 1990725"/>
                <a:gd name="connsiteY10" fmla="*/ 1276350 h 1319212"/>
                <a:gd name="connsiteX11" fmla="*/ 581025 w 1990725"/>
                <a:gd name="connsiteY11" fmla="*/ 1288256 h 1319212"/>
                <a:gd name="connsiteX12" fmla="*/ 661987 w 1990725"/>
                <a:gd name="connsiteY12" fmla="*/ 1259681 h 1319212"/>
                <a:gd name="connsiteX13" fmla="*/ 735806 w 1990725"/>
                <a:gd name="connsiteY13" fmla="*/ 1235869 h 1319212"/>
                <a:gd name="connsiteX14" fmla="*/ 809625 w 1990725"/>
                <a:gd name="connsiteY14" fmla="*/ 1247775 h 1319212"/>
                <a:gd name="connsiteX15" fmla="*/ 857250 w 1990725"/>
                <a:gd name="connsiteY15" fmla="*/ 1266825 h 1319212"/>
                <a:gd name="connsiteX16" fmla="*/ 895350 w 1990725"/>
                <a:gd name="connsiteY16" fmla="*/ 1266825 h 1319212"/>
                <a:gd name="connsiteX17" fmla="*/ 933450 w 1990725"/>
                <a:gd name="connsiteY17" fmla="*/ 1312069 h 1319212"/>
                <a:gd name="connsiteX18" fmla="*/ 997743 w 1990725"/>
                <a:gd name="connsiteY18" fmla="*/ 1319212 h 1319212"/>
                <a:gd name="connsiteX19" fmla="*/ 997743 w 1990725"/>
                <a:gd name="connsiteY19" fmla="*/ 1290637 h 1319212"/>
                <a:gd name="connsiteX20" fmla="*/ 1040606 w 1990725"/>
                <a:gd name="connsiteY20" fmla="*/ 1250156 h 1319212"/>
                <a:gd name="connsiteX21" fmla="*/ 1095375 w 1990725"/>
                <a:gd name="connsiteY21" fmla="*/ 1238250 h 1319212"/>
                <a:gd name="connsiteX22" fmla="*/ 1031081 w 1990725"/>
                <a:gd name="connsiteY22" fmla="*/ 1202531 h 1319212"/>
                <a:gd name="connsiteX23" fmla="*/ 1066800 w 1990725"/>
                <a:gd name="connsiteY23" fmla="*/ 1145381 h 1319212"/>
                <a:gd name="connsiteX24" fmla="*/ 1078706 w 1990725"/>
                <a:gd name="connsiteY24" fmla="*/ 1114425 h 1319212"/>
                <a:gd name="connsiteX25" fmla="*/ 1073943 w 1990725"/>
                <a:gd name="connsiteY25" fmla="*/ 1090612 h 1319212"/>
                <a:gd name="connsiteX26" fmla="*/ 1104900 w 1990725"/>
                <a:gd name="connsiteY26" fmla="*/ 1064419 h 1319212"/>
                <a:gd name="connsiteX27" fmla="*/ 1164431 w 1990725"/>
                <a:gd name="connsiteY27" fmla="*/ 1085850 h 1319212"/>
                <a:gd name="connsiteX28" fmla="*/ 1212056 w 1990725"/>
                <a:gd name="connsiteY28" fmla="*/ 1062037 h 1319212"/>
                <a:gd name="connsiteX29" fmla="*/ 1238250 w 1990725"/>
                <a:gd name="connsiteY29" fmla="*/ 1040606 h 1319212"/>
                <a:gd name="connsiteX30" fmla="*/ 1285875 w 1990725"/>
                <a:gd name="connsiteY30" fmla="*/ 1052512 h 1319212"/>
                <a:gd name="connsiteX31" fmla="*/ 1316831 w 1990725"/>
                <a:gd name="connsiteY31" fmla="*/ 1066800 h 1319212"/>
                <a:gd name="connsiteX32" fmla="*/ 1350168 w 1990725"/>
                <a:gd name="connsiteY32" fmla="*/ 1016794 h 1319212"/>
                <a:gd name="connsiteX33" fmla="*/ 1366837 w 1990725"/>
                <a:gd name="connsiteY33" fmla="*/ 1009650 h 1319212"/>
                <a:gd name="connsiteX34" fmla="*/ 1414462 w 1990725"/>
                <a:gd name="connsiteY34" fmla="*/ 988219 h 1319212"/>
                <a:gd name="connsiteX35" fmla="*/ 1473993 w 1990725"/>
                <a:gd name="connsiteY35" fmla="*/ 921544 h 1319212"/>
                <a:gd name="connsiteX36" fmla="*/ 1500187 w 1990725"/>
                <a:gd name="connsiteY36" fmla="*/ 947737 h 1319212"/>
                <a:gd name="connsiteX37" fmla="*/ 1526381 w 1990725"/>
                <a:gd name="connsiteY37" fmla="*/ 916781 h 1319212"/>
                <a:gd name="connsiteX38" fmla="*/ 1559718 w 1990725"/>
                <a:gd name="connsiteY38" fmla="*/ 916781 h 1319212"/>
                <a:gd name="connsiteX39" fmla="*/ 1581150 w 1990725"/>
                <a:gd name="connsiteY39" fmla="*/ 895350 h 1319212"/>
                <a:gd name="connsiteX40" fmla="*/ 1643062 w 1990725"/>
                <a:gd name="connsiteY40" fmla="*/ 890587 h 1319212"/>
                <a:gd name="connsiteX41" fmla="*/ 1697831 w 1990725"/>
                <a:gd name="connsiteY41" fmla="*/ 838200 h 1319212"/>
                <a:gd name="connsiteX42" fmla="*/ 1707356 w 1990725"/>
                <a:gd name="connsiteY42" fmla="*/ 785812 h 1319212"/>
                <a:gd name="connsiteX43" fmla="*/ 1671637 w 1990725"/>
                <a:gd name="connsiteY43" fmla="*/ 745331 h 1319212"/>
                <a:gd name="connsiteX44" fmla="*/ 1654968 w 1990725"/>
                <a:gd name="connsiteY44" fmla="*/ 692944 h 1319212"/>
                <a:gd name="connsiteX45" fmla="*/ 1678781 w 1990725"/>
                <a:gd name="connsiteY45" fmla="*/ 661987 h 1319212"/>
                <a:gd name="connsiteX46" fmla="*/ 1721643 w 1990725"/>
                <a:gd name="connsiteY46" fmla="*/ 661987 h 1319212"/>
                <a:gd name="connsiteX47" fmla="*/ 1759743 w 1990725"/>
                <a:gd name="connsiteY47" fmla="*/ 626269 h 1319212"/>
                <a:gd name="connsiteX48" fmla="*/ 1793081 w 1990725"/>
                <a:gd name="connsiteY48" fmla="*/ 604837 h 1319212"/>
                <a:gd name="connsiteX49" fmla="*/ 1843087 w 1990725"/>
                <a:gd name="connsiteY49" fmla="*/ 550069 h 1319212"/>
                <a:gd name="connsiteX50" fmla="*/ 1897856 w 1990725"/>
                <a:gd name="connsiteY50" fmla="*/ 521494 h 1319212"/>
                <a:gd name="connsiteX51" fmla="*/ 1945481 w 1990725"/>
                <a:gd name="connsiteY51" fmla="*/ 535781 h 1319212"/>
                <a:gd name="connsiteX52" fmla="*/ 1983581 w 1990725"/>
                <a:gd name="connsiteY52" fmla="*/ 492919 h 1319212"/>
                <a:gd name="connsiteX53" fmla="*/ 1990725 w 1990725"/>
                <a:gd name="connsiteY53" fmla="*/ 445294 h 1319212"/>
                <a:gd name="connsiteX54" fmla="*/ 1962150 w 1990725"/>
                <a:gd name="connsiteY54" fmla="*/ 400050 h 1319212"/>
                <a:gd name="connsiteX55" fmla="*/ 1926431 w 1990725"/>
                <a:gd name="connsiteY55" fmla="*/ 361950 h 1319212"/>
                <a:gd name="connsiteX56" fmla="*/ 1881187 w 1990725"/>
                <a:gd name="connsiteY56" fmla="*/ 364331 h 1319212"/>
                <a:gd name="connsiteX57" fmla="*/ 1874043 w 1990725"/>
                <a:gd name="connsiteY57" fmla="*/ 297656 h 1319212"/>
                <a:gd name="connsiteX58" fmla="*/ 1866900 w 1990725"/>
                <a:gd name="connsiteY58" fmla="*/ 219075 h 1319212"/>
                <a:gd name="connsiteX59" fmla="*/ 1857375 w 1990725"/>
                <a:gd name="connsiteY59" fmla="*/ 190500 h 1319212"/>
                <a:gd name="connsiteX60" fmla="*/ 1862137 w 1990725"/>
                <a:gd name="connsiteY60" fmla="*/ 159544 h 1319212"/>
                <a:gd name="connsiteX61" fmla="*/ 1847850 w 1990725"/>
                <a:gd name="connsiteY61" fmla="*/ 133350 h 1319212"/>
                <a:gd name="connsiteX62" fmla="*/ 1831181 w 1990725"/>
                <a:gd name="connsiteY62" fmla="*/ 121444 h 1319212"/>
                <a:gd name="connsiteX63" fmla="*/ 1847850 w 1990725"/>
                <a:gd name="connsiteY63" fmla="*/ 71437 h 1319212"/>
                <a:gd name="connsiteX64" fmla="*/ 1885950 w 1990725"/>
                <a:gd name="connsiteY64" fmla="*/ 47625 h 1319212"/>
                <a:gd name="connsiteX65" fmla="*/ 1919287 w 1990725"/>
                <a:gd name="connsiteY65" fmla="*/ 16669 h 1319212"/>
                <a:gd name="connsiteX66" fmla="*/ 1885950 w 1990725"/>
                <a:gd name="connsiteY66" fmla="*/ 0 h 1319212"/>
                <a:gd name="connsiteX67" fmla="*/ 1843087 w 1990725"/>
                <a:gd name="connsiteY67" fmla="*/ 11906 h 1319212"/>
                <a:gd name="connsiteX68" fmla="*/ 1795462 w 1990725"/>
                <a:gd name="connsiteY68" fmla="*/ 14287 h 1319212"/>
                <a:gd name="connsiteX69" fmla="*/ 1790700 w 1990725"/>
                <a:gd name="connsiteY69" fmla="*/ 47625 h 1319212"/>
                <a:gd name="connsiteX70" fmla="*/ 1762125 w 1990725"/>
                <a:gd name="connsiteY70" fmla="*/ 100012 h 1319212"/>
                <a:gd name="connsiteX71" fmla="*/ 1688306 w 1990725"/>
                <a:gd name="connsiteY71" fmla="*/ 107156 h 1319212"/>
                <a:gd name="connsiteX72" fmla="*/ 1666875 w 1990725"/>
                <a:gd name="connsiteY72" fmla="*/ 140494 h 1319212"/>
                <a:gd name="connsiteX73" fmla="*/ 1628775 w 1990725"/>
                <a:gd name="connsiteY73" fmla="*/ 109537 h 1319212"/>
                <a:gd name="connsiteX74" fmla="*/ 1602581 w 1990725"/>
                <a:gd name="connsiteY74" fmla="*/ 119062 h 1319212"/>
                <a:gd name="connsiteX75" fmla="*/ 1540668 w 1990725"/>
                <a:gd name="connsiteY75" fmla="*/ 102394 h 1319212"/>
                <a:gd name="connsiteX76" fmla="*/ 1540668 w 1990725"/>
                <a:gd name="connsiteY76" fmla="*/ 64294 h 1319212"/>
                <a:gd name="connsiteX77" fmla="*/ 1521618 w 1990725"/>
                <a:gd name="connsiteY77" fmla="*/ 54769 h 1319212"/>
                <a:gd name="connsiteX78" fmla="*/ 1435893 w 1990725"/>
                <a:gd name="connsiteY78" fmla="*/ 73819 h 1319212"/>
                <a:gd name="connsiteX79" fmla="*/ 1404937 w 1990725"/>
                <a:gd name="connsiteY79" fmla="*/ 14287 h 1319212"/>
                <a:gd name="connsiteX80" fmla="*/ 1373981 w 1990725"/>
                <a:gd name="connsiteY80" fmla="*/ 76200 h 1319212"/>
                <a:gd name="connsiteX81" fmla="*/ 1243012 w 1990725"/>
                <a:gd name="connsiteY81" fmla="*/ 54769 h 1319212"/>
                <a:gd name="connsiteX82" fmla="*/ 1197768 w 1990725"/>
                <a:gd name="connsiteY82" fmla="*/ 90487 h 1319212"/>
                <a:gd name="connsiteX83" fmla="*/ 1097756 w 1990725"/>
                <a:gd name="connsiteY83" fmla="*/ 133350 h 1319212"/>
                <a:gd name="connsiteX84" fmla="*/ 1073943 w 1990725"/>
                <a:gd name="connsiteY84" fmla="*/ 183356 h 1319212"/>
                <a:gd name="connsiteX85" fmla="*/ 1143000 w 1990725"/>
                <a:gd name="connsiteY85" fmla="*/ 250031 h 1319212"/>
                <a:gd name="connsiteX86" fmla="*/ 1109662 w 1990725"/>
                <a:gd name="connsiteY86" fmla="*/ 280987 h 1319212"/>
                <a:gd name="connsiteX87" fmla="*/ 1100137 w 1990725"/>
                <a:gd name="connsiteY87" fmla="*/ 297656 h 1319212"/>
                <a:gd name="connsiteX88" fmla="*/ 1095375 w 1990725"/>
                <a:gd name="connsiteY88" fmla="*/ 361950 h 1319212"/>
                <a:gd name="connsiteX89" fmla="*/ 1102518 w 1990725"/>
                <a:gd name="connsiteY89" fmla="*/ 423862 h 1319212"/>
                <a:gd name="connsiteX90" fmla="*/ 1092993 w 1990725"/>
                <a:gd name="connsiteY90" fmla="*/ 528637 h 1319212"/>
                <a:gd name="connsiteX91" fmla="*/ 1135856 w 1990725"/>
                <a:gd name="connsiteY91" fmla="*/ 538162 h 1319212"/>
                <a:gd name="connsiteX92" fmla="*/ 1004887 w 1990725"/>
                <a:gd name="connsiteY92" fmla="*/ 776287 h 1319212"/>
                <a:gd name="connsiteX93" fmla="*/ 816768 w 1990725"/>
                <a:gd name="connsiteY93" fmla="*/ 916781 h 1319212"/>
                <a:gd name="connsiteX94" fmla="*/ 776287 w 1990725"/>
                <a:gd name="connsiteY94" fmla="*/ 1000125 h 1319212"/>
                <a:gd name="connsiteX95" fmla="*/ 654843 w 1990725"/>
                <a:gd name="connsiteY95" fmla="*/ 1038225 h 1319212"/>
                <a:gd name="connsiteX96" fmla="*/ 657225 w 1990725"/>
                <a:gd name="connsiteY96" fmla="*/ 1097756 h 1319212"/>
                <a:gd name="connsiteX97" fmla="*/ 557212 w 1990725"/>
                <a:gd name="connsiteY97" fmla="*/ 1119187 h 1319212"/>
                <a:gd name="connsiteX98" fmla="*/ 550068 w 1990725"/>
                <a:gd name="connsiteY98" fmla="*/ 1064419 h 1319212"/>
                <a:gd name="connsiteX99" fmla="*/ 502443 w 1990725"/>
                <a:gd name="connsiteY99" fmla="*/ 1069181 h 1319212"/>
                <a:gd name="connsiteX100" fmla="*/ 490537 w 1990725"/>
                <a:gd name="connsiteY100" fmla="*/ 1026319 h 1319212"/>
                <a:gd name="connsiteX101" fmla="*/ 421481 w 1990725"/>
                <a:gd name="connsiteY101" fmla="*/ 938212 h 1319212"/>
                <a:gd name="connsiteX102" fmla="*/ 342900 w 1990725"/>
                <a:gd name="connsiteY102" fmla="*/ 938212 h 1319212"/>
                <a:gd name="connsiteX103" fmla="*/ 342900 w 1990725"/>
                <a:gd name="connsiteY103" fmla="*/ 900112 h 1319212"/>
                <a:gd name="connsiteX104" fmla="*/ 252412 w 1990725"/>
                <a:gd name="connsiteY104" fmla="*/ 840581 h 1319212"/>
                <a:gd name="connsiteX105" fmla="*/ 209550 w 1990725"/>
                <a:gd name="connsiteY105" fmla="*/ 807244 h 1319212"/>
                <a:gd name="connsiteX106" fmla="*/ 180975 w 1990725"/>
                <a:gd name="connsiteY106" fmla="*/ 757237 h 1319212"/>
                <a:gd name="connsiteX107" fmla="*/ 171450 w 1990725"/>
                <a:gd name="connsiteY107" fmla="*/ 733425 h 1319212"/>
                <a:gd name="connsiteX108" fmla="*/ 126206 w 1990725"/>
                <a:gd name="connsiteY108" fmla="*/ 745331 h 1319212"/>
                <a:gd name="connsiteX109" fmla="*/ 69056 w 1990725"/>
                <a:gd name="connsiteY109" fmla="*/ 800100 h 1319212"/>
                <a:gd name="connsiteX110" fmla="*/ 40481 w 1990725"/>
                <a:gd name="connsiteY110" fmla="*/ 819150 h 1319212"/>
                <a:gd name="connsiteX111" fmla="*/ 0 w 1990725"/>
                <a:gd name="connsiteY111" fmla="*/ 923925 h 1319212"/>
                <a:gd name="connsiteX0" fmla="*/ 0 w 1990725"/>
                <a:gd name="connsiteY0" fmla="*/ 923925 h 1319212"/>
                <a:gd name="connsiteX1" fmla="*/ 57150 w 1990725"/>
                <a:gd name="connsiteY1" fmla="*/ 971550 h 1319212"/>
                <a:gd name="connsiteX2" fmla="*/ 116681 w 1990725"/>
                <a:gd name="connsiteY2" fmla="*/ 992981 h 1319212"/>
                <a:gd name="connsiteX3" fmla="*/ 147637 w 1990725"/>
                <a:gd name="connsiteY3" fmla="*/ 1026319 h 1319212"/>
                <a:gd name="connsiteX4" fmla="*/ 221456 w 1990725"/>
                <a:gd name="connsiteY4" fmla="*/ 1026319 h 1319212"/>
                <a:gd name="connsiteX5" fmla="*/ 273843 w 1990725"/>
                <a:gd name="connsiteY5" fmla="*/ 1052512 h 1319212"/>
                <a:gd name="connsiteX6" fmla="*/ 330993 w 1990725"/>
                <a:gd name="connsiteY6" fmla="*/ 1071562 h 1319212"/>
                <a:gd name="connsiteX7" fmla="*/ 390525 w 1990725"/>
                <a:gd name="connsiteY7" fmla="*/ 1095375 h 1319212"/>
                <a:gd name="connsiteX8" fmla="*/ 397668 w 1990725"/>
                <a:gd name="connsiteY8" fmla="*/ 1185862 h 1319212"/>
                <a:gd name="connsiteX9" fmla="*/ 450056 w 1990725"/>
                <a:gd name="connsiteY9" fmla="*/ 1257300 h 1319212"/>
                <a:gd name="connsiteX10" fmla="*/ 514350 w 1990725"/>
                <a:gd name="connsiteY10" fmla="*/ 1276350 h 1319212"/>
                <a:gd name="connsiteX11" fmla="*/ 581025 w 1990725"/>
                <a:gd name="connsiteY11" fmla="*/ 1288256 h 1319212"/>
                <a:gd name="connsiteX12" fmla="*/ 661987 w 1990725"/>
                <a:gd name="connsiteY12" fmla="*/ 1259681 h 1319212"/>
                <a:gd name="connsiteX13" fmla="*/ 735806 w 1990725"/>
                <a:gd name="connsiteY13" fmla="*/ 1235869 h 1319212"/>
                <a:gd name="connsiteX14" fmla="*/ 809625 w 1990725"/>
                <a:gd name="connsiteY14" fmla="*/ 1247775 h 1319212"/>
                <a:gd name="connsiteX15" fmla="*/ 857250 w 1990725"/>
                <a:gd name="connsiteY15" fmla="*/ 1266825 h 1319212"/>
                <a:gd name="connsiteX16" fmla="*/ 895350 w 1990725"/>
                <a:gd name="connsiteY16" fmla="*/ 1266825 h 1319212"/>
                <a:gd name="connsiteX17" fmla="*/ 933450 w 1990725"/>
                <a:gd name="connsiteY17" fmla="*/ 1312069 h 1319212"/>
                <a:gd name="connsiteX18" fmla="*/ 997743 w 1990725"/>
                <a:gd name="connsiteY18" fmla="*/ 1319212 h 1319212"/>
                <a:gd name="connsiteX19" fmla="*/ 997743 w 1990725"/>
                <a:gd name="connsiteY19" fmla="*/ 1290637 h 1319212"/>
                <a:gd name="connsiteX20" fmla="*/ 1040606 w 1990725"/>
                <a:gd name="connsiteY20" fmla="*/ 1250156 h 1319212"/>
                <a:gd name="connsiteX21" fmla="*/ 1095375 w 1990725"/>
                <a:gd name="connsiteY21" fmla="*/ 1238250 h 1319212"/>
                <a:gd name="connsiteX22" fmla="*/ 1031081 w 1990725"/>
                <a:gd name="connsiteY22" fmla="*/ 1202531 h 1319212"/>
                <a:gd name="connsiteX23" fmla="*/ 1066800 w 1990725"/>
                <a:gd name="connsiteY23" fmla="*/ 1145381 h 1319212"/>
                <a:gd name="connsiteX24" fmla="*/ 1078706 w 1990725"/>
                <a:gd name="connsiteY24" fmla="*/ 1114425 h 1319212"/>
                <a:gd name="connsiteX25" fmla="*/ 1073943 w 1990725"/>
                <a:gd name="connsiteY25" fmla="*/ 1090612 h 1319212"/>
                <a:gd name="connsiteX26" fmla="*/ 1104900 w 1990725"/>
                <a:gd name="connsiteY26" fmla="*/ 1064419 h 1319212"/>
                <a:gd name="connsiteX27" fmla="*/ 1164431 w 1990725"/>
                <a:gd name="connsiteY27" fmla="*/ 1085850 h 1319212"/>
                <a:gd name="connsiteX28" fmla="*/ 1212056 w 1990725"/>
                <a:gd name="connsiteY28" fmla="*/ 1062037 h 1319212"/>
                <a:gd name="connsiteX29" fmla="*/ 1238250 w 1990725"/>
                <a:gd name="connsiteY29" fmla="*/ 1040606 h 1319212"/>
                <a:gd name="connsiteX30" fmla="*/ 1285875 w 1990725"/>
                <a:gd name="connsiteY30" fmla="*/ 1052512 h 1319212"/>
                <a:gd name="connsiteX31" fmla="*/ 1316831 w 1990725"/>
                <a:gd name="connsiteY31" fmla="*/ 1066800 h 1319212"/>
                <a:gd name="connsiteX32" fmla="*/ 1350168 w 1990725"/>
                <a:gd name="connsiteY32" fmla="*/ 1016794 h 1319212"/>
                <a:gd name="connsiteX33" fmla="*/ 1366837 w 1990725"/>
                <a:gd name="connsiteY33" fmla="*/ 1009650 h 1319212"/>
                <a:gd name="connsiteX34" fmla="*/ 1414462 w 1990725"/>
                <a:gd name="connsiteY34" fmla="*/ 988219 h 1319212"/>
                <a:gd name="connsiteX35" fmla="*/ 1473993 w 1990725"/>
                <a:gd name="connsiteY35" fmla="*/ 921544 h 1319212"/>
                <a:gd name="connsiteX36" fmla="*/ 1500187 w 1990725"/>
                <a:gd name="connsiteY36" fmla="*/ 947737 h 1319212"/>
                <a:gd name="connsiteX37" fmla="*/ 1526381 w 1990725"/>
                <a:gd name="connsiteY37" fmla="*/ 916781 h 1319212"/>
                <a:gd name="connsiteX38" fmla="*/ 1559718 w 1990725"/>
                <a:gd name="connsiteY38" fmla="*/ 916781 h 1319212"/>
                <a:gd name="connsiteX39" fmla="*/ 1581150 w 1990725"/>
                <a:gd name="connsiteY39" fmla="*/ 895350 h 1319212"/>
                <a:gd name="connsiteX40" fmla="*/ 1643062 w 1990725"/>
                <a:gd name="connsiteY40" fmla="*/ 890587 h 1319212"/>
                <a:gd name="connsiteX41" fmla="*/ 1697831 w 1990725"/>
                <a:gd name="connsiteY41" fmla="*/ 838200 h 1319212"/>
                <a:gd name="connsiteX42" fmla="*/ 1707356 w 1990725"/>
                <a:gd name="connsiteY42" fmla="*/ 785812 h 1319212"/>
                <a:gd name="connsiteX43" fmla="*/ 1671637 w 1990725"/>
                <a:gd name="connsiteY43" fmla="*/ 745331 h 1319212"/>
                <a:gd name="connsiteX44" fmla="*/ 1654968 w 1990725"/>
                <a:gd name="connsiteY44" fmla="*/ 692944 h 1319212"/>
                <a:gd name="connsiteX45" fmla="*/ 1678781 w 1990725"/>
                <a:gd name="connsiteY45" fmla="*/ 661987 h 1319212"/>
                <a:gd name="connsiteX46" fmla="*/ 1721643 w 1990725"/>
                <a:gd name="connsiteY46" fmla="*/ 661987 h 1319212"/>
                <a:gd name="connsiteX47" fmla="*/ 1759743 w 1990725"/>
                <a:gd name="connsiteY47" fmla="*/ 626269 h 1319212"/>
                <a:gd name="connsiteX48" fmla="*/ 1793081 w 1990725"/>
                <a:gd name="connsiteY48" fmla="*/ 604837 h 1319212"/>
                <a:gd name="connsiteX49" fmla="*/ 1843087 w 1990725"/>
                <a:gd name="connsiteY49" fmla="*/ 550069 h 1319212"/>
                <a:gd name="connsiteX50" fmla="*/ 1897856 w 1990725"/>
                <a:gd name="connsiteY50" fmla="*/ 521494 h 1319212"/>
                <a:gd name="connsiteX51" fmla="*/ 1945481 w 1990725"/>
                <a:gd name="connsiteY51" fmla="*/ 535781 h 1319212"/>
                <a:gd name="connsiteX52" fmla="*/ 1983581 w 1990725"/>
                <a:gd name="connsiteY52" fmla="*/ 492919 h 1319212"/>
                <a:gd name="connsiteX53" fmla="*/ 1990725 w 1990725"/>
                <a:gd name="connsiteY53" fmla="*/ 445294 h 1319212"/>
                <a:gd name="connsiteX54" fmla="*/ 1962150 w 1990725"/>
                <a:gd name="connsiteY54" fmla="*/ 400050 h 1319212"/>
                <a:gd name="connsiteX55" fmla="*/ 1926431 w 1990725"/>
                <a:gd name="connsiteY55" fmla="*/ 361950 h 1319212"/>
                <a:gd name="connsiteX56" fmla="*/ 1881187 w 1990725"/>
                <a:gd name="connsiteY56" fmla="*/ 364331 h 1319212"/>
                <a:gd name="connsiteX57" fmla="*/ 1874043 w 1990725"/>
                <a:gd name="connsiteY57" fmla="*/ 297656 h 1319212"/>
                <a:gd name="connsiteX58" fmla="*/ 1866900 w 1990725"/>
                <a:gd name="connsiteY58" fmla="*/ 219075 h 1319212"/>
                <a:gd name="connsiteX59" fmla="*/ 1857375 w 1990725"/>
                <a:gd name="connsiteY59" fmla="*/ 190500 h 1319212"/>
                <a:gd name="connsiteX60" fmla="*/ 1862137 w 1990725"/>
                <a:gd name="connsiteY60" fmla="*/ 159544 h 1319212"/>
                <a:gd name="connsiteX61" fmla="*/ 1847850 w 1990725"/>
                <a:gd name="connsiteY61" fmla="*/ 133350 h 1319212"/>
                <a:gd name="connsiteX62" fmla="*/ 1831181 w 1990725"/>
                <a:gd name="connsiteY62" fmla="*/ 121444 h 1319212"/>
                <a:gd name="connsiteX63" fmla="*/ 1847850 w 1990725"/>
                <a:gd name="connsiteY63" fmla="*/ 71437 h 1319212"/>
                <a:gd name="connsiteX64" fmla="*/ 1878806 w 1990725"/>
                <a:gd name="connsiteY64" fmla="*/ 40481 h 1319212"/>
                <a:gd name="connsiteX65" fmla="*/ 1919287 w 1990725"/>
                <a:gd name="connsiteY65" fmla="*/ 16669 h 1319212"/>
                <a:gd name="connsiteX66" fmla="*/ 1885950 w 1990725"/>
                <a:gd name="connsiteY66" fmla="*/ 0 h 1319212"/>
                <a:gd name="connsiteX67" fmla="*/ 1843087 w 1990725"/>
                <a:gd name="connsiteY67" fmla="*/ 11906 h 1319212"/>
                <a:gd name="connsiteX68" fmla="*/ 1795462 w 1990725"/>
                <a:gd name="connsiteY68" fmla="*/ 14287 h 1319212"/>
                <a:gd name="connsiteX69" fmla="*/ 1790700 w 1990725"/>
                <a:gd name="connsiteY69" fmla="*/ 47625 h 1319212"/>
                <a:gd name="connsiteX70" fmla="*/ 1762125 w 1990725"/>
                <a:gd name="connsiteY70" fmla="*/ 100012 h 1319212"/>
                <a:gd name="connsiteX71" fmla="*/ 1688306 w 1990725"/>
                <a:gd name="connsiteY71" fmla="*/ 107156 h 1319212"/>
                <a:gd name="connsiteX72" fmla="*/ 1666875 w 1990725"/>
                <a:gd name="connsiteY72" fmla="*/ 140494 h 1319212"/>
                <a:gd name="connsiteX73" fmla="*/ 1628775 w 1990725"/>
                <a:gd name="connsiteY73" fmla="*/ 109537 h 1319212"/>
                <a:gd name="connsiteX74" fmla="*/ 1602581 w 1990725"/>
                <a:gd name="connsiteY74" fmla="*/ 119062 h 1319212"/>
                <a:gd name="connsiteX75" fmla="*/ 1540668 w 1990725"/>
                <a:gd name="connsiteY75" fmla="*/ 102394 h 1319212"/>
                <a:gd name="connsiteX76" fmla="*/ 1540668 w 1990725"/>
                <a:gd name="connsiteY76" fmla="*/ 64294 h 1319212"/>
                <a:gd name="connsiteX77" fmla="*/ 1521618 w 1990725"/>
                <a:gd name="connsiteY77" fmla="*/ 54769 h 1319212"/>
                <a:gd name="connsiteX78" fmla="*/ 1435893 w 1990725"/>
                <a:gd name="connsiteY78" fmla="*/ 73819 h 1319212"/>
                <a:gd name="connsiteX79" fmla="*/ 1404937 w 1990725"/>
                <a:gd name="connsiteY79" fmla="*/ 14287 h 1319212"/>
                <a:gd name="connsiteX80" fmla="*/ 1373981 w 1990725"/>
                <a:gd name="connsiteY80" fmla="*/ 76200 h 1319212"/>
                <a:gd name="connsiteX81" fmla="*/ 1243012 w 1990725"/>
                <a:gd name="connsiteY81" fmla="*/ 54769 h 1319212"/>
                <a:gd name="connsiteX82" fmla="*/ 1197768 w 1990725"/>
                <a:gd name="connsiteY82" fmla="*/ 90487 h 1319212"/>
                <a:gd name="connsiteX83" fmla="*/ 1097756 w 1990725"/>
                <a:gd name="connsiteY83" fmla="*/ 133350 h 1319212"/>
                <a:gd name="connsiteX84" fmla="*/ 1073943 w 1990725"/>
                <a:gd name="connsiteY84" fmla="*/ 183356 h 1319212"/>
                <a:gd name="connsiteX85" fmla="*/ 1143000 w 1990725"/>
                <a:gd name="connsiteY85" fmla="*/ 250031 h 1319212"/>
                <a:gd name="connsiteX86" fmla="*/ 1109662 w 1990725"/>
                <a:gd name="connsiteY86" fmla="*/ 280987 h 1319212"/>
                <a:gd name="connsiteX87" fmla="*/ 1100137 w 1990725"/>
                <a:gd name="connsiteY87" fmla="*/ 297656 h 1319212"/>
                <a:gd name="connsiteX88" fmla="*/ 1095375 w 1990725"/>
                <a:gd name="connsiteY88" fmla="*/ 361950 h 1319212"/>
                <a:gd name="connsiteX89" fmla="*/ 1102518 w 1990725"/>
                <a:gd name="connsiteY89" fmla="*/ 423862 h 1319212"/>
                <a:gd name="connsiteX90" fmla="*/ 1092993 w 1990725"/>
                <a:gd name="connsiteY90" fmla="*/ 528637 h 1319212"/>
                <a:gd name="connsiteX91" fmla="*/ 1135856 w 1990725"/>
                <a:gd name="connsiteY91" fmla="*/ 538162 h 1319212"/>
                <a:gd name="connsiteX92" fmla="*/ 1004887 w 1990725"/>
                <a:gd name="connsiteY92" fmla="*/ 776287 h 1319212"/>
                <a:gd name="connsiteX93" fmla="*/ 816768 w 1990725"/>
                <a:gd name="connsiteY93" fmla="*/ 916781 h 1319212"/>
                <a:gd name="connsiteX94" fmla="*/ 776287 w 1990725"/>
                <a:gd name="connsiteY94" fmla="*/ 1000125 h 1319212"/>
                <a:gd name="connsiteX95" fmla="*/ 654843 w 1990725"/>
                <a:gd name="connsiteY95" fmla="*/ 1038225 h 1319212"/>
                <a:gd name="connsiteX96" fmla="*/ 657225 w 1990725"/>
                <a:gd name="connsiteY96" fmla="*/ 1097756 h 1319212"/>
                <a:gd name="connsiteX97" fmla="*/ 557212 w 1990725"/>
                <a:gd name="connsiteY97" fmla="*/ 1119187 h 1319212"/>
                <a:gd name="connsiteX98" fmla="*/ 550068 w 1990725"/>
                <a:gd name="connsiteY98" fmla="*/ 1064419 h 1319212"/>
                <a:gd name="connsiteX99" fmla="*/ 502443 w 1990725"/>
                <a:gd name="connsiteY99" fmla="*/ 1069181 h 1319212"/>
                <a:gd name="connsiteX100" fmla="*/ 490537 w 1990725"/>
                <a:gd name="connsiteY100" fmla="*/ 1026319 h 1319212"/>
                <a:gd name="connsiteX101" fmla="*/ 421481 w 1990725"/>
                <a:gd name="connsiteY101" fmla="*/ 938212 h 1319212"/>
                <a:gd name="connsiteX102" fmla="*/ 342900 w 1990725"/>
                <a:gd name="connsiteY102" fmla="*/ 938212 h 1319212"/>
                <a:gd name="connsiteX103" fmla="*/ 342900 w 1990725"/>
                <a:gd name="connsiteY103" fmla="*/ 900112 h 1319212"/>
                <a:gd name="connsiteX104" fmla="*/ 252412 w 1990725"/>
                <a:gd name="connsiteY104" fmla="*/ 840581 h 1319212"/>
                <a:gd name="connsiteX105" fmla="*/ 209550 w 1990725"/>
                <a:gd name="connsiteY105" fmla="*/ 807244 h 1319212"/>
                <a:gd name="connsiteX106" fmla="*/ 180975 w 1990725"/>
                <a:gd name="connsiteY106" fmla="*/ 757237 h 1319212"/>
                <a:gd name="connsiteX107" fmla="*/ 171450 w 1990725"/>
                <a:gd name="connsiteY107" fmla="*/ 733425 h 1319212"/>
                <a:gd name="connsiteX108" fmla="*/ 126206 w 1990725"/>
                <a:gd name="connsiteY108" fmla="*/ 745331 h 1319212"/>
                <a:gd name="connsiteX109" fmla="*/ 69056 w 1990725"/>
                <a:gd name="connsiteY109" fmla="*/ 800100 h 1319212"/>
                <a:gd name="connsiteX110" fmla="*/ 40481 w 1990725"/>
                <a:gd name="connsiteY110" fmla="*/ 819150 h 1319212"/>
                <a:gd name="connsiteX111" fmla="*/ 0 w 1990725"/>
                <a:gd name="connsiteY111" fmla="*/ 923925 h 1319212"/>
                <a:gd name="connsiteX0" fmla="*/ 0 w 1990725"/>
                <a:gd name="connsiteY0" fmla="*/ 923925 h 1319212"/>
                <a:gd name="connsiteX1" fmla="*/ 57150 w 1990725"/>
                <a:gd name="connsiteY1" fmla="*/ 971550 h 1319212"/>
                <a:gd name="connsiteX2" fmla="*/ 116681 w 1990725"/>
                <a:gd name="connsiteY2" fmla="*/ 992981 h 1319212"/>
                <a:gd name="connsiteX3" fmla="*/ 147637 w 1990725"/>
                <a:gd name="connsiteY3" fmla="*/ 1026319 h 1319212"/>
                <a:gd name="connsiteX4" fmla="*/ 221456 w 1990725"/>
                <a:gd name="connsiteY4" fmla="*/ 1026319 h 1319212"/>
                <a:gd name="connsiteX5" fmla="*/ 273843 w 1990725"/>
                <a:gd name="connsiteY5" fmla="*/ 1052512 h 1319212"/>
                <a:gd name="connsiteX6" fmla="*/ 330993 w 1990725"/>
                <a:gd name="connsiteY6" fmla="*/ 1071562 h 1319212"/>
                <a:gd name="connsiteX7" fmla="*/ 390525 w 1990725"/>
                <a:gd name="connsiteY7" fmla="*/ 1095375 h 1319212"/>
                <a:gd name="connsiteX8" fmla="*/ 397668 w 1990725"/>
                <a:gd name="connsiteY8" fmla="*/ 1185862 h 1319212"/>
                <a:gd name="connsiteX9" fmla="*/ 450056 w 1990725"/>
                <a:gd name="connsiteY9" fmla="*/ 1257300 h 1319212"/>
                <a:gd name="connsiteX10" fmla="*/ 514350 w 1990725"/>
                <a:gd name="connsiteY10" fmla="*/ 1276350 h 1319212"/>
                <a:gd name="connsiteX11" fmla="*/ 581025 w 1990725"/>
                <a:gd name="connsiteY11" fmla="*/ 1288256 h 1319212"/>
                <a:gd name="connsiteX12" fmla="*/ 661987 w 1990725"/>
                <a:gd name="connsiteY12" fmla="*/ 1259681 h 1319212"/>
                <a:gd name="connsiteX13" fmla="*/ 735806 w 1990725"/>
                <a:gd name="connsiteY13" fmla="*/ 1235869 h 1319212"/>
                <a:gd name="connsiteX14" fmla="*/ 809625 w 1990725"/>
                <a:gd name="connsiteY14" fmla="*/ 1247775 h 1319212"/>
                <a:gd name="connsiteX15" fmla="*/ 857250 w 1990725"/>
                <a:gd name="connsiteY15" fmla="*/ 1266825 h 1319212"/>
                <a:gd name="connsiteX16" fmla="*/ 895350 w 1990725"/>
                <a:gd name="connsiteY16" fmla="*/ 1266825 h 1319212"/>
                <a:gd name="connsiteX17" fmla="*/ 933450 w 1990725"/>
                <a:gd name="connsiteY17" fmla="*/ 1312069 h 1319212"/>
                <a:gd name="connsiteX18" fmla="*/ 997743 w 1990725"/>
                <a:gd name="connsiteY18" fmla="*/ 1319212 h 1319212"/>
                <a:gd name="connsiteX19" fmla="*/ 997743 w 1990725"/>
                <a:gd name="connsiteY19" fmla="*/ 1290637 h 1319212"/>
                <a:gd name="connsiteX20" fmla="*/ 1040606 w 1990725"/>
                <a:gd name="connsiteY20" fmla="*/ 1250156 h 1319212"/>
                <a:gd name="connsiteX21" fmla="*/ 1095375 w 1990725"/>
                <a:gd name="connsiteY21" fmla="*/ 1238250 h 1319212"/>
                <a:gd name="connsiteX22" fmla="*/ 1031081 w 1990725"/>
                <a:gd name="connsiteY22" fmla="*/ 1202531 h 1319212"/>
                <a:gd name="connsiteX23" fmla="*/ 1066800 w 1990725"/>
                <a:gd name="connsiteY23" fmla="*/ 1145381 h 1319212"/>
                <a:gd name="connsiteX24" fmla="*/ 1078706 w 1990725"/>
                <a:gd name="connsiteY24" fmla="*/ 1114425 h 1319212"/>
                <a:gd name="connsiteX25" fmla="*/ 1073943 w 1990725"/>
                <a:gd name="connsiteY25" fmla="*/ 1090612 h 1319212"/>
                <a:gd name="connsiteX26" fmla="*/ 1104900 w 1990725"/>
                <a:gd name="connsiteY26" fmla="*/ 1064419 h 1319212"/>
                <a:gd name="connsiteX27" fmla="*/ 1164431 w 1990725"/>
                <a:gd name="connsiteY27" fmla="*/ 1085850 h 1319212"/>
                <a:gd name="connsiteX28" fmla="*/ 1212056 w 1990725"/>
                <a:gd name="connsiteY28" fmla="*/ 1062037 h 1319212"/>
                <a:gd name="connsiteX29" fmla="*/ 1238250 w 1990725"/>
                <a:gd name="connsiteY29" fmla="*/ 1040606 h 1319212"/>
                <a:gd name="connsiteX30" fmla="*/ 1285875 w 1990725"/>
                <a:gd name="connsiteY30" fmla="*/ 1052512 h 1319212"/>
                <a:gd name="connsiteX31" fmla="*/ 1316831 w 1990725"/>
                <a:gd name="connsiteY31" fmla="*/ 1066800 h 1319212"/>
                <a:gd name="connsiteX32" fmla="*/ 1350168 w 1990725"/>
                <a:gd name="connsiteY32" fmla="*/ 1016794 h 1319212"/>
                <a:gd name="connsiteX33" fmla="*/ 1366837 w 1990725"/>
                <a:gd name="connsiteY33" fmla="*/ 1009650 h 1319212"/>
                <a:gd name="connsiteX34" fmla="*/ 1414462 w 1990725"/>
                <a:gd name="connsiteY34" fmla="*/ 988219 h 1319212"/>
                <a:gd name="connsiteX35" fmla="*/ 1473993 w 1990725"/>
                <a:gd name="connsiteY35" fmla="*/ 921544 h 1319212"/>
                <a:gd name="connsiteX36" fmla="*/ 1500187 w 1990725"/>
                <a:gd name="connsiteY36" fmla="*/ 947737 h 1319212"/>
                <a:gd name="connsiteX37" fmla="*/ 1526381 w 1990725"/>
                <a:gd name="connsiteY37" fmla="*/ 916781 h 1319212"/>
                <a:gd name="connsiteX38" fmla="*/ 1559718 w 1990725"/>
                <a:gd name="connsiteY38" fmla="*/ 916781 h 1319212"/>
                <a:gd name="connsiteX39" fmla="*/ 1581150 w 1990725"/>
                <a:gd name="connsiteY39" fmla="*/ 895350 h 1319212"/>
                <a:gd name="connsiteX40" fmla="*/ 1643062 w 1990725"/>
                <a:gd name="connsiteY40" fmla="*/ 890587 h 1319212"/>
                <a:gd name="connsiteX41" fmla="*/ 1697831 w 1990725"/>
                <a:gd name="connsiteY41" fmla="*/ 838200 h 1319212"/>
                <a:gd name="connsiteX42" fmla="*/ 1707356 w 1990725"/>
                <a:gd name="connsiteY42" fmla="*/ 785812 h 1319212"/>
                <a:gd name="connsiteX43" fmla="*/ 1671637 w 1990725"/>
                <a:gd name="connsiteY43" fmla="*/ 745331 h 1319212"/>
                <a:gd name="connsiteX44" fmla="*/ 1654968 w 1990725"/>
                <a:gd name="connsiteY44" fmla="*/ 692944 h 1319212"/>
                <a:gd name="connsiteX45" fmla="*/ 1678781 w 1990725"/>
                <a:gd name="connsiteY45" fmla="*/ 661987 h 1319212"/>
                <a:gd name="connsiteX46" fmla="*/ 1721643 w 1990725"/>
                <a:gd name="connsiteY46" fmla="*/ 661987 h 1319212"/>
                <a:gd name="connsiteX47" fmla="*/ 1759743 w 1990725"/>
                <a:gd name="connsiteY47" fmla="*/ 626269 h 1319212"/>
                <a:gd name="connsiteX48" fmla="*/ 1793081 w 1990725"/>
                <a:gd name="connsiteY48" fmla="*/ 604837 h 1319212"/>
                <a:gd name="connsiteX49" fmla="*/ 1843087 w 1990725"/>
                <a:gd name="connsiteY49" fmla="*/ 550069 h 1319212"/>
                <a:gd name="connsiteX50" fmla="*/ 1897856 w 1990725"/>
                <a:gd name="connsiteY50" fmla="*/ 521494 h 1319212"/>
                <a:gd name="connsiteX51" fmla="*/ 1945481 w 1990725"/>
                <a:gd name="connsiteY51" fmla="*/ 535781 h 1319212"/>
                <a:gd name="connsiteX52" fmla="*/ 1983581 w 1990725"/>
                <a:gd name="connsiteY52" fmla="*/ 492919 h 1319212"/>
                <a:gd name="connsiteX53" fmla="*/ 1990725 w 1990725"/>
                <a:gd name="connsiteY53" fmla="*/ 445294 h 1319212"/>
                <a:gd name="connsiteX54" fmla="*/ 1962150 w 1990725"/>
                <a:gd name="connsiteY54" fmla="*/ 400050 h 1319212"/>
                <a:gd name="connsiteX55" fmla="*/ 1926431 w 1990725"/>
                <a:gd name="connsiteY55" fmla="*/ 361950 h 1319212"/>
                <a:gd name="connsiteX56" fmla="*/ 1881187 w 1990725"/>
                <a:gd name="connsiteY56" fmla="*/ 364331 h 1319212"/>
                <a:gd name="connsiteX57" fmla="*/ 1874043 w 1990725"/>
                <a:gd name="connsiteY57" fmla="*/ 297656 h 1319212"/>
                <a:gd name="connsiteX58" fmla="*/ 1866900 w 1990725"/>
                <a:gd name="connsiteY58" fmla="*/ 219075 h 1319212"/>
                <a:gd name="connsiteX59" fmla="*/ 1857375 w 1990725"/>
                <a:gd name="connsiteY59" fmla="*/ 190500 h 1319212"/>
                <a:gd name="connsiteX60" fmla="*/ 1862137 w 1990725"/>
                <a:gd name="connsiteY60" fmla="*/ 159544 h 1319212"/>
                <a:gd name="connsiteX61" fmla="*/ 1847850 w 1990725"/>
                <a:gd name="connsiteY61" fmla="*/ 133350 h 1319212"/>
                <a:gd name="connsiteX62" fmla="*/ 1831181 w 1990725"/>
                <a:gd name="connsiteY62" fmla="*/ 121444 h 1319212"/>
                <a:gd name="connsiteX63" fmla="*/ 1852612 w 1990725"/>
                <a:gd name="connsiteY63" fmla="*/ 69056 h 1319212"/>
                <a:gd name="connsiteX64" fmla="*/ 1878806 w 1990725"/>
                <a:gd name="connsiteY64" fmla="*/ 40481 h 1319212"/>
                <a:gd name="connsiteX65" fmla="*/ 1919287 w 1990725"/>
                <a:gd name="connsiteY65" fmla="*/ 16669 h 1319212"/>
                <a:gd name="connsiteX66" fmla="*/ 1885950 w 1990725"/>
                <a:gd name="connsiteY66" fmla="*/ 0 h 1319212"/>
                <a:gd name="connsiteX67" fmla="*/ 1843087 w 1990725"/>
                <a:gd name="connsiteY67" fmla="*/ 11906 h 1319212"/>
                <a:gd name="connsiteX68" fmla="*/ 1795462 w 1990725"/>
                <a:gd name="connsiteY68" fmla="*/ 14287 h 1319212"/>
                <a:gd name="connsiteX69" fmla="*/ 1790700 w 1990725"/>
                <a:gd name="connsiteY69" fmla="*/ 47625 h 1319212"/>
                <a:gd name="connsiteX70" fmla="*/ 1762125 w 1990725"/>
                <a:gd name="connsiteY70" fmla="*/ 100012 h 1319212"/>
                <a:gd name="connsiteX71" fmla="*/ 1688306 w 1990725"/>
                <a:gd name="connsiteY71" fmla="*/ 107156 h 1319212"/>
                <a:gd name="connsiteX72" fmla="*/ 1666875 w 1990725"/>
                <a:gd name="connsiteY72" fmla="*/ 140494 h 1319212"/>
                <a:gd name="connsiteX73" fmla="*/ 1628775 w 1990725"/>
                <a:gd name="connsiteY73" fmla="*/ 109537 h 1319212"/>
                <a:gd name="connsiteX74" fmla="*/ 1602581 w 1990725"/>
                <a:gd name="connsiteY74" fmla="*/ 119062 h 1319212"/>
                <a:gd name="connsiteX75" fmla="*/ 1540668 w 1990725"/>
                <a:gd name="connsiteY75" fmla="*/ 102394 h 1319212"/>
                <a:gd name="connsiteX76" fmla="*/ 1540668 w 1990725"/>
                <a:gd name="connsiteY76" fmla="*/ 64294 h 1319212"/>
                <a:gd name="connsiteX77" fmla="*/ 1521618 w 1990725"/>
                <a:gd name="connsiteY77" fmla="*/ 54769 h 1319212"/>
                <a:gd name="connsiteX78" fmla="*/ 1435893 w 1990725"/>
                <a:gd name="connsiteY78" fmla="*/ 73819 h 1319212"/>
                <a:gd name="connsiteX79" fmla="*/ 1404937 w 1990725"/>
                <a:gd name="connsiteY79" fmla="*/ 14287 h 1319212"/>
                <a:gd name="connsiteX80" fmla="*/ 1373981 w 1990725"/>
                <a:gd name="connsiteY80" fmla="*/ 76200 h 1319212"/>
                <a:gd name="connsiteX81" fmla="*/ 1243012 w 1990725"/>
                <a:gd name="connsiteY81" fmla="*/ 54769 h 1319212"/>
                <a:gd name="connsiteX82" fmla="*/ 1197768 w 1990725"/>
                <a:gd name="connsiteY82" fmla="*/ 90487 h 1319212"/>
                <a:gd name="connsiteX83" fmla="*/ 1097756 w 1990725"/>
                <a:gd name="connsiteY83" fmla="*/ 133350 h 1319212"/>
                <a:gd name="connsiteX84" fmla="*/ 1073943 w 1990725"/>
                <a:gd name="connsiteY84" fmla="*/ 183356 h 1319212"/>
                <a:gd name="connsiteX85" fmla="*/ 1143000 w 1990725"/>
                <a:gd name="connsiteY85" fmla="*/ 250031 h 1319212"/>
                <a:gd name="connsiteX86" fmla="*/ 1109662 w 1990725"/>
                <a:gd name="connsiteY86" fmla="*/ 280987 h 1319212"/>
                <a:gd name="connsiteX87" fmla="*/ 1100137 w 1990725"/>
                <a:gd name="connsiteY87" fmla="*/ 297656 h 1319212"/>
                <a:gd name="connsiteX88" fmla="*/ 1095375 w 1990725"/>
                <a:gd name="connsiteY88" fmla="*/ 361950 h 1319212"/>
                <a:gd name="connsiteX89" fmla="*/ 1102518 w 1990725"/>
                <a:gd name="connsiteY89" fmla="*/ 423862 h 1319212"/>
                <a:gd name="connsiteX90" fmla="*/ 1092993 w 1990725"/>
                <a:gd name="connsiteY90" fmla="*/ 528637 h 1319212"/>
                <a:gd name="connsiteX91" fmla="*/ 1135856 w 1990725"/>
                <a:gd name="connsiteY91" fmla="*/ 538162 h 1319212"/>
                <a:gd name="connsiteX92" fmla="*/ 1004887 w 1990725"/>
                <a:gd name="connsiteY92" fmla="*/ 776287 h 1319212"/>
                <a:gd name="connsiteX93" fmla="*/ 816768 w 1990725"/>
                <a:gd name="connsiteY93" fmla="*/ 916781 h 1319212"/>
                <a:gd name="connsiteX94" fmla="*/ 776287 w 1990725"/>
                <a:gd name="connsiteY94" fmla="*/ 1000125 h 1319212"/>
                <a:gd name="connsiteX95" fmla="*/ 654843 w 1990725"/>
                <a:gd name="connsiteY95" fmla="*/ 1038225 h 1319212"/>
                <a:gd name="connsiteX96" fmla="*/ 657225 w 1990725"/>
                <a:gd name="connsiteY96" fmla="*/ 1097756 h 1319212"/>
                <a:gd name="connsiteX97" fmla="*/ 557212 w 1990725"/>
                <a:gd name="connsiteY97" fmla="*/ 1119187 h 1319212"/>
                <a:gd name="connsiteX98" fmla="*/ 550068 w 1990725"/>
                <a:gd name="connsiteY98" fmla="*/ 1064419 h 1319212"/>
                <a:gd name="connsiteX99" fmla="*/ 502443 w 1990725"/>
                <a:gd name="connsiteY99" fmla="*/ 1069181 h 1319212"/>
                <a:gd name="connsiteX100" fmla="*/ 490537 w 1990725"/>
                <a:gd name="connsiteY100" fmla="*/ 1026319 h 1319212"/>
                <a:gd name="connsiteX101" fmla="*/ 421481 w 1990725"/>
                <a:gd name="connsiteY101" fmla="*/ 938212 h 1319212"/>
                <a:gd name="connsiteX102" fmla="*/ 342900 w 1990725"/>
                <a:gd name="connsiteY102" fmla="*/ 938212 h 1319212"/>
                <a:gd name="connsiteX103" fmla="*/ 342900 w 1990725"/>
                <a:gd name="connsiteY103" fmla="*/ 900112 h 1319212"/>
                <a:gd name="connsiteX104" fmla="*/ 252412 w 1990725"/>
                <a:gd name="connsiteY104" fmla="*/ 840581 h 1319212"/>
                <a:gd name="connsiteX105" fmla="*/ 209550 w 1990725"/>
                <a:gd name="connsiteY105" fmla="*/ 807244 h 1319212"/>
                <a:gd name="connsiteX106" fmla="*/ 180975 w 1990725"/>
                <a:gd name="connsiteY106" fmla="*/ 757237 h 1319212"/>
                <a:gd name="connsiteX107" fmla="*/ 171450 w 1990725"/>
                <a:gd name="connsiteY107" fmla="*/ 733425 h 1319212"/>
                <a:gd name="connsiteX108" fmla="*/ 126206 w 1990725"/>
                <a:gd name="connsiteY108" fmla="*/ 745331 h 1319212"/>
                <a:gd name="connsiteX109" fmla="*/ 69056 w 1990725"/>
                <a:gd name="connsiteY109" fmla="*/ 800100 h 1319212"/>
                <a:gd name="connsiteX110" fmla="*/ 40481 w 1990725"/>
                <a:gd name="connsiteY110" fmla="*/ 819150 h 1319212"/>
                <a:gd name="connsiteX111" fmla="*/ 0 w 1990725"/>
                <a:gd name="connsiteY111" fmla="*/ 923925 h 1319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990725" h="1319212">
                  <a:moveTo>
                    <a:pt x="0" y="923925"/>
                  </a:moveTo>
                  <a:lnTo>
                    <a:pt x="57150" y="971550"/>
                  </a:lnTo>
                  <a:lnTo>
                    <a:pt x="116681" y="992981"/>
                  </a:lnTo>
                  <a:lnTo>
                    <a:pt x="147637" y="1026319"/>
                  </a:lnTo>
                  <a:lnTo>
                    <a:pt x="221456" y="1026319"/>
                  </a:lnTo>
                  <a:lnTo>
                    <a:pt x="273843" y="1052512"/>
                  </a:lnTo>
                  <a:lnTo>
                    <a:pt x="330993" y="1071562"/>
                  </a:lnTo>
                  <a:lnTo>
                    <a:pt x="390525" y="1095375"/>
                  </a:lnTo>
                  <a:lnTo>
                    <a:pt x="397668" y="1185862"/>
                  </a:lnTo>
                  <a:lnTo>
                    <a:pt x="450056" y="1257300"/>
                  </a:lnTo>
                  <a:lnTo>
                    <a:pt x="514350" y="1276350"/>
                  </a:lnTo>
                  <a:lnTo>
                    <a:pt x="581025" y="1288256"/>
                  </a:lnTo>
                  <a:lnTo>
                    <a:pt x="661987" y="1259681"/>
                  </a:lnTo>
                  <a:lnTo>
                    <a:pt x="735806" y="1235869"/>
                  </a:lnTo>
                  <a:lnTo>
                    <a:pt x="809625" y="1247775"/>
                  </a:lnTo>
                  <a:lnTo>
                    <a:pt x="857250" y="1266825"/>
                  </a:lnTo>
                  <a:lnTo>
                    <a:pt x="895350" y="1266825"/>
                  </a:lnTo>
                  <a:lnTo>
                    <a:pt x="933450" y="1312069"/>
                  </a:lnTo>
                  <a:lnTo>
                    <a:pt x="997743" y="1319212"/>
                  </a:lnTo>
                  <a:lnTo>
                    <a:pt x="997743" y="1290637"/>
                  </a:lnTo>
                  <a:lnTo>
                    <a:pt x="1040606" y="1250156"/>
                  </a:lnTo>
                  <a:lnTo>
                    <a:pt x="1095375" y="1238250"/>
                  </a:lnTo>
                  <a:lnTo>
                    <a:pt x="1031081" y="1202531"/>
                  </a:lnTo>
                  <a:lnTo>
                    <a:pt x="1066800" y="1145381"/>
                  </a:lnTo>
                  <a:lnTo>
                    <a:pt x="1078706" y="1114425"/>
                  </a:lnTo>
                  <a:lnTo>
                    <a:pt x="1073943" y="1090612"/>
                  </a:lnTo>
                  <a:lnTo>
                    <a:pt x="1104900" y="1064419"/>
                  </a:lnTo>
                  <a:lnTo>
                    <a:pt x="1164431" y="1085850"/>
                  </a:lnTo>
                  <a:lnTo>
                    <a:pt x="1212056" y="1062037"/>
                  </a:lnTo>
                  <a:lnTo>
                    <a:pt x="1238250" y="1040606"/>
                  </a:lnTo>
                  <a:lnTo>
                    <a:pt x="1285875" y="1052512"/>
                  </a:lnTo>
                  <a:lnTo>
                    <a:pt x="1316831" y="1066800"/>
                  </a:lnTo>
                  <a:lnTo>
                    <a:pt x="1350168" y="1016794"/>
                  </a:lnTo>
                  <a:lnTo>
                    <a:pt x="1366837" y="1009650"/>
                  </a:lnTo>
                  <a:lnTo>
                    <a:pt x="1414462" y="988219"/>
                  </a:lnTo>
                  <a:lnTo>
                    <a:pt x="1473993" y="921544"/>
                  </a:lnTo>
                  <a:lnTo>
                    <a:pt x="1500187" y="947737"/>
                  </a:lnTo>
                  <a:lnTo>
                    <a:pt x="1526381" y="916781"/>
                  </a:lnTo>
                  <a:lnTo>
                    <a:pt x="1559718" y="916781"/>
                  </a:lnTo>
                  <a:lnTo>
                    <a:pt x="1581150" y="895350"/>
                  </a:lnTo>
                  <a:lnTo>
                    <a:pt x="1643062" y="890587"/>
                  </a:lnTo>
                  <a:lnTo>
                    <a:pt x="1697831" y="838200"/>
                  </a:lnTo>
                  <a:lnTo>
                    <a:pt x="1707356" y="785812"/>
                  </a:lnTo>
                  <a:lnTo>
                    <a:pt x="1671637" y="745331"/>
                  </a:lnTo>
                  <a:lnTo>
                    <a:pt x="1654968" y="692944"/>
                  </a:lnTo>
                  <a:lnTo>
                    <a:pt x="1678781" y="661987"/>
                  </a:lnTo>
                  <a:lnTo>
                    <a:pt x="1721643" y="661987"/>
                  </a:lnTo>
                  <a:lnTo>
                    <a:pt x="1759743" y="626269"/>
                  </a:lnTo>
                  <a:lnTo>
                    <a:pt x="1793081" y="604837"/>
                  </a:lnTo>
                  <a:lnTo>
                    <a:pt x="1843087" y="550069"/>
                  </a:lnTo>
                  <a:lnTo>
                    <a:pt x="1897856" y="521494"/>
                  </a:lnTo>
                  <a:lnTo>
                    <a:pt x="1945481" y="535781"/>
                  </a:lnTo>
                  <a:lnTo>
                    <a:pt x="1983581" y="492919"/>
                  </a:lnTo>
                  <a:lnTo>
                    <a:pt x="1990725" y="445294"/>
                  </a:lnTo>
                  <a:lnTo>
                    <a:pt x="1962150" y="400050"/>
                  </a:lnTo>
                  <a:lnTo>
                    <a:pt x="1926431" y="361950"/>
                  </a:lnTo>
                  <a:lnTo>
                    <a:pt x="1881187" y="364331"/>
                  </a:lnTo>
                  <a:lnTo>
                    <a:pt x="1874043" y="297656"/>
                  </a:lnTo>
                  <a:lnTo>
                    <a:pt x="1866900" y="219075"/>
                  </a:lnTo>
                  <a:lnTo>
                    <a:pt x="1857375" y="190500"/>
                  </a:lnTo>
                  <a:lnTo>
                    <a:pt x="1862137" y="159544"/>
                  </a:lnTo>
                  <a:lnTo>
                    <a:pt x="1847850" y="133350"/>
                  </a:lnTo>
                  <a:lnTo>
                    <a:pt x="1831181" y="121444"/>
                  </a:lnTo>
                  <a:lnTo>
                    <a:pt x="1852612" y="69056"/>
                  </a:lnTo>
                  <a:lnTo>
                    <a:pt x="1878806" y="40481"/>
                  </a:lnTo>
                  <a:lnTo>
                    <a:pt x="1919287" y="16669"/>
                  </a:lnTo>
                  <a:lnTo>
                    <a:pt x="1885950" y="0"/>
                  </a:lnTo>
                  <a:lnTo>
                    <a:pt x="1843087" y="11906"/>
                  </a:lnTo>
                  <a:lnTo>
                    <a:pt x="1795462" y="14287"/>
                  </a:lnTo>
                  <a:lnTo>
                    <a:pt x="1790700" y="47625"/>
                  </a:lnTo>
                  <a:lnTo>
                    <a:pt x="1762125" y="100012"/>
                  </a:lnTo>
                  <a:lnTo>
                    <a:pt x="1688306" y="107156"/>
                  </a:lnTo>
                  <a:lnTo>
                    <a:pt x="1666875" y="140494"/>
                  </a:lnTo>
                  <a:lnTo>
                    <a:pt x="1628775" y="109537"/>
                  </a:lnTo>
                  <a:lnTo>
                    <a:pt x="1602581" y="119062"/>
                  </a:lnTo>
                  <a:lnTo>
                    <a:pt x="1540668" y="102394"/>
                  </a:lnTo>
                  <a:lnTo>
                    <a:pt x="1540668" y="64294"/>
                  </a:lnTo>
                  <a:lnTo>
                    <a:pt x="1521618" y="54769"/>
                  </a:lnTo>
                  <a:lnTo>
                    <a:pt x="1435893" y="73819"/>
                  </a:lnTo>
                  <a:lnTo>
                    <a:pt x="1404937" y="14287"/>
                  </a:lnTo>
                  <a:lnTo>
                    <a:pt x="1373981" y="76200"/>
                  </a:lnTo>
                  <a:lnTo>
                    <a:pt x="1243012" y="54769"/>
                  </a:lnTo>
                  <a:lnTo>
                    <a:pt x="1197768" y="90487"/>
                  </a:lnTo>
                  <a:lnTo>
                    <a:pt x="1097756" y="133350"/>
                  </a:lnTo>
                  <a:lnTo>
                    <a:pt x="1073943" y="183356"/>
                  </a:lnTo>
                  <a:lnTo>
                    <a:pt x="1143000" y="250031"/>
                  </a:lnTo>
                  <a:lnTo>
                    <a:pt x="1109662" y="280987"/>
                  </a:lnTo>
                  <a:lnTo>
                    <a:pt x="1100137" y="297656"/>
                  </a:lnTo>
                  <a:lnTo>
                    <a:pt x="1095375" y="361950"/>
                  </a:lnTo>
                  <a:lnTo>
                    <a:pt x="1102518" y="423862"/>
                  </a:lnTo>
                  <a:lnTo>
                    <a:pt x="1092993" y="528637"/>
                  </a:lnTo>
                  <a:lnTo>
                    <a:pt x="1135856" y="538162"/>
                  </a:lnTo>
                  <a:lnTo>
                    <a:pt x="1004887" y="776287"/>
                  </a:lnTo>
                  <a:lnTo>
                    <a:pt x="816768" y="916781"/>
                  </a:lnTo>
                  <a:lnTo>
                    <a:pt x="776287" y="1000125"/>
                  </a:lnTo>
                  <a:lnTo>
                    <a:pt x="654843" y="1038225"/>
                  </a:lnTo>
                  <a:lnTo>
                    <a:pt x="657225" y="1097756"/>
                  </a:lnTo>
                  <a:lnTo>
                    <a:pt x="557212" y="1119187"/>
                  </a:lnTo>
                  <a:lnTo>
                    <a:pt x="550068" y="1064419"/>
                  </a:lnTo>
                  <a:lnTo>
                    <a:pt x="502443" y="1069181"/>
                  </a:lnTo>
                  <a:lnTo>
                    <a:pt x="490537" y="1026319"/>
                  </a:lnTo>
                  <a:lnTo>
                    <a:pt x="421481" y="938212"/>
                  </a:lnTo>
                  <a:lnTo>
                    <a:pt x="342900" y="938212"/>
                  </a:lnTo>
                  <a:lnTo>
                    <a:pt x="342900" y="900112"/>
                  </a:lnTo>
                  <a:lnTo>
                    <a:pt x="252412" y="840581"/>
                  </a:lnTo>
                  <a:lnTo>
                    <a:pt x="209550" y="807244"/>
                  </a:lnTo>
                  <a:lnTo>
                    <a:pt x="180975" y="757237"/>
                  </a:lnTo>
                  <a:lnTo>
                    <a:pt x="171450" y="733425"/>
                  </a:lnTo>
                  <a:lnTo>
                    <a:pt x="126206" y="745331"/>
                  </a:lnTo>
                  <a:lnTo>
                    <a:pt x="69056" y="800100"/>
                  </a:lnTo>
                  <a:lnTo>
                    <a:pt x="40481" y="819150"/>
                  </a:lnTo>
                  <a:lnTo>
                    <a:pt x="0" y="92392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1100"/>
            </a:p>
          </p:txBody>
        </p:sp>
        <p:sp>
          <p:nvSpPr>
            <p:cNvPr id="84" name="Забайкальский край"/>
            <p:cNvSpPr/>
            <p:nvPr/>
          </p:nvSpPr>
          <p:spPr>
            <a:xfrm>
              <a:off x="11491913" y="8062913"/>
              <a:ext cx="1544637" cy="1698625"/>
            </a:xfrm>
            <a:custGeom>
              <a:avLst/>
              <a:gdLst>
                <a:gd name="connsiteX0" fmla="*/ 1095375 w 1552575"/>
                <a:gd name="connsiteY0" fmla="*/ 1645444 h 1697831"/>
                <a:gd name="connsiteX1" fmla="*/ 1207293 w 1552575"/>
                <a:gd name="connsiteY1" fmla="*/ 1566863 h 1697831"/>
                <a:gd name="connsiteX2" fmla="*/ 1238250 w 1552575"/>
                <a:gd name="connsiteY2" fmla="*/ 1564481 h 1697831"/>
                <a:gd name="connsiteX3" fmla="*/ 1250156 w 1552575"/>
                <a:gd name="connsiteY3" fmla="*/ 1514475 h 1697831"/>
                <a:gd name="connsiteX4" fmla="*/ 1231106 w 1552575"/>
                <a:gd name="connsiteY4" fmla="*/ 1502569 h 1697831"/>
                <a:gd name="connsiteX5" fmla="*/ 1285875 w 1552575"/>
                <a:gd name="connsiteY5" fmla="*/ 1371600 h 1697831"/>
                <a:gd name="connsiteX6" fmla="*/ 1333500 w 1552575"/>
                <a:gd name="connsiteY6" fmla="*/ 1276350 h 1697831"/>
                <a:gd name="connsiteX7" fmla="*/ 1402556 w 1552575"/>
                <a:gd name="connsiteY7" fmla="*/ 1214438 h 1697831"/>
                <a:gd name="connsiteX8" fmla="*/ 1395412 w 1552575"/>
                <a:gd name="connsiteY8" fmla="*/ 1140619 h 1697831"/>
                <a:gd name="connsiteX9" fmla="*/ 1357312 w 1552575"/>
                <a:gd name="connsiteY9" fmla="*/ 1119188 h 1697831"/>
                <a:gd name="connsiteX10" fmla="*/ 1328737 w 1552575"/>
                <a:gd name="connsiteY10" fmla="*/ 1123950 h 1697831"/>
                <a:gd name="connsiteX11" fmla="*/ 1319212 w 1552575"/>
                <a:gd name="connsiteY11" fmla="*/ 1097756 h 1697831"/>
                <a:gd name="connsiteX12" fmla="*/ 1395412 w 1552575"/>
                <a:gd name="connsiteY12" fmla="*/ 1019175 h 1697831"/>
                <a:gd name="connsiteX13" fmla="*/ 1412081 w 1552575"/>
                <a:gd name="connsiteY13" fmla="*/ 995363 h 1697831"/>
                <a:gd name="connsiteX14" fmla="*/ 1457325 w 1552575"/>
                <a:gd name="connsiteY14" fmla="*/ 992981 h 1697831"/>
                <a:gd name="connsiteX15" fmla="*/ 1547812 w 1552575"/>
                <a:gd name="connsiteY15" fmla="*/ 957263 h 1697831"/>
                <a:gd name="connsiteX16" fmla="*/ 1543050 w 1552575"/>
                <a:gd name="connsiteY16" fmla="*/ 890588 h 1697831"/>
                <a:gd name="connsiteX17" fmla="*/ 1502568 w 1552575"/>
                <a:gd name="connsiteY17" fmla="*/ 854869 h 1697831"/>
                <a:gd name="connsiteX18" fmla="*/ 1509712 w 1552575"/>
                <a:gd name="connsiteY18" fmla="*/ 790575 h 1697831"/>
                <a:gd name="connsiteX19" fmla="*/ 1552575 w 1552575"/>
                <a:gd name="connsiteY19" fmla="*/ 790575 h 1697831"/>
                <a:gd name="connsiteX20" fmla="*/ 1543050 w 1552575"/>
                <a:gd name="connsiteY20" fmla="*/ 747713 h 1697831"/>
                <a:gd name="connsiteX21" fmla="*/ 1516856 w 1552575"/>
                <a:gd name="connsiteY21" fmla="*/ 721519 h 1697831"/>
                <a:gd name="connsiteX22" fmla="*/ 1543050 w 1552575"/>
                <a:gd name="connsiteY22" fmla="*/ 676275 h 1697831"/>
                <a:gd name="connsiteX23" fmla="*/ 1543050 w 1552575"/>
                <a:gd name="connsiteY23" fmla="*/ 607219 h 1697831"/>
                <a:gd name="connsiteX24" fmla="*/ 1540668 w 1552575"/>
                <a:gd name="connsiteY24" fmla="*/ 571500 h 1697831"/>
                <a:gd name="connsiteX25" fmla="*/ 1528762 w 1552575"/>
                <a:gd name="connsiteY25" fmla="*/ 561975 h 1697831"/>
                <a:gd name="connsiteX26" fmla="*/ 1485900 w 1552575"/>
                <a:gd name="connsiteY26" fmla="*/ 588169 h 1697831"/>
                <a:gd name="connsiteX27" fmla="*/ 1466850 w 1552575"/>
                <a:gd name="connsiteY27" fmla="*/ 569119 h 1697831"/>
                <a:gd name="connsiteX28" fmla="*/ 1466850 w 1552575"/>
                <a:gd name="connsiteY28" fmla="*/ 509588 h 1697831"/>
                <a:gd name="connsiteX29" fmla="*/ 1443037 w 1552575"/>
                <a:gd name="connsiteY29" fmla="*/ 483394 h 1697831"/>
                <a:gd name="connsiteX30" fmla="*/ 1402556 w 1552575"/>
                <a:gd name="connsiteY30" fmla="*/ 492919 h 1697831"/>
                <a:gd name="connsiteX31" fmla="*/ 1364456 w 1552575"/>
                <a:gd name="connsiteY31" fmla="*/ 514350 h 1697831"/>
                <a:gd name="connsiteX32" fmla="*/ 1340643 w 1552575"/>
                <a:gd name="connsiteY32" fmla="*/ 514350 h 1697831"/>
                <a:gd name="connsiteX33" fmla="*/ 1335881 w 1552575"/>
                <a:gd name="connsiteY33" fmla="*/ 461963 h 1697831"/>
                <a:gd name="connsiteX34" fmla="*/ 1388268 w 1552575"/>
                <a:gd name="connsiteY34" fmla="*/ 440531 h 1697831"/>
                <a:gd name="connsiteX35" fmla="*/ 1357312 w 1552575"/>
                <a:gd name="connsiteY35" fmla="*/ 404813 h 1697831"/>
                <a:gd name="connsiteX36" fmla="*/ 1295400 w 1552575"/>
                <a:gd name="connsiteY36" fmla="*/ 357188 h 1697831"/>
                <a:gd name="connsiteX37" fmla="*/ 1295400 w 1552575"/>
                <a:gd name="connsiteY37" fmla="*/ 330994 h 1697831"/>
                <a:gd name="connsiteX38" fmla="*/ 1319212 w 1552575"/>
                <a:gd name="connsiteY38" fmla="*/ 314325 h 1697831"/>
                <a:gd name="connsiteX39" fmla="*/ 1281112 w 1552575"/>
                <a:gd name="connsiteY39" fmla="*/ 280988 h 1697831"/>
                <a:gd name="connsiteX40" fmla="*/ 1295400 w 1552575"/>
                <a:gd name="connsiteY40" fmla="*/ 254794 h 1697831"/>
                <a:gd name="connsiteX41" fmla="*/ 1262062 w 1552575"/>
                <a:gd name="connsiteY41" fmla="*/ 216694 h 1697831"/>
                <a:gd name="connsiteX42" fmla="*/ 1278731 w 1552575"/>
                <a:gd name="connsiteY42" fmla="*/ 178594 h 1697831"/>
                <a:gd name="connsiteX43" fmla="*/ 1264443 w 1552575"/>
                <a:gd name="connsiteY43" fmla="*/ 171450 h 1697831"/>
                <a:gd name="connsiteX44" fmla="*/ 1243012 w 1552575"/>
                <a:gd name="connsiteY44" fmla="*/ 195263 h 1697831"/>
                <a:gd name="connsiteX45" fmla="*/ 1233487 w 1552575"/>
                <a:gd name="connsiteY45" fmla="*/ 154781 h 1697831"/>
                <a:gd name="connsiteX46" fmla="*/ 1223962 w 1552575"/>
                <a:gd name="connsiteY46" fmla="*/ 121444 h 1697831"/>
                <a:gd name="connsiteX47" fmla="*/ 1240631 w 1552575"/>
                <a:gd name="connsiteY47" fmla="*/ 83344 h 1697831"/>
                <a:gd name="connsiteX48" fmla="*/ 1233487 w 1552575"/>
                <a:gd name="connsiteY48" fmla="*/ 38100 h 1697831"/>
                <a:gd name="connsiteX49" fmla="*/ 1185862 w 1552575"/>
                <a:gd name="connsiteY49" fmla="*/ 54769 h 1697831"/>
                <a:gd name="connsiteX50" fmla="*/ 1150143 w 1552575"/>
                <a:gd name="connsiteY50" fmla="*/ 23813 h 1697831"/>
                <a:gd name="connsiteX51" fmla="*/ 1083468 w 1552575"/>
                <a:gd name="connsiteY51" fmla="*/ 0 h 1697831"/>
                <a:gd name="connsiteX52" fmla="*/ 1052512 w 1552575"/>
                <a:gd name="connsiteY52" fmla="*/ 42863 h 1697831"/>
                <a:gd name="connsiteX53" fmla="*/ 1042987 w 1552575"/>
                <a:gd name="connsiteY53" fmla="*/ 107156 h 1697831"/>
                <a:gd name="connsiteX54" fmla="*/ 1021556 w 1552575"/>
                <a:gd name="connsiteY54" fmla="*/ 145256 h 1697831"/>
                <a:gd name="connsiteX55" fmla="*/ 1052512 w 1552575"/>
                <a:gd name="connsiteY55" fmla="*/ 221456 h 1697831"/>
                <a:gd name="connsiteX56" fmla="*/ 1078706 w 1552575"/>
                <a:gd name="connsiteY56" fmla="*/ 242888 h 1697831"/>
                <a:gd name="connsiteX57" fmla="*/ 1052512 w 1552575"/>
                <a:gd name="connsiteY57" fmla="*/ 311944 h 1697831"/>
                <a:gd name="connsiteX58" fmla="*/ 1009650 w 1552575"/>
                <a:gd name="connsiteY58" fmla="*/ 328613 h 1697831"/>
                <a:gd name="connsiteX59" fmla="*/ 962025 w 1552575"/>
                <a:gd name="connsiteY59" fmla="*/ 328613 h 1697831"/>
                <a:gd name="connsiteX60" fmla="*/ 919162 w 1552575"/>
                <a:gd name="connsiteY60" fmla="*/ 319088 h 1697831"/>
                <a:gd name="connsiteX61" fmla="*/ 878681 w 1552575"/>
                <a:gd name="connsiteY61" fmla="*/ 302419 h 1697831"/>
                <a:gd name="connsiteX62" fmla="*/ 842962 w 1552575"/>
                <a:gd name="connsiteY62" fmla="*/ 328613 h 1697831"/>
                <a:gd name="connsiteX63" fmla="*/ 831056 w 1552575"/>
                <a:gd name="connsiteY63" fmla="*/ 369094 h 1697831"/>
                <a:gd name="connsiteX64" fmla="*/ 869156 w 1552575"/>
                <a:gd name="connsiteY64" fmla="*/ 400050 h 1697831"/>
                <a:gd name="connsiteX65" fmla="*/ 864393 w 1552575"/>
                <a:gd name="connsiteY65" fmla="*/ 459581 h 1697831"/>
                <a:gd name="connsiteX66" fmla="*/ 888206 w 1552575"/>
                <a:gd name="connsiteY66" fmla="*/ 614363 h 1697831"/>
                <a:gd name="connsiteX67" fmla="*/ 933450 w 1552575"/>
                <a:gd name="connsiteY67" fmla="*/ 611981 h 1697831"/>
                <a:gd name="connsiteX68" fmla="*/ 995362 w 1552575"/>
                <a:gd name="connsiteY68" fmla="*/ 700088 h 1697831"/>
                <a:gd name="connsiteX69" fmla="*/ 983456 w 1552575"/>
                <a:gd name="connsiteY69" fmla="*/ 745331 h 1697831"/>
                <a:gd name="connsiteX70" fmla="*/ 952500 w 1552575"/>
                <a:gd name="connsiteY70" fmla="*/ 781050 h 1697831"/>
                <a:gd name="connsiteX71" fmla="*/ 904875 w 1552575"/>
                <a:gd name="connsiteY71" fmla="*/ 771525 h 1697831"/>
                <a:gd name="connsiteX72" fmla="*/ 845343 w 1552575"/>
                <a:gd name="connsiteY72" fmla="*/ 797719 h 1697831"/>
                <a:gd name="connsiteX73" fmla="*/ 800100 w 1552575"/>
                <a:gd name="connsiteY73" fmla="*/ 838200 h 1697831"/>
                <a:gd name="connsiteX74" fmla="*/ 757237 w 1552575"/>
                <a:gd name="connsiteY74" fmla="*/ 873919 h 1697831"/>
                <a:gd name="connsiteX75" fmla="*/ 726281 w 1552575"/>
                <a:gd name="connsiteY75" fmla="*/ 912019 h 1697831"/>
                <a:gd name="connsiteX76" fmla="*/ 678656 w 1552575"/>
                <a:gd name="connsiteY76" fmla="*/ 912019 h 1697831"/>
                <a:gd name="connsiteX77" fmla="*/ 657225 w 1552575"/>
                <a:gd name="connsiteY77" fmla="*/ 933450 h 1697831"/>
                <a:gd name="connsiteX78" fmla="*/ 681037 w 1552575"/>
                <a:gd name="connsiteY78" fmla="*/ 1009650 h 1697831"/>
                <a:gd name="connsiteX79" fmla="*/ 714375 w 1552575"/>
                <a:gd name="connsiteY79" fmla="*/ 1038225 h 1697831"/>
                <a:gd name="connsiteX80" fmla="*/ 700087 w 1552575"/>
                <a:gd name="connsiteY80" fmla="*/ 1085850 h 1697831"/>
                <a:gd name="connsiteX81" fmla="*/ 652462 w 1552575"/>
                <a:gd name="connsiteY81" fmla="*/ 1133475 h 1697831"/>
                <a:gd name="connsiteX82" fmla="*/ 581025 w 1552575"/>
                <a:gd name="connsiteY82" fmla="*/ 1143000 h 1697831"/>
                <a:gd name="connsiteX83" fmla="*/ 557212 w 1552575"/>
                <a:gd name="connsiteY83" fmla="*/ 1164431 h 1697831"/>
                <a:gd name="connsiteX84" fmla="*/ 528637 w 1552575"/>
                <a:gd name="connsiteY84" fmla="*/ 1164431 h 1697831"/>
                <a:gd name="connsiteX85" fmla="*/ 502443 w 1552575"/>
                <a:gd name="connsiteY85" fmla="*/ 1185863 h 1697831"/>
                <a:gd name="connsiteX86" fmla="*/ 471487 w 1552575"/>
                <a:gd name="connsiteY86" fmla="*/ 1171575 h 1697831"/>
                <a:gd name="connsiteX87" fmla="*/ 442912 w 1552575"/>
                <a:gd name="connsiteY87" fmla="*/ 1207294 h 1697831"/>
                <a:gd name="connsiteX88" fmla="*/ 407193 w 1552575"/>
                <a:gd name="connsiteY88" fmla="*/ 1243013 h 1697831"/>
                <a:gd name="connsiteX89" fmla="*/ 359568 w 1552575"/>
                <a:gd name="connsiteY89" fmla="*/ 1259681 h 1697831"/>
                <a:gd name="connsiteX90" fmla="*/ 319087 w 1552575"/>
                <a:gd name="connsiteY90" fmla="*/ 1312069 h 1697831"/>
                <a:gd name="connsiteX91" fmla="*/ 259556 w 1552575"/>
                <a:gd name="connsiteY91" fmla="*/ 1288256 h 1697831"/>
                <a:gd name="connsiteX92" fmla="*/ 230981 w 1552575"/>
                <a:gd name="connsiteY92" fmla="*/ 1288256 h 1697831"/>
                <a:gd name="connsiteX93" fmla="*/ 192881 w 1552575"/>
                <a:gd name="connsiteY93" fmla="*/ 1323975 h 1697831"/>
                <a:gd name="connsiteX94" fmla="*/ 159543 w 1552575"/>
                <a:gd name="connsiteY94" fmla="*/ 1326356 h 1697831"/>
                <a:gd name="connsiteX95" fmla="*/ 104775 w 1552575"/>
                <a:gd name="connsiteY95" fmla="*/ 1314450 h 1697831"/>
                <a:gd name="connsiteX96" fmla="*/ 76200 w 1552575"/>
                <a:gd name="connsiteY96" fmla="*/ 1338263 h 1697831"/>
                <a:gd name="connsiteX97" fmla="*/ 76200 w 1552575"/>
                <a:gd name="connsiteY97" fmla="*/ 1364456 h 1697831"/>
                <a:gd name="connsiteX98" fmla="*/ 61912 w 1552575"/>
                <a:gd name="connsiteY98" fmla="*/ 1412081 h 1697831"/>
                <a:gd name="connsiteX99" fmla="*/ 30956 w 1552575"/>
                <a:gd name="connsiteY99" fmla="*/ 1445419 h 1697831"/>
                <a:gd name="connsiteX100" fmla="*/ 92868 w 1552575"/>
                <a:gd name="connsiteY100" fmla="*/ 1481138 h 1697831"/>
                <a:gd name="connsiteX101" fmla="*/ 35718 w 1552575"/>
                <a:gd name="connsiteY101" fmla="*/ 1497806 h 1697831"/>
                <a:gd name="connsiteX102" fmla="*/ 4762 w 1552575"/>
                <a:gd name="connsiteY102" fmla="*/ 1521619 h 1697831"/>
                <a:gd name="connsiteX103" fmla="*/ 0 w 1552575"/>
                <a:gd name="connsiteY103" fmla="*/ 1554956 h 1697831"/>
                <a:gd name="connsiteX104" fmla="*/ 28575 w 1552575"/>
                <a:gd name="connsiteY104" fmla="*/ 1595438 h 1697831"/>
                <a:gd name="connsiteX105" fmla="*/ 28575 w 1552575"/>
                <a:gd name="connsiteY105" fmla="*/ 1638300 h 1697831"/>
                <a:gd name="connsiteX106" fmla="*/ 71437 w 1552575"/>
                <a:gd name="connsiteY106" fmla="*/ 1664494 h 1697831"/>
                <a:gd name="connsiteX107" fmla="*/ 100012 w 1552575"/>
                <a:gd name="connsiteY107" fmla="*/ 1671638 h 1697831"/>
                <a:gd name="connsiteX108" fmla="*/ 138112 w 1552575"/>
                <a:gd name="connsiteY108" fmla="*/ 1671638 h 1697831"/>
                <a:gd name="connsiteX109" fmla="*/ 166687 w 1552575"/>
                <a:gd name="connsiteY109" fmla="*/ 1674019 h 1697831"/>
                <a:gd name="connsiteX110" fmla="*/ 197643 w 1552575"/>
                <a:gd name="connsiteY110" fmla="*/ 1697831 h 1697831"/>
                <a:gd name="connsiteX111" fmla="*/ 280987 w 1552575"/>
                <a:gd name="connsiteY111" fmla="*/ 1693069 h 1697831"/>
                <a:gd name="connsiteX112" fmla="*/ 330993 w 1552575"/>
                <a:gd name="connsiteY112" fmla="*/ 1685925 h 1697831"/>
                <a:gd name="connsiteX113" fmla="*/ 388143 w 1552575"/>
                <a:gd name="connsiteY113" fmla="*/ 1669256 h 1697831"/>
                <a:gd name="connsiteX114" fmla="*/ 447675 w 1552575"/>
                <a:gd name="connsiteY114" fmla="*/ 1662113 h 1697831"/>
                <a:gd name="connsiteX115" fmla="*/ 523875 w 1552575"/>
                <a:gd name="connsiteY115" fmla="*/ 1643063 h 1697831"/>
                <a:gd name="connsiteX116" fmla="*/ 566737 w 1552575"/>
                <a:gd name="connsiteY116" fmla="*/ 1633538 h 1697831"/>
                <a:gd name="connsiteX117" fmla="*/ 585787 w 1552575"/>
                <a:gd name="connsiteY117" fmla="*/ 1597819 h 1697831"/>
                <a:gd name="connsiteX118" fmla="*/ 633412 w 1552575"/>
                <a:gd name="connsiteY118" fmla="*/ 1564481 h 1697831"/>
                <a:gd name="connsiteX119" fmla="*/ 688181 w 1552575"/>
                <a:gd name="connsiteY119" fmla="*/ 1526381 h 1697831"/>
                <a:gd name="connsiteX120" fmla="*/ 723900 w 1552575"/>
                <a:gd name="connsiteY120" fmla="*/ 1516856 h 1697831"/>
                <a:gd name="connsiteX121" fmla="*/ 792956 w 1552575"/>
                <a:gd name="connsiteY121" fmla="*/ 1533525 h 1697831"/>
                <a:gd name="connsiteX122" fmla="*/ 831056 w 1552575"/>
                <a:gd name="connsiteY122" fmla="*/ 1581150 h 1697831"/>
                <a:gd name="connsiteX123" fmla="*/ 902493 w 1552575"/>
                <a:gd name="connsiteY123" fmla="*/ 1571625 h 1697831"/>
                <a:gd name="connsiteX124" fmla="*/ 923925 w 1552575"/>
                <a:gd name="connsiteY124" fmla="*/ 1562100 h 1697831"/>
                <a:gd name="connsiteX125" fmla="*/ 973931 w 1552575"/>
                <a:gd name="connsiteY125" fmla="*/ 1588294 h 1697831"/>
                <a:gd name="connsiteX126" fmla="*/ 1028700 w 1552575"/>
                <a:gd name="connsiteY126" fmla="*/ 1619250 h 1697831"/>
                <a:gd name="connsiteX127" fmla="*/ 1095375 w 1552575"/>
                <a:gd name="connsiteY127" fmla="*/ 1645444 h 1697831"/>
                <a:gd name="connsiteX0" fmla="*/ 1095375 w 1552575"/>
                <a:gd name="connsiteY0" fmla="*/ 1645444 h 1697831"/>
                <a:gd name="connsiteX1" fmla="*/ 1207293 w 1552575"/>
                <a:gd name="connsiteY1" fmla="*/ 1566863 h 1697831"/>
                <a:gd name="connsiteX2" fmla="*/ 1238250 w 1552575"/>
                <a:gd name="connsiteY2" fmla="*/ 1564481 h 1697831"/>
                <a:gd name="connsiteX3" fmla="*/ 1250156 w 1552575"/>
                <a:gd name="connsiteY3" fmla="*/ 1514475 h 1697831"/>
                <a:gd name="connsiteX4" fmla="*/ 1231106 w 1552575"/>
                <a:gd name="connsiteY4" fmla="*/ 1502569 h 1697831"/>
                <a:gd name="connsiteX5" fmla="*/ 1285875 w 1552575"/>
                <a:gd name="connsiteY5" fmla="*/ 1371600 h 1697831"/>
                <a:gd name="connsiteX6" fmla="*/ 1333500 w 1552575"/>
                <a:gd name="connsiteY6" fmla="*/ 1276350 h 1697831"/>
                <a:gd name="connsiteX7" fmla="*/ 1402556 w 1552575"/>
                <a:gd name="connsiteY7" fmla="*/ 1214438 h 1697831"/>
                <a:gd name="connsiteX8" fmla="*/ 1395412 w 1552575"/>
                <a:gd name="connsiteY8" fmla="*/ 1140619 h 1697831"/>
                <a:gd name="connsiteX9" fmla="*/ 1357312 w 1552575"/>
                <a:gd name="connsiteY9" fmla="*/ 1119188 h 1697831"/>
                <a:gd name="connsiteX10" fmla="*/ 1328737 w 1552575"/>
                <a:gd name="connsiteY10" fmla="*/ 1123950 h 1697831"/>
                <a:gd name="connsiteX11" fmla="*/ 1319212 w 1552575"/>
                <a:gd name="connsiteY11" fmla="*/ 1097756 h 1697831"/>
                <a:gd name="connsiteX12" fmla="*/ 1395412 w 1552575"/>
                <a:gd name="connsiteY12" fmla="*/ 1019175 h 1697831"/>
                <a:gd name="connsiteX13" fmla="*/ 1412081 w 1552575"/>
                <a:gd name="connsiteY13" fmla="*/ 995363 h 1697831"/>
                <a:gd name="connsiteX14" fmla="*/ 1457325 w 1552575"/>
                <a:gd name="connsiteY14" fmla="*/ 992981 h 1697831"/>
                <a:gd name="connsiteX15" fmla="*/ 1547812 w 1552575"/>
                <a:gd name="connsiteY15" fmla="*/ 957263 h 1697831"/>
                <a:gd name="connsiteX16" fmla="*/ 1543050 w 1552575"/>
                <a:gd name="connsiteY16" fmla="*/ 890588 h 1697831"/>
                <a:gd name="connsiteX17" fmla="*/ 1502568 w 1552575"/>
                <a:gd name="connsiteY17" fmla="*/ 854869 h 1697831"/>
                <a:gd name="connsiteX18" fmla="*/ 1509712 w 1552575"/>
                <a:gd name="connsiteY18" fmla="*/ 790575 h 1697831"/>
                <a:gd name="connsiteX19" fmla="*/ 1552575 w 1552575"/>
                <a:gd name="connsiteY19" fmla="*/ 790575 h 1697831"/>
                <a:gd name="connsiteX20" fmla="*/ 1543050 w 1552575"/>
                <a:gd name="connsiteY20" fmla="*/ 747713 h 1697831"/>
                <a:gd name="connsiteX21" fmla="*/ 1516856 w 1552575"/>
                <a:gd name="connsiteY21" fmla="*/ 721519 h 1697831"/>
                <a:gd name="connsiteX22" fmla="*/ 1543050 w 1552575"/>
                <a:gd name="connsiteY22" fmla="*/ 676275 h 1697831"/>
                <a:gd name="connsiteX23" fmla="*/ 1543050 w 1552575"/>
                <a:gd name="connsiteY23" fmla="*/ 607219 h 1697831"/>
                <a:gd name="connsiteX24" fmla="*/ 1540668 w 1552575"/>
                <a:gd name="connsiteY24" fmla="*/ 571500 h 1697831"/>
                <a:gd name="connsiteX25" fmla="*/ 1528762 w 1552575"/>
                <a:gd name="connsiteY25" fmla="*/ 561975 h 1697831"/>
                <a:gd name="connsiteX26" fmla="*/ 1485900 w 1552575"/>
                <a:gd name="connsiteY26" fmla="*/ 588169 h 1697831"/>
                <a:gd name="connsiteX27" fmla="*/ 1466850 w 1552575"/>
                <a:gd name="connsiteY27" fmla="*/ 569119 h 1697831"/>
                <a:gd name="connsiteX28" fmla="*/ 1466850 w 1552575"/>
                <a:gd name="connsiteY28" fmla="*/ 509588 h 1697831"/>
                <a:gd name="connsiteX29" fmla="*/ 1443037 w 1552575"/>
                <a:gd name="connsiteY29" fmla="*/ 483394 h 1697831"/>
                <a:gd name="connsiteX30" fmla="*/ 1402556 w 1552575"/>
                <a:gd name="connsiteY30" fmla="*/ 492919 h 1697831"/>
                <a:gd name="connsiteX31" fmla="*/ 1364456 w 1552575"/>
                <a:gd name="connsiteY31" fmla="*/ 514350 h 1697831"/>
                <a:gd name="connsiteX32" fmla="*/ 1340643 w 1552575"/>
                <a:gd name="connsiteY32" fmla="*/ 514350 h 1697831"/>
                <a:gd name="connsiteX33" fmla="*/ 1335881 w 1552575"/>
                <a:gd name="connsiteY33" fmla="*/ 461963 h 1697831"/>
                <a:gd name="connsiteX34" fmla="*/ 1388268 w 1552575"/>
                <a:gd name="connsiteY34" fmla="*/ 440531 h 1697831"/>
                <a:gd name="connsiteX35" fmla="*/ 1357312 w 1552575"/>
                <a:gd name="connsiteY35" fmla="*/ 404813 h 1697831"/>
                <a:gd name="connsiteX36" fmla="*/ 1295400 w 1552575"/>
                <a:gd name="connsiteY36" fmla="*/ 357188 h 1697831"/>
                <a:gd name="connsiteX37" fmla="*/ 1295400 w 1552575"/>
                <a:gd name="connsiteY37" fmla="*/ 330994 h 1697831"/>
                <a:gd name="connsiteX38" fmla="*/ 1319212 w 1552575"/>
                <a:gd name="connsiteY38" fmla="*/ 314325 h 1697831"/>
                <a:gd name="connsiteX39" fmla="*/ 1281112 w 1552575"/>
                <a:gd name="connsiteY39" fmla="*/ 280988 h 1697831"/>
                <a:gd name="connsiteX40" fmla="*/ 1295400 w 1552575"/>
                <a:gd name="connsiteY40" fmla="*/ 254794 h 1697831"/>
                <a:gd name="connsiteX41" fmla="*/ 1262062 w 1552575"/>
                <a:gd name="connsiteY41" fmla="*/ 216694 h 1697831"/>
                <a:gd name="connsiteX42" fmla="*/ 1278731 w 1552575"/>
                <a:gd name="connsiteY42" fmla="*/ 178594 h 1697831"/>
                <a:gd name="connsiteX43" fmla="*/ 1264443 w 1552575"/>
                <a:gd name="connsiteY43" fmla="*/ 171450 h 1697831"/>
                <a:gd name="connsiteX44" fmla="*/ 1243012 w 1552575"/>
                <a:gd name="connsiteY44" fmla="*/ 195263 h 1697831"/>
                <a:gd name="connsiteX45" fmla="*/ 1233487 w 1552575"/>
                <a:gd name="connsiteY45" fmla="*/ 154781 h 1697831"/>
                <a:gd name="connsiteX46" fmla="*/ 1223962 w 1552575"/>
                <a:gd name="connsiteY46" fmla="*/ 121444 h 1697831"/>
                <a:gd name="connsiteX47" fmla="*/ 1240631 w 1552575"/>
                <a:gd name="connsiteY47" fmla="*/ 83344 h 1697831"/>
                <a:gd name="connsiteX48" fmla="*/ 1233487 w 1552575"/>
                <a:gd name="connsiteY48" fmla="*/ 38100 h 1697831"/>
                <a:gd name="connsiteX49" fmla="*/ 1185862 w 1552575"/>
                <a:gd name="connsiteY49" fmla="*/ 54769 h 1697831"/>
                <a:gd name="connsiteX50" fmla="*/ 1150143 w 1552575"/>
                <a:gd name="connsiteY50" fmla="*/ 23813 h 1697831"/>
                <a:gd name="connsiteX51" fmla="*/ 1083468 w 1552575"/>
                <a:gd name="connsiteY51" fmla="*/ 0 h 1697831"/>
                <a:gd name="connsiteX52" fmla="*/ 1052512 w 1552575"/>
                <a:gd name="connsiteY52" fmla="*/ 42863 h 1697831"/>
                <a:gd name="connsiteX53" fmla="*/ 1042987 w 1552575"/>
                <a:gd name="connsiteY53" fmla="*/ 107156 h 1697831"/>
                <a:gd name="connsiteX54" fmla="*/ 1021556 w 1552575"/>
                <a:gd name="connsiteY54" fmla="*/ 145256 h 1697831"/>
                <a:gd name="connsiteX55" fmla="*/ 1052512 w 1552575"/>
                <a:gd name="connsiteY55" fmla="*/ 221456 h 1697831"/>
                <a:gd name="connsiteX56" fmla="*/ 1078706 w 1552575"/>
                <a:gd name="connsiteY56" fmla="*/ 242888 h 1697831"/>
                <a:gd name="connsiteX57" fmla="*/ 1052512 w 1552575"/>
                <a:gd name="connsiteY57" fmla="*/ 311944 h 1697831"/>
                <a:gd name="connsiteX58" fmla="*/ 1009650 w 1552575"/>
                <a:gd name="connsiteY58" fmla="*/ 328613 h 1697831"/>
                <a:gd name="connsiteX59" fmla="*/ 962025 w 1552575"/>
                <a:gd name="connsiteY59" fmla="*/ 328613 h 1697831"/>
                <a:gd name="connsiteX60" fmla="*/ 919162 w 1552575"/>
                <a:gd name="connsiteY60" fmla="*/ 319088 h 1697831"/>
                <a:gd name="connsiteX61" fmla="*/ 878681 w 1552575"/>
                <a:gd name="connsiteY61" fmla="*/ 302419 h 1697831"/>
                <a:gd name="connsiteX62" fmla="*/ 842962 w 1552575"/>
                <a:gd name="connsiteY62" fmla="*/ 328613 h 1697831"/>
                <a:gd name="connsiteX63" fmla="*/ 831056 w 1552575"/>
                <a:gd name="connsiteY63" fmla="*/ 369094 h 1697831"/>
                <a:gd name="connsiteX64" fmla="*/ 859631 w 1552575"/>
                <a:gd name="connsiteY64" fmla="*/ 400050 h 1697831"/>
                <a:gd name="connsiteX65" fmla="*/ 864393 w 1552575"/>
                <a:gd name="connsiteY65" fmla="*/ 459581 h 1697831"/>
                <a:gd name="connsiteX66" fmla="*/ 888206 w 1552575"/>
                <a:gd name="connsiteY66" fmla="*/ 614363 h 1697831"/>
                <a:gd name="connsiteX67" fmla="*/ 933450 w 1552575"/>
                <a:gd name="connsiteY67" fmla="*/ 611981 h 1697831"/>
                <a:gd name="connsiteX68" fmla="*/ 995362 w 1552575"/>
                <a:gd name="connsiteY68" fmla="*/ 700088 h 1697831"/>
                <a:gd name="connsiteX69" fmla="*/ 983456 w 1552575"/>
                <a:gd name="connsiteY69" fmla="*/ 745331 h 1697831"/>
                <a:gd name="connsiteX70" fmla="*/ 952500 w 1552575"/>
                <a:gd name="connsiteY70" fmla="*/ 781050 h 1697831"/>
                <a:gd name="connsiteX71" fmla="*/ 904875 w 1552575"/>
                <a:gd name="connsiteY71" fmla="*/ 771525 h 1697831"/>
                <a:gd name="connsiteX72" fmla="*/ 845343 w 1552575"/>
                <a:gd name="connsiteY72" fmla="*/ 797719 h 1697831"/>
                <a:gd name="connsiteX73" fmla="*/ 800100 w 1552575"/>
                <a:gd name="connsiteY73" fmla="*/ 838200 h 1697831"/>
                <a:gd name="connsiteX74" fmla="*/ 757237 w 1552575"/>
                <a:gd name="connsiteY74" fmla="*/ 873919 h 1697831"/>
                <a:gd name="connsiteX75" fmla="*/ 726281 w 1552575"/>
                <a:gd name="connsiteY75" fmla="*/ 912019 h 1697831"/>
                <a:gd name="connsiteX76" fmla="*/ 678656 w 1552575"/>
                <a:gd name="connsiteY76" fmla="*/ 912019 h 1697831"/>
                <a:gd name="connsiteX77" fmla="*/ 657225 w 1552575"/>
                <a:gd name="connsiteY77" fmla="*/ 933450 h 1697831"/>
                <a:gd name="connsiteX78" fmla="*/ 681037 w 1552575"/>
                <a:gd name="connsiteY78" fmla="*/ 1009650 h 1697831"/>
                <a:gd name="connsiteX79" fmla="*/ 714375 w 1552575"/>
                <a:gd name="connsiteY79" fmla="*/ 1038225 h 1697831"/>
                <a:gd name="connsiteX80" fmla="*/ 700087 w 1552575"/>
                <a:gd name="connsiteY80" fmla="*/ 1085850 h 1697831"/>
                <a:gd name="connsiteX81" fmla="*/ 652462 w 1552575"/>
                <a:gd name="connsiteY81" fmla="*/ 1133475 h 1697831"/>
                <a:gd name="connsiteX82" fmla="*/ 581025 w 1552575"/>
                <a:gd name="connsiteY82" fmla="*/ 1143000 h 1697831"/>
                <a:gd name="connsiteX83" fmla="*/ 557212 w 1552575"/>
                <a:gd name="connsiteY83" fmla="*/ 1164431 h 1697831"/>
                <a:gd name="connsiteX84" fmla="*/ 528637 w 1552575"/>
                <a:gd name="connsiteY84" fmla="*/ 1164431 h 1697831"/>
                <a:gd name="connsiteX85" fmla="*/ 502443 w 1552575"/>
                <a:gd name="connsiteY85" fmla="*/ 1185863 h 1697831"/>
                <a:gd name="connsiteX86" fmla="*/ 471487 w 1552575"/>
                <a:gd name="connsiteY86" fmla="*/ 1171575 h 1697831"/>
                <a:gd name="connsiteX87" fmla="*/ 442912 w 1552575"/>
                <a:gd name="connsiteY87" fmla="*/ 1207294 h 1697831"/>
                <a:gd name="connsiteX88" fmla="*/ 407193 w 1552575"/>
                <a:gd name="connsiteY88" fmla="*/ 1243013 h 1697831"/>
                <a:gd name="connsiteX89" fmla="*/ 359568 w 1552575"/>
                <a:gd name="connsiteY89" fmla="*/ 1259681 h 1697831"/>
                <a:gd name="connsiteX90" fmla="*/ 319087 w 1552575"/>
                <a:gd name="connsiteY90" fmla="*/ 1312069 h 1697831"/>
                <a:gd name="connsiteX91" fmla="*/ 259556 w 1552575"/>
                <a:gd name="connsiteY91" fmla="*/ 1288256 h 1697831"/>
                <a:gd name="connsiteX92" fmla="*/ 230981 w 1552575"/>
                <a:gd name="connsiteY92" fmla="*/ 1288256 h 1697831"/>
                <a:gd name="connsiteX93" fmla="*/ 192881 w 1552575"/>
                <a:gd name="connsiteY93" fmla="*/ 1323975 h 1697831"/>
                <a:gd name="connsiteX94" fmla="*/ 159543 w 1552575"/>
                <a:gd name="connsiteY94" fmla="*/ 1326356 h 1697831"/>
                <a:gd name="connsiteX95" fmla="*/ 104775 w 1552575"/>
                <a:gd name="connsiteY95" fmla="*/ 1314450 h 1697831"/>
                <a:gd name="connsiteX96" fmla="*/ 76200 w 1552575"/>
                <a:gd name="connsiteY96" fmla="*/ 1338263 h 1697831"/>
                <a:gd name="connsiteX97" fmla="*/ 76200 w 1552575"/>
                <a:gd name="connsiteY97" fmla="*/ 1364456 h 1697831"/>
                <a:gd name="connsiteX98" fmla="*/ 61912 w 1552575"/>
                <a:gd name="connsiteY98" fmla="*/ 1412081 h 1697831"/>
                <a:gd name="connsiteX99" fmla="*/ 30956 w 1552575"/>
                <a:gd name="connsiteY99" fmla="*/ 1445419 h 1697831"/>
                <a:gd name="connsiteX100" fmla="*/ 92868 w 1552575"/>
                <a:gd name="connsiteY100" fmla="*/ 1481138 h 1697831"/>
                <a:gd name="connsiteX101" fmla="*/ 35718 w 1552575"/>
                <a:gd name="connsiteY101" fmla="*/ 1497806 h 1697831"/>
                <a:gd name="connsiteX102" fmla="*/ 4762 w 1552575"/>
                <a:gd name="connsiteY102" fmla="*/ 1521619 h 1697831"/>
                <a:gd name="connsiteX103" fmla="*/ 0 w 1552575"/>
                <a:gd name="connsiteY103" fmla="*/ 1554956 h 1697831"/>
                <a:gd name="connsiteX104" fmla="*/ 28575 w 1552575"/>
                <a:gd name="connsiteY104" fmla="*/ 1595438 h 1697831"/>
                <a:gd name="connsiteX105" fmla="*/ 28575 w 1552575"/>
                <a:gd name="connsiteY105" fmla="*/ 1638300 h 1697831"/>
                <a:gd name="connsiteX106" fmla="*/ 71437 w 1552575"/>
                <a:gd name="connsiteY106" fmla="*/ 1664494 h 1697831"/>
                <a:gd name="connsiteX107" fmla="*/ 100012 w 1552575"/>
                <a:gd name="connsiteY107" fmla="*/ 1671638 h 1697831"/>
                <a:gd name="connsiteX108" fmla="*/ 138112 w 1552575"/>
                <a:gd name="connsiteY108" fmla="*/ 1671638 h 1697831"/>
                <a:gd name="connsiteX109" fmla="*/ 166687 w 1552575"/>
                <a:gd name="connsiteY109" fmla="*/ 1674019 h 1697831"/>
                <a:gd name="connsiteX110" fmla="*/ 197643 w 1552575"/>
                <a:gd name="connsiteY110" fmla="*/ 1697831 h 1697831"/>
                <a:gd name="connsiteX111" fmla="*/ 280987 w 1552575"/>
                <a:gd name="connsiteY111" fmla="*/ 1693069 h 1697831"/>
                <a:gd name="connsiteX112" fmla="*/ 330993 w 1552575"/>
                <a:gd name="connsiteY112" fmla="*/ 1685925 h 1697831"/>
                <a:gd name="connsiteX113" fmla="*/ 388143 w 1552575"/>
                <a:gd name="connsiteY113" fmla="*/ 1669256 h 1697831"/>
                <a:gd name="connsiteX114" fmla="*/ 447675 w 1552575"/>
                <a:gd name="connsiteY114" fmla="*/ 1662113 h 1697831"/>
                <a:gd name="connsiteX115" fmla="*/ 523875 w 1552575"/>
                <a:gd name="connsiteY115" fmla="*/ 1643063 h 1697831"/>
                <a:gd name="connsiteX116" fmla="*/ 566737 w 1552575"/>
                <a:gd name="connsiteY116" fmla="*/ 1633538 h 1697831"/>
                <a:gd name="connsiteX117" fmla="*/ 585787 w 1552575"/>
                <a:gd name="connsiteY117" fmla="*/ 1597819 h 1697831"/>
                <a:gd name="connsiteX118" fmla="*/ 633412 w 1552575"/>
                <a:gd name="connsiteY118" fmla="*/ 1564481 h 1697831"/>
                <a:gd name="connsiteX119" fmla="*/ 688181 w 1552575"/>
                <a:gd name="connsiteY119" fmla="*/ 1526381 h 1697831"/>
                <a:gd name="connsiteX120" fmla="*/ 723900 w 1552575"/>
                <a:gd name="connsiteY120" fmla="*/ 1516856 h 1697831"/>
                <a:gd name="connsiteX121" fmla="*/ 792956 w 1552575"/>
                <a:gd name="connsiteY121" fmla="*/ 1533525 h 1697831"/>
                <a:gd name="connsiteX122" fmla="*/ 831056 w 1552575"/>
                <a:gd name="connsiteY122" fmla="*/ 1581150 h 1697831"/>
                <a:gd name="connsiteX123" fmla="*/ 902493 w 1552575"/>
                <a:gd name="connsiteY123" fmla="*/ 1571625 h 1697831"/>
                <a:gd name="connsiteX124" fmla="*/ 923925 w 1552575"/>
                <a:gd name="connsiteY124" fmla="*/ 1562100 h 1697831"/>
                <a:gd name="connsiteX125" fmla="*/ 973931 w 1552575"/>
                <a:gd name="connsiteY125" fmla="*/ 1588294 h 1697831"/>
                <a:gd name="connsiteX126" fmla="*/ 1028700 w 1552575"/>
                <a:gd name="connsiteY126" fmla="*/ 1619250 h 1697831"/>
                <a:gd name="connsiteX127" fmla="*/ 1095375 w 1552575"/>
                <a:gd name="connsiteY127" fmla="*/ 1645444 h 1697831"/>
                <a:gd name="connsiteX0" fmla="*/ 1095375 w 1552575"/>
                <a:gd name="connsiteY0" fmla="*/ 1645444 h 1697831"/>
                <a:gd name="connsiteX1" fmla="*/ 1207293 w 1552575"/>
                <a:gd name="connsiteY1" fmla="*/ 1566863 h 1697831"/>
                <a:gd name="connsiteX2" fmla="*/ 1238250 w 1552575"/>
                <a:gd name="connsiteY2" fmla="*/ 1564481 h 1697831"/>
                <a:gd name="connsiteX3" fmla="*/ 1250156 w 1552575"/>
                <a:gd name="connsiteY3" fmla="*/ 1514475 h 1697831"/>
                <a:gd name="connsiteX4" fmla="*/ 1231106 w 1552575"/>
                <a:gd name="connsiteY4" fmla="*/ 1502569 h 1697831"/>
                <a:gd name="connsiteX5" fmla="*/ 1285875 w 1552575"/>
                <a:gd name="connsiteY5" fmla="*/ 1371600 h 1697831"/>
                <a:gd name="connsiteX6" fmla="*/ 1333500 w 1552575"/>
                <a:gd name="connsiteY6" fmla="*/ 1276350 h 1697831"/>
                <a:gd name="connsiteX7" fmla="*/ 1402556 w 1552575"/>
                <a:gd name="connsiteY7" fmla="*/ 1214438 h 1697831"/>
                <a:gd name="connsiteX8" fmla="*/ 1395412 w 1552575"/>
                <a:gd name="connsiteY8" fmla="*/ 1140619 h 1697831"/>
                <a:gd name="connsiteX9" fmla="*/ 1357312 w 1552575"/>
                <a:gd name="connsiteY9" fmla="*/ 1119188 h 1697831"/>
                <a:gd name="connsiteX10" fmla="*/ 1328737 w 1552575"/>
                <a:gd name="connsiteY10" fmla="*/ 1123950 h 1697831"/>
                <a:gd name="connsiteX11" fmla="*/ 1319212 w 1552575"/>
                <a:gd name="connsiteY11" fmla="*/ 1097756 h 1697831"/>
                <a:gd name="connsiteX12" fmla="*/ 1395412 w 1552575"/>
                <a:gd name="connsiteY12" fmla="*/ 1019175 h 1697831"/>
                <a:gd name="connsiteX13" fmla="*/ 1412081 w 1552575"/>
                <a:gd name="connsiteY13" fmla="*/ 995363 h 1697831"/>
                <a:gd name="connsiteX14" fmla="*/ 1457325 w 1552575"/>
                <a:gd name="connsiteY14" fmla="*/ 992981 h 1697831"/>
                <a:gd name="connsiteX15" fmla="*/ 1547812 w 1552575"/>
                <a:gd name="connsiteY15" fmla="*/ 957263 h 1697831"/>
                <a:gd name="connsiteX16" fmla="*/ 1543050 w 1552575"/>
                <a:gd name="connsiteY16" fmla="*/ 890588 h 1697831"/>
                <a:gd name="connsiteX17" fmla="*/ 1502568 w 1552575"/>
                <a:gd name="connsiteY17" fmla="*/ 854869 h 1697831"/>
                <a:gd name="connsiteX18" fmla="*/ 1509712 w 1552575"/>
                <a:gd name="connsiteY18" fmla="*/ 790575 h 1697831"/>
                <a:gd name="connsiteX19" fmla="*/ 1552575 w 1552575"/>
                <a:gd name="connsiteY19" fmla="*/ 790575 h 1697831"/>
                <a:gd name="connsiteX20" fmla="*/ 1543050 w 1552575"/>
                <a:gd name="connsiteY20" fmla="*/ 747713 h 1697831"/>
                <a:gd name="connsiteX21" fmla="*/ 1516856 w 1552575"/>
                <a:gd name="connsiteY21" fmla="*/ 721519 h 1697831"/>
                <a:gd name="connsiteX22" fmla="*/ 1543050 w 1552575"/>
                <a:gd name="connsiteY22" fmla="*/ 676275 h 1697831"/>
                <a:gd name="connsiteX23" fmla="*/ 1543050 w 1552575"/>
                <a:gd name="connsiteY23" fmla="*/ 607219 h 1697831"/>
                <a:gd name="connsiteX24" fmla="*/ 1540668 w 1552575"/>
                <a:gd name="connsiteY24" fmla="*/ 571500 h 1697831"/>
                <a:gd name="connsiteX25" fmla="*/ 1528762 w 1552575"/>
                <a:gd name="connsiteY25" fmla="*/ 561975 h 1697831"/>
                <a:gd name="connsiteX26" fmla="*/ 1485900 w 1552575"/>
                <a:gd name="connsiteY26" fmla="*/ 588169 h 1697831"/>
                <a:gd name="connsiteX27" fmla="*/ 1466850 w 1552575"/>
                <a:gd name="connsiteY27" fmla="*/ 569119 h 1697831"/>
                <a:gd name="connsiteX28" fmla="*/ 1466850 w 1552575"/>
                <a:gd name="connsiteY28" fmla="*/ 509588 h 1697831"/>
                <a:gd name="connsiteX29" fmla="*/ 1443037 w 1552575"/>
                <a:gd name="connsiteY29" fmla="*/ 483394 h 1697831"/>
                <a:gd name="connsiteX30" fmla="*/ 1402556 w 1552575"/>
                <a:gd name="connsiteY30" fmla="*/ 492919 h 1697831"/>
                <a:gd name="connsiteX31" fmla="*/ 1364456 w 1552575"/>
                <a:gd name="connsiteY31" fmla="*/ 514350 h 1697831"/>
                <a:gd name="connsiteX32" fmla="*/ 1340643 w 1552575"/>
                <a:gd name="connsiteY32" fmla="*/ 514350 h 1697831"/>
                <a:gd name="connsiteX33" fmla="*/ 1335881 w 1552575"/>
                <a:gd name="connsiteY33" fmla="*/ 461963 h 1697831"/>
                <a:gd name="connsiteX34" fmla="*/ 1388268 w 1552575"/>
                <a:gd name="connsiteY34" fmla="*/ 440531 h 1697831"/>
                <a:gd name="connsiteX35" fmla="*/ 1357312 w 1552575"/>
                <a:gd name="connsiteY35" fmla="*/ 404813 h 1697831"/>
                <a:gd name="connsiteX36" fmla="*/ 1295400 w 1552575"/>
                <a:gd name="connsiteY36" fmla="*/ 357188 h 1697831"/>
                <a:gd name="connsiteX37" fmla="*/ 1295400 w 1552575"/>
                <a:gd name="connsiteY37" fmla="*/ 330994 h 1697831"/>
                <a:gd name="connsiteX38" fmla="*/ 1319212 w 1552575"/>
                <a:gd name="connsiteY38" fmla="*/ 314325 h 1697831"/>
                <a:gd name="connsiteX39" fmla="*/ 1281112 w 1552575"/>
                <a:gd name="connsiteY39" fmla="*/ 280988 h 1697831"/>
                <a:gd name="connsiteX40" fmla="*/ 1295400 w 1552575"/>
                <a:gd name="connsiteY40" fmla="*/ 254794 h 1697831"/>
                <a:gd name="connsiteX41" fmla="*/ 1262062 w 1552575"/>
                <a:gd name="connsiteY41" fmla="*/ 216694 h 1697831"/>
                <a:gd name="connsiteX42" fmla="*/ 1278731 w 1552575"/>
                <a:gd name="connsiteY42" fmla="*/ 178594 h 1697831"/>
                <a:gd name="connsiteX43" fmla="*/ 1264443 w 1552575"/>
                <a:gd name="connsiteY43" fmla="*/ 171450 h 1697831"/>
                <a:gd name="connsiteX44" fmla="*/ 1243012 w 1552575"/>
                <a:gd name="connsiteY44" fmla="*/ 195263 h 1697831"/>
                <a:gd name="connsiteX45" fmla="*/ 1233487 w 1552575"/>
                <a:gd name="connsiteY45" fmla="*/ 154781 h 1697831"/>
                <a:gd name="connsiteX46" fmla="*/ 1223962 w 1552575"/>
                <a:gd name="connsiteY46" fmla="*/ 121444 h 1697831"/>
                <a:gd name="connsiteX47" fmla="*/ 1240631 w 1552575"/>
                <a:gd name="connsiteY47" fmla="*/ 83344 h 1697831"/>
                <a:gd name="connsiteX48" fmla="*/ 1233487 w 1552575"/>
                <a:gd name="connsiteY48" fmla="*/ 38100 h 1697831"/>
                <a:gd name="connsiteX49" fmla="*/ 1185862 w 1552575"/>
                <a:gd name="connsiteY49" fmla="*/ 54769 h 1697831"/>
                <a:gd name="connsiteX50" fmla="*/ 1150143 w 1552575"/>
                <a:gd name="connsiteY50" fmla="*/ 23813 h 1697831"/>
                <a:gd name="connsiteX51" fmla="*/ 1083468 w 1552575"/>
                <a:gd name="connsiteY51" fmla="*/ 0 h 1697831"/>
                <a:gd name="connsiteX52" fmla="*/ 1064418 w 1552575"/>
                <a:gd name="connsiteY52" fmla="*/ 11906 h 1697831"/>
                <a:gd name="connsiteX53" fmla="*/ 1052512 w 1552575"/>
                <a:gd name="connsiteY53" fmla="*/ 42863 h 1697831"/>
                <a:gd name="connsiteX54" fmla="*/ 1042987 w 1552575"/>
                <a:gd name="connsiteY54" fmla="*/ 107156 h 1697831"/>
                <a:gd name="connsiteX55" fmla="*/ 1021556 w 1552575"/>
                <a:gd name="connsiteY55" fmla="*/ 145256 h 1697831"/>
                <a:gd name="connsiteX56" fmla="*/ 1052512 w 1552575"/>
                <a:gd name="connsiteY56" fmla="*/ 221456 h 1697831"/>
                <a:gd name="connsiteX57" fmla="*/ 1078706 w 1552575"/>
                <a:gd name="connsiteY57" fmla="*/ 242888 h 1697831"/>
                <a:gd name="connsiteX58" fmla="*/ 1052512 w 1552575"/>
                <a:gd name="connsiteY58" fmla="*/ 311944 h 1697831"/>
                <a:gd name="connsiteX59" fmla="*/ 1009650 w 1552575"/>
                <a:gd name="connsiteY59" fmla="*/ 328613 h 1697831"/>
                <a:gd name="connsiteX60" fmla="*/ 962025 w 1552575"/>
                <a:gd name="connsiteY60" fmla="*/ 328613 h 1697831"/>
                <a:gd name="connsiteX61" fmla="*/ 919162 w 1552575"/>
                <a:gd name="connsiteY61" fmla="*/ 319088 h 1697831"/>
                <a:gd name="connsiteX62" fmla="*/ 878681 w 1552575"/>
                <a:gd name="connsiteY62" fmla="*/ 302419 h 1697831"/>
                <a:gd name="connsiteX63" fmla="*/ 842962 w 1552575"/>
                <a:gd name="connsiteY63" fmla="*/ 328613 h 1697831"/>
                <a:gd name="connsiteX64" fmla="*/ 831056 w 1552575"/>
                <a:gd name="connsiteY64" fmla="*/ 369094 h 1697831"/>
                <a:gd name="connsiteX65" fmla="*/ 859631 w 1552575"/>
                <a:gd name="connsiteY65" fmla="*/ 400050 h 1697831"/>
                <a:gd name="connsiteX66" fmla="*/ 864393 w 1552575"/>
                <a:gd name="connsiteY66" fmla="*/ 459581 h 1697831"/>
                <a:gd name="connsiteX67" fmla="*/ 888206 w 1552575"/>
                <a:gd name="connsiteY67" fmla="*/ 614363 h 1697831"/>
                <a:gd name="connsiteX68" fmla="*/ 933450 w 1552575"/>
                <a:gd name="connsiteY68" fmla="*/ 611981 h 1697831"/>
                <a:gd name="connsiteX69" fmla="*/ 995362 w 1552575"/>
                <a:gd name="connsiteY69" fmla="*/ 700088 h 1697831"/>
                <a:gd name="connsiteX70" fmla="*/ 983456 w 1552575"/>
                <a:gd name="connsiteY70" fmla="*/ 745331 h 1697831"/>
                <a:gd name="connsiteX71" fmla="*/ 952500 w 1552575"/>
                <a:gd name="connsiteY71" fmla="*/ 781050 h 1697831"/>
                <a:gd name="connsiteX72" fmla="*/ 904875 w 1552575"/>
                <a:gd name="connsiteY72" fmla="*/ 771525 h 1697831"/>
                <a:gd name="connsiteX73" fmla="*/ 845343 w 1552575"/>
                <a:gd name="connsiteY73" fmla="*/ 797719 h 1697831"/>
                <a:gd name="connsiteX74" fmla="*/ 800100 w 1552575"/>
                <a:gd name="connsiteY74" fmla="*/ 838200 h 1697831"/>
                <a:gd name="connsiteX75" fmla="*/ 757237 w 1552575"/>
                <a:gd name="connsiteY75" fmla="*/ 873919 h 1697831"/>
                <a:gd name="connsiteX76" fmla="*/ 726281 w 1552575"/>
                <a:gd name="connsiteY76" fmla="*/ 912019 h 1697831"/>
                <a:gd name="connsiteX77" fmla="*/ 678656 w 1552575"/>
                <a:gd name="connsiteY77" fmla="*/ 912019 h 1697831"/>
                <a:gd name="connsiteX78" fmla="*/ 657225 w 1552575"/>
                <a:gd name="connsiteY78" fmla="*/ 933450 h 1697831"/>
                <a:gd name="connsiteX79" fmla="*/ 681037 w 1552575"/>
                <a:gd name="connsiteY79" fmla="*/ 1009650 h 1697831"/>
                <a:gd name="connsiteX80" fmla="*/ 714375 w 1552575"/>
                <a:gd name="connsiteY80" fmla="*/ 1038225 h 1697831"/>
                <a:gd name="connsiteX81" fmla="*/ 700087 w 1552575"/>
                <a:gd name="connsiteY81" fmla="*/ 1085850 h 1697831"/>
                <a:gd name="connsiteX82" fmla="*/ 652462 w 1552575"/>
                <a:gd name="connsiteY82" fmla="*/ 1133475 h 1697831"/>
                <a:gd name="connsiteX83" fmla="*/ 581025 w 1552575"/>
                <a:gd name="connsiteY83" fmla="*/ 1143000 h 1697831"/>
                <a:gd name="connsiteX84" fmla="*/ 557212 w 1552575"/>
                <a:gd name="connsiteY84" fmla="*/ 1164431 h 1697831"/>
                <a:gd name="connsiteX85" fmla="*/ 528637 w 1552575"/>
                <a:gd name="connsiteY85" fmla="*/ 1164431 h 1697831"/>
                <a:gd name="connsiteX86" fmla="*/ 502443 w 1552575"/>
                <a:gd name="connsiteY86" fmla="*/ 1185863 h 1697831"/>
                <a:gd name="connsiteX87" fmla="*/ 471487 w 1552575"/>
                <a:gd name="connsiteY87" fmla="*/ 1171575 h 1697831"/>
                <a:gd name="connsiteX88" fmla="*/ 442912 w 1552575"/>
                <a:gd name="connsiteY88" fmla="*/ 1207294 h 1697831"/>
                <a:gd name="connsiteX89" fmla="*/ 407193 w 1552575"/>
                <a:gd name="connsiteY89" fmla="*/ 1243013 h 1697831"/>
                <a:gd name="connsiteX90" fmla="*/ 359568 w 1552575"/>
                <a:gd name="connsiteY90" fmla="*/ 1259681 h 1697831"/>
                <a:gd name="connsiteX91" fmla="*/ 319087 w 1552575"/>
                <a:gd name="connsiteY91" fmla="*/ 1312069 h 1697831"/>
                <a:gd name="connsiteX92" fmla="*/ 259556 w 1552575"/>
                <a:gd name="connsiteY92" fmla="*/ 1288256 h 1697831"/>
                <a:gd name="connsiteX93" fmla="*/ 230981 w 1552575"/>
                <a:gd name="connsiteY93" fmla="*/ 1288256 h 1697831"/>
                <a:gd name="connsiteX94" fmla="*/ 192881 w 1552575"/>
                <a:gd name="connsiteY94" fmla="*/ 1323975 h 1697831"/>
                <a:gd name="connsiteX95" fmla="*/ 159543 w 1552575"/>
                <a:gd name="connsiteY95" fmla="*/ 1326356 h 1697831"/>
                <a:gd name="connsiteX96" fmla="*/ 104775 w 1552575"/>
                <a:gd name="connsiteY96" fmla="*/ 1314450 h 1697831"/>
                <a:gd name="connsiteX97" fmla="*/ 76200 w 1552575"/>
                <a:gd name="connsiteY97" fmla="*/ 1338263 h 1697831"/>
                <a:gd name="connsiteX98" fmla="*/ 76200 w 1552575"/>
                <a:gd name="connsiteY98" fmla="*/ 1364456 h 1697831"/>
                <a:gd name="connsiteX99" fmla="*/ 61912 w 1552575"/>
                <a:gd name="connsiteY99" fmla="*/ 1412081 h 1697831"/>
                <a:gd name="connsiteX100" fmla="*/ 30956 w 1552575"/>
                <a:gd name="connsiteY100" fmla="*/ 1445419 h 1697831"/>
                <a:gd name="connsiteX101" fmla="*/ 92868 w 1552575"/>
                <a:gd name="connsiteY101" fmla="*/ 1481138 h 1697831"/>
                <a:gd name="connsiteX102" fmla="*/ 35718 w 1552575"/>
                <a:gd name="connsiteY102" fmla="*/ 1497806 h 1697831"/>
                <a:gd name="connsiteX103" fmla="*/ 4762 w 1552575"/>
                <a:gd name="connsiteY103" fmla="*/ 1521619 h 1697831"/>
                <a:gd name="connsiteX104" fmla="*/ 0 w 1552575"/>
                <a:gd name="connsiteY104" fmla="*/ 1554956 h 1697831"/>
                <a:gd name="connsiteX105" fmla="*/ 28575 w 1552575"/>
                <a:gd name="connsiteY105" fmla="*/ 1595438 h 1697831"/>
                <a:gd name="connsiteX106" fmla="*/ 28575 w 1552575"/>
                <a:gd name="connsiteY106" fmla="*/ 1638300 h 1697831"/>
                <a:gd name="connsiteX107" fmla="*/ 71437 w 1552575"/>
                <a:gd name="connsiteY107" fmla="*/ 1664494 h 1697831"/>
                <a:gd name="connsiteX108" fmla="*/ 100012 w 1552575"/>
                <a:gd name="connsiteY108" fmla="*/ 1671638 h 1697831"/>
                <a:gd name="connsiteX109" fmla="*/ 138112 w 1552575"/>
                <a:gd name="connsiteY109" fmla="*/ 1671638 h 1697831"/>
                <a:gd name="connsiteX110" fmla="*/ 166687 w 1552575"/>
                <a:gd name="connsiteY110" fmla="*/ 1674019 h 1697831"/>
                <a:gd name="connsiteX111" fmla="*/ 197643 w 1552575"/>
                <a:gd name="connsiteY111" fmla="*/ 1697831 h 1697831"/>
                <a:gd name="connsiteX112" fmla="*/ 280987 w 1552575"/>
                <a:gd name="connsiteY112" fmla="*/ 1693069 h 1697831"/>
                <a:gd name="connsiteX113" fmla="*/ 330993 w 1552575"/>
                <a:gd name="connsiteY113" fmla="*/ 1685925 h 1697831"/>
                <a:gd name="connsiteX114" fmla="*/ 388143 w 1552575"/>
                <a:gd name="connsiteY114" fmla="*/ 1669256 h 1697831"/>
                <a:gd name="connsiteX115" fmla="*/ 447675 w 1552575"/>
                <a:gd name="connsiteY115" fmla="*/ 1662113 h 1697831"/>
                <a:gd name="connsiteX116" fmla="*/ 523875 w 1552575"/>
                <a:gd name="connsiteY116" fmla="*/ 1643063 h 1697831"/>
                <a:gd name="connsiteX117" fmla="*/ 566737 w 1552575"/>
                <a:gd name="connsiteY117" fmla="*/ 1633538 h 1697831"/>
                <a:gd name="connsiteX118" fmla="*/ 585787 w 1552575"/>
                <a:gd name="connsiteY118" fmla="*/ 1597819 h 1697831"/>
                <a:gd name="connsiteX119" fmla="*/ 633412 w 1552575"/>
                <a:gd name="connsiteY119" fmla="*/ 1564481 h 1697831"/>
                <a:gd name="connsiteX120" fmla="*/ 688181 w 1552575"/>
                <a:gd name="connsiteY120" fmla="*/ 1526381 h 1697831"/>
                <a:gd name="connsiteX121" fmla="*/ 723900 w 1552575"/>
                <a:gd name="connsiteY121" fmla="*/ 1516856 h 1697831"/>
                <a:gd name="connsiteX122" fmla="*/ 792956 w 1552575"/>
                <a:gd name="connsiteY122" fmla="*/ 1533525 h 1697831"/>
                <a:gd name="connsiteX123" fmla="*/ 831056 w 1552575"/>
                <a:gd name="connsiteY123" fmla="*/ 1581150 h 1697831"/>
                <a:gd name="connsiteX124" fmla="*/ 902493 w 1552575"/>
                <a:gd name="connsiteY124" fmla="*/ 1571625 h 1697831"/>
                <a:gd name="connsiteX125" fmla="*/ 923925 w 1552575"/>
                <a:gd name="connsiteY125" fmla="*/ 1562100 h 1697831"/>
                <a:gd name="connsiteX126" fmla="*/ 973931 w 1552575"/>
                <a:gd name="connsiteY126" fmla="*/ 1588294 h 1697831"/>
                <a:gd name="connsiteX127" fmla="*/ 1028700 w 1552575"/>
                <a:gd name="connsiteY127" fmla="*/ 1619250 h 1697831"/>
                <a:gd name="connsiteX128" fmla="*/ 1095375 w 1552575"/>
                <a:gd name="connsiteY128" fmla="*/ 1645444 h 1697831"/>
                <a:gd name="connsiteX0" fmla="*/ 1095375 w 1552575"/>
                <a:gd name="connsiteY0" fmla="*/ 1645444 h 1697831"/>
                <a:gd name="connsiteX1" fmla="*/ 1207293 w 1552575"/>
                <a:gd name="connsiteY1" fmla="*/ 1566863 h 1697831"/>
                <a:gd name="connsiteX2" fmla="*/ 1238250 w 1552575"/>
                <a:gd name="connsiteY2" fmla="*/ 1564481 h 1697831"/>
                <a:gd name="connsiteX3" fmla="*/ 1250156 w 1552575"/>
                <a:gd name="connsiteY3" fmla="*/ 1514475 h 1697831"/>
                <a:gd name="connsiteX4" fmla="*/ 1231106 w 1552575"/>
                <a:gd name="connsiteY4" fmla="*/ 1502569 h 1697831"/>
                <a:gd name="connsiteX5" fmla="*/ 1285875 w 1552575"/>
                <a:gd name="connsiteY5" fmla="*/ 1371600 h 1697831"/>
                <a:gd name="connsiteX6" fmla="*/ 1333500 w 1552575"/>
                <a:gd name="connsiteY6" fmla="*/ 1276350 h 1697831"/>
                <a:gd name="connsiteX7" fmla="*/ 1402556 w 1552575"/>
                <a:gd name="connsiteY7" fmla="*/ 1214438 h 1697831"/>
                <a:gd name="connsiteX8" fmla="*/ 1395412 w 1552575"/>
                <a:gd name="connsiteY8" fmla="*/ 1140619 h 1697831"/>
                <a:gd name="connsiteX9" fmla="*/ 1357312 w 1552575"/>
                <a:gd name="connsiteY9" fmla="*/ 1119188 h 1697831"/>
                <a:gd name="connsiteX10" fmla="*/ 1328737 w 1552575"/>
                <a:gd name="connsiteY10" fmla="*/ 1123950 h 1697831"/>
                <a:gd name="connsiteX11" fmla="*/ 1319212 w 1552575"/>
                <a:gd name="connsiteY11" fmla="*/ 1097756 h 1697831"/>
                <a:gd name="connsiteX12" fmla="*/ 1395412 w 1552575"/>
                <a:gd name="connsiteY12" fmla="*/ 1019175 h 1697831"/>
                <a:gd name="connsiteX13" fmla="*/ 1412081 w 1552575"/>
                <a:gd name="connsiteY13" fmla="*/ 995363 h 1697831"/>
                <a:gd name="connsiteX14" fmla="*/ 1457325 w 1552575"/>
                <a:gd name="connsiteY14" fmla="*/ 992981 h 1697831"/>
                <a:gd name="connsiteX15" fmla="*/ 1547812 w 1552575"/>
                <a:gd name="connsiteY15" fmla="*/ 957263 h 1697831"/>
                <a:gd name="connsiteX16" fmla="*/ 1543050 w 1552575"/>
                <a:gd name="connsiteY16" fmla="*/ 890588 h 1697831"/>
                <a:gd name="connsiteX17" fmla="*/ 1502568 w 1552575"/>
                <a:gd name="connsiteY17" fmla="*/ 854869 h 1697831"/>
                <a:gd name="connsiteX18" fmla="*/ 1509712 w 1552575"/>
                <a:gd name="connsiteY18" fmla="*/ 790575 h 1697831"/>
                <a:gd name="connsiteX19" fmla="*/ 1552575 w 1552575"/>
                <a:gd name="connsiteY19" fmla="*/ 790575 h 1697831"/>
                <a:gd name="connsiteX20" fmla="*/ 1543050 w 1552575"/>
                <a:gd name="connsiteY20" fmla="*/ 747713 h 1697831"/>
                <a:gd name="connsiteX21" fmla="*/ 1516856 w 1552575"/>
                <a:gd name="connsiteY21" fmla="*/ 721519 h 1697831"/>
                <a:gd name="connsiteX22" fmla="*/ 1543050 w 1552575"/>
                <a:gd name="connsiteY22" fmla="*/ 676275 h 1697831"/>
                <a:gd name="connsiteX23" fmla="*/ 1543050 w 1552575"/>
                <a:gd name="connsiteY23" fmla="*/ 607219 h 1697831"/>
                <a:gd name="connsiteX24" fmla="*/ 1540668 w 1552575"/>
                <a:gd name="connsiteY24" fmla="*/ 571500 h 1697831"/>
                <a:gd name="connsiteX25" fmla="*/ 1528762 w 1552575"/>
                <a:gd name="connsiteY25" fmla="*/ 561975 h 1697831"/>
                <a:gd name="connsiteX26" fmla="*/ 1485900 w 1552575"/>
                <a:gd name="connsiteY26" fmla="*/ 588169 h 1697831"/>
                <a:gd name="connsiteX27" fmla="*/ 1466850 w 1552575"/>
                <a:gd name="connsiteY27" fmla="*/ 569119 h 1697831"/>
                <a:gd name="connsiteX28" fmla="*/ 1466850 w 1552575"/>
                <a:gd name="connsiteY28" fmla="*/ 509588 h 1697831"/>
                <a:gd name="connsiteX29" fmla="*/ 1443037 w 1552575"/>
                <a:gd name="connsiteY29" fmla="*/ 483394 h 1697831"/>
                <a:gd name="connsiteX30" fmla="*/ 1402556 w 1552575"/>
                <a:gd name="connsiteY30" fmla="*/ 492919 h 1697831"/>
                <a:gd name="connsiteX31" fmla="*/ 1364456 w 1552575"/>
                <a:gd name="connsiteY31" fmla="*/ 514350 h 1697831"/>
                <a:gd name="connsiteX32" fmla="*/ 1340643 w 1552575"/>
                <a:gd name="connsiteY32" fmla="*/ 514350 h 1697831"/>
                <a:gd name="connsiteX33" fmla="*/ 1335881 w 1552575"/>
                <a:gd name="connsiteY33" fmla="*/ 461963 h 1697831"/>
                <a:gd name="connsiteX34" fmla="*/ 1388268 w 1552575"/>
                <a:gd name="connsiteY34" fmla="*/ 440531 h 1697831"/>
                <a:gd name="connsiteX35" fmla="*/ 1357312 w 1552575"/>
                <a:gd name="connsiteY35" fmla="*/ 404813 h 1697831"/>
                <a:gd name="connsiteX36" fmla="*/ 1295400 w 1552575"/>
                <a:gd name="connsiteY36" fmla="*/ 357188 h 1697831"/>
                <a:gd name="connsiteX37" fmla="*/ 1295400 w 1552575"/>
                <a:gd name="connsiteY37" fmla="*/ 330994 h 1697831"/>
                <a:gd name="connsiteX38" fmla="*/ 1319212 w 1552575"/>
                <a:gd name="connsiteY38" fmla="*/ 314325 h 1697831"/>
                <a:gd name="connsiteX39" fmla="*/ 1281112 w 1552575"/>
                <a:gd name="connsiteY39" fmla="*/ 280988 h 1697831"/>
                <a:gd name="connsiteX40" fmla="*/ 1295400 w 1552575"/>
                <a:gd name="connsiteY40" fmla="*/ 254794 h 1697831"/>
                <a:gd name="connsiteX41" fmla="*/ 1262062 w 1552575"/>
                <a:gd name="connsiteY41" fmla="*/ 216694 h 1697831"/>
                <a:gd name="connsiteX42" fmla="*/ 1278731 w 1552575"/>
                <a:gd name="connsiteY42" fmla="*/ 178594 h 1697831"/>
                <a:gd name="connsiteX43" fmla="*/ 1264443 w 1552575"/>
                <a:gd name="connsiteY43" fmla="*/ 171450 h 1697831"/>
                <a:gd name="connsiteX44" fmla="*/ 1243012 w 1552575"/>
                <a:gd name="connsiteY44" fmla="*/ 195263 h 1697831"/>
                <a:gd name="connsiteX45" fmla="*/ 1233487 w 1552575"/>
                <a:gd name="connsiteY45" fmla="*/ 154781 h 1697831"/>
                <a:gd name="connsiteX46" fmla="*/ 1223962 w 1552575"/>
                <a:gd name="connsiteY46" fmla="*/ 121444 h 1697831"/>
                <a:gd name="connsiteX47" fmla="*/ 1240631 w 1552575"/>
                <a:gd name="connsiteY47" fmla="*/ 83344 h 1697831"/>
                <a:gd name="connsiteX48" fmla="*/ 1233487 w 1552575"/>
                <a:gd name="connsiteY48" fmla="*/ 38100 h 1697831"/>
                <a:gd name="connsiteX49" fmla="*/ 1185862 w 1552575"/>
                <a:gd name="connsiteY49" fmla="*/ 54769 h 1697831"/>
                <a:gd name="connsiteX50" fmla="*/ 1145381 w 1552575"/>
                <a:gd name="connsiteY50" fmla="*/ 11907 h 1697831"/>
                <a:gd name="connsiteX51" fmla="*/ 1083468 w 1552575"/>
                <a:gd name="connsiteY51" fmla="*/ 0 h 1697831"/>
                <a:gd name="connsiteX52" fmla="*/ 1064418 w 1552575"/>
                <a:gd name="connsiteY52" fmla="*/ 11906 h 1697831"/>
                <a:gd name="connsiteX53" fmla="*/ 1052512 w 1552575"/>
                <a:gd name="connsiteY53" fmla="*/ 42863 h 1697831"/>
                <a:gd name="connsiteX54" fmla="*/ 1042987 w 1552575"/>
                <a:gd name="connsiteY54" fmla="*/ 107156 h 1697831"/>
                <a:gd name="connsiteX55" fmla="*/ 1021556 w 1552575"/>
                <a:gd name="connsiteY55" fmla="*/ 145256 h 1697831"/>
                <a:gd name="connsiteX56" fmla="*/ 1052512 w 1552575"/>
                <a:gd name="connsiteY56" fmla="*/ 221456 h 1697831"/>
                <a:gd name="connsiteX57" fmla="*/ 1078706 w 1552575"/>
                <a:gd name="connsiteY57" fmla="*/ 242888 h 1697831"/>
                <a:gd name="connsiteX58" fmla="*/ 1052512 w 1552575"/>
                <a:gd name="connsiteY58" fmla="*/ 311944 h 1697831"/>
                <a:gd name="connsiteX59" fmla="*/ 1009650 w 1552575"/>
                <a:gd name="connsiteY59" fmla="*/ 328613 h 1697831"/>
                <a:gd name="connsiteX60" fmla="*/ 962025 w 1552575"/>
                <a:gd name="connsiteY60" fmla="*/ 328613 h 1697831"/>
                <a:gd name="connsiteX61" fmla="*/ 919162 w 1552575"/>
                <a:gd name="connsiteY61" fmla="*/ 319088 h 1697831"/>
                <a:gd name="connsiteX62" fmla="*/ 878681 w 1552575"/>
                <a:gd name="connsiteY62" fmla="*/ 302419 h 1697831"/>
                <a:gd name="connsiteX63" fmla="*/ 842962 w 1552575"/>
                <a:gd name="connsiteY63" fmla="*/ 328613 h 1697831"/>
                <a:gd name="connsiteX64" fmla="*/ 831056 w 1552575"/>
                <a:gd name="connsiteY64" fmla="*/ 369094 h 1697831"/>
                <a:gd name="connsiteX65" fmla="*/ 859631 w 1552575"/>
                <a:gd name="connsiteY65" fmla="*/ 400050 h 1697831"/>
                <a:gd name="connsiteX66" fmla="*/ 864393 w 1552575"/>
                <a:gd name="connsiteY66" fmla="*/ 459581 h 1697831"/>
                <a:gd name="connsiteX67" fmla="*/ 888206 w 1552575"/>
                <a:gd name="connsiteY67" fmla="*/ 614363 h 1697831"/>
                <a:gd name="connsiteX68" fmla="*/ 933450 w 1552575"/>
                <a:gd name="connsiteY68" fmla="*/ 611981 h 1697831"/>
                <a:gd name="connsiteX69" fmla="*/ 995362 w 1552575"/>
                <a:gd name="connsiteY69" fmla="*/ 700088 h 1697831"/>
                <a:gd name="connsiteX70" fmla="*/ 983456 w 1552575"/>
                <a:gd name="connsiteY70" fmla="*/ 745331 h 1697831"/>
                <a:gd name="connsiteX71" fmla="*/ 952500 w 1552575"/>
                <a:gd name="connsiteY71" fmla="*/ 781050 h 1697831"/>
                <a:gd name="connsiteX72" fmla="*/ 904875 w 1552575"/>
                <a:gd name="connsiteY72" fmla="*/ 771525 h 1697831"/>
                <a:gd name="connsiteX73" fmla="*/ 845343 w 1552575"/>
                <a:gd name="connsiteY73" fmla="*/ 797719 h 1697831"/>
                <a:gd name="connsiteX74" fmla="*/ 800100 w 1552575"/>
                <a:gd name="connsiteY74" fmla="*/ 838200 h 1697831"/>
                <a:gd name="connsiteX75" fmla="*/ 757237 w 1552575"/>
                <a:gd name="connsiteY75" fmla="*/ 873919 h 1697831"/>
                <a:gd name="connsiteX76" fmla="*/ 726281 w 1552575"/>
                <a:gd name="connsiteY76" fmla="*/ 912019 h 1697831"/>
                <a:gd name="connsiteX77" fmla="*/ 678656 w 1552575"/>
                <a:gd name="connsiteY77" fmla="*/ 912019 h 1697831"/>
                <a:gd name="connsiteX78" fmla="*/ 657225 w 1552575"/>
                <a:gd name="connsiteY78" fmla="*/ 933450 h 1697831"/>
                <a:gd name="connsiteX79" fmla="*/ 681037 w 1552575"/>
                <a:gd name="connsiteY79" fmla="*/ 1009650 h 1697831"/>
                <a:gd name="connsiteX80" fmla="*/ 714375 w 1552575"/>
                <a:gd name="connsiteY80" fmla="*/ 1038225 h 1697831"/>
                <a:gd name="connsiteX81" fmla="*/ 700087 w 1552575"/>
                <a:gd name="connsiteY81" fmla="*/ 1085850 h 1697831"/>
                <a:gd name="connsiteX82" fmla="*/ 652462 w 1552575"/>
                <a:gd name="connsiteY82" fmla="*/ 1133475 h 1697831"/>
                <a:gd name="connsiteX83" fmla="*/ 581025 w 1552575"/>
                <a:gd name="connsiteY83" fmla="*/ 1143000 h 1697831"/>
                <a:gd name="connsiteX84" fmla="*/ 557212 w 1552575"/>
                <a:gd name="connsiteY84" fmla="*/ 1164431 h 1697831"/>
                <a:gd name="connsiteX85" fmla="*/ 528637 w 1552575"/>
                <a:gd name="connsiteY85" fmla="*/ 1164431 h 1697831"/>
                <a:gd name="connsiteX86" fmla="*/ 502443 w 1552575"/>
                <a:gd name="connsiteY86" fmla="*/ 1185863 h 1697831"/>
                <a:gd name="connsiteX87" fmla="*/ 471487 w 1552575"/>
                <a:gd name="connsiteY87" fmla="*/ 1171575 h 1697831"/>
                <a:gd name="connsiteX88" fmla="*/ 442912 w 1552575"/>
                <a:gd name="connsiteY88" fmla="*/ 1207294 h 1697831"/>
                <a:gd name="connsiteX89" fmla="*/ 407193 w 1552575"/>
                <a:gd name="connsiteY89" fmla="*/ 1243013 h 1697831"/>
                <a:gd name="connsiteX90" fmla="*/ 359568 w 1552575"/>
                <a:gd name="connsiteY90" fmla="*/ 1259681 h 1697831"/>
                <a:gd name="connsiteX91" fmla="*/ 319087 w 1552575"/>
                <a:gd name="connsiteY91" fmla="*/ 1312069 h 1697831"/>
                <a:gd name="connsiteX92" fmla="*/ 259556 w 1552575"/>
                <a:gd name="connsiteY92" fmla="*/ 1288256 h 1697831"/>
                <a:gd name="connsiteX93" fmla="*/ 230981 w 1552575"/>
                <a:gd name="connsiteY93" fmla="*/ 1288256 h 1697831"/>
                <a:gd name="connsiteX94" fmla="*/ 192881 w 1552575"/>
                <a:gd name="connsiteY94" fmla="*/ 1323975 h 1697831"/>
                <a:gd name="connsiteX95" fmla="*/ 159543 w 1552575"/>
                <a:gd name="connsiteY95" fmla="*/ 1326356 h 1697831"/>
                <a:gd name="connsiteX96" fmla="*/ 104775 w 1552575"/>
                <a:gd name="connsiteY96" fmla="*/ 1314450 h 1697831"/>
                <a:gd name="connsiteX97" fmla="*/ 76200 w 1552575"/>
                <a:gd name="connsiteY97" fmla="*/ 1338263 h 1697831"/>
                <a:gd name="connsiteX98" fmla="*/ 76200 w 1552575"/>
                <a:gd name="connsiteY98" fmla="*/ 1364456 h 1697831"/>
                <a:gd name="connsiteX99" fmla="*/ 61912 w 1552575"/>
                <a:gd name="connsiteY99" fmla="*/ 1412081 h 1697831"/>
                <a:gd name="connsiteX100" fmla="*/ 30956 w 1552575"/>
                <a:gd name="connsiteY100" fmla="*/ 1445419 h 1697831"/>
                <a:gd name="connsiteX101" fmla="*/ 92868 w 1552575"/>
                <a:gd name="connsiteY101" fmla="*/ 1481138 h 1697831"/>
                <a:gd name="connsiteX102" fmla="*/ 35718 w 1552575"/>
                <a:gd name="connsiteY102" fmla="*/ 1497806 h 1697831"/>
                <a:gd name="connsiteX103" fmla="*/ 4762 w 1552575"/>
                <a:gd name="connsiteY103" fmla="*/ 1521619 h 1697831"/>
                <a:gd name="connsiteX104" fmla="*/ 0 w 1552575"/>
                <a:gd name="connsiteY104" fmla="*/ 1554956 h 1697831"/>
                <a:gd name="connsiteX105" fmla="*/ 28575 w 1552575"/>
                <a:gd name="connsiteY105" fmla="*/ 1595438 h 1697831"/>
                <a:gd name="connsiteX106" fmla="*/ 28575 w 1552575"/>
                <a:gd name="connsiteY106" fmla="*/ 1638300 h 1697831"/>
                <a:gd name="connsiteX107" fmla="*/ 71437 w 1552575"/>
                <a:gd name="connsiteY107" fmla="*/ 1664494 h 1697831"/>
                <a:gd name="connsiteX108" fmla="*/ 100012 w 1552575"/>
                <a:gd name="connsiteY108" fmla="*/ 1671638 h 1697831"/>
                <a:gd name="connsiteX109" fmla="*/ 138112 w 1552575"/>
                <a:gd name="connsiteY109" fmla="*/ 1671638 h 1697831"/>
                <a:gd name="connsiteX110" fmla="*/ 166687 w 1552575"/>
                <a:gd name="connsiteY110" fmla="*/ 1674019 h 1697831"/>
                <a:gd name="connsiteX111" fmla="*/ 197643 w 1552575"/>
                <a:gd name="connsiteY111" fmla="*/ 1697831 h 1697831"/>
                <a:gd name="connsiteX112" fmla="*/ 280987 w 1552575"/>
                <a:gd name="connsiteY112" fmla="*/ 1693069 h 1697831"/>
                <a:gd name="connsiteX113" fmla="*/ 330993 w 1552575"/>
                <a:gd name="connsiteY113" fmla="*/ 1685925 h 1697831"/>
                <a:gd name="connsiteX114" fmla="*/ 388143 w 1552575"/>
                <a:gd name="connsiteY114" fmla="*/ 1669256 h 1697831"/>
                <a:gd name="connsiteX115" fmla="*/ 447675 w 1552575"/>
                <a:gd name="connsiteY115" fmla="*/ 1662113 h 1697831"/>
                <a:gd name="connsiteX116" fmla="*/ 523875 w 1552575"/>
                <a:gd name="connsiteY116" fmla="*/ 1643063 h 1697831"/>
                <a:gd name="connsiteX117" fmla="*/ 566737 w 1552575"/>
                <a:gd name="connsiteY117" fmla="*/ 1633538 h 1697831"/>
                <a:gd name="connsiteX118" fmla="*/ 585787 w 1552575"/>
                <a:gd name="connsiteY118" fmla="*/ 1597819 h 1697831"/>
                <a:gd name="connsiteX119" fmla="*/ 633412 w 1552575"/>
                <a:gd name="connsiteY119" fmla="*/ 1564481 h 1697831"/>
                <a:gd name="connsiteX120" fmla="*/ 688181 w 1552575"/>
                <a:gd name="connsiteY120" fmla="*/ 1526381 h 1697831"/>
                <a:gd name="connsiteX121" fmla="*/ 723900 w 1552575"/>
                <a:gd name="connsiteY121" fmla="*/ 1516856 h 1697831"/>
                <a:gd name="connsiteX122" fmla="*/ 792956 w 1552575"/>
                <a:gd name="connsiteY122" fmla="*/ 1533525 h 1697831"/>
                <a:gd name="connsiteX123" fmla="*/ 831056 w 1552575"/>
                <a:gd name="connsiteY123" fmla="*/ 1581150 h 1697831"/>
                <a:gd name="connsiteX124" fmla="*/ 902493 w 1552575"/>
                <a:gd name="connsiteY124" fmla="*/ 1571625 h 1697831"/>
                <a:gd name="connsiteX125" fmla="*/ 923925 w 1552575"/>
                <a:gd name="connsiteY125" fmla="*/ 1562100 h 1697831"/>
                <a:gd name="connsiteX126" fmla="*/ 973931 w 1552575"/>
                <a:gd name="connsiteY126" fmla="*/ 1588294 h 1697831"/>
                <a:gd name="connsiteX127" fmla="*/ 1028700 w 1552575"/>
                <a:gd name="connsiteY127" fmla="*/ 1619250 h 1697831"/>
                <a:gd name="connsiteX128" fmla="*/ 1095375 w 1552575"/>
                <a:gd name="connsiteY128" fmla="*/ 1645444 h 1697831"/>
                <a:gd name="connsiteX0" fmla="*/ 1095375 w 1552575"/>
                <a:gd name="connsiteY0" fmla="*/ 1645444 h 1697831"/>
                <a:gd name="connsiteX1" fmla="*/ 1207293 w 1552575"/>
                <a:gd name="connsiteY1" fmla="*/ 1566863 h 1697831"/>
                <a:gd name="connsiteX2" fmla="*/ 1238250 w 1552575"/>
                <a:gd name="connsiteY2" fmla="*/ 1564481 h 1697831"/>
                <a:gd name="connsiteX3" fmla="*/ 1250156 w 1552575"/>
                <a:gd name="connsiteY3" fmla="*/ 1514475 h 1697831"/>
                <a:gd name="connsiteX4" fmla="*/ 1231106 w 1552575"/>
                <a:gd name="connsiteY4" fmla="*/ 1502569 h 1697831"/>
                <a:gd name="connsiteX5" fmla="*/ 1285875 w 1552575"/>
                <a:gd name="connsiteY5" fmla="*/ 1371600 h 1697831"/>
                <a:gd name="connsiteX6" fmla="*/ 1333500 w 1552575"/>
                <a:gd name="connsiteY6" fmla="*/ 1276350 h 1697831"/>
                <a:gd name="connsiteX7" fmla="*/ 1402556 w 1552575"/>
                <a:gd name="connsiteY7" fmla="*/ 1214438 h 1697831"/>
                <a:gd name="connsiteX8" fmla="*/ 1395412 w 1552575"/>
                <a:gd name="connsiteY8" fmla="*/ 1140619 h 1697831"/>
                <a:gd name="connsiteX9" fmla="*/ 1357312 w 1552575"/>
                <a:gd name="connsiteY9" fmla="*/ 1119188 h 1697831"/>
                <a:gd name="connsiteX10" fmla="*/ 1328737 w 1552575"/>
                <a:gd name="connsiteY10" fmla="*/ 1123950 h 1697831"/>
                <a:gd name="connsiteX11" fmla="*/ 1319212 w 1552575"/>
                <a:gd name="connsiteY11" fmla="*/ 1097756 h 1697831"/>
                <a:gd name="connsiteX12" fmla="*/ 1395412 w 1552575"/>
                <a:gd name="connsiteY12" fmla="*/ 1019175 h 1697831"/>
                <a:gd name="connsiteX13" fmla="*/ 1412081 w 1552575"/>
                <a:gd name="connsiteY13" fmla="*/ 995363 h 1697831"/>
                <a:gd name="connsiteX14" fmla="*/ 1457325 w 1552575"/>
                <a:gd name="connsiteY14" fmla="*/ 992981 h 1697831"/>
                <a:gd name="connsiteX15" fmla="*/ 1547812 w 1552575"/>
                <a:gd name="connsiteY15" fmla="*/ 957263 h 1697831"/>
                <a:gd name="connsiteX16" fmla="*/ 1543050 w 1552575"/>
                <a:gd name="connsiteY16" fmla="*/ 890588 h 1697831"/>
                <a:gd name="connsiteX17" fmla="*/ 1502568 w 1552575"/>
                <a:gd name="connsiteY17" fmla="*/ 854869 h 1697831"/>
                <a:gd name="connsiteX18" fmla="*/ 1509712 w 1552575"/>
                <a:gd name="connsiteY18" fmla="*/ 790575 h 1697831"/>
                <a:gd name="connsiteX19" fmla="*/ 1552575 w 1552575"/>
                <a:gd name="connsiteY19" fmla="*/ 790575 h 1697831"/>
                <a:gd name="connsiteX20" fmla="*/ 1543050 w 1552575"/>
                <a:gd name="connsiteY20" fmla="*/ 747713 h 1697831"/>
                <a:gd name="connsiteX21" fmla="*/ 1516856 w 1552575"/>
                <a:gd name="connsiteY21" fmla="*/ 721519 h 1697831"/>
                <a:gd name="connsiteX22" fmla="*/ 1543050 w 1552575"/>
                <a:gd name="connsiteY22" fmla="*/ 676275 h 1697831"/>
                <a:gd name="connsiteX23" fmla="*/ 1543050 w 1552575"/>
                <a:gd name="connsiteY23" fmla="*/ 607219 h 1697831"/>
                <a:gd name="connsiteX24" fmla="*/ 1540668 w 1552575"/>
                <a:gd name="connsiteY24" fmla="*/ 571500 h 1697831"/>
                <a:gd name="connsiteX25" fmla="*/ 1528762 w 1552575"/>
                <a:gd name="connsiteY25" fmla="*/ 561975 h 1697831"/>
                <a:gd name="connsiteX26" fmla="*/ 1485900 w 1552575"/>
                <a:gd name="connsiteY26" fmla="*/ 588169 h 1697831"/>
                <a:gd name="connsiteX27" fmla="*/ 1466850 w 1552575"/>
                <a:gd name="connsiteY27" fmla="*/ 569119 h 1697831"/>
                <a:gd name="connsiteX28" fmla="*/ 1466850 w 1552575"/>
                <a:gd name="connsiteY28" fmla="*/ 509588 h 1697831"/>
                <a:gd name="connsiteX29" fmla="*/ 1443037 w 1552575"/>
                <a:gd name="connsiteY29" fmla="*/ 483394 h 1697831"/>
                <a:gd name="connsiteX30" fmla="*/ 1402556 w 1552575"/>
                <a:gd name="connsiteY30" fmla="*/ 492919 h 1697831"/>
                <a:gd name="connsiteX31" fmla="*/ 1364456 w 1552575"/>
                <a:gd name="connsiteY31" fmla="*/ 514350 h 1697831"/>
                <a:gd name="connsiteX32" fmla="*/ 1340643 w 1552575"/>
                <a:gd name="connsiteY32" fmla="*/ 514350 h 1697831"/>
                <a:gd name="connsiteX33" fmla="*/ 1335881 w 1552575"/>
                <a:gd name="connsiteY33" fmla="*/ 461963 h 1697831"/>
                <a:gd name="connsiteX34" fmla="*/ 1388268 w 1552575"/>
                <a:gd name="connsiteY34" fmla="*/ 440531 h 1697831"/>
                <a:gd name="connsiteX35" fmla="*/ 1357312 w 1552575"/>
                <a:gd name="connsiteY35" fmla="*/ 404813 h 1697831"/>
                <a:gd name="connsiteX36" fmla="*/ 1295400 w 1552575"/>
                <a:gd name="connsiteY36" fmla="*/ 357188 h 1697831"/>
                <a:gd name="connsiteX37" fmla="*/ 1295400 w 1552575"/>
                <a:gd name="connsiteY37" fmla="*/ 330994 h 1697831"/>
                <a:gd name="connsiteX38" fmla="*/ 1319212 w 1552575"/>
                <a:gd name="connsiteY38" fmla="*/ 314325 h 1697831"/>
                <a:gd name="connsiteX39" fmla="*/ 1281112 w 1552575"/>
                <a:gd name="connsiteY39" fmla="*/ 280988 h 1697831"/>
                <a:gd name="connsiteX40" fmla="*/ 1295400 w 1552575"/>
                <a:gd name="connsiteY40" fmla="*/ 254794 h 1697831"/>
                <a:gd name="connsiteX41" fmla="*/ 1262062 w 1552575"/>
                <a:gd name="connsiteY41" fmla="*/ 216694 h 1697831"/>
                <a:gd name="connsiteX42" fmla="*/ 1278731 w 1552575"/>
                <a:gd name="connsiteY42" fmla="*/ 178594 h 1697831"/>
                <a:gd name="connsiteX43" fmla="*/ 1264443 w 1552575"/>
                <a:gd name="connsiteY43" fmla="*/ 171450 h 1697831"/>
                <a:gd name="connsiteX44" fmla="*/ 1243012 w 1552575"/>
                <a:gd name="connsiteY44" fmla="*/ 195263 h 1697831"/>
                <a:gd name="connsiteX45" fmla="*/ 1233487 w 1552575"/>
                <a:gd name="connsiteY45" fmla="*/ 154781 h 1697831"/>
                <a:gd name="connsiteX46" fmla="*/ 1223962 w 1552575"/>
                <a:gd name="connsiteY46" fmla="*/ 121444 h 1697831"/>
                <a:gd name="connsiteX47" fmla="*/ 1240631 w 1552575"/>
                <a:gd name="connsiteY47" fmla="*/ 83344 h 1697831"/>
                <a:gd name="connsiteX48" fmla="*/ 1233487 w 1552575"/>
                <a:gd name="connsiteY48" fmla="*/ 38100 h 1697831"/>
                <a:gd name="connsiteX49" fmla="*/ 1185862 w 1552575"/>
                <a:gd name="connsiteY49" fmla="*/ 54769 h 1697831"/>
                <a:gd name="connsiteX50" fmla="*/ 1145381 w 1552575"/>
                <a:gd name="connsiteY50" fmla="*/ 11907 h 1697831"/>
                <a:gd name="connsiteX51" fmla="*/ 1083468 w 1552575"/>
                <a:gd name="connsiteY51" fmla="*/ 0 h 1697831"/>
                <a:gd name="connsiteX52" fmla="*/ 1064418 w 1552575"/>
                <a:gd name="connsiteY52" fmla="*/ 11906 h 1697831"/>
                <a:gd name="connsiteX53" fmla="*/ 1052512 w 1552575"/>
                <a:gd name="connsiteY53" fmla="*/ 42863 h 1697831"/>
                <a:gd name="connsiteX54" fmla="*/ 1042987 w 1552575"/>
                <a:gd name="connsiteY54" fmla="*/ 107156 h 1697831"/>
                <a:gd name="connsiteX55" fmla="*/ 1021556 w 1552575"/>
                <a:gd name="connsiteY55" fmla="*/ 145256 h 1697831"/>
                <a:gd name="connsiteX56" fmla="*/ 1052512 w 1552575"/>
                <a:gd name="connsiteY56" fmla="*/ 221456 h 1697831"/>
                <a:gd name="connsiteX57" fmla="*/ 1078706 w 1552575"/>
                <a:gd name="connsiteY57" fmla="*/ 242888 h 1697831"/>
                <a:gd name="connsiteX58" fmla="*/ 1052512 w 1552575"/>
                <a:gd name="connsiteY58" fmla="*/ 311944 h 1697831"/>
                <a:gd name="connsiteX59" fmla="*/ 1009650 w 1552575"/>
                <a:gd name="connsiteY59" fmla="*/ 328613 h 1697831"/>
                <a:gd name="connsiteX60" fmla="*/ 962025 w 1552575"/>
                <a:gd name="connsiteY60" fmla="*/ 328613 h 1697831"/>
                <a:gd name="connsiteX61" fmla="*/ 919162 w 1552575"/>
                <a:gd name="connsiteY61" fmla="*/ 319088 h 1697831"/>
                <a:gd name="connsiteX62" fmla="*/ 878681 w 1552575"/>
                <a:gd name="connsiteY62" fmla="*/ 302419 h 1697831"/>
                <a:gd name="connsiteX63" fmla="*/ 842962 w 1552575"/>
                <a:gd name="connsiteY63" fmla="*/ 328613 h 1697831"/>
                <a:gd name="connsiteX64" fmla="*/ 831056 w 1552575"/>
                <a:gd name="connsiteY64" fmla="*/ 369094 h 1697831"/>
                <a:gd name="connsiteX65" fmla="*/ 859631 w 1552575"/>
                <a:gd name="connsiteY65" fmla="*/ 400050 h 1697831"/>
                <a:gd name="connsiteX66" fmla="*/ 864393 w 1552575"/>
                <a:gd name="connsiteY66" fmla="*/ 459581 h 1697831"/>
                <a:gd name="connsiteX67" fmla="*/ 883444 w 1552575"/>
                <a:gd name="connsiteY67" fmla="*/ 609600 h 1697831"/>
                <a:gd name="connsiteX68" fmla="*/ 933450 w 1552575"/>
                <a:gd name="connsiteY68" fmla="*/ 611981 h 1697831"/>
                <a:gd name="connsiteX69" fmla="*/ 995362 w 1552575"/>
                <a:gd name="connsiteY69" fmla="*/ 700088 h 1697831"/>
                <a:gd name="connsiteX70" fmla="*/ 983456 w 1552575"/>
                <a:gd name="connsiteY70" fmla="*/ 745331 h 1697831"/>
                <a:gd name="connsiteX71" fmla="*/ 952500 w 1552575"/>
                <a:gd name="connsiteY71" fmla="*/ 781050 h 1697831"/>
                <a:gd name="connsiteX72" fmla="*/ 904875 w 1552575"/>
                <a:gd name="connsiteY72" fmla="*/ 771525 h 1697831"/>
                <a:gd name="connsiteX73" fmla="*/ 845343 w 1552575"/>
                <a:gd name="connsiteY73" fmla="*/ 797719 h 1697831"/>
                <a:gd name="connsiteX74" fmla="*/ 800100 w 1552575"/>
                <a:gd name="connsiteY74" fmla="*/ 838200 h 1697831"/>
                <a:gd name="connsiteX75" fmla="*/ 757237 w 1552575"/>
                <a:gd name="connsiteY75" fmla="*/ 873919 h 1697831"/>
                <a:gd name="connsiteX76" fmla="*/ 726281 w 1552575"/>
                <a:gd name="connsiteY76" fmla="*/ 912019 h 1697831"/>
                <a:gd name="connsiteX77" fmla="*/ 678656 w 1552575"/>
                <a:gd name="connsiteY77" fmla="*/ 912019 h 1697831"/>
                <a:gd name="connsiteX78" fmla="*/ 657225 w 1552575"/>
                <a:gd name="connsiteY78" fmla="*/ 933450 h 1697831"/>
                <a:gd name="connsiteX79" fmla="*/ 681037 w 1552575"/>
                <a:gd name="connsiteY79" fmla="*/ 1009650 h 1697831"/>
                <a:gd name="connsiteX80" fmla="*/ 714375 w 1552575"/>
                <a:gd name="connsiteY80" fmla="*/ 1038225 h 1697831"/>
                <a:gd name="connsiteX81" fmla="*/ 700087 w 1552575"/>
                <a:gd name="connsiteY81" fmla="*/ 1085850 h 1697831"/>
                <a:gd name="connsiteX82" fmla="*/ 652462 w 1552575"/>
                <a:gd name="connsiteY82" fmla="*/ 1133475 h 1697831"/>
                <a:gd name="connsiteX83" fmla="*/ 581025 w 1552575"/>
                <a:gd name="connsiteY83" fmla="*/ 1143000 h 1697831"/>
                <a:gd name="connsiteX84" fmla="*/ 557212 w 1552575"/>
                <a:gd name="connsiteY84" fmla="*/ 1164431 h 1697831"/>
                <a:gd name="connsiteX85" fmla="*/ 528637 w 1552575"/>
                <a:gd name="connsiteY85" fmla="*/ 1164431 h 1697831"/>
                <a:gd name="connsiteX86" fmla="*/ 502443 w 1552575"/>
                <a:gd name="connsiteY86" fmla="*/ 1185863 h 1697831"/>
                <a:gd name="connsiteX87" fmla="*/ 471487 w 1552575"/>
                <a:gd name="connsiteY87" fmla="*/ 1171575 h 1697831"/>
                <a:gd name="connsiteX88" fmla="*/ 442912 w 1552575"/>
                <a:gd name="connsiteY88" fmla="*/ 1207294 h 1697831"/>
                <a:gd name="connsiteX89" fmla="*/ 407193 w 1552575"/>
                <a:gd name="connsiteY89" fmla="*/ 1243013 h 1697831"/>
                <a:gd name="connsiteX90" fmla="*/ 359568 w 1552575"/>
                <a:gd name="connsiteY90" fmla="*/ 1259681 h 1697831"/>
                <a:gd name="connsiteX91" fmla="*/ 319087 w 1552575"/>
                <a:gd name="connsiteY91" fmla="*/ 1312069 h 1697831"/>
                <a:gd name="connsiteX92" fmla="*/ 259556 w 1552575"/>
                <a:gd name="connsiteY92" fmla="*/ 1288256 h 1697831"/>
                <a:gd name="connsiteX93" fmla="*/ 230981 w 1552575"/>
                <a:gd name="connsiteY93" fmla="*/ 1288256 h 1697831"/>
                <a:gd name="connsiteX94" fmla="*/ 192881 w 1552575"/>
                <a:gd name="connsiteY94" fmla="*/ 1323975 h 1697831"/>
                <a:gd name="connsiteX95" fmla="*/ 159543 w 1552575"/>
                <a:gd name="connsiteY95" fmla="*/ 1326356 h 1697831"/>
                <a:gd name="connsiteX96" fmla="*/ 104775 w 1552575"/>
                <a:gd name="connsiteY96" fmla="*/ 1314450 h 1697831"/>
                <a:gd name="connsiteX97" fmla="*/ 76200 w 1552575"/>
                <a:gd name="connsiteY97" fmla="*/ 1338263 h 1697831"/>
                <a:gd name="connsiteX98" fmla="*/ 76200 w 1552575"/>
                <a:gd name="connsiteY98" fmla="*/ 1364456 h 1697831"/>
                <a:gd name="connsiteX99" fmla="*/ 61912 w 1552575"/>
                <a:gd name="connsiteY99" fmla="*/ 1412081 h 1697831"/>
                <a:gd name="connsiteX100" fmla="*/ 30956 w 1552575"/>
                <a:gd name="connsiteY100" fmla="*/ 1445419 h 1697831"/>
                <a:gd name="connsiteX101" fmla="*/ 92868 w 1552575"/>
                <a:gd name="connsiteY101" fmla="*/ 1481138 h 1697831"/>
                <a:gd name="connsiteX102" fmla="*/ 35718 w 1552575"/>
                <a:gd name="connsiteY102" fmla="*/ 1497806 h 1697831"/>
                <a:gd name="connsiteX103" fmla="*/ 4762 w 1552575"/>
                <a:gd name="connsiteY103" fmla="*/ 1521619 h 1697831"/>
                <a:gd name="connsiteX104" fmla="*/ 0 w 1552575"/>
                <a:gd name="connsiteY104" fmla="*/ 1554956 h 1697831"/>
                <a:gd name="connsiteX105" fmla="*/ 28575 w 1552575"/>
                <a:gd name="connsiteY105" fmla="*/ 1595438 h 1697831"/>
                <a:gd name="connsiteX106" fmla="*/ 28575 w 1552575"/>
                <a:gd name="connsiteY106" fmla="*/ 1638300 h 1697831"/>
                <a:gd name="connsiteX107" fmla="*/ 71437 w 1552575"/>
                <a:gd name="connsiteY107" fmla="*/ 1664494 h 1697831"/>
                <a:gd name="connsiteX108" fmla="*/ 100012 w 1552575"/>
                <a:gd name="connsiteY108" fmla="*/ 1671638 h 1697831"/>
                <a:gd name="connsiteX109" fmla="*/ 138112 w 1552575"/>
                <a:gd name="connsiteY109" fmla="*/ 1671638 h 1697831"/>
                <a:gd name="connsiteX110" fmla="*/ 166687 w 1552575"/>
                <a:gd name="connsiteY110" fmla="*/ 1674019 h 1697831"/>
                <a:gd name="connsiteX111" fmla="*/ 197643 w 1552575"/>
                <a:gd name="connsiteY111" fmla="*/ 1697831 h 1697831"/>
                <a:gd name="connsiteX112" fmla="*/ 280987 w 1552575"/>
                <a:gd name="connsiteY112" fmla="*/ 1693069 h 1697831"/>
                <a:gd name="connsiteX113" fmla="*/ 330993 w 1552575"/>
                <a:gd name="connsiteY113" fmla="*/ 1685925 h 1697831"/>
                <a:gd name="connsiteX114" fmla="*/ 388143 w 1552575"/>
                <a:gd name="connsiteY114" fmla="*/ 1669256 h 1697831"/>
                <a:gd name="connsiteX115" fmla="*/ 447675 w 1552575"/>
                <a:gd name="connsiteY115" fmla="*/ 1662113 h 1697831"/>
                <a:gd name="connsiteX116" fmla="*/ 523875 w 1552575"/>
                <a:gd name="connsiteY116" fmla="*/ 1643063 h 1697831"/>
                <a:gd name="connsiteX117" fmla="*/ 566737 w 1552575"/>
                <a:gd name="connsiteY117" fmla="*/ 1633538 h 1697831"/>
                <a:gd name="connsiteX118" fmla="*/ 585787 w 1552575"/>
                <a:gd name="connsiteY118" fmla="*/ 1597819 h 1697831"/>
                <a:gd name="connsiteX119" fmla="*/ 633412 w 1552575"/>
                <a:gd name="connsiteY119" fmla="*/ 1564481 h 1697831"/>
                <a:gd name="connsiteX120" fmla="*/ 688181 w 1552575"/>
                <a:gd name="connsiteY120" fmla="*/ 1526381 h 1697831"/>
                <a:gd name="connsiteX121" fmla="*/ 723900 w 1552575"/>
                <a:gd name="connsiteY121" fmla="*/ 1516856 h 1697831"/>
                <a:gd name="connsiteX122" fmla="*/ 792956 w 1552575"/>
                <a:gd name="connsiteY122" fmla="*/ 1533525 h 1697831"/>
                <a:gd name="connsiteX123" fmla="*/ 831056 w 1552575"/>
                <a:gd name="connsiteY123" fmla="*/ 1581150 h 1697831"/>
                <a:gd name="connsiteX124" fmla="*/ 902493 w 1552575"/>
                <a:gd name="connsiteY124" fmla="*/ 1571625 h 1697831"/>
                <a:gd name="connsiteX125" fmla="*/ 923925 w 1552575"/>
                <a:gd name="connsiteY125" fmla="*/ 1562100 h 1697831"/>
                <a:gd name="connsiteX126" fmla="*/ 973931 w 1552575"/>
                <a:gd name="connsiteY126" fmla="*/ 1588294 h 1697831"/>
                <a:gd name="connsiteX127" fmla="*/ 1028700 w 1552575"/>
                <a:gd name="connsiteY127" fmla="*/ 1619250 h 1697831"/>
                <a:gd name="connsiteX128" fmla="*/ 1095375 w 1552575"/>
                <a:gd name="connsiteY128" fmla="*/ 1645444 h 1697831"/>
                <a:gd name="connsiteX0" fmla="*/ 1095375 w 1552575"/>
                <a:gd name="connsiteY0" fmla="*/ 1645444 h 1697831"/>
                <a:gd name="connsiteX1" fmla="*/ 1207293 w 1552575"/>
                <a:gd name="connsiteY1" fmla="*/ 1566863 h 1697831"/>
                <a:gd name="connsiteX2" fmla="*/ 1238250 w 1552575"/>
                <a:gd name="connsiteY2" fmla="*/ 1564481 h 1697831"/>
                <a:gd name="connsiteX3" fmla="*/ 1250156 w 1552575"/>
                <a:gd name="connsiteY3" fmla="*/ 1514475 h 1697831"/>
                <a:gd name="connsiteX4" fmla="*/ 1231106 w 1552575"/>
                <a:gd name="connsiteY4" fmla="*/ 1502569 h 1697831"/>
                <a:gd name="connsiteX5" fmla="*/ 1285875 w 1552575"/>
                <a:gd name="connsiteY5" fmla="*/ 1371600 h 1697831"/>
                <a:gd name="connsiteX6" fmla="*/ 1333500 w 1552575"/>
                <a:gd name="connsiteY6" fmla="*/ 1276350 h 1697831"/>
                <a:gd name="connsiteX7" fmla="*/ 1402556 w 1552575"/>
                <a:gd name="connsiteY7" fmla="*/ 1214438 h 1697831"/>
                <a:gd name="connsiteX8" fmla="*/ 1395412 w 1552575"/>
                <a:gd name="connsiteY8" fmla="*/ 1140619 h 1697831"/>
                <a:gd name="connsiteX9" fmla="*/ 1357312 w 1552575"/>
                <a:gd name="connsiteY9" fmla="*/ 1119188 h 1697831"/>
                <a:gd name="connsiteX10" fmla="*/ 1328737 w 1552575"/>
                <a:gd name="connsiteY10" fmla="*/ 1123950 h 1697831"/>
                <a:gd name="connsiteX11" fmla="*/ 1319212 w 1552575"/>
                <a:gd name="connsiteY11" fmla="*/ 1097756 h 1697831"/>
                <a:gd name="connsiteX12" fmla="*/ 1395412 w 1552575"/>
                <a:gd name="connsiteY12" fmla="*/ 1019175 h 1697831"/>
                <a:gd name="connsiteX13" fmla="*/ 1412081 w 1552575"/>
                <a:gd name="connsiteY13" fmla="*/ 995363 h 1697831"/>
                <a:gd name="connsiteX14" fmla="*/ 1457325 w 1552575"/>
                <a:gd name="connsiteY14" fmla="*/ 992981 h 1697831"/>
                <a:gd name="connsiteX15" fmla="*/ 1547812 w 1552575"/>
                <a:gd name="connsiteY15" fmla="*/ 957263 h 1697831"/>
                <a:gd name="connsiteX16" fmla="*/ 1543050 w 1552575"/>
                <a:gd name="connsiteY16" fmla="*/ 890588 h 1697831"/>
                <a:gd name="connsiteX17" fmla="*/ 1502568 w 1552575"/>
                <a:gd name="connsiteY17" fmla="*/ 854869 h 1697831"/>
                <a:gd name="connsiteX18" fmla="*/ 1509712 w 1552575"/>
                <a:gd name="connsiteY18" fmla="*/ 790575 h 1697831"/>
                <a:gd name="connsiteX19" fmla="*/ 1552575 w 1552575"/>
                <a:gd name="connsiteY19" fmla="*/ 790575 h 1697831"/>
                <a:gd name="connsiteX20" fmla="*/ 1543050 w 1552575"/>
                <a:gd name="connsiteY20" fmla="*/ 747713 h 1697831"/>
                <a:gd name="connsiteX21" fmla="*/ 1516856 w 1552575"/>
                <a:gd name="connsiteY21" fmla="*/ 721519 h 1697831"/>
                <a:gd name="connsiteX22" fmla="*/ 1543050 w 1552575"/>
                <a:gd name="connsiteY22" fmla="*/ 676275 h 1697831"/>
                <a:gd name="connsiteX23" fmla="*/ 1543050 w 1552575"/>
                <a:gd name="connsiteY23" fmla="*/ 607219 h 1697831"/>
                <a:gd name="connsiteX24" fmla="*/ 1540668 w 1552575"/>
                <a:gd name="connsiteY24" fmla="*/ 571500 h 1697831"/>
                <a:gd name="connsiteX25" fmla="*/ 1528762 w 1552575"/>
                <a:gd name="connsiteY25" fmla="*/ 561975 h 1697831"/>
                <a:gd name="connsiteX26" fmla="*/ 1485900 w 1552575"/>
                <a:gd name="connsiteY26" fmla="*/ 588169 h 1697831"/>
                <a:gd name="connsiteX27" fmla="*/ 1466850 w 1552575"/>
                <a:gd name="connsiteY27" fmla="*/ 569119 h 1697831"/>
                <a:gd name="connsiteX28" fmla="*/ 1466850 w 1552575"/>
                <a:gd name="connsiteY28" fmla="*/ 509588 h 1697831"/>
                <a:gd name="connsiteX29" fmla="*/ 1443037 w 1552575"/>
                <a:gd name="connsiteY29" fmla="*/ 483394 h 1697831"/>
                <a:gd name="connsiteX30" fmla="*/ 1402556 w 1552575"/>
                <a:gd name="connsiteY30" fmla="*/ 492919 h 1697831"/>
                <a:gd name="connsiteX31" fmla="*/ 1364456 w 1552575"/>
                <a:gd name="connsiteY31" fmla="*/ 514350 h 1697831"/>
                <a:gd name="connsiteX32" fmla="*/ 1340643 w 1552575"/>
                <a:gd name="connsiteY32" fmla="*/ 514350 h 1697831"/>
                <a:gd name="connsiteX33" fmla="*/ 1335881 w 1552575"/>
                <a:gd name="connsiteY33" fmla="*/ 461963 h 1697831"/>
                <a:gd name="connsiteX34" fmla="*/ 1388268 w 1552575"/>
                <a:gd name="connsiteY34" fmla="*/ 440531 h 1697831"/>
                <a:gd name="connsiteX35" fmla="*/ 1357312 w 1552575"/>
                <a:gd name="connsiteY35" fmla="*/ 404813 h 1697831"/>
                <a:gd name="connsiteX36" fmla="*/ 1295400 w 1552575"/>
                <a:gd name="connsiteY36" fmla="*/ 357188 h 1697831"/>
                <a:gd name="connsiteX37" fmla="*/ 1295400 w 1552575"/>
                <a:gd name="connsiteY37" fmla="*/ 330994 h 1697831"/>
                <a:gd name="connsiteX38" fmla="*/ 1319212 w 1552575"/>
                <a:gd name="connsiteY38" fmla="*/ 314325 h 1697831"/>
                <a:gd name="connsiteX39" fmla="*/ 1281112 w 1552575"/>
                <a:gd name="connsiteY39" fmla="*/ 280988 h 1697831"/>
                <a:gd name="connsiteX40" fmla="*/ 1295400 w 1552575"/>
                <a:gd name="connsiteY40" fmla="*/ 254794 h 1697831"/>
                <a:gd name="connsiteX41" fmla="*/ 1262062 w 1552575"/>
                <a:gd name="connsiteY41" fmla="*/ 216694 h 1697831"/>
                <a:gd name="connsiteX42" fmla="*/ 1278731 w 1552575"/>
                <a:gd name="connsiteY42" fmla="*/ 178594 h 1697831"/>
                <a:gd name="connsiteX43" fmla="*/ 1264443 w 1552575"/>
                <a:gd name="connsiteY43" fmla="*/ 171450 h 1697831"/>
                <a:gd name="connsiteX44" fmla="*/ 1243012 w 1552575"/>
                <a:gd name="connsiteY44" fmla="*/ 195263 h 1697831"/>
                <a:gd name="connsiteX45" fmla="*/ 1233487 w 1552575"/>
                <a:gd name="connsiteY45" fmla="*/ 154781 h 1697831"/>
                <a:gd name="connsiteX46" fmla="*/ 1223962 w 1552575"/>
                <a:gd name="connsiteY46" fmla="*/ 121444 h 1697831"/>
                <a:gd name="connsiteX47" fmla="*/ 1240631 w 1552575"/>
                <a:gd name="connsiteY47" fmla="*/ 83344 h 1697831"/>
                <a:gd name="connsiteX48" fmla="*/ 1233487 w 1552575"/>
                <a:gd name="connsiteY48" fmla="*/ 38100 h 1697831"/>
                <a:gd name="connsiteX49" fmla="*/ 1185862 w 1552575"/>
                <a:gd name="connsiteY49" fmla="*/ 54769 h 1697831"/>
                <a:gd name="connsiteX50" fmla="*/ 1145381 w 1552575"/>
                <a:gd name="connsiteY50" fmla="*/ 11907 h 1697831"/>
                <a:gd name="connsiteX51" fmla="*/ 1083468 w 1552575"/>
                <a:gd name="connsiteY51" fmla="*/ 0 h 1697831"/>
                <a:gd name="connsiteX52" fmla="*/ 1064418 w 1552575"/>
                <a:gd name="connsiteY52" fmla="*/ 11906 h 1697831"/>
                <a:gd name="connsiteX53" fmla="*/ 1052512 w 1552575"/>
                <a:gd name="connsiteY53" fmla="*/ 42863 h 1697831"/>
                <a:gd name="connsiteX54" fmla="*/ 1042987 w 1552575"/>
                <a:gd name="connsiteY54" fmla="*/ 107156 h 1697831"/>
                <a:gd name="connsiteX55" fmla="*/ 1021556 w 1552575"/>
                <a:gd name="connsiteY55" fmla="*/ 145256 h 1697831"/>
                <a:gd name="connsiteX56" fmla="*/ 1052512 w 1552575"/>
                <a:gd name="connsiteY56" fmla="*/ 221456 h 1697831"/>
                <a:gd name="connsiteX57" fmla="*/ 1078706 w 1552575"/>
                <a:gd name="connsiteY57" fmla="*/ 242888 h 1697831"/>
                <a:gd name="connsiteX58" fmla="*/ 1052512 w 1552575"/>
                <a:gd name="connsiteY58" fmla="*/ 311944 h 1697831"/>
                <a:gd name="connsiteX59" fmla="*/ 1009650 w 1552575"/>
                <a:gd name="connsiteY59" fmla="*/ 328613 h 1697831"/>
                <a:gd name="connsiteX60" fmla="*/ 962025 w 1552575"/>
                <a:gd name="connsiteY60" fmla="*/ 328613 h 1697831"/>
                <a:gd name="connsiteX61" fmla="*/ 919162 w 1552575"/>
                <a:gd name="connsiteY61" fmla="*/ 319088 h 1697831"/>
                <a:gd name="connsiteX62" fmla="*/ 878681 w 1552575"/>
                <a:gd name="connsiteY62" fmla="*/ 292894 h 1697831"/>
                <a:gd name="connsiteX63" fmla="*/ 842962 w 1552575"/>
                <a:gd name="connsiteY63" fmla="*/ 328613 h 1697831"/>
                <a:gd name="connsiteX64" fmla="*/ 831056 w 1552575"/>
                <a:gd name="connsiteY64" fmla="*/ 369094 h 1697831"/>
                <a:gd name="connsiteX65" fmla="*/ 859631 w 1552575"/>
                <a:gd name="connsiteY65" fmla="*/ 400050 h 1697831"/>
                <a:gd name="connsiteX66" fmla="*/ 864393 w 1552575"/>
                <a:gd name="connsiteY66" fmla="*/ 459581 h 1697831"/>
                <a:gd name="connsiteX67" fmla="*/ 883444 w 1552575"/>
                <a:gd name="connsiteY67" fmla="*/ 609600 h 1697831"/>
                <a:gd name="connsiteX68" fmla="*/ 933450 w 1552575"/>
                <a:gd name="connsiteY68" fmla="*/ 611981 h 1697831"/>
                <a:gd name="connsiteX69" fmla="*/ 995362 w 1552575"/>
                <a:gd name="connsiteY69" fmla="*/ 700088 h 1697831"/>
                <a:gd name="connsiteX70" fmla="*/ 983456 w 1552575"/>
                <a:gd name="connsiteY70" fmla="*/ 745331 h 1697831"/>
                <a:gd name="connsiteX71" fmla="*/ 952500 w 1552575"/>
                <a:gd name="connsiteY71" fmla="*/ 781050 h 1697831"/>
                <a:gd name="connsiteX72" fmla="*/ 904875 w 1552575"/>
                <a:gd name="connsiteY72" fmla="*/ 771525 h 1697831"/>
                <a:gd name="connsiteX73" fmla="*/ 845343 w 1552575"/>
                <a:gd name="connsiteY73" fmla="*/ 797719 h 1697831"/>
                <a:gd name="connsiteX74" fmla="*/ 800100 w 1552575"/>
                <a:gd name="connsiteY74" fmla="*/ 838200 h 1697831"/>
                <a:gd name="connsiteX75" fmla="*/ 757237 w 1552575"/>
                <a:gd name="connsiteY75" fmla="*/ 873919 h 1697831"/>
                <a:gd name="connsiteX76" fmla="*/ 726281 w 1552575"/>
                <a:gd name="connsiteY76" fmla="*/ 912019 h 1697831"/>
                <a:gd name="connsiteX77" fmla="*/ 678656 w 1552575"/>
                <a:gd name="connsiteY77" fmla="*/ 912019 h 1697831"/>
                <a:gd name="connsiteX78" fmla="*/ 657225 w 1552575"/>
                <a:gd name="connsiteY78" fmla="*/ 933450 h 1697831"/>
                <a:gd name="connsiteX79" fmla="*/ 681037 w 1552575"/>
                <a:gd name="connsiteY79" fmla="*/ 1009650 h 1697831"/>
                <a:gd name="connsiteX80" fmla="*/ 714375 w 1552575"/>
                <a:gd name="connsiteY80" fmla="*/ 1038225 h 1697831"/>
                <a:gd name="connsiteX81" fmla="*/ 700087 w 1552575"/>
                <a:gd name="connsiteY81" fmla="*/ 1085850 h 1697831"/>
                <a:gd name="connsiteX82" fmla="*/ 652462 w 1552575"/>
                <a:gd name="connsiteY82" fmla="*/ 1133475 h 1697831"/>
                <a:gd name="connsiteX83" fmla="*/ 581025 w 1552575"/>
                <a:gd name="connsiteY83" fmla="*/ 1143000 h 1697831"/>
                <a:gd name="connsiteX84" fmla="*/ 557212 w 1552575"/>
                <a:gd name="connsiteY84" fmla="*/ 1164431 h 1697831"/>
                <a:gd name="connsiteX85" fmla="*/ 528637 w 1552575"/>
                <a:gd name="connsiteY85" fmla="*/ 1164431 h 1697831"/>
                <a:gd name="connsiteX86" fmla="*/ 502443 w 1552575"/>
                <a:gd name="connsiteY86" fmla="*/ 1185863 h 1697831"/>
                <a:gd name="connsiteX87" fmla="*/ 471487 w 1552575"/>
                <a:gd name="connsiteY87" fmla="*/ 1171575 h 1697831"/>
                <a:gd name="connsiteX88" fmla="*/ 442912 w 1552575"/>
                <a:gd name="connsiteY88" fmla="*/ 1207294 h 1697831"/>
                <a:gd name="connsiteX89" fmla="*/ 407193 w 1552575"/>
                <a:gd name="connsiteY89" fmla="*/ 1243013 h 1697831"/>
                <a:gd name="connsiteX90" fmla="*/ 359568 w 1552575"/>
                <a:gd name="connsiteY90" fmla="*/ 1259681 h 1697831"/>
                <a:gd name="connsiteX91" fmla="*/ 319087 w 1552575"/>
                <a:gd name="connsiteY91" fmla="*/ 1312069 h 1697831"/>
                <a:gd name="connsiteX92" fmla="*/ 259556 w 1552575"/>
                <a:gd name="connsiteY92" fmla="*/ 1288256 h 1697831"/>
                <a:gd name="connsiteX93" fmla="*/ 230981 w 1552575"/>
                <a:gd name="connsiteY93" fmla="*/ 1288256 h 1697831"/>
                <a:gd name="connsiteX94" fmla="*/ 192881 w 1552575"/>
                <a:gd name="connsiteY94" fmla="*/ 1323975 h 1697831"/>
                <a:gd name="connsiteX95" fmla="*/ 159543 w 1552575"/>
                <a:gd name="connsiteY95" fmla="*/ 1326356 h 1697831"/>
                <a:gd name="connsiteX96" fmla="*/ 104775 w 1552575"/>
                <a:gd name="connsiteY96" fmla="*/ 1314450 h 1697831"/>
                <a:gd name="connsiteX97" fmla="*/ 76200 w 1552575"/>
                <a:gd name="connsiteY97" fmla="*/ 1338263 h 1697831"/>
                <a:gd name="connsiteX98" fmla="*/ 76200 w 1552575"/>
                <a:gd name="connsiteY98" fmla="*/ 1364456 h 1697831"/>
                <a:gd name="connsiteX99" fmla="*/ 61912 w 1552575"/>
                <a:gd name="connsiteY99" fmla="*/ 1412081 h 1697831"/>
                <a:gd name="connsiteX100" fmla="*/ 30956 w 1552575"/>
                <a:gd name="connsiteY100" fmla="*/ 1445419 h 1697831"/>
                <a:gd name="connsiteX101" fmla="*/ 92868 w 1552575"/>
                <a:gd name="connsiteY101" fmla="*/ 1481138 h 1697831"/>
                <a:gd name="connsiteX102" fmla="*/ 35718 w 1552575"/>
                <a:gd name="connsiteY102" fmla="*/ 1497806 h 1697831"/>
                <a:gd name="connsiteX103" fmla="*/ 4762 w 1552575"/>
                <a:gd name="connsiteY103" fmla="*/ 1521619 h 1697831"/>
                <a:gd name="connsiteX104" fmla="*/ 0 w 1552575"/>
                <a:gd name="connsiteY104" fmla="*/ 1554956 h 1697831"/>
                <a:gd name="connsiteX105" fmla="*/ 28575 w 1552575"/>
                <a:gd name="connsiteY105" fmla="*/ 1595438 h 1697831"/>
                <a:gd name="connsiteX106" fmla="*/ 28575 w 1552575"/>
                <a:gd name="connsiteY106" fmla="*/ 1638300 h 1697831"/>
                <a:gd name="connsiteX107" fmla="*/ 71437 w 1552575"/>
                <a:gd name="connsiteY107" fmla="*/ 1664494 h 1697831"/>
                <a:gd name="connsiteX108" fmla="*/ 100012 w 1552575"/>
                <a:gd name="connsiteY108" fmla="*/ 1671638 h 1697831"/>
                <a:gd name="connsiteX109" fmla="*/ 138112 w 1552575"/>
                <a:gd name="connsiteY109" fmla="*/ 1671638 h 1697831"/>
                <a:gd name="connsiteX110" fmla="*/ 166687 w 1552575"/>
                <a:gd name="connsiteY110" fmla="*/ 1674019 h 1697831"/>
                <a:gd name="connsiteX111" fmla="*/ 197643 w 1552575"/>
                <a:gd name="connsiteY111" fmla="*/ 1697831 h 1697831"/>
                <a:gd name="connsiteX112" fmla="*/ 280987 w 1552575"/>
                <a:gd name="connsiteY112" fmla="*/ 1693069 h 1697831"/>
                <a:gd name="connsiteX113" fmla="*/ 330993 w 1552575"/>
                <a:gd name="connsiteY113" fmla="*/ 1685925 h 1697831"/>
                <a:gd name="connsiteX114" fmla="*/ 388143 w 1552575"/>
                <a:gd name="connsiteY114" fmla="*/ 1669256 h 1697831"/>
                <a:gd name="connsiteX115" fmla="*/ 447675 w 1552575"/>
                <a:gd name="connsiteY115" fmla="*/ 1662113 h 1697831"/>
                <a:gd name="connsiteX116" fmla="*/ 523875 w 1552575"/>
                <a:gd name="connsiteY116" fmla="*/ 1643063 h 1697831"/>
                <a:gd name="connsiteX117" fmla="*/ 566737 w 1552575"/>
                <a:gd name="connsiteY117" fmla="*/ 1633538 h 1697831"/>
                <a:gd name="connsiteX118" fmla="*/ 585787 w 1552575"/>
                <a:gd name="connsiteY118" fmla="*/ 1597819 h 1697831"/>
                <a:gd name="connsiteX119" fmla="*/ 633412 w 1552575"/>
                <a:gd name="connsiteY119" fmla="*/ 1564481 h 1697831"/>
                <a:gd name="connsiteX120" fmla="*/ 688181 w 1552575"/>
                <a:gd name="connsiteY120" fmla="*/ 1526381 h 1697831"/>
                <a:gd name="connsiteX121" fmla="*/ 723900 w 1552575"/>
                <a:gd name="connsiteY121" fmla="*/ 1516856 h 1697831"/>
                <a:gd name="connsiteX122" fmla="*/ 792956 w 1552575"/>
                <a:gd name="connsiteY122" fmla="*/ 1533525 h 1697831"/>
                <a:gd name="connsiteX123" fmla="*/ 831056 w 1552575"/>
                <a:gd name="connsiteY123" fmla="*/ 1581150 h 1697831"/>
                <a:gd name="connsiteX124" fmla="*/ 902493 w 1552575"/>
                <a:gd name="connsiteY124" fmla="*/ 1571625 h 1697831"/>
                <a:gd name="connsiteX125" fmla="*/ 923925 w 1552575"/>
                <a:gd name="connsiteY125" fmla="*/ 1562100 h 1697831"/>
                <a:gd name="connsiteX126" fmla="*/ 973931 w 1552575"/>
                <a:gd name="connsiteY126" fmla="*/ 1588294 h 1697831"/>
                <a:gd name="connsiteX127" fmla="*/ 1028700 w 1552575"/>
                <a:gd name="connsiteY127" fmla="*/ 1619250 h 1697831"/>
                <a:gd name="connsiteX128" fmla="*/ 1095375 w 1552575"/>
                <a:gd name="connsiteY128" fmla="*/ 1645444 h 169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1552575" h="1697831">
                  <a:moveTo>
                    <a:pt x="1095375" y="1645444"/>
                  </a:moveTo>
                  <a:lnTo>
                    <a:pt x="1207293" y="1566863"/>
                  </a:lnTo>
                  <a:lnTo>
                    <a:pt x="1238250" y="1564481"/>
                  </a:lnTo>
                  <a:lnTo>
                    <a:pt x="1250156" y="1514475"/>
                  </a:lnTo>
                  <a:lnTo>
                    <a:pt x="1231106" y="1502569"/>
                  </a:lnTo>
                  <a:lnTo>
                    <a:pt x="1285875" y="1371600"/>
                  </a:lnTo>
                  <a:lnTo>
                    <a:pt x="1333500" y="1276350"/>
                  </a:lnTo>
                  <a:lnTo>
                    <a:pt x="1402556" y="1214438"/>
                  </a:lnTo>
                  <a:lnTo>
                    <a:pt x="1395412" y="1140619"/>
                  </a:lnTo>
                  <a:lnTo>
                    <a:pt x="1357312" y="1119188"/>
                  </a:lnTo>
                  <a:lnTo>
                    <a:pt x="1328737" y="1123950"/>
                  </a:lnTo>
                  <a:lnTo>
                    <a:pt x="1319212" y="1097756"/>
                  </a:lnTo>
                  <a:lnTo>
                    <a:pt x="1395412" y="1019175"/>
                  </a:lnTo>
                  <a:lnTo>
                    <a:pt x="1412081" y="995363"/>
                  </a:lnTo>
                  <a:lnTo>
                    <a:pt x="1457325" y="992981"/>
                  </a:lnTo>
                  <a:lnTo>
                    <a:pt x="1547812" y="957263"/>
                  </a:lnTo>
                  <a:lnTo>
                    <a:pt x="1543050" y="890588"/>
                  </a:lnTo>
                  <a:lnTo>
                    <a:pt x="1502568" y="854869"/>
                  </a:lnTo>
                  <a:lnTo>
                    <a:pt x="1509712" y="790575"/>
                  </a:lnTo>
                  <a:lnTo>
                    <a:pt x="1552575" y="790575"/>
                  </a:lnTo>
                  <a:lnTo>
                    <a:pt x="1543050" y="747713"/>
                  </a:lnTo>
                  <a:lnTo>
                    <a:pt x="1516856" y="721519"/>
                  </a:lnTo>
                  <a:lnTo>
                    <a:pt x="1543050" y="676275"/>
                  </a:lnTo>
                  <a:lnTo>
                    <a:pt x="1543050" y="607219"/>
                  </a:lnTo>
                  <a:lnTo>
                    <a:pt x="1540668" y="571500"/>
                  </a:lnTo>
                  <a:lnTo>
                    <a:pt x="1528762" y="561975"/>
                  </a:lnTo>
                  <a:lnTo>
                    <a:pt x="1485900" y="588169"/>
                  </a:lnTo>
                  <a:lnTo>
                    <a:pt x="1466850" y="569119"/>
                  </a:lnTo>
                  <a:lnTo>
                    <a:pt x="1466850" y="509588"/>
                  </a:lnTo>
                  <a:lnTo>
                    <a:pt x="1443037" y="483394"/>
                  </a:lnTo>
                  <a:lnTo>
                    <a:pt x="1402556" y="492919"/>
                  </a:lnTo>
                  <a:lnTo>
                    <a:pt x="1364456" y="514350"/>
                  </a:lnTo>
                  <a:lnTo>
                    <a:pt x="1340643" y="514350"/>
                  </a:lnTo>
                  <a:lnTo>
                    <a:pt x="1335881" y="461963"/>
                  </a:lnTo>
                  <a:lnTo>
                    <a:pt x="1388268" y="440531"/>
                  </a:lnTo>
                  <a:lnTo>
                    <a:pt x="1357312" y="404813"/>
                  </a:lnTo>
                  <a:lnTo>
                    <a:pt x="1295400" y="357188"/>
                  </a:lnTo>
                  <a:lnTo>
                    <a:pt x="1295400" y="330994"/>
                  </a:lnTo>
                  <a:lnTo>
                    <a:pt x="1319212" y="314325"/>
                  </a:lnTo>
                  <a:lnTo>
                    <a:pt x="1281112" y="280988"/>
                  </a:lnTo>
                  <a:lnTo>
                    <a:pt x="1295400" y="254794"/>
                  </a:lnTo>
                  <a:lnTo>
                    <a:pt x="1262062" y="216694"/>
                  </a:lnTo>
                  <a:lnTo>
                    <a:pt x="1278731" y="178594"/>
                  </a:lnTo>
                  <a:lnTo>
                    <a:pt x="1264443" y="171450"/>
                  </a:lnTo>
                  <a:lnTo>
                    <a:pt x="1243012" y="195263"/>
                  </a:lnTo>
                  <a:lnTo>
                    <a:pt x="1233487" y="154781"/>
                  </a:lnTo>
                  <a:lnTo>
                    <a:pt x="1223962" y="121444"/>
                  </a:lnTo>
                  <a:lnTo>
                    <a:pt x="1240631" y="83344"/>
                  </a:lnTo>
                  <a:lnTo>
                    <a:pt x="1233487" y="38100"/>
                  </a:lnTo>
                  <a:lnTo>
                    <a:pt x="1185862" y="54769"/>
                  </a:lnTo>
                  <a:lnTo>
                    <a:pt x="1145381" y="11907"/>
                  </a:lnTo>
                  <a:lnTo>
                    <a:pt x="1083468" y="0"/>
                  </a:lnTo>
                  <a:cubicBezTo>
                    <a:pt x="1079499" y="6350"/>
                    <a:pt x="1068387" y="5556"/>
                    <a:pt x="1064418" y="11906"/>
                  </a:cubicBezTo>
                  <a:lnTo>
                    <a:pt x="1052512" y="42863"/>
                  </a:lnTo>
                  <a:lnTo>
                    <a:pt x="1042987" y="107156"/>
                  </a:lnTo>
                  <a:lnTo>
                    <a:pt x="1021556" y="145256"/>
                  </a:lnTo>
                  <a:lnTo>
                    <a:pt x="1052512" y="221456"/>
                  </a:lnTo>
                  <a:lnTo>
                    <a:pt x="1078706" y="242888"/>
                  </a:lnTo>
                  <a:lnTo>
                    <a:pt x="1052512" y="311944"/>
                  </a:lnTo>
                  <a:lnTo>
                    <a:pt x="1009650" y="328613"/>
                  </a:lnTo>
                  <a:lnTo>
                    <a:pt x="962025" y="328613"/>
                  </a:lnTo>
                  <a:lnTo>
                    <a:pt x="919162" y="319088"/>
                  </a:lnTo>
                  <a:lnTo>
                    <a:pt x="878681" y="292894"/>
                  </a:lnTo>
                  <a:lnTo>
                    <a:pt x="842962" y="328613"/>
                  </a:lnTo>
                  <a:lnTo>
                    <a:pt x="831056" y="369094"/>
                  </a:lnTo>
                  <a:lnTo>
                    <a:pt x="859631" y="400050"/>
                  </a:lnTo>
                  <a:lnTo>
                    <a:pt x="864393" y="459581"/>
                  </a:lnTo>
                  <a:lnTo>
                    <a:pt x="883444" y="609600"/>
                  </a:lnTo>
                  <a:lnTo>
                    <a:pt x="933450" y="611981"/>
                  </a:lnTo>
                  <a:lnTo>
                    <a:pt x="995362" y="700088"/>
                  </a:lnTo>
                  <a:lnTo>
                    <a:pt x="983456" y="745331"/>
                  </a:lnTo>
                  <a:lnTo>
                    <a:pt x="952500" y="781050"/>
                  </a:lnTo>
                  <a:lnTo>
                    <a:pt x="904875" y="771525"/>
                  </a:lnTo>
                  <a:lnTo>
                    <a:pt x="845343" y="797719"/>
                  </a:lnTo>
                  <a:lnTo>
                    <a:pt x="800100" y="838200"/>
                  </a:lnTo>
                  <a:lnTo>
                    <a:pt x="757237" y="873919"/>
                  </a:lnTo>
                  <a:lnTo>
                    <a:pt x="726281" y="912019"/>
                  </a:lnTo>
                  <a:lnTo>
                    <a:pt x="678656" y="912019"/>
                  </a:lnTo>
                  <a:lnTo>
                    <a:pt x="657225" y="933450"/>
                  </a:lnTo>
                  <a:lnTo>
                    <a:pt x="681037" y="1009650"/>
                  </a:lnTo>
                  <a:lnTo>
                    <a:pt x="714375" y="1038225"/>
                  </a:lnTo>
                  <a:lnTo>
                    <a:pt x="700087" y="1085850"/>
                  </a:lnTo>
                  <a:lnTo>
                    <a:pt x="652462" y="1133475"/>
                  </a:lnTo>
                  <a:lnTo>
                    <a:pt x="581025" y="1143000"/>
                  </a:lnTo>
                  <a:lnTo>
                    <a:pt x="557212" y="1164431"/>
                  </a:lnTo>
                  <a:lnTo>
                    <a:pt x="528637" y="1164431"/>
                  </a:lnTo>
                  <a:lnTo>
                    <a:pt x="502443" y="1185863"/>
                  </a:lnTo>
                  <a:lnTo>
                    <a:pt x="471487" y="1171575"/>
                  </a:lnTo>
                  <a:lnTo>
                    <a:pt x="442912" y="1207294"/>
                  </a:lnTo>
                  <a:lnTo>
                    <a:pt x="407193" y="1243013"/>
                  </a:lnTo>
                  <a:lnTo>
                    <a:pt x="359568" y="1259681"/>
                  </a:lnTo>
                  <a:lnTo>
                    <a:pt x="319087" y="1312069"/>
                  </a:lnTo>
                  <a:lnTo>
                    <a:pt x="259556" y="1288256"/>
                  </a:lnTo>
                  <a:lnTo>
                    <a:pt x="230981" y="1288256"/>
                  </a:lnTo>
                  <a:lnTo>
                    <a:pt x="192881" y="1323975"/>
                  </a:lnTo>
                  <a:lnTo>
                    <a:pt x="159543" y="1326356"/>
                  </a:lnTo>
                  <a:lnTo>
                    <a:pt x="104775" y="1314450"/>
                  </a:lnTo>
                  <a:lnTo>
                    <a:pt x="76200" y="1338263"/>
                  </a:lnTo>
                  <a:lnTo>
                    <a:pt x="76200" y="1364456"/>
                  </a:lnTo>
                  <a:lnTo>
                    <a:pt x="61912" y="1412081"/>
                  </a:lnTo>
                  <a:lnTo>
                    <a:pt x="30956" y="1445419"/>
                  </a:lnTo>
                  <a:lnTo>
                    <a:pt x="92868" y="1481138"/>
                  </a:lnTo>
                  <a:lnTo>
                    <a:pt x="35718" y="1497806"/>
                  </a:lnTo>
                  <a:lnTo>
                    <a:pt x="4762" y="1521619"/>
                  </a:lnTo>
                  <a:lnTo>
                    <a:pt x="0" y="1554956"/>
                  </a:lnTo>
                  <a:lnTo>
                    <a:pt x="28575" y="1595438"/>
                  </a:lnTo>
                  <a:lnTo>
                    <a:pt x="28575" y="1638300"/>
                  </a:lnTo>
                  <a:lnTo>
                    <a:pt x="71437" y="1664494"/>
                  </a:lnTo>
                  <a:lnTo>
                    <a:pt x="100012" y="1671638"/>
                  </a:lnTo>
                  <a:lnTo>
                    <a:pt x="138112" y="1671638"/>
                  </a:lnTo>
                  <a:lnTo>
                    <a:pt x="166687" y="1674019"/>
                  </a:lnTo>
                  <a:lnTo>
                    <a:pt x="197643" y="1697831"/>
                  </a:lnTo>
                  <a:lnTo>
                    <a:pt x="280987" y="1693069"/>
                  </a:lnTo>
                  <a:lnTo>
                    <a:pt x="330993" y="1685925"/>
                  </a:lnTo>
                  <a:lnTo>
                    <a:pt x="388143" y="1669256"/>
                  </a:lnTo>
                  <a:lnTo>
                    <a:pt x="447675" y="1662113"/>
                  </a:lnTo>
                  <a:lnTo>
                    <a:pt x="523875" y="1643063"/>
                  </a:lnTo>
                  <a:lnTo>
                    <a:pt x="566737" y="1633538"/>
                  </a:lnTo>
                  <a:lnTo>
                    <a:pt x="585787" y="1597819"/>
                  </a:lnTo>
                  <a:lnTo>
                    <a:pt x="633412" y="1564481"/>
                  </a:lnTo>
                  <a:lnTo>
                    <a:pt x="688181" y="1526381"/>
                  </a:lnTo>
                  <a:lnTo>
                    <a:pt x="723900" y="1516856"/>
                  </a:lnTo>
                  <a:lnTo>
                    <a:pt x="792956" y="1533525"/>
                  </a:lnTo>
                  <a:lnTo>
                    <a:pt x="831056" y="1581150"/>
                  </a:lnTo>
                  <a:lnTo>
                    <a:pt x="902493" y="1571625"/>
                  </a:lnTo>
                  <a:lnTo>
                    <a:pt x="923925" y="1562100"/>
                  </a:lnTo>
                  <a:lnTo>
                    <a:pt x="973931" y="1588294"/>
                  </a:lnTo>
                  <a:lnTo>
                    <a:pt x="1028700" y="1619250"/>
                  </a:lnTo>
                  <a:lnTo>
                    <a:pt x="1095375" y="164544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1100"/>
            </a:p>
          </p:txBody>
        </p:sp>
        <p:grpSp>
          <p:nvGrpSpPr>
            <p:cNvPr id="85" name="Группа 84"/>
            <p:cNvGrpSpPr/>
            <p:nvPr/>
          </p:nvGrpSpPr>
          <p:grpSpPr>
            <a:xfrm>
              <a:off x="11246271" y="2846759"/>
              <a:ext cx="6207125" cy="5810250"/>
              <a:chOff x="0" y="0"/>
              <a:chExt cx="6206754" cy="5809973"/>
            </a:xfrm>
            <a:grpFill/>
          </p:grpSpPr>
          <p:sp>
            <p:nvSpPr>
              <p:cNvPr id="97" name="Большой Бегичев остров"/>
              <p:cNvSpPr/>
              <p:nvPr/>
            </p:nvSpPr>
            <p:spPr>
              <a:xfrm>
                <a:off x="625764" y="703336"/>
                <a:ext cx="210292" cy="178130"/>
              </a:xfrm>
              <a:custGeom>
                <a:avLst/>
                <a:gdLst>
                  <a:gd name="connsiteX0" fmla="*/ 51955 w 210292"/>
                  <a:gd name="connsiteY0" fmla="*/ 0 h 178130"/>
                  <a:gd name="connsiteX1" fmla="*/ 160812 w 210292"/>
                  <a:gd name="connsiteY1" fmla="*/ 12370 h 178130"/>
                  <a:gd name="connsiteX2" fmla="*/ 210292 w 210292"/>
                  <a:gd name="connsiteY2" fmla="*/ 32162 h 178130"/>
                  <a:gd name="connsiteX3" fmla="*/ 210292 w 210292"/>
                  <a:gd name="connsiteY3" fmla="*/ 91539 h 178130"/>
                  <a:gd name="connsiteX4" fmla="*/ 173182 w 210292"/>
                  <a:gd name="connsiteY4" fmla="*/ 148441 h 178130"/>
                  <a:gd name="connsiteX5" fmla="*/ 145968 w 210292"/>
                  <a:gd name="connsiteY5" fmla="*/ 178130 h 178130"/>
                  <a:gd name="connsiteX6" fmla="*/ 101435 w 210292"/>
                  <a:gd name="connsiteY6" fmla="*/ 175655 h 178130"/>
                  <a:gd name="connsiteX7" fmla="*/ 47006 w 210292"/>
                  <a:gd name="connsiteY7" fmla="*/ 136071 h 178130"/>
                  <a:gd name="connsiteX8" fmla="*/ 7422 w 210292"/>
                  <a:gd name="connsiteY8" fmla="*/ 118753 h 178130"/>
                  <a:gd name="connsiteX9" fmla="*/ 0 w 210292"/>
                  <a:gd name="connsiteY9" fmla="*/ 84117 h 178130"/>
                  <a:gd name="connsiteX10" fmla="*/ 37110 w 210292"/>
                  <a:gd name="connsiteY10" fmla="*/ 76694 h 178130"/>
                  <a:gd name="connsiteX11" fmla="*/ 56903 w 210292"/>
                  <a:gd name="connsiteY11" fmla="*/ 76694 h 178130"/>
                  <a:gd name="connsiteX12" fmla="*/ 64325 w 210292"/>
                  <a:gd name="connsiteY12" fmla="*/ 51954 h 178130"/>
                  <a:gd name="connsiteX13" fmla="*/ 51955 w 210292"/>
                  <a:gd name="connsiteY13" fmla="*/ 0 h 178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10292" h="178130">
                    <a:moveTo>
                      <a:pt x="51955" y="0"/>
                    </a:moveTo>
                    <a:lnTo>
                      <a:pt x="160812" y="12370"/>
                    </a:lnTo>
                    <a:lnTo>
                      <a:pt x="210292" y="32162"/>
                    </a:lnTo>
                    <a:lnTo>
                      <a:pt x="210292" y="91539"/>
                    </a:lnTo>
                    <a:lnTo>
                      <a:pt x="173182" y="148441"/>
                    </a:lnTo>
                    <a:lnTo>
                      <a:pt x="145968" y="178130"/>
                    </a:lnTo>
                    <a:lnTo>
                      <a:pt x="101435" y="175655"/>
                    </a:lnTo>
                    <a:lnTo>
                      <a:pt x="47006" y="136071"/>
                    </a:lnTo>
                    <a:lnTo>
                      <a:pt x="7422" y="118753"/>
                    </a:lnTo>
                    <a:lnTo>
                      <a:pt x="0" y="84117"/>
                    </a:lnTo>
                    <a:lnTo>
                      <a:pt x="37110" y="76694"/>
                    </a:lnTo>
                    <a:lnTo>
                      <a:pt x="56903" y="76694"/>
                    </a:lnTo>
                    <a:lnTo>
                      <a:pt x="64325" y="51954"/>
                    </a:lnTo>
                    <a:lnTo>
                      <a:pt x="51955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</a:ln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t"/>
              <a:lstStyle>
                <a:lvl1pPr marL="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l"/>
                <a:endParaRPr lang="ru-RU" sz="1100"/>
              </a:p>
            </p:txBody>
          </p:sp>
          <p:sp>
            <p:nvSpPr>
              <p:cNvPr id="98" name="Новая Сибирь остров"/>
              <p:cNvSpPr/>
              <p:nvPr/>
            </p:nvSpPr>
            <p:spPr>
              <a:xfrm>
                <a:off x="4397521" y="264787"/>
                <a:ext cx="521590" cy="361558"/>
              </a:xfrm>
              <a:custGeom>
                <a:avLst/>
                <a:gdLst>
                  <a:gd name="connsiteX0" fmla="*/ 287365 w 523068"/>
                  <a:gd name="connsiteY0" fmla="*/ 361627 h 361627"/>
                  <a:gd name="connsiteX1" fmla="*/ 403602 w 523068"/>
                  <a:gd name="connsiteY1" fmla="*/ 348712 h 361627"/>
                  <a:gd name="connsiteX2" fmla="*/ 452034 w 523068"/>
                  <a:gd name="connsiteY2" fmla="*/ 316424 h 361627"/>
                  <a:gd name="connsiteX3" fmla="*/ 497237 w 523068"/>
                  <a:gd name="connsiteY3" fmla="*/ 303508 h 361627"/>
                  <a:gd name="connsiteX4" fmla="*/ 490780 w 523068"/>
                  <a:gd name="connsiteY4" fmla="*/ 258305 h 361627"/>
                  <a:gd name="connsiteX5" fmla="*/ 523068 w 523068"/>
                  <a:gd name="connsiteY5" fmla="*/ 193729 h 361627"/>
                  <a:gd name="connsiteX6" fmla="*/ 477865 w 523068"/>
                  <a:gd name="connsiteY6" fmla="*/ 193729 h 361627"/>
                  <a:gd name="connsiteX7" fmla="*/ 442348 w 523068"/>
                  <a:gd name="connsiteY7" fmla="*/ 174356 h 361627"/>
                  <a:gd name="connsiteX8" fmla="*/ 393915 w 523068"/>
                  <a:gd name="connsiteY8" fmla="*/ 151754 h 361627"/>
                  <a:gd name="connsiteX9" fmla="*/ 351941 w 523068"/>
                  <a:gd name="connsiteY9" fmla="*/ 148525 h 361627"/>
                  <a:gd name="connsiteX10" fmla="*/ 290593 w 523068"/>
                  <a:gd name="connsiteY10" fmla="*/ 171127 h 361627"/>
                  <a:gd name="connsiteX11" fmla="*/ 242161 w 523068"/>
                  <a:gd name="connsiteY11" fmla="*/ 171127 h 361627"/>
                  <a:gd name="connsiteX12" fmla="*/ 258305 w 523068"/>
                  <a:gd name="connsiteY12" fmla="*/ 132381 h 361627"/>
                  <a:gd name="connsiteX13" fmla="*/ 261534 w 523068"/>
                  <a:gd name="connsiteY13" fmla="*/ 93635 h 361627"/>
                  <a:gd name="connsiteX14" fmla="*/ 235704 w 523068"/>
                  <a:gd name="connsiteY14" fmla="*/ 80720 h 361627"/>
                  <a:gd name="connsiteX15" fmla="*/ 161441 w 523068"/>
                  <a:gd name="connsiteY15" fmla="*/ 64576 h 361627"/>
                  <a:gd name="connsiteX16" fmla="*/ 138839 w 523068"/>
                  <a:gd name="connsiteY16" fmla="*/ 90407 h 361627"/>
                  <a:gd name="connsiteX17" fmla="*/ 96865 w 523068"/>
                  <a:gd name="connsiteY17" fmla="*/ 109779 h 361627"/>
                  <a:gd name="connsiteX18" fmla="*/ 74263 w 523068"/>
                  <a:gd name="connsiteY18" fmla="*/ 100093 h 361627"/>
                  <a:gd name="connsiteX19" fmla="*/ 54890 w 523068"/>
                  <a:gd name="connsiteY19" fmla="*/ 61347 h 361627"/>
                  <a:gd name="connsiteX20" fmla="*/ 74263 w 523068"/>
                  <a:gd name="connsiteY20" fmla="*/ 32288 h 361627"/>
                  <a:gd name="connsiteX21" fmla="*/ 41975 w 523068"/>
                  <a:gd name="connsiteY21" fmla="*/ 0 h 361627"/>
                  <a:gd name="connsiteX22" fmla="*/ 16144 w 523068"/>
                  <a:gd name="connsiteY22" fmla="*/ 0 h 361627"/>
                  <a:gd name="connsiteX23" fmla="*/ 16144 w 523068"/>
                  <a:gd name="connsiteY23" fmla="*/ 71034 h 361627"/>
                  <a:gd name="connsiteX24" fmla="*/ 0 w 523068"/>
                  <a:gd name="connsiteY24" fmla="*/ 122695 h 361627"/>
                  <a:gd name="connsiteX25" fmla="*/ 16144 w 523068"/>
                  <a:gd name="connsiteY25" fmla="*/ 167898 h 361627"/>
                  <a:gd name="connsiteX26" fmla="*/ 29060 w 523068"/>
                  <a:gd name="connsiteY26" fmla="*/ 190500 h 361627"/>
                  <a:gd name="connsiteX27" fmla="*/ 83949 w 523068"/>
                  <a:gd name="connsiteY27" fmla="*/ 216330 h 361627"/>
                  <a:gd name="connsiteX28" fmla="*/ 138839 w 523068"/>
                  <a:gd name="connsiteY28" fmla="*/ 261534 h 361627"/>
                  <a:gd name="connsiteX29" fmla="*/ 174356 w 523068"/>
                  <a:gd name="connsiteY29" fmla="*/ 267991 h 361627"/>
                  <a:gd name="connsiteX30" fmla="*/ 213102 w 523068"/>
                  <a:gd name="connsiteY30" fmla="*/ 335796 h 361627"/>
                  <a:gd name="connsiteX31" fmla="*/ 287365 w 523068"/>
                  <a:gd name="connsiteY31" fmla="*/ 361627 h 361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523068" h="361627">
                    <a:moveTo>
                      <a:pt x="287365" y="361627"/>
                    </a:moveTo>
                    <a:lnTo>
                      <a:pt x="403602" y="348712"/>
                    </a:lnTo>
                    <a:lnTo>
                      <a:pt x="452034" y="316424"/>
                    </a:lnTo>
                    <a:lnTo>
                      <a:pt x="497237" y="303508"/>
                    </a:lnTo>
                    <a:lnTo>
                      <a:pt x="490780" y="258305"/>
                    </a:lnTo>
                    <a:lnTo>
                      <a:pt x="523068" y="193729"/>
                    </a:lnTo>
                    <a:lnTo>
                      <a:pt x="477865" y="193729"/>
                    </a:lnTo>
                    <a:lnTo>
                      <a:pt x="442348" y="174356"/>
                    </a:lnTo>
                    <a:lnTo>
                      <a:pt x="393915" y="151754"/>
                    </a:lnTo>
                    <a:lnTo>
                      <a:pt x="351941" y="148525"/>
                    </a:lnTo>
                    <a:lnTo>
                      <a:pt x="290593" y="171127"/>
                    </a:lnTo>
                    <a:lnTo>
                      <a:pt x="242161" y="171127"/>
                    </a:lnTo>
                    <a:lnTo>
                      <a:pt x="258305" y="132381"/>
                    </a:lnTo>
                    <a:lnTo>
                      <a:pt x="261534" y="93635"/>
                    </a:lnTo>
                    <a:lnTo>
                      <a:pt x="235704" y="80720"/>
                    </a:lnTo>
                    <a:lnTo>
                      <a:pt x="161441" y="64576"/>
                    </a:lnTo>
                    <a:lnTo>
                      <a:pt x="138839" y="90407"/>
                    </a:lnTo>
                    <a:lnTo>
                      <a:pt x="96865" y="109779"/>
                    </a:lnTo>
                    <a:lnTo>
                      <a:pt x="74263" y="100093"/>
                    </a:lnTo>
                    <a:lnTo>
                      <a:pt x="54890" y="61347"/>
                    </a:lnTo>
                    <a:lnTo>
                      <a:pt x="74263" y="32288"/>
                    </a:lnTo>
                    <a:lnTo>
                      <a:pt x="41975" y="0"/>
                    </a:lnTo>
                    <a:lnTo>
                      <a:pt x="16144" y="0"/>
                    </a:lnTo>
                    <a:lnTo>
                      <a:pt x="16144" y="71034"/>
                    </a:lnTo>
                    <a:lnTo>
                      <a:pt x="0" y="122695"/>
                    </a:lnTo>
                    <a:lnTo>
                      <a:pt x="16144" y="167898"/>
                    </a:lnTo>
                    <a:lnTo>
                      <a:pt x="29060" y="190500"/>
                    </a:lnTo>
                    <a:lnTo>
                      <a:pt x="83949" y="216330"/>
                    </a:lnTo>
                    <a:lnTo>
                      <a:pt x="138839" y="261534"/>
                    </a:lnTo>
                    <a:lnTo>
                      <a:pt x="174356" y="267991"/>
                    </a:lnTo>
                    <a:lnTo>
                      <a:pt x="213102" y="335796"/>
                    </a:lnTo>
                    <a:lnTo>
                      <a:pt x="287365" y="361627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</a:ln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t"/>
              <a:lstStyle>
                <a:lvl1pPr marL="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l"/>
                <a:endParaRPr lang="ru-RU" sz="1100"/>
              </a:p>
            </p:txBody>
          </p:sp>
          <p:sp>
            <p:nvSpPr>
              <p:cNvPr id="99" name="Котельный остров"/>
              <p:cNvSpPr/>
              <p:nvPr/>
            </p:nvSpPr>
            <p:spPr>
              <a:xfrm>
                <a:off x="3402051" y="0"/>
                <a:ext cx="918102" cy="665118"/>
              </a:xfrm>
              <a:custGeom>
                <a:avLst/>
                <a:gdLst>
                  <a:gd name="connsiteX0" fmla="*/ 671593 w 920212"/>
                  <a:gd name="connsiteY0" fmla="*/ 232475 h 665136"/>
                  <a:gd name="connsiteX1" fmla="*/ 642534 w 920212"/>
                  <a:gd name="connsiteY1" fmla="*/ 290593 h 665136"/>
                  <a:gd name="connsiteX2" fmla="*/ 616703 w 920212"/>
                  <a:gd name="connsiteY2" fmla="*/ 348712 h 665136"/>
                  <a:gd name="connsiteX3" fmla="*/ 636076 w 920212"/>
                  <a:gd name="connsiteY3" fmla="*/ 390687 h 665136"/>
                  <a:gd name="connsiteX4" fmla="*/ 648991 w 920212"/>
                  <a:gd name="connsiteY4" fmla="*/ 445576 h 665136"/>
                  <a:gd name="connsiteX5" fmla="*/ 687737 w 920212"/>
                  <a:gd name="connsiteY5" fmla="*/ 487551 h 665136"/>
                  <a:gd name="connsiteX6" fmla="*/ 729712 w 920212"/>
                  <a:gd name="connsiteY6" fmla="*/ 497237 h 665136"/>
                  <a:gd name="connsiteX7" fmla="*/ 758771 w 920212"/>
                  <a:gd name="connsiteY7" fmla="*/ 497237 h 665136"/>
                  <a:gd name="connsiteX8" fmla="*/ 797517 w 920212"/>
                  <a:gd name="connsiteY8" fmla="*/ 506924 h 665136"/>
                  <a:gd name="connsiteX9" fmla="*/ 845949 w 920212"/>
                  <a:gd name="connsiteY9" fmla="*/ 458492 h 665136"/>
                  <a:gd name="connsiteX10" fmla="*/ 868551 w 920212"/>
                  <a:gd name="connsiteY10" fmla="*/ 416517 h 665136"/>
                  <a:gd name="connsiteX11" fmla="*/ 855635 w 920212"/>
                  <a:gd name="connsiteY11" fmla="*/ 384229 h 665136"/>
                  <a:gd name="connsiteX12" fmla="*/ 855635 w 920212"/>
                  <a:gd name="connsiteY12" fmla="*/ 342254 h 665136"/>
                  <a:gd name="connsiteX13" fmla="*/ 894381 w 920212"/>
                  <a:gd name="connsiteY13" fmla="*/ 319653 h 665136"/>
                  <a:gd name="connsiteX14" fmla="*/ 920212 w 920212"/>
                  <a:gd name="connsiteY14" fmla="*/ 297051 h 665136"/>
                  <a:gd name="connsiteX15" fmla="*/ 858864 w 920212"/>
                  <a:gd name="connsiteY15" fmla="*/ 248619 h 665136"/>
                  <a:gd name="connsiteX16" fmla="*/ 803974 w 920212"/>
                  <a:gd name="connsiteY16" fmla="*/ 206644 h 665136"/>
                  <a:gd name="connsiteX17" fmla="*/ 774915 w 920212"/>
                  <a:gd name="connsiteY17" fmla="*/ 171127 h 665136"/>
                  <a:gd name="connsiteX18" fmla="*/ 732940 w 920212"/>
                  <a:gd name="connsiteY18" fmla="*/ 154983 h 665136"/>
                  <a:gd name="connsiteX19" fmla="*/ 694195 w 920212"/>
                  <a:gd name="connsiteY19" fmla="*/ 154983 h 665136"/>
                  <a:gd name="connsiteX20" fmla="*/ 678051 w 920212"/>
                  <a:gd name="connsiteY20" fmla="*/ 174356 h 665136"/>
                  <a:gd name="connsiteX21" fmla="*/ 619932 w 920212"/>
                  <a:gd name="connsiteY21" fmla="*/ 148526 h 665136"/>
                  <a:gd name="connsiteX22" fmla="*/ 574729 w 920212"/>
                  <a:gd name="connsiteY22" fmla="*/ 106551 h 665136"/>
                  <a:gd name="connsiteX23" fmla="*/ 552127 w 920212"/>
                  <a:gd name="connsiteY23" fmla="*/ 64576 h 665136"/>
                  <a:gd name="connsiteX24" fmla="*/ 519839 w 920212"/>
                  <a:gd name="connsiteY24" fmla="*/ 32288 h 665136"/>
                  <a:gd name="connsiteX25" fmla="*/ 487551 w 920212"/>
                  <a:gd name="connsiteY25" fmla="*/ 16144 h 665136"/>
                  <a:gd name="connsiteX26" fmla="*/ 513381 w 920212"/>
                  <a:gd name="connsiteY26" fmla="*/ 90407 h 665136"/>
                  <a:gd name="connsiteX27" fmla="*/ 468178 w 920212"/>
                  <a:gd name="connsiteY27" fmla="*/ 74263 h 665136"/>
                  <a:gd name="connsiteX28" fmla="*/ 439118 w 920212"/>
                  <a:gd name="connsiteY28" fmla="*/ 74263 h 665136"/>
                  <a:gd name="connsiteX29" fmla="*/ 435890 w 920212"/>
                  <a:gd name="connsiteY29" fmla="*/ 138839 h 665136"/>
                  <a:gd name="connsiteX30" fmla="*/ 452034 w 920212"/>
                  <a:gd name="connsiteY30" fmla="*/ 193729 h 665136"/>
                  <a:gd name="connsiteX31" fmla="*/ 458491 w 920212"/>
                  <a:gd name="connsiteY31" fmla="*/ 232475 h 665136"/>
                  <a:gd name="connsiteX32" fmla="*/ 448805 w 920212"/>
                  <a:gd name="connsiteY32" fmla="*/ 258305 h 665136"/>
                  <a:gd name="connsiteX33" fmla="*/ 393915 w 920212"/>
                  <a:gd name="connsiteY33" fmla="*/ 248619 h 665136"/>
                  <a:gd name="connsiteX34" fmla="*/ 364856 w 920212"/>
                  <a:gd name="connsiteY34" fmla="*/ 219559 h 665136"/>
                  <a:gd name="connsiteX35" fmla="*/ 377771 w 920212"/>
                  <a:gd name="connsiteY35" fmla="*/ 177585 h 665136"/>
                  <a:gd name="connsiteX36" fmla="*/ 345483 w 920212"/>
                  <a:gd name="connsiteY36" fmla="*/ 161441 h 665136"/>
                  <a:gd name="connsiteX37" fmla="*/ 322881 w 920212"/>
                  <a:gd name="connsiteY37" fmla="*/ 129153 h 665136"/>
                  <a:gd name="connsiteX38" fmla="*/ 322881 w 920212"/>
                  <a:gd name="connsiteY38" fmla="*/ 100093 h 665136"/>
                  <a:gd name="connsiteX39" fmla="*/ 271220 w 920212"/>
                  <a:gd name="connsiteY39" fmla="*/ 71034 h 665136"/>
                  <a:gd name="connsiteX40" fmla="*/ 248618 w 920212"/>
                  <a:gd name="connsiteY40" fmla="*/ 41975 h 665136"/>
                  <a:gd name="connsiteX41" fmla="*/ 226017 w 920212"/>
                  <a:gd name="connsiteY41" fmla="*/ 0 h 665136"/>
                  <a:gd name="connsiteX42" fmla="*/ 226017 w 920212"/>
                  <a:gd name="connsiteY42" fmla="*/ 0 h 665136"/>
                  <a:gd name="connsiteX43" fmla="*/ 161440 w 920212"/>
                  <a:gd name="connsiteY43" fmla="*/ 9687 h 665136"/>
                  <a:gd name="connsiteX44" fmla="*/ 122695 w 920212"/>
                  <a:gd name="connsiteY44" fmla="*/ 67805 h 665136"/>
                  <a:gd name="connsiteX45" fmla="*/ 125924 w 920212"/>
                  <a:gd name="connsiteY45" fmla="*/ 90407 h 665136"/>
                  <a:gd name="connsiteX46" fmla="*/ 87178 w 920212"/>
                  <a:gd name="connsiteY46" fmla="*/ 90407 h 665136"/>
                  <a:gd name="connsiteX47" fmla="*/ 64576 w 920212"/>
                  <a:gd name="connsiteY47" fmla="*/ 122695 h 665136"/>
                  <a:gd name="connsiteX48" fmla="*/ 58118 w 920212"/>
                  <a:gd name="connsiteY48" fmla="*/ 164670 h 665136"/>
                  <a:gd name="connsiteX49" fmla="*/ 35517 w 920212"/>
                  <a:gd name="connsiteY49" fmla="*/ 216331 h 665136"/>
                  <a:gd name="connsiteX50" fmla="*/ 16144 w 920212"/>
                  <a:gd name="connsiteY50" fmla="*/ 267992 h 665136"/>
                  <a:gd name="connsiteX51" fmla="*/ 32288 w 920212"/>
                  <a:gd name="connsiteY51" fmla="*/ 339026 h 665136"/>
                  <a:gd name="connsiteX52" fmla="*/ 9686 w 920212"/>
                  <a:gd name="connsiteY52" fmla="*/ 374542 h 665136"/>
                  <a:gd name="connsiteX53" fmla="*/ 0 w 920212"/>
                  <a:gd name="connsiteY53" fmla="*/ 400373 h 665136"/>
                  <a:gd name="connsiteX54" fmla="*/ 45203 w 920212"/>
                  <a:gd name="connsiteY54" fmla="*/ 490780 h 665136"/>
                  <a:gd name="connsiteX55" fmla="*/ 106551 w 920212"/>
                  <a:gd name="connsiteY55" fmla="*/ 548898 h 665136"/>
                  <a:gd name="connsiteX56" fmla="*/ 125924 w 920212"/>
                  <a:gd name="connsiteY56" fmla="*/ 613475 h 665136"/>
                  <a:gd name="connsiteX57" fmla="*/ 184042 w 920212"/>
                  <a:gd name="connsiteY57" fmla="*/ 642534 h 665136"/>
                  <a:gd name="connsiteX58" fmla="*/ 238932 w 920212"/>
                  <a:gd name="connsiteY58" fmla="*/ 665136 h 665136"/>
                  <a:gd name="connsiteX59" fmla="*/ 277678 w 920212"/>
                  <a:gd name="connsiteY59" fmla="*/ 629619 h 665136"/>
                  <a:gd name="connsiteX60" fmla="*/ 293822 w 920212"/>
                  <a:gd name="connsiteY60" fmla="*/ 584415 h 665136"/>
                  <a:gd name="connsiteX61" fmla="*/ 277678 w 920212"/>
                  <a:gd name="connsiteY61" fmla="*/ 555356 h 665136"/>
                  <a:gd name="connsiteX62" fmla="*/ 297051 w 920212"/>
                  <a:gd name="connsiteY62" fmla="*/ 539212 h 665136"/>
                  <a:gd name="connsiteX63" fmla="*/ 329339 w 920212"/>
                  <a:gd name="connsiteY63" fmla="*/ 555356 h 665136"/>
                  <a:gd name="connsiteX64" fmla="*/ 345483 w 920212"/>
                  <a:gd name="connsiteY64" fmla="*/ 597331 h 665136"/>
                  <a:gd name="connsiteX65" fmla="*/ 422974 w 920212"/>
                  <a:gd name="connsiteY65" fmla="*/ 561814 h 665136"/>
                  <a:gd name="connsiteX66" fmla="*/ 506924 w 920212"/>
                  <a:gd name="connsiteY66" fmla="*/ 539212 h 665136"/>
                  <a:gd name="connsiteX67" fmla="*/ 552127 w 920212"/>
                  <a:gd name="connsiteY67" fmla="*/ 513381 h 665136"/>
                  <a:gd name="connsiteX68" fmla="*/ 600559 w 920212"/>
                  <a:gd name="connsiteY68" fmla="*/ 539212 h 665136"/>
                  <a:gd name="connsiteX69" fmla="*/ 600559 w 920212"/>
                  <a:gd name="connsiteY69" fmla="*/ 590873 h 665136"/>
                  <a:gd name="connsiteX70" fmla="*/ 652220 w 920212"/>
                  <a:gd name="connsiteY70" fmla="*/ 565042 h 665136"/>
                  <a:gd name="connsiteX71" fmla="*/ 694195 w 920212"/>
                  <a:gd name="connsiteY71" fmla="*/ 558585 h 665136"/>
                  <a:gd name="connsiteX72" fmla="*/ 732940 w 920212"/>
                  <a:gd name="connsiteY72" fmla="*/ 542441 h 665136"/>
                  <a:gd name="connsiteX73" fmla="*/ 726483 w 920212"/>
                  <a:gd name="connsiteY73" fmla="*/ 519839 h 665136"/>
                  <a:gd name="connsiteX74" fmla="*/ 655449 w 920212"/>
                  <a:gd name="connsiteY74" fmla="*/ 497237 h 665136"/>
                  <a:gd name="connsiteX75" fmla="*/ 603788 w 920212"/>
                  <a:gd name="connsiteY75" fmla="*/ 458492 h 665136"/>
                  <a:gd name="connsiteX76" fmla="*/ 571500 w 920212"/>
                  <a:gd name="connsiteY76" fmla="*/ 381000 h 665136"/>
                  <a:gd name="connsiteX77" fmla="*/ 571500 w 920212"/>
                  <a:gd name="connsiteY77" fmla="*/ 319653 h 665136"/>
                  <a:gd name="connsiteX78" fmla="*/ 552127 w 920212"/>
                  <a:gd name="connsiteY78" fmla="*/ 267992 h 665136"/>
                  <a:gd name="connsiteX79" fmla="*/ 571500 w 920212"/>
                  <a:gd name="connsiteY79" fmla="*/ 213102 h 665136"/>
                  <a:gd name="connsiteX80" fmla="*/ 607017 w 920212"/>
                  <a:gd name="connsiteY80" fmla="*/ 203415 h 665136"/>
                  <a:gd name="connsiteX81" fmla="*/ 671593 w 920212"/>
                  <a:gd name="connsiteY81" fmla="*/ 232475 h 665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920212" h="665136">
                    <a:moveTo>
                      <a:pt x="671593" y="232475"/>
                    </a:moveTo>
                    <a:lnTo>
                      <a:pt x="642534" y="290593"/>
                    </a:lnTo>
                    <a:lnTo>
                      <a:pt x="616703" y="348712"/>
                    </a:lnTo>
                    <a:lnTo>
                      <a:pt x="636076" y="390687"/>
                    </a:lnTo>
                    <a:lnTo>
                      <a:pt x="648991" y="445576"/>
                    </a:lnTo>
                    <a:lnTo>
                      <a:pt x="687737" y="487551"/>
                    </a:lnTo>
                    <a:lnTo>
                      <a:pt x="729712" y="497237"/>
                    </a:lnTo>
                    <a:lnTo>
                      <a:pt x="758771" y="497237"/>
                    </a:lnTo>
                    <a:lnTo>
                      <a:pt x="797517" y="506924"/>
                    </a:lnTo>
                    <a:lnTo>
                      <a:pt x="845949" y="458492"/>
                    </a:lnTo>
                    <a:lnTo>
                      <a:pt x="868551" y="416517"/>
                    </a:lnTo>
                    <a:lnTo>
                      <a:pt x="855635" y="384229"/>
                    </a:lnTo>
                    <a:lnTo>
                      <a:pt x="855635" y="342254"/>
                    </a:lnTo>
                    <a:lnTo>
                      <a:pt x="894381" y="319653"/>
                    </a:lnTo>
                    <a:lnTo>
                      <a:pt x="920212" y="297051"/>
                    </a:lnTo>
                    <a:lnTo>
                      <a:pt x="858864" y="248619"/>
                    </a:lnTo>
                    <a:lnTo>
                      <a:pt x="803974" y="206644"/>
                    </a:lnTo>
                    <a:lnTo>
                      <a:pt x="774915" y="171127"/>
                    </a:lnTo>
                    <a:lnTo>
                      <a:pt x="732940" y="154983"/>
                    </a:lnTo>
                    <a:lnTo>
                      <a:pt x="694195" y="154983"/>
                    </a:lnTo>
                    <a:lnTo>
                      <a:pt x="678051" y="174356"/>
                    </a:lnTo>
                    <a:lnTo>
                      <a:pt x="619932" y="148526"/>
                    </a:lnTo>
                    <a:lnTo>
                      <a:pt x="574729" y="106551"/>
                    </a:lnTo>
                    <a:lnTo>
                      <a:pt x="552127" y="64576"/>
                    </a:lnTo>
                    <a:lnTo>
                      <a:pt x="519839" y="32288"/>
                    </a:lnTo>
                    <a:lnTo>
                      <a:pt x="487551" y="16144"/>
                    </a:lnTo>
                    <a:lnTo>
                      <a:pt x="513381" y="90407"/>
                    </a:lnTo>
                    <a:lnTo>
                      <a:pt x="468178" y="74263"/>
                    </a:lnTo>
                    <a:lnTo>
                      <a:pt x="439118" y="74263"/>
                    </a:lnTo>
                    <a:lnTo>
                      <a:pt x="435890" y="138839"/>
                    </a:lnTo>
                    <a:lnTo>
                      <a:pt x="452034" y="193729"/>
                    </a:lnTo>
                    <a:lnTo>
                      <a:pt x="458491" y="232475"/>
                    </a:lnTo>
                    <a:lnTo>
                      <a:pt x="448805" y="258305"/>
                    </a:lnTo>
                    <a:lnTo>
                      <a:pt x="393915" y="248619"/>
                    </a:lnTo>
                    <a:lnTo>
                      <a:pt x="364856" y="219559"/>
                    </a:lnTo>
                    <a:lnTo>
                      <a:pt x="377771" y="177585"/>
                    </a:lnTo>
                    <a:lnTo>
                      <a:pt x="345483" y="161441"/>
                    </a:lnTo>
                    <a:lnTo>
                      <a:pt x="322881" y="129153"/>
                    </a:lnTo>
                    <a:lnTo>
                      <a:pt x="322881" y="100093"/>
                    </a:lnTo>
                    <a:lnTo>
                      <a:pt x="271220" y="71034"/>
                    </a:lnTo>
                    <a:lnTo>
                      <a:pt x="248618" y="41975"/>
                    </a:lnTo>
                    <a:lnTo>
                      <a:pt x="226017" y="0"/>
                    </a:lnTo>
                    <a:lnTo>
                      <a:pt x="226017" y="0"/>
                    </a:lnTo>
                    <a:lnTo>
                      <a:pt x="161440" y="9687"/>
                    </a:lnTo>
                    <a:lnTo>
                      <a:pt x="122695" y="67805"/>
                    </a:lnTo>
                    <a:lnTo>
                      <a:pt x="125924" y="90407"/>
                    </a:lnTo>
                    <a:lnTo>
                      <a:pt x="87178" y="90407"/>
                    </a:lnTo>
                    <a:lnTo>
                      <a:pt x="64576" y="122695"/>
                    </a:lnTo>
                    <a:lnTo>
                      <a:pt x="58118" y="164670"/>
                    </a:lnTo>
                    <a:lnTo>
                      <a:pt x="35517" y="216331"/>
                    </a:lnTo>
                    <a:lnTo>
                      <a:pt x="16144" y="267992"/>
                    </a:lnTo>
                    <a:lnTo>
                      <a:pt x="32288" y="339026"/>
                    </a:lnTo>
                    <a:lnTo>
                      <a:pt x="9686" y="374542"/>
                    </a:lnTo>
                    <a:lnTo>
                      <a:pt x="0" y="400373"/>
                    </a:lnTo>
                    <a:lnTo>
                      <a:pt x="45203" y="490780"/>
                    </a:lnTo>
                    <a:lnTo>
                      <a:pt x="106551" y="548898"/>
                    </a:lnTo>
                    <a:lnTo>
                      <a:pt x="125924" y="613475"/>
                    </a:lnTo>
                    <a:lnTo>
                      <a:pt x="184042" y="642534"/>
                    </a:lnTo>
                    <a:lnTo>
                      <a:pt x="238932" y="665136"/>
                    </a:lnTo>
                    <a:lnTo>
                      <a:pt x="277678" y="629619"/>
                    </a:lnTo>
                    <a:lnTo>
                      <a:pt x="293822" y="584415"/>
                    </a:lnTo>
                    <a:lnTo>
                      <a:pt x="277678" y="555356"/>
                    </a:lnTo>
                    <a:lnTo>
                      <a:pt x="297051" y="539212"/>
                    </a:lnTo>
                    <a:lnTo>
                      <a:pt x="329339" y="555356"/>
                    </a:lnTo>
                    <a:lnTo>
                      <a:pt x="345483" y="597331"/>
                    </a:lnTo>
                    <a:lnTo>
                      <a:pt x="422974" y="561814"/>
                    </a:lnTo>
                    <a:lnTo>
                      <a:pt x="506924" y="539212"/>
                    </a:lnTo>
                    <a:lnTo>
                      <a:pt x="552127" y="513381"/>
                    </a:lnTo>
                    <a:lnTo>
                      <a:pt x="600559" y="539212"/>
                    </a:lnTo>
                    <a:lnTo>
                      <a:pt x="600559" y="590873"/>
                    </a:lnTo>
                    <a:lnTo>
                      <a:pt x="652220" y="565042"/>
                    </a:lnTo>
                    <a:lnTo>
                      <a:pt x="694195" y="558585"/>
                    </a:lnTo>
                    <a:lnTo>
                      <a:pt x="732940" y="542441"/>
                    </a:lnTo>
                    <a:lnTo>
                      <a:pt x="726483" y="519839"/>
                    </a:lnTo>
                    <a:lnTo>
                      <a:pt x="655449" y="497237"/>
                    </a:lnTo>
                    <a:lnTo>
                      <a:pt x="603788" y="458492"/>
                    </a:lnTo>
                    <a:lnTo>
                      <a:pt x="571500" y="381000"/>
                    </a:lnTo>
                    <a:lnTo>
                      <a:pt x="571500" y="319653"/>
                    </a:lnTo>
                    <a:lnTo>
                      <a:pt x="552127" y="267992"/>
                    </a:lnTo>
                    <a:lnTo>
                      <a:pt x="571500" y="213102"/>
                    </a:lnTo>
                    <a:lnTo>
                      <a:pt x="607017" y="203415"/>
                    </a:lnTo>
                    <a:lnTo>
                      <a:pt x="671593" y="232475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</a:ln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t"/>
              <a:lstStyle>
                <a:lvl1pPr marL="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l"/>
                <a:endParaRPr lang="ru-RU" sz="1100"/>
              </a:p>
            </p:txBody>
          </p:sp>
          <p:sp>
            <p:nvSpPr>
              <p:cNvPr id="100" name="Малый Ляховский остров"/>
              <p:cNvSpPr/>
              <p:nvPr/>
            </p:nvSpPr>
            <p:spPr>
              <a:xfrm>
                <a:off x="3750208" y="803894"/>
                <a:ext cx="99934" cy="154931"/>
              </a:xfrm>
              <a:custGeom>
                <a:avLst/>
                <a:gdLst>
                  <a:gd name="connsiteX0" fmla="*/ 0 w 100093"/>
                  <a:gd name="connsiteY0" fmla="*/ 22601 h 154983"/>
                  <a:gd name="connsiteX1" fmla="*/ 3228 w 100093"/>
                  <a:gd name="connsiteY1" fmla="*/ 119466 h 154983"/>
                  <a:gd name="connsiteX2" fmla="*/ 29059 w 100093"/>
                  <a:gd name="connsiteY2" fmla="*/ 154983 h 154983"/>
                  <a:gd name="connsiteX3" fmla="*/ 80720 w 100093"/>
                  <a:gd name="connsiteY3" fmla="*/ 135610 h 154983"/>
                  <a:gd name="connsiteX4" fmla="*/ 100093 w 100093"/>
                  <a:gd name="connsiteY4" fmla="*/ 106551 h 154983"/>
                  <a:gd name="connsiteX5" fmla="*/ 100093 w 100093"/>
                  <a:gd name="connsiteY5" fmla="*/ 54890 h 154983"/>
                  <a:gd name="connsiteX6" fmla="*/ 96864 w 100093"/>
                  <a:gd name="connsiteY6" fmla="*/ 22601 h 154983"/>
                  <a:gd name="connsiteX7" fmla="*/ 51661 w 100093"/>
                  <a:gd name="connsiteY7" fmla="*/ 0 h 154983"/>
                  <a:gd name="connsiteX8" fmla="*/ 0 w 100093"/>
                  <a:gd name="connsiteY8" fmla="*/ 22601 h 154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093" h="154983">
                    <a:moveTo>
                      <a:pt x="0" y="22601"/>
                    </a:moveTo>
                    <a:lnTo>
                      <a:pt x="3228" y="119466"/>
                    </a:lnTo>
                    <a:lnTo>
                      <a:pt x="29059" y="154983"/>
                    </a:lnTo>
                    <a:lnTo>
                      <a:pt x="80720" y="135610"/>
                    </a:lnTo>
                    <a:lnTo>
                      <a:pt x="100093" y="106551"/>
                    </a:lnTo>
                    <a:lnTo>
                      <a:pt x="100093" y="54890"/>
                    </a:lnTo>
                    <a:lnTo>
                      <a:pt x="96864" y="22601"/>
                    </a:lnTo>
                    <a:lnTo>
                      <a:pt x="51661" y="0"/>
                    </a:lnTo>
                    <a:lnTo>
                      <a:pt x="0" y="22601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</a:ln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t"/>
              <a:lstStyle>
                <a:lvl1pPr marL="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l"/>
                <a:endParaRPr lang="ru-RU" sz="1100"/>
              </a:p>
            </p:txBody>
          </p:sp>
          <p:sp>
            <p:nvSpPr>
              <p:cNvPr id="101" name="Большой Ляховский остров"/>
              <p:cNvSpPr/>
              <p:nvPr/>
            </p:nvSpPr>
            <p:spPr>
              <a:xfrm>
                <a:off x="3717971" y="955593"/>
                <a:ext cx="405537" cy="280942"/>
              </a:xfrm>
              <a:custGeom>
                <a:avLst/>
                <a:gdLst>
                  <a:gd name="connsiteX0" fmla="*/ 119466 w 406830"/>
                  <a:gd name="connsiteY0" fmla="*/ 190500 h 280907"/>
                  <a:gd name="connsiteX1" fmla="*/ 200186 w 406830"/>
                  <a:gd name="connsiteY1" fmla="*/ 245390 h 280907"/>
                  <a:gd name="connsiteX2" fmla="*/ 274449 w 406830"/>
                  <a:gd name="connsiteY2" fmla="*/ 251847 h 280907"/>
                  <a:gd name="connsiteX3" fmla="*/ 332567 w 406830"/>
                  <a:gd name="connsiteY3" fmla="*/ 261534 h 280907"/>
                  <a:gd name="connsiteX4" fmla="*/ 384228 w 406830"/>
                  <a:gd name="connsiteY4" fmla="*/ 280907 h 280907"/>
                  <a:gd name="connsiteX5" fmla="*/ 406830 w 406830"/>
                  <a:gd name="connsiteY5" fmla="*/ 267991 h 280907"/>
                  <a:gd name="connsiteX6" fmla="*/ 390686 w 406830"/>
                  <a:gd name="connsiteY6" fmla="*/ 213102 h 280907"/>
                  <a:gd name="connsiteX7" fmla="*/ 397144 w 406830"/>
                  <a:gd name="connsiteY7" fmla="*/ 161441 h 280907"/>
                  <a:gd name="connsiteX8" fmla="*/ 368084 w 406830"/>
                  <a:gd name="connsiteY8" fmla="*/ 116237 h 280907"/>
                  <a:gd name="connsiteX9" fmla="*/ 287364 w 406830"/>
                  <a:gd name="connsiteY9" fmla="*/ 38746 h 280907"/>
                  <a:gd name="connsiteX10" fmla="*/ 238932 w 406830"/>
                  <a:gd name="connsiteY10" fmla="*/ 0 h 280907"/>
                  <a:gd name="connsiteX11" fmla="*/ 184042 w 406830"/>
                  <a:gd name="connsiteY11" fmla="*/ 12915 h 280907"/>
                  <a:gd name="connsiteX12" fmla="*/ 142067 w 406830"/>
                  <a:gd name="connsiteY12" fmla="*/ 29059 h 280907"/>
                  <a:gd name="connsiteX13" fmla="*/ 106550 w 406830"/>
                  <a:gd name="connsiteY13" fmla="*/ 71034 h 280907"/>
                  <a:gd name="connsiteX14" fmla="*/ 90406 w 406830"/>
                  <a:gd name="connsiteY14" fmla="*/ 119466 h 280907"/>
                  <a:gd name="connsiteX15" fmla="*/ 58118 w 406830"/>
                  <a:gd name="connsiteY15" fmla="*/ 167898 h 280907"/>
                  <a:gd name="connsiteX16" fmla="*/ 0 w 406830"/>
                  <a:gd name="connsiteY16" fmla="*/ 180813 h 280907"/>
                  <a:gd name="connsiteX17" fmla="*/ 0 w 406830"/>
                  <a:gd name="connsiteY17" fmla="*/ 216330 h 280907"/>
                  <a:gd name="connsiteX18" fmla="*/ 58118 w 406830"/>
                  <a:gd name="connsiteY18" fmla="*/ 206644 h 280907"/>
                  <a:gd name="connsiteX19" fmla="*/ 119466 w 406830"/>
                  <a:gd name="connsiteY19" fmla="*/ 190500 h 280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06830" h="280907">
                    <a:moveTo>
                      <a:pt x="119466" y="190500"/>
                    </a:moveTo>
                    <a:lnTo>
                      <a:pt x="200186" y="245390"/>
                    </a:lnTo>
                    <a:lnTo>
                      <a:pt x="274449" y="251847"/>
                    </a:lnTo>
                    <a:lnTo>
                      <a:pt x="332567" y="261534"/>
                    </a:lnTo>
                    <a:lnTo>
                      <a:pt x="384228" y="280907"/>
                    </a:lnTo>
                    <a:lnTo>
                      <a:pt x="406830" y="267991"/>
                    </a:lnTo>
                    <a:lnTo>
                      <a:pt x="390686" y="213102"/>
                    </a:lnTo>
                    <a:lnTo>
                      <a:pt x="397144" y="161441"/>
                    </a:lnTo>
                    <a:lnTo>
                      <a:pt x="368084" y="116237"/>
                    </a:lnTo>
                    <a:lnTo>
                      <a:pt x="287364" y="38746"/>
                    </a:lnTo>
                    <a:lnTo>
                      <a:pt x="238932" y="0"/>
                    </a:lnTo>
                    <a:lnTo>
                      <a:pt x="184042" y="12915"/>
                    </a:lnTo>
                    <a:lnTo>
                      <a:pt x="142067" y="29059"/>
                    </a:lnTo>
                    <a:lnTo>
                      <a:pt x="106550" y="71034"/>
                    </a:lnTo>
                    <a:lnTo>
                      <a:pt x="90406" y="119466"/>
                    </a:lnTo>
                    <a:lnTo>
                      <a:pt x="58118" y="167898"/>
                    </a:lnTo>
                    <a:lnTo>
                      <a:pt x="0" y="180813"/>
                    </a:lnTo>
                    <a:lnTo>
                      <a:pt x="0" y="216330"/>
                    </a:lnTo>
                    <a:lnTo>
                      <a:pt x="58118" y="206644"/>
                    </a:lnTo>
                    <a:lnTo>
                      <a:pt x="119466" y="19050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</a:ln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t"/>
              <a:lstStyle>
                <a:lvl1pPr marL="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l"/>
                <a:endParaRPr lang="ru-RU" sz="1100"/>
              </a:p>
            </p:txBody>
          </p:sp>
          <p:sp>
            <p:nvSpPr>
              <p:cNvPr id="102" name="Якутия основная"/>
              <p:cNvSpPr/>
              <p:nvPr/>
            </p:nvSpPr>
            <p:spPr>
              <a:xfrm>
                <a:off x="0" y="920213"/>
                <a:ext cx="6206754" cy="4889760"/>
              </a:xfrm>
              <a:custGeom>
                <a:avLst/>
                <a:gdLst>
                  <a:gd name="connsiteX0" fmla="*/ 2749550 w 6210300"/>
                  <a:gd name="connsiteY0" fmla="*/ 4883150 h 4908550"/>
                  <a:gd name="connsiteX1" fmla="*/ 2749550 w 6210300"/>
                  <a:gd name="connsiteY1" fmla="*/ 4737100 h 4908550"/>
                  <a:gd name="connsiteX2" fmla="*/ 2832100 w 6210300"/>
                  <a:gd name="connsiteY2" fmla="*/ 4667250 h 4908550"/>
                  <a:gd name="connsiteX3" fmla="*/ 2768600 w 6210300"/>
                  <a:gd name="connsiteY3" fmla="*/ 4597400 h 4908550"/>
                  <a:gd name="connsiteX4" fmla="*/ 2857500 w 6210300"/>
                  <a:gd name="connsiteY4" fmla="*/ 4489450 h 4908550"/>
                  <a:gd name="connsiteX5" fmla="*/ 2800350 w 6210300"/>
                  <a:gd name="connsiteY5" fmla="*/ 4406900 h 4908550"/>
                  <a:gd name="connsiteX6" fmla="*/ 2876550 w 6210300"/>
                  <a:gd name="connsiteY6" fmla="*/ 4394200 h 4908550"/>
                  <a:gd name="connsiteX7" fmla="*/ 2946400 w 6210300"/>
                  <a:gd name="connsiteY7" fmla="*/ 4184650 h 4908550"/>
                  <a:gd name="connsiteX8" fmla="*/ 3041650 w 6210300"/>
                  <a:gd name="connsiteY8" fmla="*/ 4159250 h 4908550"/>
                  <a:gd name="connsiteX9" fmla="*/ 3181350 w 6210300"/>
                  <a:gd name="connsiteY9" fmla="*/ 4184650 h 4908550"/>
                  <a:gd name="connsiteX10" fmla="*/ 3270250 w 6210300"/>
                  <a:gd name="connsiteY10" fmla="*/ 4095750 h 4908550"/>
                  <a:gd name="connsiteX11" fmla="*/ 3365500 w 6210300"/>
                  <a:gd name="connsiteY11" fmla="*/ 4140200 h 4908550"/>
                  <a:gd name="connsiteX12" fmla="*/ 3511550 w 6210300"/>
                  <a:gd name="connsiteY12" fmla="*/ 4064000 h 4908550"/>
                  <a:gd name="connsiteX13" fmla="*/ 3556000 w 6210300"/>
                  <a:gd name="connsiteY13" fmla="*/ 3975100 h 4908550"/>
                  <a:gd name="connsiteX14" fmla="*/ 3543300 w 6210300"/>
                  <a:gd name="connsiteY14" fmla="*/ 3835400 h 4908550"/>
                  <a:gd name="connsiteX15" fmla="*/ 3530600 w 6210300"/>
                  <a:gd name="connsiteY15" fmla="*/ 3765550 h 4908550"/>
                  <a:gd name="connsiteX16" fmla="*/ 3657600 w 6210300"/>
                  <a:gd name="connsiteY16" fmla="*/ 3676650 h 4908550"/>
                  <a:gd name="connsiteX17" fmla="*/ 3746500 w 6210300"/>
                  <a:gd name="connsiteY17" fmla="*/ 3549650 h 4908550"/>
                  <a:gd name="connsiteX18" fmla="*/ 3765550 w 6210300"/>
                  <a:gd name="connsiteY18" fmla="*/ 3486150 h 4908550"/>
                  <a:gd name="connsiteX19" fmla="*/ 3822700 w 6210300"/>
                  <a:gd name="connsiteY19" fmla="*/ 3429000 h 4908550"/>
                  <a:gd name="connsiteX20" fmla="*/ 3879850 w 6210300"/>
                  <a:gd name="connsiteY20" fmla="*/ 3448050 h 4908550"/>
                  <a:gd name="connsiteX21" fmla="*/ 3930650 w 6210300"/>
                  <a:gd name="connsiteY21" fmla="*/ 3543300 h 4908550"/>
                  <a:gd name="connsiteX22" fmla="*/ 3994150 w 6210300"/>
                  <a:gd name="connsiteY22" fmla="*/ 3568700 h 4908550"/>
                  <a:gd name="connsiteX23" fmla="*/ 4070350 w 6210300"/>
                  <a:gd name="connsiteY23" fmla="*/ 3536950 h 4908550"/>
                  <a:gd name="connsiteX24" fmla="*/ 4178300 w 6210300"/>
                  <a:gd name="connsiteY24" fmla="*/ 3606800 h 4908550"/>
                  <a:gd name="connsiteX25" fmla="*/ 4254500 w 6210300"/>
                  <a:gd name="connsiteY25" fmla="*/ 3556000 h 4908550"/>
                  <a:gd name="connsiteX26" fmla="*/ 4311650 w 6210300"/>
                  <a:gd name="connsiteY26" fmla="*/ 3441700 h 4908550"/>
                  <a:gd name="connsiteX27" fmla="*/ 4318000 w 6210300"/>
                  <a:gd name="connsiteY27" fmla="*/ 3365500 h 4908550"/>
                  <a:gd name="connsiteX28" fmla="*/ 4298950 w 6210300"/>
                  <a:gd name="connsiteY28" fmla="*/ 3282950 h 4908550"/>
                  <a:gd name="connsiteX29" fmla="*/ 4362450 w 6210300"/>
                  <a:gd name="connsiteY29" fmla="*/ 3092450 h 4908550"/>
                  <a:gd name="connsiteX30" fmla="*/ 4438650 w 6210300"/>
                  <a:gd name="connsiteY30" fmla="*/ 3028950 h 4908550"/>
                  <a:gd name="connsiteX31" fmla="*/ 4527550 w 6210300"/>
                  <a:gd name="connsiteY31" fmla="*/ 3035300 h 4908550"/>
                  <a:gd name="connsiteX32" fmla="*/ 4565650 w 6210300"/>
                  <a:gd name="connsiteY32" fmla="*/ 3073400 h 4908550"/>
                  <a:gd name="connsiteX33" fmla="*/ 4616450 w 6210300"/>
                  <a:gd name="connsiteY33" fmla="*/ 3073400 h 4908550"/>
                  <a:gd name="connsiteX34" fmla="*/ 4629150 w 6210300"/>
                  <a:gd name="connsiteY34" fmla="*/ 3009900 h 4908550"/>
                  <a:gd name="connsiteX35" fmla="*/ 4660900 w 6210300"/>
                  <a:gd name="connsiteY35" fmla="*/ 2952750 h 4908550"/>
                  <a:gd name="connsiteX36" fmla="*/ 4724400 w 6210300"/>
                  <a:gd name="connsiteY36" fmla="*/ 2978150 h 4908550"/>
                  <a:gd name="connsiteX37" fmla="*/ 4800600 w 6210300"/>
                  <a:gd name="connsiteY37" fmla="*/ 2946400 h 4908550"/>
                  <a:gd name="connsiteX38" fmla="*/ 4857750 w 6210300"/>
                  <a:gd name="connsiteY38" fmla="*/ 2997200 h 4908550"/>
                  <a:gd name="connsiteX39" fmla="*/ 4908550 w 6210300"/>
                  <a:gd name="connsiteY39" fmla="*/ 3016250 h 4908550"/>
                  <a:gd name="connsiteX40" fmla="*/ 5016500 w 6210300"/>
                  <a:gd name="connsiteY40" fmla="*/ 2959100 h 4908550"/>
                  <a:gd name="connsiteX41" fmla="*/ 5080000 w 6210300"/>
                  <a:gd name="connsiteY41" fmla="*/ 2978150 h 4908550"/>
                  <a:gd name="connsiteX42" fmla="*/ 5118100 w 6210300"/>
                  <a:gd name="connsiteY42" fmla="*/ 2908300 h 4908550"/>
                  <a:gd name="connsiteX43" fmla="*/ 5092700 w 6210300"/>
                  <a:gd name="connsiteY43" fmla="*/ 2832100 h 4908550"/>
                  <a:gd name="connsiteX44" fmla="*/ 5118100 w 6210300"/>
                  <a:gd name="connsiteY44" fmla="*/ 2762250 h 4908550"/>
                  <a:gd name="connsiteX45" fmla="*/ 5213350 w 6210300"/>
                  <a:gd name="connsiteY45" fmla="*/ 2724150 h 4908550"/>
                  <a:gd name="connsiteX46" fmla="*/ 5207000 w 6210300"/>
                  <a:gd name="connsiteY46" fmla="*/ 2641600 h 4908550"/>
                  <a:gd name="connsiteX47" fmla="*/ 5226050 w 6210300"/>
                  <a:gd name="connsiteY47" fmla="*/ 2590800 h 4908550"/>
                  <a:gd name="connsiteX48" fmla="*/ 5283200 w 6210300"/>
                  <a:gd name="connsiteY48" fmla="*/ 2597150 h 4908550"/>
                  <a:gd name="connsiteX49" fmla="*/ 5314950 w 6210300"/>
                  <a:gd name="connsiteY49" fmla="*/ 2501900 h 4908550"/>
                  <a:gd name="connsiteX50" fmla="*/ 5403850 w 6210300"/>
                  <a:gd name="connsiteY50" fmla="*/ 2527300 h 4908550"/>
                  <a:gd name="connsiteX51" fmla="*/ 5511800 w 6210300"/>
                  <a:gd name="connsiteY51" fmla="*/ 2527300 h 4908550"/>
                  <a:gd name="connsiteX52" fmla="*/ 5556250 w 6210300"/>
                  <a:gd name="connsiteY52" fmla="*/ 2514600 h 4908550"/>
                  <a:gd name="connsiteX53" fmla="*/ 5613400 w 6210300"/>
                  <a:gd name="connsiteY53" fmla="*/ 2603500 h 4908550"/>
                  <a:gd name="connsiteX54" fmla="*/ 5689600 w 6210300"/>
                  <a:gd name="connsiteY54" fmla="*/ 2520950 h 4908550"/>
                  <a:gd name="connsiteX55" fmla="*/ 5753100 w 6210300"/>
                  <a:gd name="connsiteY55" fmla="*/ 2463800 h 4908550"/>
                  <a:gd name="connsiteX56" fmla="*/ 5791200 w 6210300"/>
                  <a:gd name="connsiteY56" fmla="*/ 2317750 h 4908550"/>
                  <a:gd name="connsiteX57" fmla="*/ 5778500 w 6210300"/>
                  <a:gd name="connsiteY57" fmla="*/ 2260600 h 4908550"/>
                  <a:gd name="connsiteX58" fmla="*/ 5664200 w 6210300"/>
                  <a:gd name="connsiteY58" fmla="*/ 2203450 h 4908550"/>
                  <a:gd name="connsiteX59" fmla="*/ 5676900 w 6210300"/>
                  <a:gd name="connsiteY59" fmla="*/ 2076450 h 4908550"/>
                  <a:gd name="connsiteX60" fmla="*/ 5746750 w 6210300"/>
                  <a:gd name="connsiteY60" fmla="*/ 2038350 h 4908550"/>
                  <a:gd name="connsiteX61" fmla="*/ 5746750 w 6210300"/>
                  <a:gd name="connsiteY61" fmla="*/ 1974850 h 4908550"/>
                  <a:gd name="connsiteX62" fmla="*/ 5880100 w 6210300"/>
                  <a:gd name="connsiteY62" fmla="*/ 1943100 h 4908550"/>
                  <a:gd name="connsiteX63" fmla="*/ 6007100 w 6210300"/>
                  <a:gd name="connsiteY63" fmla="*/ 1930400 h 4908550"/>
                  <a:gd name="connsiteX64" fmla="*/ 6127750 w 6210300"/>
                  <a:gd name="connsiteY64" fmla="*/ 1885950 h 4908550"/>
                  <a:gd name="connsiteX65" fmla="*/ 6210300 w 6210300"/>
                  <a:gd name="connsiteY65" fmla="*/ 1911350 h 4908550"/>
                  <a:gd name="connsiteX66" fmla="*/ 6210300 w 6210300"/>
                  <a:gd name="connsiteY66" fmla="*/ 1714500 h 4908550"/>
                  <a:gd name="connsiteX67" fmla="*/ 6197600 w 6210300"/>
                  <a:gd name="connsiteY67" fmla="*/ 1631950 h 4908550"/>
                  <a:gd name="connsiteX68" fmla="*/ 6165850 w 6210300"/>
                  <a:gd name="connsiteY68" fmla="*/ 1524000 h 4908550"/>
                  <a:gd name="connsiteX69" fmla="*/ 6070600 w 6210300"/>
                  <a:gd name="connsiteY69" fmla="*/ 1517650 h 4908550"/>
                  <a:gd name="connsiteX70" fmla="*/ 5981700 w 6210300"/>
                  <a:gd name="connsiteY70" fmla="*/ 1517650 h 4908550"/>
                  <a:gd name="connsiteX71" fmla="*/ 5892800 w 6210300"/>
                  <a:gd name="connsiteY71" fmla="*/ 1492250 h 4908550"/>
                  <a:gd name="connsiteX72" fmla="*/ 5873750 w 6210300"/>
                  <a:gd name="connsiteY72" fmla="*/ 1454150 h 4908550"/>
                  <a:gd name="connsiteX73" fmla="*/ 5892800 w 6210300"/>
                  <a:gd name="connsiteY73" fmla="*/ 1327150 h 4908550"/>
                  <a:gd name="connsiteX74" fmla="*/ 5905500 w 6210300"/>
                  <a:gd name="connsiteY74" fmla="*/ 1257300 h 4908550"/>
                  <a:gd name="connsiteX75" fmla="*/ 5835650 w 6210300"/>
                  <a:gd name="connsiteY75" fmla="*/ 1143000 h 4908550"/>
                  <a:gd name="connsiteX76" fmla="*/ 5753100 w 6210300"/>
                  <a:gd name="connsiteY76" fmla="*/ 1092200 h 4908550"/>
                  <a:gd name="connsiteX77" fmla="*/ 5670550 w 6210300"/>
                  <a:gd name="connsiteY77" fmla="*/ 1054100 h 4908550"/>
                  <a:gd name="connsiteX78" fmla="*/ 5505450 w 6210300"/>
                  <a:gd name="connsiteY78" fmla="*/ 1047750 h 4908550"/>
                  <a:gd name="connsiteX79" fmla="*/ 5403850 w 6210300"/>
                  <a:gd name="connsiteY79" fmla="*/ 1066800 h 4908550"/>
                  <a:gd name="connsiteX80" fmla="*/ 5251450 w 6210300"/>
                  <a:gd name="connsiteY80" fmla="*/ 1104900 h 4908550"/>
                  <a:gd name="connsiteX81" fmla="*/ 5181600 w 6210300"/>
                  <a:gd name="connsiteY81" fmla="*/ 1130300 h 4908550"/>
                  <a:gd name="connsiteX82" fmla="*/ 5022850 w 6210300"/>
                  <a:gd name="connsiteY82" fmla="*/ 1104900 h 4908550"/>
                  <a:gd name="connsiteX83" fmla="*/ 5035550 w 6210300"/>
                  <a:gd name="connsiteY83" fmla="*/ 1035050 h 4908550"/>
                  <a:gd name="connsiteX84" fmla="*/ 4972050 w 6210300"/>
                  <a:gd name="connsiteY84" fmla="*/ 939800 h 4908550"/>
                  <a:gd name="connsiteX85" fmla="*/ 4940300 w 6210300"/>
                  <a:gd name="connsiteY85" fmla="*/ 939800 h 4908550"/>
                  <a:gd name="connsiteX86" fmla="*/ 4857750 w 6210300"/>
                  <a:gd name="connsiteY86" fmla="*/ 889000 h 4908550"/>
                  <a:gd name="connsiteX87" fmla="*/ 4749800 w 6210300"/>
                  <a:gd name="connsiteY87" fmla="*/ 850900 h 4908550"/>
                  <a:gd name="connsiteX88" fmla="*/ 4711700 w 6210300"/>
                  <a:gd name="connsiteY88" fmla="*/ 825500 h 4908550"/>
                  <a:gd name="connsiteX89" fmla="*/ 4749800 w 6210300"/>
                  <a:gd name="connsiteY89" fmla="*/ 755650 h 4908550"/>
                  <a:gd name="connsiteX90" fmla="*/ 4800600 w 6210300"/>
                  <a:gd name="connsiteY90" fmla="*/ 806450 h 4908550"/>
                  <a:gd name="connsiteX91" fmla="*/ 4819650 w 6210300"/>
                  <a:gd name="connsiteY91" fmla="*/ 768350 h 4908550"/>
                  <a:gd name="connsiteX92" fmla="*/ 4781550 w 6210300"/>
                  <a:gd name="connsiteY92" fmla="*/ 698500 h 4908550"/>
                  <a:gd name="connsiteX93" fmla="*/ 4673600 w 6210300"/>
                  <a:gd name="connsiteY93" fmla="*/ 641350 h 4908550"/>
                  <a:gd name="connsiteX94" fmla="*/ 4572000 w 6210300"/>
                  <a:gd name="connsiteY94" fmla="*/ 615950 h 4908550"/>
                  <a:gd name="connsiteX95" fmla="*/ 4495800 w 6210300"/>
                  <a:gd name="connsiteY95" fmla="*/ 615950 h 4908550"/>
                  <a:gd name="connsiteX96" fmla="*/ 4349750 w 6210300"/>
                  <a:gd name="connsiteY96" fmla="*/ 539750 h 4908550"/>
                  <a:gd name="connsiteX97" fmla="*/ 4102100 w 6210300"/>
                  <a:gd name="connsiteY97" fmla="*/ 482600 h 4908550"/>
                  <a:gd name="connsiteX98" fmla="*/ 3975100 w 6210300"/>
                  <a:gd name="connsiteY98" fmla="*/ 476250 h 4908550"/>
                  <a:gd name="connsiteX99" fmla="*/ 3886200 w 6210300"/>
                  <a:gd name="connsiteY99" fmla="*/ 463550 h 4908550"/>
                  <a:gd name="connsiteX100" fmla="*/ 3810000 w 6210300"/>
                  <a:gd name="connsiteY100" fmla="*/ 412750 h 4908550"/>
                  <a:gd name="connsiteX101" fmla="*/ 3829050 w 6210300"/>
                  <a:gd name="connsiteY101" fmla="*/ 495300 h 4908550"/>
                  <a:gd name="connsiteX102" fmla="*/ 3829050 w 6210300"/>
                  <a:gd name="connsiteY102" fmla="*/ 546100 h 4908550"/>
                  <a:gd name="connsiteX103" fmla="*/ 3695700 w 6210300"/>
                  <a:gd name="connsiteY103" fmla="*/ 527050 h 4908550"/>
                  <a:gd name="connsiteX104" fmla="*/ 3632200 w 6210300"/>
                  <a:gd name="connsiteY104" fmla="*/ 622300 h 4908550"/>
                  <a:gd name="connsiteX105" fmla="*/ 3638550 w 6210300"/>
                  <a:gd name="connsiteY105" fmla="*/ 673100 h 4908550"/>
                  <a:gd name="connsiteX106" fmla="*/ 3721100 w 6210300"/>
                  <a:gd name="connsiteY106" fmla="*/ 647700 h 4908550"/>
                  <a:gd name="connsiteX107" fmla="*/ 3790950 w 6210300"/>
                  <a:gd name="connsiteY107" fmla="*/ 654050 h 4908550"/>
                  <a:gd name="connsiteX108" fmla="*/ 3702050 w 6210300"/>
                  <a:gd name="connsiteY108" fmla="*/ 711200 h 4908550"/>
                  <a:gd name="connsiteX109" fmla="*/ 3695700 w 6210300"/>
                  <a:gd name="connsiteY109" fmla="*/ 781050 h 4908550"/>
                  <a:gd name="connsiteX110" fmla="*/ 3740150 w 6210300"/>
                  <a:gd name="connsiteY110" fmla="*/ 908050 h 4908550"/>
                  <a:gd name="connsiteX111" fmla="*/ 3657600 w 6210300"/>
                  <a:gd name="connsiteY111" fmla="*/ 908050 h 4908550"/>
                  <a:gd name="connsiteX112" fmla="*/ 3606800 w 6210300"/>
                  <a:gd name="connsiteY112" fmla="*/ 844550 h 4908550"/>
                  <a:gd name="connsiteX113" fmla="*/ 3498850 w 6210300"/>
                  <a:gd name="connsiteY113" fmla="*/ 876300 h 4908550"/>
                  <a:gd name="connsiteX114" fmla="*/ 3390900 w 6210300"/>
                  <a:gd name="connsiteY114" fmla="*/ 876300 h 4908550"/>
                  <a:gd name="connsiteX115" fmla="*/ 3308350 w 6210300"/>
                  <a:gd name="connsiteY115" fmla="*/ 857250 h 4908550"/>
                  <a:gd name="connsiteX116" fmla="*/ 3225800 w 6210300"/>
                  <a:gd name="connsiteY116" fmla="*/ 869950 h 4908550"/>
                  <a:gd name="connsiteX117" fmla="*/ 3162300 w 6210300"/>
                  <a:gd name="connsiteY117" fmla="*/ 920750 h 4908550"/>
                  <a:gd name="connsiteX118" fmla="*/ 3073400 w 6210300"/>
                  <a:gd name="connsiteY118" fmla="*/ 946150 h 4908550"/>
                  <a:gd name="connsiteX119" fmla="*/ 3009900 w 6210300"/>
                  <a:gd name="connsiteY119" fmla="*/ 895350 h 4908550"/>
                  <a:gd name="connsiteX120" fmla="*/ 2946400 w 6210300"/>
                  <a:gd name="connsiteY120" fmla="*/ 781050 h 4908550"/>
                  <a:gd name="connsiteX121" fmla="*/ 2927350 w 6210300"/>
                  <a:gd name="connsiteY121" fmla="*/ 755650 h 4908550"/>
                  <a:gd name="connsiteX122" fmla="*/ 2882900 w 6210300"/>
                  <a:gd name="connsiteY122" fmla="*/ 914400 h 4908550"/>
                  <a:gd name="connsiteX123" fmla="*/ 2857500 w 6210300"/>
                  <a:gd name="connsiteY123" fmla="*/ 1028700 h 4908550"/>
                  <a:gd name="connsiteX124" fmla="*/ 2819400 w 6210300"/>
                  <a:gd name="connsiteY124" fmla="*/ 1136650 h 4908550"/>
                  <a:gd name="connsiteX125" fmla="*/ 2768600 w 6210300"/>
                  <a:gd name="connsiteY125" fmla="*/ 1168400 h 4908550"/>
                  <a:gd name="connsiteX126" fmla="*/ 2730500 w 6210300"/>
                  <a:gd name="connsiteY126" fmla="*/ 1130300 h 4908550"/>
                  <a:gd name="connsiteX127" fmla="*/ 2667000 w 6210300"/>
                  <a:gd name="connsiteY127" fmla="*/ 1079500 h 4908550"/>
                  <a:gd name="connsiteX128" fmla="*/ 2584450 w 6210300"/>
                  <a:gd name="connsiteY128" fmla="*/ 1003300 h 4908550"/>
                  <a:gd name="connsiteX129" fmla="*/ 2559050 w 6210300"/>
                  <a:gd name="connsiteY129" fmla="*/ 889000 h 4908550"/>
                  <a:gd name="connsiteX130" fmla="*/ 2501900 w 6210300"/>
                  <a:gd name="connsiteY130" fmla="*/ 793750 h 4908550"/>
                  <a:gd name="connsiteX131" fmla="*/ 2444750 w 6210300"/>
                  <a:gd name="connsiteY131" fmla="*/ 673100 h 4908550"/>
                  <a:gd name="connsiteX132" fmla="*/ 2406650 w 6210300"/>
                  <a:gd name="connsiteY132" fmla="*/ 647700 h 4908550"/>
                  <a:gd name="connsiteX133" fmla="*/ 2317750 w 6210300"/>
                  <a:gd name="connsiteY133" fmla="*/ 596900 h 4908550"/>
                  <a:gd name="connsiteX134" fmla="*/ 2254250 w 6210300"/>
                  <a:gd name="connsiteY134" fmla="*/ 565150 h 4908550"/>
                  <a:gd name="connsiteX135" fmla="*/ 2336800 w 6210300"/>
                  <a:gd name="connsiteY135" fmla="*/ 501650 h 4908550"/>
                  <a:gd name="connsiteX136" fmla="*/ 2457450 w 6210300"/>
                  <a:gd name="connsiteY136" fmla="*/ 425450 h 4908550"/>
                  <a:gd name="connsiteX137" fmla="*/ 2470150 w 6210300"/>
                  <a:gd name="connsiteY137" fmla="*/ 381000 h 4908550"/>
                  <a:gd name="connsiteX138" fmla="*/ 2514600 w 6210300"/>
                  <a:gd name="connsiteY138" fmla="*/ 304800 h 4908550"/>
                  <a:gd name="connsiteX139" fmla="*/ 2444750 w 6210300"/>
                  <a:gd name="connsiteY139" fmla="*/ 241300 h 4908550"/>
                  <a:gd name="connsiteX140" fmla="*/ 2374900 w 6210300"/>
                  <a:gd name="connsiteY140" fmla="*/ 184150 h 4908550"/>
                  <a:gd name="connsiteX141" fmla="*/ 2311400 w 6210300"/>
                  <a:gd name="connsiteY141" fmla="*/ 215900 h 4908550"/>
                  <a:gd name="connsiteX142" fmla="*/ 2222500 w 6210300"/>
                  <a:gd name="connsiteY142" fmla="*/ 215900 h 4908550"/>
                  <a:gd name="connsiteX143" fmla="*/ 2171700 w 6210300"/>
                  <a:gd name="connsiteY143" fmla="*/ 177800 h 4908550"/>
                  <a:gd name="connsiteX144" fmla="*/ 2095500 w 6210300"/>
                  <a:gd name="connsiteY144" fmla="*/ 146050 h 4908550"/>
                  <a:gd name="connsiteX145" fmla="*/ 2044700 w 6210300"/>
                  <a:gd name="connsiteY145" fmla="*/ 88900 h 4908550"/>
                  <a:gd name="connsiteX146" fmla="*/ 2000250 w 6210300"/>
                  <a:gd name="connsiteY146" fmla="*/ 76200 h 4908550"/>
                  <a:gd name="connsiteX147" fmla="*/ 1955800 w 6210300"/>
                  <a:gd name="connsiteY147" fmla="*/ 114300 h 4908550"/>
                  <a:gd name="connsiteX148" fmla="*/ 1930400 w 6210300"/>
                  <a:gd name="connsiteY148" fmla="*/ 184150 h 4908550"/>
                  <a:gd name="connsiteX149" fmla="*/ 1943100 w 6210300"/>
                  <a:gd name="connsiteY149" fmla="*/ 254000 h 4908550"/>
                  <a:gd name="connsiteX150" fmla="*/ 1943100 w 6210300"/>
                  <a:gd name="connsiteY150" fmla="*/ 342900 h 4908550"/>
                  <a:gd name="connsiteX151" fmla="*/ 1911350 w 6210300"/>
                  <a:gd name="connsiteY151" fmla="*/ 419100 h 4908550"/>
                  <a:gd name="connsiteX152" fmla="*/ 1790700 w 6210300"/>
                  <a:gd name="connsiteY152" fmla="*/ 387350 h 4908550"/>
                  <a:gd name="connsiteX153" fmla="*/ 1670050 w 6210300"/>
                  <a:gd name="connsiteY153" fmla="*/ 393700 h 4908550"/>
                  <a:gd name="connsiteX154" fmla="*/ 1606550 w 6210300"/>
                  <a:gd name="connsiteY154" fmla="*/ 368300 h 4908550"/>
                  <a:gd name="connsiteX155" fmla="*/ 1498600 w 6210300"/>
                  <a:gd name="connsiteY155" fmla="*/ 342900 h 4908550"/>
                  <a:gd name="connsiteX156" fmla="*/ 1403350 w 6210300"/>
                  <a:gd name="connsiteY156" fmla="*/ 311150 h 4908550"/>
                  <a:gd name="connsiteX157" fmla="*/ 1365250 w 6210300"/>
                  <a:gd name="connsiteY157" fmla="*/ 279400 h 4908550"/>
                  <a:gd name="connsiteX158" fmla="*/ 1397000 w 6210300"/>
                  <a:gd name="connsiteY158" fmla="*/ 222250 h 4908550"/>
                  <a:gd name="connsiteX159" fmla="*/ 1435100 w 6210300"/>
                  <a:gd name="connsiteY159" fmla="*/ 177800 h 4908550"/>
                  <a:gd name="connsiteX160" fmla="*/ 1358900 w 6210300"/>
                  <a:gd name="connsiteY160" fmla="*/ 158750 h 4908550"/>
                  <a:gd name="connsiteX161" fmla="*/ 1181100 w 6210300"/>
                  <a:gd name="connsiteY161" fmla="*/ 127000 h 4908550"/>
                  <a:gd name="connsiteX162" fmla="*/ 1092200 w 6210300"/>
                  <a:gd name="connsiteY162" fmla="*/ 101600 h 4908550"/>
                  <a:gd name="connsiteX163" fmla="*/ 1022350 w 6210300"/>
                  <a:gd name="connsiteY163" fmla="*/ 107950 h 4908550"/>
                  <a:gd name="connsiteX164" fmla="*/ 958850 w 6210300"/>
                  <a:gd name="connsiteY164" fmla="*/ 165100 h 4908550"/>
                  <a:gd name="connsiteX165" fmla="*/ 863600 w 6210300"/>
                  <a:gd name="connsiteY165" fmla="*/ 171450 h 4908550"/>
                  <a:gd name="connsiteX166" fmla="*/ 869950 w 6210300"/>
                  <a:gd name="connsiteY166" fmla="*/ 266700 h 4908550"/>
                  <a:gd name="connsiteX167" fmla="*/ 838200 w 6210300"/>
                  <a:gd name="connsiteY167" fmla="*/ 273050 h 4908550"/>
                  <a:gd name="connsiteX168" fmla="*/ 819150 w 6210300"/>
                  <a:gd name="connsiteY168" fmla="*/ 184150 h 4908550"/>
                  <a:gd name="connsiteX169" fmla="*/ 850900 w 6210300"/>
                  <a:gd name="connsiteY169" fmla="*/ 114300 h 4908550"/>
                  <a:gd name="connsiteX170" fmla="*/ 793750 w 6210300"/>
                  <a:gd name="connsiteY170" fmla="*/ 0 h 4908550"/>
                  <a:gd name="connsiteX171" fmla="*/ 768350 w 6210300"/>
                  <a:gd name="connsiteY171" fmla="*/ 101600 h 4908550"/>
                  <a:gd name="connsiteX172" fmla="*/ 679450 w 6210300"/>
                  <a:gd name="connsiteY172" fmla="*/ 101600 h 4908550"/>
                  <a:gd name="connsiteX173" fmla="*/ 571500 w 6210300"/>
                  <a:gd name="connsiteY173" fmla="*/ 101600 h 4908550"/>
                  <a:gd name="connsiteX174" fmla="*/ 501650 w 6210300"/>
                  <a:gd name="connsiteY174" fmla="*/ 247650 h 4908550"/>
                  <a:gd name="connsiteX175" fmla="*/ 539750 w 6210300"/>
                  <a:gd name="connsiteY175" fmla="*/ 298450 h 4908550"/>
                  <a:gd name="connsiteX176" fmla="*/ 539750 w 6210300"/>
                  <a:gd name="connsiteY176" fmla="*/ 476250 h 4908550"/>
                  <a:gd name="connsiteX177" fmla="*/ 635000 w 6210300"/>
                  <a:gd name="connsiteY177" fmla="*/ 654050 h 4908550"/>
                  <a:gd name="connsiteX178" fmla="*/ 673100 w 6210300"/>
                  <a:gd name="connsiteY178" fmla="*/ 679450 h 4908550"/>
                  <a:gd name="connsiteX179" fmla="*/ 673100 w 6210300"/>
                  <a:gd name="connsiteY179" fmla="*/ 952500 h 4908550"/>
                  <a:gd name="connsiteX180" fmla="*/ 755650 w 6210300"/>
                  <a:gd name="connsiteY180" fmla="*/ 996950 h 4908550"/>
                  <a:gd name="connsiteX181" fmla="*/ 647700 w 6210300"/>
                  <a:gd name="connsiteY181" fmla="*/ 1092200 h 4908550"/>
                  <a:gd name="connsiteX182" fmla="*/ 482600 w 6210300"/>
                  <a:gd name="connsiteY182" fmla="*/ 1174750 h 4908550"/>
                  <a:gd name="connsiteX183" fmla="*/ 450850 w 6210300"/>
                  <a:gd name="connsiteY183" fmla="*/ 1276350 h 4908550"/>
                  <a:gd name="connsiteX184" fmla="*/ 393700 w 6210300"/>
                  <a:gd name="connsiteY184" fmla="*/ 1333500 h 4908550"/>
                  <a:gd name="connsiteX185" fmla="*/ 406400 w 6210300"/>
                  <a:gd name="connsiteY185" fmla="*/ 1397000 h 4908550"/>
                  <a:gd name="connsiteX186" fmla="*/ 349250 w 6210300"/>
                  <a:gd name="connsiteY186" fmla="*/ 1466850 h 4908550"/>
                  <a:gd name="connsiteX187" fmla="*/ 260350 w 6210300"/>
                  <a:gd name="connsiteY187" fmla="*/ 1460500 h 4908550"/>
                  <a:gd name="connsiteX188" fmla="*/ 196850 w 6210300"/>
                  <a:gd name="connsiteY188" fmla="*/ 1517650 h 4908550"/>
                  <a:gd name="connsiteX189" fmla="*/ 95250 w 6210300"/>
                  <a:gd name="connsiteY189" fmla="*/ 1549400 h 4908550"/>
                  <a:gd name="connsiteX190" fmla="*/ 38100 w 6210300"/>
                  <a:gd name="connsiteY190" fmla="*/ 1536700 h 4908550"/>
                  <a:gd name="connsiteX191" fmla="*/ 38100 w 6210300"/>
                  <a:gd name="connsiteY191" fmla="*/ 1600200 h 4908550"/>
                  <a:gd name="connsiteX192" fmla="*/ 107950 w 6210300"/>
                  <a:gd name="connsiteY192" fmla="*/ 1708150 h 4908550"/>
                  <a:gd name="connsiteX193" fmla="*/ 127000 w 6210300"/>
                  <a:gd name="connsiteY193" fmla="*/ 1835150 h 4908550"/>
                  <a:gd name="connsiteX194" fmla="*/ 107950 w 6210300"/>
                  <a:gd name="connsiteY194" fmla="*/ 2216150 h 4908550"/>
                  <a:gd name="connsiteX195" fmla="*/ 12700 w 6210300"/>
                  <a:gd name="connsiteY195" fmla="*/ 2286000 h 4908550"/>
                  <a:gd name="connsiteX196" fmla="*/ 63500 w 6210300"/>
                  <a:gd name="connsiteY196" fmla="*/ 2413000 h 4908550"/>
                  <a:gd name="connsiteX197" fmla="*/ 44450 w 6210300"/>
                  <a:gd name="connsiteY197" fmla="*/ 2501900 h 4908550"/>
                  <a:gd name="connsiteX198" fmla="*/ 88900 w 6210300"/>
                  <a:gd name="connsiteY198" fmla="*/ 2584450 h 4908550"/>
                  <a:gd name="connsiteX199" fmla="*/ 114300 w 6210300"/>
                  <a:gd name="connsiteY199" fmla="*/ 2692400 h 4908550"/>
                  <a:gd name="connsiteX200" fmla="*/ 6350 w 6210300"/>
                  <a:gd name="connsiteY200" fmla="*/ 2851150 h 4908550"/>
                  <a:gd name="connsiteX201" fmla="*/ 0 w 6210300"/>
                  <a:gd name="connsiteY201" fmla="*/ 2933700 h 4908550"/>
                  <a:gd name="connsiteX202" fmla="*/ 12700 w 6210300"/>
                  <a:gd name="connsiteY202" fmla="*/ 2965450 h 4908550"/>
                  <a:gd name="connsiteX203" fmla="*/ 171450 w 6210300"/>
                  <a:gd name="connsiteY203" fmla="*/ 2984500 h 4908550"/>
                  <a:gd name="connsiteX204" fmla="*/ 285750 w 6210300"/>
                  <a:gd name="connsiteY204" fmla="*/ 3054350 h 4908550"/>
                  <a:gd name="connsiteX205" fmla="*/ 323850 w 6210300"/>
                  <a:gd name="connsiteY205" fmla="*/ 3117850 h 4908550"/>
                  <a:gd name="connsiteX206" fmla="*/ 254000 w 6210300"/>
                  <a:gd name="connsiteY206" fmla="*/ 3155950 h 4908550"/>
                  <a:gd name="connsiteX207" fmla="*/ 355600 w 6210300"/>
                  <a:gd name="connsiteY207" fmla="*/ 3200400 h 4908550"/>
                  <a:gd name="connsiteX208" fmla="*/ 419100 w 6210300"/>
                  <a:gd name="connsiteY208" fmla="*/ 3257550 h 4908550"/>
                  <a:gd name="connsiteX209" fmla="*/ 412750 w 6210300"/>
                  <a:gd name="connsiteY209" fmla="*/ 3371850 h 4908550"/>
                  <a:gd name="connsiteX210" fmla="*/ 361950 w 6210300"/>
                  <a:gd name="connsiteY210" fmla="*/ 3441700 h 4908550"/>
                  <a:gd name="connsiteX211" fmla="*/ 444500 w 6210300"/>
                  <a:gd name="connsiteY211" fmla="*/ 3460750 h 4908550"/>
                  <a:gd name="connsiteX212" fmla="*/ 425450 w 6210300"/>
                  <a:gd name="connsiteY212" fmla="*/ 3587750 h 4908550"/>
                  <a:gd name="connsiteX213" fmla="*/ 438150 w 6210300"/>
                  <a:gd name="connsiteY213" fmla="*/ 3695700 h 4908550"/>
                  <a:gd name="connsiteX214" fmla="*/ 514350 w 6210300"/>
                  <a:gd name="connsiteY214" fmla="*/ 3740150 h 4908550"/>
                  <a:gd name="connsiteX215" fmla="*/ 450850 w 6210300"/>
                  <a:gd name="connsiteY215" fmla="*/ 3943350 h 4908550"/>
                  <a:gd name="connsiteX216" fmla="*/ 381000 w 6210300"/>
                  <a:gd name="connsiteY216" fmla="*/ 4095750 h 4908550"/>
                  <a:gd name="connsiteX217" fmla="*/ 406400 w 6210300"/>
                  <a:gd name="connsiteY217" fmla="*/ 4178300 h 4908550"/>
                  <a:gd name="connsiteX218" fmla="*/ 463550 w 6210300"/>
                  <a:gd name="connsiteY218" fmla="*/ 4216400 h 4908550"/>
                  <a:gd name="connsiteX219" fmla="*/ 533400 w 6210300"/>
                  <a:gd name="connsiteY219" fmla="*/ 4178300 h 4908550"/>
                  <a:gd name="connsiteX220" fmla="*/ 609600 w 6210300"/>
                  <a:gd name="connsiteY220" fmla="*/ 4171950 h 4908550"/>
                  <a:gd name="connsiteX221" fmla="*/ 704850 w 6210300"/>
                  <a:gd name="connsiteY221" fmla="*/ 4114800 h 4908550"/>
                  <a:gd name="connsiteX222" fmla="*/ 736600 w 6210300"/>
                  <a:gd name="connsiteY222" fmla="*/ 4184650 h 4908550"/>
                  <a:gd name="connsiteX223" fmla="*/ 730250 w 6210300"/>
                  <a:gd name="connsiteY223" fmla="*/ 4229100 h 4908550"/>
                  <a:gd name="connsiteX224" fmla="*/ 812800 w 6210300"/>
                  <a:gd name="connsiteY224" fmla="*/ 4165600 h 4908550"/>
                  <a:gd name="connsiteX225" fmla="*/ 869950 w 6210300"/>
                  <a:gd name="connsiteY225" fmla="*/ 4064000 h 4908550"/>
                  <a:gd name="connsiteX226" fmla="*/ 965200 w 6210300"/>
                  <a:gd name="connsiteY226" fmla="*/ 4006850 h 4908550"/>
                  <a:gd name="connsiteX227" fmla="*/ 1022350 w 6210300"/>
                  <a:gd name="connsiteY227" fmla="*/ 3911600 h 4908550"/>
                  <a:gd name="connsiteX228" fmla="*/ 1092200 w 6210300"/>
                  <a:gd name="connsiteY228" fmla="*/ 3905250 h 4908550"/>
                  <a:gd name="connsiteX229" fmla="*/ 1206500 w 6210300"/>
                  <a:gd name="connsiteY229" fmla="*/ 3943350 h 4908550"/>
                  <a:gd name="connsiteX230" fmla="*/ 1231900 w 6210300"/>
                  <a:gd name="connsiteY230" fmla="*/ 4044950 h 4908550"/>
                  <a:gd name="connsiteX231" fmla="*/ 1263650 w 6210300"/>
                  <a:gd name="connsiteY231" fmla="*/ 4108450 h 4908550"/>
                  <a:gd name="connsiteX232" fmla="*/ 1320800 w 6210300"/>
                  <a:gd name="connsiteY232" fmla="*/ 4108450 h 4908550"/>
                  <a:gd name="connsiteX233" fmla="*/ 1358900 w 6210300"/>
                  <a:gd name="connsiteY233" fmla="*/ 4051300 h 4908550"/>
                  <a:gd name="connsiteX234" fmla="*/ 1428750 w 6210300"/>
                  <a:gd name="connsiteY234" fmla="*/ 4178300 h 4908550"/>
                  <a:gd name="connsiteX235" fmla="*/ 1447800 w 6210300"/>
                  <a:gd name="connsiteY235" fmla="*/ 4330700 h 4908550"/>
                  <a:gd name="connsiteX236" fmla="*/ 1447800 w 6210300"/>
                  <a:gd name="connsiteY236" fmla="*/ 4432300 h 4908550"/>
                  <a:gd name="connsiteX237" fmla="*/ 1511300 w 6210300"/>
                  <a:gd name="connsiteY237" fmla="*/ 4559300 h 4908550"/>
                  <a:gd name="connsiteX238" fmla="*/ 1536700 w 6210300"/>
                  <a:gd name="connsiteY238" fmla="*/ 4648200 h 4908550"/>
                  <a:gd name="connsiteX239" fmla="*/ 1638300 w 6210300"/>
                  <a:gd name="connsiteY239" fmla="*/ 4597400 h 4908550"/>
                  <a:gd name="connsiteX240" fmla="*/ 1695450 w 6210300"/>
                  <a:gd name="connsiteY240" fmla="*/ 4635500 h 4908550"/>
                  <a:gd name="connsiteX241" fmla="*/ 1752600 w 6210300"/>
                  <a:gd name="connsiteY241" fmla="*/ 4673600 h 4908550"/>
                  <a:gd name="connsiteX242" fmla="*/ 1847850 w 6210300"/>
                  <a:gd name="connsiteY242" fmla="*/ 4705350 h 4908550"/>
                  <a:gd name="connsiteX243" fmla="*/ 1943100 w 6210300"/>
                  <a:gd name="connsiteY243" fmla="*/ 4730750 h 4908550"/>
                  <a:gd name="connsiteX244" fmla="*/ 2057400 w 6210300"/>
                  <a:gd name="connsiteY244" fmla="*/ 4838700 h 4908550"/>
                  <a:gd name="connsiteX245" fmla="*/ 2203450 w 6210300"/>
                  <a:gd name="connsiteY245" fmla="*/ 4864100 h 4908550"/>
                  <a:gd name="connsiteX246" fmla="*/ 2279650 w 6210300"/>
                  <a:gd name="connsiteY246" fmla="*/ 4902200 h 4908550"/>
                  <a:gd name="connsiteX247" fmla="*/ 2400300 w 6210300"/>
                  <a:gd name="connsiteY247" fmla="*/ 4876800 h 4908550"/>
                  <a:gd name="connsiteX248" fmla="*/ 2520950 w 6210300"/>
                  <a:gd name="connsiteY248" fmla="*/ 4908550 h 4908550"/>
                  <a:gd name="connsiteX249" fmla="*/ 2571750 w 6210300"/>
                  <a:gd name="connsiteY249" fmla="*/ 4870450 h 4908550"/>
                  <a:gd name="connsiteX250" fmla="*/ 2749550 w 6210300"/>
                  <a:gd name="connsiteY250" fmla="*/ 4883150 h 4908550"/>
                  <a:gd name="connsiteX0" fmla="*/ 2749550 w 6210300"/>
                  <a:gd name="connsiteY0" fmla="*/ 4883150 h 4908550"/>
                  <a:gd name="connsiteX1" fmla="*/ 2749550 w 6210300"/>
                  <a:gd name="connsiteY1" fmla="*/ 4737100 h 4908550"/>
                  <a:gd name="connsiteX2" fmla="*/ 2832100 w 6210300"/>
                  <a:gd name="connsiteY2" fmla="*/ 4667250 h 4908550"/>
                  <a:gd name="connsiteX3" fmla="*/ 2768600 w 6210300"/>
                  <a:gd name="connsiteY3" fmla="*/ 4597400 h 4908550"/>
                  <a:gd name="connsiteX4" fmla="*/ 2857500 w 6210300"/>
                  <a:gd name="connsiteY4" fmla="*/ 4489450 h 4908550"/>
                  <a:gd name="connsiteX5" fmla="*/ 2800350 w 6210300"/>
                  <a:gd name="connsiteY5" fmla="*/ 4406900 h 4908550"/>
                  <a:gd name="connsiteX6" fmla="*/ 2876550 w 6210300"/>
                  <a:gd name="connsiteY6" fmla="*/ 4394200 h 4908550"/>
                  <a:gd name="connsiteX7" fmla="*/ 2946400 w 6210300"/>
                  <a:gd name="connsiteY7" fmla="*/ 4184650 h 4908550"/>
                  <a:gd name="connsiteX8" fmla="*/ 3041650 w 6210300"/>
                  <a:gd name="connsiteY8" fmla="*/ 4159250 h 4908550"/>
                  <a:gd name="connsiteX9" fmla="*/ 3181350 w 6210300"/>
                  <a:gd name="connsiteY9" fmla="*/ 4184650 h 4908550"/>
                  <a:gd name="connsiteX10" fmla="*/ 3270250 w 6210300"/>
                  <a:gd name="connsiteY10" fmla="*/ 4095750 h 4908550"/>
                  <a:gd name="connsiteX11" fmla="*/ 3365500 w 6210300"/>
                  <a:gd name="connsiteY11" fmla="*/ 4140200 h 4908550"/>
                  <a:gd name="connsiteX12" fmla="*/ 3511550 w 6210300"/>
                  <a:gd name="connsiteY12" fmla="*/ 4064000 h 4908550"/>
                  <a:gd name="connsiteX13" fmla="*/ 3556000 w 6210300"/>
                  <a:gd name="connsiteY13" fmla="*/ 3975100 h 4908550"/>
                  <a:gd name="connsiteX14" fmla="*/ 3543300 w 6210300"/>
                  <a:gd name="connsiteY14" fmla="*/ 3835400 h 4908550"/>
                  <a:gd name="connsiteX15" fmla="*/ 3530600 w 6210300"/>
                  <a:gd name="connsiteY15" fmla="*/ 3765550 h 4908550"/>
                  <a:gd name="connsiteX16" fmla="*/ 3657600 w 6210300"/>
                  <a:gd name="connsiteY16" fmla="*/ 3676650 h 4908550"/>
                  <a:gd name="connsiteX17" fmla="*/ 3746500 w 6210300"/>
                  <a:gd name="connsiteY17" fmla="*/ 3549650 h 4908550"/>
                  <a:gd name="connsiteX18" fmla="*/ 3765550 w 6210300"/>
                  <a:gd name="connsiteY18" fmla="*/ 3486150 h 4908550"/>
                  <a:gd name="connsiteX19" fmla="*/ 3822700 w 6210300"/>
                  <a:gd name="connsiteY19" fmla="*/ 3429000 h 4908550"/>
                  <a:gd name="connsiteX20" fmla="*/ 3879850 w 6210300"/>
                  <a:gd name="connsiteY20" fmla="*/ 3448050 h 4908550"/>
                  <a:gd name="connsiteX21" fmla="*/ 3930650 w 6210300"/>
                  <a:gd name="connsiteY21" fmla="*/ 3543300 h 4908550"/>
                  <a:gd name="connsiteX22" fmla="*/ 3994150 w 6210300"/>
                  <a:gd name="connsiteY22" fmla="*/ 3568700 h 4908550"/>
                  <a:gd name="connsiteX23" fmla="*/ 4070350 w 6210300"/>
                  <a:gd name="connsiteY23" fmla="*/ 3536950 h 4908550"/>
                  <a:gd name="connsiteX24" fmla="*/ 4178300 w 6210300"/>
                  <a:gd name="connsiteY24" fmla="*/ 3606800 h 4908550"/>
                  <a:gd name="connsiteX25" fmla="*/ 4254500 w 6210300"/>
                  <a:gd name="connsiteY25" fmla="*/ 3556000 h 4908550"/>
                  <a:gd name="connsiteX26" fmla="*/ 4311650 w 6210300"/>
                  <a:gd name="connsiteY26" fmla="*/ 3441700 h 4908550"/>
                  <a:gd name="connsiteX27" fmla="*/ 4318000 w 6210300"/>
                  <a:gd name="connsiteY27" fmla="*/ 3365500 h 4908550"/>
                  <a:gd name="connsiteX28" fmla="*/ 4298950 w 6210300"/>
                  <a:gd name="connsiteY28" fmla="*/ 3282950 h 4908550"/>
                  <a:gd name="connsiteX29" fmla="*/ 4362450 w 6210300"/>
                  <a:gd name="connsiteY29" fmla="*/ 3092450 h 4908550"/>
                  <a:gd name="connsiteX30" fmla="*/ 4438650 w 6210300"/>
                  <a:gd name="connsiteY30" fmla="*/ 3028950 h 4908550"/>
                  <a:gd name="connsiteX31" fmla="*/ 4527550 w 6210300"/>
                  <a:gd name="connsiteY31" fmla="*/ 3035300 h 4908550"/>
                  <a:gd name="connsiteX32" fmla="*/ 4565650 w 6210300"/>
                  <a:gd name="connsiteY32" fmla="*/ 3073400 h 4908550"/>
                  <a:gd name="connsiteX33" fmla="*/ 4616450 w 6210300"/>
                  <a:gd name="connsiteY33" fmla="*/ 3073400 h 4908550"/>
                  <a:gd name="connsiteX34" fmla="*/ 4629150 w 6210300"/>
                  <a:gd name="connsiteY34" fmla="*/ 3009900 h 4908550"/>
                  <a:gd name="connsiteX35" fmla="*/ 4660900 w 6210300"/>
                  <a:gd name="connsiteY35" fmla="*/ 2952750 h 4908550"/>
                  <a:gd name="connsiteX36" fmla="*/ 4724400 w 6210300"/>
                  <a:gd name="connsiteY36" fmla="*/ 2978150 h 4908550"/>
                  <a:gd name="connsiteX37" fmla="*/ 4800600 w 6210300"/>
                  <a:gd name="connsiteY37" fmla="*/ 2946400 h 4908550"/>
                  <a:gd name="connsiteX38" fmla="*/ 4857750 w 6210300"/>
                  <a:gd name="connsiteY38" fmla="*/ 2997200 h 4908550"/>
                  <a:gd name="connsiteX39" fmla="*/ 4908550 w 6210300"/>
                  <a:gd name="connsiteY39" fmla="*/ 3016250 h 4908550"/>
                  <a:gd name="connsiteX40" fmla="*/ 5016500 w 6210300"/>
                  <a:gd name="connsiteY40" fmla="*/ 2959100 h 4908550"/>
                  <a:gd name="connsiteX41" fmla="*/ 5080000 w 6210300"/>
                  <a:gd name="connsiteY41" fmla="*/ 2978150 h 4908550"/>
                  <a:gd name="connsiteX42" fmla="*/ 5118100 w 6210300"/>
                  <a:gd name="connsiteY42" fmla="*/ 2908300 h 4908550"/>
                  <a:gd name="connsiteX43" fmla="*/ 5092700 w 6210300"/>
                  <a:gd name="connsiteY43" fmla="*/ 2832100 h 4908550"/>
                  <a:gd name="connsiteX44" fmla="*/ 5118100 w 6210300"/>
                  <a:gd name="connsiteY44" fmla="*/ 2762250 h 4908550"/>
                  <a:gd name="connsiteX45" fmla="*/ 5213350 w 6210300"/>
                  <a:gd name="connsiteY45" fmla="*/ 2724150 h 4908550"/>
                  <a:gd name="connsiteX46" fmla="*/ 5207000 w 6210300"/>
                  <a:gd name="connsiteY46" fmla="*/ 2641600 h 4908550"/>
                  <a:gd name="connsiteX47" fmla="*/ 5226050 w 6210300"/>
                  <a:gd name="connsiteY47" fmla="*/ 2590800 h 4908550"/>
                  <a:gd name="connsiteX48" fmla="*/ 5283200 w 6210300"/>
                  <a:gd name="connsiteY48" fmla="*/ 2597150 h 4908550"/>
                  <a:gd name="connsiteX49" fmla="*/ 5314950 w 6210300"/>
                  <a:gd name="connsiteY49" fmla="*/ 2501900 h 4908550"/>
                  <a:gd name="connsiteX50" fmla="*/ 5403850 w 6210300"/>
                  <a:gd name="connsiteY50" fmla="*/ 2527300 h 4908550"/>
                  <a:gd name="connsiteX51" fmla="*/ 5511800 w 6210300"/>
                  <a:gd name="connsiteY51" fmla="*/ 2527300 h 4908550"/>
                  <a:gd name="connsiteX52" fmla="*/ 5556250 w 6210300"/>
                  <a:gd name="connsiteY52" fmla="*/ 2514600 h 4908550"/>
                  <a:gd name="connsiteX53" fmla="*/ 5613400 w 6210300"/>
                  <a:gd name="connsiteY53" fmla="*/ 2603500 h 4908550"/>
                  <a:gd name="connsiteX54" fmla="*/ 5689600 w 6210300"/>
                  <a:gd name="connsiteY54" fmla="*/ 2520950 h 4908550"/>
                  <a:gd name="connsiteX55" fmla="*/ 5753100 w 6210300"/>
                  <a:gd name="connsiteY55" fmla="*/ 2463800 h 4908550"/>
                  <a:gd name="connsiteX56" fmla="*/ 5791200 w 6210300"/>
                  <a:gd name="connsiteY56" fmla="*/ 2317750 h 4908550"/>
                  <a:gd name="connsiteX57" fmla="*/ 5778500 w 6210300"/>
                  <a:gd name="connsiteY57" fmla="*/ 2260600 h 4908550"/>
                  <a:gd name="connsiteX58" fmla="*/ 5664200 w 6210300"/>
                  <a:gd name="connsiteY58" fmla="*/ 2203450 h 4908550"/>
                  <a:gd name="connsiteX59" fmla="*/ 5676900 w 6210300"/>
                  <a:gd name="connsiteY59" fmla="*/ 2076450 h 4908550"/>
                  <a:gd name="connsiteX60" fmla="*/ 5746750 w 6210300"/>
                  <a:gd name="connsiteY60" fmla="*/ 2038350 h 4908550"/>
                  <a:gd name="connsiteX61" fmla="*/ 5746750 w 6210300"/>
                  <a:gd name="connsiteY61" fmla="*/ 1974850 h 4908550"/>
                  <a:gd name="connsiteX62" fmla="*/ 5880100 w 6210300"/>
                  <a:gd name="connsiteY62" fmla="*/ 1943100 h 4908550"/>
                  <a:gd name="connsiteX63" fmla="*/ 6007100 w 6210300"/>
                  <a:gd name="connsiteY63" fmla="*/ 1930400 h 4908550"/>
                  <a:gd name="connsiteX64" fmla="*/ 6127750 w 6210300"/>
                  <a:gd name="connsiteY64" fmla="*/ 1885950 h 4908550"/>
                  <a:gd name="connsiteX65" fmla="*/ 6210300 w 6210300"/>
                  <a:gd name="connsiteY65" fmla="*/ 1911350 h 4908550"/>
                  <a:gd name="connsiteX66" fmla="*/ 6210300 w 6210300"/>
                  <a:gd name="connsiteY66" fmla="*/ 1714500 h 4908550"/>
                  <a:gd name="connsiteX67" fmla="*/ 6197600 w 6210300"/>
                  <a:gd name="connsiteY67" fmla="*/ 1631950 h 4908550"/>
                  <a:gd name="connsiteX68" fmla="*/ 6165850 w 6210300"/>
                  <a:gd name="connsiteY68" fmla="*/ 1524000 h 4908550"/>
                  <a:gd name="connsiteX69" fmla="*/ 6070600 w 6210300"/>
                  <a:gd name="connsiteY69" fmla="*/ 1517650 h 4908550"/>
                  <a:gd name="connsiteX70" fmla="*/ 5981700 w 6210300"/>
                  <a:gd name="connsiteY70" fmla="*/ 1517650 h 4908550"/>
                  <a:gd name="connsiteX71" fmla="*/ 5892800 w 6210300"/>
                  <a:gd name="connsiteY71" fmla="*/ 1492250 h 4908550"/>
                  <a:gd name="connsiteX72" fmla="*/ 5873750 w 6210300"/>
                  <a:gd name="connsiteY72" fmla="*/ 1454150 h 4908550"/>
                  <a:gd name="connsiteX73" fmla="*/ 5892800 w 6210300"/>
                  <a:gd name="connsiteY73" fmla="*/ 1327150 h 4908550"/>
                  <a:gd name="connsiteX74" fmla="*/ 5905500 w 6210300"/>
                  <a:gd name="connsiteY74" fmla="*/ 1257300 h 4908550"/>
                  <a:gd name="connsiteX75" fmla="*/ 5835650 w 6210300"/>
                  <a:gd name="connsiteY75" fmla="*/ 1143000 h 4908550"/>
                  <a:gd name="connsiteX76" fmla="*/ 5753100 w 6210300"/>
                  <a:gd name="connsiteY76" fmla="*/ 1092200 h 4908550"/>
                  <a:gd name="connsiteX77" fmla="*/ 5670550 w 6210300"/>
                  <a:gd name="connsiteY77" fmla="*/ 1054100 h 4908550"/>
                  <a:gd name="connsiteX78" fmla="*/ 5505450 w 6210300"/>
                  <a:gd name="connsiteY78" fmla="*/ 1047750 h 4908550"/>
                  <a:gd name="connsiteX79" fmla="*/ 5403850 w 6210300"/>
                  <a:gd name="connsiteY79" fmla="*/ 1066800 h 4908550"/>
                  <a:gd name="connsiteX80" fmla="*/ 5251450 w 6210300"/>
                  <a:gd name="connsiteY80" fmla="*/ 1104900 h 4908550"/>
                  <a:gd name="connsiteX81" fmla="*/ 5181600 w 6210300"/>
                  <a:gd name="connsiteY81" fmla="*/ 1130300 h 4908550"/>
                  <a:gd name="connsiteX82" fmla="*/ 5022850 w 6210300"/>
                  <a:gd name="connsiteY82" fmla="*/ 1104900 h 4908550"/>
                  <a:gd name="connsiteX83" fmla="*/ 5035550 w 6210300"/>
                  <a:gd name="connsiteY83" fmla="*/ 1035050 h 4908550"/>
                  <a:gd name="connsiteX84" fmla="*/ 4972050 w 6210300"/>
                  <a:gd name="connsiteY84" fmla="*/ 939800 h 4908550"/>
                  <a:gd name="connsiteX85" fmla="*/ 4940300 w 6210300"/>
                  <a:gd name="connsiteY85" fmla="*/ 939800 h 4908550"/>
                  <a:gd name="connsiteX86" fmla="*/ 4857750 w 6210300"/>
                  <a:gd name="connsiteY86" fmla="*/ 889000 h 4908550"/>
                  <a:gd name="connsiteX87" fmla="*/ 4749800 w 6210300"/>
                  <a:gd name="connsiteY87" fmla="*/ 850900 h 4908550"/>
                  <a:gd name="connsiteX88" fmla="*/ 4711700 w 6210300"/>
                  <a:gd name="connsiteY88" fmla="*/ 825500 h 4908550"/>
                  <a:gd name="connsiteX89" fmla="*/ 4749800 w 6210300"/>
                  <a:gd name="connsiteY89" fmla="*/ 755650 h 4908550"/>
                  <a:gd name="connsiteX90" fmla="*/ 4800600 w 6210300"/>
                  <a:gd name="connsiteY90" fmla="*/ 806450 h 4908550"/>
                  <a:gd name="connsiteX91" fmla="*/ 4819650 w 6210300"/>
                  <a:gd name="connsiteY91" fmla="*/ 768350 h 4908550"/>
                  <a:gd name="connsiteX92" fmla="*/ 4781550 w 6210300"/>
                  <a:gd name="connsiteY92" fmla="*/ 698500 h 4908550"/>
                  <a:gd name="connsiteX93" fmla="*/ 4673600 w 6210300"/>
                  <a:gd name="connsiteY93" fmla="*/ 641350 h 4908550"/>
                  <a:gd name="connsiteX94" fmla="*/ 4572000 w 6210300"/>
                  <a:gd name="connsiteY94" fmla="*/ 615950 h 4908550"/>
                  <a:gd name="connsiteX95" fmla="*/ 4495800 w 6210300"/>
                  <a:gd name="connsiteY95" fmla="*/ 615950 h 4908550"/>
                  <a:gd name="connsiteX96" fmla="*/ 4349750 w 6210300"/>
                  <a:gd name="connsiteY96" fmla="*/ 539750 h 4908550"/>
                  <a:gd name="connsiteX97" fmla="*/ 4102100 w 6210300"/>
                  <a:gd name="connsiteY97" fmla="*/ 482600 h 4908550"/>
                  <a:gd name="connsiteX98" fmla="*/ 3975100 w 6210300"/>
                  <a:gd name="connsiteY98" fmla="*/ 476250 h 4908550"/>
                  <a:gd name="connsiteX99" fmla="*/ 3886200 w 6210300"/>
                  <a:gd name="connsiteY99" fmla="*/ 463550 h 4908550"/>
                  <a:gd name="connsiteX100" fmla="*/ 3810000 w 6210300"/>
                  <a:gd name="connsiteY100" fmla="*/ 412750 h 4908550"/>
                  <a:gd name="connsiteX101" fmla="*/ 3829050 w 6210300"/>
                  <a:gd name="connsiteY101" fmla="*/ 495300 h 4908550"/>
                  <a:gd name="connsiteX102" fmla="*/ 3829050 w 6210300"/>
                  <a:gd name="connsiteY102" fmla="*/ 546100 h 4908550"/>
                  <a:gd name="connsiteX103" fmla="*/ 3695700 w 6210300"/>
                  <a:gd name="connsiteY103" fmla="*/ 527050 h 4908550"/>
                  <a:gd name="connsiteX104" fmla="*/ 3632200 w 6210300"/>
                  <a:gd name="connsiteY104" fmla="*/ 622300 h 4908550"/>
                  <a:gd name="connsiteX105" fmla="*/ 3638550 w 6210300"/>
                  <a:gd name="connsiteY105" fmla="*/ 673100 h 4908550"/>
                  <a:gd name="connsiteX106" fmla="*/ 3721100 w 6210300"/>
                  <a:gd name="connsiteY106" fmla="*/ 647700 h 4908550"/>
                  <a:gd name="connsiteX107" fmla="*/ 3790950 w 6210300"/>
                  <a:gd name="connsiteY107" fmla="*/ 654050 h 4908550"/>
                  <a:gd name="connsiteX108" fmla="*/ 3702050 w 6210300"/>
                  <a:gd name="connsiteY108" fmla="*/ 711200 h 4908550"/>
                  <a:gd name="connsiteX109" fmla="*/ 3695700 w 6210300"/>
                  <a:gd name="connsiteY109" fmla="*/ 781050 h 4908550"/>
                  <a:gd name="connsiteX110" fmla="*/ 3740150 w 6210300"/>
                  <a:gd name="connsiteY110" fmla="*/ 908050 h 4908550"/>
                  <a:gd name="connsiteX111" fmla="*/ 3657600 w 6210300"/>
                  <a:gd name="connsiteY111" fmla="*/ 908050 h 4908550"/>
                  <a:gd name="connsiteX112" fmla="*/ 3606800 w 6210300"/>
                  <a:gd name="connsiteY112" fmla="*/ 844550 h 4908550"/>
                  <a:gd name="connsiteX113" fmla="*/ 3498850 w 6210300"/>
                  <a:gd name="connsiteY113" fmla="*/ 876300 h 4908550"/>
                  <a:gd name="connsiteX114" fmla="*/ 3390900 w 6210300"/>
                  <a:gd name="connsiteY114" fmla="*/ 876300 h 4908550"/>
                  <a:gd name="connsiteX115" fmla="*/ 3308350 w 6210300"/>
                  <a:gd name="connsiteY115" fmla="*/ 857250 h 4908550"/>
                  <a:gd name="connsiteX116" fmla="*/ 3225800 w 6210300"/>
                  <a:gd name="connsiteY116" fmla="*/ 869950 h 4908550"/>
                  <a:gd name="connsiteX117" fmla="*/ 3162300 w 6210300"/>
                  <a:gd name="connsiteY117" fmla="*/ 920750 h 4908550"/>
                  <a:gd name="connsiteX118" fmla="*/ 3073400 w 6210300"/>
                  <a:gd name="connsiteY118" fmla="*/ 946150 h 4908550"/>
                  <a:gd name="connsiteX119" fmla="*/ 3009900 w 6210300"/>
                  <a:gd name="connsiteY119" fmla="*/ 895350 h 4908550"/>
                  <a:gd name="connsiteX120" fmla="*/ 2946400 w 6210300"/>
                  <a:gd name="connsiteY120" fmla="*/ 781050 h 4908550"/>
                  <a:gd name="connsiteX121" fmla="*/ 2927350 w 6210300"/>
                  <a:gd name="connsiteY121" fmla="*/ 755650 h 4908550"/>
                  <a:gd name="connsiteX122" fmla="*/ 2882900 w 6210300"/>
                  <a:gd name="connsiteY122" fmla="*/ 914400 h 4908550"/>
                  <a:gd name="connsiteX123" fmla="*/ 2857500 w 6210300"/>
                  <a:gd name="connsiteY123" fmla="*/ 1028700 h 4908550"/>
                  <a:gd name="connsiteX124" fmla="*/ 2819400 w 6210300"/>
                  <a:gd name="connsiteY124" fmla="*/ 1136650 h 4908550"/>
                  <a:gd name="connsiteX125" fmla="*/ 2768600 w 6210300"/>
                  <a:gd name="connsiteY125" fmla="*/ 1168400 h 4908550"/>
                  <a:gd name="connsiteX126" fmla="*/ 2730500 w 6210300"/>
                  <a:gd name="connsiteY126" fmla="*/ 1130300 h 4908550"/>
                  <a:gd name="connsiteX127" fmla="*/ 2667000 w 6210300"/>
                  <a:gd name="connsiteY127" fmla="*/ 1079500 h 4908550"/>
                  <a:gd name="connsiteX128" fmla="*/ 2584450 w 6210300"/>
                  <a:gd name="connsiteY128" fmla="*/ 1003300 h 4908550"/>
                  <a:gd name="connsiteX129" fmla="*/ 2559050 w 6210300"/>
                  <a:gd name="connsiteY129" fmla="*/ 889000 h 4908550"/>
                  <a:gd name="connsiteX130" fmla="*/ 2501900 w 6210300"/>
                  <a:gd name="connsiteY130" fmla="*/ 793750 h 4908550"/>
                  <a:gd name="connsiteX131" fmla="*/ 2444750 w 6210300"/>
                  <a:gd name="connsiteY131" fmla="*/ 673100 h 4908550"/>
                  <a:gd name="connsiteX132" fmla="*/ 2406650 w 6210300"/>
                  <a:gd name="connsiteY132" fmla="*/ 647700 h 4908550"/>
                  <a:gd name="connsiteX133" fmla="*/ 2317750 w 6210300"/>
                  <a:gd name="connsiteY133" fmla="*/ 596900 h 4908550"/>
                  <a:gd name="connsiteX134" fmla="*/ 2254250 w 6210300"/>
                  <a:gd name="connsiteY134" fmla="*/ 565150 h 4908550"/>
                  <a:gd name="connsiteX135" fmla="*/ 2336800 w 6210300"/>
                  <a:gd name="connsiteY135" fmla="*/ 501650 h 4908550"/>
                  <a:gd name="connsiteX136" fmla="*/ 2457450 w 6210300"/>
                  <a:gd name="connsiteY136" fmla="*/ 425450 h 4908550"/>
                  <a:gd name="connsiteX137" fmla="*/ 2470150 w 6210300"/>
                  <a:gd name="connsiteY137" fmla="*/ 381000 h 4908550"/>
                  <a:gd name="connsiteX138" fmla="*/ 2514600 w 6210300"/>
                  <a:gd name="connsiteY138" fmla="*/ 304800 h 4908550"/>
                  <a:gd name="connsiteX139" fmla="*/ 2444750 w 6210300"/>
                  <a:gd name="connsiteY139" fmla="*/ 241300 h 4908550"/>
                  <a:gd name="connsiteX140" fmla="*/ 2374900 w 6210300"/>
                  <a:gd name="connsiteY140" fmla="*/ 184150 h 4908550"/>
                  <a:gd name="connsiteX141" fmla="*/ 2311400 w 6210300"/>
                  <a:gd name="connsiteY141" fmla="*/ 215900 h 4908550"/>
                  <a:gd name="connsiteX142" fmla="*/ 2222500 w 6210300"/>
                  <a:gd name="connsiteY142" fmla="*/ 215900 h 4908550"/>
                  <a:gd name="connsiteX143" fmla="*/ 2171700 w 6210300"/>
                  <a:gd name="connsiteY143" fmla="*/ 177800 h 4908550"/>
                  <a:gd name="connsiteX144" fmla="*/ 2095500 w 6210300"/>
                  <a:gd name="connsiteY144" fmla="*/ 146050 h 4908550"/>
                  <a:gd name="connsiteX145" fmla="*/ 2044700 w 6210300"/>
                  <a:gd name="connsiteY145" fmla="*/ 88900 h 4908550"/>
                  <a:gd name="connsiteX146" fmla="*/ 2000250 w 6210300"/>
                  <a:gd name="connsiteY146" fmla="*/ 76200 h 4908550"/>
                  <a:gd name="connsiteX147" fmla="*/ 1955800 w 6210300"/>
                  <a:gd name="connsiteY147" fmla="*/ 114300 h 4908550"/>
                  <a:gd name="connsiteX148" fmla="*/ 1930400 w 6210300"/>
                  <a:gd name="connsiteY148" fmla="*/ 184150 h 4908550"/>
                  <a:gd name="connsiteX149" fmla="*/ 1943100 w 6210300"/>
                  <a:gd name="connsiteY149" fmla="*/ 254000 h 4908550"/>
                  <a:gd name="connsiteX150" fmla="*/ 1943100 w 6210300"/>
                  <a:gd name="connsiteY150" fmla="*/ 342900 h 4908550"/>
                  <a:gd name="connsiteX151" fmla="*/ 1911350 w 6210300"/>
                  <a:gd name="connsiteY151" fmla="*/ 419100 h 4908550"/>
                  <a:gd name="connsiteX152" fmla="*/ 1790700 w 6210300"/>
                  <a:gd name="connsiteY152" fmla="*/ 387350 h 4908550"/>
                  <a:gd name="connsiteX153" fmla="*/ 1670050 w 6210300"/>
                  <a:gd name="connsiteY153" fmla="*/ 393700 h 4908550"/>
                  <a:gd name="connsiteX154" fmla="*/ 1606550 w 6210300"/>
                  <a:gd name="connsiteY154" fmla="*/ 368300 h 4908550"/>
                  <a:gd name="connsiteX155" fmla="*/ 1498600 w 6210300"/>
                  <a:gd name="connsiteY155" fmla="*/ 342900 h 4908550"/>
                  <a:gd name="connsiteX156" fmla="*/ 1403350 w 6210300"/>
                  <a:gd name="connsiteY156" fmla="*/ 311150 h 4908550"/>
                  <a:gd name="connsiteX157" fmla="*/ 1365250 w 6210300"/>
                  <a:gd name="connsiteY157" fmla="*/ 279400 h 4908550"/>
                  <a:gd name="connsiteX158" fmla="*/ 1397000 w 6210300"/>
                  <a:gd name="connsiteY158" fmla="*/ 222250 h 4908550"/>
                  <a:gd name="connsiteX159" fmla="*/ 1435100 w 6210300"/>
                  <a:gd name="connsiteY159" fmla="*/ 177800 h 4908550"/>
                  <a:gd name="connsiteX160" fmla="*/ 1358900 w 6210300"/>
                  <a:gd name="connsiteY160" fmla="*/ 158750 h 4908550"/>
                  <a:gd name="connsiteX161" fmla="*/ 1181100 w 6210300"/>
                  <a:gd name="connsiteY161" fmla="*/ 127000 h 4908550"/>
                  <a:gd name="connsiteX162" fmla="*/ 1092200 w 6210300"/>
                  <a:gd name="connsiteY162" fmla="*/ 101600 h 4908550"/>
                  <a:gd name="connsiteX163" fmla="*/ 1022350 w 6210300"/>
                  <a:gd name="connsiteY163" fmla="*/ 107950 h 4908550"/>
                  <a:gd name="connsiteX164" fmla="*/ 958850 w 6210300"/>
                  <a:gd name="connsiteY164" fmla="*/ 165100 h 4908550"/>
                  <a:gd name="connsiteX165" fmla="*/ 863600 w 6210300"/>
                  <a:gd name="connsiteY165" fmla="*/ 171450 h 4908550"/>
                  <a:gd name="connsiteX166" fmla="*/ 869950 w 6210300"/>
                  <a:gd name="connsiteY166" fmla="*/ 266700 h 4908550"/>
                  <a:gd name="connsiteX167" fmla="*/ 838200 w 6210300"/>
                  <a:gd name="connsiteY167" fmla="*/ 273050 h 4908550"/>
                  <a:gd name="connsiteX168" fmla="*/ 819150 w 6210300"/>
                  <a:gd name="connsiteY168" fmla="*/ 184150 h 4908550"/>
                  <a:gd name="connsiteX169" fmla="*/ 850900 w 6210300"/>
                  <a:gd name="connsiteY169" fmla="*/ 114300 h 4908550"/>
                  <a:gd name="connsiteX170" fmla="*/ 793750 w 6210300"/>
                  <a:gd name="connsiteY170" fmla="*/ 0 h 4908550"/>
                  <a:gd name="connsiteX171" fmla="*/ 768350 w 6210300"/>
                  <a:gd name="connsiteY171" fmla="*/ 101600 h 4908550"/>
                  <a:gd name="connsiteX172" fmla="*/ 679450 w 6210300"/>
                  <a:gd name="connsiteY172" fmla="*/ 101600 h 4908550"/>
                  <a:gd name="connsiteX173" fmla="*/ 597693 w 6210300"/>
                  <a:gd name="connsiteY173" fmla="*/ 103992 h 4908550"/>
                  <a:gd name="connsiteX174" fmla="*/ 501650 w 6210300"/>
                  <a:gd name="connsiteY174" fmla="*/ 247650 h 4908550"/>
                  <a:gd name="connsiteX175" fmla="*/ 539750 w 6210300"/>
                  <a:gd name="connsiteY175" fmla="*/ 298450 h 4908550"/>
                  <a:gd name="connsiteX176" fmla="*/ 539750 w 6210300"/>
                  <a:gd name="connsiteY176" fmla="*/ 476250 h 4908550"/>
                  <a:gd name="connsiteX177" fmla="*/ 635000 w 6210300"/>
                  <a:gd name="connsiteY177" fmla="*/ 654050 h 4908550"/>
                  <a:gd name="connsiteX178" fmla="*/ 673100 w 6210300"/>
                  <a:gd name="connsiteY178" fmla="*/ 679450 h 4908550"/>
                  <a:gd name="connsiteX179" fmla="*/ 673100 w 6210300"/>
                  <a:gd name="connsiteY179" fmla="*/ 952500 h 4908550"/>
                  <a:gd name="connsiteX180" fmla="*/ 755650 w 6210300"/>
                  <a:gd name="connsiteY180" fmla="*/ 996950 h 4908550"/>
                  <a:gd name="connsiteX181" fmla="*/ 647700 w 6210300"/>
                  <a:gd name="connsiteY181" fmla="*/ 1092200 h 4908550"/>
                  <a:gd name="connsiteX182" fmla="*/ 482600 w 6210300"/>
                  <a:gd name="connsiteY182" fmla="*/ 1174750 h 4908550"/>
                  <a:gd name="connsiteX183" fmla="*/ 450850 w 6210300"/>
                  <a:gd name="connsiteY183" fmla="*/ 1276350 h 4908550"/>
                  <a:gd name="connsiteX184" fmla="*/ 393700 w 6210300"/>
                  <a:gd name="connsiteY184" fmla="*/ 1333500 h 4908550"/>
                  <a:gd name="connsiteX185" fmla="*/ 406400 w 6210300"/>
                  <a:gd name="connsiteY185" fmla="*/ 1397000 h 4908550"/>
                  <a:gd name="connsiteX186" fmla="*/ 349250 w 6210300"/>
                  <a:gd name="connsiteY186" fmla="*/ 1466850 h 4908550"/>
                  <a:gd name="connsiteX187" fmla="*/ 260350 w 6210300"/>
                  <a:gd name="connsiteY187" fmla="*/ 1460500 h 4908550"/>
                  <a:gd name="connsiteX188" fmla="*/ 196850 w 6210300"/>
                  <a:gd name="connsiteY188" fmla="*/ 1517650 h 4908550"/>
                  <a:gd name="connsiteX189" fmla="*/ 95250 w 6210300"/>
                  <a:gd name="connsiteY189" fmla="*/ 1549400 h 4908550"/>
                  <a:gd name="connsiteX190" fmla="*/ 38100 w 6210300"/>
                  <a:gd name="connsiteY190" fmla="*/ 1536700 h 4908550"/>
                  <a:gd name="connsiteX191" fmla="*/ 38100 w 6210300"/>
                  <a:gd name="connsiteY191" fmla="*/ 1600200 h 4908550"/>
                  <a:gd name="connsiteX192" fmla="*/ 107950 w 6210300"/>
                  <a:gd name="connsiteY192" fmla="*/ 1708150 h 4908550"/>
                  <a:gd name="connsiteX193" fmla="*/ 127000 w 6210300"/>
                  <a:gd name="connsiteY193" fmla="*/ 1835150 h 4908550"/>
                  <a:gd name="connsiteX194" fmla="*/ 107950 w 6210300"/>
                  <a:gd name="connsiteY194" fmla="*/ 2216150 h 4908550"/>
                  <a:gd name="connsiteX195" fmla="*/ 12700 w 6210300"/>
                  <a:gd name="connsiteY195" fmla="*/ 2286000 h 4908550"/>
                  <a:gd name="connsiteX196" fmla="*/ 63500 w 6210300"/>
                  <a:gd name="connsiteY196" fmla="*/ 2413000 h 4908550"/>
                  <a:gd name="connsiteX197" fmla="*/ 44450 w 6210300"/>
                  <a:gd name="connsiteY197" fmla="*/ 2501900 h 4908550"/>
                  <a:gd name="connsiteX198" fmla="*/ 88900 w 6210300"/>
                  <a:gd name="connsiteY198" fmla="*/ 2584450 h 4908550"/>
                  <a:gd name="connsiteX199" fmla="*/ 114300 w 6210300"/>
                  <a:gd name="connsiteY199" fmla="*/ 2692400 h 4908550"/>
                  <a:gd name="connsiteX200" fmla="*/ 6350 w 6210300"/>
                  <a:gd name="connsiteY200" fmla="*/ 2851150 h 4908550"/>
                  <a:gd name="connsiteX201" fmla="*/ 0 w 6210300"/>
                  <a:gd name="connsiteY201" fmla="*/ 2933700 h 4908550"/>
                  <a:gd name="connsiteX202" fmla="*/ 12700 w 6210300"/>
                  <a:gd name="connsiteY202" fmla="*/ 2965450 h 4908550"/>
                  <a:gd name="connsiteX203" fmla="*/ 171450 w 6210300"/>
                  <a:gd name="connsiteY203" fmla="*/ 2984500 h 4908550"/>
                  <a:gd name="connsiteX204" fmla="*/ 285750 w 6210300"/>
                  <a:gd name="connsiteY204" fmla="*/ 3054350 h 4908550"/>
                  <a:gd name="connsiteX205" fmla="*/ 323850 w 6210300"/>
                  <a:gd name="connsiteY205" fmla="*/ 3117850 h 4908550"/>
                  <a:gd name="connsiteX206" fmla="*/ 254000 w 6210300"/>
                  <a:gd name="connsiteY206" fmla="*/ 3155950 h 4908550"/>
                  <a:gd name="connsiteX207" fmla="*/ 355600 w 6210300"/>
                  <a:gd name="connsiteY207" fmla="*/ 3200400 h 4908550"/>
                  <a:gd name="connsiteX208" fmla="*/ 419100 w 6210300"/>
                  <a:gd name="connsiteY208" fmla="*/ 3257550 h 4908550"/>
                  <a:gd name="connsiteX209" fmla="*/ 412750 w 6210300"/>
                  <a:gd name="connsiteY209" fmla="*/ 3371850 h 4908550"/>
                  <a:gd name="connsiteX210" fmla="*/ 361950 w 6210300"/>
                  <a:gd name="connsiteY210" fmla="*/ 3441700 h 4908550"/>
                  <a:gd name="connsiteX211" fmla="*/ 444500 w 6210300"/>
                  <a:gd name="connsiteY211" fmla="*/ 3460750 h 4908550"/>
                  <a:gd name="connsiteX212" fmla="*/ 425450 w 6210300"/>
                  <a:gd name="connsiteY212" fmla="*/ 3587750 h 4908550"/>
                  <a:gd name="connsiteX213" fmla="*/ 438150 w 6210300"/>
                  <a:gd name="connsiteY213" fmla="*/ 3695700 h 4908550"/>
                  <a:gd name="connsiteX214" fmla="*/ 514350 w 6210300"/>
                  <a:gd name="connsiteY214" fmla="*/ 3740150 h 4908550"/>
                  <a:gd name="connsiteX215" fmla="*/ 450850 w 6210300"/>
                  <a:gd name="connsiteY215" fmla="*/ 3943350 h 4908550"/>
                  <a:gd name="connsiteX216" fmla="*/ 381000 w 6210300"/>
                  <a:gd name="connsiteY216" fmla="*/ 4095750 h 4908550"/>
                  <a:gd name="connsiteX217" fmla="*/ 406400 w 6210300"/>
                  <a:gd name="connsiteY217" fmla="*/ 4178300 h 4908550"/>
                  <a:gd name="connsiteX218" fmla="*/ 463550 w 6210300"/>
                  <a:gd name="connsiteY218" fmla="*/ 4216400 h 4908550"/>
                  <a:gd name="connsiteX219" fmla="*/ 533400 w 6210300"/>
                  <a:gd name="connsiteY219" fmla="*/ 4178300 h 4908550"/>
                  <a:gd name="connsiteX220" fmla="*/ 609600 w 6210300"/>
                  <a:gd name="connsiteY220" fmla="*/ 4171950 h 4908550"/>
                  <a:gd name="connsiteX221" fmla="*/ 704850 w 6210300"/>
                  <a:gd name="connsiteY221" fmla="*/ 4114800 h 4908550"/>
                  <a:gd name="connsiteX222" fmla="*/ 736600 w 6210300"/>
                  <a:gd name="connsiteY222" fmla="*/ 4184650 h 4908550"/>
                  <a:gd name="connsiteX223" fmla="*/ 730250 w 6210300"/>
                  <a:gd name="connsiteY223" fmla="*/ 4229100 h 4908550"/>
                  <a:gd name="connsiteX224" fmla="*/ 812800 w 6210300"/>
                  <a:gd name="connsiteY224" fmla="*/ 4165600 h 4908550"/>
                  <a:gd name="connsiteX225" fmla="*/ 869950 w 6210300"/>
                  <a:gd name="connsiteY225" fmla="*/ 4064000 h 4908550"/>
                  <a:gd name="connsiteX226" fmla="*/ 965200 w 6210300"/>
                  <a:gd name="connsiteY226" fmla="*/ 4006850 h 4908550"/>
                  <a:gd name="connsiteX227" fmla="*/ 1022350 w 6210300"/>
                  <a:gd name="connsiteY227" fmla="*/ 3911600 h 4908550"/>
                  <a:gd name="connsiteX228" fmla="*/ 1092200 w 6210300"/>
                  <a:gd name="connsiteY228" fmla="*/ 3905250 h 4908550"/>
                  <a:gd name="connsiteX229" fmla="*/ 1206500 w 6210300"/>
                  <a:gd name="connsiteY229" fmla="*/ 3943350 h 4908550"/>
                  <a:gd name="connsiteX230" fmla="*/ 1231900 w 6210300"/>
                  <a:gd name="connsiteY230" fmla="*/ 4044950 h 4908550"/>
                  <a:gd name="connsiteX231" fmla="*/ 1263650 w 6210300"/>
                  <a:gd name="connsiteY231" fmla="*/ 4108450 h 4908550"/>
                  <a:gd name="connsiteX232" fmla="*/ 1320800 w 6210300"/>
                  <a:gd name="connsiteY232" fmla="*/ 4108450 h 4908550"/>
                  <a:gd name="connsiteX233" fmla="*/ 1358900 w 6210300"/>
                  <a:gd name="connsiteY233" fmla="*/ 4051300 h 4908550"/>
                  <a:gd name="connsiteX234" fmla="*/ 1428750 w 6210300"/>
                  <a:gd name="connsiteY234" fmla="*/ 4178300 h 4908550"/>
                  <a:gd name="connsiteX235" fmla="*/ 1447800 w 6210300"/>
                  <a:gd name="connsiteY235" fmla="*/ 4330700 h 4908550"/>
                  <a:gd name="connsiteX236" fmla="*/ 1447800 w 6210300"/>
                  <a:gd name="connsiteY236" fmla="*/ 4432300 h 4908550"/>
                  <a:gd name="connsiteX237" fmla="*/ 1511300 w 6210300"/>
                  <a:gd name="connsiteY237" fmla="*/ 4559300 h 4908550"/>
                  <a:gd name="connsiteX238" fmla="*/ 1536700 w 6210300"/>
                  <a:gd name="connsiteY238" fmla="*/ 4648200 h 4908550"/>
                  <a:gd name="connsiteX239" fmla="*/ 1638300 w 6210300"/>
                  <a:gd name="connsiteY239" fmla="*/ 4597400 h 4908550"/>
                  <a:gd name="connsiteX240" fmla="*/ 1695450 w 6210300"/>
                  <a:gd name="connsiteY240" fmla="*/ 4635500 h 4908550"/>
                  <a:gd name="connsiteX241" fmla="*/ 1752600 w 6210300"/>
                  <a:gd name="connsiteY241" fmla="*/ 4673600 h 4908550"/>
                  <a:gd name="connsiteX242" fmla="*/ 1847850 w 6210300"/>
                  <a:gd name="connsiteY242" fmla="*/ 4705350 h 4908550"/>
                  <a:gd name="connsiteX243" fmla="*/ 1943100 w 6210300"/>
                  <a:gd name="connsiteY243" fmla="*/ 4730750 h 4908550"/>
                  <a:gd name="connsiteX244" fmla="*/ 2057400 w 6210300"/>
                  <a:gd name="connsiteY244" fmla="*/ 4838700 h 4908550"/>
                  <a:gd name="connsiteX245" fmla="*/ 2203450 w 6210300"/>
                  <a:gd name="connsiteY245" fmla="*/ 4864100 h 4908550"/>
                  <a:gd name="connsiteX246" fmla="*/ 2279650 w 6210300"/>
                  <a:gd name="connsiteY246" fmla="*/ 4902200 h 4908550"/>
                  <a:gd name="connsiteX247" fmla="*/ 2400300 w 6210300"/>
                  <a:gd name="connsiteY247" fmla="*/ 4876800 h 4908550"/>
                  <a:gd name="connsiteX248" fmla="*/ 2520950 w 6210300"/>
                  <a:gd name="connsiteY248" fmla="*/ 4908550 h 4908550"/>
                  <a:gd name="connsiteX249" fmla="*/ 2571750 w 6210300"/>
                  <a:gd name="connsiteY249" fmla="*/ 4870450 h 4908550"/>
                  <a:gd name="connsiteX250" fmla="*/ 2749550 w 6210300"/>
                  <a:gd name="connsiteY250" fmla="*/ 4883150 h 4908550"/>
                  <a:gd name="connsiteX0" fmla="*/ 2749550 w 6210300"/>
                  <a:gd name="connsiteY0" fmla="*/ 4883150 h 4908550"/>
                  <a:gd name="connsiteX1" fmla="*/ 2749550 w 6210300"/>
                  <a:gd name="connsiteY1" fmla="*/ 4737100 h 4908550"/>
                  <a:gd name="connsiteX2" fmla="*/ 2832100 w 6210300"/>
                  <a:gd name="connsiteY2" fmla="*/ 4667250 h 4908550"/>
                  <a:gd name="connsiteX3" fmla="*/ 2768600 w 6210300"/>
                  <a:gd name="connsiteY3" fmla="*/ 4597400 h 4908550"/>
                  <a:gd name="connsiteX4" fmla="*/ 2857500 w 6210300"/>
                  <a:gd name="connsiteY4" fmla="*/ 4489450 h 4908550"/>
                  <a:gd name="connsiteX5" fmla="*/ 2800350 w 6210300"/>
                  <a:gd name="connsiteY5" fmla="*/ 4406900 h 4908550"/>
                  <a:gd name="connsiteX6" fmla="*/ 2876550 w 6210300"/>
                  <a:gd name="connsiteY6" fmla="*/ 4394200 h 4908550"/>
                  <a:gd name="connsiteX7" fmla="*/ 2946400 w 6210300"/>
                  <a:gd name="connsiteY7" fmla="*/ 4184650 h 4908550"/>
                  <a:gd name="connsiteX8" fmla="*/ 3041650 w 6210300"/>
                  <a:gd name="connsiteY8" fmla="*/ 4159250 h 4908550"/>
                  <a:gd name="connsiteX9" fmla="*/ 3181350 w 6210300"/>
                  <a:gd name="connsiteY9" fmla="*/ 4184650 h 4908550"/>
                  <a:gd name="connsiteX10" fmla="*/ 3270250 w 6210300"/>
                  <a:gd name="connsiteY10" fmla="*/ 4095750 h 4908550"/>
                  <a:gd name="connsiteX11" fmla="*/ 3365500 w 6210300"/>
                  <a:gd name="connsiteY11" fmla="*/ 4140200 h 4908550"/>
                  <a:gd name="connsiteX12" fmla="*/ 3511550 w 6210300"/>
                  <a:gd name="connsiteY12" fmla="*/ 4064000 h 4908550"/>
                  <a:gd name="connsiteX13" fmla="*/ 3556000 w 6210300"/>
                  <a:gd name="connsiteY13" fmla="*/ 3975100 h 4908550"/>
                  <a:gd name="connsiteX14" fmla="*/ 3543300 w 6210300"/>
                  <a:gd name="connsiteY14" fmla="*/ 3835400 h 4908550"/>
                  <a:gd name="connsiteX15" fmla="*/ 3530600 w 6210300"/>
                  <a:gd name="connsiteY15" fmla="*/ 3765550 h 4908550"/>
                  <a:gd name="connsiteX16" fmla="*/ 3657600 w 6210300"/>
                  <a:gd name="connsiteY16" fmla="*/ 3676650 h 4908550"/>
                  <a:gd name="connsiteX17" fmla="*/ 3746500 w 6210300"/>
                  <a:gd name="connsiteY17" fmla="*/ 3549650 h 4908550"/>
                  <a:gd name="connsiteX18" fmla="*/ 3765550 w 6210300"/>
                  <a:gd name="connsiteY18" fmla="*/ 3486150 h 4908550"/>
                  <a:gd name="connsiteX19" fmla="*/ 3822700 w 6210300"/>
                  <a:gd name="connsiteY19" fmla="*/ 3429000 h 4908550"/>
                  <a:gd name="connsiteX20" fmla="*/ 3879850 w 6210300"/>
                  <a:gd name="connsiteY20" fmla="*/ 3448050 h 4908550"/>
                  <a:gd name="connsiteX21" fmla="*/ 3930650 w 6210300"/>
                  <a:gd name="connsiteY21" fmla="*/ 3543300 h 4908550"/>
                  <a:gd name="connsiteX22" fmla="*/ 3994150 w 6210300"/>
                  <a:gd name="connsiteY22" fmla="*/ 3568700 h 4908550"/>
                  <a:gd name="connsiteX23" fmla="*/ 4070350 w 6210300"/>
                  <a:gd name="connsiteY23" fmla="*/ 3536950 h 4908550"/>
                  <a:gd name="connsiteX24" fmla="*/ 4178300 w 6210300"/>
                  <a:gd name="connsiteY24" fmla="*/ 3606800 h 4908550"/>
                  <a:gd name="connsiteX25" fmla="*/ 4254500 w 6210300"/>
                  <a:gd name="connsiteY25" fmla="*/ 3556000 h 4908550"/>
                  <a:gd name="connsiteX26" fmla="*/ 4311650 w 6210300"/>
                  <a:gd name="connsiteY26" fmla="*/ 3441700 h 4908550"/>
                  <a:gd name="connsiteX27" fmla="*/ 4318000 w 6210300"/>
                  <a:gd name="connsiteY27" fmla="*/ 3365500 h 4908550"/>
                  <a:gd name="connsiteX28" fmla="*/ 4298950 w 6210300"/>
                  <a:gd name="connsiteY28" fmla="*/ 3282950 h 4908550"/>
                  <a:gd name="connsiteX29" fmla="*/ 4362450 w 6210300"/>
                  <a:gd name="connsiteY29" fmla="*/ 3092450 h 4908550"/>
                  <a:gd name="connsiteX30" fmla="*/ 4438650 w 6210300"/>
                  <a:gd name="connsiteY30" fmla="*/ 3028950 h 4908550"/>
                  <a:gd name="connsiteX31" fmla="*/ 4527550 w 6210300"/>
                  <a:gd name="connsiteY31" fmla="*/ 3035300 h 4908550"/>
                  <a:gd name="connsiteX32" fmla="*/ 4565650 w 6210300"/>
                  <a:gd name="connsiteY32" fmla="*/ 3073400 h 4908550"/>
                  <a:gd name="connsiteX33" fmla="*/ 4616450 w 6210300"/>
                  <a:gd name="connsiteY33" fmla="*/ 3073400 h 4908550"/>
                  <a:gd name="connsiteX34" fmla="*/ 4629150 w 6210300"/>
                  <a:gd name="connsiteY34" fmla="*/ 3009900 h 4908550"/>
                  <a:gd name="connsiteX35" fmla="*/ 4660900 w 6210300"/>
                  <a:gd name="connsiteY35" fmla="*/ 2952750 h 4908550"/>
                  <a:gd name="connsiteX36" fmla="*/ 4724400 w 6210300"/>
                  <a:gd name="connsiteY36" fmla="*/ 2978150 h 4908550"/>
                  <a:gd name="connsiteX37" fmla="*/ 4800600 w 6210300"/>
                  <a:gd name="connsiteY37" fmla="*/ 2946400 h 4908550"/>
                  <a:gd name="connsiteX38" fmla="*/ 4857750 w 6210300"/>
                  <a:gd name="connsiteY38" fmla="*/ 2997200 h 4908550"/>
                  <a:gd name="connsiteX39" fmla="*/ 4908550 w 6210300"/>
                  <a:gd name="connsiteY39" fmla="*/ 3016250 h 4908550"/>
                  <a:gd name="connsiteX40" fmla="*/ 5016500 w 6210300"/>
                  <a:gd name="connsiteY40" fmla="*/ 2959100 h 4908550"/>
                  <a:gd name="connsiteX41" fmla="*/ 5080000 w 6210300"/>
                  <a:gd name="connsiteY41" fmla="*/ 2978150 h 4908550"/>
                  <a:gd name="connsiteX42" fmla="*/ 5118100 w 6210300"/>
                  <a:gd name="connsiteY42" fmla="*/ 2908300 h 4908550"/>
                  <a:gd name="connsiteX43" fmla="*/ 5092700 w 6210300"/>
                  <a:gd name="connsiteY43" fmla="*/ 2832100 h 4908550"/>
                  <a:gd name="connsiteX44" fmla="*/ 5118100 w 6210300"/>
                  <a:gd name="connsiteY44" fmla="*/ 2762250 h 4908550"/>
                  <a:gd name="connsiteX45" fmla="*/ 5213350 w 6210300"/>
                  <a:gd name="connsiteY45" fmla="*/ 2724150 h 4908550"/>
                  <a:gd name="connsiteX46" fmla="*/ 5207000 w 6210300"/>
                  <a:gd name="connsiteY46" fmla="*/ 2641600 h 4908550"/>
                  <a:gd name="connsiteX47" fmla="*/ 5226050 w 6210300"/>
                  <a:gd name="connsiteY47" fmla="*/ 2590800 h 4908550"/>
                  <a:gd name="connsiteX48" fmla="*/ 5283200 w 6210300"/>
                  <a:gd name="connsiteY48" fmla="*/ 2597150 h 4908550"/>
                  <a:gd name="connsiteX49" fmla="*/ 5314950 w 6210300"/>
                  <a:gd name="connsiteY49" fmla="*/ 2501900 h 4908550"/>
                  <a:gd name="connsiteX50" fmla="*/ 5403850 w 6210300"/>
                  <a:gd name="connsiteY50" fmla="*/ 2527300 h 4908550"/>
                  <a:gd name="connsiteX51" fmla="*/ 5511800 w 6210300"/>
                  <a:gd name="connsiteY51" fmla="*/ 2527300 h 4908550"/>
                  <a:gd name="connsiteX52" fmla="*/ 5556250 w 6210300"/>
                  <a:gd name="connsiteY52" fmla="*/ 2514600 h 4908550"/>
                  <a:gd name="connsiteX53" fmla="*/ 5613400 w 6210300"/>
                  <a:gd name="connsiteY53" fmla="*/ 2603500 h 4908550"/>
                  <a:gd name="connsiteX54" fmla="*/ 5689600 w 6210300"/>
                  <a:gd name="connsiteY54" fmla="*/ 2520950 h 4908550"/>
                  <a:gd name="connsiteX55" fmla="*/ 5753100 w 6210300"/>
                  <a:gd name="connsiteY55" fmla="*/ 2463800 h 4908550"/>
                  <a:gd name="connsiteX56" fmla="*/ 5791200 w 6210300"/>
                  <a:gd name="connsiteY56" fmla="*/ 2317750 h 4908550"/>
                  <a:gd name="connsiteX57" fmla="*/ 5778500 w 6210300"/>
                  <a:gd name="connsiteY57" fmla="*/ 2260600 h 4908550"/>
                  <a:gd name="connsiteX58" fmla="*/ 5664200 w 6210300"/>
                  <a:gd name="connsiteY58" fmla="*/ 2203450 h 4908550"/>
                  <a:gd name="connsiteX59" fmla="*/ 5676900 w 6210300"/>
                  <a:gd name="connsiteY59" fmla="*/ 2076450 h 4908550"/>
                  <a:gd name="connsiteX60" fmla="*/ 5746750 w 6210300"/>
                  <a:gd name="connsiteY60" fmla="*/ 2038350 h 4908550"/>
                  <a:gd name="connsiteX61" fmla="*/ 5746750 w 6210300"/>
                  <a:gd name="connsiteY61" fmla="*/ 1974850 h 4908550"/>
                  <a:gd name="connsiteX62" fmla="*/ 5880100 w 6210300"/>
                  <a:gd name="connsiteY62" fmla="*/ 1943100 h 4908550"/>
                  <a:gd name="connsiteX63" fmla="*/ 6007100 w 6210300"/>
                  <a:gd name="connsiteY63" fmla="*/ 1930400 h 4908550"/>
                  <a:gd name="connsiteX64" fmla="*/ 6127750 w 6210300"/>
                  <a:gd name="connsiteY64" fmla="*/ 1885950 h 4908550"/>
                  <a:gd name="connsiteX65" fmla="*/ 6210300 w 6210300"/>
                  <a:gd name="connsiteY65" fmla="*/ 1911350 h 4908550"/>
                  <a:gd name="connsiteX66" fmla="*/ 6210300 w 6210300"/>
                  <a:gd name="connsiteY66" fmla="*/ 1714500 h 4908550"/>
                  <a:gd name="connsiteX67" fmla="*/ 6197600 w 6210300"/>
                  <a:gd name="connsiteY67" fmla="*/ 1631950 h 4908550"/>
                  <a:gd name="connsiteX68" fmla="*/ 6165850 w 6210300"/>
                  <a:gd name="connsiteY68" fmla="*/ 1524000 h 4908550"/>
                  <a:gd name="connsiteX69" fmla="*/ 6070600 w 6210300"/>
                  <a:gd name="connsiteY69" fmla="*/ 1517650 h 4908550"/>
                  <a:gd name="connsiteX70" fmla="*/ 5981700 w 6210300"/>
                  <a:gd name="connsiteY70" fmla="*/ 1517650 h 4908550"/>
                  <a:gd name="connsiteX71" fmla="*/ 5892800 w 6210300"/>
                  <a:gd name="connsiteY71" fmla="*/ 1492250 h 4908550"/>
                  <a:gd name="connsiteX72" fmla="*/ 5873750 w 6210300"/>
                  <a:gd name="connsiteY72" fmla="*/ 1454150 h 4908550"/>
                  <a:gd name="connsiteX73" fmla="*/ 5892800 w 6210300"/>
                  <a:gd name="connsiteY73" fmla="*/ 1327150 h 4908550"/>
                  <a:gd name="connsiteX74" fmla="*/ 5905500 w 6210300"/>
                  <a:gd name="connsiteY74" fmla="*/ 1257300 h 4908550"/>
                  <a:gd name="connsiteX75" fmla="*/ 5835650 w 6210300"/>
                  <a:gd name="connsiteY75" fmla="*/ 1143000 h 4908550"/>
                  <a:gd name="connsiteX76" fmla="*/ 5753100 w 6210300"/>
                  <a:gd name="connsiteY76" fmla="*/ 1092200 h 4908550"/>
                  <a:gd name="connsiteX77" fmla="*/ 5670550 w 6210300"/>
                  <a:gd name="connsiteY77" fmla="*/ 1054100 h 4908550"/>
                  <a:gd name="connsiteX78" fmla="*/ 5505450 w 6210300"/>
                  <a:gd name="connsiteY78" fmla="*/ 1047750 h 4908550"/>
                  <a:gd name="connsiteX79" fmla="*/ 5403850 w 6210300"/>
                  <a:gd name="connsiteY79" fmla="*/ 1066800 h 4908550"/>
                  <a:gd name="connsiteX80" fmla="*/ 5251450 w 6210300"/>
                  <a:gd name="connsiteY80" fmla="*/ 1104900 h 4908550"/>
                  <a:gd name="connsiteX81" fmla="*/ 5181600 w 6210300"/>
                  <a:gd name="connsiteY81" fmla="*/ 1130300 h 4908550"/>
                  <a:gd name="connsiteX82" fmla="*/ 5022850 w 6210300"/>
                  <a:gd name="connsiteY82" fmla="*/ 1104900 h 4908550"/>
                  <a:gd name="connsiteX83" fmla="*/ 5035550 w 6210300"/>
                  <a:gd name="connsiteY83" fmla="*/ 1035050 h 4908550"/>
                  <a:gd name="connsiteX84" fmla="*/ 4972050 w 6210300"/>
                  <a:gd name="connsiteY84" fmla="*/ 939800 h 4908550"/>
                  <a:gd name="connsiteX85" fmla="*/ 4940300 w 6210300"/>
                  <a:gd name="connsiteY85" fmla="*/ 939800 h 4908550"/>
                  <a:gd name="connsiteX86" fmla="*/ 4857750 w 6210300"/>
                  <a:gd name="connsiteY86" fmla="*/ 889000 h 4908550"/>
                  <a:gd name="connsiteX87" fmla="*/ 4749800 w 6210300"/>
                  <a:gd name="connsiteY87" fmla="*/ 850900 h 4908550"/>
                  <a:gd name="connsiteX88" fmla="*/ 4711700 w 6210300"/>
                  <a:gd name="connsiteY88" fmla="*/ 825500 h 4908550"/>
                  <a:gd name="connsiteX89" fmla="*/ 4749800 w 6210300"/>
                  <a:gd name="connsiteY89" fmla="*/ 755650 h 4908550"/>
                  <a:gd name="connsiteX90" fmla="*/ 4800600 w 6210300"/>
                  <a:gd name="connsiteY90" fmla="*/ 806450 h 4908550"/>
                  <a:gd name="connsiteX91" fmla="*/ 4819650 w 6210300"/>
                  <a:gd name="connsiteY91" fmla="*/ 768350 h 4908550"/>
                  <a:gd name="connsiteX92" fmla="*/ 4781550 w 6210300"/>
                  <a:gd name="connsiteY92" fmla="*/ 698500 h 4908550"/>
                  <a:gd name="connsiteX93" fmla="*/ 4673600 w 6210300"/>
                  <a:gd name="connsiteY93" fmla="*/ 641350 h 4908550"/>
                  <a:gd name="connsiteX94" fmla="*/ 4572000 w 6210300"/>
                  <a:gd name="connsiteY94" fmla="*/ 615950 h 4908550"/>
                  <a:gd name="connsiteX95" fmla="*/ 4495800 w 6210300"/>
                  <a:gd name="connsiteY95" fmla="*/ 615950 h 4908550"/>
                  <a:gd name="connsiteX96" fmla="*/ 4349750 w 6210300"/>
                  <a:gd name="connsiteY96" fmla="*/ 539750 h 4908550"/>
                  <a:gd name="connsiteX97" fmla="*/ 4102100 w 6210300"/>
                  <a:gd name="connsiteY97" fmla="*/ 482600 h 4908550"/>
                  <a:gd name="connsiteX98" fmla="*/ 3975100 w 6210300"/>
                  <a:gd name="connsiteY98" fmla="*/ 476250 h 4908550"/>
                  <a:gd name="connsiteX99" fmla="*/ 3886200 w 6210300"/>
                  <a:gd name="connsiteY99" fmla="*/ 463550 h 4908550"/>
                  <a:gd name="connsiteX100" fmla="*/ 3810000 w 6210300"/>
                  <a:gd name="connsiteY100" fmla="*/ 412750 h 4908550"/>
                  <a:gd name="connsiteX101" fmla="*/ 3829050 w 6210300"/>
                  <a:gd name="connsiteY101" fmla="*/ 495300 h 4908550"/>
                  <a:gd name="connsiteX102" fmla="*/ 3829050 w 6210300"/>
                  <a:gd name="connsiteY102" fmla="*/ 546100 h 4908550"/>
                  <a:gd name="connsiteX103" fmla="*/ 3695700 w 6210300"/>
                  <a:gd name="connsiteY103" fmla="*/ 527050 h 4908550"/>
                  <a:gd name="connsiteX104" fmla="*/ 3632200 w 6210300"/>
                  <a:gd name="connsiteY104" fmla="*/ 622300 h 4908550"/>
                  <a:gd name="connsiteX105" fmla="*/ 3638550 w 6210300"/>
                  <a:gd name="connsiteY105" fmla="*/ 673100 h 4908550"/>
                  <a:gd name="connsiteX106" fmla="*/ 3721100 w 6210300"/>
                  <a:gd name="connsiteY106" fmla="*/ 647700 h 4908550"/>
                  <a:gd name="connsiteX107" fmla="*/ 3790950 w 6210300"/>
                  <a:gd name="connsiteY107" fmla="*/ 654050 h 4908550"/>
                  <a:gd name="connsiteX108" fmla="*/ 3702050 w 6210300"/>
                  <a:gd name="connsiteY108" fmla="*/ 711200 h 4908550"/>
                  <a:gd name="connsiteX109" fmla="*/ 3695700 w 6210300"/>
                  <a:gd name="connsiteY109" fmla="*/ 781050 h 4908550"/>
                  <a:gd name="connsiteX110" fmla="*/ 3740150 w 6210300"/>
                  <a:gd name="connsiteY110" fmla="*/ 908050 h 4908550"/>
                  <a:gd name="connsiteX111" fmla="*/ 3657600 w 6210300"/>
                  <a:gd name="connsiteY111" fmla="*/ 908050 h 4908550"/>
                  <a:gd name="connsiteX112" fmla="*/ 3606800 w 6210300"/>
                  <a:gd name="connsiteY112" fmla="*/ 844550 h 4908550"/>
                  <a:gd name="connsiteX113" fmla="*/ 3498850 w 6210300"/>
                  <a:gd name="connsiteY113" fmla="*/ 876300 h 4908550"/>
                  <a:gd name="connsiteX114" fmla="*/ 3390900 w 6210300"/>
                  <a:gd name="connsiteY114" fmla="*/ 876300 h 4908550"/>
                  <a:gd name="connsiteX115" fmla="*/ 3308350 w 6210300"/>
                  <a:gd name="connsiteY115" fmla="*/ 857250 h 4908550"/>
                  <a:gd name="connsiteX116" fmla="*/ 3225800 w 6210300"/>
                  <a:gd name="connsiteY116" fmla="*/ 869950 h 4908550"/>
                  <a:gd name="connsiteX117" fmla="*/ 3162300 w 6210300"/>
                  <a:gd name="connsiteY117" fmla="*/ 920750 h 4908550"/>
                  <a:gd name="connsiteX118" fmla="*/ 3073400 w 6210300"/>
                  <a:gd name="connsiteY118" fmla="*/ 946150 h 4908550"/>
                  <a:gd name="connsiteX119" fmla="*/ 3009900 w 6210300"/>
                  <a:gd name="connsiteY119" fmla="*/ 895350 h 4908550"/>
                  <a:gd name="connsiteX120" fmla="*/ 2946400 w 6210300"/>
                  <a:gd name="connsiteY120" fmla="*/ 781050 h 4908550"/>
                  <a:gd name="connsiteX121" fmla="*/ 2927350 w 6210300"/>
                  <a:gd name="connsiteY121" fmla="*/ 755650 h 4908550"/>
                  <a:gd name="connsiteX122" fmla="*/ 2882900 w 6210300"/>
                  <a:gd name="connsiteY122" fmla="*/ 914400 h 4908550"/>
                  <a:gd name="connsiteX123" fmla="*/ 2857500 w 6210300"/>
                  <a:gd name="connsiteY123" fmla="*/ 1028700 h 4908550"/>
                  <a:gd name="connsiteX124" fmla="*/ 2819400 w 6210300"/>
                  <a:gd name="connsiteY124" fmla="*/ 1136650 h 4908550"/>
                  <a:gd name="connsiteX125" fmla="*/ 2768600 w 6210300"/>
                  <a:gd name="connsiteY125" fmla="*/ 1168400 h 4908550"/>
                  <a:gd name="connsiteX126" fmla="*/ 2730500 w 6210300"/>
                  <a:gd name="connsiteY126" fmla="*/ 1130300 h 4908550"/>
                  <a:gd name="connsiteX127" fmla="*/ 2667000 w 6210300"/>
                  <a:gd name="connsiteY127" fmla="*/ 1079500 h 4908550"/>
                  <a:gd name="connsiteX128" fmla="*/ 2584450 w 6210300"/>
                  <a:gd name="connsiteY128" fmla="*/ 1003300 h 4908550"/>
                  <a:gd name="connsiteX129" fmla="*/ 2559050 w 6210300"/>
                  <a:gd name="connsiteY129" fmla="*/ 889000 h 4908550"/>
                  <a:gd name="connsiteX130" fmla="*/ 2501900 w 6210300"/>
                  <a:gd name="connsiteY130" fmla="*/ 793750 h 4908550"/>
                  <a:gd name="connsiteX131" fmla="*/ 2444750 w 6210300"/>
                  <a:gd name="connsiteY131" fmla="*/ 673100 h 4908550"/>
                  <a:gd name="connsiteX132" fmla="*/ 2406650 w 6210300"/>
                  <a:gd name="connsiteY132" fmla="*/ 647700 h 4908550"/>
                  <a:gd name="connsiteX133" fmla="*/ 2317750 w 6210300"/>
                  <a:gd name="connsiteY133" fmla="*/ 596900 h 4908550"/>
                  <a:gd name="connsiteX134" fmla="*/ 2254250 w 6210300"/>
                  <a:gd name="connsiteY134" fmla="*/ 565150 h 4908550"/>
                  <a:gd name="connsiteX135" fmla="*/ 2336800 w 6210300"/>
                  <a:gd name="connsiteY135" fmla="*/ 501650 h 4908550"/>
                  <a:gd name="connsiteX136" fmla="*/ 2457450 w 6210300"/>
                  <a:gd name="connsiteY136" fmla="*/ 425450 h 4908550"/>
                  <a:gd name="connsiteX137" fmla="*/ 2470150 w 6210300"/>
                  <a:gd name="connsiteY137" fmla="*/ 381000 h 4908550"/>
                  <a:gd name="connsiteX138" fmla="*/ 2514600 w 6210300"/>
                  <a:gd name="connsiteY138" fmla="*/ 304800 h 4908550"/>
                  <a:gd name="connsiteX139" fmla="*/ 2444750 w 6210300"/>
                  <a:gd name="connsiteY139" fmla="*/ 241300 h 4908550"/>
                  <a:gd name="connsiteX140" fmla="*/ 2374900 w 6210300"/>
                  <a:gd name="connsiteY140" fmla="*/ 184150 h 4908550"/>
                  <a:gd name="connsiteX141" fmla="*/ 2311400 w 6210300"/>
                  <a:gd name="connsiteY141" fmla="*/ 215900 h 4908550"/>
                  <a:gd name="connsiteX142" fmla="*/ 2222500 w 6210300"/>
                  <a:gd name="connsiteY142" fmla="*/ 215900 h 4908550"/>
                  <a:gd name="connsiteX143" fmla="*/ 2171700 w 6210300"/>
                  <a:gd name="connsiteY143" fmla="*/ 177800 h 4908550"/>
                  <a:gd name="connsiteX144" fmla="*/ 2095500 w 6210300"/>
                  <a:gd name="connsiteY144" fmla="*/ 146050 h 4908550"/>
                  <a:gd name="connsiteX145" fmla="*/ 2044700 w 6210300"/>
                  <a:gd name="connsiteY145" fmla="*/ 88900 h 4908550"/>
                  <a:gd name="connsiteX146" fmla="*/ 2000250 w 6210300"/>
                  <a:gd name="connsiteY146" fmla="*/ 76200 h 4908550"/>
                  <a:gd name="connsiteX147" fmla="*/ 1955800 w 6210300"/>
                  <a:gd name="connsiteY147" fmla="*/ 114300 h 4908550"/>
                  <a:gd name="connsiteX148" fmla="*/ 1930400 w 6210300"/>
                  <a:gd name="connsiteY148" fmla="*/ 184150 h 4908550"/>
                  <a:gd name="connsiteX149" fmla="*/ 1943100 w 6210300"/>
                  <a:gd name="connsiteY149" fmla="*/ 254000 h 4908550"/>
                  <a:gd name="connsiteX150" fmla="*/ 1943100 w 6210300"/>
                  <a:gd name="connsiteY150" fmla="*/ 342900 h 4908550"/>
                  <a:gd name="connsiteX151" fmla="*/ 1911350 w 6210300"/>
                  <a:gd name="connsiteY151" fmla="*/ 419100 h 4908550"/>
                  <a:gd name="connsiteX152" fmla="*/ 1790700 w 6210300"/>
                  <a:gd name="connsiteY152" fmla="*/ 387350 h 4908550"/>
                  <a:gd name="connsiteX153" fmla="*/ 1670050 w 6210300"/>
                  <a:gd name="connsiteY153" fmla="*/ 393700 h 4908550"/>
                  <a:gd name="connsiteX154" fmla="*/ 1606550 w 6210300"/>
                  <a:gd name="connsiteY154" fmla="*/ 368300 h 4908550"/>
                  <a:gd name="connsiteX155" fmla="*/ 1498600 w 6210300"/>
                  <a:gd name="connsiteY155" fmla="*/ 342900 h 4908550"/>
                  <a:gd name="connsiteX156" fmla="*/ 1403350 w 6210300"/>
                  <a:gd name="connsiteY156" fmla="*/ 311150 h 4908550"/>
                  <a:gd name="connsiteX157" fmla="*/ 1365250 w 6210300"/>
                  <a:gd name="connsiteY157" fmla="*/ 279400 h 4908550"/>
                  <a:gd name="connsiteX158" fmla="*/ 1397000 w 6210300"/>
                  <a:gd name="connsiteY158" fmla="*/ 222250 h 4908550"/>
                  <a:gd name="connsiteX159" fmla="*/ 1435100 w 6210300"/>
                  <a:gd name="connsiteY159" fmla="*/ 177800 h 4908550"/>
                  <a:gd name="connsiteX160" fmla="*/ 1358900 w 6210300"/>
                  <a:gd name="connsiteY160" fmla="*/ 158750 h 4908550"/>
                  <a:gd name="connsiteX161" fmla="*/ 1181100 w 6210300"/>
                  <a:gd name="connsiteY161" fmla="*/ 127000 h 4908550"/>
                  <a:gd name="connsiteX162" fmla="*/ 1092200 w 6210300"/>
                  <a:gd name="connsiteY162" fmla="*/ 101600 h 4908550"/>
                  <a:gd name="connsiteX163" fmla="*/ 1022350 w 6210300"/>
                  <a:gd name="connsiteY163" fmla="*/ 107950 h 4908550"/>
                  <a:gd name="connsiteX164" fmla="*/ 958850 w 6210300"/>
                  <a:gd name="connsiteY164" fmla="*/ 165100 h 4908550"/>
                  <a:gd name="connsiteX165" fmla="*/ 863600 w 6210300"/>
                  <a:gd name="connsiteY165" fmla="*/ 171450 h 4908550"/>
                  <a:gd name="connsiteX166" fmla="*/ 869950 w 6210300"/>
                  <a:gd name="connsiteY166" fmla="*/ 266700 h 4908550"/>
                  <a:gd name="connsiteX167" fmla="*/ 838200 w 6210300"/>
                  <a:gd name="connsiteY167" fmla="*/ 273050 h 4908550"/>
                  <a:gd name="connsiteX168" fmla="*/ 819150 w 6210300"/>
                  <a:gd name="connsiteY168" fmla="*/ 184150 h 4908550"/>
                  <a:gd name="connsiteX169" fmla="*/ 850900 w 6210300"/>
                  <a:gd name="connsiteY169" fmla="*/ 114300 h 4908550"/>
                  <a:gd name="connsiteX170" fmla="*/ 793750 w 6210300"/>
                  <a:gd name="connsiteY170" fmla="*/ 0 h 4908550"/>
                  <a:gd name="connsiteX171" fmla="*/ 768350 w 6210300"/>
                  <a:gd name="connsiteY171" fmla="*/ 101600 h 4908550"/>
                  <a:gd name="connsiteX172" fmla="*/ 679450 w 6210300"/>
                  <a:gd name="connsiteY172" fmla="*/ 101600 h 4908550"/>
                  <a:gd name="connsiteX173" fmla="*/ 597693 w 6210300"/>
                  <a:gd name="connsiteY173" fmla="*/ 103992 h 4908550"/>
                  <a:gd name="connsiteX174" fmla="*/ 508794 w 6210300"/>
                  <a:gd name="connsiteY174" fmla="*/ 240474 h 4908550"/>
                  <a:gd name="connsiteX175" fmla="*/ 539750 w 6210300"/>
                  <a:gd name="connsiteY175" fmla="*/ 298450 h 4908550"/>
                  <a:gd name="connsiteX176" fmla="*/ 539750 w 6210300"/>
                  <a:gd name="connsiteY176" fmla="*/ 476250 h 4908550"/>
                  <a:gd name="connsiteX177" fmla="*/ 635000 w 6210300"/>
                  <a:gd name="connsiteY177" fmla="*/ 654050 h 4908550"/>
                  <a:gd name="connsiteX178" fmla="*/ 673100 w 6210300"/>
                  <a:gd name="connsiteY178" fmla="*/ 679450 h 4908550"/>
                  <a:gd name="connsiteX179" fmla="*/ 673100 w 6210300"/>
                  <a:gd name="connsiteY179" fmla="*/ 952500 h 4908550"/>
                  <a:gd name="connsiteX180" fmla="*/ 755650 w 6210300"/>
                  <a:gd name="connsiteY180" fmla="*/ 996950 h 4908550"/>
                  <a:gd name="connsiteX181" fmla="*/ 647700 w 6210300"/>
                  <a:gd name="connsiteY181" fmla="*/ 1092200 h 4908550"/>
                  <a:gd name="connsiteX182" fmla="*/ 482600 w 6210300"/>
                  <a:gd name="connsiteY182" fmla="*/ 1174750 h 4908550"/>
                  <a:gd name="connsiteX183" fmla="*/ 450850 w 6210300"/>
                  <a:gd name="connsiteY183" fmla="*/ 1276350 h 4908550"/>
                  <a:gd name="connsiteX184" fmla="*/ 393700 w 6210300"/>
                  <a:gd name="connsiteY184" fmla="*/ 1333500 h 4908550"/>
                  <a:gd name="connsiteX185" fmla="*/ 406400 w 6210300"/>
                  <a:gd name="connsiteY185" fmla="*/ 1397000 h 4908550"/>
                  <a:gd name="connsiteX186" fmla="*/ 349250 w 6210300"/>
                  <a:gd name="connsiteY186" fmla="*/ 1466850 h 4908550"/>
                  <a:gd name="connsiteX187" fmla="*/ 260350 w 6210300"/>
                  <a:gd name="connsiteY187" fmla="*/ 1460500 h 4908550"/>
                  <a:gd name="connsiteX188" fmla="*/ 196850 w 6210300"/>
                  <a:gd name="connsiteY188" fmla="*/ 1517650 h 4908550"/>
                  <a:gd name="connsiteX189" fmla="*/ 95250 w 6210300"/>
                  <a:gd name="connsiteY189" fmla="*/ 1549400 h 4908550"/>
                  <a:gd name="connsiteX190" fmla="*/ 38100 w 6210300"/>
                  <a:gd name="connsiteY190" fmla="*/ 1536700 h 4908550"/>
                  <a:gd name="connsiteX191" fmla="*/ 38100 w 6210300"/>
                  <a:gd name="connsiteY191" fmla="*/ 1600200 h 4908550"/>
                  <a:gd name="connsiteX192" fmla="*/ 107950 w 6210300"/>
                  <a:gd name="connsiteY192" fmla="*/ 1708150 h 4908550"/>
                  <a:gd name="connsiteX193" fmla="*/ 127000 w 6210300"/>
                  <a:gd name="connsiteY193" fmla="*/ 1835150 h 4908550"/>
                  <a:gd name="connsiteX194" fmla="*/ 107950 w 6210300"/>
                  <a:gd name="connsiteY194" fmla="*/ 2216150 h 4908550"/>
                  <a:gd name="connsiteX195" fmla="*/ 12700 w 6210300"/>
                  <a:gd name="connsiteY195" fmla="*/ 2286000 h 4908550"/>
                  <a:gd name="connsiteX196" fmla="*/ 63500 w 6210300"/>
                  <a:gd name="connsiteY196" fmla="*/ 2413000 h 4908550"/>
                  <a:gd name="connsiteX197" fmla="*/ 44450 w 6210300"/>
                  <a:gd name="connsiteY197" fmla="*/ 2501900 h 4908550"/>
                  <a:gd name="connsiteX198" fmla="*/ 88900 w 6210300"/>
                  <a:gd name="connsiteY198" fmla="*/ 2584450 h 4908550"/>
                  <a:gd name="connsiteX199" fmla="*/ 114300 w 6210300"/>
                  <a:gd name="connsiteY199" fmla="*/ 2692400 h 4908550"/>
                  <a:gd name="connsiteX200" fmla="*/ 6350 w 6210300"/>
                  <a:gd name="connsiteY200" fmla="*/ 2851150 h 4908550"/>
                  <a:gd name="connsiteX201" fmla="*/ 0 w 6210300"/>
                  <a:gd name="connsiteY201" fmla="*/ 2933700 h 4908550"/>
                  <a:gd name="connsiteX202" fmla="*/ 12700 w 6210300"/>
                  <a:gd name="connsiteY202" fmla="*/ 2965450 h 4908550"/>
                  <a:gd name="connsiteX203" fmla="*/ 171450 w 6210300"/>
                  <a:gd name="connsiteY203" fmla="*/ 2984500 h 4908550"/>
                  <a:gd name="connsiteX204" fmla="*/ 285750 w 6210300"/>
                  <a:gd name="connsiteY204" fmla="*/ 3054350 h 4908550"/>
                  <a:gd name="connsiteX205" fmla="*/ 323850 w 6210300"/>
                  <a:gd name="connsiteY205" fmla="*/ 3117850 h 4908550"/>
                  <a:gd name="connsiteX206" fmla="*/ 254000 w 6210300"/>
                  <a:gd name="connsiteY206" fmla="*/ 3155950 h 4908550"/>
                  <a:gd name="connsiteX207" fmla="*/ 355600 w 6210300"/>
                  <a:gd name="connsiteY207" fmla="*/ 3200400 h 4908550"/>
                  <a:gd name="connsiteX208" fmla="*/ 419100 w 6210300"/>
                  <a:gd name="connsiteY208" fmla="*/ 3257550 h 4908550"/>
                  <a:gd name="connsiteX209" fmla="*/ 412750 w 6210300"/>
                  <a:gd name="connsiteY209" fmla="*/ 3371850 h 4908550"/>
                  <a:gd name="connsiteX210" fmla="*/ 361950 w 6210300"/>
                  <a:gd name="connsiteY210" fmla="*/ 3441700 h 4908550"/>
                  <a:gd name="connsiteX211" fmla="*/ 444500 w 6210300"/>
                  <a:gd name="connsiteY211" fmla="*/ 3460750 h 4908550"/>
                  <a:gd name="connsiteX212" fmla="*/ 425450 w 6210300"/>
                  <a:gd name="connsiteY212" fmla="*/ 3587750 h 4908550"/>
                  <a:gd name="connsiteX213" fmla="*/ 438150 w 6210300"/>
                  <a:gd name="connsiteY213" fmla="*/ 3695700 h 4908550"/>
                  <a:gd name="connsiteX214" fmla="*/ 514350 w 6210300"/>
                  <a:gd name="connsiteY214" fmla="*/ 3740150 h 4908550"/>
                  <a:gd name="connsiteX215" fmla="*/ 450850 w 6210300"/>
                  <a:gd name="connsiteY215" fmla="*/ 3943350 h 4908550"/>
                  <a:gd name="connsiteX216" fmla="*/ 381000 w 6210300"/>
                  <a:gd name="connsiteY216" fmla="*/ 4095750 h 4908550"/>
                  <a:gd name="connsiteX217" fmla="*/ 406400 w 6210300"/>
                  <a:gd name="connsiteY217" fmla="*/ 4178300 h 4908550"/>
                  <a:gd name="connsiteX218" fmla="*/ 463550 w 6210300"/>
                  <a:gd name="connsiteY218" fmla="*/ 4216400 h 4908550"/>
                  <a:gd name="connsiteX219" fmla="*/ 533400 w 6210300"/>
                  <a:gd name="connsiteY219" fmla="*/ 4178300 h 4908550"/>
                  <a:gd name="connsiteX220" fmla="*/ 609600 w 6210300"/>
                  <a:gd name="connsiteY220" fmla="*/ 4171950 h 4908550"/>
                  <a:gd name="connsiteX221" fmla="*/ 704850 w 6210300"/>
                  <a:gd name="connsiteY221" fmla="*/ 4114800 h 4908550"/>
                  <a:gd name="connsiteX222" fmla="*/ 736600 w 6210300"/>
                  <a:gd name="connsiteY222" fmla="*/ 4184650 h 4908550"/>
                  <a:gd name="connsiteX223" fmla="*/ 730250 w 6210300"/>
                  <a:gd name="connsiteY223" fmla="*/ 4229100 h 4908550"/>
                  <a:gd name="connsiteX224" fmla="*/ 812800 w 6210300"/>
                  <a:gd name="connsiteY224" fmla="*/ 4165600 h 4908550"/>
                  <a:gd name="connsiteX225" fmla="*/ 869950 w 6210300"/>
                  <a:gd name="connsiteY225" fmla="*/ 4064000 h 4908550"/>
                  <a:gd name="connsiteX226" fmla="*/ 965200 w 6210300"/>
                  <a:gd name="connsiteY226" fmla="*/ 4006850 h 4908550"/>
                  <a:gd name="connsiteX227" fmla="*/ 1022350 w 6210300"/>
                  <a:gd name="connsiteY227" fmla="*/ 3911600 h 4908550"/>
                  <a:gd name="connsiteX228" fmla="*/ 1092200 w 6210300"/>
                  <a:gd name="connsiteY228" fmla="*/ 3905250 h 4908550"/>
                  <a:gd name="connsiteX229" fmla="*/ 1206500 w 6210300"/>
                  <a:gd name="connsiteY229" fmla="*/ 3943350 h 4908550"/>
                  <a:gd name="connsiteX230" fmla="*/ 1231900 w 6210300"/>
                  <a:gd name="connsiteY230" fmla="*/ 4044950 h 4908550"/>
                  <a:gd name="connsiteX231" fmla="*/ 1263650 w 6210300"/>
                  <a:gd name="connsiteY231" fmla="*/ 4108450 h 4908550"/>
                  <a:gd name="connsiteX232" fmla="*/ 1320800 w 6210300"/>
                  <a:gd name="connsiteY232" fmla="*/ 4108450 h 4908550"/>
                  <a:gd name="connsiteX233" fmla="*/ 1358900 w 6210300"/>
                  <a:gd name="connsiteY233" fmla="*/ 4051300 h 4908550"/>
                  <a:gd name="connsiteX234" fmla="*/ 1428750 w 6210300"/>
                  <a:gd name="connsiteY234" fmla="*/ 4178300 h 4908550"/>
                  <a:gd name="connsiteX235" fmla="*/ 1447800 w 6210300"/>
                  <a:gd name="connsiteY235" fmla="*/ 4330700 h 4908550"/>
                  <a:gd name="connsiteX236" fmla="*/ 1447800 w 6210300"/>
                  <a:gd name="connsiteY236" fmla="*/ 4432300 h 4908550"/>
                  <a:gd name="connsiteX237" fmla="*/ 1511300 w 6210300"/>
                  <a:gd name="connsiteY237" fmla="*/ 4559300 h 4908550"/>
                  <a:gd name="connsiteX238" fmla="*/ 1536700 w 6210300"/>
                  <a:gd name="connsiteY238" fmla="*/ 4648200 h 4908550"/>
                  <a:gd name="connsiteX239" fmla="*/ 1638300 w 6210300"/>
                  <a:gd name="connsiteY239" fmla="*/ 4597400 h 4908550"/>
                  <a:gd name="connsiteX240" fmla="*/ 1695450 w 6210300"/>
                  <a:gd name="connsiteY240" fmla="*/ 4635500 h 4908550"/>
                  <a:gd name="connsiteX241" fmla="*/ 1752600 w 6210300"/>
                  <a:gd name="connsiteY241" fmla="*/ 4673600 h 4908550"/>
                  <a:gd name="connsiteX242" fmla="*/ 1847850 w 6210300"/>
                  <a:gd name="connsiteY242" fmla="*/ 4705350 h 4908550"/>
                  <a:gd name="connsiteX243" fmla="*/ 1943100 w 6210300"/>
                  <a:gd name="connsiteY243" fmla="*/ 4730750 h 4908550"/>
                  <a:gd name="connsiteX244" fmla="*/ 2057400 w 6210300"/>
                  <a:gd name="connsiteY244" fmla="*/ 4838700 h 4908550"/>
                  <a:gd name="connsiteX245" fmla="*/ 2203450 w 6210300"/>
                  <a:gd name="connsiteY245" fmla="*/ 4864100 h 4908550"/>
                  <a:gd name="connsiteX246" fmla="*/ 2279650 w 6210300"/>
                  <a:gd name="connsiteY246" fmla="*/ 4902200 h 4908550"/>
                  <a:gd name="connsiteX247" fmla="*/ 2400300 w 6210300"/>
                  <a:gd name="connsiteY247" fmla="*/ 4876800 h 4908550"/>
                  <a:gd name="connsiteX248" fmla="*/ 2520950 w 6210300"/>
                  <a:gd name="connsiteY248" fmla="*/ 4908550 h 4908550"/>
                  <a:gd name="connsiteX249" fmla="*/ 2571750 w 6210300"/>
                  <a:gd name="connsiteY249" fmla="*/ 4870450 h 4908550"/>
                  <a:gd name="connsiteX250" fmla="*/ 2749550 w 6210300"/>
                  <a:gd name="connsiteY250" fmla="*/ 4883150 h 4908550"/>
                  <a:gd name="connsiteX0" fmla="*/ 2749550 w 6210300"/>
                  <a:gd name="connsiteY0" fmla="*/ 4883150 h 4908550"/>
                  <a:gd name="connsiteX1" fmla="*/ 2749550 w 6210300"/>
                  <a:gd name="connsiteY1" fmla="*/ 4737100 h 4908550"/>
                  <a:gd name="connsiteX2" fmla="*/ 2832100 w 6210300"/>
                  <a:gd name="connsiteY2" fmla="*/ 4667250 h 4908550"/>
                  <a:gd name="connsiteX3" fmla="*/ 2768600 w 6210300"/>
                  <a:gd name="connsiteY3" fmla="*/ 4597400 h 4908550"/>
                  <a:gd name="connsiteX4" fmla="*/ 2857500 w 6210300"/>
                  <a:gd name="connsiteY4" fmla="*/ 4489450 h 4908550"/>
                  <a:gd name="connsiteX5" fmla="*/ 2800350 w 6210300"/>
                  <a:gd name="connsiteY5" fmla="*/ 4406900 h 4908550"/>
                  <a:gd name="connsiteX6" fmla="*/ 2876550 w 6210300"/>
                  <a:gd name="connsiteY6" fmla="*/ 4394200 h 4908550"/>
                  <a:gd name="connsiteX7" fmla="*/ 2946400 w 6210300"/>
                  <a:gd name="connsiteY7" fmla="*/ 4184650 h 4908550"/>
                  <a:gd name="connsiteX8" fmla="*/ 3041650 w 6210300"/>
                  <a:gd name="connsiteY8" fmla="*/ 4159250 h 4908550"/>
                  <a:gd name="connsiteX9" fmla="*/ 3181350 w 6210300"/>
                  <a:gd name="connsiteY9" fmla="*/ 4184650 h 4908550"/>
                  <a:gd name="connsiteX10" fmla="*/ 3270250 w 6210300"/>
                  <a:gd name="connsiteY10" fmla="*/ 4095750 h 4908550"/>
                  <a:gd name="connsiteX11" fmla="*/ 3365500 w 6210300"/>
                  <a:gd name="connsiteY11" fmla="*/ 4140200 h 4908550"/>
                  <a:gd name="connsiteX12" fmla="*/ 3511550 w 6210300"/>
                  <a:gd name="connsiteY12" fmla="*/ 4064000 h 4908550"/>
                  <a:gd name="connsiteX13" fmla="*/ 3556000 w 6210300"/>
                  <a:gd name="connsiteY13" fmla="*/ 3975100 h 4908550"/>
                  <a:gd name="connsiteX14" fmla="*/ 3543300 w 6210300"/>
                  <a:gd name="connsiteY14" fmla="*/ 3835400 h 4908550"/>
                  <a:gd name="connsiteX15" fmla="*/ 3530600 w 6210300"/>
                  <a:gd name="connsiteY15" fmla="*/ 3765550 h 4908550"/>
                  <a:gd name="connsiteX16" fmla="*/ 3657600 w 6210300"/>
                  <a:gd name="connsiteY16" fmla="*/ 3676650 h 4908550"/>
                  <a:gd name="connsiteX17" fmla="*/ 3746500 w 6210300"/>
                  <a:gd name="connsiteY17" fmla="*/ 3549650 h 4908550"/>
                  <a:gd name="connsiteX18" fmla="*/ 3765550 w 6210300"/>
                  <a:gd name="connsiteY18" fmla="*/ 3486150 h 4908550"/>
                  <a:gd name="connsiteX19" fmla="*/ 3822700 w 6210300"/>
                  <a:gd name="connsiteY19" fmla="*/ 3429000 h 4908550"/>
                  <a:gd name="connsiteX20" fmla="*/ 3879850 w 6210300"/>
                  <a:gd name="connsiteY20" fmla="*/ 3448050 h 4908550"/>
                  <a:gd name="connsiteX21" fmla="*/ 3930650 w 6210300"/>
                  <a:gd name="connsiteY21" fmla="*/ 3543300 h 4908550"/>
                  <a:gd name="connsiteX22" fmla="*/ 3994150 w 6210300"/>
                  <a:gd name="connsiteY22" fmla="*/ 3568700 h 4908550"/>
                  <a:gd name="connsiteX23" fmla="*/ 4070350 w 6210300"/>
                  <a:gd name="connsiteY23" fmla="*/ 3536950 h 4908550"/>
                  <a:gd name="connsiteX24" fmla="*/ 4178300 w 6210300"/>
                  <a:gd name="connsiteY24" fmla="*/ 3606800 h 4908550"/>
                  <a:gd name="connsiteX25" fmla="*/ 4254500 w 6210300"/>
                  <a:gd name="connsiteY25" fmla="*/ 3556000 h 4908550"/>
                  <a:gd name="connsiteX26" fmla="*/ 4311650 w 6210300"/>
                  <a:gd name="connsiteY26" fmla="*/ 3441700 h 4908550"/>
                  <a:gd name="connsiteX27" fmla="*/ 4318000 w 6210300"/>
                  <a:gd name="connsiteY27" fmla="*/ 3365500 h 4908550"/>
                  <a:gd name="connsiteX28" fmla="*/ 4298950 w 6210300"/>
                  <a:gd name="connsiteY28" fmla="*/ 3282950 h 4908550"/>
                  <a:gd name="connsiteX29" fmla="*/ 4362450 w 6210300"/>
                  <a:gd name="connsiteY29" fmla="*/ 3092450 h 4908550"/>
                  <a:gd name="connsiteX30" fmla="*/ 4438650 w 6210300"/>
                  <a:gd name="connsiteY30" fmla="*/ 3028950 h 4908550"/>
                  <a:gd name="connsiteX31" fmla="*/ 4527550 w 6210300"/>
                  <a:gd name="connsiteY31" fmla="*/ 3035300 h 4908550"/>
                  <a:gd name="connsiteX32" fmla="*/ 4565650 w 6210300"/>
                  <a:gd name="connsiteY32" fmla="*/ 3073400 h 4908550"/>
                  <a:gd name="connsiteX33" fmla="*/ 4616450 w 6210300"/>
                  <a:gd name="connsiteY33" fmla="*/ 3073400 h 4908550"/>
                  <a:gd name="connsiteX34" fmla="*/ 4629150 w 6210300"/>
                  <a:gd name="connsiteY34" fmla="*/ 3009900 h 4908550"/>
                  <a:gd name="connsiteX35" fmla="*/ 4660900 w 6210300"/>
                  <a:gd name="connsiteY35" fmla="*/ 2952750 h 4908550"/>
                  <a:gd name="connsiteX36" fmla="*/ 4724400 w 6210300"/>
                  <a:gd name="connsiteY36" fmla="*/ 2978150 h 4908550"/>
                  <a:gd name="connsiteX37" fmla="*/ 4800600 w 6210300"/>
                  <a:gd name="connsiteY37" fmla="*/ 2946400 h 4908550"/>
                  <a:gd name="connsiteX38" fmla="*/ 4857750 w 6210300"/>
                  <a:gd name="connsiteY38" fmla="*/ 2997200 h 4908550"/>
                  <a:gd name="connsiteX39" fmla="*/ 4908550 w 6210300"/>
                  <a:gd name="connsiteY39" fmla="*/ 3016250 h 4908550"/>
                  <a:gd name="connsiteX40" fmla="*/ 5016500 w 6210300"/>
                  <a:gd name="connsiteY40" fmla="*/ 2959100 h 4908550"/>
                  <a:gd name="connsiteX41" fmla="*/ 5080000 w 6210300"/>
                  <a:gd name="connsiteY41" fmla="*/ 2978150 h 4908550"/>
                  <a:gd name="connsiteX42" fmla="*/ 5118100 w 6210300"/>
                  <a:gd name="connsiteY42" fmla="*/ 2908300 h 4908550"/>
                  <a:gd name="connsiteX43" fmla="*/ 5092700 w 6210300"/>
                  <a:gd name="connsiteY43" fmla="*/ 2832100 h 4908550"/>
                  <a:gd name="connsiteX44" fmla="*/ 5118100 w 6210300"/>
                  <a:gd name="connsiteY44" fmla="*/ 2762250 h 4908550"/>
                  <a:gd name="connsiteX45" fmla="*/ 5213350 w 6210300"/>
                  <a:gd name="connsiteY45" fmla="*/ 2724150 h 4908550"/>
                  <a:gd name="connsiteX46" fmla="*/ 5207000 w 6210300"/>
                  <a:gd name="connsiteY46" fmla="*/ 2641600 h 4908550"/>
                  <a:gd name="connsiteX47" fmla="*/ 5226050 w 6210300"/>
                  <a:gd name="connsiteY47" fmla="*/ 2590800 h 4908550"/>
                  <a:gd name="connsiteX48" fmla="*/ 5283200 w 6210300"/>
                  <a:gd name="connsiteY48" fmla="*/ 2597150 h 4908550"/>
                  <a:gd name="connsiteX49" fmla="*/ 5314950 w 6210300"/>
                  <a:gd name="connsiteY49" fmla="*/ 2501900 h 4908550"/>
                  <a:gd name="connsiteX50" fmla="*/ 5403850 w 6210300"/>
                  <a:gd name="connsiteY50" fmla="*/ 2527300 h 4908550"/>
                  <a:gd name="connsiteX51" fmla="*/ 5511800 w 6210300"/>
                  <a:gd name="connsiteY51" fmla="*/ 2527300 h 4908550"/>
                  <a:gd name="connsiteX52" fmla="*/ 5556250 w 6210300"/>
                  <a:gd name="connsiteY52" fmla="*/ 2514600 h 4908550"/>
                  <a:gd name="connsiteX53" fmla="*/ 5613400 w 6210300"/>
                  <a:gd name="connsiteY53" fmla="*/ 2603500 h 4908550"/>
                  <a:gd name="connsiteX54" fmla="*/ 5689600 w 6210300"/>
                  <a:gd name="connsiteY54" fmla="*/ 2520950 h 4908550"/>
                  <a:gd name="connsiteX55" fmla="*/ 5753100 w 6210300"/>
                  <a:gd name="connsiteY55" fmla="*/ 2463800 h 4908550"/>
                  <a:gd name="connsiteX56" fmla="*/ 5791200 w 6210300"/>
                  <a:gd name="connsiteY56" fmla="*/ 2317750 h 4908550"/>
                  <a:gd name="connsiteX57" fmla="*/ 5778500 w 6210300"/>
                  <a:gd name="connsiteY57" fmla="*/ 2260600 h 4908550"/>
                  <a:gd name="connsiteX58" fmla="*/ 5664200 w 6210300"/>
                  <a:gd name="connsiteY58" fmla="*/ 2203450 h 4908550"/>
                  <a:gd name="connsiteX59" fmla="*/ 5676900 w 6210300"/>
                  <a:gd name="connsiteY59" fmla="*/ 2076450 h 4908550"/>
                  <a:gd name="connsiteX60" fmla="*/ 5746750 w 6210300"/>
                  <a:gd name="connsiteY60" fmla="*/ 2038350 h 4908550"/>
                  <a:gd name="connsiteX61" fmla="*/ 5746750 w 6210300"/>
                  <a:gd name="connsiteY61" fmla="*/ 1974850 h 4908550"/>
                  <a:gd name="connsiteX62" fmla="*/ 5880100 w 6210300"/>
                  <a:gd name="connsiteY62" fmla="*/ 1943100 h 4908550"/>
                  <a:gd name="connsiteX63" fmla="*/ 6007100 w 6210300"/>
                  <a:gd name="connsiteY63" fmla="*/ 1930400 h 4908550"/>
                  <a:gd name="connsiteX64" fmla="*/ 6127750 w 6210300"/>
                  <a:gd name="connsiteY64" fmla="*/ 1885950 h 4908550"/>
                  <a:gd name="connsiteX65" fmla="*/ 6210300 w 6210300"/>
                  <a:gd name="connsiteY65" fmla="*/ 1911350 h 4908550"/>
                  <a:gd name="connsiteX66" fmla="*/ 6210300 w 6210300"/>
                  <a:gd name="connsiteY66" fmla="*/ 1714500 h 4908550"/>
                  <a:gd name="connsiteX67" fmla="*/ 6197600 w 6210300"/>
                  <a:gd name="connsiteY67" fmla="*/ 1631950 h 4908550"/>
                  <a:gd name="connsiteX68" fmla="*/ 6165850 w 6210300"/>
                  <a:gd name="connsiteY68" fmla="*/ 1524000 h 4908550"/>
                  <a:gd name="connsiteX69" fmla="*/ 6070600 w 6210300"/>
                  <a:gd name="connsiteY69" fmla="*/ 1517650 h 4908550"/>
                  <a:gd name="connsiteX70" fmla="*/ 5981700 w 6210300"/>
                  <a:gd name="connsiteY70" fmla="*/ 1517650 h 4908550"/>
                  <a:gd name="connsiteX71" fmla="*/ 5892800 w 6210300"/>
                  <a:gd name="connsiteY71" fmla="*/ 1492250 h 4908550"/>
                  <a:gd name="connsiteX72" fmla="*/ 5873750 w 6210300"/>
                  <a:gd name="connsiteY72" fmla="*/ 1454150 h 4908550"/>
                  <a:gd name="connsiteX73" fmla="*/ 5892800 w 6210300"/>
                  <a:gd name="connsiteY73" fmla="*/ 1327150 h 4908550"/>
                  <a:gd name="connsiteX74" fmla="*/ 5905500 w 6210300"/>
                  <a:gd name="connsiteY74" fmla="*/ 1257300 h 4908550"/>
                  <a:gd name="connsiteX75" fmla="*/ 5835650 w 6210300"/>
                  <a:gd name="connsiteY75" fmla="*/ 1143000 h 4908550"/>
                  <a:gd name="connsiteX76" fmla="*/ 5753100 w 6210300"/>
                  <a:gd name="connsiteY76" fmla="*/ 1092200 h 4908550"/>
                  <a:gd name="connsiteX77" fmla="*/ 5670550 w 6210300"/>
                  <a:gd name="connsiteY77" fmla="*/ 1054100 h 4908550"/>
                  <a:gd name="connsiteX78" fmla="*/ 5505450 w 6210300"/>
                  <a:gd name="connsiteY78" fmla="*/ 1047750 h 4908550"/>
                  <a:gd name="connsiteX79" fmla="*/ 5403850 w 6210300"/>
                  <a:gd name="connsiteY79" fmla="*/ 1066800 h 4908550"/>
                  <a:gd name="connsiteX80" fmla="*/ 5251450 w 6210300"/>
                  <a:gd name="connsiteY80" fmla="*/ 1104900 h 4908550"/>
                  <a:gd name="connsiteX81" fmla="*/ 5181600 w 6210300"/>
                  <a:gd name="connsiteY81" fmla="*/ 1130300 h 4908550"/>
                  <a:gd name="connsiteX82" fmla="*/ 5022850 w 6210300"/>
                  <a:gd name="connsiteY82" fmla="*/ 1104900 h 4908550"/>
                  <a:gd name="connsiteX83" fmla="*/ 5035550 w 6210300"/>
                  <a:gd name="connsiteY83" fmla="*/ 1035050 h 4908550"/>
                  <a:gd name="connsiteX84" fmla="*/ 4972050 w 6210300"/>
                  <a:gd name="connsiteY84" fmla="*/ 939800 h 4908550"/>
                  <a:gd name="connsiteX85" fmla="*/ 4940300 w 6210300"/>
                  <a:gd name="connsiteY85" fmla="*/ 939800 h 4908550"/>
                  <a:gd name="connsiteX86" fmla="*/ 4857750 w 6210300"/>
                  <a:gd name="connsiteY86" fmla="*/ 889000 h 4908550"/>
                  <a:gd name="connsiteX87" fmla="*/ 4749800 w 6210300"/>
                  <a:gd name="connsiteY87" fmla="*/ 850900 h 4908550"/>
                  <a:gd name="connsiteX88" fmla="*/ 4711700 w 6210300"/>
                  <a:gd name="connsiteY88" fmla="*/ 825500 h 4908550"/>
                  <a:gd name="connsiteX89" fmla="*/ 4749800 w 6210300"/>
                  <a:gd name="connsiteY89" fmla="*/ 755650 h 4908550"/>
                  <a:gd name="connsiteX90" fmla="*/ 4800600 w 6210300"/>
                  <a:gd name="connsiteY90" fmla="*/ 806450 h 4908550"/>
                  <a:gd name="connsiteX91" fmla="*/ 4819650 w 6210300"/>
                  <a:gd name="connsiteY91" fmla="*/ 768350 h 4908550"/>
                  <a:gd name="connsiteX92" fmla="*/ 4781550 w 6210300"/>
                  <a:gd name="connsiteY92" fmla="*/ 698500 h 4908550"/>
                  <a:gd name="connsiteX93" fmla="*/ 4673600 w 6210300"/>
                  <a:gd name="connsiteY93" fmla="*/ 641350 h 4908550"/>
                  <a:gd name="connsiteX94" fmla="*/ 4572000 w 6210300"/>
                  <a:gd name="connsiteY94" fmla="*/ 615950 h 4908550"/>
                  <a:gd name="connsiteX95" fmla="*/ 4495800 w 6210300"/>
                  <a:gd name="connsiteY95" fmla="*/ 615950 h 4908550"/>
                  <a:gd name="connsiteX96" fmla="*/ 4349750 w 6210300"/>
                  <a:gd name="connsiteY96" fmla="*/ 539750 h 4908550"/>
                  <a:gd name="connsiteX97" fmla="*/ 4102100 w 6210300"/>
                  <a:gd name="connsiteY97" fmla="*/ 482600 h 4908550"/>
                  <a:gd name="connsiteX98" fmla="*/ 3975100 w 6210300"/>
                  <a:gd name="connsiteY98" fmla="*/ 476250 h 4908550"/>
                  <a:gd name="connsiteX99" fmla="*/ 3886200 w 6210300"/>
                  <a:gd name="connsiteY99" fmla="*/ 463550 h 4908550"/>
                  <a:gd name="connsiteX100" fmla="*/ 3810000 w 6210300"/>
                  <a:gd name="connsiteY100" fmla="*/ 412750 h 4908550"/>
                  <a:gd name="connsiteX101" fmla="*/ 3829050 w 6210300"/>
                  <a:gd name="connsiteY101" fmla="*/ 495300 h 4908550"/>
                  <a:gd name="connsiteX102" fmla="*/ 3829050 w 6210300"/>
                  <a:gd name="connsiteY102" fmla="*/ 546100 h 4908550"/>
                  <a:gd name="connsiteX103" fmla="*/ 3695700 w 6210300"/>
                  <a:gd name="connsiteY103" fmla="*/ 527050 h 4908550"/>
                  <a:gd name="connsiteX104" fmla="*/ 3632200 w 6210300"/>
                  <a:gd name="connsiteY104" fmla="*/ 622300 h 4908550"/>
                  <a:gd name="connsiteX105" fmla="*/ 3638550 w 6210300"/>
                  <a:gd name="connsiteY105" fmla="*/ 673100 h 4908550"/>
                  <a:gd name="connsiteX106" fmla="*/ 3721100 w 6210300"/>
                  <a:gd name="connsiteY106" fmla="*/ 647700 h 4908550"/>
                  <a:gd name="connsiteX107" fmla="*/ 3790950 w 6210300"/>
                  <a:gd name="connsiteY107" fmla="*/ 654050 h 4908550"/>
                  <a:gd name="connsiteX108" fmla="*/ 3702050 w 6210300"/>
                  <a:gd name="connsiteY108" fmla="*/ 711200 h 4908550"/>
                  <a:gd name="connsiteX109" fmla="*/ 3695700 w 6210300"/>
                  <a:gd name="connsiteY109" fmla="*/ 781050 h 4908550"/>
                  <a:gd name="connsiteX110" fmla="*/ 3740150 w 6210300"/>
                  <a:gd name="connsiteY110" fmla="*/ 908050 h 4908550"/>
                  <a:gd name="connsiteX111" fmla="*/ 3657600 w 6210300"/>
                  <a:gd name="connsiteY111" fmla="*/ 908050 h 4908550"/>
                  <a:gd name="connsiteX112" fmla="*/ 3606800 w 6210300"/>
                  <a:gd name="connsiteY112" fmla="*/ 844550 h 4908550"/>
                  <a:gd name="connsiteX113" fmla="*/ 3498850 w 6210300"/>
                  <a:gd name="connsiteY113" fmla="*/ 876300 h 4908550"/>
                  <a:gd name="connsiteX114" fmla="*/ 3390900 w 6210300"/>
                  <a:gd name="connsiteY114" fmla="*/ 876300 h 4908550"/>
                  <a:gd name="connsiteX115" fmla="*/ 3308350 w 6210300"/>
                  <a:gd name="connsiteY115" fmla="*/ 857250 h 4908550"/>
                  <a:gd name="connsiteX116" fmla="*/ 3225800 w 6210300"/>
                  <a:gd name="connsiteY116" fmla="*/ 869950 h 4908550"/>
                  <a:gd name="connsiteX117" fmla="*/ 3162300 w 6210300"/>
                  <a:gd name="connsiteY117" fmla="*/ 920750 h 4908550"/>
                  <a:gd name="connsiteX118" fmla="*/ 3073400 w 6210300"/>
                  <a:gd name="connsiteY118" fmla="*/ 946150 h 4908550"/>
                  <a:gd name="connsiteX119" fmla="*/ 3009900 w 6210300"/>
                  <a:gd name="connsiteY119" fmla="*/ 895350 h 4908550"/>
                  <a:gd name="connsiteX120" fmla="*/ 2946400 w 6210300"/>
                  <a:gd name="connsiteY120" fmla="*/ 781050 h 4908550"/>
                  <a:gd name="connsiteX121" fmla="*/ 2927350 w 6210300"/>
                  <a:gd name="connsiteY121" fmla="*/ 755650 h 4908550"/>
                  <a:gd name="connsiteX122" fmla="*/ 2882900 w 6210300"/>
                  <a:gd name="connsiteY122" fmla="*/ 914400 h 4908550"/>
                  <a:gd name="connsiteX123" fmla="*/ 2857500 w 6210300"/>
                  <a:gd name="connsiteY123" fmla="*/ 1028700 h 4908550"/>
                  <a:gd name="connsiteX124" fmla="*/ 2819400 w 6210300"/>
                  <a:gd name="connsiteY124" fmla="*/ 1136650 h 4908550"/>
                  <a:gd name="connsiteX125" fmla="*/ 2768600 w 6210300"/>
                  <a:gd name="connsiteY125" fmla="*/ 1168400 h 4908550"/>
                  <a:gd name="connsiteX126" fmla="*/ 2730500 w 6210300"/>
                  <a:gd name="connsiteY126" fmla="*/ 1130300 h 4908550"/>
                  <a:gd name="connsiteX127" fmla="*/ 2667000 w 6210300"/>
                  <a:gd name="connsiteY127" fmla="*/ 1079500 h 4908550"/>
                  <a:gd name="connsiteX128" fmla="*/ 2584450 w 6210300"/>
                  <a:gd name="connsiteY128" fmla="*/ 1003300 h 4908550"/>
                  <a:gd name="connsiteX129" fmla="*/ 2559050 w 6210300"/>
                  <a:gd name="connsiteY129" fmla="*/ 889000 h 4908550"/>
                  <a:gd name="connsiteX130" fmla="*/ 2501900 w 6210300"/>
                  <a:gd name="connsiteY130" fmla="*/ 793750 h 4908550"/>
                  <a:gd name="connsiteX131" fmla="*/ 2444750 w 6210300"/>
                  <a:gd name="connsiteY131" fmla="*/ 673100 h 4908550"/>
                  <a:gd name="connsiteX132" fmla="*/ 2406650 w 6210300"/>
                  <a:gd name="connsiteY132" fmla="*/ 647700 h 4908550"/>
                  <a:gd name="connsiteX133" fmla="*/ 2317750 w 6210300"/>
                  <a:gd name="connsiteY133" fmla="*/ 596900 h 4908550"/>
                  <a:gd name="connsiteX134" fmla="*/ 2254250 w 6210300"/>
                  <a:gd name="connsiteY134" fmla="*/ 565150 h 4908550"/>
                  <a:gd name="connsiteX135" fmla="*/ 2336800 w 6210300"/>
                  <a:gd name="connsiteY135" fmla="*/ 501650 h 4908550"/>
                  <a:gd name="connsiteX136" fmla="*/ 2457450 w 6210300"/>
                  <a:gd name="connsiteY136" fmla="*/ 425450 h 4908550"/>
                  <a:gd name="connsiteX137" fmla="*/ 2470150 w 6210300"/>
                  <a:gd name="connsiteY137" fmla="*/ 381000 h 4908550"/>
                  <a:gd name="connsiteX138" fmla="*/ 2514600 w 6210300"/>
                  <a:gd name="connsiteY138" fmla="*/ 304800 h 4908550"/>
                  <a:gd name="connsiteX139" fmla="*/ 2444750 w 6210300"/>
                  <a:gd name="connsiteY139" fmla="*/ 241300 h 4908550"/>
                  <a:gd name="connsiteX140" fmla="*/ 2374900 w 6210300"/>
                  <a:gd name="connsiteY140" fmla="*/ 184150 h 4908550"/>
                  <a:gd name="connsiteX141" fmla="*/ 2311400 w 6210300"/>
                  <a:gd name="connsiteY141" fmla="*/ 215900 h 4908550"/>
                  <a:gd name="connsiteX142" fmla="*/ 2222500 w 6210300"/>
                  <a:gd name="connsiteY142" fmla="*/ 215900 h 4908550"/>
                  <a:gd name="connsiteX143" fmla="*/ 2171700 w 6210300"/>
                  <a:gd name="connsiteY143" fmla="*/ 177800 h 4908550"/>
                  <a:gd name="connsiteX144" fmla="*/ 2095500 w 6210300"/>
                  <a:gd name="connsiteY144" fmla="*/ 146050 h 4908550"/>
                  <a:gd name="connsiteX145" fmla="*/ 2044700 w 6210300"/>
                  <a:gd name="connsiteY145" fmla="*/ 88900 h 4908550"/>
                  <a:gd name="connsiteX146" fmla="*/ 2000250 w 6210300"/>
                  <a:gd name="connsiteY146" fmla="*/ 76200 h 4908550"/>
                  <a:gd name="connsiteX147" fmla="*/ 1955800 w 6210300"/>
                  <a:gd name="connsiteY147" fmla="*/ 114300 h 4908550"/>
                  <a:gd name="connsiteX148" fmla="*/ 1930400 w 6210300"/>
                  <a:gd name="connsiteY148" fmla="*/ 184150 h 4908550"/>
                  <a:gd name="connsiteX149" fmla="*/ 1943100 w 6210300"/>
                  <a:gd name="connsiteY149" fmla="*/ 254000 h 4908550"/>
                  <a:gd name="connsiteX150" fmla="*/ 1943100 w 6210300"/>
                  <a:gd name="connsiteY150" fmla="*/ 342900 h 4908550"/>
                  <a:gd name="connsiteX151" fmla="*/ 1911350 w 6210300"/>
                  <a:gd name="connsiteY151" fmla="*/ 419100 h 4908550"/>
                  <a:gd name="connsiteX152" fmla="*/ 1790700 w 6210300"/>
                  <a:gd name="connsiteY152" fmla="*/ 387350 h 4908550"/>
                  <a:gd name="connsiteX153" fmla="*/ 1670050 w 6210300"/>
                  <a:gd name="connsiteY153" fmla="*/ 393700 h 4908550"/>
                  <a:gd name="connsiteX154" fmla="*/ 1606550 w 6210300"/>
                  <a:gd name="connsiteY154" fmla="*/ 368300 h 4908550"/>
                  <a:gd name="connsiteX155" fmla="*/ 1498600 w 6210300"/>
                  <a:gd name="connsiteY155" fmla="*/ 342900 h 4908550"/>
                  <a:gd name="connsiteX156" fmla="*/ 1403350 w 6210300"/>
                  <a:gd name="connsiteY156" fmla="*/ 311150 h 4908550"/>
                  <a:gd name="connsiteX157" fmla="*/ 1365250 w 6210300"/>
                  <a:gd name="connsiteY157" fmla="*/ 279400 h 4908550"/>
                  <a:gd name="connsiteX158" fmla="*/ 1397000 w 6210300"/>
                  <a:gd name="connsiteY158" fmla="*/ 222250 h 4908550"/>
                  <a:gd name="connsiteX159" fmla="*/ 1435100 w 6210300"/>
                  <a:gd name="connsiteY159" fmla="*/ 177800 h 4908550"/>
                  <a:gd name="connsiteX160" fmla="*/ 1358900 w 6210300"/>
                  <a:gd name="connsiteY160" fmla="*/ 158750 h 4908550"/>
                  <a:gd name="connsiteX161" fmla="*/ 1181100 w 6210300"/>
                  <a:gd name="connsiteY161" fmla="*/ 127000 h 4908550"/>
                  <a:gd name="connsiteX162" fmla="*/ 1092200 w 6210300"/>
                  <a:gd name="connsiteY162" fmla="*/ 101600 h 4908550"/>
                  <a:gd name="connsiteX163" fmla="*/ 1022350 w 6210300"/>
                  <a:gd name="connsiteY163" fmla="*/ 107950 h 4908550"/>
                  <a:gd name="connsiteX164" fmla="*/ 958850 w 6210300"/>
                  <a:gd name="connsiteY164" fmla="*/ 165100 h 4908550"/>
                  <a:gd name="connsiteX165" fmla="*/ 863600 w 6210300"/>
                  <a:gd name="connsiteY165" fmla="*/ 171450 h 4908550"/>
                  <a:gd name="connsiteX166" fmla="*/ 869950 w 6210300"/>
                  <a:gd name="connsiteY166" fmla="*/ 266700 h 4908550"/>
                  <a:gd name="connsiteX167" fmla="*/ 838200 w 6210300"/>
                  <a:gd name="connsiteY167" fmla="*/ 273050 h 4908550"/>
                  <a:gd name="connsiteX168" fmla="*/ 819150 w 6210300"/>
                  <a:gd name="connsiteY168" fmla="*/ 184150 h 4908550"/>
                  <a:gd name="connsiteX169" fmla="*/ 850900 w 6210300"/>
                  <a:gd name="connsiteY169" fmla="*/ 114300 h 4908550"/>
                  <a:gd name="connsiteX170" fmla="*/ 793750 w 6210300"/>
                  <a:gd name="connsiteY170" fmla="*/ 0 h 4908550"/>
                  <a:gd name="connsiteX171" fmla="*/ 768350 w 6210300"/>
                  <a:gd name="connsiteY171" fmla="*/ 101600 h 4908550"/>
                  <a:gd name="connsiteX172" fmla="*/ 679450 w 6210300"/>
                  <a:gd name="connsiteY172" fmla="*/ 101600 h 4908550"/>
                  <a:gd name="connsiteX173" fmla="*/ 597693 w 6210300"/>
                  <a:gd name="connsiteY173" fmla="*/ 103992 h 4908550"/>
                  <a:gd name="connsiteX174" fmla="*/ 508794 w 6210300"/>
                  <a:gd name="connsiteY174" fmla="*/ 240474 h 4908550"/>
                  <a:gd name="connsiteX175" fmla="*/ 539750 w 6210300"/>
                  <a:gd name="connsiteY175" fmla="*/ 298450 h 4908550"/>
                  <a:gd name="connsiteX176" fmla="*/ 539750 w 6210300"/>
                  <a:gd name="connsiteY176" fmla="*/ 476250 h 4908550"/>
                  <a:gd name="connsiteX177" fmla="*/ 587375 w 6210300"/>
                  <a:gd name="connsiteY177" fmla="*/ 598021 h 4908550"/>
                  <a:gd name="connsiteX178" fmla="*/ 635000 w 6210300"/>
                  <a:gd name="connsiteY178" fmla="*/ 654050 h 4908550"/>
                  <a:gd name="connsiteX179" fmla="*/ 673100 w 6210300"/>
                  <a:gd name="connsiteY179" fmla="*/ 679450 h 4908550"/>
                  <a:gd name="connsiteX180" fmla="*/ 673100 w 6210300"/>
                  <a:gd name="connsiteY180" fmla="*/ 952500 h 4908550"/>
                  <a:gd name="connsiteX181" fmla="*/ 755650 w 6210300"/>
                  <a:gd name="connsiteY181" fmla="*/ 996950 h 4908550"/>
                  <a:gd name="connsiteX182" fmla="*/ 647700 w 6210300"/>
                  <a:gd name="connsiteY182" fmla="*/ 1092200 h 4908550"/>
                  <a:gd name="connsiteX183" fmla="*/ 482600 w 6210300"/>
                  <a:gd name="connsiteY183" fmla="*/ 1174750 h 4908550"/>
                  <a:gd name="connsiteX184" fmla="*/ 450850 w 6210300"/>
                  <a:gd name="connsiteY184" fmla="*/ 1276350 h 4908550"/>
                  <a:gd name="connsiteX185" fmla="*/ 393700 w 6210300"/>
                  <a:gd name="connsiteY185" fmla="*/ 1333500 h 4908550"/>
                  <a:gd name="connsiteX186" fmla="*/ 406400 w 6210300"/>
                  <a:gd name="connsiteY186" fmla="*/ 1397000 h 4908550"/>
                  <a:gd name="connsiteX187" fmla="*/ 349250 w 6210300"/>
                  <a:gd name="connsiteY187" fmla="*/ 1466850 h 4908550"/>
                  <a:gd name="connsiteX188" fmla="*/ 260350 w 6210300"/>
                  <a:gd name="connsiteY188" fmla="*/ 1460500 h 4908550"/>
                  <a:gd name="connsiteX189" fmla="*/ 196850 w 6210300"/>
                  <a:gd name="connsiteY189" fmla="*/ 1517650 h 4908550"/>
                  <a:gd name="connsiteX190" fmla="*/ 95250 w 6210300"/>
                  <a:gd name="connsiteY190" fmla="*/ 1549400 h 4908550"/>
                  <a:gd name="connsiteX191" fmla="*/ 38100 w 6210300"/>
                  <a:gd name="connsiteY191" fmla="*/ 1536700 h 4908550"/>
                  <a:gd name="connsiteX192" fmla="*/ 38100 w 6210300"/>
                  <a:gd name="connsiteY192" fmla="*/ 1600200 h 4908550"/>
                  <a:gd name="connsiteX193" fmla="*/ 107950 w 6210300"/>
                  <a:gd name="connsiteY193" fmla="*/ 1708150 h 4908550"/>
                  <a:gd name="connsiteX194" fmla="*/ 127000 w 6210300"/>
                  <a:gd name="connsiteY194" fmla="*/ 1835150 h 4908550"/>
                  <a:gd name="connsiteX195" fmla="*/ 107950 w 6210300"/>
                  <a:gd name="connsiteY195" fmla="*/ 2216150 h 4908550"/>
                  <a:gd name="connsiteX196" fmla="*/ 12700 w 6210300"/>
                  <a:gd name="connsiteY196" fmla="*/ 2286000 h 4908550"/>
                  <a:gd name="connsiteX197" fmla="*/ 63500 w 6210300"/>
                  <a:gd name="connsiteY197" fmla="*/ 2413000 h 4908550"/>
                  <a:gd name="connsiteX198" fmla="*/ 44450 w 6210300"/>
                  <a:gd name="connsiteY198" fmla="*/ 2501900 h 4908550"/>
                  <a:gd name="connsiteX199" fmla="*/ 88900 w 6210300"/>
                  <a:gd name="connsiteY199" fmla="*/ 2584450 h 4908550"/>
                  <a:gd name="connsiteX200" fmla="*/ 114300 w 6210300"/>
                  <a:gd name="connsiteY200" fmla="*/ 2692400 h 4908550"/>
                  <a:gd name="connsiteX201" fmla="*/ 6350 w 6210300"/>
                  <a:gd name="connsiteY201" fmla="*/ 2851150 h 4908550"/>
                  <a:gd name="connsiteX202" fmla="*/ 0 w 6210300"/>
                  <a:gd name="connsiteY202" fmla="*/ 2933700 h 4908550"/>
                  <a:gd name="connsiteX203" fmla="*/ 12700 w 6210300"/>
                  <a:gd name="connsiteY203" fmla="*/ 2965450 h 4908550"/>
                  <a:gd name="connsiteX204" fmla="*/ 171450 w 6210300"/>
                  <a:gd name="connsiteY204" fmla="*/ 2984500 h 4908550"/>
                  <a:gd name="connsiteX205" fmla="*/ 285750 w 6210300"/>
                  <a:gd name="connsiteY205" fmla="*/ 3054350 h 4908550"/>
                  <a:gd name="connsiteX206" fmla="*/ 323850 w 6210300"/>
                  <a:gd name="connsiteY206" fmla="*/ 3117850 h 4908550"/>
                  <a:gd name="connsiteX207" fmla="*/ 254000 w 6210300"/>
                  <a:gd name="connsiteY207" fmla="*/ 3155950 h 4908550"/>
                  <a:gd name="connsiteX208" fmla="*/ 355600 w 6210300"/>
                  <a:gd name="connsiteY208" fmla="*/ 3200400 h 4908550"/>
                  <a:gd name="connsiteX209" fmla="*/ 419100 w 6210300"/>
                  <a:gd name="connsiteY209" fmla="*/ 3257550 h 4908550"/>
                  <a:gd name="connsiteX210" fmla="*/ 412750 w 6210300"/>
                  <a:gd name="connsiteY210" fmla="*/ 3371850 h 4908550"/>
                  <a:gd name="connsiteX211" fmla="*/ 361950 w 6210300"/>
                  <a:gd name="connsiteY211" fmla="*/ 3441700 h 4908550"/>
                  <a:gd name="connsiteX212" fmla="*/ 444500 w 6210300"/>
                  <a:gd name="connsiteY212" fmla="*/ 3460750 h 4908550"/>
                  <a:gd name="connsiteX213" fmla="*/ 425450 w 6210300"/>
                  <a:gd name="connsiteY213" fmla="*/ 3587750 h 4908550"/>
                  <a:gd name="connsiteX214" fmla="*/ 438150 w 6210300"/>
                  <a:gd name="connsiteY214" fmla="*/ 3695700 h 4908550"/>
                  <a:gd name="connsiteX215" fmla="*/ 514350 w 6210300"/>
                  <a:gd name="connsiteY215" fmla="*/ 3740150 h 4908550"/>
                  <a:gd name="connsiteX216" fmla="*/ 450850 w 6210300"/>
                  <a:gd name="connsiteY216" fmla="*/ 3943350 h 4908550"/>
                  <a:gd name="connsiteX217" fmla="*/ 381000 w 6210300"/>
                  <a:gd name="connsiteY217" fmla="*/ 4095750 h 4908550"/>
                  <a:gd name="connsiteX218" fmla="*/ 406400 w 6210300"/>
                  <a:gd name="connsiteY218" fmla="*/ 4178300 h 4908550"/>
                  <a:gd name="connsiteX219" fmla="*/ 463550 w 6210300"/>
                  <a:gd name="connsiteY219" fmla="*/ 4216400 h 4908550"/>
                  <a:gd name="connsiteX220" fmla="*/ 533400 w 6210300"/>
                  <a:gd name="connsiteY220" fmla="*/ 4178300 h 4908550"/>
                  <a:gd name="connsiteX221" fmla="*/ 609600 w 6210300"/>
                  <a:gd name="connsiteY221" fmla="*/ 4171950 h 4908550"/>
                  <a:gd name="connsiteX222" fmla="*/ 704850 w 6210300"/>
                  <a:gd name="connsiteY222" fmla="*/ 4114800 h 4908550"/>
                  <a:gd name="connsiteX223" fmla="*/ 736600 w 6210300"/>
                  <a:gd name="connsiteY223" fmla="*/ 4184650 h 4908550"/>
                  <a:gd name="connsiteX224" fmla="*/ 730250 w 6210300"/>
                  <a:gd name="connsiteY224" fmla="*/ 4229100 h 4908550"/>
                  <a:gd name="connsiteX225" fmla="*/ 812800 w 6210300"/>
                  <a:gd name="connsiteY225" fmla="*/ 4165600 h 4908550"/>
                  <a:gd name="connsiteX226" fmla="*/ 869950 w 6210300"/>
                  <a:gd name="connsiteY226" fmla="*/ 4064000 h 4908550"/>
                  <a:gd name="connsiteX227" fmla="*/ 965200 w 6210300"/>
                  <a:gd name="connsiteY227" fmla="*/ 4006850 h 4908550"/>
                  <a:gd name="connsiteX228" fmla="*/ 1022350 w 6210300"/>
                  <a:gd name="connsiteY228" fmla="*/ 3911600 h 4908550"/>
                  <a:gd name="connsiteX229" fmla="*/ 1092200 w 6210300"/>
                  <a:gd name="connsiteY229" fmla="*/ 3905250 h 4908550"/>
                  <a:gd name="connsiteX230" fmla="*/ 1206500 w 6210300"/>
                  <a:gd name="connsiteY230" fmla="*/ 3943350 h 4908550"/>
                  <a:gd name="connsiteX231" fmla="*/ 1231900 w 6210300"/>
                  <a:gd name="connsiteY231" fmla="*/ 4044950 h 4908550"/>
                  <a:gd name="connsiteX232" fmla="*/ 1263650 w 6210300"/>
                  <a:gd name="connsiteY232" fmla="*/ 4108450 h 4908550"/>
                  <a:gd name="connsiteX233" fmla="*/ 1320800 w 6210300"/>
                  <a:gd name="connsiteY233" fmla="*/ 4108450 h 4908550"/>
                  <a:gd name="connsiteX234" fmla="*/ 1358900 w 6210300"/>
                  <a:gd name="connsiteY234" fmla="*/ 4051300 h 4908550"/>
                  <a:gd name="connsiteX235" fmla="*/ 1428750 w 6210300"/>
                  <a:gd name="connsiteY235" fmla="*/ 4178300 h 4908550"/>
                  <a:gd name="connsiteX236" fmla="*/ 1447800 w 6210300"/>
                  <a:gd name="connsiteY236" fmla="*/ 4330700 h 4908550"/>
                  <a:gd name="connsiteX237" fmla="*/ 1447800 w 6210300"/>
                  <a:gd name="connsiteY237" fmla="*/ 4432300 h 4908550"/>
                  <a:gd name="connsiteX238" fmla="*/ 1511300 w 6210300"/>
                  <a:gd name="connsiteY238" fmla="*/ 4559300 h 4908550"/>
                  <a:gd name="connsiteX239" fmla="*/ 1536700 w 6210300"/>
                  <a:gd name="connsiteY239" fmla="*/ 4648200 h 4908550"/>
                  <a:gd name="connsiteX240" fmla="*/ 1638300 w 6210300"/>
                  <a:gd name="connsiteY240" fmla="*/ 4597400 h 4908550"/>
                  <a:gd name="connsiteX241" fmla="*/ 1695450 w 6210300"/>
                  <a:gd name="connsiteY241" fmla="*/ 4635500 h 4908550"/>
                  <a:gd name="connsiteX242" fmla="*/ 1752600 w 6210300"/>
                  <a:gd name="connsiteY242" fmla="*/ 4673600 h 4908550"/>
                  <a:gd name="connsiteX243" fmla="*/ 1847850 w 6210300"/>
                  <a:gd name="connsiteY243" fmla="*/ 4705350 h 4908550"/>
                  <a:gd name="connsiteX244" fmla="*/ 1943100 w 6210300"/>
                  <a:gd name="connsiteY244" fmla="*/ 4730750 h 4908550"/>
                  <a:gd name="connsiteX245" fmla="*/ 2057400 w 6210300"/>
                  <a:gd name="connsiteY245" fmla="*/ 4838700 h 4908550"/>
                  <a:gd name="connsiteX246" fmla="*/ 2203450 w 6210300"/>
                  <a:gd name="connsiteY246" fmla="*/ 4864100 h 4908550"/>
                  <a:gd name="connsiteX247" fmla="*/ 2279650 w 6210300"/>
                  <a:gd name="connsiteY247" fmla="*/ 4902200 h 4908550"/>
                  <a:gd name="connsiteX248" fmla="*/ 2400300 w 6210300"/>
                  <a:gd name="connsiteY248" fmla="*/ 4876800 h 4908550"/>
                  <a:gd name="connsiteX249" fmla="*/ 2520950 w 6210300"/>
                  <a:gd name="connsiteY249" fmla="*/ 4908550 h 4908550"/>
                  <a:gd name="connsiteX250" fmla="*/ 2571750 w 6210300"/>
                  <a:gd name="connsiteY250" fmla="*/ 4870450 h 4908550"/>
                  <a:gd name="connsiteX251" fmla="*/ 2749550 w 6210300"/>
                  <a:gd name="connsiteY251" fmla="*/ 4883150 h 4908550"/>
                  <a:gd name="connsiteX0" fmla="*/ 2749550 w 6210300"/>
                  <a:gd name="connsiteY0" fmla="*/ 4883150 h 4908550"/>
                  <a:gd name="connsiteX1" fmla="*/ 2749550 w 6210300"/>
                  <a:gd name="connsiteY1" fmla="*/ 4737100 h 4908550"/>
                  <a:gd name="connsiteX2" fmla="*/ 2832100 w 6210300"/>
                  <a:gd name="connsiteY2" fmla="*/ 4667250 h 4908550"/>
                  <a:gd name="connsiteX3" fmla="*/ 2768600 w 6210300"/>
                  <a:gd name="connsiteY3" fmla="*/ 4597400 h 4908550"/>
                  <a:gd name="connsiteX4" fmla="*/ 2857500 w 6210300"/>
                  <a:gd name="connsiteY4" fmla="*/ 4489450 h 4908550"/>
                  <a:gd name="connsiteX5" fmla="*/ 2800350 w 6210300"/>
                  <a:gd name="connsiteY5" fmla="*/ 4406900 h 4908550"/>
                  <a:gd name="connsiteX6" fmla="*/ 2876550 w 6210300"/>
                  <a:gd name="connsiteY6" fmla="*/ 4394200 h 4908550"/>
                  <a:gd name="connsiteX7" fmla="*/ 2946400 w 6210300"/>
                  <a:gd name="connsiteY7" fmla="*/ 4184650 h 4908550"/>
                  <a:gd name="connsiteX8" fmla="*/ 3041650 w 6210300"/>
                  <a:gd name="connsiteY8" fmla="*/ 4159250 h 4908550"/>
                  <a:gd name="connsiteX9" fmla="*/ 3181350 w 6210300"/>
                  <a:gd name="connsiteY9" fmla="*/ 4184650 h 4908550"/>
                  <a:gd name="connsiteX10" fmla="*/ 3270250 w 6210300"/>
                  <a:gd name="connsiteY10" fmla="*/ 4095750 h 4908550"/>
                  <a:gd name="connsiteX11" fmla="*/ 3365500 w 6210300"/>
                  <a:gd name="connsiteY11" fmla="*/ 4140200 h 4908550"/>
                  <a:gd name="connsiteX12" fmla="*/ 3511550 w 6210300"/>
                  <a:gd name="connsiteY12" fmla="*/ 4064000 h 4908550"/>
                  <a:gd name="connsiteX13" fmla="*/ 3556000 w 6210300"/>
                  <a:gd name="connsiteY13" fmla="*/ 3975100 h 4908550"/>
                  <a:gd name="connsiteX14" fmla="*/ 3543300 w 6210300"/>
                  <a:gd name="connsiteY14" fmla="*/ 3835400 h 4908550"/>
                  <a:gd name="connsiteX15" fmla="*/ 3530600 w 6210300"/>
                  <a:gd name="connsiteY15" fmla="*/ 3765550 h 4908550"/>
                  <a:gd name="connsiteX16" fmla="*/ 3657600 w 6210300"/>
                  <a:gd name="connsiteY16" fmla="*/ 3676650 h 4908550"/>
                  <a:gd name="connsiteX17" fmla="*/ 3746500 w 6210300"/>
                  <a:gd name="connsiteY17" fmla="*/ 3549650 h 4908550"/>
                  <a:gd name="connsiteX18" fmla="*/ 3765550 w 6210300"/>
                  <a:gd name="connsiteY18" fmla="*/ 3486150 h 4908550"/>
                  <a:gd name="connsiteX19" fmla="*/ 3822700 w 6210300"/>
                  <a:gd name="connsiteY19" fmla="*/ 3429000 h 4908550"/>
                  <a:gd name="connsiteX20" fmla="*/ 3879850 w 6210300"/>
                  <a:gd name="connsiteY20" fmla="*/ 3448050 h 4908550"/>
                  <a:gd name="connsiteX21" fmla="*/ 3930650 w 6210300"/>
                  <a:gd name="connsiteY21" fmla="*/ 3543300 h 4908550"/>
                  <a:gd name="connsiteX22" fmla="*/ 3994150 w 6210300"/>
                  <a:gd name="connsiteY22" fmla="*/ 3568700 h 4908550"/>
                  <a:gd name="connsiteX23" fmla="*/ 4070350 w 6210300"/>
                  <a:gd name="connsiteY23" fmla="*/ 3536950 h 4908550"/>
                  <a:gd name="connsiteX24" fmla="*/ 4178300 w 6210300"/>
                  <a:gd name="connsiteY24" fmla="*/ 3606800 h 4908550"/>
                  <a:gd name="connsiteX25" fmla="*/ 4254500 w 6210300"/>
                  <a:gd name="connsiteY25" fmla="*/ 3556000 h 4908550"/>
                  <a:gd name="connsiteX26" fmla="*/ 4311650 w 6210300"/>
                  <a:gd name="connsiteY26" fmla="*/ 3441700 h 4908550"/>
                  <a:gd name="connsiteX27" fmla="*/ 4318000 w 6210300"/>
                  <a:gd name="connsiteY27" fmla="*/ 3365500 h 4908550"/>
                  <a:gd name="connsiteX28" fmla="*/ 4298950 w 6210300"/>
                  <a:gd name="connsiteY28" fmla="*/ 3282950 h 4908550"/>
                  <a:gd name="connsiteX29" fmla="*/ 4362450 w 6210300"/>
                  <a:gd name="connsiteY29" fmla="*/ 3092450 h 4908550"/>
                  <a:gd name="connsiteX30" fmla="*/ 4438650 w 6210300"/>
                  <a:gd name="connsiteY30" fmla="*/ 3028950 h 4908550"/>
                  <a:gd name="connsiteX31" fmla="*/ 4527550 w 6210300"/>
                  <a:gd name="connsiteY31" fmla="*/ 3035300 h 4908550"/>
                  <a:gd name="connsiteX32" fmla="*/ 4565650 w 6210300"/>
                  <a:gd name="connsiteY32" fmla="*/ 3073400 h 4908550"/>
                  <a:gd name="connsiteX33" fmla="*/ 4616450 w 6210300"/>
                  <a:gd name="connsiteY33" fmla="*/ 3073400 h 4908550"/>
                  <a:gd name="connsiteX34" fmla="*/ 4629150 w 6210300"/>
                  <a:gd name="connsiteY34" fmla="*/ 3009900 h 4908550"/>
                  <a:gd name="connsiteX35" fmla="*/ 4660900 w 6210300"/>
                  <a:gd name="connsiteY35" fmla="*/ 2952750 h 4908550"/>
                  <a:gd name="connsiteX36" fmla="*/ 4724400 w 6210300"/>
                  <a:gd name="connsiteY36" fmla="*/ 2978150 h 4908550"/>
                  <a:gd name="connsiteX37" fmla="*/ 4800600 w 6210300"/>
                  <a:gd name="connsiteY37" fmla="*/ 2946400 h 4908550"/>
                  <a:gd name="connsiteX38" fmla="*/ 4857750 w 6210300"/>
                  <a:gd name="connsiteY38" fmla="*/ 2997200 h 4908550"/>
                  <a:gd name="connsiteX39" fmla="*/ 4908550 w 6210300"/>
                  <a:gd name="connsiteY39" fmla="*/ 3016250 h 4908550"/>
                  <a:gd name="connsiteX40" fmla="*/ 5016500 w 6210300"/>
                  <a:gd name="connsiteY40" fmla="*/ 2959100 h 4908550"/>
                  <a:gd name="connsiteX41" fmla="*/ 5080000 w 6210300"/>
                  <a:gd name="connsiteY41" fmla="*/ 2978150 h 4908550"/>
                  <a:gd name="connsiteX42" fmla="*/ 5118100 w 6210300"/>
                  <a:gd name="connsiteY42" fmla="*/ 2908300 h 4908550"/>
                  <a:gd name="connsiteX43" fmla="*/ 5092700 w 6210300"/>
                  <a:gd name="connsiteY43" fmla="*/ 2832100 h 4908550"/>
                  <a:gd name="connsiteX44" fmla="*/ 5118100 w 6210300"/>
                  <a:gd name="connsiteY44" fmla="*/ 2762250 h 4908550"/>
                  <a:gd name="connsiteX45" fmla="*/ 5213350 w 6210300"/>
                  <a:gd name="connsiteY45" fmla="*/ 2724150 h 4908550"/>
                  <a:gd name="connsiteX46" fmla="*/ 5207000 w 6210300"/>
                  <a:gd name="connsiteY46" fmla="*/ 2641600 h 4908550"/>
                  <a:gd name="connsiteX47" fmla="*/ 5226050 w 6210300"/>
                  <a:gd name="connsiteY47" fmla="*/ 2590800 h 4908550"/>
                  <a:gd name="connsiteX48" fmla="*/ 5283200 w 6210300"/>
                  <a:gd name="connsiteY48" fmla="*/ 2597150 h 4908550"/>
                  <a:gd name="connsiteX49" fmla="*/ 5314950 w 6210300"/>
                  <a:gd name="connsiteY49" fmla="*/ 2501900 h 4908550"/>
                  <a:gd name="connsiteX50" fmla="*/ 5403850 w 6210300"/>
                  <a:gd name="connsiteY50" fmla="*/ 2527300 h 4908550"/>
                  <a:gd name="connsiteX51" fmla="*/ 5511800 w 6210300"/>
                  <a:gd name="connsiteY51" fmla="*/ 2527300 h 4908550"/>
                  <a:gd name="connsiteX52" fmla="*/ 5556250 w 6210300"/>
                  <a:gd name="connsiteY52" fmla="*/ 2514600 h 4908550"/>
                  <a:gd name="connsiteX53" fmla="*/ 5613400 w 6210300"/>
                  <a:gd name="connsiteY53" fmla="*/ 2603500 h 4908550"/>
                  <a:gd name="connsiteX54" fmla="*/ 5689600 w 6210300"/>
                  <a:gd name="connsiteY54" fmla="*/ 2520950 h 4908550"/>
                  <a:gd name="connsiteX55" fmla="*/ 5753100 w 6210300"/>
                  <a:gd name="connsiteY55" fmla="*/ 2463800 h 4908550"/>
                  <a:gd name="connsiteX56" fmla="*/ 5791200 w 6210300"/>
                  <a:gd name="connsiteY56" fmla="*/ 2317750 h 4908550"/>
                  <a:gd name="connsiteX57" fmla="*/ 5778500 w 6210300"/>
                  <a:gd name="connsiteY57" fmla="*/ 2260600 h 4908550"/>
                  <a:gd name="connsiteX58" fmla="*/ 5664200 w 6210300"/>
                  <a:gd name="connsiteY58" fmla="*/ 2203450 h 4908550"/>
                  <a:gd name="connsiteX59" fmla="*/ 5676900 w 6210300"/>
                  <a:gd name="connsiteY59" fmla="*/ 2076450 h 4908550"/>
                  <a:gd name="connsiteX60" fmla="*/ 5746750 w 6210300"/>
                  <a:gd name="connsiteY60" fmla="*/ 2038350 h 4908550"/>
                  <a:gd name="connsiteX61" fmla="*/ 5746750 w 6210300"/>
                  <a:gd name="connsiteY61" fmla="*/ 1974850 h 4908550"/>
                  <a:gd name="connsiteX62" fmla="*/ 5880100 w 6210300"/>
                  <a:gd name="connsiteY62" fmla="*/ 1943100 h 4908550"/>
                  <a:gd name="connsiteX63" fmla="*/ 6007100 w 6210300"/>
                  <a:gd name="connsiteY63" fmla="*/ 1930400 h 4908550"/>
                  <a:gd name="connsiteX64" fmla="*/ 6127750 w 6210300"/>
                  <a:gd name="connsiteY64" fmla="*/ 1885950 h 4908550"/>
                  <a:gd name="connsiteX65" fmla="*/ 6210300 w 6210300"/>
                  <a:gd name="connsiteY65" fmla="*/ 1911350 h 4908550"/>
                  <a:gd name="connsiteX66" fmla="*/ 6210300 w 6210300"/>
                  <a:gd name="connsiteY66" fmla="*/ 1714500 h 4908550"/>
                  <a:gd name="connsiteX67" fmla="*/ 6197600 w 6210300"/>
                  <a:gd name="connsiteY67" fmla="*/ 1631950 h 4908550"/>
                  <a:gd name="connsiteX68" fmla="*/ 6165850 w 6210300"/>
                  <a:gd name="connsiteY68" fmla="*/ 1524000 h 4908550"/>
                  <a:gd name="connsiteX69" fmla="*/ 6070600 w 6210300"/>
                  <a:gd name="connsiteY69" fmla="*/ 1517650 h 4908550"/>
                  <a:gd name="connsiteX70" fmla="*/ 5981700 w 6210300"/>
                  <a:gd name="connsiteY70" fmla="*/ 1517650 h 4908550"/>
                  <a:gd name="connsiteX71" fmla="*/ 5892800 w 6210300"/>
                  <a:gd name="connsiteY71" fmla="*/ 1492250 h 4908550"/>
                  <a:gd name="connsiteX72" fmla="*/ 5873750 w 6210300"/>
                  <a:gd name="connsiteY72" fmla="*/ 1454150 h 4908550"/>
                  <a:gd name="connsiteX73" fmla="*/ 5892800 w 6210300"/>
                  <a:gd name="connsiteY73" fmla="*/ 1327150 h 4908550"/>
                  <a:gd name="connsiteX74" fmla="*/ 5905500 w 6210300"/>
                  <a:gd name="connsiteY74" fmla="*/ 1257300 h 4908550"/>
                  <a:gd name="connsiteX75" fmla="*/ 5835650 w 6210300"/>
                  <a:gd name="connsiteY75" fmla="*/ 1143000 h 4908550"/>
                  <a:gd name="connsiteX76" fmla="*/ 5753100 w 6210300"/>
                  <a:gd name="connsiteY76" fmla="*/ 1092200 h 4908550"/>
                  <a:gd name="connsiteX77" fmla="*/ 5670550 w 6210300"/>
                  <a:gd name="connsiteY77" fmla="*/ 1054100 h 4908550"/>
                  <a:gd name="connsiteX78" fmla="*/ 5505450 w 6210300"/>
                  <a:gd name="connsiteY78" fmla="*/ 1047750 h 4908550"/>
                  <a:gd name="connsiteX79" fmla="*/ 5403850 w 6210300"/>
                  <a:gd name="connsiteY79" fmla="*/ 1066800 h 4908550"/>
                  <a:gd name="connsiteX80" fmla="*/ 5251450 w 6210300"/>
                  <a:gd name="connsiteY80" fmla="*/ 1104900 h 4908550"/>
                  <a:gd name="connsiteX81" fmla="*/ 5181600 w 6210300"/>
                  <a:gd name="connsiteY81" fmla="*/ 1130300 h 4908550"/>
                  <a:gd name="connsiteX82" fmla="*/ 5022850 w 6210300"/>
                  <a:gd name="connsiteY82" fmla="*/ 1104900 h 4908550"/>
                  <a:gd name="connsiteX83" fmla="*/ 5035550 w 6210300"/>
                  <a:gd name="connsiteY83" fmla="*/ 1035050 h 4908550"/>
                  <a:gd name="connsiteX84" fmla="*/ 4972050 w 6210300"/>
                  <a:gd name="connsiteY84" fmla="*/ 939800 h 4908550"/>
                  <a:gd name="connsiteX85" fmla="*/ 4940300 w 6210300"/>
                  <a:gd name="connsiteY85" fmla="*/ 939800 h 4908550"/>
                  <a:gd name="connsiteX86" fmla="*/ 4857750 w 6210300"/>
                  <a:gd name="connsiteY86" fmla="*/ 889000 h 4908550"/>
                  <a:gd name="connsiteX87" fmla="*/ 4749800 w 6210300"/>
                  <a:gd name="connsiteY87" fmla="*/ 850900 h 4908550"/>
                  <a:gd name="connsiteX88" fmla="*/ 4711700 w 6210300"/>
                  <a:gd name="connsiteY88" fmla="*/ 825500 h 4908550"/>
                  <a:gd name="connsiteX89" fmla="*/ 4749800 w 6210300"/>
                  <a:gd name="connsiteY89" fmla="*/ 755650 h 4908550"/>
                  <a:gd name="connsiteX90" fmla="*/ 4800600 w 6210300"/>
                  <a:gd name="connsiteY90" fmla="*/ 806450 h 4908550"/>
                  <a:gd name="connsiteX91" fmla="*/ 4819650 w 6210300"/>
                  <a:gd name="connsiteY91" fmla="*/ 768350 h 4908550"/>
                  <a:gd name="connsiteX92" fmla="*/ 4781550 w 6210300"/>
                  <a:gd name="connsiteY92" fmla="*/ 698500 h 4908550"/>
                  <a:gd name="connsiteX93" fmla="*/ 4673600 w 6210300"/>
                  <a:gd name="connsiteY93" fmla="*/ 641350 h 4908550"/>
                  <a:gd name="connsiteX94" fmla="*/ 4572000 w 6210300"/>
                  <a:gd name="connsiteY94" fmla="*/ 615950 h 4908550"/>
                  <a:gd name="connsiteX95" fmla="*/ 4495800 w 6210300"/>
                  <a:gd name="connsiteY95" fmla="*/ 615950 h 4908550"/>
                  <a:gd name="connsiteX96" fmla="*/ 4349750 w 6210300"/>
                  <a:gd name="connsiteY96" fmla="*/ 539750 h 4908550"/>
                  <a:gd name="connsiteX97" fmla="*/ 4102100 w 6210300"/>
                  <a:gd name="connsiteY97" fmla="*/ 482600 h 4908550"/>
                  <a:gd name="connsiteX98" fmla="*/ 3975100 w 6210300"/>
                  <a:gd name="connsiteY98" fmla="*/ 476250 h 4908550"/>
                  <a:gd name="connsiteX99" fmla="*/ 3886200 w 6210300"/>
                  <a:gd name="connsiteY99" fmla="*/ 463550 h 4908550"/>
                  <a:gd name="connsiteX100" fmla="*/ 3810000 w 6210300"/>
                  <a:gd name="connsiteY100" fmla="*/ 412750 h 4908550"/>
                  <a:gd name="connsiteX101" fmla="*/ 3829050 w 6210300"/>
                  <a:gd name="connsiteY101" fmla="*/ 495300 h 4908550"/>
                  <a:gd name="connsiteX102" fmla="*/ 3829050 w 6210300"/>
                  <a:gd name="connsiteY102" fmla="*/ 546100 h 4908550"/>
                  <a:gd name="connsiteX103" fmla="*/ 3695700 w 6210300"/>
                  <a:gd name="connsiteY103" fmla="*/ 527050 h 4908550"/>
                  <a:gd name="connsiteX104" fmla="*/ 3632200 w 6210300"/>
                  <a:gd name="connsiteY104" fmla="*/ 622300 h 4908550"/>
                  <a:gd name="connsiteX105" fmla="*/ 3638550 w 6210300"/>
                  <a:gd name="connsiteY105" fmla="*/ 673100 h 4908550"/>
                  <a:gd name="connsiteX106" fmla="*/ 3721100 w 6210300"/>
                  <a:gd name="connsiteY106" fmla="*/ 647700 h 4908550"/>
                  <a:gd name="connsiteX107" fmla="*/ 3790950 w 6210300"/>
                  <a:gd name="connsiteY107" fmla="*/ 654050 h 4908550"/>
                  <a:gd name="connsiteX108" fmla="*/ 3702050 w 6210300"/>
                  <a:gd name="connsiteY108" fmla="*/ 711200 h 4908550"/>
                  <a:gd name="connsiteX109" fmla="*/ 3695700 w 6210300"/>
                  <a:gd name="connsiteY109" fmla="*/ 781050 h 4908550"/>
                  <a:gd name="connsiteX110" fmla="*/ 3740150 w 6210300"/>
                  <a:gd name="connsiteY110" fmla="*/ 908050 h 4908550"/>
                  <a:gd name="connsiteX111" fmla="*/ 3657600 w 6210300"/>
                  <a:gd name="connsiteY111" fmla="*/ 908050 h 4908550"/>
                  <a:gd name="connsiteX112" fmla="*/ 3606800 w 6210300"/>
                  <a:gd name="connsiteY112" fmla="*/ 844550 h 4908550"/>
                  <a:gd name="connsiteX113" fmla="*/ 3498850 w 6210300"/>
                  <a:gd name="connsiteY113" fmla="*/ 876300 h 4908550"/>
                  <a:gd name="connsiteX114" fmla="*/ 3390900 w 6210300"/>
                  <a:gd name="connsiteY114" fmla="*/ 876300 h 4908550"/>
                  <a:gd name="connsiteX115" fmla="*/ 3308350 w 6210300"/>
                  <a:gd name="connsiteY115" fmla="*/ 857250 h 4908550"/>
                  <a:gd name="connsiteX116" fmla="*/ 3225800 w 6210300"/>
                  <a:gd name="connsiteY116" fmla="*/ 869950 h 4908550"/>
                  <a:gd name="connsiteX117" fmla="*/ 3162300 w 6210300"/>
                  <a:gd name="connsiteY117" fmla="*/ 920750 h 4908550"/>
                  <a:gd name="connsiteX118" fmla="*/ 3073400 w 6210300"/>
                  <a:gd name="connsiteY118" fmla="*/ 946150 h 4908550"/>
                  <a:gd name="connsiteX119" fmla="*/ 3009900 w 6210300"/>
                  <a:gd name="connsiteY119" fmla="*/ 895350 h 4908550"/>
                  <a:gd name="connsiteX120" fmla="*/ 2946400 w 6210300"/>
                  <a:gd name="connsiteY120" fmla="*/ 781050 h 4908550"/>
                  <a:gd name="connsiteX121" fmla="*/ 2927350 w 6210300"/>
                  <a:gd name="connsiteY121" fmla="*/ 755650 h 4908550"/>
                  <a:gd name="connsiteX122" fmla="*/ 2882900 w 6210300"/>
                  <a:gd name="connsiteY122" fmla="*/ 914400 h 4908550"/>
                  <a:gd name="connsiteX123" fmla="*/ 2857500 w 6210300"/>
                  <a:gd name="connsiteY123" fmla="*/ 1028700 h 4908550"/>
                  <a:gd name="connsiteX124" fmla="*/ 2819400 w 6210300"/>
                  <a:gd name="connsiteY124" fmla="*/ 1136650 h 4908550"/>
                  <a:gd name="connsiteX125" fmla="*/ 2768600 w 6210300"/>
                  <a:gd name="connsiteY125" fmla="*/ 1168400 h 4908550"/>
                  <a:gd name="connsiteX126" fmla="*/ 2730500 w 6210300"/>
                  <a:gd name="connsiteY126" fmla="*/ 1130300 h 4908550"/>
                  <a:gd name="connsiteX127" fmla="*/ 2667000 w 6210300"/>
                  <a:gd name="connsiteY127" fmla="*/ 1079500 h 4908550"/>
                  <a:gd name="connsiteX128" fmla="*/ 2584450 w 6210300"/>
                  <a:gd name="connsiteY128" fmla="*/ 1003300 h 4908550"/>
                  <a:gd name="connsiteX129" fmla="*/ 2559050 w 6210300"/>
                  <a:gd name="connsiteY129" fmla="*/ 889000 h 4908550"/>
                  <a:gd name="connsiteX130" fmla="*/ 2501900 w 6210300"/>
                  <a:gd name="connsiteY130" fmla="*/ 793750 h 4908550"/>
                  <a:gd name="connsiteX131" fmla="*/ 2444750 w 6210300"/>
                  <a:gd name="connsiteY131" fmla="*/ 673100 h 4908550"/>
                  <a:gd name="connsiteX132" fmla="*/ 2406650 w 6210300"/>
                  <a:gd name="connsiteY132" fmla="*/ 647700 h 4908550"/>
                  <a:gd name="connsiteX133" fmla="*/ 2317750 w 6210300"/>
                  <a:gd name="connsiteY133" fmla="*/ 596900 h 4908550"/>
                  <a:gd name="connsiteX134" fmla="*/ 2254250 w 6210300"/>
                  <a:gd name="connsiteY134" fmla="*/ 565150 h 4908550"/>
                  <a:gd name="connsiteX135" fmla="*/ 2336800 w 6210300"/>
                  <a:gd name="connsiteY135" fmla="*/ 501650 h 4908550"/>
                  <a:gd name="connsiteX136" fmla="*/ 2457450 w 6210300"/>
                  <a:gd name="connsiteY136" fmla="*/ 425450 h 4908550"/>
                  <a:gd name="connsiteX137" fmla="*/ 2470150 w 6210300"/>
                  <a:gd name="connsiteY137" fmla="*/ 381000 h 4908550"/>
                  <a:gd name="connsiteX138" fmla="*/ 2514600 w 6210300"/>
                  <a:gd name="connsiteY138" fmla="*/ 304800 h 4908550"/>
                  <a:gd name="connsiteX139" fmla="*/ 2444750 w 6210300"/>
                  <a:gd name="connsiteY139" fmla="*/ 241300 h 4908550"/>
                  <a:gd name="connsiteX140" fmla="*/ 2374900 w 6210300"/>
                  <a:gd name="connsiteY140" fmla="*/ 184150 h 4908550"/>
                  <a:gd name="connsiteX141" fmla="*/ 2311400 w 6210300"/>
                  <a:gd name="connsiteY141" fmla="*/ 215900 h 4908550"/>
                  <a:gd name="connsiteX142" fmla="*/ 2222500 w 6210300"/>
                  <a:gd name="connsiteY142" fmla="*/ 215900 h 4908550"/>
                  <a:gd name="connsiteX143" fmla="*/ 2171700 w 6210300"/>
                  <a:gd name="connsiteY143" fmla="*/ 177800 h 4908550"/>
                  <a:gd name="connsiteX144" fmla="*/ 2095500 w 6210300"/>
                  <a:gd name="connsiteY144" fmla="*/ 146050 h 4908550"/>
                  <a:gd name="connsiteX145" fmla="*/ 2044700 w 6210300"/>
                  <a:gd name="connsiteY145" fmla="*/ 88900 h 4908550"/>
                  <a:gd name="connsiteX146" fmla="*/ 2000250 w 6210300"/>
                  <a:gd name="connsiteY146" fmla="*/ 76200 h 4908550"/>
                  <a:gd name="connsiteX147" fmla="*/ 1955800 w 6210300"/>
                  <a:gd name="connsiteY147" fmla="*/ 114300 h 4908550"/>
                  <a:gd name="connsiteX148" fmla="*/ 1930400 w 6210300"/>
                  <a:gd name="connsiteY148" fmla="*/ 184150 h 4908550"/>
                  <a:gd name="connsiteX149" fmla="*/ 1943100 w 6210300"/>
                  <a:gd name="connsiteY149" fmla="*/ 254000 h 4908550"/>
                  <a:gd name="connsiteX150" fmla="*/ 1943100 w 6210300"/>
                  <a:gd name="connsiteY150" fmla="*/ 342900 h 4908550"/>
                  <a:gd name="connsiteX151" fmla="*/ 1911350 w 6210300"/>
                  <a:gd name="connsiteY151" fmla="*/ 419100 h 4908550"/>
                  <a:gd name="connsiteX152" fmla="*/ 1790700 w 6210300"/>
                  <a:gd name="connsiteY152" fmla="*/ 387350 h 4908550"/>
                  <a:gd name="connsiteX153" fmla="*/ 1670050 w 6210300"/>
                  <a:gd name="connsiteY153" fmla="*/ 393700 h 4908550"/>
                  <a:gd name="connsiteX154" fmla="*/ 1606550 w 6210300"/>
                  <a:gd name="connsiteY154" fmla="*/ 368300 h 4908550"/>
                  <a:gd name="connsiteX155" fmla="*/ 1498600 w 6210300"/>
                  <a:gd name="connsiteY155" fmla="*/ 342900 h 4908550"/>
                  <a:gd name="connsiteX156" fmla="*/ 1403350 w 6210300"/>
                  <a:gd name="connsiteY156" fmla="*/ 311150 h 4908550"/>
                  <a:gd name="connsiteX157" fmla="*/ 1365250 w 6210300"/>
                  <a:gd name="connsiteY157" fmla="*/ 279400 h 4908550"/>
                  <a:gd name="connsiteX158" fmla="*/ 1397000 w 6210300"/>
                  <a:gd name="connsiteY158" fmla="*/ 222250 h 4908550"/>
                  <a:gd name="connsiteX159" fmla="*/ 1435100 w 6210300"/>
                  <a:gd name="connsiteY159" fmla="*/ 177800 h 4908550"/>
                  <a:gd name="connsiteX160" fmla="*/ 1358900 w 6210300"/>
                  <a:gd name="connsiteY160" fmla="*/ 158750 h 4908550"/>
                  <a:gd name="connsiteX161" fmla="*/ 1181100 w 6210300"/>
                  <a:gd name="connsiteY161" fmla="*/ 127000 h 4908550"/>
                  <a:gd name="connsiteX162" fmla="*/ 1092200 w 6210300"/>
                  <a:gd name="connsiteY162" fmla="*/ 101600 h 4908550"/>
                  <a:gd name="connsiteX163" fmla="*/ 1022350 w 6210300"/>
                  <a:gd name="connsiteY163" fmla="*/ 107950 h 4908550"/>
                  <a:gd name="connsiteX164" fmla="*/ 958850 w 6210300"/>
                  <a:gd name="connsiteY164" fmla="*/ 165100 h 4908550"/>
                  <a:gd name="connsiteX165" fmla="*/ 863600 w 6210300"/>
                  <a:gd name="connsiteY165" fmla="*/ 171450 h 4908550"/>
                  <a:gd name="connsiteX166" fmla="*/ 869950 w 6210300"/>
                  <a:gd name="connsiteY166" fmla="*/ 266700 h 4908550"/>
                  <a:gd name="connsiteX167" fmla="*/ 838200 w 6210300"/>
                  <a:gd name="connsiteY167" fmla="*/ 273050 h 4908550"/>
                  <a:gd name="connsiteX168" fmla="*/ 819150 w 6210300"/>
                  <a:gd name="connsiteY168" fmla="*/ 184150 h 4908550"/>
                  <a:gd name="connsiteX169" fmla="*/ 850900 w 6210300"/>
                  <a:gd name="connsiteY169" fmla="*/ 114300 h 4908550"/>
                  <a:gd name="connsiteX170" fmla="*/ 793750 w 6210300"/>
                  <a:gd name="connsiteY170" fmla="*/ 0 h 4908550"/>
                  <a:gd name="connsiteX171" fmla="*/ 768350 w 6210300"/>
                  <a:gd name="connsiteY171" fmla="*/ 101600 h 4908550"/>
                  <a:gd name="connsiteX172" fmla="*/ 679450 w 6210300"/>
                  <a:gd name="connsiteY172" fmla="*/ 101600 h 4908550"/>
                  <a:gd name="connsiteX173" fmla="*/ 597693 w 6210300"/>
                  <a:gd name="connsiteY173" fmla="*/ 103992 h 4908550"/>
                  <a:gd name="connsiteX174" fmla="*/ 508794 w 6210300"/>
                  <a:gd name="connsiteY174" fmla="*/ 240474 h 4908550"/>
                  <a:gd name="connsiteX175" fmla="*/ 539750 w 6210300"/>
                  <a:gd name="connsiteY175" fmla="*/ 298450 h 4908550"/>
                  <a:gd name="connsiteX176" fmla="*/ 539750 w 6210300"/>
                  <a:gd name="connsiteY176" fmla="*/ 476250 h 4908550"/>
                  <a:gd name="connsiteX177" fmla="*/ 587375 w 6210300"/>
                  <a:gd name="connsiteY177" fmla="*/ 598021 h 4908550"/>
                  <a:gd name="connsiteX178" fmla="*/ 635000 w 6210300"/>
                  <a:gd name="connsiteY178" fmla="*/ 654050 h 4908550"/>
                  <a:gd name="connsiteX179" fmla="*/ 673100 w 6210300"/>
                  <a:gd name="connsiteY179" fmla="*/ 679450 h 4908550"/>
                  <a:gd name="connsiteX180" fmla="*/ 687387 w 6210300"/>
                  <a:gd name="connsiteY180" fmla="*/ 947716 h 4908550"/>
                  <a:gd name="connsiteX181" fmla="*/ 755650 w 6210300"/>
                  <a:gd name="connsiteY181" fmla="*/ 996950 h 4908550"/>
                  <a:gd name="connsiteX182" fmla="*/ 647700 w 6210300"/>
                  <a:gd name="connsiteY182" fmla="*/ 1092200 h 4908550"/>
                  <a:gd name="connsiteX183" fmla="*/ 482600 w 6210300"/>
                  <a:gd name="connsiteY183" fmla="*/ 1174750 h 4908550"/>
                  <a:gd name="connsiteX184" fmla="*/ 450850 w 6210300"/>
                  <a:gd name="connsiteY184" fmla="*/ 1276350 h 4908550"/>
                  <a:gd name="connsiteX185" fmla="*/ 393700 w 6210300"/>
                  <a:gd name="connsiteY185" fmla="*/ 1333500 h 4908550"/>
                  <a:gd name="connsiteX186" fmla="*/ 406400 w 6210300"/>
                  <a:gd name="connsiteY186" fmla="*/ 1397000 h 4908550"/>
                  <a:gd name="connsiteX187" fmla="*/ 349250 w 6210300"/>
                  <a:gd name="connsiteY187" fmla="*/ 1466850 h 4908550"/>
                  <a:gd name="connsiteX188" fmla="*/ 260350 w 6210300"/>
                  <a:gd name="connsiteY188" fmla="*/ 1460500 h 4908550"/>
                  <a:gd name="connsiteX189" fmla="*/ 196850 w 6210300"/>
                  <a:gd name="connsiteY189" fmla="*/ 1517650 h 4908550"/>
                  <a:gd name="connsiteX190" fmla="*/ 95250 w 6210300"/>
                  <a:gd name="connsiteY190" fmla="*/ 1549400 h 4908550"/>
                  <a:gd name="connsiteX191" fmla="*/ 38100 w 6210300"/>
                  <a:gd name="connsiteY191" fmla="*/ 1536700 h 4908550"/>
                  <a:gd name="connsiteX192" fmla="*/ 38100 w 6210300"/>
                  <a:gd name="connsiteY192" fmla="*/ 1600200 h 4908550"/>
                  <a:gd name="connsiteX193" fmla="*/ 107950 w 6210300"/>
                  <a:gd name="connsiteY193" fmla="*/ 1708150 h 4908550"/>
                  <a:gd name="connsiteX194" fmla="*/ 127000 w 6210300"/>
                  <a:gd name="connsiteY194" fmla="*/ 1835150 h 4908550"/>
                  <a:gd name="connsiteX195" fmla="*/ 107950 w 6210300"/>
                  <a:gd name="connsiteY195" fmla="*/ 2216150 h 4908550"/>
                  <a:gd name="connsiteX196" fmla="*/ 12700 w 6210300"/>
                  <a:gd name="connsiteY196" fmla="*/ 2286000 h 4908550"/>
                  <a:gd name="connsiteX197" fmla="*/ 63500 w 6210300"/>
                  <a:gd name="connsiteY197" fmla="*/ 2413000 h 4908550"/>
                  <a:gd name="connsiteX198" fmla="*/ 44450 w 6210300"/>
                  <a:gd name="connsiteY198" fmla="*/ 2501900 h 4908550"/>
                  <a:gd name="connsiteX199" fmla="*/ 88900 w 6210300"/>
                  <a:gd name="connsiteY199" fmla="*/ 2584450 h 4908550"/>
                  <a:gd name="connsiteX200" fmla="*/ 114300 w 6210300"/>
                  <a:gd name="connsiteY200" fmla="*/ 2692400 h 4908550"/>
                  <a:gd name="connsiteX201" fmla="*/ 6350 w 6210300"/>
                  <a:gd name="connsiteY201" fmla="*/ 2851150 h 4908550"/>
                  <a:gd name="connsiteX202" fmla="*/ 0 w 6210300"/>
                  <a:gd name="connsiteY202" fmla="*/ 2933700 h 4908550"/>
                  <a:gd name="connsiteX203" fmla="*/ 12700 w 6210300"/>
                  <a:gd name="connsiteY203" fmla="*/ 2965450 h 4908550"/>
                  <a:gd name="connsiteX204" fmla="*/ 171450 w 6210300"/>
                  <a:gd name="connsiteY204" fmla="*/ 2984500 h 4908550"/>
                  <a:gd name="connsiteX205" fmla="*/ 285750 w 6210300"/>
                  <a:gd name="connsiteY205" fmla="*/ 3054350 h 4908550"/>
                  <a:gd name="connsiteX206" fmla="*/ 323850 w 6210300"/>
                  <a:gd name="connsiteY206" fmla="*/ 3117850 h 4908550"/>
                  <a:gd name="connsiteX207" fmla="*/ 254000 w 6210300"/>
                  <a:gd name="connsiteY207" fmla="*/ 3155950 h 4908550"/>
                  <a:gd name="connsiteX208" fmla="*/ 355600 w 6210300"/>
                  <a:gd name="connsiteY208" fmla="*/ 3200400 h 4908550"/>
                  <a:gd name="connsiteX209" fmla="*/ 419100 w 6210300"/>
                  <a:gd name="connsiteY209" fmla="*/ 3257550 h 4908550"/>
                  <a:gd name="connsiteX210" fmla="*/ 412750 w 6210300"/>
                  <a:gd name="connsiteY210" fmla="*/ 3371850 h 4908550"/>
                  <a:gd name="connsiteX211" fmla="*/ 361950 w 6210300"/>
                  <a:gd name="connsiteY211" fmla="*/ 3441700 h 4908550"/>
                  <a:gd name="connsiteX212" fmla="*/ 444500 w 6210300"/>
                  <a:gd name="connsiteY212" fmla="*/ 3460750 h 4908550"/>
                  <a:gd name="connsiteX213" fmla="*/ 425450 w 6210300"/>
                  <a:gd name="connsiteY213" fmla="*/ 3587750 h 4908550"/>
                  <a:gd name="connsiteX214" fmla="*/ 438150 w 6210300"/>
                  <a:gd name="connsiteY214" fmla="*/ 3695700 h 4908550"/>
                  <a:gd name="connsiteX215" fmla="*/ 514350 w 6210300"/>
                  <a:gd name="connsiteY215" fmla="*/ 3740150 h 4908550"/>
                  <a:gd name="connsiteX216" fmla="*/ 450850 w 6210300"/>
                  <a:gd name="connsiteY216" fmla="*/ 3943350 h 4908550"/>
                  <a:gd name="connsiteX217" fmla="*/ 381000 w 6210300"/>
                  <a:gd name="connsiteY217" fmla="*/ 4095750 h 4908550"/>
                  <a:gd name="connsiteX218" fmla="*/ 406400 w 6210300"/>
                  <a:gd name="connsiteY218" fmla="*/ 4178300 h 4908550"/>
                  <a:gd name="connsiteX219" fmla="*/ 463550 w 6210300"/>
                  <a:gd name="connsiteY219" fmla="*/ 4216400 h 4908550"/>
                  <a:gd name="connsiteX220" fmla="*/ 533400 w 6210300"/>
                  <a:gd name="connsiteY220" fmla="*/ 4178300 h 4908550"/>
                  <a:gd name="connsiteX221" fmla="*/ 609600 w 6210300"/>
                  <a:gd name="connsiteY221" fmla="*/ 4171950 h 4908550"/>
                  <a:gd name="connsiteX222" fmla="*/ 704850 w 6210300"/>
                  <a:gd name="connsiteY222" fmla="*/ 4114800 h 4908550"/>
                  <a:gd name="connsiteX223" fmla="*/ 736600 w 6210300"/>
                  <a:gd name="connsiteY223" fmla="*/ 4184650 h 4908550"/>
                  <a:gd name="connsiteX224" fmla="*/ 730250 w 6210300"/>
                  <a:gd name="connsiteY224" fmla="*/ 4229100 h 4908550"/>
                  <a:gd name="connsiteX225" fmla="*/ 812800 w 6210300"/>
                  <a:gd name="connsiteY225" fmla="*/ 4165600 h 4908550"/>
                  <a:gd name="connsiteX226" fmla="*/ 869950 w 6210300"/>
                  <a:gd name="connsiteY226" fmla="*/ 4064000 h 4908550"/>
                  <a:gd name="connsiteX227" fmla="*/ 965200 w 6210300"/>
                  <a:gd name="connsiteY227" fmla="*/ 4006850 h 4908550"/>
                  <a:gd name="connsiteX228" fmla="*/ 1022350 w 6210300"/>
                  <a:gd name="connsiteY228" fmla="*/ 3911600 h 4908550"/>
                  <a:gd name="connsiteX229" fmla="*/ 1092200 w 6210300"/>
                  <a:gd name="connsiteY229" fmla="*/ 3905250 h 4908550"/>
                  <a:gd name="connsiteX230" fmla="*/ 1206500 w 6210300"/>
                  <a:gd name="connsiteY230" fmla="*/ 3943350 h 4908550"/>
                  <a:gd name="connsiteX231" fmla="*/ 1231900 w 6210300"/>
                  <a:gd name="connsiteY231" fmla="*/ 4044950 h 4908550"/>
                  <a:gd name="connsiteX232" fmla="*/ 1263650 w 6210300"/>
                  <a:gd name="connsiteY232" fmla="*/ 4108450 h 4908550"/>
                  <a:gd name="connsiteX233" fmla="*/ 1320800 w 6210300"/>
                  <a:gd name="connsiteY233" fmla="*/ 4108450 h 4908550"/>
                  <a:gd name="connsiteX234" fmla="*/ 1358900 w 6210300"/>
                  <a:gd name="connsiteY234" fmla="*/ 4051300 h 4908550"/>
                  <a:gd name="connsiteX235" fmla="*/ 1428750 w 6210300"/>
                  <a:gd name="connsiteY235" fmla="*/ 4178300 h 4908550"/>
                  <a:gd name="connsiteX236" fmla="*/ 1447800 w 6210300"/>
                  <a:gd name="connsiteY236" fmla="*/ 4330700 h 4908550"/>
                  <a:gd name="connsiteX237" fmla="*/ 1447800 w 6210300"/>
                  <a:gd name="connsiteY237" fmla="*/ 4432300 h 4908550"/>
                  <a:gd name="connsiteX238" fmla="*/ 1511300 w 6210300"/>
                  <a:gd name="connsiteY238" fmla="*/ 4559300 h 4908550"/>
                  <a:gd name="connsiteX239" fmla="*/ 1536700 w 6210300"/>
                  <a:gd name="connsiteY239" fmla="*/ 4648200 h 4908550"/>
                  <a:gd name="connsiteX240" fmla="*/ 1638300 w 6210300"/>
                  <a:gd name="connsiteY240" fmla="*/ 4597400 h 4908550"/>
                  <a:gd name="connsiteX241" fmla="*/ 1695450 w 6210300"/>
                  <a:gd name="connsiteY241" fmla="*/ 4635500 h 4908550"/>
                  <a:gd name="connsiteX242" fmla="*/ 1752600 w 6210300"/>
                  <a:gd name="connsiteY242" fmla="*/ 4673600 h 4908550"/>
                  <a:gd name="connsiteX243" fmla="*/ 1847850 w 6210300"/>
                  <a:gd name="connsiteY243" fmla="*/ 4705350 h 4908550"/>
                  <a:gd name="connsiteX244" fmla="*/ 1943100 w 6210300"/>
                  <a:gd name="connsiteY244" fmla="*/ 4730750 h 4908550"/>
                  <a:gd name="connsiteX245" fmla="*/ 2057400 w 6210300"/>
                  <a:gd name="connsiteY245" fmla="*/ 4838700 h 4908550"/>
                  <a:gd name="connsiteX246" fmla="*/ 2203450 w 6210300"/>
                  <a:gd name="connsiteY246" fmla="*/ 4864100 h 4908550"/>
                  <a:gd name="connsiteX247" fmla="*/ 2279650 w 6210300"/>
                  <a:gd name="connsiteY247" fmla="*/ 4902200 h 4908550"/>
                  <a:gd name="connsiteX248" fmla="*/ 2400300 w 6210300"/>
                  <a:gd name="connsiteY248" fmla="*/ 4876800 h 4908550"/>
                  <a:gd name="connsiteX249" fmla="*/ 2520950 w 6210300"/>
                  <a:gd name="connsiteY249" fmla="*/ 4908550 h 4908550"/>
                  <a:gd name="connsiteX250" fmla="*/ 2571750 w 6210300"/>
                  <a:gd name="connsiteY250" fmla="*/ 4870450 h 4908550"/>
                  <a:gd name="connsiteX251" fmla="*/ 2749550 w 6210300"/>
                  <a:gd name="connsiteY251" fmla="*/ 4883150 h 4908550"/>
                  <a:gd name="connsiteX0" fmla="*/ 2749550 w 6210300"/>
                  <a:gd name="connsiteY0" fmla="*/ 4883150 h 4908550"/>
                  <a:gd name="connsiteX1" fmla="*/ 2749550 w 6210300"/>
                  <a:gd name="connsiteY1" fmla="*/ 4737100 h 4908550"/>
                  <a:gd name="connsiteX2" fmla="*/ 2832100 w 6210300"/>
                  <a:gd name="connsiteY2" fmla="*/ 4667250 h 4908550"/>
                  <a:gd name="connsiteX3" fmla="*/ 2768600 w 6210300"/>
                  <a:gd name="connsiteY3" fmla="*/ 4597400 h 4908550"/>
                  <a:gd name="connsiteX4" fmla="*/ 2857500 w 6210300"/>
                  <a:gd name="connsiteY4" fmla="*/ 4489450 h 4908550"/>
                  <a:gd name="connsiteX5" fmla="*/ 2800350 w 6210300"/>
                  <a:gd name="connsiteY5" fmla="*/ 4406900 h 4908550"/>
                  <a:gd name="connsiteX6" fmla="*/ 2876550 w 6210300"/>
                  <a:gd name="connsiteY6" fmla="*/ 4394200 h 4908550"/>
                  <a:gd name="connsiteX7" fmla="*/ 2946400 w 6210300"/>
                  <a:gd name="connsiteY7" fmla="*/ 4184650 h 4908550"/>
                  <a:gd name="connsiteX8" fmla="*/ 3041650 w 6210300"/>
                  <a:gd name="connsiteY8" fmla="*/ 4159250 h 4908550"/>
                  <a:gd name="connsiteX9" fmla="*/ 3181350 w 6210300"/>
                  <a:gd name="connsiteY9" fmla="*/ 4184650 h 4908550"/>
                  <a:gd name="connsiteX10" fmla="*/ 3270250 w 6210300"/>
                  <a:gd name="connsiteY10" fmla="*/ 4095750 h 4908550"/>
                  <a:gd name="connsiteX11" fmla="*/ 3365500 w 6210300"/>
                  <a:gd name="connsiteY11" fmla="*/ 4140200 h 4908550"/>
                  <a:gd name="connsiteX12" fmla="*/ 3511550 w 6210300"/>
                  <a:gd name="connsiteY12" fmla="*/ 4064000 h 4908550"/>
                  <a:gd name="connsiteX13" fmla="*/ 3556000 w 6210300"/>
                  <a:gd name="connsiteY13" fmla="*/ 3975100 h 4908550"/>
                  <a:gd name="connsiteX14" fmla="*/ 3543300 w 6210300"/>
                  <a:gd name="connsiteY14" fmla="*/ 3835400 h 4908550"/>
                  <a:gd name="connsiteX15" fmla="*/ 3530600 w 6210300"/>
                  <a:gd name="connsiteY15" fmla="*/ 3765550 h 4908550"/>
                  <a:gd name="connsiteX16" fmla="*/ 3657600 w 6210300"/>
                  <a:gd name="connsiteY16" fmla="*/ 3676650 h 4908550"/>
                  <a:gd name="connsiteX17" fmla="*/ 3746500 w 6210300"/>
                  <a:gd name="connsiteY17" fmla="*/ 3549650 h 4908550"/>
                  <a:gd name="connsiteX18" fmla="*/ 3765550 w 6210300"/>
                  <a:gd name="connsiteY18" fmla="*/ 3486150 h 4908550"/>
                  <a:gd name="connsiteX19" fmla="*/ 3822700 w 6210300"/>
                  <a:gd name="connsiteY19" fmla="*/ 3429000 h 4908550"/>
                  <a:gd name="connsiteX20" fmla="*/ 3879850 w 6210300"/>
                  <a:gd name="connsiteY20" fmla="*/ 3448050 h 4908550"/>
                  <a:gd name="connsiteX21" fmla="*/ 3930650 w 6210300"/>
                  <a:gd name="connsiteY21" fmla="*/ 3543300 h 4908550"/>
                  <a:gd name="connsiteX22" fmla="*/ 3994150 w 6210300"/>
                  <a:gd name="connsiteY22" fmla="*/ 3568700 h 4908550"/>
                  <a:gd name="connsiteX23" fmla="*/ 4070350 w 6210300"/>
                  <a:gd name="connsiteY23" fmla="*/ 3536950 h 4908550"/>
                  <a:gd name="connsiteX24" fmla="*/ 4178300 w 6210300"/>
                  <a:gd name="connsiteY24" fmla="*/ 3606800 h 4908550"/>
                  <a:gd name="connsiteX25" fmla="*/ 4254500 w 6210300"/>
                  <a:gd name="connsiteY25" fmla="*/ 3556000 h 4908550"/>
                  <a:gd name="connsiteX26" fmla="*/ 4311650 w 6210300"/>
                  <a:gd name="connsiteY26" fmla="*/ 3441700 h 4908550"/>
                  <a:gd name="connsiteX27" fmla="*/ 4318000 w 6210300"/>
                  <a:gd name="connsiteY27" fmla="*/ 3365500 h 4908550"/>
                  <a:gd name="connsiteX28" fmla="*/ 4298950 w 6210300"/>
                  <a:gd name="connsiteY28" fmla="*/ 3282950 h 4908550"/>
                  <a:gd name="connsiteX29" fmla="*/ 4362450 w 6210300"/>
                  <a:gd name="connsiteY29" fmla="*/ 3092450 h 4908550"/>
                  <a:gd name="connsiteX30" fmla="*/ 4438650 w 6210300"/>
                  <a:gd name="connsiteY30" fmla="*/ 3028950 h 4908550"/>
                  <a:gd name="connsiteX31" fmla="*/ 4527550 w 6210300"/>
                  <a:gd name="connsiteY31" fmla="*/ 3035300 h 4908550"/>
                  <a:gd name="connsiteX32" fmla="*/ 4565650 w 6210300"/>
                  <a:gd name="connsiteY32" fmla="*/ 3073400 h 4908550"/>
                  <a:gd name="connsiteX33" fmla="*/ 4616450 w 6210300"/>
                  <a:gd name="connsiteY33" fmla="*/ 3073400 h 4908550"/>
                  <a:gd name="connsiteX34" fmla="*/ 4629150 w 6210300"/>
                  <a:gd name="connsiteY34" fmla="*/ 3009900 h 4908550"/>
                  <a:gd name="connsiteX35" fmla="*/ 4660900 w 6210300"/>
                  <a:gd name="connsiteY35" fmla="*/ 2952750 h 4908550"/>
                  <a:gd name="connsiteX36" fmla="*/ 4724400 w 6210300"/>
                  <a:gd name="connsiteY36" fmla="*/ 2978150 h 4908550"/>
                  <a:gd name="connsiteX37" fmla="*/ 4800600 w 6210300"/>
                  <a:gd name="connsiteY37" fmla="*/ 2946400 h 4908550"/>
                  <a:gd name="connsiteX38" fmla="*/ 4857750 w 6210300"/>
                  <a:gd name="connsiteY38" fmla="*/ 2997200 h 4908550"/>
                  <a:gd name="connsiteX39" fmla="*/ 4908550 w 6210300"/>
                  <a:gd name="connsiteY39" fmla="*/ 3016250 h 4908550"/>
                  <a:gd name="connsiteX40" fmla="*/ 5016500 w 6210300"/>
                  <a:gd name="connsiteY40" fmla="*/ 2959100 h 4908550"/>
                  <a:gd name="connsiteX41" fmla="*/ 5080000 w 6210300"/>
                  <a:gd name="connsiteY41" fmla="*/ 2978150 h 4908550"/>
                  <a:gd name="connsiteX42" fmla="*/ 5118100 w 6210300"/>
                  <a:gd name="connsiteY42" fmla="*/ 2908300 h 4908550"/>
                  <a:gd name="connsiteX43" fmla="*/ 5092700 w 6210300"/>
                  <a:gd name="connsiteY43" fmla="*/ 2832100 h 4908550"/>
                  <a:gd name="connsiteX44" fmla="*/ 5118100 w 6210300"/>
                  <a:gd name="connsiteY44" fmla="*/ 2762250 h 4908550"/>
                  <a:gd name="connsiteX45" fmla="*/ 5213350 w 6210300"/>
                  <a:gd name="connsiteY45" fmla="*/ 2724150 h 4908550"/>
                  <a:gd name="connsiteX46" fmla="*/ 5207000 w 6210300"/>
                  <a:gd name="connsiteY46" fmla="*/ 2641600 h 4908550"/>
                  <a:gd name="connsiteX47" fmla="*/ 5226050 w 6210300"/>
                  <a:gd name="connsiteY47" fmla="*/ 2590800 h 4908550"/>
                  <a:gd name="connsiteX48" fmla="*/ 5283200 w 6210300"/>
                  <a:gd name="connsiteY48" fmla="*/ 2597150 h 4908550"/>
                  <a:gd name="connsiteX49" fmla="*/ 5314950 w 6210300"/>
                  <a:gd name="connsiteY49" fmla="*/ 2501900 h 4908550"/>
                  <a:gd name="connsiteX50" fmla="*/ 5403850 w 6210300"/>
                  <a:gd name="connsiteY50" fmla="*/ 2527300 h 4908550"/>
                  <a:gd name="connsiteX51" fmla="*/ 5511800 w 6210300"/>
                  <a:gd name="connsiteY51" fmla="*/ 2527300 h 4908550"/>
                  <a:gd name="connsiteX52" fmla="*/ 5556250 w 6210300"/>
                  <a:gd name="connsiteY52" fmla="*/ 2514600 h 4908550"/>
                  <a:gd name="connsiteX53" fmla="*/ 5613400 w 6210300"/>
                  <a:gd name="connsiteY53" fmla="*/ 2603500 h 4908550"/>
                  <a:gd name="connsiteX54" fmla="*/ 5689600 w 6210300"/>
                  <a:gd name="connsiteY54" fmla="*/ 2520950 h 4908550"/>
                  <a:gd name="connsiteX55" fmla="*/ 5753100 w 6210300"/>
                  <a:gd name="connsiteY55" fmla="*/ 2463800 h 4908550"/>
                  <a:gd name="connsiteX56" fmla="*/ 5791200 w 6210300"/>
                  <a:gd name="connsiteY56" fmla="*/ 2317750 h 4908550"/>
                  <a:gd name="connsiteX57" fmla="*/ 5778500 w 6210300"/>
                  <a:gd name="connsiteY57" fmla="*/ 2260600 h 4908550"/>
                  <a:gd name="connsiteX58" fmla="*/ 5664200 w 6210300"/>
                  <a:gd name="connsiteY58" fmla="*/ 2203450 h 4908550"/>
                  <a:gd name="connsiteX59" fmla="*/ 5676900 w 6210300"/>
                  <a:gd name="connsiteY59" fmla="*/ 2076450 h 4908550"/>
                  <a:gd name="connsiteX60" fmla="*/ 5746750 w 6210300"/>
                  <a:gd name="connsiteY60" fmla="*/ 2038350 h 4908550"/>
                  <a:gd name="connsiteX61" fmla="*/ 5746750 w 6210300"/>
                  <a:gd name="connsiteY61" fmla="*/ 1974850 h 4908550"/>
                  <a:gd name="connsiteX62" fmla="*/ 5880100 w 6210300"/>
                  <a:gd name="connsiteY62" fmla="*/ 1943100 h 4908550"/>
                  <a:gd name="connsiteX63" fmla="*/ 6007100 w 6210300"/>
                  <a:gd name="connsiteY63" fmla="*/ 1930400 h 4908550"/>
                  <a:gd name="connsiteX64" fmla="*/ 6127750 w 6210300"/>
                  <a:gd name="connsiteY64" fmla="*/ 1885950 h 4908550"/>
                  <a:gd name="connsiteX65" fmla="*/ 6210300 w 6210300"/>
                  <a:gd name="connsiteY65" fmla="*/ 1911350 h 4908550"/>
                  <a:gd name="connsiteX66" fmla="*/ 6210300 w 6210300"/>
                  <a:gd name="connsiteY66" fmla="*/ 1714500 h 4908550"/>
                  <a:gd name="connsiteX67" fmla="*/ 6197600 w 6210300"/>
                  <a:gd name="connsiteY67" fmla="*/ 1631950 h 4908550"/>
                  <a:gd name="connsiteX68" fmla="*/ 6165850 w 6210300"/>
                  <a:gd name="connsiteY68" fmla="*/ 1524000 h 4908550"/>
                  <a:gd name="connsiteX69" fmla="*/ 6070600 w 6210300"/>
                  <a:gd name="connsiteY69" fmla="*/ 1517650 h 4908550"/>
                  <a:gd name="connsiteX70" fmla="*/ 5981700 w 6210300"/>
                  <a:gd name="connsiteY70" fmla="*/ 1517650 h 4908550"/>
                  <a:gd name="connsiteX71" fmla="*/ 5892800 w 6210300"/>
                  <a:gd name="connsiteY71" fmla="*/ 1492250 h 4908550"/>
                  <a:gd name="connsiteX72" fmla="*/ 5873750 w 6210300"/>
                  <a:gd name="connsiteY72" fmla="*/ 1454150 h 4908550"/>
                  <a:gd name="connsiteX73" fmla="*/ 5892800 w 6210300"/>
                  <a:gd name="connsiteY73" fmla="*/ 1327150 h 4908550"/>
                  <a:gd name="connsiteX74" fmla="*/ 5905500 w 6210300"/>
                  <a:gd name="connsiteY74" fmla="*/ 1257300 h 4908550"/>
                  <a:gd name="connsiteX75" fmla="*/ 5835650 w 6210300"/>
                  <a:gd name="connsiteY75" fmla="*/ 1143000 h 4908550"/>
                  <a:gd name="connsiteX76" fmla="*/ 5753100 w 6210300"/>
                  <a:gd name="connsiteY76" fmla="*/ 1092200 h 4908550"/>
                  <a:gd name="connsiteX77" fmla="*/ 5670550 w 6210300"/>
                  <a:gd name="connsiteY77" fmla="*/ 1054100 h 4908550"/>
                  <a:gd name="connsiteX78" fmla="*/ 5505450 w 6210300"/>
                  <a:gd name="connsiteY78" fmla="*/ 1047750 h 4908550"/>
                  <a:gd name="connsiteX79" fmla="*/ 5403850 w 6210300"/>
                  <a:gd name="connsiteY79" fmla="*/ 1066800 h 4908550"/>
                  <a:gd name="connsiteX80" fmla="*/ 5251450 w 6210300"/>
                  <a:gd name="connsiteY80" fmla="*/ 1104900 h 4908550"/>
                  <a:gd name="connsiteX81" fmla="*/ 5181600 w 6210300"/>
                  <a:gd name="connsiteY81" fmla="*/ 1130300 h 4908550"/>
                  <a:gd name="connsiteX82" fmla="*/ 5022850 w 6210300"/>
                  <a:gd name="connsiteY82" fmla="*/ 1104900 h 4908550"/>
                  <a:gd name="connsiteX83" fmla="*/ 5035550 w 6210300"/>
                  <a:gd name="connsiteY83" fmla="*/ 1035050 h 4908550"/>
                  <a:gd name="connsiteX84" fmla="*/ 4972050 w 6210300"/>
                  <a:gd name="connsiteY84" fmla="*/ 939800 h 4908550"/>
                  <a:gd name="connsiteX85" fmla="*/ 4940300 w 6210300"/>
                  <a:gd name="connsiteY85" fmla="*/ 939800 h 4908550"/>
                  <a:gd name="connsiteX86" fmla="*/ 4857750 w 6210300"/>
                  <a:gd name="connsiteY86" fmla="*/ 889000 h 4908550"/>
                  <a:gd name="connsiteX87" fmla="*/ 4749800 w 6210300"/>
                  <a:gd name="connsiteY87" fmla="*/ 850900 h 4908550"/>
                  <a:gd name="connsiteX88" fmla="*/ 4711700 w 6210300"/>
                  <a:gd name="connsiteY88" fmla="*/ 825500 h 4908550"/>
                  <a:gd name="connsiteX89" fmla="*/ 4749800 w 6210300"/>
                  <a:gd name="connsiteY89" fmla="*/ 755650 h 4908550"/>
                  <a:gd name="connsiteX90" fmla="*/ 4800600 w 6210300"/>
                  <a:gd name="connsiteY90" fmla="*/ 806450 h 4908550"/>
                  <a:gd name="connsiteX91" fmla="*/ 4819650 w 6210300"/>
                  <a:gd name="connsiteY91" fmla="*/ 768350 h 4908550"/>
                  <a:gd name="connsiteX92" fmla="*/ 4781550 w 6210300"/>
                  <a:gd name="connsiteY92" fmla="*/ 698500 h 4908550"/>
                  <a:gd name="connsiteX93" fmla="*/ 4673600 w 6210300"/>
                  <a:gd name="connsiteY93" fmla="*/ 641350 h 4908550"/>
                  <a:gd name="connsiteX94" fmla="*/ 4572000 w 6210300"/>
                  <a:gd name="connsiteY94" fmla="*/ 615950 h 4908550"/>
                  <a:gd name="connsiteX95" fmla="*/ 4495800 w 6210300"/>
                  <a:gd name="connsiteY95" fmla="*/ 615950 h 4908550"/>
                  <a:gd name="connsiteX96" fmla="*/ 4349750 w 6210300"/>
                  <a:gd name="connsiteY96" fmla="*/ 539750 h 4908550"/>
                  <a:gd name="connsiteX97" fmla="*/ 4102100 w 6210300"/>
                  <a:gd name="connsiteY97" fmla="*/ 482600 h 4908550"/>
                  <a:gd name="connsiteX98" fmla="*/ 3975100 w 6210300"/>
                  <a:gd name="connsiteY98" fmla="*/ 476250 h 4908550"/>
                  <a:gd name="connsiteX99" fmla="*/ 3886200 w 6210300"/>
                  <a:gd name="connsiteY99" fmla="*/ 463550 h 4908550"/>
                  <a:gd name="connsiteX100" fmla="*/ 3810000 w 6210300"/>
                  <a:gd name="connsiteY100" fmla="*/ 412750 h 4908550"/>
                  <a:gd name="connsiteX101" fmla="*/ 3829050 w 6210300"/>
                  <a:gd name="connsiteY101" fmla="*/ 495300 h 4908550"/>
                  <a:gd name="connsiteX102" fmla="*/ 3829050 w 6210300"/>
                  <a:gd name="connsiteY102" fmla="*/ 546100 h 4908550"/>
                  <a:gd name="connsiteX103" fmla="*/ 3695700 w 6210300"/>
                  <a:gd name="connsiteY103" fmla="*/ 527050 h 4908550"/>
                  <a:gd name="connsiteX104" fmla="*/ 3632200 w 6210300"/>
                  <a:gd name="connsiteY104" fmla="*/ 622300 h 4908550"/>
                  <a:gd name="connsiteX105" fmla="*/ 3638550 w 6210300"/>
                  <a:gd name="connsiteY105" fmla="*/ 673100 h 4908550"/>
                  <a:gd name="connsiteX106" fmla="*/ 3721100 w 6210300"/>
                  <a:gd name="connsiteY106" fmla="*/ 647700 h 4908550"/>
                  <a:gd name="connsiteX107" fmla="*/ 3790950 w 6210300"/>
                  <a:gd name="connsiteY107" fmla="*/ 654050 h 4908550"/>
                  <a:gd name="connsiteX108" fmla="*/ 3702050 w 6210300"/>
                  <a:gd name="connsiteY108" fmla="*/ 711200 h 4908550"/>
                  <a:gd name="connsiteX109" fmla="*/ 3695700 w 6210300"/>
                  <a:gd name="connsiteY109" fmla="*/ 781050 h 4908550"/>
                  <a:gd name="connsiteX110" fmla="*/ 3740150 w 6210300"/>
                  <a:gd name="connsiteY110" fmla="*/ 908050 h 4908550"/>
                  <a:gd name="connsiteX111" fmla="*/ 3657600 w 6210300"/>
                  <a:gd name="connsiteY111" fmla="*/ 908050 h 4908550"/>
                  <a:gd name="connsiteX112" fmla="*/ 3606800 w 6210300"/>
                  <a:gd name="connsiteY112" fmla="*/ 844550 h 4908550"/>
                  <a:gd name="connsiteX113" fmla="*/ 3498850 w 6210300"/>
                  <a:gd name="connsiteY113" fmla="*/ 876300 h 4908550"/>
                  <a:gd name="connsiteX114" fmla="*/ 3390900 w 6210300"/>
                  <a:gd name="connsiteY114" fmla="*/ 876300 h 4908550"/>
                  <a:gd name="connsiteX115" fmla="*/ 3308350 w 6210300"/>
                  <a:gd name="connsiteY115" fmla="*/ 857250 h 4908550"/>
                  <a:gd name="connsiteX116" fmla="*/ 3225800 w 6210300"/>
                  <a:gd name="connsiteY116" fmla="*/ 869950 h 4908550"/>
                  <a:gd name="connsiteX117" fmla="*/ 3162300 w 6210300"/>
                  <a:gd name="connsiteY117" fmla="*/ 920750 h 4908550"/>
                  <a:gd name="connsiteX118" fmla="*/ 3073400 w 6210300"/>
                  <a:gd name="connsiteY118" fmla="*/ 946150 h 4908550"/>
                  <a:gd name="connsiteX119" fmla="*/ 3009900 w 6210300"/>
                  <a:gd name="connsiteY119" fmla="*/ 895350 h 4908550"/>
                  <a:gd name="connsiteX120" fmla="*/ 2946400 w 6210300"/>
                  <a:gd name="connsiteY120" fmla="*/ 781050 h 4908550"/>
                  <a:gd name="connsiteX121" fmla="*/ 2927350 w 6210300"/>
                  <a:gd name="connsiteY121" fmla="*/ 755650 h 4908550"/>
                  <a:gd name="connsiteX122" fmla="*/ 2882900 w 6210300"/>
                  <a:gd name="connsiteY122" fmla="*/ 914400 h 4908550"/>
                  <a:gd name="connsiteX123" fmla="*/ 2857500 w 6210300"/>
                  <a:gd name="connsiteY123" fmla="*/ 1028700 h 4908550"/>
                  <a:gd name="connsiteX124" fmla="*/ 2819400 w 6210300"/>
                  <a:gd name="connsiteY124" fmla="*/ 1136650 h 4908550"/>
                  <a:gd name="connsiteX125" fmla="*/ 2768600 w 6210300"/>
                  <a:gd name="connsiteY125" fmla="*/ 1168400 h 4908550"/>
                  <a:gd name="connsiteX126" fmla="*/ 2730500 w 6210300"/>
                  <a:gd name="connsiteY126" fmla="*/ 1130300 h 4908550"/>
                  <a:gd name="connsiteX127" fmla="*/ 2667000 w 6210300"/>
                  <a:gd name="connsiteY127" fmla="*/ 1079500 h 4908550"/>
                  <a:gd name="connsiteX128" fmla="*/ 2584450 w 6210300"/>
                  <a:gd name="connsiteY128" fmla="*/ 1003300 h 4908550"/>
                  <a:gd name="connsiteX129" fmla="*/ 2559050 w 6210300"/>
                  <a:gd name="connsiteY129" fmla="*/ 889000 h 4908550"/>
                  <a:gd name="connsiteX130" fmla="*/ 2501900 w 6210300"/>
                  <a:gd name="connsiteY130" fmla="*/ 793750 h 4908550"/>
                  <a:gd name="connsiteX131" fmla="*/ 2444750 w 6210300"/>
                  <a:gd name="connsiteY131" fmla="*/ 673100 h 4908550"/>
                  <a:gd name="connsiteX132" fmla="*/ 2406650 w 6210300"/>
                  <a:gd name="connsiteY132" fmla="*/ 647700 h 4908550"/>
                  <a:gd name="connsiteX133" fmla="*/ 2317750 w 6210300"/>
                  <a:gd name="connsiteY133" fmla="*/ 596900 h 4908550"/>
                  <a:gd name="connsiteX134" fmla="*/ 2254250 w 6210300"/>
                  <a:gd name="connsiteY134" fmla="*/ 565150 h 4908550"/>
                  <a:gd name="connsiteX135" fmla="*/ 2336800 w 6210300"/>
                  <a:gd name="connsiteY135" fmla="*/ 501650 h 4908550"/>
                  <a:gd name="connsiteX136" fmla="*/ 2457450 w 6210300"/>
                  <a:gd name="connsiteY136" fmla="*/ 425450 h 4908550"/>
                  <a:gd name="connsiteX137" fmla="*/ 2470150 w 6210300"/>
                  <a:gd name="connsiteY137" fmla="*/ 381000 h 4908550"/>
                  <a:gd name="connsiteX138" fmla="*/ 2514600 w 6210300"/>
                  <a:gd name="connsiteY138" fmla="*/ 304800 h 4908550"/>
                  <a:gd name="connsiteX139" fmla="*/ 2444750 w 6210300"/>
                  <a:gd name="connsiteY139" fmla="*/ 241300 h 4908550"/>
                  <a:gd name="connsiteX140" fmla="*/ 2374900 w 6210300"/>
                  <a:gd name="connsiteY140" fmla="*/ 184150 h 4908550"/>
                  <a:gd name="connsiteX141" fmla="*/ 2311400 w 6210300"/>
                  <a:gd name="connsiteY141" fmla="*/ 215900 h 4908550"/>
                  <a:gd name="connsiteX142" fmla="*/ 2222500 w 6210300"/>
                  <a:gd name="connsiteY142" fmla="*/ 215900 h 4908550"/>
                  <a:gd name="connsiteX143" fmla="*/ 2171700 w 6210300"/>
                  <a:gd name="connsiteY143" fmla="*/ 177800 h 4908550"/>
                  <a:gd name="connsiteX144" fmla="*/ 2095500 w 6210300"/>
                  <a:gd name="connsiteY144" fmla="*/ 146050 h 4908550"/>
                  <a:gd name="connsiteX145" fmla="*/ 2044700 w 6210300"/>
                  <a:gd name="connsiteY145" fmla="*/ 88900 h 4908550"/>
                  <a:gd name="connsiteX146" fmla="*/ 2000250 w 6210300"/>
                  <a:gd name="connsiteY146" fmla="*/ 76200 h 4908550"/>
                  <a:gd name="connsiteX147" fmla="*/ 1955800 w 6210300"/>
                  <a:gd name="connsiteY147" fmla="*/ 114300 h 4908550"/>
                  <a:gd name="connsiteX148" fmla="*/ 1930400 w 6210300"/>
                  <a:gd name="connsiteY148" fmla="*/ 184150 h 4908550"/>
                  <a:gd name="connsiteX149" fmla="*/ 1943100 w 6210300"/>
                  <a:gd name="connsiteY149" fmla="*/ 254000 h 4908550"/>
                  <a:gd name="connsiteX150" fmla="*/ 1943100 w 6210300"/>
                  <a:gd name="connsiteY150" fmla="*/ 342900 h 4908550"/>
                  <a:gd name="connsiteX151" fmla="*/ 1911350 w 6210300"/>
                  <a:gd name="connsiteY151" fmla="*/ 419100 h 4908550"/>
                  <a:gd name="connsiteX152" fmla="*/ 1790700 w 6210300"/>
                  <a:gd name="connsiteY152" fmla="*/ 387350 h 4908550"/>
                  <a:gd name="connsiteX153" fmla="*/ 1670050 w 6210300"/>
                  <a:gd name="connsiteY153" fmla="*/ 393700 h 4908550"/>
                  <a:gd name="connsiteX154" fmla="*/ 1606550 w 6210300"/>
                  <a:gd name="connsiteY154" fmla="*/ 368300 h 4908550"/>
                  <a:gd name="connsiteX155" fmla="*/ 1498600 w 6210300"/>
                  <a:gd name="connsiteY155" fmla="*/ 342900 h 4908550"/>
                  <a:gd name="connsiteX156" fmla="*/ 1403350 w 6210300"/>
                  <a:gd name="connsiteY156" fmla="*/ 311150 h 4908550"/>
                  <a:gd name="connsiteX157" fmla="*/ 1365250 w 6210300"/>
                  <a:gd name="connsiteY157" fmla="*/ 279400 h 4908550"/>
                  <a:gd name="connsiteX158" fmla="*/ 1397000 w 6210300"/>
                  <a:gd name="connsiteY158" fmla="*/ 222250 h 4908550"/>
                  <a:gd name="connsiteX159" fmla="*/ 1435100 w 6210300"/>
                  <a:gd name="connsiteY159" fmla="*/ 177800 h 4908550"/>
                  <a:gd name="connsiteX160" fmla="*/ 1358900 w 6210300"/>
                  <a:gd name="connsiteY160" fmla="*/ 158750 h 4908550"/>
                  <a:gd name="connsiteX161" fmla="*/ 1181100 w 6210300"/>
                  <a:gd name="connsiteY161" fmla="*/ 127000 h 4908550"/>
                  <a:gd name="connsiteX162" fmla="*/ 1092200 w 6210300"/>
                  <a:gd name="connsiteY162" fmla="*/ 101600 h 4908550"/>
                  <a:gd name="connsiteX163" fmla="*/ 1022350 w 6210300"/>
                  <a:gd name="connsiteY163" fmla="*/ 107950 h 4908550"/>
                  <a:gd name="connsiteX164" fmla="*/ 958850 w 6210300"/>
                  <a:gd name="connsiteY164" fmla="*/ 165100 h 4908550"/>
                  <a:gd name="connsiteX165" fmla="*/ 863600 w 6210300"/>
                  <a:gd name="connsiteY165" fmla="*/ 171450 h 4908550"/>
                  <a:gd name="connsiteX166" fmla="*/ 869950 w 6210300"/>
                  <a:gd name="connsiteY166" fmla="*/ 266700 h 4908550"/>
                  <a:gd name="connsiteX167" fmla="*/ 838200 w 6210300"/>
                  <a:gd name="connsiteY167" fmla="*/ 273050 h 4908550"/>
                  <a:gd name="connsiteX168" fmla="*/ 819150 w 6210300"/>
                  <a:gd name="connsiteY168" fmla="*/ 184150 h 4908550"/>
                  <a:gd name="connsiteX169" fmla="*/ 850900 w 6210300"/>
                  <a:gd name="connsiteY169" fmla="*/ 114300 h 4908550"/>
                  <a:gd name="connsiteX170" fmla="*/ 793750 w 6210300"/>
                  <a:gd name="connsiteY170" fmla="*/ 0 h 4908550"/>
                  <a:gd name="connsiteX171" fmla="*/ 768350 w 6210300"/>
                  <a:gd name="connsiteY171" fmla="*/ 101600 h 4908550"/>
                  <a:gd name="connsiteX172" fmla="*/ 679450 w 6210300"/>
                  <a:gd name="connsiteY172" fmla="*/ 101600 h 4908550"/>
                  <a:gd name="connsiteX173" fmla="*/ 597693 w 6210300"/>
                  <a:gd name="connsiteY173" fmla="*/ 103992 h 4908550"/>
                  <a:gd name="connsiteX174" fmla="*/ 508794 w 6210300"/>
                  <a:gd name="connsiteY174" fmla="*/ 240474 h 4908550"/>
                  <a:gd name="connsiteX175" fmla="*/ 539750 w 6210300"/>
                  <a:gd name="connsiteY175" fmla="*/ 298450 h 4908550"/>
                  <a:gd name="connsiteX176" fmla="*/ 539750 w 6210300"/>
                  <a:gd name="connsiteY176" fmla="*/ 476250 h 4908550"/>
                  <a:gd name="connsiteX177" fmla="*/ 587375 w 6210300"/>
                  <a:gd name="connsiteY177" fmla="*/ 598021 h 4908550"/>
                  <a:gd name="connsiteX178" fmla="*/ 635000 w 6210300"/>
                  <a:gd name="connsiteY178" fmla="*/ 654050 h 4908550"/>
                  <a:gd name="connsiteX179" fmla="*/ 673100 w 6210300"/>
                  <a:gd name="connsiteY179" fmla="*/ 679450 h 4908550"/>
                  <a:gd name="connsiteX180" fmla="*/ 687387 w 6210300"/>
                  <a:gd name="connsiteY180" fmla="*/ 947716 h 4908550"/>
                  <a:gd name="connsiteX181" fmla="*/ 743744 w 6210300"/>
                  <a:gd name="connsiteY181" fmla="*/ 1020870 h 4908550"/>
                  <a:gd name="connsiteX182" fmla="*/ 647700 w 6210300"/>
                  <a:gd name="connsiteY182" fmla="*/ 1092200 h 4908550"/>
                  <a:gd name="connsiteX183" fmla="*/ 482600 w 6210300"/>
                  <a:gd name="connsiteY183" fmla="*/ 1174750 h 4908550"/>
                  <a:gd name="connsiteX184" fmla="*/ 450850 w 6210300"/>
                  <a:gd name="connsiteY184" fmla="*/ 1276350 h 4908550"/>
                  <a:gd name="connsiteX185" fmla="*/ 393700 w 6210300"/>
                  <a:gd name="connsiteY185" fmla="*/ 1333500 h 4908550"/>
                  <a:gd name="connsiteX186" fmla="*/ 406400 w 6210300"/>
                  <a:gd name="connsiteY186" fmla="*/ 1397000 h 4908550"/>
                  <a:gd name="connsiteX187" fmla="*/ 349250 w 6210300"/>
                  <a:gd name="connsiteY187" fmla="*/ 1466850 h 4908550"/>
                  <a:gd name="connsiteX188" fmla="*/ 260350 w 6210300"/>
                  <a:gd name="connsiteY188" fmla="*/ 1460500 h 4908550"/>
                  <a:gd name="connsiteX189" fmla="*/ 196850 w 6210300"/>
                  <a:gd name="connsiteY189" fmla="*/ 1517650 h 4908550"/>
                  <a:gd name="connsiteX190" fmla="*/ 95250 w 6210300"/>
                  <a:gd name="connsiteY190" fmla="*/ 1549400 h 4908550"/>
                  <a:gd name="connsiteX191" fmla="*/ 38100 w 6210300"/>
                  <a:gd name="connsiteY191" fmla="*/ 1536700 h 4908550"/>
                  <a:gd name="connsiteX192" fmla="*/ 38100 w 6210300"/>
                  <a:gd name="connsiteY192" fmla="*/ 1600200 h 4908550"/>
                  <a:gd name="connsiteX193" fmla="*/ 107950 w 6210300"/>
                  <a:gd name="connsiteY193" fmla="*/ 1708150 h 4908550"/>
                  <a:gd name="connsiteX194" fmla="*/ 127000 w 6210300"/>
                  <a:gd name="connsiteY194" fmla="*/ 1835150 h 4908550"/>
                  <a:gd name="connsiteX195" fmla="*/ 107950 w 6210300"/>
                  <a:gd name="connsiteY195" fmla="*/ 2216150 h 4908550"/>
                  <a:gd name="connsiteX196" fmla="*/ 12700 w 6210300"/>
                  <a:gd name="connsiteY196" fmla="*/ 2286000 h 4908550"/>
                  <a:gd name="connsiteX197" fmla="*/ 63500 w 6210300"/>
                  <a:gd name="connsiteY197" fmla="*/ 2413000 h 4908550"/>
                  <a:gd name="connsiteX198" fmla="*/ 44450 w 6210300"/>
                  <a:gd name="connsiteY198" fmla="*/ 2501900 h 4908550"/>
                  <a:gd name="connsiteX199" fmla="*/ 88900 w 6210300"/>
                  <a:gd name="connsiteY199" fmla="*/ 2584450 h 4908550"/>
                  <a:gd name="connsiteX200" fmla="*/ 114300 w 6210300"/>
                  <a:gd name="connsiteY200" fmla="*/ 2692400 h 4908550"/>
                  <a:gd name="connsiteX201" fmla="*/ 6350 w 6210300"/>
                  <a:gd name="connsiteY201" fmla="*/ 2851150 h 4908550"/>
                  <a:gd name="connsiteX202" fmla="*/ 0 w 6210300"/>
                  <a:gd name="connsiteY202" fmla="*/ 2933700 h 4908550"/>
                  <a:gd name="connsiteX203" fmla="*/ 12700 w 6210300"/>
                  <a:gd name="connsiteY203" fmla="*/ 2965450 h 4908550"/>
                  <a:gd name="connsiteX204" fmla="*/ 171450 w 6210300"/>
                  <a:gd name="connsiteY204" fmla="*/ 2984500 h 4908550"/>
                  <a:gd name="connsiteX205" fmla="*/ 285750 w 6210300"/>
                  <a:gd name="connsiteY205" fmla="*/ 3054350 h 4908550"/>
                  <a:gd name="connsiteX206" fmla="*/ 323850 w 6210300"/>
                  <a:gd name="connsiteY206" fmla="*/ 3117850 h 4908550"/>
                  <a:gd name="connsiteX207" fmla="*/ 254000 w 6210300"/>
                  <a:gd name="connsiteY207" fmla="*/ 3155950 h 4908550"/>
                  <a:gd name="connsiteX208" fmla="*/ 355600 w 6210300"/>
                  <a:gd name="connsiteY208" fmla="*/ 3200400 h 4908550"/>
                  <a:gd name="connsiteX209" fmla="*/ 419100 w 6210300"/>
                  <a:gd name="connsiteY209" fmla="*/ 3257550 h 4908550"/>
                  <a:gd name="connsiteX210" fmla="*/ 412750 w 6210300"/>
                  <a:gd name="connsiteY210" fmla="*/ 3371850 h 4908550"/>
                  <a:gd name="connsiteX211" fmla="*/ 361950 w 6210300"/>
                  <a:gd name="connsiteY211" fmla="*/ 3441700 h 4908550"/>
                  <a:gd name="connsiteX212" fmla="*/ 444500 w 6210300"/>
                  <a:gd name="connsiteY212" fmla="*/ 3460750 h 4908550"/>
                  <a:gd name="connsiteX213" fmla="*/ 425450 w 6210300"/>
                  <a:gd name="connsiteY213" fmla="*/ 3587750 h 4908550"/>
                  <a:gd name="connsiteX214" fmla="*/ 438150 w 6210300"/>
                  <a:gd name="connsiteY214" fmla="*/ 3695700 h 4908550"/>
                  <a:gd name="connsiteX215" fmla="*/ 514350 w 6210300"/>
                  <a:gd name="connsiteY215" fmla="*/ 3740150 h 4908550"/>
                  <a:gd name="connsiteX216" fmla="*/ 450850 w 6210300"/>
                  <a:gd name="connsiteY216" fmla="*/ 3943350 h 4908550"/>
                  <a:gd name="connsiteX217" fmla="*/ 381000 w 6210300"/>
                  <a:gd name="connsiteY217" fmla="*/ 4095750 h 4908550"/>
                  <a:gd name="connsiteX218" fmla="*/ 406400 w 6210300"/>
                  <a:gd name="connsiteY218" fmla="*/ 4178300 h 4908550"/>
                  <a:gd name="connsiteX219" fmla="*/ 463550 w 6210300"/>
                  <a:gd name="connsiteY219" fmla="*/ 4216400 h 4908550"/>
                  <a:gd name="connsiteX220" fmla="*/ 533400 w 6210300"/>
                  <a:gd name="connsiteY220" fmla="*/ 4178300 h 4908550"/>
                  <a:gd name="connsiteX221" fmla="*/ 609600 w 6210300"/>
                  <a:gd name="connsiteY221" fmla="*/ 4171950 h 4908550"/>
                  <a:gd name="connsiteX222" fmla="*/ 704850 w 6210300"/>
                  <a:gd name="connsiteY222" fmla="*/ 4114800 h 4908550"/>
                  <a:gd name="connsiteX223" fmla="*/ 736600 w 6210300"/>
                  <a:gd name="connsiteY223" fmla="*/ 4184650 h 4908550"/>
                  <a:gd name="connsiteX224" fmla="*/ 730250 w 6210300"/>
                  <a:gd name="connsiteY224" fmla="*/ 4229100 h 4908550"/>
                  <a:gd name="connsiteX225" fmla="*/ 812800 w 6210300"/>
                  <a:gd name="connsiteY225" fmla="*/ 4165600 h 4908550"/>
                  <a:gd name="connsiteX226" fmla="*/ 869950 w 6210300"/>
                  <a:gd name="connsiteY226" fmla="*/ 4064000 h 4908550"/>
                  <a:gd name="connsiteX227" fmla="*/ 965200 w 6210300"/>
                  <a:gd name="connsiteY227" fmla="*/ 4006850 h 4908550"/>
                  <a:gd name="connsiteX228" fmla="*/ 1022350 w 6210300"/>
                  <a:gd name="connsiteY228" fmla="*/ 3911600 h 4908550"/>
                  <a:gd name="connsiteX229" fmla="*/ 1092200 w 6210300"/>
                  <a:gd name="connsiteY229" fmla="*/ 3905250 h 4908550"/>
                  <a:gd name="connsiteX230" fmla="*/ 1206500 w 6210300"/>
                  <a:gd name="connsiteY230" fmla="*/ 3943350 h 4908550"/>
                  <a:gd name="connsiteX231" fmla="*/ 1231900 w 6210300"/>
                  <a:gd name="connsiteY231" fmla="*/ 4044950 h 4908550"/>
                  <a:gd name="connsiteX232" fmla="*/ 1263650 w 6210300"/>
                  <a:gd name="connsiteY232" fmla="*/ 4108450 h 4908550"/>
                  <a:gd name="connsiteX233" fmla="*/ 1320800 w 6210300"/>
                  <a:gd name="connsiteY233" fmla="*/ 4108450 h 4908550"/>
                  <a:gd name="connsiteX234" fmla="*/ 1358900 w 6210300"/>
                  <a:gd name="connsiteY234" fmla="*/ 4051300 h 4908550"/>
                  <a:gd name="connsiteX235" fmla="*/ 1428750 w 6210300"/>
                  <a:gd name="connsiteY235" fmla="*/ 4178300 h 4908550"/>
                  <a:gd name="connsiteX236" fmla="*/ 1447800 w 6210300"/>
                  <a:gd name="connsiteY236" fmla="*/ 4330700 h 4908550"/>
                  <a:gd name="connsiteX237" fmla="*/ 1447800 w 6210300"/>
                  <a:gd name="connsiteY237" fmla="*/ 4432300 h 4908550"/>
                  <a:gd name="connsiteX238" fmla="*/ 1511300 w 6210300"/>
                  <a:gd name="connsiteY238" fmla="*/ 4559300 h 4908550"/>
                  <a:gd name="connsiteX239" fmla="*/ 1536700 w 6210300"/>
                  <a:gd name="connsiteY239" fmla="*/ 4648200 h 4908550"/>
                  <a:gd name="connsiteX240" fmla="*/ 1638300 w 6210300"/>
                  <a:gd name="connsiteY240" fmla="*/ 4597400 h 4908550"/>
                  <a:gd name="connsiteX241" fmla="*/ 1695450 w 6210300"/>
                  <a:gd name="connsiteY241" fmla="*/ 4635500 h 4908550"/>
                  <a:gd name="connsiteX242" fmla="*/ 1752600 w 6210300"/>
                  <a:gd name="connsiteY242" fmla="*/ 4673600 h 4908550"/>
                  <a:gd name="connsiteX243" fmla="*/ 1847850 w 6210300"/>
                  <a:gd name="connsiteY243" fmla="*/ 4705350 h 4908550"/>
                  <a:gd name="connsiteX244" fmla="*/ 1943100 w 6210300"/>
                  <a:gd name="connsiteY244" fmla="*/ 4730750 h 4908550"/>
                  <a:gd name="connsiteX245" fmla="*/ 2057400 w 6210300"/>
                  <a:gd name="connsiteY245" fmla="*/ 4838700 h 4908550"/>
                  <a:gd name="connsiteX246" fmla="*/ 2203450 w 6210300"/>
                  <a:gd name="connsiteY246" fmla="*/ 4864100 h 4908550"/>
                  <a:gd name="connsiteX247" fmla="*/ 2279650 w 6210300"/>
                  <a:gd name="connsiteY247" fmla="*/ 4902200 h 4908550"/>
                  <a:gd name="connsiteX248" fmla="*/ 2400300 w 6210300"/>
                  <a:gd name="connsiteY248" fmla="*/ 4876800 h 4908550"/>
                  <a:gd name="connsiteX249" fmla="*/ 2520950 w 6210300"/>
                  <a:gd name="connsiteY249" fmla="*/ 4908550 h 4908550"/>
                  <a:gd name="connsiteX250" fmla="*/ 2571750 w 6210300"/>
                  <a:gd name="connsiteY250" fmla="*/ 4870450 h 4908550"/>
                  <a:gd name="connsiteX251" fmla="*/ 2749550 w 6210300"/>
                  <a:gd name="connsiteY251" fmla="*/ 4883150 h 4908550"/>
                  <a:gd name="connsiteX0" fmla="*/ 2749550 w 6210300"/>
                  <a:gd name="connsiteY0" fmla="*/ 4883150 h 4908550"/>
                  <a:gd name="connsiteX1" fmla="*/ 2749550 w 6210300"/>
                  <a:gd name="connsiteY1" fmla="*/ 4737100 h 4908550"/>
                  <a:gd name="connsiteX2" fmla="*/ 2832100 w 6210300"/>
                  <a:gd name="connsiteY2" fmla="*/ 4667250 h 4908550"/>
                  <a:gd name="connsiteX3" fmla="*/ 2768600 w 6210300"/>
                  <a:gd name="connsiteY3" fmla="*/ 4597400 h 4908550"/>
                  <a:gd name="connsiteX4" fmla="*/ 2857500 w 6210300"/>
                  <a:gd name="connsiteY4" fmla="*/ 4489450 h 4908550"/>
                  <a:gd name="connsiteX5" fmla="*/ 2800350 w 6210300"/>
                  <a:gd name="connsiteY5" fmla="*/ 4406900 h 4908550"/>
                  <a:gd name="connsiteX6" fmla="*/ 2876550 w 6210300"/>
                  <a:gd name="connsiteY6" fmla="*/ 4394200 h 4908550"/>
                  <a:gd name="connsiteX7" fmla="*/ 2946400 w 6210300"/>
                  <a:gd name="connsiteY7" fmla="*/ 4184650 h 4908550"/>
                  <a:gd name="connsiteX8" fmla="*/ 3041650 w 6210300"/>
                  <a:gd name="connsiteY8" fmla="*/ 4159250 h 4908550"/>
                  <a:gd name="connsiteX9" fmla="*/ 3181350 w 6210300"/>
                  <a:gd name="connsiteY9" fmla="*/ 4184650 h 4908550"/>
                  <a:gd name="connsiteX10" fmla="*/ 3270250 w 6210300"/>
                  <a:gd name="connsiteY10" fmla="*/ 4095750 h 4908550"/>
                  <a:gd name="connsiteX11" fmla="*/ 3365500 w 6210300"/>
                  <a:gd name="connsiteY11" fmla="*/ 4140200 h 4908550"/>
                  <a:gd name="connsiteX12" fmla="*/ 3511550 w 6210300"/>
                  <a:gd name="connsiteY12" fmla="*/ 4064000 h 4908550"/>
                  <a:gd name="connsiteX13" fmla="*/ 3556000 w 6210300"/>
                  <a:gd name="connsiteY13" fmla="*/ 3975100 h 4908550"/>
                  <a:gd name="connsiteX14" fmla="*/ 3543300 w 6210300"/>
                  <a:gd name="connsiteY14" fmla="*/ 3835400 h 4908550"/>
                  <a:gd name="connsiteX15" fmla="*/ 3530600 w 6210300"/>
                  <a:gd name="connsiteY15" fmla="*/ 3765550 h 4908550"/>
                  <a:gd name="connsiteX16" fmla="*/ 3657600 w 6210300"/>
                  <a:gd name="connsiteY16" fmla="*/ 3676650 h 4908550"/>
                  <a:gd name="connsiteX17" fmla="*/ 3746500 w 6210300"/>
                  <a:gd name="connsiteY17" fmla="*/ 3549650 h 4908550"/>
                  <a:gd name="connsiteX18" fmla="*/ 3765550 w 6210300"/>
                  <a:gd name="connsiteY18" fmla="*/ 3486150 h 4908550"/>
                  <a:gd name="connsiteX19" fmla="*/ 3822700 w 6210300"/>
                  <a:gd name="connsiteY19" fmla="*/ 3429000 h 4908550"/>
                  <a:gd name="connsiteX20" fmla="*/ 3879850 w 6210300"/>
                  <a:gd name="connsiteY20" fmla="*/ 3448050 h 4908550"/>
                  <a:gd name="connsiteX21" fmla="*/ 3930650 w 6210300"/>
                  <a:gd name="connsiteY21" fmla="*/ 3543300 h 4908550"/>
                  <a:gd name="connsiteX22" fmla="*/ 3994150 w 6210300"/>
                  <a:gd name="connsiteY22" fmla="*/ 3568700 h 4908550"/>
                  <a:gd name="connsiteX23" fmla="*/ 4070350 w 6210300"/>
                  <a:gd name="connsiteY23" fmla="*/ 3536950 h 4908550"/>
                  <a:gd name="connsiteX24" fmla="*/ 4178300 w 6210300"/>
                  <a:gd name="connsiteY24" fmla="*/ 3606800 h 4908550"/>
                  <a:gd name="connsiteX25" fmla="*/ 4254500 w 6210300"/>
                  <a:gd name="connsiteY25" fmla="*/ 3556000 h 4908550"/>
                  <a:gd name="connsiteX26" fmla="*/ 4311650 w 6210300"/>
                  <a:gd name="connsiteY26" fmla="*/ 3441700 h 4908550"/>
                  <a:gd name="connsiteX27" fmla="*/ 4318000 w 6210300"/>
                  <a:gd name="connsiteY27" fmla="*/ 3365500 h 4908550"/>
                  <a:gd name="connsiteX28" fmla="*/ 4298950 w 6210300"/>
                  <a:gd name="connsiteY28" fmla="*/ 3282950 h 4908550"/>
                  <a:gd name="connsiteX29" fmla="*/ 4362450 w 6210300"/>
                  <a:gd name="connsiteY29" fmla="*/ 3092450 h 4908550"/>
                  <a:gd name="connsiteX30" fmla="*/ 4438650 w 6210300"/>
                  <a:gd name="connsiteY30" fmla="*/ 3028950 h 4908550"/>
                  <a:gd name="connsiteX31" fmla="*/ 4527550 w 6210300"/>
                  <a:gd name="connsiteY31" fmla="*/ 3035300 h 4908550"/>
                  <a:gd name="connsiteX32" fmla="*/ 4565650 w 6210300"/>
                  <a:gd name="connsiteY32" fmla="*/ 3073400 h 4908550"/>
                  <a:gd name="connsiteX33" fmla="*/ 4616450 w 6210300"/>
                  <a:gd name="connsiteY33" fmla="*/ 3073400 h 4908550"/>
                  <a:gd name="connsiteX34" fmla="*/ 4629150 w 6210300"/>
                  <a:gd name="connsiteY34" fmla="*/ 3009900 h 4908550"/>
                  <a:gd name="connsiteX35" fmla="*/ 4660900 w 6210300"/>
                  <a:gd name="connsiteY35" fmla="*/ 2952750 h 4908550"/>
                  <a:gd name="connsiteX36" fmla="*/ 4724400 w 6210300"/>
                  <a:gd name="connsiteY36" fmla="*/ 2978150 h 4908550"/>
                  <a:gd name="connsiteX37" fmla="*/ 4800600 w 6210300"/>
                  <a:gd name="connsiteY37" fmla="*/ 2946400 h 4908550"/>
                  <a:gd name="connsiteX38" fmla="*/ 4857750 w 6210300"/>
                  <a:gd name="connsiteY38" fmla="*/ 2997200 h 4908550"/>
                  <a:gd name="connsiteX39" fmla="*/ 4908550 w 6210300"/>
                  <a:gd name="connsiteY39" fmla="*/ 3016250 h 4908550"/>
                  <a:gd name="connsiteX40" fmla="*/ 5016500 w 6210300"/>
                  <a:gd name="connsiteY40" fmla="*/ 2959100 h 4908550"/>
                  <a:gd name="connsiteX41" fmla="*/ 5080000 w 6210300"/>
                  <a:gd name="connsiteY41" fmla="*/ 2978150 h 4908550"/>
                  <a:gd name="connsiteX42" fmla="*/ 5118100 w 6210300"/>
                  <a:gd name="connsiteY42" fmla="*/ 2908300 h 4908550"/>
                  <a:gd name="connsiteX43" fmla="*/ 5092700 w 6210300"/>
                  <a:gd name="connsiteY43" fmla="*/ 2832100 h 4908550"/>
                  <a:gd name="connsiteX44" fmla="*/ 5118100 w 6210300"/>
                  <a:gd name="connsiteY44" fmla="*/ 2762250 h 4908550"/>
                  <a:gd name="connsiteX45" fmla="*/ 5213350 w 6210300"/>
                  <a:gd name="connsiteY45" fmla="*/ 2724150 h 4908550"/>
                  <a:gd name="connsiteX46" fmla="*/ 5207000 w 6210300"/>
                  <a:gd name="connsiteY46" fmla="*/ 2641600 h 4908550"/>
                  <a:gd name="connsiteX47" fmla="*/ 5226050 w 6210300"/>
                  <a:gd name="connsiteY47" fmla="*/ 2590800 h 4908550"/>
                  <a:gd name="connsiteX48" fmla="*/ 5283200 w 6210300"/>
                  <a:gd name="connsiteY48" fmla="*/ 2597150 h 4908550"/>
                  <a:gd name="connsiteX49" fmla="*/ 5314950 w 6210300"/>
                  <a:gd name="connsiteY49" fmla="*/ 2501900 h 4908550"/>
                  <a:gd name="connsiteX50" fmla="*/ 5403850 w 6210300"/>
                  <a:gd name="connsiteY50" fmla="*/ 2527300 h 4908550"/>
                  <a:gd name="connsiteX51" fmla="*/ 5511800 w 6210300"/>
                  <a:gd name="connsiteY51" fmla="*/ 2527300 h 4908550"/>
                  <a:gd name="connsiteX52" fmla="*/ 5556250 w 6210300"/>
                  <a:gd name="connsiteY52" fmla="*/ 2514600 h 4908550"/>
                  <a:gd name="connsiteX53" fmla="*/ 5613400 w 6210300"/>
                  <a:gd name="connsiteY53" fmla="*/ 2603500 h 4908550"/>
                  <a:gd name="connsiteX54" fmla="*/ 5689600 w 6210300"/>
                  <a:gd name="connsiteY54" fmla="*/ 2520950 h 4908550"/>
                  <a:gd name="connsiteX55" fmla="*/ 5753100 w 6210300"/>
                  <a:gd name="connsiteY55" fmla="*/ 2463800 h 4908550"/>
                  <a:gd name="connsiteX56" fmla="*/ 5791200 w 6210300"/>
                  <a:gd name="connsiteY56" fmla="*/ 2317750 h 4908550"/>
                  <a:gd name="connsiteX57" fmla="*/ 5778500 w 6210300"/>
                  <a:gd name="connsiteY57" fmla="*/ 2260600 h 4908550"/>
                  <a:gd name="connsiteX58" fmla="*/ 5664200 w 6210300"/>
                  <a:gd name="connsiteY58" fmla="*/ 2203450 h 4908550"/>
                  <a:gd name="connsiteX59" fmla="*/ 5676900 w 6210300"/>
                  <a:gd name="connsiteY59" fmla="*/ 2076450 h 4908550"/>
                  <a:gd name="connsiteX60" fmla="*/ 5746750 w 6210300"/>
                  <a:gd name="connsiteY60" fmla="*/ 2038350 h 4908550"/>
                  <a:gd name="connsiteX61" fmla="*/ 5746750 w 6210300"/>
                  <a:gd name="connsiteY61" fmla="*/ 1974850 h 4908550"/>
                  <a:gd name="connsiteX62" fmla="*/ 5880100 w 6210300"/>
                  <a:gd name="connsiteY62" fmla="*/ 1943100 h 4908550"/>
                  <a:gd name="connsiteX63" fmla="*/ 6007100 w 6210300"/>
                  <a:gd name="connsiteY63" fmla="*/ 1930400 h 4908550"/>
                  <a:gd name="connsiteX64" fmla="*/ 6127750 w 6210300"/>
                  <a:gd name="connsiteY64" fmla="*/ 1885950 h 4908550"/>
                  <a:gd name="connsiteX65" fmla="*/ 6210300 w 6210300"/>
                  <a:gd name="connsiteY65" fmla="*/ 1911350 h 4908550"/>
                  <a:gd name="connsiteX66" fmla="*/ 6210300 w 6210300"/>
                  <a:gd name="connsiteY66" fmla="*/ 1714500 h 4908550"/>
                  <a:gd name="connsiteX67" fmla="*/ 6197600 w 6210300"/>
                  <a:gd name="connsiteY67" fmla="*/ 1631950 h 4908550"/>
                  <a:gd name="connsiteX68" fmla="*/ 6165850 w 6210300"/>
                  <a:gd name="connsiteY68" fmla="*/ 1524000 h 4908550"/>
                  <a:gd name="connsiteX69" fmla="*/ 6070600 w 6210300"/>
                  <a:gd name="connsiteY69" fmla="*/ 1517650 h 4908550"/>
                  <a:gd name="connsiteX70" fmla="*/ 5981700 w 6210300"/>
                  <a:gd name="connsiteY70" fmla="*/ 1517650 h 4908550"/>
                  <a:gd name="connsiteX71" fmla="*/ 5892800 w 6210300"/>
                  <a:gd name="connsiteY71" fmla="*/ 1492250 h 4908550"/>
                  <a:gd name="connsiteX72" fmla="*/ 5873750 w 6210300"/>
                  <a:gd name="connsiteY72" fmla="*/ 1454150 h 4908550"/>
                  <a:gd name="connsiteX73" fmla="*/ 5892800 w 6210300"/>
                  <a:gd name="connsiteY73" fmla="*/ 1327150 h 4908550"/>
                  <a:gd name="connsiteX74" fmla="*/ 5905500 w 6210300"/>
                  <a:gd name="connsiteY74" fmla="*/ 1257300 h 4908550"/>
                  <a:gd name="connsiteX75" fmla="*/ 5835650 w 6210300"/>
                  <a:gd name="connsiteY75" fmla="*/ 1143000 h 4908550"/>
                  <a:gd name="connsiteX76" fmla="*/ 5753100 w 6210300"/>
                  <a:gd name="connsiteY76" fmla="*/ 1092200 h 4908550"/>
                  <a:gd name="connsiteX77" fmla="*/ 5670550 w 6210300"/>
                  <a:gd name="connsiteY77" fmla="*/ 1054100 h 4908550"/>
                  <a:gd name="connsiteX78" fmla="*/ 5505450 w 6210300"/>
                  <a:gd name="connsiteY78" fmla="*/ 1047750 h 4908550"/>
                  <a:gd name="connsiteX79" fmla="*/ 5403850 w 6210300"/>
                  <a:gd name="connsiteY79" fmla="*/ 1066800 h 4908550"/>
                  <a:gd name="connsiteX80" fmla="*/ 5251450 w 6210300"/>
                  <a:gd name="connsiteY80" fmla="*/ 1104900 h 4908550"/>
                  <a:gd name="connsiteX81" fmla="*/ 5181600 w 6210300"/>
                  <a:gd name="connsiteY81" fmla="*/ 1130300 h 4908550"/>
                  <a:gd name="connsiteX82" fmla="*/ 5022850 w 6210300"/>
                  <a:gd name="connsiteY82" fmla="*/ 1104900 h 4908550"/>
                  <a:gd name="connsiteX83" fmla="*/ 5035550 w 6210300"/>
                  <a:gd name="connsiteY83" fmla="*/ 1035050 h 4908550"/>
                  <a:gd name="connsiteX84" fmla="*/ 4972050 w 6210300"/>
                  <a:gd name="connsiteY84" fmla="*/ 939800 h 4908550"/>
                  <a:gd name="connsiteX85" fmla="*/ 4940300 w 6210300"/>
                  <a:gd name="connsiteY85" fmla="*/ 939800 h 4908550"/>
                  <a:gd name="connsiteX86" fmla="*/ 4857750 w 6210300"/>
                  <a:gd name="connsiteY86" fmla="*/ 889000 h 4908550"/>
                  <a:gd name="connsiteX87" fmla="*/ 4749800 w 6210300"/>
                  <a:gd name="connsiteY87" fmla="*/ 850900 h 4908550"/>
                  <a:gd name="connsiteX88" fmla="*/ 4711700 w 6210300"/>
                  <a:gd name="connsiteY88" fmla="*/ 825500 h 4908550"/>
                  <a:gd name="connsiteX89" fmla="*/ 4749800 w 6210300"/>
                  <a:gd name="connsiteY89" fmla="*/ 755650 h 4908550"/>
                  <a:gd name="connsiteX90" fmla="*/ 4800600 w 6210300"/>
                  <a:gd name="connsiteY90" fmla="*/ 806450 h 4908550"/>
                  <a:gd name="connsiteX91" fmla="*/ 4819650 w 6210300"/>
                  <a:gd name="connsiteY91" fmla="*/ 768350 h 4908550"/>
                  <a:gd name="connsiteX92" fmla="*/ 4781550 w 6210300"/>
                  <a:gd name="connsiteY92" fmla="*/ 698500 h 4908550"/>
                  <a:gd name="connsiteX93" fmla="*/ 4673600 w 6210300"/>
                  <a:gd name="connsiteY93" fmla="*/ 641350 h 4908550"/>
                  <a:gd name="connsiteX94" fmla="*/ 4572000 w 6210300"/>
                  <a:gd name="connsiteY94" fmla="*/ 615950 h 4908550"/>
                  <a:gd name="connsiteX95" fmla="*/ 4495800 w 6210300"/>
                  <a:gd name="connsiteY95" fmla="*/ 615950 h 4908550"/>
                  <a:gd name="connsiteX96" fmla="*/ 4349750 w 6210300"/>
                  <a:gd name="connsiteY96" fmla="*/ 539750 h 4908550"/>
                  <a:gd name="connsiteX97" fmla="*/ 4102100 w 6210300"/>
                  <a:gd name="connsiteY97" fmla="*/ 482600 h 4908550"/>
                  <a:gd name="connsiteX98" fmla="*/ 3975100 w 6210300"/>
                  <a:gd name="connsiteY98" fmla="*/ 476250 h 4908550"/>
                  <a:gd name="connsiteX99" fmla="*/ 3886200 w 6210300"/>
                  <a:gd name="connsiteY99" fmla="*/ 463550 h 4908550"/>
                  <a:gd name="connsiteX100" fmla="*/ 3810000 w 6210300"/>
                  <a:gd name="connsiteY100" fmla="*/ 412750 h 4908550"/>
                  <a:gd name="connsiteX101" fmla="*/ 3829050 w 6210300"/>
                  <a:gd name="connsiteY101" fmla="*/ 495300 h 4908550"/>
                  <a:gd name="connsiteX102" fmla="*/ 3829050 w 6210300"/>
                  <a:gd name="connsiteY102" fmla="*/ 546100 h 4908550"/>
                  <a:gd name="connsiteX103" fmla="*/ 3695700 w 6210300"/>
                  <a:gd name="connsiteY103" fmla="*/ 527050 h 4908550"/>
                  <a:gd name="connsiteX104" fmla="*/ 3632200 w 6210300"/>
                  <a:gd name="connsiteY104" fmla="*/ 622300 h 4908550"/>
                  <a:gd name="connsiteX105" fmla="*/ 3638550 w 6210300"/>
                  <a:gd name="connsiteY105" fmla="*/ 673100 h 4908550"/>
                  <a:gd name="connsiteX106" fmla="*/ 3721100 w 6210300"/>
                  <a:gd name="connsiteY106" fmla="*/ 647700 h 4908550"/>
                  <a:gd name="connsiteX107" fmla="*/ 3790950 w 6210300"/>
                  <a:gd name="connsiteY107" fmla="*/ 654050 h 4908550"/>
                  <a:gd name="connsiteX108" fmla="*/ 3702050 w 6210300"/>
                  <a:gd name="connsiteY108" fmla="*/ 711200 h 4908550"/>
                  <a:gd name="connsiteX109" fmla="*/ 3695700 w 6210300"/>
                  <a:gd name="connsiteY109" fmla="*/ 781050 h 4908550"/>
                  <a:gd name="connsiteX110" fmla="*/ 3740150 w 6210300"/>
                  <a:gd name="connsiteY110" fmla="*/ 908050 h 4908550"/>
                  <a:gd name="connsiteX111" fmla="*/ 3657600 w 6210300"/>
                  <a:gd name="connsiteY111" fmla="*/ 908050 h 4908550"/>
                  <a:gd name="connsiteX112" fmla="*/ 3606800 w 6210300"/>
                  <a:gd name="connsiteY112" fmla="*/ 844550 h 4908550"/>
                  <a:gd name="connsiteX113" fmla="*/ 3498850 w 6210300"/>
                  <a:gd name="connsiteY113" fmla="*/ 876300 h 4908550"/>
                  <a:gd name="connsiteX114" fmla="*/ 3390900 w 6210300"/>
                  <a:gd name="connsiteY114" fmla="*/ 876300 h 4908550"/>
                  <a:gd name="connsiteX115" fmla="*/ 3308350 w 6210300"/>
                  <a:gd name="connsiteY115" fmla="*/ 857250 h 4908550"/>
                  <a:gd name="connsiteX116" fmla="*/ 3225800 w 6210300"/>
                  <a:gd name="connsiteY116" fmla="*/ 869950 h 4908550"/>
                  <a:gd name="connsiteX117" fmla="*/ 3162300 w 6210300"/>
                  <a:gd name="connsiteY117" fmla="*/ 920750 h 4908550"/>
                  <a:gd name="connsiteX118" fmla="*/ 3073400 w 6210300"/>
                  <a:gd name="connsiteY118" fmla="*/ 946150 h 4908550"/>
                  <a:gd name="connsiteX119" fmla="*/ 3009900 w 6210300"/>
                  <a:gd name="connsiteY119" fmla="*/ 895350 h 4908550"/>
                  <a:gd name="connsiteX120" fmla="*/ 2946400 w 6210300"/>
                  <a:gd name="connsiteY120" fmla="*/ 781050 h 4908550"/>
                  <a:gd name="connsiteX121" fmla="*/ 2927350 w 6210300"/>
                  <a:gd name="connsiteY121" fmla="*/ 755650 h 4908550"/>
                  <a:gd name="connsiteX122" fmla="*/ 2882900 w 6210300"/>
                  <a:gd name="connsiteY122" fmla="*/ 914400 h 4908550"/>
                  <a:gd name="connsiteX123" fmla="*/ 2857500 w 6210300"/>
                  <a:gd name="connsiteY123" fmla="*/ 1028700 h 4908550"/>
                  <a:gd name="connsiteX124" fmla="*/ 2819400 w 6210300"/>
                  <a:gd name="connsiteY124" fmla="*/ 1136650 h 4908550"/>
                  <a:gd name="connsiteX125" fmla="*/ 2768600 w 6210300"/>
                  <a:gd name="connsiteY125" fmla="*/ 1168400 h 4908550"/>
                  <a:gd name="connsiteX126" fmla="*/ 2730500 w 6210300"/>
                  <a:gd name="connsiteY126" fmla="*/ 1130300 h 4908550"/>
                  <a:gd name="connsiteX127" fmla="*/ 2667000 w 6210300"/>
                  <a:gd name="connsiteY127" fmla="*/ 1079500 h 4908550"/>
                  <a:gd name="connsiteX128" fmla="*/ 2584450 w 6210300"/>
                  <a:gd name="connsiteY128" fmla="*/ 1003300 h 4908550"/>
                  <a:gd name="connsiteX129" fmla="*/ 2559050 w 6210300"/>
                  <a:gd name="connsiteY129" fmla="*/ 889000 h 4908550"/>
                  <a:gd name="connsiteX130" fmla="*/ 2501900 w 6210300"/>
                  <a:gd name="connsiteY130" fmla="*/ 793750 h 4908550"/>
                  <a:gd name="connsiteX131" fmla="*/ 2444750 w 6210300"/>
                  <a:gd name="connsiteY131" fmla="*/ 673100 h 4908550"/>
                  <a:gd name="connsiteX132" fmla="*/ 2406650 w 6210300"/>
                  <a:gd name="connsiteY132" fmla="*/ 647700 h 4908550"/>
                  <a:gd name="connsiteX133" fmla="*/ 2317750 w 6210300"/>
                  <a:gd name="connsiteY133" fmla="*/ 596900 h 4908550"/>
                  <a:gd name="connsiteX134" fmla="*/ 2254250 w 6210300"/>
                  <a:gd name="connsiteY134" fmla="*/ 565150 h 4908550"/>
                  <a:gd name="connsiteX135" fmla="*/ 2336800 w 6210300"/>
                  <a:gd name="connsiteY135" fmla="*/ 501650 h 4908550"/>
                  <a:gd name="connsiteX136" fmla="*/ 2457450 w 6210300"/>
                  <a:gd name="connsiteY136" fmla="*/ 425450 h 4908550"/>
                  <a:gd name="connsiteX137" fmla="*/ 2470150 w 6210300"/>
                  <a:gd name="connsiteY137" fmla="*/ 381000 h 4908550"/>
                  <a:gd name="connsiteX138" fmla="*/ 2514600 w 6210300"/>
                  <a:gd name="connsiteY138" fmla="*/ 304800 h 4908550"/>
                  <a:gd name="connsiteX139" fmla="*/ 2444750 w 6210300"/>
                  <a:gd name="connsiteY139" fmla="*/ 241300 h 4908550"/>
                  <a:gd name="connsiteX140" fmla="*/ 2374900 w 6210300"/>
                  <a:gd name="connsiteY140" fmla="*/ 184150 h 4908550"/>
                  <a:gd name="connsiteX141" fmla="*/ 2311400 w 6210300"/>
                  <a:gd name="connsiteY141" fmla="*/ 215900 h 4908550"/>
                  <a:gd name="connsiteX142" fmla="*/ 2222500 w 6210300"/>
                  <a:gd name="connsiteY142" fmla="*/ 215900 h 4908550"/>
                  <a:gd name="connsiteX143" fmla="*/ 2171700 w 6210300"/>
                  <a:gd name="connsiteY143" fmla="*/ 177800 h 4908550"/>
                  <a:gd name="connsiteX144" fmla="*/ 2095500 w 6210300"/>
                  <a:gd name="connsiteY144" fmla="*/ 146050 h 4908550"/>
                  <a:gd name="connsiteX145" fmla="*/ 2044700 w 6210300"/>
                  <a:gd name="connsiteY145" fmla="*/ 88900 h 4908550"/>
                  <a:gd name="connsiteX146" fmla="*/ 2000250 w 6210300"/>
                  <a:gd name="connsiteY146" fmla="*/ 76200 h 4908550"/>
                  <a:gd name="connsiteX147" fmla="*/ 1955800 w 6210300"/>
                  <a:gd name="connsiteY147" fmla="*/ 114300 h 4908550"/>
                  <a:gd name="connsiteX148" fmla="*/ 1930400 w 6210300"/>
                  <a:gd name="connsiteY148" fmla="*/ 184150 h 4908550"/>
                  <a:gd name="connsiteX149" fmla="*/ 1943100 w 6210300"/>
                  <a:gd name="connsiteY149" fmla="*/ 254000 h 4908550"/>
                  <a:gd name="connsiteX150" fmla="*/ 1943100 w 6210300"/>
                  <a:gd name="connsiteY150" fmla="*/ 342900 h 4908550"/>
                  <a:gd name="connsiteX151" fmla="*/ 1911350 w 6210300"/>
                  <a:gd name="connsiteY151" fmla="*/ 419100 h 4908550"/>
                  <a:gd name="connsiteX152" fmla="*/ 1790700 w 6210300"/>
                  <a:gd name="connsiteY152" fmla="*/ 387350 h 4908550"/>
                  <a:gd name="connsiteX153" fmla="*/ 1670050 w 6210300"/>
                  <a:gd name="connsiteY153" fmla="*/ 393700 h 4908550"/>
                  <a:gd name="connsiteX154" fmla="*/ 1606550 w 6210300"/>
                  <a:gd name="connsiteY154" fmla="*/ 368300 h 4908550"/>
                  <a:gd name="connsiteX155" fmla="*/ 1498600 w 6210300"/>
                  <a:gd name="connsiteY155" fmla="*/ 342900 h 4908550"/>
                  <a:gd name="connsiteX156" fmla="*/ 1403350 w 6210300"/>
                  <a:gd name="connsiteY156" fmla="*/ 311150 h 4908550"/>
                  <a:gd name="connsiteX157" fmla="*/ 1365250 w 6210300"/>
                  <a:gd name="connsiteY157" fmla="*/ 279400 h 4908550"/>
                  <a:gd name="connsiteX158" fmla="*/ 1397000 w 6210300"/>
                  <a:gd name="connsiteY158" fmla="*/ 222250 h 4908550"/>
                  <a:gd name="connsiteX159" fmla="*/ 1435100 w 6210300"/>
                  <a:gd name="connsiteY159" fmla="*/ 177800 h 4908550"/>
                  <a:gd name="connsiteX160" fmla="*/ 1358900 w 6210300"/>
                  <a:gd name="connsiteY160" fmla="*/ 158750 h 4908550"/>
                  <a:gd name="connsiteX161" fmla="*/ 1181100 w 6210300"/>
                  <a:gd name="connsiteY161" fmla="*/ 127000 h 4908550"/>
                  <a:gd name="connsiteX162" fmla="*/ 1092200 w 6210300"/>
                  <a:gd name="connsiteY162" fmla="*/ 101600 h 4908550"/>
                  <a:gd name="connsiteX163" fmla="*/ 1022350 w 6210300"/>
                  <a:gd name="connsiteY163" fmla="*/ 107950 h 4908550"/>
                  <a:gd name="connsiteX164" fmla="*/ 958850 w 6210300"/>
                  <a:gd name="connsiteY164" fmla="*/ 165100 h 4908550"/>
                  <a:gd name="connsiteX165" fmla="*/ 863600 w 6210300"/>
                  <a:gd name="connsiteY165" fmla="*/ 171450 h 4908550"/>
                  <a:gd name="connsiteX166" fmla="*/ 869950 w 6210300"/>
                  <a:gd name="connsiteY166" fmla="*/ 266700 h 4908550"/>
                  <a:gd name="connsiteX167" fmla="*/ 838200 w 6210300"/>
                  <a:gd name="connsiteY167" fmla="*/ 273050 h 4908550"/>
                  <a:gd name="connsiteX168" fmla="*/ 819150 w 6210300"/>
                  <a:gd name="connsiteY168" fmla="*/ 184150 h 4908550"/>
                  <a:gd name="connsiteX169" fmla="*/ 850900 w 6210300"/>
                  <a:gd name="connsiteY169" fmla="*/ 114300 h 4908550"/>
                  <a:gd name="connsiteX170" fmla="*/ 793750 w 6210300"/>
                  <a:gd name="connsiteY170" fmla="*/ 0 h 4908550"/>
                  <a:gd name="connsiteX171" fmla="*/ 768350 w 6210300"/>
                  <a:gd name="connsiteY171" fmla="*/ 101600 h 4908550"/>
                  <a:gd name="connsiteX172" fmla="*/ 679450 w 6210300"/>
                  <a:gd name="connsiteY172" fmla="*/ 101600 h 4908550"/>
                  <a:gd name="connsiteX173" fmla="*/ 597693 w 6210300"/>
                  <a:gd name="connsiteY173" fmla="*/ 103992 h 4908550"/>
                  <a:gd name="connsiteX174" fmla="*/ 508794 w 6210300"/>
                  <a:gd name="connsiteY174" fmla="*/ 240474 h 4908550"/>
                  <a:gd name="connsiteX175" fmla="*/ 539750 w 6210300"/>
                  <a:gd name="connsiteY175" fmla="*/ 298450 h 4908550"/>
                  <a:gd name="connsiteX176" fmla="*/ 539750 w 6210300"/>
                  <a:gd name="connsiteY176" fmla="*/ 476250 h 4908550"/>
                  <a:gd name="connsiteX177" fmla="*/ 587375 w 6210300"/>
                  <a:gd name="connsiteY177" fmla="*/ 598021 h 4908550"/>
                  <a:gd name="connsiteX178" fmla="*/ 635000 w 6210300"/>
                  <a:gd name="connsiteY178" fmla="*/ 654050 h 4908550"/>
                  <a:gd name="connsiteX179" fmla="*/ 673100 w 6210300"/>
                  <a:gd name="connsiteY179" fmla="*/ 679450 h 4908550"/>
                  <a:gd name="connsiteX180" fmla="*/ 687387 w 6210300"/>
                  <a:gd name="connsiteY180" fmla="*/ 947716 h 4908550"/>
                  <a:gd name="connsiteX181" fmla="*/ 743744 w 6210300"/>
                  <a:gd name="connsiteY181" fmla="*/ 1020870 h 4908550"/>
                  <a:gd name="connsiteX182" fmla="*/ 647700 w 6210300"/>
                  <a:gd name="connsiteY182" fmla="*/ 1092200 h 4908550"/>
                  <a:gd name="connsiteX183" fmla="*/ 482600 w 6210300"/>
                  <a:gd name="connsiteY183" fmla="*/ 1174750 h 4908550"/>
                  <a:gd name="connsiteX184" fmla="*/ 450850 w 6210300"/>
                  <a:gd name="connsiteY184" fmla="*/ 1276350 h 4908550"/>
                  <a:gd name="connsiteX185" fmla="*/ 393700 w 6210300"/>
                  <a:gd name="connsiteY185" fmla="*/ 1333500 h 4908550"/>
                  <a:gd name="connsiteX186" fmla="*/ 406400 w 6210300"/>
                  <a:gd name="connsiteY186" fmla="*/ 1397000 h 4908550"/>
                  <a:gd name="connsiteX187" fmla="*/ 349250 w 6210300"/>
                  <a:gd name="connsiteY187" fmla="*/ 1466850 h 4908550"/>
                  <a:gd name="connsiteX188" fmla="*/ 260350 w 6210300"/>
                  <a:gd name="connsiteY188" fmla="*/ 1460500 h 4908550"/>
                  <a:gd name="connsiteX189" fmla="*/ 196850 w 6210300"/>
                  <a:gd name="connsiteY189" fmla="*/ 1517650 h 4908550"/>
                  <a:gd name="connsiteX190" fmla="*/ 95250 w 6210300"/>
                  <a:gd name="connsiteY190" fmla="*/ 1549400 h 4908550"/>
                  <a:gd name="connsiteX191" fmla="*/ 38100 w 6210300"/>
                  <a:gd name="connsiteY191" fmla="*/ 1536700 h 4908550"/>
                  <a:gd name="connsiteX192" fmla="*/ 38100 w 6210300"/>
                  <a:gd name="connsiteY192" fmla="*/ 1600200 h 4908550"/>
                  <a:gd name="connsiteX193" fmla="*/ 107950 w 6210300"/>
                  <a:gd name="connsiteY193" fmla="*/ 1708150 h 4908550"/>
                  <a:gd name="connsiteX194" fmla="*/ 127000 w 6210300"/>
                  <a:gd name="connsiteY194" fmla="*/ 1835150 h 4908550"/>
                  <a:gd name="connsiteX195" fmla="*/ 107950 w 6210300"/>
                  <a:gd name="connsiteY195" fmla="*/ 2216150 h 4908550"/>
                  <a:gd name="connsiteX196" fmla="*/ 12700 w 6210300"/>
                  <a:gd name="connsiteY196" fmla="*/ 2286000 h 4908550"/>
                  <a:gd name="connsiteX197" fmla="*/ 63500 w 6210300"/>
                  <a:gd name="connsiteY197" fmla="*/ 2413000 h 4908550"/>
                  <a:gd name="connsiteX198" fmla="*/ 44450 w 6210300"/>
                  <a:gd name="connsiteY198" fmla="*/ 2501900 h 4908550"/>
                  <a:gd name="connsiteX199" fmla="*/ 88900 w 6210300"/>
                  <a:gd name="connsiteY199" fmla="*/ 2584450 h 4908550"/>
                  <a:gd name="connsiteX200" fmla="*/ 114300 w 6210300"/>
                  <a:gd name="connsiteY200" fmla="*/ 2692400 h 4908550"/>
                  <a:gd name="connsiteX201" fmla="*/ 6350 w 6210300"/>
                  <a:gd name="connsiteY201" fmla="*/ 2851150 h 4908550"/>
                  <a:gd name="connsiteX202" fmla="*/ 0 w 6210300"/>
                  <a:gd name="connsiteY202" fmla="*/ 2933700 h 4908550"/>
                  <a:gd name="connsiteX203" fmla="*/ 12700 w 6210300"/>
                  <a:gd name="connsiteY203" fmla="*/ 2965450 h 4908550"/>
                  <a:gd name="connsiteX204" fmla="*/ 171450 w 6210300"/>
                  <a:gd name="connsiteY204" fmla="*/ 2984500 h 4908550"/>
                  <a:gd name="connsiteX205" fmla="*/ 285750 w 6210300"/>
                  <a:gd name="connsiteY205" fmla="*/ 3054350 h 4908550"/>
                  <a:gd name="connsiteX206" fmla="*/ 323850 w 6210300"/>
                  <a:gd name="connsiteY206" fmla="*/ 3117850 h 4908550"/>
                  <a:gd name="connsiteX207" fmla="*/ 254000 w 6210300"/>
                  <a:gd name="connsiteY207" fmla="*/ 3155950 h 4908550"/>
                  <a:gd name="connsiteX208" fmla="*/ 355600 w 6210300"/>
                  <a:gd name="connsiteY208" fmla="*/ 3200400 h 4908550"/>
                  <a:gd name="connsiteX209" fmla="*/ 419100 w 6210300"/>
                  <a:gd name="connsiteY209" fmla="*/ 3257550 h 4908550"/>
                  <a:gd name="connsiteX210" fmla="*/ 412750 w 6210300"/>
                  <a:gd name="connsiteY210" fmla="*/ 3371850 h 4908550"/>
                  <a:gd name="connsiteX211" fmla="*/ 361950 w 6210300"/>
                  <a:gd name="connsiteY211" fmla="*/ 3441700 h 4908550"/>
                  <a:gd name="connsiteX212" fmla="*/ 444500 w 6210300"/>
                  <a:gd name="connsiteY212" fmla="*/ 3460750 h 4908550"/>
                  <a:gd name="connsiteX213" fmla="*/ 425450 w 6210300"/>
                  <a:gd name="connsiteY213" fmla="*/ 3587750 h 4908550"/>
                  <a:gd name="connsiteX214" fmla="*/ 438150 w 6210300"/>
                  <a:gd name="connsiteY214" fmla="*/ 3695700 h 4908550"/>
                  <a:gd name="connsiteX215" fmla="*/ 514350 w 6210300"/>
                  <a:gd name="connsiteY215" fmla="*/ 3740150 h 4908550"/>
                  <a:gd name="connsiteX216" fmla="*/ 450850 w 6210300"/>
                  <a:gd name="connsiteY216" fmla="*/ 3943350 h 4908550"/>
                  <a:gd name="connsiteX217" fmla="*/ 381000 w 6210300"/>
                  <a:gd name="connsiteY217" fmla="*/ 4095750 h 4908550"/>
                  <a:gd name="connsiteX218" fmla="*/ 406400 w 6210300"/>
                  <a:gd name="connsiteY218" fmla="*/ 4178300 h 4908550"/>
                  <a:gd name="connsiteX219" fmla="*/ 463550 w 6210300"/>
                  <a:gd name="connsiteY219" fmla="*/ 4216400 h 4908550"/>
                  <a:gd name="connsiteX220" fmla="*/ 533400 w 6210300"/>
                  <a:gd name="connsiteY220" fmla="*/ 4178300 h 4908550"/>
                  <a:gd name="connsiteX221" fmla="*/ 609600 w 6210300"/>
                  <a:gd name="connsiteY221" fmla="*/ 4171950 h 4908550"/>
                  <a:gd name="connsiteX222" fmla="*/ 704850 w 6210300"/>
                  <a:gd name="connsiteY222" fmla="*/ 4114800 h 4908550"/>
                  <a:gd name="connsiteX223" fmla="*/ 736600 w 6210300"/>
                  <a:gd name="connsiteY223" fmla="*/ 4184650 h 4908550"/>
                  <a:gd name="connsiteX224" fmla="*/ 730250 w 6210300"/>
                  <a:gd name="connsiteY224" fmla="*/ 4229100 h 4908550"/>
                  <a:gd name="connsiteX225" fmla="*/ 812800 w 6210300"/>
                  <a:gd name="connsiteY225" fmla="*/ 4165600 h 4908550"/>
                  <a:gd name="connsiteX226" fmla="*/ 869950 w 6210300"/>
                  <a:gd name="connsiteY226" fmla="*/ 4064000 h 4908550"/>
                  <a:gd name="connsiteX227" fmla="*/ 965200 w 6210300"/>
                  <a:gd name="connsiteY227" fmla="*/ 4006850 h 4908550"/>
                  <a:gd name="connsiteX228" fmla="*/ 1022350 w 6210300"/>
                  <a:gd name="connsiteY228" fmla="*/ 3911600 h 4908550"/>
                  <a:gd name="connsiteX229" fmla="*/ 1092200 w 6210300"/>
                  <a:gd name="connsiteY229" fmla="*/ 3905250 h 4908550"/>
                  <a:gd name="connsiteX230" fmla="*/ 1206500 w 6210300"/>
                  <a:gd name="connsiteY230" fmla="*/ 3943350 h 4908550"/>
                  <a:gd name="connsiteX231" fmla="*/ 1231900 w 6210300"/>
                  <a:gd name="connsiteY231" fmla="*/ 4044950 h 4908550"/>
                  <a:gd name="connsiteX232" fmla="*/ 1263650 w 6210300"/>
                  <a:gd name="connsiteY232" fmla="*/ 4108450 h 4908550"/>
                  <a:gd name="connsiteX233" fmla="*/ 1320800 w 6210300"/>
                  <a:gd name="connsiteY233" fmla="*/ 4108450 h 4908550"/>
                  <a:gd name="connsiteX234" fmla="*/ 1358900 w 6210300"/>
                  <a:gd name="connsiteY234" fmla="*/ 4051300 h 4908550"/>
                  <a:gd name="connsiteX235" fmla="*/ 1428750 w 6210300"/>
                  <a:gd name="connsiteY235" fmla="*/ 4178300 h 4908550"/>
                  <a:gd name="connsiteX236" fmla="*/ 1447800 w 6210300"/>
                  <a:gd name="connsiteY236" fmla="*/ 4330700 h 4908550"/>
                  <a:gd name="connsiteX237" fmla="*/ 1447800 w 6210300"/>
                  <a:gd name="connsiteY237" fmla="*/ 4432300 h 4908550"/>
                  <a:gd name="connsiteX238" fmla="*/ 1511300 w 6210300"/>
                  <a:gd name="connsiteY238" fmla="*/ 4559300 h 4908550"/>
                  <a:gd name="connsiteX239" fmla="*/ 1536700 w 6210300"/>
                  <a:gd name="connsiteY239" fmla="*/ 4648200 h 4908550"/>
                  <a:gd name="connsiteX240" fmla="*/ 1638300 w 6210300"/>
                  <a:gd name="connsiteY240" fmla="*/ 4597400 h 4908550"/>
                  <a:gd name="connsiteX241" fmla="*/ 1695450 w 6210300"/>
                  <a:gd name="connsiteY241" fmla="*/ 4635500 h 4908550"/>
                  <a:gd name="connsiteX242" fmla="*/ 1752600 w 6210300"/>
                  <a:gd name="connsiteY242" fmla="*/ 4673600 h 4908550"/>
                  <a:gd name="connsiteX243" fmla="*/ 1847850 w 6210300"/>
                  <a:gd name="connsiteY243" fmla="*/ 4705350 h 4908550"/>
                  <a:gd name="connsiteX244" fmla="*/ 1943100 w 6210300"/>
                  <a:gd name="connsiteY244" fmla="*/ 4730750 h 4908550"/>
                  <a:gd name="connsiteX245" fmla="*/ 2057400 w 6210300"/>
                  <a:gd name="connsiteY245" fmla="*/ 4838700 h 4908550"/>
                  <a:gd name="connsiteX246" fmla="*/ 2203450 w 6210300"/>
                  <a:gd name="connsiteY246" fmla="*/ 4864100 h 4908550"/>
                  <a:gd name="connsiteX247" fmla="*/ 2279650 w 6210300"/>
                  <a:gd name="connsiteY247" fmla="*/ 4902200 h 4908550"/>
                  <a:gd name="connsiteX248" fmla="*/ 2400300 w 6210300"/>
                  <a:gd name="connsiteY248" fmla="*/ 4876800 h 4908550"/>
                  <a:gd name="connsiteX249" fmla="*/ 2520950 w 6210300"/>
                  <a:gd name="connsiteY249" fmla="*/ 4908550 h 4908550"/>
                  <a:gd name="connsiteX250" fmla="*/ 2571750 w 6210300"/>
                  <a:gd name="connsiteY250" fmla="*/ 4870450 h 4908550"/>
                  <a:gd name="connsiteX251" fmla="*/ 2749550 w 6210300"/>
                  <a:gd name="connsiteY251" fmla="*/ 4883150 h 4908550"/>
                  <a:gd name="connsiteX0" fmla="*/ 2749550 w 6210300"/>
                  <a:gd name="connsiteY0" fmla="*/ 4883150 h 4908550"/>
                  <a:gd name="connsiteX1" fmla="*/ 2749550 w 6210300"/>
                  <a:gd name="connsiteY1" fmla="*/ 4737100 h 4908550"/>
                  <a:gd name="connsiteX2" fmla="*/ 2832100 w 6210300"/>
                  <a:gd name="connsiteY2" fmla="*/ 4667250 h 4908550"/>
                  <a:gd name="connsiteX3" fmla="*/ 2768600 w 6210300"/>
                  <a:gd name="connsiteY3" fmla="*/ 4597400 h 4908550"/>
                  <a:gd name="connsiteX4" fmla="*/ 2857500 w 6210300"/>
                  <a:gd name="connsiteY4" fmla="*/ 4489450 h 4908550"/>
                  <a:gd name="connsiteX5" fmla="*/ 2800350 w 6210300"/>
                  <a:gd name="connsiteY5" fmla="*/ 4406900 h 4908550"/>
                  <a:gd name="connsiteX6" fmla="*/ 2876550 w 6210300"/>
                  <a:gd name="connsiteY6" fmla="*/ 4394200 h 4908550"/>
                  <a:gd name="connsiteX7" fmla="*/ 2946400 w 6210300"/>
                  <a:gd name="connsiteY7" fmla="*/ 4184650 h 4908550"/>
                  <a:gd name="connsiteX8" fmla="*/ 3041650 w 6210300"/>
                  <a:gd name="connsiteY8" fmla="*/ 4159250 h 4908550"/>
                  <a:gd name="connsiteX9" fmla="*/ 3181350 w 6210300"/>
                  <a:gd name="connsiteY9" fmla="*/ 4184650 h 4908550"/>
                  <a:gd name="connsiteX10" fmla="*/ 3270250 w 6210300"/>
                  <a:gd name="connsiteY10" fmla="*/ 4095750 h 4908550"/>
                  <a:gd name="connsiteX11" fmla="*/ 3365500 w 6210300"/>
                  <a:gd name="connsiteY11" fmla="*/ 4140200 h 4908550"/>
                  <a:gd name="connsiteX12" fmla="*/ 3511550 w 6210300"/>
                  <a:gd name="connsiteY12" fmla="*/ 4064000 h 4908550"/>
                  <a:gd name="connsiteX13" fmla="*/ 3556000 w 6210300"/>
                  <a:gd name="connsiteY13" fmla="*/ 3975100 h 4908550"/>
                  <a:gd name="connsiteX14" fmla="*/ 3543300 w 6210300"/>
                  <a:gd name="connsiteY14" fmla="*/ 3835400 h 4908550"/>
                  <a:gd name="connsiteX15" fmla="*/ 3530600 w 6210300"/>
                  <a:gd name="connsiteY15" fmla="*/ 3765550 h 4908550"/>
                  <a:gd name="connsiteX16" fmla="*/ 3657600 w 6210300"/>
                  <a:gd name="connsiteY16" fmla="*/ 3676650 h 4908550"/>
                  <a:gd name="connsiteX17" fmla="*/ 3746500 w 6210300"/>
                  <a:gd name="connsiteY17" fmla="*/ 3549650 h 4908550"/>
                  <a:gd name="connsiteX18" fmla="*/ 3765550 w 6210300"/>
                  <a:gd name="connsiteY18" fmla="*/ 3486150 h 4908550"/>
                  <a:gd name="connsiteX19" fmla="*/ 3822700 w 6210300"/>
                  <a:gd name="connsiteY19" fmla="*/ 3429000 h 4908550"/>
                  <a:gd name="connsiteX20" fmla="*/ 3879850 w 6210300"/>
                  <a:gd name="connsiteY20" fmla="*/ 3448050 h 4908550"/>
                  <a:gd name="connsiteX21" fmla="*/ 3930650 w 6210300"/>
                  <a:gd name="connsiteY21" fmla="*/ 3543300 h 4908550"/>
                  <a:gd name="connsiteX22" fmla="*/ 3994150 w 6210300"/>
                  <a:gd name="connsiteY22" fmla="*/ 3568700 h 4908550"/>
                  <a:gd name="connsiteX23" fmla="*/ 4070350 w 6210300"/>
                  <a:gd name="connsiteY23" fmla="*/ 3536950 h 4908550"/>
                  <a:gd name="connsiteX24" fmla="*/ 4178300 w 6210300"/>
                  <a:gd name="connsiteY24" fmla="*/ 3606800 h 4908550"/>
                  <a:gd name="connsiteX25" fmla="*/ 4254500 w 6210300"/>
                  <a:gd name="connsiteY25" fmla="*/ 3556000 h 4908550"/>
                  <a:gd name="connsiteX26" fmla="*/ 4311650 w 6210300"/>
                  <a:gd name="connsiteY26" fmla="*/ 3441700 h 4908550"/>
                  <a:gd name="connsiteX27" fmla="*/ 4318000 w 6210300"/>
                  <a:gd name="connsiteY27" fmla="*/ 3365500 h 4908550"/>
                  <a:gd name="connsiteX28" fmla="*/ 4298950 w 6210300"/>
                  <a:gd name="connsiteY28" fmla="*/ 3282950 h 4908550"/>
                  <a:gd name="connsiteX29" fmla="*/ 4362450 w 6210300"/>
                  <a:gd name="connsiteY29" fmla="*/ 3092450 h 4908550"/>
                  <a:gd name="connsiteX30" fmla="*/ 4438650 w 6210300"/>
                  <a:gd name="connsiteY30" fmla="*/ 3028950 h 4908550"/>
                  <a:gd name="connsiteX31" fmla="*/ 4527550 w 6210300"/>
                  <a:gd name="connsiteY31" fmla="*/ 3035300 h 4908550"/>
                  <a:gd name="connsiteX32" fmla="*/ 4565650 w 6210300"/>
                  <a:gd name="connsiteY32" fmla="*/ 3073400 h 4908550"/>
                  <a:gd name="connsiteX33" fmla="*/ 4616450 w 6210300"/>
                  <a:gd name="connsiteY33" fmla="*/ 3073400 h 4908550"/>
                  <a:gd name="connsiteX34" fmla="*/ 4629150 w 6210300"/>
                  <a:gd name="connsiteY34" fmla="*/ 3009900 h 4908550"/>
                  <a:gd name="connsiteX35" fmla="*/ 4660900 w 6210300"/>
                  <a:gd name="connsiteY35" fmla="*/ 2952750 h 4908550"/>
                  <a:gd name="connsiteX36" fmla="*/ 4724400 w 6210300"/>
                  <a:gd name="connsiteY36" fmla="*/ 2978150 h 4908550"/>
                  <a:gd name="connsiteX37" fmla="*/ 4800600 w 6210300"/>
                  <a:gd name="connsiteY37" fmla="*/ 2946400 h 4908550"/>
                  <a:gd name="connsiteX38" fmla="*/ 4857750 w 6210300"/>
                  <a:gd name="connsiteY38" fmla="*/ 2997200 h 4908550"/>
                  <a:gd name="connsiteX39" fmla="*/ 4908550 w 6210300"/>
                  <a:gd name="connsiteY39" fmla="*/ 3016250 h 4908550"/>
                  <a:gd name="connsiteX40" fmla="*/ 5016500 w 6210300"/>
                  <a:gd name="connsiteY40" fmla="*/ 2959100 h 4908550"/>
                  <a:gd name="connsiteX41" fmla="*/ 5080000 w 6210300"/>
                  <a:gd name="connsiteY41" fmla="*/ 2978150 h 4908550"/>
                  <a:gd name="connsiteX42" fmla="*/ 5118100 w 6210300"/>
                  <a:gd name="connsiteY42" fmla="*/ 2908300 h 4908550"/>
                  <a:gd name="connsiteX43" fmla="*/ 5092700 w 6210300"/>
                  <a:gd name="connsiteY43" fmla="*/ 2832100 h 4908550"/>
                  <a:gd name="connsiteX44" fmla="*/ 5118100 w 6210300"/>
                  <a:gd name="connsiteY44" fmla="*/ 2762250 h 4908550"/>
                  <a:gd name="connsiteX45" fmla="*/ 5213350 w 6210300"/>
                  <a:gd name="connsiteY45" fmla="*/ 2724150 h 4908550"/>
                  <a:gd name="connsiteX46" fmla="*/ 5207000 w 6210300"/>
                  <a:gd name="connsiteY46" fmla="*/ 2641600 h 4908550"/>
                  <a:gd name="connsiteX47" fmla="*/ 5226050 w 6210300"/>
                  <a:gd name="connsiteY47" fmla="*/ 2590800 h 4908550"/>
                  <a:gd name="connsiteX48" fmla="*/ 5283200 w 6210300"/>
                  <a:gd name="connsiteY48" fmla="*/ 2597150 h 4908550"/>
                  <a:gd name="connsiteX49" fmla="*/ 5314950 w 6210300"/>
                  <a:gd name="connsiteY49" fmla="*/ 2501900 h 4908550"/>
                  <a:gd name="connsiteX50" fmla="*/ 5403850 w 6210300"/>
                  <a:gd name="connsiteY50" fmla="*/ 2527300 h 4908550"/>
                  <a:gd name="connsiteX51" fmla="*/ 5511800 w 6210300"/>
                  <a:gd name="connsiteY51" fmla="*/ 2527300 h 4908550"/>
                  <a:gd name="connsiteX52" fmla="*/ 5556250 w 6210300"/>
                  <a:gd name="connsiteY52" fmla="*/ 2514600 h 4908550"/>
                  <a:gd name="connsiteX53" fmla="*/ 5613400 w 6210300"/>
                  <a:gd name="connsiteY53" fmla="*/ 2603500 h 4908550"/>
                  <a:gd name="connsiteX54" fmla="*/ 5689600 w 6210300"/>
                  <a:gd name="connsiteY54" fmla="*/ 2520950 h 4908550"/>
                  <a:gd name="connsiteX55" fmla="*/ 5753100 w 6210300"/>
                  <a:gd name="connsiteY55" fmla="*/ 2463800 h 4908550"/>
                  <a:gd name="connsiteX56" fmla="*/ 5791200 w 6210300"/>
                  <a:gd name="connsiteY56" fmla="*/ 2317750 h 4908550"/>
                  <a:gd name="connsiteX57" fmla="*/ 5778500 w 6210300"/>
                  <a:gd name="connsiteY57" fmla="*/ 2260600 h 4908550"/>
                  <a:gd name="connsiteX58" fmla="*/ 5664200 w 6210300"/>
                  <a:gd name="connsiteY58" fmla="*/ 2203450 h 4908550"/>
                  <a:gd name="connsiteX59" fmla="*/ 5676900 w 6210300"/>
                  <a:gd name="connsiteY59" fmla="*/ 2076450 h 4908550"/>
                  <a:gd name="connsiteX60" fmla="*/ 5746750 w 6210300"/>
                  <a:gd name="connsiteY60" fmla="*/ 2038350 h 4908550"/>
                  <a:gd name="connsiteX61" fmla="*/ 5746750 w 6210300"/>
                  <a:gd name="connsiteY61" fmla="*/ 1974850 h 4908550"/>
                  <a:gd name="connsiteX62" fmla="*/ 5880100 w 6210300"/>
                  <a:gd name="connsiteY62" fmla="*/ 1943100 h 4908550"/>
                  <a:gd name="connsiteX63" fmla="*/ 6007100 w 6210300"/>
                  <a:gd name="connsiteY63" fmla="*/ 1930400 h 4908550"/>
                  <a:gd name="connsiteX64" fmla="*/ 6127750 w 6210300"/>
                  <a:gd name="connsiteY64" fmla="*/ 1885950 h 4908550"/>
                  <a:gd name="connsiteX65" fmla="*/ 6210300 w 6210300"/>
                  <a:gd name="connsiteY65" fmla="*/ 1911350 h 4908550"/>
                  <a:gd name="connsiteX66" fmla="*/ 6210300 w 6210300"/>
                  <a:gd name="connsiteY66" fmla="*/ 1714500 h 4908550"/>
                  <a:gd name="connsiteX67" fmla="*/ 6197600 w 6210300"/>
                  <a:gd name="connsiteY67" fmla="*/ 1631950 h 4908550"/>
                  <a:gd name="connsiteX68" fmla="*/ 6165850 w 6210300"/>
                  <a:gd name="connsiteY68" fmla="*/ 1524000 h 4908550"/>
                  <a:gd name="connsiteX69" fmla="*/ 6070600 w 6210300"/>
                  <a:gd name="connsiteY69" fmla="*/ 1517650 h 4908550"/>
                  <a:gd name="connsiteX70" fmla="*/ 5981700 w 6210300"/>
                  <a:gd name="connsiteY70" fmla="*/ 1517650 h 4908550"/>
                  <a:gd name="connsiteX71" fmla="*/ 5892800 w 6210300"/>
                  <a:gd name="connsiteY71" fmla="*/ 1492250 h 4908550"/>
                  <a:gd name="connsiteX72" fmla="*/ 5873750 w 6210300"/>
                  <a:gd name="connsiteY72" fmla="*/ 1454150 h 4908550"/>
                  <a:gd name="connsiteX73" fmla="*/ 5892800 w 6210300"/>
                  <a:gd name="connsiteY73" fmla="*/ 1327150 h 4908550"/>
                  <a:gd name="connsiteX74" fmla="*/ 5905500 w 6210300"/>
                  <a:gd name="connsiteY74" fmla="*/ 1257300 h 4908550"/>
                  <a:gd name="connsiteX75" fmla="*/ 5835650 w 6210300"/>
                  <a:gd name="connsiteY75" fmla="*/ 1143000 h 4908550"/>
                  <a:gd name="connsiteX76" fmla="*/ 5753100 w 6210300"/>
                  <a:gd name="connsiteY76" fmla="*/ 1092200 h 4908550"/>
                  <a:gd name="connsiteX77" fmla="*/ 5670550 w 6210300"/>
                  <a:gd name="connsiteY77" fmla="*/ 1054100 h 4908550"/>
                  <a:gd name="connsiteX78" fmla="*/ 5505450 w 6210300"/>
                  <a:gd name="connsiteY78" fmla="*/ 1047750 h 4908550"/>
                  <a:gd name="connsiteX79" fmla="*/ 5403850 w 6210300"/>
                  <a:gd name="connsiteY79" fmla="*/ 1066800 h 4908550"/>
                  <a:gd name="connsiteX80" fmla="*/ 5251450 w 6210300"/>
                  <a:gd name="connsiteY80" fmla="*/ 1104900 h 4908550"/>
                  <a:gd name="connsiteX81" fmla="*/ 5181600 w 6210300"/>
                  <a:gd name="connsiteY81" fmla="*/ 1130300 h 4908550"/>
                  <a:gd name="connsiteX82" fmla="*/ 5022850 w 6210300"/>
                  <a:gd name="connsiteY82" fmla="*/ 1104900 h 4908550"/>
                  <a:gd name="connsiteX83" fmla="*/ 5035550 w 6210300"/>
                  <a:gd name="connsiteY83" fmla="*/ 1035050 h 4908550"/>
                  <a:gd name="connsiteX84" fmla="*/ 4972050 w 6210300"/>
                  <a:gd name="connsiteY84" fmla="*/ 939800 h 4908550"/>
                  <a:gd name="connsiteX85" fmla="*/ 4940300 w 6210300"/>
                  <a:gd name="connsiteY85" fmla="*/ 939800 h 4908550"/>
                  <a:gd name="connsiteX86" fmla="*/ 4857750 w 6210300"/>
                  <a:gd name="connsiteY86" fmla="*/ 889000 h 4908550"/>
                  <a:gd name="connsiteX87" fmla="*/ 4749800 w 6210300"/>
                  <a:gd name="connsiteY87" fmla="*/ 850900 h 4908550"/>
                  <a:gd name="connsiteX88" fmla="*/ 4711700 w 6210300"/>
                  <a:gd name="connsiteY88" fmla="*/ 825500 h 4908550"/>
                  <a:gd name="connsiteX89" fmla="*/ 4749800 w 6210300"/>
                  <a:gd name="connsiteY89" fmla="*/ 755650 h 4908550"/>
                  <a:gd name="connsiteX90" fmla="*/ 4800600 w 6210300"/>
                  <a:gd name="connsiteY90" fmla="*/ 806450 h 4908550"/>
                  <a:gd name="connsiteX91" fmla="*/ 4819650 w 6210300"/>
                  <a:gd name="connsiteY91" fmla="*/ 768350 h 4908550"/>
                  <a:gd name="connsiteX92" fmla="*/ 4781550 w 6210300"/>
                  <a:gd name="connsiteY92" fmla="*/ 698500 h 4908550"/>
                  <a:gd name="connsiteX93" fmla="*/ 4673600 w 6210300"/>
                  <a:gd name="connsiteY93" fmla="*/ 641350 h 4908550"/>
                  <a:gd name="connsiteX94" fmla="*/ 4572000 w 6210300"/>
                  <a:gd name="connsiteY94" fmla="*/ 615950 h 4908550"/>
                  <a:gd name="connsiteX95" fmla="*/ 4495800 w 6210300"/>
                  <a:gd name="connsiteY95" fmla="*/ 615950 h 4908550"/>
                  <a:gd name="connsiteX96" fmla="*/ 4349750 w 6210300"/>
                  <a:gd name="connsiteY96" fmla="*/ 539750 h 4908550"/>
                  <a:gd name="connsiteX97" fmla="*/ 4102100 w 6210300"/>
                  <a:gd name="connsiteY97" fmla="*/ 482600 h 4908550"/>
                  <a:gd name="connsiteX98" fmla="*/ 3975100 w 6210300"/>
                  <a:gd name="connsiteY98" fmla="*/ 476250 h 4908550"/>
                  <a:gd name="connsiteX99" fmla="*/ 3886200 w 6210300"/>
                  <a:gd name="connsiteY99" fmla="*/ 463550 h 4908550"/>
                  <a:gd name="connsiteX100" fmla="*/ 3810000 w 6210300"/>
                  <a:gd name="connsiteY100" fmla="*/ 412750 h 4908550"/>
                  <a:gd name="connsiteX101" fmla="*/ 3829050 w 6210300"/>
                  <a:gd name="connsiteY101" fmla="*/ 495300 h 4908550"/>
                  <a:gd name="connsiteX102" fmla="*/ 3829050 w 6210300"/>
                  <a:gd name="connsiteY102" fmla="*/ 546100 h 4908550"/>
                  <a:gd name="connsiteX103" fmla="*/ 3695700 w 6210300"/>
                  <a:gd name="connsiteY103" fmla="*/ 527050 h 4908550"/>
                  <a:gd name="connsiteX104" fmla="*/ 3632200 w 6210300"/>
                  <a:gd name="connsiteY104" fmla="*/ 622300 h 4908550"/>
                  <a:gd name="connsiteX105" fmla="*/ 3638550 w 6210300"/>
                  <a:gd name="connsiteY105" fmla="*/ 673100 h 4908550"/>
                  <a:gd name="connsiteX106" fmla="*/ 3721100 w 6210300"/>
                  <a:gd name="connsiteY106" fmla="*/ 647700 h 4908550"/>
                  <a:gd name="connsiteX107" fmla="*/ 3790950 w 6210300"/>
                  <a:gd name="connsiteY107" fmla="*/ 654050 h 4908550"/>
                  <a:gd name="connsiteX108" fmla="*/ 3702050 w 6210300"/>
                  <a:gd name="connsiteY108" fmla="*/ 711200 h 4908550"/>
                  <a:gd name="connsiteX109" fmla="*/ 3695700 w 6210300"/>
                  <a:gd name="connsiteY109" fmla="*/ 781050 h 4908550"/>
                  <a:gd name="connsiteX110" fmla="*/ 3740150 w 6210300"/>
                  <a:gd name="connsiteY110" fmla="*/ 908050 h 4908550"/>
                  <a:gd name="connsiteX111" fmla="*/ 3657600 w 6210300"/>
                  <a:gd name="connsiteY111" fmla="*/ 908050 h 4908550"/>
                  <a:gd name="connsiteX112" fmla="*/ 3606800 w 6210300"/>
                  <a:gd name="connsiteY112" fmla="*/ 844550 h 4908550"/>
                  <a:gd name="connsiteX113" fmla="*/ 3498850 w 6210300"/>
                  <a:gd name="connsiteY113" fmla="*/ 876300 h 4908550"/>
                  <a:gd name="connsiteX114" fmla="*/ 3390900 w 6210300"/>
                  <a:gd name="connsiteY114" fmla="*/ 876300 h 4908550"/>
                  <a:gd name="connsiteX115" fmla="*/ 3308350 w 6210300"/>
                  <a:gd name="connsiteY115" fmla="*/ 857250 h 4908550"/>
                  <a:gd name="connsiteX116" fmla="*/ 3225800 w 6210300"/>
                  <a:gd name="connsiteY116" fmla="*/ 869950 h 4908550"/>
                  <a:gd name="connsiteX117" fmla="*/ 3162300 w 6210300"/>
                  <a:gd name="connsiteY117" fmla="*/ 920750 h 4908550"/>
                  <a:gd name="connsiteX118" fmla="*/ 3073400 w 6210300"/>
                  <a:gd name="connsiteY118" fmla="*/ 946150 h 4908550"/>
                  <a:gd name="connsiteX119" fmla="*/ 3009900 w 6210300"/>
                  <a:gd name="connsiteY119" fmla="*/ 895350 h 4908550"/>
                  <a:gd name="connsiteX120" fmla="*/ 2946400 w 6210300"/>
                  <a:gd name="connsiteY120" fmla="*/ 781050 h 4908550"/>
                  <a:gd name="connsiteX121" fmla="*/ 2927350 w 6210300"/>
                  <a:gd name="connsiteY121" fmla="*/ 755650 h 4908550"/>
                  <a:gd name="connsiteX122" fmla="*/ 2882900 w 6210300"/>
                  <a:gd name="connsiteY122" fmla="*/ 914400 h 4908550"/>
                  <a:gd name="connsiteX123" fmla="*/ 2857500 w 6210300"/>
                  <a:gd name="connsiteY123" fmla="*/ 1028700 h 4908550"/>
                  <a:gd name="connsiteX124" fmla="*/ 2819400 w 6210300"/>
                  <a:gd name="connsiteY124" fmla="*/ 1136650 h 4908550"/>
                  <a:gd name="connsiteX125" fmla="*/ 2768600 w 6210300"/>
                  <a:gd name="connsiteY125" fmla="*/ 1168400 h 4908550"/>
                  <a:gd name="connsiteX126" fmla="*/ 2730500 w 6210300"/>
                  <a:gd name="connsiteY126" fmla="*/ 1130300 h 4908550"/>
                  <a:gd name="connsiteX127" fmla="*/ 2667000 w 6210300"/>
                  <a:gd name="connsiteY127" fmla="*/ 1079500 h 4908550"/>
                  <a:gd name="connsiteX128" fmla="*/ 2584450 w 6210300"/>
                  <a:gd name="connsiteY128" fmla="*/ 1003300 h 4908550"/>
                  <a:gd name="connsiteX129" fmla="*/ 2559050 w 6210300"/>
                  <a:gd name="connsiteY129" fmla="*/ 889000 h 4908550"/>
                  <a:gd name="connsiteX130" fmla="*/ 2501900 w 6210300"/>
                  <a:gd name="connsiteY130" fmla="*/ 793750 h 4908550"/>
                  <a:gd name="connsiteX131" fmla="*/ 2444750 w 6210300"/>
                  <a:gd name="connsiteY131" fmla="*/ 673100 h 4908550"/>
                  <a:gd name="connsiteX132" fmla="*/ 2406650 w 6210300"/>
                  <a:gd name="connsiteY132" fmla="*/ 647700 h 4908550"/>
                  <a:gd name="connsiteX133" fmla="*/ 2317750 w 6210300"/>
                  <a:gd name="connsiteY133" fmla="*/ 596900 h 4908550"/>
                  <a:gd name="connsiteX134" fmla="*/ 2254250 w 6210300"/>
                  <a:gd name="connsiteY134" fmla="*/ 565150 h 4908550"/>
                  <a:gd name="connsiteX135" fmla="*/ 2336800 w 6210300"/>
                  <a:gd name="connsiteY135" fmla="*/ 501650 h 4908550"/>
                  <a:gd name="connsiteX136" fmla="*/ 2457450 w 6210300"/>
                  <a:gd name="connsiteY136" fmla="*/ 425450 h 4908550"/>
                  <a:gd name="connsiteX137" fmla="*/ 2470150 w 6210300"/>
                  <a:gd name="connsiteY137" fmla="*/ 381000 h 4908550"/>
                  <a:gd name="connsiteX138" fmla="*/ 2514600 w 6210300"/>
                  <a:gd name="connsiteY138" fmla="*/ 304800 h 4908550"/>
                  <a:gd name="connsiteX139" fmla="*/ 2444750 w 6210300"/>
                  <a:gd name="connsiteY139" fmla="*/ 241300 h 4908550"/>
                  <a:gd name="connsiteX140" fmla="*/ 2374900 w 6210300"/>
                  <a:gd name="connsiteY140" fmla="*/ 184150 h 4908550"/>
                  <a:gd name="connsiteX141" fmla="*/ 2311400 w 6210300"/>
                  <a:gd name="connsiteY141" fmla="*/ 215900 h 4908550"/>
                  <a:gd name="connsiteX142" fmla="*/ 2222500 w 6210300"/>
                  <a:gd name="connsiteY142" fmla="*/ 215900 h 4908550"/>
                  <a:gd name="connsiteX143" fmla="*/ 2171700 w 6210300"/>
                  <a:gd name="connsiteY143" fmla="*/ 177800 h 4908550"/>
                  <a:gd name="connsiteX144" fmla="*/ 2095500 w 6210300"/>
                  <a:gd name="connsiteY144" fmla="*/ 146050 h 4908550"/>
                  <a:gd name="connsiteX145" fmla="*/ 2044700 w 6210300"/>
                  <a:gd name="connsiteY145" fmla="*/ 88900 h 4908550"/>
                  <a:gd name="connsiteX146" fmla="*/ 2000250 w 6210300"/>
                  <a:gd name="connsiteY146" fmla="*/ 76200 h 4908550"/>
                  <a:gd name="connsiteX147" fmla="*/ 1955800 w 6210300"/>
                  <a:gd name="connsiteY147" fmla="*/ 114300 h 4908550"/>
                  <a:gd name="connsiteX148" fmla="*/ 1930400 w 6210300"/>
                  <a:gd name="connsiteY148" fmla="*/ 184150 h 4908550"/>
                  <a:gd name="connsiteX149" fmla="*/ 1943100 w 6210300"/>
                  <a:gd name="connsiteY149" fmla="*/ 254000 h 4908550"/>
                  <a:gd name="connsiteX150" fmla="*/ 1943100 w 6210300"/>
                  <a:gd name="connsiteY150" fmla="*/ 342900 h 4908550"/>
                  <a:gd name="connsiteX151" fmla="*/ 1911350 w 6210300"/>
                  <a:gd name="connsiteY151" fmla="*/ 419100 h 4908550"/>
                  <a:gd name="connsiteX152" fmla="*/ 1790700 w 6210300"/>
                  <a:gd name="connsiteY152" fmla="*/ 387350 h 4908550"/>
                  <a:gd name="connsiteX153" fmla="*/ 1670050 w 6210300"/>
                  <a:gd name="connsiteY153" fmla="*/ 393700 h 4908550"/>
                  <a:gd name="connsiteX154" fmla="*/ 1606550 w 6210300"/>
                  <a:gd name="connsiteY154" fmla="*/ 368300 h 4908550"/>
                  <a:gd name="connsiteX155" fmla="*/ 1498600 w 6210300"/>
                  <a:gd name="connsiteY155" fmla="*/ 342900 h 4908550"/>
                  <a:gd name="connsiteX156" fmla="*/ 1403350 w 6210300"/>
                  <a:gd name="connsiteY156" fmla="*/ 311150 h 4908550"/>
                  <a:gd name="connsiteX157" fmla="*/ 1365250 w 6210300"/>
                  <a:gd name="connsiteY157" fmla="*/ 279400 h 4908550"/>
                  <a:gd name="connsiteX158" fmla="*/ 1397000 w 6210300"/>
                  <a:gd name="connsiteY158" fmla="*/ 222250 h 4908550"/>
                  <a:gd name="connsiteX159" fmla="*/ 1435100 w 6210300"/>
                  <a:gd name="connsiteY159" fmla="*/ 177800 h 4908550"/>
                  <a:gd name="connsiteX160" fmla="*/ 1358900 w 6210300"/>
                  <a:gd name="connsiteY160" fmla="*/ 158750 h 4908550"/>
                  <a:gd name="connsiteX161" fmla="*/ 1181100 w 6210300"/>
                  <a:gd name="connsiteY161" fmla="*/ 127000 h 4908550"/>
                  <a:gd name="connsiteX162" fmla="*/ 1092200 w 6210300"/>
                  <a:gd name="connsiteY162" fmla="*/ 101600 h 4908550"/>
                  <a:gd name="connsiteX163" fmla="*/ 1022350 w 6210300"/>
                  <a:gd name="connsiteY163" fmla="*/ 107950 h 4908550"/>
                  <a:gd name="connsiteX164" fmla="*/ 958850 w 6210300"/>
                  <a:gd name="connsiteY164" fmla="*/ 165100 h 4908550"/>
                  <a:gd name="connsiteX165" fmla="*/ 863600 w 6210300"/>
                  <a:gd name="connsiteY165" fmla="*/ 171450 h 4908550"/>
                  <a:gd name="connsiteX166" fmla="*/ 869950 w 6210300"/>
                  <a:gd name="connsiteY166" fmla="*/ 266700 h 4908550"/>
                  <a:gd name="connsiteX167" fmla="*/ 838200 w 6210300"/>
                  <a:gd name="connsiteY167" fmla="*/ 273050 h 4908550"/>
                  <a:gd name="connsiteX168" fmla="*/ 819150 w 6210300"/>
                  <a:gd name="connsiteY168" fmla="*/ 184150 h 4908550"/>
                  <a:gd name="connsiteX169" fmla="*/ 850900 w 6210300"/>
                  <a:gd name="connsiteY169" fmla="*/ 114300 h 4908550"/>
                  <a:gd name="connsiteX170" fmla="*/ 793750 w 6210300"/>
                  <a:gd name="connsiteY170" fmla="*/ 0 h 4908550"/>
                  <a:gd name="connsiteX171" fmla="*/ 768350 w 6210300"/>
                  <a:gd name="connsiteY171" fmla="*/ 101600 h 4908550"/>
                  <a:gd name="connsiteX172" fmla="*/ 679450 w 6210300"/>
                  <a:gd name="connsiteY172" fmla="*/ 101600 h 4908550"/>
                  <a:gd name="connsiteX173" fmla="*/ 597693 w 6210300"/>
                  <a:gd name="connsiteY173" fmla="*/ 103992 h 4908550"/>
                  <a:gd name="connsiteX174" fmla="*/ 508794 w 6210300"/>
                  <a:gd name="connsiteY174" fmla="*/ 240474 h 4908550"/>
                  <a:gd name="connsiteX175" fmla="*/ 539750 w 6210300"/>
                  <a:gd name="connsiteY175" fmla="*/ 298450 h 4908550"/>
                  <a:gd name="connsiteX176" fmla="*/ 539750 w 6210300"/>
                  <a:gd name="connsiteY176" fmla="*/ 476250 h 4908550"/>
                  <a:gd name="connsiteX177" fmla="*/ 587375 w 6210300"/>
                  <a:gd name="connsiteY177" fmla="*/ 598021 h 4908550"/>
                  <a:gd name="connsiteX178" fmla="*/ 635000 w 6210300"/>
                  <a:gd name="connsiteY178" fmla="*/ 654050 h 4908550"/>
                  <a:gd name="connsiteX179" fmla="*/ 673100 w 6210300"/>
                  <a:gd name="connsiteY179" fmla="*/ 679450 h 4908550"/>
                  <a:gd name="connsiteX180" fmla="*/ 687387 w 6210300"/>
                  <a:gd name="connsiteY180" fmla="*/ 947716 h 4908550"/>
                  <a:gd name="connsiteX181" fmla="*/ 743744 w 6210300"/>
                  <a:gd name="connsiteY181" fmla="*/ 1020870 h 4908550"/>
                  <a:gd name="connsiteX182" fmla="*/ 647700 w 6210300"/>
                  <a:gd name="connsiteY182" fmla="*/ 1092200 h 4908550"/>
                  <a:gd name="connsiteX183" fmla="*/ 482600 w 6210300"/>
                  <a:gd name="connsiteY183" fmla="*/ 1174750 h 4908550"/>
                  <a:gd name="connsiteX184" fmla="*/ 450850 w 6210300"/>
                  <a:gd name="connsiteY184" fmla="*/ 1276350 h 4908550"/>
                  <a:gd name="connsiteX185" fmla="*/ 393700 w 6210300"/>
                  <a:gd name="connsiteY185" fmla="*/ 1333500 h 4908550"/>
                  <a:gd name="connsiteX186" fmla="*/ 406400 w 6210300"/>
                  <a:gd name="connsiteY186" fmla="*/ 1397000 h 4908550"/>
                  <a:gd name="connsiteX187" fmla="*/ 365918 w 6210300"/>
                  <a:gd name="connsiteY187" fmla="*/ 1476418 h 4908550"/>
                  <a:gd name="connsiteX188" fmla="*/ 260350 w 6210300"/>
                  <a:gd name="connsiteY188" fmla="*/ 1460500 h 4908550"/>
                  <a:gd name="connsiteX189" fmla="*/ 196850 w 6210300"/>
                  <a:gd name="connsiteY189" fmla="*/ 1517650 h 4908550"/>
                  <a:gd name="connsiteX190" fmla="*/ 95250 w 6210300"/>
                  <a:gd name="connsiteY190" fmla="*/ 1549400 h 4908550"/>
                  <a:gd name="connsiteX191" fmla="*/ 38100 w 6210300"/>
                  <a:gd name="connsiteY191" fmla="*/ 1536700 h 4908550"/>
                  <a:gd name="connsiteX192" fmla="*/ 38100 w 6210300"/>
                  <a:gd name="connsiteY192" fmla="*/ 1600200 h 4908550"/>
                  <a:gd name="connsiteX193" fmla="*/ 107950 w 6210300"/>
                  <a:gd name="connsiteY193" fmla="*/ 1708150 h 4908550"/>
                  <a:gd name="connsiteX194" fmla="*/ 127000 w 6210300"/>
                  <a:gd name="connsiteY194" fmla="*/ 1835150 h 4908550"/>
                  <a:gd name="connsiteX195" fmla="*/ 107950 w 6210300"/>
                  <a:gd name="connsiteY195" fmla="*/ 2216150 h 4908550"/>
                  <a:gd name="connsiteX196" fmla="*/ 12700 w 6210300"/>
                  <a:gd name="connsiteY196" fmla="*/ 2286000 h 4908550"/>
                  <a:gd name="connsiteX197" fmla="*/ 63500 w 6210300"/>
                  <a:gd name="connsiteY197" fmla="*/ 2413000 h 4908550"/>
                  <a:gd name="connsiteX198" fmla="*/ 44450 w 6210300"/>
                  <a:gd name="connsiteY198" fmla="*/ 2501900 h 4908550"/>
                  <a:gd name="connsiteX199" fmla="*/ 88900 w 6210300"/>
                  <a:gd name="connsiteY199" fmla="*/ 2584450 h 4908550"/>
                  <a:gd name="connsiteX200" fmla="*/ 114300 w 6210300"/>
                  <a:gd name="connsiteY200" fmla="*/ 2692400 h 4908550"/>
                  <a:gd name="connsiteX201" fmla="*/ 6350 w 6210300"/>
                  <a:gd name="connsiteY201" fmla="*/ 2851150 h 4908550"/>
                  <a:gd name="connsiteX202" fmla="*/ 0 w 6210300"/>
                  <a:gd name="connsiteY202" fmla="*/ 2933700 h 4908550"/>
                  <a:gd name="connsiteX203" fmla="*/ 12700 w 6210300"/>
                  <a:gd name="connsiteY203" fmla="*/ 2965450 h 4908550"/>
                  <a:gd name="connsiteX204" fmla="*/ 171450 w 6210300"/>
                  <a:gd name="connsiteY204" fmla="*/ 2984500 h 4908550"/>
                  <a:gd name="connsiteX205" fmla="*/ 285750 w 6210300"/>
                  <a:gd name="connsiteY205" fmla="*/ 3054350 h 4908550"/>
                  <a:gd name="connsiteX206" fmla="*/ 323850 w 6210300"/>
                  <a:gd name="connsiteY206" fmla="*/ 3117850 h 4908550"/>
                  <a:gd name="connsiteX207" fmla="*/ 254000 w 6210300"/>
                  <a:gd name="connsiteY207" fmla="*/ 3155950 h 4908550"/>
                  <a:gd name="connsiteX208" fmla="*/ 355600 w 6210300"/>
                  <a:gd name="connsiteY208" fmla="*/ 3200400 h 4908550"/>
                  <a:gd name="connsiteX209" fmla="*/ 419100 w 6210300"/>
                  <a:gd name="connsiteY209" fmla="*/ 3257550 h 4908550"/>
                  <a:gd name="connsiteX210" fmla="*/ 412750 w 6210300"/>
                  <a:gd name="connsiteY210" fmla="*/ 3371850 h 4908550"/>
                  <a:gd name="connsiteX211" fmla="*/ 361950 w 6210300"/>
                  <a:gd name="connsiteY211" fmla="*/ 3441700 h 4908550"/>
                  <a:gd name="connsiteX212" fmla="*/ 444500 w 6210300"/>
                  <a:gd name="connsiteY212" fmla="*/ 3460750 h 4908550"/>
                  <a:gd name="connsiteX213" fmla="*/ 425450 w 6210300"/>
                  <a:gd name="connsiteY213" fmla="*/ 3587750 h 4908550"/>
                  <a:gd name="connsiteX214" fmla="*/ 438150 w 6210300"/>
                  <a:gd name="connsiteY214" fmla="*/ 3695700 h 4908550"/>
                  <a:gd name="connsiteX215" fmla="*/ 514350 w 6210300"/>
                  <a:gd name="connsiteY215" fmla="*/ 3740150 h 4908550"/>
                  <a:gd name="connsiteX216" fmla="*/ 450850 w 6210300"/>
                  <a:gd name="connsiteY216" fmla="*/ 3943350 h 4908550"/>
                  <a:gd name="connsiteX217" fmla="*/ 381000 w 6210300"/>
                  <a:gd name="connsiteY217" fmla="*/ 4095750 h 4908550"/>
                  <a:gd name="connsiteX218" fmla="*/ 406400 w 6210300"/>
                  <a:gd name="connsiteY218" fmla="*/ 4178300 h 4908550"/>
                  <a:gd name="connsiteX219" fmla="*/ 463550 w 6210300"/>
                  <a:gd name="connsiteY219" fmla="*/ 4216400 h 4908550"/>
                  <a:gd name="connsiteX220" fmla="*/ 533400 w 6210300"/>
                  <a:gd name="connsiteY220" fmla="*/ 4178300 h 4908550"/>
                  <a:gd name="connsiteX221" fmla="*/ 609600 w 6210300"/>
                  <a:gd name="connsiteY221" fmla="*/ 4171950 h 4908550"/>
                  <a:gd name="connsiteX222" fmla="*/ 704850 w 6210300"/>
                  <a:gd name="connsiteY222" fmla="*/ 4114800 h 4908550"/>
                  <a:gd name="connsiteX223" fmla="*/ 736600 w 6210300"/>
                  <a:gd name="connsiteY223" fmla="*/ 4184650 h 4908550"/>
                  <a:gd name="connsiteX224" fmla="*/ 730250 w 6210300"/>
                  <a:gd name="connsiteY224" fmla="*/ 4229100 h 4908550"/>
                  <a:gd name="connsiteX225" fmla="*/ 812800 w 6210300"/>
                  <a:gd name="connsiteY225" fmla="*/ 4165600 h 4908550"/>
                  <a:gd name="connsiteX226" fmla="*/ 869950 w 6210300"/>
                  <a:gd name="connsiteY226" fmla="*/ 4064000 h 4908550"/>
                  <a:gd name="connsiteX227" fmla="*/ 965200 w 6210300"/>
                  <a:gd name="connsiteY227" fmla="*/ 4006850 h 4908550"/>
                  <a:gd name="connsiteX228" fmla="*/ 1022350 w 6210300"/>
                  <a:gd name="connsiteY228" fmla="*/ 3911600 h 4908550"/>
                  <a:gd name="connsiteX229" fmla="*/ 1092200 w 6210300"/>
                  <a:gd name="connsiteY229" fmla="*/ 3905250 h 4908550"/>
                  <a:gd name="connsiteX230" fmla="*/ 1206500 w 6210300"/>
                  <a:gd name="connsiteY230" fmla="*/ 3943350 h 4908550"/>
                  <a:gd name="connsiteX231" fmla="*/ 1231900 w 6210300"/>
                  <a:gd name="connsiteY231" fmla="*/ 4044950 h 4908550"/>
                  <a:gd name="connsiteX232" fmla="*/ 1263650 w 6210300"/>
                  <a:gd name="connsiteY232" fmla="*/ 4108450 h 4908550"/>
                  <a:gd name="connsiteX233" fmla="*/ 1320800 w 6210300"/>
                  <a:gd name="connsiteY233" fmla="*/ 4108450 h 4908550"/>
                  <a:gd name="connsiteX234" fmla="*/ 1358900 w 6210300"/>
                  <a:gd name="connsiteY234" fmla="*/ 4051300 h 4908550"/>
                  <a:gd name="connsiteX235" fmla="*/ 1428750 w 6210300"/>
                  <a:gd name="connsiteY235" fmla="*/ 4178300 h 4908550"/>
                  <a:gd name="connsiteX236" fmla="*/ 1447800 w 6210300"/>
                  <a:gd name="connsiteY236" fmla="*/ 4330700 h 4908550"/>
                  <a:gd name="connsiteX237" fmla="*/ 1447800 w 6210300"/>
                  <a:gd name="connsiteY237" fmla="*/ 4432300 h 4908550"/>
                  <a:gd name="connsiteX238" fmla="*/ 1511300 w 6210300"/>
                  <a:gd name="connsiteY238" fmla="*/ 4559300 h 4908550"/>
                  <a:gd name="connsiteX239" fmla="*/ 1536700 w 6210300"/>
                  <a:gd name="connsiteY239" fmla="*/ 4648200 h 4908550"/>
                  <a:gd name="connsiteX240" fmla="*/ 1638300 w 6210300"/>
                  <a:gd name="connsiteY240" fmla="*/ 4597400 h 4908550"/>
                  <a:gd name="connsiteX241" fmla="*/ 1695450 w 6210300"/>
                  <a:gd name="connsiteY241" fmla="*/ 4635500 h 4908550"/>
                  <a:gd name="connsiteX242" fmla="*/ 1752600 w 6210300"/>
                  <a:gd name="connsiteY242" fmla="*/ 4673600 h 4908550"/>
                  <a:gd name="connsiteX243" fmla="*/ 1847850 w 6210300"/>
                  <a:gd name="connsiteY243" fmla="*/ 4705350 h 4908550"/>
                  <a:gd name="connsiteX244" fmla="*/ 1943100 w 6210300"/>
                  <a:gd name="connsiteY244" fmla="*/ 4730750 h 4908550"/>
                  <a:gd name="connsiteX245" fmla="*/ 2057400 w 6210300"/>
                  <a:gd name="connsiteY245" fmla="*/ 4838700 h 4908550"/>
                  <a:gd name="connsiteX246" fmla="*/ 2203450 w 6210300"/>
                  <a:gd name="connsiteY246" fmla="*/ 4864100 h 4908550"/>
                  <a:gd name="connsiteX247" fmla="*/ 2279650 w 6210300"/>
                  <a:gd name="connsiteY247" fmla="*/ 4902200 h 4908550"/>
                  <a:gd name="connsiteX248" fmla="*/ 2400300 w 6210300"/>
                  <a:gd name="connsiteY248" fmla="*/ 4876800 h 4908550"/>
                  <a:gd name="connsiteX249" fmla="*/ 2520950 w 6210300"/>
                  <a:gd name="connsiteY249" fmla="*/ 4908550 h 4908550"/>
                  <a:gd name="connsiteX250" fmla="*/ 2571750 w 6210300"/>
                  <a:gd name="connsiteY250" fmla="*/ 4870450 h 4908550"/>
                  <a:gd name="connsiteX251" fmla="*/ 2749550 w 6210300"/>
                  <a:gd name="connsiteY251" fmla="*/ 4883150 h 4908550"/>
                  <a:gd name="connsiteX0" fmla="*/ 2749550 w 6210300"/>
                  <a:gd name="connsiteY0" fmla="*/ 4883150 h 4908550"/>
                  <a:gd name="connsiteX1" fmla="*/ 2749550 w 6210300"/>
                  <a:gd name="connsiteY1" fmla="*/ 4737100 h 4908550"/>
                  <a:gd name="connsiteX2" fmla="*/ 2832100 w 6210300"/>
                  <a:gd name="connsiteY2" fmla="*/ 4667250 h 4908550"/>
                  <a:gd name="connsiteX3" fmla="*/ 2768600 w 6210300"/>
                  <a:gd name="connsiteY3" fmla="*/ 4597400 h 4908550"/>
                  <a:gd name="connsiteX4" fmla="*/ 2857500 w 6210300"/>
                  <a:gd name="connsiteY4" fmla="*/ 4489450 h 4908550"/>
                  <a:gd name="connsiteX5" fmla="*/ 2800350 w 6210300"/>
                  <a:gd name="connsiteY5" fmla="*/ 4406900 h 4908550"/>
                  <a:gd name="connsiteX6" fmla="*/ 2876550 w 6210300"/>
                  <a:gd name="connsiteY6" fmla="*/ 4394200 h 4908550"/>
                  <a:gd name="connsiteX7" fmla="*/ 2946400 w 6210300"/>
                  <a:gd name="connsiteY7" fmla="*/ 4184650 h 4908550"/>
                  <a:gd name="connsiteX8" fmla="*/ 3041650 w 6210300"/>
                  <a:gd name="connsiteY8" fmla="*/ 4159250 h 4908550"/>
                  <a:gd name="connsiteX9" fmla="*/ 3181350 w 6210300"/>
                  <a:gd name="connsiteY9" fmla="*/ 4184650 h 4908550"/>
                  <a:gd name="connsiteX10" fmla="*/ 3270250 w 6210300"/>
                  <a:gd name="connsiteY10" fmla="*/ 4095750 h 4908550"/>
                  <a:gd name="connsiteX11" fmla="*/ 3365500 w 6210300"/>
                  <a:gd name="connsiteY11" fmla="*/ 4140200 h 4908550"/>
                  <a:gd name="connsiteX12" fmla="*/ 3511550 w 6210300"/>
                  <a:gd name="connsiteY12" fmla="*/ 4064000 h 4908550"/>
                  <a:gd name="connsiteX13" fmla="*/ 3556000 w 6210300"/>
                  <a:gd name="connsiteY13" fmla="*/ 3975100 h 4908550"/>
                  <a:gd name="connsiteX14" fmla="*/ 3543300 w 6210300"/>
                  <a:gd name="connsiteY14" fmla="*/ 3835400 h 4908550"/>
                  <a:gd name="connsiteX15" fmla="*/ 3530600 w 6210300"/>
                  <a:gd name="connsiteY15" fmla="*/ 3765550 h 4908550"/>
                  <a:gd name="connsiteX16" fmla="*/ 3657600 w 6210300"/>
                  <a:gd name="connsiteY16" fmla="*/ 3676650 h 4908550"/>
                  <a:gd name="connsiteX17" fmla="*/ 3746500 w 6210300"/>
                  <a:gd name="connsiteY17" fmla="*/ 3549650 h 4908550"/>
                  <a:gd name="connsiteX18" fmla="*/ 3765550 w 6210300"/>
                  <a:gd name="connsiteY18" fmla="*/ 3486150 h 4908550"/>
                  <a:gd name="connsiteX19" fmla="*/ 3822700 w 6210300"/>
                  <a:gd name="connsiteY19" fmla="*/ 3429000 h 4908550"/>
                  <a:gd name="connsiteX20" fmla="*/ 3879850 w 6210300"/>
                  <a:gd name="connsiteY20" fmla="*/ 3448050 h 4908550"/>
                  <a:gd name="connsiteX21" fmla="*/ 3930650 w 6210300"/>
                  <a:gd name="connsiteY21" fmla="*/ 3543300 h 4908550"/>
                  <a:gd name="connsiteX22" fmla="*/ 3994150 w 6210300"/>
                  <a:gd name="connsiteY22" fmla="*/ 3568700 h 4908550"/>
                  <a:gd name="connsiteX23" fmla="*/ 4070350 w 6210300"/>
                  <a:gd name="connsiteY23" fmla="*/ 3536950 h 4908550"/>
                  <a:gd name="connsiteX24" fmla="*/ 4178300 w 6210300"/>
                  <a:gd name="connsiteY24" fmla="*/ 3606800 h 4908550"/>
                  <a:gd name="connsiteX25" fmla="*/ 4254500 w 6210300"/>
                  <a:gd name="connsiteY25" fmla="*/ 3556000 h 4908550"/>
                  <a:gd name="connsiteX26" fmla="*/ 4311650 w 6210300"/>
                  <a:gd name="connsiteY26" fmla="*/ 3441700 h 4908550"/>
                  <a:gd name="connsiteX27" fmla="*/ 4318000 w 6210300"/>
                  <a:gd name="connsiteY27" fmla="*/ 3365500 h 4908550"/>
                  <a:gd name="connsiteX28" fmla="*/ 4298950 w 6210300"/>
                  <a:gd name="connsiteY28" fmla="*/ 3282950 h 4908550"/>
                  <a:gd name="connsiteX29" fmla="*/ 4362450 w 6210300"/>
                  <a:gd name="connsiteY29" fmla="*/ 3092450 h 4908550"/>
                  <a:gd name="connsiteX30" fmla="*/ 4438650 w 6210300"/>
                  <a:gd name="connsiteY30" fmla="*/ 3028950 h 4908550"/>
                  <a:gd name="connsiteX31" fmla="*/ 4527550 w 6210300"/>
                  <a:gd name="connsiteY31" fmla="*/ 3035300 h 4908550"/>
                  <a:gd name="connsiteX32" fmla="*/ 4565650 w 6210300"/>
                  <a:gd name="connsiteY32" fmla="*/ 3073400 h 4908550"/>
                  <a:gd name="connsiteX33" fmla="*/ 4616450 w 6210300"/>
                  <a:gd name="connsiteY33" fmla="*/ 3073400 h 4908550"/>
                  <a:gd name="connsiteX34" fmla="*/ 4629150 w 6210300"/>
                  <a:gd name="connsiteY34" fmla="*/ 3009900 h 4908550"/>
                  <a:gd name="connsiteX35" fmla="*/ 4660900 w 6210300"/>
                  <a:gd name="connsiteY35" fmla="*/ 2952750 h 4908550"/>
                  <a:gd name="connsiteX36" fmla="*/ 4724400 w 6210300"/>
                  <a:gd name="connsiteY36" fmla="*/ 2978150 h 4908550"/>
                  <a:gd name="connsiteX37" fmla="*/ 4800600 w 6210300"/>
                  <a:gd name="connsiteY37" fmla="*/ 2946400 h 4908550"/>
                  <a:gd name="connsiteX38" fmla="*/ 4857750 w 6210300"/>
                  <a:gd name="connsiteY38" fmla="*/ 2997200 h 4908550"/>
                  <a:gd name="connsiteX39" fmla="*/ 4908550 w 6210300"/>
                  <a:gd name="connsiteY39" fmla="*/ 3016250 h 4908550"/>
                  <a:gd name="connsiteX40" fmla="*/ 5016500 w 6210300"/>
                  <a:gd name="connsiteY40" fmla="*/ 2959100 h 4908550"/>
                  <a:gd name="connsiteX41" fmla="*/ 5080000 w 6210300"/>
                  <a:gd name="connsiteY41" fmla="*/ 2978150 h 4908550"/>
                  <a:gd name="connsiteX42" fmla="*/ 5118100 w 6210300"/>
                  <a:gd name="connsiteY42" fmla="*/ 2908300 h 4908550"/>
                  <a:gd name="connsiteX43" fmla="*/ 5092700 w 6210300"/>
                  <a:gd name="connsiteY43" fmla="*/ 2832100 h 4908550"/>
                  <a:gd name="connsiteX44" fmla="*/ 5118100 w 6210300"/>
                  <a:gd name="connsiteY44" fmla="*/ 2762250 h 4908550"/>
                  <a:gd name="connsiteX45" fmla="*/ 5213350 w 6210300"/>
                  <a:gd name="connsiteY45" fmla="*/ 2724150 h 4908550"/>
                  <a:gd name="connsiteX46" fmla="*/ 5207000 w 6210300"/>
                  <a:gd name="connsiteY46" fmla="*/ 2641600 h 4908550"/>
                  <a:gd name="connsiteX47" fmla="*/ 5226050 w 6210300"/>
                  <a:gd name="connsiteY47" fmla="*/ 2590800 h 4908550"/>
                  <a:gd name="connsiteX48" fmla="*/ 5283200 w 6210300"/>
                  <a:gd name="connsiteY48" fmla="*/ 2597150 h 4908550"/>
                  <a:gd name="connsiteX49" fmla="*/ 5314950 w 6210300"/>
                  <a:gd name="connsiteY49" fmla="*/ 2501900 h 4908550"/>
                  <a:gd name="connsiteX50" fmla="*/ 5403850 w 6210300"/>
                  <a:gd name="connsiteY50" fmla="*/ 2527300 h 4908550"/>
                  <a:gd name="connsiteX51" fmla="*/ 5511800 w 6210300"/>
                  <a:gd name="connsiteY51" fmla="*/ 2527300 h 4908550"/>
                  <a:gd name="connsiteX52" fmla="*/ 5556250 w 6210300"/>
                  <a:gd name="connsiteY52" fmla="*/ 2514600 h 4908550"/>
                  <a:gd name="connsiteX53" fmla="*/ 5613400 w 6210300"/>
                  <a:gd name="connsiteY53" fmla="*/ 2603500 h 4908550"/>
                  <a:gd name="connsiteX54" fmla="*/ 5689600 w 6210300"/>
                  <a:gd name="connsiteY54" fmla="*/ 2520950 h 4908550"/>
                  <a:gd name="connsiteX55" fmla="*/ 5753100 w 6210300"/>
                  <a:gd name="connsiteY55" fmla="*/ 2463800 h 4908550"/>
                  <a:gd name="connsiteX56" fmla="*/ 5791200 w 6210300"/>
                  <a:gd name="connsiteY56" fmla="*/ 2317750 h 4908550"/>
                  <a:gd name="connsiteX57" fmla="*/ 5778500 w 6210300"/>
                  <a:gd name="connsiteY57" fmla="*/ 2260600 h 4908550"/>
                  <a:gd name="connsiteX58" fmla="*/ 5664200 w 6210300"/>
                  <a:gd name="connsiteY58" fmla="*/ 2203450 h 4908550"/>
                  <a:gd name="connsiteX59" fmla="*/ 5676900 w 6210300"/>
                  <a:gd name="connsiteY59" fmla="*/ 2076450 h 4908550"/>
                  <a:gd name="connsiteX60" fmla="*/ 5746750 w 6210300"/>
                  <a:gd name="connsiteY60" fmla="*/ 2038350 h 4908550"/>
                  <a:gd name="connsiteX61" fmla="*/ 5746750 w 6210300"/>
                  <a:gd name="connsiteY61" fmla="*/ 1974850 h 4908550"/>
                  <a:gd name="connsiteX62" fmla="*/ 5880100 w 6210300"/>
                  <a:gd name="connsiteY62" fmla="*/ 1943100 h 4908550"/>
                  <a:gd name="connsiteX63" fmla="*/ 6007100 w 6210300"/>
                  <a:gd name="connsiteY63" fmla="*/ 1930400 h 4908550"/>
                  <a:gd name="connsiteX64" fmla="*/ 6127750 w 6210300"/>
                  <a:gd name="connsiteY64" fmla="*/ 1885950 h 4908550"/>
                  <a:gd name="connsiteX65" fmla="*/ 6210300 w 6210300"/>
                  <a:gd name="connsiteY65" fmla="*/ 1911350 h 4908550"/>
                  <a:gd name="connsiteX66" fmla="*/ 6210300 w 6210300"/>
                  <a:gd name="connsiteY66" fmla="*/ 1714500 h 4908550"/>
                  <a:gd name="connsiteX67" fmla="*/ 6197600 w 6210300"/>
                  <a:gd name="connsiteY67" fmla="*/ 1631950 h 4908550"/>
                  <a:gd name="connsiteX68" fmla="*/ 6165850 w 6210300"/>
                  <a:gd name="connsiteY68" fmla="*/ 1524000 h 4908550"/>
                  <a:gd name="connsiteX69" fmla="*/ 6070600 w 6210300"/>
                  <a:gd name="connsiteY69" fmla="*/ 1517650 h 4908550"/>
                  <a:gd name="connsiteX70" fmla="*/ 5981700 w 6210300"/>
                  <a:gd name="connsiteY70" fmla="*/ 1517650 h 4908550"/>
                  <a:gd name="connsiteX71" fmla="*/ 5892800 w 6210300"/>
                  <a:gd name="connsiteY71" fmla="*/ 1492250 h 4908550"/>
                  <a:gd name="connsiteX72" fmla="*/ 5873750 w 6210300"/>
                  <a:gd name="connsiteY72" fmla="*/ 1454150 h 4908550"/>
                  <a:gd name="connsiteX73" fmla="*/ 5892800 w 6210300"/>
                  <a:gd name="connsiteY73" fmla="*/ 1327150 h 4908550"/>
                  <a:gd name="connsiteX74" fmla="*/ 5905500 w 6210300"/>
                  <a:gd name="connsiteY74" fmla="*/ 1257300 h 4908550"/>
                  <a:gd name="connsiteX75" fmla="*/ 5835650 w 6210300"/>
                  <a:gd name="connsiteY75" fmla="*/ 1143000 h 4908550"/>
                  <a:gd name="connsiteX76" fmla="*/ 5753100 w 6210300"/>
                  <a:gd name="connsiteY76" fmla="*/ 1092200 h 4908550"/>
                  <a:gd name="connsiteX77" fmla="*/ 5670550 w 6210300"/>
                  <a:gd name="connsiteY77" fmla="*/ 1054100 h 4908550"/>
                  <a:gd name="connsiteX78" fmla="*/ 5505450 w 6210300"/>
                  <a:gd name="connsiteY78" fmla="*/ 1047750 h 4908550"/>
                  <a:gd name="connsiteX79" fmla="*/ 5403850 w 6210300"/>
                  <a:gd name="connsiteY79" fmla="*/ 1066800 h 4908550"/>
                  <a:gd name="connsiteX80" fmla="*/ 5251450 w 6210300"/>
                  <a:gd name="connsiteY80" fmla="*/ 1104900 h 4908550"/>
                  <a:gd name="connsiteX81" fmla="*/ 5181600 w 6210300"/>
                  <a:gd name="connsiteY81" fmla="*/ 1130300 h 4908550"/>
                  <a:gd name="connsiteX82" fmla="*/ 5022850 w 6210300"/>
                  <a:gd name="connsiteY82" fmla="*/ 1104900 h 4908550"/>
                  <a:gd name="connsiteX83" fmla="*/ 5035550 w 6210300"/>
                  <a:gd name="connsiteY83" fmla="*/ 1035050 h 4908550"/>
                  <a:gd name="connsiteX84" fmla="*/ 4972050 w 6210300"/>
                  <a:gd name="connsiteY84" fmla="*/ 939800 h 4908550"/>
                  <a:gd name="connsiteX85" fmla="*/ 4940300 w 6210300"/>
                  <a:gd name="connsiteY85" fmla="*/ 939800 h 4908550"/>
                  <a:gd name="connsiteX86" fmla="*/ 4857750 w 6210300"/>
                  <a:gd name="connsiteY86" fmla="*/ 889000 h 4908550"/>
                  <a:gd name="connsiteX87" fmla="*/ 4749800 w 6210300"/>
                  <a:gd name="connsiteY87" fmla="*/ 850900 h 4908550"/>
                  <a:gd name="connsiteX88" fmla="*/ 4711700 w 6210300"/>
                  <a:gd name="connsiteY88" fmla="*/ 825500 h 4908550"/>
                  <a:gd name="connsiteX89" fmla="*/ 4749800 w 6210300"/>
                  <a:gd name="connsiteY89" fmla="*/ 755650 h 4908550"/>
                  <a:gd name="connsiteX90" fmla="*/ 4800600 w 6210300"/>
                  <a:gd name="connsiteY90" fmla="*/ 806450 h 4908550"/>
                  <a:gd name="connsiteX91" fmla="*/ 4819650 w 6210300"/>
                  <a:gd name="connsiteY91" fmla="*/ 768350 h 4908550"/>
                  <a:gd name="connsiteX92" fmla="*/ 4781550 w 6210300"/>
                  <a:gd name="connsiteY92" fmla="*/ 698500 h 4908550"/>
                  <a:gd name="connsiteX93" fmla="*/ 4673600 w 6210300"/>
                  <a:gd name="connsiteY93" fmla="*/ 641350 h 4908550"/>
                  <a:gd name="connsiteX94" fmla="*/ 4572000 w 6210300"/>
                  <a:gd name="connsiteY94" fmla="*/ 615950 h 4908550"/>
                  <a:gd name="connsiteX95" fmla="*/ 4495800 w 6210300"/>
                  <a:gd name="connsiteY95" fmla="*/ 615950 h 4908550"/>
                  <a:gd name="connsiteX96" fmla="*/ 4349750 w 6210300"/>
                  <a:gd name="connsiteY96" fmla="*/ 539750 h 4908550"/>
                  <a:gd name="connsiteX97" fmla="*/ 4102100 w 6210300"/>
                  <a:gd name="connsiteY97" fmla="*/ 482600 h 4908550"/>
                  <a:gd name="connsiteX98" fmla="*/ 3975100 w 6210300"/>
                  <a:gd name="connsiteY98" fmla="*/ 476250 h 4908550"/>
                  <a:gd name="connsiteX99" fmla="*/ 3886200 w 6210300"/>
                  <a:gd name="connsiteY99" fmla="*/ 463550 h 4908550"/>
                  <a:gd name="connsiteX100" fmla="*/ 3810000 w 6210300"/>
                  <a:gd name="connsiteY100" fmla="*/ 412750 h 4908550"/>
                  <a:gd name="connsiteX101" fmla="*/ 3829050 w 6210300"/>
                  <a:gd name="connsiteY101" fmla="*/ 495300 h 4908550"/>
                  <a:gd name="connsiteX102" fmla="*/ 3829050 w 6210300"/>
                  <a:gd name="connsiteY102" fmla="*/ 546100 h 4908550"/>
                  <a:gd name="connsiteX103" fmla="*/ 3695700 w 6210300"/>
                  <a:gd name="connsiteY103" fmla="*/ 527050 h 4908550"/>
                  <a:gd name="connsiteX104" fmla="*/ 3632200 w 6210300"/>
                  <a:gd name="connsiteY104" fmla="*/ 622300 h 4908550"/>
                  <a:gd name="connsiteX105" fmla="*/ 3638550 w 6210300"/>
                  <a:gd name="connsiteY105" fmla="*/ 673100 h 4908550"/>
                  <a:gd name="connsiteX106" fmla="*/ 3721100 w 6210300"/>
                  <a:gd name="connsiteY106" fmla="*/ 647700 h 4908550"/>
                  <a:gd name="connsiteX107" fmla="*/ 3790950 w 6210300"/>
                  <a:gd name="connsiteY107" fmla="*/ 654050 h 4908550"/>
                  <a:gd name="connsiteX108" fmla="*/ 3702050 w 6210300"/>
                  <a:gd name="connsiteY108" fmla="*/ 711200 h 4908550"/>
                  <a:gd name="connsiteX109" fmla="*/ 3695700 w 6210300"/>
                  <a:gd name="connsiteY109" fmla="*/ 781050 h 4908550"/>
                  <a:gd name="connsiteX110" fmla="*/ 3740150 w 6210300"/>
                  <a:gd name="connsiteY110" fmla="*/ 908050 h 4908550"/>
                  <a:gd name="connsiteX111" fmla="*/ 3657600 w 6210300"/>
                  <a:gd name="connsiteY111" fmla="*/ 908050 h 4908550"/>
                  <a:gd name="connsiteX112" fmla="*/ 3606800 w 6210300"/>
                  <a:gd name="connsiteY112" fmla="*/ 844550 h 4908550"/>
                  <a:gd name="connsiteX113" fmla="*/ 3498850 w 6210300"/>
                  <a:gd name="connsiteY113" fmla="*/ 876300 h 4908550"/>
                  <a:gd name="connsiteX114" fmla="*/ 3390900 w 6210300"/>
                  <a:gd name="connsiteY114" fmla="*/ 876300 h 4908550"/>
                  <a:gd name="connsiteX115" fmla="*/ 3308350 w 6210300"/>
                  <a:gd name="connsiteY115" fmla="*/ 857250 h 4908550"/>
                  <a:gd name="connsiteX116" fmla="*/ 3225800 w 6210300"/>
                  <a:gd name="connsiteY116" fmla="*/ 869950 h 4908550"/>
                  <a:gd name="connsiteX117" fmla="*/ 3162300 w 6210300"/>
                  <a:gd name="connsiteY117" fmla="*/ 920750 h 4908550"/>
                  <a:gd name="connsiteX118" fmla="*/ 3073400 w 6210300"/>
                  <a:gd name="connsiteY118" fmla="*/ 946150 h 4908550"/>
                  <a:gd name="connsiteX119" fmla="*/ 3009900 w 6210300"/>
                  <a:gd name="connsiteY119" fmla="*/ 895350 h 4908550"/>
                  <a:gd name="connsiteX120" fmla="*/ 2946400 w 6210300"/>
                  <a:gd name="connsiteY120" fmla="*/ 781050 h 4908550"/>
                  <a:gd name="connsiteX121" fmla="*/ 2927350 w 6210300"/>
                  <a:gd name="connsiteY121" fmla="*/ 755650 h 4908550"/>
                  <a:gd name="connsiteX122" fmla="*/ 2882900 w 6210300"/>
                  <a:gd name="connsiteY122" fmla="*/ 914400 h 4908550"/>
                  <a:gd name="connsiteX123" fmla="*/ 2857500 w 6210300"/>
                  <a:gd name="connsiteY123" fmla="*/ 1028700 h 4908550"/>
                  <a:gd name="connsiteX124" fmla="*/ 2819400 w 6210300"/>
                  <a:gd name="connsiteY124" fmla="*/ 1136650 h 4908550"/>
                  <a:gd name="connsiteX125" fmla="*/ 2768600 w 6210300"/>
                  <a:gd name="connsiteY125" fmla="*/ 1168400 h 4908550"/>
                  <a:gd name="connsiteX126" fmla="*/ 2730500 w 6210300"/>
                  <a:gd name="connsiteY126" fmla="*/ 1130300 h 4908550"/>
                  <a:gd name="connsiteX127" fmla="*/ 2667000 w 6210300"/>
                  <a:gd name="connsiteY127" fmla="*/ 1079500 h 4908550"/>
                  <a:gd name="connsiteX128" fmla="*/ 2584450 w 6210300"/>
                  <a:gd name="connsiteY128" fmla="*/ 1003300 h 4908550"/>
                  <a:gd name="connsiteX129" fmla="*/ 2559050 w 6210300"/>
                  <a:gd name="connsiteY129" fmla="*/ 889000 h 4908550"/>
                  <a:gd name="connsiteX130" fmla="*/ 2501900 w 6210300"/>
                  <a:gd name="connsiteY130" fmla="*/ 793750 h 4908550"/>
                  <a:gd name="connsiteX131" fmla="*/ 2444750 w 6210300"/>
                  <a:gd name="connsiteY131" fmla="*/ 673100 h 4908550"/>
                  <a:gd name="connsiteX132" fmla="*/ 2406650 w 6210300"/>
                  <a:gd name="connsiteY132" fmla="*/ 647700 h 4908550"/>
                  <a:gd name="connsiteX133" fmla="*/ 2317750 w 6210300"/>
                  <a:gd name="connsiteY133" fmla="*/ 596900 h 4908550"/>
                  <a:gd name="connsiteX134" fmla="*/ 2254250 w 6210300"/>
                  <a:gd name="connsiteY134" fmla="*/ 565150 h 4908550"/>
                  <a:gd name="connsiteX135" fmla="*/ 2336800 w 6210300"/>
                  <a:gd name="connsiteY135" fmla="*/ 501650 h 4908550"/>
                  <a:gd name="connsiteX136" fmla="*/ 2457450 w 6210300"/>
                  <a:gd name="connsiteY136" fmla="*/ 425450 h 4908550"/>
                  <a:gd name="connsiteX137" fmla="*/ 2470150 w 6210300"/>
                  <a:gd name="connsiteY137" fmla="*/ 381000 h 4908550"/>
                  <a:gd name="connsiteX138" fmla="*/ 2514600 w 6210300"/>
                  <a:gd name="connsiteY138" fmla="*/ 304800 h 4908550"/>
                  <a:gd name="connsiteX139" fmla="*/ 2444750 w 6210300"/>
                  <a:gd name="connsiteY139" fmla="*/ 241300 h 4908550"/>
                  <a:gd name="connsiteX140" fmla="*/ 2374900 w 6210300"/>
                  <a:gd name="connsiteY140" fmla="*/ 184150 h 4908550"/>
                  <a:gd name="connsiteX141" fmla="*/ 2311400 w 6210300"/>
                  <a:gd name="connsiteY141" fmla="*/ 215900 h 4908550"/>
                  <a:gd name="connsiteX142" fmla="*/ 2222500 w 6210300"/>
                  <a:gd name="connsiteY142" fmla="*/ 215900 h 4908550"/>
                  <a:gd name="connsiteX143" fmla="*/ 2171700 w 6210300"/>
                  <a:gd name="connsiteY143" fmla="*/ 177800 h 4908550"/>
                  <a:gd name="connsiteX144" fmla="*/ 2095500 w 6210300"/>
                  <a:gd name="connsiteY144" fmla="*/ 146050 h 4908550"/>
                  <a:gd name="connsiteX145" fmla="*/ 2044700 w 6210300"/>
                  <a:gd name="connsiteY145" fmla="*/ 88900 h 4908550"/>
                  <a:gd name="connsiteX146" fmla="*/ 2000250 w 6210300"/>
                  <a:gd name="connsiteY146" fmla="*/ 76200 h 4908550"/>
                  <a:gd name="connsiteX147" fmla="*/ 1955800 w 6210300"/>
                  <a:gd name="connsiteY147" fmla="*/ 114300 h 4908550"/>
                  <a:gd name="connsiteX148" fmla="*/ 1930400 w 6210300"/>
                  <a:gd name="connsiteY148" fmla="*/ 184150 h 4908550"/>
                  <a:gd name="connsiteX149" fmla="*/ 1943100 w 6210300"/>
                  <a:gd name="connsiteY149" fmla="*/ 254000 h 4908550"/>
                  <a:gd name="connsiteX150" fmla="*/ 1943100 w 6210300"/>
                  <a:gd name="connsiteY150" fmla="*/ 342900 h 4908550"/>
                  <a:gd name="connsiteX151" fmla="*/ 1911350 w 6210300"/>
                  <a:gd name="connsiteY151" fmla="*/ 419100 h 4908550"/>
                  <a:gd name="connsiteX152" fmla="*/ 1790700 w 6210300"/>
                  <a:gd name="connsiteY152" fmla="*/ 387350 h 4908550"/>
                  <a:gd name="connsiteX153" fmla="*/ 1670050 w 6210300"/>
                  <a:gd name="connsiteY153" fmla="*/ 393700 h 4908550"/>
                  <a:gd name="connsiteX154" fmla="*/ 1606550 w 6210300"/>
                  <a:gd name="connsiteY154" fmla="*/ 368300 h 4908550"/>
                  <a:gd name="connsiteX155" fmla="*/ 1498600 w 6210300"/>
                  <a:gd name="connsiteY155" fmla="*/ 342900 h 4908550"/>
                  <a:gd name="connsiteX156" fmla="*/ 1403350 w 6210300"/>
                  <a:gd name="connsiteY156" fmla="*/ 311150 h 4908550"/>
                  <a:gd name="connsiteX157" fmla="*/ 1365250 w 6210300"/>
                  <a:gd name="connsiteY157" fmla="*/ 279400 h 4908550"/>
                  <a:gd name="connsiteX158" fmla="*/ 1397000 w 6210300"/>
                  <a:gd name="connsiteY158" fmla="*/ 222250 h 4908550"/>
                  <a:gd name="connsiteX159" fmla="*/ 1435100 w 6210300"/>
                  <a:gd name="connsiteY159" fmla="*/ 177800 h 4908550"/>
                  <a:gd name="connsiteX160" fmla="*/ 1358900 w 6210300"/>
                  <a:gd name="connsiteY160" fmla="*/ 158750 h 4908550"/>
                  <a:gd name="connsiteX161" fmla="*/ 1181100 w 6210300"/>
                  <a:gd name="connsiteY161" fmla="*/ 127000 h 4908550"/>
                  <a:gd name="connsiteX162" fmla="*/ 1092200 w 6210300"/>
                  <a:gd name="connsiteY162" fmla="*/ 101600 h 4908550"/>
                  <a:gd name="connsiteX163" fmla="*/ 1022350 w 6210300"/>
                  <a:gd name="connsiteY163" fmla="*/ 107950 h 4908550"/>
                  <a:gd name="connsiteX164" fmla="*/ 958850 w 6210300"/>
                  <a:gd name="connsiteY164" fmla="*/ 165100 h 4908550"/>
                  <a:gd name="connsiteX165" fmla="*/ 863600 w 6210300"/>
                  <a:gd name="connsiteY165" fmla="*/ 171450 h 4908550"/>
                  <a:gd name="connsiteX166" fmla="*/ 869950 w 6210300"/>
                  <a:gd name="connsiteY166" fmla="*/ 266700 h 4908550"/>
                  <a:gd name="connsiteX167" fmla="*/ 838200 w 6210300"/>
                  <a:gd name="connsiteY167" fmla="*/ 273050 h 4908550"/>
                  <a:gd name="connsiteX168" fmla="*/ 819150 w 6210300"/>
                  <a:gd name="connsiteY168" fmla="*/ 184150 h 4908550"/>
                  <a:gd name="connsiteX169" fmla="*/ 850900 w 6210300"/>
                  <a:gd name="connsiteY169" fmla="*/ 114300 h 4908550"/>
                  <a:gd name="connsiteX170" fmla="*/ 793750 w 6210300"/>
                  <a:gd name="connsiteY170" fmla="*/ 0 h 4908550"/>
                  <a:gd name="connsiteX171" fmla="*/ 768350 w 6210300"/>
                  <a:gd name="connsiteY171" fmla="*/ 101600 h 4908550"/>
                  <a:gd name="connsiteX172" fmla="*/ 679450 w 6210300"/>
                  <a:gd name="connsiteY172" fmla="*/ 101600 h 4908550"/>
                  <a:gd name="connsiteX173" fmla="*/ 597693 w 6210300"/>
                  <a:gd name="connsiteY173" fmla="*/ 103992 h 4908550"/>
                  <a:gd name="connsiteX174" fmla="*/ 508794 w 6210300"/>
                  <a:gd name="connsiteY174" fmla="*/ 240474 h 4908550"/>
                  <a:gd name="connsiteX175" fmla="*/ 539750 w 6210300"/>
                  <a:gd name="connsiteY175" fmla="*/ 298450 h 4908550"/>
                  <a:gd name="connsiteX176" fmla="*/ 539750 w 6210300"/>
                  <a:gd name="connsiteY176" fmla="*/ 476250 h 4908550"/>
                  <a:gd name="connsiteX177" fmla="*/ 587375 w 6210300"/>
                  <a:gd name="connsiteY177" fmla="*/ 598021 h 4908550"/>
                  <a:gd name="connsiteX178" fmla="*/ 635000 w 6210300"/>
                  <a:gd name="connsiteY178" fmla="*/ 654050 h 4908550"/>
                  <a:gd name="connsiteX179" fmla="*/ 673100 w 6210300"/>
                  <a:gd name="connsiteY179" fmla="*/ 679450 h 4908550"/>
                  <a:gd name="connsiteX180" fmla="*/ 687387 w 6210300"/>
                  <a:gd name="connsiteY180" fmla="*/ 947716 h 4908550"/>
                  <a:gd name="connsiteX181" fmla="*/ 743744 w 6210300"/>
                  <a:gd name="connsiteY181" fmla="*/ 1020870 h 4908550"/>
                  <a:gd name="connsiteX182" fmla="*/ 647700 w 6210300"/>
                  <a:gd name="connsiteY182" fmla="*/ 1092200 h 4908550"/>
                  <a:gd name="connsiteX183" fmla="*/ 482600 w 6210300"/>
                  <a:gd name="connsiteY183" fmla="*/ 1174750 h 4908550"/>
                  <a:gd name="connsiteX184" fmla="*/ 450850 w 6210300"/>
                  <a:gd name="connsiteY184" fmla="*/ 1276350 h 4908550"/>
                  <a:gd name="connsiteX185" fmla="*/ 393700 w 6210300"/>
                  <a:gd name="connsiteY185" fmla="*/ 1333500 h 4908550"/>
                  <a:gd name="connsiteX186" fmla="*/ 406400 w 6210300"/>
                  <a:gd name="connsiteY186" fmla="*/ 1397000 h 4908550"/>
                  <a:gd name="connsiteX187" fmla="*/ 365918 w 6210300"/>
                  <a:gd name="connsiteY187" fmla="*/ 1476418 h 4908550"/>
                  <a:gd name="connsiteX188" fmla="*/ 260350 w 6210300"/>
                  <a:gd name="connsiteY188" fmla="*/ 1460500 h 4908550"/>
                  <a:gd name="connsiteX189" fmla="*/ 196850 w 6210300"/>
                  <a:gd name="connsiteY189" fmla="*/ 1517650 h 4908550"/>
                  <a:gd name="connsiteX190" fmla="*/ 95250 w 6210300"/>
                  <a:gd name="connsiteY190" fmla="*/ 1549400 h 4908550"/>
                  <a:gd name="connsiteX191" fmla="*/ 73819 w 6210300"/>
                  <a:gd name="connsiteY191" fmla="*/ 1529523 h 4908550"/>
                  <a:gd name="connsiteX192" fmla="*/ 38100 w 6210300"/>
                  <a:gd name="connsiteY192" fmla="*/ 1600200 h 4908550"/>
                  <a:gd name="connsiteX193" fmla="*/ 107950 w 6210300"/>
                  <a:gd name="connsiteY193" fmla="*/ 1708150 h 4908550"/>
                  <a:gd name="connsiteX194" fmla="*/ 127000 w 6210300"/>
                  <a:gd name="connsiteY194" fmla="*/ 1835150 h 4908550"/>
                  <a:gd name="connsiteX195" fmla="*/ 107950 w 6210300"/>
                  <a:gd name="connsiteY195" fmla="*/ 2216150 h 4908550"/>
                  <a:gd name="connsiteX196" fmla="*/ 12700 w 6210300"/>
                  <a:gd name="connsiteY196" fmla="*/ 2286000 h 4908550"/>
                  <a:gd name="connsiteX197" fmla="*/ 63500 w 6210300"/>
                  <a:gd name="connsiteY197" fmla="*/ 2413000 h 4908550"/>
                  <a:gd name="connsiteX198" fmla="*/ 44450 w 6210300"/>
                  <a:gd name="connsiteY198" fmla="*/ 2501900 h 4908550"/>
                  <a:gd name="connsiteX199" fmla="*/ 88900 w 6210300"/>
                  <a:gd name="connsiteY199" fmla="*/ 2584450 h 4908550"/>
                  <a:gd name="connsiteX200" fmla="*/ 114300 w 6210300"/>
                  <a:gd name="connsiteY200" fmla="*/ 2692400 h 4908550"/>
                  <a:gd name="connsiteX201" fmla="*/ 6350 w 6210300"/>
                  <a:gd name="connsiteY201" fmla="*/ 2851150 h 4908550"/>
                  <a:gd name="connsiteX202" fmla="*/ 0 w 6210300"/>
                  <a:gd name="connsiteY202" fmla="*/ 2933700 h 4908550"/>
                  <a:gd name="connsiteX203" fmla="*/ 12700 w 6210300"/>
                  <a:gd name="connsiteY203" fmla="*/ 2965450 h 4908550"/>
                  <a:gd name="connsiteX204" fmla="*/ 171450 w 6210300"/>
                  <a:gd name="connsiteY204" fmla="*/ 2984500 h 4908550"/>
                  <a:gd name="connsiteX205" fmla="*/ 285750 w 6210300"/>
                  <a:gd name="connsiteY205" fmla="*/ 3054350 h 4908550"/>
                  <a:gd name="connsiteX206" fmla="*/ 323850 w 6210300"/>
                  <a:gd name="connsiteY206" fmla="*/ 3117850 h 4908550"/>
                  <a:gd name="connsiteX207" fmla="*/ 254000 w 6210300"/>
                  <a:gd name="connsiteY207" fmla="*/ 3155950 h 4908550"/>
                  <a:gd name="connsiteX208" fmla="*/ 355600 w 6210300"/>
                  <a:gd name="connsiteY208" fmla="*/ 3200400 h 4908550"/>
                  <a:gd name="connsiteX209" fmla="*/ 419100 w 6210300"/>
                  <a:gd name="connsiteY209" fmla="*/ 3257550 h 4908550"/>
                  <a:gd name="connsiteX210" fmla="*/ 412750 w 6210300"/>
                  <a:gd name="connsiteY210" fmla="*/ 3371850 h 4908550"/>
                  <a:gd name="connsiteX211" fmla="*/ 361950 w 6210300"/>
                  <a:gd name="connsiteY211" fmla="*/ 3441700 h 4908550"/>
                  <a:gd name="connsiteX212" fmla="*/ 444500 w 6210300"/>
                  <a:gd name="connsiteY212" fmla="*/ 3460750 h 4908550"/>
                  <a:gd name="connsiteX213" fmla="*/ 425450 w 6210300"/>
                  <a:gd name="connsiteY213" fmla="*/ 3587750 h 4908550"/>
                  <a:gd name="connsiteX214" fmla="*/ 438150 w 6210300"/>
                  <a:gd name="connsiteY214" fmla="*/ 3695700 h 4908550"/>
                  <a:gd name="connsiteX215" fmla="*/ 514350 w 6210300"/>
                  <a:gd name="connsiteY215" fmla="*/ 3740150 h 4908550"/>
                  <a:gd name="connsiteX216" fmla="*/ 450850 w 6210300"/>
                  <a:gd name="connsiteY216" fmla="*/ 3943350 h 4908550"/>
                  <a:gd name="connsiteX217" fmla="*/ 381000 w 6210300"/>
                  <a:gd name="connsiteY217" fmla="*/ 4095750 h 4908550"/>
                  <a:gd name="connsiteX218" fmla="*/ 406400 w 6210300"/>
                  <a:gd name="connsiteY218" fmla="*/ 4178300 h 4908550"/>
                  <a:gd name="connsiteX219" fmla="*/ 463550 w 6210300"/>
                  <a:gd name="connsiteY219" fmla="*/ 4216400 h 4908550"/>
                  <a:gd name="connsiteX220" fmla="*/ 533400 w 6210300"/>
                  <a:gd name="connsiteY220" fmla="*/ 4178300 h 4908550"/>
                  <a:gd name="connsiteX221" fmla="*/ 609600 w 6210300"/>
                  <a:gd name="connsiteY221" fmla="*/ 4171950 h 4908550"/>
                  <a:gd name="connsiteX222" fmla="*/ 704850 w 6210300"/>
                  <a:gd name="connsiteY222" fmla="*/ 4114800 h 4908550"/>
                  <a:gd name="connsiteX223" fmla="*/ 736600 w 6210300"/>
                  <a:gd name="connsiteY223" fmla="*/ 4184650 h 4908550"/>
                  <a:gd name="connsiteX224" fmla="*/ 730250 w 6210300"/>
                  <a:gd name="connsiteY224" fmla="*/ 4229100 h 4908550"/>
                  <a:gd name="connsiteX225" fmla="*/ 812800 w 6210300"/>
                  <a:gd name="connsiteY225" fmla="*/ 4165600 h 4908550"/>
                  <a:gd name="connsiteX226" fmla="*/ 869950 w 6210300"/>
                  <a:gd name="connsiteY226" fmla="*/ 4064000 h 4908550"/>
                  <a:gd name="connsiteX227" fmla="*/ 965200 w 6210300"/>
                  <a:gd name="connsiteY227" fmla="*/ 4006850 h 4908550"/>
                  <a:gd name="connsiteX228" fmla="*/ 1022350 w 6210300"/>
                  <a:gd name="connsiteY228" fmla="*/ 3911600 h 4908550"/>
                  <a:gd name="connsiteX229" fmla="*/ 1092200 w 6210300"/>
                  <a:gd name="connsiteY229" fmla="*/ 3905250 h 4908550"/>
                  <a:gd name="connsiteX230" fmla="*/ 1206500 w 6210300"/>
                  <a:gd name="connsiteY230" fmla="*/ 3943350 h 4908550"/>
                  <a:gd name="connsiteX231" fmla="*/ 1231900 w 6210300"/>
                  <a:gd name="connsiteY231" fmla="*/ 4044950 h 4908550"/>
                  <a:gd name="connsiteX232" fmla="*/ 1263650 w 6210300"/>
                  <a:gd name="connsiteY232" fmla="*/ 4108450 h 4908550"/>
                  <a:gd name="connsiteX233" fmla="*/ 1320800 w 6210300"/>
                  <a:gd name="connsiteY233" fmla="*/ 4108450 h 4908550"/>
                  <a:gd name="connsiteX234" fmla="*/ 1358900 w 6210300"/>
                  <a:gd name="connsiteY234" fmla="*/ 4051300 h 4908550"/>
                  <a:gd name="connsiteX235" fmla="*/ 1428750 w 6210300"/>
                  <a:gd name="connsiteY235" fmla="*/ 4178300 h 4908550"/>
                  <a:gd name="connsiteX236" fmla="*/ 1447800 w 6210300"/>
                  <a:gd name="connsiteY236" fmla="*/ 4330700 h 4908550"/>
                  <a:gd name="connsiteX237" fmla="*/ 1447800 w 6210300"/>
                  <a:gd name="connsiteY237" fmla="*/ 4432300 h 4908550"/>
                  <a:gd name="connsiteX238" fmla="*/ 1511300 w 6210300"/>
                  <a:gd name="connsiteY238" fmla="*/ 4559300 h 4908550"/>
                  <a:gd name="connsiteX239" fmla="*/ 1536700 w 6210300"/>
                  <a:gd name="connsiteY239" fmla="*/ 4648200 h 4908550"/>
                  <a:gd name="connsiteX240" fmla="*/ 1638300 w 6210300"/>
                  <a:gd name="connsiteY240" fmla="*/ 4597400 h 4908550"/>
                  <a:gd name="connsiteX241" fmla="*/ 1695450 w 6210300"/>
                  <a:gd name="connsiteY241" fmla="*/ 4635500 h 4908550"/>
                  <a:gd name="connsiteX242" fmla="*/ 1752600 w 6210300"/>
                  <a:gd name="connsiteY242" fmla="*/ 4673600 h 4908550"/>
                  <a:gd name="connsiteX243" fmla="*/ 1847850 w 6210300"/>
                  <a:gd name="connsiteY243" fmla="*/ 4705350 h 4908550"/>
                  <a:gd name="connsiteX244" fmla="*/ 1943100 w 6210300"/>
                  <a:gd name="connsiteY244" fmla="*/ 4730750 h 4908550"/>
                  <a:gd name="connsiteX245" fmla="*/ 2057400 w 6210300"/>
                  <a:gd name="connsiteY245" fmla="*/ 4838700 h 4908550"/>
                  <a:gd name="connsiteX246" fmla="*/ 2203450 w 6210300"/>
                  <a:gd name="connsiteY246" fmla="*/ 4864100 h 4908550"/>
                  <a:gd name="connsiteX247" fmla="*/ 2279650 w 6210300"/>
                  <a:gd name="connsiteY247" fmla="*/ 4902200 h 4908550"/>
                  <a:gd name="connsiteX248" fmla="*/ 2400300 w 6210300"/>
                  <a:gd name="connsiteY248" fmla="*/ 4876800 h 4908550"/>
                  <a:gd name="connsiteX249" fmla="*/ 2520950 w 6210300"/>
                  <a:gd name="connsiteY249" fmla="*/ 4908550 h 4908550"/>
                  <a:gd name="connsiteX250" fmla="*/ 2571750 w 6210300"/>
                  <a:gd name="connsiteY250" fmla="*/ 4870450 h 4908550"/>
                  <a:gd name="connsiteX251" fmla="*/ 2749550 w 6210300"/>
                  <a:gd name="connsiteY251" fmla="*/ 4883150 h 4908550"/>
                  <a:gd name="connsiteX0" fmla="*/ 2749550 w 6210300"/>
                  <a:gd name="connsiteY0" fmla="*/ 4883150 h 4908550"/>
                  <a:gd name="connsiteX1" fmla="*/ 2749550 w 6210300"/>
                  <a:gd name="connsiteY1" fmla="*/ 4737100 h 4908550"/>
                  <a:gd name="connsiteX2" fmla="*/ 2832100 w 6210300"/>
                  <a:gd name="connsiteY2" fmla="*/ 4667250 h 4908550"/>
                  <a:gd name="connsiteX3" fmla="*/ 2768600 w 6210300"/>
                  <a:gd name="connsiteY3" fmla="*/ 4597400 h 4908550"/>
                  <a:gd name="connsiteX4" fmla="*/ 2857500 w 6210300"/>
                  <a:gd name="connsiteY4" fmla="*/ 4489450 h 4908550"/>
                  <a:gd name="connsiteX5" fmla="*/ 2800350 w 6210300"/>
                  <a:gd name="connsiteY5" fmla="*/ 4406900 h 4908550"/>
                  <a:gd name="connsiteX6" fmla="*/ 2876550 w 6210300"/>
                  <a:gd name="connsiteY6" fmla="*/ 4394200 h 4908550"/>
                  <a:gd name="connsiteX7" fmla="*/ 2946400 w 6210300"/>
                  <a:gd name="connsiteY7" fmla="*/ 4184650 h 4908550"/>
                  <a:gd name="connsiteX8" fmla="*/ 3041650 w 6210300"/>
                  <a:gd name="connsiteY8" fmla="*/ 4159250 h 4908550"/>
                  <a:gd name="connsiteX9" fmla="*/ 3181350 w 6210300"/>
                  <a:gd name="connsiteY9" fmla="*/ 4184650 h 4908550"/>
                  <a:gd name="connsiteX10" fmla="*/ 3270250 w 6210300"/>
                  <a:gd name="connsiteY10" fmla="*/ 4095750 h 4908550"/>
                  <a:gd name="connsiteX11" fmla="*/ 3365500 w 6210300"/>
                  <a:gd name="connsiteY11" fmla="*/ 4140200 h 4908550"/>
                  <a:gd name="connsiteX12" fmla="*/ 3511550 w 6210300"/>
                  <a:gd name="connsiteY12" fmla="*/ 4064000 h 4908550"/>
                  <a:gd name="connsiteX13" fmla="*/ 3556000 w 6210300"/>
                  <a:gd name="connsiteY13" fmla="*/ 3975100 h 4908550"/>
                  <a:gd name="connsiteX14" fmla="*/ 3543300 w 6210300"/>
                  <a:gd name="connsiteY14" fmla="*/ 3835400 h 4908550"/>
                  <a:gd name="connsiteX15" fmla="*/ 3530600 w 6210300"/>
                  <a:gd name="connsiteY15" fmla="*/ 3765550 h 4908550"/>
                  <a:gd name="connsiteX16" fmla="*/ 3657600 w 6210300"/>
                  <a:gd name="connsiteY16" fmla="*/ 3676650 h 4908550"/>
                  <a:gd name="connsiteX17" fmla="*/ 3746500 w 6210300"/>
                  <a:gd name="connsiteY17" fmla="*/ 3549650 h 4908550"/>
                  <a:gd name="connsiteX18" fmla="*/ 3765550 w 6210300"/>
                  <a:gd name="connsiteY18" fmla="*/ 3486150 h 4908550"/>
                  <a:gd name="connsiteX19" fmla="*/ 3822700 w 6210300"/>
                  <a:gd name="connsiteY19" fmla="*/ 3429000 h 4908550"/>
                  <a:gd name="connsiteX20" fmla="*/ 3879850 w 6210300"/>
                  <a:gd name="connsiteY20" fmla="*/ 3448050 h 4908550"/>
                  <a:gd name="connsiteX21" fmla="*/ 3930650 w 6210300"/>
                  <a:gd name="connsiteY21" fmla="*/ 3543300 h 4908550"/>
                  <a:gd name="connsiteX22" fmla="*/ 3994150 w 6210300"/>
                  <a:gd name="connsiteY22" fmla="*/ 3568700 h 4908550"/>
                  <a:gd name="connsiteX23" fmla="*/ 4070350 w 6210300"/>
                  <a:gd name="connsiteY23" fmla="*/ 3536950 h 4908550"/>
                  <a:gd name="connsiteX24" fmla="*/ 4178300 w 6210300"/>
                  <a:gd name="connsiteY24" fmla="*/ 3606800 h 4908550"/>
                  <a:gd name="connsiteX25" fmla="*/ 4254500 w 6210300"/>
                  <a:gd name="connsiteY25" fmla="*/ 3556000 h 4908550"/>
                  <a:gd name="connsiteX26" fmla="*/ 4311650 w 6210300"/>
                  <a:gd name="connsiteY26" fmla="*/ 3441700 h 4908550"/>
                  <a:gd name="connsiteX27" fmla="*/ 4318000 w 6210300"/>
                  <a:gd name="connsiteY27" fmla="*/ 3365500 h 4908550"/>
                  <a:gd name="connsiteX28" fmla="*/ 4298950 w 6210300"/>
                  <a:gd name="connsiteY28" fmla="*/ 3282950 h 4908550"/>
                  <a:gd name="connsiteX29" fmla="*/ 4362450 w 6210300"/>
                  <a:gd name="connsiteY29" fmla="*/ 3092450 h 4908550"/>
                  <a:gd name="connsiteX30" fmla="*/ 4438650 w 6210300"/>
                  <a:gd name="connsiteY30" fmla="*/ 3028950 h 4908550"/>
                  <a:gd name="connsiteX31" fmla="*/ 4527550 w 6210300"/>
                  <a:gd name="connsiteY31" fmla="*/ 3035300 h 4908550"/>
                  <a:gd name="connsiteX32" fmla="*/ 4565650 w 6210300"/>
                  <a:gd name="connsiteY32" fmla="*/ 3073400 h 4908550"/>
                  <a:gd name="connsiteX33" fmla="*/ 4616450 w 6210300"/>
                  <a:gd name="connsiteY33" fmla="*/ 3073400 h 4908550"/>
                  <a:gd name="connsiteX34" fmla="*/ 4629150 w 6210300"/>
                  <a:gd name="connsiteY34" fmla="*/ 3009900 h 4908550"/>
                  <a:gd name="connsiteX35" fmla="*/ 4660900 w 6210300"/>
                  <a:gd name="connsiteY35" fmla="*/ 2952750 h 4908550"/>
                  <a:gd name="connsiteX36" fmla="*/ 4724400 w 6210300"/>
                  <a:gd name="connsiteY36" fmla="*/ 2978150 h 4908550"/>
                  <a:gd name="connsiteX37" fmla="*/ 4800600 w 6210300"/>
                  <a:gd name="connsiteY37" fmla="*/ 2946400 h 4908550"/>
                  <a:gd name="connsiteX38" fmla="*/ 4857750 w 6210300"/>
                  <a:gd name="connsiteY38" fmla="*/ 2997200 h 4908550"/>
                  <a:gd name="connsiteX39" fmla="*/ 4908550 w 6210300"/>
                  <a:gd name="connsiteY39" fmla="*/ 3016250 h 4908550"/>
                  <a:gd name="connsiteX40" fmla="*/ 5016500 w 6210300"/>
                  <a:gd name="connsiteY40" fmla="*/ 2959100 h 4908550"/>
                  <a:gd name="connsiteX41" fmla="*/ 5080000 w 6210300"/>
                  <a:gd name="connsiteY41" fmla="*/ 2978150 h 4908550"/>
                  <a:gd name="connsiteX42" fmla="*/ 5118100 w 6210300"/>
                  <a:gd name="connsiteY42" fmla="*/ 2908300 h 4908550"/>
                  <a:gd name="connsiteX43" fmla="*/ 5092700 w 6210300"/>
                  <a:gd name="connsiteY43" fmla="*/ 2832100 h 4908550"/>
                  <a:gd name="connsiteX44" fmla="*/ 5118100 w 6210300"/>
                  <a:gd name="connsiteY44" fmla="*/ 2762250 h 4908550"/>
                  <a:gd name="connsiteX45" fmla="*/ 5213350 w 6210300"/>
                  <a:gd name="connsiteY45" fmla="*/ 2724150 h 4908550"/>
                  <a:gd name="connsiteX46" fmla="*/ 5207000 w 6210300"/>
                  <a:gd name="connsiteY46" fmla="*/ 2641600 h 4908550"/>
                  <a:gd name="connsiteX47" fmla="*/ 5226050 w 6210300"/>
                  <a:gd name="connsiteY47" fmla="*/ 2590800 h 4908550"/>
                  <a:gd name="connsiteX48" fmla="*/ 5283200 w 6210300"/>
                  <a:gd name="connsiteY48" fmla="*/ 2597150 h 4908550"/>
                  <a:gd name="connsiteX49" fmla="*/ 5314950 w 6210300"/>
                  <a:gd name="connsiteY49" fmla="*/ 2501900 h 4908550"/>
                  <a:gd name="connsiteX50" fmla="*/ 5403850 w 6210300"/>
                  <a:gd name="connsiteY50" fmla="*/ 2527300 h 4908550"/>
                  <a:gd name="connsiteX51" fmla="*/ 5511800 w 6210300"/>
                  <a:gd name="connsiteY51" fmla="*/ 2527300 h 4908550"/>
                  <a:gd name="connsiteX52" fmla="*/ 5556250 w 6210300"/>
                  <a:gd name="connsiteY52" fmla="*/ 2514600 h 4908550"/>
                  <a:gd name="connsiteX53" fmla="*/ 5613400 w 6210300"/>
                  <a:gd name="connsiteY53" fmla="*/ 2603500 h 4908550"/>
                  <a:gd name="connsiteX54" fmla="*/ 5689600 w 6210300"/>
                  <a:gd name="connsiteY54" fmla="*/ 2520950 h 4908550"/>
                  <a:gd name="connsiteX55" fmla="*/ 5753100 w 6210300"/>
                  <a:gd name="connsiteY55" fmla="*/ 2463800 h 4908550"/>
                  <a:gd name="connsiteX56" fmla="*/ 5791200 w 6210300"/>
                  <a:gd name="connsiteY56" fmla="*/ 2317750 h 4908550"/>
                  <a:gd name="connsiteX57" fmla="*/ 5778500 w 6210300"/>
                  <a:gd name="connsiteY57" fmla="*/ 2260600 h 4908550"/>
                  <a:gd name="connsiteX58" fmla="*/ 5664200 w 6210300"/>
                  <a:gd name="connsiteY58" fmla="*/ 2203450 h 4908550"/>
                  <a:gd name="connsiteX59" fmla="*/ 5676900 w 6210300"/>
                  <a:gd name="connsiteY59" fmla="*/ 2076450 h 4908550"/>
                  <a:gd name="connsiteX60" fmla="*/ 5746750 w 6210300"/>
                  <a:gd name="connsiteY60" fmla="*/ 2038350 h 4908550"/>
                  <a:gd name="connsiteX61" fmla="*/ 5746750 w 6210300"/>
                  <a:gd name="connsiteY61" fmla="*/ 1974850 h 4908550"/>
                  <a:gd name="connsiteX62" fmla="*/ 5880100 w 6210300"/>
                  <a:gd name="connsiteY62" fmla="*/ 1943100 h 4908550"/>
                  <a:gd name="connsiteX63" fmla="*/ 6007100 w 6210300"/>
                  <a:gd name="connsiteY63" fmla="*/ 1930400 h 4908550"/>
                  <a:gd name="connsiteX64" fmla="*/ 6127750 w 6210300"/>
                  <a:gd name="connsiteY64" fmla="*/ 1885950 h 4908550"/>
                  <a:gd name="connsiteX65" fmla="*/ 6210300 w 6210300"/>
                  <a:gd name="connsiteY65" fmla="*/ 1911350 h 4908550"/>
                  <a:gd name="connsiteX66" fmla="*/ 6210300 w 6210300"/>
                  <a:gd name="connsiteY66" fmla="*/ 1714500 h 4908550"/>
                  <a:gd name="connsiteX67" fmla="*/ 6197600 w 6210300"/>
                  <a:gd name="connsiteY67" fmla="*/ 1631950 h 4908550"/>
                  <a:gd name="connsiteX68" fmla="*/ 6165850 w 6210300"/>
                  <a:gd name="connsiteY68" fmla="*/ 1524000 h 4908550"/>
                  <a:gd name="connsiteX69" fmla="*/ 6070600 w 6210300"/>
                  <a:gd name="connsiteY69" fmla="*/ 1517650 h 4908550"/>
                  <a:gd name="connsiteX70" fmla="*/ 5981700 w 6210300"/>
                  <a:gd name="connsiteY70" fmla="*/ 1517650 h 4908550"/>
                  <a:gd name="connsiteX71" fmla="*/ 5892800 w 6210300"/>
                  <a:gd name="connsiteY71" fmla="*/ 1492250 h 4908550"/>
                  <a:gd name="connsiteX72" fmla="*/ 5873750 w 6210300"/>
                  <a:gd name="connsiteY72" fmla="*/ 1454150 h 4908550"/>
                  <a:gd name="connsiteX73" fmla="*/ 5892800 w 6210300"/>
                  <a:gd name="connsiteY73" fmla="*/ 1327150 h 4908550"/>
                  <a:gd name="connsiteX74" fmla="*/ 5905500 w 6210300"/>
                  <a:gd name="connsiteY74" fmla="*/ 1257300 h 4908550"/>
                  <a:gd name="connsiteX75" fmla="*/ 5835650 w 6210300"/>
                  <a:gd name="connsiteY75" fmla="*/ 1143000 h 4908550"/>
                  <a:gd name="connsiteX76" fmla="*/ 5753100 w 6210300"/>
                  <a:gd name="connsiteY76" fmla="*/ 1092200 h 4908550"/>
                  <a:gd name="connsiteX77" fmla="*/ 5670550 w 6210300"/>
                  <a:gd name="connsiteY77" fmla="*/ 1054100 h 4908550"/>
                  <a:gd name="connsiteX78" fmla="*/ 5505450 w 6210300"/>
                  <a:gd name="connsiteY78" fmla="*/ 1047750 h 4908550"/>
                  <a:gd name="connsiteX79" fmla="*/ 5403850 w 6210300"/>
                  <a:gd name="connsiteY79" fmla="*/ 1066800 h 4908550"/>
                  <a:gd name="connsiteX80" fmla="*/ 5251450 w 6210300"/>
                  <a:gd name="connsiteY80" fmla="*/ 1104900 h 4908550"/>
                  <a:gd name="connsiteX81" fmla="*/ 5181600 w 6210300"/>
                  <a:gd name="connsiteY81" fmla="*/ 1130300 h 4908550"/>
                  <a:gd name="connsiteX82" fmla="*/ 5022850 w 6210300"/>
                  <a:gd name="connsiteY82" fmla="*/ 1104900 h 4908550"/>
                  <a:gd name="connsiteX83" fmla="*/ 5035550 w 6210300"/>
                  <a:gd name="connsiteY83" fmla="*/ 1035050 h 4908550"/>
                  <a:gd name="connsiteX84" fmla="*/ 4972050 w 6210300"/>
                  <a:gd name="connsiteY84" fmla="*/ 939800 h 4908550"/>
                  <a:gd name="connsiteX85" fmla="*/ 4940300 w 6210300"/>
                  <a:gd name="connsiteY85" fmla="*/ 939800 h 4908550"/>
                  <a:gd name="connsiteX86" fmla="*/ 4857750 w 6210300"/>
                  <a:gd name="connsiteY86" fmla="*/ 889000 h 4908550"/>
                  <a:gd name="connsiteX87" fmla="*/ 4749800 w 6210300"/>
                  <a:gd name="connsiteY87" fmla="*/ 850900 h 4908550"/>
                  <a:gd name="connsiteX88" fmla="*/ 4711700 w 6210300"/>
                  <a:gd name="connsiteY88" fmla="*/ 825500 h 4908550"/>
                  <a:gd name="connsiteX89" fmla="*/ 4749800 w 6210300"/>
                  <a:gd name="connsiteY89" fmla="*/ 755650 h 4908550"/>
                  <a:gd name="connsiteX90" fmla="*/ 4800600 w 6210300"/>
                  <a:gd name="connsiteY90" fmla="*/ 806450 h 4908550"/>
                  <a:gd name="connsiteX91" fmla="*/ 4819650 w 6210300"/>
                  <a:gd name="connsiteY91" fmla="*/ 768350 h 4908550"/>
                  <a:gd name="connsiteX92" fmla="*/ 4781550 w 6210300"/>
                  <a:gd name="connsiteY92" fmla="*/ 698500 h 4908550"/>
                  <a:gd name="connsiteX93" fmla="*/ 4673600 w 6210300"/>
                  <a:gd name="connsiteY93" fmla="*/ 641350 h 4908550"/>
                  <a:gd name="connsiteX94" fmla="*/ 4572000 w 6210300"/>
                  <a:gd name="connsiteY94" fmla="*/ 615950 h 4908550"/>
                  <a:gd name="connsiteX95" fmla="*/ 4495800 w 6210300"/>
                  <a:gd name="connsiteY95" fmla="*/ 615950 h 4908550"/>
                  <a:gd name="connsiteX96" fmla="*/ 4349750 w 6210300"/>
                  <a:gd name="connsiteY96" fmla="*/ 539750 h 4908550"/>
                  <a:gd name="connsiteX97" fmla="*/ 4102100 w 6210300"/>
                  <a:gd name="connsiteY97" fmla="*/ 482600 h 4908550"/>
                  <a:gd name="connsiteX98" fmla="*/ 3975100 w 6210300"/>
                  <a:gd name="connsiteY98" fmla="*/ 476250 h 4908550"/>
                  <a:gd name="connsiteX99" fmla="*/ 3886200 w 6210300"/>
                  <a:gd name="connsiteY99" fmla="*/ 463550 h 4908550"/>
                  <a:gd name="connsiteX100" fmla="*/ 3810000 w 6210300"/>
                  <a:gd name="connsiteY100" fmla="*/ 412750 h 4908550"/>
                  <a:gd name="connsiteX101" fmla="*/ 3829050 w 6210300"/>
                  <a:gd name="connsiteY101" fmla="*/ 495300 h 4908550"/>
                  <a:gd name="connsiteX102" fmla="*/ 3829050 w 6210300"/>
                  <a:gd name="connsiteY102" fmla="*/ 546100 h 4908550"/>
                  <a:gd name="connsiteX103" fmla="*/ 3695700 w 6210300"/>
                  <a:gd name="connsiteY103" fmla="*/ 527050 h 4908550"/>
                  <a:gd name="connsiteX104" fmla="*/ 3632200 w 6210300"/>
                  <a:gd name="connsiteY104" fmla="*/ 622300 h 4908550"/>
                  <a:gd name="connsiteX105" fmla="*/ 3638550 w 6210300"/>
                  <a:gd name="connsiteY105" fmla="*/ 673100 h 4908550"/>
                  <a:gd name="connsiteX106" fmla="*/ 3721100 w 6210300"/>
                  <a:gd name="connsiteY106" fmla="*/ 647700 h 4908550"/>
                  <a:gd name="connsiteX107" fmla="*/ 3790950 w 6210300"/>
                  <a:gd name="connsiteY107" fmla="*/ 654050 h 4908550"/>
                  <a:gd name="connsiteX108" fmla="*/ 3702050 w 6210300"/>
                  <a:gd name="connsiteY108" fmla="*/ 711200 h 4908550"/>
                  <a:gd name="connsiteX109" fmla="*/ 3695700 w 6210300"/>
                  <a:gd name="connsiteY109" fmla="*/ 781050 h 4908550"/>
                  <a:gd name="connsiteX110" fmla="*/ 3740150 w 6210300"/>
                  <a:gd name="connsiteY110" fmla="*/ 908050 h 4908550"/>
                  <a:gd name="connsiteX111" fmla="*/ 3657600 w 6210300"/>
                  <a:gd name="connsiteY111" fmla="*/ 908050 h 4908550"/>
                  <a:gd name="connsiteX112" fmla="*/ 3606800 w 6210300"/>
                  <a:gd name="connsiteY112" fmla="*/ 844550 h 4908550"/>
                  <a:gd name="connsiteX113" fmla="*/ 3498850 w 6210300"/>
                  <a:gd name="connsiteY113" fmla="*/ 876300 h 4908550"/>
                  <a:gd name="connsiteX114" fmla="*/ 3390900 w 6210300"/>
                  <a:gd name="connsiteY114" fmla="*/ 876300 h 4908550"/>
                  <a:gd name="connsiteX115" fmla="*/ 3308350 w 6210300"/>
                  <a:gd name="connsiteY115" fmla="*/ 857250 h 4908550"/>
                  <a:gd name="connsiteX116" fmla="*/ 3225800 w 6210300"/>
                  <a:gd name="connsiteY116" fmla="*/ 869950 h 4908550"/>
                  <a:gd name="connsiteX117" fmla="*/ 3162300 w 6210300"/>
                  <a:gd name="connsiteY117" fmla="*/ 920750 h 4908550"/>
                  <a:gd name="connsiteX118" fmla="*/ 3073400 w 6210300"/>
                  <a:gd name="connsiteY118" fmla="*/ 946150 h 4908550"/>
                  <a:gd name="connsiteX119" fmla="*/ 3009900 w 6210300"/>
                  <a:gd name="connsiteY119" fmla="*/ 895350 h 4908550"/>
                  <a:gd name="connsiteX120" fmla="*/ 2946400 w 6210300"/>
                  <a:gd name="connsiteY120" fmla="*/ 781050 h 4908550"/>
                  <a:gd name="connsiteX121" fmla="*/ 2927350 w 6210300"/>
                  <a:gd name="connsiteY121" fmla="*/ 755650 h 4908550"/>
                  <a:gd name="connsiteX122" fmla="*/ 2882900 w 6210300"/>
                  <a:gd name="connsiteY122" fmla="*/ 914400 h 4908550"/>
                  <a:gd name="connsiteX123" fmla="*/ 2857500 w 6210300"/>
                  <a:gd name="connsiteY123" fmla="*/ 1028700 h 4908550"/>
                  <a:gd name="connsiteX124" fmla="*/ 2819400 w 6210300"/>
                  <a:gd name="connsiteY124" fmla="*/ 1136650 h 4908550"/>
                  <a:gd name="connsiteX125" fmla="*/ 2768600 w 6210300"/>
                  <a:gd name="connsiteY125" fmla="*/ 1168400 h 4908550"/>
                  <a:gd name="connsiteX126" fmla="*/ 2730500 w 6210300"/>
                  <a:gd name="connsiteY126" fmla="*/ 1130300 h 4908550"/>
                  <a:gd name="connsiteX127" fmla="*/ 2667000 w 6210300"/>
                  <a:gd name="connsiteY127" fmla="*/ 1079500 h 4908550"/>
                  <a:gd name="connsiteX128" fmla="*/ 2584450 w 6210300"/>
                  <a:gd name="connsiteY128" fmla="*/ 1003300 h 4908550"/>
                  <a:gd name="connsiteX129" fmla="*/ 2559050 w 6210300"/>
                  <a:gd name="connsiteY129" fmla="*/ 889000 h 4908550"/>
                  <a:gd name="connsiteX130" fmla="*/ 2501900 w 6210300"/>
                  <a:gd name="connsiteY130" fmla="*/ 793750 h 4908550"/>
                  <a:gd name="connsiteX131" fmla="*/ 2444750 w 6210300"/>
                  <a:gd name="connsiteY131" fmla="*/ 673100 h 4908550"/>
                  <a:gd name="connsiteX132" fmla="*/ 2406650 w 6210300"/>
                  <a:gd name="connsiteY132" fmla="*/ 647700 h 4908550"/>
                  <a:gd name="connsiteX133" fmla="*/ 2317750 w 6210300"/>
                  <a:gd name="connsiteY133" fmla="*/ 596900 h 4908550"/>
                  <a:gd name="connsiteX134" fmla="*/ 2254250 w 6210300"/>
                  <a:gd name="connsiteY134" fmla="*/ 565150 h 4908550"/>
                  <a:gd name="connsiteX135" fmla="*/ 2336800 w 6210300"/>
                  <a:gd name="connsiteY135" fmla="*/ 501650 h 4908550"/>
                  <a:gd name="connsiteX136" fmla="*/ 2457450 w 6210300"/>
                  <a:gd name="connsiteY136" fmla="*/ 425450 h 4908550"/>
                  <a:gd name="connsiteX137" fmla="*/ 2470150 w 6210300"/>
                  <a:gd name="connsiteY137" fmla="*/ 381000 h 4908550"/>
                  <a:gd name="connsiteX138" fmla="*/ 2514600 w 6210300"/>
                  <a:gd name="connsiteY138" fmla="*/ 304800 h 4908550"/>
                  <a:gd name="connsiteX139" fmla="*/ 2444750 w 6210300"/>
                  <a:gd name="connsiteY139" fmla="*/ 241300 h 4908550"/>
                  <a:gd name="connsiteX140" fmla="*/ 2374900 w 6210300"/>
                  <a:gd name="connsiteY140" fmla="*/ 184150 h 4908550"/>
                  <a:gd name="connsiteX141" fmla="*/ 2311400 w 6210300"/>
                  <a:gd name="connsiteY141" fmla="*/ 215900 h 4908550"/>
                  <a:gd name="connsiteX142" fmla="*/ 2222500 w 6210300"/>
                  <a:gd name="connsiteY142" fmla="*/ 215900 h 4908550"/>
                  <a:gd name="connsiteX143" fmla="*/ 2171700 w 6210300"/>
                  <a:gd name="connsiteY143" fmla="*/ 177800 h 4908550"/>
                  <a:gd name="connsiteX144" fmla="*/ 2095500 w 6210300"/>
                  <a:gd name="connsiteY144" fmla="*/ 146050 h 4908550"/>
                  <a:gd name="connsiteX145" fmla="*/ 2044700 w 6210300"/>
                  <a:gd name="connsiteY145" fmla="*/ 88900 h 4908550"/>
                  <a:gd name="connsiteX146" fmla="*/ 2000250 w 6210300"/>
                  <a:gd name="connsiteY146" fmla="*/ 76200 h 4908550"/>
                  <a:gd name="connsiteX147" fmla="*/ 1955800 w 6210300"/>
                  <a:gd name="connsiteY147" fmla="*/ 114300 h 4908550"/>
                  <a:gd name="connsiteX148" fmla="*/ 1930400 w 6210300"/>
                  <a:gd name="connsiteY148" fmla="*/ 184150 h 4908550"/>
                  <a:gd name="connsiteX149" fmla="*/ 1943100 w 6210300"/>
                  <a:gd name="connsiteY149" fmla="*/ 254000 h 4908550"/>
                  <a:gd name="connsiteX150" fmla="*/ 1943100 w 6210300"/>
                  <a:gd name="connsiteY150" fmla="*/ 342900 h 4908550"/>
                  <a:gd name="connsiteX151" fmla="*/ 1911350 w 6210300"/>
                  <a:gd name="connsiteY151" fmla="*/ 419100 h 4908550"/>
                  <a:gd name="connsiteX152" fmla="*/ 1790700 w 6210300"/>
                  <a:gd name="connsiteY152" fmla="*/ 387350 h 4908550"/>
                  <a:gd name="connsiteX153" fmla="*/ 1670050 w 6210300"/>
                  <a:gd name="connsiteY153" fmla="*/ 393700 h 4908550"/>
                  <a:gd name="connsiteX154" fmla="*/ 1606550 w 6210300"/>
                  <a:gd name="connsiteY154" fmla="*/ 368300 h 4908550"/>
                  <a:gd name="connsiteX155" fmla="*/ 1498600 w 6210300"/>
                  <a:gd name="connsiteY155" fmla="*/ 342900 h 4908550"/>
                  <a:gd name="connsiteX156" fmla="*/ 1403350 w 6210300"/>
                  <a:gd name="connsiteY156" fmla="*/ 311150 h 4908550"/>
                  <a:gd name="connsiteX157" fmla="*/ 1365250 w 6210300"/>
                  <a:gd name="connsiteY157" fmla="*/ 279400 h 4908550"/>
                  <a:gd name="connsiteX158" fmla="*/ 1397000 w 6210300"/>
                  <a:gd name="connsiteY158" fmla="*/ 222250 h 4908550"/>
                  <a:gd name="connsiteX159" fmla="*/ 1435100 w 6210300"/>
                  <a:gd name="connsiteY159" fmla="*/ 177800 h 4908550"/>
                  <a:gd name="connsiteX160" fmla="*/ 1358900 w 6210300"/>
                  <a:gd name="connsiteY160" fmla="*/ 158750 h 4908550"/>
                  <a:gd name="connsiteX161" fmla="*/ 1181100 w 6210300"/>
                  <a:gd name="connsiteY161" fmla="*/ 127000 h 4908550"/>
                  <a:gd name="connsiteX162" fmla="*/ 1092200 w 6210300"/>
                  <a:gd name="connsiteY162" fmla="*/ 101600 h 4908550"/>
                  <a:gd name="connsiteX163" fmla="*/ 1022350 w 6210300"/>
                  <a:gd name="connsiteY163" fmla="*/ 107950 h 4908550"/>
                  <a:gd name="connsiteX164" fmla="*/ 958850 w 6210300"/>
                  <a:gd name="connsiteY164" fmla="*/ 165100 h 4908550"/>
                  <a:gd name="connsiteX165" fmla="*/ 863600 w 6210300"/>
                  <a:gd name="connsiteY165" fmla="*/ 171450 h 4908550"/>
                  <a:gd name="connsiteX166" fmla="*/ 869950 w 6210300"/>
                  <a:gd name="connsiteY166" fmla="*/ 266700 h 4908550"/>
                  <a:gd name="connsiteX167" fmla="*/ 838200 w 6210300"/>
                  <a:gd name="connsiteY167" fmla="*/ 273050 h 4908550"/>
                  <a:gd name="connsiteX168" fmla="*/ 819150 w 6210300"/>
                  <a:gd name="connsiteY168" fmla="*/ 184150 h 4908550"/>
                  <a:gd name="connsiteX169" fmla="*/ 850900 w 6210300"/>
                  <a:gd name="connsiteY169" fmla="*/ 114300 h 4908550"/>
                  <a:gd name="connsiteX170" fmla="*/ 793750 w 6210300"/>
                  <a:gd name="connsiteY170" fmla="*/ 0 h 4908550"/>
                  <a:gd name="connsiteX171" fmla="*/ 768350 w 6210300"/>
                  <a:gd name="connsiteY171" fmla="*/ 101600 h 4908550"/>
                  <a:gd name="connsiteX172" fmla="*/ 679450 w 6210300"/>
                  <a:gd name="connsiteY172" fmla="*/ 101600 h 4908550"/>
                  <a:gd name="connsiteX173" fmla="*/ 597693 w 6210300"/>
                  <a:gd name="connsiteY173" fmla="*/ 103992 h 4908550"/>
                  <a:gd name="connsiteX174" fmla="*/ 508794 w 6210300"/>
                  <a:gd name="connsiteY174" fmla="*/ 240474 h 4908550"/>
                  <a:gd name="connsiteX175" fmla="*/ 539750 w 6210300"/>
                  <a:gd name="connsiteY175" fmla="*/ 298450 h 4908550"/>
                  <a:gd name="connsiteX176" fmla="*/ 539750 w 6210300"/>
                  <a:gd name="connsiteY176" fmla="*/ 476250 h 4908550"/>
                  <a:gd name="connsiteX177" fmla="*/ 587375 w 6210300"/>
                  <a:gd name="connsiteY177" fmla="*/ 598021 h 4908550"/>
                  <a:gd name="connsiteX178" fmla="*/ 635000 w 6210300"/>
                  <a:gd name="connsiteY178" fmla="*/ 654050 h 4908550"/>
                  <a:gd name="connsiteX179" fmla="*/ 673100 w 6210300"/>
                  <a:gd name="connsiteY179" fmla="*/ 679450 h 4908550"/>
                  <a:gd name="connsiteX180" fmla="*/ 687387 w 6210300"/>
                  <a:gd name="connsiteY180" fmla="*/ 947716 h 4908550"/>
                  <a:gd name="connsiteX181" fmla="*/ 743744 w 6210300"/>
                  <a:gd name="connsiteY181" fmla="*/ 1020870 h 4908550"/>
                  <a:gd name="connsiteX182" fmla="*/ 647700 w 6210300"/>
                  <a:gd name="connsiteY182" fmla="*/ 1092200 h 4908550"/>
                  <a:gd name="connsiteX183" fmla="*/ 482600 w 6210300"/>
                  <a:gd name="connsiteY183" fmla="*/ 1174750 h 4908550"/>
                  <a:gd name="connsiteX184" fmla="*/ 450850 w 6210300"/>
                  <a:gd name="connsiteY184" fmla="*/ 1276350 h 4908550"/>
                  <a:gd name="connsiteX185" fmla="*/ 393700 w 6210300"/>
                  <a:gd name="connsiteY185" fmla="*/ 1333500 h 4908550"/>
                  <a:gd name="connsiteX186" fmla="*/ 406400 w 6210300"/>
                  <a:gd name="connsiteY186" fmla="*/ 1397000 h 4908550"/>
                  <a:gd name="connsiteX187" fmla="*/ 365918 w 6210300"/>
                  <a:gd name="connsiteY187" fmla="*/ 1476418 h 4908550"/>
                  <a:gd name="connsiteX188" fmla="*/ 260350 w 6210300"/>
                  <a:gd name="connsiteY188" fmla="*/ 1460500 h 4908550"/>
                  <a:gd name="connsiteX189" fmla="*/ 196850 w 6210300"/>
                  <a:gd name="connsiteY189" fmla="*/ 1517650 h 4908550"/>
                  <a:gd name="connsiteX190" fmla="*/ 107156 w 6210300"/>
                  <a:gd name="connsiteY190" fmla="*/ 1549400 h 4908550"/>
                  <a:gd name="connsiteX191" fmla="*/ 73819 w 6210300"/>
                  <a:gd name="connsiteY191" fmla="*/ 1529523 h 4908550"/>
                  <a:gd name="connsiteX192" fmla="*/ 38100 w 6210300"/>
                  <a:gd name="connsiteY192" fmla="*/ 1600200 h 4908550"/>
                  <a:gd name="connsiteX193" fmla="*/ 107950 w 6210300"/>
                  <a:gd name="connsiteY193" fmla="*/ 1708150 h 4908550"/>
                  <a:gd name="connsiteX194" fmla="*/ 127000 w 6210300"/>
                  <a:gd name="connsiteY194" fmla="*/ 1835150 h 4908550"/>
                  <a:gd name="connsiteX195" fmla="*/ 107950 w 6210300"/>
                  <a:gd name="connsiteY195" fmla="*/ 2216150 h 4908550"/>
                  <a:gd name="connsiteX196" fmla="*/ 12700 w 6210300"/>
                  <a:gd name="connsiteY196" fmla="*/ 2286000 h 4908550"/>
                  <a:gd name="connsiteX197" fmla="*/ 63500 w 6210300"/>
                  <a:gd name="connsiteY197" fmla="*/ 2413000 h 4908550"/>
                  <a:gd name="connsiteX198" fmla="*/ 44450 w 6210300"/>
                  <a:gd name="connsiteY198" fmla="*/ 2501900 h 4908550"/>
                  <a:gd name="connsiteX199" fmla="*/ 88900 w 6210300"/>
                  <a:gd name="connsiteY199" fmla="*/ 2584450 h 4908550"/>
                  <a:gd name="connsiteX200" fmla="*/ 114300 w 6210300"/>
                  <a:gd name="connsiteY200" fmla="*/ 2692400 h 4908550"/>
                  <a:gd name="connsiteX201" fmla="*/ 6350 w 6210300"/>
                  <a:gd name="connsiteY201" fmla="*/ 2851150 h 4908550"/>
                  <a:gd name="connsiteX202" fmla="*/ 0 w 6210300"/>
                  <a:gd name="connsiteY202" fmla="*/ 2933700 h 4908550"/>
                  <a:gd name="connsiteX203" fmla="*/ 12700 w 6210300"/>
                  <a:gd name="connsiteY203" fmla="*/ 2965450 h 4908550"/>
                  <a:gd name="connsiteX204" fmla="*/ 171450 w 6210300"/>
                  <a:gd name="connsiteY204" fmla="*/ 2984500 h 4908550"/>
                  <a:gd name="connsiteX205" fmla="*/ 285750 w 6210300"/>
                  <a:gd name="connsiteY205" fmla="*/ 3054350 h 4908550"/>
                  <a:gd name="connsiteX206" fmla="*/ 323850 w 6210300"/>
                  <a:gd name="connsiteY206" fmla="*/ 3117850 h 4908550"/>
                  <a:gd name="connsiteX207" fmla="*/ 254000 w 6210300"/>
                  <a:gd name="connsiteY207" fmla="*/ 3155950 h 4908550"/>
                  <a:gd name="connsiteX208" fmla="*/ 355600 w 6210300"/>
                  <a:gd name="connsiteY208" fmla="*/ 3200400 h 4908550"/>
                  <a:gd name="connsiteX209" fmla="*/ 419100 w 6210300"/>
                  <a:gd name="connsiteY209" fmla="*/ 3257550 h 4908550"/>
                  <a:gd name="connsiteX210" fmla="*/ 412750 w 6210300"/>
                  <a:gd name="connsiteY210" fmla="*/ 3371850 h 4908550"/>
                  <a:gd name="connsiteX211" fmla="*/ 361950 w 6210300"/>
                  <a:gd name="connsiteY211" fmla="*/ 3441700 h 4908550"/>
                  <a:gd name="connsiteX212" fmla="*/ 444500 w 6210300"/>
                  <a:gd name="connsiteY212" fmla="*/ 3460750 h 4908550"/>
                  <a:gd name="connsiteX213" fmla="*/ 425450 w 6210300"/>
                  <a:gd name="connsiteY213" fmla="*/ 3587750 h 4908550"/>
                  <a:gd name="connsiteX214" fmla="*/ 438150 w 6210300"/>
                  <a:gd name="connsiteY214" fmla="*/ 3695700 h 4908550"/>
                  <a:gd name="connsiteX215" fmla="*/ 514350 w 6210300"/>
                  <a:gd name="connsiteY215" fmla="*/ 3740150 h 4908550"/>
                  <a:gd name="connsiteX216" fmla="*/ 450850 w 6210300"/>
                  <a:gd name="connsiteY216" fmla="*/ 3943350 h 4908550"/>
                  <a:gd name="connsiteX217" fmla="*/ 381000 w 6210300"/>
                  <a:gd name="connsiteY217" fmla="*/ 4095750 h 4908550"/>
                  <a:gd name="connsiteX218" fmla="*/ 406400 w 6210300"/>
                  <a:gd name="connsiteY218" fmla="*/ 4178300 h 4908550"/>
                  <a:gd name="connsiteX219" fmla="*/ 463550 w 6210300"/>
                  <a:gd name="connsiteY219" fmla="*/ 4216400 h 4908550"/>
                  <a:gd name="connsiteX220" fmla="*/ 533400 w 6210300"/>
                  <a:gd name="connsiteY220" fmla="*/ 4178300 h 4908550"/>
                  <a:gd name="connsiteX221" fmla="*/ 609600 w 6210300"/>
                  <a:gd name="connsiteY221" fmla="*/ 4171950 h 4908550"/>
                  <a:gd name="connsiteX222" fmla="*/ 704850 w 6210300"/>
                  <a:gd name="connsiteY222" fmla="*/ 4114800 h 4908550"/>
                  <a:gd name="connsiteX223" fmla="*/ 736600 w 6210300"/>
                  <a:gd name="connsiteY223" fmla="*/ 4184650 h 4908550"/>
                  <a:gd name="connsiteX224" fmla="*/ 730250 w 6210300"/>
                  <a:gd name="connsiteY224" fmla="*/ 4229100 h 4908550"/>
                  <a:gd name="connsiteX225" fmla="*/ 812800 w 6210300"/>
                  <a:gd name="connsiteY225" fmla="*/ 4165600 h 4908550"/>
                  <a:gd name="connsiteX226" fmla="*/ 869950 w 6210300"/>
                  <a:gd name="connsiteY226" fmla="*/ 4064000 h 4908550"/>
                  <a:gd name="connsiteX227" fmla="*/ 965200 w 6210300"/>
                  <a:gd name="connsiteY227" fmla="*/ 4006850 h 4908550"/>
                  <a:gd name="connsiteX228" fmla="*/ 1022350 w 6210300"/>
                  <a:gd name="connsiteY228" fmla="*/ 3911600 h 4908550"/>
                  <a:gd name="connsiteX229" fmla="*/ 1092200 w 6210300"/>
                  <a:gd name="connsiteY229" fmla="*/ 3905250 h 4908550"/>
                  <a:gd name="connsiteX230" fmla="*/ 1206500 w 6210300"/>
                  <a:gd name="connsiteY230" fmla="*/ 3943350 h 4908550"/>
                  <a:gd name="connsiteX231" fmla="*/ 1231900 w 6210300"/>
                  <a:gd name="connsiteY231" fmla="*/ 4044950 h 4908550"/>
                  <a:gd name="connsiteX232" fmla="*/ 1263650 w 6210300"/>
                  <a:gd name="connsiteY232" fmla="*/ 4108450 h 4908550"/>
                  <a:gd name="connsiteX233" fmla="*/ 1320800 w 6210300"/>
                  <a:gd name="connsiteY233" fmla="*/ 4108450 h 4908550"/>
                  <a:gd name="connsiteX234" fmla="*/ 1358900 w 6210300"/>
                  <a:gd name="connsiteY234" fmla="*/ 4051300 h 4908550"/>
                  <a:gd name="connsiteX235" fmla="*/ 1428750 w 6210300"/>
                  <a:gd name="connsiteY235" fmla="*/ 4178300 h 4908550"/>
                  <a:gd name="connsiteX236" fmla="*/ 1447800 w 6210300"/>
                  <a:gd name="connsiteY236" fmla="*/ 4330700 h 4908550"/>
                  <a:gd name="connsiteX237" fmla="*/ 1447800 w 6210300"/>
                  <a:gd name="connsiteY237" fmla="*/ 4432300 h 4908550"/>
                  <a:gd name="connsiteX238" fmla="*/ 1511300 w 6210300"/>
                  <a:gd name="connsiteY238" fmla="*/ 4559300 h 4908550"/>
                  <a:gd name="connsiteX239" fmla="*/ 1536700 w 6210300"/>
                  <a:gd name="connsiteY239" fmla="*/ 4648200 h 4908550"/>
                  <a:gd name="connsiteX240" fmla="*/ 1638300 w 6210300"/>
                  <a:gd name="connsiteY240" fmla="*/ 4597400 h 4908550"/>
                  <a:gd name="connsiteX241" fmla="*/ 1695450 w 6210300"/>
                  <a:gd name="connsiteY241" fmla="*/ 4635500 h 4908550"/>
                  <a:gd name="connsiteX242" fmla="*/ 1752600 w 6210300"/>
                  <a:gd name="connsiteY242" fmla="*/ 4673600 h 4908550"/>
                  <a:gd name="connsiteX243" fmla="*/ 1847850 w 6210300"/>
                  <a:gd name="connsiteY243" fmla="*/ 4705350 h 4908550"/>
                  <a:gd name="connsiteX244" fmla="*/ 1943100 w 6210300"/>
                  <a:gd name="connsiteY244" fmla="*/ 4730750 h 4908550"/>
                  <a:gd name="connsiteX245" fmla="*/ 2057400 w 6210300"/>
                  <a:gd name="connsiteY245" fmla="*/ 4838700 h 4908550"/>
                  <a:gd name="connsiteX246" fmla="*/ 2203450 w 6210300"/>
                  <a:gd name="connsiteY246" fmla="*/ 4864100 h 4908550"/>
                  <a:gd name="connsiteX247" fmla="*/ 2279650 w 6210300"/>
                  <a:gd name="connsiteY247" fmla="*/ 4902200 h 4908550"/>
                  <a:gd name="connsiteX248" fmla="*/ 2400300 w 6210300"/>
                  <a:gd name="connsiteY248" fmla="*/ 4876800 h 4908550"/>
                  <a:gd name="connsiteX249" fmla="*/ 2520950 w 6210300"/>
                  <a:gd name="connsiteY249" fmla="*/ 4908550 h 4908550"/>
                  <a:gd name="connsiteX250" fmla="*/ 2571750 w 6210300"/>
                  <a:gd name="connsiteY250" fmla="*/ 4870450 h 4908550"/>
                  <a:gd name="connsiteX251" fmla="*/ 2749550 w 6210300"/>
                  <a:gd name="connsiteY251" fmla="*/ 4883150 h 4908550"/>
                  <a:gd name="connsiteX0" fmla="*/ 2749550 w 6210300"/>
                  <a:gd name="connsiteY0" fmla="*/ 4883150 h 4908550"/>
                  <a:gd name="connsiteX1" fmla="*/ 2749550 w 6210300"/>
                  <a:gd name="connsiteY1" fmla="*/ 4737100 h 4908550"/>
                  <a:gd name="connsiteX2" fmla="*/ 2832100 w 6210300"/>
                  <a:gd name="connsiteY2" fmla="*/ 4667250 h 4908550"/>
                  <a:gd name="connsiteX3" fmla="*/ 2768600 w 6210300"/>
                  <a:gd name="connsiteY3" fmla="*/ 4597400 h 4908550"/>
                  <a:gd name="connsiteX4" fmla="*/ 2857500 w 6210300"/>
                  <a:gd name="connsiteY4" fmla="*/ 4489450 h 4908550"/>
                  <a:gd name="connsiteX5" fmla="*/ 2800350 w 6210300"/>
                  <a:gd name="connsiteY5" fmla="*/ 4406900 h 4908550"/>
                  <a:gd name="connsiteX6" fmla="*/ 2876550 w 6210300"/>
                  <a:gd name="connsiteY6" fmla="*/ 4394200 h 4908550"/>
                  <a:gd name="connsiteX7" fmla="*/ 2946400 w 6210300"/>
                  <a:gd name="connsiteY7" fmla="*/ 4184650 h 4908550"/>
                  <a:gd name="connsiteX8" fmla="*/ 3041650 w 6210300"/>
                  <a:gd name="connsiteY8" fmla="*/ 4159250 h 4908550"/>
                  <a:gd name="connsiteX9" fmla="*/ 3181350 w 6210300"/>
                  <a:gd name="connsiteY9" fmla="*/ 4184650 h 4908550"/>
                  <a:gd name="connsiteX10" fmla="*/ 3270250 w 6210300"/>
                  <a:gd name="connsiteY10" fmla="*/ 4095750 h 4908550"/>
                  <a:gd name="connsiteX11" fmla="*/ 3365500 w 6210300"/>
                  <a:gd name="connsiteY11" fmla="*/ 4140200 h 4908550"/>
                  <a:gd name="connsiteX12" fmla="*/ 3511550 w 6210300"/>
                  <a:gd name="connsiteY12" fmla="*/ 4064000 h 4908550"/>
                  <a:gd name="connsiteX13" fmla="*/ 3556000 w 6210300"/>
                  <a:gd name="connsiteY13" fmla="*/ 3975100 h 4908550"/>
                  <a:gd name="connsiteX14" fmla="*/ 3543300 w 6210300"/>
                  <a:gd name="connsiteY14" fmla="*/ 3835400 h 4908550"/>
                  <a:gd name="connsiteX15" fmla="*/ 3530600 w 6210300"/>
                  <a:gd name="connsiteY15" fmla="*/ 3765550 h 4908550"/>
                  <a:gd name="connsiteX16" fmla="*/ 3657600 w 6210300"/>
                  <a:gd name="connsiteY16" fmla="*/ 3676650 h 4908550"/>
                  <a:gd name="connsiteX17" fmla="*/ 3746500 w 6210300"/>
                  <a:gd name="connsiteY17" fmla="*/ 3549650 h 4908550"/>
                  <a:gd name="connsiteX18" fmla="*/ 3765550 w 6210300"/>
                  <a:gd name="connsiteY18" fmla="*/ 3486150 h 4908550"/>
                  <a:gd name="connsiteX19" fmla="*/ 3822700 w 6210300"/>
                  <a:gd name="connsiteY19" fmla="*/ 3429000 h 4908550"/>
                  <a:gd name="connsiteX20" fmla="*/ 3879850 w 6210300"/>
                  <a:gd name="connsiteY20" fmla="*/ 3448050 h 4908550"/>
                  <a:gd name="connsiteX21" fmla="*/ 3930650 w 6210300"/>
                  <a:gd name="connsiteY21" fmla="*/ 3543300 h 4908550"/>
                  <a:gd name="connsiteX22" fmla="*/ 3994150 w 6210300"/>
                  <a:gd name="connsiteY22" fmla="*/ 3568700 h 4908550"/>
                  <a:gd name="connsiteX23" fmla="*/ 4070350 w 6210300"/>
                  <a:gd name="connsiteY23" fmla="*/ 3536950 h 4908550"/>
                  <a:gd name="connsiteX24" fmla="*/ 4178300 w 6210300"/>
                  <a:gd name="connsiteY24" fmla="*/ 3606800 h 4908550"/>
                  <a:gd name="connsiteX25" fmla="*/ 4254500 w 6210300"/>
                  <a:gd name="connsiteY25" fmla="*/ 3556000 h 4908550"/>
                  <a:gd name="connsiteX26" fmla="*/ 4311650 w 6210300"/>
                  <a:gd name="connsiteY26" fmla="*/ 3441700 h 4908550"/>
                  <a:gd name="connsiteX27" fmla="*/ 4318000 w 6210300"/>
                  <a:gd name="connsiteY27" fmla="*/ 3365500 h 4908550"/>
                  <a:gd name="connsiteX28" fmla="*/ 4298950 w 6210300"/>
                  <a:gd name="connsiteY28" fmla="*/ 3282950 h 4908550"/>
                  <a:gd name="connsiteX29" fmla="*/ 4362450 w 6210300"/>
                  <a:gd name="connsiteY29" fmla="*/ 3092450 h 4908550"/>
                  <a:gd name="connsiteX30" fmla="*/ 4438650 w 6210300"/>
                  <a:gd name="connsiteY30" fmla="*/ 3028950 h 4908550"/>
                  <a:gd name="connsiteX31" fmla="*/ 4527550 w 6210300"/>
                  <a:gd name="connsiteY31" fmla="*/ 3035300 h 4908550"/>
                  <a:gd name="connsiteX32" fmla="*/ 4565650 w 6210300"/>
                  <a:gd name="connsiteY32" fmla="*/ 3073400 h 4908550"/>
                  <a:gd name="connsiteX33" fmla="*/ 4616450 w 6210300"/>
                  <a:gd name="connsiteY33" fmla="*/ 3073400 h 4908550"/>
                  <a:gd name="connsiteX34" fmla="*/ 4629150 w 6210300"/>
                  <a:gd name="connsiteY34" fmla="*/ 3009900 h 4908550"/>
                  <a:gd name="connsiteX35" fmla="*/ 4660900 w 6210300"/>
                  <a:gd name="connsiteY35" fmla="*/ 2952750 h 4908550"/>
                  <a:gd name="connsiteX36" fmla="*/ 4724400 w 6210300"/>
                  <a:gd name="connsiteY36" fmla="*/ 2978150 h 4908550"/>
                  <a:gd name="connsiteX37" fmla="*/ 4800600 w 6210300"/>
                  <a:gd name="connsiteY37" fmla="*/ 2946400 h 4908550"/>
                  <a:gd name="connsiteX38" fmla="*/ 4857750 w 6210300"/>
                  <a:gd name="connsiteY38" fmla="*/ 2997200 h 4908550"/>
                  <a:gd name="connsiteX39" fmla="*/ 4908550 w 6210300"/>
                  <a:gd name="connsiteY39" fmla="*/ 3016250 h 4908550"/>
                  <a:gd name="connsiteX40" fmla="*/ 5016500 w 6210300"/>
                  <a:gd name="connsiteY40" fmla="*/ 2959100 h 4908550"/>
                  <a:gd name="connsiteX41" fmla="*/ 5080000 w 6210300"/>
                  <a:gd name="connsiteY41" fmla="*/ 2978150 h 4908550"/>
                  <a:gd name="connsiteX42" fmla="*/ 5118100 w 6210300"/>
                  <a:gd name="connsiteY42" fmla="*/ 2908300 h 4908550"/>
                  <a:gd name="connsiteX43" fmla="*/ 5092700 w 6210300"/>
                  <a:gd name="connsiteY43" fmla="*/ 2832100 h 4908550"/>
                  <a:gd name="connsiteX44" fmla="*/ 5118100 w 6210300"/>
                  <a:gd name="connsiteY44" fmla="*/ 2762250 h 4908550"/>
                  <a:gd name="connsiteX45" fmla="*/ 5213350 w 6210300"/>
                  <a:gd name="connsiteY45" fmla="*/ 2724150 h 4908550"/>
                  <a:gd name="connsiteX46" fmla="*/ 5207000 w 6210300"/>
                  <a:gd name="connsiteY46" fmla="*/ 2641600 h 4908550"/>
                  <a:gd name="connsiteX47" fmla="*/ 5226050 w 6210300"/>
                  <a:gd name="connsiteY47" fmla="*/ 2590800 h 4908550"/>
                  <a:gd name="connsiteX48" fmla="*/ 5283200 w 6210300"/>
                  <a:gd name="connsiteY48" fmla="*/ 2597150 h 4908550"/>
                  <a:gd name="connsiteX49" fmla="*/ 5314950 w 6210300"/>
                  <a:gd name="connsiteY49" fmla="*/ 2501900 h 4908550"/>
                  <a:gd name="connsiteX50" fmla="*/ 5403850 w 6210300"/>
                  <a:gd name="connsiteY50" fmla="*/ 2527300 h 4908550"/>
                  <a:gd name="connsiteX51" fmla="*/ 5511800 w 6210300"/>
                  <a:gd name="connsiteY51" fmla="*/ 2527300 h 4908550"/>
                  <a:gd name="connsiteX52" fmla="*/ 5556250 w 6210300"/>
                  <a:gd name="connsiteY52" fmla="*/ 2514600 h 4908550"/>
                  <a:gd name="connsiteX53" fmla="*/ 5613400 w 6210300"/>
                  <a:gd name="connsiteY53" fmla="*/ 2603500 h 4908550"/>
                  <a:gd name="connsiteX54" fmla="*/ 5689600 w 6210300"/>
                  <a:gd name="connsiteY54" fmla="*/ 2520950 h 4908550"/>
                  <a:gd name="connsiteX55" fmla="*/ 5753100 w 6210300"/>
                  <a:gd name="connsiteY55" fmla="*/ 2463800 h 4908550"/>
                  <a:gd name="connsiteX56" fmla="*/ 5791200 w 6210300"/>
                  <a:gd name="connsiteY56" fmla="*/ 2317750 h 4908550"/>
                  <a:gd name="connsiteX57" fmla="*/ 5778500 w 6210300"/>
                  <a:gd name="connsiteY57" fmla="*/ 2260600 h 4908550"/>
                  <a:gd name="connsiteX58" fmla="*/ 5664200 w 6210300"/>
                  <a:gd name="connsiteY58" fmla="*/ 2203450 h 4908550"/>
                  <a:gd name="connsiteX59" fmla="*/ 5676900 w 6210300"/>
                  <a:gd name="connsiteY59" fmla="*/ 2076450 h 4908550"/>
                  <a:gd name="connsiteX60" fmla="*/ 5746750 w 6210300"/>
                  <a:gd name="connsiteY60" fmla="*/ 2038350 h 4908550"/>
                  <a:gd name="connsiteX61" fmla="*/ 5746750 w 6210300"/>
                  <a:gd name="connsiteY61" fmla="*/ 1974850 h 4908550"/>
                  <a:gd name="connsiteX62" fmla="*/ 5880100 w 6210300"/>
                  <a:gd name="connsiteY62" fmla="*/ 1943100 h 4908550"/>
                  <a:gd name="connsiteX63" fmla="*/ 6007100 w 6210300"/>
                  <a:gd name="connsiteY63" fmla="*/ 1930400 h 4908550"/>
                  <a:gd name="connsiteX64" fmla="*/ 6127750 w 6210300"/>
                  <a:gd name="connsiteY64" fmla="*/ 1885950 h 4908550"/>
                  <a:gd name="connsiteX65" fmla="*/ 6210300 w 6210300"/>
                  <a:gd name="connsiteY65" fmla="*/ 1911350 h 4908550"/>
                  <a:gd name="connsiteX66" fmla="*/ 6210300 w 6210300"/>
                  <a:gd name="connsiteY66" fmla="*/ 1714500 h 4908550"/>
                  <a:gd name="connsiteX67" fmla="*/ 6197600 w 6210300"/>
                  <a:gd name="connsiteY67" fmla="*/ 1631950 h 4908550"/>
                  <a:gd name="connsiteX68" fmla="*/ 6165850 w 6210300"/>
                  <a:gd name="connsiteY68" fmla="*/ 1524000 h 4908550"/>
                  <a:gd name="connsiteX69" fmla="*/ 6070600 w 6210300"/>
                  <a:gd name="connsiteY69" fmla="*/ 1517650 h 4908550"/>
                  <a:gd name="connsiteX70" fmla="*/ 5981700 w 6210300"/>
                  <a:gd name="connsiteY70" fmla="*/ 1517650 h 4908550"/>
                  <a:gd name="connsiteX71" fmla="*/ 5892800 w 6210300"/>
                  <a:gd name="connsiteY71" fmla="*/ 1492250 h 4908550"/>
                  <a:gd name="connsiteX72" fmla="*/ 5873750 w 6210300"/>
                  <a:gd name="connsiteY72" fmla="*/ 1454150 h 4908550"/>
                  <a:gd name="connsiteX73" fmla="*/ 5892800 w 6210300"/>
                  <a:gd name="connsiteY73" fmla="*/ 1327150 h 4908550"/>
                  <a:gd name="connsiteX74" fmla="*/ 5905500 w 6210300"/>
                  <a:gd name="connsiteY74" fmla="*/ 1257300 h 4908550"/>
                  <a:gd name="connsiteX75" fmla="*/ 5835650 w 6210300"/>
                  <a:gd name="connsiteY75" fmla="*/ 1143000 h 4908550"/>
                  <a:gd name="connsiteX76" fmla="*/ 5753100 w 6210300"/>
                  <a:gd name="connsiteY76" fmla="*/ 1092200 h 4908550"/>
                  <a:gd name="connsiteX77" fmla="*/ 5670550 w 6210300"/>
                  <a:gd name="connsiteY77" fmla="*/ 1054100 h 4908550"/>
                  <a:gd name="connsiteX78" fmla="*/ 5505450 w 6210300"/>
                  <a:gd name="connsiteY78" fmla="*/ 1047750 h 4908550"/>
                  <a:gd name="connsiteX79" fmla="*/ 5403850 w 6210300"/>
                  <a:gd name="connsiteY79" fmla="*/ 1066800 h 4908550"/>
                  <a:gd name="connsiteX80" fmla="*/ 5251450 w 6210300"/>
                  <a:gd name="connsiteY80" fmla="*/ 1104900 h 4908550"/>
                  <a:gd name="connsiteX81" fmla="*/ 5181600 w 6210300"/>
                  <a:gd name="connsiteY81" fmla="*/ 1130300 h 4908550"/>
                  <a:gd name="connsiteX82" fmla="*/ 5022850 w 6210300"/>
                  <a:gd name="connsiteY82" fmla="*/ 1104900 h 4908550"/>
                  <a:gd name="connsiteX83" fmla="*/ 5035550 w 6210300"/>
                  <a:gd name="connsiteY83" fmla="*/ 1035050 h 4908550"/>
                  <a:gd name="connsiteX84" fmla="*/ 4972050 w 6210300"/>
                  <a:gd name="connsiteY84" fmla="*/ 939800 h 4908550"/>
                  <a:gd name="connsiteX85" fmla="*/ 4940300 w 6210300"/>
                  <a:gd name="connsiteY85" fmla="*/ 939800 h 4908550"/>
                  <a:gd name="connsiteX86" fmla="*/ 4857750 w 6210300"/>
                  <a:gd name="connsiteY86" fmla="*/ 889000 h 4908550"/>
                  <a:gd name="connsiteX87" fmla="*/ 4749800 w 6210300"/>
                  <a:gd name="connsiteY87" fmla="*/ 850900 h 4908550"/>
                  <a:gd name="connsiteX88" fmla="*/ 4711700 w 6210300"/>
                  <a:gd name="connsiteY88" fmla="*/ 825500 h 4908550"/>
                  <a:gd name="connsiteX89" fmla="*/ 4749800 w 6210300"/>
                  <a:gd name="connsiteY89" fmla="*/ 755650 h 4908550"/>
                  <a:gd name="connsiteX90" fmla="*/ 4800600 w 6210300"/>
                  <a:gd name="connsiteY90" fmla="*/ 806450 h 4908550"/>
                  <a:gd name="connsiteX91" fmla="*/ 4819650 w 6210300"/>
                  <a:gd name="connsiteY91" fmla="*/ 768350 h 4908550"/>
                  <a:gd name="connsiteX92" fmla="*/ 4781550 w 6210300"/>
                  <a:gd name="connsiteY92" fmla="*/ 698500 h 4908550"/>
                  <a:gd name="connsiteX93" fmla="*/ 4673600 w 6210300"/>
                  <a:gd name="connsiteY93" fmla="*/ 641350 h 4908550"/>
                  <a:gd name="connsiteX94" fmla="*/ 4572000 w 6210300"/>
                  <a:gd name="connsiteY94" fmla="*/ 615950 h 4908550"/>
                  <a:gd name="connsiteX95" fmla="*/ 4495800 w 6210300"/>
                  <a:gd name="connsiteY95" fmla="*/ 615950 h 4908550"/>
                  <a:gd name="connsiteX96" fmla="*/ 4349750 w 6210300"/>
                  <a:gd name="connsiteY96" fmla="*/ 539750 h 4908550"/>
                  <a:gd name="connsiteX97" fmla="*/ 4102100 w 6210300"/>
                  <a:gd name="connsiteY97" fmla="*/ 482600 h 4908550"/>
                  <a:gd name="connsiteX98" fmla="*/ 3975100 w 6210300"/>
                  <a:gd name="connsiteY98" fmla="*/ 476250 h 4908550"/>
                  <a:gd name="connsiteX99" fmla="*/ 3886200 w 6210300"/>
                  <a:gd name="connsiteY99" fmla="*/ 463550 h 4908550"/>
                  <a:gd name="connsiteX100" fmla="*/ 3810000 w 6210300"/>
                  <a:gd name="connsiteY100" fmla="*/ 412750 h 4908550"/>
                  <a:gd name="connsiteX101" fmla="*/ 3829050 w 6210300"/>
                  <a:gd name="connsiteY101" fmla="*/ 495300 h 4908550"/>
                  <a:gd name="connsiteX102" fmla="*/ 3829050 w 6210300"/>
                  <a:gd name="connsiteY102" fmla="*/ 546100 h 4908550"/>
                  <a:gd name="connsiteX103" fmla="*/ 3695700 w 6210300"/>
                  <a:gd name="connsiteY103" fmla="*/ 527050 h 4908550"/>
                  <a:gd name="connsiteX104" fmla="*/ 3632200 w 6210300"/>
                  <a:gd name="connsiteY104" fmla="*/ 622300 h 4908550"/>
                  <a:gd name="connsiteX105" fmla="*/ 3638550 w 6210300"/>
                  <a:gd name="connsiteY105" fmla="*/ 673100 h 4908550"/>
                  <a:gd name="connsiteX106" fmla="*/ 3721100 w 6210300"/>
                  <a:gd name="connsiteY106" fmla="*/ 647700 h 4908550"/>
                  <a:gd name="connsiteX107" fmla="*/ 3790950 w 6210300"/>
                  <a:gd name="connsiteY107" fmla="*/ 654050 h 4908550"/>
                  <a:gd name="connsiteX108" fmla="*/ 3702050 w 6210300"/>
                  <a:gd name="connsiteY108" fmla="*/ 711200 h 4908550"/>
                  <a:gd name="connsiteX109" fmla="*/ 3695700 w 6210300"/>
                  <a:gd name="connsiteY109" fmla="*/ 781050 h 4908550"/>
                  <a:gd name="connsiteX110" fmla="*/ 3740150 w 6210300"/>
                  <a:gd name="connsiteY110" fmla="*/ 908050 h 4908550"/>
                  <a:gd name="connsiteX111" fmla="*/ 3657600 w 6210300"/>
                  <a:gd name="connsiteY111" fmla="*/ 908050 h 4908550"/>
                  <a:gd name="connsiteX112" fmla="*/ 3606800 w 6210300"/>
                  <a:gd name="connsiteY112" fmla="*/ 844550 h 4908550"/>
                  <a:gd name="connsiteX113" fmla="*/ 3498850 w 6210300"/>
                  <a:gd name="connsiteY113" fmla="*/ 876300 h 4908550"/>
                  <a:gd name="connsiteX114" fmla="*/ 3390900 w 6210300"/>
                  <a:gd name="connsiteY114" fmla="*/ 876300 h 4908550"/>
                  <a:gd name="connsiteX115" fmla="*/ 3308350 w 6210300"/>
                  <a:gd name="connsiteY115" fmla="*/ 857250 h 4908550"/>
                  <a:gd name="connsiteX116" fmla="*/ 3225800 w 6210300"/>
                  <a:gd name="connsiteY116" fmla="*/ 869950 h 4908550"/>
                  <a:gd name="connsiteX117" fmla="*/ 3162300 w 6210300"/>
                  <a:gd name="connsiteY117" fmla="*/ 920750 h 4908550"/>
                  <a:gd name="connsiteX118" fmla="*/ 3073400 w 6210300"/>
                  <a:gd name="connsiteY118" fmla="*/ 946150 h 4908550"/>
                  <a:gd name="connsiteX119" fmla="*/ 3009900 w 6210300"/>
                  <a:gd name="connsiteY119" fmla="*/ 895350 h 4908550"/>
                  <a:gd name="connsiteX120" fmla="*/ 2946400 w 6210300"/>
                  <a:gd name="connsiteY120" fmla="*/ 781050 h 4908550"/>
                  <a:gd name="connsiteX121" fmla="*/ 2927350 w 6210300"/>
                  <a:gd name="connsiteY121" fmla="*/ 755650 h 4908550"/>
                  <a:gd name="connsiteX122" fmla="*/ 2882900 w 6210300"/>
                  <a:gd name="connsiteY122" fmla="*/ 914400 h 4908550"/>
                  <a:gd name="connsiteX123" fmla="*/ 2857500 w 6210300"/>
                  <a:gd name="connsiteY123" fmla="*/ 1028700 h 4908550"/>
                  <a:gd name="connsiteX124" fmla="*/ 2819400 w 6210300"/>
                  <a:gd name="connsiteY124" fmla="*/ 1136650 h 4908550"/>
                  <a:gd name="connsiteX125" fmla="*/ 2768600 w 6210300"/>
                  <a:gd name="connsiteY125" fmla="*/ 1168400 h 4908550"/>
                  <a:gd name="connsiteX126" fmla="*/ 2730500 w 6210300"/>
                  <a:gd name="connsiteY126" fmla="*/ 1130300 h 4908550"/>
                  <a:gd name="connsiteX127" fmla="*/ 2667000 w 6210300"/>
                  <a:gd name="connsiteY127" fmla="*/ 1079500 h 4908550"/>
                  <a:gd name="connsiteX128" fmla="*/ 2584450 w 6210300"/>
                  <a:gd name="connsiteY128" fmla="*/ 1003300 h 4908550"/>
                  <a:gd name="connsiteX129" fmla="*/ 2559050 w 6210300"/>
                  <a:gd name="connsiteY129" fmla="*/ 889000 h 4908550"/>
                  <a:gd name="connsiteX130" fmla="*/ 2501900 w 6210300"/>
                  <a:gd name="connsiteY130" fmla="*/ 793750 h 4908550"/>
                  <a:gd name="connsiteX131" fmla="*/ 2444750 w 6210300"/>
                  <a:gd name="connsiteY131" fmla="*/ 673100 h 4908550"/>
                  <a:gd name="connsiteX132" fmla="*/ 2406650 w 6210300"/>
                  <a:gd name="connsiteY132" fmla="*/ 647700 h 4908550"/>
                  <a:gd name="connsiteX133" fmla="*/ 2317750 w 6210300"/>
                  <a:gd name="connsiteY133" fmla="*/ 596900 h 4908550"/>
                  <a:gd name="connsiteX134" fmla="*/ 2254250 w 6210300"/>
                  <a:gd name="connsiteY134" fmla="*/ 565150 h 4908550"/>
                  <a:gd name="connsiteX135" fmla="*/ 2336800 w 6210300"/>
                  <a:gd name="connsiteY135" fmla="*/ 501650 h 4908550"/>
                  <a:gd name="connsiteX136" fmla="*/ 2457450 w 6210300"/>
                  <a:gd name="connsiteY136" fmla="*/ 425450 h 4908550"/>
                  <a:gd name="connsiteX137" fmla="*/ 2470150 w 6210300"/>
                  <a:gd name="connsiteY137" fmla="*/ 381000 h 4908550"/>
                  <a:gd name="connsiteX138" fmla="*/ 2514600 w 6210300"/>
                  <a:gd name="connsiteY138" fmla="*/ 304800 h 4908550"/>
                  <a:gd name="connsiteX139" fmla="*/ 2444750 w 6210300"/>
                  <a:gd name="connsiteY139" fmla="*/ 241300 h 4908550"/>
                  <a:gd name="connsiteX140" fmla="*/ 2374900 w 6210300"/>
                  <a:gd name="connsiteY140" fmla="*/ 184150 h 4908550"/>
                  <a:gd name="connsiteX141" fmla="*/ 2311400 w 6210300"/>
                  <a:gd name="connsiteY141" fmla="*/ 215900 h 4908550"/>
                  <a:gd name="connsiteX142" fmla="*/ 2222500 w 6210300"/>
                  <a:gd name="connsiteY142" fmla="*/ 215900 h 4908550"/>
                  <a:gd name="connsiteX143" fmla="*/ 2171700 w 6210300"/>
                  <a:gd name="connsiteY143" fmla="*/ 177800 h 4908550"/>
                  <a:gd name="connsiteX144" fmla="*/ 2095500 w 6210300"/>
                  <a:gd name="connsiteY144" fmla="*/ 146050 h 4908550"/>
                  <a:gd name="connsiteX145" fmla="*/ 2044700 w 6210300"/>
                  <a:gd name="connsiteY145" fmla="*/ 88900 h 4908550"/>
                  <a:gd name="connsiteX146" fmla="*/ 2000250 w 6210300"/>
                  <a:gd name="connsiteY146" fmla="*/ 76200 h 4908550"/>
                  <a:gd name="connsiteX147" fmla="*/ 1955800 w 6210300"/>
                  <a:gd name="connsiteY147" fmla="*/ 114300 h 4908550"/>
                  <a:gd name="connsiteX148" fmla="*/ 1930400 w 6210300"/>
                  <a:gd name="connsiteY148" fmla="*/ 184150 h 4908550"/>
                  <a:gd name="connsiteX149" fmla="*/ 1943100 w 6210300"/>
                  <a:gd name="connsiteY149" fmla="*/ 254000 h 4908550"/>
                  <a:gd name="connsiteX150" fmla="*/ 1943100 w 6210300"/>
                  <a:gd name="connsiteY150" fmla="*/ 342900 h 4908550"/>
                  <a:gd name="connsiteX151" fmla="*/ 1911350 w 6210300"/>
                  <a:gd name="connsiteY151" fmla="*/ 419100 h 4908550"/>
                  <a:gd name="connsiteX152" fmla="*/ 1790700 w 6210300"/>
                  <a:gd name="connsiteY152" fmla="*/ 387350 h 4908550"/>
                  <a:gd name="connsiteX153" fmla="*/ 1670050 w 6210300"/>
                  <a:gd name="connsiteY153" fmla="*/ 393700 h 4908550"/>
                  <a:gd name="connsiteX154" fmla="*/ 1606550 w 6210300"/>
                  <a:gd name="connsiteY154" fmla="*/ 368300 h 4908550"/>
                  <a:gd name="connsiteX155" fmla="*/ 1498600 w 6210300"/>
                  <a:gd name="connsiteY155" fmla="*/ 342900 h 4908550"/>
                  <a:gd name="connsiteX156" fmla="*/ 1403350 w 6210300"/>
                  <a:gd name="connsiteY156" fmla="*/ 311150 h 4908550"/>
                  <a:gd name="connsiteX157" fmla="*/ 1365250 w 6210300"/>
                  <a:gd name="connsiteY157" fmla="*/ 279400 h 4908550"/>
                  <a:gd name="connsiteX158" fmla="*/ 1397000 w 6210300"/>
                  <a:gd name="connsiteY158" fmla="*/ 222250 h 4908550"/>
                  <a:gd name="connsiteX159" fmla="*/ 1435100 w 6210300"/>
                  <a:gd name="connsiteY159" fmla="*/ 177800 h 4908550"/>
                  <a:gd name="connsiteX160" fmla="*/ 1358900 w 6210300"/>
                  <a:gd name="connsiteY160" fmla="*/ 158750 h 4908550"/>
                  <a:gd name="connsiteX161" fmla="*/ 1181100 w 6210300"/>
                  <a:gd name="connsiteY161" fmla="*/ 127000 h 4908550"/>
                  <a:gd name="connsiteX162" fmla="*/ 1092200 w 6210300"/>
                  <a:gd name="connsiteY162" fmla="*/ 101600 h 4908550"/>
                  <a:gd name="connsiteX163" fmla="*/ 1022350 w 6210300"/>
                  <a:gd name="connsiteY163" fmla="*/ 107950 h 4908550"/>
                  <a:gd name="connsiteX164" fmla="*/ 958850 w 6210300"/>
                  <a:gd name="connsiteY164" fmla="*/ 165100 h 4908550"/>
                  <a:gd name="connsiteX165" fmla="*/ 863600 w 6210300"/>
                  <a:gd name="connsiteY165" fmla="*/ 171450 h 4908550"/>
                  <a:gd name="connsiteX166" fmla="*/ 869950 w 6210300"/>
                  <a:gd name="connsiteY166" fmla="*/ 266700 h 4908550"/>
                  <a:gd name="connsiteX167" fmla="*/ 838200 w 6210300"/>
                  <a:gd name="connsiteY167" fmla="*/ 273050 h 4908550"/>
                  <a:gd name="connsiteX168" fmla="*/ 819150 w 6210300"/>
                  <a:gd name="connsiteY168" fmla="*/ 184150 h 4908550"/>
                  <a:gd name="connsiteX169" fmla="*/ 850900 w 6210300"/>
                  <a:gd name="connsiteY169" fmla="*/ 114300 h 4908550"/>
                  <a:gd name="connsiteX170" fmla="*/ 793750 w 6210300"/>
                  <a:gd name="connsiteY170" fmla="*/ 0 h 4908550"/>
                  <a:gd name="connsiteX171" fmla="*/ 768350 w 6210300"/>
                  <a:gd name="connsiteY171" fmla="*/ 101600 h 4908550"/>
                  <a:gd name="connsiteX172" fmla="*/ 679450 w 6210300"/>
                  <a:gd name="connsiteY172" fmla="*/ 101600 h 4908550"/>
                  <a:gd name="connsiteX173" fmla="*/ 597693 w 6210300"/>
                  <a:gd name="connsiteY173" fmla="*/ 103992 h 4908550"/>
                  <a:gd name="connsiteX174" fmla="*/ 508794 w 6210300"/>
                  <a:gd name="connsiteY174" fmla="*/ 240474 h 4908550"/>
                  <a:gd name="connsiteX175" fmla="*/ 539750 w 6210300"/>
                  <a:gd name="connsiteY175" fmla="*/ 298450 h 4908550"/>
                  <a:gd name="connsiteX176" fmla="*/ 539750 w 6210300"/>
                  <a:gd name="connsiteY176" fmla="*/ 476250 h 4908550"/>
                  <a:gd name="connsiteX177" fmla="*/ 587375 w 6210300"/>
                  <a:gd name="connsiteY177" fmla="*/ 598021 h 4908550"/>
                  <a:gd name="connsiteX178" fmla="*/ 635000 w 6210300"/>
                  <a:gd name="connsiteY178" fmla="*/ 654050 h 4908550"/>
                  <a:gd name="connsiteX179" fmla="*/ 673100 w 6210300"/>
                  <a:gd name="connsiteY179" fmla="*/ 679450 h 4908550"/>
                  <a:gd name="connsiteX180" fmla="*/ 687387 w 6210300"/>
                  <a:gd name="connsiteY180" fmla="*/ 947716 h 4908550"/>
                  <a:gd name="connsiteX181" fmla="*/ 743744 w 6210300"/>
                  <a:gd name="connsiteY181" fmla="*/ 1020870 h 4908550"/>
                  <a:gd name="connsiteX182" fmla="*/ 647700 w 6210300"/>
                  <a:gd name="connsiteY182" fmla="*/ 1092200 h 4908550"/>
                  <a:gd name="connsiteX183" fmla="*/ 482600 w 6210300"/>
                  <a:gd name="connsiteY183" fmla="*/ 1174750 h 4908550"/>
                  <a:gd name="connsiteX184" fmla="*/ 450850 w 6210300"/>
                  <a:gd name="connsiteY184" fmla="*/ 1276350 h 4908550"/>
                  <a:gd name="connsiteX185" fmla="*/ 393700 w 6210300"/>
                  <a:gd name="connsiteY185" fmla="*/ 1333500 h 4908550"/>
                  <a:gd name="connsiteX186" fmla="*/ 406400 w 6210300"/>
                  <a:gd name="connsiteY186" fmla="*/ 1397000 h 4908550"/>
                  <a:gd name="connsiteX187" fmla="*/ 365918 w 6210300"/>
                  <a:gd name="connsiteY187" fmla="*/ 1476418 h 4908550"/>
                  <a:gd name="connsiteX188" fmla="*/ 260350 w 6210300"/>
                  <a:gd name="connsiteY188" fmla="*/ 1460500 h 4908550"/>
                  <a:gd name="connsiteX189" fmla="*/ 196850 w 6210300"/>
                  <a:gd name="connsiteY189" fmla="*/ 1517650 h 4908550"/>
                  <a:gd name="connsiteX190" fmla="*/ 107156 w 6210300"/>
                  <a:gd name="connsiteY190" fmla="*/ 1549400 h 4908550"/>
                  <a:gd name="connsiteX191" fmla="*/ 73819 w 6210300"/>
                  <a:gd name="connsiteY191" fmla="*/ 1529523 h 4908550"/>
                  <a:gd name="connsiteX192" fmla="*/ 47625 w 6210300"/>
                  <a:gd name="connsiteY192" fmla="*/ 1600200 h 4908550"/>
                  <a:gd name="connsiteX193" fmla="*/ 107950 w 6210300"/>
                  <a:gd name="connsiteY193" fmla="*/ 1708150 h 4908550"/>
                  <a:gd name="connsiteX194" fmla="*/ 127000 w 6210300"/>
                  <a:gd name="connsiteY194" fmla="*/ 1835150 h 4908550"/>
                  <a:gd name="connsiteX195" fmla="*/ 107950 w 6210300"/>
                  <a:gd name="connsiteY195" fmla="*/ 2216150 h 4908550"/>
                  <a:gd name="connsiteX196" fmla="*/ 12700 w 6210300"/>
                  <a:gd name="connsiteY196" fmla="*/ 2286000 h 4908550"/>
                  <a:gd name="connsiteX197" fmla="*/ 63500 w 6210300"/>
                  <a:gd name="connsiteY197" fmla="*/ 2413000 h 4908550"/>
                  <a:gd name="connsiteX198" fmla="*/ 44450 w 6210300"/>
                  <a:gd name="connsiteY198" fmla="*/ 2501900 h 4908550"/>
                  <a:gd name="connsiteX199" fmla="*/ 88900 w 6210300"/>
                  <a:gd name="connsiteY199" fmla="*/ 2584450 h 4908550"/>
                  <a:gd name="connsiteX200" fmla="*/ 114300 w 6210300"/>
                  <a:gd name="connsiteY200" fmla="*/ 2692400 h 4908550"/>
                  <a:gd name="connsiteX201" fmla="*/ 6350 w 6210300"/>
                  <a:gd name="connsiteY201" fmla="*/ 2851150 h 4908550"/>
                  <a:gd name="connsiteX202" fmla="*/ 0 w 6210300"/>
                  <a:gd name="connsiteY202" fmla="*/ 2933700 h 4908550"/>
                  <a:gd name="connsiteX203" fmla="*/ 12700 w 6210300"/>
                  <a:gd name="connsiteY203" fmla="*/ 2965450 h 4908550"/>
                  <a:gd name="connsiteX204" fmla="*/ 171450 w 6210300"/>
                  <a:gd name="connsiteY204" fmla="*/ 2984500 h 4908550"/>
                  <a:gd name="connsiteX205" fmla="*/ 285750 w 6210300"/>
                  <a:gd name="connsiteY205" fmla="*/ 3054350 h 4908550"/>
                  <a:gd name="connsiteX206" fmla="*/ 323850 w 6210300"/>
                  <a:gd name="connsiteY206" fmla="*/ 3117850 h 4908550"/>
                  <a:gd name="connsiteX207" fmla="*/ 254000 w 6210300"/>
                  <a:gd name="connsiteY207" fmla="*/ 3155950 h 4908550"/>
                  <a:gd name="connsiteX208" fmla="*/ 355600 w 6210300"/>
                  <a:gd name="connsiteY208" fmla="*/ 3200400 h 4908550"/>
                  <a:gd name="connsiteX209" fmla="*/ 419100 w 6210300"/>
                  <a:gd name="connsiteY209" fmla="*/ 3257550 h 4908550"/>
                  <a:gd name="connsiteX210" fmla="*/ 412750 w 6210300"/>
                  <a:gd name="connsiteY210" fmla="*/ 3371850 h 4908550"/>
                  <a:gd name="connsiteX211" fmla="*/ 361950 w 6210300"/>
                  <a:gd name="connsiteY211" fmla="*/ 3441700 h 4908550"/>
                  <a:gd name="connsiteX212" fmla="*/ 444500 w 6210300"/>
                  <a:gd name="connsiteY212" fmla="*/ 3460750 h 4908550"/>
                  <a:gd name="connsiteX213" fmla="*/ 425450 w 6210300"/>
                  <a:gd name="connsiteY213" fmla="*/ 3587750 h 4908550"/>
                  <a:gd name="connsiteX214" fmla="*/ 438150 w 6210300"/>
                  <a:gd name="connsiteY214" fmla="*/ 3695700 h 4908550"/>
                  <a:gd name="connsiteX215" fmla="*/ 514350 w 6210300"/>
                  <a:gd name="connsiteY215" fmla="*/ 3740150 h 4908550"/>
                  <a:gd name="connsiteX216" fmla="*/ 450850 w 6210300"/>
                  <a:gd name="connsiteY216" fmla="*/ 3943350 h 4908550"/>
                  <a:gd name="connsiteX217" fmla="*/ 381000 w 6210300"/>
                  <a:gd name="connsiteY217" fmla="*/ 4095750 h 4908550"/>
                  <a:gd name="connsiteX218" fmla="*/ 406400 w 6210300"/>
                  <a:gd name="connsiteY218" fmla="*/ 4178300 h 4908550"/>
                  <a:gd name="connsiteX219" fmla="*/ 463550 w 6210300"/>
                  <a:gd name="connsiteY219" fmla="*/ 4216400 h 4908550"/>
                  <a:gd name="connsiteX220" fmla="*/ 533400 w 6210300"/>
                  <a:gd name="connsiteY220" fmla="*/ 4178300 h 4908550"/>
                  <a:gd name="connsiteX221" fmla="*/ 609600 w 6210300"/>
                  <a:gd name="connsiteY221" fmla="*/ 4171950 h 4908550"/>
                  <a:gd name="connsiteX222" fmla="*/ 704850 w 6210300"/>
                  <a:gd name="connsiteY222" fmla="*/ 4114800 h 4908550"/>
                  <a:gd name="connsiteX223" fmla="*/ 736600 w 6210300"/>
                  <a:gd name="connsiteY223" fmla="*/ 4184650 h 4908550"/>
                  <a:gd name="connsiteX224" fmla="*/ 730250 w 6210300"/>
                  <a:gd name="connsiteY224" fmla="*/ 4229100 h 4908550"/>
                  <a:gd name="connsiteX225" fmla="*/ 812800 w 6210300"/>
                  <a:gd name="connsiteY225" fmla="*/ 4165600 h 4908550"/>
                  <a:gd name="connsiteX226" fmla="*/ 869950 w 6210300"/>
                  <a:gd name="connsiteY226" fmla="*/ 4064000 h 4908550"/>
                  <a:gd name="connsiteX227" fmla="*/ 965200 w 6210300"/>
                  <a:gd name="connsiteY227" fmla="*/ 4006850 h 4908550"/>
                  <a:gd name="connsiteX228" fmla="*/ 1022350 w 6210300"/>
                  <a:gd name="connsiteY228" fmla="*/ 3911600 h 4908550"/>
                  <a:gd name="connsiteX229" fmla="*/ 1092200 w 6210300"/>
                  <a:gd name="connsiteY229" fmla="*/ 3905250 h 4908550"/>
                  <a:gd name="connsiteX230" fmla="*/ 1206500 w 6210300"/>
                  <a:gd name="connsiteY230" fmla="*/ 3943350 h 4908550"/>
                  <a:gd name="connsiteX231" fmla="*/ 1231900 w 6210300"/>
                  <a:gd name="connsiteY231" fmla="*/ 4044950 h 4908550"/>
                  <a:gd name="connsiteX232" fmla="*/ 1263650 w 6210300"/>
                  <a:gd name="connsiteY232" fmla="*/ 4108450 h 4908550"/>
                  <a:gd name="connsiteX233" fmla="*/ 1320800 w 6210300"/>
                  <a:gd name="connsiteY233" fmla="*/ 4108450 h 4908550"/>
                  <a:gd name="connsiteX234" fmla="*/ 1358900 w 6210300"/>
                  <a:gd name="connsiteY234" fmla="*/ 4051300 h 4908550"/>
                  <a:gd name="connsiteX235" fmla="*/ 1428750 w 6210300"/>
                  <a:gd name="connsiteY235" fmla="*/ 4178300 h 4908550"/>
                  <a:gd name="connsiteX236" fmla="*/ 1447800 w 6210300"/>
                  <a:gd name="connsiteY236" fmla="*/ 4330700 h 4908550"/>
                  <a:gd name="connsiteX237" fmla="*/ 1447800 w 6210300"/>
                  <a:gd name="connsiteY237" fmla="*/ 4432300 h 4908550"/>
                  <a:gd name="connsiteX238" fmla="*/ 1511300 w 6210300"/>
                  <a:gd name="connsiteY238" fmla="*/ 4559300 h 4908550"/>
                  <a:gd name="connsiteX239" fmla="*/ 1536700 w 6210300"/>
                  <a:gd name="connsiteY239" fmla="*/ 4648200 h 4908550"/>
                  <a:gd name="connsiteX240" fmla="*/ 1638300 w 6210300"/>
                  <a:gd name="connsiteY240" fmla="*/ 4597400 h 4908550"/>
                  <a:gd name="connsiteX241" fmla="*/ 1695450 w 6210300"/>
                  <a:gd name="connsiteY241" fmla="*/ 4635500 h 4908550"/>
                  <a:gd name="connsiteX242" fmla="*/ 1752600 w 6210300"/>
                  <a:gd name="connsiteY242" fmla="*/ 4673600 h 4908550"/>
                  <a:gd name="connsiteX243" fmla="*/ 1847850 w 6210300"/>
                  <a:gd name="connsiteY243" fmla="*/ 4705350 h 4908550"/>
                  <a:gd name="connsiteX244" fmla="*/ 1943100 w 6210300"/>
                  <a:gd name="connsiteY244" fmla="*/ 4730750 h 4908550"/>
                  <a:gd name="connsiteX245" fmla="*/ 2057400 w 6210300"/>
                  <a:gd name="connsiteY245" fmla="*/ 4838700 h 4908550"/>
                  <a:gd name="connsiteX246" fmla="*/ 2203450 w 6210300"/>
                  <a:gd name="connsiteY246" fmla="*/ 4864100 h 4908550"/>
                  <a:gd name="connsiteX247" fmla="*/ 2279650 w 6210300"/>
                  <a:gd name="connsiteY247" fmla="*/ 4902200 h 4908550"/>
                  <a:gd name="connsiteX248" fmla="*/ 2400300 w 6210300"/>
                  <a:gd name="connsiteY248" fmla="*/ 4876800 h 4908550"/>
                  <a:gd name="connsiteX249" fmla="*/ 2520950 w 6210300"/>
                  <a:gd name="connsiteY249" fmla="*/ 4908550 h 4908550"/>
                  <a:gd name="connsiteX250" fmla="*/ 2571750 w 6210300"/>
                  <a:gd name="connsiteY250" fmla="*/ 4870450 h 4908550"/>
                  <a:gd name="connsiteX251" fmla="*/ 2749550 w 6210300"/>
                  <a:gd name="connsiteY251" fmla="*/ 4883150 h 4908550"/>
                  <a:gd name="connsiteX0" fmla="*/ 2749550 w 6210300"/>
                  <a:gd name="connsiteY0" fmla="*/ 4883150 h 4908550"/>
                  <a:gd name="connsiteX1" fmla="*/ 2749550 w 6210300"/>
                  <a:gd name="connsiteY1" fmla="*/ 4737100 h 4908550"/>
                  <a:gd name="connsiteX2" fmla="*/ 2832100 w 6210300"/>
                  <a:gd name="connsiteY2" fmla="*/ 4667250 h 4908550"/>
                  <a:gd name="connsiteX3" fmla="*/ 2768600 w 6210300"/>
                  <a:gd name="connsiteY3" fmla="*/ 4597400 h 4908550"/>
                  <a:gd name="connsiteX4" fmla="*/ 2857500 w 6210300"/>
                  <a:gd name="connsiteY4" fmla="*/ 4489450 h 4908550"/>
                  <a:gd name="connsiteX5" fmla="*/ 2800350 w 6210300"/>
                  <a:gd name="connsiteY5" fmla="*/ 4406900 h 4908550"/>
                  <a:gd name="connsiteX6" fmla="*/ 2876550 w 6210300"/>
                  <a:gd name="connsiteY6" fmla="*/ 4394200 h 4908550"/>
                  <a:gd name="connsiteX7" fmla="*/ 2946400 w 6210300"/>
                  <a:gd name="connsiteY7" fmla="*/ 4184650 h 4908550"/>
                  <a:gd name="connsiteX8" fmla="*/ 3041650 w 6210300"/>
                  <a:gd name="connsiteY8" fmla="*/ 4159250 h 4908550"/>
                  <a:gd name="connsiteX9" fmla="*/ 3181350 w 6210300"/>
                  <a:gd name="connsiteY9" fmla="*/ 4184650 h 4908550"/>
                  <a:gd name="connsiteX10" fmla="*/ 3270250 w 6210300"/>
                  <a:gd name="connsiteY10" fmla="*/ 4095750 h 4908550"/>
                  <a:gd name="connsiteX11" fmla="*/ 3365500 w 6210300"/>
                  <a:gd name="connsiteY11" fmla="*/ 4140200 h 4908550"/>
                  <a:gd name="connsiteX12" fmla="*/ 3511550 w 6210300"/>
                  <a:gd name="connsiteY12" fmla="*/ 4064000 h 4908550"/>
                  <a:gd name="connsiteX13" fmla="*/ 3556000 w 6210300"/>
                  <a:gd name="connsiteY13" fmla="*/ 3975100 h 4908550"/>
                  <a:gd name="connsiteX14" fmla="*/ 3543300 w 6210300"/>
                  <a:gd name="connsiteY14" fmla="*/ 3835400 h 4908550"/>
                  <a:gd name="connsiteX15" fmla="*/ 3530600 w 6210300"/>
                  <a:gd name="connsiteY15" fmla="*/ 3765550 h 4908550"/>
                  <a:gd name="connsiteX16" fmla="*/ 3657600 w 6210300"/>
                  <a:gd name="connsiteY16" fmla="*/ 3676650 h 4908550"/>
                  <a:gd name="connsiteX17" fmla="*/ 3746500 w 6210300"/>
                  <a:gd name="connsiteY17" fmla="*/ 3549650 h 4908550"/>
                  <a:gd name="connsiteX18" fmla="*/ 3765550 w 6210300"/>
                  <a:gd name="connsiteY18" fmla="*/ 3486150 h 4908550"/>
                  <a:gd name="connsiteX19" fmla="*/ 3822700 w 6210300"/>
                  <a:gd name="connsiteY19" fmla="*/ 3429000 h 4908550"/>
                  <a:gd name="connsiteX20" fmla="*/ 3879850 w 6210300"/>
                  <a:gd name="connsiteY20" fmla="*/ 3448050 h 4908550"/>
                  <a:gd name="connsiteX21" fmla="*/ 3930650 w 6210300"/>
                  <a:gd name="connsiteY21" fmla="*/ 3543300 h 4908550"/>
                  <a:gd name="connsiteX22" fmla="*/ 3994150 w 6210300"/>
                  <a:gd name="connsiteY22" fmla="*/ 3568700 h 4908550"/>
                  <a:gd name="connsiteX23" fmla="*/ 4070350 w 6210300"/>
                  <a:gd name="connsiteY23" fmla="*/ 3536950 h 4908550"/>
                  <a:gd name="connsiteX24" fmla="*/ 4178300 w 6210300"/>
                  <a:gd name="connsiteY24" fmla="*/ 3606800 h 4908550"/>
                  <a:gd name="connsiteX25" fmla="*/ 4254500 w 6210300"/>
                  <a:gd name="connsiteY25" fmla="*/ 3556000 h 4908550"/>
                  <a:gd name="connsiteX26" fmla="*/ 4311650 w 6210300"/>
                  <a:gd name="connsiteY26" fmla="*/ 3441700 h 4908550"/>
                  <a:gd name="connsiteX27" fmla="*/ 4318000 w 6210300"/>
                  <a:gd name="connsiteY27" fmla="*/ 3365500 h 4908550"/>
                  <a:gd name="connsiteX28" fmla="*/ 4298950 w 6210300"/>
                  <a:gd name="connsiteY28" fmla="*/ 3282950 h 4908550"/>
                  <a:gd name="connsiteX29" fmla="*/ 4362450 w 6210300"/>
                  <a:gd name="connsiteY29" fmla="*/ 3092450 h 4908550"/>
                  <a:gd name="connsiteX30" fmla="*/ 4438650 w 6210300"/>
                  <a:gd name="connsiteY30" fmla="*/ 3028950 h 4908550"/>
                  <a:gd name="connsiteX31" fmla="*/ 4527550 w 6210300"/>
                  <a:gd name="connsiteY31" fmla="*/ 3035300 h 4908550"/>
                  <a:gd name="connsiteX32" fmla="*/ 4565650 w 6210300"/>
                  <a:gd name="connsiteY32" fmla="*/ 3073400 h 4908550"/>
                  <a:gd name="connsiteX33" fmla="*/ 4616450 w 6210300"/>
                  <a:gd name="connsiteY33" fmla="*/ 3073400 h 4908550"/>
                  <a:gd name="connsiteX34" fmla="*/ 4629150 w 6210300"/>
                  <a:gd name="connsiteY34" fmla="*/ 3009900 h 4908550"/>
                  <a:gd name="connsiteX35" fmla="*/ 4660900 w 6210300"/>
                  <a:gd name="connsiteY35" fmla="*/ 2952750 h 4908550"/>
                  <a:gd name="connsiteX36" fmla="*/ 4724400 w 6210300"/>
                  <a:gd name="connsiteY36" fmla="*/ 2978150 h 4908550"/>
                  <a:gd name="connsiteX37" fmla="*/ 4800600 w 6210300"/>
                  <a:gd name="connsiteY37" fmla="*/ 2946400 h 4908550"/>
                  <a:gd name="connsiteX38" fmla="*/ 4857750 w 6210300"/>
                  <a:gd name="connsiteY38" fmla="*/ 2997200 h 4908550"/>
                  <a:gd name="connsiteX39" fmla="*/ 4908550 w 6210300"/>
                  <a:gd name="connsiteY39" fmla="*/ 3016250 h 4908550"/>
                  <a:gd name="connsiteX40" fmla="*/ 5016500 w 6210300"/>
                  <a:gd name="connsiteY40" fmla="*/ 2959100 h 4908550"/>
                  <a:gd name="connsiteX41" fmla="*/ 5080000 w 6210300"/>
                  <a:gd name="connsiteY41" fmla="*/ 2978150 h 4908550"/>
                  <a:gd name="connsiteX42" fmla="*/ 5118100 w 6210300"/>
                  <a:gd name="connsiteY42" fmla="*/ 2908300 h 4908550"/>
                  <a:gd name="connsiteX43" fmla="*/ 5092700 w 6210300"/>
                  <a:gd name="connsiteY43" fmla="*/ 2832100 h 4908550"/>
                  <a:gd name="connsiteX44" fmla="*/ 5118100 w 6210300"/>
                  <a:gd name="connsiteY44" fmla="*/ 2762250 h 4908550"/>
                  <a:gd name="connsiteX45" fmla="*/ 5213350 w 6210300"/>
                  <a:gd name="connsiteY45" fmla="*/ 2724150 h 4908550"/>
                  <a:gd name="connsiteX46" fmla="*/ 5207000 w 6210300"/>
                  <a:gd name="connsiteY46" fmla="*/ 2641600 h 4908550"/>
                  <a:gd name="connsiteX47" fmla="*/ 5226050 w 6210300"/>
                  <a:gd name="connsiteY47" fmla="*/ 2590800 h 4908550"/>
                  <a:gd name="connsiteX48" fmla="*/ 5283200 w 6210300"/>
                  <a:gd name="connsiteY48" fmla="*/ 2597150 h 4908550"/>
                  <a:gd name="connsiteX49" fmla="*/ 5314950 w 6210300"/>
                  <a:gd name="connsiteY49" fmla="*/ 2501900 h 4908550"/>
                  <a:gd name="connsiteX50" fmla="*/ 5403850 w 6210300"/>
                  <a:gd name="connsiteY50" fmla="*/ 2527300 h 4908550"/>
                  <a:gd name="connsiteX51" fmla="*/ 5511800 w 6210300"/>
                  <a:gd name="connsiteY51" fmla="*/ 2527300 h 4908550"/>
                  <a:gd name="connsiteX52" fmla="*/ 5556250 w 6210300"/>
                  <a:gd name="connsiteY52" fmla="*/ 2514600 h 4908550"/>
                  <a:gd name="connsiteX53" fmla="*/ 5613400 w 6210300"/>
                  <a:gd name="connsiteY53" fmla="*/ 2603500 h 4908550"/>
                  <a:gd name="connsiteX54" fmla="*/ 5689600 w 6210300"/>
                  <a:gd name="connsiteY54" fmla="*/ 2520950 h 4908550"/>
                  <a:gd name="connsiteX55" fmla="*/ 5753100 w 6210300"/>
                  <a:gd name="connsiteY55" fmla="*/ 2463800 h 4908550"/>
                  <a:gd name="connsiteX56" fmla="*/ 5791200 w 6210300"/>
                  <a:gd name="connsiteY56" fmla="*/ 2317750 h 4908550"/>
                  <a:gd name="connsiteX57" fmla="*/ 5778500 w 6210300"/>
                  <a:gd name="connsiteY57" fmla="*/ 2260600 h 4908550"/>
                  <a:gd name="connsiteX58" fmla="*/ 5664200 w 6210300"/>
                  <a:gd name="connsiteY58" fmla="*/ 2203450 h 4908550"/>
                  <a:gd name="connsiteX59" fmla="*/ 5676900 w 6210300"/>
                  <a:gd name="connsiteY59" fmla="*/ 2076450 h 4908550"/>
                  <a:gd name="connsiteX60" fmla="*/ 5746750 w 6210300"/>
                  <a:gd name="connsiteY60" fmla="*/ 2038350 h 4908550"/>
                  <a:gd name="connsiteX61" fmla="*/ 5746750 w 6210300"/>
                  <a:gd name="connsiteY61" fmla="*/ 1974850 h 4908550"/>
                  <a:gd name="connsiteX62" fmla="*/ 5880100 w 6210300"/>
                  <a:gd name="connsiteY62" fmla="*/ 1943100 h 4908550"/>
                  <a:gd name="connsiteX63" fmla="*/ 6007100 w 6210300"/>
                  <a:gd name="connsiteY63" fmla="*/ 1930400 h 4908550"/>
                  <a:gd name="connsiteX64" fmla="*/ 6127750 w 6210300"/>
                  <a:gd name="connsiteY64" fmla="*/ 1885950 h 4908550"/>
                  <a:gd name="connsiteX65" fmla="*/ 6210300 w 6210300"/>
                  <a:gd name="connsiteY65" fmla="*/ 1911350 h 4908550"/>
                  <a:gd name="connsiteX66" fmla="*/ 6210300 w 6210300"/>
                  <a:gd name="connsiteY66" fmla="*/ 1714500 h 4908550"/>
                  <a:gd name="connsiteX67" fmla="*/ 6197600 w 6210300"/>
                  <a:gd name="connsiteY67" fmla="*/ 1631950 h 4908550"/>
                  <a:gd name="connsiteX68" fmla="*/ 6165850 w 6210300"/>
                  <a:gd name="connsiteY68" fmla="*/ 1524000 h 4908550"/>
                  <a:gd name="connsiteX69" fmla="*/ 6070600 w 6210300"/>
                  <a:gd name="connsiteY69" fmla="*/ 1517650 h 4908550"/>
                  <a:gd name="connsiteX70" fmla="*/ 5981700 w 6210300"/>
                  <a:gd name="connsiteY70" fmla="*/ 1517650 h 4908550"/>
                  <a:gd name="connsiteX71" fmla="*/ 5892800 w 6210300"/>
                  <a:gd name="connsiteY71" fmla="*/ 1492250 h 4908550"/>
                  <a:gd name="connsiteX72" fmla="*/ 5873750 w 6210300"/>
                  <a:gd name="connsiteY72" fmla="*/ 1454150 h 4908550"/>
                  <a:gd name="connsiteX73" fmla="*/ 5892800 w 6210300"/>
                  <a:gd name="connsiteY73" fmla="*/ 1327150 h 4908550"/>
                  <a:gd name="connsiteX74" fmla="*/ 5905500 w 6210300"/>
                  <a:gd name="connsiteY74" fmla="*/ 1257300 h 4908550"/>
                  <a:gd name="connsiteX75" fmla="*/ 5835650 w 6210300"/>
                  <a:gd name="connsiteY75" fmla="*/ 1143000 h 4908550"/>
                  <a:gd name="connsiteX76" fmla="*/ 5753100 w 6210300"/>
                  <a:gd name="connsiteY76" fmla="*/ 1092200 h 4908550"/>
                  <a:gd name="connsiteX77" fmla="*/ 5670550 w 6210300"/>
                  <a:gd name="connsiteY77" fmla="*/ 1054100 h 4908550"/>
                  <a:gd name="connsiteX78" fmla="*/ 5505450 w 6210300"/>
                  <a:gd name="connsiteY78" fmla="*/ 1047750 h 4908550"/>
                  <a:gd name="connsiteX79" fmla="*/ 5403850 w 6210300"/>
                  <a:gd name="connsiteY79" fmla="*/ 1066800 h 4908550"/>
                  <a:gd name="connsiteX80" fmla="*/ 5251450 w 6210300"/>
                  <a:gd name="connsiteY80" fmla="*/ 1104900 h 4908550"/>
                  <a:gd name="connsiteX81" fmla="*/ 5181600 w 6210300"/>
                  <a:gd name="connsiteY81" fmla="*/ 1130300 h 4908550"/>
                  <a:gd name="connsiteX82" fmla="*/ 5022850 w 6210300"/>
                  <a:gd name="connsiteY82" fmla="*/ 1104900 h 4908550"/>
                  <a:gd name="connsiteX83" fmla="*/ 5035550 w 6210300"/>
                  <a:gd name="connsiteY83" fmla="*/ 1035050 h 4908550"/>
                  <a:gd name="connsiteX84" fmla="*/ 4972050 w 6210300"/>
                  <a:gd name="connsiteY84" fmla="*/ 939800 h 4908550"/>
                  <a:gd name="connsiteX85" fmla="*/ 4940300 w 6210300"/>
                  <a:gd name="connsiteY85" fmla="*/ 939800 h 4908550"/>
                  <a:gd name="connsiteX86" fmla="*/ 4857750 w 6210300"/>
                  <a:gd name="connsiteY86" fmla="*/ 889000 h 4908550"/>
                  <a:gd name="connsiteX87" fmla="*/ 4749800 w 6210300"/>
                  <a:gd name="connsiteY87" fmla="*/ 850900 h 4908550"/>
                  <a:gd name="connsiteX88" fmla="*/ 4711700 w 6210300"/>
                  <a:gd name="connsiteY88" fmla="*/ 825500 h 4908550"/>
                  <a:gd name="connsiteX89" fmla="*/ 4749800 w 6210300"/>
                  <a:gd name="connsiteY89" fmla="*/ 755650 h 4908550"/>
                  <a:gd name="connsiteX90" fmla="*/ 4800600 w 6210300"/>
                  <a:gd name="connsiteY90" fmla="*/ 806450 h 4908550"/>
                  <a:gd name="connsiteX91" fmla="*/ 4819650 w 6210300"/>
                  <a:gd name="connsiteY91" fmla="*/ 768350 h 4908550"/>
                  <a:gd name="connsiteX92" fmla="*/ 4781550 w 6210300"/>
                  <a:gd name="connsiteY92" fmla="*/ 698500 h 4908550"/>
                  <a:gd name="connsiteX93" fmla="*/ 4673600 w 6210300"/>
                  <a:gd name="connsiteY93" fmla="*/ 641350 h 4908550"/>
                  <a:gd name="connsiteX94" fmla="*/ 4572000 w 6210300"/>
                  <a:gd name="connsiteY94" fmla="*/ 615950 h 4908550"/>
                  <a:gd name="connsiteX95" fmla="*/ 4495800 w 6210300"/>
                  <a:gd name="connsiteY95" fmla="*/ 615950 h 4908550"/>
                  <a:gd name="connsiteX96" fmla="*/ 4349750 w 6210300"/>
                  <a:gd name="connsiteY96" fmla="*/ 539750 h 4908550"/>
                  <a:gd name="connsiteX97" fmla="*/ 4102100 w 6210300"/>
                  <a:gd name="connsiteY97" fmla="*/ 482600 h 4908550"/>
                  <a:gd name="connsiteX98" fmla="*/ 3975100 w 6210300"/>
                  <a:gd name="connsiteY98" fmla="*/ 476250 h 4908550"/>
                  <a:gd name="connsiteX99" fmla="*/ 3886200 w 6210300"/>
                  <a:gd name="connsiteY99" fmla="*/ 463550 h 4908550"/>
                  <a:gd name="connsiteX100" fmla="*/ 3810000 w 6210300"/>
                  <a:gd name="connsiteY100" fmla="*/ 412750 h 4908550"/>
                  <a:gd name="connsiteX101" fmla="*/ 3829050 w 6210300"/>
                  <a:gd name="connsiteY101" fmla="*/ 495300 h 4908550"/>
                  <a:gd name="connsiteX102" fmla="*/ 3829050 w 6210300"/>
                  <a:gd name="connsiteY102" fmla="*/ 546100 h 4908550"/>
                  <a:gd name="connsiteX103" fmla="*/ 3695700 w 6210300"/>
                  <a:gd name="connsiteY103" fmla="*/ 527050 h 4908550"/>
                  <a:gd name="connsiteX104" fmla="*/ 3632200 w 6210300"/>
                  <a:gd name="connsiteY104" fmla="*/ 622300 h 4908550"/>
                  <a:gd name="connsiteX105" fmla="*/ 3638550 w 6210300"/>
                  <a:gd name="connsiteY105" fmla="*/ 673100 h 4908550"/>
                  <a:gd name="connsiteX106" fmla="*/ 3721100 w 6210300"/>
                  <a:gd name="connsiteY106" fmla="*/ 647700 h 4908550"/>
                  <a:gd name="connsiteX107" fmla="*/ 3790950 w 6210300"/>
                  <a:gd name="connsiteY107" fmla="*/ 654050 h 4908550"/>
                  <a:gd name="connsiteX108" fmla="*/ 3702050 w 6210300"/>
                  <a:gd name="connsiteY108" fmla="*/ 711200 h 4908550"/>
                  <a:gd name="connsiteX109" fmla="*/ 3695700 w 6210300"/>
                  <a:gd name="connsiteY109" fmla="*/ 781050 h 4908550"/>
                  <a:gd name="connsiteX110" fmla="*/ 3740150 w 6210300"/>
                  <a:gd name="connsiteY110" fmla="*/ 908050 h 4908550"/>
                  <a:gd name="connsiteX111" fmla="*/ 3657600 w 6210300"/>
                  <a:gd name="connsiteY111" fmla="*/ 908050 h 4908550"/>
                  <a:gd name="connsiteX112" fmla="*/ 3606800 w 6210300"/>
                  <a:gd name="connsiteY112" fmla="*/ 844550 h 4908550"/>
                  <a:gd name="connsiteX113" fmla="*/ 3498850 w 6210300"/>
                  <a:gd name="connsiteY113" fmla="*/ 876300 h 4908550"/>
                  <a:gd name="connsiteX114" fmla="*/ 3390900 w 6210300"/>
                  <a:gd name="connsiteY114" fmla="*/ 876300 h 4908550"/>
                  <a:gd name="connsiteX115" fmla="*/ 3308350 w 6210300"/>
                  <a:gd name="connsiteY115" fmla="*/ 857250 h 4908550"/>
                  <a:gd name="connsiteX116" fmla="*/ 3225800 w 6210300"/>
                  <a:gd name="connsiteY116" fmla="*/ 869950 h 4908550"/>
                  <a:gd name="connsiteX117" fmla="*/ 3162300 w 6210300"/>
                  <a:gd name="connsiteY117" fmla="*/ 920750 h 4908550"/>
                  <a:gd name="connsiteX118" fmla="*/ 3073400 w 6210300"/>
                  <a:gd name="connsiteY118" fmla="*/ 946150 h 4908550"/>
                  <a:gd name="connsiteX119" fmla="*/ 3009900 w 6210300"/>
                  <a:gd name="connsiteY119" fmla="*/ 895350 h 4908550"/>
                  <a:gd name="connsiteX120" fmla="*/ 2946400 w 6210300"/>
                  <a:gd name="connsiteY120" fmla="*/ 781050 h 4908550"/>
                  <a:gd name="connsiteX121" fmla="*/ 2927350 w 6210300"/>
                  <a:gd name="connsiteY121" fmla="*/ 755650 h 4908550"/>
                  <a:gd name="connsiteX122" fmla="*/ 2882900 w 6210300"/>
                  <a:gd name="connsiteY122" fmla="*/ 914400 h 4908550"/>
                  <a:gd name="connsiteX123" fmla="*/ 2857500 w 6210300"/>
                  <a:gd name="connsiteY123" fmla="*/ 1028700 h 4908550"/>
                  <a:gd name="connsiteX124" fmla="*/ 2819400 w 6210300"/>
                  <a:gd name="connsiteY124" fmla="*/ 1136650 h 4908550"/>
                  <a:gd name="connsiteX125" fmla="*/ 2768600 w 6210300"/>
                  <a:gd name="connsiteY125" fmla="*/ 1168400 h 4908550"/>
                  <a:gd name="connsiteX126" fmla="*/ 2730500 w 6210300"/>
                  <a:gd name="connsiteY126" fmla="*/ 1130300 h 4908550"/>
                  <a:gd name="connsiteX127" fmla="*/ 2667000 w 6210300"/>
                  <a:gd name="connsiteY127" fmla="*/ 1079500 h 4908550"/>
                  <a:gd name="connsiteX128" fmla="*/ 2584450 w 6210300"/>
                  <a:gd name="connsiteY128" fmla="*/ 1003300 h 4908550"/>
                  <a:gd name="connsiteX129" fmla="*/ 2559050 w 6210300"/>
                  <a:gd name="connsiteY129" fmla="*/ 889000 h 4908550"/>
                  <a:gd name="connsiteX130" fmla="*/ 2501900 w 6210300"/>
                  <a:gd name="connsiteY130" fmla="*/ 793750 h 4908550"/>
                  <a:gd name="connsiteX131" fmla="*/ 2444750 w 6210300"/>
                  <a:gd name="connsiteY131" fmla="*/ 673100 h 4908550"/>
                  <a:gd name="connsiteX132" fmla="*/ 2406650 w 6210300"/>
                  <a:gd name="connsiteY132" fmla="*/ 647700 h 4908550"/>
                  <a:gd name="connsiteX133" fmla="*/ 2317750 w 6210300"/>
                  <a:gd name="connsiteY133" fmla="*/ 596900 h 4908550"/>
                  <a:gd name="connsiteX134" fmla="*/ 2254250 w 6210300"/>
                  <a:gd name="connsiteY134" fmla="*/ 565150 h 4908550"/>
                  <a:gd name="connsiteX135" fmla="*/ 2336800 w 6210300"/>
                  <a:gd name="connsiteY135" fmla="*/ 501650 h 4908550"/>
                  <a:gd name="connsiteX136" fmla="*/ 2457450 w 6210300"/>
                  <a:gd name="connsiteY136" fmla="*/ 425450 h 4908550"/>
                  <a:gd name="connsiteX137" fmla="*/ 2470150 w 6210300"/>
                  <a:gd name="connsiteY137" fmla="*/ 381000 h 4908550"/>
                  <a:gd name="connsiteX138" fmla="*/ 2514600 w 6210300"/>
                  <a:gd name="connsiteY138" fmla="*/ 304800 h 4908550"/>
                  <a:gd name="connsiteX139" fmla="*/ 2444750 w 6210300"/>
                  <a:gd name="connsiteY139" fmla="*/ 241300 h 4908550"/>
                  <a:gd name="connsiteX140" fmla="*/ 2374900 w 6210300"/>
                  <a:gd name="connsiteY140" fmla="*/ 184150 h 4908550"/>
                  <a:gd name="connsiteX141" fmla="*/ 2311400 w 6210300"/>
                  <a:gd name="connsiteY141" fmla="*/ 215900 h 4908550"/>
                  <a:gd name="connsiteX142" fmla="*/ 2222500 w 6210300"/>
                  <a:gd name="connsiteY142" fmla="*/ 215900 h 4908550"/>
                  <a:gd name="connsiteX143" fmla="*/ 2171700 w 6210300"/>
                  <a:gd name="connsiteY143" fmla="*/ 177800 h 4908550"/>
                  <a:gd name="connsiteX144" fmla="*/ 2095500 w 6210300"/>
                  <a:gd name="connsiteY144" fmla="*/ 146050 h 4908550"/>
                  <a:gd name="connsiteX145" fmla="*/ 2044700 w 6210300"/>
                  <a:gd name="connsiteY145" fmla="*/ 88900 h 4908550"/>
                  <a:gd name="connsiteX146" fmla="*/ 2000250 w 6210300"/>
                  <a:gd name="connsiteY146" fmla="*/ 76200 h 4908550"/>
                  <a:gd name="connsiteX147" fmla="*/ 1955800 w 6210300"/>
                  <a:gd name="connsiteY147" fmla="*/ 114300 h 4908550"/>
                  <a:gd name="connsiteX148" fmla="*/ 1930400 w 6210300"/>
                  <a:gd name="connsiteY148" fmla="*/ 184150 h 4908550"/>
                  <a:gd name="connsiteX149" fmla="*/ 1943100 w 6210300"/>
                  <a:gd name="connsiteY149" fmla="*/ 254000 h 4908550"/>
                  <a:gd name="connsiteX150" fmla="*/ 1943100 w 6210300"/>
                  <a:gd name="connsiteY150" fmla="*/ 342900 h 4908550"/>
                  <a:gd name="connsiteX151" fmla="*/ 1911350 w 6210300"/>
                  <a:gd name="connsiteY151" fmla="*/ 419100 h 4908550"/>
                  <a:gd name="connsiteX152" fmla="*/ 1790700 w 6210300"/>
                  <a:gd name="connsiteY152" fmla="*/ 387350 h 4908550"/>
                  <a:gd name="connsiteX153" fmla="*/ 1670050 w 6210300"/>
                  <a:gd name="connsiteY153" fmla="*/ 393700 h 4908550"/>
                  <a:gd name="connsiteX154" fmla="*/ 1606550 w 6210300"/>
                  <a:gd name="connsiteY154" fmla="*/ 368300 h 4908550"/>
                  <a:gd name="connsiteX155" fmla="*/ 1498600 w 6210300"/>
                  <a:gd name="connsiteY155" fmla="*/ 342900 h 4908550"/>
                  <a:gd name="connsiteX156" fmla="*/ 1403350 w 6210300"/>
                  <a:gd name="connsiteY156" fmla="*/ 311150 h 4908550"/>
                  <a:gd name="connsiteX157" fmla="*/ 1365250 w 6210300"/>
                  <a:gd name="connsiteY157" fmla="*/ 279400 h 4908550"/>
                  <a:gd name="connsiteX158" fmla="*/ 1397000 w 6210300"/>
                  <a:gd name="connsiteY158" fmla="*/ 222250 h 4908550"/>
                  <a:gd name="connsiteX159" fmla="*/ 1435100 w 6210300"/>
                  <a:gd name="connsiteY159" fmla="*/ 177800 h 4908550"/>
                  <a:gd name="connsiteX160" fmla="*/ 1358900 w 6210300"/>
                  <a:gd name="connsiteY160" fmla="*/ 158750 h 4908550"/>
                  <a:gd name="connsiteX161" fmla="*/ 1181100 w 6210300"/>
                  <a:gd name="connsiteY161" fmla="*/ 127000 h 4908550"/>
                  <a:gd name="connsiteX162" fmla="*/ 1092200 w 6210300"/>
                  <a:gd name="connsiteY162" fmla="*/ 101600 h 4908550"/>
                  <a:gd name="connsiteX163" fmla="*/ 1022350 w 6210300"/>
                  <a:gd name="connsiteY163" fmla="*/ 107950 h 4908550"/>
                  <a:gd name="connsiteX164" fmla="*/ 958850 w 6210300"/>
                  <a:gd name="connsiteY164" fmla="*/ 165100 h 4908550"/>
                  <a:gd name="connsiteX165" fmla="*/ 863600 w 6210300"/>
                  <a:gd name="connsiteY165" fmla="*/ 171450 h 4908550"/>
                  <a:gd name="connsiteX166" fmla="*/ 869950 w 6210300"/>
                  <a:gd name="connsiteY166" fmla="*/ 266700 h 4908550"/>
                  <a:gd name="connsiteX167" fmla="*/ 838200 w 6210300"/>
                  <a:gd name="connsiteY167" fmla="*/ 273050 h 4908550"/>
                  <a:gd name="connsiteX168" fmla="*/ 819150 w 6210300"/>
                  <a:gd name="connsiteY168" fmla="*/ 184150 h 4908550"/>
                  <a:gd name="connsiteX169" fmla="*/ 850900 w 6210300"/>
                  <a:gd name="connsiteY169" fmla="*/ 114300 h 4908550"/>
                  <a:gd name="connsiteX170" fmla="*/ 793750 w 6210300"/>
                  <a:gd name="connsiteY170" fmla="*/ 0 h 4908550"/>
                  <a:gd name="connsiteX171" fmla="*/ 768350 w 6210300"/>
                  <a:gd name="connsiteY171" fmla="*/ 101600 h 4908550"/>
                  <a:gd name="connsiteX172" fmla="*/ 679450 w 6210300"/>
                  <a:gd name="connsiteY172" fmla="*/ 101600 h 4908550"/>
                  <a:gd name="connsiteX173" fmla="*/ 597693 w 6210300"/>
                  <a:gd name="connsiteY173" fmla="*/ 103992 h 4908550"/>
                  <a:gd name="connsiteX174" fmla="*/ 508794 w 6210300"/>
                  <a:gd name="connsiteY174" fmla="*/ 240474 h 4908550"/>
                  <a:gd name="connsiteX175" fmla="*/ 539750 w 6210300"/>
                  <a:gd name="connsiteY175" fmla="*/ 298450 h 4908550"/>
                  <a:gd name="connsiteX176" fmla="*/ 539750 w 6210300"/>
                  <a:gd name="connsiteY176" fmla="*/ 476250 h 4908550"/>
                  <a:gd name="connsiteX177" fmla="*/ 587375 w 6210300"/>
                  <a:gd name="connsiteY177" fmla="*/ 598021 h 4908550"/>
                  <a:gd name="connsiteX178" fmla="*/ 635000 w 6210300"/>
                  <a:gd name="connsiteY178" fmla="*/ 654050 h 4908550"/>
                  <a:gd name="connsiteX179" fmla="*/ 673100 w 6210300"/>
                  <a:gd name="connsiteY179" fmla="*/ 679450 h 4908550"/>
                  <a:gd name="connsiteX180" fmla="*/ 687387 w 6210300"/>
                  <a:gd name="connsiteY180" fmla="*/ 947716 h 4908550"/>
                  <a:gd name="connsiteX181" fmla="*/ 743744 w 6210300"/>
                  <a:gd name="connsiteY181" fmla="*/ 1020870 h 4908550"/>
                  <a:gd name="connsiteX182" fmla="*/ 647700 w 6210300"/>
                  <a:gd name="connsiteY182" fmla="*/ 1092200 h 4908550"/>
                  <a:gd name="connsiteX183" fmla="*/ 482600 w 6210300"/>
                  <a:gd name="connsiteY183" fmla="*/ 1174750 h 4908550"/>
                  <a:gd name="connsiteX184" fmla="*/ 450850 w 6210300"/>
                  <a:gd name="connsiteY184" fmla="*/ 1276350 h 4908550"/>
                  <a:gd name="connsiteX185" fmla="*/ 393700 w 6210300"/>
                  <a:gd name="connsiteY185" fmla="*/ 1333500 h 4908550"/>
                  <a:gd name="connsiteX186" fmla="*/ 406400 w 6210300"/>
                  <a:gd name="connsiteY186" fmla="*/ 1397000 h 4908550"/>
                  <a:gd name="connsiteX187" fmla="*/ 365918 w 6210300"/>
                  <a:gd name="connsiteY187" fmla="*/ 1476418 h 4908550"/>
                  <a:gd name="connsiteX188" fmla="*/ 260350 w 6210300"/>
                  <a:gd name="connsiteY188" fmla="*/ 1460500 h 4908550"/>
                  <a:gd name="connsiteX189" fmla="*/ 196850 w 6210300"/>
                  <a:gd name="connsiteY189" fmla="*/ 1517650 h 4908550"/>
                  <a:gd name="connsiteX190" fmla="*/ 107156 w 6210300"/>
                  <a:gd name="connsiteY190" fmla="*/ 1549400 h 4908550"/>
                  <a:gd name="connsiteX191" fmla="*/ 73819 w 6210300"/>
                  <a:gd name="connsiteY191" fmla="*/ 1529523 h 4908550"/>
                  <a:gd name="connsiteX192" fmla="*/ 47625 w 6210300"/>
                  <a:gd name="connsiteY192" fmla="*/ 1600200 h 4908550"/>
                  <a:gd name="connsiteX193" fmla="*/ 107950 w 6210300"/>
                  <a:gd name="connsiteY193" fmla="*/ 1708150 h 4908550"/>
                  <a:gd name="connsiteX194" fmla="*/ 127000 w 6210300"/>
                  <a:gd name="connsiteY194" fmla="*/ 1835150 h 4908550"/>
                  <a:gd name="connsiteX195" fmla="*/ 107950 w 6210300"/>
                  <a:gd name="connsiteY195" fmla="*/ 2216150 h 4908550"/>
                  <a:gd name="connsiteX196" fmla="*/ 10319 w 6210300"/>
                  <a:gd name="connsiteY196" fmla="*/ 2300354 h 4908550"/>
                  <a:gd name="connsiteX197" fmla="*/ 63500 w 6210300"/>
                  <a:gd name="connsiteY197" fmla="*/ 2413000 h 4908550"/>
                  <a:gd name="connsiteX198" fmla="*/ 44450 w 6210300"/>
                  <a:gd name="connsiteY198" fmla="*/ 2501900 h 4908550"/>
                  <a:gd name="connsiteX199" fmla="*/ 88900 w 6210300"/>
                  <a:gd name="connsiteY199" fmla="*/ 2584450 h 4908550"/>
                  <a:gd name="connsiteX200" fmla="*/ 114300 w 6210300"/>
                  <a:gd name="connsiteY200" fmla="*/ 2692400 h 4908550"/>
                  <a:gd name="connsiteX201" fmla="*/ 6350 w 6210300"/>
                  <a:gd name="connsiteY201" fmla="*/ 2851150 h 4908550"/>
                  <a:gd name="connsiteX202" fmla="*/ 0 w 6210300"/>
                  <a:gd name="connsiteY202" fmla="*/ 2933700 h 4908550"/>
                  <a:gd name="connsiteX203" fmla="*/ 12700 w 6210300"/>
                  <a:gd name="connsiteY203" fmla="*/ 2965450 h 4908550"/>
                  <a:gd name="connsiteX204" fmla="*/ 171450 w 6210300"/>
                  <a:gd name="connsiteY204" fmla="*/ 2984500 h 4908550"/>
                  <a:gd name="connsiteX205" fmla="*/ 285750 w 6210300"/>
                  <a:gd name="connsiteY205" fmla="*/ 3054350 h 4908550"/>
                  <a:gd name="connsiteX206" fmla="*/ 323850 w 6210300"/>
                  <a:gd name="connsiteY206" fmla="*/ 3117850 h 4908550"/>
                  <a:gd name="connsiteX207" fmla="*/ 254000 w 6210300"/>
                  <a:gd name="connsiteY207" fmla="*/ 3155950 h 4908550"/>
                  <a:gd name="connsiteX208" fmla="*/ 355600 w 6210300"/>
                  <a:gd name="connsiteY208" fmla="*/ 3200400 h 4908550"/>
                  <a:gd name="connsiteX209" fmla="*/ 419100 w 6210300"/>
                  <a:gd name="connsiteY209" fmla="*/ 3257550 h 4908550"/>
                  <a:gd name="connsiteX210" fmla="*/ 412750 w 6210300"/>
                  <a:gd name="connsiteY210" fmla="*/ 3371850 h 4908550"/>
                  <a:gd name="connsiteX211" fmla="*/ 361950 w 6210300"/>
                  <a:gd name="connsiteY211" fmla="*/ 3441700 h 4908550"/>
                  <a:gd name="connsiteX212" fmla="*/ 444500 w 6210300"/>
                  <a:gd name="connsiteY212" fmla="*/ 3460750 h 4908550"/>
                  <a:gd name="connsiteX213" fmla="*/ 425450 w 6210300"/>
                  <a:gd name="connsiteY213" fmla="*/ 3587750 h 4908550"/>
                  <a:gd name="connsiteX214" fmla="*/ 438150 w 6210300"/>
                  <a:gd name="connsiteY214" fmla="*/ 3695700 h 4908550"/>
                  <a:gd name="connsiteX215" fmla="*/ 514350 w 6210300"/>
                  <a:gd name="connsiteY215" fmla="*/ 3740150 h 4908550"/>
                  <a:gd name="connsiteX216" fmla="*/ 450850 w 6210300"/>
                  <a:gd name="connsiteY216" fmla="*/ 3943350 h 4908550"/>
                  <a:gd name="connsiteX217" fmla="*/ 381000 w 6210300"/>
                  <a:gd name="connsiteY217" fmla="*/ 4095750 h 4908550"/>
                  <a:gd name="connsiteX218" fmla="*/ 406400 w 6210300"/>
                  <a:gd name="connsiteY218" fmla="*/ 4178300 h 4908550"/>
                  <a:gd name="connsiteX219" fmla="*/ 463550 w 6210300"/>
                  <a:gd name="connsiteY219" fmla="*/ 4216400 h 4908550"/>
                  <a:gd name="connsiteX220" fmla="*/ 533400 w 6210300"/>
                  <a:gd name="connsiteY220" fmla="*/ 4178300 h 4908550"/>
                  <a:gd name="connsiteX221" fmla="*/ 609600 w 6210300"/>
                  <a:gd name="connsiteY221" fmla="*/ 4171950 h 4908550"/>
                  <a:gd name="connsiteX222" fmla="*/ 704850 w 6210300"/>
                  <a:gd name="connsiteY222" fmla="*/ 4114800 h 4908550"/>
                  <a:gd name="connsiteX223" fmla="*/ 736600 w 6210300"/>
                  <a:gd name="connsiteY223" fmla="*/ 4184650 h 4908550"/>
                  <a:gd name="connsiteX224" fmla="*/ 730250 w 6210300"/>
                  <a:gd name="connsiteY224" fmla="*/ 4229100 h 4908550"/>
                  <a:gd name="connsiteX225" fmla="*/ 812800 w 6210300"/>
                  <a:gd name="connsiteY225" fmla="*/ 4165600 h 4908550"/>
                  <a:gd name="connsiteX226" fmla="*/ 869950 w 6210300"/>
                  <a:gd name="connsiteY226" fmla="*/ 4064000 h 4908550"/>
                  <a:gd name="connsiteX227" fmla="*/ 965200 w 6210300"/>
                  <a:gd name="connsiteY227" fmla="*/ 4006850 h 4908550"/>
                  <a:gd name="connsiteX228" fmla="*/ 1022350 w 6210300"/>
                  <a:gd name="connsiteY228" fmla="*/ 3911600 h 4908550"/>
                  <a:gd name="connsiteX229" fmla="*/ 1092200 w 6210300"/>
                  <a:gd name="connsiteY229" fmla="*/ 3905250 h 4908550"/>
                  <a:gd name="connsiteX230" fmla="*/ 1206500 w 6210300"/>
                  <a:gd name="connsiteY230" fmla="*/ 3943350 h 4908550"/>
                  <a:gd name="connsiteX231" fmla="*/ 1231900 w 6210300"/>
                  <a:gd name="connsiteY231" fmla="*/ 4044950 h 4908550"/>
                  <a:gd name="connsiteX232" fmla="*/ 1263650 w 6210300"/>
                  <a:gd name="connsiteY232" fmla="*/ 4108450 h 4908550"/>
                  <a:gd name="connsiteX233" fmla="*/ 1320800 w 6210300"/>
                  <a:gd name="connsiteY233" fmla="*/ 4108450 h 4908550"/>
                  <a:gd name="connsiteX234" fmla="*/ 1358900 w 6210300"/>
                  <a:gd name="connsiteY234" fmla="*/ 4051300 h 4908550"/>
                  <a:gd name="connsiteX235" fmla="*/ 1428750 w 6210300"/>
                  <a:gd name="connsiteY235" fmla="*/ 4178300 h 4908550"/>
                  <a:gd name="connsiteX236" fmla="*/ 1447800 w 6210300"/>
                  <a:gd name="connsiteY236" fmla="*/ 4330700 h 4908550"/>
                  <a:gd name="connsiteX237" fmla="*/ 1447800 w 6210300"/>
                  <a:gd name="connsiteY237" fmla="*/ 4432300 h 4908550"/>
                  <a:gd name="connsiteX238" fmla="*/ 1511300 w 6210300"/>
                  <a:gd name="connsiteY238" fmla="*/ 4559300 h 4908550"/>
                  <a:gd name="connsiteX239" fmla="*/ 1536700 w 6210300"/>
                  <a:gd name="connsiteY239" fmla="*/ 4648200 h 4908550"/>
                  <a:gd name="connsiteX240" fmla="*/ 1638300 w 6210300"/>
                  <a:gd name="connsiteY240" fmla="*/ 4597400 h 4908550"/>
                  <a:gd name="connsiteX241" fmla="*/ 1695450 w 6210300"/>
                  <a:gd name="connsiteY241" fmla="*/ 4635500 h 4908550"/>
                  <a:gd name="connsiteX242" fmla="*/ 1752600 w 6210300"/>
                  <a:gd name="connsiteY242" fmla="*/ 4673600 h 4908550"/>
                  <a:gd name="connsiteX243" fmla="*/ 1847850 w 6210300"/>
                  <a:gd name="connsiteY243" fmla="*/ 4705350 h 4908550"/>
                  <a:gd name="connsiteX244" fmla="*/ 1943100 w 6210300"/>
                  <a:gd name="connsiteY244" fmla="*/ 4730750 h 4908550"/>
                  <a:gd name="connsiteX245" fmla="*/ 2057400 w 6210300"/>
                  <a:gd name="connsiteY245" fmla="*/ 4838700 h 4908550"/>
                  <a:gd name="connsiteX246" fmla="*/ 2203450 w 6210300"/>
                  <a:gd name="connsiteY246" fmla="*/ 4864100 h 4908550"/>
                  <a:gd name="connsiteX247" fmla="*/ 2279650 w 6210300"/>
                  <a:gd name="connsiteY247" fmla="*/ 4902200 h 4908550"/>
                  <a:gd name="connsiteX248" fmla="*/ 2400300 w 6210300"/>
                  <a:gd name="connsiteY248" fmla="*/ 4876800 h 4908550"/>
                  <a:gd name="connsiteX249" fmla="*/ 2520950 w 6210300"/>
                  <a:gd name="connsiteY249" fmla="*/ 4908550 h 4908550"/>
                  <a:gd name="connsiteX250" fmla="*/ 2571750 w 6210300"/>
                  <a:gd name="connsiteY250" fmla="*/ 4870450 h 4908550"/>
                  <a:gd name="connsiteX251" fmla="*/ 2749550 w 6210300"/>
                  <a:gd name="connsiteY251" fmla="*/ 4883150 h 4908550"/>
                  <a:gd name="connsiteX0" fmla="*/ 2749550 w 6210300"/>
                  <a:gd name="connsiteY0" fmla="*/ 4883150 h 4908550"/>
                  <a:gd name="connsiteX1" fmla="*/ 2749550 w 6210300"/>
                  <a:gd name="connsiteY1" fmla="*/ 4737100 h 4908550"/>
                  <a:gd name="connsiteX2" fmla="*/ 2832100 w 6210300"/>
                  <a:gd name="connsiteY2" fmla="*/ 4667250 h 4908550"/>
                  <a:gd name="connsiteX3" fmla="*/ 2768600 w 6210300"/>
                  <a:gd name="connsiteY3" fmla="*/ 4597400 h 4908550"/>
                  <a:gd name="connsiteX4" fmla="*/ 2857500 w 6210300"/>
                  <a:gd name="connsiteY4" fmla="*/ 4489450 h 4908550"/>
                  <a:gd name="connsiteX5" fmla="*/ 2800350 w 6210300"/>
                  <a:gd name="connsiteY5" fmla="*/ 4406900 h 4908550"/>
                  <a:gd name="connsiteX6" fmla="*/ 2876550 w 6210300"/>
                  <a:gd name="connsiteY6" fmla="*/ 4394200 h 4908550"/>
                  <a:gd name="connsiteX7" fmla="*/ 2946400 w 6210300"/>
                  <a:gd name="connsiteY7" fmla="*/ 4184650 h 4908550"/>
                  <a:gd name="connsiteX8" fmla="*/ 3041650 w 6210300"/>
                  <a:gd name="connsiteY8" fmla="*/ 4159250 h 4908550"/>
                  <a:gd name="connsiteX9" fmla="*/ 3181350 w 6210300"/>
                  <a:gd name="connsiteY9" fmla="*/ 4184650 h 4908550"/>
                  <a:gd name="connsiteX10" fmla="*/ 3270250 w 6210300"/>
                  <a:gd name="connsiteY10" fmla="*/ 4095750 h 4908550"/>
                  <a:gd name="connsiteX11" fmla="*/ 3365500 w 6210300"/>
                  <a:gd name="connsiteY11" fmla="*/ 4140200 h 4908550"/>
                  <a:gd name="connsiteX12" fmla="*/ 3511550 w 6210300"/>
                  <a:gd name="connsiteY12" fmla="*/ 4064000 h 4908550"/>
                  <a:gd name="connsiteX13" fmla="*/ 3556000 w 6210300"/>
                  <a:gd name="connsiteY13" fmla="*/ 3975100 h 4908550"/>
                  <a:gd name="connsiteX14" fmla="*/ 3543300 w 6210300"/>
                  <a:gd name="connsiteY14" fmla="*/ 3835400 h 4908550"/>
                  <a:gd name="connsiteX15" fmla="*/ 3530600 w 6210300"/>
                  <a:gd name="connsiteY15" fmla="*/ 3765550 h 4908550"/>
                  <a:gd name="connsiteX16" fmla="*/ 3657600 w 6210300"/>
                  <a:gd name="connsiteY16" fmla="*/ 3676650 h 4908550"/>
                  <a:gd name="connsiteX17" fmla="*/ 3746500 w 6210300"/>
                  <a:gd name="connsiteY17" fmla="*/ 3549650 h 4908550"/>
                  <a:gd name="connsiteX18" fmla="*/ 3765550 w 6210300"/>
                  <a:gd name="connsiteY18" fmla="*/ 3486150 h 4908550"/>
                  <a:gd name="connsiteX19" fmla="*/ 3822700 w 6210300"/>
                  <a:gd name="connsiteY19" fmla="*/ 3429000 h 4908550"/>
                  <a:gd name="connsiteX20" fmla="*/ 3879850 w 6210300"/>
                  <a:gd name="connsiteY20" fmla="*/ 3448050 h 4908550"/>
                  <a:gd name="connsiteX21" fmla="*/ 3930650 w 6210300"/>
                  <a:gd name="connsiteY21" fmla="*/ 3543300 h 4908550"/>
                  <a:gd name="connsiteX22" fmla="*/ 3994150 w 6210300"/>
                  <a:gd name="connsiteY22" fmla="*/ 3568700 h 4908550"/>
                  <a:gd name="connsiteX23" fmla="*/ 4070350 w 6210300"/>
                  <a:gd name="connsiteY23" fmla="*/ 3536950 h 4908550"/>
                  <a:gd name="connsiteX24" fmla="*/ 4178300 w 6210300"/>
                  <a:gd name="connsiteY24" fmla="*/ 3606800 h 4908550"/>
                  <a:gd name="connsiteX25" fmla="*/ 4254500 w 6210300"/>
                  <a:gd name="connsiteY25" fmla="*/ 3556000 h 4908550"/>
                  <a:gd name="connsiteX26" fmla="*/ 4311650 w 6210300"/>
                  <a:gd name="connsiteY26" fmla="*/ 3441700 h 4908550"/>
                  <a:gd name="connsiteX27" fmla="*/ 4318000 w 6210300"/>
                  <a:gd name="connsiteY27" fmla="*/ 3365500 h 4908550"/>
                  <a:gd name="connsiteX28" fmla="*/ 4298950 w 6210300"/>
                  <a:gd name="connsiteY28" fmla="*/ 3282950 h 4908550"/>
                  <a:gd name="connsiteX29" fmla="*/ 4362450 w 6210300"/>
                  <a:gd name="connsiteY29" fmla="*/ 3092450 h 4908550"/>
                  <a:gd name="connsiteX30" fmla="*/ 4438650 w 6210300"/>
                  <a:gd name="connsiteY30" fmla="*/ 3028950 h 4908550"/>
                  <a:gd name="connsiteX31" fmla="*/ 4527550 w 6210300"/>
                  <a:gd name="connsiteY31" fmla="*/ 3035300 h 4908550"/>
                  <a:gd name="connsiteX32" fmla="*/ 4565650 w 6210300"/>
                  <a:gd name="connsiteY32" fmla="*/ 3073400 h 4908550"/>
                  <a:gd name="connsiteX33" fmla="*/ 4616450 w 6210300"/>
                  <a:gd name="connsiteY33" fmla="*/ 3073400 h 4908550"/>
                  <a:gd name="connsiteX34" fmla="*/ 4629150 w 6210300"/>
                  <a:gd name="connsiteY34" fmla="*/ 3009900 h 4908550"/>
                  <a:gd name="connsiteX35" fmla="*/ 4660900 w 6210300"/>
                  <a:gd name="connsiteY35" fmla="*/ 2952750 h 4908550"/>
                  <a:gd name="connsiteX36" fmla="*/ 4724400 w 6210300"/>
                  <a:gd name="connsiteY36" fmla="*/ 2978150 h 4908550"/>
                  <a:gd name="connsiteX37" fmla="*/ 4800600 w 6210300"/>
                  <a:gd name="connsiteY37" fmla="*/ 2946400 h 4908550"/>
                  <a:gd name="connsiteX38" fmla="*/ 4857750 w 6210300"/>
                  <a:gd name="connsiteY38" fmla="*/ 2997200 h 4908550"/>
                  <a:gd name="connsiteX39" fmla="*/ 4908550 w 6210300"/>
                  <a:gd name="connsiteY39" fmla="*/ 3016250 h 4908550"/>
                  <a:gd name="connsiteX40" fmla="*/ 5016500 w 6210300"/>
                  <a:gd name="connsiteY40" fmla="*/ 2959100 h 4908550"/>
                  <a:gd name="connsiteX41" fmla="*/ 5080000 w 6210300"/>
                  <a:gd name="connsiteY41" fmla="*/ 2978150 h 4908550"/>
                  <a:gd name="connsiteX42" fmla="*/ 5118100 w 6210300"/>
                  <a:gd name="connsiteY42" fmla="*/ 2908300 h 4908550"/>
                  <a:gd name="connsiteX43" fmla="*/ 5092700 w 6210300"/>
                  <a:gd name="connsiteY43" fmla="*/ 2832100 h 4908550"/>
                  <a:gd name="connsiteX44" fmla="*/ 5118100 w 6210300"/>
                  <a:gd name="connsiteY44" fmla="*/ 2762250 h 4908550"/>
                  <a:gd name="connsiteX45" fmla="*/ 5213350 w 6210300"/>
                  <a:gd name="connsiteY45" fmla="*/ 2724150 h 4908550"/>
                  <a:gd name="connsiteX46" fmla="*/ 5207000 w 6210300"/>
                  <a:gd name="connsiteY46" fmla="*/ 2641600 h 4908550"/>
                  <a:gd name="connsiteX47" fmla="*/ 5226050 w 6210300"/>
                  <a:gd name="connsiteY47" fmla="*/ 2590800 h 4908550"/>
                  <a:gd name="connsiteX48" fmla="*/ 5283200 w 6210300"/>
                  <a:gd name="connsiteY48" fmla="*/ 2597150 h 4908550"/>
                  <a:gd name="connsiteX49" fmla="*/ 5314950 w 6210300"/>
                  <a:gd name="connsiteY49" fmla="*/ 2501900 h 4908550"/>
                  <a:gd name="connsiteX50" fmla="*/ 5403850 w 6210300"/>
                  <a:gd name="connsiteY50" fmla="*/ 2527300 h 4908550"/>
                  <a:gd name="connsiteX51" fmla="*/ 5511800 w 6210300"/>
                  <a:gd name="connsiteY51" fmla="*/ 2527300 h 4908550"/>
                  <a:gd name="connsiteX52" fmla="*/ 5556250 w 6210300"/>
                  <a:gd name="connsiteY52" fmla="*/ 2514600 h 4908550"/>
                  <a:gd name="connsiteX53" fmla="*/ 5613400 w 6210300"/>
                  <a:gd name="connsiteY53" fmla="*/ 2603500 h 4908550"/>
                  <a:gd name="connsiteX54" fmla="*/ 5689600 w 6210300"/>
                  <a:gd name="connsiteY54" fmla="*/ 2520950 h 4908550"/>
                  <a:gd name="connsiteX55" fmla="*/ 5753100 w 6210300"/>
                  <a:gd name="connsiteY55" fmla="*/ 2463800 h 4908550"/>
                  <a:gd name="connsiteX56" fmla="*/ 5791200 w 6210300"/>
                  <a:gd name="connsiteY56" fmla="*/ 2317750 h 4908550"/>
                  <a:gd name="connsiteX57" fmla="*/ 5778500 w 6210300"/>
                  <a:gd name="connsiteY57" fmla="*/ 2260600 h 4908550"/>
                  <a:gd name="connsiteX58" fmla="*/ 5664200 w 6210300"/>
                  <a:gd name="connsiteY58" fmla="*/ 2203450 h 4908550"/>
                  <a:gd name="connsiteX59" fmla="*/ 5676900 w 6210300"/>
                  <a:gd name="connsiteY59" fmla="*/ 2076450 h 4908550"/>
                  <a:gd name="connsiteX60" fmla="*/ 5746750 w 6210300"/>
                  <a:gd name="connsiteY60" fmla="*/ 2038350 h 4908550"/>
                  <a:gd name="connsiteX61" fmla="*/ 5746750 w 6210300"/>
                  <a:gd name="connsiteY61" fmla="*/ 1974850 h 4908550"/>
                  <a:gd name="connsiteX62" fmla="*/ 5880100 w 6210300"/>
                  <a:gd name="connsiteY62" fmla="*/ 1943100 h 4908550"/>
                  <a:gd name="connsiteX63" fmla="*/ 6007100 w 6210300"/>
                  <a:gd name="connsiteY63" fmla="*/ 1930400 h 4908550"/>
                  <a:gd name="connsiteX64" fmla="*/ 6127750 w 6210300"/>
                  <a:gd name="connsiteY64" fmla="*/ 1885950 h 4908550"/>
                  <a:gd name="connsiteX65" fmla="*/ 6210300 w 6210300"/>
                  <a:gd name="connsiteY65" fmla="*/ 1911350 h 4908550"/>
                  <a:gd name="connsiteX66" fmla="*/ 6210300 w 6210300"/>
                  <a:gd name="connsiteY66" fmla="*/ 1714500 h 4908550"/>
                  <a:gd name="connsiteX67" fmla="*/ 6197600 w 6210300"/>
                  <a:gd name="connsiteY67" fmla="*/ 1631950 h 4908550"/>
                  <a:gd name="connsiteX68" fmla="*/ 6165850 w 6210300"/>
                  <a:gd name="connsiteY68" fmla="*/ 1524000 h 4908550"/>
                  <a:gd name="connsiteX69" fmla="*/ 6070600 w 6210300"/>
                  <a:gd name="connsiteY69" fmla="*/ 1517650 h 4908550"/>
                  <a:gd name="connsiteX70" fmla="*/ 5981700 w 6210300"/>
                  <a:gd name="connsiteY70" fmla="*/ 1517650 h 4908550"/>
                  <a:gd name="connsiteX71" fmla="*/ 5892800 w 6210300"/>
                  <a:gd name="connsiteY71" fmla="*/ 1492250 h 4908550"/>
                  <a:gd name="connsiteX72" fmla="*/ 5873750 w 6210300"/>
                  <a:gd name="connsiteY72" fmla="*/ 1454150 h 4908550"/>
                  <a:gd name="connsiteX73" fmla="*/ 5892800 w 6210300"/>
                  <a:gd name="connsiteY73" fmla="*/ 1327150 h 4908550"/>
                  <a:gd name="connsiteX74" fmla="*/ 5905500 w 6210300"/>
                  <a:gd name="connsiteY74" fmla="*/ 1257300 h 4908550"/>
                  <a:gd name="connsiteX75" fmla="*/ 5835650 w 6210300"/>
                  <a:gd name="connsiteY75" fmla="*/ 1143000 h 4908550"/>
                  <a:gd name="connsiteX76" fmla="*/ 5753100 w 6210300"/>
                  <a:gd name="connsiteY76" fmla="*/ 1092200 h 4908550"/>
                  <a:gd name="connsiteX77" fmla="*/ 5670550 w 6210300"/>
                  <a:gd name="connsiteY77" fmla="*/ 1054100 h 4908550"/>
                  <a:gd name="connsiteX78" fmla="*/ 5505450 w 6210300"/>
                  <a:gd name="connsiteY78" fmla="*/ 1047750 h 4908550"/>
                  <a:gd name="connsiteX79" fmla="*/ 5403850 w 6210300"/>
                  <a:gd name="connsiteY79" fmla="*/ 1066800 h 4908550"/>
                  <a:gd name="connsiteX80" fmla="*/ 5251450 w 6210300"/>
                  <a:gd name="connsiteY80" fmla="*/ 1104900 h 4908550"/>
                  <a:gd name="connsiteX81" fmla="*/ 5181600 w 6210300"/>
                  <a:gd name="connsiteY81" fmla="*/ 1130300 h 4908550"/>
                  <a:gd name="connsiteX82" fmla="*/ 5022850 w 6210300"/>
                  <a:gd name="connsiteY82" fmla="*/ 1104900 h 4908550"/>
                  <a:gd name="connsiteX83" fmla="*/ 5035550 w 6210300"/>
                  <a:gd name="connsiteY83" fmla="*/ 1035050 h 4908550"/>
                  <a:gd name="connsiteX84" fmla="*/ 4972050 w 6210300"/>
                  <a:gd name="connsiteY84" fmla="*/ 939800 h 4908550"/>
                  <a:gd name="connsiteX85" fmla="*/ 4940300 w 6210300"/>
                  <a:gd name="connsiteY85" fmla="*/ 939800 h 4908550"/>
                  <a:gd name="connsiteX86" fmla="*/ 4857750 w 6210300"/>
                  <a:gd name="connsiteY86" fmla="*/ 889000 h 4908550"/>
                  <a:gd name="connsiteX87" fmla="*/ 4749800 w 6210300"/>
                  <a:gd name="connsiteY87" fmla="*/ 850900 h 4908550"/>
                  <a:gd name="connsiteX88" fmla="*/ 4711700 w 6210300"/>
                  <a:gd name="connsiteY88" fmla="*/ 825500 h 4908550"/>
                  <a:gd name="connsiteX89" fmla="*/ 4749800 w 6210300"/>
                  <a:gd name="connsiteY89" fmla="*/ 755650 h 4908550"/>
                  <a:gd name="connsiteX90" fmla="*/ 4800600 w 6210300"/>
                  <a:gd name="connsiteY90" fmla="*/ 806450 h 4908550"/>
                  <a:gd name="connsiteX91" fmla="*/ 4819650 w 6210300"/>
                  <a:gd name="connsiteY91" fmla="*/ 768350 h 4908550"/>
                  <a:gd name="connsiteX92" fmla="*/ 4781550 w 6210300"/>
                  <a:gd name="connsiteY92" fmla="*/ 698500 h 4908550"/>
                  <a:gd name="connsiteX93" fmla="*/ 4673600 w 6210300"/>
                  <a:gd name="connsiteY93" fmla="*/ 641350 h 4908550"/>
                  <a:gd name="connsiteX94" fmla="*/ 4572000 w 6210300"/>
                  <a:gd name="connsiteY94" fmla="*/ 615950 h 4908550"/>
                  <a:gd name="connsiteX95" fmla="*/ 4495800 w 6210300"/>
                  <a:gd name="connsiteY95" fmla="*/ 615950 h 4908550"/>
                  <a:gd name="connsiteX96" fmla="*/ 4349750 w 6210300"/>
                  <a:gd name="connsiteY96" fmla="*/ 539750 h 4908550"/>
                  <a:gd name="connsiteX97" fmla="*/ 4102100 w 6210300"/>
                  <a:gd name="connsiteY97" fmla="*/ 482600 h 4908550"/>
                  <a:gd name="connsiteX98" fmla="*/ 3975100 w 6210300"/>
                  <a:gd name="connsiteY98" fmla="*/ 476250 h 4908550"/>
                  <a:gd name="connsiteX99" fmla="*/ 3886200 w 6210300"/>
                  <a:gd name="connsiteY99" fmla="*/ 463550 h 4908550"/>
                  <a:gd name="connsiteX100" fmla="*/ 3810000 w 6210300"/>
                  <a:gd name="connsiteY100" fmla="*/ 412750 h 4908550"/>
                  <a:gd name="connsiteX101" fmla="*/ 3829050 w 6210300"/>
                  <a:gd name="connsiteY101" fmla="*/ 495300 h 4908550"/>
                  <a:gd name="connsiteX102" fmla="*/ 3829050 w 6210300"/>
                  <a:gd name="connsiteY102" fmla="*/ 546100 h 4908550"/>
                  <a:gd name="connsiteX103" fmla="*/ 3695700 w 6210300"/>
                  <a:gd name="connsiteY103" fmla="*/ 527050 h 4908550"/>
                  <a:gd name="connsiteX104" fmla="*/ 3632200 w 6210300"/>
                  <a:gd name="connsiteY104" fmla="*/ 622300 h 4908550"/>
                  <a:gd name="connsiteX105" fmla="*/ 3638550 w 6210300"/>
                  <a:gd name="connsiteY105" fmla="*/ 673100 h 4908550"/>
                  <a:gd name="connsiteX106" fmla="*/ 3721100 w 6210300"/>
                  <a:gd name="connsiteY106" fmla="*/ 647700 h 4908550"/>
                  <a:gd name="connsiteX107" fmla="*/ 3790950 w 6210300"/>
                  <a:gd name="connsiteY107" fmla="*/ 654050 h 4908550"/>
                  <a:gd name="connsiteX108" fmla="*/ 3702050 w 6210300"/>
                  <a:gd name="connsiteY108" fmla="*/ 711200 h 4908550"/>
                  <a:gd name="connsiteX109" fmla="*/ 3695700 w 6210300"/>
                  <a:gd name="connsiteY109" fmla="*/ 781050 h 4908550"/>
                  <a:gd name="connsiteX110" fmla="*/ 3740150 w 6210300"/>
                  <a:gd name="connsiteY110" fmla="*/ 908050 h 4908550"/>
                  <a:gd name="connsiteX111" fmla="*/ 3657600 w 6210300"/>
                  <a:gd name="connsiteY111" fmla="*/ 908050 h 4908550"/>
                  <a:gd name="connsiteX112" fmla="*/ 3606800 w 6210300"/>
                  <a:gd name="connsiteY112" fmla="*/ 844550 h 4908550"/>
                  <a:gd name="connsiteX113" fmla="*/ 3498850 w 6210300"/>
                  <a:gd name="connsiteY113" fmla="*/ 876300 h 4908550"/>
                  <a:gd name="connsiteX114" fmla="*/ 3390900 w 6210300"/>
                  <a:gd name="connsiteY114" fmla="*/ 876300 h 4908550"/>
                  <a:gd name="connsiteX115" fmla="*/ 3308350 w 6210300"/>
                  <a:gd name="connsiteY115" fmla="*/ 857250 h 4908550"/>
                  <a:gd name="connsiteX116" fmla="*/ 3225800 w 6210300"/>
                  <a:gd name="connsiteY116" fmla="*/ 869950 h 4908550"/>
                  <a:gd name="connsiteX117" fmla="*/ 3162300 w 6210300"/>
                  <a:gd name="connsiteY117" fmla="*/ 920750 h 4908550"/>
                  <a:gd name="connsiteX118" fmla="*/ 3073400 w 6210300"/>
                  <a:gd name="connsiteY118" fmla="*/ 946150 h 4908550"/>
                  <a:gd name="connsiteX119" fmla="*/ 3009900 w 6210300"/>
                  <a:gd name="connsiteY119" fmla="*/ 895350 h 4908550"/>
                  <a:gd name="connsiteX120" fmla="*/ 2946400 w 6210300"/>
                  <a:gd name="connsiteY120" fmla="*/ 781050 h 4908550"/>
                  <a:gd name="connsiteX121" fmla="*/ 2927350 w 6210300"/>
                  <a:gd name="connsiteY121" fmla="*/ 755650 h 4908550"/>
                  <a:gd name="connsiteX122" fmla="*/ 2882900 w 6210300"/>
                  <a:gd name="connsiteY122" fmla="*/ 914400 h 4908550"/>
                  <a:gd name="connsiteX123" fmla="*/ 2857500 w 6210300"/>
                  <a:gd name="connsiteY123" fmla="*/ 1028700 h 4908550"/>
                  <a:gd name="connsiteX124" fmla="*/ 2819400 w 6210300"/>
                  <a:gd name="connsiteY124" fmla="*/ 1136650 h 4908550"/>
                  <a:gd name="connsiteX125" fmla="*/ 2768600 w 6210300"/>
                  <a:gd name="connsiteY125" fmla="*/ 1168400 h 4908550"/>
                  <a:gd name="connsiteX126" fmla="*/ 2730500 w 6210300"/>
                  <a:gd name="connsiteY126" fmla="*/ 1130300 h 4908550"/>
                  <a:gd name="connsiteX127" fmla="*/ 2667000 w 6210300"/>
                  <a:gd name="connsiteY127" fmla="*/ 1079500 h 4908550"/>
                  <a:gd name="connsiteX128" fmla="*/ 2584450 w 6210300"/>
                  <a:gd name="connsiteY128" fmla="*/ 1003300 h 4908550"/>
                  <a:gd name="connsiteX129" fmla="*/ 2559050 w 6210300"/>
                  <a:gd name="connsiteY129" fmla="*/ 889000 h 4908550"/>
                  <a:gd name="connsiteX130" fmla="*/ 2501900 w 6210300"/>
                  <a:gd name="connsiteY130" fmla="*/ 793750 h 4908550"/>
                  <a:gd name="connsiteX131" fmla="*/ 2444750 w 6210300"/>
                  <a:gd name="connsiteY131" fmla="*/ 673100 h 4908550"/>
                  <a:gd name="connsiteX132" fmla="*/ 2406650 w 6210300"/>
                  <a:gd name="connsiteY132" fmla="*/ 647700 h 4908550"/>
                  <a:gd name="connsiteX133" fmla="*/ 2317750 w 6210300"/>
                  <a:gd name="connsiteY133" fmla="*/ 596900 h 4908550"/>
                  <a:gd name="connsiteX134" fmla="*/ 2254250 w 6210300"/>
                  <a:gd name="connsiteY134" fmla="*/ 565150 h 4908550"/>
                  <a:gd name="connsiteX135" fmla="*/ 2336800 w 6210300"/>
                  <a:gd name="connsiteY135" fmla="*/ 501650 h 4908550"/>
                  <a:gd name="connsiteX136" fmla="*/ 2457450 w 6210300"/>
                  <a:gd name="connsiteY136" fmla="*/ 425450 h 4908550"/>
                  <a:gd name="connsiteX137" fmla="*/ 2470150 w 6210300"/>
                  <a:gd name="connsiteY137" fmla="*/ 381000 h 4908550"/>
                  <a:gd name="connsiteX138" fmla="*/ 2514600 w 6210300"/>
                  <a:gd name="connsiteY138" fmla="*/ 304800 h 4908550"/>
                  <a:gd name="connsiteX139" fmla="*/ 2444750 w 6210300"/>
                  <a:gd name="connsiteY139" fmla="*/ 241300 h 4908550"/>
                  <a:gd name="connsiteX140" fmla="*/ 2374900 w 6210300"/>
                  <a:gd name="connsiteY140" fmla="*/ 184150 h 4908550"/>
                  <a:gd name="connsiteX141" fmla="*/ 2311400 w 6210300"/>
                  <a:gd name="connsiteY141" fmla="*/ 215900 h 4908550"/>
                  <a:gd name="connsiteX142" fmla="*/ 2222500 w 6210300"/>
                  <a:gd name="connsiteY142" fmla="*/ 215900 h 4908550"/>
                  <a:gd name="connsiteX143" fmla="*/ 2171700 w 6210300"/>
                  <a:gd name="connsiteY143" fmla="*/ 177800 h 4908550"/>
                  <a:gd name="connsiteX144" fmla="*/ 2095500 w 6210300"/>
                  <a:gd name="connsiteY144" fmla="*/ 146050 h 4908550"/>
                  <a:gd name="connsiteX145" fmla="*/ 2044700 w 6210300"/>
                  <a:gd name="connsiteY145" fmla="*/ 88900 h 4908550"/>
                  <a:gd name="connsiteX146" fmla="*/ 2000250 w 6210300"/>
                  <a:gd name="connsiteY146" fmla="*/ 76200 h 4908550"/>
                  <a:gd name="connsiteX147" fmla="*/ 1955800 w 6210300"/>
                  <a:gd name="connsiteY147" fmla="*/ 114300 h 4908550"/>
                  <a:gd name="connsiteX148" fmla="*/ 1930400 w 6210300"/>
                  <a:gd name="connsiteY148" fmla="*/ 184150 h 4908550"/>
                  <a:gd name="connsiteX149" fmla="*/ 1943100 w 6210300"/>
                  <a:gd name="connsiteY149" fmla="*/ 254000 h 4908550"/>
                  <a:gd name="connsiteX150" fmla="*/ 1943100 w 6210300"/>
                  <a:gd name="connsiteY150" fmla="*/ 342900 h 4908550"/>
                  <a:gd name="connsiteX151" fmla="*/ 1911350 w 6210300"/>
                  <a:gd name="connsiteY151" fmla="*/ 419100 h 4908550"/>
                  <a:gd name="connsiteX152" fmla="*/ 1790700 w 6210300"/>
                  <a:gd name="connsiteY152" fmla="*/ 387350 h 4908550"/>
                  <a:gd name="connsiteX153" fmla="*/ 1670050 w 6210300"/>
                  <a:gd name="connsiteY153" fmla="*/ 393700 h 4908550"/>
                  <a:gd name="connsiteX154" fmla="*/ 1606550 w 6210300"/>
                  <a:gd name="connsiteY154" fmla="*/ 368300 h 4908550"/>
                  <a:gd name="connsiteX155" fmla="*/ 1498600 w 6210300"/>
                  <a:gd name="connsiteY155" fmla="*/ 342900 h 4908550"/>
                  <a:gd name="connsiteX156" fmla="*/ 1403350 w 6210300"/>
                  <a:gd name="connsiteY156" fmla="*/ 311150 h 4908550"/>
                  <a:gd name="connsiteX157" fmla="*/ 1365250 w 6210300"/>
                  <a:gd name="connsiteY157" fmla="*/ 279400 h 4908550"/>
                  <a:gd name="connsiteX158" fmla="*/ 1397000 w 6210300"/>
                  <a:gd name="connsiteY158" fmla="*/ 222250 h 4908550"/>
                  <a:gd name="connsiteX159" fmla="*/ 1435100 w 6210300"/>
                  <a:gd name="connsiteY159" fmla="*/ 177800 h 4908550"/>
                  <a:gd name="connsiteX160" fmla="*/ 1358900 w 6210300"/>
                  <a:gd name="connsiteY160" fmla="*/ 158750 h 4908550"/>
                  <a:gd name="connsiteX161" fmla="*/ 1181100 w 6210300"/>
                  <a:gd name="connsiteY161" fmla="*/ 127000 h 4908550"/>
                  <a:gd name="connsiteX162" fmla="*/ 1092200 w 6210300"/>
                  <a:gd name="connsiteY162" fmla="*/ 101600 h 4908550"/>
                  <a:gd name="connsiteX163" fmla="*/ 1022350 w 6210300"/>
                  <a:gd name="connsiteY163" fmla="*/ 107950 h 4908550"/>
                  <a:gd name="connsiteX164" fmla="*/ 958850 w 6210300"/>
                  <a:gd name="connsiteY164" fmla="*/ 165100 h 4908550"/>
                  <a:gd name="connsiteX165" fmla="*/ 863600 w 6210300"/>
                  <a:gd name="connsiteY165" fmla="*/ 171450 h 4908550"/>
                  <a:gd name="connsiteX166" fmla="*/ 869950 w 6210300"/>
                  <a:gd name="connsiteY166" fmla="*/ 266700 h 4908550"/>
                  <a:gd name="connsiteX167" fmla="*/ 838200 w 6210300"/>
                  <a:gd name="connsiteY167" fmla="*/ 273050 h 4908550"/>
                  <a:gd name="connsiteX168" fmla="*/ 819150 w 6210300"/>
                  <a:gd name="connsiteY168" fmla="*/ 184150 h 4908550"/>
                  <a:gd name="connsiteX169" fmla="*/ 850900 w 6210300"/>
                  <a:gd name="connsiteY169" fmla="*/ 114300 h 4908550"/>
                  <a:gd name="connsiteX170" fmla="*/ 793750 w 6210300"/>
                  <a:gd name="connsiteY170" fmla="*/ 0 h 4908550"/>
                  <a:gd name="connsiteX171" fmla="*/ 768350 w 6210300"/>
                  <a:gd name="connsiteY171" fmla="*/ 101600 h 4908550"/>
                  <a:gd name="connsiteX172" fmla="*/ 679450 w 6210300"/>
                  <a:gd name="connsiteY172" fmla="*/ 101600 h 4908550"/>
                  <a:gd name="connsiteX173" fmla="*/ 597693 w 6210300"/>
                  <a:gd name="connsiteY173" fmla="*/ 103992 h 4908550"/>
                  <a:gd name="connsiteX174" fmla="*/ 508794 w 6210300"/>
                  <a:gd name="connsiteY174" fmla="*/ 240474 h 4908550"/>
                  <a:gd name="connsiteX175" fmla="*/ 539750 w 6210300"/>
                  <a:gd name="connsiteY175" fmla="*/ 298450 h 4908550"/>
                  <a:gd name="connsiteX176" fmla="*/ 539750 w 6210300"/>
                  <a:gd name="connsiteY176" fmla="*/ 476250 h 4908550"/>
                  <a:gd name="connsiteX177" fmla="*/ 587375 w 6210300"/>
                  <a:gd name="connsiteY177" fmla="*/ 598021 h 4908550"/>
                  <a:gd name="connsiteX178" fmla="*/ 635000 w 6210300"/>
                  <a:gd name="connsiteY178" fmla="*/ 654050 h 4908550"/>
                  <a:gd name="connsiteX179" fmla="*/ 673100 w 6210300"/>
                  <a:gd name="connsiteY179" fmla="*/ 679450 h 4908550"/>
                  <a:gd name="connsiteX180" fmla="*/ 687387 w 6210300"/>
                  <a:gd name="connsiteY180" fmla="*/ 947716 h 4908550"/>
                  <a:gd name="connsiteX181" fmla="*/ 743744 w 6210300"/>
                  <a:gd name="connsiteY181" fmla="*/ 1020870 h 4908550"/>
                  <a:gd name="connsiteX182" fmla="*/ 647700 w 6210300"/>
                  <a:gd name="connsiteY182" fmla="*/ 1092200 h 4908550"/>
                  <a:gd name="connsiteX183" fmla="*/ 482600 w 6210300"/>
                  <a:gd name="connsiteY183" fmla="*/ 1174750 h 4908550"/>
                  <a:gd name="connsiteX184" fmla="*/ 450850 w 6210300"/>
                  <a:gd name="connsiteY184" fmla="*/ 1276350 h 4908550"/>
                  <a:gd name="connsiteX185" fmla="*/ 393700 w 6210300"/>
                  <a:gd name="connsiteY185" fmla="*/ 1333500 h 4908550"/>
                  <a:gd name="connsiteX186" fmla="*/ 406400 w 6210300"/>
                  <a:gd name="connsiteY186" fmla="*/ 1397000 h 4908550"/>
                  <a:gd name="connsiteX187" fmla="*/ 365918 w 6210300"/>
                  <a:gd name="connsiteY187" fmla="*/ 1476418 h 4908550"/>
                  <a:gd name="connsiteX188" fmla="*/ 260350 w 6210300"/>
                  <a:gd name="connsiteY188" fmla="*/ 1460500 h 4908550"/>
                  <a:gd name="connsiteX189" fmla="*/ 196850 w 6210300"/>
                  <a:gd name="connsiteY189" fmla="*/ 1517650 h 4908550"/>
                  <a:gd name="connsiteX190" fmla="*/ 107156 w 6210300"/>
                  <a:gd name="connsiteY190" fmla="*/ 1549400 h 4908550"/>
                  <a:gd name="connsiteX191" fmla="*/ 73819 w 6210300"/>
                  <a:gd name="connsiteY191" fmla="*/ 1529523 h 4908550"/>
                  <a:gd name="connsiteX192" fmla="*/ 47625 w 6210300"/>
                  <a:gd name="connsiteY192" fmla="*/ 1600200 h 4908550"/>
                  <a:gd name="connsiteX193" fmla="*/ 107950 w 6210300"/>
                  <a:gd name="connsiteY193" fmla="*/ 1708150 h 4908550"/>
                  <a:gd name="connsiteX194" fmla="*/ 127000 w 6210300"/>
                  <a:gd name="connsiteY194" fmla="*/ 1835150 h 4908550"/>
                  <a:gd name="connsiteX195" fmla="*/ 96044 w 6210300"/>
                  <a:gd name="connsiteY195" fmla="*/ 2232895 h 4908550"/>
                  <a:gd name="connsiteX196" fmla="*/ 10319 w 6210300"/>
                  <a:gd name="connsiteY196" fmla="*/ 2300354 h 4908550"/>
                  <a:gd name="connsiteX197" fmla="*/ 63500 w 6210300"/>
                  <a:gd name="connsiteY197" fmla="*/ 2413000 h 4908550"/>
                  <a:gd name="connsiteX198" fmla="*/ 44450 w 6210300"/>
                  <a:gd name="connsiteY198" fmla="*/ 2501900 h 4908550"/>
                  <a:gd name="connsiteX199" fmla="*/ 88900 w 6210300"/>
                  <a:gd name="connsiteY199" fmla="*/ 2584450 h 4908550"/>
                  <a:gd name="connsiteX200" fmla="*/ 114300 w 6210300"/>
                  <a:gd name="connsiteY200" fmla="*/ 2692400 h 4908550"/>
                  <a:gd name="connsiteX201" fmla="*/ 6350 w 6210300"/>
                  <a:gd name="connsiteY201" fmla="*/ 2851150 h 4908550"/>
                  <a:gd name="connsiteX202" fmla="*/ 0 w 6210300"/>
                  <a:gd name="connsiteY202" fmla="*/ 2933700 h 4908550"/>
                  <a:gd name="connsiteX203" fmla="*/ 12700 w 6210300"/>
                  <a:gd name="connsiteY203" fmla="*/ 2965450 h 4908550"/>
                  <a:gd name="connsiteX204" fmla="*/ 171450 w 6210300"/>
                  <a:gd name="connsiteY204" fmla="*/ 2984500 h 4908550"/>
                  <a:gd name="connsiteX205" fmla="*/ 285750 w 6210300"/>
                  <a:gd name="connsiteY205" fmla="*/ 3054350 h 4908550"/>
                  <a:gd name="connsiteX206" fmla="*/ 323850 w 6210300"/>
                  <a:gd name="connsiteY206" fmla="*/ 3117850 h 4908550"/>
                  <a:gd name="connsiteX207" fmla="*/ 254000 w 6210300"/>
                  <a:gd name="connsiteY207" fmla="*/ 3155950 h 4908550"/>
                  <a:gd name="connsiteX208" fmla="*/ 355600 w 6210300"/>
                  <a:gd name="connsiteY208" fmla="*/ 3200400 h 4908550"/>
                  <a:gd name="connsiteX209" fmla="*/ 419100 w 6210300"/>
                  <a:gd name="connsiteY209" fmla="*/ 3257550 h 4908550"/>
                  <a:gd name="connsiteX210" fmla="*/ 412750 w 6210300"/>
                  <a:gd name="connsiteY210" fmla="*/ 3371850 h 4908550"/>
                  <a:gd name="connsiteX211" fmla="*/ 361950 w 6210300"/>
                  <a:gd name="connsiteY211" fmla="*/ 3441700 h 4908550"/>
                  <a:gd name="connsiteX212" fmla="*/ 444500 w 6210300"/>
                  <a:gd name="connsiteY212" fmla="*/ 3460750 h 4908550"/>
                  <a:gd name="connsiteX213" fmla="*/ 425450 w 6210300"/>
                  <a:gd name="connsiteY213" fmla="*/ 3587750 h 4908550"/>
                  <a:gd name="connsiteX214" fmla="*/ 438150 w 6210300"/>
                  <a:gd name="connsiteY214" fmla="*/ 3695700 h 4908550"/>
                  <a:gd name="connsiteX215" fmla="*/ 514350 w 6210300"/>
                  <a:gd name="connsiteY215" fmla="*/ 3740150 h 4908550"/>
                  <a:gd name="connsiteX216" fmla="*/ 450850 w 6210300"/>
                  <a:gd name="connsiteY216" fmla="*/ 3943350 h 4908550"/>
                  <a:gd name="connsiteX217" fmla="*/ 381000 w 6210300"/>
                  <a:gd name="connsiteY217" fmla="*/ 4095750 h 4908550"/>
                  <a:gd name="connsiteX218" fmla="*/ 406400 w 6210300"/>
                  <a:gd name="connsiteY218" fmla="*/ 4178300 h 4908550"/>
                  <a:gd name="connsiteX219" fmla="*/ 463550 w 6210300"/>
                  <a:gd name="connsiteY219" fmla="*/ 4216400 h 4908550"/>
                  <a:gd name="connsiteX220" fmla="*/ 533400 w 6210300"/>
                  <a:gd name="connsiteY220" fmla="*/ 4178300 h 4908550"/>
                  <a:gd name="connsiteX221" fmla="*/ 609600 w 6210300"/>
                  <a:gd name="connsiteY221" fmla="*/ 4171950 h 4908550"/>
                  <a:gd name="connsiteX222" fmla="*/ 704850 w 6210300"/>
                  <a:gd name="connsiteY222" fmla="*/ 4114800 h 4908550"/>
                  <a:gd name="connsiteX223" fmla="*/ 736600 w 6210300"/>
                  <a:gd name="connsiteY223" fmla="*/ 4184650 h 4908550"/>
                  <a:gd name="connsiteX224" fmla="*/ 730250 w 6210300"/>
                  <a:gd name="connsiteY224" fmla="*/ 4229100 h 4908550"/>
                  <a:gd name="connsiteX225" fmla="*/ 812800 w 6210300"/>
                  <a:gd name="connsiteY225" fmla="*/ 4165600 h 4908550"/>
                  <a:gd name="connsiteX226" fmla="*/ 869950 w 6210300"/>
                  <a:gd name="connsiteY226" fmla="*/ 4064000 h 4908550"/>
                  <a:gd name="connsiteX227" fmla="*/ 965200 w 6210300"/>
                  <a:gd name="connsiteY227" fmla="*/ 4006850 h 4908550"/>
                  <a:gd name="connsiteX228" fmla="*/ 1022350 w 6210300"/>
                  <a:gd name="connsiteY228" fmla="*/ 3911600 h 4908550"/>
                  <a:gd name="connsiteX229" fmla="*/ 1092200 w 6210300"/>
                  <a:gd name="connsiteY229" fmla="*/ 3905250 h 4908550"/>
                  <a:gd name="connsiteX230" fmla="*/ 1206500 w 6210300"/>
                  <a:gd name="connsiteY230" fmla="*/ 3943350 h 4908550"/>
                  <a:gd name="connsiteX231" fmla="*/ 1231900 w 6210300"/>
                  <a:gd name="connsiteY231" fmla="*/ 4044950 h 4908550"/>
                  <a:gd name="connsiteX232" fmla="*/ 1263650 w 6210300"/>
                  <a:gd name="connsiteY232" fmla="*/ 4108450 h 4908550"/>
                  <a:gd name="connsiteX233" fmla="*/ 1320800 w 6210300"/>
                  <a:gd name="connsiteY233" fmla="*/ 4108450 h 4908550"/>
                  <a:gd name="connsiteX234" fmla="*/ 1358900 w 6210300"/>
                  <a:gd name="connsiteY234" fmla="*/ 4051300 h 4908550"/>
                  <a:gd name="connsiteX235" fmla="*/ 1428750 w 6210300"/>
                  <a:gd name="connsiteY235" fmla="*/ 4178300 h 4908550"/>
                  <a:gd name="connsiteX236" fmla="*/ 1447800 w 6210300"/>
                  <a:gd name="connsiteY236" fmla="*/ 4330700 h 4908550"/>
                  <a:gd name="connsiteX237" fmla="*/ 1447800 w 6210300"/>
                  <a:gd name="connsiteY237" fmla="*/ 4432300 h 4908550"/>
                  <a:gd name="connsiteX238" fmla="*/ 1511300 w 6210300"/>
                  <a:gd name="connsiteY238" fmla="*/ 4559300 h 4908550"/>
                  <a:gd name="connsiteX239" fmla="*/ 1536700 w 6210300"/>
                  <a:gd name="connsiteY239" fmla="*/ 4648200 h 4908550"/>
                  <a:gd name="connsiteX240" fmla="*/ 1638300 w 6210300"/>
                  <a:gd name="connsiteY240" fmla="*/ 4597400 h 4908550"/>
                  <a:gd name="connsiteX241" fmla="*/ 1695450 w 6210300"/>
                  <a:gd name="connsiteY241" fmla="*/ 4635500 h 4908550"/>
                  <a:gd name="connsiteX242" fmla="*/ 1752600 w 6210300"/>
                  <a:gd name="connsiteY242" fmla="*/ 4673600 h 4908550"/>
                  <a:gd name="connsiteX243" fmla="*/ 1847850 w 6210300"/>
                  <a:gd name="connsiteY243" fmla="*/ 4705350 h 4908550"/>
                  <a:gd name="connsiteX244" fmla="*/ 1943100 w 6210300"/>
                  <a:gd name="connsiteY244" fmla="*/ 4730750 h 4908550"/>
                  <a:gd name="connsiteX245" fmla="*/ 2057400 w 6210300"/>
                  <a:gd name="connsiteY245" fmla="*/ 4838700 h 4908550"/>
                  <a:gd name="connsiteX246" fmla="*/ 2203450 w 6210300"/>
                  <a:gd name="connsiteY246" fmla="*/ 4864100 h 4908550"/>
                  <a:gd name="connsiteX247" fmla="*/ 2279650 w 6210300"/>
                  <a:gd name="connsiteY247" fmla="*/ 4902200 h 4908550"/>
                  <a:gd name="connsiteX248" fmla="*/ 2400300 w 6210300"/>
                  <a:gd name="connsiteY248" fmla="*/ 4876800 h 4908550"/>
                  <a:gd name="connsiteX249" fmla="*/ 2520950 w 6210300"/>
                  <a:gd name="connsiteY249" fmla="*/ 4908550 h 4908550"/>
                  <a:gd name="connsiteX250" fmla="*/ 2571750 w 6210300"/>
                  <a:gd name="connsiteY250" fmla="*/ 4870450 h 4908550"/>
                  <a:gd name="connsiteX251" fmla="*/ 2749550 w 6210300"/>
                  <a:gd name="connsiteY251" fmla="*/ 4883150 h 4908550"/>
                  <a:gd name="connsiteX0" fmla="*/ 2749550 w 6210300"/>
                  <a:gd name="connsiteY0" fmla="*/ 4883150 h 4908550"/>
                  <a:gd name="connsiteX1" fmla="*/ 2749550 w 6210300"/>
                  <a:gd name="connsiteY1" fmla="*/ 4737100 h 4908550"/>
                  <a:gd name="connsiteX2" fmla="*/ 2832100 w 6210300"/>
                  <a:gd name="connsiteY2" fmla="*/ 4667250 h 4908550"/>
                  <a:gd name="connsiteX3" fmla="*/ 2768600 w 6210300"/>
                  <a:gd name="connsiteY3" fmla="*/ 4597400 h 4908550"/>
                  <a:gd name="connsiteX4" fmla="*/ 2857500 w 6210300"/>
                  <a:gd name="connsiteY4" fmla="*/ 4489450 h 4908550"/>
                  <a:gd name="connsiteX5" fmla="*/ 2800350 w 6210300"/>
                  <a:gd name="connsiteY5" fmla="*/ 4406900 h 4908550"/>
                  <a:gd name="connsiteX6" fmla="*/ 2876550 w 6210300"/>
                  <a:gd name="connsiteY6" fmla="*/ 4394200 h 4908550"/>
                  <a:gd name="connsiteX7" fmla="*/ 2946400 w 6210300"/>
                  <a:gd name="connsiteY7" fmla="*/ 4184650 h 4908550"/>
                  <a:gd name="connsiteX8" fmla="*/ 3041650 w 6210300"/>
                  <a:gd name="connsiteY8" fmla="*/ 4159250 h 4908550"/>
                  <a:gd name="connsiteX9" fmla="*/ 3181350 w 6210300"/>
                  <a:gd name="connsiteY9" fmla="*/ 4184650 h 4908550"/>
                  <a:gd name="connsiteX10" fmla="*/ 3270250 w 6210300"/>
                  <a:gd name="connsiteY10" fmla="*/ 4095750 h 4908550"/>
                  <a:gd name="connsiteX11" fmla="*/ 3365500 w 6210300"/>
                  <a:gd name="connsiteY11" fmla="*/ 4140200 h 4908550"/>
                  <a:gd name="connsiteX12" fmla="*/ 3511550 w 6210300"/>
                  <a:gd name="connsiteY12" fmla="*/ 4064000 h 4908550"/>
                  <a:gd name="connsiteX13" fmla="*/ 3556000 w 6210300"/>
                  <a:gd name="connsiteY13" fmla="*/ 3975100 h 4908550"/>
                  <a:gd name="connsiteX14" fmla="*/ 3543300 w 6210300"/>
                  <a:gd name="connsiteY14" fmla="*/ 3835400 h 4908550"/>
                  <a:gd name="connsiteX15" fmla="*/ 3530600 w 6210300"/>
                  <a:gd name="connsiteY15" fmla="*/ 3765550 h 4908550"/>
                  <a:gd name="connsiteX16" fmla="*/ 3657600 w 6210300"/>
                  <a:gd name="connsiteY16" fmla="*/ 3676650 h 4908550"/>
                  <a:gd name="connsiteX17" fmla="*/ 3746500 w 6210300"/>
                  <a:gd name="connsiteY17" fmla="*/ 3549650 h 4908550"/>
                  <a:gd name="connsiteX18" fmla="*/ 3765550 w 6210300"/>
                  <a:gd name="connsiteY18" fmla="*/ 3486150 h 4908550"/>
                  <a:gd name="connsiteX19" fmla="*/ 3822700 w 6210300"/>
                  <a:gd name="connsiteY19" fmla="*/ 3429000 h 4908550"/>
                  <a:gd name="connsiteX20" fmla="*/ 3879850 w 6210300"/>
                  <a:gd name="connsiteY20" fmla="*/ 3448050 h 4908550"/>
                  <a:gd name="connsiteX21" fmla="*/ 3930650 w 6210300"/>
                  <a:gd name="connsiteY21" fmla="*/ 3543300 h 4908550"/>
                  <a:gd name="connsiteX22" fmla="*/ 3994150 w 6210300"/>
                  <a:gd name="connsiteY22" fmla="*/ 3568700 h 4908550"/>
                  <a:gd name="connsiteX23" fmla="*/ 4070350 w 6210300"/>
                  <a:gd name="connsiteY23" fmla="*/ 3536950 h 4908550"/>
                  <a:gd name="connsiteX24" fmla="*/ 4178300 w 6210300"/>
                  <a:gd name="connsiteY24" fmla="*/ 3606800 h 4908550"/>
                  <a:gd name="connsiteX25" fmla="*/ 4254500 w 6210300"/>
                  <a:gd name="connsiteY25" fmla="*/ 3556000 h 4908550"/>
                  <a:gd name="connsiteX26" fmla="*/ 4311650 w 6210300"/>
                  <a:gd name="connsiteY26" fmla="*/ 3441700 h 4908550"/>
                  <a:gd name="connsiteX27" fmla="*/ 4318000 w 6210300"/>
                  <a:gd name="connsiteY27" fmla="*/ 3365500 h 4908550"/>
                  <a:gd name="connsiteX28" fmla="*/ 4298950 w 6210300"/>
                  <a:gd name="connsiteY28" fmla="*/ 3282950 h 4908550"/>
                  <a:gd name="connsiteX29" fmla="*/ 4362450 w 6210300"/>
                  <a:gd name="connsiteY29" fmla="*/ 3092450 h 4908550"/>
                  <a:gd name="connsiteX30" fmla="*/ 4438650 w 6210300"/>
                  <a:gd name="connsiteY30" fmla="*/ 3028950 h 4908550"/>
                  <a:gd name="connsiteX31" fmla="*/ 4527550 w 6210300"/>
                  <a:gd name="connsiteY31" fmla="*/ 3035300 h 4908550"/>
                  <a:gd name="connsiteX32" fmla="*/ 4565650 w 6210300"/>
                  <a:gd name="connsiteY32" fmla="*/ 3073400 h 4908550"/>
                  <a:gd name="connsiteX33" fmla="*/ 4616450 w 6210300"/>
                  <a:gd name="connsiteY33" fmla="*/ 3073400 h 4908550"/>
                  <a:gd name="connsiteX34" fmla="*/ 4629150 w 6210300"/>
                  <a:gd name="connsiteY34" fmla="*/ 3009900 h 4908550"/>
                  <a:gd name="connsiteX35" fmla="*/ 4660900 w 6210300"/>
                  <a:gd name="connsiteY35" fmla="*/ 2952750 h 4908550"/>
                  <a:gd name="connsiteX36" fmla="*/ 4724400 w 6210300"/>
                  <a:gd name="connsiteY36" fmla="*/ 2978150 h 4908550"/>
                  <a:gd name="connsiteX37" fmla="*/ 4800600 w 6210300"/>
                  <a:gd name="connsiteY37" fmla="*/ 2946400 h 4908550"/>
                  <a:gd name="connsiteX38" fmla="*/ 4857750 w 6210300"/>
                  <a:gd name="connsiteY38" fmla="*/ 2997200 h 4908550"/>
                  <a:gd name="connsiteX39" fmla="*/ 4908550 w 6210300"/>
                  <a:gd name="connsiteY39" fmla="*/ 3016250 h 4908550"/>
                  <a:gd name="connsiteX40" fmla="*/ 5016500 w 6210300"/>
                  <a:gd name="connsiteY40" fmla="*/ 2959100 h 4908550"/>
                  <a:gd name="connsiteX41" fmla="*/ 5080000 w 6210300"/>
                  <a:gd name="connsiteY41" fmla="*/ 2978150 h 4908550"/>
                  <a:gd name="connsiteX42" fmla="*/ 5118100 w 6210300"/>
                  <a:gd name="connsiteY42" fmla="*/ 2908300 h 4908550"/>
                  <a:gd name="connsiteX43" fmla="*/ 5092700 w 6210300"/>
                  <a:gd name="connsiteY43" fmla="*/ 2832100 h 4908550"/>
                  <a:gd name="connsiteX44" fmla="*/ 5118100 w 6210300"/>
                  <a:gd name="connsiteY44" fmla="*/ 2762250 h 4908550"/>
                  <a:gd name="connsiteX45" fmla="*/ 5213350 w 6210300"/>
                  <a:gd name="connsiteY45" fmla="*/ 2724150 h 4908550"/>
                  <a:gd name="connsiteX46" fmla="*/ 5207000 w 6210300"/>
                  <a:gd name="connsiteY46" fmla="*/ 2641600 h 4908550"/>
                  <a:gd name="connsiteX47" fmla="*/ 5226050 w 6210300"/>
                  <a:gd name="connsiteY47" fmla="*/ 2590800 h 4908550"/>
                  <a:gd name="connsiteX48" fmla="*/ 5283200 w 6210300"/>
                  <a:gd name="connsiteY48" fmla="*/ 2597150 h 4908550"/>
                  <a:gd name="connsiteX49" fmla="*/ 5314950 w 6210300"/>
                  <a:gd name="connsiteY49" fmla="*/ 2501900 h 4908550"/>
                  <a:gd name="connsiteX50" fmla="*/ 5403850 w 6210300"/>
                  <a:gd name="connsiteY50" fmla="*/ 2527300 h 4908550"/>
                  <a:gd name="connsiteX51" fmla="*/ 5511800 w 6210300"/>
                  <a:gd name="connsiteY51" fmla="*/ 2527300 h 4908550"/>
                  <a:gd name="connsiteX52" fmla="*/ 5556250 w 6210300"/>
                  <a:gd name="connsiteY52" fmla="*/ 2514600 h 4908550"/>
                  <a:gd name="connsiteX53" fmla="*/ 5613400 w 6210300"/>
                  <a:gd name="connsiteY53" fmla="*/ 2603500 h 4908550"/>
                  <a:gd name="connsiteX54" fmla="*/ 5689600 w 6210300"/>
                  <a:gd name="connsiteY54" fmla="*/ 2520950 h 4908550"/>
                  <a:gd name="connsiteX55" fmla="*/ 5753100 w 6210300"/>
                  <a:gd name="connsiteY55" fmla="*/ 2463800 h 4908550"/>
                  <a:gd name="connsiteX56" fmla="*/ 5791200 w 6210300"/>
                  <a:gd name="connsiteY56" fmla="*/ 2317750 h 4908550"/>
                  <a:gd name="connsiteX57" fmla="*/ 5778500 w 6210300"/>
                  <a:gd name="connsiteY57" fmla="*/ 2260600 h 4908550"/>
                  <a:gd name="connsiteX58" fmla="*/ 5664200 w 6210300"/>
                  <a:gd name="connsiteY58" fmla="*/ 2203450 h 4908550"/>
                  <a:gd name="connsiteX59" fmla="*/ 5676900 w 6210300"/>
                  <a:gd name="connsiteY59" fmla="*/ 2076450 h 4908550"/>
                  <a:gd name="connsiteX60" fmla="*/ 5746750 w 6210300"/>
                  <a:gd name="connsiteY60" fmla="*/ 2038350 h 4908550"/>
                  <a:gd name="connsiteX61" fmla="*/ 5746750 w 6210300"/>
                  <a:gd name="connsiteY61" fmla="*/ 1974850 h 4908550"/>
                  <a:gd name="connsiteX62" fmla="*/ 5880100 w 6210300"/>
                  <a:gd name="connsiteY62" fmla="*/ 1943100 h 4908550"/>
                  <a:gd name="connsiteX63" fmla="*/ 6007100 w 6210300"/>
                  <a:gd name="connsiteY63" fmla="*/ 1930400 h 4908550"/>
                  <a:gd name="connsiteX64" fmla="*/ 6127750 w 6210300"/>
                  <a:gd name="connsiteY64" fmla="*/ 1885950 h 4908550"/>
                  <a:gd name="connsiteX65" fmla="*/ 6210300 w 6210300"/>
                  <a:gd name="connsiteY65" fmla="*/ 1911350 h 4908550"/>
                  <a:gd name="connsiteX66" fmla="*/ 6210300 w 6210300"/>
                  <a:gd name="connsiteY66" fmla="*/ 1714500 h 4908550"/>
                  <a:gd name="connsiteX67" fmla="*/ 6197600 w 6210300"/>
                  <a:gd name="connsiteY67" fmla="*/ 1631950 h 4908550"/>
                  <a:gd name="connsiteX68" fmla="*/ 6165850 w 6210300"/>
                  <a:gd name="connsiteY68" fmla="*/ 1524000 h 4908550"/>
                  <a:gd name="connsiteX69" fmla="*/ 6070600 w 6210300"/>
                  <a:gd name="connsiteY69" fmla="*/ 1517650 h 4908550"/>
                  <a:gd name="connsiteX70" fmla="*/ 5981700 w 6210300"/>
                  <a:gd name="connsiteY70" fmla="*/ 1517650 h 4908550"/>
                  <a:gd name="connsiteX71" fmla="*/ 5892800 w 6210300"/>
                  <a:gd name="connsiteY71" fmla="*/ 1492250 h 4908550"/>
                  <a:gd name="connsiteX72" fmla="*/ 5873750 w 6210300"/>
                  <a:gd name="connsiteY72" fmla="*/ 1454150 h 4908550"/>
                  <a:gd name="connsiteX73" fmla="*/ 5892800 w 6210300"/>
                  <a:gd name="connsiteY73" fmla="*/ 1327150 h 4908550"/>
                  <a:gd name="connsiteX74" fmla="*/ 5905500 w 6210300"/>
                  <a:gd name="connsiteY74" fmla="*/ 1257300 h 4908550"/>
                  <a:gd name="connsiteX75" fmla="*/ 5835650 w 6210300"/>
                  <a:gd name="connsiteY75" fmla="*/ 1143000 h 4908550"/>
                  <a:gd name="connsiteX76" fmla="*/ 5753100 w 6210300"/>
                  <a:gd name="connsiteY76" fmla="*/ 1092200 h 4908550"/>
                  <a:gd name="connsiteX77" fmla="*/ 5670550 w 6210300"/>
                  <a:gd name="connsiteY77" fmla="*/ 1054100 h 4908550"/>
                  <a:gd name="connsiteX78" fmla="*/ 5505450 w 6210300"/>
                  <a:gd name="connsiteY78" fmla="*/ 1047750 h 4908550"/>
                  <a:gd name="connsiteX79" fmla="*/ 5403850 w 6210300"/>
                  <a:gd name="connsiteY79" fmla="*/ 1066800 h 4908550"/>
                  <a:gd name="connsiteX80" fmla="*/ 5251450 w 6210300"/>
                  <a:gd name="connsiteY80" fmla="*/ 1104900 h 4908550"/>
                  <a:gd name="connsiteX81" fmla="*/ 5181600 w 6210300"/>
                  <a:gd name="connsiteY81" fmla="*/ 1130300 h 4908550"/>
                  <a:gd name="connsiteX82" fmla="*/ 5022850 w 6210300"/>
                  <a:gd name="connsiteY82" fmla="*/ 1104900 h 4908550"/>
                  <a:gd name="connsiteX83" fmla="*/ 5035550 w 6210300"/>
                  <a:gd name="connsiteY83" fmla="*/ 1035050 h 4908550"/>
                  <a:gd name="connsiteX84" fmla="*/ 4972050 w 6210300"/>
                  <a:gd name="connsiteY84" fmla="*/ 939800 h 4908550"/>
                  <a:gd name="connsiteX85" fmla="*/ 4940300 w 6210300"/>
                  <a:gd name="connsiteY85" fmla="*/ 939800 h 4908550"/>
                  <a:gd name="connsiteX86" fmla="*/ 4857750 w 6210300"/>
                  <a:gd name="connsiteY86" fmla="*/ 889000 h 4908550"/>
                  <a:gd name="connsiteX87" fmla="*/ 4749800 w 6210300"/>
                  <a:gd name="connsiteY87" fmla="*/ 850900 h 4908550"/>
                  <a:gd name="connsiteX88" fmla="*/ 4711700 w 6210300"/>
                  <a:gd name="connsiteY88" fmla="*/ 825500 h 4908550"/>
                  <a:gd name="connsiteX89" fmla="*/ 4749800 w 6210300"/>
                  <a:gd name="connsiteY89" fmla="*/ 755650 h 4908550"/>
                  <a:gd name="connsiteX90" fmla="*/ 4800600 w 6210300"/>
                  <a:gd name="connsiteY90" fmla="*/ 806450 h 4908550"/>
                  <a:gd name="connsiteX91" fmla="*/ 4819650 w 6210300"/>
                  <a:gd name="connsiteY91" fmla="*/ 768350 h 4908550"/>
                  <a:gd name="connsiteX92" fmla="*/ 4781550 w 6210300"/>
                  <a:gd name="connsiteY92" fmla="*/ 698500 h 4908550"/>
                  <a:gd name="connsiteX93" fmla="*/ 4673600 w 6210300"/>
                  <a:gd name="connsiteY93" fmla="*/ 641350 h 4908550"/>
                  <a:gd name="connsiteX94" fmla="*/ 4572000 w 6210300"/>
                  <a:gd name="connsiteY94" fmla="*/ 615950 h 4908550"/>
                  <a:gd name="connsiteX95" fmla="*/ 4495800 w 6210300"/>
                  <a:gd name="connsiteY95" fmla="*/ 615950 h 4908550"/>
                  <a:gd name="connsiteX96" fmla="*/ 4349750 w 6210300"/>
                  <a:gd name="connsiteY96" fmla="*/ 539750 h 4908550"/>
                  <a:gd name="connsiteX97" fmla="*/ 4102100 w 6210300"/>
                  <a:gd name="connsiteY97" fmla="*/ 482600 h 4908550"/>
                  <a:gd name="connsiteX98" fmla="*/ 3975100 w 6210300"/>
                  <a:gd name="connsiteY98" fmla="*/ 476250 h 4908550"/>
                  <a:gd name="connsiteX99" fmla="*/ 3886200 w 6210300"/>
                  <a:gd name="connsiteY99" fmla="*/ 463550 h 4908550"/>
                  <a:gd name="connsiteX100" fmla="*/ 3810000 w 6210300"/>
                  <a:gd name="connsiteY100" fmla="*/ 412750 h 4908550"/>
                  <a:gd name="connsiteX101" fmla="*/ 3829050 w 6210300"/>
                  <a:gd name="connsiteY101" fmla="*/ 495300 h 4908550"/>
                  <a:gd name="connsiteX102" fmla="*/ 3829050 w 6210300"/>
                  <a:gd name="connsiteY102" fmla="*/ 546100 h 4908550"/>
                  <a:gd name="connsiteX103" fmla="*/ 3695700 w 6210300"/>
                  <a:gd name="connsiteY103" fmla="*/ 527050 h 4908550"/>
                  <a:gd name="connsiteX104" fmla="*/ 3632200 w 6210300"/>
                  <a:gd name="connsiteY104" fmla="*/ 622300 h 4908550"/>
                  <a:gd name="connsiteX105" fmla="*/ 3638550 w 6210300"/>
                  <a:gd name="connsiteY105" fmla="*/ 673100 h 4908550"/>
                  <a:gd name="connsiteX106" fmla="*/ 3721100 w 6210300"/>
                  <a:gd name="connsiteY106" fmla="*/ 647700 h 4908550"/>
                  <a:gd name="connsiteX107" fmla="*/ 3790950 w 6210300"/>
                  <a:gd name="connsiteY107" fmla="*/ 654050 h 4908550"/>
                  <a:gd name="connsiteX108" fmla="*/ 3702050 w 6210300"/>
                  <a:gd name="connsiteY108" fmla="*/ 711200 h 4908550"/>
                  <a:gd name="connsiteX109" fmla="*/ 3695700 w 6210300"/>
                  <a:gd name="connsiteY109" fmla="*/ 781050 h 4908550"/>
                  <a:gd name="connsiteX110" fmla="*/ 3740150 w 6210300"/>
                  <a:gd name="connsiteY110" fmla="*/ 908050 h 4908550"/>
                  <a:gd name="connsiteX111" fmla="*/ 3657600 w 6210300"/>
                  <a:gd name="connsiteY111" fmla="*/ 908050 h 4908550"/>
                  <a:gd name="connsiteX112" fmla="*/ 3606800 w 6210300"/>
                  <a:gd name="connsiteY112" fmla="*/ 844550 h 4908550"/>
                  <a:gd name="connsiteX113" fmla="*/ 3498850 w 6210300"/>
                  <a:gd name="connsiteY113" fmla="*/ 876300 h 4908550"/>
                  <a:gd name="connsiteX114" fmla="*/ 3390900 w 6210300"/>
                  <a:gd name="connsiteY114" fmla="*/ 876300 h 4908550"/>
                  <a:gd name="connsiteX115" fmla="*/ 3308350 w 6210300"/>
                  <a:gd name="connsiteY115" fmla="*/ 857250 h 4908550"/>
                  <a:gd name="connsiteX116" fmla="*/ 3225800 w 6210300"/>
                  <a:gd name="connsiteY116" fmla="*/ 869950 h 4908550"/>
                  <a:gd name="connsiteX117" fmla="*/ 3162300 w 6210300"/>
                  <a:gd name="connsiteY117" fmla="*/ 920750 h 4908550"/>
                  <a:gd name="connsiteX118" fmla="*/ 3073400 w 6210300"/>
                  <a:gd name="connsiteY118" fmla="*/ 946150 h 4908550"/>
                  <a:gd name="connsiteX119" fmla="*/ 3009900 w 6210300"/>
                  <a:gd name="connsiteY119" fmla="*/ 895350 h 4908550"/>
                  <a:gd name="connsiteX120" fmla="*/ 2946400 w 6210300"/>
                  <a:gd name="connsiteY120" fmla="*/ 781050 h 4908550"/>
                  <a:gd name="connsiteX121" fmla="*/ 2927350 w 6210300"/>
                  <a:gd name="connsiteY121" fmla="*/ 755650 h 4908550"/>
                  <a:gd name="connsiteX122" fmla="*/ 2882900 w 6210300"/>
                  <a:gd name="connsiteY122" fmla="*/ 914400 h 4908550"/>
                  <a:gd name="connsiteX123" fmla="*/ 2857500 w 6210300"/>
                  <a:gd name="connsiteY123" fmla="*/ 1028700 h 4908550"/>
                  <a:gd name="connsiteX124" fmla="*/ 2819400 w 6210300"/>
                  <a:gd name="connsiteY124" fmla="*/ 1136650 h 4908550"/>
                  <a:gd name="connsiteX125" fmla="*/ 2768600 w 6210300"/>
                  <a:gd name="connsiteY125" fmla="*/ 1168400 h 4908550"/>
                  <a:gd name="connsiteX126" fmla="*/ 2730500 w 6210300"/>
                  <a:gd name="connsiteY126" fmla="*/ 1130300 h 4908550"/>
                  <a:gd name="connsiteX127" fmla="*/ 2667000 w 6210300"/>
                  <a:gd name="connsiteY127" fmla="*/ 1079500 h 4908550"/>
                  <a:gd name="connsiteX128" fmla="*/ 2584450 w 6210300"/>
                  <a:gd name="connsiteY128" fmla="*/ 1003300 h 4908550"/>
                  <a:gd name="connsiteX129" fmla="*/ 2559050 w 6210300"/>
                  <a:gd name="connsiteY129" fmla="*/ 889000 h 4908550"/>
                  <a:gd name="connsiteX130" fmla="*/ 2501900 w 6210300"/>
                  <a:gd name="connsiteY130" fmla="*/ 793750 h 4908550"/>
                  <a:gd name="connsiteX131" fmla="*/ 2444750 w 6210300"/>
                  <a:gd name="connsiteY131" fmla="*/ 673100 h 4908550"/>
                  <a:gd name="connsiteX132" fmla="*/ 2406650 w 6210300"/>
                  <a:gd name="connsiteY132" fmla="*/ 647700 h 4908550"/>
                  <a:gd name="connsiteX133" fmla="*/ 2317750 w 6210300"/>
                  <a:gd name="connsiteY133" fmla="*/ 596900 h 4908550"/>
                  <a:gd name="connsiteX134" fmla="*/ 2254250 w 6210300"/>
                  <a:gd name="connsiteY134" fmla="*/ 565150 h 4908550"/>
                  <a:gd name="connsiteX135" fmla="*/ 2336800 w 6210300"/>
                  <a:gd name="connsiteY135" fmla="*/ 501650 h 4908550"/>
                  <a:gd name="connsiteX136" fmla="*/ 2457450 w 6210300"/>
                  <a:gd name="connsiteY136" fmla="*/ 425450 h 4908550"/>
                  <a:gd name="connsiteX137" fmla="*/ 2470150 w 6210300"/>
                  <a:gd name="connsiteY137" fmla="*/ 381000 h 4908550"/>
                  <a:gd name="connsiteX138" fmla="*/ 2514600 w 6210300"/>
                  <a:gd name="connsiteY138" fmla="*/ 304800 h 4908550"/>
                  <a:gd name="connsiteX139" fmla="*/ 2444750 w 6210300"/>
                  <a:gd name="connsiteY139" fmla="*/ 241300 h 4908550"/>
                  <a:gd name="connsiteX140" fmla="*/ 2374900 w 6210300"/>
                  <a:gd name="connsiteY140" fmla="*/ 184150 h 4908550"/>
                  <a:gd name="connsiteX141" fmla="*/ 2311400 w 6210300"/>
                  <a:gd name="connsiteY141" fmla="*/ 215900 h 4908550"/>
                  <a:gd name="connsiteX142" fmla="*/ 2222500 w 6210300"/>
                  <a:gd name="connsiteY142" fmla="*/ 215900 h 4908550"/>
                  <a:gd name="connsiteX143" fmla="*/ 2171700 w 6210300"/>
                  <a:gd name="connsiteY143" fmla="*/ 177800 h 4908550"/>
                  <a:gd name="connsiteX144" fmla="*/ 2095500 w 6210300"/>
                  <a:gd name="connsiteY144" fmla="*/ 146050 h 4908550"/>
                  <a:gd name="connsiteX145" fmla="*/ 2044700 w 6210300"/>
                  <a:gd name="connsiteY145" fmla="*/ 88900 h 4908550"/>
                  <a:gd name="connsiteX146" fmla="*/ 2000250 w 6210300"/>
                  <a:gd name="connsiteY146" fmla="*/ 76200 h 4908550"/>
                  <a:gd name="connsiteX147" fmla="*/ 1955800 w 6210300"/>
                  <a:gd name="connsiteY147" fmla="*/ 114300 h 4908550"/>
                  <a:gd name="connsiteX148" fmla="*/ 1930400 w 6210300"/>
                  <a:gd name="connsiteY148" fmla="*/ 184150 h 4908550"/>
                  <a:gd name="connsiteX149" fmla="*/ 1943100 w 6210300"/>
                  <a:gd name="connsiteY149" fmla="*/ 254000 h 4908550"/>
                  <a:gd name="connsiteX150" fmla="*/ 1943100 w 6210300"/>
                  <a:gd name="connsiteY150" fmla="*/ 342900 h 4908550"/>
                  <a:gd name="connsiteX151" fmla="*/ 1911350 w 6210300"/>
                  <a:gd name="connsiteY151" fmla="*/ 419100 h 4908550"/>
                  <a:gd name="connsiteX152" fmla="*/ 1790700 w 6210300"/>
                  <a:gd name="connsiteY152" fmla="*/ 387350 h 4908550"/>
                  <a:gd name="connsiteX153" fmla="*/ 1670050 w 6210300"/>
                  <a:gd name="connsiteY153" fmla="*/ 393700 h 4908550"/>
                  <a:gd name="connsiteX154" fmla="*/ 1606550 w 6210300"/>
                  <a:gd name="connsiteY154" fmla="*/ 368300 h 4908550"/>
                  <a:gd name="connsiteX155" fmla="*/ 1498600 w 6210300"/>
                  <a:gd name="connsiteY155" fmla="*/ 342900 h 4908550"/>
                  <a:gd name="connsiteX156" fmla="*/ 1403350 w 6210300"/>
                  <a:gd name="connsiteY156" fmla="*/ 311150 h 4908550"/>
                  <a:gd name="connsiteX157" fmla="*/ 1365250 w 6210300"/>
                  <a:gd name="connsiteY157" fmla="*/ 279400 h 4908550"/>
                  <a:gd name="connsiteX158" fmla="*/ 1397000 w 6210300"/>
                  <a:gd name="connsiteY158" fmla="*/ 222250 h 4908550"/>
                  <a:gd name="connsiteX159" fmla="*/ 1435100 w 6210300"/>
                  <a:gd name="connsiteY159" fmla="*/ 177800 h 4908550"/>
                  <a:gd name="connsiteX160" fmla="*/ 1358900 w 6210300"/>
                  <a:gd name="connsiteY160" fmla="*/ 158750 h 4908550"/>
                  <a:gd name="connsiteX161" fmla="*/ 1181100 w 6210300"/>
                  <a:gd name="connsiteY161" fmla="*/ 127000 h 4908550"/>
                  <a:gd name="connsiteX162" fmla="*/ 1092200 w 6210300"/>
                  <a:gd name="connsiteY162" fmla="*/ 101600 h 4908550"/>
                  <a:gd name="connsiteX163" fmla="*/ 1022350 w 6210300"/>
                  <a:gd name="connsiteY163" fmla="*/ 107950 h 4908550"/>
                  <a:gd name="connsiteX164" fmla="*/ 958850 w 6210300"/>
                  <a:gd name="connsiteY164" fmla="*/ 165100 h 4908550"/>
                  <a:gd name="connsiteX165" fmla="*/ 863600 w 6210300"/>
                  <a:gd name="connsiteY165" fmla="*/ 171450 h 4908550"/>
                  <a:gd name="connsiteX166" fmla="*/ 869950 w 6210300"/>
                  <a:gd name="connsiteY166" fmla="*/ 266700 h 4908550"/>
                  <a:gd name="connsiteX167" fmla="*/ 838200 w 6210300"/>
                  <a:gd name="connsiteY167" fmla="*/ 273050 h 4908550"/>
                  <a:gd name="connsiteX168" fmla="*/ 819150 w 6210300"/>
                  <a:gd name="connsiteY168" fmla="*/ 184150 h 4908550"/>
                  <a:gd name="connsiteX169" fmla="*/ 850900 w 6210300"/>
                  <a:gd name="connsiteY169" fmla="*/ 114300 h 4908550"/>
                  <a:gd name="connsiteX170" fmla="*/ 793750 w 6210300"/>
                  <a:gd name="connsiteY170" fmla="*/ 0 h 4908550"/>
                  <a:gd name="connsiteX171" fmla="*/ 768350 w 6210300"/>
                  <a:gd name="connsiteY171" fmla="*/ 101600 h 4908550"/>
                  <a:gd name="connsiteX172" fmla="*/ 679450 w 6210300"/>
                  <a:gd name="connsiteY172" fmla="*/ 101600 h 4908550"/>
                  <a:gd name="connsiteX173" fmla="*/ 597693 w 6210300"/>
                  <a:gd name="connsiteY173" fmla="*/ 103992 h 4908550"/>
                  <a:gd name="connsiteX174" fmla="*/ 508794 w 6210300"/>
                  <a:gd name="connsiteY174" fmla="*/ 240474 h 4908550"/>
                  <a:gd name="connsiteX175" fmla="*/ 539750 w 6210300"/>
                  <a:gd name="connsiteY175" fmla="*/ 298450 h 4908550"/>
                  <a:gd name="connsiteX176" fmla="*/ 539750 w 6210300"/>
                  <a:gd name="connsiteY176" fmla="*/ 476250 h 4908550"/>
                  <a:gd name="connsiteX177" fmla="*/ 587375 w 6210300"/>
                  <a:gd name="connsiteY177" fmla="*/ 598021 h 4908550"/>
                  <a:gd name="connsiteX178" fmla="*/ 635000 w 6210300"/>
                  <a:gd name="connsiteY178" fmla="*/ 654050 h 4908550"/>
                  <a:gd name="connsiteX179" fmla="*/ 673100 w 6210300"/>
                  <a:gd name="connsiteY179" fmla="*/ 679450 h 4908550"/>
                  <a:gd name="connsiteX180" fmla="*/ 687387 w 6210300"/>
                  <a:gd name="connsiteY180" fmla="*/ 947716 h 4908550"/>
                  <a:gd name="connsiteX181" fmla="*/ 743744 w 6210300"/>
                  <a:gd name="connsiteY181" fmla="*/ 1020870 h 4908550"/>
                  <a:gd name="connsiteX182" fmla="*/ 647700 w 6210300"/>
                  <a:gd name="connsiteY182" fmla="*/ 1092200 h 4908550"/>
                  <a:gd name="connsiteX183" fmla="*/ 482600 w 6210300"/>
                  <a:gd name="connsiteY183" fmla="*/ 1174750 h 4908550"/>
                  <a:gd name="connsiteX184" fmla="*/ 450850 w 6210300"/>
                  <a:gd name="connsiteY184" fmla="*/ 1276350 h 4908550"/>
                  <a:gd name="connsiteX185" fmla="*/ 393700 w 6210300"/>
                  <a:gd name="connsiteY185" fmla="*/ 1333500 h 4908550"/>
                  <a:gd name="connsiteX186" fmla="*/ 406400 w 6210300"/>
                  <a:gd name="connsiteY186" fmla="*/ 1397000 h 4908550"/>
                  <a:gd name="connsiteX187" fmla="*/ 365918 w 6210300"/>
                  <a:gd name="connsiteY187" fmla="*/ 1476418 h 4908550"/>
                  <a:gd name="connsiteX188" fmla="*/ 260350 w 6210300"/>
                  <a:gd name="connsiteY188" fmla="*/ 1460500 h 4908550"/>
                  <a:gd name="connsiteX189" fmla="*/ 196850 w 6210300"/>
                  <a:gd name="connsiteY189" fmla="*/ 1517650 h 4908550"/>
                  <a:gd name="connsiteX190" fmla="*/ 107156 w 6210300"/>
                  <a:gd name="connsiteY190" fmla="*/ 1549400 h 4908550"/>
                  <a:gd name="connsiteX191" fmla="*/ 73819 w 6210300"/>
                  <a:gd name="connsiteY191" fmla="*/ 1529523 h 4908550"/>
                  <a:gd name="connsiteX192" fmla="*/ 47625 w 6210300"/>
                  <a:gd name="connsiteY192" fmla="*/ 1600200 h 4908550"/>
                  <a:gd name="connsiteX193" fmla="*/ 107950 w 6210300"/>
                  <a:gd name="connsiteY193" fmla="*/ 1708150 h 4908550"/>
                  <a:gd name="connsiteX194" fmla="*/ 119856 w 6210300"/>
                  <a:gd name="connsiteY194" fmla="*/ 1839934 h 4908550"/>
                  <a:gd name="connsiteX195" fmla="*/ 96044 w 6210300"/>
                  <a:gd name="connsiteY195" fmla="*/ 2232895 h 4908550"/>
                  <a:gd name="connsiteX196" fmla="*/ 10319 w 6210300"/>
                  <a:gd name="connsiteY196" fmla="*/ 2300354 h 4908550"/>
                  <a:gd name="connsiteX197" fmla="*/ 63500 w 6210300"/>
                  <a:gd name="connsiteY197" fmla="*/ 2413000 h 4908550"/>
                  <a:gd name="connsiteX198" fmla="*/ 44450 w 6210300"/>
                  <a:gd name="connsiteY198" fmla="*/ 2501900 h 4908550"/>
                  <a:gd name="connsiteX199" fmla="*/ 88900 w 6210300"/>
                  <a:gd name="connsiteY199" fmla="*/ 2584450 h 4908550"/>
                  <a:gd name="connsiteX200" fmla="*/ 114300 w 6210300"/>
                  <a:gd name="connsiteY200" fmla="*/ 2692400 h 4908550"/>
                  <a:gd name="connsiteX201" fmla="*/ 6350 w 6210300"/>
                  <a:gd name="connsiteY201" fmla="*/ 2851150 h 4908550"/>
                  <a:gd name="connsiteX202" fmla="*/ 0 w 6210300"/>
                  <a:gd name="connsiteY202" fmla="*/ 2933700 h 4908550"/>
                  <a:gd name="connsiteX203" fmla="*/ 12700 w 6210300"/>
                  <a:gd name="connsiteY203" fmla="*/ 2965450 h 4908550"/>
                  <a:gd name="connsiteX204" fmla="*/ 171450 w 6210300"/>
                  <a:gd name="connsiteY204" fmla="*/ 2984500 h 4908550"/>
                  <a:gd name="connsiteX205" fmla="*/ 285750 w 6210300"/>
                  <a:gd name="connsiteY205" fmla="*/ 3054350 h 4908550"/>
                  <a:gd name="connsiteX206" fmla="*/ 323850 w 6210300"/>
                  <a:gd name="connsiteY206" fmla="*/ 3117850 h 4908550"/>
                  <a:gd name="connsiteX207" fmla="*/ 254000 w 6210300"/>
                  <a:gd name="connsiteY207" fmla="*/ 3155950 h 4908550"/>
                  <a:gd name="connsiteX208" fmla="*/ 355600 w 6210300"/>
                  <a:gd name="connsiteY208" fmla="*/ 3200400 h 4908550"/>
                  <a:gd name="connsiteX209" fmla="*/ 419100 w 6210300"/>
                  <a:gd name="connsiteY209" fmla="*/ 3257550 h 4908550"/>
                  <a:gd name="connsiteX210" fmla="*/ 412750 w 6210300"/>
                  <a:gd name="connsiteY210" fmla="*/ 3371850 h 4908550"/>
                  <a:gd name="connsiteX211" fmla="*/ 361950 w 6210300"/>
                  <a:gd name="connsiteY211" fmla="*/ 3441700 h 4908550"/>
                  <a:gd name="connsiteX212" fmla="*/ 444500 w 6210300"/>
                  <a:gd name="connsiteY212" fmla="*/ 3460750 h 4908550"/>
                  <a:gd name="connsiteX213" fmla="*/ 425450 w 6210300"/>
                  <a:gd name="connsiteY213" fmla="*/ 3587750 h 4908550"/>
                  <a:gd name="connsiteX214" fmla="*/ 438150 w 6210300"/>
                  <a:gd name="connsiteY214" fmla="*/ 3695700 h 4908550"/>
                  <a:gd name="connsiteX215" fmla="*/ 514350 w 6210300"/>
                  <a:gd name="connsiteY215" fmla="*/ 3740150 h 4908550"/>
                  <a:gd name="connsiteX216" fmla="*/ 450850 w 6210300"/>
                  <a:gd name="connsiteY216" fmla="*/ 3943350 h 4908550"/>
                  <a:gd name="connsiteX217" fmla="*/ 381000 w 6210300"/>
                  <a:gd name="connsiteY217" fmla="*/ 4095750 h 4908550"/>
                  <a:gd name="connsiteX218" fmla="*/ 406400 w 6210300"/>
                  <a:gd name="connsiteY218" fmla="*/ 4178300 h 4908550"/>
                  <a:gd name="connsiteX219" fmla="*/ 463550 w 6210300"/>
                  <a:gd name="connsiteY219" fmla="*/ 4216400 h 4908550"/>
                  <a:gd name="connsiteX220" fmla="*/ 533400 w 6210300"/>
                  <a:gd name="connsiteY220" fmla="*/ 4178300 h 4908550"/>
                  <a:gd name="connsiteX221" fmla="*/ 609600 w 6210300"/>
                  <a:gd name="connsiteY221" fmla="*/ 4171950 h 4908550"/>
                  <a:gd name="connsiteX222" fmla="*/ 704850 w 6210300"/>
                  <a:gd name="connsiteY222" fmla="*/ 4114800 h 4908550"/>
                  <a:gd name="connsiteX223" fmla="*/ 736600 w 6210300"/>
                  <a:gd name="connsiteY223" fmla="*/ 4184650 h 4908550"/>
                  <a:gd name="connsiteX224" fmla="*/ 730250 w 6210300"/>
                  <a:gd name="connsiteY224" fmla="*/ 4229100 h 4908550"/>
                  <a:gd name="connsiteX225" fmla="*/ 812800 w 6210300"/>
                  <a:gd name="connsiteY225" fmla="*/ 4165600 h 4908550"/>
                  <a:gd name="connsiteX226" fmla="*/ 869950 w 6210300"/>
                  <a:gd name="connsiteY226" fmla="*/ 4064000 h 4908550"/>
                  <a:gd name="connsiteX227" fmla="*/ 965200 w 6210300"/>
                  <a:gd name="connsiteY227" fmla="*/ 4006850 h 4908550"/>
                  <a:gd name="connsiteX228" fmla="*/ 1022350 w 6210300"/>
                  <a:gd name="connsiteY228" fmla="*/ 3911600 h 4908550"/>
                  <a:gd name="connsiteX229" fmla="*/ 1092200 w 6210300"/>
                  <a:gd name="connsiteY229" fmla="*/ 3905250 h 4908550"/>
                  <a:gd name="connsiteX230" fmla="*/ 1206500 w 6210300"/>
                  <a:gd name="connsiteY230" fmla="*/ 3943350 h 4908550"/>
                  <a:gd name="connsiteX231" fmla="*/ 1231900 w 6210300"/>
                  <a:gd name="connsiteY231" fmla="*/ 4044950 h 4908550"/>
                  <a:gd name="connsiteX232" fmla="*/ 1263650 w 6210300"/>
                  <a:gd name="connsiteY232" fmla="*/ 4108450 h 4908550"/>
                  <a:gd name="connsiteX233" fmla="*/ 1320800 w 6210300"/>
                  <a:gd name="connsiteY233" fmla="*/ 4108450 h 4908550"/>
                  <a:gd name="connsiteX234" fmla="*/ 1358900 w 6210300"/>
                  <a:gd name="connsiteY234" fmla="*/ 4051300 h 4908550"/>
                  <a:gd name="connsiteX235" fmla="*/ 1428750 w 6210300"/>
                  <a:gd name="connsiteY235" fmla="*/ 4178300 h 4908550"/>
                  <a:gd name="connsiteX236" fmla="*/ 1447800 w 6210300"/>
                  <a:gd name="connsiteY236" fmla="*/ 4330700 h 4908550"/>
                  <a:gd name="connsiteX237" fmla="*/ 1447800 w 6210300"/>
                  <a:gd name="connsiteY237" fmla="*/ 4432300 h 4908550"/>
                  <a:gd name="connsiteX238" fmla="*/ 1511300 w 6210300"/>
                  <a:gd name="connsiteY238" fmla="*/ 4559300 h 4908550"/>
                  <a:gd name="connsiteX239" fmla="*/ 1536700 w 6210300"/>
                  <a:gd name="connsiteY239" fmla="*/ 4648200 h 4908550"/>
                  <a:gd name="connsiteX240" fmla="*/ 1638300 w 6210300"/>
                  <a:gd name="connsiteY240" fmla="*/ 4597400 h 4908550"/>
                  <a:gd name="connsiteX241" fmla="*/ 1695450 w 6210300"/>
                  <a:gd name="connsiteY241" fmla="*/ 4635500 h 4908550"/>
                  <a:gd name="connsiteX242" fmla="*/ 1752600 w 6210300"/>
                  <a:gd name="connsiteY242" fmla="*/ 4673600 h 4908550"/>
                  <a:gd name="connsiteX243" fmla="*/ 1847850 w 6210300"/>
                  <a:gd name="connsiteY243" fmla="*/ 4705350 h 4908550"/>
                  <a:gd name="connsiteX244" fmla="*/ 1943100 w 6210300"/>
                  <a:gd name="connsiteY244" fmla="*/ 4730750 h 4908550"/>
                  <a:gd name="connsiteX245" fmla="*/ 2057400 w 6210300"/>
                  <a:gd name="connsiteY245" fmla="*/ 4838700 h 4908550"/>
                  <a:gd name="connsiteX246" fmla="*/ 2203450 w 6210300"/>
                  <a:gd name="connsiteY246" fmla="*/ 4864100 h 4908550"/>
                  <a:gd name="connsiteX247" fmla="*/ 2279650 w 6210300"/>
                  <a:gd name="connsiteY247" fmla="*/ 4902200 h 4908550"/>
                  <a:gd name="connsiteX248" fmla="*/ 2400300 w 6210300"/>
                  <a:gd name="connsiteY248" fmla="*/ 4876800 h 4908550"/>
                  <a:gd name="connsiteX249" fmla="*/ 2520950 w 6210300"/>
                  <a:gd name="connsiteY249" fmla="*/ 4908550 h 4908550"/>
                  <a:gd name="connsiteX250" fmla="*/ 2571750 w 6210300"/>
                  <a:gd name="connsiteY250" fmla="*/ 4870450 h 4908550"/>
                  <a:gd name="connsiteX251" fmla="*/ 2749550 w 6210300"/>
                  <a:gd name="connsiteY251" fmla="*/ 4883150 h 4908550"/>
                  <a:gd name="connsiteX0" fmla="*/ 2749550 w 6210300"/>
                  <a:gd name="connsiteY0" fmla="*/ 4883150 h 4908550"/>
                  <a:gd name="connsiteX1" fmla="*/ 2749550 w 6210300"/>
                  <a:gd name="connsiteY1" fmla="*/ 4737100 h 4908550"/>
                  <a:gd name="connsiteX2" fmla="*/ 2832100 w 6210300"/>
                  <a:gd name="connsiteY2" fmla="*/ 4667250 h 4908550"/>
                  <a:gd name="connsiteX3" fmla="*/ 2768600 w 6210300"/>
                  <a:gd name="connsiteY3" fmla="*/ 4597400 h 4908550"/>
                  <a:gd name="connsiteX4" fmla="*/ 2857500 w 6210300"/>
                  <a:gd name="connsiteY4" fmla="*/ 4489450 h 4908550"/>
                  <a:gd name="connsiteX5" fmla="*/ 2800350 w 6210300"/>
                  <a:gd name="connsiteY5" fmla="*/ 4406900 h 4908550"/>
                  <a:gd name="connsiteX6" fmla="*/ 2876550 w 6210300"/>
                  <a:gd name="connsiteY6" fmla="*/ 4394200 h 4908550"/>
                  <a:gd name="connsiteX7" fmla="*/ 2946400 w 6210300"/>
                  <a:gd name="connsiteY7" fmla="*/ 4184650 h 4908550"/>
                  <a:gd name="connsiteX8" fmla="*/ 3041650 w 6210300"/>
                  <a:gd name="connsiteY8" fmla="*/ 4159250 h 4908550"/>
                  <a:gd name="connsiteX9" fmla="*/ 3181350 w 6210300"/>
                  <a:gd name="connsiteY9" fmla="*/ 4184650 h 4908550"/>
                  <a:gd name="connsiteX10" fmla="*/ 3270250 w 6210300"/>
                  <a:gd name="connsiteY10" fmla="*/ 4095750 h 4908550"/>
                  <a:gd name="connsiteX11" fmla="*/ 3365500 w 6210300"/>
                  <a:gd name="connsiteY11" fmla="*/ 4140200 h 4908550"/>
                  <a:gd name="connsiteX12" fmla="*/ 3511550 w 6210300"/>
                  <a:gd name="connsiteY12" fmla="*/ 4064000 h 4908550"/>
                  <a:gd name="connsiteX13" fmla="*/ 3556000 w 6210300"/>
                  <a:gd name="connsiteY13" fmla="*/ 3975100 h 4908550"/>
                  <a:gd name="connsiteX14" fmla="*/ 3543300 w 6210300"/>
                  <a:gd name="connsiteY14" fmla="*/ 3835400 h 4908550"/>
                  <a:gd name="connsiteX15" fmla="*/ 3530600 w 6210300"/>
                  <a:gd name="connsiteY15" fmla="*/ 3765550 h 4908550"/>
                  <a:gd name="connsiteX16" fmla="*/ 3657600 w 6210300"/>
                  <a:gd name="connsiteY16" fmla="*/ 3676650 h 4908550"/>
                  <a:gd name="connsiteX17" fmla="*/ 3746500 w 6210300"/>
                  <a:gd name="connsiteY17" fmla="*/ 3549650 h 4908550"/>
                  <a:gd name="connsiteX18" fmla="*/ 3765550 w 6210300"/>
                  <a:gd name="connsiteY18" fmla="*/ 3486150 h 4908550"/>
                  <a:gd name="connsiteX19" fmla="*/ 3822700 w 6210300"/>
                  <a:gd name="connsiteY19" fmla="*/ 3429000 h 4908550"/>
                  <a:gd name="connsiteX20" fmla="*/ 3879850 w 6210300"/>
                  <a:gd name="connsiteY20" fmla="*/ 3448050 h 4908550"/>
                  <a:gd name="connsiteX21" fmla="*/ 3930650 w 6210300"/>
                  <a:gd name="connsiteY21" fmla="*/ 3543300 h 4908550"/>
                  <a:gd name="connsiteX22" fmla="*/ 3994150 w 6210300"/>
                  <a:gd name="connsiteY22" fmla="*/ 3568700 h 4908550"/>
                  <a:gd name="connsiteX23" fmla="*/ 4070350 w 6210300"/>
                  <a:gd name="connsiteY23" fmla="*/ 3536950 h 4908550"/>
                  <a:gd name="connsiteX24" fmla="*/ 4178300 w 6210300"/>
                  <a:gd name="connsiteY24" fmla="*/ 3606800 h 4908550"/>
                  <a:gd name="connsiteX25" fmla="*/ 4254500 w 6210300"/>
                  <a:gd name="connsiteY25" fmla="*/ 3556000 h 4908550"/>
                  <a:gd name="connsiteX26" fmla="*/ 4311650 w 6210300"/>
                  <a:gd name="connsiteY26" fmla="*/ 3441700 h 4908550"/>
                  <a:gd name="connsiteX27" fmla="*/ 4318000 w 6210300"/>
                  <a:gd name="connsiteY27" fmla="*/ 3365500 h 4908550"/>
                  <a:gd name="connsiteX28" fmla="*/ 4298950 w 6210300"/>
                  <a:gd name="connsiteY28" fmla="*/ 3282950 h 4908550"/>
                  <a:gd name="connsiteX29" fmla="*/ 4362450 w 6210300"/>
                  <a:gd name="connsiteY29" fmla="*/ 3092450 h 4908550"/>
                  <a:gd name="connsiteX30" fmla="*/ 4438650 w 6210300"/>
                  <a:gd name="connsiteY30" fmla="*/ 3028950 h 4908550"/>
                  <a:gd name="connsiteX31" fmla="*/ 4527550 w 6210300"/>
                  <a:gd name="connsiteY31" fmla="*/ 3035300 h 4908550"/>
                  <a:gd name="connsiteX32" fmla="*/ 4565650 w 6210300"/>
                  <a:gd name="connsiteY32" fmla="*/ 3073400 h 4908550"/>
                  <a:gd name="connsiteX33" fmla="*/ 4616450 w 6210300"/>
                  <a:gd name="connsiteY33" fmla="*/ 3073400 h 4908550"/>
                  <a:gd name="connsiteX34" fmla="*/ 4629150 w 6210300"/>
                  <a:gd name="connsiteY34" fmla="*/ 3009900 h 4908550"/>
                  <a:gd name="connsiteX35" fmla="*/ 4660900 w 6210300"/>
                  <a:gd name="connsiteY35" fmla="*/ 2952750 h 4908550"/>
                  <a:gd name="connsiteX36" fmla="*/ 4724400 w 6210300"/>
                  <a:gd name="connsiteY36" fmla="*/ 2978150 h 4908550"/>
                  <a:gd name="connsiteX37" fmla="*/ 4800600 w 6210300"/>
                  <a:gd name="connsiteY37" fmla="*/ 2946400 h 4908550"/>
                  <a:gd name="connsiteX38" fmla="*/ 4857750 w 6210300"/>
                  <a:gd name="connsiteY38" fmla="*/ 2997200 h 4908550"/>
                  <a:gd name="connsiteX39" fmla="*/ 4908550 w 6210300"/>
                  <a:gd name="connsiteY39" fmla="*/ 3016250 h 4908550"/>
                  <a:gd name="connsiteX40" fmla="*/ 5016500 w 6210300"/>
                  <a:gd name="connsiteY40" fmla="*/ 2959100 h 4908550"/>
                  <a:gd name="connsiteX41" fmla="*/ 5080000 w 6210300"/>
                  <a:gd name="connsiteY41" fmla="*/ 2978150 h 4908550"/>
                  <a:gd name="connsiteX42" fmla="*/ 5118100 w 6210300"/>
                  <a:gd name="connsiteY42" fmla="*/ 2908300 h 4908550"/>
                  <a:gd name="connsiteX43" fmla="*/ 5092700 w 6210300"/>
                  <a:gd name="connsiteY43" fmla="*/ 2832100 h 4908550"/>
                  <a:gd name="connsiteX44" fmla="*/ 5118100 w 6210300"/>
                  <a:gd name="connsiteY44" fmla="*/ 2762250 h 4908550"/>
                  <a:gd name="connsiteX45" fmla="*/ 5213350 w 6210300"/>
                  <a:gd name="connsiteY45" fmla="*/ 2724150 h 4908550"/>
                  <a:gd name="connsiteX46" fmla="*/ 5207000 w 6210300"/>
                  <a:gd name="connsiteY46" fmla="*/ 2641600 h 4908550"/>
                  <a:gd name="connsiteX47" fmla="*/ 5226050 w 6210300"/>
                  <a:gd name="connsiteY47" fmla="*/ 2590800 h 4908550"/>
                  <a:gd name="connsiteX48" fmla="*/ 5283200 w 6210300"/>
                  <a:gd name="connsiteY48" fmla="*/ 2597150 h 4908550"/>
                  <a:gd name="connsiteX49" fmla="*/ 5314950 w 6210300"/>
                  <a:gd name="connsiteY49" fmla="*/ 2501900 h 4908550"/>
                  <a:gd name="connsiteX50" fmla="*/ 5403850 w 6210300"/>
                  <a:gd name="connsiteY50" fmla="*/ 2527300 h 4908550"/>
                  <a:gd name="connsiteX51" fmla="*/ 5511800 w 6210300"/>
                  <a:gd name="connsiteY51" fmla="*/ 2527300 h 4908550"/>
                  <a:gd name="connsiteX52" fmla="*/ 5556250 w 6210300"/>
                  <a:gd name="connsiteY52" fmla="*/ 2514600 h 4908550"/>
                  <a:gd name="connsiteX53" fmla="*/ 5613400 w 6210300"/>
                  <a:gd name="connsiteY53" fmla="*/ 2603500 h 4908550"/>
                  <a:gd name="connsiteX54" fmla="*/ 5689600 w 6210300"/>
                  <a:gd name="connsiteY54" fmla="*/ 2520950 h 4908550"/>
                  <a:gd name="connsiteX55" fmla="*/ 5753100 w 6210300"/>
                  <a:gd name="connsiteY55" fmla="*/ 2463800 h 4908550"/>
                  <a:gd name="connsiteX56" fmla="*/ 5791200 w 6210300"/>
                  <a:gd name="connsiteY56" fmla="*/ 2317750 h 4908550"/>
                  <a:gd name="connsiteX57" fmla="*/ 5778500 w 6210300"/>
                  <a:gd name="connsiteY57" fmla="*/ 2260600 h 4908550"/>
                  <a:gd name="connsiteX58" fmla="*/ 5664200 w 6210300"/>
                  <a:gd name="connsiteY58" fmla="*/ 2203450 h 4908550"/>
                  <a:gd name="connsiteX59" fmla="*/ 5676900 w 6210300"/>
                  <a:gd name="connsiteY59" fmla="*/ 2076450 h 4908550"/>
                  <a:gd name="connsiteX60" fmla="*/ 5746750 w 6210300"/>
                  <a:gd name="connsiteY60" fmla="*/ 2038350 h 4908550"/>
                  <a:gd name="connsiteX61" fmla="*/ 5746750 w 6210300"/>
                  <a:gd name="connsiteY61" fmla="*/ 1974850 h 4908550"/>
                  <a:gd name="connsiteX62" fmla="*/ 5880100 w 6210300"/>
                  <a:gd name="connsiteY62" fmla="*/ 1943100 h 4908550"/>
                  <a:gd name="connsiteX63" fmla="*/ 6007100 w 6210300"/>
                  <a:gd name="connsiteY63" fmla="*/ 1930400 h 4908550"/>
                  <a:gd name="connsiteX64" fmla="*/ 6127750 w 6210300"/>
                  <a:gd name="connsiteY64" fmla="*/ 1885950 h 4908550"/>
                  <a:gd name="connsiteX65" fmla="*/ 6210300 w 6210300"/>
                  <a:gd name="connsiteY65" fmla="*/ 1911350 h 4908550"/>
                  <a:gd name="connsiteX66" fmla="*/ 6210300 w 6210300"/>
                  <a:gd name="connsiteY66" fmla="*/ 1714500 h 4908550"/>
                  <a:gd name="connsiteX67" fmla="*/ 6197600 w 6210300"/>
                  <a:gd name="connsiteY67" fmla="*/ 1631950 h 4908550"/>
                  <a:gd name="connsiteX68" fmla="*/ 6165850 w 6210300"/>
                  <a:gd name="connsiteY68" fmla="*/ 1524000 h 4908550"/>
                  <a:gd name="connsiteX69" fmla="*/ 6070600 w 6210300"/>
                  <a:gd name="connsiteY69" fmla="*/ 1517650 h 4908550"/>
                  <a:gd name="connsiteX70" fmla="*/ 5981700 w 6210300"/>
                  <a:gd name="connsiteY70" fmla="*/ 1517650 h 4908550"/>
                  <a:gd name="connsiteX71" fmla="*/ 5892800 w 6210300"/>
                  <a:gd name="connsiteY71" fmla="*/ 1492250 h 4908550"/>
                  <a:gd name="connsiteX72" fmla="*/ 5873750 w 6210300"/>
                  <a:gd name="connsiteY72" fmla="*/ 1454150 h 4908550"/>
                  <a:gd name="connsiteX73" fmla="*/ 5892800 w 6210300"/>
                  <a:gd name="connsiteY73" fmla="*/ 1327150 h 4908550"/>
                  <a:gd name="connsiteX74" fmla="*/ 5905500 w 6210300"/>
                  <a:gd name="connsiteY74" fmla="*/ 1257300 h 4908550"/>
                  <a:gd name="connsiteX75" fmla="*/ 5835650 w 6210300"/>
                  <a:gd name="connsiteY75" fmla="*/ 1143000 h 4908550"/>
                  <a:gd name="connsiteX76" fmla="*/ 5753100 w 6210300"/>
                  <a:gd name="connsiteY76" fmla="*/ 1092200 h 4908550"/>
                  <a:gd name="connsiteX77" fmla="*/ 5670550 w 6210300"/>
                  <a:gd name="connsiteY77" fmla="*/ 1054100 h 4908550"/>
                  <a:gd name="connsiteX78" fmla="*/ 5505450 w 6210300"/>
                  <a:gd name="connsiteY78" fmla="*/ 1047750 h 4908550"/>
                  <a:gd name="connsiteX79" fmla="*/ 5403850 w 6210300"/>
                  <a:gd name="connsiteY79" fmla="*/ 1066800 h 4908550"/>
                  <a:gd name="connsiteX80" fmla="*/ 5251450 w 6210300"/>
                  <a:gd name="connsiteY80" fmla="*/ 1104900 h 4908550"/>
                  <a:gd name="connsiteX81" fmla="*/ 5181600 w 6210300"/>
                  <a:gd name="connsiteY81" fmla="*/ 1130300 h 4908550"/>
                  <a:gd name="connsiteX82" fmla="*/ 5022850 w 6210300"/>
                  <a:gd name="connsiteY82" fmla="*/ 1104900 h 4908550"/>
                  <a:gd name="connsiteX83" fmla="*/ 5035550 w 6210300"/>
                  <a:gd name="connsiteY83" fmla="*/ 1035050 h 4908550"/>
                  <a:gd name="connsiteX84" fmla="*/ 4972050 w 6210300"/>
                  <a:gd name="connsiteY84" fmla="*/ 939800 h 4908550"/>
                  <a:gd name="connsiteX85" fmla="*/ 4940300 w 6210300"/>
                  <a:gd name="connsiteY85" fmla="*/ 939800 h 4908550"/>
                  <a:gd name="connsiteX86" fmla="*/ 4857750 w 6210300"/>
                  <a:gd name="connsiteY86" fmla="*/ 889000 h 4908550"/>
                  <a:gd name="connsiteX87" fmla="*/ 4749800 w 6210300"/>
                  <a:gd name="connsiteY87" fmla="*/ 850900 h 4908550"/>
                  <a:gd name="connsiteX88" fmla="*/ 4711700 w 6210300"/>
                  <a:gd name="connsiteY88" fmla="*/ 825500 h 4908550"/>
                  <a:gd name="connsiteX89" fmla="*/ 4749800 w 6210300"/>
                  <a:gd name="connsiteY89" fmla="*/ 755650 h 4908550"/>
                  <a:gd name="connsiteX90" fmla="*/ 4800600 w 6210300"/>
                  <a:gd name="connsiteY90" fmla="*/ 806450 h 4908550"/>
                  <a:gd name="connsiteX91" fmla="*/ 4819650 w 6210300"/>
                  <a:gd name="connsiteY91" fmla="*/ 768350 h 4908550"/>
                  <a:gd name="connsiteX92" fmla="*/ 4781550 w 6210300"/>
                  <a:gd name="connsiteY92" fmla="*/ 698500 h 4908550"/>
                  <a:gd name="connsiteX93" fmla="*/ 4673600 w 6210300"/>
                  <a:gd name="connsiteY93" fmla="*/ 641350 h 4908550"/>
                  <a:gd name="connsiteX94" fmla="*/ 4572000 w 6210300"/>
                  <a:gd name="connsiteY94" fmla="*/ 615950 h 4908550"/>
                  <a:gd name="connsiteX95" fmla="*/ 4495800 w 6210300"/>
                  <a:gd name="connsiteY95" fmla="*/ 615950 h 4908550"/>
                  <a:gd name="connsiteX96" fmla="*/ 4349750 w 6210300"/>
                  <a:gd name="connsiteY96" fmla="*/ 539750 h 4908550"/>
                  <a:gd name="connsiteX97" fmla="*/ 4102100 w 6210300"/>
                  <a:gd name="connsiteY97" fmla="*/ 482600 h 4908550"/>
                  <a:gd name="connsiteX98" fmla="*/ 3975100 w 6210300"/>
                  <a:gd name="connsiteY98" fmla="*/ 476250 h 4908550"/>
                  <a:gd name="connsiteX99" fmla="*/ 3886200 w 6210300"/>
                  <a:gd name="connsiteY99" fmla="*/ 463550 h 4908550"/>
                  <a:gd name="connsiteX100" fmla="*/ 3810000 w 6210300"/>
                  <a:gd name="connsiteY100" fmla="*/ 412750 h 4908550"/>
                  <a:gd name="connsiteX101" fmla="*/ 3829050 w 6210300"/>
                  <a:gd name="connsiteY101" fmla="*/ 495300 h 4908550"/>
                  <a:gd name="connsiteX102" fmla="*/ 3829050 w 6210300"/>
                  <a:gd name="connsiteY102" fmla="*/ 546100 h 4908550"/>
                  <a:gd name="connsiteX103" fmla="*/ 3695700 w 6210300"/>
                  <a:gd name="connsiteY103" fmla="*/ 527050 h 4908550"/>
                  <a:gd name="connsiteX104" fmla="*/ 3632200 w 6210300"/>
                  <a:gd name="connsiteY104" fmla="*/ 622300 h 4908550"/>
                  <a:gd name="connsiteX105" fmla="*/ 3638550 w 6210300"/>
                  <a:gd name="connsiteY105" fmla="*/ 673100 h 4908550"/>
                  <a:gd name="connsiteX106" fmla="*/ 3721100 w 6210300"/>
                  <a:gd name="connsiteY106" fmla="*/ 647700 h 4908550"/>
                  <a:gd name="connsiteX107" fmla="*/ 3790950 w 6210300"/>
                  <a:gd name="connsiteY107" fmla="*/ 654050 h 4908550"/>
                  <a:gd name="connsiteX108" fmla="*/ 3702050 w 6210300"/>
                  <a:gd name="connsiteY108" fmla="*/ 711200 h 4908550"/>
                  <a:gd name="connsiteX109" fmla="*/ 3695700 w 6210300"/>
                  <a:gd name="connsiteY109" fmla="*/ 781050 h 4908550"/>
                  <a:gd name="connsiteX110" fmla="*/ 3740150 w 6210300"/>
                  <a:gd name="connsiteY110" fmla="*/ 908050 h 4908550"/>
                  <a:gd name="connsiteX111" fmla="*/ 3657600 w 6210300"/>
                  <a:gd name="connsiteY111" fmla="*/ 908050 h 4908550"/>
                  <a:gd name="connsiteX112" fmla="*/ 3606800 w 6210300"/>
                  <a:gd name="connsiteY112" fmla="*/ 844550 h 4908550"/>
                  <a:gd name="connsiteX113" fmla="*/ 3498850 w 6210300"/>
                  <a:gd name="connsiteY113" fmla="*/ 876300 h 4908550"/>
                  <a:gd name="connsiteX114" fmla="*/ 3390900 w 6210300"/>
                  <a:gd name="connsiteY114" fmla="*/ 876300 h 4908550"/>
                  <a:gd name="connsiteX115" fmla="*/ 3308350 w 6210300"/>
                  <a:gd name="connsiteY115" fmla="*/ 857250 h 4908550"/>
                  <a:gd name="connsiteX116" fmla="*/ 3225800 w 6210300"/>
                  <a:gd name="connsiteY116" fmla="*/ 869950 h 4908550"/>
                  <a:gd name="connsiteX117" fmla="*/ 3162300 w 6210300"/>
                  <a:gd name="connsiteY117" fmla="*/ 920750 h 4908550"/>
                  <a:gd name="connsiteX118" fmla="*/ 3073400 w 6210300"/>
                  <a:gd name="connsiteY118" fmla="*/ 946150 h 4908550"/>
                  <a:gd name="connsiteX119" fmla="*/ 3009900 w 6210300"/>
                  <a:gd name="connsiteY119" fmla="*/ 895350 h 4908550"/>
                  <a:gd name="connsiteX120" fmla="*/ 2946400 w 6210300"/>
                  <a:gd name="connsiteY120" fmla="*/ 781050 h 4908550"/>
                  <a:gd name="connsiteX121" fmla="*/ 2927350 w 6210300"/>
                  <a:gd name="connsiteY121" fmla="*/ 755650 h 4908550"/>
                  <a:gd name="connsiteX122" fmla="*/ 2882900 w 6210300"/>
                  <a:gd name="connsiteY122" fmla="*/ 914400 h 4908550"/>
                  <a:gd name="connsiteX123" fmla="*/ 2857500 w 6210300"/>
                  <a:gd name="connsiteY123" fmla="*/ 1028700 h 4908550"/>
                  <a:gd name="connsiteX124" fmla="*/ 2819400 w 6210300"/>
                  <a:gd name="connsiteY124" fmla="*/ 1136650 h 4908550"/>
                  <a:gd name="connsiteX125" fmla="*/ 2768600 w 6210300"/>
                  <a:gd name="connsiteY125" fmla="*/ 1168400 h 4908550"/>
                  <a:gd name="connsiteX126" fmla="*/ 2730500 w 6210300"/>
                  <a:gd name="connsiteY126" fmla="*/ 1130300 h 4908550"/>
                  <a:gd name="connsiteX127" fmla="*/ 2667000 w 6210300"/>
                  <a:gd name="connsiteY127" fmla="*/ 1079500 h 4908550"/>
                  <a:gd name="connsiteX128" fmla="*/ 2584450 w 6210300"/>
                  <a:gd name="connsiteY128" fmla="*/ 1003300 h 4908550"/>
                  <a:gd name="connsiteX129" fmla="*/ 2559050 w 6210300"/>
                  <a:gd name="connsiteY129" fmla="*/ 889000 h 4908550"/>
                  <a:gd name="connsiteX130" fmla="*/ 2501900 w 6210300"/>
                  <a:gd name="connsiteY130" fmla="*/ 793750 h 4908550"/>
                  <a:gd name="connsiteX131" fmla="*/ 2444750 w 6210300"/>
                  <a:gd name="connsiteY131" fmla="*/ 673100 h 4908550"/>
                  <a:gd name="connsiteX132" fmla="*/ 2406650 w 6210300"/>
                  <a:gd name="connsiteY132" fmla="*/ 647700 h 4908550"/>
                  <a:gd name="connsiteX133" fmla="*/ 2317750 w 6210300"/>
                  <a:gd name="connsiteY133" fmla="*/ 596900 h 4908550"/>
                  <a:gd name="connsiteX134" fmla="*/ 2254250 w 6210300"/>
                  <a:gd name="connsiteY134" fmla="*/ 565150 h 4908550"/>
                  <a:gd name="connsiteX135" fmla="*/ 2336800 w 6210300"/>
                  <a:gd name="connsiteY135" fmla="*/ 501650 h 4908550"/>
                  <a:gd name="connsiteX136" fmla="*/ 2457450 w 6210300"/>
                  <a:gd name="connsiteY136" fmla="*/ 425450 h 4908550"/>
                  <a:gd name="connsiteX137" fmla="*/ 2470150 w 6210300"/>
                  <a:gd name="connsiteY137" fmla="*/ 381000 h 4908550"/>
                  <a:gd name="connsiteX138" fmla="*/ 2514600 w 6210300"/>
                  <a:gd name="connsiteY138" fmla="*/ 304800 h 4908550"/>
                  <a:gd name="connsiteX139" fmla="*/ 2444750 w 6210300"/>
                  <a:gd name="connsiteY139" fmla="*/ 241300 h 4908550"/>
                  <a:gd name="connsiteX140" fmla="*/ 2374900 w 6210300"/>
                  <a:gd name="connsiteY140" fmla="*/ 184150 h 4908550"/>
                  <a:gd name="connsiteX141" fmla="*/ 2311400 w 6210300"/>
                  <a:gd name="connsiteY141" fmla="*/ 215900 h 4908550"/>
                  <a:gd name="connsiteX142" fmla="*/ 2222500 w 6210300"/>
                  <a:gd name="connsiteY142" fmla="*/ 215900 h 4908550"/>
                  <a:gd name="connsiteX143" fmla="*/ 2171700 w 6210300"/>
                  <a:gd name="connsiteY143" fmla="*/ 177800 h 4908550"/>
                  <a:gd name="connsiteX144" fmla="*/ 2095500 w 6210300"/>
                  <a:gd name="connsiteY144" fmla="*/ 146050 h 4908550"/>
                  <a:gd name="connsiteX145" fmla="*/ 2044700 w 6210300"/>
                  <a:gd name="connsiteY145" fmla="*/ 88900 h 4908550"/>
                  <a:gd name="connsiteX146" fmla="*/ 2000250 w 6210300"/>
                  <a:gd name="connsiteY146" fmla="*/ 76200 h 4908550"/>
                  <a:gd name="connsiteX147" fmla="*/ 1955800 w 6210300"/>
                  <a:gd name="connsiteY147" fmla="*/ 114300 h 4908550"/>
                  <a:gd name="connsiteX148" fmla="*/ 1930400 w 6210300"/>
                  <a:gd name="connsiteY148" fmla="*/ 184150 h 4908550"/>
                  <a:gd name="connsiteX149" fmla="*/ 1943100 w 6210300"/>
                  <a:gd name="connsiteY149" fmla="*/ 254000 h 4908550"/>
                  <a:gd name="connsiteX150" fmla="*/ 1943100 w 6210300"/>
                  <a:gd name="connsiteY150" fmla="*/ 342900 h 4908550"/>
                  <a:gd name="connsiteX151" fmla="*/ 1911350 w 6210300"/>
                  <a:gd name="connsiteY151" fmla="*/ 419100 h 4908550"/>
                  <a:gd name="connsiteX152" fmla="*/ 1790700 w 6210300"/>
                  <a:gd name="connsiteY152" fmla="*/ 387350 h 4908550"/>
                  <a:gd name="connsiteX153" fmla="*/ 1670050 w 6210300"/>
                  <a:gd name="connsiteY153" fmla="*/ 393700 h 4908550"/>
                  <a:gd name="connsiteX154" fmla="*/ 1606550 w 6210300"/>
                  <a:gd name="connsiteY154" fmla="*/ 368300 h 4908550"/>
                  <a:gd name="connsiteX155" fmla="*/ 1498600 w 6210300"/>
                  <a:gd name="connsiteY155" fmla="*/ 342900 h 4908550"/>
                  <a:gd name="connsiteX156" fmla="*/ 1403350 w 6210300"/>
                  <a:gd name="connsiteY156" fmla="*/ 311150 h 4908550"/>
                  <a:gd name="connsiteX157" fmla="*/ 1365250 w 6210300"/>
                  <a:gd name="connsiteY157" fmla="*/ 279400 h 4908550"/>
                  <a:gd name="connsiteX158" fmla="*/ 1397000 w 6210300"/>
                  <a:gd name="connsiteY158" fmla="*/ 222250 h 4908550"/>
                  <a:gd name="connsiteX159" fmla="*/ 1435100 w 6210300"/>
                  <a:gd name="connsiteY159" fmla="*/ 177800 h 4908550"/>
                  <a:gd name="connsiteX160" fmla="*/ 1358900 w 6210300"/>
                  <a:gd name="connsiteY160" fmla="*/ 158750 h 4908550"/>
                  <a:gd name="connsiteX161" fmla="*/ 1181100 w 6210300"/>
                  <a:gd name="connsiteY161" fmla="*/ 127000 h 4908550"/>
                  <a:gd name="connsiteX162" fmla="*/ 1092200 w 6210300"/>
                  <a:gd name="connsiteY162" fmla="*/ 101600 h 4908550"/>
                  <a:gd name="connsiteX163" fmla="*/ 1022350 w 6210300"/>
                  <a:gd name="connsiteY163" fmla="*/ 107950 h 4908550"/>
                  <a:gd name="connsiteX164" fmla="*/ 958850 w 6210300"/>
                  <a:gd name="connsiteY164" fmla="*/ 165100 h 4908550"/>
                  <a:gd name="connsiteX165" fmla="*/ 863600 w 6210300"/>
                  <a:gd name="connsiteY165" fmla="*/ 171450 h 4908550"/>
                  <a:gd name="connsiteX166" fmla="*/ 869950 w 6210300"/>
                  <a:gd name="connsiteY166" fmla="*/ 266700 h 4908550"/>
                  <a:gd name="connsiteX167" fmla="*/ 838200 w 6210300"/>
                  <a:gd name="connsiteY167" fmla="*/ 273050 h 4908550"/>
                  <a:gd name="connsiteX168" fmla="*/ 819150 w 6210300"/>
                  <a:gd name="connsiteY168" fmla="*/ 184150 h 4908550"/>
                  <a:gd name="connsiteX169" fmla="*/ 850900 w 6210300"/>
                  <a:gd name="connsiteY169" fmla="*/ 114300 h 4908550"/>
                  <a:gd name="connsiteX170" fmla="*/ 793750 w 6210300"/>
                  <a:gd name="connsiteY170" fmla="*/ 0 h 4908550"/>
                  <a:gd name="connsiteX171" fmla="*/ 768350 w 6210300"/>
                  <a:gd name="connsiteY171" fmla="*/ 101600 h 4908550"/>
                  <a:gd name="connsiteX172" fmla="*/ 679450 w 6210300"/>
                  <a:gd name="connsiteY172" fmla="*/ 101600 h 4908550"/>
                  <a:gd name="connsiteX173" fmla="*/ 597693 w 6210300"/>
                  <a:gd name="connsiteY173" fmla="*/ 103992 h 4908550"/>
                  <a:gd name="connsiteX174" fmla="*/ 508794 w 6210300"/>
                  <a:gd name="connsiteY174" fmla="*/ 240474 h 4908550"/>
                  <a:gd name="connsiteX175" fmla="*/ 539750 w 6210300"/>
                  <a:gd name="connsiteY175" fmla="*/ 298450 h 4908550"/>
                  <a:gd name="connsiteX176" fmla="*/ 539750 w 6210300"/>
                  <a:gd name="connsiteY176" fmla="*/ 476250 h 4908550"/>
                  <a:gd name="connsiteX177" fmla="*/ 587375 w 6210300"/>
                  <a:gd name="connsiteY177" fmla="*/ 598021 h 4908550"/>
                  <a:gd name="connsiteX178" fmla="*/ 635000 w 6210300"/>
                  <a:gd name="connsiteY178" fmla="*/ 654050 h 4908550"/>
                  <a:gd name="connsiteX179" fmla="*/ 673100 w 6210300"/>
                  <a:gd name="connsiteY179" fmla="*/ 679450 h 4908550"/>
                  <a:gd name="connsiteX180" fmla="*/ 687387 w 6210300"/>
                  <a:gd name="connsiteY180" fmla="*/ 947716 h 4908550"/>
                  <a:gd name="connsiteX181" fmla="*/ 743744 w 6210300"/>
                  <a:gd name="connsiteY181" fmla="*/ 1020870 h 4908550"/>
                  <a:gd name="connsiteX182" fmla="*/ 647700 w 6210300"/>
                  <a:gd name="connsiteY182" fmla="*/ 1092200 h 4908550"/>
                  <a:gd name="connsiteX183" fmla="*/ 482600 w 6210300"/>
                  <a:gd name="connsiteY183" fmla="*/ 1174750 h 4908550"/>
                  <a:gd name="connsiteX184" fmla="*/ 450850 w 6210300"/>
                  <a:gd name="connsiteY184" fmla="*/ 1276350 h 4908550"/>
                  <a:gd name="connsiteX185" fmla="*/ 393700 w 6210300"/>
                  <a:gd name="connsiteY185" fmla="*/ 1333500 h 4908550"/>
                  <a:gd name="connsiteX186" fmla="*/ 406400 w 6210300"/>
                  <a:gd name="connsiteY186" fmla="*/ 1397000 h 4908550"/>
                  <a:gd name="connsiteX187" fmla="*/ 365918 w 6210300"/>
                  <a:gd name="connsiteY187" fmla="*/ 1476418 h 4908550"/>
                  <a:gd name="connsiteX188" fmla="*/ 260350 w 6210300"/>
                  <a:gd name="connsiteY188" fmla="*/ 1460500 h 4908550"/>
                  <a:gd name="connsiteX189" fmla="*/ 196850 w 6210300"/>
                  <a:gd name="connsiteY189" fmla="*/ 1517650 h 4908550"/>
                  <a:gd name="connsiteX190" fmla="*/ 107156 w 6210300"/>
                  <a:gd name="connsiteY190" fmla="*/ 1549400 h 4908550"/>
                  <a:gd name="connsiteX191" fmla="*/ 73819 w 6210300"/>
                  <a:gd name="connsiteY191" fmla="*/ 1529523 h 4908550"/>
                  <a:gd name="connsiteX192" fmla="*/ 47625 w 6210300"/>
                  <a:gd name="connsiteY192" fmla="*/ 1600200 h 4908550"/>
                  <a:gd name="connsiteX193" fmla="*/ 119856 w 6210300"/>
                  <a:gd name="connsiteY193" fmla="*/ 1746423 h 4908550"/>
                  <a:gd name="connsiteX194" fmla="*/ 119856 w 6210300"/>
                  <a:gd name="connsiteY194" fmla="*/ 1839934 h 4908550"/>
                  <a:gd name="connsiteX195" fmla="*/ 96044 w 6210300"/>
                  <a:gd name="connsiteY195" fmla="*/ 2232895 h 4908550"/>
                  <a:gd name="connsiteX196" fmla="*/ 10319 w 6210300"/>
                  <a:gd name="connsiteY196" fmla="*/ 2300354 h 4908550"/>
                  <a:gd name="connsiteX197" fmla="*/ 63500 w 6210300"/>
                  <a:gd name="connsiteY197" fmla="*/ 2413000 h 4908550"/>
                  <a:gd name="connsiteX198" fmla="*/ 44450 w 6210300"/>
                  <a:gd name="connsiteY198" fmla="*/ 2501900 h 4908550"/>
                  <a:gd name="connsiteX199" fmla="*/ 88900 w 6210300"/>
                  <a:gd name="connsiteY199" fmla="*/ 2584450 h 4908550"/>
                  <a:gd name="connsiteX200" fmla="*/ 114300 w 6210300"/>
                  <a:gd name="connsiteY200" fmla="*/ 2692400 h 4908550"/>
                  <a:gd name="connsiteX201" fmla="*/ 6350 w 6210300"/>
                  <a:gd name="connsiteY201" fmla="*/ 2851150 h 4908550"/>
                  <a:gd name="connsiteX202" fmla="*/ 0 w 6210300"/>
                  <a:gd name="connsiteY202" fmla="*/ 2933700 h 4908550"/>
                  <a:gd name="connsiteX203" fmla="*/ 12700 w 6210300"/>
                  <a:gd name="connsiteY203" fmla="*/ 2965450 h 4908550"/>
                  <a:gd name="connsiteX204" fmla="*/ 171450 w 6210300"/>
                  <a:gd name="connsiteY204" fmla="*/ 2984500 h 4908550"/>
                  <a:gd name="connsiteX205" fmla="*/ 285750 w 6210300"/>
                  <a:gd name="connsiteY205" fmla="*/ 3054350 h 4908550"/>
                  <a:gd name="connsiteX206" fmla="*/ 323850 w 6210300"/>
                  <a:gd name="connsiteY206" fmla="*/ 3117850 h 4908550"/>
                  <a:gd name="connsiteX207" fmla="*/ 254000 w 6210300"/>
                  <a:gd name="connsiteY207" fmla="*/ 3155950 h 4908550"/>
                  <a:gd name="connsiteX208" fmla="*/ 355600 w 6210300"/>
                  <a:gd name="connsiteY208" fmla="*/ 3200400 h 4908550"/>
                  <a:gd name="connsiteX209" fmla="*/ 419100 w 6210300"/>
                  <a:gd name="connsiteY209" fmla="*/ 3257550 h 4908550"/>
                  <a:gd name="connsiteX210" fmla="*/ 412750 w 6210300"/>
                  <a:gd name="connsiteY210" fmla="*/ 3371850 h 4908550"/>
                  <a:gd name="connsiteX211" fmla="*/ 361950 w 6210300"/>
                  <a:gd name="connsiteY211" fmla="*/ 3441700 h 4908550"/>
                  <a:gd name="connsiteX212" fmla="*/ 444500 w 6210300"/>
                  <a:gd name="connsiteY212" fmla="*/ 3460750 h 4908550"/>
                  <a:gd name="connsiteX213" fmla="*/ 425450 w 6210300"/>
                  <a:gd name="connsiteY213" fmla="*/ 3587750 h 4908550"/>
                  <a:gd name="connsiteX214" fmla="*/ 438150 w 6210300"/>
                  <a:gd name="connsiteY214" fmla="*/ 3695700 h 4908550"/>
                  <a:gd name="connsiteX215" fmla="*/ 514350 w 6210300"/>
                  <a:gd name="connsiteY215" fmla="*/ 3740150 h 4908550"/>
                  <a:gd name="connsiteX216" fmla="*/ 450850 w 6210300"/>
                  <a:gd name="connsiteY216" fmla="*/ 3943350 h 4908550"/>
                  <a:gd name="connsiteX217" fmla="*/ 381000 w 6210300"/>
                  <a:gd name="connsiteY217" fmla="*/ 4095750 h 4908550"/>
                  <a:gd name="connsiteX218" fmla="*/ 406400 w 6210300"/>
                  <a:gd name="connsiteY218" fmla="*/ 4178300 h 4908550"/>
                  <a:gd name="connsiteX219" fmla="*/ 463550 w 6210300"/>
                  <a:gd name="connsiteY219" fmla="*/ 4216400 h 4908550"/>
                  <a:gd name="connsiteX220" fmla="*/ 533400 w 6210300"/>
                  <a:gd name="connsiteY220" fmla="*/ 4178300 h 4908550"/>
                  <a:gd name="connsiteX221" fmla="*/ 609600 w 6210300"/>
                  <a:gd name="connsiteY221" fmla="*/ 4171950 h 4908550"/>
                  <a:gd name="connsiteX222" fmla="*/ 704850 w 6210300"/>
                  <a:gd name="connsiteY222" fmla="*/ 4114800 h 4908550"/>
                  <a:gd name="connsiteX223" fmla="*/ 736600 w 6210300"/>
                  <a:gd name="connsiteY223" fmla="*/ 4184650 h 4908550"/>
                  <a:gd name="connsiteX224" fmla="*/ 730250 w 6210300"/>
                  <a:gd name="connsiteY224" fmla="*/ 4229100 h 4908550"/>
                  <a:gd name="connsiteX225" fmla="*/ 812800 w 6210300"/>
                  <a:gd name="connsiteY225" fmla="*/ 4165600 h 4908550"/>
                  <a:gd name="connsiteX226" fmla="*/ 869950 w 6210300"/>
                  <a:gd name="connsiteY226" fmla="*/ 4064000 h 4908550"/>
                  <a:gd name="connsiteX227" fmla="*/ 965200 w 6210300"/>
                  <a:gd name="connsiteY227" fmla="*/ 4006850 h 4908550"/>
                  <a:gd name="connsiteX228" fmla="*/ 1022350 w 6210300"/>
                  <a:gd name="connsiteY228" fmla="*/ 3911600 h 4908550"/>
                  <a:gd name="connsiteX229" fmla="*/ 1092200 w 6210300"/>
                  <a:gd name="connsiteY229" fmla="*/ 3905250 h 4908550"/>
                  <a:gd name="connsiteX230" fmla="*/ 1206500 w 6210300"/>
                  <a:gd name="connsiteY230" fmla="*/ 3943350 h 4908550"/>
                  <a:gd name="connsiteX231" fmla="*/ 1231900 w 6210300"/>
                  <a:gd name="connsiteY231" fmla="*/ 4044950 h 4908550"/>
                  <a:gd name="connsiteX232" fmla="*/ 1263650 w 6210300"/>
                  <a:gd name="connsiteY232" fmla="*/ 4108450 h 4908550"/>
                  <a:gd name="connsiteX233" fmla="*/ 1320800 w 6210300"/>
                  <a:gd name="connsiteY233" fmla="*/ 4108450 h 4908550"/>
                  <a:gd name="connsiteX234" fmla="*/ 1358900 w 6210300"/>
                  <a:gd name="connsiteY234" fmla="*/ 4051300 h 4908550"/>
                  <a:gd name="connsiteX235" fmla="*/ 1428750 w 6210300"/>
                  <a:gd name="connsiteY235" fmla="*/ 4178300 h 4908550"/>
                  <a:gd name="connsiteX236" fmla="*/ 1447800 w 6210300"/>
                  <a:gd name="connsiteY236" fmla="*/ 4330700 h 4908550"/>
                  <a:gd name="connsiteX237" fmla="*/ 1447800 w 6210300"/>
                  <a:gd name="connsiteY237" fmla="*/ 4432300 h 4908550"/>
                  <a:gd name="connsiteX238" fmla="*/ 1511300 w 6210300"/>
                  <a:gd name="connsiteY238" fmla="*/ 4559300 h 4908550"/>
                  <a:gd name="connsiteX239" fmla="*/ 1536700 w 6210300"/>
                  <a:gd name="connsiteY239" fmla="*/ 4648200 h 4908550"/>
                  <a:gd name="connsiteX240" fmla="*/ 1638300 w 6210300"/>
                  <a:gd name="connsiteY240" fmla="*/ 4597400 h 4908550"/>
                  <a:gd name="connsiteX241" fmla="*/ 1695450 w 6210300"/>
                  <a:gd name="connsiteY241" fmla="*/ 4635500 h 4908550"/>
                  <a:gd name="connsiteX242" fmla="*/ 1752600 w 6210300"/>
                  <a:gd name="connsiteY242" fmla="*/ 4673600 h 4908550"/>
                  <a:gd name="connsiteX243" fmla="*/ 1847850 w 6210300"/>
                  <a:gd name="connsiteY243" fmla="*/ 4705350 h 4908550"/>
                  <a:gd name="connsiteX244" fmla="*/ 1943100 w 6210300"/>
                  <a:gd name="connsiteY244" fmla="*/ 4730750 h 4908550"/>
                  <a:gd name="connsiteX245" fmla="*/ 2057400 w 6210300"/>
                  <a:gd name="connsiteY245" fmla="*/ 4838700 h 4908550"/>
                  <a:gd name="connsiteX246" fmla="*/ 2203450 w 6210300"/>
                  <a:gd name="connsiteY246" fmla="*/ 4864100 h 4908550"/>
                  <a:gd name="connsiteX247" fmla="*/ 2279650 w 6210300"/>
                  <a:gd name="connsiteY247" fmla="*/ 4902200 h 4908550"/>
                  <a:gd name="connsiteX248" fmla="*/ 2400300 w 6210300"/>
                  <a:gd name="connsiteY248" fmla="*/ 4876800 h 4908550"/>
                  <a:gd name="connsiteX249" fmla="*/ 2520950 w 6210300"/>
                  <a:gd name="connsiteY249" fmla="*/ 4908550 h 4908550"/>
                  <a:gd name="connsiteX250" fmla="*/ 2571750 w 6210300"/>
                  <a:gd name="connsiteY250" fmla="*/ 4870450 h 4908550"/>
                  <a:gd name="connsiteX251" fmla="*/ 2749550 w 6210300"/>
                  <a:gd name="connsiteY251" fmla="*/ 4883150 h 4908550"/>
                  <a:gd name="connsiteX0" fmla="*/ 2749550 w 6210300"/>
                  <a:gd name="connsiteY0" fmla="*/ 4883150 h 4908550"/>
                  <a:gd name="connsiteX1" fmla="*/ 2749550 w 6210300"/>
                  <a:gd name="connsiteY1" fmla="*/ 4737100 h 4908550"/>
                  <a:gd name="connsiteX2" fmla="*/ 2832100 w 6210300"/>
                  <a:gd name="connsiteY2" fmla="*/ 4667250 h 4908550"/>
                  <a:gd name="connsiteX3" fmla="*/ 2768600 w 6210300"/>
                  <a:gd name="connsiteY3" fmla="*/ 4597400 h 4908550"/>
                  <a:gd name="connsiteX4" fmla="*/ 2857500 w 6210300"/>
                  <a:gd name="connsiteY4" fmla="*/ 4489450 h 4908550"/>
                  <a:gd name="connsiteX5" fmla="*/ 2800350 w 6210300"/>
                  <a:gd name="connsiteY5" fmla="*/ 4406900 h 4908550"/>
                  <a:gd name="connsiteX6" fmla="*/ 2876550 w 6210300"/>
                  <a:gd name="connsiteY6" fmla="*/ 4394200 h 4908550"/>
                  <a:gd name="connsiteX7" fmla="*/ 2946400 w 6210300"/>
                  <a:gd name="connsiteY7" fmla="*/ 4184650 h 4908550"/>
                  <a:gd name="connsiteX8" fmla="*/ 3041650 w 6210300"/>
                  <a:gd name="connsiteY8" fmla="*/ 4159250 h 4908550"/>
                  <a:gd name="connsiteX9" fmla="*/ 3181350 w 6210300"/>
                  <a:gd name="connsiteY9" fmla="*/ 4184650 h 4908550"/>
                  <a:gd name="connsiteX10" fmla="*/ 3270250 w 6210300"/>
                  <a:gd name="connsiteY10" fmla="*/ 4095750 h 4908550"/>
                  <a:gd name="connsiteX11" fmla="*/ 3365500 w 6210300"/>
                  <a:gd name="connsiteY11" fmla="*/ 4140200 h 4908550"/>
                  <a:gd name="connsiteX12" fmla="*/ 3511550 w 6210300"/>
                  <a:gd name="connsiteY12" fmla="*/ 4064000 h 4908550"/>
                  <a:gd name="connsiteX13" fmla="*/ 3556000 w 6210300"/>
                  <a:gd name="connsiteY13" fmla="*/ 3975100 h 4908550"/>
                  <a:gd name="connsiteX14" fmla="*/ 3543300 w 6210300"/>
                  <a:gd name="connsiteY14" fmla="*/ 3835400 h 4908550"/>
                  <a:gd name="connsiteX15" fmla="*/ 3530600 w 6210300"/>
                  <a:gd name="connsiteY15" fmla="*/ 3765550 h 4908550"/>
                  <a:gd name="connsiteX16" fmla="*/ 3657600 w 6210300"/>
                  <a:gd name="connsiteY16" fmla="*/ 3676650 h 4908550"/>
                  <a:gd name="connsiteX17" fmla="*/ 3746500 w 6210300"/>
                  <a:gd name="connsiteY17" fmla="*/ 3549650 h 4908550"/>
                  <a:gd name="connsiteX18" fmla="*/ 3765550 w 6210300"/>
                  <a:gd name="connsiteY18" fmla="*/ 3486150 h 4908550"/>
                  <a:gd name="connsiteX19" fmla="*/ 3822700 w 6210300"/>
                  <a:gd name="connsiteY19" fmla="*/ 3429000 h 4908550"/>
                  <a:gd name="connsiteX20" fmla="*/ 3879850 w 6210300"/>
                  <a:gd name="connsiteY20" fmla="*/ 3448050 h 4908550"/>
                  <a:gd name="connsiteX21" fmla="*/ 3930650 w 6210300"/>
                  <a:gd name="connsiteY21" fmla="*/ 3543300 h 4908550"/>
                  <a:gd name="connsiteX22" fmla="*/ 3994150 w 6210300"/>
                  <a:gd name="connsiteY22" fmla="*/ 3568700 h 4908550"/>
                  <a:gd name="connsiteX23" fmla="*/ 4070350 w 6210300"/>
                  <a:gd name="connsiteY23" fmla="*/ 3536950 h 4908550"/>
                  <a:gd name="connsiteX24" fmla="*/ 4178300 w 6210300"/>
                  <a:gd name="connsiteY24" fmla="*/ 3606800 h 4908550"/>
                  <a:gd name="connsiteX25" fmla="*/ 4254500 w 6210300"/>
                  <a:gd name="connsiteY25" fmla="*/ 3556000 h 4908550"/>
                  <a:gd name="connsiteX26" fmla="*/ 4311650 w 6210300"/>
                  <a:gd name="connsiteY26" fmla="*/ 3441700 h 4908550"/>
                  <a:gd name="connsiteX27" fmla="*/ 4318000 w 6210300"/>
                  <a:gd name="connsiteY27" fmla="*/ 3365500 h 4908550"/>
                  <a:gd name="connsiteX28" fmla="*/ 4298950 w 6210300"/>
                  <a:gd name="connsiteY28" fmla="*/ 3282950 h 4908550"/>
                  <a:gd name="connsiteX29" fmla="*/ 4362450 w 6210300"/>
                  <a:gd name="connsiteY29" fmla="*/ 3092450 h 4908550"/>
                  <a:gd name="connsiteX30" fmla="*/ 4438650 w 6210300"/>
                  <a:gd name="connsiteY30" fmla="*/ 3028950 h 4908550"/>
                  <a:gd name="connsiteX31" fmla="*/ 4527550 w 6210300"/>
                  <a:gd name="connsiteY31" fmla="*/ 3035300 h 4908550"/>
                  <a:gd name="connsiteX32" fmla="*/ 4565650 w 6210300"/>
                  <a:gd name="connsiteY32" fmla="*/ 3073400 h 4908550"/>
                  <a:gd name="connsiteX33" fmla="*/ 4616450 w 6210300"/>
                  <a:gd name="connsiteY33" fmla="*/ 3073400 h 4908550"/>
                  <a:gd name="connsiteX34" fmla="*/ 4629150 w 6210300"/>
                  <a:gd name="connsiteY34" fmla="*/ 3009900 h 4908550"/>
                  <a:gd name="connsiteX35" fmla="*/ 4660900 w 6210300"/>
                  <a:gd name="connsiteY35" fmla="*/ 2952750 h 4908550"/>
                  <a:gd name="connsiteX36" fmla="*/ 4724400 w 6210300"/>
                  <a:gd name="connsiteY36" fmla="*/ 2978150 h 4908550"/>
                  <a:gd name="connsiteX37" fmla="*/ 4800600 w 6210300"/>
                  <a:gd name="connsiteY37" fmla="*/ 2946400 h 4908550"/>
                  <a:gd name="connsiteX38" fmla="*/ 4857750 w 6210300"/>
                  <a:gd name="connsiteY38" fmla="*/ 2997200 h 4908550"/>
                  <a:gd name="connsiteX39" fmla="*/ 4908550 w 6210300"/>
                  <a:gd name="connsiteY39" fmla="*/ 3016250 h 4908550"/>
                  <a:gd name="connsiteX40" fmla="*/ 5016500 w 6210300"/>
                  <a:gd name="connsiteY40" fmla="*/ 2959100 h 4908550"/>
                  <a:gd name="connsiteX41" fmla="*/ 5080000 w 6210300"/>
                  <a:gd name="connsiteY41" fmla="*/ 2978150 h 4908550"/>
                  <a:gd name="connsiteX42" fmla="*/ 5118100 w 6210300"/>
                  <a:gd name="connsiteY42" fmla="*/ 2908300 h 4908550"/>
                  <a:gd name="connsiteX43" fmla="*/ 5092700 w 6210300"/>
                  <a:gd name="connsiteY43" fmla="*/ 2832100 h 4908550"/>
                  <a:gd name="connsiteX44" fmla="*/ 5118100 w 6210300"/>
                  <a:gd name="connsiteY44" fmla="*/ 2762250 h 4908550"/>
                  <a:gd name="connsiteX45" fmla="*/ 5213350 w 6210300"/>
                  <a:gd name="connsiteY45" fmla="*/ 2724150 h 4908550"/>
                  <a:gd name="connsiteX46" fmla="*/ 5207000 w 6210300"/>
                  <a:gd name="connsiteY46" fmla="*/ 2641600 h 4908550"/>
                  <a:gd name="connsiteX47" fmla="*/ 5226050 w 6210300"/>
                  <a:gd name="connsiteY47" fmla="*/ 2590800 h 4908550"/>
                  <a:gd name="connsiteX48" fmla="*/ 5283200 w 6210300"/>
                  <a:gd name="connsiteY48" fmla="*/ 2597150 h 4908550"/>
                  <a:gd name="connsiteX49" fmla="*/ 5314950 w 6210300"/>
                  <a:gd name="connsiteY49" fmla="*/ 2501900 h 4908550"/>
                  <a:gd name="connsiteX50" fmla="*/ 5403850 w 6210300"/>
                  <a:gd name="connsiteY50" fmla="*/ 2527300 h 4908550"/>
                  <a:gd name="connsiteX51" fmla="*/ 5511800 w 6210300"/>
                  <a:gd name="connsiteY51" fmla="*/ 2527300 h 4908550"/>
                  <a:gd name="connsiteX52" fmla="*/ 5556250 w 6210300"/>
                  <a:gd name="connsiteY52" fmla="*/ 2514600 h 4908550"/>
                  <a:gd name="connsiteX53" fmla="*/ 5613400 w 6210300"/>
                  <a:gd name="connsiteY53" fmla="*/ 2603500 h 4908550"/>
                  <a:gd name="connsiteX54" fmla="*/ 5689600 w 6210300"/>
                  <a:gd name="connsiteY54" fmla="*/ 2520950 h 4908550"/>
                  <a:gd name="connsiteX55" fmla="*/ 5753100 w 6210300"/>
                  <a:gd name="connsiteY55" fmla="*/ 2463800 h 4908550"/>
                  <a:gd name="connsiteX56" fmla="*/ 5791200 w 6210300"/>
                  <a:gd name="connsiteY56" fmla="*/ 2317750 h 4908550"/>
                  <a:gd name="connsiteX57" fmla="*/ 5778500 w 6210300"/>
                  <a:gd name="connsiteY57" fmla="*/ 2260600 h 4908550"/>
                  <a:gd name="connsiteX58" fmla="*/ 5664200 w 6210300"/>
                  <a:gd name="connsiteY58" fmla="*/ 2203450 h 4908550"/>
                  <a:gd name="connsiteX59" fmla="*/ 5676900 w 6210300"/>
                  <a:gd name="connsiteY59" fmla="*/ 2076450 h 4908550"/>
                  <a:gd name="connsiteX60" fmla="*/ 5746750 w 6210300"/>
                  <a:gd name="connsiteY60" fmla="*/ 2038350 h 4908550"/>
                  <a:gd name="connsiteX61" fmla="*/ 5746750 w 6210300"/>
                  <a:gd name="connsiteY61" fmla="*/ 1974850 h 4908550"/>
                  <a:gd name="connsiteX62" fmla="*/ 5880100 w 6210300"/>
                  <a:gd name="connsiteY62" fmla="*/ 1943100 h 4908550"/>
                  <a:gd name="connsiteX63" fmla="*/ 6007100 w 6210300"/>
                  <a:gd name="connsiteY63" fmla="*/ 1930400 h 4908550"/>
                  <a:gd name="connsiteX64" fmla="*/ 6127750 w 6210300"/>
                  <a:gd name="connsiteY64" fmla="*/ 1885950 h 4908550"/>
                  <a:gd name="connsiteX65" fmla="*/ 6210300 w 6210300"/>
                  <a:gd name="connsiteY65" fmla="*/ 1911350 h 4908550"/>
                  <a:gd name="connsiteX66" fmla="*/ 6210300 w 6210300"/>
                  <a:gd name="connsiteY66" fmla="*/ 1714500 h 4908550"/>
                  <a:gd name="connsiteX67" fmla="*/ 6197600 w 6210300"/>
                  <a:gd name="connsiteY67" fmla="*/ 1631950 h 4908550"/>
                  <a:gd name="connsiteX68" fmla="*/ 6165850 w 6210300"/>
                  <a:gd name="connsiteY68" fmla="*/ 1524000 h 4908550"/>
                  <a:gd name="connsiteX69" fmla="*/ 6070600 w 6210300"/>
                  <a:gd name="connsiteY69" fmla="*/ 1517650 h 4908550"/>
                  <a:gd name="connsiteX70" fmla="*/ 5981700 w 6210300"/>
                  <a:gd name="connsiteY70" fmla="*/ 1517650 h 4908550"/>
                  <a:gd name="connsiteX71" fmla="*/ 5892800 w 6210300"/>
                  <a:gd name="connsiteY71" fmla="*/ 1492250 h 4908550"/>
                  <a:gd name="connsiteX72" fmla="*/ 5873750 w 6210300"/>
                  <a:gd name="connsiteY72" fmla="*/ 1454150 h 4908550"/>
                  <a:gd name="connsiteX73" fmla="*/ 5892800 w 6210300"/>
                  <a:gd name="connsiteY73" fmla="*/ 1327150 h 4908550"/>
                  <a:gd name="connsiteX74" fmla="*/ 5905500 w 6210300"/>
                  <a:gd name="connsiteY74" fmla="*/ 1257300 h 4908550"/>
                  <a:gd name="connsiteX75" fmla="*/ 5835650 w 6210300"/>
                  <a:gd name="connsiteY75" fmla="*/ 1143000 h 4908550"/>
                  <a:gd name="connsiteX76" fmla="*/ 5753100 w 6210300"/>
                  <a:gd name="connsiteY76" fmla="*/ 1092200 h 4908550"/>
                  <a:gd name="connsiteX77" fmla="*/ 5670550 w 6210300"/>
                  <a:gd name="connsiteY77" fmla="*/ 1054100 h 4908550"/>
                  <a:gd name="connsiteX78" fmla="*/ 5505450 w 6210300"/>
                  <a:gd name="connsiteY78" fmla="*/ 1047750 h 4908550"/>
                  <a:gd name="connsiteX79" fmla="*/ 5403850 w 6210300"/>
                  <a:gd name="connsiteY79" fmla="*/ 1066800 h 4908550"/>
                  <a:gd name="connsiteX80" fmla="*/ 5251450 w 6210300"/>
                  <a:gd name="connsiteY80" fmla="*/ 1104900 h 4908550"/>
                  <a:gd name="connsiteX81" fmla="*/ 5181600 w 6210300"/>
                  <a:gd name="connsiteY81" fmla="*/ 1130300 h 4908550"/>
                  <a:gd name="connsiteX82" fmla="*/ 5022850 w 6210300"/>
                  <a:gd name="connsiteY82" fmla="*/ 1104900 h 4908550"/>
                  <a:gd name="connsiteX83" fmla="*/ 5035550 w 6210300"/>
                  <a:gd name="connsiteY83" fmla="*/ 1035050 h 4908550"/>
                  <a:gd name="connsiteX84" fmla="*/ 4972050 w 6210300"/>
                  <a:gd name="connsiteY84" fmla="*/ 939800 h 4908550"/>
                  <a:gd name="connsiteX85" fmla="*/ 4940300 w 6210300"/>
                  <a:gd name="connsiteY85" fmla="*/ 939800 h 4908550"/>
                  <a:gd name="connsiteX86" fmla="*/ 4857750 w 6210300"/>
                  <a:gd name="connsiteY86" fmla="*/ 889000 h 4908550"/>
                  <a:gd name="connsiteX87" fmla="*/ 4749800 w 6210300"/>
                  <a:gd name="connsiteY87" fmla="*/ 850900 h 4908550"/>
                  <a:gd name="connsiteX88" fmla="*/ 4711700 w 6210300"/>
                  <a:gd name="connsiteY88" fmla="*/ 825500 h 4908550"/>
                  <a:gd name="connsiteX89" fmla="*/ 4749800 w 6210300"/>
                  <a:gd name="connsiteY89" fmla="*/ 755650 h 4908550"/>
                  <a:gd name="connsiteX90" fmla="*/ 4800600 w 6210300"/>
                  <a:gd name="connsiteY90" fmla="*/ 806450 h 4908550"/>
                  <a:gd name="connsiteX91" fmla="*/ 4819650 w 6210300"/>
                  <a:gd name="connsiteY91" fmla="*/ 768350 h 4908550"/>
                  <a:gd name="connsiteX92" fmla="*/ 4781550 w 6210300"/>
                  <a:gd name="connsiteY92" fmla="*/ 698500 h 4908550"/>
                  <a:gd name="connsiteX93" fmla="*/ 4673600 w 6210300"/>
                  <a:gd name="connsiteY93" fmla="*/ 641350 h 4908550"/>
                  <a:gd name="connsiteX94" fmla="*/ 4572000 w 6210300"/>
                  <a:gd name="connsiteY94" fmla="*/ 615950 h 4908550"/>
                  <a:gd name="connsiteX95" fmla="*/ 4495800 w 6210300"/>
                  <a:gd name="connsiteY95" fmla="*/ 615950 h 4908550"/>
                  <a:gd name="connsiteX96" fmla="*/ 4349750 w 6210300"/>
                  <a:gd name="connsiteY96" fmla="*/ 539750 h 4908550"/>
                  <a:gd name="connsiteX97" fmla="*/ 4102100 w 6210300"/>
                  <a:gd name="connsiteY97" fmla="*/ 482600 h 4908550"/>
                  <a:gd name="connsiteX98" fmla="*/ 3975100 w 6210300"/>
                  <a:gd name="connsiteY98" fmla="*/ 476250 h 4908550"/>
                  <a:gd name="connsiteX99" fmla="*/ 3886200 w 6210300"/>
                  <a:gd name="connsiteY99" fmla="*/ 463550 h 4908550"/>
                  <a:gd name="connsiteX100" fmla="*/ 3810000 w 6210300"/>
                  <a:gd name="connsiteY100" fmla="*/ 412750 h 4908550"/>
                  <a:gd name="connsiteX101" fmla="*/ 3829050 w 6210300"/>
                  <a:gd name="connsiteY101" fmla="*/ 495300 h 4908550"/>
                  <a:gd name="connsiteX102" fmla="*/ 3829050 w 6210300"/>
                  <a:gd name="connsiteY102" fmla="*/ 546100 h 4908550"/>
                  <a:gd name="connsiteX103" fmla="*/ 3695700 w 6210300"/>
                  <a:gd name="connsiteY103" fmla="*/ 527050 h 4908550"/>
                  <a:gd name="connsiteX104" fmla="*/ 3632200 w 6210300"/>
                  <a:gd name="connsiteY104" fmla="*/ 622300 h 4908550"/>
                  <a:gd name="connsiteX105" fmla="*/ 3638550 w 6210300"/>
                  <a:gd name="connsiteY105" fmla="*/ 673100 h 4908550"/>
                  <a:gd name="connsiteX106" fmla="*/ 3721100 w 6210300"/>
                  <a:gd name="connsiteY106" fmla="*/ 647700 h 4908550"/>
                  <a:gd name="connsiteX107" fmla="*/ 3790950 w 6210300"/>
                  <a:gd name="connsiteY107" fmla="*/ 654050 h 4908550"/>
                  <a:gd name="connsiteX108" fmla="*/ 3702050 w 6210300"/>
                  <a:gd name="connsiteY108" fmla="*/ 711200 h 4908550"/>
                  <a:gd name="connsiteX109" fmla="*/ 3695700 w 6210300"/>
                  <a:gd name="connsiteY109" fmla="*/ 781050 h 4908550"/>
                  <a:gd name="connsiteX110" fmla="*/ 3740150 w 6210300"/>
                  <a:gd name="connsiteY110" fmla="*/ 908050 h 4908550"/>
                  <a:gd name="connsiteX111" fmla="*/ 3657600 w 6210300"/>
                  <a:gd name="connsiteY111" fmla="*/ 908050 h 4908550"/>
                  <a:gd name="connsiteX112" fmla="*/ 3606800 w 6210300"/>
                  <a:gd name="connsiteY112" fmla="*/ 844550 h 4908550"/>
                  <a:gd name="connsiteX113" fmla="*/ 3498850 w 6210300"/>
                  <a:gd name="connsiteY113" fmla="*/ 876300 h 4908550"/>
                  <a:gd name="connsiteX114" fmla="*/ 3390900 w 6210300"/>
                  <a:gd name="connsiteY114" fmla="*/ 876300 h 4908550"/>
                  <a:gd name="connsiteX115" fmla="*/ 3308350 w 6210300"/>
                  <a:gd name="connsiteY115" fmla="*/ 857250 h 4908550"/>
                  <a:gd name="connsiteX116" fmla="*/ 3225800 w 6210300"/>
                  <a:gd name="connsiteY116" fmla="*/ 869950 h 4908550"/>
                  <a:gd name="connsiteX117" fmla="*/ 3162300 w 6210300"/>
                  <a:gd name="connsiteY117" fmla="*/ 920750 h 4908550"/>
                  <a:gd name="connsiteX118" fmla="*/ 3073400 w 6210300"/>
                  <a:gd name="connsiteY118" fmla="*/ 946150 h 4908550"/>
                  <a:gd name="connsiteX119" fmla="*/ 3009900 w 6210300"/>
                  <a:gd name="connsiteY119" fmla="*/ 895350 h 4908550"/>
                  <a:gd name="connsiteX120" fmla="*/ 2946400 w 6210300"/>
                  <a:gd name="connsiteY120" fmla="*/ 781050 h 4908550"/>
                  <a:gd name="connsiteX121" fmla="*/ 2927350 w 6210300"/>
                  <a:gd name="connsiteY121" fmla="*/ 755650 h 4908550"/>
                  <a:gd name="connsiteX122" fmla="*/ 2882900 w 6210300"/>
                  <a:gd name="connsiteY122" fmla="*/ 914400 h 4908550"/>
                  <a:gd name="connsiteX123" fmla="*/ 2857500 w 6210300"/>
                  <a:gd name="connsiteY123" fmla="*/ 1028700 h 4908550"/>
                  <a:gd name="connsiteX124" fmla="*/ 2819400 w 6210300"/>
                  <a:gd name="connsiteY124" fmla="*/ 1136650 h 4908550"/>
                  <a:gd name="connsiteX125" fmla="*/ 2768600 w 6210300"/>
                  <a:gd name="connsiteY125" fmla="*/ 1168400 h 4908550"/>
                  <a:gd name="connsiteX126" fmla="*/ 2730500 w 6210300"/>
                  <a:gd name="connsiteY126" fmla="*/ 1130300 h 4908550"/>
                  <a:gd name="connsiteX127" fmla="*/ 2667000 w 6210300"/>
                  <a:gd name="connsiteY127" fmla="*/ 1079500 h 4908550"/>
                  <a:gd name="connsiteX128" fmla="*/ 2584450 w 6210300"/>
                  <a:gd name="connsiteY128" fmla="*/ 1003300 h 4908550"/>
                  <a:gd name="connsiteX129" fmla="*/ 2559050 w 6210300"/>
                  <a:gd name="connsiteY129" fmla="*/ 889000 h 4908550"/>
                  <a:gd name="connsiteX130" fmla="*/ 2501900 w 6210300"/>
                  <a:gd name="connsiteY130" fmla="*/ 793750 h 4908550"/>
                  <a:gd name="connsiteX131" fmla="*/ 2444750 w 6210300"/>
                  <a:gd name="connsiteY131" fmla="*/ 673100 h 4908550"/>
                  <a:gd name="connsiteX132" fmla="*/ 2406650 w 6210300"/>
                  <a:gd name="connsiteY132" fmla="*/ 647700 h 4908550"/>
                  <a:gd name="connsiteX133" fmla="*/ 2317750 w 6210300"/>
                  <a:gd name="connsiteY133" fmla="*/ 596900 h 4908550"/>
                  <a:gd name="connsiteX134" fmla="*/ 2254250 w 6210300"/>
                  <a:gd name="connsiteY134" fmla="*/ 565150 h 4908550"/>
                  <a:gd name="connsiteX135" fmla="*/ 2336800 w 6210300"/>
                  <a:gd name="connsiteY135" fmla="*/ 501650 h 4908550"/>
                  <a:gd name="connsiteX136" fmla="*/ 2457450 w 6210300"/>
                  <a:gd name="connsiteY136" fmla="*/ 425450 h 4908550"/>
                  <a:gd name="connsiteX137" fmla="*/ 2470150 w 6210300"/>
                  <a:gd name="connsiteY137" fmla="*/ 381000 h 4908550"/>
                  <a:gd name="connsiteX138" fmla="*/ 2514600 w 6210300"/>
                  <a:gd name="connsiteY138" fmla="*/ 304800 h 4908550"/>
                  <a:gd name="connsiteX139" fmla="*/ 2444750 w 6210300"/>
                  <a:gd name="connsiteY139" fmla="*/ 241300 h 4908550"/>
                  <a:gd name="connsiteX140" fmla="*/ 2374900 w 6210300"/>
                  <a:gd name="connsiteY140" fmla="*/ 184150 h 4908550"/>
                  <a:gd name="connsiteX141" fmla="*/ 2311400 w 6210300"/>
                  <a:gd name="connsiteY141" fmla="*/ 215900 h 4908550"/>
                  <a:gd name="connsiteX142" fmla="*/ 2222500 w 6210300"/>
                  <a:gd name="connsiteY142" fmla="*/ 215900 h 4908550"/>
                  <a:gd name="connsiteX143" fmla="*/ 2171700 w 6210300"/>
                  <a:gd name="connsiteY143" fmla="*/ 177800 h 4908550"/>
                  <a:gd name="connsiteX144" fmla="*/ 2095500 w 6210300"/>
                  <a:gd name="connsiteY144" fmla="*/ 146050 h 4908550"/>
                  <a:gd name="connsiteX145" fmla="*/ 2044700 w 6210300"/>
                  <a:gd name="connsiteY145" fmla="*/ 88900 h 4908550"/>
                  <a:gd name="connsiteX146" fmla="*/ 2000250 w 6210300"/>
                  <a:gd name="connsiteY146" fmla="*/ 76200 h 4908550"/>
                  <a:gd name="connsiteX147" fmla="*/ 1955800 w 6210300"/>
                  <a:gd name="connsiteY147" fmla="*/ 114300 h 4908550"/>
                  <a:gd name="connsiteX148" fmla="*/ 1930400 w 6210300"/>
                  <a:gd name="connsiteY148" fmla="*/ 184150 h 4908550"/>
                  <a:gd name="connsiteX149" fmla="*/ 1943100 w 6210300"/>
                  <a:gd name="connsiteY149" fmla="*/ 254000 h 4908550"/>
                  <a:gd name="connsiteX150" fmla="*/ 1943100 w 6210300"/>
                  <a:gd name="connsiteY150" fmla="*/ 342900 h 4908550"/>
                  <a:gd name="connsiteX151" fmla="*/ 1911350 w 6210300"/>
                  <a:gd name="connsiteY151" fmla="*/ 419100 h 4908550"/>
                  <a:gd name="connsiteX152" fmla="*/ 1790700 w 6210300"/>
                  <a:gd name="connsiteY152" fmla="*/ 387350 h 4908550"/>
                  <a:gd name="connsiteX153" fmla="*/ 1670050 w 6210300"/>
                  <a:gd name="connsiteY153" fmla="*/ 393700 h 4908550"/>
                  <a:gd name="connsiteX154" fmla="*/ 1606550 w 6210300"/>
                  <a:gd name="connsiteY154" fmla="*/ 368300 h 4908550"/>
                  <a:gd name="connsiteX155" fmla="*/ 1498600 w 6210300"/>
                  <a:gd name="connsiteY155" fmla="*/ 342900 h 4908550"/>
                  <a:gd name="connsiteX156" fmla="*/ 1403350 w 6210300"/>
                  <a:gd name="connsiteY156" fmla="*/ 311150 h 4908550"/>
                  <a:gd name="connsiteX157" fmla="*/ 1365250 w 6210300"/>
                  <a:gd name="connsiteY157" fmla="*/ 279400 h 4908550"/>
                  <a:gd name="connsiteX158" fmla="*/ 1397000 w 6210300"/>
                  <a:gd name="connsiteY158" fmla="*/ 222250 h 4908550"/>
                  <a:gd name="connsiteX159" fmla="*/ 1435100 w 6210300"/>
                  <a:gd name="connsiteY159" fmla="*/ 177800 h 4908550"/>
                  <a:gd name="connsiteX160" fmla="*/ 1358900 w 6210300"/>
                  <a:gd name="connsiteY160" fmla="*/ 158750 h 4908550"/>
                  <a:gd name="connsiteX161" fmla="*/ 1181100 w 6210300"/>
                  <a:gd name="connsiteY161" fmla="*/ 127000 h 4908550"/>
                  <a:gd name="connsiteX162" fmla="*/ 1092200 w 6210300"/>
                  <a:gd name="connsiteY162" fmla="*/ 101600 h 4908550"/>
                  <a:gd name="connsiteX163" fmla="*/ 1022350 w 6210300"/>
                  <a:gd name="connsiteY163" fmla="*/ 107950 h 4908550"/>
                  <a:gd name="connsiteX164" fmla="*/ 958850 w 6210300"/>
                  <a:gd name="connsiteY164" fmla="*/ 165100 h 4908550"/>
                  <a:gd name="connsiteX165" fmla="*/ 863600 w 6210300"/>
                  <a:gd name="connsiteY165" fmla="*/ 171450 h 4908550"/>
                  <a:gd name="connsiteX166" fmla="*/ 869950 w 6210300"/>
                  <a:gd name="connsiteY166" fmla="*/ 266700 h 4908550"/>
                  <a:gd name="connsiteX167" fmla="*/ 838200 w 6210300"/>
                  <a:gd name="connsiteY167" fmla="*/ 273050 h 4908550"/>
                  <a:gd name="connsiteX168" fmla="*/ 819150 w 6210300"/>
                  <a:gd name="connsiteY168" fmla="*/ 184150 h 4908550"/>
                  <a:gd name="connsiteX169" fmla="*/ 850900 w 6210300"/>
                  <a:gd name="connsiteY169" fmla="*/ 114300 h 4908550"/>
                  <a:gd name="connsiteX170" fmla="*/ 793750 w 6210300"/>
                  <a:gd name="connsiteY170" fmla="*/ 0 h 4908550"/>
                  <a:gd name="connsiteX171" fmla="*/ 768350 w 6210300"/>
                  <a:gd name="connsiteY171" fmla="*/ 101600 h 4908550"/>
                  <a:gd name="connsiteX172" fmla="*/ 679450 w 6210300"/>
                  <a:gd name="connsiteY172" fmla="*/ 101600 h 4908550"/>
                  <a:gd name="connsiteX173" fmla="*/ 597693 w 6210300"/>
                  <a:gd name="connsiteY173" fmla="*/ 103992 h 4908550"/>
                  <a:gd name="connsiteX174" fmla="*/ 508794 w 6210300"/>
                  <a:gd name="connsiteY174" fmla="*/ 240474 h 4908550"/>
                  <a:gd name="connsiteX175" fmla="*/ 539750 w 6210300"/>
                  <a:gd name="connsiteY175" fmla="*/ 298450 h 4908550"/>
                  <a:gd name="connsiteX176" fmla="*/ 539750 w 6210300"/>
                  <a:gd name="connsiteY176" fmla="*/ 476250 h 4908550"/>
                  <a:gd name="connsiteX177" fmla="*/ 587375 w 6210300"/>
                  <a:gd name="connsiteY177" fmla="*/ 598021 h 4908550"/>
                  <a:gd name="connsiteX178" fmla="*/ 635000 w 6210300"/>
                  <a:gd name="connsiteY178" fmla="*/ 654050 h 4908550"/>
                  <a:gd name="connsiteX179" fmla="*/ 673100 w 6210300"/>
                  <a:gd name="connsiteY179" fmla="*/ 679450 h 4908550"/>
                  <a:gd name="connsiteX180" fmla="*/ 687387 w 6210300"/>
                  <a:gd name="connsiteY180" fmla="*/ 947716 h 4908550"/>
                  <a:gd name="connsiteX181" fmla="*/ 743744 w 6210300"/>
                  <a:gd name="connsiteY181" fmla="*/ 1020870 h 4908550"/>
                  <a:gd name="connsiteX182" fmla="*/ 647700 w 6210300"/>
                  <a:gd name="connsiteY182" fmla="*/ 1092200 h 4908550"/>
                  <a:gd name="connsiteX183" fmla="*/ 482600 w 6210300"/>
                  <a:gd name="connsiteY183" fmla="*/ 1174750 h 4908550"/>
                  <a:gd name="connsiteX184" fmla="*/ 450850 w 6210300"/>
                  <a:gd name="connsiteY184" fmla="*/ 1276350 h 4908550"/>
                  <a:gd name="connsiteX185" fmla="*/ 393700 w 6210300"/>
                  <a:gd name="connsiteY185" fmla="*/ 1333500 h 4908550"/>
                  <a:gd name="connsiteX186" fmla="*/ 406400 w 6210300"/>
                  <a:gd name="connsiteY186" fmla="*/ 1397000 h 4908550"/>
                  <a:gd name="connsiteX187" fmla="*/ 365918 w 6210300"/>
                  <a:gd name="connsiteY187" fmla="*/ 1476418 h 4908550"/>
                  <a:gd name="connsiteX188" fmla="*/ 260350 w 6210300"/>
                  <a:gd name="connsiteY188" fmla="*/ 1460500 h 4908550"/>
                  <a:gd name="connsiteX189" fmla="*/ 196850 w 6210300"/>
                  <a:gd name="connsiteY189" fmla="*/ 1517650 h 4908550"/>
                  <a:gd name="connsiteX190" fmla="*/ 107156 w 6210300"/>
                  <a:gd name="connsiteY190" fmla="*/ 1549400 h 4908550"/>
                  <a:gd name="connsiteX191" fmla="*/ 73819 w 6210300"/>
                  <a:gd name="connsiteY191" fmla="*/ 1529523 h 4908550"/>
                  <a:gd name="connsiteX192" fmla="*/ 47625 w 6210300"/>
                  <a:gd name="connsiteY192" fmla="*/ 1600200 h 4908550"/>
                  <a:gd name="connsiteX193" fmla="*/ 119856 w 6210300"/>
                  <a:gd name="connsiteY193" fmla="*/ 1746423 h 4908550"/>
                  <a:gd name="connsiteX194" fmla="*/ 119856 w 6210300"/>
                  <a:gd name="connsiteY194" fmla="*/ 1839934 h 4908550"/>
                  <a:gd name="connsiteX195" fmla="*/ 96044 w 6210300"/>
                  <a:gd name="connsiteY195" fmla="*/ 2232895 h 4908550"/>
                  <a:gd name="connsiteX196" fmla="*/ 10319 w 6210300"/>
                  <a:gd name="connsiteY196" fmla="*/ 2300354 h 4908550"/>
                  <a:gd name="connsiteX197" fmla="*/ 53975 w 6210300"/>
                  <a:gd name="connsiteY197" fmla="*/ 2413001 h 4908550"/>
                  <a:gd name="connsiteX198" fmla="*/ 44450 w 6210300"/>
                  <a:gd name="connsiteY198" fmla="*/ 2501900 h 4908550"/>
                  <a:gd name="connsiteX199" fmla="*/ 88900 w 6210300"/>
                  <a:gd name="connsiteY199" fmla="*/ 2584450 h 4908550"/>
                  <a:gd name="connsiteX200" fmla="*/ 114300 w 6210300"/>
                  <a:gd name="connsiteY200" fmla="*/ 2692400 h 4908550"/>
                  <a:gd name="connsiteX201" fmla="*/ 6350 w 6210300"/>
                  <a:gd name="connsiteY201" fmla="*/ 2851150 h 4908550"/>
                  <a:gd name="connsiteX202" fmla="*/ 0 w 6210300"/>
                  <a:gd name="connsiteY202" fmla="*/ 2933700 h 4908550"/>
                  <a:gd name="connsiteX203" fmla="*/ 12700 w 6210300"/>
                  <a:gd name="connsiteY203" fmla="*/ 2965450 h 4908550"/>
                  <a:gd name="connsiteX204" fmla="*/ 171450 w 6210300"/>
                  <a:gd name="connsiteY204" fmla="*/ 2984500 h 4908550"/>
                  <a:gd name="connsiteX205" fmla="*/ 285750 w 6210300"/>
                  <a:gd name="connsiteY205" fmla="*/ 3054350 h 4908550"/>
                  <a:gd name="connsiteX206" fmla="*/ 323850 w 6210300"/>
                  <a:gd name="connsiteY206" fmla="*/ 3117850 h 4908550"/>
                  <a:gd name="connsiteX207" fmla="*/ 254000 w 6210300"/>
                  <a:gd name="connsiteY207" fmla="*/ 3155950 h 4908550"/>
                  <a:gd name="connsiteX208" fmla="*/ 355600 w 6210300"/>
                  <a:gd name="connsiteY208" fmla="*/ 3200400 h 4908550"/>
                  <a:gd name="connsiteX209" fmla="*/ 419100 w 6210300"/>
                  <a:gd name="connsiteY209" fmla="*/ 3257550 h 4908550"/>
                  <a:gd name="connsiteX210" fmla="*/ 412750 w 6210300"/>
                  <a:gd name="connsiteY210" fmla="*/ 3371850 h 4908550"/>
                  <a:gd name="connsiteX211" fmla="*/ 361950 w 6210300"/>
                  <a:gd name="connsiteY211" fmla="*/ 3441700 h 4908550"/>
                  <a:gd name="connsiteX212" fmla="*/ 444500 w 6210300"/>
                  <a:gd name="connsiteY212" fmla="*/ 3460750 h 4908550"/>
                  <a:gd name="connsiteX213" fmla="*/ 425450 w 6210300"/>
                  <a:gd name="connsiteY213" fmla="*/ 3587750 h 4908550"/>
                  <a:gd name="connsiteX214" fmla="*/ 438150 w 6210300"/>
                  <a:gd name="connsiteY214" fmla="*/ 3695700 h 4908550"/>
                  <a:gd name="connsiteX215" fmla="*/ 514350 w 6210300"/>
                  <a:gd name="connsiteY215" fmla="*/ 3740150 h 4908550"/>
                  <a:gd name="connsiteX216" fmla="*/ 450850 w 6210300"/>
                  <a:gd name="connsiteY216" fmla="*/ 3943350 h 4908550"/>
                  <a:gd name="connsiteX217" fmla="*/ 381000 w 6210300"/>
                  <a:gd name="connsiteY217" fmla="*/ 4095750 h 4908550"/>
                  <a:gd name="connsiteX218" fmla="*/ 406400 w 6210300"/>
                  <a:gd name="connsiteY218" fmla="*/ 4178300 h 4908550"/>
                  <a:gd name="connsiteX219" fmla="*/ 463550 w 6210300"/>
                  <a:gd name="connsiteY219" fmla="*/ 4216400 h 4908550"/>
                  <a:gd name="connsiteX220" fmla="*/ 533400 w 6210300"/>
                  <a:gd name="connsiteY220" fmla="*/ 4178300 h 4908550"/>
                  <a:gd name="connsiteX221" fmla="*/ 609600 w 6210300"/>
                  <a:gd name="connsiteY221" fmla="*/ 4171950 h 4908550"/>
                  <a:gd name="connsiteX222" fmla="*/ 704850 w 6210300"/>
                  <a:gd name="connsiteY222" fmla="*/ 4114800 h 4908550"/>
                  <a:gd name="connsiteX223" fmla="*/ 736600 w 6210300"/>
                  <a:gd name="connsiteY223" fmla="*/ 4184650 h 4908550"/>
                  <a:gd name="connsiteX224" fmla="*/ 730250 w 6210300"/>
                  <a:gd name="connsiteY224" fmla="*/ 4229100 h 4908550"/>
                  <a:gd name="connsiteX225" fmla="*/ 812800 w 6210300"/>
                  <a:gd name="connsiteY225" fmla="*/ 4165600 h 4908550"/>
                  <a:gd name="connsiteX226" fmla="*/ 869950 w 6210300"/>
                  <a:gd name="connsiteY226" fmla="*/ 4064000 h 4908550"/>
                  <a:gd name="connsiteX227" fmla="*/ 965200 w 6210300"/>
                  <a:gd name="connsiteY227" fmla="*/ 4006850 h 4908550"/>
                  <a:gd name="connsiteX228" fmla="*/ 1022350 w 6210300"/>
                  <a:gd name="connsiteY228" fmla="*/ 3911600 h 4908550"/>
                  <a:gd name="connsiteX229" fmla="*/ 1092200 w 6210300"/>
                  <a:gd name="connsiteY229" fmla="*/ 3905250 h 4908550"/>
                  <a:gd name="connsiteX230" fmla="*/ 1206500 w 6210300"/>
                  <a:gd name="connsiteY230" fmla="*/ 3943350 h 4908550"/>
                  <a:gd name="connsiteX231" fmla="*/ 1231900 w 6210300"/>
                  <a:gd name="connsiteY231" fmla="*/ 4044950 h 4908550"/>
                  <a:gd name="connsiteX232" fmla="*/ 1263650 w 6210300"/>
                  <a:gd name="connsiteY232" fmla="*/ 4108450 h 4908550"/>
                  <a:gd name="connsiteX233" fmla="*/ 1320800 w 6210300"/>
                  <a:gd name="connsiteY233" fmla="*/ 4108450 h 4908550"/>
                  <a:gd name="connsiteX234" fmla="*/ 1358900 w 6210300"/>
                  <a:gd name="connsiteY234" fmla="*/ 4051300 h 4908550"/>
                  <a:gd name="connsiteX235" fmla="*/ 1428750 w 6210300"/>
                  <a:gd name="connsiteY235" fmla="*/ 4178300 h 4908550"/>
                  <a:gd name="connsiteX236" fmla="*/ 1447800 w 6210300"/>
                  <a:gd name="connsiteY236" fmla="*/ 4330700 h 4908550"/>
                  <a:gd name="connsiteX237" fmla="*/ 1447800 w 6210300"/>
                  <a:gd name="connsiteY237" fmla="*/ 4432300 h 4908550"/>
                  <a:gd name="connsiteX238" fmla="*/ 1511300 w 6210300"/>
                  <a:gd name="connsiteY238" fmla="*/ 4559300 h 4908550"/>
                  <a:gd name="connsiteX239" fmla="*/ 1536700 w 6210300"/>
                  <a:gd name="connsiteY239" fmla="*/ 4648200 h 4908550"/>
                  <a:gd name="connsiteX240" fmla="*/ 1638300 w 6210300"/>
                  <a:gd name="connsiteY240" fmla="*/ 4597400 h 4908550"/>
                  <a:gd name="connsiteX241" fmla="*/ 1695450 w 6210300"/>
                  <a:gd name="connsiteY241" fmla="*/ 4635500 h 4908550"/>
                  <a:gd name="connsiteX242" fmla="*/ 1752600 w 6210300"/>
                  <a:gd name="connsiteY242" fmla="*/ 4673600 h 4908550"/>
                  <a:gd name="connsiteX243" fmla="*/ 1847850 w 6210300"/>
                  <a:gd name="connsiteY243" fmla="*/ 4705350 h 4908550"/>
                  <a:gd name="connsiteX244" fmla="*/ 1943100 w 6210300"/>
                  <a:gd name="connsiteY244" fmla="*/ 4730750 h 4908550"/>
                  <a:gd name="connsiteX245" fmla="*/ 2057400 w 6210300"/>
                  <a:gd name="connsiteY245" fmla="*/ 4838700 h 4908550"/>
                  <a:gd name="connsiteX246" fmla="*/ 2203450 w 6210300"/>
                  <a:gd name="connsiteY246" fmla="*/ 4864100 h 4908550"/>
                  <a:gd name="connsiteX247" fmla="*/ 2279650 w 6210300"/>
                  <a:gd name="connsiteY247" fmla="*/ 4902200 h 4908550"/>
                  <a:gd name="connsiteX248" fmla="*/ 2400300 w 6210300"/>
                  <a:gd name="connsiteY248" fmla="*/ 4876800 h 4908550"/>
                  <a:gd name="connsiteX249" fmla="*/ 2520950 w 6210300"/>
                  <a:gd name="connsiteY249" fmla="*/ 4908550 h 4908550"/>
                  <a:gd name="connsiteX250" fmla="*/ 2571750 w 6210300"/>
                  <a:gd name="connsiteY250" fmla="*/ 4870450 h 4908550"/>
                  <a:gd name="connsiteX251" fmla="*/ 2749550 w 6210300"/>
                  <a:gd name="connsiteY251" fmla="*/ 4883150 h 4908550"/>
                  <a:gd name="connsiteX0" fmla="*/ 2749550 w 6210300"/>
                  <a:gd name="connsiteY0" fmla="*/ 4883150 h 4908550"/>
                  <a:gd name="connsiteX1" fmla="*/ 2749550 w 6210300"/>
                  <a:gd name="connsiteY1" fmla="*/ 4737100 h 4908550"/>
                  <a:gd name="connsiteX2" fmla="*/ 2832100 w 6210300"/>
                  <a:gd name="connsiteY2" fmla="*/ 4667250 h 4908550"/>
                  <a:gd name="connsiteX3" fmla="*/ 2768600 w 6210300"/>
                  <a:gd name="connsiteY3" fmla="*/ 4597400 h 4908550"/>
                  <a:gd name="connsiteX4" fmla="*/ 2857500 w 6210300"/>
                  <a:gd name="connsiteY4" fmla="*/ 4489450 h 4908550"/>
                  <a:gd name="connsiteX5" fmla="*/ 2800350 w 6210300"/>
                  <a:gd name="connsiteY5" fmla="*/ 4406900 h 4908550"/>
                  <a:gd name="connsiteX6" fmla="*/ 2876550 w 6210300"/>
                  <a:gd name="connsiteY6" fmla="*/ 4394200 h 4908550"/>
                  <a:gd name="connsiteX7" fmla="*/ 2946400 w 6210300"/>
                  <a:gd name="connsiteY7" fmla="*/ 4184650 h 4908550"/>
                  <a:gd name="connsiteX8" fmla="*/ 3041650 w 6210300"/>
                  <a:gd name="connsiteY8" fmla="*/ 4159250 h 4908550"/>
                  <a:gd name="connsiteX9" fmla="*/ 3181350 w 6210300"/>
                  <a:gd name="connsiteY9" fmla="*/ 4184650 h 4908550"/>
                  <a:gd name="connsiteX10" fmla="*/ 3270250 w 6210300"/>
                  <a:gd name="connsiteY10" fmla="*/ 4095750 h 4908550"/>
                  <a:gd name="connsiteX11" fmla="*/ 3365500 w 6210300"/>
                  <a:gd name="connsiteY11" fmla="*/ 4140200 h 4908550"/>
                  <a:gd name="connsiteX12" fmla="*/ 3511550 w 6210300"/>
                  <a:gd name="connsiteY12" fmla="*/ 4064000 h 4908550"/>
                  <a:gd name="connsiteX13" fmla="*/ 3556000 w 6210300"/>
                  <a:gd name="connsiteY13" fmla="*/ 3975100 h 4908550"/>
                  <a:gd name="connsiteX14" fmla="*/ 3543300 w 6210300"/>
                  <a:gd name="connsiteY14" fmla="*/ 3835400 h 4908550"/>
                  <a:gd name="connsiteX15" fmla="*/ 3530600 w 6210300"/>
                  <a:gd name="connsiteY15" fmla="*/ 3765550 h 4908550"/>
                  <a:gd name="connsiteX16" fmla="*/ 3657600 w 6210300"/>
                  <a:gd name="connsiteY16" fmla="*/ 3676650 h 4908550"/>
                  <a:gd name="connsiteX17" fmla="*/ 3746500 w 6210300"/>
                  <a:gd name="connsiteY17" fmla="*/ 3549650 h 4908550"/>
                  <a:gd name="connsiteX18" fmla="*/ 3765550 w 6210300"/>
                  <a:gd name="connsiteY18" fmla="*/ 3486150 h 4908550"/>
                  <a:gd name="connsiteX19" fmla="*/ 3822700 w 6210300"/>
                  <a:gd name="connsiteY19" fmla="*/ 3429000 h 4908550"/>
                  <a:gd name="connsiteX20" fmla="*/ 3879850 w 6210300"/>
                  <a:gd name="connsiteY20" fmla="*/ 3448050 h 4908550"/>
                  <a:gd name="connsiteX21" fmla="*/ 3930650 w 6210300"/>
                  <a:gd name="connsiteY21" fmla="*/ 3543300 h 4908550"/>
                  <a:gd name="connsiteX22" fmla="*/ 3994150 w 6210300"/>
                  <a:gd name="connsiteY22" fmla="*/ 3568700 h 4908550"/>
                  <a:gd name="connsiteX23" fmla="*/ 4070350 w 6210300"/>
                  <a:gd name="connsiteY23" fmla="*/ 3536950 h 4908550"/>
                  <a:gd name="connsiteX24" fmla="*/ 4178300 w 6210300"/>
                  <a:gd name="connsiteY24" fmla="*/ 3606800 h 4908550"/>
                  <a:gd name="connsiteX25" fmla="*/ 4254500 w 6210300"/>
                  <a:gd name="connsiteY25" fmla="*/ 3556000 h 4908550"/>
                  <a:gd name="connsiteX26" fmla="*/ 4311650 w 6210300"/>
                  <a:gd name="connsiteY26" fmla="*/ 3441700 h 4908550"/>
                  <a:gd name="connsiteX27" fmla="*/ 4318000 w 6210300"/>
                  <a:gd name="connsiteY27" fmla="*/ 3365500 h 4908550"/>
                  <a:gd name="connsiteX28" fmla="*/ 4298950 w 6210300"/>
                  <a:gd name="connsiteY28" fmla="*/ 3282950 h 4908550"/>
                  <a:gd name="connsiteX29" fmla="*/ 4362450 w 6210300"/>
                  <a:gd name="connsiteY29" fmla="*/ 3092450 h 4908550"/>
                  <a:gd name="connsiteX30" fmla="*/ 4438650 w 6210300"/>
                  <a:gd name="connsiteY30" fmla="*/ 3028950 h 4908550"/>
                  <a:gd name="connsiteX31" fmla="*/ 4527550 w 6210300"/>
                  <a:gd name="connsiteY31" fmla="*/ 3035300 h 4908550"/>
                  <a:gd name="connsiteX32" fmla="*/ 4565650 w 6210300"/>
                  <a:gd name="connsiteY32" fmla="*/ 3073400 h 4908550"/>
                  <a:gd name="connsiteX33" fmla="*/ 4616450 w 6210300"/>
                  <a:gd name="connsiteY33" fmla="*/ 3073400 h 4908550"/>
                  <a:gd name="connsiteX34" fmla="*/ 4629150 w 6210300"/>
                  <a:gd name="connsiteY34" fmla="*/ 3009900 h 4908550"/>
                  <a:gd name="connsiteX35" fmla="*/ 4660900 w 6210300"/>
                  <a:gd name="connsiteY35" fmla="*/ 2952750 h 4908550"/>
                  <a:gd name="connsiteX36" fmla="*/ 4724400 w 6210300"/>
                  <a:gd name="connsiteY36" fmla="*/ 2978150 h 4908550"/>
                  <a:gd name="connsiteX37" fmla="*/ 4800600 w 6210300"/>
                  <a:gd name="connsiteY37" fmla="*/ 2946400 h 4908550"/>
                  <a:gd name="connsiteX38" fmla="*/ 4857750 w 6210300"/>
                  <a:gd name="connsiteY38" fmla="*/ 2997200 h 4908550"/>
                  <a:gd name="connsiteX39" fmla="*/ 4908550 w 6210300"/>
                  <a:gd name="connsiteY39" fmla="*/ 3016250 h 4908550"/>
                  <a:gd name="connsiteX40" fmla="*/ 5016500 w 6210300"/>
                  <a:gd name="connsiteY40" fmla="*/ 2959100 h 4908550"/>
                  <a:gd name="connsiteX41" fmla="*/ 5080000 w 6210300"/>
                  <a:gd name="connsiteY41" fmla="*/ 2978150 h 4908550"/>
                  <a:gd name="connsiteX42" fmla="*/ 5118100 w 6210300"/>
                  <a:gd name="connsiteY42" fmla="*/ 2908300 h 4908550"/>
                  <a:gd name="connsiteX43" fmla="*/ 5092700 w 6210300"/>
                  <a:gd name="connsiteY43" fmla="*/ 2832100 h 4908550"/>
                  <a:gd name="connsiteX44" fmla="*/ 5118100 w 6210300"/>
                  <a:gd name="connsiteY44" fmla="*/ 2762250 h 4908550"/>
                  <a:gd name="connsiteX45" fmla="*/ 5213350 w 6210300"/>
                  <a:gd name="connsiteY45" fmla="*/ 2724150 h 4908550"/>
                  <a:gd name="connsiteX46" fmla="*/ 5207000 w 6210300"/>
                  <a:gd name="connsiteY46" fmla="*/ 2641600 h 4908550"/>
                  <a:gd name="connsiteX47" fmla="*/ 5226050 w 6210300"/>
                  <a:gd name="connsiteY47" fmla="*/ 2590800 h 4908550"/>
                  <a:gd name="connsiteX48" fmla="*/ 5283200 w 6210300"/>
                  <a:gd name="connsiteY48" fmla="*/ 2597150 h 4908550"/>
                  <a:gd name="connsiteX49" fmla="*/ 5314950 w 6210300"/>
                  <a:gd name="connsiteY49" fmla="*/ 2501900 h 4908550"/>
                  <a:gd name="connsiteX50" fmla="*/ 5403850 w 6210300"/>
                  <a:gd name="connsiteY50" fmla="*/ 2527300 h 4908550"/>
                  <a:gd name="connsiteX51" fmla="*/ 5511800 w 6210300"/>
                  <a:gd name="connsiteY51" fmla="*/ 2527300 h 4908550"/>
                  <a:gd name="connsiteX52" fmla="*/ 5556250 w 6210300"/>
                  <a:gd name="connsiteY52" fmla="*/ 2514600 h 4908550"/>
                  <a:gd name="connsiteX53" fmla="*/ 5613400 w 6210300"/>
                  <a:gd name="connsiteY53" fmla="*/ 2603500 h 4908550"/>
                  <a:gd name="connsiteX54" fmla="*/ 5689600 w 6210300"/>
                  <a:gd name="connsiteY54" fmla="*/ 2520950 h 4908550"/>
                  <a:gd name="connsiteX55" fmla="*/ 5753100 w 6210300"/>
                  <a:gd name="connsiteY55" fmla="*/ 2463800 h 4908550"/>
                  <a:gd name="connsiteX56" fmla="*/ 5791200 w 6210300"/>
                  <a:gd name="connsiteY56" fmla="*/ 2317750 h 4908550"/>
                  <a:gd name="connsiteX57" fmla="*/ 5778500 w 6210300"/>
                  <a:gd name="connsiteY57" fmla="*/ 2260600 h 4908550"/>
                  <a:gd name="connsiteX58" fmla="*/ 5664200 w 6210300"/>
                  <a:gd name="connsiteY58" fmla="*/ 2203450 h 4908550"/>
                  <a:gd name="connsiteX59" fmla="*/ 5676900 w 6210300"/>
                  <a:gd name="connsiteY59" fmla="*/ 2076450 h 4908550"/>
                  <a:gd name="connsiteX60" fmla="*/ 5746750 w 6210300"/>
                  <a:gd name="connsiteY60" fmla="*/ 2038350 h 4908550"/>
                  <a:gd name="connsiteX61" fmla="*/ 5746750 w 6210300"/>
                  <a:gd name="connsiteY61" fmla="*/ 1974850 h 4908550"/>
                  <a:gd name="connsiteX62" fmla="*/ 5880100 w 6210300"/>
                  <a:gd name="connsiteY62" fmla="*/ 1943100 h 4908550"/>
                  <a:gd name="connsiteX63" fmla="*/ 6007100 w 6210300"/>
                  <a:gd name="connsiteY63" fmla="*/ 1930400 h 4908550"/>
                  <a:gd name="connsiteX64" fmla="*/ 6127750 w 6210300"/>
                  <a:gd name="connsiteY64" fmla="*/ 1885950 h 4908550"/>
                  <a:gd name="connsiteX65" fmla="*/ 6210300 w 6210300"/>
                  <a:gd name="connsiteY65" fmla="*/ 1911350 h 4908550"/>
                  <a:gd name="connsiteX66" fmla="*/ 6210300 w 6210300"/>
                  <a:gd name="connsiteY66" fmla="*/ 1714500 h 4908550"/>
                  <a:gd name="connsiteX67" fmla="*/ 6197600 w 6210300"/>
                  <a:gd name="connsiteY67" fmla="*/ 1631950 h 4908550"/>
                  <a:gd name="connsiteX68" fmla="*/ 6165850 w 6210300"/>
                  <a:gd name="connsiteY68" fmla="*/ 1524000 h 4908550"/>
                  <a:gd name="connsiteX69" fmla="*/ 6070600 w 6210300"/>
                  <a:gd name="connsiteY69" fmla="*/ 1517650 h 4908550"/>
                  <a:gd name="connsiteX70" fmla="*/ 5981700 w 6210300"/>
                  <a:gd name="connsiteY70" fmla="*/ 1517650 h 4908550"/>
                  <a:gd name="connsiteX71" fmla="*/ 5892800 w 6210300"/>
                  <a:gd name="connsiteY71" fmla="*/ 1492250 h 4908550"/>
                  <a:gd name="connsiteX72" fmla="*/ 5873750 w 6210300"/>
                  <a:gd name="connsiteY72" fmla="*/ 1454150 h 4908550"/>
                  <a:gd name="connsiteX73" fmla="*/ 5892800 w 6210300"/>
                  <a:gd name="connsiteY73" fmla="*/ 1327150 h 4908550"/>
                  <a:gd name="connsiteX74" fmla="*/ 5905500 w 6210300"/>
                  <a:gd name="connsiteY74" fmla="*/ 1257300 h 4908550"/>
                  <a:gd name="connsiteX75" fmla="*/ 5835650 w 6210300"/>
                  <a:gd name="connsiteY75" fmla="*/ 1143000 h 4908550"/>
                  <a:gd name="connsiteX76" fmla="*/ 5753100 w 6210300"/>
                  <a:gd name="connsiteY76" fmla="*/ 1092200 h 4908550"/>
                  <a:gd name="connsiteX77" fmla="*/ 5670550 w 6210300"/>
                  <a:gd name="connsiteY77" fmla="*/ 1054100 h 4908550"/>
                  <a:gd name="connsiteX78" fmla="*/ 5505450 w 6210300"/>
                  <a:gd name="connsiteY78" fmla="*/ 1047750 h 4908550"/>
                  <a:gd name="connsiteX79" fmla="*/ 5403850 w 6210300"/>
                  <a:gd name="connsiteY79" fmla="*/ 1066800 h 4908550"/>
                  <a:gd name="connsiteX80" fmla="*/ 5251450 w 6210300"/>
                  <a:gd name="connsiteY80" fmla="*/ 1104900 h 4908550"/>
                  <a:gd name="connsiteX81" fmla="*/ 5181600 w 6210300"/>
                  <a:gd name="connsiteY81" fmla="*/ 1130300 h 4908550"/>
                  <a:gd name="connsiteX82" fmla="*/ 5022850 w 6210300"/>
                  <a:gd name="connsiteY82" fmla="*/ 1104900 h 4908550"/>
                  <a:gd name="connsiteX83" fmla="*/ 5035550 w 6210300"/>
                  <a:gd name="connsiteY83" fmla="*/ 1035050 h 4908550"/>
                  <a:gd name="connsiteX84" fmla="*/ 4972050 w 6210300"/>
                  <a:gd name="connsiteY84" fmla="*/ 939800 h 4908550"/>
                  <a:gd name="connsiteX85" fmla="*/ 4940300 w 6210300"/>
                  <a:gd name="connsiteY85" fmla="*/ 939800 h 4908550"/>
                  <a:gd name="connsiteX86" fmla="*/ 4857750 w 6210300"/>
                  <a:gd name="connsiteY86" fmla="*/ 889000 h 4908550"/>
                  <a:gd name="connsiteX87" fmla="*/ 4749800 w 6210300"/>
                  <a:gd name="connsiteY87" fmla="*/ 850900 h 4908550"/>
                  <a:gd name="connsiteX88" fmla="*/ 4711700 w 6210300"/>
                  <a:gd name="connsiteY88" fmla="*/ 825500 h 4908550"/>
                  <a:gd name="connsiteX89" fmla="*/ 4749800 w 6210300"/>
                  <a:gd name="connsiteY89" fmla="*/ 755650 h 4908550"/>
                  <a:gd name="connsiteX90" fmla="*/ 4800600 w 6210300"/>
                  <a:gd name="connsiteY90" fmla="*/ 806450 h 4908550"/>
                  <a:gd name="connsiteX91" fmla="*/ 4819650 w 6210300"/>
                  <a:gd name="connsiteY91" fmla="*/ 768350 h 4908550"/>
                  <a:gd name="connsiteX92" fmla="*/ 4781550 w 6210300"/>
                  <a:gd name="connsiteY92" fmla="*/ 698500 h 4908550"/>
                  <a:gd name="connsiteX93" fmla="*/ 4673600 w 6210300"/>
                  <a:gd name="connsiteY93" fmla="*/ 641350 h 4908550"/>
                  <a:gd name="connsiteX94" fmla="*/ 4572000 w 6210300"/>
                  <a:gd name="connsiteY94" fmla="*/ 615950 h 4908550"/>
                  <a:gd name="connsiteX95" fmla="*/ 4495800 w 6210300"/>
                  <a:gd name="connsiteY95" fmla="*/ 615950 h 4908550"/>
                  <a:gd name="connsiteX96" fmla="*/ 4349750 w 6210300"/>
                  <a:gd name="connsiteY96" fmla="*/ 539750 h 4908550"/>
                  <a:gd name="connsiteX97" fmla="*/ 4102100 w 6210300"/>
                  <a:gd name="connsiteY97" fmla="*/ 482600 h 4908550"/>
                  <a:gd name="connsiteX98" fmla="*/ 3975100 w 6210300"/>
                  <a:gd name="connsiteY98" fmla="*/ 476250 h 4908550"/>
                  <a:gd name="connsiteX99" fmla="*/ 3886200 w 6210300"/>
                  <a:gd name="connsiteY99" fmla="*/ 463550 h 4908550"/>
                  <a:gd name="connsiteX100" fmla="*/ 3810000 w 6210300"/>
                  <a:gd name="connsiteY100" fmla="*/ 412750 h 4908550"/>
                  <a:gd name="connsiteX101" fmla="*/ 3829050 w 6210300"/>
                  <a:gd name="connsiteY101" fmla="*/ 495300 h 4908550"/>
                  <a:gd name="connsiteX102" fmla="*/ 3829050 w 6210300"/>
                  <a:gd name="connsiteY102" fmla="*/ 546100 h 4908550"/>
                  <a:gd name="connsiteX103" fmla="*/ 3695700 w 6210300"/>
                  <a:gd name="connsiteY103" fmla="*/ 527050 h 4908550"/>
                  <a:gd name="connsiteX104" fmla="*/ 3632200 w 6210300"/>
                  <a:gd name="connsiteY104" fmla="*/ 622300 h 4908550"/>
                  <a:gd name="connsiteX105" fmla="*/ 3638550 w 6210300"/>
                  <a:gd name="connsiteY105" fmla="*/ 673100 h 4908550"/>
                  <a:gd name="connsiteX106" fmla="*/ 3721100 w 6210300"/>
                  <a:gd name="connsiteY106" fmla="*/ 647700 h 4908550"/>
                  <a:gd name="connsiteX107" fmla="*/ 3790950 w 6210300"/>
                  <a:gd name="connsiteY107" fmla="*/ 654050 h 4908550"/>
                  <a:gd name="connsiteX108" fmla="*/ 3702050 w 6210300"/>
                  <a:gd name="connsiteY108" fmla="*/ 711200 h 4908550"/>
                  <a:gd name="connsiteX109" fmla="*/ 3695700 w 6210300"/>
                  <a:gd name="connsiteY109" fmla="*/ 781050 h 4908550"/>
                  <a:gd name="connsiteX110" fmla="*/ 3740150 w 6210300"/>
                  <a:gd name="connsiteY110" fmla="*/ 908050 h 4908550"/>
                  <a:gd name="connsiteX111" fmla="*/ 3657600 w 6210300"/>
                  <a:gd name="connsiteY111" fmla="*/ 908050 h 4908550"/>
                  <a:gd name="connsiteX112" fmla="*/ 3606800 w 6210300"/>
                  <a:gd name="connsiteY112" fmla="*/ 844550 h 4908550"/>
                  <a:gd name="connsiteX113" fmla="*/ 3498850 w 6210300"/>
                  <a:gd name="connsiteY113" fmla="*/ 876300 h 4908550"/>
                  <a:gd name="connsiteX114" fmla="*/ 3390900 w 6210300"/>
                  <a:gd name="connsiteY114" fmla="*/ 876300 h 4908550"/>
                  <a:gd name="connsiteX115" fmla="*/ 3308350 w 6210300"/>
                  <a:gd name="connsiteY115" fmla="*/ 857250 h 4908550"/>
                  <a:gd name="connsiteX116" fmla="*/ 3225800 w 6210300"/>
                  <a:gd name="connsiteY116" fmla="*/ 869950 h 4908550"/>
                  <a:gd name="connsiteX117" fmla="*/ 3162300 w 6210300"/>
                  <a:gd name="connsiteY117" fmla="*/ 920750 h 4908550"/>
                  <a:gd name="connsiteX118" fmla="*/ 3073400 w 6210300"/>
                  <a:gd name="connsiteY118" fmla="*/ 946150 h 4908550"/>
                  <a:gd name="connsiteX119" fmla="*/ 3009900 w 6210300"/>
                  <a:gd name="connsiteY119" fmla="*/ 895350 h 4908550"/>
                  <a:gd name="connsiteX120" fmla="*/ 2946400 w 6210300"/>
                  <a:gd name="connsiteY120" fmla="*/ 781050 h 4908550"/>
                  <a:gd name="connsiteX121" fmla="*/ 2927350 w 6210300"/>
                  <a:gd name="connsiteY121" fmla="*/ 755650 h 4908550"/>
                  <a:gd name="connsiteX122" fmla="*/ 2882900 w 6210300"/>
                  <a:gd name="connsiteY122" fmla="*/ 914400 h 4908550"/>
                  <a:gd name="connsiteX123" fmla="*/ 2857500 w 6210300"/>
                  <a:gd name="connsiteY123" fmla="*/ 1028700 h 4908550"/>
                  <a:gd name="connsiteX124" fmla="*/ 2819400 w 6210300"/>
                  <a:gd name="connsiteY124" fmla="*/ 1136650 h 4908550"/>
                  <a:gd name="connsiteX125" fmla="*/ 2768600 w 6210300"/>
                  <a:gd name="connsiteY125" fmla="*/ 1168400 h 4908550"/>
                  <a:gd name="connsiteX126" fmla="*/ 2730500 w 6210300"/>
                  <a:gd name="connsiteY126" fmla="*/ 1130300 h 4908550"/>
                  <a:gd name="connsiteX127" fmla="*/ 2667000 w 6210300"/>
                  <a:gd name="connsiteY127" fmla="*/ 1079500 h 4908550"/>
                  <a:gd name="connsiteX128" fmla="*/ 2584450 w 6210300"/>
                  <a:gd name="connsiteY128" fmla="*/ 1003300 h 4908550"/>
                  <a:gd name="connsiteX129" fmla="*/ 2559050 w 6210300"/>
                  <a:gd name="connsiteY129" fmla="*/ 889000 h 4908550"/>
                  <a:gd name="connsiteX130" fmla="*/ 2501900 w 6210300"/>
                  <a:gd name="connsiteY130" fmla="*/ 793750 h 4908550"/>
                  <a:gd name="connsiteX131" fmla="*/ 2444750 w 6210300"/>
                  <a:gd name="connsiteY131" fmla="*/ 673100 h 4908550"/>
                  <a:gd name="connsiteX132" fmla="*/ 2406650 w 6210300"/>
                  <a:gd name="connsiteY132" fmla="*/ 647700 h 4908550"/>
                  <a:gd name="connsiteX133" fmla="*/ 2317750 w 6210300"/>
                  <a:gd name="connsiteY133" fmla="*/ 596900 h 4908550"/>
                  <a:gd name="connsiteX134" fmla="*/ 2254250 w 6210300"/>
                  <a:gd name="connsiteY134" fmla="*/ 565150 h 4908550"/>
                  <a:gd name="connsiteX135" fmla="*/ 2336800 w 6210300"/>
                  <a:gd name="connsiteY135" fmla="*/ 501650 h 4908550"/>
                  <a:gd name="connsiteX136" fmla="*/ 2457450 w 6210300"/>
                  <a:gd name="connsiteY136" fmla="*/ 425450 h 4908550"/>
                  <a:gd name="connsiteX137" fmla="*/ 2470150 w 6210300"/>
                  <a:gd name="connsiteY137" fmla="*/ 381000 h 4908550"/>
                  <a:gd name="connsiteX138" fmla="*/ 2514600 w 6210300"/>
                  <a:gd name="connsiteY138" fmla="*/ 304800 h 4908550"/>
                  <a:gd name="connsiteX139" fmla="*/ 2444750 w 6210300"/>
                  <a:gd name="connsiteY139" fmla="*/ 241300 h 4908550"/>
                  <a:gd name="connsiteX140" fmla="*/ 2374900 w 6210300"/>
                  <a:gd name="connsiteY140" fmla="*/ 184150 h 4908550"/>
                  <a:gd name="connsiteX141" fmla="*/ 2311400 w 6210300"/>
                  <a:gd name="connsiteY141" fmla="*/ 215900 h 4908550"/>
                  <a:gd name="connsiteX142" fmla="*/ 2222500 w 6210300"/>
                  <a:gd name="connsiteY142" fmla="*/ 215900 h 4908550"/>
                  <a:gd name="connsiteX143" fmla="*/ 2171700 w 6210300"/>
                  <a:gd name="connsiteY143" fmla="*/ 177800 h 4908550"/>
                  <a:gd name="connsiteX144" fmla="*/ 2095500 w 6210300"/>
                  <a:gd name="connsiteY144" fmla="*/ 146050 h 4908550"/>
                  <a:gd name="connsiteX145" fmla="*/ 2044700 w 6210300"/>
                  <a:gd name="connsiteY145" fmla="*/ 88900 h 4908550"/>
                  <a:gd name="connsiteX146" fmla="*/ 2000250 w 6210300"/>
                  <a:gd name="connsiteY146" fmla="*/ 76200 h 4908550"/>
                  <a:gd name="connsiteX147" fmla="*/ 1955800 w 6210300"/>
                  <a:gd name="connsiteY147" fmla="*/ 114300 h 4908550"/>
                  <a:gd name="connsiteX148" fmla="*/ 1930400 w 6210300"/>
                  <a:gd name="connsiteY148" fmla="*/ 184150 h 4908550"/>
                  <a:gd name="connsiteX149" fmla="*/ 1943100 w 6210300"/>
                  <a:gd name="connsiteY149" fmla="*/ 254000 h 4908550"/>
                  <a:gd name="connsiteX150" fmla="*/ 1943100 w 6210300"/>
                  <a:gd name="connsiteY150" fmla="*/ 342900 h 4908550"/>
                  <a:gd name="connsiteX151" fmla="*/ 1911350 w 6210300"/>
                  <a:gd name="connsiteY151" fmla="*/ 419100 h 4908550"/>
                  <a:gd name="connsiteX152" fmla="*/ 1790700 w 6210300"/>
                  <a:gd name="connsiteY152" fmla="*/ 387350 h 4908550"/>
                  <a:gd name="connsiteX153" fmla="*/ 1670050 w 6210300"/>
                  <a:gd name="connsiteY153" fmla="*/ 393700 h 4908550"/>
                  <a:gd name="connsiteX154" fmla="*/ 1606550 w 6210300"/>
                  <a:gd name="connsiteY154" fmla="*/ 368300 h 4908550"/>
                  <a:gd name="connsiteX155" fmla="*/ 1498600 w 6210300"/>
                  <a:gd name="connsiteY155" fmla="*/ 342900 h 4908550"/>
                  <a:gd name="connsiteX156" fmla="*/ 1403350 w 6210300"/>
                  <a:gd name="connsiteY156" fmla="*/ 311150 h 4908550"/>
                  <a:gd name="connsiteX157" fmla="*/ 1365250 w 6210300"/>
                  <a:gd name="connsiteY157" fmla="*/ 279400 h 4908550"/>
                  <a:gd name="connsiteX158" fmla="*/ 1397000 w 6210300"/>
                  <a:gd name="connsiteY158" fmla="*/ 222250 h 4908550"/>
                  <a:gd name="connsiteX159" fmla="*/ 1435100 w 6210300"/>
                  <a:gd name="connsiteY159" fmla="*/ 177800 h 4908550"/>
                  <a:gd name="connsiteX160" fmla="*/ 1358900 w 6210300"/>
                  <a:gd name="connsiteY160" fmla="*/ 158750 h 4908550"/>
                  <a:gd name="connsiteX161" fmla="*/ 1181100 w 6210300"/>
                  <a:gd name="connsiteY161" fmla="*/ 127000 h 4908550"/>
                  <a:gd name="connsiteX162" fmla="*/ 1092200 w 6210300"/>
                  <a:gd name="connsiteY162" fmla="*/ 101600 h 4908550"/>
                  <a:gd name="connsiteX163" fmla="*/ 1022350 w 6210300"/>
                  <a:gd name="connsiteY163" fmla="*/ 107950 h 4908550"/>
                  <a:gd name="connsiteX164" fmla="*/ 958850 w 6210300"/>
                  <a:gd name="connsiteY164" fmla="*/ 165100 h 4908550"/>
                  <a:gd name="connsiteX165" fmla="*/ 863600 w 6210300"/>
                  <a:gd name="connsiteY165" fmla="*/ 171450 h 4908550"/>
                  <a:gd name="connsiteX166" fmla="*/ 869950 w 6210300"/>
                  <a:gd name="connsiteY166" fmla="*/ 266700 h 4908550"/>
                  <a:gd name="connsiteX167" fmla="*/ 838200 w 6210300"/>
                  <a:gd name="connsiteY167" fmla="*/ 273050 h 4908550"/>
                  <a:gd name="connsiteX168" fmla="*/ 819150 w 6210300"/>
                  <a:gd name="connsiteY168" fmla="*/ 184150 h 4908550"/>
                  <a:gd name="connsiteX169" fmla="*/ 850900 w 6210300"/>
                  <a:gd name="connsiteY169" fmla="*/ 114300 h 4908550"/>
                  <a:gd name="connsiteX170" fmla="*/ 793750 w 6210300"/>
                  <a:gd name="connsiteY170" fmla="*/ 0 h 4908550"/>
                  <a:gd name="connsiteX171" fmla="*/ 768350 w 6210300"/>
                  <a:gd name="connsiteY171" fmla="*/ 101600 h 4908550"/>
                  <a:gd name="connsiteX172" fmla="*/ 679450 w 6210300"/>
                  <a:gd name="connsiteY172" fmla="*/ 101600 h 4908550"/>
                  <a:gd name="connsiteX173" fmla="*/ 597693 w 6210300"/>
                  <a:gd name="connsiteY173" fmla="*/ 103992 h 4908550"/>
                  <a:gd name="connsiteX174" fmla="*/ 508794 w 6210300"/>
                  <a:gd name="connsiteY174" fmla="*/ 240474 h 4908550"/>
                  <a:gd name="connsiteX175" fmla="*/ 539750 w 6210300"/>
                  <a:gd name="connsiteY175" fmla="*/ 298450 h 4908550"/>
                  <a:gd name="connsiteX176" fmla="*/ 539750 w 6210300"/>
                  <a:gd name="connsiteY176" fmla="*/ 476250 h 4908550"/>
                  <a:gd name="connsiteX177" fmla="*/ 587375 w 6210300"/>
                  <a:gd name="connsiteY177" fmla="*/ 598021 h 4908550"/>
                  <a:gd name="connsiteX178" fmla="*/ 635000 w 6210300"/>
                  <a:gd name="connsiteY178" fmla="*/ 654050 h 4908550"/>
                  <a:gd name="connsiteX179" fmla="*/ 673100 w 6210300"/>
                  <a:gd name="connsiteY179" fmla="*/ 679450 h 4908550"/>
                  <a:gd name="connsiteX180" fmla="*/ 687387 w 6210300"/>
                  <a:gd name="connsiteY180" fmla="*/ 947716 h 4908550"/>
                  <a:gd name="connsiteX181" fmla="*/ 743744 w 6210300"/>
                  <a:gd name="connsiteY181" fmla="*/ 1020870 h 4908550"/>
                  <a:gd name="connsiteX182" fmla="*/ 647700 w 6210300"/>
                  <a:gd name="connsiteY182" fmla="*/ 1092200 h 4908550"/>
                  <a:gd name="connsiteX183" fmla="*/ 482600 w 6210300"/>
                  <a:gd name="connsiteY183" fmla="*/ 1174750 h 4908550"/>
                  <a:gd name="connsiteX184" fmla="*/ 450850 w 6210300"/>
                  <a:gd name="connsiteY184" fmla="*/ 1276350 h 4908550"/>
                  <a:gd name="connsiteX185" fmla="*/ 393700 w 6210300"/>
                  <a:gd name="connsiteY185" fmla="*/ 1333500 h 4908550"/>
                  <a:gd name="connsiteX186" fmla="*/ 406400 w 6210300"/>
                  <a:gd name="connsiteY186" fmla="*/ 1397000 h 4908550"/>
                  <a:gd name="connsiteX187" fmla="*/ 365918 w 6210300"/>
                  <a:gd name="connsiteY187" fmla="*/ 1476418 h 4908550"/>
                  <a:gd name="connsiteX188" fmla="*/ 260350 w 6210300"/>
                  <a:gd name="connsiteY188" fmla="*/ 1460500 h 4908550"/>
                  <a:gd name="connsiteX189" fmla="*/ 196850 w 6210300"/>
                  <a:gd name="connsiteY189" fmla="*/ 1517650 h 4908550"/>
                  <a:gd name="connsiteX190" fmla="*/ 107156 w 6210300"/>
                  <a:gd name="connsiteY190" fmla="*/ 1549400 h 4908550"/>
                  <a:gd name="connsiteX191" fmla="*/ 73819 w 6210300"/>
                  <a:gd name="connsiteY191" fmla="*/ 1529523 h 4908550"/>
                  <a:gd name="connsiteX192" fmla="*/ 47625 w 6210300"/>
                  <a:gd name="connsiteY192" fmla="*/ 1600200 h 4908550"/>
                  <a:gd name="connsiteX193" fmla="*/ 119856 w 6210300"/>
                  <a:gd name="connsiteY193" fmla="*/ 1746423 h 4908550"/>
                  <a:gd name="connsiteX194" fmla="*/ 119856 w 6210300"/>
                  <a:gd name="connsiteY194" fmla="*/ 1839934 h 4908550"/>
                  <a:gd name="connsiteX195" fmla="*/ 96044 w 6210300"/>
                  <a:gd name="connsiteY195" fmla="*/ 2232895 h 4908550"/>
                  <a:gd name="connsiteX196" fmla="*/ 10319 w 6210300"/>
                  <a:gd name="connsiteY196" fmla="*/ 2300354 h 4908550"/>
                  <a:gd name="connsiteX197" fmla="*/ 53975 w 6210300"/>
                  <a:gd name="connsiteY197" fmla="*/ 2413001 h 4908550"/>
                  <a:gd name="connsiteX198" fmla="*/ 44450 w 6210300"/>
                  <a:gd name="connsiteY198" fmla="*/ 2501900 h 4908550"/>
                  <a:gd name="connsiteX199" fmla="*/ 81756 w 6210300"/>
                  <a:gd name="connsiteY199" fmla="*/ 2555745 h 4908550"/>
                  <a:gd name="connsiteX200" fmla="*/ 114300 w 6210300"/>
                  <a:gd name="connsiteY200" fmla="*/ 2692400 h 4908550"/>
                  <a:gd name="connsiteX201" fmla="*/ 6350 w 6210300"/>
                  <a:gd name="connsiteY201" fmla="*/ 2851150 h 4908550"/>
                  <a:gd name="connsiteX202" fmla="*/ 0 w 6210300"/>
                  <a:gd name="connsiteY202" fmla="*/ 2933700 h 4908550"/>
                  <a:gd name="connsiteX203" fmla="*/ 12700 w 6210300"/>
                  <a:gd name="connsiteY203" fmla="*/ 2965450 h 4908550"/>
                  <a:gd name="connsiteX204" fmla="*/ 171450 w 6210300"/>
                  <a:gd name="connsiteY204" fmla="*/ 2984500 h 4908550"/>
                  <a:gd name="connsiteX205" fmla="*/ 285750 w 6210300"/>
                  <a:gd name="connsiteY205" fmla="*/ 3054350 h 4908550"/>
                  <a:gd name="connsiteX206" fmla="*/ 323850 w 6210300"/>
                  <a:gd name="connsiteY206" fmla="*/ 3117850 h 4908550"/>
                  <a:gd name="connsiteX207" fmla="*/ 254000 w 6210300"/>
                  <a:gd name="connsiteY207" fmla="*/ 3155950 h 4908550"/>
                  <a:gd name="connsiteX208" fmla="*/ 355600 w 6210300"/>
                  <a:gd name="connsiteY208" fmla="*/ 3200400 h 4908550"/>
                  <a:gd name="connsiteX209" fmla="*/ 419100 w 6210300"/>
                  <a:gd name="connsiteY209" fmla="*/ 3257550 h 4908550"/>
                  <a:gd name="connsiteX210" fmla="*/ 412750 w 6210300"/>
                  <a:gd name="connsiteY210" fmla="*/ 3371850 h 4908550"/>
                  <a:gd name="connsiteX211" fmla="*/ 361950 w 6210300"/>
                  <a:gd name="connsiteY211" fmla="*/ 3441700 h 4908550"/>
                  <a:gd name="connsiteX212" fmla="*/ 444500 w 6210300"/>
                  <a:gd name="connsiteY212" fmla="*/ 3460750 h 4908550"/>
                  <a:gd name="connsiteX213" fmla="*/ 425450 w 6210300"/>
                  <a:gd name="connsiteY213" fmla="*/ 3587750 h 4908550"/>
                  <a:gd name="connsiteX214" fmla="*/ 438150 w 6210300"/>
                  <a:gd name="connsiteY214" fmla="*/ 3695700 h 4908550"/>
                  <a:gd name="connsiteX215" fmla="*/ 514350 w 6210300"/>
                  <a:gd name="connsiteY215" fmla="*/ 3740150 h 4908550"/>
                  <a:gd name="connsiteX216" fmla="*/ 450850 w 6210300"/>
                  <a:gd name="connsiteY216" fmla="*/ 3943350 h 4908550"/>
                  <a:gd name="connsiteX217" fmla="*/ 381000 w 6210300"/>
                  <a:gd name="connsiteY217" fmla="*/ 4095750 h 4908550"/>
                  <a:gd name="connsiteX218" fmla="*/ 406400 w 6210300"/>
                  <a:gd name="connsiteY218" fmla="*/ 4178300 h 4908550"/>
                  <a:gd name="connsiteX219" fmla="*/ 463550 w 6210300"/>
                  <a:gd name="connsiteY219" fmla="*/ 4216400 h 4908550"/>
                  <a:gd name="connsiteX220" fmla="*/ 533400 w 6210300"/>
                  <a:gd name="connsiteY220" fmla="*/ 4178300 h 4908550"/>
                  <a:gd name="connsiteX221" fmla="*/ 609600 w 6210300"/>
                  <a:gd name="connsiteY221" fmla="*/ 4171950 h 4908550"/>
                  <a:gd name="connsiteX222" fmla="*/ 704850 w 6210300"/>
                  <a:gd name="connsiteY222" fmla="*/ 4114800 h 4908550"/>
                  <a:gd name="connsiteX223" fmla="*/ 736600 w 6210300"/>
                  <a:gd name="connsiteY223" fmla="*/ 4184650 h 4908550"/>
                  <a:gd name="connsiteX224" fmla="*/ 730250 w 6210300"/>
                  <a:gd name="connsiteY224" fmla="*/ 4229100 h 4908550"/>
                  <a:gd name="connsiteX225" fmla="*/ 812800 w 6210300"/>
                  <a:gd name="connsiteY225" fmla="*/ 4165600 h 4908550"/>
                  <a:gd name="connsiteX226" fmla="*/ 869950 w 6210300"/>
                  <a:gd name="connsiteY226" fmla="*/ 4064000 h 4908550"/>
                  <a:gd name="connsiteX227" fmla="*/ 965200 w 6210300"/>
                  <a:gd name="connsiteY227" fmla="*/ 4006850 h 4908550"/>
                  <a:gd name="connsiteX228" fmla="*/ 1022350 w 6210300"/>
                  <a:gd name="connsiteY228" fmla="*/ 3911600 h 4908550"/>
                  <a:gd name="connsiteX229" fmla="*/ 1092200 w 6210300"/>
                  <a:gd name="connsiteY229" fmla="*/ 3905250 h 4908550"/>
                  <a:gd name="connsiteX230" fmla="*/ 1206500 w 6210300"/>
                  <a:gd name="connsiteY230" fmla="*/ 3943350 h 4908550"/>
                  <a:gd name="connsiteX231" fmla="*/ 1231900 w 6210300"/>
                  <a:gd name="connsiteY231" fmla="*/ 4044950 h 4908550"/>
                  <a:gd name="connsiteX232" fmla="*/ 1263650 w 6210300"/>
                  <a:gd name="connsiteY232" fmla="*/ 4108450 h 4908550"/>
                  <a:gd name="connsiteX233" fmla="*/ 1320800 w 6210300"/>
                  <a:gd name="connsiteY233" fmla="*/ 4108450 h 4908550"/>
                  <a:gd name="connsiteX234" fmla="*/ 1358900 w 6210300"/>
                  <a:gd name="connsiteY234" fmla="*/ 4051300 h 4908550"/>
                  <a:gd name="connsiteX235" fmla="*/ 1428750 w 6210300"/>
                  <a:gd name="connsiteY235" fmla="*/ 4178300 h 4908550"/>
                  <a:gd name="connsiteX236" fmla="*/ 1447800 w 6210300"/>
                  <a:gd name="connsiteY236" fmla="*/ 4330700 h 4908550"/>
                  <a:gd name="connsiteX237" fmla="*/ 1447800 w 6210300"/>
                  <a:gd name="connsiteY237" fmla="*/ 4432300 h 4908550"/>
                  <a:gd name="connsiteX238" fmla="*/ 1511300 w 6210300"/>
                  <a:gd name="connsiteY238" fmla="*/ 4559300 h 4908550"/>
                  <a:gd name="connsiteX239" fmla="*/ 1536700 w 6210300"/>
                  <a:gd name="connsiteY239" fmla="*/ 4648200 h 4908550"/>
                  <a:gd name="connsiteX240" fmla="*/ 1638300 w 6210300"/>
                  <a:gd name="connsiteY240" fmla="*/ 4597400 h 4908550"/>
                  <a:gd name="connsiteX241" fmla="*/ 1695450 w 6210300"/>
                  <a:gd name="connsiteY241" fmla="*/ 4635500 h 4908550"/>
                  <a:gd name="connsiteX242" fmla="*/ 1752600 w 6210300"/>
                  <a:gd name="connsiteY242" fmla="*/ 4673600 h 4908550"/>
                  <a:gd name="connsiteX243" fmla="*/ 1847850 w 6210300"/>
                  <a:gd name="connsiteY243" fmla="*/ 4705350 h 4908550"/>
                  <a:gd name="connsiteX244" fmla="*/ 1943100 w 6210300"/>
                  <a:gd name="connsiteY244" fmla="*/ 4730750 h 4908550"/>
                  <a:gd name="connsiteX245" fmla="*/ 2057400 w 6210300"/>
                  <a:gd name="connsiteY245" fmla="*/ 4838700 h 4908550"/>
                  <a:gd name="connsiteX246" fmla="*/ 2203450 w 6210300"/>
                  <a:gd name="connsiteY246" fmla="*/ 4864100 h 4908550"/>
                  <a:gd name="connsiteX247" fmla="*/ 2279650 w 6210300"/>
                  <a:gd name="connsiteY247" fmla="*/ 4902200 h 4908550"/>
                  <a:gd name="connsiteX248" fmla="*/ 2400300 w 6210300"/>
                  <a:gd name="connsiteY248" fmla="*/ 4876800 h 4908550"/>
                  <a:gd name="connsiteX249" fmla="*/ 2520950 w 6210300"/>
                  <a:gd name="connsiteY249" fmla="*/ 4908550 h 4908550"/>
                  <a:gd name="connsiteX250" fmla="*/ 2571750 w 6210300"/>
                  <a:gd name="connsiteY250" fmla="*/ 4870450 h 4908550"/>
                  <a:gd name="connsiteX251" fmla="*/ 2749550 w 6210300"/>
                  <a:gd name="connsiteY251" fmla="*/ 4883150 h 4908550"/>
                  <a:gd name="connsiteX0" fmla="*/ 2749550 w 6210300"/>
                  <a:gd name="connsiteY0" fmla="*/ 4883150 h 4908550"/>
                  <a:gd name="connsiteX1" fmla="*/ 2749550 w 6210300"/>
                  <a:gd name="connsiteY1" fmla="*/ 4737100 h 4908550"/>
                  <a:gd name="connsiteX2" fmla="*/ 2832100 w 6210300"/>
                  <a:gd name="connsiteY2" fmla="*/ 4667250 h 4908550"/>
                  <a:gd name="connsiteX3" fmla="*/ 2768600 w 6210300"/>
                  <a:gd name="connsiteY3" fmla="*/ 4597400 h 4908550"/>
                  <a:gd name="connsiteX4" fmla="*/ 2857500 w 6210300"/>
                  <a:gd name="connsiteY4" fmla="*/ 4489450 h 4908550"/>
                  <a:gd name="connsiteX5" fmla="*/ 2800350 w 6210300"/>
                  <a:gd name="connsiteY5" fmla="*/ 4406900 h 4908550"/>
                  <a:gd name="connsiteX6" fmla="*/ 2876550 w 6210300"/>
                  <a:gd name="connsiteY6" fmla="*/ 4394200 h 4908550"/>
                  <a:gd name="connsiteX7" fmla="*/ 2946400 w 6210300"/>
                  <a:gd name="connsiteY7" fmla="*/ 4184650 h 4908550"/>
                  <a:gd name="connsiteX8" fmla="*/ 3041650 w 6210300"/>
                  <a:gd name="connsiteY8" fmla="*/ 4159250 h 4908550"/>
                  <a:gd name="connsiteX9" fmla="*/ 3181350 w 6210300"/>
                  <a:gd name="connsiteY9" fmla="*/ 4184650 h 4908550"/>
                  <a:gd name="connsiteX10" fmla="*/ 3270250 w 6210300"/>
                  <a:gd name="connsiteY10" fmla="*/ 4095750 h 4908550"/>
                  <a:gd name="connsiteX11" fmla="*/ 3365500 w 6210300"/>
                  <a:gd name="connsiteY11" fmla="*/ 4140200 h 4908550"/>
                  <a:gd name="connsiteX12" fmla="*/ 3511550 w 6210300"/>
                  <a:gd name="connsiteY12" fmla="*/ 4064000 h 4908550"/>
                  <a:gd name="connsiteX13" fmla="*/ 3556000 w 6210300"/>
                  <a:gd name="connsiteY13" fmla="*/ 3975100 h 4908550"/>
                  <a:gd name="connsiteX14" fmla="*/ 3543300 w 6210300"/>
                  <a:gd name="connsiteY14" fmla="*/ 3835400 h 4908550"/>
                  <a:gd name="connsiteX15" fmla="*/ 3530600 w 6210300"/>
                  <a:gd name="connsiteY15" fmla="*/ 3765550 h 4908550"/>
                  <a:gd name="connsiteX16" fmla="*/ 3657600 w 6210300"/>
                  <a:gd name="connsiteY16" fmla="*/ 3676650 h 4908550"/>
                  <a:gd name="connsiteX17" fmla="*/ 3746500 w 6210300"/>
                  <a:gd name="connsiteY17" fmla="*/ 3549650 h 4908550"/>
                  <a:gd name="connsiteX18" fmla="*/ 3765550 w 6210300"/>
                  <a:gd name="connsiteY18" fmla="*/ 3486150 h 4908550"/>
                  <a:gd name="connsiteX19" fmla="*/ 3822700 w 6210300"/>
                  <a:gd name="connsiteY19" fmla="*/ 3429000 h 4908550"/>
                  <a:gd name="connsiteX20" fmla="*/ 3879850 w 6210300"/>
                  <a:gd name="connsiteY20" fmla="*/ 3448050 h 4908550"/>
                  <a:gd name="connsiteX21" fmla="*/ 3930650 w 6210300"/>
                  <a:gd name="connsiteY21" fmla="*/ 3543300 h 4908550"/>
                  <a:gd name="connsiteX22" fmla="*/ 3994150 w 6210300"/>
                  <a:gd name="connsiteY22" fmla="*/ 3568700 h 4908550"/>
                  <a:gd name="connsiteX23" fmla="*/ 4070350 w 6210300"/>
                  <a:gd name="connsiteY23" fmla="*/ 3536950 h 4908550"/>
                  <a:gd name="connsiteX24" fmla="*/ 4178300 w 6210300"/>
                  <a:gd name="connsiteY24" fmla="*/ 3606800 h 4908550"/>
                  <a:gd name="connsiteX25" fmla="*/ 4254500 w 6210300"/>
                  <a:gd name="connsiteY25" fmla="*/ 3556000 h 4908550"/>
                  <a:gd name="connsiteX26" fmla="*/ 4311650 w 6210300"/>
                  <a:gd name="connsiteY26" fmla="*/ 3441700 h 4908550"/>
                  <a:gd name="connsiteX27" fmla="*/ 4318000 w 6210300"/>
                  <a:gd name="connsiteY27" fmla="*/ 3365500 h 4908550"/>
                  <a:gd name="connsiteX28" fmla="*/ 4298950 w 6210300"/>
                  <a:gd name="connsiteY28" fmla="*/ 3282950 h 4908550"/>
                  <a:gd name="connsiteX29" fmla="*/ 4362450 w 6210300"/>
                  <a:gd name="connsiteY29" fmla="*/ 3092450 h 4908550"/>
                  <a:gd name="connsiteX30" fmla="*/ 4438650 w 6210300"/>
                  <a:gd name="connsiteY30" fmla="*/ 3028950 h 4908550"/>
                  <a:gd name="connsiteX31" fmla="*/ 4527550 w 6210300"/>
                  <a:gd name="connsiteY31" fmla="*/ 3035300 h 4908550"/>
                  <a:gd name="connsiteX32" fmla="*/ 4565650 w 6210300"/>
                  <a:gd name="connsiteY32" fmla="*/ 3073400 h 4908550"/>
                  <a:gd name="connsiteX33" fmla="*/ 4616450 w 6210300"/>
                  <a:gd name="connsiteY33" fmla="*/ 3073400 h 4908550"/>
                  <a:gd name="connsiteX34" fmla="*/ 4629150 w 6210300"/>
                  <a:gd name="connsiteY34" fmla="*/ 3009900 h 4908550"/>
                  <a:gd name="connsiteX35" fmla="*/ 4660900 w 6210300"/>
                  <a:gd name="connsiteY35" fmla="*/ 2952750 h 4908550"/>
                  <a:gd name="connsiteX36" fmla="*/ 4724400 w 6210300"/>
                  <a:gd name="connsiteY36" fmla="*/ 2978150 h 4908550"/>
                  <a:gd name="connsiteX37" fmla="*/ 4800600 w 6210300"/>
                  <a:gd name="connsiteY37" fmla="*/ 2946400 h 4908550"/>
                  <a:gd name="connsiteX38" fmla="*/ 4857750 w 6210300"/>
                  <a:gd name="connsiteY38" fmla="*/ 2997200 h 4908550"/>
                  <a:gd name="connsiteX39" fmla="*/ 4908550 w 6210300"/>
                  <a:gd name="connsiteY39" fmla="*/ 3016250 h 4908550"/>
                  <a:gd name="connsiteX40" fmla="*/ 5016500 w 6210300"/>
                  <a:gd name="connsiteY40" fmla="*/ 2959100 h 4908550"/>
                  <a:gd name="connsiteX41" fmla="*/ 5080000 w 6210300"/>
                  <a:gd name="connsiteY41" fmla="*/ 2978150 h 4908550"/>
                  <a:gd name="connsiteX42" fmla="*/ 5118100 w 6210300"/>
                  <a:gd name="connsiteY42" fmla="*/ 2908300 h 4908550"/>
                  <a:gd name="connsiteX43" fmla="*/ 5092700 w 6210300"/>
                  <a:gd name="connsiteY43" fmla="*/ 2832100 h 4908550"/>
                  <a:gd name="connsiteX44" fmla="*/ 5118100 w 6210300"/>
                  <a:gd name="connsiteY44" fmla="*/ 2762250 h 4908550"/>
                  <a:gd name="connsiteX45" fmla="*/ 5213350 w 6210300"/>
                  <a:gd name="connsiteY45" fmla="*/ 2724150 h 4908550"/>
                  <a:gd name="connsiteX46" fmla="*/ 5207000 w 6210300"/>
                  <a:gd name="connsiteY46" fmla="*/ 2641600 h 4908550"/>
                  <a:gd name="connsiteX47" fmla="*/ 5226050 w 6210300"/>
                  <a:gd name="connsiteY47" fmla="*/ 2590800 h 4908550"/>
                  <a:gd name="connsiteX48" fmla="*/ 5283200 w 6210300"/>
                  <a:gd name="connsiteY48" fmla="*/ 2597150 h 4908550"/>
                  <a:gd name="connsiteX49" fmla="*/ 5314950 w 6210300"/>
                  <a:gd name="connsiteY49" fmla="*/ 2501900 h 4908550"/>
                  <a:gd name="connsiteX50" fmla="*/ 5403850 w 6210300"/>
                  <a:gd name="connsiteY50" fmla="*/ 2527300 h 4908550"/>
                  <a:gd name="connsiteX51" fmla="*/ 5511800 w 6210300"/>
                  <a:gd name="connsiteY51" fmla="*/ 2527300 h 4908550"/>
                  <a:gd name="connsiteX52" fmla="*/ 5556250 w 6210300"/>
                  <a:gd name="connsiteY52" fmla="*/ 2514600 h 4908550"/>
                  <a:gd name="connsiteX53" fmla="*/ 5613400 w 6210300"/>
                  <a:gd name="connsiteY53" fmla="*/ 2603500 h 4908550"/>
                  <a:gd name="connsiteX54" fmla="*/ 5689600 w 6210300"/>
                  <a:gd name="connsiteY54" fmla="*/ 2520950 h 4908550"/>
                  <a:gd name="connsiteX55" fmla="*/ 5753100 w 6210300"/>
                  <a:gd name="connsiteY55" fmla="*/ 2463800 h 4908550"/>
                  <a:gd name="connsiteX56" fmla="*/ 5791200 w 6210300"/>
                  <a:gd name="connsiteY56" fmla="*/ 2317750 h 4908550"/>
                  <a:gd name="connsiteX57" fmla="*/ 5778500 w 6210300"/>
                  <a:gd name="connsiteY57" fmla="*/ 2260600 h 4908550"/>
                  <a:gd name="connsiteX58" fmla="*/ 5664200 w 6210300"/>
                  <a:gd name="connsiteY58" fmla="*/ 2203450 h 4908550"/>
                  <a:gd name="connsiteX59" fmla="*/ 5676900 w 6210300"/>
                  <a:gd name="connsiteY59" fmla="*/ 2076450 h 4908550"/>
                  <a:gd name="connsiteX60" fmla="*/ 5746750 w 6210300"/>
                  <a:gd name="connsiteY60" fmla="*/ 2038350 h 4908550"/>
                  <a:gd name="connsiteX61" fmla="*/ 5746750 w 6210300"/>
                  <a:gd name="connsiteY61" fmla="*/ 1974850 h 4908550"/>
                  <a:gd name="connsiteX62" fmla="*/ 5880100 w 6210300"/>
                  <a:gd name="connsiteY62" fmla="*/ 1943100 h 4908550"/>
                  <a:gd name="connsiteX63" fmla="*/ 6007100 w 6210300"/>
                  <a:gd name="connsiteY63" fmla="*/ 1930400 h 4908550"/>
                  <a:gd name="connsiteX64" fmla="*/ 6127750 w 6210300"/>
                  <a:gd name="connsiteY64" fmla="*/ 1885950 h 4908550"/>
                  <a:gd name="connsiteX65" fmla="*/ 6210300 w 6210300"/>
                  <a:gd name="connsiteY65" fmla="*/ 1911350 h 4908550"/>
                  <a:gd name="connsiteX66" fmla="*/ 6210300 w 6210300"/>
                  <a:gd name="connsiteY66" fmla="*/ 1714500 h 4908550"/>
                  <a:gd name="connsiteX67" fmla="*/ 6197600 w 6210300"/>
                  <a:gd name="connsiteY67" fmla="*/ 1631950 h 4908550"/>
                  <a:gd name="connsiteX68" fmla="*/ 6165850 w 6210300"/>
                  <a:gd name="connsiteY68" fmla="*/ 1524000 h 4908550"/>
                  <a:gd name="connsiteX69" fmla="*/ 6070600 w 6210300"/>
                  <a:gd name="connsiteY69" fmla="*/ 1517650 h 4908550"/>
                  <a:gd name="connsiteX70" fmla="*/ 5981700 w 6210300"/>
                  <a:gd name="connsiteY70" fmla="*/ 1517650 h 4908550"/>
                  <a:gd name="connsiteX71" fmla="*/ 5892800 w 6210300"/>
                  <a:gd name="connsiteY71" fmla="*/ 1492250 h 4908550"/>
                  <a:gd name="connsiteX72" fmla="*/ 5873750 w 6210300"/>
                  <a:gd name="connsiteY72" fmla="*/ 1454150 h 4908550"/>
                  <a:gd name="connsiteX73" fmla="*/ 5892800 w 6210300"/>
                  <a:gd name="connsiteY73" fmla="*/ 1327150 h 4908550"/>
                  <a:gd name="connsiteX74" fmla="*/ 5905500 w 6210300"/>
                  <a:gd name="connsiteY74" fmla="*/ 1257300 h 4908550"/>
                  <a:gd name="connsiteX75" fmla="*/ 5835650 w 6210300"/>
                  <a:gd name="connsiteY75" fmla="*/ 1143000 h 4908550"/>
                  <a:gd name="connsiteX76" fmla="*/ 5753100 w 6210300"/>
                  <a:gd name="connsiteY76" fmla="*/ 1092200 h 4908550"/>
                  <a:gd name="connsiteX77" fmla="*/ 5670550 w 6210300"/>
                  <a:gd name="connsiteY77" fmla="*/ 1054100 h 4908550"/>
                  <a:gd name="connsiteX78" fmla="*/ 5505450 w 6210300"/>
                  <a:gd name="connsiteY78" fmla="*/ 1047750 h 4908550"/>
                  <a:gd name="connsiteX79" fmla="*/ 5403850 w 6210300"/>
                  <a:gd name="connsiteY79" fmla="*/ 1066800 h 4908550"/>
                  <a:gd name="connsiteX80" fmla="*/ 5251450 w 6210300"/>
                  <a:gd name="connsiteY80" fmla="*/ 1104900 h 4908550"/>
                  <a:gd name="connsiteX81" fmla="*/ 5181600 w 6210300"/>
                  <a:gd name="connsiteY81" fmla="*/ 1130300 h 4908550"/>
                  <a:gd name="connsiteX82" fmla="*/ 5022850 w 6210300"/>
                  <a:gd name="connsiteY82" fmla="*/ 1104900 h 4908550"/>
                  <a:gd name="connsiteX83" fmla="*/ 5035550 w 6210300"/>
                  <a:gd name="connsiteY83" fmla="*/ 1035050 h 4908550"/>
                  <a:gd name="connsiteX84" fmla="*/ 4972050 w 6210300"/>
                  <a:gd name="connsiteY84" fmla="*/ 939800 h 4908550"/>
                  <a:gd name="connsiteX85" fmla="*/ 4940300 w 6210300"/>
                  <a:gd name="connsiteY85" fmla="*/ 939800 h 4908550"/>
                  <a:gd name="connsiteX86" fmla="*/ 4857750 w 6210300"/>
                  <a:gd name="connsiteY86" fmla="*/ 889000 h 4908550"/>
                  <a:gd name="connsiteX87" fmla="*/ 4749800 w 6210300"/>
                  <a:gd name="connsiteY87" fmla="*/ 850900 h 4908550"/>
                  <a:gd name="connsiteX88" fmla="*/ 4711700 w 6210300"/>
                  <a:gd name="connsiteY88" fmla="*/ 825500 h 4908550"/>
                  <a:gd name="connsiteX89" fmla="*/ 4749800 w 6210300"/>
                  <a:gd name="connsiteY89" fmla="*/ 755650 h 4908550"/>
                  <a:gd name="connsiteX90" fmla="*/ 4800600 w 6210300"/>
                  <a:gd name="connsiteY90" fmla="*/ 806450 h 4908550"/>
                  <a:gd name="connsiteX91" fmla="*/ 4819650 w 6210300"/>
                  <a:gd name="connsiteY91" fmla="*/ 768350 h 4908550"/>
                  <a:gd name="connsiteX92" fmla="*/ 4781550 w 6210300"/>
                  <a:gd name="connsiteY92" fmla="*/ 698500 h 4908550"/>
                  <a:gd name="connsiteX93" fmla="*/ 4673600 w 6210300"/>
                  <a:gd name="connsiteY93" fmla="*/ 641350 h 4908550"/>
                  <a:gd name="connsiteX94" fmla="*/ 4572000 w 6210300"/>
                  <a:gd name="connsiteY94" fmla="*/ 615950 h 4908550"/>
                  <a:gd name="connsiteX95" fmla="*/ 4495800 w 6210300"/>
                  <a:gd name="connsiteY95" fmla="*/ 615950 h 4908550"/>
                  <a:gd name="connsiteX96" fmla="*/ 4349750 w 6210300"/>
                  <a:gd name="connsiteY96" fmla="*/ 539750 h 4908550"/>
                  <a:gd name="connsiteX97" fmla="*/ 4102100 w 6210300"/>
                  <a:gd name="connsiteY97" fmla="*/ 482600 h 4908550"/>
                  <a:gd name="connsiteX98" fmla="*/ 3975100 w 6210300"/>
                  <a:gd name="connsiteY98" fmla="*/ 476250 h 4908550"/>
                  <a:gd name="connsiteX99" fmla="*/ 3886200 w 6210300"/>
                  <a:gd name="connsiteY99" fmla="*/ 463550 h 4908550"/>
                  <a:gd name="connsiteX100" fmla="*/ 3810000 w 6210300"/>
                  <a:gd name="connsiteY100" fmla="*/ 412750 h 4908550"/>
                  <a:gd name="connsiteX101" fmla="*/ 3829050 w 6210300"/>
                  <a:gd name="connsiteY101" fmla="*/ 495300 h 4908550"/>
                  <a:gd name="connsiteX102" fmla="*/ 3829050 w 6210300"/>
                  <a:gd name="connsiteY102" fmla="*/ 546100 h 4908550"/>
                  <a:gd name="connsiteX103" fmla="*/ 3695700 w 6210300"/>
                  <a:gd name="connsiteY103" fmla="*/ 527050 h 4908550"/>
                  <a:gd name="connsiteX104" fmla="*/ 3632200 w 6210300"/>
                  <a:gd name="connsiteY104" fmla="*/ 622300 h 4908550"/>
                  <a:gd name="connsiteX105" fmla="*/ 3638550 w 6210300"/>
                  <a:gd name="connsiteY105" fmla="*/ 673100 h 4908550"/>
                  <a:gd name="connsiteX106" fmla="*/ 3721100 w 6210300"/>
                  <a:gd name="connsiteY106" fmla="*/ 647700 h 4908550"/>
                  <a:gd name="connsiteX107" fmla="*/ 3790950 w 6210300"/>
                  <a:gd name="connsiteY107" fmla="*/ 654050 h 4908550"/>
                  <a:gd name="connsiteX108" fmla="*/ 3702050 w 6210300"/>
                  <a:gd name="connsiteY108" fmla="*/ 711200 h 4908550"/>
                  <a:gd name="connsiteX109" fmla="*/ 3695700 w 6210300"/>
                  <a:gd name="connsiteY109" fmla="*/ 781050 h 4908550"/>
                  <a:gd name="connsiteX110" fmla="*/ 3740150 w 6210300"/>
                  <a:gd name="connsiteY110" fmla="*/ 908050 h 4908550"/>
                  <a:gd name="connsiteX111" fmla="*/ 3657600 w 6210300"/>
                  <a:gd name="connsiteY111" fmla="*/ 908050 h 4908550"/>
                  <a:gd name="connsiteX112" fmla="*/ 3606800 w 6210300"/>
                  <a:gd name="connsiteY112" fmla="*/ 844550 h 4908550"/>
                  <a:gd name="connsiteX113" fmla="*/ 3498850 w 6210300"/>
                  <a:gd name="connsiteY113" fmla="*/ 876300 h 4908550"/>
                  <a:gd name="connsiteX114" fmla="*/ 3390900 w 6210300"/>
                  <a:gd name="connsiteY114" fmla="*/ 876300 h 4908550"/>
                  <a:gd name="connsiteX115" fmla="*/ 3308350 w 6210300"/>
                  <a:gd name="connsiteY115" fmla="*/ 857250 h 4908550"/>
                  <a:gd name="connsiteX116" fmla="*/ 3225800 w 6210300"/>
                  <a:gd name="connsiteY116" fmla="*/ 869950 h 4908550"/>
                  <a:gd name="connsiteX117" fmla="*/ 3162300 w 6210300"/>
                  <a:gd name="connsiteY117" fmla="*/ 920750 h 4908550"/>
                  <a:gd name="connsiteX118" fmla="*/ 3073400 w 6210300"/>
                  <a:gd name="connsiteY118" fmla="*/ 946150 h 4908550"/>
                  <a:gd name="connsiteX119" fmla="*/ 3009900 w 6210300"/>
                  <a:gd name="connsiteY119" fmla="*/ 895350 h 4908550"/>
                  <a:gd name="connsiteX120" fmla="*/ 2946400 w 6210300"/>
                  <a:gd name="connsiteY120" fmla="*/ 781050 h 4908550"/>
                  <a:gd name="connsiteX121" fmla="*/ 2927350 w 6210300"/>
                  <a:gd name="connsiteY121" fmla="*/ 755650 h 4908550"/>
                  <a:gd name="connsiteX122" fmla="*/ 2882900 w 6210300"/>
                  <a:gd name="connsiteY122" fmla="*/ 914400 h 4908550"/>
                  <a:gd name="connsiteX123" fmla="*/ 2857500 w 6210300"/>
                  <a:gd name="connsiteY123" fmla="*/ 1028700 h 4908550"/>
                  <a:gd name="connsiteX124" fmla="*/ 2819400 w 6210300"/>
                  <a:gd name="connsiteY124" fmla="*/ 1136650 h 4908550"/>
                  <a:gd name="connsiteX125" fmla="*/ 2768600 w 6210300"/>
                  <a:gd name="connsiteY125" fmla="*/ 1168400 h 4908550"/>
                  <a:gd name="connsiteX126" fmla="*/ 2730500 w 6210300"/>
                  <a:gd name="connsiteY126" fmla="*/ 1130300 h 4908550"/>
                  <a:gd name="connsiteX127" fmla="*/ 2667000 w 6210300"/>
                  <a:gd name="connsiteY127" fmla="*/ 1079500 h 4908550"/>
                  <a:gd name="connsiteX128" fmla="*/ 2584450 w 6210300"/>
                  <a:gd name="connsiteY128" fmla="*/ 1003300 h 4908550"/>
                  <a:gd name="connsiteX129" fmla="*/ 2559050 w 6210300"/>
                  <a:gd name="connsiteY129" fmla="*/ 889000 h 4908550"/>
                  <a:gd name="connsiteX130" fmla="*/ 2501900 w 6210300"/>
                  <a:gd name="connsiteY130" fmla="*/ 793750 h 4908550"/>
                  <a:gd name="connsiteX131" fmla="*/ 2444750 w 6210300"/>
                  <a:gd name="connsiteY131" fmla="*/ 673100 h 4908550"/>
                  <a:gd name="connsiteX132" fmla="*/ 2406650 w 6210300"/>
                  <a:gd name="connsiteY132" fmla="*/ 647700 h 4908550"/>
                  <a:gd name="connsiteX133" fmla="*/ 2317750 w 6210300"/>
                  <a:gd name="connsiteY133" fmla="*/ 596900 h 4908550"/>
                  <a:gd name="connsiteX134" fmla="*/ 2254250 w 6210300"/>
                  <a:gd name="connsiteY134" fmla="*/ 565150 h 4908550"/>
                  <a:gd name="connsiteX135" fmla="*/ 2336800 w 6210300"/>
                  <a:gd name="connsiteY135" fmla="*/ 501650 h 4908550"/>
                  <a:gd name="connsiteX136" fmla="*/ 2457450 w 6210300"/>
                  <a:gd name="connsiteY136" fmla="*/ 425450 h 4908550"/>
                  <a:gd name="connsiteX137" fmla="*/ 2470150 w 6210300"/>
                  <a:gd name="connsiteY137" fmla="*/ 381000 h 4908550"/>
                  <a:gd name="connsiteX138" fmla="*/ 2514600 w 6210300"/>
                  <a:gd name="connsiteY138" fmla="*/ 304800 h 4908550"/>
                  <a:gd name="connsiteX139" fmla="*/ 2444750 w 6210300"/>
                  <a:gd name="connsiteY139" fmla="*/ 241300 h 4908550"/>
                  <a:gd name="connsiteX140" fmla="*/ 2374900 w 6210300"/>
                  <a:gd name="connsiteY140" fmla="*/ 184150 h 4908550"/>
                  <a:gd name="connsiteX141" fmla="*/ 2311400 w 6210300"/>
                  <a:gd name="connsiteY141" fmla="*/ 215900 h 4908550"/>
                  <a:gd name="connsiteX142" fmla="*/ 2222500 w 6210300"/>
                  <a:gd name="connsiteY142" fmla="*/ 215900 h 4908550"/>
                  <a:gd name="connsiteX143" fmla="*/ 2171700 w 6210300"/>
                  <a:gd name="connsiteY143" fmla="*/ 177800 h 4908550"/>
                  <a:gd name="connsiteX144" fmla="*/ 2095500 w 6210300"/>
                  <a:gd name="connsiteY144" fmla="*/ 146050 h 4908550"/>
                  <a:gd name="connsiteX145" fmla="*/ 2044700 w 6210300"/>
                  <a:gd name="connsiteY145" fmla="*/ 88900 h 4908550"/>
                  <a:gd name="connsiteX146" fmla="*/ 2000250 w 6210300"/>
                  <a:gd name="connsiteY146" fmla="*/ 76200 h 4908550"/>
                  <a:gd name="connsiteX147" fmla="*/ 1955800 w 6210300"/>
                  <a:gd name="connsiteY147" fmla="*/ 114300 h 4908550"/>
                  <a:gd name="connsiteX148" fmla="*/ 1930400 w 6210300"/>
                  <a:gd name="connsiteY148" fmla="*/ 184150 h 4908550"/>
                  <a:gd name="connsiteX149" fmla="*/ 1943100 w 6210300"/>
                  <a:gd name="connsiteY149" fmla="*/ 254000 h 4908550"/>
                  <a:gd name="connsiteX150" fmla="*/ 1943100 w 6210300"/>
                  <a:gd name="connsiteY150" fmla="*/ 342900 h 4908550"/>
                  <a:gd name="connsiteX151" fmla="*/ 1911350 w 6210300"/>
                  <a:gd name="connsiteY151" fmla="*/ 419100 h 4908550"/>
                  <a:gd name="connsiteX152" fmla="*/ 1790700 w 6210300"/>
                  <a:gd name="connsiteY152" fmla="*/ 387350 h 4908550"/>
                  <a:gd name="connsiteX153" fmla="*/ 1670050 w 6210300"/>
                  <a:gd name="connsiteY153" fmla="*/ 393700 h 4908550"/>
                  <a:gd name="connsiteX154" fmla="*/ 1606550 w 6210300"/>
                  <a:gd name="connsiteY154" fmla="*/ 368300 h 4908550"/>
                  <a:gd name="connsiteX155" fmla="*/ 1498600 w 6210300"/>
                  <a:gd name="connsiteY155" fmla="*/ 342900 h 4908550"/>
                  <a:gd name="connsiteX156" fmla="*/ 1403350 w 6210300"/>
                  <a:gd name="connsiteY156" fmla="*/ 311150 h 4908550"/>
                  <a:gd name="connsiteX157" fmla="*/ 1365250 w 6210300"/>
                  <a:gd name="connsiteY157" fmla="*/ 279400 h 4908550"/>
                  <a:gd name="connsiteX158" fmla="*/ 1397000 w 6210300"/>
                  <a:gd name="connsiteY158" fmla="*/ 222250 h 4908550"/>
                  <a:gd name="connsiteX159" fmla="*/ 1435100 w 6210300"/>
                  <a:gd name="connsiteY159" fmla="*/ 177800 h 4908550"/>
                  <a:gd name="connsiteX160" fmla="*/ 1358900 w 6210300"/>
                  <a:gd name="connsiteY160" fmla="*/ 158750 h 4908550"/>
                  <a:gd name="connsiteX161" fmla="*/ 1181100 w 6210300"/>
                  <a:gd name="connsiteY161" fmla="*/ 127000 h 4908550"/>
                  <a:gd name="connsiteX162" fmla="*/ 1092200 w 6210300"/>
                  <a:gd name="connsiteY162" fmla="*/ 101600 h 4908550"/>
                  <a:gd name="connsiteX163" fmla="*/ 1022350 w 6210300"/>
                  <a:gd name="connsiteY163" fmla="*/ 107950 h 4908550"/>
                  <a:gd name="connsiteX164" fmla="*/ 958850 w 6210300"/>
                  <a:gd name="connsiteY164" fmla="*/ 165100 h 4908550"/>
                  <a:gd name="connsiteX165" fmla="*/ 863600 w 6210300"/>
                  <a:gd name="connsiteY165" fmla="*/ 171450 h 4908550"/>
                  <a:gd name="connsiteX166" fmla="*/ 869950 w 6210300"/>
                  <a:gd name="connsiteY166" fmla="*/ 266700 h 4908550"/>
                  <a:gd name="connsiteX167" fmla="*/ 838200 w 6210300"/>
                  <a:gd name="connsiteY167" fmla="*/ 273050 h 4908550"/>
                  <a:gd name="connsiteX168" fmla="*/ 819150 w 6210300"/>
                  <a:gd name="connsiteY168" fmla="*/ 184150 h 4908550"/>
                  <a:gd name="connsiteX169" fmla="*/ 850900 w 6210300"/>
                  <a:gd name="connsiteY169" fmla="*/ 114300 h 4908550"/>
                  <a:gd name="connsiteX170" fmla="*/ 793750 w 6210300"/>
                  <a:gd name="connsiteY170" fmla="*/ 0 h 4908550"/>
                  <a:gd name="connsiteX171" fmla="*/ 768350 w 6210300"/>
                  <a:gd name="connsiteY171" fmla="*/ 101600 h 4908550"/>
                  <a:gd name="connsiteX172" fmla="*/ 679450 w 6210300"/>
                  <a:gd name="connsiteY172" fmla="*/ 101600 h 4908550"/>
                  <a:gd name="connsiteX173" fmla="*/ 597693 w 6210300"/>
                  <a:gd name="connsiteY173" fmla="*/ 103992 h 4908550"/>
                  <a:gd name="connsiteX174" fmla="*/ 508794 w 6210300"/>
                  <a:gd name="connsiteY174" fmla="*/ 240474 h 4908550"/>
                  <a:gd name="connsiteX175" fmla="*/ 539750 w 6210300"/>
                  <a:gd name="connsiteY175" fmla="*/ 298450 h 4908550"/>
                  <a:gd name="connsiteX176" fmla="*/ 539750 w 6210300"/>
                  <a:gd name="connsiteY176" fmla="*/ 476250 h 4908550"/>
                  <a:gd name="connsiteX177" fmla="*/ 587375 w 6210300"/>
                  <a:gd name="connsiteY177" fmla="*/ 598021 h 4908550"/>
                  <a:gd name="connsiteX178" fmla="*/ 635000 w 6210300"/>
                  <a:gd name="connsiteY178" fmla="*/ 654050 h 4908550"/>
                  <a:gd name="connsiteX179" fmla="*/ 673100 w 6210300"/>
                  <a:gd name="connsiteY179" fmla="*/ 679450 h 4908550"/>
                  <a:gd name="connsiteX180" fmla="*/ 687387 w 6210300"/>
                  <a:gd name="connsiteY180" fmla="*/ 947716 h 4908550"/>
                  <a:gd name="connsiteX181" fmla="*/ 743744 w 6210300"/>
                  <a:gd name="connsiteY181" fmla="*/ 1020870 h 4908550"/>
                  <a:gd name="connsiteX182" fmla="*/ 647700 w 6210300"/>
                  <a:gd name="connsiteY182" fmla="*/ 1092200 h 4908550"/>
                  <a:gd name="connsiteX183" fmla="*/ 482600 w 6210300"/>
                  <a:gd name="connsiteY183" fmla="*/ 1174750 h 4908550"/>
                  <a:gd name="connsiteX184" fmla="*/ 450850 w 6210300"/>
                  <a:gd name="connsiteY184" fmla="*/ 1276350 h 4908550"/>
                  <a:gd name="connsiteX185" fmla="*/ 393700 w 6210300"/>
                  <a:gd name="connsiteY185" fmla="*/ 1333500 h 4908550"/>
                  <a:gd name="connsiteX186" fmla="*/ 406400 w 6210300"/>
                  <a:gd name="connsiteY186" fmla="*/ 1397000 h 4908550"/>
                  <a:gd name="connsiteX187" fmla="*/ 365918 w 6210300"/>
                  <a:gd name="connsiteY187" fmla="*/ 1476418 h 4908550"/>
                  <a:gd name="connsiteX188" fmla="*/ 260350 w 6210300"/>
                  <a:gd name="connsiteY188" fmla="*/ 1460500 h 4908550"/>
                  <a:gd name="connsiteX189" fmla="*/ 196850 w 6210300"/>
                  <a:gd name="connsiteY189" fmla="*/ 1517650 h 4908550"/>
                  <a:gd name="connsiteX190" fmla="*/ 107156 w 6210300"/>
                  <a:gd name="connsiteY190" fmla="*/ 1549400 h 4908550"/>
                  <a:gd name="connsiteX191" fmla="*/ 73819 w 6210300"/>
                  <a:gd name="connsiteY191" fmla="*/ 1529523 h 4908550"/>
                  <a:gd name="connsiteX192" fmla="*/ 47625 w 6210300"/>
                  <a:gd name="connsiteY192" fmla="*/ 1600200 h 4908550"/>
                  <a:gd name="connsiteX193" fmla="*/ 119856 w 6210300"/>
                  <a:gd name="connsiteY193" fmla="*/ 1746423 h 4908550"/>
                  <a:gd name="connsiteX194" fmla="*/ 119856 w 6210300"/>
                  <a:gd name="connsiteY194" fmla="*/ 1839934 h 4908550"/>
                  <a:gd name="connsiteX195" fmla="*/ 96044 w 6210300"/>
                  <a:gd name="connsiteY195" fmla="*/ 2232895 h 4908550"/>
                  <a:gd name="connsiteX196" fmla="*/ 10319 w 6210300"/>
                  <a:gd name="connsiteY196" fmla="*/ 2300354 h 4908550"/>
                  <a:gd name="connsiteX197" fmla="*/ 53975 w 6210300"/>
                  <a:gd name="connsiteY197" fmla="*/ 2413001 h 4908550"/>
                  <a:gd name="connsiteX198" fmla="*/ 44450 w 6210300"/>
                  <a:gd name="connsiteY198" fmla="*/ 2501900 h 4908550"/>
                  <a:gd name="connsiteX199" fmla="*/ 81756 w 6210300"/>
                  <a:gd name="connsiteY199" fmla="*/ 2555745 h 4908550"/>
                  <a:gd name="connsiteX200" fmla="*/ 84931 w 6210300"/>
                  <a:gd name="connsiteY200" fmla="*/ 2652817 h 4908550"/>
                  <a:gd name="connsiteX201" fmla="*/ 114300 w 6210300"/>
                  <a:gd name="connsiteY201" fmla="*/ 2692400 h 4908550"/>
                  <a:gd name="connsiteX202" fmla="*/ 6350 w 6210300"/>
                  <a:gd name="connsiteY202" fmla="*/ 2851150 h 4908550"/>
                  <a:gd name="connsiteX203" fmla="*/ 0 w 6210300"/>
                  <a:gd name="connsiteY203" fmla="*/ 2933700 h 4908550"/>
                  <a:gd name="connsiteX204" fmla="*/ 12700 w 6210300"/>
                  <a:gd name="connsiteY204" fmla="*/ 2965450 h 4908550"/>
                  <a:gd name="connsiteX205" fmla="*/ 171450 w 6210300"/>
                  <a:gd name="connsiteY205" fmla="*/ 2984500 h 4908550"/>
                  <a:gd name="connsiteX206" fmla="*/ 285750 w 6210300"/>
                  <a:gd name="connsiteY206" fmla="*/ 3054350 h 4908550"/>
                  <a:gd name="connsiteX207" fmla="*/ 323850 w 6210300"/>
                  <a:gd name="connsiteY207" fmla="*/ 3117850 h 4908550"/>
                  <a:gd name="connsiteX208" fmla="*/ 254000 w 6210300"/>
                  <a:gd name="connsiteY208" fmla="*/ 3155950 h 4908550"/>
                  <a:gd name="connsiteX209" fmla="*/ 355600 w 6210300"/>
                  <a:gd name="connsiteY209" fmla="*/ 3200400 h 4908550"/>
                  <a:gd name="connsiteX210" fmla="*/ 419100 w 6210300"/>
                  <a:gd name="connsiteY210" fmla="*/ 3257550 h 4908550"/>
                  <a:gd name="connsiteX211" fmla="*/ 412750 w 6210300"/>
                  <a:gd name="connsiteY211" fmla="*/ 3371850 h 4908550"/>
                  <a:gd name="connsiteX212" fmla="*/ 361950 w 6210300"/>
                  <a:gd name="connsiteY212" fmla="*/ 3441700 h 4908550"/>
                  <a:gd name="connsiteX213" fmla="*/ 444500 w 6210300"/>
                  <a:gd name="connsiteY213" fmla="*/ 3460750 h 4908550"/>
                  <a:gd name="connsiteX214" fmla="*/ 425450 w 6210300"/>
                  <a:gd name="connsiteY214" fmla="*/ 3587750 h 4908550"/>
                  <a:gd name="connsiteX215" fmla="*/ 438150 w 6210300"/>
                  <a:gd name="connsiteY215" fmla="*/ 3695700 h 4908550"/>
                  <a:gd name="connsiteX216" fmla="*/ 514350 w 6210300"/>
                  <a:gd name="connsiteY216" fmla="*/ 3740150 h 4908550"/>
                  <a:gd name="connsiteX217" fmla="*/ 450850 w 6210300"/>
                  <a:gd name="connsiteY217" fmla="*/ 3943350 h 4908550"/>
                  <a:gd name="connsiteX218" fmla="*/ 381000 w 6210300"/>
                  <a:gd name="connsiteY218" fmla="*/ 4095750 h 4908550"/>
                  <a:gd name="connsiteX219" fmla="*/ 406400 w 6210300"/>
                  <a:gd name="connsiteY219" fmla="*/ 4178300 h 4908550"/>
                  <a:gd name="connsiteX220" fmla="*/ 463550 w 6210300"/>
                  <a:gd name="connsiteY220" fmla="*/ 4216400 h 4908550"/>
                  <a:gd name="connsiteX221" fmla="*/ 533400 w 6210300"/>
                  <a:gd name="connsiteY221" fmla="*/ 4178300 h 4908550"/>
                  <a:gd name="connsiteX222" fmla="*/ 609600 w 6210300"/>
                  <a:gd name="connsiteY222" fmla="*/ 4171950 h 4908550"/>
                  <a:gd name="connsiteX223" fmla="*/ 704850 w 6210300"/>
                  <a:gd name="connsiteY223" fmla="*/ 4114800 h 4908550"/>
                  <a:gd name="connsiteX224" fmla="*/ 736600 w 6210300"/>
                  <a:gd name="connsiteY224" fmla="*/ 4184650 h 4908550"/>
                  <a:gd name="connsiteX225" fmla="*/ 730250 w 6210300"/>
                  <a:gd name="connsiteY225" fmla="*/ 4229100 h 4908550"/>
                  <a:gd name="connsiteX226" fmla="*/ 812800 w 6210300"/>
                  <a:gd name="connsiteY226" fmla="*/ 4165600 h 4908550"/>
                  <a:gd name="connsiteX227" fmla="*/ 869950 w 6210300"/>
                  <a:gd name="connsiteY227" fmla="*/ 4064000 h 4908550"/>
                  <a:gd name="connsiteX228" fmla="*/ 965200 w 6210300"/>
                  <a:gd name="connsiteY228" fmla="*/ 4006850 h 4908550"/>
                  <a:gd name="connsiteX229" fmla="*/ 1022350 w 6210300"/>
                  <a:gd name="connsiteY229" fmla="*/ 3911600 h 4908550"/>
                  <a:gd name="connsiteX230" fmla="*/ 1092200 w 6210300"/>
                  <a:gd name="connsiteY230" fmla="*/ 3905250 h 4908550"/>
                  <a:gd name="connsiteX231" fmla="*/ 1206500 w 6210300"/>
                  <a:gd name="connsiteY231" fmla="*/ 3943350 h 4908550"/>
                  <a:gd name="connsiteX232" fmla="*/ 1231900 w 6210300"/>
                  <a:gd name="connsiteY232" fmla="*/ 4044950 h 4908550"/>
                  <a:gd name="connsiteX233" fmla="*/ 1263650 w 6210300"/>
                  <a:gd name="connsiteY233" fmla="*/ 4108450 h 4908550"/>
                  <a:gd name="connsiteX234" fmla="*/ 1320800 w 6210300"/>
                  <a:gd name="connsiteY234" fmla="*/ 4108450 h 4908550"/>
                  <a:gd name="connsiteX235" fmla="*/ 1358900 w 6210300"/>
                  <a:gd name="connsiteY235" fmla="*/ 4051300 h 4908550"/>
                  <a:gd name="connsiteX236" fmla="*/ 1428750 w 6210300"/>
                  <a:gd name="connsiteY236" fmla="*/ 4178300 h 4908550"/>
                  <a:gd name="connsiteX237" fmla="*/ 1447800 w 6210300"/>
                  <a:gd name="connsiteY237" fmla="*/ 4330700 h 4908550"/>
                  <a:gd name="connsiteX238" fmla="*/ 1447800 w 6210300"/>
                  <a:gd name="connsiteY238" fmla="*/ 4432300 h 4908550"/>
                  <a:gd name="connsiteX239" fmla="*/ 1511300 w 6210300"/>
                  <a:gd name="connsiteY239" fmla="*/ 4559300 h 4908550"/>
                  <a:gd name="connsiteX240" fmla="*/ 1536700 w 6210300"/>
                  <a:gd name="connsiteY240" fmla="*/ 4648200 h 4908550"/>
                  <a:gd name="connsiteX241" fmla="*/ 1638300 w 6210300"/>
                  <a:gd name="connsiteY241" fmla="*/ 4597400 h 4908550"/>
                  <a:gd name="connsiteX242" fmla="*/ 1695450 w 6210300"/>
                  <a:gd name="connsiteY242" fmla="*/ 4635500 h 4908550"/>
                  <a:gd name="connsiteX243" fmla="*/ 1752600 w 6210300"/>
                  <a:gd name="connsiteY243" fmla="*/ 4673600 h 4908550"/>
                  <a:gd name="connsiteX244" fmla="*/ 1847850 w 6210300"/>
                  <a:gd name="connsiteY244" fmla="*/ 4705350 h 4908550"/>
                  <a:gd name="connsiteX245" fmla="*/ 1943100 w 6210300"/>
                  <a:gd name="connsiteY245" fmla="*/ 4730750 h 4908550"/>
                  <a:gd name="connsiteX246" fmla="*/ 2057400 w 6210300"/>
                  <a:gd name="connsiteY246" fmla="*/ 4838700 h 4908550"/>
                  <a:gd name="connsiteX247" fmla="*/ 2203450 w 6210300"/>
                  <a:gd name="connsiteY247" fmla="*/ 4864100 h 4908550"/>
                  <a:gd name="connsiteX248" fmla="*/ 2279650 w 6210300"/>
                  <a:gd name="connsiteY248" fmla="*/ 4902200 h 4908550"/>
                  <a:gd name="connsiteX249" fmla="*/ 2400300 w 6210300"/>
                  <a:gd name="connsiteY249" fmla="*/ 4876800 h 4908550"/>
                  <a:gd name="connsiteX250" fmla="*/ 2520950 w 6210300"/>
                  <a:gd name="connsiteY250" fmla="*/ 4908550 h 4908550"/>
                  <a:gd name="connsiteX251" fmla="*/ 2571750 w 6210300"/>
                  <a:gd name="connsiteY251" fmla="*/ 4870450 h 4908550"/>
                  <a:gd name="connsiteX252" fmla="*/ 2749550 w 6210300"/>
                  <a:gd name="connsiteY252" fmla="*/ 4883150 h 4908550"/>
                  <a:gd name="connsiteX0" fmla="*/ 2749550 w 6210300"/>
                  <a:gd name="connsiteY0" fmla="*/ 4883150 h 4908550"/>
                  <a:gd name="connsiteX1" fmla="*/ 2749550 w 6210300"/>
                  <a:gd name="connsiteY1" fmla="*/ 4737100 h 4908550"/>
                  <a:gd name="connsiteX2" fmla="*/ 2832100 w 6210300"/>
                  <a:gd name="connsiteY2" fmla="*/ 4667250 h 4908550"/>
                  <a:gd name="connsiteX3" fmla="*/ 2768600 w 6210300"/>
                  <a:gd name="connsiteY3" fmla="*/ 4597400 h 4908550"/>
                  <a:gd name="connsiteX4" fmla="*/ 2857500 w 6210300"/>
                  <a:gd name="connsiteY4" fmla="*/ 4489450 h 4908550"/>
                  <a:gd name="connsiteX5" fmla="*/ 2800350 w 6210300"/>
                  <a:gd name="connsiteY5" fmla="*/ 4406900 h 4908550"/>
                  <a:gd name="connsiteX6" fmla="*/ 2876550 w 6210300"/>
                  <a:gd name="connsiteY6" fmla="*/ 4394200 h 4908550"/>
                  <a:gd name="connsiteX7" fmla="*/ 2946400 w 6210300"/>
                  <a:gd name="connsiteY7" fmla="*/ 4184650 h 4908550"/>
                  <a:gd name="connsiteX8" fmla="*/ 3041650 w 6210300"/>
                  <a:gd name="connsiteY8" fmla="*/ 4159250 h 4908550"/>
                  <a:gd name="connsiteX9" fmla="*/ 3181350 w 6210300"/>
                  <a:gd name="connsiteY9" fmla="*/ 4184650 h 4908550"/>
                  <a:gd name="connsiteX10" fmla="*/ 3270250 w 6210300"/>
                  <a:gd name="connsiteY10" fmla="*/ 4095750 h 4908550"/>
                  <a:gd name="connsiteX11" fmla="*/ 3365500 w 6210300"/>
                  <a:gd name="connsiteY11" fmla="*/ 4140200 h 4908550"/>
                  <a:gd name="connsiteX12" fmla="*/ 3511550 w 6210300"/>
                  <a:gd name="connsiteY12" fmla="*/ 4064000 h 4908550"/>
                  <a:gd name="connsiteX13" fmla="*/ 3556000 w 6210300"/>
                  <a:gd name="connsiteY13" fmla="*/ 3975100 h 4908550"/>
                  <a:gd name="connsiteX14" fmla="*/ 3543300 w 6210300"/>
                  <a:gd name="connsiteY14" fmla="*/ 3835400 h 4908550"/>
                  <a:gd name="connsiteX15" fmla="*/ 3530600 w 6210300"/>
                  <a:gd name="connsiteY15" fmla="*/ 3765550 h 4908550"/>
                  <a:gd name="connsiteX16" fmla="*/ 3657600 w 6210300"/>
                  <a:gd name="connsiteY16" fmla="*/ 3676650 h 4908550"/>
                  <a:gd name="connsiteX17" fmla="*/ 3746500 w 6210300"/>
                  <a:gd name="connsiteY17" fmla="*/ 3549650 h 4908550"/>
                  <a:gd name="connsiteX18" fmla="*/ 3765550 w 6210300"/>
                  <a:gd name="connsiteY18" fmla="*/ 3486150 h 4908550"/>
                  <a:gd name="connsiteX19" fmla="*/ 3822700 w 6210300"/>
                  <a:gd name="connsiteY19" fmla="*/ 3429000 h 4908550"/>
                  <a:gd name="connsiteX20" fmla="*/ 3879850 w 6210300"/>
                  <a:gd name="connsiteY20" fmla="*/ 3448050 h 4908550"/>
                  <a:gd name="connsiteX21" fmla="*/ 3930650 w 6210300"/>
                  <a:gd name="connsiteY21" fmla="*/ 3543300 h 4908550"/>
                  <a:gd name="connsiteX22" fmla="*/ 3994150 w 6210300"/>
                  <a:gd name="connsiteY22" fmla="*/ 3568700 h 4908550"/>
                  <a:gd name="connsiteX23" fmla="*/ 4070350 w 6210300"/>
                  <a:gd name="connsiteY23" fmla="*/ 3536950 h 4908550"/>
                  <a:gd name="connsiteX24" fmla="*/ 4178300 w 6210300"/>
                  <a:gd name="connsiteY24" fmla="*/ 3606800 h 4908550"/>
                  <a:gd name="connsiteX25" fmla="*/ 4254500 w 6210300"/>
                  <a:gd name="connsiteY25" fmla="*/ 3556000 h 4908550"/>
                  <a:gd name="connsiteX26" fmla="*/ 4311650 w 6210300"/>
                  <a:gd name="connsiteY26" fmla="*/ 3441700 h 4908550"/>
                  <a:gd name="connsiteX27" fmla="*/ 4318000 w 6210300"/>
                  <a:gd name="connsiteY27" fmla="*/ 3365500 h 4908550"/>
                  <a:gd name="connsiteX28" fmla="*/ 4298950 w 6210300"/>
                  <a:gd name="connsiteY28" fmla="*/ 3282950 h 4908550"/>
                  <a:gd name="connsiteX29" fmla="*/ 4362450 w 6210300"/>
                  <a:gd name="connsiteY29" fmla="*/ 3092450 h 4908550"/>
                  <a:gd name="connsiteX30" fmla="*/ 4438650 w 6210300"/>
                  <a:gd name="connsiteY30" fmla="*/ 3028950 h 4908550"/>
                  <a:gd name="connsiteX31" fmla="*/ 4527550 w 6210300"/>
                  <a:gd name="connsiteY31" fmla="*/ 3035300 h 4908550"/>
                  <a:gd name="connsiteX32" fmla="*/ 4565650 w 6210300"/>
                  <a:gd name="connsiteY32" fmla="*/ 3073400 h 4908550"/>
                  <a:gd name="connsiteX33" fmla="*/ 4616450 w 6210300"/>
                  <a:gd name="connsiteY33" fmla="*/ 3073400 h 4908550"/>
                  <a:gd name="connsiteX34" fmla="*/ 4629150 w 6210300"/>
                  <a:gd name="connsiteY34" fmla="*/ 3009900 h 4908550"/>
                  <a:gd name="connsiteX35" fmla="*/ 4660900 w 6210300"/>
                  <a:gd name="connsiteY35" fmla="*/ 2952750 h 4908550"/>
                  <a:gd name="connsiteX36" fmla="*/ 4724400 w 6210300"/>
                  <a:gd name="connsiteY36" fmla="*/ 2978150 h 4908550"/>
                  <a:gd name="connsiteX37" fmla="*/ 4800600 w 6210300"/>
                  <a:gd name="connsiteY37" fmla="*/ 2946400 h 4908550"/>
                  <a:gd name="connsiteX38" fmla="*/ 4857750 w 6210300"/>
                  <a:gd name="connsiteY38" fmla="*/ 2997200 h 4908550"/>
                  <a:gd name="connsiteX39" fmla="*/ 4908550 w 6210300"/>
                  <a:gd name="connsiteY39" fmla="*/ 3016250 h 4908550"/>
                  <a:gd name="connsiteX40" fmla="*/ 5016500 w 6210300"/>
                  <a:gd name="connsiteY40" fmla="*/ 2959100 h 4908550"/>
                  <a:gd name="connsiteX41" fmla="*/ 5080000 w 6210300"/>
                  <a:gd name="connsiteY41" fmla="*/ 2978150 h 4908550"/>
                  <a:gd name="connsiteX42" fmla="*/ 5118100 w 6210300"/>
                  <a:gd name="connsiteY42" fmla="*/ 2908300 h 4908550"/>
                  <a:gd name="connsiteX43" fmla="*/ 5092700 w 6210300"/>
                  <a:gd name="connsiteY43" fmla="*/ 2832100 h 4908550"/>
                  <a:gd name="connsiteX44" fmla="*/ 5118100 w 6210300"/>
                  <a:gd name="connsiteY44" fmla="*/ 2762250 h 4908550"/>
                  <a:gd name="connsiteX45" fmla="*/ 5213350 w 6210300"/>
                  <a:gd name="connsiteY45" fmla="*/ 2724150 h 4908550"/>
                  <a:gd name="connsiteX46" fmla="*/ 5207000 w 6210300"/>
                  <a:gd name="connsiteY46" fmla="*/ 2641600 h 4908550"/>
                  <a:gd name="connsiteX47" fmla="*/ 5226050 w 6210300"/>
                  <a:gd name="connsiteY47" fmla="*/ 2590800 h 4908550"/>
                  <a:gd name="connsiteX48" fmla="*/ 5283200 w 6210300"/>
                  <a:gd name="connsiteY48" fmla="*/ 2597150 h 4908550"/>
                  <a:gd name="connsiteX49" fmla="*/ 5314950 w 6210300"/>
                  <a:gd name="connsiteY49" fmla="*/ 2501900 h 4908550"/>
                  <a:gd name="connsiteX50" fmla="*/ 5403850 w 6210300"/>
                  <a:gd name="connsiteY50" fmla="*/ 2527300 h 4908550"/>
                  <a:gd name="connsiteX51" fmla="*/ 5511800 w 6210300"/>
                  <a:gd name="connsiteY51" fmla="*/ 2527300 h 4908550"/>
                  <a:gd name="connsiteX52" fmla="*/ 5556250 w 6210300"/>
                  <a:gd name="connsiteY52" fmla="*/ 2514600 h 4908550"/>
                  <a:gd name="connsiteX53" fmla="*/ 5613400 w 6210300"/>
                  <a:gd name="connsiteY53" fmla="*/ 2603500 h 4908550"/>
                  <a:gd name="connsiteX54" fmla="*/ 5689600 w 6210300"/>
                  <a:gd name="connsiteY54" fmla="*/ 2520950 h 4908550"/>
                  <a:gd name="connsiteX55" fmla="*/ 5753100 w 6210300"/>
                  <a:gd name="connsiteY55" fmla="*/ 2463800 h 4908550"/>
                  <a:gd name="connsiteX56" fmla="*/ 5791200 w 6210300"/>
                  <a:gd name="connsiteY56" fmla="*/ 2317750 h 4908550"/>
                  <a:gd name="connsiteX57" fmla="*/ 5778500 w 6210300"/>
                  <a:gd name="connsiteY57" fmla="*/ 2260600 h 4908550"/>
                  <a:gd name="connsiteX58" fmla="*/ 5664200 w 6210300"/>
                  <a:gd name="connsiteY58" fmla="*/ 2203450 h 4908550"/>
                  <a:gd name="connsiteX59" fmla="*/ 5676900 w 6210300"/>
                  <a:gd name="connsiteY59" fmla="*/ 2076450 h 4908550"/>
                  <a:gd name="connsiteX60" fmla="*/ 5746750 w 6210300"/>
                  <a:gd name="connsiteY60" fmla="*/ 2038350 h 4908550"/>
                  <a:gd name="connsiteX61" fmla="*/ 5746750 w 6210300"/>
                  <a:gd name="connsiteY61" fmla="*/ 1974850 h 4908550"/>
                  <a:gd name="connsiteX62" fmla="*/ 5880100 w 6210300"/>
                  <a:gd name="connsiteY62" fmla="*/ 1943100 h 4908550"/>
                  <a:gd name="connsiteX63" fmla="*/ 6007100 w 6210300"/>
                  <a:gd name="connsiteY63" fmla="*/ 1930400 h 4908550"/>
                  <a:gd name="connsiteX64" fmla="*/ 6127750 w 6210300"/>
                  <a:gd name="connsiteY64" fmla="*/ 1885950 h 4908550"/>
                  <a:gd name="connsiteX65" fmla="*/ 6210300 w 6210300"/>
                  <a:gd name="connsiteY65" fmla="*/ 1911350 h 4908550"/>
                  <a:gd name="connsiteX66" fmla="*/ 6210300 w 6210300"/>
                  <a:gd name="connsiteY66" fmla="*/ 1714500 h 4908550"/>
                  <a:gd name="connsiteX67" fmla="*/ 6197600 w 6210300"/>
                  <a:gd name="connsiteY67" fmla="*/ 1631950 h 4908550"/>
                  <a:gd name="connsiteX68" fmla="*/ 6165850 w 6210300"/>
                  <a:gd name="connsiteY68" fmla="*/ 1524000 h 4908550"/>
                  <a:gd name="connsiteX69" fmla="*/ 6070600 w 6210300"/>
                  <a:gd name="connsiteY69" fmla="*/ 1517650 h 4908550"/>
                  <a:gd name="connsiteX70" fmla="*/ 5981700 w 6210300"/>
                  <a:gd name="connsiteY70" fmla="*/ 1517650 h 4908550"/>
                  <a:gd name="connsiteX71" fmla="*/ 5892800 w 6210300"/>
                  <a:gd name="connsiteY71" fmla="*/ 1492250 h 4908550"/>
                  <a:gd name="connsiteX72" fmla="*/ 5873750 w 6210300"/>
                  <a:gd name="connsiteY72" fmla="*/ 1454150 h 4908550"/>
                  <a:gd name="connsiteX73" fmla="*/ 5892800 w 6210300"/>
                  <a:gd name="connsiteY73" fmla="*/ 1327150 h 4908550"/>
                  <a:gd name="connsiteX74" fmla="*/ 5905500 w 6210300"/>
                  <a:gd name="connsiteY74" fmla="*/ 1257300 h 4908550"/>
                  <a:gd name="connsiteX75" fmla="*/ 5835650 w 6210300"/>
                  <a:gd name="connsiteY75" fmla="*/ 1143000 h 4908550"/>
                  <a:gd name="connsiteX76" fmla="*/ 5753100 w 6210300"/>
                  <a:gd name="connsiteY76" fmla="*/ 1092200 h 4908550"/>
                  <a:gd name="connsiteX77" fmla="*/ 5670550 w 6210300"/>
                  <a:gd name="connsiteY77" fmla="*/ 1054100 h 4908550"/>
                  <a:gd name="connsiteX78" fmla="*/ 5505450 w 6210300"/>
                  <a:gd name="connsiteY78" fmla="*/ 1047750 h 4908550"/>
                  <a:gd name="connsiteX79" fmla="*/ 5403850 w 6210300"/>
                  <a:gd name="connsiteY79" fmla="*/ 1066800 h 4908550"/>
                  <a:gd name="connsiteX80" fmla="*/ 5251450 w 6210300"/>
                  <a:gd name="connsiteY80" fmla="*/ 1104900 h 4908550"/>
                  <a:gd name="connsiteX81" fmla="*/ 5181600 w 6210300"/>
                  <a:gd name="connsiteY81" fmla="*/ 1130300 h 4908550"/>
                  <a:gd name="connsiteX82" fmla="*/ 5022850 w 6210300"/>
                  <a:gd name="connsiteY82" fmla="*/ 1104900 h 4908550"/>
                  <a:gd name="connsiteX83" fmla="*/ 5035550 w 6210300"/>
                  <a:gd name="connsiteY83" fmla="*/ 1035050 h 4908550"/>
                  <a:gd name="connsiteX84" fmla="*/ 4972050 w 6210300"/>
                  <a:gd name="connsiteY84" fmla="*/ 939800 h 4908550"/>
                  <a:gd name="connsiteX85" fmla="*/ 4940300 w 6210300"/>
                  <a:gd name="connsiteY85" fmla="*/ 939800 h 4908550"/>
                  <a:gd name="connsiteX86" fmla="*/ 4857750 w 6210300"/>
                  <a:gd name="connsiteY86" fmla="*/ 889000 h 4908550"/>
                  <a:gd name="connsiteX87" fmla="*/ 4749800 w 6210300"/>
                  <a:gd name="connsiteY87" fmla="*/ 850900 h 4908550"/>
                  <a:gd name="connsiteX88" fmla="*/ 4711700 w 6210300"/>
                  <a:gd name="connsiteY88" fmla="*/ 825500 h 4908550"/>
                  <a:gd name="connsiteX89" fmla="*/ 4749800 w 6210300"/>
                  <a:gd name="connsiteY89" fmla="*/ 755650 h 4908550"/>
                  <a:gd name="connsiteX90" fmla="*/ 4800600 w 6210300"/>
                  <a:gd name="connsiteY90" fmla="*/ 806450 h 4908550"/>
                  <a:gd name="connsiteX91" fmla="*/ 4819650 w 6210300"/>
                  <a:gd name="connsiteY91" fmla="*/ 768350 h 4908550"/>
                  <a:gd name="connsiteX92" fmla="*/ 4781550 w 6210300"/>
                  <a:gd name="connsiteY92" fmla="*/ 698500 h 4908550"/>
                  <a:gd name="connsiteX93" fmla="*/ 4673600 w 6210300"/>
                  <a:gd name="connsiteY93" fmla="*/ 641350 h 4908550"/>
                  <a:gd name="connsiteX94" fmla="*/ 4572000 w 6210300"/>
                  <a:gd name="connsiteY94" fmla="*/ 615950 h 4908550"/>
                  <a:gd name="connsiteX95" fmla="*/ 4495800 w 6210300"/>
                  <a:gd name="connsiteY95" fmla="*/ 615950 h 4908550"/>
                  <a:gd name="connsiteX96" fmla="*/ 4349750 w 6210300"/>
                  <a:gd name="connsiteY96" fmla="*/ 539750 h 4908550"/>
                  <a:gd name="connsiteX97" fmla="*/ 4102100 w 6210300"/>
                  <a:gd name="connsiteY97" fmla="*/ 482600 h 4908550"/>
                  <a:gd name="connsiteX98" fmla="*/ 3975100 w 6210300"/>
                  <a:gd name="connsiteY98" fmla="*/ 476250 h 4908550"/>
                  <a:gd name="connsiteX99" fmla="*/ 3886200 w 6210300"/>
                  <a:gd name="connsiteY99" fmla="*/ 463550 h 4908550"/>
                  <a:gd name="connsiteX100" fmla="*/ 3810000 w 6210300"/>
                  <a:gd name="connsiteY100" fmla="*/ 412750 h 4908550"/>
                  <a:gd name="connsiteX101" fmla="*/ 3829050 w 6210300"/>
                  <a:gd name="connsiteY101" fmla="*/ 495300 h 4908550"/>
                  <a:gd name="connsiteX102" fmla="*/ 3829050 w 6210300"/>
                  <a:gd name="connsiteY102" fmla="*/ 546100 h 4908550"/>
                  <a:gd name="connsiteX103" fmla="*/ 3695700 w 6210300"/>
                  <a:gd name="connsiteY103" fmla="*/ 527050 h 4908550"/>
                  <a:gd name="connsiteX104" fmla="*/ 3632200 w 6210300"/>
                  <a:gd name="connsiteY104" fmla="*/ 622300 h 4908550"/>
                  <a:gd name="connsiteX105" fmla="*/ 3638550 w 6210300"/>
                  <a:gd name="connsiteY105" fmla="*/ 673100 h 4908550"/>
                  <a:gd name="connsiteX106" fmla="*/ 3721100 w 6210300"/>
                  <a:gd name="connsiteY106" fmla="*/ 647700 h 4908550"/>
                  <a:gd name="connsiteX107" fmla="*/ 3790950 w 6210300"/>
                  <a:gd name="connsiteY107" fmla="*/ 654050 h 4908550"/>
                  <a:gd name="connsiteX108" fmla="*/ 3702050 w 6210300"/>
                  <a:gd name="connsiteY108" fmla="*/ 711200 h 4908550"/>
                  <a:gd name="connsiteX109" fmla="*/ 3695700 w 6210300"/>
                  <a:gd name="connsiteY109" fmla="*/ 781050 h 4908550"/>
                  <a:gd name="connsiteX110" fmla="*/ 3740150 w 6210300"/>
                  <a:gd name="connsiteY110" fmla="*/ 908050 h 4908550"/>
                  <a:gd name="connsiteX111" fmla="*/ 3657600 w 6210300"/>
                  <a:gd name="connsiteY111" fmla="*/ 908050 h 4908550"/>
                  <a:gd name="connsiteX112" fmla="*/ 3606800 w 6210300"/>
                  <a:gd name="connsiteY112" fmla="*/ 844550 h 4908550"/>
                  <a:gd name="connsiteX113" fmla="*/ 3498850 w 6210300"/>
                  <a:gd name="connsiteY113" fmla="*/ 876300 h 4908550"/>
                  <a:gd name="connsiteX114" fmla="*/ 3390900 w 6210300"/>
                  <a:gd name="connsiteY114" fmla="*/ 876300 h 4908550"/>
                  <a:gd name="connsiteX115" fmla="*/ 3308350 w 6210300"/>
                  <a:gd name="connsiteY115" fmla="*/ 857250 h 4908550"/>
                  <a:gd name="connsiteX116" fmla="*/ 3225800 w 6210300"/>
                  <a:gd name="connsiteY116" fmla="*/ 869950 h 4908550"/>
                  <a:gd name="connsiteX117" fmla="*/ 3162300 w 6210300"/>
                  <a:gd name="connsiteY117" fmla="*/ 920750 h 4908550"/>
                  <a:gd name="connsiteX118" fmla="*/ 3073400 w 6210300"/>
                  <a:gd name="connsiteY118" fmla="*/ 946150 h 4908550"/>
                  <a:gd name="connsiteX119" fmla="*/ 3009900 w 6210300"/>
                  <a:gd name="connsiteY119" fmla="*/ 895350 h 4908550"/>
                  <a:gd name="connsiteX120" fmla="*/ 2946400 w 6210300"/>
                  <a:gd name="connsiteY120" fmla="*/ 781050 h 4908550"/>
                  <a:gd name="connsiteX121" fmla="*/ 2927350 w 6210300"/>
                  <a:gd name="connsiteY121" fmla="*/ 755650 h 4908550"/>
                  <a:gd name="connsiteX122" fmla="*/ 2882900 w 6210300"/>
                  <a:gd name="connsiteY122" fmla="*/ 914400 h 4908550"/>
                  <a:gd name="connsiteX123" fmla="*/ 2857500 w 6210300"/>
                  <a:gd name="connsiteY123" fmla="*/ 1028700 h 4908550"/>
                  <a:gd name="connsiteX124" fmla="*/ 2819400 w 6210300"/>
                  <a:gd name="connsiteY124" fmla="*/ 1136650 h 4908550"/>
                  <a:gd name="connsiteX125" fmla="*/ 2768600 w 6210300"/>
                  <a:gd name="connsiteY125" fmla="*/ 1168400 h 4908550"/>
                  <a:gd name="connsiteX126" fmla="*/ 2730500 w 6210300"/>
                  <a:gd name="connsiteY126" fmla="*/ 1130300 h 4908550"/>
                  <a:gd name="connsiteX127" fmla="*/ 2667000 w 6210300"/>
                  <a:gd name="connsiteY127" fmla="*/ 1079500 h 4908550"/>
                  <a:gd name="connsiteX128" fmla="*/ 2584450 w 6210300"/>
                  <a:gd name="connsiteY128" fmla="*/ 1003300 h 4908550"/>
                  <a:gd name="connsiteX129" fmla="*/ 2559050 w 6210300"/>
                  <a:gd name="connsiteY129" fmla="*/ 889000 h 4908550"/>
                  <a:gd name="connsiteX130" fmla="*/ 2501900 w 6210300"/>
                  <a:gd name="connsiteY130" fmla="*/ 793750 h 4908550"/>
                  <a:gd name="connsiteX131" fmla="*/ 2444750 w 6210300"/>
                  <a:gd name="connsiteY131" fmla="*/ 673100 h 4908550"/>
                  <a:gd name="connsiteX132" fmla="*/ 2406650 w 6210300"/>
                  <a:gd name="connsiteY132" fmla="*/ 647700 h 4908550"/>
                  <a:gd name="connsiteX133" fmla="*/ 2317750 w 6210300"/>
                  <a:gd name="connsiteY133" fmla="*/ 596900 h 4908550"/>
                  <a:gd name="connsiteX134" fmla="*/ 2254250 w 6210300"/>
                  <a:gd name="connsiteY134" fmla="*/ 565150 h 4908550"/>
                  <a:gd name="connsiteX135" fmla="*/ 2336800 w 6210300"/>
                  <a:gd name="connsiteY135" fmla="*/ 501650 h 4908550"/>
                  <a:gd name="connsiteX136" fmla="*/ 2457450 w 6210300"/>
                  <a:gd name="connsiteY136" fmla="*/ 425450 h 4908550"/>
                  <a:gd name="connsiteX137" fmla="*/ 2470150 w 6210300"/>
                  <a:gd name="connsiteY137" fmla="*/ 381000 h 4908550"/>
                  <a:gd name="connsiteX138" fmla="*/ 2514600 w 6210300"/>
                  <a:gd name="connsiteY138" fmla="*/ 304800 h 4908550"/>
                  <a:gd name="connsiteX139" fmla="*/ 2444750 w 6210300"/>
                  <a:gd name="connsiteY139" fmla="*/ 241300 h 4908550"/>
                  <a:gd name="connsiteX140" fmla="*/ 2374900 w 6210300"/>
                  <a:gd name="connsiteY140" fmla="*/ 184150 h 4908550"/>
                  <a:gd name="connsiteX141" fmla="*/ 2311400 w 6210300"/>
                  <a:gd name="connsiteY141" fmla="*/ 215900 h 4908550"/>
                  <a:gd name="connsiteX142" fmla="*/ 2222500 w 6210300"/>
                  <a:gd name="connsiteY142" fmla="*/ 215900 h 4908550"/>
                  <a:gd name="connsiteX143" fmla="*/ 2171700 w 6210300"/>
                  <a:gd name="connsiteY143" fmla="*/ 177800 h 4908550"/>
                  <a:gd name="connsiteX144" fmla="*/ 2095500 w 6210300"/>
                  <a:gd name="connsiteY144" fmla="*/ 146050 h 4908550"/>
                  <a:gd name="connsiteX145" fmla="*/ 2044700 w 6210300"/>
                  <a:gd name="connsiteY145" fmla="*/ 88900 h 4908550"/>
                  <a:gd name="connsiteX146" fmla="*/ 2000250 w 6210300"/>
                  <a:gd name="connsiteY146" fmla="*/ 76200 h 4908550"/>
                  <a:gd name="connsiteX147" fmla="*/ 1955800 w 6210300"/>
                  <a:gd name="connsiteY147" fmla="*/ 114300 h 4908550"/>
                  <a:gd name="connsiteX148" fmla="*/ 1930400 w 6210300"/>
                  <a:gd name="connsiteY148" fmla="*/ 184150 h 4908550"/>
                  <a:gd name="connsiteX149" fmla="*/ 1943100 w 6210300"/>
                  <a:gd name="connsiteY149" fmla="*/ 254000 h 4908550"/>
                  <a:gd name="connsiteX150" fmla="*/ 1943100 w 6210300"/>
                  <a:gd name="connsiteY150" fmla="*/ 342900 h 4908550"/>
                  <a:gd name="connsiteX151" fmla="*/ 1911350 w 6210300"/>
                  <a:gd name="connsiteY151" fmla="*/ 419100 h 4908550"/>
                  <a:gd name="connsiteX152" fmla="*/ 1790700 w 6210300"/>
                  <a:gd name="connsiteY152" fmla="*/ 387350 h 4908550"/>
                  <a:gd name="connsiteX153" fmla="*/ 1670050 w 6210300"/>
                  <a:gd name="connsiteY153" fmla="*/ 393700 h 4908550"/>
                  <a:gd name="connsiteX154" fmla="*/ 1606550 w 6210300"/>
                  <a:gd name="connsiteY154" fmla="*/ 368300 h 4908550"/>
                  <a:gd name="connsiteX155" fmla="*/ 1498600 w 6210300"/>
                  <a:gd name="connsiteY155" fmla="*/ 342900 h 4908550"/>
                  <a:gd name="connsiteX156" fmla="*/ 1403350 w 6210300"/>
                  <a:gd name="connsiteY156" fmla="*/ 311150 h 4908550"/>
                  <a:gd name="connsiteX157" fmla="*/ 1365250 w 6210300"/>
                  <a:gd name="connsiteY157" fmla="*/ 279400 h 4908550"/>
                  <a:gd name="connsiteX158" fmla="*/ 1397000 w 6210300"/>
                  <a:gd name="connsiteY158" fmla="*/ 222250 h 4908550"/>
                  <a:gd name="connsiteX159" fmla="*/ 1435100 w 6210300"/>
                  <a:gd name="connsiteY159" fmla="*/ 177800 h 4908550"/>
                  <a:gd name="connsiteX160" fmla="*/ 1358900 w 6210300"/>
                  <a:gd name="connsiteY160" fmla="*/ 158750 h 4908550"/>
                  <a:gd name="connsiteX161" fmla="*/ 1181100 w 6210300"/>
                  <a:gd name="connsiteY161" fmla="*/ 127000 h 4908550"/>
                  <a:gd name="connsiteX162" fmla="*/ 1092200 w 6210300"/>
                  <a:gd name="connsiteY162" fmla="*/ 101600 h 4908550"/>
                  <a:gd name="connsiteX163" fmla="*/ 1022350 w 6210300"/>
                  <a:gd name="connsiteY163" fmla="*/ 107950 h 4908550"/>
                  <a:gd name="connsiteX164" fmla="*/ 958850 w 6210300"/>
                  <a:gd name="connsiteY164" fmla="*/ 165100 h 4908550"/>
                  <a:gd name="connsiteX165" fmla="*/ 863600 w 6210300"/>
                  <a:gd name="connsiteY165" fmla="*/ 171450 h 4908550"/>
                  <a:gd name="connsiteX166" fmla="*/ 869950 w 6210300"/>
                  <a:gd name="connsiteY166" fmla="*/ 266700 h 4908550"/>
                  <a:gd name="connsiteX167" fmla="*/ 838200 w 6210300"/>
                  <a:gd name="connsiteY167" fmla="*/ 273050 h 4908550"/>
                  <a:gd name="connsiteX168" fmla="*/ 819150 w 6210300"/>
                  <a:gd name="connsiteY168" fmla="*/ 184150 h 4908550"/>
                  <a:gd name="connsiteX169" fmla="*/ 850900 w 6210300"/>
                  <a:gd name="connsiteY169" fmla="*/ 114300 h 4908550"/>
                  <a:gd name="connsiteX170" fmla="*/ 793750 w 6210300"/>
                  <a:gd name="connsiteY170" fmla="*/ 0 h 4908550"/>
                  <a:gd name="connsiteX171" fmla="*/ 768350 w 6210300"/>
                  <a:gd name="connsiteY171" fmla="*/ 101600 h 4908550"/>
                  <a:gd name="connsiteX172" fmla="*/ 679450 w 6210300"/>
                  <a:gd name="connsiteY172" fmla="*/ 101600 h 4908550"/>
                  <a:gd name="connsiteX173" fmla="*/ 597693 w 6210300"/>
                  <a:gd name="connsiteY173" fmla="*/ 103992 h 4908550"/>
                  <a:gd name="connsiteX174" fmla="*/ 508794 w 6210300"/>
                  <a:gd name="connsiteY174" fmla="*/ 240474 h 4908550"/>
                  <a:gd name="connsiteX175" fmla="*/ 539750 w 6210300"/>
                  <a:gd name="connsiteY175" fmla="*/ 298450 h 4908550"/>
                  <a:gd name="connsiteX176" fmla="*/ 539750 w 6210300"/>
                  <a:gd name="connsiteY176" fmla="*/ 476250 h 4908550"/>
                  <a:gd name="connsiteX177" fmla="*/ 587375 w 6210300"/>
                  <a:gd name="connsiteY177" fmla="*/ 598021 h 4908550"/>
                  <a:gd name="connsiteX178" fmla="*/ 635000 w 6210300"/>
                  <a:gd name="connsiteY178" fmla="*/ 654050 h 4908550"/>
                  <a:gd name="connsiteX179" fmla="*/ 673100 w 6210300"/>
                  <a:gd name="connsiteY179" fmla="*/ 679450 h 4908550"/>
                  <a:gd name="connsiteX180" fmla="*/ 687387 w 6210300"/>
                  <a:gd name="connsiteY180" fmla="*/ 947716 h 4908550"/>
                  <a:gd name="connsiteX181" fmla="*/ 743744 w 6210300"/>
                  <a:gd name="connsiteY181" fmla="*/ 1020870 h 4908550"/>
                  <a:gd name="connsiteX182" fmla="*/ 647700 w 6210300"/>
                  <a:gd name="connsiteY182" fmla="*/ 1092200 h 4908550"/>
                  <a:gd name="connsiteX183" fmla="*/ 482600 w 6210300"/>
                  <a:gd name="connsiteY183" fmla="*/ 1174750 h 4908550"/>
                  <a:gd name="connsiteX184" fmla="*/ 450850 w 6210300"/>
                  <a:gd name="connsiteY184" fmla="*/ 1276350 h 4908550"/>
                  <a:gd name="connsiteX185" fmla="*/ 393700 w 6210300"/>
                  <a:gd name="connsiteY185" fmla="*/ 1333500 h 4908550"/>
                  <a:gd name="connsiteX186" fmla="*/ 406400 w 6210300"/>
                  <a:gd name="connsiteY186" fmla="*/ 1397000 h 4908550"/>
                  <a:gd name="connsiteX187" fmla="*/ 365918 w 6210300"/>
                  <a:gd name="connsiteY187" fmla="*/ 1476418 h 4908550"/>
                  <a:gd name="connsiteX188" fmla="*/ 260350 w 6210300"/>
                  <a:gd name="connsiteY188" fmla="*/ 1460500 h 4908550"/>
                  <a:gd name="connsiteX189" fmla="*/ 196850 w 6210300"/>
                  <a:gd name="connsiteY189" fmla="*/ 1517650 h 4908550"/>
                  <a:gd name="connsiteX190" fmla="*/ 107156 w 6210300"/>
                  <a:gd name="connsiteY190" fmla="*/ 1549400 h 4908550"/>
                  <a:gd name="connsiteX191" fmla="*/ 73819 w 6210300"/>
                  <a:gd name="connsiteY191" fmla="*/ 1529523 h 4908550"/>
                  <a:gd name="connsiteX192" fmla="*/ 47625 w 6210300"/>
                  <a:gd name="connsiteY192" fmla="*/ 1600200 h 4908550"/>
                  <a:gd name="connsiteX193" fmla="*/ 119856 w 6210300"/>
                  <a:gd name="connsiteY193" fmla="*/ 1746423 h 4908550"/>
                  <a:gd name="connsiteX194" fmla="*/ 119856 w 6210300"/>
                  <a:gd name="connsiteY194" fmla="*/ 1839934 h 4908550"/>
                  <a:gd name="connsiteX195" fmla="*/ 96044 w 6210300"/>
                  <a:gd name="connsiteY195" fmla="*/ 2232895 h 4908550"/>
                  <a:gd name="connsiteX196" fmla="*/ 10319 w 6210300"/>
                  <a:gd name="connsiteY196" fmla="*/ 2300354 h 4908550"/>
                  <a:gd name="connsiteX197" fmla="*/ 53975 w 6210300"/>
                  <a:gd name="connsiteY197" fmla="*/ 2413001 h 4908550"/>
                  <a:gd name="connsiteX198" fmla="*/ 44450 w 6210300"/>
                  <a:gd name="connsiteY198" fmla="*/ 2501900 h 4908550"/>
                  <a:gd name="connsiteX199" fmla="*/ 81756 w 6210300"/>
                  <a:gd name="connsiteY199" fmla="*/ 2555745 h 4908550"/>
                  <a:gd name="connsiteX200" fmla="*/ 84931 w 6210300"/>
                  <a:gd name="connsiteY200" fmla="*/ 2652817 h 4908550"/>
                  <a:gd name="connsiteX201" fmla="*/ 114300 w 6210300"/>
                  <a:gd name="connsiteY201" fmla="*/ 2692400 h 4908550"/>
                  <a:gd name="connsiteX202" fmla="*/ 15875 w 6210300"/>
                  <a:gd name="connsiteY202" fmla="*/ 2851150 h 4908550"/>
                  <a:gd name="connsiteX203" fmla="*/ 0 w 6210300"/>
                  <a:gd name="connsiteY203" fmla="*/ 2933700 h 4908550"/>
                  <a:gd name="connsiteX204" fmla="*/ 12700 w 6210300"/>
                  <a:gd name="connsiteY204" fmla="*/ 2965450 h 4908550"/>
                  <a:gd name="connsiteX205" fmla="*/ 171450 w 6210300"/>
                  <a:gd name="connsiteY205" fmla="*/ 2984500 h 4908550"/>
                  <a:gd name="connsiteX206" fmla="*/ 285750 w 6210300"/>
                  <a:gd name="connsiteY206" fmla="*/ 3054350 h 4908550"/>
                  <a:gd name="connsiteX207" fmla="*/ 323850 w 6210300"/>
                  <a:gd name="connsiteY207" fmla="*/ 3117850 h 4908550"/>
                  <a:gd name="connsiteX208" fmla="*/ 254000 w 6210300"/>
                  <a:gd name="connsiteY208" fmla="*/ 3155950 h 4908550"/>
                  <a:gd name="connsiteX209" fmla="*/ 355600 w 6210300"/>
                  <a:gd name="connsiteY209" fmla="*/ 3200400 h 4908550"/>
                  <a:gd name="connsiteX210" fmla="*/ 419100 w 6210300"/>
                  <a:gd name="connsiteY210" fmla="*/ 3257550 h 4908550"/>
                  <a:gd name="connsiteX211" fmla="*/ 412750 w 6210300"/>
                  <a:gd name="connsiteY211" fmla="*/ 3371850 h 4908550"/>
                  <a:gd name="connsiteX212" fmla="*/ 361950 w 6210300"/>
                  <a:gd name="connsiteY212" fmla="*/ 3441700 h 4908550"/>
                  <a:gd name="connsiteX213" fmla="*/ 444500 w 6210300"/>
                  <a:gd name="connsiteY213" fmla="*/ 3460750 h 4908550"/>
                  <a:gd name="connsiteX214" fmla="*/ 425450 w 6210300"/>
                  <a:gd name="connsiteY214" fmla="*/ 3587750 h 4908550"/>
                  <a:gd name="connsiteX215" fmla="*/ 438150 w 6210300"/>
                  <a:gd name="connsiteY215" fmla="*/ 3695700 h 4908550"/>
                  <a:gd name="connsiteX216" fmla="*/ 514350 w 6210300"/>
                  <a:gd name="connsiteY216" fmla="*/ 3740150 h 4908550"/>
                  <a:gd name="connsiteX217" fmla="*/ 450850 w 6210300"/>
                  <a:gd name="connsiteY217" fmla="*/ 3943350 h 4908550"/>
                  <a:gd name="connsiteX218" fmla="*/ 381000 w 6210300"/>
                  <a:gd name="connsiteY218" fmla="*/ 4095750 h 4908550"/>
                  <a:gd name="connsiteX219" fmla="*/ 406400 w 6210300"/>
                  <a:gd name="connsiteY219" fmla="*/ 4178300 h 4908550"/>
                  <a:gd name="connsiteX220" fmla="*/ 463550 w 6210300"/>
                  <a:gd name="connsiteY220" fmla="*/ 4216400 h 4908550"/>
                  <a:gd name="connsiteX221" fmla="*/ 533400 w 6210300"/>
                  <a:gd name="connsiteY221" fmla="*/ 4178300 h 4908550"/>
                  <a:gd name="connsiteX222" fmla="*/ 609600 w 6210300"/>
                  <a:gd name="connsiteY222" fmla="*/ 4171950 h 4908550"/>
                  <a:gd name="connsiteX223" fmla="*/ 704850 w 6210300"/>
                  <a:gd name="connsiteY223" fmla="*/ 4114800 h 4908550"/>
                  <a:gd name="connsiteX224" fmla="*/ 736600 w 6210300"/>
                  <a:gd name="connsiteY224" fmla="*/ 4184650 h 4908550"/>
                  <a:gd name="connsiteX225" fmla="*/ 730250 w 6210300"/>
                  <a:gd name="connsiteY225" fmla="*/ 4229100 h 4908550"/>
                  <a:gd name="connsiteX226" fmla="*/ 812800 w 6210300"/>
                  <a:gd name="connsiteY226" fmla="*/ 4165600 h 4908550"/>
                  <a:gd name="connsiteX227" fmla="*/ 869950 w 6210300"/>
                  <a:gd name="connsiteY227" fmla="*/ 4064000 h 4908550"/>
                  <a:gd name="connsiteX228" fmla="*/ 965200 w 6210300"/>
                  <a:gd name="connsiteY228" fmla="*/ 4006850 h 4908550"/>
                  <a:gd name="connsiteX229" fmla="*/ 1022350 w 6210300"/>
                  <a:gd name="connsiteY229" fmla="*/ 3911600 h 4908550"/>
                  <a:gd name="connsiteX230" fmla="*/ 1092200 w 6210300"/>
                  <a:gd name="connsiteY230" fmla="*/ 3905250 h 4908550"/>
                  <a:gd name="connsiteX231" fmla="*/ 1206500 w 6210300"/>
                  <a:gd name="connsiteY231" fmla="*/ 3943350 h 4908550"/>
                  <a:gd name="connsiteX232" fmla="*/ 1231900 w 6210300"/>
                  <a:gd name="connsiteY232" fmla="*/ 4044950 h 4908550"/>
                  <a:gd name="connsiteX233" fmla="*/ 1263650 w 6210300"/>
                  <a:gd name="connsiteY233" fmla="*/ 4108450 h 4908550"/>
                  <a:gd name="connsiteX234" fmla="*/ 1320800 w 6210300"/>
                  <a:gd name="connsiteY234" fmla="*/ 4108450 h 4908550"/>
                  <a:gd name="connsiteX235" fmla="*/ 1358900 w 6210300"/>
                  <a:gd name="connsiteY235" fmla="*/ 4051300 h 4908550"/>
                  <a:gd name="connsiteX236" fmla="*/ 1428750 w 6210300"/>
                  <a:gd name="connsiteY236" fmla="*/ 4178300 h 4908550"/>
                  <a:gd name="connsiteX237" fmla="*/ 1447800 w 6210300"/>
                  <a:gd name="connsiteY237" fmla="*/ 4330700 h 4908550"/>
                  <a:gd name="connsiteX238" fmla="*/ 1447800 w 6210300"/>
                  <a:gd name="connsiteY238" fmla="*/ 4432300 h 4908550"/>
                  <a:gd name="connsiteX239" fmla="*/ 1511300 w 6210300"/>
                  <a:gd name="connsiteY239" fmla="*/ 4559300 h 4908550"/>
                  <a:gd name="connsiteX240" fmla="*/ 1536700 w 6210300"/>
                  <a:gd name="connsiteY240" fmla="*/ 4648200 h 4908550"/>
                  <a:gd name="connsiteX241" fmla="*/ 1638300 w 6210300"/>
                  <a:gd name="connsiteY241" fmla="*/ 4597400 h 4908550"/>
                  <a:gd name="connsiteX242" fmla="*/ 1695450 w 6210300"/>
                  <a:gd name="connsiteY242" fmla="*/ 4635500 h 4908550"/>
                  <a:gd name="connsiteX243" fmla="*/ 1752600 w 6210300"/>
                  <a:gd name="connsiteY243" fmla="*/ 4673600 h 4908550"/>
                  <a:gd name="connsiteX244" fmla="*/ 1847850 w 6210300"/>
                  <a:gd name="connsiteY244" fmla="*/ 4705350 h 4908550"/>
                  <a:gd name="connsiteX245" fmla="*/ 1943100 w 6210300"/>
                  <a:gd name="connsiteY245" fmla="*/ 4730750 h 4908550"/>
                  <a:gd name="connsiteX246" fmla="*/ 2057400 w 6210300"/>
                  <a:gd name="connsiteY246" fmla="*/ 4838700 h 4908550"/>
                  <a:gd name="connsiteX247" fmla="*/ 2203450 w 6210300"/>
                  <a:gd name="connsiteY247" fmla="*/ 4864100 h 4908550"/>
                  <a:gd name="connsiteX248" fmla="*/ 2279650 w 6210300"/>
                  <a:gd name="connsiteY248" fmla="*/ 4902200 h 4908550"/>
                  <a:gd name="connsiteX249" fmla="*/ 2400300 w 6210300"/>
                  <a:gd name="connsiteY249" fmla="*/ 4876800 h 4908550"/>
                  <a:gd name="connsiteX250" fmla="*/ 2520950 w 6210300"/>
                  <a:gd name="connsiteY250" fmla="*/ 4908550 h 4908550"/>
                  <a:gd name="connsiteX251" fmla="*/ 2571750 w 6210300"/>
                  <a:gd name="connsiteY251" fmla="*/ 4870450 h 4908550"/>
                  <a:gd name="connsiteX252" fmla="*/ 2749550 w 6210300"/>
                  <a:gd name="connsiteY252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27300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84850 w 6216650"/>
                  <a:gd name="connsiteY57" fmla="*/ 2260600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34100 w 6216650"/>
                  <a:gd name="connsiteY64" fmla="*/ 1885950 h 4908550"/>
                  <a:gd name="connsiteX65" fmla="*/ 6216650 w 6216650"/>
                  <a:gd name="connsiteY65" fmla="*/ 191135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76950 w 6216650"/>
                  <a:gd name="connsiteY69" fmla="*/ 1517650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685800 w 6216650"/>
                  <a:gd name="connsiteY172" fmla="*/ 101600 h 4908550"/>
                  <a:gd name="connsiteX173" fmla="*/ 604043 w 6216650"/>
                  <a:gd name="connsiteY173" fmla="*/ 103992 h 4908550"/>
                  <a:gd name="connsiteX174" fmla="*/ 515144 w 6216650"/>
                  <a:gd name="connsiteY174" fmla="*/ 240474 h 4908550"/>
                  <a:gd name="connsiteX175" fmla="*/ 546100 w 6216650"/>
                  <a:gd name="connsiteY175" fmla="*/ 298450 h 4908550"/>
                  <a:gd name="connsiteX176" fmla="*/ 546100 w 6216650"/>
                  <a:gd name="connsiteY176" fmla="*/ 476250 h 4908550"/>
                  <a:gd name="connsiteX177" fmla="*/ 593725 w 6216650"/>
                  <a:gd name="connsiteY177" fmla="*/ 598021 h 4908550"/>
                  <a:gd name="connsiteX178" fmla="*/ 641350 w 6216650"/>
                  <a:gd name="connsiteY178" fmla="*/ 654050 h 4908550"/>
                  <a:gd name="connsiteX179" fmla="*/ 679450 w 6216650"/>
                  <a:gd name="connsiteY179" fmla="*/ 679450 h 4908550"/>
                  <a:gd name="connsiteX180" fmla="*/ 693737 w 6216650"/>
                  <a:gd name="connsiteY180" fmla="*/ 947716 h 4908550"/>
                  <a:gd name="connsiteX181" fmla="*/ 750094 w 6216650"/>
                  <a:gd name="connsiteY181" fmla="*/ 1020870 h 4908550"/>
                  <a:gd name="connsiteX182" fmla="*/ 654050 w 6216650"/>
                  <a:gd name="connsiteY182" fmla="*/ 1092200 h 4908550"/>
                  <a:gd name="connsiteX183" fmla="*/ 488950 w 6216650"/>
                  <a:gd name="connsiteY183" fmla="*/ 1174750 h 4908550"/>
                  <a:gd name="connsiteX184" fmla="*/ 457200 w 6216650"/>
                  <a:gd name="connsiteY184" fmla="*/ 1276350 h 4908550"/>
                  <a:gd name="connsiteX185" fmla="*/ 400050 w 6216650"/>
                  <a:gd name="connsiteY185" fmla="*/ 1333500 h 4908550"/>
                  <a:gd name="connsiteX186" fmla="*/ 412750 w 6216650"/>
                  <a:gd name="connsiteY186" fmla="*/ 1397000 h 4908550"/>
                  <a:gd name="connsiteX187" fmla="*/ 372268 w 6216650"/>
                  <a:gd name="connsiteY187" fmla="*/ 1476418 h 4908550"/>
                  <a:gd name="connsiteX188" fmla="*/ 266700 w 6216650"/>
                  <a:gd name="connsiteY188" fmla="*/ 1460500 h 4908550"/>
                  <a:gd name="connsiteX189" fmla="*/ 203200 w 6216650"/>
                  <a:gd name="connsiteY189" fmla="*/ 1517650 h 4908550"/>
                  <a:gd name="connsiteX190" fmla="*/ 113506 w 6216650"/>
                  <a:gd name="connsiteY190" fmla="*/ 1549400 h 4908550"/>
                  <a:gd name="connsiteX191" fmla="*/ 80169 w 6216650"/>
                  <a:gd name="connsiteY191" fmla="*/ 1529523 h 4908550"/>
                  <a:gd name="connsiteX192" fmla="*/ 53975 w 6216650"/>
                  <a:gd name="connsiteY192" fmla="*/ 1600200 h 4908550"/>
                  <a:gd name="connsiteX193" fmla="*/ 126206 w 6216650"/>
                  <a:gd name="connsiteY193" fmla="*/ 1746423 h 4908550"/>
                  <a:gd name="connsiteX194" fmla="*/ 126206 w 6216650"/>
                  <a:gd name="connsiteY194" fmla="*/ 1839934 h 4908550"/>
                  <a:gd name="connsiteX195" fmla="*/ 102394 w 6216650"/>
                  <a:gd name="connsiteY195" fmla="*/ 2232895 h 4908550"/>
                  <a:gd name="connsiteX196" fmla="*/ 16669 w 6216650"/>
                  <a:gd name="connsiteY196" fmla="*/ 2300354 h 4908550"/>
                  <a:gd name="connsiteX197" fmla="*/ 60325 w 6216650"/>
                  <a:gd name="connsiteY197" fmla="*/ 2413001 h 4908550"/>
                  <a:gd name="connsiteX198" fmla="*/ 50800 w 6216650"/>
                  <a:gd name="connsiteY198" fmla="*/ 2501900 h 4908550"/>
                  <a:gd name="connsiteX199" fmla="*/ 88106 w 6216650"/>
                  <a:gd name="connsiteY199" fmla="*/ 2555745 h 4908550"/>
                  <a:gd name="connsiteX200" fmla="*/ 91281 w 6216650"/>
                  <a:gd name="connsiteY200" fmla="*/ 2652817 h 4908550"/>
                  <a:gd name="connsiteX201" fmla="*/ 120650 w 6216650"/>
                  <a:gd name="connsiteY201" fmla="*/ 2692400 h 4908550"/>
                  <a:gd name="connsiteX202" fmla="*/ 22225 w 6216650"/>
                  <a:gd name="connsiteY202" fmla="*/ 2851150 h 4908550"/>
                  <a:gd name="connsiteX203" fmla="*/ 6350 w 6216650"/>
                  <a:gd name="connsiteY203" fmla="*/ 2933700 h 4908550"/>
                  <a:gd name="connsiteX204" fmla="*/ 0 w 6216650"/>
                  <a:gd name="connsiteY204" fmla="*/ 2955882 h 4908550"/>
                  <a:gd name="connsiteX205" fmla="*/ 177800 w 6216650"/>
                  <a:gd name="connsiteY205" fmla="*/ 2984500 h 4908550"/>
                  <a:gd name="connsiteX206" fmla="*/ 292100 w 6216650"/>
                  <a:gd name="connsiteY206" fmla="*/ 3054350 h 4908550"/>
                  <a:gd name="connsiteX207" fmla="*/ 330200 w 6216650"/>
                  <a:gd name="connsiteY207" fmla="*/ 3117850 h 4908550"/>
                  <a:gd name="connsiteX208" fmla="*/ 260350 w 6216650"/>
                  <a:gd name="connsiteY208" fmla="*/ 3155950 h 4908550"/>
                  <a:gd name="connsiteX209" fmla="*/ 361950 w 6216650"/>
                  <a:gd name="connsiteY209" fmla="*/ 3200400 h 4908550"/>
                  <a:gd name="connsiteX210" fmla="*/ 425450 w 6216650"/>
                  <a:gd name="connsiteY210" fmla="*/ 3257550 h 4908550"/>
                  <a:gd name="connsiteX211" fmla="*/ 419100 w 6216650"/>
                  <a:gd name="connsiteY211" fmla="*/ 3371850 h 4908550"/>
                  <a:gd name="connsiteX212" fmla="*/ 368300 w 6216650"/>
                  <a:gd name="connsiteY212" fmla="*/ 3441700 h 4908550"/>
                  <a:gd name="connsiteX213" fmla="*/ 450850 w 6216650"/>
                  <a:gd name="connsiteY213" fmla="*/ 3460750 h 4908550"/>
                  <a:gd name="connsiteX214" fmla="*/ 431800 w 6216650"/>
                  <a:gd name="connsiteY214" fmla="*/ 3587750 h 4908550"/>
                  <a:gd name="connsiteX215" fmla="*/ 444500 w 6216650"/>
                  <a:gd name="connsiteY215" fmla="*/ 3695700 h 4908550"/>
                  <a:gd name="connsiteX216" fmla="*/ 520700 w 6216650"/>
                  <a:gd name="connsiteY216" fmla="*/ 3740150 h 4908550"/>
                  <a:gd name="connsiteX217" fmla="*/ 457200 w 6216650"/>
                  <a:gd name="connsiteY217" fmla="*/ 3943350 h 4908550"/>
                  <a:gd name="connsiteX218" fmla="*/ 387350 w 6216650"/>
                  <a:gd name="connsiteY218" fmla="*/ 4095750 h 4908550"/>
                  <a:gd name="connsiteX219" fmla="*/ 412750 w 6216650"/>
                  <a:gd name="connsiteY219" fmla="*/ 4178300 h 4908550"/>
                  <a:gd name="connsiteX220" fmla="*/ 469900 w 6216650"/>
                  <a:gd name="connsiteY220" fmla="*/ 4216400 h 4908550"/>
                  <a:gd name="connsiteX221" fmla="*/ 539750 w 6216650"/>
                  <a:gd name="connsiteY221" fmla="*/ 4178300 h 4908550"/>
                  <a:gd name="connsiteX222" fmla="*/ 615950 w 6216650"/>
                  <a:gd name="connsiteY222" fmla="*/ 4171950 h 4908550"/>
                  <a:gd name="connsiteX223" fmla="*/ 711200 w 6216650"/>
                  <a:gd name="connsiteY223" fmla="*/ 4114800 h 4908550"/>
                  <a:gd name="connsiteX224" fmla="*/ 742950 w 6216650"/>
                  <a:gd name="connsiteY224" fmla="*/ 4184650 h 4908550"/>
                  <a:gd name="connsiteX225" fmla="*/ 736600 w 6216650"/>
                  <a:gd name="connsiteY225" fmla="*/ 4229100 h 4908550"/>
                  <a:gd name="connsiteX226" fmla="*/ 819150 w 6216650"/>
                  <a:gd name="connsiteY226" fmla="*/ 4165600 h 4908550"/>
                  <a:gd name="connsiteX227" fmla="*/ 876300 w 6216650"/>
                  <a:gd name="connsiteY227" fmla="*/ 4064000 h 4908550"/>
                  <a:gd name="connsiteX228" fmla="*/ 971550 w 6216650"/>
                  <a:gd name="connsiteY228" fmla="*/ 4006850 h 4908550"/>
                  <a:gd name="connsiteX229" fmla="*/ 1028700 w 6216650"/>
                  <a:gd name="connsiteY229" fmla="*/ 3911600 h 4908550"/>
                  <a:gd name="connsiteX230" fmla="*/ 1098550 w 6216650"/>
                  <a:gd name="connsiteY230" fmla="*/ 3905250 h 4908550"/>
                  <a:gd name="connsiteX231" fmla="*/ 1212850 w 6216650"/>
                  <a:gd name="connsiteY231" fmla="*/ 3943350 h 4908550"/>
                  <a:gd name="connsiteX232" fmla="*/ 1238250 w 6216650"/>
                  <a:gd name="connsiteY232" fmla="*/ 4044950 h 4908550"/>
                  <a:gd name="connsiteX233" fmla="*/ 1270000 w 6216650"/>
                  <a:gd name="connsiteY233" fmla="*/ 4108450 h 4908550"/>
                  <a:gd name="connsiteX234" fmla="*/ 1327150 w 6216650"/>
                  <a:gd name="connsiteY234" fmla="*/ 4108450 h 4908550"/>
                  <a:gd name="connsiteX235" fmla="*/ 1365250 w 6216650"/>
                  <a:gd name="connsiteY235" fmla="*/ 4051300 h 4908550"/>
                  <a:gd name="connsiteX236" fmla="*/ 1435100 w 6216650"/>
                  <a:gd name="connsiteY236" fmla="*/ 4178300 h 4908550"/>
                  <a:gd name="connsiteX237" fmla="*/ 1454150 w 6216650"/>
                  <a:gd name="connsiteY237" fmla="*/ 4330700 h 4908550"/>
                  <a:gd name="connsiteX238" fmla="*/ 1454150 w 6216650"/>
                  <a:gd name="connsiteY238" fmla="*/ 4432300 h 4908550"/>
                  <a:gd name="connsiteX239" fmla="*/ 1517650 w 6216650"/>
                  <a:gd name="connsiteY239" fmla="*/ 4559300 h 4908550"/>
                  <a:gd name="connsiteX240" fmla="*/ 1543050 w 6216650"/>
                  <a:gd name="connsiteY240" fmla="*/ 4648200 h 4908550"/>
                  <a:gd name="connsiteX241" fmla="*/ 1644650 w 6216650"/>
                  <a:gd name="connsiteY241" fmla="*/ 4597400 h 4908550"/>
                  <a:gd name="connsiteX242" fmla="*/ 1701800 w 6216650"/>
                  <a:gd name="connsiteY242" fmla="*/ 4635500 h 4908550"/>
                  <a:gd name="connsiteX243" fmla="*/ 1758950 w 6216650"/>
                  <a:gd name="connsiteY243" fmla="*/ 4673600 h 4908550"/>
                  <a:gd name="connsiteX244" fmla="*/ 1854200 w 6216650"/>
                  <a:gd name="connsiteY244" fmla="*/ 4705350 h 4908550"/>
                  <a:gd name="connsiteX245" fmla="*/ 1949450 w 6216650"/>
                  <a:gd name="connsiteY245" fmla="*/ 4730750 h 4908550"/>
                  <a:gd name="connsiteX246" fmla="*/ 2063750 w 6216650"/>
                  <a:gd name="connsiteY246" fmla="*/ 4838700 h 4908550"/>
                  <a:gd name="connsiteX247" fmla="*/ 2209800 w 6216650"/>
                  <a:gd name="connsiteY247" fmla="*/ 4864100 h 4908550"/>
                  <a:gd name="connsiteX248" fmla="*/ 2286000 w 6216650"/>
                  <a:gd name="connsiteY248" fmla="*/ 4902200 h 4908550"/>
                  <a:gd name="connsiteX249" fmla="*/ 2406650 w 6216650"/>
                  <a:gd name="connsiteY249" fmla="*/ 4876800 h 4908550"/>
                  <a:gd name="connsiteX250" fmla="*/ 2527300 w 6216650"/>
                  <a:gd name="connsiteY250" fmla="*/ 4908550 h 4908550"/>
                  <a:gd name="connsiteX251" fmla="*/ 2578100 w 6216650"/>
                  <a:gd name="connsiteY251" fmla="*/ 4870450 h 4908550"/>
                  <a:gd name="connsiteX252" fmla="*/ 2755900 w 6216650"/>
                  <a:gd name="connsiteY252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27300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84850 w 6216650"/>
                  <a:gd name="connsiteY57" fmla="*/ 2260600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34100 w 6216650"/>
                  <a:gd name="connsiteY64" fmla="*/ 1885950 h 4908550"/>
                  <a:gd name="connsiteX65" fmla="*/ 6216650 w 6216650"/>
                  <a:gd name="connsiteY65" fmla="*/ 191135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76950 w 6216650"/>
                  <a:gd name="connsiteY69" fmla="*/ 1517650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685800 w 6216650"/>
                  <a:gd name="connsiteY172" fmla="*/ 101600 h 4908550"/>
                  <a:gd name="connsiteX173" fmla="*/ 604043 w 6216650"/>
                  <a:gd name="connsiteY173" fmla="*/ 103992 h 4908550"/>
                  <a:gd name="connsiteX174" fmla="*/ 515144 w 6216650"/>
                  <a:gd name="connsiteY174" fmla="*/ 240474 h 4908550"/>
                  <a:gd name="connsiteX175" fmla="*/ 546100 w 6216650"/>
                  <a:gd name="connsiteY175" fmla="*/ 298450 h 4908550"/>
                  <a:gd name="connsiteX176" fmla="*/ 546100 w 6216650"/>
                  <a:gd name="connsiteY176" fmla="*/ 476250 h 4908550"/>
                  <a:gd name="connsiteX177" fmla="*/ 593725 w 6216650"/>
                  <a:gd name="connsiteY177" fmla="*/ 598021 h 4908550"/>
                  <a:gd name="connsiteX178" fmla="*/ 641350 w 6216650"/>
                  <a:gd name="connsiteY178" fmla="*/ 654050 h 4908550"/>
                  <a:gd name="connsiteX179" fmla="*/ 679450 w 6216650"/>
                  <a:gd name="connsiteY179" fmla="*/ 679450 h 4908550"/>
                  <a:gd name="connsiteX180" fmla="*/ 693737 w 6216650"/>
                  <a:gd name="connsiteY180" fmla="*/ 947716 h 4908550"/>
                  <a:gd name="connsiteX181" fmla="*/ 750094 w 6216650"/>
                  <a:gd name="connsiteY181" fmla="*/ 1020870 h 4908550"/>
                  <a:gd name="connsiteX182" fmla="*/ 654050 w 6216650"/>
                  <a:gd name="connsiteY182" fmla="*/ 1092200 h 4908550"/>
                  <a:gd name="connsiteX183" fmla="*/ 488950 w 6216650"/>
                  <a:gd name="connsiteY183" fmla="*/ 1174750 h 4908550"/>
                  <a:gd name="connsiteX184" fmla="*/ 457200 w 6216650"/>
                  <a:gd name="connsiteY184" fmla="*/ 1276350 h 4908550"/>
                  <a:gd name="connsiteX185" fmla="*/ 400050 w 6216650"/>
                  <a:gd name="connsiteY185" fmla="*/ 1333500 h 4908550"/>
                  <a:gd name="connsiteX186" fmla="*/ 412750 w 6216650"/>
                  <a:gd name="connsiteY186" fmla="*/ 1397000 h 4908550"/>
                  <a:gd name="connsiteX187" fmla="*/ 372268 w 6216650"/>
                  <a:gd name="connsiteY187" fmla="*/ 1476418 h 4908550"/>
                  <a:gd name="connsiteX188" fmla="*/ 266700 w 6216650"/>
                  <a:gd name="connsiteY188" fmla="*/ 1460500 h 4908550"/>
                  <a:gd name="connsiteX189" fmla="*/ 203200 w 6216650"/>
                  <a:gd name="connsiteY189" fmla="*/ 1517650 h 4908550"/>
                  <a:gd name="connsiteX190" fmla="*/ 113506 w 6216650"/>
                  <a:gd name="connsiteY190" fmla="*/ 1549400 h 4908550"/>
                  <a:gd name="connsiteX191" fmla="*/ 80169 w 6216650"/>
                  <a:gd name="connsiteY191" fmla="*/ 1529523 h 4908550"/>
                  <a:gd name="connsiteX192" fmla="*/ 53975 w 6216650"/>
                  <a:gd name="connsiteY192" fmla="*/ 1600200 h 4908550"/>
                  <a:gd name="connsiteX193" fmla="*/ 126206 w 6216650"/>
                  <a:gd name="connsiteY193" fmla="*/ 1746423 h 4908550"/>
                  <a:gd name="connsiteX194" fmla="*/ 126206 w 6216650"/>
                  <a:gd name="connsiteY194" fmla="*/ 1839934 h 4908550"/>
                  <a:gd name="connsiteX195" fmla="*/ 102394 w 6216650"/>
                  <a:gd name="connsiteY195" fmla="*/ 2232895 h 4908550"/>
                  <a:gd name="connsiteX196" fmla="*/ 16669 w 6216650"/>
                  <a:gd name="connsiteY196" fmla="*/ 2300354 h 4908550"/>
                  <a:gd name="connsiteX197" fmla="*/ 60325 w 6216650"/>
                  <a:gd name="connsiteY197" fmla="*/ 2413001 h 4908550"/>
                  <a:gd name="connsiteX198" fmla="*/ 50800 w 6216650"/>
                  <a:gd name="connsiteY198" fmla="*/ 2501900 h 4908550"/>
                  <a:gd name="connsiteX199" fmla="*/ 88106 w 6216650"/>
                  <a:gd name="connsiteY199" fmla="*/ 2555745 h 4908550"/>
                  <a:gd name="connsiteX200" fmla="*/ 91281 w 6216650"/>
                  <a:gd name="connsiteY200" fmla="*/ 2652817 h 4908550"/>
                  <a:gd name="connsiteX201" fmla="*/ 120650 w 6216650"/>
                  <a:gd name="connsiteY201" fmla="*/ 2692400 h 4908550"/>
                  <a:gd name="connsiteX202" fmla="*/ 22225 w 6216650"/>
                  <a:gd name="connsiteY202" fmla="*/ 2851150 h 4908550"/>
                  <a:gd name="connsiteX203" fmla="*/ 6350 w 6216650"/>
                  <a:gd name="connsiteY203" fmla="*/ 2933700 h 4908550"/>
                  <a:gd name="connsiteX204" fmla="*/ 0 w 6216650"/>
                  <a:gd name="connsiteY204" fmla="*/ 2955882 h 4908550"/>
                  <a:gd name="connsiteX205" fmla="*/ 177800 w 6216650"/>
                  <a:gd name="connsiteY205" fmla="*/ 3006029 h 4908550"/>
                  <a:gd name="connsiteX206" fmla="*/ 292100 w 6216650"/>
                  <a:gd name="connsiteY206" fmla="*/ 3054350 h 4908550"/>
                  <a:gd name="connsiteX207" fmla="*/ 330200 w 6216650"/>
                  <a:gd name="connsiteY207" fmla="*/ 3117850 h 4908550"/>
                  <a:gd name="connsiteX208" fmla="*/ 260350 w 6216650"/>
                  <a:gd name="connsiteY208" fmla="*/ 3155950 h 4908550"/>
                  <a:gd name="connsiteX209" fmla="*/ 361950 w 6216650"/>
                  <a:gd name="connsiteY209" fmla="*/ 3200400 h 4908550"/>
                  <a:gd name="connsiteX210" fmla="*/ 425450 w 6216650"/>
                  <a:gd name="connsiteY210" fmla="*/ 3257550 h 4908550"/>
                  <a:gd name="connsiteX211" fmla="*/ 419100 w 6216650"/>
                  <a:gd name="connsiteY211" fmla="*/ 3371850 h 4908550"/>
                  <a:gd name="connsiteX212" fmla="*/ 368300 w 6216650"/>
                  <a:gd name="connsiteY212" fmla="*/ 3441700 h 4908550"/>
                  <a:gd name="connsiteX213" fmla="*/ 450850 w 6216650"/>
                  <a:gd name="connsiteY213" fmla="*/ 3460750 h 4908550"/>
                  <a:gd name="connsiteX214" fmla="*/ 431800 w 6216650"/>
                  <a:gd name="connsiteY214" fmla="*/ 3587750 h 4908550"/>
                  <a:gd name="connsiteX215" fmla="*/ 444500 w 6216650"/>
                  <a:gd name="connsiteY215" fmla="*/ 3695700 h 4908550"/>
                  <a:gd name="connsiteX216" fmla="*/ 520700 w 6216650"/>
                  <a:gd name="connsiteY216" fmla="*/ 3740150 h 4908550"/>
                  <a:gd name="connsiteX217" fmla="*/ 457200 w 6216650"/>
                  <a:gd name="connsiteY217" fmla="*/ 3943350 h 4908550"/>
                  <a:gd name="connsiteX218" fmla="*/ 387350 w 6216650"/>
                  <a:gd name="connsiteY218" fmla="*/ 4095750 h 4908550"/>
                  <a:gd name="connsiteX219" fmla="*/ 412750 w 6216650"/>
                  <a:gd name="connsiteY219" fmla="*/ 4178300 h 4908550"/>
                  <a:gd name="connsiteX220" fmla="*/ 469900 w 6216650"/>
                  <a:gd name="connsiteY220" fmla="*/ 4216400 h 4908550"/>
                  <a:gd name="connsiteX221" fmla="*/ 539750 w 6216650"/>
                  <a:gd name="connsiteY221" fmla="*/ 4178300 h 4908550"/>
                  <a:gd name="connsiteX222" fmla="*/ 615950 w 6216650"/>
                  <a:gd name="connsiteY222" fmla="*/ 4171950 h 4908550"/>
                  <a:gd name="connsiteX223" fmla="*/ 711200 w 6216650"/>
                  <a:gd name="connsiteY223" fmla="*/ 4114800 h 4908550"/>
                  <a:gd name="connsiteX224" fmla="*/ 742950 w 6216650"/>
                  <a:gd name="connsiteY224" fmla="*/ 4184650 h 4908550"/>
                  <a:gd name="connsiteX225" fmla="*/ 736600 w 6216650"/>
                  <a:gd name="connsiteY225" fmla="*/ 4229100 h 4908550"/>
                  <a:gd name="connsiteX226" fmla="*/ 819150 w 6216650"/>
                  <a:gd name="connsiteY226" fmla="*/ 4165600 h 4908550"/>
                  <a:gd name="connsiteX227" fmla="*/ 876300 w 6216650"/>
                  <a:gd name="connsiteY227" fmla="*/ 4064000 h 4908550"/>
                  <a:gd name="connsiteX228" fmla="*/ 971550 w 6216650"/>
                  <a:gd name="connsiteY228" fmla="*/ 4006850 h 4908550"/>
                  <a:gd name="connsiteX229" fmla="*/ 1028700 w 6216650"/>
                  <a:gd name="connsiteY229" fmla="*/ 3911600 h 4908550"/>
                  <a:gd name="connsiteX230" fmla="*/ 1098550 w 6216650"/>
                  <a:gd name="connsiteY230" fmla="*/ 3905250 h 4908550"/>
                  <a:gd name="connsiteX231" fmla="*/ 1212850 w 6216650"/>
                  <a:gd name="connsiteY231" fmla="*/ 3943350 h 4908550"/>
                  <a:gd name="connsiteX232" fmla="*/ 1238250 w 6216650"/>
                  <a:gd name="connsiteY232" fmla="*/ 4044950 h 4908550"/>
                  <a:gd name="connsiteX233" fmla="*/ 1270000 w 6216650"/>
                  <a:gd name="connsiteY233" fmla="*/ 4108450 h 4908550"/>
                  <a:gd name="connsiteX234" fmla="*/ 1327150 w 6216650"/>
                  <a:gd name="connsiteY234" fmla="*/ 4108450 h 4908550"/>
                  <a:gd name="connsiteX235" fmla="*/ 1365250 w 6216650"/>
                  <a:gd name="connsiteY235" fmla="*/ 4051300 h 4908550"/>
                  <a:gd name="connsiteX236" fmla="*/ 1435100 w 6216650"/>
                  <a:gd name="connsiteY236" fmla="*/ 4178300 h 4908550"/>
                  <a:gd name="connsiteX237" fmla="*/ 1454150 w 6216650"/>
                  <a:gd name="connsiteY237" fmla="*/ 4330700 h 4908550"/>
                  <a:gd name="connsiteX238" fmla="*/ 1454150 w 6216650"/>
                  <a:gd name="connsiteY238" fmla="*/ 4432300 h 4908550"/>
                  <a:gd name="connsiteX239" fmla="*/ 1517650 w 6216650"/>
                  <a:gd name="connsiteY239" fmla="*/ 4559300 h 4908550"/>
                  <a:gd name="connsiteX240" fmla="*/ 1543050 w 6216650"/>
                  <a:gd name="connsiteY240" fmla="*/ 4648200 h 4908550"/>
                  <a:gd name="connsiteX241" fmla="*/ 1644650 w 6216650"/>
                  <a:gd name="connsiteY241" fmla="*/ 4597400 h 4908550"/>
                  <a:gd name="connsiteX242" fmla="*/ 1701800 w 6216650"/>
                  <a:gd name="connsiteY242" fmla="*/ 4635500 h 4908550"/>
                  <a:gd name="connsiteX243" fmla="*/ 1758950 w 6216650"/>
                  <a:gd name="connsiteY243" fmla="*/ 4673600 h 4908550"/>
                  <a:gd name="connsiteX244" fmla="*/ 1854200 w 6216650"/>
                  <a:gd name="connsiteY244" fmla="*/ 4705350 h 4908550"/>
                  <a:gd name="connsiteX245" fmla="*/ 1949450 w 6216650"/>
                  <a:gd name="connsiteY245" fmla="*/ 4730750 h 4908550"/>
                  <a:gd name="connsiteX246" fmla="*/ 2063750 w 6216650"/>
                  <a:gd name="connsiteY246" fmla="*/ 4838700 h 4908550"/>
                  <a:gd name="connsiteX247" fmla="*/ 2209800 w 6216650"/>
                  <a:gd name="connsiteY247" fmla="*/ 4864100 h 4908550"/>
                  <a:gd name="connsiteX248" fmla="*/ 2286000 w 6216650"/>
                  <a:gd name="connsiteY248" fmla="*/ 4902200 h 4908550"/>
                  <a:gd name="connsiteX249" fmla="*/ 2406650 w 6216650"/>
                  <a:gd name="connsiteY249" fmla="*/ 4876800 h 4908550"/>
                  <a:gd name="connsiteX250" fmla="*/ 2527300 w 6216650"/>
                  <a:gd name="connsiteY250" fmla="*/ 4908550 h 4908550"/>
                  <a:gd name="connsiteX251" fmla="*/ 2578100 w 6216650"/>
                  <a:gd name="connsiteY251" fmla="*/ 4870450 h 4908550"/>
                  <a:gd name="connsiteX252" fmla="*/ 2755900 w 6216650"/>
                  <a:gd name="connsiteY252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27300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84850 w 6216650"/>
                  <a:gd name="connsiteY57" fmla="*/ 2260600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34100 w 6216650"/>
                  <a:gd name="connsiteY64" fmla="*/ 1885950 h 4908550"/>
                  <a:gd name="connsiteX65" fmla="*/ 6216650 w 6216650"/>
                  <a:gd name="connsiteY65" fmla="*/ 191135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76950 w 6216650"/>
                  <a:gd name="connsiteY69" fmla="*/ 1517650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685800 w 6216650"/>
                  <a:gd name="connsiteY172" fmla="*/ 101600 h 4908550"/>
                  <a:gd name="connsiteX173" fmla="*/ 604043 w 6216650"/>
                  <a:gd name="connsiteY173" fmla="*/ 103992 h 4908550"/>
                  <a:gd name="connsiteX174" fmla="*/ 515144 w 6216650"/>
                  <a:gd name="connsiteY174" fmla="*/ 240474 h 4908550"/>
                  <a:gd name="connsiteX175" fmla="*/ 546100 w 6216650"/>
                  <a:gd name="connsiteY175" fmla="*/ 298450 h 4908550"/>
                  <a:gd name="connsiteX176" fmla="*/ 546100 w 6216650"/>
                  <a:gd name="connsiteY176" fmla="*/ 476250 h 4908550"/>
                  <a:gd name="connsiteX177" fmla="*/ 593725 w 6216650"/>
                  <a:gd name="connsiteY177" fmla="*/ 598021 h 4908550"/>
                  <a:gd name="connsiteX178" fmla="*/ 641350 w 6216650"/>
                  <a:gd name="connsiteY178" fmla="*/ 654050 h 4908550"/>
                  <a:gd name="connsiteX179" fmla="*/ 679450 w 6216650"/>
                  <a:gd name="connsiteY179" fmla="*/ 679450 h 4908550"/>
                  <a:gd name="connsiteX180" fmla="*/ 693737 w 6216650"/>
                  <a:gd name="connsiteY180" fmla="*/ 947716 h 4908550"/>
                  <a:gd name="connsiteX181" fmla="*/ 750094 w 6216650"/>
                  <a:gd name="connsiteY181" fmla="*/ 1020870 h 4908550"/>
                  <a:gd name="connsiteX182" fmla="*/ 654050 w 6216650"/>
                  <a:gd name="connsiteY182" fmla="*/ 1092200 h 4908550"/>
                  <a:gd name="connsiteX183" fmla="*/ 488950 w 6216650"/>
                  <a:gd name="connsiteY183" fmla="*/ 1174750 h 4908550"/>
                  <a:gd name="connsiteX184" fmla="*/ 457200 w 6216650"/>
                  <a:gd name="connsiteY184" fmla="*/ 1276350 h 4908550"/>
                  <a:gd name="connsiteX185" fmla="*/ 400050 w 6216650"/>
                  <a:gd name="connsiteY185" fmla="*/ 1333500 h 4908550"/>
                  <a:gd name="connsiteX186" fmla="*/ 412750 w 6216650"/>
                  <a:gd name="connsiteY186" fmla="*/ 1397000 h 4908550"/>
                  <a:gd name="connsiteX187" fmla="*/ 372268 w 6216650"/>
                  <a:gd name="connsiteY187" fmla="*/ 1476418 h 4908550"/>
                  <a:gd name="connsiteX188" fmla="*/ 266700 w 6216650"/>
                  <a:gd name="connsiteY188" fmla="*/ 1460500 h 4908550"/>
                  <a:gd name="connsiteX189" fmla="*/ 203200 w 6216650"/>
                  <a:gd name="connsiteY189" fmla="*/ 1517650 h 4908550"/>
                  <a:gd name="connsiteX190" fmla="*/ 113506 w 6216650"/>
                  <a:gd name="connsiteY190" fmla="*/ 1549400 h 4908550"/>
                  <a:gd name="connsiteX191" fmla="*/ 80169 w 6216650"/>
                  <a:gd name="connsiteY191" fmla="*/ 1529523 h 4908550"/>
                  <a:gd name="connsiteX192" fmla="*/ 53975 w 6216650"/>
                  <a:gd name="connsiteY192" fmla="*/ 1600200 h 4908550"/>
                  <a:gd name="connsiteX193" fmla="*/ 126206 w 6216650"/>
                  <a:gd name="connsiteY193" fmla="*/ 1746423 h 4908550"/>
                  <a:gd name="connsiteX194" fmla="*/ 126206 w 6216650"/>
                  <a:gd name="connsiteY194" fmla="*/ 1839934 h 4908550"/>
                  <a:gd name="connsiteX195" fmla="*/ 102394 w 6216650"/>
                  <a:gd name="connsiteY195" fmla="*/ 2232895 h 4908550"/>
                  <a:gd name="connsiteX196" fmla="*/ 16669 w 6216650"/>
                  <a:gd name="connsiteY196" fmla="*/ 2300354 h 4908550"/>
                  <a:gd name="connsiteX197" fmla="*/ 60325 w 6216650"/>
                  <a:gd name="connsiteY197" fmla="*/ 2413001 h 4908550"/>
                  <a:gd name="connsiteX198" fmla="*/ 50800 w 6216650"/>
                  <a:gd name="connsiteY198" fmla="*/ 2501900 h 4908550"/>
                  <a:gd name="connsiteX199" fmla="*/ 88106 w 6216650"/>
                  <a:gd name="connsiteY199" fmla="*/ 2555745 h 4908550"/>
                  <a:gd name="connsiteX200" fmla="*/ 91281 w 6216650"/>
                  <a:gd name="connsiteY200" fmla="*/ 2652817 h 4908550"/>
                  <a:gd name="connsiteX201" fmla="*/ 120650 w 6216650"/>
                  <a:gd name="connsiteY201" fmla="*/ 2692400 h 4908550"/>
                  <a:gd name="connsiteX202" fmla="*/ 22225 w 6216650"/>
                  <a:gd name="connsiteY202" fmla="*/ 2851150 h 4908550"/>
                  <a:gd name="connsiteX203" fmla="*/ 6350 w 6216650"/>
                  <a:gd name="connsiteY203" fmla="*/ 2933700 h 4908550"/>
                  <a:gd name="connsiteX204" fmla="*/ 0 w 6216650"/>
                  <a:gd name="connsiteY204" fmla="*/ 2955882 h 4908550"/>
                  <a:gd name="connsiteX205" fmla="*/ 177800 w 6216650"/>
                  <a:gd name="connsiteY205" fmla="*/ 3006029 h 4908550"/>
                  <a:gd name="connsiteX206" fmla="*/ 294481 w 6216650"/>
                  <a:gd name="connsiteY206" fmla="*/ 3039998 h 4908550"/>
                  <a:gd name="connsiteX207" fmla="*/ 330200 w 6216650"/>
                  <a:gd name="connsiteY207" fmla="*/ 3117850 h 4908550"/>
                  <a:gd name="connsiteX208" fmla="*/ 260350 w 6216650"/>
                  <a:gd name="connsiteY208" fmla="*/ 3155950 h 4908550"/>
                  <a:gd name="connsiteX209" fmla="*/ 361950 w 6216650"/>
                  <a:gd name="connsiteY209" fmla="*/ 3200400 h 4908550"/>
                  <a:gd name="connsiteX210" fmla="*/ 425450 w 6216650"/>
                  <a:gd name="connsiteY210" fmla="*/ 3257550 h 4908550"/>
                  <a:gd name="connsiteX211" fmla="*/ 419100 w 6216650"/>
                  <a:gd name="connsiteY211" fmla="*/ 3371850 h 4908550"/>
                  <a:gd name="connsiteX212" fmla="*/ 368300 w 6216650"/>
                  <a:gd name="connsiteY212" fmla="*/ 3441700 h 4908550"/>
                  <a:gd name="connsiteX213" fmla="*/ 450850 w 6216650"/>
                  <a:gd name="connsiteY213" fmla="*/ 3460750 h 4908550"/>
                  <a:gd name="connsiteX214" fmla="*/ 431800 w 6216650"/>
                  <a:gd name="connsiteY214" fmla="*/ 3587750 h 4908550"/>
                  <a:gd name="connsiteX215" fmla="*/ 444500 w 6216650"/>
                  <a:gd name="connsiteY215" fmla="*/ 3695700 h 4908550"/>
                  <a:gd name="connsiteX216" fmla="*/ 520700 w 6216650"/>
                  <a:gd name="connsiteY216" fmla="*/ 3740150 h 4908550"/>
                  <a:gd name="connsiteX217" fmla="*/ 457200 w 6216650"/>
                  <a:gd name="connsiteY217" fmla="*/ 3943350 h 4908550"/>
                  <a:gd name="connsiteX218" fmla="*/ 387350 w 6216650"/>
                  <a:gd name="connsiteY218" fmla="*/ 4095750 h 4908550"/>
                  <a:gd name="connsiteX219" fmla="*/ 412750 w 6216650"/>
                  <a:gd name="connsiteY219" fmla="*/ 4178300 h 4908550"/>
                  <a:gd name="connsiteX220" fmla="*/ 469900 w 6216650"/>
                  <a:gd name="connsiteY220" fmla="*/ 4216400 h 4908550"/>
                  <a:gd name="connsiteX221" fmla="*/ 539750 w 6216650"/>
                  <a:gd name="connsiteY221" fmla="*/ 4178300 h 4908550"/>
                  <a:gd name="connsiteX222" fmla="*/ 615950 w 6216650"/>
                  <a:gd name="connsiteY222" fmla="*/ 4171950 h 4908550"/>
                  <a:gd name="connsiteX223" fmla="*/ 711200 w 6216650"/>
                  <a:gd name="connsiteY223" fmla="*/ 4114800 h 4908550"/>
                  <a:gd name="connsiteX224" fmla="*/ 742950 w 6216650"/>
                  <a:gd name="connsiteY224" fmla="*/ 4184650 h 4908550"/>
                  <a:gd name="connsiteX225" fmla="*/ 736600 w 6216650"/>
                  <a:gd name="connsiteY225" fmla="*/ 4229100 h 4908550"/>
                  <a:gd name="connsiteX226" fmla="*/ 819150 w 6216650"/>
                  <a:gd name="connsiteY226" fmla="*/ 4165600 h 4908550"/>
                  <a:gd name="connsiteX227" fmla="*/ 876300 w 6216650"/>
                  <a:gd name="connsiteY227" fmla="*/ 4064000 h 4908550"/>
                  <a:gd name="connsiteX228" fmla="*/ 971550 w 6216650"/>
                  <a:gd name="connsiteY228" fmla="*/ 4006850 h 4908550"/>
                  <a:gd name="connsiteX229" fmla="*/ 1028700 w 6216650"/>
                  <a:gd name="connsiteY229" fmla="*/ 3911600 h 4908550"/>
                  <a:gd name="connsiteX230" fmla="*/ 1098550 w 6216650"/>
                  <a:gd name="connsiteY230" fmla="*/ 3905250 h 4908550"/>
                  <a:gd name="connsiteX231" fmla="*/ 1212850 w 6216650"/>
                  <a:gd name="connsiteY231" fmla="*/ 3943350 h 4908550"/>
                  <a:gd name="connsiteX232" fmla="*/ 1238250 w 6216650"/>
                  <a:gd name="connsiteY232" fmla="*/ 4044950 h 4908550"/>
                  <a:gd name="connsiteX233" fmla="*/ 1270000 w 6216650"/>
                  <a:gd name="connsiteY233" fmla="*/ 4108450 h 4908550"/>
                  <a:gd name="connsiteX234" fmla="*/ 1327150 w 6216650"/>
                  <a:gd name="connsiteY234" fmla="*/ 4108450 h 4908550"/>
                  <a:gd name="connsiteX235" fmla="*/ 1365250 w 6216650"/>
                  <a:gd name="connsiteY235" fmla="*/ 4051300 h 4908550"/>
                  <a:gd name="connsiteX236" fmla="*/ 1435100 w 6216650"/>
                  <a:gd name="connsiteY236" fmla="*/ 4178300 h 4908550"/>
                  <a:gd name="connsiteX237" fmla="*/ 1454150 w 6216650"/>
                  <a:gd name="connsiteY237" fmla="*/ 4330700 h 4908550"/>
                  <a:gd name="connsiteX238" fmla="*/ 1454150 w 6216650"/>
                  <a:gd name="connsiteY238" fmla="*/ 4432300 h 4908550"/>
                  <a:gd name="connsiteX239" fmla="*/ 1517650 w 6216650"/>
                  <a:gd name="connsiteY239" fmla="*/ 4559300 h 4908550"/>
                  <a:gd name="connsiteX240" fmla="*/ 1543050 w 6216650"/>
                  <a:gd name="connsiteY240" fmla="*/ 4648200 h 4908550"/>
                  <a:gd name="connsiteX241" fmla="*/ 1644650 w 6216650"/>
                  <a:gd name="connsiteY241" fmla="*/ 4597400 h 4908550"/>
                  <a:gd name="connsiteX242" fmla="*/ 1701800 w 6216650"/>
                  <a:gd name="connsiteY242" fmla="*/ 4635500 h 4908550"/>
                  <a:gd name="connsiteX243" fmla="*/ 1758950 w 6216650"/>
                  <a:gd name="connsiteY243" fmla="*/ 4673600 h 4908550"/>
                  <a:gd name="connsiteX244" fmla="*/ 1854200 w 6216650"/>
                  <a:gd name="connsiteY244" fmla="*/ 4705350 h 4908550"/>
                  <a:gd name="connsiteX245" fmla="*/ 1949450 w 6216650"/>
                  <a:gd name="connsiteY245" fmla="*/ 4730750 h 4908550"/>
                  <a:gd name="connsiteX246" fmla="*/ 2063750 w 6216650"/>
                  <a:gd name="connsiteY246" fmla="*/ 4838700 h 4908550"/>
                  <a:gd name="connsiteX247" fmla="*/ 2209800 w 6216650"/>
                  <a:gd name="connsiteY247" fmla="*/ 4864100 h 4908550"/>
                  <a:gd name="connsiteX248" fmla="*/ 2286000 w 6216650"/>
                  <a:gd name="connsiteY248" fmla="*/ 4902200 h 4908550"/>
                  <a:gd name="connsiteX249" fmla="*/ 2406650 w 6216650"/>
                  <a:gd name="connsiteY249" fmla="*/ 4876800 h 4908550"/>
                  <a:gd name="connsiteX250" fmla="*/ 2527300 w 6216650"/>
                  <a:gd name="connsiteY250" fmla="*/ 4908550 h 4908550"/>
                  <a:gd name="connsiteX251" fmla="*/ 2578100 w 6216650"/>
                  <a:gd name="connsiteY251" fmla="*/ 4870450 h 4908550"/>
                  <a:gd name="connsiteX252" fmla="*/ 2755900 w 6216650"/>
                  <a:gd name="connsiteY252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27300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84850 w 6216650"/>
                  <a:gd name="connsiteY57" fmla="*/ 2260600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34100 w 6216650"/>
                  <a:gd name="connsiteY64" fmla="*/ 1885950 h 4908550"/>
                  <a:gd name="connsiteX65" fmla="*/ 6216650 w 6216650"/>
                  <a:gd name="connsiteY65" fmla="*/ 191135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76950 w 6216650"/>
                  <a:gd name="connsiteY69" fmla="*/ 1517650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685800 w 6216650"/>
                  <a:gd name="connsiteY172" fmla="*/ 101600 h 4908550"/>
                  <a:gd name="connsiteX173" fmla="*/ 604043 w 6216650"/>
                  <a:gd name="connsiteY173" fmla="*/ 103992 h 4908550"/>
                  <a:gd name="connsiteX174" fmla="*/ 515144 w 6216650"/>
                  <a:gd name="connsiteY174" fmla="*/ 240474 h 4908550"/>
                  <a:gd name="connsiteX175" fmla="*/ 546100 w 6216650"/>
                  <a:gd name="connsiteY175" fmla="*/ 298450 h 4908550"/>
                  <a:gd name="connsiteX176" fmla="*/ 546100 w 6216650"/>
                  <a:gd name="connsiteY176" fmla="*/ 476250 h 4908550"/>
                  <a:gd name="connsiteX177" fmla="*/ 593725 w 6216650"/>
                  <a:gd name="connsiteY177" fmla="*/ 598021 h 4908550"/>
                  <a:gd name="connsiteX178" fmla="*/ 641350 w 6216650"/>
                  <a:gd name="connsiteY178" fmla="*/ 654050 h 4908550"/>
                  <a:gd name="connsiteX179" fmla="*/ 679450 w 6216650"/>
                  <a:gd name="connsiteY179" fmla="*/ 679450 h 4908550"/>
                  <a:gd name="connsiteX180" fmla="*/ 693737 w 6216650"/>
                  <a:gd name="connsiteY180" fmla="*/ 947716 h 4908550"/>
                  <a:gd name="connsiteX181" fmla="*/ 750094 w 6216650"/>
                  <a:gd name="connsiteY181" fmla="*/ 1020870 h 4908550"/>
                  <a:gd name="connsiteX182" fmla="*/ 654050 w 6216650"/>
                  <a:gd name="connsiteY182" fmla="*/ 1092200 h 4908550"/>
                  <a:gd name="connsiteX183" fmla="*/ 488950 w 6216650"/>
                  <a:gd name="connsiteY183" fmla="*/ 1174750 h 4908550"/>
                  <a:gd name="connsiteX184" fmla="*/ 457200 w 6216650"/>
                  <a:gd name="connsiteY184" fmla="*/ 1276350 h 4908550"/>
                  <a:gd name="connsiteX185" fmla="*/ 400050 w 6216650"/>
                  <a:gd name="connsiteY185" fmla="*/ 1333500 h 4908550"/>
                  <a:gd name="connsiteX186" fmla="*/ 412750 w 6216650"/>
                  <a:gd name="connsiteY186" fmla="*/ 1397000 h 4908550"/>
                  <a:gd name="connsiteX187" fmla="*/ 372268 w 6216650"/>
                  <a:gd name="connsiteY187" fmla="*/ 1476418 h 4908550"/>
                  <a:gd name="connsiteX188" fmla="*/ 266700 w 6216650"/>
                  <a:gd name="connsiteY188" fmla="*/ 1460500 h 4908550"/>
                  <a:gd name="connsiteX189" fmla="*/ 203200 w 6216650"/>
                  <a:gd name="connsiteY189" fmla="*/ 1517650 h 4908550"/>
                  <a:gd name="connsiteX190" fmla="*/ 113506 w 6216650"/>
                  <a:gd name="connsiteY190" fmla="*/ 1549400 h 4908550"/>
                  <a:gd name="connsiteX191" fmla="*/ 80169 w 6216650"/>
                  <a:gd name="connsiteY191" fmla="*/ 1529523 h 4908550"/>
                  <a:gd name="connsiteX192" fmla="*/ 53975 w 6216650"/>
                  <a:gd name="connsiteY192" fmla="*/ 1600200 h 4908550"/>
                  <a:gd name="connsiteX193" fmla="*/ 126206 w 6216650"/>
                  <a:gd name="connsiteY193" fmla="*/ 1746423 h 4908550"/>
                  <a:gd name="connsiteX194" fmla="*/ 126206 w 6216650"/>
                  <a:gd name="connsiteY194" fmla="*/ 1839934 h 4908550"/>
                  <a:gd name="connsiteX195" fmla="*/ 102394 w 6216650"/>
                  <a:gd name="connsiteY195" fmla="*/ 2232895 h 4908550"/>
                  <a:gd name="connsiteX196" fmla="*/ 16669 w 6216650"/>
                  <a:gd name="connsiteY196" fmla="*/ 2300354 h 4908550"/>
                  <a:gd name="connsiteX197" fmla="*/ 60325 w 6216650"/>
                  <a:gd name="connsiteY197" fmla="*/ 2413001 h 4908550"/>
                  <a:gd name="connsiteX198" fmla="*/ 50800 w 6216650"/>
                  <a:gd name="connsiteY198" fmla="*/ 2501900 h 4908550"/>
                  <a:gd name="connsiteX199" fmla="*/ 88106 w 6216650"/>
                  <a:gd name="connsiteY199" fmla="*/ 2555745 h 4908550"/>
                  <a:gd name="connsiteX200" fmla="*/ 91281 w 6216650"/>
                  <a:gd name="connsiteY200" fmla="*/ 2652817 h 4908550"/>
                  <a:gd name="connsiteX201" fmla="*/ 120650 w 6216650"/>
                  <a:gd name="connsiteY201" fmla="*/ 2692400 h 4908550"/>
                  <a:gd name="connsiteX202" fmla="*/ 22225 w 6216650"/>
                  <a:gd name="connsiteY202" fmla="*/ 2851150 h 4908550"/>
                  <a:gd name="connsiteX203" fmla="*/ 6350 w 6216650"/>
                  <a:gd name="connsiteY203" fmla="*/ 2933700 h 4908550"/>
                  <a:gd name="connsiteX204" fmla="*/ 0 w 6216650"/>
                  <a:gd name="connsiteY204" fmla="*/ 2955882 h 4908550"/>
                  <a:gd name="connsiteX205" fmla="*/ 177800 w 6216650"/>
                  <a:gd name="connsiteY205" fmla="*/ 3006029 h 4908550"/>
                  <a:gd name="connsiteX206" fmla="*/ 294481 w 6216650"/>
                  <a:gd name="connsiteY206" fmla="*/ 3039998 h 4908550"/>
                  <a:gd name="connsiteX207" fmla="*/ 323056 w 6216650"/>
                  <a:gd name="connsiteY207" fmla="*/ 3089145 h 4908550"/>
                  <a:gd name="connsiteX208" fmla="*/ 260350 w 6216650"/>
                  <a:gd name="connsiteY208" fmla="*/ 3155950 h 4908550"/>
                  <a:gd name="connsiteX209" fmla="*/ 361950 w 6216650"/>
                  <a:gd name="connsiteY209" fmla="*/ 3200400 h 4908550"/>
                  <a:gd name="connsiteX210" fmla="*/ 425450 w 6216650"/>
                  <a:gd name="connsiteY210" fmla="*/ 3257550 h 4908550"/>
                  <a:gd name="connsiteX211" fmla="*/ 419100 w 6216650"/>
                  <a:gd name="connsiteY211" fmla="*/ 3371850 h 4908550"/>
                  <a:gd name="connsiteX212" fmla="*/ 368300 w 6216650"/>
                  <a:gd name="connsiteY212" fmla="*/ 3441700 h 4908550"/>
                  <a:gd name="connsiteX213" fmla="*/ 450850 w 6216650"/>
                  <a:gd name="connsiteY213" fmla="*/ 3460750 h 4908550"/>
                  <a:gd name="connsiteX214" fmla="*/ 431800 w 6216650"/>
                  <a:gd name="connsiteY214" fmla="*/ 3587750 h 4908550"/>
                  <a:gd name="connsiteX215" fmla="*/ 444500 w 6216650"/>
                  <a:gd name="connsiteY215" fmla="*/ 3695700 h 4908550"/>
                  <a:gd name="connsiteX216" fmla="*/ 520700 w 6216650"/>
                  <a:gd name="connsiteY216" fmla="*/ 3740150 h 4908550"/>
                  <a:gd name="connsiteX217" fmla="*/ 457200 w 6216650"/>
                  <a:gd name="connsiteY217" fmla="*/ 3943350 h 4908550"/>
                  <a:gd name="connsiteX218" fmla="*/ 387350 w 6216650"/>
                  <a:gd name="connsiteY218" fmla="*/ 4095750 h 4908550"/>
                  <a:gd name="connsiteX219" fmla="*/ 412750 w 6216650"/>
                  <a:gd name="connsiteY219" fmla="*/ 4178300 h 4908550"/>
                  <a:gd name="connsiteX220" fmla="*/ 469900 w 6216650"/>
                  <a:gd name="connsiteY220" fmla="*/ 4216400 h 4908550"/>
                  <a:gd name="connsiteX221" fmla="*/ 539750 w 6216650"/>
                  <a:gd name="connsiteY221" fmla="*/ 4178300 h 4908550"/>
                  <a:gd name="connsiteX222" fmla="*/ 615950 w 6216650"/>
                  <a:gd name="connsiteY222" fmla="*/ 4171950 h 4908550"/>
                  <a:gd name="connsiteX223" fmla="*/ 711200 w 6216650"/>
                  <a:gd name="connsiteY223" fmla="*/ 4114800 h 4908550"/>
                  <a:gd name="connsiteX224" fmla="*/ 742950 w 6216650"/>
                  <a:gd name="connsiteY224" fmla="*/ 4184650 h 4908550"/>
                  <a:gd name="connsiteX225" fmla="*/ 736600 w 6216650"/>
                  <a:gd name="connsiteY225" fmla="*/ 4229100 h 4908550"/>
                  <a:gd name="connsiteX226" fmla="*/ 819150 w 6216650"/>
                  <a:gd name="connsiteY226" fmla="*/ 4165600 h 4908550"/>
                  <a:gd name="connsiteX227" fmla="*/ 876300 w 6216650"/>
                  <a:gd name="connsiteY227" fmla="*/ 4064000 h 4908550"/>
                  <a:gd name="connsiteX228" fmla="*/ 971550 w 6216650"/>
                  <a:gd name="connsiteY228" fmla="*/ 4006850 h 4908550"/>
                  <a:gd name="connsiteX229" fmla="*/ 1028700 w 6216650"/>
                  <a:gd name="connsiteY229" fmla="*/ 3911600 h 4908550"/>
                  <a:gd name="connsiteX230" fmla="*/ 1098550 w 6216650"/>
                  <a:gd name="connsiteY230" fmla="*/ 3905250 h 4908550"/>
                  <a:gd name="connsiteX231" fmla="*/ 1212850 w 6216650"/>
                  <a:gd name="connsiteY231" fmla="*/ 3943350 h 4908550"/>
                  <a:gd name="connsiteX232" fmla="*/ 1238250 w 6216650"/>
                  <a:gd name="connsiteY232" fmla="*/ 4044950 h 4908550"/>
                  <a:gd name="connsiteX233" fmla="*/ 1270000 w 6216650"/>
                  <a:gd name="connsiteY233" fmla="*/ 4108450 h 4908550"/>
                  <a:gd name="connsiteX234" fmla="*/ 1327150 w 6216650"/>
                  <a:gd name="connsiteY234" fmla="*/ 4108450 h 4908550"/>
                  <a:gd name="connsiteX235" fmla="*/ 1365250 w 6216650"/>
                  <a:gd name="connsiteY235" fmla="*/ 4051300 h 4908550"/>
                  <a:gd name="connsiteX236" fmla="*/ 1435100 w 6216650"/>
                  <a:gd name="connsiteY236" fmla="*/ 4178300 h 4908550"/>
                  <a:gd name="connsiteX237" fmla="*/ 1454150 w 6216650"/>
                  <a:gd name="connsiteY237" fmla="*/ 4330700 h 4908550"/>
                  <a:gd name="connsiteX238" fmla="*/ 1454150 w 6216650"/>
                  <a:gd name="connsiteY238" fmla="*/ 4432300 h 4908550"/>
                  <a:gd name="connsiteX239" fmla="*/ 1517650 w 6216650"/>
                  <a:gd name="connsiteY239" fmla="*/ 4559300 h 4908550"/>
                  <a:gd name="connsiteX240" fmla="*/ 1543050 w 6216650"/>
                  <a:gd name="connsiteY240" fmla="*/ 4648200 h 4908550"/>
                  <a:gd name="connsiteX241" fmla="*/ 1644650 w 6216650"/>
                  <a:gd name="connsiteY241" fmla="*/ 4597400 h 4908550"/>
                  <a:gd name="connsiteX242" fmla="*/ 1701800 w 6216650"/>
                  <a:gd name="connsiteY242" fmla="*/ 4635500 h 4908550"/>
                  <a:gd name="connsiteX243" fmla="*/ 1758950 w 6216650"/>
                  <a:gd name="connsiteY243" fmla="*/ 4673600 h 4908550"/>
                  <a:gd name="connsiteX244" fmla="*/ 1854200 w 6216650"/>
                  <a:gd name="connsiteY244" fmla="*/ 4705350 h 4908550"/>
                  <a:gd name="connsiteX245" fmla="*/ 1949450 w 6216650"/>
                  <a:gd name="connsiteY245" fmla="*/ 4730750 h 4908550"/>
                  <a:gd name="connsiteX246" fmla="*/ 2063750 w 6216650"/>
                  <a:gd name="connsiteY246" fmla="*/ 4838700 h 4908550"/>
                  <a:gd name="connsiteX247" fmla="*/ 2209800 w 6216650"/>
                  <a:gd name="connsiteY247" fmla="*/ 4864100 h 4908550"/>
                  <a:gd name="connsiteX248" fmla="*/ 2286000 w 6216650"/>
                  <a:gd name="connsiteY248" fmla="*/ 4902200 h 4908550"/>
                  <a:gd name="connsiteX249" fmla="*/ 2406650 w 6216650"/>
                  <a:gd name="connsiteY249" fmla="*/ 4876800 h 4908550"/>
                  <a:gd name="connsiteX250" fmla="*/ 2527300 w 6216650"/>
                  <a:gd name="connsiteY250" fmla="*/ 4908550 h 4908550"/>
                  <a:gd name="connsiteX251" fmla="*/ 2578100 w 6216650"/>
                  <a:gd name="connsiteY251" fmla="*/ 4870450 h 4908550"/>
                  <a:gd name="connsiteX252" fmla="*/ 2755900 w 6216650"/>
                  <a:gd name="connsiteY252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27300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84850 w 6216650"/>
                  <a:gd name="connsiteY57" fmla="*/ 2260600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34100 w 6216650"/>
                  <a:gd name="connsiteY64" fmla="*/ 1885950 h 4908550"/>
                  <a:gd name="connsiteX65" fmla="*/ 6216650 w 6216650"/>
                  <a:gd name="connsiteY65" fmla="*/ 191135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76950 w 6216650"/>
                  <a:gd name="connsiteY69" fmla="*/ 1517650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685800 w 6216650"/>
                  <a:gd name="connsiteY172" fmla="*/ 101600 h 4908550"/>
                  <a:gd name="connsiteX173" fmla="*/ 604043 w 6216650"/>
                  <a:gd name="connsiteY173" fmla="*/ 103992 h 4908550"/>
                  <a:gd name="connsiteX174" fmla="*/ 515144 w 6216650"/>
                  <a:gd name="connsiteY174" fmla="*/ 240474 h 4908550"/>
                  <a:gd name="connsiteX175" fmla="*/ 546100 w 6216650"/>
                  <a:gd name="connsiteY175" fmla="*/ 298450 h 4908550"/>
                  <a:gd name="connsiteX176" fmla="*/ 546100 w 6216650"/>
                  <a:gd name="connsiteY176" fmla="*/ 476250 h 4908550"/>
                  <a:gd name="connsiteX177" fmla="*/ 593725 w 6216650"/>
                  <a:gd name="connsiteY177" fmla="*/ 598021 h 4908550"/>
                  <a:gd name="connsiteX178" fmla="*/ 641350 w 6216650"/>
                  <a:gd name="connsiteY178" fmla="*/ 654050 h 4908550"/>
                  <a:gd name="connsiteX179" fmla="*/ 679450 w 6216650"/>
                  <a:gd name="connsiteY179" fmla="*/ 679450 h 4908550"/>
                  <a:gd name="connsiteX180" fmla="*/ 693737 w 6216650"/>
                  <a:gd name="connsiteY180" fmla="*/ 947716 h 4908550"/>
                  <a:gd name="connsiteX181" fmla="*/ 750094 w 6216650"/>
                  <a:gd name="connsiteY181" fmla="*/ 1020870 h 4908550"/>
                  <a:gd name="connsiteX182" fmla="*/ 654050 w 6216650"/>
                  <a:gd name="connsiteY182" fmla="*/ 1092200 h 4908550"/>
                  <a:gd name="connsiteX183" fmla="*/ 488950 w 6216650"/>
                  <a:gd name="connsiteY183" fmla="*/ 1174750 h 4908550"/>
                  <a:gd name="connsiteX184" fmla="*/ 457200 w 6216650"/>
                  <a:gd name="connsiteY184" fmla="*/ 1276350 h 4908550"/>
                  <a:gd name="connsiteX185" fmla="*/ 400050 w 6216650"/>
                  <a:gd name="connsiteY185" fmla="*/ 1333500 h 4908550"/>
                  <a:gd name="connsiteX186" fmla="*/ 412750 w 6216650"/>
                  <a:gd name="connsiteY186" fmla="*/ 1397000 h 4908550"/>
                  <a:gd name="connsiteX187" fmla="*/ 372268 w 6216650"/>
                  <a:gd name="connsiteY187" fmla="*/ 1476418 h 4908550"/>
                  <a:gd name="connsiteX188" fmla="*/ 266700 w 6216650"/>
                  <a:gd name="connsiteY188" fmla="*/ 1460500 h 4908550"/>
                  <a:gd name="connsiteX189" fmla="*/ 203200 w 6216650"/>
                  <a:gd name="connsiteY189" fmla="*/ 1517650 h 4908550"/>
                  <a:gd name="connsiteX190" fmla="*/ 113506 w 6216650"/>
                  <a:gd name="connsiteY190" fmla="*/ 1549400 h 4908550"/>
                  <a:gd name="connsiteX191" fmla="*/ 80169 w 6216650"/>
                  <a:gd name="connsiteY191" fmla="*/ 1529523 h 4908550"/>
                  <a:gd name="connsiteX192" fmla="*/ 53975 w 6216650"/>
                  <a:gd name="connsiteY192" fmla="*/ 1600200 h 4908550"/>
                  <a:gd name="connsiteX193" fmla="*/ 126206 w 6216650"/>
                  <a:gd name="connsiteY193" fmla="*/ 1746423 h 4908550"/>
                  <a:gd name="connsiteX194" fmla="*/ 126206 w 6216650"/>
                  <a:gd name="connsiteY194" fmla="*/ 1839934 h 4908550"/>
                  <a:gd name="connsiteX195" fmla="*/ 102394 w 6216650"/>
                  <a:gd name="connsiteY195" fmla="*/ 2232895 h 4908550"/>
                  <a:gd name="connsiteX196" fmla="*/ 16669 w 6216650"/>
                  <a:gd name="connsiteY196" fmla="*/ 2300354 h 4908550"/>
                  <a:gd name="connsiteX197" fmla="*/ 60325 w 6216650"/>
                  <a:gd name="connsiteY197" fmla="*/ 2413001 h 4908550"/>
                  <a:gd name="connsiteX198" fmla="*/ 50800 w 6216650"/>
                  <a:gd name="connsiteY198" fmla="*/ 2501900 h 4908550"/>
                  <a:gd name="connsiteX199" fmla="*/ 88106 w 6216650"/>
                  <a:gd name="connsiteY199" fmla="*/ 2555745 h 4908550"/>
                  <a:gd name="connsiteX200" fmla="*/ 91281 w 6216650"/>
                  <a:gd name="connsiteY200" fmla="*/ 2652817 h 4908550"/>
                  <a:gd name="connsiteX201" fmla="*/ 120650 w 6216650"/>
                  <a:gd name="connsiteY201" fmla="*/ 2692400 h 4908550"/>
                  <a:gd name="connsiteX202" fmla="*/ 22225 w 6216650"/>
                  <a:gd name="connsiteY202" fmla="*/ 2851150 h 4908550"/>
                  <a:gd name="connsiteX203" fmla="*/ 6350 w 6216650"/>
                  <a:gd name="connsiteY203" fmla="*/ 2933700 h 4908550"/>
                  <a:gd name="connsiteX204" fmla="*/ 0 w 6216650"/>
                  <a:gd name="connsiteY204" fmla="*/ 2955882 h 4908550"/>
                  <a:gd name="connsiteX205" fmla="*/ 177800 w 6216650"/>
                  <a:gd name="connsiteY205" fmla="*/ 3006029 h 4908550"/>
                  <a:gd name="connsiteX206" fmla="*/ 294481 w 6216650"/>
                  <a:gd name="connsiteY206" fmla="*/ 3039998 h 4908550"/>
                  <a:gd name="connsiteX207" fmla="*/ 323056 w 6216650"/>
                  <a:gd name="connsiteY207" fmla="*/ 3089145 h 4908550"/>
                  <a:gd name="connsiteX208" fmla="*/ 262731 w 6216650"/>
                  <a:gd name="connsiteY208" fmla="*/ 3172695 h 4908550"/>
                  <a:gd name="connsiteX209" fmla="*/ 361950 w 6216650"/>
                  <a:gd name="connsiteY209" fmla="*/ 3200400 h 4908550"/>
                  <a:gd name="connsiteX210" fmla="*/ 425450 w 6216650"/>
                  <a:gd name="connsiteY210" fmla="*/ 3257550 h 4908550"/>
                  <a:gd name="connsiteX211" fmla="*/ 419100 w 6216650"/>
                  <a:gd name="connsiteY211" fmla="*/ 3371850 h 4908550"/>
                  <a:gd name="connsiteX212" fmla="*/ 368300 w 6216650"/>
                  <a:gd name="connsiteY212" fmla="*/ 3441700 h 4908550"/>
                  <a:gd name="connsiteX213" fmla="*/ 450850 w 6216650"/>
                  <a:gd name="connsiteY213" fmla="*/ 3460750 h 4908550"/>
                  <a:gd name="connsiteX214" fmla="*/ 431800 w 6216650"/>
                  <a:gd name="connsiteY214" fmla="*/ 3587750 h 4908550"/>
                  <a:gd name="connsiteX215" fmla="*/ 444500 w 6216650"/>
                  <a:gd name="connsiteY215" fmla="*/ 3695700 h 4908550"/>
                  <a:gd name="connsiteX216" fmla="*/ 520700 w 6216650"/>
                  <a:gd name="connsiteY216" fmla="*/ 3740150 h 4908550"/>
                  <a:gd name="connsiteX217" fmla="*/ 457200 w 6216650"/>
                  <a:gd name="connsiteY217" fmla="*/ 3943350 h 4908550"/>
                  <a:gd name="connsiteX218" fmla="*/ 387350 w 6216650"/>
                  <a:gd name="connsiteY218" fmla="*/ 4095750 h 4908550"/>
                  <a:gd name="connsiteX219" fmla="*/ 412750 w 6216650"/>
                  <a:gd name="connsiteY219" fmla="*/ 4178300 h 4908550"/>
                  <a:gd name="connsiteX220" fmla="*/ 469900 w 6216650"/>
                  <a:gd name="connsiteY220" fmla="*/ 4216400 h 4908550"/>
                  <a:gd name="connsiteX221" fmla="*/ 539750 w 6216650"/>
                  <a:gd name="connsiteY221" fmla="*/ 4178300 h 4908550"/>
                  <a:gd name="connsiteX222" fmla="*/ 615950 w 6216650"/>
                  <a:gd name="connsiteY222" fmla="*/ 4171950 h 4908550"/>
                  <a:gd name="connsiteX223" fmla="*/ 711200 w 6216650"/>
                  <a:gd name="connsiteY223" fmla="*/ 4114800 h 4908550"/>
                  <a:gd name="connsiteX224" fmla="*/ 742950 w 6216650"/>
                  <a:gd name="connsiteY224" fmla="*/ 4184650 h 4908550"/>
                  <a:gd name="connsiteX225" fmla="*/ 736600 w 6216650"/>
                  <a:gd name="connsiteY225" fmla="*/ 4229100 h 4908550"/>
                  <a:gd name="connsiteX226" fmla="*/ 819150 w 6216650"/>
                  <a:gd name="connsiteY226" fmla="*/ 4165600 h 4908550"/>
                  <a:gd name="connsiteX227" fmla="*/ 876300 w 6216650"/>
                  <a:gd name="connsiteY227" fmla="*/ 4064000 h 4908550"/>
                  <a:gd name="connsiteX228" fmla="*/ 971550 w 6216650"/>
                  <a:gd name="connsiteY228" fmla="*/ 4006850 h 4908550"/>
                  <a:gd name="connsiteX229" fmla="*/ 1028700 w 6216650"/>
                  <a:gd name="connsiteY229" fmla="*/ 3911600 h 4908550"/>
                  <a:gd name="connsiteX230" fmla="*/ 1098550 w 6216650"/>
                  <a:gd name="connsiteY230" fmla="*/ 3905250 h 4908550"/>
                  <a:gd name="connsiteX231" fmla="*/ 1212850 w 6216650"/>
                  <a:gd name="connsiteY231" fmla="*/ 3943350 h 4908550"/>
                  <a:gd name="connsiteX232" fmla="*/ 1238250 w 6216650"/>
                  <a:gd name="connsiteY232" fmla="*/ 4044950 h 4908550"/>
                  <a:gd name="connsiteX233" fmla="*/ 1270000 w 6216650"/>
                  <a:gd name="connsiteY233" fmla="*/ 4108450 h 4908550"/>
                  <a:gd name="connsiteX234" fmla="*/ 1327150 w 6216650"/>
                  <a:gd name="connsiteY234" fmla="*/ 4108450 h 4908550"/>
                  <a:gd name="connsiteX235" fmla="*/ 1365250 w 6216650"/>
                  <a:gd name="connsiteY235" fmla="*/ 4051300 h 4908550"/>
                  <a:gd name="connsiteX236" fmla="*/ 1435100 w 6216650"/>
                  <a:gd name="connsiteY236" fmla="*/ 4178300 h 4908550"/>
                  <a:gd name="connsiteX237" fmla="*/ 1454150 w 6216650"/>
                  <a:gd name="connsiteY237" fmla="*/ 4330700 h 4908550"/>
                  <a:gd name="connsiteX238" fmla="*/ 1454150 w 6216650"/>
                  <a:gd name="connsiteY238" fmla="*/ 4432300 h 4908550"/>
                  <a:gd name="connsiteX239" fmla="*/ 1517650 w 6216650"/>
                  <a:gd name="connsiteY239" fmla="*/ 4559300 h 4908550"/>
                  <a:gd name="connsiteX240" fmla="*/ 1543050 w 6216650"/>
                  <a:gd name="connsiteY240" fmla="*/ 4648200 h 4908550"/>
                  <a:gd name="connsiteX241" fmla="*/ 1644650 w 6216650"/>
                  <a:gd name="connsiteY241" fmla="*/ 4597400 h 4908550"/>
                  <a:gd name="connsiteX242" fmla="*/ 1701800 w 6216650"/>
                  <a:gd name="connsiteY242" fmla="*/ 4635500 h 4908550"/>
                  <a:gd name="connsiteX243" fmla="*/ 1758950 w 6216650"/>
                  <a:gd name="connsiteY243" fmla="*/ 4673600 h 4908550"/>
                  <a:gd name="connsiteX244" fmla="*/ 1854200 w 6216650"/>
                  <a:gd name="connsiteY244" fmla="*/ 4705350 h 4908550"/>
                  <a:gd name="connsiteX245" fmla="*/ 1949450 w 6216650"/>
                  <a:gd name="connsiteY245" fmla="*/ 4730750 h 4908550"/>
                  <a:gd name="connsiteX246" fmla="*/ 2063750 w 6216650"/>
                  <a:gd name="connsiteY246" fmla="*/ 4838700 h 4908550"/>
                  <a:gd name="connsiteX247" fmla="*/ 2209800 w 6216650"/>
                  <a:gd name="connsiteY247" fmla="*/ 4864100 h 4908550"/>
                  <a:gd name="connsiteX248" fmla="*/ 2286000 w 6216650"/>
                  <a:gd name="connsiteY248" fmla="*/ 4902200 h 4908550"/>
                  <a:gd name="connsiteX249" fmla="*/ 2406650 w 6216650"/>
                  <a:gd name="connsiteY249" fmla="*/ 4876800 h 4908550"/>
                  <a:gd name="connsiteX250" fmla="*/ 2527300 w 6216650"/>
                  <a:gd name="connsiteY250" fmla="*/ 4908550 h 4908550"/>
                  <a:gd name="connsiteX251" fmla="*/ 2578100 w 6216650"/>
                  <a:gd name="connsiteY251" fmla="*/ 4870450 h 4908550"/>
                  <a:gd name="connsiteX252" fmla="*/ 2755900 w 6216650"/>
                  <a:gd name="connsiteY252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27300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84850 w 6216650"/>
                  <a:gd name="connsiteY57" fmla="*/ 2260600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34100 w 6216650"/>
                  <a:gd name="connsiteY64" fmla="*/ 1885950 h 4908550"/>
                  <a:gd name="connsiteX65" fmla="*/ 6216650 w 6216650"/>
                  <a:gd name="connsiteY65" fmla="*/ 191135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76950 w 6216650"/>
                  <a:gd name="connsiteY69" fmla="*/ 1517650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685800 w 6216650"/>
                  <a:gd name="connsiteY172" fmla="*/ 101600 h 4908550"/>
                  <a:gd name="connsiteX173" fmla="*/ 604043 w 6216650"/>
                  <a:gd name="connsiteY173" fmla="*/ 103992 h 4908550"/>
                  <a:gd name="connsiteX174" fmla="*/ 515144 w 6216650"/>
                  <a:gd name="connsiteY174" fmla="*/ 240474 h 4908550"/>
                  <a:gd name="connsiteX175" fmla="*/ 546100 w 6216650"/>
                  <a:gd name="connsiteY175" fmla="*/ 298450 h 4908550"/>
                  <a:gd name="connsiteX176" fmla="*/ 546100 w 6216650"/>
                  <a:gd name="connsiteY176" fmla="*/ 476250 h 4908550"/>
                  <a:gd name="connsiteX177" fmla="*/ 593725 w 6216650"/>
                  <a:gd name="connsiteY177" fmla="*/ 598021 h 4908550"/>
                  <a:gd name="connsiteX178" fmla="*/ 641350 w 6216650"/>
                  <a:gd name="connsiteY178" fmla="*/ 654050 h 4908550"/>
                  <a:gd name="connsiteX179" fmla="*/ 679450 w 6216650"/>
                  <a:gd name="connsiteY179" fmla="*/ 679450 h 4908550"/>
                  <a:gd name="connsiteX180" fmla="*/ 693737 w 6216650"/>
                  <a:gd name="connsiteY180" fmla="*/ 947716 h 4908550"/>
                  <a:gd name="connsiteX181" fmla="*/ 750094 w 6216650"/>
                  <a:gd name="connsiteY181" fmla="*/ 1020870 h 4908550"/>
                  <a:gd name="connsiteX182" fmla="*/ 654050 w 6216650"/>
                  <a:gd name="connsiteY182" fmla="*/ 1092200 h 4908550"/>
                  <a:gd name="connsiteX183" fmla="*/ 488950 w 6216650"/>
                  <a:gd name="connsiteY183" fmla="*/ 1174750 h 4908550"/>
                  <a:gd name="connsiteX184" fmla="*/ 457200 w 6216650"/>
                  <a:gd name="connsiteY184" fmla="*/ 1276350 h 4908550"/>
                  <a:gd name="connsiteX185" fmla="*/ 400050 w 6216650"/>
                  <a:gd name="connsiteY185" fmla="*/ 1333500 h 4908550"/>
                  <a:gd name="connsiteX186" fmla="*/ 412750 w 6216650"/>
                  <a:gd name="connsiteY186" fmla="*/ 1397000 h 4908550"/>
                  <a:gd name="connsiteX187" fmla="*/ 372268 w 6216650"/>
                  <a:gd name="connsiteY187" fmla="*/ 1476418 h 4908550"/>
                  <a:gd name="connsiteX188" fmla="*/ 266700 w 6216650"/>
                  <a:gd name="connsiteY188" fmla="*/ 1460500 h 4908550"/>
                  <a:gd name="connsiteX189" fmla="*/ 203200 w 6216650"/>
                  <a:gd name="connsiteY189" fmla="*/ 1517650 h 4908550"/>
                  <a:gd name="connsiteX190" fmla="*/ 113506 w 6216650"/>
                  <a:gd name="connsiteY190" fmla="*/ 1549400 h 4908550"/>
                  <a:gd name="connsiteX191" fmla="*/ 80169 w 6216650"/>
                  <a:gd name="connsiteY191" fmla="*/ 1529523 h 4908550"/>
                  <a:gd name="connsiteX192" fmla="*/ 53975 w 6216650"/>
                  <a:gd name="connsiteY192" fmla="*/ 1600200 h 4908550"/>
                  <a:gd name="connsiteX193" fmla="*/ 126206 w 6216650"/>
                  <a:gd name="connsiteY193" fmla="*/ 1746423 h 4908550"/>
                  <a:gd name="connsiteX194" fmla="*/ 126206 w 6216650"/>
                  <a:gd name="connsiteY194" fmla="*/ 1839934 h 4908550"/>
                  <a:gd name="connsiteX195" fmla="*/ 102394 w 6216650"/>
                  <a:gd name="connsiteY195" fmla="*/ 2232895 h 4908550"/>
                  <a:gd name="connsiteX196" fmla="*/ 16669 w 6216650"/>
                  <a:gd name="connsiteY196" fmla="*/ 2300354 h 4908550"/>
                  <a:gd name="connsiteX197" fmla="*/ 60325 w 6216650"/>
                  <a:gd name="connsiteY197" fmla="*/ 2413001 h 4908550"/>
                  <a:gd name="connsiteX198" fmla="*/ 50800 w 6216650"/>
                  <a:gd name="connsiteY198" fmla="*/ 2501900 h 4908550"/>
                  <a:gd name="connsiteX199" fmla="*/ 88106 w 6216650"/>
                  <a:gd name="connsiteY199" fmla="*/ 2555745 h 4908550"/>
                  <a:gd name="connsiteX200" fmla="*/ 91281 w 6216650"/>
                  <a:gd name="connsiteY200" fmla="*/ 2652817 h 4908550"/>
                  <a:gd name="connsiteX201" fmla="*/ 120650 w 6216650"/>
                  <a:gd name="connsiteY201" fmla="*/ 2692400 h 4908550"/>
                  <a:gd name="connsiteX202" fmla="*/ 22225 w 6216650"/>
                  <a:gd name="connsiteY202" fmla="*/ 2851150 h 4908550"/>
                  <a:gd name="connsiteX203" fmla="*/ 6350 w 6216650"/>
                  <a:gd name="connsiteY203" fmla="*/ 2933700 h 4908550"/>
                  <a:gd name="connsiteX204" fmla="*/ 0 w 6216650"/>
                  <a:gd name="connsiteY204" fmla="*/ 2955882 h 4908550"/>
                  <a:gd name="connsiteX205" fmla="*/ 177800 w 6216650"/>
                  <a:gd name="connsiteY205" fmla="*/ 3006029 h 4908550"/>
                  <a:gd name="connsiteX206" fmla="*/ 294481 w 6216650"/>
                  <a:gd name="connsiteY206" fmla="*/ 3039998 h 4908550"/>
                  <a:gd name="connsiteX207" fmla="*/ 323056 w 6216650"/>
                  <a:gd name="connsiteY207" fmla="*/ 3089145 h 4908550"/>
                  <a:gd name="connsiteX208" fmla="*/ 262731 w 6216650"/>
                  <a:gd name="connsiteY208" fmla="*/ 3172695 h 4908550"/>
                  <a:gd name="connsiteX209" fmla="*/ 347662 w 6216650"/>
                  <a:gd name="connsiteY209" fmla="*/ 3169303 h 4908550"/>
                  <a:gd name="connsiteX210" fmla="*/ 425450 w 6216650"/>
                  <a:gd name="connsiteY210" fmla="*/ 3257550 h 4908550"/>
                  <a:gd name="connsiteX211" fmla="*/ 419100 w 6216650"/>
                  <a:gd name="connsiteY211" fmla="*/ 3371850 h 4908550"/>
                  <a:gd name="connsiteX212" fmla="*/ 368300 w 6216650"/>
                  <a:gd name="connsiteY212" fmla="*/ 3441700 h 4908550"/>
                  <a:gd name="connsiteX213" fmla="*/ 450850 w 6216650"/>
                  <a:gd name="connsiteY213" fmla="*/ 3460750 h 4908550"/>
                  <a:gd name="connsiteX214" fmla="*/ 431800 w 6216650"/>
                  <a:gd name="connsiteY214" fmla="*/ 3587750 h 4908550"/>
                  <a:gd name="connsiteX215" fmla="*/ 444500 w 6216650"/>
                  <a:gd name="connsiteY215" fmla="*/ 3695700 h 4908550"/>
                  <a:gd name="connsiteX216" fmla="*/ 520700 w 6216650"/>
                  <a:gd name="connsiteY216" fmla="*/ 3740150 h 4908550"/>
                  <a:gd name="connsiteX217" fmla="*/ 457200 w 6216650"/>
                  <a:gd name="connsiteY217" fmla="*/ 3943350 h 4908550"/>
                  <a:gd name="connsiteX218" fmla="*/ 387350 w 6216650"/>
                  <a:gd name="connsiteY218" fmla="*/ 4095750 h 4908550"/>
                  <a:gd name="connsiteX219" fmla="*/ 412750 w 6216650"/>
                  <a:gd name="connsiteY219" fmla="*/ 4178300 h 4908550"/>
                  <a:gd name="connsiteX220" fmla="*/ 469900 w 6216650"/>
                  <a:gd name="connsiteY220" fmla="*/ 4216400 h 4908550"/>
                  <a:gd name="connsiteX221" fmla="*/ 539750 w 6216650"/>
                  <a:gd name="connsiteY221" fmla="*/ 4178300 h 4908550"/>
                  <a:gd name="connsiteX222" fmla="*/ 615950 w 6216650"/>
                  <a:gd name="connsiteY222" fmla="*/ 4171950 h 4908550"/>
                  <a:gd name="connsiteX223" fmla="*/ 711200 w 6216650"/>
                  <a:gd name="connsiteY223" fmla="*/ 4114800 h 4908550"/>
                  <a:gd name="connsiteX224" fmla="*/ 742950 w 6216650"/>
                  <a:gd name="connsiteY224" fmla="*/ 4184650 h 4908550"/>
                  <a:gd name="connsiteX225" fmla="*/ 736600 w 6216650"/>
                  <a:gd name="connsiteY225" fmla="*/ 4229100 h 4908550"/>
                  <a:gd name="connsiteX226" fmla="*/ 819150 w 6216650"/>
                  <a:gd name="connsiteY226" fmla="*/ 4165600 h 4908550"/>
                  <a:gd name="connsiteX227" fmla="*/ 876300 w 6216650"/>
                  <a:gd name="connsiteY227" fmla="*/ 4064000 h 4908550"/>
                  <a:gd name="connsiteX228" fmla="*/ 971550 w 6216650"/>
                  <a:gd name="connsiteY228" fmla="*/ 4006850 h 4908550"/>
                  <a:gd name="connsiteX229" fmla="*/ 1028700 w 6216650"/>
                  <a:gd name="connsiteY229" fmla="*/ 3911600 h 4908550"/>
                  <a:gd name="connsiteX230" fmla="*/ 1098550 w 6216650"/>
                  <a:gd name="connsiteY230" fmla="*/ 3905250 h 4908550"/>
                  <a:gd name="connsiteX231" fmla="*/ 1212850 w 6216650"/>
                  <a:gd name="connsiteY231" fmla="*/ 3943350 h 4908550"/>
                  <a:gd name="connsiteX232" fmla="*/ 1238250 w 6216650"/>
                  <a:gd name="connsiteY232" fmla="*/ 4044950 h 4908550"/>
                  <a:gd name="connsiteX233" fmla="*/ 1270000 w 6216650"/>
                  <a:gd name="connsiteY233" fmla="*/ 4108450 h 4908550"/>
                  <a:gd name="connsiteX234" fmla="*/ 1327150 w 6216650"/>
                  <a:gd name="connsiteY234" fmla="*/ 4108450 h 4908550"/>
                  <a:gd name="connsiteX235" fmla="*/ 1365250 w 6216650"/>
                  <a:gd name="connsiteY235" fmla="*/ 4051300 h 4908550"/>
                  <a:gd name="connsiteX236" fmla="*/ 1435100 w 6216650"/>
                  <a:gd name="connsiteY236" fmla="*/ 4178300 h 4908550"/>
                  <a:gd name="connsiteX237" fmla="*/ 1454150 w 6216650"/>
                  <a:gd name="connsiteY237" fmla="*/ 4330700 h 4908550"/>
                  <a:gd name="connsiteX238" fmla="*/ 1454150 w 6216650"/>
                  <a:gd name="connsiteY238" fmla="*/ 4432300 h 4908550"/>
                  <a:gd name="connsiteX239" fmla="*/ 1517650 w 6216650"/>
                  <a:gd name="connsiteY239" fmla="*/ 4559300 h 4908550"/>
                  <a:gd name="connsiteX240" fmla="*/ 1543050 w 6216650"/>
                  <a:gd name="connsiteY240" fmla="*/ 4648200 h 4908550"/>
                  <a:gd name="connsiteX241" fmla="*/ 1644650 w 6216650"/>
                  <a:gd name="connsiteY241" fmla="*/ 4597400 h 4908550"/>
                  <a:gd name="connsiteX242" fmla="*/ 1701800 w 6216650"/>
                  <a:gd name="connsiteY242" fmla="*/ 4635500 h 4908550"/>
                  <a:gd name="connsiteX243" fmla="*/ 1758950 w 6216650"/>
                  <a:gd name="connsiteY243" fmla="*/ 4673600 h 4908550"/>
                  <a:gd name="connsiteX244" fmla="*/ 1854200 w 6216650"/>
                  <a:gd name="connsiteY244" fmla="*/ 4705350 h 4908550"/>
                  <a:gd name="connsiteX245" fmla="*/ 1949450 w 6216650"/>
                  <a:gd name="connsiteY245" fmla="*/ 4730750 h 4908550"/>
                  <a:gd name="connsiteX246" fmla="*/ 2063750 w 6216650"/>
                  <a:gd name="connsiteY246" fmla="*/ 4838700 h 4908550"/>
                  <a:gd name="connsiteX247" fmla="*/ 2209800 w 6216650"/>
                  <a:gd name="connsiteY247" fmla="*/ 4864100 h 4908550"/>
                  <a:gd name="connsiteX248" fmla="*/ 2286000 w 6216650"/>
                  <a:gd name="connsiteY248" fmla="*/ 4902200 h 4908550"/>
                  <a:gd name="connsiteX249" fmla="*/ 2406650 w 6216650"/>
                  <a:gd name="connsiteY249" fmla="*/ 4876800 h 4908550"/>
                  <a:gd name="connsiteX250" fmla="*/ 2527300 w 6216650"/>
                  <a:gd name="connsiteY250" fmla="*/ 4908550 h 4908550"/>
                  <a:gd name="connsiteX251" fmla="*/ 2578100 w 6216650"/>
                  <a:gd name="connsiteY251" fmla="*/ 4870450 h 4908550"/>
                  <a:gd name="connsiteX252" fmla="*/ 2755900 w 6216650"/>
                  <a:gd name="connsiteY252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27300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84850 w 6216650"/>
                  <a:gd name="connsiteY57" fmla="*/ 2260600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34100 w 6216650"/>
                  <a:gd name="connsiteY64" fmla="*/ 1885950 h 4908550"/>
                  <a:gd name="connsiteX65" fmla="*/ 6216650 w 6216650"/>
                  <a:gd name="connsiteY65" fmla="*/ 191135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76950 w 6216650"/>
                  <a:gd name="connsiteY69" fmla="*/ 1517650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685800 w 6216650"/>
                  <a:gd name="connsiteY172" fmla="*/ 101600 h 4908550"/>
                  <a:gd name="connsiteX173" fmla="*/ 604043 w 6216650"/>
                  <a:gd name="connsiteY173" fmla="*/ 103992 h 4908550"/>
                  <a:gd name="connsiteX174" fmla="*/ 515144 w 6216650"/>
                  <a:gd name="connsiteY174" fmla="*/ 240474 h 4908550"/>
                  <a:gd name="connsiteX175" fmla="*/ 546100 w 6216650"/>
                  <a:gd name="connsiteY175" fmla="*/ 298450 h 4908550"/>
                  <a:gd name="connsiteX176" fmla="*/ 546100 w 6216650"/>
                  <a:gd name="connsiteY176" fmla="*/ 476250 h 4908550"/>
                  <a:gd name="connsiteX177" fmla="*/ 593725 w 6216650"/>
                  <a:gd name="connsiteY177" fmla="*/ 598021 h 4908550"/>
                  <a:gd name="connsiteX178" fmla="*/ 641350 w 6216650"/>
                  <a:gd name="connsiteY178" fmla="*/ 654050 h 4908550"/>
                  <a:gd name="connsiteX179" fmla="*/ 679450 w 6216650"/>
                  <a:gd name="connsiteY179" fmla="*/ 679450 h 4908550"/>
                  <a:gd name="connsiteX180" fmla="*/ 693737 w 6216650"/>
                  <a:gd name="connsiteY180" fmla="*/ 947716 h 4908550"/>
                  <a:gd name="connsiteX181" fmla="*/ 750094 w 6216650"/>
                  <a:gd name="connsiteY181" fmla="*/ 1020870 h 4908550"/>
                  <a:gd name="connsiteX182" fmla="*/ 654050 w 6216650"/>
                  <a:gd name="connsiteY182" fmla="*/ 1092200 h 4908550"/>
                  <a:gd name="connsiteX183" fmla="*/ 488950 w 6216650"/>
                  <a:gd name="connsiteY183" fmla="*/ 1174750 h 4908550"/>
                  <a:gd name="connsiteX184" fmla="*/ 457200 w 6216650"/>
                  <a:gd name="connsiteY184" fmla="*/ 1276350 h 4908550"/>
                  <a:gd name="connsiteX185" fmla="*/ 400050 w 6216650"/>
                  <a:gd name="connsiteY185" fmla="*/ 1333500 h 4908550"/>
                  <a:gd name="connsiteX186" fmla="*/ 412750 w 6216650"/>
                  <a:gd name="connsiteY186" fmla="*/ 1397000 h 4908550"/>
                  <a:gd name="connsiteX187" fmla="*/ 372268 w 6216650"/>
                  <a:gd name="connsiteY187" fmla="*/ 1476418 h 4908550"/>
                  <a:gd name="connsiteX188" fmla="*/ 266700 w 6216650"/>
                  <a:gd name="connsiteY188" fmla="*/ 1460500 h 4908550"/>
                  <a:gd name="connsiteX189" fmla="*/ 203200 w 6216650"/>
                  <a:gd name="connsiteY189" fmla="*/ 1517650 h 4908550"/>
                  <a:gd name="connsiteX190" fmla="*/ 113506 w 6216650"/>
                  <a:gd name="connsiteY190" fmla="*/ 1549400 h 4908550"/>
                  <a:gd name="connsiteX191" fmla="*/ 80169 w 6216650"/>
                  <a:gd name="connsiteY191" fmla="*/ 1529523 h 4908550"/>
                  <a:gd name="connsiteX192" fmla="*/ 53975 w 6216650"/>
                  <a:gd name="connsiteY192" fmla="*/ 1600200 h 4908550"/>
                  <a:gd name="connsiteX193" fmla="*/ 126206 w 6216650"/>
                  <a:gd name="connsiteY193" fmla="*/ 1746423 h 4908550"/>
                  <a:gd name="connsiteX194" fmla="*/ 126206 w 6216650"/>
                  <a:gd name="connsiteY194" fmla="*/ 1839934 h 4908550"/>
                  <a:gd name="connsiteX195" fmla="*/ 102394 w 6216650"/>
                  <a:gd name="connsiteY195" fmla="*/ 2232895 h 4908550"/>
                  <a:gd name="connsiteX196" fmla="*/ 16669 w 6216650"/>
                  <a:gd name="connsiteY196" fmla="*/ 2300354 h 4908550"/>
                  <a:gd name="connsiteX197" fmla="*/ 60325 w 6216650"/>
                  <a:gd name="connsiteY197" fmla="*/ 2413001 h 4908550"/>
                  <a:gd name="connsiteX198" fmla="*/ 50800 w 6216650"/>
                  <a:gd name="connsiteY198" fmla="*/ 2501900 h 4908550"/>
                  <a:gd name="connsiteX199" fmla="*/ 88106 w 6216650"/>
                  <a:gd name="connsiteY199" fmla="*/ 2555745 h 4908550"/>
                  <a:gd name="connsiteX200" fmla="*/ 91281 w 6216650"/>
                  <a:gd name="connsiteY200" fmla="*/ 2652817 h 4908550"/>
                  <a:gd name="connsiteX201" fmla="*/ 120650 w 6216650"/>
                  <a:gd name="connsiteY201" fmla="*/ 2692400 h 4908550"/>
                  <a:gd name="connsiteX202" fmla="*/ 22225 w 6216650"/>
                  <a:gd name="connsiteY202" fmla="*/ 2851150 h 4908550"/>
                  <a:gd name="connsiteX203" fmla="*/ 6350 w 6216650"/>
                  <a:gd name="connsiteY203" fmla="*/ 2933700 h 4908550"/>
                  <a:gd name="connsiteX204" fmla="*/ 0 w 6216650"/>
                  <a:gd name="connsiteY204" fmla="*/ 2955882 h 4908550"/>
                  <a:gd name="connsiteX205" fmla="*/ 177800 w 6216650"/>
                  <a:gd name="connsiteY205" fmla="*/ 3006029 h 4908550"/>
                  <a:gd name="connsiteX206" fmla="*/ 294481 w 6216650"/>
                  <a:gd name="connsiteY206" fmla="*/ 3039998 h 4908550"/>
                  <a:gd name="connsiteX207" fmla="*/ 323056 w 6216650"/>
                  <a:gd name="connsiteY207" fmla="*/ 3089145 h 4908550"/>
                  <a:gd name="connsiteX208" fmla="*/ 272256 w 6216650"/>
                  <a:gd name="connsiteY208" fmla="*/ 3172695 h 4908550"/>
                  <a:gd name="connsiteX209" fmla="*/ 347662 w 6216650"/>
                  <a:gd name="connsiteY209" fmla="*/ 3169303 h 4908550"/>
                  <a:gd name="connsiteX210" fmla="*/ 425450 w 6216650"/>
                  <a:gd name="connsiteY210" fmla="*/ 3257550 h 4908550"/>
                  <a:gd name="connsiteX211" fmla="*/ 419100 w 6216650"/>
                  <a:gd name="connsiteY211" fmla="*/ 3371850 h 4908550"/>
                  <a:gd name="connsiteX212" fmla="*/ 368300 w 6216650"/>
                  <a:gd name="connsiteY212" fmla="*/ 3441700 h 4908550"/>
                  <a:gd name="connsiteX213" fmla="*/ 450850 w 6216650"/>
                  <a:gd name="connsiteY213" fmla="*/ 3460750 h 4908550"/>
                  <a:gd name="connsiteX214" fmla="*/ 431800 w 6216650"/>
                  <a:gd name="connsiteY214" fmla="*/ 3587750 h 4908550"/>
                  <a:gd name="connsiteX215" fmla="*/ 444500 w 6216650"/>
                  <a:gd name="connsiteY215" fmla="*/ 3695700 h 4908550"/>
                  <a:gd name="connsiteX216" fmla="*/ 520700 w 6216650"/>
                  <a:gd name="connsiteY216" fmla="*/ 3740150 h 4908550"/>
                  <a:gd name="connsiteX217" fmla="*/ 457200 w 6216650"/>
                  <a:gd name="connsiteY217" fmla="*/ 3943350 h 4908550"/>
                  <a:gd name="connsiteX218" fmla="*/ 387350 w 6216650"/>
                  <a:gd name="connsiteY218" fmla="*/ 4095750 h 4908550"/>
                  <a:gd name="connsiteX219" fmla="*/ 412750 w 6216650"/>
                  <a:gd name="connsiteY219" fmla="*/ 4178300 h 4908550"/>
                  <a:gd name="connsiteX220" fmla="*/ 469900 w 6216650"/>
                  <a:gd name="connsiteY220" fmla="*/ 4216400 h 4908550"/>
                  <a:gd name="connsiteX221" fmla="*/ 539750 w 6216650"/>
                  <a:gd name="connsiteY221" fmla="*/ 4178300 h 4908550"/>
                  <a:gd name="connsiteX222" fmla="*/ 615950 w 6216650"/>
                  <a:gd name="connsiteY222" fmla="*/ 4171950 h 4908550"/>
                  <a:gd name="connsiteX223" fmla="*/ 711200 w 6216650"/>
                  <a:gd name="connsiteY223" fmla="*/ 4114800 h 4908550"/>
                  <a:gd name="connsiteX224" fmla="*/ 742950 w 6216650"/>
                  <a:gd name="connsiteY224" fmla="*/ 4184650 h 4908550"/>
                  <a:gd name="connsiteX225" fmla="*/ 736600 w 6216650"/>
                  <a:gd name="connsiteY225" fmla="*/ 4229100 h 4908550"/>
                  <a:gd name="connsiteX226" fmla="*/ 819150 w 6216650"/>
                  <a:gd name="connsiteY226" fmla="*/ 4165600 h 4908550"/>
                  <a:gd name="connsiteX227" fmla="*/ 876300 w 6216650"/>
                  <a:gd name="connsiteY227" fmla="*/ 4064000 h 4908550"/>
                  <a:gd name="connsiteX228" fmla="*/ 971550 w 6216650"/>
                  <a:gd name="connsiteY228" fmla="*/ 4006850 h 4908550"/>
                  <a:gd name="connsiteX229" fmla="*/ 1028700 w 6216650"/>
                  <a:gd name="connsiteY229" fmla="*/ 3911600 h 4908550"/>
                  <a:gd name="connsiteX230" fmla="*/ 1098550 w 6216650"/>
                  <a:gd name="connsiteY230" fmla="*/ 3905250 h 4908550"/>
                  <a:gd name="connsiteX231" fmla="*/ 1212850 w 6216650"/>
                  <a:gd name="connsiteY231" fmla="*/ 3943350 h 4908550"/>
                  <a:gd name="connsiteX232" fmla="*/ 1238250 w 6216650"/>
                  <a:gd name="connsiteY232" fmla="*/ 4044950 h 4908550"/>
                  <a:gd name="connsiteX233" fmla="*/ 1270000 w 6216650"/>
                  <a:gd name="connsiteY233" fmla="*/ 4108450 h 4908550"/>
                  <a:gd name="connsiteX234" fmla="*/ 1327150 w 6216650"/>
                  <a:gd name="connsiteY234" fmla="*/ 4108450 h 4908550"/>
                  <a:gd name="connsiteX235" fmla="*/ 1365250 w 6216650"/>
                  <a:gd name="connsiteY235" fmla="*/ 4051300 h 4908550"/>
                  <a:gd name="connsiteX236" fmla="*/ 1435100 w 6216650"/>
                  <a:gd name="connsiteY236" fmla="*/ 4178300 h 4908550"/>
                  <a:gd name="connsiteX237" fmla="*/ 1454150 w 6216650"/>
                  <a:gd name="connsiteY237" fmla="*/ 4330700 h 4908550"/>
                  <a:gd name="connsiteX238" fmla="*/ 1454150 w 6216650"/>
                  <a:gd name="connsiteY238" fmla="*/ 4432300 h 4908550"/>
                  <a:gd name="connsiteX239" fmla="*/ 1517650 w 6216650"/>
                  <a:gd name="connsiteY239" fmla="*/ 4559300 h 4908550"/>
                  <a:gd name="connsiteX240" fmla="*/ 1543050 w 6216650"/>
                  <a:gd name="connsiteY240" fmla="*/ 4648200 h 4908550"/>
                  <a:gd name="connsiteX241" fmla="*/ 1644650 w 6216650"/>
                  <a:gd name="connsiteY241" fmla="*/ 4597400 h 4908550"/>
                  <a:gd name="connsiteX242" fmla="*/ 1701800 w 6216650"/>
                  <a:gd name="connsiteY242" fmla="*/ 4635500 h 4908550"/>
                  <a:gd name="connsiteX243" fmla="*/ 1758950 w 6216650"/>
                  <a:gd name="connsiteY243" fmla="*/ 4673600 h 4908550"/>
                  <a:gd name="connsiteX244" fmla="*/ 1854200 w 6216650"/>
                  <a:gd name="connsiteY244" fmla="*/ 4705350 h 4908550"/>
                  <a:gd name="connsiteX245" fmla="*/ 1949450 w 6216650"/>
                  <a:gd name="connsiteY245" fmla="*/ 4730750 h 4908550"/>
                  <a:gd name="connsiteX246" fmla="*/ 2063750 w 6216650"/>
                  <a:gd name="connsiteY246" fmla="*/ 4838700 h 4908550"/>
                  <a:gd name="connsiteX247" fmla="*/ 2209800 w 6216650"/>
                  <a:gd name="connsiteY247" fmla="*/ 4864100 h 4908550"/>
                  <a:gd name="connsiteX248" fmla="*/ 2286000 w 6216650"/>
                  <a:gd name="connsiteY248" fmla="*/ 4902200 h 4908550"/>
                  <a:gd name="connsiteX249" fmla="*/ 2406650 w 6216650"/>
                  <a:gd name="connsiteY249" fmla="*/ 4876800 h 4908550"/>
                  <a:gd name="connsiteX250" fmla="*/ 2527300 w 6216650"/>
                  <a:gd name="connsiteY250" fmla="*/ 4908550 h 4908550"/>
                  <a:gd name="connsiteX251" fmla="*/ 2578100 w 6216650"/>
                  <a:gd name="connsiteY251" fmla="*/ 4870450 h 4908550"/>
                  <a:gd name="connsiteX252" fmla="*/ 2755900 w 6216650"/>
                  <a:gd name="connsiteY252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27300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84850 w 6216650"/>
                  <a:gd name="connsiteY57" fmla="*/ 2260600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34100 w 6216650"/>
                  <a:gd name="connsiteY64" fmla="*/ 1885950 h 4908550"/>
                  <a:gd name="connsiteX65" fmla="*/ 6216650 w 6216650"/>
                  <a:gd name="connsiteY65" fmla="*/ 191135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76950 w 6216650"/>
                  <a:gd name="connsiteY69" fmla="*/ 1517650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685800 w 6216650"/>
                  <a:gd name="connsiteY172" fmla="*/ 101600 h 4908550"/>
                  <a:gd name="connsiteX173" fmla="*/ 604043 w 6216650"/>
                  <a:gd name="connsiteY173" fmla="*/ 103992 h 4908550"/>
                  <a:gd name="connsiteX174" fmla="*/ 515144 w 6216650"/>
                  <a:gd name="connsiteY174" fmla="*/ 240474 h 4908550"/>
                  <a:gd name="connsiteX175" fmla="*/ 546100 w 6216650"/>
                  <a:gd name="connsiteY175" fmla="*/ 298450 h 4908550"/>
                  <a:gd name="connsiteX176" fmla="*/ 546100 w 6216650"/>
                  <a:gd name="connsiteY176" fmla="*/ 476250 h 4908550"/>
                  <a:gd name="connsiteX177" fmla="*/ 593725 w 6216650"/>
                  <a:gd name="connsiteY177" fmla="*/ 598021 h 4908550"/>
                  <a:gd name="connsiteX178" fmla="*/ 641350 w 6216650"/>
                  <a:gd name="connsiteY178" fmla="*/ 654050 h 4908550"/>
                  <a:gd name="connsiteX179" fmla="*/ 679450 w 6216650"/>
                  <a:gd name="connsiteY179" fmla="*/ 679450 h 4908550"/>
                  <a:gd name="connsiteX180" fmla="*/ 693737 w 6216650"/>
                  <a:gd name="connsiteY180" fmla="*/ 947716 h 4908550"/>
                  <a:gd name="connsiteX181" fmla="*/ 750094 w 6216650"/>
                  <a:gd name="connsiteY181" fmla="*/ 1020870 h 4908550"/>
                  <a:gd name="connsiteX182" fmla="*/ 654050 w 6216650"/>
                  <a:gd name="connsiteY182" fmla="*/ 1092200 h 4908550"/>
                  <a:gd name="connsiteX183" fmla="*/ 488950 w 6216650"/>
                  <a:gd name="connsiteY183" fmla="*/ 1174750 h 4908550"/>
                  <a:gd name="connsiteX184" fmla="*/ 457200 w 6216650"/>
                  <a:gd name="connsiteY184" fmla="*/ 1276350 h 4908550"/>
                  <a:gd name="connsiteX185" fmla="*/ 400050 w 6216650"/>
                  <a:gd name="connsiteY185" fmla="*/ 1333500 h 4908550"/>
                  <a:gd name="connsiteX186" fmla="*/ 412750 w 6216650"/>
                  <a:gd name="connsiteY186" fmla="*/ 1397000 h 4908550"/>
                  <a:gd name="connsiteX187" fmla="*/ 372268 w 6216650"/>
                  <a:gd name="connsiteY187" fmla="*/ 1476418 h 4908550"/>
                  <a:gd name="connsiteX188" fmla="*/ 266700 w 6216650"/>
                  <a:gd name="connsiteY188" fmla="*/ 1460500 h 4908550"/>
                  <a:gd name="connsiteX189" fmla="*/ 203200 w 6216650"/>
                  <a:gd name="connsiteY189" fmla="*/ 1517650 h 4908550"/>
                  <a:gd name="connsiteX190" fmla="*/ 113506 w 6216650"/>
                  <a:gd name="connsiteY190" fmla="*/ 1549400 h 4908550"/>
                  <a:gd name="connsiteX191" fmla="*/ 80169 w 6216650"/>
                  <a:gd name="connsiteY191" fmla="*/ 1529523 h 4908550"/>
                  <a:gd name="connsiteX192" fmla="*/ 53975 w 6216650"/>
                  <a:gd name="connsiteY192" fmla="*/ 1600200 h 4908550"/>
                  <a:gd name="connsiteX193" fmla="*/ 126206 w 6216650"/>
                  <a:gd name="connsiteY193" fmla="*/ 1746423 h 4908550"/>
                  <a:gd name="connsiteX194" fmla="*/ 126206 w 6216650"/>
                  <a:gd name="connsiteY194" fmla="*/ 1839934 h 4908550"/>
                  <a:gd name="connsiteX195" fmla="*/ 102394 w 6216650"/>
                  <a:gd name="connsiteY195" fmla="*/ 2232895 h 4908550"/>
                  <a:gd name="connsiteX196" fmla="*/ 16669 w 6216650"/>
                  <a:gd name="connsiteY196" fmla="*/ 2300354 h 4908550"/>
                  <a:gd name="connsiteX197" fmla="*/ 60325 w 6216650"/>
                  <a:gd name="connsiteY197" fmla="*/ 2413001 h 4908550"/>
                  <a:gd name="connsiteX198" fmla="*/ 50800 w 6216650"/>
                  <a:gd name="connsiteY198" fmla="*/ 2501900 h 4908550"/>
                  <a:gd name="connsiteX199" fmla="*/ 88106 w 6216650"/>
                  <a:gd name="connsiteY199" fmla="*/ 2555745 h 4908550"/>
                  <a:gd name="connsiteX200" fmla="*/ 91281 w 6216650"/>
                  <a:gd name="connsiteY200" fmla="*/ 2652817 h 4908550"/>
                  <a:gd name="connsiteX201" fmla="*/ 120650 w 6216650"/>
                  <a:gd name="connsiteY201" fmla="*/ 2692400 h 4908550"/>
                  <a:gd name="connsiteX202" fmla="*/ 22225 w 6216650"/>
                  <a:gd name="connsiteY202" fmla="*/ 2851150 h 4908550"/>
                  <a:gd name="connsiteX203" fmla="*/ 6350 w 6216650"/>
                  <a:gd name="connsiteY203" fmla="*/ 2933700 h 4908550"/>
                  <a:gd name="connsiteX204" fmla="*/ 0 w 6216650"/>
                  <a:gd name="connsiteY204" fmla="*/ 2955882 h 4908550"/>
                  <a:gd name="connsiteX205" fmla="*/ 177800 w 6216650"/>
                  <a:gd name="connsiteY205" fmla="*/ 3006029 h 4908550"/>
                  <a:gd name="connsiteX206" fmla="*/ 294481 w 6216650"/>
                  <a:gd name="connsiteY206" fmla="*/ 3039998 h 4908550"/>
                  <a:gd name="connsiteX207" fmla="*/ 323056 w 6216650"/>
                  <a:gd name="connsiteY207" fmla="*/ 3089145 h 4908550"/>
                  <a:gd name="connsiteX208" fmla="*/ 272256 w 6216650"/>
                  <a:gd name="connsiteY208" fmla="*/ 3172695 h 4908550"/>
                  <a:gd name="connsiteX209" fmla="*/ 347662 w 6216650"/>
                  <a:gd name="connsiteY209" fmla="*/ 3169303 h 4908550"/>
                  <a:gd name="connsiteX210" fmla="*/ 425450 w 6216650"/>
                  <a:gd name="connsiteY210" fmla="*/ 3257550 h 4908550"/>
                  <a:gd name="connsiteX211" fmla="*/ 419100 w 6216650"/>
                  <a:gd name="connsiteY211" fmla="*/ 3371850 h 4908550"/>
                  <a:gd name="connsiteX212" fmla="*/ 368300 w 6216650"/>
                  <a:gd name="connsiteY212" fmla="*/ 3441700 h 4908550"/>
                  <a:gd name="connsiteX213" fmla="*/ 450850 w 6216650"/>
                  <a:gd name="connsiteY213" fmla="*/ 3460750 h 4908550"/>
                  <a:gd name="connsiteX214" fmla="*/ 431800 w 6216650"/>
                  <a:gd name="connsiteY214" fmla="*/ 3587750 h 4908550"/>
                  <a:gd name="connsiteX215" fmla="*/ 444500 w 6216650"/>
                  <a:gd name="connsiteY215" fmla="*/ 3695700 h 4908550"/>
                  <a:gd name="connsiteX216" fmla="*/ 520700 w 6216650"/>
                  <a:gd name="connsiteY216" fmla="*/ 3740150 h 4908550"/>
                  <a:gd name="connsiteX217" fmla="*/ 457200 w 6216650"/>
                  <a:gd name="connsiteY217" fmla="*/ 3943350 h 4908550"/>
                  <a:gd name="connsiteX218" fmla="*/ 387350 w 6216650"/>
                  <a:gd name="connsiteY218" fmla="*/ 4095750 h 4908550"/>
                  <a:gd name="connsiteX219" fmla="*/ 412750 w 6216650"/>
                  <a:gd name="connsiteY219" fmla="*/ 4178300 h 4908550"/>
                  <a:gd name="connsiteX220" fmla="*/ 469900 w 6216650"/>
                  <a:gd name="connsiteY220" fmla="*/ 4216400 h 4908550"/>
                  <a:gd name="connsiteX221" fmla="*/ 539750 w 6216650"/>
                  <a:gd name="connsiteY221" fmla="*/ 4178300 h 4908550"/>
                  <a:gd name="connsiteX222" fmla="*/ 615950 w 6216650"/>
                  <a:gd name="connsiteY222" fmla="*/ 4171950 h 4908550"/>
                  <a:gd name="connsiteX223" fmla="*/ 711200 w 6216650"/>
                  <a:gd name="connsiteY223" fmla="*/ 4114800 h 4908550"/>
                  <a:gd name="connsiteX224" fmla="*/ 742950 w 6216650"/>
                  <a:gd name="connsiteY224" fmla="*/ 4184650 h 4908550"/>
                  <a:gd name="connsiteX225" fmla="*/ 736600 w 6216650"/>
                  <a:gd name="connsiteY225" fmla="*/ 4229100 h 4908550"/>
                  <a:gd name="connsiteX226" fmla="*/ 819150 w 6216650"/>
                  <a:gd name="connsiteY226" fmla="*/ 4165600 h 4908550"/>
                  <a:gd name="connsiteX227" fmla="*/ 876300 w 6216650"/>
                  <a:gd name="connsiteY227" fmla="*/ 4064000 h 4908550"/>
                  <a:gd name="connsiteX228" fmla="*/ 971550 w 6216650"/>
                  <a:gd name="connsiteY228" fmla="*/ 4006850 h 4908550"/>
                  <a:gd name="connsiteX229" fmla="*/ 1028700 w 6216650"/>
                  <a:gd name="connsiteY229" fmla="*/ 3911600 h 4908550"/>
                  <a:gd name="connsiteX230" fmla="*/ 1098550 w 6216650"/>
                  <a:gd name="connsiteY230" fmla="*/ 3905250 h 4908550"/>
                  <a:gd name="connsiteX231" fmla="*/ 1212850 w 6216650"/>
                  <a:gd name="connsiteY231" fmla="*/ 3943350 h 4908550"/>
                  <a:gd name="connsiteX232" fmla="*/ 1238250 w 6216650"/>
                  <a:gd name="connsiteY232" fmla="*/ 4044950 h 4908550"/>
                  <a:gd name="connsiteX233" fmla="*/ 1270000 w 6216650"/>
                  <a:gd name="connsiteY233" fmla="*/ 4108450 h 4908550"/>
                  <a:gd name="connsiteX234" fmla="*/ 1327150 w 6216650"/>
                  <a:gd name="connsiteY234" fmla="*/ 4108450 h 4908550"/>
                  <a:gd name="connsiteX235" fmla="*/ 1365250 w 6216650"/>
                  <a:gd name="connsiteY235" fmla="*/ 4051300 h 4908550"/>
                  <a:gd name="connsiteX236" fmla="*/ 1435100 w 6216650"/>
                  <a:gd name="connsiteY236" fmla="*/ 4178300 h 4908550"/>
                  <a:gd name="connsiteX237" fmla="*/ 1454150 w 6216650"/>
                  <a:gd name="connsiteY237" fmla="*/ 4330700 h 4908550"/>
                  <a:gd name="connsiteX238" fmla="*/ 1454150 w 6216650"/>
                  <a:gd name="connsiteY238" fmla="*/ 4432300 h 4908550"/>
                  <a:gd name="connsiteX239" fmla="*/ 1517650 w 6216650"/>
                  <a:gd name="connsiteY239" fmla="*/ 4559300 h 4908550"/>
                  <a:gd name="connsiteX240" fmla="*/ 1543050 w 6216650"/>
                  <a:gd name="connsiteY240" fmla="*/ 4648200 h 4908550"/>
                  <a:gd name="connsiteX241" fmla="*/ 1644650 w 6216650"/>
                  <a:gd name="connsiteY241" fmla="*/ 4597400 h 4908550"/>
                  <a:gd name="connsiteX242" fmla="*/ 1701800 w 6216650"/>
                  <a:gd name="connsiteY242" fmla="*/ 4635500 h 4908550"/>
                  <a:gd name="connsiteX243" fmla="*/ 1758950 w 6216650"/>
                  <a:gd name="connsiteY243" fmla="*/ 4673600 h 4908550"/>
                  <a:gd name="connsiteX244" fmla="*/ 1854200 w 6216650"/>
                  <a:gd name="connsiteY244" fmla="*/ 4705350 h 4908550"/>
                  <a:gd name="connsiteX245" fmla="*/ 1949450 w 6216650"/>
                  <a:gd name="connsiteY245" fmla="*/ 4730750 h 4908550"/>
                  <a:gd name="connsiteX246" fmla="*/ 2063750 w 6216650"/>
                  <a:gd name="connsiteY246" fmla="*/ 4838700 h 4908550"/>
                  <a:gd name="connsiteX247" fmla="*/ 2209800 w 6216650"/>
                  <a:gd name="connsiteY247" fmla="*/ 4864100 h 4908550"/>
                  <a:gd name="connsiteX248" fmla="*/ 2286000 w 6216650"/>
                  <a:gd name="connsiteY248" fmla="*/ 4902200 h 4908550"/>
                  <a:gd name="connsiteX249" fmla="*/ 2406650 w 6216650"/>
                  <a:gd name="connsiteY249" fmla="*/ 4876800 h 4908550"/>
                  <a:gd name="connsiteX250" fmla="*/ 2527300 w 6216650"/>
                  <a:gd name="connsiteY250" fmla="*/ 4908550 h 4908550"/>
                  <a:gd name="connsiteX251" fmla="*/ 2578100 w 6216650"/>
                  <a:gd name="connsiteY251" fmla="*/ 4870450 h 4908550"/>
                  <a:gd name="connsiteX252" fmla="*/ 2755900 w 6216650"/>
                  <a:gd name="connsiteY252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27300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84850 w 6216650"/>
                  <a:gd name="connsiteY57" fmla="*/ 2260600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34100 w 6216650"/>
                  <a:gd name="connsiteY64" fmla="*/ 1885950 h 4908550"/>
                  <a:gd name="connsiteX65" fmla="*/ 6216650 w 6216650"/>
                  <a:gd name="connsiteY65" fmla="*/ 191135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76950 w 6216650"/>
                  <a:gd name="connsiteY69" fmla="*/ 1517650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685800 w 6216650"/>
                  <a:gd name="connsiteY172" fmla="*/ 101600 h 4908550"/>
                  <a:gd name="connsiteX173" fmla="*/ 604043 w 6216650"/>
                  <a:gd name="connsiteY173" fmla="*/ 103992 h 4908550"/>
                  <a:gd name="connsiteX174" fmla="*/ 515144 w 6216650"/>
                  <a:gd name="connsiteY174" fmla="*/ 240474 h 4908550"/>
                  <a:gd name="connsiteX175" fmla="*/ 546100 w 6216650"/>
                  <a:gd name="connsiteY175" fmla="*/ 298450 h 4908550"/>
                  <a:gd name="connsiteX176" fmla="*/ 546100 w 6216650"/>
                  <a:gd name="connsiteY176" fmla="*/ 476250 h 4908550"/>
                  <a:gd name="connsiteX177" fmla="*/ 593725 w 6216650"/>
                  <a:gd name="connsiteY177" fmla="*/ 598021 h 4908550"/>
                  <a:gd name="connsiteX178" fmla="*/ 641350 w 6216650"/>
                  <a:gd name="connsiteY178" fmla="*/ 654050 h 4908550"/>
                  <a:gd name="connsiteX179" fmla="*/ 679450 w 6216650"/>
                  <a:gd name="connsiteY179" fmla="*/ 679450 h 4908550"/>
                  <a:gd name="connsiteX180" fmla="*/ 693737 w 6216650"/>
                  <a:gd name="connsiteY180" fmla="*/ 947716 h 4908550"/>
                  <a:gd name="connsiteX181" fmla="*/ 750094 w 6216650"/>
                  <a:gd name="connsiteY181" fmla="*/ 1020870 h 4908550"/>
                  <a:gd name="connsiteX182" fmla="*/ 654050 w 6216650"/>
                  <a:gd name="connsiteY182" fmla="*/ 1092200 h 4908550"/>
                  <a:gd name="connsiteX183" fmla="*/ 488950 w 6216650"/>
                  <a:gd name="connsiteY183" fmla="*/ 1174750 h 4908550"/>
                  <a:gd name="connsiteX184" fmla="*/ 457200 w 6216650"/>
                  <a:gd name="connsiteY184" fmla="*/ 1276350 h 4908550"/>
                  <a:gd name="connsiteX185" fmla="*/ 400050 w 6216650"/>
                  <a:gd name="connsiteY185" fmla="*/ 1333500 h 4908550"/>
                  <a:gd name="connsiteX186" fmla="*/ 412750 w 6216650"/>
                  <a:gd name="connsiteY186" fmla="*/ 1397000 h 4908550"/>
                  <a:gd name="connsiteX187" fmla="*/ 372268 w 6216650"/>
                  <a:gd name="connsiteY187" fmla="*/ 1476418 h 4908550"/>
                  <a:gd name="connsiteX188" fmla="*/ 266700 w 6216650"/>
                  <a:gd name="connsiteY188" fmla="*/ 1460500 h 4908550"/>
                  <a:gd name="connsiteX189" fmla="*/ 203200 w 6216650"/>
                  <a:gd name="connsiteY189" fmla="*/ 1517650 h 4908550"/>
                  <a:gd name="connsiteX190" fmla="*/ 113506 w 6216650"/>
                  <a:gd name="connsiteY190" fmla="*/ 1549400 h 4908550"/>
                  <a:gd name="connsiteX191" fmla="*/ 80169 w 6216650"/>
                  <a:gd name="connsiteY191" fmla="*/ 1529523 h 4908550"/>
                  <a:gd name="connsiteX192" fmla="*/ 53975 w 6216650"/>
                  <a:gd name="connsiteY192" fmla="*/ 1600200 h 4908550"/>
                  <a:gd name="connsiteX193" fmla="*/ 126206 w 6216650"/>
                  <a:gd name="connsiteY193" fmla="*/ 1746423 h 4908550"/>
                  <a:gd name="connsiteX194" fmla="*/ 126206 w 6216650"/>
                  <a:gd name="connsiteY194" fmla="*/ 1839934 h 4908550"/>
                  <a:gd name="connsiteX195" fmla="*/ 102394 w 6216650"/>
                  <a:gd name="connsiteY195" fmla="*/ 2232895 h 4908550"/>
                  <a:gd name="connsiteX196" fmla="*/ 16669 w 6216650"/>
                  <a:gd name="connsiteY196" fmla="*/ 2300354 h 4908550"/>
                  <a:gd name="connsiteX197" fmla="*/ 60325 w 6216650"/>
                  <a:gd name="connsiteY197" fmla="*/ 2413001 h 4908550"/>
                  <a:gd name="connsiteX198" fmla="*/ 50800 w 6216650"/>
                  <a:gd name="connsiteY198" fmla="*/ 2501900 h 4908550"/>
                  <a:gd name="connsiteX199" fmla="*/ 88106 w 6216650"/>
                  <a:gd name="connsiteY199" fmla="*/ 2555745 h 4908550"/>
                  <a:gd name="connsiteX200" fmla="*/ 91281 w 6216650"/>
                  <a:gd name="connsiteY200" fmla="*/ 2652817 h 4908550"/>
                  <a:gd name="connsiteX201" fmla="*/ 120650 w 6216650"/>
                  <a:gd name="connsiteY201" fmla="*/ 2692400 h 4908550"/>
                  <a:gd name="connsiteX202" fmla="*/ 22225 w 6216650"/>
                  <a:gd name="connsiteY202" fmla="*/ 2851150 h 4908550"/>
                  <a:gd name="connsiteX203" fmla="*/ 6350 w 6216650"/>
                  <a:gd name="connsiteY203" fmla="*/ 2933700 h 4908550"/>
                  <a:gd name="connsiteX204" fmla="*/ 0 w 6216650"/>
                  <a:gd name="connsiteY204" fmla="*/ 2955882 h 4908550"/>
                  <a:gd name="connsiteX205" fmla="*/ 177800 w 6216650"/>
                  <a:gd name="connsiteY205" fmla="*/ 3006029 h 4908550"/>
                  <a:gd name="connsiteX206" fmla="*/ 294481 w 6216650"/>
                  <a:gd name="connsiteY206" fmla="*/ 3039998 h 4908550"/>
                  <a:gd name="connsiteX207" fmla="*/ 323056 w 6216650"/>
                  <a:gd name="connsiteY207" fmla="*/ 3089145 h 4908550"/>
                  <a:gd name="connsiteX208" fmla="*/ 272256 w 6216650"/>
                  <a:gd name="connsiteY208" fmla="*/ 3172695 h 4908550"/>
                  <a:gd name="connsiteX209" fmla="*/ 347662 w 6216650"/>
                  <a:gd name="connsiteY209" fmla="*/ 3169303 h 4908550"/>
                  <a:gd name="connsiteX210" fmla="*/ 413544 w 6216650"/>
                  <a:gd name="connsiteY210" fmla="*/ 3255159 h 4908550"/>
                  <a:gd name="connsiteX211" fmla="*/ 419100 w 6216650"/>
                  <a:gd name="connsiteY211" fmla="*/ 3371850 h 4908550"/>
                  <a:gd name="connsiteX212" fmla="*/ 368300 w 6216650"/>
                  <a:gd name="connsiteY212" fmla="*/ 3441700 h 4908550"/>
                  <a:gd name="connsiteX213" fmla="*/ 450850 w 6216650"/>
                  <a:gd name="connsiteY213" fmla="*/ 3460750 h 4908550"/>
                  <a:gd name="connsiteX214" fmla="*/ 431800 w 6216650"/>
                  <a:gd name="connsiteY214" fmla="*/ 3587750 h 4908550"/>
                  <a:gd name="connsiteX215" fmla="*/ 444500 w 6216650"/>
                  <a:gd name="connsiteY215" fmla="*/ 3695700 h 4908550"/>
                  <a:gd name="connsiteX216" fmla="*/ 520700 w 6216650"/>
                  <a:gd name="connsiteY216" fmla="*/ 3740150 h 4908550"/>
                  <a:gd name="connsiteX217" fmla="*/ 457200 w 6216650"/>
                  <a:gd name="connsiteY217" fmla="*/ 3943350 h 4908550"/>
                  <a:gd name="connsiteX218" fmla="*/ 387350 w 6216650"/>
                  <a:gd name="connsiteY218" fmla="*/ 4095750 h 4908550"/>
                  <a:gd name="connsiteX219" fmla="*/ 412750 w 6216650"/>
                  <a:gd name="connsiteY219" fmla="*/ 4178300 h 4908550"/>
                  <a:gd name="connsiteX220" fmla="*/ 469900 w 6216650"/>
                  <a:gd name="connsiteY220" fmla="*/ 4216400 h 4908550"/>
                  <a:gd name="connsiteX221" fmla="*/ 539750 w 6216650"/>
                  <a:gd name="connsiteY221" fmla="*/ 4178300 h 4908550"/>
                  <a:gd name="connsiteX222" fmla="*/ 615950 w 6216650"/>
                  <a:gd name="connsiteY222" fmla="*/ 4171950 h 4908550"/>
                  <a:gd name="connsiteX223" fmla="*/ 711200 w 6216650"/>
                  <a:gd name="connsiteY223" fmla="*/ 4114800 h 4908550"/>
                  <a:gd name="connsiteX224" fmla="*/ 742950 w 6216650"/>
                  <a:gd name="connsiteY224" fmla="*/ 4184650 h 4908550"/>
                  <a:gd name="connsiteX225" fmla="*/ 736600 w 6216650"/>
                  <a:gd name="connsiteY225" fmla="*/ 4229100 h 4908550"/>
                  <a:gd name="connsiteX226" fmla="*/ 819150 w 6216650"/>
                  <a:gd name="connsiteY226" fmla="*/ 4165600 h 4908550"/>
                  <a:gd name="connsiteX227" fmla="*/ 876300 w 6216650"/>
                  <a:gd name="connsiteY227" fmla="*/ 4064000 h 4908550"/>
                  <a:gd name="connsiteX228" fmla="*/ 971550 w 6216650"/>
                  <a:gd name="connsiteY228" fmla="*/ 4006850 h 4908550"/>
                  <a:gd name="connsiteX229" fmla="*/ 1028700 w 6216650"/>
                  <a:gd name="connsiteY229" fmla="*/ 3911600 h 4908550"/>
                  <a:gd name="connsiteX230" fmla="*/ 1098550 w 6216650"/>
                  <a:gd name="connsiteY230" fmla="*/ 3905250 h 4908550"/>
                  <a:gd name="connsiteX231" fmla="*/ 1212850 w 6216650"/>
                  <a:gd name="connsiteY231" fmla="*/ 3943350 h 4908550"/>
                  <a:gd name="connsiteX232" fmla="*/ 1238250 w 6216650"/>
                  <a:gd name="connsiteY232" fmla="*/ 4044950 h 4908550"/>
                  <a:gd name="connsiteX233" fmla="*/ 1270000 w 6216650"/>
                  <a:gd name="connsiteY233" fmla="*/ 4108450 h 4908550"/>
                  <a:gd name="connsiteX234" fmla="*/ 1327150 w 6216650"/>
                  <a:gd name="connsiteY234" fmla="*/ 4108450 h 4908550"/>
                  <a:gd name="connsiteX235" fmla="*/ 1365250 w 6216650"/>
                  <a:gd name="connsiteY235" fmla="*/ 4051300 h 4908550"/>
                  <a:gd name="connsiteX236" fmla="*/ 1435100 w 6216650"/>
                  <a:gd name="connsiteY236" fmla="*/ 4178300 h 4908550"/>
                  <a:gd name="connsiteX237" fmla="*/ 1454150 w 6216650"/>
                  <a:gd name="connsiteY237" fmla="*/ 4330700 h 4908550"/>
                  <a:gd name="connsiteX238" fmla="*/ 1454150 w 6216650"/>
                  <a:gd name="connsiteY238" fmla="*/ 4432300 h 4908550"/>
                  <a:gd name="connsiteX239" fmla="*/ 1517650 w 6216650"/>
                  <a:gd name="connsiteY239" fmla="*/ 4559300 h 4908550"/>
                  <a:gd name="connsiteX240" fmla="*/ 1543050 w 6216650"/>
                  <a:gd name="connsiteY240" fmla="*/ 4648200 h 4908550"/>
                  <a:gd name="connsiteX241" fmla="*/ 1644650 w 6216650"/>
                  <a:gd name="connsiteY241" fmla="*/ 4597400 h 4908550"/>
                  <a:gd name="connsiteX242" fmla="*/ 1701800 w 6216650"/>
                  <a:gd name="connsiteY242" fmla="*/ 4635500 h 4908550"/>
                  <a:gd name="connsiteX243" fmla="*/ 1758950 w 6216650"/>
                  <a:gd name="connsiteY243" fmla="*/ 4673600 h 4908550"/>
                  <a:gd name="connsiteX244" fmla="*/ 1854200 w 6216650"/>
                  <a:gd name="connsiteY244" fmla="*/ 4705350 h 4908550"/>
                  <a:gd name="connsiteX245" fmla="*/ 1949450 w 6216650"/>
                  <a:gd name="connsiteY245" fmla="*/ 4730750 h 4908550"/>
                  <a:gd name="connsiteX246" fmla="*/ 2063750 w 6216650"/>
                  <a:gd name="connsiteY246" fmla="*/ 4838700 h 4908550"/>
                  <a:gd name="connsiteX247" fmla="*/ 2209800 w 6216650"/>
                  <a:gd name="connsiteY247" fmla="*/ 4864100 h 4908550"/>
                  <a:gd name="connsiteX248" fmla="*/ 2286000 w 6216650"/>
                  <a:gd name="connsiteY248" fmla="*/ 4902200 h 4908550"/>
                  <a:gd name="connsiteX249" fmla="*/ 2406650 w 6216650"/>
                  <a:gd name="connsiteY249" fmla="*/ 4876800 h 4908550"/>
                  <a:gd name="connsiteX250" fmla="*/ 2527300 w 6216650"/>
                  <a:gd name="connsiteY250" fmla="*/ 4908550 h 4908550"/>
                  <a:gd name="connsiteX251" fmla="*/ 2578100 w 6216650"/>
                  <a:gd name="connsiteY251" fmla="*/ 4870450 h 4908550"/>
                  <a:gd name="connsiteX252" fmla="*/ 2755900 w 6216650"/>
                  <a:gd name="connsiteY252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27300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84850 w 6216650"/>
                  <a:gd name="connsiteY57" fmla="*/ 2260600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34100 w 6216650"/>
                  <a:gd name="connsiteY64" fmla="*/ 1885950 h 4908550"/>
                  <a:gd name="connsiteX65" fmla="*/ 6216650 w 6216650"/>
                  <a:gd name="connsiteY65" fmla="*/ 191135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76950 w 6216650"/>
                  <a:gd name="connsiteY69" fmla="*/ 1517650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685800 w 6216650"/>
                  <a:gd name="connsiteY172" fmla="*/ 101600 h 4908550"/>
                  <a:gd name="connsiteX173" fmla="*/ 604043 w 6216650"/>
                  <a:gd name="connsiteY173" fmla="*/ 103992 h 4908550"/>
                  <a:gd name="connsiteX174" fmla="*/ 515144 w 6216650"/>
                  <a:gd name="connsiteY174" fmla="*/ 240474 h 4908550"/>
                  <a:gd name="connsiteX175" fmla="*/ 546100 w 6216650"/>
                  <a:gd name="connsiteY175" fmla="*/ 298450 h 4908550"/>
                  <a:gd name="connsiteX176" fmla="*/ 546100 w 6216650"/>
                  <a:gd name="connsiteY176" fmla="*/ 476250 h 4908550"/>
                  <a:gd name="connsiteX177" fmla="*/ 593725 w 6216650"/>
                  <a:gd name="connsiteY177" fmla="*/ 598021 h 4908550"/>
                  <a:gd name="connsiteX178" fmla="*/ 641350 w 6216650"/>
                  <a:gd name="connsiteY178" fmla="*/ 654050 h 4908550"/>
                  <a:gd name="connsiteX179" fmla="*/ 679450 w 6216650"/>
                  <a:gd name="connsiteY179" fmla="*/ 679450 h 4908550"/>
                  <a:gd name="connsiteX180" fmla="*/ 693737 w 6216650"/>
                  <a:gd name="connsiteY180" fmla="*/ 947716 h 4908550"/>
                  <a:gd name="connsiteX181" fmla="*/ 750094 w 6216650"/>
                  <a:gd name="connsiteY181" fmla="*/ 1020870 h 4908550"/>
                  <a:gd name="connsiteX182" fmla="*/ 654050 w 6216650"/>
                  <a:gd name="connsiteY182" fmla="*/ 1092200 h 4908550"/>
                  <a:gd name="connsiteX183" fmla="*/ 488950 w 6216650"/>
                  <a:gd name="connsiteY183" fmla="*/ 1174750 h 4908550"/>
                  <a:gd name="connsiteX184" fmla="*/ 457200 w 6216650"/>
                  <a:gd name="connsiteY184" fmla="*/ 1276350 h 4908550"/>
                  <a:gd name="connsiteX185" fmla="*/ 400050 w 6216650"/>
                  <a:gd name="connsiteY185" fmla="*/ 1333500 h 4908550"/>
                  <a:gd name="connsiteX186" fmla="*/ 412750 w 6216650"/>
                  <a:gd name="connsiteY186" fmla="*/ 1397000 h 4908550"/>
                  <a:gd name="connsiteX187" fmla="*/ 372268 w 6216650"/>
                  <a:gd name="connsiteY187" fmla="*/ 1476418 h 4908550"/>
                  <a:gd name="connsiteX188" fmla="*/ 266700 w 6216650"/>
                  <a:gd name="connsiteY188" fmla="*/ 1460500 h 4908550"/>
                  <a:gd name="connsiteX189" fmla="*/ 203200 w 6216650"/>
                  <a:gd name="connsiteY189" fmla="*/ 1517650 h 4908550"/>
                  <a:gd name="connsiteX190" fmla="*/ 113506 w 6216650"/>
                  <a:gd name="connsiteY190" fmla="*/ 1549400 h 4908550"/>
                  <a:gd name="connsiteX191" fmla="*/ 80169 w 6216650"/>
                  <a:gd name="connsiteY191" fmla="*/ 1529523 h 4908550"/>
                  <a:gd name="connsiteX192" fmla="*/ 53975 w 6216650"/>
                  <a:gd name="connsiteY192" fmla="*/ 1600200 h 4908550"/>
                  <a:gd name="connsiteX193" fmla="*/ 126206 w 6216650"/>
                  <a:gd name="connsiteY193" fmla="*/ 1746423 h 4908550"/>
                  <a:gd name="connsiteX194" fmla="*/ 126206 w 6216650"/>
                  <a:gd name="connsiteY194" fmla="*/ 1839934 h 4908550"/>
                  <a:gd name="connsiteX195" fmla="*/ 102394 w 6216650"/>
                  <a:gd name="connsiteY195" fmla="*/ 2232895 h 4908550"/>
                  <a:gd name="connsiteX196" fmla="*/ 16669 w 6216650"/>
                  <a:gd name="connsiteY196" fmla="*/ 2300354 h 4908550"/>
                  <a:gd name="connsiteX197" fmla="*/ 60325 w 6216650"/>
                  <a:gd name="connsiteY197" fmla="*/ 2413001 h 4908550"/>
                  <a:gd name="connsiteX198" fmla="*/ 50800 w 6216650"/>
                  <a:gd name="connsiteY198" fmla="*/ 2501900 h 4908550"/>
                  <a:gd name="connsiteX199" fmla="*/ 88106 w 6216650"/>
                  <a:gd name="connsiteY199" fmla="*/ 2555745 h 4908550"/>
                  <a:gd name="connsiteX200" fmla="*/ 91281 w 6216650"/>
                  <a:gd name="connsiteY200" fmla="*/ 2652817 h 4908550"/>
                  <a:gd name="connsiteX201" fmla="*/ 120650 w 6216650"/>
                  <a:gd name="connsiteY201" fmla="*/ 2692400 h 4908550"/>
                  <a:gd name="connsiteX202" fmla="*/ 22225 w 6216650"/>
                  <a:gd name="connsiteY202" fmla="*/ 2851150 h 4908550"/>
                  <a:gd name="connsiteX203" fmla="*/ 6350 w 6216650"/>
                  <a:gd name="connsiteY203" fmla="*/ 2933700 h 4908550"/>
                  <a:gd name="connsiteX204" fmla="*/ 0 w 6216650"/>
                  <a:gd name="connsiteY204" fmla="*/ 2955882 h 4908550"/>
                  <a:gd name="connsiteX205" fmla="*/ 177800 w 6216650"/>
                  <a:gd name="connsiteY205" fmla="*/ 3006029 h 4908550"/>
                  <a:gd name="connsiteX206" fmla="*/ 294481 w 6216650"/>
                  <a:gd name="connsiteY206" fmla="*/ 3039998 h 4908550"/>
                  <a:gd name="connsiteX207" fmla="*/ 323056 w 6216650"/>
                  <a:gd name="connsiteY207" fmla="*/ 3089145 h 4908550"/>
                  <a:gd name="connsiteX208" fmla="*/ 272256 w 6216650"/>
                  <a:gd name="connsiteY208" fmla="*/ 3172695 h 4908550"/>
                  <a:gd name="connsiteX209" fmla="*/ 347662 w 6216650"/>
                  <a:gd name="connsiteY209" fmla="*/ 3169303 h 4908550"/>
                  <a:gd name="connsiteX210" fmla="*/ 413544 w 6216650"/>
                  <a:gd name="connsiteY210" fmla="*/ 3255159 h 4908550"/>
                  <a:gd name="connsiteX211" fmla="*/ 419100 w 6216650"/>
                  <a:gd name="connsiteY211" fmla="*/ 3371850 h 4908550"/>
                  <a:gd name="connsiteX212" fmla="*/ 377825 w 6216650"/>
                  <a:gd name="connsiteY212" fmla="*/ 3434524 h 4908550"/>
                  <a:gd name="connsiteX213" fmla="*/ 450850 w 6216650"/>
                  <a:gd name="connsiteY213" fmla="*/ 3460750 h 4908550"/>
                  <a:gd name="connsiteX214" fmla="*/ 431800 w 6216650"/>
                  <a:gd name="connsiteY214" fmla="*/ 3587750 h 4908550"/>
                  <a:gd name="connsiteX215" fmla="*/ 444500 w 6216650"/>
                  <a:gd name="connsiteY215" fmla="*/ 3695700 h 4908550"/>
                  <a:gd name="connsiteX216" fmla="*/ 520700 w 6216650"/>
                  <a:gd name="connsiteY216" fmla="*/ 3740150 h 4908550"/>
                  <a:gd name="connsiteX217" fmla="*/ 457200 w 6216650"/>
                  <a:gd name="connsiteY217" fmla="*/ 3943350 h 4908550"/>
                  <a:gd name="connsiteX218" fmla="*/ 387350 w 6216650"/>
                  <a:gd name="connsiteY218" fmla="*/ 4095750 h 4908550"/>
                  <a:gd name="connsiteX219" fmla="*/ 412750 w 6216650"/>
                  <a:gd name="connsiteY219" fmla="*/ 4178300 h 4908550"/>
                  <a:gd name="connsiteX220" fmla="*/ 469900 w 6216650"/>
                  <a:gd name="connsiteY220" fmla="*/ 4216400 h 4908550"/>
                  <a:gd name="connsiteX221" fmla="*/ 539750 w 6216650"/>
                  <a:gd name="connsiteY221" fmla="*/ 4178300 h 4908550"/>
                  <a:gd name="connsiteX222" fmla="*/ 615950 w 6216650"/>
                  <a:gd name="connsiteY222" fmla="*/ 4171950 h 4908550"/>
                  <a:gd name="connsiteX223" fmla="*/ 711200 w 6216650"/>
                  <a:gd name="connsiteY223" fmla="*/ 4114800 h 4908550"/>
                  <a:gd name="connsiteX224" fmla="*/ 742950 w 6216650"/>
                  <a:gd name="connsiteY224" fmla="*/ 4184650 h 4908550"/>
                  <a:gd name="connsiteX225" fmla="*/ 736600 w 6216650"/>
                  <a:gd name="connsiteY225" fmla="*/ 4229100 h 4908550"/>
                  <a:gd name="connsiteX226" fmla="*/ 819150 w 6216650"/>
                  <a:gd name="connsiteY226" fmla="*/ 4165600 h 4908550"/>
                  <a:gd name="connsiteX227" fmla="*/ 876300 w 6216650"/>
                  <a:gd name="connsiteY227" fmla="*/ 4064000 h 4908550"/>
                  <a:gd name="connsiteX228" fmla="*/ 971550 w 6216650"/>
                  <a:gd name="connsiteY228" fmla="*/ 4006850 h 4908550"/>
                  <a:gd name="connsiteX229" fmla="*/ 1028700 w 6216650"/>
                  <a:gd name="connsiteY229" fmla="*/ 3911600 h 4908550"/>
                  <a:gd name="connsiteX230" fmla="*/ 1098550 w 6216650"/>
                  <a:gd name="connsiteY230" fmla="*/ 3905250 h 4908550"/>
                  <a:gd name="connsiteX231" fmla="*/ 1212850 w 6216650"/>
                  <a:gd name="connsiteY231" fmla="*/ 3943350 h 4908550"/>
                  <a:gd name="connsiteX232" fmla="*/ 1238250 w 6216650"/>
                  <a:gd name="connsiteY232" fmla="*/ 4044950 h 4908550"/>
                  <a:gd name="connsiteX233" fmla="*/ 1270000 w 6216650"/>
                  <a:gd name="connsiteY233" fmla="*/ 4108450 h 4908550"/>
                  <a:gd name="connsiteX234" fmla="*/ 1327150 w 6216650"/>
                  <a:gd name="connsiteY234" fmla="*/ 4108450 h 4908550"/>
                  <a:gd name="connsiteX235" fmla="*/ 1365250 w 6216650"/>
                  <a:gd name="connsiteY235" fmla="*/ 4051300 h 4908550"/>
                  <a:gd name="connsiteX236" fmla="*/ 1435100 w 6216650"/>
                  <a:gd name="connsiteY236" fmla="*/ 4178300 h 4908550"/>
                  <a:gd name="connsiteX237" fmla="*/ 1454150 w 6216650"/>
                  <a:gd name="connsiteY237" fmla="*/ 4330700 h 4908550"/>
                  <a:gd name="connsiteX238" fmla="*/ 1454150 w 6216650"/>
                  <a:gd name="connsiteY238" fmla="*/ 4432300 h 4908550"/>
                  <a:gd name="connsiteX239" fmla="*/ 1517650 w 6216650"/>
                  <a:gd name="connsiteY239" fmla="*/ 4559300 h 4908550"/>
                  <a:gd name="connsiteX240" fmla="*/ 1543050 w 6216650"/>
                  <a:gd name="connsiteY240" fmla="*/ 4648200 h 4908550"/>
                  <a:gd name="connsiteX241" fmla="*/ 1644650 w 6216650"/>
                  <a:gd name="connsiteY241" fmla="*/ 4597400 h 4908550"/>
                  <a:gd name="connsiteX242" fmla="*/ 1701800 w 6216650"/>
                  <a:gd name="connsiteY242" fmla="*/ 4635500 h 4908550"/>
                  <a:gd name="connsiteX243" fmla="*/ 1758950 w 6216650"/>
                  <a:gd name="connsiteY243" fmla="*/ 4673600 h 4908550"/>
                  <a:gd name="connsiteX244" fmla="*/ 1854200 w 6216650"/>
                  <a:gd name="connsiteY244" fmla="*/ 4705350 h 4908550"/>
                  <a:gd name="connsiteX245" fmla="*/ 1949450 w 6216650"/>
                  <a:gd name="connsiteY245" fmla="*/ 4730750 h 4908550"/>
                  <a:gd name="connsiteX246" fmla="*/ 2063750 w 6216650"/>
                  <a:gd name="connsiteY246" fmla="*/ 4838700 h 4908550"/>
                  <a:gd name="connsiteX247" fmla="*/ 2209800 w 6216650"/>
                  <a:gd name="connsiteY247" fmla="*/ 4864100 h 4908550"/>
                  <a:gd name="connsiteX248" fmla="*/ 2286000 w 6216650"/>
                  <a:gd name="connsiteY248" fmla="*/ 4902200 h 4908550"/>
                  <a:gd name="connsiteX249" fmla="*/ 2406650 w 6216650"/>
                  <a:gd name="connsiteY249" fmla="*/ 4876800 h 4908550"/>
                  <a:gd name="connsiteX250" fmla="*/ 2527300 w 6216650"/>
                  <a:gd name="connsiteY250" fmla="*/ 4908550 h 4908550"/>
                  <a:gd name="connsiteX251" fmla="*/ 2578100 w 6216650"/>
                  <a:gd name="connsiteY251" fmla="*/ 4870450 h 4908550"/>
                  <a:gd name="connsiteX252" fmla="*/ 2755900 w 6216650"/>
                  <a:gd name="connsiteY252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27300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84850 w 6216650"/>
                  <a:gd name="connsiteY57" fmla="*/ 2260600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34100 w 6216650"/>
                  <a:gd name="connsiteY64" fmla="*/ 1885950 h 4908550"/>
                  <a:gd name="connsiteX65" fmla="*/ 6216650 w 6216650"/>
                  <a:gd name="connsiteY65" fmla="*/ 191135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76950 w 6216650"/>
                  <a:gd name="connsiteY69" fmla="*/ 1517650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685800 w 6216650"/>
                  <a:gd name="connsiteY172" fmla="*/ 101600 h 4908550"/>
                  <a:gd name="connsiteX173" fmla="*/ 604043 w 6216650"/>
                  <a:gd name="connsiteY173" fmla="*/ 103992 h 4908550"/>
                  <a:gd name="connsiteX174" fmla="*/ 515144 w 6216650"/>
                  <a:gd name="connsiteY174" fmla="*/ 240474 h 4908550"/>
                  <a:gd name="connsiteX175" fmla="*/ 546100 w 6216650"/>
                  <a:gd name="connsiteY175" fmla="*/ 298450 h 4908550"/>
                  <a:gd name="connsiteX176" fmla="*/ 546100 w 6216650"/>
                  <a:gd name="connsiteY176" fmla="*/ 476250 h 4908550"/>
                  <a:gd name="connsiteX177" fmla="*/ 593725 w 6216650"/>
                  <a:gd name="connsiteY177" fmla="*/ 598021 h 4908550"/>
                  <a:gd name="connsiteX178" fmla="*/ 641350 w 6216650"/>
                  <a:gd name="connsiteY178" fmla="*/ 654050 h 4908550"/>
                  <a:gd name="connsiteX179" fmla="*/ 679450 w 6216650"/>
                  <a:gd name="connsiteY179" fmla="*/ 679450 h 4908550"/>
                  <a:gd name="connsiteX180" fmla="*/ 693737 w 6216650"/>
                  <a:gd name="connsiteY180" fmla="*/ 947716 h 4908550"/>
                  <a:gd name="connsiteX181" fmla="*/ 750094 w 6216650"/>
                  <a:gd name="connsiteY181" fmla="*/ 1020870 h 4908550"/>
                  <a:gd name="connsiteX182" fmla="*/ 654050 w 6216650"/>
                  <a:gd name="connsiteY182" fmla="*/ 1092200 h 4908550"/>
                  <a:gd name="connsiteX183" fmla="*/ 488950 w 6216650"/>
                  <a:gd name="connsiteY183" fmla="*/ 1174750 h 4908550"/>
                  <a:gd name="connsiteX184" fmla="*/ 457200 w 6216650"/>
                  <a:gd name="connsiteY184" fmla="*/ 1276350 h 4908550"/>
                  <a:gd name="connsiteX185" fmla="*/ 400050 w 6216650"/>
                  <a:gd name="connsiteY185" fmla="*/ 1333500 h 4908550"/>
                  <a:gd name="connsiteX186" fmla="*/ 412750 w 6216650"/>
                  <a:gd name="connsiteY186" fmla="*/ 1397000 h 4908550"/>
                  <a:gd name="connsiteX187" fmla="*/ 372268 w 6216650"/>
                  <a:gd name="connsiteY187" fmla="*/ 1476418 h 4908550"/>
                  <a:gd name="connsiteX188" fmla="*/ 266700 w 6216650"/>
                  <a:gd name="connsiteY188" fmla="*/ 1460500 h 4908550"/>
                  <a:gd name="connsiteX189" fmla="*/ 203200 w 6216650"/>
                  <a:gd name="connsiteY189" fmla="*/ 1517650 h 4908550"/>
                  <a:gd name="connsiteX190" fmla="*/ 113506 w 6216650"/>
                  <a:gd name="connsiteY190" fmla="*/ 1549400 h 4908550"/>
                  <a:gd name="connsiteX191" fmla="*/ 80169 w 6216650"/>
                  <a:gd name="connsiteY191" fmla="*/ 1529523 h 4908550"/>
                  <a:gd name="connsiteX192" fmla="*/ 53975 w 6216650"/>
                  <a:gd name="connsiteY192" fmla="*/ 1600200 h 4908550"/>
                  <a:gd name="connsiteX193" fmla="*/ 126206 w 6216650"/>
                  <a:gd name="connsiteY193" fmla="*/ 1746423 h 4908550"/>
                  <a:gd name="connsiteX194" fmla="*/ 126206 w 6216650"/>
                  <a:gd name="connsiteY194" fmla="*/ 1839934 h 4908550"/>
                  <a:gd name="connsiteX195" fmla="*/ 102394 w 6216650"/>
                  <a:gd name="connsiteY195" fmla="*/ 2232895 h 4908550"/>
                  <a:gd name="connsiteX196" fmla="*/ 16669 w 6216650"/>
                  <a:gd name="connsiteY196" fmla="*/ 2300354 h 4908550"/>
                  <a:gd name="connsiteX197" fmla="*/ 60325 w 6216650"/>
                  <a:gd name="connsiteY197" fmla="*/ 2413001 h 4908550"/>
                  <a:gd name="connsiteX198" fmla="*/ 50800 w 6216650"/>
                  <a:gd name="connsiteY198" fmla="*/ 2501900 h 4908550"/>
                  <a:gd name="connsiteX199" fmla="*/ 88106 w 6216650"/>
                  <a:gd name="connsiteY199" fmla="*/ 2555745 h 4908550"/>
                  <a:gd name="connsiteX200" fmla="*/ 91281 w 6216650"/>
                  <a:gd name="connsiteY200" fmla="*/ 2652817 h 4908550"/>
                  <a:gd name="connsiteX201" fmla="*/ 120650 w 6216650"/>
                  <a:gd name="connsiteY201" fmla="*/ 2692400 h 4908550"/>
                  <a:gd name="connsiteX202" fmla="*/ 22225 w 6216650"/>
                  <a:gd name="connsiteY202" fmla="*/ 2851150 h 4908550"/>
                  <a:gd name="connsiteX203" fmla="*/ 6350 w 6216650"/>
                  <a:gd name="connsiteY203" fmla="*/ 2933700 h 4908550"/>
                  <a:gd name="connsiteX204" fmla="*/ 0 w 6216650"/>
                  <a:gd name="connsiteY204" fmla="*/ 2955882 h 4908550"/>
                  <a:gd name="connsiteX205" fmla="*/ 177800 w 6216650"/>
                  <a:gd name="connsiteY205" fmla="*/ 3006029 h 4908550"/>
                  <a:gd name="connsiteX206" fmla="*/ 294481 w 6216650"/>
                  <a:gd name="connsiteY206" fmla="*/ 3039998 h 4908550"/>
                  <a:gd name="connsiteX207" fmla="*/ 323056 w 6216650"/>
                  <a:gd name="connsiteY207" fmla="*/ 3089145 h 4908550"/>
                  <a:gd name="connsiteX208" fmla="*/ 272256 w 6216650"/>
                  <a:gd name="connsiteY208" fmla="*/ 3172695 h 4908550"/>
                  <a:gd name="connsiteX209" fmla="*/ 347662 w 6216650"/>
                  <a:gd name="connsiteY209" fmla="*/ 3169303 h 4908550"/>
                  <a:gd name="connsiteX210" fmla="*/ 413544 w 6216650"/>
                  <a:gd name="connsiteY210" fmla="*/ 3255159 h 4908550"/>
                  <a:gd name="connsiteX211" fmla="*/ 419100 w 6216650"/>
                  <a:gd name="connsiteY211" fmla="*/ 3371850 h 4908550"/>
                  <a:gd name="connsiteX212" fmla="*/ 377825 w 6216650"/>
                  <a:gd name="connsiteY212" fmla="*/ 3434524 h 4908550"/>
                  <a:gd name="connsiteX213" fmla="*/ 462756 w 6216650"/>
                  <a:gd name="connsiteY213" fmla="*/ 3451181 h 4908550"/>
                  <a:gd name="connsiteX214" fmla="*/ 431800 w 6216650"/>
                  <a:gd name="connsiteY214" fmla="*/ 3587750 h 4908550"/>
                  <a:gd name="connsiteX215" fmla="*/ 444500 w 6216650"/>
                  <a:gd name="connsiteY215" fmla="*/ 3695700 h 4908550"/>
                  <a:gd name="connsiteX216" fmla="*/ 520700 w 6216650"/>
                  <a:gd name="connsiteY216" fmla="*/ 3740150 h 4908550"/>
                  <a:gd name="connsiteX217" fmla="*/ 457200 w 6216650"/>
                  <a:gd name="connsiteY217" fmla="*/ 3943350 h 4908550"/>
                  <a:gd name="connsiteX218" fmla="*/ 387350 w 6216650"/>
                  <a:gd name="connsiteY218" fmla="*/ 4095750 h 4908550"/>
                  <a:gd name="connsiteX219" fmla="*/ 412750 w 6216650"/>
                  <a:gd name="connsiteY219" fmla="*/ 4178300 h 4908550"/>
                  <a:gd name="connsiteX220" fmla="*/ 469900 w 6216650"/>
                  <a:gd name="connsiteY220" fmla="*/ 4216400 h 4908550"/>
                  <a:gd name="connsiteX221" fmla="*/ 539750 w 6216650"/>
                  <a:gd name="connsiteY221" fmla="*/ 4178300 h 4908550"/>
                  <a:gd name="connsiteX222" fmla="*/ 615950 w 6216650"/>
                  <a:gd name="connsiteY222" fmla="*/ 4171950 h 4908550"/>
                  <a:gd name="connsiteX223" fmla="*/ 711200 w 6216650"/>
                  <a:gd name="connsiteY223" fmla="*/ 4114800 h 4908550"/>
                  <a:gd name="connsiteX224" fmla="*/ 742950 w 6216650"/>
                  <a:gd name="connsiteY224" fmla="*/ 4184650 h 4908550"/>
                  <a:gd name="connsiteX225" fmla="*/ 736600 w 6216650"/>
                  <a:gd name="connsiteY225" fmla="*/ 4229100 h 4908550"/>
                  <a:gd name="connsiteX226" fmla="*/ 819150 w 6216650"/>
                  <a:gd name="connsiteY226" fmla="*/ 4165600 h 4908550"/>
                  <a:gd name="connsiteX227" fmla="*/ 876300 w 6216650"/>
                  <a:gd name="connsiteY227" fmla="*/ 4064000 h 4908550"/>
                  <a:gd name="connsiteX228" fmla="*/ 971550 w 6216650"/>
                  <a:gd name="connsiteY228" fmla="*/ 4006850 h 4908550"/>
                  <a:gd name="connsiteX229" fmla="*/ 1028700 w 6216650"/>
                  <a:gd name="connsiteY229" fmla="*/ 3911600 h 4908550"/>
                  <a:gd name="connsiteX230" fmla="*/ 1098550 w 6216650"/>
                  <a:gd name="connsiteY230" fmla="*/ 3905250 h 4908550"/>
                  <a:gd name="connsiteX231" fmla="*/ 1212850 w 6216650"/>
                  <a:gd name="connsiteY231" fmla="*/ 3943350 h 4908550"/>
                  <a:gd name="connsiteX232" fmla="*/ 1238250 w 6216650"/>
                  <a:gd name="connsiteY232" fmla="*/ 4044950 h 4908550"/>
                  <a:gd name="connsiteX233" fmla="*/ 1270000 w 6216650"/>
                  <a:gd name="connsiteY233" fmla="*/ 4108450 h 4908550"/>
                  <a:gd name="connsiteX234" fmla="*/ 1327150 w 6216650"/>
                  <a:gd name="connsiteY234" fmla="*/ 4108450 h 4908550"/>
                  <a:gd name="connsiteX235" fmla="*/ 1365250 w 6216650"/>
                  <a:gd name="connsiteY235" fmla="*/ 4051300 h 4908550"/>
                  <a:gd name="connsiteX236" fmla="*/ 1435100 w 6216650"/>
                  <a:gd name="connsiteY236" fmla="*/ 4178300 h 4908550"/>
                  <a:gd name="connsiteX237" fmla="*/ 1454150 w 6216650"/>
                  <a:gd name="connsiteY237" fmla="*/ 4330700 h 4908550"/>
                  <a:gd name="connsiteX238" fmla="*/ 1454150 w 6216650"/>
                  <a:gd name="connsiteY238" fmla="*/ 4432300 h 4908550"/>
                  <a:gd name="connsiteX239" fmla="*/ 1517650 w 6216650"/>
                  <a:gd name="connsiteY239" fmla="*/ 4559300 h 4908550"/>
                  <a:gd name="connsiteX240" fmla="*/ 1543050 w 6216650"/>
                  <a:gd name="connsiteY240" fmla="*/ 4648200 h 4908550"/>
                  <a:gd name="connsiteX241" fmla="*/ 1644650 w 6216650"/>
                  <a:gd name="connsiteY241" fmla="*/ 4597400 h 4908550"/>
                  <a:gd name="connsiteX242" fmla="*/ 1701800 w 6216650"/>
                  <a:gd name="connsiteY242" fmla="*/ 4635500 h 4908550"/>
                  <a:gd name="connsiteX243" fmla="*/ 1758950 w 6216650"/>
                  <a:gd name="connsiteY243" fmla="*/ 4673600 h 4908550"/>
                  <a:gd name="connsiteX244" fmla="*/ 1854200 w 6216650"/>
                  <a:gd name="connsiteY244" fmla="*/ 4705350 h 4908550"/>
                  <a:gd name="connsiteX245" fmla="*/ 1949450 w 6216650"/>
                  <a:gd name="connsiteY245" fmla="*/ 4730750 h 4908550"/>
                  <a:gd name="connsiteX246" fmla="*/ 2063750 w 6216650"/>
                  <a:gd name="connsiteY246" fmla="*/ 4838700 h 4908550"/>
                  <a:gd name="connsiteX247" fmla="*/ 2209800 w 6216650"/>
                  <a:gd name="connsiteY247" fmla="*/ 4864100 h 4908550"/>
                  <a:gd name="connsiteX248" fmla="*/ 2286000 w 6216650"/>
                  <a:gd name="connsiteY248" fmla="*/ 4902200 h 4908550"/>
                  <a:gd name="connsiteX249" fmla="*/ 2406650 w 6216650"/>
                  <a:gd name="connsiteY249" fmla="*/ 4876800 h 4908550"/>
                  <a:gd name="connsiteX250" fmla="*/ 2527300 w 6216650"/>
                  <a:gd name="connsiteY250" fmla="*/ 4908550 h 4908550"/>
                  <a:gd name="connsiteX251" fmla="*/ 2578100 w 6216650"/>
                  <a:gd name="connsiteY251" fmla="*/ 4870450 h 4908550"/>
                  <a:gd name="connsiteX252" fmla="*/ 2755900 w 6216650"/>
                  <a:gd name="connsiteY252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27300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84850 w 6216650"/>
                  <a:gd name="connsiteY57" fmla="*/ 2260600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34100 w 6216650"/>
                  <a:gd name="connsiteY64" fmla="*/ 1885950 h 4908550"/>
                  <a:gd name="connsiteX65" fmla="*/ 6216650 w 6216650"/>
                  <a:gd name="connsiteY65" fmla="*/ 191135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76950 w 6216650"/>
                  <a:gd name="connsiteY69" fmla="*/ 1517650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685800 w 6216650"/>
                  <a:gd name="connsiteY172" fmla="*/ 101600 h 4908550"/>
                  <a:gd name="connsiteX173" fmla="*/ 604043 w 6216650"/>
                  <a:gd name="connsiteY173" fmla="*/ 103992 h 4908550"/>
                  <a:gd name="connsiteX174" fmla="*/ 515144 w 6216650"/>
                  <a:gd name="connsiteY174" fmla="*/ 240474 h 4908550"/>
                  <a:gd name="connsiteX175" fmla="*/ 546100 w 6216650"/>
                  <a:gd name="connsiteY175" fmla="*/ 298450 h 4908550"/>
                  <a:gd name="connsiteX176" fmla="*/ 546100 w 6216650"/>
                  <a:gd name="connsiteY176" fmla="*/ 476250 h 4908550"/>
                  <a:gd name="connsiteX177" fmla="*/ 593725 w 6216650"/>
                  <a:gd name="connsiteY177" fmla="*/ 598021 h 4908550"/>
                  <a:gd name="connsiteX178" fmla="*/ 641350 w 6216650"/>
                  <a:gd name="connsiteY178" fmla="*/ 654050 h 4908550"/>
                  <a:gd name="connsiteX179" fmla="*/ 679450 w 6216650"/>
                  <a:gd name="connsiteY179" fmla="*/ 679450 h 4908550"/>
                  <a:gd name="connsiteX180" fmla="*/ 693737 w 6216650"/>
                  <a:gd name="connsiteY180" fmla="*/ 947716 h 4908550"/>
                  <a:gd name="connsiteX181" fmla="*/ 750094 w 6216650"/>
                  <a:gd name="connsiteY181" fmla="*/ 1020870 h 4908550"/>
                  <a:gd name="connsiteX182" fmla="*/ 654050 w 6216650"/>
                  <a:gd name="connsiteY182" fmla="*/ 1092200 h 4908550"/>
                  <a:gd name="connsiteX183" fmla="*/ 488950 w 6216650"/>
                  <a:gd name="connsiteY183" fmla="*/ 1174750 h 4908550"/>
                  <a:gd name="connsiteX184" fmla="*/ 457200 w 6216650"/>
                  <a:gd name="connsiteY184" fmla="*/ 1276350 h 4908550"/>
                  <a:gd name="connsiteX185" fmla="*/ 400050 w 6216650"/>
                  <a:gd name="connsiteY185" fmla="*/ 1333500 h 4908550"/>
                  <a:gd name="connsiteX186" fmla="*/ 412750 w 6216650"/>
                  <a:gd name="connsiteY186" fmla="*/ 1397000 h 4908550"/>
                  <a:gd name="connsiteX187" fmla="*/ 372268 w 6216650"/>
                  <a:gd name="connsiteY187" fmla="*/ 1476418 h 4908550"/>
                  <a:gd name="connsiteX188" fmla="*/ 266700 w 6216650"/>
                  <a:gd name="connsiteY188" fmla="*/ 1460500 h 4908550"/>
                  <a:gd name="connsiteX189" fmla="*/ 203200 w 6216650"/>
                  <a:gd name="connsiteY189" fmla="*/ 1517650 h 4908550"/>
                  <a:gd name="connsiteX190" fmla="*/ 113506 w 6216650"/>
                  <a:gd name="connsiteY190" fmla="*/ 1549400 h 4908550"/>
                  <a:gd name="connsiteX191" fmla="*/ 80169 w 6216650"/>
                  <a:gd name="connsiteY191" fmla="*/ 1529523 h 4908550"/>
                  <a:gd name="connsiteX192" fmla="*/ 53975 w 6216650"/>
                  <a:gd name="connsiteY192" fmla="*/ 1600200 h 4908550"/>
                  <a:gd name="connsiteX193" fmla="*/ 126206 w 6216650"/>
                  <a:gd name="connsiteY193" fmla="*/ 1746423 h 4908550"/>
                  <a:gd name="connsiteX194" fmla="*/ 126206 w 6216650"/>
                  <a:gd name="connsiteY194" fmla="*/ 1839934 h 4908550"/>
                  <a:gd name="connsiteX195" fmla="*/ 102394 w 6216650"/>
                  <a:gd name="connsiteY195" fmla="*/ 2232895 h 4908550"/>
                  <a:gd name="connsiteX196" fmla="*/ 16669 w 6216650"/>
                  <a:gd name="connsiteY196" fmla="*/ 2300354 h 4908550"/>
                  <a:gd name="connsiteX197" fmla="*/ 60325 w 6216650"/>
                  <a:gd name="connsiteY197" fmla="*/ 2413001 h 4908550"/>
                  <a:gd name="connsiteX198" fmla="*/ 50800 w 6216650"/>
                  <a:gd name="connsiteY198" fmla="*/ 2501900 h 4908550"/>
                  <a:gd name="connsiteX199" fmla="*/ 88106 w 6216650"/>
                  <a:gd name="connsiteY199" fmla="*/ 2555745 h 4908550"/>
                  <a:gd name="connsiteX200" fmla="*/ 91281 w 6216650"/>
                  <a:gd name="connsiteY200" fmla="*/ 2652817 h 4908550"/>
                  <a:gd name="connsiteX201" fmla="*/ 120650 w 6216650"/>
                  <a:gd name="connsiteY201" fmla="*/ 2692400 h 4908550"/>
                  <a:gd name="connsiteX202" fmla="*/ 22225 w 6216650"/>
                  <a:gd name="connsiteY202" fmla="*/ 2851150 h 4908550"/>
                  <a:gd name="connsiteX203" fmla="*/ 6350 w 6216650"/>
                  <a:gd name="connsiteY203" fmla="*/ 2933700 h 4908550"/>
                  <a:gd name="connsiteX204" fmla="*/ 0 w 6216650"/>
                  <a:gd name="connsiteY204" fmla="*/ 2955882 h 4908550"/>
                  <a:gd name="connsiteX205" fmla="*/ 177800 w 6216650"/>
                  <a:gd name="connsiteY205" fmla="*/ 3006029 h 4908550"/>
                  <a:gd name="connsiteX206" fmla="*/ 294481 w 6216650"/>
                  <a:gd name="connsiteY206" fmla="*/ 3039998 h 4908550"/>
                  <a:gd name="connsiteX207" fmla="*/ 323056 w 6216650"/>
                  <a:gd name="connsiteY207" fmla="*/ 3089145 h 4908550"/>
                  <a:gd name="connsiteX208" fmla="*/ 272256 w 6216650"/>
                  <a:gd name="connsiteY208" fmla="*/ 3172695 h 4908550"/>
                  <a:gd name="connsiteX209" fmla="*/ 347662 w 6216650"/>
                  <a:gd name="connsiteY209" fmla="*/ 3169303 h 4908550"/>
                  <a:gd name="connsiteX210" fmla="*/ 413544 w 6216650"/>
                  <a:gd name="connsiteY210" fmla="*/ 3255159 h 4908550"/>
                  <a:gd name="connsiteX211" fmla="*/ 419100 w 6216650"/>
                  <a:gd name="connsiteY211" fmla="*/ 3371850 h 4908550"/>
                  <a:gd name="connsiteX212" fmla="*/ 377825 w 6216650"/>
                  <a:gd name="connsiteY212" fmla="*/ 3434524 h 4908550"/>
                  <a:gd name="connsiteX213" fmla="*/ 462756 w 6216650"/>
                  <a:gd name="connsiteY213" fmla="*/ 3451181 h 4908550"/>
                  <a:gd name="connsiteX214" fmla="*/ 431800 w 6216650"/>
                  <a:gd name="connsiteY214" fmla="*/ 3587750 h 4908550"/>
                  <a:gd name="connsiteX215" fmla="*/ 444500 w 6216650"/>
                  <a:gd name="connsiteY215" fmla="*/ 3695700 h 4908550"/>
                  <a:gd name="connsiteX216" fmla="*/ 520700 w 6216650"/>
                  <a:gd name="connsiteY216" fmla="*/ 3740150 h 4908550"/>
                  <a:gd name="connsiteX217" fmla="*/ 457200 w 6216650"/>
                  <a:gd name="connsiteY217" fmla="*/ 3943350 h 4908550"/>
                  <a:gd name="connsiteX218" fmla="*/ 387350 w 6216650"/>
                  <a:gd name="connsiteY218" fmla="*/ 4095750 h 4908550"/>
                  <a:gd name="connsiteX219" fmla="*/ 412750 w 6216650"/>
                  <a:gd name="connsiteY219" fmla="*/ 4178300 h 4908550"/>
                  <a:gd name="connsiteX220" fmla="*/ 469900 w 6216650"/>
                  <a:gd name="connsiteY220" fmla="*/ 4216400 h 4908550"/>
                  <a:gd name="connsiteX221" fmla="*/ 539750 w 6216650"/>
                  <a:gd name="connsiteY221" fmla="*/ 4178300 h 4908550"/>
                  <a:gd name="connsiteX222" fmla="*/ 615950 w 6216650"/>
                  <a:gd name="connsiteY222" fmla="*/ 4171950 h 4908550"/>
                  <a:gd name="connsiteX223" fmla="*/ 711200 w 6216650"/>
                  <a:gd name="connsiteY223" fmla="*/ 4114800 h 4908550"/>
                  <a:gd name="connsiteX224" fmla="*/ 742950 w 6216650"/>
                  <a:gd name="connsiteY224" fmla="*/ 4184650 h 4908550"/>
                  <a:gd name="connsiteX225" fmla="*/ 736600 w 6216650"/>
                  <a:gd name="connsiteY225" fmla="*/ 4229100 h 4908550"/>
                  <a:gd name="connsiteX226" fmla="*/ 819150 w 6216650"/>
                  <a:gd name="connsiteY226" fmla="*/ 4165600 h 4908550"/>
                  <a:gd name="connsiteX227" fmla="*/ 876300 w 6216650"/>
                  <a:gd name="connsiteY227" fmla="*/ 4064000 h 4908550"/>
                  <a:gd name="connsiteX228" fmla="*/ 971550 w 6216650"/>
                  <a:gd name="connsiteY228" fmla="*/ 4006850 h 4908550"/>
                  <a:gd name="connsiteX229" fmla="*/ 1028700 w 6216650"/>
                  <a:gd name="connsiteY229" fmla="*/ 3911600 h 4908550"/>
                  <a:gd name="connsiteX230" fmla="*/ 1098550 w 6216650"/>
                  <a:gd name="connsiteY230" fmla="*/ 3905250 h 4908550"/>
                  <a:gd name="connsiteX231" fmla="*/ 1212850 w 6216650"/>
                  <a:gd name="connsiteY231" fmla="*/ 3943350 h 4908550"/>
                  <a:gd name="connsiteX232" fmla="*/ 1238250 w 6216650"/>
                  <a:gd name="connsiteY232" fmla="*/ 4044950 h 4908550"/>
                  <a:gd name="connsiteX233" fmla="*/ 1270000 w 6216650"/>
                  <a:gd name="connsiteY233" fmla="*/ 4108450 h 4908550"/>
                  <a:gd name="connsiteX234" fmla="*/ 1327150 w 6216650"/>
                  <a:gd name="connsiteY234" fmla="*/ 4108450 h 4908550"/>
                  <a:gd name="connsiteX235" fmla="*/ 1365250 w 6216650"/>
                  <a:gd name="connsiteY235" fmla="*/ 4051300 h 4908550"/>
                  <a:gd name="connsiteX236" fmla="*/ 1435100 w 6216650"/>
                  <a:gd name="connsiteY236" fmla="*/ 4178300 h 4908550"/>
                  <a:gd name="connsiteX237" fmla="*/ 1454150 w 6216650"/>
                  <a:gd name="connsiteY237" fmla="*/ 4330700 h 4908550"/>
                  <a:gd name="connsiteX238" fmla="*/ 1454150 w 6216650"/>
                  <a:gd name="connsiteY238" fmla="*/ 4432300 h 4908550"/>
                  <a:gd name="connsiteX239" fmla="*/ 1517650 w 6216650"/>
                  <a:gd name="connsiteY239" fmla="*/ 4559300 h 4908550"/>
                  <a:gd name="connsiteX240" fmla="*/ 1543050 w 6216650"/>
                  <a:gd name="connsiteY240" fmla="*/ 4648200 h 4908550"/>
                  <a:gd name="connsiteX241" fmla="*/ 1644650 w 6216650"/>
                  <a:gd name="connsiteY241" fmla="*/ 4597400 h 4908550"/>
                  <a:gd name="connsiteX242" fmla="*/ 1701800 w 6216650"/>
                  <a:gd name="connsiteY242" fmla="*/ 4635500 h 4908550"/>
                  <a:gd name="connsiteX243" fmla="*/ 1758950 w 6216650"/>
                  <a:gd name="connsiteY243" fmla="*/ 4673600 h 4908550"/>
                  <a:gd name="connsiteX244" fmla="*/ 1854200 w 6216650"/>
                  <a:gd name="connsiteY244" fmla="*/ 4705350 h 4908550"/>
                  <a:gd name="connsiteX245" fmla="*/ 1949450 w 6216650"/>
                  <a:gd name="connsiteY245" fmla="*/ 4730750 h 4908550"/>
                  <a:gd name="connsiteX246" fmla="*/ 2063750 w 6216650"/>
                  <a:gd name="connsiteY246" fmla="*/ 4838700 h 4908550"/>
                  <a:gd name="connsiteX247" fmla="*/ 2209800 w 6216650"/>
                  <a:gd name="connsiteY247" fmla="*/ 4864100 h 4908550"/>
                  <a:gd name="connsiteX248" fmla="*/ 2286000 w 6216650"/>
                  <a:gd name="connsiteY248" fmla="*/ 4902200 h 4908550"/>
                  <a:gd name="connsiteX249" fmla="*/ 2406650 w 6216650"/>
                  <a:gd name="connsiteY249" fmla="*/ 4876800 h 4908550"/>
                  <a:gd name="connsiteX250" fmla="*/ 2527300 w 6216650"/>
                  <a:gd name="connsiteY250" fmla="*/ 4908550 h 4908550"/>
                  <a:gd name="connsiteX251" fmla="*/ 2578100 w 6216650"/>
                  <a:gd name="connsiteY251" fmla="*/ 4870450 h 4908550"/>
                  <a:gd name="connsiteX252" fmla="*/ 2755900 w 6216650"/>
                  <a:gd name="connsiteY252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27300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84850 w 6216650"/>
                  <a:gd name="connsiteY57" fmla="*/ 2260600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34100 w 6216650"/>
                  <a:gd name="connsiteY64" fmla="*/ 1885950 h 4908550"/>
                  <a:gd name="connsiteX65" fmla="*/ 6216650 w 6216650"/>
                  <a:gd name="connsiteY65" fmla="*/ 191135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76950 w 6216650"/>
                  <a:gd name="connsiteY69" fmla="*/ 1517650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685800 w 6216650"/>
                  <a:gd name="connsiteY172" fmla="*/ 101600 h 4908550"/>
                  <a:gd name="connsiteX173" fmla="*/ 604043 w 6216650"/>
                  <a:gd name="connsiteY173" fmla="*/ 103992 h 4908550"/>
                  <a:gd name="connsiteX174" fmla="*/ 515144 w 6216650"/>
                  <a:gd name="connsiteY174" fmla="*/ 240474 h 4908550"/>
                  <a:gd name="connsiteX175" fmla="*/ 546100 w 6216650"/>
                  <a:gd name="connsiteY175" fmla="*/ 298450 h 4908550"/>
                  <a:gd name="connsiteX176" fmla="*/ 546100 w 6216650"/>
                  <a:gd name="connsiteY176" fmla="*/ 476250 h 4908550"/>
                  <a:gd name="connsiteX177" fmla="*/ 593725 w 6216650"/>
                  <a:gd name="connsiteY177" fmla="*/ 598021 h 4908550"/>
                  <a:gd name="connsiteX178" fmla="*/ 641350 w 6216650"/>
                  <a:gd name="connsiteY178" fmla="*/ 654050 h 4908550"/>
                  <a:gd name="connsiteX179" fmla="*/ 679450 w 6216650"/>
                  <a:gd name="connsiteY179" fmla="*/ 679450 h 4908550"/>
                  <a:gd name="connsiteX180" fmla="*/ 693737 w 6216650"/>
                  <a:gd name="connsiteY180" fmla="*/ 947716 h 4908550"/>
                  <a:gd name="connsiteX181" fmla="*/ 750094 w 6216650"/>
                  <a:gd name="connsiteY181" fmla="*/ 1020870 h 4908550"/>
                  <a:gd name="connsiteX182" fmla="*/ 654050 w 6216650"/>
                  <a:gd name="connsiteY182" fmla="*/ 1092200 h 4908550"/>
                  <a:gd name="connsiteX183" fmla="*/ 488950 w 6216650"/>
                  <a:gd name="connsiteY183" fmla="*/ 1174750 h 4908550"/>
                  <a:gd name="connsiteX184" fmla="*/ 457200 w 6216650"/>
                  <a:gd name="connsiteY184" fmla="*/ 1276350 h 4908550"/>
                  <a:gd name="connsiteX185" fmla="*/ 400050 w 6216650"/>
                  <a:gd name="connsiteY185" fmla="*/ 1333500 h 4908550"/>
                  <a:gd name="connsiteX186" fmla="*/ 412750 w 6216650"/>
                  <a:gd name="connsiteY186" fmla="*/ 1397000 h 4908550"/>
                  <a:gd name="connsiteX187" fmla="*/ 372268 w 6216650"/>
                  <a:gd name="connsiteY187" fmla="*/ 1476418 h 4908550"/>
                  <a:gd name="connsiteX188" fmla="*/ 266700 w 6216650"/>
                  <a:gd name="connsiteY188" fmla="*/ 1460500 h 4908550"/>
                  <a:gd name="connsiteX189" fmla="*/ 203200 w 6216650"/>
                  <a:gd name="connsiteY189" fmla="*/ 1517650 h 4908550"/>
                  <a:gd name="connsiteX190" fmla="*/ 113506 w 6216650"/>
                  <a:gd name="connsiteY190" fmla="*/ 1549400 h 4908550"/>
                  <a:gd name="connsiteX191" fmla="*/ 80169 w 6216650"/>
                  <a:gd name="connsiteY191" fmla="*/ 1529523 h 4908550"/>
                  <a:gd name="connsiteX192" fmla="*/ 53975 w 6216650"/>
                  <a:gd name="connsiteY192" fmla="*/ 1600200 h 4908550"/>
                  <a:gd name="connsiteX193" fmla="*/ 126206 w 6216650"/>
                  <a:gd name="connsiteY193" fmla="*/ 1746423 h 4908550"/>
                  <a:gd name="connsiteX194" fmla="*/ 126206 w 6216650"/>
                  <a:gd name="connsiteY194" fmla="*/ 1839934 h 4908550"/>
                  <a:gd name="connsiteX195" fmla="*/ 102394 w 6216650"/>
                  <a:gd name="connsiteY195" fmla="*/ 2232895 h 4908550"/>
                  <a:gd name="connsiteX196" fmla="*/ 16669 w 6216650"/>
                  <a:gd name="connsiteY196" fmla="*/ 2300354 h 4908550"/>
                  <a:gd name="connsiteX197" fmla="*/ 60325 w 6216650"/>
                  <a:gd name="connsiteY197" fmla="*/ 2413001 h 4908550"/>
                  <a:gd name="connsiteX198" fmla="*/ 50800 w 6216650"/>
                  <a:gd name="connsiteY198" fmla="*/ 2501900 h 4908550"/>
                  <a:gd name="connsiteX199" fmla="*/ 88106 w 6216650"/>
                  <a:gd name="connsiteY199" fmla="*/ 2555745 h 4908550"/>
                  <a:gd name="connsiteX200" fmla="*/ 91281 w 6216650"/>
                  <a:gd name="connsiteY200" fmla="*/ 2652817 h 4908550"/>
                  <a:gd name="connsiteX201" fmla="*/ 120650 w 6216650"/>
                  <a:gd name="connsiteY201" fmla="*/ 2692400 h 4908550"/>
                  <a:gd name="connsiteX202" fmla="*/ 22225 w 6216650"/>
                  <a:gd name="connsiteY202" fmla="*/ 2851150 h 4908550"/>
                  <a:gd name="connsiteX203" fmla="*/ 6350 w 6216650"/>
                  <a:gd name="connsiteY203" fmla="*/ 2933700 h 4908550"/>
                  <a:gd name="connsiteX204" fmla="*/ 0 w 6216650"/>
                  <a:gd name="connsiteY204" fmla="*/ 2955882 h 4908550"/>
                  <a:gd name="connsiteX205" fmla="*/ 177800 w 6216650"/>
                  <a:gd name="connsiteY205" fmla="*/ 3006029 h 4908550"/>
                  <a:gd name="connsiteX206" fmla="*/ 294481 w 6216650"/>
                  <a:gd name="connsiteY206" fmla="*/ 3039998 h 4908550"/>
                  <a:gd name="connsiteX207" fmla="*/ 323056 w 6216650"/>
                  <a:gd name="connsiteY207" fmla="*/ 3089145 h 4908550"/>
                  <a:gd name="connsiteX208" fmla="*/ 272256 w 6216650"/>
                  <a:gd name="connsiteY208" fmla="*/ 3172695 h 4908550"/>
                  <a:gd name="connsiteX209" fmla="*/ 347662 w 6216650"/>
                  <a:gd name="connsiteY209" fmla="*/ 3169303 h 4908550"/>
                  <a:gd name="connsiteX210" fmla="*/ 413544 w 6216650"/>
                  <a:gd name="connsiteY210" fmla="*/ 3255159 h 4908550"/>
                  <a:gd name="connsiteX211" fmla="*/ 419100 w 6216650"/>
                  <a:gd name="connsiteY211" fmla="*/ 3371850 h 4908550"/>
                  <a:gd name="connsiteX212" fmla="*/ 377825 w 6216650"/>
                  <a:gd name="connsiteY212" fmla="*/ 3434524 h 4908550"/>
                  <a:gd name="connsiteX213" fmla="*/ 462756 w 6216650"/>
                  <a:gd name="connsiteY213" fmla="*/ 3451181 h 4908550"/>
                  <a:gd name="connsiteX214" fmla="*/ 427037 w 6216650"/>
                  <a:gd name="connsiteY214" fmla="*/ 3580574 h 4908550"/>
                  <a:gd name="connsiteX215" fmla="*/ 444500 w 6216650"/>
                  <a:gd name="connsiteY215" fmla="*/ 3695700 h 4908550"/>
                  <a:gd name="connsiteX216" fmla="*/ 520700 w 6216650"/>
                  <a:gd name="connsiteY216" fmla="*/ 3740150 h 4908550"/>
                  <a:gd name="connsiteX217" fmla="*/ 457200 w 6216650"/>
                  <a:gd name="connsiteY217" fmla="*/ 3943350 h 4908550"/>
                  <a:gd name="connsiteX218" fmla="*/ 387350 w 6216650"/>
                  <a:gd name="connsiteY218" fmla="*/ 4095750 h 4908550"/>
                  <a:gd name="connsiteX219" fmla="*/ 412750 w 6216650"/>
                  <a:gd name="connsiteY219" fmla="*/ 4178300 h 4908550"/>
                  <a:gd name="connsiteX220" fmla="*/ 469900 w 6216650"/>
                  <a:gd name="connsiteY220" fmla="*/ 4216400 h 4908550"/>
                  <a:gd name="connsiteX221" fmla="*/ 539750 w 6216650"/>
                  <a:gd name="connsiteY221" fmla="*/ 4178300 h 4908550"/>
                  <a:gd name="connsiteX222" fmla="*/ 615950 w 6216650"/>
                  <a:gd name="connsiteY222" fmla="*/ 4171950 h 4908550"/>
                  <a:gd name="connsiteX223" fmla="*/ 711200 w 6216650"/>
                  <a:gd name="connsiteY223" fmla="*/ 4114800 h 4908550"/>
                  <a:gd name="connsiteX224" fmla="*/ 742950 w 6216650"/>
                  <a:gd name="connsiteY224" fmla="*/ 4184650 h 4908550"/>
                  <a:gd name="connsiteX225" fmla="*/ 736600 w 6216650"/>
                  <a:gd name="connsiteY225" fmla="*/ 4229100 h 4908550"/>
                  <a:gd name="connsiteX226" fmla="*/ 819150 w 6216650"/>
                  <a:gd name="connsiteY226" fmla="*/ 4165600 h 4908550"/>
                  <a:gd name="connsiteX227" fmla="*/ 876300 w 6216650"/>
                  <a:gd name="connsiteY227" fmla="*/ 4064000 h 4908550"/>
                  <a:gd name="connsiteX228" fmla="*/ 971550 w 6216650"/>
                  <a:gd name="connsiteY228" fmla="*/ 4006850 h 4908550"/>
                  <a:gd name="connsiteX229" fmla="*/ 1028700 w 6216650"/>
                  <a:gd name="connsiteY229" fmla="*/ 3911600 h 4908550"/>
                  <a:gd name="connsiteX230" fmla="*/ 1098550 w 6216650"/>
                  <a:gd name="connsiteY230" fmla="*/ 3905250 h 4908550"/>
                  <a:gd name="connsiteX231" fmla="*/ 1212850 w 6216650"/>
                  <a:gd name="connsiteY231" fmla="*/ 3943350 h 4908550"/>
                  <a:gd name="connsiteX232" fmla="*/ 1238250 w 6216650"/>
                  <a:gd name="connsiteY232" fmla="*/ 4044950 h 4908550"/>
                  <a:gd name="connsiteX233" fmla="*/ 1270000 w 6216650"/>
                  <a:gd name="connsiteY233" fmla="*/ 4108450 h 4908550"/>
                  <a:gd name="connsiteX234" fmla="*/ 1327150 w 6216650"/>
                  <a:gd name="connsiteY234" fmla="*/ 4108450 h 4908550"/>
                  <a:gd name="connsiteX235" fmla="*/ 1365250 w 6216650"/>
                  <a:gd name="connsiteY235" fmla="*/ 4051300 h 4908550"/>
                  <a:gd name="connsiteX236" fmla="*/ 1435100 w 6216650"/>
                  <a:gd name="connsiteY236" fmla="*/ 4178300 h 4908550"/>
                  <a:gd name="connsiteX237" fmla="*/ 1454150 w 6216650"/>
                  <a:gd name="connsiteY237" fmla="*/ 4330700 h 4908550"/>
                  <a:gd name="connsiteX238" fmla="*/ 1454150 w 6216650"/>
                  <a:gd name="connsiteY238" fmla="*/ 4432300 h 4908550"/>
                  <a:gd name="connsiteX239" fmla="*/ 1517650 w 6216650"/>
                  <a:gd name="connsiteY239" fmla="*/ 4559300 h 4908550"/>
                  <a:gd name="connsiteX240" fmla="*/ 1543050 w 6216650"/>
                  <a:gd name="connsiteY240" fmla="*/ 4648200 h 4908550"/>
                  <a:gd name="connsiteX241" fmla="*/ 1644650 w 6216650"/>
                  <a:gd name="connsiteY241" fmla="*/ 4597400 h 4908550"/>
                  <a:gd name="connsiteX242" fmla="*/ 1701800 w 6216650"/>
                  <a:gd name="connsiteY242" fmla="*/ 4635500 h 4908550"/>
                  <a:gd name="connsiteX243" fmla="*/ 1758950 w 6216650"/>
                  <a:gd name="connsiteY243" fmla="*/ 4673600 h 4908550"/>
                  <a:gd name="connsiteX244" fmla="*/ 1854200 w 6216650"/>
                  <a:gd name="connsiteY244" fmla="*/ 4705350 h 4908550"/>
                  <a:gd name="connsiteX245" fmla="*/ 1949450 w 6216650"/>
                  <a:gd name="connsiteY245" fmla="*/ 4730750 h 4908550"/>
                  <a:gd name="connsiteX246" fmla="*/ 2063750 w 6216650"/>
                  <a:gd name="connsiteY246" fmla="*/ 4838700 h 4908550"/>
                  <a:gd name="connsiteX247" fmla="*/ 2209800 w 6216650"/>
                  <a:gd name="connsiteY247" fmla="*/ 4864100 h 4908550"/>
                  <a:gd name="connsiteX248" fmla="*/ 2286000 w 6216650"/>
                  <a:gd name="connsiteY248" fmla="*/ 4902200 h 4908550"/>
                  <a:gd name="connsiteX249" fmla="*/ 2406650 w 6216650"/>
                  <a:gd name="connsiteY249" fmla="*/ 4876800 h 4908550"/>
                  <a:gd name="connsiteX250" fmla="*/ 2527300 w 6216650"/>
                  <a:gd name="connsiteY250" fmla="*/ 4908550 h 4908550"/>
                  <a:gd name="connsiteX251" fmla="*/ 2578100 w 6216650"/>
                  <a:gd name="connsiteY251" fmla="*/ 4870450 h 4908550"/>
                  <a:gd name="connsiteX252" fmla="*/ 2755900 w 6216650"/>
                  <a:gd name="connsiteY252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27300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84850 w 6216650"/>
                  <a:gd name="connsiteY57" fmla="*/ 2260600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34100 w 6216650"/>
                  <a:gd name="connsiteY64" fmla="*/ 1885950 h 4908550"/>
                  <a:gd name="connsiteX65" fmla="*/ 6216650 w 6216650"/>
                  <a:gd name="connsiteY65" fmla="*/ 191135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76950 w 6216650"/>
                  <a:gd name="connsiteY69" fmla="*/ 1517650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685800 w 6216650"/>
                  <a:gd name="connsiteY172" fmla="*/ 101600 h 4908550"/>
                  <a:gd name="connsiteX173" fmla="*/ 604043 w 6216650"/>
                  <a:gd name="connsiteY173" fmla="*/ 103992 h 4908550"/>
                  <a:gd name="connsiteX174" fmla="*/ 515144 w 6216650"/>
                  <a:gd name="connsiteY174" fmla="*/ 240474 h 4908550"/>
                  <a:gd name="connsiteX175" fmla="*/ 546100 w 6216650"/>
                  <a:gd name="connsiteY175" fmla="*/ 298450 h 4908550"/>
                  <a:gd name="connsiteX176" fmla="*/ 546100 w 6216650"/>
                  <a:gd name="connsiteY176" fmla="*/ 476250 h 4908550"/>
                  <a:gd name="connsiteX177" fmla="*/ 593725 w 6216650"/>
                  <a:gd name="connsiteY177" fmla="*/ 598021 h 4908550"/>
                  <a:gd name="connsiteX178" fmla="*/ 641350 w 6216650"/>
                  <a:gd name="connsiteY178" fmla="*/ 654050 h 4908550"/>
                  <a:gd name="connsiteX179" fmla="*/ 679450 w 6216650"/>
                  <a:gd name="connsiteY179" fmla="*/ 679450 h 4908550"/>
                  <a:gd name="connsiteX180" fmla="*/ 693737 w 6216650"/>
                  <a:gd name="connsiteY180" fmla="*/ 947716 h 4908550"/>
                  <a:gd name="connsiteX181" fmla="*/ 750094 w 6216650"/>
                  <a:gd name="connsiteY181" fmla="*/ 1020870 h 4908550"/>
                  <a:gd name="connsiteX182" fmla="*/ 654050 w 6216650"/>
                  <a:gd name="connsiteY182" fmla="*/ 1092200 h 4908550"/>
                  <a:gd name="connsiteX183" fmla="*/ 488950 w 6216650"/>
                  <a:gd name="connsiteY183" fmla="*/ 1174750 h 4908550"/>
                  <a:gd name="connsiteX184" fmla="*/ 457200 w 6216650"/>
                  <a:gd name="connsiteY184" fmla="*/ 1276350 h 4908550"/>
                  <a:gd name="connsiteX185" fmla="*/ 400050 w 6216650"/>
                  <a:gd name="connsiteY185" fmla="*/ 1333500 h 4908550"/>
                  <a:gd name="connsiteX186" fmla="*/ 412750 w 6216650"/>
                  <a:gd name="connsiteY186" fmla="*/ 1397000 h 4908550"/>
                  <a:gd name="connsiteX187" fmla="*/ 372268 w 6216650"/>
                  <a:gd name="connsiteY187" fmla="*/ 1476418 h 4908550"/>
                  <a:gd name="connsiteX188" fmla="*/ 266700 w 6216650"/>
                  <a:gd name="connsiteY188" fmla="*/ 1460500 h 4908550"/>
                  <a:gd name="connsiteX189" fmla="*/ 203200 w 6216650"/>
                  <a:gd name="connsiteY189" fmla="*/ 1517650 h 4908550"/>
                  <a:gd name="connsiteX190" fmla="*/ 113506 w 6216650"/>
                  <a:gd name="connsiteY190" fmla="*/ 1549400 h 4908550"/>
                  <a:gd name="connsiteX191" fmla="*/ 80169 w 6216650"/>
                  <a:gd name="connsiteY191" fmla="*/ 1529523 h 4908550"/>
                  <a:gd name="connsiteX192" fmla="*/ 53975 w 6216650"/>
                  <a:gd name="connsiteY192" fmla="*/ 1600200 h 4908550"/>
                  <a:gd name="connsiteX193" fmla="*/ 126206 w 6216650"/>
                  <a:gd name="connsiteY193" fmla="*/ 1746423 h 4908550"/>
                  <a:gd name="connsiteX194" fmla="*/ 126206 w 6216650"/>
                  <a:gd name="connsiteY194" fmla="*/ 1839934 h 4908550"/>
                  <a:gd name="connsiteX195" fmla="*/ 102394 w 6216650"/>
                  <a:gd name="connsiteY195" fmla="*/ 2232895 h 4908550"/>
                  <a:gd name="connsiteX196" fmla="*/ 16669 w 6216650"/>
                  <a:gd name="connsiteY196" fmla="*/ 2300354 h 4908550"/>
                  <a:gd name="connsiteX197" fmla="*/ 60325 w 6216650"/>
                  <a:gd name="connsiteY197" fmla="*/ 2413001 h 4908550"/>
                  <a:gd name="connsiteX198" fmla="*/ 50800 w 6216650"/>
                  <a:gd name="connsiteY198" fmla="*/ 2501900 h 4908550"/>
                  <a:gd name="connsiteX199" fmla="*/ 88106 w 6216650"/>
                  <a:gd name="connsiteY199" fmla="*/ 2555745 h 4908550"/>
                  <a:gd name="connsiteX200" fmla="*/ 91281 w 6216650"/>
                  <a:gd name="connsiteY200" fmla="*/ 2652817 h 4908550"/>
                  <a:gd name="connsiteX201" fmla="*/ 120650 w 6216650"/>
                  <a:gd name="connsiteY201" fmla="*/ 2692400 h 4908550"/>
                  <a:gd name="connsiteX202" fmla="*/ 22225 w 6216650"/>
                  <a:gd name="connsiteY202" fmla="*/ 2851150 h 4908550"/>
                  <a:gd name="connsiteX203" fmla="*/ 6350 w 6216650"/>
                  <a:gd name="connsiteY203" fmla="*/ 2933700 h 4908550"/>
                  <a:gd name="connsiteX204" fmla="*/ 0 w 6216650"/>
                  <a:gd name="connsiteY204" fmla="*/ 2955882 h 4908550"/>
                  <a:gd name="connsiteX205" fmla="*/ 177800 w 6216650"/>
                  <a:gd name="connsiteY205" fmla="*/ 3006029 h 4908550"/>
                  <a:gd name="connsiteX206" fmla="*/ 294481 w 6216650"/>
                  <a:gd name="connsiteY206" fmla="*/ 3039998 h 4908550"/>
                  <a:gd name="connsiteX207" fmla="*/ 323056 w 6216650"/>
                  <a:gd name="connsiteY207" fmla="*/ 3089145 h 4908550"/>
                  <a:gd name="connsiteX208" fmla="*/ 272256 w 6216650"/>
                  <a:gd name="connsiteY208" fmla="*/ 3172695 h 4908550"/>
                  <a:gd name="connsiteX209" fmla="*/ 347662 w 6216650"/>
                  <a:gd name="connsiteY209" fmla="*/ 3169303 h 4908550"/>
                  <a:gd name="connsiteX210" fmla="*/ 413544 w 6216650"/>
                  <a:gd name="connsiteY210" fmla="*/ 3255159 h 4908550"/>
                  <a:gd name="connsiteX211" fmla="*/ 419100 w 6216650"/>
                  <a:gd name="connsiteY211" fmla="*/ 3371850 h 4908550"/>
                  <a:gd name="connsiteX212" fmla="*/ 377825 w 6216650"/>
                  <a:gd name="connsiteY212" fmla="*/ 3434524 h 4908550"/>
                  <a:gd name="connsiteX213" fmla="*/ 462756 w 6216650"/>
                  <a:gd name="connsiteY213" fmla="*/ 3451181 h 4908550"/>
                  <a:gd name="connsiteX214" fmla="*/ 427037 w 6216650"/>
                  <a:gd name="connsiteY214" fmla="*/ 3580574 h 4908550"/>
                  <a:gd name="connsiteX215" fmla="*/ 453231 w 6216650"/>
                  <a:gd name="connsiteY215" fmla="*/ 3652708 h 4908550"/>
                  <a:gd name="connsiteX216" fmla="*/ 444500 w 6216650"/>
                  <a:gd name="connsiteY216" fmla="*/ 3695700 h 4908550"/>
                  <a:gd name="connsiteX217" fmla="*/ 520700 w 6216650"/>
                  <a:gd name="connsiteY217" fmla="*/ 3740150 h 4908550"/>
                  <a:gd name="connsiteX218" fmla="*/ 457200 w 6216650"/>
                  <a:gd name="connsiteY218" fmla="*/ 3943350 h 4908550"/>
                  <a:gd name="connsiteX219" fmla="*/ 387350 w 6216650"/>
                  <a:gd name="connsiteY219" fmla="*/ 4095750 h 4908550"/>
                  <a:gd name="connsiteX220" fmla="*/ 412750 w 6216650"/>
                  <a:gd name="connsiteY220" fmla="*/ 4178300 h 4908550"/>
                  <a:gd name="connsiteX221" fmla="*/ 469900 w 6216650"/>
                  <a:gd name="connsiteY221" fmla="*/ 4216400 h 4908550"/>
                  <a:gd name="connsiteX222" fmla="*/ 539750 w 6216650"/>
                  <a:gd name="connsiteY222" fmla="*/ 4178300 h 4908550"/>
                  <a:gd name="connsiteX223" fmla="*/ 615950 w 6216650"/>
                  <a:gd name="connsiteY223" fmla="*/ 4171950 h 4908550"/>
                  <a:gd name="connsiteX224" fmla="*/ 711200 w 6216650"/>
                  <a:gd name="connsiteY224" fmla="*/ 4114800 h 4908550"/>
                  <a:gd name="connsiteX225" fmla="*/ 742950 w 6216650"/>
                  <a:gd name="connsiteY225" fmla="*/ 4184650 h 4908550"/>
                  <a:gd name="connsiteX226" fmla="*/ 736600 w 6216650"/>
                  <a:gd name="connsiteY226" fmla="*/ 4229100 h 4908550"/>
                  <a:gd name="connsiteX227" fmla="*/ 819150 w 6216650"/>
                  <a:gd name="connsiteY227" fmla="*/ 4165600 h 4908550"/>
                  <a:gd name="connsiteX228" fmla="*/ 876300 w 6216650"/>
                  <a:gd name="connsiteY228" fmla="*/ 4064000 h 4908550"/>
                  <a:gd name="connsiteX229" fmla="*/ 971550 w 6216650"/>
                  <a:gd name="connsiteY229" fmla="*/ 4006850 h 4908550"/>
                  <a:gd name="connsiteX230" fmla="*/ 1028700 w 6216650"/>
                  <a:gd name="connsiteY230" fmla="*/ 3911600 h 4908550"/>
                  <a:gd name="connsiteX231" fmla="*/ 1098550 w 6216650"/>
                  <a:gd name="connsiteY231" fmla="*/ 3905250 h 4908550"/>
                  <a:gd name="connsiteX232" fmla="*/ 1212850 w 6216650"/>
                  <a:gd name="connsiteY232" fmla="*/ 3943350 h 4908550"/>
                  <a:gd name="connsiteX233" fmla="*/ 1238250 w 6216650"/>
                  <a:gd name="connsiteY233" fmla="*/ 4044950 h 4908550"/>
                  <a:gd name="connsiteX234" fmla="*/ 1270000 w 6216650"/>
                  <a:gd name="connsiteY234" fmla="*/ 4108450 h 4908550"/>
                  <a:gd name="connsiteX235" fmla="*/ 1327150 w 6216650"/>
                  <a:gd name="connsiteY235" fmla="*/ 4108450 h 4908550"/>
                  <a:gd name="connsiteX236" fmla="*/ 1365250 w 6216650"/>
                  <a:gd name="connsiteY236" fmla="*/ 4051300 h 4908550"/>
                  <a:gd name="connsiteX237" fmla="*/ 1435100 w 6216650"/>
                  <a:gd name="connsiteY237" fmla="*/ 4178300 h 4908550"/>
                  <a:gd name="connsiteX238" fmla="*/ 1454150 w 6216650"/>
                  <a:gd name="connsiteY238" fmla="*/ 4330700 h 4908550"/>
                  <a:gd name="connsiteX239" fmla="*/ 1454150 w 6216650"/>
                  <a:gd name="connsiteY239" fmla="*/ 4432300 h 4908550"/>
                  <a:gd name="connsiteX240" fmla="*/ 1517650 w 6216650"/>
                  <a:gd name="connsiteY240" fmla="*/ 4559300 h 4908550"/>
                  <a:gd name="connsiteX241" fmla="*/ 1543050 w 6216650"/>
                  <a:gd name="connsiteY241" fmla="*/ 4648200 h 4908550"/>
                  <a:gd name="connsiteX242" fmla="*/ 1644650 w 6216650"/>
                  <a:gd name="connsiteY242" fmla="*/ 4597400 h 4908550"/>
                  <a:gd name="connsiteX243" fmla="*/ 1701800 w 6216650"/>
                  <a:gd name="connsiteY243" fmla="*/ 4635500 h 4908550"/>
                  <a:gd name="connsiteX244" fmla="*/ 1758950 w 6216650"/>
                  <a:gd name="connsiteY244" fmla="*/ 4673600 h 4908550"/>
                  <a:gd name="connsiteX245" fmla="*/ 1854200 w 6216650"/>
                  <a:gd name="connsiteY245" fmla="*/ 4705350 h 4908550"/>
                  <a:gd name="connsiteX246" fmla="*/ 1949450 w 6216650"/>
                  <a:gd name="connsiteY246" fmla="*/ 4730750 h 4908550"/>
                  <a:gd name="connsiteX247" fmla="*/ 2063750 w 6216650"/>
                  <a:gd name="connsiteY247" fmla="*/ 4838700 h 4908550"/>
                  <a:gd name="connsiteX248" fmla="*/ 2209800 w 6216650"/>
                  <a:gd name="connsiteY248" fmla="*/ 4864100 h 4908550"/>
                  <a:gd name="connsiteX249" fmla="*/ 2286000 w 6216650"/>
                  <a:gd name="connsiteY249" fmla="*/ 4902200 h 4908550"/>
                  <a:gd name="connsiteX250" fmla="*/ 2406650 w 6216650"/>
                  <a:gd name="connsiteY250" fmla="*/ 4876800 h 4908550"/>
                  <a:gd name="connsiteX251" fmla="*/ 2527300 w 6216650"/>
                  <a:gd name="connsiteY251" fmla="*/ 4908550 h 4908550"/>
                  <a:gd name="connsiteX252" fmla="*/ 2578100 w 6216650"/>
                  <a:gd name="connsiteY252" fmla="*/ 4870450 h 4908550"/>
                  <a:gd name="connsiteX253" fmla="*/ 2755900 w 6216650"/>
                  <a:gd name="connsiteY253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27300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84850 w 6216650"/>
                  <a:gd name="connsiteY57" fmla="*/ 2260600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34100 w 6216650"/>
                  <a:gd name="connsiteY64" fmla="*/ 1885950 h 4908550"/>
                  <a:gd name="connsiteX65" fmla="*/ 6216650 w 6216650"/>
                  <a:gd name="connsiteY65" fmla="*/ 191135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76950 w 6216650"/>
                  <a:gd name="connsiteY69" fmla="*/ 1517650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685800 w 6216650"/>
                  <a:gd name="connsiteY172" fmla="*/ 101600 h 4908550"/>
                  <a:gd name="connsiteX173" fmla="*/ 604043 w 6216650"/>
                  <a:gd name="connsiteY173" fmla="*/ 103992 h 4908550"/>
                  <a:gd name="connsiteX174" fmla="*/ 515144 w 6216650"/>
                  <a:gd name="connsiteY174" fmla="*/ 240474 h 4908550"/>
                  <a:gd name="connsiteX175" fmla="*/ 546100 w 6216650"/>
                  <a:gd name="connsiteY175" fmla="*/ 298450 h 4908550"/>
                  <a:gd name="connsiteX176" fmla="*/ 546100 w 6216650"/>
                  <a:gd name="connsiteY176" fmla="*/ 476250 h 4908550"/>
                  <a:gd name="connsiteX177" fmla="*/ 593725 w 6216650"/>
                  <a:gd name="connsiteY177" fmla="*/ 598021 h 4908550"/>
                  <a:gd name="connsiteX178" fmla="*/ 641350 w 6216650"/>
                  <a:gd name="connsiteY178" fmla="*/ 654050 h 4908550"/>
                  <a:gd name="connsiteX179" fmla="*/ 679450 w 6216650"/>
                  <a:gd name="connsiteY179" fmla="*/ 679450 h 4908550"/>
                  <a:gd name="connsiteX180" fmla="*/ 693737 w 6216650"/>
                  <a:gd name="connsiteY180" fmla="*/ 947716 h 4908550"/>
                  <a:gd name="connsiteX181" fmla="*/ 750094 w 6216650"/>
                  <a:gd name="connsiteY181" fmla="*/ 1020870 h 4908550"/>
                  <a:gd name="connsiteX182" fmla="*/ 654050 w 6216650"/>
                  <a:gd name="connsiteY182" fmla="*/ 1092200 h 4908550"/>
                  <a:gd name="connsiteX183" fmla="*/ 488950 w 6216650"/>
                  <a:gd name="connsiteY183" fmla="*/ 1174750 h 4908550"/>
                  <a:gd name="connsiteX184" fmla="*/ 457200 w 6216650"/>
                  <a:gd name="connsiteY184" fmla="*/ 1276350 h 4908550"/>
                  <a:gd name="connsiteX185" fmla="*/ 400050 w 6216650"/>
                  <a:gd name="connsiteY185" fmla="*/ 1333500 h 4908550"/>
                  <a:gd name="connsiteX186" fmla="*/ 412750 w 6216650"/>
                  <a:gd name="connsiteY186" fmla="*/ 1397000 h 4908550"/>
                  <a:gd name="connsiteX187" fmla="*/ 372268 w 6216650"/>
                  <a:gd name="connsiteY187" fmla="*/ 1476418 h 4908550"/>
                  <a:gd name="connsiteX188" fmla="*/ 266700 w 6216650"/>
                  <a:gd name="connsiteY188" fmla="*/ 1460500 h 4908550"/>
                  <a:gd name="connsiteX189" fmla="*/ 203200 w 6216650"/>
                  <a:gd name="connsiteY189" fmla="*/ 1517650 h 4908550"/>
                  <a:gd name="connsiteX190" fmla="*/ 113506 w 6216650"/>
                  <a:gd name="connsiteY190" fmla="*/ 1549400 h 4908550"/>
                  <a:gd name="connsiteX191" fmla="*/ 80169 w 6216650"/>
                  <a:gd name="connsiteY191" fmla="*/ 1529523 h 4908550"/>
                  <a:gd name="connsiteX192" fmla="*/ 53975 w 6216650"/>
                  <a:gd name="connsiteY192" fmla="*/ 1600200 h 4908550"/>
                  <a:gd name="connsiteX193" fmla="*/ 126206 w 6216650"/>
                  <a:gd name="connsiteY193" fmla="*/ 1746423 h 4908550"/>
                  <a:gd name="connsiteX194" fmla="*/ 126206 w 6216650"/>
                  <a:gd name="connsiteY194" fmla="*/ 1839934 h 4908550"/>
                  <a:gd name="connsiteX195" fmla="*/ 102394 w 6216650"/>
                  <a:gd name="connsiteY195" fmla="*/ 2232895 h 4908550"/>
                  <a:gd name="connsiteX196" fmla="*/ 16669 w 6216650"/>
                  <a:gd name="connsiteY196" fmla="*/ 2300354 h 4908550"/>
                  <a:gd name="connsiteX197" fmla="*/ 60325 w 6216650"/>
                  <a:gd name="connsiteY197" fmla="*/ 2413001 h 4908550"/>
                  <a:gd name="connsiteX198" fmla="*/ 50800 w 6216650"/>
                  <a:gd name="connsiteY198" fmla="*/ 2501900 h 4908550"/>
                  <a:gd name="connsiteX199" fmla="*/ 88106 w 6216650"/>
                  <a:gd name="connsiteY199" fmla="*/ 2555745 h 4908550"/>
                  <a:gd name="connsiteX200" fmla="*/ 91281 w 6216650"/>
                  <a:gd name="connsiteY200" fmla="*/ 2652817 h 4908550"/>
                  <a:gd name="connsiteX201" fmla="*/ 120650 w 6216650"/>
                  <a:gd name="connsiteY201" fmla="*/ 2692400 h 4908550"/>
                  <a:gd name="connsiteX202" fmla="*/ 22225 w 6216650"/>
                  <a:gd name="connsiteY202" fmla="*/ 2851150 h 4908550"/>
                  <a:gd name="connsiteX203" fmla="*/ 6350 w 6216650"/>
                  <a:gd name="connsiteY203" fmla="*/ 2933700 h 4908550"/>
                  <a:gd name="connsiteX204" fmla="*/ 0 w 6216650"/>
                  <a:gd name="connsiteY204" fmla="*/ 2955882 h 4908550"/>
                  <a:gd name="connsiteX205" fmla="*/ 177800 w 6216650"/>
                  <a:gd name="connsiteY205" fmla="*/ 3006029 h 4908550"/>
                  <a:gd name="connsiteX206" fmla="*/ 294481 w 6216650"/>
                  <a:gd name="connsiteY206" fmla="*/ 3039998 h 4908550"/>
                  <a:gd name="connsiteX207" fmla="*/ 323056 w 6216650"/>
                  <a:gd name="connsiteY207" fmla="*/ 3089145 h 4908550"/>
                  <a:gd name="connsiteX208" fmla="*/ 272256 w 6216650"/>
                  <a:gd name="connsiteY208" fmla="*/ 3172695 h 4908550"/>
                  <a:gd name="connsiteX209" fmla="*/ 347662 w 6216650"/>
                  <a:gd name="connsiteY209" fmla="*/ 3169303 h 4908550"/>
                  <a:gd name="connsiteX210" fmla="*/ 413544 w 6216650"/>
                  <a:gd name="connsiteY210" fmla="*/ 3255159 h 4908550"/>
                  <a:gd name="connsiteX211" fmla="*/ 419100 w 6216650"/>
                  <a:gd name="connsiteY211" fmla="*/ 3371850 h 4908550"/>
                  <a:gd name="connsiteX212" fmla="*/ 377825 w 6216650"/>
                  <a:gd name="connsiteY212" fmla="*/ 3434524 h 4908550"/>
                  <a:gd name="connsiteX213" fmla="*/ 462756 w 6216650"/>
                  <a:gd name="connsiteY213" fmla="*/ 3451181 h 4908550"/>
                  <a:gd name="connsiteX214" fmla="*/ 427037 w 6216650"/>
                  <a:gd name="connsiteY214" fmla="*/ 3580574 h 4908550"/>
                  <a:gd name="connsiteX215" fmla="*/ 453231 w 6216650"/>
                  <a:gd name="connsiteY215" fmla="*/ 3652708 h 4908550"/>
                  <a:gd name="connsiteX216" fmla="*/ 444500 w 6216650"/>
                  <a:gd name="connsiteY216" fmla="*/ 3695700 h 4908550"/>
                  <a:gd name="connsiteX217" fmla="*/ 520700 w 6216650"/>
                  <a:gd name="connsiteY217" fmla="*/ 3756894 h 4908550"/>
                  <a:gd name="connsiteX218" fmla="*/ 457200 w 6216650"/>
                  <a:gd name="connsiteY218" fmla="*/ 3943350 h 4908550"/>
                  <a:gd name="connsiteX219" fmla="*/ 387350 w 6216650"/>
                  <a:gd name="connsiteY219" fmla="*/ 4095750 h 4908550"/>
                  <a:gd name="connsiteX220" fmla="*/ 412750 w 6216650"/>
                  <a:gd name="connsiteY220" fmla="*/ 4178300 h 4908550"/>
                  <a:gd name="connsiteX221" fmla="*/ 469900 w 6216650"/>
                  <a:gd name="connsiteY221" fmla="*/ 4216400 h 4908550"/>
                  <a:gd name="connsiteX222" fmla="*/ 539750 w 6216650"/>
                  <a:gd name="connsiteY222" fmla="*/ 4178300 h 4908550"/>
                  <a:gd name="connsiteX223" fmla="*/ 615950 w 6216650"/>
                  <a:gd name="connsiteY223" fmla="*/ 4171950 h 4908550"/>
                  <a:gd name="connsiteX224" fmla="*/ 711200 w 6216650"/>
                  <a:gd name="connsiteY224" fmla="*/ 4114800 h 4908550"/>
                  <a:gd name="connsiteX225" fmla="*/ 742950 w 6216650"/>
                  <a:gd name="connsiteY225" fmla="*/ 4184650 h 4908550"/>
                  <a:gd name="connsiteX226" fmla="*/ 736600 w 6216650"/>
                  <a:gd name="connsiteY226" fmla="*/ 4229100 h 4908550"/>
                  <a:gd name="connsiteX227" fmla="*/ 819150 w 6216650"/>
                  <a:gd name="connsiteY227" fmla="*/ 4165600 h 4908550"/>
                  <a:gd name="connsiteX228" fmla="*/ 876300 w 6216650"/>
                  <a:gd name="connsiteY228" fmla="*/ 4064000 h 4908550"/>
                  <a:gd name="connsiteX229" fmla="*/ 971550 w 6216650"/>
                  <a:gd name="connsiteY229" fmla="*/ 4006850 h 4908550"/>
                  <a:gd name="connsiteX230" fmla="*/ 1028700 w 6216650"/>
                  <a:gd name="connsiteY230" fmla="*/ 3911600 h 4908550"/>
                  <a:gd name="connsiteX231" fmla="*/ 1098550 w 6216650"/>
                  <a:gd name="connsiteY231" fmla="*/ 3905250 h 4908550"/>
                  <a:gd name="connsiteX232" fmla="*/ 1212850 w 6216650"/>
                  <a:gd name="connsiteY232" fmla="*/ 3943350 h 4908550"/>
                  <a:gd name="connsiteX233" fmla="*/ 1238250 w 6216650"/>
                  <a:gd name="connsiteY233" fmla="*/ 4044950 h 4908550"/>
                  <a:gd name="connsiteX234" fmla="*/ 1270000 w 6216650"/>
                  <a:gd name="connsiteY234" fmla="*/ 4108450 h 4908550"/>
                  <a:gd name="connsiteX235" fmla="*/ 1327150 w 6216650"/>
                  <a:gd name="connsiteY235" fmla="*/ 4108450 h 4908550"/>
                  <a:gd name="connsiteX236" fmla="*/ 1365250 w 6216650"/>
                  <a:gd name="connsiteY236" fmla="*/ 4051300 h 4908550"/>
                  <a:gd name="connsiteX237" fmla="*/ 1435100 w 6216650"/>
                  <a:gd name="connsiteY237" fmla="*/ 4178300 h 4908550"/>
                  <a:gd name="connsiteX238" fmla="*/ 1454150 w 6216650"/>
                  <a:gd name="connsiteY238" fmla="*/ 4330700 h 4908550"/>
                  <a:gd name="connsiteX239" fmla="*/ 1454150 w 6216650"/>
                  <a:gd name="connsiteY239" fmla="*/ 4432300 h 4908550"/>
                  <a:gd name="connsiteX240" fmla="*/ 1517650 w 6216650"/>
                  <a:gd name="connsiteY240" fmla="*/ 4559300 h 4908550"/>
                  <a:gd name="connsiteX241" fmla="*/ 1543050 w 6216650"/>
                  <a:gd name="connsiteY241" fmla="*/ 4648200 h 4908550"/>
                  <a:gd name="connsiteX242" fmla="*/ 1644650 w 6216650"/>
                  <a:gd name="connsiteY242" fmla="*/ 4597400 h 4908550"/>
                  <a:gd name="connsiteX243" fmla="*/ 1701800 w 6216650"/>
                  <a:gd name="connsiteY243" fmla="*/ 4635500 h 4908550"/>
                  <a:gd name="connsiteX244" fmla="*/ 1758950 w 6216650"/>
                  <a:gd name="connsiteY244" fmla="*/ 4673600 h 4908550"/>
                  <a:gd name="connsiteX245" fmla="*/ 1854200 w 6216650"/>
                  <a:gd name="connsiteY245" fmla="*/ 4705350 h 4908550"/>
                  <a:gd name="connsiteX246" fmla="*/ 1949450 w 6216650"/>
                  <a:gd name="connsiteY246" fmla="*/ 4730750 h 4908550"/>
                  <a:gd name="connsiteX247" fmla="*/ 2063750 w 6216650"/>
                  <a:gd name="connsiteY247" fmla="*/ 4838700 h 4908550"/>
                  <a:gd name="connsiteX248" fmla="*/ 2209800 w 6216650"/>
                  <a:gd name="connsiteY248" fmla="*/ 4864100 h 4908550"/>
                  <a:gd name="connsiteX249" fmla="*/ 2286000 w 6216650"/>
                  <a:gd name="connsiteY249" fmla="*/ 4902200 h 4908550"/>
                  <a:gd name="connsiteX250" fmla="*/ 2406650 w 6216650"/>
                  <a:gd name="connsiteY250" fmla="*/ 4876800 h 4908550"/>
                  <a:gd name="connsiteX251" fmla="*/ 2527300 w 6216650"/>
                  <a:gd name="connsiteY251" fmla="*/ 4908550 h 4908550"/>
                  <a:gd name="connsiteX252" fmla="*/ 2578100 w 6216650"/>
                  <a:gd name="connsiteY252" fmla="*/ 4870450 h 4908550"/>
                  <a:gd name="connsiteX253" fmla="*/ 2755900 w 6216650"/>
                  <a:gd name="connsiteY253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27300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84850 w 6216650"/>
                  <a:gd name="connsiteY57" fmla="*/ 2260600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34100 w 6216650"/>
                  <a:gd name="connsiteY64" fmla="*/ 1885950 h 4908550"/>
                  <a:gd name="connsiteX65" fmla="*/ 6216650 w 6216650"/>
                  <a:gd name="connsiteY65" fmla="*/ 191135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76950 w 6216650"/>
                  <a:gd name="connsiteY69" fmla="*/ 1517650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685800 w 6216650"/>
                  <a:gd name="connsiteY172" fmla="*/ 101600 h 4908550"/>
                  <a:gd name="connsiteX173" fmla="*/ 604043 w 6216650"/>
                  <a:gd name="connsiteY173" fmla="*/ 103992 h 4908550"/>
                  <a:gd name="connsiteX174" fmla="*/ 515144 w 6216650"/>
                  <a:gd name="connsiteY174" fmla="*/ 240474 h 4908550"/>
                  <a:gd name="connsiteX175" fmla="*/ 546100 w 6216650"/>
                  <a:gd name="connsiteY175" fmla="*/ 298450 h 4908550"/>
                  <a:gd name="connsiteX176" fmla="*/ 546100 w 6216650"/>
                  <a:gd name="connsiteY176" fmla="*/ 476250 h 4908550"/>
                  <a:gd name="connsiteX177" fmla="*/ 593725 w 6216650"/>
                  <a:gd name="connsiteY177" fmla="*/ 598021 h 4908550"/>
                  <a:gd name="connsiteX178" fmla="*/ 641350 w 6216650"/>
                  <a:gd name="connsiteY178" fmla="*/ 654050 h 4908550"/>
                  <a:gd name="connsiteX179" fmla="*/ 679450 w 6216650"/>
                  <a:gd name="connsiteY179" fmla="*/ 679450 h 4908550"/>
                  <a:gd name="connsiteX180" fmla="*/ 693737 w 6216650"/>
                  <a:gd name="connsiteY180" fmla="*/ 947716 h 4908550"/>
                  <a:gd name="connsiteX181" fmla="*/ 750094 w 6216650"/>
                  <a:gd name="connsiteY181" fmla="*/ 1020870 h 4908550"/>
                  <a:gd name="connsiteX182" fmla="*/ 654050 w 6216650"/>
                  <a:gd name="connsiteY182" fmla="*/ 1092200 h 4908550"/>
                  <a:gd name="connsiteX183" fmla="*/ 488950 w 6216650"/>
                  <a:gd name="connsiteY183" fmla="*/ 1174750 h 4908550"/>
                  <a:gd name="connsiteX184" fmla="*/ 457200 w 6216650"/>
                  <a:gd name="connsiteY184" fmla="*/ 1276350 h 4908550"/>
                  <a:gd name="connsiteX185" fmla="*/ 400050 w 6216650"/>
                  <a:gd name="connsiteY185" fmla="*/ 1333500 h 4908550"/>
                  <a:gd name="connsiteX186" fmla="*/ 412750 w 6216650"/>
                  <a:gd name="connsiteY186" fmla="*/ 1397000 h 4908550"/>
                  <a:gd name="connsiteX187" fmla="*/ 372268 w 6216650"/>
                  <a:gd name="connsiteY187" fmla="*/ 1476418 h 4908550"/>
                  <a:gd name="connsiteX188" fmla="*/ 266700 w 6216650"/>
                  <a:gd name="connsiteY188" fmla="*/ 1460500 h 4908550"/>
                  <a:gd name="connsiteX189" fmla="*/ 203200 w 6216650"/>
                  <a:gd name="connsiteY189" fmla="*/ 1517650 h 4908550"/>
                  <a:gd name="connsiteX190" fmla="*/ 113506 w 6216650"/>
                  <a:gd name="connsiteY190" fmla="*/ 1549400 h 4908550"/>
                  <a:gd name="connsiteX191" fmla="*/ 80169 w 6216650"/>
                  <a:gd name="connsiteY191" fmla="*/ 1529523 h 4908550"/>
                  <a:gd name="connsiteX192" fmla="*/ 53975 w 6216650"/>
                  <a:gd name="connsiteY192" fmla="*/ 1600200 h 4908550"/>
                  <a:gd name="connsiteX193" fmla="*/ 126206 w 6216650"/>
                  <a:gd name="connsiteY193" fmla="*/ 1746423 h 4908550"/>
                  <a:gd name="connsiteX194" fmla="*/ 126206 w 6216650"/>
                  <a:gd name="connsiteY194" fmla="*/ 1839934 h 4908550"/>
                  <a:gd name="connsiteX195" fmla="*/ 102394 w 6216650"/>
                  <a:gd name="connsiteY195" fmla="*/ 2232895 h 4908550"/>
                  <a:gd name="connsiteX196" fmla="*/ 16669 w 6216650"/>
                  <a:gd name="connsiteY196" fmla="*/ 2300354 h 4908550"/>
                  <a:gd name="connsiteX197" fmla="*/ 60325 w 6216650"/>
                  <a:gd name="connsiteY197" fmla="*/ 2413001 h 4908550"/>
                  <a:gd name="connsiteX198" fmla="*/ 50800 w 6216650"/>
                  <a:gd name="connsiteY198" fmla="*/ 2501900 h 4908550"/>
                  <a:gd name="connsiteX199" fmla="*/ 88106 w 6216650"/>
                  <a:gd name="connsiteY199" fmla="*/ 2555745 h 4908550"/>
                  <a:gd name="connsiteX200" fmla="*/ 91281 w 6216650"/>
                  <a:gd name="connsiteY200" fmla="*/ 2652817 h 4908550"/>
                  <a:gd name="connsiteX201" fmla="*/ 120650 w 6216650"/>
                  <a:gd name="connsiteY201" fmla="*/ 2692400 h 4908550"/>
                  <a:gd name="connsiteX202" fmla="*/ 22225 w 6216650"/>
                  <a:gd name="connsiteY202" fmla="*/ 2851150 h 4908550"/>
                  <a:gd name="connsiteX203" fmla="*/ 6350 w 6216650"/>
                  <a:gd name="connsiteY203" fmla="*/ 2933700 h 4908550"/>
                  <a:gd name="connsiteX204" fmla="*/ 0 w 6216650"/>
                  <a:gd name="connsiteY204" fmla="*/ 2955882 h 4908550"/>
                  <a:gd name="connsiteX205" fmla="*/ 177800 w 6216650"/>
                  <a:gd name="connsiteY205" fmla="*/ 3006029 h 4908550"/>
                  <a:gd name="connsiteX206" fmla="*/ 294481 w 6216650"/>
                  <a:gd name="connsiteY206" fmla="*/ 3039998 h 4908550"/>
                  <a:gd name="connsiteX207" fmla="*/ 323056 w 6216650"/>
                  <a:gd name="connsiteY207" fmla="*/ 3089145 h 4908550"/>
                  <a:gd name="connsiteX208" fmla="*/ 272256 w 6216650"/>
                  <a:gd name="connsiteY208" fmla="*/ 3172695 h 4908550"/>
                  <a:gd name="connsiteX209" fmla="*/ 347662 w 6216650"/>
                  <a:gd name="connsiteY209" fmla="*/ 3169303 h 4908550"/>
                  <a:gd name="connsiteX210" fmla="*/ 413544 w 6216650"/>
                  <a:gd name="connsiteY210" fmla="*/ 3255159 h 4908550"/>
                  <a:gd name="connsiteX211" fmla="*/ 419100 w 6216650"/>
                  <a:gd name="connsiteY211" fmla="*/ 3371850 h 4908550"/>
                  <a:gd name="connsiteX212" fmla="*/ 377825 w 6216650"/>
                  <a:gd name="connsiteY212" fmla="*/ 3434524 h 4908550"/>
                  <a:gd name="connsiteX213" fmla="*/ 462756 w 6216650"/>
                  <a:gd name="connsiteY213" fmla="*/ 3451181 h 4908550"/>
                  <a:gd name="connsiteX214" fmla="*/ 427037 w 6216650"/>
                  <a:gd name="connsiteY214" fmla="*/ 3580574 h 4908550"/>
                  <a:gd name="connsiteX215" fmla="*/ 453231 w 6216650"/>
                  <a:gd name="connsiteY215" fmla="*/ 3652708 h 4908550"/>
                  <a:gd name="connsiteX216" fmla="*/ 444500 w 6216650"/>
                  <a:gd name="connsiteY216" fmla="*/ 3695700 h 4908550"/>
                  <a:gd name="connsiteX217" fmla="*/ 520700 w 6216650"/>
                  <a:gd name="connsiteY217" fmla="*/ 3756894 h 4908550"/>
                  <a:gd name="connsiteX218" fmla="*/ 445294 w 6216650"/>
                  <a:gd name="connsiteY218" fmla="*/ 3943350 h 4908550"/>
                  <a:gd name="connsiteX219" fmla="*/ 387350 w 6216650"/>
                  <a:gd name="connsiteY219" fmla="*/ 4095750 h 4908550"/>
                  <a:gd name="connsiteX220" fmla="*/ 412750 w 6216650"/>
                  <a:gd name="connsiteY220" fmla="*/ 4178300 h 4908550"/>
                  <a:gd name="connsiteX221" fmla="*/ 469900 w 6216650"/>
                  <a:gd name="connsiteY221" fmla="*/ 4216400 h 4908550"/>
                  <a:gd name="connsiteX222" fmla="*/ 539750 w 6216650"/>
                  <a:gd name="connsiteY222" fmla="*/ 4178300 h 4908550"/>
                  <a:gd name="connsiteX223" fmla="*/ 615950 w 6216650"/>
                  <a:gd name="connsiteY223" fmla="*/ 4171950 h 4908550"/>
                  <a:gd name="connsiteX224" fmla="*/ 711200 w 6216650"/>
                  <a:gd name="connsiteY224" fmla="*/ 4114800 h 4908550"/>
                  <a:gd name="connsiteX225" fmla="*/ 742950 w 6216650"/>
                  <a:gd name="connsiteY225" fmla="*/ 4184650 h 4908550"/>
                  <a:gd name="connsiteX226" fmla="*/ 736600 w 6216650"/>
                  <a:gd name="connsiteY226" fmla="*/ 4229100 h 4908550"/>
                  <a:gd name="connsiteX227" fmla="*/ 819150 w 6216650"/>
                  <a:gd name="connsiteY227" fmla="*/ 4165600 h 4908550"/>
                  <a:gd name="connsiteX228" fmla="*/ 876300 w 6216650"/>
                  <a:gd name="connsiteY228" fmla="*/ 4064000 h 4908550"/>
                  <a:gd name="connsiteX229" fmla="*/ 971550 w 6216650"/>
                  <a:gd name="connsiteY229" fmla="*/ 4006850 h 4908550"/>
                  <a:gd name="connsiteX230" fmla="*/ 1028700 w 6216650"/>
                  <a:gd name="connsiteY230" fmla="*/ 3911600 h 4908550"/>
                  <a:gd name="connsiteX231" fmla="*/ 1098550 w 6216650"/>
                  <a:gd name="connsiteY231" fmla="*/ 3905250 h 4908550"/>
                  <a:gd name="connsiteX232" fmla="*/ 1212850 w 6216650"/>
                  <a:gd name="connsiteY232" fmla="*/ 3943350 h 4908550"/>
                  <a:gd name="connsiteX233" fmla="*/ 1238250 w 6216650"/>
                  <a:gd name="connsiteY233" fmla="*/ 4044950 h 4908550"/>
                  <a:gd name="connsiteX234" fmla="*/ 1270000 w 6216650"/>
                  <a:gd name="connsiteY234" fmla="*/ 4108450 h 4908550"/>
                  <a:gd name="connsiteX235" fmla="*/ 1327150 w 6216650"/>
                  <a:gd name="connsiteY235" fmla="*/ 4108450 h 4908550"/>
                  <a:gd name="connsiteX236" fmla="*/ 1365250 w 6216650"/>
                  <a:gd name="connsiteY236" fmla="*/ 4051300 h 4908550"/>
                  <a:gd name="connsiteX237" fmla="*/ 1435100 w 6216650"/>
                  <a:gd name="connsiteY237" fmla="*/ 4178300 h 4908550"/>
                  <a:gd name="connsiteX238" fmla="*/ 1454150 w 6216650"/>
                  <a:gd name="connsiteY238" fmla="*/ 4330700 h 4908550"/>
                  <a:gd name="connsiteX239" fmla="*/ 1454150 w 6216650"/>
                  <a:gd name="connsiteY239" fmla="*/ 4432300 h 4908550"/>
                  <a:gd name="connsiteX240" fmla="*/ 1517650 w 6216650"/>
                  <a:gd name="connsiteY240" fmla="*/ 4559300 h 4908550"/>
                  <a:gd name="connsiteX241" fmla="*/ 1543050 w 6216650"/>
                  <a:gd name="connsiteY241" fmla="*/ 4648200 h 4908550"/>
                  <a:gd name="connsiteX242" fmla="*/ 1644650 w 6216650"/>
                  <a:gd name="connsiteY242" fmla="*/ 4597400 h 4908550"/>
                  <a:gd name="connsiteX243" fmla="*/ 1701800 w 6216650"/>
                  <a:gd name="connsiteY243" fmla="*/ 4635500 h 4908550"/>
                  <a:gd name="connsiteX244" fmla="*/ 1758950 w 6216650"/>
                  <a:gd name="connsiteY244" fmla="*/ 4673600 h 4908550"/>
                  <a:gd name="connsiteX245" fmla="*/ 1854200 w 6216650"/>
                  <a:gd name="connsiteY245" fmla="*/ 4705350 h 4908550"/>
                  <a:gd name="connsiteX246" fmla="*/ 1949450 w 6216650"/>
                  <a:gd name="connsiteY246" fmla="*/ 4730750 h 4908550"/>
                  <a:gd name="connsiteX247" fmla="*/ 2063750 w 6216650"/>
                  <a:gd name="connsiteY247" fmla="*/ 4838700 h 4908550"/>
                  <a:gd name="connsiteX248" fmla="*/ 2209800 w 6216650"/>
                  <a:gd name="connsiteY248" fmla="*/ 4864100 h 4908550"/>
                  <a:gd name="connsiteX249" fmla="*/ 2286000 w 6216650"/>
                  <a:gd name="connsiteY249" fmla="*/ 4902200 h 4908550"/>
                  <a:gd name="connsiteX250" fmla="*/ 2406650 w 6216650"/>
                  <a:gd name="connsiteY250" fmla="*/ 4876800 h 4908550"/>
                  <a:gd name="connsiteX251" fmla="*/ 2527300 w 6216650"/>
                  <a:gd name="connsiteY251" fmla="*/ 4908550 h 4908550"/>
                  <a:gd name="connsiteX252" fmla="*/ 2578100 w 6216650"/>
                  <a:gd name="connsiteY252" fmla="*/ 4870450 h 4908550"/>
                  <a:gd name="connsiteX253" fmla="*/ 2755900 w 6216650"/>
                  <a:gd name="connsiteY253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27300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84850 w 6216650"/>
                  <a:gd name="connsiteY57" fmla="*/ 2260600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34100 w 6216650"/>
                  <a:gd name="connsiteY64" fmla="*/ 1885950 h 4908550"/>
                  <a:gd name="connsiteX65" fmla="*/ 6216650 w 6216650"/>
                  <a:gd name="connsiteY65" fmla="*/ 191135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76950 w 6216650"/>
                  <a:gd name="connsiteY69" fmla="*/ 1517650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685800 w 6216650"/>
                  <a:gd name="connsiteY172" fmla="*/ 101600 h 4908550"/>
                  <a:gd name="connsiteX173" fmla="*/ 604043 w 6216650"/>
                  <a:gd name="connsiteY173" fmla="*/ 103992 h 4908550"/>
                  <a:gd name="connsiteX174" fmla="*/ 515144 w 6216650"/>
                  <a:gd name="connsiteY174" fmla="*/ 240474 h 4908550"/>
                  <a:gd name="connsiteX175" fmla="*/ 546100 w 6216650"/>
                  <a:gd name="connsiteY175" fmla="*/ 298450 h 4908550"/>
                  <a:gd name="connsiteX176" fmla="*/ 546100 w 6216650"/>
                  <a:gd name="connsiteY176" fmla="*/ 476250 h 4908550"/>
                  <a:gd name="connsiteX177" fmla="*/ 593725 w 6216650"/>
                  <a:gd name="connsiteY177" fmla="*/ 598021 h 4908550"/>
                  <a:gd name="connsiteX178" fmla="*/ 641350 w 6216650"/>
                  <a:gd name="connsiteY178" fmla="*/ 654050 h 4908550"/>
                  <a:gd name="connsiteX179" fmla="*/ 679450 w 6216650"/>
                  <a:gd name="connsiteY179" fmla="*/ 679450 h 4908550"/>
                  <a:gd name="connsiteX180" fmla="*/ 693737 w 6216650"/>
                  <a:gd name="connsiteY180" fmla="*/ 947716 h 4908550"/>
                  <a:gd name="connsiteX181" fmla="*/ 750094 w 6216650"/>
                  <a:gd name="connsiteY181" fmla="*/ 1020870 h 4908550"/>
                  <a:gd name="connsiteX182" fmla="*/ 654050 w 6216650"/>
                  <a:gd name="connsiteY182" fmla="*/ 1092200 h 4908550"/>
                  <a:gd name="connsiteX183" fmla="*/ 488950 w 6216650"/>
                  <a:gd name="connsiteY183" fmla="*/ 1174750 h 4908550"/>
                  <a:gd name="connsiteX184" fmla="*/ 457200 w 6216650"/>
                  <a:gd name="connsiteY184" fmla="*/ 1276350 h 4908550"/>
                  <a:gd name="connsiteX185" fmla="*/ 400050 w 6216650"/>
                  <a:gd name="connsiteY185" fmla="*/ 1333500 h 4908550"/>
                  <a:gd name="connsiteX186" fmla="*/ 412750 w 6216650"/>
                  <a:gd name="connsiteY186" fmla="*/ 1397000 h 4908550"/>
                  <a:gd name="connsiteX187" fmla="*/ 372268 w 6216650"/>
                  <a:gd name="connsiteY187" fmla="*/ 1476418 h 4908550"/>
                  <a:gd name="connsiteX188" fmla="*/ 266700 w 6216650"/>
                  <a:gd name="connsiteY188" fmla="*/ 1460500 h 4908550"/>
                  <a:gd name="connsiteX189" fmla="*/ 203200 w 6216650"/>
                  <a:gd name="connsiteY189" fmla="*/ 1517650 h 4908550"/>
                  <a:gd name="connsiteX190" fmla="*/ 113506 w 6216650"/>
                  <a:gd name="connsiteY190" fmla="*/ 1549400 h 4908550"/>
                  <a:gd name="connsiteX191" fmla="*/ 80169 w 6216650"/>
                  <a:gd name="connsiteY191" fmla="*/ 1529523 h 4908550"/>
                  <a:gd name="connsiteX192" fmla="*/ 53975 w 6216650"/>
                  <a:gd name="connsiteY192" fmla="*/ 1600200 h 4908550"/>
                  <a:gd name="connsiteX193" fmla="*/ 126206 w 6216650"/>
                  <a:gd name="connsiteY193" fmla="*/ 1746423 h 4908550"/>
                  <a:gd name="connsiteX194" fmla="*/ 126206 w 6216650"/>
                  <a:gd name="connsiteY194" fmla="*/ 1839934 h 4908550"/>
                  <a:gd name="connsiteX195" fmla="*/ 102394 w 6216650"/>
                  <a:gd name="connsiteY195" fmla="*/ 2232895 h 4908550"/>
                  <a:gd name="connsiteX196" fmla="*/ 16669 w 6216650"/>
                  <a:gd name="connsiteY196" fmla="*/ 2300354 h 4908550"/>
                  <a:gd name="connsiteX197" fmla="*/ 60325 w 6216650"/>
                  <a:gd name="connsiteY197" fmla="*/ 2413001 h 4908550"/>
                  <a:gd name="connsiteX198" fmla="*/ 50800 w 6216650"/>
                  <a:gd name="connsiteY198" fmla="*/ 2501900 h 4908550"/>
                  <a:gd name="connsiteX199" fmla="*/ 88106 w 6216650"/>
                  <a:gd name="connsiteY199" fmla="*/ 2555745 h 4908550"/>
                  <a:gd name="connsiteX200" fmla="*/ 91281 w 6216650"/>
                  <a:gd name="connsiteY200" fmla="*/ 2652817 h 4908550"/>
                  <a:gd name="connsiteX201" fmla="*/ 120650 w 6216650"/>
                  <a:gd name="connsiteY201" fmla="*/ 2692400 h 4908550"/>
                  <a:gd name="connsiteX202" fmla="*/ 22225 w 6216650"/>
                  <a:gd name="connsiteY202" fmla="*/ 2851150 h 4908550"/>
                  <a:gd name="connsiteX203" fmla="*/ 6350 w 6216650"/>
                  <a:gd name="connsiteY203" fmla="*/ 2933700 h 4908550"/>
                  <a:gd name="connsiteX204" fmla="*/ 0 w 6216650"/>
                  <a:gd name="connsiteY204" fmla="*/ 2955882 h 4908550"/>
                  <a:gd name="connsiteX205" fmla="*/ 177800 w 6216650"/>
                  <a:gd name="connsiteY205" fmla="*/ 3006029 h 4908550"/>
                  <a:gd name="connsiteX206" fmla="*/ 294481 w 6216650"/>
                  <a:gd name="connsiteY206" fmla="*/ 3039998 h 4908550"/>
                  <a:gd name="connsiteX207" fmla="*/ 323056 w 6216650"/>
                  <a:gd name="connsiteY207" fmla="*/ 3089145 h 4908550"/>
                  <a:gd name="connsiteX208" fmla="*/ 272256 w 6216650"/>
                  <a:gd name="connsiteY208" fmla="*/ 3172695 h 4908550"/>
                  <a:gd name="connsiteX209" fmla="*/ 347662 w 6216650"/>
                  <a:gd name="connsiteY209" fmla="*/ 3169303 h 4908550"/>
                  <a:gd name="connsiteX210" fmla="*/ 413544 w 6216650"/>
                  <a:gd name="connsiteY210" fmla="*/ 3255159 h 4908550"/>
                  <a:gd name="connsiteX211" fmla="*/ 419100 w 6216650"/>
                  <a:gd name="connsiteY211" fmla="*/ 3371850 h 4908550"/>
                  <a:gd name="connsiteX212" fmla="*/ 377825 w 6216650"/>
                  <a:gd name="connsiteY212" fmla="*/ 3434524 h 4908550"/>
                  <a:gd name="connsiteX213" fmla="*/ 462756 w 6216650"/>
                  <a:gd name="connsiteY213" fmla="*/ 3451181 h 4908550"/>
                  <a:gd name="connsiteX214" fmla="*/ 427037 w 6216650"/>
                  <a:gd name="connsiteY214" fmla="*/ 3580574 h 4908550"/>
                  <a:gd name="connsiteX215" fmla="*/ 453231 w 6216650"/>
                  <a:gd name="connsiteY215" fmla="*/ 3652708 h 4908550"/>
                  <a:gd name="connsiteX216" fmla="*/ 444500 w 6216650"/>
                  <a:gd name="connsiteY216" fmla="*/ 3695700 h 4908550"/>
                  <a:gd name="connsiteX217" fmla="*/ 520700 w 6216650"/>
                  <a:gd name="connsiteY217" fmla="*/ 3756894 h 4908550"/>
                  <a:gd name="connsiteX218" fmla="*/ 445294 w 6216650"/>
                  <a:gd name="connsiteY218" fmla="*/ 3943350 h 4908550"/>
                  <a:gd name="connsiteX219" fmla="*/ 417513 w 6216650"/>
                  <a:gd name="connsiteY219" fmla="*/ 4061754 h 4908550"/>
                  <a:gd name="connsiteX220" fmla="*/ 387350 w 6216650"/>
                  <a:gd name="connsiteY220" fmla="*/ 4095750 h 4908550"/>
                  <a:gd name="connsiteX221" fmla="*/ 412750 w 6216650"/>
                  <a:gd name="connsiteY221" fmla="*/ 4178300 h 4908550"/>
                  <a:gd name="connsiteX222" fmla="*/ 469900 w 6216650"/>
                  <a:gd name="connsiteY222" fmla="*/ 4216400 h 4908550"/>
                  <a:gd name="connsiteX223" fmla="*/ 539750 w 6216650"/>
                  <a:gd name="connsiteY223" fmla="*/ 4178300 h 4908550"/>
                  <a:gd name="connsiteX224" fmla="*/ 615950 w 6216650"/>
                  <a:gd name="connsiteY224" fmla="*/ 4171950 h 4908550"/>
                  <a:gd name="connsiteX225" fmla="*/ 711200 w 6216650"/>
                  <a:gd name="connsiteY225" fmla="*/ 4114800 h 4908550"/>
                  <a:gd name="connsiteX226" fmla="*/ 742950 w 6216650"/>
                  <a:gd name="connsiteY226" fmla="*/ 4184650 h 4908550"/>
                  <a:gd name="connsiteX227" fmla="*/ 736600 w 6216650"/>
                  <a:gd name="connsiteY227" fmla="*/ 4229100 h 4908550"/>
                  <a:gd name="connsiteX228" fmla="*/ 819150 w 6216650"/>
                  <a:gd name="connsiteY228" fmla="*/ 4165600 h 4908550"/>
                  <a:gd name="connsiteX229" fmla="*/ 876300 w 6216650"/>
                  <a:gd name="connsiteY229" fmla="*/ 4064000 h 4908550"/>
                  <a:gd name="connsiteX230" fmla="*/ 971550 w 6216650"/>
                  <a:gd name="connsiteY230" fmla="*/ 4006850 h 4908550"/>
                  <a:gd name="connsiteX231" fmla="*/ 1028700 w 6216650"/>
                  <a:gd name="connsiteY231" fmla="*/ 3911600 h 4908550"/>
                  <a:gd name="connsiteX232" fmla="*/ 1098550 w 6216650"/>
                  <a:gd name="connsiteY232" fmla="*/ 3905250 h 4908550"/>
                  <a:gd name="connsiteX233" fmla="*/ 1212850 w 6216650"/>
                  <a:gd name="connsiteY233" fmla="*/ 3943350 h 4908550"/>
                  <a:gd name="connsiteX234" fmla="*/ 1238250 w 6216650"/>
                  <a:gd name="connsiteY234" fmla="*/ 4044950 h 4908550"/>
                  <a:gd name="connsiteX235" fmla="*/ 1270000 w 6216650"/>
                  <a:gd name="connsiteY235" fmla="*/ 4108450 h 4908550"/>
                  <a:gd name="connsiteX236" fmla="*/ 1327150 w 6216650"/>
                  <a:gd name="connsiteY236" fmla="*/ 4108450 h 4908550"/>
                  <a:gd name="connsiteX237" fmla="*/ 1365250 w 6216650"/>
                  <a:gd name="connsiteY237" fmla="*/ 4051300 h 4908550"/>
                  <a:gd name="connsiteX238" fmla="*/ 1435100 w 6216650"/>
                  <a:gd name="connsiteY238" fmla="*/ 4178300 h 4908550"/>
                  <a:gd name="connsiteX239" fmla="*/ 1454150 w 6216650"/>
                  <a:gd name="connsiteY239" fmla="*/ 4330700 h 4908550"/>
                  <a:gd name="connsiteX240" fmla="*/ 1454150 w 6216650"/>
                  <a:gd name="connsiteY240" fmla="*/ 4432300 h 4908550"/>
                  <a:gd name="connsiteX241" fmla="*/ 1517650 w 6216650"/>
                  <a:gd name="connsiteY241" fmla="*/ 4559300 h 4908550"/>
                  <a:gd name="connsiteX242" fmla="*/ 1543050 w 6216650"/>
                  <a:gd name="connsiteY242" fmla="*/ 4648200 h 4908550"/>
                  <a:gd name="connsiteX243" fmla="*/ 1644650 w 6216650"/>
                  <a:gd name="connsiteY243" fmla="*/ 4597400 h 4908550"/>
                  <a:gd name="connsiteX244" fmla="*/ 1701800 w 6216650"/>
                  <a:gd name="connsiteY244" fmla="*/ 4635500 h 4908550"/>
                  <a:gd name="connsiteX245" fmla="*/ 1758950 w 6216650"/>
                  <a:gd name="connsiteY245" fmla="*/ 4673600 h 4908550"/>
                  <a:gd name="connsiteX246" fmla="*/ 1854200 w 6216650"/>
                  <a:gd name="connsiteY246" fmla="*/ 4705350 h 4908550"/>
                  <a:gd name="connsiteX247" fmla="*/ 1949450 w 6216650"/>
                  <a:gd name="connsiteY247" fmla="*/ 4730750 h 4908550"/>
                  <a:gd name="connsiteX248" fmla="*/ 2063750 w 6216650"/>
                  <a:gd name="connsiteY248" fmla="*/ 4838700 h 4908550"/>
                  <a:gd name="connsiteX249" fmla="*/ 2209800 w 6216650"/>
                  <a:gd name="connsiteY249" fmla="*/ 4864100 h 4908550"/>
                  <a:gd name="connsiteX250" fmla="*/ 2286000 w 6216650"/>
                  <a:gd name="connsiteY250" fmla="*/ 4902200 h 4908550"/>
                  <a:gd name="connsiteX251" fmla="*/ 2406650 w 6216650"/>
                  <a:gd name="connsiteY251" fmla="*/ 4876800 h 4908550"/>
                  <a:gd name="connsiteX252" fmla="*/ 2527300 w 6216650"/>
                  <a:gd name="connsiteY252" fmla="*/ 4908550 h 4908550"/>
                  <a:gd name="connsiteX253" fmla="*/ 2578100 w 6216650"/>
                  <a:gd name="connsiteY253" fmla="*/ 4870450 h 4908550"/>
                  <a:gd name="connsiteX254" fmla="*/ 2755900 w 6216650"/>
                  <a:gd name="connsiteY254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27300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84850 w 6216650"/>
                  <a:gd name="connsiteY57" fmla="*/ 2260600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34100 w 6216650"/>
                  <a:gd name="connsiteY64" fmla="*/ 1885950 h 4908550"/>
                  <a:gd name="connsiteX65" fmla="*/ 6216650 w 6216650"/>
                  <a:gd name="connsiteY65" fmla="*/ 191135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76950 w 6216650"/>
                  <a:gd name="connsiteY69" fmla="*/ 1517650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685800 w 6216650"/>
                  <a:gd name="connsiteY172" fmla="*/ 101600 h 4908550"/>
                  <a:gd name="connsiteX173" fmla="*/ 604043 w 6216650"/>
                  <a:gd name="connsiteY173" fmla="*/ 103992 h 4908550"/>
                  <a:gd name="connsiteX174" fmla="*/ 515144 w 6216650"/>
                  <a:gd name="connsiteY174" fmla="*/ 240474 h 4908550"/>
                  <a:gd name="connsiteX175" fmla="*/ 546100 w 6216650"/>
                  <a:gd name="connsiteY175" fmla="*/ 298450 h 4908550"/>
                  <a:gd name="connsiteX176" fmla="*/ 546100 w 6216650"/>
                  <a:gd name="connsiteY176" fmla="*/ 476250 h 4908550"/>
                  <a:gd name="connsiteX177" fmla="*/ 593725 w 6216650"/>
                  <a:gd name="connsiteY177" fmla="*/ 598021 h 4908550"/>
                  <a:gd name="connsiteX178" fmla="*/ 641350 w 6216650"/>
                  <a:gd name="connsiteY178" fmla="*/ 654050 h 4908550"/>
                  <a:gd name="connsiteX179" fmla="*/ 679450 w 6216650"/>
                  <a:gd name="connsiteY179" fmla="*/ 679450 h 4908550"/>
                  <a:gd name="connsiteX180" fmla="*/ 693737 w 6216650"/>
                  <a:gd name="connsiteY180" fmla="*/ 947716 h 4908550"/>
                  <a:gd name="connsiteX181" fmla="*/ 750094 w 6216650"/>
                  <a:gd name="connsiteY181" fmla="*/ 1020870 h 4908550"/>
                  <a:gd name="connsiteX182" fmla="*/ 654050 w 6216650"/>
                  <a:gd name="connsiteY182" fmla="*/ 1092200 h 4908550"/>
                  <a:gd name="connsiteX183" fmla="*/ 488950 w 6216650"/>
                  <a:gd name="connsiteY183" fmla="*/ 1174750 h 4908550"/>
                  <a:gd name="connsiteX184" fmla="*/ 457200 w 6216650"/>
                  <a:gd name="connsiteY184" fmla="*/ 1276350 h 4908550"/>
                  <a:gd name="connsiteX185" fmla="*/ 400050 w 6216650"/>
                  <a:gd name="connsiteY185" fmla="*/ 1333500 h 4908550"/>
                  <a:gd name="connsiteX186" fmla="*/ 412750 w 6216650"/>
                  <a:gd name="connsiteY186" fmla="*/ 1397000 h 4908550"/>
                  <a:gd name="connsiteX187" fmla="*/ 372268 w 6216650"/>
                  <a:gd name="connsiteY187" fmla="*/ 1476418 h 4908550"/>
                  <a:gd name="connsiteX188" fmla="*/ 266700 w 6216650"/>
                  <a:gd name="connsiteY188" fmla="*/ 1460500 h 4908550"/>
                  <a:gd name="connsiteX189" fmla="*/ 203200 w 6216650"/>
                  <a:gd name="connsiteY189" fmla="*/ 1517650 h 4908550"/>
                  <a:gd name="connsiteX190" fmla="*/ 113506 w 6216650"/>
                  <a:gd name="connsiteY190" fmla="*/ 1549400 h 4908550"/>
                  <a:gd name="connsiteX191" fmla="*/ 80169 w 6216650"/>
                  <a:gd name="connsiteY191" fmla="*/ 1529523 h 4908550"/>
                  <a:gd name="connsiteX192" fmla="*/ 53975 w 6216650"/>
                  <a:gd name="connsiteY192" fmla="*/ 1600200 h 4908550"/>
                  <a:gd name="connsiteX193" fmla="*/ 126206 w 6216650"/>
                  <a:gd name="connsiteY193" fmla="*/ 1746423 h 4908550"/>
                  <a:gd name="connsiteX194" fmla="*/ 126206 w 6216650"/>
                  <a:gd name="connsiteY194" fmla="*/ 1839934 h 4908550"/>
                  <a:gd name="connsiteX195" fmla="*/ 102394 w 6216650"/>
                  <a:gd name="connsiteY195" fmla="*/ 2232895 h 4908550"/>
                  <a:gd name="connsiteX196" fmla="*/ 16669 w 6216650"/>
                  <a:gd name="connsiteY196" fmla="*/ 2300354 h 4908550"/>
                  <a:gd name="connsiteX197" fmla="*/ 60325 w 6216650"/>
                  <a:gd name="connsiteY197" fmla="*/ 2413001 h 4908550"/>
                  <a:gd name="connsiteX198" fmla="*/ 50800 w 6216650"/>
                  <a:gd name="connsiteY198" fmla="*/ 2501900 h 4908550"/>
                  <a:gd name="connsiteX199" fmla="*/ 88106 w 6216650"/>
                  <a:gd name="connsiteY199" fmla="*/ 2555745 h 4908550"/>
                  <a:gd name="connsiteX200" fmla="*/ 91281 w 6216650"/>
                  <a:gd name="connsiteY200" fmla="*/ 2652817 h 4908550"/>
                  <a:gd name="connsiteX201" fmla="*/ 120650 w 6216650"/>
                  <a:gd name="connsiteY201" fmla="*/ 2692400 h 4908550"/>
                  <a:gd name="connsiteX202" fmla="*/ 22225 w 6216650"/>
                  <a:gd name="connsiteY202" fmla="*/ 2851150 h 4908550"/>
                  <a:gd name="connsiteX203" fmla="*/ 6350 w 6216650"/>
                  <a:gd name="connsiteY203" fmla="*/ 2933700 h 4908550"/>
                  <a:gd name="connsiteX204" fmla="*/ 0 w 6216650"/>
                  <a:gd name="connsiteY204" fmla="*/ 2955882 h 4908550"/>
                  <a:gd name="connsiteX205" fmla="*/ 177800 w 6216650"/>
                  <a:gd name="connsiteY205" fmla="*/ 3006029 h 4908550"/>
                  <a:gd name="connsiteX206" fmla="*/ 294481 w 6216650"/>
                  <a:gd name="connsiteY206" fmla="*/ 3039998 h 4908550"/>
                  <a:gd name="connsiteX207" fmla="*/ 323056 w 6216650"/>
                  <a:gd name="connsiteY207" fmla="*/ 3089145 h 4908550"/>
                  <a:gd name="connsiteX208" fmla="*/ 272256 w 6216650"/>
                  <a:gd name="connsiteY208" fmla="*/ 3172695 h 4908550"/>
                  <a:gd name="connsiteX209" fmla="*/ 347662 w 6216650"/>
                  <a:gd name="connsiteY209" fmla="*/ 3169303 h 4908550"/>
                  <a:gd name="connsiteX210" fmla="*/ 413544 w 6216650"/>
                  <a:gd name="connsiteY210" fmla="*/ 3255159 h 4908550"/>
                  <a:gd name="connsiteX211" fmla="*/ 419100 w 6216650"/>
                  <a:gd name="connsiteY211" fmla="*/ 3371850 h 4908550"/>
                  <a:gd name="connsiteX212" fmla="*/ 377825 w 6216650"/>
                  <a:gd name="connsiteY212" fmla="*/ 3434524 h 4908550"/>
                  <a:gd name="connsiteX213" fmla="*/ 462756 w 6216650"/>
                  <a:gd name="connsiteY213" fmla="*/ 3451181 h 4908550"/>
                  <a:gd name="connsiteX214" fmla="*/ 427037 w 6216650"/>
                  <a:gd name="connsiteY214" fmla="*/ 3580574 h 4908550"/>
                  <a:gd name="connsiteX215" fmla="*/ 453231 w 6216650"/>
                  <a:gd name="connsiteY215" fmla="*/ 3652708 h 4908550"/>
                  <a:gd name="connsiteX216" fmla="*/ 444500 w 6216650"/>
                  <a:gd name="connsiteY216" fmla="*/ 3695700 h 4908550"/>
                  <a:gd name="connsiteX217" fmla="*/ 520700 w 6216650"/>
                  <a:gd name="connsiteY217" fmla="*/ 3756894 h 4908550"/>
                  <a:gd name="connsiteX218" fmla="*/ 445294 w 6216650"/>
                  <a:gd name="connsiteY218" fmla="*/ 3943350 h 4908550"/>
                  <a:gd name="connsiteX219" fmla="*/ 417513 w 6216650"/>
                  <a:gd name="connsiteY219" fmla="*/ 4061754 h 4908550"/>
                  <a:gd name="connsiteX220" fmla="*/ 389731 w 6216650"/>
                  <a:gd name="connsiteY220" fmla="*/ 4112495 h 4908550"/>
                  <a:gd name="connsiteX221" fmla="*/ 412750 w 6216650"/>
                  <a:gd name="connsiteY221" fmla="*/ 4178300 h 4908550"/>
                  <a:gd name="connsiteX222" fmla="*/ 469900 w 6216650"/>
                  <a:gd name="connsiteY222" fmla="*/ 4216400 h 4908550"/>
                  <a:gd name="connsiteX223" fmla="*/ 539750 w 6216650"/>
                  <a:gd name="connsiteY223" fmla="*/ 4178300 h 4908550"/>
                  <a:gd name="connsiteX224" fmla="*/ 615950 w 6216650"/>
                  <a:gd name="connsiteY224" fmla="*/ 4171950 h 4908550"/>
                  <a:gd name="connsiteX225" fmla="*/ 711200 w 6216650"/>
                  <a:gd name="connsiteY225" fmla="*/ 4114800 h 4908550"/>
                  <a:gd name="connsiteX226" fmla="*/ 742950 w 6216650"/>
                  <a:gd name="connsiteY226" fmla="*/ 4184650 h 4908550"/>
                  <a:gd name="connsiteX227" fmla="*/ 736600 w 6216650"/>
                  <a:gd name="connsiteY227" fmla="*/ 4229100 h 4908550"/>
                  <a:gd name="connsiteX228" fmla="*/ 819150 w 6216650"/>
                  <a:gd name="connsiteY228" fmla="*/ 4165600 h 4908550"/>
                  <a:gd name="connsiteX229" fmla="*/ 876300 w 6216650"/>
                  <a:gd name="connsiteY229" fmla="*/ 4064000 h 4908550"/>
                  <a:gd name="connsiteX230" fmla="*/ 971550 w 6216650"/>
                  <a:gd name="connsiteY230" fmla="*/ 4006850 h 4908550"/>
                  <a:gd name="connsiteX231" fmla="*/ 1028700 w 6216650"/>
                  <a:gd name="connsiteY231" fmla="*/ 3911600 h 4908550"/>
                  <a:gd name="connsiteX232" fmla="*/ 1098550 w 6216650"/>
                  <a:gd name="connsiteY232" fmla="*/ 3905250 h 4908550"/>
                  <a:gd name="connsiteX233" fmla="*/ 1212850 w 6216650"/>
                  <a:gd name="connsiteY233" fmla="*/ 3943350 h 4908550"/>
                  <a:gd name="connsiteX234" fmla="*/ 1238250 w 6216650"/>
                  <a:gd name="connsiteY234" fmla="*/ 4044950 h 4908550"/>
                  <a:gd name="connsiteX235" fmla="*/ 1270000 w 6216650"/>
                  <a:gd name="connsiteY235" fmla="*/ 4108450 h 4908550"/>
                  <a:gd name="connsiteX236" fmla="*/ 1327150 w 6216650"/>
                  <a:gd name="connsiteY236" fmla="*/ 4108450 h 4908550"/>
                  <a:gd name="connsiteX237" fmla="*/ 1365250 w 6216650"/>
                  <a:gd name="connsiteY237" fmla="*/ 4051300 h 4908550"/>
                  <a:gd name="connsiteX238" fmla="*/ 1435100 w 6216650"/>
                  <a:gd name="connsiteY238" fmla="*/ 4178300 h 4908550"/>
                  <a:gd name="connsiteX239" fmla="*/ 1454150 w 6216650"/>
                  <a:gd name="connsiteY239" fmla="*/ 4330700 h 4908550"/>
                  <a:gd name="connsiteX240" fmla="*/ 1454150 w 6216650"/>
                  <a:gd name="connsiteY240" fmla="*/ 4432300 h 4908550"/>
                  <a:gd name="connsiteX241" fmla="*/ 1517650 w 6216650"/>
                  <a:gd name="connsiteY241" fmla="*/ 4559300 h 4908550"/>
                  <a:gd name="connsiteX242" fmla="*/ 1543050 w 6216650"/>
                  <a:gd name="connsiteY242" fmla="*/ 4648200 h 4908550"/>
                  <a:gd name="connsiteX243" fmla="*/ 1644650 w 6216650"/>
                  <a:gd name="connsiteY243" fmla="*/ 4597400 h 4908550"/>
                  <a:gd name="connsiteX244" fmla="*/ 1701800 w 6216650"/>
                  <a:gd name="connsiteY244" fmla="*/ 4635500 h 4908550"/>
                  <a:gd name="connsiteX245" fmla="*/ 1758950 w 6216650"/>
                  <a:gd name="connsiteY245" fmla="*/ 4673600 h 4908550"/>
                  <a:gd name="connsiteX246" fmla="*/ 1854200 w 6216650"/>
                  <a:gd name="connsiteY246" fmla="*/ 4705350 h 4908550"/>
                  <a:gd name="connsiteX247" fmla="*/ 1949450 w 6216650"/>
                  <a:gd name="connsiteY247" fmla="*/ 4730750 h 4908550"/>
                  <a:gd name="connsiteX248" fmla="*/ 2063750 w 6216650"/>
                  <a:gd name="connsiteY248" fmla="*/ 4838700 h 4908550"/>
                  <a:gd name="connsiteX249" fmla="*/ 2209800 w 6216650"/>
                  <a:gd name="connsiteY249" fmla="*/ 4864100 h 4908550"/>
                  <a:gd name="connsiteX250" fmla="*/ 2286000 w 6216650"/>
                  <a:gd name="connsiteY250" fmla="*/ 4902200 h 4908550"/>
                  <a:gd name="connsiteX251" fmla="*/ 2406650 w 6216650"/>
                  <a:gd name="connsiteY251" fmla="*/ 4876800 h 4908550"/>
                  <a:gd name="connsiteX252" fmla="*/ 2527300 w 6216650"/>
                  <a:gd name="connsiteY252" fmla="*/ 4908550 h 4908550"/>
                  <a:gd name="connsiteX253" fmla="*/ 2578100 w 6216650"/>
                  <a:gd name="connsiteY253" fmla="*/ 4870450 h 4908550"/>
                  <a:gd name="connsiteX254" fmla="*/ 2755900 w 6216650"/>
                  <a:gd name="connsiteY254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27300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84850 w 6216650"/>
                  <a:gd name="connsiteY57" fmla="*/ 2260600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34100 w 6216650"/>
                  <a:gd name="connsiteY64" fmla="*/ 1885950 h 4908550"/>
                  <a:gd name="connsiteX65" fmla="*/ 6216650 w 6216650"/>
                  <a:gd name="connsiteY65" fmla="*/ 191135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76950 w 6216650"/>
                  <a:gd name="connsiteY69" fmla="*/ 1517650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685800 w 6216650"/>
                  <a:gd name="connsiteY172" fmla="*/ 101600 h 4908550"/>
                  <a:gd name="connsiteX173" fmla="*/ 604043 w 6216650"/>
                  <a:gd name="connsiteY173" fmla="*/ 103992 h 4908550"/>
                  <a:gd name="connsiteX174" fmla="*/ 515144 w 6216650"/>
                  <a:gd name="connsiteY174" fmla="*/ 240474 h 4908550"/>
                  <a:gd name="connsiteX175" fmla="*/ 546100 w 6216650"/>
                  <a:gd name="connsiteY175" fmla="*/ 298450 h 4908550"/>
                  <a:gd name="connsiteX176" fmla="*/ 546100 w 6216650"/>
                  <a:gd name="connsiteY176" fmla="*/ 476250 h 4908550"/>
                  <a:gd name="connsiteX177" fmla="*/ 593725 w 6216650"/>
                  <a:gd name="connsiteY177" fmla="*/ 598021 h 4908550"/>
                  <a:gd name="connsiteX178" fmla="*/ 641350 w 6216650"/>
                  <a:gd name="connsiteY178" fmla="*/ 654050 h 4908550"/>
                  <a:gd name="connsiteX179" fmla="*/ 679450 w 6216650"/>
                  <a:gd name="connsiteY179" fmla="*/ 679450 h 4908550"/>
                  <a:gd name="connsiteX180" fmla="*/ 693737 w 6216650"/>
                  <a:gd name="connsiteY180" fmla="*/ 947716 h 4908550"/>
                  <a:gd name="connsiteX181" fmla="*/ 750094 w 6216650"/>
                  <a:gd name="connsiteY181" fmla="*/ 1020870 h 4908550"/>
                  <a:gd name="connsiteX182" fmla="*/ 654050 w 6216650"/>
                  <a:gd name="connsiteY182" fmla="*/ 1092200 h 4908550"/>
                  <a:gd name="connsiteX183" fmla="*/ 488950 w 6216650"/>
                  <a:gd name="connsiteY183" fmla="*/ 1174750 h 4908550"/>
                  <a:gd name="connsiteX184" fmla="*/ 457200 w 6216650"/>
                  <a:gd name="connsiteY184" fmla="*/ 1276350 h 4908550"/>
                  <a:gd name="connsiteX185" fmla="*/ 400050 w 6216650"/>
                  <a:gd name="connsiteY185" fmla="*/ 1333500 h 4908550"/>
                  <a:gd name="connsiteX186" fmla="*/ 412750 w 6216650"/>
                  <a:gd name="connsiteY186" fmla="*/ 1397000 h 4908550"/>
                  <a:gd name="connsiteX187" fmla="*/ 372268 w 6216650"/>
                  <a:gd name="connsiteY187" fmla="*/ 1476418 h 4908550"/>
                  <a:gd name="connsiteX188" fmla="*/ 266700 w 6216650"/>
                  <a:gd name="connsiteY188" fmla="*/ 1460500 h 4908550"/>
                  <a:gd name="connsiteX189" fmla="*/ 203200 w 6216650"/>
                  <a:gd name="connsiteY189" fmla="*/ 1517650 h 4908550"/>
                  <a:gd name="connsiteX190" fmla="*/ 113506 w 6216650"/>
                  <a:gd name="connsiteY190" fmla="*/ 1549400 h 4908550"/>
                  <a:gd name="connsiteX191" fmla="*/ 80169 w 6216650"/>
                  <a:gd name="connsiteY191" fmla="*/ 1529523 h 4908550"/>
                  <a:gd name="connsiteX192" fmla="*/ 53975 w 6216650"/>
                  <a:gd name="connsiteY192" fmla="*/ 1600200 h 4908550"/>
                  <a:gd name="connsiteX193" fmla="*/ 126206 w 6216650"/>
                  <a:gd name="connsiteY193" fmla="*/ 1746423 h 4908550"/>
                  <a:gd name="connsiteX194" fmla="*/ 126206 w 6216650"/>
                  <a:gd name="connsiteY194" fmla="*/ 1839934 h 4908550"/>
                  <a:gd name="connsiteX195" fmla="*/ 102394 w 6216650"/>
                  <a:gd name="connsiteY195" fmla="*/ 2232895 h 4908550"/>
                  <a:gd name="connsiteX196" fmla="*/ 16669 w 6216650"/>
                  <a:gd name="connsiteY196" fmla="*/ 2300354 h 4908550"/>
                  <a:gd name="connsiteX197" fmla="*/ 60325 w 6216650"/>
                  <a:gd name="connsiteY197" fmla="*/ 2413001 h 4908550"/>
                  <a:gd name="connsiteX198" fmla="*/ 50800 w 6216650"/>
                  <a:gd name="connsiteY198" fmla="*/ 2501900 h 4908550"/>
                  <a:gd name="connsiteX199" fmla="*/ 88106 w 6216650"/>
                  <a:gd name="connsiteY199" fmla="*/ 2555745 h 4908550"/>
                  <a:gd name="connsiteX200" fmla="*/ 91281 w 6216650"/>
                  <a:gd name="connsiteY200" fmla="*/ 2652817 h 4908550"/>
                  <a:gd name="connsiteX201" fmla="*/ 120650 w 6216650"/>
                  <a:gd name="connsiteY201" fmla="*/ 2692400 h 4908550"/>
                  <a:gd name="connsiteX202" fmla="*/ 22225 w 6216650"/>
                  <a:gd name="connsiteY202" fmla="*/ 2851150 h 4908550"/>
                  <a:gd name="connsiteX203" fmla="*/ 6350 w 6216650"/>
                  <a:gd name="connsiteY203" fmla="*/ 2933700 h 4908550"/>
                  <a:gd name="connsiteX204" fmla="*/ 0 w 6216650"/>
                  <a:gd name="connsiteY204" fmla="*/ 2955882 h 4908550"/>
                  <a:gd name="connsiteX205" fmla="*/ 177800 w 6216650"/>
                  <a:gd name="connsiteY205" fmla="*/ 3006029 h 4908550"/>
                  <a:gd name="connsiteX206" fmla="*/ 294481 w 6216650"/>
                  <a:gd name="connsiteY206" fmla="*/ 3039998 h 4908550"/>
                  <a:gd name="connsiteX207" fmla="*/ 323056 w 6216650"/>
                  <a:gd name="connsiteY207" fmla="*/ 3089145 h 4908550"/>
                  <a:gd name="connsiteX208" fmla="*/ 272256 w 6216650"/>
                  <a:gd name="connsiteY208" fmla="*/ 3172695 h 4908550"/>
                  <a:gd name="connsiteX209" fmla="*/ 347662 w 6216650"/>
                  <a:gd name="connsiteY209" fmla="*/ 3169303 h 4908550"/>
                  <a:gd name="connsiteX210" fmla="*/ 413544 w 6216650"/>
                  <a:gd name="connsiteY210" fmla="*/ 3255159 h 4908550"/>
                  <a:gd name="connsiteX211" fmla="*/ 419100 w 6216650"/>
                  <a:gd name="connsiteY211" fmla="*/ 3371850 h 4908550"/>
                  <a:gd name="connsiteX212" fmla="*/ 377825 w 6216650"/>
                  <a:gd name="connsiteY212" fmla="*/ 3434524 h 4908550"/>
                  <a:gd name="connsiteX213" fmla="*/ 462756 w 6216650"/>
                  <a:gd name="connsiteY213" fmla="*/ 3451181 h 4908550"/>
                  <a:gd name="connsiteX214" fmla="*/ 427037 w 6216650"/>
                  <a:gd name="connsiteY214" fmla="*/ 3580574 h 4908550"/>
                  <a:gd name="connsiteX215" fmla="*/ 453231 w 6216650"/>
                  <a:gd name="connsiteY215" fmla="*/ 3652708 h 4908550"/>
                  <a:gd name="connsiteX216" fmla="*/ 444500 w 6216650"/>
                  <a:gd name="connsiteY216" fmla="*/ 3695700 h 4908550"/>
                  <a:gd name="connsiteX217" fmla="*/ 520700 w 6216650"/>
                  <a:gd name="connsiteY217" fmla="*/ 3744934 h 4908550"/>
                  <a:gd name="connsiteX218" fmla="*/ 445294 w 6216650"/>
                  <a:gd name="connsiteY218" fmla="*/ 3943350 h 4908550"/>
                  <a:gd name="connsiteX219" fmla="*/ 417513 w 6216650"/>
                  <a:gd name="connsiteY219" fmla="*/ 4061754 h 4908550"/>
                  <a:gd name="connsiteX220" fmla="*/ 389731 w 6216650"/>
                  <a:gd name="connsiteY220" fmla="*/ 4112495 h 4908550"/>
                  <a:gd name="connsiteX221" fmla="*/ 412750 w 6216650"/>
                  <a:gd name="connsiteY221" fmla="*/ 4178300 h 4908550"/>
                  <a:gd name="connsiteX222" fmla="*/ 469900 w 6216650"/>
                  <a:gd name="connsiteY222" fmla="*/ 4216400 h 4908550"/>
                  <a:gd name="connsiteX223" fmla="*/ 539750 w 6216650"/>
                  <a:gd name="connsiteY223" fmla="*/ 4178300 h 4908550"/>
                  <a:gd name="connsiteX224" fmla="*/ 615950 w 6216650"/>
                  <a:gd name="connsiteY224" fmla="*/ 4171950 h 4908550"/>
                  <a:gd name="connsiteX225" fmla="*/ 711200 w 6216650"/>
                  <a:gd name="connsiteY225" fmla="*/ 4114800 h 4908550"/>
                  <a:gd name="connsiteX226" fmla="*/ 742950 w 6216650"/>
                  <a:gd name="connsiteY226" fmla="*/ 4184650 h 4908550"/>
                  <a:gd name="connsiteX227" fmla="*/ 736600 w 6216650"/>
                  <a:gd name="connsiteY227" fmla="*/ 4229100 h 4908550"/>
                  <a:gd name="connsiteX228" fmla="*/ 819150 w 6216650"/>
                  <a:gd name="connsiteY228" fmla="*/ 4165600 h 4908550"/>
                  <a:gd name="connsiteX229" fmla="*/ 876300 w 6216650"/>
                  <a:gd name="connsiteY229" fmla="*/ 4064000 h 4908550"/>
                  <a:gd name="connsiteX230" fmla="*/ 971550 w 6216650"/>
                  <a:gd name="connsiteY230" fmla="*/ 4006850 h 4908550"/>
                  <a:gd name="connsiteX231" fmla="*/ 1028700 w 6216650"/>
                  <a:gd name="connsiteY231" fmla="*/ 3911600 h 4908550"/>
                  <a:gd name="connsiteX232" fmla="*/ 1098550 w 6216650"/>
                  <a:gd name="connsiteY232" fmla="*/ 3905250 h 4908550"/>
                  <a:gd name="connsiteX233" fmla="*/ 1212850 w 6216650"/>
                  <a:gd name="connsiteY233" fmla="*/ 3943350 h 4908550"/>
                  <a:gd name="connsiteX234" fmla="*/ 1238250 w 6216650"/>
                  <a:gd name="connsiteY234" fmla="*/ 4044950 h 4908550"/>
                  <a:gd name="connsiteX235" fmla="*/ 1270000 w 6216650"/>
                  <a:gd name="connsiteY235" fmla="*/ 4108450 h 4908550"/>
                  <a:gd name="connsiteX236" fmla="*/ 1327150 w 6216650"/>
                  <a:gd name="connsiteY236" fmla="*/ 4108450 h 4908550"/>
                  <a:gd name="connsiteX237" fmla="*/ 1365250 w 6216650"/>
                  <a:gd name="connsiteY237" fmla="*/ 4051300 h 4908550"/>
                  <a:gd name="connsiteX238" fmla="*/ 1435100 w 6216650"/>
                  <a:gd name="connsiteY238" fmla="*/ 4178300 h 4908550"/>
                  <a:gd name="connsiteX239" fmla="*/ 1454150 w 6216650"/>
                  <a:gd name="connsiteY239" fmla="*/ 4330700 h 4908550"/>
                  <a:gd name="connsiteX240" fmla="*/ 1454150 w 6216650"/>
                  <a:gd name="connsiteY240" fmla="*/ 4432300 h 4908550"/>
                  <a:gd name="connsiteX241" fmla="*/ 1517650 w 6216650"/>
                  <a:gd name="connsiteY241" fmla="*/ 4559300 h 4908550"/>
                  <a:gd name="connsiteX242" fmla="*/ 1543050 w 6216650"/>
                  <a:gd name="connsiteY242" fmla="*/ 4648200 h 4908550"/>
                  <a:gd name="connsiteX243" fmla="*/ 1644650 w 6216650"/>
                  <a:gd name="connsiteY243" fmla="*/ 4597400 h 4908550"/>
                  <a:gd name="connsiteX244" fmla="*/ 1701800 w 6216650"/>
                  <a:gd name="connsiteY244" fmla="*/ 4635500 h 4908550"/>
                  <a:gd name="connsiteX245" fmla="*/ 1758950 w 6216650"/>
                  <a:gd name="connsiteY245" fmla="*/ 4673600 h 4908550"/>
                  <a:gd name="connsiteX246" fmla="*/ 1854200 w 6216650"/>
                  <a:gd name="connsiteY246" fmla="*/ 4705350 h 4908550"/>
                  <a:gd name="connsiteX247" fmla="*/ 1949450 w 6216650"/>
                  <a:gd name="connsiteY247" fmla="*/ 4730750 h 4908550"/>
                  <a:gd name="connsiteX248" fmla="*/ 2063750 w 6216650"/>
                  <a:gd name="connsiteY248" fmla="*/ 4838700 h 4908550"/>
                  <a:gd name="connsiteX249" fmla="*/ 2209800 w 6216650"/>
                  <a:gd name="connsiteY249" fmla="*/ 4864100 h 4908550"/>
                  <a:gd name="connsiteX250" fmla="*/ 2286000 w 6216650"/>
                  <a:gd name="connsiteY250" fmla="*/ 4902200 h 4908550"/>
                  <a:gd name="connsiteX251" fmla="*/ 2406650 w 6216650"/>
                  <a:gd name="connsiteY251" fmla="*/ 4876800 h 4908550"/>
                  <a:gd name="connsiteX252" fmla="*/ 2527300 w 6216650"/>
                  <a:gd name="connsiteY252" fmla="*/ 4908550 h 4908550"/>
                  <a:gd name="connsiteX253" fmla="*/ 2578100 w 6216650"/>
                  <a:gd name="connsiteY253" fmla="*/ 4870450 h 4908550"/>
                  <a:gd name="connsiteX254" fmla="*/ 2755900 w 6216650"/>
                  <a:gd name="connsiteY254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27300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84850 w 6216650"/>
                  <a:gd name="connsiteY57" fmla="*/ 2260600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34100 w 6216650"/>
                  <a:gd name="connsiteY64" fmla="*/ 1885950 h 4908550"/>
                  <a:gd name="connsiteX65" fmla="*/ 6216650 w 6216650"/>
                  <a:gd name="connsiteY65" fmla="*/ 191135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76950 w 6216650"/>
                  <a:gd name="connsiteY69" fmla="*/ 1517650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685800 w 6216650"/>
                  <a:gd name="connsiteY172" fmla="*/ 101600 h 4908550"/>
                  <a:gd name="connsiteX173" fmla="*/ 604043 w 6216650"/>
                  <a:gd name="connsiteY173" fmla="*/ 103992 h 4908550"/>
                  <a:gd name="connsiteX174" fmla="*/ 515144 w 6216650"/>
                  <a:gd name="connsiteY174" fmla="*/ 240474 h 4908550"/>
                  <a:gd name="connsiteX175" fmla="*/ 546100 w 6216650"/>
                  <a:gd name="connsiteY175" fmla="*/ 298450 h 4908550"/>
                  <a:gd name="connsiteX176" fmla="*/ 546100 w 6216650"/>
                  <a:gd name="connsiteY176" fmla="*/ 476250 h 4908550"/>
                  <a:gd name="connsiteX177" fmla="*/ 593725 w 6216650"/>
                  <a:gd name="connsiteY177" fmla="*/ 598021 h 4908550"/>
                  <a:gd name="connsiteX178" fmla="*/ 641350 w 6216650"/>
                  <a:gd name="connsiteY178" fmla="*/ 654050 h 4908550"/>
                  <a:gd name="connsiteX179" fmla="*/ 679450 w 6216650"/>
                  <a:gd name="connsiteY179" fmla="*/ 679450 h 4908550"/>
                  <a:gd name="connsiteX180" fmla="*/ 693737 w 6216650"/>
                  <a:gd name="connsiteY180" fmla="*/ 947716 h 4908550"/>
                  <a:gd name="connsiteX181" fmla="*/ 750094 w 6216650"/>
                  <a:gd name="connsiteY181" fmla="*/ 1020870 h 4908550"/>
                  <a:gd name="connsiteX182" fmla="*/ 654050 w 6216650"/>
                  <a:gd name="connsiteY182" fmla="*/ 1092200 h 4908550"/>
                  <a:gd name="connsiteX183" fmla="*/ 488950 w 6216650"/>
                  <a:gd name="connsiteY183" fmla="*/ 1174750 h 4908550"/>
                  <a:gd name="connsiteX184" fmla="*/ 457200 w 6216650"/>
                  <a:gd name="connsiteY184" fmla="*/ 1276350 h 4908550"/>
                  <a:gd name="connsiteX185" fmla="*/ 400050 w 6216650"/>
                  <a:gd name="connsiteY185" fmla="*/ 1333500 h 4908550"/>
                  <a:gd name="connsiteX186" fmla="*/ 412750 w 6216650"/>
                  <a:gd name="connsiteY186" fmla="*/ 1397000 h 4908550"/>
                  <a:gd name="connsiteX187" fmla="*/ 372268 w 6216650"/>
                  <a:gd name="connsiteY187" fmla="*/ 1476418 h 4908550"/>
                  <a:gd name="connsiteX188" fmla="*/ 266700 w 6216650"/>
                  <a:gd name="connsiteY188" fmla="*/ 1460500 h 4908550"/>
                  <a:gd name="connsiteX189" fmla="*/ 203200 w 6216650"/>
                  <a:gd name="connsiteY189" fmla="*/ 1517650 h 4908550"/>
                  <a:gd name="connsiteX190" fmla="*/ 113506 w 6216650"/>
                  <a:gd name="connsiteY190" fmla="*/ 1549400 h 4908550"/>
                  <a:gd name="connsiteX191" fmla="*/ 80169 w 6216650"/>
                  <a:gd name="connsiteY191" fmla="*/ 1529523 h 4908550"/>
                  <a:gd name="connsiteX192" fmla="*/ 53975 w 6216650"/>
                  <a:gd name="connsiteY192" fmla="*/ 1600200 h 4908550"/>
                  <a:gd name="connsiteX193" fmla="*/ 126206 w 6216650"/>
                  <a:gd name="connsiteY193" fmla="*/ 1746423 h 4908550"/>
                  <a:gd name="connsiteX194" fmla="*/ 126206 w 6216650"/>
                  <a:gd name="connsiteY194" fmla="*/ 1839934 h 4908550"/>
                  <a:gd name="connsiteX195" fmla="*/ 102394 w 6216650"/>
                  <a:gd name="connsiteY195" fmla="*/ 2232895 h 4908550"/>
                  <a:gd name="connsiteX196" fmla="*/ 16669 w 6216650"/>
                  <a:gd name="connsiteY196" fmla="*/ 2300354 h 4908550"/>
                  <a:gd name="connsiteX197" fmla="*/ 60325 w 6216650"/>
                  <a:gd name="connsiteY197" fmla="*/ 2413001 h 4908550"/>
                  <a:gd name="connsiteX198" fmla="*/ 50800 w 6216650"/>
                  <a:gd name="connsiteY198" fmla="*/ 2501900 h 4908550"/>
                  <a:gd name="connsiteX199" fmla="*/ 88106 w 6216650"/>
                  <a:gd name="connsiteY199" fmla="*/ 2555745 h 4908550"/>
                  <a:gd name="connsiteX200" fmla="*/ 91281 w 6216650"/>
                  <a:gd name="connsiteY200" fmla="*/ 2652817 h 4908550"/>
                  <a:gd name="connsiteX201" fmla="*/ 120650 w 6216650"/>
                  <a:gd name="connsiteY201" fmla="*/ 2692400 h 4908550"/>
                  <a:gd name="connsiteX202" fmla="*/ 22225 w 6216650"/>
                  <a:gd name="connsiteY202" fmla="*/ 2851150 h 4908550"/>
                  <a:gd name="connsiteX203" fmla="*/ 6350 w 6216650"/>
                  <a:gd name="connsiteY203" fmla="*/ 2933700 h 4908550"/>
                  <a:gd name="connsiteX204" fmla="*/ 0 w 6216650"/>
                  <a:gd name="connsiteY204" fmla="*/ 2955882 h 4908550"/>
                  <a:gd name="connsiteX205" fmla="*/ 177800 w 6216650"/>
                  <a:gd name="connsiteY205" fmla="*/ 3006029 h 4908550"/>
                  <a:gd name="connsiteX206" fmla="*/ 294481 w 6216650"/>
                  <a:gd name="connsiteY206" fmla="*/ 3039998 h 4908550"/>
                  <a:gd name="connsiteX207" fmla="*/ 323056 w 6216650"/>
                  <a:gd name="connsiteY207" fmla="*/ 3089145 h 4908550"/>
                  <a:gd name="connsiteX208" fmla="*/ 272256 w 6216650"/>
                  <a:gd name="connsiteY208" fmla="*/ 3172695 h 4908550"/>
                  <a:gd name="connsiteX209" fmla="*/ 347662 w 6216650"/>
                  <a:gd name="connsiteY209" fmla="*/ 3169303 h 4908550"/>
                  <a:gd name="connsiteX210" fmla="*/ 413544 w 6216650"/>
                  <a:gd name="connsiteY210" fmla="*/ 3255159 h 4908550"/>
                  <a:gd name="connsiteX211" fmla="*/ 419100 w 6216650"/>
                  <a:gd name="connsiteY211" fmla="*/ 3371850 h 4908550"/>
                  <a:gd name="connsiteX212" fmla="*/ 377825 w 6216650"/>
                  <a:gd name="connsiteY212" fmla="*/ 3434524 h 4908550"/>
                  <a:gd name="connsiteX213" fmla="*/ 462756 w 6216650"/>
                  <a:gd name="connsiteY213" fmla="*/ 3451181 h 4908550"/>
                  <a:gd name="connsiteX214" fmla="*/ 427037 w 6216650"/>
                  <a:gd name="connsiteY214" fmla="*/ 3580574 h 4908550"/>
                  <a:gd name="connsiteX215" fmla="*/ 453231 w 6216650"/>
                  <a:gd name="connsiteY215" fmla="*/ 3652708 h 4908550"/>
                  <a:gd name="connsiteX216" fmla="*/ 444500 w 6216650"/>
                  <a:gd name="connsiteY216" fmla="*/ 3695700 h 4908550"/>
                  <a:gd name="connsiteX217" fmla="*/ 520700 w 6216650"/>
                  <a:gd name="connsiteY217" fmla="*/ 3744934 h 4908550"/>
                  <a:gd name="connsiteX218" fmla="*/ 445294 w 6216650"/>
                  <a:gd name="connsiteY218" fmla="*/ 3943350 h 4908550"/>
                  <a:gd name="connsiteX219" fmla="*/ 417513 w 6216650"/>
                  <a:gd name="connsiteY219" fmla="*/ 4061754 h 4908550"/>
                  <a:gd name="connsiteX220" fmla="*/ 389731 w 6216650"/>
                  <a:gd name="connsiteY220" fmla="*/ 4112495 h 4908550"/>
                  <a:gd name="connsiteX221" fmla="*/ 412750 w 6216650"/>
                  <a:gd name="connsiteY221" fmla="*/ 4178300 h 4908550"/>
                  <a:gd name="connsiteX222" fmla="*/ 469900 w 6216650"/>
                  <a:gd name="connsiteY222" fmla="*/ 4216400 h 4908550"/>
                  <a:gd name="connsiteX223" fmla="*/ 539750 w 6216650"/>
                  <a:gd name="connsiteY223" fmla="*/ 4178300 h 4908550"/>
                  <a:gd name="connsiteX224" fmla="*/ 615950 w 6216650"/>
                  <a:gd name="connsiteY224" fmla="*/ 4171950 h 4908550"/>
                  <a:gd name="connsiteX225" fmla="*/ 711200 w 6216650"/>
                  <a:gd name="connsiteY225" fmla="*/ 4114800 h 4908550"/>
                  <a:gd name="connsiteX226" fmla="*/ 742950 w 6216650"/>
                  <a:gd name="connsiteY226" fmla="*/ 4184650 h 4908550"/>
                  <a:gd name="connsiteX227" fmla="*/ 736600 w 6216650"/>
                  <a:gd name="connsiteY227" fmla="*/ 4229100 h 4908550"/>
                  <a:gd name="connsiteX228" fmla="*/ 819150 w 6216650"/>
                  <a:gd name="connsiteY228" fmla="*/ 4165600 h 4908550"/>
                  <a:gd name="connsiteX229" fmla="*/ 876300 w 6216650"/>
                  <a:gd name="connsiteY229" fmla="*/ 4064000 h 4908550"/>
                  <a:gd name="connsiteX230" fmla="*/ 971550 w 6216650"/>
                  <a:gd name="connsiteY230" fmla="*/ 4006850 h 4908550"/>
                  <a:gd name="connsiteX231" fmla="*/ 1028700 w 6216650"/>
                  <a:gd name="connsiteY231" fmla="*/ 3911600 h 4908550"/>
                  <a:gd name="connsiteX232" fmla="*/ 1098550 w 6216650"/>
                  <a:gd name="connsiteY232" fmla="*/ 3905250 h 4908550"/>
                  <a:gd name="connsiteX233" fmla="*/ 1212850 w 6216650"/>
                  <a:gd name="connsiteY233" fmla="*/ 3943350 h 4908550"/>
                  <a:gd name="connsiteX234" fmla="*/ 1238250 w 6216650"/>
                  <a:gd name="connsiteY234" fmla="*/ 4044950 h 4908550"/>
                  <a:gd name="connsiteX235" fmla="*/ 1270000 w 6216650"/>
                  <a:gd name="connsiteY235" fmla="*/ 4108450 h 4908550"/>
                  <a:gd name="connsiteX236" fmla="*/ 1327150 w 6216650"/>
                  <a:gd name="connsiteY236" fmla="*/ 4108450 h 4908550"/>
                  <a:gd name="connsiteX237" fmla="*/ 1365250 w 6216650"/>
                  <a:gd name="connsiteY237" fmla="*/ 4051300 h 4908550"/>
                  <a:gd name="connsiteX238" fmla="*/ 1435100 w 6216650"/>
                  <a:gd name="connsiteY238" fmla="*/ 4178300 h 4908550"/>
                  <a:gd name="connsiteX239" fmla="*/ 1454150 w 6216650"/>
                  <a:gd name="connsiteY239" fmla="*/ 4330700 h 4908550"/>
                  <a:gd name="connsiteX240" fmla="*/ 1454150 w 6216650"/>
                  <a:gd name="connsiteY240" fmla="*/ 4432300 h 4908550"/>
                  <a:gd name="connsiteX241" fmla="*/ 1517650 w 6216650"/>
                  <a:gd name="connsiteY241" fmla="*/ 4559300 h 4908550"/>
                  <a:gd name="connsiteX242" fmla="*/ 1543050 w 6216650"/>
                  <a:gd name="connsiteY242" fmla="*/ 4648200 h 4908550"/>
                  <a:gd name="connsiteX243" fmla="*/ 1644650 w 6216650"/>
                  <a:gd name="connsiteY243" fmla="*/ 4597400 h 4908550"/>
                  <a:gd name="connsiteX244" fmla="*/ 1701800 w 6216650"/>
                  <a:gd name="connsiteY244" fmla="*/ 4635500 h 4908550"/>
                  <a:gd name="connsiteX245" fmla="*/ 1758950 w 6216650"/>
                  <a:gd name="connsiteY245" fmla="*/ 4673600 h 4908550"/>
                  <a:gd name="connsiteX246" fmla="*/ 1854200 w 6216650"/>
                  <a:gd name="connsiteY246" fmla="*/ 4705350 h 4908550"/>
                  <a:gd name="connsiteX247" fmla="*/ 1949450 w 6216650"/>
                  <a:gd name="connsiteY247" fmla="*/ 4730750 h 4908550"/>
                  <a:gd name="connsiteX248" fmla="*/ 2063750 w 6216650"/>
                  <a:gd name="connsiteY248" fmla="*/ 4838700 h 4908550"/>
                  <a:gd name="connsiteX249" fmla="*/ 2209800 w 6216650"/>
                  <a:gd name="connsiteY249" fmla="*/ 4864100 h 4908550"/>
                  <a:gd name="connsiteX250" fmla="*/ 2286000 w 6216650"/>
                  <a:gd name="connsiteY250" fmla="*/ 4902200 h 4908550"/>
                  <a:gd name="connsiteX251" fmla="*/ 2406650 w 6216650"/>
                  <a:gd name="connsiteY251" fmla="*/ 4876800 h 4908550"/>
                  <a:gd name="connsiteX252" fmla="*/ 2527300 w 6216650"/>
                  <a:gd name="connsiteY252" fmla="*/ 4908550 h 4908550"/>
                  <a:gd name="connsiteX253" fmla="*/ 2578100 w 6216650"/>
                  <a:gd name="connsiteY253" fmla="*/ 4870450 h 4908550"/>
                  <a:gd name="connsiteX254" fmla="*/ 2755900 w 6216650"/>
                  <a:gd name="connsiteY254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27300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84850 w 6216650"/>
                  <a:gd name="connsiteY57" fmla="*/ 2260600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34100 w 6216650"/>
                  <a:gd name="connsiteY64" fmla="*/ 1885950 h 4908550"/>
                  <a:gd name="connsiteX65" fmla="*/ 6216650 w 6216650"/>
                  <a:gd name="connsiteY65" fmla="*/ 191135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76950 w 6216650"/>
                  <a:gd name="connsiteY69" fmla="*/ 1517650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685800 w 6216650"/>
                  <a:gd name="connsiteY172" fmla="*/ 101600 h 4908550"/>
                  <a:gd name="connsiteX173" fmla="*/ 604043 w 6216650"/>
                  <a:gd name="connsiteY173" fmla="*/ 103992 h 4908550"/>
                  <a:gd name="connsiteX174" fmla="*/ 515144 w 6216650"/>
                  <a:gd name="connsiteY174" fmla="*/ 240474 h 4908550"/>
                  <a:gd name="connsiteX175" fmla="*/ 546100 w 6216650"/>
                  <a:gd name="connsiteY175" fmla="*/ 298450 h 4908550"/>
                  <a:gd name="connsiteX176" fmla="*/ 546100 w 6216650"/>
                  <a:gd name="connsiteY176" fmla="*/ 476250 h 4908550"/>
                  <a:gd name="connsiteX177" fmla="*/ 593725 w 6216650"/>
                  <a:gd name="connsiteY177" fmla="*/ 598021 h 4908550"/>
                  <a:gd name="connsiteX178" fmla="*/ 641350 w 6216650"/>
                  <a:gd name="connsiteY178" fmla="*/ 654050 h 4908550"/>
                  <a:gd name="connsiteX179" fmla="*/ 679450 w 6216650"/>
                  <a:gd name="connsiteY179" fmla="*/ 679450 h 4908550"/>
                  <a:gd name="connsiteX180" fmla="*/ 693737 w 6216650"/>
                  <a:gd name="connsiteY180" fmla="*/ 947716 h 4908550"/>
                  <a:gd name="connsiteX181" fmla="*/ 750094 w 6216650"/>
                  <a:gd name="connsiteY181" fmla="*/ 1020870 h 4908550"/>
                  <a:gd name="connsiteX182" fmla="*/ 654050 w 6216650"/>
                  <a:gd name="connsiteY182" fmla="*/ 1092200 h 4908550"/>
                  <a:gd name="connsiteX183" fmla="*/ 488950 w 6216650"/>
                  <a:gd name="connsiteY183" fmla="*/ 1174750 h 4908550"/>
                  <a:gd name="connsiteX184" fmla="*/ 457200 w 6216650"/>
                  <a:gd name="connsiteY184" fmla="*/ 1276350 h 4908550"/>
                  <a:gd name="connsiteX185" fmla="*/ 400050 w 6216650"/>
                  <a:gd name="connsiteY185" fmla="*/ 1333500 h 4908550"/>
                  <a:gd name="connsiteX186" fmla="*/ 412750 w 6216650"/>
                  <a:gd name="connsiteY186" fmla="*/ 1397000 h 4908550"/>
                  <a:gd name="connsiteX187" fmla="*/ 372268 w 6216650"/>
                  <a:gd name="connsiteY187" fmla="*/ 1476418 h 4908550"/>
                  <a:gd name="connsiteX188" fmla="*/ 266700 w 6216650"/>
                  <a:gd name="connsiteY188" fmla="*/ 1460500 h 4908550"/>
                  <a:gd name="connsiteX189" fmla="*/ 203200 w 6216650"/>
                  <a:gd name="connsiteY189" fmla="*/ 1517650 h 4908550"/>
                  <a:gd name="connsiteX190" fmla="*/ 113506 w 6216650"/>
                  <a:gd name="connsiteY190" fmla="*/ 1549400 h 4908550"/>
                  <a:gd name="connsiteX191" fmla="*/ 80169 w 6216650"/>
                  <a:gd name="connsiteY191" fmla="*/ 1529523 h 4908550"/>
                  <a:gd name="connsiteX192" fmla="*/ 53975 w 6216650"/>
                  <a:gd name="connsiteY192" fmla="*/ 1600200 h 4908550"/>
                  <a:gd name="connsiteX193" fmla="*/ 126206 w 6216650"/>
                  <a:gd name="connsiteY193" fmla="*/ 1746423 h 4908550"/>
                  <a:gd name="connsiteX194" fmla="*/ 126206 w 6216650"/>
                  <a:gd name="connsiteY194" fmla="*/ 1839934 h 4908550"/>
                  <a:gd name="connsiteX195" fmla="*/ 102394 w 6216650"/>
                  <a:gd name="connsiteY195" fmla="*/ 2232895 h 4908550"/>
                  <a:gd name="connsiteX196" fmla="*/ 16669 w 6216650"/>
                  <a:gd name="connsiteY196" fmla="*/ 2300354 h 4908550"/>
                  <a:gd name="connsiteX197" fmla="*/ 60325 w 6216650"/>
                  <a:gd name="connsiteY197" fmla="*/ 2413001 h 4908550"/>
                  <a:gd name="connsiteX198" fmla="*/ 50800 w 6216650"/>
                  <a:gd name="connsiteY198" fmla="*/ 2501900 h 4908550"/>
                  <a:gd name="connsiteX199" fmla="*/ 88106 w 6216650"/>
                  <a:gd name="connsiteY199" fmla="*/ 2555745 h 4908550"/>
                  <a:gd name="connsiteX200" fmla="*/ 91281 w 6216650"/>
                  <a:gd name="connsiteY200" fmla="*/ 2652817 h 4908550"/>
                  <a:gd name="connsiteX201" fmla="*/ 120650 w 6216650"/>
                  <a:gd name="connsiteY201" fmla="*/ 2692400 h 4908550"/>
                  <a:gd name="connsiteX202" fmla="*/ 22225 w 6216650"/>
                  <a:gd name="connsiteY202" fmla="*/ 2851150 h 4908550"/>
                  <a:gd name="connsiteX203" fmla="*/ 6350 w 6216650"/>
                  <a:gd name="connsiteY203" fmla="*/ 2933700 h 4908550"/>
                  <a:gd name="connsiteX204" fmla="*/ 0 w 6216650"/>
                  <a:gd name="connsiteY204" fmla="*/ 2955882 h 4908550"/>
                  <a:gd name="connsiteX205" fmla="*/ 177800 w 6216650"/>
                  <a:gd name="connsiteY205" fmla="*/ 3006029 h 4908550"/>
                  <a:gd name="connsiteX206" fmla="*/ 294481 w 6216650"/>
                  <a:gd name="connsiteY206" fmla="*/ 3039998 h 4908550"/>
                  <a:gd name="connsiteX207" fmla="*/ 323056 w 6216650"/>
                  <a:gd name="connsiteY207" fmla="*/ 3089145 h 4908550"/>
                  <a:gd name="connsiteX208" fmla="*/ 272256 w 6216650"/>
                  <a:gd name="connsiteY208" fmla="*/ 3172695 h 4908550"/>
                  <a:gd name="connsiteX209" fmla="*/ 347662 w 6216650"/>
                  <a:gd name="connsiteY209" fmla="*/ 3169303 h 4908550"/>
                  <a:gd name="connsiteX210" fmla="*/ 413544 w 6216650"/>
                  <a:gd name="connsiteY210" fmla="*/ 3255159 h 4908550"/>
                  <a:gd name="connsiteX211" fmla="*/ 419100 w 6216650"/>
                  <a:gd name="connsiteY211" fmla="*/ 3371850 h 4908550"/>
                  <a:gd name="connsiteX212" fmla="*/ 377825 w 6216650"/>
                  <a:gd name="connsiteY212" fmla="*/ 3434524 h 4908550"/>
                  <a:gd name="connsiteX213" fmla="*/ 462756 w 6216650"/>
                  <a:gd name="connsiteY213" fmla="*/ 3451181 h 4908550"/>
                  <a:gd name="connsiteX214" fmla="*/ 427037 w 6216650"/>
                  <a:gd name="connsiteY214" fmla="*/ 3580574 h 4908550"/>
                  <a:gd name="connsiteX215" fmla="*/ 453231 w 6216650"/>
                  <a:gd name="connsiteY215" fmla="*/ 3652708 h 4908550"/>
                  <a:gd name="connsiteX216" fmla="*/ 444500 w 6216650"/>
                  <a:gd name="connsiteY216" fmla="*/ 3695700 h 4908550"/>
                  <a:gd name="connsiteX217" fmla="*/ 520700 w 6216650"/>
                  <a:gd name="connsiteY217" fmla="*/ 3744934 h 4908550"/>
                  <a:gd name="connsiteX218" fmla="*/ 445294 w 6216650"/>
                  <a:gd name="connsiteY218" fmla="*/ 3943350 h 4908550"/>
                  <a:gd name="connsiteX219" fmla="*/ 417513 w 6216650"/>
                  <a:gd name="connsiteY219" fmla="*/ 4061754 h 4908550"/>
                  <a:gd name="connsiteX220" fmla="*/ 389731 w 6216650"/>
                  <a:gd name="connsiteY220" fmla="*/ 4112495 h 4908550"/>
                  <a:gd name="connsiteX221" fmla="*/ 412750 w 6216650"/>
                  <a:gd name="connsiteY221" fmla="*/ 4178300 h 4908550"/>
                  <a:gd name="connsiteX222" fmla="*/ 493712 w 6216650"/>
                  <a:gd name="connsiteY222" fmla="*/ 4225968 h 4908550"/>
                  <a:gd name="connsiteX223" fmla="*/ 539750 w 6216650"/>
                  <a:gd name="connsiteY223" fmla="*/ 4178300 h 4908550"/>
                  <a:gd name="connsiteX224" fmla="*/ 615950 w 6216650"/>
                  <a:gd name="connsiteY224" fmla="*/ 4171950 h 4908550"/>
                  <a:gd name="connsiteX225" fmla="*/ 711200 w 6216650"/>
                  <a:gd name="connsiteY225" fmla="*/ 4114800 h 4908550"/>
                  <a:gd name="connsiteX226" fmla="*/ 742950 w 6216650"/>
                  <a:gd name="connsiteY226" fmla="*/ 4184650 h 4908550"/>
                  <a:gd name="connsiteX227" fmla="*/ 736600 w 6216650"/>
                  <a:gd name="connsiteY227" fmla="*/ 4229100 h 4908550"/>
                  <a:gd name="connsiteX228" fmla="*/ 819150 w 6216650"/>
                  <a:gd name="connsiteY228" fmla="*/ 4165600 h 4908550"/>
                  <a:gd name="connsiteX229" fmla="*/ 876300 w 6216650"/>
                  <a:gd name="connsiteY229" fmla="*/ 4064000 h 4908550"/>
                  <a:gd name="connsiteX230" fmla="*/ 971550 w 6216650"/>
                  <a:gd name="connsiteY230" fmla="*/ 4006850 h 4908550"/>
                  <a:gd name="connsiteX231" fmla="*/ 1028700 w 6216650"/>
                  <a:gd name="connsiteY231" fmla="*/ 3911600 h 4908550"/>
                  <a:gd name="connsiteX232" fmla="*/ 1098550 w 6216650"/>
                  <a:gd name="connsiteY232" fmla="*/ 3905250 h 4908550"/>
                  <a:gd name="connsiteX233" fmla="*/ 1212850 w 6216650"/>
                  <a:gd name="connsiteY233" fmla="*/ 3943350 h 4908550"/>
                  <a:gd name="connsiteX234" fmla="*/ 1238250 w 6216650"/>
                  <a:gd name="connsiteY234" fmla="*/ 4044950 h 4908550"/>
                  <a:gd name="connsiteX235" fmla="*/ 1270000 w 6216650"/>
                  <a:gd name="connsiteY235" fmla="*/ 4108450 h 4908550"/>
                  <a:gd name="connsiteX236" fmla="*/ 1327150 w 6216650"/>
                  <a:gd name="connsiteY236" fmla="*/ 4108450 h 4908550"/>
                  <a:gd name="connsiteX237" fmla="*/ 1365250 w 6216650"/>
                  <a:gd name="connsiteY237" fmla="*/ 4051300 h 4908550"/>
                  <a:gd name="connsiteX238" fmla="*/ 1435100 w 6216650"/>
                  <a:gd name="connsiteY238" fmla="*/ 4178300 h 4908550"/>
                  <a:gd name="connsiteX239" fmla="*/ 1454150 w 6216650"/>
                  <a:gd name="connsiteY239" fmla="*/ 4330700 h 4908550"/>
                  <a:gd name="connsiteX240" fmla="*/ 1454150 w 6216650"/>
                  <a:gd name="connsiteY240" fmla="*/ 4432300 h 4908550"/>
                  <a:gd name="connsiteX241" fmla="*/ 1517650 w 6216650"/>
                  <a:gd name="connsiteY241" fmla="*/ 4559300 h 4908550"/>
                  <a:gd name="connsiteX242" fmla="*/ 1543050 w 6216650"/>
                  <a:gd name="connsiteY242" fmla="*/ 4648200 h 4908550"/>
                  <a:gd name="connsiteX243" fmla="*/ 1644650 w 6216650"/>
                  <a:gd name="connsiteY243" fmla="*/ 4597400 h 4908550"/>
                  <a:gd name="connsiteX244" fmla="*/ 1701800 w 6216650"/>
                  <a:gd name="connsiteY244" fmla="*/ 4635500 h 4908550"/>
                  <a:gd name="connsiteX245" fmla="*/ 1758950 w 6216650"/>
                  <a:gd name="connsiteY245" fmla="*/ 4673600 h 4908550"/>
                  <a:gd name="connsiteX246" fmla="*/ 1854200 w 6216650"/>
                  <a:gd name="connsiteY246" fmla="*/ 4705350 h 4908550"/>
                  <a:gd name="connsiteX247" fmla="*/ 1949450 w 6216650"/>
                  <a:gd name="connsiteY247" fmla="*/ 4730750 h 4908550"/>
                  <a:gd name="connsiteX248" fmla="*/ 2063750 w 6216650"/>
                  <a:gd name="connsiteY248" fmla="*/ 4838700 h 4908550"/>
                  <a:gd name="connsiteX249" fmla="*/ 2209800 w 6216650"/>
                  <a:gd name="connsiteY249" fmla="*/ 4864100 h 4908550"/>
                  <a:gd name="connsiteX250" fmla="*/ 2286000 w 6216650"/>
                  <a:gd name="connsiteY250" fmla="*/ 4902200 h 4908550"/>
                  <a:gd name="connsiteX251" fmla="*/ 2406650 w 6216650"/>
                  <a:gd name="connsiteY251" fmla="*/ 4876800 h 4908550"/>
                  <a:gd name="connsiteX252" fmla="*/ 2527300 w 6216650"/>
                  <a:gd name="connsiteY252" fmla="*/ 4908550 h 4908550"/>
                  <a:gd name="connsiteX253" fmla="*/ 2578100 w 6216650"/>
                  <a:gd name="connsiteY253" fmla="*/ 4870450 h 4908550"/>
                  <a:gd name="connsiteX254" fmla="*/ 2755900 w 6216650"/>
                  <a:gd name="connsiteY254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27300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84850 w 6216650"/>
                  <a:gd name="connsiteY57" fmla="*/ 2260600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34100 w 6216650"/>
                  <a:gd name="connsiteY64" fmla="*/ 1885950 h 4908550"/>
                  <a:gd name="connsiteX65" fmla="*/ 6216650 w 6216650"/>
                  <a:gd name="connsiteY65" fmla="*/ 191135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76950 w 6216650"/>
                  <a:gd name="connsiteY69" fmla="*/ 1517650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685800 w 6216650"/>
                  <a:gd name="connsiteY172" fmla="*/ 101600 h 4908550"/>
                  <a:gd name="connsiteX173" fmla="*/ 604043 w 6216650"/>
                  <a:gd name="connsiteY173" fmla="*/ 103992 h 4908550"/>
                  <a:gd name="connsiteX174" fmla="*/ 515144 w 6216650"/>
                  <a:gd name="connsiteY174" fmla="*/ 240474 h 4908550"/>
                  <a:gd name="connsiteX175" fmla="*/ 546100 w 6216650"/>
                  <a:gd name="connsiteY175" fmla="*/ 298450 h 4908550"/>
                  <a:gd name="connsiteX176" fmla="*/ 546100 w 6216650"/>
                  <a:gd name="connsiteY176" fmla="*/ 476250 h 4908550"/>
                  <a:gd name="connsiteX177" fmla="*/ 593725 w 6216650"/>
                  <a:gd name="connsiteY177" fmla="*/ 598021 h 4908550"/>
                  <a:gd name="connsiteX178" fmla="*/ 641350 w 6216650"/>
                  <a:gd name="connsiteY178" fmla="*/ 654050 h 4908550"/>
                  <a:gd name="connsiteX179" fmla="*/ 679450 w 6216650"/>
                  <a:gd name="connsiteY179" fmla="*/ 679450 h 4908550"/>
                  <a:gd name="connsiteX180" fmla="*/ 693737 w 6216650"/>
                  <a:gd name="connsiteY180" fmla="*/ 947716 h 4908550"/>
                  <a:gd name="connsiteX181" fmla="*/ 750094 w 6216650"/>
                  <a:gd name="connsiteY181" fmla="*/ 1020870 h 4908550"/>
                  <a:gd name="connsiteX182" fmla="*/ 654050 w 6216650"/>
                  <a:gd name="connsiteY182" fmla="*/ 1092200 h 4908550"/>
                  <a:gd name="connsiteX183" fmla="*/ 488950 w 6216650"/>
                  <a:gd name="connsiteY183" fmla="*/ 1174750 h 4908550"/>
                  <a:gd name="connsiteX184" fmla="*/ 457200 w 6216650"/>
                  <a:gd name="connsiteY184" fmla="*/ 1276350 h 4908550"/>
                  <a:gd name="connsiteX185" fmla="*/ 400050 w 6216650"/>
                  <a:gd name="connsiteY185" fmla="*/ 1333500 h 4908550"/>
                  <a:gd name="connsiteX186" fmla="*/ 412750 w 6216650"/>
                  <a:gd name="connsiteY186" fmla="*/ 1397000 h 4908550"/>
                  <a:gd name="connsiteX187" fmla="*/ 372268 w 6216650"/>
                  <a:gd name="connsiteY187" fmla="*/ 1476418 h 4908550"/>
                  <a:gd name="connsiteX188" fmla="*/ 266700 w 6216650"/>
                  <a:gd name="connsiteY188" fmla="*/ 1460500 h 4908550"/>
                  <a:gd name="connsiteX189" fmla="*/ 203200 w 6216650"/>
                  <a:gd name="connsiteY189" fmla="*/ 1517650 h 4908550"/>
                  <a:gd name="connsiteX190" fmla="*/ 113506 w 6216650"/>
                  <a:gd name="connsiteY190" fmla="*/ 1549400 h 4908550"/>
                  <a:gd name="connsiteX191" fmla="*/ 80169 w 6216650"/>
                  <a:gd name="connsiteY191" fmla="*/ 1529523 h 4908550"/>
                  <a:gd name="connsiteX192" fmla="*/ 53975 w 6216650"/>
                  <a:gd name="connsiteY192" fmla="*/ 1600200 h 4908550"/>
                  <a:gd name="connsiteX193" fmla="*/ 126206 w 6216650"/>
                  <a:gd name="connsiteY193" fmla="*/ 1746423 h 4908550"/>
                  <a:gd name="connsiteX194" fmla="*/ 126206 w 6216650"/>
                  <a:gd name="connsiteY194" fmla="*/ 1839934 h 4908550"/>
                  <a:gd name="connsiteX195" fmla="*/ 102394 w 6216650"/>
                  <a:gd name="connsiteY195" fmla="*/ 2232895 h 4908550"/>
                  <a:gd name="connsiteX196" fmla="*/ 16669 w 6216650"/>
                  <a:gd name="connsiteY196" fmla="*/ 2300354 h 4908550"/>
                  <a:gd name="connsiteX197" fmla="*/ 60325 w 6216650"/>
                  <a:gd name="connsiteY197" fmla="*/ 2413001 h 4908550"/>
                  <a:gd name="connsiteX198" fmla="*/ 50800 w 6216650"/>
                  <a:gd name="connsiteY198" fmla="*/ 2501900 h 4908550"/>
                  <a:gd name="connsiteX199" fmla="*/ 88106 w 6216650"/>
                  <a:gd name="connsiteY199" fmla="*/ 2555745 h 4908550"/>
                  <a:gd name="connsiteX200" fmla="*/ 91281 w 6216650"/>
                  <a:gd name="connsiteY200" fmla="*/ 2652817 h 4908550"/>
                  <a:gd name="connsiteX201" fmla="*/ 120650 w 6216650"/>
                  <a:gd name="connsiteY201" fmla="*/ 2692400 h 4908550"/>
                  <a:gd name="connsiteX202" fmla="*/ 22225 w 6216650"/>
                  <a:gd name="connsiteY202" fmla="*/ 2851150 h 4908550"/>
                  <a:gd name="connsiteX203" fmla="*/ 6350 w 6216650"/>
                  <a:gd name="connsiteY203" fmla="*/ 2933700 h 4908550"/>
                  <a:gd name="connsiteX204" fmla="*/ 0 w 6216650"/>
                  <a:gd name="connsiteY204" fmla="*/ 2955882 h 4908550"/>
                  <a:gd name="connsiteX205" fmla="*/ 177800 w 6216650"/>
                  <a:gd name="connsiteY205" fmla="*/ 3006029 h 4908550"/>
                  <a:gd name="connsiteX206" fmla="*/ 294481 w 6216650"/>
                  <a:gd name="connsiteY206" fmla="*/ 3039998 h 4908550"/>
                  <a:gd name="connsiteX207" fmla="*/ 323056 w 6216650"/>
                  <a:gd name="connsiteY207" fmla="*/ 3089145 h 4908550"/>
                  <a:gd name="connsiteX208" fmla="*/ 272256 w 6216650"/>
                  <a:gd name="connsiteY208" fmla="*/ 3172695 h 4908550"/>
                  <a:gd name="connsiteX209" fmla="*/ 347662 w 6216650"/>
                  <a:gd name="connsiteY209" fmla="*/ 3169303 h 4908550"/>
                  <a:gd name="connsiteX210" fmla="*/ 413544 w 6216650"/>
                  <a:gd name="connsiteY210" fmla="*/ 3255159 h 4908550"/>
                  <a:gd name="connsiteX211" fmla="*/ 419100 w 6216650"/>
                  <a:gd name="connsiteY211" fmla="*/ 3371850 h 4908550"/>
                  <a:gd name="connsiteX212" fmla="*/ 377825 w 6216650"/>
                  <a:gd name="connsiteY212" fmla="*/ 3434524 h 4908550"/>
                  <a:gd name="connsiteX213" fmla="*/ 462756 w 6216650"/>
                  <a:gd name="connsiteY213" fmla="*/ 3451181 h 4908550"/>
                  <a:gd name="connsiteX214" fmla="*/ 427037 w 6216650"/>
                  <a:gd name="connsiteY214" fmla="*/ 3580574 h 4908550"/>
                  <a:gd name="connsiteX215" fmla="*/ 453231 w 6216650"/>
                  <a:gd name="connsiteY215" fmla="*/ 3652708 h 4908550"/>
                  <a:gd name="connsiteX216" fmla="*/ 444500 w 6216650"/>
                  <a:gd name="connsiteY216" fmla="*/ 3695700 h 4908550"/>
                  <a:gd name="connsiteX217" fmla="*/ 520700 w 6216650"/>
                  <a:gd name="connsiteY217" fmla="*/ 3744934 h 4908550"/>
                  <a:gd name="connsiteX218" fmla="*/ 445294 w 6216650"/>
                  <a:gd name="connsiteY218" fmla="*/ 3943350 h 4908550"/>
                  <a:gd name="connsiteX219" fmla="*/ 417513 w 6216650"/>
                  <a:gd name="connsiteY219" fmla="*/ 4061754 h 4908550"/>
                  <a:gd name="connsiteX220" fmla="*/ 389731 w 6216650"/>
                  <a:gd name="connsiteY220" fmla="*/ 4112495 h 4908550"/>
                  <a:gd name="connsiteX221" fmla="*/ 412750 w 6216650"/>
                  <a:gd name="connsiteY221" fmla="*/ 4178300 h 4908550"/>
                  <a:gd name="connsiteX222" fmla="*/ 493712 w 6216650"/>
                  <a:gd name="connsiteY222" fmla="*/ 4225968 h 4908550"/>
                  <a:gd name="connsiteX223" fmla="*/ 537369 w 6216650"/>
                  <a:gd name="connsiteY223" fmla="*/ 4156772 h 4908550"/>
                  <a:gd name="connsiteX224" fmla="*/ 615950 w 6216650"/>
                  <a:gd name="connsiteY224" fmla="*/ 4171950 h 4908550"/>
                  <a:gd name="connsiteX225" fmla="*/ 711200 w 6216650"/>
                  <a:gd name="connsiteY225" fmla="*/ 4114800 h 4908550"/>
                  <a:gd name="connsiteX226" fmla="*/ 742950 w 6216650"/>
                  <a:gd name="connsiteY226" fmla="*/ 4184650 h 4908550"/>
                  <a:gd name="connsiteX227" fmla="*/ 736600 w 6216650"/>
                  <a:gd name="connsiteY227" fmla="*/ 4229100 h 4908550"/>
                  <a:gd name="connsiteX228" fmla="*/ 819150 w 6216650"/>
                  <a:gd name="connsiteY228" fmla="*/ 4165600 h 4908550"/>
                  <a:gd name="connsiteX229" fmla="*/ 876300 w 6216650"/>
                  <a:gd name="connsiteY229" fmla="*/ 4064000 h 4908550"/>
                  <a:gd name="connsiteX230" fmla="*/ 971550 w 6216650"/>
                  <a:gd name="connsiteY230" fmla="*/ 4006850 h 4908550"/>
                  <a:gd name="connsiteX231" fmla="*/ 1028700 w 6216650"/>
                  <a:gd name="connsiteY231" fmla="*/ 3911600 h 4908550"/>
                  <a:gd name="connsiteX232" fmla="*/ 1098550 w 6216650"/>
                  <a:gd name="connsiteY232" fmla="*/ 3905250 h 4908550"/>
                  <a:gd name="connsiteX233" fmla="*/ 1212850 w 6216650"/>
                  <a:gd name="connsiteY233" fmla="*/ 3943350 h 4908550"/>
                  <a:gd name="connsiteX234" fmla="*/ 1238250 w 6216650"/>
                  <a:gd name="connsiteY234" fmla="*/ 4044950 h 4908550"/>
                  <a:gd name="connsiteX235" fmla="*/ 1270000 w 6216650"/>
                  <a:gd name="connsiteY235" fmla="*/ 4108450 h 4908550"/>
                  <a:gd name="connsiteX236" fmla="*/ 1327150 w 6216650"/>
                  <a:gd name="connsiteY236" fmla="*/ 4108450 h 4908550"/>
                  <a:gd name="connsiteX237" fmla="*/ 1365250 w 6216650"/>
                  <a:gd name="connsiteY237" fmla="*/ 4051300 h 4908550"/>
                  <a:gd name="connsiteX238" fmla="*/ 1435100 w 6216650"/>
                  <a:gd name="connsiteY238" fmla="*/ 4178300 h 4908550"/>
                  <a:gd name="connsiteX239" fmla="*/ 1454150 w 6216650"/>
                  <a:gd name="connsiteY239" fmla="*/ 4330700 h 4908550"/>
                  <a:gd name="connsiteX240" fmla="*/ 1454150 w 6216650"/>
                  <a:gd name="connsiteY240" fmla="*/ 4432300 h 4908550"/>
                  <a:gd name="connsiteX241" fmla="*/ 1517650 w 6216650"/>
                  <a:gd name="connsiteY241" fmla="*/ 4559300 h 4908550"/>
                  <a:gd name="connsiteX242" fmla="*/ 1543050 w 6216650"/>
                  <a:gd name="connsiteY242" fmla="*/ 4648200 h 4908550"/>
                  <a:gd name="connsiteX243" fmla="*/ 1644650 w 6216650"/>
                  <a:gd name="connsiteY243" fmla="*/ 4597400 h 4908550"/>
                  <a:gd name="connsiteX244" fmla="*/ 1701800 w 6216650"/>
                  <a:gd name="connsiteY244" fmla="*/ 4635500 h 4908550"/>
                  <a:gd name="connsiteX245" fmla="*/ 1758950 w 6216650"/>
                  <a:gd name="connsiteY245" fmla="*/ 4673600 h 4908550"/>
                  <a:gd name="connsiteX246" fmla="*/ 1854200 w 6216650"/>
                  <a:gd name="connsiteY246" fmla="*/ 4705350 h 4908550"/>
                  <a:gd name="connsiteX247" fmla="*/ 1949450 w 6216650"/>
                  <a:gd name="connsiteY247" fmla="*/ 4730750 h 4908550"/>
                  <a:gd name="connsiteX248" fmla="*/ 2063750 w 6216650"/>
                  <a:gd name="connsiteY248" fmla="*/ 4838700 h 4908550"/>
                  <a:gd name="connsiteX249" fmla="*/ 2209800 w 6216650"/>
                  <a:gd name="connsiteY249" fmla="*/ 4864100 h 4908550"/>
                  <a:gd name="connsiteX250" fmla="*/ 2286000 w 6216650"/>
                  <a:gd name="connsiteY250" fmla="*/ 4902200 h 4908550"/>
                  <a:gd name="connsiteX251" fmla="*/ 2406650 w 6216650"/>
                  <a:gd name="connsiteY251" fmla="*/ 4876800 h 4908550"/>
                  <a:gd name="connsiteX252" fmla="*/ 2527300 w 6216650"/>
                  <a:gd name="connsiteY252" fmla="*/ 4908550 h 4908550"/>
                  <a:gd name="connsiteX253" fmla="*/ 2578100 w 6216650"/>
                  <a:gd name="connsiteY253" fmla="*/ 4870450 h 4908550"/>
                  <a:gd name="connsiteX254" fmla="*/ 2755900 w 6216650"/>
                  <a:gd name="connsiteY254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27300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84850 w 6216650"/>
                  <a:gd name="connsiteY57" fmla="*/ 2260600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34100 w 6216650"/>
                  <a:gd name="connsiteY64" fmla="*/ 1885950 h 4908550"/>
                  <a:gd name="connsiteX65" fmla="*/ 6216650 w 6216650"/>
                  <a:gd name="connsiteY65" fmla="*/ 191135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76950 w 6216650"/>
                  <a:gd name="connsiteY69" fmla="*/ 1517650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685800 w 6216650"/>
                  <a:gd name="connsiteY172" fmla="*/ 101600 h 4908550"/>
                  <a:gd name="connsiteX173" fmla="*/ 604043 w 6216650"/>
                  <a:gd name="connsiteY173" fmla="*/ 103992 h 4908550"/>
                  <a:gd name="connsiteX174" fmla="*/ 515144 w 6216650"/>
                  <a:gd name="connsiteY174" fmla="*/ 240474 h 4908550"/>
                  <a:gd name="connsiteX175" fmla="*/ 546100 w 6216650"/>
                  <a:gd name="connsiteY175" fmla="*/ 298450 h 4908550"/>
                  <a:gd name="connsiteX176" fmla="*/ 546100 w 6216650"/>
                  <a:gd name="connsiteY176" fmla="*/ 476250 h 4908550"/>
                  <a:gd name="connsiteX177" fmla="*/ 593725 w 6216650"/>
                  <a:gd name="connsiteY177" fmla="*/ 598021 h 4908550"/>
                  <a:gd name="connsiteX178" fmla="*/ 641350 w 6216650"/>
                  <a:gd name="connsiteY178" fmla="*/ 654050 h 4908550"/>
                  <a:gd name="connsiteX179" fmla="*/ 679450 w 6216650"/>
                  <a:gd name="connsiteY179" fmla="*/ 679450 h 4908550"/>
                  <a:gd name="connsiteX180" fmla="*/ 693737 w 6216650"/>
                  <a:gd name="connsiteY180" fmla="*/ 947716 h 4908550"/>
                  <a:gd name="connsiteX181" fmla="*/ 750094 w 6216650"/>
                  <a:gd name="connsiteY181" fmla="*/ 1020870 h 4908550"/>
                  <a:gd name="connsiteX182" fmla="*/ 654050 w 6216650"/>
                  <a:gd name="connsiteY182" fmla="*/ 1092200 h 4908550"/>
                  <a:gd name="connsiteX183" fmla="*/ 488950 w 6216650"/>
                  <a:gd name="connsiteY183" fmla="*/ 1174750 h 4908550"/>
                  <a:gd name="connsiteX184" fmla="*/ 457200 w 6216650"/>
                  <a:gd name="connsiteY184" fmla="*/ 1276350 h 4908550"/>
                  <a:gd name="connsiteX185" fmla="*/ 400050 w 6216650"/>
                  <a:gd name="connsiteY185" fmla="*/ 1333500 h 4908550"/>
                  <a:gd name="connsiteX186" fmla="*/ 412750 w 6216650"/>
                  <a:gd name="connsiteY186" fmla="*/ 1397000 h 4908550"/>
                  <a:gd name="connsiteX187" fmla="*/ 372268 w 6216650"/>
                  <a:gd name="connsiteY187" fmla="*/ 1476418 h 4908550"/>
                  <a:gd name="connsiteX188" fmla="*/ 266700 w 6216650"/>
                  <a:gd name="connsiteY188" fmla="*/ 1460500 h 4908550"/>
                  <a:gd name="connsiteX189" fmla="*/ 203200 w 6216650"/>
                  <a:gd name="connsiteY189" fmla="*/ 1517650 h 4908550"/>
                  <a:gd name="connsiteX190" fmla="*/ 113506 w 6216650"/>
                  <a:gd name="connsiteY190" fmla="*/ 1549400 h 4908550"/>
                  <a:gd name="connsiteX191" fmla="*/ 80169 w 6216650"/>
                  <a:gd name="connsiteY191" fmla="*/ 1529523 h 4908550"/>
                  <a:gd name="connsiteX192" fmla="*/ 53975 w 6216650"/>
                  <a:gd name="connsiteY192" fmla="*/ 1600200 h 4908550"/>
                  <a:gd name="connsiteX193" fmla="*/ 126206 w 6216650"/>
                  <a:gd name="connsiteY193" fmla="*/ 1746423 h 4908550"/>
                  <a:gd name="connsiteX194" fmla="*/ 126206 w 6216650"/>
                  <a:gd name="connsiteY194" fmla="*/ 1839934 h 4908550"/>
                  <a:gd name="connsiteX195" fmla="*/ 102394 w 6216650"/>
                  <a:gd name="connsiteY195" fmla="*/ 2232895 h 4908550"/>
                  <a:gd name="connsiteX196" fmla="*/ 16669 w 6216650"/>
                  <a:gd name="connsiteY196" fmla="*/ 2300354 h 4908550"/>
                  <a:gd name="connsiteX197" fmla="*/ 60325 w 6216650"/>
                  <a:gd name="connsiteY197" fmla="*/ 2413001 h 4908550"/>
                  <a:gd name="connsiteX198" fmla="*/ 50800 w 6216650"/>
                  <a:gd name="connsiteY198" fmla="*/ 2501900 h 4908550"/>
                  <a:gd name="connsiteX199" fmla="*/ 88106 w 6216650"/>
                  <a:gd name="connsiteY199" fmla="*/ 2555745 h 4908550"/>
                  <a:gd name="connsiteX200" fmla="*/ 91281 w 6216650"/>
                  <a:gd name="connsiteY200" fmla="*/ 2652817 h 4908550"/>
                  <a:gd name="connsiteX201" fmla="*/ 120650 w 6216650"/>
                  <a:gd name="connsiteY201" fmla="*/ 2692400 h 4908550"/>
                  <a:gd name="connsiteX202" fmla="*/ 22225 w 6216650"/>
                  <a:gd name="connsiteY202" fmla="*/ 2851150 h 4908550"/>
                  <a:gd name="connsiteX203" fmla="*/ 6350 w 6216650"/>
                  <a:gd name="connsiteY203" fmla="*/ 2933700 h 4908550"/>
                  <a:gd name="connsiteX204" fmla="*/ 0 w 6216650"/>
                  <a:gd name="connsiteY204" fmla="*/ 2955882 h 4908550"/>
                  <a:gd name="connsiteX205" fmla="*/ 177800 w 6216650"/>
                  <a:gd name="connsiteY205" fmla="*/ 3006029 h 4908550"/>
                  <a:gd name="connsiteX206" fmla="*/ 294481 w 6216650"/>
                  <a:gd name="connsiteY206" fmla="*/ 3039998 h 4908550"/>
                  <a:gd name="connsiteX207" fmla="*/ 323056 w 6216650"/>
                  <a:gd name="connsiteY207" fmla="*/ 3089145 h 4908550"/>
                  <a:gd name="connsiteX208" fmla="*/ 272256 w 6216650"/>
                  <a:gd name="connsiteY208" fmla="*/ 3172695 h 4908550"/>
                  <a:gd name="connsiteX209" fmla="*/ 347662 w 6216650"/>
                  <a:gd name="connsiteY209" fmla="*/ 3169303 h 4908550"/>
                  <a:gd name="connsiteX210" fmla="*/ 413544 w 6216650"/>
                  <a:gd name="connsiteY210" fmla="*/ 3255159 h 4908550"/>
                  <a:gd name="connsiteX211" fmla="*/ 419100 w 6216650"/>
                  <a:gd name="connsiteY211" fmla="*/ 3371850 h 4908550"/>
                  <a:gd name="connsiteX212" fmla="*/ 377825 w 6216650"/>
                  <a:gd name="connsiteY212" fmla="*/ 3434524 h 4908550"/>
                  <a:gd name="connsiteX213" fmla="*/ 462756 w 6216650"/>
                  <a:gd name="connsiteY213" fmla="*/ 3451181 h 4908550"/>
                  <a:gd name="connsiteX214" fmla="*/ 427037 w 6216650"/>
                  <a:gd name="connsiteY214" fmla="*/ 3580574 h 4908550"/>
                  <a:gd name="connsiteX215" fmla="*/ 453231 w 6216650"/>
                  <a:gd name="connsiteY215" fmla="*/ 3652708 h 4908550"/>
                  <a:gd name="connsiteX216" fmla="*/ 444500 w 6216650"/>
                  <a:gd name="connsiteY216" fmla="*/ 3695700 h 4908550"/>
                  <a:gd name="connsiteX217" fmla="*/ 520700 w 6216650"/>
                  <a:gd name="connsiteY217" fmla="*/ 3744934 h 4908550"/>
                  <a:gd name="connsiteX218" fmla="*/ 445294 w 6216650"/>
                  <a:gd name="connsiteY218" fmla="*/ 3943350 h 4908550"/>
                  <a:gd name="connsiteX219" fmla="*/ 417513 w 6216650"/>
                  <a:gd name="connsiteY219" fmla="*/ 4061754 h 4908550"/>
                  <a:gd name="connsiteX220" fmla="*/ 389731 w 6216650"/>
                  <a:gd name="connsiteY220" fmla="*/ 4112495 h 4908550"/>
                  <a:gd name="connsiteX221" fmla="*/ 412750 w 6216650"/>
                  <a:gd name="connsiteY221" fmla="*/ 4178300 h 4908550"/>
                  <a:gd name="connsiteX222" fmla="*/ 493712 w 6216650"/>
                  <a:gd name="connsiteY222" fmla="*/ 4225968 h 4908550"/>
                  <a:gd name="connsiteX223" fmla="*/ 537369 w 6216650"/>
                  <a:gd name="connsiteY223" fmla="*/ 4156772 h 4908550"/>
                  <a:gd name="connsiteX224" fmla="*/ 615950 w 6216650"/>
                  <a:gd name="connsiteY224" fmla="*/ 4171950 h 4908550"/>
                  <a:gd name="connsiteX225" fmla="*/ 711200 w 6216650"/>
                  <a:gd name="connsiteY225" fmla="*/ 4114800 h 4908550"/>
                  <a:gd name="connsiteX226" fmla="*/ 742950 w 6216650"/>
                  <a:gd name="connsiteY226" fmla="*/ 4184650 h 4908550"/>
                  <a:gd name="connsiteX227" fmla="*/ 736600 w 6216650"/>
                  <a:gd name="connsiteY227" fmla="*/ 4229100 h 4908550"/>
                  <a:gd name="connsiteX228" fmla="*/ 819150 w 6216650"/>
                  <a:gd name="connsiteY228" fmla="*/ 4165600 h 4908550"/>
                  <a:gd name="connsiteX229" fmla="*/ 876300 w 6216650"/>
                  <a:gd name="connsiteY229" fmla="*/ 4064000 h 4908550"/>
                  <a:gd name="connsiteX230" fmla="*/ 971550 w 6216650"/>
                  <a:gd name="connsiteY230" fmla="*/ 4006850 h 4908550"/>
                  <a:gd name="connsiteX231" fmla="*/ 1028700 w 6216650"/>
                  <a:gd name="connsiteY231" fmla="*/ 3911600 h 4908550"/>
                  <a:gd name="connsiteX232" fmla="*/ 1098550 w 6216650"/>
                  <a:gd name="connsiteY232" fmla="*/ 3905250 h 4908550"/>
                  <a:gd name="connsiteX233" fmla="*/ 1212850 w 6216650"/>
                  <a:gd name="connsiteY233" fmla="*/ 3943350 h 4908550"/>
                  <a:gd name="connsiteX234" fmla="*/ 1238250 w 6216650"/>
                  <a:gd name="connsiteY234" fmla="*/ 4044950 h 4908550"/>
                  <a:gd name="connsiteX235" fmla="*/ 1270000 w 6216650"/>
                  <a:gd name="connsiteY235" fmla="*/ 4108450 h 4908550"/>
                  <a:gd name="connsiteX236" fmla="*/ 1327150 w 6216650"/>
                  <a:gd name="connsiteY236" fmla="*/ 4108450 h 4908550"/>
                  <a:gd name="connsiteX237" fmla="*/ 1365250 w 6216650"/>
                  <a:gd name="connsiteY237" fmla="*/ 4051300 h 4908550"/>
                  <a:gd name="connsiteX238" fmla="*/ 1435100 w 6216650"/>
                  <a:gd name="connsiteY238" fmla="*/ 4178300 h 4908550"/>
                  <a:gd name="connsiteX239" fmla="*/ 1454150 w 6216650"/>
                  <a:gd name="connsiteY239" fmla="*/ 4330700 h 4908550"/>
                  <a:gd name="connsiteX240" fmla="*/ 1454150 w 6216650"/>
                  <a:gd name="connsiteY240" fmla="*/ 4432300 h 4908550"/>
                  <a:gd name="connsiteX241" fmla="*/ 1517650 w 6216650"/>
                  <a:gd name="connsiteY241" fmla="*/ 4559300 h 4908550"/>
                  <a:gd name="connsiteX242" fmla="*/ 1543050 w 6216650"/>
                  <a:gd name="connsiteY242" fmla="*/ 4648200 h 4908550"/>
                  <a:gd name="connsiteX243" fmla="*/ 1644650 w 6216650"/>
                  <a:gd name="connsiteY243" fmla="*/ 4597400 h 4908550"/>
                  <a:gd name="connsiteX244" fmla="*/ 1701800 w 6216650"/>
                  <a:gd name="connsiteY244" fmla="*/ 4635500 h 4908550"/>
                  <a:gd name="connsiteX245" fmla="*/ 1758950 w 6216650"/>
                  <a:gd name="connsiteY245" fmla="*/ 4673600 h 4908550"/>
                  <a:gd name="connsiteX246" fmla="*/ 1854200 w 6216650"/>
                  <a:gd name="connsiteY246" fmla="*/ 4705350 h 4908550"/>
                  <a:gd name="connsiteX247" fmla="*/ 1949450 w 6216650"/>
                  <a:gd name="connsiteY247" fmla="*/ 4730750 h 4908550"/>
                  <a:gd name="connsiteX248" fmla="*/ 2063750 w 6216650"/>
                  <a:gd name="connsiteY248" fmla="*/ 4838700 h 4908550"/>
                  <a:gd name="connsiteX249" fmla="*/ 2209800 w 6216650"/>
                  <a:gd name="connsiteY249" fmla="*/ 4864100 h 4908550"/>
                  <a:gd name="connsiteX250" fmla="*/ 2286000 w 6216650"/>
                  <a:gd name="connsiteY250" fmla="*/ 4902200 h 4908550"/>
                  <a:gd name="connsiteX251" fmla="*/ 2406650 w 6216650"/>
                  <a:gd name="connsiteY251" fmla="*/ 4876800 h 4908550"/>
                  <a:gd name="connsiteX252" fmla="*/ 2527300 w 6216650"/>
                  <a:gd name="connsiteY252" fmla="*/ 4908550 h 4908550"/>
                  <a:gd name="connsiteX253" fmla="*/ 2578100 w 6216650"/>
                  <a:gd name="connsiteY253" fmla="*/ 4870450 h 4908550"/>
                  <a:gd name="connsiteX254" fmla="*/ 2755900 w 6216650"/>
                  <a:gd name="connsiteY254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27300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84850 w 6216650"/>
                  <a:gd name="connsiteY57" fmla="*/ 2260600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34100 w 6216650"/>
                  <a:gd name="connsiteY64" fmla="*/ 1885950 h 4908550"/>
                  <a:gd name="connsiteX65" fmla="*/ 6216650 w 6216650"/>
                  <a:gd name="connsiteY65" fmla="*/ 191135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76950 w 6216650"/>
                  <a:gd name="connsiteY69" fmla="*/ 1517650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685800 w 6216650"/>
                  <a:gd name="connsiteY172" fmla="*/ 101600 h 4908550"/>
                  <a:gd name="connsiteX173" fmla="*/ 604043 w 6216650"/>
                  <a:gd name="connsiteY173" fmla="*/ 103992 h 4908550"/>
                  <a:gd name="connsiteX174" fmla="*/ 515144 w 6216650"/>
                  <a:gd name="connsiteY174" fmla="*/ 240474 h 4908550"/>
                  <a:gd name="connsiteX175" fmla="*/ 546100 w 6216650"/>
                  <a:gd name="connsiteY175" fmla="*/ 298450 h 4908550"/>
                  <a:gd name="connsiteX176" fmla="*/ 546100 w 6216650"/>
                  <a:gd name="connsiteY176" fmla="*/ 476250 h 4908550"/>
                  <a:gd name="connsiteX177" fmla="*/ 593725 w 6216650"/>
                  <a:gd name="connsiteY177" fmla="*/ 598021 h 4908550"/>
                  <a:gd name="connsiteX178" fmla="*/ 641350 w 6216650"/>
                  <a:gd name="connsiteY178" fmla="*/ 654050 h 4908550"/>
                  <a:gd name="connsiteX179" fmla="*/ 679450 w 6216650"/>
                  <a:gd name="connsiteY179" fmla="*/ 679450 h 4908550"/>
                  <a:gd name="connsiteX180" fmla="*/ 693737 w 6216650"/>
                  <a:gd name="connsiteY180" fmla="*/ 947716 h 4908550"/>
                  <a:gd name="connsiteX181" fmla="*/ 750094 w 6216650"/>
                  <a:gd name="connsiteY181" fmla="*/ 1020870 h 4908550"/>
                  <a:gd name="connsiteX182" fmla="*/ 654050 w 6216650"/>
                  <a:gd name="connsiteY182" fmla="*/ 1092200 h 4908550"/>
                  <a:gd name="connsiteX183" fmla="*/ 488950 w 6216650"/>
                  <a:gd name="connsiteY183" fmla="*/ 1174750 h 4908550"/>
                  <a:gd name="connsiteX184" fmla="*/ 457200 w 6216650"/>
                  <a:gd name="connsiteY184" fmla="*/ 1276350 h 4908550"/>
                  <a:gd name="connsiteX185" fmla="*/ 400050 w 6216650"/>
                  <a:gd name="connsiteY185" fmla="*/ 1333500 h 4908550"/>
                  <a:gd name="connsiteX186" fmla="*/ 412750 w 6216650"/>
                  <a:gd name="connsiteY186" fmla="*/ 1397000 h 4908550"/>
                  <a:gd name="connsiteX187" fmla="*/ 372268 w 6216650"/>
                  <a:gd name="connsiteY187" fmla="*/ 1476418 h 4908550"/>
                  <a:gd name="connsiteX188" fmla="*/ 266700 w 6216650"/>
                  <a:gd name="connsiteY188" fmla="*/ 1460500 h 4908550"/>
                  <a:gd name="connsiteX189" fmla="*/ 203200 w 6216650"/>
                  <a:gd name="connsiteY189" fmla="*/ 1517650 h 4908550"/>
                  <a:gd name="connsiteX190" fmla="*/ 113506 w 6216650"/>
                  <a:gd name="connsiteY190" fmla="*/ 1549400 h 4908550"/>
                  <a:gd name="connsiteX191" fmla="*/ 80169 w 6216650"/>
                  <a:gd name="connsiteY191" fmla="*/ 1529523 h 4908550"/>
                  <a:gd name="connsiteX192" fmla="*/ 53975 w 6216650"/>
                  <a:gd name="connsiteY192" fmla="*/ 1600200 h 4908550"/>
                  <a:gd name="connsiteX193" fmla="*/ 126206 w 6216650"/>
                  <a:gd name="connsiteY193" fmla="*/ 1746423 h 4908550"/>
                  <a:gd name="connsiteX194" fmla="*/ 126206 w 6216650"/>
                  <a:gd name="connsiteY194" fmla="*/ 1839934 h 4908550"/>
                  <a:gd name="connsiteX195" fmla="*/ 102394 w 6216650"/>
                  <a:gd name="connsiteY195" fmla="*/ 2232895 h 4908550"/>
                  <a:gd name="connsiteX196" fmla="*/ 16669 w 6216650"/>
                  <a:gd name="connsiteY196" fmla="*/ 2300354 h 4908550"/>
                  <a:gd name="connsiteX197" fmla="*/ 60325 w 6216650"/>
                  <a:gd name="connsiteY197" fmla="*/ 2413001 h 4908550"/>
                  <a:gd name="connsiteX198" fmla="*/ 50800 w 6216650"/>
                  <a:gd name="connsiteY198" fmla="*/ 2501900 h 4908550"/>
                  <a:gd name="connsiteX199" fmla="*/ 88106 w 6216650"/>
                  <a:gd name="connsiteY199" fmla="*/ 2555745 h 4908550"/>
                  <a:gd name="connsiteX200" fmla="*/ 91281 w 6216650"/>
                  <a:gd name="connsiteY200" fmla="*/ 2652817 h 4908550"/>
                  <a:gd name="connsiteX201" fmla="*/ 120650 w 6216650"/>
                  <a:gd name="connsiteY201" fmla="*/ 2692400 h 4908550"/>
                  <a:gd name="connsiteX202" fmla="*/ 22225 w 6216650"/>
                  <a:gd name="connsiteY202" fmla="*/ 2851150 h 4908550"/>
                  <a:gd name="connsiteX203" fmla="*/ 6350 w 6216650"/>
                  <a:gd name="connsiteY203" fmla="*/ 2933700 h 4908550"/>
                  <a:gd name="connsiteX204" fmla="*/ 0 w 6216650"/>
                  <a:gd name="connsiteY204" fmla="*/ 2955882 h 4908550"/>
                  <a:gd name="connsiteX205" fmla="*/ 177800 w 6216650"/>
                  <a:gd name="connsiteY205" fmla="*/ 3006029 h 4908550"/>
                  <a:gd name="connsiteX206" fmla="*/ 294481 w 6216650"/>
                  <a:gd name="connsiteY206" fmla="*/ 3039998 h 4908550"/>
                  <a:gd name="connsiteX207" fmla="*/ 323056 w 6216650"/>
                  <a:gd name="connsiteY207" fmla="*/ 3089145 h 4908550"/>
                  <a:gd name="connsiteX208" fmla="*/ 272256 w 6216650"/>
                  <a:gd name="connsiteY208" fmla="*/ 3172695 h 4908550"/>
                  <a:gd name="connsiteX209" fmla="*/ 347662 w 6216650"/>
                  <a:gd name="connsiteY209" fmla="*/ 3169303 h 4908550"/>
                  <a:gd name="connsiteX210" fmla="*/ 413544 w 6216650"/>
                  <a:gd name="connsiteY210" fmla="*/ 3255159 h 4908550"/>
                  <a:gd name="connsiteX211" fmla="*/ 419100 w 6216650"/>
                  <a:gd name="connsiteY211" fmla="*/ 3371850 h 4908550"/>
                  <a:gd name="connsiteX212" fmla="*/ 377825 w 6216650"/>
                  <a:gd name="connsiteY212" fmla="*/ 3434524 h 4908550"/>
                  <a:gd name="connsiteX213" fmla="*/ 462756 w 6216650"/>
                  <a:gd name="connsiteY213" fmla="*/ 3451181 h 4908550"/>
                  <a:gd name="connsiteX214" fmla="*/ 427037 w 6216650"/>
                  <a:gd name="connsiteY214" fmla="*/ 3580574 h 4908550"/>
                  <a:gd name="connsiteX215" fmla="*/ 453231 w 6216650"/>
                  <a:gd name="connsiteY215" fmla="*/ 3652708 h 4908550"/>
                  <a:gd name="connsiteX216" fmla="*/ 444500 w 6216650"/>
                  <a:gd name="connsiteY216" fmla="*/ 3695700 h 4908550"/>
                  <a:gd name="connsiteX217" fmla="*/ 520700 w 6216650"/>
                  <a:gd name="connsiteY217" fmla="*/ 3744934 h 4908550"/>
                  <a:gd name="connsiteX218" fmla="*/ 445294 w 6216650"/>
                  <a:gd name="connsiteY218" fmla="*/ 3943350 h 4908550"/>
                  <a:gd name="connsiteX219" fmla="*/ 417513 w 6216650"/>
                  <a:gd name="connsiteY219" fmla="*/ 4061754 h 4908550"/>
                  <a:gd name="connsiteX220" fmla="*/ 389731 w 6216650"/>
                  <a:gd name="connsiteY220" fmla="*/ 4112495 h 4908550"/>
                  <a:gd name="connsiteX221" fmla="*/ 412750 w 6216650"/>
                  <a:gd name="connsiteY221" fmla="*/ 4178300 h 4908550"/>
                  <a:gd name="connsiteX222" fmla="*/ 493712 w 6216650"/>
                  <a:gd name="connsiteY222" fmla="*/ 4225968 h 4908550"/>
                  <a:gd name="connsiteX223" fmla="*/ 537369 w 6216650"/>
                  <a:gd name="connsiteY223" fmla="*/ 4156772 h 4908550"/>
                  <a:gd name="connsiteX224" fmla="*/ 615950 w 6216650"/>
                  <a:gd name="connsiteY224" fmla="*/ 4171950 h 4908550"/>
                  <a:gd name="connsiteX225" fmla="*/ 686594 w 6216650"/>
                  <a:gd name="connsiteY225" fmla="*/ 4162221 h 4908550"/>
                  <a:gd name="connsiteX226" fmla="*/ 711200 w 6216650"/>
                  <a:gd name="connsiteY226" fmla="*/ 4114800 h 4908550"/>
                  <a:gd name="connsiteX227" fmla="*/ 742950 w 6216650"/>
                  <a:gd name="connsiteY227" fmla="*/ 4184650 h 4908550"/>
                  <a:gd name="connsiteX228" fmla="*/ 736600 w 6216650"/>
                  <a:gd name="connsiteY228" fmla="*/ 4229100 h 4908550"/>
                  <a:gd name="connsiteX229" fmla="*/ 819150 w 6216650"/>
                  <a:gd name="connsiteY229" fmla="*/ 4165600 h 4908550"/>
                  <a:gd name="connsiteX230" fmla="*/ 876300 w 6216650"/>
                  <a:gd name="connsiteY230" fmla="*/ 4064000 h 4908550"/>
                  <a:gd name="connsiteX231" fmla="*/ 971550 w 6216650"/>
                  <a:gd name="connsiteY231" fmla="*/ 4006850 h 4908550"/>
                  <a:gd name="connsiteX232" fmla="*/ 1028700 w 6216650"/>
                  <a:gd name="connsiteY232" fmla="*/ 3911600 h 4908550"/>
                  <a:gd name="connsiteX233" fmla="*/ 1098550 w 6216650"/>
                  <a:gd name="connsiteY233" fmla="*/ 3905250 h 4908550"/>
                  <a:gd name="connsiteX234" fmla="*/ 1212850 w 6216650"/>
                  <a:gd name="connsiteY234" fmla="*/ 3943350 h 4908550"/>
                  <a:gd name="connsiteX235" fmla="*/ 1238250 w 6216650"/>
                  <a:gd name="connsiteY235" fmla="*/ 4044950 h 4908550"/>
                  <a:gd name="connsiteX236" fmla="*/ 1270000 w 6216650"/>
                  <a:gd name="connsiteY236" fmla="*/ 4108450 h 4908550"/>
                  <a:gd name="connsiteX237" fmla="*/ 1327150 w 6216650"/>
                  <a:gd name="connsiteY237" fmla="*/ 4108450 h 4908550"/>
                  <a:gd name="connsiteX238" fmla="*/ 1365250 w 6216650"/>
                  <a:gd name="connsiteY238" fmla="*/ 4051300 h 4908550"/>
                  <a:gd name="connsiteX239" fmla="*/ 1435100 w 6216650"/>
                  <a:gd name="connsiteY239" fmla="*/ 4178300 h 4908550"/>
                  <a:gd name="connsiteX240" fmla="*/ 1454150 w 6216650"/>
                  <a:gd name="connsiteY240" fmla="*/ 4330700 h 4908550"/>
                  <a:gd name="connsiteX241" fmla="*/ 1454150 w 6216650"/>
                  <a:gd name="connsiteY241" fmla="*/ 4432300 h 4908550"/>
                  <a:gd name="connsiteX242" fmla="*/ 1517650 w 6216650"/>
                  <a:gd name="connsiteY242" fmla="*/ 4559300 h 4908550"/>
                  <a:gd name="connsiteX243" fmla="*/ 1543050 w 6216650"/>
                  <a:gd name="connsiteY243" fmla="*/ 4648200 h 4908550"/>
                  <a:gd name="connsiteX244" fmla="*/ 1644650 w 6216650"/>
                  <a:gd name="connsiteY244" fmla="*/ 4597400 h 4908550"/>
                  <a:gd name="connsiteX245" fmla="*/ 1701800 w 6216650"/>
                  <a:gd name="connsiteY245" fmla="*/ 4635500 h 4908550"/>
                  <a:gd name="connsiteX246" fmla="*/ 1758950 w 6216650"/>
                  <a:gd name="connsiteY246" fmla="*/ 4673600 h 4908550"/>
                  <a:gd name="connsiteX247" fmla="*/ 1854200 w 6216650"/>
                  <a:gd name="connsiteY247" fmla="*/ 4705350 h 4908550"/>
                  <a:gd name="connsiteX248" fmla="*/ 1949450 w 6216650"/>
                  <a:gd name="connsiteY248" fmla="*/ 4730750 h 4908550"/>
                  <a:gd name="connsiteX249" fmla="*/ 2063750 w 6216650"/>
                  <a:gd name="connsiteY249" fmla="*/ 4838700 h 4908550"/>
                  <a:gd name="connsiteX250" fmla="*/ 2209800 w 6216650"/>
                  <a:gd name="connsiteY250" fmla="*/ 4864100 h 4908550"/>
                  <a:gd name="connsiteX251" fmla="*/ 2286000 w 6216650"/>
                  <a:gd name="connsiteY251" fmla="*/ 4902200 h 4908550"/>
                  <a:gd name="connsiteX252" fmla="*/ 2406650 w 6216650"/>
                  <a:gd name="connsiteY252" fmla="*/ 4876800 h 4908550"/>
                  <a:gd name="connsiteX253" fmla="*/ 2527300 w 6216650"/>
                  <a:gd name="connsiteY253" fmla="*/ 4908550 h 4908550"/>
                  <a:gd name="connsiteX254" fmla="*/ 2578100 w 6216650"/>
                  <a:gd name="connsiteY254" fmla="*/ 4870450 h 4908550"/>
                  <a:gd name="connsiteX255" fmla="*/ 2755900 w 6216650"/>
                  <a:gd name="connsiteY255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27300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84850 w 6216650"/>
                  <a:gd name="connsiteY57" fmla="*/ 2260600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34100 w 6216650"/>
                  <a:gd name="connsiteY64" fmla="*/ 1885950 h 4908550"/>
                  <a:gd name="connsiteX65" fmla="*/ 6216650 w 6216650"/>
                  <a:gd name="connsiteY65" fmla="*/ 191135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76950 w 6216650"/>
                  <a:gd name="connsiteY69" fmla="*/ 1517650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685800 w 6216650"/>
                  <a:gd name="connsiteY172" fmla="*/ 101600 h 4908550"/>
                  <a:gd name="connsiteX173" fmla="*/ 604043 w 6216650"/>
                  <a:gd name="connsiteY173" fmla="*/ 103992 h 4908550"/>
                  <a:gd name="connsiteX174" fmla="*/ 515144 w 6216650"/>
                  <a:gd name="connsiteY174" fmla="*/ 240474 h 4908550"/>
                  <a:gd name="connsiteX175" fmla="*/ 546100 w 6216650"/>
                  <a:gd name="connsiteY175" fmla="*/ 298450 h 4908550"/>
                  <a:gd name="connsiteX176" fmla="*/ 546100 w 6216650"/>
                  <a:gd name="connsiteY176" fmla="*/ 476250 h 4908550"/>
                  <a:gd name="connsiteX177" fmla="*/ 593725 w 6216650"/>
                  <a:gd name="connsiteY177" fmla="*/ 598021 h 4908550"/>
                  <a:gd name="connsiteX178" fmla="*/ 641350 w 6216650"/>
                  <a:gd name="connsiteY178" fmla="*/ 654050 h 4908550"/>
                  <a:gd name="connsiteX179" fmla="*/ 679450 w 6216650"/>
                  <a:gd name="connsiteY179" fmla="*/ 679450 h 4908550"/>
                  <a:gd name="connsiteX180" fmla="*/ 693737 w 6216650"/>
                  <a:gd name="connsiteY180" fmla="*/ 947716 h 4908550"/>
                  <a:gd name="connsiteX181" fmla="*/ 750094 w 6216650"/>
                  <a:gd name="connsiteY181" fmla="*/ 1020870 h 4908550"/>
                  <a:gd name="connsiteX182" fmla="*/ 654050 w 6216650"/>
                  <a:gd name="connsiteY182" fmla="*/ 1092200 h 4908550"/>
                  <a:gd name="connsiteX183" fmla="*/ 488950 w 6216650"/>
                  <a:gd name="connsiteY183" fmla="*/ 1174750 h 4908550"/>
                  <a:gd name="connsiteX184" fmla="*/ 457200 w 6216650"/>
                  <a:gd name="connsiteY184" fmla="*/ 1276350 h 4908550"/>
                  <a:gd name="connsiteX185" fmla="*/ 400050 w 6216650"/>
                  <a:gd name="connsiteY185" fmla="*/ 1333500 h 4908550"/>
                  <a:gd name="connsiteX186" fmla="*/ 412750 w 6216650"/>
                  <a:gd name="connsiteY186" fmla="*/ 1397000 h 4908550"/>
                  <a:gd name="connsiteX187" fmla="*/ 372268 w 6216650"/>
                  <a:gd name="connsiteY187" fmla="*/ 1476418 h 4908550"/>
                  <a:gd name="connsiteX188" fmla="*/ 266700 w 6216650"/>
                  <a:gd name="connsiteY188" fmla="*/ 1460500 h 4908550"/>
                  <a:gd name="connsiteX189" fmla="*/ 203200 w 6216650"/>
                  <a:gd name="connsiteY189" fmla="*/ 1517650 h 4908550"/>
                  <a:gd name="connsiteX190" fmla="*/ 113506 w 6216650"/>
                  <a:gd name="connsiteY190" fmla="*/ 1549400 h 4908550"/>
                  <a:gd name="connsiteX191" fmla="*/ 80169 w 6216650"/>
                  <a:gd name="connsiteY191" fmla="*/ 1529523 h 4908550"/>
                  <a:gd name="connsiteX192" fmla="*/ 53975 w 6216650"/>
                  <a:gd name="connsiteY192" fmla="*/ 1600200 h 4908550"/>
                  <a:gd name="connsiteX193" fmla="*/ 126206 w 6216650"/>
                  <a:gd name="connsiteY193" fmla="*/ 1746423 h 4908550"/>
                  <a:gd name="connsiteX194" fmla="*/ 126206 w 6216650"/>
                  <a:gd name="connsiteY194" fmla="*/ 1839934 h 4908550"/>
                  <a:gd name="connsiteX195" fmla="*/ 102394 w 6216650"/>
                  <a:gd name="connsiteY195" fmla="*/ 2232895 h 4908550"/>
                  <a:gd name="connsiteX196" fmla="*/ 16669 w 6216650"/>
                  <a:gd name="connsiteY196" fmla="*/ 2300354 h 4908550"/>
                  <a:gd name="connsiteX197" fmla="*/ 60325 w 6216650"/>
                  <a:gd name="connsiteY197" fmla="*/ 2413001 h 4908550"/>
                  <a:gd name="connsiteX198" fmla="*/ 50800 w 6216650"/>
                  <a:gd name="connsiteY198" fmla="*/ 2501900 h 4908550"/>
                  <a:gd name="connsiteX199" fmla="*/ 88106 w 6216650"/>
                  <a:gd name="connsiteY199" fmla="*/ 2555745 h 4908550"/>
                  <a:gd name="connsiteX200" fmla="*/ 91281 w 6216650"/>
                  <a:gd name="connsiteY200" fmla="*/ 2652817 h 4908550"/>
                  <a:gd name="connsiteX201" fmla="*/ 120650 w 6216650"/>
                  <a:gd name="connsiteY201" fmla="*/ 2692400 h 4908550"/>
                  <a:gd name="connsiteX202" fmla="*/ 22225 w 6216650"/>
                  <a:gd name="connsiteY202" fmla="*/ 2851150 h 4908550"/>
                  <a:gd name="connsiteX203" fmla="*/ 6350 w 6216650"/>
                  <a:gd name="connsiteY203" fmla="*/ 2933700 h 4908550"/>
                  <a:gd name="connsiteX204" fmla="*/ 0 w 6216650"/>
                  <a:gd name="connsiteY204" fmla="*/ 2955882 h 4908550"/>
                  <a:gd name="connsiteX205" fmla="*/ 177800 w 6216650"/>
                  <a:gd name="connsiteY205" fmla="*/ 3006029 h 4908550"/>
                  <a:gd name="connsiteX206" fmla="*/ 294481 w 6216650"/>
                  <a:gd name="connsiteY206" fmla="*/ 3039998 h 4908550"/>
                  <a:gd name="connsiteX207" fmla="*/ 323056 w 6216650"/>
                  <a:gd name="connsiteY207" fmla="*/ 3089145 h 4908550"/>
                  <a:gd name="connsiteX208" fmla="*/ 272256 w 6216650"/>
                  <a:gd name="connsiteY208" fmla="*/ 3172695 h 4908550"/>
                  <a:gd name="connsiteX209" fmla="*/ 347662 w 6216650"/>
                  <a:gd name="connsiteY209" fmla="*/ 3169303 h 4908550"/>
                  <a:gd name="connsiteX210" fmla="*/ 413544 w 6216650"/>
                  <a:gd name="connsiteY210" fmla="*/ 3255159 h 4908550"/>
                  <a:gd name="connsiteX211" fmla="*/ 419100 w 6216650"/>
                  <a:gd name="connsiteY211" fmla="*/ 3371850 h 4908550"/>
                  <a:gd name="connsiteX212" fmla="*/ 377825 w 6216650"/>
                  <a:gd name="connsiteY212" fmla="*/ 3434524 h 4908550"/>
                  <a:gd name="connsiteX213" fmla="*/ 462756 w 6216650"/>
                  <a:gd name="connsiteY213" fmla="*/ 3451181 h 4908550"/>
                  <a:gd name="connsiteX214" fmla="*/ 427037 w 6216650"/>
                  <a:gd name="connsiteY214" fmla="*/ 3580574 h 4908550"/>
                  <a:gd name="connsiteX215" fmla="*/ 453231 w 6216650"/>
                  <a:gd name="connsiteY215" fmla="*/ 3652708 h 4908550"/>
                  <a:gd name="connsiteX216" fmla="*/ 444500 w 6216650"/>
                  <a:gd name="connsiteY216" fmla="*/ 3695700 h 4908550"/>
                  <a:gd name="connsiteX217" fmla="*/ 520700 w 6216650"/>
                  <a:gd name="connsiteY217" fmla="*/ 3744934 h 4908550"/>
                  <a:gd name="connsiteX218" fmla="*/ 445294 w 6216650"/>
                  <a:gd name="connsiteY218" fmla="*/ 3943350 h 4908550"/>
                  <a:gd name="connsiteX219" fmla="*/ 417513 w 6216650"/>
                  <a:gd name="connsiteY219" fmla="*/ 4061754 h 4908550"/>
                  <a:gd name="connsiteX220" fmla="*/ 389731 w 6216650"/>
                  <a:gd name="connsiteY220" fmla="*/ 4112495 h 4908550"/>
                  <a:gd name="connsiteX221" fmla="*/ 412750 w 6216650"/>
                  <a:gd name="connsiteY221" fmla="*/ 4178300 h 4908550"/>
                  <a:gd name="connsiteX222" fmla="*/ 493712 w 6216650"/>
                  <a:gd name="connsiteY222" fmla="*/ 4225968 h 4908550"/>
                  <a:gd name="connsiteX223" fmla="*/ 537369 w 6216650"/>
                  <a:gd name="connsiteY223" fmla="*/ 4156772 h 4908550"/>
                  <a:gd name="connsiteX224" fmla="*/ 615950 w 6216650"/>
                  <a:gd name="connsiteY224" fmla="*/ 4171950 h 4908550"/>
                  <a:gd name="connsiteX225" fmla="*/ 681832 w 6216650"/>
                  <a:gd name="connsiteY225" fmla="*/ 4152652 h 4908550"/>
                  <a:gd name="connsiteX226" fmla="*/ 711200 w 6216650"/>
                  <a:gd name="connsiteY226" fmla="*/ 4114800 h 4908550"/>
                  <a:gd name="connsiteX227" fmla="*/ 742950 w 6216650"/>
                  <a:gd name="connsiteY227" fmla="*/ 4184650 h 4908550"/>
                  <a:gd name="connsiteX228" fmla="*/ 736600 w 6216650"/>
                  <a:gd name="connsiteY228" fmla="*/ 4229100 h 4908550"/>
                  <a:gd name="connsiteX229" fmla="*/ 819150 w 6216650"/>
                  <a:gd name="connsiteY229" fmla="*/ 4165600 h 4908550"/>
                  <a:gd name="connsiteX230" fmla="*/ 876300 w 6216650"/>
                  <a:gd name="connsiteY230" fmla="*/ 4064000 h 4908550"/>
                  <a:gd name="connsiteX231" fmla="*/ 971550 w 6216650"/>
                  <a:gd name="connsiteY231" fmla="*/ 4006850 h 4908550"/>
                  <a:gd name="connsiteX232" fmla="*/ 1028700 w 6216650"/>
                  <a:gd name="connsiteY232" fmla="*/ 3911600 h 4908550"/>
                  <a:gd name="connsiteX233" fmla="*/ 1098550 w 6216650"/>
                  <a:gd name="connsiteY233" fmla="*/ 3905250 h 4908550"/>
                  <a:gd name="connsiteX234" fmla="*/ 1212850 w 6216650"/>
                  <a:gd name="connsiteY234" fmla="*/ 3943350 h 4908550"/>
                  <a:gd name="connsiteX235" fmla="*/ 1238250 w 6216650"/>
                  <a:gd name="connsiteY235" fmla="*/ 4044950 h 4908550"/>
                  <a:gd name="connsiteX236" fmla="*/ 1270000 w 6216650"/>
                  <a:gd name="connsiteY236" fmla="*/ 4108450 h 4908550"/>
                  <a:gd name="connsiteX237" fmla="*/ 1327150 w 6216650"/>
                  <a:gd name="connsiteY237" fmla="*/ 4108450 h 4908550"/>
                  <a:gd name="connsiteX238" fmla="*/ 1365250 w 6216650"/>
                  <a:gd name="connsiteY238" fmla="*/ 4051300 h 4908550"/>
                  <a:gd name="connsiteX239" fmla="*/ 1435100 w 6216650"/>
                  <a:gd name="connsiteY239" fmla="*/ 4178300 h 4908550"/>
                  <a:gd name="connsiteX240" fmla="*/ 1454150 w 6216650"/>
                  <a:gd name="connsiteY240" fmla="*/ 4330700 h 4908550"/>
                  <a:gd name="connsiteX241" fmla="*/ 1454150 w 6216650"/>
                  <a:gd name="connsiteY241" fmla="*/ 4432300 h 4908550"/>
                  <a:gd name="connsiteX242" fmla="*/ 1517650 w 6216650"/>
                  <a:gd name="connsiteY242" fmla="*/ 4559300 h 4908550"/>
                  <a:gd name="connsiteX243" fmla="*/ 1543050 w 6216650"/>
                  <a:gd name="connsiteY243" fmla="*/ 4648200 h 4908550"/>
                  <a:gd name="connsiteX244" fmla="*/ 1644650 w 6216650"/>
                  <a:gd name="connsiteY244" fmla="*/ 4597400 h 4908550"/>
                  <a:gd name="connsiteX245" fmla="*/ 1701800 w 6216650"/>
                  <a:gd name="connsiteY245" fmla="*/ 4635500 h 4908550"/>
                  <a:gd name="connsiteX246" fmla="*/ 1758950 w 6216650"/>
                  <a:gd name="connsiteY246" fmla="*/ 4673600 h 4908550"/>
                  <a:gd name="connsiteX247" fmla="*/ 1854200 w 6216650"/>
                  <a:gd name="connsiteY247" fmla="*/ 4705350 h 4908550"/>
                  <a:gd name="connsiteX248" fmla="*/ 1949450 w 6216650"/>
                  <a:gd name="connsiteY248" fmla="*/ 4730750 h 4908550"/>
                  <a:gd name="connsiteX249" fmla="*/ 2063750 w 6216650"/>
                  <a:gd name="connsiteY249" fmla="*/ 4838700 h 4908550"/>
                  <a:gd name="connsiteX250" fmla="*/ 2209800 w 6216650"/>
                  <a:gd name="connsiteY250" fmla="*/ 4864100 h 4908550"/>
                  <a:gd name="connsiteX251" fmla="*/ 2286000 w 6216650"/>
                  <a:gd name="connsiteY251" fmla="*/ 4902200 h 4908550"/>
                  <a:gd name="connsiteX252" fmla="*/ 2406650 w 6216650"/>
                  <a:gd name="connsiteY252" fmla="*/ 4876800 h 4908550"/>
                  <a:gd name="connsiteX253" fmla="*/ 2527300 w 6216650"/>
                  <a:gd name="connsiteY253" fmla="*/ 4908550 h 4908550"/>
                  <a:gd name="connsiteX254" fmla="*/ 2578100 w 6216650"/>
                  <a:gd name="connsiteY254" fmla="*/ 4870450 h 4908550"/>
                  <a:gd name="connsiteX255" fmla="*/ 2755900 w 6216650"/>
                  <a:gd name="connsiteY255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27300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84850 w 6216650"/>
                  <a:gd name="connsiteY57" fmla="*/ 2260600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34100 w 6216650"/>
                  <a:gd name="connsiteY64" fmla="*/ 1885950 h 4908550"/>
                  <a:gd name="connsiteX65" fmla="*/ 6216650 w 6216650"/>
                  <a:gd name="connsiteY65" fmla="*/ 191135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76950 w 6216650"/>
                  <a:gd name="connsiteY69" fmla="*/ 1517650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685800 w 6216650"/>
                  <a:gd name="connsiteY172" fmla="*/ 101600 h 4908550"/>
                  <a:gd name="connsiteX173" fmla="*/ 604043 w 6216650"/>
                  <a:gd name="connsiteY173" fmla="*/ 103992 h 4908550"/>
                  <a:gd name="connsiteX174" fmla="*/ 515144 w 6216650"/>
                  <a:gd name="connsiteY174" fmla="*/ 240474 h 4908550"/>
                  <a:gd name="connsiteX175" fmla="*/ 546100 w 6216650"/>
                  <a:gd name="connsiteY175" fmla="*/ 298450 h 4908550"/>
                  <a:gd name="connsiteX176" fmla="*/ 546100 w 6216650"/>
                  <a:gd name="connsiteY176" fmla="*/ 476250 h 4908550"/>
                  <a:gd name="connsiteX177" fmla="*/ 593725 w 6216650"/>
                  <a:gd name="connsiteY177" fmla="*/ 598021 h 4908550"/>
                  <a:gd name="connsiteX178" fmla="*/ 641350 w 6216650"/>
                  <a:gd name="connsiteY178" fmla="*/ 654050 h 4908550"/>
                  <a:gd name="connsiteX179" fmla="*/ 679450 w 6216650"/>
                  <a:gd name="connsiteY179" fmla="*/ 679450 h 4908550"/>
                  <a:gd name="connsiteX180" fmla="*/ 693737 w 6216650"/>
                  <a:gd name="connsiteY180" fmla="*/ 947716 h 4908550"/>
                  <a:gd name="connsiteX181" fmla="*/ 750094 w 6216650"/>
                  <a:gd name="connsiteY181" fmla="*/ 1020870 h 4908550"/>
                  <a:gd name="connsiteX182" fmla="*/ 654050 w 6216650"/>
                  <a:gd name="connsiteY182" fmla="*/ 1092200 h 4908550"/>
                  <a:gd name="connsiteX183" fmla="*/ 488950 w 6216650"/>
                  <a:gd name="connsiteY183" fmla="*/ 1174750 h 4908550"/>
                  <a:gd name="connsiteX184" fmla="*/ 457200 w 6216650"/>
                  <a:gd name="connsiteY184" fmla="*/ 1276350 h 4908550"/>
                  <a:gd name="connsiteX185" fmla="*/ 400050 w 6216650"/>
                  <a:gd name="connsiteY185" fmla="*/ 1333500 h 4908550"/>
                  <a:gd name="connsiteX186" fmla="*/ 412750 w 6216650"/>
                  <a:gd name="connsiteY186" fmla="*/ 1397000 h 4908550"/>
                  <a:gd name="connsiteX187" fmla="*/ 372268 w 6216650"/>
                  <a:gd name="connsiteY187" fmla="*/ 1476418 h 4908550"/>
                  <a:gd name="connsiteX188" fmla="*/ 266700 w 6216650"/>
                  <a:gd name="connsiteY188" fmla="*/ 1460500 h 4908550"/>
                  <a:gd name="connsiteX189" fmla="*/ 203200 w 6216650"/>
                  <a:gd name="connsiteY189" fmla="*/ 1517650 h 4908550"/>
                  <a:gd name="connsiteX190" fmla="*/ 113506 w 6216650"/>
                  <a:gd name="connsiteY190" fmla="*/ 1549400 h 4908550"/>
                  <a:gd name="connsiteX191" fmla="*/ 80169 w 6216650"/>
                  <a:gd name="connsiteY191" fmla="*/ 1529523 h 4908550"/>
                  <a:gd name="connsiteX192" fmla="*/ 53975 w 6216650"/>
                  <a:gd name="connsiteY192" fmla="*/ 1600200 h 4908550"/>
                  <a:gd name="connsiteX193" fmla="*/ 126206 w 6216650"/>
                  <a:gd name="connsiteY193" fmla="*/ 1746423 h 4908550"/>
                  <a:gd name="connsiteX194" fmla="*/ 126206 w 6216650"/>
                  <a:gd name="connsiteY194" fmla="*/ 1839934 h 4908550"/>
                  <a:gd name="connsiteX195" fmla="*/ 102394 w 6216650"/>
                  <a:gd name="connsiteY195" fmla="*/ 2232895 h 4908550"/>
                  <a:gd name="connsiteX196" fmla="*/ 16669 w 6216650"/>
                  <a:gd name="connsiteY196" fmla="*/ 2300354 h 4908550"/>
                  <a:gd name="connsiteX197" fmla="*/ 60325 w 6216650"/>
                  <a:gd name="connsiteY197" fmla="*/ 2413001 h 4908550"/>
                  <a:gd name="connsiteX198" fmla="*/ 50800 w 6216650"/>
                  <a:gd name="connsiteY198" fmla="*/ 2501900 h 4908550"/>
                  <a:gd name="connsiteX199" fmla="*/ 88106 w 6216650"/>
                  <a:gd name="connsiteY199" fmla="*/ 2555745 h 4908550"/>
                  <a:gd name="connsiteX200" fmla="*/ 91281 w 6216650"/>
                  <a:gd name="connsiteY200" fmla="*/ 2652817 h 4908550"/>
                  <a:gd name="connsiteX201" fmla="*/ 120650 w 6216650"/>
                  <a:gd name="connsiteY201" fmla="*/ 2692400 h 4908550"/>
                  <a:gd name="connsiteX202" fmla="*/ 22225 w 6216650"/>
                  <a:gd name="connsiteY202" fmla="*/ 2851150 h 4908550"/>
                  <a:gd name="connsiteX203" fmla="*/ 6350 w 6216650"/>
                  <a:gd name="connsiteY203" fmla="*/ 2933700 h 4908550"/>
                  <a:gd name="connsiteX204" fmla="*/ 0 w 6216650"/>
                  <a:gd name="connsiteY204" fmla="*/ 2955882 h 4908550"/>
                  <a:gd name="connsiteX205" fmla="*/ 177800 w 6216650"/>
                  <a:gd name="connsiteY205" fmla="*/ 3006029 h 4908550"/>
                  <a:gd name="connsiteX206" fmla="*/ 294481 w 6216650"/>
                  <a:gd name="connsiteY206" fmla="*/ 3039998 h 4908550"/>
                  <a:gd name="connsiteX207" fmla="*/ 323056 w 6216650"/>
                  <a:gd name="connsiteY207" fmla="*/ 3089145 h 4908550"/>
                  <a:gd name="connsiteX208" fmla="*/ 272256 w 6216650"/>
                  <a:gd name="connsiteY208" fmla="*/ 3172695 h 4908550"/>
                  <a:gd name="connsiteX209" fmla="*/ 347662 w 6216650"/>
                  <a:gd name="connsiteY209" fmla="*/ 3169303 h 4908550"/>
                  <a:gd name="connsiteX210" fmla="*/ 413544 w 6216650"/>
                  <a:gd name="connsiteY210" fmla="*/ 3255159 h 4908550"/>
                  <a:gd name="connsiteX211" fmla="*/ 419100 w 6216650"/>
                  <a:gd name="connsiteY211" fmla="*/ 3371850 h 4908550"/>
                  <a:gd name="connsiteX212" fmla="*/ 377825 w 6216650"/>
                  <a:gd name="connsiteY212" fmla="*/ 3434524 h 4908550"/>
                  <a:gd name="connsiteX213" fmla="*/ 462756 w 6216650"/>
                  <a:gd name="connsiteY213" fmla="*/ 3451181 h 4908550"/>
                  <a:gd name="connsiteX214" fmla="*/ 427037 w 6216650"/>
                  <a:gd name="connsiteY214" fmla="*/ 3580574 h 4908550"/>
                  <a:gd name="connsiteX215" fmla="*/ 453231 w 6216650"/>
                  <a:gd name="connsiteY215" fmla="*/ 3652708 h 4908550"/>
                  <a:gd name="connsiteX216" fmla="*/ 444500 w 6216650"/>
                  <a:gd name="connsiteY216" fmla="*/ 3695700 h 4908550"/>
                  <a:gd name="connsiteX217" fmla="*/ 520700 w 6216650"/>
                  <a:gd name="connsiteY217" fmla="*/ 3744934 h 4908550"/>
                  <a:gd name="connsiteX218" fmla="*/ 445294 w 6216650"/>
                  <a:gd name="connsiteY218" fmla="*/ 3943350 h 4908550"/>
                  <a:gd name="connsiteX219" fmla="*/ 417513 w 6216650"/>
                  <a:gd name="connsiteY219" fmla="*/ 4061754 h 4908550"/>
                  <a:gd name="connsiteX220" fmla="*/ 389731 w 6216650"/>
                  <a:gd name="connsiteY220" fmla="*/ 4112495 h 4908550"/>
                  <a:gd name="connsiteX221" fmla="*/ 412750 w 6216650"/>
                  <a:gd name="connsiteY221" fmla="*/ 4178300 h 4908550"/>
                  <a:gd name="connsiteX222" fmla="*/ 493712 w 6216650"/>
                  <a:gd name="connsiteY222" fmla="*/ 4225968 h 4908550"/>
                  <a:gd name="connsiteX223" fmla="*/ 537369 w 6216650"/>
                  <a:gd name="connsiteY223" fmla="*/ 4156772 h 4908550"/>
                  <a:gd name="connsiteX224" fmla="*/ 615950 w 6216650"/>
                  <a:gd name="connsiteY224" fmla="*/ 4171950 h 4908550"/>
                  <a:gd name="connsiteX225" fmla="*/ 681832 w 6216650"/>
                  <a:gd name="connsiteY225" fmla="*/ 4152652 h 4908550"/>
                  <a:gd name="connsiteX226" fmla="*/ 711200 w 6216650"/>
                  <a:gd name="connsiteY226" fmla="*/ 4114800 h 4908550"/>
                  <a:gd name="connsiteX227" fmla="*/ 742950 w 6216650"/>
                  <a:gd name="connsiteY227" fmla="*/ 4158337 h 4908550"/>
                  <a:gd name="connsiteX228" fmla="*/ 736600 w 6216650"/>
                  <a:gd name="connsiteY228" fmla="*/ 4229100 h 4908550"/>
                  <a:gd name="connsiteX229" fmla="*/ 819150 w 6216650"/>
                  <a:gd name="connsiteY229" fmla="*/ 4165600 h 4908550"/>
                  <a:gd name="connsiteX230" fmla="*/ 876300 w 6216650"/>
                  <a:gd name="connsiteY230" fmla="*/ 4064000 h 4908550"/>
                  <a:gd name="connsiteX231" fmla="*/ 971550 w 6216650"/>
                  <a:gd name="connsiteY231" fmla="*/ 4006850 h 4908550"/>
                  <a:gd name="connsiteX232" fmla="*/ 1028700 w 6216650"/>
                  <a:gd name="connsiteY232" fmla="*/ 3911600 h 4908550"/>
                  <a:gd name="connsiteX233" fmla="*/ 1098550 w 6216650"/>
                  <a:gd name="connsiteY233" fmla="*/ 3905250 h 4908550"/>
                  <a:gd name="connsiteX234" fmla="*/ 1212850 w 6216650"/>
                  <a:gd name="connsiteY234" fmla="*/ 3943350 h 4908550"/>
                  <a:gd name="connsiteX235" fmla="*/ 1238250 w 6216650"/>
                  <a:gd name="connsiteY235" fmla="*/ 4044950 h 4908550"/>
                  <a:gd name="connsiteX236" fmla="*/ 1270000 w 6216650"/>
                  <a:gd name="connsiteY236" fmla="*/ 4108450 h 4908550"/>
                  <a:gd name="connsiteX237" fmla="*/ 1327150 w 6216650"/>
                  <a:gd name="connsiteY237" fmla="*/ 4108450 h 4908550"/>
                  <a:gd name="connsiteX238" fmla="*/ 1365250 w 6216650"/>
                  <a:gd name="connsiteY238" fmla="*/ 4051300 h 4908550"/>
                  <a:gd name="connsiteX239" fmla="*/ 1435100 w 6216650"/>
                  <a:gd name="connsiteY239" fmla="*/ 4178300 h 4908550"/>
                  <a:gd name="connsiteX240" fmla="*/ 1454150 w 6216650"/>
                  <a:gd name="connsiteY240" fmla="*/ 4330700 h 4908550"/>
                  <a:gd name="connsiteX241" fmla="*/ 1454150 w 6216650"/>
                  <a:gd name="connsiteY241" fmla="*/ 4432300 h 4908550"/>
                  <a:gd name="connsiteX242" fmla="*/ 1517650 w 6216650"/>
                  <a:gd name="connsiteY242" fmla="*/ 4559300 h 4908550"/>
                  <a:gd name="connsiteX243" fmla="*/ 1543050 w 6216650"/>
                  <a:gd name="connsiteY243" fmla="*/ 4648200 h 4908550"/>
                  <a:gd name="connsiteX244" fmla="*/ 1644650 w 6216650"/>
                  <a:gd name="connsiteY244" fmla="*/ 4597400 h 4908550"/>
                  <a:gd name="connsiteX245" fmla="*/ 1701800 w 6216650"/>
                  <a:gd name="connsiteY245" fmla="*/ 4635500 h 4908550"/>
                  <a:gd name="connsiteX246" fmla="*/ 1758950 w 6216650"/>
                  <a:gd name="connsiteY246" fmla="*/ 4673600 h 4908550"/>
                  <a:gd name="connsiteX247" fmla="*/ 1854200 w 6216650"/>
                  <a:gd name="connsiteY247" fmla="*/ 4705350 h 4908550"/>
                  <a:gd name="connsiteX248" fmla="*/ 1949450 w 6216650"/>
                  <a:gd name="connsiteY248" fmla="*/ 4730750 h 4908550"/>
                  <a:gd name="connsiteX249" fmla="*/ 2063750 w 6216650"/>
                  <a:gd name="connsiteY249" fmla="*/ 4838700 h 4908550"/>
                  <a:gd name="connsiteX250" fmla="*/ 2209800 w 6216650"/>
                  <a:gd name="connsiteY250" fmla="*/ 4864100 h 4908550"/>
                  <a:gd name="connsiteX251" fmla="*/ 2286000 w 6216650"/>
                  <a:gd name="connsiteY251" fmla="*/ 4902200 h 4908550"/>
                  <a:gd name="connsiteX252" fmla="*/ 2406650 w 6216650"/>
                  <a:gd name="connsiteY252" fmla="*/ 4876800 h 4908550"/>
                  <a:gd name="connsiteX253" fmla="*/ 2527300 w 6216650"/>
                  <a:gd name="connsiteY253" fmla="*/ 4908550 h 4908550"/>
                  <a:gd name="connsiteX254" fmla="*/ 2578100 w 6216650"/>
                  <a:gd name="connsiteY254" fmla="*/ 4870450 h 4908550"/>
                  <a:gd name="connsiteX255" fmla="*/ 2755900 w 6216650"/>
                  <a:gd name="connsiteY255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27300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84850 w 6216650"/>
                  <a:gd name="connsiteY57" fmla="*/ 2260600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34100 w 6216650"/>
                  <a:gd name="connsiteY64" fmla="*/ 1885950 h 4908550"/>
                  <a:gd name="connsiteX65" fmla="*/ 6216650 w 6216650"/>
                  <a:gd name="connsiteY65" fmla="*/ 191135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76950 w 6216650"/>
                  <a:gd name="connsiteY69" fmla="*/ 1517650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685800 w 6216650"/>
                  <a:gd name="connsiteY172" fmla="*/ 101600 h 4908550"/>
                  <a:gd name="connsiteX173" fmla="*/ 604043 w 6216650"/>
                  <a:gd name="connsiteY173" fmla="*/ 103992 h 4908550"/>
                  <a:gd name="connsiteX174" fmla="*/ 515144 w 6216650"/>
                  <a:gd name="connsiteY174" fmla="*/ 240474 h 4908550"/>
                  <a:gd name="connsiteX175" fmla="*/ 546100 w 6216650"/>
                  <a:gd name="connsiteY175" fmla="*/ 298450 h 4908550"/>
                  <a:gd name="connsiteX176" fmla="*/ 546100 w 6216650"/>
                  <a:gd name="connsiteY176" fmla="*/ 476250 h 4908550"/>
                  <a:gd name="connsiteX177" fmla="*/ 593725 w 6216650"/>
                  <a:gd name="connsiteY177" fmla="*/ 598021 h 4908550"/>
                  <a:gd name="connsiteX178" fmla="*/ 641350 w 6216650"/>
                  <a:gd name="connsiteY178" fmla="*/ 654050 h 4908550"/>
                  <a:gd name="connsiteX179" fmla="*/ 679450 w 6216650"/>
                  <a:gd name="connsiteY179" fmla="*/ 679450 h 4908550"/>
                  <a:gd name="connsiteX180" fmla="*/ 693737 w 6216650"/>
                  <a:gd name="connsiteY180" fmla="*/ 947716 h 4908550"/>
                  <a:gd name="connsiteX181" fmla="*/ 750094 w 6216650"/>
                  <a:gd name="connsiteY181" fmla="*/ 1020870 h 4908550"/>
                  <a:gd name="connsiteX182" fmla="*/ 654050 w 6216650"/>
                  <a:gd name="connsiteY182" fmla="*/ 1092200 h 4908550"/>
                  <a:gd name="connsiteX183" fmla="*/ 488950 w 6216650"/>
                  <a:gd name="connsiteY183" fmla="*/ 1174750 h 4908550"/>
                  <a:gd name="connsiteX184" fmla="*/ 457200 w 6216650"/>
                  <a:gd name="connsiteY184" fmla="*/ 1276350 h 4908550"/>
                  <a:gd name="connsiteX185" fmla="*/ 400050 w 6216650"/>
                  <a:gd name="connsiteY185" fmla="*/ 1333500 h 4908550"/>
                  <a:gd name="connsiteX186" fmla="*/ 412750 w 6216650"/>
                  <a:gd name="connsiteY186" fmla="*/ 1397000 h 4908550"/>
                  <a:gd name="connsiteX187" fmla="*/ 372268 w 6216650"/>
                  <a:gd name="connsiteY187" fmla="*/ 1476418 h 4908550"/>
                  <a:gd name="connsiteX188" fmla="*/ 266700 w 6216650"/>
                  <a:gd name="connsiteY188" fmla="*/ 1460500 h 4908550"/>
                  <a:gd name="connsiteX189" fmla="*/ 203200 w 6216650"/>
                  <a:gd name="connsiteY189" fmla="*/ 1517650 h 4908550"/>
                  <a:gd name="connsiteX190" fmla="*/ 113506 w 6216650"/>
                  <a:gd name="connsiteY190" fmla="*/ 1549400 h 4908550"/>
                  <a:gd name="connsiteX191" fmla="*/ 80169 w 6216650"/>
                  <a:gd name="connsiteY191" fmla="*/ 1529523 h 4908550"/>
                  <a:gd name="connsiteX192" fmla="*/ 53975 w 6216650"/>
                  <a:gd name="connsiteY192" fmla="*/ 1600200 h 4908550"/>
                  <a:gd name="connsiteX193" fmla="*/ 126206 w 6216650"/>
                  <a:gd name="connsiteY193" fmla="*/ 1746423 h 4908550"/>
                  <a:gd name="connsiteX194" fmla="*/ 126206 w 6216650"/>
                  <a:gd name="connsiteY194" fmla="*/ 1839934 h 4908550"/>
                  <a:gd name="connsiteX195" fmla="*/ 102394 w 6216650"/>
                  <a:gd name="connsiteY195" fmla="*/ 2232895 h 4908550"/>
                  <a:gd name="connsiteX196" fmla="*/ 16669 w 6216650"/>
                  <a:gd name="connsiteY196" fmla="*/ 2300354 h 4908550"/>
                  <a:gd name="connsiteX197" fmla="*/ 60325 w 6216650"/>
                  <a:gd name="connsiteY197" fmla="*/ 2413001 h 4908550"/>
                  <a:gd name="connsiteX198" fmla="*/ 50800 w 6216650"/>
                  <a:gd name="connsiteY198" fmla="*/ 2501900 h 4908550"/>
                  <a:gd name="connsiteX199" fmla="*/ 88106 w 6216650"/>
                  <a:gd name="connsiteY199" fmla="*/ 2555745 h 4908550"/>
                  <a:gd name="connsiteX200" fmla="*/ 91281 w 6216650"/>
                  <a:gd name="connsiteY200" fmla="*/ 2652817 h 4908550"/>
                  <a:gd name="connsiteX201" fmla="*/ 120650 w 6216650"/>
                  <a:gd name="connsiteY201" fmla="*/ 2692400 h 4908550"/>
                  <a:gd name="connsiteX202" fmla="*/ 22225 w 6216650"/>
                  <a:gd name="connsiteY202" fmla="*/ 2851150 h 4908550"/>
                  <a:gd name="connsiteX203" fmla="*/ 6350 w 6216650"/>
                  <a:gd name="connsiteY203" fmla="*/ 2933700 h 4908550"/>
                  <a:gd name="connsiteX204" fmla="*/ 0 w 6216650"/>
                  <a:gd name="connsiteY204" fmla="*/ 2955882 h 4908550"/>
                  <a:gd name="connsiteX205" fmla="*/ 177800 w 6216650"/>
                  <a:gd name="connsiteY205" fmla="*/ 3006029 h 4908550"/>
                  <a:gd name="connsiteX206" fmla="*/ 294481 w 6216650"/>
                  <a:gd name="connsiteY206" fmla="*/ 3039998 h 4908550"/>
                  <a:gd name="connsiteX207" fmla="*/ 323056 w 6216650"/>
                  <a:gd name="connsiteY207" fmla="*/ 3089145 h 4908550"/>
                  <a:gd name="connsiteX208" fmla="*/ 272256 w 6216650"/>
                  <a:gd name="connsiteY208" fmla="*/ 3172695 h 4908550"/>
                  <a:gd name="connsiteX209" fmla="*/ 347662 w 6216650"/>
                  <a:gd name="connsiteY209" fmla="*/ 3169303 h 4908550"/>
                  <a:gd name="connsiteX210" fmla="*/ 413544 w 6216650"/>
                  <a:gd name="connsiteY210" fmla="*/ 3255159 h 4908550"/>
                  <a:gd name="connsiteX211" fmla="*/ 419100 w 6216650"/>
                  <a:gd name="connsiteY211" fmla="*/ 3371850 h 4908550"/>
                  <a:gd name="connsiteX212" fmla="*/ 377825 w 6216650"/>
                  <a:gd name="connsiteY212" fmla="*/ 3434524 h 4908550"/>
                  <a:gd name="connsiteX213" fmla="*/ 462756 w 6216650"/>
                  <a:gd name="connsiteY213" fmla="*/ 3451181 h 4908550"/>
                  <a:gd name="connsiteX214" fmla="*/ 427037 w 6216650"/>
                  <a:gd name="connsiteY214" fmla="*/ 3580574 h 4908550"/>
                  <a:gd name="connsiteX215" fmla="*/ 453231 w 6216650"/>
                  <a:gd name="connsiteY215" fmla="*/ 3652708 h 4908550"/>
                  <a:gd name="connsiteX216" fmla="*/ 444500 w 6216650"/>
                  <a:gd name="connsiteY216" fmla="*/ 3695700 h 4908550"/>
                  <a:gd name="connsiteX217" fmla="*/ 520700 w 6216650"/>
                  <a:gd name="connsiteY217" fmla="*/ 3744934 h 4908550"/>
                  <a:gd name="connsiteX218" fmla="*/ 445294 w 6216650"/>
                  <a:gd name="connsiteY218" fmla="*/ 3943350 h 4908550"/>
                  <a:gd name="connsiteX219" fmla="*/ 417513 w 6216650"/>
                  <a:gd name="connsiteY219" fmla="*/ 4061754 h 4908550"/>
                  <a:gd name="connsiteX220" fmla="*/ 389731 w 6216650"/>
                  <a:gd name="connsiteY220" fmla="*/ 4112495 h 4908550"/>
                  <a:gd name="connsiteX221" fmla="*/ 412750 w 6216650"/>
                  <a:gd name="connsiteY221" fmla="*/ 4178300 h 4908550"/>
                  <a:gd name="connsiteX222" fmla="*/ 493712 w 6216650"/>
                  <a:gd name="connsiteY222" fmla="*/ 4225968 h 4908550"/>
                  <a:gd name="connsiteX223" fmla="*/ 537369 w 6216650"/>
                  <a:gd name="connsiteY223" fmla="*/ 4156772 h 4908550"/>
                  <a:gd name="connsiteX224" fmla="*/ 615950 w 6216650"/>
                  <a:gd name="connsiteY224" fmla="*/ 4171950 h 4908550"/>
                  <a:gd name="connsiteX225" fmla="*/ 681832 w 6216650"/>
                  <a:gd name="connsiteY225" fmla="*/ 4152652 h 4908550"/>
                  <a:gd name="connsiteX226" fmla="*/ 711200 w 6216650"/>
                  <a:gd name="connsiteY226" fmla="*/ 4114800 h 4908550"/>
                  <a:gd name="connsiteX227" fmla="*/ 742950 w 6216650"/>
                  <a:gd name="connsiteY227" fmla="*/ 4158337 h 4908550"/>
                  <a:gd name="connsiteX228" fmla="*/ 736600 w 6216650"/>
                  <a:gd name="connsiteY228" fmla="*/ 4229100 h 4908550"/>
                  <a:gd name="connsiteX229" fmla="*/ 835819 w 6216650"/>
                  <a:gd name="connsiteY229" fmla="*/ 4170384 h 4908550"/>
                  <a:gd name="connsiteX230" fmla="*/ 876300 w 6216650"/>
                  <a:gd name="connsiteY230" fmla="*/ 4064000 h 4908550"/>
                  <a:gd name="connsiteX231" fmla="*/ 971550 w 6216650"/>
                  <a:gd name="connsiteY231" fmla="*/ 4006850 h 4908550"/>
                  <a:gd name="connsiteX232" fmla="*/ 1028700 w 6216650"/>
                  <a:gd name="connsiteY232" fmla="*/ 3911600 h 4908550"/>
                  <a:gd name="connsiteX233" fmla="*/ 1098550 w 6216650"/>
                  <a:gd name="connsiteY233" fmla="*/ 3905250 h 4908550"/>
                  <a:gd name="connsiteX234" fmla="*/ 1212850 w 6216650"/>
                  <a:gd name="connsiteY234" fmla="*/ 3943350 h 4908550"/>
                  <a:gd name="connsiteX235" fmla="*/ 1238250 w 6216650"/>
                  <a:gd name="connsiteY235" fmla="*/ 4044950 h 4908550"/>
                  <a:gd name="connsiteX236" fmla="*/ 1270000 w 6216650"/>
                  <a:gd name="connsiteY236" fmla="*/ 4108450 h 4908550"/>
                  <a:gd name="connsiteX237" fmla="*/ 1327150 w 6216650"/>
                  <a:gd name="connsiteY237" fmla="*/ 4108450 h 4908550"/>
                  <a:gd name="connsiteX238" fmla="*/ 1365250 w 6216650"/>
                  <a:gd name="connsiteY238" fmla="*/ 4051300 h 4908550"/>
                  <a:gd name="connsiteX239" fmla="*/ 1435100 w 6216650"/>
                  <a:gd name="connsiteY239" fmla="*/ 4178300 h 4908550"/>
                  <a:gd name="connsiteX240" fmla="*/ 1454150 w 6216650"/>
                  <a:gd name="connsiteY240" fmla="*/ 4330700 h 4908550"/>
                  <a:gd name="connsiteX241" fmla="*/ 1454150 w 6216650"/>
                  <a:gd name="connsiteY241" fmla="*/ 4432300 h 4908550"/>
                  <a:gd name="connsiteX242" fmla="*/ 1517650 w 6216650"/>
                  <a:gd name="connsiteY242" fmla="*/ 4559300 h 4908550"/>
                  <a:gd name="connsiteX243" fmla="*/ 1543050 w 6216650"/>
                  <a:gd name="connsiteY243" fmla="*/ 4648200 h 4908550"/>
                  <a:gd name="connsiteX244" fmla="*/ 1644650 w 6216650"/>
                  <a:gd name="connsiteY244" fmla="*/ 4597400 h 4908550"/>
                  <a:gd name="connsiteX245" fmla="*/ 1701800 w 6216650"/>
                  <a:gd name="connsiteY245" fmla="*/ 4635500 h 4908550"/>
                  <a:gd name="connsiteX246" fmla="*/ 1758950 w 6216650"/>
                  <a:gd name="connsiteY246" fmla="*/ 4673600 h 4908550"/>
                  <a:gd name="connsiteX247" fmla="*/ 1854200 w 6216650"/>
                  <a:gd name="connsiteY247" fmla="*/ 4705350 h 4908550"/>
                  <a:gd name="connsiteX248" fmla="*/ 1949450 w 6216650"/>
                  <a:gd name="connsiteY248" fmla="*/ 4730750 h 4908550"/>
                  <a:gd name="connsiteX249" fmla="*/ 2063750 w 6216650"/>
                  <a:gd name="connsiteY249" fmla="*/ 4838700 h 4908550"/>
                  <a:gd name="connsiteX250" fmla="*/ 2209800 w 6216650"/>
                  <a:gd name="connsiteY250" fmla="*/ 4864100 h 4908550"/>
                  <a:gd name="connsiteX251" fmla="*/ 2286000 w 6216650"/>
                  <a:gd name="connsiteY251" fmla="*/ 4902200 h 4908550"/>
                  <a:gd name="connsiteX252" fmla="*/ 2406650 w 6216650"/>
                  <a:gd name="connsiteY252" fmla="*/ 4876800 h 4908550"/>
                  <a:gd name="connsiteX253" fmla="*/ 2527300 w 6216650"/>
                  <a:gd name="connsiteY253" fmla="*/ 4908550 h 4908550"/>
                  <a:gd name="connsiteX254" fmla="*/ 2578100 w 6216650"/>
                  <a:gd name="connsiteY254" fmla="*/ 4870450 h 4908550"/>
                  <a:gd name="connsiteX255" fmla="*/ 2755900 w 6216650"/>
                  <a:gd name="connsiteY255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27300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84850 w 6216650"/>
                  <a:gd name="connsiteY57" fmla="*/ 2260600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34100 w 6216650"/>
                  <a:gd name="connsiteY64" fmla="*/ 1885950 h 4908550"/>
                  <a:gd name="connsiteX65" fmla="*/ 6216650 w 6216650"/>
                  <a:gd name="connsiteY65" fmla="*/ 191135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76950 w 6216650"/>
                  <a:gd name="connsiteY69" fmla="*/ 1517650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685800 w 6216650"/>
                  <a:gd name="connsiteY172" fmla="*/ 101600 h 4908550"/>
                  <a:gd name="connsiteX173" fmla="*/ 604043 w 6216650"/>
                  <a:gd name="connsiteY173" fmla="*/ 103992 h 4908550"/>
                  <a:gd name="connsiteX174" fmla="*/ 515144 w 6216650"/>
                  <a:gd name="connsiteY174" fmla="*/ 240474 h 4908550"/>
                  <a:gd name="connsiteX175" fmla="*/ 546100 w 6216650"/>
                  <a:gd name="connsiteY175" fmla="*/ 298450 h 4908550"/>
                  <a:gd name="connsiteX176" fmla="*/ 546100 w 6216650"/>
                  <a:gd name="connsiteY176" fmla="*/ 476250 h 4908550"/>
                  <a:gd name="connsiteX177" fmla="*/ 593725 w 6216650"/>
                  <a:gd name="connsiteY177" fmla="*/ 598021 h 4908550"/>
                  <a:gd name="connsiteX178" fmla="*/ 641350 w 6216650"/>
                  <a:gd name="connsiteY178" fmla="*/ 654050 h 4908550"/>
                  <a:gd name="connsiteX179" fmla="*/ 679450 w 6216650"/>
                  <a:gd name="connsiteY179" fmla="*/ 679450 h 4908550"/>
                  <a:gd name="connsiteX180" fmla="*/ 693737 w 6216650"/>
                  <a:gd name="connsiteY180" fmla="*/ 947716 h 4908550"/>
                  <a:gd name="connsiteX181" fmla="*/ 750094 w 6216650"/>
                  <a:gd name="connsiteY181" fmla="*/ 1020870 h 4908550"/>
                  <a:gd name="connsiteX182" fmla="*/ 654050 w 6216650"/>
                  <a:gd name="connsiteY182" fmla="*/ 1092200 h 4908550"/>
                  <a:gd name="connsiteX183" fmla="*/ 488950 w 6216650"/>
                  <a:gd name="connsiteY183" fmla="*/ 1174750 h 4908550"/>
                  <a:gd name="connsiteX184" fmla="*/ 457200 w 6216650"/>
                  <a:gd name="connsiteY184" fmla="*/ 1276350 h 4908550"/>
                  <a:gd name="connsiteX185" fmla="*/ 400050 w 6216650"/>
                  <a:gd name="connsiteY185" fmla="*/ 1333500 h 4908550"/>
                  <a:gd name="connsiteX186" fmla="*/ 412750 w 6216650"/>
                  <a:gd name="connsiteY186" fmla="*/ 1397000 h 4908550"/>
                  <a:gd name="connsiteX187" fmla="*/ 372268 w 6216650"/>
                  <a:gd name="connsiteY187" fmla="*/ 1476418 h 4908550"/>
                  <a:gd name="connsiteX188" fmla="*/ 266700 w 6216650"/>
                  <a:gd name="connsiteY188" fmla="*/ 1460500 h 4908550"/>
                  <a:gd name="connsiteX189" fmla="*/ 203200 w 6216650"/>
                  <a:gd name="connsiteY189" fmla="*/ 1517650 h 4908550"/>
                  <a:gd name="connsiteX190" fmla="*/ 113506 w 6216650"/>
                  <a:gd name="connsiteY190" fmla="*/ 1549400 h 4908550"/>
                  <a:gd name="connsiteX191" fmla="*/ 80169 w 6216650"/>
                  <a:gd name="connsiteY191" fmla="*/ 1529523 h 4908550"/>
                  <a:gd name="connsiteX192" fmla="*/ 53975 w 6216650"/>
                  <a:gd name="connsiteY192" fmla="*/ 1600200 h 4908550"/>
                  <a:gd name="connsiteX193" fmla="*/ 126206 w 6216650"/>
                  <a:gd name="connsiteY193" fmla="*/ 1746423 h 4908550"/>
                  <a:gd name="connsiteX194" fmla="*/ 126206 w 6216650"/>
                  <a:gd name="connsiteY194" fmla="*/ 1839934 h 4908550"/>
                  <a:gd name="connsiteX195" fmla="*/ 102394 w 6216650"/>
                  <a:gd name="connsiteY195" fmla="*/ 2232895 h 4908550"/>
                  <a:gd name="connsiteX196" fmla="*/ 16669 w 6216650"/>
                  <a:gd name="connsiteY196" fmla="*/ 2300354 h 4908550"/>
                  <a:gd name="connsiteX197" fmla="*/ 60325 w 6216650"/>
                  <a:gd name="connsiteY197" fmla="*/ 2413001 h 4908550"/>
                  <a:gd name="connsiteX198" fmla="*/ 50800 w 6216650"/>
                  <a:gd name="connsiteY198" fmla="*/ 2501900 h 4908550"/>
                  <a:gd name="connsiteX199" fmla="*/ 88106 w 6216650"/>
                  <a:gd name="connsiteY199" fmla="*/ 2555745 h 4908550"/>
                  <a:gd name="connsiteX200" fmla="*/ 91281 w 6216650"/>
                  <a:gd name="connsiteY200" fmla="*/ 2652817 h 4908550"/>
                  <a:gd name="connsiteX201" fmla="*/ 120650 w 6216650"/>
                  <a:gd name="connsiteY201" fmla="*/ 2692400 h 4908550"/>
                  <a:gd name="connsiteX202" fmla="*/ 22225 w 6216650"/>
                  <a:gd name="connsiteY202" fmla="*/ 2851150 h 4908550"/>
                  <a:gd name="connsiteX203" fmla="*/ 6350 w 6216650"/>
                  <a:gd name="connsiteY203" fmla="*/ 2933700 h 4908550"/>
                  <a:gd name="connsiteX204" fmla="*/ 0 w 6216650"/>
                  <a:gd name="connsiteY204" fmla="*/ 2955882 h 4908550"/>
                  <a:gd name="connsiteX205" fmla="*/ 177800 w 6216650"/>
                  <a:gd name="connsiteY205" fmla="*/ 3006029 h 4908550"/>
                  <a:gd name="connsiteX206" fmla="*/ 294481 w 6216650"/>
                  <a:gd name="connsiteY206" fmla="*/ 3039998 h 4908550"/>
                  <a:gd name="connsiteX207" fmla="*/ 323056 w 6216650"/>
                  <a:gd name="connsiteY207" fmla="*/ 3089145 h 4908550"/>
                  <a:gd name="connsiteX208" fmla="*/ 272256 w 6216650"/>
                  <a:gd name="connsiteY208" fmla="*/ 3172695 h 4908550"/>
                  <a:gd name="connsiteX209" fmla="*/ 347662 w 6216650"/>
                  <a:gd name="connsiteY209" fmla="*/ 3169303 h 4908550"/>
                  <a:gd name="connsiteX210" fmla="*/ 413544 w 6216650"/>
                  <a:gd name="connsiteY210" fmla="*/ 3255159 h 4908550"/>
                  <a:gd name="connsiteX211" fmla="*/ 419100 w 6216650"/>
                  <a:gd name="connsiteY211" fmla="*/ 3371850 h 4908550"/>
                  <a:gd name="connsiteX212" fmla="*/ 377825 w 6216650"/>
                  <a:gd name="connsiteY212" fmla="*/ 3434524 h 4908550"/>
                  <a:gd name="connsiteX213" fmla="*/ 462756 w 6216650"/>
                  <a:gd name="connsiteY213" fmla="*/ 3451181 h 4908550"/>
                  <a:gd name="connsiteX214" fmla="*/ 427037 w 6216650"/>
                  <a:gd name="connsiteY214" fmla="*/ 3580574 h 4908550"/>
                  <a:gd name="connsiteX215" fmla="*/ 453231 w 6216650"/>
                  <a:gd name="connsiteY215" fmla="*/ 3652708 h 4908550"/>
                  <a:gd name="connsiteX216" fmla="*/ 444500 w 6216650"/>
                  <a:gd name="connsiteY216" fmla="*/ 3695700 h 4908550"/>
                  <a:gd name="connsiteX217" fmla="*/ 520700 w 6216650"/>
                  <a:gd name="connsiteY217" fmla="*/ 3744934 h 4908550"/>
                  <a:gd name="connsiteX218" fmla="*/ 445294 w 6216650"/>
                  <a:gd name="connsiteY218" fmla="*/ 3943350 h 4908550"/>
                  <a:gd name="connsiteX219" fmla="*/ 417513 w 6216650"/>
                  <a:gd name="connsiteY219" fmla="*/ 4061754 h 4908550"/>
                  <a:gd name="connsiteX220" fmla="*/ 389731 w 6216650"/>
                  <a:gd name="connsiteY220" fmla="*/ 4112495 h 4908550"/>
                  <a:gd name="connsiteX221" fmla="*/ 412750 w 6216650"/>
                  <a:gd name="connsiteY221" fmla="*/ 4178300 h 4908550"/>
                  <a:gd name="connsiteX222" fmla="*/ 493712 w 6216650"/>
                  <a:gd name="connsiteY222" fmla="*/ 4225968 h 4908550"/>
                  <a:gd name="connsiteX223" fmla="*/ 537369 w 6216650"/>
                  <a:gd name="connsiteY223" fmla="*/ 4156772 h 4908550"/>
                  <a:gd name="connsiteX224" fmla="*/ 615950 w 6216650"/>
                  <a:gd name="connsiteY224" fmla="*/ 4171950 h 4908550"/>
                  <a:gd name="connsiteX225" fmla="*/ 681832 w 6216650"/>
                  <a:gd name="connsiteY225" fmla="*/ 4152652 h 4908550"/>
                  <a:gd name="connsiteX226" fmla="*/ 711200 w 6216650"/>
                  <a:gd name="connsiteY226" fmla="*/ 4114800 h 4908550"/>
                  <a:gd name="connsiteX227" fmla="*/ 742950 w 6216650"/>
                  <a:gd name="connsiteY227" fmla="*/ 4158337 h 4908550"/>
                  <a:gd name="connsiteX228" fmla="*/ 736600 w 6216650"/>
                  <a:gd name="connsiteY228" fmla="*/ 4229100 h 4908550"/>
                  <a:gd name="connsiteX229" fmla="*/ 835819 w 6216650"/>
                  <a:gd name="connsiteY229" fmla="*/ 4170384 h 4908550"/>
                  <a:gd name="connsiteX230" fmla="*/ 883444 w 6216650"/>
                  <a:gd name="connsiteY230" fmla="*/ 4066392 h 4908550"/>
                  <a:gd name="connsiteX231" fmla="*/ 971550 w 6216650"/>
                  <a:gd name="connsiteY231" fmla="*/ 4006850 h 4908550"/>
                  <a:gd name="connsiteX232" fmla="*/ 1028700 w 6216650"/>
                  <a:gd name="connsiteY232" fmla="*/ 3911600 h 4908550"/>
                  <a:gd name="connsiteX233" fmla="*/ 1098550 w 6216650"/>
                  <a:gd name="connsiteY233" fmla="*/ 3905250 h 4908550"/>
                  <a:gd name="connsiteX234" fmla="*/ 1212850 w 6216650"/>
                  <a:gd name="connsiteY234" fmla="*/ 3943350 h 4908550"/>
                  <a:gd name="connsiteX235" fmla="*/ 1238250 w 6216650"/>
                  <a:gd name="connsiteY235" fmla="*/ 4044950 h 4908550"/>
                  <a:gd name="connsiteX236" fmla="*/ 1270000 w 6216650"/>
                  <a:gd name="connsiteY236" fmla="*/ 4108450 h 4908550"/>
                  <a:gd name="connsiteX237" fmla="*/ 1327150 w 6216650"/>
                  <a:gd name="connsiteY237" fmla="*/ 4108450 h 4908550"/>
                  <a:gd name="connsiteX238" fmla="*/ 1365250 w 6216650"/>
                  <a:gd name="connsiteY238" fmla="*/ 4051300 h 4908550"/>
                  <a:gd name="connsiteX239" fmla="*/ 1435100 w 6216650"/>
                  <a:gd name="connsiteY239" fmla="*/ 4178300 h 4908550"/>
                  <a:gd name="connsiteX240" fmla="*/ 1454150 w 6216650"/>
                  <a:gd name="connsiteY240" fmla="*/ 4330700 h 4908550"/>
                  <a:gd name="connsiteX241" fmla="*/ 1454150 w 6216650"/>
                  <a:gd name="connsiteY241" fmla="*/ 4432300 h 4908550"/>
                  <a:gd name="connsiteX242" fmla="*/ 1517650 w 6216650"/>
                  <a:gd name="connsiteY242" fmla="*/ 4559300 h 4908550"/>
                  <a:gd name="connsiteX243" fmla="*/ 1543050 w 6216650"/>
                  <a:gd name="connsiteY243" fmla="*/ 4648200 h 4908550"/>
                  <a:gd name="connsiteX244" fmla="*/ 1644650 w 6216650"/>
                  <a:gd name="connsiteY244" fmla="*/ 4597400 h 4908550"/>
                  <a:gd name="connsiteX245" fmla="*/ 1701800 w 6216650"/>
                  <a:gd name="connsiteY245" fmla="*/ 4635500 h 4908550"/>
                  <a:gd name="connsiteX246" fmla="*/ 1758950 w 6216650"/>
                  <a:gd name="connsiteY246" fmla="*/ 4673600 h 4908550"/>
                  <a:gd name="connsiteX247" fmla="*/ 1854200 w 6216650"/>
                  <a:gd name="connsiteY247" fmla="*/ 4705350 h 4908550"/>
                  <a:gd name="connsiteX248" fmla="*/ 1949450 w 6216650"/>
                  <a:gd name="connsiteY248" fmla="*/ 4730750 h 4908550"/>
                  <a:gd name="connsiteX249" fmla="*/ 2063750 w 6216650"/>
                  <a:gd name="connsiteY249" fmla="*/ 4838700 h 4908550"/>
                  <a:gd name="connsiteX250" fmla="*/ 2209800 w 6216650"/>
                  <a:gd name="connsiteY250" fmla="*/ 4864100 h 4908550"/>
                  <a:gd name="connsiteX251" fmla="*/ 2286000 w 6216650"/>
                  <a:gd name="connsiteY251" fmla="*/ 4902200 h 4908550"/>
                  <a:gd name="connsiteX252" fmla="*/ 2406650 w 6216650"/>
                  <a:gd name="connsiteY252" fmla="*/ 4876800 h 4908550"/>
                  <a:gd name="connsiteX253" fmla="*/ 2527300 w 6216650"/>
                  <a:gd name="connsiteY253" fmla="*/ 4908550 h 4908550"/>
                  <a:gd name="connsiteX254" fmla="*/ 2578100 w 6216650"/>
                  <a:gd name="connsiteY254" fmla="*/ 4870450 h 4908550"/>
                  <a:gd name="connsiteX255" fmla="*/ 2755900 w 6216650"/>
                  <a:gd name="connsiteY255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27300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84850 w 6216650"/>
                  <a:gd name="connsiteY57" fmla="*/ 2260600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34100 w 6216650"/>
                  <a:gd name="connsiteY64" fmla="*/ 1885950 h 4908550"/>
                  <a:gd name="connsiteX65" fmla="*/ 6216650 w 6216650"/>
                  <a:gd name="connsiteY65" fmla="*/ 191135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76950 w 6216650"/>
                  <a:gd name="connsiteY69" fmla="*/ 1517650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685800 w 6216650"/>
                  <a:gd name="connsiteY172" fmla="*/ 101600 h 4908550"/>
                  <a:gd name="connsiteX173" fmla="*/ 604043 w 6216650"/>
                  <a:gd name="connsiteY173" fmla="*/ 103992 h 4908550"/>
                  <a:gd name="connsiteX174" fmla="*/ 515144 w 6216650"/>
                  <a:gd name="connsiteY174" fmla="*/ 240474 h 4908550"/>
                  <a:gd name="connsiteX175" fmla="*/ 546100 w 6216650"/>
                  <a:gd name="connsiteY175" fmla="*/ 298450 h 4908550"/>
                  <a:gd name="connsiteX176" fmla="*/ 546100 w 6216650"/>
                  <a:gd name="connsiteY176" fmla="*/ 476250 h 4908550"/>
                  <a:gd name="connsiteX177" fmla="*/ 593725 w 6216650"/>
                  <a:gd name="connsiteY177" fmla="*/ 598021 h 4908550"/>
                  <a:gd name="connsiteX178" fmla="*/ 641350 w 6216650"/>
                  <a:gd name="connsiteY178" fmla="*/ 654050 h 4908550"/>
                  <a:gd name="connsiteX179" fmla="*/ 679450 w 6216650"/>
                  <a:gd name="connsiteY179" fmla="*/ 679450 h 4908550"/>
                  <a:gd name="connsiteX180" fmla="*/ 693737 w 6216650"/>
                  <a:gd name="connsiteY180" fmla="*/ 947716 h 4908550"/>
                  <a:gd name="connsiteX181" fmla="*/ 750094 w 6216650"/>
                  <a:gd name="connsiteY181" fmla="*/ 1020870 h 4908550"/>
                  <a:gd name="connsiteX182" fmla="*/ 654050 w 6216650"/>
                  <a:gd name="connsiteY182" fmla="*/ 1092200 h 4908550"/>
                  <a:gd name="connsiteX183" fmla="*/ 488950 w 6216650"/>
                  <a:gd name="connsiteY183" fmla="*/ 1174750 h 4908550"/>
                  <a:gd name="connsiteX184" fmla="*/ 457200 w 6216650"/>
                  <a:gd name="connsiteY184" fmla="*/ 1276350 h 4908550"/>
                  <a:gd name="connsiteX185" fmla="*/ 400050 w 6216650"/>
                  <a:gd name="connsiteY185" fmla="*/ 1333500 h 4908550"/>
                  <a:gd name="connsiteX186" fmla="*/ 412750 w 6216650"/>
                  <a:gd name="connsiteY186" fmla="*/ 1397000 h 4908550"/>
                  <a:gd name="connsiteX187" fmla="*/ 372268 w 6216650"/>
                  <a:gd name="connsiteY187" fmla="*/ 1476418 h 4908550"/>
                  <a:gd name="connsiteX188" fmla="*/ 266700 w 6216650"/>
                  <a:gd name="connsiteY188" fmla="*/ 1460500 h 4908550"/>
                  <a:gd name="connsiteX189" fmla="*/ 203200 w 6216650"/>
                  <a:gd name="connsiteY189" fmla="*/ 1517650 h 4908550"/>
                  <a:gd name="connsiteX190" fmla="*/ 113506 w 6216650"/>
                  <a:gd name="connsiteY190" fmla="*/ 1549400 h 4908550"/>
                  <a:gd name="connsiteX191" fmla="*/ 80169 w 6216650"/>
                  <a:gd name="connsiteY191" fmla="*/ 1529523 h 4908550"/>
                  <a:gd name="connsiteX192" fmla="*/ 53975 w 6216650"/>
                  <a:gd name="connsiteY192" fmla="*/ 1600200 h 4908550"/>
                  <a:gd name="connsiteX193" fmla="*/ 126206 w 6216650"/>
                  <a:gd name="connsiteY193" fmla="*/ 1746423 h 4908550"/>
                  <a:gd name="connsiteX194" fmla="*/ 126206 w 6216650"/>
                  <a:gd name="connsiteY194" fmla="*/ 1839934 h 4908550"/>
                  <a:gd name="connsiteX195" fmla="*/ 102394 w 6216650"/>
                  <a:gd name="connsiteY195" fmla="*/ 2232895 h 4908550"/>
                  <a:gd name="connsiteX196" fmla="*/ 16669 w 6216650"/>
                  <a:gd name="connsiteY196" fmla="*/ 2300354 h 4908550"/>
                  <a:gd name="connsiteX197" fmla="*/ 60325 w 6216650"/>
                  <a:gd name="connsiteY197" fmla="*/ 2413001 h 4908550"/>
                  <a:gd name="connsiteX198" fmla="*/ 50800 w 6216650"/>
                  <a:gd name="connsiteY198" fmla="*/ 2501900 h 4908550"/>
                  <a:gd name="connsiteX199" fmla="*/ 88106 w 6216650"/>
                  <a:gd name="connsiteY199" fmla="*/ 2555745 h 4908550"/>
                  <a:gd name="connsiteX200" fmla="*/ 91281 w 6216650"/>
                  <a:gd name="connsiteY200" fmla="*/ 2652817 h 4908550"/>
                  <a:gd name="connsiteX201" fmla="*/ 120650 w 6216650"/>
                  <a:gd name="connsiteY201" fmla="*/ 2692400 h 4908550"/>
                  <a:gd name="connsiteX202" fmla="*/ 22225 w 6216650"/>
                  <a:gd name="connsiteY202" fmla="*/ 2851150 h 4908550"/>
                  <a:gd name="connsiteX203" fmla="*/ 6350 w 6216650"/>
                  <a:gd name="connsiteY203" fmla="*/ 2933700 h 4908550"/>
                  <a:gd name="connsiteX204" fmla="*/ 0 w 6216650"/>
                  <a:gd name="connsiteY204" fmla="*/ 2955882 h 4908550"/>
                  <a:gd name="connsiteX205" fmla="*/ 177800 w 6216650"/>
                  <a:gd name="connsiteY205" fmla="*/ 3006029 h 4908550"/>
                  <a:gd name="connsiteX206" fmla="*/ 294481 w 6216650"/>
                  <a:gd name="connsiteY206" fmla="*/ 3039998 h 4908550"/>
                  <a:gd name="connsiteX207" fmla="*/ 323056 w 6216650"/>
                  <a:gd name="connsiteY207" fmla="*/ 3089145 h 4908550"/>
                  <a:gd name="connsiteX208" fmla="*/ 272256 w 6216650"/>
                  <a:gd name="connsiteY208" fmla="*/ 3172695 h 4908550"/>
                  <a:gd name="connsiteX209" fmla="*/ 347662 w 6216650"/>
                  <a:gd name="connsiteY209" fmla="*/ 3169303 h 4908550"/>
                  <a:gd name="connsiteX210" fmla="*/ 413544 w 6216650"/>
                  <a:gd name="connsiteY210" fmla="*/ 3255159 h 4908550"/>
                  <a:gd name="connsiteX211" fmla="*/ 419100 w 6216650"/>
                  <a:gd name="connsiteY211" fmla="*/ 3371850 h 4908550"/>
                  <a:gd name="connsiteX212" fmla="*/ 377825 w 6216650"/>
                  <a:gd name="connsiteY212" fmla="*/ 3434524 h 4908550"/>
                  <a:gd name="connsiteX213" fmla="*/ 462756 w 6216650"/>
                  <a:gd name="connsiteY213" fmla="*/ 3451181 h 4908550"/>
                  <a:gd name="connsiteX214" fmla="*/ 427037 w 6216650"/>
                  <a:gd name="connsiteY214" fmla="*/ 3580574 h 4908550"/>
                  <a:gd name="connsiteX215" fmla="*/ 453231 w 6216650"/>
                  <a:gd name="connsiteY215" fmla="*/ 3652708 h 4908550"/>
                  <a:gd name="connsiteX216" fmla="*/ 444500 w 6216650"/>
                  <a:gd name="connsiteY216" fmla="*/ 3695700 h 4908550"/>
                  <a:gd name="connsiteX217" fmla="*/ 520700 w 6216650"/>
                  <a:gd name="connsiteY217" fmla="*/ 3744934 h 4908550"/>
                  <a:gd name="connsiteX218" fmla="*/ 445294 w 6216650"/>
                  <a:gd name="connsiteY218" fmla="*/ 3943350 h 4908550"/>
                  <a:gd name="connsiteX219" fmla="*/ 417513 w 6216650"/>
                  <a:gd name="connsiteY219" fmla="*/ 4061754 h 4908550"/>
                  <a:gd name="connsiteX220" fmla="*/ 389731 w 6216650"/>
                  <a:gd name="connsiteY220" fmla="*/ 4112495 h 4908550"/>
                  <a:gd name="connsiteX221" fmla="*/ 412750 w 6216650"/>
                  <a:gd name="connsiteY221" fmla="*/ 4178300 h 4908550"/>
                  <a:gd name="connsiteX222" fmla="*/ 493712 w 6216650"/>
                  <a:gd name="connsiteY222" fmla="*/ 4225968 h 4908550"/>
                  <a:gd name="connsiteX223" fmla="*/ 537369 w 6216650"/>
                  <a:gd name="connsiteY223" fmla="*/ 4156772 h 4908550"/>
                  <a:gd name="connsiteX224" fmla="*/ 615950 w 6216650"/>
                  <a:gd name="connsiteY224" fmla="*/ 4171950 h 4908550"/>
                  <a:gd name="connsiteX225" fmla="*/ 681832 w 6216650"/>
                  <a:gd name="connsiteY225" fmla="*/ 4152652 h 4908550"/>
                  <a:gd name="connsiteX226" fmla="*/ 711200 w 6216650"/>
                  <a:gd name="connsiteY226" fmla="*/ 4114800 h 4908550"/>
                  <a:gd name="connsiteX227" fmla="*/ 742950 w 6216650"/>
                  <a:gd name="connsiteY227" fmla="*/ 4158337 h 4908550"/>
                  <a:gd name="connsiteX228" fmla="*/ 736600 w 6216650"/>
                  <a:gd name="connsiteY228" fmla="*/ 4229100 h 4908550"/>
                  <a:gd name="connsiteX229" fmla="*/ 835819 w 6216650"/>
                  <a:gd name="connsiteY229" fmla="*/ 4170384 h 4908550"/>
                  <a:gd name="connsiteX230" fmla="*/ 883444 w 6216650"/>
                  <a:gd name="connsiteY230" fmla="*/ 4066392 h 4908550"/>
                  <a:gd name="connsiteX231" fmla="*/ 964407 w 6216650"/>
                  <a:gd name="connsiteY231" fmla="*/ 3990105 h 4908550"/>
                  <a:gd name="connsiteX232" fmla="*/ 1028700 w 6216650"/>
                  <a:gd name="connsiteY232" fmla="*/ 3911600 h 4908550"/>
                  <a:gd name="connsiteX233" fmla="*/ 1098550 w 6216650"/>
                  <a:gd name="connsiteY233" fmla="*/ 3905250 h 4908550"/>
                  <a:gd name="connsiteX234" fmla="*/ 1212850 w 6216650"/>
                  <a:gd name="connsiteY234" fmla="*/ 3943350 h 4908550"/>
                  <a:gd name="connsiteX235" fmla="*/ 1238250 w 6216650"/>
                  <a:gd name="connsiteY235" fmla="*/ 4044950 h 4908550"/>
                  <a:gd name="connsiteX236" fmla="*/ 1270000 w 6216650"/>
                  <a:gd name="connsiteY236" fmla="*/ 4108450 h 4908550"/>
                  <a:gd name="connsiteX237" fmla="*/ 1327150 w 6216650"/>
                  <a:gd name="connsiteY237" fmla="*/ 4108450 h 4908550"/>
                  <a:gd name="connsiteX238" fmla="*/ 1365250 w 6216650"/>
                  <a:gd name="connsiteY238" fmla="*/ 4051300 h 4908550"/>
                  <a:gd name="connsiteX239" fmla="*/ 1435100 w 6216650"/>
                  <a:gd name="connsiteY239" fmla="*/ 4178300 h 4908550"/>
                  <a:gd name="connsiteX240" fmla="*/ 1454150 w 6216650"/>
                  <a:gd name="connsiteY240" fmla="*/ 4330700 h 4908550"/>
                  <a:gd name="connsiteX241" fmla="*/ 1454150 w 6216650"/>
                  <a:gd name="connsiteY241" fmla="*/ 4432300 h 4908550"/>
                  <a:gd name="connsiteX242" fmla="*/ 1517650 w 6216650"/>
                  <a:gd name="connsiteY242" fmla="*/ 4559300 h 4908550"/>
                  <a:gd name="connsiteX243" fmla="*/ 1543050 w 6216650"/>
                  <a:gd name="connsiteY243" fmla="*/ 4648200 h 4908550"/>
                  <a:gd name="connsiteX244" fmla="*/ 1644650 w 6216650"/>
                  <a:gd name="connsiteY244" fmla="*/ 4597400 h 4908550"/>
                  <a:gd name="connsiteX245" fmla="*/ 1701800 w 6216650"/>
                  <a:gd name="connsiteY245" fmla="*/ 4635500 h 4908550"/>
                  <a:gd name="connsiteX246" fmla="*/ 1758950 w 6216650"/>
                  <a:gd name="connsiteY246" fmla="*/ 4673600 h 4908550"/>
                  <a:gd name="connsiteX247" fmla="*/ 1854200 w 6216650"/>
                  <a:gd name="connsiteY247" fmla="*/ 4705350 h 4908550"/>
                  <a:gd name="connsiteX248" fmla="*/ 1949450 w 6216650"/>
                  <a:gd name="connsiteY248" fmla="*/ 4730750 h 4908550"/>
                  <a:gd name="connsiteX249" fmla="*/ 2063750 w 6216650"/>
                  <a:gd name="connsiteY249" fmla="*/ 4838700 h 4908550"/>
                  <a:gd name="connsiteX250" fmla="*/ 2209800 w 6216650"/>
                  <a:gd name="connsiteY250" fmla="*/ 4864100 h 4908550"/>
                  <a:gd name="connsiteX251" fmla="*/ 2286000 w 6216650"/>
                  <a:gd name="connsiteY251" fmla="*/ 4902200 h 4908550"/>
                  <a:gd name="connsiteX252" fmla="*/ 2406650 w 6216650"/>
                  <a:gd name="connsiteY252" fmla="*/ 4876800 h 4908550"/>
                  <a:gd name="connsiteX253" fmla="*/ 2527300 w 6216650"/>
                  <a:gd name="connsiteY253" fmla="*/ 4908550 h 4908550"/>
                  <a:gd name="connsiteX254" fmla="*/ 2578100 w 6216650"/>
                  <a:gd name="connsiteY254" fmla="*/ 4870450 h 4908550"/>
                  <a:gd name="connsiteX255" fmla="*/ 2755900 w 6216650"/>
                  <a:gd name="connsiteY255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27300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84850 w 6216650"/>
                  <a:gd name="connsiteY57" fmla="*/ 2260600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34100 w 6216650"/>
                  <a:gd name="connsiteY64" fmla="*/ 1885950 h 4908550"/>
                  <a:gd name="connsiteX65" fmla="*/ 6216650 w 6216650"/>
                  <a:gd name="connsiteY65" fmla="*/ 191135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76950 w 6216650"/>
                  <a:gd name="connsiteY69" fmla="*/ 1517650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685800 w 6216650"/>
                  <a:gd name="connsiteY172" fmla="*/ 101600 h 4908550"/>
                  <a:gd name="connsiteX173" fmla="*/ 604043 w 6216650"/>
                  <a:gd name="connsiteY173" fmla="*/ 103992 h 4908550"/>
                  <a:gd name="connsiteX174" fmla="*/ 515144 w 6216650"/>
                  <a:gd name="connsiteY174" fmla="*/ 240474 h 4908550"/>
                  <a:gd name="connsiteX175" fmla="*/ 546100 w 6216650"/>
                  <a:gd name="connsiteY175" fmla="*/ 298450 h 4908550"/>
                  <a:gd name="connsiteX176" fmla="*/ 546100 w 6216650"/>
                  <a:gd name="connsiteY176" fmla="*/ 476250 h 4908550"/>
                  <a:gd name="connsiteX177" fmla="*/ 593725 w 6216650"/>
                  <a:gd name="connsiteY177" fmla="*/ 598021 h 4908550"/>
                  <a:gd name="connsiteX178" fmla="*/ 641350 w 6216650"/>
                  <a:gd name="connsiteY178" fmla="*/ 654050 h 4908550"/>
                  <a:gd name="connsiteX179" fmla="*/ 679450 w 6216650"/>
                  <a:gd name="connsiteY179" fmla="*/ 679450 h 4908550"/>
                  <a:gd name="connsiteX180" fmla="*/ 693737 w 6216650"/>
                  <a:gd name="connsiteY180" fmla="*/ 947716 h 4908550"/>
                  <a:gd name="connsiteX181" fmla="*/ 750094 w 6216650"/>
                  <a:gd name="connsiteY181" fmla="*/ 1020870 h 4908550"/>
                  <a:gd name="connsiteX182" fmla="*/ 654050 w 6216650"/>
                  <a:gd name="connsiteY182" fmla="*/ 1092200 h 4908550"/>
                  <a:gd name="connsiteX183" fmla="*/ 488950 w 6216650"/>
                  <a:gd name="connsiteY183" fmla="*/ 1174750 h 4908550"/>
                  <a:gd name="connsiteX184" fmla="*/ 457200 w 6216650"/>
                  <a:gd name="connsiteY184" fmla="*/ 1276350 h 4908550"/>
                  <a:gd name="connsiteX185" fmla="*/ 400050 w 6216650"/>
                  <a:gd name="connsiteY185" fmla="*/ 1333500 h 4908550"/>
                  <a:gd name="connsiteX186" fmla="*/ 412750 w 6216650"/>
                  <a:gd name="connsiteY186" fmla="*/ 1397000 h 4908550"/>
                  <a:gd name="connsiteX187" fmla="*/ 372268 w 6216650"/>
                  <a:gd name="connsiteY187" fmla="*/ 1476418 h 4908550"/>
                  <a:gd name="connsiteX188" fmla="*/ 266700 w 6216650"/>
                  <a:gd name="connsiteY188" fmla="*/ 1460500 h 4908550"/>
                  <a:gd name="connsiteX189" fmla="*/ 203200 w 6216650"/>
                  <a:gd name="connsiteY189" fmla="*/ 1517650 h 4908550"/>
                  <a:gd name="connsiteX190" fmla="*/ 113506 w 6216650"/>
                  <a:gd name="connsiteY190" fmla="*/ 1549400 h 4908550"/>
                  <a:gd name="connsiteX191" fmla="*/ 80169 w 6216650"/>
                  <a:gd name="connsiteY191" fmla="*/ 1529523 h 4908550"/>
                  <a:gd name="connsiteX192" fmla="*/ 53975 w 6216650"/>
                  <a:gd name="connsiteY192" fmla="*/ 1600200 h 4908550"/>
                  <a:gd name="connsiteX193" fmla="*/ 126206 w 6216650"/>
                  <a:gd name="connsiteY193" fmla="*/ 1746423 h 4908550"/>
                  <a:gd name="connsiteX194" fmla="*/ 126206 w 6216650"/>
                  <a:gd name="connsiteY194" fmla="*/ 1839934 h 4908550"/>
                  <a:gd name="connsiteX195" fmla="*/ 102394 w 6216650"/>
                  <a:gd name="connsiteY195" fmla="*/ 2232895 h 4908550"/>
                  <a:gd name="connsiteX196" fmla="*/ 16669 w 6216650"/>
                  <a:gd name="connsiteY196" fmla="*/ 2300354 h 4908550"/>
                  <a:gd name="connsiteX197" fmla="*/ 60325 w 6216650"/>
                  <a:gd name="connsiteY197" fmla="*/ 2413001 h 4908550"/>
                  <a:gd name="connsiteX198" fmla="*/ 50800 w 6216650"/>
                  <a:gd name="connsiteY198" fmla="*/ 2501900 h 4908550"/>
                  <a:gd name="connsiteX199" fmla="*/ 88106 w 6216650"/>
                  <a:gd name="connsiteY199" fmla="*/ 2555745 h 4908550"/>
                  <a:gd name="connsiteX200" fmla="*/ 91281 w 6216650"/>
                  <a:gd name="connsiteY200" fmla="*/ 2652817 h 4908550"/>
                  <a:gd name="connsiteX201" fmla="*/ 120650 w 6216650"/>
                  <a:gd name="connsiteY201" fmla="*/ 2692400 h 4908550"/>
                  <a:gd name="connsiteX202" fmla="*/ 22225 w 6216650"/>
                  <a:gd name="connsiteY202" fmla="*/ 2851150 h 4908550"/>
                  <a:gd name="connsiteX203" fmla="*/ 6350 w 6216650"/>
                  <a:gd name="connsiteY203" fmla="*/ 2933700 h 4908550"/>
                  <a:gd name="connsiteX204" fmla="*/ 0 w 6216650"/>
                  <a:gd name="connsiteY204" fmla="*/ 2955882 h 4908550"/>
                  <a:gd name="connsiteX205" fmla="*/ 177800 w 6216650"/>
                  <a:gd name="connsiteY205" fmla="*/ 3006029 h 4908550"/>
                  <a:gd name="connsiteX206" fmla="*/ 294481 w 6216650"/>
                  <a:gd name="connsiteY206" fmla="*/ 3039998 h 4908550"/>
                  <a:gd name="connsiteX207" fmla="*/ 323056 w 6216650"/>
                  <a:gd name="connsiteY207" fmla="*/ 3089145 h 4908550"/>
                  <a:gd name="connsiteX208" fmla="*/ 272256 w 6216650"/>
                  <a:gd name="connsiteY208" fmla="*/ 3172695 h 4908550"/>
                  <a:gd name="connsiteX209" fmla="*/ 347662 w 6216650"/>
                  <a:gd name="connsiteY209" fmla="*/ 3169303 h 4908550"/>
                  <a:gd name="connsiteX210" fmla="*/ 413544 w 6216650"/>
                  <a:gd name="connsiteY210" fmla="*/ 3255159 h 4908550"/>
                  <a:gd name="connsiteX211" fmla="*/ 419100 w 6216650"/>
                  <a:gd name="connsiteY211" fmla="*/ 3371850 h 4908550"/>
                  <a:gd name="connsiteX212" fmla="*/ 377825 w 6216650"/>
                  <a:gd name="connsiteY212" fmla="*/ 3434524 h 4908550"/>
                  <a:gd name="connsiteX213" fmla="*/ 462756 w 6216650"/>
                  <a:gd name="connsiteY213" fmla="*/ 3451181 h 4908550"/>
                  <a:gd name="connsiteX214" fmla="*/ 427037 w 6216650"/>
                  <a:gd name="connsiteY214" fmla="*/ 3580574 h 4908550"/>
                  <a:gd name="connsiteX215" fmla="*/ 453231 w 6216650"/>
                  <a:gd name="connsiteY215" fmla="*/ 3652708 h 4908550"/>
                  <a:gd name="connsiteX216" fmla="*/ 444500 w 6216650"/>
                  <a:gd name="connsiteY216" fmla="*/ 3695700 h 4908550"/>
                  <a:gd name="connsiteX217" fmla="*/ 520700 w 6216650"/>
                  <a:gd name="connsiteY217" fmla="*/ 3744934 h 4908550"/>
                  <a:gd name="connsiteX218" fmla="*/ 445294 w 6216650"/>
                  <a:gd name="connsiteY218" fmla="*/ 3943350 h 4908550"/>
                  <a:gd name="connsiteX219" fmla="*/ 417513 w 6216650"/>
                  <a:gd name="connsiteY219" fmla="*/ 4061754 h 4908550"/>
                  <a:gd name="connsiteX220" fmla="*/ 389731 w 6216650"/>
                  <a:gd name="connsiteY220" fmla="*/ 4112495 h 4908550"/>
                  <a:gd name="connsiteX221" fmla="*/ 412750 w 6216650"/>
                  <a:gd name="connsiteY221" fmla="*/ 4178300 h 4908550"/>
                  <a:gd name="connsiteX222" fmla="*/ 493712 w 6216650"/>
                  <a:gd name="connsiteY222" fmla="*/ 4225968 h 4908550"/>
                  <a:gd name="connsiteX223" fmla="*/ 537369 w 6216650"/>
                  <a:gd name="connsiteY223" fmla="*/ 4156772 h 4908550"/>
                  <a:gd name="connsiteX224" fmla="*/ 615950 w 6216650"/>
                  <a:gd name="connsiteY224" fmla="*/ 4171950 h 4908550"/>
                  <a:gd name="connsiteX225" fmla="*/ 681832 w 6216650"/>
                  <a:gd name="connsiteY225" fmla="*/ 4152652 h 4908550"/>
                  <a:gd name="connsiteX226" fmla="*/ 711200 w 6216650"/>
                  <a:gd name="connsiteY226" fmla="*/ 4114800 h 4908550"/>
                  <a:gd name="connsiteX227" fmla="*/ 742950 w 6216650"/>
                  <a:gd name="connsiteY227" fmla="*/ 4158337 h 4908550"/>
                  <a:gd name="connsiteX228" fmla="*/ 736600 w 6216650"/>
                  <a:gd name="connsiteY228" fmla="*/ 4229100 h 4908550"/>
                  <a:gd name="connsiteX229" fmla="*/ 835819 w 6216650"/>
                  <a:gd name="connsiteY229" fmla="*/ 4170384 h 4908550"/>
                  <a:gd name="connsiteX230" fmla="*/ 883444 w 6216650"/>
                  <a:gd name="connsiteY230" fmla="*/ 4066392 h 4908550"/>
                  <a:gd name="connsiteX231" fmla="*/ 964407 w 6216650"/>
                  <a:gd name="connsiteY231" fmla="*/ 3990105 h 4908550"/>
                  <a:gd name="connsiteX232" fmla="*/ 1017588 w 6216650"/>
                  <a:gd name="connsiteY232" fmla="*/ 3954109 h 4908550"/>
                  <a:gd name="connsiteX233" fmla="*/ 1028700 w 6216650"/>
                  <a:gd name="connsiteY233" fmla="*/ 3911600 h 4908550"/>
                  <a:gd name="connsiteX234" fmla="*/ 1098550 w 6216650"/>
                  <a:gd name="connsiteY234" fmla="*/ 3905250 h 4908550"/>
                  <a:gd name="connsiteX235" fmla="*/ 1212850 w 6216650"/>
                  <a:gd name="connsiteY235" fmla="*/ 3943350 h 4908550"/>
                  <a:gd name="connsiteX236" fmla="*/ 1238250 w 6216650"/>
                  <a:gd name="connsiteY236" fmla="*/ 4044950 h 4908550"/>
                  <a:gd name="connsiteX237" fmla="*/ 1270000 w 6216650"/>
                  <a:gd name="connsiteY237" fmla="*/ 4108450 h 4908550"/>
                  <a:gd name="connsiteX238" fmla="*/ 1327150 w 6216650"/>
                  <a:gd name="connsiteY238" fmla="*/ 4108450 h 4908550"/>
                  <a:gd name="connsiteX239" fmla="*/ 1365250 w 6216650"/>
                  <a:gd name="connsiteY239" fmla="*/ 4051300 h 4908550"/>
                  <a:gd name="connsiteX240" fmla="*/ 1435100 w 6216650"/>
                  <a:gd name="connsiteY240" fmla="*/ 4178300 h 4908550"/>
                  <a:gd name="connsiteX241" fmla="*/ 1454150 w 6216650"/>
                  <a:gd name="connsiteY241" fmla="*/ 4330700 h 4908550"/>
                  <a:gd name="connsiteX242" fmla="*/ 1454150 w 6216650"/>
                  <a:gd name="connsiteY242" fmla="*/ 4432300 h 4908550"/>
                  <a:gd name="connsiteX243" fmla="*/ 1517650 w 6216650"/>
                  <a:gd name="connsiteY243" fmla="*/ 4559300 h 4908550"/>
                  <a:gd name="connsiteX244" fmla="*/ 1543050 w 6216650"/>
                  <a:gd name="connsiteY244" fmla="*/ 4648200 h 4908550"/>
                  <a:gd name="connsiteX245" fmla="*/ 1644650 w 6216650"/>
                  <a:gd name="connsiteY245" fmla="*/ 4597400 h 4908550"/>
                  <a:gd name="connsiteX246" fmla="*/ 1701800 w 6216650"/>
                  <a:gd name="connsiteY246" fmla="*/ 4635500 h 4908550"/>
                  <a:gd name="connsiteX247" fmla="*/ 1758950 w 6216650"/>
                  <a:gd name="connsiteY247" fmla="*/ 4673600 h 4908550"/>
                  <a:gd name="connsiteX248" fmla="*/ 1854200 w 6216650"/>
                  <a:gd name="connsiteY248" fmla="*/ 4705350 h 4908550"/>
                  <a:gd name="connsiteX249" fmla="*/ 1949450 w 6216650"/>
                  <a:gd name="connsiteY249" fmla="*/ 4730750 h 4908550"/>
                  <a:gd name="connsiteX250" fmla="*/ 2063750 w 6216650"/>
                  <a:gd name="connsiteY250" fmla="*/ 4838700 h 4908550"/>
                  <a:gd name="connsiteX251" fmla="*/ 2209800 w 6216650"/>
                  <a:gd name="connsiteY251" fmla="*/ 4864100 h 4908550"/>
                  <a:gd name="connsiteX252" fmla="*/ 2286000 w 6216650"/>
                  <a:gd name="connsiteY252" fmla="*/ 4902200 h 4908550"/>
                  <a:gd name="connsiteX253" fmla="*/ 2406650 w 6216650"/>
                  <a:gd name="connsiteY253" fmla="*/ 4876800 h 4908550"/>
                  <a:gd name="connsiteX254" fmla="*/ 2527300 w 6216650"/>
                  <a:gd name="connsiteY254" fmla="*/ 4908550 h 4908550"/>
                  <a:gd name="connsiteX255" fmla="*/ 2578100 w 6216650"/>
                  <a:gd name="connsiteY255" fmla="*/ 4870450 h 4908550"/>
                  <a:gd name="connsiteX256" fmla="*/ 2755900 w 6216650"/>
                  <a:gd name="connsiteY256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27300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84850 w 6216650"/>
                  <a:gd name="connsiteY57" fmla="*/ 2260600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34100 w 6216650"/>
                  <a:gd name="connsiteY64" fmla="*/ 1885950 h 4908550"/>
                  <a:gd name="connsiteX65" fmla="*/ 6216650 w 6216650"/>
                  <a:gd name="connsiteY65" fmla="*/ 191135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76950 w 6216650"/>
                  <a:gd name="connsiteY69" fmla="*/ 1517650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685800 w 6216650"/>
                  <a:gd name="connsiteY172" fmla="*/ 101600 h 4908550"/>
                  <a:gd name="connsiteX173" fmla="*/ 604043 w 6216650"/>
                  <a:gd name="connsiteY173" fmla="*/ 103992 h 4908550"/>
                  <a:gd name="connsiteX174" fmla="*/ 515144 w 6216650"/>
                  <a:gd name="connsiteY174" fmla="*/ 240474 h 4908550"/>
                  <a:gd name="connsiteX175" fmla="*/ 546100 w 6216650"/>
                  <a:gd name="connsiteY175" fmla="*/ 298450 h 4908550"/>
                  <a:gd name="connsiteX176" fmla="*/ 546100 w 6216650"/>
                  <a:gd name="connsiteY176" fmla="*/ 476250 h 4908550"/>
                  <a:gd name="connsiteX177" fmla="*/ 593725 w 6216650"/>
                  <a:gd name="connsiteY177" fmla="*/ 598021 h 4908550"/>
                  <a:gd name="connsiteX178" fmla="*/ 641350 w 6216650"/>
                  <a:gd name="connsiteY178" fmla="*/ 654050 h 4908550"/>
                  <a:gd name="connsiteX179" fmla="*/ 679450 w 6216650"/>
                  <a:gd name="connsiteY179" fmla="*/ 679450 h 4908550"/>
                  <a:gd name="connsiteX180" fmla="*/ 693737 w 6216650"/>
                  <a:gd name="connsiteY180" fmla="*/ 947716 h 4908550"/>
                  <a:gd name="connsiteX181" fmla="*/ 750094 w 6216650"/>
                  <a:gd name="connsiteY181" fmla="*/ 1020870 h 4908550"/>
                  <a:gd name="connsiteX182" fmla="*/ 654050 w 6216650"/>
                  <a:gd name="connsiteY182" fmla="*/ 1092200 h 4908550"/>
                  <a:gd name="connsiteX183" fmla="*/ 488950 w 6216650"/>
                  <a:gd name="connsiteY183" fmla="*/ 1174750 h 4908550"/>
                  <a:gd name="connsiteX184" fmla="*/ 457200 w 6216650"/>
                  <a:gd name="connsiteY184" fmla="*/ 1276350 h 4908550"/>
                  <a:gd name="connsiteX185" fmla="*/ 400050 w 6216650"/>
                  <a:gd name="connsiteY185" fmla="*/ 1333500 h 4908550"/>
                  <a:gd name="connsiteX186" fmla="*/ 412750 w 6216650"/>
                  <a:gd name="connsiteY186" fmla="*/ 1397000 h 4908550"/>
                  <a:gd name="connsiteX187" fmla="*/ 372268 w 6216650"/>
                  <a:gd name="connsiteY187" fmla="*/ 1476418 h 4908550"/>
                  <a:gd name="connsiteX188" fmla="*/ 266700 w 6216650"/>
                  <a:gd name="connsiteY188" fmla="*/ 1460500 h 4908550"/>
                  <a:gd name="connsiteX189" fmla="*/ 203200 w 6216650"/>
                  <a:gd name="connsiteY189" fmla="*/ 1517650 h 4908550"/>
                  <a:gd name="connsiteX190" fmla="*/ 113506 w 6216650"/>
                  <a:gd name="connsiteY190" fmla="*/ 1549400 h 4908550"/>
                  <a:gd name="connsiteX191" fmla="*/ 80169 w 6216650"/>
                  <a:gd name="connsiteY191" fmla="*/ 1529523 h 4908550"/>
                  <a:gd name="connsiteX192" fmla="*/ 53975 w 6216650"/>
                  <a:gd name="connsiteY192" fmla="*/ 1600200 h 4908550"/>
                  <a:gd name="connsiteX193" fmla="*/ 126206 w 6216650"/>
                  <a:gd name="connsiteY193" fmla="*/ 1746423 h 4908550"/>
                  <a:gd name="connsiteX194" fmla="*/ 126206 w 6216650"/>
                  <a:gd name="connsiteY194" fmla="*/ 1839934 h 4908550"/>
                  <a:gd name="connsiteX195" fmla="*/ 102394 w 6216650"/>
                  <a:gd name="connsiteY195" fmla="*/ 2232895 h 4908550"/>
                  <a:gd name="connsiteX196" fmla="*/ 16669 w 6216650"/>
                  <a:gd name="connsiteY196" fmla="*/ 2300354 h 4908550"/>
                  <a:gd name="connsiteX197" fmla="*/ 60325 w 6216650"/>
                  <a:gd name="connsiteY197" fmla="*/ 2413001 h 4908550"/>
                  <a:gd name="connsiteX198" fmla="*/ 50800 w 6216650"/>
                  <a:gd name="connsiteY198" fmla="*/ 2501900 h 4908550"/>
                  <a:gd name="connsiteX199" fmla="*/ 88106 w 6216650"/>
                  <a:gd name="connsiteY199" fmla="*/ 2555745 h 4908550"/>
                  <a:gd name="connsiteX200" fmla="*/ 91281 w 6216650"/>
                  <a:gd name="connsiteY200" fmla="*/ 2652817 h 4908550"/>
                  <a:gd name="connsiteX201" fmla="*/ 120650 w 6216650"/>
                  <a:gd name="connsiteY201" fmla="*/ 2692400 h 4908550"/>
                  <a:gd name="connsiteX202" fmla="*/ 22225 w 6216650"/>
                  <a:gd name="connsiteY202" fmla="*/ 2851150 h 4908550"/>
                  <a:gd name="connsiteX203" fmla="*/ 6350 w 6216650"/>
                  <a:gd name="connsiteY203" fmla="*/ 2933700 h 4908550"/>
                  <a:gd name="connsiteX204" fmla="*/ 0 w 6216650"/>
                  <a:gd name="connsiteY204" fmla="*/ 2955882 h 4908550"/>
                  <a:gd name="connsiteX205" fmla="*/ 177800 w 6216650"/>
                  <a:gd name="connsiteY205" fmla="*/ 3006029 h 4908550"/>
                  <a:gd name="connsiteX206" fmla="*/ 294481 w 6216650"/>
                  <a:gd name="connsiteY206" fmla="*/ 3039998 h 4908550"/>
                  <a:gd name="connsiteX207" fmla="*/ 323056 w 6216650"/>
                  <a:gd name="connsiteY207" fmla="*/ 3089145 h 4908550"/>
                  <a:gd name="connsiteX208" fmla="*/ 272256 w 6216650"/>
                  <a:gd name="connsiteY208" fmla="*/ 3172695 h 4908550"/>
                  <a:gd name="connsiteX209" fmla="*/ 347662 w 6216650"/>
                  <a:gd name="connsiteY209" fmla="*/ 3169303 h 4908550"/>
                  <a:gd name="connsiteX210" fmla="*/ 413544 w 6216650"/>
                  <a:gd name="connsiteY210" fmla="*/ 3255159 h 4908550"/>
                  <a:gd name="connsiteX211" fmla="*/ 419100 w 6216650"/>
                  <a:gd name="connsiteY211" fmla="*/ 3371850 h 4908550"/>
                  <a:gd name="connsiteX212" fmla="*/ 377825 w 6216650"/>
                  <a:gd name="connsiteY212" fmla="*/ 3434524 h 4908550"/>
                  <a:gd name="connsiteX213" fmla="*/ 462756 w 6216650"/>
                  <a:gd name="connsiteY213" fmla="*/ 3451181 h 4908550"/>
                  <a:gd name="connsiteX214" fmla="*/ 427037 w 6216650"/>
                  <a:gd name="connsiteY214" fmla="*/ 3580574 h 4908550"/>
                  <a:gd name="connsiteX215" fmla="*/ 453231 w 6216650"/>
                  <a:gd name="connsiteY215" fmla="*/ 3652708 h 4908550"/>
                  <a:gd name="connsiteX216" fmla="*/ 444500 w 6216650"/>
                  <a:gd name="connsiteY216" fmla="*/ 3695700 h 4908550"/>
                  <a:gd name="connsiteX217" fmla="*/ 520700 w 6216650"/>
                  <a:gd name="connsiteY217" fmla="*/ 3744934 h 4908550"/>
                  <a:gd name="connsiteX218" fmla="*/ 445294 w 6216650"/>
                  <a:gd name="connsiteY218" fmla="*/ 3943350 h 4908550"/>
                  <a:gd name="connsiteX219" fmla="*/ 417513 w 6216650"/>
                  <a:gd name="connsiteY219" fmla="*/ 4061754 h 4908550"/>
                  <a:gd name="connsiteX220" fmla="*/ 389731 w 6216650"/>
                  <a:gd name="connsiteY220" fmla="*/ 4112495 h 4908550"/>
                  <a:gd name="connsiteX221" fmla="*/ 412750 w 6216650"/>
                  <a:gd name="connsiteY221" fmla="*/ 4178300 h 4908550"/>
                  <a:gd name="connsiteX222" fmla="*/ 493712 w 6216650"/>
                  <a:gd name="connsiteY222" fmla="*/ 4225968 h 4908550"/>
                  <a:gd name="connsiteX223" fmla="*/ 537369 w 6216650"/>
                  <a:gd name="connsiteY223" fmla="*/ 4156772 h 4908550"/>
                  <a:gd name="connsiteX224" fmla="*/ 615950 w 6216650"/>
                  <a:gd name="connsiteY224" fmla="*/ 4171950 h 4908550"/>
                  <a:gd name="connsiteX225" fmla="*/ 681832 w 6216650"/>
                  <a:gd name="connsiteY225" fmla="*/ 4152652 h 4908550"/>
                  <a:gd name="connsiteX226" fmla="*/ 711200 w 6216650"/>
                  <a:gd name="connsiteY226" fmla="*/ 4114800 h 4908550"/>
                  <a:gd name="connsiteX227" fmla="*/ 742950 w 6216650"/>
                  <a:gd name="connsiteY227" fmla="*/ 4158337 h 4908550"/>
                  <a:gd name="connsiteX228" fmla="*/ 736600 w 6216650"/>
                  <a:gd name="connsiteY228" fmla="*/ 4229100 h 4908550"/>
                  <a:gd name="connsiteX229" fmla="*/ 835819 w 6216650"/>
                  <a:gd name="connsiteY229" fmla="*/ 4170384 h 4908550"/>
                  <a:gd name="connsiteX230" fmla="*/ 883444 w 6216650"/>
                  <a:gd name="connsiteY230" fmla="*/ 4066392 h 4908550"/>
                  <a:gd name="connsiteX231" fmla="*/ 964407 w 6216650"/>
                  <a:gd name="connsiteY231" fmla="*/ 3990105 h 4908550"/>
                  <a:gd name="connsiteX232" fmla="*/ 1017588 w 6216650"/>
                  <a:gd name="connsiteY232" fmla="*/ 3954109 h 4908550"/>
                  <a:gd name="connsiteX233" fmla="*/ 1028700 w 6216650"/>
                  <a:gd name="connsiteY233" fmla="*/ 3911600 h 4908550"/>
                  <a:gd name="connsiteX234" fmla="*/ 1081881 w 6216650"/>
                  <a:gd name="connsiteY234" fmla="*/ 3887131 h 4908550"/>
                  <a:gd name="connsiteX235" fmla="*/ 1098550 w 6216650"/>
                  <a:gd name="connsiteY235" fmla="*/ 3905250 h 4908550"/>
                  <a:gd name="connsiteX236" fmla="*/ 1212850 w 6216650"/>
                  <a:gd name="connsiteY236" fmla="*/ 3943350 h 4908550"/>
                  <a:gd name="connsiteX237" fmla="*/ 1238250 w 6216650"/>
                  <a:gd name="connsiteY237" fmla="*/ 4044950 h 4908550"/>
                  <a:gd name="connsiteX238" fmla="*/ 1270000 w 6216650"/>
                  <a:gd name="connsiteY238" fmla="*/ 4108450 h 4908550"/>
                  <a:gd name="connsiteX239" fmla="*/ 1327150 w 6216650"/>
                  <a:gd name="connsiteY239" fmla="*/ 4108450 h 4908550"/>
                  <a:gd name="connsiteX240" fmla="*/ 1365250 w 6216650"/>
                  <a:gd name="connsiteY240" fmla="*/ 4051300 h 4908550"/>
                  <a:gd name="connsiteX241" fmla="*/ 1435100 w 6216650"/>
                  <a:gd name="connsiteY241" fmla="*/ 4178300 h 4908550"/>
                  <a:gd name="connsiteX242" fmla="*/ 1454150 w 6216650"/>
                  <a:gd name="connsiteY242" fmla="*/ 4330700 h 4908550"/>
                  <a:gd name="connsiteX243" fmla="*/ 1454150 w 6216650"/>
                  <a:gd name="connsiteY243" fmla="*/ 4432300 h 4908550"/>
                  <a:gd name="connsiteX244" fmla="*/ 1517650 w 6216650"/>
                  <a:gd name="connsiteY244" fmla="*/ 4559300 h 4908550"/>
                  <a:gd name="connsiteX245" fmla="*/ 1543050 w 6216650"/>
                  <a:gd name="connsiteY245" fmla="*/ 4648200 h 4908550"/>
                  <a:gd name="connsiteX246" fmla="*/ 1644650 w 6216650"/>
                  <a:gd name="connsiteY246" fmla="*/ 4597400 h 4908550"/>
                  <a:gd name="connsiteX247" fmla="*/ 1701800 w 6216650"/>
                  <a:gd name="connsiteY247" fmla="*/ 4635500 h 4908550"/>
                  <a:gd name="connsiteX248" fmla="*/ 1758950 w 6216650"/>
                  <a:gd name="connsiteY248" fmla="*/ 4673600 h 4908550"/>
                  <a:gd name="connsiteX249" fmla="*/ 1854200 w 6216650"/>
                  <a:gd name="connsiteY249" fmla="*/ 4705350 h 4908550"/>
                  <a:gd name="connsiteX250" fmla="*/ 1949450 w 6216650"/>
                  <a:gd name="connsiteY250" fmla="*/ 4730750 h 4908550"/>
                  <a:gd name="connsiteX251" fmla="*/ 2063750 w 6216650"/>
                  <a:gd name="connsiteY251" fmla="*/ 4838700 h 4908550"/>
                  <a:gd name="connsiteX252" fmla="*/ 2209800 w 6216650"/>
                  <a:gd name="connsiteY252" fmla="*/ 4864100 h 4908550"/>
                  <a:gd name="connsiteX253" fmla="*/ 2286000 w 6216650"/>
                  <a:gd name="connsiteY253" fmla="*/ 4902200 h 4908550"/>
                  <a:gd name="connsiteX254" fmla="*/ 2406650 w 6216650"/>
                  <a:gd name="connsiteY254" fmla="*/ 4876800 h 4908550"/>
                  <a:gd name="connsiteX255" fmla="*/ 2527300 w 6216650"/>
                  <a:gd name="connsiteY255" fmla="*/ 4908550 h 4908550"/>
                  <a:gd name="connsiteX256" fmla="*/ 2578100 w 6216650"/>
                  <a:gd name="connsiteY256" fmla="*/ 4870450 h 4908550"/>
                  <a:gd name="connsiteX257" fmla="*/ 2755900 w 6216650"/>
                  <a:gd name="connsiteY257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27300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84850 w 6216650"/>
                  <a:gd name="connsiteY57" fmla="*/ 2260600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34100 w 6216650"/>
                  <a:gd name="connsiteY64" fmla="*/ 1885950 h 4908550"/>
                  <a:gd name="connsiteX65" fmla="*/ 6216650 w 6216650"/>
                  <a:gd name="connsiteY65" fmla="*/ 191135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76950 w 6216650"/>
                  <a:gd name="connsiteY69" fmla="*/ 1517650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685800 w 6216650"/>
                  <a:gd name="connsiteY172" fmla="*/ 101600 h 4908550"/>
                  <a:gd name="connsiteX173" fmla="*/ 604043 w 6216650"/>
                  <a:gd name="connsiteY173" fmla="*/ 103992 h 4908550"/>
                  <a:gd name="connsiteX174" fmla="*/ 515144 w 6216650"/>
                  <a:gd name="connsiteY174" fmla="*/ 240474 h 4908550"/>
                  <a:gd name="connsiteX175" fmla="*/ 546100 w 6216650"/>
                  <a:gd name="connsiteY175" fmla="*/ 298450 h 4908550"/>
                  <a:gd name="connsiteX176" fmla="*/ 546100 w 6216650"/>
                  <a:gd name="connsiteY176" fmla="*/ 476250 h 4908550"/>
                  <a:gd name="connsiteX177" fmla="*/ 593725 w 6216650"/>
                  <a:gd name="connsiteY177" fmla="*/ 598021 h 4908550"/>
                  <a:gd name="connsiteX178" fmla="*/ 641350 w 6216650"/>
                  <a:gd name="connsiteY178" fmla="*/ 654050 h 4908550"/>
                  <a:gd name="connsiteX179" fmla="*/ 679450 w 6216650"/>
                  <a:gd name="connsiteY179" fmla="*/ 679450 h 4908550"/>
                  <a:gd name="connsiteX180" fmla="*/ 693737 w 6216650"/>
                  <a:gd name="connsiteY180" fmla="*/ 947716 h 4908550"/>
                  <a:gd name="connsiteX181" fmla="*/ 750094 w 6216650"/>
                  <a:gd name="connsiteY181" fmla="*/ 1020870 h 4908550"/>
                  <a:gd name="connsiteX182" fmla="*/ 654050 w 6216650"/>
                  <a:gd name="connsiteY182" fmla="*/ 1092200 h 4908550"/>
                  <a:gd name="connsiteX183" fmla="*/ 488950 w 6216650"/>
                  <a:gd name="connsiteY183" fmla="*/ 1174750 h 4908550"/>
                  <a:gd name="connsiteX184" fmla="*/ 457200 w 6216650"/>
                  <a:gd name="connsiteY184" fmla="*/ 1276350 h 4908550"/>
                  <a:gd name="connsiteX185" fmla="*/ 400050 w 6216650"/>
                  <a:gd name="connsiteY185" fmla="*/ 1333500 h 4908550"/>
                  <a:gd name="connsiteX186" fmla="*/ 412750 w 6216650"/>
                  <a:gd name="connsiteY186" fmla="*/ 1397000 h 4908550"/>
                  <a:gd name="connsiteX187" fmla="*/ 372268 w 6216650"/>
                  <a:gd name="connsiteY187" fmla="*/ 1476418 h 4908550"/>
                  <a:gd name="connsiteX188" fmla="*/ 266700 w 6216650"/>
                  <a:gd name="connsiteY188" fmla="*/ 1460500 h 4908550"/>
                  <a:gd name="connsiteX189" fmla="*/ 203200 w 6216650"/>
                  <a:gd name="connsiteY189" fmla="*/ 1517650 h 4908550"/>
                  <a:gd name="connsiteX190" fmla="*/ 113506 w 6216650"/>
                  <a:gd name="connsiteY190" fmla="*/ 1549400 h 4908550"/>
                  <a:gd name="connsiteX191" fmla="*/ 80169 w 6216650"/>
                  <a:gd name="connsiteY191" fmla="*/ 1529523 h 4908550"/>
                  <a:gd name="connsiteX192" fmla="*/ 53975 w 6216650"/>
                  <a:gd name="connsiteY192" fmla="*/ 1600200 h 4908550"/>
                  <a:gd name="connsiteX193" fmla="*/ 126206 w 6216650"/>
                  <a:gd name="connsiteY193" fmla="*/ 1746423 h 4908550"/>
                  <a:gd name="connsiteX194" fmla="*/ 126206 w 6216650"/>
                  <a:gd name="connsiteY194" fmla="*/ 1839934 h 4908550"/>
                  <a:gd name="connsiteX195" fmla="*/ 102394 w 6216650"/>
                  <a:gd name="connsiteY195" fmla="*/ 2232895 h 4908550"/>
                  <a:gd name="connsiteX196" fmla="*/ 16669 w 6216650"/>
                  <a:gd name="connsiteY196" fmla="*/ 2300354 h 4908550"/>
                  <a:gd name="connsiteX197" fmla="*/ 60325 w 6216650"/>
                  <a:gd name="connsiteY197" fmla="*/ 2413001 h 4908550"/>
                  <a:gd name="connsiteX198" fmla="*/ 50800 w 6216650"/>
                  <a:gd name="connsiteY198" fmla="*/ 2501900 h 4908550"/>
                  <a:gd name="connsiteX199" fmla="*/ 88106 w 6216650"/>
                  <a:gd name="connsiteY199" fmla="*/ 2555745 h 4908550"/>
                  <a:gd name="connsiteX200" fmla="*/ 91281 w 6216650"/>
                  <a:gd name="connsiteY200" fmla="*/ 2652817 h 4908550"/>
                  <a:gd name="connsiteX201" fmla="*/ 120650 w 6216650"/>
                  <a:gd name="connsiteY201" fmla="*/ 2692400 h 4908550"/>
                  <a:gd name="connsiteX202" fmla="*/ 22225 w 6216650"/>
                  <a:gd name="connsiteY202" fmla="*/ 2851150 h 4908550"/>
                  <a:gd name="connsiteX203" fmla="*/ 6350 w 6216650"/>
                  <a:gd name="connsiteY203" fmla="*/ 2933700 h 4908550"/>
                  <a:gd name="connsiteX204" fmla="*/ 0 w 6216650"/>
                  <a:gd name="connsiteY204" fmla="*/ 2955882 h 4908550"/>
                  <a:gd name="connsiteX205" fmla="*/ 177800 w 6216650"/>
                  <a:gd name="connsiteY205" fmla="*/ 3006029 h 4908550"/>
                  <a:gd name="connsiteX206" fmla="*/ 294481 w 6216650"/>
                  <a:gd name="connsiteY206" fmla="*/ 3039998 h 4908550"/>
                  <a:gd name="connsiteX207" fmla="*/ 323056 w 6216650"/>
                  <a:gd name="connsiteY207" fmla="*/ 3089145 h 4908550"/>
                  <a:gd name="connsiteX208" fmla="*/ 272256 w 6216650"/>
                  <a:gd name="connsiteY208" fmla="*/ 3172695 h 4908550"/>
                  <a:gd name="connsiteX209" fmla="*/ 347662 w 6216650"/>
                  <a:gd name="connsiteY209" fmla="*/ 3169303 h 4908550"/>
                  <a:gd name="connsiteX210" fmla="*/ 413544 w 6216650"/>
                  <a:gd name="connsiteY210" fmla="*/ 3255159 h 4908550"/>
                  <a:gd name="connsiteX211" fmla="*/ 419100 w 6216650"/>
                  <a:gd name="connsiteY211" fmla="*/ 3371850 h 4908550"/>
                  <a:gd name="connsiteX212" fmla="*/ 377825 w 6216650"/>
                  <a:gd name="connsiteY212" fmla="*/ 3434524 h 4908550"/>
                  <a:gd name="connsiteX213" fmla="*/ 462756 w 6216650"/>
                  <a:gd name="connsiteY213" fmla="*/ 3451181 h 4908550"/>
                  <a:gd name="connsiteX214" fmla="*/ 427037 w 6216650"/>
                  <a:gd name="connsiteY214" fmla="*/ 3580574 h 4908550"/>
                  <a:gd name="connsiteX215" fmla="*/ 453231 w 6216650"/>
                  <a:gd name="connsiteY215" fmla="*/ 3652708 h 4908550"/>
                  <a:gd name="connsiteX216" fmla="*/ 444500 w 6216650"/>
                  <a:gd name="connsiteY216" fmla="*/ 3695700 h 4908550"/>
                  <a:gd name="connsiteX217" fmla="*/ 520700 w 6216650"/>
                  <a:gd name="connsiteY217" fmla="*/ 3744934 h 4908550"/>
                  <a:gd name="connsiteX218" fmla="*/ 445294 w 6216650"/>
                  <a:gd name="connsiteY218" fmla="*/ 3943350 h 4908550"/>
                  <a:gd name="connsiteX219" fmla="*/ 417513 w 6216650"/>
                  <a:gd name="connsiteY219" fmla="*/ 4061754 h 4908550"/>
                  <a:gd name="connsiteX220" fmla="*/ 389731 w 6216650"/>
                  <a:gd name="connsiteY220" fmla="*/ 4112495 h 4908550"/>
                  <a:gd name="connsiteX221" fmla="*/ 412750 w 6216650"/>
                  <a:gd name="connsiteY221" fmla="*/ 4178300 h 4908550"/>
                  <a:gd name="connsiteX222" fmla="*/ 493712 w 6216650"/>
                  <a:gd name="connsiteY222" fmla="*/ 4225968 h 4908550"/>
                  <a:gd name="connsiteX223" fmla="*/ 537369 w 6216650"/>
                  <a:gd name="connsiteY223" fmla="*/ 4156772 h 4908550"/>
                  <a:gd name="connsiteX224" fmla="*/ 615950 w 6216650"/>
                  <a:gd name="connsiteY224" fmla="*/ 4171950 h 4908550"/>
                  <a:gd name="connsiteX225" fmla="*/ 681832 w 6216650"/>
                  <a:gd name="connsiteY225" fmla="*/ 4152652 h 4908550"/>
                  <a:gd name="connsiteX226" fmla="*/ 711200 w 6216650"/>
                  <a:gd name="connsiteY226" fmla="*/ 4114800 h 4908550"/>
                  <a:gd name="connsiteX227" fmla="*/ 742950 w 6216650"/>
                  <a:gd name="connsiteY227" fmla="*/ 4158337 h 4908550"/>
                  <a:gd name="connsiteX228" fmla="*/ 736600 w 6216650"/>
                  <a:gd name="connsiteY228" fmla="*/ 4229100 h 4908550"/>
                  <a:gd name="connsiteX229" fmla="*/ 835819 w 6216650"/>
                  <a:gd name="connsiteY229" fmla="*/ 4170384 h 4908550"/>
                  <a:gd name="connsiteX230" fmla="*/ 883444 w 6216650"/>
                  <a:gd name="connsiteY230" fmla="*/ 4066392 h 4908550"/>
                  <a:gd name="connsiteX231" fmla="*/ 964407 w 6216650"/>
                  <a:gd name="connsiteY231" fmla="*/ 3990105 h 4908550"/>
                  <a:gd name="connsiteX232" fmla="*/ 1017588 w 6216650"/>
                  <a:gd name="connsiteY232" fmla="*/ 3954109 h 4908550"/>
                  <a:gd name="connsiteX233" fmla="*/ 1028700 w 6216650"/>
                  <a:gd name="connsiteY233" fmla="*/ 3911600 h 4908550"/>
                  <a:gd name="connsiteX234" fmla="*/ 1081881 w 6216650"/>
                  <a:gd name="connsiteY234" fmla="*/ 3887131 h 4908550"/>
                  <a:gd name="connsiteX235" fmla="*/ 1112838 w 6216650"/>
                  <a:gd name="connsiteY235" fmla="*/ 3902858 h 4908550"/>
                  <a:gd name="connsiteX236" fmla="*/ 1212850 w 6216650"/>
                  <a:gd name="connsiteY236" fmla="*/ 3943350 h 4908550"/>
                  <a:gd name="connsiteX237" fmla="*/ 1238250 w 6216650"/>
                  <a:gd name="connsiteY237" fmla="*/ 4044950 h 4908550"/>
                  <a:gd name="connsiteX238" fmla="*/ 1270000 w 6216650"/>
                  <a:gd name="connsiteY238" fmla="*/ 4108450 h 4908550"/>
                  <a:gd name="connsiteX239" fmla="*/ 1327150 w 6216650"/>
                  <a:gd name="connsiteY239" fmla="*/ 4108450 h 4908550"/>
                  <a:gd name="connsiteX240" fmla="*/ 1365250 w 6216650"/>
                  <a:gd name="connsiteY240" fmla="*/ 4051300 h 4908550"/>
                  <a:gd name="connsiteX241" fmla="*/ 1435100 w 6216650"/>
                  <a:gd name="connsiteY241" fmla="*/ 4178300 h 4908550"/>
                  <a:gd name="connsiteX242" fmla="*/ 1454150 w 6216650"/>
                  <a:gd name="connsiteY242" fmla="*/ 4330700 h 4908550"/>
                  <a:gd name="connsiteX243" fmla="*/ 1454150 w 6216650"/>
                  <a:gd name="connsiteY243" fmla="*/ 4432300 h 4908550"/>
                  <a:gd name="connsiteX244" fmla="*/ 1517650 w 6216650"/>
                  <a:gd name="connsiteY244" fmla="*/ 4559300 h 4908550"/>
                  <a:gd name="connsiteX245" fmla="*/ 1543050 w 6216650"/>
                  <a:gd name="connsiteY245" fmla="*/ 4648200 h 4908550"/>
                  <a:gd name="connsiteX246" fmla="*/ 1644650 w 6216650"/>
                  <a:gd name="connsiteY246" fmla="*/ 4597400 h 4908550"/>
                  <a:gd name="connsiteX247" fmla="*/ 1701800 w 6216650"/>
                  <a:gd name="connsiteY247" fmla="*/ 4635500 h 4908550"/>
                  <a:gd name="connsiteX248" fmla="*/ 1758950 w 6216650"/>
                  <a:gd name="connsiteY248" fmla="*/ 4673600 h 4908550"/>
                  <a:gd name="connsiteX249" fmla="*/ 1854200 w 6216650"/>
                  <a:gd name="connsiteY249" fmla="*/ 4705350 h 4908550"/>
                  <a:gd name="connsiteX250" fmla="*/ 1949450 w 6216650"/>
                  <a:gd name="connsiteY250" fmla="*/ 4730750 h 4908550"/>
                  <a:gd name="connsiteX251" fmla="*/ 2063750 w 6216650"/>
                  <a:gd name="connsiteY251" fmla="*/ 4838700 h 4908550"/>
                  <a:gd name="connsiteX252" fmla="*/ 2209800 w 6216650"/>
                  <a:gd name="connsiteY252" fmla="*/ 4864100 h 4908550"/>
                  <a:gd name="connsiteX253" fmla="*/ 2286000 w 6216650"/>
                  <a:gd name="connsiteY253" fmla="*/ 4902200 h 4908550"/>
                  <a:gd name="connsiteX254" fmla="*/ 2406650 w 6216650"/>
                  <a:gd name="connsiteY254" fmla="*/ 4876800 h 4908550"/>
                  <a:gd name="connsiteX255" fmla="*/ 2527300 w 6216650"/>
                  <a:gd name="connsiteY255" fmla="*/ 4908550 h 4908550"/>
                  <a:gd name="connsiteX256" fmla="*/ 2578100 w 6216650"/>
                  <a:gd name="connsiteY256" fmla="*/ 4870450 h 4908550"/>
                  <a:gd name="connsiteX257" fmla="*/ 2755900 w 6216650"/>
                  <a:gd name="connsiteY257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27300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84850 w 6216650"/>
                  <a:gd name="connsiteY57" fmla="*/ 2260600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34100 w 6216650"/>
                  <a:gd name="connsiteY64" fmla="*/ 1885950 h 4908550"/>
                  <a:gd name="connsiteX65" fmla="*/ 6216650 w 6216650"/>
                  <a:gd name="connsiteY65" fmla="*/ 191135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76950 w 6216650"/>
                  <a:gd name="connsiteY69" fmla="*/ 1517650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685800 w 6216650"/>
                  <a:gd name="connsiteY172" fmla="*/ 101600 h 4908550"/>
                  <a:gd name="connsiteX173" fmla="*/ 604043 w 6216650"/>
                  <a:gd name="connsiteY173" fmla="*/ 103992 h 4908550"/>
                  <a:gd name="connsiteX174" fmla="*/ 515144 w 6216650"/>
                  <a:gd name="connsiteY174" fmla="*/ 240474 h 4908550"/>
                  <a:gd name="connsiteX175" fmla="*/ 546100 w 6216650"/>
                  <a:gd name="connsiteY175" fmla="*/ 298450 h 4908550"/>
                  <a:gd name="connsiteX176" fmla="*/ 546100 w 6216650"/>
                  <a:gd name="connsiteY176" fmla="*/ 476250 h 4908550"/>
                  <a:gd name="connsiteX177" fmla="*/ 593725 w 6216650"/>
                  <a:gd name="connsiteY177" fmla="*/ 598021 h 4908550"/>
                  <a:gd name="connsiteX178" fmla="*/ 641350 w 6216650"/>
                  <a:gd name="connsiteY178" fmla="*/ 654050 h 4908550"/>
                  <a:gd name="connsiteX179" fmla="*/ 679450 w 6216650"/>
                  <a:gd name="connsiteY179" fmla="*/ 679450 h 4908550"/>
                  <a:gd name="connsiteX180" fmla="*/ 693737 w 6216650"/>
                  <a:gd name="connsiteY180" fmla="*/ 947716 h 4908550"/>
                  <a:gd name="connsiteX181" fmla="*/ 750094 w 6216650"/>
                  <a:gd name="connsiteY181" fmla="*/ 1020870 h 4908550"/>
                  <a:gd name="connsiteX182" fmla="*/ 654050 w 6216650"/>
                  <a:gd name="connsiteY182" fmla="*/ 1092200 h 4908550"/>
                  <a:gd name="connsiteX183" fmla="*/ 488950 w 6216650"/>
                  <a:gd name="connsiteY183" fmla="*/ 1174750 h 4908550"/>
                  <a:gd name="connsiteX184" fmla="*/ 457200 w 6216650"/>
                  <a:gd name="connsiteY184" fmla="*/ 1276350 h 4908550"/>
                  <a:gd name="connsiteX185" fmla="*/ 400050 w 6216650"/>
                  <a:gd name="connsiteY185" fmla="*/ 1333500 h 4908550"/>
                  <a:gd name="connsiteX186" fmla="*/ 412750 w 6216650"/>
                  <a:gd name="connsiteY186" fmla="*/ 1397000 h 4908550"/>
                  <a:gd name="connsiteX187" fmla="*/ 372268 w 6216650"/>
                  <a:gd name="connsiteY187" fmla="*/ 1476418 h 4908550"/>
                  <a:gd name="connsiteX188" fmla="*/ 266700 w 6216650"/>
                  <a:gd name="connsiteY188" fmla="*/ 1460500 h 4908550"/>
                  <a:gd name="connsiteX189" fmla="*/ 203200 w 6216650"/>
                  <a:gd name="connsiteY189" fmla="*/ 1517650 h 4908550"/>
                  <a:gd name="connsiteX190" fmla="*/ 113506 w 6216650"/>
                  <a:gd name="connsiteY190" fmla="*/ 1549400 h 4908550"/>
                  <a:gd name="connsiteX191" fmla="*/ 80169 w 6216650"/>
                  <a:gd name="connsiteY191" fmla="*/ 1529523 h 4908550"/>
                  <a:gd name="connsiteX192" fmla="*/ 53975 w 6216650"/>
                  <a:gd name="connsiteY192" fmla="*/ 1600200 h 4908550"/>
                  <a:gd name="connsiteX193" fmla="*/ 126206 w 6216650"/>
                  <a:gd name="connsiteY193" fmla="*/ 1746423 h 4908550"/>
                  <a:gd name="connsiteX194" fmla="*/ 126206 w 6216650"/>
                  <a:gd name="connsiteY194" fmla="*/ 1839934 h 4908550"/>
                  <a:gd name="connsiteX195" fmla="*/ 102394 w 6216650"/>
                  <a:gd name="connsiteY195" fmla="*/ 2232895 h 4908550"/>
                  <a:gd name="connsiteX196" fmla="*/ 16669 w 6216650"/>
                  <a:gd name="connsiteY196" fmla="*/ 2300354 h 4908550"/>
                  <a:gd name="connsiteX197" fmla="*/ 60325 w 6216650"/>
                  <a:gd name="connsiteY197" fmla="*/ 2413001 h 4908550"/>
                  <a:gd name="connsiteX198" fmla="*/ 50800 w 6216650"/>
                  <a:gd name="connsiteY198" fmla="*/ 2501900 h 4908550"/>
                  <a:gd name="connsiteX199" fmla="*/ 88106 w 6216650"/>
                  <a:gd name="connsiteY199" fmla="*/ 2555745 h 4908550"/>
                  <a:gd name="connsiteX200" fmla="*/ 91281 w 6216650"/>
                  <a:gd name="connsiteY200" fmla="*/ 2652817 h 4908550"/>
                  <a:gd name="connsiteX201" fmla="*/ 120650 w 6216650"/>
                  <a:gd name="connsiteY201" fmla="*/ 2692400 h 4908550"/>
                  <a:gd name="connsiteX202" fmla="*/ 22225 w 6216650"/>
                  <a:gd name="connsiteY202" fmla="*/ 2851150 h 4908550"/>
                  <a:gd name="connsiteX203" fmla="*/ 6350 w 6216650"/>
                  <a:gd name="connsiteY203" fmla="*/ 2933700 h 4908550"/>
                  <a:gd name="connsiteX204" fmla="*/ 0 w 6216650"/>
                  <a:gd name="connsiteY204" fmla="*/ 2955882 h 4908550"/>
                  <a:gd name="connsiteX205" fmla="*/ 177800 w 6216650"/>
                  <a:gd name="connsiteY205" fmla="*/ 3006029 h 4908550"/>
                  <a:gd name="connsiteX206" fmla="*/ 294481 w 6216650"/>
                  <a:gd name="connsiteY206" fmla="*/ 3039998 h 4908550"/>
                  <a:gd name="connsiteX207" fmla="*/ 323056 w 6216650"/>
                  <a:gd name="connsiteY207" fmla="*/ 3089145 h 4908550"/>
                  <a:gd name="connsiteX208" fmla="*/ 272256 w 6216650"/>
                  <a:gd name="connsiteY208" fmla="*/ 3172695 h 4908550"/>
                  <a:gd name="connsiteX209" fmla="*/ 347662 w 6216650"/>
                  <a:gd name="connsiteY209" fmla="*/ 3169303 h 4908550"/>
                  <a:gd name="connsiteX210" fmla="*/ 413544 w 6216650"/>
                  <a:gd name="connsiteY210" fmla="*/ 3255159 h 4908550"/>
                  <a:gd name="connsiteX211" fmla="*/ 419100 w 6216650"/>
                  <a:gd name="connsiteY211" fmla="*/ 3371850 h 4908550"/>
                  <a:gd name="connsiteX212" fmla="*/ 377825 w 6216650"/>
                  <a:gd name="connsiteY212" fmla="*/ 3434524 h 4908550"/>
                  <a:gd name="connsiteX213" fmla="*/ 462756 w 6216650"/>
                  <a:gd name="connsiteY213" fmla="*/ 3451181 h 4908550"/>
                  <a:gd name="connsiteX214" fmla="*/ 427037 w 6216650"/>
                  <a:gd name="connsiteY214" fmla="*/ 3580574 h 4908550"/>
                  <a:gd name="connsiteX215" fmla="*/ 453231 w 6216650"/>
                  <a:gd name="connsiteY215" fmla="*/ 3652708 h 4908550"/>
                  <a:gd name="connsiteX216" fmla="*/ 444500 w 6216650"/>
                  <a:gd name="connsiteY216" fmla="*/ 3695700 h 4908550"/>
                  <a:gd name="connsiteX217" fmla="*/ 520700 w 6216650"/>
                  <a:gd name="connsiteY217" fmla="*/ 3744934 h 4908550"/>
                  <a:gd name="connsiteX218" fmla="*/ 445294 w 6216650"/>
                  <a:gd name="connsiteY218" fmla="*/ 3943350 h 4908550"/>
                  <a:gd name="connsiteX219" fmla="*/ 417513 w 6216650"/>
                  <a:gd name="connsiteY219" fmla="*/ 4061754 h 4908550"/>
                  <a:gd name="connsiteX220" fmla="*/ 389731 w 6216650"/>
                  <a:gd name="connsiteY220" fmla="*/ 4112495 h 4908550"/>
                  <a:gd name="connsiteX221" fmla="*/ 412750 w 6216650"/>
                  <a:gd name="connsiteY221" fmla="*/ 4178300 h 4908550"/>
                  <a:gd name="connsiteX222" fmla="*/ 493712 w 6216650"/>
                  <a:gd name="connsiteY222" fmla="*/ 4225968 h 4908550"/>
                  <a:gd name="connsiteX223" fmla="*/ 537369 w 6216650"/>
                  <a:gd name="connsiteY223" fmla="*/ 4156772 h 4908550"/>
                  <a:gd name="connsiteX224" fmla="*/ 615950 w 6216650"/>
                  <a:gd name="connsiteY224" fmla="*/ 4171950 h 4908550"/>
                  <a:gd name="connsiteX225" fmla="*/ 681832 w 6216650"/>
                  <a:gd name="connsiteY225" fmla="*/ 4152652 h 4908550"/>
                  <a:gd name="connsiteX226" fmla="*/ 711200 w 6216650"/>
                  <a:gd name="connsiteY226" fmla="*/ 4114800 h 4908550"/>
                  <a:gd name="connsiteX227" fmla="*/ 742950 w 6216650"/>
                  <a:gd name="connsiteY227" fmla="*/ 4158337 h 4908550"/>
                  <a:gd name="connsiteX228" fmla="*/ 736600 w 6216650"/>
                  <a:gd name="connsiteY228" fmla="*/ 4229100 h 4908550"/>
                  <a:gd name="connsiteX229" fmla="*/ 835819 w 6216650"/>
                  <a:gd name="connsiteY229" fmla="*/ 4170384 h 4908550"/>
                  <a:gd name="connsiteX230" fmla="*/ 883444 w 6216650"/>
                  <a:gd name="connsiteY230" fmla="*/ 4066392 h 4908550"/>
                  <a:gd name="connsiteX231" fmla="*/ 964407 w 6216650"/>
                  <a:gd name="connsiteY231" fmla="*/ 3990105 h 4908550"/>
                  <a:gd name="connsiteX232" fmla="*/ 1017588 w 6216650"/>
                  <a:gd name="connsiteY232" fmla="*/ 3954109 h 4908550"/>
                  <a:gd name="connsiteX233" fmla="*/ 1028700 w 6216650"/>
                  <a:gd name="connsiteY233" fmla="*/ 3911600 h 4908550"/>
                  <a:gd name="connsiteX234" fmla="*/ 1081881 w 6216650"/>
                  <a:gd name="connsiteY234" fmla="*/ 3887131 h 4908550"/>
                  <a:gd name="connsiteX235" fmla="*/ 1112838 w 6216650"/>
                  <a:gd name="connsiteY235" fmla="*/ 3902858 h 4908550"/>
                  <a:gd name="connsiteX236" fmla="*/ 1212850 w 6216650"/>
                  <a:gd name="connsiteY236" fmla="*/ 3943350 h 4908550"/>
                  <a:gd name="connsiteX237" fmla="*/ 1243806 w 6216650"/>
                  <a:gd name="connsiteY237" fmla="*/ 4006736 h 4908550"/>
                  <a:gd name="connsiteX238" fmla="*/ 1238250 w 6216650"/>
                  <a:gd name="connsiteY238" fmla="*/ 4044950 h 4908550"/>
                  <a:gd name="connsiteX239" fmla="*/ 1270000 w 6216650"/>
                  <a:gd name="connsiteY239" fmla="*/ 4108450 h 4908550"/>
                  <a:gd name="connsiteX240" fmla="*/ 1327150 w 6216650"/>
                  <a:gd name="connsiteY240" fmla="*/ 4108450 h 4908550"/>
                  <a:gd name="connsiteX241" fmla="*/ 1365250 w 6216650"/>
                  <a:gd name="connsiteY241" fmla="*/ 4051300 h 4908550"/>
                  <a:gd name="connsiteX242" fmla="*/ 1435100 w 6216650"/>
                  <a:gd name="connsiteY242" fmla="*/ 4178300 h 4908550"/>
                  <a:gd name="connsiteX243" fmla="*/ 1454150 w 6216650"/>
                  <a:gd name="connsiteY243" fmla="*/ 4330700 h 4908550"/>
                  <a:gd name="connsiteX244" fmla="*/ 1454150 w 6216650"/>
                  <a:gd name="connsiteY244" fmla="*/ 4432300 h 4908550"/>
                  <a:gd name="connsiteX245" fmla="*/ 1517650 w 6216650"/>
                  <a:gd name="connsiteY245" fmla="*/ 4559300 h 4908550"/>
                  <a:gd name="connsiteX246" fmla="*/ 1543050 w 6216650"/>
                  <a:gd name="connsiteY246" fmla="*/ 4648200 h 4908550"/>
                  <a:gd name="connsiteX247" fmla="*/ 1644650 w 6216650"/>
                  <a:gd name="connsiteY247" fmla="*/ 4597400 h 4908550"/>
                  <a:gd name="connsiteX248" fmla="*/ 1701800 w 6216650"/>
                  <a:gd name="connsiteY248" fmla="*/ 4635500 h 4908550"/>
                  <a:gd name="connsiteX249" fmla="*/ 1758950 w 6216650"/>
                  <a:gd name="connsiteY249" fmla="*/ 4673600 h 4908550"/>
                  <a:gd name="connsiteX250" fmla="*/ 1854200 w 6216650"/>
                  <a:gd name="connsiteY250" fmla="*/ 4705350 h 4908550"/>
                  <a:gd name="connsiteX251" fmla="*/ 1949450 w 6216650"/>
                  <a:gd name="connsiteY251" fmla="*/ 4730750 h 4908550"/>
                  <a:gd name="connsiteX252" fmla="*/ 2063750 w 6216650"/>
                  <a:gd name="connsiteY252" fmla="*/ 4838700 h 4908550"/>
                  <a:gd name="connsiteX253" fmla="*/ 2209800 w 6216650"/>
                  <a:gd name="connsiteY253" fmla="*/ 4864100 h 4908550"/>
                  <a:gd name="connsiteX254" fmla="*/ 2286000 w 6216650"/>
                  <a:gd name="connsiteY254" fmla="*/ 4902200 h 4908550"/>
                  <a:gd name="connsiteX255" fmla="*/ 2406650 w 6216650"/>
                  <a:gd name="connsiteY255" fmla="*/ 4876800 h 4908550"/>
                  <a:gd name="connsiteX256" fmla="*/ 2527300 w 6216650"/>
                  <a:gd name="connsiteY256" fmla="*/ 4908550 h 4908550"/>
                  <a:gd name="connsiteX257" fmla="*/ 2578100 w 6216650"/>
                  <a:gd name="connsiteY257" fmla="*/ 4870450 h 4908550"/>
                  <a:gd name="connsiteX258" fmla="*/ 2755900 w 6216650"/>
                  <a:gd name="connsiteY258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27300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84850 w 6216650"/>
                  <a:gd name="connsiteY57" fmla="*/ 2260600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34100 w 6216650"/>
                  <a:gd name="connsiteY64" fmla="*/ 1885950 h 4908550"/>
                  <a:gd name="connsiteX65" fmla="*/ 6216650 w 6216650"/>
                  <a:gd name="connsiteY65" fmla="*/ 191135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76950 w 6216650"/>
                  <a:gd name="connsiteY69" fmla="*/ 1517650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685800 w 6216650"/>
                  <a:gd name="connsiteY172" fmla="*/ 101600 h 4908550"/>
                  <a:gd name="connsiteX173" fmla="*/ 604043 w 6216650"/>
                  <a:gd name="connsiteY173" fmla="*/ 103992 h 4908550"/>
                  <a:gd name="connsiteX174" fmla="*/ 515144 w 6216650"/>
                  <a:gd name="connsiteY174" fmla="*/ 240474 h 4908550"/>
                  <a:gd name="connsiteX175" fmla="*/ 546100 w 6216650"/>
                  <a:gd name="connsiteY175" fmla="*/ 298450 h 4908550"/>
                  <a:gd name="connsiteX176" fmla="*/ 546100 w 6216650"/>
                  <a:gd name="connsiteY176" fmla="*/ 476250 h 4908550"/>
                  <a:gd name="connsiteX177" fmla="*/ 593725 w 6216650"/>
                  <a:gd name="connsiteY177" fmla="*/ 598021 h 4908550"/>
                  <a:gd name="connsiteX178" fmla="*/ 641350 w 6216650"/>
                  <a:gd name="connsiteY178" fmla="*/ 654050 h 4908550"/>
                  <a:gd name="connsiteX179" fmla="*/ 679450 w 6216650"/>
                  <a:gd name="connsiteY179" fmla="*/ 679450 h 4908550"/>
                  <a:gd name="connsiteX180" fmla="*/ 693737 w 6216650"/>
                  <a:gd name="connsiteY180" fmla="*/ 947716 h 4908550"/>
                  <a:gd name="connsiteX181" fmla="*/ 750094 w 6216650"/>
                  <a:gd name="connsiteY181" fmla="*/ 1020870 h 4908550"/>
                  <a:gd name="connsiteX182" fmla="*/ 654050 w 6216650"/>
                  <a:gd name="connsiteY182" fmla="*/ 1092200 h 4908550"/>
                  <a:gd name="connsiteX183" fmla="*/ 488950 w 6216650"/>
                  <a:gd name="connsiteY183" fmla="*/ 1174750 h 4908550"/>
                  <a:gd name="connsiteX184" fmla="*/ 457200 w 6216650"/>
                  <a:gd name="connsiteY184" fmla="*/ 1276350 h 4908550"/>
                  <a:gd name="connsiteX185" fmla="*/ 400050 w 6216650"/>
                  <a:gd name="connsiteY185" fmla="*/ 1333500 h 4908550"/>
                  <a:gd name="connsiteX186" fmla="*/ 412750 w 6216650"/>
                  <a:gd name="connsiteY186" fmla="*/ 1397000 h 4908550"/>
                  <a:gd name="connsiteX187" fmla="*/ 372268 w 6216650"/>
                  <a:gd name="connsiteY187" fmla="*/ 1476418 h 4908550"/>
                  <a:gd name="connsiteX188" fmla="*/ 266700 w 6216650"/>
                  <a:gd name="connsiteY188" fmla="*/ 1460500 h 4908550"/>
                  <a:gd name="connsiteX189" fmla="*/ 203200 w 6216650"/>
                  <a:gd name="connsiteY189" fmla="*/ 1517650 h 4908550"/>
                  <a:gd name="connsiteX190" fmla="*/ 113506 w 6216650"/>
                  <a:gd name="connsiteY190" fmla="*/ 1549400 h 4908550"/>
                  <a:gd name="connsiteX191" fmla="*/ 80169 w 6216650"/>
                  <a:gd name="connsiteY191" fmla="*/ 1529523 h 4908550"/>
                  <a:gd name="connsiteX192" fmla="*/ 53975 w 6216650"/>
                  <a:gd name="connsiteY192" fmla="*/ 1600200 h 4908550"/>
                  <a:gd name="connsiteX193" fmla="*/ 126206 w 6216650"/>
                  <a:gd name="connsiteY193" fmla="*/ 1746423 h 4908550"/>
                  <a:gd name="connsiteX194" fmla="*/ 126206 w 6216650"/>
                  <a:gd name="connsiteY194" fmla="*/ 1839934 h 4908550"/>
                  <a:gd name="connsiteX195" fmla="*/ 102394 w 6216650"/>
                  <a:gd name="connsiteY195" fmla="*/ 2232895 h 4908550"/>
                  <a:gd name="connsiteX196" fmla="*/ 16669 w 6216650"/>
                  <a:gd name="connsiteY196" fmla="*/ 2300354 h 4908550"/>
                  <a:gd name="connsiteX197" fmla="*/ 60325 w 6216650"/>
                  <a:gd name="connsiteY197" fmla="*/ 2413001 h 4908550"/>
                  <a:gd name="connsiteX198" fmla="*/ 50800 w 6216650"/>
                  <a:gd name="connsiteY198" fmla="*/ 2501900 h 4908550"/>
                  <a:gd name="connsiteX199" fmla="*/ 88106 w 6216650"/>
                  <a:gd name="connsiteY199" fmla="*/ 2555745 h 4908550"/>
                  <a:gd name="connsiteX200" fmla="*/ 91281 w 6216650"/>
                  <a:gd name="connsiteY200" fmla="*/ 2652817 h 4908550"/>
                  <a:gd name="connsiteX201" fmla="*/ 120650 w 6216650"/>
                  <a:gd name="connsiteY201" fmla="*/ 2692400 h 4908550"/>
                  <a:gd name="connsiteX202" fmla="*/ 22225 w 6216650"/>
                  <a:gd name="connsiteY202" fmla="*/ 2851150 h 4908550"/>
                  <a:gd name="connsiteX203" fmla="*/ 6350 w 6216650"/>
                  <a:gd name="connsiteY203" fmla="*/ 2933700 h 4908550"/>
                  <a:gd name="connsiteX204" fmla="*/ 0 w 6216650"/>
                  <a:gd name="connsiteY204" fmla="*/ 2955882 h 4908550"/>
                  <a:gd name="connsiteX205" fmla="*/ 177800 w 6216650"/>
                  <a:gd name="connsiteY205" fmla="*/ 3006029 h 4908550"/>
                  <a:gd name="connsiteX206" fmla="*/ 294481 w 6216650"/>
                  <a:gd name="connsiteY206" fmla="*/ 3039998 h 4908550"/>
                  <a:gd name="connsiteX207" fmla="*/ 323056 w 6216650"/>
                  <a:gd name="connsiteY207" fmla="*/ 3089145 h 4908550"/>
                  <a:gd name="connsiteX208" fmla="*/ 272256 w 6216650"/>
                  <a:gd name="connsiteY208" fmla="*/ 3172695 h 4908550"/>
                  <a:gd name="connsiteX209" fmla="*/ 347662 w 6216650"/>
                  <a:gd name="connsiteY209" fmla="*/ 3169303 h 4908550"/>
                  <a:gd name="connsiteX210" fmla="*/ 413544 w 6216650"/>
                  <a:gd name="connsiteY210" fmla="*/ 3255159 h 4908550"/>
                  <a:gd name="connsiteX211" fmla="*/ 419100 w 6216650"/>
                  <a:gd name="connsiteY211" fmla="*/ 3371850 h 4908550"/>
                  <a:gd name="connsiteX212" fmla="*/ 377825 w 6216650"/>
                  <a:gd name="connsiteY212" fmla="*/ 3434524 h 4908550"/>
                  <a:gd name="connsiteX213" fmla="*/ 462756 w 6216650"/>
                  <a:gd name="connsiteY213" fmla="*/ 3451181 h 4908550"/>
                  <a:gd name="connsiteX214" fmla="*/ 427037 w 6216650"/>
                  <a:gd name="connsiteY214" fmla="*/ 3580574 h 4908550"/>
                  <a:gd name="connsiteX215" fmla="*/ 453231 w 6216650"/>
                  <a:gd name="connsiteY215" fmla="*/ 3652708 h 4908550"/>
                  <a:gd name="connsiteX216" fmla="*/ 444500 w 6216650"/>
                  <a:gd name="connsiteY216" fmla="*/ 3695700 h 4908550"/>
                  <a:gd name="connsiteX217" fmla="*/ 520700 w 6216650"/>
                  <a:gd name="connsiteY217" fmla="*/ 3744934 h 4908550"/>
                  <a:gd name="connsiteX218" fmla="*/ 445294 w 6216650"/>
                  <a:gd name="connsiteY218" fmla="*/ 3943350 h 4908550"/>
                  <a:gd name="connsiteX219" fmla="*/ 417513 w 6216650"/>
                  <a:gd name="connsiteY219" fmla="*/ 4061754 h 4908550"/>
                  <a:gd name="connsiteX220" fmla="*/ 389731 w 6216650"/>
                  <a:gd name="connsiteY220" fmla="*/ 4112495 h 4908550"/>
                  <a:gd name="connsiteX221" fmla="*/ 412750 w 6216650"/>
                  <a:gd name="connsiteY221" fmla="*/ 4178300 h 4908550"/>
                  <a:gd name="connsiteX222" fmla="*/ 493712 w 6216650"/>
                  <a:gd name="connsiteY222" fmla="*/ 4225968 h 4908550"/>
                  <a:gd name="connsiteX223" fmla="*/ 537369 w 6216650"/>
                  <a:gd name="connsiteY223" fmla="*/ 4156772 h 4908550"/>
                  <a:gd name="connsiteX224" fmla="*/ 615950 w 6216650"/>
                  <a:gd name="connsiteY224" fmla="*/ 4171950 h 4908550"/>
                  <a:gd name="connsiteX225" fmla="*/ 681832 w 6216650"/>
                  <a:gd name="connsiteY225" fmla="*/ 4152652 h 4908550"/>
                  <a:gd name="connsiteX226" fmla="*/ 711200 w 6216650"/>
                  <a:gd name="connsiteY226" fmla="*/ 4114800 h 4908550"/>
                  <a:gd name="connsiteX227" fmla="*/ 742950 w 6216650"/>
                  <a:gd name="connsiteY227" fmla="*/ 4158337 h 4908550"/>
                  <a:gd name="connsiteX228" fmla="*/ 736600 w 6216650"/>
                  <a:gd name="connsiteY228" fmla="*/ 4229100 h 4908550"/>
                  <a:gd name="connsiteX229" fmla="*/ 835819 w 6216650"/>
                  <a:gd name="connsiteY229" fmla="*/ 4170384 h 4908550"/>
                  <a:gd name="connsiteX230" fmla="*/ 883444 w 6216650"/>
                  <a:gd name="connsiteY230" fmla="*/ 4066392 h 4908550"/>
                  <a:gd name="connsiteX231" fmla="*/ 964407 w 6216650"/>
                  <a:gd name="connsiteY231" fmla="*/ 3990105 h 4908550"/>
                  <a:gd name="connsiteX232" fmla="*/ 1017588 w 6216650"/>
                  <a:gd name="connsiteY232" fmla="*/ 3954109 h 4908550"/>
                  <a:gd name="connsiteX233" fmla="*/ 1028700 w 6216650"/>
                  <a:gd name="connsiteY233" fmla="*/ 3911600 h 4908550"/>
                  <a:gd name="connsiteX234" fmla="*/ 1081881 w 6216650"/>
                  <a:gd name="connsiteY234" fmla="*/ 3887131 h 4908550"/>
                  <a:gd name="connsiteX235" fmla="*/ 1112838 w 6216650"/>
                  <a:gd name="connsiteY235" fmla="*/ 3902858 h 4908550"/>
                  <a:gd name="connsiteX236" fmla="*/ 1212850 w 6216650"/>
                  <a:gd name="connsiteY236" fmla="*/ 3943350 h 4908550"/>
                  <a:gd name="connsiteX237" fmla="*/ 1243806 w 6216650"/>
                  <a:gd name="connsiteY237" fmla="*/ 4006736 h 4908550"/>
                  <a:gd name="connsiteX238" fmla="*/ 1238250 w 6216650"/>
                  <a:gd name="connsiteY238" fmla="*/ 4044950 h 4908550"/>
                  <a:gd name="connsiteX239" fmla="*/ 1270000 w 6216650"/>
                  <a:gd name="connsiteY239" fmla="*/ 4108450 h 4908550"/>
                  <a:gd name="connsiteX240" fmla="*/ 1327150 w 6216650"/>
                  <a:gd name="connsiteY240" fmla="*/ 4108450 h 4908550"/>
                  <a:gd name="connsiteX241" fmla="*/ 1365250 w 6216650"/>
                  <a:gd name="connsiteY241" fmla="*/ 4070437 h 4908550"/>
                  <a:gd name="connsiteX242" fmla="*/ 1435100 w 6216650"/>
                  <a:gd name="connsiteY242" fmla="*/ 4178300 h 4908550"/>
                  <a:gd name="connsiteX243" fmla="*/ 1454150 w 6216650"/>
                  <a:gd name="connsiteY243" fmla="*/ 4330700 h 4908550"/>
                  <a:gd name="connsiteX244" fmla="*/ 1454150 w 6216650"/>
                  <a:gd name="connsiteY244" fmla="*/ 4432300 h 4908550"/>
                  <a:gd name="connsiteX245" fmla="*/ 1517650 w 6216650"/>
                  <a:gd name="connsiteY245" fmla="*/ 4559300 h 4908550"/>
                  <a:gd name="connsiteX246" fmla="*/ 1543050 w 6216650"/>
                  <a:gd name="connsiteY246" fmla="*/ 4648200 h 4908550"/>
                  <a:gd name="connsiteX247" fmla="*/ 1644650 w 6216650"/>
                  <a:gd name="connsiteY247" fmla="*/ 4597400 h 4908550"/>
                  <a:gd name="connsiteX248" fmla="*/ 1701800 w 6216650"/>
                  <a:gd name="connsiteY248" fmla="*/ 4635500 h 4908550"/>
                  <a:gd name="connsiteX249" fmla="*/ 1758950 w 6216650"/>
                  <a:gd name="connsiteY249" fmla="*/ 4673600 h 4908550"/>
                  <a:gd name="connsiteX250" fmla="*/ 1854200 w 6216650"/>
                  <a:gd name="connsiteY250" fmla="*/ 4705350 h 4908550"/>
                  <a:gd name="connsiteX251" fmla="*/ 1949450 w 6216650"/>
                  <a:gd name="connsiteY251" fmla="*/ 4730750 h 4908550"/>
                  <a:gd name="connsiteX252" fmla="*/ 2063750 w 6216650"/>
                  <a:gd name="connsiteY252" fmla="*/ 4838700 h 4908550"/>
                  <a:gd name="connsiteX253" fmla="*/ 2209800 w 6216650"/>
                  <a:gd name="connsiteY253" fmla="*/ 4864100 h 4908550"/>
                  <a:gd name="connsiteX254" fmla="*/ 2286000 w 6216650"/>
                  <a:gd name="connsiteY254" fmla="*/ 4902200 h 4908550"/>
                  <a:gd name="connsiteX255" fmla="*/ 2406650 w 6216650"/>
                  <a:gd name="connsiteY255" fmla="*/ 4876800 h 4908550"/>
                  <a:gd name="connsiteX256" fmla="*/ 2527300 w 6216650"/>
                  <a:gd name="connsiteY256" fmla="*/ 4908550 h 4908550"/>
                  <a:gd name="connsiteX257" fmla="*/ 2578100 w 6216650"/>
                  <a:gd name="connsiteY257" fmla="*/ 4870450 h 4908550"/>
                  <a:gd name="connsiteX258" fmla="*/ 2755900 w 6216650"/>
                  <a:gd name="connsiteY258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27300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84850 w 6216650"/>
                  <a:gd name="connsiteY57" fmla="*/ 2260600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34100 w 6216650"/>
                  <a:gd name="connsiteY64" fmla="*/ 1885950 h 4908550"/>
                  <a:gd name="connsiteX65" fmla="*/ 6216650 w 6216650"/>
                  <a:gd name="connsiteY65" fmla="*/ 191135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76950 w 6216650"/>
                  <a:gd name="connsiteY69" fmla="*/ 1517650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685800 w 6216650"/>
                  <a:gd name="connsiteY172" fmla="*/ 101600 h 4908550"/>
                  <a:gd name="connsiteX173" fmla="*/ 604043 w 6216650"/>
                  <a:gd name="connsiteY173" fmla="*/ 103992 h 4908550"/>
                  <a:gd name="connsiteX174" fmla="*/ 515144 w 6216650"/>
                  <a:gd name="connsiteY174" fmla="*/ 240474 h 4908550"/>
                  <a:gd name="connsiteX175" fmla="*/ 546100 w 6216650"/>
                  <a:gd name="connsiteY175" fmla="*/ 298450 h 4908550"/>
                  <a:gd name="connsiteX176" fmla="*/ 546100 w 6216650"/>
                  <a:gd name="connsiteY176" fmla="*/ 476250 h 4908550"/>
                  <a:gd name="connsiteX177" fmla="*/ 593725 w 6216650"/>
                  <a:gd name="connsiteY177" fmla="*/ 598021 h 4908550"/>
                  <a:gd name="connsiteX178" fmla="*/ 641350 w 6216650"/>
                  <a:gd name="connsiteY178" fmla="*/ 654050 h 4908550"/>
                  <a:gd name="connsiteX179" fmla="*/ 679450 w 6216650"/>
                  <a:gd name="connsiteY179" fmla="*/ 679450 h 4908550"/>
                  <a:gd name="connsiteX180" fmla="*/ 693737 w 6216650"/>
                  <a:gd name="connsiteY180" fmla="*/ 947716 h 4908550"/>
                  <a:gd name="connsiteX181" fmla="*/ 750094 w 6216650"/>
                  <a:gd name="connsiteY181" fmla="*/ 1020870 h 4908550"/>
                  <a:gd name="connsiteX182" fmla="*/ 654050 w 6216650"/>
                  <a:gd name="connsiteY182" fmla="*/ 1092200 h 4908550"/>
                  <a:gd name="connsiteX183" fmla="*/ 488950 w 6216650"/>
                  <a:gd name="connsiteY183" fmla="*/ 1174750 h 4908550"/>
                  <a:gd name="connsiteX184" fmla="*/ 457200 w 6216650"/>
                  <a:gd name="connsiteY184" fmla="*/ 1276350 h 4908550"/>
                  <a:gd name="connsiteX185" fmla="*/ 400050 w 6216650"/>
                  <a:gd name="connsiteY185" fmla="*/ 1333500 h 4908550"/>
                  <a:gd name="connsiteX186" fmla="*/ 412750 w 6216650"/>
                  <a:gd name="connsiteY186" fmla="*/ 1397000 h 4908550"/>
                  <a:gd name="connsiteX187" fmla="*/ 372268 w 6216650"/>
                  <a:gd name="connsiteY187" fmla="*/ 1476418 h 4908550"/>
                  <a:gd name="connsiteX188" fmla="*/ 266700 w 6216650"/>
                  <a:gd name="connsiteY188" fmla="*/ 1460500 h 4908550"/>
                  <a:gd name="connsiteX189" fmla="*/ 203200 w 6216650"/>
                  <a:gd name="connsiteY189" fmla="*/ 1517650 h 4908550"/>
                  <a:gd name="connsiteX190" fmla="*/ 113506 w 6216650"/>
                  <a:gd name="connsiteY190" fmla="*/ 1549400 h 4908550"/>
                  <a:gd name="connsiteX191" fmla="*/ 80169 w 6216650"/>
                  <a:gd name="connsiteY191" fmla="*/ 1529523 h 4908550"/>
                  <a:gd name="connsiteX192" fmla="*/ 53975 w 6216650"/>
                  <a:gd name="connsiteY192" fmla="*/ 1600200 h 4908550"/>
                  <a:gd name="connsiteX193" fmla="*/ 126206 w 6216650"/>
                  <a:gd name="connsiteY193" fmla="*/ 1746423 h 4908550"/>
                  <a:gd name="connsiteX194" fmla="*/ 126206 w 6216650"/>
                  <a:gd name="connsiteY194" fmla="*/ 1839934 h 4908550"/>
                  <a:gd name="connsiteX195" fmla="*/ 102394 w 6216650"/>
                  <a:gd name="connsiteY195" fmla="*/ 2232895 h 4908550"/>
                  <a:gd name="connsiteX196" fmla="*/ 16669 w 6216650"/>
                  <a:gd name="connsiteY196" fmla="*/ 2300354 h 4908550"/>
                  <a:gd name="connsiteX197" fmla="*/ 60325 w 6216650"/>
                  <a:gd name="connsiteY197" fmla="*/ 2413001 h 4908550"/>
                  <a:gd name="connsiteX198" fmla="*/ 50800 w 6216650"/>
                  <a:gd name="connsiteY198" fmla="*/ 2501900 h 4908550"/>
                  <a:gd name="connsiteX199" fmla="*/ 88106 w 6216650"/>
                  <a:gd name="connsiteY199" fmla="*/ 2555745 h 4908550"/>
                  <a:gd name="connsiteX200" fmla="*/ 91281 w 6216650"/>
                  <a:gd name="connsiteY200" fmla="*/ 2652817 h 4908550"/>
                  <a:gd name="connsiteX201" fmla="*/ 120650 w 6216650"/>
                  <a:gd name="connsiteY201" fmla="*/ 2692400 h 4908550"/>
                  <a:gd name="connsiteX202" fmla="*/ 22225 w 6216650"/>
                  <a:gd name="connsiteY202" fmla="*/ 2851150 h 4908550"/>
                  <a:gd name="connsiteX203" fmla="*/ 6350 w 6216650"/>
                  <a:gd name="connsiteY203" fmla="*/ 2933700 h 4908550"/>
                  <a:gd name="connsiteX204" fmla="*/ 0 w 6216650"/>
                  <a:gd name="connsiteY204" fmla="*/ 2955882 h 4908550"/>
                  <a:gd name="connsiteX205" fmla="*/ 177800 w 6216650"/>
                  <a:gd name="connsiteY205" fmla="*/ 3006029 h 4908550"/>
                  <a:gd name="connsiteX206" fmla="*/ 294481 w 6216650"/>
                  <a:gd name="connsiteY206" fmla="*/ 3039998 h 4908550"/>
                  <a:gd name="connsiteX207" fmla="*/ 323056 w 6216650"/>
                  <a:gd name="connsiteY207" fmla="*/ 3089145 h 4908550"/>
                  <a:gd name="connsiteX208" fmla="*/ 272256 w 6216650"/>
                  <a:gd name="connsiteY208" fmla="*/ 3172695 h 4908550"/>
                  <a:gd name="connsiteX209" fmla="*/ 347662 w 6216650"/>
                  <a:gd name="connsiteY209" fmla="*/ 3169303 h 4908550"/>
                  <a:gd name="connsiteX210" fmla="*/ 413544 w 6216650"/>
                  <a:gd name="connsiteY210" fmla="*/ 3255159 h 4908550"/>
                  <a:gd name="connsiteX211" fmla="*/ 419100 w 6216650"/>
                  <a:gd name="connsiteY211" fmla="*/ 3371850 h 4908550"/>
                  <a:gd name="connsiteX212" fmla="*/ 377825 w 6216650"/>
                  <a:gd name="connsiteY212" fmla="*/ 3434524 h 4908550"/>
                  <a:gd name="connsiteX213" fmla="*/ 462756 w 6216650"/>
                  <a:gd name="connsiteY213" fmla="*/ 3451181 h 4908550"/>
                  <a:gd name="connsiteX214" fmla="*/ 427037 w 6216650"/>
                  <a:gd name="connsiteY214" fmla="*/ 3580574 h 4908550"/>
                  <a:gd name="connsiteX215" fmla="*/ 453231 w 6216650"/>
                  <a:gd name="connsiteY215" fmla="*/ 3652708 h 4908550"/>
                  <a:gd name="connsiteX216" fmla="*/ 444500 w 6216650"/>
                  <a:gd name="connsiteY216" fmla="*/ 3695700 h 4908550"/>
                  <a:gd name="connsiteX217" fmla="*/ 520700 w 6216650"/>
                  <a:gd name="connsiteY217" fmla="*/ 3744934 h 4908550"/>
                  <a:gd name="connsiteX218" fmla="*/ 445294 w 6216650"/>
                  <a:gd name="connsiteY218" fmla="*/ 3943350 h 4908550"/>
                  <a:gd name="connsiteX219" fmla="*/ 417513 w 6216650"/>
                  <a:gd name="connsiteY219" fmla="*/ 4061754 h 4908550"/>
                  <a:gd name="connsiteX220" fmla="*/ 389731 w 6216650"/>
                  <a:gd name="connsiteY220" fmla="*/ 4112495 h 4908550"/>
                  <a:gd name="connsiteX221" fmla="*/ 412750 w 6216650"/>
                  <a:gd name="connsiteY221" fmla="*/ 4178300 h 4908550"/>
                  <a:gd name="connsiteX222" fmla="*/ 493712 w 6216650"/>
                  <a:gd name="connsiteY222" fmla="*/ 4225968 h 4908550"/>
                  <a:gd name="connsiteX223" fmla="*/ 537369 w 6216650"/>
                  <a:gd name="connsiteY223" fmla="*/ 4156772 h 4908550"/>
                  <a:gd name="connsiteX224" fmla="*/ 615950 w 6216650"/>
                  <a:gd name="connsiteY224" fmla="*/ 4171950 h 4908550"/>
                  <a:gd name="connsiteX225" fmla="*/ 681832 w 6216650"/>
                  <a:gd name="connsiteY225" fmla="*/ 4152652 h 4908550"/>
                  <a:gd name="connsiteX226" fmla="*/ 711200 w 6216650"/>
                  <a:gd name="connsiteY226" fmla="*/ 4114800 h 4908550"/>
                  <a:gd name="connsiteX227" fmla="*/ 742950 w 6216650"/>
                  <a:gd name="connsiteY227" fmla="*/ 4158337 h 4908550"/>
                  <a:gd name="connsiteX228" fmla="*/ 736600 w 6216650"/>
                  <a:gd name="connsiteY228" fmla="*/ 4229100 h 4908550"/>
                  <a:gd name="connsiteX229" fmla="*/ 835819 w 6216650"/>
                  <a:gd name="connsiteY229" fmla="*/ 4170384 h 4908550"/>
                  <a:gd name="connsiteX230" fmla="*/ 883444 w 6216650"/>
                  <a:gd name="connsiteY230" fmla="*/ 4066392 h 4908550"/>
                  <a:gd name="connsiteX231" fmla="*/ 964407 w 6216650"/>
                  <a:gd name="connsiteY231" fmla="*/ 3990105 h 4908550"/>
                  <a:gd name="connsiteX232" fmla="*/ 1017588 w 6216650"/>
                  <a:gd name="connsiteY232" fmla="*/ 3954109 h 4908550"/>
                  <a:gd name="connsiteX233" fmla="*/ 1028700 w 6216650"/>
                  <a:gd name="connsiteY233" fmla="*/ 3911600 h 4908550"/>
                  <a:gd name="connsiteX234" fmla="*/ 1081881 w 6216650"/>
                  <a:gd name="connsiteY234" fmla="*/ 3887131 h 4908550"/>
                  <a:gd name="connsiteX235" fmla="*/ 1112838 w 6216650"/>
                  <a:gd name="connsiteY235" fmla="*/ 3902858 h 4908550"/>
                  <a:gd name="connsiteX236" fmla="*/ 1212850 w 6216650"/>
                  <a:gd name="connsiteY236" fmla="*/ 3943350 h 4908550"/>
                  <a:gd name="connsiteX237" fmla="*/ 1243806 w 6216650"/>
                  <a:gd name="connsiteY237" fmla="*/ 4006736 h 4908550"/>
                  <a:gd name="connsiteX238" fmla="*/ 1238250 w 6216650"/>
                  <a:gd name="connsiteY238" fmla="*/ 4044950 h 4908550"/>
                  <a:gd name="connsiteX239" fmla="*/ 1270000 w 6216650"/>
                  <a:gd name="connsiteY239" fmla="*/ 4108450 h 4908550"/>
                  <a:gd name="connsiteX240" fmla="*/ 1327150 w 6216650"/>
                  <a:gd name="connsiteY240" fmla="*/ 4108450 h 4908550"/>
                  <a:gd name="connsiteX241" fmla="*/ 1365250 w 6216650"/>
                  <a:gd name="connsiteY241" fmla="*/ 4070437 h 4908550"/>
                  <a:gd name="connsiteX242" fmla="*/ 1427956 w 6216650"/>
                  <a:gd name="connsiteY242" fmla="*/ 4140027 h 4908550"/>
                  <a:gd name="connsiteX243" fmla="*/ 1454150 w 6216650"/>
                  <a:gd name="connsiteY243" fmla="*/ 4330700 h 4908550"/>
                  <a:gd name="connsiteX244" fmla="*/ 1454150 w 6216650"/>
                  <a:gd name="connsiteY244" fmla="*/ 4432300 h 4908550"/>
                  <a:gd name="connsiteX245" fmla="*/ 1517650 w 6216650"/>
                  <a:gd name="connsiteY245" fmla="*/ 4559300 h 4908550"/>
                  <a:gd name="connsiteX246" fmla="*/ 1543050 w 6216650"/>
                  <a:gd name="connsiteY246" fmla="*/ 4648200 h 4908550"/>
                  <a:gd name="connsiteX247" fmla="*/ 1644650 w 6216650"/>
                  <a:gd name="connsiteY247" fmla="*/ 4597400 h 4908550"/>
                  <a:gd name="connsiteX248" fmla="*/ 1701800 w 6216650"/>
                  <a:gd name="connsiteY248" fmla="*/ 4635500 h 4908550"/>
                  <a:gd name="connsiteX249" fmla="*/ 1758950 w 6216650"/>
                  <a:gd name="connsiteY249" fmla="*/ 4673600 h 4908550"/>
                  <a:gd name="connsiteX250" fmla="*/ 1854200 w 6216650"/>
                  <a:gd name="connsiteY250" fmla="*/ 4705350 h 4908550"/>
                  <a:gd name="connsiteX251" fmla="*/ 1949450 w 6216650"/>
                  <a:gd name="connsiteY251" fmla="*/ 4730750 h 4908550"/>
                  <a:gd name="connsiteX252" fmla="*/ 2063750 w 6216650"/>
                  <a:gd name="connsiteY252" fmla="*/ 4838700 h 4908550"/>
                  <a:gd name="connsiteX253" fmla="*/ 2209800 w 6216650"/>
                  <a:gd name="connsiteY253" fmla="*/ 4864100 h 4908550"/>
                  <a:gd name="connsiteX254" fmla="*/ 2286000 w 6216650"/>
                  <a:gd name="connsiteY254" fmla="*/ 4902200 h 4908550"/>
                  <a:gd name="connsiteX255" fmla="*/ 2406650 w 6216650"/>
                  <a:gd name="connsiteY255" fmla="*/ 4876800 h 4908550"/>
                  <a:gd name="connsiteX256" fmla="*/ 2527300 w 6216650"/>
                  <a:gd name="connsiteY256" fmla="*/ 4908550 h 4908550"/>
                  <a:gd name="connsiteX257" fmla="*/ 2578100 w 6216650"/>
                  <a:gd name="connsiteY257" fmla="*/ 4870450 h 4908550"/>
                  <a:gd name="connsiteX258" fmla="*/ 2755900 w 6216650"/>
                  <a:gd name="connsiteY258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27300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84850 w 6216650"/>
                  <a:gd name="connsiteY57" fmla="*/ 2260600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34100 w 6216650"/>
                  <a:gd name="connsiteY64" fmla="*/ 1885950 h 4908550"/>
                  <a:gd name="connsiteX65" fmla="*/ 6216650 w 6216650"/>
                  <a:gd name="connsiteY65" fmla="*/ 191135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76950 w 6216650"/>
                  <a:gd name="connsiteY69" fmla="*/ 1517650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685800 w 6216650"/>
                  <a:gd name="connsiteY172" fmla="*/ 101600 h 4908550"/>
                  <a:gd name="connsiteX173" fmla="*/ 604043 w 6216650"/>
                  <a:gd name="connsiteY173" fmla="*/ 103992 h 4908550"/>
                  <a:gd name="connsiteX174" fmla="*/ 515144 w 6216650"/>
                  <a:gd name="connsiteY174" fmla="*/ 240474 h 4908550"/>
                  <a:gd name="connsiteX175" fmla="*/ 546100 w 6216650"/>
                  <a:gd name="connsiteY175" fmla="*/ 298450 h 4908550"/>
                  <a:gd name="connsiteX176" fmla="*/ 546100 w 6216650"/>
                  <a:gd name="connsiteY176" fmla="*/ 476250 h 4908550"/>
                  <a:gd name="connsiteX177" fmla="*/ 593725 w 6216650"/>
                  <a:gd name="connsiteY177" fmla="*/ 598021 h 4908550"/>
                  <a:gd name="connsiteX178" fmla="*/ 641350 w 6216650"/>
                  <a:gd name="connsiteY178" fmla="*/ 654050 h 4908550"/>
                  <a:gd name="connsiteX179" fmla="*/ 679450 w 6216650"/>
                  <a:gd name="connsiteY179" fmla="*/ 679450 h 4908550"/>
                  <a:gd name="connsiteX180" fmla="*/ 693737 w 6216650"/>
                  <a:gd name="connsiteY180" fmla="*/ 947716 h 4908550"/>
                  <a:gd name="connsiteX181" fmla="*/ 750094 w 6216650"/>
                  <a:gd name="connsiteY181" fmla="*/ 1020870 h 4908550"/>
                  <a:gd name="connsiteX182" fmla="*/ 654050 w 6216650"/>
                  <a:gd name="connsiteY182" fmla="*/ 1092200 h 4908550"/>
                  <a:gd name="connsiteX183" fmla="*/ 488950 w 6216650"/>
                  <a:gd name="connsiteY183" fmla="*/ 1174750 h 4908550"/>
                  <a:gd name="connsiteX184" fmla="*/ 457200 w 6216650"/>
                  <a:gd name="connsiteY184" fmla="*/ 1276350 h 4908550"/>
                  <a:gd name="connsiteX185" fmla="*/ 400050 w 6216650"/>
                  <a:gd name="connsiteY185" fmla="*/ 1333500 h 4908550"/>
                  <a:gd name="connsiteX186" fmla="*/ 412750 w 6216650"/>
                  <a:gd name="connsiteY186" fmla="*/ 1397000 h 4908550"/>
                  <a:gd name="connsiteX187" fmla="*/ 372268 w 6216650"/>
                  <a:gd name="connsiteY187" fmla="*/ 1476418 h 4908550"/>
                  <a:gd name="connsiteX188" fmla="*/ 266700 w 6216650"/>
                  <a:gd name="connsiteY188" fmla="*/ 1460500 h 4908550"/>
                  <a:gd name="connsiteX189" fmla="*/ 203200 w 6216650"/>
                  <a:gd name="connsiteY189" fmla="*/ 1517650 h 4908550"/>
                  <a:gd name="connsiteX190" fmla="*/ 113506 w 6216650"/>
                  <a:gd name="connsiteY190" fmla="*/ 1549400 h 4908550"/>
                  <a:gd name="connsiteX191" fmla="*/ 80169 w 6216650"/>
                  <a:gd name="connsiteY191" fmla="*/ 1529523 h 4908550"/>
                  <a:gd name="connsiteX192" fmla="*/ 53975 w 6216650"/>
                  <a:gd name="connsiteY192" fmla="*/ 1600200 h 4908550"/>
                  <a:gd name="connsiteX193" fmla="*/ 126206 w 6216650"/>
                  <a:gd name="connsiteY193" fmla="*/ 1746423 h 4908550"/>
                  <a:gd name="connsiteX194" fmla="*/ 126206 w 6216650"/>
                  <a:gd name="connsiteY194" fmla="*/ 1839934 h 4908550"/>
                  <a:gd name="connsiteX195" fmla="*/ 102394 w 6216650"/>
                  <a:gd name="connsiteY195" fmla="*/ 2232895 h 4908550"/>
                  <a:gd name="connsiteX196" fmla="*/ 16669 w 6216650"/>
                  <a:gd name="connsiteY196" fmla="*/ 2300354 h 4908550"/>
                  <a:gd name="connsiteX197" fmla="*/ 60325 w 6216650"/>
                  <a:gd name="connsiteY197" fmla="*/ 2413001 h 4908550"/>
                  <a:gd name="connsiteX198" fmla="*/ 50800 w 6216650"/>
                  <a:gd name="connsiteY198" fmla="*/ 2501900 h 4908550"/>
                  <a:gd name="connsiteX199" fmla="*/ 88106 w 6216650"/>
                  <a:gd name="connsiteY199" fmla="*/ 2555745 h 4908550"/>
                  <a:gd name="connsiteX200" fmla="*/ 91281 w 6216650"/>
                  <a:gd name="connsiteY200" fmla="*/ 2652817 h 4908550"/>
                  <a:gd name="connsiteX201" fmla="*/ 120650 w 6216650"/>
                  <a:gd name="connsiteY201" fmla="*/ 2692400 h 4908550"/>
                  <a:gd name="connsiteX202" fmla="*/ 22225 w 6216650"/>
                  <a:gd name="connsiteY202" fmla="*/ 2851150 h 4908550"/>
                  <a:gd name="connsiteX203" fmla="*/ 6350 w 6216650"/>
                  <a:gd name="connsiteY203" fmla="*/ 2933700 h 4908550"/>
                  <a:gd name="connsiteX204" fmla="*/ 0 w 6216650"/>
                  <a:gd name="connsiteY204" fmla="*/ 2955882 h 4908550"/>
                  <a:gd name="connsiteX205" fmla="*/ 177800 w 6216650"/>
                  <a:gd name="connsiteY205" fmla="*/ 3006029 h 4908550"/>
                  <a:gd name="connsiteX206" fmla="*/ 294481 w 6216650"/>
                  <a:gd name="connsiteY206" fmla="*/ 3039998 h 4908550"/>
                  <a:gd name="connsiteX207" fmla="*/ 323056 w 6216650"/>
                  <a:gd name="connsiteY207" fmla="*/ 3089145 h 4908550"/>
                  <a:gd name="connsiteX208" fmla="*/ 272256 w 6216650"/>
                  <a:gd name="connsiteY208" fmla="*/ 3172695 h 4908550"/>
                  <a:gd name="connsiteX209" fmla="*/ 347662 w 6216650"/>
                  <a:gd name="connsiteY209" fmla="*/ 3169303 h 4908550"/>
                  <a:gd name="connsiteX210" fmla="*/ 413544 w 6216650"/>
                  <a:gd name="connsiteY210" fmla="*/ 3255159 h 4908550"/>
                  <a:gd name="connsiteX211" fmla="*/ 419100 w 6216650"/>
                  <a:gd name="connsiteY211" fmla="*/ 3371850 h 4908550"/>
                  <a:gd name="connsiteX212" fmla="*/ 377825 w 6216650"/>
                  <a:gd name="connsiteY212" fmla="*/ 3434524 h 4908550"/>
                  <a:gd name="connsiteX213" fmla="*/ 462756 w 6216650"/>
                  <a:gd name="connsiteY213" fmla="*/ 3451181 h 4908550"/>
                  <a:gd name="connsiteX214" fmla="*/ 427037 w 6216650"/>
                  <a:gd name="connsiteY214" fmla="*/ 3580574 h 4908550"/>
                  <a:gd name="connsiteX215" fmla="*/ 453231 w 6216650"/>
                  <a:gd name="connsiteY215" fmla="*/ 3652708 h 4908550"/>
                  <a:gd name="connsiteX216" fmla="*/ 444500 w 6216650"/>
                  <a:gd name="connsiteY216" fmla="*/ 3695700 h 4908550"/>
                  <a:gd name="connsiteX217" fmla="*/ 520700 w 6216650"/>
                  <a:gd name="connsiteY217" fmla="*/ 3744934 h 4908550"/>
                  <a:gd name="connsiteX218" fmla="*/ 445294 w 6216650"/>
                  <a:gd name="connsiteY218" fmla="*/ 3943350 h 4908550"/>
                  <a:gd name="connsiteX219" fmla="*/ 417513 w 6216650"/>
                  <a:gd name="connsiteY219" fmla="*/ 4061754 h 4908550"/>
                  <a:gd name="connsiteX220" fmla="*/ 389731 w 6216650"/>
                  <a:gd name="connsiteY220" fmla="*/ 4112495 h 4908550"/>
                  <a:gd name="connsiteX221" fmla="*/ 412750 w 6216650"/>
                  <a:gd name="connsiteY221" fmla="*/ 4178300 h 4908550"/>
                  <a:gd name="connsiteX222" fmla="*/ 493712 w 6216650"/>
                  <a:gd name="connsiteY222" fmla="*/ 4225968 h 4908550"/>
                  <a:gd name="connsiteX223" fmla="*/ 537369 w 6216650"/>
                  <a:gd name="connsiteY223" fmla="*/ 4156772 h 4908550"/>
                  <a:gd name="connsiteX224" fmla="*/ 615950 w 6216650"/>
                  <a:gd name="connsiteY224" fmla="*/ 4171950 h 4908550"/>
                  <a:gd name="connsiteX225" fmla="*/ 681832 w 6216650"/>
                  <a:gd name="connsiteY225" fmla="*/ 4152652 h 4908550"/>
                  <a:gd name="connsiteX226" fmla="*/ 711200 w 6216650"/>
                  <a:gd name="connsiteY226" fmla="*/ 4114800 h 4908550"/>
                  <a:gd name="connsiteX227" fmla="*/ 742950 w 6216650"/>
                  <a:gd name="connsiteY227" fmla="*/ 4158337 h 4908550"/>
                  <a:gd name="connsiteX228" fmla="*/ 736600 w 6216650"/>
                  <a:gd name="connsiteY228" fmla="*/ 4229100 h 4908550"/>
                  <a:gd name="connsiteX229" fmla="*/ 835819 w 6216650"/>
                  <a:gd name="connsiteY229" fmla="*/ 4170384 h 4908550"/>
                  <a:gd name="connsiteX230" fmla="*/ 883444 w 6216650"/>
                  <a:gd name="connsiteY230" fmla="*/ 4066392 h 4908550"/>
                  <a:gd name="connsiteX231" fmla="*/ 964407 w 6216650"/>
                  <a:gd name="connsiteY231" fmla="*/ 3990105 h 4908550"/>
                  <a:gd name="connsiteX232" fmla="*/ 1017588 w 6216650"/>
                  <a:gd name="connsiteY232" fmla="*/ 3954109 h 4908550"/>
                  <a:gd name="connsiteX233" fmla="*/ 1028700 w 6216650"/>
                  <a:gd name="connsiteY233" fmla="*/ 3911600 h 4908550"/>
                  <a:gd name="connsiteX234" fmla="*/ 1081881 w 6216650"/>
                  <a:gd name="connsiteY234" fmla="*/ 3887131 h 4908550"/>
                  <a:gd name="connsiteX235" fmla="*/ 1112838 w 6216650"/>
                  <a:gd name="connsiteY235" fmla="*/ 3902858 h 4908550"/>
                  <a:gd name="connsiteX236" fmla="*/ 1212850 w 6216650"/>
                  <a:gd name="connsiteY236" fmla="*/ 3943350 h 4908550"/>
                  <a:gd name="connsiteX237" fmla="*/ 1243806 w 6216650"/>
                  <a:gd name="connsiteY237" fmla="*/ 4006736 h 4908550"/>
                  <a:gd name="connsiteX238" fmla="*/ 1238250 w 6216650"/>
                  <a:gd name="connsiteY238" fmla="*/ 4044950 h 4908550"/>
                  <a:gd name="connsiteX239" fmla="*/ 1270000 w 6216650"/>
                  <a:gd name="connsiteY239" fmla="*/ 4108450 h 4908550"/>
                  <a:gd name="connsiteX240" fmla="*/ 1327150 w 6216650"/>
                  <a:gd name="connsiteY240" fmla="*/ 4108450 h 4908550"/>
                  <a:gd name="connsiteX241" fmla="*/ 1365250 w 6216650"/>
                  <a:gd name="connsiteY241" fmla="*/ 4070437 h 4908550"/>
                  <a:gd name="connsiteX242" fmla="*/ 1427956 w 6216650"/>
                  <a:gd name="connsiteY242" fmla="*/ 4140027 h 4908550"/>
                  <a:gd name="connsiteX243" fmla="*/ 1454150 w 6216650"/>
                  <a:gd name="connsiteY243" fmla="*/ 4330700 h 4908550"/>
                  <a:gd name="connsiteX244" fmla="*/ 1454150 w 6216650"/>
                  <a:gd name="connsiteY244" fmla="*/ 4432300 h 4908550"/>
                  <a:gd name="connsiteX245" fmla="*/ 1517650 w 6216650"/>
                  <a:gd name="connsiteY245" fmla="*/ 4559300 h 4908550"/>
                  <a:gd name="connsiteX246" fmla="*/ 1543050 w 6216650"/>
                  <a:gd name="connsiteY246" fmla="*/ 4648200 h 4908550"/>
                  <a:gd name="connsiteX247" fmla="*/ 1644650 w 6216650"/>
                  <a:gd name="connsiteY247" fmla="*/ 4597400 h 4908550"/>
                  <a:gd name="connsiteX248" fmla="*/ 1701800 w 6216650"/>
                  <a:gd name="connsiteY248" fmla="*/ 4635500 h 4908550"/>
                  <a:gd name="connsiteX249" fmla="*/ 1758950 w 6216650"/>
                  <a:gd name="connsiteY249" fmla="*/ 4673600 h 4908550"/>
                  <a:gd name="connsiteX250" fmla="*/ 1854200 w 6216650"/>
                  <a:gd name="connsiteY250" fmla="*/ 4705350 h 4908550"/>
                  <a:gd name="connsiteX251" fmla="*/ 1949450 w 6216650"/>
                  <a:gd name="connsiteY251" fmla="*/ 4730750 h 4908550"/>
                  <a:gd name="connsiteX252" fmla="*/ 2063750 w 6216650"/>
                  <a:gd name="connsiteY252" fmla="*/ 4838700 h 4908550"/>
                  <a:gd name="connsiteX253" fmla="*/ 2209800 w 6216650"/>
                  <a:gd name="connsiteY253" fmla="*/ 4864100 h 4908550"/>
                  <a:gd name="connsiteX254" fmla="*/ 2286000 w 6216650"/>
                  <a:gd name="connsiteY254" fmla="*/ 4902200 h 4908550"/>
                  <a:gd name="connsiteX255" fmla="*/ 2406650 w 6216650"/>
                  <a:gd name="connsiteY255" fmla="*/ 4876800 h 4908550"/>
                  <a:gd name="connsiteX256" fmla="*/ 2527300 w 6216650"/>
                  <a:gd name="connsiteY256" fmla="*/ 4908550 h 4908550"/>
                  <a:gd name="connsiteX257" fmla="*/ 2578100 w 6216650"/>
                  <a:gd name="connsiteY257" fmla="*/ 4870450 h 4908550"/>
                  <a:gd name="connsiteX258" fmla="*/ 2755900 w 6216650"/>
                  <a:gd name="connsiteY258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27300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84850 w 6216650"/>
                  <a:gd name="connsiteY57" fmla="*/ 2260600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34100 w 6216650"/>
                  <a:gd name="connsiteY64" fmla="*/ 1885950 h 4908550"/>
                  <a:gd name="connsiteX65" fmla="*/ 6216650 w 6216650"/>
                  <a:gd name="connsiteY65" fmla="*/ 191135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76950 w 6216650"/>
                  <a:gd name="connsiteY69" fmla="*/ 1517650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685800 w 6216650"/>
                  <a:gd name="connsiteY172" fmla="*/ 101600 h 4908550"/>
                  <a:gd name="connsiteX173" fmla="*/ 604043 w 6216650"/>
                  <a:gd name="connsiteY173" fmla="*/ 103992 h 4908550"/>
                  <a:gd name="connsiteX174" fmla="*/ 515144 w 6216650"/>
                  <a:gd name="connsiteY174" fmla="*/ 240474 h 4908550"/>
                  <a:gd name="connsiteX175" fmla="*/ 546100 w 6216650"/>
                  <a:gd name="connsiteY175" fmla="*/ 298450 h 4908550"/>
                  <a:gd name="connsiteX176" fmla="*/ 546100 w 6216650"/>
                  <a:gd name="connsiteY176" fmla="*/ 476250 h 4908550"/>
                  <a:gd name="connsiteX177" fmla="*/ 593725 w 6216650"/>
                  <a:gd name="connsiteY177" fmla="*/ 598021 h 4908550"/>
                  <a:gd name="connsiteX178" fmla="*/ 641350 w 6216650"/>
                  <a:gd name="connsiteY178" fmla="*/ 654050 h 4908550"/>
                  <a:gd name="connsiteX179" fmla="*/ 679450 w 6216650"/>
                  <a:gd name="connsiteY179" fmla="*/ 679450 h 4908550"/>
                  <a:gd name="connsiteX180" fmla="*/ 693737 w 6216650"/>
                  <a:gd name="connsiteY180" fmla="*/ 947716 h 4908550"/>
                  <a:gd name="connsiteX181" fmla="*/ 750094 w 6216650"/>
                  <a:gd name="connsiteY181" fmla="*/ 1020870 h 4908550"/>
                  <a:gd name="connsiteX182" fmla="*/ 654050 w 6216650"/>
                  <a:gd name="connsiteY182" fmla="*/ 1092200 h 4908550"/>
                  <a:gd name="connsiteX183" fmla="*/ 488950 w 6216650"/>
                  <a:gd name="connsiteY183" fmla="*/ 1174750 h 4908550"/>
                  <a:gd name="connsiteX184" fmla="*/ 457200 w 6216650"/>
                  <a:gd name="connsiteY184" fmla="*/ 1276350 h 4908550"/>
                  <a:gd name="connsiteX185" fmla="*/ 400050 w 6216650"/>
                  <a:gd name="connsiteY185" fmla="*/ 1333500 h 4908550"/>
                  <a:gd name="connsiteX186" fmla="*/ 412750 w 6216650"/>
                  <a:gd name="connsiteY186" fmla="*/ 1397000 h 4908550"/>
                  <a:gd name="connsiteX187" fmla="*/ 372268 w 6216650"/>
                  <a:gd name="connsiteY187" fmla="*/ 1476418 h 4908550"/>
                  <a:gd name="connsiteX188" fmla="*/ 266700 w 6216650"/>
                  <a:gd name="connsiteY188" fmla="*/ 1460500 h 4908550"/>
                  <a:gd name="connsiteX189" fmla="*/ 203200 w 6216650"/>
                  <a:gd name="connsiteY189" fmla="*/ 1517650 h 4908550"/>
                  <a:gd name="connsiteX190" fmla="*/ 113506 w 6216650"/>
                  <a:gd name="connsiteY190" fmla="*/ 1549400 h 4908550"/>
                  <a:gd name="connsiteX191" fmla="*/ 80169 w 6216650"/>
                  <a:gd name="connsiteY191" fmla="*/ 1529523 h 4908550"/>
                  <a:gd name="connsiteX192" fmla="*/ 53975 w 6216650"/>
                  <a:gd name="connsiteY192" fmla="*/ 1600200 h 4908550"/>
                  <a:gd name="connsiteX193" fmla="*/ 126206 w 6216650"/>
                  <a:gd name="connsiteY193" fmla="*/ 1746423 h 4908550"/>
                  <a:gd name="connsiteX194" fmla="*/ 126206 w 6216650"/>
                  <a:gd name="connsiteY194" fmla="*/ 1839934 h 4908550"/>
                  <a:gd name="connsiteX195" fmla="*/ 102394 w 6216650"/>
                  <a:gd name="connsiteY195" fmla="*/ 2232895 h 4908550"/>
                  <a:gd name="connsiteX196" fmla="*/ 16669 w 6216650"/>
                  <a:gd name="connsiteY196" fmla="*/ 2300354 h 4908550"/>
                  <a:gd name="connsiteX197" fmla="*/ 60325 w 6216650"/>
                  <a:gd name="connsiteY197" fmla="*/ 2413001 h 4908550"/>
                  <a:gd name="connsiteX198" fmla="*/ 50800 w 6216650"/>
                  <a:gd name="connsiteY198" fmla="*/ 2501900 h 4908550"/>
                  <a:gd name="connsiteX199" fmla="*/ 88106 w 6216650"/>
                  <a:gd name="connsiteY199" fmla="*/ 2555745 h 4908550"/>
                  <a:gd name="connsiteX200" fmla="*/ 91281 w 6216650"/>
                  <a:gd name="connsiteY200" fmla="*/ 2652817 h 4908550"/>
                  <a:gd name="connsiteX201" fmla="*/ 120650 w 6216650"/>
                  <a:gd name="connsiteY201" fmla="*/ 2692400 h 4908550"/>
                  <a:gd name="connsiteX202" fmla="*/ 22225 w 6216650"/>
                  <a:gd name="connsiteY202" fmla="*/ 2851150 h 4908550"/>
                  <a:gd name="connsiteX203" fmla="*/ 6350 w 6216650"/>
                  <a:gd name="connsiteY203" fmla="*/ 2933700 h 4908550"/>
                  <a:gd name="connsiteX204" fmla="*/ 0 w 6216650"/>
                  <a:gd name="connsiteY204" fmla="*/ 2955882 h 4908550"/>
                  <a:gd name="connsiteX205" fmla="*/ 177800 w 6216650"/>
                  <a:gd name="connsiteY205" fmla="*/ 3006029 h 4908550"/>
                  <a:gd name="connsiteX206" fmla="*/ 294481 w 6216650"/>
                  <a:gd name="connsiteY206" fmla="*/ 3039998 h 4908550"/>
                  <a:gd name="connsiteX207" fmla="*/ 323056 w 6216650"/>
                  <a:gd name="connsiteY207" fmla="*/ 3089145 h 4908550"/>
                  <a:gd name="connsiteX208" fmla="*/ 272256 w 6216650"/>
                  <a:gd name="connsiteY208" fmla="*/ 3172695 h 4908550"/>
                  <a:gd name="connsiteX209" fmla="*/ 347662 w 6216650"/>
                  <a:gd name="connsiteY209" fmla="*/ 3169303 h 4908550"/>
                  <a:gd name="connsiteX210" fmla="*/ 413544 w 6216650"/>
                  <a:gd name="connsiteY210" fmla="*/ 3255159 h 4908550"/>
                  <a:gd name="connsiteX211" fmla="*/ 419100 w 6216650"/>
                  <a:gd name="connsiteY211" fmla="*/ 3371850 h 4908550"/>
                  <a:gd name="connsiteX212" fmla="*/ 377825 w 6216650"/>
                  <a:gd name="connsiteY212" fmla="*/ 3434524 h 4908550"/>
                  <a:gd name="connsiteX213" fmla="*/ 462756 w 6216650"/>
                  <a:gd name="connsiteY213" fmla="*/ 3451181 h 4908550"/>
                  <a:gd name="connsiteX214" fmla="*/ 427037 w 6216650"/>
                  <a:gd name="connsiteY214" fmla="*/ 3580574 h 4908550"/>
                  <a:gd name="connsiteX215" fmla="*/ 453231 w 6216650"/>
                  <a:gd name="connsiteY215" fmla="*/ 3652708 h 4908550"/>
                  <a:gd name="connsiteX216" fmla="*/ 444500 w 6216650"/>
                  <a:gd name="connsiteY216" fmla="*/ 3695700 h 4908550"/>
                  <a:gd name="connsiteX217" fmla="*/ 520700 w 6216650"/>
                  <a:gd name="connsiteY217" fmla="*/ 3744934 h 4908550"/>
                  <a:gd name="connsiteX218" fmla="*/ 445294 w 6216650"/>
                  <a:gd name="connsiteY218" fmla="*/ 3943350 h 4908550"/>
                  <a:gd name="connsiteX219" fmla="*/ 417513 w 6216650"/>
                  <a:gd name="connsiteY219" fmla="*/ 4061754 h 4908550"/>
                  <a:gd name="connsiteX220" fmla="*/ 389731 w 6216650"/>
                  <a:gd name="connsiteY220" fmla="*/ 4112495 h 4908550"/>
                  <a:gd name="connsiteX221" fmla="*/ 412750 w 6216650"/>
                  <a:gd name="connsiteY221" fmla="*/ 4178300 h 4908550"/>
                  <a:gd name="connsiteX222" fmla="*/ 493712 w 6216650"/>
                  <a:gd name="connsiteY222" fmla="*/ 4225968 h 4908550"/>
                  <a:gd name="connsiteX223" fmla="*/ 537369 w 6216650"/>
                  <a:gd name="connsiteY223" fmla="*/ 4156772 h 4908550"/>
                  <a:gd name="connsiteX224" fmla="*/ 615950 w 6216650"/>
                  <a:gd name="connsiteY224" fmla="*/ 4171950 h 4908550"/>
                  <a:gd name="connsiteX225" fmla="*/ 681832 w 6216650"/>
                  <a:gd name="connsiteY225" fmla="*/ 4152652 h 4908550"/>
                  <a:gd name="connsiteX226" fmla="*/ 711200 w 6216650"/>
                  <a:gd name="connsiteY226" fmla="*/ 4114800 h 4908550"/>
                  <a:gd name="connsiteX227" fmla="*/ 742950 w 6216650"/>
                  <a:gd name="connsiteY227" fmla="*/ 4158337 h 4908550"/>
                  <a:gd name="connsiteX228" fmla="*/ 736600 w 6216650"/>
                  <a:gd name="connsiteY228" fmla="*/ 4229100 h 4908550"/>
                  <a:gd name="connsiteX229" fmla="*/ 835819 w 6216650"/>
                  <a:gd name="connsiteY229" fmla="*/ 4170384 h 4908550"/>
                  <a:gd name="connsiteX230" fmla="*/ 883444 w 6216650"/>
                  <a:gd name="connsiteY230" fmla="*/ 4066392 h 4908550"/>
                  <a:gd name="connsiteX231" fmla="*/ 964407 w 6216650"/>
                  <a:gd name="connsiteY231" fmla="*/ 3990105 h 4908550"/>
                  <a:gd name="connsiteX232" fmla="*/ 1017588 w 6216650"/>
                  <a:gd name="connsiteY232" fmla="*/ 3954109 h 4908550"/>
                  <a:gd name="connsiteX233" fmla="*/ 1028700 w 6216650"/>
                  <a:gd name="connsiteY233" fmla="*/ 3911600 h 4908550"/>
                  <a:gd name="connsiteX234" fmla="*/ 1081881 w 6216650"/>
                  <a:gd name="connsiteY234" fmla="*/ 3887131 h 4908550"/>
                  <a:gd name="connsiteX235" fmla="*/ 1112838 w 6216650"/>
                  <a:gd name="connsiteY235" fmla="*/ 3902858 h 4908550"/>
                  <a:gd name="connsiteX236" fmla="*/ 1212850 w 6216650"/>
                  <a:gd name="connsiteY236" fmla="*/ 3943350 h 4908550"/>
                  <a:gd name="connsiteX237" fmla="*/ 1243806 w 6216650"/>
                  <a:gd name="connsiteY237" fmla="*/ 4006736 h 4908550"/>
                  <a:gd name="connsiteX238" fmla="*/ 1238250 w 6216650"/>
                  <a:gd name="connsiteY238" fmla="*/ 4044950 h 4908550"/>
                  <a:gd name="connsiteX239" fmla="*/ 1270000 w 6216650"/>
                  <a:gd name="connsiteY239" fmla="*/ 4108450 h 4908550"/>
                  <a:gd name="connsiteX240" fmla="*/ 1327150 w 6216650"/>
                  <a:gd name="connsiteY240" fmla="*/ 4108450 h 4908550"/>
                  <a:gd name="connsiteX241" fmla="*/ 1365250 w 6216650"/>
                  <a:gd name="connsiteY241" fmla="*/ 4070437 h 4908550"/>
                  <a:gd name="connsiteX242" fmla="*/ 1427956 w 6216650"/>
                  <a:gd name="connsiteY242" fmla="*/ 4140027 h 4908550"/>
                  <a:gd name="connsiteX243" fmla="*/ 1429544 w 6216650"/>
                  <a:gd name="connsiteY243" fmla="*/ 4286609 h 4908550"/>
                  <a:gd name="connsiteX244" fmla="*/ 1454150 w 6216650"/>
                  <a:gd name="connsiteY244" fmla="*/ 4330700 h 4908550"/>
                  <a:gd name="connsiteX245" fmla="*/ 1454150 w 6216650"/>
                  <a:gd name="connsiteY245" fmla="*/ 4432300 h 4908550"/>
                  <a:gd name="connsiteX246" fmla="*/ 1517650 w 6216650"/>
                  <a:gd name="connsiteY246" fmla="*/ 4559300 h 4908550"/>
                  <a:gd name="connsiteX247" fmla="*/ 1543050 w 6216650"/>
                  <a:gd name="connsiteY247" fmla="*/ 4648200 h 4908550"/>
                  <a:gd name="connsiteX248" fmla="*/ 1644650 w 6216650"/>
                  <a:gd name="connsiteY248" fmla="*/ 4597400 h 4908550"/>
                  <a:gd name="connsiteX249" fmla="*/ 1701800 w 6216650"/>
                  <a:gd name="connsiteY249" fmla="*/ 4635500 h 4908550"/>
                  <a:gd name="connsiteX250" fmla="*/ 1758950 w 6216650"/>
                  <a:gd name="connsiteY250" fmla="*/ 4673600 h 4908550"/>
                  <a:gd name="connsiteX251" fmla="*/ 1854200 w 6216650"/>
                  <a:gd name="connsiteY251" fmla="*/ 4705350 h 4908550"/>
                  <a:gd name="connsiteX252" fmla="*/ 1949450 w 6216650"/>
                  <a:gd name="connsiteY252" fmla="*/ 4730750 h 4908550"/>
                  <a:gd name="connsiteX253" fmla="*/ 2063750 w 6216650"/>
                  <a:gd name="connsiteY253" fmla="*/ 4838700 h 4908550"/>
                  <a:gd name="connsiteX254" fmla="*/ 2209800 w 6216650"/>
                  <a:gd name="connsiteY254" fmla="*/ 4864100 h 4908550"/>
                  <a:gd name="connsiteX255" fmla="*/ 2286000 w 6216650"/>
                  <a:gd name="connsiteY255" fmla="*/ 4902200 h 4908550"/>
                  <a:gd name="connsiteX256" fmla="*/ 2406650 w 6216650"/>
                  <a:gd name="connsiteY256" fmla="*/ 4876800 h 4908550"/>
                  <a:gd name="connsiteX257" fmla="*/ 2527300 w 6216650"/>
                  <a:gd name="connsiteY257" fmla="*/ 4908550 h 4908550"/>
                  <a:gd name="connsiteX258" fmla="*/ 2578100 w 6216650"/>
                  <a:gd name="connsiteY258" fmla="*/ 4870450 h 4908550"/>
                  <a:gd name="connsiteX259" fmla="*/ 2755900 w 6216650"/>
                  <a:gd name="connsiteY259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27300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84850 w 6216650"/>
                  <a:gd name="connsiteY57" fmla="*/ 2260600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34100 w 6216650"/>
                  <a:gd name="connsiteY64" fmla="*/ 1885950 h 4908550"/>
                  <a:gd name="connsiteX65" fmla="*/ 6216650 w 6216650"/>
                  <a:gd name="connsiteY65" fmla="*/ 191135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76950 w 6216650"/>
                  <a:gd name="connsiteY69" fmla="*/ 1517650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685800 w 6216650"/>
                  <a:gd name="connsiteY172" fmla="*/ 101600 h 4908550"/>
                  <a:gd name="connsiteX173" fmla="*/ 604043 w 6216650"/>
                  <a:gd name="connsiteY173" fmla="*/ 103992 h 4908550"/>
                  <a:gd name="connsiteX174" fmla="*/ 515144 w 6216650"/>
                  <a:gd name="connsiteY174" fmla="*/ 240474 h 4908550"/>
                  <a:gd name="connsiteX175" fmla="*/ 546100 w 6216650"/>
                  <a:gd name="connsiteY175" fmla="*/ 298450 h 4908550"/>
                  <a:gd name="connsiteX176" fmla="*/ 546100 w 6216650"/>
                  <a:gd name="connsiteY176" fmla="*/ 476250 h 4908550"/>
                  <a:gd name="connsiteX177" fmla="*/ 593725 w 6216650"/>
                  <a:gd name="connsiteY177" fmla="*/ 598021 h 4908550"/>
                  <a:gd name="connsiteX178" fmla="*/ 641350 w 6216650"/>
                  <a:gd name="connsiteY178" fmla="*/ 654050 h 4908550"/>
                  <a:gd name="connsiteX179" fmla="*/ 679450 w 6216650"/>
                  <a:gd name="connsiteY179" fmla="*/ 679450 h 4908550"/>
                  <a:gd name="connsiteX180" fmla="*/ 693737 w 6216650"/>
                  <a:gd name="connsiteY180" fmla="*/ 947716 h 4908550"/>
                  <a:gd name="connsiteX181" fmla="*/ 750094 w 6216650"/>
                  <a:gd name="connsiteY181" fmla="*/ 1020870 h 4908550"/>
                  <a:gd name="connsiteX182" fmla="*/ 654050 w 6216650"/>
                  <a:gd name="connsiteY182" fmla="*/ 1092200 h 4908550"/>
                  <a:gd name="connsiteX183" fmla="*/ 488950 w 6216650"/>
                  <a:gd name="connsiteY183" fmla="*/ 1174750 h 4908550"/>
                  <a:gd name="connsiteX184" fmla="*/ 457200 w 6216650"/>
                  <a:gd name="connsiteY184" fmla="*/ 1276350 h 4908550"/>
                  <a:gd name="connsiteX185" fmla="*/ 400050 w 6216650"/>
                  <a:gd name="connsiteY185" fmla="*/ 1333500 h 4908550"/>
                  <a:gd name="connsiteX186" fmla="*/ 412750 w 6216650"/>
                  <a:gd name="connsiteY186" fmla="*/ 1397000 h 4908550"/>
                  <a:gd name="connsiteX187" fmla="*/ 372268 w 6216650"/>
                  <a:gd name="connsiteY187" fmla="*/ 1476418 h 4908550"/>
                  <a:gd name="connsiteX188" fmla="*/ 266700 w 6216650"/>
                  <a:gd name="connsiteY188" fmla="*/ 1460500 h 4908550"/>
                  <a:gd name="connsiteX189" fmla="*/ 203200 w 6216650"/>
                  <a:gd name="connsiteY189" fmla="*/ 1517650 h 4908550"/>
                  <a:gd name="connsiteX190" fmla="*/ 113506 w 6216650"/>
                  <a:gd name="connsiteY190" fmla="*/ 1549400 h 4908550"/>
                  <a:gd name="connsiteX191" fmla="*/ 80169 w 6216650"/>
                  <a:gd name="connsiteY191" fmla="*/ 1529523 h 4908550"/>
                  <a:gd name="connsiteX192" fmla="*/ 53975 w 6216650"/>
                  <a:gd name="connsiteY192" fmla="*/ 1600200 h 4908550"/>
                  <a:gd name="connsiteX193" fmla="*/ 126206 w 6216650"/>
                  <a:gd name="connsiteY193" fmla="*/ 1746423 h 4908550"/>
                  <a:gd name="connsiteX194" fmla="*/ 126206 w 6216650"/>
                  <a:gd name="connsiteY194" fmla="*/ 1839934 h 4908550"/>
                  <a:gd name="connsiteX195" fmla="*/ 102394 w 6216650"/>
                  <a:gd name="connsiteY195" fmla="*/ 2232895 h 4908550"/>
                  <a:gd name="connsiteX196" fmla="*/ 16669 w 6216650"/>
                  <a:gd name="connsiteY196" fmla="*/ 2300354 h 4908550"/>
                  <a:gd name="connsiteX197" fmla="*/ 60325 w 6216650"/>
                  <a:gd name="connsiteY197" fmla="*/ 2413001 h 4908550"/>
                  <a:gd name="connsiteX198" fmla="*/ 50800 w 6216650"/>
                  <a:gd name="connsiteY198" fmla="*/ 2501900 h 4908550"/>
                  <a:gd name="connsiteX199" fmla="*/ 88106 w 6216650"/>
                  <a:gd name="connsiteY199" fmla="*/ 2555745 h 4908550"/>
                  <a:gd name="connsiteX200" fmla="*/ 91281 w 6216650"/>
                  <a:gd name="connsiteY200" fmla="*/ 2652817 h 4908550"/>
                  <a:gd name="connsiteX201" fmla="*/ 120650 w 6216650"/>
                  <a:gd name="connsiteY201" fmla="*/ 2692400 h 4908550"/>
                  <a:gd name="connsiteX202" fmla="*/ 22225 w 6216650"/>
                  <a:gd name="connsiteY202" fmla="*/ 2851150 h 4908550"/>
                  <a:gd name="connsiteX203" fmla="*/ 6350 w 6216650"/>
                  <a:gd name="connsiteY203" fmla="*/ 2933700 h 4908550"/>
                  <a:gd name="connsiteX204" fmla="*/ 0 w 6216650"/>
                  <a:gd name="connsiteY204" fmla="*/ 2955882 h 4908550"/>
                  <a:gd name="connsiteX205" fmla="*/ 177800 w 6216650"/>
                  <a:gd name="connsiteY205" fmla="*/ 3006029 h 4908550"/>
                  <a:gd name="connsiteX206" fmla="*/ 294481 w 6216650"/>
                  <a:gd name="connsiteY206" fmla="*/ 3039998 h 4908550"/>
                  <a:gd name="connsiteX207" fmla="*/ 323056 w 6216650"/>
                  <a:gd name="connsiteY207" fmla="*/ 3089145 h 4908550"/>
                  <a:gd name="connsiteX208" fmla="*/ 272256 w 6216650"/>
                  <a:gd name="connsiteY208" fmla="*/ 3172695 h 4908550"/>
                  <a:gd name="connsiteX209" fmla="*/ 347662 w 6216650"/>
                  <a:gd name="connsiteY209" fmla="*/ 3169303 h 4908550"/>
                  <a:gd name="connsiteX210" fmla="*/ 413544 w 6216650"/>
                  <a:gd name="connsiteY210" fmla="*/ 3255159 h 4908550"/>
                  <a:gd name="connsiteX211" fmla="*/ 419100 w 6216650"/>
                  <a:gd name="connsiteY211" fmla="*/ 3371850 h 4908550"/>
                  <a:gd name="connsiteX212" fmla="*/ 377825 w 6216650"/>
                  <a:gd name="connsiteY212" fmla="*/ 3434524 h 4908550"/>
                  <a:gd name="connsiteX213" fmla="*/ 462756 w 6216650"/>
                  <a:gd name="connsiteY213" fmla="*/ 3451181 h 4908550"/>
                  <a:gd name="connsiteX214" fmla="*/ 427037 w 6216650"/>
                  <a:gd name="connsiteY214" fmla="*/ 3580574 h 4908550"/>
                  <a:gd name="connsiteX215" fmla="*/ 453231 w 6216650"/>
                  <a:gd name="connsiteY215" fmla="*/ 3652708 h 4908550"/>
                  <a:gd name="connsiteX216" fmla="*/ 444500 w 6216650"/>
                  <a:gd name="connsiteY216" fmla="*/ 3695700 h 4908550"/>
                  <a:gd name="connsiteX217" fmla="*/ 520700 w 6216650"/>
                  <a:gd name="connsiteY217" fmla="*/ 3744934 h 4908550"/>
                  <a:gd name="connsiteX218" fmla="*/ 445294 w 6216650"/>
                  <a:gd name="connsiteY218" fmla="*/ 3943350 h 4908550"/>
                  <a:gd name="connsiteX219" fmla="*/ 417513 w 6216650"/>
                  <a:gd name="connsiteY219" fmla="*/ 4061754 h 4908550"/>
                  <a:gd name="connsiteX220" fmla="*/ 389731 w 6216650"/>
                  <a:gd name="connsiteY220" fmla="*/ 4112495 h 4908550"/>
                  <a:gd name="connsiteX221" fmla="*/ 412750 w 6216650"/>
                  <a:gd name="connsiteY221" fmla="*/ 4178300 h 4908550"/>
                  <a:gd name="connsiteX222" fmla="*/ 493712 w 6216650"/>
                  <a:gd name="connsiteY222" fmla="*/ 4225968 h 4908550"/>
                  <a:gd name="connsiteX223" fmla="*/ 537369 w 6216650"/>
                  <a:gd name="connsiteY223" fmla="*/ 4156772 h 4908550"/>
                  <a:gd name="connsiteX224" fmla="*/ 615950 w 6216650"/>
                  <a:gd name="connsiteY224" fmla="*/ 4171950 h 4908550"/>
                  <a:gd name="connsiteX225" fmla="*/ 681832 w 6216650"/>
                  <a:gd name="connsiteY225" fmla="*/ 4152652 h 4908550"/>
                  <a:gd name="connsiteX226" fmla="*/ 711200 w 6216650"/>
                  <a:gd name="connsiteY226" fmla="*/ 4114800 h 4908550"/>
                  <a:gd name="connsiteX227" fmla="*/ 742950 w 6216650"/>
                  <a:gd name="connsiteY227" fmla="*/ 4158337 h 4908550"/>
                  <a:gd name="connsiteX228" fmla="*/ 736600 w 6216650"/>
                  <a:gd name="connsiteY228" fmla="*/ 4229100 h 4908550"/>
                  <a:gd name="connsiteX229" fmla="*/ 835819 w 6216650"/>
                  <a:gd name="connsiteY229" fmla="*/ 4170384 h 4908550"/>
                  <a:gd name="connsiteX230" fmla="*/ 883444 w 6216650"/>
                  <a:gd name="connsiteY230" fmla="*/ 4066392 h 4908550"/>
                  <a:gd name="connsiteX231" fmla="*/ 964407 w 6216650"/>
                  <a:gd name="connsiteY231" fmla="*/ 3990105 h 4908550"/>
                  <a:gd name="connsiteX232" fmla="*/ 1017588 w 6216650"/>
                  <a:gd name="connsiteY232" fmla="*/ 3954109 h 4908550"/>
                  <a:gd name="connsiteX233" fmla="*/ 1028700 w 6216650"/>
                  <a:gd name="connsiteY233" fmla="*/ 3911600 h 4908550"/>
                  <a:gd name="connsiteX234" fmla="*/ 1081881 w 6216650"/>
                  <a:gd name="connsiteY234" fmla="*/ 3887131 h 4908550"/>
                  <a:gd name="connsiteX235" fmla="*/ 1112838 w 6216650"/>
                  <a:gd name="connsiteY235" fmla="*/ 3902858 h 4908550"/>
                  <a:gd name="connsiteX236" fmla="*/ 1212850 w 6216650"/>
                  <a:gd name="connsiteY236" fmla="*/ 3943350 h 4908550"/>
                  <a:gd name="connsiteX237" fmla="*/ 1243806 w 6216650"/>
                  <a:gd name="connsiteY237" fmla="*/ 4006736 h 4908550"/>
                  <a:gd name="connsiteX238" fmla="*/ 1238250 w 6216650"/>
                  <a:gd name="connsiteY238" fmla="*/ 4044950 h 4908550"/>
                  <a:gd name="connsiteX239" fmla="*/ 1270000 w 6216650"/>
                  <a:gd name="connsiteY239" fmla="*/ 4108450 h 4908550"/>
                  <a:gd name="connsiteX240" fmla="*/ 1327150 w 6216650"/>
                  <a:gd name="connsiteY240" fmla="*/ 4108450 h 4908550"/>
                  <a:gd name="connsiteX241" fmla="*/ 1365250 w 6216650"/>
                  <a:gd name="connsiteY241" fmla="*/ 4070437 h 4908550"/>
                  <a:gd name="connsiteX242" fmla="*/ 1427956 w 6216650"/>
                  <a:gd name="connsiteY242" fmla="*/ 4140027 h 4908550"/>
                  <a:gd name="connsiteX243" fmla="*/ 1420019 w 6216650"/>
                  <a:gd name="connsiteY243" fmla="*/ 4193318 h 4908550"/>
                  <a:gd name="connsiteX244" fmla="*/ 1429544 w 6216650"/>
                  <a:gd name="connsiteY244" fmla="*/ 4286609 h 4908550"/>
                  <a:gd name="connsiteX245" fmla="*/ 1454150 w 6216650"/>
                  <a:gd name="connsiteY245" fmla="*/ 4330700 h 4908550"/>
                  <a:gd name="connsiteX246" fmla="*/ 1454150 w 6216650"/>
                  <a:gd name="connsiteY246" fmla="*/ 4432300 h 4908550"/>
                  <a:gd name="connsiteX247" fmla="*/ 1517650 w 6216650"/>
                  <a:gd name="connsiteY247" fmla="*/ 4559300 h 4908550"/>
                  <a:gd name="connsiteX248" fmla="*/ 1543050 w 6216650"/>
                  <a:gd name="connsiteY248" fmla="*/ 4648200 h 4908550"/>
                  <a:gd name="connsiteX249" fmla="*/ 1644650 w 6216650"/>
                  <a:gd name="connsiteY249" fmla="*/ 4597400 h 4908550"/>
                  <a:gd name="connsiteX250" fmla="*/ 1701800 w 6216650"/>
                  <a:gd name="connsiteY250" fmla="*/ 4635500 h 4908550"/>
                  <a:gd name="connsiteX251" fmla="*/ 1758950 w 6216650"/>
                  <a:gd name="connsiteY251" fmla="*/ 4673600 h 4908550"/>
                  <a:gd name="connsiteX252" fmla="*/ 1854200 w 6216650"/>
                  <a:gd name="connsiteY252" fmla="*/ 4705350 h 4908550"/>
                  <a:gd name="connsiteX253" fmla="*/ 1949450 w 6216650"/>
                  <a:gd name="connsiteY253" fmla="*/ 4730750 h 4908550"/>
                  <a:gd name="connsiteX254" fmla="*/ 2063750 w 6216650"/>
                  <a:gd name="connsiteY254" fmla="*/ 4838700 h 4908550"/>
                  <a:gd name="connsiteX255" fmla="*/ 2209800 w 6216650"/>
                  <a:gd name="connsiteY255" fmla="*/ 4864100 h 4908550"/>
                  <a:gd name="connsiteX256" fmla="*/ 2286000 w 6216650"/>
                  <a:gd name="connsiteY256" fmla="*/ 4902200 h 4908550"/>
                  <a:gd name="connsiteX257" fmla="*/ 2406650 w 6216650"/>
                  <a:gd name="connsiteY257" fmla="*/ 4876800 h 4908550"/>
                  <a:gd name="connsiteX258" fmla="*/ 2527300 w 6216650"/>
                  <a:gd name="connsiteY258" fmla="*/ 4908550 h 4908550"/>
                  <a:gd name="connsiteX259" fmla="*/ 2578100 w 6216650"/>
                  <a:gd name="connsiteY259" fmla="*/ 4870450 h 4908550"/>
                  <a:gd name="connsiteX260" fmla="*/ 2755900 w 6216650"/>
                  <a:gd name="connsiteY260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27300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84850 w 6216650"/>
                  <a:gd name="connsiteY57" fmla="*/ 2260600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34100 w 6216650"/>
                  <a:gd name="connsiteY64" fmla="*/ 1885950 h 4908550"/>
                  <a:gd name="connsiteX65" fmla="*/ 6216650 w 6216650"/>
                  <a:gd name="connsiteY65" fmla="*/ 191135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76950 w 6216650"/>
                  <a:gd name="connsiteY69" fmla="*/ 1517650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685800 w 6216650"/>
                  <a:gd name="connsiteY172" fmla="*/ 101600 h 4908550"/>
                  <a:gd name="connsiteX173" fmla="*/ 604043 w 6216650"/>
                  <a:gd name="connsiteY173" fmla="*/ 103992 h 4908550"/>
                  <a:gd name="connsiteX174" fmla="*/ 515144 w 6216650"/>
                  <a:gd name="connsiteY174" fmla="*/ 240474 h 4908550"/>
                  <a:gd name="connsiteX175" fmla="*/ 546100 w 6216650"/>
                  <a:gd name="connsiteY175" fmla="*/ 298450 h 4908550"/>
                  <a:gd name="connsiteX176" fmla="*/ 546100 w 6216650"/>
                  <a:gd name="connsiteY176" fmla="*/ 476250 h 4908550"/>
                  <a:gd name="connsiteX177" fmla="*/ 593725 w 6216650"/>
                  <a:gd name="connsiteY177" fmla="*/ 598021 h 4908550"/>
                  <a:gd name="connsiteX178" fmla="*/ 641350 w 6216650"/>
                  <a:gd name="connsiteY178" fmla="*/ 654050 h 4908550"/>
                  <a:gd name="connsiteX179" fmla="*/ 679450 w 6216650"/>
                  <a:gd name="connsiteY179" fmla="*/ 679450 h 4908550"/>
                  <a:gd name="connsiteX180" fmla="*/ 693737 w 6216650"/>
                  <a:gd name="connsiteY180" fmla="*/ 947716 h 4908550"/>
                  <a:gd name="connsiteX181" fmla="*/ 750094 w 6216650"/>
                  <a:gd name="connsiteY181" fmla="*/ 1020870 h 4908550"/>
                  <a:gd name="connsiteX182" fmla="*/ 654050 w 6216650"/>
                  <a:gd name="connsiteY182" fmla="*/ 1092200 h 4908550"/>
                  <a:gd name="connsiteX183" fmla="*/ 488950 w 6216650"/>
                  <a:gd name="connsiteY183" fmla="*/ 1174750 h 4908550"/>
                  <a:gd name="connsiteX184" fmla="*/ 457200 w 6216650"/>
                  <a:gd name="connsiteY184" fmla="*/ 1276350 h 4908550"/>
                  <a:gd name="connsiteX185" fmla="*/ 400050 w 6216650"/>
                  <a:gd name="connsiteY185" fmla="*/ 1333500 h 4908550"/>
                  <a:gd name="connsiteX186" fmla="*/ 412750 w 6216650"/>
                  <a:gd name="connsiteY186" fmla="*/ 1397000 h 4908550"/>
                  <a:gd name="connsiteX187" fmla="*/ 372268 w 6216650"/>
                  <a:gd name="connsiteY187" fmla="*/ 1476418 h 4908550"/>
                  <a:gd name="connsiteX188" fmla="*/ 266700 w 6216650"/>
                  <a:gd name="connsiteY188" fmla="*/ 1460500 h 4908550"/>
                  <a:gd name="connsiteX189" fmla="*/ 203200 w 6216650"/>
                  <a:gd name="connsiteY189" fmla="*/ 1517650 h 4908550"/>
                  <a:gd name="connsiteX190" fmla="*/ 113506 w 6216650"/>
                  <a:gd name="connsiteY190" fmla="*/ 1549400 h 4908550"/>
                  <a:gd name="connsiteX191" fmla="*/ 80169 w 6216650"/>
                  <a:gd name="connsiteY191" fmla="*/ 1529523 h 4908550"/>
                  <a:gd name="connsiteX192" fmla="*/ 53975 w 6216650"/>
                  <a:gd name="connsiteY192" fmla="*/ 1600200 h 4908550"/>
                  <a:gd name="connsiteX193" fmla="*/ 126206 w 6216650"/>
                  <a:gd name="connsiteY193" fmla="*/ 1746423 h 4908550"/>
                  <a:gd name="connsiteX194" fmla="*/ 126206 w 6216650"/>
                  <a:gd name="connsiteY194" fmla="*/ 1839934 h 4908550"/>
                  <a:gd name="connsiteX195" fmla="*/ 102394 w 6216650"/>
                  <a:gd name="connsiteY195" fmla="*/ 2232895 h 4908550"/>
                  <a:gd name="connsiteX196" fmla="*/ 16669 w 6216650"/>
                  <a:gd name="connsiteY196" fmla="*/ 2300354 h 4908550"/>
                  <a:gd name="connsiteX197" fmla="*/ 60325 w 6216650"/>
                  <a:gd name="connsiteY197" fmla="*/ 2413001 h 4908550"/>
                  <a:gd name="connsiteX198" fmla="*/ 50800 w 6216650"/>
                  <a:gd name="connsiteY198" fmla="*/ 2501900 h 4908550"/>
                  <a:gd name="connsiteX199" fmla="*/ 88106 w 6216650"/>
                  <a:gd name="connsiteY199" fmla="*/ 2555745 h 4908550"/>
                  <a:gd name="connsiteX200" fmla="*/ 91281 w 6216650"/>
                  <a:gd name="connsiteY200" fmla="*/ 2652817 h 4908550"/>
                  <a:gd name="connsiteX201" fmla="*/ 120650 w 6216650"/>
                  <a:gd name="connsiteY201" fmla="*/ 2692400 h 4908550"/>
                  <a:gd name="connsiteX202" fmla="*/ 22225 w 6216650"/>
                  <a:gd name="connsiteY202" fmla="*/ 2851150 h 4908550"/>
                  <a:gd name="connsiteX203" fmla="*/ 6350 w 6216650"/>
                  <a:gd name="connsiteY203" fmla="*/ 2933700 h 4908550"/>
                  <a:gd name="connsiteX204" fmla="*/ 0 w 6216650"/>
                  <a:gd name="connsiteY204" fmla="*/ 2955882 h 4908550"/>
                  <a:gd name="connsiteX205" fmla="*/ 177800 w 6216650"/>
                  <a:gd name="connsiteY205" fmla="*/ 3006029 h 4908550"/>
                  <a:gd name="connsiteX206" fmla="*/ 294481 w 6216650"/>
                  <a:gd name="connsiteY206" fmla="*/ 3039998 h 4908550"/>
                  <a:gd name="connsiteX207" fmla="*/ 323056 w 6216650"/>
                  <a:gd name="connsiteY207" fmla="*/ 3089145 h 4908550"/>
                  <a:gd name="connsiteX208" fmla="*/ 272256 w 6216650"/>
                  <a:gd name="connsiteY208" fmla="*/ 3172695 h 4908550"/>
                  <a:gd name="connsiteX209" fmla="*/ 347662 w 6216650"/>
                  <a:gd name="connsiteY209" fmla="*/ 3169303 h 4908550"/>
                  <a:gd name="connsiteX210" fmla="*/ 413544 w 6216650"/>
                  <a:gd name="connsiteY210" fmla="*/ 3255159 h 4908550"/>
                  <a:gd name="connsiteX211" fmla="*/ 419100 w 6216650"/>
                  <a:gd name="connsiteY211" fmla="*/ 3371850 h 4908550"/>
                  <a:gd name="connsiteX212" fmla="*/ 377825 w 6216650"/>
                  <a:gd name="connsiteY212" fmla="*/ 3434524 h 4908550"/>
                  <a:gd name="connsiteX213" fmla="*/ 462756 w 6216650"/>
                  <a:gd name="connsiteY213" fmla="*/ 3451181 h 4908550"/>
                  <a:gd name="connsiteX214" fmla="*/ 427037 w 6216650"/>
                  <a:gd name="connsiteY214" fmla="*/ 3580574 h 4908550"/>
                  <a:gd name="connsiteX215" fmla="*/ 453231 w 6216650"/>
                  <a:gd name="connsiteY215" fmla="*/ 3652708 h 4908550"/>
                  <a:gd name="connsiteX216" fmla="*/ 444500 w 6216650"/>
                  <a:gd name="connsiteY216" fmla="*/ 3695700 h 4908550"/>
                  <a:gd name="connsiteX217" fmla="*/ 520700 w 6216650"/>
                  <a:gd name="connsiteY217" fmla="*/ 3744934 h 4908550"/>
                  <a:gd name="connsiteX218" fmla="*/ 445294 w 6216650"/>
                  <a:gd name="connsiteY218" fmla="*/ 3943350 h 4908550"/>
                  <a:gd name="connsiteX219" fmla="*/ 417513 w 6216650"/>
                  <a:gd name="connsiteY219" fmla="*/ 4061754 h 4908550"/>
                  <a:gd name="connsiteX220" fmla="*/ 389731 w 6216650"/>
                  <a:gd name="connsiteY220" fmla="*/ 4112495 h 4908550"/>
                  <a:gd name="connsiteX221" fmla="*/ 412750 w 6216650"/>
                  <a:gd name="connsiteY221" fmla="*/ 4178300 h 4908550"/>
                  <a:gd name="connsiteX222" fmla="*/ 493712 w 6216650"/>
                  <a:gd name="connsiteY222" fmla="*/ 4225968 h 4908550"/>
                  <a:gd name="connsiteX223" fmla="*/ 537369 w 6216650"/>
                  <a:gd name="connsiteY223" fmla="*/ 4156772 h 4908550"/>
                  <a:gd name="connsiteX224" fmla="*/ 615950 w 6216650"/>
                  <a:gd name="connsiteY224" fmla="*/ 4171950 h 4908550"/>
                  <a:gd name="connsiteX225" fmla="*/ 681832 w 6216650"/>
                  <a:gd name="connsiteY225" fmla="*/ 4152652 h 4908550"/>
                  <a:gd name="connsiteX226" fmla="*/ 711200 w 6216650"/>
                  <a:gd name="connsiteY226" fmla="*/ 4114800 h 4908550"/>
                  <a:gd name="connsiteX227" fmla="*/ 742950 w 6216650"/>
                  <a:gd name="connsiteY227" fmla="*/ 4158337 h 4908550"/>
                  <a:gd name="connsiteX228" fmla="*/ 736600 w 6216650"/>
                  <a:gd name="connsiteY228" fmla="*/ 4229100 h 4908550"/>
                  <a:gd name="connsiteX229" fmla="*/ 835819 w 6216650"/>
                  <a:gd name="connsiteY229" fmla="*/ 4170384 h 4908550"/>
                  <a:gd name="connsiteX230" fmla="*/ 883444 w 6216650"/>
                  <a:gd name="connsiteY230" fmla="*/ 4066392 h 4908550"/>
                  <a:gd name="connsiteX231" fmla="*/ 964407 w 6216650"/>
                  <a:gd name="connsiteY231" fmla="*/ 3990105 h 4908550"/>
                  <a:gd name="connsiteX232" fmla="*/ 1017588 w 6216650"/>
                  <a:gd name="connsiteY232" fmla="*/ 3954109 h 4908550"/>
                  <a:gd name="connsiteX233" fmla="*/ 1028700 w 6216650"/>
                  <a:gd name="connsiteY233" fmla="*/ 3911600 h 4908550"/>
                  <a:gd name="connsiteX234" fmla="*/ 1081881 w 6216650"/>
                  <a:gd name="connsiteY234" fmla="*/ 3887131 h 4908550"/>
                  <a:gd name="connsiteX235" fmla="*/ 1112838 w 6216650"/>
                  <a:gd name="connsiteY235" fmla="*/ 3902858 h 4908550"/>
                  <a:gd name="connsiteX236" fmla="*/ 1212850 w 6216650"/>
                  <a:gd name="connsiteY236" fmla="*/ 3943350 h 4908550"/>
                  <a:gd name="connsiteX237" fmla="*/ 1243806 w 6216650"/>
                  <a:gd name="connsiteY237" fmla="*/ 4006736 h 4908550"/>
                  <a:gd name="connsiteX238" fmla="*/ 1238250 w 6216650"/>
                  <a:gd name="connsiteY238" fmla="*/ 4044950 h 4908550"/>
                  <a:gd name="connsiteX239" fmla="*/ 1270000 w 6216650"/>
                  <a:gd name="connsiteY239" fmla="*/ 4108450 h 4908550"/>
                  <a:gd name="connsiteX240" fmla="*/ 1327150 w 6216650"/>
                  <a:gd name="connsiteY240" fmla="*/ 4108450 h 4908550"/>
                  <a:gd name="connsiteX241" fmla="*/ 1365250 w 6216650"/>
                  <a:gd name="connsiteY241" fmla="*/ 4070437 h 4908550"/>
                  <a:gd name="connsiteX242" fmla="*/ 1391444 w 6216650"/>
                  <a:gd name="connsiteY242" fmla="*/ 4114379 h 4908550"/>
                  <a:gd name="connsiteX243" fmla="*/ 1427956 w 6216650"/>
                  <a:gd name="connsiteY243" fmla="*/ 4140027 h 4908550"/>
                  <a:gd name="connsiteX244" fmla="*/ 1420019 w 6216650"/>
                  <a:gd name="connsiteY244" fmla="*/ 4193318 h 4908550"/>
                  <a:gd name="connsiteX245" fmla="*/ 1429544 w 6216650"/>
                  <a:gd name="connsiteY245" fmla="*/ 4286609 h 4908550"/>
                  <a:gd name="connsiteX246" fmla="*/ 1454150 w 6216650"/>
                  <a:gd name="connsiteY246" fmla="*/ 4330700 h 4908550"/>
                  <a:gd name="connsiteX247" fmla="*/ 1454150 w 6216650"/>
                  <a:gd name="connsiteY247" fmla="*/ 4432300 h 4908550"/>
                  <a:gd name="connsiteX248" fmla="*/ 1517650 w 6216650"/>
                  <a:gd name="connsiteY248" fmla="*/ 4559300 h 4908550"/>
                  <a:gd name="connsiteX249" fmla="*/ 1543050 w 6216650"/>
                  <a:gd name="connsiteY249" fmla="*/ 4648200 h 4908550"/>
                  <a:gd name="connsiteX250" fmla="*/ 1644650 w 6216650"/>
                  <a:gd name="connsiteY250" fmla="*/ 4597400 h 4908550"/>
                  <a:gd name="connsiteX251" fmla="*/ 1701800 w 6216650"/>
                  <a:gd name="connsiteY251" fmla="*/ 4635500 h 4908550"/>
                  <a:gd name="connsiteX252" fmla="*/ 1758950 w 6216650"/>
                  <a:gd name="connsiteY252" fmla="*/ 4673600 h 4908550"/>
                  <a:gd name="connsiteX253" fmla="*/ 1854200 w 6216650"/>
                  <a:gd name="connsiteY253" fmla="*/ 4705350 h 4908550"/>
                  <a:gd name="connsiteX254" fmla="*/ 1949450 w 6216650"/>
                  <a:gd name="connsiteY254" fmla="*/ 4730750 h 4908550"/>
                  <a:gd name="connsiteX255" fmla="*/ 2063750 w 6216650"/>
                  <a:gd name="connsiteY255" fmla="*/ 4838700 h 4908550"/>
                  <a:gd name="connsiteX256" fmla="*/ 2209800 w 6216650"/>
                  <a:gd name="connsiteY256" fmla="*/ 4864100 h 4908550"/>
                  <a:gd name="connsiteX257" fmla="*/ 2286000 w 6216650"/>
                  <a:gd name="connsiteY257" fmla="*/ 4902200 h 4908550"/>
                  <a:gd name="connsiteX258" fmla="*/ 2406650 w 6216650"/>
                  <a:gd name="connsiteY258" fmla="*/ 4876800 h 4908550"/>
                  <a:gd name="connsiteX259" fmla="*/ 2527300 w 6216650"/>
                  <a:gd name="connsiteY259" fmla="*/ 4908550 h 4908550"/>
                  <a:gd name="connsiteX260" fmla="*/ 2578100 w 6216650"/>
                  <a:gd name="connsiteY260" fmla="*/ 4870450 h 4908550"/>
                  <a:gd name="connsiteX261" fmla="*/ 2755900 w 6216650"/>
                  <a:gd name="connsiteY261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27300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84850 w 6216650"/>
                  <a:gd name="connsiteY57" fmla="*/ 2260600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34100 w 6216650"/>
                  <a:gd name="connsiteY64" fmla="*/ 1885950 h 4908550"/>
                  <a:gd name="connsiteX65" fmla="*/ 6216650 w 6216650"/>
                  <a:gd name="connsiteY65" fmla="*/ 191135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76950 w 6216650"/>
                  <a:gd name="connsiteY69" fmla="*/ 1517650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685800 w 6216650"/>
                  <a:gd name="connsiteY172" fmla="*/ 101600 h 4908550"/>
                  <a:gd name="connsiteX173" fmla="*/ 604043 w 6216650"/>
                  <a:gd name="connsiteY173" fmla="*/ 103992 h 4908550"/>
                  <a:gd name="connsiteX174" fmla="*/ 515144 w 6216650"/>
                  <a:gd name="connsiteY174" fmla="*/ 240474 h 4908550"/>
                  <a:gd name="connsiteX175" fmla="*/ 546100 w 6216650"/>
                  <a:gd name="connsiteY175" fmla="*/ 298450 h 4908550"/>
                  <a:gd name="connsiteX176" fmla="*/ 546100 w 6216650"/>
                  <a:gd name="connsiteY176" fmla="*/ 476250 h 4908550"/>
                  <a:gd name="connsiteX177" fmla="*/ 593725 w 6216650"/>
                  <a:gd name="connsiteY177" fmla="*/ 598021 h 4908550"/>
                  <a:gd name="connsiteX178" fmla="*/ 641350 w 6216650"/>
                  <a:gd name="connsiteY178" fmla="*/ 654050 h 4908550"/>
                  <a:gd name="connsiteX179" fmla="*/ 679450 w 6216650"/>
                  <a:gd name="connsiteY179" fmla="*/ 679450 h 4908550"/>
                  <a:gd name="connsiteX180" fmla="*/ 693737 w 6216650"/>
                  <a:gd name="connsiteY180" fmla="*/ 947716 h 4908550"/>
                  <a:gd name="connsiteX181" fmla="*/ 750094 w 6216650"/>
                  <a:gd name="connsiteY181" fmla="*/ 1020870 h 4908550"/>
                  <a:gd name="connsiteX182" fmla="*/ 654050 w 6216650"/>
                  <a:gd name="connsiteY182" fmla="*/ 1092200 h 4908550"/>
                  <a:gd name="connsiteX183" fmla="*/ 488950 w 6216650"/>
                  <a:gd name="connsiteY183" fmla="*/ 1174750 h 4908550"/>
                  <a:gd name="connsiteX184" fmla="*/ 457200 w 6216650"/>
                  <a:gd name="connsiteY184" fmla="*/ 1276350 h 4908550"/>
                  <a:gd name="connsiteX185" fmla="*/ 400050 w 6216650"/>
                  <a:gd name="connsiteY185" fmla="*/ 1333500 h 4908550"/>
                  <a:gd name="connsiteX186" fmla="*/ 412750 w 6216650"/>
                  <a:gd name="connsiteY186" fmla="*/ 1397000 h 4908550"/>
                  <a:gd name="connsiteX187" fmla="*/ 372268 w 6216650"/>
                  <a:gd name="connsiteY187" fmla="*/ 1476418 h 4908550"/>
                  <a:gd name="connsiteX188" fmla="*/ 266700 w 6216650"/>
                  <a:gd name="connsiteY188" fmla="*/ 1460500 h 4908550"/>
                  <a:gd name="connsiteX189" fmla="*/ 203200 w 6216650"/>
                  <a:gd name="connsiteY189" fmla="*/ 1517650 h 4908550"/>
                  <a:gd name="connsiteX190" fmla="*/ 113506 w 6216650"/>
                  <a:gd name="connsiteY190" fmla="*/ 1549400 h 4908550"/>
                  <a:gd name="connsiteX191" fmla="*/ 80169 w 6216650"/>
                  <a:gd name="connsiteY191" fmla="*/ 1529523 h 4908550"/>
                  <a:gd name="connsiteX192" fmla="*/ 53975 w 6216650"/>
                  <a:gd name="connsiteY192" fmla="*/ 1600200 h 4908550"/>
                  <a:gd name="connsiteX193" fmla="*/ 126206 w 6216650"/>
                  <a:gd name="connsiteY193" fmla="*/ 1746423 h 4908550"/>
                  <a:gd name="connsiteX194" fmla="*/ 126206 w 6216650"/>
                  <a:gd name="connsiteY194" fmla="*/ 1839934 h 4908550"/>
                  <a:gd name="connsiteX195" fmla="*/ 102394 w 6216650"/>
                  <a:gd name="connsiteY195" fmla="*/ 2232895 h 4908550"/>
                  <a:gd name="connsiteX196" fmla="*/ 16669 w 6216650"/>
                  <a:gd name="connsiteY196" fmla="*/ 2300354 h 4908550"/>
                  <a:gd name="connsiteX197" fmla="*/ 60325 w 6216650"/>
                  <a:gd name="connsiteY197" fmla="*/ 2413001 h 4908550"/>
                  <a:gd name="connsiteX198" fmla="*/ 50800 w 6216650"/>
                  <a:gd name="connsiteY198" fmla="*/ 2501900 h 4908550"/>
                  <a:gd name="connsiteX199" fmla="*/ 88106 w 6216650"/>
                  <a:gd name="connsiteY199" fmla="*/ 2555745 h 4908550"/>
                  <a:gd name="connsiteX200" fmla="*/ 91281 w 6216650"/>
                  <a:gd name="connsiteY200" fmla="*/ 2652817 h 4908550"/>
                  <a:gd name="connsiteX201" fmla="*/ 120650 w 6216650"/>
                  <a:gd name="connsiteY201" fmla="*/ 2692400 h 4908550"/>
                  <a:gd name="connsiteX202" fmla="*/ 22225 w 6216650"/>
                  <a:gd name="connsiteY202" fmla="*/ 2851150 h 4908550"/>
                  <a:gd name="connsiteX203" fmla="*/ 6350 w 6216650"/>
                  <a:gd name="connsiteY203" fmla="*/ 2933700 h 4908550"/>
                  <a:gd name="connsiteX204" fmla="*/ 0 w 6216650"/>
                  <a:gd name="connsiteY204" fmla="*/ 2955882 h 4908550"/>
                  <a:gd name="connsiteX205" fmla="*/ 177800 w 6216650"/>
                  <a:gd name="connsiteY205" fmla="*/ 3006029 h 4908550"/>
                  <a:gd name="connsiteX206" fmla="*/ 294481 w 6216650"/>
                  <a:gd name="connsiteY206" fmla="*/ 3039998 h 4908550"/>
                  <a:gd name="connsiteX207" fmla="*/ 323056 w 6216650"/>
                  <a:gd name="connsiteY207" fmla="*/ 3089145 h 4908550"/>
                  <a:gd name="connsiteX208" fmla="*/ 272256 w 6216650"/>
                  <a:gd name="connsiteY208" fmla="*/ 3172695 h 4908550"/>
                  <a:gd name="connsiteX209" fmla="*/ 347662 w 6216650"/>
                  <a:gd name="connsiteY209" fmla="*/ 3169303 h 4908550"/>
                  <a:gd name="connsiteX210" fmla="*/ 413544 w 6216650"/>
                  <a:gd name="connsiteY210" fmla="*/ 3255159 h 4908550"/>
                  <a:gd name="connsiteX211" fmla="*/ 419100 w 6216650"/>
                  <a:gd name="connsiteY211" fmla="*/ 3371850 h 4908550"/>
                  <a:gd name="connsiteX212" fmla="*/ 377825 w 6216650"/>
                  <a:gd name="connsiteY212" fmla="*/ 3434524 h 4908550"/>
                  <a:gd name="connsiteX213" fmla="*/ 462756 w 6216650"/>
                  <a:gd name="connsiteY213" fmla="*/ 3451181 h 4908550"/>
                  <a:gd name="connsiteX214" fmla="*/ 427037 w 6216650"/>
                  <a:gd name="connsiteY214" fmla="*/ 3580574 h 4908550"/>
                  <a:gd name="connsiteX215" fmla="*/ 453231 w 6216650"/>
                  <a:gd name="connsiteY215" fmla="*/ 3652708 h 4908550"/>
                  <a:gd name="connsiteX216" fmla="*/ 444500 w 6216650"/>
                  <a:gd name="connsiteY216" fmla="*/ 3695700 h 4908550"/>
                  <a:gd name="connsiteX217" fmla="*/ 520700 w 6216650"/>
                  <a:gd name="connsiteY217" fmla="*/ 3744934 h 4908550"/>
                  <a:gd name="connsiteX218" fmla="*/ 445294 w 6216650"/>
                  <a:gd name="connsiteY218" fmla="*/ 3943350 h 4908550"/>
                  <a:gd name="connsiteX219" fmla="*/ 417513 w 6216650"/>
                  <a:gd name="connsiteY219" fmla="*/ 4061754 h 4908550"/>
                  <a:gd name="connsiteX220" fmla="*/ 389731 w 6216650"/>
                  <a:gd name="connsiteY220" fmla="*/ 4112495 h 4908550"/>
                  <a:gd name="connsiteX221" fmla="*/ 412750 w 6216650"/>
                  <a:gd name="connsiteY221" fmla="*/ 4178300 h 4908550"/>
                  <a:gd name="connsiteX222" fmla="*/ 493712 w 6216650"/>
                  <a:gd name="connsiteY222" fmla="*/ 4225968 h 4908550"/>
                  <a:gd name="connsiteX223" fmla="*/ 537369 w 6216650"/>
                  <a:gd name="connsiteY223" fmla="*/ 4156772 h 4908550"/>
                  <a:gd name="connsiteX224" fmla="*/ 615950 w 6216650"/>
                  <a:gd name="connsiteY224" fmla="*/ 4171950 h 4908550"/>
                  <a:gd name="connsiteX225" fmla="*/ 681832 w 6216650"/>
                  <a:gd name="connsiteY225" fmla="*/ 4152652 h 4908550"/>
                  <a:gd name="connsiteX226" fmla="*/ 711200 w 6216650"/>
                  <a:gd name="connsiteY226" fmla="*/ 4114800 h 4908550"/>
                  <a:gd name="connsiteX227" fmla="*/ 742950 w 6216650"/>
                  <a:gd name="connsiteY227" fmla="*/ 4158337 h 4908550"/>
                  <a:gd name="connsiteX228" fmla="*/ 736600 w 6216650"/>
                  <a:gd name="connsiteY228" fmla="*/ 4229100 h 4908550"/>
                  <a:gd name="connsiteX229" fmla="*/ 835819 w 6216650"/>
                  <a:gd name="connsiteY229" fmla="*/ 4170384 h 4908550"/>
                  <a:gd name="connsiteX230" fmla="*/ 883444 w 6216650"/>
                  <a:gd name="connsiteY230" fmla="*/ 4066392 h 4908550"/>
                  <a:gd name="connsiteX231" fmla="*/ 964407 w 6216650"/>
                  <a:gd name="connsiteY231" fmla="*/ 3990105 h 4908550"/>
                  <a:gd name="connsiteX232" fmla="*/ 1017588 w 6216650"/>
                  <a:gd name="connsiteY232" fmla="*/ 3954109 h 4908550"/>
                  <a:gd name="connsiteX233" fmla="*/ 1028700 w 6216650"/>
                  <a:gd name="connsiteY233" fmla="*/ 3911600 h 4908550"/>
                  <a:gd name="connsiteX234" fmla="*/ 1081881 w 6216650"/>
                  <a:gd name="connsiteY234" fmla="*/ 3887131 h 4908550"/>
                  <a:gd name="connsiteX235" fmla="*/ 1112838 w 6216650"/>
                  <a:gd name="connsiteY235" fmla="*/ 3902858 h 4908550"/>
                  <a:gd name="connsiteX236" fmla="*/ 1212850 w 6216650"/>
                  <a:gd name="connsiteY236" fmla="*/ 3943350 h 4908550"/>
                  <a:gd name="connsiteX237" fmla="*/ 1243806 w 6216650"/>
                  <a:gd name="connsiteY237" fmla="*/ 4006736 h 4908550"/>
                  <a:gd name="connsiteX238" fmla="*/ 1238250 w 6216650"/>
                  <a:gd name="connsiteY238" fmla="*/ 4044950 h 4908550"/>
                  <a:gd name="connsiteX239" fmla="*/ 1270000 w 6216650"/>
                  <a:gd name="connsiteY239" fmla="*/ 4108450 h 4908550"/>
                  <a:gd name="connsiteX240" fmla="*/ 1327150 w 6216650"/>
                  <a:gd name="connsiteY240" fmla="*/ 4108450 h 4908550"/>
                  <a:gd name="connsiteX241" fmla="*/ 1365250 w 6216650"/>
                  <a:gd name="connsiteY241" fmla="*/ 4070437 h 4908550"/>
                  <a:gd name="connsiteX242" fmla="*/ 1391444 w 6216650"/>
                  <a:gd name="connsiteY242" fmla="*/ 4114379 h 4908550"/>
                  <a:gd name="connsiteX243" fmla="*/ 1427956 w 6216650"/>
                  <a:gd name="connsiteY243" fmla="*/ 4140027 h 4908550"/>
                  <a:gd name="connsiteX244" fmla="*/ 1420019 w 6216650"/>
                  <a:gd name="connsiteY244" fmla="*/ 4193318 h 4908550"/>
                  <a:gd name="connsiteX245" fmla="*/ 1431925 w 6216650"/>
                  <a:gd name="connsiteY245" fmla="*/ 4241159 h 4908550"/>
                  <a:gd name="connsiteX246" fmla="*/ 1429544 w 6216650"/>
                  <a:gd name="connsiteY246" fmla="*/ 4286609 h 4908550"/>
                  <a:gd name="connsiteX247" fmla="*/ 1454150 w 6216650"/>
                  <a:gd name="connsiteY247" fmla="*/ 4330700 h 4908550"/>
                  <a:gd name="connsiteX248" fmla="*/ 1454150 w 6216650"/>
                  <a:gd name="connsiteY248" fmla="*/ 4432300 h 4908550"/>
                  <a:gd name="connsiteX249" fmla="*/ 1517650 w 6216650"/>
                  <a:gd name="connsiteY249" fmla="*/ 4559300 h 4908550"/>
                  <a:gd name="connsiteX250" fmla="*/ 1543050 w 6216650"/>
                  <a:gd name="connsiteY250" fmla="*/ 4648200 h 4908550"/>
                  <a:gd name="connsiteX251" fmla="*/ 1644650 w 6216650"/>
                  <a:gd name="connsiteY251" fmla="*/ 4597400 h 4908550"/>
                  <a:gd name="connsiteX252" fmla="*/ 1701800 w 6216650"/>
                  <a:gd name="connsiteY252" fmla="*/ 4635500 h 4908550"/>
                  <a:gd name="connsiteX253" fmla="*/ 1758950 w 6216650"/>
                  <a:gd name="connsiteY253" fmla="*/ 4673600 h 4908550"/>
                  <a:gd name="connsiteX254" fmla="*/ 1854200 w 6216650"/>
                  <a:gd name="connsiteY254" fmla="*/ 4705350 h 4908550"/>
                  <a:gd name="connsiteX255" fmla="*/ 1949450 w 6216650"/>
                  <a:gd name="connsiteY255" fmla="*/ 4730750 h 4908550"/>
                  <a:gd name="connsiteX256" fmla="*/ 2063750 w 6216650"/>
                  <a:gd name="connsiteY256" fmla="*/ 4838700 h 4908550"/>
                  <a:gd name="connsiteX257" fmla="*/ 2209800 w 6216650"/>
                  <a:gd name="connsiteY257" fmla="*/ 4864100 h 4908550"/>
                  <a:gd name="connsiteX258" fmla="*/ 2286000 w 6216650"/>
                  <a:gd name="connsiteY258" fmla="*/ 4902200 h 4908550"/>
                  <a:gd name="connsiteX259" fmla="*/ 2406650 w 6216650"/>
                  <a:gd name="connsiteY259" fmla="*/ 4876800 h 4908550"/>
                  <a:gd name="connsiteX260" fmla="*/ 2527300 w 6216650"/>
                  <a:gd name="connsiteY260" fmla="*/ 4908550 h 4908550"/>
                  <a:gd name="connsiteX261" fmla="*/ 2578100 w 6216650"/>
                  <a:gd name="connsiteY261" fmla="*/ 4870450 h 4908550"/>
                  <a:gd name="connsiteX262" fmla="*/ 2755900 w 6216650"/>
                  <a:gd name="connsiteY262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27300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84850 w 6216650"/>
                  <a:gd name="connsiteY57" fmla="*/ 2260600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34100 w 6216650"/>
                  <a:gd name="connsiteY64" fmla="*/ 1885950 h 4908550"/>
                  <a:gd name="connsiteX65" fmla="*/ 6216650 w 6216650"/>
                  <a:gd name="connsiteY65" fmla="*/ 191135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76950 w 6216650"/>
                  <a:gd name="connsiteY69" fmla="*/ 1517650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685800 w 6216650"/>
                  <a:gd name="connsiteY172" fmla="*/ 101600 h 4908550"/>
                  <a:gd name="connsiteX173" fmla="*/ 604043 w 6216650"/>
                  <a:gd name="connsiteY173" fmla="*/ 103992 h 4908550"/>
                  <a:gd name="connsiteX174" fmla="*/ 515144 w 6216650"/>
                  <a:gd name="connsiteY174" fmla="*/ 240474 h 4908550"/>
                  <a:gd name="connsiteX175" fmla="*/ 546100 w 6216650"/>
                  <a:gd name="connsiteY175" fmla="*/ 298450 h 4908550"/>
                  <a:gd name="connsiteX176" fmla="*/ 546100 w 6216650"/>
                  <a:gd name="connsiteY176" fmla="*/ 476250 h 4908550"/>
                  <a:gd name="connsiteX177" fmla="*/ 593725 w 6216650"/>
                  <a:gd name="connsiteY177" fmla="*/ 598021 h 4908550"/>
                  <a:gd name="connsiteX178" fmla="*/ 641350 w 6216650"/>
                  <a:gd name="connsiteY178" fmla="*/ 654050 h 4908550"/>
                  <a:gd name="connsiteX179" fmla="*/ 679450 w 6216650"/>
                  <a:gd name="connsiteY179" fmla="*/ 679450 h 4908550"/>
                  <a:gd name="connsiteX180" fmla="*/ 693737 w 6216650"/>
                  <a:gd name="connsiteY180" fmla="*/ 947716 h 4908550"/>
                  <a:gd name="connsiteX181" fmla="*/ 750094 w 6216650"/>
                  <a:gd name="connsiteY181" fmla="*/ 1020870 h 4908550"/>
                  <a:gd name="connsiteX182" fmla="*/ 654050 w 6216650"/>
                  <a:gd name="connsiteY182" fmla="*/ 1092200 h 4908550"/>
                  <a:gd name="connsiteX183" fmla="*/ 488950 w 6216650"/>
                  <a:gd name="connsiteY183" fmla="*/ 1174750 h 4908550"/>
                  <a:gd name="connsiteX184" fmla="*/ 457200 w 6216650"/>
                  <a:gd name="connsiteY184" fmla="*/ 1276350 h 4908550"/>
                  <a:gd name="connsiteX185" fmla="*/ 400050 w 6216650"/>
                  <a:gd name="connsiteY185" fmla="*/ 1333500 h 4908550"/>
                  <a:gd name="connsiteX186" fmla="*/ 412750 w 6216650"/>
                  <a:gd name="connsiteY186" fmla="*/ 1397000 h 4908550"/>
                  <a:gd name="connsiteX187" fmla="*/ 372268 w 6216650"/>
                  <a:gd name="connsiteY187" fmla="*/ 1476418 h 4908550"/>
                  <a:gd name="connsiteX188" fmla="*/ 266700 w 6216650"/>
                  <a:gd name="connsiteY188" fmla="*/ 1460500 h 4908550"/>
                  <a:gd name="connsiteX189" fmla="*/ 203200 w 6216650"/>
                  <a:gd name="connsiteY189" fmla="*/ 1517650 h 4908550"/>
                  <a:gd name="connsiteX190" fmla="*/ 113506 w 6216650"/>
                  <a:gd name="connsiteY190" fmla="*/ 1549400 h 4908550"/>
                  <a:gd name="connsiteX191" fmla="*/ 80169 w 6216650"/>
                  <a:gd name="connsiteY191" fmla="*/ 1529523 h 4908550"/>
                  <a:gd name="connsiteX192" fmla="*/ 53975 w 6216650"/>
                  <a:gd name="connsiteY192" fmla="*/ 1600200 h 4908550"/>
                  <a:gd name="connsiteX193" fmla="*/ 126206 w 6216650"/>
                  <a:gd name="connsiteY193" fmla="*/ 1746423 h 4908550"/>
                  <a:gd name="connsiteX194" fmla="*/ 126206 w 6216650"/>
                  <a:gd name="connsiteY194" fmla="*/ 1839934 h 4908550"/>
                  <a:gd name="connsiteX195" fmla="*/ 102394 w 6216650"/>
                  <a:gd name="connsiteY195" fmla="*/ 2232895 h 4908550"/>
                  <a:gd name="connsiteX196" fmla="*/ 16669 w 6216650"/>
                  <a:gd name="connsiteY196" fmla="*/ 2300354 h 4908550"/>
                  <a:gd name="connsiteX197" fmla="*/ 60325 w 6216650"/>
                  <a:gd name="connsiteY197" fmla="*/ 2413001 h 4908550"/>
                  <a:gd name="connsiteX198" fmla="*/ 50800 w 6216650"/>
                  <a:gd name="connsiteY198" fmla="*/ 2501900 h 4908550"/>
                  <a:gd name="connsiteX199" fmla="*/ 88106 w 6216650"/>
                  <a:gd name="connsiteY199" fmla="*/ 2555745 h 4908550"/>
                  <a:gd name="connsiteX200" fmla="*/ 91281 w 6216650"/>
                  <a:gd name="connsiteY200" fmla="*/ 2652817 h 4908550"/>
                  <a:gd name="connsiteX201" fmla="*/ 120650 w 6216650"/>
                  <a:gd name="connsiteY201" fmla="*/ 2692400 h 4908550"/>
                  <a:gd name="connsiteX202" fmla="*/ 22225 w 6216650"/>
                  <a:gd name="connsiteY202" fmla="*/ 2851150 h 4908550"/>
                  <a:gd name="connsiteX203" fmla="*/ 6350 w 6216650"/>
                  <a:gd name="connsiteY203" fmla="*/ 2933700 h 4908550"/>
                  <a:gd name="connsiteX204" fmla="*/ 0 w 6216650"/>
                  <a:gd name="connsiteY204" fmla="*/ 2955882 h 4908550"/>
                  <a:gd name="connsiteX205" fmla="*/ 177800 w 6216650"/>
                  <a:gd name="connsiteY205" fmla="*/ 3006029 h 4908550"/>
                  <a:gd name="connsiteX206" fmla="*/ 294481 w 6216650"/>
                  <a:gd name="connsiteY206" fmla="*/ 3039998 h 4908550"/>
                  <a:gd name="connsiteX207" fmla="*/ 323056 w 6216650"/>
                  <a:gd name="connsiteY207" fmla="*/ 3089145 h 4908550"/>
                  <a:gd name="connsiteX208" fmla="*/ 272256 w 6216650"/>
                  <a:gd name="connsiteY208" fmla="*/ 3172695 h 4908550"/>
                  <a:gd name="connsiteX209" fmla="*/ 347662 w 6216650"/>
                  <a:gd name="connsiteY209" fmla="*/ 3169303 h 4908550"/>
                  <a:gd name="connsiteX210" fmla="*/ 413544 w 6216650"/>
                  <a:gd name="connsiteY210" fmla="*/ 3255159 h 4908550"/>
                  <a:gd name="connsiteX211" fmla="*/ 419100 w 6216650"/>
                  <a:gd name="connsiteY211" fmla="*/ 3371850 h 4908550"/>
                  <a:gd name="connsiteX212" fmla="*/ 377825 w 6216650"/>
                  <a:gd name="connsiteY212" fmla="*/ 3434524 h 4908550"/>
                  <a:gd name="connsiteX213" fmla="*/ 462756 w 6216650"/>
                  <a:gd name="connsiteY213" fmla="*/ 3451181 h 4908550"/>
                  <a:gd name="connsiteX214" fmla="*/ 427037 w 6216650"/>
                  <a:gd name="connsiteY214" fmla="*/ 3580574 h 4908550"/>
                  <a:gd name="connsiteX215" fmla="*/ 453231 w 6216650"/>
                  <a:gd name="connsiteY215" fmla="*/ 3652708 h 4908550"/>
                  <a:gd name="connsiteX216" fmla="*/ 444500 w 6216650"/>
                  <a:gd name="connsiteY216" fmla="*/ 3695700 h 4908550"/>
                  <a:gd name="connsiteX217" fmla="*/ 520700 w 6216650"/>
                  <a:gd name="connsiteY217" fmla="*/ 3744934 h 4908550"/>
                  <a:gd name="connsiteX218" fmla="*/ 445294 w 6216650"/>
                  <a:gd name="connsiteY218" fmla="*/ 3943350 h 4908550"/>
                  <a:gd name="connsiteX219" fmla="*/ 417513 w 6216650"/>
                  <a:gd name="connsiteY219" fmla="*/ 4061754 h 4908550"/>
                  <a:gd name="connsiteX220" fmla="*/ 389731 w 6216650"/>
                  <a:gd name="connsiteY220" fmla="*/ 4112495 h 4908550"/>
                  <a:gd name="connsiteX221" fmla="*/ 412750 w 6216650"/>
                  <a:gd name="connsiteY221" fmla="*/ 4178300 h 4908550"/>
                  <a:gd name="connsiteX222" fmla="*/ 493712 w 6216650"/>
                  <a:gd name="connsiteY222" fmla="*/ 4225968 h 4908550"/>
                  <a:gd name="connsiteX223" fmla="*/ 537369 w 6216650"/>
                  <a:gd name="connsiteY223" fmla="*/ 4156772 h 4908550"/>
                  <a:gd name="connsiteX224" fmla="*/ 615950 w 6216650"/>
                  <a:gd name="connsiteY224" fmla="*/ 4171950 h 4908550"/>
                  <a:gd name="connsiteX225" fmla="*/ 681832 w 6216650"/>
                  <a:gd name="connsiteY225" fmla="*/ 4152652 h 4908550"/>
                  <a:gd name="connsiteX226" fmla="*/ 711200 w 6216650"/>
                  <a:gd name="connsiteY226" fmla="*/ 4114800 h 4908550"/>
                  <a:gd name="connsiteX227" fmla="*/ 742950 w 6216650"/>
                  <a:gd name="connsiteY227" fmla="*/ 4158337 h 4908550"/>
                  <a:gd name="connsiteX228" fmla="*/ 736600 w 6216650"/>
                  <a:gd name="connsiteY228" fmla="*/ 4229100 h 4908550"/>
                  <a:gd name="connsiteX229" fmla="*/ 835819 w 6216650"/>
                  <a:gd name="connsiteY229" fmla="*/ 4170384 h 4908550"/>
                  <a:gd name="connsiteX230" fmla="*/ 883444 w 6216650"/>
                  <a:gd name="connsiteY230" fmla="*/ 4066392 h 4908550"/>
                  <a:gd name="connsiteX231" fmla="*/ 964407 w 6216650"/>
                  <a:gd name="connsiteY231" fmla="*/ 3990105 h 4908550"/>
                  <a:gd name="connsiteX232" fmla="*/ 1017588 w 6216650"/>
                  <a:gd name="connsiteY232" fmla="*/ 3954109 h 4908550"/>
                  <a:gd name="connsiteX233" fmla="*/ 1028700 w 6216650"/>
                  <a:gd name="connsiteY233" fmla="*/ 3911600 h 4908550"/>
                  <a:gd name="connsiteX234" fmla="*/ 1081881 w 6216650"/>
                  <a:gd name="connsiteY234" fmla="*/ 3887131 h 4908550"/>
                  <a:gd name="connsiteX235" fmla="*/ 1112838 w 6216650"/>
                  <a:gd name="connsiteY235" fmla="*/ 3902858 h 4908550"/>
                  <a:gd name="connsiteX236" fmla="*/ 1212850 w 6216650"/>
                  <a:gd name="connsiteY236" fmla="*/ 3943350 h 4908550"/>
                  <a:gd name="connsiteX237" fmla="*/ 1243806 w 6216650"/>
                  <a:gd name="connsiteY237" fmla="*/ 4006736 h 4908550"/>
                  <a:gd name="connsiteX238" fmla="*/ 1238250 w 6216650"/>
                  <a:gd name="connsiteY238" fmla="*/ 4044950 h 4908550"/>
                  <a:gd name="connsiteX239" fmla="*/ 1270000 w 6216650"/>
                  <a:gd name="connsiteY239" fmla="*/ 4108450 h 4908550"/>
                  <a:gd name="connsiteX240" fmla="*/ 1327150 w 6216650"/>
                  <a:gd name="connsiteY240" fmla="*/ 4108450 h 4908550"/>
                  <a:gd name="connsiteX241" fmla="*/ 1365250 w 6216650"/>
                  <a:gd name="connsiteY241" fmla="*/ 4070437 h 4908550"/>
                  <a:gd name="connsiteX242" fmla="*/ 1391444 w 6216650"/>
                  <a:gd name="connsiteY242" fmla="*/ 4114379 h 4908550"/>
                  <a:gd name="connsiteX243" fmla="*/ 1427956 w 6216650"/>
                  <a:gd name="connsiteY243" fmla="*/ 4140027 h 4908550"/>
                  <a:gd name="connsiteX244" fmla="*/ 1420019 w 6216650"/>
                  <a:gd name="connsiteY244" fmla="*/ 4193318 h 4908550"/>
                  <a:gd name="connsiteX245" fmla="*/ 1431925 w 6216650"/>
                  <a:gd name="connsiteY245" fmla="*/ 4241159 h 4908550"/>
                  <a:gd name="connsiteX246" fmla="*/ 1429544 w 6216650"/>
                  <a:gd name="connsiteY246" fmla="*/ 4286609 h 4908550"/>
                  <a:gd name="connsiteX247" fmla="*/ 1454150 w 6216650"/>
                  <a:gd name="connsiteY247" fmla="*/ 4330700 h 4908550"/>
                  <a:gd name="connsiteX248" fmla="*/ 1468437 w 6216650"/>
                  <a:gd name="connsiteY248" fmla="*/ 4422732 h 4908550"/>
                  <a:gd name="connsiteX249" fmla="*/ 1517650 w 6216650"/>
                  <a:gd name="connsiteY249" fmla="*/ 4559300 h 4908550"/>
                  <a:gd name="connsiteX250" fmla="*/ 1543050 w 6216650"/>
                  <a:gd name="connsiteY250" fmla="*/ 4648200 h 4908550"/>
                  <a:gd name="connsiteX251" fmla="*/ 1644650 w 6216650"/>
                  <a:gd name="connsiteY251" fmla="*/ 4597400 h 4908550"/>
                  <a:gd name="connsiteX252" fmla="*/ 1701800 w 6216650"/>
                  <a:gd name="connsiteY252" fmla="*/ 4635500 h 4908550"/>
                  <a:gd name="connsiteX253" fmla="*/ 1758950 w 6216650"/>
                  <a:gd name="connsiteY253" fmla="*/ 4673600 h 4908550"/>
                  <a:gd name="connsiteX254" fmla="*/ 1854200 w 6216650"/>
                  <a:gd name="connsiteY254" fmla="*/ 4705350 h 4908550"/>
                  <a:gd name="connsiteX255" fmla="*/ 1949450 w 6216650"/>
                  <a:gd name="connsiteY255" fmla="*/ 4730750 h 4908550"/>
                  <a:gd name="connsiteX256" fmla="*/ 2063750 w 6216650"/>
                  <a:gd name="connsiteY256" fmla="*/ 4838700 h 4908550"/>
                  <a:gd name="connsiteX257" fmla="*/ 2209800 w 6216650"/>
                  <a:gd name="connsiteY257" fmla="*/ 4864100 h 4908550"/>
                  <a:gd name="connsiteX258" fmla="*/ 2286000 w 6216650"/>
                  <a:gd name="connsiteY258" fmla="*/ 4902200 h 4908550"/>
                  <a:gd name="connsiteX259" fmla="*/ 2406650 w 6216650"/>
                  <a:gd name="connsiteY259" fmla="*/ 4876800 h 4908550"/>
                  <a:gd name="connsiteX260" fmla="*/ 2527300 w 6216650"/>
                  <a:gd name="connsiteY260" fmla="*/ 4908550 h 4908550"/>
                  <a:gd name="connsiteX261" fmla="*/ 2578100 w 6216650"/>
                  <a:gd name="connsiteY261" fmla="*/ 4870450 h 4908550"/>
                  <a:gd name="connsiteX262" fmla="*/ 2755900 w 6216650"/>
                  <a:gd name="connsiteY262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27300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84850 w 6216650"/>
                  <a:gd name="connsiteY57" fmla="*/ 2260600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34100 w 6216650"/>
                  <a:gd name="connsiteY64" fmla="*/ 1885950 h 4908550"/>
                  <a:gd name="connsiteX65" fmla="*/ 6216650 w 6216650"/>
                  <a:gd name="connsiteY65" fmla="*/ 191135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76950 w 6216650"/>
                  <a:gd name="connsiteY69" fmla="*/ 1517650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685800 w 6216650"/>
                  <a:gd name="connsiteY172" fmla="*/ 101600 h 4908550"/>
                  <a:gd name="connsiteX173" fmla="*/ 604043 w 6216650"/>
                  <a:gd name="connsiteY173" fmla="*/ 103992 h 4908550"/>
                  <a:gd name="connsiteX174" fmla="*/ 515144 w 6216650"/>
                  <a:gd name="connsiteY174" fmla="*/ 240474 h 4908550"/>
                  <a:gd name="connsiteX175" fmla="*/ 546100 w 6216650"/>
                  <a:gd name="connsiteY175" fmla="*/ 298450 h 4908550"/>
                  <a:gd name="connsiteX176" fmla="*/ 546100 w 6216650"/>
                  <a:gd name="connsiteY176" fmla="*/ 476250 h 4908550"/>
                  <a:gd name="connsiteX177" fmla="*/ 593725 w 6216650"/>
                  <a:gd name="connsiteY177" fmla="*/ 598021 h 4908550"/>
                  <a:gd name="connsiteX178" fmla="*/ 641350 w 6216650"/>
                  <a:gd name="connsiteY178" fmla="*/ 654050 h 4908550"/>
                  <a:gd name="connsiteX179" fmla="*/ 679450 w 6216650"/>
                  <a:gd name="connsiteY179" fmla="*/ 679450 h 4908550"/>
                  <a:gd name="connsiteX180" fmla="*/ 693737 w 6216650"/>
                  <a:gd name="connsiteY180" fmla="*/ 947716 h 4908550"/>
                  <a:gd name="connsiteX181" fmla="*/ 750094 w 6216650"/>
                  <a:gd name="connsiteY181" fmla="*/ 1020870 h 4908550"/>
                  <a:gd name="connsiteX182" fmla="*/ 654050 w 6216650"/>
                  <a:gd name="connsiteY182" fmla="*/ 1092200 h 4908550"/>
                  <a:gd name="connsiteX183" fmla="*/ 488950 w 6216650"/>
                  <a:gd name="connsiteY183" fmla="*/ 1174750 h 4908550"/>
                  <a:gd name="connsiteX184" fmla="*/ 457200 w 6216650"/>
                  <a:gd name="connsiteY184" fmla="*/ 1276350 h 4908550"/>
                  <a:gd name="connsiteX185" fmla="*/ 400050 w 6216650"/>
                  <a:gd name="connsiteY185" fmla="*/ 1333500 h 4908550"/>
                  <a:gd name="connsiteX186" fmla="*/ 412750 w 6216650"/>
                  <a:gd name="connsiteY186" fmla="*/ 1397000 h 4908550"/>
                  <a:gd name="connsiteX187" fmla="*/ 372268 w 6216650"/>
                  <a:gd name="connsiteY187" fmla="*/ 1476418 h 4908550"/>
                  <a:gd name="connsiteX188" fmla="*/ 266700 w 6216650"/>
                  <a:gd name="connsiteY188" fmla="*/ 1460500 h 4908550"/>
                  <a:gd name="connsiteX189" fmla="*/ 203200 w 6216650"/>
                  <a:gd name="connsiteY189" fmla="*/ 1517650 h 4908550"/>
                  <a:gd name="connsiteX190" fmla="*/ 113506 w 6216650"/>
                  <a:gd name="connsiteY190" fmla="*/ 1549400 h 4908550"/>
                  <a:gd name="connsiteX191" fmla="*/ 80169 w 6216650"/>
                  <a:gd name="connsiteY191" fmla="*/ 1529523 h 4908550"/>
                  <a:gd name="connsiteX192" fmla="*/ 53975 w 6216650"/>
                  <a:gd name="connsiteY192" fmla="*/ 1600200 h 4908550"/>
                  <a:gd name="connsiteX193" fmla="*/ 126206 w 6216650"/>
                  <a:gd name="connsiteY193" fmla="*/ 1746423 h 4908550"/>
                  <a:gd name="connsiteX194" fmla="*/ 126206 w 6216650"/>
                  <a:gd name="connsiteY194" fmla="*/ 1839934 h 4908550"/>
                  <a:gd name="connsiteX195" fmla="*/ 102394 w 6216650"/>
                  <a:gd name="connsiteY195" fmla="*/ 2232895 h 4908550"/>
                  <a:gd name="connsiteX196" fmla="*/ 16669 w 6216650"/>
                  <a:gd name="connsiteY196" fmla="*/ 2300354 h 4908550"/>
                  <a:gd name="connsiteX197" fmla="*/ 60325 w 6216650"/>
                  <a:gd name="connsiteY197" fmla="*/ 2413001 h 4908550"/>
                  <a:gd name="connsiteX198" fmla="*/ 50800 w 6216650"/>
                  <a:gd name="connsiteY198" fmla="*/ 2501900 h 4908550"/>
                  <a:gd name="connsiteX199" fmla="*/ 88106 w 6216650"/>
                  <a:gd name="connsiteY199" fmla="*/ 2555745 h 4908550"/>
                  <a:gd name="connsiteX200" fmla="*/ 91281 w 6216650"/>
                  <a:gd name="connsiteY200" fmla="*/ 2652817 h 4908550"/>
                  <a:gd name="connsiteX201" fmla="*/ 120650 w 6216650"/>
                  <a:gd name="connsiteY201" fmla="*/ 2692400 h 4908550"/>
                  <a:gd name="connsiteX202" fmla="*/ 22225 w 6216650"/>
                  <a:gd name="connsiteY202" fmla="*/ 2851150 h 4908550"/>
                  <a:gd name="connsiteX203" fmla="*/ 6350 w 6216650"/>
                  <a:gd name="connsiteY203" fmla="*/ 2933700 h 4908550"/>
                  <a:gd name="connsiteX204" fmla="*/ 0 w 6216650"/>
                  <a:gd name="connsiteY204" fmla="*/ 2955882 h 4908550"/>
                  <a:gd name="connsiteX205" fmla="*/ 177800 w 6216650"/>
                  <a:gd name="connsiteY205" fmla="*/ 3006029 h 4908550"/>
                  <a:gd name="connsiteX206" fmla="*/ 294481 w 6216650"/>
                  <a:gd name="connsiteY206" fmla="*/ 3039998 h 4908550"/>
                  <a:gd name="connsiteX207" fmla="*/ 323056 w 6216650"/>
                  <a:gd name="connsiteY207" fmla="*/ 3089145 h 4908550"/>
                  <a:gd name="connsiteX208" fmla="*/ 272256 w 6216650"/>
                  <a:gd name="connsiteY208" fmla="*/ 3172695 h 4908550"/>
                  <a:gd name="connsiteX209" fmla="*/ 347662 w 6216650"/>
                  <a:gd name="connsiteY209" fmla="*/ 3169303 h 4908550"/>
                  <a:gd name="connsiteX210" fmla="*/ 413544 w 6216650"/>
                  <a:gd name="connsiteY210" fmla="*/ 3255159 h 4908550"/>
                  <a:gd name="connsiteX211" fmla="*/ 419100 w 6216650"/>
                  <a:gd name="connsiteY211" fmla="*/ 3371850 h 4908550"/>
                  <a:gd name="connsiteX212" fmla="*/ 377825 w 6216650"/>
                  <a:gd name="connsiteY212" fmla="*/ 3434524 h 4908550"/>
                  <a:gd name="connsiteX213" fmla="*/ 462756 w 6216650"/>
                  <a:gd name="connsiteY213" fmla="*/ 3451181 h 4908550"/>
                  <a:gd name="connsiteX214" fmla="*/ 427037 w 6216650"/>
                  <a:gd name="connsiteY214" fmla="*/ 3580574 h 4908550"/>
                  <a:gd name="connsiteX215" fmla="*/ 453231 w 6216650"/>
                  <a:gd name="connsiteY215" fmla="*/ 3652708 h 4908550"/>
                  <a:gd name="connsiteX216" fmla="*/ 444500 w 6216650"/>
                  <a:gd name="connsiteY216" fmla="*/ 3695700 h 4908550"/>
                  <a:gd name="connsiteX217" fmla="*/ 520700 w 6216650"/>
                  <a:gd name="connsiteY217" fmla="*/ 3744934 h 4908550"/>
                  <a:gd name="connsiteX218" fmla="*/ 445294 w 6216650"/>
                  <a:gd name="connsiteY218" fmla="*/ 3943350 h 4908550"/>
                  <a:gd name="connsiteX219" fmla="*/ 417513 w 6216650"/>
                  <a:gd name="connsiteY219" fmla="*/ 4061754 h 4908550"/>
                  <a:gd name="connsiteX220" fmla="*/ 389731 w 6216650"/>
                  <a:gd name="connsiteY220" fmla="*/ 4112495 h 4908550"/>
                  <a:gd name="connsiteX221" fmla="*/ 412750 w 6216650"/>
                  <a:gd name="connsiteY221" fmla="*/ 4178300 h 4908550"/>
                  <a:gd name="connsiteX222" fmla="*/ 493712 w 6216650"/>
                  <a:gd name="connsiteY222" fmla="*/ 4225968 h 4908550"/>
                  <a:gd name="connsiteX223" fmla="*/ 537369 w 6216650"/>
                  <a:gd name="connsiteY223" fmla="*/ 4156772 h 4908550"/>
                  <a:gd name="connsiteX224" fmla="*/ 615950 w 6216650"/>
                  <a:gd name="connsiteY224" fmla="*/ 4171950 h 4908550"/>
                  <a:gd name="connsiteX225" fmla="*/ 681832 w 6216650"/>
                  <a:gd name="connsiteY225" fmla="*/ 4152652 h 4908550"/>
                  <a:gd name="connsiteX226" fmla="*/ 711200 w 6216650"/>
                  <a:gd name="connsiteY226" fmla="*/ 4114800 h 4908550"/>
                  <a:gd name="connsiteX227" fmla="*/ 742950 w 6216650"/>
                  <a:gd name="connsiteY227" fmla="*/ 4158337 h 4908550"/>
                  <a:gd name="connsiteX228" fmla="*/ 736600 w 6216650"/>
                  <a:gd name="connsiteY228" fmla="*/ 4229100 h 4908550"/>
                  <a:gd name="connsiteX229" fmla="*/ 835819 w 6216650"/>
                  <a:gd name="connsiteY229" fmla="*/ 4170384 h 4908550"/>
                  <a:gd name="connsiteX230" fmla="*/ 883444 w 6216650"/>
                  <a:gd name="connsiteY230" fmla="*/ 4066392 h 4908550"/>
                  <a:gd name="connsiteX231" fmla="*/ 964407 w 6216650"/>
                  <a:gd name="connsiteY231" fmla="*/ 3990105 h 4908550"/>
                  <a:gd name="connsiteX232" fmla="*/ 1017588 w 6216650"/>
                  <a:gd name="connsiteY232" fmla="*/ 3954109 h 4908550"/>
                  <a:gd name="connsiteX233" fmla="*/ 1028700 w 6216650"/>
                  <a:gd name="connsiteY233" fmla="*/ 3911600 h 4908550"/>
                  <a:gd name="connsiteX234" fmla="*/ 1081881 w 6216650"/>
                  <a:gd name="connsiteY234" fmla="*/ 3887131 h 4908550"/>
                  <a:gd name="connsiteX235" fmla="*/ 1112838 w 6216650"/>
                  <a:gd name="connsiteY235" fmla="*/ 3902858 h 4908550"/>
                  <a:gd name="connsiteX236" fmla="*/ 1212850 w 6216650"/>
                  <a:gd name="connsiteY236" fmla="*/ 3943350 h 4908550"/>
                  <a:gd name="connsiteX237" fmla="*/ 1243806 w 6216650"/>
                  <a:gd name="connsiteY237" fmla="*/ 4006736 h 4908550"/>
                  <a:gd name="connsiteX238" fmla="*/ 1238250 w 6216650"/>
                  <a:gd name="connsiteY238" fmla="*/ 4044950 h 4908550"/>
                  <a:gd name="connsiteX239" fmla="*/ 1270000 w 6216650"/>
                  <a:gd name="connsiteY239" fmla="*/ 4108450 h 4908550"/>
                  <a:gd name="connsiteX240" fmla="*/ 1327150 w 6216650"/>
                  <a:gd name="connsiteY240" fmla="*/ 4108450 h 4908550"/>
                  <a:gd name="connsiteX241" fmla="*/ 1365250 w 6216650"/>
                  <a:gd name="connsiteY241" fmla="*/ 4070437 h 4908550"/>
                  <a:gd name="connsiteX242" fmla="*/ 1391444 w 6216650"/>
                  <a:gd name="connsiteY242" fmla="*/ 4114379 h 4908550"/>
                  <a:gd name="connsiteX243" fmla="*/ 1427956 w 6216650"/>
                  <a:gd name="connsiteY243" fmla="*/ 4140027 h 4908550"/>
                  <a:gd name="connsiteX244" fmla="*/ 1420019 w 6216650"/>
                  <a:gd name="connsiteY244" fmla="*/ 4193318 h 4908550"/>
                  <a:gd name="connsiteX245" fmla="*/ 1431925 w 6216650"/>
                  <a:gd name="connsiteY245" fmla="*/ 4241159 h 4908550"/>
                  <a:gd name="connsiteX246" fmla="*/ 1429544 w 6216650"/>
                  <a:gd name="connsiteY246" fmla="*/ 4286609 h 4908550"/>
                  <a:gd name="connsiteX247" fmla="*/ 1454150 w 6216650"/>
                  <a:gd name="connsiteY247" fmla="*/ 4330700 h 4908550"/>
                  <a:gd name="connsiteX248" fmla="*/ 1468437 w 6216650"/>
                  <a:gd name="connsiteY248" fmla="*/ 4422732 h 4908550"/>
                  <a:gd name="connsiteX249" fmla="*/ 1517650 w 6216650"/>
                  <a:gd name="connsiteY249" fmla="*/ 4559300 h 4908550"/>
                  <a:gd name="connsiteX250" fmla="*/ 1543050 w 6216650"/>
                  <a:gd name="connsiteY250" fmla="*/ 4648200 h 4908550"/>
                  <a:gd name="connsiteX251" fmla="*/ 1644650 w 6216650"/>
                  <a:gd name="connsiteY251" fmla="*/ 4597400 h 4908550"/>
                  <a:gd name="connsiteX252" fmla="*/ 1701800 w 6216650"/>
                  <a:gd name="connsiteY252" fmla="*/ 4635500 h 4908550"/>
                  <a:gd name="connsiteX253" fmla="*/ 1758950 w 6216650"/>
                  <a:gd name="connsiteY253" fmla="*/ 4673600 h 4908550"/>
                  <a:gd name="connsiteX254" fmla="*/ 1854200 w 6216650"/>
                  <a:gd name="connsiteY254" fmla="*/ 4705350 h 4908550"/>
                  <a:gd name="connsiteX255" fmla="*/ 1949450 w 6216650"/>
                  <a:gd name="connsiteY255" fmla="*/ 4730750 h 4908550"/>
                  <a:gd name="connsiteX256" fmla="*/ 2063750 w 6216650"/>
                  <a:gd name="connsiteY256" fmla="*/ 4838700 h 4908550"/>
                  <a:gd name="connsiteX257" fmla="*/ 2209800 w 6216650"/>
                  <a:gd name="connsiteY257" fmla="*/ 4864100 h 4908550"/>
                  <a:gd name="connsiteX258" fmla="*/ 2286000 w 6216650"/>
                  <a:gd name="connsiteY258" fmla="*/ 4902200 h 4908550"/>
                  <a:gd name="connsiteX259" fmla="*/ 2406650 w 6216650"/>
                  <a:gd name="connsiteY259" fmla="*/ 4876800 h 4908550"/>
                  <a:gd name="connsiteX260" fmla="*/ 2527300 w 6216650"/>
                  <a:gd name="connsiteY260" fmla="*/ 4908550 h 4908550"/>
                  <a:gd name="connsiteX261" fmla="*/ 2578100 w 6216650"/>
                  <a:gd name="connsiteY261" fmla="*/ 4870450 h 4908550"/>
                  <a:gd name="connsiteX262" fmla="*/ 2755900 w 6216650"/>
                  <a:gd name="connsiteY262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27300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84850 w 6216650"/>
                  <a:gd name="connsiteY57" fmla="*/ 2260600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34100 w 6216650"/>
                  <a:gd name="connsiteY64" fmla="*/ 1885950 h 4908550"/>
                  <a:gd name="connsiteX65" fmla="*/ 6216650 w 6216650"/>
                  <a:gd name="connsiteY65" fmla="*/ 191135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76950 w 6216650"/>
                  <a:gd name="connsiteY69" fmla="*/ 1517650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685800 w 6216650"/>
                  <a:gd name="connsiteY172" fmla="*/ 101600 h 4908550"/>
                  <a:gd name="connsiteX173" fmla="*/ 604043 w 6216650"/>
                  <a:gd name="connsiteY173" fmla="*/ 103992 h 4908550"/>
                  <a:gd name="connsiteX174" fmla="*/ 515144 w 6216650"/>
                  <a:gd name="connsiteY174" fmla="*/ 240474 h 4908550"/>
                  <a:gd name="connsiteX175" fmla="*/ 546100 w 6216650"/>
                  <a:gd name="connsiteY175" fmla="*/ 298450 h 4908550"/>
                  <a:gd name="connsiteX176" fmla="*/ 546100 w 6216650"/>
                  <a:gd name="connsiteY176" fmla="*/ 476250 h 4908550"/>
                  <a:gd name="connsiteX177" fmla="*/ 593725 w 6216650"/>
                  <a:gd name="connsiteY177" fmla="*/ 598021 h 4908550"/>
                  <a:gd name="connsiteX178" fmla="*/ 641350 w 6216650"/>
                  <a:gd name="connsiteY178" fmla="*/ 654050 h 4908550"/>
                  <a:gd name="connsiteX179" fmla="*/ 679450 w 6216650"/>
                  <a:gd name="connsiteY179" fmla="*/ 679450 h 4908550"/>
                  <a:gd name="connsiteX180" fmla="*/ 693737 w 6216650"/>
                  <a:gd name="connsiteY180" fmla="*/ 947716 h 4908550"/>
                  <a:gd name="connsiteX181" fmla="*/ 750094 w 6216650"/>
                  <a:gd name="connsiteY181" fmla="*/ 1020870 h 4908550"/>
                  <a:gd name="connsiteX182" fmla="*/ 654050 w 6216650"/>
                  <a:gd name="connsiteY182" fmla="*/ 1092200 h 4908550"/>
                  <a:gd name="connsiteX183" fmla="*/ 488950 w 6216650"/>
                  <a:gd name="connsiteY183" fmla="*/ 1174750 h 4908550"/>
                  <a:gd name="connsiteX184" fmla="*/ 457200 w 6216650"/>
                  <a:gd name="connsiteY184" fmla="*/ 1276350 h 4908550"/>
                  <a:gd name="connsiteX185" fmla="*/ 400050 w 6216650"/>
                  <a:gd name="connsiteY185" fmla="*/ 1333500 h 4908550"/>
                  <a:gd name="connsiteX186" fmla="*/ 412750 w 6216650"/>
                  <a:gd name="connsiteY186" fmla="*/ 1397000 h 4908550"/>
                  <a:gd name="connsiteX187" fmla="*/ 372268 w 6216650"/>
                  <a:gd name="connsiteY187" fmla="*/ 1476418 h 4908550"/>
                  <a:gd name="connsiteX188" fmla="*/ 266700 w 6216650"/>
                  <a:gd name="connsiteY188" fmla="*/ 1460500 h 4908550"/>
                  <a:gd name="connsiteX189" fmla="*/ 203200 w 6216650"/>
                  <a:gd name="connsiteY189" fmla="*/ 1517650 h 4908550"/>
                  <a:gd name="connsiteX190" fmla="*/ 113506 w 6216650"/>
                  <a:gd name="connsiteY190" fmla="*/ 1549400 h 4908550"/>
                  <a:gd name="connsiteX191" fmla="*/ 80169 w 6216650"/>
                  <a:gd name="connsiteY191" fmla="*/ 1529523 h 4908550"/>
                  <a:gd name="connsiteX192" fmla="*/ 53975 w 6216650"/>
                  <a:gd name="connsiteY192" fmla="*/ 1600200 h 4908550"/>
                  <a:gd name="connsiteX193" fmla="*/ 126206 w 6216650"/>
                  <a:gd name="connsiteY193" fmla="*/ 1746423 h 4908550"/>
                  <a:gd name="connsiteX194" fmla="*/ 126206 w 6216650"/>
                  <a:gd name="connsiteY194" fmla="*/ 1839934 h 4908550"/>
                  <a:gd name="connsiteX195" fmla="*/ 102394 w 6216650"/>
                  <a:gd name="connsiteY195" fmla="*/ 2232895 h 4908550"/>
                  <a:gd name="connsiteX196" fmla="*/ 16669 w 6216650"/>
                  <a:gd name="connsiteY196" fmla="*/ 2300354 h 4908550"/>
                  <a:gd name="connsiteX197" fmla="*/ 60325 w 6216650"/>
                  <a:gd name="connsiteY197" fmla="*/ 2413001 h 4908550"/>
                  <a:gd name="connsiteX198" fmla="*/ 50800 w 6216650"/>
                  <a:gd name="connsiteY198" fmla="*/ 2501900 h 4908550"/>
                  <a:gd name="connsiteX199" fmla="*/ 88106 w 6216650"/>
                  <a:gd name="connsiteY199" fmla="*/ 2555745 h 4908550"/>
                  <a:gd name="connsiteX200" fmla="*/ 91281 w 6216650"/>
                  <a:gd name="connsiteY200" fmla="*/ 2652817 h 4908550"/>
                  <a:gd name="connsiteX201" fmla="*/ 120650 w 6216650"/>
                  <a:gd name="connsiteY201" fmla="*/ 2692400 h 4908550"/>
                  <a:gd name="connsiteX202" fmla="*/ 22225 w 6216650"/>
                  <a:gd name="connsiteY202" fmla="*/ 2851150 h 4908550"/>
                  <a:gd name="connsiteX203" fmla="*/ 6350 w 6216650"/>
                  <a:gd name="connsiteY203" fmla="*/ 2933700 h 4908550"/>
                  <a:gd name="connsiteX204" fmla="*/ 0 w 6216650"/>
                  <a:gd name="connsiteY204" fmla="*/ 2955882 h 4908550"/>
                  <a:gd name="connsiteX205" fmla="*/ 177800 w 6216650"/>
                  <a:gd name="connsiteY205" fmla="*/ 3006029 h 4908550"/>
                  <a:gd name="connsiteX206" fmla="*/ 294481 w 6216650"/>
                  <a:gd name="connsiteY206" fmla="*/ 3039998 h 4908550"/>
                  <a:gd name="connsiteX207" fmla="*/ 323056 w 6216650"/>
                  <a:gd name="connsiteY207" fmla="*/ 3089145 h 4908550"/>
                  <a:gd name="connsiteX208" fmla="*/ 272256 w 6216650"/>
                  <a:gd name="connsiteY208" fmla="*/ 3172695 h 4908550"/>
                  <a:gd name="connsiteX209" fmla="*/ 347662 w 6216650"/>
                  <a:gd name="connsiteY209" fmla="*/ 3169303 h 4908550"/>
                  <a:gd name="connsiteX210" fmla="*/ 413544 w 6216650"/>
                  <a:gd name="connsiteY210" fmla="*/ 3255159 h 4908550"/>
                  <a:gd name="connsiteX211" fmla="*/ 419100 w 6216650"/>
                  <a:gd name="connsiteY211" fmla="*/ 3371850 h 4908550"/>
                  <a:gd name="connsiteX212" fmla="*/ 377825 w 6216650"/>
                  <a:gd name="connsiteY212" fmla="*/ 3434524 h 4908550"/>
                  <a:gd name="connsiteX213" fmla="*/ 462756 w 6216650"/>
                  <a:gd name="connsiteY213" fmla="*/ 3451181 h 4908550"/>
                  <a:gd name="connsiteX214" fmla="*/ 427037 w 6216650"/>
                  <a:gd name="connsiteY214" fmla="*/ 3580574 h 4908550"/>
                  <a:gd name="connsiteX215" fmla="*/ 453231 w 6216650"/>
                  <a:gd name="connsiteY215" fmla="*/ 3652708 h 4908550"/>
                  <a:gd name="connsiteX216" fmla="*/ 444500 w 6216650"/>
                  <a:gd name="connsiteY216" fmla="*/ 3695700 h 4908550"/>
                  <a:gd name="connsiteX217" fmla="*/ 520700 w 6216650"/>
                  <a:gd name="connsiteY217" fmla="*/ 3744934 h 4908550"/>
                  <a:gd name="connsiteX218" fmla="*/ 445294 w 6216650"/>
                  <a:gd name="connsiteY218" fmla="*/ 3943350 h 4908550"/>
                  <a:gd name="connsiteX219" fmla="*/ 417513 w 6216650"/>
                  <a:gd name="connsiteY219" fmla="*/ 4061754 h 4908550"/>
                  <a:gd name="connsiteX220" fmla="*/ 389731 w 6216650"/>
                  <a:gd name="connsiteY220" fmla="*/ 4112495 h 4908550"/>
                  <a:gd name="connsiteX221" fmla="*/ 412750 w 6216650"/>
                  <a:gd name="connsiteY221" fmla="*/ 4178300 h 4908550"/>
                  <a:gd name="connsiteX222" fmla="*/ 493712 w 6216650"/>
                  <a:gd name="connsiteY222" fmla="*/ 4225968 h 4908550"/>
                  <a:gd name="connsiteX223" fmla="*/ 537369 w 6216650"/>
                  <a:gd name="connsiteY223" fmla="*/ 4156772 h 4908550"/>
                  <a:gd name="connsiteX224" fmla="*/ 615950 w 6216650"/>
                  <a:gd name="connsiteY224" fmla="*/ 4171950 h 4908550"/>
                  <a:gd name="connsiteX225" fmla="*/ 681832 w 6216650"/>
                  <a:gd name="connsiteY225" fmla="*/ 4152652 h 4908550"/>
                  <a:gd name="connsiteX226" fmla="*/ 711200 w 6216650"/>
                  <a:gd name="connsiteY226" fmla="*/ 4114800 h 4908550"/>
                  <a:gd name="connsiteX227" fmla="*/ 742950 w 6216650"/>
                  <a:gd name="connsiteY227" fmla="*/ 4158337 h 4908550"/>
                  <a:gd name="connsiteX228" fmla="*/ 736600 w 6216650"/>
                  <a:gd name="connsiteY228" fmla="*/ 4229100 h 4908550"/>
                  <a:gd name="connsiteX229" fmla="*/ 835819 w 6216650"/>
                  <a:gd name="connsiteY229" fmla="*/ 4170384 h 4908550"/>
                  <a:gd name="connsiteX230" fmla="*/ 883444 w 6216650"/>
                  <a:gd name="connsiteY230" fmla="*/ 4066392 h 4908550"/>
                  <a:gd name="connsiteX231" fmla="*/ 964407 w 6216650"/>
                  <a:gd name="connsiteY231" fmla="*/ 3990105 h 4908550"/>
                  <a:gd name="connsiteX232" fmla="*/ 1017588 w 6216650"/>
                  <a:gd name="connsiteY232" fmla="*/ 3954109 h 4908550"/>
                  <a:gd name="connsiteX233" fmla="*/ 1028700 w 6216650"/>
                  <a:gd name="connsiteY233" fmla="*/ 3911600 h 4908550"/>
                  <a:gd name="connsiteX234" fmla="*/ 1081881 w 6216650"/>
                  <a:gd name="connsiteY234" fmla="*/ 3887131 h 4908550"/>
                  <a:gd name="connsiteX235" fmla="*/ 1112838 w 6216650"/>
                  <a:gd name="connsiteY235" fmla="*/ 3902858 h 4908550"/>
                  <a:gd name="connsiteX236" fmla="*/ 1212850 w 6216650"/>
                  <a:gd name="connsiteY236" fmla="*/ 3943350 h 4908550"/>
                  <a:gd name="connsiteX237" fmla="*/ 1243806 w 6216650"/>
                  <a:gd name="connsiteY237" fmla="*/ 4006736 h 4908550"/>
                  <a:gd name="connsiteX238" fmla="*/ 1238250 w 6216650"/>
                  <a:gd name="connsiteY238" fmla="*/ 4044950 h 4908550"/>
                  <a:gd name="connsiteX239" fmla="*/ 1270000 w 6216650"/>
                  <a:gd name="connsiteY239" fmla="*/ 4108450 h 4908550"/>
                  <a:gd name="connsiteX240" fmla="*/ 1327150 w 6216650"/>
                  <a:gd name="connsiteY240" fmla="*/ 4108450 h 4908550"/>
                  <a:gd name="connsiteX241" fmla="*/ 1365250 w 6216650"/>
                  <a:gd name="connsiteY241" fmla="*/ 4070437 h 4908550"/>
                  <a:gd name="connsiteX242" fmla="*/ 1391444 w 6216650"/>
                  <a:gd name="connsiteY242" fmla="*/ 4114379 h 4908550"/>
                  <a:gd name="connsiteX243" fmla="*/ 1427956 w 6216650"/>
                  <a:gd name="connsiteY243" fmla="*/ 4140027 h 4908550"/>
                  <a:gd name="connsiteX244" fmla="*/ 1420019 w 6216650"/>
                  <a:gd name="connsiteY244" fmla="*/ 4193318 h 4908550"/>
                  <a:gd name="connsiteX245" fmla="*/ 1431925 w 6216650"/>
                  <a:gd name="connsiteY245" fmla="*/ 4241159 h 4908550"/>
                  <a:gd name="connsiteX246" fmla="*/ 1429544 w 6216650"/>
                  <a:gd name="connsiteY246" fmla="*/ 4286609 h 4908550"/>
                  <a:gd name="connsiteX247" fmla="*/ 1454150 w 6216650"/>
                  <a:gd name="connsiteY247" fmla="*/ 4330700 h 4908550"/>
                  <a:gd name="connsiteX248" fmla="*/ 1468437 w 6216650"/>
                  <a:gd name="connsiteY248" fmla="*/ 4422732 h 4908550"/>
                  <a:gd name="connsiteX249" fmla="*/ 1472406 w 6216650"/>
                  <a:gd name="connsiteY249" fmla="*/ 4525817 h 4908550"/>
                  <a:gd name="connsiteX250" fmla="*/ 1517650 w 6216650"/>
                  <a:gd name="connsiteY250" fmla="*/ 4559300 h 4908550"/>
                  <a:gd name="connsiteX251" fmla="*/ 1543050 w 6216650"/>
                  <a:gd name="connsiteY251" fmla="*/ 4648200 h 4908550"/>
                  <a:gd name="connsiteX252" fmla="*/ 1644650 w 6216650"/>
                  <a:gd name="connsiteY252" fmla="*/ 4597400 h 4908550"/>
                  <a:gd name="connsiteX253" fmla="*/ 1701800 w 6216650"/>
                  <a:gd name="connsiteY253" fmla="*/ 4635500 h 4908550"/>
                  <a:gd name="connsiteX254" fmla="*/ 1758950 w 6216650"/>
                  <a:gd name="connsiteY254" fmla="*/ 4673600 h 4908550"/>
                  <a:gd name="connsiteX255" fmla="*/ 1854200 w 6216650"/>
                  <a:gd name="connsiteY255" fmla="*/ 4705350 h 4908550"/>
                  <a:gd name="connsiteX256" fmla="*/ 1949450 w 6216650"/>
                  <a:gd name="connsiteY256" fmla="*/ 4730750 h 4908550"/>
                  <a:gd name="connsiteX257" fmla="*/ 2063750 w 6216650"/>
                  <a:gd name="connsiteY257" fmla="*/ 4838700 h 4908550"/>
                  <a:gd name="connsiteX258" fmla="*/ 2209800 w 6216650"/>
                  <a:gd name="connsiteY258" fmla="*/ 4864100 h 4908550"/>
                  <a:gd name="connsiteX259" fmla="*/ 2286000 w 6216650"/>
                  <a:gd name="connsiteY259" fmla="*/ 4902200 h 4908550"/>
                  <a:gd name="connsiteX260" fmla="*/ 2406650 w 6216650"/>
                  <a:gd name="connsiteY260" fmla="*/ 4876800 h 4908550"/>
                  <a:gd name="connsiteX261" fmla="*/ 2527300 w 6216650"/>
                  <a:gd name="connsiteY261" fmla="*/ 4908550 h 4908550"/>
                  <a:gd name="connsiteX262" fmla="*/ 2578100 w 6216650"/>
                  <a:gd name="connsiteY262" fmla="*/ 4870450 h 4908550"/>
                  <a:gd name="connsiteX263" fmla="*/ 2755900 w 6216650"/>
                  <a:gd name="connsiteY263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27300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84850 w 6216650"/>
                  <a:gd name="connsiteY57" fmla="*/ 2260600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34100 w 6216650"/>
                  <a:gd name="connsiteY64" fmla="*/ 1885950 h 4908550"/>
                  <a:gd name="connsiteX65" fmla="*/ 6216650 w 6216650"/>
                  <a:gd name="connsiteY65" fmla="*/ 191135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76950 w 6216650"/>
                  <a:gd name="connsiteY69" fmla="*/ 1517650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685800 w 6216650"/>
                  <a:gd name="connsiteY172" fmla="*/ 101600 h 4908550"/>
                  <a:gd name="connsiteX173" fmla="*/ 604043 w 6216650"/>
                  <a:gd name="connsiteY173" fmla="*/ 103992 h 4908550"/>
                  <a:gd name="connsiteX174" fmla="*/ 515144 w 6216650"/>
                  <a:gd name="connsiteY174" fmla="*/ 240474 h 4908550"/>
                  <a:gd name="connsiteX175" fmla="*/ 546100 w 6216650"/>
                  <a:gd name="connsiteY175" fmla="*/ 298450 h 4908550"/>
                  <a:gd name="connsiteX176" fmla="*/ 546100 w 6216650"/>
                  <a:gd name="connsiteY176" fmla="*/ 476250 h 4908550"/>
                  <a:gd name="connsiteX177" fmla="*/ 593725 w 6216650"/>
                  <a:gd name="connsiteY177" fmla="*/ 598021 h 4908550"/>
                  <a:gd name="connsiteX178" fmla="*/ 641350 w 6216650"/>
                  <a:gd name="connsiteY178" fmla="*/ 654050 h 4908550"/>
                  <a:gd name="connsiteX179" fmla="*/ 679450 w 6216650"/>
                  <a:gd name="connsiteY179" fmla="*/ 679450 h 4908550"/>
                  <a:gd name="connsiteX180" fmla="*/ 693737 w 6216650"/>
                  <a:gd name="connsiteY180" fmla="*/ 947716 h 4908550"/>
                  <a:gd name="connsiteX181" fmla="*/ 750094 w 6216650"/>
                  <a:gd name="connsiteY181" fmla="*/ 1020870 h 4908550"/>
                  <a:gd name="connsiteX182" fmla="*/ 654050 w 6216650"/>
                  <a:gd name="connsiteY182" fmla="*/ 1092200 h 4908550"/>
                  <a:gd name="connsiteX183" fmla="*/ 488950 w 6216650"/>
                  <a:gd name="connsiteY183" fmla="*/ 1174750 h 4908550"/>
                  <a:gd name="connsiteX184" fmla="*/ 457200 w 6216650"/>
                  <a:gd name="connsiteY184" fmla="*/ 1276350 h 4908550"/>
                  <a:gd name="connsiteX185" fmla="*/ 400050 w 6216650"/>
                  <a:gd name="connsiteY185" fmla="*/ 1333500 h 4908550"/>
                  <a:gd name="connsiteX186" fmla="*/ 412750 w 6216650"/>
                  <a:gd name="connsiteY186" fmla="*/ 1397000 h 4908550"/>
                  <a:gd name="connsiteX187" fmla="*/ 372268 w 6216650"/>
                  <a:gd name="connsiteY187" fmla="*/ 1476418 h 4908550"/>
                  <a:gd name="connsiteX188" fmla="*/ 266700 w 6216650"/>
                  <a:gd name="connsiteY188" fmla="*/ 1460500 h 4908550"/>
                  <a:gd name="connsiteX189" fmla="*/ 203200 w 6216650"/>
                  <a:gd name="connsiteY189" fmla="*/ 1517650 h 4908550"/>
                  <a:gd name="connsiteX190" fmla="*/ 113506 w 6216650"/>
                  <a:gd name="connsiteY190" fmla="*/ 1549400 h 4908550"/>
                  <a:gd name="connsiteX191" fmla="*/ 80169 w 6216650"/>
                  <a:gd name="connsiteY191" fmla="*/ 1529523 h 4908550"/>
                  <a:gd name="connsiteX192" fmla="*/ 53975 w 6216650"/>
                  <a:gd name="connsiteY192" fmla="*/ 1600200 h 4908550"/>
                  <a:gd name="connsiteX193" fmla="*/ 126206 w 6216650"/>
                  <a:gd name="connsiteY193" fmla="*/ 1746423 h 4908550"/>
                  <a:gd name="connsiteX194" fmla="*/ 126206 w 6216650"/>
                  <a:gd name="connsiteY194" fmla="*/ 1839934 h 4908550"/>
                  <a:gd name="connsiteX195" fmla="*/ 102394 w 6216650"/>
                  <a:gd name="connsiteY195" fmla="*/ 2232895 h 4908550"/>
                  <a:gd name="connsiteX196" fmla="*/ 16669 w 6216650"/>
                  <a:gd name="connsiteY196" fmla="*/ 2300354 h 4908550"/>
                  <a:gd name="connsiteX197" fmla="*/ 60325 w 6216650"/>
                  <a:gd name="connsiteY197" fmla="*/ 2413001 h 4908550"/>
                  <a:gd name="connsiteX198" fmla="*/ 50800 w 6216650"/>
                  <a:gd name="connsiteY198" fmla="*/ 2501900 h 4908550"/>
                  <a:gd name="connsiteX199" fmla="*/ 88106 w 6216650"/>
                  <a:gd name="connsiteY199" fmla="*/ 2555745 h 4908550"/>
                  <a:gd name="connsiteX200" fmla="*/ 91281 w 6216650"/>
                  <a:gd name="connsiteY200" fmla="*/ 2652817 h 4908550"/>
                  <a:gd name="connsiteX201" fmla="*/ 120650 w 6216650"/>
                  <a:gd name="connsiteY201" fmla="*/ 2692400 h 4908550"/>
                  <a:gd name="connsiteX202" fmla="*/ 22225 w 6216650"/>
                  <a:gd name="connsiteY202" fmla="*/ 2851150 h 4908550"/>
                  <a:gd name="connsiteX203" fmla="*/ 6350 w 6216650"/>
                  <a:gd name="connsiteY203" fmla="*/ 2933700 h 4908550"/>
                  <a:gd name="connsiteX204" fmla="*/ 0 w 6216650"/>
                  <a:gd name="connsiteY204" fmla="*/ 2955882 h 4908550"/>
                  <a:gd name="connsiteX205" fmla="*/ 177800 w 6216650"/>
                  <a:gd name="connsiteY205" fmla="*/ 3006029 h 4908550"/>
                  <a:gd name="connsiteX206" fmla="*/ 294481 w 6216650"/>
                  <a:gd name="connsiteY206" fmla="*/ 3039998 h 4908550"/>
                  <a:gd name="connsiteX207" fmla="*/ 323056 w 6216650"/>
                  <a:gd name="connsiteY207" fmla="*/ 3089145 h 4908550"/>
                  <a:gd name="connsiteX208" fmla="*/ 272256 w 6216650"/>
                  <a:gd name="connsiteY208" fmla="*/ 3172695 h 4908550"/>
                  <a:gd name="connsiteX209" fmla="*/ 347662 w 6216650"/>
                  <a:gd name="connsiteY209" fmla="*/ 3169303 h 4908550"/>
                  <a:gd name="connsiteX210" fmla="*/ 413544 w 6216650"/>
                  <a:gd name="connsiteY210" fmla="*/ 3255159 h 4908550"/>
                  <a:gd name="connsiteX211" fmla="*/ 419100 w 6216650"/>
                  <a:gd name="connsiteY211" fmla="*/ 3371850 h 4908550"/>
                  <a:gd name="connsiteX212" fmla="*/ 377825 w 6216650"/>
                  <a:gd name="connsiteY212" fmla="*/ 3434524 h 4908550"/>
                  <a:gd name="connsiteX213" fmla="*/ 462756 w 6216650"/>
                  <a:gd name="connsiteY213" fmla="*/ 3451181 h 4908550"/>
                  <a:gd name="connsiteX214" fmla="*/ 427037 w 6216650"/>
                  <a:gd name="connsiteY214" fmla="*/ 3580574 h 4908550"/>
                  <a:gd name="connsiteX215" fmla="*/ 453231 w 6216650"/>
                  <a:gd name="connsiteY215" fmla="*/ 3652708 h 4908550"/>
                  <a:gd name="connsiteX216" fmla="*/ 444500 w 6216650"/>
                  <a:gd name="connsiteY216" fmla="*/ 3695700 h 4908550"/>
                  <a:gd name="connsiteX217" fmla="*/ 520700 w 6216650"/>
                  <a:gd name="connsiteY217" fmla="*/ 3744934 h 4908550"/>
                  <a:gd name="connsiteX218" fmla="*/ 445294 w 6216650"/>
                  <a:gd name="connsiteY218" fmla="*/ 3943350 h 4908550"/>
                  <a:gd name="connsiteX219" fmla="*/ 417513 w 6216650"/>
                  <a:gd name="connsiteY219" fmla="*/ 4061754 h 4908550"/>
                  <a:gd name="connsiteX220" fmla="*/ 389731 w 6216650"/>
                  <a:gd name="connsiteY220" fmla="*/ 4112495 h 4908550"/>
                  <a:gd name="connsiteX221" fmla="*/ 412750 w 6216650"/>
                  <a:gd name="connsiteY221" fmla="*/ 4178300 h 4908550"/>
                  <a:gd name="connsiteX222" fmla="*/ 493712 w 6216650"/>
                  <a:gd name="connsiteY222" fmla="*/ 4225968 h 4908550"/>
                  <a:gd name="connsiteX223" fmla="*/ 537369 w 6216650"/>
                  <a:gd name="connsiteY223" fmla="*/ 4156772 h 4908550"/>
                  <a:gd name="connsiteX224" fmla="*/ 615950 w 6216650"/>
                  <a:gd name="connsiteY224" fmla="*/ 4171950 h 4908550"/>
                  <a:gd name="connsiteX225" fmla="*/ 681832 w 6216650"/>
                  <a:gd name="connsiteY225" fmla="*/ 4152652 h 4908550"/>
                  <a:gd name="connsiteX226" fmla="*/ 711200 w 6216650"/>
                  <a:gd name="connsiteY226" fmla="*/ 4114800 h 4908550"/>
                  <a:gd name="connsiteX227" fmla="*/ 742950 w 6216650"/>
                  <a:gd name="connsiteY227" fmla="*/ 4158337 h 4908550"/>
                  <a:gd name="connsiteX228" fmla="*/ 736600 w 6216650"/>
                  <a:gd name="connsiteY228" fmla="*/ 4229100 h 4908550"/>
                  <a:gd name="connsiteX229" fmla="*/ 835819 w 6216650"/>
                  <a:gd name="connsiteY229" fmla="*/ 4170384 h 4908550"/>
                  <a:gd name="connsiteX230" fmla="*/ 883444 w 6216650"/>
                  <a:gd name="connsiteY230" fmla="*/ 4066392 h 4908550"/>
                  <a:gd name="connsiteX231" fmla="*/ 964407 w 6216650"/>
                  <a:gd name="connsiteY231" fmla="*/ 3990105 h 4908550"/>
                  <a:gd name="connsiteX232" fmla="*/ 1017588 w 6216650"/>
                  <a:gd name="connsiteY232" fmla="*/ 3954109 h 4908550"/>
                  <a:gd name="connsiteX233" fmla="*/ 1028700 w 6216650"/>
                  <a:gd name="connsiteY233" fmla="*/ 3911600 h 4908550"/>
                  <a:gd name="connsiteX234" fmla="*/ 1081881 w 6216650"/>
                  <a:gd name="connsiteY234" fmla="*/ 3887131 h 4908550"/>
                  <a:gd name="connsiteX235" fmla="*/ 1112838 w 6216650"/>
                  <a:gd name="connsiteY235" fmla="*/ 3902858 h 4908550"/>
                  <a:gd name="connsiteX236" fmla="*/ 1212850 w 6216650"/>
                  <a:gd name="connsiteY236" fmla="*/ 3943350 h 4908550"/>
                  <a:gd name="connsiteX237" fmla="*/ 1243806 w 6216650"/>
                  <a:gd name="connsiteY237" fmla="*/ 4006736 h 4908550"/>
                  <a:gd name="connsiteX238" fmla="*/ 1238250 w 6216650"/>
                  <a:gd name="connsiteY238" fmla="*/ 4044950 h 4908550"/>
                  <a:gd name="connsiteX239" fmla="*/ 1270000 w 6216650"/>
                  <a:gd name="connsiteY239" fmla="*/ 4108450 h 4908550"/>
                  <a:gd name="connsiteX240" fmla="*/ 1327150 w 6216650"/>
                  <a:gd name="connsiteY240" fmla="*/ 4108450 h 4908550"/>
                  <a:gd name="connsiteX241" fmla="*/ 1365250 w 6216650"/>
                  <a:gd name="connsiteY241" fmla="*/ 4070437 h 4908550"/>
                  <a:gd name="connsiteX242" fmla="*/ 1391444 w 6216650"/>
                  <a:gd name="connsiteY242" fmla="*/ 4114379 h 4908550"/>
                  <a:gd name="connsiteX243" fmla="*/ 1427956 w 6216650"/>
                  <a:gd name="connsiteY243" fmla="*/ 4140027 h 4908550"/>
                  <a:gd name="connsiteX244" fmla="*/ 1420019 w 6216650"/>
                  <a:gd name="connsiteY244" fmla="*/ 4193318 h 4908550"/>
                  <a:gd name="connsiteX245" fmla="*/ 1431925 w 6216650"/>
                  <a:gd name="connsiteY245" fmla="*/ 4241159 h 4908550"/>
                  <a:gd name="connsiteX246" fmla="*/ 1429544 w 6216650"/>
                  <a:gd name="connsiteY246" fmla="*/ 4286609 h 4908550"/>
                  <a:gd name="connsiteX247" fmla="*/ 1454150 w 6216650"/>
                  <a:gd name="connsiteY247" fmla="*/ 4330700 h 4908550"/>
                  <a:gd name="connsiteX248" fmla="*/ 1468437 w 6216650"/>
                  <a:gd name="connsiteY248" fmla="*/ 4422732 h 4908550"/>
                  <a:gd name="connsiteX249" fmla="*/ 1458119 w 6216650"/>
                  <a:gd name="connsiteY249" fmla="*/ 4466015 h 4908550"/>
                  <a:gd name="connsiteX250" fmla="*/ 1472406 w 6216650"/>
                  <a:gd name="connsiteY250" fmla="*/ 4525817 h 4908550"/>
                  <a:gd name="connsiteX251" fmla="*/ 1517650 w 6216650"/>
                  <a:gd name="connsiteY251" fmla="*/ 4559300 h 4908550"/>
                  <a:gd name="connsiteX252" fmla="*/ 1543050 w 6216650"/>
                  <a:gd name="connsiteY252" fmla="*/ 4648200 h 4908550"/>
                  <a:gd name="connsiteX253" fmla="*/ 1644650 w 6216650"/>
                  <a:gd name="connsiteY253" fmla="*/ 4597400 h 4908550"/>
                  <a:gd name="connsiteX254" fmla="*/ 1701800 w 6216650"/>
                  <a:gd name="connsiteY254" fmla="*/ 4635500 h 4908550"/>
                  <a:gd name="connsiteX255" fmla="*/ 1758950 w 6216650"/>
                  <a:gd name="connsiteY255" fmla="*/ 4673600 h 4908550"/>
                  <a:gd name="connsiteX256" fmla="*/ 1854200 w 6216650"/>
                  <a:gd name="connsiteY256" fmla="*/ 4705350 h 4908550"/>
                  <a:gd name="connsiteX257" fmla="*/ 1949450 w 6216650"/>
                  <a:gd name="connsiteY257" fmla="*/ 4730750 h 4908550"/>
                  <a:gd name="connsiteX258" fmla="*/ 2063750 w 6216650"/>
                  <a:gd name="connsiteY258" fmla="*/ 4838700 h 4908550"/>
                  <a:gd name="connsiteX259" fmla="*/ 2209800 w 6216650"/>
                  <a:gd name="connsiteY259" fmla="*/ 4864100 h 4908550"/>
                  <a:gd name="connsiteX260" fmla="*/ 2286000 w 6216650"/>
                  <a:gd name="connsiteY260" fmla="*/ 4902200 h 4908550"/>
                  <a:gd name="connsiteX261" fmla="*/ 2406650 w 6216650"/>
                  <a:gd name="connsiteY261" fmla="*/ 4876800 h 4908550"/>
                  <a:gd name="connsiteX262" fmla="*/ 2527300 w 6216650"/>
                  <a:gd name="connsiteY262" fmla="*/ 4908550 h 4908550"/>
                  <a:gd name="connsiteX263" fmla="*/ 2578100 w 6216650"/>
                  <a:gd name="connsiteY263" fmla="*/ 4870450 h 4908550"/>
                  <a:gd name="connsiteX264" fmla="*/ 2755900 w 6216650"/>
                  <a:gd name="connsiteY264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27300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84850 w 6216650"/>
                  <a:gd name="connsiteY57" fmla="*/ 2260600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34100 w 6216650"/>
                  <a:gd name="connsiteY64" fmla="*/ 1885950 h 4908550"/>
                  <a:gd name="connsiteX65" fmla="*/ 6216650 w 6216650"/>
                  <a:gd name="connsiteY65" fmla="*/ 191135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76950 w 6216650"/>
                  <a:gd name="connsiteY69" fmla="*/ 1517650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685800 w 6216650"/>
                  <a:gd name="connsiteY172" fmla="*/ 101600 h 4908550"/>
                  <a:gd name="connsiteX173" fmla="*/ 604043 w 6216650"/>
                  <a:gd name="connsiteY173" fmla="*/ 103992 h 4908550"/>
                  <a:gd name="connsiteX174" fmla="*/ 515144 w 6216650"/>
                  <a:gd name="connsiteY174" fmla="*/ 240474 h 4908550"/>
                  <a:gd name="connsiteX175" fmla="*/ 546100 w 6216650"/>
                  <a:gd name="connsiteY175" fmla="*/ 298450 h 4908550"/>
                  <a:gd name="connsiteX176" fmla="*/ 546100 w 6216650"/>
                  <a:gd name="connsiteY176" fmla="*/ 476250 h 4908550"/>
                  <a:gd name="connsiteX177" fmla="*/ 593725 w 6216650"/>
                  <a:gd name="connsiteY177" fmla="*/ 598021 h 4908550"/>
                  <a:gd name="connsiteX178" fmla="*/ 641350 w 6216650"/>
                  <a:gd name="connsiteY178" fmla="*/ 654050 h 4908550"/>
                  <a:gd name="connsiteX179" fmla="*/ 679450 w 6216650"/>
                  <a:gd name="connsiteY179" fmla="*/ 679450 h 4908550"/>
                  <a:gd name="connsiteX180" fmla="*/ 693737 w 6216650"/>
                  <a:gd name="connsiteY180" fmla="*/ 947716 h 4908550"/>
                  <a:gd name="connsiteX181" fmla="*/ 750094 w 6216650"/>
                  <a:gd name="connsiteY181" fmla="*/ 1020870 h 4908550"/>
                  <a:gd name="connsiteX182" fmla="*/ 654050 w 6216650"/>
                  <a:gd name="connsiteY182" fmla="*/ 1092200 h 4908550"/>
                  <a:gd name="connsiteX183" fmla="*/ 488950 w 6216650"/>
                  <a:gd name="connsiteY183" fmla="*/ 1174750 h 4908550"/>
                  <a:gd name="connsiteX184" fmla="*/ 457200 w 6216650"/>
                  <a:gd name="connsiteY184" fmla="*/ 1276350 h 4908550"/>
                  <a:gd name="connsiteX185" fmla="*/ 400050 w 6216650"/>
                  <a:gd name="connsiteY185" fmla="*/ 1333500 h 4908550"/>
                  <a:gd name="connsiteX186" fmla="*/ 412750 w 6216650"/>
                  <a:gd name="connsiteY186" fmla="*/ 1397000 h 4908550"/>
                  <a:gd name="connsiteX187" fmla="*/ 372268 w 6216650"/>
                  <a:gd name="connsiteY187" fmla="*/ 1476418 h 4908550"/>
                  <a:gd name="connsiteX188" fmla="*/ 266700 w 6216650"/>
                  <a:gd name="connsiteY188" fmla="*/ 1460500 h 4908550"/>
                  <a:gd name="connsiteX189" fmla="*/ 203200 w 6216650"/>
                  <a:gd name="connsiteY189" fmla="*/ 1517650 h 4908550"/>
                  <a:gd name="connsiteX190" fmla="*/ 113506 w 6216650"/>
                  <a:gd name="connsiteY190" fmla="*/ 1549400 h 4908550"/>
                  <a:gd name="connsiteX191" fmla="*/ 80169 w 6216650"/>
                  <a:gd name="connsiteY191" fmla="*/ 1529523 h 4908550"/>
                  <a:gd name="connsiteX192" fmla="*/ 53975 w 6216650"/>
                  <a:gd name="connsiteY192" fmla="*/ 1600200 h 4908550"/>
                  <a:gd name="connsiteX193" fmla="*/ 126206 w 6216650"/>
                  <a:gd name="connsiteY193" fmla="*/ 1746423 h 4908550"/>
                  <a:gd name="connsiteX194" fmla="*/ 126206 w 6216650"/>
                  <a:gd name="connsiteY194" fmla="*/ 1839934 h 4908550"/>
                  <a:gd name="connsiteX195" fmla="*/ 102394 w 6216650"/>
                  <a:gd name="connsiteY195" fmla="*/ 2232895 h 4908550"/>
                  <a:gd name="connsiteX196" fmla="*/ 16669 w 6216650"/>
                  <a:gd name="connsiteY196" fmla="*/ 2300354 h 4908550"/>
                  <a:gd name="connsiteX197" fmla="*/ 60325 w 6216650"/>
                  <a:gd name="connsiteY197" fmla="*/ 2413001 h 4908550"/>
                  <a:gd name="connsiteX198" fmla="*/ 50800 w 6216650"/>
                  <a:gd name="connsiteY198" fmla="*/ 2501900 h 4908550"/>
                  <a:gd name="connsiteX199" fmla="*/ 88106 w 6216650"/>
                  <a:gd name="connsiteY199" fmla="*/ 2555745 h 4908550"/>
                  <a:gd name="connsiteX200" fmla="*/ 91281 w 6216650"/>
                  <a:gd name="connsiteY200" fmla="*/ 2652817 h 4908550"/>
                  <a:gd name="connsiteX201" fmla="*/ 120650 w 6216650"/>
                  <a:gd name="connsiteY201" fmla="*/ 2692400 h 4908550"/>
                  <a:gd name="connsiteX202" fmla="*/ 22225 w 6216650"/>
                  <a:gd name="connsiteY202" fmla="*/ 2851150 h 4908550"/>
                  <a:gd name="connsiteX203" fmla="*/ 6350 w 6216650"/>
                  <a:gd name="connsiteY203" fmla="*/ 2933700 h 4908550"/>
                  <a:gd name="connsiteX204" fmla="*/ 0 w 6216650"/>
                  <a:gd name="connsiteY204" fmla="*/ 2955882 h 4908550"/>
                  <a:gd name="connsiteX205" fmla="*/ 177800 w 6216650"/>
                  <a:gd name="connsiteY205" fmla="*/ 3006029 h 4908550"/>
                  <a:gd name="connsiteX206" fmla="*/ 294481 w 6216650"/>
                  <a:gd name="connsiteY206" fmla="*/ 3039998 h 4908550"/>
                  <a:gd name="connsiteX207" fmla="*/ 323056 w 6216650"/>
                  <a:gd name="connsiteY207" fmla="*/ 3089145 h 4908550"/>
                  <a:gd name="connsiteX208" fmla="*/ 272256 w 6216650"/>
                  <a:gd name="connsiteY208" fmla="*/ 3172695 h 4908550"/>
                  <a:gd name="connsiteX209" fmla="*/ 347662 w 6216650"/>
                  <a:gd name="connsiteY209" fmla="*/ 3169303 h 4908550"/>
                  <a:gd name="connsiteX210" fmla="*/ 413544 w 6216650"/>
                  <a:gd name="connsiteY210" fmla="*/ 3255159 h 4908550"/>
                  <a:gd name="connsiteX211" fmla="*/ 419100 w 6216650"/>
                  <a:gd name="connsiteY211" fmla="*/ 3371850 h 4908550"/>
                  <a:gd name="connsiteX212" fmla="*/ 377825 w 6216650"/>
                  <a:gd name="connsiteY212" fmla="*/ 3434524 h 4908550"/>
                  <a:gd name="connsiteX213" fmla="*/ 462756 w 6216650"/>
                  <a:gd name="connsiteY213" fmla="*/ 3451181 h 4908550"/>
                  <a:gd name="connsiteX214" fmla="*/ 427037 w 6216650"/>
                  <a:gd name="connsiteY214" fmla="*/ 3580574 h 4908550"/>
                  <a:gd name="connsiteX215" fmla="*/ 453231 w 6216650"/>
                  <a:gd name="connsiteY215" fmla="*/ 3652708 h 4908550"/>
                  <a:gd name="connsiteX216" fmla="*/ 444500 w 6216650"/>
                  <a:gd name="connsiteY216" fmla="*/ 3695700 h 4908550"/>
                  <a:gd name="connsiteX217" fmla="*/ 520700 w 6216650"/>
                  <a:gd name="connsiteY217" fmla="*/ 3744934 h 4908550"/>
                  <a:gd name="connsiteX218" fmla="*/ 445294 w 6216650"/>
                  <a:gd name="connsiteY218" fmla="*/ 3943350 h 4908550"/>
                  <a:gd name="connsiteX219" fmla="*/ 417513 w 6216650"/>
                  <a:gd name="connsiteY219" fmla="*/ 4061754 h 4908550"/>
                  <a:gd name="connsiteX220" fmla="*/ 389731 w 6216650"/>
                  <a:gd name="connsiteY220" fmla="*/ 4112495 h 4908550"/>
                  <a:gd name="connsiteX221" fmla="*/ 412750 w 6216650"/>
                  <a:gd name="connsiteY221" fmla="*/ 4178300 h 4908550"/>
                  <a:gd name="connsiteX222" fmla="*/ 493712 w 6216650"/>
                  <a:gd name="connsiteY222" fmla="*/ 4225968 h 4908550"/>
                  <a:gd name="connsiteX223" fmla="*/ 537369 w 6216650"/>
                  <a:gd name="connsiteY223" fmla="*/ 4156772 h 4908550"/>
                  <a:gd name="connsiteX224" fmla="*/ 615950 w 6216650"/>
                  <a:gd name="connsiteY224" fmla="*/ 4171950 h 4908550"/>
                  <a:gd name="connsiteX225" fmla="*/ 681832 w 6216650"/>
                  <a:gd name="connsiteY225" fmla="*/ 4152652 h 4908550"/>
                  <a:gd name="connsiteX226" fmla="*/ 711200 w 6216650"/>
                  <a:gd name="connsiteY226" fmla="*/ 4114800 h 4908550"/>
                  <a:gd name="connsiteX227" fmla="*/ 742950 w 6216650"/>
                  <a:gd name="connsiteY227" fmla="*/ 4158337 h 4908550"/>
                  <a:gd name="connsiteX228" fmla="*/ 736600 w 6216650"/>
                  <a:gd name="connsiteY228" fmla="*/ 4229100 h 4908550"/>
                  <a:gd name="connsiteX229" fmla="*/ 835819 w 6216650"/>
                  <a:gd name="connsiteY229" fmla="*/ 4170384 h 4908550"/>
                  <a:gd name="connsiteX230" fmla="*/ 883444 w 6216650"/>
                  <a:gd name="connsiteY230" fmla="*/ 4066392 h 4908550"/>
                  <a:gd name="connsiteX231" fmla="*/ 964407 w 6216650"/>
                  <a:gd name="connsiteY231" fmla="*/ 3990105 h 4908550"/>
                  <a:gd name="connsiteX232" fmla="*/ 1017588 w 6216650"/>
                  <a:gd name="connsiteY232" fmla="*/ 3954109 h 4908550"/>
                  <a:gd name="connsiteX233" fmla="*/ 1028700 w 6216650"/>
                  <a:gd name="connsiteY233" fmla="*/ 3911600 h 4908550"/>
                  <a:gd name="connsiteX234" fmla="*/ 1081881 w 6216650"/>
                  <a:gd name="connsiteY234" fmla="*/ 3887131 h 4908550"/>
                  <a:gd name="connsiteX235" fmla="*/ 1112838 w 6216650"/>
                  <a:gd name="connsiteY235" fmla="*/ 3902858 h 4908550"/>
                  <a:gd name="connsiteX236" fmla="*/ 1212850 w 6216650"/>
                  <a:gd name="connsiteY236" fmla="*/ 3943350 h 4908550"/>
                  <a:gd name="connsiteX237" fmla="*/ 1243806 w 6216650"/>
                  <a:gd name="connsiteY237" fmla="*/ 4006736 h 4908550"/>
                  <a:gd name="connsiteX238" fmla="*/ 1238250 w 6216650"/>
                  <a:gd name="connsiteY238" fmla="*/ 4044950 h 4908550"/>
                  <a:gd name="connsiteX239" fmla="*/ 1270000 w 6216650"/>
                  <a:gd name="connsiteY239" fmla="*/ 4108450 h 4908550"/>
                  <a:gd name="connsiteX240" fmla="*/ 1327150 w 6216650"/>
                  <a:gd name="connsiteY240" fmla="*/ 4108450 h 4908550"/>
                  <a:gd name="connsiteX241" fmla="*/ 1365250 w 6216650"/>
                  <a:gd name="connsiteY241" fmla="*/ 4070437 h 4908550"/>
                  <a:gd name="connsiteX242" fmla="*/ 1391444 w 6216650"/>
                  <a:gd name="connsiteY242" fmla="*/ 4114379 h 4908550"/>
                  <a:gd name="connsiteX243" fmla="*/ 1427956 w 6216650"/>
                  <a:gd name="connsiteY243" fmla="*/ 4140027 h 4908550"/>
                  <a:gd name="connsiteX244" fmla="*/ 1420019 w 6216650"/>
                  <a:gd name="connsiteY244" fmla="*/ 4193318 h 4908550"/>
                  <a:gd name="connsiteX245" fmla="*/ 1431925 w 6216650"/>
                  <a:gd name="connsiteY245" fmla="*/ 4241159 h 4908550"/>
                  <a:gd name="connsiteX246" fmla="*/ 1429544 w 6216650"/>
                  <a:gd name="connsiteY246" fmla="*/ 4286609 h 4908550"/>
                  <a:gd name="connsiteX247" fmla="*/ 1454150 w 6216650"/>
                  <a:gd name="connsiteY247" fmla="*/ 4330700 h 4908550"/>
                  <a:gd name="connsiteX248" fmla="*/ 1468437 w 6216650"/>
                  <a:gd name="connsiteY248" fmla="*/ 4422732 h 4908550"/>
                  <a:gd name="connsiteX249" fmla="*/ 1458119 w 6216650"/>
                  <a:gd name="connsiteY249" fmla="*/ 4466015 h 4908550"/>
                  <a:gd name="connsiteX250" fmla="*/ 1472406 w 6216650"/>
                  <a:gd name="connsiteY250" fmla="*/ 4525817 h 4908550"/>
                  <a:gd name="connsiteX251" fmla="*/ 1505743 w 6216650"/>
                  <a:gd name="connsiteY251" fmla="*/ 4530596 h 4908550"/>
                  <a:gd name="connsiteX252" fmla="*/ 1543050 w 6216650"/>
                  <a:gd name="connsiteY252" fmla="*/ 4648200 h 4908550"/>
                  <a:gd name="connsiteX253" fmla="*/ 1644650 w 6216650"/>
                  <a:gd name="connsiteY253" fmla="*/ 4597400 h 4908550"/>
                  <a:gd name="connsiteX254" fmla="*/ 1701800 w 6216650"/>
                  <a:gd name="connsiteY254" fmla="*/ 4635500 h 4908550"/>
                  <a:gd name="connsiteX255" fmla="*/ 1758950 w 6216650"/>
                  <a:gd name="connsiteY255" fmla="*/ 4673600 h 4908550"/>
                  <a:gd name="connsiteX256" fmla="*/ 1854200 w 6216650"/>
                  <a:gd name="connsiteY256" fmla="*/ 4705350 h 4908550"/>
                  <a:gd name="connsiteX257" fmla="*/ 1949450 w 6216650"/>
                  <a:gd name="connsiteY257" fmla="*/ 4730750 h 4908550"/>
                  <a:gd name="connsiteX258" fmla="*/ 2063750 w 6216650"/>
                  <a:gd name="connsiteY258" fmla="*/ 4838700 h 4908550"/>
                  <a:gd name="connsiteX259" fmla="*/ 2209800 w 6216650"/>
                  <a:gd name="connsiteY259" fmla="*/ 4864100 h 4908550"/>
                  <a:gd name="connsiteX260" fmla="*/ 2286000 w 6216650"/>
                  <a:gd name="connsiteY260" fmla="*/ 4902200 h 4908550"/>
                  <a:gd name="connsiteX261" fmla="*/ 2406650 w 6216650"/>
                  <a:gd name="connsiteY261" fmla="*/ 4876800 h 4908550"/>
                  <a:gd name="connsiteX262" fmla="*/ 2527300 w 6216650"/>
                  <a:gd name="connsiteY262" fmla="*/ 4908550 h 4908550"/>
                  <a:gd name="connsiteX263" fmla="*/ 2578100 w 6216650"/>
                  <a:gd name="connsiteY263" fmla="*/ 4870450 h 4908550"/>
                  <a:gd name="connsiteX264" fmla="*/ 2755900 w 6216650"/>
                  <a:gd name="connsiteY264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27300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84850 w 6216650"/>
                  <a:gd name="connsiteY57" fmla="*/ 2260600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34100 w 6216650"/>
                  <a:gd name="connsiteY64" fmla="*/ 1885950 h 4908550"/>
                  <a:gd name="connsiteX65" fmla="*/ 6216650 w 6216650"/>
                  <a:gd name="connsiteY65" fmla="*/ 191135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76950 w 6216650"/>
                  <a:gd name="connsiteY69" fmla="*/ 1517650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685800 w 6216650"/>
                  <a:gd name="connsiteY172" fmla="*/ 101600 h 4908550"/>
                  <a:gd name="connsiteX173" fmla="*/ 604043 w 6216650"/>
                  <a:gd name="connsiteY173" fmla="*/ 103992 h 4908550"/>
                  <a:gd name="connsiteX174" fmla="*/ 515144 w 6216650"/>
                  <a:gd name="connsiteY174" fmla="*/ 240474 h 4908550"/>
                  <a:gd name="connsiteX175" fmla="*/ 546100 w 6216650"/>
                  <a:gd name="connsiteY175" fmla="*/ 298450 h 4908550"/>
                  <a:gd name="connsiteX176" fmla="*/ 546100 w 6216650"/>
                  <a:gd name="connsiteY176" fmla="*/ 476250 h 4908550"/>
                  <a:gd name="connsiteX177" fmla="*/ 593725 w 6216650"/>
                  <a:gd name="connsiteY177" fmla="*/ 598021 h 4908550"/>
                  <a:gd name="connsiteX178" fmla="*/ 641350 w 6216650"/>
                  <a:gd name="connsiteY178" fmla="*/ 654050 h 4908550"/>
                  <a:gd name="connsiteX179" fmla="*/ 679450 w 6216650"/>
                  <a:gd name="connsiteY179" fmla="*/ 679450 h 4908550"/>
                  <a:gd name="connsiteX180" fmla="*/ 693737 w 6216650"/>
                  <a:gd name="connsiteY180" fmla="*/ 947716 h 4908550"/>
                  <a:gd name="connsiteX181" fmla="*/ 750094 w 6216650"/>
                  <a:gd name="connsiteY181" fmla="*/ 1020870 h 4908550"/>
                  <a:gd name="connsiteX182" fmla="*/ 654050 w 6216650"/>
                  <a:gd name="connsiteY182" fmla="*/ 1092200 h 4908550"/>
                  <a:gd name="connsiteX183" fmla="*/ 488950 w 6216650"/>
                  <a:gd name="connsiteY183" fmla="*/ 1174750 h 4908550"/>
                  <a:gd name="connsiteX184" fmla="*/ 457200 w 6216650"/>
                  <a:gd name="connsiteY184" fmla="*/ 1276350 h 4908550"/>
                  <a:gd name="connsiteX185" fmla="*/ 400050 w 6216650"/>
                  <a:gd name="connsiteY185" fmla="*/ 1333500 h 4908550"/>
                  <a:gd name="connsiteX186" fmla="*/ 412750 w 6216650"/>
                  <a:gd name="connsiteY186" fmla="*/ 1397000 h 4908550"/>
                  <a:gd name="connsiteX187" fmla="*/ 372268 w 6216650"/>
                  <a:gd name="connsiteY187" fmla="*/ 1476418 h 4908550"/>
                  <a:gd name="connsiteX188" fmla="*/ 266700 w 6216650"/>
                  <a:gd name="connsiteY188" fmla="*/ 1460500 h 4908550"/>
                  <a:gd name="connsiteX189" fmla="*/ 203200 w 6216650"/>
                  <a:gd name="connsiteY189" fmla="*/ 1517650 h 4908550"/>
                  <a:gd name="connsiteX190" fmla="*/ 113506 w 6216650"/>
                  <a:gd name="connsiteY190" fmla="*/ 1549400 h 4908550"/>
                  <a:gd name="connsiteX191" fmla="*/ 80169 w 6216650"/>
                  <a:gd name="connsiteY191" fmla="*/ 1529523 h 4908550"/>
                  <a:gd name="connsiteX192" fmla="*/ 53975 w 6216650"/>
                  <a:gd name="connsiteY192" fmla="*/ 1600200 h 4908550"/>
                  <a:gd name="connsiteX193" fmla="*/ 126206 w 6216650"/>
                  <a:gd name="connsiteY193" fmla="*/ 1746423 h 4908550"/>
                  <a:gd name="connsiteX194" fmla="*/ 126206 w 6216650"/>
                  <a:gd name="connsiteY194" fmla="*/ 1839934 h 4908550"/>
                  <a:gd name="connsiteX195" fmla="*/ 102394 w 6216650"/>
                  <a:gd name="connsiteY195" fmla="*/ 2232895 h 4908550"/>
                  <a:gd name="connsiteX196" fmla="*/ 16669 w 6216650"/>
                  <a:gd name="connsiteY196" fmla="*/ 2300354 h 4908550"/>
                  <a:gd name="connsiteX197" fmla="*/ 60325 w 6216650"/>
                  <a:gd name="connsiteY197" fmla="*/ 2413001 h 4908550"/>
                  <a:gd name="connsiteX198" fmla="*/ 50800 w 6216650"/>
                  <a:gd name="connsiteY198" fmla="*/ 2501900 h 4908550"/>
                  <a:gd name="connsiteX199" fmla="*/ 88106 w 6216650"/>
                  <a:gd name="connsiteY199" fmla="*/ 2555745 h 4908550"/>
                  <a:gd name="connsiteX200" fmla="*/ 91281 w 6216650"/>
                  <a:gd name="connsiteY200" fmla="*/ 2652817 h 4908550"/>
                  <a:gd name="connsiteX201" fmla="*/ 120650 w 6216650"/>
                  <a:gd name="connsiteY201" fmla="*/ 2692400 h 4908550"/>
                  <a:gd name="connsiteX202" fmla="*/ 22225 w 6216650"/>
                  <a:gd name="connsiteY202" fmla="*/ 2851150 h 4908550"/>
                  <a:gd name="connsiteX203" fmla="*/ 6350 w 6216650"/>
                  <a:gd name="connsiteY203" fmla="*/ 2933700 h 4908550"/>
                  <a:gd name="connsiteX204" fmla="*/ 0 w 6216650"/>
                  <a:gd name="connsiteY204" fmla="*/ 2955882 h 4908550"/>
                  <a:gd name="connsiteX205" fmla="*/ 177800 w 6216650"/>
                  <a:gd name="connsiteY205" fmla="*/ 3006029 h 4908550"/>
                  <a:gd name="connsiteX206" fmla="*/ 294481 w 6216650"/>
                  <a:gd name="connsiteY206" fmla="*/ 3039998 h 4908550"/>
                  <a:gd name="connsiteX207" fmla="*/ 323056 w 6216650"/>
                  <a:gd name="connsiteY207" fmla="*/ 3089145 h 4908550"/>
                  <a:gd name="connsiteX208" fmla="*/ 272256 w 6216650"/>
                  <a:gd name="connsiteY208" fmla="*/ 3172695 h 4908550"/>
                  <a:gd name="connsiteX209" fmla="*/ 347662 w 6216650"/>
                  <a:gd name="connsiteY209" fmla="*/ 3169303 h 4908550"/>
                  <a:gd name="connsiteX210" fmla="*/ 413544 w 6216650"/>
                  <a:gd name="connsiteY210" fmla="*/ 3255159 h 4908550"/>
                  <a:gd name="connsiteX211" fmla="*/ 419100 w 6216650"/>
                  <a:gd name="connsiteY211" fmla="*/ 3371850 h 4908550"/>
                  <a:gd name="connsiteX212" fmla="*/ 377825 w 6216650"/>
                  <a:gd name="connsiteY212" fmla="*/ 3434524 h 4908550"/>
                  <a:gd name="connsiteX213" fmla="*/ 462756 w 6216650"/>
                  <a:gd name="connsiteY213" fmla="*/ 3451181 h 4908550"/>
                  <a:gd name="connsiteX214" fmla="*/ 427037 w 6216650"/>
                  <a:gd name="connsiteY214" fmla="*/ 3580574 h 4908550"/>
                  <a:gd name="connsiteX215" fmla="*/ 453231 w 6216650"/>
                  <a:gd name="connsiteY215" fmla="*/ 3652708 h 4908550"/>
                  <a:gd name="connsiteX216" fmla="*/ 444500 w 6216650"/>
                  <a:gd name="connsiteY216" fmla="*/ 3695700 h 4908550"/>
                  <a:gd name="connsiteX217" fmla="*/ 520700 w 6216650"/>
                  <a:gd name="connsiteY217" fmla="*/ 3744934 h 4908550"/>
                  <a:gd name="connsiteX218" fmla="*/ 445294 w 6216650"/>
                  <a:gd name="connsiteY218" fmla="*/ 3943350 h 4908550"/>
                  <a:gd name="connsiteX219" fmla="*/ 417513 w 6216650"/>
                  <a:gd name="connsiteY219" fmla="*/ 4061754 h 4908550"/>
                  <a:gd name="connsiteX220" fmla="*/ 389731 w 6216650"/>
                  <a:gd name="connsiteY220" fmla="*/ 4112495 h 4908550"/>
                  <a:gd name="connsiteX221" fmla="*/ 412750 w 6216650"/>
                  <a:gd name="connsiteY221" fmla="*/ 4178300 h 4908550"/>
                  <a:gd name="connsiteX222" fmla="*/ 493712 w 6216650"/>
                  <a:gd name="connsiteY222" fmla="*/ 4225968 h 4908550"/>
                  <a:gd name="connsiteX223" fmla="*/ 537369 w 6216650"/>
                  <a:gd name="connsiteY223" fmla="*/ 4156772 h 4908550"/>
                  <a:gd name="connsiteX224" fmla="*/ 615950 w 6216650"/>
                  <a:gd name="connsiteY224" fmla="*/ 4171950 h 4908550"/>
                  <a:gd name="connsiteX225" fmla="*/ 681832 w 6216650"/>
                  <a:gd name="connsiteY225" fmla="*/ 4152652 h 4908550"/>
                  <a:gd name="connsiteX226" fmla="*/ 711200 w 6216650"/>
                  <a:gd name="connsiteY226" fmla="*/ 4114800 h 4908550"/>
                  <a:gd name="connsiteX227" fmla="*/ 742950 w 6216650"/>
                  <a:gd name="connsiteY227" fmla="*/ 4158337 h 4908550"/>
                  <a:gd name="connsiteX228" fmla="*/ 736600 w 6216650"/>
                  <a:gd name="connsiteY228" fmla="*/ 4229100 h 4908550"/>
                  <a:gd name="connsiteX229" fmla="*/ 835819 w 6216650"/>
                  <a:gd name="connsiteY229" fmla="*/ 4170384 h 4908550"/>
                  <a:gd name="connsiteX230" fmla="*/ 883444 w 6216650"/>
                  <a:gd name="connsiteY230" fmla="*/ 4066392 h 4908550"/>
                  <a:gd name="connsiteX231" fmla="*/ 964407 w 6216650"/>
                  <a:gd name="connsiteY231" fmla="*/ 3990105 h 4908550"/>
                  <a:gd name="connsiteX232" fmla="*/ 1017588 w 6216650"/>
                  <a:gd name="connsiteY232" fmla="*/ 3954109 h 4908550"/>
                  <a:gd name="connsiteX233" fmla="*/ 1028700 w 6216650"/>
                  <a:gd name="connsiteY233" fmla="*/ 3911600 h 4908550"/>
                  <a:gd name="connsiteX234" fmla="*/ 1081881 w 6216650"/>
                  <a:gd name="connsiteY234" fmla="*/ 3887131 h 4908550"/>
                  <a:gd name="connsiteX235" fmla="*/ 1112838 w 6216650"/>
                  <a:gd name="connsiteY235" fmla="*/ 3902858 h 4908550"/>
                  <a:gd name="connsiteX236" fmla="*/ 1212850 w 6216650"/>
                  <a:gd name="connsiteY236" fmla="*/ 3943350 h 4908550"/>
                  <a:gd name="connsiteX237" fmla="*/ 1243806 w 6216650"/>
                  <a:gd name="connsiteY237" fmla="*/ 4006736 h 4908550"/>
                  <a:gd name="connsiteX238" fmla="*/ 1238250 w 6216650"/>
                  <a:gd name="connsiteY238" fmla="*/ 4044950 h 4908550"/>
                  <a:gd name="connsiteX239" fmla="*/ 1270000 w 6216650"/>
                  <a:gd name="connsiteY239" fmla="*/ 4108450 h 4908550"/>
                  <a:gd name="connsiteX240" fmla="*/ 1327150 w 6216650"/>
                  <a:gd name="connsiteY240" fmla="*/ 4108450 h 4908550"/>
                  <a:gd name="connsiteX241" fmla="*/ 1365250 w 6216650"/>
                  <a:gd name="connsiteY241" fmla="*/ 4070437 h 4908550"/>
                  <a:gd name="connsiteX242" fmla="*/ 1391444 w 6216650"/>
                  <a:gd name="connsiteY242" fmla="*/ 4114379 h 4908550"/>
                  <a:gd name="connsiteX243" fmla="*/ 1427956 w 6216650"/>
                  <a:gd name="connsiteY243" fmla="*/ 4140027 h 4908550"/>
                  <a:gd name="connsiteX244" fmla="*/ 1420019 w 6216650"/>
                  <a:gd name="connsiteY244" fmla="*/ 4193318 h 4908550"/>
                  <a:gd name="connsiteX245" fmla="*/ 1431925 w 6216650"/>
                  <a:gd name="connsiteY245" fmla="*/ 4241159 h 4908550"/>
                  <a:gd name="connsiteX246" fmla="*/ 1429544 w 6216650"/>
                  <a:gd name="connsiteY246" fmla="*/ 4286609 h 4908550"/>
                  <a:gd name="connsiteX247" fmla="*/ 1454150 w 6216650"/>
                  <a:gd name="connsiteY247" fmla="*/ 4330700 h 4908550"/>
                  <a:gd name="connsiteX248" fmla="*/ 1468437 w 6216650"/>
                  <a:gd name="connsiteY248" fmla="*/ 4422732 h 4908550"/>
                  <a:gd name="connsiteX249" fmla="*/ 1458119 w 6216650"/>
                  <a:gd name="connsiteY249" fmla="*/ 4466015 h 4908550"/>
                  <a:gd name="connsiteX250" fmla="*/ 1472406 w 6216650"/>
                  <a:gd name="connsiteY250" fmla="*/ 4525817 h 4908550"/>
                  <a:gd name="connsiteX251" fmla="*/ 1496218 w 6216650"/>
                  <a:gd name="connsiteY251" fmla="*/ 4549733 h 4908550"/>
                  <a:gd name="connsiteX252" fmla="*/ 1543050 w 6216650"/>
                  <a:gd name="connsiteY252" fmla="*/ 4648200 h 4908550"/>
                  <a:gd name="connsiteX253" fmla="*/ 1644650 w 6216650"/>
                  <a:gd name="connsiteY253" fmla="*/ 4597400 h 4908550"/>
                  <a:gd name="connsiteX254" fmla="*/ 1701800 w 6216650"/>
                  <a:gd name="connsiteY254" fmla="*/ 4635500 h 4908550"/>
                  <a:gd name="connsiteX255" fmla="*/ 1758950 w 6216650"/>
                  <a:gd name="connsiteY255" fmla="*/ 4673600 h 4908550"/>
                  <a:gd name="connsiteX256" fmla="*/ 1854200 w 6216650"/>
                  <a:gd name="connsiteY256" fmla="*/ 4705350 h 4908550"/>
                  <a:gd name="connsiteX257" fmla="*/ 1949450 w 6216650"/>
                  <a:gd name="connsiteY257" fmla="*/ 4730750 h 4908550"/>
                  <a:gd name="connsiteX258" fmla="*/ 2063750 w 6216650"/>
                  <a:gd name="connsiteY258" fmla="*/ 4838700 h 4908550"/>
                  <a:gd name="connsiteX259" fmla="*/ 2209800 w 6216650"/>
                  <a:gd name="connsiteY259" fmla="*/ 4864100 h 4908550"/>
                  <a:gd name="connsiteX260" fmla="*/ 2286000 w 6216650"/>
                  <a:gd name="connsiteY260" fmla="*/ 4902200 h 4908550"/>
                  <a:gd name="connsiteX261" fmla="*/ 2406650 w 6216650"/>
                  <a:gd name="connsiteY261" fmla="*/ 4876800 h 4908550"/>
                  <a:gd name="connsiteX262" fmla="*/ 2527300 w 6216650"/>
                  <a:gd name="connsiteY262" fmla="*/ 4908550 h 4908550"/>
                  <a:gd name="connsiteX263" fmla="*/ 2578100 w 6216650"/>
                  <a:gd name="connsiteY263" fmla="*/ 4870450 h 4908550"/>
                  <a:gd name="connsiteX264" fmla="*/ 2755900 w 6216650"/>
                  <a:gd name="connsiteY264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27300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84850 w 6216650"/>
                  <a:gd name="connsiteY57" fmla="*/ 2260600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34100 w 6216650"/>
                  <a:gd name="connsiteY64" fmla="*/ 1885950 h 4908550"/>
                  <a:gd name="connsiteX65" fmla="*/ 6216650 w 6216650"/>
                  <a:gd name="connsiteY65" fmla="*/ 191135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76950 w 6216650"/>
                  <a:gd name="connsiteY69" fmla="*/ 1517650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685800 w 6216650"/>
                  <a:gd name="connsiteY172" fmla="*/ 101600 h 4908550"/>
                  <a:gd name="connsiteX173" fmla="*/ 604043 w 6216650"/>
                  <a:gd name="connsiteY173" fmla="*/ 103992 h 4908550"/>
                  <a:gd name="connsiteX174" fmla="*/ 515144 w 6216650"/>
                  <a:gd name="connsiteY174" fmla="*/ 240474 h 4908550"/>
                  <a:gd name="connsiteX175" fmla="*/ 546100 w 6216650"/>
                  <a:gd name="connsiteY175" fmla="*/ 298450 h 4908550"/>
                  <a:gd name="connsiteX176" fmla="*/ 546100 w 6216650"/>
                  <a:gd name="connsiteY176" fmla="*/ 476250 h 4908550"/>
                  <a:gd name="connsiteX177" fmla="*/ 593725 w 6216650"/>
                  <a:gd name="connsiteY177" fmla="*/ 598021 h 4908550"/>
                  <a:gd name="connsiteX178" fmla="*/ 641350 w 6216650"/>
                  <a:gd name="connsiteY178" fmla="*/ 654050 h 4908550"/>
                  <a:gd name="connsiteX179" fmla="*/ 679450 w 6216650"/>
                  <a:gd name="connsiteY179" fmla="*/ 679450 h 4908550"/>
                  <a:gd name="connsiteX180" fmla="*/ 693737 w 6216650"/>
                  <a:gd name="connsiteY180" fmla="*/ 947716 h 4908550"/>
                  <a:gd name="connsiteX181" fmla="*/ 750094 w 6216650"/>
                  <a:gd name="connsiteY181" fmla="*/ 1020870 h 4908550"/>
                  <a:gd name="connsiteX182" fmla="*/ 654050 w 6216650"/>
                  <a:gd name="connsiteY182" fmla="*/ 1092200 h 4908550"/>
                  <a:gd name="connsiteX183" fmla="*/ 488950 w 6216650"/>
                  <a:gd name="connsiteY183" fmla="*/ 1174750 h 4908550"/>
                  <a:gd name="connsiteX184" fmla="*/ 457200 w 6216650"/>
                  <a:gd name="connsiteY184" fmla="*/ 1276350 h 4908550"/>
                  <a:gd name="connsiteX185" fmla="*/ 400050 w 6216650"/>
                  <a:gd name="connsiteY185" fmla="*/ 1333500 h 4908550"/>
                  <a:gd name="connsiteX186" fmla="*/ 412750 w 6216650"/>
                  <a:gd name="connsiteY186" fmla="*/ 1397000 h 4908550"/>
                  <a:gd name="connsiteX187" fmla="*/ 372268 w 6216650"/>
                  <a:gd name="connsiteY187" fmla="*/ 1476418 h 4908550"/>
                  <a:gd name="connsiteX188" fmla="*/ 266700 w 6216650"/>
                  <a:gd name="connsiteY188" fmla="*/ 1460500 h 4908550"/>
                  <a:gd name="connsiteX189" fmla="*/ 203200 w 6216650"/>
                  <a:gd name="connsiteY189" fmla="*/ 1517650 h 4908550"/>
                  <a:gd name="connsiteX190" fmla="*/ 113506 w 6216650"/>
                  <a:gd name="connsiteY190" fmla="*/ 1549400 h 4908550"/>
                  <a:gd name="connsiteX191" fmla="*/ 80169 w 6216650"/>
                  <a:gd name="connsiteY191" fmla="*/ 1529523 h 4908550"/>
                  <a:gd name="connsiteX192" fmla="*/ 53975 w 6216650"/>
                  <a:gd name="connsiteY192" fmla="*/ 1600200 h 4908550"/>
                  <a:gd name="connsiteX193" fmla="*/ 126206 w 6216650"/>
                  <a:gd name="connsiteY193" fmla="*/ 1746423 h 4908550"/>
                  <a:gd name="connsiteX194" fmla="*/ 126206 w 6216650"/>
                  <a:gd name="connsiteY194" fmla="*/ 1839934 h 4908550"/>
                  <a:gd name="connsiteX195" fmla="*/ 102394 w 6216650"/>
                  <a:gd name="connsiteY195" fmla="*/ 2232895 h 4908550"/>
                  <a:gd name="connsiteX196" fmla="*/ 16669 w 6216650"/>
                  <a:gd name="connsiteY196" fmla="*/ 2300354 h 4908550"/>
                  <a:gd name="connsiteX197" fmla="*/ 60325 w 6216650"/>
                  <a:gd name="connsiteY197" fmla="*/ 2413001 h 4908550"/>
                  <a:gd name="connsiteX198" fmla="*/ 50800 w 6216650"/>
                  <a:gd name="connsiteY198" fmla="*/ 2501900 h 4908550"/>
                  <a:gd name="connsiteX199" fmla="*/ 88106 w 6216650"/>
                  <a:gd name="connsiteY199" fmla="*/ 2555745 h 4908550"/>
                  <a:gd name="connsiteX200" fmla="*/ 91281 w 6216650"/>
                  <a:gd name="connsiteY200" fmla="*/ 2652817 h 4908550"/>
                  <a:gd name="connsiteX201" fmla="*/ 120650 w 6216650"/>
                  <a:gd name="connsiteY201" fmla="*/ 2692400 h 4908550"/>
                  <a:gd name="connsiteX202" fmla="*/ 22225 w 6216650"/>
                  <a:gd name="connsiteY202" fmla="*/ 2851150 h 4908550"/>
                  <a:gd name="connsiteX203" fmla="*/ 6350 w 6216650"/>
                  <a:gd name="connsiteY203" fmla="*/ 2933700 h 4908550"/>
                  <a:gd name="connsiteX204" fmla="*/ 0 w 6216650"/>
                  <a:gd name="connsiteY204" fmla="*/ 2955882 h 4908550"/>
                  <a:gd name="connsiteX205" fmla="*/ 177800 w 6216650"/>
                  <a:gd name="connsiteY205" fmla="*/ 3006029 h 4908550"/>
                  <a:gd name="connsiteX206" fmla="*/ 294481 w 6216650"/>
                  <a:gd name="connsiteY206" fmla="*/ 3039998 h 4908550"/>
                  <a:gd name="connsiteX207" fmla="*/ 323056 w 6216650"/>
                  <a:gd name="connsiteY207" fmla="*/ 3089145 h 4908550"/>
                  <a:gd name="connsiteX208" fmla="*/ 272256 w 6216650"/>
                  <a:gd name="connsiteY208" fmla="*/ 3172695 h 4908550"/>
                  <a:gd name="connsiteX209" fmla="*/ 347662 w 6216650"/>
                  <a:gd name="connsiteY209" fmla="*/ 3169303 h 4908550"/>
                  <a:gd name="connsiteX210" fmla="*/ 413544 w 6216650"/>
                  <a:gd name="connsiteY210" fmla="*/ 3255159 h 4908550"/>
                  <a:gd name="connsiteX211" fmla="*/ 419100 w 6216650"/>
                  <a:gd name="connsiteY211" fmla="*/ 3371850 h 4908550"/>
                  <a:gd name="connsiteX212" fmla="*/ 377825 w 6216650"/>
                  <a:gd name="connsiteY212" fmla="*/ 3434524 h 4908550"/>
                  <a:gd name="connsiteX213" fmla="*/ 462756 w 6216650"/>
                  <a:gd name="connsiteY213" fmla="*/ 3451181 h 4908550"/>
                  <a:gd name="connsiteX214" fmla="*/ 427037 w 6216650"/>
                  <a:gd name="connsiteY214" fmla="*/ 3580574 h 4908550"/>
                  <a:gd name="connsiteX215" fmla="*/ 453231 w 6216650"/>
                  <a:gd name="connsiteY215" fmla="*/ 3652708 h 4908550"/>
                  <a:gd name="connsiteX216" fmla="*/ 444500 w 6216650"/>
                  <a:gd name="connsiteY216" fmla="*/ 3695700 h 4908550"/>
                  <a:gd name="connsiteX217" fmla="*/ 520700 w 6216650"/>
                  <a:gd name="connsiteY217" fmla="*/ 3744934 h 4908550"/>
                  <a:gd name="connsiteX218" fmla="*/ 445294 w 6216650"/>
                  <a:gd name="connsiteY218" fmla="*/ 3943350 h 4908550"/>
                  <a:gd name="connsiteX219" fmla="*/ 417513 w 6216650"/>
                  <a:gd name="connsiteY219" fmla="*/ 4061754 h 4908550"/>
                  <a:gd name="connsiteX220" fmla="*/ 389731 w 6216650"/>
                  <a:gd name="connsiteY220" fmla="*/ 4112495 h 4908550"/>
                  <a:gd name="connsiteX221" fmla="*/ 412750 w 6216650"/>
                  <a:gd name="connsiteY221" fmla="*/ 4178300 h 4908550"/>
                  <a:gd name="connsiteX222" fmla="*/ 493712 w 6216650"/>
                  <a:gd name="connsiteY222" fmla="*/ 4225968 h 4908550"/>
                  <a:gd name="connsiteX223" fmla="*/ 537369 w 6216650"/>
                  <a:gd name="connsiteY223" fmla="*/ 4156772 h 4908550"/>
                  <a:gd name="connsiteX224" fmla="*/ 615950 w 6216650"/>
                  <a:gd name="connsiteY224" fmla="*/ 4171950 h 4908550"/>
                  <a:gd name="connsiteX225" fmla="*/ 681832 w 6216650"/>
                  <a:gd name="connsiteY225" fmla="*/ 4152652 h 4908550"/>
                  <a:gd name="connsiteX226" fmla="*/ 711200 w 6216650"/>
                  <a:gd name="connsiteY226" fmla="*/ 4114800 h 4908550"/>
                  <a:gd name="connsiteX227" fmla="*/ 742950 w 6216650"/>
                  <a:gd name="connsiteY227" fmla="*/ 4158337 h 4908550"/>
                  <a:gd name="connsiteX228" fmla="*/ 736600 w 6216650"/>
                  <a:gd name="connsiteY228" fmla="*/ 4229100 h 4908550"/>
                  <a:gd name="connsiteX229" fmla="*/ 835819 w 6216650"/>
                  <a:gd name="connsiteY229" fmla="*/ 4170384 h 4908550"/>
                  <a:gd name="connsiteX230" fmla="*/ 883444 w 6216650"/>
                  <a:gd name="connsiteY230" fmla="*/ 4066392 h 4908550"/>
                  <a:gd name="connsiteX231" fmla="*/ 964407 w 6216650"/>
                  <a:gd name="connsiteY231" fmla="*/ 3990105 h 4908550"/>
                  <a:gd name="connsiteX232" fmla="*/ 1017588 w 6216650"/>
                  <a:gd name="connsiteY232" fmla="*/ 3954109 h 4908550"/>
                  <a:gd name="connsiteX233" fmla="*/ 1028700 w 6216650"/>
                  <a:gd name="connsiteY233" fmla="*/ 3911600 h 4908550"/>
                  <a:gd name="connsiteX234" fmla="*/ 1081881 w 6216650"/>
                  <a:gd name="connsiteY234" fmla="*/ 3887131 h 4908550"/>
                  <a:gd name="connsiteX235" fmla="*/ 1112838 w 6216650"/>
                  <a:gd name="connsiteY235" fmla="*/ 3902858 h 4908550"/>
                  <a:gd name="connsiteX236" fmla="*/ 1212850 w 6216650"/>
                  <a:gd name="connsiteY236" fmla="*/ 3943350 h 4908550"/>
                  <a:gd name="connsiteX237" fmla="*/ 1243806 w 6216650"/>
                  <a:gd name="connsiteY237" fmla="*/ 4006736 h 4908550"/>
                  <a:gd name="connsiteX238" fmla="*/ 1238250 w 6216650"/>
                  <a:gd name="connsiteY238" fmla="*/ 4044950 h 4908550"/>
                  <a:gd name="connsiteX239" fmla="*/ 1270000 w 6216650"/>
                  <a:gd name="connsiteY239" fmla="*/ 4108450 h 4908550"/>
                  <a:gd name="connsiteX240" fmla="*/ 1327150 w 6216650"/>
                  <a:gd name="connsiteY240" fmla="*/ 4108450 h 4908550"/>
                  <a:gd name="connsiteX241" fmla="*/ 1365250 w 6216650"/>
                  <a:gd name="connsiteY241" fmla="*/ 4070437 h 4908550"/>
                  <a:gd name="connsiteX242" fmla="*/ 1391444 w 6216650"/>
                  <a:gd name="connsiteY242" fmla="*/ 4114379 h 4908550"/>
                  <a:gd name="connsiteX243" fmla="*/ 1427956 w 6216650"/>
                  <a:gd name="connsiteY243" fmla="*/ 4140027 h 4908550"/>
                  <a:gd name="connsiteX244" fmla="*/ 1420019 w 6216650"/>
                  <a:gd name="connsiteY244" fmla="*/ 4193318 h 4908550"/>
                  <a:gd name="connsiteX245" fmla="*/ 1431925 w 6216650"/>
                  <a:gd name="connsiteY245" fmla="*/ 4241159 h 4908550"/>
                  <a:gd name="connsiteX246" fmla="*/ 1429544 w 6216650"/>
                  <a:gd name="connsiteY246" fmla="*/ 4286609 h 4908550"/>
                  <a:gd name="connsiteX247" fmla="*/ 1454150 w 6216650"/>
                  <a:gd name="connsiteY247" fmla="*/ 4330700 h 4908550"/>
                  <a:gd name="connsiteX248" fmla="*/ 1468437 w 6216650"/>
                  <a:gd name="connsiteY248" fmla="*/ 4422732 h 4908550"/>
                  <a:gd name="connsiteX249" fmla="*/ 1458119 w 6216650"/>
                  <a:gd name="connsiteY249" fmla="*/ 4466015 h 4908550"/>
                  <a:gd name="connsiteX250" fmla="*/ 1472406 w 6216650"/>
                  <a:gd name="connsiteY250" fmla="*/ 4525817 h 4908550"/>
                  <a:gd name="connsiteX251" fmla="*/ 1496218 w 6216650"/>
                  <a:gd name="connsiteY251" fmla="*/ 4549733 h 4908550"/>
                  <a:gd name="connsiteX252" fmla="*/ 1520031 w 6216650"/>
                  <a:gd name="connsiteY252" fmla="*/ 4621500 h 4908550"/>
                  <a:gd name="connsiteX253" fmla="*/ 1543050 w 6216650"/>
                  <a:gd name="connsiteY253" fmla="*/ 4648200 h 4908550"/>
                  <a:gd name="connsiteX254" fmla="*/ 1644650 w 6216650"/>
                  <a:gd name="connsiteY254" fmla="*/ 4597400 h 4908550"/>
                  <a:gd name="connsiteX255" fmla="*/ 1701800 w 6216650"/>
                  <a:gd name="connsiteY255" fmla="*/ 4635500 h 4908550"/>
                  <a:gd name="connsiteX256" fmla="*/ 1758950 w 6216650"/>
                  <a:gd name="connsiteY256" fmla="*/ 4673600 h 4908550"/>
                  <a:gd name="connsiteX257" fmla="*/ 1854200 w 6216650"/>
                  <a:gd name="connsiteY257" fmla="*/ 4705350 h 4908550"/>
                  <a:gd name="connsiteX258" fmla="*/ 1949450 w 6216650"/>
                  <a:gd name="connsiteY258" fmla="*/ 4730750 h 4908550"/>
                  <a:gd name="connsiteX259" fmla="*/ 2063750 w 6216650"/>
                  <a:gd name="connsiteY259" fmla="*/ 4838700 h 4908550"/>
                  <a:gd name="connsiteX260" fmla="*/ 2209800 w 6216650"/>
                  <a:gd name="connsiteY260" fmla="*/ 4864100 h 4908550"/>
                  <a:gd name="connsiteX261" fmla="*/ 2286000 w 6216650"/>
                  <a:gd name="connsiteY261" fmla="*/ 4902200 h 4908550"/>
                  <a:gd name="connsiteX262" fmla="*/ 2406650 w 6216650"/>
                  <a:gd name="connsiteY262" fmla="*/ 4876800 h 4908550"/>
                  <a:gd name="connsiteX263" fmla="*/ 2527300 w 6216650"/>
                  <a:gd name="connsiteY263" fmla="*/ 4908550 h 4908550"/>
                  <a:gd name="connsiteX264" fmla="*/ 2578100 w 6216650"/>
                  <a:gd name="connsiteY264" fmla="*/ 4870450 h 4908550"/>
                  <a:gd name="connsiteX265" fmla="*/ 2755900 w 6216650"/>
                  <a:gd name="connsiteY265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27300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84850 w 6216650"/>
                  <a:gd name="connsiteY57" fmla="*/ 2260600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34100 w 6216650"/>
                  <a:gd name="connsiteY64" fmla="*/ 1885950 h 4908550"/>
                  <a:gd name="connsiteX65" fmla="*/ 6216650 w 6216650"/>
                  <a:gd name="connsiteY65" fmla="*/ 191135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76950 w 6216650"/>
                  <a:gd name="connsiteY69" fmla="*/ 1517650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685800 w 6216650"/>
                  <a:gd name="connsiteY172" fmla="*/ 101600 h 4908550"/>
                  <a:gd name="connsiteX173" fmla="*/ 604043 w 6216650"/>
                  <a:gd name="connsiteY173" fmla="*/ 103992 h 4908550"/>
                  <a:gd name="connsiteX174" fmla="*/ 515144 w 6216650"/>
                  <a:gd name="connsiteY174" fmla="*/ 240474 h 4908550"/>
                  <a:gd name="connsiteX175" fmla="*/ 546100 w 6216650"/>
                  <a:gd name="connsiteY175" fmla="*/ 298450 h 4908550"/>
                  <a:gd name="connsiteX176" fmla="*/ 546100 w 6216650"/>
                  <a:gd name="connsiteY176" fmla="*/ 476250 h 4908550"/>
                  <a:gd name="connsiteX177" fmla="*/ 593725 w 6216650"/>
                  <a:gd name="connsiteY177" fmla="*/ 598021 h 4908550"/>
                  <a:gd name="connsiteX178" fmla="*/ 641350 w 6216650"/>
                  <a:gd name="connsiteY178" fmla="*/ 654050 h 4908550"/>
                  <a:gd name="connsiteX179" fmla="*/ 679450 w 6216650"/>
                  <a:gd name="connsiteY179" fmla="*/ 679450 h 4908550"/>
                  <a:gd name="connsiteX180" fmla="*/ 693737 w 6216650"/>
                  <a:gd name="connsiteY180" fmla="*/ 947716 h 4908550"/>
                  <a:gd name="connsiteX181" fmla="*/ 750094 w 6216650"/>
                  <a:gd name="connsiteY181" fmla="*/ 1020870 h 4908550"/>
                  <a:gd name="connsiteX182" fmla="*/ 654050 w 6216650"/>
                  <a:gd name="connsiteY182" fmla="*/ 1092200 h 4908550"/>
                  <a:gd name="connsiteX183" fmla="*/ 488950 w 6216650"/>
                  <a:gd name="connsiteY183" fmla="*/ 1174750 h 4908550"/>
                  <a:gd name="connsiteX184" fmla="*/ 457200 w 6216650"/>
                  <a:gd name="connsiteY184" fmla="*/ 1276350 h 4908550"/>
                  <a:gd name="connsiteX185" fmla="*/ 400050 w 6216650"/>
                  <a:gd name="connsiteY185" fmla="*/ 1333500 h 4908550"/>
                  <a:gd name="connsiteX186" fmla="*/ 412750 w 6216650"/>
                  <a:gd name="connsiteY186" fmla="*/ 1397000 h 4908550"/>
                  <a:gd name="connsiteX187" fmla="*/ 372268 w 6216650"/>
                  <a:gd name="connsiteY187" fmla="*/ 1476418 h 4908550"/>
                  <a:gd name="connsiteX188" fmla="*/ 266700 w 6216650"/>
                  <a:gd name="connsiteY188" fmla="*/ 1460500 h 4908550"/>
                  <a:gd name="connsiteX189" fmla="*/ 203200 w 6216650"/>
                  <a:gd name="connsiteY189" fmla="*/ 1517650 h 4908550"/>
                  <a:gd name="connsiteX190" fmla="*/ 113506 w 6216650"/>
                  <a:gd name="connsiteY190" fmla="*/ 1549400 h 4908550"/>
                  <a:gd name="connsiteX191" fmla="*/ 80169 w 6216650"/>
                  <a:gd name="connsiteY191" fmla="*/ 1529523 h 4908550"/>
                  <a:gd name="connsiteX192" fmla="*/ 53975 w 6216650"/>
                  <a:gd name="connsiteY192" fmla="*/ 1600200 h 4908550"/>
                  <a:gd name="connsiteX193" fmla="*/ 126206 w 6216650"/>
                  <a:gd name="connsiteY193" fmla="*/ 1746423 h 4908550"/>
                  <a:gd name="connsiteX194" fmla="*/ 126206 w 6216650"/>
                  <a:gd name="connsiteY194" fmla="*/ 1839934 h 4908550"/>
                  <a:gd name="connsiteX195" fmla="*/ 102394 w 6216650"/>
                  <a:gd name="connsiteY195" fmla="*/ 2232895 h 4908550"/>
                  <a:gd name="connsiteX196" fmla="*/ 16669 w 6216650"/>
                  <a:gd name="connsiteY196" fmla="*/ 2300354 h 4908550"/>
                  <a:gd name="connsiteX197" fmla="*/ 60325 w 6216650"/>
                  <a:gd name="connsiteY197" fmla="*/ 2413001 h 4908550"/>
                  <a:gd name="connsiteX198" fmla="*/ 50800 w 6216650"/>
                  <a:gd name="connsiteY198" fmla="*/ 2501900 h 4908550"/>
                  <a:gd name="connsiteX199" fmla="*/ 88106 w 6216650"/>
                  <a:gd name="connsiteY199" fmla="*/ 2555745 h 4908550"/>
                  <a:gd name="connsiteX200" fmla="*/ 91281 w 6216650"/>
                  <a:gd name="connsiteY200" fmla="*/ 2652817 h 4908550"/>
                  <a:gd name="connsiteX201" fmla="*/ 120650 w 6216650"/>
                  <a:gd name="connsiteY201" fmla="*/ 2692400 h 4908550"/>
                  <a:gd name="connsiteX202" fmla="*/ 22225 w 6216650"/>
                  <a:gd name="connsiteY202" fmla="*/ 2851150 h 4908550"/>
                  <a:gd name="connsiteX203" fmla="*/ 6350 w 6216650"/>
                  <a:gd name="connsiteY203" fmla="*/ 2933700 h 4908550"/>
                  <a:gd name="connsiteX204" fmla="*/ 0 w 6216650"/>
                  <a:gd name="connsiteY204" fmla="*/ 2955882 h 4908550"/>
                  <a:gd name="connsiteX205" fmla="*/ 177800 w 6216650"/>
                  <a:gd name="connsiteY205" fmla="*/ 3006029 h 4908550"/>
                  <a:gd name="connsiteX206" fmla="*/ 294481 w 6216650"/>
                  <a:gd name="connsiteY206" fmla="*/ 3039998 h 4908550"/>
                  <a:gd name="connsiteX207" fmla="*/ 323056 w 6216650"/>
                  <a:gd name="connsiteY207" fmla="*/ 3089145 h 4908550"/>
                  <a:gd name="connsiteX208" fmla="*/ 272256 w 6216650"/>
                  <a:gd name="connsiteY208" fmla="*/ 3172695 h 4908550"/>
                  <a:gd name="connsiteX209" fmla="*/ 347662 w 6216650"/>
                  <a:gd name="connsiteY209" fmla="*/ 3169303 h 4908550"/>
                  <a:gd name="connsiteX210" fmla="*/ 413544 w 6216650"/>
                  <a:gd name="connsiteY210" fmla="*/ 3255159 h 4908550"/>
                  <a:gd name="connsiteX211" fmla="*/ 419100 w 6216650"/>
                  <a:gd name="connsiteY211" fmla="*/ 3371850 h 4908550"/>
                  <a:gd name="connsiteX212" fmla="*/ 377825 w 6216650"/>
                  <a:gd name="connsiteY212" fmla="*/ 3434524 h 4908550"/>
                  <a:gd name="connsiteX213" fmla="*/ 462756 w 6216650"/>
                  <a:gd name="connsiteY213" fmla="*/ 3451181 h 4908550"/>
                  <a:gd name="connsiteX214" fmla="*/ 427037 w 6216650"/>
                  <a:gd name="connsiteY214" fmla="*/ 3580574 h 4908550"/>
                  <a:gd name="connsiteX215" fmla="*/ 453231 w 6216650"/>
                  <a:gd name="connsiteY215" fmla="*/ 3652708 h 4908550"/>
                  <a:gd name="connsiteX216" fmla="*/ 444500 w 6216650"/>
                  <a:gd name="connsiteY216" fmla="*/ 3695700 h 4908550"/>
                  <a:gd name="connsiteX217" fmla="*/ 520700 w 6216650"/>
                  <a:gd name="connsiteY217" fmla="*/ 3744934 h 4908550"/>
                  <a:gd name="connsiteX218" fmla="*/ 445294 w 6216650"/>
                  <a:gd name="connsiteY218" fmla="*/ 3943350 h 4908550"/>
                  <a:gd name="connsiteX219" fmla="*/ 417513 w 6216650"/>
                  <a:gd name="connsiteY219" fmla="*/ 4061754 h 4908550"/>
                  <a:gd name="connsiteX220" fmla="*/ 389731 w 6216650"/>
                  <a:gd name="connsiteY220" fmla="*/ 4112495 h 4908550"/>
                  <a:gd name="connsiteX221" fmla="*/ 412750 w 6216650"/>
                  <a:gd name="connsiteY221" fmla="*/ 4178300 h 4908550"/>
                  <a:gd name="connsiteX222" fmla="*/ 493712 w 6216650"/>
                  <a:gd name="connsiteY222" fmla="*/ 4225968 h 4908550"/>
                  <a:gd name="connsiteX223" fmla="*/ 537369 w 6216650"/>
                  <a:gd name="connsiteY223" fmla="*/ 4156772 h 4908550"/>
                  <a:gd name="connsiteX224" fmla="*/ 615950 w 6216650"/>
                  <a:gd name="connsiteY224" fmla="*/ 4171950 h 4908550"/>
                  <a:gd name="connsiteX225" fmla="*/ 681832 w 6216650"/>
                  <a:gd name="connsiteY225" fmla="*/ 4152652 h 4908550"/>
                  <a:gd name="connsiteX226" fmla="*/ 711200 w 6216650"/>
                  <a:gd name="connsiteY226" fmla="*/ 4114800 h 4908550"/>
                  <a:gd name="connsiteX227" fmla="*/ 742950 w 6216650"/>
                  <a:gd name="connsiteY227" fmla="*/ 4158337 h 4908550"/>
                  <a:gd name="connsiteX228" fmla="*/ 736600 w 6216650"/>
                  <a:gd name="connsiteY228" fmla="*/ 4229100 h 4908550"/>
                  <a:gd name="connsiteX229" fmla="*/ 835819 w 6216650"/>
                  <a:gd name="connsiteY229" fmla="*/ 4170384 h 4908550"/>
                  <a:gd name="connsiteX230" fmla="*/ 883444 w 6216650"/>
                  <a:gd name="connsiteY230" fmla="*/ 4066392 h 4908550"/>
                  <a:gd name="connsiteX231" fmla="*/ 964407 w 6216650"/>
                  <a:gd name="connsiteY231" fmla="*/ 3990105 h 4908550"/>
                  <a:gd name="connsiteX232" fmla="*/ 1017588 w 6216650"/>
                  <a:gd name="connsiteY232" fmla="*/ 3954109 h 4908550"/>
                  <a:gd name="connsiteX233" fmla="*/ 1028700 w 6216650"/>
                  <a:gd name="connsiteY233" fmla="*/ 3911600 h 4908550"/>
                  <a:gd name="connsiteX234" fmla="*/ 1081881 w 6216650"/>
                  <a:gd name="connsiteY234" fmla="*/ 3887131 h 4908550"/>
                  <a:gd name="connsiteX235" fmla="*/ 1112838 w 6216650"/>
                  <a:gd name="connsiteY235" fmla="*/ 3902858 h 4908550"/>
                  <a:gd name="connsiteX236" fmla="*/ 1212850 w 6216650"/>
                  <a:gd name="connsiteY236" fmla="*/ 3943350 h 4908550"/>
                  <a:gd name="connsiteX237" fmla="*/ 1243806 w 6216650"/>
                  <a:gd name="connsiteY237" fmla="*/ 4006736 h 4908550"/>
                  <a:gd name="connsiteX238" fmla="*/ 1238250 w 6216650"/>
                  <a:gd name="connsiteY238" fmla="*/ 4044950 h 4908550"/>
                  <a:gd name="connsiteX239" fmla="*/ 1270000 w 6216650"/>
                  <a:gd name="connsiteY239" fmla="*/ 4108450 h 4908550"/>
                  <a:gd name="connsiteX240" fmla="*/ 1327150 w 6216650"/>
                  <a:gd name="connsiteY240" fmla="*/ 4108450 h 4908550"/>
                  <a:gd name="connsiteX241" fmla="*/ 1365250 w 6216650"/>
                  <a:gd name="connsiteY241" fmla="*/ 4070437 h 4908550"/>
                  <a:gd name="connsiteX242" fmla="*/ 1391444 w 6216650"/>
                  <a:gd name="connsiteY242" fmla="*/ 4114379 h 4908550"/>
                  <a:gd name="connsiteX243" fmla="*/ 1427956 w 6216650"/>
                  <a:gd name="connsiteY243" fmla="*/ 4140027 h 4908550"/>
                  <a:gd name="connsiteX244" fmla="*/ 1420019 w 6216650"/>
                  <a:gd name="connsiteY244" fmla="*/ 4193318 h 4908550"/>
                  <a:gd name="connsiteX245" fmla="*/ 1431925 w 6216650"/>
                  <a:gd name="connsiteY245" fmla="*/ 4241159 h 4908550"/>
                  <a:gd name="connsiteX246" fmla="*/ 1429544 w 6216650"/>
                  <a:gd name="connsiteY246" fmla="*/ 4286609 h 4908550"/>
                  <a:gd name="connsiteX247" fmla="*/ 1454150 w 6216650"/>
                  <a:gd name="connsiteY247" fmla="*/ 4330700 h 4908550"/>
                  <a:gd name="connsiteX248" fmla="*/ 1468437 w 6216650"/>
                  <a:gd name="connsiteY248" fmla="*/ 4422732 h 4908550"/>
                  <a:gd name="connsiteX249" fmla="*/ 1458119 w 6216650"/>
                  <a:gd name="connsiteY249" fmla="*/ 4466015 h 4908550"/>
                  <a:gd name="connsiteX250" fmla="*/ 1472406 w 6216650"/>
                  <a:gd name="connsiteY250" fmla="*/ 4525817 h 4908550"/>
                  <a:gd name="connsiteX251" fmla="*/ 1508124 w 6216650"/>
                  <a:gd name="connsiteY251" fmla="*/ 4525812 h 4908550"/>
                  <a:gd name="connsiteX252" fmla="*/ 1520031 w 6216650"/>
                  <a:gd name="connsiteY252" fmla="*/ 4621500 h 4908550"/>
                  <a:gd name="connsiteX253" fmla="*/ 1543050 w 6216650"/>
                  <a:gd name="connsiteY253" fmla="*/ 4648200 h 4908550"/>
                  <a:gd name="connsiteX254" fmla="*/ 1644650 w 6216650"/>
                  <a:gd name="connsiteY254" fmla="*/ 4597400 h 4908550"/>
                  <a:gd name="connsiteX255" fmla="*/ 1701800 w 6216650"/>
                  <a:gd name="connsiteY255" fmla="*/ 4635500 h 4908550"/>
                  <a:gd name="connsiteX256" fmla="*/ 1758950 w 6216650"/>
                  <a:gd name="connsiteY256" fmla="*/ 4673600 h 4908550"/>
                  <a:gd name="connsiteX257" fmla="*/ 1854200 w 6216650"/>
                  <a:gd name="connsiteY257" fmla="*/ 4705350 h 4908550"/>
                  <a:gd name="connsiteX258" fmla="*/ 1949450 w 6216650"/>
                  <a:gd name="connsiteY258" fmla="*/ 4730750 h 4908550"/>
                  <a:gd name="connsiteX259" fmla="*/ 2063750 w 6216650"/>
                  <a:gd name="connsiteY259" fmla="*/ 4838700 h 4908550"/>
                  <a:gd name="connsiteX260" fmla="*/ 2209800 w 6216650"/>
                  <a:gd name="connsiteY260" fmla="*/ 4864100 h 4908550"/>
                  <a:gd name="connsiteX261" fmla="*/ 2286000 w 6216650"/>
                  <a:gd name="connsiteY261" fmla="*/ 4902200 h 4908550"/>
                  <a:gd name="connsiteX262" fmla="*/ 2406650 w 6216650"/>
                  <a:gd name="connsiteY262" fmla="*/ 4876800 h 4908550"/>
                  <a:gd name="connsiteX263" fmla="*/ 2527300 w 6216650"/>
                  <a:gd name="connsiteY263" fmla="*/ 4908550 h 4908550"/>
                  <a:gd name="connsiteX264" fmla="*/ 2578100 w 6216650"/>
                  <a:gd name="connsiteY264" fmla="*/ 4870450 h 4908550"/>
                  <a:gd name="connsiteX265" fmla="*/ 2755900 w 6216650"/>
                  <a:gd name="connsiteY265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27300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84850 w 6216650"/>
                  <a:gd name="connsiteY57" fmla="*/ 2260600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34100 w 6216650"/>
                  <a:gd name="connsiteY64" fmla="*/ 1885950 h 4908550"/>
                  <a:gd name="connsiteX65" fmla="*/ 6216650 w 6216650"/>
                  <a:gd name="connsiteY65" fmla="*/ 191135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76950 w 6216650"/>
                  <a:gd name="connsiteY69" fmla="*/ 1517650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685800 w 6216650"/>
                  <a:gd name="connsiteY172" fmla="*/ 101600 h 4908550"/>
                  <a:gd name="connsiteX173" fmla="*/ 604043 w 6216650"/>
                  <a:gd name="connsiteY173" fmla="*/ 103992 h 4908550"/>
                  <a:gd name="connsiteX174" fmla="*/ 515144 w 6216650"/>
                  <a:gd name="connsiteY174" fmla="*/ 240474 h 4908550"/>
                  <a:gd name="connsiteX175" fmla="*/ 546100 w 6216650"/>
                  <a:gd name="connsiteY175" fmla="*/ 298450 h 4908550"/>
                  <a:gd name="connsiteX176" fmla="*/ 546100 w 6216650"/>
                  <a:gd name="connsiteY176" fmla="*/ 476250 h 4908550"/>
                  <a:gd name="connsiteX177" fmla="*/ 593725 w 6216650"/>
                  <a:gd name="connsiteY177" fmla="*/ 598021 h 4908550"/>
                  <a:gd name="connsiteX178" fmla="*/ 641350 w 6216650"/>
                  <a:gd name="connsiteY178" fmla="*/ 654050 h 4908550"/>
                  <a:gd name="connsiteX179" fmla="*/ 679450 w 6216650"/>
                  <a:gd name="connsiteY179" fmla="*/ 679450 h 4908550"/>
                  <a:gd name="connsiteX180" fmla="*/ 693737 w 6216650"/>
                  <a:gd name="connsiteY180" fmla="*/ 947716 h 4908550"/>
                  <a:gd name="connsiteX181" fmla="*/ 750094 w 6216650"/>
                  <a:gd name="connsiteY181" fmla="*/ 1020870 h 4908550"/>
                  <a:gd name="connsiteX182" fmla="*/ 654050 w 6216650"/>
                  <a:gd name="connsiteY182" fmla="*/ 1092200 h 4908550"/>
                  <a:gd name="connsiteX183" fmla="*/ 488950 w 6216650"/>
                  <a:gd name="connsiteY183" fmla="*/ 1174750 h 4908550"/>
                  <a:gd name="connsiteX184" fmla="*/ 457200 w 6216650"/>
                  <a:gd name="connsiteY184" fmla="*/ 1276350 h 4908550"/>
                  <a:gd name="connsiteX185" fmla="*/ 400050 w 6216650"/>
                  <a:gd name="connsiteY185" fmla="*/ 1333500 h 4908550"/>
                  <a:gd name="connsiteX186" fmla="*/ 412750 w 6216650"/>
                  <a:gd name="connsiteY186" fmla="*/ 1397000 h 4908550"/>
                  <a:gd name="connsiteX187" fmla="*/ 372268 w 6216650"/>
                  <a:gd name="connsiteY187" fmla="*/ 1476418 h 4908550"/>
                  <a:gd name="connsiteX188" fmla="*/ 266700 w 6216650"/>
                  <a:gd name="connsiteY188" fmla="*/ 1460500 h 4908550"/>
                  <a:gd name="connsiteX189" fmla="*/ 203200 w 6216650"/>
                  <a:gd name="connsiteY189" fmla="*/ 1517650 h 4908550"/>
                  <a:gd name="connsiteX190" fmla="*/ 113506 w 6216650"/>
                  <a:gd name="connsiteY190" fmla="*/ 1549400 h 4908550"/>
                  <a:gd name="connsiteX191" fmla="*/ 80169 w 6216650"/>
                  <a:gd name="connsiteY191" fmla="*/ 1529523 h 4908550"/>
                  <a:gd name="connsiteX192" fmla="*/ 53975 w 6216650"/>
                  <a:gd name="connsiteY192" fmla="*/ 1600200 h 4908550"/>
                  <a:gd name="connsiteX193" fmla="*/ 126206 w 6216650"/>
                  <a:gd name="connsiteY193" fmla="*/ 1746423 h 4908550"/>
                  <a:gd name="connsiteX194" fmla="*/ 126206 w 6216650"/>
                  <a:gd name="connsiteY194" fmla="*/ 1839934 h 4908550"/>
                  <a:gd name="connsiteX195" fmla="*/ 102394 w 6216650"/>
                  <a:gd name="connsiteY195" fmla="*/ 2232895 h 4908550"/>
                  <a:gd name="connsiteX196" fmla="*/ 16669 w 6216650"/>
                  <a:gd name="connsiteY196" fmla="*/ 2300354 h 4908550"/>
                  <a:gd name="connsiteX197" fmla="*/ 60325 w 6216650"/>
                  <a:gd name="connsiteY197" fmla="*/ 2413001 h 4908550"/>
                  <a:gd name="connsiteX198" fmla="*/ 50800 w 6216650"/>
                  <a:gd name="connsiteY198" fmla="*/ 2501900 h 4908550"/>
                  <a:gd name="connsiteX199" fmla="*/ 88106 w 6216650"/>
                  <a:gd name="connsiteY199" fmla="*/ 2555745 h 4908550"/>
                  <a:gd name="connsiteX200" fmla="*/ 91281 w 6216650"/>
                  <a:gd name="connsiteY200" fmla="*/ 2652817 h 4908550"/>
                  <a:gd name="connsiteX201" fmla="*/ 120650 w 6216650"/>
                  <a:gd name="connsiteY201" fmla="*/ 2692400 h 4908550"/>
                  <a:gd name="connsiteX202" fmla="*/ 22225 w 6216650"/>
                  <a:gd name="connsiteY202" fmla="*/ 2851150 h 4908550"/>
                  <a:gd name="connsiteX203" fmla="*/ 6350 w 6216650"/>
                  <a:gd name="connsiteY203" fmla="*/ 2933700 h 4908550"/>
                  <a:gd name="connsiteX204" fmla="*/ 0 w 6216650"/>
                  <a:gd name="connsiteY204" fmla="*/ 2955882 h 4908550"/>
                  <a:gd name="connsiteX205" fmla="*/ 177800 w 6216650"/>
                  <a:gd name="connsiteY205" fmla="*/ 3006029 h 4908550"/>
                  <a:gd name="connsiteX206" fmla="*/ 294481 w 6216650"/>
                  <a:gd name="connsiteY206" fmla="*/ 3039998 h 4908550"/>
                  <a:gd name="connsiteX207" fmla="*/ 323056 w 6216650"/>
                  <a:gd name="connsiteY207" fmla="*/ 3089145 h 4908550"/>
                  <a:gd name="connsiteX208" fmla="*/ 272256 w 6216650"/>
                  <a:gd name="connsiteY208" fmla="*/ 3172695 h 4908550"/>
                  <a:gd name="connsiteX209" fmla="*/ 347662 w 6216650"/>
                  <a:gd name="connsiteY209" fmla="*/ 3169303 h 4908550"/>
                  <a:gd name="connsiteX210" fmla="*/ 413544 w 6216650"/>
                  <a:gd name="connsiteY210" fmla="*/ 3255159 h 4908550"/>
                  <a:gd name="connsiteX211" fmla="*/ 419100 w 6216650"/>
                  <a:gd name="connsiteY211" fmla="*/ 3371850 h 4908550"/>
                  <a:gd name="connsiteX212" fmla="*/ 377825 w 6216650"/>
                  <a:gd name="connsiteY212" fmla="*/ 3434524 h 4908550"/>
                  <a:gd name="connsiteX213" fmla="*/ 462756 w 6216650"/>
                  <a:gd name="connsiteY213" fmla="*/ 3451181 h 4908550"/>
                  <a:gd name="connsiteX214" fmla="*/ 427037 w 6216650"/>
                  <a:gd name="connsiteY214" fmla="*/ 3580574 h 4908550"/>
                  <a:gd name="connsiteX215" fmla="*/ 453231 w 6216650"/>
                  <a:gd name="connsiteY215" fmla="*/ 3652708 h 4908550"/>
                  <a:gd name="connsiteX216" fmla="*/ 444500 w 6216650"/>
                  <a:gd name="connsiteY216" fmla="*/ 3695700 h 4908550"/>
                  <a:gd name="connsiteX217" fmla="*/ 520700 w 6216650"/>
                  <a:gd name="connsiteY217" fmla="*/ 3744934 h 4908550"/>
                  <a:gd name="connsiteX218" fmla="*/ 445294 w 6216650"/>
                  <a:gd name="connsiteY218" fmla="*/ 3943350 h 4908550"/>
                  <a:gd name="connsiteX219" fmla="*/ 417513 w 6216650"/>
                  <a:gd name="connsiteY219" fmla="*/ 4061754 h 4908550"/>
                  <a:gd name="connsiteX220" fmla="*/ 389731 w 6216650"/>
                  <a:gd name="connsiteY220" fmla="*/ 4112495 h 4908550"/>
                  <a:gd name="connsiteX221" fmla="*/ 412750 w 6216650"/>
                  <a:gd name="connsiteY221" fmla="*/ 4178300 h 4908550"/>
                  <a:gd name="connsiteX222" fmla="*/ 493712 w 6216650"/>
                  <a:gd name="connsiteY222" fmla="*/ 4225968 h 4908550"/>
                  <a:gd name="connsiteX223" fmla="*/ 537369 w 6216650"/>
                  <a:gd name="connsiteY223" fmla="*/ 4156772 h 4908550"/>
                  <a:gd name="connsiteX224" fmla="*/ 615950 w 6216650"/>
                  <a:gd name="connsiteY224" fmla="*/ 4171950 h 4908550"/>
                  <a:gd name="connsiteX225" fmla="*/ 681832 w 6216650"/>
                  <a:gd name="connsiteY225" fmla="*/ 4152652 h 4908550"/>
                  <a:gd name="connsiteX226" fmla="*/ 711200 w 6216650"/>
                  <a:gd name="connsiteY226" fmla="*/ 4114800 h 4908550"/>
                  <a:gd name="connsiteX227" fmla="*/ 742950 w 6216650"/>
                  <a:gd name="connsiteY227" fmla="*/ 4158337 h 4908550"/>
                  <a:gd name="connsiteX228" fmla="*/ 736600 w 6216650"/>
                  <a:gd name="connsiteY228" fmla="*/ 4229100 h 4908550"/>
                  <a:gd name="connsiteX229" fmla="*/ 835819 w 6216650"/>
                  <a:gd name="connsiteY229" fmla="*/ 4170384 h 4908550"/>
                  <a:gd name="connsiteX230" fmla="*/ 883444 w 6216650"/>
                  <a:gd name="connsiteY230" fmla="*/ 4066392 h 4908550"/>
                  <a:gd name="connsiteX231" fmla="*/ 964407 w 6216650"/>
                  <a:gd name="connsiteY231" fmla="*/ 3990105 h 4908550"/>
                  <a:gd name="connsiteX232" fmla="*/ 1017588 w 6216650"/>
                  <a:gd name="connsiteY232" fmla="*/ 3954109 h 4908550"/>
                  <a:gd name="connsiteX233" fmla="*/ 1028700 w 6216650"/>
                  <a:gd name="connsiteY233" fmla="*/ 3911600 h 4908550"/>
                  <a:gd name="connsiteX234" fmla="*/ 1081881 w 6216650"/>
                  <a:gd name="connsiteY234" fmla="*/ 3887131 h 4908550"/>
                  <a:gd name="connsiteX235" fmla="*/ 1112838 w 6216650"/>
                  <a:gd name="connsiteY235" fmla="*/ 3902858 h 4908550"/>
                  <a:gd name="connsiteX236" fmla="*/ 1212850 w 6216650"/>
                  <a:gd name="connsiteY236" fmla="*/ 3943350 h 4908550"/>
                  <a:gd name="connsiteX237" fmla="*/ 1243806 w 6216650"/>
                  <a:gd name="connsiteY237" fmla="*/ 4006736 h 4908550"/>
                  <a:gd name="connsiteX238" fmla="*/ 1238250 w 6216650"/>
                  <a:gd name="connsiteY238" fmla="*/ 4044950 h 4908550"/>
                  <a:gd name="connsiteX239" fmla="*/ 1270000 w 6216650"/>
                  <a:gd name="connsiteY239" fmla="*/ 4108450 h 4908550"/>
                  <a:gd name="connsiteX240" fmla="*/ 1327150 w 6216650"/>
                  <a:gd name="connsiteY240" fmla="*/ 4108450 h 4908550"/>
                  <a:gd name="connsiteX241" fmla="*/ 1365250 w 6216650"/>
                  <a:gd name="connsiteY241" fmla="*/ 4070437 h 4908550"/>
                  <a:gd name="connsiteX242" fmla="*/ 1391444 w 6216650"/>
                  <a:gd name="connsiteY242" fmla="*/ 4114379 h 4908550"/>
                  <a:gd name="connsiteX243" fmla="*/ 1427956 w 6216650"/>
                  <a:gd name="connsiteY243" fmla="*/ 4140027 h 4908550"/>
                  <a:gd name="connsiteX244" fmla="*/ 1420019 w 6216650"/>
                  <a:gd name="connsiteY244" fmla="*/ 4193318 h 4908550"/>
                  <a:gd name="connsiteX245" fmla="*/ 1431925 w 6216650"/>
                  <a:gd name="connsiteY245" fmla="*/ 4241159 h 4908550"/>
                  <a:gd name="connsiteX246" fmla="*/ 1429544 w 6216650"/>
                  <a:gd name="connsiteY246" fmla="*/ 4286609 h 4908550"/>
                  <a:gd name="connsiteX247" fmla="*/ 1454150 w 6216650"/>
                  <a:gd name="connsiteY247" fmla="*/ 4330700 h 4908550"/>
                  <a:gd name="connsiteX248" fmla="*/ 1468437 w 6216650"/>
                  <a:gd name="connsiteY248" fmla="*/ 4422732 h 4908550"/>
                  <a:gd name="connsiteX249" fmla="*/ 1458119 w 6216650"/>
                  <a:gd name="connsiteY249" fmla="*/ 4466015 h 4908550"/>
                  <a:gd name="connsiteX250" fmla="*/ 1472406 w 6216650"/>
                  <a:gd name="connsiteY250" fmla="*/ 4525817 h 4908550"/>
                  <a:gd name="connsiteX251" fmla="*/ 1508124 w 6216650"/>
                  <a:gd name="connsiteY251" fmla="*/ 4525812 h 4908550"/>
                  <a:gd name="connsiteX252" fmla="*/ 1520031 w 6216650"/>
                  <a:gd name="connsiteY252" fmla="*/ 4621500 h 4908550"/>
                  <a:gd name="connsiteX253" fmla="*/ 1543050 w 6216650"/>
                  <a:gd name="connsiteY253" fmla="*/ 4648200 h 4908550"/>
                  <a:gd name="connsiteX254" fmla="*/ 1644650 w 6216650"/>
                  <a:gd name="connsiteY254" fmla="*/ 4597400 h 4908550"/>
                  <a:gd name="connsiteX255" fmla="*/ 1701800 w 6216650"/>
                  <a:gd name="connsiteY255" fmla="*/ 4635500 h 4908550"/>
                  <a:gd name="connsiteX256" fmla="*/ 1758950 w 6216650"/>
                  <a:gd name="connsiteY256" fmla="*/ 4673600 h 4908550"/>
                  <a:gd name="connsiteX257" fmla="*/ 1854200 w 6216650"/>
                  <a:gd name="connsiteY257" fmla="*/ 4705350 h 4908550"/>
                  <a:gd name="connsiteX258" fmla="*/ 1949450 w 6216650"/>
                  <a:gd name="connsiteY258" fmla="*/ 4730750 h 4908550"/>
                  <a:gd name="connsiteX259" fmla="*/ 2063750 w 6216650"/>
                  <a:gd name="connsiteY259" fmla="*/ 4838700 h 4908550"/>
                  <a:gd name="connsiteX260" fmla="*/ 2209800 w 6216650"/>
                  <a:gd name="connsiteY260" fmla="*/ 4864100 h 4908550"/>
                  <a:gd name="connsiteX261" fmla="*/ 2286000 w 6216650"/>
                  <a:gd name="connsiteY261" fmla="*/ 4902200 h 4908550"/>
                  <a:gd name="connsiteX262" fmla="*/ 2406650 w 6216650"/>
                  <a:gd name="connsiteY262" fmla="*/ 4876800 h 4908550"/>
                  <a:gd name="connsiteX263" fmla="*/ 2527300 w 6216650"/>
                  <a:gd name="connsiteY263" fmla="*/ 4908550 h 4908550"/>
                  <a:gd name="connsiteX264" fmla="*/ 2578100 w 6216650"/>
                  <a:gd name="connsiteY264" fmla="*/ 4870450 h 4908550"/>
                  <a:gd name="connsiteX265" fmla="*/ 2755900 w 6216650"/>
                  <a:gd name="connsiteY265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27300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84850 w 6216650"/>
                  <a:gd name="connsiteY57" fmla="*/ 2260600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34100 w 6216650"/>
                  <a:gd name="connsiteY64" fmla="*/ 1885950 h 4908550"/>
                  <a:gd name="connsiteX65" fmla="*/ 6216650 w 6216650"/>
                  <a:gd name="connsiteY65" fmla="*/ 191135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76950 w 6216650"/>
                  <a:gd name="connsiteY69" fmla="*/ 1517650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685800 w 6216650"/>
                  <a:gd name="connsiteY172" fmla="*/ 101600 h 4908550"/>
                  <a:gd name="connsiteX173" fmla="*/ 604043 w 6216650"/>
                  <a:gd name="connsiteY173" fmla="*/ 103992 h 4908550"/>
                  <a:gd name="connsiteX174" fmla="*/ 515144 w 6216650"/>
                  <a:gd name="connsiteY174" fmla="*/ 240474 h 4908550"/>
                  <a:gd name="connsiteX175" fmla="*/ 546100 w 6216650"/>
                  <a:gd name="connsiteY175" fmla="*/ 298450 h 4908550"/>
                  <a:gd name="connsiteX176" fmla="*/ 546100 w 6216650"/>
                  <a:gd name="connsiteY176" fmla="*/ 476250 h 4908550"/>
                  <a:gd name="connsiteX177" fmla="*/ 593725 w 6216650"/>
                  <a:gd name="connsiteY177" fmla="*/ 598021 h 4908550"/>
                  <a:gd name="connsiteX178" fmla="*/ 641350 w 6216650"/>
                  <a:gd name="connsiteY178" fmla="*/ 654050 h 4908550"/>
                  <a:gd name="connsiteX179" fmla="*/ 679450 w 6216650"/>
                  <a:gd name="connsiteY179" fmla="*/ 679450 h 4908550"/>
                  <a:gd name="connsiteX180" fmla="*/ 693737 w 6216650"/>
                  <a:gd name="connsiteY180" fmla="*/ 947716 h 4908550"/>
                  <a:gd name="connsiteX181" fmla="*/ 750094 w 6216650"/>
                  <a:gd name="connsiteY181" fmla="*/ 1020870 h 4908550"/>
                  <a:gd name="connsiteX182" fmla="*/ 654050 w 6216650"/>
                  <a:gd name="connsiteY182" fmla="*/ 1092200 h 4908550"/>
                  <a:gd name="connsiteX183" fmla="*/ 488950 w 6216650"/>
                  <a:gd name="connsiteY183" fmla="*/ 1174750 h 4908550"/>
                  <a:gd name="connsiteX184" fmla="*/ 457200 w 6216650"/>
                  <a:gd name="connsiteY184" fmla="*/ 1276350 h 4908550"/>
                  <a:gd name="connsiteX185" fmla="*/ 400050 w 6216650"/>
                  <a:gd name="connsiteY185" fmla="*/ 1333500 h 4908550"/>
                  <a:gd name="connsiteX186" fmla="*/ 412750 w 6216650"/>
                  <a:gd name="connsiteY186" fmla="*/ 1397000 h 4908550"/>
                  <a:gd name="connsiteX187" fmla="*/ 372268 w 6216650"/>
                  <a:gd name="connsiteY187" fmla="*/ 1476418 h 4908550"/>
                  <a:gd name="connsiteX188" fmla="*/ 266700 w 6216650"/>
                  <a:gd name="connsiteY188" fmla="*/ 1460500 h 4908550"/>
                  <a:gd name="connsiteX189" fmla="*/ 203200 w 6216650"/>
                  <a:gd name="connsiteY189" fmla="*/ 1517650 h 4908550"/>
                  <a:gd name="connsiteX190" fmla="*/ 113506 w 6216650"/>
                  <a:gd name="connsiteY190" fmla="*/ 1549400 h 4908550"/>
                  <a:gd name="connsiteX191" fmla="*/ 80169 w 6216650"/>
                  <a:gd name="connsiteY191" fmla="*/ 1529523 h 4908550"/>
                  <a:gd name="connsiteX192" fmla="*/ 53975 w 6216650"/>
                  <a:gd name="connsiteY192" fmla="*/ 1600200 h 4908550"/>
                  <a:gd name="connsiteX193" fmla="*/ 126206 w 6216650"/>
                  <a:gd name="connsiteY193" fmla="*/ 1746423 h 4908550"/>
                  <a:gd name="connsiteX194" fmla="*/ 126206 w 6216650"/>
                  <a:gd name="connsiteY194" fmla="*/ 1839934 h 4908550"/>
                  <a:gd name="connsiteX195" fmla="*/ 102394 w 6216650"/>
                  <a:gd name="connsiteY195" fmla="*/ 2232895 h 4908550"/>
                  <a:gd name="connsiteX196" fmla="*/ 16669 w 6216650"/>
                  <a:gd name="connsiteY196" fmla="*/ 2300354 h 4908550"/>
                  <a:gd name="connsiteX197" fmla="*/ 60325 w 6216650"/>
                  <a:gd name="connsiteY197" fmla="*/ 2413001 h 4908550"/>
                  <a:gd name="connsiteX198" fmla="*/ 50800 w 6216650"/>
                  <a:gd name="connsiteY198" fmla="*/ 2501900 h 4908550"/>
                  <a:gd name="connsiteX199" fmla="*/ 88106 w 6216650"/>
                  <a:gd name="connsiteY199" fmla="*/ 2555745 h 4908550"/>
                  <a:gd name="connsiteX200" fmla="*/ 91281 w 6216650"/>
                  <a:gd name="connsiteY200" fmla="*/ 2652817 h 4908550"/>
                  <a:gd name="connsiteX201" fmla="*/ 120650 w 6216650"/>
                  <a:gd name="connsiteY201" fmla="*/ 2692400 h 4908550"/>
                  <a:gd name="connsiteX202" fmla="*/ 22225 w 6216650"/>
                  <a:gd name="connsiteY202" fmla="*/ 2851150 h 4908550"/>
                  <a:gd name="connsiteX203" fmla="*/ 6350 w 6216650"/>
                  <a:gd name="connsiteY203" fmla="*/ 2933700 h 4908550"/>
                  <a:gd name="connsiteX204" fmla="*/ 0 w 6216650"/>
                  <a:gd name="connsiteY204" fmla="*/ 2955882 h 4908550"/>
                  <a:gd name="connsiteX205" fmla="*/ 177800 w 6216650"/>
                  <a:gd name="connsiteY205" fmla="*/ 3006029 h 4908550"/>
                  <a:gd name="connsiteX206" fmla="*/ 294481 w 6216650"/>
                  <a:gd name="connsiteY206" fmla="*/ 3039998 h 4908550"/>
                  <a:gd name="connsiteX207" fmla="*/ 323056 w 6216650"/>
                  <a:gd name="connsiteY207" fmla="*/ 3089145 h 4908550"/>
                  <a:gd name="connsiteX208" fmla="*/ 272256 w 6216650"/>
                  <a:gd name="connsiteY208" fmla="*/ 3172695 h 4908550"/>
                  <a:gd name="connsiteX209" fmla="*/ 347662 w 6216650"/>
                  <a:gd name="connsiteY209" fmla="*/ 3169303 h 4908550"/>
                  <a:gd name="connsiteX210" fmla="*/ 413544 w 6216650"/>
                  <a:gd name="connsiteY210" fmla="*/ 3255159 h 4908550"/>
                  <a:gd name="connsiteX211" fmla="*/ 419100 w 6216650"/>
                  <a:gd name="connsiteY211" fmla="*/ 3371850 h 4908550"/>
                  <a:gd name="connsiteX212" fmla="*/ 377825 w 6216650"/>
                  <a:gd name="connsiteY212" fmla="*/ 3434524 h 4908550"/>
                  <a:gd name="connsiteX213" fmla="*/ 462756 w 6216650"/>
                  <a:gd name="connsiteY213" fmla="*/ 3451181 h 4908550"/>
                  <a:gd name="connsiteX214" fmla="*/ 427037 w 6216650"/>
                  <a:gd name="connsiteY214" fmla="*/ 3580574 h 4908550"/>
                  <a:gd name="connsiteX215" fmla="*/ 453231 w 6216650"/>
                  <a:gd name="connsiteY215" fmla="*/ 3652708 h 4908550"/>
                  <a:gd name="connsiteX216" fmla="*/ 444500 w 6216650"/>
                  <a:gd name="connsiteY216" fmla="*/ 3695700 h 4908550"/>
                  <a:gd name="connsiteX217" fmla="*/ 520700 w 6216650"/>
                  <a:gd name="connsiteY217" fmla="*/ 3744934 h 4908550"/>
                  <a:gd name="connsiteX218" fmla="*/ 445294 w 6216650"/>
                  <a:gd name="connsiteY218" fmla="*/ 3943350 h 4908550"/>
                  <a:gd name="connsiteX219" fmla="*/ 417513 w 6216650"/>
                  <a:gd name="connsiteY219" fmla="*/ 4061754 h 4908550"/>
                  <a:gd name="connsiteX220" fmla="*/ 389731 w 6216650"/>
                  <a:gd name="connsiteY220" fmla="*/ 4112495 h 4908550"/>
                  <a:gd name="connsiteX221" fmla="*/ 412750 w 6216650"/>
                  <a:gd name="connsiteY221" fmla="*/ 4178300 h 4908550"/>
                  <a:gd name="connsiteX222" fmla="*/ 493712 w 6216650"/>
                  <a:gd name="connsiteY222" fmla="*/ 4225968 h 4908550"/>
                  <a:gd name="connsiteX223" fmla="*/ 537369 w 6216650"/>
                  <a:gd name="connsiteY223" fmla="*/ 4156772 h 4908550"/>
                  <a:gd name="connsiteX224" fmla="*/ 615950 w 6216650"/>
                  <a:gd name="connsiteY224" fmla="*/ 4171950 h 4908550"/>
                  <a:gd name="connsiteX225" fmla="*/ 681832 w 6216650"/>
                  <a:gd name="connsiteY225" fmla="*/ 4152652 h 4908550"/>
                  <a:gd name="connsiteX226" fmla="*/ 711200 w 6216650"/>
                  <a:gd name="connsiteY226" fmla="*/ 4114800 h 4908550"/>
                  <a:gd name="connsiteX227" fmla="*/ 742950 w 6216650"/>
                  <a:gd name="connsiteY227" fmla="*/ 4158337 h 4908550"/>
                  <a:gd name="connsiteX228" fmla="*/ 736600 w 6216650"/>
                  <a:gd name="connsiteY228" fmla="*/ 4229100 h 4908550"/>
                  <a:gd name="connsiteX229" fmla="*/ 835819 w 6216650"/>
                  <a:gd name="connsiteY229" fmla="*/ 4170384 h 4908550"/>
                  <a:gd name="connsiteX230" fmla="*/ 883444 w 6216650"/>
                  <a:gd name="connsiteY230" fmla="*/ 4066392 h 4908550"/>
                  <a:gd name="connsiteX231" fmla="*/ 964407 w 6216650"/>
                  <a:gd name="connsiteY231" fmla="*/ 3990105 h 4908550"/>
                  <a:gd name="connsiteX232" fmla="*/ 1017588 w 6216650"/>
                  <a:gd name="connsiteY232" fmla="*/ 3954109 h 4908550"/>
                  <a:gd name="connsiteX233" fmla="*/ 1028700 w 6216650"/>
                  <a:gd name="connsiteY233" fmla="*/ 3911600 h 4908550"/>
                  <a:gd name="connsiteX234" fmla="*/ 1081881 w 6216650"/>
                  <a:gd name="connsiteY234" fmla="*/ 3887131 h 4908550"/>
                  <a:gd name="connsiteX235" fmla="*/ 1112838 w 6216650"/>
                  <a:gd name="connsiteY235" fmla="*/ 3902858 h 4908550"/>
                  <a:gd name="connsiteX236" fmla="*/ 1212850 w 6216650"/>
                  <a:gd name="connsiteY236" fmla="*/ 3943350 h 4908550"/>
                  <a:gd name="connsiteX237" fmla="*/ 1243806 w 6216650"/>
                  <a:gd name="connsiteY237" fmla="*/ 4006736 h 4908550"/>
                  <a:gd name="connsiteX238" fmla="*/ 1238250 w 6216650"/>
                  <a:gd name="connsiteY238" fmla="*/ 4044950 h 4908550"/>
                  <a:gd name="connsiteX239" fmla="*/ 1270000 w 6216650"/>
                  <a:gd name="connsiteY239" fmla="*/ 4108450 h 4908550"/>
                  <a:gd name="connsiteX240" fmla="*/ 1327150 w 6216650"/>
                  <a:gd name="connsiteY240" fmla="*/ 4108450 h 4908550"/>
                  <a:gd name="connsiteX241" fmla="*/ 1365250 w 6216650"/>
                  <a:gd name="connsiteY241" fmla="*/ 4070437 h 4908550"/>
                  <a:gd name="connsiteX242" fmla="*/ 1391444 w 6216650"/>
                  <a:gd name="connsiteY242" fmla="*/ 4114379 h 4908550"/>
                  <a:gd name="connsiteX243" fmla="*/ 1427956 w 6216650"/>
                  <a:gd name="connsiteY243" fmla="*/ 4140027 h 4908550"/>
                  <a:gd name="connsiteX244" fmla="*/ 1420019 w 6216650"/>
                  <a:gd name="connsiteY244" fmla="*/ 4193318 h 4908550"/>
                  <a:gd name="connsiteX245" fmla="*/ 1431925 w 6216650"/>
                  <a:gd name="connsiteY245" fmla="*/ 4241159 h 4908550"/>
                  <a:gd name="connsiteX246" fmla="*/ 1429544 w 6216650"/>
                  <a:gd name="connsiteY246" fmla="*/ 4286609 h 4908550"/>
                  <a:gd name="connsiteX247" fmla="*/ 1454150 w 6216650"/>
                  <a:gd name="connsiteY247" fmla="*/ 4330700 h 4908550"/>
                  <a:gd name="connsiteX248" fmla="*/ 1468437 w 6216650"/>
                  <a:gd name="connsiteY248" fmla="*/ 4422732 h 4908550"/>
                  <a:gd name="connsiteX249" fmla="*/ 1458119 w 6216650"/>
                  <a:gd name="connsiteY249" fmla="*/ 4466015 h 4908550"/>
                  <a:gd name="connsiteX250" fmla="*/ 1472406 w 6216650"/>
                  <a:gd name="connsiteY250" fmla="*/ 4525817 h 4908550"/>
                  <a:gd name="connsiteX251" fmla="*/ 1508124 w 6216650"/>
                  <a:gd name="connsiteY251" fmla="*/ 4525812 h 4908550"/>
                  <a:gd name="connsiteX252" fmla="*/ 1522413 w 6216650"/>
                  <a:gd name="connsiteY252" fmla="*/ 4592795 h 4908550"/>
                  <a:gd name="connsiteX253" fmla="*/ 1520031 w 6216650"/>
                  <a:gd name="connsiteY253" fmla="*/ 4621500 h 4908550"/>
                  <a:gd name="connsiteX254" fmla="*/ 1543050 w 6216650"/>
                  <a:gd name="connsiteY254" fmla="*/ 4648200 h 4908550"/>
                  <a:gd name="connsiteX255" fmla="*/ 1644650 w 6216650"/>
                  <a:gd name="connsiteY255" fmla="*/ 4597400 h 4908550"/>
                  <a:gd name="connsiteX256" fmla="*/ 1701800 w 6216650"/>
                  <a:gd name="connsiteY256" fmla="*/ 4635500 h 4908550"/>
                  <a:gd name="connsiteX257" fmla="*/ 1758950 w 6216650"/>
                  <a:gd name="connsiteY257" fmla="*/ 4673600 h 4908550"/>
                  <a:gd name="connsiteX258" fmla="*/ 1854200 w 6216650"/>
                  <a:gd name="connsiteY258" fmla="*/ 4705350 h 4908550"/>
                  <a:gd name="connsiteX259" fmla="*/ 1949450 w 6216650"/>
                  <a:gd name="connsiteY259" fmla="*/ 4730750 h 4908550"/>
                  <a:gd name="connsiteX260" fmla="*/ 2063750 w 6216650"/>
                  <a:gd name="connsiteY260" fmla="*/ 4838700 h 4908550"/>
                  <a:gd name="connsiteX261" fmla="*/ 2209800 w 6216650"/>
                  <a:gd name="connsiteY261" fmla="*/ 4864100 h 4908550"/>
                  <a:gd name="connsiteX262" fmla="*/ 2286000 w 6216650"/>
                  <a:gd name="connsiteY262" fmla="*/ 4902200 h 4908550"/>
                  <a:gd name="connsiteX263" fmla="*/ 2406650 w 6216650"/>
                  <a:gd name="connsiteY263" fmla="*/ 4876800 h 4908550"/>
                  <a:gd name="connsiteX264" fmla="*/ 2527300 w 6216650"/>
                  <a:gd name="connsiteY264" fmla="*/ 4908550 h 4908550"/>
                  <a:gd name="connsiteX265" fmla="*/ 2578100 w 6216650"/>
                  <a:gd name="connsiteY265" fmla="*/ 4870450 h 4908550"/>
                  <a:gd name="connsiteX266" fmla="*/ 2755900 w 6216650"/>
                  <a:gd name="connsiteY266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27300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84850 w 6216650"/>
                  <a:gd name="connsiteY57" fmla="*/ 2260600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34100 w 6216650"/>
                  <a:gd name="connsiteY64" fmla="*/ 1885950 h 4908550"/>
                  <a:gd name="connsiteX65" fmla="*/ 6216650 w 6216650"/>
                  <a:gd name="connsiteY65" fmla="*/ 191135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76950 w 6216650"/>
                  <a:gd name="connsiteY69" fmla="*/ 1517650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685800 w 6216650"/>
                  <a:gd name="connsiteY172" fmla="*/ 101600 h 4908550"/>
                  <a:gd name="connsiteX173" fmla="*/ 604043 w 6216650"/>
                  <a:gd name="connsiteY173" fmla="*/ 103992 h 4908550"/>
                  <a:gd name="connsiteX174" fmla="*/ 515144 w 6216650"/>
                  <a:gd name="connsiteY174" fmla="*/ 240474 h 4908550"/>
                  <a:gd name="connsiteX175" fmla="*/ 546100 w 6216650"/>
                  <a:gd name="connsiteY175" fmla="*/ 298450 h 4908550"/>
                  <a:gd name="connsiteX176" fmla="*/ 546100 w 6216650"/>
                  <a:gd name="connsiteY176" fmla="*/ 476250 h 4908550"/>
                  <a:gd name="connsiteX177" fmla="*/ 593725 w 6216650"/>
                  <a:gd name="connsiteY177" fmla="*/ 598021 h 4908550"/>
                  <a:gd name="connsiteX178" fmla="*/ 641350 w 6216650"/>
                  <a:gd name="connsiteY178" fmla="*/ 654050 h 4908550"/>
                  <a:gd name="connsiteX179" fmla="*/ 679450 w 6216650"/>
                  <a:gd name="connsiteY179" fmla="*/ 679450 h 4908550"/>
                  <a:gd name="connsiteX180" fmla="*/ 693737 w 6216650"/>
                  <a:gd name="connsiteY180" fmla="*/ 947716 h 4908550"/>
                  <a:gd name="connsiteX181" fmla="*/ 750094 w 6216650"/>
                  <a:gd name="connsiteY181" fmla="*/ 1020870 h 4908550"/>
                  <a:gd name="connsiteX182" fmla="*/ 654050 w 6216650"/>
                  <a:gd name="connsiteY182" fmla="*/ 1092200 h 4908550"/>
                  <a:gd name="connsiteX183" fmla="*/ 488950 w 6216650"/>
                  <a:gd name="connsiteY183" fmla="*/ 1174750 h 4908550"/>
                  <a:gd name="connsiteX184" fmla="*/ 457200 w 6216650"/>
                  <a:gd name="connsiteY184" fmla="*/ 1276350 h 4908550"/>
                  <a:gd name="connsiteX185" fmla="*/ 400050 w 6216650"/>
                  <a:gd name="connsiteY185" fmla="*/ 1333500 h 4908550"/>
                  <a:gd name="connsiteX186" fmla="*/ 412750 w 6216650"/>
                  <a:gd name="connsiteY186" fmla="*/ 1397000 h 4908550"/>
                  <a:gd name="connsiteX187" fmla="*/ 372268 w 6216650"/>
                  <a:gd name="connsiteY187" fmla="*/ 1476418 h 4908550"/>
                  <a:gd name="connsiteX188" fmla="*/ 266700 w 6216650"/>
                  <a:gd name="connsiteY188" fmla="*/ 1460500 h 4908550"/>
                  <a:gd name="connsiteX189" fmla="*/ 203200 w 6216650"/>
                  <a:gd name="connsiteY189" fmla="*/ 1517650 h 4908550"/>
                  <a:gd name="connsiteX190" fmla="*/ 113506 w 6216650"/>
                  <a:gd name="connsiteY190" fmla="*/ 1549400 h 4908550"/>
                  <a:gd name="connsiteX191" fmla="*/ 80169 w 6216650"/>
                  <a:gd name="connsiteY191" fmla="*/ 1529523 h 4908550"/>
                  <a:gd name="connsiteX192" fmla="*/ 53975 w 6216650"/>
                  <a:gd name="connsiteY192" fmla="*/ 1600200 h 4908550"/>
                  <a:gd name="connsiteX193" fmla="*/ 126206 w 6216650"/>
                  <a:gd name="connsiteY193" fmla="*/ 1746423 h 4908550"/>
                  <a:gd name="connsiteX194" fmla="*/ 126206 w 6216650"/>
                  <a:gd name="connsiteY194" fmla="*/ 1839934 h 4908550"/>
                  <a:gd name="connsiteX195" fmla="*/ 102394 w 6216650"/>
                  <a:gd name="connsiteY195" fmla="*/ 2232895 h 4908550"/>
                  <a:gd name="connsiteX196" fmla="*/ 16669 w 6216650"/>
                  <a:gd name="connsiteY196" fmla="*/ 2300354 h 4908550"/>
                  <a:gd name="connsiteX197" fmla="*/ 60325 w 6216650"/>
                  <a:gd name="connsiteY197" fmla="*/ 2413001 h 4908550"/>
                  <a:gd name="connsiteX198" fmla="*/ 50800 w 6216650"/>
                  <a:gd name="connsiteY198" fmla="*/ 2501900 h 4908550"/>
                  <a:gd name="connsiteX199" fmla="*/ 88106 w 6216650"/>
                  <a:gd name="connsiteY199" fmla="*/ 2555745 h 4908550"/>
                  <a:gd name="connsiteX200" fmla="*/ 91281 w 6216650"/>
                  <a:gd name="connsiteY200" fmla="*/ 2652817 h 4908550"/>
                  <a:gd name="connsiteX201" fmla="*/ 120650 w 6216650"/>
                  <a:gd name="connsiteY201" fmla="*/ 2692400 h 4908550"/>
                  <a:gd name="connsiteX202" fmla="*/ 22225 w 6216650"/>
                  <a:gd name="connsiteY202" fmla="*/ 2851150 h 4908550"/>
                  <a:gd name="connsiteX203" fmla="*/ 6350 w 6216650"/>
                  <a:gd name="connsiteY203" fmla="*/ 2933700 h 4908550"/>
                  <a:gd name="connsiteX204" fmla="*/ 0 w 6216650"/>
                  <a:gd name="connsiteY204" fmla="*/ 2955882 h 4908550"/>
                  <a:gd name="connsiteX205" fmla="*/ 177800 w 6216650"/>
                  <a:gd name="connsiteY205" fmla="*/ 3006029 h 4908550"/>
                  <a:gd name="connsiteX206" fmla="*/ 294481 w 6216650"/>
                  <a:gd name="connsiteY206" fmla="*/ 3039998 h 4908550"/>
                  <a:gd name="connsiteX207" fmla="*/ 323056 w 6216650"/>
                  <a:gd name="connsiteY207" fmla="*/ 3089145 h 4908550"/>
                  <a:gd name="connsiteX208" fmla="*/ 272256 w 6216650"/>
                  <a:gd name="connsiteY208" fmla="*/ 3172695 h 4908550"/>
                  <a:gd name="connsiteX209" fmla="*/ 347662 w 6216650"/>
                  <a:gd name="connsiteY209" fmla="*/ 3169303 h 4908550"/>
                  <a:gd name="connsiteX210" fmla="*/ 413544 w 6216650"/>
                  <a:gd name="connsiteY210" fmla="*/ 3255159 h 4908550"/>
                  <a:gd name="connsiteX211" fmla="*/ 419100 w 6216650"/>
                  <a:gd name="connsiteY211" fmla="*/ 3371850 h 4908550"/>
                  <a:gd name="connsiteX212" fmla="*/ 377825 w 6216650"/>
                  <a:gd name="connsiteY212" fmla="*/ 3434524 h 4908550"/>
                  <a:gd name="connsiteX213" fmla="*/ 462756 w 6216650"/>
                  <a:gd name="connsiteY213" fmla="*/ 3451181 h 4908550"/>
                  <a:gd name="connsiteX214" fmla="*/ 427037 w 6216650"/>
                  <a:gd name="connsiteY214" fmla="*/ 3580574 h 4908550"/>
                  <a:gd name="connsiteX215" fmla="*/ 453231 w 6216650"/>
                  <a:gd name="connsiteY215" fmla="*/ 3652708 h 4908550"/>
                  <a:gd name="connsiteX216" fmla="*/ 444500 w 6216650"/>
                  <a:gd name="connsiteY216" fmla="*/ 3695700 h 4908550"/>
                  <a:gd name="connsiteX217" fmla="*/ 520700 w 6216650"/>
                  <a:gd name="connsiteY217" fmla="*/ 3744934 h 4908550"/>
                  <a:gd name="connsiteX218" fmla="*/ 445294 w 6216650"/>
                  <a:gd name="connsiteY218" fmla="*/ 3943350 h 4908550"/>
                  <a:gd name="connsiteX219" fmla="*/ 417513 w 6216650"/>
                  <a:gd name="connsiteY219" fmla="*/ 4061754 h 4908550"/>
                  <a:gd name="connsiteX220" fmla="*/ 389731 w 6216650"/>
                  <a:gd name="connsiteY220" fmla="*/ 4112495 h 4908550"/>
                  <a:gd name="connsiteX221" fmla="*/ 412750 w 6216650"/>
                  <a:gd name="connsiteY221" fmla="*/ 4178300 h 4908550"/>
                  <a:gd name="connsiteX222" fmla="*/ 493712 w 6216650"/>
                  <a:gd name="connsiteY222" fmla="*/ 4225968 h 4908550"/>
                  <a:gd name="connsiteX223" fmla="*/ 537369 w 6216650"/>
                  <a:gd name="connsiteY223" fmla="*/ 4156772 h 4908550"/>
                  <a:gd name="connsiteX224" fmla="*/ 615950 w 6216650"/>
                  <a:gd name="connsiteY224" fmla="*/ 4171950 h 4908550"/>
                  <a:gd name="connsiteX225" fmla="*/ 681832 w 6216650"/>
                  <a:gd name="connsiteY225" fmla="*/ 4152652 h 4908550"/>
                  <a:gd name="connsiteX226" fmla="*/ 711200 w 6216650"/>
                  <a:gd name="connsiteY226" fmla="*/ 4114800 h 4908550"/>
                  <a:gd name="connsiteX227" fmla="*/ 742950 w 6216650"/>
                  <a:gd name="connsiteY227" fmla="*/ 4158337 h 4908550"/>
                  <a:gd name="connsiteX228" fmla="*/ 736600 w 6216650"/>
                  <a:gd name="connsiteY228" fmla="*/ 4229100 h 4908550"/>
                  <a:gd name="connsiteX229" fmla="*/ 835819 w 6216650"/>
                  <a:gd name="connsiteY229" fmla="*/ 4170384 h 4908550"/>
                  <a:gd name="connsiteX230" fmla="*/ 883444 w 6216650"/>
                  <a:gd name="connsiteY230" fmla="*/ 4066392 h 4908550"/>
                  <a:gd name="connsiteX231" fmla="*/ 964407 w 6216650"/>
                  <a:gd name="connsiteY231" fmla="*/ 3990105 h 4908550"/>
                  <a:gd name="connsiteX232" fmla="*/ 1017588 w 6216650"/>
                  <a:gd name="connsiteY232" fmla="*/ 3954109 h 4908550"/>
                  <a:gd name="connsiteX233" fmla="*/ 1028700 w 6216650"/>
                  <a:gd name="connsiteY233" fmla="*/ 3911600 h 4908550"/>
                  <a:gd name="connsiteX234" fmla="*/ 1081881 w 6216650"/>
                  <a:gd name="connsiteY234" fmla="*/ 3887131 h 4908550"/>
                  <a:gd name="connsiteX235" fmla="*/ 1112838 w 6216650"/>
                  <a:gd name="connsiteY235" fmla="*/ 3902858 h 4908550"/>
                  <a:gd name="connsiteX236" fmla="*/ 1212850 w 6216650"/>
                  <a:gd name="connsiteY236" fmla="*/ 3943350 h 4908550"/>
                  <a:gd name="connsiteX237" fmla="*/ 1243806 w 6216650"/>
                  <a:gd name="connsiteY237" fmla="*/ 4006736 h 4908550"/>
                  <a:gd name="connsiteX238" fmla="*/ 1238250 w 6216650"/>
                  <a:gd name="connsiteY238" fmla="*/ 4044950 h 4908550"/>
                  <a:gd name="connsiteX239" fmla="*/ 1270000 w 6216650"/>
                  <a:gd name="connsiteY239" fmla="*/ 4108450 h 4908550"/>
                  <a:gd name="connsiteX240" fmla="*/ 1327150 w 6216650"/>
                  <a:gd name="connsiteY240" fmla="*/ 4108450 h 4908550"/>
                  <a:gd name="connsiteX241" fmla="*/ 1365250 w 6216650"/>
                  <a:gd name="connsiteY241" fmla="*/ 4070437 h 4908550"/>
                  <a:gd name="connsiteX242" fmla="*/ 1391444 w 6216650"/>
                  <a:gd name="connsiteY242" fmla="*/ 4114379 h 4908550"/>
                  <a:gd name="connsiteX243" fmla="*/ 1427956 w 6216650"/>
                  <a:gd name="connsiteY243" fmla="*/ 4140027 h 4908550"/>
                  <a:gd name="connsiteX244" fmla="*/ 1420019 w 6216650"/>
                  <a:gd name="connsiteY244" fmla="*/ 4193318 h 4908550"/>
                  <a:gd name="connsiteX245" fmla="*/ 1431925 w 6216650"/>
                  <a:gd name="connsiteY245" fmla="*/ 4241159 h 4908550"/>
                  <a:gd name="connsiteX246" fmla="*/ 1429544 w 6216650"/>
                  <a:gd name="connsiteY246" fmla="*/ 4286609 h 4908550"/>
                  <a:gd name="connsiteX247" fmla="*/ 1454150 w 6216650"/>
                  <a:gd name="connsiteY247" fmla="*/ 4330700 h 4908550"/>
                  <a:gd name="connsiteX248" fmla="*/ 1468437 w 6216650"/>
                  <a:gd name="connsiteY248" fmla="*/ 4422732 h 4908550"/>
                  <a:gd name="connsiteX249" fmla="*/ 1458119 w 6216650"/>
                  <a:gd name="connsiteY249" fmla="*/ 4466015 h 4908550"/>
                  <a:gd name="connsiteX250" fmla="*/ 1472406 w 6216650"/>
                  <a:gd name="connsiteY250" fmla="*/ 4525817 h 4908550"/>
                  <a:gd name="connsiteX251" fmla="*/ 1500980 w 6216650"/>
                  <a:gd name="connsiteY251" fmla="*/ 4511459 h 4908550"/>
                  <a:gd name="connsiteX252" fmla="*/ 1522413 w 6216650"/>
                  <a:gd name="connsiteY252" fmla="*/ 4592795 h 4908550"/>
                  <a:gd name="connsiteX253" fmla="*/ 1520031 w 6216650"/>
                  <a:gd name="connsiteY253" fmla="*/ 4621500 h 4908550"/>
                  <a:gd name="connsiteX254" fmla="*/ 1543050 w 6216650"/>
                  <a:gd name="connsiteY254" fmla="*/ 4648200 h 4908550"/>
                  <a:gd name="connsiteX255" fmla="*/ 1644650 w 6216650"/>
                  <a:gd name="connsiteY255" fmla="*/ 4597400 h 4908550"/>
                  <a:gd name="connsiteX256" fmla="*/ 1701800 w 6216650"/>
                  <a:gd name="connsiteY256" fmla="*/ 4635500 h 4908550"/>
                  <a:gd name="connsiteX257" fmla="*/ 1758950 w 6216650"/>
                  <a:gd name="connsiteY257" fmla="*/ 4673600 h 4908550"/>
                  <a:gd name="connsiteX258" fmla="*/ 1854200 w 6216650"/>
                  <a:gd name="connsiteY258" fmla="*/ 4705350 h 4908550"/>
                  <a:gd name="connsiteX259" fmla="*/ 1949450 w 6216650"/>
                  <a:gd name="connsiteY259" fmla="*/ 4730750 h 4908550"/>
                  <a:gd name="connsiteX260" fmla="*/ 2063750 w 6216650"/>
                  <a:gd name="connsiteY260" fmla="*/ 4838700 h 4908550"/>
                  <a:gd name="connsiteX261" fmla="*/ 2209800 w 6216650"/>
                  <a:gd name="connsiteY261" fmla="*/ 4864100 h 4908550"/>
                  <a:gd name="connsiteX262" fmla="*/ 2286000 w 6216650"/>
                  <a:gd name="connsiteY262" fmla="*/ 4902200 h 4908550"/>
                  <a:gd name="connsiteX263" fmla="*/ 2406650 w 6216650"/>
                  <a:gd name="connsiteY263" fmla="*/ 4876800 h 4908550"/>
                  <a:gd name="connsiteX264" fmla="*/ 2527300 w 6216650"/>
                  <a:gd name="connsiteY264" fmla="*/ 4908550 h 4908550"/>
                  <a:gd name="connsiteX265" fmla="*/ 2578100 w 6216650"/>
                  <a:gd name="connsiteY265" fmla="*/ 4870450 h 4908550"/>
                  <a:gd name="connsiteX266" fmla="*/ 2755900 w 6216650"/>
                  <a:gd name="connsiteY266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27300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84850 w 6216650"/>
                  <a:gd name="connsiteY57" fmla="*/ 2260600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34100 w 6216650"/>
                  <a:gd name="connsiteY64" fmla="*/ 1885950 h 4908550"/>
                  <a:gd name="connsiteX65" fmla="*/ 6216650 w 6216650"/>
                  <a:gd name="connsiteY65" fmla="*/ 191135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76950 w 6216650"/>
                  <a:gd name="connsiteY69" fmla="*/ 1517650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685800 w 6216650"/>
                  <a:gd name="connsiteY172" fmla="*/ 101600 h 4908550"/>
                  <a:gd name="connsiteX173" fmla="*/ 604043 w 6216650"/>
                  <a:gd name="connsiteY173" fmla="*/ 103992 h 4908550"/>
                  <a:gd name="connsiteX174" fmla="*/ 515144 w 6216650"/>
                  <a:gd name="connsiteY174" fmla="*/ 240474 h 4908550"/>
                  <a:gd name="connsiteX175" fmla="*/ 546100 w 6216650"/>
                  <a:gd name="connsiteY175" fmla="*/ 298450 h 4908550"/>
                  <a:gd name="connsiteX176" fmla="*/ 546100 w 6216650"/>
                  <a:gd name="connsiteY176" fmla="*/ 476250 h 4908550"/>
                  <a:gd name="connsiteX177" fmla="*/ 593725 w 6216650"/>
                  <a:gd name="connsiteY177" fmla="*/ 598021 h 4908550"/>
                  <a:gd name="connsiteX178" fmla="*/ 641350 w 6216650"/>
                  <a:gd name="connsiteY178" fmla="*/ 654050 h 4908550"/>
                  <a:gd name="connsiteX179" fmla="*/ 679450 w 6216650"/>
                  <a:gd name="connsiteY179" fmla="*/ 679450 h 4908550"/>
                  <a:gd name="connsiteX180" fmla="*/ 693737 w 6216650"/>
                  <a:gd name="connsiteY180" fmla="*/ 947716 h 4908550"/>
                  <a:gd name="connsiteX181" fmla="*/ 750094 w 6216650"/>
                  <a:gd name="connsiteY181" fmla="*/ 1020870 h 4908550"/>
                  <a:gd name="connsiteX182" fmla="*/ 654050 w 6216650"/>
                  <a:gd name="connsiteY182" fmla="*/ 1092200 h 4908550"/>
                  <a:gd name="connsiteX183" fmla="*/ 488950 w 6216650"/>
                  <a:gd name="connsiteY183" fmla="*/ 1174750 h 4908550"/>
                  <a:gd name="connsiteX184" fmla="*/ 457200 w 6216650"/>
                  <a:gd name="connsiteY184" fmla="*/ 1276350 h 4908550"/>
                  <a:gd name="connsiteX185" fmla="*/ 400050 w 6216650"/>
                  <a:gd name="connsiteY185" fmla="*/ 1333500 h 4908550"/>
                  <a:gd name="connsiteX186" fmla="*/ 412750 w 6216650"/>
                  <a:gd name="connsiteY186" fmla="*/ 1397000 h 4908550"/>
                  <a:gd name="connsiteX187" fmla="*/ 372268 w 6216650"/>
                  <a:gd name="connsiteY187" fmla="*/ 1476418 h 4908550"/>
                  <a:gd name="connsiteX188" fmla="*/ 266700 w 6216650"/>
                  <a:gd name="connsiteY188" fmla="*/ 1460500 h 4908550"/>
                  <a:gd name="connsiteX189" fmla="*/ 203200 w 6216650"/>
                  <a:gd name="connsiteY189" fmla="*/ 1517650 h 4908550"/>
                  <a:gd name="connsiteX190" fmla="*/ 113506 w 6216650"/>
                  <a:gd name="connsiteY190" fmla="*/ 1549400 h 4908550"/>
                  <a:gd name="connsiteX191" fmla="*/ 80169 w 6216650"/>
                  <a:gd name="connsiteY191" fmla="*/ 1529523 h 4908550"/>
                  <a:gd name="connsiteX192" fmla="*/ 53975 w 6216650"/>
                  <a:gd name="connsiteY192" fmla="*/ 1600200 h 4908550"/>
                  <a:gd name="connsiteX193" fmla="*/ 126206 w 6216650"/>
                  <a:gd name="connsiteY193" fmla="*/ 1746423 h 4908550"/>
                  <a:gd name="connsiteX194" fmla="*/ 126206 w 6216650"/>
                  <a:gd name="connsiteY194" fmla="*/ 1839934 h 4908550"/>
                  <a:gd name="connsiteX195" fmla="*/ 102394 w 6216650"/>
                  <a:gd name="connsiteY195" fmla="*/ 2232895 h 4908550"/>
                  <a:gd name="connsiteX196" fmla="*/ 16669 w 6216650"/>
                  <a:gd name="connsiteY196" fmla="*/ 2300354 h 4908550"/>
                  <a:gd name="connsiteX197" fmla="*/ 60325 w 6216650"/>
                  <a:gd name="connsiteY197" fmla="*/ 2413001 h 4908550"/>
                  <a:gd name="connsiteX198" fmla="*/ 50800 w 6216650"/>
                  <a:gd name="connsiteY198" fmla="*/ 2501900 h 4908550"/>
                  <a:gd name="connsiteX199" fmla="*/ 88106 w 6216650"/>
                  <a:gd name="connsiteY199" fmla="*/ 2555745 h 4908550"/>
                  <a:gd name="connsiteX200" fmla="*/ 91281 w 6216650"/>
                  <a:gd name="connsiteY200" fmla="*/ 2652817 h 4908550"/>
                  <a:gd name="connsiteX201" fmla="*/ 120650 w 6216650"/>
                  <a:gd name="connsiteY201" fmla="*/ 2692400 h 4908550"/>
                  <a:gd name="connsiteX202" fmla="*/ 22225 w 6216650"/>
                  <a:gd name="connsiteY202" fmla="*/ 2851150 h 4908550"/>
                  <a:gd name="connsiteX203" fmla="*/ 6350 w 6216650"/>
                  <a:gd name="connsiteY203" fmla="*/ 2933700 h 4908550"/>
                  <a:gd name="connsiteX204" fmla="*/ 0 w 6216650"/>
                  <a:gd name="connsiteY204" fmla="*/ 2955882 h 4908550"/>
                  <a:gd name="connsiteX205" fmla="*/ 177800 w 6216650"/>
                  <a:gd name="connsiteY205" fmla="*/ 3006029 h 4908550"/>
                  <a:gd name="connsiteX206" fmla="*/ 294481 w 6216650"/>
                  <a:gd name="connsiteY206" fmla="*/ 3039998 h 4908550"/>
                  <a:gd name="connsiteX207" fmla="*/ 323056 w 6216650"/>
                  <a:gd name="connsiteY207" fmla="*/ 3089145 h 4908550"/>
                  <a:gd name="connsiteX208" fmla="*/ 272256 w 6216650"/>
                  <a:gd name="connsiteY208" fmla="*/ 3172695 h 4908550"/>
                  <a:gd name="connsiteX209" fmla="*/ 347662 w 6216650"/>
                  <a:gd name="connsiteY209" fmla="*/ 3169303 h 4908550"/>
                  <a:gd name="connsiteX210" fmla="*/ 413544 w 6216650"/>
                  <a:gd name="connsiteY210" fmla="*/ 3255159 h 4908550"/>
                  <a:gd name="connsiteX211" fmla="*/ 419100 w 6216650"/>
                  <a:gd name="connsiteY211" fmla="*/ 3371850 h 4908550"/>
                  <a:gd name="connsiteX212" fmla="*/ 377825 w 6216650"/>
                  <a:gd name="connsiteY212" fmla="*/ 3434524 h 4908550"/>
                  <a:gd name="connsiteX213" fmla="*/ 462756 w 6216650"/>
                  <a:gd name="connsiteY213" fmla="*/ 3451181 h 4908550"/>
                  <a:gd name="connsiteX214" fmla="*/ 427037 w 6216650"/>
                  <a:gd name="connsiteY214" fmla="*/ 3580574 h 4908550"/>
                  <a:gd name="connsiteX215" fmla="*/ 453231 w 6216650"/>
                  <a:gd name="connsiteY215" fmla="*/ 3652708 h 4908550"/>
                  <a:gd name="connsiteX216" fmla="*/ 444500 w 6216650"/>
                  <a:gd name="connsiteY216" fmla="*/ 3695700 h 4908550"/>
                  <a:gd name="connsiteX217" fmla="*/ 520700 w 6216650"/>
                  <a:gd name="connsiteY217" fmla="*/ 3744934 h 4908550"/>
                  <a:gd name="connsiteX218" fmla="*/ 445294 w 6216650"/>
                  <a:gd name="connsiteY218" fmla="*/ 3943350 h 4908550"/>
                  <a:gd name="connsiteX219" fmla="*/ 417513 w 6216650"/>
                  <a:gd name="connsiteY219" fmla="*/ 4061754 h 4908550"/>
                  <a:gd name="connsiteX220" fmla="*/ 389731 w 6216650"/>
                  <a:gd name="connsiteY220" fmla="*/ 4112495 h 4908550"/>
                  <a:gd name="connsiteX221" fmla="*/ 412750 w 6216650"/>
                  <a:gd name="connsiteY221" fmla="*/ 4178300 h 4908550"/>
                  <a:gd name="connsiteX222" fmla="*/ 493712 w 6216650"/>
                  <a:gd name="connsiteY222" fmla="*/ 4225968 h 4908550"/>
                  <a:gd name="connsiteX223" fmla="*/ 537369 w 6216650"/>
                  <a:gd name="connsiteY223" fmla="*/ 4156772 h 4908550"/>
                  <a:gd name="connsiteX224" fmla="*/ 615950 w 6216650"/>
                  <a:gd name="connsiteY224" fmla="*/ 4171950 h 4908550"/>
                  <a:gd name="connsiteX225" fmla="*/ 681832 w 6216650"/>
                  <a:gd name="connsiteY225" fmla="*/ 4152652 h 4908550"/>
                  <a:gd name="connsiteX226" fmla="*/ 711200 w 6216650"/>
                  <a:gd name="connsiteY226" fmla="*/ 4114800 h 4908550"/>
                  <a:gd name="connsiteX227" fmla="*/ 742950 w 6216650"/>
                  <a:gd name="connsiteY227" fmla="*/ 4158337 h 4908550"/>
                  <a:gd name="connsiteX228" fmla="*/ 736600 w 6216650"/>
                  <a:gd name="connsiteY228" fmla="*/ 4229100 h 4908550"/>
                  <a:gd name="connsiteX229" fmla="*/ 835819 w 6216650"/>
                  <a:gd name="connsiteY229" fmla="*/ 4170384 h 4908550"/>
                  <a:gd name="connsiteX230" fmla="*/ 883444 w 6216650"/>
                  <a:gd name="connsiteY230" fmla="*/ 4066392 h 4908550"/>
                  <a:gd name="connsiteX231" fmla="*/ 964407 w 6216650"/>
                  <a:gd name="connsiteY231" fmla="*/ 3990105 h 4908550"/>
                  <a:gd name="connsiteX232" fmla="*/ 1017588 w 6216650"/>
                  <a:gd name="connsiteY232" fmla="*/ 3954109 h 4908550"/>
                  <a:gd name="connsiteX233" fmla="*/ 1028700 w 6216650"/>
                  <a:gd name="connsiteY233" fmla="*/ 3911600 h 4908550"/>
                  <a:gd name="connsiteX234" fmla="*/ 1081881 w 6216650"/>
                  <a:gd name="connsiteY234" fmla="*/ 3887131 h 4908550"/>
                  <a:gd name="connsiteX235" fmla="*/ 1112838 w 6216650"/>
                  <a:gd name="connsiteY235" fmla="*/ 3902858 h 4908550"/>
                  <a:gd name="connsiteX236" fmla="*/ 1212850 w 6216650"/>
                  <a:gd name="connsiteY236" fmla="*/ 3943350 h 4908550"/>
                  <a:gd name="connsiteX237" fmla="*/ 1243806 w 6216650"/>
                  <a:gd name="connsiteY237" fmla="*/ 4006736 h 4908550"/>
                  <a:gd name="connsiteX238" fmla="*/ 1238250 w 6216650"/>
                  <a:gd name="connsiteY238" fmla="*/ 4044950 h 4908550"/>
                  <a:gd name="connsiteX239" fmla="*/ 1270000 w 6216650"/>
                  <a:gd name="connsiteY239" fmla="*/ 4108450 h 4908550"/>
                  <a:gd name="connsiteX240" fmla="*/ 1327150 w 6216650"/>
                  <a:gd name="connsiteY240" fmla="*/ 4108450 h 4908550"/>
                  <a:gd name="connsiteX241" fmla="*/ 1365250 w 6216650"/>
                  <a:gd name="connsiteY241" fmla="*/ 4070437 h 4908550"/>
                  <a:gd name="connsiteX242" fmla="*/ 1391444 w 6216650"/>
                  <a:gd name="connsiteY242" fmla="*/ 4114379 h 4908550"/>
                  <a:gd name="connsiteX243" fmla="*/ 1427956 w 6216650"/>
                  <a:gd name="connsiteY243" fmla="*/ 4140027 h 4908550"/>
                  <a:gd name="connsiteX244" fmla="*/ 1420019 w 6216650"/>
                  <a:gd name="connsiteY244" fmla="*/ 4193318 h 4908550"/>
                  <a:gd name="connsiteX245" fmla="*/ 1431925 w 6216650"/>
                  <a:gd name="connsiteY245" fmla="*/ 4241159 h 4908550"/>
                  <a:gd name="connsiteX246" fmla="*/ 1429544 w 6216650"/>
                  <a:gd name="connsiteY246" fmla="*/ 4286609 h 4908550"/>
                  <a:gd name="connsiteX247" fmla="*/ 1454150 w 6216650"/>
                  <a:gd name="connsiteY247" fmla="*/ 4330700 h 4908550"/>
                  <a:gd name="connsiteX248" fmla="*/ 1468437 w 6216650"/>
                  <a:gd name="connsiteY248" fmla="*/ 4422732 h 4908550"/>
                  <a:gd name="connsiteX249" fmla="*/ 1458119 w 6216650"/>
                  <a:gd name="connsiteY249" fmla="*/ 4466015 h 4908550"/>
                  <a:gd name="connsiteX250" fmla="*/ 1472406 w 6216650"/>
                  <a:gd name="connsiteY250" fmla="*/ 4525817 h 4908550"/>
                  <a:gd name="connsiteX251" fmla="*/ 1500980 w 6216650"/>
                  <a:gd name="connsiteY251" fmla="*/ 4511459 h 4908550"/>
                  <a:gd name="connsiteX252" fmla="*/ 1496219 w 6216650"/>
                  <a:gd name="connsiteY252" fmla="*/ 4556914 h 4908550"/>
                  <a:gd name="connsiteX253" fmla="*/ 1522413 w 6216650"/>
                  <a:gd name="connsiteY253" fmla="*/ 4592795 h 4908550"/>
                  <a:gd name="connsiteX254" fmla="*/ 1520031 w 6216650"/>
                  <a:gd name="connsiteY254" fmla="*/ 4621500 h 4908550"/>
                  <a:gd name="connsiteX255" fmla="*/ 1543050 w 6216650"/>
                  <a:gd name="connsiteY255" fmla="*/ 4648200 h 4908550"/>
                  <a:gd name="connsiteX256" fmla="*/ 1644650 w 6216650"/>
                  <a:gd name="connsiteY256" fmla="*/ 4597400 h 4908550"/>
                  <a:gd name="connsiteX257" fmla="*/ 1701800 w 6216650"/>
                  <a:gd name="connsiteY257" fmla="*/ 4635500 h 4908550"/>
                  <a:gd name="connsiteX258" fmla="*/ 1758950 w 6216650"/>
                  <a:gd name="connsiteY258" fmla="*/ 4673600 h 4908550"/>
                  <a:gd name="connsiteX259" fmla="*/ 1854200 w 6216650"/>
                  <a:gd name="connsiteY259" fmla="*/ 4705350 h 4908550"/>
                  <a:gd name="connsiteX260" fmla="*/ 1949450 w 6216650"/>
                  <a:gd name="connsiteY260" fmla="*/ 4730750 h 4908550"/>
                  <a:gd name="connsiteX261" fmla="*/ 2063750 w 6216650"/>
                  <a:gd name="connsiteY261" fmla="*/ 4838700 h 4908550"/>
                  <a:gd name="connsiteX262" fmla="*/ 2209800 w 6216650"/>
                  <a:gd name="connsiteY262" fmla="*/ 4864100 h 4908550"/>
                  <a:gd name="connsiteX263" fmla="*/ 2286000 w 6216650"/>
                  <a:gd name="connsiteY263" fmla="*/ 4902200 h 4908550"/>
                  <a:gd name="connsiteX264" fmla="*/ 2406650 w 6216650"/>
                  <a:gd name="connsiteY264" fmla="*/ 4876800 h 4908550"/>
                  <a:gd name="connsiteX265" fmla="*/ 2527300 w 6216650"/>
                  <a:gd name="connsiteY265" fmla="*/ 4908550 h 4908550"/>
                  <a:gd name="connsiteX266" fmla="*/ 2578100 w 6216650"/>
                  <a:gd name="connsiteY266" fmla="*/ 4870450 h 4908550"/>
                  <a:gd name="connsiteX267" fmla="*/ 2755900 w 6216650"/>
                  <a:gd name="connsiteY267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27300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84850 w 6216650"/>
                  <a:gd name="connsiteY57" fmla="*/ 2260600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34100 w 6216650"/>
                  <a:gd name="connsiteY64" fmla="*/ 1885950 h 4908550"/>
                  <a:gd name="connsiteX65" fmla="*/ 6216650 w 6216650"/>
                  <a:gd name="connsiteY65" fmla="*/ 191135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76950 w 6216650"/>
                  <a:gd name="connsiteY69" fmla="*/ 1517650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685800 w 6216650"/>
                  <a:gd name="connsiteY172" fmla="*/ 101600 h 4908550"/>
                  <a:gd name="connsiteX173" fmla="*/ 604043 w 6216650"/>
                  <a:gd name="connsiteY173" fmla="*/ 103992 h 4908550"/>
                  <a:gd name="connsiteX174" fmla="*/ 515144 w 6216650"/>
                  <a:gd name="connsiteY174" fmla="*/ 240474 h 4908550"/>
                  <a:gd name="connsiteX175" fmla="*/ 546100 w 6216650"/>
                  <a:gd name="connsiteY175" fmla="*/ 298450 h 4908550"/>
                  <a:gd name="connsiteX176" fmla="*/ 546100 w 6216650"/>
                  <a:gd name="connsiteY176" fmla="*/ 476250 h 4908550"/>
                  <a:gd name="connsiteX177" fmla="*/ 593725 w 6216650"/>
                  <a:gd name="connsiteY177" fmla="*/ 598021 h 4908550"/>
                  <a:gd name="connsiteX178" fmla="*/ 641350 w 6216650"/>
                  <a:gd name="connsiteY178" fmla="*/ 654050 h 4908550"/>
                  <a:gd name="connsiteX179" fmla="*/ 679450 w 6216650"/>
                  <a:gd name="connsiteY179" fmla="*/ 679450 h 4908550"/>
                  <a:gd name="connsiteX180" fmla="*/ 693737 w 6216650"/>
                  <a:gd name="connsiteY180" fmla="*/ 947716 h 4908550"/>
                  <a:gd name="connsiteX181" fmla="*/ 750094 w 6216650"/>
                  <a:gd name="connsiteY181" fmla="*/ 1020870 h 4908550"/>
                  <a:gd name="connsiteX182" fmla="*/ 654050 w 6216650"/>
                  <a:gd name="connsiteY182" fmla="*/ 1092200 h 4908550"/>
                  <a:gd name="connsiteX183" fmla="*/ 488950 w 6216650"/>
                  <a:gd name="connsiteY183" fmla="*/ 1174750 h 4908550"/>
                  <a:gd name="connsiteX184" fmla="*/ 457200 w 6216650"/>
                  <a:gd name="connsiteY184" fmla="*/ 1276350 h 4908550"/>
                  <a:gd name="connsiteX185" fmla="*/ 400050 w 6216650"/>
                  <a:gd name="connsiteY185" fmla="*/ 1333500 h 4908550"/>
                  <a:gd name="connsiteX186" fmla="*/ 412750 w 6216650"/>
                  <a:gd name="connsiteY186" fmla="*/ 1397000 h 4908550"/>
                  <a:gd name="connsiteX187" fmla="*/ 372268 w 6216650"/>
                  <a:gd name="connsiteY187" fmla="*/ 1476418 h 4908550"/>
                  <a:gd name="connsiteX188" fmla="*/ 266700 w 6216650"/>
                  <a:gd name="connsiteY188" fmla="*/ 1460500 h 4908550"/>
                  <a:gd name="connsiteX189" fmla="*/ 203200 w 6216650"/>
                  <a:gd name="connsiteY189" fmla="*/ 1517650 h 4908550"/>
                  <a:gd name="connsiteX190" fmla="*/ 113506 w 6216650"/>
                  <a:gd name="connsiteY190" fmla="*/ 1549400 h 4908550"/>
                  <a:gd name="connsiteX191" fmla="*/ 80169 w 6216650"/>
                  <a:gd name="connsiteY191" fmla="*/ 1529523 h 4908550"/>
                  <a:gd name="connsiteX192" fmla="*/ 53975 w 6216650"/>
                  <a:gd name="connsiteY192" fmla="*/ 1600200 h 4908550"/>
                  <a:gd name="connsiteX193" fmla="*/ 126206 w 6216650"/>
                  <a:gd name="connsiteY193" fmla="*/ 1746423 h 4908550"/>
                  <a:gd name="connsiteX194" fmla="*/ 126206 w 6216650"/>
                  <a:gd name="connsiteY194" fmla="*/ 1839934 h 4908550"/>
                  <a:gd name="connsiteX195" fmla="*/ 102394 w 6216650"/>
                  <a:gd name="connsiteY195" fmla="*/ 2232895 h 4908550"/>
                  <a:gd name="connsiteX196" fmla="*/ 16669 w 6216650"/>
                  <a:gd name="connsiteY196" fmla="*/ 2300354 h 4908550"/>
                  <a:gd name="connsiteX197" fmla="*/ 60325 w 6216650"/>
                  <a:gd name="connsiteY197" fmla="*/ 2413001 h 4908550"/>
                  <a:gd name="connsiteX198" fmla="*/ 50800 w 6216650"/>
                  <a:gd name="connsiteY198" fmla="*/ 2501900 h 4908550"/>
                  <a:gd name="connsiteX199" fmla="*/ 88106 w 6216650"/>
                  <a:gd name="connsiteY199" fmla="*/ 2555745 h 4908550"/>
                  <a:gd name="connsiteX200" fmla="*/ 91281 w 6216650"/>
                  <a:gd name="connsiteY200" fmla="*/ 2652817 h 4908550"/>
                  <a:gd name="connsiteX201" fmla="*/ 120650 w 6216650"/>
                  <a:gd name="connsiteY201" fmla="*/ 2692400 h 4908550"/>
                  <a:gd name="connsiteX202" fmla="*/ 22225 w 6216650"/>
                  <a:gd name="connsiteY202" fmla="*/ 2851150 h 4908550"/>
                  <a:gd name="connsiteX203" fmla="*/ 6350 w 6216650"/>
                  <a:gd name="connsiteY203" fmla="*/ 2933700 h 4908550"/>
                  <a:gd name="connsiteX204" fmla="*/ 0 w 6216650"/>
                  <a:gd name="connsiteY204" fmla="*/ 2955882 h 4908550"/>
                  <a:gd name="connsiteX205" fmla="*/ 177800 w 6216650"/>
                  <a:gd name="connsiteY205" fmla="*/ 3006029 h 4908550"/>
                  <a:gd name="connsiteX206" fmla="*/ 294481 w 6216650"/>
                  <a:gd name="connsiteY206" fmla="*/ 3039998 h 4908550"/>
                  <a:gd name="connsiteX207" fmla="*/ 323056 w 6216650"/>
                  <a:gd name="connsiteY207" fmla="*/ 3089145 h 4908550"/>
                  <a:gd name="connsiteX208" fmla="*/ 272256 w 6216650"/>
                  <a:gd name="connsiteY208" fmla="*/ 3172695 h 4908550"/>
                  <a:gd name="connsiteX209" fmla="*/ 347662 w 6216650"/>
                  <a:gd name="connsiteY209" fmla="*/ 3169303 h 4908550"/>
                  <a:gd name="connsiteX210" fmla="*/ 413544 w 6216650"/>
                  <a:gd name="connsiteY210" fmla="*/ 3255159 h 4908550"/>
                  <a:gd name="connsiteX211" fmla="*/ 419100 w 6216650"/>
                  <a:gd name="connsiteY211" fmla="*/ 3371850 h 4908550"/>
                  <a:gd name="connsiteX212" fmla="*/ 377825 w 6216650"/>
                  <a:gd name="connsiteY212" fmla="*/ 3434524 h 4908550"/>
                  <a:gd name="connsiteX213" fmla="*/ 462756 w 6216650"/>
                  <a:gd name="connsiteY213" fmla="*/ 3451181 h 4908550"/>
                  <a:gd name="connsiteX214" fmla="*/ 427037 w 6216650"/>
                  <a:gd name="connsiteY214" fmla="*/ 3580574 h 4908550"/>
                  <a:gd name="connsiteX215" fmla="*/ 453231 w 6216650"/>
                  <a:gd name="connsiteY215" fmla="*/ 3652708 h 4908550"/>
                  <a:gd name="connsiteX216" fmla="*/ 444500 w 6216650"/>
                  <a:gd name="connsiteY216" fmla="*/ 3695700 h 4908550"/>
                  <a:gd name="connsiteX217" fmla="*/ 520700 w 6216650"/>
                  <a:gd name="connsiteY217" fmla="*/ 3744934 h 4908550"/>
                  <a:gd name="connsiteX218" fmla="*/ 445294 w 6216650"/>
                  <a:gd name="connsiteY218" fmla="*/ 3943350 h 4908550"/>
                  <a:gd name="connsiteX219" fmla="*/ 417513 w 6216650"/>
                  <a:gd name="connsiteY219" fmla="*/ 4061754 h 4908550"/>
                  <a:gd name="connsiteX220" fmla="*/ 389731 w 6216650"/>
                  <a:gd name="connsiteY220" fmla="*/ 4112495 h 4908550"/>
                  <a:gd name="connsiteX221" fmla="*/ 412750 w 6216650"/>
                  <a:gd name="connsiteY221" fmla="*/ 4178300 h 4908550"/>
                  <a:gd name="connsiteX222" fmla="*/ 493712 w 6216650"/>
                  <a:gd name="connsiteY222" fmla="*/ 4225968 h 4908550"/>
                  <a:gd name="connsiteX223" fmla="*/ 537369 w 6216650"/>
                  <a:gd name="connsiteY223" fmla="*/ 4156772 h 4908550"/>
                  <a:gd name="connsiteX224" fmla="*/ 615950 w 6216650"/>
                  <a:gd name="connsiteY224" fmla="*/ 4171950 h 4908550"/>
                  <a:gd name="connsiteX225" fmla="*/ 681832 w 6216650"/>
                  <a:gd name="connsiteY225" fmla="*/ 4152652 h 4908550"/>
                  <a:gd name="connsiteX226" fmla="*/ 711200 w 6216650"/>
                  <a:gd name="connsiteY226" fmla="*/ 4114800 h 4908550"/>
                  <a:gd name="connsiteX227" fmla="*/ 742950 w 6216650"/>
                  <a:gd name="connsiteY227" fmla="*/ 4158337 h 4908550"/>
                  <a:gd name="connsiteX228" fmla="*/ 736600 w 6216650"/>
                  <a:gd name="connsiteY228" fmla="*/ 4229100 h 4908550"/>
                  <a:gd name="connsiteX229" fmla="*/ 835819 w 6216650"/>
                  <a:gd name="connsiteY229" fmla="*/ 4170384 h 4908550"/>
                  <a:gd name="connsiteX230" fmla="*/ 883444 w 6216650"/>
                  <a:gd name="connsiteY230" fmla="*/ 4066392 h 4908550"/>
                  <a:gd name="connsiteX231" fmla="*/ 964407 w 6216650"/>
                  <a:gd name="connsiteY231" fmla="*/ 3990105 h 4908550"/>
                  <a:gd name="connsiteX232" fmla="*/ 1017588 w 6216650"/>
                  <a:gd name="connsiteY232" fmla="*/ 3954109 h 4908550"/>
                  <a:gd name="connsiteX233" fmla="*/ 1028700 w 6216650"/>
                  <a:gd name="connsiteY233" fmla="*/ 3911600 h 4908550"/>
                  <a:gd name="connsiteX234" fmla="*/ 1081881 w 6216650"/>
                  <a:gd name="connsiteY234" fmla="*/ 3887131 h 4908550"/>
                  <a:gd name="connsiteX235" fmla="*/ 1112838 w 6216650"/>
                  <a:gd name="connsiteY235" fmla="*/ 3902858 h 4908550"/>
                  <a:gd name="connsiteX236" fmla="*/ 1212850 w 6216650"/>
                  <a:gd name="connsiteY236" fmla="*/ 3943350 h 4908550"/>
                  <a:gd name="connsiteX237" fmla="*/ 1243806 w 6216650"/>
                  <a:gd name="connsiteY237" fmla="*/ 4006736 h 4908550"/>
                  <a:gd name="connsiteX238" fmla="*/ 1238250 w 6216650"/>
                  <a:gd name="connsiteY238" fmla="*/ 4044950 h 4908550"/>
                  <a:gd name="connsiteX239" fmla="*/ 1270000 w 6216650"/>
                  <a:gd name="connsiteY239" fmla="*/ 4108450 h 4908550"/>
                  <a:gd name="connsiteX240" fmla="*/ 1327150 w 6216650"/>
                  <a:gd name="connsiteY240" fmla="*/ 4108450 h 4908550"/>
                  <a:gd name="connsiteX241" fmla="*/ 1365250 w 6216650"/>
                  <a:gd name="connsiteY241" fmla="*/ 4070437 h 4908550"/>
                  <a:gd name="connsiteX242" fmla="*/ 1391444 w 6216650"/>
                  <a:gd name="connsiteY242" fmla="*/ 4114379 h 4908550"/>
                  <a:gd name="connsiteX243" fmla="*/ 1427956 w 6216650"/>
                  <a:gd name="connsiteY243" fmla="*/ 4140027 h 4908550"/>
                  <a:gd name="connsiteX244" fmla="*/ 1420019 w 6216650"/>
                  <a:gd name="connsiteY244" fmla="*/ 4193318 h 4908550"/>
                  <a:gd name="connsiteX245" fmla="*/ 1431925 w 6216650"/>
                  <a:gd name="connsiteY245" fmla="*/ 4241159 h 4908550"/>
                  <a:gd name="connsiteX246" fmla="*/ 1429544 w 6216650"/>
                  <a:gd name="connsiteY246" fmla="*/ 4286609 h 4908550"/>
                  <a:gd name="connsiteX247" fmla="*/ 1454150 w 6216650"/>
                  <a:gd name="connsiteY247" fmla="*/ 4330700 h 4908550"/>
                  <a:gd name="connsiteX248" fmla="*/ 1468437 w 6216650"/>
                  <a:gd name="connsiteY248" fmla="*/ 4422732 h 4908550"/>
                  <a:gd name="connsiteX249" fmla="*/ 1458119 w 6216650"/>
                  <a:gd name="connsiteY249" fmla="*/ 4466015 h 4908550"/>
                  <a:gd name="connsiteX250" fmla="*/ 1472406 w 6216650"/>
                  <a:gd name="connsiteY250" fmla="*/ 4525817 h 4908550"/>
                  <a:gd name="connsiteX251" fmla="*/ 1500980 w 6216650"/>
                  <a:gd name="connsiteY251" fmla="*/ 4511459 h 4908550"/>
                  <a:gd name="connsiteX252" fmla="*/ 1496219 w 6216650"/>
                  <a:gd name="connsiteY252" fmla="*/ 4556914 h 4908550"/>
                  <a:gd name="connsiteX253" fmla="*/ 1522413 w 6216650"/>
                  <a:gd name="connsiteY253" fmla="*/ 4592795 h 4908550"/>
                  <a:gd name="connsiteX254" fmla="*/ 1520031 w 6216650"/>
                  <a:gd name="connsiteY254" fmla="*/ 4621500 h 4908550"/>
                  <a:gd name="connsiteX255" fmla="*/ 1543050 w 6216650"/>
                  <a:gd name="connsiteY255" fmla="*/ 4648200 h 4908550"/>
                  <a:gd name="connsiteX256" fmla="*/ 1647031 w 6216650"/>
                  <a:gd name="connsiteY256" fmla="*/ 4614145 h 4908550"/>
                  <a:gd name="connsiteX257" fmla="*/ 1701800 w 6216650"/>
                  <a:gd name="connsiteY257" fmla="*/ 4635500 h 4908550"/>
                  <a:gd name="connsiteX258" fmla="*/ 1758950 w 6216650"/>
                  <a:gd name="connsiteY258" fmla="*/ 4673600 h 4908550"/>
                  <a:gd name="connsiteX259" fmla="*/ 1854200 w 6216650"/>
                  <a:gd name="connsiteY259" fmla="*/ 4705350 h 4908550"/>
                  <a:gd name="connsiteX260" fmla="*/ 1949450 w 6216650"/>
                  <a:gd name="connsiteY260" fmla="*/ 4730750 h 4908550"/>
                  <a:gd name="connsiteX261" fmla="*/ 2063750 w 6216650"/>
                  <a:gd name="connsiteY261" fmla="*/ 4838700 h 4908550"/>
                  <a:gd name="connsiteX262" fmla="*/ 2209800 w 6216650"/>
                  <a:gd name="connsiteY262" fmla="*/ 4864100 h 4908550"/>
                  <a:gd name="connsiteX263" fmla="*/ 2286000 w 6216650"/>
                  <a:gd name="connsiteY263" fmla="*/ 4902200 h 4908550"/>
                  <a:gd name="connsiteX264" fmla="*/ 2406650 w 6216650"/>
                  <a:gd name="connsiteY264" fmla="*/ 4876800 h 4908550"/>
                  <a:gd name="connsiteX265" fmla="*/ 2527300 w 6216650"/>
                  <a:gd name="connsiteY265" fmla="*/ 4908550 h 4908550"/>
                  <a:gd name="connsiteX266" fmla="*/ 2578100 w 6216650"/>
                  <a:gd name="connsiteY266" fmla="*/ 4870450 h 4908550"/>
                  <a:gd name="connsiteX267" fmla="*/ 2755900 w 6216650"/>
                  <a:gd name="connsiteY267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27300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84850 w 6216650"/>
                  <a:gd name="connsiteY57" fmla="*/ 2260600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34100 w 6216650"/>
                  <a:gd name="connsiteY64" fmla="*/ 1885950 h 4908550"/>
                  <a:gd name="connsiteX65" fmla="*/ 6216650 w 6216650"/>
                  <a:gd name="connsiteY65" fmla="*/ 191135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76950 w 6216650"/>
                  <a:gd name="connsiteY69" fmla="*/ 1517650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685800 w 6216650"/>
                  <a:gd name="connsiteY172" fmla="*/ 101600 h 4908550"/>
                  <a:gd name="connsiteX173" fmla="*/ 604043 w 6216650"/>
                  <a:gd name="connsiteY173" fmla="*/ 103992 h 4908550"/>
                  <a:gd name="connsiteX174" fmla="*/ 515144 w 6216650"/>
                  <a:gd name="connsiteY174" fmla="*/ 240474 h 4908550"/>
                  <a:gd name="connsiteX175" fmla="*/ 546100 w 6216650"/>
                  <a:gd name="connsiteY175" fmla="*/ 298450 h 4908550"/>
                  <a:gd name="connsiteX176" fmla="*/ 546100 w 6216650"/>
                  <a:gd name="connsiteY176" fmla="*/ 476250 h 4908550"/>
                  <a:gd name="connsiteX177" fmla="*/ 593725 w 6216650"/>
                  <a:gd name="connsiteY177" fmla="*/ 598021 h 4908550"/>
                  <a:gd name="connsiteX178" fmla="*/ 641350 w 6216650"/>
                  <a:gd name="connsiteY178" fmla="*/ 654050 h 4908550"/>
                  <a:gd name="connsiteX179" fmla="*/ 679450 w 6216650"/>
                  <a:gd name="connsiteY179" fmla="*/ 679450 h 4908550"/>
                  <a:gd name="connsiteX180" fmla="*/ 693737 w 6216650"/>
                  <a:gd name="connsiteY180" fmla="*/ 947716 h 4908550"/>
                  <a:gd name="connsiteX181" fmla="*/ 750094 w 6216650"/>
                  <a:gd name="connsiteY181" fmla="*/ 1020870 h 4908550"/>
                  <a:gd name="connsiteX182" fmla="*/ 654050 w 6216650"/>
                  <a:gd name="connsiteY182" fmla="*/ 1092200 h 4908550"/>
                  <a:gd name="connsiteX183" fmla="*/ 488950 w 6216650"/>
                  <a:gd name="connsiteY183" fmla="*/ 1174750 h 4908550"/>
                  <a:gd name="connsiteX184" fmla="*/ 457200 w 6216650"/>
                  <a:gd name="connsiteY184" fmla="*/ 1276350 h 4908550"/>
                  <a:gd name="connsiteX185" fmla="*/ 400050 w 6216650"/>
                  <a:gd name="connsiteY185" fmla="*/ 1333500 h 4908550"/>
                  <a:gd name="connsiteX186" fmla="*/ 412750 w 6216650"/>
                  <a:gd name="connsiteY186" fmla="*/ 1397000 h 4908550"/>
                  <a:gd name="connsiteX187" fmla="*/ 372268 w 6216650"/>
                  <a:gd name="connsiteY187" fmla="*/ 1476418 h 4908550"/>
                  <a:gd name="connsiteX188" fmla="*/ 266700 w 6216650"/>
                  <a:gd name="connsiteY188" fmla="*/ 1460500 h 4908550"/>
                  <a:gd name="connsiteX189" fmla="*/ 203200 w 6216650"/>
                  <a:gd name="connsiteY189" fmla="*/ 1517650 h 4908550"/>
                  <a:gd name="connsiteX190" fmla="*/ 113506 w 6216650"/>
                  <a:gd name="connsiteY190" fmla="*/ 1549400 h 4908550"/>
                  <a:gd name="connsiteX191" fmla="*/ 80169 w 6216650"/>
                  <a:gd name="connsiteY191" fmla="*/ 1529523 h 4908550"/>
                  <a:gd name="connsiteX192" fmla="*/ 53975 w 6216650"/>
                  <a:gd name="connsiteY192" fmla="*/ 1600200 h 4908550"/>
                  <a:gd name="connsiteX193" fmla="*/ 126206 w 6216650"/>
                  <a:gd name="connsiteY193" fmla="*/ 1746423 h 4908550"/>
                  <a:gd name="connsiteX194" fmla="*/ 126206 w 6216650"/>
                  <a:gd name="connsiteY194" fmla="*/ 1839934 h 4908550"/>
                  <a:gd name="connsiteX195" fmla="*/ 102394 w 6216650"/>
                  <a:gd name="connsiteY195" fmla="*/ 2232895 h 4908550"/>
                  <a:gd name="connsiteX196" fmla="*/ 16669 w 6216650"/>
                  <a:gd name="connsiteY196" fmla="*/ 2300354 h 4908550"/>
                  <a:gd name="connsiteX197" fmla="*/ 60325 w 6216650"/>
                  <a:gd name="connsiteY197" fmla="*/ 2413001 h 4908550"/>
                  <a:gd name="connsiteX198" fmla="*/ 50800 w 6216650"/>
                  <a:gd name="connsiteY198" fmla="*/ 2501900 h 4908550"/>
                  <a:gd name="connsiteX199" fmla="*/ 88106 w 6216650"/>
                  <a:gd name="connsiteY199" fmla="*/ 2555745 h 4908550"/>
                  <a:gd name="connsiteX200" fmla="*/ 91281 w 6216650"/>
                  <a:gd name="connsiteY200" fmla="*/ 2652817 h 4908550"/>
                  <a:gd name="connsiteX201" fmla="*/ 120650 w 6216650"/>
                  <a:gd name="connsiteY201" fmla="*/ 2692400 h 4908550"/>
                  <a:gd name="connsiteX202" fmla="*/ 22225 w 6216650"/>
                  <a:gd name="connsiteY202" fmla="*/ 2851150 h 4908550"/>
                  <a:gd name="connsiteX203" fmla="*/ 6350 w 6216650"/>
                  <a:gd name="connsiteY203" fmla="*/ 2933700 h 4908550"/>
                  <a:gd name="connsiteX204" fmla="*/ 0 w 6216650"/>
                  <a:gd name="connsiteY204" fmla="*/ 2955882 h 4908550"/>
                  <a:gd name="connsiteX205" fmla="*/ 177800 w 6216650"/>
                  <a:gd name="connsiteY205" fmla="*/ 3006029 h 4908550"/>
                  <a:gd name="connsiteX206" fmla="*/ 294481 w 6216650"/>
                  <a:gd name="connsiteY206" fmla="*/ 3039998 h 4908550"/>
                  <a:gd name="connsiteX207" fmla="*/ 323056 w 6216650"/>
                  <a:gd name="connsiteY207" fmla="*/ 3089145 h 4908550"/>
                  <a:gd name="connsiteX208" fmla="*/ 272256 w 6216650"/>
                  <a:gd name="connsiteY208" fmla="*/ 3172695 h 4908550"/>
                  <a:gd name="connsiteX209" fmla="*/ 347662 w 6216650"/>
                  <a:gd name="connsiteY209" fmla="*/ 3169303 h 4908550"/>
                  <a:gd name="connsiteX210" fmla="*/ 413544 w 6216650"/>
                  <a:gd name="connsiteY210" fmla="*/ 3255159 h 4908550"/>
                  <a:gd name="connsiteX211" fmla="*/ 419100 w 6216650"/>
                  <a:gd name="connsiteY211" fmla="*/ 3371850 h 4908550"/>
                  <a:gd name="connsiteX212" fmla="*/ 377825 w 6216650"/>
                  <a:gd name="connsiteY212" fmla="*/ 3434524 h 4908550"/>
                  <a:gd name="connsiteX213" fmla="*/ 462756 w 6216650"/>
                  <a:gd name="connsiteY213" fmla="*/ 3451181 h 4908550"/>
                  <a:gd name="connsiteX214" fmla="*/ 427037 w 6216650"/>
                  <a:gd name="connsiteY214" fmla="*/ 3580574 h 4908550"/>
                  <a:gd name="connsiteX215" fmla="*/ 453231 w 6216650"/>
                  <a:gd name="connsiteY215" fmla="*/ 3652708 h 4908550"/>
                  <a:gd name="connsiteX216" fmla="*/ 444500 w 6216650"/>
                  <a:gd name="connsiteY216" fmla="*/ 3695700 h 4908550"/>
                  <a:gd name="connsiteX217" fmla="*/ 520700 w 6216650"/>
                  <a:gd name="connsiteY217" fmla="*/ 3744934 h 4908550"/>
                  <a:gd name="connsiteX218" fmla="*/ 445294 w 6216650"/>
                  <a:gd name="connsiteY218" fmla="*/ 3943350 h 4908550"/>
                  <a:gd name="connsiteX219" fmla="*/ 417513 w 6216650"/>
                  <a:gd name="connsiteY219" fmla="*/ 4061754 h 4908550"/>
                  <a:gd name="connsiteX220" fmla="*/ 389731 w 6216650"/>
                  <a:gd name="connsiteY220" fmla="*/ 4112495 h 4908550"/>
                  <a:gd name="connsiteX221" fmla="*/ 412750 w 6216650"/>
                  <a:gd name="connsiteY221" fmla="*/ 4178300 h 4908550"/>
                  <a:gd name="connsiteX222" fmla="*/ 493712 w 6216650"/>
                  <a:gd name="connsiteY222" fmla="*/ 4225968 h 4908550"/>
                  <a:gd name="connsiteX223" fmla="*/ 537369 w 6216650"/>
                  <a:gd name="connsiteY223" fmla="*/ 4156772 h 4908550"/>
                  <a:gd name="connsiteX224" fmla="*/ 615950 w 6216650"/>
                  <a:gd name="connsiteY224" fmla="*/ 4171950 h 4908550"/>
                  <a:gd name="connsiteX225" fmla="*/ 681832 w 6216650"/>
                  <a:gd name="connsiteY225" fmla="*/ 4152652 h 4908550"/>
                  <a:gd name="connsiteX226" fmla="*/ 711200 w 6216650"/>
                  <a:gd name="connsiteY226" fmla="*/ 4114800 h 4908550"/>
                  <a:gd name="connsiteX227" fmla="*/ 742950 w 6216650"/>
                  <a:gd name="connsiteY227" fmla="*/ 4158337 h 4908550"/>
                  <a:gd name="connsiteX228" fmla="*/ 736600 w 6216650"/>
                  <a:gd name="connsiteY228" fmla="*/ 4229100 h 4908550"/>
                  <a:gd name="connsiteX229" fmla="*/ 835819 w 6216650"/>
                  <a:gd name="connsiteY229" fmla="*/ 4170384 h 4908550"/>
                  <a:gd name="connsiteX230" fmla="*/ 883444 w 6216650"/>
                  <a:gd name="connsiteY230" fmla="*/ 4066392 h 4908550"/>
                  <a:gd name="connsiteX231" fmla="*/ 964407 w 6216650"/>
                  <a:gd name="connsiteY231" fmla="*/ 3990105 h 4908550"/>
                  <a:gd name="connsiteX232" fmla="*/ 1017588 w 6216650"/>
                  <a:gd name="connsiteY232" fmla="*/ 3954109 h 4908550"/>
                  <a:gd name="connsiteX233" fmla="*/ 1028700 w 6216650"/>
                  <a:gd name="connsiteY233" fmla="*/ 3911600 h 4908550"/>
                  <a:gd name="connsiteX234" fmla="*/ 1081881 w 6216650"/>
                  <a:gd name="connsiteY234" fmla="*/ 3887131 h 4908550"/>
                  <a:gd name="connsiteX235" fmla="*/ 1112838 w 6216650"/>
                  <a:gd name="connsiteY235" fmla="*/ 3902858 h 4908550"/>
                  <a:gd name="connsiteX236" fmla="*/ 1212850 w 6216650"/>
                  <a:gd name="connsiteY236" fmla="*/ 3943350 h 4908550"/>
                  <a:gd name="connsiteX237" fmla="*/ 1243806 w 6216650"/>
                  <a:gd name="connsiteY237" fmla="*/ 4006736 h 4908550"/>
                  <a:gd name="connsiteX238" fmla="*/ 1238250 w 6216650"/>
                  <a:gd name="connsiteY238" fmla="*/ 4044950 h 4908550"/>
                  <a:gd name="connsiteX239" fmla="*/ 1270000 w 6216650"/>
                  <a:gd name="connsiteY239" fmla="*/ 4108450 h 4908550"/>
                  <a:gd name="connsiteX240" fmla="*/ 1327150 w 6216650"/>
                  <a:gd name="connsiteY240" fmla="*/ 4108450 h 4908550"/>
                  <a:gd name="connsiteX241" fmla="*/ 1365250 w 6216650"/>
                  <a:gd name="connsiteY241" fmla="*/ 4070437 h 4908550"/>
                  <a:gd name="connsiteX242" fmla="*/ 1391444 w 6216650"/>
                  <a:gd name="connsiteY242" fmla="*/ 4114379 h 4908550"/>
                  <a:gd name="connsiteX243" fmla="*/ 1427956 w 6216650"/>
                  <a:gd name="connsiteY243" fmla="*/ 4140027 h 4908550"/>
                  <a:gd name="connsiteX244" fmla="*/ 1420019 w 6216650"/>
                  <a:gd name="connsiteY244" fmla="*/ 4193318 h 4908550"/>
                  <a:gd name="connsiteX245" fmla="*/ 1431925 w 6216650"/>
                  <a:gd name="connsiteY245" fmla="*/ 4241159 h 4908550"/>
                  <a:gd name="connsiteX246" fmla="*/ 1429544 w 6216650"/>
                  <a:gd name="connsiteY246" fmla="*/ 4286609 h 4908550"/>
                  <a:gd name="connsiteX247" fmla="*/ 1454150 w 6216650"/>
                  <a:gd name="connsiteY247" fmla="*/ 4330700 h 4908550"/>
                  <a:gd name="connsiteX248" fmla="*/ 1468437 w 6216650"/>
                  <a:gd name="connsiteY248" fmla="*/ 4422732 h 4908550"/>
                  <a:gd name="connsiteX249" fmla="*/ 1458119 w 6216650"/>
                  <a:gd name="connsiteY249" fmla="*/ 4466015 h 4908550"/>
                  <a:gd name="connsiteX250" fmla="*/ 1472406 w 6216650"/>
                  <a:gd name="connsiteY250" fmla="*/ 4525817 h 4908550"/>
                  <a:gd name="connsiteX251" fmla="*/ 1500980 w 6216650"/>
                  <a:gd name="connsiteY251" fmla="*/ 4511459 h 4908550"/>
                  <a:gd name="connsiteX252" fmla="*/ 1496219 w 6216650"/>
                  <a:gd name="connsiteY252" fmla="*/ 4556914 h 4908550"/>
                  <a:gd name="connsiteX253" fmla="*/ 1522413 w 6216650"/>
                  <a:gd name="connsiteY253" fmla="*/ 4592795 h 4908550"/>
                  <a:gd name="connsiteX254" fmla="*/ 1520031 w 6216650"/>
                  <a:gd name="connsiteY254" fmla="*/ 4621500 h 4908550"/>
                  <a:gd name="connsiteX255" fmla="*/ 1543050 w 6216650"/>
                  <a:gd name="connsiteY255" fmla="*/ 4648200 h 4908550"/>
                  <a:gd name="connsiteX256" fmla="*/ 1647031 w 6216650"/>
                  <a:gd name="connsiteY256" fmla="*/ 4614145 h 4908550"/>
                  <a:gd name="connsiteX257" fmla="*/ 1701800 w 6216650"/>
                  <a:gd name="connsiteY257" fmla="*/ 4635500 h 4908550"/>
                  <a:gd name="connsiteX258" fmla="*/ 1758950 w 6216650"/>
                  <a:gd name="connsiteY258" fmla="*/ 4673600 h 4908550"/>
                  <a:gd name="connsiteX259" fmla="*/ 1854200 w 6216650"/>
                  <a:gd name="connsiteY259" fmla="*/ 4705350 h 4908550"/>
                  <a:gd name="connsiteX260" fmla="*/ 1949450 w 6216650"/>
                  <a:gd name="connsiteY260" fmla="*/ 4730750 h 4908550"/>
                  <a:gd name="connsiteX261" fmla="*/ 2063750 w 6216650"/>
                  <a:gd name="connsiteY261" fmla="*/ 4838700 h 4908550"/>
                  <a:gd name="connsiteX262" fmla="*/ 2209800 w 6216650"/>
                  <a:gd name="connsiteY262" fmla="*/ 4864100 h 4908550"/>
                  <a:gd name="connsiteX263" fmla="*/ 2286000 w 6216650"/>
                  <a:gd name="connsiteY263" fmla="*/ 4902200 h 4908550"/>
                  <a:gd name="connsiteX264" fmla="*/ 2406650 w 6216650"/>
                  <a:gd name="connsiteY264" fmla="*/ 4876800 h 4908550"/>
                  <a:gd name="connsiteX265" fmla="*/ 2527300 w 6216650"/>
                  <a:gd name="connsiteY265" fmla="*/ 4908550 h 4908550"/>
                  <a:gd name="connsiteX266" fmla="*/ 2578100 w 6216650"/>
                  <a:gd name="connsiteY266" fmla="*/ 4870450 h 4908550"/>
                  <a:gd name="connsiteX267" fmla="*/ 2755900 w 6216650"/>
                  <a:gd name="connsiteY267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27300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84850 w 6216650"/>
                  <a:gd name="connsiteY57" fmla="*/ 2260600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34100 w 6216650"/>
                  <a:gd name="connsiteY64" fmla="*/ 1885950 h 4908550"/>
                  <a:gd name="connsiteX65" fmla="*/ 6216650 w 6216650"/>
                  <a:gd name="connsiteY65" fmla="*/ 191135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76950 w 6216650"/>
                  <a:gd name="connsiteY69" fmla="*/ 1517650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685800 w 6216650"/>
                  <a:gd name="connsiteY172" fmla="*/ 101600 h 4908550"/>
                  <a:gd name="connsiteX173" fmla="*/ 604043 w 6216650"/>
                  <a:gd name="connsiteY173" fmla="*/ 103992 h 4908550"/>
                  <a:gd name="connsiteX174" fmla="*/ 515144 w 6216650"/>
                  <a:gd name="connsiteY174" fmla="*/ 240474 h 4908550"/>
                  <a:gd name="connsiteX175" fmla="*/ 546100 w 6216650"/>
                  <a:gd name="connsiteY175" fmla="*/ 298450 h 4908550"/>
                  <a:gd name="connsiteX176" fmla="*/ 546100 w 6216650"/>
                  <a:gd name="connsiteY176" fmla="*/ 476250 h 4908550"/>
                  <a:gd name="connsiteX177" fmla="*/ 593725 w 6216650"/>
                  <a:gd name="connsiteY177" fmla="*/ 598021 h 4908550"/>
                  <a:gd name="connsiteX178" fmla="*/ 641350 w 6216650"/>
                  <a:gd name="connsiteY178" fmla="*/ 654050 h 4908550"/>
                  <a:gd name="connsiteX179" fmla="*/ 679450 w 6216650"/>
                  <a:gd name="connsiteY179" fmla="*/ 679450 h 4908550"/>
                  <a:gd name="connsiteX180" fmla="*/ 693737 w 6216650"/>
                  <a:gd name="connsiteY180" fmla="*/ 947716 h 4908550"/>
                  <a:gd name="connsiteX181" fmla="*/ 750094 w 6216650"/>
                  <a:gd name="connsiteY181" fmla="*/ 1020870 h 4908550"/>
                  <a:gd name="connsiteX182" fmla="*/ 654050 w 6216650"/>
                  <a:gd name="connsiteY182" fmla="*/ 1092200 h 4908550"/>
                  <a:gd name="connsiteX183" fmla="*/ 488950 w 6216650"/>
                  <a:gd name="connsiteY183" fmla="*/ 1174750 h 4908550"/>
                  <a:gd name="connsiteX184" fmla="*/ 457200 w 6216650"/>
                  <a:gd name="connsiteY184" fmla="*/ 1276350 h 4908550"/>
                  <a:gd name="connsiteX185" fmla="*/ 400050 w 6216650"/>
                  <a:gd name="connsiteY185" fmla="*/ 1333500 h 4908550"/>
                  <a:gd name="connsiteX186" fmla="*/ 412750 w 6216650"/>
                  <a:gd name="connsiteY186" fmla="*/ 1397000 h 4908550"/>
                  <a:gd name="connsiteX187" fmla="*/ 372268 w 6216650"/>
                  <a:gd name="connsiteY187" fmla="*/ 1476418 h 4908550"/>
                  <a:gd name="connsiteX188" fmla="*/ 266700 w 6216650"/>
                  <a:gd name="connsiteY188" fmla="*/ 1460500 h 4908550"/>
                  <a:gd name="connsiteX189" fmla="*/ 203200 w 6216650"/>
                  <a:gd name="connsiteY189" fmla="*/ 1517650 h 4908550"/>
                  <a:gd name="connsiteX190" fmla="*/ 113506 w 6216650"/>
                  <a:gd name="connsiteY190" fmla="*/ 1549400 h 4908550"/>
                  <a:gd name="connsiteX191" fmla="*/ 80169 w 6216650"/>
                  <a:gd name="connsiteY191" fmla="*/ 1529523 h 4908550"/>
                  <a:gd name="connsiteX192" fmla="*/ 53975 w 6216650"/>
                  <a:gd name="connsiteY192" fmla="*/ 1600200 h 4908550"/>
                  <a:gd name="connsiteX193" fmla="*/ 126206 w 6216650"/>
                  <a:gd name="connsiteY193" fmla="*/ 1746423 h 4908550"/>
                  <a:gd name="connsiteX194" fmla="*/ 126206 w 6216650"/>
                  <a:gd name="connsiteY194" fmla="*/ 1839934 h 4908550"/>
                  <a:gd name="connsiteX195" fmla="*/ 102394 w 6216650"/>
                  <a:gd name="connsiteY195" fmla="*/ 2232895 h 4908550"/>
                  <a:gd name="connsiteX196" fmla="*/ 16669 w 6216650"/>
                  <a:gd name="connsiteY196" fmla="*/ 2300354 h 4908550"/>
                  <a:gd name="connsiteX197" fmla="*/ 60325 w 6216650"/>
                  <a:gd name="connsiteY197" fmla="*/ 2413001 h 4908550"/>
                  <a:gd name="connsiteX198" fmla="*/ 50800 w 6216650"/>
                  <a:gd name="connsiteY198" fmla="*/ 2501900 h 4908550"/>
                  <a:gd name="connsiteX199" fmla="*/ 88106 w 6216650"/>
                  <a:gd name="connsiteY199" fmla="*/ 2555745 h 4908550"/>
                  <a:gd name="connsiteX200" fmla="*/ 91281 w 6216650"/>
                  <a:gd name="connsiteY200" fmla="*/ 2652817 h 4908550"/>
                  <a:gd name="connsiteX201" fmla="*/ 120650 w 6216650"/>
                  <a:gd name="connsiteY201" fmla="*/ 2692400 h 4908550"/>
                  <a:gd name="connsiteX202" fmla="*/ 22225 w 6216650"/>
                  <a:gd name="connsiteY202" fmla="*/ 2851150 h 4908550"/>
                  <a:gd name="connsiteX203" fmla="*/ 6350 w 6216650"/>
                  <a:gd name="connsiteY203" fmla="*/ 2933700 h 4908550"/>
                  <a:gd name="connsiteX204" fmla="*/ 0 w 6216650"/>
                  <a:gd name="connsiteY204" fmla="*/ 2955882 h 4908550"/>
                  <a:gd name="connsiteX205" fmla="*/ 177800 w 6216650"/>
                  <a:gd name="connsiteY205" fmla="*/ 3006029 h 4908550"/>
                  <a:gd name="connsiteX206" fmla="*/ 294481 w 6216650"/>
                  <a:gd name="connsiteY206" fmla="*/ 3039998 h 4908550"/>
                  <a:gd name="connsiteX207" fmla="*/ 323056 w 6216650"/>
                  <a:gd name="connsiteY207" fmla="*/ 3089145 h 4908550"/>
                  <a:gd name="connsiteX208" fmla="*/ 272256 w 6216650"/>
                  <a:gd name="connsiteY208" fmla="*/ 3172695 h 4908550"/>
                  <a:gd name="connsiteX209" fmla="*/ 347662 w 6216650"/>
                  <a:gd name="connsiteY209" fmla="*/ 3169303 h 4908550"/>
                  <a:gd name="connsiteX210" fmla="*/ 413544 w 6216650"/>
                  <a:gd name="connsiteY210" fmla="*/ 3255159 h 4908550"/>
                  <a:gd name="connsiteX211" fmla="*/ 419100 w 6216650"/>
                  <a:gd name="connsiteY211" fmla="*/ 3371850 h 4908550"/>
                  <a:gd name="connsiteX212" fmla="*/ 377825 w 6216650"/>
                  <a:gd name="connsiteY212" fmla="*/ 3434524 h 4908550"/>
                  <a:gd name="connsiteX213" fmla="*/ 462756 w 6216650"/>
                  <a:gd name="connsiteY213" fmla="*/ 3451181 h 4908550"/>
                  <a:gd name="connsiteX214" fmla="*/ 427037 w 6216650"/>
                  <a:gd name="connsiteY214" fmla="*/ 3580574 h 4908550"/>
                  <a:gd name="connsiteX215" fmla="*/ 453231 w 6216650"/>
                  <a:gd name="connsiteY215" fmla="*/ 3652708 h 4908550"/>
                  <a:gd name="connsiteX216" fmla="*/ 444500 w 6216650"/>
                  <a:gd name="connsiteY216" fmla="*/ 3695700 h 4908550"/>
                  <a:gd name="connsiteX217" fmla="*/ 520700 w 6216650"/>
                  <a:gd name="connsiteY217" fmla="*/ 3744934 h 4908550"/>
                  <a:gd name="connsiteX218" fmla="*/ 445294 w 6216650"/>
                  <a:gd name="connsiteY218" fmla="*/ 3943350 h 4908550"/>
                  <a:gd name="connsiteX219" fmla="*/ 417513 w 6216650"/>
                  <a:gd name="connsiteY219" fmla="*/ 4061754 h 4908550"/>
                  <a:gd name="connsiteX220" fmla="*/ 389731 w 6216650"/>
                  <a:gd name="connsiteY220" fmla="*/ 4112495 h 4908550"/>
                  <a:gd name="connsiteX221" fmla="*/ 412750 w 6216650"/>
                  <a:gd name="connsiteY221" fmla="*/ 4178300 h 4908550"/>
                  <a:gd name="connsiteX222" fmla="*/ 493712 w 6216650"/>
                  <a:gd name="connsiteY222" fmla="*/ 4225968 h 4908550"/>
                  <a:gd name="connsiteX223" fmla="*/ 537369 w 6216650"/>
                  <a:gd name="connsiteY223" fmla="*/ 4156772 h 4908550"/>
                  <a:gd name="connsiteX224" fmla="*/ 615950 w 6216650"/>
                  <a:gd name="connsiteY224" fmla="*/ 4171950 h 4908550"/>
                  <a:gd name="connsiteX225" fmla="*/ 681832 w 6216650"/>
                  <a:gd name="connsiteY225" fmla="*/ 4152652 h 4908550"/>
                  <a:gd name="connsiteX226" fmla="*/ 711200 w 6216650"/>
                  <a:gd name="connsiteY226" fmla="*/ 4114800 h 4908550"/>
                  <a:gd name="connsiteX227" fmla="*/ 742950 w 6216650"/>
                  <a:gd name="connsiteY227" fmla="*/ 4158337 h 4908550"/>
                  <a:gd name="connsiteX228" fmla="*/ 736600 w 6216650"/>
                  <a:gd name="connsiteY228" fmla="*/ 4229100 h 4908550"/>
                  <a:gd name="connsiteX229" fmla="*/ 835819 w 6216650"/>
                  <a:gd name="connsiteY229" fmla="*/ 4170384 h 4908550"/>
                  <a:gd name="connsiteX230" fmla="*/ 883444 w 6216650"/>
                  <a:gd name="connsiteY230" fmla="*/ 4066392 h 4908550"/>
                  <a:gd name="connsiteX231" fmla="*/ 964407 w 6216650"/>
                  <a:gd name="connsiteY231" fmla="*/ 3990105 h 4908550"/>
                  <a:gd name="connsiteX232" fmla="*/ 1017588 w 6216650"/>
                  <a:gd name="connsiteY232" fmla="*/ 3954109 h 4908550"/>
                  <a:gd name="connsiteX233" fmla="*/ 1028700 w 6216650"/>
                  <a:gd name="connsiteY233" fmla="*/ 3911600 h 4908550"/>
                  <a:gd name="connsiteX234" fmla="*/ 1081881 w 6216650"/>
                  <a:gd name="connsiteY234" fmla="*/ 3887131 h 4908550"/>
                  <a:gd name="connsiteX235" fmla="*/ 1112838 w 6216650"/>
                  <a:gd name="connsiteY235" fmla="*/ 3902858 h 4908550"/>
                  <a:gd name="connsiteX236" fmla="*/ 1212850 w 6216650"/>
                  <a:gd name="connsiteY236" fmla="*/ 3943350 h 4908550"/>
                  <a:gd name="connsiteX237" fmla="*/ 1243806 w 6216650"/>
                  <a:gd name="connsiteY237" fmla="*/ 4006736 h 4908550"/>
                  <a:gd name="connsiteX238" fmla="*/ 1238250 w 6216650"/>
                  <a:gd name="connsiteY238" fmla="*/ 4044950 h 4908550"/>
                  <a:gd name="connsiteX239" fmla="*/ 1270000 w 6216650"/>
                  <a:gd name="connsiteY239" fmla="*/ 4108450 h 4908550"/>
                  <a:gd name="connsiteX240" fmla="*/ 1327150 w 6216650"/>
                  <a:gd name="connsiteY240" fmla="*/ 4108450 h 4908550"/>
                  <a:gd name="connsiteX241" fmla="*/ 1365250 w 6216650"/>
                  <a:gd name="connsiteY241" fmla="*/ 4070437 h 4908550"/>
                  <a:gd name="connsiteX242" fmla="*/ 1391444 w 6216650"/>
                  <a:gd name="connsiteY242" fmla="*/ 4114379 h 4908550"/>
                  <a:gd name="connsiteX243" fmla="*/ 1427956 w 6216650"/>
                  <a:gd name="connsiteY243" fmla="*/ 4140027 h 4908550"/>
                  <a:gd name="connsiteX244" fmla="*/ 1420019 w 6216650"/>
                  <a:gd name="connsiteY244" fmla="*/ 4193318 h 4908550"/>
                  <a:gd name="connsiteX245" fmla="*/ 1431925 w 6216650"/>
                  <a:gd name="connsiteY245" fmla="*/ 4241159 h 4908550"/>
                  <a:gd name="connsiteX246" fmla="*/ 1429544 w 6216650"/>
                  <a:gd name="connsiteY246" fmla="*/ 4286609 h 4908550"/>
                  <a:gd name="connsiteX247" fmla="*/ 1454150 w 6216650"/>
                  <a:gd name="connsiteY247" fmla="*/ 4330700 h 4908550"/>
                  <a:gd name="connsiteX248" fmla="*/ 1468437 w 6216650"/>
                  <a:gd name="connsiteY248" fmla="*/ 4422732 h 4908550"/>
                  <a:gd name="connsiteX249" fmla="*/ 1458119 w 6216650"/>
                  <a:gd name="connsiteY249" fmla="*/ 4466015 h 4908550"/>
                  <a:gd name="connsiteX250" fmla="*/ 1472406 w 6216650"/>
                  <a:gd name="connsiteY250" fmla="*/ 4525817 h 4908550"/>
                  <a:gd name="connsiteX251" fmla="*/ 1500980 w 6216650"/>
                  <a:gd name="connsiteY251" fmla="*/ 4511459 h 4908550"/>
                  <a:gd name="connsiteX252" fmla="*/ 1496219 w 6216650"/>
                  <a:gd name="connsiteY252" fmla="*/ 4556914 h 4908550"/>
                  <a:gd name="connsiteX253" fmla="*/ 1522413 w 6216650"/>
                  <a:gd name="connsiteY253" fmla="*/ 4592795 h 4908550"/>
                  <a:gd name="connsiteX254" fmla="*/ 1520031 w 6216650"/>
                  <a:gd name="connsiteY254" fmla="*/ 4621500 h 4908550"/>
                  <a:gd name="connsiteX255" fmla="*/ 1543050 w 6216650"/>
                  <a:gd name="connsiteY255" fmla="*/ 4648200 h 4908550"/>
                  <a:gd name="connsiteX256" fmla="*/ 1647031 w 6216650"/>
                  <a:gd name="connsiteY256" fmla="*/ 4614145 h 4908550"/>
                  <a:gd name="connsiteX257" fmla="*/ 1701800 w 6216650"/>
                  <a:gd name="connsiteY257" fmla="*/ 4635500 h 4908550"/>
                  <a:gd name="connsiteX258" fmla="*/ 1758950 w 6216650"/>
                  <a:gd name="connsiteY258" fmla="*/ 4673600 h 4908550"/>
                  <a:gd name="connsiteX259" fmla="*/ 1854200 w 6216650"/>
                  <a:gd name="connsiteY259" fmla="*/ 4705350 h 4908550"/>
                  <a:gd name="connsiteX260" fmla="*/ 1970881 w 6216650"/>
                  <a:gd name="connsiteY260" fmla="*/ 4742710 h 4908550"/>
                  <a:gd name="connsiteX261" fmla="*/ 2063750 w 6216650"/>
                  <a:gd name="connsiteY261" fmla="*/ 4838700 h 4908550"/>
                  <a:gd name="connsiteX262" fmla="*/ 2209800 w 6216650"/>
                  <a:gd name="connsiteY262" fmla="*/ 4864100 h 4908550"/>
                  <a:gd name="connsiteX263" fmla="*/ 2286000 w 6216650"/>
                  <a:gd name="connsiteY263" fmla="*/ 4902200 h 4908550"/>
                  <a:gd name="connsiteX264" fmla="*/ 2406650 w 6216650"/>
                  <a:gd name="connsiteY264" fmla="*/ 4876800 h 4908550"/>
                  <a:gd name="connsiteX265" fmla="*/ 2527300 w 6216650"/>
                  <a:gd name="connsiteY265" fmla="*/ 4908550 h 4908550"/>
                  <a:gd name="connsiteX266" fmla="*/ 2578100 w 6216650"/>
                  <a:gd name="connsiteY266" fmla="*/ 4870450 h 4908550"/>
                  <a:gd name="connsiteX267" fmla="*/ 2755900 w 6216650"/>
                  <a:gd name="connsiteY267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27300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44212 w 6216650"/>
                  <a:gd name="connsiteY57" fmla="*/ 2280999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34100 w 6216650"/>
                  <a:gd name="connsiteY64" fmla="*/ 1885950 h 4908550"/>
                  <a:gd name="connsiteX65" fmla="*/ 6216650 w 6216650"/>
                  <a:gd name="connsiteY65" fmla="*/ 191135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76950 w 6216650"/>
                  <a:gd name="connsiteY69" fmla="*/ 1517650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685800 w 6216650"/>
                  <a:gd name="connsiteY172" fmla="*/ 101600 h 4908550"/>
                  <a:gd name="connsiteX173" fmla="*/ 604043 w 6216650"/>
                  <a:gd name="connsiteY173" fmla="*/ 103992 h 4908550"/>
                  <a:gd name="connsiteX174" fmla="*/ 515144 w 6216650"/>
                  <a:gd name="connsiteY174" fmla="*/ 240474 h 4908550"/>
                  <a:gd name="connsiteX175" fmla="*/ 546100 w 6216650"/>
                  <a:gd name="connsiteY175" fmla="*/ 298450 h 4908550"/>
                  <a:gd name="connsiteX176" fmla="*/ 546100 w 6216650"/>
                  <a:gd name="connsiteY176" fmla="*/ 476250 h 4908550"/>
                  <a:gd name="connsiteX177" fmla="*/ 593725 w 6216650"/>
                  <a:gd name="connsiteY177" fmla="*/ 598021 h 4908550"/>
                  <a:gd name="connsiteX178" fmla="*/ 641350 w 6216650"/>
                  <a:gd name="connsiteY178" fmla="*/ 654050 h 4908550"/>
                  <a:gd name="connsiteX179" fmla="*/ 679450 w 6216650"/>
                  <a:gd name="connsiteY179" fmla="*/ 679450 h 4908550"/>
                  <a:gd name="connsiteX180" fmla="*/ 693737 w 6216650"/>
                  <a:gd name="connsiteY180" fmla="*/ 947716 h 4908550"/>
                  <a:gd name="connsiteX181" fmla="*/ 750094 w 6216650"/>
                  <a:gd name="connsiteY181" fmla="*/ 1020870 h 4908550"/>
                  <a:gd name="connsiteX182" fmla="*/ 654050 w 6216650"/>
                  <a:gd name="connsiteY182" fmla="*/ 1092200 h 4908550"/>
                  <a:gd name="connsiteX183" fmla="*/ 488950 w 6216650"/>
                  <a:gd name="connsiteY183" fmla="*/ 1174750 h 4908550"/>
                  <a:gd name="connsiteX184" fmla="*/ 457200 w 6216650"/>
                  <a:gd name="connsiteY184" fmla="*/ 1276350 h 4908550"/>
                  <a:gd name="connsiteX185" fmla="*/ 400050 w 6216650"/>
                  <a:gd name="connsiteY185" fmla="*/ 1333500 h 4908550"/>
                  <a:gd name="connsiteX186" fmla="*/ 412750 w 6216650"/>
                  <a:gd name="connsiteY186" fmla="*/ 1397000 h 4908550"/>
                  <a:gd name="connsiteX187" fmla="*/ 372268 w 6216650"/>
                  <a:gd name="connsiteY187" fmla="*/ 1476418 h 4908550"/>
                  <a:gd name="connsiteX188" fmla="*/ 266700 w 6216650"/>
                  <a:gd name="connsiteY188" fmla="*/ 1460500 h 4908550"/>
                  <a:gd name="connsiteX189" fmla="*/ 203200 w 6216650"/>
                  <a:gd name="connsiteY189" fmla="*/ 1517650 h 4908550"/>
                  <a:gd name="connsiteX190" fmla="*/ 113506 w 6216650"/>
                  <a:gd name="connsiteY190" fmla="*/ 1549400 h 4908550"/>
                  <a:gd name="connsiteX191" fmla="*/ 80169 w 6216650"/>
                  <a:gd name="connsiteY191" fmla="*/ 1529523 h 4908550"/>
                  <a:gd name="connsiteX192" fmla="*/ 53975 w 6216650"/>
                  <a:gd name="connsiteY192" fmla="*/ 1600200 h 4908550"/>
                  <a:gd name="connsiteX193" fmla="*/ 126206 w 6216650"/>
                  <a:gd name="connsiteY193" fmla="*/ 1746423 h 4908550"/>
                  <a:gd name="connsiteX194" fmla="*/ 126206 w 6216650"/>
                  <a:gd name="connsiteY194" fmla="*/ 1839934 h 4908550"/>
                  <a:gd name="connsiteX195" fmla="*/ 102394 w 6216650"/>
                  <a:gd name="connsiteY195" fmla="*/ 2232895 h 4908550"/>
                  <a:gd name="connsiteX196" fmla="*/ 16669 w 6216650"/>
                  <a:gd name="connsiteY196" fmla="*/ 2300354 h 4908550"/>
                  <a:gd name="connsiteX197" fmla="*/ 60325 w 6216650"/>
                  <a:gd name="connsiteY197" fmla="*/ 2413001 h 4908550"/>
                  <a:gd name="connsiteX198" fmla="*/ 50800 w 6216650"/>
                  <a:gd name="connsiteY198" fmla="*/ 2501900 h 4908550"/>
                  <a:gd name="connsiteX199" fmla="*/ 88106 w 6216650"/>
                  <a:gd name="connsiteY199" fmla="*/ 2555745 h 4908550"/>
                  <a:gd name="connsiteX200" fmla="*/ 91281 w 6216650"/>
                  <a:gd name="connsiteY200" fmla="*/ 2652817 h 4908550"/>
                  <a:gd name="connsiteX201" fmla="*/ 120650 w 6216650"/>
                  <a:gd name="connsiteY201" fmla="*/ 2692400 h 4908550"/>
                  <a:gd name="connsiteX202" fmla="*/ 22225 w 6216650"/>
                  <a:gd name="connsiteY202" fmla="*/ 2851150 h 4908550"/>
                  <a:gd name="connsiteX203" fmla="*/ 6350 w 6216650"/>
                  <a:gd name="connsiteY203" fmla="*/ 2933700 h 4908550"/>
                  <a:gd name="connsiteX204" fmla="*/ 0 w 6216650"/>
                  <a:gd name="connsiteY204" fmla="*/ 2955882 h 4908550"/>
                  <a:gd name="connsiteX205" fmla="*/ 177800 w 6216650"/>
                  <a:gd name="connsiteY205" fmla="*/ 3006029 h 4908550"/>
                  <a:gd name="connsiteX206" fmla="*/ 294481 w 6216650"/>
                  <a:gd name="connsiteY206" fmla="*/ 3039998 h 4908550"/>
                  <a:gd name="connsiteX207" fmla="*/ 323056 w 6216650"/>
                  <a:gd name="connsiteY207" fmla="*/ 3089145 h 4908550"/>
                  <a:gd name="connsiteX208" fmla="*/ 272256 w 6216650"/>
                  <a:gd name="connsiteY208" fmla="*/ 3172695 h 4908550"/>
                  <a:gd name="connsiteX209" fmla="*/ 347662 w 6216650"/>
                  <a:gd name="connsiteY209" fmla="*/ 3169303 h 4908550"/>
                  <a:gd name="connsiteX210" fmla="*/ 413544 w 6216650"/>
                  <a:gd name="connsiteY210" fmla="*/ 3255159 h 4908550"/>
                  <a:gd name="connsiteX211" fmla="*/ 419100 w 6216650"/>
                  <a:gd name="connsiteY211" fmla="*/ 3371850 h 4908550"/>
                  <a:gd name="connsiteX212" fmla="*/ 377825 w 6216650"/>
                  <a:gd name="connsiteY212" fmla="*/ 3434524 h 4908550"/>
                  <a:gd name="connsiteX213" fmla="*/ 462756 w 6216650"/>
                  <a:gd name="connsiteY213" fmla="*/ 3451181 h 4908550"/>
                  <a:gd name="connsiteX214" fmla="*/ 427037 w 6216650"/>
                  <a:gd name="connsiteY214" fmla="*/ 3580574 h 4908550"/>
                  <a:gd name="connsiteX215" fmla="*/ 453231 w 6216650"/>
                  <a:gd name="connsiteY215" fmla="*/ 3652708 h 4908550"/>
                  <a:gd name="connsiteX216" fmla="*/ 444500 w 6216650"/>
                  <a:gd name="connsiteY216" fmla="*/ 3695700 h 4908550"/>
                  <a:gd name="connsiteX217" fmla="*/ 520700 w 6216650"/>
                  <a:gd name="connsiteY217" fmla="*/ 3744934 h 4908550"/>
                  <a:gd name="connsiteX218" fmla="*/ 445294 w 6216650"/>
                  <a:gd name="connsiteY218" fmla="*/ 3943350 h 4908550"/>
                  <a:gd name="connsiteX219" fmla="*/ 417513 w 6216650"/>
                  <a:gd name="connsiteY219" fmla="*/ 4061754 h 4908550"/>
                  <a:gd name="connsiteX220" fmla="*/ 389731 w 6216650"/>
                  <a:gd name="connsiteY220" fmla="*/ 4112495 h 4908550"/>
                  <a:gd name="connsiteX221" fmla="*/ 412750 w 6216650"/>
                  <a:gd name="connsiteY221" fmla="*/ 4178300 h 4908550"/>
                  <a:gd name="connsiteX222" fmla="*/ 493712 w 6216650"/>
                  <a:gd name="connsiteY222" fmla="*/ 4225968 h 4908550"/>
                  <a:gd name="connsiteX223" fmla="*/ 537369 w 6216650"/>
                  <a:gd name="connsiteY223" fmla="*/ 4156772 h 4908550"/>
                  <a:gd name="connsiteX224" fmla="*/ 615950 w 6216650"/>
                  <a:gd name="connsiteY224" fmla="*/ 4171950 h 4908550"/>
                  <a:gd name="connsiteX225" fmla="*/ 681832 w 6216650"/>
                  <a:gd name="connsiteY225" fmla="*/ 4152652 h 4908550"/>
                  <a:gd name="connsiteX226" fmla="*/ 711200 w 6216650"/>
                  <a:gd name="connsiteY226" fmla="*/ 4114800 h 4908550"/>
                  <a:gd name="connsiteX227" fmla="*/ 742950 w 6216650"/>
                  <a:gd name="connsiteY227" fmla="*/ 4158337 h 4908550"/>
                  <a:gd name="connsiteX228" fmla="*/ 736600 w 6216650"/>
                  <a:gd name="connsiteY228" fmla="*/ 4229100 h 4908550"/>
                  <a:gd name="connsiteX229" fmla="*/ 835819 w 6216650"/>
                  <a:gd name="connsiteY229" fmla="*/ 4170384 h 4908550"/>
                  <a:gd name="connsiteX230" fmla="*/ 883444 w 6216650"/>
                  <a:gd name="connsiteY230" fmla="*/ 4066392 h 4908550"/>
                  <a:gd name="connsiteX231" fmla="*/ 964407 w 6216650"/>
                  <a:gd name="connsiteY231" fmla="*/ 3990105 h 4908550"/>
                  <a:gd name="connsiteX232" fmla="*/ 1017588 w 6216650"/>
                  <a:gd name="connsiteY232" fmla="*/ 3954109 h 4908550"/>
                  <a:gd name="connsiteX233" fmla="*/ 1028700 w 6216650"/>
                  <a:gd name="connsiteY233" fmla="*/ 3911600 h 4908550"/>
                  <a:gd name="connsiteX234" fmla="*/ 1081881 w 6216650"/>
                  <a:gd name="connsiteY234" fmla="*/ 3887131 h 4908550"/>
                  <a:gd name="connsiteX235" fmla="*/ 1112838 w 6216650"/>
                  <a:gd name="connsiteY235" fmla="*/ 3902858 h 4908550"/>
                  <a:gd name="connsiteX236" fmla="*/ 1212850 w 6216650"/>
                  <a:gd name="connsiteY236" fmla="*/ 3943350 h 4908550"/>
                  <a:gd name="connsiteX237" fmla="*/ 1243806 w 6216650"/>
                  <a:gd name="connsiteY237" fmla="*/ 4006736 h 4908550"/>
                  <a:gd name="connsiteX238" fmla="*/ 1238250 w 6216650"/>
                  <a:gd name="connsiteY238" fmla="*/ 4044950 h 4908550"/>
                  <a:gd name="connsiteX239" fmla="*/ 1270000 w 6216650"/>
                  <a:gd name="connsiteY239" fmla="*/ 4108450 h 4908550"/>
                  <a:gd name="connsiteX240" fmla="*/ 1327150 w 6216650"/>
                  <a:gd name="connsiteY240" fmla="*/ 4108450 h 4908550"/>
                  <a:gd name="connsiteX241" fmla="*/ 1365250 w 6216650"/>
                  <a:gd name="connsiteY241" fmla="*/ 4070437 h 4908550"/>
                  <a:gd name="connsiteX242" fmla="*/ 1391444 w 6216650"/>
                  <a:gd name="connsiteY242" fmla="*/ 4114379 h 4908550"/>
                  <a:gd name="connsiteX243" fmla="*/ 1427956 w 6216650"/>
                  <a:gd name="connsiteY243" fmla="*/ 4140027 h 4908550"/>
                  <a:gd name="connsiteX244" fmla="*/ 1420019 w 6216650"/>
                  <a:gd name="connsiteY244" fmla="*/ 4193318 h 4908550"/>
                  <a:gd name="connsiteX245" fmla="*/ 1431925 w 6216650"/>
                  <a:gd name="connsiteY245" fmla="*/ 4241159 h 4908550"/>
                  <a:gd name="connsiteX246" fmla="*/ 1429544 w 6216650"/>
                  <a:gd name="connsiteY246" fmla="*/ 4286609 h 4908550"/>
                  <a:gd name="connsiteX247" fmla="*/ 1454150 w 6216650"/>
                  <a:gd name="connsiteY247" fmla="*/ 4330700 h 4908550"/>
                  <a:gd name="connsiteX248" fmla="*/ 1468437 w 6216650"/>
                  <a:gd name="connsiteY248" fmla="*/ 4422732 h 4908550"/>
                  <a:gd name="connsiteX249" fmla="*/ 1458119 w 6216650"/>
                  <a:gd name="connsiteY249" fmla="*/ 4466015 h 4908550"/>
                  <a:gd name="connsiteX250" fmla="*/ 1472406 w 6216650"/>
                  <a:gd name="connsiteY250" fmla="*/ 4525817 h 4908550"/>
                  <a:gd name="connsiteX251" fmla="*/ 1500980 w 6216650"/>
                  <a:gd name="connsiteY251" fmla="*/ 4511459 h 4908550"/>
                  <a:gd name="connsiteX252" fmla="*/ 1496219 w 6216650"/>
                  <a:gd name="connsiteY252" fmla="*/ 4556914 h 4908550"/>
                  <a:gd name="connsiteX253" fmla="*/ 1522413 w 6216650"/>
                  <a:gd name="connsiteY253" fmla="*/ 4592795 h 4908550"/>
                  <a:gd name="connsiteX254" fmla="*/ 1520031 w 6216650"/>
                  <a:gd name="connsiteY254" fmla="*/ 4621500 h 4908550"/>
                  <a:gd name="connsiteX255" fmla="*/ 1543050 w 6216650"/>
                  <a:gd name="connsiteY255" fmla="*/ 4648200 h 4908550"/>
                  <a:gd name="connsiteX256" fmla="*/ 1647031 w 6216650"/>
                  <a:gd name="connsiteY256" fmla="*/ 4614145 h 4908550"/>
                  <a:gd name="connsiteX257" fmla="*/ 1701800 w 6216650"/>
                  <a:gd name="connsiteY257" fmla="*/ 4635500 h 4908550"/>
                  <a:gd name="connsiteX258" fmla="*/ 1758950 w 6216650"/>
                  <a:gd name="connsiteY258" fmla="*/ 4673600 h 4908550"/>
                  <a:gd name="connsiteX259" fmla="*/ 1854200 w 6216650"/>
                  <a:gd name="connsiteY259" fmla="*/ 4705350 h 4908550"/>
                  <a:gd name="connsiteX260" fmla="*/ 1970881 w 6216650"/>
                  <a:gd name="connsiteY260" fmla="*/ 4742710 h 4908550"/>
                  <a:gd name="connsiteX261" fmla="*/ 2063750 w 6216650"/>
                  <a:gd name="connsiteY261" fmla="*/ 4838700 h 4908550"/>
                  <a:gd name="connsiteX262" fmla="*/ 2209800 w 6216650"/>
                  <a:gd name="connsiteY262" fmla="*/ 4864100 h 4908550"/>
                  <a:gd name="connsiteX263" fmla="*/ 2286000 w 6216650"/>
                  <a:gd name="connsiteY263" fmla="*/ 4902200 h 4908550"/>
                  <a:gd name="connsiteX264" fmla="*/ 2406650 w 6216650"/>
                  <a:gd name="connsiteY264" fmla="*/ 4876800 h 4908550"/>
                  <a:gd name="connsiteX265" fmla="*/ 2527300 w 6216650"/>
                  <a:gd name="connsiteY265" fmla="*/ 4908550 h 4908550"/>
                  <a:gd name="connsiteX266" fmla="*/ 2578100 w 6216650"/>
                  <a:gd name="connsiteY266" fmla="*/ 4870450 h 4908550"/>
                  <a:gd name="connsiteX267" fmla="*/ 2755900 w 6216650"/>
                  <a:gd name="connsiteY267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59939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44212 w 6216650"/>
                  <a:gd name="connsiteY57" fmla="*/ 2280999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34100 w 6216650"/>
                  <a:gd name="connsiteY64" fmla="*/ 1885950 h 4908550"/>
                  <a:gd name="connsiteX65" fmla="*/ 6216650 w 6216650"/>
                  <a:gd name="connsiteY65" fmla="*/ 191135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76950 w 6216650"/>
                  <a:gd name="connsiteY69" fmla="*/ 1517650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685800 w 6216650"/>
                  <a:gd name="connsiteY172" fmla="*/ 101600 h 4908550"/>
                  <a:gd name="connsiteX173" fmla="*/ 604043 w 6216650"/>
                  <a:gd name="connsiteY173" fmla="*/ 103992 h 4908550"/>
                  <a:gd name="connsiteX174" fmla="*/ 515144 w 6216650"/>
                  <a:gd name="connsiteY174" fmla="*/ 240474 h 4908550"/>
                  <a:gd name="connsiteX175" fmla="*/ 546100 w 6216650"/>
                  <a:gd name="connsiteY175" fmla="*/ 298450 h 4908550"/>
                  <a:gd name="connsiteX176" fmla="*/ 546100 w 6216650"/>
                  <a:gd name="connsiteY176" fmla="*/ 476250 h 4908550"/>
                  <a:gd name="connsiteX177" fmla="*/ 593725 w 6216650"/>
                  <a:gd name="connsiteY177" fmla="*/ 598021 h 4908550"/>
                  <a:gd name="connsiteX178" fmla="*/ 641350 w 6216650"/>
                  <a:gd name="connsiteY178" fmla="*/ 654050 h 4908550"/>
                  <a:gd name="connsiteX179" fmla="*/ 679450 w 6216650"/>
                  <a:gd name="connsiteY179" fmla="*/ 679450 h 4908550"/>
                  <a:gd name="connsiteX180" fmla="*/ 693737 w 6216650"/>
                  <a:gd name="connsiteY180" fmla="*/ 947716 h 4908550"/>
                  <a:gd name="connsiteX181" fmla="*/ 750094 w 6216650"/>
                  <a:gd name="connsiteY181" fmla="*/ 1020870 h 4908550"/>
                  <a:gd name="connsiteX182" fmla="*/ 654050 w 6216650"/>
                  <a:gd name="connsiteY182" fmla="*/ 1092200 h 4908550"/>
                  <a:gd name="connsiteX183" fmla="*/ 488950 w 6216650"/>
                  <a:gd name="connsiteY183" fmla="*/ 1174750 h 4908550"/>
                  <a:gd name="connsiteX184" fmla="*/ 457200 w 6216650"/>
                  <a:gd name="connsiteY184" fmla="*/ 1276350 h 4908550"/>
                  <a:gd name="connsiteX185" fmla="*/ 400050 w 6216650"/>
                  <a:gd name="connsiteY185" fmla="*/ 1333500 h 4908550"/>
                  <a:gd name="connsiteX186" fmla="*/ 412750 w 6216650"/>
                  <a:gd name="connsiteY186" fmla="*/ 1397000 h 4908550"/>
                  <a:gd name="connsiteX187" fmla="*/ 372268 w 6216650"/>
                  <a:gd name="connsiteY187" fmla="*/ 1476418 h 4908550"/>
                  <a:gd name="connsiteX188" fmla="*/ 266700 w 6216650"/>
                  <a:gd name="connsiteY188" fmla="*/ 1460500 h 4908550"/>
                  <a:gd name="connsiteX189" fmla="*/ 203200 w 6216650"/>
                  <a:gd name="connsiteY189" fmla="*/ 1517650 h 4908550"/>
                  <a:gd name="connsiteX190" fmla="*/ 113506 w 6216650"/>
                  <a:gd name="connsiteY190" fmla="*/ 1549400 h 4908550"/>
                  <a:gd name="connsiteX191" fmla="*/ 80169 w 6216650"/>
                  <a:gd name="connsiteY191" fmla="*/ 1529523 h 4908550"/>
                  <a:gd name="connsiteX192" fmla="*/ 53975 w 6216650"/>
                  <a:gd name="connsiteY192" fmla="*/ 1600200 h 4908550"/>
                  <a:gd name="connsiteX193" fmla="*/ 126206 w 6216650"/>
                  <a:gd name="connsiteY193" fmla="*/ 1746423 h 4908550"/>
                  <a:gd name="connsiteX194" fmla="*/ 126206 w 6216650"/>
                  <a:gd name="connsiteY194" fmla="*/ 1839934 h 4908550"/>
                  <a:gd name="connsiteX195" fmla="*/ 102394 w 6216650"/>
                  <a:gd name="connsiteY195" fmla="*/ 2232895 h 4908550"/>
                  <a:gd name="connsiteX196" fmla="*/ 16669 w 6216650"/>
                  <a:gd name="connsiteY196" fmla="*/ 2300354 h 4908550"/>
                  <a:gd name="connsiteX197" fmla="*/ 60325 w 6216650"/>
                  <a:gd name="connsiteY197" fmla="*/ 2413001 h 4908550"/>
                  <a:gd name="connsiteX198" fmla="*/ 50800 w 6216650"/>
                  <a:gd name="connsiteY198" fmla="*/ 2501900 h 4908550"/>
                  <a:gd name="connsiteX199" fmla="*/ 88106 w 6216650"/>
                  <a:gd name="connsiteY199" fmla="*/ 2555745 h 4908550"/>
                  <a:gd name="connsiteX200" fmla="*/ 91281 w 6216650"/>
                  <a:gd name="connsiteY200" fmla="*/ 2652817 h 4908550"/>
                  <a:gd name="connsiteX201" fmla="*/ 120650 w 6216650"/>
                  <a:gd name="connsiteY201" fmla="*/ 2692400 h 4908550"/>
                  <a:gd name="connsiteX202" fmla="*/ 22225 w 6216650"/>
                  <a:gd name="connsiteY202" fmla="*/ 2851150 h 4908550"/>
                  <a:gd name="connsiteX203" fmla="*/ 6350 w 6216650"/>
                  <a:gd name="connsiteY203" fmla="*/ 2933700 h 4908550"/>
                  <a:gd name="connsiteX204" fmla="*/ 0 w 6216650"/>
                  <a:gd name="connsiteY204" fmla="*/ 2955882 h 4908550"/>
                  <a:gd name="connsiteX205" fmla="*/ 177800 w 6216650"/>
                  <a:gd name="connsiteY205" fmla="*/ 3006029 h 4908550"/>
                  <a:gd name="connsiteX206" fmla="*/ 294481 w 6216650"/>
                  <a:gd name="connsiteY206" fmla="*/ 3039998 h 4908550"/>
                  <a:gd name="connsiteX207" fmla="*/ 323056 w 6216650"/>
                  <a:gd name="connsiteY207" fmla="*/ 3089145 h 4908550"/>
                  <a:gd name="connsiteX208" fmla="*/ 272256 w 6216650"/>
                  <a:gd name="connsiteY208" fmla="*/ 3172695 h 4908550"/>
                  <a:gd name="connsiteX209" fmla="*/ 347662 w 6216650"/>
                  <a:gd name="connsiteY209" fmla="*/ 3169303 h 4908550"/>
                  <a:gd name="connsiteX210" fmla="*/ 413544 w 6216650"/>
                  <a:gd name="connsiteY210" fmla="*/ 3255159 h 4908550"/>
                  <a:gd name="connsiteX211" fmla="*/ 419100 w 6216650"/>
                  <a:gd name="connsiteY211" fmla="*/ 3371850 h 4908550"/>
                  <a:gd name="connsiteX212" fmla="*/ 377825 w 6216650"/>
                  <a:gd name="connsiteY212" fmla="*/ 3434524 h 4908550"/>
                  <a:gd name="connsiteX213" fmla="*/ 462756 w 6216650"/>
                  <a:gd name="connsiteY213" fmla="*/ 3451181 h 4908550"/>
                  <a:gd name="connsiteX214" fmla="*/ 427037 w 6216650"/>
                  <a:gd name="connsiteY214" fmla="*/ 3580574 h 4908550"/>
                  <a:gd name="connsiteX215" fmla="*/ 453231 w 6216650"/>
                  <a:gd name="connsiteY215" fmla="*/ 3652708 h 4908550"/>
                  <a:gd name="connsiteX216" fmla="*/ 444500 w 6216650"/>
                  <a:gd name="connsiteY216" fmla="*/ 3695700 h 4908550"/>
                  <a:gd name="connsiteX217" fmla="*/ 520700 w 6216650"/>
                  <a:gd name="connsiteY217" fmla="*/ 3744934 h 4908550"/>
                  <a:gd name="connsiteX218" fmla="*/ 445294 w 6216650"/>
                  <a:gd name="connsiteY218" fmla="*/ 3943350 h 4908550"/>
                  <a:gd name="connsiteX219" fmla="*/ 417513 w 6216650"/>
                  <a:gd name="connsiteY219" fmla="*/ 4061754 h 4908550"/>
                  <a:gd name="connsiteX220" fmla="*/ 389731 w 6216650"/>
                  <a:gd name="connsiteY220" fmla="*/ 4112495 h 4908550"/>
                  <a:gd name="connsiteX221" fmla="*/ 412750 w 6216650"/>
                  <a:gd name="connsiteY221" fmla="*/ 4178300 h 4908550"/>
                  <a:gd name="connsiteX222" fmla="*/ 493712 w 6216650"/>
                  <a:gd name="connsiteY222" fmla="*/ 4225968 h 4908550"/>
                  <a:gd name="connsiteX223" fmla="*/ 537369 w 6216650"/>
                  <a:gd name="connsiteY223" fmla="*/ 4156772 h 4908550"/>
                  <a:gd name="connsiteX224" fmla="*/ 615950 w 6216650"/>
                  <a:gd name="connsiteY224" fmla="*/ 4171950 h 4908550"/>
                  <a:gd name="connsiteX225" fmla="*/ 681832 w 6216650"/>
                  <a:gd name="connsiteY225" fmla="*/ 4152652 h 4908550"/>
                  <a:gd name="connsiteX226" fmla="*/ 711200 w 6216650"/>
                  <a:gd name="connsiteY226" fmla="*/ 4114800 h 4908550"/>
                  <a:gd name="connsiteX227" fmla="*/ 742950 w 6216650"/>
                  <a:gd name="connsiteY227" fmla="*/ 4158337 h 4908550"/>
                  <a:gd name="connsiteX228" fmla="*/ 736600 w 6216650"/>
                  <a:gd name="connsiteY228" fmla="*/ 4229100 h 4908550"/>
                  <a:gd name="connsiteX229" fmla="*/ 835819 w 6216650"/>
                  <a:gd name="connsiteY229" fmla="*/ 4170384 h 4908550"/>
                  <a:gd name="connsiteX230" fmla="*/ 883444 w 6216650"/>
                  <a:gd name="connsiteY230" fmla="*/ 4066392 h 4908550"/>
                  <a:gd name="connsiteX231" fmla="*/ 964407 w 6216650"/>
                  <a:gd name="connsiteY231" fmla="*/ 3990105 h 4908550"/>
                  <a:gd name="connsiteX232" fmla="*/ 1017588 w 6216650"/>
                  <a:gd name="connsiteY232" fmla="*/ 3954109 h 4908550"/>
                  <a:gd name="connsiteX233" fmla="*/ 1028700 w 6216650"/>
                  <a:gd name="connsiteY233" fmla="*/ 3911600 h 4908550"/>
                  <a:gd name="connsiteX234" fmla="*/ 1081881 w 6216650"/>
                  <a:gd name="connsiteY234" fmla="*/ 3887131 h 4908550"/>
                  <a:gd name="connsiteX235" fmla="*/ 1112838 w 6216650"/>
                  <a:gd name="connsiteY235" fmla="*/ 3902858 h 4908550"/>
                  <a:gd name="connsiteX236" fmla="*/ 1212850 w 6216650"/>
                  <a:gd name="connsiteY236" fmla="*/ 3943350 h 4908550"/>
                  <a:gd name="connsiteX237" fmla="*/ 1243806 w 6216650"/>
                  <a:gd name="connsiteY237" fmla="*/ 4006736 h 4908550"/>
                  <a:gd name="connsiteX238" fmla="*/ 1238250 w 6216650"/>
                  <a:gd name="connsiteY238" fmla="*/ 4044950 h 4908550"/>
                  <a:gd name="connsiteX239" fmla="*/ 1270000 w 6216650"/>
                  <a:gd name="connsiteY239" fmla="*/ 4108450 h 4908550"/>
                  <a:gd name="connsiteX240" fmla="*/ 1327150 w 6216650"/>
                  <a:gd name="connsiteY240" fmla="*/ 4108450 h 4908550"/>
                  <a:gd name="connsiteX241" fmla="*/ 1365250 w 6216650"/>
                  <a:gd name="connsiteY241" fmla="*/ 4070437 h 4908550"/>
                  <a:gd name="connsiteX242" fmla="*/ 1391444 w 6216650"/>
                  <a:gd name="connsiteY242" fmla="*/ 4114379 h 4908550"/>
                  <a:gd name="connsiteX243" fmla="*/ 1427956 w 6216650"/>
                  <a:gd name="connsiteY243" fmla="*/ 4140027 h 4908550"/>
                  <a:gd name="connsiteX244" fmla="*/ 1420019 w 6216650"/>
                  <a:gd name="connsiteY244" fmla="*/ 4193318 h 4908550"/>
                  <a:gd name="connsiteX245" fmla="*/ 1431925 w 6216650"/>
                  <a:gd name="connsiteY245" fmla="*/ 4241159 h 4908550"/>
                  <a:gd name="connsiteX246" fmla="*/ 1429544 w 6216650"/>
                  <a:gd name="connsiteY246" fmla="*/ 4286609 h 4908550"/>
                  <a:gd name="connsiteX247" fmla="*/ 1454150 w 6216650"/>
                  <a:gd name="connsiteY247" fmla="*/ 4330700 h 4908550"/>
                  <a:gd name="connsiteX248" fmla="*/ 1468437 w 6216650"/>
                  <a:gd name="connsiteY248" fmla="*/ 4422732 h 4908550"/>
                  <a:gd name="connsiteX249" fmla="*/ 1458119 w 6216650"/>
                  <a:gd name="connsiteY249" fmla="*/ 4466015 h 4908550"/>
                  <a:gd name="connsiteX250" fmla="*/ 1472406 w 6216650"/>
                  <a:gd name="connsiteY250" fmla="*/ 4525817 h 4908550"/>
                  <a:gd name="connsiteX251" fmla="*/ 1500980 w 6216650"/>
                  <a:gd name="connsiteY251" fmla="*/ 4511459 h 4908550"/>
                  <a:gd name="connsiteX252" fmla="*/ 1496219 w 6216650"/>
                  <a:gd name="connsiteY252" fmla="*/ 4556914 h 4908550"/>
                  <a:gd name="connsiteX253" fmla="*/ 1522413 w 6216650"/>
                  <a:gd name="connsiteY253" fmla="*/ 4592795 h 4908550"/>
                  <a:gd name="connsiteX254" fmla="*/ 1520031 w 6216650"/>
                  <a:gd name="connsiteY254" fmla="*/ 4621500 h 4908550"/>
                  <a:gd name="connsiteX255" fmla="*/ 1543050 w 6216650"/>
                  <a:gd name="connsiteY255" fmla="*/ 4648200 h 4908550"/>
                  <a:gd name="connsiteX256" fmla="*/ 1647031 w 6216650"/>
                  <a:gd name="connsiteY256" fmla="*/ 4614145 h 4908550"/>
                  <a:gd name="connsiteX257" fmla="*/ 1701800 w 6216650"/>
                  <a:gd name="connsiteY257" fmla="*/ 4635500 h 4908550"/>
                  <a:gd name="connsiteX258" fmla="*/ 1758950 w 6216650"/>
                  <a:gd name="connsiteY258" fmla="*/ 4673600 h 4908550"/>
                  <a:gd name="connsiteX259" fmla="*/ 1854200 w 6216650"/>
                  <a:gd name="connsiteY259" fmla="*/ 4705350 h 4908550"/>
                  <a:gd name="connsiteX260" fmla="*/ 1970881 w 6216650"/>
                  <a:gd name="connsiteY260" fmla="*/ 4742710 h 4908550"/>
                  <a:gd name="connsiteX261" fmla="*/ 2063750 w 6216650"/>
                  <a:gd name="connsiteY261" fmla="*/ 4838700 h 4908550"/>
                  <a:gd name="connsiteX262" fmla="*/ 2209800 w 6216650"/>
                  <a:gd name="connsiteY262" fmla="*/ 4864100 h 4908550"/>
                  <a:gd name="connsiteX263" fmla="*/ 2286000 w 6216650"/>
                  <a:gd name="connsiteY263" fmla="*/ 4902200 h 4908550"/>
                  <a:gd name="connsiteX264" fmla="*/ 2406650 w 6216650"/>
                  <a:gd name="connsiteY264" fmla="*/ 4876800 h 4908550"/>
                  <a:gd name="connsiteX265" fmla="*/ 2527300 w 6216650"/>
                  <a:gd name="connsiteY265" fmla="*/ 4908550 h 4908550"/>
                  <a:gd name="connsiteX266" fmla="*/ 2578100 w 6216650"/>
                  <a:gd name="connsiteY266" fmla="*/ 4870450 h 4908550"/>
                  <a:gd name="connsiteX267" fmla="*/ 2755900 w 6216650"/>
                  <a:gd name="connsiteY267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59939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44212 w 6216650"/>
                  <a:gd name="connsiteY57" fmla="*/ 2280999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34100 w 6216650"/>
                  <a:gd name="connsiteY64" fmla="*/ 1885950 h 4908550"/>
                  <a:gd name="connsiteX65" fmla="*/ 6192267 w 6216650"/>
                  <a:gd name="connsiteY65" fmla="*/ 194399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76950 w 6216650"/>
                  <a:gd name="connsiteY69" fmla="*/ 1517650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685800 w 6216650"/>
                  <a:gd name="connsiteY172" fmla="*/ 101600 h 4908550"/>
                  <a:gd name="connsiteX173" fmla="*/ 604043 w 6216650"/>
                  <a:gd name="connsiteY173" fmla="*/ 103992 h 4908550"/>
                  <a:gd name="connsiteX174" fmla="*/ 515144 w 6216650"/>
                  <a:gd name="connsiteY174" fmla="*/ 240474 h 4908550"/>
                  <a:gd name="connsiteX175" fmla="*/ 546100 w 6216650"/>
                  <a:gd name="connsiteY175" fmla="*/ 298450 h 4908550"/>
                  <a:gd name="connsiteX176" fmla="*/ 546100 w 6216650"/>
                  <a:gd name="connsiteY176" fmla="*/ 476250 h 4908550"/>
                  <a:gd name="connsiteX177" fmla="*/ 593725 w 6216650"/>
                  <a:gd name="connsiteY177" fmla="*/ 598021 h 4908550"/>
                  <a:gd name="connsiteX178" fmla="*/ 641350 w 6216650"/>
                  <a:gd name="connsiteY178" fmla="*/ 654050 h 4908550"/>
                  <a:gd name="connsiteX179" fmla="*/ 679450 w 6216650"/>
                  <a:gd name="connsiteY179" fmla="*/ 679450 h 4908550"/>
                  <a:gd name="connsiteX180" fmla="*/ 693737 w 6216650"/>
                  <a:gd name="connsiteY180" fmla="*/ 947716 h 4908550"/>
                  <a:gd name="connsiteX181" fmla="*/ 750094 w 6216650"/>
                  <a:gd name="connsiteY181" fmla="*/ 1020870 h 4908550"/>
                  <a:gd name="connsiteX182" fmla="*/ 654050 w 6216650"/>
                  <a:gd name="connsiteY182" fmla="*/ 1092200 h 4908550"/>
                  <a:gd name="connsiteX183" fmla="*/ 488950 w 6216650"/>
                  <a:gd name="connsiteY183" fmla="*/ 1174750 h 4908550"/>
                  <a:gd name="connsiteX184" fmla="*/ 457200 w 6216650"/>
                  <a:gd name="connsiteY184" fmla="*/ 1276350 h 4908550"/>
                  <a:gd name="connsiteX185" fmla="*/ 400050 w 6216650"/>
                  <a:gd name="connsiteY185" fmla="*/ 1333500 h 4908550"/>
                  <a:gd name="connsiteX186" fmla="*/ 412750 w 6216650"/>
                  <a:gd name="connsiteY186" fmla="*/ 1397000 h 4908550"/>
                  <a:gd name="connsiteX187" fmla="*/ 372268 w 6216650"/>
                  <a:gd name="connsiteY187" fmla="*/ 1476418 h 4908550"/>
                  <a:gd name="connsiteX188" fmla="*/ 266700 w 6216650"/>
                  <a:gd name="connsiteY188" fmla="*/ 1460500 h 4908550"/>
                  <a:gd name="connsiteX189" fmla="*/ 203200 w 6216650"/>
                  <a:gd name="connsiteY189" fmla="*/ 1517650 h 4908550"/>
                  <a:gd name="connsiteX190" fmla="*/ 113506 w 6216650"/>
                  <a:gd name="connsiteY190" fmla="*/ 1549400 h 4908550"/>
                  <a:gd name="connsiteX191" fmla="*/ 80169 w 6216650"/>
                  <a:gd name="connsiteY191" fmla="*/ 1529523 h 4908550"/>
                  <a:gd name="connsiteX192" fmla="*/ 53975 w 6216650"/>
                  <a:gd name="connsiteY192" fmla="*/ 1600200 h 4908550"/>
                  <a:gd name="connsiteX193" fmla="*/ 126206 w 6216650"/>
                  <a:gd name="connsiteY193" fmla="*/ 1746423 h 4908550"/>
                  <a:gd name="connsiteX194" fmla="*/ 126206 w 6216650"/>
                  <a:gd name="connsiteY194" fmla="*/ 1839934 h 4908550"/>
                  <a:gd name="connsiteX195" fmla="*/ 102394 w 6216650"/>
                  <a:gd name="connsiteY195" fmla="*/ 2232895 h 4908550"/>
                  <a:gd name="connsiteX196" fmla="*/ 16669 w 6216650"/>
                  <a:gd name="connsiteY196" fmla="*/ 2300354 h 4908550"/>
                  <a:gd name="connsiteX197" fmla="*/ 60325 w 6216650"/>
                  <a:gd name="connsiteY197" fmla="*/ 2413001 h 4908550"/>
                  <a:gd name="connsiteX198" fmla="*/ 50800 w 6216650"/>
                  <a:gd name="connsiteY198" fmla="*/ 2501900 h 4908550"/>
                  <a:gd name="connsiteX199" fmla="*/ 88106 w 6216650"/>
                  <a:gd name="connsiteY199" fmla="*/ 2555745 h 4908550"/>
                  <a:gd name="connsiteX200" fmla="*/ 91281 w 6216650"/>
                  <a:gd name="connsiteY200" fmla="*/ 2652817 h 4908550"/>
                  <a:gd name="connsiteX201" fmla="*/ 120650 w 6216650"/>
                  <a:gd name="connsiteY201" fmla="*/ 2692400 h 4908550"/>
                  <a:gd name="connsiteX202" fmla="*/ 22225 w 6216650"/>
                  <a:gd name="connsiteY202" fmla="*/ 2851150 h 4908550"/>
                  <a:gd name="connsiteX203" fmla="*/ 6350 w 6216650"/>
                  <a:gd name="connsiteY203" fmla="*/ 2933700 h 4908550"/>
                  <a:gd name="connsiteX204" fmla="*/ 0 w 6216650"/>
                  <a:gd name="connsiteY204" fmla="*/ 2955882 h 4908550"/>
                  <a:gd name="connsiteX205" fmla="*/ 177800 w 6216650"/>
                  <a:gd name="connsiteY205" fmla="*/ 3006029 h 4908550"/>
                  <a:gd name="connsiteX206" fmla="*/ 294481 w 6216650"/>
                  <a:gd name="connsiteY206" fmla="*/ 3039998 h 4908550"/>
                  <a:gd name="connsiteX207" fmla="*/ 323056 w 6216650"/>
                  <a:gd name="connsiteY207" fmla="*/ 3089145 h 4908550"/>
                  <a:gd name="connsiteX208" fmla="*/ 272256 w 6216650"/>
                  <a:gd name="connsiteY208" fmla="*/ 3172695 h 4908550"/>
                  <a:gd name="connsiteX209" fmla="*/ 347662 w 6216650"/>
                  <a:gd name="connsiteY209" fmla="*/ 3169303 h 4908550"/>
                  <a:gd name="connsiteX210" fmla="*/ 413544 w 6216650"/>
                  <a:gd name="connsiteY210" fmla="*/ 3255159 h 4908550"/>
                  <a:gd name="connsiteX211" fmla="*/ 419100 w 6216650"/>
                  <a:gd name="connsiteY211" fmla="*/ 3371850 h 4908550"/>
                  <a:gd name="connsiteX212" fmla="*/ 377825 w 6216650"/>
                  <a:gd name="connsiteY212" fmla="*/ 3434524 h 4908550"/>
                  <a:gd name="connsiteX213" fmla="*/ 462756 w 6216650"/>
                  <a:gd name="connsiteY213" fmla="*/ 3451181 h 4908550"/>
                  <a:gd name="connsiteX214" fmla="*/ 427037 w 6216650"/>
                  <a:gd name="connsiteY214" fmla="*/ 3580574 h 4908550"/>
                  <a:gd name="connsiteX215" fmla="*/ 453231 w 6216650"/>
                  <a:gd name="connsiteY215" fmla="*/ 3652708 h 4908550"/>
                  <a:gd name="connsiteX216" fmla="*/ 444500 w 6216650"/>
                  <a:gd name="connsiteY216" fmla="*/ 3695700 h 4908550"/>
                  <a:gd name="connsiteX217" fmla="*/ 520700 w 6216650"/>
                  <a:gd name="connsiteY217" fmla="*/ 3744934 h 4908550"/>
                  <a:gd name="connsiteX218" fmla="*/ 445294 w 6216650"/>
                  <a:gd name="connsiteY218" fmla="*/ 3943350 h 4908550"/>
                  <a:gd name="connsiteX219" fmla="*/ 417513 w 6216650"/>
                  <a:gd name="connsiteY219" fmla="*/ 4061754 h 4908550"/>
                  <a:gd name="connsiteX220" fmla="*/ 389731 w 6216650"/>
                  <a:gd name="connsiteY220" fmla="*/ 4112495 h 4908550"/>
                  <a:gd name="connsiteX221" fmla="*/ 412750 w 6216650"/>
                  <a:gd name="connsiteY221" fmla="*/ 4178300 h 4908550"/>
                  <a:gd name="connsiteX222" fmla="*/ 493712 w 6216650"/>
                  <a:gd name="connsiteY222" fmla="*/ 4225968 h 4908550"/>
                  <a:gd name="connsiteX223" fmla="*/ 537369 w 6216650"/>
                  <a:gd name="connsiteY223" fmla="*/ 4156772 h 4908550"/>
                  <a:gd name="connsiteX224" fmla="*/ 615950 w 6216650"/>
                  <a:gd name="connsiteY224" fmla="*/ 4171950 h 4908550"/>
                  <a:gd name="connsiteX225" fmla="*/ 681832 w 6216650"/>
                  <a:gd name="connsiteY225" fmla="*/ 4152652 h 4908550"/>
                  <a:gd name="connsiteX226" fmla="*/ 711200 w 6216650"/>
                  <a:gd name="connsiteY226" fmla="*/ 4114800 h 4908550"/>
                  <a:gd name="connsiteX227" fmla="*/ 742950 w 6216650"/>
                  <a:gd name="connsiteY227" fmla="*/ 4158337 h 4908550"/>
                  <a:gd name="connsiteX228" fmla="*/ 736600 w 6216650"/>
                  <a:gd name="connsiteY228" fmla="*/ 4229100 h 4908550"/>
                  <a:gd name="connsiteX229" fmla="*/ 835819 w 6216650"/>
                  <a:gd name="connsiteY229" fmla="*/ 4170384 h 4908550"/>
                  <a:gd name="connsiteX230" fmla="*/ 883444 w 6216650"/>
                  <a:gd name="connsiteY230" fmla="*/ 4066392 h 4908550"/>
                  <a:gd name="connsiteX231" fmla="*/ 964407 w 6216650"/>
                  <a:gd name="connsiteY231" fmla="*/ 3990105 h 4908550"/>
                  <a:gd name="connsiteX232" fmla="*/ 1017588 w 6216650"/>
                  <a:gd name="connsiteY232" fmla="*/ 3954109 h 4908550"/>
                  <a:gd name="connsiteX233" fmla="*/ 1028700 w 6216650"/>
                  <a:gd name="connsiteY233" fmla="*/ 3911600 h 4908550"/>
                  <a:gd name="connsiteX234" fmla="*/ 1081881 w 6216650"/>
                  <a:gd name="connsiteY234" fmla="*/ 3887131 h 4908550"/>
                  <a:gd name="connsiteX235" fmla="*/ 1112838 w 6216650"/>
                  <a:gd name="connsiteY235" fmla="*/ 3902858 h 4908550"/>
                  <a:gd name="connsiteX236" fmla="*/ 1212850 w 6216650"/>
                  <a:gd name="connsiteY236" fmla="*/ 3943350 h 4908550"/>
                  <a:gd name="connsiteX237" fmla="*/ 1243806 w 6216650"/>
                  <a:gd name="connsiteY237" fmla="*/ 4006736 h 4908550"/>
                  <a:gd name="connsiteX238" fmla="*/ 1238250 w 6216650"/>
                  <a:gd name="connsiteY238" fmla="*/ 4044950 h 4908550"/>
                  <a:gd name="connsiteX239" fmla="*/ 1270000 w 6216650"/>
                  <a:gd name="connsiteY239" fmla="*/ 4108450 h 4908550"/>
                  <a:gd name="connsiteX240" fmla="*/ 1327150 w 6216650"/>
                  <a:gd name="connsiteY240" fmla="*/ 4108450 h 4908550"/>
                  <a:gd name="connsiteX241" fmla="*/ 1365250 w 6216650"/>
                  <a:gd name="connsiteY241" fmla="*/ 4070437 h 4908550"/>
                  <a:gd name="connsiteX242" fmla="*/ 1391444 w 6216650"/>
                  <a:gd name="connsiteY242" fmla="*/ 4114379 h 4908550"/>
                  <a:gd name="connsiteX243" fmla="*/ 1427956 w 6216650"/>
                  <a:gd name="connsiteY243" fmla="*/ 4140027 h 4908550"/>
                  <a:gd name="connsiteX244" fmla="*/ 1420019 w 6216650"/>
                  <a:gd name="connsiteY244" fmla="*/ 4193318 h 4908550"/>
                  <a:gd name="connsiteX245" fmla="*/ 1431925 w 6216650"/>
                  <a:gd name="connsiteY245" fmla="*/ 4241159 h 4908550"/>
                  <a:gd name="connsiteX246" fmla="*/ 1429544 w 6216650"/>
                  <a:gd name="connsiteY246" fmla="*/ 4286609 h 4908550"/>
                  <a:gd name="connsiteX247" fmla="*/ 1454150 w 6216650"/>
                  <a:gd name="connsiteY247" fmla="*/ 4330700 h 4908550"/>
                  <a:gd name="connsiteX248" fmla="*/ 1468437 w 6216650"/>
                  <a:gd name="connsiteY248" fmla="*/ 4422732 h 4908550"/>
                  <a:gd name="connsiteX249" fmla="*/ 1458119 w 6216650"/>
                  <a:gd name="connsiteY249" fmla="*/ 4466015 h 4908550"/>
                  <a:gd name="connsiteX250" fmla="*/ 1472406 w 6216650"/>
                  <a:gd name="connsiteY250" fmla="*/ 4525817 h 4908550"/>
                  <a:gd name="connsiteX251" fmla="*/ 1500980 w 6216650"/>
                  <a:gd name="connsiteY251" fmla="*/ 4511459 h 4908550"/>
                  <a:gd name="connsiteX252" fmla="*/ 1496219 w 6216650"/>
                  <a:gd name="connsiteY252" fmla="*/ 4556914 h 4908550"/>
                  <a:gd name="connsiteX253" fmla="*/ 1522413 w 6216650"/>
                  <a:gd name="connsiteY253" fmla="*/ 4592795 h 4908550"/>
                  <a:gd name="connsiteX254" fmla="*/ 1520031 w 6216650"/>
                  <a:gd name="connsiteY254" fmla="*/ 4621500 h 4908550"/>
                  <a:gd name="connsiteX255" fmla="*/ 1543050 w 6216650"/>
                  <a:gd name="connsiteY255" fmla="*/ 4648200 h 4908550"/>
                  <a:gd name="connsiteX256" fmla="*/ 1647031 w 6216650"/>
                  <a:gd name="connsiteY256" fmla="*/ 4614145 h 4908550"/>
                  <a:gd name="connsiteX257" fmla="*/ 1701800 w 6216650"/>
                  <a:gd name="connsiteY257" fmla="*/ 4635500 h 4908550"/>
                  <a:gd name="connsiteX258" fmla="*/ 1758950 w 6216650"/>
                  <a:gd name="connsiteY258" fmla="*/ 4673600 h 4908550"/>
                  <a:gd name="connsiteX259" fmla="*/ 1854200 w 6216650"/>
                  <a:gd name="connsiteY259" fmla="*/ 4705350 h 4908550"/>
                  <a:gd name="connsiteX260" fmla="*/ 1970881 w 6216650"/>
                  <a:gd name="connsiteY260" fmla="*/ 4742710 h 4908550"/>
                  <a:gd name="connsiteX261" fmla="*/ 2063750 w 6216650"/>
                  <a:gd name="connsiteY261" fmla="*/ 4838700 h 4908550"/>
                  <a:gd name="connsiteX262" fmla="*/ 2209800 w 6216650"/>
                  <a:gd name="connsiteY262" fmla="*/ 4864100 h 4908550"/>
                  <a:gd name="connsiteX263" fmla="*/ 2286000 w 6216650"/>
                  <a:gd name="connsiteY263" fmla="*/ 4902200 h 4908550"/>
                  <a:gd name="connsiteX264" fmla="*/ 2406650 w 6216650"/>
                  <a:gd name="connsiteY264" fmla="*/ 4876800 h 4908550"/>
                  <a:gd name="connsiteX265" fmla="*/ 2527300 w 6216650"/>
                  <a:gd name="connsiteY265" fmla="*/ 4908550 h 4908550"/>
                  <a:gd name="connsiteX266" fmla="*/ 2578100 w 6216650"/>
                  <a:gd name="connsiteY266" fmla="*/ 4870450 h 4908550"/>
                  <a:gd name="connsiteX267" fmla="*/ 2755900 w 6216650"/>
                  <a:gd name="connsiteY267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59939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44212 w 6216650"/>
                  <a:gd name="connsiteY57" fmla="*/ 2280999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13783 w 6216650"/>
                  <a:gd name="connsiteY64" fmla="*/ 1910430 h 4908550"/>
                  <a:gd name="connsiteX65" fmla="*/ 6192267 w 6216650"/>
                  <a:gd name="connsiteY65" fmla="*/ 194399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76950 w 6216650"/>
                  <a:gd name="connsiteY69" fmla="*/ 1517650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685800 w 6216650"/>
                  <a:gd name="connsiteY172" fmla="*/ 101600 h 4908550"/>
                  <a:gd name="connsiteX173" fmla="*/ 604043 w 6216650"/>
                  <a:gd name="connsiteY173" fmla="*/ 103992 h 4908550"/>
                  <a:gd name="connsiteX174" fmla="*/ 515144 w 6216650"/>
                  <a:gd name="connsiteY174" fmla="*/ 240474 h 4908550"/>
                  <a:gd name="connsiteX175" fmla="*/ 546100 w 6216650"/>
                  <a:gd name="connsiteY175" fmla="*/ 298450 h 4908550"/>
                  <a:gd name="connsiteX176" fmla="*/ 546100 w 6216650"/>
                  <a:gd name="connsiteY176" fmla="*/ 476250 h 4908550"/>
                  <a:gd name="connsiteX177" fmla="*/ 593725 w 6216650"/>
                  <a:gd name="connsiteY177" fmla="*/ 598021 h 4908550"/>
                  <a:gd name="connsiteX178" fmla="*/ 641350 w 6216650"/>
                  <a:gd name="connsiteY178" fmla="*/ 654050 h 4908550"/>
                  <a:gd name="connsiteX179" fmla="*/ 679450 w 6216650"/>
                  <a:gd name="connsiteY179" fmla="*/ 679450 h 4908550"/>
                  <a:gd name="connsiteX180" fmla="*/ 693737 w 6216650"/>
                  <a:gd name="connsiteY180" fmla="*/ 947716 h 4908550"/>
                  <a:gd name="connsiteX181" fmla="*/ 750094 w 6216650"/>
                  <a:gd name="connsiteY181" fmla="*/ 1020870 h 4908550"/>
                  <a:gd name="connsiteX182" fmla="*/ 654050 w 6216650"/>
                  <a:gd name="connsiteY182" fmla="*/ 1092200 h 4908550"/>
                  <a:gd name="connsiteX183" fmla="*/ 488950 w 6216650"/>
                  <a:gd name="connsiteY183" fmla="*/ 1174750 h 4908550"/>
                  <a:gd name="connsiteX184" fmla="*/ 457200 w 6216650"/>
                  <a:gd name="connsiteY184" fmla="*/ 1276350 h 4908550"/>
                  <a:gd name="connsiteX185" fmla="*/ 400050 w 6216650"/>
                  <a:gd name="connsiteY185" fmla="*/ 1333500 h 4908550"/>
                  <a:gd name="connsiteX186" fmla="*/ 412750 w 6216650"/>
                  <a:gd name="connsiteY186" fmla="*/ 1397000 h 4908550"/>
                  <a:gd name="connsiteX187" fmla="*/ 372268 w 6216650"/>
                  <a:gd name="connsiteY187" fmla="*/ 1476418 h 4908550"/>
                  <a:gd name="connsiteX188" fmla="*/ 266700 w 6216650"/>
                  <a:gd name="connsiteY188" fmla="*/ 1460500 h 4908550"/>
                  <a:gd name="connsiteX189" fmla="*/ 203200 w 6216650"/>
                  <a:gd name="connsiteY189" fmla="*/ 1517650 h 4908550"/>
                  <a:gd name="connsiteX190" fmla="*/ 113506 w 6216650"/>
                  <a:gd name="connsiteY190" fmla="*/ 1549400 h 4908550"/>
                  <a:gd name="connsiteX191" fmla="*/ 80169 w 6216650"/>
                  <a:gd name="connsiteY191" fmla="*/ 1529523 h 4908550"/>
                  <a:gd name="connsiteX192" fmla="*/ 53975 w 6216650"/>
                  <a:gd name="connsiteY192" fmla="*/ 1600200 h 4908550"/>
                  <a:gd name="connsiteX193" fmla="*/ 126206 w 6216650"/>
                  <a:gd name="connsiteY193" fmla="*/ 1746423 h 4908550"/>
                  <a:gd name="connsiteX194" fmla="*/ 126206 w 6216650"/>
                  <a:gd name="connsiteY194" fmla="*/ 1839934 h 4908550"/>
                  <a:gd name="connsiteX195" fmla="*/ 102394 w 6216650"/>
                  <a:gd name="connsiteY195" fmla="*/ 2232895 h 4908550"/>
                  <a:gd name="connsiteX196" fmla="*/ 16669 w 6216650"/>
                  <a:gd name="connsiteY196" fmla="*/ 2300354 h 4908550"/>
                  <a:gd name="connsiteX197" fmla="*/ 60325 w 6216650"/>
                  <a:gd name="connsiteY197" fmla="*/ 2413001 h 4908550"/>
                  <a:gd name="connsiteX198" fmla="*/ 50800 w 6216650"/>
                  <a:gd name="connsiteY198" fmla="*/ 2501900 h 4908550"/>
                  <a:gd name="connsiteX199" fmla="*/ 88106 w 6216650"/>
                  <a:gd name="connsiteY199" fmla="*/ 2555745 h 4908550"/>
                  <a:gd name="connsiteX200" fmla="*/ 91281 w 6216650"/>
                  <a:gd name="connsiteY200" fmla="*/ 2652817 h 4908550"/>
                  <a:gd name="connsiteX201" fmla="*/ 120650 w 6216650"/>
                  <a:gd name="connsiteY201" fmla="*/ 2692400 h 4908550"/>
                  <a:gd name="connsiteX202" fmla="*/ 22225 w 6216650"/>
                  <a:gd name="connsiteY202" fmla="*/ 2851150 h 4908550"/>
                  <a:gd name="connsiteX203" fmla="*/ 6350 w 6216650"/>
                  <a:gd name="connsiteY203" fmla="*/ 2933700 h 4908550"/>
                  <a:gd name="connsiteX204" fmla="*/ 0 w 6216650"/>
                  <a:gd name="connsiteY204" fmla="*/ 2955882 h 4908550"/>
                  <a:gd name="connsiteX205" fmla="*/ 177800 w 6216650"/>
                  <a:gd name="connsiteY205" fmla="*/ 3006029 h 4908550"/>
                  <a:gd name="connsiteX206" fmla="*/ 294481 w 6216650"/>
                  <a:gd name="connsiteY206" fmla="*/ 3039998 h 4908550"/>
                  <a:gd name="connsiteX207" fmla="*/ 323056 w 6216650"/>
                  <a:gd name="connsiteY207" fmla="*/ 3089145 h 4908550"/>
                  <a:gd name="connsiteX208" fmla="*/ 272256 w 6216650"/>
                  <a:gd name="connsiteY208" fmla="*/ 3172695 h 4908550"/>
                  <a:gd name="connsiteX209" fmla="*/ 347662 w 6216650"/>
                  <a:gd name="connsiteY209" fmla="*/ 3169303 h 4908550"/>
                  <a:gd name="connsiteX210" fmla="*/ 413544 w 6216650"/>
                  <a:gd name="connsiteY210" fmla="*/ 3255159 h 4908550"/>
                  <a:gd name="connsiteX211" fmla="*/ 419100 w 6216650"/>
                  <a:gd name="connsiteY211" fmla="*/ 3371850 h 4908550"/>
                  <a:gd name="connsiteX212" fmla="*/ 377825 w 6216650"/>
                  <a:gd name="connsiteY212" fmla="*/ 3434524 h 4908550"/>
                  <a:gd name="connsiteX213" fmla="*/ 462756 w 6216650"/>
                  <a:gd name="connsiteY213" fmla="*/ 3451181 h 4908550"/>
                  <a:gd name="connsiteX214" fmla="*/ 427037 w 6216650"/>
                  <a:gd name="connsiteY214" fmla="*/ 3580574 h 4908550"/>
                  <a:gd name="connsiteX215" fmla="*/ 453231 w 6216650"/>
                  <a:gd name="connsiteY215" fmla="*/ 3652708 h 4908550"/>
                  <a:gd name="connsiteX216" fmla="*/ 444500 w 6216650"/>
                  <a:gd name="connsiteY216" fmla="*/ 3695700 h 4908550"/>
                  <a:gd name="connsiteX217" fmla="*/ 520700 w 6216650"/>
                  <a:gd name="connsiteY217" fmla="*/ 3744934 h 4908550"/>
                  <a:gd name="connsiteX218" fmla="*/ 445294 w 6216650"/>
                  <a:gd name="connsiteY218" fmla="*/ 3943350 h 4908550"/>
                  <a:gd name="connsiteX219" fmla="*/ 417513 w 6216650"/>
                  <a:gd name="connsiteY219" fmla="*/ 4061754 h 4908550"/>
                  <a:gd name="connsiteX220" fmla="*/ 389731 w 6216650"/>
                  <a:gd name="connsiteY220" fmla="*/ 4112495 h 4908550"/>
                  <a:gd name="connsiteX221" fmla="*/ 412750 w 6216650"/>
                  <a:gd name="connsiteY221" fmla="*/ 4178300 h 4908550"/>
                  <a:gd name="connsiteX222" fmla="*/ 493712 w 6216650"/>
                  <a:gd name="connsiteY222" fmla="*/ 4225968 h 4908550"/>
                  <a:gd name="connsiteX223" fmla="*/ 537369 w 6216650"/>
                  <a:gd name="connsiteY223" fmla="*/ 4156772 h 4908550"/>
                  <a:gd name="connsiteX224" fmla="*/ 615950 w 6216650"/>
                  <a:gd name="connsiteY224" fmla="*/ 4171950 h 4908550"/>
                  <a:gd name="connsiteX225" fmla="*/ 681832 w 6216650"/>
                  <a:gd name="connsiteY225" fmla="*/ 4152652 h 4908550"/>
                  <a:gd name="connsiteX226" fmla="*/ 711200 w 6216650"/>
                  <a:gd name="connsiteY226" fmla="*/ 4114800 h 4908550"/>
                  <a:gd name="connsiteX227" fmla="*/ 742950 w 6216650"/>
                  <a:gd name="connsiteY227" fmla="*/ 4158337 h 4908550"/>
                  <a:gd name="connsiteX228" fmla="*/ 736600 w 6216650"/>
                  <a:gd name="connsiteY228" fmla="*/ 4229100 h 4908550"/>
                  <a:gd name="connsiteX229" fmla="*/ 835819 w 6216650"/>
                  <a:gd name="connsiteY229" fmla="*/ 4170384 h 4908550"/>
                  <a:gd name="connsiteX230" fmla="*/ 883444 w 6216650"/>
                  <a:gd name="connsiteY230" fmla="*/ 4066392 h 4908550"/>
                  <a:gd name="connsiteX231" fmla="*/ 964407 w 6216650"/>
                  <a:gd name="connsiteY231" fmla="*/ 3990105 h 4908550"/>
                  <a:gd name="connsiteX232" fmla="*/ 1017588 w 6216650"/>
                  <a:gd name="connsiteY232" fmla="*/ 3954109 h 4908550"/>
                  <a:gd name="connsiteX233" fmla="*/ 1028700 w 6216650"/>
                  <a:gd name="connsiteY233" fmla="*/ 3911600 h 4908550"/>
                  <a:gd name="connsiteX234" fmla="*/ 1081881 w 6216650"/>
                  <a:gd name="connsiteY234" fmla="*/ 3887131 h 4908550"/>
                  <a:gd name="connsiteX235" fmla="*/ 1112838 w 6216650"/>
                  <a:gd name="connsiteY235" fmla="*/ 3902858 h 4908550"/>
                  <a:gd name="connsiteX236" fmla="*/ 1212850 w 6216650"/>
                  <a:gd name="connsiteY236" fmla="*/ 3943350 h 4908550"/>
                  <a:gd name="connsiteX237" fmla="*/ 1243806 w 6216650"/>
                  <a:gd name="connsiteY237" fmla="*/ 4006736 h 4908550"/>
                  <a:gd name="connsiteX238" fmla="*/ 1238250 w 6216650"/>
                  <a:gd name="connsiteY238" fmla="*/ 4044950 h 4908550"/>
                  <a:gd name="connsiteX239" fmla="*/ 1270000 w 6216650"/>
                  <a:gd name="connsiteY239" fmla="*/ 4108450 h 4908550"/>
                  <a:gd name="connsiteX240" fmla="*/ 1327150 w 6216650"/>
                  <a:gd name="connsiteY240" fmla="*/ 4108450 h 4908550"/>
                  <a:gd name="connsiteX241" fmla="*/ 1365250 w 6216650"/>
                  <a:gd name="connsiteY241" fmla="*/ 4070437 h 4908550"/>
                  <a:gd name="connsiteX242" fmla="*/ 1391444 w 6216650"/>
                  <a:gd name="connsiteY242" fmla="*/ 4114379 h 4908550"/>
                  <a:gd name="connsiteX243" fmla="*/ 1427956 w 6216650"/>
                  <a:gd name="connsiteY243" fmla="*/ 4140027 h 4908550"/>
                  <a:gd name="connsiteX244" fmla="*/ 1420019 w 6216650"/>
                  <a:gd name="connsiteY244" fmla="*/ 4193318 h 4908550"/>
                  <a:gd name="connsiteX245" fmla="*/ 1431925 w 6216650"/>
                  <a:gd name="connsiteY245" fmla="*/ 4241159 h 4908550"/>
                  <a:gd name="connsiteX246" fmla="*/ 1429544 w 6216650"/>
                  <a:gd name="connsiteY246" fmla="*/ 4286609 h 4908550"/>
                  <a:gd name="connsiteX247" fmla="*/ 1454150 w 6216650"/>
                  <a:gd name="connsiteY247" fmla="*/ 4330700 h 4908550"/>
                  <a:gd name="connsiteX248" fmla="*/ 1468437 w 6216650"/>
                  <a:gd name="connsiteY248" fmla="*/ 4422732 h 4908550"/>
                  <a:gd name="connsiteX249" fmla="*/ 1458119 w 6216650"/>
                  <a:gd name="connsiteY249" fmla="*/ 4466015 h 4908550"/>
                  <a:gd name="connsiteX250" fmla="*/ 1472406 w 6216650"/>
                  <a:gd name="connsiteY250" fmla="*/ 4525817 h 4908550"/>
                  <a:gd name="connsiteX251" fmla="*/ 1500980 w 6216650"/>
                  <a:gd name="connsiteY251" fmla="*/ 4511459 h 4908550"/>
                  <a:gd name="connsiteX252" fmla="*/ 1496219 w 6216650"/>
                  <a:gd name="connsiteY252" fmla="*/ 4556914 h 4908550"/>
                  <a:gd name="connsiteX253" fmla="*/ 1522413 w 6216650"/>
                  <a:gd name="connsiteY253" fmla="*/ 4592795 h 4908550"/>
                  <a:gd name="connsiteX254" fmla="*/ 1520031 w 6216650"/>
                  <a:gd name="connsiteY254" fmla="*/ 4621500 h 4908550"/>
                  <a:gd name="connsiteX255" fmla="*/ 1543050 w 6216650"/>
                  <a:gd name="connsiteY255" fmla="*/ 4648200 h 4908550"/>
                  <a:gd name="connsiteX256" fmla="*/ 1647031 w 6216650"/>
                  <a:gd name="connsiteY256" fmla="*/ 4614145 h 4908550"/>
                  <a:gd name="connsiteX257" fmla="*/ 1701800 w 6216650"/>
                  <a:gd name="connsiteY257" fmla="*/ 4635500 h 4908550"/>
                  <a:gd name="connsiteX258" fmla="*/ 1758950 w 6216650"/>
                  <a:gd name="connsiteY258" fmla="*/ 4673600 h 4908550"/>
                  <a:gd name="connsiteX259" fmla="*/ 1854200 w 6216650"/>
                  <a:gd name="connsiteY259" fmla="*/ 4705350 h 4908550"/>
                  <a:gd name="connsiteX260" fmla="*/ 1970881 w 6216650"/>
                  <a:gd name="connsiteY260" fmla="*/ 4742710 h 4908550"/>
                  <a:gd name="connsiteX261" fmla="*/ 2063750 w 6216650"/>
                  <a:gd name="connsiteY261" fmla="*/ 4838700 h 4908550"/>
                  <a:gd name="connsiteX262" fmla="*/ 2209800 w 6216650"/>
                  <a:gd name="connsiteY262" fmla="*/ 4864100 h 4908550"/>
                  <a:gd name="connsiteX263" fmla="*/ 2286000 w 6216650"/>
                  <a:gd name="connsiteY263" fmla="*/ 4902200 h 4908550"/>
                  <a:gd name="connsiteX264" fmla="*/ 2406650 w 6216650"/>
                  <a:gd name="connsiteY264" fmla="*/ 4876800 h 4908550"/>
                  <a:gd name="connsiteX265" fmla="*/ 2527300 w 6216650"/>
                  <a:gd name="connsiteY265" fmla="*/ 4908550 h 4908550"/>
                  <a:gd name="connsiteX266" fmla="*/ 2578100 w 6216650"/>
                  <a:gd name="connsiteY266" fmla="*/ 4870450 h 4908550"/>
                  <a:gd name="connsiteX267" fmla="*/ 2755900 w 6216650"/>
                  <a:gd name="connsiteY267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59939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44212 w 6216650"/>
                  <a:gd name="connsiteY57" fmla="*/ 2280999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13783 w 6216650"/>
                  <a:gd name="connsiteY64" fmla="*/ 1910430 h 4908550"/>
                  <a:gd name="connsiteX65" fmla="*/ 6192267 w 6216650"/>
                  <a:gd name="connsiteY65" fmla="*/ 194399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64759 w 6216650"/>
                  <a:gd name="connsiteY69" fmla="*/ 1558449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685800 w 6216650"/>
                  <a:gd name="connsiteY172" fmla="*/ 101600 h 4908550"/>
                  <a:gd name="connsiteX173" fmla="*/ 604043 w 6216650"/>
                  <a:gd name="connsiteY173" fmla="*/ 103992 h 4908550"/>
                  <a:gd name="connsiteX174" fmla="*/ 515144 w 6216650"/>
                  <a:gd name="connsiteY174" fmla="*/ 240474 h 4908550"/>
                  <a:gd name="connsiteX175" fmla="*/ 546100 w 6216650"/>
                  <a:gd name="connsiteY175" fmla="*/ 298450 h 4908550"/>
                  <a:gd name="connsiteX176" fmla="*/ 546100 w 6216650"/>
                  <a:gd name="connsiteY176" fmla="*/ 476250 h 4908550"/>
                  <a:gd name="connsiteX177" fmla="*/ 593725 w 6216650"/>
                  <a:gd name="connsiteY177" fmla="*/ 598021 h 4908550"/>
                  <a:gd name="connsiteX178" fmla="*/ 641350 w 6216650"/>
                  <a:gd name="connsiteY178" fmla="*/ 654050 h 4908550"/>
                  <a:gd name="connsiteX179" fmla="*/ 679450 w 6216650"/>
                  <a:gd name="connsiteY179" fmla="*/ 679450 h 4908550"/>
                  <a:gd name="connsiteX180" fmla="*/ 693737 w 6216650"/>
                  <a:gd name="connsiteY180" fmla="*/ 947716 h 4908550"/>
                  <a:gd name="connsiteX181" fmla="*/ 750094 w 6216650"/>
                  <a:gd name="connsiteY181" fmla="*/ 1020870 h 4908550"/>
                  <a:gd name="connsiteX182" fmla="*/ 654050 w 6216650"/>
                  <a:gd name="connsiteY182" fmla="*/ 1092200 h 4908550"/>
                  <a:gd name="connsiteX183" fmla="*/ 488950 w 6216650"/>
                  <a:gd name="connsiteY183" fmla="*/ 1174750 h 4908550"/>
                  <a:gd name="connsiteX184" fmla="*/ 457200 w 6216650"/>
                  <a:gd name="connsiteY184" fmla="*/ 1276350 h 4908550"/>
                  <a:gd name="connsiteX185" fmla="*/ 400050 w 6216650"/>
                  <a:gd name="connsiteY185" fmla="*/ 1333500 h 4908550"/>
                  <a:gd name="connsiteX186" fmla="*/ 412750 w 6216650"/>
                  <a:gd name="connsiteY186" fmla="*/ 1397000 h 4908550"/>
                  <a:gd name="connsiteX187" fmla="*/ 372268 w 6216650"/>
                  <a:gd name="connsiteY187" fmla="*/ 1476418 h 4908550"/>
                  <a:gd name="connsiteX188" fmla="*/ 266700 w 6216650"/>
                  <a:gd name="connsiteY188" fmla="*/ 1460500 h 4908550"/>
                  <a:gd name="connsiteX189" fmla="*/ 203200 w 6216650"/>
                  <a:gd name="connsiteY189" fmla="*/ 1517650 h 4908550"/>
                  <a:gd name="connsiteX190" fmla="*/ 113506 w 6216650"/>
                  <a:gd name="connsiteY190" fmla="*/ 1549400 h 4908550"/>
                  <a:gd name="connsiteX191" fmla="*/ 80169 w 6216650"/>
                  <a:gd name="connsiteY191" fmla="*/ 1529523 h 4908550"/>
                  <a:gd name="connsiteX192" fmla="*/ 53975 w 6216650"/>
                  <a:gd name="connsiteY192" fmla="*/ 1600200 h 4908550"/>
                  <a:gd name="connsiteX193" fmla="*/ 126206 w 6216650"/>
                  <a:gd name="connsiteY193" fmla="*/ 1746423 h 4908550"/>
                  <a:gd name="connsiteX194" fmla="*/ 126206 w 6216650"/>
                  <a:gd name="connsiteY194" fmla="*/ 1839934 h 4908550"/>
                  <a:gd name="connsiteX195" fmla="*/ 102394 w 6216650"/>
                  <a:gd name="connsiteY195" fmla="*/ 2232895 h 4908550"/>
                  <a:gd name="connsiteX196" fmla="*/ 16669 w 6216650"/>
                  <a:gd name="connsiteY196" fmla="*/ 2300354 h 4908550"/>
                  <a:gd name="connsiteX197" fmla="*/ 60325 w 6216650"/>
                  <a:gd name="connsiteY197" fmla="*/ 2413001 h 4908550"/>
                  <a:gd name="connsiteX198" fmla="*/ 50800 w 6216650"/>
                  <a:gd name="connsiteY198" fmla="*/ 2501900 h 4908550"/>
                  <a:gd name="connsiteX199" fmla="*/ 88106 w 6216650"/>
                  <a:gd name="connsiteY199" fmla="*/ 2555745 h 4908550"/>
                  <a:gd name="connsiteX200" fmla="*/ 91281 w 6216650"/>
                  <a:gd name="connsiteY200" fmla="*/ 2652817 h 4908550"/>
                  <a:gd name="connsiteX201" fmla="*/ 120650 w 6216650"/>
                  <a:gd name="connsiteY201" fmla="*/ 2692400 h 4908550"/>
                  <a:gd name="connsiteX202" fmla="*/ 22225 w 6216650"/>
                  <a:gd name="connsiteY202" fmla="*/ 2851150 h 4908550"/>
                  <a:gd name="connsiteX203" fmla="*/ 6350 w 6216650"/>
                  <a:gd name="connsiteY203" fmla="*/ 2933700 h 4908550"/>
                  <a:gd name="connsiteX204" fmla="*/ 0 w 6216650"/>
                  <a:gd name="connsiteY204" fmla="*/ 2955882 h 4908550"/>
                  <a:gd name="connsiteX205" fmla="*/ 177800 w 6216650"/>
                  <a:gd name="connsiteY205" fmla="*/ 3006029 h 4908550"/>
                  <a:gd name="connsiteX206" fmla="*/ 294481 w 6216650"/>
                  <a:gd name="connsiteY206" fmla="*/ 3039998 h 4908550"/>
                  <a:gd name="connsiteX207" fmla="*/ 323056 w 6216650"/>
                  <a:gd name="connsiteY207" fmla="*/ 3089145 h 4908550"/>
                  <a:gd name="connsiteX208" fmla="*/ 272256 w 6216650"/>
                  <a:gd name="connsiteY208" fmla="*/ 3172695 h 4908550"/>
                  <a:gd name="connsiteX209" fmla="*/ 347662 w 6216650"/>
                  <a:gd name="connsiteY209" fmla="*/ 3169303 h 4908550"/>
                  <a:gd name="connsiteX210" fmla="*/ 413544 w 6216650"/>
                  <a:gd name="connsiteY210" fmla="*/ 3255159 h 4908550"/>
                  <a:gd name="connsiteX211" fmla="*/ 419100 w 6216650"/>
                  <a:gd name="connsiteY211" fmla="*/ 3371850 h 4908550"/>
                  <a:gd name="connsiteX212" fmla="*/ 377825 w 6216650"/>
                  <a:gd name="connsiteY212" fmla="*/ 3434524 h 4908550"/>
                  <a:gd name="connsiteX213" fmla="*/ 462756 w 6216650"/>
                  <a:gd name="connsiteY213" fmla="*/ 3451181 h 4908550"/>
                  <a:gd name="connsiteX214" fmla="*/ 427037 w 6216650"/>
                  <a:gd name="connsiteY214" fmla="*/ 3580574 h 4908550"/>
                  <a:gd name="connsiteX215" fmla="*/ 453231 w 6216650"/>
                  <a:gd name="connsiteY215" fmla="*/ 3652708 h 4908550"/>
                  <a:gd name="connsiteX216" fmla="*/ 444500 w 6216650"/>
                  <a:gd name="connsiteY216" fmla="*/ 3695700 h 4908550"/>
                  <a:gd name="connsiteX217" fmla="*/ 520700 w 6216650"/>
                  <a:gd name="connsiteY217" fmla="*/ 3744934 h 4908550"/>
                  <a:gd name="connsiteX218" fmla="*/ 445294 w 6216650"/>
                  <a:gd name="connsiteY218" fmla="*/ 3943350 h 4908550"/>
                  <a:gd name="connsiteX219" fmla="*/ 417513 w 6216650"/>
                  <a:gd name="connsiteY219" fmla="*/ 4061754 h 4908550"/>
                  <a:gd name="connsiteX220" fmla="*/ 389731 w 6216650"/>
                  <a:gd name="connsiteY220" fmla="*/ 4112495 h 4908550"/>
                  <a:gd name="connsiteX221" fmla="*/ 412750 w 6216650"/>
                  <a:gd name="connsiteY221" fmla="*/ 4178300 h 4908550"/>
                  <a:gd name="connsiteX222" fmla="*/ 493712 w 6216650"/>
                  <a:gd name="connsiteY222" fmla="*/ 4225968 h 4908550"/>
                  <a:gd name="connsiteX223" fmla="*/ 537369 w 6216650"/>
                  <a:gd name="connsiteY223" fmla="*/ 4156772 h 4908550"/>
                  <a:gd name="connsiteX224" fmla="*/ 615950 w 6216650"/>
                  <a:gd name="connsiteY224" fmla="*/ 4171950 h 4908550"/>
                  <a:gd name="connsiteX225" fmla="*/ 681832 w 6216650"/>
                  <a:gd name="connsiteY225" fmla="*/ 4152652 h 4908550"/>
                  <a:gd name="connsiteX226" fmla="*/ 711200 w 6216650"/>
                  <a:gd name="connsiteY226" fmla="*/ 4114800 h 4908550"/>
                  <a:gd name="connsiteX227" fmla="*/ 742950 w 6216650"/>
                  <a:gd name="connsiteY227" fmla="*/ 4158337 h 4908550"/>
                  <a:gd name="connsiteX228" fmla="*/ 736600 w 6216650"/>
                  <a:gd name="connsiteY228" fmla="*/ 4229100 h 4908550"/>
                  <a:gd name="connsiteX229" fmla="*/ 835819 w 6216650"/>
                  <a:gd name="connsiteY229" fmla="*/ 4170384 h 4908550"/>
                  <a:gd name="connsiteX230" fmla="*/ 883444 w 6216650"/>
                  <a:gd name="connsiteY230" fmla="*/ 4066392 h 4908550"/>
                  <a:gd name="connsiteX231" fmla="*/ 964407 w 6216650"/>
                  <a:gd name="connsiteY231" fmla="*/ 3990105 h 4908550"/>
                  <a:gd name="connsiteX232" fmla="*/ 1017588 w 6216650"/>
                  <a:gd name="connsiteY232" fmla="*/ 3954109 h 4908550"/>
                  <a:gd name="connsiteX233" fmla="*/ 1028700 w 6216650"/>
                  <a:gd name="connsiteY233" fmla="*/ 3911600 h 4908550"/>
                  <a:gd name="connsiteX234" fmla="*/ 1081881 w 6216650"/>
                  <a:gd name="connsiteY234" fmla="*/ 3887131 h 4908550"/>
                  <a:gd name="connsiteX235" fmla="*/ 1112838 w 6216650"/>
                  <a:gd name="connsiteY235" fmla="*/ 3902858 h 4908550"/>
                  <a:gd name="connsiteX236" fmla="*/ 1212850 w 6216650"/>
                  <a:gd name="connsiteY236" fmla="*/ 3943350 h 4908550"/>
                  <a:gd name="connsiteX237" fmla="*/ 1243806 w 6216650"/>
                  <a:gd name="connsiteY237" fmla="*/ 4006736 h 4908550"/>
                  <a:gd name="connsiteX238" fmla="*/ 1238250 w 6216650"/>
                  <a:gd name="connsiteY238" fmla="*/ 4044950 h 4908550"/>
                  <a:gd name="connsiteX239" fmla="*/ 1270000 w 6216650"/>
                  <a:gd name="connsiteY239" fmla="*/ 4108450 h 4908550"/>
                  <a:gd name="connsiteX240" fmla="*/ 1327150 w 6216650"/>
                  <a:gd name="connsiteY240" fmla="*/ 4108450 h 4908550"/>
                  <a:gd name="connsiteX241" fmla="*/ 1365250 w 6216650"/>
                  <a:gd name="connsiteY241" fmla="*/ 4070437 h 4908550"/>
                  <a:gd name="connsiteX242" fmla="*/ 1391444 w 6216650"/>
                  <a:gd name="connsiteY242" fmla="*/ 4114379 h 4908550"/>
                  <a:gd name="connsiteX243" fmla="*/ 1427956 w 6216650"/>
                  <a:gd name="connsiteY243" fmla="*/ 4140027 h 4908550"/>
                  <a:gd name="connsiteX244" fmla="*/ 1420019 w 6216650"/>
                  <a:gd name="connsiteY244" fmla="*/ 4193318 h 4908550"/>
                  <a:gd name="connsiteX245" fmla="*/ 1431925 w 6216650"/>
                  <a:gd name="connsiteY245" fmla="*/ 4241159 h 4908550"/>
                  <a:gd name="connsiteX246" fmla="*/ 1429544 w 6216650"/>
                  <a:gd name="connsiteY246" fmla="*/ 4286609 h 4908550"/>
                  <a:gd name="connsiteX247" fmla="*/ 1454150 w 6216650"/>
                  <a:gd name="connsiteY247" fmla="*/ 4330700 h 4908550"/>
                  <a:gd name="connsiteX248" fmla="*/ 1468437 w 6216650"/>
                  <a:gd name="connsiteY248" fmla="*/ 4422732 h 4908550"/>
                  <a:gd name="connsiteX249" fmla="*/ 1458119 w 6216650"/>
                  <a:gd name="connsiteY249" fmla="*/ 4466015 h 4908550"/>
                  <a:gd name="connsiteX250" fmla="*/ 1472406 w 6216650"/>
                  <a:gd name="connsiteY250" fmla="*/ 4525817 h 4908550"/>
                  <a:gd name="connsiteX251" fmla="*/ 1500980 w 6216650"/>
                  <a:gd name="connsiteY251" fmla="*/ 4511459 h 4908550"/>
                  <a:gd name="connsiteX252" fmla="*/ 1496219 w 6216650"/>
                  <a:gd name="connsiteY252" fmla="*/ 4556914 h 4908550"/>
                  <a:gd name="connsiteX253" fmla="*/ 1522413 w 6216650"/>
                  <a:gd name="connsiteY253" fmla="*/ 4592795 h 4908550"/>
                  <a:gd name="connsiteX254" fmla="*/ 1520031 w 6216650"/>
                  <a:gd name="connsiteY254" fmla="*/ 4621500 h 4908550"/>
                  <a:gd name="connsiteX255" fmla="*/ 1543050 w 6216650"/>
                  <a:gd name="connsiteY255" fmla="*/ 4648200 h 4908550"/>
                  <a:gd name="connsiteX256" fmla="*/ 1647031 w 6216650"/>
                  <a:gd name="connsiteY256" fmla="*/ 4614145 h 4908550"/>
                  <a:gd name="connsiteX257" fmla="*/ 1701800 w 6216650"/>
                  <a:gd name="connsiteY257" fmla="*/ 4635500 h 4908550"/>
                  <a:gd name="connsiteX258" fmla="*/ 1758950 w 6216650"/>
                  <a:gd name="connsiteY258" fmla="*/ 4673600 h 4908550"/>
                  <a:gd name="connsiteX259" fmla="*/ 1854200 w 6216650"/>
                  <a:gd name="connsiteY259" fmla="*/ 4705350 h 4908550"/>
                  <a:gd name="connsiteX260" fmla="*/ 1970881 w 6216650"/>
                  <a:gd name="connsiteY260" fmla="*/ 4742710 h 4908550"/>
                  <a:gd name="connsiteX261" fmla="*/ 2063750 w 6216650"/>
                  <a:gd name="connsiteY261" fmla="*/ 4838700 h 4908550"/>
                  <a:gd name="connsiteX262" fmla="*/ 2209800 w 6216650"/>
                  <a:gd name="connsiteY262" fmla="*/ 4864100 h 4908550"/>
                  <a:gd name="connsiteX263" fmla="*/ 2286000 w 6216650"/>
                  <a:gd name="connsiteY263" fmla="*/ 4902200 h 4908550"/>
                  <a:gd name="connsiteX264" fmla="*/ 2406650 w 6216650"/>
                  <a:gd name="connsiteY264" fmla="*/ 4876800 h 4908550"/>
                  <a:gd name="connsiteX265" fmla="*/ 2527300 w 6216650"/>
                  <a:gd name="connsiteY265" fmla="*/ 4908550 h 4908550"/>
                  <a:gd name="connsiteX266" fmla="*/ 2578100 w 6216650"/>
                  <a:gd name="connsiteY266" fmla="*/ 4870450 h 4908550"/>
                  <a:gd name="connsiteX267" fmla="*/ 2755900 w 6216650"/>
                  <a:gd name="connsiteY267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59939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44212 w 6216650"/>
                  <a:gd name="connsiteY57" fmla="*/ 2280999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13783 w 6216650"/>
                  <a:gd name="connsiteY64" fmla="*/ 1910430 h 4908550"/>
                  <a:gd name="connsiteX65" fmla="*/ 6192267 w 6216650"/>
                  <a:gd name="connsiteY65" fmla="*/ 194399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64759 w 6216650"/>
                  <a:gd name="connsiteY69" fmla="*/ 1558449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685800 w 6216650"/>
                  <a:gd name="connsiteY172" fmla="*/ 101600 h 4908550"/>
                  <a:gd name="connsiteX173" fmla="*/ 604043 w 6216650"/>
                  <a:gd name="connsiteY173" fmla="*/ 103992 h 4908550"/>
                  <a:gd name="connsiteX174" fmla="*/ 515144 w 6216650"/>
                  <a:gd name="connsiteY174" fmla="*/ 240474 h 4908550"/>
                  <a:gd name="connsiteX175" fmla="*/ 546100 w 6216650"/>
                  <a:gd name="connsiteY175" fmla="*/ 298450 h 4908550"/>
                  <a:gd name="connsiteX176" fmla="*/ 546100 w 6216650"/>
                  <a:gd name="connsiteY176" fmla="*/ 476250 h 4908550"/>
                  <a:gd name="connsiteX177" fmla="*/ 593725 w 6216650"/>
                  <a:gd name="connsiteY177" fmla="*/ 598021 h 4908550"/>
                  <a:gd name="connsiteX178" fmla="*/ 641350 w 6216650"/>
                  <a:gd name="connsiteY178" fmla="*/ 654050 h 4908550"/>
                  <a:gd name="connsiteX179" fmla="*/ 679450 w 6216650"/>
                  <a:gd name="connsiteY179" fmla="*/ 679450 h 4908550"/>
                  <a:gd name="connsiteX180" fmla="*/ 693737 w 6216650"/>
                  <a:gd name="connsiteY180" fmla="*/ 947716 h 4908550"/>
                  <a:gd name="connsiteX181" fmla="*/ 750094 w 6216650"/>
                  <a:gd name="connsiteY181" fmla="*/ 1020870 h 4908550"/>
                  <a:gd name="connsiteX182" fmla="*/ 654050 w 6216650"/>
                  <a:gd name="connsiteY182" fmla="*/ 1092200 h 4908550"/>
                  <a:gd name="connsiteX183" fmla="*/ 488950 w 6216650"/>
                  <a:gd name="connsiteY183" fmla="*/ 1174750 h 4908550"/>
                  <a:gd name="connsiteX184" fmla="*/ 457200 w 6216650"/>
                  <a:gd name="connsiteY184" fmla="*/ 1276350 h 4908550"/>
                  <a:gd name="connsiteX185" fmla="*/ 400050 w 6216650"/>
                  <a:gd name="connsiteY185" fmla="*/ 1333500 h 4908550"/>
                  <a:gd name="connsiteX186" fmla="*/ 412750 w 6216650"/>
                  <a:gd name="connsiteY186" fmla="*/ 1397000 h 4908550"/>
                  <a:gd name="connsiteX187" fmla="*/ 372268 w 6216650"/>
                  <a:gd name="connsiteY187" fmla="*/ 1476418 h 4908550"/>
                  <a:gd name="connsiteX188" fmla="*/ 266700 w 6216650"/>
                  <a:gd name="connsiteY188" fmla="*/ 1460500 h 4908550"/>
                  <a:gd name="connsiteX189" fmla="*/ 203200 w 6216650"/>
                  <a:gd name="connsiteY189" fmla="*/ 1517650 h 4908550"/>
                  <a:gd name="connsiteX190" fmla="*/ 113506 w 6216650"/>
                  <a:gd name="connsiteY190" fmla="*/ 1549400 h 4908550"/>
                  <a:gd name="connsiteX191" fmla="*/ 80169 w 6216650"/>
                  <a:gd name="connsiteY191" fmla="*/ 1529523 h 4908550"/>
                  <a:gd name="connsiteX192" fmla="*/ 53975 w 6216650"/>
                  <a:gd name="connsiteY192" fmla="*/ 1600200 h 4908550"/>
                  <a:gd name="connsiteX193" fmla="*/ 126206 w 6216650"/>
                  <a:gd name="connsiteY193" fmla="*/ 1746423 h 4908550"/>
                  <a:gd name="connsiteX194" fmla="*/ 126206 w 6216650"/>
                  <a:gd name="connsiteY194" fmla="*/ 1839934 h 4908550"/>
                  <a:gd name="connsiteX195" fmla="*/ 102394 w 6216650"/>
                  <a:gd name="connsiteY195" fmla="*/ 2232895 h 4908550"/>
                  <a:gd name="connsiteX196" fmla="*/ 16669 w 6216650"/>
                  <a:gd name="connsiteY196" fmla="*/ 2300354 h 4908550"/>
                  <a:gd name="connsiteX197" fmla="*/ 60325 w 6216650"/>
                  <a:gd name="connsiteY197" fmla="*/ 2413001 h 4908550"/>
                  <a:gd name="connsiteX198" fmla="*/ 50800 w 6216650"/>
                  <a:gd name="connsiteY198" fmla="*/ 2501900 h 4908550"/>
                  <a:gd name="connsiteX199" fmla="*/ 88106 w 6216650"/>
                  <a:gd name="connsiteY199" fmla="*/ 2555745 h 4908550"/>
                  <a:gd name="connsiteX200" fmla="*/ 91281 w 6216650"/>
                  <a:gd name="connsiteY200" fmla="*/ 2652817 h 4908550"/>
                  <a:gd name="connsiteX201" fmla="*/ 120650 w 6216650"/>
                  <a:gd name="connsiteY201" fmla="*/ 2692400 h 4908550"/>
                  <a:gd name="connsiteX202" fmla="*/ 22225 w 6216650"/>
                  <a:gd name="connsiteY202" fmla="*/ 2851150 h 4908550"/>
                  <a:gd name="connsiteX203" fmla="*/ 6350 w 6216650"/>
                  <a:gd name="connsiteY203" fmla="*/ 2933700 h 4908550"/>
                  <a:gd name="connsiteX204" fmla="*/ 0 w 6216650"/>
                  <a:gd name="connsiteY204" fmla="*/ 2955882 h 4908550"/>
                  <a:gd name="connsiteX205" fmla="*/ 177800 w 6216650"/>
                  <a:gd name="connsiteY205" fmla="*/ 3006029 h 4908550"/>
                  <a:gd name="connsiteX206" fmla="*/ 294481 w 6216650"/>
                  <a:gd name="connsiteY206" fmla="*/ 3039998 h 4908550"/>
                  <a:gd name="connsiteX207" fmla="*/ 323056 w 6216650"/>
                  <a:gd name="connsiteY207" fmla="*/ 3089145 h 4908550"/>
                  <a:gd name="connsiteX208" fmla="*/ 272256 w 6216650"/>
                  <a:gd name="connsiteY208" fmla="*/ 3172695 h 4908550"/>
                  <a:gd name="connsiteX209" fmla="*/ 347662 w 6216650"/>
                  <a:gd name="connsiteY209" fmla="*/ 3169303 h 4908550"/>
                  <a:gd name="connsiteX210" fmla="*/ 413544 w 6216650"/>
                  <a:gd name="connsiteY210" fmla="*/ 3255159 h 4908550"/>
                  <a:gd name="connsiteX211" fmla="*/ 419100 w 6216650"/>
                  <a:gd name="connsiteY211" fmla="*/ 3371850 h 4908550"/>
                  <a:gd name="connsiteX212" fmla="*/ 377825 w 6216650"/>
                  <a:gd name="connsiteY212" fmla="*/ 3434524 h 4908550"/>
                  <a:gd name="connsiteX213" fmla="*/ 462756 w 6216650"/>
                  <a:gd name="connsiteY213" fmla="*/ 3451181 h 4908550"/>
                  <a:gd name="connsiteX214" fmla="*/ 427037 w 6216650"/>
                  <a:gd name="connsiteY214" fmla="*/ 3580574 h 4908550"/>
                  <a:gd name="connsiteX215" fmla="*/ 453231 w 6216650"/>
                  <a:gd name="connsiteY215" fmla="*/ 3652708 h 4908550"/>
                  <a:gd name="connsiteX216" fmla="*/ 444500 w 6216650"/>
                  <a:gd name="connsiteY216" fmla="*/ 3695700 h 4908550"/>
                  <a:gd name="connsiteX217" fmla="*/ 520700 w 6216650"/>
                  <a:gd name="connsiteY217" fmla="*/ 3744934 h 4908550"/>
                  <a:gd name="connsiteX218" fmla="*/ 445294 w 6216650"/>
                  <a:gd name="connsiteY218" fmla="*/ 3943350 h 4908550"/>
                  <a:gd name="connsiteX219" fmla="*/ 417513 w 6216650"/>
                  <a:gd name="connsiteY219" fmla="*/ 4061754 h 4908550"/>
                  <a:gd name="connsiteX220" fmla="*/ 389731 w 6216650"/>
                  <a:gd name="connsiteY220" fmla="*/ 4112495 h 4908550"/>
                  <a:gd name="connsiteX221" fmla="*/ 412750 w 6216650"/>
                  <a:gd name="connsiteY221" fmla="*/ 4178300 h 4908550"/>
                  <a:gd name="connsiteX222" fmla="*/ 493712 w 6216650"/>
                  <a:gd name="connsiteY222" fmla="*/ 4225968 h 4908550"/>
                  <a:gd name="connsiteX223" fmla="*/ 537369 w 6216650"/>
                  <a:gd name="connsiteY223" fmla="*/ 4156772 h 4908550"/>
                  <a:gd name="connsiteX224" fmla="*/ 615950 w 6216650"/>
                  <a:gd name="connsiteY224" fmla="*/ 4171950 h 4908550"/>
                  <a:gd name="connsiteX225" fmla="*/ 681832 w 6216650"/>
                  <a:gd name="connsiteY225" fmla="*/ 4152652 h 4908550"/>
                  <a:gd name="connsiteX226" fmla="*/ 711200 w 6216650"/>
                  <a:gd name="connsiteY226" fmla="*/ 4114800 h 4908550"/>
                  <a:gd name="connsiteX227" fmla="*/ 742950 w 6216650"/>
                  <a:gd name="connsiteY227" fmla="*/ 4158337 h 4908550"/>
                  <a:gd name="connsiteX228" fmla="*/ 736600 w 6216650"/>
                  <a:gd name="connsiteY228" fmla="*/ 4229100 h 4908550"/>
                  <a:gd name="connsiteX229" fmla="*/ 835819 w 6216650"/>
                  <a:gd name="connsiteY229" fmla="*/ 4170384 h 4908550"/>
                  <a:gd name="connsiteX230" fmla="*/ 883444 w 6216650"/>
                  <a:gd name="connsiteY230" fmla="*/ 4066392 h 4908550"/>
                  <a:gd name="connsiteX231" fmla="*/ 964407 w 6216650"/>
                  <a:gd name="connsiteY231" fmla="*/ 3990105 h 4908550"/>
                  <a:gd name="connsiteX232" fmla="*/ 1017588 w 6216650"/>
                  <a:gd name="connsiteY232" fmla="*/ 3954109 h 4908550"/>
                  <a:gd name="connsiteX233" fmla="*/ 1028700 w 6216650"/>
                  <a:gd name="connsiteY233" fmla="*/ 3911600 h 4908550"/>
                  <a:gd name="connsiteX234" fmla="*/ 1081881 w 6216650"/>
                  <a:gd name="connsiteY234" fmla="*/ 3887131 h 4908550"/>
                  <a:gd name="connsiteX235" fmla="*/ 1112838 w 6216650"/>
                  <a:gd name="connsiteY235" fmla="*/ 3902858 h 4908550"/>
                  <a:gd name="connsiteX236" fmla="*/ 1212850 w 6216650"/>
                  <a:gd name="connsiteY236" fmla="*/ 3943350 h 4908550"/>
                  <a:gd name="connsiteX237" fmla="*/ 1243806 w 6216650"/>
                  <a:gd name="connsiteY237" fmla="*/ 4006736 h 4908550"/>
                  <a:gd name="connsiteX238" fmla="*/ 1238250 w 6216650"/>
                  <a:gd name="connsiteY238" fmla="*/ 4044950 h 4908550"/>
                  <a:gd name="connsiteX239" fmla="*/ 1270000 w 6216650"/>
                  <a:gd name="connsiteY239" fmla="*/ 4108450 h 4908550"/>
                  <a:gd name="connsiteX240" fmla="*/ 1327150 w 6216650"/>
                  <a:gd name="connsiteY240" fmla="*/ 4108450 h 4908550"/>
                  <a:gd name="connsiteX241" fmla="*/ 1365250 w 6216650"/>
                  <a:gd name="connsiteY241" fmla="*/ 4070437 h 4908550"/>
                  <a:gd name="connsiteX242" fmla="*/ 1391444 w 6216650"/>
                  <a:gd name="connsiteY242" fmla="*/ 4114379 h 4908550"/>
                  <a:gd name="connsiteX243" fmla="*/ 1427956 w 6216650"/>
                  <a:gd name="connsiteY243" fmla="*/ 4140027 h 4908550"/>
                  <a:gd name="connsiteX244" fmla="*/ 1420019 w 6216650"/>
                  <a:gd name="connsiteY244" fmla="*/ 4193318 h 4908550"/>
                  <a:gd name="connsiteX245" fmla="*/ 1431925 w 6216650"/>
                  <a:gd name="connsiteY245" fmla="*/ 4241159 h 4908550"/>
                  <a:gd name="connsiteX246" fmla="*/ 1429544 w 6216650"/>
                  <a:gd name="connsiteY246" fmla="*/ 4286609 h 4908550"/>
                  <a:gd name="connsiteX247" fmla="*/ 1454150 w 6216650"/>
                  <a:gd name="connsiteY247" fmla="*/ 4330700 h 4908550"/>
                  <a:gd name="connsiteX248" fmla="*/ 1468437 w 6216650"/>
                  <a:gd name="connsiteY248" fmla="*/ 4422732 h 4908550"/>
                  <a:gd name="connsiteX249" fmla="*/ 1458119 w 6216650"/>
                  <a:gd name="connsiteY249" fmla="*/ 4466015 h 4908550"/>
                  <a:gd name="connsiteX250" fmla="*/ 1472406 w 6216650"/>
                  <a:gd name="connsiteY250" fmla="*/ 4525817 h 4908550"/>
                  <a:gd name="connsiteX251" fmla="*/ 1500980 w 6216650"/>
                  <a:gd name="connsiteY251" fmla="*/ 4511459 h 4908550"/>
                  <a:gd name="connsiteX252" fmla="*/ 1496219 w 6216650"/>
                  <a:gd name="connsiteY252" fmla="*/ 4556914 h 4908550"/>
                  <a:gd name="connsiteX253" fmla="*/ 1522413 w 6216650"/>
                  <a:gd name="connsiteY253" fmla="*/ 4592795 h 4908550"/>
                  <a:gd name="connsiteX254" fmla="*/ 1520031 w 6216650"/>
                  <a:gd name="connsiteY254" fmla="*/ 4621500 h 4908550"/>
                  <a:gd name="connsiteX255" fmla="*/ 1543050 w 6216650"/>
                  <a:gd name="connsiteY255" fmla="*/ 4648200 h 4908550"/>
                  <a:gd name="connsiteX256" fmla="*/ 1647031 w 6216650"/>
                  <a:gd name="connsiteY256" fmla="*/ 4614145 h 4908550"/>
                  <a:gd name="connsiteX257" fmla="*/ 1701800 w 6216650"/>
                  <a:gd name="connsiteY257" fmla="*/ 4635500 h 4908550"/>
                  <a:gd name="connsiteX258" fmla="*/ 1758950 w 6216650"/>
                  <a:gd name="connsiteY258" fmla="*/ 4673600 h 4908550"/>
                  <a:gd name="connsiteX259" fmla="*/ 1854200 w 6216650"/>
                  <a:gd name="connsiteY259" fmla="*/ 4705350 h 4908550"/>
                  <a:gd name="connsiteX260" fmla="*/ 1970881 w 6216650"/>
                  <a:gd name="connsiteY260" fmla="*/ 4742710 h 4908550"/>
                  <a:gd name="connsiteX261" fmla="*/ 2063750 w 6216650"/>
                  <a:gd name="connsiteY261" fmla="*/ 4838700 h 4908550"/>
                  <a:gd name="connsiteX262" fmla="*/ 2209800 w 6216650"/>
                  <a:gd name="connsiteY262" fmla="*/ 4864100 h 4908550"/>
                  <a:gd name="connsiteX263" fmla="*/ 2286000 w 6216650"/>
                  <a:gd name="connsiteY263" fmla="*/ 4902200 h 4908550"/>
                  <a:gd name="connsiteX264" fmla="*/ 2406650 w 6216650"/>
                  <a:gd name="connsiteY264" fmla="*/ 4876800 h 4908550"/>
                  <a:gd name="connsiteX265" fmla="*/ 2527300 w 6216650"/>
                  <a:gd name="connsiteY265" fmla="*/ 4908550 h 4908550"/>
                  <a:gd name="connsiteX266" fmla="*/ 2578100 w 6216650"/>
                  <a:gd name="connsiteY266" fmla="*/ 4870450 h 4908550"/>
                  <a:gd name="connsiteX267" fmla="*/ 2755900 w 6216650"/>
                  <a:gd name="connsiteY267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59939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44212 w 6216650"/>
                  <a:gd name="connsiteY57" fmla="*/ 2280999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13783 w 6216650"/>
                  <a:gd name="connsiteY64" fmla="*/ 1910430 h 4908550"/>
                  <a:gd name="connsiteX65" fmla="*/ 6192267 w 6216650"/>
                  <a:gd name="connsiteY65" fmla="*/ 194399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64759 w 6216650"/>
                  <a:gd name="connsiteY69" fmla="*/ 1558449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601549 w 6216650"/>
                  <a:gd name="connsiteY172" fmla="*/ 19643 h 4908550"/>
                  <a:gd name="connsiteX173" fmla="*/ 604043 w 6216650"/>
                  <a:gd name="connsiteY173" fmla="*/ 103992 h 4908550"/>
                  <a:gd name="connsiteX174" fmla="*/ 515144 w 6216650"/>
                  <a:gd name="connsiteY174" fmla="*/ 240474 h 4908550"/>
                  <a:gd name="connsiteX175" fmla="*/ 546100 w 6216650"/>
                  <a:gd name="connsiteY175" fmla="*/ 298450 h 4908550"/>
                  <a:gd name="connsiteX176" fmla="*/ 546100 w 6216650"/>
                  <a:gd name="connsiteY176" fmla="*/ 476250 h 4908550"/>
                  <a:gd name="connsiteX177" fmla="*/ 593725 w 6216650"/>
                  <a:gd name="connsiteY177" fmla="*/ 598021 h 4908550"/>
                  <a:gd name="connsiteX178" fmla="*/ 641350 w 6216650"/>
                  <a:gd name="connsiteY178" fmla="*/ 654050 h 4908550"/>
                  <a:gd name="connsiteX179" fmla="*/ 679450 w 6216650"/>
                  <a:gd name="connsiteY179" fmla="*/ 679450 h 4908550"/>
                  <a:gd name="connsiteX180" fmla="*/ 693737 w 6216650"/>
                  <a:gd name="connsiteY180" fmla="*/ 947716 h 4908550"/>
                  <a:gd name="connsiteX181" fmla="*/ 750094 w 6216650"/>
                  <a:gd name="connsiteY181" fmla="*/ 1020870 h 4908550"/>
                  <a:gd name="connsiteX182" fmla="*/ 654050 w 6216650"/>
                  <a:gd name="connsiteY182" fmla="*/ 1092200 h 4908550"/>
                  <a:gd name="connsiteX183" fmla="*/ 488950 w 6216650"/>
                  <a:gd name="connsiteY183" fmla="*/ 1174750 h 4908550"/>
                  <a:gd name="connsiteX184" fmla="*/ 457200 w 6216650"/>
                  <a:gd name="connsiteY184" fmla="*/ 1276350 h 4908550"/>
                  <a:gd name="connsiteX185" fmla="*/ 400050 w 6216650"/>
                  <a:gd name="connsiteY185" fmla="*/ 1333500 h 4908550"/>
                  <a:gd name="connsiteX186" fmla="*/ 412750 w 6216650"/>
                  <a:gd name="connsiteY186" fmla="*/ 1397000 h 4908550"/>
                  <a:gd name="connsiteX187" fmla="*/ 372268 w 6216650"/>
                  <a:gd name="connsiteY187" fmla="*/ 1476418 h 4908550"/>
                  <a:gd name="connsiteX188" fmla="*/ 266700 w 6216650"/>
                  <a:gd name="connsiteY188" fmla="*/ 1460500 h 4908550"/>
                  <a:gd name="connsiteX189" fmla="*/ 203200 w 6216650"/>
                  <a:gd name="connsiteY189" fmla="*/ 1517650 h 4908550"/>
                  <a:gd name="connsiteX190" fmla="*/ 113506 w 6216650"/>
                  <a:gd name="connsiteY190" fmla="*/ 1549400 h 4908550"/>
                  <a:gd name="connsiteX191" fmla="*/ 80169 w 6216650"/>
                  <a:gd name="connsiteY191" fmla="*/ 1529523 h 4908550"/>
                  <a:gd name="connsiteX192" fmla="*/ 53975 w 6216650"/>
                  <a:gd name="connsiteY192" fmla="*/ 1600200 h 4908550"/>
                  <a:gd name="connsiteX193" fmla="*/ 126206 w 6216650"/>
                  <a:gd name="connsiteY193" fmla="*/ 1746423 h 4908550"/>
                  <a:gd name="connsiteX194" fmla="*/ 126206 w 6216650"/>
                  <a:gd name="connsiteY194" fmla="*/ 1839934 h 4908550"/>
                  <a:gd name="connsiteX195" fmla="*/ 102394 w 6216650"/>
                  <a:gd name="connsiteY195" fmla="*/ 2232895 h 4908550"/>
                  <a:gd name="connsiteX196" fmla="*/ 16669 w 6216650"/>
                  <a:gd name="connsiteY196" fmla="*/ 2300354 h 4908550"/>
                  <a:gd name="connsiteX197" fmla="*/ 60325 w 6216650"/>
                  <a:gd name="connsiteY197" fmla="*/ 2413001 h 4908550"/>
                  <a:gd name="connsiteX198" fmla="*/ 50800 w 6216650"/>
                  <a:gd name="connsiteY198" fmla="*/ 2501900 h 4908550"/>
                  <a:gd name="connsiteX199" fmla="*/ 88106 w 6216650"/>
                  <a:gd name="connsiteY199" fmla="*/ 2555745 h 4908550"/>
                  <a:gd name="connsiteX200" fmla="*/ 91281 w 6216650"/>
                  <a:gd name="connsiteY200" fmla="*/ 2652817 h 4908550"/>
                  <a:gd name="connsiteX201" fmla="*/ 120650 w 6216650"/>
                  <a:gd name="connsiteY201" fmla="*/ 2692400 h 4908550"/>
                  <a:gd name="connsiteX202" fmla="*/ 22225 w 6216650"/>
                  <a:gd name="connsiteY202" fmla="*/ 2851150 h 4908550"/>
                  <a:gd name="connsiteX203" fmla="*/ 6350 w 6216650"/>
                  <a:gd name="connsiteY203" fmla="*/ 2933700 h 4908550"/>
                  <a:gd name="connsiteX204" fmla="*/ 0 w 6216650"/>
                  <a:gd name="connsiteY204" fmla="*/ 2955882 h 4908550"/>
                  <a:gd name="connsiteX205" fmla="*/ 177800 w 6216650"/>
                  <a:gd name="connsiteY205" fmla="*/ 3006029 h 4908550"/>
                  <a:gd name="connsiteX206" fmla="*/ 294481 w 6216650"/>
                  <a:gd name="connsiteY206" fmla="*/ 3039998 h 4908550"/>
                  <a:gd name="connsiteX207" fmla="*/ 323056 w 6216650"/>
                  <a:gd name="connsiteY207" fmla="*/ 3089145 h 4908550"/>
                  <a:gd name="connsiteX208" fmla="*/ 272256 w 6216650"/>
                  <a:gd name="connsiteY208" fmla="*/ 3172695 h 4908550"/>
                  <a:gd name="connsiteX209" fmla="*/ 347662 w 6216650"/>
                  <a:gd name="connsiteY209" fmla="*/ 3169303 h 4908550"/>
                  <a:gd name="connsiteX210" fmla="*/ 413544 w 6216650"/>
                  <a:gd name="connsiteY210" fmla="*/ 3255159 h 4908550"/>
                  <a:gd name="connsiteX211" fmla="*/ 419100 w 6216650"/>
                  <a:gd name="connsiteY211" fmla="*/ 3371850 h 4908550"/>
                  <a:gd name="connsiteX212" fmla="*/ 377825 w 6216650"/>
                  <a:gd name="connsiteY212" fmla="*/ 3434524 h 4908550"/>
                  <a:gd name="connsiteX213" fmla="*/ 462756 w 6216650"/>
                  <a:gd name="connsiteY213" fmla="*/ 3451181 h 4908550"/>
                  <a:gd name="connsiteX214" fmla="*/ 427037 w 6216650"/>
                  <a:gd name="connsiteY214" fmla="*/ 3580574 h 4908550"/>
                  <a:gd name="connsiteX215" fmla="*/ 453231 w 6216650"/>
                  <a:gd name="connsiteY215" fmla="*/ 3652708 h 4908550"/>
                  <a:gd name="connsiteX216" fmla="*/ 444500 w 6216650"/>
                  <a:gd name="connsiteY216" fmla="*/ 3695700 h 4908550"/>
                  <a:gd name="connsiteX217" fmla="*/ 520700 w 6216650"/>
                  <a:gd name="connsiteY217" fmla="*/ 3744934 h 4908550"/>
                  <a:gd name="connsiteX218" fmla="*/ 445294 w 6216650"/>
                  <a:gd name="connsiteY218" fmla="*/ 3943350 h 4908550"/>
                  <a:gd name="connsiteX219" fmla="*/ 417513 w 6216650"/>
                  <a:gd name="connsiteY219" fmla="*/ 4061754 h 4908550"/>
                  <a:gd name="connsiteX220" fmla="*/ 389731 w 6216650"/>
                  <a:gd name="connsiteY220" fmla="*/ 4112495 h 4908550"/>
                  <a:gd name="connsiteX221" fmla="*/ 412750 w 6216650"/>
                  <a:gd name="connsiteY221" fmla="*/ 4178300 h 4908550"/>
                  <a:gd name="connsiteX222" fmla="*/ 493712 w 6216650"/>
                  <a:gd name="connsiteY222" fmla="*/ 4225968 h 4908550"/>
                  <a:gd name="connsiteX223" fmla="*/ 537369 w 6216650"/>
                  <a:gd name="connsiteY223" fmla="*/ 4156772 h 4908550"/>
                  <a:gd name="connsiteX224" fmla="*/ 615950 w 6216650"/>
                  <a:gd name="connsiteY224" fmla="*/ 4171950 h 4908550"/>
                  <a:gd name="connsiteX225" fmla="*/ 681832 w 6216650"/>
                  <a:gd name="connsiteY225" fmla="*/ 4152652 h 4908550"/>
                  <a:gd name="connsiteX226" fmla="*/ 711200 w 6216650"/>
                  <a:gd name="connsiteY226" fmla="*/ 4114800 h 4908550"/>
                  <a:gd name="connsiteX227" fmla="*/ 742950 w 6216650"/>
                  <a:gd name="connsiteY227" fmla="*/ 4158337 h 4908550"/>
                  <a:gd name="connsiteX228" fmla="*/ 736600 w 6216650"/>
                  <a:gd name="connsiteY228" fmla="*/ 4229100 h 4908550"/>
                  <a:gd name="connsiteX229" fmla="*/ 835819 w 6216650"/>
                  <a:gd name="connsiteY229" fmla="*/ 4170384 h 4908550"/>
                  <a:gd name="connsiteX230" fmla="*/ 883444 w 6216650"/>
                  <a:gd name="connsiteY230" fmla="*/ 4066392 h 4908550"/>
                  <a:gd name="connsiteX231" fmla="*/ 964407 w 6216650"/>
                  <a:gd name="connsiteY231" fmla="*/ 3990105 h 4908550"/>
                  <a:gd name="connsiteX232" fmla="*/ 1017588 w 6216650"/>
                  <a:gd name="connsiteY232" fmla="*/ 3954109 h 4908550"/>
                  <a:gd name="connsiteX233" fmla="*/ 1028700 w 6216650"/>
                  <a:gd name="connsiteY233" fmla="*/ 3911600 h 4908550"/>
                  <a:gd name="connsiteX234" fmla="*/ 1081881 w 6216650"/>
                  <a:gd name="connsiteY234" fmla="*/ 3887131 h 4908550"/>
                  <a:gd name="connsiteX235" fmla="*/ 1112838 w 6216650"/>
                  <a:gd name="connsiteY235" fmla="*/ 3902858 h 4908550"/>
                  <a:gd name="connsiteX236" fmla="*/ 1212850 w 6216650"/>
                  <a:gd name="connsiteY236" fmla="*/ 3943350 h 4908550"/>
                  <a:gd name="connsiteX237" fmla="*/ 1243806 w 6216650"/>
                  <a:gd name="connsiteY237" fmla="*/ 4006736 h 4908550"/>
                  <a:gd name="connsiteX238" fmla="*/ 1238250 w 6216650"/>
                  <a:gd name="connsiteY238" fmla="*/ 4044950 h 4908550"/>
                  <a:gd name="connsiteX239" fmla="*/ 1270000 w 6216650"/>
                  <a:gd name="connsiteY239" fmla="*/ 4108450 h 4908550"/>
                  <a:gd name="connsiteX240" fmla="*/ 1327150 w 6216650"/>
                  <a:gd name="connsiteY240" fmla="*/ 4108450 h 4908550"/>
                  <a:gd name="connsiteX241" fmla="*/ 1365250 w 6216650"/>
                  <a:gd name="connsiteY241" fmla="*/ 4070437 h 4908550"/>
                  <a:gd name="connsiteX242" fmla="*/ 1391444 w 6216650"/>
                  <a:gd name="connsiteY242" fmla="*/ 4114379 h 4908550"/>
                  <a:gd name="connsiteX243" fmla="*/ 1427956 w 6216650"/>
                  <a:gd name="connsiteY243" fmla="*/ 4140027 h 4908550"/>
                  <a:gd name="connsiteX244" fmla="*/ 1420019 w 6216650"/>
                  <a:gd name="connsiteY244" fmla="*/ 4193318 h 4908550"/>
                  <a:gd name="connsiteX245" fmla="*/ 1431925 w 6216650"/>
                  <a:gd name="connsiteY245" fmla="*/ 4241159 h 4908550"/>
                  <a:gd name="connsiteX246" fmla="*/ 1429544 w 6216650"/>
                  <a:gd name="connsiteY246" fmla="*/ 4286609 h 4908550"/>
                  <a:gd name="connsiteX247" fmla="*/ 1454150 w 6216650"/>
                  <a:gd name="connsiteY247" fmla="*/ 4330700 h 4908550"/>
                  <a:gd name="connsiteX248" fmla="*/ 1468437 w 6216650"/>
                  <a:gd name="connsiteY248" fmla="*/ 4422732 h 4908550"/>
                  <a:gd name="connsiteX249" fmla="*/ 1458119 w 6216650"/>
                  <a:gd name="connsiteY249" fmla="*/ 4466015 h 4908550"/>
                  <a:gd name="connsiteX250" fmla="*/ 1472406 w 6216650"/>
                  <a:gd name="connsiteY250" fmla="*/ 4525817 h 4908550"/>
                  <a:gd name="connsiteX251" fmla="*/ 1500980 w 6216650"/>
                  <a:gd name="connsiteY251" fmla="*/ 4511459 h 4908550"/>
                  <a:gd name="connsiteX252" fmla="*/ 1496219 w 6216650"/>
                  <a:gd name="connsiteY252" fmla="*/ 4556914 h 4908550"/>
                  <a:gd name="connsiteX253" fmla="*/ 1522413 w 6216650"/>
                  <a:gd name="connsiteY253" fmla="*/ 4592795 h 4908550"/>
                  <a:gd name="connsiteX254" fmla="*/ 1520031 w 6216650"/>
                  <a:gd name="connsiteY254" fmla="*/ 4621500 h 4908550"/>
                  <a:gd name="connsiteX255" fmla="*/ 1543050 w 6216650"/>
                  <a:gd name="connsiteY255" fmla="*/ 4648200 h 4908550"/>
                  <a:gd name="connsiteX256" fmla="*/ 1647031 w 6216650"/>
                  <a:gd name="connsiteY256" fmla="*/ 4614145 h 4908550"/>
                  <a:gd name="connsiteX257" fmla="*/ 1701800 w 6216650"/>
                  <a:gd name="connsiteY257" fmla="*/ 4635500 h 4908550"/>
                  <a:gd name="connsiteX258" fmla="*/ 1758950 w 6216650"/>
                  <a:gd name="connsiteY258" fmla="*/ 4673600 h 4908550"/>
                  <a:gd name="connsiteX259" fmla="*/ 1854200 w 6216650"/>
                  <a:gd name="connsiteY259" fmla="*/ 4705350 h 4908550"/>
                  <a:gd name="connsiteX260" fmla="*/ 1970881 w 6216650"/>
                  <a:gd name="connsiteY260" fmla="*/ 4742710 h 4908550"/>
                  <a:gd name="connsiteX261" fmla="*/ 2063750 w 6216650"/>
                  <a:gd name="connsiteY261" fmla="*/ 4838700 h 4908550"/>
                  <a:gd name="connsiteX262" fmla="*/ 2209800 w 6216650"/>
                  <a:gd name="connsiteY262" fmla="*/ 4864100 h 4908550"/>
                  <a:gd name="connsiteX263" fmla="*/ 2286000 w 6216650"/>
                  <a:gd name="connsiteY263" fmla="*/ 4902200 h 4908550"/>
                  <a:gd name="connsiteX264" fmla="*/ 2406650 w 6216650"/>
                  <a:gd name="connsiteY264" fmla="*/ 4876800 h 4908550"/>
                  <a:gd name="connsiteX265" fmla="*/ 2527300 w 6216650"/>
                  <a:gd name="connsiteY265" fmla="*/ 4908550 h 4908550"/>
                  <a:gd name="connsiteX266" fmla="*/ 2578100 w 6216650"/>
                  <a:gd name="connsiteY266" fmla="*/ 4870450 h 4908550"/>
                  <a:gd name="connsiteX267" fmla="*/ 2755900 w 6216650"/>
                  <a:gd name="connsiteY267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59939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44212 w 6216650"/>
                  <a:gd name="connsiteY57" fmla="*/ 2280999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13783 w 6216650"/>
                  <a:gd name="connsiteY64" fmla="*/ 1910430 h 4908550"/>
                  <a:gd name="connsiteX65" fmla="*/ 6192267 w 6216650"/>
                  <a:gd name="connsiteY65" fmla="*/ 194399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64759 w 6216650"/>
                  <a:gd name="connsiteY69" fmla="*/ 1558449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601549 w 6216650"/>
                  <a:gd name="connsiteY172" fmla="*/ 19643 h 4908550"/>
                  <a:gd name="connsiteX173" fmla="*/ 462798 w 6216650"/>
                  <a:gd name="connsiteY173" fmla="*/ 76674 h 4908550"/>
                  <a:gd name="connsiteX174" fmla="*/ 515144 w 6216650"/>
                  <a:gd name="connsiteY174" fmla="*/ 240474 h 4908550"/>
                  <a:gd name="connsiteX175" fmla="*/ 546100 w 6216650"/>
                  <a:gd name="connsiteY175" fmla="*/ 298450 h 4908550"/>
                  <a:gd name="connsiteX176" fmla="*/ 546100 w 6216650"/>
                  <a:gd name="connsiteY176" fmla="*/ 476250 h 4908550"/>
                  <a:gd name="connsiteX177" fmla="*/ 593725 w 6216650"/>
                  <a:gd name="connsiteY177" fmla="*/ 598021 h 4908550"/>
                  <a:gd name="connsiteX178" fmla="*/ 641350 w 6216650"/>
                  <a:gd name="connsiteY178" fmla="*/ 654050 h 4908550"/>
                  <a:gd name="connsiteX179" fmla="*/ 679450 w 6216650"/>
                  <a:gd name="connsiteY179" fmla="*/ 679450 h 4908550"/>
                  <a:gd name="connsiteX180" fmla="*/ 693737 w 6216650"/>
                  <a:gd name="connsiteY180" fmla="*/ 947716 h 4908550"/>
                  <a:gd name="connsiteX181" fmla="*/ 750094 w 6216650"/>
                  <a:gd name="connsiteY181" fmla="*/ 1020870 h 4908550"/>
                  <a:gd name="connsiteX182" fmla="*/ 654050 w 6216650"/>
                  <a:gd name="connsiteY182" fmla="*/ 1092200 h 4908550"/>
                  <a:gd name="connsiteX183" fmla="*/ 488950 w 6216650"/>
                  <a:gd name="connsiteY183" fmla="*/ 1174750 h 4908550"/>
                  <a:gd name="connsiteX184" fmla="*/ 457200 w 6216650"/>
                  <a:gd name="connsiteY184" fmla="*/ 1276350 h 4908550"/>
                  <a:gd name="connsiteX185" fmla="*/ 400050 w 6216650"/>
                  <a:gd name="connsiteY185" fmla="*/ 1333500 h 4908550"/>
                  <a:gd name="connsiteX186" fmla="*/ 412750 w 6216650"/>
                  <a:gd name="connsiteY186" fmla="*/ 1397000 h 4908550"/>
                  <a:gd name="connsiteX187" fmla="*/ 372268 w 6216650"/>
                  <a:gd name="connsiteY187" fmla="*/ 1476418 h 4908550"/>
                  <a:gd name="connsiteX188" fmla="*/ 266700 w 6216650"/>
                  <a:gd name="connsiteY188" fmla="*/ 1460500 h 4908550"/>
                  <a:gd name="connsiteX189" fmla="*/ 203200 w 6216650"/>
                  <a:gd name="connsiteY189" fmla="*/ 1517650 h 4908550"/>
                  <a:gd name="connsiteX190" fmla="*/ 113506 w 6216650"/>
                  <a:gd name="connsiteY190" fmla="*/ 1549400 h 4908550"/>
                  <a:gd name="connsiteX191" fmla="*/ 80169 w 6216650"/>
                  <a:gd name="connsiteY191" fmla="*/ 1529523 h 4908550"/>
                  <a:gd name="connsiteX192" fmla="*/ 53975 w 6216650"/>
                  <a:gd name="connsiteY192" fmla="*/ 1600200 h 4908550"/>
                  <a:gd name="connsiteX193" fmla="*/ 126206 w 6216650"/>
                  <a:gd name="connsiteY193" fmla="*/ 1746423 h 4908550"/>
                  <a:gd name="connsiteX194" fmla="*/ 126206 w 6216650"/>
                  <a:gd name="connsiteY194" fmla="*/ 1839934 h 4908550"/>
                  <a:gd name="connsiteX195" fmla="*/ 102394 w 6216650"/>
                  <a:gd name="connsiteY195" fmla="*/ 2232895 h 4908550"/>
                  <a:gd name="connsiteX196" fmla="*/ 16669 w 6216650"/>
                  <a:gd name="connsiteY196" fmla="*/ 2300354 h 4908550"/>
                  <a:gd name="connsiteX197" fmla="*/ 60325 w 6216650"/>
                  <a:gd name="connsiteY197" fmla="*/ 2413001 h 4908550"/>
                  <a:gd name="connsiteX198" fmla="*/ 50800 w 6216650"/>
                  <a:gd name="connsiteY198" fmla="*/ 2501900 h 4908550"/>
                  <a:gd name="connsiteX199" fmla="*/ 88106 w 6216650"/>
                  <a:gd name="connsiteY199" fmla="*/ 2555745 h 4908550"/>
                  <a:gd name="connsiteX200" fmla="*/ 91281 w 6216650"/>
                  <a:gd name="connsiteY200" fmla="*/ 2652817 h 4908550"/>
                  <a:gd name="connsiteX201" fmla="*/ 120650 w 6216650"/>
                  <a:gd name="connsiteY201" fmla="*/ 2692400 h 4908550"/>
                  <a:gd name="connsiteX202" fmla="*/ 22225 w 6216650"/>
                  <a:gd name="connsiteY202" fmla="*/ 2851150 h 4908550"/>
                  <a:gd name="connsiteX203" fmla="*/ 6350 w 6216650"/>
                  <a:gd name="connsiteY203" fmla="*/ 2933700 h 4908550"/>
                  <a:gd name="connsiteX204" fmla="*/ 0 w 6216650"/>
                  <a:gd name="connsiteY204" fmla="*/ 2955882 h 4908550"/>
                  <a:gd name="connsiteX205" fmla="*/ 177800 w 6216650"/>
                  <a:gd name="connsiteY205" fmla="*/ 3006029 h 4908550"/>
                  <a:gd name="connsiteX206" fmla="*/ 294481 w 6216650"/>
                  <a:gd name="connsiteY206" fmla="*/ 3039998 h 4908550"/>
                  <a:gd name="connsiteX207" fmla="*/ 323056 w 6216650"/>
                  <a:gd name="connsiteY207" fmla="*/ 3089145 h 4908550"/>
                  <a:gd name="connsiteX208" fmla="*/ 272256 w 6216650"/>
                  <a:gd name="connsiteY208" fmla="*/ 3172695 h 4908550"/>
                  <a:gd name="connsiteX209" fmla="*/ 347662 w 6216650"/>
                  <a:gd name="connsiteY209" fmla="*/ 3169303 h 4908550"/>
                  <a:gd name="connsiteX210" fmla="*/ 413544 w 6216650"/>
                  <a:gd name="connsiteY210" fmla="*/ 3255159 h 4908550"/>
                  <a:gd name="connsiteX211" fmla="*/ 419100 w 6216650"/>
                  <a:gd name="connsiteY211" fmla="*/ 3371850 h 4908550"/>
                  <a:gd name="connsiteX212" fmla="*/ 377825 w 6216650"/>
                  <a:gd name="connsiteY212" fmla="*/ 3434524 h 4908550"/>
                  <a:gd name="connsiteX213" fmla="*/ 462756 w 6216650"/>
                  <a:gd name="connsiteY213" fmla="*/ 3451181 h 4908550"/>
                  <a:gd name="connsiteX214" fmla="*/ 427037 w 6216650"/>
                  <a:gd name="connsiteY214" fmla="*/ 3580574 h 4908550"/>
                  <a:gd name="connsiteX215" fmla="*/ 453231 w 6216650"/>
                  <a:gd name="connsiteY215" fmla="*/ 3652708 h 4908550"/>
                  <a:gd name="connsiteX216" fmla="*/ 444500 w 6216650"/>
                  <a:gd name="connsiteY216" fmla="*/ 3695700 h 4908550"/>
                  <a:gd name="connsiteX217" fmla="*/ 520700 w 6216650"/>
                  <a:gd name="connsiteY217" fmla="*/ 3744934 h 4908550"/>
                  <a:gd name="connsiteX218" fmla="*/ 445294 w 6216650"/>
                  <a:gd name="connsiteY218" fmla="*/ 3943350 h 4908550"/>
                  <a:gd name="connsiteX219" fmla="*/ 417513 w 6216650"/>
                  <a:gd name="connsiteY219" fmla="*/ 4061754 h 4908550"/>
                  <a:gd name="connsiteX220" fmla="*/ 389731 w 6216650"/>
                  <a:gd name="connsiteY220" fmla="*/ 4112495 h 4908550"/>
                  <a:gd name="connsiteX221" fmla="*/ 412750 w 6216650"/>
                  <a:gd name="connsiteY221" fmla="*/ 4178300 h 4908550"/>
                  <a:gd name="connsiteX222" fmla="*/ 493712 w 6216650"/>
                  <a:gd name="connsiteY222" fmla="*/ 4225968 h 4908550"/>
                  <a:gd name="connsiteX223" fmla="*/ 537369 w 6216650"/>
                  <a:gd name="connsiteY223" fmla="*/ 4156772 h 4908550"/>
                  <a:gd name="connsiteX224" fmla="*/ 615950 w 6216650"/>
                  <a:gd name="connsiteY224" fmla="*/ 4171950 h 4908550"/>
                  <a:gd name="connsiteX225" fmla="*/ 681832 w 6216650"/>
                  <a:gd name="connsiteY225" fmla="*/ 4152652 h 4908550"/>
                  <a:gd name="connsiteX226" fmla="*/ 711200 w 6216650"/>
                  <a:gd name="connsiteY226" fmla="*/ 4114800 h 4908550"/>
                  <a:gd name="connsiteX227" fmla="*/ 742950 w 6216650"/>
                  <a:gd name="connsiteY227" fmla="*/ 4158337 h 4908550"/>
                  <a:gd name="connsiteX228" fmla="*/ 736600 w 6216650"/>
                  <a:gd name="connsiteY228" fmla="*/ 4229100 h 4908550"/>
                  <a:gd name="connsiteX229" fmla="*/ 835819 w 6216650"/>
                  <a:gd name="connsiteY229" fmla="*/ 4170384 h 4908550"/>
                  <a:gd name="connsiteX230" fmla="*/ 883444 w 6216650"/>
                  <a:gd name="connsiteY230" fmla="*/ 4066392 h 4908550"/>
                  <a:gd name="connsiteX231" fmla="*/ 964407 w 6216650"/>
                  <a:gd name="connsiteY231" fmla="*/ 3990105 h 4908550"/>
                  <a:gd name="connsiteX232" fmla="*/ 1017588 w 6216650"/>
                  <a:gd name="connsiteY232" fmla="*/ 3954109 h 4908550"/>
                  <a:gd name="connsiteX233" fmla="*/ 1028700 w 6216650"/>
                  <a:gd name="connsiteY233" fmla="*/ 3911600 h 4908550"/>
                  <a:gd name="connsiteX234" fmla="*/ 1081881 w 6216650"/>
                  <a:gd name="connsiteY234" fmla="*/ 3887131 h 4908550"/>
                  <a:gd name="connsiteX235" fmla="*/ 1112838 w 6216650"/>
                  <a:gd name="connsiteY235" fmla="*/ 3902858 h 4908550"/>
                  <a:gd name="connsiteX236" fmla="*/ 1212850 w 6216650"/>
                  <a:gd name="connsiteY236" fmla="*/ 3943350 h 4908550"/>
                  <a:gd name="connsiteX237" fmla="*/ 1243806 w 6216650"/>
                  <a:gd name="connsiteY237" fmla="*/ 4006736 h 4908550"/>
                  <a:gd name="connsiteX238" fmla="*/ 1238250 w 6216650"/>
                  <a:gd name="connsiteY238" fmla="*/ 4044950 h 4908550"/>
                  <a:gd name="connsiteX239" fmla="*/ 1270000 w 6216650"/>
                  <a:gd name="connsiteY239" fmla="*/ 4108450 h 4908550"/>
                  <a:gd name="connsiteX240" fmla="*/ 1327150 w 6216650"/>
                  <a:gd name="connsiteY240" fmla="*/ 4108450 h 4908550"/>
                  <a:gd name="connsiteX241" fmla="*/ 1365250 w 6216650"/>
                  <a:gd name="connsiteY241" fmla="*/ 4070437 h 4908550"/>
                  <a:gd name="connsiteX242" fmla="*/ 1391444 w 6216650"/>
                  <a:gd name="connsiteY242" fmla="*/ 4114379 h 4908550"/>
                  <a:gd name="connsiteX243" fmla="*/ 1427956 w 6216650"/>
                  <a:gd name="connsiteY243" fmla="*/ 4140027 h 4908550"/>
                  <a:gd name="connsiteX244" fmla="*/ 1420019 w 6216650"/>
                  <a:gd name="connsiteY244" fmla="*/ 4193318 h 4908550"/>
                  <a:gd name="connsiteX245" fmla="*/ 1431925 w 6216650"/>
                  <a:gd name="connsiteY245" fmla="*/ 4241159 h 4908550"/>
                  <a:gd name="connsiteX246" fmla="*/ 1429544 w 6216650"/>
                  <a:gd name="connsiteY246" fmla="*/ 4286609 h 4908550"/>
                  <a:gd name="connsiteX247" fmla="*/ 1454150 w 6216650"/>
                  <a:gd name="connsiteY247" fmla="*/ 4330700 h 4908550"/>
                  <a:gd name="connsiteX248" fmla="*/ 1468437 w 6216650"/>
                  <a:gd name="connsiteY248" fmla="*/ 4422732 h 4908550"/>
                  <a:gd name="connsiteX249" fmla="*/ 1458119 w 6216650"/>
                  <a:gd name="connsiteY249" fmla="*/ 4466015 h 4908550"/>
                  <a:gd name="connsiteX250" fmla="*/ 1472406 w 6216650"/>
                  <a:gd name="connsiteY250" fmla="*/ 4525817 h 4908550"/>
                  <a:gd name="connsiteX251" fmla="*/ 1500980 w 6216650"/>
                  <a:gd name="connsiteY251" fmla="*/ 4511459 h 4908550"/>
                  <a:gd name="connsiteX252" fmla="*/ 1496219 w 6216650"/>
                  <a:gd name="connsiteY252" fmla="*/ 4556914 h 4908550"/>
                  <a:gd name="connsiteX253" fmla="*/ 1522413 w 6216650"/>
                  <a:gd name="connsiteY253" fmla="*/ 4592795 h 4908550"/>
                  <a:gd name="connsiteX254" fmla="*/ 1520031 w 6216650"/>
                  <a:gd name="connsiteY254" fmla="*/ 4621500 h 4908550"/>
                  <a:gd name="connsiteX255" fmla="*/ 1543050 w 6216650"/>
                  <a:gd name="connsiteY255" fmla="*/ 4648200 h 4908550"/>
                  <a:gd name="connsiteX256" fmla="*/ 1647031 w 6216650"/>
                  <a:gd name="connsiteY256" fmla="*/ 4614145 h 4908550"/>
                  <a:gd name="connsiteX257" fmla="*/ 1701800 w 6216650"/>
                  <a:gd name="connsiteY257" fmla="*/ 4635500 h 4908550"/>
                  <a:gd name="connsiteX258" fmla="*/ 1758950 w 6216650"/>
                  <a:gd name="connsiteY258" fmla="*/ 4673600 h 4908550"/>
                  <a:gd name="connsiteX259" fmla="*/ 1854200 w 6216650"/>
                  <a:gd name="connsiteY259" fmla="*/ 4705350 h 4908550"/>
                  <a:gd name="connsiteX260" fmla="*/ 1970881 w 6216650"/>
                  <a:gd name="connsiteY260" fmla="*/ 4742710 h 4908550"/>
                  <a:gd name="connsiteX261" fmla="*/ 2063750 w 6216650"/>
                  <a:gd name="connsiteY261" fmla="*/ 4838700 h 4908550"/>
                  <a:gd name="connsiteX262" fmla="*/ 2209800 w 6216650"/>
                  <a:gd name="connsiteY262" fmla="*/ 4864100 h 4908550"/>
                  <a:gd name="connsiteX263" fmla="*/ 2286000 w 6216650"/>
                  <a:gd name="connsiteY263" fmla="*/ 4902200 h 4908550"/>
                  <a:gd name="connsiteX264" fmla="*/ 2406650 w 6216650"/>
                  <a:gd name="connsiteY264" fmla="*/ 4876800 h 4908550"/>
                  <a:gd name="connsiteX265" fmla="*/ 2527300 w 6216650"/>
                  <a:gd name="connsiteY265" fmla="*/ 4908550 h 4908550"/>
                  <a:gd name="connsiteX266" fmla="*/ 2578100 w 6216650"/>
                  <a:gd name="connsiteY266" fmla="*/ 4870450 h 4908550"/>
                  <a:gd name="connsiteX267" fmla="*/ 2755900 w 6216650"/>
                  <a:gd name="connsiteY267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59939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44212 w 6216650"/>
                  <a:gd name="connsiteY57" fmla="*/ 2280999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13783 w 6216650"/>
                  <a:gd name="connsiteY64" fmla="*/ 1910430 h 4908550"/>
                  <a:gd name="connsiteX65" fmla="*/ 6192267 w 6216650"/>
                  <a:gd name="connsiteY65" fmla="*/ 194399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64759 w 6216650"/>
                  <a:gd name="connsiteY69" fmla="*/ 1558449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668887 w 6216650"/>
                  <a:gd name="connsiteY172" fmla="*/ 105149 h 4908550"/>
                  <a:gd name="connsiteX173" fmla="*/ 601549 w 6216650"/>
                  <a:gd name="connsiteY173" fmla="*/ 19643 h 4908550"/>
                  <a:gd name="connsiteX174" fmla="*/ 462798 w 6216650"/>
                  <a:gd name="connsiteY174" fmla="*/ 76674 h 4908550"/>
                  <a:gd name="connsiteX175" fmla="*/ 515144 w 6216650"/>
                  <a:gd name="connsiteY175" fmla="*/ 240474 h 4908550"/>
                  <a:gd name="connsiteX176" fmla="*/ 546100 w 6216650"/>
                  <a:gd name="connsiteY176" fmla="*/ 298450 h 4908550"/>
                  <a:gd name="connsiteX177" fmla="*/ 546100 w 6216650"/>
                  <a:gd name="connsiteY177" fmla="*/ 476250 h 4908550"/>
                  <a:gd name="connsiteX178" fmla="*/ 593725 w 6216650"/>
                  <a:gd name="connsiteY178" fmla="*/ 598021 h 4908550"/>
                  <a:gd name="connsiteX179" fmla="*/ 641350 w 6216650"/>
                  <a:gd name="connsiteY179" fmla="*/ 654050 h 4908550"/>
                  <a:gd name="connsiteX180" fmla="*/ 679450 w 6216650"/>
                  <a:gd name="connsiteY180" fmla="*/ 679450 h 4908550"/>
                  <a:gd name="connsiteX181" fmla="*/ 693737 w 6216650"/>
                  <a:gd name="connsiteY181" fmla="*/ 947716 h 4908550"/>
                  <a:gd name="connsiteX182" fmla="*/ 750094 w 6216650"/>
                  <a:gd name="connsiteY182" fmla="*/ 1020870 h 4908550"/>
                  <a:gd name="connsiteX183" fmla="*/ 654050 w 6216650"/>
                  <a:gd name="connsiteY183" fmla="*/ 1092200 h 4908550"/>
                  <a:gd name="connsiteX184" fmla="*/ 488950 w 6216650"/>
                  <a:gd name="connsiteY184" fmla="*/ 1174750 h 4908550"/>
                  <a:gd name="connsiteX185" fmla="*/ 457200 w 6216650"/>
                  <a:gd name="connsiteY185" fmla="*/ 1276350 h 4908550"/>
                  <a:gd name="connsiteX186" fmla="*/ 400050 w 6216650"/>
                  <a:gd name="connsiteY186" fmla="*/ 1333500 h 4908550"/>
                  <a:gd name="connsiteX187" fmla="*/ 412750 w 6216650"/>
                  <a:gd name="connsiteY187" fmla="*/ 1397000 h 4908550"/>
                  <a:gd name="connsiteX188" fmla="*/ 372268 w 6216650"/>
                  <a:gd name="connsiteY188" fmla="*/ 1476418 h 4908550"/>
                  <a:gd name="connsiteX189" fmla="*/ 266700 w 6216650"/>
                  <a:gd name="connsiteY189" fmla="*/ 1460500 h 4908550"/>
                  <a:gd name="connsiteX190" fmla="*/ 203200 w 6216650"/>
                  <a:gd name="connsiteY190" fmla="*/ 1517650 h 4908550"/>
                  <a:gd name="connsiteX191" fmla="*/ 113506 w 6216650"/>
                  <a:gd name="connsiteY191" fmla="*/ 1549400 h 4908550"/>
                  <a:gd name="connsiteX192" fmla="*/ 80169 w 6216650"/>
                  <a:gd name="connsiteY192" fmla="*/ 1529523 h 4908550"/>
                  <a:gd name="connsiteX193" fmla="*/ 53975 w 6216650"/>
                  <a:gd name="connsiteY193" fmla="*/ 1600200 h 4908550"/>
                  <a:gd name="connsiteX194" fmla="*/ 126206 w 6216650"/>
                  <a:gd name="connsiteY194" fmla="*/ 1746423 h 4908550"/>
                  <a:gd name="connsiteX195" fmla="*/ 126206 w 6216650"/>
                  <a:gd name="connsiteY195" fmla="*/ 1839934 h 4908550"/>
                  <a:gd name="connsiteX196" fmla="*/ 102394 w 6216650"/>
                  <a:gd name="connsiteY196" fmla="*/ 2232895 h 4908550"/>
                  <a:gd name="connsiteX197" fmla="*/ 16669 w 6216650"/>
                  <a:gd name="connsiteY197" fmla="*/ 2300354 h 4908550"/>
                  <a:gd name="connsiteX198" fmla="*/ 60325 w 6216650"/>
                  <a:gd name="connsiteY198" fmla="*/ 2413001 h 4908550"/>
                  <a:gd name="connsiteX199" fmla="*/ 50800 w 6216650"/>
                  <a:gd name="connsiteY199" fmla="*/ 2501900 h 4908550"/>
                  <a:gd name="connsiteX200" fmla="*/ 88106 w 6216650"/>
                  <a:gd name="connsiteY200" fmla="*/ 2555745 h 4908550"/>
                  <a:gd name="connsiteX201" fmla="*/ 91281 w 6216650"/>
                  <a:gd name="connsiteY201" fmla="*/ 2652817 h 4908550"/>
                  <a:gd name="connsiteX202" fmla="*/ 120650 w 6216650"/>
                  <a:gd name="connsiteY202" fmla="*/ 2692400 h 4908550"/>
                  <a:gd name="connsiteX203" fmla="*/ 22225 w 6216650"/>
                  <a:gd name="connsiteY203" fmla="*/ 2851150 h 4908550"/>
                  <a:gd name="connsiteX204" fmla="*/ 6350 w 6216650"/>
                  <a:gd name="connsiteY204" fmla="*/ 2933700 h 4908550"/>
                  <a:gd name="connsiteX205" fmla="*/ 0 w 6216650"/>
                  <a:gd name="connsiteY205" fmla="*/ 2955882 h 4908550"/>
                  <a:gd name="connsiteX206" fmla="*/ 177800 w 6216650"/>
                  <a:gd name="connsiteY206" fmla="*/ 3006029 h 4908550"/>
                  <a:gd name="connsiteX207" fmla="*/ 294481 w 6216650"/>
                  <a:gd name="connsiteY207" fmla="*/ 3039998 h 4908550"/>
                  <a:gd name="connsiteX208" fmla="*/ 323056 w 6216650"/>
                  <a:gd name="connsiteY208" fmla="*/ 3089145 h 4908550"/>
                  <a:gd name="connsiteX209" fmla="*/ 272256 w 6216650"/>
                  <a:gd name="connsiteY209" fmla="*/ 3172695 h 4908550"/>
                  <a:gd name="connsiteX210" fmla="*/ 347662 w 6216650"/>
                  <a:gd name="connsiteY210" fmla="*/ 3169303 h 4908550"/>
                  <a:gd name="connsiteX211" fmla="*/ 413544 w 6216650"/>
                  <a:gd name="connsiteY211" fmla="*/ 3255159 h 4908550"/>
                  <a:gd name="connsiteX212" fmla="*/ 419100 w 6216650"/>
                  <a:gd name="connsiteY212" fmla="*/ 3371850 h 4908550"/>
                  <a:gd name="connsiteX213" fmla="*/ 377825 w 6216650"/>
                  <a:gd name="connsiteY213" fmla="*/ 3434524 h 4908550"/>
                  <a:gd name="connsiteX214" fmla="*/ 462756 w 6216650"/>
                  <a:gd name="connsiteY214" fmla="*/ 3451181 h 4908550"/>
                  <a:gd name="connsiteX215" fmla="*/ 427037 w 6216650"/>
                  <a:gd name="connsiteY215" fmla="*/ 3580574 h 4908550"/>
                  <a:gd name="connsiteX216" fmla="*/ 453231 w 6216650"/>
                  <a:gd name="connsiteY216" fmla="*/ 3652708 h 4908550"/>
                  <a:gd name="connsiteX217" fmla="*/ 444500 w 6216650"/>
                  <a:gd name="connsiteY217" fmla="*/ 3695700 h 4908550"/>
                  <a:gd name="connsiteX218" fmla="*/ 520700 w 6216650"/>
                  <a:gd name="connsiteY218" fmla="*/ 3744934 h 4908550"/>
                  <a:gd name="connsiteX219" fmla="*/ 445294 w 6216650"/>
                  <a:gd name="connsiteY219" fmla="*/ 3943350 h 4908550"/>
                  <a:gd name="connsiteX220" fmla="*/ 417513 w 6216650"/>
                  <a:gd name="connsiteY220" fmla="*/ 4061754 h 4908550"/>
                  <a:gd name="connsiteX221" fmla="*/ 389731 w 6216650"/>
                  <a:gd name="connsiteY221" fmla="*/ 4112495 h 4908550"/>
                  <a:gd name="connsiteX222" fmla="*/ 412750 w 6216650"/>
                  <a:gd name="connsiteY222" fmla="*/ 4178300 h 4908550"/>
                  <a:gd name="connsiteX223" fmla="*/ 493712 w 6216650"/>
                  <a:gd name="connsiteY223" fmla="*/ 4225968 h 4908550"/>
                  <a:gd name="connsiteX224" fmla="*/ 537369 w 6216650"/>
                  <a:gd name="connsiteY224" fmla="*/ 4156772 h 4908550"/>
                  <a:gd name="connsiteX225" fmla="*/ 615950 w 6216650"/>
                  <a:gd name="connsiteY225" fmla="*/ 4171950 h 4908550"/>
                  <a:gd name="connsiteX226" fmla="*/ 681832 w 6216650"/>
                  <a:gd name="connsiteY226" fmla="*/ 4152652 h 4908550"/>
                  <a:gd name="connsiteX227" fmla="*/ 711200 w 6216650"/>
                  <a:gd name="connsiteY227" fmla="*/ 4114800 h 4908550"/>
                  <a:gd name="connsiteX228" fmla="*/ 742950 w 6216650"/>
                  <a:gd name="connsiteY228" fmla="*/ 4158337 h 4908550"/>
                  <a:gd name="connsiteX229" fmla="*/ 736600 w 6216650"/>
                  <a:gd name="connsiteY229" fmla="*/ 4229100 h 4908550"/>
                  <a:gd name="connsiteX230" fmla="*/ 835819 w 6216650"/>
                  <a:gd name="connsiteY230" fmla="*/ 4170384 h 4908550"/>
                  <a:gd name="connsiteX231" fmla="*/ 883444 w 6216650"/>
                  <a:gd name="connsiteY231" fmla="*/ 4066392 h 4908550"/>
                  <a:gd name="connsiteX232" fmla="*/ 964407 w 6216650"/>
                  <a:gd name="connsiteY232" fmla="*/ 3990105 h 4908550"/>
                  <a:gd name="connsiteX233" fmla="*/ 1017588 w 6216650"/>
                  <a:gd name="connsiteY233" fmla="*/ 3954109 h 4908550"/>
                  <a:gd name="connsiteX234" fmla="*/ 1028700 w 6216650"/>
                  <a:gd name="connsiteY234" fmla="*/ 3911600 h 4908550"/>
                  <a:gd name="connsiteX235" fmla="*/ 1081881 w 6216650"/>
                  <a:gd name="connsiteY235" fmla="*/ 3887131 h 4908550"/>
                  <a:gd name="connsiteX236" fmla="*/ 1112838 w 6216650"/>
                  <a:gd name="connsiteY236" fmla="*/ 3902858 h 4908550"/>
                  <a:gd name="connsiteX237" fmla="*/ 1212850 w 6216650"/>
                  <a:gd name="connsiteY237" fmla="*/ 3943350 h 4908550"/>
                  <a:gd name="connsiteX238" fmla="*/ 1243806 w 6216650"/>
                  <a:gd name="connsiteY238" fmla="*/ 4006736 h 4908550"/>
                  <a:gd name="connsiteX239" fmla="*/ 1238250 w 6216650"/>
                  <a:gd name="connsiteY239" fmla="*/ 4044950 h 4908550"/>
                  <a:gd name="connsiteX240" fmla="*/ 1270000 w 6216650"/>
                  <a:gd name="connsiteY240" fmla="*/ 4108450 h 4908550"/>
                  <a:gd name="connsiteX241" fmla="*/ 1327150 w 6216650"/>
                  <a:gd name="connsiteY241" fmla="*/ 4108450 h 4908550"/>
                  <a:gd name="connsiteX242" fmla="*/ 1365250 w 6216650"/>
                  <a:gd name="connsiteY242" fmla="*/ 4070437 h 4908550"/>
                  <a:gd name="connsiteX243" fmla="*/ 1391444 w 6216650"/>
                  <a:gd name="connsiteY243" fmla="*/ 4114379 h 4908550"/>
                  <a:gd name="connsiteX244" fmla="*/ 1427956 w 6216650"/>
                  <a:gd name="connsiteY244" fmla="*/ 4140027 h 4908550"/>
                  <a:gd name="connsiteX245" fmla="*/ 1420019 w 6216650"/>
                  <a:gd name="connsiteY245" fmla="*/ 4193318 h 4908550"/>
                  <a:gd name="connsiteX246" fmla="*/ 1431925 w 6216650"/>
                  <a:gd name="connsiteY246" fmla="*/ 4241159 h 4908550"/>
                  <a:gd name="connsiteX247" fmla="*/ 1429544 w 6216650"/>
                  <a:gd name="connsiteY247" fmla="*/ 4286609 h 4908550"/>
                  <a:gd name="connsiteX248" fmla="*/ 1454150 w 6216650"/>
                  <a:gd name="connsiteY248" fmla="*/ 4330700 h 4908550"/>
                  <a:gd name="connsiteX249" fmla="*/ 1468437 w 6216650"/>
                  <a:gd name="connsiteY249" fmla="*/ 4422732 h 4908550"/>
                  <a:gd name="connsiteX250" fmla="*/ 1458119 w 6216650"/>
                  <a:gd name="connsiteY250" fmla="*/ 4466015 h 4908550"/>
                  <a:gd name="connsiteX251" fmla="*/ 1472406 w 6216650"/>
                  <a:gd name="connsiteY251" fmla="*/ 4525817 h 4908550"/>
                  <a:gd name="connsiteX252" fmla="*/ 1500980 w 6216650"/>
                  <a:gd name="connsiteY252" fmla="*/ 4511459 h 4908550"/>
                  <a:gd name="connsiteX253" fmla="*/ 1496219 w 6216650"/>
                  <a:gd name="connsiteY253" fmla="*/ 4556914 h 4908550"/>
                  <a:gd name="connsiteX254" fmla="*/ 1522413 w 6216650"/>
                  <a:gd name="connsiteY254" fmla="*/ 4592795 h 4908550"/>
                  <a:gd name="connsiteX255" fmla="*/ 1520031 w 6216650"/>
                  <a:gd name="connsiteY255" fmla="*/ 4621500 h 4908550"/>
                  <a:gd name="connsiteX256" fmla="*/ 1543050 w 6216650"/>
                  <a:gd name="connsiteY256" fmla="*/ 4648200 h 4908550"/>
                  <a:gd name="connsiteX257" fmla="*/ 1647031 w 6216650"/>
                  <a:gd name="connsiteY257" fmla="*/ 4614145 h 4908550"/>
                  <a:gd name="connsiteX258" fmla="*/ 1701800 w 6216650"/>
                  <a:gd name="connsiteY258" fmla="*/ 4635500 h 4908550"/>
                  <a:gd name="connsiteX259" fmla="*/ 1758950 w 6216650"/>
                  <a:gd name="connsiteY259" fmla="*/ 4673600 h 4908550"/>
                  <a:gd name="connsiteX260" fmla="*/ 1854200 w 6216650"/>
                  <a:gd name="connsiteY260" fmla="*/ 4705350 h 4908550"/>
                  <a:gd name="connsiteX261" fmla="*/ 1970881 w 6216650"/>
                  <a:gd name="connsiteY261" fmla="*/ 4742710 h 4908550"/>
                  <a:gd name="connsiteX262" fmla="*/ 2063750 w 6216650"/>
                  <a:gd name="connsiteY262" fmla="*/ 4838700 h 4908550"/>
                  <a:gd name="connsiteX263" fmla="*/ 2209800 w 6216650"/>
                  <a:gd name="connsiteY263" fmla="*/ 4864100 h 4908550"/>
                  <a:gd name="connsiteX264" fmla="*/ 2286000 w 6216650"/>
                  <a:gd name="connsiteY264" fmla="*/ 4902200 h 4908550"/>
                  <a:gd name="connsiteX265" fmla="*/ 2406650 w 6216650"/>
                  <a:gd name="connsiteY265" fmla="*/ 4876800 h 4908550"/>
                  <a:gd name="connsiteX266" fmla="*/ 2527300 w 6216650"/>
                  <a:gd name="connsiteY266" fmla="*/ 4908550 h 4908550"/>
                  <a:gd name="connsiteX267" fmla="*/ 2578100 w 6216650"/>
                  <a:gd name="connsiteY267" fmla="*/ 4870450 h 4908550"/>
                  <a:gd name="connsiteX268" fmla="*/ 2755900 w 6216650"/>
                  <a:gd name="connsiteY268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59939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44212 w 6216650"/>
                  <a:gd name="connsiteY57" fmla="*/ 2280999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13783 w 6216650"/>
                  <a:gd name="connsiteY64" fmla="*/ 1910430 h 4908550"/>
                  <a:gd name="connsiteX65" fmla="*/ 6192267 w 6216650"/>
                  <a:gd name="connsiteY65" fmla="*/ 194399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64759 w 6216650"/>
                  <a:gd name="connsiteY69" fmla="*/ 1558449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735792 w 6216650"/>
                  <a:gd name="connsiteY172" fmla="*/ 117566 h 4908550"/>
                  <a:gd name="connsiteX173" fmla="*/ 668887 w 6216650"/>
                  <a:gd name="connsiteY173" fmla="*/ 105149 h 4908550"/>
                  <a:gd name="connsiteX174" fmla="*/ 601549 w 6216650"/>
                  <a:gd name="connsiteY174" fmla="*/ 19643 h 4908550"/>
                  <a:gd name="connsiteX175" fmla="*/ 462798 w 6216650"/>
                  <a:gd name="connsiteY175" fmla="*/ 76674 h 4908550"/>
                  <a:gd name="connsiteX176" fmla="*/ 515144 w 6216650"/>
                  <a:gd name="connsiteY176" fmla="*/ 240474 h 4908550"/>
                  <a:gd name="connsiteX177" fmla="*/ 546100 w 6216650"/>
                  <a:gd name="connsiteY177" fmla="*/ 298450 h 4908550"/>
                  <a:gd name="connsiteX178" fmla="*/ 546100 w 6216650"/>
                  <a:gd name="connsiteY178" fmla="*/ 476250 h 4908550"/>
                  <a:gd name="connsiteX179" fmla="*/ 593725 w 6216650"/>
                  <a:gd name="connsiteY179" fmla="*/ 598021 h 4908550"/>
                  <a:gd name="connsiteX180" fmla="*/ 641350 w 6216650"/>
                  <a:gd name="connsiteY180" fmla="*/ 654050 h 4908550"/>
                  <a:gd name="connsiteX181" fmla="*/ 679450 w 6216650"/>
                  <a:gd name="connsiteY181" fmla="*/ 679450 h 4908550"/>
                  <a:gd name="connsiteX182" fmla="*/ 693737 w 6216650"/>
                  <a:gd name="connsiteY182" fmla="*/ 947716 h 4908550"/>
                  <a:gd name="connsiteX183" fmla="*/ 750094 w 6216650"/>
                  <a:gd name="connsiteY183" fmla="*/ 1020870 h 4908550"/>
                  <a:gd name="connsiteX184" fmla="*/ 654050 w 6216650"/>
                  <a:gd name="connsiteY184" fmla="*/ 1092200 h 4908550"/>
                  <a:gd name="connsiteX185" fmla="*/ 488950 w 6216650"/>
                  <a:gd name="connsiteY185" fmla="*/ 1174750 h 4908550"/>
                  <a:gd name="connsiteX186" fmla="*/ 457200 w 6216650"/>
                  <a:gd name="connsiteY186" fmla="*/ 1276350 h 4908550"/>
                  <a:gd name="connsiteX187" fmla="*/ 400050 w 6216650"/>
                  <a:gd name="connsiteY187" fmla="*/ 1333500 h 4908550"/>
                  <a:gd name="connsiteX188" fmla="*/ 412750 w 6216650"/>
                  <a:gd name="connsiteY188" fmla="*/ 1397000 h 4908550"/>
                  <a:gd name="connsiteX189" fmla="*/ 372268 w 6216650"/>
                  <a:gd name="connsiteY189" fmla="*/ 1476418 h 4908550"/>
                  <a:gd name="connsiteX190" fmla="*/ 266700 w 6216650"/>
                  <a:gd name="connsiteY190" fmla="*/ 1460500 h 4908550"/>
                  <a:gd name="connsiteX191" fmla="*/ 203200 w 6216650"/>
                  <a:gd name="connsiteY191" fmla="*/ 1517650 h 4908550"/>
                  <a:gd name="connsiteX192" fmla="*/ 113506 w 6216650"/>
                  <a:gd name="connsiteY192" fmla="*/ 1549400 h 4908550"/>
                  <a:gd name="connsiteX193" fmla="*/ 80169 w 6216650"/>
                  <a:gd name="connsiteY193" fmla="*/ 1529523 h 4908550"/>
                  <a:gd name="connsiteX194" fmla="*/ 53975 w 6216650"/>
                  <a:gd name="connsiteY194" fmla="*/ 1600200 h 4908550"/>
                  <a:gd name="connsiteX195" fmla="*/ 126206 w 6216650"/>
                  <a:gd name="connsiteY195" fmla="*/ 1746423 h 4908550"/>
                  <a:gd name="connsiteX196" fmla="*/ 126206 w 6216650"/>
                  <a:gd name="connsiteY196" fmla="*/ 1839934 h 4908550"/>
                  <a:gd name="connsiteX197" fmla="*/ 102394 w 6216650"/>
                  <a:gd name="connsiteY197" fmla="*/ 2232895 h 4908550"/>
                  <a:gd name="connsiteX198" fmla="*/ 16669 w 6216650"/>
                  <a:gd name="connsiteY198" fmla="*/ 2300354 h 4908550"/>
                  <a:gd name="connsiteX199" fmla="*/ 60325 w 6216650"/>
                  <a:gd name="connsiteY199" fmla="*/ 2413001 h 4908550"/>
                  <a:gd name="connsiteX200" fmla="*/ 50800 w 6216650"/>
                  <a:gd name="connsiteY200" fmla="*/ 2501900 h 4908550"/>
                  <a:gd name="connsiteX201" fmla="*/ 88106 w 6216650"/>
                  <a:gd name="connsiteY201" fmla="*/ 2555745 h 4908550"/>
                  <a:gd name="connsiteX202" fmla="*/ 91281 w 6216650"/>
                  <a:gd name="connsiteY202" fmla="*/ 2652817 h 4908550"/>
                  <a:gd name="connsiteX203" fmla="*/ 120650 w 6216650"/>
                  <a:gd name="connsiteY203" fmla="*/ 2692400 h 4908550"/>
                  <a:gd name="connsiteX204" fmla="*/ 22225 w 6216650"/>
                  <a:gd name="connsiteY204" fmla="*/ 2851150 h 4908550"/>
                  <a:gd name="connsiteX205" fmla="*/ 6350 w 6216650"/>
                  <a:gd name="connsiteY205" fmla="*/ 2933700 h 4908550"/>
                  <a:gd name="connsiteX206" fmla="*/ 0 w 6216650"/>
                  <a:gd name="connsiteY206" fmla="*/ 2955882 h 4908550"/>
                  <a:gd name="connsiteX207" fmla="*/ 177800 w 6216650"/>
                  <a:gd name="connsiteY207" fmla="*/ 3006029 h 4908550"/>
                  <a:gd name="connsiteX208" fmla="*/ 294481 w 6216650"/>
                  <a:gd name="connsiteY208" fmla="*/ 3039998 h 4908550"/>
                  <a:gd name="connsiteX209" fmla="*/ 323056 w 6216650"/>
                  <a:gd name="connsiteY209" fmla="*/ 3089145 h 4908550"/>
                  <a:gd name="connsiteX210" fmla="*/ 272256 w 6216650"/>
                  <a:gd name="connsiteY210" fmla="*/ 3172695 h 4908550"/>
                  <a:gd name="connsiteX211" fmla="*/ 347662 w 6216650"/>
                  <a:gd name="connsiteY211" fmla="*/ 3169303 h 4908550"/>
                  <a:gd name="connsiteX212" fmla="*/ 413544 w 6216650"/>
                  <a:gd name="connsiteY212" fmla="*/ 3255159 h 4908550"/>
                  <a:gd name="connsiteX213" fmla="*/ 419100 w 6216650"/>
                  <a:gd name="connsiteY213" fmla="*/ 3371850 h 4908550"/>
                  <a:gd name="connsiteX214" fmla="*/ 377825 w 6216650"/>
                  <a:gd name="connsiteY214" fmla="*/ 3434524 h 4908550"/>
                  <a:gd name="connsiteX215" fmla="*/ 462756 w 6216650"/>
                  <a:gd name="connsiteY215" fmla="*/ 3451181 h 4908550"/>
                  <a:gd name="connsiteX216" fmla="*/ 427037 w 6216650"/>
                  <a:gd name="connsiteY216" fmla="*/ 3580574 h 4908550"/>
                  <a:gd name="connsiteX217" fmla="*/ 453231 w 6216650"/>
                  <a:gd name="connsiteY217" fmla="*/ 3652708 h 4908550"/>
                  <a:gd name="connsiteX218" fmla="*/ 444500 w 6216650"/>
                  <a:gd name="connsiteY218" fmla="*/ 3695700 h 4908550"/>
                  <a:gd name="connsiteX219" fmla="*/ 520700 w 6216650"/>
                  <a:gd name="connsiteY219" fmla="*/ 3744934 h 4908550"/>
                  <a:gd name="connsiteX220" fmla="*/ 445294 w 6216650"/>
                  <a:gd name="connsiteY220" fmla="*/ 3943350 h 4908550"/>
                  <a:gd name="connsiteX221" fmla="*/ 417513 w 6216650"/>
                  <a:gd name="connsiteY221" fmla="*/ 4061754 h 4908550"/>
                  <a:gd name="connsiteX222" fmla="*/ 389731 w 6216650"/>
                  <a:gd name="connsiteY222" fmla="*/ 4112495 h 4908550"/>
                  <a:gd name="connsiteX223" fmla="*/ 412750 w 6216650"/>
                  <a:gd name="connsiteY223" fmla="*/ 4178300 h 4908550"/>
                  <a:gd name="connsiteX224" fmla="*/ 493712 w 6216650"/>
                  <a:gd name="connsiteY224" fmla="*/ 4225968 h 4908550"/>
                  <a:gd name="connsiteX225" fmla="*/ 537369 w 6216650"/>
                  <a:gd name="connsiteY225" fmla="*/ 4156772 h 4908550"/>
                  <a:gd name="connsiteX226" fmla="*/ 615950 w 6216650"/>
                  <a:gd name="connsiteY226" fmla="*/ 4171950 h 4908550"/>
                  <a:gd name="connsiteX227" fmla="*/ 681832 w 6216650"/>
                  <a:gd name="connsiteY227" fmla="*/ 4152652 h 4908550"/>
                  <a:gd name="connsiteX228" fmla="*/ 711200 w 6216650"/>
                  <a:gd name="connsiteY228" fmla="*/ 4114800 h 4908550"/>
                  <a:gd name="connsiteX229" fmla="*/ 742950 w 6216650"/>
                  <a:gd name="connsiteY229" fmla="*/ 4158337 h 4908550"/>
                  <a:gd name="connsiteX230" fmla="*/ 736600 w 6216650"/>
                  <a:gd name="connsiteY230" fmla="*/ 4229100 h 4908550"/>
                  <a:gd name="connsiteX231" fmla="*/ 835819 w 6216650"/>
                  <a:gd name="connsiteY231" fmla="*/ 4170384 h 4908550"/>
                  <a:gd name="connsiteX232" fmla="*/ 883444 w 6216650"/>
                  <a:gd name="connsiteY232" fmla="*/ 4066392 h 4908550"/>
                  <a:gd name="connsiteX233" fmla="*/ 964407 w 6216650"/>
                  <a:gd name="connsiteY233" fmla="*/ 3990105 h 4908550"/>
                  <a:gd name="connsiteX234" fmla="*/ 1017588 w 6216650"/>
                  <a:gd name="connsiteY234" fmla="*/ 3954109 h 4908550"/>
                  <a:gd name="connsiteX235" fmla="*/ 1028700 w 6216650"/>
                  <a:gd name="connsiteY235" fmla="*/ 3911600 h 4908550"/>
                  <a:gd name="connsiteX236" fmla="*/ 1081881 w 6216650"/>
                  <a:gd name="connsiteY236" fmla="*/ 3887131 h 4908550"/>
                  <a:gd name="connsiteX237" fmla="*/ 1112838 w 6216650"/>
                  <a:gd name="connsiteY237" fmla="*/ 3902858 h 4908550"/>
                  <a:gd name="connsiteX238" fmla="*/ 1212850 w 6216650"/>
                  <a:gd name="connsiteY238" fmla="*/ 3943350 h 4908550"/>
                  <a:gd name="connsiteX239" fmla="*/ 1243806 w 6216650"/>
                  <a:gd name="connsiteY239" fmla="*/ 4006736 h 4908550"/>
                  <a:gd name="connsiteX240" fmla="*/ 1238250 w 6216650"/>
                  <a:gd name="connsiteY240" fmla="*/ 4044950 h 4908550"/>
                  <a:gd name="connsiteX241" fmla="*/ 1270000 w 6216650"/>
                  <a:gd name="connsiteY241" fmla="*/ 4108450 h 4908550"/>
                  <a:gd name="connsiteX242" fmla="*/ 1327150 w 6216650"/>
                  <a:gd name="connsiteY242" fmla="*/ 4108450 h 4908550"/>
                  <a:gd name="connsiteX243" fmla="*/ 1365250 w 6216650"/>
                  <a:gd name="connsiteY243" fmla="*/ 4070437 h 4908550"/>
                  <a:gd name="connsiteX244" fmla="*/ 1391444 w 6216650"/>
                  <a:gd name="connsiteY244" fmla="*/ 4114379 h 4908550"/>
                  <a:gd name="connsiteX245" fmla="*/ 1427956 w 6216650"/>
                  <a:gd name="connsiteY245" fmla="*/ 4140027 h 4908550"/>
                  <a:gd name="connsiteX246" fmla="*/ 1420019 w 6216650"/>
                  <a:gd name="connsiteY246" fmla="*/ 4193318 h 4908550"/>
                  <a:gd name="connsiteX247" fmla="*/ 1431925 w 6216650"/>
                  <a:gd name="connsiteY247" fmla="*/ 4241159 h 4908550"/>
                  <a:gd name="connsiteX248" fmla="*/ 1429544 w 6216650"/>
                  <a:gd name="connsiteY248" fmla="*/ 4286609 h 4908550"/>
                  <a:gd name="connsiteX249" fmla="*/ 1454150 w 6216650"/>
                  <a:gd name="connsiteY249" fmla="*/ 4330700 h 4908550"/>
                  <a:gd name="connsiteX250" fmla="*/ 1468437 w 6216650"/>
                  <a:gd name="connsiteY250" fmla="*/ 4422732 h 4908550"/>
                  <a:gd name="connsiteX251" fmla="*/ 1458119 w 6216650"/>
                  <a:gd name="connsiteY251" fmla="*/ 4466015 h 4908550"/>
                  <a:gd name="connsiteX252" fmla="*/ 1472406 w 6216650"/>
                  <a:gd name="connsiteY252" fmla="*/ 4525817 h 4908550"/>
                  <a:gd name="connsiteX253" fmla="*/ 1500980 w 6216650"/>
                  <a:gd name="connsiteY253" fmla="*/ 4511459 h 4908550"/>
                  <a:gd name="connsiteX254" fmla="*/ 1496219 w 6216650"/>
                  <a:gd name="connsiteY254" fmla="*/ 4556914 h 4908550"/>
                  <a:gd name="connsiteX255" fmla="*/ 1522413 w 6216650"/>
                  <a:gd name="connsiteY255" fmla="*/ 4592795 h 4908550"/>
                  <a:gd name="connsiteX256" fmla="*/ 1520031 w 6216650"/>
                  <a:gd name="connsiteY256" fmla="*/ 4621500 h 4908550"/>
                  <a:gd name="connsiteX257" fmla="*/ 1543050 w 6216650"/>
                  <a:gd name="connsiteY257" fmla="*/ 4648200 h 4908550"/>
                  <a:gd name="connsiteX258" fmla="*/ 1647031 w 6216650"/>
                  <a:gd name="connsiteY258" fmla="*/ 4614145 h 4908550"/>
                  <a:gd name="connsiteX259" fmla="*/ 1701800 w 6216650"/>
                  <a:gd name="connsiteY259" fmla="*/ 4635500 h 4908550"/>
                  <a:gd name="connsiteX260" fmla="*/ 1758950 w 6216650"/>
                  <a:gd name="connsiteY260" fmla="*/ 4673600 h 4908550"/>
                  <a:gd name="connsiteX261" fmla="*/ 1854200 w 6216650"/>
                  <a:gd name="connsiteY261" fmla="*/ 4705350 h 4908550"/>
                  <a:gd name="connsiteX262" fmla="*/ 1970881 w 6216650"/>
                  <a:gd name="connsiteY262" fmla="*/ 4742710 h 4908550"/>
                  <a:gd name="connsiteX263" fmla="*/ 2063750 w 6216650"/>
                  <a:gd name="connsiteY263" fmla="*/ 4838700 h 4908550"/>
                  <a:gd name="connsiteX264" fmla="*/ 2209800 w 6216650"/>
                  <a:gd name="connsiteY264" fmla="*/ 4864100 h 4908550"/>
                  <a:gd name="connsiteX265" fmla="*/ 2286000 w 6216650"/>
                  <a:gd name="connsiteY265" fmla="*/ 4902200 h 4908550"/>
                  <a:gd name="connsiteX266" fmla="*/ 2406650 w 6216650"/>
                  <a:gd name="connsiteY266" fmla="*/ 4876800 h 4908550"/>
                  <a:gd name="connsiteX267" fmla="*/ 2527300 w 6216650"/>
                  <a:gd name="connsiteY267" fmla="*/ 4908550 h 4908550"/>
                  <a:gd name="connsiteX268" fmla="*/ 2578100 w 6216650"/>
                  <a:gd name="connsiteY268" fmla="*/ 4870450 h 4908550"/>
                  <a:gd name="connsiteX269" fmla="*/ 2755900 w 6216650"/>
                  <a:gd name="connsiteY269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59939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44212 w 6216650"/>
                  <a:gd name="connsiteY57" fmla="*/ 2280999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13783 w 6216650"/>
                  <a:gd name="connsiteY64" fmla="*/ 1910430 h 4908550"/>
                  <a:gd name="connsiteX65" fmla="*/ 6192267 w 6216650"/>
                  <a:gd name="connsiteY65" fmla="*/ 194399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64759 w 6216650"/>
                  <a:gd name="connsiteY69" fmla="*/ 1558449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735792 w 6216650"/>
                  <a:gd name="connsiteY172" fmla="*/ 117566 h 4908550"/>
                  <a:gd name="connsiteX173" fmla="*/ 668887 w 6216650"/>
                  <a:gd name="connsiteY173" fmla="*/ 105149 h 4908550"/>
                  <a:gd name="connsiteX174" fmla="*/ 626762 w 6216650"/>
                  <a:gd name="connsiteY174" fmla="*/ 77830 h 4908550"/>
                  <a:gd name="connsiteX175" fmla="*/ 601549 w 6216650"/>
                  <a:gd name="connsiteY175" fmla="*/ 19643 h 4908550"/>
                  <a:gd name="connsiteX176" fmla="*/ 462798 w 6216650"/>
                  <a:gd name="connsiteY176" fmla="*/ 76674 h 4908550"/>
                  <a:gd name="connsiteX177" fmla="*/ 515144 w 6216650"/>
                  <a:gd name="connsiteY177" fmla="*/ 240474 h 4908550"/>
                  <a:gd name="connsiteX178" fmla="*/ 546100 w 6216650"/>
                  <a:gd name="connsiteY178" fmla="*/ 298450 h 4908550"/>
                  <a:gd name="connsiteX179" fmla="*/ 546100 w 6216650"/>
                  <a:gd name="connsiteY179" fmla="*/ 476250 h 4908550"/>
                  <a:gd name="connsiteX180" fmla="*/ 593725 w 6216650"/>
                  <a:gd name="connsiteY180" fmla="*/ 598021 h 4908550"/>
                  <a:gd name="connsiteX181" fmla="*/ 641350 w 6216650"/>
                  <a:gd name="connsiteY181" fmla="*/ 654050 h 4908550"/>
                  <a:gd name="connsiteX182" fmla="*/ 679450 w 6216650"/>
                  <a:gd name="connsiteY182" fmla="*/ 679450 h 4908550"/>
                  <a:gd name="connsiteX183" fmla="*/ 693737 w 6216650"/>
                  <a:gd name="connsiteY183" fmla="*/ 947716 h 4908550"/>
                  <a:gd name="connsiteX184" fmla="*/ 750094 w 6216650"/>
                  <a:gd name="connsiteY184" fmla="*/ 1020870 h 4908550"/>
                  <a:gd name="connsiteX185" fmla="*/ 654050 w 6216650"/>
                  <a:gd name="connsiteY185" fmla="*/ 1092200 h 4908550"/>
                  <a:gd name="connsiteX186" fmla="*/ 488950 w 6216650"/>
                  <a:gd name="connsiteY186" fmla="*/ 1174750 h 4908550"/>
                  <a:gd name="connsiteX187" fmla="*/ 457200 w 6216650"/>
                  <a:gd name="connsiteY187" fmla="*/ 1276350 h 4908550"/>
                  <a:gd name="connsiteX188" fmla="*/ 400050 w 6216650"/>
                  <a:gd name="connsiteY188" fmla="*/ 1333500 h 4908550"/>
                  <a:gd name="connsiteX189" fmla="*/ 412750 w 6216650"/>
                  <a:gd name="connsiteY189" fmla="*/ 1397000 h 4908550"/>
                  <a:gd name="connsiteX190" fmla="*/ 372268 w 6216650"/>
                  <a:gd name="connsiteY190" fmla="*/ 1476418 h 4908550"/>
                  <a:gd name="connsiteX191" fmla="*/ 266700 w 6216650"/>
                  <a:gd name="connsiteY191" fmla="*/ 1460500 h 4908550"/>
                  <a:gd name="connsiteX192" fmla="*/ 203200 w 6216650"/>
                  <a:gd name="connsiteY192" fmla="*/ 1517650 h 4908550"/>
                  <a:gd name="connsiteX193" fmla="*/ 113506 w 6216650"/>
                  <a:gd name="connsiteY193" fmla="*/ 1549400 h 4908550"/>
                  <a:gd name="connsiteX194" fmla="*/ 80169 w 6216650"/>
                  <a:gd name="connsiteY194" fmla="*/ 1529523 h 4908550"/>
                  <a:gd name="connsiteX195" fmla="*/ 53975 w 6216650"/>
                  <a:gd name="connsiteY195" fmla="*/ 1600200 h 4908550"/>
                  <a:gd name="connsiteX196" fmla="*/ 126206 w 6216650"/>
                  <a:gd name="connsiteY196" fmla="*/ 1746423 h 4908550"/>
                  <a:gd name="connsiteX197" fmla="*/ 126206 w 6216650"/>
                  <a:gd name="connsiteY197" fmla="*/ 1839934 h 4908550"/>
                  <a:gd name="connsiteX198" fmla="*/ 102394 w 6216650"/>
                  <a:gd name="connsiteY198" fmla="*/ 2232895 h 4908550"/>
                  <a:gd name="connsiteX199" fmla="*/ 16669 w 6216650"/>
                  <a:gd name="connsiteY199" fmla="*/ 2300354 h 4908550"/>
                  <a:gd name="connsiteX200" fmla="*/ 60325 w 6216650"/>
                  <a:gd name="connsiteY200" fmla="*/ 2413001 h 4908550"/>
                  <a:gd name="connsiteX201" fmla="*/ 50800 w 6216650"/>
                  <a:gd name="connsiteY201" fmla="*/ 2501900 h 4908550"/>
                  <a:gd name="connsiteX202" fmla="*/ 88106 w 6216650"/>
                  <a:gd name="connsiteY202" fmla="*/ 2555745 h 4908550"/>
                  <a:gd name="connsiteX203" fmla="*/ 91281 w 6216650"/>
                  <a:gd name="connsiteY203" fmla="*/ 2652817 h 4908550"/>
                  <a:gd name="connsiteX204" fmla="*/ 120650 w 6216650"/>
                  <a:gd name="connsiteY204" fmla="*/ 2692400 h 4908550"/>
                  <a:gd name="connsiteX205" fmla="*/ 22225 w 6216650"/>
                  <a:gd name="connsiteY205" fmla="*/ 2851150 h 4908550"/>
                  <a:gd name="connsiteX206" fmla="*/ 6350 w 6216650"/>
                  <a:gd name="connsiteY206" fmla="*/ 2933700 h 4908550"/>
                  <a:gd name="connsiteX207" fmla="*/ 0 w 6216650"/>
                  <a:gd name="connsiteY207" fmla="*/ 2955882 h 4908550"/>
                  <a:gd name="connsiteX208" fmla="*/ 177800 w 6216650"/>
                  <a:gd name="connsiteY208" fmla="*/ 3006029 h 4908550"/>
                  <a:gd name="connsiteX209" fmla="*/ 294481 w 6216650"/>
                  <a:gd name="connsiteY209" fmla="*/ 3039998 h 4908550"/>
                  <a:gd name="connsiteX210" fmla="*/ 323056 w 6216650"/>
                  <a:gd name="connsiteY210" fmla="*/ 3089145 h 4908550"/>
                  <a:gd name="connsiteX211" fmla="*/ 272256 w 6216650"/>
                  <a:gd name="connsiteY211" fmla="*/ 3172695 h 4908550"/>
                  <a:gd name="connsiteX212" fmla="*/ 347662 w 6216650"/>
                  <a:gd name="connsiteY212" fmla="*/ 3169303 h 4908550"/>
                  <a:gd name="connsiteX213" fmla="*/ 413544 w 6216650"/>
                  <a:gd name="connsiteY213" fmla="*/ 3255159 h 4908550"/>
                  <a:gd name="connsiteX214" fmla="*/ 419100 w 6216650"/>
                  <a:gd name="connsiteY214" fmla="*/ 3371850 h 4908550"/>
                  <a:gd name="connsiteX215" fmla="*/ 377825 w 6216650"/>
                  <a:gd name="connsiteY215" fmla="*/ 3434524 h 4908550"/>
                  <a:gd name="connsiteX216" fmla="*/ 462756 w 6216650"/>
                  <a:gd name="connsiteY216" fmla="*/ 3451181 h 4908550"/>
                  <a:gd name="connsiteX217" fmla="*/ 427037 w 6216650"/>
                  <a:gd name="connsiteY217" fmla="*/ 3580574 h 4908550"/>
                  <a:gd name="connsiteX218" fmla="*/ 453231 w 6216650"/>
                  <a:gd name="connsiteY218" fmla="*/ 3652708 h 4908550"/>
                  <a:gd name="connsiteX219" fmla="*/ 444500 w 6216650"/>
                  <a:gd name="connsiteY219" fmla="*/ 3695700 h 4908550"/>
                  <a:gd name="connsiteX220" fmla="*/ 520700 w 6216650"/>
                  <a:gd name="connsiteY220" fmla="*/ 3744934 h 4908550"/>
                  <a:gd name="connsiteX221" fmla="*/ 445294 w 6216650"/>
                  <a:gd name="connsiteY221" fmla="*/ 3943350 h 4908550"/>
                  <a:gd name="connsiteX222" fmla="*/ 417513 w 6216650"/>
                  <a:gd name="connsiteY222" fmla="*/ 4061754 h 4908550"/>
                  <a:gd name="connsiteX223" fmla="*/ 389731 w 6216650"/>
                  <a:gd name="connsiteY223" fmla="*/ 4112495 h 4908550"/>
                  <a:gd name="connsiteX224" fmla="*/ 412750 w 6216650"/>
                  <a:gd name="connsiteY224" fmla="*/ 4178300 h 4908550"/>
                  <a:gd name="connsiteX225" fmla="*/ 493712 w 6216650"/>
                  <a:gd name="connsiteY225" fmla="*/ 4225968 h 4908550"/>
                  <a:gd name="connsiteX226" fmla="*/ 537369 w 6216650"/>
                  <a:gd name="connsiteY226" fmla="*/ 4156772 h 4908550"/>
                  <a:gd name="connsiteX227" fmla="*/ 615950 w 6216650"/>
                  <a:gd name="connsiteY227" fmla="*/ 4171950 h 4908550"/>
                  <a:gd name="connsiteX228" fmla="*/ 681832 w 6216650"/>
                  <a:gd name="connsiteY228" fmla="*/ 4152652 h 4908550"/>
                  <a:gd name="connsiteX229" fmla="*/ 711200 w 6216650"/>
                  <a:gd name="connsiteY229" fmla="*/ 4114800 h 4908550"/>
                  <a:gd name="connsiteX230" fmla="*/ 742950 w 6216650"/>
                  <a:gd name="connsiteY230" fmla="*/ 4158337 h 4908550"/>
                  <a:gd name="connsiteX231" fmla="*/ 736600 w 6216650"/>
                  <a:gd name="connsiteY231" fmla="*/ 4229100 h 4908550"/>
                  <a:gd name="connsiteX232" fmla="*/ 835819 w 6216650"/>
                  <a:gd name="connsiteY232" fmla="*/ 4170384 h 4908550"/>
                  <a:gd name="connsiteX233" fmla="*/ 883444 w 6216650"/>
                  <a:gd name="connsiteY233" fmla="*/ 4066392 h 4908550"/>
                  <a:gd name="connsiteX234" fmla="*/ 964407 w 6216650"/>
                  <a:gd name="connsiteY234" fmla="*/ 3990105 h 4908550"/>
                  <a:gd name="connsiteX235" fmla="*/ 1017588 w 6216650"/>
                  <a:gd name="connsiteY235" fmla="*/ 3954109 h 4908550"/>
                  <a:gd name="connsiteX236" fmla="*/ 1028700 w 6216650"/>
                  <a:gd name="connsiteY236" fmla="*/ 3911600 h 4908550"/>
                  <a:gd name="connsiteX237" fmla="*/ 1081881 w 6216650"/>
                  <a:gd name="connsiteY237" fmla="*/ 3887131 h 4908550"/>
                  <a:gd name="connsiteX238" fmla="*/ 1112838 w 6216650"/>
                  <a:gd name="connsiteY238" fmla="*/ 3902858 h 4908550"/>
                  <a:gd name="connsiteX239" fmla="*/ 1212850 w 6216650"/>
                  <a:gd name="connsiteY239" fmla="*/ 3943350 h 4908550"/>
                  <a:gd name="connsiteX240" fmla="*/ 1243806 w 6216650"/>
                  <a:gd name="connsiteY240" fmla="*/ 4006736 h 4908550"/>
                  <a:gd name="connsiteX241" fmla="*/ 1238250 w 6216650"/>
                  <a:gd name="connsiteY241" fmla="*/ 4044950 h 4908550"/>
                  <a:gd name="connsiteX242" fmla="*/ 1270000 w 6216650"/>
                  <a:gd name="connsiteY242" fmla="*/ 4108450 h 4908550"/>
                  <a:gd name="connsiteX243" fmla="*/ 1327150 w 6216650"/>
                  <a:gd name="connsiteY243" fmla="*/ 4108450 h 4908550"/>
                  <a:gd name="connsiteX244" fmla="*/ 1365250 w 6216650"/>
                  <a:gd name="connsiteY244" fmla="*/ 4070437 h 4908550"/>
                  <a:gd name="connsiteX245" fmla="*/ 1391444 w 6216650"/>
                  <a:gd name="connsiteY245" fmla="*/ 4114379 h 4908550"/>
                  <a:gd name="connsiteX246" fmla="*/ 1427956 w 6216650"/>
                  <a:gd name="connsiteY246" fmla="*/ 4140027 h 4908550"/>
                  <a:gd name="connsiteX247" fmla="*/ 1420019 w 6216650"/>
                  <a:gd name="connsiteY247" fmla="*/ 4193318 h 4908550"/>
                  <a:gd name="connsiteX248" fmla="*/ 1431925 w 6216650"/>
                  <a:gd name="connsiteY248" fmla="*/ 4241159 h 4908550"/>
                  <a:gd name="connsiteX249" fmla="*/ 1429544 w 6216650"/>
                  <a:gd name="connsiteY249" fmla="*/ 4286609 h 4908550"/>
                  <a:gd name="connsiteX250" fmla="*/ 1454150 w 6216650"/>
                  <a:gd name="connsiteY250" fmla="*/ 4330700 h 4908550"/>
                  <a:gd name="connsiteX251" fmla="*/ 1468437 w 6216650"/>
                  <a:gd name="connsiteY251" fmla="*/ 4422732 h 4908550"/>
                  <a:gd name="connsiteX252" fmla="*/ 1458119 w 6216650"/>
                  <a:gd name="connsiteY252" fmla="*/ 4466015 h 4908550"/>
                  <a:gd name="connsiteX253" fmla="*/ 1472406 w 6216650"/>
                  <a:gd name="connsiteY253" fmla="*/ 4525817 h 4908550"/>
                  <a:gd name="connsiteX254" fmla="*/ 1500980 w 6216650"/>
                  <a:gd name="connsiteY254" fmla="*/ 4511459 h 4908550"/>
                  <a:gd name="connsiteX255" fmla="*/ 1496219 w 6216650"/>
                  <a:gd name="connsiteY255" fmla="*/ 4556914 h 4908550"/>
                  <a:gd name="connsiteX256" fmla="*/ 1522413 w 6216650"/>
                  <a:gd name="connsiteY256" fmla="*/ 4592795 h 4908550"/>
                  <a:gd name="connsiteX257" fmla="*/ 1520031 w 6216650"/>
                  <a:gd name="connsiteY257" fmla="*/ 4621500 h 4908550"/>
                  <a:gd name="connsiteX258" fmla="*/ 1543050 w 6216650"/>
                  <a:gd name="connsiteY258" fmla="*/ 4648200 h 4908550"/>
                  <a:gd name="connsiteX259" fmla="*/ 1647031 w 6216650"/>
                  <a:gd name="connsiteY259" fmla="*/ 4614145 h 4908550"/>
                  <a:gd name="connsiteX260" fmla="*/ 1701800 w 6216650"/>
                  <a:gd name="connsiteY260" fmla="*/ 4635500 h 4908550"/>
                  <a:gd name="connsiteX261" fmla="*/ 1758950 w 6216650"/>
                  <a:gd name="connsiteY261" fmla="*/ 4673600 h 4908550"/>
                  <a:gd name="connsiteX262" fmla="*/ 1854200 w 6216650"/>
                  <a:gd name="connsiteY262" fmla="*/ 4705350 h 4908550"/>
                  <a:gd name="connsiteX263" fmla="*/ 1970881 w 6216650"/>
                  <a:gd name="connsiteY263" fmla="*/ 4742710 h 4908550"/>
                  <a:gd name="connsiteX264" fmla="*/ 2063750 w 6216650"/>
                  <a:gd name="connsiteY264" fmla="*/ 4838700 h 4908550"/>
                  <a:gd name="connsiteX265" fmla="*/ 2209800 w 6216650"/>
                  <a:gd name="connsiteY265" fmla="*/ 4864100 h 4908550"/>
                  <a:gd name="connsiteX266" fmla="*/ 2286000 w 6216650"/>
                  <a:gd name="connsiteY266" fmla="*/ 4902200 h 4908550"/>
                  <a:gd name="connsiteX267" fmla="*/ 2406650 w 6216650"/>
                  <a:gd name="connsiteY267" fmla="*/ 4876800 h 4908550"/>
                  <a:gd name="connsiteX268" fmla="*/ 2527300 w 6216650"/>
                  <a:gd name="connsiteY268" fmla="*/ 4908550 h 4908550"/>
                  <a:gd name="connsiteX269" fmla="*/ 2578100 w 6216650"/>
                  <a:gd name="connsiteY269" fmla="*/ 4870450 h 4908550"/>
                  <a:gd name="connsiteX270" fmla="*/ 2755900 w 6216650"/>
                  <a:gd name="connsiteY270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59939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44212 w 6216650"/>
                  <a:gd name="connsiteY57" fmla="*/ 2280999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13783 w 6216650"/>
                  <a:gd name="connsiteY64" fmla="*/ 1910430 h 4908550"/>
                  <a:gd name="connsiteX65" fmla="*/ 6192267 w 6216650"/>
                  <a:gd name="connsiteY65" fmla="*/ 194399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64759 w 6216650"/>
                  <a:gd name="connsiteY69" fmla="*/ 1558449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735792 w 6216650"/>
                  <a:gd name="connsiteY172" fmla="*/ 117566 h 4908550"/>
                  <a:gd name="connsiteX173" fmla="*/ 668887 w 6216650"/>
                  <a:gd name="connsiteY173" fmla="*/ 105149 h 4908550"/>
                  <a:gd name="connsiteX174" fmla="*/ 626762 w 6216650"/>
                  <a:gd name="connsiteY174" fmla="*/ 77830 h 4908550"/>
                  <a:gd name="connsiteX175" fmla="*/ 601549 w 6216650"/>
                  <a:gd name="connsiteY175" fmla="*/ 19643 h 4908550"/>
                  <a:gd name="connsiteX176" fmla="*/ 420673 w 6216650"/>
                  <a:gd name="connsiteY176" fmla="*/ 79157 h 4908550"/>
                  <a:gd name="connsiteX177" fmla="*/ 515144 w 6216650"/>
                  <a:gd name="connsiteY177" fmla="*/ 240474 h 4908550"/>
                  <a:gd name="connsiteX178" fmla="*/ 546100 w 6216650"/>
                  <a:gd name="connsiteY178" fmla="*/ 298450 h 4908550"/>
                  <a:gd name="connsiteX179" fmla="*/ 546100 w 6216650"/>
                  <a:gd name="connsiteY179" fmla="*/ 476250 h 4908550"/>
                  <a:gd name="connsiteX180" fmla="*/ 593725 w 6216650"/>
                  <a:gd name="connsiteY180" fmla="*/ 598021 h 4908550"/>
                  <a:gd name="connsiteX181" fmla="*/ 641350 w 6216650"/>
                  <a:gd name="connsiteY181" fmla="*/ 654050 h 4908550"/>
                  <a:gd name="connsiteX182" fmla="*/ 679450 w 6216650"/>
                  <a:gd name="connsiteY182" fmla="*/ 679450 h 4908550"/>
                  <a:gd name="connsiteX183" fmla="*/ 693737 w 6216650"/>
                  <a:gd name="connsiteY183" fmla="*/ 947716 h 4908550"/>
                  <a:gd name="connsiteX184" fmla="*/ 750094 w 6216650"/>
                  <a:gd name="connsiteY184" fmla="*/ 1020870 h 4908550"/>
                  <a:gd name="connsiteX185" fmla="*/ 654050 w 6216650"/>
                  <a:gd name="connsiteY185" fmla="*/ 1092200 h 4908550"/>
                  <a:gd name="connsiteX186" fmla="*/ 488950 w 6216650"/>
                  <a:gd name="connsiteY186" fmla="*/ 1174750 h 4908550"/>
                  <a:gd name="connsiteX187" fmla="*/ 457200 w 6216650"/>
                  <a:gd name="connsiteY187" fmla="*/ 1276350 h 4908550"/>
                  <a:gd name="connsiteX188" fmla="*/ 400050 w 6216650"/>
                  <a:gd name="connsiteY188" fmla="*/ 1333500 h 4908550"/>
                  <a:gd name="connsiteX189" fmla="*/ 412750 w 6216650"/>
                  <a:gd name="connsiteY189" fmla="*/ 1397000 h 4908550"/>
                  <a:gd name="connsiteX190" fmla="*/ 372268 w 6216650"/>
                  <a:gd name="connsiteY190" fmla="*/ 1476418 h 4908550"/>
                  <a:gd name="connsiteX191" fmla="*/ 266700 w 6216650"/>
                  <a:gd name="connsiteY191" fmla="*/ 1460500 h 4908550"/>
                  <a:gd name="connsiteX192" fmla="*/ 203200 w 6216650"/>
                  <a:gd name="connsiteY192" fmla="*/ 1517650 h 4908550"/>
                  <a:gd name="connsiteX193" fmla="*/ 113506 w 6216650"/>
                  <a:gd name="connsiteY193" fmla="*/ 1549400 h 4908550"/>
                  <a:gd name="connsiteX194" fmla="*/ 80169 w 6216650"/>
                  <a:gd name="connsiteY194" fmla="*/ 1529523 h 4908550"/>
                  <a:gd name="connsiteX195" fmla="*/ 53975 w 6216650"/>
                  <a:gd name="connsiteY195" fmla="*/ 1600200 h 4908550"/>
                  <a:gd name="connsiteX196" fmla="*/ 126206 w 6216650"/>
                  <a:gd name="connsiteY196" fmla="*/ 1746423 h 4908550"/>
                  <a:gd name="connsiteX197" fmla="*/ 126206 w 6216650"/>
                  <a:gd name="connsiteY197" fmla="*/ 1839934 h 4908550"/>
                  <a:gd name="connsiteX198" fmla="*/ 102394 w 6216650"/>
                  <a:gd name="connsiteY198" fmla="*/ 2232895 h 4908550"/>
                  <a:gd name="connsiteX199" fmla="*/ 16669 w 6216650"/>
                  <a:gd name="connsiteY199" fmla="*/ 2300354 h 4908550"/>
                  <a:gd name="connsiteX200" fmla="*/ 60325 w 6216650"/>
                  <a:gd name="connsiteY200" fmla="*/ 2413001 h 4908550"/>
                  <a:gd name="connsiteX201" fmla="*/ 50800 w 6216650"/>
                  <a:gd name="connsiteY201" fmla="*/ 2501900 h 4908550"/>
                  <a:gd name="connsiteX202" fmla="*/ 88106 w 6216650"/>
                  <a:gd name="connsiteY202" fmla="*/ 2555745 h 4908550"/>
                  <a:gd name="connsiteX203" fmla="*/ 91281 w 6216650"/>
                  <a:gd name="connsiteY203" fmla="*/ 2652817 h 4908550"/>
                  <a:gd name="connsiteX204" fmla="*/ 120650 w 6216650"/>
                  <a:gd name="connsiteY204" fmla="*/ 2692400 h 4908550"/>
                  <a:gd name="connsiteX205" fmla="*/ 22225 w 6216650"/>
                  <a:gd name="connsiteY205" fmla="*/ 2851150 h 4908550"/>
                  <a:gd name="connsiteX206" fmla="*/ 6350 w 6216650"/>
                  <a:gd name="connsiteY206" fmla="*/ 2933700 h 4908550"/>
                  <a:gd name="connsiteX207" fmla="*/ 0 w 6216650"/>
                  <a:gd name="connsiteY207" fmla="*/ 2955882 h 4908550"/>
                  <a:gd name="connsiteX208" fmla="*/ 177800 w 6216650"/>
                  <a:gd name="connsiteY208" fmla="*/ 3006029 h 4908550"/>
                  <a:gd name="connsiteX209" fmla="*/ 294481 w 6216650"/>
                  <a:gd name="connsiteY209" fmla="*/ 3039998 h 4908550"/>
                  <a:gd name="connsiteX210" fmla="*/ 323056 w 6216650"/>
                  <a:gd name="connsiteY210" fmla="*/ 3089145 h 4908550"/>
                  <a:gd name="connsiteX211" fmla="*/ 272256 w 6216650"/>
                  <a:gd name="connsiteY211" fmla="*/ 3172695 h 4908550"/>
                  <a:gd name="connsiteX212" fmla="*/ 347662 w 6216650"/>
                  <a:gd name="connsiteY212" fmla="*/ 3169303 h 4908550"/>
                  <a:gd name="connsiteX213" fmla="*/ 413544 w 6216650"/>
                  <a:gd name="connsiteY213" fmla="*/ 3255159 h 4908550"/>
                  <a:gd name="connsiteX214" fmla="*/ 419100 w 6216650"/>
                  <a:gd name="connsiteY214" fmla="*/ 3371850 h 4908550"/>
                  <a:gd name="connsiteX215" fmla="*/ 377825 w 6216650"/>
                  <a:gd name="connsiteY215" fmla="*/ 3434524 h 4908550"/>
                  <a:gd name="connsiteX216" fmla="*/ 462756 w 6216650"/>
                  <a:gd name="connsiteY216" fmla="*/ 3451181 h 4908550"/>
                  <a:gd name="connsiteX217" fmla="*/ 427037 w 6216650"/>
                  <a:gd name="connsiteY217" fmla="*/ 3580574 h 4908550"/>
                  <a:gd name="connsiteX218" fmla="*/ 453231 w 6216650"/>
                  <a:gd name="connsiteY218" fmla="*/ 3652708 h 4908550"/>
                  <a:gd name="connsiteX219" fmla="*/ 444500 w 6216650"/>
                  <a:gd name="connsiteY219" fmla="*/ 3695700 h 4908550"/>
                  <a:gd name="connsiteX220" fmla="*/ 520700 w 6216650"/>
                  <a:gd name="connsiteY220" fmla="*/ 3744934 h 4908550"/>
                  <a:gd name="connsiteX221" fmla="*/ 445294 w 6216650"/>
                  <a:gd name="connsiteY221" fmla="*/ 3943350 h 4908550"/>
                  <a:gd name="connsiteX222" fmla="*/ 417513 w 6216650"/>
                  <a:gd name="connsiteY222" fmla="*/ 4061754 h 4908550"/>
                  <a:gd name="connsiteX223" fmla="*/ 389731 w 6216650"/>
                  <a:gd name="connsiteY223" fmla="*/ 4112495 h 4908550"/>
                  <a:gd name="connsiteX224" fmla="*/ 412750 w 6216650"/>
                  <a:gd name="connsiteY224" fmla="*/ 4178300 h 4908550"/>
                  <a:gd name="connsiteX225" fmla="*/ 493712 w 6216650"/>
                  <a:gd name="connsiteY225" fmla="*/ 4225968 h 4908550"/>
                  <a:gd name="connsiteX226" fmla="*/ 537369 w 6216650"/>
                  <a:gd name="connsiteY226" fmla="*/ 4156772 h 4908550"/>
                  <a:gd name="connsiteX227" fmla="*/ 615950 w 6216650"/>
                  <a:gd name="connsiteY227" fmla="*/ 4171950 h 4908550"/>
                  <a:gd name="connsiteX228" fmla="*/ 681832 w 6216650"/>
                  <a:gd name="connsiteY228" fmla="*/ 4152652 h 4908550"/>
                  <a:gd name="connsiteX229" fmla="*/ 711200 w 6216650"/>
                  <a:gd name="connsiteY229" fmla="*/ 4114800 h 4908550"/>
                  <a:gd name="connsiteX230" fmla="*/ 742950 w 6216650"/>
                  <a:gd name="connsiteY230" fmla="*/ 4158337 h 4908550"/>
                  <a:gd name="connsiteX231" fmla="*/ 736600 w 6216650"/>
                  <a:gd name="connsiteY231" fmla="*/ 4229100 h 4908550"/>
                  <a:gd name="connsiteX232" fmla="*/ 835819 w 6216650"/>
                  <a:gd name="connsiteY232" fmla="*/ 4170384 h 4908550"/>
                  <a:gd name="connsiteX233" fmla="*/ 883444 w 6216650"/>
                  <a:gd name="connsiteY233" fmla="*/ 4066392 h 4908550"/>
                  <a:gd name="connsiteX234" fmla="*/ 964407 w 6216650"/>
                  <a:gd name="connsiteY234" fmla="*/ 3990105 h 4908550"/>
                  <a:gd name="connsiteX235" fmla="*/ 1017588 w 6216650"/>
                  <a:gd name="connsiteY235" fmla="*/ 3954109 h 4908550"/>
                  <a:gd name="connsiteX236" fmla="*/ 1028700 w 6216650"/>
                  <a:gd name="connsiteY236" fmla="*/ 3911600 h 4908550"/>
                  <a:gd name="connsiteX237" fmla="*/ 1081881 w 6216650"/>
                  <a:gd name="connsiteY237" fmla="*/ 3887131 h 4908550"/>
                  <a:gd name="connsiteX238" fmla="*/ 1112838 w 6216650"/>
                  <a:gd name="connsiteY238" fmla="*/ 3902858 h 4908550"/>
                  <a:gd name="connsiteX239" fmla="*/ 1212850 w 6216650"/>
                  <a:gd name="connsiteY239" fmla="*/ 3943350 h 4908550"/>
                  <a:gd name="connsiteX240" fmla="*/ 1243806 w 6216650"/>
                  <a:gd name="connsiteY240" fmla="*/ 4006736 h 4908550"/>
                  <a:gd name="connsiteX241" fmla="*/ 1238250 w 6216650"/>
                  <a:gd name="connsiteY241" fmla="*/ 4044950 h 4908550"/>
                  <a:gd name="connsiteX242" fmla="*/ 1270000 w 6216650"/>
                  <a:gd name="connsiteY242" fmla="*/ 4108450 h 4908550"/>
                  <a:gd name="connsiteX243" fmla="*/ 1327150 w 6216650"/>
                  <a:gd name="connsiteY243" fmla="*/ 4108450 h 4908550"/>
                  <a:gd name="connsiteX244" fmla="*/ 1365250 w 6216650"/>
                  <a:gd name="connsiteY244" fmla="*/ 4070437 h 4908550"/>
                  <a:gd name="connsiteX245" fmla="*/ 1391444 w 6216650"/>
                  <a:gd name="connsiteY245" fmla="*/ 4114379 h 4908550"/>
                  <a:gd name="connsiteX246" fmla="*/ 1427956 w 6216650"/>
                  <a:gd name="connsiteY246" fmla="*/ 4140027 h 4908550"/>
                  <a:gd name="connsiteX247" fmla="*/ 1420019 w 6216650"/>
                  <a:gd name="connsiteY247" fmla="*/ 4193318 h 4908550"/>
                  <a:gd name="connsiteX248" fmla="*/ 1431925 w 6216650"/>
                  <a:gd name="connsiteY248" fmla="*/ 4241159 h 4908550"/>
                  <a:gd name="connsiteX249" fmla="*/ 1429544 w 6216650"/>
                  <a:gd name="connsiteY249" fmla="*/ 4286609 h 4908550"/>
                  <a:gd name="connsiteX250" fmla="*/ 1454150 w 6216650"/>
                  <a:gd name="connsiteY250" fmla="*/ 4330700 h 4908550"/>
                  <a:gd name="connsiteX251" fmla="*/ 1468437 w 6216650"/>
                  <a:gd name="connsiteY251" fmla="*/ 4422732 h 4908550"/>
                  <a:gd name="connsiteX252" fmla="*/ 1458119 w 6216650"/>
                  <a:gd name="connsiteY252" fmla="*/ 4466015 h 4908550"/>
                  <a:gd name="connsiteX253" fmla="*/ 1472406 w 6216650"/>
                  <a:gd name="connsiteY253" fmla="*/ 4525817 h 4908550"/>
                  <a:gd name="connsiteX254" fmla="*/ 1500980 w 6216650"/>
                  <a:gd name="connsiteY254" fmla="*/ 4511459 h 4908550"/>
                  <a:gd name="connsiteX255" fmla="*/ 1496219 w 6216650"/>
                  <a:gd name="connsiteY255" fmla="*/ 4556914 h 4908550"/>
                  <a:gd name="connsiteX256" fmla="*/ 1522413 w 6216650"/>
                  <a:gd name="connsiteY256" fmla="*/ 4592795 h 4908550"/>
                  <a:gd name="connsiteX257" fmla="*/ 1520031 w 6216650"/>
                  <a:gd name="connsiteY257" fmla="*/ 4621500 h 4908550"/>
                  <a:gd name="connsiteX258" fmla="*/ 1543050 w 6216650"/>
                  <a:gd name="connsiteY258" fmla="*/ 4648200 h 4908550"/>
                  <a:gd name="connsiteX259" fmla="*/ 1647031 w 6216650"/>
                  <a:gd name="connsiteY259" fmla="*/ 4614145 h 4908550"/>
                  <a:gd name="connsiteX260" fmla="*/ 1701800 w 6216650"/>
                  <a:gd name="connsiteY260" fmla="*/ 4635500 h 4908550"/>
                  <a:gd name="connsiteX261" fmla="*/ 1758950 w 6216650"/>
                  <a:gd name="connsiteY261" fmla="*/ 4673600 h 4908550"/>
                  <a:gd name="connsiteX262" fmla="*/ 1854200 w 6216650"/>
                  <a:gd name="connsiteY262" fmla="*/ 4705350 h 4908550"/>
                  <a:gd name="connsiteX263" fmla="*/ 1970881 w 6216650"/>
                  <a:gd name="connsiteY263" fmla="*/ 4742710 h 4908550"/>
                  <a:gd name="connsiteX264" fmla="*/ 2063750 w 6216650"/>
                  <a:gd name="connsiteY264" fmla="*/ 4838700 h 4908550"/>
                  <a:gd name="connsiteX265" fmla="*/ 2209800 w 6216650"/>
                  <a:gd name="connsiteY265" fmla="*/ 4864100 h 4908550"/>
                  <a:gd name="connsiteX266" fmla="*/ 2286000 w 6216650"/>
                  <a:gd name="connsiteY266" fmla="*/ 4902200 h 4908550"/>
                  <a:gd name="connsiteX267" fmla="*/ 2406650 w 6216650"/>
                  <a:gd name="connsiteY267" fmla="*/ 4876800 h 4908550"/>
                  <a:gd name="connsiteX268" fmla="*/ 2527300 w 6216650"/>
                  <a:gd name="connsiteY268" fmla="*/ 4908550 h 4908550"/>
                  <a:gd name="connsiteX269" fmla="*/ 2578100 w 6216650"/>
                  <a:gd name="connsiteY269" fmla="*/ 4870450 h 4908550"/>
                  <a:gd name="connsiteX270" fmla="*/ 2755900 w 6216650"/>
                  <a:gd name="connsiteY270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59939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44212 w 6216650"/>
                  <a:gd name="connsiteY57" fmla="*/ 2280999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13783 w 6216650"/>
                  <a:gd name="connsiteY64" fmla="*/ 1910430 h 4908550"/>
                  <a:gd name="connsiteX65" fmla="*/ 6192267 w 6216650"/>
                  <a:gd name="connsiteY65" fmla="*/ 194399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64759 w 6216650"/>
                  <a:gd name="connsiteY69" fmla="*/ 1558449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735792 w 6216650"/>
                  <a:gd name="connsiteY172" fmla="*/ 117566 h 4908550"/>
                  <a:gd name="connsiteX173" fmla="*/ 668887 w 6216650"/>
                  <a:gd name="connsiteY173" fmla="*/ 105149 h 4908550"/>
                  <a:gd name="connsiteX174" fmla="*/ 626762 w 6216650"/>
                  <a:gd name="connsiteY174" fmla="*/ 77830 h 4908550"/>
                  <a:gd name="connsiteX175" fmla="*/ 601549 w 6216650"/>
                  <a:gd name="connsiteY175" fmla="*/ 19643 h 4908550"/>
                  <a:gd name="connsiteX176" fmla="*/ 420673 w 6216650"/>
                  <a:gd name="connsiteY176" fmla="*/ 79157 h 4908550"/>
                  <a:gd name="connsiteX177" fmla="*/ 515144 w 6216650"/>
                  <a:gd name="connsiteY177" fmla="*/ 240474 h 4908550"/>
                  <a:gd name="connsiteX178" fmla="*/ 546100 w 6216650"/>
                  <a:gd name="connsiteY178" fmla="*/ 298450 h 4908550"/>
                  <a:gd name="connsiteX179" fmla="*/ 546100 w 6216650"/>
                  <a:gd name="connsiteY179" fmla="*/ 476250 h 4908550"/>
                  <a:gd name="connsiteX180" fmla="*/ 593725 w 6216650"/>
                  <a:gd name="connsiteY180" fmla="*/ 598021 h 4908550"/>
                  <a:gd name="connsiteX181" fmla="*/ 641350 w 6216650"/>
                  <a:gd name="connsiteY181" fmla="*/ 654050 h 4908550"/>
                  <a:gd name="connsiteX182" fmla="*/ 679450 w 6216650"/>
                  <a:gd name="connsiteY182" fmla="*/ 679450 h 4908550"/>
                  <a:gd name="connsiteX183" fmla="*/ 693737 w 6216650"/>
                  <a:gd name="connsiteY183" fmla="*/ 947716 h 4908550"/>
                  <a:gd name="connsiteX184" fmla="*/ 750094 w 6216650"/>
                  <a:gd name="connsiteY184" fmla="*/ 1020870 h 4908550"/>
                  <a:gd name="connsiteX185" fmla="*/ 654050 w 6216650"/>
                  <a:gd name="connsiteY185" fmla="*/ 1092200 h 4908550"/>
                  <a:gd name="connsiteX186" fmla="*/ 488950 w 6216650"/>
                  <a:gd name="connsiteY186" fmla="*/ 1174750 h 4908550"/>
                  <a:gd name="connsiteX187" fmla="*/ 457200 w 6216650"/>
                  <a:gd name="connsiteY187" fmla="*/ 1276350 h 4908550"/>
                  <a:gd name="connsiteX188" fmla="*/ 400050 w 6216650"/>
                  <a:gd name="connsiteY188" fmla="*/ 1333500 h 4908550"/>
                  <a:gd name="connsiteX189" fmla="*/ 412750 w 6216650"/>
                  <a:gd name="connsiteY189" fmla="*/ 1397000 h 4908550"/>
                  <a:gd name="connsiteX190" fmla="*/ 372268 w 6216650"/>
                  <a:gd name="connsiteY190" fmla="*/ 1476418 h 4908550"/>
                  <a:gd name="connsiteX191" fmla="*/ 266700 w 6216650"/>
                  <a:gd name="connsiteY191" fmla="*/ 1460500 h 4908550"/>
                  <a:gd name="connsiteX192" fmla="*/ 203200 w 6216650"/>
                  <a:gd name="connsiteY192" fmla="*/ 1517650 h 4908550"/>
                  <a:gd name="connsiteX193" fmla="*/ 113506 w 6216650"/>
                  <a:gd name="connsiteY193" fmla="*/ 1549400 h 4908550"/>
                  <a:gd name="connsiteX194" fmla="*/ 80169 w 6216650"/>
                  <a:gd name="connsiteY194" fmla="*/ 1529523 h 4908550"/>
                  <a:gd name="connsiteX195" fmla="*/ 53975 w 6216650"/>
                  <a:gd name="connsiteY195" fmla="*/ 1600200 h 4908550"/>
                  <a:gd name="connsiteX196" fmla="*/ 126206 w 6216650"/>
                  <a:gd name="connsiteY196" fmla="*/ 1746423 h 4908550"/>
                  <a:gd name="connsiteX197" fmla="*/ 126206 w 6216650"/>
                  <a:gd name="connsiteY197" fmla="*/ 1839934 h 4908550"/>
                  <a:gd name="connsiteX198" fmla="*/ 102394 w 6216650"/>
                  <a:gd name="connsiteY198" fmla="*/ 2232895 h 4908550"/>
                  <a:gd name="connsiteX199" fmla="*/ 16669 w 6216650"/>
                  <a:gd name="connsiteY199" fmla="*/ 2300354 h 4908550"/>
                  <a:gd name="connsiteX200" fmla="*/ 60325 w 6216650"/>
                  <a:gd name="connsiteY200" fmla="*/ 2413001 h 4908550"/>
                  <a:gd name="connsiteX201" fmla="*/ 50800 w 6216650"/>
                  <a:gd name="connsiteY201" fmla="*/ 2501900 h 4908550"/>
                  <a:gd name="connsiteX202" fmla="*/ 88106 w 6216650"/>
                  <a:gd name="connsiteY202" fmla="*/ 2555745 h 4908550"/>
                  <a:gd name="connsiteX203" fmla="*/ 91281 w 6216650"/>
                  <a:gd name="connsiteY203" fmla="*/ 2652817 h 4908550"/>
                  <a:gd name="connsiteX204" fmla="*/ 120650 w 6216650"/>
                  <a:gd name="connsiteY204" fmla="*/ 2692400 h 4908550"/>
                  <a:gd name="connsiteX205" fmla="*/ 22225 w 6216650"/>
                  <a:gd name="connsiteY205" fmla="*/ 2851150 h 4908550"/>
                  <a:gd name="connsiteX206" fmla="*/ 6350 w 6216650"/>
                  <a:gd name="connsiteY206" fmla="*/ 2933700 h 4908550"/>
                  <a:gd name="connsiteX207" fmla="*/ 0 w 6216650"/>
                  <a:gd name="connsiteY207" fmla="*/ 2955882 h 4908550"/>
                  <a:gd name="connsiteX208" fmla="*/ 177800 w 6216650"/>
                  <a:gd name="connsiteY208" fmla="*/ 3006029 h 4908550"/>
                  <a:gd name="connsiteX209" fmla="*/ 294481 w 6216650"/>
                  <a:gd name="connsiteY209" fmla="*/ 3039998 h 4908550"/>
                  <a:gd name="connsiteX210" fmla="*/ 323056 w 6216650"/>
                  <a:gd name="connsiteY210" fmla="*/ 3089145 h 4908550"/>
                  <a:gd name="connsiteX211" fmla="*/ 272256 w 6216650"/>
                  <a:gd name="connsiteY211" fmla="*/ 3172695 h 4908550"/>
                  <a:gd name="connsiteX212" fmla="*/ 347662 w 6216650"/>
                  <a:gd name="connsiteY212" fmla="*/ 3169303 h 4908550"/>
                  <a:gd name="connsiteX213" fmla="*/ 413544 w 6216650"/>
                  <a:gd name="connsiteY213" fmla="*/ 3255159 h 4908550"/>
                  <a:gd name="connsiteX214" fmla="*/ 419100 w 6216650"/>
                  <a:gd name="connsiteY214" fmla="*/ 3371850 h 4908550"/>
                  <a:gd name="connsiteX215" fmla="*/ 377825 w 6216650"/>
                  <a:gd name="connsiteY215" fmla="*/ 3434524 h 4908550"/>
                  <a:gd name="connsiteX216" fmla="*/ 462756 w 6216650"/>
                  <a:gd name="connsiteY216" fmla="*/ 3451181 h 4908550"/>
                  <a:gd name="connsiteX217" fmla="*/ 427037 w 6216650"/>
                  <a:gd name="connsiteY217" fmla="*/ 3580574 h 4908550"/>
                  <a:gd name="connsiteX218" fmla="*/ 453231 w 6216650"/>
                  <a:gd name="connsiteY218" fmla="*/ 3652708 h 4908550"/>
                  <a:gd name="connsiteX219" fmla="*/ 444500 w 6216650"/>
                  <a:gd name="connsiteY219" fmla="*/ 3695700 h 4908550"/>
                  <a:gd name="connsiteX220" fmla="*/ 520700 w 6216650"/>
                  <a:gd name="connsiteY220" fmla="*/ 3744934 h 4908550"/>
                  <a:gd name="connsiteX221" fmla="*/ 445294 w 6216650"/>
                  <a:gd name="connsiteY221" fmla="*/ 3943350 h 4908550"/>
                  <a:gd name="connsiteX222" fmla="*/ 417513 w 6216650"/>
                  <a:gd name="connsiteY222" fmla="*/ 4061754 h 4908550"/>
                  <a:gd name="connsiteX223" fmla="*/ 389731 w 6216650"/>
                  <a:gd name="connsiteY223" fmla="*/ 4112495 h 4908550"/>
                  <a:gd name="connsiteX224" fmla="*/ 412750 w 6216650"/>
                  <a:gd name="connsiteY224" fmla="*/ 4178300 h 4908550"/>
                  <a:gd name="connsiteX225" fmla="*/ 493712 w 6216650"/>
                  <a:gd name="connsiteY225" fmla="*/ 4225968 h 4908550"/>
                  <a:gd name="connsiteX226" fmla="*/ 537369 w 6216650"/>
                  <a:gd name="connsiteY226" fmla="*/ 4156772 h 4908550"/>
                  <a:gd name="connsiteX227" fmla="*/ 615950 w 6216650"/>
                  <a:gd name="connsiteY227" fmla="*/ 4171950 h 4908550"/>
                  <a:gd name="connsiteX228" fmla="*/ 681832 w 6216650"/>
                  <a:gd name="connsiteY228" fmla="*/ 4152652 h 4908550"/>
                  <a:gd name="connsiteX229" fmla="*/ 711200 w 6216650"/>
                  <a:gd name="connsiteY229" fmla="*/ 4114800 h 4908550"/>
                  <a:gd name="connsiteX230" fmla="*/ 742950 w 6216650"/>
                  <a:gd name="connsiteY230" fmla="*/ 4158337 h 4908550"/>
                  <a:gd name="connsiteX231" fmla="*/ 736600 w 6216650"/>
                  <a:gd name="connsiteY231" fmla="*/ 4229100 h 4908550"/>
                  <a:gd name="connsiteX232" fmla="*/ 835819 w 6216650"/>
                  <a:gd name="connsiteY232" fmla="*/ 4170384 h 4908550"/>
                  <a:gd name="connsiteX233" fmla="*/ 883444 w 6216650"/>
                  <a:gd name="connsiteY233" fmla="*/ 4066392 h 4908550"/>
                  <a:gd name="connsiteX234" fmla="*/ 964407 w 6216650"/>
                  <a:gd name="connsiteY234" fmla="*/ 3990105 h 4908550"/>
                  <a:gd name="connsiteX235" fmla="*/ 1017588 w 6216650"/>
                  <a:gd name="connsiteY235" fmla="*/ 3954109 h 4908550"/>
                  <a:gd name="connsiteX236" fmla="*/ 1028700 w 6216650"/>
                  <a:gd name="connsiteY236" fmla="*/ 3911600 h 4908550"/>
                  <a:gd name="connsiteX237" fmla="*/ 1081881 w 6216650"/>
                  <a:gd name="connsiteY237" fmla="*/ 3887131 h 4908550"/>
                  <a:gd name="connsiteX238" fmla="*/ 1112838 w 6216650"/>
                  <a:gd name="connsiteY238" fmla="*/ 3902858 h 4908550"/>
                  <a:gd name="connsiteX239" fmla="*/ 1212850 w 6216650"/>
                  <a:gd name="connsiteY239" fmla="*/ 3943350 h 4908550"/>
                  <a:gd name="connsiteX240" fmla="*/ 1243806 w 6216650"/>
                  <a:gd name="connsiteY240" fmla="*/ 4006736 h 4908550"/>
                  <a:gd name="connsiteX241" fmla="*/ 1238250 w 6216650"/>
                  <a:gd name="connsiteY241" fmla="*/ 4044950 h 4908550"/>
                  <a:gd name="connsiteX242" fmla="*/ 1270000 w 6216650"/>
                  <a:gd name="connsiteY242" fmla="*/ 4108450 h 4908550"/>
                  <a:gd name="connsiteX243" fmla="*/ 1327150 w 6216650"/>
                  <a:gd name="connsiteY243" fmla="*/ 4108450 h 4908550"/>
                  <a:gd name="connsiteX244" fmla="*/ 1365250 w 6216650"/>
                  <a:gd name="connsiteY244" fmla="*/ 4070437 h 4908550"/>
                  <a:gd name="connsiteX245" fmla="*/ 1391444 w 6216650"/>
                  <a:gd name="connsiteY245" fmla="*/ 4114379 h 4908550"/>
                  <a:gd name="connsiteX246" fmla="*/ 1427956 w 6216650"/>
                  <a:gd name="connsiteY246" fmla="*/ 4140027 h 4908550"/>
                  <a:gd name="connsiteX247" fmla="*/ 1420019 w 6216650"/>
                  <a:gd name="connsiteY247" fmla="*/ 4193318 h 4908550"/>
                  <a:gd name="connsiteX248" fmla="*/ 1431925 w 6216650"/>
                  <a:gd name="connsiteY248" fmla="*/ 4241159 h 4908550"/>
                  <a:gd name="connsiteX249" fmla="*/ 1429544 w 6216650"/>
                  <a:gd name="connsiteY249" fmla="*/ 4286609 h 4908550"/>
                  <a:gd name="connsiteX250" fmla="*/ 1454150 w 6216650"/>
                  <a:gd name="connsiteY250" fmla="*/ 4330700 h 4908550"/>
                  <a:gd name="connsiteX251" fmla="*/ 1468437 w 6216650"/>
                  <a:gd name="connsiteY251" fmla="*/ 4422732 h 4908550"/>
                  <a:gd name="connsiteX252" fmla="*/ 1458119 w 6216650"/>
                  <a:gd name="connsiteY252" fmla="*/ 4466015 h 4908550"/>
                  <a:gd name="connsiteX253" fmla="*/ 1472406 w 6216650"/>
                  <a:gd name="connsiteY253" fmla="*/ 4525817 h 4908550"/>
                  <a:gd name="connsiteX254" fmla="*/ 1500980 w 6216650"/>
                  <a:gd name="connsiteY254" fmla="*/ 4511459 h 4908550"/>
                  <a:gd name="connsiteX255" fmla="*/ 1496219 w 6216650"/>
                  <a:gd name="connsiteY255" fmla="*/ 4556914 h 4908550"/>
                  <a:gd name="connsiteX256" fmla="*/ 1522413 w 6216650"/>
                  <a:gd name="connsiteY256" fmla="*/ 4592795 h 4908550"/>
                  <a:gd name="connsiteX257" fmla="*/ 1520031 w 6216650"/>
                  <a:gd name="connsiteY257" fmla="*/ 4621500 h 4908550"/>
                  <a:gd name="connsiteX258" fmla="*/ 1543050 w 6216650"/>
                  <a:gd name="connsiteY258" fmla="*/ 4648200 h 4908550"/>
                  <a:gd name="connsiteX259" fmla="*/ 1647031 w 6216650"/>
                  <a:gd name="connsiteY259" fmla="*/ 4614145 h 4908550"/>
                  <a:gd name="connsiteX260" fmla="*/ 1701800 w 6216650"/>
                  <a:gd name="connsiteY260" fmla="*/ 4635500 h 4908550"/>
                  <a:gd name="connsiteX261" fmla="*/ 1758950 w 6216650"/>
                  <a:gd name="connsiteY261" fmla="*/ 4673600 h 4908550"/>
                  <a:gd name="connsiteX262" fmla="*/ 1854200 w 6216650"/>
                  <a:gd name="connsiteY262" fmla="*/ 4705350 h 4908550"/>
                  <a:gd name="connsiteX263" fmla="*/ 1970881 w 6216650"/>
                  <a:gd name="connsiteY263" fmla="*/ 4742710 h 4908550"/>
                  <a:gd name="connsiteX264" fmla="*/ 2063750 w 6216650"/>
                  <a:gd name="connsiteY264" fmla="*/ 4838700 h 4908550"/>
                  <a:gd name="connsiteX265" fmla="*/ 2209800 w 6216650"/>
                  <a:gd name="connsiteY265" fmla="*/ 4864100 h 4908550"/>
                  <a:gd name="connsiteX266" fmla="*/ 2286000 w 6216650"/>
                  <a:gd name="connsiteY266" fmla="*/ 4902200 h 4908550"/>
                  <a:gd name="connsiteX267" fmla="*/ 2406650 w 6216650"/>
                  <a:gd name="connsiteY267" fmla="*/ 4876800 h 4908550"/>
                  <a:gd name="connsiteX268" fmla="*/ 2527300 w 6216650"/>
                  <a:gd name="connsiteY268" fmla="*/ 4908550 h 4908550"/>
                  <a:gd name="connsiteX269" fmla="*/ 2578100 w 6216650"/>
                  <a:gd name="connsiteY269" fmla="*/ 4870450 h 4908550"/>
                  <a:gd name="connsiteX270" fmla="*/ 2755900 w 6216650"/>
                  <a:gd name="connsiteY270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59939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44212 w 6216650"/>
                  <a:gd name="connsiteY57" fmla="*/ 2280999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13783 w 6216650"/>
                  <a:gd name="connsiteY64" fmla="*/ 1910430 h 4908550"/>
                  <a:gd name="connsiteX65" fmla="*/ 6192267 w 6216650"/>
                  <a:gd name="connsiteY65" fmla="*/ 194399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64759 w 6216650"/>
                  <a:gd name="connsiteY69" fmla="*/ 1558449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735792 w 6216650"/>
                  <a:gd name="connsiteY172" fmla="*/ 117566 h 4908550"/>
                  <a:gd name="connsiteX173" fmla="*/ 668887 w 6216650"/>
                  <a:gd name="connsiteY173" fmla="*/ 105149 h 4908550"/>
                  <a:gd name="connsiteX174" fmla="*/ 626762 w 6216650"/>
                  <a:gd name="connsiteY174" fmla="*/ 77830 h 4908550"/>
                  <a:gd name="connsiteX175" fmla="*/ 601549 w 6216650"/>
                  <a:gd name="connsiteY175" fmla="*/ 19643 h 4908550"/>
                  <a:gd name="connsiteX176" fmla="*/ 483039 w 6216650"/>
                  <a:gd name="connsiteY176" fmla="*/ 5807 h 4908550"/>
                  <a:gd name="connsiteX177" fmla="*/ 420673 w 6216650"/>
                  <a:gd name="connsiteY177" fmla="*/ 79157 h 4908550"/>
                  <a:gd name="connsiteX178" fmla="*/ 515144 w 6216650"/>
                  <a:gd name="connsiteY178" fmla="*/ 240474 h 4908550"/>
                  <a:gd name="connsiteX179" fmla="*/ 546100 w 6216650"/>
                  <a:gd name="connsiteY179" fmla="*/ 298450 h 4908550"/>
                  <a:gd name="connsiteX180" fmla="*/ 546100 w 6216650"/>
                  <a:gd name="connsiteY180" fmla="*/ 476250 h 4908550"/>
                  <a:gd name="connsiteX181" fmla="*/ 593725 w 6216650"/>
                  <a:gd name="connsiteY181" fmla="*/ 598021 h 4908550"/>
                  <a:gd name="connsiteX182" fmla="*/ 641350 w 6216650"/>
                  <a:gd name="connsiteY182" fmla="*/ 654050 h 4908550"/>
                  <a:gd name="connsiteX183" fmla="*/ 679450 w 6216650"/>
                  <a:gd name="connsiteY183" fmla="*/ 679450 h 4908550"/>
                  <a:gd name="connsiteX184" fmla="*/ 693737 w 6216650"/>
                  <a:gd name="connsiteY184" fmla="*/ 947716 h 4908550"/>
                  <a:gd name="connsiteX185" fmla="*/ 750094 w 6216650"/>
                  <a:gd name="connsiteY185" fmla="*/ 1020870 h 4908550"/>
                  <a:gd name="connsiteX186" fmla="*/ 654050 w 6216650"/>
                  <a:gd name="connsiteY186" fmla="*/ 1092200 h 4908550"/>
                  <a:gd name="connsiteX187" fmla="*/ 488950 w 6216650"/>
                  <a:gd name="connsiteY187" fmla="*/ 1174750 h 4908550"/>
                  <a:gd name="connsiteX188" fmla="*/ 457200 w 6216650"/>
                  <a:gd name="connsiteY188" fmla="*/ 1276350 h 4908550"/>
                  <a:gd name="connsiteX189" fmla="*/ 400050 w 6216650"/>
                  <a:gd name="connsiteY189" fmla="*/ 1333500 h 4908550"/>
                  <a:gd name="connsiteX190" fmla="*/ 412750 w 6216650"/>
                  <a:gd name="connsiteY190" fmla="*/ 1397000 h 4908550"/>
                  <a:gd name="connsiteX191" fmla="*/ 372268 w 6216650"/>
                  <a:gd name="connsiteY191" fmla="*/ 1476418 h 4908550"/>
                  <a:gd name="connsiteX192" fmla="*/ 266700 w 6216650"/>
                  <a:gd name="connsiteY192" fmla="*/ 1460500 h 4908550"/>
                  <a:gd name="connsiteX193" fmla="*/ 203200 w 6216650"/>
                  <a:gd name="connsiteY193" fmla="*/ 1517650 h 4908550"/>
                  <a:gd name="connsiteX194" fmla="*/ 113506 w 6216650"/>
                  <a:gd name="connsiteY194" fmla="*/ 1549400 h 4908550"/>
                  <a:gd name="connsiteX195" fmla="*/ 80169 w 6216650"/>
                  <a:gd name="connsiteY195" fmla="*/ 1529523 h 4908550"/>
                  <a:gd name="connsiteX196" fmla="*/ 53975 w 6216650"/>
                  <a:gd name="connsiteY196" fmla="*/ 1600200 h 4908550"/>
                  <a:gd name="connsiteX197" fmla="*/ 126206 w 6216650"/>
                  <a:gd name="connsiteY197" fmla="*/ 1746423 h 4908550"/>
                  <a:gd name="connsiteX198" fmla="*/ 126206 w 6216650"/>
                  <a:gd name="connsiteY198" fmla="*/ 1839934 h 4908550"/>
                  <a:gd name="connsiteX199" fmla="*/ 102394 w 6216650"/>
                  <a:gd name="connsiteY199" fmla="*/ 2232895 h 4908550"/>
                  <a:gd name="connsiteX200" fmla="*/ 16669 w 6216650"/>
                  <a:gd name="connsiteY200" fmla="*/ 2300354 h 4908550"/>
                  <a:gd name="connsiteX201" fmla="*/ 60325 w 6216650"/>
                  <a:gd name="connsiteY201" fmla="*/ 2413001 h 4908550"/>
                  <a:gd name="connsiteX202" fmla="*/ 50800 w 6216650"/>
                  <a:gd name="connsiteY202" fmla="*/ 2501900 h 4908550"/>
                  <a:gd name="connsiteX203" fmla="*/ 88106 w 6216650"/>
                  <a:gd name="connsiteY203" fmla="*/ 2555745 h 4908550"/>
                  <a:gd name="connsiteX204" fmla="*/ 91281 w 6216650"/>
                  <a:gd name="connsiteY204" fmla="*/ 2652817 h 4908550"/>
                  <a:gd name="connsiteX205" fmla="*/ 120650 w 6216650"/>
                  <a:gd name="connsiteY205" fmla="*/ 2692400 h 4908550"/>
                  <a:gd name="connsiteX206" fmla="*/ 22225 w 6216650"/>
                  <a:gd name="connsiteY206" fmla="*/ 2851150 h 4908550"/>
                  <a:gd name="connsiteX207" fmla="*/ 6350 w 6216650"/>
                  <a:gd name="connsiteY207" fmla="*/ 2933700 h 4908550"/>
                  <a:gd name="connsiteX208" fmla="*/ 0 w 6216650"/>
                  <a:gd name="connsiteY208" fmla="*/ 2955882 h 4908550"/>
                  <a:gd name="connsiteX209" fmla="*/ 177800 w 6216650"/>
                  <a:gd name="connsiteY209" fmla="*/ 3006029 h 4908550"/>
                  <a:gd name="connsiteX210" fmla="*/ 294481 w 6216650"/>
                  <a:gd name="connsiteY210" fmla="*/ 3039998 h 4908550"/>
                  <a:gd name="connsiteX211" fmla="*/ 323056 w 6216650"/>
                  <a:gd name="connsiteY211" fmla="*/ 3089145 h 4908550"/>
                  <a:gd name="connsiteX212" fmla="*/ 272256 w 6216650"/>
                  <a:gd name="connsiteY212" fmla="*/ 3172695 h 4908550"/>
                  <a:gd name="connsiteX213" fmla="*/ 347662 w 6216650"/>
                  <a:gd name="connsiteY213" fmla="*/ 3169303 h 4908550"/>
                  <a:gd name="connsiteX214" fmla="*/ 413544 w 6216650"/>
                  <a:gd name="connsiteY214" fmla="*/ 3255159 h 4908550"/>
                  <a:gd name="connsiteX215" fmla="*/ 419100 w 6216650"/>
                  <a:gd name="connsiteY215" fmla="*/ 3371850 h 4908550"/>
                  <a:gd name="connsiteX216" fmla="*/ 377825 w 6216650"/>
                  <a:gd name="connsiteY216" fmla="*/ 3434524 h 4908550"/>
                  <a:gd name="connsiteX217" fmla="*/ 462756 w 6216650"/>
                  <a:gd name="connsiteY217" fmla="*/ 3451181 h 4908550"/>
                  <a:gd name="connsiteX218" fmla="*/ 427037 w 6216650"/>
                  <a:gd name="connsiteY218" fmla="*/ 3580574 h 4908550"/>
                  <a:gd name="connsiteX219" fmla="*/ 453231 w 6216650"/>
                  <a:gd name="connsiteY219" fmla="*/ 3652708 h 4908550"/>
                  <a:gd name="connsiteX220" fmla="*/ 444500 w 6216650"/>
                  <a:gd name="connsiteY220" fmla="*/ 3695700 h 4908550"/>
                  <a:gd name="connsiteX221" fmla="*/ 520700 w 6216650"/>
                  <a:gd name="connsiteY221" fmla="*/ 3744934 h 4908550"/>
                  <a:gd name="connsiteX222" fmla="*/ 445294 w 6216650"/>
                  <a:gd name="connsiteY222" fmla="*/ 3943350 h 4908550"/>
                  <a:gd name="connsiteX223" fmla="*/ 417513 w 6216650"/>
                  <a:gd name="connsiteY223" fmla="*/ 4061754 h 4908550"/>
                  <a:gd name="connsiteX224" fmla="*/ 389731 w 6216650"/>
                  <a:gd name="connsiteY224" fmla="*/ 4112495 h 4908550"/>
                  <a:gd name="connsiteX225" fmla="*/ 412750 w 6216650"/>
                  <a:gd name="connsiteY225" fmla="*/ 4178300 h 4908550"/>
                  <a:gd name="connsiteX226" fmla="*/ 493712 w 6216650"/>
                  <a:gd name="connsiteY226" fmla="*/ 4225968 h 4908550"/>
                  <a:gd name="connsiteX227" fmla="*/ 537369 w 6216650"/>
                  <a:gd name="connsiteY227" fmla="*/ 4156772 h 4908550"/>
                  <a:gd name="connsiteX228" fmla="*/ 615950 w 6216650"/>
                  <a:gd name="connsiteY228" fmla="*/ 4171950 h 4908550"/>
                  <a:gd name="connsiteX229" fmla="*/ 681832 w 6216650"/>
                  <a:gd name="connsiteY229" fmla="*/ 4152652 h 4908550"/>
                  <a:gd name="connsiteX230" fmla="*/ 711200 w 6216650"/>
                  <a:gd name="connsiteY230" fmla="*/ 4114800 h 4908550"/>
                  <a:gd name="connsiteX231" fmla="*/ 742950 w 6216650"/>
                  <a:gd name="connsiteY231" fmla="*/ 4158337 h 4908550"/>
                  <a:gd name="connsiteX232" fmla="*/ 736600 w 6216650"/>
                  <a:gd name="connsiteY232" fmla="*/ 4229100 h 4908550"/>
                  <a:gd name="connsiteX233" fmla="*/ 835819 w 6216650"/>
                  <a:gd name="connsiteY233" fmla="*/ 4170384 h 4908550"/>
                  <a:gd name="connsiteX234" fmla="*/ 883444 w 6216650"/>
                  <a:gd name="connsiteY234" fmla="*/ 4066392 h 4908550"/>
                  <a:gd name="connsiteX235" fmla="*/ 964407 w 6216650"/>
                  <a:gd name="connsiteY235" fmla="*/ 3990105 h 4908550"/>
                  <a:gd name="connsiteX236" fmla="*/ 1017588 w 6216650"/>
                  <a:gd name="connsiteY236" fmla="*/ 3954109 h 4908550"/>
                  <a:gd name="connsiteX237" fmla="*/ 1028700 w 6216650"/>
                  <a:gd name="connsiteY237" fmla="*/ 3911600 h 4908550"/>
                  <a:gd name="connsiteX238" fmla="*/ 1081881 w 6216650"/>
                  <a:gd name="connsiteY238" fmla="*/ 3887131 h 4908550"/>
                  <a:gd name="connsiteX239" fmla="*/ 1112838 w 6216650"/>
                  <a:gd name="connsiteY239" fmla="*/ 3902858 h 4908550"/>
                  <a:gd name="connsiteX240" fmla="*/ 1212850 w 6216650"/>
                  <a:gd name="connsiteY240" fmla="*/ 3943350 h 4908550"/>
                  <a:gd name="connsiteX241" fmla="*/ 1243806 w 6216650"/>
                  <a:gd name="connsiteY241" fmla="*/ 4006736 h 4908550"/>
                  <a:gd name="connsiteX242" fmla="*/ 1238250 w 6216650"/>
                  <a:gd name="connsiteY242" fmla="*/ 4044950 h 4908550"/>
                  <a:gd name="connsiteX243" fmla="*/ 1270000 w 6216650"/>
                  <a:gd name="connsiteY243" fmla="*/ 4108450 h 4908550"/>
                  <a:gd name="connsiteX244" fmla="*/ 1327150 w 6216650"/>
                  <a:gd name="connsiteY244" fmla="*/ 4108450 h 4908550"/>
                  <a:gd name="connsiteX245" fmla="*/ 1365250 w 6216650"/>
                  <a:gd name="connsiteY245" fmla="*/ 4070437 h 4908550"/>
                  <a:gd name="connsiteX246" fmla="*/ 1391444 w 6216650"/>
                  <a:gd name="connsiteY246" fmla="*/ 4114379 h 4908550"/>
                  <a:gd name="connsiteX247" fmla="*/ 1427956 w 6216650"/>
                  <a:gd name="connsiteY247" fmla="*/ 4140027 h 4908550"/>
                  <a:gd name="connsiteX248" fmla="*/ 1420019 w 6216650"/>
                  <a:gd name="connsiteY248" fmla="*/ 4193318 h 4908550"/>
                  <a:gd name="connsiteX249" fmla="*/ 1431925 w 6216650"/>
                  <a:gd name="connsiteY249" fmla="*/ 4241159 h 4908550"/>
                  <a:gd name="connsiteX250" fmla="*/ 1429544 w 6216650"/>
                  <a:gd name="connsiteY250" fmla="*/ 4286609 h 4908550"/>
                  <a:gd name="connsiteX251" fmla="*/ 1454150 w 6216650"/>
                  <a:gd name="connsiteY251" fmla="*/ 4330700 h 4908550"/>
                  <a:gd name="connsiteX252" fmla="*/ 1468437 w 6216650"/>
                  <a:gd name="connsiteY252" fmla="*/ 4422732 h 4908550"/>
                  <a:gd name="connsiteX253" fmla="*/ 1458119 w 6216650"/>
                  <a:gd name="connsiteY253" fmla="*/ 4466015 h 4908550"/>
                  <a:gd name="connsiteX254" fmla="*/ 1472406 w 6216650"/>
                  <a:gd name="connsiteY254" fmla="*/ 4525817 h 4908550"/>
                  <a:gd name="connsiteX255" fmla="*/ 1500980 w 6216650"/>
                  <a:gd name="connsiteY255" fmla="*/ 4511459 h 4908550"/>
                  <a:gd name="connsiteX256" fmla="*/ 1496219 w 6216650"/>
                  <a:gd name="connsiteY256" fmla="*/ 4556914 h 4908550"/>
                  <a:gd name="connsiteX257" fmla="*/ 1522413 w 6216650"/>
                  <a:gd name="connsiteY257" fmla="*/ 4592795 h 4908550"/>
                  <a:gd name="connsiteX258" fmla="*/ 1520031 w 6216650"/>
                  <a:gd name="connsiteY258" fmla="*/ 4621500 h 4908550"/>
                  <a:gd name="connsiteX259" fmla="*/ 1543050 w 6216650"/>
                  <a:gd name="connsiteY259" fmla="*/ 4648200 h 4908550"/>
                  <a:gd name="connsiteX260" fmla="*/ 1647031 w 6216650"/>
                  <a:gd name="connsiteY260" fmla="*/ 4614145 h 4908550"/>
                  <a:gd name="connsiteX261" fmla="*/ 1701800 w 6216650"/>
                  <a:gd name="connsiteY261" fmla="*/ 4635500 h 4908550"/>
                  <a:gd name="connsiteX262" fmla="*/ 1758950 w 6216650"/>
                  <a:gd name="connsiteY262" fmla="*/ 4673600 h 4908550"/>
                  <a:gd name="connsiteX263" fmla="*/ 1854200 w 6216650"/>
                  <a:gd name="connsiteY263" fmla="*/ 4705350 h 4908550"/>
                  <a:gd name="connsiteX264" fmla="*/ 1970881 w 6216650"/>
                  <a:gd name="connsiteY264" fmla="*/ 4742710 h 4908550"/>
                  <a:gd name="connsiteX265" fmla="*/ 2063750 w 6216650"/>
                  <a:gd name="connsiteY265" fmla="*/ 4838700 h 4908550"/>
                  <a:gd name="connsiteX266" fmla="*/ 2209800 w 6216650"/>
                  <a:gd name="connsiteY266" fmla="*/ 4864100 h 4908550"/>
                  <a:gd name="connsiteX267" fmla="*/ 2286000 w 6216650"/>
                  <a:gd name="connsiteY267" fmla="*/ 4902200 h 4908550"/>
                  <a:gd name="connsiteX268" fmla="*/ 2406650 w 6216650"/>
                  <a:gd name="connsiteY268" fmla="*/ 4876800 h 4908550"/>
                  <a:gd name="connsiteX269" fmla="*/ 2527300 w 6216650"/>
                  <a:gd name="connsiteY269" fmla="*/ 4908550 h 4908550"/>
                  <a:gd name="connsiteX270" fmla="*/ 2578100 w 6216650"/>
                  <a:gd name="connsiteY270" fmla="*/ 4870450 h 4908550"/>
                  <a:gd name="connsiteX271" fmla="*/ 2755900 w 6216650"/>
                  <a:gd name="connsiteY271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59939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44212 w 6216650"/>
                  <a:gd name="connsiteY57" fmla="*/ 2280999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13783 w 6216650"/>
                  <a:gd name="connsiteY64" fmla="*/ 1910430 h 4908550"/>
                  <a:gd name="connsiteX65" fmla="*/ 6192267 w 6216650"/>
                  <a:gd name="connsiteY65" fmla="*/ 194399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64759 w 6216650"/>
                  <a:gd name="connsiteY69" fmla="*/ 1558449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735792 w 6216650"/>
                  <a:gd name="connsiteY172" fmla="*/ 117566 h 4908550"/>
                  <a:gd name="connsiteX173" fmla="*/ 668887 w 6216650"/>
                  <a:gd name="connsiteY173" fmla="*/ 105149 h 4908550"/>
                  <a:gd name="connsiteX174" fmla="*/ 626762 w 6216650"/>
                  <a:gd name="connsiteY174" fmla="*/ 77830 h 4908550"/>
                  <a:gd name="connsiteX175" fmla="*/ 601549 w 6216650"/>
                  <a:gd name="connsiteY175" fmla="*/ 19643 h 4908550"/>
                  <a:gd name="connsiteX176" fmla="*/ 483039 w 6216650"/>
                  <a:gd name="connsiteY176" fmla="*/ 5807 h 4908550"/>
                  <a:gd name="connsiteX177" fmla="*/ 420673 w 6216650"/>
                  <a:gd name="connsiteY177" fmla="*/ 79157 h 4908550"/>
                  <a:gd name="connsiteX178" fmla="*/ 485517 w 6216650"/>
                  <a:gd name="connsiteY178" fmla="*/ 134951 h 4908550"/>
                  <a:gd name="connsiteX179" fmla="*/ 515144 w 6216650"/>
                  <a:gd name="connsiteY179" fmla="*/ 240474 h 4908550"/>
                  <a:gd name="connsiteX180" fmla="*/ 546100 w 6216650"/>
                  <a:gd name="connsiteY180" fmla="*/ 298450 h 4908550"/>
                  <a:gd name="connsiteX181" fmla="*/ 546100 w 6216650"/>
                  <a:gd name="connsiteY181" fmla="*/ 476250 h 4908550"/>
                  <a:gd name="connsiteX182" fmla="*/ 593725 w 6216650"/>
                  <a:gd name="connsiteY182" fmla="*/ 598021 h 4908550"/>
                  <a:gd name="connsiteX183" fmla="*/ 641350 w 6216650"/>
                  <a:gd name="connsiteY183" fmla="*/ 654050 h 4908550"/>
                  <a:gd name="connsiteX184" fmla="*/ 679450 w 6216650"/>
                  <a:gd name="connsiteY184" fmla="*/ 679450 h 4908550"/>
                  <a:gd name="connsiteX185" fmla="*/ 693737 w 6216650"/>
                  <a:gd name="connsiteY185" fmla="*/ 947716 h 4908550"/>
                  <a:gd name="connsiteX186" fmla="*/ 750094 w 6216650"/>
                  <a:gd name="connsiteY186" fmla="*/ 1020870 h 4908550"/>
                  <a:gd name="connsiteX187" fmla="*/ 654050 w 6216650"/>
                  <a:gd name="connsiteY187" fmla="*/ 1092200 h 4908550"/>
                  <a:gd name="connsiteX188" fmla="*/ 488950 w 6216650"/>
                  <a:gd name="connsiteY188" fmla="*/ 1174750 h 4908550"/>
                  <a:gd name="connsiteX189" fmla="*/ 457200 w 6216650"/>
                  <a:gd name="connsiteY189" fmla="*/ 1276350 h 4908550"/>
                  <a:gd name="connsiteX190" fmla="*/ 400050 w 6216650"/>
                  <a:gd name="connsiteY190" fmla="*/ 1333500 h 4908550"/>
                  <a:gd name="connsiteX191" fmla="*/ 412750 w 6216650"/>
                  <a:gd name="connsiteY191" fmla="*/ 1397000 h 4908550"/>
                  <a:gd name="connsiteX192" fmla="*/ 372268 w 6216650"/>
                  <a:gd name="connsiteY192" fmla="*/ 1476418 h 4908550"/>
                  <a:gd name="connsiteX193" fmla="*/ 266700 w 6216650"/>
                  <a:gd name="connsiteY193" fmla="*/ 1460500 h 4908550"/>
                  <a:gd name="connsiteX194" fmla="*/ 203200 w 6216650"/>
                  <a:gd name="connsiteY194" fmla="*/ 1517650 h 4908550"/>
                  <a:gd name="connsiteX195" fmla="*/ 113506 w 6216650"/>
                  <a:gd name="connsiteY195" fmla="*/ 1549400 h 4908550"/>
                  <a:gd name="connsiteX196" fmla="*/ 80169 w 6216650"/>
                  <a:gd name="connsiteY196" fmla="*/ 1529523 h 4908550"/>
                  <a:gd name="connsiteX197" fmla="*/ 53975 w 6216650"/>
                  <a:gd name="connsiteY197" fmla="*/ 1600200 h 4908550"/>
                  <a:gd name="connsiteX198" fmla="*/ 126206 w 6216650"/>
                  <a:gd name="connsiteY198" fmla="*/ 1746423 h 4908550"/>
                  <a:gd name="connsiteX199" fmla="*/ 126206 w 6216650"/>
                  <a:gd name="connsiteY199" fmla="*/ 1839934 h 4908550"/>
                  <a:gd name="connsiteX200" fmla="*/ 102394 w 6216650"/>
                  <a:gd name="connsiteY200" fmla="*/ 2232895 h 4908550"/>
                  <a:gd name="connsiteX201" fmla="*/ 16669 w 6216650"/>
                  <a:gd name="connsiteY201" fmla="*/ 2300354 h 4908550"/>
                  <a:gd name="connsiteX202" fmla="*/ 60325 w 6216650"/>
                  <a:gd name="connsiteY202" fmla="*/ 2413001 h 4908550"/>
                  <a:gd name="connsiteX203" fmla="*/ 50800 w 6216650"/>
                  <a:gd name="connsiteY203" fmla="*/ 2501900 h 4908550"/>
                  <a:gd name="connsiteX204" fmla="*/ 88106 w 6216650"/>
                  <a:gd name="connsiteY204" fmla="*/ 2555745 h 4908550"/>
                  <a:gd name="connsiteX205" fmla="*/ 91281 w 6216650"/>
                  <a:gd name="connsiteY205" fmla="*/ 2652817 h 4908550"/>
                  <a:gd name="connsiteX206" fmla="*/ 120650 w 6216650"/>
                  <a:gd name="connsiteY206" fmla="*/ 2692400 h 4908550"/>
                  <a:gd name="connsiteX207" fmla="*/ 22225 w 6216650"/>
                  <a:gd name="connsiteY207" fmla="*/ 2851150 h 4908550"/>
                  <a:gd name="connsiteX208" fmla="*/ 6350 w 6216650"/>
                  <a:gd name="connsiteY208" fmla="*/ 2933700 h 4908550"/>
                  <a:gd name="connsiteX209" fmla="*/ 0 w 6216650"/>
                  <a:gd name="connsiteY209" fmla="*/ 2955882 h 4908550"/>
                  <a:gd name="connsiteX210" fmla="*/ 177800 w 6216650"/>
                  <a:gd name="connsiteY210" fmla="*/ 3006029 h 4908550"/>
                  <a:gd name="connsiteX211" fmla="*/ 294481 w 6216650"/>
                  <a:gd name="connsiteY211" fmla="*/ 3039998 h 4908550"/>
                  <a:gd name="connsiteX212" fmla="*/ 323056 w 6216650"/>
                  <a:gd name="connsiteY212" fmla="*/ 3089145 h 4908550"/>
                  <a:gd name="connsiteX213" fmla="*/ 272256 w 6216650"/>
                  <a:gd name="connsiteY213" fmla="*/ 3172695 h 4908550"/>
                  <a:gd name="connsiteX214" fmla="*/ 347662 w 6216650"/>
                  <a:gd name="connsiteY214" fmla="*/ 3169303 h 4908550"/>
                  <a:gd name="connsiteX215" fmla="*/ 413544 w 6216650"/>
                  <a:gd name="connsiteY215" fmla="*/ 3255159 h 4908550"/>
                  <a:gd name="connsiteX216" fmla="*/ 419100 w 6216650"/>
                  <a:gd name="connsiteY216" fmla="*/ 3371850 h 4908550"/>
                  <a:gd name="connsiteX217" fmla="*/ 377825 w 6216650"/>
                  <a:gd name="connsiteY217" fmla="*/ 3434524 h 4908550"/>
                  <a:gd name="connsiteX218" fmla="*/ 462756 w 6216650"/>
                  <a:gd name="connsiteY218" fmla="*/ 3451181 h 4908550"/>
                  <a:gd name="connsiteX219" fmla="*/ 427037 w 6216650"/>
                  <a:gd name="connsiteY219" fmla="*/ 3580574 h 4908550"/>
                  <a:gd name="connsiteX220" fmla="*/ 453231 w 6216650"/>
                  <a:gd name="connsiteY220" fmla="*/ 3652708 h 4908550"/>
                  <a:gd name="connsiteX221" fmla="*/ 444500 w 6216650"/>
                  <a:gd name="connsiteY221" fmla="*/ 3695700 h 4908550"/>
                  <a:gd name="connsiteX222" fmla="*/ 520700 w 6216650"/>
                  <a:gd name="connsiteY222" fmla="*/ 3744934 h 4908550"/>
                  <a:gd name="connsiteX223" fmla="*/ 445294 w 6216650"/>
                  <a:gd name="connsiteY223" fmla="*/ 3943350 h 4908550"/>
                  <a:gd name="connsiteX224" fmla="*/ 417513 w 6216650"/>
                  <a:gd name="connsiteY224" fmla="*/ 4061754 h 4908550"/>
                  <a:gd name="connsiteX225" fmla="*/ 389731 w 6216650"/>
                  <a:gd name="connsiteY225" fmla="*/ 4112495 h 4908550"/>
                  <a:gd name="connsiteX226" fmla="*/ 412750 w 6216650"/>
                  <a:gd name="connsiteY226" fmla="*/ 4178300 h 4908550"/>
                  <a:gd name="connsiteX227" fmla="*/ 493712 w 6216650"/>
                  <a:gd name="connsiteY227" fmla="*/ 4225968 h 4908550"/>
                  <a:gd name="connsiteX228" fmla="*/ 537369 w 6216650"/>
                  <a:gd name="connsiteY228" fmla="*/ 4156772 h 4908550"/>
                  <a:gd name="connsiteX229" fmla="*/ 615950 w 6216650"/>
                  <a:gd name="connsiteY229" fmla="*/ 4171950 h 4908550"/>
                  <a:gd name="connsiteX230" fmla="*/ 681832 w 6216650"/>
                  <a:gd name="connsiteY230" fmla="*/ 4152652 h 4908550"/>
                  <a:gd name="connsiteX231" fmla="*/ 711200 w 6216650"/>
                  <a:gd name="connsiteY231" fmla="*/ 4114800 h 4908550"/>
                  <a:gd name="connsiteX232" fmla="*/ 742950 w 6216650"/>
                  <a:gd name="connsiteY232" fmla="*/ 4158337 h 4908550"/>
                  <a:gd name="connsiteX233" fmla="*/ 736600 w 6216650"/>
                  <a:gd name="connsiteY233" fmla="*/ 4229100 h 4908550"/>
                  <a:gd name="connsiteX234" fmla="*/ 835819 w 6216650"/>
                  <a:gd name="connsiteY234" fmla="*/ 4170384 h 4908550"/>
                  <a:gd name="connsiteX235" fmla="*/ 883444 w 6216650"/>
                  <a:gd name="connsiteY235" fmla="*/ 4066392 h 4908550"/>
                  <a:gd name="connsiteX236" fmla="*/ 964407 w 6216650"/>
                  <a:gd name="connsiteY236" fmla="*/ 3990105 h 4908550"/>
                  <a:gd name="connsiteX237" fmla="*/ 1017588 w 6216650"/>
                  <a:gd name="connsiteY237" fmla="*/ 3954109 h 4908550"/>
                  <a:gd name="connsiteX238" fmla="*/ 1028700 w 6216650"/>
                  <a:gd name="connsiteY238" fmla="*/ 3911600 h 4908550"/>
                  <a:gd name="connsiteX239" fmla="*/ 1081881 w 6216650"/>
                  <a:gd name="connsiteY239" fmla="*/ 3887131 h 4908550"/>
                  <a:gd name="connsiteX240" fmla="*/ 1112838 w 6216650"/>
                  <a:gd name="connsiteY240" fmla="*/ 3902858 h 4908550"/>
                  <a:gd name="connsiteX241" fmla="*/ 1212850 w 6216650"/>
                  <a:gd name="connsiteY241" fmla="*/ 3943350 h 4908550"/>
                  <a:gd name="connsiteX242" fmla="*/ 1243806 w 6216650"/>
                  <a:gd name="connsiteY242" fmla="*/ 4006736 h 4908550"/>
                  <a:gd name="connsiteX243" fmla="*/ 1238250 w 6216650"/>
                  <a:gd name="connsiteY243" fmla="*/ 4044950 h 4908550"/>
                  <a:gd name="connsiteX244" fmla="*/ 1270000 w 6216650"/>
                  <a:gd name="connsiteY244" fmla="*/ 4108450 h 4908550"/>
                  <a:gd name="connsiteX245" fmla="*/ 1327150 w 6216650"/>
                  <a:gd name="connsiteY245" fmla="*/ 4108450 h 4908550"/>
                  <a:gd name="connsiteX246" fmla="*/ 1365250 w 6216650"/>
                  <a:gd name="connsiteY246" fmla="*/ 4070437 h 4908550"/>
                  <a:gd name="connsiteX247" fmla="*/ 1391444 w 6216650"/>
                  <a:gd name="connsiteY247" fmla="*/ 4114379 h 4908550"/>
                  <a:gd name="connsiteX248" fmla="*/ 1427956 w 6216650"/>
                  <a:gd name="connsiteY248" fmla="*/ 4140027 h 4908550"/>
                  <a:gd name="connsiteX249" fmla="*/ 1420019 w 6216650"/>
                  <a:gd name="connsiteY249" fmla="*/ 4193318 h 4908550"/>
                  <a:gd name="connsiteX250" fmla="*/ 1431925 w 6216650"/>
                  <a:gd name="connsiteY250" fmla="*/ 4241159 h 4908550"/>
                  <a:gd name="connsiteX251" fmla="*/ 1429544 w 6216650"/>
                  <a:gd name="connsiteY251" fmla="*/ 4286609 h 4908550"/>
                  <a:gd name="connsiteX252" fmla="*/ 1454150 w 6216650"/>
                  <a:gd name="connsiteY252" fmla="*/ 4330700 h 4908550"/>
                  <a:gd name="connsiteX253" fmla="*/ 1468437 w 6216650"/>
                  <a:gd name="connsiteY253" fmla="*/ 4422732 h 4908550"/>
                  <a:gd name="connsiteX254" fmla="*/ 1458119 w 6216650"/>
                  <a:gd name="connsiteY254" fmla="*/ 4466015 h 4908550"/>
                  <a:gd name="connsiteX255" fmla="*/ 1472406 w 6216650"/>
                  <a:gd name="connsiteY255" fmla="*/ 4525817 h 4908550"/>
                  <a:gd name="connsiteX256" fmla="*/ 1500980 w 6216650"/>
                  <a:gd name="connsiteY256" fmla="*/ 4511459 h 4908550"/>
                  <a:gd name="connsiteX257" fmla="*/ 1496219 w 6216650"/>
                  <a:gd name="connsiteY257" fmla="*/ 4556914 h 4908550"/>
                  <a:gd name="connsiteX258" fmla="*/ 1522413 w 6216650"/>
                  <a:gd name="connsiteY258" fmla="*/ 4592795 h 4908550"/>
                  <a:gd name="connsiteX259" fmla="*/ 1520031 w 6216650"/>
                  <a:gd name="connsiteY259" fmla="*/ 4621500 h 4908550"/>
                  <a:gd name="connsiteX260" fmla="*/ 1543050 w 6216650"/>
                  <a:gd name="connsiteY260" fmla="*/ 4648200 h 4908550"/>
                  <a:gd name="connsiteX261" fmla="*/ 1647031 w 6216650"/>
                  <a:gd name="connsiteY261" fmla="*/ 4614145 h 4908550"/>
                  <a:gd name="connsiteX262" fmla="*/ 1701800 w 6216650"/>
                  <a:gd name="connsiteY262" fmla="*/ 4635500 h 4908550"/>
                  <a:gd name="connsiteX263" fmla="*/ 1758950 w 6216650"/>
                  <a:gd name="connsiteY263" fmla="*/ 4673600 h 4908550"/>
                  <a:gd name="connsiteX264" fmla="*/ 1854200 w 6216650"/>
                  <a:gd name="connsiteY264" fmla="*/ 4705350 h 4908550"/>
                  <a:gd name="connsiteX265" fmla="*/ 1970881 w 6216650"/>
                  <a:gd name="connsiteY265" fmla="*/ 4742710 h 4908550"/>
                  <a:gd name="connsiteX266" fmla="*/ 2063750 w 6216650"/>
                  <a:gd name="connsiteY266" fmla="*/ 4838700 h 4908550"/>
                  <a:gd name="connsiteX267" fmla="*/ 2209800 w 6216650"/>
                  <a:gd name="connsiteY267" fmla="*/ 4864100 h 4908550"/>
                  <a:gd name="connsiteX268" fmla="*/ 2286000 w 6216650"/>
                  <a:gd name="connsiteY268" fmla="*/ 4902200 h 4908550"/>
                  <a:gd name="connsiteX269" fmla="*/ 2406650 w 6216650"/>
                  <a:gd name="connsiteY269" fmla="*/ 4876800 h 4908550"/>
                  <a:gd name="connsiteX270" fmla="*/ 2527300 w 6216650"/>
                  <a:gd name="connsiteY270" fmla="*/ 4908550 h 4908550"/>
                  <a:gd name="connsiteX271" fmla="*/ 2578100 w 6216650"/>
                  <a:gd name="connsiteY271" fmla="*/ 4870450 h 4908550"/>
                  <a:gd name="connsiteX272" fmla="*/ 2755900 w 6216650"/>
                  <a:gd name="connsiteY272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59939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44212 w 6216650"/>
                  <a:gd name="connsiteY57" fmla="*/ 2280999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13783 w 6216650"/>
                  <a:gd name="connsiteY64" fmla="*/ 1910430 h 4908550"/>
                  <a:gd name="connsiteX65" fmla="*/ 6192267 w 6216650"/>
                  <a:gd name="connsiteY65" fmla="*/ 194399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64759 w 6216650"/>
                  <a:gd name="connsiteY69" fmla="*/ 1558449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735792 w 6216650"/>
                  <a:gd name="connsiteY172" fmla="*/ 117566 h 4908550"/>
                  <a:gd name="connsiteX173" fmla="*/ 668887 w 6216650"/>
                  <a:gd name="connsiteY173" fmla="*/ 105149 h 4908550"/>
                  <a:gd name="connsiteX174" fmla="*/ 626762 w 6216650"/>
                  <a:gd name="connsiteY174" fmla="*/ 77830 h 4908550"/>
                  <a:gd name="connsiteX175" fmla="*/ 601549 w 6216650"/>
                  <a:gd name="connsiteY175" fmla="*/ 19643 h 4908550"/>
                  <a:gd name="connsiteX176" fmla="*/ 483039 w 6216650"/>
                  <a:gd name="connsiteY176" fmla="*/ 5807 h 4908550"/>
                  <a:gd name="connsiteX177" fmla="*/ 420673 w 6216650"/>
                  <a:gd name="connsiteY177" fmla="*/ 79157 h 4908550"/>
                  <a:gd name="connsiteX178" fmla="*/ 428524 w 6216650"/>
                  <a:gd name="connsiteY178" fmla="*/ 117566 h 4908550"/>
                  <a:gd name="connsiteX179" fmla="*/ 485517 w 6216650"/>
                  <a:gd name="connsiteY179" fmla="*/ 134951 h 4908550"/>
                  <a:gd name="connsiteX180" fmla="*/ 515144 w 6216650"/>
                  <a:gd name="connsiteY180" fmla="*/ 240474 h 4908550"/>
                  <a:gd name="connsiteX181" fmla="*/ 546100 w 6216650"/>
                  <a:gd name="connsiteY181" fmla="*/ 298450 h 4908550"/>
                  <a:gd name="connsiteX182" fmla="*/ 546100 w 6216650"/>
                  <a:gd name="connsiteY182" fmla="*/ 476250 h 4908550"/>
                  <a:gd name="connsiteX183" fmla="*/ 593725 w 6216650"/>
                  <a:gd name="connsiteY183" fmla="*/ 598021 h 4908550"/>
                  <a:gd name="connsiteX184" fmla="*/ 641350 w 6216650"/>
                  <a:gd name="connsiteY184" fmla="*/ 654050 h 4908550"/>
                  <a:gd name="connsiteX185" fmla="*/ 679450 w 6216650"/>
                  <a:gd name="connsiteY185" fmla="*/ 679450 h 4908550"/>
                  <a:gd name="connsiteX186" fmla="*/ 693737 w 6216650"/>
                  <a:gd name="connsiteY186" fmla="*/ 947716 h 4908550"/>
                  <a:gd name="connsiteX187" fmla="*/ 750094 w 6216650"/>
                  <a:gd name="connsiteY187" fmla="*/ 1020870 h 4908550"/>
                  <a:gd name="connsiteX188" fmla="*/ 654050 w 6216650"/>
                  <a:gd name="connsiteY188" fmla="*/ 1092200 h 4908550"/>
                  <a:gd name="connsiteX189" fmla="*/ 488950 w 6216650"/>
                  <a:gd name="connsiteY189" fmla="*/ 1174750 h 4908550"/>
                  <a:gd name="connsiteX190" fmla="*/ 457200 w 6216650"/>
                  <a:gd name="connsiteY190" fmla="*/ 1276350 h 4908550"/>
                  <a:gd name="connsiteX191" fmla="*/ 400050 w 6216650"/>
                  <a:gd name="connsiteY191" fmla="*/ 1333500 h 4908550"/>
                  <a:gd name="connsiteX192" fmla="*/ 412750 w 6216650"/>
                  <a:gd name="connsiteY192" fmla="*/ 1397000 h 4908550"/>
                  <a:gd name="connsiteX193" fmla="*/ 372268 w 6216650"/>
                  <a:gd name="connsiteY193" fmla="*/ 1476418 h 4908550"/>
                  <a:gd name="connsiteX194" fmla="*/ 266700 w 6216650"/>
                  <a:gd name="connsiteY194" fmla="*/ 1460500 h 4908550"/>
                  <a:gd name="connsiteX195" fmla="*/ 203200 w 6216650"/>
                  <a:gd name="connsiteY195" fmla="*/ 1517650 h 4908550"/>
                  <a:gd name="connsiteX196" fmla="*/ 113506 w 6216650"/>
                  <a:gd name="connsiteY196" fmla="*/ 1549400 h 4908550"/>
                  <a:gd name="connsiteX197" fmla="*/ 80169 w 6216650"/>
                  <a:gd name="connsiteY197" fmla="*/ 1529523 h 4908550"/>
                  <a:gd name="connsiteX198" fmla="*/ 53975 w 6216650"/>
                  <a:gd name="connsiteY198" fmla="*/ 1600200 h 4908550"/>
                  <a:gd name="connsiteX199" fmla="*/ 126206 w 6216650"/>
                  <a:gd name="connsiteY199" fmla="*/ 1746423 h 4908550"/>
                  <a:gd name="connsiteX200" fmla="*/ 126206 w 6216650"/>
                  <a:gd name="connsiteY200" fmla="*/ 1839934 h 4908550"/>
                  <a:gd name="connsiteX201" fmla="*/ 102394 w 6216650"/>
                  <a:gd name="connsiteY201" fmla="*/ 2232895 h 4908550"/>
                  <a:gd name="connsiteX202" fmla="*/ 16669 w 6216650"/>
                  <a:gd name="connsiteY202" fmla="*/ 2300354 h 4908550"/>
                  <a:gd name="connsiteX203" fmla="*/ 60325 w 6216650"/>
                  <a:gd name="connsiteY203" fmla="*/ 2413001 h 4908550"/>
                  <a:gd name="connsiteX204" fmla="*/ 50800 w 6216650"/>
                  <a:gd name="connsiteY204" fmla="*/ 2501900 h 4908550"/>
                  <a:gd name="connsiteX205" fmla="*/ 88106 w 6216650"/>
                  <a:gd name="connsiteY205" fmla="*/ 2555745 h 4908550"/>
                  <a:gd name="connsiteX206" fmla="*/ 91281 w 6216650"/>
                  <a:gd name="connsiteY206" fmla="*/ 2652817 h 4908550"/>
                  <a:gd name="connsiteX207" fmla="*/ 120650 w 6216650"/>
                  <a:gd name="connsiteY207" fmla="*/ 2692400 h 4908550"/>
                  <a:gd name="connsiteX208" fmla="*/ 22225 w 6216650"/>
                  <a:gd name="connsiteY208" fmla="*/ 2851150 h 4908550"/>
                  <a:gd name="connsiteX209" fmla="*/ 6350 w 6216650"/>
                  <a:gd name="connsiteY209" fmla="*/ 2933700 h 4908550"/>
                  <a:gd name="connsiteX210" fmla="*/ 0 w 6216650"/>
                  <a:gd name="connsiteY210" fmla="*/ 2955882 h 4908550"/>
                  <a:gd name="connsiteX211" fmla="*/ 177800 w 6216650"/>
                  <a:gd name="connsiteY211" fmla="*/ 3006029 h 4908550"/>
                  <a:gd name="connsiteX212" fmla="*/ 294481 w 6216650"/>
                  <a:gd name="connsiteY212" fmla="*/ 3039998 h 4908550"/>
                  <a:gd name="connsiteX213" fmla="*/ 323056 w 6216650"/>
                  <a:gd name="connsiteY213" fmla="*/ 3089145 h 4908550"/>
                  <a:gd name="connsiteX214" fmla="*/ 272256 w 6216650"/>
                  <a:gd name="connsiteY214" fmla="*/ 3172695 h 4908550"/>
                  <a:gd name="connsiteX215" fmla="*/ 347662 w 6216650"/>
                  <a:gd name="connsiteY215" fmla="*/ 3169303 h 4908550"/>
                  <a:gd name="connsiteX216" fmla="*/ 413544 w 6216650"/>
                  <a:gd name="connsiteY216" fmla="*/ 3255159 h 4908550"/>
                  <a:gd name="connsiteX217" fmla="*/ 419100 w 6216650"/>
                  <a:gd name="connsiteY217" fmla="*/ 3371850 h 4908550"/>
                  <a:gd name="connsiteX218" fmla="*/ 377825 w 6216650"/>
                  <a:gd name="connsiteY218" fmla="*/ 3434524 h 4908550"/>
                  <a:gd name="connsiteX219" fmla="*/ 462756 w 6216650"/>
                  <a:gd name="connsiteY219" fmla="*/ 3451181 h 4908550"/>
                  <a:gd name="connsiteX220" fmla="*/ 427037 w 6216650"/>
                  <a:gd name="connsiteY220" fmla="*/ 3580574 h 4908550"/>
                  <a:gd name="connsiteX221" fmla="*/ 453231 w 6216650"/>
                  <a:gd name="connsiteY221" fmla="*/ 3652708 h 4908550"/>
                  <a:gd name="connsiteX222" fmla="*/ 444500 w 6216650"/>
                  <a:gd name="connsiteY222" fmla="*/ 3695700 h 4908550"/>
                  <a:gd name="connsiteX223" fmla="*/ 520700 w 6216650"/>
                  <a:gd name="connsiteY223" fmla="*/ 3744934 h 4908550"/>
                  <a:gd name="connsiteX224" fmla="*/ 445294 w 6216650"/>
                  <a:gd name="connsiteY224" fmla="*/ 3943350 h 4908550"/>
                  <a:gd name="connsiteX225" fmla="*/ 417513 w 6216650"/>
                  <a:gd name="connsiteY225" fmla="*/ 4061754 h 4908550"/>
                  <a:gd name="connsiteX226" fmla="*/ 389731 w 6216650"/>
                  <a:gd name="connsiteY226" fmla="*/ 4112495 h 4908550"/>
                  <a:gd name="connsiteX227" fmla="*/ 412750 w 6216650"/>
                  <a:gd name="connsiteY227" fmla="*/ 4178300 h 4908550"/>
                  <a:gd name="connsiteX228" fmla="*/ 493712 w 6216650"/>
                  <a:gd name="connsiteY228" fmla="*/ 4225968 h 4908550"/>
                  <a:gd name="connsiteX229" fmla="*/ 537369 w 6216650"/>
                  <a:gd name="connsiteY229" fmla="*/ 4156772 h 4908550"/>
                  <a:gd name="connsiteX230" fmla="*/ 615950 w 6216650"/>
                  <a:gd name="connsiteY230" fmla="*/ 4171950 h 4908550"/>
                  <a:gd name="connsiteX231" fmla="*/ 681832 w 6216650"/>
                  <a:gd name="connsiteY231" fmla="*/ 4152652 h 4908550"/>
                  <a:gd name="connsiteX232" fmla="*/ 711200 w 6216650"/>
                  <a:gd name="connsiteY232" fmla="*/ 4114800 h 4908550"/>
                  <a:gd name="connsiteX233" fmla="*/ 742950 w 6216650"/>
                  <a:gd name="connsiteY233" fmla="*/ 4158337 h 4908550"/>
                  <a:gd name="connsiteX234" fmla="*/ 736600 w 6216650"/>
                  <a:gd name="connsiteY234" fmla="*/ 4229100 h 4908550"/>
                  <a:gd name="connsiteX235" fmla="*/ 835819 w 6216650"/>
                  <a:gd name="connsiteY235" fmla="*/ 4170384 h 4908550"/>
                  <a:gd name="connsiteX236" fmla="*/ 883444 w 6216650"/>
                  <a:gd name="connsiteY236" fmla="*/ 4066392 h 4908550"/>
                  <a:gd name="connsiteX237" fmla="*/ 964407 w 6216650"/>
                  <a:gd name="connsiteY237" fmla="*/ 3990105 h 4908550"/>
                  <a:gd name="connsiteX238" fmla="*/ 1017588 w 6216650"/>
                  <a:gd name="connsiteY238" fmla="*/ 3954109 h 4908550"/>
                  <a:gd name="connsiteX239" fmla="*/ 1028700 w 6216650"/>
                  <a:gd name="connsiteY239" fmla="*/ 3911600 h 4908550"/>
                  <a:gd name="connsiteX240" fmla="*/ 1081881 w 6216650"/>
                  <a:gd name="connsiteY240" fmla="*/ 3887131 h 4908550"/>
                  <a:gd name="connsiteX241" fmla="*/ 1112838 w 6216650"/>
                  <a:gd name="connsiteY241" fmla="*/ 3902858 h 4908550"/>
                  <a:gd name="connsiteX242" fmla="*/ 1212850 w 6216650"/>
                  <a:gd name="connsiteY242" fmla="*/ 3943350 h 4908550"/>
                  <a:gd name="connsiteX243" fmla="*/ 1243806 w 6216650"/>
                  <a:gd name="connsiteY243" fmla="*/ 4006736 h 4908550"/>
                  <a:gd name="connsiteX244" fmla="*/ 1238250 w 6216650"/>
                  <a:gd name="connsiteY244" fmla="*/ 4044950 h 4908550"/>
                  <a:gd name="connsiteX245" fmla="*/ 1270000 w 6216650"/>
                  <a:gd name="connsiteY245" fmla="*/ 4108450 h 4908550"/>
                  <a:gd name="connsiteX246" fmla="*/ 1327150 w 6216650"/>
                  <a:gd name="connsiteY246" fmla="*/ 4108450 h 4908550"/>
                  <a:gd name="connsiteX247" fmla="*/ 1365250 w 6216650"/>
                  <a:gd name="connsiteY247" fmla="*/ 4070437 h 4908550"/>
                  <a:gd name="connsiteX248" fmla="*/ 1391444 w 6216650"/>
                  <a:gd name="connsiteY248" fmla="*/ 4114379 h 4908550"/>
                  <a:gd name="connsiteX249" fmla="*/ 1427956 w 6216650"/>
                  <a:gd name="connsiteY249" fmla="*/ 4140027 h 4908550"/>
                  <a:gd name="connsiteX250" fmla="*/ 1420019 w 6216650"/>
                  <a:gd name="connsiteY250" fmla="*/ 4193318 h 4908550"/>
                  <a:gd name="connsiteX251" fmla="*/ 1431925 w 6216650"/>
                  <a:gd name="connsiteY251" fmla="*/ 4241159 h 4908550"/>
                  <a:gd name="connsiteX252" fmla="*/ 1429544 w 6216650"/>
                  <a:gd name="connsiteY252" fmla="*/ 4286609 h 4908550"/>
                  <a:gd name="connsiteX253" fmla="*/ 1454150 w 6216650"/>
                  <a:gd name="connsiteY253" fmla="*/ 4330700 h 4908550"/>
                  <a:gd name="connsiteX254" fmla="*/ 1468437 w 6216650"/>
                  <a:gd name="connsiteY254" fmla="*/ 4422732 h 4908550"/>
                  <a:gd name="connsiteX255" fmla="*/ 1458119 w 6216650"/>
                  <a:gd name="connsiteY255" fmla="*/ 4466015 h 4908550"/>
                  <a:gd name="connsiteX256" fmla="*/ 1472406 w 6216650"/>
                  <a:gd name="connsiteY256" fmla="*/ 4525817 h 4908550"/>
                  <a:gd name="connsiteX257" fmla="*/ 1500980 w 6216650"/>
                  <a:gd name="connsiteY257" fmla="*/ 4511459 h 4908550"/>
                  <a:gd name="connsiteX258" fmla="*/ 1496219 w 6216650"/>
                  <a:gd name="connsiteY258" fmla="*/ 4556914 h 4908550"/>
                  <a:gd name="connsiteX259" fmla="*/ 1522413 w 6216650"/>
                  <a:gd name="connsiteY259" fmla="*/ 4592795 h 4908550"/>
                  <a:gd name="connsiteX260" fmla="*/ 1520031 w 6216650"/>
                  <a:gd name="connsiteY260" fmla="*/ 4621500 h 4908550"/>
                  <a:gd name="connsiteX261" fmla="*/ 1543050 w 6216650"/>
                  <a:gd name="connsiteY261" fmla="*/ 4648200 h 4908550"/>
                  <a:gd name="connsiteX262" fmla="*/ 1647031 w 6216650"/>
                  <a:gd name="connsiteY262" fmla="*/ 4614145 h 4908550"/>
                  <a:gd name="connsiteX263" fmla="*/ 1701800 w 6216650"/>
                  <a:gd name="connsiteY263" fmla="*/ 4635500 h 4908550"/>
                  <a:gd name="connsiteX264" fmla="*/ 1758950 w 6216650"/>
                  <a:gd name="connsiteY264" fmla="*/ 4673600 h 4908550"/>
                  <a:gd name="connsiteX265" fmla="*/ 1854200 w 6216650"/>
                  <a:gd name="connsiteY265" fmla="*/ 4705350 h 4908550"/>
                  <a:gd name="connsiteX266" fmla="*/ 1970881 w 6216650"/>
                  <a:gd name="connsiteY266" fmla="*/ 4742710 h 4908550"/>
                  <a:gd name="connsiteX267" fmla="*/ 2063750 w 6216650"/>
                  <a:gd name="connsiteY267" fmla="*/ 4838700 h 4908550"/>
                  <a:gd name="connsiteX268" fmla="*/ 2209800 w 6216650"/>
                  <a:gd name="connsiteY268" fmla="*/ 4864100 h 4908550"/>
                  <a:gd name="connsiteX269" fmla="*/ 2286000 w 6216650"/>
                  <a:gd name="connsiteY269" fmla="*/ 4902200 h 4908550"/>
                  <a:gd name="connsiteX270" fmla="*/ 2406650 w 6216650"/>
                  <a:gd name="connsiteY270" fmla="*/ 4876800 h 4908550"/>
                  <a:gd name="connsiteX271" fmla="*/ 2527300 w 6216650"/>
                  <a:gd name="connsiteY271" fmla="*/ 4908550 h 4908550"/>
                  <a:gd name="connsiteX272" fmla="*/ 2578100 w 6216650"/>
                  <a:gd name="connsiteY272" fmla="*/ 4870450 h 4908550"/>
                  <a:gd name="connsiteX273" fmla="*/ 2755900 w 6216650"/>
                  <a:gd name="connsiteY273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59939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44212 w 6216650"/>
                  <a:gd name="connsiteY57" fmla="*/ 2280999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13783 w 6216650"/>
                  <a:gd name="connsiteY64" fmla="*/ 1910430 h 4908550"/>
                  <a:gd name="connsiteX65" fmla="*/ 6192267 w 6216650"/>
                  <a:gd name="connsiteY65" fmla="*/ 194399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64759 w 6216650"/>
                  <a:gd name="connsiteY69" fmla="*/ 1558449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735792 w 6216650"/>
                  <a:gd name="connsiteY172" fmla="*/ 117566 h 4908550"/>
                  <a:gd name="connsiteX173" fmla="*/ 668887 w 6216650"/>
                  <a:gd name="connsiteY173" fmla="*/ 105149 h 4908550"/>
                  <a:gd name="connsiteX174" fmla="*/ 626762 w 6216650"/>
                  <a:gd name="connsiteY174" fmla="*/ 77830 h 4908550"/>
                  <a:gd name="connsiteX175" fmla="*/ 601549 w 6216650"/>
                  <a:gd name="connsiteY175" fmla="*/ 19643 h 4908550"/>
                  <a:gd name="connsiteX176" fmla="*/ 483039 w 6216650"/>
                  <a:gd name="connsiteY176" fmla="*/ 5807 h 4908550"/>
                  <a:gd name="connsiteX177" fmla="*/ 420673 w 6216650"/>
                  <a:gd name="connsiteY177" fmla="*/ 79157 h 4908550"/>
                  <a:gd name="connsiteX178" fmla="*/ 428524 w 6216650"/>
                  <a:gd name="connsiteY178" fmla="*/ 117566 h 4908550"/>
                  <a:gd name="connsiteX179" fmla="*/ 540032 w 6216650"/>
                  <a:gd name="connsiteY179" fmla="*/ 100181 h 4908550"/>
                  <a:gd name="connsiteX180" fmla="*/ 515144 w 6216650"/>
                  <a:gd name="connsiteY180" fmla="*/ 240474 h 4908550"/>
                  <a:gd name="connsiteX181" fmla="*/ 546100 w 6216650"/>
                  <a:gd name="connsiteY181" fmla="*/ 298450 h 4908550"/>
                  <a:gd name="connsiteX182" fmla="*/ 546100 w 6216650"/>
                  <a:gd name="connsiteY182" fmla="*/ 476250 h 4908550"/>
                  <a:gd name="connsiteX183" fmla="*/ 593725 w 6216650"/>
                  <a:gd name="connsiteY183" fmla="*/ 598021 h 4908550"/>
                  <a:gd name="connsiteX184" fmla="*/ 641350 w 6216650"/>
                  <a:gd name="connsiteY184" fmla="*/ 654050 h 4908550"/>
                  <a:gd name="connsiteX185" fmla="*/ 679450 w 6216650"/>
                  <a:gd name="connsiteY185" fmla="*/ 679450 h 4908550"/>
                  <a:gd name="connsiteX186" fmla="*/ 693737 w 6216650"/>
                  <a:gd name="connsiteY186" fmla="*/ 947716 h 4908550"/>
                  <a:gd name="connsiteX187" fmla="*/ 750094 w 6216650"/>
                  <a:gd name="connsiteY187" fmla="*/ 1020870 h 4908550"/>
                  <a:gd name="connsiteX188" fmla="*/ 654050 w 6216650"/>
                  <a:gd name="connsiteY188" fmla="*/ 1092200 h 4908550"/>
                  <a:gd name="connsiteX189" fmla="*/ 488950 w 6216650"/>
                  <a:gd name="connsiteY189" fmla="*/ 1174750 h 4908550"/>
                  <a:gd name="connsiteX190" fmla="*/ 457200 w 6216650"/>
                  <a:gd name="connsiteY190" fmla="*/ 1276350 h 4908550"/>
                  <a:gd name="connsiteX191" fmla="*/ 400050 w 6216650"/>
                  <a:gd name="connsiteY191" fmla="*/ 1333500 h 4908550"/>
                  <a:gd name="connsiteX192" fmla="*/ 412750 w 6216650"/>
                  <a:gd name="connsiteY192" fmla="*/ 1397000 h 4908550"/>
                  <a:gd name="connsiteX193" fmla="*/ 372268 w 6216650"/>
                  <a:gd name="connsiteY193" fmla="*/ 1476418 h 4908550"/>
                  <a:gd name="connsiteX194" fmla="*/ 266700 w 6216650"/>
                  <a:gd name="connsiteY194" fmla="*/ 1460500 h 4908550"/>
                  <a:gd name="connsiteX195" fmla="*/ 203200 w 6216650"/>
                  <a:gd name="connsiteY195" fmla="*/ 1517650 h 4908550"/>
                  <a:gd name="connsiteX196" fmla="*/ 113506 w 6216650"/>
                  <a:gd name="connsiteY196" fmla="*/ 1549400 h 4908550"/>
                  <a:gd name="connsiteX197" fmla="*/ 80169 w 6216650"/>
                  <a:gd name="connsiteY197" fmla="*/ 1529523 h 4908550"/>
                  <a:gd name="connsiteX198" fmla="*/ 53975 w 6216650"/>
                  <a:gd name="connsiteY198" fmla="*/ 1600200 h 4908550"/>
                  <a:gd name="connsiteX199" fmla="*/ 126206 w 6216650"/>
                  <a:gd name="connsiteY199" fmla="*/ 1746423 h 4908550"/>
                  <a:gd name="connsiteX200" fmla="*/ 126206 w 6216650"/>
                  <a:gd name="connsiteY200" fmla="*/ 1839934 h 4908550"/>
                  <a:gd name="connsiteX201" fmla="*/ 102394 w 6216650"/>
                  <a:gd name="connsiteY201" fmla="*/ 2232895 h 4908550"/>
                  <a:gd name="connsiteX202" fmla="*/ 16669 w 6216650"/>
                  <a:gd name="connsiteY202" fmla="*/ 2300354 h 4908550"/>
                  <a:gd name="connsiteX203" fmla="*/ 60325 w 6216650"/>
                  <a:gd name="connsiteY203" fmla="*/ 2413001 h 4908550"/>
                  <a:gd name="connsiteX204" fmla="*/ 50800 w 6216650"/>
                  <a:gd name="connsiteY204" fmla="*/ 2501900 h 4908550"/>
                  <a:gd name="connsiteX205" fmla="*/ 88106 w 6216650"/>
                  <a:gd name="connsiteY205" fmla="*/ 2555745 h 4908550"/>
                  <a:gd name="connsiteX206" fmla="*/ 91281 w 6216650"/>
                  <a:gd name="connsiteY206" fmla="*/ 2652817 h 4908550"/>
                  <a:gd name="connsiteX207" fmla="*/ 120650 w 6216650"/>
                  <a:gd name="connsiteY207" fmla="*/ 2692400 h 4908550"/>
                  <a:gd name="connsiteX208" fmla="*/ 22225 w 6216650"/>
                  <a:gd name="connsiteY208" fmla="*/ 2851150 h 4908550"/>
                  <a:gd name="connsiteX209" fmla="*/ 6350 w 6216650"/>
                  <a:gd name="connsiteY209" fmla="*/ 2933700 h 4908550"/>
                  <a:gd name="connsiteX210" fmla="*/ 0 w 6216650"/>
                  <a:gd name="connsiteY210" fmla="*/ 2955882 h 4908550"/>
                  <a:gd name="connsiteX211" fmla="*/ 177800 w 6216650"/>
                  <a:gd name="connsiteY211" fmla="*/ 3006029 h 4908550"/>
                  <a:gd name="connsiteX212" fmla="*/ 294481 w 6216650"/>
                  <a:gd name="connsiteY212" fmla="*/ 3039998 h 4908550"/>
                  <a:gd name="connsiteX213" fmla="*/ 323056 w 6216650"/>
                  <a:gd name="connsiteY213" fmla="*/ 3089145 h 4908550"/>
                  <a:gd name="connsiteX214" fmla="*/ 272256 w 6216650"/>
                  <a:gd name="connsiteY214" fmla="*/ 3172695 h 4908550"/>
                  <a:gd name="connsiteX215" fmla="*/ 347662 w 6216650"/>
                  <a:gd name="connsiteY215" fmla="*/ 3169303 h 4908550"/>
                  <a:gd name="connsiteX216" fmla="*/ 413544 w 6216650"/>
                  <a:gd name="connsiteY216" fmla="*/ 3255159 h 4908550"/>
                  <a:gd name="connsiteX217" fmla="*/ 419100 w 6216650"/>
                  <a:gd name="connsiteY217" fmla="*/ 3371850 h 4908550"/>
                  <a:gd name="connsiteX218" fmla="*/ 377825 w 6216650"/>
                  <a:gd name="connsiteY218" fmla="*/ 3434524 h 4908550"/>
                  <a:gd name="connsiteX219" fmla="*/ 462756 w 6216650"/>
                  <a:gd name="connsiteY219" fmla="*/ 3451181 h 4908550"/>
                  <a:gd name="connsiteX220" fmla="*/ 427037 w 6216650"/>
                  <a:gd name="connsiteY220" fmla="*/ 3580574 h 4908550"/>
                  <a:gd name="connsiteX221" fmla="*/ 453231 w 6216650"/>
                  <a:gd name="connsiteY221" fmla="*/ 3652708 h 4908550"/>
                  <a:gd name="connsiteX222" fmla="*/ 444500 w 6216650"/>
                  <a:gd name="connsiteY222" fmla="*/ 3695700 h 4908550"/>
                  <a:gd name="connsiteX223" fmla="*/ 520700 w 6216650"/>
                  <a:gd name="connsiteY223" fmla="*/ 3744934 h 4908550"/>
                  <a:gd name="connsiteX224" fmla="*/ 445294 w 6216650"/>
                  <a:gd name="connsiteY224" fmla="*/ 3943350 h 4908550"/>
                  <a:gd name="connsiteX225" fmla="*/ 417513 w 6216650"/>
                  <a:gd name="connsiteY225" fmla="*/ 4061754 h 4908550"/>
                  <a:gd name="connsiteX226" fmla="*/ 389731 w 6216650"/>
                  <a:gd name="connsiteY226" fmla="*/ 4112495 h 4908550"/>
                  <a:gd name="connsiteX227" fmla="*/ 412750 w 6216650"/>
                  <a:gd name="connsiteY227" fmla="*/ 4178300 h 4908550"/>
                  <a:gd name="connsiteX228" fmla="*/ 493712 w 6216650"/>
                  <a:gd name="connsiteY228" fmla="*/ 4225968 h 4908550"/>
                  <a:gd name="connsiteX229" fmla="*/ 537369 w 6216650"/>
                  <a:gd name="connsiteY229" fmla="*/ 4156772 h 4908550"/>
                  <a:gd name="connsiteX230" fmla="*/ 615950 w 6216650"/>
                  <a:gd name="connsiteY230" fmla="*/ 4171950 h 4908550"/>
                  <a:gd name="connsiteX231" fmla="*/ 681832 w 6216650"/>
                  <a:gd name="connsiteY231" fmla="*/ 4152652 h 4908550"/>
                  <a:gd name="connsiteX232" fmla="*/ 711200 w 6216650"/>
                  <a:gd name="connsiteY232" fmla="*/ 4114800 h 4908550"/>
                  <a:gd name="connsiteX233" fmla="*/ 742950 w 6216650"/>
                  <a:gd name="connsiteY233" fmla="*/ 4158337 h 4908550"/>
                  <a:gd name="connsiteX234" fmla="*/ 736600 w 6216650"/>
                  <a:gd name="connsiteY234" fmla="*/ 4229100 h 4908550"/>
                  <a:gd name="connsiteX235" fmla="*/ 835819 w 6216650"/>
                  <a:gd name="connsiteY235" fmla="*/ 4170384 h 4908550"/>
                  <a:gd name="connsiteX236" fmla="*/ 883444 w 6216650"/>
                  <a:gd name="connsiteY236" fmla="*/ 4066392 h 4908550"/>
                  <a:gd name="connsiteX237" fmla="*/ 964407 w 6216650"/>
                  <a:gd name="connsiteY237" fmla="*/ 3990105 h 4908550"/>
                  <a:gd name="connsiteX238" fmla="*/ 1017588 w 6216650"/>
                  <a:gd name="connsiteY238" fmla="*/ 3954109 h 4908550"/>
                  <a:gd name="connsiteX239" fmla="*/ 1028700 w 6216650"/>
                  <a:gd name="connsiteY239" fmla="*/ 3911600 h 4908550"/>
                  <a:gd name="connsiteX240" fmla="*/ 1081881 w 6216650"/>
                  <a:gd name="connsiteY240" fmla="*/ 3887131 h 4908550"/>
                  <a:gd name="connsiteX241" fmla="*/ 1112838 w 6216650"/>
                  <a:gd name="connsiteY241" fmla="*/ 3902858 h 4908550"/>
                  <a:gd name="connsiteX242" fmla="*/ 1212850 w 6216650"/>
                  <a:gd name="connsiteY242" fmla="*/ 3943350 h 4908550"/>
                  <a:gd name="connsiteX243" fmla="*/ 1243806 w 6216650"/>
                  <a:gd name="connsiteY243" fmla="*/ 4006736 h 4908550"/>
                  <a:gd name="connsiteX244" fmla="*/ 1238250 w 6216650"/>
                  <a:gd name="connsiteY244" fmla="*/ 4044950 h 4908550"/>
                  <a:gd name="connsiteX245" fmla="*/ 1270000 w 6216650"/>
                  <a:gd name="connsiteY245" fmla="*/ 4108450 h 4908550"/>
                  <a:gd name="connsiteX246" fmla="*/ 1327150 w 6216650"/>
                  <a:gd name="connsiteY246" fmla="*/ 4108450 h 4908550"/>
                  <a:gd name="connsiteX247" fmla="*/ 1365250 w 6216650"/>
                  <a:gd name="connsiteY247" fmla="*/ 4070437 h 4908550"/>
                  <a:gd name="connsiteX248" fmla="*/ 1391444 w 6216650"/>
                  <a:gd name="connsiteY248" fmla="*/ 4114379 h 4908550"/>
                  <a:gd name="connsiteX249" fmla="*/ 1427956 w 6216650"/>
                  <a:gd name="connsiteY249" fmla="*/ 4140027 h 4908550"/>
                  <a:gd name="connsiteX250" fmla="*/ 1420019 w 6216650"/>
                  <a:gd name="connsiteY250" fmla="*/ 4193318 h 4908550"/>
                  <a:gd name="connsiteX251" fmla="*/ 1431925 w 6216650"/>
                  <a:gd name="connsiteY251" fmla="*/ 4241159 h 4908550"/>
                  <a:gd name="connsiteX252" fmla="*/ 1429544 w 6216650"/>
                  <a:gd name="connsiteY252" fmla="*/ 4286609 h 4908550"/>
                  <a:gd name="connsiteX253" fmla="*/ 1454150 w 6216650"/>
                  <a:gd name="connsiteY253" fmla="*/ 4330700 h 4908550"/>
                  <a:gd name="connsiteX254" fmla="*/ 1468437 w 6216650"/>
                  <a:gd name="connsiteY254" fmla="*/ 4422732 h 4908550"/>
                  <a:gd name="connsiteX255" fmla="*/ 1458119 w 6216650"/>
                  <a:gd name="connsiteY255" fmla="*/ 4466015 h 4908550"/>
                  <a:gd name="connsiteX256" fmla="*/ 1472406 w 6216650"/>
                  <a:gd name="connsiteY256" fmla="*/ 4525817 h 4908550"/>
                  <a:gd name="connsiteX257" fmla="*/ 1500980 w 6216650"/>
                  <a:gd name="connsiteY257" fmla="*/ 4511459 h 4908550"/>
                  <a:gd name="connsiteX258" fmla="*/ 1496219 w 6216650"/>
                  <a:gd name="connsiteY258" fmla="*/ 4556914 h 4908550"/>
                  <a:gd name="connsiteX259" fmla="*/ 1522413 w 6216650"/>
                  <a:gd name="connsiteY259" fmla="*/ 4592795 h 4908550"/>
                  <a:gd name="connsiteX260" fmla="*/ 1520031 w 6216650"/>
                  <a:gd name="connsiteY260" fmla="*/ 4621500 h 4908550"/>
                  <a:gd name="connsiteX261" fmla="*/ 1543050 w 6216650"/>
                  <a:gd name="connsiteY261" fmla="*/ 4648200 h 4908550"/>
                  <a:gd name="connsiteX262" fmla="*/ 1647031 w 6216650"/>
                  <a:gd name="connsiteY262" fmla="*/ 4614145 h 4908550"/>
                  <a:gd name="connsiteX263" fmla="*/ 1701800 w 6216650"/>
                  <a:gd name="connsiteY263" fmla="*/ 4635500 h 4908550"/>
                  <a:gd name="connsiteX264" fmla="*/ 1758950 w 6216650"/>
                  <a:gd name="connsiteY264" fmla="*/ 4673600 h 4908550"/>
                  <a:gd name="connsiteX265" fmla="*/ 1854200 w 6216650"/>
                  <a:gd name="connsiteY265" fmla="*/ 4705350 h 4908550"/>
                  <a:gd name="connsiteX266" fmla="*/ 1970881 w 6216650"/>
                  <a:gd name="connsiteY266" fmla="*/ 4742710 h 4908550"/>
                  <a:gd name="connsiteX267" fmla="*/ 2063750 w 6216650"/>
                  <a:gd name="connsiteY267" fmla="*/ 4838700 h 4908550"/>
                  <a:gd name="connsiteX268" fmla="*/ 2209800 w 6216650"/>
                  <a:gd name="connsiteY268" fmla="*/ 4864100 h 4908550"/>
                  <a:gd name="connsiteX269" fmla="*/ 2286000 w 6216650"/>
                  <a:gd name="connsiteY269" fmla="*/ 4902200 h 4908550"/>
                  <a:gd name="connsiteX270" fmla="*/ 2406650 w 6216650"/>
                  <a:gd name="connsiteY270" fmla="*/ 4876800 h 4908550"/>
                  <a:gd name="connsiteX271" fmla="*/ 2527300 w 6216650"/>
                  <a:gd name="connsiteY271" fmla="*/ 4908550 h 4908550"/>
                  <a:gd name="connsiteX272" fmla="*/ 2578100 w 6216650"/>
                  <a:gd name="connsiteY272" fmla="*/ 4870450 h 4908550"/>
                  <a:gd name="connsiteX273" fmla="*/ 2755900 w 6216650"/>
                  <a:gd name="connsiteY273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59939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44212 w 6216650"/>
                  <a:gd name="connsiteY57" fmla="*/ 2280999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13783 w 6216650"/>
                  <a:gd name="connsiteY64" fmla="*/ 1910430 h 4908550"/>
                  <a:gd name="connsiteX65" fmla="*/ 6192267 w 6216650"/>
                  <a:gd name="connsiteY65" fmla="*/ 194399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64759 w 6216650"/>
                  <a:gd name="connsiteY69" fmla="*/ 1558449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735792 w 6216650"/>
                  <a:gd name="connsiteY172" fmla="*/ 117566 h 4908550"/>
                  <a:gd name="connsiteX173" fmla="*/ 668887 w 6216650"/>
                  <a:gd name="connsiteY173" fmla="*/ 105149 h 4908550"/>
                  <a:gd name="connsiteX174" fmla="*/ 626762 w 6216650"/>
                  <a:gd name="connsiteY174" fmla="*/ 77830 h 4908550"/>
                  <a:gd name="connsiteX175" fmla="*/ 601549 w 6216650"/>
                  <a:gd name="connsiteY175" fmla="*/ 19643 h 4908550"/>
                  <a:gd name="connsiteX176" fmla="*/ 483039 w 6216650"/>
                  <a:gd name="connsiteY176" fmla="*/ 5807 h 4908550"/>
                  <a:gd name="connsiteX177" fmla="*/ 420673 w 6216650"/>
                  <a:gd name="connsiteY177" fmla="*/ 79157 h 4908550"/>
                  <a:gd name="connsiteX178" fmla="*/ 428524 w 6216650"/>
                  <a:gd name="connsiteY178" fmla="*/ 117566 h 4908550"/>
                  <a:gd name="connsiteX179" fmla="*/ 540032 w 6216650"/>
                  <a:gd name="connsiteY179" fmla="*/ 100181 h 4908550"/>
                  <a:gd name="connsiteX180" fmla="*/ 567181 w 6216650"/>
                  <a:gd name="connsiteY180" fmla="*/ 153550 h 4908550"/>
                  <a:gd name="connsiteX181" fmla="*/ 546100 w 6216650"/>
                  <a:gd name="connsiteY181" fmla="*/ 298450 h 4908550"/>
                  <a:gd name="connsiteX182" fmla="*/ 546100 w 6216650"/>
                  <a:gd name="connsiteY182" fmla="*/ 476250 h 4908550"/>
                  <a:gd name="connsiteX183" fmla="*/ 593725 w 6216650"/>
                  <a:gd name="connsiteY183" fmla="*/ 598021 h 4908550"/>
                  <a:gd name="connsiteX184" fmla="*/ 641350 w 6216650"/>
                  <a:gd name="connsiteY184" fmla="*/ 654050 h 4908550"/>
                  <a:gd name="connsiteX185" fmla="*/ 679450 w 6216650"/>
                  <a:gd name="connsiteY185" fmla="*/ 679450 h 4908550"/>
                  <a:gd name="connsiteX186" fmla="*/ 693737 w 6216650"/>
                  <a:gd name="connsiteY186" fmla="*/ 947716 h 4908550"/>
                  <a:gd name="connsiteX187" fmla="*/ 750094 w 6216650"/>
                  <a:gd name="connsiteY187" fmla="*/ 1020870 h 4908550"/>
                  <a:gd name="connsiteX188" fmla="*/ 654050 w 6216650"/>
                  <a:gd name="connsiteY188" fmla="*/ 1092200 h 4908550"/>
                  <a:gd name="connsiteX189" fmla="*/ 488950 w 6216650"/>
                  <a:gd name="connsiteY189" fmla="*/ 1174750 h 4908550"/>
                  <a:gd name="connsiteX190" fmla="*/ 457200 w 6216650"/>
                  <a:gd name="connsiteY190" fmla="*/ 1276350 h 4908550"/>
                  <a:gd name="connsiteX191" fmla="*/ 400050 w 6216650"/>
                  <a:gd name="connsiteY191" fmla="*/ 1333500 h 4908550"/>
                  <a:gd name="connsiteX192" fmla="*/ 412750 w 6216650"/>
                  <a:gd name="connsiteY192" fmla="*/ 1397000 h 4908550"/>
                  <a:gd name="connsiteX193" fmla="*/ 372268 w 6216650"/>
                  <a:gd name="connsiteY193" fmla="*/ 1476418 h 4908550"/>
                  <a:gd name="connsiteX194" fmla="*/ 266700 w 6216650"/>
                  <a:gd name="connsiteY194" fmla="*/ 1460500 h 4908550"/>
                  <a:gd name="connsiteX195" fmla="*/ 203200 w 6216650"/>
                  <a:gd name="connsiteY195" fmla="*/ 1517650 h 4908550"/>
                  <a:gd name="connsiteX196" fmla="*/ 113506 w 6216650"/>
                  <a:gd name="connsiteY196" fmla="*/ 1549400 h 4908550"/>
                  <a:gd name="connsiteX197" fmla="*/ 80169 w 6216650"/>
                  <a:gd name="connsiteY197" fmla="*/ 1529523 h 4908550"/>
                  <a:gd name="connsiteX198" fmla="*/ 53975 w 6216650"/>
                  <a:gd name="connsiteY198" fmla="*/ 1600200 h 4908550"/>
                  <a:gd name="connsiteX199" fmla="*/ 126206 w 6216650"/>
                  <a:gd name="connsiteY199" fmla="*/ 1746423 h 4908550"/>
                  <a:gd name="connsiteX200" fmla="*/ 126206 w 6216650"/>
                  <a:gd name="connsiteY200" fmla="*/ 1839934 h 4908550"/>
                  <a:gd name="connsiteX201" fmla="*/ 102394 w 6216650"/>
                  <a:gd name="connsiteY201" fmla="*/ 2232895 h 4908550"/>
                  <a:gd name="connsiteX202" fmla="*/ 16669 w 6216650"/>
                  <a:gd name="connsiteY202" fmla="*/ 2300354 h 4908550"/>
                  <a:gd name="connsiteX203" fmla="*/ 60325 w 6216650"/>
                  <a:gd name="connsiteY203" fmla="*/ 2413001 h 4908550"/>
                  <a:gd name="connsiteX204" fmla="*/ 50800 w 6216650"/>
                  <a:gd name="connsiteY204" fmla="*/ 2501900 h 4908550"/>
                  <a:gd name="connsiteX205" fmla="*/ 88106 w 6216650"/>
                  <a:gd name="connsiteY205" fmla="*/ 2555745 h 4908550"/>
                  <a:gd name="connsiteX206" fmla="*/ 91281 w 6216650"/>
                  <a:gd name="connsiteY206" fmla="*/ 2652817 h 4908550"/>
                  <a:gd name="connsiteX207" fmla="*/ 120650 w 6216650"/>
                  <a:gd name="connsiteY207" fmla="*/ 2692400 h 4908550"/>
                  <a:gd name="connsiteX208" fmla="*/ 22225 w 6216650"/>
                  <a:gd name="connsiteY208" fmla="*/ 2851150 h 4908550"/>
                  <a:gd name="connsiteX209" fmla="*/ 6350 w 6216650"/>
                  <a:gd name="connsiteY209" fmla="*/ 2933700 h 4908550"/>
                  <a:gd name="connsiteX210" fmla="*/ 0 w 6216650"/>
                  <a:gd name="connsiteY210" fmla="*/ 2955882 h 4908550"/>
                  <a:gd name="connsiteX211" fmla="*/ 177800 w 6216650"/>
                  <a:gd name="connsiteY211" fmla="*/ 3006029 h 4908550"/>
                  <a:gd name="connsiteX212" fmla="*/ 294481 w 6216650"/>
                  <a:gd name="connsiteY212" fmla="*/ 3039998 h 4908550"/>
                  <a:gd name="connsiteX213" fmla="*/ 323056 w 6216650"/>
                  <a:gd name="connsiteY213" fmla="*/ 3089145 h 4908550"/>
                  <a:gd name="connsiteX214" fmla="*/ 272256 w 6216650"/>
                  <a:gd name="connsiteY214" fmla="*/ 3172695 h 4908550"/>
                  <a:gd name="connsiteX215" fmla="*/ 347662 w 6216650"/>
                  <a:gd name="connsiteY215" fmla="*/ 3169303 h 4908550"/>
                  <a:gd name="connsiteX216" fmla="*/ 413544 w 6216650"/>
                  <a:gd name="connsiteY216" fmla="*/ 3255159 h 4908550"/>
                  <a:gd name="connsiteX217" fmla="*/ 419100 w 6216650"/>
                  <a:gd name="connsiteY217" fmla="*/ 3371850 h 4908550"/>
                  <a:gd name="connsiteX218" fmla="*/ 377825 w 6216650"/>
                  <a:gd name="connsiteY218" fmla="*/ 3434524 h 4908550"/>
                  <a:gd name="connsiteX219" fmla="*/ 462756 w 6216650"/>
                  <a:gd name="connsiteY219" fmla="*/ 3451181 h 4908550"/>
                  <a:gd name="connsiteX220" fmla="*/ 427037 w 6216650"/>
                  <a:gd name="connsiteY220" fmla="*/ 3580574 h 4908550"/>
                  <a:gd name="connsiteX221" fmla="*/ 453231 w 6216650"/>
                  <a:gd name="connsiteY221" fmla="*/ 3652708 h 4908550"/>
                  <a:gd name="connsiteX222" fmla="*/ 444500 w 6216650"/>
                  <a:gd name="connsiteY222" fmla="*/ 3695700 h 4908550"/>
                  <a:gd name="connsiteX223" fmla="*/ 520700 w 6216650"/>
                  <a:gd name="connsiteY223" fmla="*/ 3744934 h 4908550"/>
                  <a:gd name="connsiteX224" fmla="*/ 445294 w 6216650"/>
                  <a:gd name="connsiteY224" fmla="*/ 3943350 h 4908550"/>
                  <a:gd name="connsiteX225" fmla="*/ 417513 w 6216650"/>
                  <a:gd name="connsiteY225" fmla="*/ 4061754 h 4908550"/>
                  <a:gd name="connsiteX226" fmla="*/ 389731 w 6216650"/>
                  <a:gd name="connsiteY226" fmla="*/ 4112495 h 4908550"/>
                  <a:gd name="connsiteX227" fmla="*/ 412750 w 6216650"/>
                  <a:gd name="connsiteY227" fmla="*/ 4178300 h 4908550"/>
                  <a:gd name="connsiteX228" fmla="*/ 493712 w 6216650"/>
                  <a:gd name="connsiteY228" fmla="*/ 4225968 h 4908550"/>
                  <a:gd name="connsiteX229" fmla="*/ 537369 w 6216650"/>
                  <a:gd name="connsiteY229" fmla="*/ 4156772 h 4908550"/>
                  <a:gd name="connsiteX230" fmla="*/ 615950 w 6216650"/>
                  <a:gd name="connsiteY230" fmla="*/ 4171950 h 4908550"/>
                  <a:gd name="connsiteX231" fmla="*/ 681832 w 6216650"/>
                  <a:gd name="connsiteY231" fmla="*/ 4152652 h 4908550"/>
                  <a:gd name="connsiteX232" fmla="*/ 711200 w 6216650"/>
                  <a:gd name="connsiteY232" fmla="*/ 4114800 h 4908550"/>
                  <a:gd name="connsiteX233" fmla="*/ 742950 w 6216650"/>
                  <a:gd name="connsiteY233" fmla="*/ 4158337 h 4908550"/>
                  <a:gd name="connsiteX234" fmla="*/ 736600 w 6216650"/>
                  <a:gd name="connsiteY234" fmla="*/ 4229100 h 4908550"/>
                  <a:gd name="connsiteX235" fmla="*/ 835819 w 6216650"/>
                  <a:gd name="connsiteY235" fmla="*/ 4170384 h 4908550"/>
                  <a:gd name="connsiteX236" fmla="*/ 883444 w 6216650"/>
                  <a:gd name="connsiteY236" fmla="*/ 4066392 h 4908550"/>
                  <a:gd name="connsiteX237" fmla="*/ 964407 w 6216650"/>
                  <a:gd name="connsiteY237" fmla="*/ 3990105 h 4908550"/>
                  <a:gd name="connsiteX238" fmla="*/ 1017588 w 6216650"/>
                  <a:gd name="connsiteY238" fmla="*/ 3954109 h 4908550"/>
                  <a:gd name="connsiteX239" fmla="*/ 1028700 w 6216650"/>
                  <a:gd name="connsiteY239" fmla="*/ 3911600 h 4908550"/>
                  <a:gd name="connsiteX240" fmla="*/ 1081881 w 6216650"/>
                  <a:gd name="connsiteY240" fmla="*/ 3887131 h 4908550"/>
                  <a:gd name="connsiteX241" fmla="*/ 1112838 w 6216650"/>
                  <a:gd name="connsiteY241" fmla="*/ 3902858 h 4908550"/>
                  <a:gd name="connsiteX242" fmla="*/ 1212850 w 6216650"/>
                  <a:gd name="connsiteY242" fmla="*/ 3943350 h 4908550"/>
                  <a:gd name="connsiteX243" fmla="*/ 1243806 w 6216650"/>
                  <a:gd name="connsiteY243" fmla="*/ 4006736 h 4908550"/>
                  <a:gd name="connsiteX244" fmla="*/ 1238250 w 6216650"/>
                  <a:gd name="connsiteY244" fmla="*/ 4044950 h 4908550"/>
                  <a:gd name="connsiteX245" fmla="*/ 1270000 w 6216650"/>
                  <a:gd name="connsiteY245" fmla="*/ 4108450 h 4908550"/>
                  <a:gd name="connsiteX246" fmla="*/ 1327150 w 6216650"/>
                  <a:gd name="connsiteY246" fmla="*/ 4108450 h 4908550"/>
                  <a:gd name="connsiteX247" fmla="*/ 1365250 w 6216650"/>
                  <a:gd name="connsiteY247" fmla="*/ 4070437 h 4908550"/>
                  <a:gd name="connsiteX248" fmla="*/ 1391444 w 6216650"/>
                  <a:gd name="connsiteY248" fmla="*/ 4114379 h 4908550"/>
                  <a:gd name="connsiteX249" fmla="*/ 1427956 w 6216650"/>
                  <a:gd name="connsiteY249" fmla="*/ 4140027 h 4908550"/>
                  <a:gd name="connsiteX250" fmla="*/ 1420019 w 6216650"/>
                  <a:gd name="connsiteY250" fmla="*/ 4193318 h 4908550"/>
                  <a:gd name="connsiteX251" fmla="*/ 1431925 w 6216650"/>
                  <a:gd name="connsiteY251" fmla="*/ 4241159 h 4908550"/>
                  <a:gd name="connsiteX252" fmla="*/ 1429544 w 6216650"/>
                  <a:gd name="connsiteY252" fmla="*/ 4286609 h 4908550"/>
                  <a:gd name="connsiteX253" fmla="*/ 1454150 w 6216650"/>
                  <a:gd name="connsiteY253" fmla="*/ 4330700 h 4908550"/>
                  <a:gd name="connsiteX254" fmla="*/ 1468437 w 6216650"/>
                  <a:gd name="connsiteY254" fmla="*/ 4422732 h 4908550"/>
                  <a:gd name="connsiteX255" fmla="*/ 1458119 w 6216650"/>
                  <a:gd name="connsiteY255" fmla="*/ 4466015 h 4908550"/>
                  <a:gd name="connsiteX256" fmla="*/ 1472406 w 6216650"/>
                  <a:gd name="connsiteY256" fmla="*/ 4525817 h 4908550"/>
                  <a:gd name="connsiteX257" fmla="*/ 1500980 w 6216650"/>
                  <a:gd name="connsiteY257" fmla="*/ 4511459 h 4908550"/>
                  <a:gd name="connsiteX258" fmla="*/ 1496219 w 6216650"/>
                  <a:gd name="connsiteY258" fmla="*/ 4556914 h 4908550"/>
                  <a:gd name="connsiteX259" fmla="*/ 1522413 w 6216650"/>
                  <a:gd name="connsiteY259" fmla="*/ 4592795 h 4908550"/>
                  <a:gd name="connsiteX260" fmla="*/ 1520031 w 6216650"/>
                  <a:gd name="connsiteY260" fmla="*/ 4621500 h 4908550"/>
                  <a:gd name="connsiteX261" fmla="*/ 1543050 w 6216650"/>
                  <a:gd name="connsiteY261" fmla="*/ 4648200 h 4908550"/>
                  <a:gd name="connsiteX262" fmla="*/ 1647031 w 6216650"/>
                  <a:gd name="connsiteY262" fmla="*/ 4614145 h 4908550"/>
                  <a:gd name="connsiteX263" fmla="*/ 1701800 w 6216650"/>
                  <a:gd name="connsiteY263" fmla="*/ 4635500 h 4908550"/>
                  <a:gd name="connsiteX264" fmla="*/ 1758950 w 6216650"/>
                  <a:gd name="connsiteY264" fmla="*/ 4673600 h 4908550"/>
                  <a:gd name="connsiteX265" fmla="*/ 1854200 w 6216650"/>
                  <a:gd name="connsiteY265" fmla="*/ 4705350 h 4908550"/>
                  <a:gd name="connsiteX266" fmla="*/ 1970881 w 6216650"/>
                  <a:gd name="connsiteY266" fmla="*/ 4742710 h 4908550"/>
                  <a:gd name="connsiteX267" fmla="*/ 2063750 w 6216650"/>
                  <a:gd name="connsiteY267" fmla="*/ 4838700 h 4908550"/>
                  <a:gd name="connsiteX268" fmla="*/ 2209800 w 6216650"/>
                  <a:gd name="connsiteY268" fmla="*/ 4864100 h 4908550"/>
                  <a:gd name="connsiteX269" fmla="*/ 2286000 w 6216650"/>
                  <a:gd name="connsiteY269" fmla="*/ 4902200 h 4908550"/>
                  <a:gd name="connsiteX270" fmla="*/ 2406650 w 6216650"/>
                  <a:gd name="connsiteY270" fmla="*/ 4876800 h 4908550"/>
                  <a:gd name="connsiteX271" fmla="*/ 2527300 w 6216650"/>
                  <a:gd name="connsiteY271" fmla="*/ 4908550 h 4908550"/>
                  <a:gd name="connsiteX272" fmla="*/ 2578100 w 6216650"/>
                  <a:gd name="connsiteY272" fmla="*/ 4870450 h 4908550"/>
                  <a:gd name="connsiteX273" fmla="*/ 2755900 w 6216650"/>
                  <a:gd name="connsiteY273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59939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44212 w 6216650"/>
                  <a:gd name="connsiteY57" fmla="*/ 2280999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13783 w 6216650"/>
                  <a:gd name="connsiteY64" fmla="*/ 1910430 h 4908550"/>
                  <a:gd name="connsiteX65" fmla="*/ 6192267 w 6216650"/>
                  <a:gd name="connsiteY65" fmla="*/ 194399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64759 w 6216650"/>
                  <a:gd name="connsiteY69" fmla="*/ 1558449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735792 w 6216650"/>
                  <a:gd name="connsiteY172" fmla="*/ 117566 h 4908550"/>
                  <a:gd name="connsiteX173" fmla="*/ 668887 w 6216650"/>
                  <a:gd name="connsiteY173" fmla="*/ 105149 h 4908550"/>
                  <a:gd name="connsiteX174" fmla="*/ 626762 w 6216650"/>
                  <a:gd name="connsiteY174" fmla="*/ 77830 h 4908550"/>
                  <a:gd name="connsiteX175" fmla="*/ 601549 w 6216650"/>
                  <a:gd name="connsiteY175" fmla="*/ 19643 h 4908550"/>
                  <a:gd name="connsiteX176" fmla="*/ 483039 w 6216650"/>
                  <a:gd name="connsiteY176" fmla="*/ 5807 h 4908550"/>
                  <a:gd name="connsiteX177" fmla="*/ 420673 w 6216650"/>
                  <a:gd name="connsiteY177" fmla="*/ 79157 h 4908550"/>
                  <a:gd name="connsiteX178" fmla="*/ 428524 w 6216650"/>
                  <a:gd name="connsiteY178" fmla="*/ 117566 h 4908550"/>
                  <a:gd name="connsiteX179" fmla="*/ 540032 w 6216650"/>
                  <a:gd name="connsiteY179" fmla="*/ 100181 h 4908550"/>
                  <a:gd name="connsiteX180" fmla="*/ 567181 w 6216650"/>
                  <a:gd name="connsiteY180" fmla="*/ 153550 h 4908550"/>
                  <a:gd name="connsiteX181" fmla="*/ 546100 w 6216650"/>
                  <a:gd name="connsiteY181" fmla="*/ 298450 h 4908550"/>
                  <a:gd name="connsiteX182" fmla="*/ 546100 w 6216650"/>
                  <a:gd name="connsiteY182" fmla="*/ 476250 h 4908550"/>
                  <a:gd name="connsiteX183" fmla="*/ 593725 w 6216650"/>
                  <a:gd name="connsiteY183" fmla="*/ 598021 h 4908550"/>
                  <a:gd name="connsiteX184" fmla="*/ 641350 w 6216650"/>
                  <a:gd name="connsiteY184" fmla="*/ 654050 h 4908550"/>
                  <a:gd name="connsiteX185" fmla="*/ 679450 w 6216650"/>
                  <a:gd name="connsiteY185" fmla="*/ 679450 h 4908550"/>
                  <a:gd name="connsiteX186" fmla="*/ 693737 w 6216650"/>
                  <a:gd name="connsiteY186" fmla="*/ 947716 h 4908550"/>
                  <a:gd name="connsiteX187" fmla="*/ 750094 w 6216650"/>
                  <a:gd name="connsiteY187" fmla="*/ 1020870 h 4908550"/>
                  <a:gd name="connsiteX188" fmla="*/ 654050 w 6216650"/>
                  <a:gd name="connsiteY188" fmla="*/ 1092200 h 4908550"/>
                  <a:gd name="connsiteX189" fmla="*/ 488950 w 6216650"/>
                  <a:gd name="connsiteY189" fmla="*/ 1174750 h 4908550"/>
                  <a:gd name="connsiteX190" fmla="*/ 457200 w 6216650"/>
                  <a:gd name="connsiteY190" fmla="*/ 1276350 h 4908550"/>
                  <a:gd name="connsiteX191" fmla="*/ 400050 w 6216650"/>
                  <a:gd name="connsiteY191" fmla="*/ 1333500 h 4908550"/>
                  <a:gd name="connsiteX192" fmla="*/ 412750 w 6216650"/>
                  <a:gd name="connsiteY192" fmla="*/ 1397000 h 4908550"/>
                  <a:gd name="connsiteX193" fmla="*/ 372268 w 6216650"/>
                  <a:gd name="connsiteY193" fmla="*/ 1476418 h 4908550"/>
                  <a:gd name="connsiteX194" fmla="*/ 266700 w 6216650"/>
                  <a:gd name="connsiteY194" fmla="*/ 1460500 h 4908550"/>
                  <a:gd name="connsiteX195" fmla="*/ 203200 w 6216650"/>
                  <a:gd name="connsiteY195" fmla="*/ 1517650 h 4908550"/>
                  <a:gd name="connsiteX196" fmla="*/ 113506 w 6216650"/>
                  <a:gd name="connsiteY196" fmla="*/ 1549400 h 4908550"/>
                  <a:gd name="connsiteX197" fmla="*/ 80169 w 6216650"/>
                  <a:gd name="connsiteY197" fmla="*/ 1529523 h 4908550"/>
                  <a:gd name="connsiteX198" fmla="*/ 53975 w 6216650"/>
                  <a:gd name="connsiteY198" fmla="*/ 1600200 h 4908550"/>
                  <a:gd name="connsiteX199" fmla="*/ 126206 w 6216650"/>
                  <a:gd name="connsiteY199" fmla="*/ 1746423 h 4908550"/>
                  <a:gd name="connsiteX200" fmla="*/ 126206 w 6216650"/>
                  <a:gd name="connsiteY200" fmla="*/ 1839934 h 4908550"/>
                  <a:gd name="connsiteX201" fmla="*/ 102394 w 6216650"/>
                  <a:gd name="connsiteY201" fmla="*/ 2232895 h 4908550"/>
                  <a:gd name="connsiteX202" fmla="*/ 16669 w 6216650"/>
                  <a:gd name="connsiteY202" fmla="*/ 2300354 h 4908550"/>
                  <a:gd name="connsiteX203" fmla="*/ 60325 w 6216650"/>
                  <a:gd name="connsiteY203" fmla="*/ 2413001 h 4908550"/>
                  <a:gd name="connsiteX204" fmla="*/ 50800 w 6216650"/>
                  <a:gd name="connsiteY204" fmla="*/ 2501900 h 4908550"/>
                  <a:gd name="connsiteX205" fmla="*/ 88106 w 6216650"/>
                  <a:gd name="connsiteY205" fmla="*/ 2555745 h 4908550"/>
                  <a:gd name="connsiteX206" fmla="*/ 91281 w 6216650"/>
                  <a:gd name="connsiteY206" fmla="*/ 2652817 h 4908550"/>
                  <a:gd name="connsiteX207" fmla="*/ 120650 w 6216650"/>
                  <a:gd name="connsiteY207" fmla="*/ 2692400 h 4908550"/>
                  <a:gd name="connsiteX208" fmla="*/ 22225 w 6216650"/>
                  <a:gd name="connsiteY208" fmla="*/ 2851150 h 4908550"/>
                  <a:gd name="connsiteX209" fmla="*/ 6350 w 6216650"/>
                  <a:gd name="connsiteY209" fmla="*/ 2933700 h 4908550"/>
                  <a:gd name="connsiteX210" fmla="*/ 0 w 6216650"/>
                  <a:gd name="connsiteY210" fmla="*/ 2955882 h 4908550"/>
                  <a:gd name="connsiteX211" fmla="*/ 98381 w 6216650"/>
                  <a:gd name="connsiteY211" fmla="*/ 2974686 h 4908550"/>
                  <a:gd name="connsiteX212" fmla="*/ 177800 w 6216650"/>
                  <a:gd name="connsiteY212" fmla="*/ 3006029 h 4908550"/>
                  <a:gd name="connsiteX213" fmla="*/ 294481 w 6216650"/>
                  <a:gd name="connsiteY213" fmla="*/ 3039998 h 4908550"/>
                  <a:gd name="connsiteX214" fmla="*/ 323056 w 6216650"/>
                  <a:gd name="connsiteY214" fmla="*/ 3089145 h 4908550"/>
                  <a:gd name="connsiteX215" fmla="*/ 272256 w 6216650"/>
                  <a:gd name="connsiteY215" fmla="*/ 3172695 h 4908550"/>
                  <a:gd name="connsiteX216" fmla="*/ 347662 w 6216650"/>
                  <a:gd name="connsiteY216" fmla="*/ 3169303 h 4908550"/>
                  <a:gd name="connsiteX217" fmla="*/ 413544 w 6216650"/>
                  <a:gd name="connsiteY217" fmla="*/ 3255159 h 4908550"/>
                  <a:gd name="connsiteX218" fmla="*/ 419100 w 6216650"/>
                  <a:gd name="connsiteY218" fmla="*/ 3371850 h 4908550"/>
                  <a:gd name="connsiteX219" fmla="*/ 377825 w 6216650"/>
                  <a:gd name="connsiteY219" fmla="*/ 3434524 h 4908550"/>
                  <a:gd name="connsiteX220" fmla="*/ 462756 w 6216650"/>
                  <a:gd name="connsiteY220" fmla="*/ 3451181 h 4908550"/>
                  <a:gd name="connsiteX221" fmla="*/ 427037 w 6216650"/>
                  <a:gd name="connsiteY221" fmla="*/ 3580574 h 4908550"/>
                  <a:gd name="connsiteX222" fmla="*/ 453231 w 6216650"/>
                  <a:gd name="connsiteY222" fmla="*/ 3652708 h 4908550"/>
                  <a:gd name="connsiteX223" fmla="*/ 444500 w 6216650"/>
                  <a:gd name="connsiteY223" fmla="*/ 3695700 h 4908550"/>
                  <a:gd name="connsiteX224" fmla="*/ 520700 w 6216650"/>
                  <a:gd name="connsiteY224" fmla="*/ 3744934 h 4908550"/>
                  <a:gd name="connsiteX225" fmla="*/ 445294 w 6216650"/>
                  <a:gd name="connsiteY225" fmla="*/ 3943350 h 4908550"/>
                  <a:gd name="connsiteX226" fmla="*/ 417513 w 6216650"/>
                  <a:gd name="connsiteY226" fmla="*/ 4061754 h 4908550"/>
                  <a:gd name="connsiteX227" fmla="*/ 389731 w 6216650"/>
                  <a:gd name="connsiteY227" fmla="*/ 4112495 h 4908550"/>
                  <a:gd name="connsiteX228" fmla="*/ 412750 w 6216650"/>
                  <a:gd name="connsiteY228" fmla="*/ 4178300 h 4908550"/>
                  <a:gd name="connsiteX229" fmla="*/ 493712 w 6216650"/>
                  <a:gd name="connsiteY229" fmla="*/ 4225968 h 4908550"/>
                  <a:gd name="connsiteX230" fmla="*/ 537369 w 6216650"/>
                  <a:gd name="connsiteY230" fmla="*/ 4156772 h 4908550"/>
                  <a:gd name="connsiteX231" fmla="*/ 615950 w 6216650"/>
                  <a:gd name="connsiteY231" fmla="*/ 4171950 h 4908550"/>
                  <a:gd name="connsiteX232" fmla="*/ 681832 w 6216650"/>
                  <a:gd name="connsiteY232" fmla="*/ 4152652 h 4908550"/>
                  <a:gd name="connsiteX233" fmla="*/ 711200 w 6216650"/>
                  <a:gd name="connsiteY233" fmla="*/ 4114800 h 4908550"/>
                  <a:gd name="connsiteX234" fmla="*/ 742950 w 6216650"/>
                  <a:gd name="connsiteY234" fmla="*/ 4158337 h 4908550"/>
                  <a:gd name="connsiteX235" fmla="*/ 736600 w 6216650"/>
                  <a:gd name="connsiteY235" fmla="*/ 4229100 h 4908550"/>
                  <a:gd name="connsiteX236" fmla="*/ 835819 w 6216650"/>
                  <a:gd name="connsiteY236" fmla="*/ 4170384 h 4908550"/>
                  <a:gd name="connsiteX237" fmla="*/ 883444 w 6216650"/>
                  <a:gd name="connsiteY237" fmla="*/ 4066392 h 4908550"/>
                  <a:gd name="connsiteX238" fmla="*/ 964407 w 6216650"/>
                  <a:gd name="connsiteY238" fmla="*/ 3990105 h 4908550"/>
                  <a:gd name="connsiteX239" fmla="*/ 1017588 w 6216650"/>
                  <a:gd name="connsiteY239" fmla="*/ 3954109 h 4908550"/>
                  <a:gd name="connsiteX240" fmla="*/ 1028700 w 6216650"/>
                  <a:gd name="connsiteY240" fmla="*/ 3911600 h 4908550"/>
                  <a:gd name="connsiteX241" fmla="*/ 1081881 w 6216650"/>
                  <a:gd name="connsiteY241" fmla="*/ 3887131 h 4908550"/>
                  <a:gd name="connsiteX242" fmla="*/ 1112838 w 6216650"/>
                  <a:gd name="connsiteY242" fmla="*/ 3902858 h 4908550"/>
                  <a:gd name="connsiteX243" fmla="*/ 1212850 w 6216650"/>
                  <a:gd name="connsiteY243" fmla="*/ 3943350 h 4908550"/>
                  <a:gd name="connsiteX244" fmla="*/ 1243806 w 6216650"/>
                  <a:gd name="connsiteY244" fmla="*/ 4006736 h 4908550"/>
                  <a:gd name="connsiteX245" fmla="*/ 1238250 w 6216650"/>
                  <a:gd name="connsiteY245" fmla="*/ 4044950 h 4908550"/>
                  <a:gd name="connsiteX246" fmla="*/ 1270000 w 6216650"/>
                  <a:gd name="connsiteY246" fmla="*/ 4108450 h 4908550"/>
                  <a:gd name="connsiteX247" fmla="*/ 1327150 w 6216650"/>
                  <a:gd name="connsiteY247" fmla="*/ 4108450 h 4908550"/>
                  <a:gd name="connsiteX248" fmla="*/ 1365250 w 6216650"/>
                  <a:gd name="connsiteY248" fmla="*/ 4070437 h 4908550"/>
                  <a:gd name="connsiteX249" fmla="*/ 1391444 w 6216650"/>
                  <a:gd name="connsiteY249" fmla="*/ 4114379 h 4908550"/>
                  <a:gd name="connsiteX250" fmla="*/ 1427956 w 6216650"/>
                  <a:gd name="connsiteY250" fmla="*/ 4140027 h 4908550"/>
                  <a:gd name="connsiteX251" fmla="*/ 1420019 w 6216650"/>
                  <a:gd name="connsiteY251" fmla="*/ 4193318 h 4908550"/>
                  <a:gd name="connsiteX252" fmla="*/ 1431925 w 6216650"/>
                  <a:gd name="connsiteY252" fmla="*/ 4241159 h 4908550"/>
                  <a:gd name="connsiteX253" fmla="*/ 1429544 w 6216650"/>
                  <a:gd name="connsiteY253" fmla="*/ 4286609 h 4908550"/>
                  <a:gd name="connsiteX254" fmla="*/ 1454150 w 6216650"/>
                  <a:gd name="connsiteY254" fmla="*/ 4330700 h 4908550"/>
                  <a:gd name="connsiteX255" fmla="*/ 1468437 w 6216650"/>
                  <a:gd name="connsiteY255" fmla="*/ 4422732 h 4908550"/>
                  <a:gd name="connsiteX256" fmla="*/ 1458119 w 6216650"/>
                  <a:gd name="connsiteY256" fmla="*/ 4466015 h 4908550"/>
                  <a:gd name="connsiteX257" fmla="*/ 1472406 w 6216650"/>
                  <a:gd name="connsiteY257" fmla="*/ 4525817 h 4908550"/>
                  <a:gd name="connsiteX258" fmla="*/ 1500980 w 6216650"/>
                  <a:gd name="connsiteY258" fmla="*/ 4511459 h 4908550"/>
                  <a:gd name="connsiteX259" fmla="*/ 1496219 w 6216650"/>
                  <a:gd name="connsiteY259" fmla="*/ 4556914 h 4908550"/>
                  <a:gd name="connsiteX260" fmla="*/ 1522413 w 6216650"/>
                  <a:gd name="connsiteY260" fmla="*/ 4592795 h 4908550"/>
                  <a:gd name="connsiteX261" fmla="*/ 1520031 w 6216650"/>
                  <a:gd name="connsiteY261" fmla="*/ 4621500 h 4908550"/>
                  <a:gd name="connsiteX262" fmla="*/ 1543050 w 6216650"/>
                  <a:gd name="connsiteY262" fmla="*/ 4648200 h 4908550"/>
                  <a:gd name="connsiteX263" fmla="*/ 1647031 w 6216650"/>
                  <a:gd name="connsiteY263" fmla="*/ 4614145 h 4908550"/>
                  <a:gd name="connsiteX264" fmla="*/ 1701800 w 6216650"/>
                  <a:gd name="connsiteY264" fmla="*/ 4635500 h 4908550"/>
                  <a:gd name="connsiteX265" fmla="*/ 1758950 w 6216650"/>
                  <a:gd name="connsiteY265" fmla="*/ 4673600 h 4908550"/>
                  <a:gd name="connsiteX266" fmla="*/ 1854200 w 6216650"/>
                  <a:gd name="connsiteY266" fmla="*/ 4705350 h 4908550"/>
                  <a:gd name="connsiteX267" fmla="*/ 1970881 w 6216650"/>
                  <a:gd name="connsiteY267" fmla="*/ 4742710 h 4908550"/>
                  <a:gd name="connsiteX268" fmla="*/ 2063750 w 6216650"/>
                  <a:gd name="connsiteY268" fmla="*/ 4838700 h 4908550"/>
                  <a:gd name="connsiteX269" fmla="*/ 2209800 w 6216650"/>
                  <a:gd name="connsiteY269" fmla="*/ 4864100 h 4908550"/>
                  <a:gd name="connsiteX270" fmla="*/ 2286000 w 6216650"/>
                  <a:gd name="connsiteY270" fmla="*/ 4902200 h 4908550"/>
                  <a:gd name="connsiteX271" fmla="*/ 2406650 w 6216650"/>
                  <a:gd name="connsiteY271" fmla="*/ 4876800 h 4908550"/>
                  <a:gd name="connsiteX272" fmla="*/ 2527300 w 6216650"/>
                  <a:gd name="connsiteY272" fmla="*/ 4908550 h 4908550"/>
                  <a:gd name="connsiteX273" fmla="*/ 2578100 w 6216650"/>
                  <a:gd name="connsiteY273" fmla="*/ 4870450 h 4908550"/>
                  <a:gd name="connsiteX274" fmla="*/ 2755900 w 6216650"/>
                  <a:gd name="connsiteY274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59939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44212 w 6216650"/>
                  <a:gd name="connsiteY57" fmla="*/ 2280999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13783 w 6216650"/>
                  <a:gd name="connsiteY64" fmla="*/ 1910430 h 4908550"/>
                  <a:gd name="connsiteX65" fmla="*/ 6192267 w 6216650"/>
                  <a:gd name="connsiteY65" fmla="*/ 194399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64759 w 6216650"/>
                  <a:gd name="connsiteY69" fmla="*/ 1558449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735792 w 6216650"/>
                  <a:gd name="connsiteY172" fmla="*/ 117566 h 4908550"/>
                  <a:gd name="connsiteX173" fmla="*/ 668887 w 6216650"/>
                  <a:gd name="connsiteY173" fmla="*/ 105149 h 4908550"/>
                  <a:gd name="connsiteX174" fmla="*/ 626762 w 6216650"/>
                  <a:gd name="connsiteY174" fmla="*/ 77830 h 4908550"/>
                  <a:gd name="connsiteX175" fmla="*/ 601549 w 6216650"/>
                  <a:gd name="connsiteY175" fmla="*/ 19643 h 4908550"/>
                  <a:gd name="connsiteX176" fmla="*/ 483039 w 6216650"/>
                  <a:gd name="connsiteY176" fmla="*/ 5807 h 4908550"/>
                  <a:gd name="connsiteX177" fmla="*/ 420673 w 6216650"/>
                  <a:gd name="connsiteY177" fmla="*/ 79157 h 4908550"/>
                  <a:gd name="connsiteX178" fmla="*/ 428524 w 6216650"/>
                  <a:gd name="connsiteY178" fmla="*/ 117566 h 4908550"/>
                  <a:gd name="connsiteX179" fmla="*/ 540032 w 6216650"/>
                  <a:gd name="connsiteY179" fmla="*/ 100181 h 4908550"/>
                  <a:gd name="connsiteX180" fmla="*/ 567181 w 6216650"/>
                  <a:gd name="connsiteY180" fmla="*/ 153550 h 4908550"/>
                  <a:gd name="connsiteX181" fmla="*/ 546100 w 6216650"/>
                  <a:gd name="connsiteY181" fmla="*/ 298450 h 4908550"/>
                  <a:gd name="connsiteX182" fmla="*/ 546100 w 6216650"/>
                  <a:gd name="connsiteY182" fmla="*/ 476250 h 4908550"/>
                  <a:gd name="connsiteX183" fmla="*/ 593725 w 6216650"/>
                  <a:gd name="connsiteY183" fmla="*/ 598021 h 4908550"/>
                  <a:gd name="connsiteX184" fmla="*/ 641350 w 6216650"/>
                  <a:gd name="connsiteY184" fmla="*/ 654050 h 4908550"/>
                  <a:gd name="connsiteX185" fmla="*/ 679450 w 6216650"/>
                  <a:gd name="connsiteY185" fmla="*/ 679450 h 4908550"/>
                  <a:gd name="connsiteX186" fmla="*/ 693737 w 6216650"/>
                  <a:gd name="connsiteY186" fmla="*/ 947716 h 4908550"/>
                  <a:gd name="connsiteX187" fmla="*/ 750094 w 6216650"/>
                  <a:gd name="connsiteY187" fmla="*/ 1020870 h 4908550"/>
                  <a:gd name="connsiteX188" fmla="*/ 654050 w 6216650"/>
                  <a:gd name="connsiteY188" fmla="*/ 1092200 h 4908550"/>
                  <a:gd name="connsiteX189" fmla="*/ 488950 w 6216650"/>
                  <a:gd name="connsiteY189" fmla="*/ 1174750 h 4908550"/>
                  <a:gd name="connsiteX190" fmla="*/ 457200 w 6216650"/>
                  <a:gd name="connsiteY190" fmla="*/ 1276350 h 4908550"/>
                  <a:gd name="connsiteX191" fmla="*/ 400050 w 6216650"/>
                  <a:gd name="connsiteY191" fmla="*/ 1333500 h 4908550"/>
                  <a:gd name="connsiteX192" fmla="*/ 412750 w 6216650"/>
                  <a:gd name="connsiteY192" fmla="*/ 1397000 h 4908550"/>
                  <a:gd name="connsiteX193" fmla="*/ 372268 w 6216650"/>
                  <a:gd name="connsiteY193" fmla="*/ 1476418 h 4908550"/>
                  <a:gd name="connsiteX194" fmla="*/ 266700 w 6216650"/>
                  <a:gd name="connsiteY194" fmla="*/ 1460500 h 4908550"/>
                  <a:gd name="connsiteX195" fmla="*/ 203200 w 6216650"/>
                  <a:gd name="connsiteY195" fmla="*/ 1517650 h 4908550"/>
                  <a:gd name="connsiteX196" fmla="*/ 113506 w 6216650"/>
                  <a:gd name="connsiteY196" fmla="*/ 1549400 h 4908550"/>
                  <a:gd name="connsiteX197" fmla="*/ 80169 w 6216650"/>
                  <a:gd name="connsiteY197" fmla="*/ 1529523 h 4908550"/>
                  <a:gd name="connsiteX198" fmla="*/ 53975 w 6216650"/>
                  <a:gd name="connsiteY198" fmla="*/ 1600200 h 4908550"/>
                  <a:gd name="connsiteX199" fmla="*/ 126206 w 6216650"/>
                  <a:gd name="connsiteY199" fmla="*/ 1746423 h 4908550"/>
                  <a:gd name="connsiteX200" fmla="*/ 126206 w 6216650"/>
                  <a:gd name="connsiteY200" fmla="*/ 1839934 h 4908550"/>
                  <a:gd name="connsiteX201" fmla="*/ 102394 w 6216650"/>
                  <a:gd name="connsiteY201" fmla="*/ 2232895 h 4908550"/>
                  <a:gd name="connsiteX202" fmla="*/ 16669 w 6216650"/>
                  <a:gd name="connsiteY202" fmla="*/ 2300354 h 4908550"/>
                  <a:gd name="connsiteX203" fmla="*/ 60325 w 6216650"/>
                  <a:gd name="connsiteY203" fmla="*/ 2413001 h 4908550"/>
                  <a:gd name="connsiteX204" fmla="*/ 50800 w 6216650"/>
                  <a:gd name="connsiteY204" fmla="*/ 2501900 h 4908550"/>
                  <a:gd name="connsiteX205" fmla="*/ 88106 w 6216650"/>
                  <a:gd name="connsiteY205" fmla="*/ 2555745 h 4908550"/>
                  <a:gd name="connsiteX206" fmla="*/ 91281 w 6216650"/>
                  <a:gd name="connsiteY206" fmla="*/ 2652817 h 4908550"/>
                  <a:gd name="connsiteX207" fmla="*/ 120650 w 6216650"/>
                  <a:gd name="connsiteY207" fmla="*/ 2692400 h 4908550"/>
                  <a:gd name="connsiteX208" fmla="*/ 22225 w 6216650"/>
                  <a:gd name="connsiteY208" fmla="*/ 2851150 h 4908550"/>
                  <a:gd name="connsiteX209" fmla="*/ 6350 w 6216650"/>
                  <a:gd name="connsiteY209" fmla="*/ 2933700 h 4908550"/>
                  <a:gd name="connsiteX210" fmla="*/ 0 w 6216650"/>
                  <a:gd name="connsiteY210" fmla="*/ 2955882 h 4908550"/>
                  <a:gd name="connsiteX211" fmla="*/ 98381 w 6216650"/>
                  <a:gd name="connsiteY211" fmla="*/ 2974686 h 4908550"/>
                  <a:gd name="connsiteX212" fmla="*/ 177800 w 6216650"/>
                  <a:gd name="connsiteY212" fmla="*/ 3006029 h 4908550"/>
                  <a:gd name="connsiteX213" fmla="*/ 294481 w 6216650"/>
                  <a:gd name="connsiteY213" fmla="*/ 3039998 h 4908550"/>
                  <a:gd name="connsiteX214" fmla="*/ 328200 w 6216650"/>
                  <a:gd name="connsiteY214" fmla="*/ 3083969 h 4908550"/>
                  <a:gd name="connsiteX215" fmla="*/ 272256 w 6216650"/>
                  <a:gd name="connsiteY215" fmla="*/ 3172695 h 4908550"/>
                  <a:gd name="connsiteX216" fmla="*/ 347662 w 6216650"/>
                  <a:gd name="connsiteY216" fmla="*/ 3169303 h 4908550"/>
                  <a:gd name="connsiteX217" fmla="*/ 413544 w 6216650"/>
                  <a:gd name="connsiteY217" fmla="*/ 3255159 h 4908550"/>
                  <a:gd name="connsiteX218" fmla="*/ 419100 w 6216650"/>
                  <a:gd name="connsiteY218" fmla="*/ 3371850 h 4908550"/>
                  <a:gd name="connsiteX219" fmla="*/ 377825 w 6216650"/>
                  <a:gd name="connsiteY219" fmla="*/ 3434524 h 4908550"/>
                  <a:gd name="connsiteX220" fmla="*/ 462756 w 6216650"/>
                  <a:gd name="connsiteY220" fmla="*/ 3451181 h 4908550"/>
                  <a:gd name="connsiteX221" fmla="*/ 427037 w 6216650"/>
                  <a:gd name="connsiteY221" fmla="*/ 3580574 h 4908550"/>
                  <a:gd name="connsiteX222" fmla="*/ 453231 w 6216650"/>
                  <a:gd name="connsiteY222" fmla="*/ 3652708 h 4908550"/>
                  <a:gd name="connsiteX223" fmla="*/ 444500 w 6216650"/>
                  <a:gd name="connsiteY223" fmla="*/ 3695700 h 4908550"/>
                  <a:gd name="connsiteX224" fmla="*/ 520700 w 6216650"/>
                  <a:gd name="connsiteY224" fmla="*/ 3744934 h 4908550"/>
                  <a:gd name="connsiteX225" fmla="*/ 445294 w 6216650"/>
                  <a:gd name="connsiteY225" fmla="*/ 3943350 h 4908550"/>
                  <a:gd name="connsiteX226" fmla="*/ 417513 w 6216650"/>
                  <a:gd name="connsiteY226" fmla="*/ 4061754 h 4908550"/>
                  <a:gd name="connsiteX227" fmla="*/ 389731 w 6216650"/>
                  <a:gd name="connsiteY227" fmla="*/ 4112495 h 4908550"/>
                  <a:gd name="connsiteX228" fmla="*/ 412750 w 6216650"/>
                  <a:gd name="connsiteY228" fmla="*/ 4178300 h 4908550"/>
                  <a:gd name="connsiteX229" fmla="*/ 493712 w 6216650"/>
                  <a:gd name="connsiteY229" fmla="*/ 4225968 h 4908550"/>
                  <a:gd name="connsiteX230" fmla="*/ 537369 w 6216650"/>
                  <a:gd name="connsiteY230" fmla="*/ 4156772 h 4908550"/>
                  <a:gd name="connsiteX231" fmla="*/ 615950 w 6216650"/>
                  <a:gd name="connsiteY231" fmla="*/ 4171950 h 4908550"/>
                  <a:gd name="connsiteX232" fmla="*/ 681832 w 6216650"/>
                  <a:gd name="connsiteY232" fmla="*/ 4152652 h 4908550"/>
                  <a:gd name="connsiteX233" fmla="*/ 711200 w 6216650"/>
                  <a:gd name="connsiteY233" fmla="*/ 4114800 h 4908550"/>
                  <a:gd name="connsiteX234" fmla="*/ 742950 w 6216650"/>
                  <a:gd name="connsiteY234" fmla="*/ 4158337 h 4908550"/>
                  <a:gd name="connsiteX235" fmla="*/ 736600 w 6216650"/>
                  <a:gd name="connsiteY235" fmla="*/ 4229100 h 4908550"/>
                  <a:gd name="connsiteX236" fmla="*/ 835819 w 6216650"/>
                  <a:gd name="connsiteY236" fmla="*/ 4170384 h 4908550"/>
                  <a:gd name="connsiteX237" fmla="*/ 883444 w 6216650"/>
                  <a:gd name="connsiteY237" fmla="*/ 4066392 h 4908550"/>
                  <a:gd name="connsiteX238" fmla="*/ 964407 w 6216650"/>
                  <a:gd name="connsiteY238" fmla="*/ 3990105 h 4908550"/>
                  <a:gd name="connsiteX239" fmla="*/ 1017588 w 6216650"/>
                  <a:gd name="connsiteY239" fmla="*/ 3954109 h 4908550"/>
                  <a:gd name="connsiteX240" fmla="*/ 1028700 w 6216650"/>
                  <a:gd name="connsiteY240" fmla="*/ 3911600 h 4908550"/>
                  <a:gd name="connsiteX241" fmla="*/ 1081881 w 6216650"/>
                  <a:gd name="connsiteY241" fmla="*/ 3887131 h 4908550"/>
                  <a:gd name="connsiteX242" fmla="*/ 1112838 w 6216650"/>
                  <a:gd name="connsiteY242" fmla="*/ 3902858 h 4908550"/>
                  <a:gd name="connsiteX243" fmla="*/ 1212850 w 6216650"/>
                  <a:gd name="connsiteY243" fmla="*/ 3943350 h 4908550"/>
                  <a:gd name="connsiteX244" fmla="*/ 1243806 w 6216650"/>
                  <a:gd name="connsiteY244" fmla="*/ 4006736 h 4908550"/>
                  <a:gd name="connsiteX245" fmla="*/ 1238250 w 6216650"/>
                  <a:gd name="connsiteY245" fmla="*/ 4044950 h 4908550"/>
                  <a:gd name="connsiteX246" fmla="*/ 1270000 w 6216650"/>
                  <a:gd name="connsiteY246" fmla="*/ 4108450 h 4908550"/>
                  <a:gd name="connsiteX247" fmla="*/ 1327150 w 6216650"/>
                  <a:gd name="connsiteY247" fmla="*/ 4108450 h 4908550"/>
                  <a:gd name="connsiteX248" fmla="*/ 1365250 w 6216650"/>
                  <a:gd name="connsiteY248" fmla="*/ 4070437 h 4908550"/>
                  <a:gd name="connsiteX249" fmla="*/ 1391444 w 6216650"/>
                  <a:gd name="connsiteY249" fmla="*/ 4114379 h 4908550"/>
                  <a:gd name="connsiteX250" fmla="*/ 1427956 w 6216650"/>
                  <a:gd name="connsiteY250" fmla="*/ 4140027 h 4908550"/>
                  <a:gd name="connsiteX251" fmla="*/ 1420019 w 6216650"/>
                  <a:gd name="connsiteY251" fmla="*/ 4193318 h 4908550"/>
                  <a:gd name="connsiteX252" fmla="*/ 1431925 w 6216650"/>
                  <a:gd name="connsiteY252" fmla="*/ 4241159 h 4908550"/>
                  <a:gd name="connsiteX253" fmla="*/ 1429544 w 6216650"/>
                  <a:gd name="connsiteY253" fmla="*/ 4286609 h 4908550"/>
                  <a:gd name="connsiteX254" fmla="*/ 1454150 w 6216650"/>
                  <a:gd name="connsiteY254" fmla="*/ 4330700 h 4908550"/>
                  <a:gd name="connsiteX255" fmla="*/ 1468437 w 6216650"/>
                  <a:gd name="connsiteY255" fmla="*/ 4422732 h 4908550"/>
                  <a:gd name="connsiteX256" fmla="*/ 1458119 w 6216650"/>
                  <a:gd name="connsiteY256" fmla="*/ 4466015 h 4908550"/>
                  <a:gd name="connsiteX257" fmla="*/ 1472406 w 6216650"/>
                  <a:gd name="connsiteY257" fmla="*/ 4525817 h 4908550"/>
                  <a:gd name="connsiteX258" fmla="*/ 1500980 w 6216650"/>
                  <a:gd name="connsiteY258" fmla="*/ 4511459 h 4908550"/>
                  <a:gd name="connsiteX259" fmla="*/ 1496219 w 6216650"/>
                  <a:gd name="connsiteY259" fmla="*/ 4556914 h 4908550"/>
                  <a:gd name="connsiteX260" fmla="*/ 1522413 w 6216650"/>
                  <a:gd name="connsiteY260" fmla="*/ 4592795 h 4908550"/>
                  <a:gd name="connsiteX261" fmla="*/ 1520031 w 6216650"/>
                  <a:gd name="connsiteY261" fmla="*/ 4621500 h 4908550"/>
                  <a:gd name="connsiteX262" fmla="*/ 1543050 w 6216650"/>
                  <a:gd name="connsiteY262" fmla="*/ 4648200 h 4908550"/>
                  <a:gd name="connsiteX263" fmla="*/ 1647031 w 6216650"/>
                  <a:gd name="connsiteY263" fmla="*/ 4614145 h 4908550"/>
                  <a:gd name="connsiteX264" fmla="*/ 1701800 w 6216650"/>
                  <a:gd name="connsiteY264" fmla="*/ 4635500 h 4908550"/>
                  <a:gd name="connsiteX265" fmla="*/ 1758950 w 6216650"/>
                  <a:gd name="connsiteY265" fmla="*/ 4673600 h 4908550"/>
                  <a:gd name="connsiteX266" fmla="*/ 1854200 w 6216650"/>
                  <a:gd name="connsiteY266" fmla="*/ 4705350 h 4908550"/>
                  <a:gd name="connsiteX267" fmla="*/ 1970881 w 6216650"/>
                  <a:gd name="connsiteY267" fmla="*/ 4742710 h 4908550"/>
                  <a:gd name="connsiteX268" fmla="*/ 2063750 w 6216650"/>
                  <a:gd name="connsiteY268" fmla="*/ 4838700 h 4908550"/>
                  <a:gd name="connsiteX269" fmla="*/ 2209800 w 6216650"/>
                  <a:gd name="connsiteY269" fmla="*/ 4864100 h 4908550"/>
                  <a:gd name="connsiteX270" fmla="*/ 2286000 w 6216650"/>
                  <a:gd name="connsiteY270" fmla="*/ 4902200 h 4908550"/>
                  <a:gd name="connsiteX271" fmla="*/ 2406650 w 6216650"/>
                  <a:gd name="connsiteY271" fmla="*/ 4876800 h 4908550"/>
                  <a:gd name="connsiteX272" fmla="*/ 2527300 w 6216650"/>
                  <a:gd name="connsiteY272" fmla="*/ 4908550 h 4908550"/>
                  <a:gd name="connsiteX273" fmla="*/ 2578100 w 6216650"/>
                  <a:gd name="connsiteY273" fmla="*/ 4870450 h 4908550"/>
                  <a:gd name="connsiteX274" fmla="*/ 2755900 w 6216650"/>
                  <a:gd name="connsiteY274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59939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44212 w 6216650"/>
                  <a:gd name="connsiteY57" fmla="*/ 2280999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13783 w 6216650"/>
                  <a:gd name="connsiteY64" fmla="*/ 1910430 h 4908550"/>
                  <a:gd name="connsiteX65" fmla="*/ 6192267 w 6216650"/>
                  <a:gd name="connsiteY65" fmla="*/ 194399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64759 w 6216650"/>
                  <a:gd name="connsiteY69" fmla="*/ 1558449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735792 w 6216650"/>
                  <a:gd name="connsiteY172" fmla="*/ 117566 h 4908550"/>
                  <a:gd name="connsiteX173" fmla="*/ 668887 w 6216650"/>
                  <a:gd name="connsiteY173" fmla="*/ 105149 h 4908550"/>
                  <a:gd name="connsiteX174" fmla="*/ 626762 w 6216650"/>
                  <a:gd name="connsiteY174" fmla="*/ 77830 h 4908550"/>
                  <a:gd name="connsiteX175" fmla="*/ 601549 w 6216650"/>
                  <a:gd name="connsiteY175" fmla="*/ 19643 h 4908550"/>
                  <a:gd name="connsiteX176" fmla="*/ 483039 w 6216650"/>
                  <a:gd name="connsiteY176" fmla="*/ 5807 h 4908550"/>
                  <a:gd name="connsiteX177" fmla="*/ 420673 w 6216650"/>
                  <a:gd name="connsiteY177" fmla="*/ 79157 h 4908550"/>
                  <a:gd name="connsiteX178" fmla="*/ 428524 w 6216650"/>
                  <a:gd name="connsiteY178" fmla="*/ 117566 h 4908550"/>
                  <a:gd name="connsiteX179" fmla="*/ 540032 w 6216650"/>
                  <a:gd name="connsiteY179" fmla="*/ 100181 h 4908550"/>
                  <a:gd name="connsiteX180" fmla="*/ 567181 w 6216650"/>
                  <a:gd name="connsiteY180" fmla="*/ 153550 h 4908550"/>
                  <a:gd name="connsiteX181" fmla="*/ 546100 w 6216650"/>
                  <a:gd name="connsiteY181" fmla="*/ 298450 h 4908550"/>
                  <a:gd name="connsiteX182" fmla="*/ 546100 w 6216650"/>
                  <a:gd name="connsiteY182" fmla="*/ 476250 h 4908550"/>
                  <a:gd name="connsiteX183" fmla="*/ 593725 w 6216650"/>
                  <a:gd name="connsiteY183" fmla="*/ 598021 h 4908550"/>
                  <a:gd name="connsiteX184" fmla="*/ 641350 w 6216650"/>
                  <a:gd name="connsiteY184" fmla="*/ 654050 h 4908550"/>
                  <a:gd name="connsiteX185" fmla="*/ 679450 w 6216650"/>
                  <a:gd name="connsiteY185" fmla="*/ 679450 h 4908550"/>
                  <a:gd name="connsiteX186" fmla="*/ 693737 w 6216650"/>
                  <a:gd name="connsiteY186" fmla="*/ 947716 h 4908550"/>
                  <a:gd name="connsiteX187" fmla="*/ 750094 w 6216650"/>
                  <a:gd name="connsiteY187" fmla="*/ 1020870 h 4908550"/>
                  <a:gd name="connsiteX188" fmla="*/ 654050 w 6216650"/>
                  <a:gd name="connsiteY188" fmla="*/ 1092200 h 4908550"/>
                  <a:gd name="connsiteX189" fmla="*/ 488950 w 6216650"/>
                  <a:gd name="connsiteY189" fmla="*/ 1174750 h 4908550"/>
                  <a:gd name="connsiteX190" fmla="*/ 457200 w 6216650"/>
                  <a:gd name="connsiteY190" fmla="*/ 1276350 h 4908550"/>
                  <a:gd name="connsiteX191" fmla="*/ 400050 w 6216650"/>
                  <a:gd name="connsiteY191" fmla="*/ 1333500 h 4908550"/>
                  <a:gd name="connsiteX192" fmla="*/ 412750 w 6216650"/>
                  <a:gd name="connsiteY192" fmla="*/ 1397000 h 4908550"/>
                  <a:gd name="connsiteX193" fmla="*/ 372268 w 6216650"/>
                  <a:gd name="connsiteY193" fmla="*/ 1476418 h 4908550"/>
                  <a:gd name="connsiteX194" fmla="*/ 266700 w 6216650"/>
                  <a:gd name="connsiteY194" fmla="*/ 1460500 h 4908550"/>
                  <a:gd name="connsiteX195" fmla="*/ 203200 w 6216650"/>
                  <a:gd name="connsiteY195" fmla="*/ 1517650 h 4908550"/>
                  <a:gd name="connsiteX196" fmla="*/ 113506 w 6216650"/>
                  <a:gd name="connsiteY196" fmla="*/ 1549400 h 4908550"/>
                  <a:gd name="connsiteX197" fmla="*/ 80169 w 6216650"/>
                  <a:gd name="connsiteY197" fmla="*/ 1529523 h 4908550"/>
                  <a:gd name="connsiteX198" fmla="*/ 53975 w 6216650"/>
                  <a:gd name="connsiteY198" fmla="*/ 1600200 h 4908550"/>
                  <a:gd name="connsiteX199" fmla="*/ 126206 w 6216650"/>
                  <a:gd name="connsiteY199" fmla="*/ 1746423 h 4908550"/>
                  <a:gd name="connsiteX200" fmla="*/ 126206 w 6216650"/>
                  <a:gd name="connsiteY200" fmla="*/ 1839934 h 4908550"/>
                  <a:gd name="connsiteX201" fmla="*/ 102394 w 6216650"/>
                  <a:gd name="connsiteY201" fmla="*/ 2232895 h 4908550"/>
                  <a:gd name="connsiteX202" fmla="*/ 16669 w 6216650"/>
                  <a:gd name="connsiteY202" fmla="*/ 2300354 h 4908550"/>
                  <a:gd name="connsiteX203" fmla="*/ 60325 w 6216650"/>
                  <a:gd name="connsiteY203" fmla="*/ 2413001 h 4908550"/>
                  <a:gd name="connsiteX204" fmla="*/ 50800 w 6216650"/>
                  <a:gd name="connsiteY204" fmla="*/ 2501900 h 4908550"/>
                  <a:gd name="connsiteX205" fmla="*/ 88106 w 6216650"/>
                  <a:gd name="connsiteY205" fmla="*/ 2555745 h 4908550"/>
                  <a:gd name="connsiteX206" fmla="*/ 91281 w 6216650"/>
                  <a:gd name="connsiteY206" fmla="*/ 2652817 h 4908550"/>
                  <a:gd name="connsiteX207" fmla="*/ 120650 w 6216650"/>
                  <a:gd name="connsiteY207" fmla="*/ 2692400 h 4908550"/>
                  <a:gd name="connsiteX208" fmla="*/ 22225 w 6216650"/>
                  <a:gd name="connsiteY208" fmla="*/ 2851150 h 4908550"/>
                  <a:gd name="connsiteX209" fmla="*/ 6350 w 6216650"/>
                  <a:gd name="connsiteY209" fmla="*/ 2933700 h 4908550"/>
                  <a:gd name="connsiteX210" fmla="*/ 0 w 6216650"/>
                  <a:gd name="connsiteY210" fmla="*/ 2955882 h 4908550"/>
                  <a:gd name="connsiteX211" fmla="*/ 98381 w 6216650"/>
                  <a:gd name="connsiteY211" fmla="*/ 2974686 h 4908550"/>
                  <a:gd name="connsiteX212" fmla="*/ 177800 w 6216650"/>
                  <a:gd name="connsiteY212" fmla="*/ 3006029 h 4908550"/>
                  <a:gd name="connsiteX213" fmla="*/ 294481 w 6216650"/>
                  <a:gd name="connsiteY213" fmla="*/ 3039998 h 4908550"/>
                  <a:gd name="connsiteX214" fmla="*/ 328200 w 6216650"/>
                  <a:gd name="connsiteY214" fmla="*/ 3083969 h 4908550"/>
                  <a:gd name="connsiteX215" fmla="*/ 283579 w 6216650"/>
                  <a:gd name="connsiteY215" fmla="*/ 3135151 h 4908550"/>
                  <a:gd name="connsiteX216" fmla="*/ 272256 w 6216650"/>
                  <a:gd name="connsiteY216" fmla="*/ 3172695 h 4908550"/>
                  <a:gd name="connsiteX217" fmla="*/ 347662 w 6216650"/>
                  <a:gd name="connsiteY217" fmla="*/ 3169303 h 4908550"/>
                  <a:gd name="connsiteX218" fmla="*/ 413544 w 6216650"/>
                  <a:gd name="connsiteY218" fmla="*/ 3255159 h 4908550"/>
                  <a:gd name="connsiteX219" fmla="*/ 419100 w 6216650"/>
                  <a:gd name="connsiteY219" fmla="*/ 3371850 h 4908550"/>
                  <a:gd name="connsiteX220" fmla="*/ 377825 w 6216650"/>
                  <a:gd name="connsiteY220" fmla="*/ 3434524 h 4908550"/>
                  <a:gd name="connsiteX221" fmla="*/ 462756 w 6216650"/>
                  <a:gd name="connsiteY221" fmla="*/ 3451181 h 4908550"/>
                  <a:gd name="connsiteX222" fmla="*/ 427037 w 6216650"/>
                  <a:gd name="connsiteY222" fmla="*/ 3580574 h 4908550"/>
                  <a:gd name="connsiteX223" fmla="*/ 453231 w 6216650"/>
                  <a:gd name="connsiteY223" fmla="*/ 3652708 h 4908550"/>
                  <a:gd name="connsiteX224" fmla="*/ 444500 w 6216650"/>
                  <a:gd name="connsiteY224" fmla="*/ 3695700 h 4908550"/>
                  <a:gd name="connsiteX225" fmla="*/ 520700 w 6216650"/>
                  <a:gd name="connsiteY225" fmla="*/ 3744934 h 4908550"/>
                  <a:gd name="connsiteX226" fmla="*/ 445294 w 6216650"/>
                  <a:gd name="connsiteY226" fmla="*/ 3943350 h 4908550"/>
                  <a:gd name="connsiteX227" fmla="*/ 417513 w 6216650"/>
                  <a:gd name="connsiteY227" fmla="*/ 4061754 h 4908550"/>
                  <a:gd name="connsiteX228" fmla="*/ 389731 w 6216650"/>
                  <a:gd name="connsiteY228" fmla="*/ 4112495 h 4908550"/>
                  <a:gd name="connsiteX229" fmla="*/ 412750 w 6216650"/>
                  <a:gd name="connsiteY229" fmla="*/ 4178300 h 4908550"/>
                  <a:gd name="connsiteX230" fmla="*/ 493712 w 6216650"/>
                  <a:gd name="connsiteY230" fmla="*/ 4225968 h 4908550"/>
                  <a:gd name="connsiteX231" fmla="*/ 537369 w 6216650"/>
                  <a:gd name="connsiteY231" fmla="*/ 4156772 h 4908550"/>
                  <a:gd name="connsiteX232" fmla="*/ 615950 w 6216650"/>
                  <a:gd name="connsiteY232" fmla="*/ 4171950 h 4908550"/>
                  <a:gd name="connsiteX233" fmla="*/ 681832 w 6216650"/>
                  <a:gd name="connsiteY233" fmla="*/ 4152652 h 4908550"/>
                  <a:gd name="connsiteX234" fmla="*/ 711200 w 6216650"/>
                  <a:gd name="connsiteY234" fmla="*/ 4114800 h 4908550"/>
                  <a:gd name="connsiteX235" fmla="*/ 742950 w 6216650"/>
                  <a:gd name="connsiteY235" fmla="*/ 4158337 h 4908550"/>
                  <a:gd name="connsiteX236" fmla="*/ 736600 w 6216650"/>
                  <a:gd name="connsiteY236" fmla="*/ 4229100 h 4908550"/>
                  <a:gd name="connsiteX237" fmla="*/ 835819 w 6216650"/>
                  <a:gd name="connsiteY237" fmla="*/ 4170384 h 4908550"/>
                  <a:gd name="connsiteX238" fmla="*/ 883444 w 6216650"/>
                  <a:gd name="connsiteY238" fmla="*/ 4066392 h 4908550"/>
                  <a:gd name="connsiteX239" fmla="*/ 964407 w 6216650"/>
                  <a:gd name="connsiteY239" fmla="*/ 3990105 h 4908550"/>
                  <a:gd name="connsiteX240" fmla="*/ 1017588 w 6216650"/>
                  <a:gd name="connsiteY240" fmla="*/ 3954109 h 4908550"/>
                  <a:gd name="connsiteX241" fmla="*/ 1028700 w 6216650"/>
                  <a:gd name="connsiteY241" fmla="*/ 3911600 h 4908550"/>
                  <a:gd name="connsiteX242" fmla="*/ 1081881 w 6216650"/>
                  <a:gd name="connsiteY242" fmla="*/ 3887131 h 4908550"/>
                  <a:gd name="connsiteX243" fmla="*/ 1112838 w 6216650"/>
                  <a:gd name="connsiteY243" fmla="*/ 3902858 h 4908550"/>
                  <a:gd name="connsiteX244" fmla="*/ 1212850 w 6216650"/>
                  <a:gd name="connsiteY244" fmla="*/ 3943350 h 4908550"/>
                  <a:gd name="connsiteX245" fmla="*/ 1243806 w 6216650"/>
                  <a:gd name="connsiteY245" fmla="*/ 4006736 h 4908550"/>
                  <a:gd name="connsiteX246" fmla="*/ 1238250 w 6216650"/>
                  <a:gd name="connsiteY246" fmla="*/ 4044950 h 4908550"/>
                  <a:gd name="connsiteX247" fmla="*/ 1270000 w 6216650"/>
                  <a:gd name="connsiteY247" fmla="*/ 4108450 h 4908550"/>
                  <a:gd name="connsiteX248" fmla="*/ 1327150 w 6216650"/>
                  <a:gd name="connsiteY248" fmla="*/ 4108450 h 4908550"/>
                  <a:gd name="connsiteX249" fmla="*/ 1365250 w 6216650"/>
                  <a:gd name="connsiteY249" fmla="*/ 4070437 h 4908550"/>
                  <a:gd name="connsiteX250" fmla="*/ 1391444 w 6216650"/>
                  <a:gd name="connsiteY250" fmla="*/ 4114379 h 4908550"/>
                  <a:gd name="connsiteX251" fmla="*/ 1427956 w 6216650"/>
                  <a:gd name="connsiteY251" fmla="*/ 4140027 h 4908550"/>
                  <a:gd name="connsiteX252" fmla="*/ 1420019 w 6216650"/>
                  <a:gd name="connsiteY252" fmla="*/ 4193318 h 4908550"/>
                  <a:gd name="connsiteX253" fmla="*/ 1431925 w 6216650"/>
                  <a:gd name="connsiteY253" fmla="*/ 4241159 h 4908550"/>
                  <a:gd name="connsiteX254" fmla="*/ 1429544 w 6216650"/>
                  <a:gd name="connsiteY254" fmla="*/ 4286609 h 4908550"/>
                  <a:gd name="connsiteX255" fmla="*/ 1454150 w 6216650"/>
                  <a:gd name="connsiteY255" fmla="*/ 4330700 h 4908550"/>
                  <a:gd name="connsiteX256" fmla="*/ 1468437 w 6216650"/>
                  <a:gd name="connsiteY256" fmla="*/ 4422732 h 4908550"/>
                  <a:gd name="connsiteX257" fmla="*/ 1458119 w 6216650"/>
                  <a:gd name="connsiteY257" fmla="*/ 4466015 h 4908550"/>
                  <a:gd name="connsiteX258" fmla="*/ 1472406 w 6216650"/>
                  <a:gd name="connsiteY258" fmla="*/ 4525817 h 4908550"/>
                  <a:gd name="connsiteX259" fmla="*/ 1500980 w 6216650"/>
                  <a:gd name="connsiteY259" fmla="*/ 4511459 h 4908550"/>
                  <a:gd name="connsiteX260" fmla="*/ 1496219 w 6216650"/>
                  <a:gd name="connsiteY260" fmla="*/ 4556914 h 4908550"/>
                  <a:gd name="connsiteX261" fmla="*/ 1522413 w 6216650"/>
                  <a:gd name="connsiteY261" fmla="*/ 4592795 h 4908550"/>
                  <a:gd name="connsiteX262" fmla="*/ 1520031 w 6216650"/>
                  <a:gd name="connsiteY262" fmla="*/ 4621500 h 4908550"/>
                  <a:gd name="connsiteX263" fmla="*/ 1543050 w 6216650"/>
                  <a:gd name="connsiteY263" fmla="*/ 4648200 h 4908550"/>
                  <a:gd name="connsiteX264" fmla="*/ 1647031 w 6216650"/>
                  <a:gd name="connsiteY264" fmla="*/ 4614145 h 4908550"/>
                  <a:gd name="connsiteX265" fmla="*/ 1701800 w 6216650"/>
                  <a:gd name="connsiteY265" fmla="*/ 4635500 h 4908550"/>
                  <a:gd name="connsiteX266" fmla="*/ 1758950 w 6216650"/>
                  <a:gd name="connsiteY266" fmla="*/ 4673600 h 4908550"/>
                  <a:gd name="connsiteX267" fmla="*/ 1854200 w 6216650"/>
                  <a:gd name="connsiteY267" fmla="*/ 4705350 h 4908550"/>
                  <a:gd name="connsiteX268" fmla="*/ 1970881 w 6216650"/>
                  <a:gd name="connsiteY268" fmla="*/ 4742710 h 4908550"/>
                  <a:gd name="connsiteX269" fmla="*/ 2063750 w 6216650"/>
                  <a:gd name="connsiteY269" fmla="*/ 4838700 h 4908550"/>
                  <a:gd name="connsiteX270" fmla="*/ 2209800 w 6216650"/>
                  <a:gd name="connsiteY270" fmla="*/ 4864100 h 4908550"/>
                  <a:gd name="connsiteX271" fmla="*/ 2286000 w 6216650"/>
                  <a:gd name="connsiteY271" fmla="*/ 4902200 h 4908550"/>
                  <a:gd name="connsiteX272" fmla="*/ 2406650 w 6216650"/>
                  <a:gd name="connsiteY272" fmla="*/ 4876800 h 4908550"/>
                  <a:gd name="connsiteX273" fmla="*/ 2527300 w 6216650"/>
                  <a:gd name="connsiteY273" fmla="*/ 4908550 h 4908550"/>
                  <a:gd name="connsiteX274" fmla="*/ 2578100 w 6216650"/>
                  <a:gd name="connsiteY274" fmla="*/ 4870450 h 4908550"/>
                  <a:gd name="connsiteX275" fmla="*/ 2755900 w 6216650"/>
                  <a:gd name="connsiteY275" fmla="*/ 4883150 h 4908550"/>
                  <a:gd name="connsiteX0" fmla="*/ 2755900 w 6216650"/>
                  <a:gd name="connsiteY0" fmla="*/ 4883150 h 4908550"/>
                  <a:gd name="connsiteX1" fmla="*/ 2755900 w 6216650"/>
                  <a:gd name="connsiteY1" fmla="*/ 4737100 h 4908550"/>
                  <a:gd name="connsiteX2" fmla="*/ 2838450 w 6216650"/>
                  <a:gd name="connsiteY2" fmla="*/ 4667250 h 4908550"/>
                  <a:gd name="connsiteX3" fmla="*/ 2774950 w 6216650"/>
                  <a:gd name="connsiteY3" fmla="*/ 4597400 h 4908550"/>
                  <a:gd name="connsiteX4" fmla="*/ 2863850 w 6216650"/>
                  <a:gd name="connsiteY4" fmla="*/ 4489450 h 4908550"/>
                  <a:gd name="connsiteX5" fmla="*/ 2806700 w 6216650"/>
                  <a:gd name="connsiteY5" fmla="*/ 4406900 h 4908550"/>
                  <a:gd name="connsiteX6" fmla="*/ 2882900 w 6216650"/>
                  <a:gd name="connsiteY6" fmla="*/ 4394200 h 4908550"/>
                  <a:gd name="connsiteX7" fmla="*/ 2952750 w 6216650"/>
                  <a:gd name="connsiteY7" fmla="*/ 4184650 h 4908550"/>
                  <a:gd name="connsiteX8" fmla="*/ 3048000 w 6216650"/>
                  <a:gd name="connsiteY8" fmla="*/ 4159250 h 4908550"/>
                  <a:gd name="connsiteX9" fmla="*/ 3187700 w 6216650"/>
                  <a:gd name="connsiteY9" fmla="*/ 4184650 h 4908550"/>
                  <a:gd name="connsiteX10" fmla="*/ 3276600 w 6216650"/>
                  <a:gd name="connsiteY10" fmla="*/ 4095750 h 4908550"/>
                  <a:gd name="connsiteX11" fmla="*/ 3371850 w 6216650"/>
                  <a:gd name="connsiteY11" fmla="*/ 4140200 h 4908550"/>
                  <a:gd name="connsiteX12" fmla="*/ 3517900 w 6216650"/>
                  <a:gd name="connsiteY12" fmla="*/ 4064000 h 4908550"/>
                  <a:gd name="connsiteX13" fmla="*/ 3562350 w 6216650"/>
                  <a:gd name="connsiteY13" fmla="*/ 3975100 h 4908550"/>
                  <a:gd name="connsiteX14" fmla="*/ 3549650 w 6216650"/>
                  <a:gd name="connsiteY14" fmla="*/ 3835400 h 4908550"/>
                  <a:gd name="connsiteX15" fmla="*/ 3536950 w 6216650"/>
                  <a:gd name="connsiteY15" fmla="*/ 3765550 h 4908550"/>
                  <a:gd name="connsiteX16" fmla="*/ 3663950 w 6216650"/>
                  <a:gd name="connsiteY16" fmla="*/ 3676650 h 4908550"/>
                  <a:gd name="connsiteX17" fmla="*/ 3752850 w 6216650"/>
                  <a:gd name="connsiteY17" fmla="*/ 3549650 h 4908550"/>
                  <a:gd name="connsiteX18" fmla="*/ 3771900 w 6216650"/>
                  <a:gd name="connsiteY18" fmla="*/ 3486150 h 4908550"/>
                  <a:gd name="connsiteX19" fmla="*/ 3829050 w 6216650"/>
                  <a:gd name="connsiteY19" fmla="*/ 3429000 h 4908550"/>
                  <a:gd name="connsiteX20" fmla="*/ 3886200 w 6216650"/>
                  <a:gd name="connsiteY20" fmla="*/ 3448050 h 4908550"/>
                  <a:gd name="connsiteX21" fmla="*/ 3937000 w 6216650"/>
                  <a:gd name="connsiteY21" fmla="*/ 3543300 h 4908550"/>
                  <a:gd name="connsiteX22" fmla="*/ 4000500 w 6216650"/>
                  <a:gd name="connsiteY22" fmla="*/ 3568700 h 4908550"/>
                  <a:gd name="connsiteX23" fmla="*/ 4076700 w 6216650"/>
                  <a:gd name="connsiteY23" fmla="*/ 3536950 h 4908550"/>
                  <a:gd name="connsiteX24" fmla="*/ 4184650 w 6216650"/>
                  <a:gd name="connsiteY24" fmla="*/ 3606800 h 4908550"/>
                  <a:gd name="connsiteX25" fmla="*/ 4260850 w 6216650"/>
                  <a:gd name="connsiteY25" fmla="*/ 3556000 h 4908550"/>
                  <a:gd name="connsiteX26" fmla="*/ 4318000 w 6216650"/>
                  <a:gd name="connsiteY26" fmla="*/ 3441700 h 4908550"/>
                  <a:gd name="connsiteX27" fmla="*/ 4324350 w 6216650"/>
                  <a:gd name="connsiteY27" fmla="*/ 3365500 h 4908550"/>
                  <a:gd name="connsiteX28" fmla="*/ 4305300 w 6216650"/>
                  <a:gd name="connsiteY28" fmla="*/ 3282950 h 4908550"/>
                  <a:gd name="connsiteX29" fmla="*/ 4368800 w 6216650"/>
                  <a:gd name="connsiteY29" fmla="*/ 3092450 h 4908550"/>
                  <a:gd name="connsiteX30" fmla="*/ 4445000 w 6216650"/>
                  <a:gd name="connsiteY30" fmla="*/ 3028950 h 4908550"/>
                  <a:gd name="connsiteX31" fmla="*/ 4533900 w 6216650"/>
                  <a:gd name="connsiteY31" fmla="*/ 3035300 h 4908550"/>
                  <a:gd name="connsiteX32" fmla="*/ 4572000 w 6216650"/>
                  <a:gd name="connsiteY32" fmla="*/ 3073400 h 4908550"/>
                  <a:gd name="connsiteX33" fmla="*/ 4622800 w 6216650"/>
                  <a:gd name="connsiteY33" fmla="*/ 3073400 h 4908550"/>
                  <a:gd name="connsiteX34" fmla="*/ 4635500 w 6216650"/>
                  <a:gd name="connsiteY34" fmla="*/ 3009900 h 4908550"/>
                  <a:gd name="connsiteX35" fmla="*/ 4667250 w 6216650"/>
                  <a:gd name="connsiteY35" fmla="*/ 2952750 h 4908550"/>
                  <a:gd name="connsiteX36" fmla="*/ 4730750 w 6216650"/>
                  <a:gd name="connsiteY36" fmla="*/ 2978150 h 4908550"/>
                  <a:gd name="connsiteX37" fmla="*/ 4806950 w 6216650"/>
                  <a:gd name="connsiteY37" fmla="*/ 2946400 h 4908550"/>
                  <a:gd name="connsiteX38" fmla="*/ 4864100 w 6216650"/>
                  <a:gd name="connsiteY38" fmla="*/ 2997200 h 4908550"/>
                  <a:gd name="connsiteX39" fmla="*/ 4914900 w 6216650"/>
                  <a:gd name="connsiteY39" fmla="*/ 3016250 h 4908550"/>
                  <a:gd name="connsiteX40" fmla="*/ 5022850 w 6216650"/>
                  <a:gd name="connsiteY40" fmla="*/ 2959100 h 4908550"/>
                  <a:gd name="connsiteX41" fmla="*/ 5086350 w 6216650"/>
                  <a:gd name="connsiteY41" fmla="*/ 2978150 h 4908550"/>
                  <a:gd name="connsiteX42" fmla="*/ 5124450 w 6216650"/>
                  <a:gd name="connsiteY42" fmla="*/ 2908300 h 4908550"/>
                  <a:gd name="connsiteX43" fmla="*/ 5099050 w 6216650"/>
                  <a:gd name="connsiteY43" fmla="*/ 2832100 h 4908550"/>
                  <a:gd name="connsiteX44" fmla="*/ 5124450 w 6216650"/>
                  <a:gd name="connsiteY44" fmla="*/ 2762250 h 4908550"/>
                  <a:gd name="connsiteX45" fmla="*/ 5219700 w 6216650"/>
                  <a:gd name="connsiteY45" fmla="*/ 2724150 h 4908550"/>
                  <a:gd name="connsiteX46" fmla="*/ 5213350 w 6216650"/>
                  <a:gd name="connsiteY46" fmla="*/ 2641600 h 4908550"/>
                  <a:gd name="connsiteX47" fmla="*/ 5232400 w 6216650"/>
                  <a:gd name="connsiteY47" fmla="*/ 2590800 h 4908550"/>
                  <a:gd name="connsiteX48" fmla="*/ 5289550 w 6216650"/>
                  <a:gd name="connsiteY48" fmla="*/ 2597150 h 4908550"/>
                  <a:gd name="connsiteX49" fmla="*/ 5321300 w 6216650"/>
                  <a:gd name="connsiteY49" fmla="*/ 2501900 h 4908550"/>
                  <a:gd name="connsiteX50" fmla="*/ 5410200 w 6216650"/>
                  <a:gd name="connsiteY50" fmla="*/ 2527300 h 4908550"/>
                  <a:gd name="connsiteX51" fmla="*/ 5518150 w 6216650"/>
                  <a:gd name="connsiteY51" fmla="*/ 2559939 h 4908550"/>
                  <a:gd name="connsiteX52" fmla="*/ 5562600 w 6216650"/>
                  <a:gd name="connsiteY52" fmla="*/ 2514600 h 4908550"/>
                  <a:gd name="connsiteX53" fmla="*/ 5619750 w 6216650"/>
                  <a:gd name="connsiteY53" fmla="*/ 2603500 h 4908550"/>
                  <a:gd name="connsiteX54" fmla="*/ 5695950 w 6216650"/>
                  <a:gd name="connsiteY54" fmla="*/ 2520950 h 4908550"/>
                  <a:gd name="connsiteX55" fmla="*/ 5759450 w 6216650"/>
                  <a:gd name="connsiteY55" fmla="*/ 2463800 h 4908550"/>
                  <a:gd name="connsiteX56" fmla="*/ 5797550 w 6216650"/>
                  <a:gd name="connsiteY56" fmla="*/ 2317750 h 4908550"/>
                  <a:gd name="connsiteX57" fmla="*/ 5744212 w 6216650"/>
                  <a:gd name="connsiteY57" fmla="*/ 2280999 h 4908550"/>
                  <a:gd name="connsiteX58" fmla="*/ 5670550 w 6216650"/>
                  <a:gd name="connsiteY58" fmla="*/ 2203450 h 4908550"/>
                  <a:gd name="connsiteX59" fmla="*/ 5683250 w 6216650"/>
                  <a:gd name="connsiteY59" fmla="*/ 2076450 h 4908550"/>
                  <a:gd name="connsiteX60" fmla="*/ 5753100 w 6216650"/>
                  <a:gd name="connsiteY60" fmla="*/ 2038350 h 4908550"/>
                  <a:gd name="connsiteX61" fmla="*/ 5753100 w 6216650"/>
                  <a:gd name="connsiteY61" fmla="*/ 1974850 h 4908550"/>
                  <a:gd name="connsiteX62" fmla="*/ 5886450 w 6216650"/>
                  <a:gd name="connsiteY62" fmla="*/ 1943100 h 4908550"/>
                  <a:gd name="connsiteX63" fmla="*/ 6013450 w 6216650"/>
                  <a:gd name="connsiteY63" fmla="*/ 1930400 h 4908550"/>
                  <a:gd name="connsiteX64" fmla="*/ 6113783 w 6216650"/>
                  <a:gd name="connsiteY64" fmla="*/ 1910430 h 4908550"/>
                  <a:gd name="connsiteX65" fmla="*/ 6192267 w 6216650"/>
                  <a:gd name="connsiteY65" fmla="*/ 1943990 h 4908550"/>
                  <a:gd name="connsiteX66" fmla="*/ 6216650 w 6216650"/>
                  <a:gd name="connsiteY66" fmla="*/ 1714500 h 4908550"/>
                  <a:gd name="connsiteX67" fmla="*/ 6203950 w 6216650"/>
                  <a:gd name="connsiteY67" fmla="*/ 1631950 h 4908550"/>
                  <a:gd name="connsiteX68" fmla="*/ 6172200 w 6216650"/>
                  <a:gd name="connsiteY68" fmla="*/ 1524000 h 4908550"/>
                  <a:gd name="connsiteX69" fmla="*/ 6064759 w 6216650"/>
                  <a:gd name="connsiteY69" fmla="*/ 1558449 h 4908550"/>
                  <a:gd name="connsiteX70" fmla="*/ 5988050 w 6216650"/>
                  <a:gd name="connsiteY70" fmla="*/ 1517650 h 4908550"/>
                  <a:gd name="connsiteX71" fmla="*/ 5899150 w 6216650"/>
                  <a:gd name="connsiteY71" fmla="*/ 1492250 h 4908550"/>
                  <a:gd name="connsiteX72" fmla="*/ 5880100 w 6216650"/>
                  <a:gd name="connsiteY72" fmla="*/ 1454150 h 4908550"/>
                  <a:gd name="connsiteX73" fmla="*/ 5899150 w 6216650"/>
                  <a:gd name="connsiteY73" fmla="*/ 1327150 h 4908550"/>
                  <a:gd name="connsiteX74" fmla="*/ 5911850 w 6216650"/>
                  <a:gd name="connsiteY74" fmla="*/ 1257300 h 4908550"/>
                  <a:gd name="connsiteX75" fmla="*/ 5842000 w 6216650"/>
                  <a:gd name="connsiteY75" fmla="*/ 1143000 h 4908550"/>
                  <a:gd name="connsiteX76" fmla="*/ 5759450 w 6216650"/>
                  <a:gd name="connsiteY76" fmla="*/ 1092200 h 4908550"/>
                  <a:gd name="connsiteX77" fmla="*/ 5676900 w 6216650"/>
                  <a:gd name="connsiteY77" fmla="*/ 1054100 h 4908550"/>
                  <a:gd name="connsiteX78" fmla="*/ 5511800 w 6216650"/>
                  <a:gd name="connsiteY78" fmla="*/ 1047750 h 4908550"/>
                  <a:gd name="connsiteX79" fmla="*/ 5410200 w 6216650"/>
                  <a:gd name="connsiteY79" fmla="*/ 1066800 h 4908550"/>
                  <a:gd name="connsiteX80" fmla="*/ 5257800 w 6216650"/>
                  <a:gd name="connsiteY80" fmla="*/ 1104900 h 4908550"/>
                  <a:gd name="connsiteX81" fmla="*/ 5187950 w 6216650"/>
                  <a:gd name="connsiteY81" fmla="*/ 1130300 h 4908550"/>
                  <a:gd name="connsiteX82" fmla="*/ 5029200 w 6216650"/>
                  <a:gd name="connsiteY82" fmla="*/ 1104900 h 4908550"/>
                  <a:gd name="connsiteX83" fmla="*/ 5041900 w 6216650"/>
                  <a:gd name="connsiteY83" fmla="*/ 1035050 h 4908550"/>
                  <a:gd name="connsiteX84" fmla="*/ 4978400 w 6216650"/>
                  <a:gd name="connsiteY84" fmla="*/ 939800 h 4908550"/>
                  <a:gd name="connsiteX85" fmla="*/ 4946650 w 6216650"/>
                  <a:gd name="connsiteY85" fmla="*/ 939800 h 4908550"/>
                  <a:gd name="connsiteX86" fmla="*/ 4864100 w 6216650"/>
                  <a:gd name="connsiteY86" fmla="*/ 889000 h 4908550"/>
                  <a:gd name="connsiteX87" fmla="*/ 4756150 w 6216650"/>
                  <a:gd name="connsiteY87" fmla="*/ 850900 h 4908550"/>
                  <a:gd name="connsiteX88" fmla="*/ 4718050 w 6216650"/>
                  <a:gd name="connsiteY88" fmla="*/ 825500 h 4908550"/>
                  <a:gd name="connsiteX89" fmla="*/ 4756150 w 6216650"/>
                  <a:gd name="connsiteY89" fmla="*/ 755650 h 4908550"/>
                  <a:gd name="connsiteX90" fmla="*/ 4806950 w 6216650"/>
                  <a:gd name="connsiteY90" fmla="*/ 806450 h 4908550"/>
                  <a:gd name="connsiteX91" fmla="*/ 4826000 w 6216650"/>
                  <a:gd name="connsiteY91" fmla="*/ 768350 h 4908550"/>
                  <a:gd name="connsiteX92" fmla="*/ 4787900 w 6216650"/>
                  <a:gd name="connsiteY92" fmla="*/ 698500 h 4908550"/>
                  <a:gd name="connsiteX93" fmla="*/ 4679950 w 6216650"/>
                  <a:gd name="connsiteY93" fmla="*/ 641350 h 4908550"/>
                  <a:gd name="connsiteX94" fmla="*/ 4578350 w 6216650"/>
                  <a:gd name="connsiteY94" fmla="*/ 615950 h 4908550"/>
                  <a:gd name="connsiteX95" fmla="*/ 4502150 w 6216650"/>
                  <a:gd name="connsiteY95" fmla="*/ 615950 h 4908550"/>
                  <a:gd name="connsiteX96" fmla="*/ 4356100 w 6216650"/>
                  <a:gd name="connsiteY96" fmla="*/ 539750 h 4908550"/>
                  <a:gd name="connsiteX97" fmla="*/ 4108450 w 6216650"/>
                  <a:gd name="connsiteY97" fmla="*/ 482600 h 4908550"/>
                  <a:gd name="connsiteX98" fmla="*/ 3981450 w 6216650"/>
                  <a:gd name="connsiteY98" fmla="*/ 476250 h 4908550"/>
                  <a:gd name="connsiteX99" fmla="*/ 3892550 w 6216650"/>
                  <a:gd name="connsiteY99" fmla="*/ 463550 h 4908550"/>
                  <a:gd name="connsiteX100" fmla="*/ 3816350 w 6216650"/>
                  <a:gd name="connsiteY100" fmla="*/ 412750 h 4908550"/>
                  <a:gd name="connsiteX101" fmla="*/ 3835400 w 6216650"/>
                  <a:gd name="connsiteY101" fmla="*/ 495300 h 4908550"/>
                  <a:gd name="connsiteX102" fmla="*/ 3835400 w 6216650"/>
                  <a:gd name="connsiteY102" fmla="*/ 546100 h 4908550"/>
                  <a:gd name="connsiteX103" fmla="*/ 3702050 w 6216650"/>
                  <a:gd name="connsiteY103" fmla="*/ 527050 h 4908550"/>
                  <a:gd name="connsiteX104" fmla="*/ 3638550 w 6216650"/>
                  <a:gd name="connsiteY104" fmla="*/ 622300 h 4908550"/>
                  <a:gd name="connsiteX105" fmla="*/ 3644900 w 6216650"/>
                  <a:gd name="connsiteY105" fmla="*/ 673100 h 4908550"/>
                  <a:gd name="connsiteX106" fmla="*/ 3727450 w 6216650"/>
                  <a:gd name="connsiteY106" fmla="*/ 647700 h 4908550"/>
                  <a:gd name="connsiteX107" fmla="*/ 3797300 w 6216650"/>
                  <a:gd name="connsiteY107" fmla="*/ 654050 h 4908550"/>
                  <a:gd name="connsiteX108" fmla="*/ 3708400 w 6216650"/>
                  <a:gd name="connsiteY108" fmla="*/ 711200 h 4908550"/>
                  <a:gd name="connsiteX109" fmla="*/ 3702050 w 6216650"/>
                  <a:gd name="connsiteY109" fmla="*/ 781050 h 4908550"/>
                  <a:gd name="connsiteX110" fmla="*/ 3746500 w 6216650"/>
                  <a:gd name="connsiteY110" fmla="*/ 908050 h 4908550"/>
                  <a:gd name="connsiteX111" fmla="*/ 3663950 w 6216650"/>
                  <a:gd name="connsiteY111" fmla="*/ 908050 h 4908550"/>
                  <a:gd name="connsiteX112" fmla="*/ 3613150 w 6216650"/>
                  <a:gd name="connsiteY112" fmla="*/ 844550 h 4908550"/>
                  <a:gd name="connsiteX113" fmla="*/ 3505200 w 6216650"/>
                  <a:gd name="connsiteY113" fmla="*/ 876300 h 4908550"/>
                  <a:gd name="connsiteX114" fmla="*/ 3397250 w 6216650"/>
                  <a:gd name="connsiteY114" fmla="*/ 876300 h 4908550"/>
                  <a:gd name="connsiteX115" fmla="*/ 3314700 w 6216650"/>
                  <a:gd name="connsiteY115" fmla="*/ 857250 h 4908550"/>
                  <a:gd name="connsiteX116" fmla="*/ 3232150 w 6216650"/>
                  <a:gd name="connsiteY116" fmla="*/ 869950 h 4908550"/>
                  <a:gd name="connsiteX117" fmla="*/ 3168650 w 6216650"/>
                  <a:gd name="connsiteY117" fmla="*/ 920750 h 4908550"/>
                  <a:gd name="connsiteX118" fmla="*/ 3079750 w 6216650"/>
                  <a:gd name="connsiteY118" fmla="*/ 946150 h 4908550"/>
                  <a:gd name="connsiteX119" fmla="*/ 3016250 w 6216650"/>
                  <a:gd name="connsiteY119" fmla="*/ 895350 h 4908550"/>
                  <a:gd name="connsiteX120" fmla="*/ 2952750 w 6216650"/>
                  <a:gd name="connsiteY120" fmla="*/ 781050 h 4908550"/>
                  <a:gd name="connsiteX121" fmla="*/ 2933700 w 6216650"/>
                  <a:gd name="connsiteY121" fmla="*/ 755650 h 4908550"/>
                  <a:gd name="connsiteX122" fmla="*/ 2889250 w 6216650"/>
                  <a:gd name="connsiteY122" fmla="*/ 914400 h 4908550"/>
                  <a:gd name="connsiteX123" fmla="*/ 2863850 w 6216650"/>
                  <a:gd name="connsiteY123" fmla="*/ 1028700 h 4908550"/>
                  <a:gd name="connsiteX124" fmla="*/ 2825750 w 6216650"/>
                  <a:gd name="connsiteY124" fmla="*/ 1136650 h 4908550"/>
                  <a:gd name="connsiteX125" fmla="*/ 2774950 w 6216650"/>
                  <a:gd name="connsiteY125" fmla="*/ 1168400 h 4908550"/>
                  <a:gd name="connsiteX126" fmla="*/ 2736850 w 6216650"/>
                  <a:gd name="connsiteY126" fmla="*/ 1130300 h 4908550"/>
                  <a:gd name="connsiteX127" fmla="*/ 2673350 w 6216650"/>
                  <a:gd name="connsiteY127" fmla="*/ 1079500 h 4908550"/>
                  <a:gd name="connsiteX128" fmla="*/ 2590800 w 6216650"/>
                  <a:gd name="connsiteY128" fmla="*/ 1003300 h 4908550"/>
                  <a:gd name="connsiteX129" fmla="*/ 2565400 w 6216650"/>
                  <a:gd name="connsiteY129" fmla="*/ 889000 h 4908550"/>
                  <a:gd name="connsiteX130" fmla="*/ 2508250 w 6216650"/>
                  <a:gd name="connsiteY130" fmla="*/ 793750 h 4908550"/>
                  <a:gd name="connsiteX131" fmla="*/ 2451100 w 6216650"/>
                  <a:gd name="connsiteY131" fmla="*/ 673100 h 4908550"/>
                  <a:gd name="connsiteX132" fmla="*/ 2413000 w 6216650"/>
                  <a:gd name="connsiteY132" fmla="*/ 647700 h 4908550"/>
                  <a:gd name="connsiteX133" fmla="*/ 2324100 w 6216650"/>
                  <a:gd name="connsiteY133" fmla="*/ 596900 h 4908550"/>
                  <a:gd name="connsiteX134" fmla="*/ 2260600 w 6216650"/>
                  <a:gd name="connsiteY134" fmla="*/ 565150 h 4908550"/>
                  <a:gd name="connsiteX135" fmla="*/ 2343150 w 6216650"/>
                  <a:gd name="connsiteY135" fmla="*/ 501650 h 4908550"/>
                  <a:gd name="connsiteX136" fmla="*/ 2463800 w 6216650"/>
                  <a:gd name="connsiteY136" fmla="*/ 425450 h 4908550"/>
                  <a:gd name="connsiteX137" fmla="*/ 2476500 w 6216650"/>
                  <a:gd name="connsiteY137" fmla="*/ 381000 h 4908550"/>
                  <a:gd name="connsiteX138" fmla="*/ 2520950 w 6216650"/>
                  <a:gd name="connsiteY138" fmla="*/ 304800 h 4908550"/>
                  <a:gd name="connsiteX139" fmla="*/ 2451100 w 6216650"/>
                  <a:gd name="connsiteY139" fmla="*/ 241300 h 4908550"/>
                  <a:gd name="connsiteX140" fmla="*/ 2381250 w 6216650"/>
                  <a:gd name="connsiteY140" fmla="*/ 184150 h 4908550"/>
                  <a:gd name="connsiteX141" fmla="*/ 2317750 w 6216650"/>
                  <a:gd name="connsiteY141" fmla="*/ 215900 h 4908550"/>
                  <a:gd name="connsiteX142" fmla="*/ 2228850 w 6216650"/>
                  <a:gd name="connsiteY142" fmla="*/ 215900 h 4908550"/>
                  <a:gd name="connsiteX143" fmla="*/ 2178050 w 6216650"/>
                  <a:gd name="connsiteY143" fmla="*/ 177800 h 4908550"/>
                  <a:gd name="connsiteX144" fmla="*/ 2101850 w 6216650"/>
                  <a:gd name="connsiteY144" fmla="*/ 146050 h 4908550"/>
                  <a:gd name="connsiteX145" fmla="*/ 2051050 w 6216650"/>
                  <a:gd name="connsiteY145" fmla="*/ 88900 h 4908550"/>
                  <a:gd name="connsiteX146" fmla="*/ 2006600 w 6216650"/>
                  <a:gd name="connsiteY146" fmla="*/ 76200 h 4908550"/>
                  <a:gd name="connsiteX147" fmla="*/ 1962150 w 6216650"/>
                  <a:gd name="connsiteY147" fmla="*/ 114300 h 4908550"/>
                  <a:gd name="connsiteX148" fmla="*/ 1936750 w 6216650"/>
                  <a:gd name="connsiteY148" fmla="*/ 184150 h 4908550"/>
                  <a:gd name="connsiteX149" fmla="*/ 1949450 w 6216650"/>
                  <a:gd name="connsiteY149" fmla="*/ 254000 h 4908550"/>
                  <a:gd name="connsiteX150" fmla="*/ 1949450 w 6216650"/>
                  <a:gd name="connsiteY150" fmla="*/ 342900 h 4908550"/>
                  <a:gd name="connsiteX151" fmla="*/ 1917700 w 6216650"/>
                  <a:gd name="connsiteY151" fmla="*/ 419100 h 4908550"/>
                  <a:gd name="connsiteX152" fmla="*/ 1797050 w 6216650"/>
                  <a:gd name="connsiteY152" fmla="*/ 387350 h 4908550"/>
                  <a:gd name="connsiteX153" fmla="*/ 1676400 w 6216650"/>
                  <a:gd name="connsiteY153" fmla="*/ 393700 h 4908550"/>
                  <a:gd name="connsiteX154" fmla="*/ 1612900 w 6216650"/>
                  <a:gd name="connsiteY154" fmla="*/ 368300 h 4908550"/>
                  <a:gd name="connsiteX155" fmla="*/ 1504950 w 6216650"/>
                  <a:gd name="connsiteY155" fmla="*/ 342900 h 4908550"/>
                  <a:gd name="connsiteX156" fmla="*/ 1409700 w 6216650"/>
                  <a:gd name="connsiteY156" fmla="*/ 311150 h 4908550"/>
                  <a:gd name="connsiteX157" fmla="*/ 1371600 w 6216650"/>
                  <a:gd name="connsiteY157" fmla="*/ 279400 h 4908550"/>
                  <a:gd name="connsiteX158" fmla="*/ 1403350 w 6216650"/>
                  <a:gd name="connsiteY158" fmla="*/ 222250 h 4908550"/>
                  <a:gd name="connsiteX159" fmla="*/ 1441450 w 6216650"/>
                  <a:gd name="connsiteY159" fmla="*/ 177800 h 4908550"/>
                  <a:gd name="connsiteX160" fmla="*/ 1365250 w 6216650"/>
                  <a:gd name="connsiteY160" fmla="*/ 158750 h 4908550"/>
                  <a:gd name="connsiteX161" fmla="*/ 1187450 w 6216650"/>
                  <a:gd name="connsiteY161" fmla="*/ 127000 h 4908550"/>
                  <a:gd name="connsiteX162" fmla="*/ 1098550 w 6216650"/>
                  <a:gd name="connsiteY162" fmla="*/ 101600 h 4908550"/>
                  <a:gd name="connsiteX163" fmla="*/ 1028700 w 6216650"/>
                  <a:gd name="connsiteY163" fmla="*/ 107950 h 4908550"/>
                  <a:gd name="connsiteX164" fmla="*/ 965200 w 6216650"/>
                  <a:gd name="connsiteY164" fmla="*/ 165100 h 4908550"/>
                  <a:gd name="connsiteX165" fmla="*/ 869950 w 6216650"/>
                  <a:gd name="connsiteY165" fmla="*/ 171450 h 4908550"/>
                  <a:gd name="connsiteX166" fmla="*/ 876300 w 6216650"/>
                  <a:gd name="connsiteY166" fmla="*/ 266700 h 4908550"/>
                  <a:gd name="connsiteX167" fmla="*/ 844550 w 6216650"/>
                  <a:gd name="connsiteY167" fmla="*/ 273050 h 4908550"/>
                  <a:gd name="connsiteX168" fmla="*/ 825500 w 6216650"/>
                  <a:gd name="connsiteY168" fmla="*/ 184150 h 4908550"/>
                  <a:gd name="connsiteX169" fmla="*/ 857250 w 6216650"/>
                  <a:gd name="connsiteY169" fmla="*/ 114300 h 4908550"/>
                  <a:gd name="connsiteX170" fmla="*/ 800100 w 6216650"/>
                  <a:gd name="connsiteY170" fmla="*/ 0 h 4908550"/>
                  <a:gd name="connsiteX171" fmla="*/ 774700 w 6216650"/>
                  <a:gd name="connsiteY171" fmla="*/ 101600 h 4908550"/>
                  <a:gd name="connsiteX172" fmla="*/ 735792 w 6216650"/>
                  <a:gd name="connsiteY172" fmla="*/ 117566 h 4908550"/>
                  <a:gd name="connsiteX173" fmla="*/ 668887 w 6216650"/>
                  <a:gd name="connsiteY173" fmla="*/ 105149 h 4908550"/>
                  <a:gd name="connsiteX174" fmla="*/ 626762 w 6216650"/>
                  <a:gd name="connsiteY174" fmla="*/ 77830 h 4908550"/>
                  <a:gd name="connsiteX175" fmla="*/ 601549 w 6216650"/>
                  <a:gd name="connsiteY175" fmla="*/ 19643 h 4908550"/>
                  <a:gd name="connsiteX176" fmla="*/ 483039 w 6216650"/>
                  <a:gd name="connsiteY176" fmla="*/ 5807 h 4908550"/>
                  <a:gd name="connsiteX177" fmla="*/ 420673 w 6216650"/>
                  <a:gd name="connsiteY177" fmla="*/ 79157 h 4908550"/>
                  <a:gd name="connsiteX178" fmla="*/ 428524 w 6216650"/>
                  <a:gd name="connsiteY178" fmla="*/ 117566 h 4908550"/>
                  <a:gd name="connsiteX179" fmla="*/ 540032 w 6216650"/>
                  <a:gd name="connsiteY179" fmla="*/ 100181 h 4908550"/>
                  <a:gd name="connsiteX180" fmla="*/ 567181 w 6216650"/>
                  <a:gd name="connsiteY180" fmla="*/ 153550 h 4908550"/>
                  <a:gd name="connsiteX181" fmla="*/ 546100 w 6216650"/>
                  <a:gd name="connsiteY181" fmla="*/ 298450 h 4908550"/>
                  <a:gd name="connsiteX182" fmla="*/ 546100 w 6216650"/>
                  <a:gd name="connsiteY182" fmla="*/ 476250 h 4908550"/>
                  <a:gd name="connsiteX183" fmla="*/ 593725 w 6216650"/>
                  <a:gd name="connsiteY183" fmla="*/ 598021 h 4908550"/>
                  <a:gd name="connsiteX184" fmla="*/ 641350 w 6216650"/>
                  <a:gd name="connsiteY184" fmla="*/ 654050 h 4908550"/>
                  <a:gd name="connsiteX185" fmla="*/ 679450 w 6216650"/>
                  <a:gd name="connsiteY185" fmla="*/ 679450 h 4908550"/>
                  <a:gd name="connsiteX186" fmla="*/ 693737 w 6216650"/>
                  <a:gd name="connsiteY186" fmla="*/ 947716 h 4908550"/>
                  <a:gd name="connsiteX187" fmla="*/ 750094 w 6216650"/>
                  <a:gd name="connsiteY187" fmla="*/ 1020870 h 4908550"/>
                  <a:gd name="connsiteX188" fmla="*/ 654050 w 6216650"/>
                  <a:gd name="connsiteY188" fmla="*/ 1092200 h 4908550"/>
                  <a:gd name="connsiteX189" fmla="*/ 488950 w 6216650"/>
                  <a:gd name="connsiteY189" fmla="*/ 1174750 h 4908550"/>
                  <a:gd name="connsiteX190" fmla="*/ 457200 w 6216650"/>
                  <a:gd name="connsiteY190" fmla="*/ 1276350 h 4908550"/>
                  <a:gd name="connsiteX191" fmla="*/ 400050 w 6216650"/>
                  <a:gd name="connsiteY191" fmla="*/ 1333500 h 4908550"/>
                  <a:gd name="connsiteX192" fmla="*/ 412750 w 6216650"/>
                  <a:gd name="connsiteY192" fmla="*/ 1397000 h 4908550"/>
                  <a:gd name="connsiteX193" fmla="*/ 372268 w 6216650"/>
                  <a:gd name="connsiteY193" fmla="*/ 1476418 h 4908550"/>
                  <a:gd name="connsiteX194" fmla="*/ 266700 w 6216650"/>
                  <a:gd name="connsiteY194" fmla="*/ 1460500 h 4908550"/>
                  <a:gd name="connsiteX195" fmla="*/ 203200 w 6216650"/>
                  <a:gd name="connsiteY195" fmla="*/ 1517650 h 4908550"/>
                  <a:gd name="connsiteX196" fmla="*/ 113506 w 6216650"/>
                  <a:gd name="connsiteY196" fmla="*/ 1549400 h 4908550"/>
                  <a:gd name="connsiteX197" fmla="*/ 80169 w 6216650"/>
                  <a:gd name="connsiteY197" fmla="*/ 1529523 h 4908550"/>
                  <a:gd name="connsiteX198" fmla="*/ 53975 w 6216650"/>
                  <a:gd name="connsiteY198" fmla="*/ 1600200 h 4908550"/>
                  <a:gd name="connsiteX199" fmla="*/ 126206 w 6216650"/>
                  <a:gd name="connsiteY199" fmla="*/ 1746423 h 4908550"/>
                  <a:gd name="connsiteX200" fmla="*/ 126206 w 6216650"/>
                  <a:gd name="connsiteY200" fmla="*/ 1839934 h 4908550"/>
                  <a:gd name="connsiteX201" fmla="*/ 102394 w 6216650"/>
                  <a:gd name="connsiteY201" fmla="*/ 2232895 h 4908550"/>
                  <a:gd name="connsiteX202" fmla="*/ 16669 w 6216650"/>
                  <a:gd name="connsiteY202" fmla="*/ 2300354 h 4908550"/>
                  <a:gd name="connsiteX203" fmla="*/ 60325 w 6216650"/>
                  <a:gd name="connsiteY203" fmla="*/ 2413001 h 4908550"/>
                  <a:gd name="connsiteX204" fmla="*/ 50800 w 6216650"/>
                  <a:gd name="connsiteY204" fmla="*/ 2501900 h 4908550"/>
                  <a:gd name="connsiteX205" fmla="*/ 88106 w 6216650"/>
                  <a:gd name="connsiteY205" fmla="*/ 2555745 h 4908550"/>
                  <a:gd name="connsiteX206" fmla="*/ 91281 w 6216650"/>
                  <a:gd name="connsiteY206" fmla="*/ 2652817 h 4908550"/>
                  <a:gd name="connsiteX207" fmla="*/ 120650 w 6216650"/>
                  <a:gd name="connsiteY207" fmla="*/ 2692400 h 4908550"/>
                  <a:gd name="connsiteX208" fmla="*/ 22225 w 6216650"/>
                  <a:gd name="connsiteY208" fmla="*/ 2851150 h 4908550"/>
                  <a:gd name="connsiteX209" fmla="*/ 6350 w 6216650"/>
                  <a:gd name="connsiteY209" fmla="*/ 2933700 h 4908550"/>
                  <a:gd name="connsiteX210" fmla="*/ 0 w 6216650"/>
                  <a:gd name="connsiteY210" fmla="*/ 2955882 h 4908550"/>
                  <a:gd name="connsiteX211" fmla="*/ 98381 w 6216650"/>
                  <a:gd name="connsiteY211" fmla="*/ 2974686 h 4908550"/>
                  <a:gd name="connsiteX212" fmla="*/ 177800 w 6216650"/>
                  <a:gd name="connsiteY212" fmla="*/ 3006029 h 4908550"/>
                  <a:gd name="connsiteX213" fmla="*/ 294481 w 6216650"/>
                  <a:gd name="connsiteY213" fmla="*/ 3039998 h 4908550"/>
                  <a:gd name="connsiteX214" fmla="*/ 328200 w 6216650"/>
                  <a:gd name="connsiteY214" fmla="*/ 3083969 h 4908550"/>
                  <a:gd name="connsiteX215" fmla="*/ 283579 w 6216650"/>
                  <a:gd name="connsiteY215" fmla="*/ 3135151 h 4908550"/>
                  <a:gd name="connsiteX216" fmla="*/ 272256 w 6216650"/>
                  <a:gd name="connsiteY216" fmla="*/ 3172695 h 4908550"/>
                  <a:gd name="connsiteX217" fmla="*/ 347662 w 6216650"/>
                  <a:gd name="connsiteY217" fmla="*/ 3169303 h 4908550"/>
                  <a:gd name="connsiteX218" fmla="*/ 413544 w 6216650"/>
                  <a:gd name="connsiteY218" fmla="*/ 3255159 h 4908550"/>
                  <a:gd name="connsiteX219" fmla="*/ 419100 w 6216650"/>
                  <a:gd name="connsiteY219" fmla="*/ 3371850 h 4908550"/>
                  <a:gd name="connsiteX220" fmla="*/ 377825 w 6216650"/>
                  <a:gd name="connsiteY220" fmla="*/ 3434524 h 4908550"/>
                  <a:gd name="connsiteX221" fmla="*/ 462756 w 6216650"/>
                  <a:gd name="connsiteY221" fmla="*/ 3451181 h 4908550"/>
                  <a:gd name="connsiteX222" fmla="*/ 458488 w 6216650"/>
                  <a:gd name="connsiteY222" fmla="*/ 3513020 h 4908550"/>
                  <a:gd name="connsiteX223" fmla="*/ 427037 w 6216650"/>
                  <a:gd name="connsiteY223" fmla="*/ 3580574 h 4908550"/>
                  <a:gd name="connsiteX224" fmla="*/ 453231 w 6216650"/>
                  <a:gd name="connsiteY224" fmla="*/ 3652708 h 4908550"/>
                  <a:gd name="connsiteX225" fmla="*/ 444500 w 6216650"/>
                  <a:gd name="connsiteY225" fmla="*/ 3695700 h 4908550"/>
                  <a:gd name="connsiteX226" fmla="*/ 520700 w 6216650"/>
                  <a:gd name="connsiteY226" fmla="*/ 3744934 h 4908550"/>
                  <a:gd name="connsiteX227" fmla="*/ 445294 w 6216650"/>
                  <a:gd name="connsiteY227" fmla="*/ 3943350 h 4908550"/>
                  <a:gd name="connsiteX228" fmla="*/ 417513 w 6216650"/>
                  <a:gd name="connsiteY228" fmla="*/ 4061754 h 4908550"/>
                  <a:gd name="connsiteX229" fmla="*/ 389731 w 6216650"/>
                  <a:gd name="connsiteY229" fmla="*/ 4112495 h 4908550"/>
                  <a:gd name="connsiteX230" fmla="*/ 412750 w 6216650"/>
                  <a:gd name="connsiteY230" fmla="*/ 4178300 h 4908550"/>
                  <a:gd name="connsiteX231" fmla="*/ 493712 w 6216650"/>
                  <a:gd name="connsiteY231" fmla="*/ 4225968 h 4908550"/>
                  <a:gd name="connsiteX232" fmla="*/ 537369 w 6216650"/>
                  <a:gd name="connsiteY232" fmla="*/ 4156772 h 4908550"/>
                  <a:gd name="connsiteX233" fmla="*/ 615950 w 6216650"/>
                  <a:gd name="connsiteY233" fmla="*/ 4171950 h 4908550"/>
                  <a:gd name="connsiteX234" fmla="*/ 681832 w 6216650"/>
                  <a:gd name="connsiteY234" fmla="*/ 4152652 h 4908550"/>
                  <a:gd name="connsiteX235" fmla="*/ 711200 w 6216650"/>
                  <a:gd name="connsiteY235" fmla="*/ 4114800 h 4908550"/>
                  <a:gd name="connsiteX236" fmla="*/ 742950 w 6216650"/>
                  <a:gd name="connsiteY236" fmla="*/ 4158337 h 4908550"/>
                  <a:gd name="connsiteX237" fmla="*/ 736600 w 6216650"/>
                  <a:gd name="connsiteY237" fmla="*/ 4229100 h 4908550"/>
                  <a:gd name="connsiteX238" fmla="*/ 835819 w 6216650"/>
                  <a:gd name="connsiteY238" fmla="*/ 4170384 h 4908550"/>
                  <a:gd name="connsiteX239" fmla="*/ 883444 w 6216650"/>
                  <a:gd name="connsiteY239" fmla="*/ 4066392 h 4908550"/>
                  <a:gd name="connsiteX240" fmla="*/ 964407 w 6216650"/>
                  <a:gd name="connsiteY240" fmla="*/ 3990105 h 4908550"/>
                  <a:gd name="connsiteX241" fmla="*/ 1017588 w 6216650"/>
                  <a:gd name="connsiteY241" fmla="*/ 3954109 h 4908550"/>
                  <a:gd name="connsiteX242" fmla="*/ 1028700 w 6216650"/>
                  <a:gd name="connsiteY242" fmla="*/ 3911600 h 4908550"/>
                  <a:gd name="connsiteX243" fmla="*/ 1081881 w 6216650"/>
                  <a:gd name="connsiteY243" fmla="*/ 3887131 h 4908550"/>
                  <a:gd name="connsiteX244" fmla="*/ 1112838 w 6216650"/>
                  <a:gd name="connsiteY244" fmla="*/ 3902858 h 4908550"/>
                  <a:gd name="connsiteX245" fmla="*/ 1212850 w 6216650"/>
                  <a:gd name="connsiteY245" fmla="*/ 3943350 h 4908550"/>
                  <a:gd name="connsiteX246" fmla="*/ 1243806 w 6216650"/>
                  <a:gd name="connsiteY246" fmla="*/ 4006736 h 4908550"/>
                  <a:gd name="connsiteX247" fmla="*/ 1238250 w 6216650"/>
                  <a:gd name="connsiteY247" fmla="*/ 4044950 h 4908550"/>
                  <a:gd name="connsiteX248" fmla="*/ 1270000 w 6216650"/>
                  <a:gd name="connsiteY248" fmla="*/ 4108450 h 4908550"/>
                  <a:gd name="connsiteX249" fmla="*/ 1327150 w 6216650"/>
                  <a:gd name="connsiteY249" fmla="*/ 4108450 h 4908550"/>
                  <a:gd name="connsiteX250" fmla="*/ 1365250 w 6216650"/>
                  <a:gd name="connsiteY250" fmla="*/ 4070437 h 4908550"/>
                  <a:gd name="connsiteX251" fmla="*/ 1391444 w 6216650"/>
                  <a:gd name="connsiteY251" fmla="*/ 4114379 h 4908550"/>
                  <a:gd name="connsiteX252" fmla="*/ 1427956 w 6216650"/>
                  <a:gd name="connsiteY252" fmla="*/ 4140027 h 4908550"/>
                  <a:gd name="connsiteX253" fmla="*/ 1420019 w 6216650"/>
                  <a:gd name="connsiteY253" fmla="*/ 4193318 h 4908550"/>
                  <a:gd name="connsiteX254" fmla="*/ 1431925 w 6216650"/>
                  <a:gd name="connsiteY254" fmla="*/ 4241159 h 4908550"/>
                  <a:gd name="connsiteX255" fmla="*/ 1429544 w 6216650"/>
                  <a:gd name="connsiteY255" fmla="*/ 4286609 h 4908550"/>
                  <a:gd name="connsiteX256" fmla="*/ 1454150 w 6216650"/>
                  <a:gd name="connsiteY256" fmla="*/ 4330700 h 4908550"/>
                  <a:gd name="connsiteX257" fmla="*/ 1468437 w 6216650"/>
                  <a:gd name="connsiteY257" fmla="*/ 4422732 h 4908550"/>
                  <a:gd name="connsiteX258" fmla="*/ 1458119 w 6216650"/>
                  <a:gd name="connsiteY258" fmla="*/ 4466015 h 4908550"/>
                  <a:gd name="connsiteX259" fmla="*/ 1472406 w 6216650"/>
                  <a:gd name="connsiteY259" fmla="*/ 4525817 h 4908550"/>
                  <a:gd name="connsiteX260" fmla="*/ 1500980 w 6216650"/>
                  <a:gd name="connsiteY260" fmla="*/ 4511459 h 4908550"/>
                  <a:gd name="connsiteX261" fmla="*/ 1496219 w 6216650"/>
                  <a:gd name="connsiteY261" fmla="*/ 4556914 h 4908550"/>
                  <a:gd name="connsiteX262" fmla="*/ 1522413 w 6216650"/>
                  <a:gd name="connsiteY262" fmla="*/ 4592795 h 4908550"/>
                  <a:gd name="connsiteX263" fmla="*/ 1520031 w 6216650"/>
                  <a:gd name="connsiteY263" fmla="*/ 4621500 h 4908550"/>
                  <a:gd name="connsiteX264" fmla="*/ 1543050 w 6216650"/>
                  <a:gd name="connsiteY264" fmla="*/ 4648200 h 4908550"/>
                  <a:gd name="connsiteX265" fmla="*/ 1647031 w 6216650"/>
                  <a:gd name="connsiteY265" fmla="*/ 4614145 h 4908550"/>
                  <a:gd name="connsiteX266" fmla="*/ 1701800 w 6216650"/>
                  <a:gd name="connsiteY266" fmla="*/ 4635500 h 4908550"/>
                  <a:gd name="connsiteX267" fmla="*/ 1758950 w 6216650"/>
                  <a:gd name="connsiteY267" fmla="*/ 4673600 h 4908550"/>
                  <a:gd name="connsiteX268" fmla="*/ 1854200 w 6216650"/>
                  <a:gd name="connsiteY268" fmla="*/ 4705350 h 4908550"/>
                  <a:gd name="connsiteX269" fmla="*/ 1970881 w 6216650"/>
                  <a:gd name="connsiteY269" fmla="*/ 4742710 h 4908550"/>
                  <a:gd name="connsiteX270" fmla="*/ 2063750 w 6216650"/>
                  <a:gd name="connsiteY270" fmla="*/ 4838700 h 4908550"/>
                  <a:gd name="connsiteX271" fmla="*/ 2209800 w 6216650"/>
                  <a:gd name="connsiteY271" fmla="*/ 4864100 h 4908550"/>
                  <a:gd name="connsiteX272" fmla="*/ 2286000 w 6216650"/>
                  <a:gd name="connsiteY272" fmla="*/ 4902200 h 4908550"/>
                  <a:gd name="connsiteX273" fmla="*/ 2406650 w 6216650"/>
                  <a:gd name="connsiteY273" fmla="*/ 4876800 h 4908550"/>
                  <a:gd name="connsiteX274" fmla="*/ 2527300 w 6216650"/>
                  <a:gd name="connsiteY274" fmla="*/ 4908550 h 4908550"/>
                  <a:gd name="connsiteX275" fmla="*/ 2578100 w 6216650"/>
                  <a:gd name="connsiteY275" fmla="*/ 4870450 h 4908550"/>
                  <a:gd name="connsiteX276" fmla="*/ 2755900 w 6216650"/>
                  <a:gd name="connsiteY276" fmla="*/ 4883150 h 4908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</a:cxnLst>
                <a:rect l="l" t="t" r="r" b="b"/>
                <a:pathLst>
                  <a:path w="6216650" h="4908550">
                    <a:moveTo>
                      <a:pt x="2755900" y="4883150"/>
                    </a:moveTo>
                    <a:lnTo>
                      <a:pt x="2755900" y="4737100"/>
                    </a:lnTo>
                    <a:lnTo>
                      <a:pt x="2838450" y="4667250"/>
                    </a:lnTo>
                    <a:lnTo>
                      <a:pt x="2774950" y="4597400"/>
                    </a:lnTo>
                    <a:lnTo>
                      <a:pt x="2863850" y="4489450"/>
                    </a:lnTo>
                    <a:lnTo>
                      <a:pt x="2806700" y="4406900"/>
                    </a:lnTo>
                    <a:lnTo>
                      <a:pt x="2882900" y="4394200"/>
                    </a:lnTo>
                    <a:lnTo>
                      <a:pt x="2952750" y="4184650"/>
                    </a:lnTo>
                    <a:lnTo>
                      <a:pt x="3048000" y="4159250"/>
                    </a:lnTo>
                    <a:lnTo>
                      <a:pt x="3187700" y="4184650"/>
                    </a:lnTo>
                    <a:lnTo>
                      <a:pt x="3276600" y="4095750"/>
                    </a:lnTo>
                    <a:lnTo>
                      <a:pt x="3371850" y="4140200"/>
                    </a:lnTo>
                    <a:lnTo>
                      <a:pt x="3517900" y="4064000"/>
                    </a:lnTo>
                    <a:lnTo>
                      <a:pt x="3562350" y="3975100"/>
                    </a:lnTo>
                    <a:lnTo>
                      <a:pt x="3549650" y="3835400"/>
                    </a:lnTo>
                    <a:lnTo>
                      <a:pt x="3536950" y="3765550"/>
                    </a:lnTo>
                    <a:lnTo>
                      <a:pt x="3663950" y="3676650"/>
                    </a:lnTo>
                    <a:lnTo>
                      <a:pt x="3752850" y="3549650"/>
                    </a:lnTo>
                    <a:lnTo>
                      <a:pt x="3771900" y="3486150"/>
                    </a:lnTo>
                    <a:lnTo>
                      <a:pt x="3829050" y="3429000"/>
                    </a:lnTo>
                    <a:lnTo>
                      <a:pt x="3886200" y="3448050"/>
                    </a:lnTo>
                    <a:lnTo>
                      <a:pt x="3937000" y="3543300"/>
                    </a:lnTo>
                    <a:lnTo>
                      <a:pt x="4000500" y="3568700"/>
                    </a:lnTo>
                    <a:lnTo>
                      <a:pt x="4076700" y="3536950"/>
                    </a:lnTo>
                    <a:lnTo>
                      <a:pt x="4184650" y="3606800"/>
                    </a:lnTo>
                    <a:lnTo>
                      <a:pt x="4260850" y="3556000"/>
                    </a:lnTo>
                    <a:lnTo>
                      <a:pt x="4318000" y="3441700"/>
                    </a:lnTo>
                    <a:lnTo>
                      <a:pt x="4324350" y="3365500"/>
                    </a:lnTo>
                    <a:lnTo>
                      <a:pt x="4305300" y="3282950"/>
                    </a:lnTo>
                    <a:lnTo>
                      <a:pt x="4368800" y="3092450"/>
                    </a:lnTo>
                    <a:lnTo>
                      <a:pt x="4445000" y="3028950"/>
                    </a:lnTo>
                    <a:lnTo>
                      <a:pt x="4533900" y="3035300"/>
                    </a:lnTo>
                    <a:lnTo>
                      <a:pt x="4572000" y="3073400"/>
                    </a:lnTo>
                    <a:lnTo>
                      <a:pt x="4622800" y="3073400"/>
                    </a:lnTo>
                    <a:lnTo>
                      <a:pt x="4635500" y="3009900"/>
                    </a:lnTo>
                    <a:lnTo>
                      <a:pt x="4667250" y="2952750"/>
                    </a:lnTo>
                    <a:lnTo>
                      <a:pt x="4730750" y="2978150"/>
                    </a:lnTo>
                    <a:lnTo>
                      <a:pt x="4806950" y="2946400"/>
                    </a:lnTo>
                    <a:lnTo>
                      <a:pt x="4864100" y="2997200"/>
                    </a:lnTo>
                    <a:lnTo>
                      <a:pt x="4914900" y="3016250"/>
                    </a:lnTo>
                    <a:lnTo>
                      <a:pt x="5022850" y="2959100"/>
                    </a:lnTo>
                    <a:lnTo>
                      <a:pt x="5086350" y="2978150"/>
                    </a:lnTo>
                    <a:lnTo>
                      <a:pt x="5124450" y="2908300"/>
                    </a:lnTo>
                    <a:lnTo>
                      <a:pt x="5099050" y="2832100"/>
                    </a:lnTo>
                    <a:lnTo>
                      <a:pt x="5124450" y="2762250"/>
                    </a:lnTo>
                    <a:lnTo>
                      <a:pt x="5219700" y="2724150"/>
                    </a:lnTo>
                    <a:lnTo>
                      <a:pt x="5213350" y="2641600"/>
                    </a:lnTo>
                    <a:lnTo>
                      <a:pt x="5232400" y="2590800"/>
                    </a:lnTo>
                    <a:lnTo>
                      <a:pt x="5289550" y="2597150"/>
                    </a:lnTo>
                    <a:lnTo>
                      <a:pt x="5321300" y="2501900"/>
                    </a:lnTo>
                    <a:lnTo>
                      <a:pt x="5410200" y="2527300"/>
                    </a:lnTo>
                    <a:lnTo>
                      <a:pt x="5518150" y="2559939"/>
                    </a:lnTo>
                    <a:lnTo>
                      <a:pt x="5562600" y="2514600"/>
                    </a:lnTo>
                    <a:lnTo>
                      <a:pt x="5619750" y="2603500"/>
                    </a:lnTo>
                    <a:lnTo>
                      <a:pt x="5695950" y="2520950"/>
                    </a:lnTo>
                    <a:lnTo>
                      <a:pt x="5759450" y="2463800"/>
                    </a:lnTo>
                    <a:lnTo>
                      <a:pt x="5797550" y="2317750"/>
                    </a:lnTo>
                    <a:lnTo>
                      <a:pt x="5744212" y="2280999"/>
                    </a:lnTo>
                    <a:lnTo>
                      <a:pt x="5670550" y="2203450"/>
                    </a:lnTo>
                    <a:lnTo>
                      <a:pt x="5683250" y="2076450"/>
                    </a:lnTo>
                    <a:lnTo>
                      <a:pt x="5753100" y="2038350"/>
                    </a:lnTo>
                    <a:lnTo>
                      <a:pt x="5753100" y="1974850"/>
                    </a:lnTo>
                    <a:lnTo>
                      <a:pt x="5886450" y="1943100"/>
                    </a:lnTo>
                    <a:lnTo>
                      <a:pt x="6013450" y="1930400"/>
                    </a:lnTo>
                    <a:lnTo>
                      <a:pt x="6113783" y="1910430"/>
                    </a:lnTo>
                    <a:lnTo>
                      <a:pt x="6192267" y="1943990"/>
                    </a:lnTo>
                    <a:lnTo>
                      <a:pt x="6216650" y="1714500"/>
                    </a:lnTo>
                    <a:lnTo>
                      <a:pt x="6203950" y="1631950"/>
                    </a:lnTo>
                    <a:lnTo>
                      <a:pt x="6172200" y="1524000"/>
                    </a:lnTo>
                    <a:lnTo>
                      <a:pt x="6064759" y="1558449"/>
                    </a:lnTo>
                    <a:lnTo>
                      <a:pt x="5988050" y="1517650"/>
                    </a:lnTo>
                    <a:lnTo>
                      <a:pt x="5899150" y="1492250"/>
                    </a:lnTo>
                    <a:lnTo>
                      <a:pt x="5880100" y="1454150"/>
                    </a:lnTo>
                    <a:lnTo>
                      <a:pt x="5899150" y="1327150"/>
                    </a:lnTo>
                    <a:lnTo>
                      <a:pt x="5911850" y="1257300"/>
                    </a:lnTo>
                    <a:lnTo>
                      <a:pt x="5842000" y="1143000"/>
                    </a:lnTo>
                    <a:lnTo>
                      <a:pt x="5759450" y="1092200"/>
                    </a:lnTo>
                    <a:lnTo>
                      <a:pt x="5676900" y="1054100"/>
                    </a:lnTo>
                    <a:lnTo>
                      <a:pt x="5511800" y="1047750"/>
                    </a:lnTo>
                    <a:lnTo>
                      <a:pt x="5410200" y="1066800"/>
                    </a:lnTo>
                    <a:lnTo>
                      <a:pt x="5257800" y="1104900"/>
                    </a:lnTo>
                    <a:lnTo>
                      <a:pt x="5187950" y="1130300"/>
                    </a:lnTo>
                    <a:lnTo>
                      <a:pt x="5029200" y="1104900"/>
                    </a:lnTo>
                    <a:lnTo>
                      <a:pt x="5041900" y="1035050"/>
                    </a:lnTo>
                    <a:lnTo>
                      <a:pt x="4978400" y="939800"/>
                    </a:lnTo>
                    <a:lnTo>
                      <a:pt x="4946650" y="939800"/>
                    </a:lnTo>
                    <a:lnTo>
                      <a:pt x="4864100" y="889000"/>
                    </a:lnTo>
                    <a:lnTo>
                      <a:pt x="4756150" y="850900"/>
                    </a:lnTo>
                    <a:lnTo>
                      <a:pt x="4718050" y="825500"/>
                    </a:lnTo>
                    <a:lnTo>
                      <a:pt x="4756150" y="755650"/>
                    </a:lnTo>
                    <a:lnTo>
                      <a:pt x="4806950" y="806450"/>
                    </a:lnTo>
                    <a:lnTo>
                      <a:pt x="4826000" y="768350"/>
                    </a:lnTo>
                    <a:lnTo>
                      <a:pt x="4787900" y="698500"/>
                    </a:lnTo>
                    <a:lnTo>
                      <a:pt x="4679950" y="641350"/>
                    </a:lnTo>
                    <a:lnTo>
                      <a:pt x="4578350" y="615950"/>
                    </a:lnTo>
                    <a:lnTo>
                      <a:pt x="4502150" y="615950"/>
                    </a:lnTo>
                    <a:lnTo>
                      <a:pt x="4356100" y="539750"/>
                    </a:lnTo>
                    <a:lnTo>
                      <a:pt x="4108450" y="482600"/>
                    </a:lnTo>
                    <a:lnTo>
                      <a:pt x="3981450" y="476250"/>
                    </a:lnTo>
                    <a:lnTo>
                      <a:pt x="3892550" y="463550"/>
                    </a:lnTo>
                    <a:lnTo>
                      <a:pt x="3816350" y="412750"/>
                    </a:lnTo>
                    <a:lnTo>
                      <a:pt x="3835400" y="495300"/>
                    </a:lnTo>
                    <a:lnTo>
                      <a:pt x="3835400" y="546100"/>
                    </a:lnTo>
                    <a:lnTo>
                      <a:pt x="3702050" y="527050"/>
                    </a:lnTo>
                    <a:lnTo>
                      <a:pt x="3638550" y="622300"/>
                    </a:lnTo>
                    <a:lnTo>
                      <a:pt x="3644900" y="673100"/>
                    </a:lnTo>
                    <a:lnTo>
                      <a:pt x="3727450" y="647700"/>
                    </a:lnTo>
                    <a:lnTo>
                      <a:pt x="3797300" y="654050"/>
                    </a:lnTo>
                    <a:lnTo>
                      <a:pt x="3708400" y="711200"/>
                    </a:lnTo>
                    <a:lnTo>
                      <a:pt x="3702050" y="781050"/>
                    </a:lnTo>
                    <a:lnTo>
                      <a:pt x="3746500" y="908050"/>
                    </a:lnTo>
                    <a:lnTo>
                      <a:pt x="3663950" y="908050"/>
                    </a:lnTo>
                    <a:lnTo>
                      <a:pt x="3613150" y="844550"/>
                    </a:lnTo>
                    <a:lnTo>
                      <a:pt x="3505200" y="876300"/>
                    </a:lnTo>
                    <a:lnTo>
                      <a:pt x="3397250" y="876300"/>
                    </a:lnTo>
                    <a:lnTo>
                      <a:pt x="3314700" y="857250"/>
                    </a:lnTo>
                    <a:lnTo>
                      <a:pt x="3232150" y="869950"/>
                    </a:lnTo>
                    <a:lnTo>
                      <a:pt x="3168650" y="920750"/>
                    </a:lnTo>
                    <a:lnTo>
                      <a:pt x="3079750" y="946150"/>
                    </a:lnTo>
                    <a:lnTo>
                      <a:pt x="3016250" y="895350"/>
                    </a:lnTo>
                    <a:lnTo>
                      <a:pt x="2952750" y="781050"/>
                    </a:lnTo>
                    <a:lnTo>
                      <a:pt x="2933700" y="755650"/>
                    </a:lnTo>
                    <a:lnTo>
                      <a:pt x="2889250" y="914400"/>
                    </a:lnTo>
                    <a:lnTo>
                      <a:pt x="2863850" y="1028700"/>
                    </a:lnTo>
                    <a:lnTo>
                      <a:pt x="2825750" y="1136650"/>
                    </a:lnTo>
                    <a:lnTo>
                      <a:pt x="2774950" y="1168400"/>
                    </a:lnTo>
                    <a:lnTo>
                      <a:pt x="2736850" y="1130300"/>
                    </a:lnTo>
                    <a:lnTo>
                      <a:pt x="2673350" y="1079500"/>
                    </a:lnTo>
                    <a:lnTo>
                      <a:pt x="2590800" y="1003300"/>
                    </a:lnTo>
                    <a:lnTo>
                      <a:pt x="2565400" y="889000"/>
                    </a:lnTo>
                    <a:lnTo>
                      <a:pt x="2508250" y="793750"/>
                    </a:lnTo>
                    <a:lnTo>
                      <a:pt x="2451100" y="673100"/>
                    </a:lnTo>
                    <a:lnTo>
                      <a:pt x="2413000" y="647700"/>
                    </a:lnTo>
                    <a:lnTo>
                      <a:pt x="2324100" y="596900"/>
                    </a:lnTo>
                    <a:lnTo>
                      <a:pt x="2260600" y="565150"/>
                    </a:lnTo>
                    <a:lnTo>
                      <a:pt x="2343150" y="501650"/>
                    </a:lnTo>
                    <a:lnTo>
                      <a:pt x="2463800" y="425450"/>
                    </a:lnTo>
                    <a:lnTo>
                      <a:pt x="2476500" y="381000"/>
                    </a:lnTo>
                    <a:lnTo>
                      <a:pt x="2520950" y="304800"/>
                    </a:lnTo>
                    <a:lnTo>
                      <a:pt x="2451100" y="241300"/>
                    </a:lnTo>
                    <a:lnTo>
                      <a:pt x="2381250" y="184150"/>
                    </a:lnTo>
                    <a:lnTo>
                      <a:pt x="2317750" y="215900"/>
                    </a:lnTo>
                    <a:lnTo>
                      <a:pt x="2228850" y="215900"/>
                    </a:lnTo>
                    <a:lnTo>
                      <a:pt x="2178050" y="177800"/>
                    </a:lnTo>
                    <a:lnTo>
                      <a:pt x="2101850" y="146050"/>
                    </a:lnTo>
                    <a:lnTo>
                      <a:pt x="2051050" y="88900"/>
                    </a:lnTo>
                    <a:lnTo>
                      <a:pt x="2006600" y="76200"/>
                    </a:lnTo>
                    <a:lnTo>
                      <a:pt x="1962150" y="114300"/>
                    </a:lnTo>
                    <a:lnTo>
                      <a:pt x="1936750" y="184150"/>
                    </a:lnTo>
                    <a:lnTo>
                      <a:pt x="1949450" y="254000"/>
                    </a:lnTo>
                    <a:lnTo>
                      <a:pt x="1949450" y="342900"/>
                    </a:lnTo>
                    <a:lnTo>
                      <a:pt x="1917700" y="419100"/>
                    </a:lnTo>
                    <a:lnTo>
                      <a:pt x="1797050" y="387350"/>
                    </a:lnTo>
                    <a:lnTo>
                      <a:pt x="1676400" y="393700"/>
                    </a:lnTo>
                    <a:lnTo>
                      <a:pt x="1612900" y="368300"/>
                    </a:lnTo>
                    <a:lnTo>
                      <a:pt x="1504950" y="342900"/>
                    </a:lnTo>
                    <a:lnTo>
                      <a:pt x="1409700" y="311150"/>
                    </a:lnTo>
                    <a:lnTo>
                      <a:pt x="1371600" y="279400"/>
                    </a:lnTo>
                    <a:lnTo>
                      <a:pt x="1403350" y="222250"/>
                    </a:lnTo>
                    <a:lnTo>
                      <a:pt x="1441450" y="177800"/>
                    </a:lnTo>
                    <a:lnTo>
                      <a:pt x="1365250" y="158750"/>
                    </a:lnTo>
                    <a:lnTo>
                      <a:pt x="1187450" y="127000"/>
                    </a:lnTo>
                    <a:lnTo>
                      <a:pt x="1098550" y="101600"/>
                    </a:lnTo>
                    <a:lnTo>
                      <a:pt x="1028700" y="107950"/>
                    </a:lnTo>
                    <a:lnTo>
                      <a:pt x="965200" y="165100"/>
                    </a:lnTo>
                    <a:lnTo>
                      <a:pt x="869950" y="171450"/>
                    </a:lnTo>
                    <a:lnTo>
                      <a:pt x="876300" y="266700"/>
                    </a:lnTo>
                    <a:lnTo>
                      <a:pt x="844550" y="273050"/>
                    </a:lnTo>
                    <a:lnTo>
                      <a:pt x="825500" y="184150"/>
                    </a:lnTo>
                    <a:lnTo>
                      <a:pt x="857250" y="114300"/>
                    </a:lnTo>
                    <a:lnTo>
                      <a:pt x="800100" y="0"/>
                    </a:lnTo>
                    <a:lnTo>
                      <a:pt x="774700" y="101600"/>
                    </a:lnTo>
                    <a:cubicBezTo>
                      <a:pt x="763982" y="117883"/>
                      <a:pt x="753427" y="116975"/>
                      <a:pt x="735792" y="117566"/>
                    </a:cubicBezTo>
                    <a:cubicBezTo>
                      <a:pt x="718157" y="118157"/>
                      <a:pt x="684168" y="113427"/>
                      <a:pt x="668887" y="105149"/>
                    </a:cubicBezTo>
                    <a:cubicBezTo>
                      <a:pt x="660627" y="92731"/>
                      <a:pt x="635022" y="90248"/>
                      <a:pt x="626762" y="77830"/>
                    </a:cubicBezTo>
                    <a:lnTo>
                      <a:pt x="601549" y="19643"/>
                    </a:lnTo>
                    <a:cubicBezTo>
                      <a:pt x="580073" y="10123"/>
                      <a:pt x="513185" y="-4112"/>
                      <a:pt x="483039" y="5807"/>
                    </a:cubicBezTo>
                    <a:cubicBezTo>
                      <a:pt x="452893" y="15726"/>
                      <a:pt x="426455" y="62186"/>
                      <a:pt x="420673" y="79157"/>
                    </a:cubicBezTo>
                    <a:cubicBezTo>
                      <a:pt x="414891" y="96128"/>
                      <a:pt x="417717" y="108267"/>
                      <a:pt x="428524" y="117566"/>
                    </a:cubicBezTo>
                    <a:cubicBezTo>
                      <a:pt x="439331" y="126865"/>
                      <a:pt x="528899" y="78041"/>
                      <a:pt x="540032" y="100181"/>
                    </a:cubicBezTo>
                    <a:lnTo>
                      <a:pt x="567181" y="153550"/>
                    </a:lnTo>
                    <a:lnTo>
                      <a:pt x="546100" y="298450"/>
                    </a:lnTo>
                    <a:lnTo>
                      <a:pt x="546100" y="476250"/>
                    </a:lnTo>
                    <a:cubicBezTo>
                      <a:pt x="565150" y="513651"/>
                      <a:pt x="574675" y="560620"/>
                      <a:pt x="593725" y="598021"/>
                    </a:cubicBezTo>
                    <a:lnTo>
                      <a:pt x="641350" y="654050"/>
                    </a:lnTo>
                    <a:lnTo>
                      <a:pt x="679450" y="679450"/>
                    </a:lnTo>
                    <a:lnTo>
                      <a:pt x="693737" y="947716"/>
                    </a:lnTo>
                    <a:lnTo>
                      <a:pt x="750094" y="1020870"/>
                    </a:lnTo>
                    <a:cubicBezTo>
                      <a:pt x="725223" y="1056607"/>
                      <a:pt x="686065" y="1068423"/>
                      <a:pt x="654050" y="1092200"/>
                    </a:cubicBezTo>
                    <a:lnTo>
                      <a:pt x="488950" y="1174750"/>
                    </a:lnTo>
                    <a:lnTo>
                      <a:pt x="457200" y="1276350"/>
                    </a:lnTo>
                    <a:lnTo>
                      <a:pt x="400050" y="1333500"/>
                    </a:lnTo>
                    <a:lnTo>
                      <a:pt x="412750" y="1397000"/>
                    </a:lnTo>
                    <a:lnTo>
                      <a:pt x="372268" y="1476418"/>
                    </a:lnTo>
                    <a:lnTo>
                      <a:pt x="266700" y="1460500"/>
                    </a:lnTo>
                    <a:lnTo>
                      <a:pt x="203200" y="1517650"/>
                    </a:lnTo>
                    <a:lnTo>
                      <a:pt x="113506" y="1549400"/>
                    </a:lnTo>
                    <a:lnTo>
                      <a:pt x="80169" y="1529523"/>
                    </a:lnTo>
                    <a:lnTo>
                      <a:pt x="53975" y="1600200"/>
                    </a:lnTo>
                    <a:lnTo>
                      <a:pt x="126206" y="1746423"/>
                    </a:lnTo>
                    <a:lnTo>
                      <a:pt x="126206" y="1839934"/>
                    </a:lnTo>
                    <a:lnTo>
                      <a:pt x="102394" y="2232895"/>
                    </a:lnTo>
                    <a:lnTo>
                      <a:pt x="16669" y="2300354"/>
                    </a:lnTo>
                    <a:lnTo>
                      <a:pt x="60325" y="2413001"/>
                    </a:lnTo>
                    <a:lnTo>
                      <a:pt x="50800" y="2501900"/>
                    </a:lnTo>
                    <a:lnTo>
                      <a:pt x="88106" y="2555745"/>
                    </a:lnTo>
                    <a:cubicBezTo>
                      <a:pt x="95514" y="2584913"/>
                      <a:pt x="83873" y="2623649"/>
                      <a:pt x="91281" y="2652817"/>
                    </a:cubicBezTo>
                    <a:lnTo>
                      <a:pt x="120650" y="2692400"/>
                    </a:lnTo>
                    <a:lnTo>
                      <a:pt x="22225" y="2851150"/>
                    </a:lnTo>
                    <a:lnTo>
                      <a:pt x="6350" y="2933700"/>
                    </a:lnTo>
                    <a:lnTo>
                      <a:pt x="0" y="2955882"/>
                    </a:lnTo>
                    <a:cubicBezTo>
                      <a:pt x="32794" y="2966463"/>
                      <a:pt x="65587" y="2964105"/>
                      <a:pt x="98381" y="2974686"/>
                    </a:cubicBezTo>
                    <a:lnTo>
                      <a:pt x="177800" y="3006029"/>
                    </a:lnTo>
                    <a:lnTo>
                      <a:pt x="294481" y="3039998"/>
                    </a:lnTo>
                    <a:lnTo>
                      <a:pt x="328200" y="3083969"/>
                    </a:lnTo>
                    <a:cubicBezTo>
                      <a:pt x="327669" y="3100690"/>
                      <a:pt x="292903" y="3120363"/>
                      <a:pt x="283579" y="3135151"/>
                    </a:cubicBezTo>
                    <a:cubicBezTo>
                      <a:pt x="274255" y="3149939"/>
                      <a:pt x="262862" y="3167866"/>
                      <a:pt x="272256" y="3172695"/>
                    </a:cubicBezTo>
                    <a:lnTo>
                      <a:pt x="347662" y="3169303"/>
                    </a:lnTo>
                    <a:lnTo>
                      <a:pt x="413544" y="3255159"/>
                    </a:lnTo>
                    <a:lnTo>
                      <a:pt x="419100" y="3371850"/>
                    </a:lnTo>
                    <a:lnTo>
                      <a:pt x="377825" y="3434524"/>
                    </a:lnTo>
                    <a:lnTo>
                      <a:pt x="462756" y="3451181"/>
                    </a:lnTo>
                    <a:cubicBezTo>
                      <a:pt x="474485" y="3464264"/>
                      <a:pt x="464441" y="3491455"/>
                      <a:pt x="458488" y="3513020"/>
                    </a:cubicBezTo>
                    <a:cubicBezTo>
                      <a:pt x="452535" y="3534585"/>
                      <a:pt x="426198" y="3557293"/>
                      <a:pt x="427037" y="3580574"/>
                    </a:cubicBezTo>
                    <a:cubicBezTo>
                      <a:pt x="431006" y="3604619"/>
                      <a:pt x="449262" y="3628663"/>
                      <a:pt x="453231" y="3652708"/>
                    </a:cubicBezTo>
                    <a:lnTo>
                      <a:pt x="444500" y="3695700"/>
                    </a:lnTo>
                    <a:lnTo>
                      <a:pt x="520700" y="3744934"/>
                    </a:lnTo>
                    <a:cubicBezTo>
                      <a:pt x="505090" y="3811073"/>
                      <a:pt x="470429" y="3877211"/>
                      <a:pt x="445294" y="3943350"/>
                    </a:cubicBezTo>
                    <a:cubicBezTo>
                      <a:pt x="431271" y="3982020"/>
                      <a:pt x="431536" y="4023084"/>
                      <a:pt x="417513" y="4061754"/>
                    </a:cubicBezTo>
                    <a:lnTo>
                      <a:pt x="389731" y="4112495"/>
                    </a:lnTo>
                    <a:lnTo>
                      <a:pt x="412750" y="4178300"/>
                    </a:lnTo>
                    <a:lnTo>
                      <a:pt x="493712" y="4225968"/>
                    </a:lnTo>
                    <a:cubicBezTo>
                      <a:pt x="508264" y="4202903"/>
                      <a:pt x="532342" y="4191798"/>
                      <a:pt x="537369" y="4156772"/>
                    </a:cubicBezTo>
                    <a:lnTo>
                      <a:pt x="615950" y="4171950"/>
                    </a:lnTo>
                    <a:cubicBezTo>
                      <a:pt x="634735" y="4161531"/>
                      <a:pt x="663047" y="4163071"/>
                      <a:pt x="681832" y="4152652"/>
                    </a:cubicBezTo>
                    <a:lnTo>
                      <a:pt x="711200" y="4114800"/>
                    </a:lnTo>
                    <a:lnTo>
                      <a:pt x="742950" y="4158337"/>
                    </a:lnTo>
                    <a:lnTo>
                      <a:pt x="736600" y="4229100"/>
                    </a:lnTo>
                    <a:lnTo>
                      <a:pt x="835819" y="4170384"/>
                    </a:lnTo>
                    <a:lnTo>
                      <a:pt x="883444" y="4066392"/>
                    </a:lnTo>
                    <a:lnTo>
                      <a:pt x="964407" y="3990105"/>
                    </a:lnTo>
                    <a:cubicBezTo>
                      <a:pt x="976578" y="3977309"/>
                      <a:pt x="1005417" y="3966905"/>
                      <a:pt x="1017588" y="3954109"/>
                    </a:cubicBezTo>
                    <a:lnTo>
                      <a:pt x="1028700" y="3911600"/>
                    </a:lnTo>
                    <a:cubicBezTo>
                      <a:pt x="1041665" y="3909823"/>
                      <a:pt x="1068916" y="3888908"/>
                      <a:pt x="1081881" y="3887131"/>
                    </a:cubicBezTo>
                    <a:lnTo>
                      <a:pt x="1112838" y="3902858"/>
                    </a:lnTo>
                    <a:lnTo>
                      <a:pt x="1212850" y="3943350"/>
                    </a:lnTo>
                    <a:cubicBezTo>
                      <a:pt x="1216819" y="3964479"/>
                      <a:pt x="1239837" y="3985607"/>
                      <a:pt x="1243806" y="4006736"/>
                    </a:cubicBezTo>
                    <a:lnTo>
                      <a:pt x="1238250" y="4044950"/>
                    </a:lnTo>
                    <a:lnTo>
                      <a:pt x="1270000" y="4108450"/>
                    </a:lnTo>
                    <a:lnTo>
                      <a:pt x="1327150" y="4108450"/>
                    </a:lnTo>
                    <a:lnTo>
                      <a:pt x="1365250" y="4070437"/>
                    </a:lnTo>
                    <a:cubicBezTo>
                      <a:pt x="1373188" y="4081098"/>
                      <a:pt x="1383506" y="4103718"/>
                      <a:pt x="1391444" y="4114379"/>
                    </a:cubicBezTo>
                    <a:lnTo>
                      <a:pt x="1427956" y="4140027"/>
                    </a:lnTo>
                    <a:cubicBezTo>
                      <a:pt x="1439862" y="4160507"/>
                      <a:pt x="1419754" y="4168888"/>
                      <a:pt x="1420019" y="4193318"/>
                    </a:cubicBezTo>
                    <a:cubicBezTo>
                      <a:pt x="1419093" y="4210173"/>
                      <a:pt x="1430338" y="4225611"/>
                      <a:pt x="1431925" y="4241159"/>
                    </a:cubicBezTo>
                    <a:cubicBezTo>
                      <a:pt x="1433512" y="4256707"/>
                      <a:pt x="1424252" y="4271686"/>
                      <a:pt x="1429544" y="4286609"/>
                    </a:cubicBezTo>
                    <a:cubicBezTo>
                      <a:pt x="1434836" y="4301532"/>
                      <a:pt x="1452827" y="4306418"/>
                      <a:pt x="1454150" y="4330700"/>
                    </a:cubicBezTo>
                    <a:lnTo>
                      <a:pt x="1468437" y="4422732"/>
                    </a:lnTo>
                    <a:cubicBezTo>
                      <a:pt x="1471877" y="4446082"/>
                      <a:pt x="1457458" y="4448834"/>
                      <a:pt x="1458119" y="4466015"/>
                    </a:cubicBezTo>
                    <a:cubicBezTo>
                      <a:pt x="1458780" y="4483196"/>
                      <a:pt x="1465262" y="4511067"/>
                      <a:pt x="1472406" y="4525817"/>
                    </a:cubicBezTo>
                    <a:cubicBezTo>
                      <a:pt x="1479550" y="4540567"/>
                      <a:pt x="1493836" y="4505877"/>
                      <a:pt x="1500980" y="4511459"/>
                    </a:cubicBezTo>
                    <a:cubicBezTo>
                      <a:pt x="1508124" y="4517041"/>
                      <a:pt x="1492647" y="4543358"/>
                      <a:pt x="1496219" y="4556914"/>
                    </a:cubicBezTo>
                    <a:cubicBezTo>
                      <a:pt x="1499791" y="4570470"/>
                      <a:pt x="1521619" y="4582429"/>
                      <a:pt x="1522413" y="4592795"/>
                    </a:cubicBezTo>
                    <a:cubicBezTo>
                      <a:pt x="1523207" y="4603161"/>
                      <a:pt x="1515004" y="4612665"/>
                      <a:pt x="1520031" y="4621500"/>
                    </a:cubicBezTo>
                    <a:lnTo>
                      <a:pt x="1543050" y="4648200"/>
                    </a:lnTo>
                    <a:cubicBezTo>
                      <a:pt x="1577710" y="4636848"/>
                      <a:pt x="1598083" y="4623106"/>
                      <a:pt x="1647031" y="4614145"/>
                    </a:cubicBezTo>
                    <a:cubicBezTo>
                      <a:pt x="1665287" y="4621263"/>
                      <a:pt x="1683147" y="4625591"/>
                      <a:pt x="1701800" y="4635500"/>
                    </a:cubicBezTo>
                    <a:cubicBezTo>
                      <a:pt x="1720453" y="4645409"/>
                      <a:pt x="1739900" y="4660900"/>
                      <a:pt x="1758950" y="4673600"/>
                    </a:cubicBezTo>
                    <a:lnTo>
                      <a:pt x="1854200" y="4705350"/>
                    </a:lnTo>
                    <a:lnTo>
                      <a:pt x="1970881" y="4742710"/>
                    </a:lnTo>
                    <a:lnTo>
                      <a:pt x="2063750" y="4838700"/>
                    </a:lnTo>
                    <a:lnTo>
                      <a:pt x="2209800" y="4864100"/>
                    </a:lnTo>
                    <a:lnTo>
                      <a:pt x="2286000" y="4902200"/>
                    </a:lnTo>
                    <a:lnTo>
                      <a:pt x="2406650" y="4876800"/>
                    </a:lnTo>
                    <a:lnTo>
                      <a:pt x="2527300" y="4908550"/>
                    </a:lnTo>
                    <a:lnTo>
                      <a:pt x="2578100" y="4870450"/>
                    </a:lnTo>
                    <a:lnTo>
                      <a:pt x="2755900" y="488315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</a:ln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t"/>
              <a:lstStyle>
                <a:lvl1pPr marL="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l"/>
                <a:endParaRPr lang="ru-RU" sz="1100"/>
              </a:p>
            </p:txBody>
          </p:sp>
        </p:grpSp>
        <p:sp>
          <p:nvSpPr>
            <p:cNvPr id="86" name="Амурская обл."/>
            <p:cNvSpPr/>
            <p:nvPr/>
          </p:nvSpPr>
          <p:spPr>
            <a:xfrm>
              <a:off x="12777788" y="8343900"/>
              <a:ext cx="1658937" cy="1470025"/>
            </a:xfrm>
            <a:custGeom>
              <a:avLst/>
              <a:gdLst>
                <a:gd name="connsiteX0" fmla="*/ 257175 w 1659732"/>
                <a:gd name="connsiteY0" fmla="*/ 669132 h 1462088"/>
                <a:gd name="connsiteX1" fmla="*/ 307182 w 1659732"/>
                <a:gd name="connsiteY1" fmla="*/ 673894 h 1462088"/>
                <a:gd name="connsiteX2" fmla="*/ 366713 w 1659732"/>
                <a:gd name="connsiteY2" fmla="*/ 664369 h 1462088"/>
                <a:gd name="connsiteX3" fmla="*/ 397669 w 1659732"/>
                <a:gd name="connsiteY3" fmla="*/ 652463 h 1462088"/>
                <a:gd name="connsiteX4" fmla="*/ 461963 w 1659732"/>
                <a:gd name="connsiteY4" fmla="*/ 678657 h 1462088"/>
                <a:gd name="connsiteX5" fmla="*/ 521494 w 1659732"/>
                <a:gd name="connsiteY5" fmla="*/ 711994 h 1462088"/>
                <a:gd name="connsiteX6" fmla="*/ 557213 w 1659732"/>
                <a:gd name="connsiteY6" fmla="*/ 726282 h 1462088"/>
                <a:gd name="connsiteX7" fmla="*/ 597694 w 1659732"/>
                <a:gd name="connsiteY7" fmla="*/ 711994 h 1462088"/>
                <a:gd name="connsiteX8" fmla="*/ 678657 w 1659732"/>
                <a:gd name="connsiteY8" fmla="*/ 771525 h 1462088"/>
                <a:gd name="connsiteX9" fmla="*/ 709613 w 1659732"/>
                <a:gd name="connsiteY9" fmla="*/ 807244 h 1462088"/>
                <a:gd name="connsiteX10" fmla="*/ 697707 w 1659732"/>
                <a:gd name="connsiteY10" fmla="*/ 833438 h 1462088"/>
                <a:gd name="connsiteX11" fmla="*/ 738188 w 1659732"/>
                <a:gd name="connsiteY11" fmla="*/ 876300 h 1462088"/>
                <a:gd name="connsiteX12" fmla="*/ 745332 w 1659732"/>
                <a:gd name="connsiteY12" fmla="*/ 950119 h 1462088"/>
                <a:gd name="connsiteX13" fmla="*/ 788194 w 1659732"/>
                <a:gd name="connsiteY13" fmla="*/ 1016794 h 1462088"/>
                <a:gd name="connsiteX14" fmla="*/ 804863 w 1659732"/>
                <a:gd name="connsiteY14" fmla="*/ 1069182 h 1462088"/>
                <a:gd name="connsiteX15" fmla="*/ 788194 w 1659732"/>
                <a:gd name="connsiteY15" fmla="*/ 1095375 h 1462088"/>
                <a:gd name="connsiteX16" fmla="*/ 828675 w 1659732"/>
                <a:gd name="connsiteY16" fmla="*/ 1140619 h 1462088"/>
                <a:gd name="connsiteX17" fmla="*/ 845344 w 1659732"/>
                <a:gd name="connsiteY17" fmla="*/ 1188244 h 1462088"/>
                <a:gd name="connsiteX18" fmla="*/ 845344 w 1659732"/>
                <a:gd name="connsiteY18" fmla="*/ 1226344 h 1462088"/>
                <a:gd name="connsiteX19" fmla="*/ 869157 w 1659732"/>
                <a:gd name="connsiteY19" fmla="*/ 1243013 h 1462088"/>
                <a:gd name="connsiteX20" fmla="*/ 864394 w 1659732"/>
                <a:gd name="connsiteY20" fmla="*/ 1304925 h 1462088"/>
                <a:gd name="connsiteX21" fmla="*/ 890588 w 1659732"/>
                <a:gd name="connsiteY21" fmla="*/ 1350169 h 1462088"/>
                <a:gd name="connsiteX22" fmla="*/ 947738 w 1659732"/>
                <a:gd name="connsiteY22" fmla="*/ 1340644 h 1462088"/>
                <a:gd name="connsiteX23" fmla="*/ 995363 w 1659732"/>
                <a:gd name="connsiteY23" fmla="*/ 1350169 h 1462088"/>
                <a:gd name="connsiteX24" fmla="*/ 1021557 w 1659732"/>
                <a:gd name="connsiteY24" fmla="*/ 1371600 h 1462088"/>
                <a:gd name="connsiteX25" fmla="*/ 1069182 w 1659732"/>
                <a:gd name="connsiteY25" fmla="*/ 1366838 h 1462088"/>
                <a:gd name="connsiteX26" fmla="*/ 1097757 w 1659732"/>
                <a:gd name="connsiteY26" fmla="*/ 1404938 h 1462088"/>
                <a:gd name="connsiteX27" fmla="*/ 1138238 w 1659732"/>
                <a:gd name="connsiteY27" fmla="*/ 1457325 h 1462088"/>
                <a:gd name="connsiteX28" fmla="*/ 1183482 w 1659732"/>
                <a:gd name="connsiteY28" fmla="*/ 1462088 h 1462088"/>
                <a:gd name="connsiteX29" fmla="*/ 1231107 w 1659732"/>
                <a:gd name="connsiteY29" fmla="*/ 1435894 h 1462088"/>
                <a:gd name="connsiteX30" fmla="*/ 1259682 w 1659732"/>
                <a:gd name="connsiteY30" fmla="*/ 1412082 h 1462088"/>
                <a:gd name="connsiteX31" fmla="*/ 1288257 w 1659732"/>
                <a:gd name="connsiteY31" fmla="*/ 1395413 h 1462088"/>
                <a:gd name="connsiteX32" fmla="*/ 1290638 w 1659732"/>
                <a:gd name="connsiteY32" fmla="*/ 1338263 h 1462088"/>
                <a:gd name="connsiteX33" fmla="*/ 1285875 w 1659732"/>
                <a:gd name="connsiteY33" fmla="*/ 1309688 h 1462088"/>
                <a:gd name="connsiteX34" fmla="*/ 1283494 w 1659732"/>
                <a:gd name="connsiteY34" fmla="*/ 1264444 h 1462088"/>
                <a:gd name="connsiteX35" fmla="*/ 1276350 w 1659732"/>
                <a:gd name="connsiteY35" fmla="*/ 1221582 h 1462088"/>
                <a:gd name="connsiteX36" fmla="*/ 1250157 w 1659732"/>
                <a:gd name="connsiteY36" fmla="*/ 1200150 h 1462088"/>
                <a:gd name="connsiteX37" fmla="*/ 1221582 w 1659732"/>
                <a:gd name="connsiteY37" fmla="*/ 1181100 h 1462088"/>
                <a:gd name="connsiteX38" fmla="*/ 1207294 w 1659732"/>
                <a:gd name="connsiteY38" fmla="*/ 1166813 h 1462088"/>
                <a:gd name="connsiteX39" fmla="*/ 1207294 w 1659732"/>
                <a:gd name="connsiteY39" fmla="*/ 1131094 h 1462088"/>
                <a:gd name="connsiteX40" fmla="*/ 1226344 w 1659732"/>
                <a:gd name="connsiteY40" fmla="*/ 1097757 h 1462088"/>
                <a:gd name="connsiteX41" fmla="*/ 1247775 w 1659732"/>
                <a:gd name="connsiteY41" fmla="*/ 1054894 h 1462088"/>
                <a:gd name="connsiteX42" fmla="*/ 1290638 w 1659732"/>
                <a:gd name="connsiteY42" fmla="*/ 1045369 h 1462088"/>
                <a:gd name="connsiteX43" fmla="*/ 1281113 w 1659732"/>
                <a:gd name="connsiteY43" fmla="*/ 990600 h 1462088"/>
                <a:gd name="connsiteX44" fmla="*/ 1350169 w 1659732"/>
                <a:gd name="connsiteY44" fmla="*/ 983457 h 1462088"/>
                <a:gd name="connsiteX45" fmla="*/ 1397794 w 1659732"/>
                <a:gd name="connsiteY45" fmla="*/ 942975 h 1462088"/>
                <a:gd name="connsiteX46" fmla="*/ 1421607 w 1659732"/>
                <a:gd name="connsiteY46" fmla="*/ 916782 h 1462088"/>
                <a:gd name="connsiteX47" fmla="*/ 1445419 w 1659732"/>
                <a:gd name="connsiteY47" fmla="*/ 904875 h 1462088"/>
                <a:gd name="connsiteX48" fmla="*/ 1476375 w 1659732"/>
                <a:gd name="connsiteY48" fmla="*/ 909638 h 1462088"/>
                <a:gd name="connsiteX49" fmla="*/ 1493044 w 1659732"/>
                <a:gd name="connsiteY49" fmla="*/ 883444 h 1462088"/>
                <a:gd name="connsiteX50" fmla="*/ 1483519 w 1659732"/>
                <a:gd name="connsiteY50" fmla="*/ 847725 h 1462088"/>
                <a:gd name="connsiteX51" fmla="*/ 1476375 w 1659732"/>
                <a:gd name="connsiteY51" fmla="*/ 816769 h 1462088"/>
                <a:gd name="connsiteX52" fmla="*/ 1514475 w 1659732"/>
                <a:gd name="connsiteY52" fmla="*/ 840582 h 1462088"/>
                <a:gd name="connsiteX53" fmla="*/ 1564482 w 1659732"/>
                <a:gd name="connsiteY53" fmla="*/ 854869 h 1462088"/>
                <a:gd name="connsiteX54" fmla="*/ 1616869 w 1659732"/>
                <a:gd name="connsiteY54" fmla="*/ 854869 h 1462088"/>
                <a:gd name="connsiteX55" fmla="*/ 1631157 w 1659732"/>
                <a:gd name="connsiteY55" fmla="*/ 854869 h 1462088"/>
                <a:gd name="connsiteX56" fmla="*/ 1640682 w 1659732"/>
                <a:gd name="connsiteY56" fmla="*/ 814388 h 1462088"/>
                <a:gd name="connsiteX57" fmla="*/ 1621632 w 1659732"/>
                <a:gd name="connsiteY57" fmla="*/ 773907 h 1462088"/>
                <a:gd name="connsiteX58" fmla="*/ 1652588 w 1659732"/>
                <a:gd name="connsiteY58" fmla="*/ 742950 h 1462088"/>
                <a:gd name="connsiteX59" fmla="*/ 1659732 w 1659732"/>
                <a:gd name="connsiteY59" fmla="*/ 695325 h 1462088"/>
                <a:gd name="connsiteX60" fmla="*/ 1635919 w 1659732"/>
                <a:gd name="connsiteY60" fmla="*/ 664369 h 1462088"/>
                <a:gd name="connsiteX61" fmla="*/ 1604963 w 1659732"/>
                <a:gd name="connsiteY61" fmla="*/ 642938 h 1462088"/>
                <a:gd name="connsiteX62" fmla="*/ 1562100 w 1659732"/>
                <a:gd name="connsiteY62" fmla="*/ 673894 h 1462088"/>
                <a:gd name="connsiteX63" fmla="*/ 1509713 w 1659732"/>
                <a:gd name="connsiteY63" fmla="*/ 664369 h 1462088"/>
                <a:gd name="connsiteX64" fmla="*/ 1478757 w 1659732"/>
                <a:gd name="connsiteY64" fmla="*/ 671513 h 1462088"/>
                <a:gd name="connsiteX65" fmla="*/ 1450182 w 1659732"/>
                <a:gd name="connsiteY65" fmla="*/ 709613 h 1462088"/>
                <a:gd name="connsiteX66" fmla="*/ 1409700 w 1659732"/>
                <a:gd name="connsiteY66" fmla="*/ 711994 h 1462088"/>
                <a:gd name="connsiteX67" fmla="*/ 1354932 w 1659732"/>
                <a:gd name="connsiteY67" fmla="*/ 719138 h 1462088"/>
                <a:gd name="connsiteX68" fmla="*/ 1340644 w 1659732"/>
                <a:gd name="connsiteY68" fmla="*/ 733425 h 1462088"/>
                <a:gd name="connsiteX69" fmla="*/ 1316832 w 1659732"/>
                <a:gd name="connsiteY69" fmla="*/ 721519 h 1462088"/>
                <a:gd name="connsiteX70" fmla="*/ 1285875 w 1659732"/>
                <a:gd name="connsiteY70" fmla="*/ 709613 h 1462088"/>
                <a:gd name="connsiteX71" fmla="*/ 1290638 w 1659732"/>
                <a:gd name="connsiteY71" fmla="*/ 673894 h 1462088"/>
                <a:gd name="connsiteX72" fmla="*/ 1278732 w 1659732"/>
                <a:gd name="connsiteY72" fmla="*/ 633413 h 1462088"/>
                <a:gd name="connsiteX73" fmla="*/ 1273969 w 1659732"/>
                <a:gd name="connsiteY73" fmla="*/ 621507 h 1462088"/>
                <a:gd name="connsiteX74" fmla="*/ 1250157 w 1659732"/>
                <a:gd name="connsiteY74" fmla="*/ 611982 h 1462088"/>
                <a:gd name="connsiteX75" fmla="*/ 1207294 w 1659732"/>
                <a:gd name="connsiteY75" fmla="*/ 611982 h 1462088"/>
                <a:gd name="connsiteX76" fmla="*/ 1173957 w 1659732"/>
                <a:gd name="connsiteY76" fmla="*/ 600075 h 1462088"/>
                <a:gd name="connsiteX77" fmla="*/ 1183482 w 1659732"/>
                <a:gd name="connsiteY77" fmla="*/ 557213 h 1462088"/>
                <a:gd name="connsiteX78" fmla="*/ 1209675 w 1659732"/>
                <a:gd name="connsiteY78" fmla="*/ 523875 h 1462088"/>
                <a:gd name="connsiteX79" fmla="*/ 1245394 w 1659732"/>
                <a:gd name="connsiteY79" fmla="*/ 526257 h 1462088"/>
                <a:gd name="connsiteX80" fmla="*/ 1259682 w 1659732"/>
                <a:gd name="connsiteY80" fmla="*/ 473869 h 1462088"/>
                <a:gd name="connsiteX81" fmla="*/ 1257300 w 1659732"/>
                <a:gd name="connsiteY81" fmla="*/ 457200 h 1462088"/>
                <a:gd name="connsiteX82" fmla="*/ 1304925 w 1659732"/>
                <a:gd name="connsiteY82" fmla="*/ 435769 h 1462088"/>
                <a:gd name="connsiteX83" fmla="*/ 1350169 w 1659732"/>
                <a:gd name="connsiteY83" fmla="*/ 388144 h 1462088"/>
                <a:gd name="connsiteX84" fmla="*/ 1390650 w 1659732"/>
                <a:gd name="connsiteY84" fmla="*/ 373857 h 1462088"/>
                <a:gd name="connsiteX85" fmla="*/ 1397794 w 1659732"/>
                <a:gd name="connsiteY85" fmla="*/ 345282 h 1462088"/>
                <a:gd name="connsiteX86" fmla="*/ 1440657 w 1659732"/>
                <a:gd name="connsiteY86" fmla="*/ 323850 h 1462088"/>
                <a:gd name="connsiteX87" fmla="*/ 1421607 w 1659732"/>
                <a:gd name="connsiteY87" fmla="*/ 302419 h 1462088"/>
                <a:gd name="connsiteX88" fmla="*/ 1409700 w 1659732"/>
                <a:gd name="connsiteY88" fmla="*/ 271463 h 1462088"/>
                <a:gd name="connsiteX89" fmla="*/ 1383507 w 1659732"/>
                <a:gd name="connsiteY89" fmla="*/ 252413 h 1462088"/>
                <a:gd name="connsiteX90" fmla="*/ 1340644 w 1659732"/>
                <a:gd name="connsiteY90" fmla="*/ 264319 h 1462088"/>
                <a:gd name="connsiteX91" fmla="*/ 1285875 w 1659732"/>
                <a:gd name="connsiteY91" fmla="*/ 264319 h 1462088"/>
                <a:gd name="connsiteX92" fmla="*/ 1243013 w 1659732"/>
                <a:gd name="connsiteY92" fmla="*/ 264319 h 1462088"/>
                <a:gd name="connsiteX93" fmla="*/ 1207294 w 1659732"/>
                <a:gd name="connsiteY93" fmla="*/ 257175 h 1462088"/>
                <a:gd name="connsiteX94" fmla="*/ 1126332 w 1659732"/>
                <a:gd name="connsiteY94" fmla="*/ 254794 h 1462088"/>
                <a:gd name="connsiteX95" fmla="*/ 1064419 w 1659732"/>
                <a:gd name="connsiteY95" fmla="*/ 250032 h 1462088"/>
                <a:gd name="connsiteX96" fmla="*/ 1009650 w 1659732"/>
                <a:gd name="connsiteY96" fmla="*/ 278607 h 1462088"/>
                <a:gd name="connsiteX97" fmla="*/ 940594 w 1659732"/>
                <a:gd name="connsiteY97" fmla="*/ 269082 h 1462088"/>
                <a:gd name="connsiteX98" fmla="*/ 883444 w 1659732"/>
                <a:gd name="connsiteY98" fmla="*/ 254794 h 1462088"/>
                <a:gd name="connsiteX99" fmla="*/ 764382 w 1659732"/>
                <a:gd name="connsiteY99" fmla="*/ 278607 h 1462088"/>
                <a:gd name="connsiteX100" fmla="*/ 695325 w 1659732"/>
                <a:gd name="connsiteY100" fmla="*/ 240507 h 1462088"/>
                <a:gd name="connsiteX101" fmla="*/ 540544 w 1659732"/>
                <a:gd name="connsiteY101" fmla="*/ 211932 h 1462088"/>
                <a:gd name="connsiteX102" fmla="*/ 450057 w 1659732"/>
                <a:gd name="connsiteY102" fmla="*/ 116682 h 1462088"/>
                <a:gd name="connsiteX103" fmla="*/ 247650 w 1659732"/>
                <a:gd name="connsiteY103" fmla="*/ 52388 h 1462088"/>
                <a:gd name="connsiteX104" fmla="*/ 154782 w 1659732"/>
                <a:gd name="connsiteY104" fmla="*/ 0 h 1462088"/>
                <a:gd name="connsiteX105" fmla="*/ 107157 w 1659732"/>
                <a:gd name="connsiteY105" fmla="*/ 0 h 1462088"/>
                <a:gd name="connsiteX106" fmla="*/ 33338 w 1659732"/>
                <a:gd name="connsiteY106" fmla="*/ 21432 h 1462088"/>
                <a:gd name="connsiteX107" fmla="*/ 2382 w 1659732"/>
                <a:gd name="connsiteY107" fmla="*/ 42863 h 1462088"/>
                <a:gd name="connsiteX108" fmla="*/ 0 w 1659732"/>
                <a:gd name="connsiteY108" fmla="*/ 73819 h 1462088"/>
                <a:gd name="connsiteX109" fmla="*/ 76200 w 1659732"/>
                <a:gd name="connsiteY109" fmla="*/ 135732 h 1462088"/>
                <a:gd name="connsiteX110" fmla="*/ 92869 w 1659732"/>
                <a:gd name="connsiteY110" fmla="*/ 159544 h 1462088"/>
                <a:gd name="connsiteX111" fmla="*/ 42863 w 1659732"/>
                <a:gd name="connsiteY111" fmla="*/ 183357 h 1462088"/>
                <a:gd name="connsiteX112" fmla="*/ 52388 w 1659732"/>
                <a:gd name="connsiteY112" fmla="*/ 230982 h 1462088"/>
                <a:gd name="connsiteX113" fmla="*/ 83344 w 1659732"/>
                <a:gd name="connsiteY113" fmla="*/ 223838 h 1462088"/>
                <a:gd name="connsiteX114" fmla="*/ 119063 w 1659732"/>
                <a:gd name="connsiteY114" fmla="*/ 202407 h 1462088"/>
                <a:gd name="connsiteX115" fmla="*/ 145257 w 1659732"/>
                <a:gd name="connsiteY115" fmla="*/ 202407 h 1462088"/>
                <a:gd name="connsiteX116" fmla="*/ 171450 w 1659732"/>
                <a:gd name="connsiteY116" fmla="*/ 223838 h 1462088"/>
                <a:gd name="connsiteX117" fmla="*/ 178594 w 1659732"/>
                <a:gd name="connsiteY117" fmla="*/ 295275 h 1462088"/>
                <a:gd name="connsiteX118" fmla="*/ 202407 w 1659732"/>
                <a:gd name="connsiteY118" fmla="*/ 307182 h 1462088"/>
                <a:gd name="connsiteX119" fmla="*/ 230982 w 1659732"/>
                <a:gd name="connsiteY119" fmla="*/ 271463 h 1462088"/>
                <a:gd name="connsiteX120" fmla="*/ 252413 w 1659732"/>
                <a:gd name="connsiteY120" fmla="*/ 285750 h 1462088"/>
                <a:gd name="connsiteX121" fmla="*/ 252413 w 1659732"/>
                <a:gd name="connsiteY121" fmla="*/ 378619 h 1462088"/>
                <a:gd name="connsiteX122" fmla="*/ 223838 w 1659732"/>
                <a:gd name="connsiteY122" fmla="*/ 438150 h 1462088"/>
                <a:gd name="connsiteX123" fmla="*/ 259557 w 1659732"/>
                <a:gd name="connsiteY123" fmla="*/ 466725 h 1462088"/>
                <a:gd name="connsiteX124" fmla="*/ 261938 w 1659732"/>
                <a:gd name="connsiteY124" fmla="*/ 504825 h 1462088"/>
                <a:gd name="connsiteX125" fmla="*/ 214313 w 1659732"/>
                <a:gd name="connsiteY125" fmla="*/ 504825 h 1462088"/>
                <a:gd name="connsiteX126" fmla="*/ 211932 w 1659732"/>
                <a:gd name="connsiteY126" fmla="*/ 576263 h 1462088"/>
                <a:gd name="connsiteX127" fmla="*/ 254794 w 1659732"/>
                <a:gd name="connsiteY127" fmla="*/ 607219 h 1462088"/>
                <a:gd name="connsiteX128" fmla="*/ 257175 w 1659732"/>
                <a:gd name="connsiteY128" fmla="*/ 669132 h 1462088"/>
                <a:gd name="connsiteX0" fmla="*/ 257175 w 1659732"/>
                <a:gd name="connsiteY0" fmla="*/ 669132 h 1462088"/>
                <a:gd name="connsiteX1" fmla="*/ 307182 w 1659732"/>
                <a:gd name="connsiteY1" fmla="*/ 673894 h 1462088"/>
                <a:gd name="connsiteX2" fmla="*/ 366713 w 1659732"/>
                <a:gd name="connsiteY2" fmla="*/ 664369 h 1462088"/>
                <a:gd name="connsiteX3" fmla="*/ 397669 w 1659732"/>
                <a:gd name="connsiteY3" fmla="*/ 652463 h 1462088"/>
                <a:gd name="connsiteX4" fmla="*/ 461963 w 1659732"/>
                <a:gd name="connsiteY4" fmla="*/ 678657 h 1462088"/>
                <a:gd name="connsiteX5" fmla="*/ 521494 w 1659732"/>
                <a:gd name="connsiteY5" fmla="*/ 711994 h 1462088"/>
                <a:gd name="connsiteX6" fmla="*/ 557213 w 1659732"/>
                <a:gd name="connsiteY6" fmla="*/ 726282 h 1462088"/>
                <a:gd name="connsiteX7" fmla="*/ 597694 w 1659732"/>
                <a:gd name="connsiteY7" fmla="*/ 711994 h 1462088"/>
                <a:gd name="connsiteX8" fmla="*/ 678657 w 1659732"/>
                <a:gd name="connsiteY8" fmla="*/ 771525 h 1462088"/>
                <a:gd name="connsiteX9" fmla="*/ 709613 w 1659732"/>
                <a:gd name="connsiteY9" fmla="*/ 807244 h 1462088"/>
                <a:gd name="connsiteX10" fmla="*/ 697707 w 1659732"/>
                <a:gd name="connsiteY10" fmla="*/ 833438 h 1462088"/>
                <a:gd name="connsiteX11" fmla="*/ 738188 w 1659732"/>
                <a:gd name="connsiteY11" fmla="*/ 876300 h 1462088"/>
                <a:gd name="connsiteX12" fmla="*/ 745332 w 1659732"/>
                <a:gd name="connsiteY12" fmla="*/ 950119 h 1462088"/>
                <a:gd name="connsiteX13" fmla="*/ 788194 w 1659732"/>
                <a:gd name="connsiteY13" fmla="*/ 1016794 h 1462088"/>
                <a:gd name="connsiteX14" fmla="*/ 804863 w 1659732"/>
                <a:gd name="connsiteY14" fmla="*/ 1069182 h 1462088"/>
                <a:gd name="connsiteX15" fmla="*/ 788194 w 1659732"/>
                <a:gd name="connsiteY15" fmla="*/ 1095375 h 1462088"/>
                <a:gd name="connsiteX16" fmla="*/ 828675 w 1659732"/>
                <a:gd name="connsiteY16" fmla="*/ 1140619 h 1462088"/>
                <a:gd name="connsiteX17" fmla="*/ 845344 w 1659732"/>
                <a:gd name="connsiteY17" fmla="*/ 1188244 h 1462088"/>
                <a:gd name="connsiteX18" fmla="*/ 845344 w 1659732"/>
                <a:gd name="connsiteY18" fmla="*/ 1226344 h 1462088"/>
                <a:gd name="connsiteX19" fmla="*/ 869157 w 1659732"/>
                <a:gd name="connsiteY19" fmla="*/ 1243013 h 1462088"/>
                <a:gd name="connsiteX20" fmla="*/ 864394 w 1659732"/>
                <a:gd name="connsiteY20" fmla="*/ 1304925 h 1462088"/>
                <a:gd name="connsiteX21" fmla="*/ 890588 w 1659732"/>
                <a:gd name="connsiteY21" fmla="*/ 1350169 h 1462088"/>
                <a:gd name="connsiteX22" fmla="*/ 947738 w 1659732"/>
                <a:gd name="connsiteY22" fmla="*/ 1340644 h 1462088"/>
                <a:gd name="connsiteX23" fmla="*/ 995363 w 1659732"/>
                <a:gd name="connsiteY23" fmla="*/ 1350169 h 1462088"/>
                <a:gd name="connsiteX24" fmla="*/ 1021557 w 1659732"/>
                <a:gd name="connsiteY24" fmla="*/ 1371600 h 1462088"/>
                <a:gd name="connsiteX25" fmla="*/ 1069182 w 1659732"/>
                <a:gd name="connsiteY25" fmla="*/ 1366838 h 1462088"/>
                <a:gd name="connsiteX26" fmla="*/ 1097757 w 1659732"/>
                <a:gd name="connsiteY26" fmla="*/ 1404938 h 1462088"/>
                <a:gd name="connsiteX27" fmla="*/ 1138238 w 1659732"/>
                <a:gd name="connsiteY27" fmla="*/ 1457325 h 1462088"/>
                <a:gd name="connsiteX28" fmla="*/ 1183482 w 1659732"/>
                <a:gd name="connsiteY28" fmla="*/ 1462088 h 1462088"/>
                <a:gd name="connsiteX29" fmla="*/ 1231107 w 1659732"/>
                <a:gd name="connsiteY29" fmla="*/ 1435894 h 1462088"/>
                <a:gd name="connsiteX30" fmla="*/ 1259682 w 1659732"/>
                <a:gd name="connsiteY30" fmla="*/ 1412082 h 1462088"/>
                <a:gd name="connsiteX31" fmla="*/ 1288257 w 1659732"/>
                <a:gd name="connsiteY31" fmla="*/ 1395413 h 1462088"/>
                <a:gd name="connsiteX32" fmla="*/ 1290638 w 1659732"/>
                <a:gd name="connsiteY32" fmla="*/ 1338263 h 1462088"/>
                <a:gd name="connsiteX33" fmla="*/ 1285875 w 1659732"/>
                <a:gd name="connsiteY33" fmla="*/ 1309688 h 1462088"/>
                <a:gd name="connsiteX34" fmla="*/ 1283494 w 1659732"/>
                <a:gd name="connsiteY34" fmla="*/ 1264444 h 1462088"/>
                <a:gd name="connsiteX35" fmla="*/ 1276350 w 1659732"/>
                <a:gd name="connsiteY35" fmla="*/ 1221582 h 1462088"/>
                <a:gd name="connsiteX36" fmla="*/ 1250157 w 1659732"/>
                <a:gd name="connsiteY36" fmla="*/ 1200150 h 1462088"/>
                <a:gd name="connsiteX37" fmla="*/ 1221582 w 1659732"/>
                <a:gd name="connsiteY37" fmla="*/ 1181100 h 1462088"/>
                <a:gd name="connsiteX38" fmla="*/ 1207294 w 1659732"/>
                <a:gd name="connsiteY38" fmla="*/ 1166813 h 1462088"/>
                <a:gd name="connsiteX39" fmla="*/ 1207294 w 1659732"/>
                <a:gd name="connsiteY39" fmla="*/ 1131094 h 1462088"/>
                <a:gd name="connsiteX40" fmla="*/ 1226344 w 1659732"/>
                <a:gd name="connsiteY40" fmla="*/ 1097757 h 1462088"/>
                <a:gd name="connsiteX41" fmla="*/ 1247775 w 1659732"/>
                <a:gd name="connsiteY41" fmla="*/ 1054894 h 1462088"/>
                <a:gd name="connsiteX42" fmla="*/ 1290638 w 1659732"/>
                <a:gd name="connsiteY42" fmla="*/ 1045369 h 1462088"/>
                <a:gd name="connsiteX43" fmla="*/ 1281113 w 1659732"/>
                <a:gd name="connsiteY43" fmla="*/ 990600 h 1462088"/>
                <a:gd name="connsiteX44" fmla="*/ 1350169 w 1659732"/>
                <a:gd name="connsiteY44" fmla="*/ 983457 h 1462088"/>
                <a:gd name="connsiteX45" fmla="*/ 1397794 w 1659732"/>
                <a:gd name="connsiteY45" fmla="*/ 942975 h 1462088"/>
                <a:gd name="connsiteX46" fmla="*/ 1421607 w 1659732"/>
                <a:gd name="connsiteY46" fmla="*/ 916782 h 1462088"/>
                <a:gd name="connsiteX47" fmla="*/ 1445419 w 1659732"/>
                <a:gd name="connsiteY47" fmla="*/ 904875 h 1462088"/>
                <a:gd name="connsiteX48" fmla="*/ 1476375 w 1659732"/>
                <a:gd name="connsiteY48" fmla="*/ 909638 h 1462088"/>
                <a:gd name="connsiteX49" fmla="*/ 1493044 w 1659732"/>
                <a:gd name="connsiteY49" fmla="*/ 883444 h 1462088"/>
                <a:gd name="connsiteX50" fmla="*/ 1483519 w 1659732"/>
                <a:gd name="connsiteY50" fmla="*/ 847725 h 1462088"/>
                <a:gd name="connsiteX51" fmla="*/ 1476375 w 1659732"/>
                <a:gd name="connsiteY51" fmla="*/ 816769 h 1462088"/>
                <a:gd name="connsiteX52" fmla="*/ 1514475 w 1659732"/>
                <a:gd name="connsiteY52" fmla="*/ 840582 h 1462088"/>
                <a:gd name="connsiteX53" fmla="*/ 1564482 w 1659732"/>
                <a:gd name="connsiteY53" fmla="*/ 854869 h 1462088"/>
                <a:gd name="connsiteX54" fmla="*/ 1616869 w 1659732"/>
                <a:gd name="connsiteY54" fmla="*/ 854869 h 1462088"/>
                <a:gd name="connsiteX55" fmla="*/ 1631157 w 1659732"/>
                <a:gd name="connsiteY55" fmla="*/ 854869 h 1462088"/>
                <a:gd name="connsiteX56" fmla="*/ 1640682 w 1659732"/>
                <a:gd name="connsiteY56" fmla="*/ 814388 h 1462088"/>
                <a:gd name="connsiteX57" fmla="*/ 1621632 w 1659732"/>
                <a:gd name="connsiteY57" fmla="*/ 773907 h 1462088"/>
                <a:gd name="connsiteX58" fmla="*/ 1652588 w 1659732"/>
                <a:gd name="connsiteY58" fmla="*/ 742950 h 1462088"/>
                <a:gd name="connsiteX59" fmla="*/ 1659732 w 1659732"/>
                <a:gd name="connsiteY59" fmla="*/ 695325 h 1462088"/>
                <a:gd name="connsiteX60" fmla="*/ 1635919 w 1659732"/>
                <a:gd name="connsiteY60" fmla="*/ 664369 h 1462088"/>
                <a:gd name="connsiteX61" fmla="*/ 1604963 w 1659732"/>
                <a:gd name="connsiteY61" fmla="*/ 642938 h 1462088"/>
                <a:gd name="connsiteX62" fmla="*/ 1562100 w 1659732"/>
                <a:gd name="connsiteY62" fmla="*/ 673894 h 1462088"/>
                <a:gd name="connsiteX63" fmla="*/ 1509713 w 1659732"/>
                <a:gd name="connsiteY63" fmla="*/ 664369 h 1462088"/>
                <a:gd name="connsiteX64" fmla="*/ 1478757 w 1659732"/>
                <a:gd name="connsiteY64" fmla="*/ 671513 h 1462088"/>
                <a:gd name="connsiteX65" fmla="*/ 1450182 w 1659732"/>
                <a:gd name="connsiteY65" fmla="*/ 709613 h 1462088"/>
                <a:gd name="connsiteX66" fmla="*/ 1409700 w 1659732"/>
                <a:gd name="connsiteY66" fmla="*/ 711994 h 1462088"/>
                <a:gd name="connsiteX67" fmla="*/ 1354932 w 1659732"/>
                <a:gd name="connsiteY67" fmla="*/ 719138 h 1462088"/>
                <a:gd name="connsiteX68" fmla="*/ 1340644 w 1659732"/>
                <a:gd name="connsiteY68" fmla="*/ 733425 h 1462088"/>
                <a:gd name="connsiteX69" fmla="*/ 1316832 w 1659732"/>
                <a:gd name="connsiteY69" fmla="*/ 721519 h 1462088"/>
                <a:gd name="connsiteX70" fmla="*/ 1285875 w 1659732"/>
                <a:gd name="connsiteY70" fmla="*/ 709613 h 1462088"/>
                <a:gd name="connsiteX71" fmla="*/ 1290638 w 1659732"/>
                <a:gd name="connsiteY71" fmla="*/ 673894 h 1462088"/>
                <a:gd name="connsiteX72" fmla="*/ 1278732 w 1659732"/>
                <a:gd name="connsiteY72" fmla="*/ 633413 h 1462088"/>
                <a:gd name="connsiteX73" fmla="*/ 1273969 w 1659732"/>
                <a:gd name="connsiteY73" fmla="*/ 621507 h 1462088"/>
                <a:gd name="connsiteX74" fmla="*/ 1250157 w 1659732"/>
                <a:gd name="connsiteY74" fmla="*/ 611982 h 1462088"/>
                <a:gd name="connsiteX75" fmla="*/ 1207294 w 1659732"/>
                <a:gd name="connsiteY75" fmla="*/ 611982 h 1462088"/>
                <a:gd name="connsiteX76" fmla="*/ 1173957 w 1659732"/>
                <a:gd name="connsiteY76" fmla="*/ 600075 h 1462088"/>
                <a:gd name="connsiteX77" fmla="*/ 1183482 w 1659732"/>
                <a:gd name="connsiteY77" fmla="*/ 557213 h 1462088"/>
                <a:gd name="connsiteX78" fmla="*/ 1209675 w 1659732"/>
                <a:gd name="connsiteY78" fmla="*/ 523875 h 1462088"/>
                <a:gd name="connsiteX79" fmla="*/ 1245394 w 1659732"/>
                <a:gd name="connsiteY79" fmla="*/ 526257 h 1462088"/>
                <a:gd name="connsiteX80" fmla="*/ 1259682 w 1659732"/>
                <a:gd name="connsiteY80" fmla="*/ 473869 h 1462088"/>
                <a:gd name="connsiteX81" fmla="*/ 1257300 w 1659732"/>
                <a:gd name="connsiteY81" fmla="*/ 457200 h 1462088"/>
                <a:gd name="connsiteX82" fmla="*/ 1304925 w 1659732"/>
                <a:gd name="connsiteY82" fmla="*/ 435769 h 1462088"/>
                <a:gd name="connsiteX83" fmla="*/ 1350169 w 1659732"/>
                <a:gd name="connsiteY83" fmla="*/ 388144 h 1462088"/>
                <a:gd name="connsiteX84" fmla="*/ 1390650 w 1659732"/>
                <a:gd name="connsiteY84" fmla="*/ 373857 h 1462088"/>
                <a:gd name="connsiteX85" fmla="*/ 1397794 w 1659732"/>
                <a:gd name="connsiteY85" fmla="*/ 345282 h 1462088"/>
                <a:gd name="connsiteX86" fmla="*/ 1440657 w 1659732"/>
                <a:gd name="connsiteY86" fmla="*/ 323850 h 1462088"/>
                <a:gd name="connsiteX87" fmla="*/ 1421607 w 1659732"/>
                <a:gd name="connsiteY87" fmla="*/ 302419 h 1462088"/>
                <a:gd name="connsiteX88" fmla="*/ 1409700 w 1659732"/>
                <a:gd name="connsiteY88" fmla="*/ 271463 h 1462088"/>
                <a:gd name="connsiteX89" fmla="*/ 1383507 w 1659732"/>
                <a:gd name="connsiteY89" fmla="*/ 252413 h 1462088"/>
                <a:gd name="connsiteX90" fmla="*/ 1340644 w 1659732"/>
                <a:gd name="connsiteY90" fmla="*/ 264319 h 1462088"/>
                <a:gd name="connsiteX91" fmla="*/ 1285875 w 1659732"/>
                <a:gd name="connsiteY91" fmla="*/ 264319 h 1462088"/>
                <a:gd name="connsiteX92" fmla="*/ 1243013 w 1659732"/>
                <a:gd name="connsiteY92" fmla="*/ 264319 h 1462088"/>
                <a:gd name="connsiteX93" fmla="*/ 1207294 w 1659732"/>
                <a:gd name="connsiteY93" fmla="*/ 257175 h 1462088"/>
                <a:gd name="connsiteX94" fmla="*/ 1126332 w 1659732"/>
                <a:gd name="connsiteY94" fmla="*/ 254794 h 1462088"/>
                <a:gd name="connsiteX95" fmla="*/ 1064419 w 1659732"/>
                <a:gd name="connsiteY95" fmla="*/ 250032 h 1462088"/>
                <a:gd name="connsiteX96" fmla="*/ 1009650 w 1659732"/>
                <a:gd name="connsiteY96" fmla="*/ 278607 h 1462088"/>
                <a:gd name="connsiteX97" fmla="*/ 940594 w 1659732"/>
                <a:gd name="connsiteY97" fmla="*/ 269082 h 1462088"/>
                <a:gd name="connsiteX98" fmla="*/ 883444 w 1659732"/>
                <a:gd name="connsiteY98" fmla="*/ 254794 h 1462088"/>
                <a:gd name="connsiteX99" fmla="*/ 764382 w 1659732"/>
                <a:gd name="connsiteY99" fmla="*/ 278607 h 1462088"/>
                <a:gd name="connsiteX100" fmla="*/ 695325 w 1659732"/>
                <a:gd name="connsiteY100" fmla="*/ 240507 h 1462088"/>
                <a:gd name="connsiteX101" fmla="*/ 540544 w 1659732"/>
                <a:gd name="connsiteY101" fmla="*/ 211932 h 1462088"/>
                <a:gd name="connsiteX102" fmla="*/ 450057 w 1659732"/>
                <a:gd name="connsiteY102" fmla="*/ 116682 h 1462088"/>
                <a:gd name="connsiteX103" fmla="*/ 247650 w 1659732"/>
                <a:gd name="connsiteY103" fmla="*/ 52388 h 1462088"/>
                <a:gd name="connsiteX104" fmla="*/ 154782 w 1659732"/>
                <a:gd name="connsiteY104" fmla="*/ 0 h 1462088"/>
                <a:gd name="connsiteX105" fmla="*/ 107157 w 1659732"/>
                <a:gd name="connsiteY105" fmla="*/ 0 h 1462088"/>
                <a:gd name="connsiteX106" fmla="*/ 33338 w 1659732"/>
                <a:gd name="connsiteY106" fmla="*/ 21432 h 1462088"/>
                <a:gd name="connsiteX107" fmla="*/ 2382 w 1659732"/>
                <a:gd name="connsiteY107" fmla="*/ 42863 h 1462088"/>
                <a:gd name="connsiteX108" fmla="*/ 0 w 1659732"/>
                <a:gd name="connsiteY108" fmla="*/ 73819 h 1462088"/>
                <a:gd name="connsiteX109" fmla="*/ 73819 w 1659732"/>
                <a:gd name="connsiteY109" fmla="*/ 121444 h 1462088"/>
                <a:gd name="connsiteX110" fmla="*/ 92869 w 1659732"/>
                <a:gd name="connsiteY110" fmla="*/ 159544 h 1462088"/>
                <a:gd name="connsiteX111" fmla="*/ 42863 w 1659732"/>
                <a:gd name="connsiteY111" fmla="*/ 183357 h 1462088"/>
                <a:gd name="connsiteX112" fmla="*/ 52388 w 1659732"/>
                <a:gd name="connsiteY112" fmla="*/ 230982 h 1462088"/>
                <a:gd name="connsiteX113" fmla="*/ 83344 w 1659732"/>
                <a:gd name="connsiteY113" fmla="*/ 223838 h 1462088"/>
                <a:gd name="connsiteX114" fmla="*/ 119063 w 1659732"/>
                <a:gd name="connsiteY114" fmla="*/ 202407 h 1462088"/>
                <a:gd name="connsiteX115" fmla="*/ 145257 w 1659732"/>
                <a:gd name="connsiteY115" fmla="*/ 202407 h 1462088"/>
                <a:gd name="connsiteX116" fmla="*/ 171450 w 1659732"/>
                <a:gd name="connsiteY116" fmla="*/ 223838 h 1462088"/>
                <a:gd name="connsiteX117" fmla="*/ 178594 w 1659732"/>
                <a:gd name="connsiteY117" fmla="*/ 295275 h 1462088"/>
                <a:gd name="connsiteX118" fmla="*/ 202407 w 1659732"/>
                <a:gd name="connsiteY118" fmla="*/ 307182 h 1462088"/>
                <a:gd name="connsiteX119" fmla="*/ 230982 w 1659732"/>
                <a:gd name="connsiteY119" fmla="*/ 271463 h 1462088"/>
                <a:gd name="connsiteX120" fmla="*/ 252413 w 1659732"/>
                <a:gd name="connsiteY120" fmla="*/ 285750 h 1462088"/>
                <a:gd name="connsiteX121" fmla="*/ 252413 w 1659732"/>
                <a:gd name="connsiteY121" fmla="*/ 378619 h 1462088"/>
                <a:gd name="connsiteX122" fmla="*/ 223838 w 1659732"/>
                <a:gd name="connsiteY122" fmla="*/ 438150 h 1462088"/>
                <a:gd name="connsiteX123" fmla="*/ 259557 w 1659732"/>
                <a:gd name="connsiteY123" fmla="*/ 466725 h 1462088"/>
                <a:gd name="connsiteX124" fmla="*/ 261938 w 1659732"/>
                <a:gd name="connsiteY124" fmla="*/ 504825 h 1462088"/>
                <a:gd name="connsiteX125" fmla="*/ 214313 w 1659732"/>
                <a:gd name="connsiteY125" fmla="*/ 504825 h 1462088"/>
                <a:gd name="connsiteX126" fmla="*/ 211932 w 1659732"/>
                <a:gd name="connsiteY126" fmla="*/ 576263 h 1462088"/>
                <a:gd name="connsiteX127" fmla="*/ 254794 w 1659732"/>
                <a:gd name="connsiteY127" fmla="*/ 607219 h 1462088"/>
                <a:gd name="connsiteX128" fmla="*/ 257175 w 1659732"/>
                <a:gd name="connsiteY128" fmla="*/ 669132 h 1462088"/>
                <a:gd name="connsiteX0" fmla="*/ 257175 w 1659732"/>
                <a:gd name="connsiteY0" fmla="*/ 669132 h 1462088"/>
                <a:gd name="connsiteX1" fmla="*/ 307182 w 1659732"/>
                <a:gd name="connsiteY1" fmla="*/ 673894 h 1462088"/>
                <a:gd name="connsiteX2" fmla="*/ 366713 w 1659732"/>
                <a:gd name="connsiteY2" fmla="*/ 664369 h 1462088"/>
                <a:gd name="connsiteX3" fmla="*/ 397669 w 1659732"/>
                <a:gd name="connsiteY3" fmla="*/ 652463 h 1462088"/>
                <a:gd name="connsiteX4" fmla="*/ 461963 w 1659732"/>
                <a:gd name="connsiteY4" fmla="*/ 678657 h 1462088"/>
                <a:gd name="connsiteX5" fmla="*/ 521494 w 1659732"/>
                <a:gd name="connsiteY5" fmla="*/ 711994 h 1462088"/>
                <a:gd name="connsiteX6" fmla="*/ 557213 w 1659732"/>
                <a:gd name="connsiteY6" fmla="*/ 726282 h 1462088"/>
                <a:gd name="connsiteX7" fmla="*/ 597694 w 1659732"/>
                <a:gd name="connsiteY7" fmla="*/ 711994 h 1462088"/>
                <a:gd name="connsiteX8" fmla="*/ 678657 w 1659732"/>
                <a:gd name="connsiteY8" fmla="*/ 771525 h 1462088"/>
                <a:gd name="connsiteX9" fmla="*/ 709613 w 1659732"/>
                <a:gd name="connsiteY9" fmla="*/ 807244 h 1462088"/>
                <a:gd name="connsiteX10" fmla="*/ 697707 w 1659732"/>
                <a:gd name="connsiteY10" fmla="*/ 833438 h 1462088"/>
                <a:gd name="connsiteX11" fmla="*/ 738188 w 1659732"/>
                <a:gd name="connsiteY11" fmla="*/ 876300 h 1462088"/>
                <a:gd name="connsiteX12" fmla="*/ 745332 w 1659732"/>
                <a:gd name="connsiteY12" fmla="*/ 950119 h 1462088"/>
                <a:gd name="connsiteX13" fmla="*/ 788194 w 1659732"/>
                <a:gd name="connsiteY13" fmla="*/ 1016794 h 1462088"/>
                <a:gd name="connsiteX14" fmla="*/ 804863 w 1659732"/>
                <a:gd name="connsiteY14" fmla="*/ 1069182 h 1462088"/>
                <a:gd name="connsiteX15" fmla="*/ 788194 w 1659732"/>
                <a:gd name="connsiteY15" fmla="*/ 1095375 h 1462088"/>
                <a:gd name="connsiteX16" fmla="*/ 828675 w 1659732"/>
                <a:gd name="connsiteY16" fmla="*/ 1140619 h 1462088"/>
                <a:gd name="connsiteX17" fmla="*/ 845344 w 1659732"/>
                <a:gd name="connsiteY17" fmla="*/ 1188244 h 1462088"/>
                <a:gd name="connsiteX18" fmla="*/ 845344 w 1659732"/>
                <a:gd name="connsiteY18" fmla="*/ 1226344 h 1462088"/>
                <a:gd name="connsiteX19" fmla="*/ 869157 w 1659732"/>
                <a:gd name="connsiteY19" fmla="*/ 1243013 h 1462088"/>
                <a:gd name="connsiteX20" fmla="*/ 864394 w 1659732"/>
                <a:gd name="connsiteY20" fmla="*/ 1304925 h 1462088"/>
                <a:gd name="connsiteX21" fmla="*/ 890588 w 1659732"/>
                <a:gd name="connsiteY21" fmla="*/ 1350169 h 1462088"/>
                <a:gd name="connsiteX22" fmla="*/ 947738 w 1659732"/>
                <a:gd name="connsiteY22" fmla="*/ 1340644 h 1462088"/>
                <a:gd name="connsiteX23" fmla="*/ 995363 w 1659732"/>
                <a:gd name="connsiteY23" fmla="*/ 1350169 h 1462088"/>
                <a:gd name="connsiteX24" fmla="*/ 1021557 w 1659732"/>
                <a:gd name="connsiteY24" fmla="*/ 1371600 h 1462088"/>
                <a:gd name="connsiteX25" fmla="*/ 1069182 w 1659732"/>
                <a:gd name="connsiteY25" fmla="*/ 1366838 h 1462088"/>
                <a:gd name="connsiteX26" fmla="*/ 1097757 w 1659732"/>
                <a:gd name="connsiteY26" fmla="*/ 1404938 h 1462088"/>
                <a:gd name="connsiteX27" fmla="*/ 1138238 w 1659732"/>
                <a:gd name="connsiteY27" fmla="*/ 1457325 h 1462088"/>
                <a:gd name="connsiteX28" fmla="*/ 1183482 w 1659732"/>
                <a:gd name="connsiteY28" fmla="*/ 1462088 h 1462088"/>
                <a:gd name="connsiteX29" fmla="*/ 1231107 w 1659732"/>
                <a:gd name="connsiteY29" fmla="*/ 1435894 h 1462088"/>
                <a:gd name="connsiteX30" fmla="*/ 1259682 w 1659732"/>
                <a:gd name="connsiteY30" fmla="*/ 1412082 h 1462088"/>
                <a:gd name="connsiteX31" fmla="*/ 1288257 w 1659732"/>
                <a:gd name="connsiteY31" fmla="*/ 1395413 h 1462088"/>
                <a:gd name="connsiteX32" fmla="*/ 1290638 w 1659732"/>
                <a:gd name="connsiteY32" fmla="*/ 1338263 h 1462088"/>
                <a:gd name="connsiteX33" fmla="*/ 1285875 w 1659732"/>
                <a:gd name="connsiteY33" fmla="*/ 1309688 h 1462088"/>
                <a:gd name="connsiteX34" fmla="*/ 1283494 w 1659732"/>
                <a:gd name="connsiteY34" fmla="*/ 1264444 h 1462088"/>
                <a:gd name="connsiteX35" fmla="*/ 1276350 w 1659732"/>
                <a:gd name="connsiteY35" fmla="*/ 1221582 h 1462088"/>
                <a:gd name="connsiteX36" fmla="*/ 1250157 w 1659732"/>
                <a:gd name="connsiteY36" fmla="*/ 1200150 h 1462088"/>
                <a:gd name="connsiteX37" fmla="*/ 1221582 w 1659732"/>
                <a:gd name="connsiteY37" fmla="*/ 1181100 h 1462088"/>
                <a:gd name="connsiteX38" fmla="*/ 1207294 w 1659732"/>
                <a:gd name="connsiteY38" fmla="*/ 1166813 h 1462088"/>
                <a:gd name="connsiteX39" fmla="*/ 1207294 w 1659732"/>
                <a:gd name="connsiteY39" fmla="*/ 1131094 h 1462088"/>
                <a:gd name="connsiteX40" fmla="*/ 1226344 w 1659732"/>
                <a:gd name="connsiteY40" fmla="*/ 1097757 h 1462088"/>
                <a:gd name="connsiteX41" fmla="*/ 1247775 w 1659732"/>
                <a:gd name="connsiteY41" fmla="*/ 1054894 h 1462088"/>
                <a:gd name="connsiteX42" fmla="*/ 1290638 w 1659732"/>
                <a:gd name="connsiteY42" fmla="*/ 1045369 h 1462088"/>
                <a:gd name="connsiteX43" fmla="*/ 1281113 w 1659732"/>
                <a:gd name="connsiteY43" fmla="*/ 990600 h 1462088"/>
                <a:gd name="connsiteX44" fmla="*/ 1350169 w 1659732"/>
                <a:gd name="connsiteY44" fmla="*/ 983457 h 1462088"/>
                <a:gd name="connsiteX45" fmla="*/ 1397794 w 1659732"/>
                <a:gd name="connsiteY45" fmla="*/ 942975 h 1462088"/>
                <a:gd name="connsiteX46" fmla="*/ 1421607 w 1659732"/>
                <a:gd name="connsiteY46" fmla="*/ 916782 h 1462088"/>
                <a:gd name="connsiteX47" fmla="*/ 1445419 w 1659732"/>
                <a:gd name="connsiteY47" fmla="*/ 904875 h 1462088"/>
                <a:gd name="connsiteX48" fmla="*/ 1476375 w 1659732"/>
                <a:gd name="connsiteY48" fmla="*/ 909638 h 1462088"/>
                <a:gd name="connsiteX49" fmla="*/ 1493044 w 1659732"/>
                <a:gd name="connsiteY49" fmla="*/ 883444 h 1462088"/>
                <a:gd name="connsiteX50" fmla="*/ 1483519 w 1659732"/>
                <a:gd name="connsiteY50" fmla="*/ 847725 h 1462088"/>
                <a:gd name="connsiteX51" fmla="*/ 1476375 w 1659732"/>
                <a:gd name="connsiteY51" fmla="*/ 816769 h 1462088"/>
                <a:gd name="connsiteX52" fmla="*/ 1514475 w 1659732"/>
                <a:gd name="connsiteY52" fmla="*/ 840582 h 1462088"/>
                <a:gd name="connsiteX53" fmla="*/ 1564482 w 1659732"/>
                <a:gd name="connsiteY53" fmla="*/ 854869 h 1462088"/>
                <a:gd name="connsiteX54" fmla="*/ 1616869 w 1659732"/>
                <a:gd name="connsiteY54" fmla="*/ 854869 h 1462088"/>
                <a:gd name="connsiteX55" fmla="*/ 1631157 w 1659732"/>
                <a:gd name="connsiteY55" fmla="*/ 854869 h 1462088"/>
                <a:gd name="connsiteX56" fmla="*/ 1640682 w 1659732"/>
                <a:gd name="connsiteY56" fmla="*/ 814388 h 1462088"/>
                <a:gd name="connsiteX57" fmla="*/ 1621632 w 1659732"/>
                <a:gd name="connsiteY57" fmla="*/ 773907 h 1462088"/>
                <a:gd name="connsiteX58" fmla="*/ 1652588 w 1659732"/>
                <a:gd name="connsiteY58" fmla="*/ 742950 h 1462088"/>
                <a:gd name="connsiteX59" fmla="*/ 1659732 w 1659732"/>
                <a:gd name="connsiteY59" fmla="*/ 695325 h 1462088"/>
                <a:gd name="connsiteX60" fmla="*/ 1635919 w 1659732"/>
                <a:gd name="connsiteY60" fmla="*/ 664369 h 1462088"/>
                <a:gd name="connsiteX61" fmla="*/ 1604963 w 1659732"/>
                <a:gd name="connsiteY61" fmla="*/ 642938 h 1462088"/>
                <a:gd name="connsiteX62" fmla="*/ 1562100 w 1659732"/>
                <a:gd name="connsiteY62" fmla="*/ 673894 h 1462088"/>
                <a:gd name="connsiteX63" fmla="*/ 1509713 w 1659732"/>
                <a:gd name="connsiteY63" fmla="*/ 664369 h 1462088"/>
                <a:gd name="connsiteX64" fmla="*/ 1478757 w 1659732"/>
                <a:gd name="connsiteY64" fmla="*/ 671513 h 1462088"/>
                <a:gd name="connsiteX65" fmla="*/ 1450182 w 1659732"/>
                <a:gd name="connsiteY65" fmla="*/ 709613 h 1462088"/>
                <a:gd name="connsiteX66" fmla="*/ 1409700 w 1659732"/>
                <a:gd name="connsiteY66" fmla="*/ 711994 h 1462088"/>
                <a:gd name="connsiteX67" fmla="*/ 1354932 w 1659732"/>
                <a:gd name="connsiteY67" fmla="*/ 719138 h 1462088"/>
                <a:gd name="connsiteX68" fmla="*/ 1340644 w 1659732"/>
                <a:gd name="connsiteY68" fmla="*/ 733425 h 1462088"/>
                <a:gd name="connsiteX69" fmla="*/ 1316832 w 1659732"/>
                <a:gd name="connsiteY69" fmla="*/ 721519 h 1462088"/>
                <a:gd name="connsiteX70" fmla="*/ 1285875 w 1659732"/>
                <a:gd name="connsiteY70" fmla="*/ 709613 h 1462088"/>
                <a:gd name="connsiteX71" fmla="*/ 1290638 w 1659732"/>
                <a:gd name="connsiteY71" fmla="*/ 673894 h 1462088"/>
                <a:gd name="connsiteX72" fmla="*/ 1278732 w 1659732"/>
                <a:gd name="connsiteY72" fmla="*/ 633413 h 1462088"/>
                <a:gd name="connsiteX73" fmla="*/ 1273969 w 1659732"/>
                <a:gd name="connsiteY73" fmla="*/ 621507 h 1462088"/>
                <a:gd name="connsiteX74" fmla="*/ 1250157 w 1659732"/>
                <a:gd name="connsiteY74" fmla="*/ 611982 h 1462088"/>
                <a:gd name="connsiteX75" fmla="*/ 1207294 w 1659732"/>
                <a:gd name="connsiteY75" fmla="*/ 611982 h 1462088"/>
                <a:gd name="connsiteX76" fmla="*/ 1173957 w 1659732"/>
                <a:gd name="connsiteY76" fmla="*/ 600075 h 1462088"/>
                <a:gd name="connsiteX77" fmla="*/ 1183482 w 1659732"/>
                <a:gd name="connsiteY77" fmla="*/ 557213 h 1462088"/>
                <a:gd name="connsiteX78" fmla="*/ 1209675 w 1659732"/>
                <a:gd name="connsiteY78" fmla="*/ 523875 h 1462088"/>
                <a:gd name="connsiteX79" fmla="*/ 1245394 w 1659732"/>
                <a:gd name="connsiteY79" fmla="*/ 526257 h 1462088"/>
                <a:gd name="connsiteX80" fmla="*/ 1259682 w 1659732"/>
                <a:gd name="connsiteY80" fmla="*/ 473869 h 1462088"/>
                <a:gd name="connsiteX81" fmla="*/ 1257300 w 1659732"/>
                <a:gd name="connsiteY81" fmla="*/ 457200 h 1462088"/>
                <a:gd name="connsiteX82" fmla="*/ 1304925 w 1659732"/>
                <a:gd name="connsiteY82" fmla="*/ 435769 h 1462088"/>
                <a:gd name="connsiteX83" fmla="*/ 1350169 w 1659732"/>
                <a:gd name="connsiteY83" fmla="*/ 388144 h 1462088"/>
                <a:gd name="connsiteX84" fmla="*/ 1390650 w 1659732"/>
                <a:gd name="connsiteY84" fmla="*/ 373857 h 1462088"/>
                <a:gd name="connsiteX85" fmla="*/ 1397794 w 1659732"/>
                <a:gd name="connsiteY85" fmla="*/ 345282 h 1462088"/>
                <a:gd name="connsiteX86" fmla="*/ 1440657 w 1659732"/>
                <a:gd name="connsiteY86" fmla="*/ 323850 h 1462088"/>
                <a:gd name="connsiteX87" fmla="*/ 1421607 w 1659732"/>
                <a:gd name="connsiteY87" fmla="*/ 302419 h 1462088"/>
                <a:gd name="connsiteX88" fmla="*/ 1409700 w 1659732"/>
                <a:gd name="connsiteY88" fmla="*/ 271463 h 1462088"/>
                <a:gd name="connsiteX89" fmla="*/ 1383507 w 1659732"/>
                <a:gd name="connsiteY89" fmla="*/ 252413 h 1462088"/>
                <a:gd name="connsiteX90" fmla="*/ 1340644 w 1659732"/>
                <a:gd name="connsiteY90" fmla="*/ 264319 h 1462088"/>
                <a:gd name="connsiteX91" fmla="*/ 1285875 w 1659732"/>
                <a:gd name="connsiteY91" fmla="*/ 264319 h 1462088"/>
                <a:gd name="connsiteX92" fmla="*/ 1243013 w 1659732"/>
                <a:gd name="connsiteY92" fmla="*/ 264319 h 1462088"/>
                <a:gd name="connsiteX93" fmla="*/ 1207294 w 1659732"/>
                <a:gd name="connsiteY93" fmla="*/ 257175 h 1462088"/>
                <a:gd name="connsiteX94" fmla="*/ 1126332 w 1659732"/>
                <a:gd name="connsiteY94" fmla="*/ 254794 h 1462088"/>
                <a:gd name="connsiteX95" fmla="*/ 1064419 w 1659732"/>
                <a:gd name="connsiteY95" fmla="*/ 250032 h 1462088"/>
                <a:gd name="connsiteX96" fmla="*/ 1009650 w 1659732"/>
                <a:gd name="connsiteY96" fmla="*/ 278607 h 1462088"/>
                <a:gd name="connsiteX97" fmla="*/ 940594 w 1659732"/>
                <a:gd name="connsiteY97" fmla="*/ 269082 h 1462088"/>
                <a:gd name="connsiteX98" fmla="*/ 883444 w 1659732"/>
                <a:gd name="connsiteY98" fmla="*/ 254794 h 1462088"/>
                <a:gd name="connsiteX99" fmla="*/ 764382 w 1659732"/>
                <a:gd name="connsiteY99" fmla="*/ 278607 h 1462088"/>
                <a:gd name="connsiteX100" fmla="*/ 695325 w 1659732"/>
                <a:gd name="connsiteY100" fmla="*/ 240507 h 1462088"/>
                <a:gd name="connsiteX101" fmla="*/ 540544 w 1659732"/>
                <a:gd name="connsiteY101" fmla="*/ 211932 h 1462088"/>
                <a:gd name="connsiteX102" fmla="*/ 450057 w 1659732"/>
                <a:gd name="connsiteY102" fmla="*/ 116682 h 1462088"/>
                <a:gd name="connsiteX103" fmla="*/ 247650 w 1659732"/>
                <a:gd name="connsiteY103" fmla="*/ 52388 h 1462088"/>
                <a:gd name="connsiteX104" fmla="*/ 154782 w 1659732"/>
                <a:gd name="connsiteY104" fmla="*/ 0 h 1462088"/>
                <a:gd name="connsiteX105" fmla="*/ 107157 w 1659732"/>
                <a:gd name="connsiteY105" fmla="*/ 0 h 1462088"/>
                <a:gd name="connsiteX106" fmla="*/ 33338 w 1659732"/>
                <a:gd name="connsiteY106" fmla="*/ 21432 h 1462088"/>
                <a:gd name="connsiteX107" fmla="*/ 2382 w 1659732"/>
                <a:gd name="connsiteY107" fmla="*/ 42863 h 1462088"/>
                <a:gd name="connsiteX108" fmla="*/ 0 w 1659732"/>
                <a:gd name="connsiteY108" fmla="*/ 73819 h 1462088"/>
                <a:gd name="connsiteX109" fmla="*/ 73819 w 1659732"/>
                <a:gd name="connsiteY109" fmla="*/ 121444 h 1462088"/>
                <a:gd name="connsiteX110" fmla="*/ 90488 w 1659732"/>
                <a:gd name="connsiteY110" fmla="*/ 152400 h 1462088"/>
                <a:gd name="connsiteX111" fmla="*/ 42863 w 1659732"/>
                <a:gd name="connsiteY111" fmla="*/ 183357 h 1462088"/>
                <a:gd name="connsiteX112" fmla="*/ 52388 w 1659732"/>
                <a:gd name="connsiteY112" fmla="*/ 230982 h 1462088"/>
                <a:gd name="connsiteX113" fmla="*/ 83344 w 1659732"/>
                <a:gd name="connsiteY113" fmla="*/ 223838 h 1462088"/>
                <a:gd name="connsiteX114" fmla="*/ 119063 w 1659732"/>
                <a:gd name="connsiteY114" fmla="*/ 202407 h 1462088"/>
                <a:gd name="connsiteX115" fmla="*/ 145257 w 1659732"/>
                <a:gd name="connsiteY115" fmla="*/ 202407 h 1462088"/>
                <a:gd name="connsiteX116" fmla="*/ 171450 w 1659732"/>
                <a:gd name="connsiteY116" fmla="*/ 223838 h 1462088"/>
                <a:gd name="connsiteX117" fmla="*/ 178594 w 1659732"/>
                <a:gd name="connsiteY117" fmla="*/ 295275 h 1462088"/>
                <a:gd name="connsiteX118" fmla="*/ 202407 w 1659732"/>
                <a:gd name="connsiteY118" fmla="*/ 307182 h 1462088"/>
                <a:gd name="connsiteX119" fmla="*/ 230982 w 1659732"/>
                <a:gd name="connsiteY119" fmla="*/ 271463 h 1462088"/>
                <a:gd name="connsiteX120" fmla="*/ 252413 w 1659732"/>
                <a:gd name="connsiteY120" fmla="*/ 285750 h 1462088"/>
                <a:gd name="connsiteX121" fmla="*/ 252413 w 1659732"/>
                <a:gd name="connsiteY121" fmla="*/ 378619 h 1462088"/>
                <a:gd name="connsiteX122" fmla="*/ 223838 w 1659732"/>
                <a:gd name="connsiteY122" fmla="*/ 438150 h 1462088"/>
                <a:gd name="connsiteX123" fmla="*/ 259557 w 1659732"/>
                <a:gd name="connsiteY123" fmla="*/ 466725 h 1462088"/>
                <a:gd name="connsiteX124" fmla="*/ 261938 w 1659732"/>
                <a:gd name="connsiteY124" fmla="*/ 504825 h 1462088"/>
                <a:gd name="connsiteX125" fmla="*/ 214313 w 1659732"/>
                <a:gd name="connsiteY125" fmla="*/ 504825 h 1462088"/>
                <a:gd name="connsiteX126" fmla="*/ 211932 w 1659732"/>
                <a:gd name="connsiteY126" fmla="*/ 576263 h 1462088"/>
                <a:gd name="connsiteX127" fmla="*/ 254794 w 1659732"/>
                <a:gd name="connsiteY127" fmla="*/ 607219 h 1462088"/>
                <a:gd name="connsiteX128" fmla="*/ 257175 w 1659732"/>
                <a:gd name="connsiteY128" fmla="*/ 669132 h 1462088"/>
                <a:gd name="connsiteX0" fmla="*/ 257175 w 1659732"/>
                <a:gd name="connsiteY0" fmla="*/ 669132 h 1462088"/>
                <a:gd name="connsiteX1" fmla="*/ 307182 w 1659732"/>
                <a:gd name="connsiteY1" fmla="*/ 673894 h 1462088"/>
                <a:gd name="connsiteX2" fmla="*/ 366713 w 1659732"/>
                <a:gd name="connsiteY2" fmla="*/ 664369 h 1462088"/>
                <a:gd name="connsiteX3" fmla="*/ 397669 w 1659732"/>
                <a:gd name="connsiteY3" fmla="*/ 652463 h 1462088"/>
                <a:gd name="connsiteX4" fmla="*/ 461963 w 1659732"/>
                <a:gd name="connsiteY4" fmla="*/ 678657 h 1462088"/>
                <a:gd name="connsiteX5" fmla="*/ 521494 w 1659732"/>
                <a:gd name="connsiteY5" fmla="*/ 711994 h 1462088"/>
                <a:gd name="connsiteX6" fmla="*/ 557213 w 1659732"/>
                <a:gd name="connsiteY6" fmla="*/ 726282 h 1462088"/>
                <a:gd name="connsiteX7" fmla="*/ 597694 w 1659732"/>
                <a:gd name="connsiteY7" fmla="*/ 711994 h 1462088"/>
                <a:gd name="connsiteX8" fmla="*/ 678657 w 1659732"/>
                <a:gd name="connsiteY8" fmla="*/ 771525 h 1462088"/>
                <a:gd name="connsiteX9" fmla="*/ 709613 w 1659732"/>
                <a:gd name="connsiteY9" fmla="*/ 807244 h 1462088"/>
                <a:gd name="connsiteX10" fmla="*/ 697707 w 1659732"/>
                <a:gd name="connsiteY10" fmla="*/ 833438 h 1462088"/>
                <a:gd name="connsiteX11" fmla="*/ 738188 w 1659732"/>
                <a:gd name="connsiteY11" fmla="*/ 876300 h 1462088"/>
                <a:gd name="connsiteX12" fmla="*/ 745332 w 1659732"/>
                <a:gd name="connsiteY12" fmla="*/ 950119 h 1462088"/>
                <a:gd name="connsiteX13" fmla="*/ 788194 w 1659732"/>
                <a:gd name="connsiteY13" fmla="*/ 1016794 h 1462088"/>
                <a:gd name="connsiteX14" fmla="*/ 804863 w 1659732"/>
                <a:gd name="connsiteY14" fmla="*/ 1069182 h 1462088"/>
                <a:gd name="connsiteX15" fmla="*/ 788194 w 1659732"/>
                <a:gd name="connsiteY15" fmla="*/ 1095375 h 1462088"/>
                <a:gd name="connsiteX16" fmla="*/ 828675 w 1659732"/>
                <a:gd name="connsiteY16" fmla="*/ 1140619 h 1462088"/>
                <a:gd name="connsiteX17" fmla="*/ 845344 w 1659732"/>
                <a:gd name="connsiteY17" fmla="*/ 1188244 h 1462088"/>
                <a:gd name="connsiteX18" fmla="*/ 845344 w 1659732"/>
                <a:gd name="connsiteY18" fmla="*/ 1226344 h 1462088"/>
                <a:gd name="connsiteX19" fmla="*/ 869157 w 1659732"/>
                <a:gd name="connsiteY19" fmla="*/ 1243013 h 1462088"/>
                <a:gd name="connsiteX20" fmla="*/ 864394 w 1659732"/>
                <a:gd name="connsiteY20" fmla="*/ 1304925 h 1462088"/>
                <a:gd name="connsiteX21" fmla="*/ 890588 w 1659732"/>
                <a:gd name="connsiteY21" fmla="*/ 1350169 h 1462088"/>
                <a:gd name="connsiteX22" fmla="*/ 947738 w 1659732"/>
                <a:gd name="connsiteY22" fmla="*/ 1340644 h 1462088"/>
                <a:gd name="connsiteX23" fmla="*/ 995363 w 1659732"/>
                <a:gd name="connsiteY23" fmla="*/ 1350169 h 1462088"/>
                <a:gd name="connsiteX24" fmla="*/ 1021557 w 1659732"/>
                <a:gd name="connsiteY24" fmla="*/ 1371600 h 1462088"/>
                <a:gd name="connsiteX25" fmla="*/ 1069182 w 1659732"/>
                <a:gd name="connsiteY25" fmla="*/ 1366838 h 1462088"/>
                <a:gd name="connsiteX26" fmla="*/ 1097757 w 1659732"/>
                <a:gd name="connsiteY26" fmla="*/ 1404938 h 1462088"/>
                <a:gd name="connsiteX27" fmla="*/ 1138238 w 1659732"/>
                <a:gd name="connsiteY27" fmla="*/ 1457325 h 1462088"/>
                <a:gd name="connsiteX28" fmla="*/ 1183482 w 1659732"/>
                <a:gd name="connsiteY28" fmla="*/ 1462088 h 1462088"/>
                <a:gd name="connsiteX29" fmla="*/ 1231107 w 1659732"/>
                <a:gd name="connsiteY29" fmla="*/ 1435894 h 1462088"/>
                <a:gd name="connsiteX30" fmla="*/ 1259682 w 1659732"/>
                <a:gd name="connsiteY30" fmla="*/ 1412082 h 1462088"/>
                <a:gd name="connsiteX31" fmla="*/ 1288257 w 1659732"/>
                <a:gd name="connsiteY31" fmla="*/ 1395413 h 1462088"/>
                <a:gd name="connsiteX32" fmla="*/ 1290638 w 1659732"/>
                <a:gd name="connsiteY32" fmla="*/ 1338263 h 1462088"/>
                <a:gd name="connsiteX33" fmla="*/ 1285875 w 1659732"/>
                <a:gd name="connsiteY33" fmla="*/ 1309688 h 1462088"/>
                <a:gd name="connsiteX34" fmla="*/ 1283494 w 1659732"/>
                <a:gd name="connsiteY34" fmla="*/ 1264444 h 1462088"/>
                <a:gd name="connsiteX35" fmla="*/ 1276350 w 1659732"/>
                <a:gd name="connsiteY35" fmla="*/ 1221582 h 1462088"/>
                <a:gd name="connsiteX36" fmla="*/ 1250157 w 1659732"/>
                <a:gd name="connsiteY36" fmla="*/ 1200150 h 1462088"/>
                <a:gd name="connsiteX37" fmla="*/ 1221582 w 1659732"/>
                <a:gd name="connsiteY37" fmla="*/ 1181100 h 1462088"/>
                <a:gd name="connsiteX38" fmla="*/ 1207294 w 1659732"/>
                <a:gd name="connsiteY38" fmla="*/ 1166813 h 1462088"/>
                <a:gd name="connsiteX39" fmla="*/ 1207294 w 1659732"/>
                <a:gd name="connsiteY39" fmla="*/ 1131094 h 1462088"/>
                <a:gd name="connsiteX40" fmla="*/ 1226344 w 1659732"/>
                <a:gd name="connsiteY40" fmla="*/ 1097757 h 1462088"/>
                <a:gd name="connsiteX41" fmla="*/ 1247775 w 1659732"/>
                <a:gd name="connsiteY41" fmla="*/ 1054894 h 1462088"/>
                <a:gd name="connsiteX42" fmla="*/ 1290638 w 1659732"/>
                <a:gd name="connsiteY42" fmla="*/ 1045369 h 1462088"/>
                <a:gd name="connsiteX43" fmla="*/ 1281113 w 1659732"/>
                <a:gd name="connsiteY43" fmla="*/ 990600 h 1462088"/>
                <a:gd name="connsiteX44" fmla="*/ 1350169 w 1659732"/>
                <a:gd name="connsiteY44" fmla="*/ 983457 h 1462088"/>
                <a:gd name="connsiteX45" fmla="*/ 1397794 w 1659732"/>
                <a:gd name="connsiteY45" fmla="*/ 942975 h 1462088"/>
                <a:gd name="connsiteX46" fmla="*/ 1421607 w 1659732"/>
                <a:gd name="connsiteY46" fmla="*/ 916782 h 1462088"/>
                <a:gd name="connsiteX47" fmla="*/ 1445419 w 1659732"/>
                <a:gd name="connsiteY47" fmla="*/ 904875 h 1462088"/>
                <a:gd name="connsiteX48" fmla="*/ 1476375 w 1659732"/>
                <a:gd name="connsiteY48" fmla="*/ 909638 h 1462088"/>
                <a:gd name="connsiteX49" fmla="*/ 1493044 w 1659732"/>
                <a:gd name="connsiteY49" fmla="*/ 883444 h 1462088"/>
                <a:gd name="connsiteX50" fmla="*/ 1483519 w 1659732"/>
                <a:gd name="connsiteY50" fmla="*/ 847725 h 1462088"/>
                <a:gd name="connsiteX51" fmla="*/ 1476375 w 1659732"/>
                <a:gd name="connsiteY51" fmla="*/ 816769 h 1462088"/>
                <a:gd name="connsiteX52" fmla="*/ 1514475 w 1659732"/>
                <a:gd name="connsiteY52" fmla="*/ 840582 h 1462088"/>
                <a:gd name="connsiteX53" fmla="*/ 1564482 w 1659732"/>
                <a:gd name="connsiteY53" fmla="*/ 854869 h 1462088"/>
                <a:gd name="connsiteX54" fmla="*/ 1616869 w 1659732"/>
                <a:gd name="connsiteY54" fmla="*/ 854869 h 1462088"/>
                <a:gd name="connsiteX55" fmla="*/ 1631157 w 1659732"/>
                <a:gd name="connsiteY55" fmla="*/ 854869 h 1462088"/>
                <a:gd name="connsiteX56" fmla="*/ 1640682 w 1659732"/>
                <a:gd name="connsiteY56" fmla="*/ 814388 h 1462088"/>
                <a:gd name="connsiteX57" fmla="*/ 1621632 w 1659732"/>
                <a:gd name="connsiteY57" fmla="*/ 773907 h 1462088"/>
                <a:gd name="connsiteX58" fmla="*/ 1652588 w 1659732"/>
                <a:gd name="connsiteY58" fmla="*/ 742950 h 1462088"/>
                <a:gd name="connsiteX59" fmla="*/ 1659732 w 1659732"/>
                <a:gd name="connsiteY59" fmla="*/ 695325 h 1462088"/>
                <a:gd name="connsiteX60" fmla="*/ 1635919 w 1659732"/>
                <a:gd name="connsiteY60" fmla="*/ 664369 h 1462088"/>
                <a:gd name="connsiteX61" fmla="*/ 1604963 w 1659732"/>
                <a:gd name="connsiteY61" fmla="*/ 642938 h 1462088"/>
                <a:gd name="connsiteX62" fmla="*/ 1562100 w 1659732"/>
                <a:gd name="connsiteY62" fmla="*/ 673894 h 1462088"/>
                <a:gd name="connsiteX63" fmla="*/ 1509713 w 1659732"/>
                <a:gd name="connsiteY63" fmla="*/ 664369 h 1462088"/>
                <a:gd name="connsiteX64" fmla="*/ 1478757 w 1659732"/>
                <a:gd name="connsiteY64" fmla="*/ 671513 h 1462088"/>
                <a:gd name="connsiteX65" fmla="*/ 1450182 w 1659732"/>
                <a:gd name="connsiteY65" fmla="*/ 709613 h 1462088"/>
                <a:gd name="connsiteX66" fmla="*/ 1409700 w 1659732"/>
                <a:gd name="connsiteY66" fmla="*/ 711994 h 1462088"/>
                <a:gd name="connsiteX67" fmla="*/ 1354932 w 1659732"/>
                <a:gd name="connsiteY67" fmla="*/ 719138 h 1462088"/>
                <a:gd name="connsiteX68" fmla="*/ 1340644 w 1659732"/>
                <a:gd name="connsiteY68" fmla="*/ 733425 h 1462088"/>
                <a:gd name="connsiteX69" fmla="*/ 1316832 w 1659732"/>
                <a:gd name="connsiteY69" fmla="*/ 721519 h 1462088"/>
                <a:gd name="connsiteX70" fmla="*/ 1285875 w 1659732"/>
                <a:gd name="connsiteY70" fmla="*/ 709613 h 1462088"/>
                <a:gd name="connsiteX71" fmla="*/ 1290638 w 1659732"/>
                <a:gd name="connsiteY71" fmla="*/ 673894 h 1462088"/>
                <a:gd name="connsiteX72" fmla="*/ 1278732 w 1659732"/>
                <a:gd name="connsiteY72" fmla="*/ 633413 h 1462088"/>
                <a:gd name="connsiteX73" fmla="*/ 1273969 w 1659732"/>
                <a:gd name="connsiteY73" fmla="*/ 621507 h 1462088"/>
                <a:gd name="connsiteX74" fmla="*/ 1250157 w 1659732"/>
                <a:gd name="connsiteY74" fmla="*/ 611982 h 1462088"/>
                <a:gd name="connsiteX75" fmla="*/ 1207294 w 1659732"/>
                <a:gd name="connsiteY75" fmla="*/ 611982 h 1462088"/>
                <a:gd name="connsiteX76" fmla="*/ 1173957 w 1659732"/>
                <a:gd name="connsiteY76" fmla="*/ 600075 h 1462088"/>
                <a:gd name="connsiteX77" fmla="*/ 1183482 w 1659732"/>
                <a:gd name="connsiteY77" fmla="*/ 557213 h 1462088"/>
                <a:gd name="connsiteX78" fmla="*/ 1209675 w 1659732"/>
                <a:gd name="connsiteY78" fmla="*/ 523875 h 1462088"/>
                <a:gd name="connsiteX79" fmla="*/ 1245394 w 1659732"/>
                <a:gd name="connsiteY79" fmla="*/ 526257 h 1462088"/>
                <a:gd name="connsiteX80" fmla="*/ 1259682 w 1659732"/>
                <a:gd name="connsiteY80" fmla="*/ 473869 h 1462088"/>
                <a:gd name="connsiteX81" fmla="*/ 1257300 w 1659732"/>
                <a:gd name="connsiteY81" fmla="*/ 457200 h 1462088"/>
                <a:gd name="connsiteX82" fmla="*/ 1304925 w 1659732"/>
                <a:gd name="connsiteY82" fmla="*/ 435769 h 1462088"/>
                <a:gd name="connsiteX83" fmla="*/ 1350169 w 1659732"/>
                <a:gd name="connsiteY83" fmla="*/ 388144 h 1462088"/>
                <a:gd name="connsiteX84" fmla="*/ 1390650 w 1659732"/>
                <a:gd name="connsiteY84" fmla="*/ 373857 h 1462088"/>
                <a:gd name="connsiteX85" fmla="*/ 1397794 w 1659732"/>
                <a:gd name="connsiteY85" fmla="*/ 345282 h 1462088"/>
                <a:gd name="connsiteX86" fmla="*/ 1440657 w 1659732"/>
                <a:gd name="connsiteY86" fmla="*/ 323850 h 1462088"/>
                <a:gd name="connsiteX87" fmla="*/ 1421607 w 1659732"/>
                <a:gd name="connsiteY87" fmla="*/ 302419 h 1462088"/>
                <a:gd name="connsiteX88" fmla="*/ 1409700 w 1659732"/>
                <a:gd name="connsiteY88" fmla="*/ 271463 h 1462088"/>
                <a:gd name="connsiteX89" fmla="*/ 1383507 w 1659732"/>
                <a:gd name="connsiteY89" fmla="*/ 252413 h 1462088"/>
                <a:gd name="connsiteX90" fmla="*/ 1340644 w 1659732"/>
                <a:gd name="connsiteY90" fmla="*/ 264319 h 1462088"/>
                <a:gd name="connsiteX91" fmla="*/ 1285875 w 1659732"/>
                <a:gd name="connsiteY91" fmla="*/ 264319 h 1462088"/>
                <a:gd name="connsiteX92" fmla="*/ 1243013 w 1659732"/>
                <a:gd name="connsiteY92" fmla="*/ 264319 h 1462088"/>
                <a:gd name="connsiteX93" fmla="*/ 1207294 w 1659732"/>
                <a:gd name="connsiteY93" fmla="*/ 257175 h 1462088"/>
                <a:gd name="connsiteX94" fmla="*/ 1126332 w 1659732"/>
                <a:gd name="connsiteY94" fmla="*/ 254794 h 1462088"/>
                <a:gd name="connsiteX95" fmla="*/ 1064419 w 1659732"/>
                <a:gd name="connsiteY95" fmla="*/ 250032 h 1462088"/>
                <a:gd name="connsiteX96" fmla="*/ 1009650 w 1659732"/>
                <a:gd name="connsiteY96" fmla="*/ 278607 h 1462088"/>
                <a:gd name="connsiteX97" fmla="*/ 940594 w 1659732"/>
                <a:gd name="connsiteY97" fmla="*/ 269082 h 1462088"/>
                <a:gd name="connsiteX98" fmla="*/ 883444 w 1659732"/>
                <a:gd name="connsiteY98" fmla="*/ 254794 h 1462088"/>
                <a:gd name="connsiteX99" fmla="*/ 764382 w 1659732"/>
                <a:gd name="connsiteY99" fmla="*/ 278607 h 1462088"/>
                <a:gd name="connsiteX100" fmla="*/ 695325 w 1659732"/>
                <a:gd name="connsiteY100" fmla="*/ 240507 h 1462088"/>
                <a:gd name="connsiteX101" fmla="*/ 540544 w 1659732"/>
                <a:gd name="connsiteY101" fmla="*/ 211932 h 1462088"/>
                <a:gd name="connsiteX102" fmla="*/ 450057 w 1659732"/>
                <a:gd name="connsiteY102" fmla="*/ 116682 h 1462088"/>
                <a:gd name="connsiteX103" fmla="*/ 247650 w 1659732"/>
                <a:gd name="connsiteY103" fmla="*/ 52388 h 1462088"/>
                <a:gd name="connsiteX104" fmla="*/ 154782 w 1659732"/>
                <a:gd name="connsiteY104" fmla="*/ 0 h 1462088"/>
                <a:gd name="connsiteX105" fmla="*/ 107157 w 1659732"/>
                <a:gd name="connsiteY105" fmla="*/ 0 h 1462088"/>
                <a:gd name="connsiteX106" fmla="*/ 33338 w 1659732"/>
                <a:gd name="connsiteY106" fmla="*/ 21432 h 1462088"/>
                <a:gd name="connsiteX107" fmla="*/ 2382 w 1659732"/>
                <a:gd name="connsiteY107" fmla="*/ 42863 h 1462088"/>
                <a:gd name="connsiteX108" fmla="*/ 0 w 1659732"/>
                <a:gd name="connsiteY108" fmla="*/ 73819 h 1462088"/>
                <a:gd name="connsiteX109" fmla="*/ 73819 w 1659732"/>
                <a:gd name="connsiteY109" fmla="*/ 121444 h 1462088"/>
                <a:gd name="connsiteX110" fmla="*/ 90488 w 1659732"/>
                <a:gd name="connsiteY110" fmla="*/ 152400 h 1462088"/>
                <a:gd name="connsiteX111" fmla="*/ 42863 w 1659732"/>
                <a:gd name="connsiteY111" fmla="*/ 173832 h 1462088"/>
                <a:gd name="connsiteX112" fmla="*/ 52388 w 1659732"/>
                <a:gd name="connsiteY112" fmla="*/ 230982 h 1462088"/>
                <a:gd name="connsiteX113" fmla="*/ 83344 w 1659732"/>
                <a:gd name="connsiteY113" fmla="*/ 223838 h 1462088"/>
                <a:gd name="connsiteX114" fmla="*/ 119063 w 1659732"/>
                <a:gd name="connsiteY114" fmla="*/ 202407 h 1462088"/>
                <a:gd name="connsiteX115" fmla="*/ 145257 w 1659732"/>
                <a:gd name="connsiteY115" fmla="*/ 202407 h 1462088"/>
                <a:gd name="connsiteX116" fmla="*/ 171450 w 1659732"/>
                <a:gd name="connsiteY116" fmla="*/ 223838 h 1462088"/>
                <a:gd name="connsiteX117" fmla="*/ 178594 w 1659732"/>
                <a:gd name="connsiteY117" fmla="*/ 295275 h 1462088"/>
                <a:gd name="connsiteX118" fmla="*/ 202407 w 1659732"/>
                <a:gd name="connsiteY118" fmla="*/ 307182 h 1462088"/>
                <a:gd name="connsiteX119" fmla="*/ 230982 w 1659732"/>
                <a:gd name="connsiteY119" fmla="*/ 271463 h 1462088"/>
                <a:gd name="connsiteX120" fmla="*/ 252413 w 1659732"/>
                <a:gd name="connsiteY120" fmla="*/ 285750 h 1462088"/>
                <a:gd name="connsiteX121" fmla="*/ 252413 w 1659732"/>
                <a:gd name="connsiteY121" fmla="*/ 378619 h 1462088"/>
                <a:gd name="connsiteX122" fmla="*/ 223838 w 1659732"/>
                <a:gd name="connsiteY122" fmla="*/ 438150 h 1462088"/>
                <a:gd name="connsiteX123" fmla="*/ 259557 w 1659732"/>
                <a:gd name="connsiteY123" fmla="*/ 466725 h 1462088"/>
                <a:gd name="connsiteX124" fmla="*/ 261938 w 1659732"/>
                <a:gd name="connsiteY124" fmla="*/ 504825 h 1462088"/>
                <a:gd name="connsiteX125" fmla="*/ 214313 w 1659732"/>
                <a:gd name="connsiteY125" fmla="*/ 504825 h 1462088"/>
                <a:gd name="connsiteX126" fmla="*/ 211932 w 1659732"/>
                <a:gd name="connsiteY126" fmla="*/ 576263 h 1462088"/>
                <a:gd name="connsiteX127" fmla="*/ 254794 w 1659732"/>
                <a:gd name="connsiteY127" fmla="*/ 607219 h 1462088"/>
                <a:gd name="connsiteX128" fmla="*/ 257175 w 1659732"/>
                <a:gd name="connsiteY128" fmla="*/ 669132 h 1462088"/>
                <a:gd name="connsiteX0" fmla="*/ 257175 w 1659732"/>
                <a:gd name="connsiteY0" fmla="*/ 676276 h 1469232"/>
                <a:gd name="connsiteX1" fmla="*/ 307182 w 1659732"/>
                <a:gd name="connsiteY1" fmla="*/ 681038 h 1469232"/>
                <a:gd name="connsiteX2" fmla="*/ 366713 w 1659732"/>
                <a:gd name="connsiteY2" fmla="*/ 671513 h 1469232"/>
                <a:gd name="connsiteX3" fmla="*/ 397669 w 1659732"/>
                <a:gd name="connsiteY3" fmla="*/ 659607 h 1469232"/>
                <a:gd name="connsiteX4" fmla="*/ 461963 w 1659732"/>
                <a:gd name="connsiteY4" fmla="*/ 685801 h 1469232"/>
                <a:gd name="connsiteX5" fmla="*/ 521494 w 1659732"/>
                <a:gd name="connsiteY5" fmla="*/ 719138 h 1469232"/>
                <a:gd name="connsiteX6" fmla="*/ 557213 w 1659732"/>
                <a:gd name="connsiteY6" fmla="*/ 733426 h 1469232"/>
                <a:gd name="connsiteX7" fmla="*/ 597694 w 1659732"/>
                <a:gd name="connsiteY7" fmla="*/ 719138 h 1469232"/>
                <a:gd name="connsiteX8" fmla="*/ 678657 w 1659732"/>
                <a:gd name="connsiteY8" fmla="*/ 778669 h 1469232"/>
                <a:gd name="connsiteX9" fmla="*/ 709613 w 1659732"/>
                <a:gd name="connsiteY9" fmla="*/ 814388 h 1469232"/>
                <a:gd name="connsiteX10" fmla="*/ 697707 w 1659732"/>
                <a:gd name="connsiteY10" fmla="*/ 840582 h 1469232"/>
                <a:gd name="connsiteX11" fmla="*/ 738188 w 1659732"/>
                <a:gd name="connsiteY11" fmla="*/ 883444 h 1469232"/>
                <a:gd name="connsiteX12" fmla="*/ 745332 w 1659732"/>
                <a:gd name="connsiteY12" fmla="*/ 957263 h 1469232"/>
                <a:gd name="connsiteX13" fmla="*/ 788194 w 1659732"/>
                <a:gd name="connsiteY13" fmla="*/ 1023938 h 1469232"/>
                <a:gd name="connsiteX14" fmla="*/ 804863 w 1659732"/>
                <a:gd name="connsiteY14" fmla="*/ 1076326 h 1469232"/>
                <a:gd name="connsiteX15" fmla="*/ 788194 w 1659732"/>
                <a:gd name="connsiteY15" fmla="*/ 1102519 h 1469232"/>
                <a:gd name="connsiteX16" fmla="*/ 828675 w 1659732"/>
                <a:gd name="connsiteY16" fmla="*/ 1147763 h 1469232"/>
                <a:gd name="connsiteX17" fmla="*/ 845344 w 1659732"/>
                <a:gd name="connsiteY17" fmla="*/ 1195388 h 1469232"/>
                <a:gd name="connsiteX18" fmla="*/ 845344 w 1659732"/>
                <a:gd name="connsiteY18" fmla="*/ 1233488 h 1469232"/>
                <a:gd name="connsiteX19" fmla="*/ 869157 w 1659732"/>
                <a:gd name="connsiteY19" fmla="*/ 1250157 h 1469232"/>
                <a:gd name="connsiteX20" fmla="*/ 864394 w 1659732"/>
                <a:gd name="connsiteY20" fmla="*/ 1312069 h 1469232"/>
                <a:gd name="connsiteX21" fmla="*/ 890588 w 1659732"/>
                <a:gd name="connsiteY21" fmla="*/ 1357313 h 1469232"/>
                <a:gd name="connsiteX22" fmla="*/ 947738 w 1659732"/>
                <a:gd name="connsiteY22" fmla="*/ 1347788 h 1469232"/>
                <a:gd name="connsiteX23" fmla="*/ 995363 w 1659732"/>
                <a:gd name="connsiteY23" fmla="*/ 1357313 h 1469232"/>
                <a:gd name="connsiteX24" fmla="*/ 1021557 w 1659732"/>
                <a:gd name="connsiteY24" fmla="*/ 1378744 h 1469232"/>
                <a:gd name="connsiteX25" fmla="*/ 1069182 w 1659732"/>
                <a:gd name="connsiteY25" fmla="*/ 1373982 h 1469232"/>
                <a:gd name="connsiteX26" fmla="*/ 1097757 w 1659732"/>
                <a:gd name="connsiteY26" fmla="*/ 1412082 h 1469232"/>
                <a:gd name="connsiteX27" fmla="*/ 1138238 w 1659732"/>
                <a:gd name="connsiteY27" fmla="*/ 1464469 h 1469232"/>
                <a:gd name="connsiteX28" fmla="*/ 1183482 w 1659732"/>
                <a:gd name="connsiteY28" fmla="*/ 1469232 h 1469232"/>
                <a:gd name="connsiteX29" fmla="*/ 1231107 w 1659732"/>
                <a:gd name="connsiteY29" fmla="*/ 1443038 h 1469232"/>
                <a:gd name="connsiteX30" fmla="*/ 1259682 w 1659732"/>
                <a:gd name="connsiteY30" fmla="*/ 1419226 h 1469232"/>
                <a:gd name="connsiteX31" fmla="*/ 1288257 w 1659732"/>
                <a:gd name="connsiteY31" fmla="*/ 1402557 h 1469232"/>
                <a:gd name="connsiteX32" fmla="*/ 1290638 w 1659732"/>
                <a:gd name="connsiteY32" fmla="*/ 1345407 h 1469232"/>
                <a:gd name="connsiteX33" fmla="*/ 1285875 w 1659732"/>
                <a:gd name="connsiteY33" fmla="*/ 1316832 h 1469232"/>
                <a:gd name="connsiteX34" fmla="*/ 1283494 w 1659732"/>
                <a:gd name="connsiteY34" fmla="*/ 1271588 h 1469232"/>
                <a:gd name="connsiteX35" fmla="*/ 1276350 w 1659732"/>
                <a:gd name="connsiteY35" fmla="*/ 1228726 h 1469232"/>
                <a:gd name="connsiteX36" fmla="*/ 1250157 w 1659732"/>
                <a:gd name="connsiteY36" fmla="*/ 1207294 h 1469232"/>
                <a:gd name="connsiteX37" fmla="*/ 1221582 w 1659732"/>
                <a:gd name="connsiteY37" fmla="*/ 1188244 h 1469232"/>
                <a:gd name="connsiteX38" fmla="*/ 1207294 w 1659732"/>
                <a:gd name="connsiteY38" fmla="*/ 1173957 h 1469232"/>
                <a:gd name="connsiteX39" fmla="*/ 1207294 w 1659732"/>
                <a:gd name="connsiteY39" fmla="*/ 1138238 h 1469232"/>
                <a:gd name="connsiteX40" fmla="*/ 1226344 w 1659732"/>
                <a:gd name="connsiteY40" fmla="*/ 1104901 h 1469232"/>
                <a:gd name="connsiteX41" fmla="*/ 1247775 w 1659732"/>
                <a:gd name="connsiteY41" fmla="*/ 1062038 h 1469232"/>
                <a:gd name="connsiteX42" fmla="*/ 1290638 w 1659732"/>
                <a:gd name="connsiteY42" fmla="*/ 1052513 h 1469232"/>
                <a:gd name="connsiteX43" fmla="*/ 1281113 w 1659732"/>
                <a:gd name="connsiteY43" fmla="*/ 997744 h 1469232"/>
                <a:gd name="connsiteX44" fmla="*/ 1350169 w 1659732"/>
                <a:gd name="connsiteY44" fmla="*/ 990601 h 1469232"/>
                <a:gd name="connsiteX45" fmla="*/ 1397794 w 1659732"/>
                <a:gd name="connsiteY45" fmla="*/ 950119 h 1469232"/>
                <a:gd name="connsiteX46" fmla="*/ 1421607 w 1659732"/>
                <a:gd name="connsiteY46" fmla="*/ 923926 h 1469232"/>
                <a:gd name="connsiteX47" fmla="*/ 1445419 w 1659732"/>
                <a:gd name="connsiteY47" fmla="*/ 912019 h 1469232"/>
                <a:gd name="connsiteX48" fmla="*/ 1476375 w 1659732"/>
                <a:gd name="connsiteY48" fmla="*/ 916782 h 1469232"/>
                <a:gd name="connsiteX49" fmla="*/ 1493044 w 1659732"/>
                <a:gd name="connsiteY49" fmla="*/ 890588 h 1469232"/>
                <a:gd name="connsiteX50" fmla="*/ 1483519 w 1659732"/>
                <a:gd name="connsiteY50" fmla="*/ 854869 h 1469232"/>
                <a:gd name="connsiteX51" fmla="*/ 1476375 w 1659732"/>
                <a:gd name="connsiteY51" fmla="*/ 823913 h 1469232"/>
                <a:gd name="connsiteX52" fmla="*/ 1514475 w 1659732"/>
                <a:gd name="connsiteY52" fmla="*/ 847726 h 1469232"/>
                <a:gd name="connsiteX53" fmla="*/ 1564482 w 1659732"/>
                <a:gd name="connsiteY53" fmla="*/ 862013 h 1469232"/>
                <a:gd name="connsiteX54" fmla="*/ 1616869 w 1659732"/>
                <a:gd name="connsiteY54" fmla="*/ 862013 h 1469232"/>
                <a:gd name="connsiteX55" fmla="*/ 1631157 w 1659732"/>
                <a:gd name="connsiteY55" fmla="*/ 862013 h 1469232"/>
                <a:gd name="connsiteX56" fmla="*/ 1640682 w 1659732"/>
                <a:gd name="connsiteY56" fmla="*/ 821532 h 1469232"/>
                <a:gd name="connsiteX57" fmla="*/ 1621632 w 1659732"/>
                <a:gd name="connsiteY57" fmla="*/ 781051 h 1469232"/>
                <a:gd name="connsiteX58" fmla="*/ 1652588 w 1659732"/>
                <a:gd name="connsiteY58" fmla="*/ 750094 h 1469232"/>
                <a:gd name="connsiteX59" fmla="*/ 1659732 w 1659732"/>
                <a:gd name="connsiteY59" fmla="*/ 702469 h 1469232"/>
                <a:gd name="connsiteX60" fmla="*/ 1635919 w 1659732"/>
                <a:gd name="connsiteY60" fmla="*/ 671513 h 1469232"/>
                <a:gd name="connsiteX61" fmla="*/ 1604963 w 1659732"/>
                <a:gd name="connsiteY61" fmla="*/ 650082 h 1469232"/>
                <a:gd name="connsiteX62" fmla="*/ 1562100 w 1659732"/>
                <a:gd name="connsiteY62" fmla="*/ 681038 h 1469232"/>
                <a:gd name="connsiteX63" fmla="*/ 1509713 w 1659732"/>
                <a:gd name="connsiteY63" fmla="*/ 671513 h 1469232"/>
                <a:gd name="connsiteX64" fmla="*/ 1478757 w 1659732"/>
                <a:gd name="connsiteY64" fmla="*/ 678657 h 1469232"/>
                <a:gd name="connsiteX65" fmla="*/ 1450182 w 1659732"/>
                <a:gd name="connsiteY65" fmla="*/ 716757 h 1469232"/>
                <a:gd name="connsiteX66" fmla="*/ 1409700 w 1659732"/>
                <a:gd name="connsiteY66" fmla="*/ 719138 h 1469232"/>
                <a:gd name="connsiteX67" fmla="*/ 1354932 w 1659732"/>
                <a:gd name="connsiteY67" fmla="*/ 726282 h 1469232"/>
                <a:gd name="connsiteX68" fmla="*/ 1340644 w 1659732"/>
                <a:gd name="connsiteY68" fmla="*/ 740569 h 1469232"/>
                <a:gd name="connsiteX69" fmla="*/ 1316832 w 1659732"/>
                <a:gd name="connsiteY69" fmla="*/ 728663 h 1469232"/>
                <a:gd name="connsiteX70" fmla="*/ 1285875 w 1659732"/>
                <a:gd name="connsiteY70" fmla="*/ 716757 h 1469232"/>
                <a:gd name="connsiteX71" fmla="*/ 1290638 w 1659732"/>
                <a:gd name="connsiteY71" fmla="*/ 681038 h 1469232"/>
                <a:gd name="connsiteX72" fmla="*/ 1278732 w 1659732"/>
                <a:gd name="connsiteY72" fmla="*/ 640557 h 1469232"/>
                <a:gd name="connsiteX73" fmla="*/ 1273969 w 1659732"/>
                <a:gd name="connsiteY73" fmla="*/ 628651 h 1469232"/>
                <a:gd name="connsiteX74" fmla="*/ 1250157 w 1659732"/>
                <a:gd name="connsiteY74" fmla="*/ 619126 h 1469232"/>
                <a:gd name="connsiteX75" fmla="*/ 1207294 w 1659732"/>
                <a:gd name="connsiteY75" fmla="*/ 619126 h 1469232"/>
                <a:gd name="connsiteX76" fmla="*/ 1173957 w 1659732"/>
                <a:gd name="connsiteY76" fmla="*/ 607219 h 1469232"/>
                <a:gd name="connsiteX77" fmla="*/ 1183482 w 1659732"/>
                <a:gd name="connsiteY77" fmla="*/ 564357 h 1469232"/>
                <a:gd name="connsiteX78" fmla="*/ 1209675 w 1659732"/>
                <a:gd name="connsiteY78" fmla="*/ 531019 h 1469232"/>
                <a:gd name="connsiteX79" fmla="*/ 1245394 w 1659732"/>
                <a:gd name="connsiteY79" fmla="*/ 533401 h 1469232"/>
                <a:gd name="connsiteX80" fmla="*/ 1259682 w 1659732"/>
                <a:gd name="connsiteY80" fmla="*/ 481013 h 1469232"/>
                <a:gd name="connsiteX81" fmla="*/ 1257300 w 1659732"/>
                <a:gd name="connsiteY81" fmla="*/ 464344 h 1469232"/>
                <a:gd name="connsiteX82" fmla="*/ 1304925 w 1659732"/>
                <a:gd name="connsiteY82" fmla="*/ 442913 h 1469232"/>
                <a:gd name="connsiteX83" fmla="*/ 1350169 w 1659732"/>
                <a:gd name="connsiteY83" fmla="*/ 395288 h 1469232"/>
                <a:gd name="connsiteX84" fmla="*/ 1390650 w 1659732"/>
                <a:gd name="connsiteY84" fmla="*/ 381001 h 1469232"/>
                <a:gd name="connsiteX85" fmla="*/ 1397794 w 1659732"/>
                <a:gd name="connsiteY85" fmla="*/ 352426 h 1469232"/>
                <a:gd name="connsiteX86" fmla="*/ 1440657 w 1659732"/>
                <a:gd name="connsiteY86" fmla="*/ 330994 h 1469232"/>
                <a:gd name="connsiteX87" fmla="*/ 1421607 w 1659732"/>
                <a:gd name="connsiteY87" fmla="*/ 309563 h 1469232"/>
                <a:gd name="connsiteX88" fmla="*/ 1409700 w 1659732"/>
                <a:gd name="connsiteY88" fmla="*/ 278607 h 1469232"/>
                <a:gd name="connsiteX89" fmla="*/ 1383507 w 1659732"/>
                <a:gd name="connsiteY89" fmla="*/ 259557 h 1469232"/>
                <a:gd name="connsiteX90" fmla="*/ 1340644 w 1659732"/>
                <a:gd name="connsiteY90" fmla="*/ 271463 h 1469232"/>
                <a:gd name="connsiteX91" fmla="*/ 1285875 w 1659732"/>
                <a:gd name="connsiteY91" fmla="*/ 271463 h 1469232"/>
                <a:gd name="connsiteX92" fmla="*/ 1243013 w 1659732"/>
                <a:gd name="connsiteY92" fmla="*/ 271463 h 1469232"/>
                <a:gd name="connsiteX93" fmla="*/ 1207294 w 1659732"/>
                <a:gd name="connsiteY93" fmla="*/ 264319 h 1469232"/>
                <a:gd name="connsiteX94" fmla="*/ 1126332 w 1659732"/>
                <a:gd name="connsiteY94" fmla="*/ 261938 h 1469232"/>
                <a:gd name="connsiteX95" fmla="*/ 1064419 w 1659732"/>
                <a:gd name="connsiteY95" fmla="*/ 257176 h 1469232"/>
                <a:gd name="connsiteX96" fmla="*/ 1009650 w 1659732"/>
                <a:gd name="connsiteY96" fmla="*/ 285751 h 1469232"/>
                <a:gd name="connsiteX97" fmla="*/ 940594 w 1659732"/>
                <a:gd name="connsiteY97" fmla="*/ 276226 h 1469232"/>
                <a:gd name="connsiteX98" fmla="*/ 883444 w 1659732"/>
                <a:gd name="connsiteY98" fmla="*/ 261938 h 1469232"/>
                <a:gd name="connsiteX99" fmla="*/ 764382 w 1659732"/>
                <a:gd name="connsiteY99" fmla="*/ 285751 h 1469232"/>
                <a:gd name="connsiteX100" fmla="*/ 695325 w 1659732"/>
                <a:gd name="connsiteY100" fmla="*/ 247651 h 1469232"/>
                <a:gd name="connsiteX101" fmla="*/ 540544 w 1659732"/>
                <a:gd name="connsiteY101" fmla="*/ 219076 h 1469232"/>
                <a:gd name="connsiteX102" fmla="*/ 450057 w 1659732"/>
                <a:gd name="connsiteY102" fmla="*/ 123826 h 1469232"/>
                <a:gd name="connsiteX103" fmla="*/ 247650 w 1659732"/>
                <a:gd name="connsiteY103" fmla="*/ 59532 h 1469232"/>
                <a:gd name="connsiteX104" fmla="*/ 154782 w 1659732"/>
                <a:gd name="connsiteY104" fmla="*/ 7144 h 1469232"/>
                <a:gd name="connsiteX105" fmla="*/ 114301 w 1659732"/>
                <a:gd name="connsiteY105" fmla="*/ 0 h 1469232"/>
                <a:gd name="connsiteX106" fmla="*/ 33338 w 1659732"/>
                <a:gd name="connsiteY106" fmla="*/ 28576 h 1469232"/>
                <a:gd name="connsiteX107" fmla="*/ 2382 w 1659732"/>
                <a:gd name="connsiteY107" fmla="*/ 50007 h 1469232"/>
                <a:gd name="connsiteX108" fmla="*/ 0 w 1659732"/>
                <a:gd name="connsiteY108" fmla="*/ 80963 h 1469232"/>
                <a:gd name="connsiteX109" fmla="*/ 73819 w 1659732"/>
                <a:gd name="connsiteY109" fmla="*/ 128588 h 1469232"/>
                <a:gd name="connsiteX110" fmla="*/ 90488 w 1659732"/>
                <a:gd name="connsiteY110" fmla="*/ 159544 h 1469232"/>
                <a:gd name="connsiteX111" fmla="*/ 42863 w 1659732"/>
                <a:gd name="connsiteY111" fmla="*/ 180976 h 1469232"/>
                <a:gd name="connsiteX112" fmla="*/ 52388 w 1659732"/>
                <a:gd name="connsiteY112" fmla="*/ 238126 h 1469232"/>
                <a:gd name="connsiteX113" fmla="*/ 83344 w 1659732"/>
                <a:gd name="connsiteY113" fmla="*/ 230982 h 1469232"/>
                <a:gd name="connsiteX114" fmla="*/ 119063 w 1659732"/>
                <a:gd name="connsiteY114" fmla="*/ 209551 h 1469232"/>
                <a:gd name="connsiteX115" fmla="*/ 145257 w 1659732"/>
                <a:gd name="connsiteY115" fmla="*/ 209551 h 1469232"/>
                <a:gd name="connsiteX116" fmla="*/ 171450 w 1659732"/>
                <a:gd name="connsiteY116" fmla="*/ 230982 h 1469232"/>
                <a:gd name="connsiteX117" fmla="*/ 178594 w 1659732"/>
                <a:gd name="connsiteY117" fmla="*/ 302419 h 1469232"/>
                <a:gd name="connsiteX118" fmla="*/ 202407 w 1659732"/>
                <a:gd name="connsiteY118" fmla="*/ 314326 h 1469232"/>
                <a:gd name="connsiteX119" fmla="*/ 230982 w 1659732"/>
                <a:gd name="connsiteY119" fmla="*/ 278607 h 1469232"/>
                <a:gd name="connsiteX120" fmla="*/ 252413 w 1659732"/>
                <a:gd name="connsiteY120" fmla="*/ 292894 h 1469232"/>
                <a:gd name="connsiteX121" fmla="*/ 252413 w 1659732"/>
                <a:gd name="connsiteY121" fmla="*/ 385763 h 1469232"/>
                <a:gd name="connsiteX122" fmla="*/ 223838 w 1659732"/>
                <a:gd name="connsiteY122" fmla="*/ 445294 h 1469232"/>
                <a:gd name="connsiteX123" fmla="*/ 259557 w 1659732"/>
                <a:gd name="connsiteY123" fmla="*/ 473869 h 1469232"/>
                <a:gd name="connsiteX124" fmla="*/ 261938 w 1659732"/>
                <a:gd name="connsiteY124" fmla="*/ 511969 h 1469232"/>
                <a:gd name="connsiteX125" fmla="*/ 214313 w 1659732"/>
                <a:gd name="connsiteY125" fmla="*/ 511969 h 1469232"/>
                <a:gd name="connsiteX126" fmla="*/ 211932 w 1659732"/>
                <a:gd name="connsiteY126" fmla="*/ 583407 h 1469232"/>
                <a:gd name="connsiteX127" fmla="*/ 254794 w 1659732"/>
                <a:gd name="connsiteY127" fmla="*/ 614363 h 1469232"/>
                <a:gd name="connsiteX128" fmla="*/ 257175 w 1659732"/>
                <a:gd name="connsiteY128" fmla="*/ 676276 h 146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1659732" h="1469232">
                  <a:moveTo>
                    <a:pt x="257175" y="676276"/>
                  </a:moveTo>
                  <a:lnTo>
                    <a:pt x="307182" y="681038"/>
                  </a:lnTo>
                  <a:lnTo>
                    <a:pt x="366713" y="671513"/>
                  </a:lnTo>
                  <a:lnTo>
                    <a:pt x="397669" y="659607"/>
                  </a:lnTo>
                  <a:lnTo>
                    <a:pt x="461963" y="685801"/>
                  </a:lnTo>
                  <a:lnTo>
                    <a:pt x="521494" y="719138"/>
                  </a:lnTo>
                  <a:lnTo>
                    <a:pt x="557213" y="733426"/>
                  </a:lnTo>
                  <a:lnTo>
                    <a:pt x="597694" y="719138"/>
                  </a:lnTo>
                  <a:lnTo>
                    <a:pt x="678657" y="778669"/>
                  </a:lnTo>
                  <a:lnTo>
                    <a:pt x="709613" y="814388"/>
                  </a:lnTo>
                  <a:lnTo>
                    <a:pt x="697707" y="840582"/>
                  </a:lnTo>
                  <a:lnTo>
                    <a:pt x="738188" y="883444"/>
                  </a:lnTo>
                  <a:lnTo>
                    <a:pt x="745332" y="957263"/>
                  </a:lnTo>
                  <a:lnTo>
                    <a:pt x="788194" y="1023938"/>
                  </a:lnTo>
                  <a:lnTo>
                    <a:pt x="804863" y="1076326"/>
                  </a:lnTo>
                  <a:lnTo>
                    <a:pt x="788194" y="1102519"/>
                  </a:lnTo>
                  <a:lnTo>
                    <a:pt x="828675" y="1147763"/>
                  </a:lnTo>
                  <a:lnTo>
                    <a:pt x="845344" y="1195388"/>
                  </a:lnTo>
                  <a:lnTo>
                    <a:pt x="845344" y="1233488"/>
                  </a:lnTo>
                  <a:lnTo>
                    <a:pt x="869157" y="1250157"/>
                  </a:lnTo>
                  <a:lnTo>
                    <a:pt x="864394" y="1312069"/>
                  </a:lnTo>
                  <a:lnTo>
                    <a:pt x="890588" y="1357313"/>
                  </a:lnTo>
                  <a:lnTo>
                    <a:pt x="947738" y="1347788"/>
                  </a:lnTo>
                  <a:lnTo>
                    <a:pt x="995363" y="1357313"/>
                  </a:lnTo>
                  <a:lnTo>
                    <a:pt x="1021557" y="1378744"/>
                  </a:lnTo>
                  <a:lnTo>
                    <a:pt x="1069182" y="1373982"/>
                  </a:lnTo>
                  <a:lnTo>
                    <a:pt x="1097757" y="1412082"/>
                  </a:lnTo>
                  <a:lnTo>
                    <a:pt x="1138238" y="1464469"/>
                  </a:lnTo>
                  <a:lnTo>
                    <a:pt x="1183482" y="1469232"/>
                  </a:lnTo>
                  <a:lnTo>
                    <a:pt x="1231107" y="1443038"/>
                  </a:lnTo>
                  <a:lnTo>
                    <a:pt x="1259682" y="1419226"/>
                  </a:lnTo>
                  <a:lnTo>
                    <a:pt x="1288257" y="1402557"/>
                  </a:lnTo>
                  <a:cubicBezTo>
                    <a:pt x="1289051" y="1383507"/>
                    <a:pt x="1289844" y="1364457"/>
                    <a:pt x="1290638" y="1345407"/>
                  </a:cubicBezTo>
                  <a:lnTo>
                    <a:pt x="1285875" y="1316832"/>
                  </a:lnTo>
                  <a:lnTo>
                    <a:pt x="1283494" y="1271588"/>
                  </a:lnTo>
                  <a:lnTo>
                    <a:pt x="1276350" y="1228726"/>
                  </a:lnTo>
                  <a:lnTo>
                    <a:pt x="1250157" y="1207294"/>
                  </a:lnTo>
                  <a:lnTo>
                    <a:pt x="1221582" y="1188244"/>
                  </a:lnTo>
                  <a:lnTo>
                    <a:pt x="1207294" y="1173957"/>
                  </a:lnTo>
                  <a:lnTo>
                    <a:pt x="1207294" y="1138238"/>
                  </a:lnTo>
                  <a:lnTo>
                    <a:pt x="1226344" y="1104901"/>
                  </a:lnTo>
                  <a:lnTo>
                    <a:pt x="1247775" y="1062038"/>
                  </a:lnTo>
                  <a:lnTo>
                    <a:pt x="1290638" y="1052513"/>
                  </a:lnTo>
                  <a:lnTo>
                    <a:pt x="1281113" y="997744"/>
                  </a:lnTo>
                  <a:lnTo>
                    <a:pt x="1350169" y="990601"/>
                  </a:lnTo>
                  <a:lnTo>
                    <a:pt x="1397794" y="950119"/>
                  </a:lnTo>
                  <a:lnTo>
                    <a:pt x="1421607" y="923926"/>
                  </a:lnTo>
                  <a:lnTo>
                    <a:pt x="1445419" y="912019"/>
                  </a:lnTo>
                  <a:lnTo>
                    <a:pt x="1476375" y="916782"/>
                  </a:lnTo>
                  <a:lnTo>
                    <a:pt x="1493044" y="890588"/>
                  </a:lnTo>
                  <a:lnTo>
                    <a:pt x="1483519" y="854869"/>
                  </a:lnTo>
                  <a:lnTo>
                    <a:pt x="1476375" y="823913"/>
                  </a:lnTo>
                  <a:lnTo>
                    <a:pt x="1514475" y="847726"/>
                  </a:lnTo>
                  <a:lnTo>
                    <a:pt x="1564482" y="862013"/>
                  </a:lnTo>
                  <a:lnTo>
                    <a:pt x="1616869" y="862013"/>
                  </a:lnTo>
                  <a:lnTo>
                    <a:pt x="1631157" y="862013"/>
                  </a:lnTo>
                  <a:lnTo>
                    <a:pt x="1640682" y="821532"/>
                  </a:lnTo>
                  <a:lnTo>
                    <a:pt x="1621632" y="781051"/>
                  </a:lnTo>
                  <a:lnTo>
                    <a:pt x="1652588" y="750094"/>
                  </a:lnTo>
                  <a:lnTo>
                    <a:pt x="1659732" y="702469"/>
                  </a:lnTo>
                  <a:lnTo>
                    <a:pt x="1635919" y="671513"/>
                  </a:lnTo>
                  <a:lnTo>
                    <a:pt x="1604963" y="650082"/>
                  </a:lnTo>
                  <a:lnTo>
                    <a:pt x="1562100" y="681038"/>
                  </a:lnTo>
                  <a:lnTo>
                    <a:pt x="1509713" y="671513"/>
                  </a:lnTo>
                  <a:lnTo>
                    <a:pt x="1478757" y="678657"/>
                  </a:lnTo>
                  <a:lnTo>
                    <a:pt x="1450182" y="716757"/>
                  </a:lnTo>
                  <a:lnTo>
                    <a:pt x="1409700" y="719138"/>
                  </a:lnTo>
                  <a:lnTo>
                    <a:pt x="1354932" y="726282"/>
                  </a:lnTo>
                  <a:lnTo>
                    <a:pt x="1340644" y="740569"/>
                  </a:lnTo>
                  <a:lnTo>
                    <a:pt x="1316832" y="728663"/>
                  </a:lnTo>
                  <a:lnTo>
                    <a:pt x="1285875" y="716757"/>
                  </a:lnTo>
                  <a:lnTo>
                    <a:pt x="1290638" y="681038"/>
                  </a:lnTo>
                  <a:lnTo>
                    <a:pt x="1278732" y="640557"/>
                  </a:lnTo>
                  <a:lnTo>
                    <a:pt x="1273969" y="628651"/>
                  </a:lnTo>
                  <a:lnTo>
                    <a:pt x="1250157" y="619126"/>
                  </a:lnTo>
                  <a:lnTo>
                    <a:pt x="1207294" y="619126"/>
                  </a:lnTo>
                  <a:lnTo>
                    <a:pt x="1173957" y="607219"/>
                  </a:lnTo>
                  <a:lnTo>
                    <a:pt x="1183482" y="564357"/>
                  </a:lnTo>
                  <a:lnTo>
                    <a:pt x="1209675" y="531019"/>
                  </a:lnTo>
                  <a:lnTo>
                    <a:pt x="1245394" y="533401"/>
                  </a:lnTo>
                  <a:lnTo>
                    <a:pt x="1259682" y="481013"/>
                  </a:lnTo>
                  <a:lnTo>
                    <a:pt x="1257300" y="464344"/>
                  </a:lnTo>
                  <a:lnTo>
                    <a:pt x="1304925" y="442913"/>
                  </a:lnTo>
                  <a:lnTo>
                    <a:pt x="1350169" y="395288"/>
                  </a:lnTo>
                  <a:lnTo>
                    <a:pt x="1390650" y="381001"/>
                  </a:lnTo>
                  <a:lnTo>
                    <a:pt x="1397794" y="352426"/>
                  </a:lnTo>
                  <a:lnTo>
                    <a:pt x="1440657" y="330994"/>
                  </a:lnTo>
                  <a:lnTo>
                    <a:pt x="1421607" y="309563"/>
                  </a:lnTo>
                  <a:lnTo>
                    <a:pt x="1409700" y="278607"/>
                  </a:lnTo>
                  <a:lnTo>
                    <a:pt x="1383507" y="259557"/>
                  </a:lnTo>
                  <a:lnTo>
                    <a:pt x="1340644" y="271463"/>
                  </a:lnTo>
                  <a:lnTo>
                    <a:pt x="1285875" y="271463"/>
                  </a:lnTo>
                  <a:lnTo>
                    <a:pt x="1243013" y="271463"/>
                  </a:lnTo>
                  <a:lnTo>
                    <a:pt x="1207294" y="264319"/>
                  </a:lnTo>
                  <a:lnTo>
                    <a:pt x="1126332" y="261938"/>
                  </a:lnTo>
                  <a:lnTo>
                    <a:pt x="1064419" y="257176"/>
                  </a:lnTo>
                  <a:lnTo>
                    <a:pt x="1009650" y="285751"/>
                  </a:lnTo>
                  <a:lnTo>
                    <a:pt x="940594" y="276226"/>
                  </a:lnTo>
                  <a:lnTo>
                    <a:pt x="883444" y="261938"/>
                  </a:lnTo>
                  <a:lnTo>
                    <a:pt x="764382" y="285751"/>
                  </a:lnTo>
                  <a:lnTo>
                    <a:pt x="695325" y="247651"/>
                  </a:lnTo>
                  <a:lnTo>
                    <a:pt x="540544" y="219076"/>
                  </a:lnTo>
                  <a:lnTo>
                    <a:pt x="450057" y="123826"/>
                  </a:lnTo>
                  <a:lnTo>
                    <a:pt x="247650" y="59532"/>
                  </a:lnTo>
                  <a:lnTo>
                    <a:pt x="154782" y="7144"/>
                  </a:lnTo>
                  <a:lnTo>
                    <a:pt x="114301" y="0"/>
                  </a:lnTo>
                  <a:lnTo>
                    <a:pt x="33338" y="28576"/>
                  </a:lnTo>
                  <a:lnTo>
                    <a:pt x="2382" y="50007"/>
                  </a:lnTo>
                  <a:lnTo>
                    <a:pt x="0" y="80963"/>
                  </a:lnTo>
                  <a:lnTo>
                    <a:pt x="73819" y="128588"/>
                  </a:lnTo>
                  <a:lnTo>
                    <a:pt x="90488" y="159544"/>
                  </a:lnTo>
                  <a:lnTo>
                    <a:pt x="42863" y="180976"/>
                  </a:lnTo>
                  <a:lnTo>
                    <a:pt x="52388" y="238126"/>
                  </a:lnTo>
                  <a:lnTo>
                    <a:pt x="83344" y="230982"/>
                  </a:lnTo>
                  <a:lnTo>
                    <a:pt x="119063" y="209551"/>
                  </a:lnTo>
                  <a:lnTo>
                    <a:pt x="145257" y="209551"/>
                  </a:lnTo>
                  <a:lnTo>
                    <a:pt x="171450" y="230982"/>
                  </a:lnTo>
                  <a:lnTo>
                    <a:pt x="178594" y="302419"/>
                  </a:lnTo>
                  <a:lnTo>
                    <a:pt x="202407" y="314326"/>
                  </a:lnTo>
                  <a:lnTo>
                    <a:pt x="230982" y="278607"/>
                  </a:lnTo>
                  <a:lnTo>
                    <a:pt x="252413" y="292894"/>
                  </a:lnTo>
                  <a:lnTo>
                    <a:pt x="252413" y="385763"/>
                  </a:lnTo>
                  <a:lnTo>
                    <a:pt x="223838" y="445294"/>
                  </a:lnTo>
                  <a:lnTo>
                    <a:pt x="259557" y="473869"/>
                  </a:lnTo>
                  <a:lnTo>
                    <a:pt x="261938" y="511969"/>
                  </a:lnTo>
                  <a:lnTo>
                    <a:pt x="214313" y="511969"/>
                  </a:lnTo>
                  <a:cubicBezTo>
                    <a:pt x="213519" y="535782"/>
                    <a:pt x="212726" y="559594"/>
                    <a:pt x="211932" y="583407"/>
                  </a:cubicBezTo>
                  <a:lnTo>
                    <a:pt x="254794" y="614363"/>
                  </a:lnTo>
                  <a:cubicBezTo>
                    <a:pt x="254000" y="635794"/>
                    <a:pt x="253207" y="657226"/>
                    <a:pt x="257175" y="67627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1100"/>
            </a:p>
          </p:txBody>
        </p:sp>
        <p:sp>
          <p:nvSpPr>
            <p:cNvPr id="87" name="Еврейская а. о."/>
            <p:cNvSpPr/>
            <p:nvPr/>
          </p:nvSpPr>
          <p:spPr>
            <a:xfrm>
              <a:off x="13979525" y="9712325"/>
              <a:ext cx="465138" cy="285750"/>
            </a:xfrm>
            <a:custGeom>
              <a:avLst/>
              <a:gdLst>
                <a:gd name="connsiteX0" fmla="*/ 0 w 467845"/>
                <a:gd name="connsiteY0" fmla="*/ 103655 h 285750"/>
                <a:gd name="connsiteX1" fmla="*/ 64434 w 467845"/>
                <a:gd name="connsiteY1" fmla="*/ 53228 h 285750"/>
                <a:gd name="connsiteX2" fmla="*/ 109257 w 467845"/>
                <a:gd name="connsiteY2" fmla="*/ 39221 h 285750"/>
                <a:gd name="connsiteX3" fmla="*/ 156882 w 467845"/>
                <a:gd name="connsiteY3" fmla="*/ 30816 h 285750"/>
                <a:gd name="connsiteX4" fmla="*/ 165286 w 467845"/>
                <a:gd name="connsiteY4" fmla="*/ 0 h 285750"/>
                <a:gd name="connsiteX5" fmla="*/ 198904 w 467845"/>
                <a:gd name="connsiteY5" fmla="*/ 33618 h 285750"/>
                <a:gd name="connsiteX6" fmla="*/ 198904 w 467845"/>
                <a:gd name="connsiteY6" fmla="*/ 33618 h 285750"/>
                <a:gd name="connsiteX7" fmla="*/ 243728 w 467845"/>
                <a:gd name="connsiteY7" fmla="*/ 44824 h 285750"/>
                <a:gd name="connsiteX8" fmla="*/ 282948 w 467845"/>
                <a:gd name="connsiteY8" fmla="*/ 67235 h 285750"/>
                <a:gd name="connsiteX9" fmla="*/ 285750 w 467845"/>
                <a:gd name="connsiteY9" fmla="*/ 109258 h 285750"/>
                <a:gd name="connsiteX10" fmla="*/ 336176 w 467845"/>
                <a:gd name="connsiteY10" fmla="*/ 134471 h 285750"/>
                <a:gd name="connsiteX11" fmla="*/ 375397 w 467845"/>
                <a:gd name="connsiteY11" fmla="*/ 148478 h 285750"/>
                <a:gd name="connsiteX12" fmla="*/ 406213 w 467845"/>
                <a:gd name="connsiteY12" fmla="*/ 134471 h 285750"/>
                <a:gd name="connsiteX13" fmla="*/ 431426 w 467845"/>
                <a:gd name="connsiteY13" fmla="*/ 148478 h 285750"/>
                <a:gd name="connsiteX14" fmla="*/ 467845 w 467845"/>
                <a:gd name="connsiteY14" fmla="*/ 162485 h 285750"/>
                <a:gd name="connsiteX15" fmla="*/ 456639 w 467845"/>
                <a:gd name="connsiteY15" fmla="*/ 187699 h 285750"/>
                <a:gd name="connsiteX16" fmla="*/ 406213 w 467845"/>
                <a:gd name="connsiteY16" fmla="*/ 182096 h 285750"/>
                <a:gd name="connsiteX17" fmla="*/ 352985 w 467845"/>
                <a:gd name="connsiteY17" fmla="*/ 193302 h 285750"/>
                <a:gd name="connsiteX18" fmla="*/ 308161 w 467845"/>
                <a:gd name="connsiteY18" fmla="*/ 221316 h 285750"/>
                <a:gd name="connsiteX19" fmla="*/ 263338 w 467845"/>
                <a:gd name="connsiteY19" fmla="*/ 226919 h 285750"/>
                <a:gd name="connsiteX20" fmla="*/ 226919 w 467845"/>
                <a:gd name="connsiteY20" fmla="*/ 257735 h 285750"/>
                <a:gd name="connsiteX21" fmla="*/ 210110 w 467845"/>
                <a:gd name="connsiteY21" fmla="*/ 285750 h 285750"/>
                <a:gd name="connsiteX22" fmla="*/ 126066 w 467845"/>
                <a:gd name="connsiteY22" fmla="*/ 285750 h 285750"/>
                <a:gd name="connsiteX23" fmla="*/ 58831 w 467845"/>
                <a:gd name="connsiteY23" fmla="*/ 285750 h 285750"/>
                <a:gd name="connsiteX24" fmla="*/ 28014 w 467845"/>
                <a:gd name="connsiteY24" fmla="*/ 260537 h 285750"/>
                <a:gd name="connsiteX25" fmla="*/ 16809 w 467845"/>
                <a:gd name="connsiteY25" fmla="*/ 229721 h 285750"/>
                <a:gd name="connsiteX26" fmla="*/ 33617 w 467845"/>
                <a:gd name="connsiteY26" fmla="*/ 207309 h 285750"/>
                <a:gd name="connsiteX27" fmla="*/ 14007 w 467845"/>
                <a:gd name="connsiteY27" fmla="*/ 168088 h 285750"/>
                <a:gd name="connsiteX28" fmla="*/ 0 w 467845"/>
                <a:gd name="connsiteY28" fmla="*/ 103655 h 285750"/>
                <a:gd name="connsiteX0" fmla="*/ 0 w 467845"/>
                <a:gd name="connsiteY0" fmla="*/ 92449 h 285750"/>
                <a:gd name="connsiteX1" fmla="*/ 64434 w 467845"/>
                <a:gd name="connsiteY1" fmla="*/ 53228 h 285750"/>
                <a:gd name="connsiteX2" fmla="*/ 109257 w 467845"/>
                <a:gd name="connsiteY2" fmla="*/ 39221 h 285750"/>
                <a:gd name="connsiteX3" fmla="*/ 156882 w 467845"/>
                <a:gd name="connsiteY3" fmla="*/ 30816 h 285750"/>
                <a:gd name="connsiteX4" fmla="*/ 165286 w 467845"/>
                <a:gd name="connsiteY4" fmla="*/ 0 h 285750"/>
                <a:gd name="connsiteX5" fmla="*/ 198904 w 467845"/>
                <a:gd name="connsiteY5" fmla="*/ 33618 h 285750"/>
                <a:gd name="connsiteX6" fmla="*/ 198904 w 467845"/>
                <a:gd name="connsiteY6" fmla="*/ 33618 h 285750"/>
                <a:gd name="connsiteX7" fmla="*/ 243728 w 467845"/>
                <a:gd name="connsiteY7" fmla="*/ 44824 h 285750"/>
                <a:gd name="connsiteX8" fmla="*/ 282948 w 467845"/>
                <a:gd name="connsiteY8" fmla="*/ 67235 h 285750"/>
                <a:gd name="connsiteX9" fmla="*/ 285750 w 467845"/>
                <a:gd name="connsiteY9" fmla="*/ 109258 h 285750"/>
                <a:gd name="connsiteX10" fmla="*/ 336176 w 467845"/>
                <a:gd name="connsiteY10" fmla="*/ 134471 h 285750"/>
                <a:gd name="connsiteX11" fmla="*/ 375397 w 467845"/>
                <a:gd name="connsiteY11" fmla="*/ 148478 h 285750"/>
                <a:gd name="connsiteX12" fmla="*/ 406213 w 467845"/>
                <a:gd name="connsiteY12" fmla="*/ 134471 h 285750"/>
                <a:gd name="connsiteX13" fmla="*/ 431426 w 467845"/>
                <a:gd name="connsiteY13" fmla="*/ 148478 h 285750"/>
                <a:gd name="connsiteX14" fmla="*/ 467845 w 467845"/>
                <a:gd name="connsiteY14" fmla="*/ 162485 h 285750"/>
                <a:gd name="connsiteX15" fmla="*/ 456639 w 467845"/>
                <a:gd name="connsiteY15" fmla="*/ 187699 h 285750"/>
                <a:gd name="connsiteX16" fmla="*/ 406213 w 467845"/>
                <a:gd name="connsiteY16" fmla="*/ 182096 h 285750"/>
                <a:gd name="connsiteX17" fmla="*/ 352985 w 467845"/>
                <a:gd name="connsiteY17" fmla="*/ 193302 h 285750"/>
                <a:gd name="connsiteX18" fmla="*/ 308161 w 467845"/>
                <a:gd name="connsiteY18" fmla="*/ 221316 h 285750"/>
                <a:gd name="connsiteX19" fmla="*/ 263338 w 467845"/>
                <a:gd name="connsiteY19" fmla="*/ 226919 h 285750"/>
                <a:gd name="connsiteX20" fmla="*/ 226919 w 467845"/>
                <a:gd name="connsiteY20" fmla="*/ 257735 h 285750"/>
                <a:gd name="connsiteX21" fmla="*/ 210110 w 467845"/>
                <a:gd name="connsiteY21" fmla="*/ 285750 h 285750"/>
                <a:gd name="connsiteX22" fmla="*/ 126066 w 467845"/>
                <a:gd name="connsiteY22" fmla="*/ 285750 h 285750"/>
                <a:gd name="connsiteX23" fmla="*/ 58831 w 467845"/>
                <a:gd name="connsiteY23" fmla="*/ 285750 h 285750"/>
                <a:gd name="connsiteX24" fmla="*/ 28014 w 467845"/>
                <a:gd name="connsiteY24" fmla="*/ 260537 h 285750"/>
                <a:gd name="connsiteX25" fmla="*/ 16809 w 467845"/>
                <a:gd name="connsiteY25" fmla="*/ 229721 h 285750"/>
                <a:gd name="connsiteX26" fmla="*/ 33617 w 467845"/>
                <a:gd name="connsiteY26" fmla="*/ 207309 h 285750"/>
                <a:gd name="connsiteX27" fmla="*/ 14007 w 467845"/>
                <a:gd name="connsiteY27" fmla="*/ 168088 h 285750"/>
                <a:gd name="connsiteX28" fmla="*/ 0 w 467845"/>
                <a:gd name="connsiteY28" fmla="*/ 92449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67845" h="285750">
                  <a:moveTo>
                    <a:pt x="0" y="92449"/>
                  </a:moveTo>
                  <a:lnTo>
                    <a:pt x="64434" y="53228"/>
                  </a:lnTo>
                  <a:lnTo>
                    <a:pt x="109257" y="39221"/>
                  </a:lnTo>
                  <a:lnTo>
                    <a:pt x="156882" y="30816"/>
                  </a:lnTo>
                  <a:lnTo>
                    <a:pt x="165286" y="0"/>
                  </a:lnTo>
                  <a:lnTo>
                    <a:pt x="198904" y="33618"/>
                  </a:lnTo>
                  <a:lnTo>
                    <a:pt x="198904" y="33618"/>
                  </a:lnTo>
                  <a:lnTo>
                    <a:pt x="243728" y="44824"/>
                  </a:lnTo>
                  <a:lnTo>
                    <a:pt x="282948" y="67235"/>
                  </a:lnTo>
                  <a:lnTo>
                    <a:pt x="285750" y="109258"/>
                  </a:lnTo>
                  <a:lnTo>
                    <a:pt x="336176" y="134471"/>
                  </a:lnTo>
                  <a:lnTo>
                    <a:pt x="375397" y="148478"/>
                  </a:lnTo>
                  <a:lnTo>
                    <a:pt x="406213" y="134471"/>
                  </a:lnTo>
                  <a:lnTo>
                    <a:pt x="431426" y="148478"/>
                  </a:lnTo>
                  <a:lnTo>
                    <a:pt x="467845" y="162485"/>
                  </a:lnTo>
                  <a:lnTo>
                    <a:pt x="456639" y="187699"/>
                  </a:lnTo>
                  <a:lnTo>
                    <a:pt x="406213" y="182096"/>
                  </a:lnTo>
                  <a:lnTo>
                    <a:pt x="352985" y="193302"/>
                  </a:lnTo>
                  <a:lnTo>
                    <a:pt x="308161" y="221316"/>
                  </a:lnTo>
                  <a:lnTo>
                    <a:pt x="263338" y="226919"/>
                  </a:lnTo>
                  <a:lnTo>
                    <a:pt x="226919" y="257735"/>
                  </a:lnTo>
                  <a:lnTo>
                    <a:pt x="210110" y="285750"/>
                  </a:lnTo>
                  <a:lnTo>
                    <a:pt x="126066" y="285750"/>
                  </a:lnTo>
                  <a:lnTo>
                    <a:pt x="58831" y="285750"/>
                  </a:lnTo>
                  <a:lnTo>
                    <a:pt x="28014" y="260537"/>
                  </a:lnTo>
                  <a:lnTo>
                    <a:pt x="16809" y="229721"/>
                  </a:lnTo>
                  <a:lnTo>
                    <a:pt x="33617" y="207309"/>
                  </a:lnTo>
                  <a:lnTo>
                    <a:pt x="14007" y="168088"/>
                  </a:lnTo>
                  <a:lnTo>
                    <a:pt x="0" y="9244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1100"/>
            </a:p>
          </p:txBody>
        </p:sp>
        <p:sp>
          <p:nvSpPr>
            <p:cNvPr id="88" name="Приморский край"/>
            <p:cNvSpPr/>
            <p:nvPr/>
          </p:nvSpPr>
          <p:spPr>
            <a:xfrm>
              <a:off x="13976350" y="9877425"/>
              <a:ext cx="908050" cy="914400"/>
            </a:xfrm>
            <a:custGeom>
              <a:avLst/>
              <a:gdLst>
                <a:gd name="connsiteX0" fmla="*/ 370795 w 911678"/>
                <a:gd name="connsiteY0" fmla="*/ 295955 h 915080"/>
                <a:gd name="connsiteX1" fmla="*/ 428625 w 911678"/>
                <a:gd name="connsiteY1" fmla="*/ 285750 h 915080"/>
                <a:gd name="connsiteX2" fmla="*/ 428625 w 911678"/>
                <a:gd name="connsiteY2" fmla="*/ 234723 h 915080"/>
                <a:gd name="connsiteX3" fmla="*/ 462643 w 911678"/>
                <a:gd name="connsiteY3" fmla="*/ 204107 h 915080"/>
                <a:gd name="connsiteX4" fmla="*/ 520473 w 911678"/>
                <a:gd name="connsiteY4" fmla="*/ 227920 h 915080"/>
                <a:gd name="connsiteX5" fmla="*/ 554491 w 911678"/>
                <a:gd name="connsiteY5" fmla="*/ 251732 h 915080"/>
                <a:gd name="connsiteX6" fmla="*/ 612321 w 911678"/>
                <a:gd name="connsiteY6" fmla="*/ 275545 h 915080"/>
                <a:gd name="connsiteX7" fmla="*/ 659946 w 911678"/>
                <a:gd name="connsiteY7" fmla="*/ 261937 h 915080"/>
                <a:gd name="connsiteX8" fmla="*/ 690562 w 911678"/>
                <a:gd name="connsiteY8" fmla="*/ 238125 h 915080"/>
                <a:gd name="connsiteX9" fmla="*/ 693964 w 911678"/>
                <a:gd name="connsiteY9" fmla="*/ 200705 h 915080"/>
                <a:gd name="connsiteX10" fmla="*/ 724580 w 911678"/>
                <a:gd name="connsiteY10" fmla="*/ 190500 h 915080"/>
                <a:gd name="connsiteX11" fmla="*/ 748393 w 911678"/>
                <a:gd name="connsiteY11" fmla="*/ 207509 h 915080"/>
                <a:gd name="connsiteX12" fmla="*/ 813027 w 911678"/>
                <a:gd name="connsiteY12" fmla="*/ 163286 h 915080"/>
                <a:gd name="connsiteX13" fmla="*/ 806223 w 911678"/>
                <a:gd name="connsiteY13" fmla="*/ 125866 h 915080"/>
                <a:gd name="connsiteX14" fmla="*/ 748393 w 911678"/>
                <a:gd name="connsiteY14" fmla="*/ 112259 h 915080"/>
                <a:gd name="connsiteX15" fmla="*/ 741589 w 911678"/>
                <a:gd name="connsiteY15" fmla="*/ 68036 h 915080"/>
                <a:gd name="connsiteX16" fmla="*/ 744991 w 911678"/>
                <a:gd name="connsiteY16" fmla="*/ 44223 h 915080"/>
                <a:gd name="connsiteX17" fmla="*/ 772205 w 911678"/>
                <a:gd name="connsiteY17" fmla="*/ 37420 h 915080"/>
                <a:gd name="connsiteX18" fmla="*/ 802821 w 911678"/>
                <a:gd name="connsiteY18" fmla="*/ 54428 h 915080"/>
                <a:gd name="connsiteX19" fmla="*/ 836839 w 911678"/>
                <a:gd name="connsiteY19" fmla="*/ 0 h 915080"/>
                <a:gd name="connsiteX20" fmla="*/ 870857 w 911678"/>
                <a:gd name="connsiteY20" fmla="*/ 37420 h 915080"/>
                <a:gd name="connsiteX21" fmla="*/ 887866 w 911678"/>
                <a:gd name="connsiteY21" fmla="*/ 74839 h 915080"/>
                <a:gd name="connsiteX22" fmla="*/ 887866 w 911678"/>
                <a:gd name="connsiteY22" fmla="*/ 119062 h 915080"/>
                <a:gd name="connsiteX23" fmla="*/ 860652 w 911678"/>
                <a:gd name="connsiteY23" fmla="*/ 132670 h 915080"/>
                <a:gd name="connsiteX24" fmla="*/ 864053 w 911678"/>
                <a:gd name="connsiteY24" fmla="*/ 176893 h 915080"/>
                <a:gd name="connsiteX25" fmla="*/ 911678 w 911678"/>
                <a:gd name="connsiteY25" fmla="*/ 183696 h 915080"/>
                <a:gd name="connsiteX26" fmla="*/ 857250 w 911678"/>
                <a:gd name="connsiteY26" fmla="*/ 265339 h 915080"/>
                <a:gd name="connsiteX27" fmla="*/ 823232 w 911678"/>
                <a:gd name="connsiteY27" fmla="*/ 353786 h 915080"/>
                <a:gd name="connsiteX28" fmla="*/ 721178 w 911678"/>
                <a:gd name="connsiteY28" fmla="*/ 486455 h 915080"/>
                <a:gd name="connsiteX29" fmla="*/ 632732 w 911678"/>
                <a:gd name="connsiteY29" fmla="*/ 571500 h 915080"/>
                <a:gd name="connsiteX30" fmla="*/ 564696 w 911678"/>
                <a:gd name="connsiteY30" fmla="*/ 663348 h 915080"/>
                <a:gd name="connsiteX31" fmla="*/ 513670 w 911678"/>
                <a:gd name="connsiteY31" fmla="*/ 762000 h 915080"/>
                <a:gd name="connsiteX32" fmla="*/ 404812 w 911678"/>
                <a:gd name="connsiteY32" fmla="*/ 840241 h 915080"/>
                <a:gd name="connsiteX33" fmla="*/ 336777 w 911678"/>
                <a:gd name="connsiteY33" fmla="*/ 887866 h 915080"/>
                <a:gd name="connsiteX34" fmla="*/ 238125 w 911678"/>
                <a:gd name="connsiteY34" fmla="*/ 887866 h 915080"/>
                <a:gd name="connsiteX35" fmla="*/ 190500 w 911678"/>
                <a:gd name="connsiteY35" fmla="*/ 870857 h 915080"/>
                <a:gd name="connsiteX36" fmla="*/ 180295 w 911678"/>
                <a:gd name="connsiteY36" fmla="*/ 823232 h 915080"/>
                <a:gd name="connsiteX37" fmla="*/ 180295 w 911678"/>
                <a:gd name="connsiteY37" fmla="*/ 809625 h 915080"/>
                <a:gd name="connsiteX38" fmla="*/ 156482 w 911678"/>
                <a:gd name="connsiteY38" fmla="*/ 843643 h 915080"/>
                <a:gd name="connsiteX39" fmla="*/ 129268 w 911678"/>
                <a:gd name="connsiteY39" fmla="*/ 809625 h 915080"/>
                <a:gd name="connsiteX40" fmla="*/ 91848 w 911678"/>
                <a:gd name="connsiteY40" fmla="*/ 860652 h 915080"/>
                <a:gd name="connsiteX41" fmla="*/ 64634 w 911678"/>
                <a:gd name="connsiteY41" fmla="*/ 894670 h 915080"/>
                <a:gd name="connsiteX42" fmla="*/ 37420 w 911678"/>
                <a:gd name="connsiteY42" fmla="*/ 915080 h 915080"/>
                <a:gd name="connsiteX43" fmla="*/ 0 w 911678"/>
                <a:gd name="connsiteY43" fmla="*/ 891268 h 915080"/>
                <a:gd name="connsiteX44" fmla="*/ 51027 w 911678"/>
                <a:gd name="connsiteY44" fmla="*/ 860652 h 915080"/>
                <a:gd name="connsiteX45" fmla="*/ 85045 w 911678"/>
                <a:gd name="connsiteY45" fmla="*/ 775607 h 915080"/>
                <a:gd name="connsiteX46" fmla="*/ 85045 w 911678"/>
                <a:gd name="connsiteY46" fmla="*/ 683759 h 915080"/>
                <a:gd name="connsiteX47" fmla="*/ 71437 w 911678"/>
                <a:gd name="connsiteY47" fmla="*/ 632732 h 915080"/>
                <a:gd name="connsiteX48" fmla="*/ 51027 w 911678"/>
                <a:gd name="connsiteY48" fmla="*/ 578303 h 915080"/>
                <a:gd name="connsiteX49" fmla="*/ 112259 w 911678"/>
                <a:gd name="connsiteY49" fmla="*/ 540884 h 915080"/>
                <a:gd name="connsiteX50" fmla="*/ 163286 w 911678"/>
                <a:gd name="connsiteY50" fmla="*/ 503464 h 915080"/>
                <a:gd name="connsiteX51" fmla="*/ 238125 w 911678"/>
                <a:gd name="connsiteY51" fmla="*/ 554491 h 915080"/>
                <a:gd name="connsiteX52" fmla="*/ 272143 w 911678"/>
                <a:gd name="connsiteY52" fmla="*/ 527277 h 915080"/>
                <a:gd name="connsiteX53" fmla="*/ 312964 w 911678"/>
                <a:gd name="connsiteY53" fmla="*/ 438830 h 915080"/>
                <a:gd name="connsiteX54" fmla="*/ 353786 w 911678"/>
                <a:gd name="connsiteY54" fmla="*/ 363991 h 915080"/>
                <a:gd name="connsiteX55" fmla="*/ 370795 w 911678"/>
                <a:gd name="connsiteY55" fmla="*/ 295955 h 915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11678" h="915080">
                  <a:moveTo>
                    <a:pt x="370795" y="295955"/>
                  </a:moveTo>
                  <a:lnTo>
                    <a:pt x="428625" y="285750"/>
                  </a:lnTo>
                  <a:lnTo>
                    <a:pt x="428625" y="234723"/>
                  </a:lnTo>
                  <a:lnTo>
                    <a:pt x="462643" y="204107"/>
                  </a:lnTo>
                  <a:lnTo>
                    <a:pt x="520473" y="227920"/>
                  </a:lnTo>
                  <a:lnTo>
                    <a:pt x="554491" y="251732"/>
                  </a:lnTo>
                  <a:lnTo>
                    <a:pt x="612321" y="275545"/>
                  </a:lnTo>
                  <a:lnTo>
                    <a:pt x="659946" y="261937"/>
                  </a:lnTo>
                  <a:lnTo>
                    <a:pt x="690562" y="238125"/>
                  </a:lnTo>
                  <a:lnTo>
                    <a:pt x="693964" y="200705"/>
                  </a:lnTo>
                  <a:lnTo>
                    <a:pt x="724580" y="190500"/>
                  </a:lnTo>
                  <a:lnTo>
                    <a:pt x="748393" y="207509"/>
                  </a:lnTo>
                  <a:lnTo>
                    <a:pt x="813027" y="163286"/>
                  </a:lnTo>
                  <a:lnTo>
                    <a:pt x="806223" y="125866"/>
                  </a:lnTo>
                  <a:lnTo>
                    <a:pt x="748393" y="112259"/>
                  </a:lnTo>
                  <a:lnTo>
                    <a:pt x="741589" y="68036"/>
                  </a:lnTo>
                  <a:lnTo>
                    <a:pt x="744991" y="44223"/>
                  </a:lnTo>
                  <a:lnTo>
                    <a:pt x="772205" y="37420"/>
                  </a:lnTo>
                  <a:lnTo>
                    <a:pt x="802821" y="54428"/>
                  </a:lnTo>
                  <a:lnTo>
                    <a:pt x="836839" y="0"/>
                  </a:lnTo>
                  <a:lnTo>
                    <a:pt x="870857" y="37420"/>
                  </a:lnTo>
                  <a:lnTo>
                    <a:pt x="887866" y="74839"/>
                  </a:lnTo>
                  <a:lnTo>
                    <a:pt x="887866" y="119062"/>
                  </a:lnTo>
                  <a:lnTo>
                    <a:pt x="860652" y="132670"/>
                  </a:lnTo>
                  <a:lnTo>
                    <a:pt x="864053" y="176893"/>
                  </a:lnTo>
                  <a:lnTo>
                    <a:pt x="911678" y="183696"/>
                  </a:lnTo>
                  <a:lnTo>
                    <a:pt x="857250" y="265339"/>
                  </a:lnTo>
                  <a:lnTo>
                    <a:pt x="823232" y="353786"/>
                  </a:lnTo>
                  <a:lnTo>
                    <a:pt x="721178" y="486455"/>
                  </a:lnTo>
                  <a:lnTo>
                    <a:pt x="632732" y="571500"/>
                  </a:lnTo>
                  <a:lnTo>
                    <a:pt x="564696" y="663348"/>
                  </a:lnTo>
                  <a:lnTo>
                    <a:pt x="513670" y="762000"/>
                  </a:lnTo>
                  <a:lnTo>
                    <a:pt x="404812" y="840241"/>
                  </a:lnTo>
                  <a:lnTo>
                    <a:pt x="336777" y="887866"/>
                  </a:lnTo>
                  <a:lnTo>
                    <a:pt x="238125" y="887866"/>
                  </a:lnTo>
                  <a:lnTo>
                    <a:pt x="190500" y="870857"/>
                  </a:lnTo>
                  <a:lnTo>
                    <a:pt x="180295" y="823232"/>
                  </a:lnTo>
                  <a:lnTo>
                    <a:pt x="180295" y="809625"/>
                  </a:lnTo>
                  <a:lnTo>
                    <a:pt x="156482" y="843643"/>
                  </a:lnTo>
                  <a:lnTo>
                    <a:pt x="129268" y="809625"/>
                  </a:lnTo>
                  <a:lnTo>
                    <a:pt x="91848" y="860652"/>
                  </a:lnTo>
                  <a:lnTo>
                    <a:pt x="64634" y="894670"/>
                  </a:lnTo>
                  <a:lnTo>
                    <a:pt x="37420" y="915080"/>
                  </a:lnTo>
                  <a:lnTo>
                    <a:pt x="0" y="891268"/>
                  </a:lnTo>
                  <a:lnTo>
                    <a:pt x="51027" y="860652"/>
                  </a:lnTo>
                  <a:lnTo>
                    <a:pt x="85045" y="775607"/>
                  </a:lnTo>
                  <a:lnTo>
                    <a:pt x="85045" y="683759"/>
                  </a:lnTo>
                  <a:lnTo>
                    <a:pt x="71437" y="632732"/>
                  </a:lnTo>
                  <a:lnTo>
                    <a:pt x="51027" y="578303"/>
                  </a:lnTo>
                  <a:lnTo>
                    <a:pt x="112259" y="540884"/>
                  </a:lnTo>
                  <a:lnTo>
                    <a:pt x="163286" y="503464"/>
                  </a:lnTo>
                  <a:lnTo>
                    <a:pt x="238125" y="554491"/>
                  </a:lnTo>
                  <a:lnTo>
                    <a:pt x="272143" y="527277"/>
                  </a:lnTo>
                  <a:lnTo>
                    <a:pt x="312964" y="438830"/>
                  </a:lnTo>
                  <a:lnTo>
                    <a:pt x="353786" y="363991"/>
                  </a:lnTo>
                  <a:lnTo>
                    <a:pt x="370795" y="29595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1100"/>
            </a:p>
          </p:txBody>
        </p:sp>
        <p:sp>
          <p:nvSpPr>
            <p:cNvPr id="89" name="Хабаровский край"/>
            <p:cNvSpPr/>
            <p:nvPr/>
          </p:nvSpPr>
          <p:spPr>
            <a:xfrm>
              <a:off x="13958888" y="7161213"/>
              <a:ext cx="1809750" cy="3016250"/>
            </a:xfrm>
            <a:custGeom>
              <a:avLst/>
              <a:gdLst>
                <a:gd name="connsiteX0" fmla="*/ 388938 w 1821656"/>
                <a:gd name="connsiteY0" fmla="*/ 3008312 h 3008312"/>
                <a:gd name="connsiteX1" fmla="*/ 444500 w 1821656"/>
                <a:gd name="connsiteY1" fmla="*/ 2996406 h 3008312"/>
                <a:gd name="connsiteX2" fmla="*/ 448469 w 1821656"/>
                <a:gd name="connsiteY2" fmla="*/ 2952750 h 3008312"/>
                <a:gd name="connsiteX3" fmla="*/ 492125 w 1821656"/>
                <a:gd name="connsiteY3" fmla="*/ 2913062 h 3008312"/>
                <a:gd name="connsiteX4" fmla="*/ 579438 w 1821656"/>
                <a:gd name="connsiteY4" fmla="*/ 2960687 h 3008312"/>
                <a:gd name="connsiteX5" fmla="*/ 642938 w 1821656"/>
                <a:gd name="connsiteY5" fmla="*/ 2996406 h 3008312"/>
                <a:gd name="connsiteX6" fmla="*/ 710406 w 1821656"/>
                <a:gd name="connsiteY6" fmla="*/ 2956719 h 3008312"/>
                <a:gd name="connsiteX7" fmla="*/ 722313 w 1821656"/>
                <a:gd name="connsiteY7" fmla="*/ 2905125 h 3008312"/>
                <a:gd name="connsiteX8" fmla="*/ 754063 w 1821656"/>
                <a:gd name="connsiteY8" fmla="*/ 2905125 h 3008312"/>
                <a:gd name="connsiteX9" fmla="*/ 754063 w 1821656"/>
                <a:gd name="connsiteY9" fmla="*/ 2905125 h 3008312"/>
                <a:gd name="connsiteX10" fmla="*/ 821531 w 1821656"/>
                <a:gd name="connsiteY10" fmla="*/ 2885281 h 3008312"/>
                <a:gd name="connsiteX11" fmla="*/ 833438 w 1821656"/>
                <a:gd name="connsiteY11" fmla="*/ 2869406 h 3008312"/>
                <a:gd name="connsiteX12" fmla="*/ 829469 w 1821656"/>
                <a:gd name="connsiteY12" fmla="*/ 2845594 h 3008312"/>
                <a:gd name="connsiteX13" fmla="*/ 758031 w 1821656"/>
                <a:gd name="connsiteY13" fmla="*/ 2821781 h 3008312"/>
                <a:gd name="connsiteX14" fmla="*/ 758031 w 1821656"/>
                <a:gd name="connsiteY14" fmla="*/ 2762250 h 3008312"/>
                <a:gd name="connsiteX15" fmla="*/ 809625 w 1821656"/>
                <a:gd name="connsiteY15" fmla="*/ 2758281 h 3008312"/>
                <a:gd name="connsiteX16" fmla="*/ 857250 w 1821656"/>
                <a:gd name="connsiteY16" fmla="*/ 2722562 h 3008312"/>
                <a:gd name="connsiteX17" fmla="*/ 896938 w 1821656"/>
                <a:gd name="connsiteY17" fmla="*/ 2766219 h 3008312"/>
                <a:gd name="connsiteX18" fmla="*/ 908844 w 1821656"/>
                <a:gd name="connsiteY18" fmla="*/ 2805906 h 3008312"/>
                <a:gd name="connsiteX19" fmla="*/ 889000 w 1821656"/>
                <a:gd name="connsiteY19" fmla="*/ 2853531 h 3008312"/>
                <a:gd name="connsiteX20" fmla="*/ 896938 w 1821656"/>
                <a:gd name="connsiteY20" fmla="*/ 2885281 h 3008312"/>
                <a:gd name="connsiteX21" fmla="*/ 936625 w 1821656"/>
                <a:gd name="connsiteY21" fmla="*/ 2889250 h 3008312"/>
                <a:gd name="connsiteX22" fmla="*/ 964406 w 1821656"/>
                <a:gd name="connsiteY22" fmla="*/ 2809875 h 3008312"/>
                <a:gd name="connsiteX23" fmla="*/ 1035844 w 1821656"/>
                <a:gd name="connsiteY23" fmla="*/ 2754312 h 3008312"/>
                <a:gd name="connsiteX24" fmla="*/ 1067594 w 1821656"/>
                <a:gd name="connsiteY24" fmla="*/ 2698750 h 3008312"/>
                <a:gd name="connsiteX25" fmla="*/ 1079500 w 1821656"/>
                <a:gd name="connsiteY25" fmla="*/ 2583656 h 3008312"/>
                <a:gd name="connsiteX26" fmla="*/ 1103313 w 1821656"/>
                <a:gd name="connsiteY26" fmla="*/ 2508250 h 3008312"/>
                <a:gd name="connsiteX27" fmla="*/ 1087438 w 1821656"/>
                <a:gd name="connsiteY27" fmla="*/ 2472531 h 3008312"/>
                <a:gd name="connsiteX28" fmla="*/ 1119188 w 1821656"/>
                <a:gd name="connsiteY28" fmla="*/ 2460625 h 3008312"/>
                <a:gd name="connsiteX29" fmla="*/ 1079500 w 1821656"/>
                <a:gd name="connsiteY29" fmla="*/ 2349500 h 3008312"/>
                <a:gd name="connsiteX30" fmla="*/ 1111250 w 1821656"/>
                <a:gd name="connsiteY30" fmla="*/ 2286000 h 3008312"/>
                <a:gd name="connsiteX31" fmla="*/ 1111250 w 1821656"/>
                <a:gd name="connsiteY31" fmla="*/ 2250281 h 3008312"/>
                <a:gd name="connsiteX32" fmla="*/ 1178719 w 1821656"/>
                <a:gd name="connsiteY32" fmla="*/ 2135187 h 3008312"/>
                <a:gd name="connsiteX33" fmla="*/ 1202531 w 1821656"/>
                <a:gd name="connsiteY33" fmla="*/ 2079625 h 3008312"/>
                <a:gd name="connsiteX34" fmla="*/ 1146969 w 1821656"/>
                <a:gd name="connsiteY34" fmla="*/ 2035969 h 3008312"/>
                <a:gd name="connsiteX35" fmla="*/ 1174750 w 1821656"/>
                <a:gd name="connsiteY35" fmla="*/ 2004219 h 3008312"/>
                <a:gd name="connsiteX36" fmla="*/ 1174750 w 1821656"/>
                <a:gd name="connsiteY36" fmla="*/ 1960562 h 3008312"/>
                <a:gd name="connsiteX37" fmla="*/ 1202531 w 1821656"/>
                <a:gd name="connsiteY37" fmla="*/ 1889125 h 3008312"/>
                <a:gd name="connsiteX38" fmla="*/ 1091406 w 1821656"/>
                <a:gd name="connsiteY38" fmla="*/ 1817687 h 3008312"/>
                <a:gd name="connsiteX39" fmla="*/ 1039813 w 1821656"/>
                <a:gd name="connsiteY39" fmla="*/ 1742281 h 3008312"/>
                <a:gd name="connsiteX40" fmla="*/ 1012031 w 1821656"/>
                <a:gd name="connsiteY40" fmla="*/ 1718469 h 3008312"/>
                <a:gd name="connsiteX41" fmla="*/ 944563 w 1821656"/>
                <a:gd name="connsiteY41" fmla="*/ 1730375 h 3008312"/>
                <a:gd name="connsiteX42" fmla="*/ 896938 w 1821656"/>
                <a:gd name="connsiteY42" fmla="*/ 1730375 h 3008312"/>
                <a:gd name="connsiteX43" fmla="*/ 892969 w 1821656"/>
                <a:gd name="connsiteY43" fmla="*/ 1789906 h 3008312"/>
                <a:gd name="connsiteX44" fmla="*/ 845344 w 1821656"/>
                <a:gd name="connsiteY44" fmla="*/ 1821656 h 3008312"/>
                <a:gd name="connsiteX45" fmla="*/ 773906 w 1821656"/>
                <a:gd name="connsiteY45" fmla="*/ 1845469 h 3008312"/>
                <a:gd name="connsiteX46" fmla="*/ 746125 w 1821656"/>
                <a:gd name="connsiteY46" fmla="*/ 1845469 h 3008312"/>
                <a:gd name="connsiteX47" fmla="*/ 789781 w 1821656"/>
                <a:gd name="connsiteY47" fmla="*/ 1797844 h 3008312"/>
                <a:gd name="connsiteX48" fmla="*/ 785813 w 1821656"/>
                <a:gd name="connsiteY48" fmla="*/ 1766094 h 3008312"/>
                <a:gd name="connsiteX49" fmla="*/ 726281 w 1821656"/>
                <a:gd name="connsiteY49" fmla="*/ 1766094 h 3008312"/>
                <a:gd name="connsiteX50" fmla="*/ 702469 w 1821656"/>
                <a:gd name="connsiteY50" fmla="*/ 1813719 h 3008312"/>
                <a:gd name="connsiteX51" fmla="*/ 686594 w 1821656"/>
                <a:gd name="connsiteY51" fmla="*/ 1778000 h 3008312"/>
                <a:gd name="connsiteX52" fmla="*/ 690563 w 1821656"/>
                <a:gd name="connsiteY52" fmla="*/ 1710531 h 3008312"/>
                <a:gd name="connsiteX53" fmla="*/ 690563 w 1821656"/>
                <a:gd name="connsiteY53" fmla="*/ 1651000 h 3008312"/>
                <a:gd name="connsiteX54" fmla="*/ 599281 w 1821656"/>
                <a:gd name="connsiteY54" fmla="*/ 1651000 h 3008312"/>
                <a:gd name="connsiteX55" fmla="*/ 571500 w 1821656"/>
                <a:gd name="connsiteY55" fmla="*/ 1662906 h 3008312"/>
                <a:gd name="connsiteX56" fmla="*/ 523875 w 1821656"/>
                <a:gd name="connsiteY56" fmla="*/ 1619250 h 3008312"/>
                <a:gd name="connsiteX57" fmla="*/ 527844 w 1821656"/>
                <a:gd name="connsiteY57" fmla="*/ 1579562 h 3008312"/>
                <a:gd name="connsiteX58" fmla="*/ 611188 w 1821656"/>
                <a:gd name="connsiteY58" fmla="*/ 1543844 h 3008312"/>
                <a:gd name="connsiteX59" fmla="*/ 650875 w 1821656"/>
                <a:gd name="connsiteY59" fmla="*/ 1468437 h 3008312"/>
                <a:gd name="connsiteX60" fmla="*/ 710406 w 1821656"/>
                <a:gd name="connsiteY60" fmla="*/ 1440656 h 3008312"/>
                <a:gd name="connsiteX61" fmla="*/ 785813 w 1821656"/>
                <a:gd name="connsiteY61" fmla="*/ 1377156 h 3008312"/>
                <a:gd name="connsiteX62" fmla="*/ 853281 w 1821656"/>
                <a:gd name="connsiteY62" fmla="*/ 1266031 h 3008312"/>
                <a:gd name="connsiteX63" fmla="*/ 920750 w 1821656"/>
                <a:gd name="connsiteY63" fmla="*/ 1178719 h 3008312"/>
                <a:gd name="connsiteX64" fmla="*/ 980281 w 1821656"/>
                <a:gd name="connsiteY64" fmla="*/ 1123156 h 3008312"/>
                <a:gd name="connsiteX65" fmla="*/ 1035844 w 1821656"/>
                <a:gd name="connsiteY65" fmla="*/ 1067594 h 3008312"/>
                <a:gd name="connsiteX66" fmla="*/ 1063625 w 1821656"/>
                <a:gd name="connsiteY66" fmla="*/ 1039812 h 3008312"/>
                <a:gd name="connsiteX67" fmla="*/ 1095375 w 1821656"/>
                <a:gd name="connsiteY67" fmla="*/ 1035844 h 3008312"/>
                <a:gd name="connsiteX68" fmla="*/ 1115219 w 1821656"/>
                <a:gd name="connsiteY68" fmla="*/ 948531 h 3008312"/>
                <a:gd name="connsiteX69" fmla="*/ 1158875 w 1821656"/>
                <a:gd name="connsiteY69" fmla="*/ 896937 h 3008312"/>
                <a:gd name="connsiteX70" fmla="*/ 1214438 w 1821656"/>
                <a:gd name="connsiteY70" fmla="*/ 881062 h 3008312"/>
                <a:gd name="connsiteX71" fmla="*/ 1273969 w 1821656"/>
                <a:gd name="connsiteY71" fmla="*/ 773906 h 3008312"/>
                <a:gd name="connsiteX72" fmla="*/ 1349375 w 1821656"/>
                <a:gd name="connsiteY72" fmla="*/ 734219 h 3008312"/>
                <a:gd name="connsiteX73" fmla="*/ 1400969 w 1821656"/>
                <a:gd name="connsiteY73" fmla="*/ 714375 h 3008312"/>
                <a:gd name="connsiteX74" fmla="*/ 1436688 w 1821656"/>
                <a:gd name="connsiteY74" fmla="*/ 714375 h 3008312"/>
                <a:gd name="connsiteX75" fmla="*/ 1520031 w 1821656"/>
                <a:gd name="connsiteY75" fmla="*/ 706437 h 3008312"/>
                <a:gd name="connsiteX76" fmla="*/ 1627188 w 1821656"/>
                <a:gd name="connsiteY76" fmla="*/ 706437 h 3008312"/>
                <a:gd name="connsiteX77" fmla="*/ 1686719 w 1821656"/>
                <a:gd name="connsiteY77" fmla="*/ 706437 h 3008312"/>
                <a:gd name="connsiteX78" fmla="*/ 1694656 w 1821656"/>
                <a:gd name="connsiteY78" fmla="*/ 758031 h 3008312"/>
                <a:gd name="connsiteX79" fmla="*/ 1714500 w 1821656"/>
                <a:gd name="connsiteY79" fmla="*/ 762000 h 3008312"/>
                <a:gd name="connsiteX80" fmla="*/ 1738313 w 1821656"/>
                <a:gd name="connsiteY80" fmla="*/ 722312 h 3008312"/>
                <a:gd name="connsiteX81" fmla="*/ 1742281 w 1821656"/>
                <a:gd name="connsiteY81" fmla="*/ 690562 h 3008312"/>
                <a:gd name="connsiteX82" fmla="*/ 1785938 w 1821656"/>
                <a:gd name="connsiteY82" fmla="*/ 690562 h 3008312"/>
                <a:gd name="connsiteX83" fmla="*/ 1817688 w 1821656"/>
                <a:gd name="connsiteY83" fmla="*/ 718344 h 3008312"/>
                <a:gd name="connsiteX84" fmla="*/ 1821656 w 1821656"/>
                <a:gd name="connsiteY84" fmla="*/ 650875 h 3008312"/>
                <a:gd name="connsiteX85" fmla="*/ 1821656 w 1821656"/>
                <a:gd name="connsiteY85" fmla="*/ 599281 h 3008312"/>
                <a:gd name="connsiteX86" fmla="*/ 1785938 w 1821656"/>
                <a:gd name="connsiteY86" fmla="*/ 575469 h 3008312"/>
                <a:gd name="connsiteX87" fmla="*/ 1746250 w 1821656"/>
                <a:gd name="connsiteY87" fmla="*/ 535781 h 3008312"/>
                <a:gd name="connsiteX88" fmla="*/ 1698625 w 1821656"/>
                <a:gd name="connsiteY88" fmla="*/ 543719 h 3008312"/>
                <a:gd name="connsiteX89" fmla="*/ 1662906 w 1821656"/>
                <a:gd name="connsiteY89" fmla="*/ 515937 h 3008312"/>
                <a:gd name="connsiteX90" fmla="*/ 1643063 w 1821656"/>
                <a:gd name="connsiteY90" fmla="*/ 488156 h 3008312"/>
                <a:gd name="connsiteX91" fmla="*/ 1694656 w 1821656"/>
                <a:gd name="connsiteY91" fmla="*/ 420687 h 3008312"/>
                <a:gd name="connsiteX92" fmla="*/ 1718469 w 1821656"/>
                <a:gd name="connsiteY92" fmla="*/ 420687 h 3008312"/>
                <a:gd name="connsiteX93" fmla="*/ 1750219 w 1821656"/>
                <a:gd name="connsiteY93" fmla="*/ 444500 h 3008312"/>
                <a:gd name="connsiteX94" fmla="*/ 1762125 w 1821656"/>
                <a:gd name="connsiteY94" fmla="*/ 377031 h 3008312"/>
                <a:gd name="connsiteX95" fmla="*/ 1781969 w 1821656"/>
                <a:gd name="connsiteY95" fmla="*/ 289719 h 3008312"/>
                <a:gd name="connsiteX96" fmla="*/ 1766094 w 1821656"/>
                <a:gd name="connsiteY96" fmla="*/ 238125 h 3008312"/>
                <a:gd name="connsiteX97" fmla="*/ 1742281 w 1821656"/>
                <a:gd name="connsiteY97" fmla="*/ 170656 h 3008312"/>
                <a:gd name="connsiteX98" fmla="*/ 1698625 w 1821656"/>
                <a:gd name="connsiteY98" fmla="*/ 146844 h 3008312"/>
                <a:gd name="connsiteX99" fmla="*/ 1639094 w 1821656"/>
                <a:gd name="connsiteY99" fmla="*/ 123031 h 3008312"/>
                <a:gd name="connsiteX100" fmla="*/ 1563688 w 1821656"/>
                <a:gd name="connsiteY100" fmla="*/ 127000 h 3008312"/>
                <a:gd name="connsiteX101" fmla="*/ 1504156 w 1821656"/>
                <a:gd name="connsiteY101" fmla="*/ 174625 h 3008312"/>
                <a:gd name="connsiteX102" fmla="*/ 1393031 w 1821656"/>
                <a:gd name="connsiteY102" fmla="*/ 107156 h 3008312"/>
                <a:gd name="connsiteX103" fmla="*/ 1321594 w 1821656"/>
                <a:gd name="connsiteY103" fmla="*/ 130969 h 3008312"/>
                <a:gd name="connsiteX104" fmla="*/ 1238250 w 1821656"/>
                <a:gd name="connsiteY104" fmla="*/ 119062 h 3008312"/>
                <a:gd name="connsiteX105" fmla="*/ 1206500 w 1821656"/>
                <a:gd name="connsiteY105" fmla="*/ 23812 h 3008312"/>
                <a:gd name="connsiteX106" fmla="*/ 1150938 w 1821656"/>
                <a:gd name="connsiteY106" fmla="*/ 0 h 3008312"/>
                <a:gd name="connsiteX107" fmla="*/ 1083469 w 1821656"/>
                <a:gd name="connsiteY107" fmla="*/ 55562 h 3008312"/>
                <a:gd name="connsiteX108" fmla="*/ 1063625 w 1821656"/>
                <a:gd name="connsiteY108" fmla="*/ 119062 h 3008312"/>
                <a:gd name="connsiteX109" fmla="*/ 1004094 w 1821656"/>
                <a:gd name="connsiteY109" fmla="*/ 218281 h 3008312"/>
                <a:gd name="connsiteX110" fmla="*/ 968375 w 1821656"/>
                <a:gd name="connsiteY110" fmla="*/ 254000 h 3008312"/>
                <a:gd name="connsiteX111" fmla="*/ 849313 w 1821656"/>
                <a:gd name="connsiteY111" fmla="*/ 337344 h 3008312"/>
                <a:gd name="connsiteX112" fmla="*/ 865188 w 1821656"/>
                <a:gd name="connsiteY112" fmla="*/ 476250 h 3008312"/>
                <a:gd name="connsiteX113" fmla="*/ 873125 w 1821656"/>
                <a:gd name="connsiteY113" fmla="*/ 559594 h 3008312"/>
                <a:gd name="connsiteX114" fmla="*/ 821531 w 1821656"/>
                <a:gd name="connsiteY114" fmla="*/ 646906 h 3008312"/>
                <a:gd name="connsiteX115" fmla="*/ 674688 w 1821656"/>
                <a:gd name="connsiteY115" fmla="*/ 702469 h 3008312"/>
                <a:gd name="connsiteX116" fmla="*/ 587375 w 1821656"/>
                <a:gd name="connsiteY116" fmla="*/ 662781 h 3008312"/>
                <a:gd name="connsiteX117" fmla="*/ 496094 w 1821656"/>
                <a:gd name="connsiteY117" fmla="*/ 758031 h 3008312"/>
                <a:gd name="connsiteX118" fmla="*/ 377031 w 1821656"/>
                <a:gd name="connsiteY118" fmla="*/ 726281 h 3008312"/>
                <a:gd name="connsiteX119" fmla="*/ 257969 w 1821656"/>
                <a:gd name="connsiteY119" fmla="*/ 746125 h 3008312"/>
                <a:gd name="connsiteX120" fmla="*/ 194469 w 1821656"/>
                <a:gd name="connsiteY120" fmla="*/ 948531 h 3008312"/>
                <a:gd name="connsiteX121" fmla="*/ 119063 w 1821656"/>
                <a:gd name="connsiteY121" fmla="*/ 964406 h 3008312"/>
                <a:gd name="connsiteX122" fmla="*/ 174625 w 1821656"/>
                <a:gd name="connsiteY122" fmla="*/ 1063625 h 3008312"/>
                <a:gd name="connsiteX123" fmla="*/ 83344 w 1821656"/>
                <a:gd name="connsiteY123" fmla="*/ 1154906 h 3008312"/>
                <a:gd name="connsiteX124" fmla="*/ 150813 w 1821656"/>
                <a:gd name="connsiteY124" fmla="*/ 1230312 h 3008312"/>
                <a:gd name="connsiteX125" fmla="*/ 63500 w 1821656"/>
                <a:gd name="connsiteY125" fmla="*/ 1297781 h 3008312"/>
                <a:gd name="connsiteX126" fmla="*/ 63500 w 1821656"/>
                <a:gd name="connsiteY126" fmla="*/ 1444625 h 3008312"/>
                <a:gd name="connsiteX127" fmla="*/ 138906 w 1821656"/>
                <a:gd name="connsiteY127" fmla="*/ 1452562 h 3008312"/>
                <a:gd name="connsiteX128" fmla="*/ 206375 w 1821656"/>
                <a:gd name="connsiteY128" fmla="*/ 1436687 h 3008312"/>
                <a:gd name="connsiteX129" fmla="*/ 242094 w 1821656"/>
                <a:gd name="connsiteY129" fmla="*/ 1460500 h 3008312"/>
                <a:gd name="connsiteX130" fmla="*/ 265906 w 1821656"/>
                <a:gd name="connsiteY130" fmla="*/ 1508125 h 3008312"/>
                <a:gd name="connsiteX131" fmla="*/ 230188 w 1821656"/>
                <a:gd name="connsiteY131" fmla="*/ 1543844 h 3008312"/>
                <a:gd name="connsiteX132" fmla="*/ 214313 w 1821656"/>
                <a:gd name="connsiteY132" fmla="*/ 1567656 h 3008312"/>
                <a:gd name="connsiteX133" fmla="*/ 154781 w 1821656"/>
                <a:gd name="connsiteY133" fmla="*/ 1579562 h 3008312"/>
                <a:gd name="connsiteX134" fmla="*/ 99219 w 1821656"/>
                <a:gd name="connsiteY134" fmla="*/ 1643062 h 3008312"/>
                <a:gd name="connsiteX135" fmla="*/ 79375 w 1821656"/>
                <a:gd name="connsiteY135" fmla="*/ 1702594 h 3008312"/>
                <a:gd name="connsiteX136" fmla="*/ 19844 w 1821656"/>
                <a:gd name="connsiteY136" fmla="*/ 1718469 h 3008312"/>
                <a:gd name="connsiteX137" fmla="*/ 0 w 1821656"/>
                <a:gd name="connsiteY137" fmla="*/ 1785937 h 3008312"/>
                <a:gd name="connsiteX138" fmla="*/ 87313 w 1821656"/>
                <a:gd name="connsiteY138" fmla="*/ 1805781 h 3008312"/>
                <a:gd name="connsiteX139" fmla="*/ 107156 w 1821656"/>
                <a:gd name="connsiteY139" fmla="*/ 1825625 h 3008312"/>
                <a:gd name="connsiteX140" fmla="*/ 123031 w 1821656"/>
                <a:gd name="connsiteY140" fmla="*/ 1908969 h 3008312"/>
                <a:gd name="connsiteX141" fmla="*/ 166688 w 1821656"/>
                <a:gd name="connsiteY141" fmla="*/ 1916906 h 3008312"/>
                <a:gd name="connsiteX142" fmla="*/ 206375 w 1821656"/>
                <a:gd name="connsiteY142" fmla="*/ 1905000 h 3008312"/>
                <a:gd name="connsiteX143" fmla="*/ 261938 w 1821656"/>
                <a:gd name="connsiteY143" fmla="*/ 1905000 h 3008312"/>
                <a:gd name="connsiteX144" fmla="*/ 317500 w 1821656"/>
                <a:gd name="connsiteY144" fmla="*/ 1873250 h 3008312"/>
                <a:gd name="connsiteX145" fmla="*/ 333375 w 1821656"/>
                <a:gd name="connsiteY145" fmla="*/ 1853406 h 3008312"/>
                <a:gd name="connsiteX146" fmla="*/ 377031 w 1821656"/>
                <a:gd name="connsiteY146" fmla="*/ 1865312 h 3008312"/>
                <a:gd name="connsiteX147" fmla="*/ 432594 w 1821656"/>
                <a:gd name="connsiteY147" fmla="*/ 1841500 h 3008312"/>
                <a:gd name="connsiteX148" fmla="*/ 468313 w 1821656"/>
                <a:gd name="connsiteY148" fmla="*/ 1865312 h 3008312"/>
                <a:gd name="connsiteX149" fmla="*/ 488156 w 1821656"/>
                <a:gd name="connsiteY149" fmla="*/ 1897062 h 3008312"/>
                <a:gd name="connsiteX150" fmla="*/ 456406 w 1821656"/>
                <a:gd name="connsiteY150" fmla="*/ 1952625 h 3008312"/>
                <a:gd name="connsiteX151" fmla="*/ 464344 w 1821656"/>
                <a:gd name="connsiteY151" fmla="*/ 2020094 h 3008312"/>
                <a:gd name="connsiteX152" fmla="*/ 404813 w 1821656"/>
                <a:gd name="connsiteY152" fmla="*/ 2039937 h 3008312"/>
                <a:gd name="connsiteX153" fmla="*/ 313531 w 1821656"/>
                <a:gd name="connsiteY153" fmla="*/ 2008187 h 3008312"/>
                <a:gd name="connsiteX154" fmla="*/ 309563 w 1821656"/>
                <a:gd name="connsiteY154" fmla="*/ 2075656 h 3008312"/>
                <a:gd name="connsiteX155" fmla="*/ 257969 w 1821656"/>
                <a:gd name="connsiteY155" fmla="*/ 2099469 h 3008312"/>
                <a:gd name="connsiteX156" fmla="*/ 194469 w 1821656"/>
                <a:gd name="connsiteY156" fmla="*/ 2143125 h 3008312"/>
                <a:gd name="connsiteX157" fmla="*/ 154781 w 1821656"/>
                <a:gd name="connsiteY157" fmla="*/ 2166937 h 3008312"/>
                <a:gd name="connsiteX158" fmla="*/ 111125 w 1821656"/>
                <a:gd name="connsiteY158" fmla="*/ 2170906 h 3008312"/>
                <a:gd name="connsiteX159" fmla="*/ 119063 w 1821656"/>
                <a:gd name="connsiteY159" fmla="*/ 2234406 h 3008312"/>
                <a:gd name="connsiteX160" fmla="*/ 63500 w 1821656"/>
                <a:gd name="connsiteY160" fmla="*/ 2242344 h 3008312"/>
                <a:gd name="connsiteX161" fmla="*/ 43656 w 1821656"/>
                <a:gd name="connsiteY161" fmla="*/ 2293937 h 3008312"/>
                <a:gd name="connsiteX162" fmla="*/ 43656 w 1821656"/>
                <a:gd name="connsiteY162" fmla="*/ 2361406 h 3008312"/>
                <a:gd name="connsiteX163" fmla="*/ 87313 w 1821656"/>
                <a:gd name="connsiteY163" fmla="*/ 2413000 h 3008312"/>
                <a:gd name="connsiteX164" fmla="*/ 103188 w 1821656"/>
                <a:gd name="connsiteY164" fmla="*/ 2424906 h 3008312"/>
                <a:gd name="connsiteX165" fmla="*/ 123031 w 1821656"/>
                <a:gd name="connsiteY165" fmla="*/ 2516187 h 3008312"/>
                <a:gd name="connsiteX166" fmla="*/ 119063 w 1821656"/>
                <a:gd name="connsiteY166" fmla="*/ 2583656 h 3008312"/>
                <a:gd name="connsiteX167" fmla="*/ 174625 w 1821656"/>
                <a:gd name="connsiteY167" fmla="*/ 2583656 h 3008312"/>
                <a:gd name="connsiteX168" fmla="*/ 190500 w 1821656"/>
                <a:gd name="connsiteY168" fmla="*/ 2547937 h 3008312"/>
                <a:gd name="connsiteX169" fmla="*/ 226219 w 1821656"/>
                <a:gd name="connsiteY169" fmla="*/ 2579687 h 3008312"/>
                <a:gd name="connsiteX170" fmla="*/ 265906 w 1821656"/>
                <a:gd name="connsiteY170" fmla="*/ 2591594 h 3008312"/>
                <a:gd name="connsiteX171" fmla="*/ 305594 w 1821656"/>
                <a:gd name="connsiteY171" fmla="*/ 2627312 h 3008312"/>
                <a:gd name="connsiteX172" fmla="*/ 317500 w 1821656"/>
                <a:gd name="connsiteY172" fmla="*/ 2667000 h 3008312"/>
                <a:gd name="connsiteX173" fmla="*/ 353219 w 1821656"/>
                <a:gd name="connsiteY173" fmla="*/ 2682875 h 3008312"/>
                <a:gd name="connsiteX174" fmla="*/ 404813 w 1821656"/>
                <a:gd name="connsiteY174" fmla="*/ 2694781 h 3008312"/>
                <a:gd name="connsiteX175" fmla="*/ 444500 w 1821656"/>
                <a:gd name="connsiteY175" fmla="*/ 2674937 h 3008312"/>
                <a:gd name="connsiteX176" fmla="*/ 488156 w 1821656"/>
                <a:gd name="connsiteY176" fmla="*/ 2702719 h 3008312"/>
                <a:gd name="connsiteX177" fmla="*/ 468313 w 1821656"/>
                <a:gd name="connsiteY177" fmla="*/ 2782094 h 3008312"/>
                <a:gd name="connsiteX178" fmla="*/ 460375 w 1821656"/>
                <a:gd name="connsiteY178" fmla="*/ 2813844 h 3008312"/>
                <a:gd name="connsiteX179" fmla="*/ 476250 w 1821656"/>
                <a:gd name="connsiteY179" fmla="*/ 2841625 h 3008312"/>
                <a:gd name="connsiteX180" fmla="*/ 428625 w 1821656"/>
                <a:gd name="connsiteY180" fmla="*/ 2901156 h 3008312"/>
                <a:gd name="connsiteX181" fmla="*/ 404813 w 1821656"/>
                <a:gd name="connsiteY181" fmla="*/ 2940844 h 3008312"/>
                <a:gd name="connsiteX182" fmla="*/ 388938 w 1821656"/>
                <a:gd name="connsiteY182" fmla="*/ 3008312 h 3008312"/>
                <a:gd name="connsiteX0" fmla="*/ 388938 w 1821656"/>
                <a:gd name="connsiteY0" fmla="*/ 3008312 h 3008312"/>
                <a:gd name="connsiteX1" fmla="*/ 444500 w 1821656"/>
                <a:gd name="connsiteY1" fmla="*/ 2996406 h 3008312"/>
                <a:gd name="connsiteX2" fmla="*/ 448469 w 1821656"/>
                <a:gd name="connsiteY2" fmla="*/ 2952750 h 3008312"/>
                <a:gd name="connsiteX3" fmla="*/ 492125 w 1821656"/>
                <a:gd name="connsiteY3" fmla="*/ 2913062 h 3008312"/>
                <a:gd name="connsiteX4" fmla="*/ 579438 w 1821656"/>
                <a:gd name="connsiteY4" fmla="*/ 2960687 h 3008312"/>
                <a:gd name="connsiteX5" fmla="*/ 642938 w 1821656"/>
                <a:gd name="connsiteY5" fmla="*/ 2996406 h 3008312"/>
                <a:gd name="connsiteX6" fmla="*/ 710406 w 1821656"/>
                <a:gd name="connsiteY6" fmla="*/ 2956719 h 3008312"/>
                <a:gd name="connsiteX7" fmla="*/ 722313 w 1821656"/>
                <a:gd name="connsiteY7" fmla="*/ 2905125 h 3008312"/>
                <a:gd name="connsiteX8" fmla="*/ 754063 w 1821656"/>
                <a:gd name="connsiteY8" fmla="*/ 2905125 h 3008312"/>
                <a:gd name="connsiteX9" fmla="*/ 754063 w 1821656"/>
                <a:gd name="connsiteY9" fmla="*/ 2905125 h 3008312"/>
                <a:gd name="connsiteX10" fmla="*/ 821531 w 1821656"/>
                <a:gd name="connsiteY10" fmla="*/ 2885281 h 3008312"/>
                <a:gd name="connsiteX11" fmla="*/ 833438 w 1821656"/>
                <a:gd name="connsiteY11" fmla="*/ 2869406 h 3008312"/>
                <a:gd name="connsiteX12" fmla="*/ 829469 w 1821656"/>
                <a:gd name="connsiteY12" fmla="*/ 2845594 h 3008312"/>
                <a:gd name="connsiteX13" fmla="*/ 758031 w 1821656"/>
                <a:gd name="connsiteY13" fmla="*/ 2821781 h 3008312"/>
                <a:gd name="connsiteX14" fmla="*/ 758031 w 1821656"/>
                <a:gd name="connsiteY14" fmla="*/ 2762250 h 3008312"/>
                <a:gd name="connsiteX15" fmla="*/ 809625 w 1821656"/>
                <a:gd name="connsiteY15" fmla="*/ 2758281 h 3008312"/>
                <a:gd name="connsiteX16" fmla="*/ 857250 w 1821656"/>
                <a:gd name="connsiteY16" fmla="*/ 2722562 h 3008312"/>
                <a:gd name="connsiteX17" fmla="*/ 896938 w 1821656"/>
                <a:gd name="connsiteY17" fmla="*/ 2766219 h 3008312"/>
                <a:gd name="connsiteX18" fmla="*/ 908844 w 1821656"/>
                <a:gd name="connsiteY18" fmla="*/ 2805906 h 3008312"/>
                <a:gd name="connsiteX19" fmla="*/ 889000 w 1821656"/>
                <a:gd name="connsiteY19" fmla="*/ 2853531 h 3008312"/>
                <a:gd name="connsiteX20" fmla="*/ 896938 w 1821656"/>
                <a:gd name="connsiteY20" fmla="*/ 2885281 h 3008312"/>
                <a:gd name="connsiteX21" fmla="*/ 936625 w 1821656"/>
                <a:gd name="connsiteY21" fmla="*/ 2889250 h 3008312"/>
                <a:gd name="connsiteX22" fmla="*/ 964406 w 1821656"/>
                <a:gd name="connsiteY22" fmla="*/ 2809875 h 3008312"/>
                <a:gd name="connsiteX23" fmla="*/ 1035844 w 1821656"/>
                <a:gd name="connsiteY23" fmla="*/ 2754312 h 3008312"/>
                <a:gd name="connsiteX24" fmla="*/ 1067594 w 1821656"/>
                <a:gd name="connsiteY24" fmla="*/ 2698750 h 3008312"/>
                <a:gd name="connsiteX25" fmla="*/ 1079500 w 1821656"/>
                <a:gd name="connsiteY25" fmla="*/ 2583656 h 3008312"/>
                <a:gd name="connsiteX26" fmla="*/ 1103313 w 1821656"/>
                <a:gd name="connsiteY26" fmla="*/ 2508250 h 3008312"/>
                <a:gd name="connsiteX27" fmla="*/ 1087438 w 1821656"/>
                <a:gd name="connsiteY27" fmla="*/ 2472531 h 3008312"/>
                <a:gd name="connsiteX28" fmla="*/ 1119188 w 1821656"/>
                <a:gd name="connsiteY28" fmla="*/ 2460625 h 3008312"/>
                <a:gd name="connsiteX29" fmla="*/ 1079500 w 1821656"/>
                <a:gd name="connsiteY29" fmla="*/ 2349500 h 3008312"/>
                <a:gd name="connsiteX30" fmla="*/ 1111250 w 1821656"/>
                <a:gd name="connsiteY30" fmla="*/ 2286000 h 3008312"/>
                <a:gd name="connsiteX31" fmla="*/ 1111250 w 1821656"/>
                <a:gd name="connsiteY31" fmla="*/ 2250281 h 3008312"/>
                <a:gd name="connsiteX32" fmla="*/ 1178719 w 1821656"/>
                <a:gd name="connsiteY32" fmla="*/ 2135187 h 3008312"/>
                <a:gd name="connsiteX33" fmla="*/ 1202531 w 1821656"/>
                <a:gd name="connsiteY33" fmla="*/ 2079625 h 3008312"/>
                <a:gd name="connsiteX34" fmla="*/ 1146969 w 1821656"/>
                <a:gd name="connsiteY34" fmla="*/ 2035969 h 3008312"/>
                <a:gd name="connsiteX35" fmla="*/ 1174750 w 1821656"/>
                <a:gd name="connsiteY35" fmla="*/ 2004219 h 3008312"/>
                <a:gd name="connsiteX36" fmla="*/ 1174750 w 1821656"/>
                <a:gd name="connsiteY36" fmla="*/ 1960562 h 3008312"/>
                <a:gd name="connsiteX37" fmla="*/ 1202531 w 1821656"/>
                <a:gd name="connsiteY37" fmla="*/ 1889125 h 3008312"/>
                <a:gd name="connsiteX38" fmla="*/ 1091406 w 1821656"/>
                <a:gd name="connsiteY38" fmla="*/ 1817687 h 3008312"/>
                <a:gd name="connsiteX39" fmla="*/ 1039813 w 1821656"/>
                <a:gd name="connsiteY39" fmla="*/ 1742281 h 3008312"/>
                <a:gd name="connsiteX40" fmla="*/ 1012031 w 1821656"/>
                <a:gd name="connsiteY40" fmla="*/ 1718469 h 3008312"/>
                <a:gd name="connsiteX41" fmla="*/ 944563 w 1821656"/>
                <a:gd name="connsiteY41" fmla="*/ 1730375 h 3008312"/>
                <a:gd name="connsiteX42" fmla="*/ 896938 w 1821656"/>
                <a:gd name="connsiteY42" fmla="*/ 1730375 h 3008312"/>
                <a:gd name="connsiteX43" fmla="*/ 892969 w 1821656"/>
                <a:gd name="connsiteY43" fmla="*/ 1789906 h 3008312"/>
                <a:gd name="connsiteX44" fmla="*/ 845344 w 1821656"/>
                <a:gd name="connsiteY44" fmla="*/ 1821656 h 3008312"/>
                <a:gd name="connsiteX45" fmla="*/ 773906 w 1821656"/>
                <a:gd name="connsiteY45" fmla="*/ 1845469 h 3008312"/>
                <a:gd name="connsiteX46" fmla="*/ 746125 w 1821656"/>
                <a:gd name="connsiteY46" fmla="*/ 1845469 h 3008312"/>
                <a:gd name="connsiteX47" fmla="*/ 789781 w 1821656"/>
                <a:gd name="connsiteY47" fmla="*/ 1797844 h 3008312"/>
                <a:gd name="connsiteX48" fmla="*/ 785813 w 1821656"/>
                <a:gd name="connsiteY48" fmla="*/ 1766094 h 3008312"/>
                <a:gd name="connsiteX49" fmla="*/ 726281 w 1821656"/>
                <a:gd name="connsiteY49" fmla="*/ 1766094 h 3008312"/>
                <a:gd name="connsiteX50" fmla="*/ 702469 w 1821656"/>
                <a:gd name="connsiteY50" fmla="*/ 1813719 h 3008312"/>
                <a:gd name="connsiteX51" fmla="*/ 686594 w 1821656"/>
                <a:gd name="connsiteY51" fmla="*/ 1778000 h 3008312"/>
                <a:gd name="connsiteX52" fmla="*/ 690563 w 1821656"/>
                <a:gd name="connsiteY52" fmla="*/ 1710531 h 3008312"/>
                <a:gd name="connsiteX53" fmla="*/ 690563 w 1821656"/>
                <a:gd name="connsiteY53" fmla="*/ 1651000 h 3008312"/>
                <a:gd name="connsiteX54" fmla="*/ 599281 w 1821656"/>
                <a:gd name="connsiteY54" fmla="*/ 1651000 h 3008312"/>
                <a:gd name="connsiteX55" fmla="*/ 571500 w 1821656"/>
                <a:gd name="connsiteY55" fmla="*/ 1662906 h 3008312"/>
                <a:gd name="connsiteX56" fmla="*/ 523875 w 1821656"/>
                <a:gd name="connsiteY56" fmla="*/ 1619250 h 3008312"/>
                <a:gd name="connsiteX57" fmla="*/ 527844 w 1821656"/>
                <a:gd name="connsiteY57" fmla="*/ 1579562 h 3008312"/>
                <a:gd name="connsiteX58" fmla="*/ 611188 w 1821656"/>
                <a:gd name="connsiteY58" fmla="*/ 1543844 h 3008312"/>
                <a:gd name="connsiteX59" fmla="*/ 650875 w 1821656"/>
                <a:gd name="connsiteY59" fmla="*/ 1468437 h 3008312"/>
                <a:gd name="connsiteX60" fmla="*/ 710406 w 1821656"/>
                <a:gd name="connsiteY60" fmla="*/ 1440656 h 3008312"/>
                <a:gd name="connsiteX61" fmla="*/ 785813 w 1821656"/>
                <a:gd name="connsiteY61" fmla="*/ 1377156 h 3008312"/>
                <a:gd name="connsiteX62" fmla="*/ 853281 w 1821656"/>
                <a:gd name="connsiteY62" fmla="*/ 1266031 h 3008312"/>
                <a:gd name="connsiteX63" fmla="*/ 920750 w 1821656"/>
                <a:gd name="connsiteY63" fmla="*/ 1178719 h 3008312"/>
                <a:gd name="connsiteX64" fmla="*/ 980281 w 1821656"/>
                <a:gd name="connsiteY64" fmla="*/ 1123156 h 3008312"/>
                <a:gd name="connsiteX65" fmla="*/ 1035844 w 1821656"/>
                <a:gd name="connsiteY65" fmla="*/ 1067594 h 3008312"/>
                <a:gd name="connsiteX66" fmla="*/ 1063625 w 1821656"/>
                <a:gd name="connsiteY66" fmla="*/ 1039812 h 3008312"/>
                <a:gd name="connsiteX67" fmla="*/ 1095375 w 1821656"/>
                <a:gd name="connsiteY67" fmla="*/ 1035844 h 3008312"/>
                <a:gd name="connsiteX68" fmla="*/ 1115219 w 1821656"/>
                <a:gd name="connsiteY68" fmla="*/ 948531 h 3008312"/>
                <a:gd name="connsiteX69" fmla="*/ 1158875 w 1821656"/>
                <a:gd name="connsiteY69" fmla="*/ 896937 h 3008312"/>
                <a:gd name="connsiteX70" fmla="*/ 1214438 w 1821656"/>
                <a:gd name="connsiteY70" fmla="*/ 881062 h 3008312"/>
                <a:gd name="connsiteX71" fmla="*/ 1273969 w 1821656"/>
                <a:gd name="connsiteY71" fmla="*/ 773906 h 3008312"/>
                <a:gd name="connsiteX72" fmla="*/ 1349375 w 1821656"/>
                <a:gd name="connsiteY72" fmla="*/ 734219 h 3008312"/>
                <a:gd name="connsiteX73" fmla="*/ 1400969 w 1821656"/>
                <a:gd name="connsiteY73" fmla="*/ 714375 h 3008312"/>
                <a:gd name="connsiteX74" fmla="*/ 1436688 w 1821656"/>
                <a:gd name="connsiteY74" fmla="*/ 714375 h 3008312"/>
                <a:gd name="connsiteX75" fmla="*/ 1520031 w 1821656"/>
                <a:gd name="connsiteY75" fmla="*/ 706437 h 3008312"/>
                <a:gd name="connsiteX76" fmla="*/ 1627188 w 1821656"/>
                <a:gd name="connsiteY76" fmla="*/ 706437 h 3008312"/>
                <a:gd name="connsiteX77" fmla="*/ 1686719 w 1821656"/>
                <a:gd name="connsiteY77" fmla="*/ 706437 h 3008312"/>
                <a:gd name="connsiteX78" fmla="*/ 1694656 w 1821656"/>
                <a:gd name="connsiteY78" fmla="*/ 758031 h 3008312"/>
                <a:gd name="connsiteX79" fmla="*/ 1714500 w 1821656"/>
                <a:gd name="connsiteY79" fmla="*/ 762000 h 3008312"/>
                <a:gd name="connsiteX80" fmla="*/ 1738313 w 1821656"/>
                <a:gd name="connsiteY80" fmla="*/ 722312 h 3008312"/>
                <a:gd name="connsiteX81" fmla="*/ 1742281 w 1821656"/>
                <a:gd name="connsiteY81" fmla="*/ 690562 h 3008312"/>
                <a:gd name="connsiteX82" fmla="*/ 1785938 w 1821656"/>
                <a:gd name="connsiteY82" fmla="*/ 690562 h 3008312"/>
                <a:gd name="connsiteX83" fmla="*/ 1817688 w 1821656"/>
                <a:gd name="connsiteY83" fmla="*/ 718344 h 3008312"/>
                <a:gd name="connsiteX84" fmla="*/ 1821656 w 1821656"/>
                <a:gd name="connsiteY84" fmla="*/ 650875 h 3008312"/>
                <a:gd name="connsiteX85" fmla="*/ 1821656 w 1821656"/>
                <a:gd name="connsiteY85" fmla="*/ 599281 h 3008312"/>
                <a:gd name="connsiteX86" fmla="*/ 1785938 w 1821656"/>
                <a:gd name="connsiteY86" fmla="*/ 575469 h 3008312"/>
                <a:gd name="connsiteX87" fmla="*/ 1746250 w 1821656"/>
                <a:gd name="connsiteY87" fmla="*/ 535781 h 3008312"/>
                <a:gd name="connsiteX88" fmla="*/ 1698625 w 1821656"/>
                <a:gd name="connsiteY88" fmla="*/ 543719 h 3008312"/>
                <a:gd name="connsiteX89" fmla="*/ 1662906 w 1821656"/>
                <a:gd name="connsiteY89" fmla="*/ 515937 h 3008312"/>
                <a:gd name="connsiteX90" fmla="*/ 1643063 w 1821656"/>
                <a:gd name="connsiteY90" fmla="*/ 488156 h 3008312"/>
                <a:gd name="connsiteX91" fmla="*/ 1694656 w 1821656"/>
                <a:gd name="connsiteY91" fmla="*/ 420687 h 3008312"/>
                <a:gd name="connsiteX92" fmla="*/ 1718469 w 1821656"/>
                <a:gd name="connsiteY92" fmla="*/ 420687 h 3008312"/>
                <a:gd name="connsiteX93" fmla="*/ 1750219 w 1821656"/>
                <a:gd name="connsiteY93" fmla="*/ 444500 h 3008312"/>
                <a:gd name="connsiteX94" fmla="*/ 1762125 w 1821656"/>
                <a:gd name="connsiteY94" fmla="*/ 377031 h 3008312"/>
                <a:gd name="connsiteX95" fmla="*/ 1781969 w 1821656"/>
                <a:gd name="connsiteY95" fmla="*/ 289719 h 3008312"/>
                <a:gd name="connsiteX96" fmla="*/ 1766094 w 1821656"/>
                <a:gd name="connsiteY96" fmla="*/ 238125 h 3008312"/>
                <a:gd name="connsiteX97" fmla="*/ 1742281 w 1821656"/>
                <a:gd name="connsiteY97" fmla="*/ 170656 h 3008312"/>
                <a:gd name="connsiteX98" fmla="*/ 1698625 w 1821656"/>
                <a:gd name="connsiteY98" fmla="*/ 146844 h 3008312"/>
                <a:gd name="connsiteX99" fmla="*/ 1639094 w 1821656"/>
                <a:gd name="connsiteY99" fmla="*/ 123031 h 3008312"/>
                <a:gd name="connsiteX100" fmla="*/ 1563688 w 1821656"/>
                <a:gd name="connsiteY100" fmla="*/ 127000 h 3008312"/>
                <a:gd name="connsiteX101" fmla="*/ 1504156 w 1821656"/>
                <a:gd name="connsiteY101" fmla="*/ 174625 h 3008312"/>
                <a:gd name="connsiteX102" fmla="*/ 1393031 w 1821656"/>
                <a:gd name="connsiteY102" fmla="*/ 107156 h 3008312"/>
                <a:gd name="connsiteX103" fmla="*/ 1321594 w 1821656"/>
                <a:gd name="connsiteY103" fmla="*/ 130969 h 3008312"/>
                <a:gd name="connsiteX104" fmla="*/ 1238250 w 1821656"/>
                <a:gd name="connsiteY104" fmla="*/ 119062 h 3008312"/>
                <a:gd name="connsiteX105" fmla="*/ 1206500 w 1821656"/>
                <a:gd name="connsiteY105" fmla="*/ 23812 h 3008312"/>
                <a:gd name="connsiteX106" fmla="*/ 1150938 w 1821656"/>
                <a:gd name="connsiteY106" fmla="*/ 0 h 3008312"/>
                <a:gd name="connsiteX107" fmla="*/ 1083469 w 1821656"/>
                <a:gd name="connsiteY107" fmla="*/ 55562 h 3008312"/>
                <a:gd name="connsiteX108" fmla="*/ 1063625 w 1821656"/>
                <a:gd name="connsiteY108" fmla="*/ 119062 h 3008312"/>
                <a:gd name="connsiteX109" fmla="*/ 1004094 w 1821656"/>
                <a:gd name="connsiteY109" fmla="*/ 218281 h 3008312"/>
                <a:gd name="connsiteX110" fmla="*/ 968375 w 1821656"/>
                <a:gd name="connsiteY110" fmla="*/ 254000 h 3008312"/>
                <a:gd name="connsiteX111" fmla="*/ 849313 w 1821656"/>
                <a:gd name="connsiteY111" fmla="*/ 337344 h 3008312"/>
                <a:gd name="connsiteX112" fmla="*/ 865188 w 1821656"/>
                <a:gd name="connsiteY112" fmla="*/ 476250 h 3008312"/>
                <a:gd name="connsiteX113" fmla="*/ 873125 w 1821656"/>
                <a:gd name="connsiteY113" fmla="*/ 559594 h 3008312"/>
                <a:gd name="connsiteX114" fmla="*/ 821531 w 1821656"/>
                <a:gd name="connsiteY114" fmla="*/ 646906 h 3008312"/>
                <a:gd name="connsiteX115" fmla="*/ 674688 w 1821656"/>
                <a:gd name="connsiteY115" fmla="*/ 702469 h 3008312"/>
                <a:gd name="connsiteX116" fmla="*/ 587375 w 1821656"/>
                <a:gd name="connsiteY116" fmla="*/ 662781 h 3008312"/>
                <a:gd name="connsiteX117" fmla="*/ 496094 w 1821656"/>
                <a:gd name="connsiteY117" fmla="*/ 758031 h 3008312"/>
                <a:gd name="connsiteX118" fmla="*/ 377031 w 1821656"/>
                <a:gd name="connsiteY118" fmla="*/ 726281 h 3008312"/>
                <a:gd name="connsiteX119" fmla="*/ 257969 w 1821656"/>
                <a:gd name="connsiteY119" fmla="*/ 746125 h 3008312"/>
                <a:gd name="connsiteX120" fmla="*/ 194469 w 1821656"/>
                <a:gd name="connsiteY120" fmla="*/ 948531 h 3008312"/>
                <a:gd name="connsiteX121" fmla="*/ 119063 w 1821656"/>
                <a:gd name="connsiteY121" fmla="*/ 964406 h 3008312"/>
                <a:gd name="connsiteX122" fmla="*/ 174625 w 1821656"/>
                <a:gd name="connsiteY122" fmla="*/ 1049338 h 3008312"/>
                <a:gd name="connsiteX123" fmla="*/ 83344 w 1821656"/>
                <a:gd name="connsiteY123" fmla="*/ 1154906 h 3008312"/>
                <a:gd name="connsiteX124" fmla="*/ 150813 w 1821656"/>
                <a:gd name="connsiteY124" fmla="*/ 1230312 h 3008312"/>
                <a:gd name="connsiteX125" fmla="*/ 63500 w 1821656"/>
                <a:gd name="connsiteY125" fmla="*/ 1297781 h 3008312"/>
                <a:gd name="connsiteX126" fmla="*/ 63500 w 1821656"/>
                <a:gd name="connsiteY126" fmla="*/ 1444625 h 3008312"/>
                <a:gd name="connsiteX127" fmla="*/ 138906 w 1821656"/>
                <a:gd name="connsiteY127" fmla="*/ 1452562 h 3008312"/>
                <a:gd name="connsiteX128" fmla="*/ 206375 w 1821656"/>
                <a:gd name="connsiteY128" fmla="*/ 1436687 h 3008312"/>
                <a:gd name="connsiteX129" fmla="*/ 242094 w 1821656"/>
                <a:gd name="connsiteY129" fmla="*/ 1460500 h 3008312"/>
                <a:gd name="connsiteX130" fmla="*/ 265906 w 1821656"/>
                <a:gd name="connsiteY130" fmla="*/ 1508125 h 3008312"/>
                <a:gd name="connsiteX131" fmla="*/ 230188 w 1821656"/>
                <a:gd name="connsiteY131" fmla="*/ 1543844 h 3008312"/>
                <a:gd name="connsiteX132" fmla="*/ 214313 w 1821656"/>
                <a:gd name="connsiteY132" fmla="*/ 1567656 h 3008312"/>
                <a:gd name="connsiteX133" fmla="*/ 154781 w 1821656"/>
                <a:gd name="connsiteY133" fmla="*/ 1579562 h 3008312"/>
                <a:gd name="connsiteX134" fmla="*/ 99219 w 1821656"/>
                <a:gd name="connsiteY134" fmla="*/ 1643062 h 3008312"/>
                <a:gd name="connsiteX135" fmla="*/ 79375 w 1821656"/>
                <a:gd name="connsiteY135" fmla="*/ 1702594 h 3008312"/>
                <a:gd name="connsiteX136" fmla="*/ 19844 w 1821656"/>
                <a:gd name="connsiteY136" fmla="*/ 1718469 h 3008312"/>
                <a:gd name="connsiteX137" fmla="*/ 0 w 1821656"/>
                <a:gd name="connsiteY137" fmla="*/ 1785937 h 3008312"/>
                <a:gd name="connsiteX138" fmla="*/ 87313 w 1821656"/>
                <a:gd name="connsiteY138" fmla="*/ 1805781 h 3008312"/>
                <a:gd name="connsiteX139" fmla="*/ 107156 w 1821656"/>
                <a:gd name="connsiteY139" fmla="*/ 1825625 h 3008312"/>
                <a:gd name="connsiteX140" fmla="*/ 123031 w 1821656"/>
                <a:gd name="connsiteY140" fmla="*/ 1908969 h 3008312"/>
                <a:gd name="connsiteX141" fmla="*/ 166688 w 1821656"/>
                <a:gd name="connsiteY141" fmla="*/ 1916906 h 3008312"/>
                <a:gd name="connsiteX142" fmla="*/ 206375 w 1821656"/>
                <a:gd name="connsiteY142" fmla="*/ 1905000 h 3008312"/>
                <a:gd name="connsiteX143" fmla="*/ 261938 w 1821656"/>
                <a:gd name="connsiteY143" fmla="*/ 1905000 h 3008312"/>
                <a:gd name="connsiteX144" fmla="*/ 317500 w 1821656"/>
                <a:gd name="connsiteY144" fmla="*/ 1873250 h 3008312"/>
                <a:gd name="connsiteX145" fmla="*/ 333375 w 1821656"/>
                <a:gd name="connsiteY145" fmla="*/ 1853406 h 3008312"/>
                <a:gd name="connsiteX146" fmla="*/ 377031 w 1821656"/>
                <a:gd name="connsiteY146" fmla="*/ 1865312 h 3008312"/>
                <a:gd name="connsiteX147" fmla="*/ 432594 w 1821656"/>
                <a:gd name="connsiteY147" fmla="*/ 1841500 h 3008312"/>
                <a:gd name="connsiteX148" fmla="*/ 468313 w 1821656"/>
                <a:gd name="connsiteY148" fmla="*/ 1865312 h 3008312"/>
                <a:gd name="connsiteX149" fmla="*/ 488156 w 1821656"/>
                <a:gd name="connsiteY149" fmla="*/ 1897062 h 3008312"/>
                <a:gd name="connsiteX150" fmla="*/ 456406 w 1821656"/>
                <a:gd name="connsiteY150" fmla="*/ 1952625 h 3008312"/>
                <a:gd name="connsiteX151" fmla="*/ 464344 w 1821656"/>
                <a:gd name="connsiteY151" fmla="*/ 2020094 h 3008312"/>
                <a:gd name="connsiteX152" fmla="*/ 404813 w 1821656"/>
                <a:gd name="connsiteY152" fmla="*/ 2039937 h 3008312"/>
                <a:gd name="connsiteX153" fmla="*/ 313531 w 1821656"/>
                <a:gd name="connsiteY153" fmla="*/ 2008187 h 3008312"/>
                <a:gd name="connsiteX154" fmla="*/ 309563 w 1821656"/>
                <a:gd name="connsiteY154" fmla="*/ 2075656 h 3008312"/>
                <a:gd name="connsiteX155" fmla="*/ 257969 w 1821656"/>
                <a:gd name="connsiteY155" fmla="*/ 2099469 h 3008312"/>
                <a:gd name="connsiteX156" fmla="*/ 194469 w 1821656"/>
                <a:gd name="connsiteY156" fmla="*/ 2143125 h 3008312"/>
                <a:gd name="connsiteX157" fmla="*/ 154781 w 1821656"/>
                <a:gd name="connsiteY157" fmla="*/ 2166937 h 3008312"/>
                <a:gd name="connsiteX158" fmla="*/ 111125 w 1821656"/>
                <a:gd name="connsiteY158" fmla="*/ 2170906 h 3008312"/>
                <a:gd name="connsiteX159" fmla="*/ 119063 w 1821656"/>
                <a:gd name="connsiteY159" fmla="*/ 2234406 h 3008312"/>
                <a:gd name="connsiteX160" fmla="*/ 63500 w 1821656"/>
                <a:gd name="connsiteY160" fmla="*/ 2242344 h 3008312"/>
                <a:gd name="connsiteX161" fmla="*/ 43656 w 1821656"/>
                <a:gd name="connsiteY161" fmla="*/ 2293937 h 3008312"/>
                <a:gd name="connsiteX162" fmla="*/ 43656 w 1821656"/>
                <a:gd name="connsiteY162" fmla="*/ 2361406 h 3008312"/>
                <a:gd name="connsiteX163" fmla="*/ 87313 w 1821656"/>
                <a:gd name="connsiteY163" fmla="*/ 2413000 h 3008312"/>
                <a:gd name="connsiteX164" fmla="*/ 103188 w 1821656"/>
                <a:gd name="connsiteY164" fmla="*/ 2424906 h 3008312"/>
                <a:gd name="connsiteX165" fmla="*/ 123031 w 1821656"/>
                <a:gd name="connsiteY165" fmla="*/ 2516187 h 3008312"/>
                <a:gd name="connsiteX166" fmla="*/ 119063 w 1821656"/>
                <a:gd name="connsiteY166" fmla="*/ 2583656 h 3008312"/>
                <a:gd name="connsiteX167" fmla="*/ 174625 w 1821656"/>
                <a:gd name="connsiteY167" fmla="*/ 2583656 h 3008312"/>
                <a:gd name="connsiteX168" fmla="*/ 190500 w 1821656"/>
                <a:gd name="connsiteY168" fmla="*/ 2547937 h 3008312"/>
                <a:gd name="connsiteX169" fmla="*/ 226219 w 1821656"/>
                <a:gd name="connsiteY169" fmla="*/ 2579687 h 3008312"/>
                <a:gd name="connsiteX170" fmla="*/ 265906 w 1821656"/>
                <a:gd name="connsiteY170" fmla="*/ 2591594 h 3008312"/>
                <a:gd name="connsiteX171" fmla="*/ 305594 w 1821656"/>
                <a:gd name="connsiteY171" fmla="*/ 2627312 h 3008312"/>
                <a:gd name="connsiteX172" fmla="*/ 317500 w 1821656"/>
                <a:gd name="connsiteY172" fmla="*/ 2667000 h 3008312"/>
                <a:gd name="connsiteX173" fmla="*/ 353219 w 1821656"/>
                <a:gd name="connsiteY173" fmla="*/ 2682875 h 3008312"/>
                <a:gd name="connsiteX174" fmla="*/ 404813 w 1821656"/>
                <a:gd name="connsiteY174" fmla="*/ 2694781 h 3008312"/>
                <a:gd name="connsiteX175" fmla="*/ 444500 w 1821656"/>
                <a:gd name="connsiteY175" fmla="*/ 2674937 h 3008312"/>
                <a:gd name="connsiteX176" fmla="*/ 488156 w 1821656"/>
                <a:gd name="connsiteY176" fmla="*/ 2702719 h 3008312"/>
                <a:gd name="connsiteX177" fmla="*/ 468313 w 1821656"/>
                <a:gd name="connsiteY177" fmla="*/ 2782094 h 3008312"/>
                <a:gd name="connsiteX178" fmla="*/ 460375 w 1821656"/>
                <a:gd name="connsiteY178" fmla="*/ 2813844 h 3008312"/>
                <a:gd name="connsiteX179" fmla="*/ 476250 w 1821656"/>
                <a:gd name="connsiteY179" fmla="*/ 2841625 h 3008312"/>
                <a:gd name="connsiteX180" fmla="*/ 428625 w 1821656"/>
                <a:gd name="connsiteY180" fmla="*/ 2901156 h 3008312"/>
                <a:gd name="connsiteX181" fmla="*/ 404813 w 1821656"/>
                <a:gd name="connsiteY181" fmla="*/ 2940844 h 3008312"/>
                <a:gd name="connsiteX182" fmla="*/ 388938 w 1821656"/>
                <a:gd name="connsiteY182" fmla="*/ 3008312 h 3008312"/>
                <a:gd name="connsiteX0" fmla="*/ 388938 w 1821656"/>
                <a:gd name="connsiteY0" fmla="*/ 3008312 h 3008312"/>
                <a:gd name="connsiteX1" fmla="*/ 444500 w 1821656"/>
                <a:gd name="connsiteY1" fmla="*/ 2996406 h 3008312"/>
                <a:gd name="connsiteX2" fmla="*/ 448469 w 1821656"/>
                <a:gd name="connsiteY2" fmla="*/ 2952750 h 3008312"/>
                <a:gd name="connsiteX3" fmla="*/ 492125 w 1821656"/>
                <a:gd name="connsiteY3" fmla="*/ 2913062 h 3008312"/>
                <a:gd name="connsiteX4" fmla="*/ 579438 w 1821656"/>
                <a:gd name="connsiteY4" fmla="*/ 2960687 h 3008312"/>
                <a:gd name="connsiteX5" fmla="*/ 642938 w 1821656"/>
                <a:gd name="connsiteY5" fmla="*/ 2996406 h 3008312"/>
                <a:gd name="connsiteX6" fmla="*/ 710406 w 1821656"/>
                <a:gd name="connsiteY6" fmla="*/ 2956719 h 3008312"/>
                <a:gd name="connsiteX7" fmla="*/ 722313 w 1821656"/>
                <a:gd name="connsiteY7" fmla="*/ 2905125 h 3008312"/>
                <a:gd name="connsiteX8" fmla="*/ 754063 w 1821656"/>
                <a:gd name="connsiteY8" fmla="*/ 2905125 h 3008312"/>
                <a:gd name="connsiteX9" fmla="*/ 754063 w 1821656"/>
                <a:gd name="connsiteY9" fmla="*/ 2905125 h 3008312"/>
                <a:gd name="connsiteX10" fmla="*/ 821531 w 1821656"/>
                <a:gd name="connsiteY10" fmla="*/ 2885281 h 3008312"/>
                <a:gd name="connsiteX11" fmla="*/ 833438 w 1821656"/>
                <a:gd name="connsiteY11" fmla="*/ 2869406 h 3008312"/>
                <a:gd name="connsiteX12" fmla="*/ 829469 w 1821656"/>
                <a:gd name="connsiteY12" fmla="*/ 2845594 h 3008312"/>
                <a:gd name="connsiteX13" fmla="*/ 758031 w 1821656"/>
                <a:gd name="connsiteY13" fmla="*/ 2821781 h 3008312"/>
                <a:gd name="connsiteX14" fmla="*/ 758031 w 1821656"/>
                <a:gd name="connsiteY14" fmla="*/ 2762250 h 3008312"/>
                <a:gd name="connsiteX15" fmla="*/ 809625 w 1821656"/>
                <a:gd name="connsiteY15" fmla="*/ 2758281 h 3008312"/>
                <a:gd name="connsiteX16" fmla="*/ 857250 w 1821656"/>
                <a:gd name="connsiteY16" fmla="*/ 2722562 h 3008312"/>
                <a:gd name="connsiteX17" fmla="*/ 896938 w 1821656"/>
                <a:gd name="connsiteY17" fmla="*/ 2766219 h 3008312"/>
                <a:gd name="connsiteX18" fmla="*/ 908844 w 1821656"/>
                <a:gd name="connsiteY18" fmla="*/ 2805906 h 3008312"/>
                <a:gd name="connsiteX19" fmla="*/ 889000 w 1821656"/>
                <a:gd name="connsiteY19" fmla="*/ 2853531 h 3008312"/>
                <a:gd name="connsiteX20" fmla="*/ 896938 w 1821656"/>
                <a:gd name="connsiteY20" fmla="*/ 2885281 h 3008312"/>
                <a:gd name="connsiteX21" fmla="*/ 936625 w 1821656"/>
                <a:gd name="connsiteY21" fmla="*/ 2889250 h 3008312"/>
                <a:gd name="connsiteX22" fmla="*/ 964406 w 1821656"/>
                <a:gd name="connsiteY22" fmla="*/ 2809875 h 3008312"/>
                <a:gd name="connsiteX23" fmla="*/ 1035844 w 1821656"/>
                <a:gd name="connsiteY23" fmla="*/ 2754312 h 3008312"/>
                <a:gd name="connsiteX24" fmla="*/ 1067594 w 1821656"/>
                <a:gd name="connsiteY24" fmla="*/ 2698750 h 3008312"/>
                <a:gd name="connsiteX25" fmla="*/ 1079500 w 1821656"/>
                <a:gd name="connsiteY25" fmla="*/ 2583656 h 3008312"/>
                <a:gd name="connsiteX26" fmla="*/ 1103313 w 1821656"/>
                <a:gd name="connsiteY26" fmla="*/ 2508250 h 3008312"/>
                <a:gd name="connsiteX27" fmla="*/ 1087438 w 1821656"/>
                <a:gd name="connsiteY27" fmla="*/ 2472531 h 3008312"/>
                <a:gd name="connsiteX28" fmla="*/ 1119188 w 1821656"/>
                <a:gd name="connsiteY28" fmla="*/ 2460625 h 3008312"/>
                <a:gd name="connsiteX29" fmla="*/ 1079500 w 1821656"/>
                <a:gd name="connsiteY29" fmla="*/ 2349500 h 3008312"/>
                <a:gd name="connsiteX30" fmla="*/ 1111250 w 1821656"/>
                <a:gd name="connsiteY30" fmla="*/ 2286000 h 3008312"/>
                <a:gd name="connsiteX31" fmla="*/ 1111250 w 1821656"/>
                <a:gd name="connsiteY31" fmla="*/ 2250281 h 3008312"/>
                <a:gd name="connsiteX32" fmla="*/ 1178719 w 1821656"/>
                <a:gd name="connsiteY32" fmla="*/ 2135187 h 3008312"/>
                <a:gd name="connsiteX33" fmla="*/ 1202531 w 1821656"/>
                <a:gd name="connsiteY33" fmla="*/ 2079625 h 3008312"/>
                <a:gd name="connsiteX34" fmla="*/ 1146969 w 1821656"/>
                <a:gd name="connsiteY34" fmla="*/ 2035969 h 3008312"/>
                <a:gd name="connsiteX35" fmla="*/ 1174750 w 1821656"/>
                <a:gd name="connsiteY35" fmla="*/ 2004219 h 3008312"/>
                <a:gd name="connsiteX36" fmla="*/ 1174750 w 1821656"/>
                <a:gd name="connsiteY36" fmla="*/ 1960562 h 3008312"/>
                <a:gd name="connsiteX37" fmla="*/ 1202531 w 1821656"/>
                <a:gd name="connsiteY37" fmla="*/ 1889125 h 3008312"/>
                <a:gd name="connsiteX38" fmla="*/ 1091406 w 1821656"/>
                <a:gd name="connsiteY38" fmla="*/ 1817687 h 3008312"/>
                <a:gd name="connsiteX39" fmla="*/ 1039813 w 1821656"/>
                <a:gd name="connsiteY39" fmla="*/ 1742281 h 3008312"/>
                <a:gd name="connsiteX40" fmla="*/ 1012031 w 1821656"/>
                <a:gd name="connsiteY40" fmla="*/ 1718469 h 3008312"/>
                <a:gd name="connsiteX41" fmla="*/ 944563 w 1821656"/>
                <a:gd name="connsiteY41" fmla="*/ 1730375 h 3008312"/>
                <a:gd name="connsiteX42" fmla="*/ 896938 w 1821656"/>
                <a:gd name="connsiteY42" fmla="*/ 1730375 h 3008312"/>
                <a:gd name="connsiteX43" fmla="*/ 892969 w 1821656"/>
                <a:gd name="connsiteY43" fmla="*/ 1789906 h 3008312"/>
                <a:gd name="connsiteX44" fmla="*/ 845344 w 1821656"/>
                <a:gd name="connsiteY44" fmla="*/ 1821656 h 3008312"/>
                <a:gd name="connsiteX45" fmla="*/ 773906 w 1821656"/>
                <a:gd name="connsiteY45" fmla="*/ 1845469 h 3008312"/>
                <a:gd name="connsiteX46" fmla="*/ 746125 w 1821656"/>
                <a:gd name="connsiteY46" fmla="*/ 1845469 h 3008312"/>
                <a:gd name="connsiteX47" fmla="*/ 789781 w 1821656"/>
                <a:gd name="connsiteY47" fmla="*/ 1797844 h 3008312"/>
                <a:gd name="connsiteX48" fmla="*/ 785813 w 1821656"/>
                <a:gd name="connsiteY48" fmla="*/ 1766094 h 3008312"/>
                <a:gd name="connsiteX49" fmla="*/ 726281 w 1821656"/>
                <a:gd name="connsiteY49" fmla="*/ 1766094 h 3008312"/>
                <a:gd name="connsiteX50" fmla="*/ 702469 w 1821656"/>
                <a:gd name="connsiteY50" fmla="*/ 1813719 h 3008312"/>
                <a:gd name="connsiteX51" fmla="*/ 686594 w 1821656"/>
                <a:gd name="connsiteY51" fmla="*/ 1778000 h 3008312"/>
                <a:gd name="connsiteX52" fmla="*/ 690563 w 1821656"/>
                <a:gd name="connsiteY52" fmla="*/ 1710531 h 3008312"/>
                <a:gd name="connsiteX53" fmla="*/ 690563 w 1821656"/>
                <a:gd name="connsiteY53" fmla="*/ 1651000 h 3008312"/>
                <a:gd name="connsiteX54" fmla="*/ 599281 w 1821656"/>
                <a:gd name="connsiteY54" fmla="*/ 1651000 h 3008312"/>
                <a:gd name="connsiteX55" fmla="*/ 571500 w 1821656"/>
                <a:gd name="connsiteY55" fmla="*/ 1662906 h 3008312"/>
                <a:gd name="connsiteX56" fmla="*/ 523875 w 1821656"/>
                <a:gd name="connsiteY56" fmla="*/ 1619250 h 3008312"/>
                <a:gd name="connsiteX57" fmla="*/ 527844 w 1821656"/>
                <a:gd name="connsiteY57" fmla="*/ 1579562 h 3008312"/>
                <a:gd name="connsiteX58" fmla="*/ 611188 w 1821656"/>
                <a:gd name="connsiteY58" fmla="*/ 1543844 h 3008312"/>
                <a:gd name="connsiteX59" fmla="*/ 650875 w 1821656"/>
                <a:gd name="connsiteY59" fmla="*/ 1468437 h 3008312"/>
                <a:gd name="connsiteX60" fmla="*/ 710406 w 1821656"/>
                <a:gd name="connsiteY60" fmla="*/ 1440656 h 3008312"/>
                <a:gd name="connsiteX61" fmla="*/ 785813 w 1821656"/>
                <a:gd name="connsiteY61" fmla="*/ 1377156 h 3008312"/>
                <a:gd name="connsiteX62" fmla="*/ 853281 w 1821656"/>
                <a:gd name="connsiteY62" fmla="*/ 1266031 h 3008312"/>
                <a:gd name="connsiteX63" fmla="*/ 920750 w 1821656"/>
                <a:gd name="connsiteY63" fmla="*/ 1178719 h 3008312"/>
                <a:gd name="connsiteX64" fmla="*/ 980281 w 1821656"/>
                <a:gd name="connsiteY64" fmla="*/ 1123156 h 3008312"/>
                <a:gd name="connsiteX65" fmla="*/ 1035844 w 1821656"/>
                <a:gd name="connsiteY65" fmla="*/ 1067594 h 3008312"/>
                <a:gd name="connsiteX66" fmla="*/ 1063625 w 1821656"/>
                <a:gd name="connsiteY66" fmla="*/ 1039812 h 3008312"/>
                <a:gd name="connsiteX67" fmla="*/ 1095375 w 1821656"/>
                <a:gd name="connsiteY67" fmla="*/ 1035844 h 3008312"/>
                <a:gd name="connsiteX68" fmla="*/ 1115219 w 1821656"/>
                <a:gd name="connsiteY68" fmla="*/ 948531 h 3008312"/>
                <a:gd name="connsiteX69" fmla="*/ 1158875 w 1821656"/>
                <a:gd name="connsiteY69" fmla="*/ 896937 h 3008312"/>
                <a:gd name="connsiteX70" fmla="*/ 1214438 w 1821656"/>
                <a:gd name="connsiteY70" fmla="*/ 881062 h 3008312"/>
                <a:gd name="connsiteX71" fmla="*/ 1273969 w 1821656"/>
                <a:gd name="connsiteY71" fmla="*/ 773906 h 3008312"/>
                <a:gd name="connsiteX72" fmla="*/ 1349375 w 1821656"/>
                <a:gd name="connsiteY72" fmla="*/ 734219 h 3008312"/>
                <a:gd name="connsiteX73" fmla="*/ 1400969 w 1821656"/>
                <a:gd name="connsiteY73" fmla="*/ 714375 h 3008312"/>
                <a:gd name="connsiteX74" fmla="*/ 1436688 w 1821656"/>
                <a:gd name="connsiteY74" fmla="*/ 714375 h 3008312"/>
                <a:gd name="connsiteX75" fmla="*/ 1520031 w 1821656"/>
                <a:gd name="connsiteY75" fmla="*/ 706437 h 3008312"/>
                <a:gd name="connsiteX76" fmla="*/ 1627188 w 1821656"/>
                <a:gd name="connsiteY76" fmla="*/ 706437 h 3008312"/>
                <a:gd name="connsiteX77" fmla="*/ 1686719 w 1821656"/>
                <a:gd name="connsiteY77" fmla="*/ 706437 h 3008312"/>
                <a:gd name="connsiteX78" fmla="*/ 1694656 w 1821656"/>
                <a:gd name="connsiteY78" fmla="*/ 758031 h 3008312"/>
                <a:gd name="connsiteX79" fmla="*/ 1714500 w 1821656"/>
                <a:gd name="connsiteY79" fmla="*/ 762000 h 3008312"/>
                <a:gd name="connsiteX80" fmla="*/ 1738313 w 1821656"/>
                <a:gd name="connsiteY80" fmla="*/ 722312 h 3008312"/>
                <a:gd name="connsiteX81" fmla="*/ 1742281 w 1821656"/>
                <a:gd name="connsiteY81" fmla="*/ 690562 h 3008312"/>
                <a:gd name="connsiteX82" fmla="*/ 1785938 w 1821656"/>
                <a:gd name="connsiteY82" fmla="*/ 690562 h 3008312"/>
                <a:gd name="connsiteX83" fmla="*/ 1817688 w 1821656"/>
                <a:gd name="connsiteY83" fmla="*/ 718344 h 3008312"/>
                <a:gd name="connsiteX84" fmla="*/ 1821656 w 1821656"/>
                <a:gd name="connsiteY84" fmla="*/ 650875 h 3008312"/>
                <a:gd name="connsiteX85" fmla="*/ 1821656 w 1821656"/>
                <a:gd name="connsiteY85" fmla="*/ 599281 h 3008312"/>
                <a:gd name="connsiteX86" fmla="*/ 1785938 w 1821656"/>
                <a:gd name="connsiteY86" fmla="*/ 575469 h 3008312"/>
                <a:gd name="connsiteX87" fmla="*/ 1746250 w 1821656"/>
                <a:gd name="connsiteY87" fmla="*/ 535781 h 3008312"/>
                <a:gd name="connsiteX88" fmla="*/ 1698625 w 1821656"/>
                <a:gd name="connsiteY88" fmla="*/ 543719 h 3008312"/>
                <a:gd name="connsiteX89" fmla="*/ 1662906 w 1821656"/>
                <a:gd name="connsiteY89" fmla="*/ 515937 h 3008312"/>
                <a:gd name="connsiteX90" fmla="*/ 1643063 w 1821656"/>
                <a:gd name="connsiteY90" fmla="*/ 488156 h 3008312"/>
                <a:gd name="connsiteX91" fmla="*/ 1694656 w 1821656"/>
                <a:gd name="connsiteY91" fmla="*/ 420687 h 3008312"/>
                <a:gd name="connsiteX92" fmla="*/ 1718469 w 1821656"/>
                <a:gd name="connsiteY92" fmla="*/ 420687 h 3008312"/>
                <a:gd name="connsiteX93" fmla="*/ 1750219 w 1821656"/>
                <a:gd name="connsiteY93" fmla="*/ 444500 h 3008312"/>
                <a:gd name="connsiteX94" fmla="*/ 1762125 w 1821656"/>
                <a:gd name="connsiteY94" fmla="*/ 377031 h 3008312"/>
                <a:gd name="connsiteX95" fmla="*/ 1781969 w 1821656"/>
                <a:gd name="connsiteY95" fmla="*/ 289719 h 3008312"/>
                <a:gd name="connsiteX96" fmla="*/ 1766094 w 1821656"/>
                <a:gd name="connsiteY96" fmla="*/ 238125 h 3008312"/>
                <a:gd name="connsiteX97" fmla="*/ 1742281 w 1821656"/>
                <a:gd name="connsiteY97" fmla="*/ 170656 h 3008312"/>
                <a:gd name="connsiteX98" fmla="*/ 1698625 w 1821656"/>
                <a:gd name="connsiteY98" fmla="*/ 146844 h 3008312"/>
                <a:gd name="connsiteX99" fmla="*/ 1639094 w 1821656"/>
                <a:gd name="connsiteY99" fmla="*/ 123031 h 3008312"/>
                <a:gd name="connsiteX100" fmla="*/ 1563688 w 1821656"/>
                <a:gd name="connsiteY100" fmla="*/ 127000 h 3008312"/>
                <a:gd name="connsiteX101" fmla="*/ 1504156 w 1821656"/>
                <a:gd name="connsiteY101" fmla="*/ 174625 h 3008312"/>
                <a:gd name="connsiteX102" fmla="*/ 1393031 w 1821656"/>
                <a:gd name="connsiteY102" fmla="*/ 107156 h 3008312"/>
                <a:gd name="connsiteX103" fmla="*/ 1321594 w 1821656"/>
                <a:gd name="connsiteY103" fmla="*/ 130969 h 3008312"/>
                <a:gd name="connsiteX104" fmla="*/ 1238250 w 1821656"/>
                <a:gd name="connsiteY104" fmla="*/ 119062 h 3008312"/>
                <a:gd name="connsiteX105" fmla="*/ 1206500 w 1821656"/>
                <a:gd name="connsiteY105" fmla="*/ 23812 h 3008312"/>
                <a:gd name="connsiteX106" fmla="*/ 1150938 w 1821656"/>
                <a:gd name="connsiteY106" fmla="*/ 0 h 3008312"/>
                <a:gd name="connsiteX107" fmla="*/ 1083469 w 1821656"/>
                <a:gd name="connsiteY107" fmla="*/ 55562 h 3008312"/>
                <a:gd name="connsiteX108" fmla="*/ 1063625 w 1821656"/>
                <a:gd name="connsiteY108" fmla="*/ 119062 h 3008312"/>
                <a:gd name="connsiteX109" fmla="*/ 1004094 w 1821656"/>
                <a:gd name="connsiteY109" fmla="*/ 218281 h 3008312"/>
                <a:gd name="connsiteX110" fmla="*/ 968375 w 1821656"/>
                <a:gd name="connsiteY110" fmla="*/ 254000 h 3008312"/>
                <a:gd name="connsiteX111" fmla="*/ 849313 w 1821656"/>
                <a:gd name="connsiteY111" fmla="*/ 337344 h 3008312"/>
                <a:gd name="connsiteX112" fmla="*/ 865188 w 1821656"/>
                <a:gd name="connsiteY112" fmla="*/ 476250 h 3008312"/>
                <a:gd name="connsiteX113" fmla="*/ 873125 w 1821656"/>
                <a:gd name="connsiteY113" fmla="*/ 559594 h 3008312"/>
                <a:gd name="connsiteX114" fmla="*/ 821531 w 1821656"/>
                <a:gd name="connsiteY114" fmla="*/ 646906 h 3008312"/>
                <a:gd name="connsiteX115" fmla="*/ 674688 w 1821656"/>
                <a:gd name="connsiteY115" fmla="*/ 702469 h 3008312"/>
                <a:gd name="connsiteX116" fmla="*/ 587375 w 1821656"/>
                <a:gd name="connsiteY116" fmla="*/ 662781 h 3008312"/>
                <a:gd name="connsiteX117" fmla="*/ 496094 w 1821656"/>
                <a:gd name="connsiteY117" fmla="*/ 758031 h 3008312"/>
                <a:gd name="connsiteX118" fmla="*/ 377031 w 1821656"/>
                <a:gd name="connsiteY118" fmla="*/ 726281 h 3008312"/>
                <a:gd name="connsiteX119" fmla="*/ 257969 w 1821656"/>
                <a:gd name="connsiteY119" fmla="*/ 746125 h 3008312"/>
                <a:gd name="connsiteX120" fmla="*/ 194469 w 1821656"/>
                <a:gd name="connsiteY120" fmla="*/ 948531 h 3008312"/>
                <a:gd name="connsiteX121" fmla="*/ 111901 w 1821656"/>
                <a:gd name="connsiteY121" fmla="*/ 969169 h 3008312"/>
                <a:gd name="connsiteX122" fmla="*/ 174625 w 1821656"/>
                <a:gd name="connsiteY122" fmla="*/ 1049338 h 3008312"/>
                <a:gd name="connsiteX123" fmla="*/ 83344 w 1821656"/>
                <a:gd name="connsiteY123" fmla="*/ 1154906 h 3008312"/>
                <a:gd name="connsiteX124" fmla="*/ 150813 w 1821656"/>
                <a:gd name="connsiteY124" fmla="*/ 1230312 h 3008312"/>
                <a:gd name="connsiteX125" fmla="*/ 63500 w 1821656"/>
                <a:gd name="connsiteY125" fmla="*/ 1297781 h 3008312"/>
                <a:gd name="connsiteX126" fmla="*/ 63500 w 1821656"/>
                <a:gd name="connsiteY126" fmla="*/ 1444625 h 3008312"/>
                <a:gd name="connsiteX127" fmla="*/ 138906 w 1821656"/>
                <a:gd name="connsiteY127" fmla="*/ 1452562 h 3008312"/>
                <a:gd name="connsiteX128" fmla="*/ 206375 w 1821656"/>
                <a:gd name="connsiteY128" fmla="*/ 1436687 h 3008312"/>
                <a:gd name="connsiteX129" fmla="*/ 242094 w 1821656"/>
                <a:gd name="connsiteY129" fmla="*/ 1460500 h 3008312"/>
                <a:gd name="connsiteX130" fmla="*/ 265906 w 1821656"/>
                <a:gd name="connsiteY130" fmla="*/ 1508125 h 3008312"/>
                <a:gd name="connsiteX131" fmla="*/ 230188 w 1821656"/>
                <a:gd name="connsiteY131" fmla="*/ 1543844 h 3008312"/>
                <a:gd name="connsiteX132" fmla="*/ 214313 w 1821656"/>
                <a:gd name="connsiteY132" fmla="*/ 1567656 h 3008312"/>
                <a:gd name="connsiteX133" fmla="*/ 154781 w 1821656"/>
                <a:gd name="connsiteY133" fmla="*/ 1579562 h 3008312"/>
                <a:gd name="connsiteX134" fmla="*/ 99219 w 1821656"/>
                <a:gd name="connsiteY134" fmla="*/ 1643062 h 3008312"/>
                <a:gd name="connsiteX135" fmla="*/ 79375 w 1821656"/>
                <a:gd name="connsiteY135" fmla="*/ 1702594 h 3008312"/>
                <a:gd name="connsiteX136" fmla="*/ 19844 w 1821656"/>
                <a:gd name="connsiteY136" fmla="*/ 1718469 h 3008312"/>
                <a:gd name="connsiteX137" fmla="*/ 0 w 1821656"/>
                <a:gd name="connsiteY137" fmla="*/ 1785937 h 3008312"/>
                <a:gd name="connsiteX138" fmla="*/ 87313 w 1821656"/>
                <a:gd name="connsiteY138" fmla="*/ 1805781 h 3008312"/>
                <a:gd name="connsiteX139" fmla="*/ 107156 w 1821656"/>
                <a:gd name="connsiteY139" fmla="*/ 1825625 h 3008312"/>
                <a:gd name="connsiteX140" fmla="*/ 123031 w 1821656"/>
                <a:gd name="connsiteY140" fmla="*/ 1908969 h 3008312"/>
                <a:gd name="connsiteX141" fmla="*/ 166688 w 1821656"/>
                <a:gd name="connsiteY141" fmla="*/ 1916906 h 3008312"/>
                <a:gd name="connsiteX142" fmla="*/ 206375 w 1821656"/>
                <a:gd name="connsiteY142" fmla="*/ 1905000 h 3008312"/>
                <a:gd name="connsiteX143" fmla="*/ 261938 w 1821656"/>
                <a:gd name="connsiteY143" fmla="*/ 1905000 h 3008312"/>
                <a:gd name="connsiteX144" fmla="*/ 317500 w 1821656"/>
                <a:gd name="connsiteY144" fmla="*/ 1873250 h 3008312"/>
                <a:gd name="connsiteX145" fmla="*/ 333375 w 1821656"/>
                <a:gd name="connsiteY145" fmla="*/ 1853406 h 3008312"/>
                <a:gd name="connsiteX146" fmla="*/ 377031 w 1821656"/>
                <a:gd name="connsiteY146" fmla="*/ 1865312 h 3008312"/>
                <a:gd name="connsiteX147" fmla="*/ 432594 w 1821656"/>
                <a:gd name="connsiteY147" fmla="*/ 1841500 h 3008312"/>
                <a:gd name="connsiteX148" fmla="*/ 468313 w 1821656"/>
                <a:gd name="connsiteY148" fmla="*/ 1865312 h 3008312"/>
                <a:gd name="connsiteX149" fmla="*/ 488156 w 1821656"/>
                <a:gd name="connsiteY149" fmla="*/ 1897062 h 3008312"/>
                <a:gd name="connsiteX150" fmla="*/ 456406 w 1821656"/>
                <a:gd name="connsiteY150" fmla="*/ 1952625 h 3008312"/>
                <a:gd name="connsiteX151" fmla="*/ 464344 w 1821656"/>
                <a:gd name="connsiteY151" fmla="*/ 2020094 h 3008312"/>
                <a:gd name="connsiteX152" fmla="*/ 404813 w 1821656"/>
                <a:gd name="connsiteY152" fmla="*/ 2039937 h 3008312"/>
                <a:gd name="connsiteX153" fmla="*/ 313531 w 1821656"/>
                <a:gd name="connsiteY153" fmla="*/ 2008187 h 3008312"/>
                <a:gd name="connsiteX154" fmla="*/ 309563 w 1821656"/>
                <a:gd name="connsiteY154" fmla="*/ 2075656 h 3008312"/>
                <a:gd name="connsiteX155" fmla="*/ 257969 w 1821656"/>
                <a:gd name="connsiteY155" fmla="*/ 2099469 h 3008312"/>
                <a:gd name="connsiteX156" fmla="*/ 194469 w 1821656"/>
                <a:gd name="connsiteY156" fmla="*/ 2143125 h 3008312"/>
                <a:gd name="connsiteX157" fmla="*/ 154781 w 1821656"/>
                <a:gd name="connsiteY157" fmla="*/ 2166937 h 3008312"/>
                <a:gd name="connsiteX158" fmla="*/ 111125 w 1821656"/>
                <a:gd name="connsiteY158" fmla="*/ 2170906 h 3008312"/>
                <a:gd name="connsiteX159" fmla="*/ 119063 w 1821656"/>
                <a:gd name="connsiteY159" fmla="*/ 2234406 h 3008312"/>
                <a:gd name="connsiteX160" fmla="*/ 63500 w 1821656"/>
                <a:gd name="connsiteY160" fmla="*/ 2242344 h 3008312"/>
                <a:gd name="connsiteX161" fmla="*/ 43656 w 1821656"/>
                <a:gd name="connsiteY161" fmla="*/ 2293937 h 3008312"/>
                <a:gd name="connsiteX162" fmla="*/ 43656 w 1821656"/>
                <a:gd name="connsiteY162" fmla="*/ 2361406 h 3008312"/>
                <a:gd name="connsiteX163" fmla="*/ 87313 w 1821656"/>
                <a:gd name="connsiteY163" fmla="*/ 2413000 h 3008312"/>
                <a:gd name="connsiteX164" fmla="*/ 103188 w 1821656"/>
                <a:gd name="connsiteY164" fmla="*/ 2424906 h 3008312"/>
                <a:gd name="connsiteX165" fmla="*/ 123031 w 1821656"/>
                <a:gd name="connsiteY165" fmla="*/ 2516187 h 3008312"/>
                <a:gd name="connsiteX166" fmla="*/ 119063 w 1821656"/>
                <a:gd name="connsiteY166" fmla="*/ 2583656 h 3008312"/>
                <a:gd name="connsiteX167" fmla="*/ 174625 w 1821656"/>
                <a:gd name="connsiteY167" fmla="*/ 2583656 h 3008312"/>
                <a:gd name="connsiteX168" fmla="*/ 190500 w 1821656"/>
                <a:gd name="connsiteY168" fmla="*/ 2547937 h 3008312"/>
                <a:gd name="connsiteX169" fmla="*/ 226219 w 1821656"/>
                <a:gd name="connsiteY169" fmla="*/ 2579687 h 3008312"/>
                <a:gd name="connsiteX170" fmla="*/ 265906 w 1821656"/>
                <a:gd name="connsiteY170" fmla="*/ 2591594 h 3008312"/>
                <a:gd name="connsiteX171" fmla="*/ 305594 w 1821656"/>
                <a:gd name="connsiteY171" fmla="*/ 2627312 h 3008312"/>
                <a:gd name="connsiteX172" fmla="*/ 317500 w 1821656"/>
                <a:gd name="connsiteY172" fmla="*/ 2667000 h 3008312"/>
                <a:gd name="connsiteX173" fmla="*/ 353219 w 1821656"/>
                <a:gd name="connsiteY173" fmla="*/ 2682875 h 3008312"/>
                <a:gd name="connsiteX174" fmla="*/ 404813 w 1821656"/>
                <a:gd name="connsiteY174" fmla="*/ 2694781 h 3008312"/>
                <a:gd name="connsiteX175" fmla="*/ 444500 w 1821656"/>
                <a:gd name="connsiteY175" fmla="*/ 2674937 h 3008312"/>
                <a:gd name="connsiteX176" fmla="*/ 488156 w 1821656"/>
                <a:gd name="connsiteY176" fmla="*/ 2702719 h 3008312"/>
                <a:gd name="connsiteX177" fmla="*/ 468313 w 1821656"/>
                <a:gd name="connsiteY177" fmla="*/ 2782094 h 3008312"/>
                <a:gd name="connsiteX178" fmla="*/ 460375 w 1821656"/>
                <a:gd name="connsiteY178" fmla="*/ 2813844 h 3008312"/>
                <a:gd name="connsiteX179" fmla="*/ 476250 w 1821656"/>
                <a:gd name="connsiteY179" fmla="*/ 2841625 h 3008312"/>
                <a:gd name="connsiteX180" fmla="*/ 428625 w 1821656"/>
                <a:gd name="connsiteY180" fmla="*/ 2901156 h 3008312"/>
                <a:gd name="connsiteX181" fmla="*/ 404813 w 1821656"/>
                <a:gd name="connsiteY181" fmla="*/ 2940844 h 3008312"/>
                <a:gd name="connsiteX182" fmla="*/ 388938 w 1821656"/>
                <a:gd name="connsiteY182" fmla="*/ 3008312 h 3008312"/>
                <a:gd name="connsiteX0" fmla="*/ 388938 w 1821656"/>
                <a:gd name="connsiteY0" fmla="*/ 3008312 h 3008312"/>
                <a:gd name="connsiteX1" fmla="*/ 444500 w 1821656"/>
                <a:gd name="connsiteY1" fmla="*/ 2996406 h 3008312"/>
                <a:gd name="connsiteX2" fmla="*/ 448469 w 1821656"/>
                <a:gd name="connsiteY2" fmla="*/ 2952750 h 3008312"/>
                <a:gd name="connsiteX3" fmla="*/ 492125 w 1821656"/>
                <a:gd name="connsiteY3" fmla="*/ 2913062 h 3008312"/>
                <a:gd name="connsiteX4" fmla="*/ 579438 w 1821656"/>
                <a:gd name="connsiteY4" fmla="*/ 2960687 h 3008312"/>
                <a:gd name="connsiteX5" fmla="*/ 642938 w 1821656"/>
                <a:gd name="connsiteY5" fmla="*/ 2996406 h 3008312"/>
                <a:gd name="connsiteX6" fmla="*/ 710406 w 1821656"/>
                <a:gd name="connsiteY6" fmla="*/ 2956719 h 3008312"/>
                <a:gd name="connsiteX7" fmla="*/ 722313 w 1821656"/>
                <a:gd name="connsiteY7" fmla="*/ 2905125 h 3008312"/>
                <a:gd name="connsiteX8" fmla="*/ 754063 w 1821656"/>
                <a:gd name="connsiteY8" fmla="*/ 2905125 h 3008312"/>
                <a:gd name="connsiteX9" fmla="*/ 754063 w 1821656"/>
                <a:gd name="connsiteY9" fmla="*/ 2905125 h 3008312"/>
                <a:gd name="connsiteX10" fmla="*/ 821531 w 1821656"/>
                <a:gd name="connsiteY10" fmla="*/ 2885281 h 3008312"/>
                <a:gd name="connsiteX11" fmla="*/ 833438 w 1821656"/>
                <a:gd name="connsiteY11" fmla="*/ 2869406 h 3008312"/>
                <a:gd name="connsiteX12" fmla="*/ 829469 w 1821656"/>
                <a:gd name="connsiteY12" fmla="*/ 2845594 h 3008312"/>
                <a:gd name="connsiteX13" fmla="*/ 758031 w 1821656"/>
                <a:gd name="connsiteY13" fmla="*/ 2821781 h 3008312"/>
                <a:gd name="connsiteX14" fmla="*/ 758031 w 1821656"/>
                <a:gd name="connsiteY14" fmla="*/ 2762250 h 3008312"/>
                <a:gd name="connsiteX15" fmla="*/ 809625 w 1821656"/>
                <a:gd name="connsiteY15" fmla="*/ 2758281 h 3008312"/>
                <a:gd name="connsiteX16" fmla="*/ 857250 w 1821656"/>
                <a:gd name="connsiteY16" fmla="*/ 2722562 h 3008312"/>
                <a:gd name="connsiteX17" fmla="*/ 896938 w 1821656"/>
                <a:gd name="connsiteY17" fmla="*/ 2766219 h 3008312"/>
                <a:gd name="connsiteX18" fmla="*/ 908844 w 1821656"/>
                <a:gd name="connsiteY18" fmla="*/ 2805906 h 3008312"/>
                <a:gd name="connsiteX19" fmla="*/ 889000 w 1821656"/>
                <a:gd name="connsiteY19" fmla="*/ 2853531 h 3008312"/>
                <a:gd name="connsiteX20" fmla="*/ 896938 w 1821656"/>
                <a:gd name="connsiteY20" fmla="*/ 2885281 h 3008312"/>
                <a:gd name="connsiteX21" fmla="*/ 936625 w 1821656"/>
                <a:gd name="connsiteY21" fmla="*/ 2889250 h 3008312"/>
                <a:gd name="connsiteX22" fmla="*/ 964406 w 1821656"/>
                <a:gd name="connsiteY22" fmla="*/ 2809875 h 3008312"/>
                <a:gd name="connsiteX23" fmla="*/ 1035844 w 1821656"/>
                <a:gd name="connsiteY23" fmla="*/ 2754312 h 3008312"/>
                <a:gd name="connsiteX24" fmla="*/ 1067594 w 1821656"/>
                <a:gd name="connsiteY24" fmla="*/ 2698750 h 3008312"/>
                <a:gd name="connsiteX25" fmla="*/ 1079500 w 1821656"/>
                <a:gd name="connsiteY25" fmla="*/ 2583656 h 3008312"/>
                <a:gd name="connsiteX26" fmla="*/ 1103313 w 1821656"/>
                <a:gd name="connsiteY26" fmla="*/ 2508250 h 3008312"/>
                <a:gd name="connsiteX27" fmla="*/ 1087438 w 1821656"/>
                <a:gd name="connsiteY27" fmla="*/ 2472531 h 3008312"/>
                <a:gd name="connsiteX28" fmla="*/ 1119188 w 1821656"/>
                <a:gd name="connsiteY28" fmla="*/ 2460625 h 3008312"/>
                <a:gd name="connsiteX29" fmla="*/ 1079500 w 1821656"/>
                <a:gd name="connsiteY29" fmla="*/ 2349500 h 3008312"/>
                <a:gd name="connsiteX30" fmla="*/ 1111250 w 1821656"/>
                <a:gd name="connsiteY30" fmla="*/ 2286000 h 3008312"/>
                <a:gd name="connsiteX31" fmla="*/ 1111250 w 1821656"/>
                <a:gd name="connsiteY31" fmla="*/ 2250281 h 3008312"/>
                <a:gd name="connsiteX32" fmla="*/ 1178719 w 1821656"/>
                <a:gd name="connsiteY32" fmla="*/ 2135187 h 3008312"/>
                <a:gd name="connsiteX33" fmla="*/ 1202531 w 1821656"/>
                <a:gd name="connsiteY33" fmla="*/ 2079625 h 3008312"/>
                <a:gd name="connsiteX34" fmla="*/ 1146969 w 1821656"/>
                <a:gd name="connsiteY34" fmla="*/ 2035969 h 3008312"/>
                <a:gd name="connsiteX35" fmla="*/ 1174750 w 1821656"/>
                <a:gd name="connsiteY35" fmla="*/ 2004219 h 3008312"/>
                <a:gd name="connsiteX36" fmla="*/ 1174750 w 1821656"/>
                <a:gd name="connsiteY36" fmla="*/ 1960562 h 3008312"/>
                <a:gd name="connsiteX37" fmla="*/ 1202531 w 1821656"/>
                <a:gd name="connsiteY37" fmla="*/ 1889125 h 3008312"/>
                <a:gd name="connsiteX38" fmla="*/ 1091406 w 1821656"/>
                <a:gd name="connsiteY38" fmla="*/ 1817687 h 3008312"/>
                <a:gd name="connsiteX39" fmla="*/ 1039813 w 1821656"/>
                <a:gd name="connsiteY39" fmla="*/ 1742281 h 3008312"/>
                <a:gd name="connsiteX40" fmla="*/ 1012031 w 1821656"/>
                <a:gd name="connsiteY40" fmla="*/ 1718469 h 3008312"/>
                <a:gd name="connsiteX41" fmla="*/ 944563 w 1821656"/>
                <a:gd name="connsiteY41" fmla="*/ 1730375 h 3008312"/>
                <a:gd name="connsiteX42" fmla="*/ 896938 w 1821656"/>
                <a:gd name="connsiteY42" fmla="*/ 1730375 h 3008312"/>
                <a:gd name="connsiteX43" fmla="*/ 892969 w 1821656"/>
                <a:gd name="connsiteY43" fmla="*/ 1789906 h 3008312"/>
                <a:gd name="connsiteX44" fmla="*/ 845344 w 1821656"/>
                <a:gd name="connsiteY44" fmla="*/ 1821656 h 3008312"/>
                <a:gd name="connsiteX45" fmla="*/ 773906 w 1821656"/>
                <a:gd name="connsiteY45" fmla="*/ 1845469 h 3008312"/>
                <a:gd name="connsiteX46" fmla="*/ 746125 w 1821656"/>
                <a:gd name="connsiteY46" fmla="*/ 1845469 h 3008312"/>
                <a:gd name="connsiteX47" fmla="*/ 789781 w 1821656"/>
                <a:gd name="connsiteY47" fmla="*/ 1797844 h 3008312"/>
                <a:gd name="connsiteX48" fmla="*/ 785813 w 1821656"/>
                <a:gd name="connsiteY48" fmla="*/ 1766094 h 3008312"/>
                <a:gd name="connsiteX49" fmla="*/ 726281 w 1821656"/>
                <a:gd name="connsiteY49" fmla="*/ 1766094 h 3008312"/>
                <a:gd name="connsiteX50" fmla="*/ 702469 w 1821656"/>
                <a:gd name="connsiteY50" fmla="*/ 1813719 h 3008312"/>
                <a:gd name="connsiteX51" fmla="*/ 686594 w 1821656"/>
                <a:gd name="connsiteY51" fmla="*/ 1778000 h 3008312"/>
                <a:gd name="connsiteX52" fmla="*/ 690563 w 1821656"/>
                <a:gd name="connsiteY52" fmla="*/ 1710531 h 3008312"/>
                <a:gd name="connsiteX53" fmla="*/ 690563 w 1821656"/>
                <a:gd name="connsiteY53" fmla="*/ 1651000 h 3008312"/>
                <a:gd name="connsiteX54" fmla="*/ 599281 w 1821656"/>
                <a:gd name="connsiteY54" fmla="*/ 1651000 h 3008312"/>
                <a:gd name="connsiteX55" fmla="*/ 571500 w 1821656"/>
                <a:gd name="connsiteY55" fmla="*/ 1662906 h 3008312"/>
                <a:gd name="connsiteX56" fmla="*/ 523875 w 1821656"/>
                <a:gd name="connsiteY56" fmla="*/ 1619250 h 3008312"/>
                <a:gd name="connsiteX57" fmla="*/ 527844 w 1821656"/>
                <a:gd name="connsiteY57" fmla="*/ 1579562 h 3008312"/>
                <a:gd name="connsiteX58" fmla="*/ 611188 w 1821656"/>
                <a:gd name="connsiteY58" fmla="*/ 1543844 h 3008312"/>
                <a:gd name="connsiteX59" fmla="*/ 650875 w 1821656"/>
                <a:gd name="connsiteY59" fmla="*/ 1468437 h 3008312"/>
                <a:gd name="connsiteX60" fmla="*/ 710406 w 1821656"/>
                <a:gd name="connsiteY60" fmla="*/ 1440656 h 3008312"/>
                <a:gd name="connsiteX61" fmla="*/ 785813 w 1821656"/>
                <a:gd name="connsiteY61" fmla="*/ 1377156 h 3008312"/>
                <a:gd name="connsiteX62" fmla="*/ 853281 w 1821656"/>
                <a:gd name="connsiteY62" fmla="*/ 1266031 h 3008312"/>
                <a:gd name="connsiteX63" fmla="*/ 920750 w 1821656"/>
                <a:gd name="connsiteY63" fmla="*/ 1178719 h 3008312"/>
                <a:gd name="connsiteX64" fmla="*/ 980281 w 1821656"/>
                <a:gd name="connsiteY64" fmla="*/ 1123156 h 3008312"/>
                <a:gd name="connsiteX65" fmla="*/ 1035844 w 1821656"/>
                <a:gd name="connsiteY65" fmla="*/ 1067594 h 3008312"/>
                <a:gd name="connsiteX66" fmla="*/ 1063625 w 1821656"/>
                <a:gd name="connsiteY66" fmla="*/ 1039812 h 3008312"/>
                <a:gd name="connsiteX67" fmla="*/ 1095375 w 1821656"/>
                <a:gd name="connsiteY67" fmla="*/ 1035844 h 3008312"/>
                <a:gd name="connsiteX68" fmla="*/ 1115219 w 1821656"/>
                <a:gd name="connsiteY68" fmla="*/ 948531 h 3008312"/>
                <a:gd name="connsiteX69" fmla="*/ 1158875 w 1821656"/>
                <a:gd name="connsiteY69" fmla="*/ 896937 h 3008312"/>
                <a:gd name="connsiteX70" fmla="*/ 1214438 w 1821656"/>
                <a:gd name="connsiteY70" fmla="*/ 881062 h 3008312"/>
                <a:gd name="connsiteX71" fmla="*/ 1273969 w 1821656"/>
                <a:gd name="connsiteY71" fmla="*/ 773906 h 3008312"/>
                <a:gd name="connsiteX72" fmla="*/ 1349375 w 1821656"/>
                <a:gd name="connsiteY72" fmla="*/ 734219 h 3008312"/>
                <a:gd name="connsiteX73" fmla="*/ 1400969 w 1821656"/>
                <a:gd name="connsiteY73" fmla="*/ 714375 h 3008312"/>
                <a:gd name="connsiteX74" fmla="*/ 1436688 w 1821656"/>
                <a:gd name="connsiteY74" fmla="*/ 714375 h 3008312"/>
                <a:gd name="connsiteX75" fmla="*/ 1520031 w 1821656"/>
                <a:gd name="connsiteY75" fmla="*/ 706437 h 3008312"/>
                <a:gd name="connsiteX76" fmla="*/ 1627188 w 1821656"/>
                <a:gd name="connsiteY76" fmla="*/ 706437 h 3008312"/>
                <a:gd name="connsiteX77" fmla="*/ 1686719 w 1821656"/>
                <a:gd name="connsiteY77" fmla="*/ 706437 h 3008312"/>
                <a:gd name="connsiteX78" fmla="*/ 1694656 w 1821656"/>
                <a:gd name="connsiteY78" fmla="*/ 758031 h 3008312"/>
                <a:gd name="connsiteX79" fmla="*/ 1714500 w 1821656"/>
                <a:gd name="connsiteY79" fmla="*/ 762000 h 3008312"/>
                <a:gd name="connsiteX80" fmla="*/ 1738313 w 1821656"/>
                <a:gd name="connsiteY80" fmla="*/ 722312 h 3008312"/>
                <a:gd name="connsiteX81" fmla="*/ 1742281 w 1821656"/>
                <a:gd name="connsiteY81" fmla="*/ 690562 h 3008312"/>
                <a:gd name="connsiteX82" fmla="*/ 1785938 w 1821656"/>
                <a:gd name="connsiteY82" fmla="*/ 690562 h 3008312"/>
                <a:gd name="connsiteX83" fmla="*/ 1817688 w 1821656"/>
                <a:gd name="connsiteY83" fmla="*/ 718344 h 3008312"/>
                <a:gd name="connsiteX84" fmla="*/ 1821656 w 1821656"/>
                <a:gd name="connsiteY84" fmla="*/ 650875 h 3008312"/>
                <a:gd name="connsiteX85" fmla="*/ 1821656 w 1821656"/>
                <a:gd name="connsiteY85" fmla="*/ 599281 h 3008312"/>
                <a:gd name="connsiteX86" fmla="*/ 1785938 w 1821656"/>
                <a:gd name="connsiteY86" fmla="*/ 575469 h 3008312"/>
                <a:gd name="connsiteX87" fmla="*/ 1746250 w 1821656"/>
                <a:gd name="connsiteY87" fmla="*/ 535781 h 3008312"/>
                <a:gd name="connsiteX88" fmla="*/ 1698625 w 1821656"/>
                <a:gd name="connsiteY88" fmla="*/ 543719 h 3008312"/>
                <a:gd name="connsiteX89" fmla="*/ 1662906 w 1821656"/>
                <a:gd name="connsiteY89" fmla="*/ 515937 h 3008312"/>
                <a:gd name="connsiteX90" fmla="*/ 1643063 w 1821656"/>
                <a:gd name="connsiteY90" fmla="*/ 488156 h 3008312"/>
                <a:gd name="connsiteX91" fmla="*/ 1694656 w 1821656"/>
                <a:gd name="connsiteY91" fmla="*/ 420687 h 3008312"/>
                <a:gd name="connsiteX92" fmla="*/ 1718469 w 1821656"/>
                <a:gd name="connsiteY92" fmla="*/ 420687 h 3008312"/>
                <a:gd name="connsiteX93" fmla="*/ 1750219 w 1821656"/>
                <a:gd name="connsiteY93" fmla="*/ 444500 h 3008312"/>
                <a:gd name="connsiteX94" fmla="*/ 1762125 w 1821656"/>
                <a:gd name="connsiteY94" fmla="*/ 377031 h 3008312"/>
                <a:gd name="connsiteX95" fmla="*/ 1781969 w 1821656"/>
                <a:gd name="connsiteY95" fmla="*/ 289719 h 3008312"/>
                <a:gd name="connsiteX96" fmla="*/ 1766094 w 1821656"/>
                <a:gd name="connsiteY96" fmla="*/ 238125 h 3008312"/>
                <a:gd name="connsiteX97" fmla="*/ 1742281 w 1821656"/>
                <a:gd name="connsiteY97" fmla="*/ 170656 h 3008312"/>
                <a:gd name="connsiteX98" fmla="*/ 1698625 w 1821656"/>
                <a:gd name="connsiteY98" fmla="*/ 146844 h 3008312"/>
                <a:gd name="connsiteX99" fmla="*/ 1639094 w 1821656"/>
                <a:gd name="connsiteY99" fmla="*/ 123031 h 3008312"/>
                <a:gd name="connsiteX100" fmla="*/ 1563688 w 1821656"/>
                <a:gd name="connsiteY100" fmla="*/ 127000 h 3008312"/>
                <a:gd name="connsiteX101" fmla="*/ 1504156 w 1821656"/>
                <a:gd name="connsiteY101" fmla="*/ 174625 h 3008312"/>
                <a:gd name="connsiteX102" fmla="*/ 1393031 w 1821656"/>
                <a:gd name="connsiteY102" fmla="*/ 107156 h 3008312"/>
                <a:gd name="connsiteX103" fmla="*/ 1321594 w 1821656"/>
                <a:gd name="connsiteY103" fmla="*/ 130969 h 3008312"/>
                <a:gd name="connsiteX104" fmla="*/ 1238250 w 1821656"/>
                <a:gd name="connsiteY104" fmla="*/ 119062 h 3008312"/>
                <a:gd name="connsiteX105" fmla="*/ 1206500 w 1821656"/>
                <a:gd name="connsiteY105" fmla="*/ 23812 h 3008312"/>
                <a:gd name="connsiteX106" fmla="*/ 1150938 w 1821656"/>
                <a:gd name="connsiteY106" fmla="*/ 0 h 3008312"/>
                <a:gd name="connsiteX107" fmla="*/ 1083469 w 1821656"/>
                <a:gd name="connsiteY107" fmla="*/ 55562 h 3008312"/>
                <a:gd name="connsiteX108" fmla="*/ 1063625 w 1821656"/>
                <a:gd name="connsiteY108" fmla="*/ 119062 h 3008312"/>
                <a:gd name="connsiteX109" fmla="*/ 1004094 w 1821656"/>
                <a:gd name="connsiteY109" fmla="*/ 218281 h 3008312"/>
                <a:gd name="connsiteX110" fmla="*/ 968375 w 1821656"/>
                <a:gd name="connsiteY110" fmla="*/ 254000 h 3008312"/>
                <a:gd name="connsiteX111" fmla="*/ 849313 w 1821656"/>
                <a:gd name="connsiteY111" fmla="*/ 337344 h 3008312"/>
                <a:gd name="connsiteX112" fmla="*/ 865188 w 1821656"/>
                <a:gd name="connsiteY112" fmla="*/ 476250 h 3008312"/>
                <a:gd name="connsiteX113" fmla="*/ 873125 w 1821656"/>
                <a:gd name="connsiteY113" fmla="*/ 559594 h 3008312"/>
                <a:gd name="connsiteX114" fmla="*/ 821531 w 1821656"/>
                <a:gd name="connsiteY114" fmla="*/ 646906 h 3008312"/>
                <a:gd name="connsiteX115" fmla="*/ 674688 w 1821656"/>
                <a:gd name="connsiteY115" fmla="*/ 702469 h 3008312"/>
                <a:gd name="connsiteX116" fmla="*/ 587375 w 1821656"/>
                <a:gd name="connsiteY116" fmla="*/ 662781 h 3008312"/>
                <a:gd name="connsiteX117" fmla="*/ 496094 w 1821656"/>
                <a:gd name="connsiteY117" fmla="*/ 758031 h 3008312"/>
                <a:gd name="connsiteX118" fmla="*/ 377031 w 1821656"/>
                <a:gd name="connsiteY118" fmla="*/ 726281 h 3008312"/>
                <a:gd name="connsiteX119" fmla="*/ 257969 w 1821656"/>
                <a:gd name="connsiteY119" fmla="*/ 746125 h 3008312"/>
                <a:gd name="connsiteX120" fmla="*/ 194469 w 1821656"/>
                <a:gd name="connsiteY120" fmla="*/ 948531 h 3008312"/>
                <a:gd name="connsiteX121" fmla="*/ 111901 w 1821656"/>
                <a:gd name="connsiteY121" fmla="*/ 969169 h 3008312"/>
                <a:gd name="connsiteX122" fmla="*/ 174625 w 1821656"/>
                <a:gd name="connsiteY122" fmla="*/ 1049338 h 3008312"/>
                <a:gd name="connsiteX123" fmla="*/ 83344 w 1821656"/>
                <a:gd name="connsiteY123" fmla="*/ 1154906 h 3008312"/>
                <a:gd name="connsiteX124" fmla="*/ 150813 w 1821656"/>
                <a:gd name="connsiteY124" fmla="*/ 1230312 h 3008312"/>
                <a:gd name="connsiteX125" fmla="*/ 63500 w 1821656"/>
                <a:gd name="connsiteY125" fmla="*/ 1297781 h 3008312"/>
                <a:gd name="connsiteX126" fmla="*/ 63500 w 1821656"/>
                <a:gd name="connsiteY126" fmla="*/ 1444625 h 3008312"/>
                <a:gd name="connsiteX127" fmla="*/ 138906 w 1821656"/>
                <a:gd name="connsiteY127" fmla="*/ 1452562 h 3008312"/>
                <a:gd name="connsiteX128" fmla="*/ 206375 w 1821656"/>
                <a:gd name="connsiteY128" fmla="*/ 1436687 h 3008312"/>
                <a:gd name="connsiteX129" fmla="*/ 242094 w 1821656"/>
                <a:gd name="connsiteY129" fmla="*/ 1460500 h 3008312"/>
                <a:gd name="connsiteX130" fmla="*/ 265906 w 1821656"/>
                <a:gd name="connsiteY130" fmla="*/ 1508125 h 3008312"/>
                <a:gd name="connsiteX131" fmla="*/ 230188 w 1821656"/>
                <a:gd name="connsiteY131" fmla="*/ 1543844 h 3008312"/>
                <a:gd name="connsiteX132" fmla="*/ 214313 w 1821656"/>
                <a:gd name="connsiteY132" fmla="*/ 1567656 h 3008312"/>
                <a:gd name="connsiteX133" fmla="*/ 154781 w 1821656"/>
                <a:gd name="connsiteY133" fmla="*/ 1579562 h 3008312"/>
                <a:gd name="connsiteX134" fmla="*/ 92057 w 1821656"/>
                <a:gd name="connsiteY134" fmla="*/ 1643062 h 3008312"/>
                <a:gd name="connsiteX135" fmla="*/ 79375 w 1821656"/>
                <a:gd name="connsiteY135" fmla="*/ 1702594 h 3008312"/>
                <a:gd name="connsiteX136" fmla="*/ 19844 w 1821656"/>
                <a:gd name="connsiteY136" fmla="*/ 1718469 h 3008312"/>
                <a:gd name="connsiteX137" fmla="*/ 0 w 1821656"/>
                <a:gd name="connsiteY137" fmla="*/ 1785937 h 3008312"/>
                <a:gd name="connsiteX138" fmla="*/ 87313 w 1821656"/>
                <a:gd name="connsiteY138" fmla="*/ 1805781 h 3008312"/>
                <a:gd name="connsiteX139" fmla="*/ 107156 w 1821656"/>
                <a:gd name="connsiteY139" fmla="*/ 1825625 h 3008312"/>
                <a:gd name="connsiteX140" fmla="*/ 123031 w 1821656"/>
                <a:gd name="connsiteY140" fmla="*/ 1908969 h 3008312"/>
                <a:gd name="connsiteX141" fmla="*/ 166688 w 1821656"/>
                <a:gd name="connsiteY141" fmla="*/ 1916906 h 3008312"/>
                <a:gd name="connsiteX142" fmla="*/ 206375 w 1821656"/>
                <a:gd name="connsiteY142" fmla="*/ 1905000 h 3008312"/>
                <a:gd name="connsiteX143" fmla="*/ 261938 w 1821656"/>
                <a:gd name="connsiteY143" fmla="*/ 1905000 h 3008312"/>
                <a:gd name="connsiteX144" fmla="*/ 317500 w 1821656"/>
                <a:gd name="connsiteY144" fmla="*/ 1873250 h 3008312"/>
                <a:gd name="connsiteX145" fmla="*/ 333375 w 1821656"/>
                <a:gd name="connsiteY145" fmla="*/ 1853406 h 3008312"/>
                <a:gd name="connsiteX146" fmla="*/ 377031 w 1821656"/>
                <a:gd name="connsiteY146" fmla="*/ 1865312 h 3008312"/>
                <a:gd name="connsiteX147" fmla="*/ 432594 w 1821656"/>
                <a:gd name="connsiteY147" fmla="*/ 1841500 h 3008312"/>
                <a:gd name="connsiteX148" fmla="*/ 468313 w 1821656"/>
                <a:gd name="connsiteY148" fmla="*/ 1865312 h 3008312"/>
                <a:gd name="connsiteX149" fmla="*/ 488156 w 1821656"/>
                <a:gd name="connsiteY149" fmla="*/ 1897062 h 3008312"/>
                <a:gd name="connsiteX150" fmla="*/ 456406 w 1821656"/>
                <a:gd name="connsiteY150" fmla="*/ 1952625 h 3008312"/>
                <a:gd name="connsiteX151" fmla="*/ 464344 w 1821656"/>
                <a:gd name="connsiteY151" fmla="*/ 2020094 h 3008312"/>
                <a:gd name="connsiteX152" fmla="*/ 404813 w 1821656"/>
                <a:gd name="connsiteY152" fmla="*/ 2039937 h 3008312"/>
                <a:gd name="connsiteX153" fmla="*/ 313531 w 1821656"/>
                <a:gd name="connsiteY153" fmla="*/ 2008187 h 3008312"/>
                <a:gd name="connsiteX154" fmla="*/ 309563 w 1821656"/>
                <a:gd name="connsiteY154" fmla="*/ 2075656 h 3008312"/>
                <a:gd name="connsiteX155" fmla="*/ 257969 w 1821656"/>
                <a:gd name="connsiteY155" fmla="*/ 2099469 h 3008312"/>
                <a:gd name="connsiteX156" fmla="*/ 194469 w 1821656"/>
                <a:gd name="connsiteY156" fmla="*/ 2143125 h 3008312"/>
                <a:gd name="connsiteX157" fmla="*/ 154781 w 1821656"/>
                <a:gd name="connsiteY157" fmla="*/ 2166937 h 3008312"/>
                <a:gd name="connsiteX158" fmla="*/ 111125 w 1821656"/>
                <a:gd name="connsiteY158" fmla="*/ 2170906 h 3008312"/>
                <a:gd name="connsiteX159" fmla="*/ 119063 w 1821656"/>
                <a:gd name="connsiteY159" fmla="*/ 2234406 h 3008312"/>
                <a:gd name="connsiteX160" fmla="*/ 63500 w 1821656"/>
                <a:gd name="connsiteY160" fmla="*/ 2242344 h 3008312"/>
                <a:gd name="connsiteX161" fmla="*/ 43656 w 1821656"/>
                <a:gd name="connsiteY161" fmla="*/ 2293937 h 3008312"/>
                <a:gd name="connsiteX162" fmla="*/ 43656 w 1821656"/>
                <a:gd name="connsiteY162" fmla="*/ 2361406 h 3008312"/>
                <a:gd name="connsiteX163" fmla="*/ 87313 w 1821656"/>
                <a:gd name="connsiteY163" fmla="*/ 2413000 h 3008312"/>
                <a:gd name="connsiteX164" fmla="*/ 103188 w 1821656"/>
                <a:gd name="connsiteY164" fmla="*/ 2424906 h 3008312"/>
                <a:gd name="connsiteX165" fmla="*/ 123031 w 1821656"/>
                <a:gd name="connsiteY165" fmla="*/ 2516187 h 3008312"/>
                <a:gd name="connsiteX166" fmla="*/ 119063 w 1821656"/>
                <a:gd name="connsiteY166" fmla="*/ 2583656 h 3008312"/>
                <a:gd name="connsiteX167" fmla="*/ 174625 w 1821656"/>
                <a:gd name="connsiteY167" fmla="*/ 2583656 h 3008312"/>
                <a:gd name="connsiteX168" fmla="*/ 190500 w 1821656"/>
                <a:gd name="connsiteY168" fmla="*/ 2547937 h 3008312"/>
                <a:gd name="connsiteX169" fmla="*/ 226219 w 1821656"/>
                <a:gd name="connsiteY169" fmla="*/ 2579687 h 3008312"/>
                <a:gd name="connsiteX170" fmla="*/ 265906 w 1821656"/>
                <a:gd name="connsiteY170" fmla="*/ 2591594 h 3008312"/>
                <a:gd name="connsiteX171" fmla="*/ 305594 w 1821656"/>
                <a:gd name="connsiteY171" fmla="*/ 2627312 h 3008312"/>
                <a:gd name="connsiteX172" fmla="*/ 317500 w 1821656"/>
                <a:gd name="connsiteY172" fmla="*/ 2667000 h 3008312"/>
                <a:gd name="connsiteX173" fmla="*/ 353219 w 1821656"/>
                <a:gd name="connsiteY173" fmla="*/ 2682875 h 3008312"/>
                <a:gd name="connsiteX174" fmla="*/ 404813 w 1821656"/>
                <a:gd name="connsiteY174" fmla="*/ 2694781 h 3008312"/>
                <a:gd name="connsiteX175" fmla="*/ 444500 w 1821656"/>
                <a:gd name="connsiteY175" fmla="*/ 2674937 h 3008312"/>
                <a:gd name="connsiteX176" fmla="*/ 488156 w 1821656"/>
                <a:gd name="connsiteY176" fmla="*/ 2702719 h 3008312"/>
                <a:gd name="connsiteX177" fmla="*/ 468313 w 1821656"/>
                <a:gd name="connsiteY177" fmla="*/ 2782094 h 3008312"/>
                <a:gd name="connsiteX178" fmla="*/ 460375 w 1821656"/>
                <a:gd name="connsiteY178" fmla="*/ 2813844 h 3008312"/>
                <a:gd name="connsiteX179" fmla="*/ 476250 w 1821656"/>
                <a:gd name="connsiteY179" fmla="*/ 2841625 h 3008312"/>
                <a:gd name="connsiteX180" fmla="*/ 428625 w 1821656"/>
                <a:gd name="connsiteY180" fmla="*/ 2901156 h 3008312"/>
                <a:gd name="connsiteX181" fmla="*/ 404813 w 1821656"/>
                <a:gd name="connsiteY181" fmla="*/ 2940844 h 3008312"/>
                <a:gd name="connsiteX182" fmla="*/ 388938 w 1821656"/>
                <a:gd name="connsiteY182" fmla="*/ 3008312 h 3008312"/>
                <a:gd name="connsiteX0" fmla="*/ 388938 w 1821656"/>
                <a:gd name="connsiteY0" fmla="*/ 3008312 h 3008312"/>
                <a:gd name="connsiteX1" fmla="*/ 444500 w 1821656"/>
                <a:gd name="connsiteY1" fmla="*/ 2996406 h 3008312"/>
                <a:gd name="connsiteX2" fmla="*/ 448469 w 1821656"/>
                <a:gd name="connsiteY2" fmla="*/ 2952750 h 3008312"/>
                <a:gd name="connsiteX3" fmla="*/ 492125 w 1821656"/>
                <a:gd name="connsiteY3" fmla="*/ 2913062 h 3008312"/>
                <a:gd name="connsiteX4" fmla="*/ 579438 w 1821656"/>
                <a:gd name="connsiteY4" fmla="*/ 2960687 h 3008312"/>
                <a:gd name="connsiteX5" fmla="*/ 642938 w 1821656"/>
                <a:gd name="connsiteY5" fmla="*/ 2996406 h 3008312"/>
                <a:gd name="connsiteX6" fmla="*/ 710406 w 1821656"/>
                <a:gd name="connsiteY6" fmla="*/ 2956719 h 3008312"/>
                <a:gd name="connsiteX7" fmla="*/ 722313 w 1821656"/>
                <a:gd name="connsiteY7" fmla="*/ 2905125 h 3008312"/>
                <a:gd name="connsiteX8" fmla="*/ 754063 w 1821656"/>
                <a:gd name="connsiteY8" fmla="*/ 2905125 h 3008312"/>
                <a:gd name="connsiteX9" fmla="*/ 754063 w 1821656"/>
                <a:gd name="connsiteY9" fmla="*/ 2905125 h 3008312"/>
                <a:gd name="connsiteX10" fmla="*/ 821531 w 1821656"/>
                <a:gd name="connsiteY10" fmla="*/ 2885281 h 3008312"/>
                <a:gd name="connsiteX11" fmla="*/ 833438 w 1821656"/>
                <a:gd name="connsiteY11" fmla="*/ 2869406 h 3008312"/>
                <a:gd name="connsiteX12" fmla="*/ 829469 w 1821656"/>
                <a:gd name="connsiteY12" fmla="*/ 2845594 h 3008312"/>
                <a:gd name="connsiteX13" fmla="*/ 758031 w 1821656"/>
                <a:gd name="connsiteY13" fmla="*/ 2821781 h 3008312"/>
                <a:gd name="connsiteX14" fmla="*/ 758031 w 1821656"/>
                <a:gd name="connsiteY14" fmla="*/ 2762250 h 3008312"/>
                <a:gd name="connsiteX15" fmla="*/ 809625 w 1821656"/>
                <a:gd name="connsiteY15" fmla="*/ 2758281 h 3008312"/>
                <a:gd name="connsiteX16" fmla="*/ 857250 w 1821656"/>
                <a:gd name="connsiteY16" fmla="*/ 2722562 h 3008312"/>
                <a:gd name="connsiteX17" fmla="*/ 896938 w 1821656"/>
                <a:gd name="connsiteY17" fmla="*/ 2766219 h 3008312"/>
                <a:gd name="connsiteX18" fmla="*/ 908844 w 1821656"/>
                <a:gd name="connsiteY18" fmla="*/ 2805906 h 3008312"/>
                <a:gd name="connsiteX19" fmla="*/ 889000 w 1821656"/>
                <a:gd name="connsiteY19" fmla="*/ 2853531 h 3008312"/>
                <a:gd name="connsiteX20" fmla="*/ 896938 w 1821656"/>
                <a:gd name="connsiteY20" fmla="*/ 2885281 h 3008312"/>
                <a:gd name="connsiteX21" fmla="*/ 936625 w 1821656"/>
                <a:gd name="connsiteY21" fmla="*/ 2889250 h 3008312"/>
                <a:gd name="connsiteX22" fmla="*/ 964406 w 1821656"/>
                <a:gd name="connsiteY22" fmla="*/ 2809875 h 3008312"/>
                <a:gd name="connsiteX23" fmla="*/ 1035844 w 1821656"/>
                <a:gd name="connsiteY23" fmla="*/ 2754312 h 3008312"/>
                <a:gd name="connsiteX24" fmla="*/ 1067594 w 1821656"/>
                <a:gd name="connsiteY24" fmla="*/ 2698750 h 3008312"/>
                <a:gd name="connsiteX25" fmla="*/ 1079500 w 1821656"/>
                <a:gd name="connsiteY25" fmla="*/ 2583656 h 3008312"/>
                <a:gd name="connsiteX26" fmla="*/ 1103313 w 1821656"/>
                <a:gd name="connsiteY26" fmla="*/ 2508250 h 3008312"/>
                <a:gd name="connsiteX27" fmla="*/ 1087438 w 1821656"/>
                <a:gd name="connsiteY27" fmla="*/ 2472531 h 3008312"/>
                <a:gd name="connsiteX28" fmla="*/ 1119188 w 1821656"/>
                <a:gd name="connsiteY28" fmla="*/ 2460625 h 3008312"/>
                <a:gd name="connsiteX29" fmla="*/ 1079500 w 1821656"/>
                <a:gd name="connsiteY29" fmla="*/ 2349500 h 3008312"/>
                <a:gd name="connsiteX30" fmla="*/ 1111250 w 1821656"/>
                <a:gd name="connsiteY30" fmla="*/ 2286000 h 3008312"/>
                <a:gd name="connsiteX31" fmla="*/ 1111250 w 1821656"/>
                <a:gd name="connsiteY31" fmla="*/ 2250281 h 3008312"/>
                <a:gd name="connsiteX32" fmla="*/ 1178719 w 1821656"/>
                <a:gd name="connsiteY32" fmla="*/ 2135187 h 3008312"/>
                <a:gd name="connsiteX33" fmla="*/ 1202531 w 1821656"/>
                <a:gd name="connsiteY33" fmla="*/ 2079625 h 3008312"/>
                <a:gd name="connsiteX34" fmla="*/ 1146969 w 1821656"/>
                <a:gd name="connsiteY34" fmla="*/ 2035969 h 3008312"/>
                <a:gd name="connsiteX35" fmla="*/ 1174750 w 1821656"/>
                <a:gd name="connsiteY35" fmla="*/ 2004219 h 3008312"/>
                <a:gd name="connsiteX36" fmla="*/ 1174750 w 1821656"/>
                <a:gd name="connsiteY36" fmla="*/ 1960562 h 3008312"/>
                <a:gd name="connsiteX37" fmla="*/ 1202531 w 1821656"/>
                <a:gd name="connsiteY37" fmla="*/ 1889125 h 3008312"/>
                <a:gd name="connsiteX38" fmla="*/ 1091406 w 1821656"/>
                <a:gd name="connsiteY38" fmla="*/ 1817687 h 3008312"/>
                <a:gd name="connsiteX39" fmla="*/ 1039813 w 1821656"/>
                <a:gd name="connsiteY39" fmla="*/ 1742281 h 3008312"/>
                <a:gd name="connsiteX40" fmla="*/ 1012031 w 1821656"/>
                <a:gd name="connsiteY40" fmla="*/ 1718469 h 3008312"/>
                <a:gd name="connsiteX41" fmla="*/ 944563 w 1821656"/>
                <a:gd name="connsiteY41" fmla="*/ 1730375 h 3008312"/>
                <a:gd name="connsiteX42" fmla="*/ 896938 w 1821656"/>
                <a:gd name="connsiteY42" fmla="*/ 1730375 h 3008312"/>
                <a:gd name="connsiteX43" fmla="*/ 892969 w 1821656"/>
                <a:gd name="connsiteY43" fmla="*/ 1789906 h 3008312"/>
                <a:gd name="connsiteX44" fmla="*/ 845344 w 1821656"/>
                <a:gd name="connsiteY44" fmla="*/ 1821656 h 3008312"/>
                <a:gd name="connsiteX45" fmla="*/ 773906 w 1821656"/>
                <a:gd name="connsiteY45" fmla="*/ 1845469 h 3008312"/>
                <a:gd name="connsiteX46" fmla="*/ 746125 w 1821656"/>
                <a:gd name="connsiteY46" fmla="*/ 1845469 h 3008312"/>
                <a:gd name="connsiteX47" fmla="*/ 789781 w 1821656"/>
                <a:gd name="connsiteY47" fmla="*/ 1797844 h 3008312"/>
                <a:gd name="connsiteX48" fmla="*/ 785813 w 1821656"/>
                <a:gd name="connsiteY48" fmla="*/ 1766094 h 3008312"/>
                <a:gd name="connsiteX49" fmla="*/ 726281 w 1821656"/>
                <a:gd name="connsiteY49" fmla="*/ 1766094 h 3008312"/>
                <a:gd name="connsiteX50" fmla="*/ 702469 w 1821656"/>
                <a:gd name="connsiteY50" fmla="*/ 1813719 h 3008312"/>
                <a:gd name="connsiteX51" fmla="*/ 686594 w 1821656"/>
                <a:gd name="connsiteY51" fmla="*/ 1778000 h 3008312"/>
                <a:gd name="connsiteX52" fmla="*/ 690563 w 1821656"/>
                <a:gd name="connsiteY52" fmla="*/ 1710531 h 3008312"/>
                <a:gd name="connsiteX53" fmla="*/ 690563 w 1821656"/>
                <a:gd name="connsiteY53" fmla="*/ 1651000 h 3008312"/>
                <a:gd name="connsiteX54" fmla="*/ 599281 w 1821656"/>
                <a:gd name="connsiteY54" fmla="*/ 1651000 h 3008312"/>
                <a:gd name="connsiteX55" fmla="*/ 571500 w 1821656"/>
                <a:gd name="connsiteY55" fmla="*/ 1662906 h 3008312"/>
                <a:gd name="connsiteX56" fmla="*/ 523875 w 1821656"/>
                <a:gd name="connsiteY56" fmla="*/ 1619250 h 3008312"/>
                <a:gd name="connsiteX57" fmla="*/ 527844 w 1821656"/>
                <a:gd name="connsiteY57" fmla="*/ 1579562 h 3008312"/>
                <a:gd name="connsiteX58" fmla="*/ 611188 w 1821656"/>
                <a:gd name="connsiteY58" fmla="*/ 1543844 h 3008312"/>
                <a:gd name="connsiteX59" fmla="*/ 650875 w 1821656"/>
                <a:gd name="connsiteY59" fmla="*/ 1468437 h 3008312"/>
                <a:gd name="connsiteX60" fmla="*/ 710406 w 1821656"/>
                <a:gd name="connsiteY60" fmla="*/ 1440656 h 3008312"/>
                <a:gd name="connsiteX61" fmla="*/ 785813 w 1821656"/>
                <a:gd name="connsiteY61" fmla="*/ 1377156 h 3008312"/>
                <a:gd name="connsiteX62" fmla="*/ 853281 w 1821656"/>
                <a:gd name="connsiteY62" fmla="*/ 1266031 h 3008312"/>
                <a:gd name="connsiteX63" fmla="*/ 920750 w 1821656"/>
                <a:gd name="connsiteY63" fmla="*/ 1178719 h 3008312"/>
                <a:gd name="connsiteX64" fmla="*/ 980281 w 1821656"/>
                <a:gd name="connsiteY64" fmla="*/ 1123156 h 3008312"/>
                <a:gd name="connsiteX65" fmla="*/ 1035844 w 1821656"/>
                <a:gd name="connsiteY65" fmla="*/ 1067594 h 3008312"/>
                <a:gd name="connsiteX66" fmla="*/ 1063625 w 1821656"/>
                <a:gd name="connsiteY66" fmla="*/ 1039812 h 3008312"/>
                <a:gd name="connsiteX67" fmla="*/ 1095375 w 1821656"/>
                <a:gd name="connsiteY67" fmla="*/ 1035844 h 3008312"/>
                <a:gd name="connsiteX68" fmla="*/ 1115219 w 1821656"/>
                <a:gd name="connsiteY68" fmla="*/ 948531 h 3008312"/>
                <a:gd name="connsiteX69" fmla="*/ 1158875 w 1821656"/>
                <a:gd name="connsiteY69" fmla="*/ 896937 h 3008312"/>
                <a:gd name="connsiteX70" fmla="*/ 1214438 w 1821656"/>
                <a:gd name="connsiteY70" fmla="*/ 881062 h 3008312"/>
                <a:gd name="connsiteX71" fmla="*/ 1273969 w 1821656"/>
                <a:gd name="connsiteY71" fmla="*/ 773906 h 3008312"/>
                <a:gd name="connsiteX72" fmla="*/ 1349375 w 1821656"/>
                <a:gd name="connsiteY72" fmla="*/ 734219 h 3008312"/>
                <a:gd name="connsiteX73" fmla="*/ 1400969 w 1821656"/>
                <a:gd name="connsiteY73" fmla="*/ 714375 h 3008312"/>
                <a:gd name="connsiteX74" fmla="*/ 1436688 w 1821656"/>
                <a:gd name="connsiteY74" fmla="*/ 714375 h 3008312"/>
                <a:gd name="connsiteX75" fmla="*/ 1520031 w 1821656"/>
                <a:gd name="connsiteY75" fmla="*/ 706437 h 3008312"/>
                <a:gd name="connsiteX76" fmla="*/ 1627188 w 1821656"/>
                <a:gd name="connsiteY76" fmla="*/ 706437 h 3008312"/>
                <a:gd name="connsiteX77" fmla="*/ 1686719 w 1821656"/>
                <a:gd name="connsiteY77" fmla="*/ 706437 h 3008312"/>
                <a:gd name="connsiteX78" fmla="*/ 1694656 w 1821656"/>
                <a:gd name="connsiteY78" fmla="*/ 758031 h 3008312"/>
                <a:gd name="connsiteX79" fmla="*/ 1714500 w 1821656"/>
                <a:gd name="connsiteY79" fmla="*/ 762000 h 3008312"/>
                <a:gd name="connsiteX80" fmla="*/ 1738313 w 1821656"/>
                <a:gd name="connsiteY80" fmla="*/ 722312 h 3008312"/>
                <a:gd name="connsiteX81" fmla="*/ 1742281 w 1821656"/>
                <a:gd name="connsiteY81" fmla="*/ 690562 h 3008312"/>
                <a:gd name="connsiteX82" fmla="*/ 1785938 w 1821656"/>
                <a:gd name="connsiteY82" fmla="*/ 690562 h 3008312"/>
                <a:gd name="connsiteX83" fmla="*/ 1817688 w 1821656"/>
                <a:gd name="connsiteY83" fmla="*/ 718344 h 3008312"/>
                <a:gd name="connsiteX84" fmla="*/ 1821656 w 1821656"/>
                <a:gd name="connsiteY84" fmla="*/ 650875 h 3008312"/>
                <a:gd name="connsiteX85" fmla="*/ 1821656 w 1821656"/>
                <a:gd name="connsiteY85" fmla="*/ 599281 h 3008312"/>
                <a:gd name="connsiteX86" fmla="*/ 1785938 w 1821656"/>
                <a:gd name="connsiteY86" fmla="*/ 575469 h 3008312"/>
                <a:gd name="connsiteX87" fmla="*/ 1746250 w 1821656"/>
                <a:gd name="connsiteY87" fmla="*/ 535781 h 3008312"/>
                <a:gd name="connsiteX88" fmla="*/ 1698625 w 1821656"/>
                <a:gd name="connsiteY88" fmla="*/ 543719 h 3008312"/>
                <a:gd name="connsiteX89" fmla="*/ 1662906 w 1821656"/>
                <a:gd name="connsiteY89" fmla="*/ 515937 h 3008312"/>
                <a:gd name="connsiteX90" fmla="*/ 1643063 w 1821656"/>
                <a:gd name="connsiteY90" fmla="*/ 488156 h 3008312"/>
                <a:gd name="connsiteX91" fmla="*/ 1694656 w 1821656"/>
                <a:gd name="connsiteY91" fmla="*/ 420687 h 3008312"/>
                <a:gd name="connsiteX92" fmla="*/ 1718469 w 1821656"/>
                <a:gd name="connsiteY92" fmla="*/ 420687 h 3008312"/>
                <a:gd name="connsiteX93" fmla="*/ 1750219 w 1821656"/>
                <a:gd name="connsiteY93" fmla="*/ 444500 h 3008312"/>
                <a:gd name="connsiteX94" fmla="*/ 1762125 w 1821656"/>
                <a:gd name="connsiteY94" fmla="*/ 377031 h 3008312"/>
                <a:gd name="connsiteX95" fmla="*/ 1781969 w 1821656"/>
                <a:gd name="connsiteY95" fmla="*/ 289719 h 3008312"/>
                <a:gd name="connsiteX96" fmla="*/ 1766094 w 1821656"/>
                <a:gd name="connsiteY96" fmla="*/ 238125 h 3008312"/>
                <a:gd name="connsiteX97" fmla="*/ 1742281 w 1821656"/>
                <a:gd name="connsiteY97" fmla="*/ 170656 h 3008312"/>
                <a:gd name="connsiteX98" fmla="*/ 1698625 w 1821656"/>
                <a:gd name="connsiteY98" fmla="*/ 146844 h 3008312"/>
                <a:gd name="connsiteX99" fmla="*/ 1639094 w 1821656"/>
                <a:gd name="connsiteY99" fmla="*/ 123031 h 3008312"/>
                <a:gd name="connsiteX100" fmla="*/ 1563688 w 1821656"/>
                <a:gd name="connsiteY100" fmla="*/ 127000 h 3008312"/>
                <a:gd name="connsiteX101" fmla="*/ 1504156 w 1821656"/>
                <a:gd name="connsiteY101" fmla="*/ 174625 h 3008312"/>
                <a:gd name="connsiteX102" fmla="*/ 1393031 w 1821656"/>
                <a:gd name="connsiteY102" fmla="*/ 107156 h 3008312"/>
                <a:gd name="connsiteX103" fmla="*/ 1321594 w 1821656"/>
                <a:gd name="connsiteY103" fmla="*/ 130969 h 3008312"/>
                <a:gd name="connsiteX104" fmla="*/ 1238250 w 1821656"/>
                <a:gd name="connsiteY104" fmla="*/ 119062 h 3008312"/>
                <a:gd name="connsiteX105" fmla="*/ 1206500 w 1821656"/>
                <a:gd name="connsiteY105" fmla="*/ 23812 h 3008312"/>
                <a:gd name="connsiteX106" fmla="*/ 1150938 w 1821656"/>
                <a:gd name="connsiteY106" fmla="*/ 0 h 3008312"/>
                <a:gd name="connsiteX107" fmla="*/ 1083469 w 1821656"/>
                <a:gd name="connsiteY107" fmla="*/ 55562 h 3008312"/>
                <a:gd name="connsiteX108" fmla="*/ 1063625 w 1821656"/>
                <a:gd name="connsiteY108" fmla="*/ 119062 h 3008312"/>
                <a:gd name="connsiteX109" fmla="*/ 1004094 w 1821656"/>
                <a:gd name="connsiteY109" fmla="*/ 218281 h 3008312"/>
                <a:gd name="connsiteX110" fmla="*/ 968375 w 1821656"/>
                <a:gd name="connsiteY110" fmla="*/ 254000 h 3008312"/>
                <a:gd name="connsiteX111" fmla="*/ 849313 w 1821656"/>
                <a:gd name="connsiteY111" fmla="*/ 337344 h 3008312"/>
                <a:gd name="connsiteX112" fmla="*/ 865188 w 1821656"/>
                <a:gd name="connsiteY112" fmla="*/ 476250 h 3008312"/>
                <a:gd name="connsiteX113" fmla="*/ 873125 w 1821656"/>
                <a:gd name="connsiteY113" fmla="*/ 559594 h 3008312"/>
                <a:gd name="connsiteX114" fmla="*/ 821531 w 1821656"/>
                <a:gd name="connsiteY114" fmla="*/ 646906 h 3008312"/>
                <a:gd name="connsiteX115" fmla="*/ 674688 w 1821656"/>
                <a:gd name="connsiteY115" fmla="*/ 702469 h 3008312"/>
                <a:gd name="connsiteX116" fmla="*/ 587375 w 1821656"/>
                <a:gd name="connsiteY116" fmla="*/ 662781 h 3008312"/>
                <a:gd name="connsiteX117" fmla="*/ 496094 w 1821656"/>
                <a:gd name="connsiteY117" fmla="*/ 758031 h 3008312"/>
                <a:gd name="connsiteX118" fmla="*/ 377031 w 1821656"/>
                <a:gd name="connsiteY118" fmla="*/ 726281 h 3008312"/>
                <a:gd name="connsiteX119" fmla="*/ 257969 w 1821656"/>
                <a:gd name="connsiteY119" fmla="*/ 746125 h 3008312"/>
                <a:gd name="connsiteX120" fmla="*/ 194469 w 1821656"/>
                <a:gd name="connsiteY120" fmla="*/ 948531 h 3008312"/>
                <a:gd name="connsiteX121" fmla="*/ 111901 w 1821656"/>
                <a:gd name="connsiteY121" fmla="*/ 969169 h 3008312"/>
                <a:gd name="connsiteX122" fmla="*/ 174625 w 1821656"/>
                <a:gd name="connsiteY122" fmla="*/ 1049338 h 3008312"/>
                <a:gd name="connsiteX123" fmla="*/ 83344 w 1821656"/>
                <a:gd name="connsiteY123" fmla="*/ 1154906 h 3008312"/>
                <a:gd name="connsiteX124" fmla="*/ 150813 w 1821656"/>
                <a:gd name="connsiteY124" fmla="*/ 1230312 h 3008312"/>
                <a:gd name="connsiteX125" fmla="*/ 63500 w 1821656"/>
                <a:gd name="connsiteY125" fmla="*/ 1297781 h 3008312"/>
                <a:gd name="connsiteX126" fmla="*/ 63500 w 1821656"/>
                <a:gd name="connsiteY126" fmla="*/ 1444625 h 3008312"/>
                <a:gd name="connsiteX127" fmla="*/ 138906 w 1821656"/>
                <a:gd name="connsiteY127" fmla="*/ 1452562 h 3008312"/>
                <a:gd name="connsiteX128" fmla="*/ 206375 w 1821656"/>
                <a:gd name="connsiteY128" fmla="*/ 1436687 h 3008312"/>
                <a:gd name="connsiteX129" fmla="*/ 242094 w 1821656"/>
                <a:gd name="connsiteY129" fmla="*/ 1460500 h 3008312"/>
                <a:gd name="connsiteX130" fmla="*/ 265906 w 1821656"/>
                <a:gd name="connsiteY130" fmla="*/ 1508125 h 3008312"/>
                <a:gd name="connsiteX131" fmla="*/ 230188 w 1821656"/>
                <a:gd name="connsiteY131" fmla="*/ 1543844 h 3008312"/>
                <a:gd name="connsiteX132" fmla="*/ 214313 w 1821656"/>
                <a:gd name="connsiteY132" fmla="*/ 1567656 h 3008312"/>
                <a:gd name="connsiteX133" fmla="*/ 154781 w 1821656"/>
                <a:gd name="connsiteY133" fmla="*/ 1579562 h 3008312"/>
                <a:gd name="connsiteX134" fmla="*/ 148025 w 1821656"/>
                <a:gd name="connsiteY134" fmla="*/ 1604169 h 3008312"/>
                <a:gd name="connsiteX135" fmla="*/ 92057 w 1821656"/>
                <a:gd name="connsiteY135" fmla="*/ 1643062 h 3008312"/>
                <a:gd name="connsiteX136" fmla="*/ 79375 w 1821656"/>
                <a:gd name="connsiteY136" fmla="*/ 1702594 h 3008312"/>
                <a:gd name="connsiteX137" fmla="*/ 19844 w 1821656"/>
                <a:gd name="connsiteY137" fmla="*/ 1718469 h 3008312"/>
                <a:gd name="connsiteX138" fmla="*/ 0 w 1821656"/>
                <a:gd name="connsiteY138" fmla="*/ 1785937 h 3008312"/>
                <a:gd name="connsiteX139" fmla="*/ 87313 w 1821656"/>
                <a:gd name="connsiteY139" fmla="*/ 1805781 h 3008312"/>
                <a:gd name="connsiteX140" fmla="*/ 107156 w 1821656"/>
                <a:gd name="connsiteY140" fmla="*/ 1825625 h 3008312"/>
                <a:gd name="connsiteX141" fmla="*/ 123031 w 1821656"/>
                <a:gd name="connsiteY141" fmla="*/ 1908969 h 3008312"/>
                <a:gd name="connsiteX142" fmla="*/ 166688 w 1821656"/>
                <a:gd name="connsiteY142" fmla="*/ 1916906 h 3008312"/>
                <a:gd name="connsiteX143" fmla="*/ 206375 w 1821656"/>
                <a:gd name="connsiteY143" fmla="*/ 1905000 h 3008312"/>
                <a:gd name="connsiteX144" fmla="*/ 261938 w 1821656"/>
                <a:gd name="connsiteY144" fmla="*/ 1905000 h 3008312"/>
                <a:gd name="connsiteX145" fmla="*/ 317500 w 1821656"/>
                <a:gd name="connsiteY145" fmla="*/ 1873250 h 3008312"/>
                <a:gd name="connsiteX146" fmla="*/ 333375 w 1821656"/>
                <a:gd name="connsiteY146" fmla="*/ 1853406 h 3008312"/>
                <a:gd name="connsiteX147" fmla="*/ 377031 w 1821656"/>
                <a:gd name="connsiteY147" fmla="*/ 1865312 h 3008312"/>
                <a:gd name="connsiteX148" fmla="*/ 432594 w 1821656"/>
                <a:gd name="connsiteY148" fmla="*/ 1841500 h 3008312"/>
                <a:gd name="connsiteX149" fmla="*/ 468313 w 1821656"/>
                <a:gd name="connsiteY149" fmla="*/ 1865312 h 3008312"/>
                <a:gd name="connsiteX150" fmla="*/ 488156 w 1821656"/>
                <a:gd name="connsiteY150" fmla="*/ 1897062 h 3008312"/>
                <a:gd name="connsiteX151" fmla="*/ 456406 w 1821656"/>
                <a:gd name="connsiteY151" fmla="*/ 1952625 h 3008312"/>
                <a:gd name="connsiteX152" fmla="*/ 464344 w 1821656"/>
                <a:gd name="connsiteY152" fmla="*/ 2020094 h 3008312"/>
                <a:gd name="connsiteX153" fmla="*/ 404813 w 1821656"/>
                <a:gd name="connsiteY153" fmla="*/ 2039937 h 3008312"/>
                <a:gd name="connsiteX154" fmla="*/ 313531 w 1821656"/>
                <a:gd name="connsiteY154" fmla="*/ 2008187 h 3008312"/>
                <a:gd name="connsiteX155" fmla="*/ 309563 w 1821656"/>
                <a:gd name="connsiteY155" fmla="*/ 2075656 h 3008312"/>
                <a:gd name="connsiteX156" fmla="*/ 257969 w 1821656"/>
                <a:gd name="connsiteY156" fmla="*/ 2099469 h 3008312"/>
                <a:gd name="connsiteX157" fmla="*/ 194469 w 1821656"/>
                <a:gd name="connsiteY157" fmla="*/ 2143125 h 3008312"/>
                <a:gd name="connsiteX158" fmla="*/ 154781 w 1821656"/>
                <a:gd name="connsiteY158" fmla="*/ 2166937 h 3008312"/>
                <a:gd name="connsiteX159" fmla="*/ 111125 w 1821656"/>
                <a:gd name="connsiteY159" fmla="*/ 2170906 h 3008312"/>
                <a:gd name="connsiteX160" fmla="*/ 119063 w 1821656"/>
                <a:gd name="connsiteY160" fmla="*/ 2234406 h 3008312"/>
                <a:gd name="connsiteX161" fmla="*/ 63500 w 1821656"/>
                <a:gd name="connsiteY161" fmla="*/ 2242344 h 3008312"/>
                <a:gd name="connsiteX162" fmla="*/ 43656 w 1821656"/>
                <a:gd name="connsiteY162" fmla="*/ 2293937 h 3008312"/>
                <a:gd name="connsiteX163" fmla="*/ 43656 w 1821656"/>
                <a:gd name="connsiteY163" fmla="*/ 2361406 h 3008312"/>
                <a:gd name="connsiteX164" fmla="*/ 87313 w 1821656"/>
                <a:gd name="connsiteY164" fmla="*/ 2413000 h 3008312"/>
                <a:gd name="connsiteX165" fmla="*/ 103188 w 1821656"/>
                <a:gd name="connsiteY165" fmla="*/ 2424906 h 3008312"/>
                <a:gd name="connsiteX166" fmla="*/ 123031 w 1821656"/>
                <a:gd name="connsiteY166" fmla="*/ 2516187 h 3008312"/>
                <a:gd name="connsiteX167" fmla="*/ 119063 w 1821656"/>
                <a:gd name="connsiteY167" fmla="*/ 2583656 h 3008312"/>
                <a:gd name="connsiteX168" fmla="*/ 174625 w 1821656"/>
                <a:gd name="connsiteY168" fmla="*/ 2583656 h 3008312"/>
                <a:gd name="connsiteX169" fmla="*/ 190500 w 1821656"/>
                <a:gd name="connsiteY169" fmla="*/ 2547937 h 3008312"/>
                <a:gd name="connsiteX170" fmla="*/ 226219 w 1821656"/>
                <a:gd name="connsiteY170" fmla="*/ 2579687 h 3008312"/>
                <a:gd name="connsiteX171" fmla="*/ 265906 w 1821656"/>
                <a:gd name="connsiteY171" fmla="*/ 2591594 h 3008312"/>
                <a:gd name="connsiteX172" fmla="*/ 305594 w 1821656"/>
                <a:gd name="connsiteY172" fmla="*/ 2627312 h 3008312"/>
                <a:gd name="connsiteX173" fmla="*/ 317500 w 1821656"/>
                <a:gd name="connsiteY173" fmla="*/ 2667000 h 3008312"/>
                <a:gd name="connsiteX174" fmla="*/ 353219 w 1821656"/>
                <a:gd name="connsiteY174" fmla="*/ 2682875 h 3008312"/>
                <a:gd name="connsiteX175" fmla="*/ 404813 w 1821656"/>
                <a:gd name="connsiteY175" fmla="*/ 2694781 h 3008312"/>
                <a:gd name="connsiteX176" fmla="*/ 444500 w 1821656"/>
                <a:gd name="connsiteY176" fmla="*/ 2674937 h 3008312"/>
                <a:gd name="connsiteX177" fmla="*/ 488156 w 1821656"/>
                <a:gd name="connsiteY177" fmla="*/ 2702719 h 3008312"/>
                <a:gd name="connsiteX178" fmla="*/ 468313 w 1821656"/>
                <a:gd name="connsiteY178" fmla="*/ 2782094 h 3008312"/>
                <a:gd name="connsiteX179" fmla="*/ 460375 w 1821656"/>
                <a:gd name="connsiteY179" fmla="*/ 2813844 h 3008312"/>
                <a:gd name="connsiteX180" fmla="*/ 476250 w 1821656"/>
                <a:gd name="connsiteY180" fmla="*/ 2841625 h 3008312"/>
                <a:gd name="connsiteX181" fmla="*/ 428625 w 1821656"/>
                <a:gd name="connsiteY181" fmla="*/ 2901156 h 3008312"/>
                <a:gd name="connsiteX182" fmla="*/ 404813 w 1821656"/>
                <a:gd name="connsiteY182" fmla="*/ 2940844 h 3008312"/>
                <a:gd name="connsiteX183" fmla="*/ 388938 w 1821656"/>
                <a:gd name="connsiteY183" fmla="*/ 3008312 h 3008312"/>
                <a:gd name="connsiteX0" fmla="*/ 388938 w 1821656"/>
                <a:gd name="connsiteY0" fmla="*/ 3008312 h 3008312"/>
                <a:gd name="connsiteX1" fmla="*/ 444500 w 1821656"/>
                <a:gd name="connsiteY1" fmla="*/ 2996406 h 3008312"/>
                <a:gd name="connsiteX2" fmla="*/ 448469 w 1821656"/>
                <a:gd name="connsiteY2" fmla="*/ 2952750 h 3008312"/>
                <a:gd name="connsiteX3" fmla="*/ 492125 w 1821656"/>
                <a:gd name="connsiteY3" fmla="*/ 2913062 h 3008312"/>
                <a:gd name="connsiteX4" fmla="*/ 579438 w 1821656"/>
                <a:gd name="connsiteY4" fmla="*/ 2960687 h 3008312"/>
                <a:gd name="connsiteX5" fmla="*/ 642938 w 1821656"/>
                <a:gd name="connsiteY5" fmla="*/ 2996406 h 3008312"/>
                <a:gd name="connsiteX6" fmla="*/ 710406 w 1821656"/>
                <a:gd name="connsiteY6" fmla="*/ 2956719 h 3008312"/>
                <a:gd name="connsiteX7" fmla="*/ 722313 w 1821656"/>
                <a:gd name="connsiteY7" fmla="*/ 2905125 h 3008312"/>
                <a:gd name="connsiteX8" fmla="*/ 754063 w 1821656"/>
                <a:gd name="connsiteY8" fmla="*/ 2905125 h 3008312"/>
                <a:gd name="connsiteX9" fmla="*/ 754063 w 1821656"/>
                <a:gd name="connsiteY9" fmla="*/ 2905125 h 3008312"/>
                <a:gd name="connsiteX10" fmla="*/ 821531 w 1821656"/>
                <a:gd name="connsiteY10" fmla="*/ 2885281 h 3008312"/>
                <a:gd name="connsiteX11" fmla="*/ 833438 w 1821656"/>
                <a:gd name="connsiteY11" fmla="*/ 2869406 h 3008312"/>
                <a:gd name="connsiteX12" fmla="*/ 829469 w 1821656"/>
                <a:gd name="connsiteY12" fmla="*/ 2845594 h 3008312"/>
                <a:gd name="connsiteX13" fmla="*/ 758031 w 1821656"/>
                <a:gd name="connsiteY13" fmla="*/ 2821781 h 3008312"/>
                <a:gd name="connsiteX14" fmla="*/ 758031 w 1821656"/>
                <a:gd name="connsiteY14" fmla="*/ 2762250 h 3008312"/>
                <a:gd name="connsiteX15" fmla="*/ 809625 w 1821656"/>
                <a:gd name="connsiteY15" fmla="*/ 2758281 h 3008312"/>
                <a:gd name="connsiteX16" fmla="*/ 857250 w 1821656"/>
                <a:gd name="connsiteY16" fmla="*/ 2722562 h 3008312"/>
                <a:gd name="connsiteX17" fmla="*/ 896938 w 1821656"/>
                <a:gd name="connsiteY17" fmla="*/ 2766219 h 3008312"/>
                <a:gd name="connsiteX18" fmla="*/ 908844 w 1821656"/>
                <a:gd name="connsiteY18" fmla="*/ 2805906 h 3008312"/>
                <a:gd name="connsiteX19" fmla="*/ 889000 w 1821656"/>
                <a:gd name="connsiteY19" fmla="*/ 2853531 h 3008312"/>
                <a:gd name="connsiteX20" fmla="*/ 896938 w 1821656"/>
                <a:gd name="connsiteY20" fmla="*/ 2885281 h 3008312"/>
                <a:gd name="connsiteX21" fmla="*/ 936625 w 1821656"/>
                <a:gd name="connsiteY21" fmla="*/ 2889250 h 3008312"/>
                <a:gd name="connsiteX22" fmla="*/ 964406 w 1821656"/>
                <a:gd name="connsiteY22" fmla="*/ 2809875 h 3008312"/>
                <a:gd name="connsiteX23" fmla="*/ 1035844 w 1821656"/>
                <a:gd name="connsiteY23" fmla="*/ 2754312 h 3008312"/>
                <a:gd name="connsiteX24" fmla="*/ 1067594 w 1821656"/>
                <a:gd name="connsiteY24" fmla="*/ 2698750 h 3008312"/>
                <a:gd name="connsiteX25" fmla="*/ 1079500 w 1821656"/>
                <a:gd name="connsiteY25" fmla="*/ 2583656 h 3008312"/>
                <a:gd name="connsiteX26" fmla="*/ 1103313 w 1821656"/>
                <a:gd name="connsiteY26" fmla="*/ 2508250 h 3008312"/>
                <a:gd name="connsiteX27" fmla="*/ 1087438 w 1821656"/>
                <a:gd name="connsiteY27" fmla="*/ 2472531 h 3008312"/>
                <a:gd name="connsiteX28" fmla="*/ 1119188 w 1821656"/>
                <a:gd name="connsiteY28" fmla="*/ 2460625 h 3008312"/>
                <a:gd name="connsiteX29" fmla="*/ 1079500 w 1821656"/>
                <a:gd name="connsiteY29" fmla="*/ 2349500 h 3008312"/>
                <a:gd name="connsiteX30" fmla="*/ 1111250 w 1821656"/>
                <a:gd name="connsiteY30" fmla="*/ 2286000 h 3008312"/>
                <a:gd name="connsiteX31" fmla="*/ 1111250 w 1821656"/>
                <a:gd name="connsiteY31" fmla="*/ 2250281 h 3008312"/>
                <a:gd name="connsiteX32" fmla="*/ 1178719 w 1821656"/>
                <a:gd name="connsiteY32" fmla="*/ 2135187 h 3008312"/>
                <a:gd name="connsiteX33" fmla="*/ 1202531 w 1821656"/>
                <a:gd name="connsiteY33" fmla="*/ 2079625 h 3008312"/>
                <a:gd name="connsiteX34" fmla="*/ 1146969 w 1821656"/>
                <a:gd name="connsiteY34" fmla="*/ 2035969 h 3008312"/>
                <a:gd name="connsiteX35" fmla="*/ 1174750 w 1821656"/>
                <a:gd name="connsiteY35" fmla="*/ 2004219 h 3008312"/>
                <a:gd name="connsiteX36" fmla="*/ 1174750 w 1821656"/>
                <a:gd name="connsiteY36" fmla="*/ 1960562 h 3008312"/>
                <a:gd name="connsiteX37" fmla="*/ 1202531 w 1821656"/>
                <a:gd name="connsiteY37" fmla="*/ 1889125 h 3008312"/>
                <a:gd name="connsiteX38" fmla="*/ 1091406 w 1821656"/>
                <a:gd name="connsiteY38" fmla="*/ 1817687 h 3008312"/>
                <a:gd name="connsiteX39" fmla="*/ 1039813 w 1821656"/>
                <a:gd name="connsiteY39" fmla="*/ 1742281 h 3008312"/>
                <a:gd name="connsiteX40" fmla="*/ 1012031 w 1821656"/>
                <a:gd name="connsiteY40" fmla="*/ 1718469 h 3008312"/>
                <a:gd name="connsiteX41" fmla="*/ 944563 w 1821656"/>
                <a:gd name="connsiteY41" fmla="*/ 1730375 h 3008312"/>
                <a:gd name="connsiteX42" fmla="*/ 896938 w 1821656"/>
                <a:gd name="connsiteY42" fmla="*/ 1730375 h 3008312"/>
                <a:gd name="connsiteX43" fmla="*/ 892969 w 1821656"/>
                <a:gd name="connsiteY43" fmla="*/ 1789906 h 3008312"/>
                <a:gd name="connsiteX44" fmla="*/ 845344 w 1821656"/>
                <a:gd name="connsiteY44" fmla="*/ 1821656 h 3008312"/>
                <a:gd name="connsiteX45" fmla="*/ 773906 w 1821656"/>
                <a:gd name="connsiteY45" fmla="*/ 1845469 h 3008312"/>
                <a:gd name="connsiteX46" fmla="*/ 746125 w 1821656"/>
                <a:gd name="connsiteY46" fmla="*/ 1845469 h 3008312"/>
                <a:gd name="connsiteX47" fmla="*/ 789781 w 1821656"/>
                <a:gd name="connsiteY47" fmla="*/ 1797844 h 3008312"/>
                <a:gd name="connsiteX48" fmla="*/ 785813 w 1821656"/>
                <a:gd name="connsiteY48" fmla="*/ 1766094 h 3008312"/>
                <a:gd name="connsiteX49" fmla="*/ 726281 w 1821656"/>
                <a:gd name="connsiteY49" fmla="*/ 1766094 h 3008312"/>
                <a:gd name="connsiteX50" fmla="*/ 702469 w 1821656"/>
                <a:gd name="connsiteY50" fmla="*/ 1813719 h 3008312"/>
                <a:gd name="connsiteX51" fmla="*/ 686594 w 1821656"/>
                <a:gd name="connsiteY51" fmla="*/ 1778000 h 3008312"/>
                <a:gd name="connsiteX52" fmla="*/ 690563 w 1821656"/>
                <a:gd name="connsiteY52" fmla="*/ 1710531 h 3008312"/>
                <a:gd name="connsiteX53" fmla="*/ 690563 w 1821656"/>
                <a:gd name="connsiteY53" fmla="*/ 1651000 h 3008312"/>
                <a:gd name="connsiteX54" fmla="*/ 599281 w 1821656"/>
                <a:gd name="connsiteY54" fmla="*/ 1651000 h 3008312"/>
                <a:gd name="connsiteX55" fmla="*/ 571500 w 1821656"/>
                <a:gd name="connsiteY55" fmla="*/ 1662906 h 3008312"/>
                <a:gd name="connsiteX56" fmla="*/ 523875 w 1821656"/>
                <a:gd name="connsiteY56" fmla="*/ 1619250 h 3008312"/>
                <a:gd name="connsiteX57" fmla="*/ 527844 w 1821656"/>
                <a:gd name="connsiteY57" fmla="*/ 1579562 h 3008312"/>
                <a:gd name="connsiteX58" fmla="*/ 611188 w 1821656"/>
                <a:gd name="connsiteY58" fmla="*/ 1543844 h 3008312"/>
                <a:gd name="connsiteX59" fmla="*/ 650875 w 1821656"/>
                <a:gd name="connsiteY59" fmla="*/ 1468437 h 3008312"/>
                <a:gd name="connsiteX60" fmla="*/ 710406 w 1821656"/>
                <a:gd name="connsiteY60" fmla="*/ 1440656 h 3008312"/>
                <a:gd name="connsiteX61" fmla="*/ 785813 w 1821656"/>
                <a:gd name="connsiteY61" fmla="*/ 1377156 h 3008312"/>
                <a:gd name="connsiteX62" fmla="*/ 853281 w 1821656"/>
                <a:gd name="connsiteY62" fmla="*/ 1266031 h 3008312"/>
                <a:gd name="connsiteX63" fmla="*/ 920750 w 1821656"/>
                <a:gd name="connsiteY63" fmla="*/ 1178719 h 3008312"/>
                <a:gd name="connsiteX64" fmla="*/ 980281 w 1821656"/>
                <a:gd name="connsiteY64" fmla="*/ 1123156 h 3008312"/>
                <a:gd name="connsiteX65" fmla="*/ 1035844 w 1821656"/>
                <a:gd name="connsiteY65" fmla="*/ 1067594 h 3008312"/>
                <a:gd name="connsiteX66" fmla="*/ 1063625 w 1821656"/>
                <a:gd name="connsiteY66" fmla="*/ 1039812 h 3008312"/>
                <a:gd name="connsiteX67" fmla="*/ 1095375 w 1821656"/>
                <a:gd name="connsiteY67" fmla="*/ 1035844 h 3008312"/>
                <a:gd name="connsiteX68" fmla="*/ 1115219 w 1821656"/>
                <a:gd name="connsiteY68" fmla="*/ 948531 h 3008312"/>
                <a:gd name="connsiteX69" fmla="*/ 1158875 w 1821656"/>
                <a:gd name="connsiteY69" fmla="*/ 896937 h 3008312"/>
                <a:gd name="connsiteX70" fmla="*/ 1214438 w 1821656"/>
                <a:gd name="connsiteY70" fmla="*/ 881062 h 3008312"/>
                <a:gd name="connsiteX71" fmla="*/ 1273969 w 1821656"/>
                <a:gd name="connsiteY71" fmla="*/ 773906 h 3008312"/>
                <a:gd name="connsiteX72" fmla="*/ 1349375 w 1821656"/>
                <a:gd name="connsiteY72" fmla="*/ 734219 h 3008312"/>
                <a:gd name="connsiteX73" fmla="*/ 1400969 w 1821656"/>
                <a:gd name="connsiteY73" fmla="*/ 714375 h 3008312"/>
                <a:gd name="connsiteX74" fmla="*/ 1436688 w 1821656"/>
                <a:gd name="connsiteY74" fmla="*/ 714375 h 3008312"/>
                <a:gd name="connsiteX75" fmla="*/ 1520031 w 1821656"/>
                <a:gd name="connsiteY75" fmla="*/ 706437 h 3008312"/>
                <a:gd name="connsiteX76" fmla="*/ 1627188 w 1821656"/>
                <a:gd name="connsiteY76" fmla="*/ 706437 h 3008312"/>
                <a:gd name="connsiteX77" fmla="*/ 1686719 w 1821656"/>
                <a:gd name="connsiteY77" fmla="*/ 706437 h 3008312"/>
                <a:gd name="connsiteX78" fmla="*/ 1694656 w 1821656"/>
                <a:gd name="connsiteY78" fmla="*/ 758031 h 3008312"/>
                <a:gd name="connsiteX79" fmla="*/ 1714500 w 1821656"/>
                <a:gd name="connsiteY79" fmla="*/ 762000 h 3008312"/>
                <a:gd name="connsiteX80" fmla="*/ 1738313 w 1821656"/>
                <a:gd name="connsiteY80" fmla="*/ 722312 h 3008312"/>
                <a:gd name="connsiteX81" fmla="*/ 1742281 w 1821656"/>
                <a:gd name="connsiteY81" fmla="*/ 690562 h 3008312"/>
                <a:gd name="connsiteX82" fmla="*/ 1785938 w 1821656"/>
                <a:gd name="connsiteY82" fmla="*/ 690562 h 3008312"/>
                <a:gd name="connsiteX83" fmla="*/ 1817688 w 1821656"/>
                <a:gd name="connsiteY83" fmla="*/ 718344 h 3008312"/>
                <a:gd name="connsiteX84" fmla="*/ 1821656 w 1821656"/>
                <a:gd name="connsiteY84" fmla="*/ 650875 h 3008312"/>
                <a:gd name="connsiteX85" fmla="*/ 1821656 w 1821656"/>
                <a:gd name="connsiteY85" fmla="*/ 599281 h 3008312"/>
                <a:gd name="connsiteX86" fmla="*/ 1785938 w 1821656"/>
                <a:gd name="connsiteY86" fmla="*/ 575469 h 3008312"/>
                <a:gd name="connsiteX87" fmla="*/ 1746250 w 1821656"/>
                <a:gd name="connsiteY87" fmla="*/ 535781 h 3008312"/>
                <a:gd name="connsiteX88" fmla="*/ 1698625 w 1821656"/>
                <a:gd name="connsiteY88" fmla="*/ 543719 h 3008312"/>
                <a:gd name="connsiteX89" fmla="*/ 1662906 w 1821656"/>
                <a:gd name="connsiteY89" fmla="*/ 515937 h 3008312"/>
                <a:gd name="connsiteX90" fmla="*/ 1643063 w 1821656"/>
                <a:gd name="connsiteY90" fmla="*/ 488156 h 3008312"/>
                <a:gd name="connsiteX91" fmla="*/ 1694656 w 1821656"/>
                <a:gd name="connsiteY91" fmla="*/ 420687 h 3008312"/>
                <a:gd name="connsiteX92" fmla="*/ 1718469 w 1821656"/>
                <a:gd name="connsiteY92" fmla="*/ 420687 h 3008312"/>
                <a:gd name="connsiteX93" fmla="*/ 1750219 w 1821656"/>
                <a:gd name="connsiteY93" fmla="*/ 444500 h 3008312"/>
                <a:gd name="connsiteX94" fmla="*/ 1762125 w 1821656"/>
                <a:gd name="connsiteY94" fmla="*/ 377031 h 3008312"/>
                <a:gd name="connsiteX95" fmla="*/ 1781969 w 1821656"/>
                <a:gd name="connsiteY95" fmla="*/ 289719 h 3008312"/>
                <a:gd name="connsiteX96" fmla="*/ 1766094 w 1821656"/>
                <a:gd name="connsiteY96" fmla="*/ 238125 h 3008312"/>
                <a:gd name="connsiteX97" fmla="*/ 1742281 w 1821656"/>
                <a:gd name="connsiteY97" fmla="*/ 170656 h 3008312"/>
                <a:gd name="connsiteX98" fmla="*/ 1698625 w 1821656"/>
                <a:gd name="connsiteY98" fmla="*/ 146844 h 3008312"/>
                <a:gd name="connsiteX99" fmla="*/ 1639094 w 1821656"/>
                <a:gd name="connsiteY99" fmla="*/ 123031 h 3008312"/>
                <a:gd name="connsiteX100" fmla="*/ 1563688 w 1821656"/>
                <a:gd name="connsiteY100" fmla="*/ 127000 h 3008312"/>
                <a:gd name="connsiteX101" fmla="*/ 1504156 w 1821656"/>
                <a:gd name="connsiteY101" fmla="*/ 174625 h 3008312"/>
                <a:gd name="connsiteX102" fmla="*/ 1393031 w 1821656"/>
                <a:gd name="connsiteY102" fmla="*/ 107156 h 3008312"/>
                <a:gd name="connsiteX103" fmla="*/ 1321594 w 1821656"/>
                <a:gd name="connsiteY103" fmla="*/ 130969 h 3008312"/>
                <a:gd name="connsiteX104" fmla="*/ 1238250 w 1821656"/>
                <a:gd name="connsiteY104" fmla="*/ 119062 h 3008312"/>
                <a:gd name="connsiteX105" fmla="*/ 1206500 w 1821656"/>
                <a:gd name="connsiteY105" fmla="*/ 23812 h 3008312"/>
                <a:gd name="connsiteX106" fmla="*/ 1150938 w 1821656"/>
                <a:gd name="connsiteY106" fmla="*/ 0 h 3008312"/>
                <a:gd name="connsiteX107" fmla="*/ 1083469 w 1821656"/>
                <a:gd name="connsiteY107" fmla="*/ 55562 h 3008312"/>
                <a:gd name="connsiteX108" fmla="*/ 1063625 w 1821656"/>
                <a:gd name="connsiteY108" fmla="*/ 119062 h 3008312"/>
                <a:gd name="connsiteX109" fmla="*/ 1004094 w 1821656"/>
                <a:gd name="connsiteY109" fmla="*/ 218281 h 3008312"/>
                <a:gd name="connsiteX110" fmla="*/ 968375 w 1821656"/>
                <a:gd name="connsiteY110" fmla="*/ 254000 h 3008312"/>
                <a:gd name="connsiteX111" fmla="*/ 849313 w 1821656"/>
                <a:gd name="connsiteY111" fmla="*/ 337344 h 3008312"/>
                <a:gd name="connsiteX112" fmla="*/ 865188 w 1821656"/>
                <a:gd name="connsiteY112" fmla="*/ 476250 h 3008312"/>
                <a:gd name="connsiteX113" fmla="*/ 873125 w 1821656"/>
                <a:gd name="connsiteY113" fmla="*/ 559594 h 3008312"/>
                <a:gd name="connsiteX114" fmla="*/ 821531 w 1821656"/>
                <a:gd name="connsiteY114" fmla="*/ 646906 h 3008312"/>
                <a:gd name="connsiteX115" fmla="*/ 674688 w 1821656"/>
                <a:gd name="connsiteY115" fmla="*/ 702469 h 3008312"/>
                <a:gd name="connsiteX116" fmla="*/ 587375 w 1821656"/>
                <a:gd name="connsiteY116" fmla="*/ 662781 h 3008312"/>
                <a:gd name="connsiteX117" fmla="*/ 496094 w 1821656"/>
                <a:gd name="connsiteY117" fmla="*/ 758031 h 3008312"/>
                <a:gd name="connsiteX118" fmla="*/ 377031 w 1821656"/>
                <a:gd name="connsiteY118" fmla="*/ 726281 h 3008312"/>
                <a:gd name="connsiteX119" fmla="*/ 257969 w 1821656"/>
                <a:gd name="connsiteY119" fmla="*/ 746125 h 3008312"/>
                <a:gd name="connsiteX120" fmla="*/ 194469 w 1821656"/>
                <a:gd name="connsiteY120" fmla="*/ 948531 h 3008312"/>
                <a:gd name="connsiteX121" fmla="*/ 111901 w 1821656"/>
                <a:gd name="connsiteY121" fmla="*/ 969169 h 3008312"/>
                <a:gd name="connsiteX122" fmla="*/ 174625 w 1821656"/>
                <a:gd name="connsiteY122" fmla="*/ 1049338 h 3008312"/>
                <a:gd name="connsiteX123" fmla="*/ 83344 w 1821656"/>
                <a:gd name="connsiteY123" fmla="*/ 1154906 h 3008312"/>
                <a:gd name="connsiteX124" fmla="*/ 150813 w 1821656"/>
                <a:gd name="connsiteY124" fmla="*/ 1230312 h 3008312"/>
                <a:gd name="connsiteX125" fmla="*/ 63500 w 1821656"/>
                <a:gd name="connsiteY125" fmla="*/ 1297781 h 3008312"/>
                <a:gd name="connsiteX126" fmla="*/ 63500 w 1821656"/>
                <a:gd name="connsiteY126" fmla="*/ 1444625 h 3008312"/>
                <a:gd name="connsiteX127" fmla="*/ 138906 w 1821656"/>
                <a:gd name="connsiteY127" fmla="*/ 1452562 h 3008312"/>
                <a:gd name="connsiteX128" fmla="*/ 206375 w 1821656"/>
                <a:gd name="connsiteY128" fmla="*/ 1436687 h 3008312"/>
                <a:gd name="connsiteX129" fmla="*/ 242094 w 1821656"/>
                <a:gd name="connsiteY129" fmla="*/ 1460500 h 3008312"/>
                <a:gd name="connsiteX130" fmla="*/ 265906 w 1821656"/>
                <a:gd name="connsiteY130" fmla="*/ 1508125 h 3008312"/>
                <a:gd name="connsiteX131" fmla="*/ 230188 w 1821656"/>
                <a:gd name="connsiteY131" fmla="*/ 1529557 h 3008312"/>
                <a:gd name="connsiteX132" fmla="*/ 214313 w 1821656"/>
                <a:gd name="connsiteY132" fmla="*/ 1567656 h 3008312"/>
                <a:gd name="connsiteX133" fmla="*/ 154781 w 1821656"/>
                <a:gd name="connsiteY133" fmla="*/ 1579562 h 3008312"/>
                <a:gd name="connsiteX134" fmla="*/ 148025 w 1821656"/>
                <a:gd name="connsiteY134" fmla="*/ 1604169 h 3008312"/>
                <a:gd name="connsiteX135" fmla="*/ 92057 w 1821656"/>
                <a:gd name="connsiteY135" fmla="*/ 1643062 h 3008312"/>
                <a:gd name="connsiteX136" fmla="*/ 79375 w 1821656"/>
                <a:gd name="connsiteY136" fmla="*/ 1702594 h 3008312"/>
                <a:gd name="connsiteX137" fmla="*/ 19844 w 1821656"/>
                <a:gd name="connsiteY137" fmla="*/ 1718469 h 3008312"/>
                <a:gd name="connsiteX138" fmla="*/ 0 w 1821656"/>
                <a:gd name="connsiteY138" fmla="*/ 1785937 h 3008312"/>
                <a:gd name="connsiteX139" fmla="*/ 87313 w 1821656"/>
                <a:gd name="connsiteY139" fmla="*/ 1805781 h 3008312"/>
                <a:gd name="connsiteX140" fmla="*/ 107156 w 1821656"/>
                <a:gd name="connsiteY140" fmla="*/ 1825625 h 3008312"/>
                <a:gd name="connsiteX141" fmla="*/ 123031 w 1821656"/>
                <a:gd name="connsiteY141" fmla="*/ 1908969 h 3008312"/>
                <a:gd name="connsiteX142" fmla="*/ 166688 w 1821656"/>
                <a:gd name="connsiteY142" fmla="*/ 1916906 h 3008312"/>
                <a:gd name="connsiteX143" fmla="*/ 206375 w 1821656"/>
                <a:gd name="connsiteY143" fmla="*/ 1905000 h 3008312"/>
                <a:gd name="connsiteX144" fmla="*/ 261938 w 1821656"/>
                <a:gd name="connsiteY144" fmla="*/ 1905000 h 3008312"/>
                <a:gd name="connsiteX145" fmla="*/ 317500 w 1821656"/>
                <a:gd name="connsiteY145" fmla="*/ 1873250 h 3008312"/>
                <a:gd name="connsiteX146" fmla="*/ 333375 w 1821656"/>
                <a:gd name="connsiteY146" fmla="*/ 1853406 h 3008312"/>
                <a:gd name="connsiteX147" fmla="*/ 377031 w 1821656"/>
                <a:gd name="connsiteY147" fmla="*/ 1865312 h 3008312"/>
                <a:gd name="connsiteX148" fmla="*/ 432594 w 1821656"/>
                <a:gd name="connsiteY148" fmla="*/ 1841500 h 3008312"/>
                <a:gd name="connsiteX149" fmla="*/ 468313 w 1821656"/>
                <a:gd name="connsiteY149" fmla="*/ 1865312 h 3008312"/>
                <a:gd name="connsiteX150" fmla="*/ 488156 w 1821656"/>
                <a:gd name="connsiteY150" fmla="*/ 1897062 h 3008312"/>
                <a:gd name="connsiteX151" fmla="*/ 456406 w 1821656"/>
                <a:gd name="connsiteY151" fmla="*/ 1952625 h 3008312"/>
                <a:gd name="connsiteX152" fmla="*/ 464344 w 1821656"/>
                <a:gd name="connsiteY152" fmla="*/ 2020094 h 3008312"/>
                <a:gd name="connsiteX153" fmla="*/ 404813 w 1821656"/>
                <a:gd name="connsiteY153" fmla="*/ 2039937 h 3008312"/>
                <a:gd name="connsiteX154" fmla="*/ 313531 w 1821656"/>
                <a:gd name="connsiteY154" fmla="*/ 2008187 h 3008312"/>
                <a:gd name="connsiteX155" fmla="*/ 309563 w 1821656"/>
                <a:gd name="connsiteY155" fmla="*/ 2075656 h 3008312"/>
                <a:gd name="connsiteX156" fmla="*/ 257969 w 1821656"/>
                <a:gd name="connsiteY156" fmla="*/ 2099469 h 3008312"/>
                <a:gd name="connsiteX157" fmla="*/ 194469 w 1821656"/>
                <a:gd name="connsiteY157" fmla="*/ 2143125 h 3008312"/>
                <a:gd name="connsiteX158" fmla="*/ 154781 w 1821656"/>
                <a:gd name="connsiteY158" fmla="*/ 2166937 h 3008312"/>
                <a:gd name="connsiteX159" fmla="*/ 111125 w 1821656"/>
                <a:gd name="connsiteY159" fmla="*/ 2170906 h 3008312"/>
                <a:gd name="connsiteX160" fmla="*/ 119063 w 1821656"/>
                <a:gd name="connsiteY160" fmla="*/ 2234406 h 3008312"/>
                <a:gd name="connsiteX161" fmla="*/ 63500 w 1821656"/>
                <a:gd name="connsiteY161" fmla="*/ 2242344 h 3008312"/>
                <a:gd name="connsiteX162" fmla="*/ 43656 w 1821656"/>
                <a:gd name="connsiteY162" fmla="*/ 2293937 h 3008312"/>
                <a:gd name="connsiteX163" fmla="*/ 43656 w 1821656"/>
                <a:gd name="connsiteY163" fmla="*/ 2361406 h 3008312"/>
                <a:gd name="connsiteX164" fmla="*/ 87313 w 1821656"/>
                <a:gd name="connsiteY164" fmla="*/ 2413000 h 3008312"/>
                <a:gd name="connsiteX165" fmla="*/ 103188 w 1821656"/>
                <a:gd name="connsiteY165" fmla="*/ 2424906 h 3008312"/>
                <a:gd name="connsiteX166" fmla="*/ 123031 w 1821656"/>
                <a:gd name="connsiteY166" fmla="*/ 2516187 h 3008312"/>
                <a:gd name="connsiteX167" fmla="*/ 119063 w 1821656"/>
                <a:gd name="connsiteY167" fmla="*/ 2583656 h 3008312"/>
                <a:gd name="connsiteX168" fmla="*/ 174625 w 1821656"/>
                <a:gd name="connsiteY168" fmla="*/ 2583656 h 3008312"/>
                <a:gd name="connsiteX169" fmla="*/ 190500 w 1821656"/>
                <a:gd name="connsiteY169" fmla="*/ 2547937 h 3008312"/>
                <a:gd name="connsiteX170" fmla="*/ 226219 w 1821656"/>
                <a:gd name="connsiteY170" fmla="*/ 2579687 h 3008312"/>
                <a:gd name="connsiteX171" fmla="*/ 265906 w 1821656"/>
                <a:gd name="connsiteY171" fmla="*/ 2591594 h 3008312"/>
                <a:gd name="connsiteX172" fmla="*/ 305594 w 1821656"/>
                <a:gd name="connsiteY172" fmla="*/ 2627312 h 3008312"/>
                <a:gd name="connsiteX173" fmla="*/ 317500 w 1821656"/>
                <a:gd name="connsiteY173" fmla="*/ 2667000 h 3008312"/>
                <a:gd name="connsiteX174" fmla="*/ 353219 w 1821656"/>
                <a:gd name="connsiteY174" fmla="*/ 2682875 h 3008312"/>
                <a:gd name="connsiteX175" fmla="*/ 404813 w 1821656"/>
                <a:gd name="connsiteY175" fmla="*/ 2694781 h 3008312"/>
                <a:gd name="connsiteX176" fmla="*/ 444500 w 1821656"/>
                <a:gd name="connsiteY176" fmla="*/ 2674937 h 3008312"/>
                <a:gd name="connsiteX177" fmla="*/ 488156 w 1821656"/>
                <a:gd name="connsiteY177" fmla="*/ 2702719 h 3008312"/>
                <a:gd name="connsiteX178" fmla="*/ 468313 w 1821656"/>
                <a:gd name="connsiteY178" fmla="*/ 2782094 h 3008312"/>
                <a:gd name="connsiteX179" fmla="*/ 460375 w 1821656"/>
                <a:gd name="connsiteY179" fmla="*/ 2813844 h 3008312"/>
                <a:gd name="connsiteX180" fmla="*/ 476250 w 1821656"/>
                <a:gd name="connsiteY180" fmla="*/ 2841625 h 3008312"/>
                <a:gd name="connsiteX181" fmla="*/ 428625 w 1821656"/>
                <a:gd name="connsiteY181" fmla="*/ 2901156 h 3008312"/>
                <a:gd name="connsiteX182" fmla="*/ 404813 w 1821656"/>
                <a:gd name="connsiteY182" fmla="*/ 2940844 h 3008312"/>
                <a:gd name="connsiteX183" fmla="*/ 388938 w 1821656"/>
                <a:gd name="connsiteY183" fmla="*/ 3008312 h 3008312"/>
                <a:gd name="connsiteX0" fmla="*/ 388938 w 1821656"/>
                <a:gd name="connsiteY0" fmla="*/ 3008312 h 3008312"/>
                <a:gd name="connsiteX1" fmla="*/ 444500 w 1821656"/>
                <a:gd name="connsiteY1" fmla="*/ 2996406 h 3008312"/>
                <a:gd name="connsiteX2" fmla="*/ 448469 w 1821656"/>
                <a:gd name="connsiteY2" fmla="*/ 2952750 h 3008312"/>
                <a:gd name="connsiteX3" fmla="*/ 492125 w 1821656"/>
                <a:gd name="connsiteY3" fmla="*/ 2913062 h 3008312"/>
                <a:gd name="connsiteX4" fmla="*/ 579438 w 1821656"/>
                <a:gd name="connsiteY4" fmla="*/ 2960687 h 3008312"/>
                <a:gd name="connsiteX5" fmla="*/ 642938 w 1821656"/>
                <a:gd name="connsiteY5" fmla="*/ 2996406 h 3008312"/>
                <a:gd name="connsiteX6" fmla="*/ 710406 w 1821656"/>
                <a:gd name="connsiteY6" fmla="*/ 2956719 h 3008312"/>
                <a:gd name="connsiteX7" fmla="*/ 722313 w 1821656"/>
                <a:gd name="connsiteY7" fmla="*/ 2905125 h 3008312"/>
                <a:gd name="connsiteX8" fmla="*/ 754063 w 1821656"/>
                <a:gd name="connsiteY8" fmla="*/ 2905125 h 3008312"/>
                <a:gd name="connsiteX9" fmla="*/ 754063 w 1821656"/>
                <a:gd name="connsiteY9" fmla="*/ 2905125 h 3008312"/>
                <a:gd name="connsiteX10" fmla="*/ 821531 w 1821656"/>
                <a:gd name="connsiteY10" fmla="*/ 2885281 h 3008312"/>
                <a:gd name="connsiteX11" fmla="*/ 833438 w 1821656"/>
                <a:gd name="connsiteY11" fmla="*/ 2869406 h 3008312"/>
                <a:gd name="connsiteX12" fmla="*/ 829469 w 1821656"/>
                <a:gd name="connsiteY12" fmla="*/ 2845594 h 3008312"/>
                <a:gd name="connsiteX13" fmla="*/ 758031 w 1821656"/>
                <a:gd name="connsiteY13" fmla="*/ 2821781 h 3008312"/>
                <a:gd name="connsiteX14" fmla="*/ 758031 w 1821656"/>
                <a:gd name="connsiteY14" fmla="*/ 2762250 h 3008312"/>
                <a:gd name="connsiteX15" fmla="*/ 809625 w 1821656"/>
                <a:gd name="connsiteY15" fmla="*/ 2758281 h 3008312"/>
                <a:gd name="connsiteX16" fmla="*/ 857250 w 1821656"/>
                <a:gd name="connsiteY16" fmla="*/ 2722562 h 3008312"/>
                <a:gd name="connsiteX17" fmla="*/ 896938 w 1821656"/>
                <a:gd name="connsiteY17" fmla="*/ 2766219 h 3008312"/>
                <a:gd name="connsiteX18" fmla="*/ 908844 w 1821656"/>
                <a:gd name="connsiteY18" fmla="*/ 2805906 h 3008312"/>
                <a:gd name="connsiteX19" fmla="*/ 889000 w 1821656"/>
                <a:gd name="connsiteY19" fmla="*/ 2853531 h 3008312"/>
                <a:gd name="connsiteX20" fmla="*/ 896938 w 1821656"/>
                <a:gd name="connsiteY20" fmla="*/ 2885281 h 3008312"/>
                <a:gd name="connsiteX21" fmla="*/ 936625 w 1821656"/>
                <a:gd name="connsiteY21" fmla="*/ 2889250 h 3008312"/>
                <a:gd name="connsiteX22" fmla="*/ 964406 w 1821656"/>
                <a:gd name="connsiteY22" fmla="*/ 2809875 h 3008312"/>
                <a:gd name="connsiteX23" fmla="*/ 1035844 w 1821656"/>
                <a:gd name="connsiteY23" fmla="*/ 2754312 h 3008312"/>
                <a:gd name="connsiteX24" fmla="*/ 1067594 w 1821656"/>
                <a:gd name="connsiteY24" fmla="*/ 2698750 h 3008312"/>
                <a:gd name="connsiteX25" fmla="*/ 1079500 w 1821656"/>
                <a:gd name="connsiteY25" fmla="*/ 2583656 h 3008312"/>
                <a:gd name="connsiteX26" fmla="*/ 1103313 w 1821656"/>
                <a:gd name="connsiteY26" fmla="*/ 2508250 h 3008312"/>
                <a:gd name="connsiteX27" fmla="*/ 1087438 w 1821656"/>
                <a:gd name="connsiteY27" fmla="*/ 2472531 h 3008312"/>
                <a:gd name="connsiteX28" fmla="*/ 1119188 w 1821656"/>
                <a:gd name="connsiteY28" fmla="*/ 2460625 h 3008312"/>
                <a:gd name="connsiteX29" fmla="*/ 1079500 w 1821656"/>
                <a:gd name="connsiteY29" fmla="*/ 2349500 h 3008312"/>
                <a:gd name="connsiteX30" fmla="*/ 1111250 w 1821656"/>
                <a:gd name="connsiteY30" fmla="*/ 2286000 h 3008312"/>
                <a:gd name="connsiteX31" fmla="*/ 1111250 w 1821656"/>
                <a:gd name="connsiteY31" fmla="*/ 2250281 h 3008312"/>
                <a:gd name="connsiteX32" fmla="*/ 1178719 w 1821656"/>
                <a:gd name="connsiteY32" fmla="*/ 2135187 h 3008312"/>
                <a:gd name="connsiteX33" fmla="*/ 1202531 w 1821656"/>
                <a:gd name="connsiteY33" fmla="*/ 2079625 h 3008312"/>
                <a:gd name="connsiteX34" fmla="*/ 1146969 w 1821656"/>
                <a:gd name="connsiteY34" fmla="*/ 2035969 h 3008312"/>
                <a:gd name="connsiteX35" fmla="*/ 1174750 w 1821656"/>
                <a:gd name="connsiteY35" fmla="*/ 2004219 h 3008312"/>
                <a:gd name="connsiteX36" fmla="*/ 1174750 w 1821656"/>
                <a:gd name="connsiteY36" fmla="*/ 1960562 h 3008312"/>
                <a:gd name="connsiteX37" fmla="*/ 1202531 w 1821656"/>
                <a:gd name="connsiteY37" fmla="*/ 1889125 h 3008312"/>
                <a:gd name="connsiteX38" fmla="*/ 1091406 w 1821656"/>
                <a:gd name="connsiteY38" fmla="*/ 1817687 h 3008312"/>
                <a:gd name="connsiteX39" fmla="*/ 1039813 w 1821656"/>
                <a:gd name="connsiteY39" fmla="*/ 1742281 h 3008312"/>
                <a:gd name="connsiteX40" fmla="*/ 1012031 w 1821656"/>
                <a:gd name="connsiteY40" fmla="*/ 1718469 h 3008312"/>
                <a:gd name="connsiteX41" fmla="*/ 944563 w 1821656"/>
                <a:gd name="connsiteY41" fmla="*/ 1730375 h 3008312"/>
                <a:gd name="connsiteX42" fmla="*/ 896938 w 1821656"/>
                <a:gd name="connsiteY42" fmla="*/ 1730375 h 3008312"/>
                <a:gd name="connsiteX43" fmla="*/ 892969 w 1821656"/>
                <a:gd name="connsiteY43" fmla="*/ 1789906 h 3008312"/>
                <a:gd name="connsiteX44" fmla="*/ 845344 w 1821656"/>
                <a:gd name="connsiteY44" fmla="*/ 1821656 h 3008312"/>
                <a:gd name="connsiteX45" fmla="*/ 773906 w 1821656"/>
                <a:gd name="connsiteY45" fmla="*/ 1845469 h 3008312"/>
                <a:gd name="connsiteX46" fmla="*/ 746125 w 1821656"/>
                <a:gd name="connsiteY46" fmla="*/ 1845469 h 3008312"/>
                <a:gd name="connsiteX47" fmla="*/ 789781 w 1821656"/>
                <a:gd name="connsiteY47" fmla="*/ 1797844 h 3008312"/>
                <a:gd name="connsiteX48" fmla="*/ 785813 w 1821656"/>
                <a:gd name="connsiteY48" fmla="*/ 1766094 h 3008312"/>
                <a:gd name="connsiteX49" fmla="*/ 726281 w 1821656"/>
                <a:gd name="connsiteY49" fmla="*/ 1766094 h 3008312"/>
                <a:gd name="connsiteX50" fmla="*/ 702469 w 1821656"/>
                <a:gd name="connsiteY50" fmla="*/ 1813719 h 3008312"/>
                <a:gd name="connsiteX51" fmla="*/ 686594 w 1821656"/>
                <a:gd name="connsiteY51" fmla="*/ 1778000 h 3008312"/>
                <a:gd name="connsiteX52" fmla="*/ 690563 w 1821656"/>
                <a:gd name="connsiteY52" fmla="*/ 1710531 h 3008312"/>
                <a:gd name="connsiteX53" fmla="*/ 690563 w 1821656"/>
                <a:gd name="connsiteY53" fmla="*/ 1651000 h 3008312"/>
                <a:gd name="connsiteX54" fmla="*/ 599281 w 1821656"/>
                <a:gd name="connsiteY54" fmla="*/ 1651000 h 3008312"/>
                <a:gd name="connsiteX55" fmla="*/ 571500 w 1821656"/>
                <a:gd name="connsiteY55" fmla="*/ 1662906 h 3008312"/>
                <a:gd name="connsiteX56" fmla="*/ 523875 w 1821656"/>
                <a:gd name="connsiteY56" fmla="*/ 1619250 h 3008312"/>
                <a:gd name="connsiteX57" fmla="*/ 527844 w 1821656"/>
                <a:gd name="connsiteY57" fmla="*/ 1579562 h 3008312"/>
                <a:gd name="connsiteX58" fmla="*/ 611188 w 1821656"/>
                <a:gd name="connsiteY58" fmla="*/ 1543844 h 3008312"/>
                <a:gd name="connsiteX59" fmla="*/ 650875 w 1821656"/>
                <a:gd name="connsiteY59" fmla="*/ 1468437 h 3008312"/>
                <a:gd name="connsiteX60" fmla="*/ 710406 w 1821656"/>
                <a:gd name="connsiteY60" fmla="*/ 1440656 h 3008312"/>
                <a:gd name="connsiteX61" fmla="*/ 785813 w 1821656"/>
                <a:gd name="connsiteY61" fmla="*/ 1377156 h 3008312"/>
                <a:gd name="connsiteX62" fmla="*/ 853281 w 1821656"/>
                <a:gd name="connsiteY62" fmla="*/ 1266031 h 3008312"/>
                <a:gd name="connsiteX63" fmla="*/ 920750 w 1821656"/>
                <a:gd name="connsiteY63" fmla="*/ 1178719 h 3008312"/>
                <a:gd name="connsiteX64" fmla="*/ 980281 w 1821656"/>
                <a:gd name="connsiteY64" fmla="*/ 1123156 h 3008312"/>
                <a:gd name="connsiteX65" fmla="*/ 1035844 w 1821656"/>
                <a:gd name="connsiteY65" fmla="*/ 1067594 h 3008312"/>
                <a:gd name="connsiteX66" fmla="*/ 1063625 w 1821656"/>
                <a:gd name="connsiteY66" fmla="*/ 1039812 h 3008312"/>
                <a:gd name="connsiteX67" fmla="*/ 1095375 w 1821656"/>
                <a:gd name="connsiteY67" fmla="*/ 1035844 h 3008312"/>
                <a:gd name="connsiteX68" fmla="*/ 1115219 w 1821656"/>
                <a:gd name="connsiteY68" fmla="*/ 948531 h 3008312"/>
                <a:gd name="connsiteX69" fmla="*/ 1158875 w 1821656"/>
                <a:gd name="connsiteY69" fmla="*/ 896937 h 3008312"/>
                <a:gd name="connsiteX70" fmla="*/ 1214438 w 1821656"/>
                <a:gd name="connsiteY70" fmla="*/ 881062 h 3008312"/>
                <a:gd name="connsiteX71" fmla="*/ 1273969 w 1821656"/>
                <a:gd name="connsiteY71" fmla="*/ 773906 h 3008312"/>
                <a:gd name="connsiteX72" fmla="*/ 1349375 w 1821656"/>
                <a:gd name="connsiteY72" fmla="*/ 734219 h 3008312"/>
                <a:gd name="connsiteX73" fmla="*/ 1400969 w 1821656"/>
                <a:gd name="connsiteY73" fmla="*/ 714375 h 3008312"/>
                <a:gd name="connsiteX74" fmla="*/ 1436688 w 1821656"/>
                <a:gd name="connsiteY74" fmla="*/ 714375 h 3008312"/>
                <a:gd name="connsiteX75" fmla="*/ 1520031 w 1821656"/>
                <a:gd name="connsiteY75" fmla="*/ 706437 h 3008312"/>
                <a:gd name="connsiteX76" fmla="*/ 1627188 w 1821656"/>
                <a:gd name="connsiteY76" fmla="*/ 706437 h 3008312"/>
                <a:gd name="connsiteX77" fmla="*/ 1686719 w 1821656"/>
                <a:gd name="connsiteY77" fmla="*/ 706437 h 3008312"/>
                <a:gd name="connsiteX78" fmla="*/ 1694656 w 1821656"/>
                <a:gd name="connsiteY78" fmla="*/ 758031 h 3008312"/>
                <a:gd name="connsiteX79" fmla="*/ 1714500 w 1821656"/>
                <a:gd name="connsiteY79" fmla="*/ 762000 h 3008312"/>
                <a:gd name="connsiteX80" fmla="*/ 1738313 w 1821656"/>
                <a:gd name="connsiteY80" fmla="*/ 722312 h 3008312"/>
                <a:gd name="connsiteX81" fmla="*/ 1742281 w 1821656"/>
                <a:gd name="connsiteY81" fmla="*/ 690562 h 3008312"/>
                <a:gd name="connsiteX82" fmla="*/ 1785938 w 1821656"/>
                <a:gd name="connsiteY82" fmla="*/ 690562 h 3008312"/>
                <a:gd name="connsiteX83" fmla="*/ 1817688 w 1821656"/>
                <a:gd name="connsiteY83" fmla="*/ 718344 h 3008312"/>
                <a:gd name="connsiteX84" fmla="*/ 1821656 w 1821656"/>
                <a:gd name="connsiteY84" fmla="*/ 650875 h 3008312"/>
                <a:gd name="connsiteX85" fmla="*/ 1821656 w 1821656"/>
                <a:gd name="connsiteY85" fmla="*/ 599281 h 3008312"/>
                <a:gd name="connsiteX86" fmla="*/ 1785938 w 1821656"/>
                <a:gd name="connsiteY86" fmla="*/ 575469 h 3008312"/>
                <a:gd name="connsiteX87" fmla="*/ 1746250 w 1821656"/>
                <a:gd name="connsiteY87" fmla="*/ 535781 h 3008312"/>
                <a:gd name="connsiteX88" fmla="*/ 1698625 w 1821656"/>
                <a:gd name="connsiteY88" fmla="*/ 543719 h 3008312"/>
                <a:gd name="connsiteX89" fmla="*/ 1662906 w 1821656"/>
                <a:gd name="connsiteY89" fmla="*/ 515937 h 3008312"/>
                <a:gd name="connsiteX90" fmla="*/ 1643063 w 1821656"/>
                <a:gd name="connsiteY90" fmla="*/ 488156 h 3008312"/>
                <a:gd name="connsiteX91" fmla="*/ 1694656 w 1821656"/>
                <a:gd name="connsiteY91" fmla="*/ 420687 h 3008312"/>
                <a:gd name="connsiteX92" fmla="*/ 1718469 w 1821656"/>
                <a:gd name="connsiteY92" fmla="*/ 420687 h 3008312"/>
                <a:gd name="connsiteX93" fmla="*/ 1750219 w 1821656"/>
                <a:gd name="connsiteY93" fmla="*/ 444500 h 3008312"/>
                <a:gd name="connsiteX94" fmla="*/ 1762125 w 1821656"/>
                <a:gd name="connsiteY94" fmla="*/ 377031 h 3008312"/>
                <a:gd name="connsiteX95" fmla="*/ 1781969 w 1821656"/>
                <a:gd name="connsiteY95" fmla="*/ 289719 h 3008312"/>
                <a:gd name="connsiteX96" fmla="*/ 1766094 w 1821656"/>
                <a:gd name="connsiteY96" fmla="*/ 238125 h 3008312"/>
                <a:gd name="connsiteX97" fmla="*/ 1742281 w 1821656"/>
                <a:gd name="connsiteY97" fmla="*/ 170656 h 3008312"/>
                <a:gd name="connsiteX98" fmla="*/ 1698625 w 1821656"/>
                <a:gd name="connsiteY98" fmla="*/ 146844 h 3008312"/>
                <a:gd name="connsiteX99" fmla="*/ 1639094 w 1821656"/>
                <a:gd name="connsiteY99" fmla="*/ 123031 h 3008312"/>
                <a:gd name="connsiteX100" fmla="*/ 1563688 w 1821656"/>
                <a:gd name="connsiteY100" fmla="*/ 127000 h 3008312"/>
                <a:gd name="connsiteX101" fmla="*/ 1504156 w 1821656"/>
                <a:gd name="connsiteY101" fmla="*/ 174625 h 3008312"/>
                <a:gd name="connsiteX102" fmla="*/ 1393031 w 1821656"/>
                <a:gd name="connsiteY102" fmla="*/ 107156 h 3008312"/>
                <a:gd name="connsiteX103" fmla="*/ 1321594 w 1821656"/>
                <a:gd name="connsiteY103" fmla="*/ 130969 h 3008312"/>
                <a:gd name="connsiteX104" fmla="*/ 1238250 w 1821656"/>
                <a:gd name="connsiteY104" fmla="*/ 119062 h 3008312"/>
                <a:gd name="connsiteX105" fmla="*/ 1206500 w 1821656"/>
                <a:gd name="connsiteY105" fmla="*/ 23812 h 3008312"/>
                <a:gd name="connsiteX106" fmla="*/ 1150938 w 1821656"/>
                <a:gd name="connsiteY106" fmla="*/ 0 h 3008312"/>
                <a:gd name="connsiteX107" fmla="*/ 1083469 w 1821656"/>
                <a:gd name="connsiteY107" fmla="*/ 55562 h 3008312"/>
                <a:gd name="connsiteX108" fmla="*/ 1063625 w 1821656"/>
                <a:gd name="connsiteY108" fmla="*/ 119062 h 3008312"/>
                <a:gd name="connsiteX109" fmla="*/ 1004094 w 1821656"/>
                <a:gd name="connsiteY109" fmla="*/ 218281 h 3008312"/>
                <a:gd name="connsiteX110" fmla="*/ 968375 w 1821656"/>
                <a:gd name="connsiteY110" fmla="*/ 254000 h 3008312"/>
                <a:gd name="connsiteX111" fmla="*/ 849313 w 1821656"/>
                <a:gd name="connsiteY111" fmla="*/ 337344 h 3008312"/>
                <a:gd name="connsiteX112" fmla="*/ 865188 w 1821656"/>
                <a:gd name="connsiteY112" fmla="*/ 476250 h 3008312"/>
                <a:gd name="connsiteX113" fmla="*/ 873125 w 1821656"/>
                <a:gd name="connsiteY113" fmla="*/ 559594 h 3008312"/>
                <a:gd name="connsiteX114" fmla="*/ 819143 w 1821656"/>
                <a:gd name="connsiteY114" fmla="*/ 635000 h 3008312"/>
                <a:gd name="connsiteX115" fmla="*/ 674688 w 1821656"/>
                <a:gd name="connsiteY115" fmla="*/ 702469 h 3008312"/>
                <a:gd name="connsiteX116" fmla="*/ 587375 w 1821656"/>
                <a:gd name="connsiteY116" fmla="*/ 662781 h 3008312"/>
                <a:gd name="connsiteX117" fmla="*/ 496094 w 1821656"/>
                <a:gd name="connsiteY117" fmla="*/ 758031 h 3008312"/>
                <a:gd name="connsiteX118" fmla="*/ 377031 w 1821656"/>
                <a:gd name="connsiteY118" fmla="*/ 726281 h 3008312"/>
                <a:gd name="connsiteX119" fmla="*/ 257969 w 1821656"/>
                <a:gd name="connsiteY119" fmla="*/ 746125 h 3008312"/>
                <a:gd name="connsiteX120" fmla="*/ 194469 w 1821656"/>
                <a:gd name="connsiteY120" fmla="*/ 948531 h 3008312"/>
                <a:gd name="connsiteX121" fmla="*/ 111901 w 1821656"/>
                <a:gd name="connsiteY121" fmla="*/ 969169 h 3008312"/>
                <a:gd name="connsiteX122" fmla="*/ 174625 w 1821656"/>
                <a:gd name="connsiteY122" fmla="*/ 1049338 h 3008312"/>
                <a:gd name="connsiteX123" fmla="*/ 83344 w 1821656"/>
                <a:gd name="connsiteY123" fmla="*/ 1154906 h 3008312"/>
                <a:gd name="connsiteX124" fmla="*/ 150813 w 1821656"/>
                <a:gd name="connsiteY124" fmla="*/ 1230312 h 3008312"/>
                <a:gd name="connsiteX125" fmla="*/ 63500 w 1821656"/>
                <a:gd name="connsiteY125" fmla="*/ 1297781 h 3008312"/>
                <a:gd name="connsiteX126" fmla="*/ 63500 w 1821656"/>
                <a:gd name="connsiteY126" fmla="*/ 1444625 h 3008312"/>
                <a:gd name="connsiteX127" fmla="*/ 138906 w 1821656"/>
                <a:gd name="connsiteY127" fmla="*/ 1452562 h 3008312"/>
                <a:gd name="connsiteX128" fmla="*/ 206375 w 1821656"/>
                <a:gd name="connsiteY128" fmla="*/ 1436687 h 3008312"/>
                <a:gd name="connsiteX129" fmla="*/ 242094 w 1821656"/>
                <a:gd name="connsiteY129" fmla="*/ 1460500 h 3008312"/>
                <a:gd name="connsiteX130" fmla="*/ 265906 w 1821656"/>
                <a:gd name="connsiteY130" fmla="*/ 1508125 h 3008312"/>
                <a:gd name="connsiteX131" fmla="*/ 230188 w 1821656"/>
                <a:gd name="connsiteY131" fmla="*/ 1529557 h 3008312"/>
                <a:gd name="connsiteX132" fmla="*/ 214313 w 1821656"/>
                <a:gd name="connsiteY132" fmla="*/ 1567656 h 3008312"/>
                <a:gd name="connsiteX133" fmla="*/ 154781 w 1821656"/>
                <a:gd name="connsiteY133" fmla="*/ 1579562 h 3008312"/>
                <a:gd name="connsiteX134" fmla="*/ 148025 w 1821656"/>
                <a:gd name="connsiteY134" fmla="*/ 1604169 h 3008312"/>
                <a:gd name="connsiteX135" fmla="*/ 92057 w 1821656"/>
                <a:gd name="connsiteY135" fmla="*/ 1643062 h 3008312"/>
                <a:gd name="connsiteX136" fmla="*/ 79375 w 1821656"/>
                <a:gd name="connsiteY136" fmla="*/ 1702594 h 3008312"/>
                <a:gd name="connsiteX137" fmla="*/ 19844 w 1821656"/>
                <a:gd name="connsiteY137" fmla="*/ 1718469 h 3008312"/>
                <a:gd name="connsiteX138" fmla="*/ 0 w 1821656"/>
                <a:gd name="connsiteY138" fmla="*/ 1785937 h 3008312"/>
                <a:gd name="connsiteX139" fmla="*/ 87313 w 1821656"/>
                <a:gd name="connsiteY139" fmla="*/ 1805781 h 3008312"/>
                <a:gd name="connsiteX140" fmla="*/ 107156 w 1821656"/>
                <a:gd name="connsiteY140" fmla="*/ 1825625 h 3008312"/>
                <a:gd name="connsiteX141" fmla="*/ 123031 w 1821656"/>
                <a:gd name="connsiteY141" fmla="*/ 1908969 h 3008312"/>
                <a:gd name="connsiteX142" fmla="*/ 166688 w 1821656"/>
                <a:gd name="connsiteY142" fmla="*/ 1916906 h 3008312"/>
                <a:gd name="connsiteX143" fmla="*/ 206375 w 1821656"/>
                <a:gd name="connsiteY143" fmla="*/ 1905000 h 3008312"/>
                <a:gd name="connsiteX144" fmla="*/ 261938 w 1821656"/>
                <a:gd name="connsiteY144" fmla="*/ 1905000 h 3008312"/>
                <a:gd name="connsiteX145" fmla="*/ 317500 w 1821656"/>
                <a:gd name="connsiteY145" fmla="*/ 1873250 h 3008312"/>
                <a:gd name="connsiteX146" fmla="*/ 333375 w 1821656"/>
                <a:gd name="connsiteY146" fmla="*/ 1853406 h 3008312"/>
                <a:gd name="connsiteX147" fmla="*/ 377031 w 1821656"/>
                <a:gd name="connsiteY147" fmla="*/ 1865312 h 3008312"/>
                <a:gd name="connsiteX148" fmla="*/ 432594 w 1821656"/>
                <a:gd name="connsiteY148" fmla="*/ 1841500 h 3008312"/>
                <a:gd name="connsiteX149" fmla="*/ 468313 w 1821656"/>
                <a:gd name="connsiteY149" fmla="*/ 1865312 h 3008312"/>
                <a:gd name="connsiteX150" fmla="*/ 488156 w 1821656"/>
                <a:gd name="connsiteY150" fmla="*/ 1897062 h 3008312"/>
                <a:gd name="connsiteX151" fmla="*/ 456406 w 1821656"/>
                <a:gd name="connsiteY151" fmla="*/ 1952625 h 3008312"/>
                <a:gd name="connsiteX152" fmla="*/ 464344 w 1821656"/>
                <a:gd name="connsiteY152" fmla="*/ 2020094 h 3008312"/>
                <a:gd name="connsiteX153" fmla="*/ 404813 w 1821656"/>
                <a:gd name="connsiteY153" fmla="*/ 2039937 h 3008312"/>
                <a:gd name="connsiteX154" fmla="*/ 313531 w 1821656"/>
                <a:gd name="connsiteY154" fmla="*/ 2008187 h 3008312"/>
                <a:gd name="connsiteX155" fmla="*/ 309563 w 1821656"/>
                <a:gd name="connsiteY155" fmla="*/ 2075656 h 3008312"/>
                <a:gd name="connsiteX156" fmla="*/ 257969 w 1821656"/>
                <a:gd name="connsiteY156" fmla="*/ 2099469 h 3008312"/>
                <a:gd name="connsiteX157" fmla="*/ 194469 w 1821656"/>
                <a:gd name="connsiteY157" fmla="*/ 2143125 h 3008312"/>
                <a:gd name="connsiteX158" fmla="*/ 154781 w 1821656"/>
                <a:gd name="connsiteY158" fmla="*/ 2166937 h 3008312"/>
                <a:gd name="connsiteX159" fmla="*/ 111125 w 1821656"/>
                <a:gd name="connsiteY159" fmla="*/ 2170906 h 3008312"/>
                <a:gd name="connsiteX160" fmla="*/ 119063 w 1821656"/>
                <a:gd name="connsiteY160" fmla="*/ 2234406 h 3008312"/>
                <a:gd name="connsiteX161" fmla="*/ 63500 w 1821656"/>
                <a:gd name="connsiteY161" fmla="*/ 2242344 h 3008312"/>
                <a:gd name="connsiteX162" fmla="*/ 43656 w 1821656"/>
                <a:gd name="connsiteY162" fmla="*/ 2293937 h 3008312"/>
                <a:gd name="connsiteX163" fmla="*/ 43656 w 1821656"/>
                <a:gd name="connsiteY163" fmla="*/ 2361406 h 3008312"/>
                <a:gd name="connsiteX164" fmla="*/ 87313 w 1821656"/>
                <a:gd name="connsiteY164" fmla="*/ 2413000 h 3008312"/>
                <a:gd name="connsiteX165" fmla="*/ 103188 w 1821656"/>
                <a:gd name="connsiteY165" fmla="*/ 2424906 h 3008312"/>
                <a:gd name="connsiteX166" fmla="*/ 123031 w 1821656"/>
                <a:gd name="connsiteY166" fmla="*/ 2516187 h 3008312"/>
                <a:gd name="connsiteX167" fmla="*/ 119063 w 1821656"/>
                <a:gd name="connsiteY167" fmla="*/ 2583656 h 3008312"/>
                <a:gd name="connsiteX168" fmla="*/ 174625 w 1821656"/>
                <a:gd name="connsiteY168" fmla="*/ 2583656 h 3008312"/>
                <a:gd name="connsiteX169" fmla="*/ 190500 w 1821656"/>
                <a:gd name="connsiteY169" fmla="*/ 2547937 h 3008312"/>
                <a:gd name="connsiteX170" fmla="*/ 226219 w 1821656"/>
                <a:gd name="connsiteY170" fmla="*/ 2579687 h 3008312"/>
                <a:gd name="connsiteX171" fmla="*/ 265906 w 1821656"/>
                <a:gd name="connsiteY171" fmla="*/ 2591594 h 3008312"/>
                <a:gd name="connsiteX172" fmla="*/ 305594 w 1821656"/>
                <a:gd name="connsiteY172" fmla="*/ 2627312 h 3008312"/>
                <a:gd name="connsiteX173" fmla="*/ 317500 w 1821656"/>
                <a:gd name="connsiteY173" fmla="*/ 2667000 h 3008312"/>
                <a:gd name="connsiteX174" fmla="*/ 353219 w 1821656"/>
                <a:gd name="connsiteY174" fmla="*/ 2682875 h 3008312"/>
                <a:gd name="connsiteX175" fmla="*/ 404813 w 1821656"/>
                <a:gd name="connsiteY175" fmla="*/ 2694781 h 3008312"/>
                <a:gd name="connsiteX176" fmla="*/ 444500 w 1821656"/>
                <a:gd name="connsiteY176" fmla="*/ 2674937 h 3008312"/>
                <a:gd name="connsiteX177" fmla="*/ 488156 w 1821656"/>
                <a:gd name="connsiteY177" fmla="*/ 2702719 h 3008312"/>
                <a:gd name="connsiteX178" fmla="*/ 468313 w 1821656"/>
                <a:gd name="connsiteY178" fmla="*/ 2782094 h 3008312"/>
                <a:gd name="connsiteX179" fmla="*/ 460375 w 1821656"/>
                <a:gd name="connsiteY179" fmla="*/ 2813844 h 3008312"/>
                <a:gd name="connsiteX180" fmla="*/ 476250 w 1821656"/>
                <a:gd name="connsiteY180" fmla="*/ 2841625 h 3008312"/>
                <a:gd name="connsiteX181" fmla="*/ 428625 w 1821656"/>
                <a:gd name="connsiteY181" fmla="*/ 2901156 h 3008312"/>
                <a:gd name="connsiteX182" fmla="*/ 404813 w 1821656"/>
                <a:gd name="connsiteY182" fmla="*/ 2940844 h 3008312"/>
                <a:gd name="connsiteX183" fmla="*/ 388938 w 1821656"/>
                <a:gd name="connsiteY183" fmla="*/ 3008312 h 3008312"/>
                <a:gd name="connsiteX0" fmla="*/ 388938 w 1821656"/>
                <a:gd name="connsiteY0" fmla="*/ 3008312 h 3008312"/>
                <a:gd name="connsiteX1" fmla="*/ 444500 w 1821656"/>
                <a:gd name="connsiteY1" fmla="*/ 2996406 h 3008312"/>
                <a:gd name="connsiteX2" fmla="*/ 448469 w 1821656"/>
                <a:gd name="connsiteY2" fmla="*/ 2952750 h 3008312"/>
                <a:gd name="connsiteX3" fmla="*/ 492125 w 1821656"/>
                <a:gd name="connsiteY3" fmla="*/ 2913062 h 3008312"/>
                <a:gd name="connsiteX4" fmla="*/ 579438 w 1821656"/>
                <a:gd name="connsiteY4" fmla="*/ 2960687 h 3008312"/>
                <a:gd name="connsiteX5" fmla="*/ 642938 w 1821656"/>
                <a:gd name="connsiteY5" fmla="*/ 2996406 h 3008312"/>
                <a:gd name="connsiteX6" fmla="*/ 710406 w 1821656"/>
                <a:gd name="connsiteY6" fmla="*/ 2956719 h 3008312"/>
                <a:gd name="connsiteX7" fmla="*/ 722313 w 1821656"/>
                <a:gd name="connsiteY7" fmla="*/ 2905125 h 3008312"/>
                <a:gd name="connsiteX8" fmla="*/ 754063 w 1821656"/>
                <a:gd name="connsiteY8" fmla="*/ 2905125 h 3008312"/>
                <a:gd name="connsiteX9" fmla="*/ 754063 w 1821656"/>
                <a:gd name="connsiteY9" fmla="*/ 2905125 h 3008312"/>
                <a:gd name="connsiteX10" fmla="*/ 821531 w 1821656"/>
                <a:gd name="connsiteY10" fmla="*/ 2885281 h 3008312"/>
                <a:gd name="connsiteX11" fmla="*/ 833438 w 1821656"/>
                <a:gd name="connsiteY11" fmla="*/ 2869406 h 3008312"/>
                <a:gd name="connsiteX12" fmla="*/ 829469 w 1821656"/>
                <a:gd name="connsiteY12" fmla="*/ 2845594 h 3008312"/>
                <a:gd name="connsiteX13" fmla="*/ 758031 w 1821656"/>
                <a:gd name="connsiteY13" fmla="*/ 2821781 h 3008312"/>
                <a:gd name="connsiteX14" fmla="*/ 758031 w 1821656"/>
                <a:gd name="connsiteY14" fmla="*/ 2762250 h 3008312"/>
                <a:gd name="connsiteX15" fmla="*/ 809625 w 1821656"/>
                <a:gd name="connsiteY15" fmla="*/ 2758281 h 3008312"/>
                <a:gd name="connsiteX16" fmla="*/ 857250 w 1821656"/>
                <a:gd name="connsiteY16" fmla="*/ 2722562 h 3008312"/>
                <a:gd name="connsiteX17" fmla="*/ 896938 w 1821656"/>
                <a:gd name="connsiteY17" fmla="*/ 2766219 h 3008312"/>
                <a:gd name="connsiteX18" fmla="*/ 908844 w 1821656"/>
                <a:gd name="connsiteY18" fmla="*/ 2805906 h 3008312"/>
                <a:gd name="connsiteX19" fmla="*/ 889000 w 1821656"/>
                <a:gd name="connsiteY19" fmla="*/ 2853531 h 3008312"/>
                <a:gd name="connsiteX20" fmla="*/ 896938 w 1821656"/>
                <a:gd name="connsiteY20" fmla="*/ 2885281 h 3008312"/>
                <a:gd name="connsiteX21" fmla="*/ 936625 w 1821656"/>
                <a:gd name="connsiteY21" fmla="*/ 2889250 h 3008312"/>
                <a:gd name="connsiteX22" fmla="*/ 964406 w 1821656"/>
                <a:gd name="connsiteY22" fmla="*/ 2809875 h 3008312"/>
                <a:gd name="connsiteX23" fmla="*/ 1035844 w 1821656"/>
                <a:gd name="connsiteY23" fmla="*/ 2754312 h 3008312"/>
                <a:gd name="connsiteX24" fmla="*/ 1067594 w 1821656"/>
                <a:gd name="connsiteY24" fmla="*/ 2698750 h 3008312"/>
                <a:gd name="connsiteX25" fmla="*/ 1079500 w 1821656"/>
                <a:gd name="connsiteY25" fmla="*/ 2583656 h 3008312"/>
                <a:gd name="connsiteX26" fmla="*/ 1103313 w 1821656"/>
                <a:gd name="connsiteY26" fmla="*/ 2508250 h 3008312"/>
                <a:gd name="connsiteX27" fmla="*/ 1087438 w 1821656"/>
                <a:gd name="connsiteY27" fmla="*/ 2472531 h 3008312"/>
                <a:gd name="connsiteX28" fmla="*/ 1119188 w 1821656"/>
                <a:gd name="connsiteY28" fmla="*/ 2460625 h 3008312"/>
                <a:gd name="connsiteX29" fmla="*/ 1079500 w 1821656"/>
                <a:gd name="connsiteY29" fmla="*/ 2349500 h 3008312"/>
                <a:gd name="connsiteX30" fmla="*/ 1111250 w 1821656"/>
                <a:gd name="connsiteY30" fmla="*/ 2286000 h 3008312"/>
                <a:gd name="connsiteX31" fmla="*/ 1111250 w 1821656"/>
                <a:gd name="connsiteY31" fmla="*/ 2250281 h 3008312"/>
                <a:gd name="connsiteX32" fmla="*/ 1178719 w 1821656"/>
                <a:gd name="connsiteY32" fmla="*/ 2135187 h 3008312"/>
                <a:gd name="connsiteX33" fmla="*/ 1202531 w 1821656"/>
                <a:gd name="connsiteY33" fmla="*/ 2079625 h 3008312"/>
                <a:gd name="connsiteX34" fmla="*/ 1146969 w 1821656"/>
                <a:gd name="connsiteY34" fmla="*/ 2035969 h 3008312"/>
                <a:gd name="connsiteX35" fmla="*/ 1174750 w 1821656"/>
                <a:gd name="connsiteY35" fmla="*/ 2004219 h 3008312"/>
                <a:gd name="connsiteX36" fmla="*/ 1174750 w 1821656"/>
                <a:gd name="connsiteY36" fmla="*/ 1960562 h 3008312"/>
                <a:gd name="connsiteX37" fmla="*/ 1202531 w 1821656"/>
                <a:gd name="connsiteY37" fmla="*/ 1889125 h 3008312"/>
                <a:gd name="connsiteX38" fmla="*/ 1091406 w 1821656"/>
                <a:gd name="connsiteY38" fmla="*/ 1817687 h 3008312"/>
                <a:gd name="connsiteX39" fmla="*/ 1039813 w 1821656"/>
                <a:gd name="connsiteY39" fmla="*/ 1742281 h 3008312"/>
                <a:gd name="connsiteX40" fmla="*/ 1012031 w 1821656"/>
                <a:gd name="connsiteY40" fmla="*/ 1718469 h 3008312"/>
                <a:gd name="connsiteX41" fmla="*/ 944563 w 1821656"/>
                <a:gd name="connsiteY41" fmla="*/ 1730375 h 3008312"/>
                <a:gd name="connsiteX42" fmla="*/ 896938 w 1821656"/>
                <a:gd name="connsiteY42" fmla="*/ 1730375 h 3008312"/>
                <a:gd name="connsiteX43" fmla="*/ 892969 w 1821656"/>
                <a:gd name="connsiteY43" fmla="*/ 1789906 h 3008312"/>
                <a:gd name="connsiteX44" fmla="*/ 845344 w 1821656"/>
                <a:gd name="connsiteY44" fmla="*/ 1821656 h 3008312"/>
                <a:gd name="connsiteX45" fmla="*/ 773906 w 1821656"/>
                <a:gd name="connsiteY45" fmla="*/ 1845469 h 3008312"/>
                <a:gd name="connsiteX46" fmla="*/ 746125 w 1821656"/>
                <a:gd name="connsiteY46" fmla="*/ 1845469 h 3008312"/>
                <a:gd name="connsiteX47" fmla="*/ 789781 w 1821656"/>
                <a:gd name="connsiteY47" fmla="*/ 1797844 h 3008312"/>
                <a:gd name="connsiteX48" fmla="*/ 785813 w 1821656"/>
                <a:gd name="connsiteY48" fmla="*/ 1766094 h 3008312"/>
                <a:gd name="connsiteX49" fmla="*/ 726281 w 1821656"/>
                <a:gd name="connsiteY49" fmla="*/ 1766094 h 3008312"/>
                <a:gd name="connsiteX50" fmla="*/ 702469 w 1821656"/>
                <a:gd name="connsiteY50" fmla="*/ 1813719 h 3008312"/>
                <a:gd name="connsiteX51" fmla="*/ 686594 w 1821656"/>
                <a:gd name="connsiteY51" fmla="*/ 1778000 h 3008312"/>
                <a:gd name="connsiteX52" fmla="*/ 690563 w 1821656"/>
                <a:gd name="connsiteY52" fmla="*/ 1710531 h 3008312"/>
                <a:gd name="connsiteX53" fmla="*/ 690563 w 1821656"/>
                <a:gd name="connsiteY53" fmla="*/ 1651000 h 3008312"/>
                <a:gd name="connsiteX54" fmla="*/ 599281 w 1821656"/>
                <a:gd name="connsiteY54" fmla="*/ 1651000 h 3008312"/>
                <a:gd name="connsiteX55" fmla="*/ 571500 w 1821656"/>
                <a:gd name="connsiteY55" fmla="*/ 1662906 h 3008312"/>
                <a:gd name="connsiteX56" fmla="*/ 523875 w 1821656"/>
                <a:gd name="connsiteY56" fmla="*/ 1619250 h 3008312"/>
                <a:gd name="connsiteX57" fmla="*/ 527844 w 1821656"/>
                <a:gd name="connsiteY57" fmla="*/ 1579562 h 3008312"/>
                <a:gd name="connsiteX58" fmla="*/ 611188 w 1821656"/>
                <a:gd name="connsiteY58" fmla="*/ 1543844 h 3008312"/>
                <a:gd name="connsiteX59" fmla="*/ 650875 w 1821656"/>
                <a:gd name="connsiteY59" fmla="*/ 1468437 h 3008312"/>
                <a:gd name="connsiteX60" fmla="*/ 710406 w 1821656"/>
                <a:gd name="connsiteY60" fmla="*/ 1440656 h 3008312"/>
                <a:gd name="connsiteX61" fmla="*/ 785813 w 1821656"/>
                <a:gd name="connsiteY61" fmla="*/ 1377156 h 3008312"/>
                <a:gd name="connsiteX62" fmla="*/ 853281 w 1821656"/>
                <a:gd name="connsiteY62" fmla="*/ 1266031 h 3008312"/>
                <a:gd name="connsiteX63" fmla="*/ 920750 w 1821656"/>
                <a:gd name="connsiteY63" fmla="*/ 1178719 h 3008312"/>
                <a:gd name="connsiteX64" fmla="*/ 980281 w 1821656"/>
                <a:gd name="connsiteY64" fmla="*/ 1123156 h 3008312"/>
                <a:gd name="connsiteX65" fmla="*/ 1035844 w 1821656"/>
                <a:gd name="connsiteY65" fmla="*/ 1067594 h 3008312"/>
                <a:gd name="connsiteX66" fmla="*/ 1063625 w 1821656"/>
                <a:gd name="connsiteY66" fmla="*/ 1039812 h 3008312"/>
                <a:gd name="connsiteX67" fmla="*/ 1095375 w 1821656"/>
                <a:gd name="connsiteY67" fmla="*/ 1035844 h 3008312"/>
                <a:gd name="connsiteX68" fmla="*/ 1115219 w 1821656"/>
                <a:gd name="connsiteY68" fmla="*/ 948531 h 3008312"/>
                <a:gd name="connsiteX69" fmla="*/ 1158875 w 1821656"/>
                <a:gd name="connsiteY69" fmla="*/ 896937 h 3008312"/>
                <a:gd name="connsiteX70" fmla="*/ 1214438 w 1821656"/>
                <a:gd name="connsiteY70" fmla="*/ 881062 h 3008312"/>
                <a:gd name="connsiteX71" fmla="*/ 1273969 w 1821656"/>
                <a:gd name="connsiteY71" fmla="*/ 773906 h 3008312"/>
                <a:gd name="connsiteX72" fmla="*/ 1349375 w 1821656"/>
                <a:gd name="connsiteY72" fmla="*/ 734219 h 3008312"/>
                <a:gd name="connsiteX73" fmla="*/ 1400969 w 1821656"/>
                <a:gd name="connsiteY73" fmla="*/ 714375 h 3008312"/>
                <a:gd name="connsiteX74" fmla="*/ 1436688 w 1821656"/>
                <a:gd name="connsiteY74" fmla="*/ 714375 h 3008312"/>
                <a:gd name="connsiteX75" fmla="*/ 1520031 w 1821656"/>
                <a:gd name="connsiteY75" fmla="*/ 706437 h 3008312"/>
                <a:gd name="connsiteX76" fmla="*/ 1627188 w 1821656"/>
                <a:gd name="connsiteY76" fmla="*/ 706437 h 3008312"/>
                <a:gd name="connsiteX77" fmla="*/ 1686719 w 1821656"/>
                <a:gd name="connsiteY77" fmla="*/ 706437 h 3008312"/>
                <a:gd name="connsiteX78" fmla="*/ 1694656 w 1821656"/>
                <a:gd name="connsiteY78" fmla="*/ 758031 h 3008312"/>
                <a:gd name="connsiteX79" fmla="*/ 1714500 w 1821656"/>
                <a:gd name="connsiteY79" fmla="*/ 762000 h 3008312"/>
                <a:gd name="connsiteX80" fmla="*/ 1738313 w 1821656"/>
                <a:gd name="connsiteY80" fmla="*/ 722312 h 3008312"/>
                <a:gd name="connsiteX81" fmla="*/ 1742281 w 1821656"/>
                <a:gd name="connsiteY81" fmla="*/ 690562 h 3008312"/>
                <a:gd name="connsiteX82" fmla="*/ 1785938 w 1821656"/>
                <a:gd name="connsiteY82" fmla="*/ 690562 h 3008312"/>
                <a:gd name="connsiteX83" fmla="*/ 1817688 w 1821656"/>
                <a:gd name="connsiteY83" fmla="*/ 718344 h 3008312"/>
                <a:gd name="connsiteX84" fmla="*/ 1821656 w 1821656"/>
                <a:gd name="connsiteY84" fmla="*/ 650875 h 3008312"/>
                <a:gd name="connsiteX85" fmla="*/ 1821656 w 1821656"/>
                <a:gd name="connsiteY85" fmla="*/ 599281 h 3008312"/>
                <a:gd name="connsiteX86" fmla="*/ 1785938 w 1821656"/>
                <a:gd name="connsiteY86" fmla="*/ 575469 h 3008312"/>
                <a:gd name="connsiteX87" fmla="*/ 1746250 w 1821656"/>
                <a:gd name="connsiteY87" fmla="*/ 535781 h 3008312"/>
                <a:gd name="connsiteX88" fmla="*/ 1698625 w 1821656"/>
                <a:gd name="connsiteY88" fmla="*/ 543719 h 3008312"/>
                <a:gd name="connsiteX89" fmla="*/ 1662906 w 1821656"/>
                <a:gd name="connsiteY89" fmla="*/ 515937 h 3008312"/>
                <a:gd name="connsiteX90" fmla="*/ 1643063 w 1821656"/>
                <a:gd name="connsiteY90" fmla="*/ 488156 h 3008312"/>
                <a:gd name="connsiteX91" fmla="*/ 1694656 w 1821656"/>
                <a:gd name="connsiteY91" fmla="*/ 420687 h 3008312"/>
                <a:gd name="connsiteX92" fmla="*/ 1718469 w 1821656"/>
                <a:gd name="connsiteY92" fmla="*/ 420687 h 3008312"/>
                <a:gd name="connsiteX93" fmla="*/ 1750219 w 1821656"/>
                <a:gd name="connsiteY93" fmla="*/ 444500 h 3008312"/>
                <a:gd name="connsiteX94" fmla="*/ 1762125 w 1821656"/>
                <a:gd name="connsiteY94" fmla="*/ 377031 h 3008312"/>
                <a:gd name="connsiteX95" fmla="*/ 1781969 w 1821656"/>
                <a:gd name="connsiteY95" fmla="*/ 289719 h 3008312"/>
                <a:gd name="connsiteX96" fmla="*/ 1766094 w 1821656"/>
                <a:gd name="connsiteY96" fmla="*/ 238125 h 3008312"/>
                <a:gd name="connsiteX97" fmla="*/ 1742281 w 1821656"/>
                <a:gd name="connsiteY97" fmla="*/ 170656 h 3008312"/>
                <a:gd name="connsiteX98" fmla="*/ 1698625 w 1821656"/>
                <a:gd name="connsiteY98" fmla="*/ 146844 h 3008312"/>
                <a:gd name="connsiteX99" fmla="*/ 1639094 w 1821656"/>
                <a:gd name="connsiteY99" fmla="*/ 123031 h 3008312"/>
                <a:gd name="connsiteX100" fmla="*/ 1563688 w 1821656"/>
                <a:gd name="connsiteY100" fmla="*/ 127000 h 3008312"/>
                <a:gd name="connsiteX101" fmla="*/ 1504156 w 1821656"/>
                <a:gd name="connsiteY101" fmla="*/ 174625 h 3008312"/>
                <a:gd name="connsiteX102" fmla="*/ 1393031 w 1821656"/>
                <a:gd name="connsiteY102" fmla="*/ 107156 h 3008312"/>
                <a:gd name="connsiteX103" fmla="*/ 1321594 w 1821656"/>
                <a:gd name="connsiteY103" fmla="*/ 130969 h 3008312"/>
                <a:gd name="connsiteX104" fmla="*/ 1238250 w 1821656"/>
                <a:gd name="connsiteY104" fmla="*/ 119062 h 3008312"/>
                <a:gd name="connsiteX105" fmla="*/ 1206500 w 1821656"/>
                <a:gd name="connsiteY105" fmla="*/ 23812 h 3008312"/>
                <a:gd name="connsiteX106" fmla="*/ 1150938 w 1821656"/>
                <a:gd name="connsiteY106" fmla="*/ 0 h 3008312"/>
                <a:gd name="connsiteX107" fmla="*/ 1083469 w 1821656"/>
                <a:gd name="connsiteY107" fmla="*/ 55562 h 3008312"/>
                <a:gd name="connsiteX108" fmla="*/ 1063625 w 1821656"/>
                <a:gd name="connsiteY108" fmla="*/ 119062 h 3008312"/>
                <a:gd name="connsiteX109" fmla="*/ 1004094 w 1821656"/>
                <a:gd name="connsiteY109" fmla="*/ 218281 h 3008312"/>
                <a:gd name="connsiteX110" fmla="*/ 968375 w 1821656"/>
                <a:gd name="connsiteY110" fmla="*/ 254000 h 3008312"/>
                <a:gd name="connsiteX111" fmla="*/ 849313 w 1821656"/>
                <a:gd name="connsiteY111" fmla="*/ 337344 h 3008312"/>
                <a:gd name="connsiteX112" fmla="*/ 865188 w 1821656"/>
                <a:gd name="connsiteY112" fmla="*/ 476250 h 3008312"/>
                <a:gd name="connsiteX113" fmla="*/ 868350 w 1821656"/>
                <a:gd name="connsiteY113" fmla="*/ 557213 h 3008312"/>
                <a:gd name="connsiteX114" fmla="*/ 819143 w 1821656"/>
                <a:gd name="connsiteY114" fmla="*/ 635000 h 3008312"/>
                <a:gd name="connsiteX115" fmla="*/ 674688 w 1821656"/>
                <a:gd name="connsiteY115" fmla="*/ 702469 h 3008312"/>
                <a:gd name="connsiteX116" fmla="*/ 587375 w 1821656"/>
                <a:gd name="connsiteY116" fmla="*/ 662781 h 3008312"/>
                <a:gd name="connsiteX117" fmla="*/ 496094 w 1821656"/>
                <a:gd name="connsiteY117" fmla="*/ 758031 h 3008312"/>
                <a:gd name="connsiteX118" fmla="*/ 377031 w 1821656"/>
                <a:gd name="connsiteY118" fmla="*/ 726281 h 3008312"/>
                <a:gd name="connsiteX119" fmla="*/ 257969 w 1821656"/>
                <a:gd name="connsiteY119" fmla="*/ 746125 h 3008312"/>
                <a:gd name="connsiteX120" fmla="*/ 194469 w 1821656"/>
                <a:gd name="connsiteY120" fmla="*/ 948531 h 3008312"/>
                <a:gd name="connsiteX121" fmla="*/ 111901 w 1821656"/>
                <a:gd name="connsiteY121" fmla="*/ 969169 h 3008312"/>
                <a:gd name="connsiteX122" fmla="*/ 174625 w 1821656"/>
                <a:gd name="connsiteY122" fmla="*/ 1049338 h 3008312"/>
                <a:gd name="connsiteX123" fmla="*/ 83344 w 1821656"/>
                <a:gd name="connsiteY123" fmla="*/ 1154906 h 3008312"/>
                <a:gd name="connsiteX124" fmla="*/ 150813 w 1821656"/>
                <a:gd name="connsiteY124" fmla="*/ 1230312 h 3008312"/>
                <a:gd name="connsiteX125" fmla="*/ 63500 w 1821656"/>
                <a:gd name="connsiteY125" fmla="*/ 1297781 h 3008312"/>
                <a:gd name="connsiteX126" fmla="*/ 63500 w 1821656"/>
                <a:gd name="connsiteY126" fmla="*/ 1444625 h 3008312"/>
                <a:gd name="connsiteX127" fmla="*/ 138906 w 1821656"/>
                <a:gd name="connsiteY127" fmla="*/ 1452562 h 3008312"/>
                <a:gd name="connsiteX128" fmla="*/ 206375 w 1821656"/>
                <a:gd name="connsiteY128" fmla="*/ 1436687 h 3008312"/>
                <a:gd name="connsiteX129" fmla="*/ 242094 w 1821656"/>
                <a:gd name="connsiteY129" fmla="*/ 1460500 h 3008312"/>
                <a:gd name="connsiteX130" fmla="*/ 265906 w 1821656"/>
                <a:gd name="connsiteY130" fmla="*/ 1508125 h 3008312"/>
                <a:gd name="connsiteX131" fmla="*/ 230188 w 1821656"/>
                <a:gd name="connsiteY131" fmla="*/ 1529557 h 3008312"/>
                <a:gd name="connsiteX132" fmla="*/ 214313 w 1821656"/>
                <a:gd name="connsiteY132" fmla="*/ 1567656 h 3008312"/>
                <a:gd name="connsiteX133" fmla="*/ 154781 w 1821656"/>
                <a:gd name="connsiteY133" fmla="*/ 1579562 h 3008312"/>
                <a:gd name="connsiteX134" fmla="*/ 148025 w 1821656"/>
                <a:gd name="connsiteY134" fmla="*/ 1604169 h 3008312"/>
                <a:gd name="connsiteX135" fmla="*/ 92057 w 1821656"/>
                <a:gd name="connsiteY135" fmla="*/ 1643062 h 3008312"/>
                <a:gd name="connsiteX136" fmla="*/ 79375 w 1821656"/>
                <a:gd name="connsiteY136" fmla="*/ 1702594 h 3008312"/>
                <a:gd name="connsiteX137" fmla="*/ 19844 w 1821656"/>
                <a:gd name="connsiteY137" fmla="*/ 1718469 h 3008312"/>
                <a:gd name="connsiteX138" fmla="*/ 0 w 1821656"/>
                <a:gd name="connsiteY138" fmla="*/ 1785937 h 3008312"/>
                <a:gd name="connsiteX139" fmla="*/ 87313 w 1821656"/>
                <a:gd name="connsiteY139" fmla="*/ 1805781 h 3008312"/>
                <a:gd name="connsiteX140" fmla="*/ 107156 w 1821656"/>
                <a:gd name="connsiteY140" fmla="*/ 1825625 h 3008312"/>
                <a:gd name="connsiteX141" fmla="*/ 123031 w 1821656"/>
                <a:gd name="connsiteY141" fmla="*/ 1908969 h 3008312"/>
                <a:gd name="connsiteX142" fmla="*/ 166688 w 1821656"/>
                <a:gd name="connsiteY142" fmla="*/ 1916906 h 3008312"/>
                <a:gd name="connsiteX143" fmla="*/ 206375 w 1821656"/>
                <a:gd name="connsiteY143" fmla="*/ 1905000 h 3008312"/>
                <a:gd name="connsiteX144" fmla="*/ 261938 w 1821656"/>
                <a:gd name="connsiteY144" fmla="*/ 1905000 h 3008312"/>
                <a:gd name="connsiteX145" fmla="*/ 317500 w 1821656"/>
                <a:gd name="connsiteY145" fmla="*/ 1873250 h 3008312"/>
                <a:gd name="connsiteX146" fmla="*/ 333375 w 1821656"/>
                <a:gd name="connsiteY146" fmla="*/ 1853406 h 3008312"/>
                <a:gd name="connsiteX147" fmla="*/ 377031 w 1821656"/>
                <a:gd name="connsiteY147" fmla="*/ 1865312 h 3008312"/>
                <a:gd name="connsiteX148" fmla="*/ 432594 w 1821656"/>
                <a:gd name="connsiteY148" fmla="*/ 1841500 h 3008312"/>
                <a:gd name="connsiteX149" fmla="*/ 468313 w 1821656"/>
                <a:gd name="connsiteY149" fmla="*/ 1865312 h 3008312"/>
                <a:gd name="connsiteX150" fmla="*/ 488156 w 1821656"/>
                <a:gd name="connsiteY150" fmla="*/ 1897062 h 3008312"/>
                <a:gd name="connsiteX151" fmla="*/ 456406 w 1821656"/>
                <a:gd name="connsiteY151" fmla="*/ 1952625 h 3008312"/>
                <a:gd name="connsiteX152" fmla="*/ 464344 w 1821656"/>
                <a:gd name="connsiteY152" fmla="*/ 2020094 h 3008312"/>
                <a:gd name="connsiteX153" fmla="*/ 404813 w 1821656"/>
                <a:gd name="connsiteY153" fmla="*/ 2039937 h 3008312"/>
                <a:gd name="connsiteX154" fmla="*/ 313531 w 1821656"/>
                <a:gd name="connsiteY154" fmla="*/ 2008187 h 3008312"/>
                <a:gd name="connsiteX155" fmla="*/ 309563 w 1821656"/>
                <a:gd name="connsiteY155" fmla="*/ 2075656 h 3008312"/>
                <a:gd name="connsiteX156" fmla="*/ 257969 w 1821656"/>
                <a:gd name="connsiteY156" fmla="*/ 2099469 h 3008312"/>
                <a:gd name="connsiteX157" fmla="*/ 194469 w 1821656"/>
                <a:gd name="connsiteY157" fmla="*/ 2143125 h 3008312"/>
                <a:gd name="connsiteX158" fmla="*/ 154781 w 1821656"/>
                <a:gd name="connsiteY158" fmla="*/ 2166937 h 3008312"/>
                <a:gd name="connsiteX159" fmla="*/ 111125 w 1821656"/>
                <a:gd name="connsiteY159" fmla="*/ 2170906 h 3008312"/>
                <a:gd name="connsiteX160" fmla="*/ 119063 w 1821656"/>
                <a:gd name="connsiteY160" fmla="*/ 2234406 h 3008312"/>
                <a:gd name="connsiteX161" fmla="*/ 63500 w 1821656"/>
                <a:gd name="connsiteY161" fmla="*/ 2242344 h 3008312"/>
                <a:gd name="connsiteX162" fmla="*/ 43656 w 1821656"/>
                <a:gd name="connsiteY162" fmla="*/ 2293937 h 3008312"/>
                <a:gd name="connsiteX163" fmla="*/ 43656 w 1821656"/>
                <a:gd name="connsiteY163" fmla="*/ 2361406 h 3008312"/>
                <a:gd name="connsiteX164" fmla="*/ 87313 w 1821656"/>
                <a:gd name="connsiteY164" fmla="*/ 2413000 h 3008312"/>
                <a:gd name="connsiteX165" fmla="*/ 103188 w 1821656"/>
                <a:gd name="connsiteY165" fmla="*/ 2424906 h 3008312"/>
                <a:gd name="connsiteX166" fmla="*/ 123031 w 1821656"/>
                <a:gd name="connsiteY166" fmla="*/ 2516187 h 3008312"/>
                <a:gd name="connsiteX167" fmla="*/ 119063 w 1821656"/>
                <a:gd name="connsiteY167" fmla="*/ 2583656 h 3008312"/>
                <a:gd name="connsiteX168" fmla="*/ 174625 w 1821656"/>
                <a:gd name="connsiteY168" fmla="*/ 2583656 h 3008312"/>
                <a:gd name="connsiteX169" fmla="*/ 190500 w 1821656"/>
                <a:gd name="connsiteY169" fmla="*/ 2547937 h 3008312"/>
                <a:gd name="connsiteX170" fmla="*/ 226219 w 1821656"/>
                <a:gd name="connsiteY170" fmla="*/ 2579687 h 3008312"/>
                <a:gd name="connsiteX171" fmla="*/ 265906 w 1821656"/>
                <a:gd name="connsiteY171" fmla="*/ 2591594 h 3008312"/>
                <a:gd name="connsiteX172" fmla="*/ 305594 w 1821656"/>
                <a:gd name="connsiteY172" fmla="*/ 2627312 h 3008312"/>
                <a:gd name="connsiteX173" fmla="*/ 317500 w 1821656"/>
                <a:gd name="connsiteY173" fmla="*/ 2667000 h 3008312"/>
                <a:gd name="connsiteX174" fmla="*/ 353219 w 1821656"/>
                <a:gd name="connsiteY174" fmla="*/ 2682875 h 3008312"/>
                <a:gd name="connsiteX175" fmla="*/ 404813 w 1821656"/>
                <a:gd name="connsiteY175" fmla="*/ 2694781 h 3008312"/>
                <a:gd name="connsiteX176" fmla="*/ 444500 w 1821656"/>
                <a:gd name="connsiteY176" fmla="*/ 2674937 h 3008312"/>
                <a:gd name="connsiteX177" fmla="*/ 488156 w 1821656"/>
                <a:gd name="connsiteY177" fmla="*/ 2702719 h 3008312"/>
                <a:gd name="connsiteX178" fmla="*/ 468313 w 1821656"/>
                <a:gd name="connsiteY178" fmla="*/ 2782094 h 3008312"/>
                <a:gd name="connsiteX179" fmla="*/ 460375 w 1821656"/>
                <a:gd name="connsiteY179" fmla="*/ 2813844 h 3008312"/>
                <a:gd name="connsiteX180" fmla="*/ 476250 w 1821656"/>
                <a:gd name="connsiteY180" fmla="*/ 2841625 h 3008312"/>
                <a:gd name="connsiteX181" fmla="*/ 428625 w 1821656"/>
                <a:gd name="connsiteY181" fmla="*/ 2901156 h 3008312"/>
                <a:gd name="connsiteX182" fmla="*/ 404813 w 1821656"/>
                <a:gd name="connsiteY182" fmla="*/ 2940844 h 3008312"/>
                <a:gd name="connsiteX183" fmla="*/ 388938 w 1821656"/>
                <a:gd name="connsiteY183" fmla="*/ 3008312 h 3008312"/>
                <a:gd name="connsiteX0" fmla="*/ 388938 w 1821656"/>
                <a:gd name="connsiteY0" fmla="*/ 3008312 h 3008312"/>
                <a:gd name="connsiteX1" fmla="*/ 444500 w 1821656"/>
                <a:gd name="connsiteY1" fmla="*/ 2996406 h 3008312"/>
                <a:gd name="connsiteX2" fmla="*/ 448469 w 1821656"/>
                <a:gd name="connsiteY2" fmla="*/ 2952750 h 3008312"/>
                <a:gd name="connsiteX3" fmla="*/ 492125 w 1821656"/>
                <a:gd name="connsiteY3" fmla="*/ 2913062 h 3008312"/>
                <a:gd name="connsiteX4" fmla="*/ 579438 w 1821656"/>
                <a:gd name="connsiteY4" fmla="*/ 2960687 h 3008312"/>
                <a:gd name="connsiteX5" fmla="*/ 642938 w 1821656"/>
                <a:gd name="connsiteY5" fmla="*/ 2996406 h 3008312"/>
                <a:gd name="connsiteX6" fmla="*/ 710406 w 1821656"/>
                <a:gd name="connsiteY6" fmla="*/ 2956719 h 3008312"/>
                <a:gd name="connsiteX7" fmla="*/ 722313 w 1821656"/>
                <a:gd name="connsiteY7" fmla="*/ 2905125 h 3008312"/>
                <a:gd name="connsiteX8" fmla="*/ 754063 w 1821656"/>
                <a:gd name="connsiteY8" fmla="*/ 2905125 h 3008312"/>
                <a:gd name="connsiteX9" fmla="*/ 754063 w 1821656"/>
                <a:gd name="connsiteY9" fmla="*/ 2905125 h 3008312"/>
                <a:gd name="connsiteX10" fmla="*/ 821531 w 1821656"/>
                <a:gd name="connsiteY10" fmla="*/ 2885281 h 3008312"/>
                <a:gd name="connsiteX11" fmla="*/ 833438 w 1821656"/>
                <a:gd name="connsiteY11" fmla="*/ 2869406 h 3008312"/>
                <a:gd name="connsiteX12" fmla="*/ 829469 w 1821656"/>
                <a:gd name="connsiteY12" fmla="*/ 2845594 h 3008312"/>
                <a:gd name="connsiteX13" fmla="*/ 758031 w 1821656"/>
                <a:gd name="connsiteY13" fmla="*/ 2821781 h 3008312"/>
                <a:gd name="connsiteX14" fmla="*/ 758031 w 1821656"/>
                <a:gd name="connsiteY14" fmla="*/ 2762250 h 3008312"/>
                <a:gd name="connsiteX15" fmla="*/ 809625 w 1821656"/>
                <a:gd name="connsiteY15" fmla="*/ 2758281 h 3008312"/>
                <a:gd name="connsiteX16" fmla="*/ 857250 w 1821656"/>
                <a:gd name="connsiteY16" fmla="*/ 2722562 h 3008312"/>
                <a:gd name="connsiteX17" fmla="*/ 896938 w 1821656"/>
                <a:gd name="connsiteY17" fmla="*/ 2766219 h 3008312"/>
                <a:gd name="connsiteX18" fmla="*/ 908844 w 1821656"/>
                <a:gd name="connsiteY18" fmla="*/ 2805906 h 3008312"/>
                <a:gd name="connsiteX19" fmla="*/ 889000 w 1821656"/>
                <a:gd name="connsiteY19" fmla="*/ 2853531 h 3008312"/>
                <a:gd name="connsiteX20" fmla="*/ 896938 w 1821656"/>
                <a:gd name="connsiteY20" fmla="*/ 2885281 h 3008312"/>
                <a:gd name="connsiteX21" fmla="*/ 936625 w 1821656"/>
                <a:gd name="connsiteY21" fmla="*/ 2889250 h 3008312"/>
                <a:gd name="connsiteX22" fmla="*/ 964406 w 1821656"/>
                <a:gd name="connsiteY22" fmla="*/ 2809875 h 3008312"/>
                <a:gd name="connsiteX23" fmla="*/ 1035844 w 1821656"/>
                <a:gd name="connsiteY23" fmla="*/ 2754312 h 3008312"/>
                <a:gd name="connsiteX24" fmla="*/ 1067594 w 1821656"/>
                <a:gd name="connsiteY24" fmla="*/ 2698750 h 3008312"/>
                <a:gd name="connsiteX25" fmla="*/ 1079500 w 1821656"/>
                <a:gd name="connsiteY25" fmla="*/ 2583656 h 3008312"/>
                <a:gd name="connsiteX26" fmla="*/ 1103313 w 1821656"/>
                <a:gd name="connsiteY26" fmla="*/ 2508250 h 3008312"/>
                <a:gd name="connsiteX27" fmla="*/ 1087438 w 1821656"/>
                <a:gd name="connsiteY27" fmla="*/ 2472531 h 3008312"/>
                <a:gd name="connsiteX28" fmla="*/ 1119188 w 1821656"/>
                <a:gd name="connsiteY28" fmla="*/ 2460625 h 3008312"/>
                <a:gd name="connsiteX29" fmla="*/ 1079500 w 1821656"/>
                <a:gd name="connsiteY29" fmla="*/ 2349500 h 3008312"/>
                <a:gd name="connsiteX30" fmla="*/ 1111250 w 1821656"/>
                <a:gd name="connsiteY30" fmla="*/ 2286000 h 3008312"/>
                <a:gd name="connsiteX31" fmla="*/ 1111250 w 1821656"/>
                <a:gd name="connsiteY31" fmla="*/ 2250281 h 3008312"/>
                <a:gd name="connsiteX32" fmla="*/ 1178719 w 1821656"/>
                <a:gd name="connsiteY32" fmla="*/ 2135187 h 3008312"/>
                <a:gd name="connsiteX33" fmla="*/ 1202531 w 1821656"/>
                <a:gd name="connsiteY33" fmla="*/ 2079625 h 3008312"/>
                <a:gd name="connsiteX34" fmla="*/ 1146969 w 1821656"/>
                <a:gd name="connsiteY34" fmla="*/ 2035969 h 3008312"/>
                <a:gd name="connsiteX35" fmla="*/ 1174750 w 1821656"/>
                <a:gd name="connsiteY35" fmla="*/ 2004219 h 3008312"/>
                <a:gd name="connsiteX36" fmla="*/ 1174750 w 1821656"/>
                <a:gd name="connsiteY36" fmla="*/ 1960562 h 3008312"/>
                <a:gd name="connsiteX37" fmla="*/ 1202531 w 1821656"/>
                <a:gd name="connsiteY37" fmla="*/ 1889125 h 3008312"/>
                <a:gd name="connsiteX38" fmla="*/ 1091406 w 1821656"/>
                <a:gd name="connsiteY38" fmla="*/ 1817687 h 3008312"/>
                <a:gd name="connsiteX39" fmla="*/ 1039813 w 1821656"/>
                <a:gd name="connsiteY39" fmla="*/ 1742281 h 3008312"/>
                <a:gd name="connsiteX40" fmla="*/ 1012031 w 1821656"/>
                <a:gd name="connsiteY40" fmla="*/ 1718469 h 3008312"/>
                <a:gd name="connsiteX41" fmla="*/ 944563 w 1821656"/>
                <a:gd name="connsiteY41" fmla="*/ 1730375 h 3008312"/>
                <a:gd name="connsiteX42" fmla="*/ 896938 w 1821656"/>
                <a:gd name="connsiteY42" fmla="*/ 1730375 h 3008312"/>
                <a:gd name="connsiteX43" fmla="*/ 892969 w 1821656"/>
                <a:gd name="connsiteY43" fmla="*/ 1789906 h 3008312"/>
                <a:gd name="connsiteX44" fmla="*/ 845344 w 1821656"/>
                <a:gd name="connsiteY44" fmla="*/ 1821656 h 3008312"/>
                <a:gd name="connsiteX45" fmla="*/ 773906 w 1821656"/>
                <a:gd name="connsiteY45" fmla="*/ 1845469 h 3008312"/>
                <a:gd name="connsiteX46" fmla="*/ 746125 w 1821656"/>
                <a:gd name="connsiteY46" fmla="*/ 1845469 h 3008312"/>
                <a:gd name="connsiteX47" fmla="*/ 789781 w 1821656"/>
                <a:gd name="connsiteY47" fmla="*/ 1797844 h 3008312"/>
                <a:gd name="connsiteX48" fmla="*/ 785813 w 1821656"/>
                <a:gd name="connsiteY48" fmla="*/ 1766094 h 3008312"/>
                <a:gd name="connsiteX49" fmla="*/ 726281 w 1821656"/>
                <a:gd name="connsiteY49" fmla="*/ 1766094 h 3008312"/>
                <a:gd name="connsiteX50" fmla="*/ 702469 w 1821656"/>
                <a:gd name="connsiteY50" fmla="*/ 1813719 h 3008312"/>
                <a:gd name="connsiteX51" fmla="*/ 686594 w 1821656"/>
                <a:gd name="connsiteY51" fmla="*/ 1778000 h 3008312"/>
                <a:gd name="connsiteX52" fmla="*/ 690563 w 1821656"/>
                <a:gd name="connsiteY52" fmla="*/ 1710531 h 3008312"/>
                <a:gd name="connsiteX53" fmla="*/ 690563 w 1821656"/>
                <a:gd name="connsiteY53" fmla="*/ 1651000 h 3008312"/>
                <a:gd name="connsiteX54" fmla="*/ 599281 w 1821656"/>
                <a:gd name="connsiteY54" fmla="*/ 1651000 h 3008312"/>
                <a:gd name="connsiteX55" fmla="*/ 571500 w 1821656"/>
                <a:gd name="connsiteY55" fmla="*/ 1662906 h 3008312"/>
                <a:gd name="connsiteX56" fmla="*/ 523875 w 1821656"/>
                <a:gd name="connsiteY56" fmla="*/ 1619250 h 3008312"/>
                <a:gd name="connsiteX57" fmla="*/ 527844 w 1821656"/>
                <a:gd name="connsiteY57" fmla="*/ 1579562 h 3008312"/>
                <a:gd name="connsiteX58" fmla="*/ 611188 w 1821656"/>
                <a:gd name="connsiteY58" fmla="*/ 1543844 h 3008312"/>
                <a:gd name="connsiteX59" fmla="*/ 650875 w 1821656"/>
                <a:gd name="connsiteY59" fmla="*/ 1468437 h 3008312"/>
                <a:gd name="connsiteX60" fmla="*/ 710406 w 1821656"/>
                <a:gd name="connsiteY60" fmla="*/ 1440656 h 3008312"/>
                <a:gd name="connsiteX61" fmla="*/ 785813 w 1821656"/>
                <a:gd name="connsiteY61" fmla="*/ 1377156 h 3008312"/>
                <a:gd name="connsiteX62" fmla="*/ 853281 w 1821656"/>
                <a:gd name="connsiteY62" fmla="*/ 1266031 h 3008312"/>
                <a:gd name="connsiteX63" fmla="*/ 920750 w 1821656"/>
                <a:gd name="connsiteY63" fmla="*/ 1178719 h 3008312"/>
                <a:gd name="connsiteX64" fmla="*/ 980281 w 1821656"/>
                <a:gd name="connsiteY64" fmla="*/ 1123156 h 3008312"/>
                <a:gd name="connsiteX65" fmla="*/ 1035844 w 1821656"/>
                <a:gd name="connsiteY65" fmla="*/ 1067594 h 3008312"/>
                <a:gd name="connsiteX66" fmla="*/ 1063625 w 1821656"/>
                <a:gd name="connsiteY66" fmla="*/ 1039812 h 3008312"/>
                <a:gd name="connsiteX67" fmla="*/ 1095375 w 1821656"/>
                <a:gd name="connsiteY67" fmla="*/ 1035844 h 3008312"/>
                <a:gd name="connsiteX68" fmla="*/ 1115219 w 1821656"/>
                <a:gd name="connsiteY68" fmla="*/ 948531 h 3008312"/>
                <a:gd name="connsiteX69" fmla="*/ 1158875 w 1821656"/>
                <a:gd name="connsiteY69" fmla="*/ 896937 h 3008312"/>
                <a:gd name="connsiteX70" fmla="*/ 1214438 w 1821656"/>
                <a:gd name="connsiteY70" fmla="*/ 881062 h 3008312"/>
                <a:gd name="connsiteX71" fmla="*/ 1273969 w 1821656"/>
                <a:gd name="connsiteY71" fmla="*/ 773906 h 3008312"/>
                <a:gd name="connsiteX72" fmla="*/ 1349375 w 1821656"/>
                <a:gd name="connsiteY72" fmla="*/ 734219 h 3008312"/>
                <a:gd name="connsiteX73" fmla="*/ 1400969 w 1821656"/>
                <a:gd name="connsiteY73" fmla="*/ 714375 h 3008312"/>
                <a:gd name="connsiteX74" fmla="*/ 1436688 w 1821656"/>
                <a:gd name="connsiteY74" fmla="*/ 714375 h 3008312"/>
                <a:gd name="connsiteX75" fmla="*/ 1520031 w 1821656"/>
                <a:gd name="connsiteY75" fmla="*/ 706437 h 3008312"/>
                <a:gd name="connsiteX76" fmla="*/ 1627188 w 1821656"/>
                <a:gd name="connsiteY76" fmla="*/ 706437 h 3008312"/>
                <a:gd name="connsiteX77" fmla="*/ 1686719 w 1821656"/>
                <a:gd name="connsiteY77" fmla="*/ 706437 h 3008312"/>
                <a:gd name="connsiteX78" fmla="*/ 1694656 w 1821656"/>
                <a:gd name="connsiteY78" fmla="*/ 758031 h 3008312"/>
                <a:gd name="connsiteX79" fmla="*/ 1714500 w 1821656"/>
                <a:gd name="connsiteY79" fmla="*/ 762000 h 3008312"/>
                <a:gd name="connsiteX80" fmla="*/ 1738313 w 1821656"/>
                <a:gd name="connsiteY80" fmla="*/ 722312 h 3008312"/>
                <a:gd name="connsiteX81" fmla="*/ 1742281 w 1821656"/>
                <a:gd name="connsiteY81" fmla="*/ 690562 h 3008312"/>
                <a:gd name="connsiteX82" fmla="*/ 1785938 w 1821656"/>
                <a:gd name="connsiteY82" fmla="*/ 690562 h 3008312"/>
                <a:gd name="connsiteX83" fmla="*/ 1817688 w 1821656"/>
                <a:gd name="connsiteY83" fmla="*/ 718344 h 3008312"/>
                <a:gd name="connsiteX84" fmla="*/ 1821656 w 1821656"/>
                <a:gd name="connsiteY84" fmla="*/ 650875 h 3008312"/>
                <a:gd name="connsiteX85" fmla="*/ 1821656 w 1821656"/>
                <a:gd name="connsiteY85" fmla="*/ 599281 h 3008312"/>
                <a:gd name="connsiteX86" fmla="*/ 1785938 w 1821656"/>
                <a:gd name="connsiteY86" fmla="*/ 575469 h 3008312"/>
                <a:gd name="connsiteX87" fmla="*/ 1746250 w 1821656"/>
                <a:gd name="connsiteY87" fmla="*/ 535781 h 3008312"/>
                <a:gd name="connsiteX88" fmla="*/ 1698625 w 1821656"/>
                <a:gd name="connsiteY88" fmla="*/ 543719 h 3008312"/>
                <a:gd name="connsiteX89" fmla="*/ 1662906 w 1821656"/>
                <a:gd name="connsiteY89" fmla="*/ 515937 h 3008312"/>
                <a:gd name="connsiteX90" fmla="*/ 1643063 w 1821656"/>
                <a:gd name="connsiteY90" fmla="*/ 488156 h 3008312"/>
                <a:gd name="connsiteX91" fmla="*/ 1694656 w 1821656"/>
                <a:gd name="connsiteY91" fmla="*/ 420687 h 3008312"/>
                <a:gd name="connsiteX92" fmla="*/ 1718469 w 1821656"/>
                <a:gd name="connsiteY92" fmla="*/ 420687 h 3008312"/>
                <a:gd name="connsiteX93" fmla="*/ 1750219 w 1821656"/>
                <a:gd name="connsiteY93" fmla="*/ 444500 h 3008312"/>
                <a:gd name="connsiteX94" fmla="*/ 1762125 w 1821656"/>
                <a:gd name="connsiteY94" fmla="*/ 377031 h 3008312"/>
                <a:gd name="connsiteX95" fmla="*/ 1781969 w 1821656"/>
                <a:gd name="connsiteY95" fmla="*/ 289719 h 3008312"/>
                <a:gd name="connsiteX96" fmla="*/ 1766094 w 1821656"/>
                <a:gd name="connsiteY96" fmla="*/ 238125 h 3008312"/>
                <a:gd name="connsiteX97" fmla="*/ 1742281 w 1821656"/>
                <a:gd name="connsiteY97" fmla="*/ 170656 h 3008312"/>
                <a:gd name="connsiteX98" fmla="*/ 1698625 w 1821656"/>
                <a:gd name="connsiteY98" fmla="*/ 146844 h 3008312"/>
                <a:gd name="connsiteX99" fmla="*/ 1639094 w 1821656"/>
                <a:gd name="connsiteY99" fmla="*/ 123031 h 3008312"/>
                <a:gd name="connsiteX100" fmla="*/ 1563688 w 1821656"/>
                <a:gd name="connsiteY100" fmla="*/ 127000 h 3008312"/>
                <a:gd name="connsiteX101" fmla="*/ 1504156 w 1821656"/>
                <a:gd name="connsiteY101" fmla="*/ 174625 h 3008312"/>
                <a:gd name="connsiteX102" fmla="*/ 1393031 w 1821656"/>
                <a:gd name="connsiteY102" fmla="*/ 107156 h 3008312"/>
                <a:gd name="connsiteX103" fmla="*/ 1321594 w 1821656"/>
                <a:gd name="connsiteY103" fmla="*/ 130969 h 3008312"/>
                <a:gd name="connsiteX104" fmla="*/ 1238250 w 1821656"/>
                <a:gd name="connsiteY104" fmla="*/ 119062 h 3008312"/>
                <a:gd name="connsiteX105" fmla="*/ 1206500 w 1821656"/>
                <a:gd name="connsiteY105" fmla="*/ 23812 h 3008312"/>
                <a:gd name="connsiteX106" fmla="*/ 1150938 w 1821656"/>
                <a:gd name="connsiteY106" fmla="*/ 0 h 3008312"/>
                <a:gd name="connsiteX107" fmla="*/ 1083469 w 1821656"/>
                <a:gd name="connsiteY107" fmla="*/ 55562 h 3008312"/>
                <a:gd name="connsiteX108" fmla="*/ 1063625 w 1821656"/>
                <a:gd name="connsiteY108" fmla="*/ 119062 h 3008312"/>
                <a:gd name="connsiteX109" fmla="*/ 1004094 w 1821656"/>
                <a:gd name="connsiteY109" fmla="*/ 218281 h 3008312"/>
                <a:gd name="connsiteX110" fmla="*/ 968375 w 1821656"/>
                <a:gd name="connsiteY110" fmla="*/ 254000 h 3008312"/>
                <a:gd name="connsiteX111" fmla="*/ 849313 w 1821656"/>
                <a:gd name="connsiteY111" fmla="*/ 337344 h 3008312"/>
                <a:gd name="connsiteX112" fmla="*/ 865188 w 1821656"/>
                <a:gd name="connsiteY112" fmla="*/ 476250 h 3008312"/>
                <a:gd name="connsiteX113" fmla="*/ 868350 w 1821656"/>
                <a:gd name="connsiteY113" fmla="*/ 557213 h 3008312"/>
                <a:gd name="connsiteX114" fmla="*/ 819143 w 1821656"/>
                <a:gd name="connsiteY114" fmla="*/ 635000 h 3008312"/>
                <a:gd name="connsiteX115" fmla="*/ 674688 w 1821656"/>
                <a:gd name="connsiteY115" fmla="*/ 702469 h 3008312"/>
                <a:gd name="connsiteX116" fmla="*/ 587375 w 1821656"/>
                <a:gd name="connsiteY116" fmla="*/ 662781 h 3008312"/>
                <a:gd name="connsiteX117" fmla="*/ 496094 w 1821656"/>
                <a:gd name="connsiteY117" fmla="*/ 758031 h 3008312"/>
                <a:gd name="connsiteX118" fmla="*/ 377031 w 1821656"/>
                <a:gd name="connsiteY118" fmla="*/ 726281 h 3008312"/>
                <a:gd name="connsiteX119" fmla="*/ 257969 w 1821656"/>
                <a:gd name="connsiteY119" fmla="*/ 746125 h 3008312"/>
                <a:gd name="connsiteX120" fmla="*/ 194469 w 1821656"/>
                <a:gd name="connsiteY120" fmla="*/ 948531 h 3008312"/>
                <a:gd name="connsiteX121" fmla="*/ 111901 w 1821656"/>
                <a:gd name="connsiteY121" fmla="*/ 969169 h 3008312"/>
                <a:gd name="connsiteX122" fmla="*/ 174625 w 1821656"/>
                <a:gd name="connsiteY122" fmla="*/ 1049338 h 3008312"/>
                <a:gd name="connsiteX123" fmla="*/ 83344 w 1821656"/>
                <a:gd name="connsiteY123" fmla="*/ 1154906 h 3008312"/>
                <a:gd name="connsiteX124" fmla="*/ 150813 w 1821656"/>
                <a:gd name="connsiteY124" fmla="*/ 1230312 h 3008312"/>
                <a:gd name="connsiteX125" fmla="*/ 63500 w 1821656"/>
                <a:gd name="connsiteY125" fmla="*/ 1297781 h 3008312"/>
                <a:gd name="connsiteX126" fmla="*/ 63500 w 1821656"/>
                <a:gd name="connsiteY126" fmla="*/ 1444625 h 3008312"/>
                <a:gd name="connsiteX127" fmla="*/ 138906 w 1821656"/>
                <a:gd name="connsiteY127" fmla="*/ 1452562 h 3008312"/>
                <a:gd name="connsiteX128" fmla="*/ 206375 w 1821656"/>
                <a:gd name="connsiteY128" fmla="*/ 1436687 h 3008312"/>
                <a:gd name="connsiteX129" fmla="*/ 242094 w 1821656"/>
                <a:gd name="connsiteY129" fmla="*/ 1460500 h 3008312"/>
                <a:gd name="connsiteX130" fmla="*/ 265906 w 1821656"/>
                <a:gd name="connsiteY130" fmla="*/ 1508125 h 3008312"/>
                <a:gd name="connsiteX131" fmla="*/ 230188 w 1821656"/>
                <a:gd name="connsiteY131" fmla="*/ 1529557 h 3008312"/>
                <a:gd name="connsiteX132" fmla="*/ 214313 w 1821656"/>
                <a:gd name="connsiteY132" fmla="*/ 1567656 h 3008312"/>
                <a:gd name="connsiteX133" fmla="*/ 154781 w 1821656"/>
                <a:gd name="connsiteY133" fmla="*/ 1579562 h 3008312"/>
                <a:gd name="connsiteX134" fmla="*/ 148025 w 1821656"/>
                <a:gd name="connsiteY134" fmla="*/ 1604169 h 3008312"/>
                <a:gd name="connsiteX135" fmla="*/ 92057 w 1821656"/>
                <a:gd name="connsiteY135" fmla="*/ 1643062 h 3008312"/>
                <a:gd name="connsiteX136" fmla="*/ 79375 w 1821656"/>
                <a:gd name="connsiteY136" fmla="*/ 1702594 h 3008312"/>
                <a:gd name="connsiteX137" fmla="*/ 19844 w 1821656"/>
                <a:gd name="connsiteY137" fmla="*/ 1718469 h 3008312"/>
                <a:gd name="connsiteX138" fmla="*/ 0 w 1821656"/>
                <a:gd name="connsiteY138" fmla="*/ 1785937 h 3008312"/>
                <a:gd name="connsiteX139" fmla="*/ 87313 w 1821656"/>
                <a:gd name="connsiteY139" fmla="*/ 1805781 h 3008312"/>
                <a:gd name="connsiteX140" fmla="*/ 107156 w 1821656"/>
                <a:gd name="connsiteY140" fmla="*/ 1825625 h 3008312"/>
                <a:gd name="connsiteX141" fmla="*/ 123031 w 1821656"/>
                <a:gd name="connsiteY141" fmla="*/ 1908969 h 3008312"/>
                <a:gd name="connsiteX142" fmla="*/ 166688 w 1821656"/>
                <a:gd name="connsiteY142" fmla="*/ 1916906 h 3008312"/>
                <a:gd name="connsiteX143" fmla="*/ 206375 w 1821656"/>
                <a:gd name="connsiteY143" fmla="*/ 1905000 h 3008312"/>
                <a:gd name="connsiteX144" fmla="*/ 261938 w 1821656"/>
                <a:gd name="connsiteY144" fmla="*/ 1905000 h 3008312"/>
                <a:gd name="connsiteX145" fmla="*/ 315112 w 1821656"/>
                <a:gd name="connsiteY145" fmla="*/ 1851819 h 3008312"/>
                <a:gd name="connsiteX146" fmla="*/ 333375 w 1821656"/>
                <a:gd name="connsiteY146" fmla="*/ 1853406 h 3008312"/>
                <a:gd name="connsiteX147" fmla="*/ 377031 w 1821656"/>
                <a:gd name="connsiteY147" fmla="*/ 1865312 h 3008312"/>
                <a:gd name="connsiteX148" fmla="*/ 432594 w 1821656"/>
                <a:gd name="connsiteY148" fmla="*/ 1841500 h 3008312"/>
                <a:gd name="connsiteX149" fmla="*/ 468313 w 1821656"/>
                <a:gd name="connsiteY149" fmla="*/ 1865312 h 3008312"/>
                <a:gd name="connsiteX150" fmla="*/ 488156 w 1821656"/>
                <a:gd name="connsiteY150" fmla="*/ 1897062 h 3008312"/>
                <a:gd name="connsiteX151" fmla="*/ 456406 w 1821656"/>
                <a:gd name="connsiteY151" fmla="*/ 1952625 h 3008312"/>
                <a:gd name="connsiteX152" fmla="*/ 464344 w 1821656"/>
                <a:gd name="connsiteY152" fmla="*/ 2020094 h 3008312"/>
                <a:gd name="connsiteX153" fmla="*/ 404813 w 1821656"/>
                <a:gd name="connsiteY153" fmla="*/ 2039937 h 3008312"/>
                <a:gd name="connsiteX154" fmla="*/ 313531 w 1821656"/>
                <a:gd name="connsiteY154" fmla="*/ 2008187 h 3008312"/>
                <a:gd name="connsiteX155" fmla="*/ 309563 w 1821656"/>
                <a:gd name="connsiteY155" fmla="*/ 2075656 h 3008312"/>
                <a:gd name="connsiteX156" fmla="*/ 257969 w 1821656"/>
                <a:gd name="connsiteY156" fmla="*/ 2099469 h 3008312"/>
                <a:gd name="connsiteX157" fmla="*/ 194469 w 1821656"/>
                <a:gd name="connsiteY157" fmla="*/ 2143125 h 3008312"/>
                <a:gd name="connsiteX158" fmla="*/ 154781 w 1821656"/>
                <a:gd name="connsiteY158" fmla="*/ 2166937 h 3008312"/>
                <a:gd name="connsiteX159" fmla="*/ 111125 w 1821656"/>
                <a:gd name="connsiteY159" fmla="*/ 2170906 h 3008312"/>
                <a:gd name="connsiteX160" fmla="*/ 119063 w 1821656"/>
                <a:gd name="connsiteY160" fmla="*/ 2234406 h 3008312"/>
                <a:gd name="connsiteX161" fmla="*/ 63500 w 1821656"/>
                <a:gd name="connsiteY161" fmla="*/ 2242344 h 3008312"/>
                <a:gd name="connsiteX162" fmla="*/ 43656 w 1821656"/>
                <a:gd name="connsiteY162" fmla="*/ 2293937 h 3008312"/>
                <a:gd name="connsiteX163" fmla="*/ 43656 w 1821656"/>
                <a:gd name="connsiteY163" fmla="*/ 2361406 h 3008312"/>
                <a:gd name="connsiteX164" fmla="*/ 87313 w 1821656"/>
                <a:gd name="connsiteY164" fmla="*/ 2413000 h 3008312"/>
                <a:gd name="connsiteX165" fmla="*/ 103188 w 1821656"/>
                <a:gd name="connsiteY165" fmla="*/ 2424906 h 3008312"/>
                <a:gd name="connsiteX166" fmla="*/ 123031 w 1821656"/>
                <a:gd name="connsiteY166" fmla="*/ 2516187 h 3008312"/>
                <a:gd name="connsiteX167" fmla="*/ 119063 w 1821656"/>
                <a:gd name="connsiteY167" fmla="*/ 2583656 h 3008312"/>
                <a:gd name="connsiteX168" fmla="*/ 174625 w 1821656"/>
                <a:gd name="connsiteY168" fmla="*/ 2583656 h 3008312"/>
                <a:gd name="connsiteX169" fmla="*/ 190500 w 1821656"/>
                <a:gd name="connsiteY169" fmla="*/ 2547937 h 3008312"/>
                <a:gd name="connsiteX170" fmla="*/ 226219 w 1821656"/>
                <a:gd name="connsiteY170" fmla="*/ 2579687 h 3008312"/>
                <a:gd name="connsiteX171" fmla="*/ 265906 w 1821656"/>
                <a:gd name="connsiteY171" fmla="*/ 2591594 h 3008312"/>
                <a:gd name="connsiteX172" fmla="*/ 305594 w 1821656"/>
                <a:gd name="connsiteY172" fmla="*/ 2627312 h 3008312"/>
                <a:gd name="connsiteX173" fmla="*/ 317500 w 1821656"/>
                <a:gd name="connsiteY173" fmla="*/ 2667000 h 3008312"/>
                <a:gd name="connsiteX174" fmla="*/ 353219 w 1821656"/>
                <a:gd name="connsiteY174" fmla="*/ 2682875 h 3008312"/>
                <a:gd name="connsiteX175" fmla="*/ 404813 w 1821656"/>
                <a:gd name="connsiteY175" fmla="*/ 2694781 h 3008312"/>
                <a:gd name="connsiteX176" fmla="*/ 444500 w 1821656"/>
                <a:gd name="connsiteY176" fmla="*/ 2674937 h 3008312"/>
                <a:gd name="connsiteX177" fmla="*/ 488156 w 1821656"/>
                <a:gd name="connsiteY177" fmla="*/ 2702719 h 3008312"/>
                <a:gd name="connsiteX178" fmla="*/ 468313 w 1821656"/>
                <a:gd name="connsiteY178" fmla="*/ 2782094 h 3008312"/>
                <a:gd name="connsiteX179" fmla="*/ 460375 w 1821656"/>
                <a:gd name="connsiteY179" fmla="*/ 2813844 h 3008312"/>
                <a:gd name="connsiteX180" fmla="*/ 476250 w 1821656"/>
                <a:gd name="connsiteY180" fmla="*/ 2841625 h 3008312"/>
                <a:gd name="connsiteX181" fmla="*/ 428625 w 1821656"/>
                <a:gd name="connsiteY181" fmla="*/ 2901156 h 3008312"/>
                <a:gd name="connsiteX182" fmla="*/ 404813 w 1821656"/>
                <a:gd name="connsiteY182" fmla="*/ 2940844 h 3008312"/>
                <a:gd name="connsiteX183" fmla="*/ 388938 w 1821656"/>
                <a:gd name="connsiteY183" fmla="*/ 3008312 h 3008312"/>
                <a:gd name="connsiteX0" fmla="*/ 388938 w 1821656"/>
                <a:gd name="connsiteY0" fmla="*/ 3008312 h 3008312"/>
                <a:gd name="connsiteX1" fmla="*/ 444500 w 1821656"/>
                <a:gd name="connsiteY1" fmla="*/ 2996406 h 3008312"/>
                <a:gd name="connsiteX2" fmla="*/ 448469 w 1821656"/>
                <a:gd name="connsiteY2" fmla="*/ 2952750 h 3008312"/>
                <a:gd name="connsiteX3" fmla="*/ 492125 w 1821656"/>
                <a:gd name="connsiteY3" fmla="*/ 2913062 h 3008312"/>
                <a:gd name="connsiteX4" fmla="*/ 579438 w 1821656"/>
                <a:gd name="connsiteY4" fmla="*/ 2960687 h 3008312"/>
                <a:gd name="connsiteX5" fmla="*/ 642938 w 1821656"/>
                <a:gd name="connsiteY5" fmla="*/ 2996406 h 3008312"/>
                <a:gd name="connsiteX6" fmla="*/ 710406 w 1821656"/>
                <a:gd name="connsiteY6" fmla="*/ 2956719 h 3008312"/>
                <a:gd name="connsiteX7" fmla="*/ 722313 w 1821656"/>
                <a:gd name="connsiteY7" fmla="*/ 2905125 h 3008312"/>
                <a:gd name="connsiteX8" fmla="*/ 754063 w 1821656"/>
                <a:gd name="connsiteY8" fmla="*/ 2905125 h 3008312"/>
                <a:gd name="connsiteX9" fmla="*/ 754063 w 1821656"/>
                <a:gd name="connsiteY9" fmla="*/ 2905125 h 3008312"/>
                <a:gd name="connsiteX10" fmla="*/ 821531 w 1821656"/>
                <a:gd name="connsiteY10" fmla="*/ 2885281 h 3008312"/>
                <a:gd name="connsiteX11" fmla="*/ 833438 w 1821656"/>
                <a:gd name="connsiteY11" fmla="*/ 2869406 h 3008312"/>
                <a:gd name="connsiteX12" fmla="*/ 829469 w 1821656"/>
                <a:gd name="connsiteY12" fmla="*/ 2845594 h 3008312"/>
                <a:gd name="connsiteX13" fmla="*/ 758031 w 1821656"/>
                <a:gd name="connsiteY13" fmla="*/ 2821781 h 3008312"/>
                <a:gd name="connsiteX14" fmla="*/ 758031 w 1821656"/>
                <a:gd name="connsiteY14" fmla="*/ 2762250 h 3008312"/>
                <a:gd name="connsiteX15" fmla="*/ 809625 w 1821656"/>
                <a:gd name="connsiteY15" fmla="*/ 2758281 h 3008312"/>
                <a:gd name="connsiteX16" fmla="*/ 857250 w 1821656"/>
                <a:gd name="connsiteY16" fmla="*/ 2722562 h 3008312"/>
                <a:gd name="connsiteX17" fmla="*/ 896938 w 1821656"/>
                <a:gd name="connsiteY17" fmla="*/ 2766219 h 3008312"/>
                <a:gd name="connsiteX18" fmla="*/ 908844 w 1821656"/>
                <a:gd name="connsiteY18" fmla="*/ 2805906 h 3008312"/>
                <a:gd name="connsiteX19" fmla="*/ 889000 w 1821656"/>
                <a:gd name="connsiteY19" fmla="*/ 2853531 h 3008312"/>
                <a:gd name="connsiteX20" fmla="*/ 896938 w 1821656"/>
                <a:gd name="connsiteY20" fmla="*/ 2885281 h 3008312"/>
                <a:gd name="connsiteX21" fmla="*/ 936625 w 1821656"/>
                <a:gd name="connsiteY21" fmla="*/ 2889250 h 3008312"/>
                <a:gd name="connsiteX22" fmla="*/ 964406 w 1821656"/>
                <a:gd name="connsiteY22" fmla="*/ 2809875 h 3008312"/>
                <a:gd name="connsiteX23" fmla="*/ 1035844 w 1821656"/>
                <a:gd name="connsiteY23" fmla="*/ 2754312 h 3008312"/>
                <a:gd name="connsiteX24" fmla="*/ 1067594 w 1821656"/>
                <a:gd name="connsiteY24" fmla="*/ 2698750 h 3008312"/>
                <a:gd name="connsiteX25" fmla="*/ 1079500 w 1821656"/>
                <a:gd name="connsiteY25" fmla="*/ 2583656 h 3008312"/>
                <a:gd name="connsiteX26" fmla="*/ 1103313 w 1821656"/>
                <a:gd name="connsiteY26" fmla="*/ 2508250 h 3008312"/>
                <a:gd name="connsiteX27" fmla="*/ 1087438 w 1821656"/>
                <a:gd name="connsiteY27" fmla="*/ 2472531 h 3008312"/>
                <a:gd name="connsiteX28" fmla="*/ 1119188 w 1821656"/>
                <a:gd name="connsiteY28" fmla="*/ 2460625 h 3008312"/>
                <a:gd name="connsiteX29" fmla="*/ 1079500 w 1821656"/>
                <a:gd name="connsiteY29" fmla="*/ 2349500 h 3008312"/>
                <a:gd name="connsiteX30" fmla="*/ 1111250 w 1821656"/>
                <a:gd name="connsiteY30" fmla="*/ 2286000 h 3008312"/>
                <a:gd name="connsiteX31" fmla="*/ 1111250 w 1821656"/>
                <a:gd name="connsiteY31" fmla="*/ 2250281 h 3008312"/>
                <a:gd name="connsiteX32" fmla="*/ 1178719 w 1821656"/>
                <a:gd name="connsiteY32" fmla="*/ 2135187 h 3008312"/>
                <a:gd name="connsiteX33" fmla="*/ 1202531 w 1821656"/>
                <a:gd name="connsiteY33" fmla="*/ 2079625 h 3008312"/>
                <a:gd name="connsiteX34" fmla="*/ 1146969 w 1821656"/>
                <a:gd name="connsiteY34" fmla="*/ 2035969 h 3008312"/>
                <a:gd name="connsiteX35" fmla="*/ 1174750 w 1821656"/>
                <a:gd name="connsiteY35" fmla="*/ 2004219 h 3008312"/>
                <a:gd name="connsiteX36" fmla="*/ 1174750 w 1821656"/>
                <a:gd name="connsiteY36" fmla="*/ 1960562 h 3008312"/>
                <a:gd name="connsiteX37" fmla="*/ 1202531 w 1821656"/>
                <a:gd name="connsiteY37" fmla="*/ 1889125 h 3008312"/>
                <a:gd name="connsiteX38" fmla="*/ 1091406 w 1821656"/>
                <a:gd name="connsiteY38" fmla="*/ 1817687 h 3008312"/>
                <a:gd name="connsiteX39" fmla="*/ 1039813 w 1821656"/>
                <a:gd name="connsiteY39" fmla="*/ 1742281 h 3008312"/>
                <a:gd name="connsiteX40" fmla="*/ 1012031 w 1821656"/>
                <a:gd name="connsiteY40" fmla="*/ 1718469 h 3008312"/>
                <a:gd name="connsiteX41" fmla="*/ 944563 w 1821656"/>
                <a:gd name="connsiteY41" fmla="*/ 1730375 h 3008312"/>
                <a:gd name="connsiteX42" fmla="*/ 896938 w 1821656"/>
                <a:gd name="connsiteY42" fmla="*/ 1730375 h 3008312"/>
                <a:gd name="connsiteX43" fmla="*/ 892969 w 1821656"/>
                <a:gd name="connsiteY43" fmla="*/ 1789906 h 3008312"/>
                <a:gd name="connsiteX44" fmla="*/ 845344 w 1821656"/>
                <a:gd name="connsiteY44" fmla="*/ 1821656 h 3008312"/>
                <a:gd name="connsiteX45" fmla="*/ 773906 w 1821656"/>
                <a:gd name="connsiteY45" fmla="*/ 1845469 h 3008312"/>
                <a:gd name="connsiteX46" fmla="*/ 746125 w 1821656"/>
                <a:gd name="connsiteY46" fmla="*/ 1845469 h 3008312"/>
                <a:gd name="connsiteX47" fmla="*/ 789781 w 1821656"/>
                <a:gd name="connsiteY47" fmla="*/ 1797844 h 3008312"/>
                <a:gd name="connsiteX48" fmla="*/ 785813 w 1821656"/>
                <a:gd name="connsiteY48" fmla="*/ 1766094 h 3008312"/>
                <a:gd name="connsiteX49" fmla="*/ 726281 w 1821656"/>
                <a:gd name="connsiteY49" fmla="*/ 1766094 h 3008312"/>
                <a:gd name="connsiteX50" fmla="*/ 702469 w 1821656"/>
                <a:gd name="connsiteY50" fmla="*/ 1813719 h 3008312"/>
                <a:gd name="connsiteX51" fmla="*/ 686594 w 1821656"/>
                <a:gd name="connsiteY51" fmla="*/ 1778000 h 3008312"/>
                <a:gd name="connsiteX52" fmla="*/ 690563 w 1821656"/>
                <a:gd name="connsiteY52" fmla="*/ 1710531 h 3008312"/>
                <a:gd name="connsiteX53" fmla="*/ 690563 w 1821656"/>
                <a:gd name="connsiteY53" fmla="*/ 1651000 h 3008312"/>
                <a:gd name="connsiteX54" fmla="*/ 599281 w 1821656"/>
                <a:gd name="connsiteY54" fmla="*/ 1651000 h 3008312"/>
                <a:gd name="connsiteX55" fmla="*/ 571500 w 1821656"/>
                <a:gd name="connsiteY55" fmla="*/ 1662906 h 3008312"/>
                <a:gd name="connsiteX56" fmla="*/ 523875 w 1821656"/>
                <a:gd name="connsiteY56" fmla="*/ 1619250 h 3008312"/>
                <a:gd name="connsiteX57" fmla="*/ 527844 w 1821656"/>
                <a:gd name="connsiteY57" fmla="*/ 1579562 h 3008312"/>
                <a:gd name="connsiteX58" fmla="*/ 611188 w 1821656"/>
                <a:gd name="connsiteY58" fmla="*/ 1543844 h 3008312"/>
                <a:gd name="connsiteX59" fmla="*/ 650875 w 1821656"/>
                <a:gd name="connsiteY59" fmla="*/ 1468437 h 3008312"/>
                <a:gd name="connsiteX60" fmla="*/ 710406 w 1821656"/>
                <a:gd name="connsiteY60" fmla="*/ 1440656 h 3008312"/>
                <a:gd name="connsiteX61" fmla="*/ 785813 w 1821656"/>
                <a:gd name="connsiteY61" fmla="*/ 1377156 h 3008312"/>
                <a:gd name="connsiteX62" fmla="*/ 853281 w 1821656"/>
                <a:gd name="connsiteY62" fmla="*/ 1266031 h 3008312"/>
                <a:gd name="connsiteX63" fmla="*/ 920750 w 1821656"/>
                <a:gd name="connsiteY63" fmla="*/ 1178719 h 3008312"/>
                <a:gd name="connsiteX64" fmla="*/ 980281 w 1821656"/>
                <a:gd name="connsiteY64" fmla="*/ 1123156 h 3008312"/>
                <a:gd name="connsiteX65" fmla="*/ 1035844 w 1821656"/>
                <a:gd name="connsiteY65" fmla="*/ 1067594 h 3008312"/>
                <a:gd name="connsiteX66" fmla="*/ 1063625 w 1821656"/>
                <a:gd name="connsiteY66" fmla="*/ 1039812 h 3008312"/>
                <a:gd name="connsiteX67" fmla="*/ 1095375 w 1821656"/>
                <a:gd name="connsiteY67" fmla="*/ 1035844 h 3008312"/>
                <a:gd name="connsiteX68" fmla="*/ 1115219 w 1821656"/>
                <a:gd name="connsiteY68" fmla="*/ 948531 h 3008312"/>
                <a:gd name="connsiteX69" fmla="*/ 1158875 w 1821656"/>
                <a:gd name="connsiteY69" fmla="*/ 896937 h 3008312"/>
                <a:gd name="connsiteX70" fmla="*/ 1214438 w 1821656"/>
                <a:gd name="connsiteY70" fmla="*/ 881062 h 3008312"/>
                <a:gd name="connsiteX71" fmla="*/ 1273969 w 1821656"/>
                <a:gd name="connsiteY71" fmla="*/ 773906 h 3008312"/>
                <a:gd name="connsiteX72" fmla="*/ 1349375 w 1821656"/>
                <a:gd name="connsiteY72" fmla="*/ 734219 h 3008312"/>
                <a:gd name="connsiteX73" fmla="*/ 1400969 w 1821656"/>
                <a:gd name="connsiteY73" fmla="*/ 714375 h 3008312"/>
                <a:gd name="connsiteX74" fmla="*/ 1436688 w 1821656"/>
                <a:gd name="connsiteY74" fmla="*/ 714375 h 3008312"/>
                <a:gd name="connsiteX75" fmla="*/ 1520031 w 1821656"/>
                <a:gd name="connsiteY75" fmla="*/ 706437 h 3008312"/>
                <a:gd name="connsiteX76" fmla="*/ 1627188 w 1821656"/>
                <a:gd name="connsiteY76" fmla="*/ 706437 h 3008312"/>
                <a:gd name="connsiteX77" fmla="*/ 1686719 w 1821656"/>
                <a:gd name="connsiteY77" fmla="*/ 706437 h 3008312"/>
                <a:gd name="connsiteX78" fmla="*/ 1694656 w 1821656"/>
                <a:gd name="connsiteY78" fmla="*/ 758031 h 3008312"/>
                <a:gd name="connsiteX79" fmla="*/ 1714500 w 1821656"/>
                <a:gd name="connsiteY79" fmla="*/ 762000 h 3008312"/>
                <a:gd name="connsiteX80" fmla="*/ 1738313 w 1821656"/>
                <a:gd name="connsiteY80" fmla="*/ 722312 h 3008312"/>
                <a:gd name="connsiteX81" fmla="*/ 1742281 w 1821656"/>
                <a:gd name="connsiteY81" fmla="*/ 690562 h 3008312"/>
                <a:gd name="connsiteX82" fmla="*/ 1785938 w 1821656"/>
                <a:gd name="connsiteY82" fmla="*/ 690562 h 3008312"/>
                <a:gd name="connsiteX83" fmla="*/ 1817688 w 1821656"/>
                <a:gd name="connsiteY83" fmla="*/ 718344 h 3008312"/>
                <a:gd name="connsiteX84" fmla="*/ 1821656 w 1821656"/>
                <a:gd name="connsiteY84" fmla="*/ 650875 h 3008312"/>
                <a:gd name="connsiteX85" fmla="*/ 1821656 w 1821656"/>
                <a:gd name="connsiteY85" fmla="*/ 599281 h 3008312"/>
                <a:gd name="connsiteX86" fmla="*/ 1785938 w 1821656"/>
                <a:gd name="connsiteY86" fmla="*/ 575469 h 3008312"/>
                <a:gd name="connsiteX87" fmla="*/ 1746250 w 1821656"/>
                <a:gd name="connsiteY87" fmla="*/ 535781 h 3008312"/>
                <a:gd name="connsiteX88" fmla="*/ 1698625 w 1821656"/>
                <a:gd name="connsiteY88" fmla="*/ 543719 h 3008312"/>
                <a:gd name="connsiteX89" fmla="*/ 1662906 w 1821656"/>
                <a:gd name="connsiteY89" fmla="*/ 515937 h 3008312"/>
                <a:gd name="connsiteX90" fmla="*/ 1643063 w 1821656"/>
                <a:gd name="connsiteY90" fmla="*/ 488156 h 3008312"/>
                <a:gd name="connsiteX91" fmla="*/ 1694656 w 1821656"/>
                <a:gd name="connsiteY91" fmla="*/ 420687 h 3008312"/>
                <a:gd name="connsiteX92" fmla="*/ 1718469 w 1821656"/>
                <a:gd name="connsiteY92" fmla="*/ 420687 h 3008312"/>
                <a:gd name="connsiteX93" fmla="*/ 1750219 w 1821656"/>
                <a:gd name="connsiteY93" fmla="*/ 444500 h 3008312"/>
                <a:gd name="connsiteX94" fmla="*/ 1762125 w 1821656"/>
                <a:gd name="connsiteY94" fmla="*/ 377031 h 3008312"/>
                <a:gd name="connsiteX95" fmla="*/ 1781969 w 1821656"/>
                <a:gd name="connsiteY95" fmla="*/ 289719 h 3008312"/>
                <a:gd name="connsiteX96" fmla="*/ 1766094 w 1821656"/>
                <a:gd name="connsiteY96" fmla="*/ 238125 h 3008312"/>
                <a:gd name="connsiteX97" fmla="*/ 1742281 w 1821656"/>
                <a:gd name="connsiteY97" fmla="*/ 170656 h 3008312"/>
                <a:gd name="connsiteX98" fmla="*/ 1698625 w 1821656"/>
                <a:gd name="connsiteY98" fmla="*/ 146844 h 3008312"/>
                <a:gd name="connsiteX99" fmla="*/ 1639094 w 1821656"/>
                <a:gd name="connsiteY99" fmla="*/ 123031 h 3008312"/>
                <a:gd name="connsiteX100" fmla="*/ 1563688 w 1821656"/>
                <a:gd name="connsiteY100" fmla="*/ 127000 h 3008312"/>
                <a:gd name="connsiteX101" fmla="*/ 1504156 w 1821656"/>
                <a:gd name="connsiteY101" fmla="*/ 174625 h 3008312"/>
                <a:gd name="connsiteX102" fmla="*/ 1393031 w 1821656"/>
                <a:gd name="connsiteY102" fmla="*/ 107156 h 3008312"/>
                <a:gd name="connsiteX103" fmla="*/ 1321594 w 1821656"/>
                <a:gd name="connsiteY103" fmla="*/ 130969 h 3008312"/>
                <a:gd name="connsiteX104" fmla="*/ 1238250 w 1821656"/>
                <a:gd name="connsiteY104" fmla="*/ 119062 h 3008312"/>
                <a:gd name="connsiteX105" fmla="*/ 1206500 w 1821656"/>
                <a:gd name="connsiteY105" fmla="*/ 23812 h 3008312"/>
                <a:gd name="connsiteX106" fmla="*/ 1150938 w 1821656"/>
                <a:gd name="connsiteY106" fmla="*/ 0 h 3008312"/>
                <a:gd name="connsiteX107" fmla="*/ 1083469 w 1821656"/>
                <a:gd name="connsiteY107" fmla="*/ 55562 h 3008312"/>
                <a:gd name="connsiteX108" fmla="*/ 1063625 w 1821656"/>
                <a:gd name="connsiteY108" fmla="*/ 119062 h 3008312"/>
                <a:gd name="connsiteX109" fmla="*/ 1004094 w 1821656"/>
                <a:gd name="connsiteY109" fmla="*/ 218281 h 3008312"/>
                <a:gd name="connsiteX110" fmla="*/ 968375 w 1821656"/>
                <a:gd name="connsiteY110" fmla="*/ 254000 h 3008312"/>
                <a:gd name="connsiteX111" fmla="*/ 849313 w 1821656"/>
                <a:gd name="connsiteY111" fmla="*/ 337344 h 3008312"/>
                <a:gd name="connsiteX112" fmla="*/ 865188 w 1821656"/>
                <a:gd name="connsiteY112" fmla="*/ 476250 h 3008312"/>
                <a:gd name="connsiteX113" fmla="*/ 868350 w 1821656"/>
                <a:gd name="connsiteY113" fmla="*/ 557213 h 3008312"/>
                <a:gd name="connsiteX114" fmla="*/ 819143 w 1821656"/>
                <a:gd name="connsiteY114" fmla="*/ 635000 h 3008312"/>
                <a:gd name="connsiteX115" fmla="*/ 674688 w 1821656"/>
                <a:gd name="connsiteY115" fmla="*/ 702469 h 3008312"/>
                <a:gd name="connsiteX116" fmla="*/ 587375 w 1821656"/>
                <a:gd name="connsiteY116" fmla="*/ 662781 h 3008312"/>
                <a:gd name="connsiteX117" fmla="*/ 496094 w 1821656"/>
                <a:gd name="connsiteY117" fmla="*/ 758031 h 3008312"/>
                <a:gd name="connsiteX118" fmla="*/ 377031 w 1821656"/>
                <a:gd name="connsiteY118" fmla="*/ 726281 h 3008312"/>
                <a:gd name="connsiteX119" fmla="*/ 257969 w 1821656"/>
                <a:gd name="connsiteY119" fmla="*/ 746125 h 3008312"/>
                <a:gd name="connsiteX120" fmla="*/ 194469 w 1821656"/>
                <a:gd name="connsiteY120" fmla="*/ 948531 h 3008312"/>
                <a:gd name="connsiteX121" fmla="*/ 111901 w 1821656"/>
                <a:gd name="connsiteY121" fmla="*/ 969169 h 3008312"/>
                <a:gd name="connsiteX122" fmla="*/ 174625 w 1821656"/>
                <a:gd name="connsiteY122" fmla="*/ 1049338 h 3008312"/>
                <a:gd name="connsiteX123" fmla="*/ 83344 w 1821656"/>
                <a:gd name="connsiteY123" fmla="*/ 1154906 h 3008312"/>
                <a:gd name="connsiteX124" fmla="*/ 150813 w 1821656"/>
                <a:gd name="connsiteY124" fmla="*/ 1230312 h 3008312"/>
                <a:gd name="connsiteX125" fmla="*/ 63500 w 1821656"/>
                <a:gd name="connsiteY125" fmla="*/ 1297781 h 3008312"/>
                <a:gd name="connsiteX126" fmla="*/ 63500 w 1821656"/>
                <a:gd name="connsiteY126" fmla="*/ 1444625 h 3008312"/>
                <a:gd name="connsiteX127" fmla="*/ 138906 w 1821656"/>
                <a:gd name="connsiteY127" fmla="*/ 1452562 h 3008312"/>
                <a:gd name="connsiteX128" fmla="*/ 206375 w 1821656"/>
                <a:gd name="connsiteY128" fmla="*/ 1436687 h 3008312"/>
                <a:gd name="connsiteX129" fmla="*/ 242094 w 1821656"/>
                <a:gd name="connsiteY129" fmla="*/ 1460500 h 3008312"/>
                <a:gd name="connsiteX130" fmla="*/ 265906 w 1821656"/>
                <a:gd name="connsiteY130" fmla="*/ 1508125 h 3008312"/>
                <a:gd name="connsiteX131" fmla="*/ 230188 w 1821656"/>
                <a:gd name="connsiteY131" fmla="*/ 1529557 h 3008312"/>
                <a:gd name="connsiteX132" fmla="*/ 214313 w 1821656"/>
                <a:gd name="connsiteY132" fmla="*/ 1567656 h 3008312"/>
                <a:gd name="connsiteX133" fmla="*/ 154781 w 1821656"/>
                <a:gd name="connsiteY133" fmla="*/ 1579562 h 3008312"/>
                <a:gd name="connsiteX134" fmla="*/ 148025 w 1821656"/>
                <a:gd name="connsiteY134" fmla="*/ 1604169 h 3008312"/>
                <a:gd name="connsiteX135" fmla="*/ 92057 w 1821656"/>
                <a:gd name="connsiteY135" fmla="*/ 1643062 h 3008312"/>
                <a:gd name="connsiteX136" fmla="*/ 79375 w 1821656"/>
                <a:gd name="connsiteY136" fmla="*/ 1702594 h 3008312"/>
                <a:gd name="connsiteX137" fmla="*/ 19844 w 1821656"/>
                <a:gd name="connsiteY137" fmla="*/ 1718469 h 3008312"/>
                <a:gd name="connsiteX138" fmla="*/ 0 w 1821656"/>
                <a:gd name="connsiteY138" fmla="*/ 1785937 h 3008312"/>
                <a:gd name="connsiteX139" fmla="*/ 87313 w 1821656"/>
                <a:gd name="connsiteY139" fmla="*/ 1805781 h 3008312"/>
                <a:gd name="connsiteX140" fmla="*/ 107156 w 1821656"/>
                <a:gd name="connsiteY140" fmla="*/ 1825625 h 3008312"/>
                <a:gd name="connsiteX141" fmla="*/ 120643 w 1821656"/>
                <a:gd name="connsiteY141" fmla="*/ 1897062 h 3008312"/>
                <a:gd name="connsiteX142" fmla="*/ 166688 w 1821656"/>
                <a:gd name="connsiteY142" fmla="*/ 1916906 h 3008312"/>
                <a:gd name="connsiteX143" fmla="*/ 206375 w 1821656"/>
                <a:gd name="connsiteY143" fmla="*/ 1905000 h 3008312"/>
                <a:gd name="connsiteX144" fmla="*/ 261938 w 1821656"/>
                <a:gd name="connsiteY144" fmla="*/ 1905000 h 3008312"/>
                <a:gd name="connsiteX145" fmla="*/ 315112 w 1821656"/>
                <a:gd name="connsiteY145" fmla="*/ 1851819 h 3008312"/>
                <a:gd name="connsiteX146" fmla="*/ 333375 w 1821656"/>
                <a:gd name="connsiteY146" fmla="*/ 1853406 h 3008312"/>
                <a:gd name="connsiteX147" fmla="*/ 377031 w 1821656"/>
                <a:gd name="connsiteY147" fmla="*/ 1865312 h 3008312"/>
                <a:gd name="connsiteX148" fmla="*/ 432594 w 1821656"/>
                <a:gd name="connsiteY148" fmla="*/ 1841500 h 3008312"/>
                <a:gd name="connsiteX149" fmla="*/ 468313 w 1821656"/>
                <a:gd name="connsiteY149" fmla="*/ 1865312 h 3008312"/>
                <a:gd name="connsiteX150" fmla="*/ 488156 w 1821656"/>
                <a:gd name="connsiteY150" fmla="*/ 1897062 h 3008312"/>
                <a:gd name="connsiteX151" fmla="*/ 456406 w 1821656"/>
                <a:gd name="connsiteY151" fmla="*/ 1952625 h 3008312"/>
                <a:gd name="connsiteX152" fmla="*/ 464344 w 1821656"/>
                <a:gd name="connsiteY152" fmla="*/ 2020094 h 3008312"/>
                <a:gd name="connsiteX153" fmla="*/ 404813 w 1821656"/>
                <a:gd name="connsiteY153" fmla="*/ 2039937 h 3008312"/>
                <a:gd name="connsiteX154" fmla="*/ 313531 w 1821656"/>
                <a:gd name="connsiteY154" fmla="*/ 2008187 h 3008312"/>
                <a:gd name="connsiteX155" fmla="*/ 309563 w 1821656"/>
                <a:gd name="connsiteY155" fmla="*/ 2075656 h 3008312"/>
                <a:gd name="connsiteX156" fmla="*/ 257969 w 1821656"/>
                <a:gd name="connsiteY156" fmla="*/ 2099469 h 3008312"/>
                <a:gd name="connsiteX157" fmla="*/ 194469 w 1821656"/>
                <a:gd name="connsiteY157" fmla="*/ 2143125 h 3008312"/>
                <a:gd name="connsiteX158" fmla="*/ 154781 w 1821656"/>
                <a:gd name="connsiteY158" fmla="*/ 2166937 h 3008312"/>
                <a:gd name="connsiteX159" fmla="*/ 111125 w 1821656"/>
                <a:gd name="connsiteY159" fmla="*/ 2170906 h 3008312"/>
                <a:gd name="connsiteX160" fmla="*/ 119063 w 1821656"/>
                <a:gd name="connsiteY160" fmla="*/ 2234406 h 3008312"/>
                <a:gd name="connsiteX161" fmla="*/ 63500 w 1821656"/>
                <a:gd name="connsiteY161" fmla="*/ 2242344 h 3008312"/>
                <a:gd name="connsiteX162" fmla="*/ 43656 w 1821656"/>
                <a:gd name="connsiteY162" fmla="*/ 2293937 h 3008312"/>
                <a:gd name="connsiteX163" fmla="*/ 43656 w 1821656"/>
                <a:gd name="connsiteY163" fmla="*/ 2361406 h 3008312"/>
                <a:gd name="connsiteX164" fmla="*/ 87313 w 1821656"/>
                <a:gd name="connsiteY164" fmla="*/ 2413000 h 3008312"/>
                <a:gd name="connsiteX165" fmla="*/ 103188 w 1821656"/>
                <a:gd name="connsiteY165" fmla="*/ 2424906 h 3008312"/>
                <a:gd name="connsiteX166" fmla="*/ 123031 w 1821656"/>
                <a:gd name="connsiteY166" fmla="*/ 2516187 h 3008312"/>
                <a:gd name="connsiteX167" fmla="*/ 119063 w 1821656"/>
                <a:gd name="connsiteY167" fmla="*/ 2583656 h 3008312"/>
                <a:gd name="connsiteX168" fmla="*/ 174625 w 1821656"/>
                <a:gd name="connsiteY168" fmla="*/ 2583656 h 3008312"/>
                <a:gd name="connsiteX169" fmla="*/ 190500 w 1821656"/>
                <a:gd name="connsiteY169" fmla="*/ 2547937 h 3008312"/>
                <a:gd name="connsiteX170" fmla="*/ 226219 w 1821656"/>
                <a:gd name="connsiteY170" fmla="*/ 2579687 h 3008312"/>
                <a:gd name="connsiteX171" fmla="*/ 265906 w 1821656"/>
                <a:gd name="connsiteY171" fmla="*/ 2591594 h 3008312"/>
                <a:gd name="connsiteX172" fmla="*/ 305594 w 1821656"/>
                <a:gd name="connsiteY172" fmla="*/ 2627312 h 3008312"/>
                <a:gd name="connsiteX173" fmla="*/ 317500 w 1821656"/>
                <a:gd name="connsiteY173" fmla="*/ 2667000 h 3008312"/>
                <a:gd name="connsiteX174" fmla="*/ 353219 w 1821656"/>
                <a:gd name="connsiteY174" fmla="*/ 2682875 h 3008312"/>
                <a:gd name="connsiteX175" fmla="*/ 404813 w 1821656"/>
                <a:gd name="connsiteY175" fmla="*/ 2694781 h 3008312"/>
                <a:gd name="connsiteX176" fmla="*/ 444500 w 1821656"/>
                <a:gd name="connsiteY176" fmla="*/ 2674937 h 3008312"/>
                <a:gd name="connsiteX177" fmla="*/ 488156 w 1821656"/>
                <a:gd name="connsiteY177" fmla="*/ 2702719 h 3008312"/>
                <a:gd name="connsiteX178" fmla="*/ 468313 w 1821656"/>
                <a:gd name="connsiteY178" fmla="*/ 2782094 h 3008312"/>
                <a:gd name="connsiteX179" fmla="*/ 460375 w 1821656"/>
                <a:gd name="connsiteY179" fmla="*/ 2813844 h 3008312"/>
                <a:gd name="connsiteX180" fmla="*/ 476250 w 1821656"/>
                <a:gd name="connsiteY180" fmla="*/ 2841625 h 3008312"/>
                <a:gd name="connsiteX181" fmla="*/ 428625 w 1821656"/>
                <a:gd name="connsiteY181" fmla="*/ 2901156 h 3008312"/>
                <a:gd name="connsiteX182" fmla="*/ 404813 w 1821656"/>
                <a:gd name="connsiteY182" fmla="*/ 2940844 h 3008312"/>
                <a:gd name="connsiteX183" fmla="*/ 388938 w 1821656"/>
                <a:gd name="connsiteY183" fmla="*/ 3008312 h 3008312"/>
                <a:gd name="connsiteX0" fmla="*/ 388938 w 1821656"/>
                <a:gd name="connsiteY0" fmla="*/ 3008312 h 3008312"/>
                <a:gd name="connsiteX1" fmla="*/ 444500 w 1821656"/>
                <a:gd name="connsiteY1" fmla="*/ 2996406 h 3008312"/>
                <a:gd name="connsiteX2" fmla="*/ 448469 w 1821656"/>
                <a:gd name="connsiteY2" fmla="*/ 2952750 h 3008312"/>
                <a:gd name="connsiteX3" fmla="*/ 492125 w 1821656"/>
                <a:gd name="connsiteY3" fmla="*/ 2913062 h 3008312"/>
                <a:gd name="connsiteX4" fmla="*/ 579438 w 1821656"/>
                <a:gd name="connsiteY4" fmla="*/ 2960687 h 3008312"/>
                <a:gd name="connsiteX5" fmla="*/ 642938 w 1821656"/>
                <a:gd name="connsiteY5" fmla="*/ 2996406 h 3008312"/>
                <a:gd name="connsiteX6" fmla="*/ 710406 w 1821656"/>
                <a:gd name="connsiteY6" fmla="*/ 2956719 h 3008312"/>
                <a:gd name="connsiteX7" fmla="*/ 722313 w 1821656"/>
                <a:gd name="connsiteY7" fmla="*/ 2905125 h 3008312"/>
                <a:gd name="connsiteX8" fmla="*/ 754063 w 1821656"/>
                <a:gd name="connsiteY8" fmla="*/ 2905125 h 3008312"/>
                <a:gd name="connsiteX9" fmla="*/ 754063 w 1821656"/>
                <a:gd name="connsiteY9" fmla="*/ 2905125 h 3008312"/>
                <a:gd name="connsiteX10" fmla="*/ 821531 w 1821656"/>
                <a:gd name="connsiteY10" fmla="*/ 2885281 h 3008312"/>
                <a:gd name="connsiteX11" fmla="*/ 833438 w 1821656"/>
                <a:gd name="connsiteY11" fmla="*/ 2869406 h 3008312"/>
                <a:gd name="connsiteX12" fmla="*/ 829469 w 1821656"/>
                <a:gd name="connsiteY12" fmla="*/ 2845594 h 3008312"/>
                <a:gd name="connsiteX13" fmla="*/ 758031 w 1821656"/>
                <a:gd name="connsiteY13" fmla="*/ 2821781 h 3008312"/>
                <a:gd name="connsiteX14" fmla="*/ 758031 w 1821656"/>
                <a:gd name="connsiteY14" fmla="*/ 2762250 h 3008312"/>
                <a:gd name="connsiteX15" fmla="*/ 809625 w 1821656"/>
                <a:gd name="connsiteY15" fmla="*/ 2758281 h 3008312"/>
                <a:gd name="connsiteX16" fmla="*/ 857250 w 1821656"/>
                <a:gd name="connsiteY16" fmla="*/ 2722562 h 3008312"/>
                <a:gd name="connsiteX17" fmla="*/ 896938 w 1821656"/>
                <a:gd name="connsiteY17" fmla="*/ 2766219 h 3008312"/>
                <a:gd name="connsiteX18" fmla="*/ 908844 w 1821656"/>
                <a:gd name="connsiteY18" fmla="*/ 2805906 h 3008312"/>
                <a:gd name="connsiteX19" fmla="*/ 889000 w 1821656"/>
                <a:gd name="connsiteY19" fmla="*/ 2853531 h 3008312"/>
                <a:gd name="connsiteX20" fmla="*/ 896938 w 1821656"/>
                <a:gd name="connsiteY20" fmla="*/ 2885281 h 3008312"/>
                <a:gd name="connsiteX21" fmla="*/ 936625 w 1821656"/>
                <a:gd name="connsiteY21" fmla="*/ 2889250 h 3008312"/>
                <a:gd name="connsiteX22" fmla="*/ 964406 w 1821656"/>
                <a:gd name="connsiteY22" fmla="*/ 2809875 h 3008312"/>
                <a:gd name="connsiteX23" fmla="*/ 1035844 w 1821656"/>
                <a:gd name="connsiteY23" fmla="*/ 2754312 h 3008312"/>
                <a:gd name="connsiteX24" fmla="*/ 1067594 w 1821656"/>
                <a:gd name="connsiteY24" fmla="*/ 2698750 h 3008312"/>
                <a:gd name="connsiteX25" fmla="*/ 1079500 w 1821656"/>
                <a:gd name="connsiteY25" fmla="*/ 2583656 h 3008312"/>
                <a:gd name="connsiteX26" fmla="*/ 1103313 w 1821656"/>
                <a:gd name="connsiteY26" fmla="*/ 2508250 h 3008312"/>
                <a:gd name="connsiteX27" fmla="*/ 1087438 w 1821656"/>
                <a:gd name="connsiteY27" fmla="*/ 2472531 h 3008312"/>
                <a:gd name="connsiteX28" fmla="*/ 1119188 w 1821656"/>
                <a:gd name="connsiteY28" fmla="*/ 2460625 h 3008312"/>
                <a:gd name="connsiteX29" fmla="*/ 1079500 w 1821656"/>
                <a:gd name="connsiteY29" fmla="*/ 2349500 h 3008312"/>
                <a:gd name="connsiteX30" fmla="*/ 1111250 w 1821656"/>
                <a:gd name="connsiteY30" fmla="*/ 2286000 h 3008312"/>
                <a:gd name="connsiteX31" fmla="*/ 1111250 w 1821656"/>
                <a:gd name="connsiteY31" fmla="*/ 2250281 h 3008312"/>
                <a:gd name="connsiteX32" fmla="*/ 1178719 w 1821656"/>
                <a:gd name="connsiteY32" fmla="*/ 2135187 h 3008312"/>
                <a:gd name="connsiteX33" fmla="*/ 1202531 w 1821656"/>
                <a:gd name="connsiteY33" fmla="*/ 2079625 h 3008312"/>
                <a:gd name="connsiteX34" fmla="*/ 1146969 w 1821656"/>
                <a:gd name="connsiteY34" fmla="*/ 2035969 h 3008312"/>
                <a:gd name="connsiteX35" fmla="*/ 1174750 w 1821656"/>
                <a:gd name="connsiteY35" fmla="*/ 2004219 h 3008312"/>
                <a:gd name="connsiteX36" fmla="*/ 1174750 w 1821656"/>
                <a:gd name="connsiteY36" fmla="*/ 1960562 h 3008312"/>
                <a:gd name="connsiteX37" fmla="*/ 1202531 w 1821656"/>
                <a:gd name="connsiteY37" fmla="*/ 1889125 h 3008312"/>
                <a:gd name="connsiteX38" fmla="*/ 1091406 w 1821656"/>
                <a:gd name="connsiteY38" fmla="*/ 1817687 h 3008312"/>
                <a:gd name="connsiteX39" fmla="*/ 1039813 w 1821656"/>
                <a:gd name="connsiteY39" fmla="*/ 1742281 h 3008312"/>
                <a:gd name="connsiteX40" fmla="*/ 1012031 w 1821656"/>
                <a:gd name="connsiteY40" fmla="*/ 1718469 h 3008312"/>
                <a:gd name="connsiteX41" fmla="*/ 944563 w 1821656"/>
                <a:gd name="connsiteY41" fmla="*/ 1730375 h 3008312"/>
                <a:gd name="connsiteX42" fmla="*/ 896938 w 1821656"/>
                <a:gd name="connsiteY42" fmla="*/ 1730375 h 3008312"/>
                <a:gd name="connsiteX43" fmla="*/ 892969 w 1821656"/>
                <a:gd name="connsiteY43" fmla="*/ 1789906 h 3008312"/>
                <a:gd name="connsiteX44" fmla="*/ 845344 w 1821656"/>
                <a:gd name="connsiteY44" fmla="*/ 1821656 h 3008312"/>
                <a:gd name="connsiteX45" fmla="*/ 773906 w 1821656"/>
                <a:gd name="connsiteY45" fmla="*/ 1845469 h 3008312"/>
                <a:gd name="connsiteX46" fmla="*/ 746125 w 1821656"/>
                <a:gd name="connsiteY46" fmla="*/ 1845469 h 3008312"/>
                <a:gd name="connsiteX47" fmla="*/ 789781 w 1821656"/>
                <a:gd name="connsiteY47" fmla="*/ 1797844 h 3008312"/>
                <a:gd name="connsiteX48" fmla="*/ 785813 w 1821656"/>
                <a:gd name="connsiteY48" fmla="*/ 1766094 h 3008312"/>
                <a:gd name="connsiteX49" fmla="*/ 726281 w 1821656"/>
                <a:gd name="connsiteY49" fmla="*/ 1766094 h 3008312"/>
                <a:gd name="connsiteX50" fmla="*/ 702469 w 1821656"/>
                <a:gd name="connsiteY50" fmla="*/ 1813719 h 3008312"/>
                <a:gd name="connsiteX51" fmla="*/ 686594 w 1821656"/>
                <a:gd name="connsiteY51" fmla="*/ 1778000 h 3008312"/>
                <a:gd name="connsiteX52" fmla="*/ 690563 w 1821656"/>
                <a:gd name="connsiteY52" fmla="*/ 1710531 h 3008312"/>
                <a:gd name="connsiteX53" fmla="*/ 690563 w 1821656"/>
                <a:gd name="connsiteY53" fmla="*/ 1651000 h 3008312"/>
                <a:gd name="connsiteX54" fmla="*/ 599281 w 1821656"/>
                <a:gd name="connsiteY54" fmla="*/ 1651000 h 3008312"/>
                <a:gd name="connsiteX55" fmla="*/ 571500 w 1821656"/>
                <a:gd name="connsiteY55" fmla="*/ 1662906 h 3008312"/>
                <a:gd name="connsiteX56" fmla="*/ 523875 w 1821656"/>
                <a:gd name="connsiteY56" fmla="*/ 1619250 h 3008312"/>
                <a:gd name="connsiteX57" fmla="*/ 527844 w 1821656"/>
                <a:gd name="connsiteY57" fmla="*/ 1579562 h 3008312"/>
                <a:gd name="connsiteX58" fmla="*/ 611188 w 1821656"/>
                <a:gd name="connsiteY58" fmla="*/ 1543844 h 3008312"/>
                <a:gd name="connsiteX59" fmla="*/ 650875 w 1821656"/>
                <a:gd name="connsiteY59" fmla="*/ 1468437 h 3008312"/>
                <a:gd name="connsiteX60" fmla="*/ 710406 w 1821656"/>
                <a:gd name="connsiteY60" fmla="*/ 1440656 h 3008312"/>
                <a:gd name="connsiteX61" fmla="*/ 785813 w 1821656"/>
                <a:gd name="connsiteY61" fmla="*/ 1377156 h 3008312"/>
                <a:gd name="connsiteX62" fmla="*/ 853281 w 1821656"/>
                <a:gd name="connsiteY62" fmla="*/ 1266031 h 3008312"/>
                <a:gd name="connsiteX63" fmla="*/ 920750 w 1821656"/>
                <a:gd name="connsiteY63" fmla="*/ 1178719 h 3008312"/>
                <a:gd name="connsiteX64" fmla="*/ 980281 w 1821656"/>
                <a:gd name="connsiteY64" fmla="*/ 1123156 h 3008312"/>
                <a:gd name="connsiteX65" fmla="*/ 1035844 w 1821656"/>
                <a:gd name="connsiteY65" fmla="*/ 1067594 h 3008312"/>
                <a:gd name="connsiteX66" fmla="*/ 1063625 w 1821656"/>
                <a:gd name="connsiteY66" fmla="*/ 1039812 h 3008312"/>
                <a:gd name="connsiteX67" fmla="*/ 1095375 w 1821656"/>
                <a:gd name="connsiteY67" fmla="*/ 1035844 h 3008312"/>
                <a:gd name="connsiteX68" fmla="*/ 1115219 w 1821656"/>
                <a:gd name="connsiteY68" fmla="*/ 948531 h 3008312"/>
                <a:gd name="connsiteX69" fmla="*/ 1158875 w 1821656"/>
                <a:gd name="connsiteY69" fmla="*/ 896937 h 3008312"/>
                <a:gd name="connsiteX70" fmla="*/ 1214438 w 1821656"/>
                <a:gd name="connsiteY70" fmla="*/ 881062 h 3008312"/>
                <a:gd name="connsiteX71" fmla="*/ 1273969 w 1821656"/>
                <a:gd name="connsiteY71" fmla="*/ 773906 h 3008312"/>
                <a:gd name="connsiteX72" fmla="*/ 1349375 w 1821656"/>
                <a:gd name="connsiteY72" fmla="*/ 734219 h 3008312"/>
                <a:gd name="connsiteX73" fmla="*/ 1400969 w 1821656"/>
                <a:gd name="connsiteY73" fmla="*/ 714375 h 3008312"/>
                <a:gd name="connsiteX74" fmla="*/ 1436688 w 1821656"/>
                <a:gd name="connsiteY74" fmla="*/ 714375 h 3008312"/>
                <a:gd name="connsiteX75" fmla="*/ 1520031 w 1821656"/>
                <a:gd name="connsiteY75" fmla="*/ 706437 h 3008312"/>
                <a:gd name="connsiteX76" fmla="*/ 1627188 w 1821656"/>
                <a:gd name="connsiteY76" fmla="*/ 706437 h 3008312"/>
                <a:gd name="connsiteX77" fmla="*/ 1686719 w 1821656"/>
                <a:gd name="connsiteY77" fmla="*/ 706437 h 3008312"/>
                <a:gd name="connsiteX78" fmla="*/ 1694656 w 1821656"/>
                <a:gd name="connsiteY78" fmla="*/ 758031 h 3008312"/>
                <a:gd name="connsiteX79" fmla="*/ 1714500 w 1821656"/>
                <a:gd name="connsiteY79" fmla="*/ 762000 h 3008312"/>
                <a:gd name="connsiteX80" fmla="*/ 1738313 w 1821656"/>
                <a:gd name="connsiteY80" fmla="*/ 722312 h 3008312"/>
                <a:gd name="connsiteX81" fmla="*/ 1742281 w 1821656"/>
                <a:gd name="connsiteY81" fmla="*/ 690562 h 3008312"/>
                <a:gd name="connsiteX82" fmla="*/ 1785938 w 1821656"/>
                <a:gd name="connsiteY82" fmla="*/ 690562 h 3008312"/>
                <a:gd name="connsiteX83" fmla="*/ 1817688 w 1821656"/>
                <a:gd name="connsiteY83" fmla="*/ 718344 h 3008312"/>
                <a:gd name="connsiteX84" fmla="*/ 1821656 w 1821656"/>
                <a:gd name="connsiteY84" fmla="*/ 650875 h 3008312"/>
                <a:gd name="connsiteX85" fmla="*/ 1821656 w 1821656"/>
                <a:gd name="connsiteY85" fmla="*/ 599281 h 3008312"/>
                <a:gd name="connsiteX86" fmla="*/ 1785938 w 1821656"/>
                <a:gd name="connsiteY86" fmla="*/ 575469 h 3008312"/>
                <a:gd name="connsiteX87" fmla="*/ 1746250 w 1821656"/>
                <a:gd name="connsiteY87" fmla="*/ 535781 h 3008312"/>
                <a:gd name="connsiteX88" fmla="*/ 1698625 w 1821656"/>
                <a:gd name="connsiteY88" fmla="*/ 543719 h 3008312"/>
                <a:gd name="connsiteX89" fmla="*/ 1662906 w 1821656"/>
                <a:gd name="connsiteY89" fmla="*/ 515937 h 3008312"/>
                <a:gd name="connsiteX90" fmla="*/ 1643063 w 1821656"/>
                <a:gd name="connsiteY90" fmla="*/ 488156 h 3008312"/>
                <a:gd name="connsiteX91" fmla="*/ 1694656 w 1821656"/>
                <a:gd name="connsiteY91" fmla="*/ 420687 h 3008312"/>
                <a:gd name="connsiteX92" fmla="*/ 1718469 w 1821656"/>
                <a:gd name="connsiteY92" fmla="*/ 420687 h 3008312"/>
                <a:gd name="connsiteX93" fmla="*/ 1750219 w 1821656"/>
                <a:gd name="connsiteY93" fmla="*/ 444500 h 3008312"/>
                <a:gd name="connsiteX94" fmla="*/ 1762125 w 1821656"/>
                <a:gd name="connsiteY94" fmla="*/ 377031 h 3008312"/>
                <a:gd name="connsiteX95" fmla="*/ 1781969 w 1821656"/>
                <a:gd name="connsiteY95" fmla="*/ 289719 h 3008312"/>
                <a:gd name="connsiteX96" fmla="*/ 1766094 w 1821656"/>
                <a:gd name="connsiteY96" fmla="*/ 238125 h 3008312"/>
                <a:gd name="connsiteX97" fmla="*/ 1742281 w 1821656"/>
                <a:gd name="connsiteY97" fmla="*/ 170656 h 3008312"/>
                <a:gd name="connsiteX98" fmla="*/ 1698625 w 1821656"/>
                <a:gd name="connsiteY98" fmla="*/ 146844 h 3008312"/>
                <a:gd name="connsiteX99" fmla="*/ 1639094 w 1821656"/>
                <a:gd name="connsiteY99" fmla="*/ 123031 h 3008312"/>
                <a:gd name="connsiteX100" fmla="*/ 1563688 w 1821656"/>
                <a:gd name="connsiteY100" fmla="*/ 127000 h 3008312"/>
                <a:gd name="connsiteX101" fmla="*/ 1504156 w 1821656"/>
                <a:gd name="connsiteY101" fmla="*/ 174625 h 3008312"/>
                <a:gd name="connsiteX102" fmla="*/ 1393031 w 1821656"/>
                <a:gd name="connsiteY102" fmla="*/ 107156 h 3008312"/>
                <a:gd name="connsiteX103" fmla="*/ 1321594 w 1821656"/>
                <a:gd name="connsiteY103" fmla="*/ 130969 h 3008312"/>
                <a:gd name="connsiteX104" fmla="*/ 1238250 w 1821656"/>
                <a:gd name="connsiteY104" fmla="*/ 119062 h 3008312"/>
                <a:gd name="connsiteX105" fmla="*/ 1206500 w 1821656"/>
                <a:gd name="connsiteY105" fmla="*/ 23812 h 3008312"/>
                <a:gd name="connsiteX106" fmla="*/ 1150938 w 1821656"/>
                <a:gd name="connsiteY106" fmla="*/ 0 h 3008312"/>
                <a:gd name="connsiteX107" fmla="*/ 1083469 w 1821656"/>
                <a:gd name="connsiteY107" fmla="*/ 55562 h 3008312"/>
                <a:gd name="connsiteX108" fmla="*/ 1063625 w 1821656"/>
                <a:gd name="connsiteY108" fmla="*/ 119062 h 3008312"/>
                <a:gd name="connsiteX109" fmla="*/ 1004094 w 1821656"/>
                <a:gd name="connsiteY109" fmla="*/ 218281 h 3008312"/>
                <a:gd name="connsiteX110" fmla="*/ 968375 w 1821656"/>
                <a:gd name="connsiteY110" fmla="*/ 254000 h 3008312"/>
                <a:gd name="connsiteX111" fmla="*/ 849313 w 1821656"/>
                <a:gd name="connsiteY111" fmla="*/ 337344 h 3008312"/>
                <a:gd name="connsiteX112" fmla="*/ 865188 w 1821656"/>
                <a:gd name="connsiteY112" fmla="*/ 476250 h 3008312"/>
                <a:gd name="connsiteX113" fmla="*/ 868350 w 1821656"/>
                <a:gd name="connsiteY113" fmla="*/ 557213 h 3008312"/>
                <a:gd name="connsiteX114" fmla="*/ 819143 w 1821656"/>
                <a:gd name="connsiteY114" fmla="*/ 635000 h 3008312"/>
                <a:gd name="connsiteX115" fmla="*/ 674688 w 1821656"/>
                <a:gd name="connsiteY115" fmla="*/ 702469 h 3008312"/>
                <a:gd name="connsiteX116" fmla="*/ 587375 w 1821656"/>
                <a:gd name="connsiteY116" fmla="*/ 662781 h 3008312"/>
                <a:gd name="connsiteX117" fmla="*/ 496094 w 1821656"/>
                <a:gd name="connsiteY117" fmla="*/ 758031 h 3008312"/>
                <a:gd name="connsiteX118" fmla="*/ 377031 w 1821656"/>
                <a:gd name="connsiteY118" fmla="*/ 726281 h 3008312"/>
                <a:gd name="connsiteX119" fmla="*/ 257969 w 1821656"/>
                <a:gd name="connsiteY119" fmla="*/ 746125 h 3008312"/>
                <a:gd name="connsiteX120" fmla="*/ 194469 w 1821656"/>
                <a:gd name="connsiteY120" fmla="*/ 948531 h 3008312"/>
                <a:gd name="connsiteX121" fmla="*/ 111901 w 1821656"/>
                <a:gd name="connsiteY121" fmla="*/ 969169 h 3008312"/>
                <a:gd name="connsiteX122" fmla="*/ 174625 w 1821656"/>
                <a:gd name="connsiteY122" fmla="*/ 1049338 h 3008312"/>
                <a:gd name="connsiteX123" fmla="*/ 83344 w 1821656"/>
                <a:gd name="connsiteY123" fmla="*/ 1154906 h 3008312"/>
                <a:gd name="connsiteX124" fmla="*/ 150813 w 1821656"/>
                <a:gd name="connsiteY124" fmla="*/ 1230312 h 3008312"/>
                <a:gd name="connsiteX125" fmla="*/ 63500 w 1821656"/>
                <a:gd name="connsiteY125" fmla="*/ 1297781 h 3008312"/>
                <a:gd name="connsiteX126" fmla="*/ 63500 w 1821656"/>
                <a:gd name="connsiteY126" fmla="*/ 1444625 h 3008312"/>
                <a:gd name="connsiteX127" fmla="*/ 138906 w 1821656"/>
                <a:gd name="connsiteY127" fmla="*/ 1452562 h 3008312"/>
                <a:gd name="connsiteX128" fmla="*/ 206375 w 1821656"/>
                <a:gd name="connsiteY128" fmla="*/ 1436687 h 3008312"/>
                <a:gd name="connsiteX129" fmla="*/ 242094 w 1821656"/>
                <a:gd name="connsiteY129" fmla="*/ 1460500 h 3008312"/>
                <a:gd name="connsiteX130" fmla="*/ 265906 w 1821656"/>
                <a:gd name="connsiteY130" fmla="*/ 1508125 h 3008312"/>
                <a:gd name="connsiteX131" fmla="*/ 230188 w 1821656"/>
                <a:gd name="connsiteY131" fmla="*/ 1529557 h 3008312"/>
                <a:gd name="connsiteX132" fmla="*/ 214313 w 1821656"/>
                <a:gd name="connsiteY132" fmla="*/ 1567656 h 3008312"/>
                <a:gd name="connsiteX133" fmla="*/ 154781 w 1821656"/>
                <a:gd name="connsiteY133" fmla="*/ 1579562 h 3008312"/>
                <a:gd name="connsiteX134" fmla="*/ 148025 w 1821656"/>
                <a:gd name="connsiteY134" fmla="*/ 1604169 h 3008312"/>
                <a:gd name="connsiteX135" fmla="*/ 92057 w 1821656"/>
                <a:gd name="connsiteY135" fmla="*/ 1643062 h 3008312"/>
                <a:gd name="connsiteX136" fmla="*/ 79375 w 1821656"/>
                <a:gd name="connsiteY136" fmla="*/ 1702594 h 3008312"/>
                <a:gd name="connsiteX137" fmla="*/ 19844 w 1821656"/>
                <a:gd name="connsiteY137" fmla="*/ 1718469 h 3008312"/>
                <a:gd name="connsiteX138" fmla="*/ 0 w 1821656"/>
                <a:gd name="connsiteY138" fmla="*/ 1785937 h 3008312"/>
                <a:gd name="connsiteX139" fmla="*/ 89700 w 1821656"/>
                <a:gd name="connsiteY139" fmla="*/ 1798637 h 3008312"/>
                <a:gd name="connsiteX140" fmla="*/ 107156 w 1821656"/>
                <a:gd name="connsiteY140" fmla="*/ 1825625 h 3008312"/>
                <a:gd name="connsiteX141" fmla="*/ 120643 w 1821656"/>
                <a:gd name="connsiteY141" fmla="*/ 1897062 h 3008312"/>
                <a:gd name="connsiteX142" fmla="*/ 166688 w 1821656"/>
                <a:gd name="connsiteY142" fmla="*/ 1916906 h 3008312"/>
                <a:gd name="connsiteX143" fmla="*/ 206375 w 1821656"/>
                <a:gd name="connsiteY143" fmla="*/ 1905000 h 3008312"/>
                <a:gd name="connsiteX144" fmla="*/ 261938 w 1821656"/>
                <a:gd name="connsiteY144" fmla="*/ 1905000 h 3008312"/>
                <a:gd name="connsiteX145" fmla="*/ 315112 w 1821656"/>
                <a:gd name="connsiteY145" fmla="*/ 1851819 h 3008312"/>
                <a:gd name="connsiteX146" fmla="*/ 333375 w 1821656"/>
                <a:gd name="connsiteY146" fmla="*/ 1853406 h 3008312"/>
                <a:gd name="connsiteX147" fmla="*/ 377031 w 1821656"/>
                <a:gd name="connsiteY147" fmla="*/ 1865312 h 3008312"/>
                <a:gd name="connsiteX148" fmla="*/ 432594 w 1821656"/>
                <a:gd name="connsiteY148" fmla="*/ 1841500 h 3008312"/>
                <a:gd name="connsiteX149" fmla="*/ 468313 w 1821656"/>
                <a:gd name="connsiteY149" fmla="*/ 1865312 h 3008312"/>
                <a:gd name="connsiteX150" fmla="*/ 488156 w 1821656"/>
                <a:gd name="connsiteY150" fmla="*/ 1897062 h 3008312"/>
                <a:gd name="connsiteX151" fmla="*/ 456406 w 1821656"/>
                <a:gd name="connsiteY151" fmla="*/ 1952625 h 3008312"/>
                <a:gd name="connsiteX152" fmla="*/ 464344 w 1821656"/>
                <a:gd name="connsiteY152" fmla="*/ 2020094 h 3008312"/>
                <a:gd name="connsiteX153" fmla="*/ 404813 w 1821656"/>
                <a:gd name="connsiteY153" fmla="*/ 2039937 h 3008312"/>
                <a:gd name="connsiteX154" fmla="*/ 313531 w 1821656"/>
                <a:gd name="connsiteY154" fmla="*/ 2008187 h 3008312"/>
                <a:gd name="connsiteX155" fmla="*/ 309563 w 1821656"/>
                <a:gd name="connsiteY155" fmla="*/ 2075656 h 3008312"/>
                <a:gd name="connsiteX156" fmla="*/ 257969 w 1821656"/>
                <a:gd name="connsiteY156" fmla="*/ 2099469 h 3008312"/>
                <a:gd name="connsiteX157" fmla="*/ 194469 w 1821656"/>
                <a:gd name="connsiteY157" fmla="*/ 2143125 h 3008312"/>
                <a:gd name="connsiteX158" fmla="*/ 154781 w 1821656"/>
                <a:gd name="connsiteY158" fmla="*/ 2166937 h 3008312"/>
                <a:gd name="connsiteX159" fmla="*/ 111125 w 1821656"/>
                <a:gd name="connsiteY159" fmla="*/ 2170906 h 3008312"/>
                <a:gd name="connsiteX160" fmla="*/ 119063 w 1821656"/>
                <a:gd name="connsiteY160" fmla="*/ 2234406 h 3008312"/>
                <a:gd name="connsiteX161" fmla="*/ 63500 w 1821656"/>
                <a:gd name="connsiteY161" fmla="*/ 2242344 h 3008312"/>
                <a:gd name="connsiteX162" fmla="*/ 43656 w 1821656"/>
                <a:gd name="connsiteY162" fmla="*/ 2293937 h 3008312"/>
                <a:gd name="connsiteX163" fmla="*/ 43656 w 1821656"/>
                <a:gd name="connsiteY163" fmla="*/ 2361406 h 3008312"/>
                <a:gd name="connsiteX164" fmla="*/ 87313 w 1821656"/>
                <a:gd name="connsiteY164" fmla="*/ 2413000 h 3008312"/>
                <a:gd name="connsiteX165" fmla="*/ 103188 w 1821656"/>
                <a:gd name="connsiteY165" fmla="*/ 2424906 h 3008312"/>
                <a:gd name="connsiteX166" fmla="*/ 123031 w 1821656"/>
                <a:gd name="connsiteY166" fmla="*/ 2516187 h 3008312"/>
                <a:gd name="connsiteX167" fmla="*/ 119063 w 1821656"/>
                <a:gd name="connsiteY167" fmla="*/ 2583656 h 3008312"/>
                <a:gd name="connsiteX168" fmla="*/ 174625 w 1821656"/>
                <a:gd name="connsiteY168" fmla="*/ 2583656 h 3008312"/>
                <a:gd name="connsiteX169" fmla="*/ 190500 w 1821656"/>
                <a:gd name="connsiteY169" fmla="*/ 2547937 h 3008312"/>
                <a:gd name="connsiteX170" fmla="*/ 226219 w 1821656"/>
                <a:gd name="connsiteY170" fmla="*/ 2579687 h 3008312"/>
                <a:gd name="connsiteX171" fmla="*/ 265906 w 1821656"/>
                <a:gd name="connsiteY171" fmla="*/ 2591594 h 3008312"/>
                <a:gd name="connsiteX172" fmla="*/ 305594 w 1821656"/>
                <a:gd name="connsiteY172" fmla="*/ 2627312 h 3008312"/>
                <a:gd name="connsiteX173" fmla="*/ 317500 w 1821656"/>
                <a:gd name="connsiteY173" fmla="*/ 2667000 h 3008312"/>
                <a:gd name="connsiteX174" fmla="*/ 353219 w 1821656"/>
                <a:gd name="connsiteY174" fmla="*/ 2682875 h 3008312"/>
                <a:gd name="connsiteX175" fmla="*/ 404813 w 1821656"/>
                <a:gd name="connsiteY175" fmla="*/ 2694781 h 3008312"/>
                <a:gd name="connsiteX176" fmla="*/ 444500 w 1821656"/>
                <a:gd name="connsiteY176" fmla="*/ 2674937 h 3008312"/>
                <a:gd name="connsiteX177" fmla="*/ 488156 w 1821656"/>
                <a:gd name="connsiteY177" fmla="*/ 2702719 h 3008312"/>
                <a:gd name="connsiteX178" fmla="*/ 468313 w 1821656"/>
                <a:gd name="connsiteY178" fmla="*/ 2782094 h 3008312"/>
                <a:gd name="connsiteX179" fmla="*/ 460375 w 1821656"/>
                <a:gd name="connsiteY179" fmla="*/ 2813844 h 3008312"/>
                <a:gd name="connsiteX180" fmla="*/ 476250 w 1821656"/>
                <a:gd name="connsiteY180" fmla="*/ 2841625 h 3008312"/>
                <a:gd name="connsiteX181" fmla="*/ 428625 w 1821656"/>
                <a:gd name="connsiteY181" fmla="*/ 2901156 h 3008312"/>
                <a:gd name="connsiteX182" fmla="*/ 404813 w 1821656"/>
                <a:gd name="connsiteY182" fmla="*/ 2940844 h 3008312"/>
                <a:gd name="connsiteX183" fmla="*/ 388938 w 1821656"/>
                <a:gd name="connsiteY183" fmla="*/ 3008312 h 3008312"/>
                <a:gd name="connsiteX0" fmla="*/ 388938 w 1821656"/>
                <a:gd name="connsiteY0" fmla="*/ 3008312 h 3008312"/>
                <a:gd name="connsiteX1" fmla="*/ 444500 w 1821656"/>
                <a:gd name="connsiteY1" fmla="*/ 2996406 h 3008312"/>
                <a:gd name="connsiteX2" fmla="*/ 448469 w 1821656"/>
                <a:gd name="connsiteY2" fmla="*/ 2952750 h 3008312"/>
                <a:gd name="connsiteX3" fmla="*/ 492125 w 1821656"/>
                <a:gd name="connsiteY3" fmla="*/ 2913062 h 3008312"/>
                <a:gd name="connsiteX4" fmla="*/ 579438 w 1821656"/>
                <a:gd name="connsiteY4" fmla="*/ 2960687 h 3008312"/>
                <a:gd name="connsiteX5" fmla="*/ 642938 w 1821656"/>
                <a:gd name="connsiteY5" fmla="*/ 2996406 h 3008312"/>
                <a:gd name="connsiteX6" fmla="*/ 710406 w 1821656"/>
                <a:gd name="connsiteY6" fmla="*/ 2956719 h 3008312"/>
                <a:gd name="connsiteX7" fmla="*/ 722313 w 1821656"/>
                <a:gd name="connsiteY7" fmla="*/ 2905125 h 3008312"/>
                <a:gd name="connsiteX8" fmla="*/ 754063 w 1821656"/>
                <a:gd name="connsiteY8" fmla="*/ 2905125 h 3008312"/>
                <a:gd name="connsiteX9" fmla="*/ 754063 w 1821656"/>
                <a:gd name="connsiteY9" fmla="*/ 2905125 h 3008312"/>
                <a:gd name="connsiteX10" fmla="*/ 821531 w 1821656"/>
                <a:gd name="connsiteY10" fmla="*/ 2885281 h 3008312"/>
                <a:gd name="connsiteX11" fmla="*/ 833438 w 1821656"/>
                <a:gd name="connsiteY11" fmla="*/ 2869406 h 3008312"/>
                <a:gd name="connsiteX12" fmla="*/ 829469 w 1821656"/>
                <a:gd name="connsiteY12" fmla="*/ 2845594 h 3008312"/>
                <a:gd name="connsiteX13" fmla="*/ 758031 w 1821656"/>
                <a:gd name="connsiteY13" fmla="*/ 2821781 h 3008312"/>
                <a:gd name="connsiteX14" fmla="*/ 758031 w 1821656"/>
                <a:gd name="connsiteY14" fmla="*/ 2762250 h 3008312"/>
                <a:gd name="connsiteX15" fmla="*/ 809625 w 1821656"/>
                <a:gd name="connsiteY15" fmla="*/ 2758281 h 3008312"/>
                <a:gd name="connsiteX16" fmla="*/ 857250 w 1821656"/>
                <a:gd name="connsiteY16" fmla="*/ 2722562 h 3008312"/>
                <a:gd name="connsiteX17" fmla="*/ 896938 w 1821656"/>
                <a:gd name="connsiteY17" fmla="*/ 2766219 h 3008312"/>
                <a:gd name="connsiteX18" fmla="*/ 908844 w 1821656"/>
                <a:gd name="connsiteY18" fmla="*/ 2805906 h 3008312"/>
                <a:gd name="connsiteX19" fmla="*/ 889000 w 1821656"/>
                <a:gd name="connsiteY19" fmla="*/ 2853531 h 3008312"/>
                <a:gd name="connsiteX20" fmla="*/ 896938 w 1821656"/>
                <a:gd name="connsiteY20" fmla="*/ 2885281 h 3008312"/>
                <a:gd name="connsiteX21" fmla="*/ 936625 w 1821656"/>
                <a:gd name="connsiteY21" fmla="*/ 2889250 h 3008312"/>
                <a:gd name="connsiteX22" fmla="*/ 964406 w 1821656"/>
                <a:gd name="connsiteY22" fmla="*/ 2809875 h 3008312"/>
                <a:gd name="connsiteX23" fmla="*/ 1035844 w 1821656"/>
                <a:gd name="connsiteY23" fmla="*/ 2754312 h 3008312"/>
                <a:gd name="connsiteX24" fmla="*/ 1067594 w 1821656"/>
                <a:gd name="connsiteY24" fmla="*/ 2698750 h 3008312"/>
                <a:gd name="connsiteX25" fmla="*/ 1079500 w 1821656"/>
                <a:gd name="connsiteY25" fmla="*/ 2583656 h 3008312"/>
                <a:gd name="connsiteX26" fmla="*/ 1103313 w 1821656"/>
                <a:gd name="connsiteY26" fmla="*/ 2508250 h 3008312"/>
                <a:gd name="connsiteX27" fmla="*/ 1087438 w 1821656"/>
                <a:gd name="connsiteY27" fmla="*/ 2472531 h 3008312"/>
                <a:gd name="connsiteX28" fmla="*/ 1119188 w 1821656"/>
                <a:gd name="connsiteY28" fmla="*/ 2460625 h 3008312"/>
                <a:gd name="connsiteX29" fmla="*/ 1079500 w 1821656"/>
                <a:gd name="connsiteY29" fmla="*/ 2349500 h 3008312"/>
                <a:gd name="connsiteX30" fmla="*/ 1111250 w 1821656"/>
                <a:gd name="connsiteY30" fmla="*/ 2286000 h 3008312"/>
                <a:gd name="connsiteX31" fmla="*/ 1111250 w 1821656"/>
                <a:gd name="connsiteY31" fmla="*/ 2250281 h 3008312"/>
                <a:gd name="connsiteX32" fmla="*/ 1178719 w 1821656"/>
                <a:gd name="connsiteY32" fmla="*/ 2135187 h 3008312"/>
                <a:gd name="connsiteX33" fmla="*/ 1202531 w 1821656"/>
                <a:gd name="connsiteY33" fmla="*/ 2079625 h 3008312"/>
                <a:gd name="connsiteX34" fmla="*/ 1146969 w 1821656"/>
                <a:gd name="connsiteY34" fmla="*/ 2035969 h 3008312"/>
                <a:gd name="connsiteX35" fmla="*/ 1174750 w 1821656"/>
                <a:gd name="connsiteY35" fmla="*/ 2004219 h 3008312"/>
                <a:gd name="connsiteX36" fmla="*/ 1174750 w 1821656"/>
                <a:gd name="connsiteY36" fmla="*/ 1960562 h 3008312"/>
                <a:gd name="connsiteX37" fmla="*/ 1202531 w 1821656"/>
                <a:gd name="connsiteY37" fmla="*/ 1889125 h 3008312"/>
                <a:gd name="connsiteX38" fmla="*/ 1091406 w 1821656"/>
                <a:gd name="connsiteY38" fmla="*/ 1817687 h 3008312"/>
                <a:gd name="connsiteX39" fmla="*/ 1039813 w 1821656"/>
                <a:gd name="connsiteY39" fmla="*/ 1742281 h 3008312"/>
                <a:gd name="connsiteX40" fmla="*/ 1012031 w 1821656"/>
                <a:gd name="connsiteY40" fmla="*/ 1718469 h 3008312"/>
                <a:gd name="connsiteX41" fmla="*/ 944563 w 1821656"/>
                <a:gd name="connsiteY41" fmla="*/ 1730375 h 3008312"/>
                <a:gd name="connsiteX42" fmla="*/ 896938 w 1821656"/>
                <a:gd name="connsiteY42" fmla="*/ 1730375 h 3008312"/>
                <a:gd name="connsiteX43" fmla="*/ 892969 w 1821656"/>
                <a:gd name="connsiteY43" fmla="*/ 1789906 h 3008312"/>
                <a:gd name="connsiteX44" fmla="*/ 845344 w 1821656"/>
                <a:gd name="connsiteY44" fmla="*/ 1821656 h 3008312"/>
                <a:gd name="connsiteX45" fmla="*/ 773906 w 1821656"/>
                <a:gd name="connsiteY45" fmla="*/ 1845469 h 3008312"/>
                <a:gd name="connsiteX46" fmla="*/ 746125 w 1821656"/>
                <a:gd name="connsiteY46" fmla="*/ 1845469 h 3008312"/>
                <a:gd name="connsiteX47" fmla="*/ 789781 w 1821656"/>
                <a:gd name="connsiteY47" fmla="*/ 1797844 h 3008312"/>
                <a:gd name="connsiteX48" fmla="*/ 785813 w 1821656"/>
                <a:gd name="connsiteY48" fmla="*/ 1766094 h 3008312"/>
                <a:gd name="connsiteX49" fmla="*/ 726281 w 1821656"/>
                <a:gd name="connsiteY49" fmla="*/ 1766094 h 3008312"/>
                <a:gd name="connsiteX50" fmla="*/ 702469 w 1821656"/>
                <a:gd name="connsiteY50" fmla="*/ 1813719 h 3008312"/>
                <a:gd name="connsiteX51" fmla="*/ 686594 w 1821656"/>
                <a:gd name="connsiteY51" fmla="*/ 1778000 h 3008312"/>
                <a:gd name="connsiteX52" fmla="*/ 690563 w 1821656"/>
                <a:gd name="connsiteY52" fmla="*/ 1710531 h 3008312"/>
                <a:gd name="connsiteX53" fmla="*/ 690563 w 1821656"/>
                <a:gd name="connsiteY53" fmla="*/ 1651000 h 3008312"/>
                <a:gd name="connsiteX54" fmla="*/ 599281 w 1821656"/>
                <a:gd name="connsiteY54" fmla="*/ 1651000 h 3008312"/>
                <a:gd name="connsiteX55" fmla="*/ 571500 w 1821656"/>
                <a:gd name="connsiteY55" fmla="*/ 1662906 h 3008312"/>
                <a:gd name="connsiteX56" fmla="*/ 523875 w 1821656"/>
                <a:gd name="connsiteY56" fmla="*/ 1619250 h 3008312"/>
                <a:gd name="connsiteX57" fmla="*/ 527844 w 1821656"/>
                <a:gd name="connsiteY57" fmla="*/ 1579562 h 3008312"/>
                <a:gd name="connsiteX58" fmla="*/ 611188 w 1821656"/>
                <a:gd name="connsiteY58" fmla="*/ 1543844 h 3008312"/>
                <a:gd name="connsiteX59" fmla="*/ 650875 w 1821656"/>
                <a:gd name="connsiteY59" fmla="*/ 1468437 h 3008312"/>
                <a:gd name="connsiteX60" fmla="*/ 710406 w 1821656"/>
                <a:gd name="connsiteY60" fmla="*/ 1440656 h 3008312"/>
                <a:gd name="connsiteX61" fmla="*/ 785813 w 1821656"/>
                <a:gd name="connsiteY61" fmla="*/ 1377156 h 3008312"/>
                <a:gd name="connsiteX62" fmla="*/ 853281 w 1821656"/>
                <a:gd name="connsiteY62" fmla="*/ 1266031 h 3008312"/>
                <a:gd name="connsiteX63" fmla="*/ 920750 w 1821656"/>
                <a:gd name="connsiteY63" fmla="*/ 1178719 h 3008312"/>
                <a:gd name="connsiteX64" fmla="*/ 980281 w 1821656"/>
                <a:gd name="connsiteY64" fmla="*/ 1123156 h 3008312"/>
                <a:gd name="connsiteX65" fmla="*/ 1035844 w 1821656"/>
                <a:gd name="connsiteY65" fmla="*/ 1067594 h 3008312"/>
                <a:gd name="connsiteX66" fmla="*/ 1063625 w 1821656"/>
                <a:gd name="connsiteY66" fmla="*/ 1039812 h 3008312"/>
                <a:gd name="connsiteX67" fmla="*/ 1095375 w 1821656"/>
                <a:gd name="connsiteY67" fmla="*/ 1035844 h 3008312"/>
                <a:gd name="connsiteX68" fmla="*/ 1115219 w 1821656"/>
                <a:gd name="connsiteY68" fmla="*/ 948531 h 3008312"/>
                <a:gd name="connsiteX69" fmla="*/ 1158875 w 1821656"/>
                <a:gd name="connsiteY69" fmla="*/ 896937 h 3008312"/>
                <a:gd name="connsiteX70" fmla="*/ 1214438 w 1821656"/>
                <a:gd name="connsiteY70" fmla="*/ 881062 h 3008312"/>
                <a:gd name="connsiteX71" fmla="*/ 1273969 w 1821656"/>
                <a:gd name="connsiteY71" fmla="*/ 773906 h 3008312"/>
                <a:gd name="connsiteX72" fmla="*/ 1349375 w 1821656"/>
                <a:gd name="connsiteY72" fmla="*/ 734219 h 3008312"/>
                <a:gd name="connsiteX73" fmla="*/ 1400969 w 1821656"/>
                <a:gd name="connsiteY73" fmla="*/ 714375 h 3008312"/>
                <a:gd name="connsiteX74" fmla="*/ 1436688 w 1821656"/>
                <a:gd name="connsiteY74" fmla="*/ 714375 h 3008312"/>
                <a:gd name="connsiteX75" fmla="*/ 1520031 w 1821656"/>
                <a:gd name="connsiteY75" fmla="*/ 706437 h 3008312"/>
                <a:gd name="connsiteX76" fmla="*/ 1627188 w 1821656"/>
                <a:gd name="connsiteY76" fmla="*/ 706437 h 3008312"/>
                <a:gd name="connsiteX77" fmla="*/ 1686719 w 1821656"/>
                <a:gd name="connsiteY77" fmla="*/ 706437 h 3008312"/>
                <a:gd name="connsiteX78" fmla="*/ 1694656 w 1821656"/>
                <a:gd name="connsiteY78" fmla="*/ 758031 h 3008312"/>
                <a:gd name="connsiteX79" fmla="*/ 1714500 w 1821656"/>
                <a:gd name="connsiteY79" fmla="*/ 762000 h 3008312"/>
                <a:gd name="connsiteX80" fmla="*/ 1738313 w 1821656"/>
                <a:gd name="connsiteY80" fmla="*/ 722312 h 3008312"/>
                <a:gd name="connsiteX81" fmla="*/ 1742281 w 1821656"/>
                <a:gd name="connsiteY81" fmla="*/ 690562 h 3008312"/>
                <a:gd name="connsiteX82" fmla="*/ 1785938 w 1821656"/>
                <a:gd name="connsiteY82" fmla="*/ 690562 h 3008312"/>
                <a:gd name="connsiteX83" fmla="*/ 1817688 w 1821656"/>
                <a:gd name="connsiteY83" fmla="*/ 718344 h 3008312"/>
                <a:gd name="connsiteX84" fmla="*/ 1821656 w 1821656"/>
                <a:gd name="connsiteY84" fmla="*/ 650875 h 3008312"/>
                <a:gd name="connsiteX85" fmla="*/ 1821656 w 1821656"/>
                <a:gd name="connsiteY85" fmla="*/ 599281 h 3008312"/>
                <a:gd name="connsiteX86" fmla="*/ 1785938 w 1821656"/>
                <a:gd name="connsiteY86" fmla="*/ 575469 h 3008312"/>
                <a:gd name="connsiteX87" fmla="*/ 1746250 w 1821656"/>
                <a:gd name="connsiteY87" fmla="*/ 535781 h 3008312"/>
                <a:gd name="connsiteX88" fmla="*/ 1698625 w 1821656"/>
                <a:gd name="connsiteY88" fmla="*/ 543719 h 3008312"/>
                <a:gd name="connsiteX89" fmla="*/ 1662906 w 1821656"/>
                <a:gd name="connsiteY89" fmla="*/ 515937 h 3008312"/>
                <a:gd name="connsiteX90" fmla="*/ 1643063 w 1821656"/>
                <a:gd name="connsiteY90" fmla="*/ 488156 h 3008312"/>
                <a:gd name="connsiteX91" fmla="*/ 1694656 w 1821656"/>
                <a:gd name="connsiteY91" fmla="*/ 420687 h 3008312"/>
                <a:gd name="connsiteX92" fmla="*/ 1718469 w 1821656"/>
                <a:gd name="connsiteY92" fmla="*/ 420687 h 3008312"/>
                <a:gd name="connsiteX93" fmla="*/ 1750219 w 1821656"/>
                <a:gd name="connsiteY93" fmla="*/ 444500 h 3008312"/>
                <a:gd name="connsiteX94" fmla="*/ 1762125 w 1821656"/>
                <a:gd name="connsiteY94" fmla="*/ 377031 h 3008312"/>
                <a:gd name="connsiteX95" fmla="*/ 1781969 w 1821656"/>
                <a:gd name="connsiteY95" fmla="*/ 289719 h 3008312"/>
                <a:gd name="connsiteX96" fmla="*/ 1766094 w 1821656"/>
                <a:gd name="connsiteY96" fmla="*/ 238125 h 3008312"/>
                <a:gd name="connsiteX97" fmla="*/ 1742281 w 1821656"/>
                <a:gd name="connsiteY97" fmla="*/ 170656 h 3008312"/>
                <a:gd name="connsiteX98" fmla="*/ 1698625 w 1821656"/>
                <a:gd name="connsiteY98" fmla="*/ 146844 h 3008312"/>
                <a:gd name="connsiteX99" fmla="*/ 1639094 w 1821656"/>
                <a:gd name="connsiteY99" fmla="*/ 123031 h 3008312"/>
                <a:gd name="connsiteX100" fmla="*/ 1563688 w 1821656"/>
                <a:gd name="connsiteY100" fmla="*/ 127000 h 3008312"/>
                <a:gd name="connsiteX101" fmla="*/ 1504156 w 1821656"/>
                <a:gd name="connsiteY101" fmla="*/ 174625 h 3008312"/>
                <a:gd name="connsiteX102" fmla="*/ 1393031 w 1821656"/>
                <a:gd name="connsiteY102" fmla="*/ 107156 h 3008312"/>
                <a:gd name="connsiteX103" fmla="*/ 1321594 w 1821656"/>
                <a:gd name="connsiteY103" fmla="*/ 130969 h 3008312"/>
                <a:gd name="connsiteX104" fmla="*/ 1238250 w 1821656"/>
                <a:gd name="connsiteY104" fmla="*/ 119062 h 3008312"/>
                <a:gd name="connsiteX105" fmla="*/ 1206500 w 1821656"/>
                <a:gd name="connsiteY105" fmla="*/ 23812 h 3008312"/>
                <a:gd name="connsiteX106" fmla="*/ 1150938 w 1821656"/>
                <a:gd name="connsiteY106" fmla="*/ 0 h 3008312"/>
                <a:gd name="connsiteX107" fmla="*/ 1083469 w 1821656"/>
                <a:gd name="connsiteY107" fmla="*/ 55562 h 3008312"/>
                <a:gd name="connsiteX108" fmla="*/ 1063625 w 1821656"/>
                <a:gd name="connsiteY108" fmla="*/ 119062 h 3008312"/>
                <a:gd name="connsiteX109" fmla="*/ 1004094 w 1821656"/>
                <a:gd name="connsiteY109" fmla="*/ 218281 h 3008312"/>
                <a:gd name="connsiteX110" fmla="*/ 968375 w 1821656"/>
                <a:gd name="connsiteY110" fmla="*/ 254000 h 3008312"/>
                <a:gd name="connsiteX111" fmla="*/ 849313 w 1821656"/>
                <a:gd name="connsiteY111" fmla="*/ 337344 h 3008312"/>
                <a:gd name="connsiteX112" fmla="*/ 865188 w 1821656"/>
                <a:gd name="connsiteY112" fmla="*/ 476250 h 3008312"/>
                <a:gd name="connsiteX113" fmla="*/ 868350 w 1821656"/>
                <a:gd name="connsiteY113" fmla="*/ 557213 h 3008312"/>
                <a:gd name="connsiteX114" fmla="*/ 819143 w 1821656"/>
                <a:gd name="connsiteY114" fmla="*/ 635000 h 3008312"/>
                <a:gd name="connsiteX115" fmla="*/ 674688 w 1821656"/>
                <a:gd name="connsiteY115" fmla="*/ 702469 h 3008312"/>
                <a:gd name="connsiteX116" fmla="*/ 587375 w 1821656"/>
                <a:gd name="connsiteY116" fmla="*/ 662781 h 3008312"/>
                <a:gd name="connsiteX117" fmla="*/ 496094 w 1821656"/>
                <a:gd name="connsiteY117" fmla="*/ 758031 h 3008312"/>
                <a:gd name="connsiteX118" fmla="*/ 377031 w 1821656"/>
                <a:gd name="connsiteY118" fmla="*/ 726281 h 3008312"/>
                <a:gd name="connsiteX119" fmla="*/ 257969 w 1821656"/>
                <a:gd name="connsiteY119" fmla="*/ 746125 h 3008312"/>
                <a:gd name="connsiteX120" fmla="*/ 194469 w 1821656"/>
                <a:gd name="connsiteY120" fmla="*/ 948531 h 3008312"/>
                <a:gd name="connsiteX121" fmla="*/ 111901 w 1821656"/>
                <a:gd name="connsiteY121" fmla="*/ 969169 h 3008312"/>
                <a:gd name="connsiteX122" fmla="*/ 174625 w 1821656"/>
                <a:gd name="connsiteY122" fmla="*/ 1049338 h 3008312"/>
                <a:gd name="connsiteX123" fmla="*/ 83344 w 1821656"/>
                <a:gd name="connsiteY123" fmla="*/ 1154906 h 3008312"/>
                <a:gd name="connsiteX124" fmla="*/ 150813 w 1821656"/>
                <a:gd name="connsiteY124" fmla="*/ 1230312 h 3008312"/>
                <a:gd name="connsiteX125" fmla="*/ 63500 w 1821656"/>
                <a:gd name="connsiteY125" fmla="*/ 1297781 h 3008312"/>
                <a:gd name="connsiteX126" fmla="*/ 63500 w 1821656"/>
                <a:gd name="connsiteY126" fmla="*/ 1444625 h 3008312"/>
                <a:gd name="connsiteX127" fmla="*/ 138906 w 1821656"/>
                <a:gd name="connsiteY127" fmla="*/ 1452562 h 3008312"/>
                <a:gd name="connsiteX128" fmla="*/ 206375 w 1821656"/>
                <a:gd name="connsiteY128" fmla="*/ 1436687 h 3008312"/>
                <a:gd name="connsiteX129" fmla="*/ 242094 w 1821656"/>
                <a:gd name="connsiteY129" fmla="*/ 1460500 h 3008312"/>
                <a:gd name="connsiteX130" fmla="*/ 265906 w 1821656"/>
                <a:gd name="connsiteY130" fmla="*/ 1508125 h 3008312"/>
                <a:gd name="connsiteX131" fmla="*/ 230188 w 1821656"/>
                <a:gd name="connsiteY131" fmla="*/ 1529557 h 3008312"/>
                <a:gd name="connsiteX132" fmla="*/ 214313 w 1821656"/>
                <a:gd name="connsiteY132" fmla="*/ 1567656 h 3008312"/>
                <a:gd name="connsiteX133" fmla="*/ 164331 w 1821656"/>
                <a:gd name="connsiteY133" fmla="*/ 1574800 h 3008312"/>
                <a:gd name="connsiteX134" fmla="*/ 148025 w 1821656"/>
                <a:gd name="connsiteY134" fmla="*/ 1604169 h 3008312"/>
                <a:gd name="connsiteX135" fmla="*/ 92057 w 1821656"/>
                <a:gd name="connsiteY135" fmla="*/ 1643062 h 3008312"/>
                <a:gd name="connsiteX136" fmla="*/ 79375 w 1821656"/>
                <a:gd name="connsiteY136" fmla="*/ 1702594 h 3008312"/>
                <a:gd name="connsiteX137" fmla="*/ 19844 w 1821656"/>
                <a:gd name="connsiteY137" fmla="*/ 1718469 h 3008312"/>
                <a:gd name="connsiteX138" fmla="*/ 0 w 1821656"/>
                <a:gd name="connsiteY138" fmla="*/ 1785937 h 3008312"/>
                <a:gd name="connsiteX139" fmla="*/ 89700 w 1821656"/>
                <a:gd name="connsiteY139" fmla="*/ 1798637 h 3008312"/>
                <a:gd name="connsiteX140" fmla="*/ 107156 w 1821656"/>
                <a:gd name="connsiteY140" fmla="*/ 1825625 h 3008312"/>
                <a:gd name="connsiteX141" fmla="*/ 120643 w 1821656"/>
                <a:gd name="connsiteY141" fmla="*/ 1897062 h 3008312"/>
                <a:gd name="connsiteX142" fmla="*/ 166688 w 1821656"/>
                <a:gd name="connsiteY142" fmla="*/ 1916906 h 3008312"/>
                <a:gd name="connsiteX143" fmla="*/ 206375 w 1821656"/>
                <a:gd name="connsiteY143" fmla="*/ 1905000 h 3008312"/>
                <a:gd name="connsiteX144" fmla="*/ 261938 w 1821656"/>
                <a:gd name="connsiteY144" fmla="*/ 1905000 h 3008312"/>
                <a:gd name="connsiteX145" fmla="*/ 315112 w 1821656"/>
                <a:gd name="connsiteY145" fmla="*/ 1851819 h 3008312"/>
                <a:gd name="connsiteX146" fmla="*/ 333375 w 1821656"/>
                <a:gd name="connsiteY146" fmla="*/ 1853406 h 3008312"/>
                <a:gd name="connsiteX147" fmla="*/ 377031 w 1821656"/>
                <a:gd name="connsiteY147" fmla="*/ 1865312 h 3008312"/>
                <a:gd name="connsiteX148" fmla="*/ 432594 w 1821656"/>
                <a:gd name="connsiteY148" fmla="*/ 1841500 h 3008312"/>
                <a:gd name="connsiteX149" fmla="*/ 468313 w 1821656"/>
                <a:gd name="connsiteY149" fmla="*/ 1865312 h 3008312"/>
                <a:gd name="connsiteX150" fmla="*/ 488156 w 1821656"/>
                <a:gd name="connsiteY150" fmla="*/ 1897062 h 3008312"/>
                <a:gd name="connsiteX151" fmla="*/ 456406 w 1821656"/>
                <a:gd name="connsiteY151" fmla="*/ 1952625 h 3008312"/>
                <a:gd name="connsiteX152" fmla="*/ 464344 w 1821656"/>
                <a:gd name="connsiteY152" fmla="*/ 2020094 h 3008312"/>
                <a:gd name="connsiteX153" fmla="*/ 404813 w 1821656"/>
                <a:gd name="connsiteY153" fmla="*/ 2039937 h 3008312"/>
                <a:gd name="connsiteX154" fmla="*/ 313531 w 1821656"/>
                <a:gd name="connsiteY154" fmla="*/ 2008187 h 3008312"/>
                <a:gd name="connsiteX155" fmla="*/ 309563 w 1821656"/>
                <a:gd name="connsiteY155" fmla="*/ 2075656 h 3008312"/>
                <a:gd name="connsiteX156" fmla="*/ 257969 w 1821656"/>
                <a:gd name="connsiteY156" fmla="*/ 2099469 h 3008312"/>
                <a:gd name="connsiteX157" fmla="*/ 194469 w 1821656"/>
                <a:gd name="connsiteY157" fmla="*/ 2143125 h 3008312"/>
                <a:gd name="connsiteX158" fmla="*/ 154781 w 1821656"/>
                <a:gd name="connsiteY158" fmla="*/ 2166937 h 3008312"/>
                <a:gd name="connsiteX159" fmla="*/ 111125 w 1821656"/>
                <a:gd name="connsiteY159" fmla="*/ 2170906 h 3008312"/>
                <a:gd name="connsiteX160" fmla="*/ 119063 w 1821656"/>
                <a:gd name="connsiteY160" fmla="*/ 2234406 h 3008312"/>
                <a:gd name="connsiteX161" fmla="*/ 63500 w 1821656"/>
                <a:gd name="connsiteY161" fmla="*/ 2242344 h 3008312"/>
                <a:gd name="connsiteX162" fmla="*/ 43656 w 1821656"/>
                <a:gd name="connsiteY162" fmla="*/ 2293937 h 3008312"/>
                <a:gd name="connsiteX163" fmla="*/ 43656 w 1821656"/>
                <a:gd name="connsiteY163" fmla="*/ 2361406 h 3008312"/>
                <a:gd name="connsiteX164" fmla="*/ 87313 w 1821656"/>
                <a:gd name="connsiteY164" fmla="*/ 2413000 h 3008312"/>
                <a:gd name="connsiteX165" fmla="*/ 103188 w 1821656"/>
                <a:gd name="connsiteY165" fmla="*/ 2424906 h 3008312"/>
                <a:gd name="connsiteX166" fmla="*/ 123031 w 1821656"/>
                <a:gd name="connsiteY166" fmla="*/ 2516187 h 3008312"/>
                <a:gd name="connsiteX167" fmla="*/ 119063 w 1821656"/>
                <a:gd name="connsiteY167" fmla="*/ 2583656 h 3008312"/>
                <a:gd name="connsiteX168" fmla="*/ 174625 w 1821656"/>
                <a:gd name="connsiteY168" fmla="*/ 2583656 h 3008312"/>
                <a:gd name="connsiteX169" fmla="*/ 190500 w 1821656"/>
                <a:gd name="connsiteY169" fmla="*/ 2547937 h 3008312"/>
                <a:gd name="connsiteX170" fmla="*/ 226219 w 1821656"/>
                <a:gd name="connsiteY170" fmla="*/ 2579687 h 3008312"/>
                <a:gd name="connsiteX171" fmla="*/ 265906 w 1821656"/>
                <a:gd name="connsiteY171" fmla="*/ 2591594 h 3008312"/>
                <a:gd name="connsiteX172" fmla="*/ 305594 w 1821656"/>
                <a:gd name="connsiteY172" fmla="*/ 2627312 h 3008312"/>
                <a:gd name="connsiteX173" fmla="*/ 317500 w 1821656"/>
                <a:gd name="connsiteY173" fmla="*/ 2667000 h 3008312"/>
                <a:gd name="connsiteX174" fmla="*/ 353219 w 1821656"/>
                <a:gd name="connsiteY174" fmla="*/ 2682875 h 3008312"/>
                <a:gd name="connsiteX175" fmla="*/ 404813 w 1821656"/>
                <a:gd name="connsiteY175" fmla="*/ 2694781 h 3008312"/>
                <a:gd name="connsiteX176" fmla="*/ 444500 w 1821656"/>
                <a:gd name="connsiteY176" fmla="*/ 2674937 h 3008312"/>
                <a:gd name="connsiteX177" fmla="*/ 488156 w 1821656"/>
                <a:gd name="connsiteY177" fmla="*/ 2702719 h 3008312"/>
                <a:gd name="connsiteX178" fmla="*/ 468313 w 1821656"/>
                <a:gd name="connsiteY178" fmla="*/ 2782094 h 3008312"/>
                <a:gd name="connsiteX179" fmla="*/ 460375 w 1821656"/>
                <a:gd name="connsiteY179" fmla="*/ 2813844 h 3008312"/>
                <a:gd name="connsiteX180" fmla="*/ 476250 w 1821656"/>
                <a:gd name="connsiteY180" fmla="*/ 2841625 h 3008312"/>
                <a:gd name="connsiteX181" fmla="*/ 428625 w 1821656"/>
                <a:gd name="connsiteY181" fmla="*/ 2901156 h 3008312"/>
                <a:gd name="connsiteX182" fmla="*/ 404813 w 1821656"/>
                <a:gd name="connsiteY182" fmla="*/ 2940844 h 3008312"/>
                <a:gd name="connsiteX183" fmla="*/ 388938 w 1821656"/>
                <a:gd name="connsiteY183" fmla="*/ 3008312 h 3008312"/>
                <a:gd name="connsiteX0" fmla="*/ 388938 w 1821656"/>
                <a:gd name="connsiteY0" fmla="*/ 3008312 h 3008312"/>
                <a:gd name="connsiteX1" fmla="*/ 444500 w 1821656"/>
                <a:gd name="connsiteY1" fmla="*/ 2996406 h 3008312"/>
                <a:gd name="connsiteX2" fmla="*/ 448469 w 1821656"/>
                <a:gd name="connsiteY2" fmla="*/ 2952750 h 3008312"/>
                <a:gd name="connsiteX3" fmla="*/ 492125 w 1821656"/>
                <a:gd name="connsiteY3" fmla="*/ 2913062 h 3008312"/>
                <a:gd name="connsiteX4" fmla="*/ 579438 w 1821656"/>
                <a:gd name="connsiteY4" fmla="*/ 2960687 h 3008312"/>
                <a:gd name="connsiteX5" fmla="*/ 642938 w 1821656"/>
                <a:gd name="connsiteY5" fmla="*/ 2996406 h 3008312"/>
                <a:gd name="connsiteX6" fmla="*/ 710406 w 1821656"/>
                <a:gd name="connsiteY6" fmla="*/ 2956719 h 3008312"/>
                <a:gd name="connsiteX7" fmla="*/ 722313 w 1821656"/>
                <a:gd name="connsiteY7" fmla="*/ 2905125 h 3008312"/>
                <a:gd name="connsiteX8" fmla="*/ 754063 w 1821656"/>
                <a:gd name="connsiteY8" fmla="*/ 2905125 h 3008312"/>
                <a:gd name="connsiteX9" fmla="*/ 754063 w 1821656"/>
                <a:gd name="connsiteY9" fmla="*/ 2905125 h 3008312"/>
                <a:gd name="connsiteX10" fmla="*/ 821531 w 1821656"/>
                <a:gd name="connsiteY10" fmla="*/ 2885281 h 3008312"/>
                <a:gd name="connsiteX11" fmla="*/ 833438 w 1821656"/>
                <a:gd name="connsiteY11" fmla="*/ 2869406 h 3008312"/>
                <a:gd name="connsiteX12" fmla="*/ 829469 w 1821656"/>
                <a:gd name="connsiteY12" fmla="*/ 2845594 h 3008312"/>
                <a:gd name="connsiteX13" fmla="*/ 758031 w 1821656"/>
                <a:gd name="connsiteY13" fmla="*/ 2821781 h 3008312"/>
                <a:gd name="connsiteX14" fmla="*/ 758031 w 1821656"/>
                <a:gd name="connsiteY14" fmla="*/ 2762250 h 3008312"/>
                <a:gd name="connsiteX15" fmla="*/ 809625 w 1821656"/>
                <a:gd name="connsiteY15" fmla="*/ 2758281 h 3008312"/>
                <a:gd name="connsiteX16" fmla="*/ 857250 w 1821656"/>
                <a:gd name="connsiteY16" fmla="*/ 2722562 h 3008312"/>
                <a:gd name="connsiteX17" fmla="*/ 896938 w 1821656"/>
                <a:gd name="connsiteY17" fmla="*/ 2766219 h 3008312"/>
                <a:gd name="connsiteX18" fmla="*/ 908844 w 1821656"/>
                <a:gd name="connsiteY18" fmla="*/ 2805906 h 3008312"/>
                <a:gd name="connsiteX19" fmla="*/ 889000 w 1821656"/>
                <a:gd name="connsiteY19" fmla="*/ 2853531 h 3008312"/>
                <a:gd name="connsiteX20" fmla="*/ 896938 w 1821656"/>
                <a:gd name="connsiteY20" fmla="*/ 2885281 h 3008312"/>
                <a:gd name="connsiteX21" fmla="*/ 936625 w 1821656"/>
                <a:gd name="connsiteY21" fmla="*/ 2889250 h 3008312"/>
                <a:gd name="connsiteX22" fmla="*/ 964406 w 1821656"/>
                <a:gd name="connsiteY22" fmla="*/ 2809875 h 3008312"/>
                <a:gd name="connsiteX23" fmla="*/ 1035844 w 1821656"/>
                <a:gd name="connsiteY23" fmla="*/ 2754312 h 3008312"/>
                <a:gd name="connsiteX24" fmla="*/ 1067594 w 1821656"/>
                <a:gd name="connsiteY24" fmla="*/ 2698750 h 3008312"/>
                <a:gd name="connsiteX25" fmla="*/ 1079500 w 1821656"/>
                <a:gd name="connsiteY25" fmla="*/ 2583656 h 3008312"/>
                <a:gd name="connsiteX26" fmla="*/ 1103313 w 1821656"/>
                <a:gd name="connsiteY26" fmla="*/ 2508250 h 3008312"/>
                <a:gd name="connsiteX27" fmla="*/ 1087438 w 1821656"/>
                <a:gd name="connsiteY27" fmla="*/ 2472531 h 3008312"/>
                <a:gd name="connsiteX28" fmla="*/ 1119188 w 1821656"/>
                <a:gd name="connsiteY28" fmla="*/ 2460625 h 3008312"/>
                <a:gd name="connsiteX29" fmla="*/ 1079500 w 1821656"/>
                <a:gd name="connsiteY29" fmla="*/ 2349500 h 3008312"/>
                <a:gd name="connsiteX30" fmla="*/ 1111250 w 1821656"/>
                <a:gd name="connsiteY30" fmla="*/ 2286000 h 3008312"/>
                <a:gd name="connsiteX31" fmla="*/ 1111250 w 1821656"/>
                <a:gd name="connsiteY31" fmla="*/ 2250281 h 3008312"/>
                <a:gd name="connsiteX32" fmla="*/ 1178719 w 1821656"/>
                <a:gd name="connsiteY32" fmla="*/ 2135187 h 3008312"/>
                <a:gd name="connsiteX33" fmla="*/ 1202531 w 1821656"/>
                <a:gd name="connsiteY33" fmla="*/ 2079625 h 3008312"/>
                <a:gd name="connsiteX34" fmla="*/ 1146969 w 1821656"/>
                <a:gd name="connsiteY34" fmla="*/ 2035969 h 3008312"/>
                <a:gd name="connsiteX35" fmla="*/ 1174750 w 1821656"/>
                <a:gd name="connsiteY35" fmla="*/ 2004219 h 3008312"/>
                <a:gd name="connsiteX36" fmla="*/ 1174750 w 1821656"/>
                <a:gd name="connsiteY36" fmla="*/ 1960562 h 3008312"/>
                <a:gd name="connsiteX37" fmla="*/ 1202531 w 1821656"/>
                <a:gd name="connsiteY37" fmla="*/ 1889125 h 3008312"/>
                <a:gd name="connsiteX38" fmla="*/ 1091406 w 1821656"/>
                <a:gd name="connsiteY38" fmla="*/ 1817687 h 3008312"/>
                <a:gd name="connsiteX39" fmla="*/ 1039813 w 1821656"/>
                <a:gd name="connsiteY39" fmla="*/ 1742281 h 3008312"/>
                <a:gd name="connsiteX40" fmla="*/ 1012031 w 1821656"/>
                <a:gd name="connsiteY40" fmla="*/ 1718469 h 3008312"/>
                <a:gd name="connsiteX41" fmla="*/ 944563 w 1821656"/>
                <a:gd name="connsiteY41" fmla="*/ 1730375 h 3008312"/>
                <a:gd name="connsiteX42" fmla="*/ 896938 w 1821656"/>
                <a:gd name="connsiteY42" fmla="*/ 1730375 h 3008312"/>
                <a:gd name="connsiteX43" fmla="*/ 892969 w 1821656"/>
                <a:gd name="connsiteY43" fmla="*/ 1789906 h 3008312"/>
                <a:gd name="connsiteX44" fmla="*/ 845344 w 1821656"/>
                <a:gd name="connsiteY44" fmla="*/ 1821656 h 3008312"/>
                <a:gd name="connsiteX45" fmla="*/ 773906 w 1821656"/>
                <a:gd name="connsiteY45" fmla="*/ 1845469 h 3008312"/>
                <a:gd name="connsiteX46" fmla="*/ 746125 w 1821656"/>
                <a:gd name="connsiteY46" fmla="*/ 1845469 h 3008312"/>
                <a:gd name="connsiteX47" fmla="*/ 789781 w 1821656"/>
                <a:gd name="connsiteY47" fmla="*/ 1797844 h 3008312"/>
                <a:gd name="connsiteX48" fmla="*/ 785813 w 1821656"/>
                <a:gd name="connsiteY48" fmla="*/ 1766094 h 3008312"/>
                <a:gd name="connsiteX49" fmla="*/ 726281 w 1821656"/>
                <a:gd name="connsiteY49" fmla="*/ 1766094 h 3008312"/>
                <a:gd name="connsiteX50" fmla="*/ 702469 w 1821656"/>
                <a:gd name="connsiteY50" fmla="*/ 1813719 h 3008312"/>
                <a:gd name="connsiteX51" fmla="*/ 686594 w 1821656"/>
                <a:gd name="connsiteY51" fmla="*/ 1778000 h 3008312"/>
                <a:gd name="connsiteX52" fmla="*/ 690563 w 1821656"/>
                <a:gd name="connsiteY52" fmla="*/ 1710531 h 3008312"/>
                <a:gd name="connsiteX53" fmla="*/ 690563 w 1821656"/>
                <a:gd name="connsiteY53" fmla="*/ 1651000 h 3008312"/>
                <a:gd name="connsiteX54" fmla="*/ 599281 w 1821656"/>
                <a:gd name="connsiteY54" fmla="*/ 1651000 h 3008312"/>
                <a:gd name="connsiteX55" fmla="*/ 571500 w 1821656"/>
                <a:gd name="connsiteY55" fmla="*/ 1662906 h 3008312"/>
                <a:gd name="connsiteX56" fmla="*/ 523875 w 1821656"/>
                <a:gd name="connsiteY56" fmla="*/ 1619250 h 3008312"/>
                <a:gd name="connsiteX57" fmla="*/ 527844 w 1821656"/>
                <a:gd name="connsiteY57" fmla="*/ 1579562 h 3008312"/>
                <a:gd name="connsiteX58" fmla="*/ 611188 w 1821656"/>
                <a:gd name="connsiteY58" fmla="*/ 1543844 h 3008312"/>
                <a:gd name="connsiteX59" fmla="*/ 650875 w 1821656"/>
                <a:gd name="connsiteY59" fmla="*/ 1468437 h 3008312"/>
                <a:gd name="connsiteX60" fmla="*/ 710406 w 1821656"/>
                <a:gd name="connsiteY60" fmla="*/ 1440656 h 3008312"/>
                <a:gd name="connsiteX61" fmla="*/ 785813 w 1821656"/>
                <a:gd name="connsiteY61" fmla="*/ 1377156 h 3008312"/>
                <a:gd name="connsiteX62" fmla="*/ 853281 w 1821656"/>
                <a:gd name="connsiteY62" fmla="*/ 1266031 h 3008312"/>
                <a:gd name="connsiteX63" fmla="*/ 920750 w 1821656"/>
                <a:gd name="connsiteY63" fmla="*/ 1178719 h 3008312"/>
                <a:gd name="connsiteX64" fmla="*/ 980281 w 1821656"/>
                <a:gd name="connsiteY64" fmla="*/ 1123156 h 3008312"/>
                <a:gd name="connsiteX65" fmla="*/ 1035844 w 1821656"/>
                <a:gd name="connsiteY65" fmla="*/ 1067594 h 3008312"/>
                <a:gd name="connsiteX66" fmla="*/ 1063625 w 1821656"/>
                <a:gd name="connsiteY66" fmla="*/ 1039812 h 3008312"/>
                <a:gd name="connsiteX67" fmla="*/ 1095375 w 1821656"/>
                <a:gd name="connsiteY67" fmla="*/ 1035844 h 3008312"/>
                <a:gd name="connsiteX68" fmla="*/ 1115219 w 1821656"/>
                <a:gd name="connsiteY68" fmla="*/ 948531 h 3008312"/>
                <a:gd name="connsiteX69" fmla="*/ 1158875 w 1821656"/>
                <a:gd name="connsiteY69" fmla="*/ 896937 h 3008312"/>
                <a:gd name="connsiteX70" fmla="*/ 1214438 w 1821656"/>
                <a:gd name="connsiteY70" fmla="*/ 881062 h 3008312"/>
                <a:gd name="connsiteX71" fmla="*/ 1273969 w 1821656"/>
                <a:gd name="connsiteY71" fmla="*/ 773906 h 3008312"/>
                <a:gd name="connsiteX72" fmla="*/ 1349375 w 1821656"/>
                <a:gd name="connsiteY72" fmla="*/ 734219 h 3008312"/>
                <a:gd name="connsiteX73" fmla="*/ 1400969 w 1821656"/>
                <a:gd name="connsiteY73" fmla="*/ 714375 h 3008312"/>
                <a:gd name="connsiteX74" fmla="*/ 1436688 w 1821656"/>
                <a:gd name="connsiteY74" fmla="*/ 714375 h 3008312"/>
                <a:gd name="connsiteX75" fmla="*/ 1520031 w 1821656"/>
                <a:gd name="connsiteY75" fmla="*/ 706437 h 3008312"/>
                <a:gd name="connsiteX76" fmla="*/ 1627188 w 1821656"/>
                <a:gd name="connsiteY76" fmla="*/ 706437 h 3008312"/>
                <a:gd name="connsiteX77" fmla="*/ 1686719 w 1821656"/>
                <a:gd name="connsiteY77" fmla="*/ 706437 h 3008312"/>
                <a:gd name="connsiteX78" fmla="*/ 1694656 w 1821656"/>
                <a:gd name="connsiteY78" fmla="*/ 758031 h 3008312"/>
                <a:gd name="connsiteX79" fmla="*/ 1714500 w 1821656"/>
                <a:gd name="connsiteY79" fmla="*/ 762000 h 3008312"/>
                <a:gd name="connsiteX80" fmla="*/ 1738313 w 1821656"/>
                <a:gd name="connsiteY80" fmla="*/ 722312 h 3008312"/>
                <a:gd name="connsiteX81" fmla="*/ 1742281 w 1821656"/>
                <a:gd name="connsiteY81" fmla="*/ 690562 h 3008312"/>
                <a:gd name="connsiteX82" fmla="*/ 1785938 w 1821656"/>
                <a:gd name="connsiteY82" fmla="*/ 690562 h 3008312"/>
                <a:gd name="connsiteX83" fmla="*/ 1817688 w 1821656"/>
                <a:gd name="connsiteY83" fmla="*/ 718344 h 3008312"/>
                <a:gd name="connsiteX84" fmla="*/ 1821656 w 1821656"/>
                <a:gd name="connsiteY84" fmla="*/ 650875 h 3008312"/>
                <a:gd name="connsiteX85" fmla="*/ 1821656 w 1821656"/>
                <a:gd name="connsiteY85" fmla="*/ 599281 h 3008312"/>
                <a:gd name="connsiteX86" fmla="*/ 1785938 w 1821656"/>
                <a:gd name="connsiteY86" fmla="*/ 575469 h 3008312"/>
                <a:gd name="connsiteX87" fmla="*/ 1746250 w 1821656"/>
                <a:gd name="connsiteY87" fmla="*/ 535781 h 3008312"/>
                <a:gd name="connsiteX88" fmla="*/ 1698625 w 1821656"/>
                <a:gd name="connsiteY88" fmla="*/ 543719 h 3008312"/>
                <a:gd name="connsiteX89" fmla="*/ 1662906 w 1821656"/>
                <a:gd name="connsiteY89" fmla="*/ 515937 h 3008312"/>
                <a:gd name="connsiteX90" fmla="*/ 1643063 w 1821656"/>
                <a:gd name="connsiteY90" fmla="*/ 488156 h 3008312"/>
                <a:gd name="connsiteX91" fmla="*/ 1694656 w 1821656"/>
                <a:gd name="connsiteY91" fmla="*/ 420687 h 3008312"/>
                <a:gd name="connsiteX92" fmla="*/ 1718469 w 1821656"/>
                <a:gd name="connsiteY92" fmla="*/ 420687 h 3008312"/>
                <a:gd name="connsiteX93" fmla="*/ 1750219 w 1821656"/>
                <a:gd name="connsiteY93" fmla="*/ 444500 h 3008312"/>
                <a:gd name="connsiteX94" fmla="*/ 1762125 w 1821656"/>
                <a:gd name="connsiteY94" fmla="*/ 377031 h 3008312"/>
                <a:gd name="connsiteX95" fmla="*/ 1781969 w 1821656"/>
                <a:gd name="connsiteY95" fmla="*/ 289719 h 3008312"/>
                <a:gd name="connsiteX96" fmla="*/ 1766094 w 1821656"/>
                <a:gd name="connsiteY96" fmla="*/ 238125 h 3008312"/>
                <a:gd name="connsiteX97" fmla="*/ 1742281 w 1821656"/>
                <a:gd name="connsiteY97" fmla="*/ 170656 h 3008312"/>
                <a:gd name="connsiteX98" fmla="*/ 1698625 w 1821656"/>
                <a:gd name="connsiteY98" fmla="*/ 146844 h 3008312"/>
                <a:gd name="connsiteX99" fmla="*/ 1639094 w 1821656"/>
                <a:gd name="connsiteY99" fmla="*/ 123031 h 3008312"/>
                <a:gd name="connsiteX100" fmla="*/ 1563688 w 1821656"/>
                <a:gd name="connsiteY100" fmla="*/ 127000 h 3008312"/>
                <a:gd name="connsiteX101" fmla="*/ 1504156 w 1821656"/>
                <a:gd name="connsiteY101" fmla="*/ 174625 h 3008312"/>
                <a:gd name="connsiteX102" fmla="*/ 1393031 w 1821656"/>
                <a:gd name="connsiteY102" fmla="*/ 107156 h 3008312"/>
                <a:gd name="connsiteX103" fmla="*/ 1321594 w 1821656"/>
                <a:gd name="connsiteY103" fmla="*/ 130969 h 3008312"/>
                <a:gd name="connsiteX104" fmla="*/ 1238250 w 1821656"/>
                <a:gd name="connsiteY104" fmla="*/ 119062 h 3008312"/>
                <a:gd name="connsiteX105" fmla="*/ 1206500 w 1821656"/>
                <a:gd name="connsiteY105" fmla="*/ 23812 h 3008312"/>
                <a:gd name="connsiteX106" fmla="*/ 1150938 w 1821656"/>
                <a:gd name="connsiteY106" fmla="*/ 0 h 3008312"/>
                <a:gd name="connsiteX107" fmla="*/ 1083469 w 1821656"/>
                <a:gd name="connsiteY107" fmla="*/ 55562 h 3008312"/>
                <a:gd name="connsiteX108" fmla="*/ 1063625 w 1821656"/>
                <a:gd name="connsiteY108" fmla="*/ 119062 h 3008312"/>
                <a:gd name="connsiteX109" fmla="*/ 1004094 w 1821656"/>
                <a:gd name="connsiteY109" fmla="*/ 218281 h 3008312"/>
                <a:gd name="connsiteX110" fmla="*/ 968375 w 1821656"/>
                <a:gd name="connsiteY110" fmla="*/ 254000 h 3008312"/>
                <a:gd name="connsiteX111" fmla="*/ 849313 w 1821656"/>
                <a:gd name="connsiteY111" fmla="*/ 337344 h 3008312"/>
                <a:gd name="connsiteX112" fmla="*/ 865188 w 1821656"/>
                <a:gd name="connsiteY112" fmla="*/ 476250 h 3008312"/>
                <a:gd name="connsiteX113" fmla="*/ 868350 w 1821656"/>
                <a:gd name="connsiteY113" fmla="*/ 557213 h 3008312"/>
                <a:gd name="connsiteX114" fmla="*/ 819143 w 1821656"/>
                <a:gd name="connsiteY114" fmla="*/ 635000 h 3008312"/>
                <a:gd name="connsiteX115" fmla="*/ 674688 w 1821656"/>
                <a:gd name="connsiteY115" fmla="*/ 702469 h 3008312"/>
                <a:gd name="connsiteX116" fmla="*/ 587375 w 1821656"/>
                <a:gd name="connsiteY116" fmla="*/ 662781 h 3008312"/>
                <a:gd name="connsiteX117" fmla="*/ 496094 w 1821656"/>
                <a:gd name="connsiteY117" fmla="*/ 758031 h 3008312"/>
                <a:gd name="connsiteX118" fmla="*/ 377031 w 1821656"/>
                <a:gd name="connsiteY118" fmla="*/ 726281 h 3008312"/>
                <a:gd name="connsiteX119" fmla="*/ 257969 w 1821656"/>
                <a:gd name="connsiteY119" fmla="*/ 746125 h 3008312"/>
                <a:gd name="connsiteX120" fmla="*/ 194469 w 1821656"/>
                <a:gd name="connsiteY120" fmla="*/ 948531 h 3008312"/>
                <a:gd name="connsiteX121" fmla="*/ 111901 w 1821656"/>
                <a:gd name="connsiteY121" fmla="*/ 969169 h 3008312"/>
                <a:gd name="connsiteX122" fmla="*/ 174625 w 1821656"/>
                <a:gd name="connsiteY122" fmla="*/ 1049338 h 3008312"/>
                <a:gd name="connsiteX123" fmla="*/ 83344 w 1821656"/>
                <a:gd name="connsiteY123" fmla="*/ 1154906 h 3008312"/>
                <a:gd name="connsiteX124" fmla="*/ 150813 w 1821656"/>
                <a:gd name="connsiteY124" fmla="*/ 1230312 h 3008312"/>
                <a:gd name="connsiteX125" fmla="*/ 63500 w 1821656"/>
                <a:gd name="connsiteY125" fmla="*/ 1297781 h 3008312"/>
                <a:gd name="connsiteX126" fmla="*/ 63500 w 1821656"/>
                <a:gd name="connsiteY126" fmla="*/ 1444625 h 3008312"/>
                <a:gd name="connsiteX127" fmla="*/ 138906 w 1821656"/>
                <a:gd name="connsiteY127" fmla="*/ 1452562 h 3008312"/>
                <a:gd name="connsiteX128" fmla="*/ 206375 w 1821656"/>
                <a:gd name="connsiteY128" fmla="*/ 1436687 h 3008312"/>
                <a:gd name="connsiteX129" fmla="*/ 242094 w 1821656"/>
                <a:gd name="connsiteY129" fmla="*/ 1460500 h 3008312"/>
                <a:gd name="connsiteX130" fmla="*/ 265906 w 1821656"/>
                <a:gd name="connsiteY130" fmla="*/ 1508125 h 3008312"/>
                <a:gd name="connsiteX131" fmla="*/ 230188 w 1821656"/>
                <a:gd name="connsiteY131" fmla="*/ 1529557 h 3008312"/>
                <a:gd name="connsiteX132" fmla="*/ 211926 w 1821656"/>
                <a:gd name="connsiteY132" fmla="*/ 1560512 h 3008312"/>
                <a:gd name="connsiteX133" fmla="*/ 164331 w 1821656"/>
                <a:gd name="connsiteY133" fmla="*/ 1574800 h 3008312"/>
                <a:gd name="connsiteX134" fmla="*/ 148025 w 1821656"/>
                <a:gd name="connsiteY134" fmla="*/ 1604169 h 3008312"/>
                <a:gd name="connsiteX135" fmla="*/ 92057 w 1821656"/>
                <a:gd name="connsiteY135" fmla="*/ 1643062 h 3008312"/>
                <a:gd name="connsiteX136" fmla="*/ 79375 w 1821656"/>
                <a:gd name="connsiteY136" fmla="*/ 1702594 h 3008312"/>
                <a:gd name="connsiteX137" fmla="*/ 19844 w 1821656"/>
                <a:gd name="connsiteY137" fmla="*/ 1718469 h 3008312"/>
                <a:gd name="connsiteX138" fmla="*/ 0 w 1821656"/>
                <a:gd name="connsiteY138" fmla="*/ 1785937 h 3008312"/>
                <a:gd name="connsiteX139" fmla="*/ 89700 w 1821656"/>
                <a:gd name="connsiteY139" fmla="*/ 1798637 h 3008312"/>
                <a:gd name="connsiteX140" fmla="*/ 107156 w 1821656"/>
                <a:gd name="connsiteY140" fmla="*/ 1825625 h 3008312"/>
                <a:gd name="connsiteX141" fmla="*/ 120643 w 1821656"/>
                <a:gd name="connsiteY141" fmla="*/ 1897062 h 3008312"/>
                <a:gd name="connsiteX142" fmla="*/ 166688 w 1821656"/>
                <a:gd name="connsiteY142" fmla="*/ 1916906 h 3008312"/>
                <a:gd name="connsiteX143" fmla="*/ 206375 w 1821656"/>
                <a:gd name="connsiteY143" fmla="*/ 1905000 h 3008312"/>
                <a:gd name="connsiteX144" fmla="*/ 261938 w 1821656"/>
                <a:gd name="connsiteY144" fmla="*/ 1905000 h 3008312"/>
                <a:gd name="connsiteX145" fmla="*/ 315112 w 1821656"/>
                <a:gd name="connsiteY145" fmla="*/ 1851819 h 3008312"/>
                <a:gd name="connsiteX146" fmla="*/ 333375 w 1821656"/>
                <a:gd name="connsiteY146" fmla="*/ 1853406 h 3008312"/>
                <a:gd name="connsiteX147" fmla="*/ 377031 w 1821656"/>
                <a:gd name="connsiteY147" fmla="*/ 1865312 h 3008312"/>
                <a:gd name="connsiteX148" fmla="*/ 432594 w 1821656"/>
                <a:gd name="connsiteY148" fmla="*/ 1841500 h 3008312"/>
                <a:gd name="connsiteX149" fmla="*/ 468313 w 1821656"/>
                <a:gd name="connsiteY149" fmla="*/ 1865312 h 3008312"/>
                <a:gd name="connsiteX150" fmla="*/ 488156 w 1821656"/>
                <a:gd name="connsiteY150" fmla="*/ 1897062 h 3008312"/>
                <a:gd name="connsiteX151" fmla="*/ 456406 w 1821656"/>
                <a:gd name="connsiteY151" fmla="*/ 1952625 h 3008312"/>
                <a:gd name="connsiteX152" fmla="*/ 464344 w 1821656"/>
                <a:gd name="connsiteY152" fmla="*/ 2020094 h 3008312"/>
                <a:gd name="connsiteX153" fmla="*/ 404813 w 1821656"/>
                <a:gd name="connsiteY153" fmla="*/ 2039937 h 3008312"/>
                <a:gd name="connsiteX154" fmla="*/ 313531 w 1821656"/>
                <a:gd name="connsiteY154" fmla="*/ 2008187 h 3008312"/>
                <a:gd name="connsiteX155" fmla="*/ 309563 w 1821656"/>
                <a:gd name="connsiteY155" fmla="*/ 2075656 h 3008312"/>
                <a:gd name="connsiteX156" fmla="*/ 257969 w 1821656"/>
                <a:gd name="connsiteY156" fmla="*/ 2099469 h 3008312"/>
                <a:gd name="connsiteX157" fmla="*/ 194469 w 1821656"/>
                <a:gd name="connsiteY157" fmla="*/ 2143125 h 3008312"/>
                <a:gd name="connsiteX158" fmla="*/ 154781 w 1821656"/>
                <a:gd name="connsiteY158" fmla="*/ 2166937 h 3008312"/>
                <a:gd name="connsiteX159" fmla="*/ 111125 w 1821656"/>
                <a:gd name="connsiteY159" fmla="*/ 2170906 h 3008312"/>
                <a:gd name="connsiteX160" fmla="*/ 119063 w 1821656"/>
                <a:gd name="connsiteY160" fmla="*/ 2234406 h 3008312"/>
                <a:gd name="connsiteX161" fmla="*/ 63500 w 1821656"/>
                <a:gd name="connsiteY161" fmla="*/ 2242344 h 3008312"/>
                <a:gd name="connsiteX162" fmla="*/ 43656 w 1821656"/>
                <a:gd name="connsiteY162" fmla="*/ 2293937 h 3008312"/>
                <a:gd name="connsiteX163" fmla="*/ 43656 w 1821656"/>
                <a:gd name="connsiteY163" fmla="*/ 2361406 h 3008312"/>
                <a:gd name="connsiteX164" fmla="*/ 87313 w 1821656"/>
                <a:gd name="connsiteY164" fmla="*/ 2413000 h 3008312"/>
                <a:gd name="connsiteX165" fmla="*/ 103188 w 1821656"/>
                <a:gd name="connsiteY165" fmla="*/ 2424906 h 3008312"/>
                <a:gd name="connsiteX166" fmla="*/ 123031 w 1821656"/>
                <a:gd name="connsiteY166" fmla="*/ 2516187 h 3008312"/>
                <a:gd name="connsiteX167" fmla="*/ 119063 w 1821656"/>
                <a:gd name="connsiteY167" fmla="*/ 2583656 h 3008312"/>
                <a:gd name="connsiteX168" fmla="*/ 174625 w 1821656"/>
                <a:gd name="connsiteY168" fmla="*/ 2583656 h 3008312"/>
                <a:gd name="connsiteX169" fmla="*/ 190500 w 1821656"/>
                <a:gd name="connsiteY169" fmla="*/ 2547937 h 3008312"/>
                <a:gd name="connsiteX170" fmla="*/ 226219 w 1821656"/>
                <a:gd name="connsiteY170" fmla="*/ 2579687 h 3008312"/>
                <a:gd name="connsiteX171" fmla="*/ 265906 w 1821656"/>
                <a:gd name="connsiteY171" fmla="*/ 2591594 h 3008312"/>
                <a:gd name="connsiteX172" fmla="*/ 305594 w 1821656"/>
                <a:gd name="connsiteY172" fmla="*/ 2627312 h 3008312"/>
                <a:gd name="connsiteX173" fmla="*/ 317500 w 1821656"/>
                <a:gd name="connsiteY173" fmla="*/ 2667000 h 3008312"/>
                <a:gd name="connsiteX174" fmla="*/ 353219 w 1821656"/>
                <a:gd name="connsiteY174" fmla="*/ 2682875 h 3008312"/>
                <a:gd name="connsiteX175" fmla="*/ 404813 w 1821656"/>
                <a:gd name="connsiteY175" fmla="*/ 2694781 h 3008312"/>
                <a:gd name="connsiteX176" fmla="*/ 444500 w 1821656"/>
                <a:gd name="connsiteY176" fmla="*/ 2674937 h 3008312"/>
                <a:gd name="connsiteX177" fmla="*/ 488156 w 1821656"/>
                <a:gd name="connsiteY177" fmla="*/ 2702719 h 3008312"/>
                <a:gd name="connsiteX178" fmla="*/ 468313 w 1821656"/>
                <a:gd name="connsiteY178" fmla="*/ 2782094 h 3008312"/>
                <a:gd name="connsiteX179" fmla="*/ 460375 w 1821656"/>
                <a:gd name="connsiteY179" fmla="*/ 2813844 h 3008312"/>
                <a:gd name="connsiteX180" fmla="*/ 476250 w 1821656"/>
                <a:gd name="connsiteY180" fmla="*/ 2841625 h 3008312"/>
                <a:gd name="connsiteX181" fmla="*/ 428625 w 1821656"/>
                <a:gd name="connsiteY181" fmla="*/ 2901156 h 3008312"/>
                <a:gd name="connsiteX182" fmla="*/ 404813 w 1821656"/>
                <a:gd name="connsiteY182" fmla="*/ 2940844 h 3008312"/>
                <a:gd name="connsiteX183" fmla="*/ 388938 w 1821656"/>
                <a:gd name="connsiteY183" fmla="*/ 3008312 h 3008312"/>
                <a:gd name="connsiteX0" fmla="*/ 388938 w 1821656"/>
                <a:gd name="connsiteY0" fmla="*/ 3008312 h 3008312"/>
                <a:gd name="connsiteX1" fmla="*/ 444500 w 1821656"/>
                <a:gd name="connsiteY1" fmla="*/ 2996406 h 3008312"/>
                <a:gd name="connsiteX2" fmla="*/ 448469 w 1821656"/>
                <a:gd name="connsiteY2" fmla="*/ 2952750 h 3008312"/>
                <a:gd name="connsiteX3" fmla="*/ 492125 w 1821656"/>
                <a:gd name="connsiteY3" fmla="*/ 2913062 h 3008312"/>
                <a:gd name="connsiteX4" fmla="*/ 579438 w 1821656"/>
                <a:gd name="connsiteY4" fmla="*/ 2960687 h 3008312"/>
                <a:gd name="connsiteX5" fmla="*/ 642938 w 1821656"/>
                <a:gd name="connsiteY5" fmla="*/ 2996406 h 3008312"/>
                <a:gd name="connsiteX6" fmla="*/ 710406 w 1821656"/>
                <a:gd name="connsiteY6" fmla="*/ 2956719 h 3008312"/>
                <a:gd name="connsiteX7" fmla="*/ 722313 w 1821656"/>
                <a:gd name="connsiteY7" fmla="*/ 2905125 h 3008312"/>
                <a:gd name="connsiteX8" fmla="*/ 754063 w 1821656"/>
                <a:gd name="connsiteY8" fmla="*/ 2905125 h 3008312"/>
                <a:gd name="connsiteX9" fmla="*/ 754063 w 1821656"/>
                <a:gd name="connsiteY9" fmla="*/ 2905125 h 3008312"/>
                <a:gd name="connsiteX10" fmla="*/ 821531 w 1821656"/>
                <a:gd name="connsiteY10" fmla="*/ 2885281 h 3008312"/>
                <a:gd name="connsiteX11" fmla="*/ 833438 w 1821656"/>
                <a:gd name="connsiteY11" fmla="*/ 2869406 h 3008312"/>
                <a:gd name="connsiteX12" fmla="*/ 829469 w 1821656"/>
                <a:gd name="connsiteY12" fmla="*/ 2845594 h 3008312"/>
                <a:gd name="connsiteX13" fmla="*/ 758031 w 1821656"/>
                <a:gd name="connsiteY13" fmla="*/ 2821781 h 3008312"/>
                <a:gd name="connsiteX14" fmla="*/ 758031 w 1821656"/>
                <a:gd name="connsiteY14" fmla="*/ 2762250 h 3008312"/>
                <a:gd name="connsiteX15" fmla="*/ 809625 w 1821656"/>
                <a:gd name="connsiteY15" fmla="*/ 2758281 h 3008312"/>
                <a:gd name="connsiteX16" fmla="*/ 857250 w 1821656"/>
                <a:gd name="connsiteY16" fmla="*/ 2722562 h 3008312"/>
                <a:gd name="connsiteX17" fmla="*/ 896938 w 1821656"/>
                <a:gd name="connsiteY17" fmla="*/ 2766219 h 3008312"/>
                <a:gd name="connsiteX18" fmla="*/ 908844 w 1821656"/>
                <a:gd name="connsiteY18" fmla="*/ 2805906 h 3008312"/>
                <a:gd name="connsiteX19" fmla="*/ 889000 w 1821656"/>
                <a:gd name="connsiteY19" fmla="*/ 2853531 h 3008312"/>
                <a:gd name="connsiteX20" fmla="*/ 896938 w 1821656"/>
                <a:gd name="connsiteY20" fmla="*/ 2885281 h 3008312"/>
                <a:gd name="connsiteX21" fmla="*/ 936625 w 1821656"/>
                <a:gd name="connsiteY21" fmla="*/ 2889250 h 3008312"/>
                <a:gd name="connsiteX22" fmla="*/ 964406 w 1821656"/>
                <a:gd name="connsiteY22" fmla="*/ 2809875 h 3008312"/>
                <a:gd name="connsiteX23" fmla="*/ 1035844 w 1821656"/>
                <a:gd name="connsiteY23" fmla="*/ 2754312 h 3008312"/>
                <a:gd name="connsiteX24" fmla="*/ 1067594 w 1821656"/>
                <a:gd name="connsiteY24" fmla="*/ 2698750 h 3008312"/>
                <a:gd name="connsiteX25" fmla="*/ 1079500 w 1821656"/>
                <a:gd name="connsiteY25" fmla="*/ 2583656 h 3008312"/>
                <a:gd name="connsiteX26" fmla="*/ 1103313 w 1821656"/>
                <a:gd name="connsiteY26" fmla="*/ 2508250 h 3008312"/>
                <a:gd name="connsiteX27" fmla="*/ 1087438 w 1821656"/>
                <a:gd name="connsiteY27" fmla="*/ 2472531 h 3008312"/>
                <a:gd name="connsiteX28" fmla="*/ 1119188 w 1821656"/>
                <a:gd name="connsiteY28" fmla="*/ 2460625 h 3008312"/>
                <a:gd name="connsiteX29" fmla="*/ 1079500 w 1821656"/>
                <a:gd name="connsiteY29" fmla="*/ 2349500 h 3008312"/>
                <a:gd name="connsiteX30" fmla="*/ 1111250 w 1821656"/>
                <a:gd name="connsiteY30" fmla="*/ 2286000 h 3008312"/>
                <a:gd name="connsiteX31" fmla="*/ 1111250 w 1821656"/>
                <a:gd name="connsiteY31" fmla="*/ 2250281 h 3008312"/>
                <a:gd name="connsiteX32" fmla="*/ 1178719 w 1821656"/>
                <a:gd name="connsiteY32" fmla="*/ 2135187 h 3008312"/>
                <a:gd name="connsiteX33" fmla="*/ 1202531 w 1821656"/>
                <a:gd name="connsiteY33" fmla="*/ 2079625 h 3008312"/>
                <a:gd name="connsiteX34" fmla="*/ 1146969 w 1821656"/>
                <a:gd name="connsiteY34" fmla="*/ 2035969 h 3008312"/>
                <a:gd name="connsiteX35" fmla="*/ 1174750 w 1821656"/>
                <a:gd name="connsiteY35" fmla="*/ 2004219 h 3008312"/>
                <a:gd name="connsiteX36" fmla="*/ 1174750 w 1821656"/>
                <a:gd name="connsiteY36" fmla="*/ 1960562 h 3008312"/>
                <a:gd name="connsiteX37" fmla="*/ 1202531 w 1821656"/>
                <a:gd name="connsiteY37" fmla="*/ 1889125 h 3008312"/>
                <a:gd name="connsiteX38" fmla="*/ 1091406 w 1821656"/>
                <a:gd name="connsiteY38" fmla="*/ 1817687 h 3008312"/>
                <a:gd name="connsiteX39" fmla="*/ 1039813 w 1821656"/>
                <a:gd name="connsiteY39" fmla="*/ 1742281 h 3008312"/>
                <a:gd name="connsiteX40" fmla="*/ 1012031 w 1821656"/>
                <a:gd name="connsiteY40" fmla="*/ 1718469 h 3008312"/>
                <a:gd name="connsiteX41" fmla="*/ 944563 w 1821656"/>
                <a:gd name="connsiteY41" fmla="*/ 1730375 h 3008312"/>
                <a:gd name="connsiteX42" fmla="*/ 896938 w 1821656"/>
                <a:gd name="connsiteY42" fmla="*/ 1730375 h 3008312"/>
                <a:gd name="connsiteX43" fmla="*/ 892969 w 1821656"/>
                <a:gd name="connsiteY43" fmla="*/ 1789906 h 3008312"/>
                <a:gd name="connsiteX44" fmla="*/ 845344 w 1821656"/>
                <a:gd name="connsiteY44" fmla="*/ 1821656 h 3008312"/>
                <a:gd name="connsiteX45" fmla="*/ 773906 w 1821656"/>
                <a:gd name="connsiteY45" fmla="*/ 1845469 h 3008312"/>
                <a:gd name="connsiteX46" fmla="*/ 746125 w 1821656"/>
                <a:gd name="connsiteY46" fmla="*/ 1845469 h 3008312"/>
                <a:gd name="connsiteX47" fmla="*/ 789781 w 1821656"/>
                <a:gd name="connsiteY47" fmla="*/ 1797844 h 3008312"/>
                <a:gd name="connsiteX48" fmla="*/ 785813 w 1821656"/>
                <a:gd name="connsiteY48" fmla="*/ 1766094 h 3008312"/>
                <a:gd name="connsiteX49" fmla="*/ 726281 w 1821656"/>
                <a:gd name="connsiteY49" fmla="*/ 1766094 h 3008312"/>
                <a:gd name="connsiteX50" fmla="*/ 702469 w 1821656"/>
                <a:gd name="connsiteY50" fmla="*/ 1813719 h 3008312"/>
                <a:gd name="connsiteX51" fmla="*/ 686594 w 1821656"/>
                <a:gd name="connsiteY51" fmla="*/ 1778000 h 3008312"/>
                <a:gd name="connsiteX52" fmla="*/ 690563 w 1821656"/>
                <a:gd name="connsiteY52" fmla="*/ 1710531 h 3008312"/>
                <a:gd name="connsiteX53" fmla="*/ 690563 w 1821656"/>
                <a:gd name="connsiteY53" fmla="*/ 1651000 h 3008312"/>
                <a:gd name="connsiteX54" fmla="*/ 599281 w 1821656"/>
                <a:gd name="connsiteY54" fmla="*/ 1651000 h 3008312"/>
                <a:gd name="connsiteX55" fmla="*/ 571500 w 1821656"/>
                <a:gd name="connsiteY55" fmla="*/ 1662906 h 3008312"/>
                <a:gd name="connsiteX56" fmla="*/ 523875 w 1821656"/>
                <a:gd name="connsiteY56" fmla="*/ 1619250 h 3008312"/>
                <a:gd name="connsiteX57" fmla="*/ 527844 w 1821656"/>
                <a:gd name="connsiteY57" fmla="*/ 1579562 h 3008312"/>
                <a:gd name="connsiteX58" fmla="*/ 611188 w 1821656"/>
                <a:gd name="connsiteY58" fmla="*/ 1543844 h 3008312"/>
                <a:gd name="connsiteX59" fmla="*/ 650875 w 1821656"/>
                <a:gd name="connsiteY59" fmla="*/ 1468437 h 3008312"/>
                <a:gd name="connsiteX60" fmla="*/ 710406 w 1821656"/>
                <a:gd name="connsiteY60" fmla="*/ 1440656 h 3008312"/>
                <a:gd name="connsiteX61" fmla="*/ 785813 w 1821656"/>
                <a:gd name="connsiteY61" fmla="*/ 1377156 h 3008312"/>
                <a:gd name="connsiteX62" fmla="*/ 853281 w 1821656"/>
                <a:gd name="connsiteY62" fmla="*/ 1266031 h 3008312"/>
                <a:gd name="connsiteX63" fmla="*/ 920750 w 1821656"/>
                <a:gd name="connsiteY63" fmla="*/ 1178719 h 3008312"/>
                <a:gd name="connsiteX64" fmla="*/ 980281 w 1821656"/>
                <a:gd name="connsiteY64" fmla="*/ 1123156 h 3008312"/>
                <a:gd name="connsiteX65" fmla="*/ 1035844 w 1821656"/>
                <a:gd name="connsiteY65" fmla="*/ 1067594 h 3008312"/>
                <a:gd name="connsiteX66" fmla="*/ 1063625 w 1821656"/>
                <a:gd name="connsiteY66" fmla="*/ 1039812 h 3008312"/>
                <a:gd name="connsiteX67" fmla="*/ 1095375 w 1821656"/>
                <a:gd name="connsiteY67" fmla="*/ 1035844 h 3008312"/>
                <a:gd name="connsiteX68" fmla="*/ 1115219 w 1821656"/>
                <a:gd name="connsiteY68" fmla="*/ 948531 h 3008312"/>
                <a:gd name="connsiteX69" fmla="*/ 1158875 w 1821656"/>
                <a:gd name="connsiteY69" fmla="*/ 896937 h 3008312"/>
                <a:gd name="connsiteX70" fmla="*/ 1214438 w 1821656"/>
                <a:gd name="connsiteY70" fmla="*/ 881062 h 3008312"/>
                <a:gd name="connsiteX71" fmla="*/ 1273969 w 1821656"/>
                <a:gd name="connsiteY71" fmla="*/ 773906 h 3008312"/>
                <a:gd name="connsiteX72" fmla="*/ 1349375 w 1821656"/>
                <a:gd name="connsiteY72" fmla="*/ 734219 h 3008312"/>
                <a:gd name="connsiteX73" fmla="*/ 1400969 w 1821656"/>
                <a:gd name="connsiteY73" fmla="*/ 714375 h 3008312"/>
                <a:gd name="connsiteX74" fmla="*/ 1436688 w 1821656"/>
                <a:gd name="connsiteY74" fmla="*/ 714375 h 3008312"/>
                <a:gd name="connsiteX75" fmla="*/ 1520031 w 1821656"/>
                <a:gd name="connsiteY75" fmla="*/ 706437 h 3008312"/>
                <a:gd name="connsiteX76" fmla="*/ 1627188 w 1821656"/>
                <a:gd name="connsiteY76" fmla="*/ 706437 h 3008312"/>
                <a:gd name="connsiteX77" fmla="*/ 1686719 w 1821656"/>
                <a:gd name="connsiteY77" fmla="*/ 706437 h 3008312"/>
                <a:gd name="connsiteX78" fmla="*/ 1694656 w 1821656"/>
                <a:gd name="connsiteY78" fmla="*/ 758031 h 3008312"/>
                <a:gd name="connsiteX79" fmla="*/ 1714500 w 1821656"/>
                <a:gd name="connsiteY79" fmla="*/ 762000 h 3008312"/>
                <a:gd name="connsiteX80" fmla="*/ 1738313 w 1821656"/>
                <a:gd name="connsiteY80" fmla="*/ 722312 h 3008312"/>
                <a:gd name="connsiteX81" fmla="*/ 1742281 w 1821656"/>
                <a:gd name="connsiteY81" fmla="*/ 690562 h 3008312"/>
                <a:gd name="connsiteX82" fmla="*/ 1785938 w 1821656"/>
                <a:gd name="connsiteY82" fmla="*/ 690562 h 3008312"/>
                <a:gd name="connsiteX83" fmla="*/ 1817688 w 1821656"/>
                <a:gd name="connsiteY83" fmla="*/ 718344 h 3008312"/>
                <a:gd name="connsiteX84" fmla="*/ 1821656 w 1821656"/>
                <a:gd name="connsiteY84" fmla="*/ 650875 h 3008312"/>
                <a:gd name="connsiteX85" fmla="*/ 1821656 w 1821656"/>
                <a:gd name="connsiteY85" fmla="*/ 599281 h 3008312"/>
                <a:gd name="connsiteX86" fmla="*/ 1785938 w 1821656"/>
                <a:gd name="connsiteY86" fmla="*/ 575469 h 3008312"/>
                <a:gd name="connsiteX87" fmla="*/ 1746250 w 1821656"/>
                <a:gd name="connsiteY87" fmla="*/ 535781 h 3008312"/>
                <a:gd name="connsiteX88" fmla="*/ 1698625 w 1821656"/>
                <a:gd name="connsiteY88" fmla="*/ 543719 h 3008312"/>
                <a:gd name="connsiteX89" fmla="*/ 1662906 w 1821656"/>
                <a:gd name="connsiteY89" fmla="*/ 515937 h 3008312"/>
                <a:gd name="connsiteX90" fmla="*/ 1643063 w 1821656"/>
                <a:gd name="connsiteY90" fmla="*/ 488156 h 3008312"/>
                <a:gd name="connsiteX91" fmla="*/ 1694656 w 1821656"/>
                <a:gd name="connsiteY91" fmla="*/ 420687 h 3008312"/>
                <a:gd name="connsiteX92" fmla="*/ 1718469 w 1821656"/>
                <a:gd name="connsiteY92" fmla="*/ 420687 h 3008312"/>
                <a:gd name="connsiteX93" fmla="*/ 1750219 w 1821656"/>
                <a:gd name="connsiteY93" fmla="*/ 444500 h 3008312"/>
                <a:gd name="connsiteX94" fmla="*/ 1762125 w 1821656"/>
                <a:gd name="connsiteY94" fmla="*/ 377031 h 3008312"/>
                <a:gd name="connsiteX95" fmla="*/ 1781969 w 1821656"/>
                <a:gd name="connsiteY95" fmla="*/ 289719 h 3008312"/>
                <a:gd name="connsiteX96" fmla="*/ 1766094 w 1821656"/>
                <a:gd name="connsiteY96" fmla="*/ 238125 h 3008312"/>
                <a:gd name="connsiteX97" fmla="*/ 1742281 w 1821656"/>
                <a:gd name="connsiteY97" fmla="*/ 170656 h 3008312"/>
                <a:gd name="connsiteX98" fmla="*/ 1698625 w 1821656"/>
                <a:gd name="connsiteY98" fmla="*/ 146844 h 3008312"/>
                <a:gd name="connsiteX99" fmla="*/ 1639094 w 1821656"/>
                <a:gd name="connsiteY99" fmla="*/ 123031 h 3008312"/>
                <a:gd name="connsiteX100" fmla="*/ 1563688 w 1821656"/>
                <a:gd name="connsiteY100" fmla="*/ 127000 h 3008312"/>
                <a:gd name="connsiteX101" fmla="*/ 1504156 w 1821656"/>
                <a:gd name="connsiteY101" fmla="*/ 174625 h 3008312"/>
                <a:gd name="connsiteX102" fmla="*/ 1393031 w 1821656"/>
                <a:gd name="connsiteY102" fmla="*/ 107156 h 3008312"/>
                <a:gd name="connsiteX103" fmla="*/ 1321594 w 1821656"/>
                <a:gd name="connsiteY103" fmla="*/ 130969 h 3008312"/>
                <a:gd name="connsiteX104" fmla="*/ 1238250 w 1821656"/>
                <a:gd name="connsiteY104" fmla="*/ 119062 h 3008312"/>
                <a:gd name="connsiteX105" fmla="*/ 1206500 w 1821656"/>
                <a:gd name="connsiteY105" fmla="*/ 23812 h 3008312"/>
                <a:gd name="connsiteX106" fmla="*/ 1150938 w 1821656"/>
                <a:gd name="connsiteY106" fmla="*/ 0 h 3008312"/>
                <a:gd name="connsiteX107" fmla="*/ 1083469 w 1821656"/>
                <a:gd name="connsiteY107" fmla="*/ 55562 h 3008312"/>
                <a:gd name="connsiteX108" fmla="*/ 1063625 w 1821656"/>
                <a:gd name="connsiteY108" fmla="*/ 119062 h 3008312"/>
                <a:gd name="connsiteX109" fmla="*/ 1004094 w 1821656"/>
                <a:gd name="connsiteY109" fmla="*/ 218281 h 3008312"/>
                <a:gd name="connsiteX110" fmla="*/ 968375 w 1821656"/>
                <a:gd name="connsiteY110" fmla="*/ 254000 h 3008312"/>
                <a:gd name="connsiteX111" fmla="*/ 849313 w 1821656"/>
                <a:gd name="connsiteY111" fmla="*/ 337344 h 3008312"/>
                <a:gd name="connsiteX112" fmla="*/ 865188 w 1821656"/>
                <a:gd name="connsiteY112" fmla="*/ 476250 h 3008312"/>
                <a:gd name="connsiteX113" fmla="*/ 868350 w 1821656"/>
                <a:gd name="connsiteY113" fmla="*/ 557213 h 3008312"/>
                <a:gd name="connsiteX114" fmla="*/ 819143 w 1821656"/>
                <a:gd name="connsiteY114" fmla="*/ 635000 h 3008312"/>
                <a:gd name="connsiteX115" fmla="*/ 674688 w 1821656"/>
                <a:gd name="connsiteY115" fmla="*/ 702469 h 3008312"/>
                <a:gd name="connsiteX116" fmla="*/ 587375 w 1821656"/>
                <a:gd name="connsiteY116" fmla="*/ 662781 h 3008312"/>
                <a:gd name="connsiteX117" fmla="*/ 496094 w 1821656"/>
                <a:gd name="connsiteY117" fmla="*/ 758031 h 3008312"/>
                <a:gd name="connsiteX118" fmla="*/ 377031 w 1821656"/>
                <a:gd name="connsiteY118" fmla="*/ 726281 h 3008312"/>
                <a:gd name="connsiteX119" fmla="*/ 257969 w 1821656"/>
                <a:gd name="connsiteY119" fmla="*/ 746125 h 3008312"/>
                <a:gd name="connsiteX120" fmla="*/ 194469 w 1821656"/>
                <a:gd name="connsiteY120" fmla="*/ 948531 h 3008312"/>
                <a:gd name="connsiteX121" fmla="*/ 111901 w 1821656"/>
                <a:gd name="connsiteY121" fmla="*/ 969169 h 3008312"/>
                <a:gd name="connsiteX122" fmla="*/ 174625 w 1821656"/>
                <a:gd name="connsiteY122" fmla="*/ 1049338 h 3008312"/>
                <a:gd name="connsiteX123" fmla="*/ 83344 w 1821656"/>
                <a:gd name="connsiteY123" fmla="*/ 1154906 h 3008312"/>
                <a:gd name="connsiteX124" fmla="*/ 150813 w 1821656"/>
                <a:gd name="connsiteY124" fmla="*/ 1230312 h 3008312"/>
                <a:gd name="connsiteX125" fmla="*/ 63500 w 1821656"/>
                <a:gd name="connsiteY125" fmla="*/ 1297781 h 3008312"/>
                <a:gd name="connsiteX126" fmla="*/ 63500 w 1821656"/>
                <a:gd name="connsiteY126" fmla="*/ 1444625 h 3008312"/>
                <a:gd name="connsiteX127" fmla="*/ 138906 w 1821656"/>
                <a:gd name="connsiteY127" fmla="*/ 1452562 h 3008312"/>
                <a:gd name="connsiteX128" fmla="*/ 206375 w 1821656"/>
                <a:gd name="connsiteY128" fmla="*/ 1436687 h 3008312"/>
                <a:gd name="connsiteX129" fmla="*/ 242094 w 1821656"/>
                <a:gd name="connsiteY129" fmla="*/ 1460500 h 3008312"/>
                <a:gd name="connsiteX130" fmla="*/ 265906 w 1821656"/>
                <a:gd name="connsiteY130" fmla="*/ 1508125 h 3008312"/>
                <a:gd name="connsiteX131" fmla="*/ 230188 w 1821656"/>
                <a:gd name="connsiteY131" fmla="*/ 1529557 h 3008312"/>
                <a:gd name="connsiteX132" fmla="*/ 211926 w 1821656"/>
                <a:gd name="connsiteY132" fmla="*/ 1560512 h 3008312"/>
                <a:gd name="connsiteX133" fmla="*/ 164331 w 1821656"/>
                <a:gd name="connsiteY133" fmla="*/ 1574800 h 3008312"/>
                <a:gd name="connsiteX134" fmla="*/ 148025 w 1821656"/>
                <a:gd name="connsiteY134" fmla="*/ 1604169 h 3008312"/>
                <a:gd name="connsiteX135" fmla="*/ 92057 w 1821656"/>
                <a:gd name="connsiteY135" fmla="*/ 1643062 h 3008312"/>
                <a:gd name="connsiteX136" fmla="*/ 79375 w 1821656"/>
                <a:gd name="connsiteY136" fmla="*/ 1702594 h 3008312"/>
                <a:gd name="connsiteX137" fmla="*/ 29394 w 1821656"/>
                <a:gd name="connsiteY137" fmla="*/ 1704181 h 3008312"/>
                <a:gd name="connsiteX138" fmla="*/ 0 w 1821656"/>
                <a:gd name="connsiteY138" fmla="*/ 1785937 h 3008312"/>
                <a:gd name="connsiteX139" fmla="*/ 89700 w 1821656"/>
                <a:gd name="connsiteY139" fmla="*/ 1798637 h 3008312"/>
                <a:gd name="connsiteX140" fmla="*/ 107156 w 1821656"/>
                <a:gd name="connsiteY140" fmla="*/ 1825625 h 3008312"/>
                <a:gd name="connsiteX141" fmla="*/ 120643 w 1821656"/>
                <a:gd name="connsiteY141" fmla="*/ 1897062 h 3008312"/>
                <a:gd name="connsiteX142" fmla="*/ 166688 w 1821656"/>
                <a:gd name="connsiteY142" fmla="*/ 1916906 h 3008312"/>
                <a:gd name="connsiteX143" fmla="*/ 206375 w 1821656"/>
                <a:gd name="connsiteY143" fmla="*/ 1905000 h 3008312"/>
                <a:gd name="connsiteX144" fmla="*/ 261938 w 1821656"/>
                <a:gd name="connsiteY144" fmla="*/ 1905000 h 3008312"/>
                <a:gd name="connsiteX145" fmla="*/ 315112 w 1821656"/>
                <a:gd name="connsiteY145" fmla="*/ 1851819 h 3008312"/>
                <a:gd name="connsiteX146" fmla="*/ 333375 w 1821656"/>
                <a:gd name="connsiteY146" fmla="*/ 1853406 h 3008312"/>
                <a:gd name="connsiteX147" fmla="*/ 377031 w 1821656"/>
                <a:gd name="connsiteY147" fmla="*/ 1865312 h 3008312"/>
                <a:gd name="connsiteX148" fmla="*/ 432594 w 1821656"/>
                <a:gd name="connsiteY148" fmla="*/ 1841500 h 3008312"/>
                <a:gd name="connsiteX149" fmla="*/ 468313 w 1821656"/>
                <a:gd name="connsiteY149" fmla="*/ 1865312 h 3008312"/>
                <a:gd name="connsiteX150" fmla="*/ 488156 w 1821656"/>
                <a:gd name="connsiteY150" fmla="*/ 1897062 h 3008312"/>
                <a:gd name="connsiteX151" fmla="*/ 456406 w 1821656"/>
                <a:gd name="connsiteY151" fmla="*/ 1952625 h 3008312"/>
                <a:gd name="connsiteX152" fmla="*/ 464344 w 1821656"/>
                <a:gd name="connsiteY152" fmla="*/ 2020094 h 3008312"/>
                <a:gd name="connsiteX153" fmla="*/ 404813 w 1821656"/>
                <a:gd name="connsiteY153" fmla="*/ 2039937 h 3008312"/>
                <a:gd name="connsiteX154" fmla="*/ 313531 w 1821656"/>
                <a:gd name="connsiteY154" fmla="*/ 2008187 h 3008312"/>
                <a:gd name="connsiteX155" fmla="*/ 309563 w 1821656"/>
                <a:gd name="connsiteY155" fmla="*/ 2075656 h 3008312"/>
                <a:gd name="connsiteX156" fmla="*/ 257969 w 1821656"/>
                <a:gd name="connsiteY156" fmla="*/ 2099469 h 3008312"/>
                <a:gd name="connsiteX157" fmla="*/ 194469 w 1821656"/>
                <a:gd name="connsiteY157" fmla="*/ 2143125 h 3008312"/>
                <a:gd name="connsiteX158" fmla="*/ 154781 w 1821656"/>
                <a:gd name="connsiteY158" fmla="*/ 2166937 h 3008312"/>
                <a:gd name="connsiteX159" fmla="*/ 111125 w 1821656"/>
                <a:gd name="connsiteY159" fmla="*/ 2170906 h 3008312"/>
                <a:gd name="connsiteX160" fmla="*/ 119063 w 1821656"/>
                <a:gd name="connsiteY160" fmla="*/ 2234406 h 3008312"/>
                <a:gd name="connsiteX161" fmla="*/ 63500 w 1821656"/>
                <a:gd name="connsiteY161" fmla="*/ 2242344 h 3008312"/>
                <a:gd name="connsiteX162" fmla="*/ 43656 w 1821656"/>
                <a:gd name="connsiteY162" fmla="*/ 2293937 h 3008312"/>
                <a:gd name="connsiteX163" fmla="*/ 43656 w 1821656"/>
                <a:gd name="connsiteY163" fmla="*/ 2361406 h 3008312"/>
                <a:gd name="connsiteX164" fmla="*/ 87313 w 1821656"/>
                <a:gd name="connsiteY164" fmla="*/ 2413000 h 3008312"/>
                <a:gd name="connsiteX165" fmla="*/ 103188 w 1821656"/>
                <a:gd name="connsiteY165" fmla="*/ 2424906 h 3008312"/>
                <a:gd name="connsiteX166" fmla="*/ 123031 w 1821656"/>
                <a:gd name="connsiteY166" fmla="*/ 2516187 h 3008312"/>
                <a:gd name="connsiteX167" fmla="*/ 119063 w 1821656"/>
                <a:gd name="connsiteY167" fmla="*/ 2583656 h 3008312"/>
                <a:gd name="connsiteX168" fmla="*/ 174625 w 1821656"/>
                <a:gd name="connsiteY168" fmla="*/ 2583656 h 3008312"/>
                <a:gd name="connsiteX169" fmla="*/ 190500 w 1821656"/>
                <a:gd name="connsiteY169" fmla="*/ 2547937 h 3008312"/>
                <a:gd name="connsiteX170" fmla="*/ 226219 w 1821656"/>
                <a:gd name="connsiteY170" fmla="*/ 2579687 h 3008312"/>
                <a:gd name="connsiteX171" fmla="*/ 265906 w 1821656"/>
                <a:gd name="connsiteY171" fmla="*/ 2591594 h 3008312"/>
                <a:gd name="connsiteX172" fmla="*/ 305594 w 1821656"/>
                <a:gd name="connsiteY172" fmla="*/ 2627312 h 3008312"/>
                <a:gd name="connsiteX173" fmla="*/ 317500 w 1821656"/>
                <a:gd name="connsiteY173" fmla="*/ 2667000 h 3008312"/>
                <a:gd name="connsiteX174" fmla="*/ 353219 w 1821656"/>
                <a:gd name="connsiteY174" fmla="*/ 2682875 h 3008312"/>
                <a:gd name="connsiteX175" fmla="*/ 404813 w 1821656"/>
                <a:gd name="connsiteY175" fmla="*/ 2694781 h 3008312"/>
                <a:gd name="connsiteX176" fmla="*/ 444500 w 1821656"/>
                <a:gd name="connsiteY176" fmla="*/ 2674937 h 3008312"/>
                <a:gd name="connsiteX177" fmla="*/ 488156 w 1821656"/>
                <a:gd name="connsiteY177" fmla="*/ 2702719 h 3008312"/>
                <a:gd name="connsiteX178" fmla="*/ 468313 w 1821656"/>
                <a:gd name="connsiteY178" fmla="*/ 2782094 h 3008312"/>
                <a:gd name="connsiteX179" fmla="*/ 460375 w 1821656"/>
                <a:gd name="connsiteY179" fmla="*/ 2813844 h 3008312"/>
                <a:gd name="connsiteX180" fmla="*/ 476250 w 1821656"/>
                <a:gd name="connsiteY180" fmla="*/ 2841625 h 3008312"/>
                <a:gd name="connsiteX181" fmla="*/ 428625 w 1821656"/>
                <a:gd name="connsiteY181" fmla="*/ 2901156 h 3008312"/>
                <a:gd name="connsiteX182" fmla="*/ 404813 w 1821656"/>
                <a:gd name="connsiteY182" fmla="*/ 2940844 h 3008312"/>
                <a:gd name="connsiteX183" fmla="*/ 388938 w 1821656"/>
                <a:gd name="connsiteY183" fmla="*/ 3008312 h 3008312"/>
                <a:gd name="connsiteX0" fmla="*/ 388938 w 1821656"/>
                <a:gd name="connsiteY0" fmla="*/ 3008312 h 3008312"/>
                <a:gd name="connsiteX1" fmla="*/ 444500 w 1821656"/>
                <a:gd name="connsiteY1" fmla="*/ 2996406 h 3008312"/>
                <a:gd name="connsiteX2" fmla="*/ 448469 w 1821656"/>
                <a:gd name="connsiteY2" fmla="*/ 2952750 h 3008312"/>
                <a:gd name="connsiteX3" fmla="*/ 492125 w 1821656"/>
                <a:gd name="connsiteY3" fmla="*/ 2913062 h 3008312"/>
                <a:gd name="connsiteX4" fmla="*/ 579438 w 1821656"/>
                <a:gd name="connsiteY4" fmla="*/ 2960687 h 3008312"/>
                <a:gd name="connsiteX5" fmla="*/ 642938 w 1821656"/>
                <a:gd name="connsiteY5" fmla="*/ 2996406 h 3008312"/>
                <a:gd name="connsiteX6" fmla="*/ 710406 w 1821656"/>
                <a:gd name="connsiteY6" fmla="*/ 2956719 h 3008312"/>
                <a:gd name="connsiteX7" fmla="*/ 722313 w 1821656"/>
                <a:gd name="connsiteY7" fmla="*/ 2905125 h 3008312"/>
                <a:gd name="connsiteX8" fmla="*/ 754063 w 1821656"/>
                <a:gd name="connsiteY8" fmla="*/ 2905125 h 3008312"/>
                <a:gd name="connsiteX9" fmla="*/ 754063 w 1821656"/>
                <a:gd name="connsiteY9" fmla="*/ 2905125 h 3008312"/>
                <a:gd name="connsiteX10" fmla="*/ 821531 w 1821656"/>
                <a:gd name="connsiteY10" fmla="*/ 2885281 h 3008312"/>
                <a:gd name="connsiteX11" fmla="*/ 833438 w 1821656"/>
                <a:gd name="connsiteY11" fmla="*/ 2869406 h 3008312"/>
                <a:gd name="connsiteX12" fmla="*/ 829469 w 1821656"/>
                <a:gd name="connsiteY12" fmla="*/ 2845594 h 3008312"/>
                <a:gd name="connsiteX13" fmla="*/ 758031 w 1821656"/>
                <a:gd name="connsiteY13" fmla="*/ 2821781 h 3008312"/>
                <a:gd name="connsiteX14" fmla="*/ 758031 w 1821656"/>
                <a:gd name="connsiteY14" fmla="*/ 2762250 h 3008312"/>
                <a:gd name="connsiteX15" fmla="*/ 809625 w 1821656"/>
                <a:gd name="connsiteY15" fmla="*/ 2758281 h 3008312"/>
                <a:gd name="connsiteX16" fmla="*/ 857250 w 1821656"/>
                <a:gd name="connsiteY16" fmla="*/ 2722562 h 3008312"/>
                <a:gd name="connsiteX17" fmla="*/ 896938 w 1821656"/>
                <a:gd name="connsiteY17" fmla="*/ 2766219 h 3008312"/>
                <a:gd name="connsiteX18" fmla="*/ 908844 w 1821656"/>
                <a:gd name="connsiteY18" fmla="*/ 2805906 h 3008312"/>
                <a:gd name="connsiteX19" fmla="*/ 889000 w 1821656"/>
                <a:gd name="connsiteY19" fmla="*/ 2853531 h 3008312"/>
                <a:gd name="connsiteX20" fmla="*/ 896938 w 1821656"/>
                <a:gd name="connsiteY20" fmla="*/ 2885281 h 3008312"/>
                <a:gd name="connsiteX21" fmla="*/ 936625 w 1821656"/>
                <a:gd name="connsiteY21" fmla="*/ 2889250 h 3008312"/>
                <a:gd name="connsiteX22" fmla="*/ 964406 w 1821656"/>
                <a:gd name="connsiteY22" fmla="*/ 2809875 h 3008312"/>
                <a:gd name="connsiteX23" fmla="*/ 1035844 w 1821656"/>
                <a:gd name="connsiteY23" fmla="*/ 2754312 h 3008312"/>
                <a:gd name="connsiteX24" fmla="*/ 1067594 w 1821656"/>
                <a:gd name="connsiteY24" fmla="*/ 2698750 h 3008312"/>
                <a:gd name="connsiteX25" fmla="*/ 1079500 w 1821656"/>
                <a:gd name="connsiteY25" fmla="*/ 2583656 h 3008312"/>
                <a:gd name="connsiteX26" fmla="*/ 1103313 w 1821656"/>
                <a:gd name="connsiteY26" fmla="*/ 2508250 h 3008312"/>
                <a:gd name="connsiteX27" fmla="*/ 1087438 w 1821656"/>
                <a:gd name="connsiteY27" fmla="*/ 2472531 h 3008312"/>
                <a:gd name="connsiteX28" fmla="*/ 1119188 w 1821656"/>
                <a:gd name="connsiteY28" fmla="*/ 2460625 h 3008312"/>
                <a:gd name="connsiteX29" fmla="*/ 1079500 w 1821656"/>
                <a:gd name="connsiteY29" fmla="*/ 2349500 h 3008312"/>
                <a:gd name="connsiteX30" fmla="*/ 1111250 w 1821656"/>
                <a:gd name="connsiteY30" fmla="*/ 2286000 h 3008312"/>
                <a:gd name="connsiteX31" fmla="*/ 1111250 w 1821656"/>
                <a:gd name="connsiteY31" fmla="*/ 2250281 h 3008312"/>
                <a:gd name="connsiteX32" fmla="*/ 1178719 w 1821656"/>
                <a:gd name="connsiteY32" fmla="*/ 2135187 h 3008312"/>
                <a:gd name="connsiteX33" fmla="*/ 1202531 w 1821656"/>
                <a:gd name="connsiteY33" fmla="*/ 2079625 h 3008312"/>
                <a:gd name="connsiteX34" fmla="*/ 1146969 w 1821656"/>
                <a:gd name="connsiteY34" fmla="*/ 2035969 h 3008312"/>
                <a:gd name="connsiteX35" fmla="*/ 1174750 w 1821656"/>
                <a:gd name="connsiteY35" fmla="*/ 2004219 h 3008312"/>
                <a:gd name="connsiteX36" fmla="*/ 1174750 w 1821656"/>
                <a:gd name="connsiteY36" fmla="*/ 1960562 h 3008312"/>
                <a:gd name="connsiteX37" fmla="*/ 1202531 w 1821656"/>
                <a:gd name="connsiteY37" fmla="*/ 1889125 h 3008312"/>
                <a:gd name="connsiteX38" fmla="*/ 1091406 w 1821656"/>
                <a:gd name="connsiteY38" fmla="*/ 1817687 h 3008312"/>
                <a:gd name="connsiteX39" fmla="*/ 1039813 w 1821656"/>
                <a:gd name="connsiteY39" fmla="*/ 1742281 h 3008312"/>
                <a:gd name="connsiteX40" fmla="*/ 1012031 w 1821656"/>
                <a:gd name="connsiteY40" fmla="*/ 1718469 h 3008312"/>
                <a:gd name="connsiteX41" fmla="*/ 944563 w 1821656"/>
                <a:gd name="connsiteY41" fmla="*/ 1730375 h 3008312"/>
                <a:gd name="connsiteX42" fmla="*/ 896938 w 1821656"/>
                <a:gd name="connsiteY42" fmla="*/ 1730375 h 3008312"/>
                <a:gd name="connsiteX43" fmla="*/ 892969 w 1821656"/>
                <a:gd name="connsiteY43" fmla="*/ 1789906 h 3008312"/>
                <a:gd name="connsiteX44" fmla="*/ 845344 w 1821656"/>
                <a:gd name="connsiteY44" fmla="*/ 1821656 h 3008312"/>
                <a:gd name="connsiteX45" fmla="*/ 773906 w 1821656"/>
                <a:gd name="connsiteY45" fmla="*/ 1845469 h 3008312"/>
                <a:gd name="connsiteX46" fmla="*/ 746125 w 1821656"/>
                <a:gd name="connsiteY46" fmla="*/ 1845469 h 3008312"/>
                <a:gd name="connsiteX47" fmla="*/ 789781 w 1821656"/>
                <a:gd name="connsiteY47" fmla="*/ 1797844 h 3008312"/>
                <a:gd name="connsiteX48" fmla="*/ 785813 w 1821656"/>
                <a:gd name="connsiteY48" fmla="*/ 1766094 h 3008312"/>
                <a:gd name="connsiteX49" fmla="*/ 726281 w 1821656"/>
                <a:gd name="connsiteY49" fmla="*/ 1766094 h 3008312"/>
                <a:gd name="connsiteX50" fmla="*/ 702469 w 1821656"/>
                <a:gd name="connsiteY50" fmla="*/ 1813719 h 3008312"/>
                <a:gd name="connsiteX51" fmla="*/ 686594 w 1821656"/>
                <a:gd name="connsiteY51" fmla="*/ 1778000 h 3008312"/>
                <a:gd name="connsiteX52" fmla="*/ 690563 w 1821656"/>
                <a:gd name="connsiteY52" fmla="*/ 1710531 h 3008312"/>
                <a:gd name="connsiteX53" fmla="*/ 690563 w 1821656"/>
                <a:gd name="connsiteY53" fmla="*/ 1651000 h 3008312"/>
                <a:gd name="connsiteX54" fmla="*/ 599281 w 1821656"/>
                <a:gd name="connsiteY54" fmla="*/ 1651000 h 3008312"/>
                <a:gd name="connsiteX55" fmla="*/ 571500 w 1821656"/>
                <a:gd name="connsiteY55" fmla="*/ 1662906 h 3008312"/>
                <a:gd name="connsiteX56" fmla="*/ 523875 w 1821656"/>
                <a:gd name="connsiteY56" fmla="*/ 1619250 h 3008312"/>
                <a:gd name="connsiteX57" fmla="*/ 527844 w 1821656"/>
                <a:gd name="connsiteY57" fmla="*/ 1579562 h 3008312"/>
                <a:gd name="connsiteX58" fmla="*/ 611188 w 1821656"/>
                <a:gd name="connsiteY58" fmla="*/ 1543844 h 3008312"/>
                <a:gd name="connsiteX59" fmla="*/ 650875 w 1821656"/>
                <a:gd name="connsiteY59" fmla="*/ 1468437 h 3008312"/>
                <a:gd name="connsiteX60" fmla="*/ 710406 w 1821656"/>
                <a:gd name="connsiteY60" fmla="*/ 1440656 h 3008312"/>
                <a:gd name="connsiteX61" fmla="*/ 785813 w 1821656"/>
                <a:gd name="connsiteY61" fmla="*/ 1377156 h 3008312"/>
                <a:gd name="connsiteX62" fmla="*/ 853281 w 1821656"/>
                <a:gd name="connsiteY62" fmla="*/ 1266031 h 3008312"/>
                <a:gd name="connsiteX63" fmla="*/ 920750 w 1821656"/>
                <a:gd name="connsiteY63" fmla="*/ 1178719 h 3008312"/>
                <a:gd name="connsiteX64" fmla="*/ 980281 w 1821656"/>
                <a:gd name="connsiteY64" fmla="*/ 1123156 h 3008312"/>
                <a:gd name="connsiteX65" fmla="*/ 1035844 w 1821656"/>
                <a:gd name="connsiteY65" fmla="*/ 1067594 h 3008312"/>
                <a:gd name="connsiteX66" fmla="*/ 1063625 w 1821656"/>
                <a:gd name="connsiteY66" fmla="*/ 1039812 h 3008312"/>
                <a:gd name="connsiteX67" fmla="*/ 1095375 w 1821656"/>
                <a:gd name="connsiteY67" fmla="*/ 1035844 h 3008312"/>
                <a:gd name="connsiteX68" fmla="*/ 1115219 w 1821656"/>
                <a:gd name="connsiteY68" fmla="*/ 948531 h 3008312"/>
                <a:gd name="connsiteX69" fmla="*/ 1158875 w 1821656"/>
                <a:gd name="connsiteY69" fmla="*/ 896937 h 3008312"/>
                <a:gd name="connsiteX70" fmla="*/ 1214438 w 1821656"/>
                <a:gd name="connsiteY70" fmla="*/ 881062 h 3008312"/>
                <a:gd name="connsiteX71" fmla="*/ 1273969 w 1821656"/>
                <a:gd name="connsiteY71" fmla="*/ 773906 h 3008312"/>
                <a:gd name="connsiteX72" fmla="*/ 1349375 w 1821656"/>
                <a:gd name="connsiteY72" fmla="*/ 734219 h 3008312"/>
                <a:gd name="connsiteX73" fmla="*/ 1400969 w 1821656"/>
                <a:gd name="connsiteY73" fmla="*/ 714375 h 3008312"/>
                <a:gd name="connsiteX74" fmla="*/ 1436688 w 1821656"/>
                <a:gd name="connsiteY74" fmla="*/ 714375 h 3008312"/>
                <a:gd name="connsiteX75" fmla="*/ 1520031 w 1821656"/>
                <a:gd name="connsiteY75" fmla="*/ 706437 h 3008312"/>
                <a:gd name="connsiteX76" fmla="*/ 1627188 w 1821656"/>
                <a:gd name="connsiteY76" fmla="*/ 706437 h 3008312"/>
                <a:gd name="connsiteX77" fmla="*/ 1686719 w 1821656"/>
                <a:gd name="connsiteY77" fmla="*/ 706437 h 3008312"/>
                <a:gd name="connsiteX78" fmla="*/ 1694656 w 1821656"/>
                <a:gd name="connsiteY78" fmla="*/ 758031 h 3008312"/>
                <a:gd name="connsiteX79" fmla="*/ 1714500 w 1821656"/>
                <a:gd name="connsiteY79" fmla="*/ 762000 h 3008312"/>
                <a:gd name="connsiteX80" fmla="*/ 1738313 w 1821656"/>
                <a:gd name="connsiteY80" fmla="*/ 722312 h 3008312"/>
                <a:gd name="connsiteX81" fmla="*/ 1742281 w 1821656"/>
                <a:gd name="connsiteY81" fmla="*/ 690562 h 3008312"/>
                <a:gd name="connsiteX82" fmla="*/ 1785938 w 1821656"/>
                <a:gd name="connsiteY82" fmla="*/ 690562 h 3008312"/>
                <a:gd name="connsiteX83" fmla="*/ 1817688 w 1821656"/>
                <a:gd name="connsiteY83" fmla="*/ 718344 h 3008312"/>
                <a:gd name="connsiteX84" fmla="*/ 1821656 w 1821656"/>
                <a:gd name="connsiteY84" fmla="*/ 650875 h 3008312"/>
                <a:gd name="connsiteX85" fmla="*/ 1821656 w 1821656"/>
                <a:gd name="connsiteY85" fmla="*/ 599281 h 3008312"/>
                <a:gd name="connsiteX86" fmla="*/ 1785938 w 1821656"/>
                <a:gd name="connsiteY86" fmla="*/ 575469 h 3008312"/>
                <a:gd name="connsiteX87" fmla="*/ 1746250 w 1821656"/>
                <a:gd name="connsiteY87" fmla="*/ 535781 h 3008312"/>
                <a:gd name="connsiteX88" fmla="*/ 1698625 w 1821656"/>
                <a:gd name="connsiteY88" fmla="*/ 543719 h 3008312"/>
                <a:gd name="connsiteX89" fmla="*/ 1662906 w 1821656"/>
                <a:gd name="connsiteY89" fmla="*/ 515937 h 3008312"/>
                <a:gd name="connsiteX90" fmla="*/ 1643063 w 1821656"/>
                <a:gd name="connsiteY90" fmla="*/ 488156 h 3008312"/>
                <a:gd name="connsiteX91" fmla="*/ 1694656 w 1821656"/>
                <a:gd name="connsiteY91" fmla="*/ 420687 h 3008312"/>
                <a:gd name="connsiteX92" fmla="*/ 1718469 w 1821656"/>
                <a:gd name="connsiteY92" fmla="*/ 420687 h 3008312"/>
                <a:gd name="connsiteX93" fmla="*/ 1750219 w 1821656"/>
                <a:gd name="connsiteY93" fmla="*/ 444500 h 3008312"/>
                <a:gd name="connsiteX94" fmla="*/ 1762125 w 1821656"/>
                <a:gd name="connsiteY94" fmla="*/ 377031 h 3008312"/>
                <a:gd name="connsiteX95" fmla="*/ 1781969 w 1821656"/>
                <a:gd name="connsiteY95" fmla="*/ 289719 h 3008312"/>
                <a:gd name="connsiteX96" fmla="*/ 1766094 w 1821656"/>
                <a:gd name="connsiteY96" fmla="*/ 238125 h 3008312"/>
                <a:gd name="connsiteX97" fmla="*/ 1742281 w 1821656"/>
                <a:gd name="connsiteY97" fmla="*/ 170656 h 3008312"/>
                <a:gd name="connsiteX98" fmla="*/ 1698625 w 1821656"/>
                <a:gd name="connsiteY98" fmla="*/ 146844 h 3008312"/>
                <a:gd name="connsiteX99" fmla="*/ 1639094 w 1821656"/>
                <a:gd name="connsiteY99" fmla="*/ 123031 h 3008312"/>
                <a:gd name="connsiteX100" fmla="*/ 1563688 w 1821656"/>
                <a:gd name="connsiteY100" fmla="*/ 127000 h 3008312"/>
                <a:gd name="connsiteX101" fmla="*/ 1504156 w 1821656"/>
                <a:gd name="connsiteY101" fmla="*/ 174625 h 3008312"/>
                <a:gd name="connsiteX102" fmla="*/ 1393031 w 1821656"/>
                <a:gd name="connsiteY102" fmla="*/ 107156 h 3008312"/>
                <a:gd name="connsiteX103" fmla="*/ 1321594 w 1821656"/>
                <a:gd name="connsiteY103" fmla="*/ 130969 h 3008312"/>
                <a:gd name="connsiteX104" fmla="*/ 1238250 w 1821656"/>
                <a:gd name="connsiteY104" fmla="*/ 119062 h 3008312"/>
                <a:gd name="connsiteX105" fmla="*/ 1206500 w 1821656"/>
                <a:gd name="connsiteY105" fmla="*/ 23812 h 3008312"/>
                <a:gd name="connsiteX106" fmla="*/ 1150938 w 1821656"/>
                <a:gd name="connsiteY106" fmla="*/ 0 h 3008312"/>
                <a:gd name="connsiteX107" fmla="*/ 1083469 w 1821656"/>
                <a:gd name="connsiteY107" fmla="*/ 55562 h 3008312"/>
                <a:gd name="connsiteX108" fmla="*/ 1063625 w 1821656"/>
                <a:gd name="connsiteY108" fmla="*/ 119062 h 3008312"/>
                <a:gd name="connsiteX109" fmla="*/ 1004094 w 1821656"/>
                <a:gd name="connsiteY109" fmla="*/ 218281 h 3008312"/>
                <a:gd name="connsiteX110" fmla="*/ 968375 w 1821656"/>
                <a:gd name="connsiteY110" fmla="*/ 254000 h 3008312"/>
                <a:gd name="connsiteX111" fmla="*/ 849313 w 1821656"/>
                <a:gd name="connsiteY111" fmla="*/ 337344 h 3008312"/>
                <a:gd name="connsiteX112" fmla="*/ 865188 w 1821656"/>
                <a:gd name="connsiteY112" fmla="*/ 476250 h 3008312"/>
                <a:gd name="connsiteX113" fmla="*/ 868350 w 1821656"/>
                <a:gd name="connsiteY113" fmla="*/ 557213 h 3008312"/>
                <a:gd name="connsiteX114" fmla="*/ 819143 w 1821656"/>
                <a:gd name="connsiteY114" fmla="*/ 635000 h 3008312"/>
                <a:gd name="connsiteX115" fmla="*/ 674688 w 1821656"/>
                <a:gd name="connsiteY115" fmla="*/ 702469 h 3008312"/>
                <a:gd name="connsiteX116" fmla="*/ 587375 w 1821656"/>
                <a:gd name="connsiteY116" fmla="*/ 662781 h 3008312"/>
                <a:gd name="connsiteX117" fmla="*/ 496094 w 1821656"/>
                <a:gd name="connsiteY117" fmla="*/ 758031 h 3008312"/>
                <a:gd name="connsiteX118" fmla="*/ 377031 w 1821656"/>
                <a:gd name="connsiteY118" fmla="*/ 726281 h 3008312"/>
                <a:gd name="connsiteX119" fmla="*/ 257969 w 1821656"/>
                <a:gd name="connsiteY119" fmla="*/ 746125 h 3008312"/>
                <a:gd name="connsiteX120" fmla="*/ 194469 w 1821656"/>
                <a:gd name="connsiteY120" fmla="*/ 948531 h 3008312"/>
                <a:gd name="connsiteX121" fmla="*/ 111901 w 1821656"/>
                <a:gd name="connsiteY121" fmla="*/ 969169 h 3008312"/>
                <a:gd name="connsiteX122" fmla="*/ 174625 w 1821656"/>
                <a:gd name="connsiteY122" fmla="*/ 1049338 h 3008312"/>
                <a:gd name="connsiteX123" fmla="*/ 83344 w 1821656"/>
                <a:gd name="connsiteY123" fmla="*/ 1154906 h 3008312"/>
                <a:gd name="connsiteX124" fmla="*/ 150813 w 1821656"/>
                <a:gd name="connsiteY124" fmla="*/ 1230312 h 3008312"/>
                <a:gd name="connsiteX125" fmla="*/ 63500 w 1821656"/>
                <a:gd name="connsiteY125" fmla="*/ 1297781 h 3008312"/>
                <a:gd name="connsiteX126" fmla="*/ 63500 w 1821656"/>
                <a:gd name="connsiteY126" fmla="*/ 1444625 h 3008312"/>
                <a:gd name="connsiteX127" fmla="*/ 138906 w 1821656"/>
                <a:gd name="connsiteY127" fmla="*/ 1452562 h 3008312"/>
                <a:gd name="connsiteX128" fmla="*/ 206375 w 1821656"/>
                <a:gd name="connsiteY128" fmla="*/ 1436687 h 3008312"/>
                <a:gd name="connsiteX129" fmla="*/ 242094 w 1821656"/>
                <a:gd name="connsiteY129" fmla="*/ 1460500 h 3008312"/>
                <a:gd name="connsiteX130" fmla="*/ 265906 w 1821656"/>
                <a:gd name="connsiteY130" fmla="*/ 1508125 h 3008312"/>
                <a:gd name="connsiteX131" fmla="*/ 230188 w 1821656"/>
                <a:gd name="connsiteY131" fmla="*/ 1529557 h 3008312"/>
                <a:gd name="connsiteX132" fmla="*/ 211926 w 1821656"/>
                <a:gd name="connsiteY132" fmla="*/ 1560512 h 3008312"/>
                <a:gd name="connsiteX133" fmla="*/ 164331 w 1821656"/>
                <a:gd name="connsiteY133" fmla="*/ 1574800 h 3008312"/>
                <a:gd name="connsiteX134" fmla="*/ 148025 w 1821656"/>
                <a:gd name="connsiteY134" fmla="*/ 1604169 h 3008312"/>
                <a:gd name="connsiteX135" fmla="*/ 92057 w 1821656"/>
                <a:gd name="connsiteY135" fmla="*/ 1643062 h 3008312"/>
                <a:gd name="connsiteX136" fmla="*/ 79375 w 1821656"/>
                <a:gd name="connsiteY136" fmla="*/ 1702594 h 3008312"/>
                <a:gd name="connsiteX137" fmla="*/ 19844 w 1821656"/>
                <a:gd name="connsiteY137" fmla="*/ 1708944 h 3008312"/>
                <a:gd name="connsiteX138" fmla="*/ 0 w 1821656"/>
                <a:gd name="connsiteY138" fmla="*/ 1785937 h 3008312"/>
                <a:gd name="connsiteX139" fmla="*/ 89700 w 1821656"/>
                <a:gd name="connsiteY139" fmla="*/ 1798637 h 3008312"/>
                <a:gd name="connsiteX140" fmla="*/ 107156 w 1821656"/>
                <a:gd name="connsiteY140" fmla="*/ 1825625 h 3008312"/>
                <a:gd name="connsiteX141" fmla="*/ 120643 w 1821656"/>
                <a:gd name="connsiteY141" fmla="*/ 1897062 h 3008312"/>
                <a:gd name="connsiteX142" fmla="*/ 166688 w 1821656"/>
                <a:gd name="connsiteY142" fmla="*/ 1916906 h 3008312"/>
                <a:gd name="connsiteX143" fmla="*/ 206375 w 1821656"/>
                <a:gd name="connsiteY143" fmla="*/ 1905000 h 3008312"/>
                <a:gd name="connsiteX144" fmla="*/ 261938 w 1821656"/>
                <a:gd name="connsiteY144" fmla="*/ 1905000 h 3008312"/>
                <a:gd name="connsiteX145" fmla="*/ 315112 w 1821656"/>
                <a:gd name="connsiteY145" fmla="*/ 1851819 h 3008312"/>
                <a:gd name="connsiteX146" fmla="*/ 333375 w 1821656"/>
                <a:gd name="connsiteY146" fmla="*/ 1853406 h 3008312"/>
                <a:gd name="connsiteX147" fmla="*/ 377031 w 1821656"/>
                <a:gd name="connsiteY147" fmla="*/ 1865312 h 3008312"/>
                <a:gd name="connsiteX148" fmla="*/ 432594 w 1821656"/>
                <a:gd name="connsiteY148" fmla="*/ 1841500 h 3008312"/>
                <a:gd name="connsiteX149" fmla="*/ 468313 w 1821656"/>
                <a:gd name="connsiteY149" fmla="*/ 1865312 h 3008312"/>
                <a:gd name="connsiteX150" fmla="*/ 488156 w 1821656"/>
                <a:gd name="connsiteY150" fmla="*/ 1897062 h 3008312"/>
                <a:gd name="connsiteX151" fmla="*/ 456406 w 1821656"/>
                <a:gd name="connsiteY151" fmla="*/ 1952625 h 3008312"/>
                <a:gd name="connsiteX152" fmla="*/ 464344 w 1821656"/>
                <a:gd name="connsiteY152" fmla="*/ 2020094 h 3008312"/>
                <a:gd name="connsiteX153" fmla="*/ 404813 w 1821656"/>
                <a:gd name="connsiteY153" fmla="*/ 2039937 h 3008312"/>
                <a:gd name="connsiteX154" fmla="*/ 313531 w 1821656"/>
                <a:gd name="connsiteY154" fmla="*/ 2008187 h 3008312"/>
                <a:gd name="connsiteX155" fmla="*/ 309563 w 1821656"/>
                <a:gd name="connsiteY155" fmla="*/ 2075656 h 3008312"/>
                <a:gd name="connsiteX156" fmla="*/ 257969 w 1821656"/>
                <a:gd name="connsiteY156" fmla="*/ 2099469 h 3008312"/>
                <a:gd name="connsiteX157" fmla="*/ 194469 w 1821656"/>
                <a:gd name="connsiteY157" fmla="*/ 2143125 h 3008312"/>
                <a:gd name="connsiteX158" fmla="*/ 154781 w 1821656"/>
                <a:gd name="connsiteY158" fmla="*/ 2166937 h 3008312"/>
                <a:gd name="connsiteX159" fmla="*/ 111125 w 1821656"/>
                <a:gd name="connsiteY159" fmla="*/ 2170906 h 3008312"/>
                <a:gd name="connsiteX160" fmla="*/ 119063 w 1821656"/>
                <a:gd name="connsiteY160" fmla="*/ 2234406 h 3008312"/>
                <a:gd name="connsiteX161" fmla="*/ 63500 w 1821656"/>
                <a:gd name="connsiteY161" fmla="*/ 2242344 h 3008312"/>
                <a:gd name="connsiteX162" fmla="*/ 43656 w 1821656"/>
                <a:gd name="connsiteY162" fmla="*/ 2293937 h 3008312"/>
                <a:gd name="connsiteX163" fmla="*/ 43656 w 1821656"/>
                <a:gd name="connsiteY163" fmla="*/ 2361406 h 3008312"/>
                <a:gd name="connsiteX164" fmla="*/ 87313 w 1821656"/>
                <a:gd name="connsiteY164" fmla="*/ 2413000 h 3008312"/>
                <a:gd name="connsiteX165" fmla="*/ 103188 w 1821656"/>
                <a:gd name="connsiteY165" fmla="*/ 2424906 h 3008312"/>
                <a:gd name="connsiteX166" fmla="*/ 123031 w 1821656"/>
                <a:gd name="connsiteY166" fmla="*/ 2516187 h 3008312"/>
                <a:gd name="connsiteX167" fmla="*/ 119063 w 1821656"/>
                <a:gd name="connsiteY167" fmla="*/ 2583656 h 3008312"/>
                <a:gd name="connsiteX168" fmla="*/ 174625 w 1821656"/>
                <a:gd name="connsiteY168" fmla="*/ 2583656 h 3008312"/>
                <a:gd name="connsiteX169" fmla="*/ 190500 w 1821656"/>
                <a:gd name="connsiteY169" fmla="*/ 2547937 h 3008312"/>
                <a:gd name="connsiteX170" fmla="*/ 226219 w 1821656"/>
                <a:gd name="connsiteY170" fmla="*/ 2579687 h 3008312"/>
                <a:gd name="connsiteX171" fmla="*/ 265906 w 1821656"/>
                <a:gd name="connsiteY171" fmla="*/ 2591594 h 3008312"/>
                <a:gd name="connsiteX172" fmla="*/ 305594 w 1821656"/>
                <a:gd name="connsiteY172" fmla="*/ 2627312 h 3008312"/>
                <a:gd name="connsiteX173" fmla="*/ 317500 w 1821656"/>
                <a:gd name="connsiteY173" fmla="*/ 2667000 h 3008312"/>
                <a:gd name="connsiteX174" fmla="*/ 353219 w 1821656"/>
                <a:gd name="connsiteY174" fmla="*/ 2682875 h 3008312"/>
                <a:gd name="connsiteX175" fmla="*/ 404813 w 1821656"/>
                <a:gd name="connsiteY175" fmla="*/ 2694781 h 3008312"/>
                <a:gd name="connsiteX176" fmla="*/ 444500 w 1821656"/>
                <a:gd name="connsiteY176" fmla="*/ 2674937 h 3008312"/>
                <a:gd name="connsiteX177" fmla="*/ 488156 w 1821656"/>
                <a:gd name="connsiteY177" fmla="*/ 2702719 h 3008312"/>
                <a:gd name="connsiteX178" fmla="*/ 468313 w 1821656"/>
                <a:gd name="connsiteY178" fmla="*/ 2782094 h 3008312"/>
                <a:gd name="connsiteX179" fmla="*/ 460375 w 1821656"/>
                <a:gd name="connsiteY179" fmla="*/ 2813844 h 3008312"/>
                <a:gd name="connsiteX180" fmla="*/ 476250 w 1821656"/>
                <a:gd name="connsiteY180" fmla="*/ 2841625 h 3008312"/>
                <a:gd name="connsiteX181" fmla="*/ 428625 w 1821656"/>
                <a:gd name="connsiteY181" fmla="*/ 2901156 h 3008312"/>
                <a:gd name="connsiteX182" fmla="*/ 404813 w 1821656"/>
                <a:gd name="connsiteY182" fmla="*/ 2940844 h 3008312"/>
                <a:gd name="connsiteX183" fmla="*/ 388938 w 1821656"/>
                <a:gd name="connsiteY183" fmla="*/ 3008312 h 3008312"/>
                <a:gd name="connsiteX0" fmla="*/ 388938 w 1821656"/>
                <a:gd name="connsiteY0" fmla="*/ 3008312 h 3008312"/>
                <a:gd name="connsiteX1" fmla="*/ 444500 w 1821656"/>
                <a:gd name="connsiteY1" fmla="*/ 2996406 h 3008312"/>
                <a:gd name="connsiteX2" fmla="*/ 448469 w 1821656"/>
                <a:gd name="connsiteY2" fmla="*/ 2952750 h 3008312"/>
                <a:gd name="connsiteX3" fmla="*/ 492125 w 1821656"/>
                <a:gd name="connsiteY3" fmla="*/ 2913062 h 3008312"/>
                <a:gd name="connsiteX4" fmla="*/ 579438 w 1821656"/>
                <a:gd name="connsiteY4" fmla="*/ 2960687 h 3008312"/>
                <a:gd name="connsiteX5" fmla="*/ 642938 w 1821656"/>
                <a:gd name="connsiteY5" fmla="*/ 2996406 h 3008312"/>
                <a:gd name="connsiteX6" fmla="*/ 710406 w 1821656"/>
                <a:gd name="connsiteY6" fmla="*/ 2956719 h 3008312"/>
                <a:gd name="connsiteX7" fmla="*/ 722313 w 1821656"/>
                <a:gd name="connsiteY7" fmla="*/ 2905125 h 3008312"/>
                <a:gd name="connsiteX8" fmla="*/ 754063 w 1821656"/>
                <a:gd name="connsiteY8" fmla="*/ 2905125 h 3008312"/>
                <a:gd name="connsiteX9" fmla="*/ 754063 w 1821656"/>
                <a:gd name="connsiteY9" fmla="*/ 2905125 h 3008312"/>
                <a:gd name="connsiteX10" fmla="*/ 821531 w 1821656"/>
                <a:gd name="connsiteY10" fmla="*/ 2885281 h 3008312"/>
                <a:gd name="connsiteX11" fmla="*/ 833438 w 1821656"/>
                <a:gd name="connsiteY11" fmla="*/ 2869406 h 3008312"/>
                <a:gd name="connsiteX12" fmla="*/ 829469 w 1821656"/>
                <a:gd name="connsiteY12" fmla="*/ 2845594 h 3008312"/>
                <a:gd name="connsiteX13" fmla="*/ 758031 w 1821656"/>
                <a:gd name="connsiteY13" fmla="*/ 2821781 h 3008312"/>
                <a:gd name="connsiteX14" fmla="*/ 758031 w 1821656"/>
                <a:gd name="connsiteY14" fmla="*/ 2762250 h 3008312"/>
                <a:gd name="connsiteX15" fmla="*/ 809625 w 1821656"/>
                <a:gd name="connsiteY15" fmla="*/ 2758281 h 3008312"/>
                <a:gd name="connsiteX16" fmla="*/ 857250 w 1821656"/>
                <a:gd name="connsiteY16" fmla="*/ 2722562 h 3008312"/>
                <a:gd name="connsiteX17" fmla="*/ 896938 w 1821656"/>
                <a:gd name="connsiteY17" fmla="*/ 2766219 h 3008312"/>
                <a:gd name="connsiteX18" fmla="*/ 908844 w 1821656"/>
                <a:gd name="connsiteY18" fmla="*/ 2805906 h 3008312"/>
                <a:gd name="connsiteX19" fmla="*/ 889000 w 1821656"/>
                <a:gd name="connsiteY19" fmla="*/ 2853531 h 3008312"/>
                <a:gd name="connsiteX20" fmla="*/ 896938 w 1821656"/>
                <a:gd name="connsiteY20" fmla="*/ 2885281 h 3008312"/>
                <a:gd name="connsiteX21" fmla="*/ 936625 w 1821656"/>
                <a:gd name="connsiteY21" fmla="*/ 2889250 h 3008312"/>
                <a:gd name="connsiteX22" fmla="*/ 964406 w 1821656"/>
                <a:gd name="connsiteY22" fmla="*/ 2809875 h 3008312"/>
                <a:gd name="connsiteX23" fmla="*/ 1035844 w 1821656"/>
                <a:gd name="connsiteY23" fmla="*/ 2754312 h 3008312"/>
                <a:gd name="connsiteX24" fmla="*/ 1067594 w 1821656"/>
                <a:gd name="connsiteY24" fmla="*/ 2698750 h 3008312"/>
                <a:gd name="connsiteX25" fmla="*/ 1079500 w 1821656"/>
                <a:gd name="connsiteY25" fmla="*/ 2583656 h 3008312"/>
                <a:gd name="connsiteX26" fmla="*/ 1103313 w 1821656"/>
                <a:gd name="connsiteY26" fmla="*/ 2508250 h 3008312"/>
                <a:gd name="connsiteX27" fmla="*/ 1087438 w 1821656"/>
                <a:gd name="connsiteY27" fmla="*/ 2472531 h 3008312"/>
                <a:gd name="connsiteX28" fmla="*/ 1119188 w 1821656"/>
                <a:gd name="connsiteY28" fmla="*/ 2460625 h 3008312"/>
                <a:gd name="connsiteX29" fmla="*/ 1079500 w 1821656"/>
                <a:gd name="connsiteY29" fmla="*/ 2349500 h 3008312"/>
                <a:gd name="connsiteX30" fmla="*/ 1111250 w 1821656"/>
                <a:gd name="connsiteY30" fmla="*/ 2286000 h 3008312"/>
                <a:gd name="connsiteX31" fmla="*/ 1111250 w 1821656"/>
                <a:gd name="connsiteY31" fmla="*/ 2250281 h 3008312"/>
                <a:gd name="connsiteX32" fmla="*/ 1178719 w 1821656"/>
                <a:gd name="connsiteY32" fmla="*/ 2135187 h 3008312"/>
                <a:gd name="connsiteX33" fmla="*/ 1202531 w 1821656"/>
                <a:gd name="connsiteY33" fmla="*/ 2079625 h 3008312"/>
                <a:gd name="connsiteX34" fmla="*/ 1146969 w 1821656"/>
                <a:gd name="connsiteY34" fmla="*/ 2035969 h 3008312"/>
                <a:gd name="connsiteX35" fmla="*/ 1174750 w 1821656"/>
                <a:gd name="connsiteY35" fmla="*/ 2004219 h 3008312"/>
                <a:gd name="connsiteX36" fmla="*/ 1174750 w 1821656"/>
                <a:gd name="connsiteY36" fmla="*/ 1960562 h 3008312"/>
                <a:gd name="connsiteX37" fmla="*/ 1202531 w 1821656"/>
                <a:gd name="connsiteY37" fmla="*/ 1889125 h 3008312"/>
                <a:gd name="connsiteX38" fmla="*/ 1091406 w 1821656"/>
                <a:gd name="connsiteY38" fmla="*/ 1817687 h 3008312"/>
                <a:gd name="connsiteX39" fmla="*/ 1039813 w 1821656"/>
                <a:gd name="connsiteY39" fmla="*/ 1742281 h 3008312"/>
                <a:gd name="connsiteX40" fmla="*/ 1012031 w 1821656"/>
                <a:gd name="connsiteY40" fmla="*/ 1718469 h 3008312"/>
                <a:gd name="connsiteX41" fmla="*/ 944563 w 1821656"/>
                <a:gd name="connsiteY41" fmla="*/ 1730375 h 3008312"/>
                <a:gd name="connsiteX42" fmla="*/ 896938 w 1821656"/>
                <a:gd name="connsiteY42" fmla="*/ 1730375 h 3008312"/>
                <a:gd name="connsiteX43" fmla="*/ 892969 w 1821656"/>
                <a:gd name="connsiteY43" fmla="*/ 1789906 h 3008312"/>
                <a:gd name="connsiteX44" fmla="*/ 845344 w 1821656"/>
                <a:gd name="connsiteY44" fmla="*/ 1821656 h 3008312"/>
                <a:gd name="connsiteX45" fmla="*/ 773906 w 1821656"/>
                <a:gd name="connsiteY45" fmla="*/ 1845469 h 3008312"/>
                <a:gd name="connsiteX46" fmla="*/ 746125 w 1821656"/>
                <a:gd name="connsiteY46" fmla="*/ 1845469 h 3008312"/>
                <a:gd name="connsiteX47" fmla="*/ 789781 w 1821656"/>
                <a:gd name="connsiteY47" fmla="*/ 1797844 h 3008312"/>
                <a:gd name="connsiteX48" fmla="*/ 785813 w 1821656"/>
                <a:gd name="connsiteY48" fmla="*/ 1766094 h 3008312"/>
                <a:gd name="connsiteX49" fmla="*/ 726281 w 1821656"/>
                <a:gd name="connsiteY49" fmla="*/ 1766094 h 3008312"/>
                <a:gd name="connsiteX50" fmla="*/ 702469 w 1821656"/>
                <a:gd name="connsiteY50" fmla="*/ 1813719 h 3008312"/>
                <a:gd name="connsiteX51" fmla="*/ 686594 w 1821656"/>
                <a:gd name="connsiteY51" fmla="*/ 1778000 h 3008312"/>
                <a:gd name="connsiteX52" fmla="*/ 690563 w 1821656"/>
                <a:gd name="connsiteY52" fmla="*/ 1710531 h 3008312"/>
                <a:gd name="connsiteX53" fmla="*/ 690563 w 1821656"/>
                <a:gd name="connsiteY53" fmla="*/ 1651000 h 3008312"/>
                <a:gd name="connsiteX54" fmla="*/ 599281 w 1821656"/>
                <a:gd name="connsiteY54" fmla="*/ 1651000 h 3008312"/>
                <a:gd name="connsiteX55" fmla="*/ 571500 w 1821656"/>
                <a:gd name="connsiteY55" fmla="*/ 1662906 h 3008312"/>
                <a:gd name="connsiteX56" fmla="*/ 523875 w 1821656"/>
                <a:gd name="connsiteY56" fmla="*/ 1619250 h 3008312"/>
                <a:gd name="connsiteX57" fmla="*/ 527844 w 1821656"/>
                <a:gd name="connsiteY57" fmla="*/ 1579562 h 3008312"/>
                <a:gd name="connsiteX58" fmla="*/ 611188 w 1821656"/>
                <a:gd name="connsiteY58" fmla="*/ 1543844 h 3008312"/>
                <a:gd name="connsiteX59" fmla="*/ 650875 w 1821656"/>
                <a:gd name="connsiteY59" fmla="*/ 1468437 h 3008312"/>
                <a:gd name="connsiteX60" fmla="*/ 710406 w 1821656"/>
                <a:gd name="connsiteY60" fmla="*/ 1440656 h 3008312"/>
                <a:gd name="connsiteX61" fmla="*/ 785813 w 1821656"/>
                <a:gd name="connsiteY61" fmla="*/ 1377156 h 3008312"/>
                <a:gd name="connsiteX62" fmla="*/ 853281 w 1821656"/>
                <a:gd name="connsiteY62" fmla="*/ 1266031 h 3008312"/>
                <a:gd name="connsiteX63" fmla="*/ 920750 w 1821656"/>
                <a:gd name="connsiteY63" fmla="*/ 1178719 h 3008312"/>
                <a:gd name="connsiteX64" fmla="*/ 980281 w 1821656"/>
                <a:gd name="connsiteY64" fmla="*/ 1123156 h 3008312"/>
                <a:gd name="connsiteX65" fmla="*/ 1035844 w 1821656"/>
                <a:gd name="connsiteY65" fmla="*/ 1067594 h 3008312"/>
                <a:gd name="connsiteX66" fmla="*/ 1063625 w 1821656"/>
                <a:gd name="connsiteY66" fmla="*/ 1039812 h 3008312"/>
                <a:gd name="connsiteX67" fmla="*/ 1095375 w 1821656"/>
                <a:gd name="connsiteY67" fmla="*/ 1035844 h 3008312"/>
                <a:gd name="connsiteX68" fmla="*/ 1115219 w 1821656"/>
                <a:gd name="connsiteY68" fmla="*/ 948531 h 3008312"/>
                <a:gd name="connsiteX69" fmla="*/ 1158875 w 1821656"/>
                <a:gd name="connsiteY69" fmla="*/ 896937 h 3008312"/>
                <a:gd name="connsiteX70" fmla="*/ 1214438 w 1821656"/>
                <a:gd name="connsiteY70" fmla="*/ 881062 h 3008312"/>
                <a:gd name="connsiteX71" fmla="*/ 1273969 w 1821656"/>
                <a:gd name="connsiteY71" fmla="*/ 773906 h 3008312"/>
                <a:gd name="connsiteX72" fmla="*/ 1349375 w 1821656"/>
                <a:gd name="connsiteY72" fmla="*/ 734219 h 3008312"/>
                <a:gd name="connsiteX73" fmla="*/ 1400969 w 1821656"/>
                <a:gd name="connsiteY73" fmla="*/ 714375 h 3008312"/>
                <a:gd name="connsiteX74" fmla="*/ 1436688 w 1821656"/>
                <a:gd name="connsiteY74" fmla="*/ 714375 h 3008312"/>
                <a:gd name="connsiteX75" fmla="*/ 1520031 w 1821656"/>
                <a:gd name="connsiteY75" fmla="*/ 706437 h 3008312"/>
                <a:gd name="connsiteX76" fmla="*/ 1627188 w 1821656"/>
                <a:gd name="connsiteY76" fmla="*/ 706437 h 3008312"/>
                <a:gd name="connsiteX77" fmla="*/ 1686719 w 1821656"/>
                <a:gd name="connsiteY77" fmla="*/ 706437 h 3008312"/>
                <a:gd name="connsiteX78" fmla="*/ 1694656 w 1821656"/>
                <a:gd name="connsiteY78" fmla="*/ 758031 h 3008312"/>
                <a:gd name="connsiteX79" fmla="*/ 1714500 w 1821656"/>
                <a:gd name="connsiteY79" fmla="*/ 762000 h 3008312"/>
                <a:gd name="connsiteX80" fmla="*/ 1738313 w 1821656"/>
                <a:gd name="connsiteY80" fmla="*/ 722312 h 3008312"/>
                <a:gd name="connsiteX81" fmla="*/ 1742281 w 1821656"/>
                <a:gd name="connsiteY81" fmla="*/ 690562 h 3008312"/>
                <a:gd name="connsiteX82" fmla="*/ 1785938 w 1821656"/>
                <a:gd name="connsiteY82" fmla="*/ 690562 h 3008312"/>
                <a:gd name="connsiteX83" fmla="*/ 1817688 w 1821656"/>
                <a:gd name="connsiteY83" fmla="*/ 718344 h 3008312"/>
                <a:gd name="connsiteX84" fmla="*/ 1821656 w 1821656"/>
                <a:gd name="connsiteY84" fmla="*/ 650875 h 3008312"/>
                <a:gd name="connsiteX85" fmla="*/ 1821656 w 1821656"/>
                <a:gd name="connsiteY85" fmla="*/ 599281 h 3008312"/>
                <a:gd name="connsiteX86" fmla="*/ 1785938 w 1821656"/>
                <a:gd name="connsiteY86" fmla="*/ 575469 h 3008312"/>
                <a:gd name="connsiteX87" fmla="*/ 1746250 w 1821656"/>
                <a:gd name="connsiteY87" fmla="*/ 535781 h 3008312"/>
                <a:gd name="connsiteX88" fmla="*/ 1698625 w 1821656"/>
                <a:gd name="connsiteY88" fmla="*/ 543719 h 3008312"/>
                <a:gd name="connsiteX89" fmla="*/ 1662906 w 1821656"/>
                <a:gd name="connsiteY89" fmla="*/ 515937 h 3008312"/>
                <a:gd name="connsiteX90" fmla="*/ 1643063 w 1821656"/>
                <a:gd name="connsiteY90" fmla="*/ 488156 h 3008312"/>
                <a:gd name="connsiteX91" fmla="*/ 1694656 w 1821656"/>
                <a:gd name="connsiteY91" fmla="*/ 420687 h 3008312"/>
                <a:gd name="connsiteX92" fmla="*/ 1718469 w 1821656"/>
                <a:gd name="connsiteY92" fmla="*/ 420687 h 3008312"/>
                <a:gd name="connsiteX93" fmla="*/ 1750219 w 1821656"/>
                <a:gd name="connsiteY93" fmla="*/ 444500 h 3008312"/>
                <a:gd name="connsiteX94" fmla="*/ 1762125 w 1821656"/>
                <a:gd name="connsiteY94" fmla="*/ 377031 h 3008312"/>
                <a:gd name="connsiteX95" fmla="*/ 1781969 w 1821656"/>
                <a:gd name="connsiteY95" fmla="*/ 289719 h 3008312"/>
                <a:gd name="connsiteX96" fmla="*/ 1766094 w 1821656"/>
                <a:gd name="connsiteY96" fmla="*/ 238125 h 3008312"/>
                <a:gd name="connsiteX97" fmla="*/ 1742281 w 1821656"/>
                <a:gd name="connsiteY97" fmla="*/ 170656 h 3008312"/>
                <a:gd name="connsiteX98" fmla="*/ 1698625 w 1821656"/>
                <a:gd name="connsiteY98" fmla="*/ 146844 h 3008312"/>
                <a:gd name="connsiteX99" fmla="*/ 1639094 w 1821656"/>
                <a:gd name="connsiteY99" fmla="*/ 123031 h 3008312"/>
                <a:gd name="connsiteX100" fmla="*/ 1563688 w 1821656"/>
                <a:gd name="connsiteY100" fmla="*/ 127000 h 3008312"/>
                <a:gd name="connsiteX101" fmla="*/ 1504156 w 1821656"/>
                <a:gd name="connsiteY101" fmla="*/ 174625 h 3008312"/>
                <a:gd name="connsiteX102" fmla="*/ 1393031 w 1821656"/>
                <a:gd name="connsiteY102" fmla="*/ 107156 h 3008312"/>
                <a:gd name="connsiteX103" fmla="*/ 1321594 w 1821656"/>
                <a:gd name="connsiteY103" fmla="*/ 130969 h 3008312"/>
                <a:gd name="connsiteX104" fmla="*/ 1238250 w 1821656"/>
                <a:gd name="connsiteY104" fmla="*/ 119062 h 3008312"/>
                <a:gd name="connsiteX105" fmla="*/ 1206500 w 1821656"/>
                <a:gd name="connsiteY105" fmla="*/ 23812 h 3008312"/>
                <a:gd name="connsiteX106" fmla="*/ 1150938 w 1821656"/>
                <a:gd name="connsiteY106" fmla="*/ 0 h 3008312"/>
                <a:gd name="connsiteX107" fmla="*/ 1083469 w 1821656"/>
                <a:gd name="connsiteY107" fmla="*/ 55562 h 3008312"/>
                <a:gd name="connsiteX108" fmla="*/ 1063625 w 1821656"/>
                <a:gd name="connsiteY108" fmla="*/ 119062 h 3008312"/>
                <a:gd name="connsiteX109" fmla="*/ 1004094 w 1821656"/>
                <a:gd name="connsiteY109" fmla="*/ 218281 h 3008312"/>
                <a:gd name="connsiteX110" fmla="*/ 968375 w 1821656"/>
                <a:gd name="connsiteY110" fmla="*/ 254000 h 3008312"/>
                <a:gd name="connsiteX111" fmla="*/ 849313 w 1821656"/>
                <a:gd name="connsiteY111" fmla="*/ 337344 h 3008312"/>
                <a:gd name="connsiteX112" fmla="*/ 865188 w 1821656"/>
                <a:gd name="connsiteY112" fmla="*/ 476250 h 3008312"/>
                <a:gd name="connsiteX113" fmla="*/ 868350 w 1821656"/>
                <a:gd name="connsiteY113" fmla="*/ 557213 h 3008312"/>
                <a:gd name="connsiteX114" fmla="*/ 819143 w 1821656"/>
                <a:gd name="connsiteY114" fmla="*/ 635000 h 3008312"/>
                <a:gd name="connsiteX115" fmla="*/ 674688 w 1821656"/>
                <a:gd name="connsiteY115" fmla="*/ 702469 h 3008312"/>
                <a:gd name="connsiteX116" fmla="*/ 587375 w 1821656"/>
                <a:gd name="connsiteY116" fmla="*/ 662781 h 3008312"/>
                <a:gd name="connsiteX117" fmla="*/ 496094 w 1821656"/>
                <a:gd name="connsiteY117" fmla="*/ 758031 h 3008312"/>
                <a:gd name="connsiteX118" fmla="*/ 377031 w 1821656"/>
                <a:gd name="connsiteY118" fmla="*/ 726281 h 3008312"/>
                <a:gd name="connsiteX119" fmla="*/ 257969 w 1821656"/>
                <a:gd name="connsiteY119" fmla="*/ 746125 h 3008312"/>
                <a:gd name="connsiteX120" fmla="*/ 194469 w 1821656"/>
                <a:gd name="connsiteY120" fmla="*/ 948531 h 3008312"/>
                <a:gd name="connsiteX121" fmla="*/ 111901 w 1821656"/>
                <a:gd name="connsiteY121" fmla="*/ 969169 h 3008312"/>
                <a:gd name="connsiteX122" fmla="*/ 174625 w 1821656"/>
                <a:gd name="connsiteY122" fmla="*/ 1049338 h 3008312"/>
                <a:gd name="connsiteX123" fmla="*/ 83344 w 1821656"/>
                <a:gd name="connsiteY123" fmla="*/ 1154906 h 3008312"/>
                <a:gd name="connsiteX124" fmla="*/ 150813 w 1821656"/>
                <a:gd name="connsiteY124" fmla="*/ 1230312 h 3008312"/>
                <a:gd name="connsiteX125" fmla="*/ 63500 w 1821656"/>
                <a:gd name="connsiteY125" fmla="*/ 1297781 h 3008312"/>
                <a:gd name="connsiteX126" fmla="*/ 63500 w 1821656"/>
                <a:gd name="connsiteY126" fmla="*/ 1444625 h 3008312"/>
                <a:gd name="connsiteX127" fmla="*/ 138906 w 1821656"/>
                <a:gd name="connsiteY127" fmla="*/ 1452562 h 3008312"/>
                <a:gd name="connsiteX128" fmla="*/ 206375 w 1821656"/>
                <a:gd name="connsiteY128" fmla="*/ 1436687 h 3008312"/>
                <a:gd name="connsiteX129" fmla="*/ 242094 w 1821656"/>
                <a:gd name="connsiteY129" fmla="*/ 1460500 h 3008312"/>
                <a:gd name="connsiteX130" fmla="*/ 265906 w 1821656"/>
                <a:gd name="connsiteY130" fmla="*/ 1508125 h 3008312"/>
                <a:gd name="connsiteX131" fmla="*/ 230188 w 1821656"/>
                <a:gd name="connsiteY131" fmla="*/ 1529557 h 3008312"/>
                <a:gd name="connsiteX132" fmla="*/ 211926 w 1821656"/>
                <a:gd name="connsiteY132" fmla="*/ 1560512 h 3008312"/>
                <a:gd name="connsiteX133" fmla="*/ 164331 w 1821656"/>
                <a:gd name="connsiteY133" fmla="*/ 1574800 h 3008312"/>
                <a:gd name="connsiteX134" fmla="*/ 148025 w 1821656"/>
                <a:gd name="connsiteY134" fmla="*/ 1604169 h 3008312"/>
                <a:gd name="connsiteX135" fmla="*/ 92057 w 1821656"/>
                <a:gd name="connsiteY135" fmla="*/ 1643062 h 3008312"/>
                <a:gd name="connsiteX136" fmla="*/ 79375 w 1821656"/>
                <a:gd name="connsiteY136" fmla="*/ 1702594 h 3008312"/>
                <a:gd name="connsiteX137" fmla="*/ 19844 w 1821656"/>
                <a:gd name="connsiteY137" fmla="*/ 1708944 h 3008312"/>
                <a:gd name="connsiteX138" fmla="*/ 0 w 1821656"/>
                <a:gd name="connsiteY138" fmla="*/ 1785937 h 3008312"/>
                <a:gd name="connsiteX139" fmla="*/ 89700 w 1821656"/>
                <a:gd name="connsiteY139" fmla="*/ 1798637 h 3008312"/>
                <a:gd name="connsiteX140" fmla="*/ 107156 w 1821656"/>
                <a:gd name="connsiteY140" fmla="*/ 1825625 h 3008312"/>
                <a:gd name="connsiteX141" fmla="*/ 120643 w 1821656"/>
                <a:gd name="connsiteY141" fmla="*/ 1897062 h 3008312"/>
                <a:gd name="connsiteX142" fmla="*/ 166688 w 1821656"/>
                <a:gd name="connsiteY142" fmla="*/ 1916906 h 3008312"/>
                <a:gd name="connsiteX143" fmla="*/ 199213 w 1821656"/>
                <a:gd name="connsiteY143" fmla="*/ 1902619 h 3008312"/>
                <a:gd name="connsiteX144" fmla="*/ 261938 w 1821656"/>
                <a:gd name="connsiteY144" fmla="*/ 1905000 h 3008312"/>
                <a:gd name="connsiteX145" fmla="*/ 315112 w 1821656"/>
                <a:gd name="connsiteY145" fmla="*/ 1851819 h 3008312"/>
                <a:gd name="connsiteX146" fmla="*/ 333375 w 1821656"/>
                <a:gd name="connsiteY146" fmla="*/ 1853406 h 3008312"/>
                <a:gd name="connsiteX147" fmla="*/ 377031 w 1821656"/>
                <a:gd name="connsiteY147" fmla="*/ 1865312 h 3008312"/>
                <a:gd name="connsiteX148" fmla="*/ 432594 w 1821656"/>
                <a:gd name="connsiteY148" fmla="*/ 1841500 h 3008312"/>
                <a:gd name="connsiteX149" fmla="*/ 468313 w 1821656"/>
                <a:gd name="connsiteY149" fmla="*/ 1865312 h 3008312"/>
                <a:gd name="connsiteX150" fmla="*/ 488156 w 1821656"/>
                <a:gd name="connsiteY150" fmla="*/ 1897062 h 3008312"/>
                <a:gd name="connsiteX151" fmla="*/ 456406 w 1821656"/>
                <a:gd name="connsiteY151" fmla="*/ 1952625 h 3008312"/>
                <a:gd name="connsiteX152" fmla="*/ 464344 w 1821656"/>
                <a:gd name="connsiteY152" fmla="*/ 2020094 h 3008312"/>
                <a:gd name="connsiteX153" fmla="*/ 404813 w 1821656"/>
                <a:gd name="connsiteY153" fmla="*/ 2039937 h 3008312"/>
                <a:gd name="connsiteX154" fmla="*/ 313531 w 1821656"/>
                <a:gd name="connsiteY154" fmla="*/ 2008187 h 3008312"/>
                <a:gd name="connsiteX155" fmla="*/ 309563 w 1821656"/>
                <a:gd name="connsiteY155" fmla="*/ 2075656 h 3008312"/>
                <a:gd name="connsiteX156" fmla="*/ 257969 w 1821656"/>
                <a:gd name="connsiteY156" fmla="*/ 2099469 h 3008312"/>
                <a:gd name="connsiteX157" fmla="*/ 194469 w 1821656"/>
                <a:gd name="connsiteY157" fmla="*/ 2143125 h 3008312"/>
                <a:gd name="connsiteX158" fmla="*/ 154781 w 1821656"/>
                <a:gd name="connsiteY158" fmla="*/ 2166937 h 3008312"/>
                <a:gd name="connsiteX159" fmla="*/ 111125 w 1821656"/>
                <a:gd name="connsiteY159" fmla="*/ 2170906 h 3008312"/>
                <a:gd name="connsiteX160" fmla="*/ 119063 w 1821656"/>
                <a:gd name="connsiteY160" fmla="*/ 2234406 h 3008312"/>
                <a:gd name="connsiteX161" fmla="*/ 63500 w 1821656"/>
                <a:gd name="connsiteY161" fmla="*/ 2242344 h 3008312"/>
                <a:gd name="connsiteX162" fmla="*/ 43656 w 1821656"/>
                <a:gd name="connsiteY162" fmla="*/ 2293937 h 3008312"/>
                <a:gd name="connsiteX163" fmla="*/ 43656 w 1821656"/>
                <a:gd name="connsiteY163" fmla="*/ 2361406 h 3008312"/>
                <a:gd name="connsiteX164" fmla="*/ 87313 w 1821656"/>
                <a:gd name="connsiteY164" fmla="*/ 2413000 h 3008312"/>
                <a:gd name="connsiteX165" fmla="*/ 103188 w 1821656"/>
                <a:gd name="connsiteY165" fmla="*/ 2424906 h 3008312"/>
                <a:gd name="connsiteX166" fmla="*/ 123031 w 1821656"/>
                <a:gd name="connsiteY166" fmla="*/ 2516187 h 3008312"/>
                <a:gd name="connsiteX167" fmla="*/ 119063 w 1821656"/>
                <a:gd name="connsiteY167" fmla="*/ 2583656 h 3008312"/>
                <a:gd name="connsiteX168" fmla="*/ 174625 w 1821656"/>
                <a:gd name="connsiteY168" fmla="*/ 2583656 h 3008312"/>
                <a:gd name="connsiteX169" fmla="*/ 190500 w 1821656"/>
                <a:gd name="connsiteY169" fmla="*/ 2547937 h 3008312"/>
                <a:gd name="connsiteX170" fmla="*/ 226219 w 1821656"/>
                <a:gd name="connsiteY170" fmla="*/ 2579687 h 3008312"/>
                <a:gd name="connsiteX171" fmla="*/ 265906 w 1821656"/>
                <a:gd name="connsiteY171" fmla="*/ 2591594 h 3008312"/>
                <a:gd name="connsiteX172" fmla="*/ 305594 w 1821656"/>
                <a:gd name="connsiteY172" fmla="*/ 2627312 h 3008312"/>
                <a:gd name="connsiteX173" fmla="*/ 317500 w 1821656"/>
                <a:gd name="connsiteY173" fmla="*/ 2667000 h 3008312"/>
                <a:gd name="connsiteX174" fmla="*/ 353219 w 1821656"/>
                <a:gd name="connsiteY174" fmla="*/ 2682875 h 3008312"/>
                <a:gd name="connsiteX175" fmla="*/ 404813 w 1821656"/>
                <a:gd name="connsiteY175" fmla="*/ 2694781 h 3008312"/>
                <a:gd name="connsiteX176" fmla="*/ 444500 w 1821656"/>
                <a:gd name="connsiteY176" fmla="*/ 2674937 h 3008312"/>
                <a:gd name="connsiteX177" fmla="*/ 488156 w 1821656"/>
                <a:gd name="connsiteY177" fmla="*/ 2702719 h 3008312"/>
                <a:gd name="connsiteX178" fmla="*/ 468313 w 1821656"/>
                <a:gd name="connsiteY178" fmla="*/ 2782094 h 3008312"/>
                <a:gd name="connsiteX179" fmla="*/ 460375 w 1821656"/>
                <a:gd name="connsiteY179" fmla="*/ 2813844 h 3008312"/>
                <a:gd name="connsiteX180" fmla="*/ 476250 w 1821656"/>
                <a:gd name="connsiteY180" fmla="*/ 2841625 h 3008312"/>
                <a:gd name="connsiteX181" fmla="*/ 428625 w 1821656"/>
                <a:gd name="connsiteY181" fmla="*/ 2901156 h 3008312"/>
                <a:gd name="connsiteX182" fmla="*/ 404813 w 1821656"/>
                <a:gd name="connsiteY182" fmla="*/ 2940844 h 3008312"/>
                <a:gd name="connsiteX183" fmla="*/ 388938 w 1821656"/>
                <a:gd name="connsiteY183" fmla="*/ 3008312 h 3008312"/>
                <a:gd name="connsiteX0" fmla="*/ 388938 w 1821656"/>
                <a:gd name="connsiteY0" fmla="*/ 3008312 h 3008312"/>
                <a:gd name="connsiteX1" fmla="*/ 444500 w 1821656"/>
                <a:gd name="connsiteY1" fmla="*/ 2996406 h 3008312"/>
                <a:gd name="connsiteX2" fmla="*/ 448469 w 1821656"/>
                <a:gd name="connsiteY2" fmla="*/ 2952750 h 3008312"/>
                <a:gd name="connsiteX3" fmla="*/ 492125 w 1821656"/>
                <a:gd name="connsiteY3" fmla="*/ 2913062 h 3008312"/>
                <a:gd name="connsiteX4" fmla="*/ 579438 w 1821656"/>
                <a:gd name="connsiteY4" fmla="*/ 2960687 h 3008312"/>
                <a:gd name="connsiteX5" fmla="*/ 642938 w 1821656"/>
                <a:gd name="connsiteY5" fmla="*/ 2996406 h 3008312"/>
                <a:gd name="connsiteX6" fmla="*/ 710406 w 1821656"/>
                <a:gd name="connsiteY6" fmla="*/ 2956719 h 3008312"/>
                <a:gd name="connsiteX7" fmla="*/ 722313 w 1821656"/>
                <a:gd name="connsiteY7" fmla="*/ 2905125 h 3008312"/>
                <a:gd name="connsiteX8" fmla="*/ 754063 w 1821656"/>
                <a:gd name="connsiteY8" fmla="*/ 2905125 h 3008312"/>
                <a:gd name="connsiteX9" fmla="*/ 754063 w 1821656"/>
                <a:gd name="connsiteY9" fmla="*/ 2905125 h 3008312"/>
                <a:gd name="connsiteX10" fmla="*/ 821531 w 1821656"/>
                <a:gd name="connsiteY10" fmla="*/ 2885281 h 3008312"/>
                <a:gd name="connsiteX11" fmla="*/ 833438 w 1821656"/>
                <a:gd name="connsiteY11" fmla="*/ 2869406 h 3008312"/>
                <a:gd name="connsiteX12" fmla="*/ 829469 w 1821656"/>
                <a:gd name="connsiteY12" fmla="*/ 2845594 h 3008312"/>
                <a:gd name="connsiteX13" fmla="*/ 758031 w 1821656"/>
                <a:gd name="connsiteY13" fmla="*/ 2821781 h 3008312"/>
                <a:gd name="connsiteX14" fmla="*/ 758031 w 1821656"/>
                <a:gd name="connsiteY14" fmla="*/ 2762250 h 3008312"/>
                <a:gd name="connsiteX15" fmla="*/ 809625 w 1821656"/>
                <a:gd name="connsiteY15" fmla="*/ 2758281 h 3008312"/>
                <a:gd name="connsiteX16" fmla="*/ 857250 w 1821656"/>
                <a:gd name="connsiteY16" fmla="*/ 2722562 h 3008312"/>
                <a:gd name="connsiteX17" fmla="*/ 896938 w 1821656"/>
                <a:gd name="connsiteY17" fmla="*/ 2766219 h 3008312"/>
                <a:gd name="connsiteX18" fmla="*/ 908844 w 1821656"/>
                <a:gd name="connsiteY18" fmla="*/ 2805906 h 3008312"/>
                <a:gd name="connsiteX19" fmla="*/ 889000 w 1821656"/>
                <a:gd name="connsiteY19" fmla="*/ 2853531 h 3008312"/>
                <a:gd name="connsiteX20" fmla="*/ 896938 w 1821656"/>
                <a:gd name="connsiteY20" fmla="*/ 2885281 h 3008312"/>
                <a:gd name="connsiteX21" fmla="*/ 936625 w 1821656"/>
                <a:gd name="connsiteY21" fmla="*/ 2889250 h 3008312"/>
                <a:gd name="connsiteX22" fmla="*/ 964406 w 1821656"/>
                <a:gd name="connsiteY22" fmla="*/ 2809875 h 3008312"/>
                <a:gd name="connsiteX23" fmla="*/ 1035844 w 1821656"/>
                <a:gd name="connsiteY23" fmla="*/ 2754312 h 3008312"/>
                <a:gd name="connsiteX24" fmla="*/ 1067594 w 1821656"/>
                <a:gd name="connsiteY24" fmla="*/ 2698750 h 3008312"/>
                <a:gd name="connsiteX25" fmla="*/ 1079500 w 1821656"/>
                <a:gd name="connsiteY25" fmla="*/ 2583656 h 3008312"/>
                <a:gd name="connsiteX26" fmla="*/ 1103313 w 1821656"/>
                <a:gd name="connsiteY26" fmla="*/ 2508250 h 3008312"/>
                <a:gd name="connsiteX27" fmla="*/ 1087438 w 1821656"/>
                <a:gd name="connsiteY27" fmla="*/ 2472531 h 3008312"/>
                <a:gd name="connsiteX28" fmla="*/ 1119188 w 1821656"/>
                <a:gd name="connsiteY28" fmla="*/ 2460625 h 3008312"/>
                <a:gd name="connsiteX29" fmla="*/ 1079500 w 1821656"/>
                <a:gd name="connsiteY29" fmla="*/ 2349500 h 3008312"/>
                <a:gd name="connsiteX30" fmla="*/ 1111250 w 1821656"/>
                <a:gd name="connsiteY30" fmla="*/ 2286000 h 3008312"/>
                <a:gd name="connsiteX31" fmla="*/ 1111250 w 1821656"/>
                <a:gd name="connsiteY31" fmla="*/ 2250281 h 3008312"/>
                <a:gd name="connsiteX32" fmla="*/ 1178719 w 1821656"/>
                <a:gd name="connsiteY32" fmla="*/ 2135187 h 3008312"/>
                <a:gd name="connsiteX33" fmla="*/ 1202531 w 1821656"/>
                <a:gd name="connsiteY33" fmla="*/ 2079625 h 3008312"/>
                <a:gd name="connsiteX34" fmla="*/ 1146969 w 1821656"/>
                <a:gd name="connsiteY34" fmla="*/ 2035969 h 3008312"/>
                <a:gd name="connsiteX35" fmla="*/ 1174750 w 1821656"/>
                <a:gd name="connsiteY35" fmla="*/ 2004219 h 3008312"/>
                <a:gd name="connsiteX36" fmla="*/ 1174750 w 1821656"/>
                <a:gd name="connsiteY36" fmla="*/ 1960562 h 3008312"/>
                <a:gd name="connsiteX37" fmla="*/ 1202531 w 1821656"/>
                <a:gd name="connsiteY37" fmla="*/ 1889125 h 3008312"/>
                <a:gd name="connsiteX38" fmla="*/ 1091406 w 1821656"/>
                <a:gd name="connsiteY38" fmla="*/ 1817687 h 3008312"/>
                <a:gd name="connsiteX39" fmla="*/ 1039813 w 1821656"/>
                <a:gd name="connsiteY39" fmla="*/ 1742281 h 3008312"/>
                <a:gd name="connsiteX40" fmla="*/ 1012031 w 1821656"/>
                <a:gd name="connsiteY40" fmla="*/ 1718469 h 3008312"/>
                <a:gd name="connsiteX41" fmla="*/ 944563 w 1821656"/>
                <a:gd name="connsiteY41" fmla="*/ 1730375 h 3008312"/>
                <a:gd name="connsiteX42" fmla="*/ 896938 w 1821656"/>
                <a:gd name="connsiteY42" fmla="*/ 1730375 h 3008312"/>
                <a:gd name="connsiteX43" fmla="*/ 892969 w 1821656"/>
                <a:gd name="connsiteY43" fmla="*/ 1789906 h 3008312"/>
                <a:gd name="connsiteX44" fmla="*/ 845344 w 1821656"/>
                <a:gd name="connsiteY44" fmla="*/ 1821656 h 3008312"/>
                <a:gd name="connsiteX45" fmla="*/ 773906 w 1821656"/>
                <a:gd name="connsiteY45" fmla="*/ 1845469 h 3008312"/>
                <a:gd name="connsiteX46" fmla="*/ 746125 w 1821656"/>
                <a:gd name="connsiteY46" fmla="*/ 1845469 h 3008312"/>
                <a:gd name="connsiteX47" fmla="*/ 789781 w 1821656"/>
                <a:gd name="connsiteY47" fmla="*/ 1797844 h 3008312"/>
                <a:gd name="connsiteX48" fmla="*/ 785813 w 1821656"/>
                <a:gd name="connsiteY48" fmla="*/ 1766094 h 3008312"/>
                <a:gd name="connsiteX49" fmla="*/ 726281 w 1821656"/>
                <a:gd name="connsiteY49" fmla="*/ 1766094 h 3008312"/>
                <a:gd name="connsiteX50" fmla="*/ 702469 w 1821656"/>
                <a:gd name="connsiteY50" fmla="*/ 1813719 h 3008312"/>
                <a:gd name="connsiteX51" fmla="*/ 686594 w 1821656"/>
                <a:gd name="connsiteY51" fmla="*/ 1778000 h 3008312"/>
                <a:gd name="connsiteX52" fmla="*/ 690563 w 1821656"/>
                <a:gd name="connsiteY52" fmla="*/ 1710531 h 3008312"/>
                <a:gd name="connsiteX53" fmla="*/ 690563 w 1821656"/>
                <a:gd name="connsiteY53" fmla="*/ 1651000 h 3008312"/>
                <a:gd name="connsiteX54" fmla="*/ 599281 w 1821656"/>
                <a:gd name="connsiteY54" fmla="*/ 1651000 h 3008312"/>
                <a:gd name="connsiteX55" fmla="*/ 571500 w 1821656"/>
                <a:gd name="connsiteY55" fmla="*/ 1662906 h 3008312"/>
                <a:gd name="connsiteX56" fmla="*/ 523875 w 1821656"/>
                <a:gd name="connsiteY56" fmla="*/ 1619250 h 3008312"/>
                <a:gd name="connsiteX57" fmla="*/ 527844 w 1821656"/>
                <a:gd name="connsiteY57" fmla="*/ 1579562 h 3008312"/>
                <a:gd name="connsiteX58" fmla="*/ 611188 w 1821656"/>
                <a:gd name="connsiteY58" fmla="*/ 1543844 h 3008312"/>
                <a:gd name="connsiteX59" fmla="*/ 650875 w 1821656"/>
                <a:gd name="connsiteY59" fmla="*/ 1468437 h 3008312"/>
                <a:gd name="connsiteX60" fmla="*/ 710406 w 1821656"/>
                <a:gd name="connsiteY60" fmla="*/ 1440656 h 3008312"/>
                <a:gd name="connsiteX61" fmla="*/ 785813 w 1821656"/>
                <a:gd name="connsiteY61" fmla="*/ 1377156 h 3008312"/>
                <a:gd name="connsiteX62" fmla="*/ 853281 w 1821656"/>
                <a:gd name="connsiteY62" fmla="*/ 1266031 h 3008312"/>
                <a:gd name="connsiteX63" fmla="*/ 920750 w 1821656"/>
                <a:gd name="connsiteY63" fmla="*/ 1178719 h 3008312"/>
                <a:gd name="connsiteX64" fmla="*/ 980281 w 1821656"/>
                <a:gd name="connsiteY64" fmla="*/ 1123156 h 3008312"/>
                <a:gd name="connsiteX65" fmla="*/ 1035844 w 1821656"/>
                <a:gd name="connsiteY65" fmla="*/ 1067594 h 3008312"/>
                <a:gd name="connsiteX66" fmla="*/ 1063625 w 1821656"/>
                <a:gd name="connsiteY66" fmla="*/ 1039812 h 3008312"/>
                <a:gd name="connsiteX67" fmla="*/ 1095375 w 1821656"/>
                <a:gd name="connsiteY67" fmla="*/ 1035844 h 3008312"/>
                <a:gd name="connsiteX68" fmla="*/ 1115219 w 1821656"/>
                <a:gd name="connsiteY68" fmla="*/ 948531 h 3008312"/>
                <a:gd name="connsiteX69" fmla="*/ 1158875 w 1821656"/>
                <a:gd name="connsiteY69" fmla="*/ 896937 h 3008312"/>
                <a:gd name="connsiteX70" fmla="*/ 1214438 w 1821656"/>
                <a:gd name="connsiteY70" fmla="*/ 881062 h 3008312"/>
                <a:gd name="connsiteX71" fmla="*/ 1273969 w 1821656"/>
                <a:gd name="connsiteY71" fmla="*/ 773906 h 3008312"/>
                <a:gd name="connsiteX72" fmla="*/ 1349375 w 1821656"/>
                <a:gd name="connsiteY72" fmla="*/ 734219 h 3008312"/>
                <a:gd name="connsiteX73" fmla="*/ 1400969 w 1821656"/>
                <a:gd name="connsiteY73" fmla="*/ 714375 h 3008312"/>
                <a:gd name="connsiteX74" fmla="*/ 1436688 w 1821656"/>
                <a:gd name="connsiteY74" fmla="*/ 714375 h 3008312"/>
                <a:gd name="connsiteX75" fmla="*/ 1520031 w 1821656"/>
                <a:gd name="connsiteY75" fmla="*/ 706437 h 3008312"/>
                <a:gd name="connsiteX76" fmla="*/ 1627188 w 1821656"/>
                <a:gd name="connsiteY76" fmla="*/ 706437 h 3008312"/>
                <a:gd name="connsiteX77" fmla="*/ 1686719 w 1821656"/>
                <a:gd name="connsiteY77" fmla="*/ 706437 h 3008312"/>
                <a:gd name="connsiteX78" fmla="*/ 1694656 w 1821656"/>
                <a:gd name="connsiteY78" fmla="*/ 758031 h 3008312"/>
                <a:gd name="connsiteX79" fmla="*/ 1714500 w 1821656"/>
                <a:gd name="connsiteY79" fmla="*/ 762000 h 3008312"/>
                <a:gd name="connsiteX80" fmla="*/ 1738313 w 1821656"/>
                <a:gd name="connsiteY80" fmla="*/ 722312 h 3008312"/>
                <a:gd name="connsiteX81" fmla="*/ 1742281 w 1821656"/>
                <a:gd name="connsiteY81" fmla="*/ 690562 h 3008312"/>
                <a:gd name="connsiteX82" fmla="*/ 1785938 w 1821656"/>
                <a:gd name="connsiteY82" fmla="*/ 690562 h 3008312"/>
                <a:gd name="connsiteX83" fmla="*/ 1817688 w 1821656"/>
                <a:gd name="connsiteY83" fmla="*/ 718344 h 3008312"/>
                <a:gd name="connsiteX84" fmla="*/ 1821656 w 1821656"/>
                <a:gd name="connsiteY84" fmla="*/ 650875 h 3008312"/>
                <a:gd name="connsiteX85" fmla="*/ 1821656 w 1821656"/>
                <a:gd name="connsiteY85" fmla="*/ 599281 h 3008312"/>
                <a:gd name="connsiteX86" fmla="*/ 1785938 w 1821656"/>
                <a:gd name="connsiteY86" fmla="*/ 575469 h 3008312"/>
                <a:gd name="connsiteX87" fmla="*/ 1746250 w 1821656"/>
                <a:gd name="connsiteY87" fmla="*/ 535781 h 3008312"/>
                <a:gd name="connsiteX88" fmla="*/ 1698625 w 1821656"/>
                <a:gd name="connsiteY88" fmla="*/ 543719 h 3008312"/>
                <a:gd name="connsiteX89" fmla="*/ 1662906 w 1821656"/>
                <a:gd name="connsiteY89" fmla="*/ 515937 h 3008312"/>
                <a:gd name="connsiteX90" fmla="*/ 1643063 w 1821656"/>
                <a:gd name="connsiteY90" fmla="*/ 488156 h 3008312"/>
                <a:gd name="connsiteX91" fmla="*/ 1694656 w 1821656"/>
                <a:gd name="connsiteY91" fmla="*/ 420687 h 3008312"/>
                <a:gd name="connsiteX92" fmla="*/ 1718469 w 1821656"/>
                <a:gd name="connsiteY92" fmla="*/ 420687 h 3008312"/>
                <a:gd name="connsiteX93" fmla="*/ 1750219 w 1821656"/>
                <a:gd name="connsiteY93" fmla="*/ 444500 h 3008312"/>
                <a:gd name="connsiteX94" fmla="*/ 1762125 w 1821656"/>
                <a:gd name="connsiteY94" fmla="*/ 377031 h 3008312"/>
                <a:gd name="connsiteX95" fmla="*/ 1781969 w 1821656"/>
                <a:gd name="connsiteY95" fmla="*/ 289719 h 3008312"/>
                <a:gd name="connsiteX96" fmla="*/ 1766094 w 1821656"/>
                <a:gd name="connsiteY96" fmla="*/ 238125 h 3008312"/>
                <a:gd name="connsiteX97" fmla="*/ 1742281 w 1821656"/>
                <a:gd name="connsiteY97" fmla="*/ 170656 h 3008312"/>
                <a:gd name="connsiteX98" fmla="*/ 1698625 w 1821656"/>
                <a:gd name="connsiteY98" fmla="*/ 146844 h 3008312"/>
                <a:gd name="connsiteX99" fmla="*/ 1639094 w 1821656"/>
                <a:gd name="connsiteY99" fmla="*/ 123031 h 3008312"/>
                <a:gd name="connsiteX100" fmla="*/ 1563688 w 1821656"/>
                <a:gd name="connsiteY100" fmla="*/ 127000 h 3008312"/>
                <a:gd name="connsiteX101" fmla="*/ 1504156 w 1821656"/>
                <a:gd name="connsiteY101" fmla="*/ 174625 h 3008312"/>
                <a:gd name="connsiteX102" fmla="*/ 1393031 w 1821656"/>
                <a:gd name="connsiteY102" fmla="*/ 107156 h 3008312"/>
                <a:gd name="connsiteX103" fmla="*/ 1321594 w 1821656"/>
                <a:gd name="connsiteY103" fmla="*/ 130969 h 3008312"/>
                <a:gd name="connsiteX104" fmla="*/ 1238250 w 1821656"/>
                <a:gd name="connsiteY104" fmla="*/ 119062 h 3008312"/>
                <a:gd name="connsiteX105" fmla="*/ 1206500 w 1821656"/>
                <a:gd name="connsiteY105" fmla="*/ 23812 h 3008312"/>
                <a:gd name="connsiteX106" fmla="*/ 1150938 w 1821656"/>
                <a:gd name="connsiteY106" fmla="*/ 0 h 3008312"/>
                <a:gd name="connsiteX107" fmla="*/ 1083469 w 1821656"/>
                <a:gd name="connsiteY107" fmla="*/ 55562 h 3008312"/>
                <a:gd name="connsiteX108" fmla="*/ 1063625 w 1821656"/>
                <a:gd name="connsiteY108" fmla="*/ 119062 h 3008312"/>
                <a:gd name="connsiteX109" fmla="*/ 1004094 w 1821656"/>
                <a:gd name="connsiteY109" fmla="*/ 218281 h 3008312"/>
                <a:gd name="connsiteX110" fmla="*/ 968375 w 1821656"/>
                <a:gd name="connsiteY110" fmla="*/ 254000 h 3008312"/>
                <a:gd name="connsiteX111" fmla="*/ 849313 w 1821656"/>
                <a:gd name="connsiteY111" fmla="*/ 337344 h 3008312"/>
                <a:gd name="connsiteX112" fmla="*/ 865188 w 1821656"/>
                <a:gd name="connsiteY112" fmla="*/ 476250 h 3008312"/>
                <a:gd name="connsiteX113" fmla="*/ 868350 w 1821656"/>
                <a:gd name="connsiteY113" fmla="*/ 557213 h 3008312"/>
                <a:gd name="connsiteX114" fmla="*/ 819143 w 1821656"/>
                <a:gd name="connsiteY114" fmla="*/ 635000 h 3008312"/>
                <a:gd name="connsiteX115" fmla="*/ 674688 w 1821656"/>
                <a:gd name="connsiteY115" fmla="*/ 702469 h 3008312"/>
                <a:gd name="connsiteX116" fmla="*/ 587375 w 1821656"/>
                <a:gd name="connsiteY116" fmla="*/ 662781 h 3008312"/>
                <a:gd name="connsiteX117" fmla="*/ 496094 w 1821656"/>
                <a:gd name="connsiteY117" fmla="*/ 758031 h 3008312"/>
                <a:gd name="connsiteX118" fmla="*/ 377031 w 1821656"/>
                <a:gd name="connsiteY118" fmla="*/ 726281 h 3008312"/>
                <a:gd name="connsiteX119" fmla="*/ 257969 w 1821656"/>
                <a:gd name="connsiteY119" fmla="*/ 746125 h 3008312"/>
                <a:gd name="connsiteX120" fmla="*/ 194469 w 1821656"/>
                <a:gd name="connsiteY120" fmla="*/ 948531 h 3008312"/>
                <a:gd name="connsiteX121" fmla="*/ 111901 w 1821656"/>
                <a:gd name="connsiteY121" fmla="*/ 969169 h 3008312"/>
                <a:gd name="connsiteX122" fmla="*/ 174625 w 1821656"/>
                <a:gd name="connsiteY122" fmla="*/ 1049338 h 3008312"/>
                <a:gd name="connsiteX123" fmla="*/ 83344 w 1821656"/>
                <a:gd name="connsiteY123" fmla="*/ 1154906 h 3008312"/>
                <a:gd name="connsiteX124" fmla="*/ 150813 w 1821656"/>
                <a:gd name="connsiteY124" fmla="*/ 1230312 h 3008312"/>
                <a:gd name="connsiteX125" fmla="*/ 63500 w 1821656"/>
                <a:gd name="connsiteY125" fmla="*/ 1297781 h 3008312"/>
                <a:gd name="connsiteX126" fmla="*/ 63500 w 1821656"/>
                <a:gd name="connsiteY126" fmla="*/ 1444625 h 3008312"/>
                <a:gd name="connsiteX127" fmla="*/ 138906 w 1821656"/>
                <a:gd name="connsiteY127" fmla="*/ 1452562 h 3008312"/>
                <a:gd name="connsiteX128" fmla="*/ 206375 w 1821656"/>
                <a:gd name="connsiteY128" fmla="*/ 1436687 h 3008312"/>
                <a:gd name="connsiteX129" fmla="*/ 242094 w 1821656"/>
                <a:gd name="connsiteY129" fmla="*/ 1460500 h 3008312"/>
                <a:gd name="connsiteX130" fmla="*/ 265906 w 1821656"/>
                <a:gd name="connsiteY130" fmla="*/ 1508125 h 3008312"/>
                <a:gd name="connsiteX131" fmla="*/ 230188 w 1821656"/>
                <a:gd name="connsiteY131" fmla="*/ 1529557 h 3008312"/>
                <a:gd name="connsiteX132" fmla="*/ 211926 w 1821656"/>
                <a:gd name="connsiteY132" fmla="*/ 1560512 h 3008312"/>
                <a:gd name="connsiteX133" fmla="*/ 164331 w 1821656"/>
                <a:gd name="connsiteY133" fmla="*/ 1574800 h 3008312"/>
                <a:gd name="connsiteX134" fmla="*/ 148025 w 1821656"/>
                <a:gd name="connsiteY134" fmla="*/ 1604169 h 3008312"/>
                <a:gd name="connsiteX135" fmla="*/ 92057 w 1821656"/>
                <a:gd name="connsiteY135" fmla="*/ 1643062 h 3008312"/>
                <a:gd name="connsiteX136" fmla="*/ 79375 w 1821656"/>
                <a:gd name="connsiteY136" fmla="*/ 1702594 h 3008312"/>
                <a:gd name="connsiteX137" fmla="*/ 19844 w 1821656"/>
                <a:gd name="connsiteY137" fmla="*/ 1708944 h 3008312"/>
                <a:gd name="connsiteX138" fmla="*/ 0 w 1821656"/>
                <a:gd name="connsiteY138" fmla="*/ 1785937 h 3008312"/>
                <a:gd name="connsiteX139" fmla="*/ 89700 w 1821656"/>
                <a:gd name="connsiteY139" fmla="*/ 1798637 h 3008312"/>
                <a:gd name="connsiteX140" fmla="*/ 107156 w 1821656"/>
                <a:gd name="connsiteY140" fmla="*/ 1825625 h 3008312"/>
                <a:gd name="connsiteX141" fmla="*/ 120643 w 1821656"/>
                <a:gd name="connsiteY141" fmla="*/ 1897062 h 3008312"/>
                <a:gd name="connsiteX142" fmla="*/ 166688 w 1821656"/>
                <a:gd name="connsiteY142" fmla="*/ 1916906 h 3008312"/>
                <a:gd name="connsiteX143" fmla="*/ 199213 w 1821656"/>
                <a:gd name="connsiteY143" fmla="*/ 1902619 h 3008312"/>
                <a:gd name="connsiteX144" fmla="*/ 259549 w 1821656"/>
                <a:gd name="connsiteY144" fmla="*/ 1897856 h 3008312"/>
                <a:gd name="connsiteX145" fmla="*/ 315112 w 1821656"/>
                <a:gd name="connsiteY145" fmla="*/ 1851819 h 3008312"/>
                <a:gd name="connsiteX146" fmla="*/ 333375 w 1821656"/>
                <a:gd name="connsiteY146" fmla="*/ 1853406 h 3008312"/>
                <a:gd name="connsiteX147" fmla="*/ 377031 w 1821656"/>
                <a:gd name="connsiteY147" fmla="*/ 1865312 h 3008312"/>
                <a:gd name="connsiteX148" fmla="*/ 432594 w 1821656"/>
                <a:gd name="connsiteY148" fmla="*/ 1841500 h 3008312"/>
                <a:gd name="connsiteX149" fmla="*/ 468313 w 1821656"/>
                <a:gd name="connsiteY149" fmla="*/ 1865312 h 3008312"/>
                <a:gd name="connsiteX150" fmla="*/ 488156 w 1821656"/>
                <a:gd name="connsiteY150" fmla="*/ 1897062 h 3008312"/>
                <a:gd name="connsiteX151" fmla="*/ 456406 w 1821656"/>
                <a:gd name="connsiteY151" fmla="*/ 1952625 h 3008312"/>
                <a:gd name="connsiteX152" fmla="*/ 464344 w 1821656"/>
                <a:gd name="connsiteY152" fmla="*/ 2020094 h 3008312"/>
                <a:gd name="connsiteX153" fmla="*/ 404813 w 1821656"/>
                <a:gd name="connsiteY153" fmla="*/ 2039937 h 3008312"/>
                <a:gd name="connsiteX154" fmla="*/ 313531 w 1821656"/>
                <a:gd name="connsiteY154" fmla="*/ 2008187 h 3008312"/>
                <a:gd name="connsiteX155" fmla="*/ 309563 w 1821656"/>
                <a:gd name="connsiteY155" fmla="*/ 2075656 h 3008312"/>
                <a:gd name="connsiteX156" fmla="*/ 257969 w 1821656"/>
                <a:gd name="connsiteY156" fmla="*/ 2099469 h 3008312"/>
                <a:gd name="connsiteX157" fmla="*/ 194469 w 1821656"/>
                <a:gd name="connsiteY157" fmla="*/ 2143125 h 3008312"/>
                <a:gd name="connsiteX158" fmla="*/ 154781 w 1821656"/>
                <a:gd name="connsiteY158" fmla="*/ 2166937 h 3008312"/>
                <a:gd name="connsiteX159" fmla="*/ 111125 w 1821656"/>
                <a:gd name="connsiteY159" fmla="*/ 2170906 h 3008312"/>
                <a:gd name="connsiteX160" fmla="*/ 119063 w 1821656"/>
                <a:gd name="connsiteY160" fmla="*/ 2234406 h 3008312"/>
                <a:gd name="connsiteX161" fmla="*/ 63500 w 1821656"/>
                <a:gd name="connsiteY161" fmla="*/ 2242344 h 3008312"/>
                <a:gd name="connsiteX162" fmla="*/ 43656 w 1821656"/>
                <a:gd name="connsiteY162" fmla="*/ 2293937 h 3008312"/>
                <a:gd name="connsiteX163" fmla="*/ 43656 w 1821656"/>
                <a:gd name="connsiteY163" fmla="*/ 2361406 h 3008312"/>
                <a:gd name="connsiteX164" fmla="*/ 87313 w 1821656"/>
                <a:gd name="connsiteY164" fmla="*/ 2413000 h 3008312"/>
                <a:gd name="connsiteX165" fmla="*/ 103188 w 1821656"/>
                <a:gd name="connsiteY165" fmla="*/ 2424906 h 3008312"/>
                <a:gd name="connsiteX166" fmla="*/ 123031 w 1821656"/>
                <a:gd name="connsiteY166" fmla="*/ 2516187 h 3008312"/>
                <a:gd name="connsiteX167" fmla="*/ 119063 w 1821656"/>
                <a:gd name="connsiteY167" fmla="*/ 2583656 h 3008312"/>
                <a:gd name="connsiteX168" fmla="*/ 174625 w 1821656"/>
                <a:gd name="connsiteY168" fmla="*/ 2583656 h 3008312"/>
                <a:gd name="connsiteX169" fmla="*/ 190500 w 1821656"/>
                <a:gd name="connsiteY169" fmla="*/ 2547937 h 3008312"/>
                <a:gd name="connsiteX170" fmla="*/ 226219 w 1821656"/>
                <a:gd name="connsiteY170" fmla="*/ 2579687 h 3008312"/>
                <a:gd name="connsiteX171" fmla="*/ 265906 w 1821656"/>
                <a:gd name="connsiteY171" fmla="*/ 2591594 h 3008312"/>
                <a:gd name="connsiteX172" fmla="*/ 305594 w 1821656"/>
                <a:gd name="connsiteY172" fmla="*/ 2627312 h 3008312"/>
                <a:gd name="connsiteX173" fmla="*/ 317500 w 1821656"/>
                <a:gd name="connsiteY173" fmla="*/ 2667000 h 3008312"/>
                <a:gd name="connsiteX174" fmla="*/ 353219 w 1821656"/>
                <a:gd name="connsiteY174" fmla="*/ 2682875 h 3008312"/>
                <a:gd name="connsiteX175" fmla="*/ 404813 w 1821656"/>
                <a:gd name="connsiteY175" fmla="*/ 2694781 h 3008312"/>
                <a:gd name="connsiteX176" fmla="*/ 444500 w 1821656"/>
                <a:gd name="connsiteY176" fmla="*/ 2674937 h 3008312"/>
                <a:gd name="connsiteX177" fmla="*/ 488156 w 1821656"/>
                <a:gd name="connsiteY177" fmla="*/ 2702719 h 3008312"/>
                <a:gd name="connsiteX178" fmla="*/ 468313 w 1821656"/>
                <a:gd name="connsiteY178" fmla="*/ 2782094 h 3008312"/>
                <a:gd name="connsiteX179" fmla="*/ 460375 w 1821656"/>
                <a:gd name="connsiteY179" fmla="*/ 2813844 h 3008312"/>
                <a:gd name="connsiteX180" fmla="*/ 476250 w 1821656"/>
                <a:gd name="connsiteY180" fmla="*/ 2841625 h 3008312"/>
                <a:gd name="connsiteX181" fmla="*/ 428625 w 1821656"/>
                <a:gd name="connsiteY181" fmla="*/ 2901156 h 3008312"/>
                <a:gd name="connsiteX182" fmla="*/ 404813 w 1821656"/>
                <a:gd name="connsiteY182" fmla="*/ 2940844 h 3008312"/>
                <a:gd name="connsiteX183" fmla="*/ 388938 w 1821656"/>
                <a:gd name="connsiteY183" fmla="*/ 3008312 h 3008312"/>
                <a:gd name="connsiteX0" fmla="*/ 388938 w 1821656"/>
                <a:gd name="connsiteY0" fmla="*/ 3008312 h 3008312"/>
                <a:gd name="connsiteX1" fmla="*/ 444500 w 1821656"/>
                <a:gd name="connsiteY1" fmla="*/ 2996406 h 3008312"/>
                <a:gd name="connsiteX2" fmla="*/ 448469 w 1821656"/>
                <a:gd name="connsiteY2" fmla="*/ 2952750 h 3008312"/>
                <a:gd name="connsiteX3" fmla="*/ 492125 w 1821656"/>
                <a:gd name="connsiteY3" fmla="*/ 2913062 h 3008312"/>
                <a:gd name="connsiteX4" fmla="*/ 579438 w 1821656"/>
                <a:gd name="connsiteY4" fmla="*/ 2960687 h 3008312"/>
                <a:gd name="connsiteX5" fmla="*/ 642938 w 1821656"/>
                <a:gd name="connsiteY5" fmla="*/ 2996406 h 3008312"/>
                <a:gd name="connsiteX6" fmla="*/ 710406 w 1821656"/>
                <a:gd name="connsiteY6" fmla="*/ 2956719 h 3008312"/>
                <a:gd name="connsiteX7" fmla="*/ 722313 w 1821656"/>
                <a:gd name="connsiteY7" fmla="*/ 2905125 h 3008312"/>
                <a:gd name="connsiteX8" fmla="*/ 754063 w 1821656"/>
                <a:gd name="connsiteY8" fmla="*/ 2905125 h 3008312"/>
                <a:gd name="connsiteX9" fmla="*/ 754063 w 1821656"/>
                <a:gd name="connsiteY9" fmla="*/ 2905125 h 3008312"/>
                <a:gd name="connsiteX10" fmla="*/ 821531 w 1821656"/>
                <a:gd name="connsiteY10" fmla="*/ 2885281 h 3008312"/>
                <a:gd name="connsiteX11" fmla="*/ 833438 w 1821656"/>
                <a:gd name="connsiteY11" fmla="*/ 2869406 h 3008312"/>
                <a:gd name="connsiteX12" fmla="*/ 829469 w 1821656"/>
                <a:gd name="connsiteY12" fmla="*/ 2845594 h 3008312"/>
                <a:gd name="connsiteX13" fmla="*/ 758031 w 1821656"/>
                <a:gd name="connsiteY13" fmla="*/ 2821781 h 3008312"/>
                <a:gd name="connsiteX14" fmla="*/ 758031 w 1821656"/>
                <a:gd name="connsiteY14" fmla="*/ 2762250 h 3008312"/>
                <a:gd name="connsiteX15" fmla="*/ 809625 w 1821656"/>
                <a:gd name="connsiteY15" fmla="*/ 2758281 h 3008312"/>
                <a:gd name="connsiteX16" fmla="*/ 857250 w 1821656"/>
                <a:gd name="connsiteY16" fmla="*/ 2722562 h 3008312"/>
                <a:gd name="connsiteX17" fmla="*/ 896938 w 1821656"/>
                <a:gd name="connsiteY17" fmla="*/ 2766219 h 3008312"/>
                <a:gd name="connsiteX18" fmla="*/ 908844 w 1821656"/>
                <a:gd name="connsiteY18" fmla="*/ 2805906 h 3008312"/>
                <a:gd name="connsiteX19" fmla="*/ 889000 w 1821656"/>
                <a:gd name="connsiteY19" fmla="*/ 2853531 h 3008312"/>
                <a:gd name="connsiteX20" fmla="*/ 896938 w 1821656"/>
                <a:gd name="connsiteY20" fmla="*/ 2885281 h 3008312"/>
                <a:gd name="connsiteX21" fmla="*/ 936625 w 1821656"/>
                <a:gd name="connsiteY21" fmla="*/ 2889250 h 3008312"/>
                <a:gd name="connsiteX22" fmla="*/ 964406 w 1821656"/>
                <a:gd name="connsiteY22" fmla="*/ 2809875 h 3008312"/>
                <a:gd name="connsiteX23" fmla="*/ 1035844 w 1821656"/>
                <a:gd name="connsiteY23" fmla="*/ 2754312 h 3008312"/>
                <a:gd name="connsiteX24" fmla="*/ 1067594 w 1821656"/>
                <a:gd name="connsiteY24" fmla="*/ 2698750 h 3008312"/>
                <a:gd name="connsiteX25" fmla="*/ 1079500 w 1821656"/>
                <a:gd name="connsiteY25" fmla="*/ 2583656 h 3008312"/>
                <a:gd name="connsiteX26" fmla="*/ 1103313 w 1821656"/>
                <a:gd name="connsiteY26" fmla="*/ 2508250 h 3008312"/>
                <a:gd name="connsiteX27" fmla="*/ 1087438 w 1821656"/>
                <a:gd name="connsiteY27" fmla="*/ 2472531 h 3008312"/>
                <a:gd name="connsiteX28" fmla="*/ 1119188 w 1821656"/>
                <a:gd name="connsiteY28" fmla="*/ 2460625 h 3008312"/>
                <a:gd name="connsiteX29" fmla="*/ 1079500 w 1821656"/>
                <a:gd name="connsiteY29" fmla="*/ 2349500 h 3008312"/>
                <a:gd name="connsiteX30" fmla="*/ 1111250 w 1821656"/>
                <a:gd name="connsiteY30" fmla="*/ 2286000 h 3008312"/>
                <a:gd name="connsiteX31" fmla="*/ 1111250 w 1821656"/>
                <a:gd name="connsiteY31" fmla="*/ 2250281 h 3008312"/>
                <a:gd name="connsiteX32" fmla="*/ 1178719 w 1821656"/>
                <a:gd name="connsiteY32" fmla="*/ 2135187 h 3008312"/>
                <a:gd name="connsiteX33" fmla="*/ 1202531 w 1821656"/>
                <a:gd name="connsiteY33" fmla="*/ 2079625 h 3008312"/>
                <a:gd name="connsiteX34" fmla="*/ 1146969 w 1821656"/>
                <a:gd name="connsiteY34" fmla="*/ 2035969 h 3008312"/>
                <a:gd name="connsiteX35" fmla="*/ 1174750 w 1821656"/>
                <a:gd name="connsiteY35" fmla="*/ 2004219 h 3008312"/>
                <a:gd name="connsiteX36" fmla="*/ 1174750 w 1821656"/>
                <a:gd name="connsiteY36" fmla="*/ 1960562 h 3008312"/>
                <a:gd name="connsiteX37" fmla="*/ 1202531 w 1821656"/>
                <a:gd name="connsiteY37" fmla="*/ 1889125 h 3008312"/>
                <a:gd name="connsiteX38" fmla="*/ 1091406 w 1821656"/>
                <a:gd name="connsiteY38" fmla="*/ 1817687 h 3008312"/>
                <a:gd name="connsiteX39" fmla="*/ 1039813 w 1821656"/>
                <a:gd name="connsiteY39" fmla="*/ 1742281 h 3008312"/>
                <a:gd name="connsiteX40" fmla="*/ 1012031 w 1821656"/>
                <a:gd name="connsiteY40" fmla="*/ 1718469 h 3008312"/>
                <a:gd name="connsiteX41" fmla="*/ 944563 w 1821656"/>
                <a:gd name="connsiteY41" fmla="*/ 1730375 h 3008312"/>
                <a:gd name="connsiteX42" fmla="*/ 896938 w 1821656"/>
                <a:gd name="connsiteY42" fmla="*/ 1730375 h 3008312"/>
                <a:gd name="connsiteX43" fmla="*/ 892969 w 1821656"/>
                <a:gd name="connsiteY43" fmla="*/ 1789906 h 3008312"/>
                <a:gd name="connsiteX44" fmla="*/ 845344 w 1821656"/>
                <a:gd name="connsiteY44" fmla="*/ 1821656 h 3008312"/>
                <a:gd name="connsiteX45" fmla="*/ 773906 w 1821656"/>
                <a:gd name="connsiteY45" fmla="*/ 1845469 h 3008312"/>
                <a:gd name="connsiteX46" fmla="*/ 746125 w 1821656"/>
                <a:gd name="connsiteY46" fmla="*/ 1845469 h 3008312"/>
                <a:gd name="connsiteX47" fmla="*/ 789781 w 1821656"/>
                <a:gd name="connsiteY47" fmla="*/ 1797844 h 3008312"/>
                <a:gd name="connsiteX48" fmla="*/ 785813 w 1821656"/>
                <a:gd name="connsiteY48" fmla="*/ 1766094 h 3008312"/>
                <a:gd name="connsiteX49" fmla="*/ 726281 w 1821656"/>
                <a:gd name="connsiteY49" fmla="*/ 1766094 h 3008312"/>
                <a:gd name="connsiteX50" fmla="*/ 702469 w 1821656"/>
                <a:gd name="connsiteY50" fmla="*/ 1813719 h 3008312"/>
                <a:gd name="connsiteX51" fmla="*/ 686594 w 1821656"/>
                <a:gd name="connsiteY51" fmla="*/ 1778000 h 3008312"/>
                <a:gd name="connsiteX52" fmla="*/ 690563 w 1821656"/>
                <a:gd name="connsiteY52" fmla="*/ 1710531 h 3008312"/>
                <a:gd name="connsiteX53" fmla="*/ 690563 w 1821656"/>
                <a:gd name="connsiteY53" fmla="*/ 1651000 h 3008312"/>
                <a:gd name="connsiteX54" fmla="*/ 599281 w 1821656"/>
                <a:gd name="connsiteY54" fmla="*/ 1651000 h 3008312"/>
                <a:gd name="connsiteX55" fmla="*/ 571500 w 1821656"/>
                <a:gd name="connsiteY55" fmla="*/ 1662906 h 3008312"/>
                <a:gd name="connsiteX56" fmla="*/ 523875 w 1821656"/>
                <a:gd name="connsiteY56" fmla="*/ 1619250 h 3008312"/>
                <a:gd name="connsiteX57" fmla="*/ 527844 w 1821656"/>
                <a:gd name="connsiteY57" fmla="*/ 1579562 h 3008312"/>
                <a:gd name="connsiteX58" fmla="*/ 611188 w 1821656"/>
                <a:gd name="connsiteY58" fmla="*/ 1543844 h 3008312"/>
                <a:gd name="connsiteX59" fmla="*/ 650875 w 1821656"/>
                <a:gd name="connsiteY59" fmla="*/ 1468437 h 3008312"/>
                <a:gd name="connsiteX60" fmla="*/ 710406 w 1821656"/>
                <a:gd name="connsiteY60" fmla="*/ 1440656 h 3008312"/>
                <a:gd name="connsiteX61" fmla="*/ 785813 w 1821656"/>
                <a:gd name="connsiteY61" fmla="*/ 1377156 h 3008312"/>
                <a:gd name="connsiteX62" fmla="*/ 853281 w 1821656"/>
                <a:gd name="connsiteY62" fmla="*/ 1266031 h 3008312"/>
                <a:gd name="connsiteX63" fmla="*/ 920750 w 1821656"/>
                <a:gd name="connsiteY63" fmla="*/ 1178719 h 3008312"/>
                <a:gd name="connsiteX64" fmla="*/ 980281 w 1821656"/>
                <a:gd name="connsiteY64" fmla="*/ 1123156 h 3008312"/>
                <a:gd name="connsiteX65" fmla="*/ 1035844 w 1821656"/>
                <a:gd name="connsiteY65" fmla="*/ 1067594 h 3008312"/>
                <a:gd name="connsiteX66" fmla="*/ 1063625 w 1821656"/>
                <a:gd name="connsiteY66" fmla="*/ 1039812 h 3008312"/>
                <a:gd name="connsiteX67" fmla="*/ 1095375 w 1821656"/>
                <a:gd name="connsiteY67" fmla="*/ 1035844 h 3008312"/>
                <a:gd name="connsiteX68" fmla="*/ 1115219 w 1821656"/>
                <a:gd name="connsiteY68" fmla="*/ 948531 h 3008312"/>
                <a:gd name="connsiteX69" fmla="*/ 1158875 w 1821656"/>
                <a:gd name="connsiteY69" fmla="*/ 896937 h 3008312"/>
                <a:gd name="connsiteX70" fmla="*/ 1214438 w 1821656"/>
                <a:gd name="connsiteY70" fmla="*/ 881062 h 3008312"/>
                <a:gd name="connsiteX71" fmla="*/ 1273969 w 1821656"/>
                <a:gd name="connsiteY71" fmla="*/ 773906 h 3008312"/>
                <a:gd name="connsiteX72" fmla="*/ 1349375 w 1821656"/>
                <a:gd name="connsiteY72" fmla="*/ 734219 h 3008312"/>
                <a:gd name="connsiteX73" fmla="*/ 1400969 w 1821656"/>
                <a:gd name="connsiteY73" fmla="*/ 714375 h 3008312"/>
                <a:gd name="connsiteX74" fmla="*/ 1436688 w 1821656"/>
                <a:gd name="connsiteY74" fmla="*/ 714375 h 3008312"/>
                <a:gd name="connsiteX75" fmla="*/ 1520031 w 1821656"/>
                <a:gd name="connsiteY75" fmla="*/ 706437 h 3008312"/>
                <a:gd name="connsiteX76" fmla="*/ 1627188 w 1821656"/>
                <a:gd name="connsiteY76" fmla="*/ 706437 h 3008312"/>
                <a:gd name="connsiteX77" fmla="*/ 1686719 w 1821656"/>
                <a:gd name="connsiteY77" fmla="*/ 706437 h 3008312"/>
                <a:gd name="connsiteX78" fmla="*/ 1694656 w 1821656"/>
                <a:gd name="connsiteY78" fmla="*/ 758031 h 3008312"/>
                <a:gd name="connsiteX79" fmla="*/ 1714500 w 1821656"/>
                <a:gd name="connsiteY79" fmla="*/ 762000 h 3008312"/>
                <a:gd name="connsiteX80" fmla="*/ 1738313 w 1821656"/>
                <a:gd name="connsiteY80" fmla="*/ 722312 h 3008312"/>
                <a:gd name="connsiteX81" fmla="*/ 1742281 w 1821656"/>
                <a:gd name="connsiteY81" fmla="*/ 690562 h 3008312"/>
                <a:gd name="connsiteX82" fmla="*/ 1785938 w 1821656"/>
                <a:gd name="connsiteY82" fmla="*/ 690562 h 3008312"/>
                <a:gd name="connsiteX83" fmla="*/ 1817688 w 1821656"/>
                <a:gd name="connsiteY83" fmla="*/ 718344 h 3008312"/>
                <a:gd name="connsiteX84" fmla="*/ 1821656 w 1821656"/>
                <a:gd name="connsiteY84" fmla="*/ 650875 h 3008312"/>
                <a:gd name="connsiteX85" fmla="*/ 1821656 w 1821656"/>
                <a:gd name="connsiteY85" fmla="*/ 599281 h 3008312"/>
                <a:gd name="connsiteX86" fmla="*/ 1785938 w 1821656"/>
                <a:gd name="connsiteY86" fmla="*/ 575469 h 3008312"/>
                <a:gd name="connsiteX87" fmla="*/ 1746250 w 1821656"/>
                <a:gd name="connsiteY87" fmla="*/ 535781 h 3008312"/>
                <a:gd name="connsiteX88" fmla="*/ 1698625 w 1821656"/>
                <a:gd name="connsiteY88" fmla="*/ 543719 h 3008312"/>
                <a:gd name="connsiteX89" fmla="*/ 1662906 w 1821656"/>
                <a:gd name="connsiteY89" fmla="*/ 515937 h 3008312"/>
                <a:gd name="connsiteX90" fmla="*/ 1643063 w 1821656"/>
                <a:gd name="connsiteY90" fmla="*/ 488156 h 3008312"/>
                <a:gd name="connsiteX91" fmla="*/ 1694656 w 1821656"/>
                <a:gd name="connsiteY91" fmla="*/ 420687 h 3008312"/>
                <a:gd name="connsiteX92" fmla="*/ 1718469 w 1821656"/>
                <a:gd name="connsiteY92" fmla="*/ 420687 h 3008312"/>
                <a:gd name="connsiteX93" fmla="*/ 1750219 w 1821656"/>
                <a:gd name="connsiteY93" fmla="*/ 444500 h 3008312"/>
                <a:gd name="connsiteX94" fmla="*/ 1762125 w 1821656"/>
                <a:gd name="connsiteY94" fmla="*/ 377031 h 3008312"/>
                <a:gd name="connsiteX95" fmla="*/ 1781969 w 1821656"/>
                <a:gd name="connsiteY95" fmla="*/ 289719 h 3008312"/>
                <a:gd name="connsiteX96" fmla="*/ 1766094 w 1821656"/>
                <a:gd name="connsiteY96" fmla="*/ 238125 h 3008312"/>
                <a:gd name="connsiteX97" fmla="*/ 1742281 w 1821656"/>
                <a:gd name="connsiteY97" fmla="*/ 170656 h 3008312"/>
                <a:gd name="connsiteX98" fmla="*/ 1698625 w 1821656"/>
                <a:gd name="connsiteY98" fmla="*/ 146844 h 3008312"/>
                <a:gd name="connsiteX99" fmla="*/ 1639094 w 1821656"/>
                <a:gd name="connsiteY99" fmla="*/ 123031 h 3008312"/>
                <a:gd name="connsiteX100" fmla="*/ 1563688 w 1821656"/>
                <a:gd name="connsiteY100" fmla="*/ 127000 h 3008312"/>
                <a:gd name="connsiteX101" fmla="*/ 1504156 w 1821656"/>
                <a:gd name="connsiteY101" fmla="*/ 174625 h 3008312"/>
                <a:gd name="connsiteX102" fmla="*/ 1393031 w 1821656"/>
                <a:gd name="connsiteY102" fmla="*/ 107156 h 3008312"/>
                <a:gd name="connsiteX103" fmla="*/ 1321594 w 1821656"/>
                <a:gd name="connsiteY103" fmla="*/ 130969 h 3008312"/>
                <a:gd name="connsiteX104" fmla="*/ 1238250 w 1821656"/>
                <a:gd name="connsiteY104" fmla="*/ 119062 h 3008312"/>
                <a:gd name="connsiteX105" fmla="*/ 1206500 w 1821656"/>
                <a:gd name="connsiteY105" fmla="*/ 23812 h 3008312"/>
                <a:gd name="connsiteX106" fmla="*/ 1150938 w 1821656"/>
                <a:gd name="connsiteY106" fmla="*/ 0 h 3008312"/>
                <a:gd name="connsiteX107" fmla="*/ 1083469 w 1821656"/>
                <a:gd name="connsiteY107" fmla="*/ 55562 h 3008312"/>
                <a:gd name="connsiteX108" fmla="*/ 1063625 w 1821656"/>
                <a:gd name="connsiteY108" fmla="*/ 119062 h 3008312"/>
                <a:gd name="connsiteX109" fmla="*/ 1004094 w 1821656"/>
                <a:gd name="connsiteY109" fmla="*/ 218281 h 3008312"/>
                <a:gd name="connsiteX110" fmla="*/ 968375 w 1821656"/>
                <a:gd name="connsiteY110" fmla="*/ 254000 h 3008312"/>
                <a:gd name="connsiteX111" fmla="*/ 849313 w 1821656"/>
                <a:gd name="connsiteY111" fmla="*/ 337344 h 3008312"/>
                <a:gd name="connsiteX112" fmla="*/ 865188 w 1821656"/>
                <a:gd name="connsiteY112" fmla="*/ 476250 h 3008312"/>
                <a:gd name="connsiteX113" fmla="*/ 868350 w 1821656"/>
                <a:gd name="connsiteY113" fmla="*/ 557213 h 3008312"/>
                <a:gd name="connsiteX114" fmla="*/ 819143 w 1821656"/>
                <a:gd name="connsiteY114" fmla="*/ 635000 h 3008312"/>
                <a:gd name="connsiteX115" fmla="*/ 674688 w 1821656"/>
                <a:gd name="connsiteY115" fmla="*/ 702469 h 3008312"/>
                <a:gd name="connsiteX116" fmla="*/ 587375 w 1821656"/>
                <a:gd name="connsiteY116" fmla="*/ 662781 h 3008312"/>
                <a:gd name="connsiteX117" fmla="*/ 496094 w 1821656"/>
                <a:gd name="connsiteY117" fmla="*/ 758031 h 3008312"/>
                <a:gd name="connsiteX118" fmla="*/ 377031 w 1821656"/>
                <a:gd name="connsiteY118" fmla="*/ 726281 h 3008312"/>
                <a:gd name="connsiteX119" fmla="*/ 257969 w 1821656"/>
                <a:gd name="connsiteY119" fmla="*/ 746125 h 3008312"/>
                <a:gd name="connsiteX120" fmla="*/ 194469 w 1821656"/>
                <a:gd name="connsiteY120" fmla="*/ 948531 h 3008312"/>
                <a:gd name="connsiteX121" fmla="*/ 111901 w 1821656"/>
                <a:gd name="connsiteY121" fmla="*/ 969169 h 3008312"/>
                <a:gd name="connsiteX122" fmla="*/ 174625 w 1821656"/>
                <a:gd name="connsiteY122" fmla="*/ 1049338 h 3008312"/>
                <a:gd name="connsiteX123" fmla="*/ 83344 w 1821656"/>
                <a:gd name="connsiteY123" fmla="*/ 1154906 h 3008312"/>
                <a:gd name="connsiteX124" fmla="*/ 150813 w 1821656"/>
                <a:gd name="connsiteY124" fmla="*/ 1230312 h 3008312"/>
                <a:gd name="connsiteX125" fmla="*/ 63500 w 1821656"/>
                <a:gd name="connsiteY125" fmla="*/ 1297781 h 3008312"/>
                <a:gd name="connsiteX126" fmla="*/ 63500 w 1821656"/>
                <a:gd name="connsiteY126" fmla="*/ 1444625 h 3008312"/>
                <a:gd name="connsiteX127" fmla="*/ 138906 w 1821656"/>
                <a:gd name="connsiteY127" fmla="*/ 1452562 h 3008312"/>
                <a:gd name="connsiteX128" fmla="*/ 206375 w 1821656"/>
                <a:gd name="connsiteY128" fmla="*/ 1436687 h 3008312"/>
                <a:gd name="connsiteX129" fmla="*/ 242094 w 1821656"/>
                <a:gd name="connsiteY129" fmla="*/ 1460500 h 3008312"/>
                <a:gd name="connsiteX130" fmla="*/ 265906 w 1821656"/>
                <a:gd name="connsiteY130" fmla="*/ 1508125 h 3008312"/>
                <a:gd name="connsiteX131" fmla="*/ 230188 w 1821656"/>
                <a:gd name="connsiteY131" fmla="*/ 1529557 h 3008312"/>
                <a:gd name="connsiteX132" fmla="*/ 211926 w 1821656"/>
                <a:gd name="connsiteY132" fmla="*/ 1560512 h 3008312"/>
                <a:gd name="connsiteX133" fmla="*/ 164331 w 1821656"/>
                <a:gd name="connsiteY133" fmla="*/ 1574800 h 3008312"/>
                <a:gd name="connsiteX134" fmla="*/ 148025 w 1821656"/>
                <a:gd name="connsiteY134" fmla="*/ 1604169 h 3008312"/>
                <a:gd name="connsiteX135" fmla="*/ 92057 w 1821656"/>
                <a:gd name="connsiteY135" fmla="*/ 1643062 h 3008312"/>
                <a:gd name="connsiteX136" fmla="*/ 79375 w 1821656"/>
                <a:gd name="connsiteY136" fmla="*/ 1702594 h 3008312"/>
                <a:gd name="connsiteX137" fmla="*/ 19844 w 1821656"/>
                <a:gd name="connsiteY137" fmla="*/ 1708944 h 3008312"/>
                <a:gd name="connsiteX138" fmla="*/ 0 w 1821656"/>
                <a:gd name="connsiteY138" fmla="*/ 1785937 h 3008312"/>
                <a:gd name="connsiteX139" fmla="*/ 89700 w 1821656"/>
                <a:gd name="connsiteY139" fmla="*/ 1798637 h 3008312"/>
                <a:gd name="connsiteX140" fmla="*/ 107156 w 1821656"/>
                <a:gd name="connsiteY140" fmla="*/ 1825625 h 3008312"/>
                <a:gd name="connsiteX141" fmla="*/ 120643 w 1821656"/>
                <a:gd name="connsiteY141" fmla="*/ 1897062 h 3008312"/>
                <a:gd name="connsiteX142" fmla="*/ 166688 w 1821656"/>
                <a:gd name="connsiteY142" fmla="*/ 1916906 h 3008312"/>
                <a:gd name="connsiteX143" fmla="*/ 199213 w 1821656"/>
                <a:gd name="connsiteY143" fmla="*/ 1902619 h 3008312"/>
                <a:gd name="connsiteX144" fmla="*/ 259549 w 1821656"/>
                <a:gd name="connsiteY144" fmla="*/ 1897856 h 3008312"/>
                <a:gd name="connsiteX145" fmla="*/ 315112 w 1821656"/>
                <a:gd name="connsiteY145" fmla="*/ 1851819 h 3008312"/>
                <a:gd name="connsiteX146" fmla="*/ 333375 w 1821656"/>
                <a:gd name="connsiteY146" fmla="*/ 1853406 h 3008312"/>
                <a:gd name="connsiteX147" fmla="*/ 379419 w 1821656"/>
                <a:gd name="connsiteY147" fmla="*/ 1858169 h 3008312"/>
                <a:gd name="connsiteX148" fmla="*/ 432594 w 1821656"/>
                <a:gd name="connsiteY148" fmla="*/ 1841500 h 3008312"/>
                <a:gd name="connsiteX149" fmla="*/ 468313 w 1821656"/>
                <a:gd name="connsiteY149" fmla="*/ 1865312 h 3008312"/>
                <a:gd name="connsiteX150" fmla="*/ 488156 w 1821656"/>
                <a:gd name="connsiteY150" fmla="*/ 1897062 h 3008312"/>
                <a:gd name="connsiteX151" fmla="*/ 456406 w 1821656"/>
                <a:gd name="connsiteY151" fmla="*/ 1952625 h 3008312"/>
                <a:gd name="connsiteX152" fmla="*/ 464344 w 1821656"/>
                <a:gd name="connsiteY152" fmla="*/ 2020094 h 3008312"/>
                <a:gd name="connsiteX153" fmla="*/ 404813 w 1821656"/>
                <a:gd name="connsiteY153" fmla="*/ 2039937 h 3008312"/>
                <a:gd name="connsiteX154" fmla="*/ 313531 w 1821656"/>
                <a:gd name="connsiteY154" fmla="*/ 2008187 h 3008312"/>
                <a:gd name="connsiteX155" fmla="*/ 309563 w 1821656"/>
                <a:gd name="connsiteY155" fmla="*/ 2075656 h 3008312"/>
                <a:gd name="connsiteX156" fmla="*/ 257969 w 1821656"/>
                <a:gd name="connsiteY156" fmla="*/ 2099469 h 3008312"/>
                <a:gd name="connsiteX157" fmla="*/ 194469 w 1821656"/>
                <a:gd name="connsiteY157" fmla="*/ 2143125 h 3008312"/>
                <a:gd name="connsiteX158" fmla="*/ 154781 w 1821656"/>
                <a:gd name="connsiteY158" fmla="*/ 2166937 h 3008312"/>
                <a:gd name="connsiteX159" fmla="*/ 111125 w 1821656"/>
                <a:gd name="connsiteY159" fmla="*/ 2170906 h 3008312"/>
                <a:gd name="connsiteX160" fmla="*/ 119063 w 1821656"/>
                <a:gd name="connsiteY160" fmla="*/ 2234406 h 3008312"/>
                <a:gd name="connsiteX161" fmla="*/ 63500 w 1821656"/>
                <a:gd name="connsiteY161" fmla="*/ 2242344 h 3008312"/>
                <a:gd name="connsiteX162" fmla="*/ 43656 w 1821656"/>
                <a:gd name="connsiteY162" fmla="*/ 2293937 h 3008312"/>
                <a:gd name="connsiteX163" fmla="*/ 43656 w 1821656"/>
                <a:gd name="connsiteY163" fmla="*/ 2361406 h 3008312"/>
                <a:gd name="connsiteX164" fmla="*/ 87313 w 1821656"/>
                <a:gd name="connsiteY164" fmla="*/ 2413000 h 3008312"/>
                <a:gd name="connsiteX165" fmla="*/ 103188 w 1821656"/>
                <a:gd name="connsiteY165" fmla="*/ 2424906 h 3008312"/>
                <a:gd name="connsiteX166" fmla="*/ 123031 w 1821656"/>
                <a:gd name="connsiteY166" fmla="*/ 2516187 h 3008312"/>
                <a:gd name="connsiteX167" fmla="*/ 119063 w 1821656"/>
                <a:gd name="connsiteY167" fmla="*/ 2583656 h 3008312"/>
                <a:gd name="connsiteX168" fmla="*/ 174625 w 1821656"/>
                <a:gd name="connsiteY168" fmla="*/ 2583656 h 3008312"/>
                <a:gd name="connsiteX169" fmla="*/ 190500 w 1821656"/>
                <a:gd name="connsiteY169" fmla="*/ 2547937 h 3008312"/>
                <a:gd name="connsiteX170" fmla="*/ 226219 w 1821656"/>
                <a:gd name="connsiteY170" fmla="*/ 2579687 h 3008312"/>
                <a:gd name="connsiteX171" fmla="*/ 265906 w 1821656"/>
                <a:gd name="connsiteY171" fmla="*/ 2591594 h 3008312"/>
                <a:gd name="connsiteX172" fmla="*/ 305594 w 1821656"/>
                <a:gd name="connsiteY172" fmla="*/ 2627312 h 3008312"/>
                <a:gd name="connsiteX173" fmla="*/ 317500 w 1821656"/>
                <a:gd name="connsiteY173" fmla="*/ 2667000 h 3008312"/>
                <a:gd name="connsiteX174" fmla="*/ 353219 w 1821656"/>
                <a:gd name="connsiteY174" fmla="*/ 2682875 h 3008312"/>
                <a:gd name="connsiteX175" fmla="*/ 404813 w 1821656"/>
                <a:gd name="connsiteY175" fmla="*/ 2694781 h 3008312"/>
                <a:gd name="connsiteX176" fmla="*/ 444500 w 1821656"/>
                <a:gd name="connsiteY176" fmla="*/ 2674937 h 3008312"/>
                <a:gd name="connsiteX177" fmla="*/ 488156 w 1821656"/>
                <a:gd name="connsiteY177" fmla="*/ 2702719 h 3008312"/>
                <a:gd name="connsiteX178" fmla="*/ 468313 w 1821656"/>
                <a:gd name="connsiteY178" fmla="*/ 2782094 h 3008312"/>
                <a:gd name="connsiteX179" fmla="*/ 460375 w 1821656"/>
                <a:gd name="connsiteY179" fmla="*/ 2813844 h 3008312"/>
                <a:gd name="connsiteX180" fmla="*/ 476250 w 1821656"/>
                <a:gd name="connsiteY180" fmla="*/ 2841625 h 3008312"/>
                <a:gd name="connsiteX181" fmla="*/ 428625 w 1821656"/>
                <a:gd name="connsiteY181" fmla="*/ 2901156 h 3008312"/>
                <a:gd name="connsiteX182" fmla="*/ 404813 w 1821656"/>
                <a:gd name="connsiteY182" fmla="*/ 2940844 h 3008312"/>
                <a:gd name="connsiteX183" fmla="*/ 388938 w 1821656"/>
                <a:gd name="connsiteY183" fmla="*/ 3008312 h 3008312"/>
                <a:gd name="connsiteX0" fmla="*/ 388938 w 1821656"/>
                <a:gd name="connsiteY0" fmla="*/ 3008312 h 3008312"/>
                <a:gd name="connsiteX1" fmla="*/ 444500 w 1821656"/>
                <a:gd name="connsiteY1" fmla="*/ 2996406 h 3008312"/>
                <a:gd name="connsiteX2" fmla="*/ 448469 w 1821656"/>
                <a:gd name="connsiteY2" fmla="*/ 2952750 h 3008312"/>
                <a:gd name="connsiteX3" fmla="*/ 492125 w 1821656"/>
                <a:gd name="connsiteY3" fmla="*/ 2913062 h 3008312"/>
                <a:gd name="connsiteX4" fmla="*/ 579438 w 1821656"/>
                <a:gd name="connsiteY4" fmla="*/ 2960687 h 3008312"/>
                <a:gd name="connsiteX5" fmla="*/ 642938 w 1821656"/>
                <a:gd name="connsiteY5" fmla="*/ 2996406 h 3008312"/>
                <a:gd name="connsiteX6" fmla="*/ 710406 w 1821656"/>
                <a:gd name="connsiteY6" fmla="*/ 2956719 h 3008312"/>
                <a:gd name="connsiteX7" fmla="*/ 722313 w 1821656"/>
                <a:gd name="connsiteY7" fmla="*/ 2905125 h 3008312"/>
                <a:gd name="connsiteX8" fmla="*/ 754063 w 1821656"/>
                <a:gd name="connsiteY8" fmla="*/ 2905125 h 3008312"/>
                <a:gd name="connsiteX9" fmla="*/ 754063 w 1821656"/>
                <a:gd name="connsiteY9" fmla="*/ 2905125 h 3008312"/>
                <a:gd name="connsiteX10" fmla="*/ 821531 w 1821656"/>
                <a:gd name="connsiteY10" fmla="*/ 2885281 h 3008312"/>
                <a:gd name="connsiteX11" fmla="*/ 833438 w 1821656"/>
                <a:gd name="connsiteY11" fmla="*/ 2869406 h 3008312"/>
                <a:gd name="connsiteX12" fmla="*/ 829469 w 1821656"/>
                <a:gd name="connsiteY12" fmla="*/ 2845594 h 3008312"/>
                <a:gd name="connsiteX13" fmla="*/ 758031 w 1821656"/>
                <a:gd name="connsiteY13" fmla="*/ 2821781 h 3008312"/>
                <a:gd name="connsiteX14" fmla="*/ 758031 w 1821656"/>
                <a:gd name="connsiteY14" fmla="*/ 2762250 h 3008312"/>
                <a:gd name="connsiteX15" fmla="*/ 809625 w 1821656"/>
                <a:gd name="connsiteY15" fmla="*/ 2758281 h 3008312"/>
                <a:gd name="connsiteX16" fmla="*/ 857250 w 1821656"/>
                <a:gd name="connsiteY16" fmla="*/ 2722562 h 3008312"/>
                <a:gd name="connsiteX17" fmla="*/ 896938 w 1821656"/>
                <a:gd name="connsiteY17" fmla="*/ 2766219 h 3008312"/>
                <a:gd name="connsiteX18" fmla="*/ 908844 w 1821656"/>
                <a:gd name="connsiteY18" fmla="*/ 2805906 h 3008312"/>
                <a:gd name="connsiteX19" fmla="*/ 889000 w 1821656"/>
                <a:gd name="connsiteY19" fmla="*/ 2853531 h 3008312"/>
                <a:gd name="connsiteX20" fmla="*/ 896938 w 1821656"/>
                <a:gd name="connsiteY20" fmla="*/ 2885281 h 3008312"/>
                <a:gd name="connsiteX21" fmla="*/ 936625 w 1821656"/>
                <a:gd name="connsiteY21" fmla="*/ 2889250 h 3008312"/>
                <a:gd name="connsiteX22" fmla="*/ 964406 w 1821656"/>
                <a:gd name="connsiteY22" fmla="*/ 2809875 h 3008312"/>
                <a:gd name="connsiteX23" fmla="*/ 1035844 w 1821656"/>
                <a:gd name="connsiteY23" fmla="*/ 2754312 h 3008312"/>
                <a:gd name="connsiteX24" fmla="*/ 1067594 w 1821656"/>
                <a:gd name="connsiteY24" fmla="*/ 2698750 h 3008312"/>
                <a:gd name="connsiteX25" fmla="*/ 1079500 w 1821656"/>
                <a:gd name="connsiteY25" fmla="*/ 2583656 h 3008312"/>
                <a:gd name="connsiteX26" fmla="*/ 1103313 w 1821656"/>
                <a:gd name="connsiteY26" fmla="*/ 2508250 h 3008312"/>
                <a:gd name="connsiteX27" fmla="*/ 1087438 w 1821656"/>
                <a:gd name="connsiteY27" fmla="*/ 2472531 h 3008312"/>
                <a:gd name="connsiteX28" fmla="*/ 1119188 w 1821656"/>
                <a:gd name="connsiteY28" fmla="*/ 2460625 h 3008312"/>
                <a:gd name="connsiteX29" fmla="*/ 1079500 w 1821656"/>
                <a:gd name="connsiteY29" fmla="*/ 2349500 h 3008312"/>
                <a:gd name="connsiteX30" fmla="*/ 1111250 w 1821656"/>
                <a:gd name="connsiteY30" fmla="*/ 2286000 h 3008312"/>
                <a:gd name="connsiteX31" fmla="*/ 1111250 w 1821656"/>
                <a:gd name="connsiteY31" fmla="*/ 2250281 h 3008312"/>
                <a:gd name="connsiteX32" fmla="*/ 1178719 w 1821656"/>
                <a:gd name="connsiteY32" fmla="*/ 2135187 h 3008312"/>
                <a:gd name="connsiteX33" fmla="*/ 1202531 w 1821656"/>
                <a:gd name="connsiteY33" fmla="*/ 2079625 h 3008312"/>
                <a:gd name="connsiteX34" fmla="*/ 1146969 w 1821656"/>
                <a:gd name="connsiteY34" fmla="*/ 2035969 h 3008312"/>
                <a:gd name="connsiteX35" fmla="*/ 1174750 w 1821656"/>
                <a:gd name="connsiteY35" fmla="*/ 2004219 h 3008312"/>
                <a:gd name="connsiteX36" fmla="*/ 1174750 w 1821656"/>
                <a:gd name="connsiteY36" fmla="*/ 1960562 h 3008312"/>
                <a:gd name="connsiteX37" fmla="*/ 1202531 w 1821656"/>
                <a:gd name="connsiteY37" fmla="*/ 1889125 h 3008312"/>
                <a:gd name="connsiteX38" fmla="*/ 1091406 w 1821656"/>
                <a:gd name="connsiteY38" fmla="*/ 1817687 h 3008312"/>
                <a:gd name="connsiteX39" fmla="*/ 1039813 w 1821656"/>
                <a:gd name="connsiteY39" fmla="*/ 1742281 h 3008312"/>
                <a:gd name="connsiteX40" fmla="*/ 1012031 w 1821656"/>
                <a:gd name="connsiteY40" fmla="*/ 1718469 h 3008312"/>
                <a:gd name="connsiteX41" fmla="*/ 944563 w 1821656"/>
                <a:gd name="connsiteY41" fmla="*/ 1730375 h 3008312"/>
                <a:gd name="connsiteX42" fmla="*/ 896938 w 1821656"/>
                <a:gd name="connsiteY42" fmla="*/ 1730375 h 3008312"/>
                <a:gd name="connsiteX43" fmla="*/ 892969 w 1821656"/>
                <a:gd name="connsiteY43" fmla="*/ 1789906 h 3008312"/>
                <a:gd name="connsiteX44" fmla="*/ 845344 w 1821656"/>
                <a:gd name="connsiteY44" fmla="*/ 1821656 h 3008312"/>
                <a:gd name="connsiteX45" fmla="*/ 773906 w 1821656"/>
                <a:gd name="connsiteY45" fmla="*/ 1845469 h 3008312"/>
                <a:gd name="connsiteX46" fmla="*/ 746125 w 1821656"/>
                <a:gd name="connsiteY46" fmla="*/ 1845469 h 3008312"/>
                <a:gd name="connsiteX47" fmla="*/ 789781 w 1821656"/>
                <a:gd name="connsiteY47" fmla="*/ 1797844 h 3008312"/>
                <a:gd name="connsiteX48" fmla="*/ 785813 w 1821656"/>
                <a:gd name="connsiteY48" fmla="*/ 1766094 h 3008312"/>
                <a:gd name="connsiteX49" fmla="*/ 726281 w 1821656"/>
                <a:gd name="connsiteY49" fmla="*/ 1766094 h 3008312"/>
                <a:gd name="connsiteX50" fmla="*/ 702469 w 1821656"/>
                <a:gd name="connsiteY50" fmla="*/ 1813719 h 3008312"/>
                <a:gd name="connsiteX51" fmla="*/ 686594 w 1821656"/>
                <a:gd name="connsiteY51" fmla="*/ 1778000 h 3008312"/>
                <a:gd name="connsiteX52" fmla="*/ 690563 w 1821656"/>
                <a:gd name="connsiteY52" fmla="*/ 1710531 h 3008312"/>
                <a:gd name="connsiteX53" fmla="*/ 690563 w 1821656"/>
                <a:gd name="connsiteY53" fmla="*/ 1651000 h 3008312"/>
                <a:gd name="connsiteX54" fmla="*/ 599281 w 1821656"/>
                <a:gd name="connsiteY54" fmla="*/ 1651000 h 3008312"/>
                <a:gd name="connsiteX55" fmla="*/ 571500 w 1821656"/>
                <a:gd name="connsiteY55" fmla="*/ 1662906 h 3008312"/>
                <a:gd name="connsiteX56" fmla="*/ 523875 w 1821656"/>
                <a:gd name="connsiteY56" fmla="*/ 1619250 h 3008312"/>
                <a:gd name="connsiteX57" fmla="*/ 527844 w 1821656"/>
                <a:gd name="connsiteY57" fmla="*/ 1579562 h 3008312"/>
                <a:gd name="connsiteX58" fmla="*/ 611188 w 1821656"/>
                <a:gd name="connsiteY58" fmla="*/ 1543844 h 3008312"/>
                <a:gd name="connsiteX59" fmla="*/ 650875 w 1821656"/>
                <a:gd name="connsiteY59" fmla="*/ 1468437 h 3008312"/>
                <a:gd name="connsiteX60" fmla="*/ 710406 w 1821656"/>
                <a:gd name="connsiteY60" fmla="*/ 1440656 h 3008312"/>
                <a:gd name="connsiteX61" fmla="*/ 785813 w 1821656"/>
                <a:gd name="connsiteY61" fmla="*/ 1377156 h 3008312"/>
                <a:gd name="connsiteX62" fmla="*/ 853281 w 1821656"/>
                <a:gd name="connsiteY62" fmla="*/ 1266031 h 3008312"/>
                <a:gd name="connsiteX63" fmla="*/ 920750 w 1821656"/>
                <a:gd name="connsiteY63" fmla="*/ 1178719 h 3008312"/>
                <a:gd name="connsiteX64" fmla="*/ 980281 w 1821656"/>
                <a:gd name="connsiteY64" fmla="*/ 1123156 h 3008312"/>
                <a:gd name="connsiteX65" fmla="*/ 1035844 w 1821656"/>
                <a:gd name="connsiteY65" fmla="*/ 1067594 h 3008312"/>
                <a:gd name="connsiteX66" fmla="*/ 1063625 w 1821656"/>
                <a:gd name="connsiteY66" fmla="*/ 1039812 h 3008312"/>
                <a:gd name="connsiteX67" fmla="*/ 1095375 w 1821656"/>
                <a:gd name="connsiteY67" fmla="*/ 1035844 h 3008312"/>
                <a:gd name="connsiteX68" fmla="*/ 1115219 w 1821656"/>
                <a:gd name="connsiteY68" fmla="*/ 948531 h 3008312"/>
                <a:gd name="connsiteX69" fmla="*/ 1158875 w 1821656"/>
                <a:gd name="connsiteY69" fmla="*/ 896937 h 3008312"/>
                <a:gd name="connsiteX70" fmla="*/ 1214438 w 1821656"/>
                <a:gd name="connsiteY70" fmla="*/ 881062 h 3008312"/>
                <a:gd name="connsiteX71" fmla="*/ 1273969 w 1821656"/>
                <a:gd name="connsiteY71" fmla="*/ 773906 h 3008312"/>
                <a:gd name="connsiteX72" fmla="*/ 1349375 w 1821656"/>
                <a:gd name="connsiteY72" fmla="*/ 734219 h 3008312"/>
                <a:gd name="connsiteX73" fmla="*/ 1400969 w 1821656"/>
                <a:gd name="connsiteY73" fmla="*/ 714375 h 3008312"/>
                <a:gd name="connsiteX74" fmla="*/ 1436688 w 1821656"/>
                <a:gd name="connsiteY74" fmla="*/ 714375 h 3008312"/>
                <a:gd name="connsiteX75" fmla="*/ 1520031 w 1821656"/>
                <a:gd name="connsiteY75" fmla="*/ 706437 h 3008312"/>
                <a:gd name="connsiteX76" fmla="*/ 1627188 w 1821656"/>
                <a:gd name="connsiteY76" fmla="*/ 706437 h 3008312"/>
                <a:gd name="connsiteX77" fmla="*/ 1686719 w 1821656"/>
                <a:gd name="connsiteY77" fmla="*/ 706437 h 3008312"/>
                <a:gd name="connsiteX78" fmla="*/ 1694656 w 1821656"/>
                <a:gd name="connsiteY78" fmla="*/ 758031 h 3008312"/>
                <a:gd name="connsiteX79" fmla="*/ 1714500 w 1821656"/>
                <a:gd name="connsiteY79" fmla="*/ 762000 h 3008312"/>
                <a:gd name="connsiteX80" fmla="*/ 1738313 w 1821656"/>
                <a:gd name="connsiteY80" fmla="*/ 722312 h 3008312"/>
                <a:gd name="connsiteX81" fmla="*/ 1742281 w 1821656"/>
                <a:gd name="connsiteY81" fmla="*/ 690562 h 3008312"/>
                <a:gd name="connsiteX82" fmla="*/ 1785938 w 1821656"/>
                <a:gd name="connsiteY82" fmla="*/ 690562 h 3008312"/>
                <a:gd name="connsiteX83" fmla="*/ 1817688 w 1821656"/>
                <a:gd name="connsiteY83" fmla="*/ 718344 h 3008312"/>
                <a:gd name="connsiteX84" fmla="*/ 1821656 w 1821656"/>
                <a:gd name="connsiteY84" fmla="*/ 650875 h 3008312"/>
                <a:gd name="connsiteX85" fmla="*/ 1821656 w 1821656"/>
                <a:gd name="connsiteY85" fmla="*/ 599281 h 3008312"/>
                <a:gd name="connsiteX86" fmla="*/ 1785938 w 1821656"/>
                <a:gd name="connsiteY86" fmla="*/ 575469 h 3008312"/>
                <a:gd name="connsiteX87" fmla="*/ 1746250 w 1821656"/>
                <a:gd name="connsiteY87" fmla="*/ 535781 h 3008312"/>
                <a:gd name="connsiteX88" fmla="*/ 1698625 w 1821656"/>
                <a:gd name="connsiteY88" fmla="*/ 543719 h 3008312"/>
                <a:gd name="connsiteX89" fmla="*/ 1662906 w 1821656"/>
                <a:gd name="connsiteY89" fmla="*/ 515937 h 3008312"/>
                <a:gd name="connsiteX90" fmla="*/ 1643063 w 1821656"/>
                <a:gd name="connsiteY90" fmla="*/ 488156 h 3008312"/>
                <a:gd name="connsiteX91" fmla="*/ 1694656 w 1821656"/>
                <a:gd name="connsiteY91" fmla="*/ 420687 h 3008312"/>
                <a:gd name="connsiteX92" fmla="*/ 1718469 w 1821656"/>
                <a:gd name="connsiteY92" fmla="*/ 420687 h 3008312"/>
                <a:gd name="connsiteX93" fmla="*/ 1750219 w 1821656"/>
                <a:gd name="connsiteY93" fmla="*/ 444500 h 3008312"/>
                <a:gd name="connsiteX94" fmla="*/ 1762125 w 1821656"/>
                <a:gd name="connsiteY94" fmla="*/ 377031 h 3008312"/>
                <a:gd name="connsiteX95" fmla="*/ 1781969 w 1821656"/>
                <a:gd name="connsiteY95" fmla="*/ 289719 h 3008312"/>
                <a:gd name="connsiteX96" fmla="*/ 1766094 w 1821656"/>
                <a:gd name="connsiteY96" fmla="*/ 238125 h 3008312"/>
                <a:gd name="connsiteX97" fmla="*/ 1742281 w 1821656"/>
                <a:gd name="connsiteY97" fmla="*/ 170656 h 3008312"/>
                <a:gd name="connsiteX98" fmla="*/ 1698625 w 1821656"/>
                <a:gd name="connsiteY98" fmla="*/ 146844 h 3008312"/>
                <a:gd name="connsiteX99" fmla="*/ 1639094 w 1821656"/>
                <a:gd name="connsiteY99" fmla="*/ 123031 h 3008312"/>
                <a:gd name="connsiteX100" fmla="*/ 1563688 w 1821656"/>
                <a:gd name="connsiteY100" fmla="*/ 127000 h 3008312"/>
                <a:gd name="connsiteX101" fmla="*/ 1504156 w 1821656"/>
                <a:gd name="connsiteY101" fmla="*/ 174625 h 3008312"/>
                <a:gd name="connsiteX102" fmla="*/ 1393031 w 1821656"/>
                <a:gd name="connsiteY102" fmla="*/ 107156 h 3008312"/>
                <a:gd name="connsiteX103" fmla="*/ 1321594 w 1821656"/>
                <a:gd name="connsiteY103" fmla="*/ 130969 h 3008312"/>
                <a:gd name="connsiteX104" fmla="*/ 1238250 w 1821656"/>
                <a:gd name="connsiteY104" fmla="*/ 119062 h 3008312"/>
                <a:gd name="connsiteX105" fmla="*/ 1206500 w 1821656"/>
                <a:gd name="connsiteY105" fmla="*/ 23812 h 3008312"/>
                <a:gd name="connsiteX106" fmla="*/ 1150938 w 1821656"/>
                <a:gd name="connsiteY106" fmla="*/ 0 h 3008312"/>
                <a:gd name="connsiteX107" fmla="*/ 1083469 w 1821656"/>
                <a:gd name="connsiteY107" fmla="*/ 55562 h 3008312"/>
                <a:gd name="connsiteX108" fmla="*/ 1063625 w 1821656"/>
                <a:gd name="connsiteY108" fmla="*/ 119062 h 3008312"/>
                <a:gd name="connsiteX109" fmla="*/ 1004094 w 1821656"/>
                <a:gd name="connsiteY109" fmla="*/ 218281 h 3008312"/>
                <a:gd name="connsiteX110" fmla="*/ 968375 w 1821656"/>
                <a:gd name="connsiteY110" fmla="*/ 254000 h 3008312"/>
                <a:gd name="connsiteX111" fmla="*/ 849313 w 1821656"/>
                <a:gd name="connsiteY111" fmla="*/ 337344 h 3008312"/>
                <a:gd name="connsiteX112" fmla="*/ 865188 w 1821656"/>
                <a:gd name="connsiteY112" fmla="*/ 476250 h 3008312"/>
                <a:gd name="connsiteX113" fmla="*/ 868350 w 1821656"/>
                <a:gd name="connsiteY113" fmla="*/ 557213 h 3008312"/>
                <a:gd name="connsiteX114" fmla="*/ 819143 w 1821656"/>
                <a:gd name="connsiteY114" fmla="*/ 635000 h 3008312"/>
                <a:gd name="connsiteX115" fmla="*/ 674688 w 1821656"/>
                <a:gd name="connsiteY115" fmla="*/ 702469 h 3008312"/>
                <a:gd name="connsiteX116" fmla="*/ 587375 w 1821656"/>
                <a:gd name="connsiteY116" fmla="*/ 662781 h 3008312"/>
                <a:gd name="connsiteX117" fmla="*/ 496094 w 1821656"/>
                <a:gd name="connsiteY117" fmla="*/ 758031 h 3008312"/>
                <a:gd name="connsiteX118" fmla="*/ 377031 w 1821656"/>
                <a:gd name="connsiteY118" fmla="*/ 726281 h 3008312"/>
                <a:gd name="connsiteX119" fmla="*/ 257969 w 1821656"/>
                <a:gd name="connsiteY119" fmla="*/ 746125 h 3008312"/>
                <a:gd name="connsiteX120" fmla="*/ 194469 w 1821656"/>
                <a:gd name="connsiteY120" fmla="*/ 948531 h 3008312"/>
                <a:gd name="connsiteX121" fmla="*/ 111901 w 1821656"/>
                <a:gd name="connsiteY121" fmla="*/ 969169 h 3008312"/>
                <a:gd name="connsiteX122" fmla="*/ 174625 w 1821656"/>
                <a:gd name="connsiteY122" fmla="*/ 1049338 h 3008312"/>
                <a:gd name="connsiteX123" fmla="*/ 83344 w 1821656"/>
                <a:gd name="connsiteY123" fmla="*/ 1154906 h 3008312"/>
                <a:gd name="connsiteX124" fmla="*/ 150813 w 1821656"/>
                <a:gd name="connsiteY124" fmla="*/ 1230312 h 3008312"/>
                <a:gd name="connsiteX125" fmla="*/ 63500 w 1821656"/>
                <a:gd name="connsiteY125" fmla="*/ 1297781 h 3008312"/>
                <a:gd name="connsiteX126" fmla="*/ 63500 w 1821656"/>
                <a:gd name="connsiteY126" fmla="*/ 1444625 h 3008312"/>
                <a:gd name="connsiteX127" fmla="*/ 138906 w 1821656"/>
                <a:gd name="connsiteY127" fmla="*/ 1452562 h 3008312"/>
                <a:gd name="connsiteX128" fmla="*/ 206375 w 1821656"/>
                <a:gd name="connsiteY128" fmla="*/ 1436687 h 3008312"/>
                <a:gd name="connsiteX129" fmla="*/ 242094 w 1821656"/>
                <a:gd name="connsiteY129" fmla="*/ 1460500 h 3008312"/>
                <a:gd name="connsiteX130" fmla="*/ 265906 w 1821656"/>
                <a:gd name="connsiteY130" fmla="*/ 1508125 h 3008312"/>
                <a:gd name="connsiteX131" fmla="*/ 230188 w 1821656"/>
                <a:gd name="connsiteY131" fmla="*/ 1529557 h 3008312"/>
                <a:gd name="connsiteX132" fmla="*/ 211926 w 1821656"/>
                <a:gd name="connsiteY132" fmla="*/ 1560512 h 3008312"/>
                <a:gd name="connsiteX133" fmla="*/ 164331 w 1821656"/>
                <a:gd name="connsiteY133" fmla="*/ 1574800 h 3008312"/>
                <a:gd name="connsiteX134" fmla="*/ 148025 w 1821656"/>
                <a:gd name="connsiteY134" fmla="*/ 1604169 h 3008312"/>
                <a:gd name="connsiteX135" fmla="*/ 92057 w 1821656"/>
                <a:gd name="connsiteY135" fmla="*/ 1643062 h 3008312"/>
                <a:gd name="connsiteX136" fmla="*/ 79375 w 1821656"/>
                <a:gd name="connsiteY136" fmla="*/ 1702594 h 3008312"/>
                <a:gd name="connsiteX137" fmla="*/ 19844 w 1821656"/>
                <a:gd name="connsiteY137" fmla="*/ 1708944 h 3008312"/>
                <a:gd name="connsiteX138" fmla="*/ 0 w 1821656"/>
                <a:gd name="connsiteY138" fmla="*/ 1785937 h 3008312"/>
                <a:gd name="connsiteX139" fmla="*/ 89700 w 1821656"/>
                <a:gd name="connsiteY139" fmla="*/ 1798637 h 3008312"/>
                <a:gd name="connsiteX140" fmla="*/ 107156 w 1821656"/>
                <a:gd name="connsiteY140" fmla="*/ 1825625 h 3008312"/>
                <a:gd name="connsiteX141" fmla="*/ 120643 w 1821656"/>
                <a:gd name="connsiteY141" fmla="*/ 1897062 h 3008312"/>
                <a:gd name="connsiteX142" fmla="*/ 166688 w 1821656"/>
                <a:gd name="connsiteY142" fmla="*/ 1916906 h 3008312"/>
                <a:gd name="connsiteX143" fmla="*/ 199213 w 1821656"/>
                <a:gd name="connsiteY143" fmla="*/ 1902619 h 3008312"/>
                <a:gd name="connsiteX144" fmla="*/ 259549 w 1821656"/>
                <a:gd name="connsiteY144" fmla="*/ 1897856 h 3008312"/>
                <a:gd name="connsiteX145" fmla="*/ 315112 w 1821656"/>
                <a:gd name="connsiteY145" fmla="*/ 1851819 h 3008312"/>
                <a:gd name="connsiteX146" fmla="*/ 333375 w 1821656"/>
                <a:gd name="connsiteY146" fmla="*/ 1853406 h 3008312"/>
                <a:gd name="connsiteX147" fmla="*/ 379419 w 1821656"/>
                <a:gd name="connsiteY147" fmla="*/ 1858169 h 3008312"/>
                <a:gd name="connsiteX148" fmla="*/ 434981 w 1821656"/>
                <a:gd name="connsiteY148" fmla="*/ 1827212 h 3008312"/>
                <a:gd name="connsiteX149" fmla="*/ 468313 w 1821656"/>
                <a:gd name="connsiteY149" fmla="*/ 1865312 h 3008312"/>
                <a:gd name="connsiteX150" fmla="*/ 488156 w 1821656"/>
                <a:gd name="connsiteY150" fmla="*/ 1897062 h 3008312"/>
                <a:gd name="connsiteX151" fmla="*/ 456406 w 1821656"/>
                <a:gd name="connsiteY151" fmla="*/ 1952625 h 3008312"/>
                <a:gd name="connsiteX152" fmla="*/ 464344 w 1821656"/>
                <a:gd name="connsiteY152" fmla="*/ 2020094 h 3008312"/>
                <a:gd name="connsiteX153" fmla="*/ 404813 w 1821656"/>
                <a:gd name="connsiteY153" fmla="*/ 2039937 h 3008312"/>
                <a:gd name="connsiteX154" fmla="*/ 313531 w 1821656"/>
                <a:gd name="connsiteY154" fmla="*/ 2008187 h 3008312"/>
                <a:gd name="connsiteX155" fmla="*/ 309563 w 1821656"/>
                <a:gd name="connsiteY155" fmla="*/ 2075656 h 3008312"/>
                <a:gd name="connsiteX156" fmla="*/ 257969 w 1821656"/>
                <a:gd name="connsiteY156" fmla="*/ 2099469 h 3008312"/>
                <a:gd name="connsiteX157" fmla="*/ 194469 w 1821656"/>
                <a:gd name="connsiteY157" fmla="*/ 2143125 h 3008312"/>
                <a:gd name="connsiteX158" fmla="*/ 154781 w 1821656"/>
                <a:gd name="connsiteY158" fmla="*/ 2166937 h 3008312"/>
                <a:gd name="connsiteX159" fmla="*/ 111125 w 1821656"/>
                <a:gd name="connsiteY159" fmla="*/ 2170906 h 3008312"/>
                <a:gd name="connsiteX160" fmla="*/ 119063 w 1821656"/>
                <a:gd name="connsiteY160" fmla="*/ 2234406 h 3008312"/>
                <a:gd name="connsiteX161" fmla="*/ 63500 w 1821656"/>
                <a:gd name="connsiteY161" fmla="*/ 2242344 h 3008312"/>
                <a:gd name="connsiteX162" fmla="*/ 43656 w 1821656"/>
                <a:gd name="connsiteY162" fmla="*/ 2293937 h 3008312"/>
                <a:gd name="connsiteX163" fmla="*/ 43656 w 1821656"/>
                <a:gd name="connsiteY163" fmla="*/ 2361406 h 3008312"/>
                <a:gd name="connsiteX164" fmla="*/ 87313 w 1821656"/>
                <a:gd name="connsiteY164" fmla="*/ 2413000 h 3008312"/>
                <a:gd name="connsiteX165" fmla="*/ 103188 w 1821656"/>
                <a:gd name="connsiteY165" fmla="*/ 2424906 h 3008312"/>
                <a:gd name="connsiteX166" fmla="*/ 123031 w 1821656"/>
                <a:gd name="connsiteY166" fmla="*/ 2516187 h 3008312"/>
                <a:gd name="connsiteX167" fmla="*/ 119063 w 1821656"/>
                <a:gd name="connsiteY167" fmla="*/ 2583656 h 3008312"/>
                <a:gd name="connsiteX168" fmla="*/ 174625 w 1821656"/>
                <a:gd name="connsiteY168" fmla="*/ 2583656 h 3008312"/>
                <a:gd name="connsiteX169" fmla="*/ 190500 w 1821656"/>
                <a:gd name="connsiteY169" fmla="*/ 2547937 h 3008312"/>
                <a:gd name="connsiteX170" fmla="*/ 226219 w 1821656"/>
                <a:gd name="connsiteY170" fmla="*/ 2579687 h 3008312"/>
                <a:gd name="connsiteX171" fmla="*/ 265906 w 1821656"/>
                <a:gd name="connsiteY171" fmla="*/ 2591594 h 3008312"/>
                <a:gd name="connsiteX172" fmla="*/ 305594 w 1821656"/>
                <a:gd name="connsiteY172" fmla="*/ 2627312 h 3008312"/>
                <a:gd name="connsiteX173" fmla="*/ 317500 w 1821656"/>
                <a:gd name="connsiteY173" fmla="*/ 2667000 h 3008312"/>
                <a:gd name="connsiteX174" fmla="*/ 353219 w 1821656"/>
                <a:gd name="connsiteY174" fmla="*/ 2682875 h 3008312"/>
                <a:gd name="connsiteX175" fmla="*/ 404813 w 1821656"/>
                <a:gd name="connsiteY175" fmla="*/ 2694781 h 3008312"/>
                <a:gd name="connsiteX176" fmla="*/ 444500 w 1821656"/>
                <a:gd name="connsiteY176" fmla="*/ 2674937 h 3008312"/>
                <a:gd name="connsiteX177" fmla="*/ 488156 w 1821656"/>
                <a:gd name="connsiteY177" fmla="*/ 2702719 h 3008312"/>
                <a:gd name="connsiteX178" fmla="*/ 468313 w 1821656"/>
                <a:gd name="connsiteY178" fmla="*/ 2782094 h 3008312"/>
                <a:gd name="connsiteX179" fmla="*/ 460375 w 1821656"/>
                <a:gd name="connsiteY179" fmla="*/ 2813844 h 3008312"/>
                <a:gd name="connsiteX180" fmla="*/ 476250 w 1821656"/>
                <a:gd name="connsiteY180" fmla="*/ 2841625 h 3008312"/>
                <a:gd name="connsiteX181" fmla="*/ 428625 w 1821656"/>
                <a:gd name="connsiteY181" fmla="*/ 2901156 h 3008312"/>
                <a:gd name="connsiteX182" fmla="*/ 404813 w 1821656"/>
                <a:gd name="connsiteY182" fmla="*/ 2940844 h 3008312"/>
                <a:gd name="connsiteX183" fmla="*/ 388938 w 1821656"/>
                <a:gd name="connsiteY183" fmla="*/ 3008312 h 3008312"/>
                <a:gd name="connsiteX0" fmla="*/ 388938 w 1821656"/>
                <a:gd name="connsiteY0" fmla="*/ 3008312 h 3008312"/>
                <a:gd name="connsiteX1" fmla="*/ 444500 w 1821656"/>
                <a:gd name="connsiteY1" fmla="*/ 2996406 h 3008312"/>
                <a:gd name="connsiteX2" fmla="*/ 448469 w 1821656"/>
                <a:gd name="connsiteY2" fmla="*/ 2952750 h 3008312"/>
                <a:gd name="connsiteX3" fmla="*/ 492125 w 1821656"/>
                <a:gd name="connsiteY3" fmla="*/ 2913062 h 3008312"/>
                <a:gd name="connsiteX4" fmla="*/ 579438 w 1821656"/>
                <a:gd name="connsiteY4" fmla="*/ 2960687 h 3008312"/>
                <a:gd name="connsiteX5" fmla="*/ 642938 w 1821656"/>
                <a:gd name="connsiteY5" fmla="*/ 2996406 h 3008312"/>
                <a:gd name="connsiteX6" fmla="*/ 710406 w 1821656"/>
                <a:gd name="connsiteY6" fmla="*/ 2956719 h 3008312"/>
                <a:gd name="connsiteX7" fmla="*/ 722313 w 1821656"/>
                <a:gd name="connsiteY7" fmla="*/ 2905125 h 3008312"/>
                <a:gd name="connsiteX8" fmla="*/ 754063 w 1821656"/>
                <a:gd name="connsiteY8" fmla="*/ 2905125 h 3008312"/>
                <a:gd name="connsiteX9" fmla="*/ 754063 w 1821656"/>
                <a:gd name="connsiteY9" fmla="*/ 2905125 h 3008312"/>
                <a:gd name="connsiteX10" fmla="*/ 821531 w 1821656"/>
                <a:gd name="connsiteY10" fmla="*/ 2885281 h 3008312"/>
                <a:gd name="connsiteX11" fmla="*/ 833438 w 1821656"/>
                <a:gd name="connsiteY11" fmla="*/ 2869406 h 3008312"/>
                <a:gd name="connsiteX12" fmla="*/ 829469 w 1821656"/>
                <a:gd name="connsiteY12" fmla="*/ 2845594 h 3008312"/>
                <a:gd name="connsiteX13" fmla="*/ 758031 w 1821656"/>
                <a:gd name="connsiteY13" fmla="*/ 2821781 h 3008312"/>
                <a:gd name="connsiteX14" fmla="*/ 758031 w 1821656"/>
                <a:gd name="connsiteY14" fmla="*/ 2762250 h 3008312"/>
                <a:gd name="connsiteX15" fmla="*/ 809625 w 1821656"/>
                <a:gd name="connsiteY15" fmla="*/ 2758281 h 3008312"/>
                <a:gd name="connsiteX16" fmla="*/ 857250 w 1821656"/>
                <a:gd name="connsiteY16" fmla="*/ 2722562 h 3008312"/>
                <a:gd name="connsiteX17" fmla="*/ 896938 w 1821656"/>
                <a:gd name="connsiteY17" fmla="*/ 2766219 h 3008312"/>
                <a:gd name="connsiteX18" fmla="*/ 908844 w 1821656"/>
                <a:gd name="connsiteY18" fmla="*/ 2805906 h 3008312"/>
                <a:gd name="connsiteX19" fmla="*/ 889000 w 1821656"/>
                <a:gd name="connsiteY19" fmla="*/ 2853531 h 3008312"/>
                <a:gd name="connsiteX20" fmla="*/ 896938 w 1821656"/>
                <a:gd name="connsiteY20" fmla="*/ 2885281 h 3008312"/>
                <a:gd name="connsiteX21" fmla="*/ 936625 w 1821656"/>
                <a:gd name="connsiteY21" fmla="*/ 2889250 h 3008312"/>
                <a:gd name="connsiteX22" fmla="*/ 964406 w 1821656"/>
                <a:gd name="connsiteY22" fmla="*/ 2809875 h 3008312"/>
                <a:gd name="connsiteX23" fmla="*/ 1035844 w 1821656"/>
                <a:gd name="connsiteY23" fmla="*/ 2754312 h 3008312"/>
                <a:gd name="connsiteX24" fmla="*/ 1067594 w 1821656"/>
                <a:gd name="connsiteY24" fmla="*/ 2698750 h 3008312"/>
                <a:gd name="connsiteX25" fmla="*/ 1079500 w 1821656"/>
                <a:gd name="connsiteY25" fmla="*/ 2583656 h 3008312"/>
                <a:gd name="connsiteX26" fmla="*/ 1103313 w 1821656"/>
                <a:gd name="connsiteY26" fmla="*/ 2508250 h 3008312"/>
                <a:gd name="connsiteX27" fmla="*/ 1087438 w 1821656"/>
                <a:gd name="connsiteY27" fmla="*/ 2472531 h 3008312"/>
                <a:gd name="connsiteX28" fmla="*/ 1119188 w 1821656"/>
                <a:gd name="connsiteY28" fmla="*/ 2460625 h 3008312"/>
                <a:gd name="connsiteX29" fmla="*/ 1079500 w 1821656"/>
                <a:gd name="connsiteY29" fmla="*/ 2349500 h 3008312"/>
                <a:gd name="connsiteX30" fmla="*/ 1111250 w 1821656"/>
                <a:gd name="connsiteY30" fmla="*/ 2286000 h 3008312"/>
                <a:gd name="connsiteX31" fmla="*/ 1111250 w 1821656"/>
                <a:gd name="connsiteY31" fmla="*/ 2250281 h 3008312"/>
                <a:gd name="connsiteX32" fmla="*/ 1178719 w 1821656"/>
                <a:gd name="connsiteY32" fmla="*/ 2135187 h 3008312"/>
                <a:gd name="connsiteX33" fmla="*/ 1202531 w 1821656"/>
                <a:gd name="connsiteY33" fmla="*/ 2079625 h 3008312"/>
                <a:gd name="connsiteX34" fmla="*/ 1146969 w 1821656"/>
                <a:gd name="connsiteY34" fmla="*/ 2035969 h 3008312"/>
                <a:gd name="connsiteX35" fmla="*/ 1174750 w 1821656"/>
                <a:gd name="connsiteY35" fmla="*/ 2004219 h 3008312"/>
                <a:gd name="connsiteX36" fmla="*/ 1174750 w 1821656"/>
                <a:gd name="connsiteY36" fmla="*/ 1960562 h 3008312"/>
                <a:gd name="connsiteX37" fmla="*/ 1202531 w 1821656"/>
                <a:gd name="connsiteY37" fmla="*/ 1889125 h 3008312"/>
                <a:gd name="connsiteX38" fmla="*/ 1091406 w 1821656"/>
                <a:gd name="connsiteY38" fmla="*/ 1817687 h 3008312"/>
                <a:gd name="connsiteX39" fmla="*/ 1039813 w 1821656"/>
                <a:gd name="connsiteY39" fmla="*/ 1742281 h 3008312"/>
                <a:gd name="connsiteX40" fmla="*/ 1012031 w 1821656"/>
                <a:gd name="connsiteY40" fmla="*/ 1718469 h 3008312"/>
                <a:gd name="connsiteX41" fmla="*/ 944563 w 1821656"/>
                <a:gd name="connsiteY41" fmla="*/ 1730375 h 3008312"/>
                <a:gd name="connsiteX42" fmla="*/ 896938 w 1821656"/>
                <a:gd name="connsiteY42" fmla="*/ 1730375 h 3008312"/>
                <a:gd name="connsiteX43" fmla="*/ 892969 w 1821656"/>
                <a:gd name="connsiteY43" fmla="*/ 1789906 h 3008312"/>
                <a:gd name="connsiteX44" fmla="*/ 845344 w 1821656"/>
                <a:gd name="connsiteY44" fmla="*/ 1821656 h 3008312"/>
                <a:gd name="connsiteX45" fmla="*/ 773906 w 1821656"/>
                <a:gd name="connsiteY45" fmla="*/ 1845469 h 3008312"/>
                <a:gd name="connsiteX46" fmla="*/ 746125 w 1821656"/>
                <a:gd name="connsiteY46" fmla="*/ 1845469 h 3008312"/>
                <a:gd name="connsiteX47" fmla="*/ 789781 w 1821656"/>
                <a:gd name="connsiteY47" fmla="*/ 1797844 h 3008312"/>
                <a:gd name="connsiteX48" fmla="*/ 785813 w 1821656"/>
                <a:gd name="connsiteY48" fmla="*/ 1766094 h 3008312"/>
                <a:gd name="connsiteX49" fmla="*/ 726281 w 1821656"/>
                <a:gd name="connsiteY49" fmla="*/ 1766094 h 3008312"/>
                <a:gd name="connsiteX50" fmla="*/ 702469 w 1821656"/>
                <a:gd name="connsiteY50" fmla="*/ 1813719 h 3008312"/>
                <a:gd name="connsiteX51" fmla="*/ 686594 w 1821656"/>
                <a:gd name="connsiteY51" fmla="*/ 1778000 h 3008312"/>
                <a:gd name="connsiteX52" fmla="*/ 690563 w 1821656"/>
                <a:gd name="connsiteY52" fmla="*/ 1710531 h 3008312"/>
                <a:gd name="connsiteX53" fmla="*/ 690563 w 1821656"/>
                <a:gd name="connsiteY53" fmla="*/ 1651000 h 3008312"/>
                <a:gd name="connsiteX54" fmla="*/ 599281 w 1821656"/>
                <a:gd name="connsiteY54" fmla="*/ 1651000 h 3008312"/>
                <a:gd name="connsiteX55" fmla="*/ 571500 w 1821656"/>
                <a:gd name="connsiteY55" fmla="*/ 1662906 h 3008312"/>
                <a:gd name="connsiteX56" fmla="*/ 523875 w 1821656"/>
                <a:gd name="connsiteY56" fmla="*/ 1619250 h 3008312"/>
                <a:gd name="connsiteX57" fmla="*/ 527844 w 1821656"/>
                <a:gd name="connsiteY57" fmla="*/ 1579562 h 3008312"/>
                <a:gd name="connsiteX58" fmla="*/ 611188 w 1821656"/>
                <a:gd name="connsiteY58" fmla="*/ 1543844 h 3008312"/>
                <a:gd name="connsiteX59" fmla="*/ 650875 w 1821656"/>
                <a:gd name="connsiteY59" fmla="*/ 1468437 h 3008312"/>
                <a:gd name="connsiteX60" fmla="*/ 710406 w 1821656"/>
                <a:gd name="connsiteY60" fmla="*/ 1440656 h 3008312"/>
                <a:gd name="connsiteX61" fmla="*/ 785813 w 1821656"/>
                <a:gd name="connsiteY61" fmla="*/ 1377156 h 3008312"/>
                <a:gd name="connsiteX62" fmla="*/ 853281 w 1821656"/>
                <a:gd name="connsiteY62" fmla="*/ 1266031 h 3008312"/>
                <a:gd name="connsiteX63" fmla="*/ 920750 w 1821656"/>
                <a:gd name="connsiteY63" fmla="*/ 1178719 h 3008312"/>
                <a:gd name="connsiteX64" fmla="*/ 980281 w 1821656"/>
                <a:gd name="connsiteY64" fmla="*/ 1123156 h 3008312"/>
                <a:gd name="connsiteX65" fmla="*/ 1035844 w 1821656"/>
                <a:gd name="connsiteY65" fmla="*/ 1067594 h 3008312"/>
                <a:gd name="connsiteX66" fmla="*/ 1063625 w 1821656"/>
                <a:gd name="connsiteY66" fmla="*/ 1039812 h 3008312"/>
                <a:gd name="connsiteX67" fmla="*/ 1095375 w 1821656"/>
                <a:gd name="connsiteY67" fmla="*/ 1035844 h 3008312"/>
                <a:gd name="connsiteX68" fmla="*/ 1115219 w 1821656"/>
                <a:gd name="connsiteY68" fmla="*/ 948531 h 3008312"/>
                <a:gd name="connsiteX69" fmla="*/ 1158875 w 1821656"/>
                <a:gd name="connsiteY69" fmla="*/ 896937 h 3008312"/>
                <a:gd name="connsiteX70" fmla="*/ 1214438 w 1821656"/>
                <a:gd name="connsiteY70" fmla="*/ 881062 h 3008312"/>
                <a:gd name="connsiteX71" fmla="*/ 1273969 w 1821656"/>
                <a:gd name="connsiteY71" fmla="*/ 773906 h 3008312"/>
                <a:gd name="connsiteX72" fmla="*/ 1349375 w 1821656"/>
                <a:gd name="connsiteY72" fmla="*/ 734219 h 3008312"/>
                <a:gd name="connsiteX73" fmla="*/ 1400969 w 1821656"/>
                <a:gd name="connsiteY73" fmla="*/ 714375 h 3008312"/>
                <a:gd name="connsiteX74" fmla="*/ 1436688 w 1821656"/>
                <a:gd name="connsiteY74" fmla="*/ 714375 h 3008312"/>
                <a:gd name="connsiteX75" fmla="*/ 1520031 w 1821656"/>
                <a:gd name="connsiteY75" fmla="*/ 706437 h 3008312"/>
                <a:gd name="connsiteX76" fmla="*/ 1627188 w 1821656"/>
                <a:gd name="connsiteY76" fmla="*/ 706437 h 3008312"/>
                <a:gd name="connsiteX77" fmla="*/ 1686719 w 1821656"/>
                <a:gd name="connsiteY77" fmla="*/ 706437 h 3008312"/>
                <a:gd name="connsiteX78" fmla="*/ 1694656 w 1821656"/>
                <a:gd name="connsiteY78" fmla="*/ 758031 h 3008312"/>
                <a:gd name="connsiteX79" fmla="*/ 1714500 w 1821656"/>
                <a:gd name="connsiteY79" fmla="*/ 762000 h 3008312"/>
                <a:gd name="connsiteX80" fmla="*/ 1738313 w 1821656"/>
                <a:gd name="connsiteY80" fmla="*/ 722312 h 3008312"/>
                <a:gd name="connsiteX81" fmla="*/ 1742281 w 1821656"/>
                <a:gd name="connsiteY81" fmla="*/ 690562 h 3008312"/>
                <a:gd name="connsiteX82" fmla="*/ 1785938 w 1821656"/>
                <a:gd name="connsiteY82" fmla="*/ 690562 h 3008312"/>
                <a:gd name="connsiteX83" fmla="*/ 1817688 w 1821656"/>
                <a:gd name="connsiteY83" fmla="*/ 718344 h 3008312"/>
                <a:gd name="connsiteX84" fmla="*/ 1821656 w 1821656"/>
                <a:gd name="connsiteY84" fmla="*/ 650875 h 3008312"/>
                <a:gd name="connsiteX85" fmla="*/ 1821656 w 1821656"/>
                <a:gd name="connsiteY85" fmla="*/ 599281 h 3008312"/>
                <a:gd name="connsiteX86" fmla="*/ 1785938 w 1821656"/>
                <a:gd name="connsiteY86" fmla="*/ 575469 h 3008312"/>
                <a:gd name="connsiteX87" fmla="*/ 1746250 w 1821656"/>
                <a:gd name="connsiteY87" fmla="*/ 535781 h 3008312"/>
                <a:gd name="connsiteX88" fmla="*/ 1698625 w 1821656"/>
                <a:gd name="connsiteY88" fmla="*/ 543719 h 3008312"/>
                <a:gd name="connsiteX89" fmla="*/ 1662906 w 1821656"/>
                <a:gd name="connsiteY89" fmla="*/ 515937 h 3008312"/>
                <a:gd name="connsiteX90" fmla="*/ 1643063 w 1821656"/>
                <a:gd name="connsiteY90" fmla="*/ 488156 h 3008312"/>
                <a:gd name="connsiteX91" fmla="*/ 1694656 w 1821656"/>
                <a:gd name="connsiteY91" fmla="*/ 420687 h 3008312"/>
                <a:gd name="connsiteX92" fmla="*/ 1718469 w 1821656"/>
                <a:gd name="connsiteY92" fmla="*/ 420687 h 3008312"/>
                <a:gd name="connsiteX93" fmla="*/ 1750219 w 1821656"/>
                <a:gd name="connsiteY93" fmla="*/ 444500 h 3008312"/>
                <a:gd name="connsiteX94" fmla="*/ 1762125 w 1821656"/>
                <a:gd name="connsiteY94" fmla="*/ 377031 h 3008312"/>
                <a:gd name="connsiteX95" fmla="*/ 1781969 w 1821656"/>
                <a:gd name="connsiteY95" fmla="*/ 289719 h 3008312"/>
                <a:gd name="connsiteX96" fmla="*/ 1766094 w 1821656"/>
                <a:gd name="connsiteY96" fmla="*/ 238125 h 3008312"/>
                <a:gd name="connsiteX97" fmla="*/ 1742281 w 1821656"/>
                <a:gd name="connsiteY97" fmla="*/ 170656 h 3008312"/>
                <a:gd name="connsiteX98" fmla="*/ 1698625 w 1821656"/>
                <a:gd name="connsiteY98" fmla="*/ 146844 h 3008312"/>
                <a:gd name="connsiteX99" fmla="*/ 1639094 w 1821656"/>
                <a:gd name="connsiteY99" fmla="*/ 123031 h 3008312"/>
                <a:gd name="connsiteX100" fmla="*/ 1563688 w 1821656"/>
                <a:gd name="connsiteY100" fmla="*/ 127000 h 3008312"/>
                <a:gd name="connsiteX101" fmla="*/ 1504156 w 1821656"/>
                <a:gd name="connsiteY101" fmla="*/ 174625 h 3008312"/>
                <a:gd name="connsiteX102" fmla="*/ 1393031 w 1821656"/>
                <a:gd name="connsiteY102" fmla="*/ 107156 h 3008312"/>
                <a:gd name="connsiteX103" fmla="*/ 1321594 w 1821656"/>
                <a:gd name="connsiteY103" fmla="*/ 130969 h 3008312"/>
                <a:gd name="connsiteX104" fmla="*/ 1238250 w 1821656"/>
                <a:gd name="connsiteY104" fmla="*/ 119062 h 3008312"/>
                <a:gd name="connsiteX105" fmla="*/ 1206500 w 1821656"/>
                <a:gd name="connsiteY105" fmla="*/ 23812 h 3008312"/>
                <a:gd name="connsiteX106" fmla="*/ 1150938 w 1821656"/>
                <a:gd name="connsiteY106" fmla="*/ 0 h 3008312"/>
                <a:gd name="connsiteX107" fmla="*/ 1083469 w 1821656"/>
                <a:gd name="connsiteY107" fmla="*/ 55562 h 3008312"/>
                <a:gd name="connsiteX108" fmla="*/ 1063625 w 1821656"/>
                <a:gd name="connsiteY108" fmla="*/ 119062 h 3008312"/>
                <a:gd name="connsiteX109" fmla="*/ 1004094 w 1821656"/>
                <a:gd name="connsiteY109" fmla="*/ 218281 h 3008312"/>
                <a:gd name="connsiteX110" fmla="*/ 968375 w 1821656"/>
                <a:gd name="connsiteY110" fmla="*/ 254000 h 3008312"/>
                <a:gd name="connsiteX111" fmla="*/ 849313 w 1821656"/>
                <a:gd name="connsiteY111" fmla="*/ 337344 h 3008312"/>
                <a:gd name="connsiteX112" fmla="*/ 865188 w 1821656"/>
                <a:gd name="connsiteY112" fmla="*/ 476250 h 3008312"/>
                <a:gd name="connsiteX113" fmla="*/ 868350 w 1821656"/>
                <a:gd name="connsiteY113" fmla="*/ 557213 h 3008312"/>
                <a:gd name="connsiteX114" fmla="*/ 819143 w 1821656"/>
                <a:gd name="connsiteY114" fmla="*/ 635000 h 3008312"/>
                <a:gd name="connsiteX115" fmla="*/ 674688 w 1821656"/>
                <a:gd name="connsiteY115" fmla="*/ 702469 h 3008312"/>
                <a:gd name="connsiteX116" fmla="*/ 587375 w 1821656"/>
                <a:gd name="connsiteY116" fmla="*/ 662781 h 3008312"/>
                <a:gd name="connsiteX117" fmla="*/ 496094 w 1821656"/>
                <a:gd name="connsiteY117" fmla="*/ 758031 h 3008312"/>
                <a:gd name="connsiteX118" fmla="*/ 377031 w 1821656"/>
                <a:gd name="connsiteY118" fmla="*/ 726281 h 3008312"/>
                <a:gd name="connsiteX119" fmla="*/ 257969 w 1821656"/>
                <a:gd name="connsiteY119" fmla="*/ 746125 h 3008312"/>
                <a:gd name="connsiteX120" fmla="*/ 194469 w 1821656"/>
                <a:gd name="connsiteY120" fmla="*/ 948531 h 3008312"/>
                <a:gd name="connsiteX121" fmla="*/ 111901 w 1821656"/>
                <a:gd name="connsiteY121" fmla="*/ 969169 h 3008312"/>
                <a:gd name="connsiteX122" fmla="*/ 174625 w 1821656"/>
                <a:gd name="connsiteY122" fmla="*/ 1049338 h 3008312"/>
                <a:gd name="connsiteX123" fmla="*/ 83344 w 1821656"/>
                <a:gd name="connsiteY123" fmla="*/ 1154906 h 3008312"/>
                <a:gd name="connsiteX124" fmla="*/ 150813 w 1821656"/>
                <a:gd name="connsiteY124" fmla="*/ 1230312 h 3008312"/>
                <a:gd name="connsiteX125" fmla="*/ 63500 w 1821656"/>
                <a:gd name="connsiteY125" fmla="*/ 1297781 h 3008312"/>
                <a:gd name="connsiteX126" fmla="*/ 63500 w 1821656"/>
                <a:gd name="connsiteY126" fmla="*/ 1444625 h 3008312"/>
                <a:gd name="connsiteX127" fmla="*/ 138906 w 1821656"/>
                <a:gd name="connsiteY127" fmla="*/ 1452562 h 3008312"/>
                <a:gd name="connsiteX128" fmla="*/ 206375 w 1821656"/>
                <a:gd name="connsiteY128" fmla="*/ 1436687 h 3008312"/>
                <a:gd name="connsiteX129" fmla="*/ 242094 w 1821656"/>
                <a:gd name="connsiteY129" fmla="*/ 1460500 h 3008312"/>
                <a:gd name="connsiteX130" fmla="*/ 265906 w 1821656"/>
                <a:gd name="connsiteY130" fmla="*/ 1508125 h 3008312"/>
                <a:gd name="connsiteX131" fmla="*/ 230188 w 1821656"/>
                <a:gd name="connsiteY131" fmla="*/ 1529557 h 3008312"/>
                <a:gd name="connsiteX132" fmla="*/ 211926 w 1821656"/>
                <a:gd name="connsiteY132" fmla="*/ 1560512 h 3008312"/>
                <a:gd name="connsiteX133" fmla="*/ 164331 w 1821656"/>
                <a:gd name="connsiteY133" fmla="*/ 1574800 h 3008312"/>
                <a:gd name="connsiteX134" fmla="*/ 148025 w 1821656"/>
                <a:gd name="connsiteY134" fmla="*/ 1604169 h 3008312"/>
                <a:gd name="connsiteX135" fmla="*/ 92057 w 1821656"/>
                <a:gd name="connsiteY135" fmla="*/ 1643062 h 3008312"/>
                <a:gd name="connsiteX136" fmla="*/ 79375 w 1821656"/>
                <a:gd name="connsiteY136" fmla="*/ 1702594 h 3008312"/>
                <a:gd name="connsiteX137" fmla="*/ 19844 w 1821656"/>
                <a:gd name="connsiteY137" fmla="*/ 1708944 h 3008312"/>
                <a:gd name="connsiteX138" fmla="*/ 0 w 1821656"/>
                <a:gd name="connsiteY138" fmla="*/ 1785937 h 3008312"/>
                <a:gd name="connsiteX139" fmla="*/ 89700 w 1821656"/>
                <a:gd name="connsiteY139" fmla="*/ 1798637 h 3008312"/>
                <a:gd name="connsiteX140" fmla="*/ 107156 w 1821656"/>
                <a:gd name="connsiteY140" fmla="*/ 1825625 h 3008312"/>
                <a:gd name="connsiteX141" fmla="*/ 120643 w 1821656"/>
                <a:gd name="connsiteY141" fmla="*/ 1897062 h 3008312"/>
                <a:gd name="connsiteX142" fmla="*/ 166688 w 1821656"/>
                <a:gd name="connsiteY142" fmla="*/ 1916906 h 3008312"/>
                <a:gd name="connsiteX143" fmla="*/ 199213 w 1821656"/>
                <a:gd name="connsiteY143" fmla="*/ 1902619 h 3008312"/>
                <a:gd name="connsiteX144" fmla="*/ 259549 w 1821656"/>
                <a:gd name="connsiteY144" fmla="*/ 1897856 h 3008312"/>
                <a:gd name="connsiteX145" fmla="*/ 315112 w 1821656"/>
                <a:gd name="connsiteY145" fmla="*/ 1851819 h 3008312"/>
                <a:gd name="connsiteX146" fmla="*/ 333375 w 1821656"/>
                <a:gd name="connsiteY146" fmla="*/ 1853406 h 3008312"/>
                <a:gd name="connsiteX147" fmla="*/ 379419 w 1821656"/>
                <a:gd name="connsiteY147" fmla="*/ 1858169 h 3008312"/>
                <a:gd name="connsiteX148" fmla="*/ 434981 w 1821656"/>
                <a:gd name="connsiteY148" fmla="*/ 1827212 h 3008312"/>
                <a:gd name="connsiteX149" fmla="*/ 477863 w 1821656"/>
                <a:gd name="connsiteY149" fmla="*/ 1862931 h 3008312"/>
                <a:gd name="connsiteX150" fmla="*/ 488156 w 1821656"/>
                <a:gd name="connsiteY150" fmla="*/ 1897062 h 3008312"/>
                <a:gd name="connsiteX151" fmla="*/ 456406 w 1821656"/>
                <a:gd name="connsiteY151" fmla="*/ 1952625 h 3008312"/>
                <a:gd name="connsiteX152" fmla="*/ 464344 w 1821656"/>
                <a:gd name="connsiteY152" fmla="*/ 2020094 h 3008312"/>
                <a:gd name="connsiteX153" fmla="*/ 404813 w 1821656"/>
                <a:gd name="connsiteY153" fmla="*/ 2039937 h 3008312"/>
                <a:gd name="connsiteX154" fmla="*/ 313531 w 1821656"/>
                <a:gd name="connsiteY154" fmla="*/ 2008187 h 3008312"/>
                <a:gd name="connsiteX155" fmla="*/ 309563 w 1821656"/>
                <a:gd name="connsiteY155" fmla="*/ 2075656 h 3008312"/>
                <a:gd name="connsiteX156" fmla="*/ 257969 w 1821656"/>
                <a:gd name="connsiteY156" fmla="*/ 2099469 h 3008312"/>
                <a:gd name="connsiteX157" fmla="*/ 194469 w 1821656"/>
                <a:gd name="connsiteY157" fmla="*/ 2143125 h 3008312"/>
                <a:gd name="connsiteX158" fmla="*/ 154781 w 1821656"/>
                <a:gd name="connsiteY158" fmla="*/ 2166937 h 3008312"/>
                <a:gd name="connsiteX159" fmla="*/ 111125 w 1821656"/>
                <a:gd name="connsiteY159" fmla="*/ 2170906 h 3008312"/>
                <a:gd name="connsiteX160" fmla="*/ 119063 w 1821656"/>
                <a:gd name="connsiteY160" fmla="*/ 2234406 h 3008312"/>
                <a:gd name="connsiteX161" fmla="*/ 63500 w 1821656"/>
                <a:gd name="connsiteY161" fmla="*/ 2242344 h 3008312"/>
                <a:gd name="connsiteX162" fmla="*/ 43656 w 1821656"/>
                <a:gd name="connsiteY162" fmla="*/ 2293937 h 3008312"/>
                <a:gd name="connsiteX163" fmla="*/ 43656 w 1821656"/>
                <a:gd name="connsiteY163" fmla="*/ 2361406 h 3008312"/>
                <a:gd name="connsiteX164" fmla="*/ 87313 w 1821656"/>
                <a:gd name="connsiteY164" fmla="*/ 2413000 h 3008312"/>
                <a:gd name="connsiteX165" fmla="*/ 103188 w 1821656"/>
                <a:gd name="connsiteY165" fmla="*/ 2424906 h 3008312"/>
                <a:gd name="connsiteX166" fmla="*/ 123031 w 1821656"/>
                <a:gd name="connsiteY166" fmla="*/ 2516187 h 3008312"/>
                <a:gd name="connsiteX167" fmla="*/ 119063 w 1821656"/>
                <a:gd name="connsiteY167" fmla="*/ 2583656 h 3008312"/>
                <a:gd name="connsiteX168" fmla="*/ 174625 w 1821656"/>
                <a:gd name="connsiteY168" fmla="*/ 2583656 h 3008312"/>
                <a:gd name="connsiteX169" fmla="*/ 190500 w 1821656"/>
                <a:gd name="connsiteY169" fmla="*/ 2547937 h 3008312"/>
                <a:gd name="connsiteX170" fmla="*/ 226219 w 1821656"/>
                <a:gd name="connsiteY170" fmla="*/ 2579687 h 3008312"/>
                <a:gd name="connsiteX171" fmla="*/ 265906 w 1821656"/>
                <a:gd name="connsiteY171" fmla="*/ 2591594 h 3008312"/>
                <a:gd name="connsiteX172" fmla="*/ 305594 w 1821656"/>
                <a:gd name="connsiteY172" fmla="*/ 2627312 h 3008312"/>
                <a:gd name="connsiteX173" fmla="*/ 317500 w 1821656"/>
                <a:gd name="connsiteY173" fmla="*/ 2667000 h 3008312"/>
                <a:gd name="connsiteX174" fmla="*/ 353219 w 1821656"/>
                <a:gd name="connsiteY174" fmla="*/ 2682875 h 3008312"/>
                <a:gd name="connsiteX175" fmla="*/ 404813 w 1821656"/>
                <a:gd name="connsiteY175" fmla="*/ 2694781 h 3008312"/>
                <a:gd name="connsiteX176" fmla="*/ 444500 w 1821656"/>
                <a:gd name="connsiteY176" fmla="*/ 2674937 h 3008312"/>
                <a:gd name="connsiteX177" fmla="*/ 488156 w 1821656"/>
                <a:gd name="connsiteY177" fmla="*/ 2702719 h 3008312"/>
                <a:gd name="connsiteX178" fmla="*/ 468313 w 1821656"/>
                <a:gd name="connsiteY178" fmla="*/ 2782094 h 3008312"/>
                <a:gd name="connsiteX179" fmla="*/ 460375 w 1821656"/>
                <a:gd name="connsiteY179" fmla="*/ 2813844 h 3008312"/>
                <a:gd name="connsiteX180" fmla="*/ 476250 w 1821656"/>
                <a:gd name="connsiteY180" fmla="*/ 2841625 h 3008312"/>
                <a:gd name="connsiteX181" fmla="*/ 428625 w 1821656"/>
                <a:gd name="connsiteY181" fmla="*/ 2901156 h 3008312"/>
                <a:gd name="connsiteX182" fmla="*/ 404813 w 1821656"/>
                <a:gd name="connsiteY182" fmla="*/ 2940844 h 3008312"/>
                <a:gd name="connsiteX183" fmla="*/ 388938 w 1821656"/>
                <a:gd name="connsiteY183" fmla="*/ 3008312 h 3008312"/>
                <a:gd name="connsiteX0" fmla="*/ 388938 w 1821656"/>
                <a:gd name="connsiteY0" fmla="*/ 3008312 h 3008312"/>
                <a:gd name="connsiteX1" fmla="*/ 444500 w 1821656"/>
                <a:gd name="connsiteY1" fmla="*/ 2996406 h 3008312"/>
                <a:gd name="connsiteX2" fmla="*/ 448469 w 1821656"/>
                <a:gd name="connsiteY2" fmla="*/ 2952750 h 3008312"/>
                <a:gd name="connsiteX3" fmla="*/ 492125 w 1821656"/>
                <a:gd name="connsiteY3" fmla="*/ 2913062 h 3008312"/>
                <a:gd name="connsiteX4" fmla="*/ 579438 w 1821656"/>
                <a:gd name="connsiteY4" fmla="*/ 2960687 h 3008312"/>
                <a:gd name="connsiteX5" fmla="*/ 642938 w 1821656"/>
                <a:gd name="connsiteY5" fmla="*/ 2996406 h 3008312"/>
                <a:gd name="connsiteX6" fmla="*/ 710406 w 1821656"/>
                <a:gd name="connsiteY6" fmla="*/ 2956719 h 3008312"/>
                <a:gd name="connsiteX7" fmla="*/ 722313 w 1821656"/>
                <a:gd name="connsiteY7" fmla="*/ 2905125 h 3008312"/>
                <a:gd name="connsiteX8" fmla="*/ 754063 w 1821656"/>
                <a:gd name="connsiteY8" fmla="*/ 2905125 h 3008312"/>
                <a:gd name="connsiteX9" fmla="*/ 754063 w 1821656"/>
                <a:gd name="connsiteY9" fmla="*/ 2905125 h 3008312"/>
                <a:gd name="connsiteX10" fmla="*/ 821531 w 1821656"/>
                <a:gd name="connsiteY10" fmla="*/ 2885281 h 3008312"/>
                <a:gd name="connsiteX11" fmla="*/ 833438 w 1821656"/>
                <a:gd name="connsiteY11" fmla="*/ 2869406 h 3008312"/>
                <a:gd name="connsiteX12" fmla="*/ 829469 w 1821656"/>
                <a:gd name="connsiteY12" fmla="*/ 2845594 h 3008312"/>
                <a:gd name="connsiteX13" fmla="*/ 758031 w 1821656"/>
                <a:gd name="connsiteY13" fmla="*/ 2821781 h 3008312"/>
                <a:gd name="connsiteX14" fmla="*/ 758031 w 1821656"/>
                <a:gd name="connsiteY14" fmla="*/ 2762250 h 3008312"/>
                <a:gd name="connsiteX15" fmla="*/ 809625 w 1821656"/>
                <a:gd name="connsiteY15" fmla="*/ 2758281 h 3008312"/>
                <a:gd name="connsiteX16" fmla="*/ 857250 w 1821656"/>
                <a:gd name="connsiteY16" fmla="*/ 2722562 h 3008312"/>
                <a:gd name="connsiteX17" fmla="*/ 896938 w 1821656"/>
                <a:gd name="connsiteY17" fmla="*/ 2766219 h 3008312"/>
                <a:gd name="connsiteX18" fmla="*/ 908844 w 1821656"/>
                <a:gd name="connsiteY18" fmla="*/ 2805906 h 3008312"/>
                <a:gd name="connsiteX19" fmla="*/ 889000 w 1821656"/>
                <a:gd name="connsiteY19" fmla="*/ 2853531 h 3008312"/>
                <a:gd name="connsiteX20" fmla="*/ 896938 w 1821656"/>
                <a:gd name="connsiteY20" fmla="*/ 2885281 h 3008312"/>
                <a:gd name="connsiteX21" fmla="*/ 936625 w 1821656"/>
                <a:gd name="connsiteY21" fmla="*/ 2889250 h 3008312"/>
                <a:gd name="connsiteX22" fmla="*/ 964406 w 1821656"/>
                <a:gd name="connsiteY22" fmla="*/ 2809875 h 3008312"/>
                <a:gd name="connsiteX23" fmla="*/ 1035844 w 1821656"/>
                <a:gd name="connsiteY23" fmla="*/ 2754312 h 3008312"/>
                <a:gd name="connsiteX24" fmla="*/ 1067594 w 1821656"/>
                <a:gd name="connsiteY24" fmla="*/ 2698750 h 3008312"/>
                <a:gd name="connsiteX25" fmla="*/ 1079500 w 1821656"/>
                <a:gd name="connsiteY25" fmla="*/ 2583656 h 3008312"/>
                <a:gd name="connsiteX26" fmla="*/ 1103313 w 1821656"/>
                <a:gd name="connsiteY26" fmla="*/ 2508250 h 3008312"/>
                <a:gd name="connsiteX27" fmla="*/ 1087438 w 1821656"/>
                <a:gd name="connsiteY27" fmla="*/ 2472531 h 3008312"/>
                <a:gd name="connsiteX28" fmla="*/ 1119188 w 1821656"/>
                <a:gd name="connsiteY28" fmla="*/ 2460625 h 3008312"/>
                <a:gd name="connsiteX29" fmla="*/ 1079500 w 1821656"/>
                <a:gd name="connsiteY29" fmla="*/ 2349500 h 3008312"/>
                <a:gd name="connsiteX30" fmla="*/ 1111250 w 1821656"/>
                <a:gd name="connsiteY30" fmla="*/ 2286000 h 3008312"/>
                <a:gd name="connsiteX31" fmla="*/ 1111250 w 1821656"/>
                <a:gd name="connsiteY31" fmla="*/ 2250281 h 3008312"/>
                <a:gd name="connsiteX32" fmla="*/ 1178719 w 1821656"/>
                <a:gd name="connsiteY32" fmla="*/ 2135187 h 3008312"/>
                <a:gd name="connsiteX33" fmla="*/ 1202531 w 1821656"/>
                <a:gd name="connsiteY33" fmla="*/ 2079625 h 3008312"/>
                <a:gd name="connsiteX34" fmla="*/ 1146969 w 1821656"/>
                <a:gd name="connsiteY34" fmla="*/ 2035969 h 3008312"/>
                <a:gd name="connsiteX35" fmla="*/ 1174750 w 1821656"/>
                <a:gd name="connsiteY35" fmla="*/ 2004219 h 3008312"/>
                <a:gd name="connsiteX36" fmla="*/ 1174750 w 1821656"/>
                <a:gd name="connsiteY36" fmla="*/ 1960562 h 3008312"/>
                <a:gd name="connsiteX37" fmla="*/ 1202531 w 1821656"/>
                <a:gd name="connsiteY37" fmla="*/ 1889125 h 3008312"/>
                <a:gd name="connsiteX38" fmla="*/ 1091406 w 1821656"/>
                <a:gd name="connsiteY38" fmla="*/ 1817687 h 3008312"/>
                <a:gd name="connsiteX39" fmla="*/ 1039813 w 1821656"/>
                <a:gd name="connsiteY39" fmla="*/ 1742281 h 3008312"/>
                <a:gd name="connsiteX40" fmla="*/ 1012031 w 1821656"/>
                <a:gd name="connsiteY40" fmla="*/ 1718469 h 3008312"/>
                <a:gd name="connsiteX41" fmla="*/ 944563 w 1821656"/>
                <a:gd name="connsiteY41" fmla="*/ 1730375 h 3008312"/>
                <a:gd name="connsiteX42" fmla="*/ 896938 w 1821656"/>
                <a:gd name="connsiteY42" fmla="*/ 1730375 h 3008312"/>
                <a:gd name="connsiteX43" fmla="*/ 892969 w 1821656"/>
                <a:gd name="connsiteY43" fmla="*/ 1789906 h 3008312"/>
                <a:gd name="connsiteX44" fmla="*/ 845344 w 1821656"/>
                <a:gd name="connsiteY44" fmla="*/ 1821656 h 3008312"/>
                <a:gd name="connsiteX45" fmla="*/ 773906 w 1821656"/>
                <a:gd name="connsiteY45" fmla="*/ 1845469 h 3008312"/>
                <a:gd name="connsiteX46" fmla="*/ 746125 w 1821656"/>
                <a:gd name="connsiteY46" fmla="*/ 1845469 h 3008312"/>
                <a:gd name="connsiteX47" fmla="*/ 789781 w 1821656"/>
                <a:gd name="connsiteY47" fmla="*/ 1797844 h 3008312"/>
                <a:gd name="connsiteX48" fmla="*/ 785813 w 1821656"/>
                <a:gd name="connsiteY48" fmla="*/ 1766094 h 3008312"/>
                <a:gd name="connsiteX49" fmla="*/ 726281 w 1821656"/>
                <a:gd name="connsiteY49" fmla="*/ 1766094 h 3008312"/>
                <a:gd name="connsiteX50" fmla="*/ 702469 w 1821656"/>
                <a:gd name="connsiteY50" fmla="*/ 1813719 h 3008312"/>
                <a:gd name="connsiteX51" fmla="*/ 686594 w 1821656"/>
                <a:gd name="connsiteY51" fmla="*/ 1778000 h 3008312"/>
                <a:gd name="connsiteX52" fmla="*/ 690563 w 1821656"/>
                <a:gd name="connsiteY52" fmla="*/ 1710531 h 3008312"/>
                <a:gd name="connsiteX53" fmla="*/ 690563 w 1821656"/>
                <a:gd name="connsiteY53" fmla="*/ 1651000 h 3008312"/>
                <a:gd name="connsiteX54" fmla="*/ 599281 w 1821656"/>
                <a:gd name="connsiteY54" fmla="*/ 1651000 h 3008312"/>
                <a:gd name="connsiteX55" fmla="*/ 571500 w 1821656"/>
                <a:gd name="connsiteY55" fmla="*/ 1662906 h 3008312"/>
                <a:gd name="connsiteX56" fmla="*/ 523875 w 1821656"/>
                <a:gd name="connsiteY56" fmla="*/ 1619250 h 3008312"/>
                <a:gd name="connsiteX57" fmla="*/ 527844 w 1821656"/>
                <a:gd name="connsiteY57" fmla="*/ 1579562 h 3008312"/>
                <a:gd name="connsiteX58" fmla="*/ 611188 w 1821656"/>
                <a:gd name="connsiteY58" fmla="*/ 1543844 h 3008312"/>
                <a:gd name="connsiteX59" fmla="*/ 650875 w 1821656"/>
                <a:gd name="connsiteY59" fmla="*/ 1468437 h 3008312"/>
                <a:gd name="connsiteX60" fmla="*/ 710406 w 1821656"/>
                <a:gd name="connsiteY60" fmla="*/ 1440656 h 3008312"/>
                <a:gd name="connsiteX61" fmla="*/ 785813 w 1821656"/>
                <a:gd name="connsiteY61" fmla="*/ 1377156 h 3008312"/>
                <a:gd name="connsiteX62" fmla="*/ 853281 w 1821656"/>
                <a:gd name="connsiteY62" fmla="*/ 1266031 h 3008312"/>
                <a:gd name="connsiteX63" fmla="*/ 920750 w 1821656"/>
                <a:gd name="connsiteY63" fmla="*/ 1178719 h 3008312"/>
                <a:gd name="connsiteX64" fmla="*/ 980281 w 1821656"/>
                <a:gd name="connsiteY64" fmla="*/ 1123156 h 3008312"/>
                <a:gd name="connsiteX65" fmla="*/ 1035844 w 1821656"/>
                <a:gd name="connsiteY65" fmla="*/ 1067594 h 3008312"/>
                <a:gd name="connsiteX66" fmla="*/ 1063625 w 1821656"/>
                <a:gd name="connsiteY66" fmla="*/ 1039812 h 3008312"/>
                <a:gd name="connsiteX67" fmla="*/ 1095375 w 1821656"/>
                <a:gd name="connsiteY67" fmla="*/ 1035844 h 3008312"/>
                <a:gd name="connsiteX68" fmla="*/ 1115219 w 1821656"/>
                <a:gd name="connsiteY68" fmla="*/ 948531 h 3008312"/>
                <a:gd name="connsiteX69" fmla="*/ 1158875 w 1821656"/>
                <a:gd name="connsiteY69" fmla="*/ 896937 h 3008312"/>
                <a:gd name="connsiteX70" fmla="*/ 1214438 w 1821656"/>
                <a:gd name="connsiteY70" fmla="*/ 881062 h 3008312"/>
                <a:gd name="connsiteX71" fmla="*/ 1273969 w 1821656"/>
                <a:gd name="connsiteY71" fmla="*/ 773906 h 3008312"/>
                <a:gd name="connsiteX72" fmla="*/ 1349375 w 1821656"/>
                <a:gd name="connsiteY72" fmla="*/ 734219 h 3008312"/>
                <a:gd name="connsiteX73" fmla="*/ 1400969 w 1821656"/>
                <a:gd name="connsiteY73" fmla="*/ 714375 h 3008312"/>
                <a:gd name="connsiteX74" fmla="*/ 1436688 w 1821656"/>
                <a:gd name="connsiteY74" fmla="*/ 714375 h 3008312"/>
                <a:gd name="connsiteX75" fmla="*/ 1520031 w 1821656"/>
                <a:gd name="connsiteY75" fmla="*/ 706437 h 3008312"/>
                <a:gd name="connsiteX76" fmla="*/ 1627188 w 1821656"/>
                <a:gd name="connsiteY76" fmla="*/ 706437 h 3008312"/>
                <a:gd name="connsiteX77" fmla="*/ 1686719 w 1821656"/>
                <a:gd name="connsiteY77" fmla="*/ 706437 h 3008312"/>
                <a:gd name="connsiteX78" fmla="*/ 1694656 w 1821656"/>
                <a:gd name="connsiteY78" fmla="*/ 758031 h 3008312"/>
                <a:gd name="connsiteX79" fmla="*/ 1714500 w 1821656"/>
                <a:gd name="connsiteY79" fmla="*/ 762000 h 3008312"/>
                <a:gd name="connsiteX80" fmla="*/ 1738313 w 1821656"/>
                <a:gd name="connsiteY80" fmla="*/ 722312 h 3008312"/>
                <a:gd name="connsiteX81" fmla="*/ 1742281 w 1821656"/>
                <a:gd name="connsiteY81" fmla="*/ 690562 h 3008312"/>
                <a:gd name="connsiteX82" fmla="*/ 1785938 w 1821656"/>
                <a:gd name="connsiteY82" fmla="*/ 690562 h 3008312"/>
                <a:gd name="connsiteX83" fmla="*/ 1817688 w 1821656"/>
                <a:gd name="connsiteY83" fmla="*/ 718344 h 3008312"/>
                <a:gd name="connsiteX84" fmla="*/ 1821656 w 1821656"/>
                <a:gd name="connsiteY84" fmla="*/ 650875 h 3008312"/>
                <a:gd name="connsiteX85" fmla="*/ 1821656 w 1821656"/>
                <a:gd name="connsiteY85" fmla="*/ 599281 h 3008312"/>
                <a:gd name="connsiteX86" fmla="*/ 1785938 w 1821656"/>
                <a:gd name="connsiteY86" fmla="*/ 575469 h 3008312"/>
                <a:gd name="connsiteX87" fmla="*/ 1746250 w 1821656"/>
                <a:gd name="connsiteY87" fmla="*/ 535781 h 3008312"/>
                <a:gd name="connsiteX88" fmla="*/ 1698625 w 1821656"/>
                <a:gd name="connsiteY88" fmla="*/ 543719 h 3008312"/>
                <a:gd name="connsiteX89" fmla="*/ 1662906 w 1821656"/>
                <a:gd name="connsiteY89" fmla="*/ 515937 h 3008312"/>
                <a:gd name="connsiteX90" fmla="*/ 1643063 w 1821656"/>
                <a:gd name="connsiteY90" fmla="*/ 488156 h 3008312"/>
                <a:gd name="connsiteX91" fmla="*/ 1694656 w 1821656"/>
                <a:gd name="connsiteY91" fmla="*/ 420687 h 3008312"/>
                <a:gd name="connsiteX92" fmla="*/ 1718469 w 1821656"/>
                <a:gd name="connsiteY92" fmla="*/ 420687 h 3008312"/>
                <a:gd name="connsiteX93" fmla="*/ 1750219 w 1821656"/>
                <a:gd name="connsiteY93" fmla="*/ 444500 h 3008312"/>
                <a:gd name="connsiteX94" fmla="*/ 1762125 w 1821656"/>
                <a:gd name="connsiteY94" fmla="*/ 377031 h 3008312"/>
                <a:gd name="connsiteX95" fmla="*/ 1781969 w 1821656"/>
                <a:gd name="connsiteY95" fmla="*/ 289719 h 3008312"/>
                <a:gd name="connsiteX96" fmla="*/ 1766094 w 1821656"/>
                <a:gd name="connsiteY96" fmla="*/ 238125 h 3008312"/>
                <a:gd name="connsiteX97" fmla="*/ 1742281 w 1821656"/>
                <a:gd name="connsiteY97" fmla="*/ 170656 h 3008312"/>
                <a:gd name="connsiteX98" fmla="*/ 1698625 w 1821656"/>
                <a:gd name="connsiteY98" fmla="*/ 146844 h 3008312"/>
                <a:gd name="connsiteX99" fmla="*/ 1639094 w 1821656"/>
                <a:gd name="connsiteY99" fmla="*/ 123031 h 3008312"/>
                <a:gd name="connsiteX100" fmla="*/ 1563688 w 1821656"/>
                <a:gd name="connsiteY100" fmla="*/ 127000 h 3008312"/>
                <a:gd name="connsiteX101" fmla="*/ 1504156 w 1821656"/>
                <a:gd name="connsiteY101" fmla="*/ 174625 h 3008312"/>
                <a:gd name="connsiteX102" fmla="*/ 1393031 w 1821656"/>
                <a:gd name="connsiteY102" fmla="*/ 107156 h 3008312"/>
                <a:gd name="connsiteX103" fmla="*/ 1321594 w 1821656"/>
                <a:gd name="connsiteY103" fmla="*/ 130969 h 3008312"/>
                <a:gd name="connsiteX104" fmla="*/ 1238250 w 1821656"/>
                <a:gd name="connsiteY104" fmla="*/ 119062 h 3008312"/>
                <a:gd name="connsiteX105" fmla="*/ 1206500 w 1821656"/>
                <a:gd name="connsiteY105" fmla="*/ 23812 h 3008312"/>
                <a:gd name="connsiteX106" fmla="*/ 1150938 w 1821656"/>
                <a:gd name="connsiteY106" fmla="*/ 0 h 3008312"/>
                <a:gd name="connsiteX107" fmla="*/ 1083469 w 1821656"/>
                <a:gd name="connsiteY107" fmla="*/ 55562 h 3008312"/>
                <a:gd name="connsiteX108" fmla="*/ 1063625 w 1821656"/>
                <a:gd name="connsiteY108" fmla="*/ 119062 h 3008312"/>
                <a:gd name="connsiteX109" fmla="*/ 1004094 w 1821656"/>
                <a:gd name="connsiteY109" fmla="*/ 218281 h 3008312"/>
                <a:gd name="connsiteX110" fmla="*/ 968375 w 1821656"/>
                <a:gd name="connsiteY110" fmla="*/ 254000 h 3008312"/>
                <a:gd name="connsiteX111" fmla="*/ 849313 w 1821656"/>
                <a:gd name="connsiteY111" fmla="*/ 337344 h 3008312"/>
                <a:gd name="connsiteX112" fmla="*/ 865188 w 1821656"/>
                <a:gd name="connsiteY112" fmla="*/ 476250 h 3008312"/>
                <a:gd name="connsiteX113" fmla="*/ 868350 w 1821656"/>
                <a:gd name="connsiteY113" fmla="*/ 557213 h 3008312"/>
                <a:gd name="connsiteX114" fmla="*/ 819143 w 1821656"/>
                <a:gd name="connsiteY114" fmla="*/ 635000 h 3008312"/>
                <a:gd name="connsiteX115" fmla="*/ 674688 w 1821656"/>
                <a:gd name="connsiteY115" fmla="*/ 702469 h 3008312"/>
                <a:gd name="connsiteX116" fmla="*/ 587375 w 1821656"/>
                <a:gd name="connsiteY116" fmla="*/ 662781 h 3008312"/>
                <a:gd name="connsiteX117" fmla="*/ 496094 w 1821656"/>
                <a:gd name="connsiteY117" fmla="*/ 758031 h 3008312"/>
                <a:gd name="connsiteX118" fmla="*/ 377031 w 1821656"/>
                <a:gd name="connsiteY118" fmla="*/ 726281 h 3008312"/>
                <a:gd name="connsiteX119" fmla="*/ 257969 w 1821656"/>
                <a:gd name="connsiteY119" fmla="*/ 746125 h 3008312"/>
                <a:gd name="connsiteX120" fmla="*/ 194469 w 1821656"/>
                <a:gd name="connsiteY120" fmla="*/ 948531 h 3008312"/>
                <a:gd name="connsiteX121" fmla="*/ 111901 w 1821656"/>
                <a:gd name="connsiteY121" fmla="*/ 969169 h 3008312"/>
                <a:gd name="connsiteX122" fmla="*/ 174625 w 1821656"/>
                <a:gd name="connsiteY122" fmla="*/ 1049338 h 3008312"/>
                <a:gd name="connsiteX123" fmla="*/ 83344 w 1821656"/>
                <a:gd name="connsiteY123" fmla="*/ 1154906 h 3008312"/>
                <a:gd name="connsiteX124" fmla="*/ 150813 w 1821656"/>
                <a:gd name="connsiteY124" fmla="*/ 1230312 h 3008312"/>
                <a:gd name="connsiteX125" fmla="*/ 63500 w 1821656"/>
                <a:gd name="connsiteY125" fmla="*/ 1297781 h 3008312"/>
                <a:gd name="connsiteX126" fmla="*/ 63500 w 1821656"/>
                <a:gd name="connsiteY126" fmla="*/ 1444625 h 3008312"/>
                <a:gd name="connsiteX127" fmla="*/ 138906 w 1821656"/>
                <a:gd name="connsiteY127" fmla="*/ 1452562 h 3008312"/>
                <a:gd name="connsiteX128" fmla="*/ 206375 w 1821656"/>
                <a:gd name="connsiteY128" fmla="*/ 1436687 h 3008312"/>
                <a:gd name="connsiteX129" fmla="*/ 242094 w 1821656"/>
                <a:gd name="connsiteY129" fmla="*/ 1460500 h 3008312"/>
                <a:gd name="connsiteX130" fmla="*/ 265906 w 1821656"/>
                <a:gd name="connsiteY130" fmla="*/ 1508125 h 3008312"/>
                <a:gd name="connsiteX131" fmla="*/ 230188 w 1821656"/>
                <a:gd name="connsiteY131" fmla="*/ 1529557 h 3008312"/>
                <a:gd name="connsiteX132" fmla="*/ 211926 w 1821656"/>
                <a:gd name="connsiteY132" fmla="*/ 1560512 h 3008312"/>
                <a:gd name="connsiteX133" fmla="*/ 164331 w 1821656"/>
                <a:gd name="connsiteY133" fmla="*/ 1574800 h 3008312"/>
                <a:gd name="connsiteX134" fmla="*/ 148025 w 1821656"/>
                <a:gd name="connsiteY134" fmla="*/ 1604169 h 3008312"/>
                <a:gd name="connsiteX135" fmla="*/ 92057 w 1821656"/>
                <a:gd name="connsiteY135" fmla="*/ 1643062 h 3008312"/>
                <a:gd name="connsiteX136" fmla="*/ 79375 w 1821656"/>
                <a:gd name="connsiteY136" fmla="*/ 1702594 h 3008312"/>
                <a:gd name="connsiteX137" fmla="*/ 19844 w 1821656"/>
                <a:gd name="connsiteY137" fmla="*/ 1708944 h 3008312"/>
                <a:gd name="connsiteX138" fmla="*/ 0 w 1821656"/>
                <a:gd name="connsiteY138" fmla="*/ 1785937 h 3008312"/>
                <a:gd name="connsiteX139" fmla="*/ 89700 w 1821656"/>
                <a:gd name="connsiteY139" fmla="*/ 1798637 h 3008312"/>
                <a:gd name="connsiteX140" fmla="*/ 107156 w 1821656"/>
                <a:gd name="connsiteY140" fmla="*/ 1825625 h 3008312"/>
                <a:gd name="connsiteX141" fmla="*/ 120643 w 1821656"/>
                <a:gd name="connsiteY141" fmla="*/ 1897062 h 3008312"/>
                <a:gd name="connsiteX142" fmla="*/ 166688 w 1821656"/>
                <a:gd name="connsiteY142" fmla="*/ 1916906 h 3008312"/>
                <a:gd name="connsiteX143" fmla="*/ 199213 w 1821656"/>
                <a:gd name="connsiteY143" fmla="*/ 1902619 h 3008312"/>
                <a:gd name="connsiteX144" fmla="*/ 259549 w 1821656"/>
                <a:gd name="connsiteY144" fmla="*/ 1897856 h 3008312"/>
                <a:gd name="connsiteX145" fmla="*/ 315112 w 1821656"/>
                <a:gd name="connsiteY145" fmla="*/ 1851819 h 3008312"/>
                <a:gd name="connsiteX146" fmla="*/ 333375 w 1821656"/>
                <a:gd name="connsiteY146" fmla="*/ 1853406 h 3008312"/>
                <a:gd name="connsiteX147" fmla="*/ 379419 w 1821656"/>
                <a:gd name="connsiteY147" fmla="*/ 1858169 h 3008312"/>
                <a:gd name="connsiteX148" fmla="*/ 434981 w 1821656"/>
                <a:gd name="connsiteY148" fmla="*/ 1827212 h 3008312"/>
                <a:gd name="connsiteX149" fmla="*/ 477863 w 1821656"/>
                <a:gd name="connsiteY149" fmla="*/ 1862931 h 3008312"/>
                <a:gd name="connsiteX150" fmla="*/ 488156 w 1821656"/>
                <a:gd name="connsiteY150" fmla="*/ 1897062 h 3008312"/>
                <a:gd name="connsiteX151" fmla="*/ 479886 w 1821656"/>
                <a:gd name="connsiteY151" fmla="*/ 1925637 h 3008312"/>
                <a:gd name="connsiteX152" fmla="*/ 456406 w 1821656"/>
                <a:gd name="connsiteY152" fmla="*/ 1952625 h 3008312"/>
                <a:gd name="connsiteX153" fmla="*/ 464344 w 1821656"/>
                <a:gd name="connsiteY153" fmla="*/ 2020094 h 3008312"/>
                <a:gd name="connsiteX154" fmla="*/ 404813 w 1821656"/>
                <a:gd name="connsiteY154" fmla="*/ 2039937 h 3008312"/>
                <a:gd name="connsiteX155" fmla="*/ 313531 w 1821656"/>
                <a:gd name="connsiteY155" fmla="*/ 2008187 h 3008312"/>
                <a:gd name="connsiteX156" fmla="*/ 309563 w 1821656"/>
                <a:gd name="connsiteY156" fmla="*/ 2075656 h 3008312"/>
                <a:gd name="connsiteX157" fmla="*/ 257969 w 1821656"/>
                <a:gd name="connsiteY157" fmla="*/ 2099469 h 3008312"/>
                <a:gd name="connsiteX158" fmla="*/ 194469 w 1821656"/>
                <a:gd name="connsiteY158" fmla="*/ 2143125 h 3008312"/>
                <a:gd name="connsiteX159" fmla="*/ 154781 w 1821656"/>
                <a:gd name="connsiteY159" fmla="*/ 2166937 h 3008312"/>
                <a:gd name="connsiteX160" fmla="*/ 111125 w 1821656"/>
                <a:gd name="connsiteY160" fmla="*/ 2170906 h 3008312"/>
                <a:gd name="connsiteX161" fmla="*/ 119063 w 1821656"/>
                <a:gd name="connsiteY161" fmla="*/ 2234406 h 3008312"/>
                <a:gd name="connsiteX162" fmla="*/ 63500 w 1821656"/>
                <a:gd name="connsiteY162" fmla="*/ 2242344 h 3008312"/>
                <a:gd name="connsiteX163" fmla="*/ 43656 w 1821656"/>
                <a:gd name="connsiteY163" fmla="*/ 2293937 h 3008312"/>
                <a:gd name="connsiteX164" fmla="*/ 43656 w 1821656"/>
                <a:gd name="connsiteY164" fmla="*/ 2361406 h 3008312"/>
                <a:gd name="connsiteX165" fmla="*/ 87313 w 1821656"/>
                <a:gd name="connsiteY165" fmla="*/ 2413000 h 3008312"/>
                <a:gd name="connsiteX166" fmla="*/ 103188 w 1821656"/>
                <a:gd name="connsiteY166" fmla="*/ 2424906 h 3008312"/>
                <a:gd name="connsiteX167" fmla="*/ 123031 w 1821656"/>
                <a:gd name="connsiteY167" fmla="*/ 2516187 h 3008312"/>
                <a:gd name="connsiteX168" fmla="*/ 119063 w 1821656"/>
                <a:gd name="connsiteY168" fmla="*/ 2583656 h 3008312"/>
                <a:gd name="connsiteX169" fmla="*/ 174625 w 1821656"/>
                <a:gd name="connsiteY169" fmla="*/ 2583656 h 3008312"/>
                <a:gd name="connsiteX170" fmla="*/ 190500 w 1821656"/>
                <a:gd name="connsiteY170" fmla="*/ 2547937 h 3008312"/>
                <a:gd name="connsiteX171" fmla="*/ 226219 w 1821656"/>
                <a:gd name="connsiteY171" fmla="*/ 2579687 h 3008312"/>
                <a:gd name="connsiteX172" fmla="*/ 265906 w 1821656"/>
                <a:gd name="connsiteY172" fmla="*/ 2591594 h 3008312"/>
                <a:gd name="connsiteX173" fmla="*/ 305594 w 1821656"/>
                <a:gd name="connsiteY173" fmla="*/ 2627312 h 3008312"/>
                <a:gd name="connsiteX174" fmla="*/ 317500 w 1821656"/>
                <a:gd name="connsiteY174" fmla="*/ 2667000 h 3008312"/>
                <a:gd name="connsiteX175" fmla="*/ 353219 w 1821656"/>
                <a:gd name="connsiteY175" fmla="*/ 2682875 h 3008312"/>
                <a:gd name="connsiteX176" fmla="*/ 404813 w 1821656"/>
                <a:gd name="connsiteY176" fmla="*/ 2694781 h 3008312"/>
                <a:gd name="connsiteX177" fmla="*/ 444500 w 1821656"/>
                <a:gd name="connsiteY177" fmla="*/ 2674937 h 3008312"/>
                <a:gd name="connsiteX178" fmla="*/ 488156 w 1821656"/>
                <a:gd name="connsiteY178" fmla="*/ 2702719 h 3008312"/>
                <a:gd name="connsiteX179" fmla="*/ 468313 w 1821656"/>
                <a:gd name="connsiteY179" fmla="*/ 2782094 h 3008312"/>
                <a:gd name="connsiteX180" fmla="*/ 460375 w 1821656"/>
                <a:gd name="connsiteY180" fmla="*/ 2813844 h 3008312"/>
                <a:gd name="connsiteX181" fmla="*/ 476250 w 1821656"/>
                <a:gd name="connsiteY181" fmla="*/ 2841625 h 3008312"/>
                <a:gd name="connsiteX182" fmla="*/ 428625 w 1821656"/>
                <a:gd name="connsiteY182" fmla="*/ 2901156 h 3008312"/>
                <a:gd name="connsiteX183" fmla="*/ 404813 w 1821656"/>
                <a:gd name="connsiteY183" fmla="*/ 2940844 h 3008312"/>
                <a:gd name="connsiteX184" fmla="*/ 388938 w 1821656"/>
                <a:gd name="connsiteY184" fmla="*/ 3008312 h 3008312"/>
                <a:gd name="connsiteX0" fmla="*/ 388938 w 1821656"/>
                <a:gd name="connsiteY0" fmla="*/ 3008312 h 3008312"/>
                <a:gd name="connsiteX1" fmla="*/ 444500 w 1821656"/>
                <a:gd name="connsiteY1" fmla="*/ 2996406 h 3008312"/>
                <a:gd name="connsiteX2" fmla="*/ 448469 w 1821656"/>
                <a:gd name="connsiteY2" fmla="*/ 2952750 h 3008312"/>
                <a:gd name="connsiteX3" fmla="*/ 492125 w 1821656"/>
                <a:gd name="connsiteY3" fmla="*/ 2913062 h 3008312"/>
                <a:gd name="connsiteX4" fmla="*/ 579438 w 1821656"/>
                <a:gd name="connsiteY4" fmla="*/ 2960687 h 3008312"/>
                <a:gd name="connsiteX5" fmla="*/ 642938 w 1821656"/>
                <a:gd name="connsiteY5" fmla="*/ 2996406 h 3008312"/>
                <a:gd name="connsiteX6" fmla="*/ 710406 w 1821656"/>
                <a:gd name="connsiteY6" fmla="*/ 2956719 h 3008312"/>
                <a:gd name="connsiteX7" fmla="*/ 722313 w 1821656"/>
                <a:gd name="connsiteY7" fmla="*/ 2905125 h 3008312"/>
                <a:gd name="connsiteX8" fmla="*/ 754063 w 1821656"/>
                <a:gd name="connsiteY8" fmla="*/ 2905125 h 3008312"/>
                <a:gd name="connsiteX9" fmla="*/ 754063 w 1821656"/>
                <a:gd name="connsiteY9" fmla="*/ 2905125 h 3008312"/>
                <a:gd name="connsiteX10" fmla="*/ 821531 w 1821656"/>
                <a:gd name="connsiteY10" fmla="*/ 2885281 h 3008312"/>
                <a:gd name="connsiteX11" fmla="*/ 833438 w 1821656"/>
                <a:gd name="connsiteY11" fmla="*/ 2869406 h 3008312"/>
                <a:gd name="connsiteX12" fmla="*/ 829469 w 1821656"/>
                <a:gd name="connsiteY12" fmla="*/ 2845594 h 3008312"/>
                <a:gd name="connsiteX13" fmla="*/ 758031 w 1821656"/>
                <a:gd name="connsiteY13" fmla="*/ 2821781 h 3008312"/>
                <a:gd name="connsiteX14" fmla="*/ 758031 w 1821656"/>
                <a:gd name="connsiteY14" fmla="*/ 2762250 h 3008312"/>
                <a:gd name="connsiteX15" fmla="*/ 809625 w 1821656"/>
                <a:gd name="connsiteY15" fmla="*/ 2758281 h 3008312"/>
                <a:gd name="connsiteX16" fmla="*/ 857250 w 1821656"/>
                <a:gd name="connsiteY16" fmla="*/ 2722562 h 3008312"/>
                <a:gd name="connsiteX17" fmla="*/ 896938 w 1821656"/>
                <a:gd name="connsiteY17" fmla="*/ 2766219 h 3008312"/>
                <a:gd name="connsiteX18" fmla="*/ 908844 w 1821656"/>
                <a:gd name="connsiteY18" fmla="*/ 2805906 h 3008312"/>
                <a:gd name="connsiteX19" fmla="*/ 889000 w 1821656"/>
                <a:gd name="connsiteY19" fmla="*/ 2853531 h 3008312"/>
                <a:gd name="connsiteX20" fmla="*/ 896938 w 1821656"/>
                <a:gd name="connsiteY20" fmla="*/ 2885281 h 3008312"/>
                <a:gd name="connsiteX21" fmla="*/ 936625 w 1821656"/>
                <a:gd name="connsiteY21" fmla="*/ 2889250 h 3008312"/>
                <a:gd name="connsiteX22" fmla="*/ 964406 w 1821656"/>
                <a:gd name="connsiteY22" fmla="*/ 2809875 h 3008312"/>
                <a:gd name="connsiteX23" fmla="*/ 1035844 w 1821656"/>
                <a:gd name="connsiteY23" fmla="*/ 2754312 h 3008312"/>
                <a:gd name="connsiteX24" fmla="*/ 1067594 w 1821656"/>
                <a:gd name="connsiteY24" fmla="*/ 2698750 h 3008312"/>
                <a:gd name="connsiteX25" fmla="*/ 1079500 w 1821656"/>
                <a:gd name="connsiteY25" fmla="*/ 2583656 h 3008312"/>
                <a:gd name="connsiteX26" fmla="*/ 1103313 w 1821656"/>
                <a:gd name="connsiteY26" fmla="*/ 2508250 h 3008312"/>
                <a:gd name="connsiteX27" fmla="*/ 1087438 w 1821656"/>
                <a:gd name="connsiteY27" fmla="*/ 2472531 h 3008312"/>
                <a:gd name="connsiteX28" fmla="*/ 1119188 w 1821656"/>
                <a:gd name="connsiteY28" fmla="*/ 2460625 h 3008312"/>
                <a:gd name="connsiteX29" fmla="*/ 1079500 w 1821656"/>
                <a:gd name="connsiteY29" fmla="*/ 2349500 h 3008312"/>
                <a:gd name="connsiteX30" fmla="*/ 1111250 w 1821656"/>
                <a:gd name="connsiteY30" fmla="*/ 2286000 h 3008312"/>
                <a:gd name="connsiteX31" fmla="*/ 1111250 w 1821656"/>
                <a:gd name="connsiteY31" fmla="*/ 2250281 h 3008312"/>
                <a:gd name="connsiteX32" fmla="*/ 1178719 w 1821656"/>
                <a:gd name="connsiteY32" fmla="*/ 2135187 h 3008312"/>
                <a:gd name="connsiteX33" fmla="*/ 1202531 w 1821656"/>
                <a:gd name="connsiteY33" fmla="*/ 2079625 h 3008312"/>
                <a:gd name="connsiteX34" fmla="*/ 1146969 w 1821656"/>
                <a:gd name="connsiteY34" fmla="*/ 2035969 h 3008312"/>
                <a:gd name="connsiteX35" fmla="*/ 1174750 w 1821656"/>
                <a:gd name="connsiteY35" fmla="*/ 2004219 h 3008312"/>
                <a:gd name="connsiteX36" fmla="*/ 1174750 w 1821656"/>
                <a:gd name="connsiteY36" fmla="*/ 1960562 h 3008312"/>
                <a:gd name="connsiteX37" fmla="*/ 1202531 w 1821656"/>
                <a:gd name="connsiteY37" fmla="*/ 1889125 h 3008312"/>
                <a:gd name="connsiteX38" fmla="*/ 1091406 w 1821656"/>
                <a:gd name="connsiteY38" fmla="*/ 1817687 h 3008312"/>
                <a:gd name="connsiteX39" fmla="*/ 1039813 w 1821656"/>
                <a:gd name="connsiteY39" fmla="*/ 1742281 h 3008312"/>
                <a:gd name="connsiteX40" fmla="*/ 1012031 w 1821656"/>
                <a:gd name="connsiteY40" fmla="*/ 1718469 h 3008312"/>
                <a:gd name="connsiteX41" fmla="*/ 944563 w 1821656"/>
                <a:gd name="connsiteY41" fmla="*/ 1730375 h 3008312"/>
                <a:gd name="connsiteX42" fmla="*/ 896938 w 1821656"/>
                <a:gd name="connsiteY42" fmla="*/ 1730375 h 3008312"/>
                <a:gd name="connsiteX43" fmla="*/ 892969 w 1821656"/>
                <a:gd name="connsiteY43" fmla="*/ 1789906 h 3008312"/>
                <a:gd name="connsiteX44" fmla="*/ 845344 w 1821656"/>
                <a:gd name="connsiteY44" fmla="*/ 1821656 h 3008312"/>
                <a:gd name="connsiteX45" fmla="*/ 773906 w 1821656"/>
                <a:gd name="connsiteY45" fmla="*/ 1845469 h 3008312"/>
                <a:gd name="connsiteX46" fmla="*/ 746125 w 1821656"/>
                <a:gd name="connsiteY46" fmla="*/ 1845469 h 3008312"/>
                <a:gd name="connsiteX47" fmla="*/ 789781 w 1821656"/>
                <a:gd name="connsiteY47" fmla="*/ 1797844 h 3008312"/>
                <a:gd name="connsiteX48" fmla="*/ 785813 w 1821656"/>
                <a:gd name="connsiteY48" fmla="*/ 1766094 h 3008312"/>
                <a:gd name="connsiteX49" fmla="*/ 726281 w 1821656"/>
                <a:gd name="connsiteY49" fmla="*/ 1766094 h 3008312"/>
                <a:gd name="connsiteX50" fmla="*/ 702469 w 1821656"/>
                <a:gd name="connsiteY50" fmla="*/ 1813719 h 3008312"/>
                <a:gd name="connsiteX51" fmla="*/ 686594 w 1821656"/>
                <a:gd name="connsiteY51" fmla="*/ 1778000 h 3008312"/>
                <a:gd name="connsiteX52" fmla="*/ 690563 w 1821656"/>
                <a:gd name="connsiteY52" fmla="*/ 1710531 h 3008312"/>
                <a:gd name="connsiteX53" fmla="*/ 690563 w 1821656"/>
                <a:gd name="connsiteY53" fmla="*/ 1651000 h 3008312"/>
                <a:gd name="connsiteX54" fmla="*/ 599281 w 1821656"/>
                <a:gd name="connsiteY54" fmla="*/ 1651000 h 3008312"/>
                <a:gd name="connsiteX55" fmla="*/ 571500 w 1821656"/>
                <a:gd name="connsiteY55" fmla="*/ 1662906 h 3008312"/>
                <a:gd name="connsiteX56" fmla="*/ 523875 w 1821656"/>
                <a:gd name="connsiteY56" fmla="*/ 1619250 h 3008312"/>
                <a:gd name="connsiteX57" fmla="*/ 527844 w 1821656"/>
                <a:gd name="connsiteY57" fmla="*/ 1579562 h 3008312"/>
                <a:gd name="connsiteX58" fmla="*/ 611188 w 1821656"/>
                <a:gd name="connsiteY58" fmla="*/ 1543844 h 3008312"/>
                <a:gd name="connsiteX59" fmla="*/ 650875 w 1821656"/>
                <a:gd name="connsiteY59" fmla="*/ 1468437 h 3008312"/>
                <a:gd name="connsiteX60" fmla="*/ 710406 w 1821656"/>
                <a:gd name="connsiteY60" fmla="*/ 1440656 h 3008312"/>
                <a:gd name="connsiteX61" fmla="*/ 785813 w 1821656"/>
                <a:gd name="connsiteY61" fmla="*/ 1377156 h 3008312"/>
                <a:gd name="connsiteX62" fmla="*/ 853281 w 1821656"/>
                <a:gd name="connsiteY62" fmla="*/ 1266031 h 3008312"/>
                <a:gd name="connsiteX63" fmla="*/ 920750 w 1821656"/>
                <a:gd name="connsiteY63" fmla="*/ 1178719 h 3008312"/>
                <a:gd name="connsiteX64" fmla="*/ 980281 w 1821656"/>
                <a:gd name="connsiteY64" fmla="*/ 1123156 h 3008312"/>
                <a:gd name="connsiteX65" fmla="*/ 1035844 w 1821656"/>
                <a:gd name="connsiteY65" fmla="*/ 1067594 h 3008312"/>
                <a:gd name="connsiteX66" fmla="*/ 1063625 w 1821656"/>
                <a:gd name="connsiteY66" fmla="*/ 1039812 h 3008312"/>
                <a:gd name="connsiteX67" fmla="*/ 1095375 w 1821656"/>
                <a:gd name="connsiteY67" fmla="*/ 1035844 h 3008312"/>
                <a:gd name="connsiteX68" fmla="*/ 1115219 w 1821656"/>
                <a:gd name="connsiteY68" fmla="*/ 948531 h 3008312"/>
                <a:gd name="connsiteX69" fmla="*/ 1158875 w 1821656"/>
                <a:gd name="connsiteY69" fmla="*/ 896937 h 3008312"/>
                <a:gd name="connsiteX70" fmla="*/ 1214438 w 1821656"/>
                <a:gd name="connsiteY70" fmla="*/ 881062 h 3008312"/>
                <a:gd name="connsiteX71" fmla="*/ 1273969 w 1821656"/>
                <a:gd name="connsiteY71" fmla="*/ 773906 h 3008312"/>
                <a:gd name="connsiteX72" fmla="*/ 1349375 w 1821656"/>
                <a:gd name="connsiteY72" fmla="*/ 734219 h 3008312"/>
                <a:gd name="connsiteX73" fmla="*/ 1400969 w 1821656"/>
                <a:gd name="connsiteY73" fmla="*/ 714375 h 3008312"/>
                <a:gd name="connsiteX74" fmla="*/ 1436688 w 1821656"/>
                <a:gd name="connsiteY74" fmla="*/ 714375 h 3008312"/>
                <a:gd name="connsiteX75" fmla="*/ 1520031 w 1821656"/>
                <a:gd name="connsiteY75" fmla="*/ 706437 h 3008312"/>
                <a:gd name="connsiteX76" fmla="*/ 1627188 w 1821656"/>
                <a:gd name="connsiteY76" fmla="*/ 706437 h 3008312"/>
                <a:gd name="connsiteX77" fmla="*/ 1686719 w 1821656"/>
                <a:gd name="connsiteY77" fmla="*/ 706437 h 3008312"/>
                <a:gd name="connsiteX78" fmla="*/ 1694656 w 1821656"/>
                <a:gd name="connsiteY78" fmla="*/ 758031 h 3008312"/>
                <a:gd name="connsiteX79" fmla="*/ 1714500 w 1821656"/>
                <a:gd name="connsiteY79" fmla="*/ 762000 h 3008312"/>
                <a:gd name="connsiteX80" fmla="*/ 1738313 w 1821656"/>
                <a:gd name="connsiteY80" fmla="*/ 722312 h 3008312"/>
                <a:gd name="connsiteX81" fmla="*/ 1742281 w 1821656"/>
                <a:gd name="connsiteY81" fmla="*/ 690562 h 3008312"/>
                <a:gd name="connsiteX82" fmla="*/ 1785938 w 1821656"/>
                <a:gd name="connsiteY82" fmla="*/ 690562 h 3008312"/>
                <a:gd name="connsiteX83" fmla="*/ 1817688 w 1821656"/>
                <a:gd name="connsiteY83" fmla="*/ 718344 h 3008312"/>
                <a:gd name="connsiteX84" fmla="*/ 1821656 w 1821656"/>
                <a:gd name="connsiteY84" fmla="*/ 650875 h 3008312"/>
                <a:gd name="connsiteX85" fmla="*/ 1821656 w 1821656"/>
                <a:gd name="connsiteY85" fmla="*/ 599281 h 3008312"/>
                <a:gd name="connsiteX86" fmla="*/ 1785938 w 1821656"/>
                <a:gd name="connsiteY86" fmla="*/ 575469 h 3008312"/>
                <a:gd name="connsiteX87" fmla="*/ 1746250 w 1821656"/>
                <a:gd name="connsiteY87" fmla="*/ 535781 h 3008312"/>
                <a:gd name="connsiteX88" fmla="*/ 1698625 w 1821656"/>
                <a:gd name="connsiteY88" fmla="*/ 543719 h 3008312"/>
                <a:gd name="connsiteX89" fmla="*/ 1662906 w 1821656"/>
                <a:gd name="connsiteY89" fmla="*/ 515937 h 3008312"/>
                <a:gd name="connsiteX90" fmla="*/ 1643063 w 1821656"/>
                <a:gd name="connsiteY90" fmla="*/ 488156 h 3008312"/>
                <a:gd name="connsiteX91" fmla="*/ 1694656 w 1821656"/>
                <a:gd name="connsiteY91" fmla="*/ 420687 h 3008312"/>
                <a:gd name="connsiteX92" fmla="*/ 1718469 w 1821656"/>
                <a:gd name="connsiteY92" fmla="*/ 420687 h 3008312"/>
                <a:gd name="connsiteX93" fmla="*/ 1750219 w 1821656"/>
                <a:gd name="connsiteY93" fmla="*/ 444500 h 3008312"/>
                <a:gd name="connsiteX94" fmla="*/ 1762125 w 1821656"/>
                <a:gd name="connsiteY94" fmla="*/ 377031 h 3008312"/>
                <a:gd name="connsiteX95" fmla="*/ 1781969 w 1821656"/>
                <a:gd name="connsiteY95" fmla="*/ 289719 h 3008312"/>
                <a:gd name="connsiteX96" fmla="*/ 1766094 w 1821656"/>
                <a:gd name="connsiteY96" fmla="*/ 238125 h 3008312"/>
                <a:gd name="connsiteX97" fmla="*/ 1742281 w 1821656"/>
                <a:gd name="connsiteY97" fmla="*/ 170656 h 3008312"/>
                <a:gd name="connsiteX98" fmla="*/ 1698625 w 1821656"/>
                <a:gd name="connsiteY98" fmla="*/ 146844 h 3008312"/>
                <a:gd name="connsiteX99" fmla="*/ 1639094 w 1821656"/>
                <a:gd name="connsiteY99" fmla="*/ 123031 h 3008312"/>
                <a:gd name="connsiteX100" fmla="*/ 1563688 w 1821656"/>
                <a:gd name="connsiteY100" fmla="*/ 127000 h 3008312"/>
                <a:gd name="connsiteX101" fmla="*/ 1504156 w 1821656"/>
                <a:gd name="connsiteY101" fmla="*/ 174625 h 3008312"/>
                <a:gd name="connsiteX102" fmla="*/ 1393031 w 1821656"/>
                <a:gd name="connsiteY102" fmla="*/ 107156 h 3008312"/>
                <a:gd name="connsiteX103" fmla="*/ 1321594 w 1821656"/>
                <a:gd name="connsiteY103" fmla="*/ 130969 h 3008312"/>
                <a:gd name="connsiteX104" fmla="*/ 1238250 w 1821656"/>
                <a:gd name="connsiteY104" fmla="*/ 119062 h 3008312"/>
                <a:gd name="connsiteX105" fmla="*/ 1206500 w 1821656"/>
                <a:gd name="connsiteY105" fmla="*/ 23812 h 3008312"/>
                <a:gd name="connsiteX106" fmla="*/ 1150938 w 1821656"/>
                <a:gd name="connsiteY106" fmla="*/ 0 h 3008312"/>
                <a:gd name="connsiteX107" fmla="*/ 1083469 w 1821656"/>
                <a:gd name="connsiteY107" fmla="*/ 55562 h 3008312"/>
                <a:gd name="connsiteX108" fmla="*/ 1063625 w 1821656"/>
                <a:gd name="connsiteY108" fmla="*/ 119062 h 3008312"/>
                <a:gd name="connsiteX109" fmla="*/ 1004094 w 1821656"/>
                <a:gd name="connsiteY109" fmla="*/ 218281 h 3008312"/>
                <a:gd name="connsiteX110" fmla="*/ 968375 w 1821656"/>
                <a:gd name="connsiteY110" fmla="*/ 254000 h 3008312"/>
                <a:gd name="connsiteX111" fmla="*/ 849313 w 1821656"/>
                <a:gd name="connsiteY111" fmla="*/ 337344 h 3008312"/>
                <a:gd name="connsiteX112" fmla="*/ 865188 w 1821656"/>
                <a:gd name="connsiteY112" fmla="*/ 476250 h 3008312"/>
                <a:gd name="connsiteX113" fmla="*/ 868350 w 1821656"/>
                <a:gd name="connsiteY113" fmla="*/ 557213 h 3008312"/>
                <a:gd name="connsiteX114" fmla="*/ 819143 w 1821656"/>
                <a:gd name="connsiteY114" fmla="*/ 635000 h 3008312"/>
                <a:gd name="connsiteX115" fmla="*/ 674688 w 1821656"/>
                <a:gd name="connsiteY115" fmla="*/ 702469 h 3008312"/>
                <a:gd name="connsiteX116" fmla="*/ 587375 w 1821656"/>
                <a:gd name="connsiteY116" fmla="*/ 662781 h 3008312"/>
                <a:gd name="connsiteX117" fmla="*/ 496094 w 1821656"/>
                <a:gd name="connsiteY117" fmla="*/ 758031 h 3008312"/>
                <a:gd name="connsiteX118" fmla="*/ 377031 w 1821656"/>
                <a:gd name="connsiteY118" fmla="*/ 726281 h 3008312"/>
                <a:gd name="connsiteX119" fmla="*/ 257969 w 1821656"/>
                <a:gd name="connsiteY119" fmla="*/ 746125 h 3008312"/>
                <a:gd name="connsiteX120" fmla="*/ 194469 w 1821656"/>
                <a:gd name="connsiteY120" fmla="*/ 948531 h 3008312"/>
                <a:gd name="connsiteX121" fmla="*/ 111901 w 1821656"/>
                <a:gd name="connsiteY121" fmla="*/ 969169 h 3008312"/>
                <a:gd name="connsiteX122" fmla="*/ 174625 w 1821656"/>
                <a:gd name="connsiteY122" fmla="*/ 1049338 h 3008312"/>
                <a:gd name="connsiteX123" fmla="*/ 83344 w 1821656"/>
                <a:gd name="connsiteY123" fmla="*/ 1154906 h 3008312"/>
                <a:gd name="connsiteX124" fmla="*/ 150813 w 1821656"/>
                <a:gd name="connsiteY124" fmla="*/ 1230312 h 3008312"/>
                <a:gd name="connsiteX125" fmla="*/ 63500 w 1821656"/>
                <a:gd name="connsiteY125" fmla="*/ 1297781 h 3008312"/>
                <a:gd name="connsiteX126" fmla="*/ 63500 w 1821656"/>
                <a:gd name="connsiteY126" fmla="*/ 1444625 h 3008312"/>
                <a:gd name="connsiteX127" fmla="*/ 138906 w 1821656"/>
                <a:gd name="connsiteY127" fmla="*/ 1452562 h 3008312"/>
                <a:gd name="connsiteX128" fmla="*/ 206375 w 1821656"/>
                <a:gd name="connsiteY128" fmla="*/ 1436687 h 3008312"/>
                <a:gd name="connsiteX129" fmla="*/ 242094 w 1821656"/>
                <a:gd name="connsiteY129" fmla="*/ 1460500 h 3008312"/>
                <a:gd name="connsiteX130" fmla="*/ 265906 w 1821656"/>
                <a:gd name="connsiteY130" fmla="*/ 1508125 h 3008312"/>
                <a:gd name="connsiteX131" fmla="*/ 230188 w 1821656"/>
                <a:gd name="connsiteY131" fmla="*/ 1529557 h 3008312"/>
                <a:gd name="connsiteX132" fmla="*/ 211926 w 1821656"/>
                <a:gd name="connsiteY132" fmla="*/ 1560512 h 3008312"/>
                <a:gd name="connsiteX133" fmla="*/ 164331 w 1821656"/>
                <a:gd name="connsiteY133" fmla="*/ 1574800 h 3008312"/>
                <a:gd name="connsiteX134" fmla="*/ 148025 w 1821656"/>
                <a:gd name="connsiteY134" fmla="*/ 1604169 h 3008312"/>
                <a:gd name="connsiteX135" fmla="*/ 92057 w 1821656"/>
                <a:gd name="connsiteY135" fmla="*/ 1643062 h 3008312"/>
                <a:gd name="connsiteX136" fmla="*/ 79375 w 1821656"/>
                <a:gd name="connsiteY136" fmla="*/ 1702594 h 3008312"/>
                <a:gd name="connsiteX137" fmla="*/ 19844 w 1821656"/>
                <a:gd name="connsiteY137" fmla="*/ 1708944 h 3008312"/>
                <a:gd name="connsiteX138" fmla="*/ 0 w 1821656"/>
                <a:gd name="connsiteY138" fmla="*/ 1785937 h 3008312"/>
                <a:gd name="connsiteX139" fmla="*/ 89700 w 1821656"/>
                <a:gd name="connsiteY139" fmla="*/ 1798637 h 3008312"/>
                <a:gd name="connsiteX140" fmla="*/ 107156 w 1821656"/>
                <a:gd name="connsiteY140" fmla="*/ 1825625 h 3008312"/>
                <a:gd name="connsiteX141" fmla="*/ 120643 w 1821656"/>
                <a:gd name="connsiteY141" fmla="*/ 1897062 h 3008312"/>
                <a:gd name="connsiteX142" fmla="*/ 166688 w 1821656"/>
                <a:gd name="connsiteY142" fmla="*/ 1916906 h 3008312"/>
                <a:gd name="connsiteX143" fmla="*/ 199213 w 1821656"/>
                <a:gd name="connsiteY143" fmla="*/ 1902619 h 3008312"/>
                <a:gd name="connsiteX144" fmla="*/ 259549 w 1821656"/>
                <a:gd name="connsiteY144" fmla="*/ 1897856 h 3008312"/>
                <a:gd name="connsiteX145" fmla="*/ 315112 w 1821656"/>
                <a:gd name="connsiteY145" fmla="*/ 1851819 h 3008312"/>
                <a:gd name="connsiteX146" fmla="*/ 333375 w 1821656"/>
                <a:gd name="connsiteY146" fmla="*/ 1853406 h 3008312"/>
                <a:gd name="connsiteX147" fmla="*/ 379419 w 1821656"/>
                <a:gd name="connsiteY147" fmla="*/ 1858169 h 3008312"/>
                <a:gd name="connsiteX148" fmla="*/ 434981 w 1821656"/>
                <a:gd name="connsiteY148" fmla="*/ 1827212 h 3008312"/>
                <a:gd name="connsiteX149" fmla="*/ 477863 w 1821656"/>
                <a:gd name="connsiteY149" fmla="*/ 1862931 h 3008312"/>
                <a:gd name="connsiteX150" fmla="*/ 488156 w 1821656"/>
                <a:gd name="connsiteY150" fmla="*/ 1897062 h 3008312"/>
                <a:gd name="connsiteX151" fmla="*/ 479886 w 1821656"/>
                <a:gd name="connsiteY151" fmla="*/ 1925637 h 3008312"/>
                <a:gd name="connsiteX152" fmla="*/ 456406 w 1821656"/>
                <a:gd name="connsiteY152" fmla="*/ 1952625 h 3008312"/>
                <a:gd name="connsiteX153" fmla="*/ 466732 w 1821656"/>
                <a:gd name="connsiteY153" fmla="*/ 2034381 h 3008312"/>
                <a:gd name="connsiteX154" fmla="*/ 404813 w 1821656"/>
                <a:gd name="connsiteY154" fmla="*/ 2039937 h 3008312"/>
                <a:gd name="connsiteX155" fmla="*/ 313531 w 1821656"/>
                <a:gd name="connsiteY155" fmla="*/ 2008187 h 3008312"/>
                <a:gd name="connsiteX156" fmla="*/ 309563 w 1821656"/>
                <a:gd name="connsiteY156" fmla="*/ 2075656 h 3008312"/>
                <a:gd name="connsiteX157" fmla="*/ 257969 w 1821656"/>
                <a:gd name="connsiteY157" fmla="*/ 2099469 h 3008312"/>
                <a:gd name="connsiteX158" fmla="*/ 194469 w 1821656"/>
                <a:gd name="connsiteY158" fmla="*/ 2143125 h 3008312"/>
                <a:gd name="connsiteX159" fmla="*/ 154781 w 1821656"/>
                <a:gd name="connsiteY159" fmla="*/ 2166937 h 3008312"/>
                <a:gd name="connsiteX160" fmla="*/ 111125 w 1821656"/>
                <a:gd name="connsiteY160" fmla="*/ 2170906 h 3008312"/>
                <a:gd name="connsiteX161" fmla="*/ 119063 w 1821656"/>
                <a:gd name="connsiteY161" fmla="*/ 2234406 h 3008312"/>
                <a:gd name="connsiteX162" fmla="*/ 63500 w 1821656"/>
                <a:gd name="connsiteY162" fmla="*/ 2242344 h 3008312"/>
                <a:gd name="connsiteX163" fmla="*/ 43656 w 1821656"/>
                <a:gd name="connsiteY163" fmla="*/ 2293937 h 3008312"/>
                <a:gd name="connsiteX164" fmla="*/ 43656 w 1821656"/>
                <a:gd name="connsiteY164" fmla="*/ 2361406 h 3008312"/>
                <a:gd name="connsiteX165" fmla="*/ 87313 w 1821656"/>
                <a:gd name="connsiteY165" fmla="*/ 2413000 h 3008312"/>
                <a:gd name="connsiteX166" fmla="*/ 103188 w 1821656"/>
                <a:gd name="connsiteY166" fmla="*/ 2424906 h 3008312"/>
                <a:gd name="connsiteX167" fmla="*/ 123031 w 1821656"/>
                <a:gd name="connsiteY167" fmla="*/ 2516187 h 3008312"/>
                <a:gd name="connsiteX168" fmla="*/ 119063 w 1821656"/>
                <a:gd name="connsiteY168" fmla="*/ 2583656 h 3008312"/>
                <a:gd name="connsiteX169" fmla="*/ 174625 w 1821656"/>
                <a:gd name="connsiteY169" fmla="*/ 2583656 h 3008312"/>
                <a:gd name="connsiteX170" fmla="*/ 190500 w 1821656"/>
                <a:gd name="connsiteY170" fmla="*/ 2547937 h 3008312"/>
                <a:gd name="connsiteX171" fmla="*/ 226219 w 1821656"/>
                <a:gd name="connsiteY171" fmla="*/ 2579687 h 3008312"/>
                <a:gd name="connsiteX172" fmla="*/ 265906 w 1821656"/>
                <a:gd name="connsiteY172" fmla="*/ 2591594 h 3008312"/>
                <a:gd name="connsiteX173" fmla="*/ 305594 w 1821656"/>
                <a:gd name="connsiteY173" fmla="*/ 2627312 h 3008312"/>
                <a:gd name="connsiteX174" fmla="*/ 317500 w 1821656"/>
                <a:gd name="connsiteY174" fmla="*/ 2667000 h 3008312"/>
                <a:gd name="connsiteX175" fmla="*/ 353219 w 1821656"/>
                <a:gd name="connsiteY175" fmla="*/ 2682875 h 3008312"/>
                <a:gd name="connsiteX176" fmla="*/ 404813 w 1821656"/>
                <a:gd name="connsiteY176" fmla="*/ 2694781 h 3008312"/>
                <a:gd name="connsiteX177" fmla="*/ 444500 w 1821656"/>
                <a:gd name="connsiteY177" fmla="*/ 2674937 h 3008312"/>
                <a:gd name="connsiteX178" fmla="*/ 488156 w 1821656"/>
                <a:gd name="connsiteY178" fmla="*/ 2702719 h 3008312"/>
                <a:gd name="connsiteX179" fmla="*/ 468313 w 1821656"/>
                <a:gd name="connsiteY179" fmla="*/ 2782094 h 3008312"/>
                <a:gd name="connsiteX180" fmla="*/ 460375 w 1821656"/>
                <a:gd name="connsiteY180" fmla="*/ 2813844 h 3008312"/>
                <a:gd name="connsiteX181" fmla="*/ 476250 w 1821656"/>
                <a:gd name="connsiteY181" fmla="*/ 2841625 h 3008312"/>
                <a:gd name="connsiteX182" fmla="*/ 428625 w 1821656"/>
                <a:gd name="connsiteY182" fmla="*/ 2901156 h 3008312"/>
                <a:gd name="connsiteX183" fmla="*/ 404813 w 1821656"/>
                <a:gd name="connsiteY183" fmla="*/ 2940844 h 3008312"/>
                <a:gd name="connsiteX184" fmla="*/ 388938 w 1821656"/>
                <a:gd name="connsiteY184" fmla="*/ 3008312 h 3008312"/>
                <a:gd name="connsiteX0" fmla="*/ 388938 w 1821656"/>
                <a:gd name="connsiteY0" fmla="*/ 3008312 h 3008312"/>
                <a:gd name="connsiteX1" fmla="*/ 444500 w 1821656"/>
                <a:gd name="connsiteY1" fmla="*/ 2996406 h 3008312"/>
                <a:gd name="connsiteX2" fmla="*/ 448469 w 1821656"/>
                <a:gd name="connsiteY2" fmla="*/ 2952750 h 3008312"/>
                <a:gd name="connsiteX3" fmla="*/ 492125 w 1821656"/>
                <a:gd name="connsiteY3" fmla="*/ 2913062 h 3008312"/>
                <a:gd name="connsiteX4" fmla="*/ 579438 w 1821656"/>
                <a:gd name="connsiteY4" fmla="*/ 2960687 h 3008312"/>
                <a:gd name="connsiteX5" fmla="*/ 642938 w 1821656"/>
                <a:gd name="connsiteY5" fmla="*/ 2996406 h 3008312"/>
                <a:gd name="connsiteX6" fmla="*/ 710406 w 1821656"/>
                <a:gd name="connsiteY6" fmla="*/ 2956719 h 3008312"/>
                <a:gd name="connsiteX7" fmla="*/ 722313 w 1821656"/>
                <a:gd name="connsiteY7" fmla="*/ 2905125 h 3008312"/>
                <a:gd name="connsiteX8" fmla="*/ 754063 w 1821656"/>
                <a:gd name="connsiteY8" fmla="*/ 2905125 h 3008312"/>
                <a:gd name="connsiteX9" fmla="*/ 754063 w 1821656"/>
                <a:gd name="connsiteY9" fmla="*/ 2905125 h 3008312"/>
                <a:gd name="connsiteX10" fmla="*/ 821531 w 1821656"/>
                <a:gd name="connsiteY10" fmla="*/ 2885281 h 3008312"/>
                <a:gd name="connsiteX11" fmla="*/ 833438 w 1821656"/>
                <a:gd name="connsiteY11" fmla="*/ 2869406 h 3008312"/>
                <a:gd name="connsiteX12" fmla="*/ 829469 w 1821656"/>
                <a:gd name="connsiteY12" fmla="*/ 2845594 h 3008312"/>
                <a:gd name="connsiteX13" fmla="*/ 758031 w 1821656"/>
                <a:gd name="connsiteY13" fmla="*/ 2821781 h 3008312"/>
                <a:gd name="connsiteX14" fmla="*/ 758031 w 1821656"/>
                <a:gd name="connsiteY14" fmla="*/ 2762250 h 3008312"/>
                <a:gd name="connsiteX15" fmla="*/ 809625 w 1821656"/>
                <a:gd name="connsiteY15" fmla="*/ 2758281 h 3008312"/>
                <a:gd name="connsiteX16" fmla="*/ 857250 w 1821656"/>
                <a:gd name="connsiteY16" fmla="*/ 2722562 h 3008312"/>
                <a:gd name="connsiteX17" fmla="*/ 896938 w 1821656"/>
                <a:gd name="connsiteY17" fmla="*/ 2766219 h 3008312"/>
                <a:gd name="connsiteX18" fmla="*/ 908844 w 1821656"/>
                <a:gd name="connsiteY18" fmla="*/ 2805906 h 3008312"/>
                <a:gd name="connsiteX19" fmla="*/ 889000 w 1821656"/>
                <a:gd name="connsiteY19" fmla="*/ 2853531 h 3008312"/>
                <a:gd name="connsiteX20" fmla="*/ 896938 w 1821656"/>
                <a:gd name="connsiteY20" fmla="*/ 2885281 h 3008312"/>
                <a:gd name="connsiteX21" fmla="*/ 936625 w 1821656"/>
                <a:gd name="connsiteY21" fmla="*/ 2889250 h 3008312"/>
                <a:gd name="connsiteX22" fmla="*/ 964406 w 1821656"/>
                <a:gd name="connsiteY22" fmla="*/ 2809875 h 3008312"/>
                <a:gd name="connsiteX23" fmla="*/ 1035844 w 1821656"/>
                <a:gd name="connsiteY23" fmla="*/ 2754312 h 3008312"/>
                <a:gd name="connsiteX24" fmla="*/ 1067594 w 1821656"/>
                <a:gd name="connsiteY24" fmla="*/ 2698750 h 3008312"/>
                <a:gd name="connsiteX25" fmla="*/ 1079500 w 1821656"/>
                <a:gd name="connsiteY25" fmla="*/ 2583656 h 3008312"/>
                <a:gd name="connsiteX26" fmla="*/ 1103313 w 1821656"/>
                <a:gd name="connsiteY26" fmla="*/ 2508250 h 3008312"/>
                <a:gd name="connsiteX27" fmla="*/ 1087438 w 1821656"/>
                <a:gd name="connsiteY27" fmla="*/ 2472531 h 3008312"/>
                <a:gd name="connsiteX28" fmla="*/ 1119188 w 1821656"/>
                <a:gd name="connsiteY28" fmla="*/ 2460625 h 3008312"/>
                <a:gd name="connsiteX29" fmla="*/ 1079500 w 1821656"/>
                <a:gd name="connsiteY29" fmla="*/ 2349500 h 3008312"/>
                <a:gd name="connsiteX30" fmla="*/ 1111250 w 1821656"/>
                <a:gd name="connsiteY30" fmla="*/ 2286000 h 3008312"/>
                <a:gd name="connsiteX31" fmla="*/ 1111250 w 1821656"/>
                <a:gd name="connsiteY31" fmla="*/ 2250281 h 3008312"/>
                <a:gd name="connsiteX32" fmla="*/ 1178719 w 1821656"/>
                <a:gd name="connsiteY32" fmla="*/ 2135187 h 3008312"/>
                <a:gd name="connsiteX33" fmla="*/ 1202531 w 1821656"/>
                <a:gd name="connsiteY33" fmla="*/ 2079625 h 3008312"/>
                <a:gd name="connsiteX34" fmla="*/ 1146969 w 1821656"/>
                <a:gd name="connsiteY34" fmla="*/ 2035969 h 3008312"/>
                <a:gd name="connsiteX35" fmla="*/ 1174750 w 1821656"/>
                <a:gd name="connsiteY35" fmla="*/ 2004219 h 3008312"/>
                <a:gd name="connsiteX36" fmla="*/ 1174750 w 1821656"/>
                <a:gd name="connsiteY36" fmla="*/ 1960562 h 3008312"/>
                <a:gd name="connsiteX37" fmla="*/ 1202531 w 1821656"/>
                <a:gd name="connsiteY37" fmla="*/ 1889125 h 3008312"/>
                <a:gd name="connsiteX38" fmla="*/ 1091406 w 1821656"/>
                <a:gd name="connsiteY38" fmla="*/ 1817687 h 3008312"/>
                <a:gd name="connsiteX39" fmla="*/ 1039813 w 1821656"/>
                <a:gd name="connsiteY39" fmla="*/ 1742281 h 3008312"/>
                <a:gd name="connsiteX40" fmla="*/ 1012031 w 1821656"/>
                <a:gd name="connsiteY40" fmla="*/ 1718469 h 3008312"/>
                <a:gd name="connsiteX41" fmla="*/ 944563 w 1821656"/>
                <a:gd name="connsiteY41" fmla="*/ 1730375 h 3008312"/>
                <a:gd name="connsiteX42" fmla="*/ 896938 w 1821656"/>
                <a:gd name="connsiteY42" fmla="*/ 1730375 h 3008312"/>
                <a:gd name="connsiteX43" fmla="*/ 892969 w 1821656"/>
                <a:gd name="connsiteY43" fmla="*/ 1789906 h 3008312"/>
                <a:gd name="connsiteX44" fmla="*/ 845344 w 1821656"/>
                <a:gd name="connsiteY44" fmla="*/ 1821656 h 3008312"/>
                <a:gd name="connsiteX45" fmla="*/ 773906 w 1821656"/>
                <a:gd name="connsiteY45" fmla="*/ 1845469 h 3008312"/>
                <a:gd name="connsiteX46" fmla="*/ 746125 w 1821656"/>
                <a:gd name="connsiteY46" fmla="*/ 1845469 h 3008312"/>
                <a:gd name="connsiteX47" fmla="*/ 789781 w 1821656"/>
                <a:gd name="connsiteY47" fmla="*/ 1797844 h 3008312"/>
                <a:gd name="connsiteX48" fmla="*/ 785813 w 1821656"/>
                <a:gd name="connsiteY48" fmla="*/ 1766094 h 3008312"/>
                <a:gd name="connsiteX49" fmla="*/ 726281 w 1821656"/>
                <a:gd name="connsiteY49" fmla="*/ 1766094 h 3008312"/>
                <a:gd name="connsiteX50" fmla="*/ 702469 w 1821656"/>
                <a:gd name="connsiteY50" fmla="*/ 1813719 h 3008312"/>
                <a:gd name="connsiteX51" fmla="*/ 686594 w 1821656"/>
                <a:gd name="connsiteY51" fmla="*/ 1778000 h 3008312"/>
                <a:gd name="connsiteX52" fmla="*/ 690563 w 1821656"/>
                <a:gd name="connsiteY52" fmla="*/ 1710531 h 3008312"/>
                <a:gd name="connsiteX53" fmla="*/ 690563 w 1821656"/>
                <a:gd name="connsiteY53" fmla="*/ 1651000 h 3008312"/>
                <a:gd name="connsiteX54" fmla="*/ 599281 w 1821656"/>
                <a:gd name="connsiteY54" fmla="*/ 1651000 h 3008312"/>
                <a:gd name="connsiteX55" fmla="*/ 571500 w 1821656"/>
                <a:gd name="connsiteY55" fmla="*/ 1662906 h 3008312"/>
                <a:gd name="connsiteX56" fmla="*/ 523875 w 1821656"/>
                <a:gd name="connsiteY56" fmla="*/ 1619250 h 3008312"/>
                <a:gd name="connsiteX57" fmla="*/ 527844 w 1821656"/>
                <a:gd name="connsiteY57" fmla="*/ 1579562 h 3008312"/>
                <a:gd name="connsiteX58" fmla="*/ 611188 w 1821656"/>
                <a:gd name="connsiteY58" fmla="*/ 1543844 h 3008312"/>
                <a:gd name="connsiteX59" fmla="*/ 650875 w 1821656"/>
                <a:gd name="connsiteY59" fmla="*/ 1468437 h 3008312"/>
                <a:gd name="connsiteX60" fmla="*/ 710406 w 1821656"/>
                <a:gd name="connsiteY60" fmla="*/ 1440656 h 3008312"/>
                <a:gd name="connsiteX61" fmla="*/ 785813 w 1821656"/>
                <a:gd name="connsiteY61" fmla="*/ 1377156 h 3008312"/>
                <a:gd name="connsiteX62" fmla="*/ 853281 w 1821656"/>
                <a:gd name="connsiteY62" fmla="*/ 1266031 h 3008312"/>
                <a:gd name="connsiteX63" fmla="*/ 920750 w 1821656"/>
                <a:gd name="connsiteY63" fmla="*/ 1178719 h 3008312"/>
                <a:gd name="connsiteX64" fmla="*/ 980281 w 1821656"/>
                <a:gd name="connsiteY64" fmla="*/ 1123156 h 3008312"/>
                <a:gd name="connsiteX65" fmla="*/ 1035844 w 1821656"/>
                <a:gd name="connsiteY65" fmla="*/ 1067594 h 3008312"/>
                <a:gd name="connsiteX66" fmla="*/ 1063625 w 1821656"/>
                <a:gd name="connsiteY66" fmla="*/ 1039812 h 3008312"/>
                <a:gd name="connsiteX67" fmla="*/ 1095375 w 1821656"/>
                <a:gd name="connsiteY67" fmla="*/ 1035844 h 3008312"/>
                <a:gd name="connsiteX68" fmla="*/ 1115219 w 1821656"/>
                <a:gd name="connsiteY68" fmla="*/ 948531 h 3008312"/>
                <a:gd name="connsiteX69" fmla="*/ 1158875 w 1821656"/>
                <a:gd name="connsiteY69" fmla="*/ 896937 h 3008312"/>
                <a:gd name="connsiteX70" fmla="*/ 1214438 w 1821656"/>
                <a:gd name="connsiteY70" fmla="*/ 881062 h 3008312"/>
                <a:gd name="connsiteX71" fmla="*/ 1273969 w 1821656"/>
                <a:gd name="connsiteY71" fmla="*/ 773906 h 3008312"/>
                <a:gd name="connsiteX72" fmla="*/ 1349375 w 1821656"/>
                <a:gd name="connsiteY72" fmla="*/ 734219 h 3008312"/>
                <a:gd name="connsiteX73" fmla="*/ 1400969 w 1821656"/>
                <a:gd name="connsiteY73" fmla="*/ 714375 h 3008312"/>
                <a:gd name="connsiteX74" fmla="*/ 1436688 w 1821656"/>
                <a:gd name="connsiteY74" fmla="*/ 714375 h 3008312"/>
                <a:gd name="connsiteX75" fmla="*/ 1520031 w 1821656"/>
                <a:gd name="connsiteY75" fmla="*/ 706437 h 3008312"/>
                <a:gd name="connsiteX76" fmla="*/ 1627188 w 1821656"/>
                <a:gd name="connsiteY76" fmla="*/ 706437 h 3008312"/>
                <a:gd name="connsiteX77" fmla="*/ 1686719 w 1821656"/>
                <a:gd name="connsiteY77" fmla="*/ 706437 h 3008312"/>
                <a:gd name="connsiteX78" fmla="*/ 1694656 w 1821656"/>
                <a:gd name="connsiteY78" fmla="*/ 758031 h 3008312"/>
                <a:gd name="connsiteX79" fmla="*/ 1714500 w 1821656"/>
                <a:gd name="connsiteY79" fmla="*/ 762000 h 3008312"/>
                <a:gd name="connsiteX80" fmla="*/ 1738313 w 1821656"/>
                <a:gd name="connsiteY80" fmla="*/ 722312 h 3008312"/>
                <a:gd name="connsiteX81" fmla="*/ 1742281 w 1821656"/>
                <a:gd name="connsiteY81" fmla="*/ 690562 h 3008312"/>
                <a:gd name="connsiteX82" fmla="*/ 1785938 w 1821656"/>
                <a:gd name="connsiteY82" fmla="*/ 690562 h 3008312"/>
                <a:gd name="connsiteX83" fmla="*/ 1817688 w 1821656"/>
                <a:gd name="connsiteY83" fmla="*/ 718344 h 3008312"/>
                <a:gd name="connsiteX84" fmla="*/ 1821656 w 1821656"/>
                <a:gd name="connsiteY84" fmla="*/ 650875 h 3008312"/>
                <a:gd name="connsiteX85" fmla="*/ 1821656 w 1821656"/>
                <a:gd name="connsiteY85" fmla="*/ 599281 h 3008312"/>
                <a:gd name="connsiteX86" fmla="*/ 1785938 w 1821656"/>
                <a:gd name="connsiteY86" fmla="*/ 575469 h 3008312"/>
                <a:gd name="connsiteX87" fmla="*/ 1746250 w 1821656"/>
                <a:gd name="connsiteY87" fmla="*/ 535781 h 3008312"/>
                <a:gd name="connsiteX88" fmla="*/ 1698625 w 1821656"/>
                <a:gd name="connsiteY88" fmla="*/ 543719 h 3008312"/>
                <a:gd name="connsiteX89" fmla="*/ 1662906 w 1821656"/>
                <a:gd name="connsiteY89" fmla="*/ 515937 h 3008312"/>
                <a:gd name="connsiteX90" fmla="*/ 1643063 w 1821656"/>
                <a:gd name="connsiteY90" fmla="*/ 488156 h 3008312"/>
                <a:gd name="connsiteX91" fmla="*/ 1694656 w 1821656"/>
                <a:gd name="connsiteY91" fmla="*/ 420687 h 3008312"/>
                <a:gd name="connsiteX92" fmla="*/ 1718469 w 1821656"/>
                <a:gd name="connsiteY92" fmla="*/ 420687 h 3008312"/>
                <a:gd name="connsiteX93" fmla="*/ 1750219 w 1821656"/>
                <a:gd name="connsiteY93" fmla="*/ 444500 h 3008312"/>
                <a:gd name="connsiteX94" fmla="*/ 1762125 w 1821656"/>
                <a:gd name="connsiteY94" fmla="*/ 377031 h 3008312"/>
                <a:gd name="connsiteX95" fmla="*/ 1781969 w 1821656"/>
                <a:gd name="connsiteY95" fmla="*/ 289719 h 3008312"/>
                <a:gd name="connsiteX96" fmla="*/ 1766094 w 1821656"/>
                <a:gd name="connsiteY96" fmla="*/ 238125 h 3008312"/>
                <a:gd name="connsiteX97" fmla="*/ 1742281 w 1821656"/>
                <a:gd name="connsiteY97" fmla="*/ 170656 h 3008312"/>
                <a:gd name="connsiteX98" fmla="*/ 1698625 w 1821656"/>
                <a:gd name="connsiteY98" fmla="*/ 146844 h 3008312"/>
                <a:gd name="connsiteX99" fmla="*/ 1639094 w 1821656"/>
                <a:gd name="connsiteY99" fmla="*/ 123031 h 3008312"/>
                <a:gd name="connsiteX100" fmla="*/ 1563688 w 1821656"/>
                <a:gd name="connsiteY100" fmla="*/ 127000 h 3008312"/>
                <a:gd name="connsiteX101" fmla="*/ 1504156 w 1821656"/>
                <a:gd name="connsiteY101" fmla="*/ 174625 h 3008312"/>
                <a:gd name="connsiteX102" fmla="*/ 1393031 w 1821656"/>
                <a:gd name="connsiteY102" fmla="*/ 107156 h 3008312"/>
                <a:gd name="connsiteX103" fmla="*/ 1321594 w 1821656"/>
                <a:gd name="connsiteY103" fmla="*/ 130969 h 3008312"/>
                <a:gd name="connsiteX104" fmla="*/ 1238250 w 1821656"/>
                <a:gd name="connsiteY104" fmla="*/ 119062 h 3008312"/>
                <a:gd name="connsiteX105" fmla="*/ 1206500 w 1821656"/>
                <a:gd name="connsiteY105" fmla="*/ 23812 h 3008312"/>
                <a:gd name="connsiteX106" fmla="*/ 1150938 w 1821656"/>
                <a:gd name="connsiteY106" fmla="*/ 0 h 3008312"/>
                <a:gd name="connsiteX107" fmla="*/ 1083469 w 1821656"/>
                <a:gd name="connsiteY107" fmla="*/ 55562 h 3008312"/>
                <a:gd name="connsiteX108" fmla="*/ 1063625 w 1821656"/>
                <a:gd name="connsiteY108" fmla="*/ 119062 h 3008312"/>
                <a:gd name="connsiteX109" fmla="*/ 1004094 w 1821656"/>
                <a:gd name="connsiteY109" fmla="*/ 218281 h 3008312"/>
                <a:gd name="connsiteX110" fmla="*/ 968375 w 1821656"/>
                <a:gd name="connsiteY110" fmla="*/ 254000 h 3008312"/>
                <a:gd name="connsiteX111" fmla="*/ 849313 w 1821656"/>
                <a:gd name="connsiteY111" fmla="*/ 337344 h 3008312"/>
                <a:gd name="connsiteX112" fmla="*/ 865188 w 1821656"/>
                <a:gd name="connsiteY112" fmla="*/ 476250 h 3008312"/>
                <a:gd name="connsiteX113" fmla="*/ 868350 w 1821656"/>
                <a:gd name="connsiteY113" fmla="*/ 557213 h 3008312"/>
                <a:gd name="connsiteX114" fmla="*/ 819143 w 1821656"/>
                <a:gd name="connsiteY114" fmla="*/ 635000 h 3008312"/>
                <a:gd name="connsiteX115" fmla="*/ 674688 w 1821656"/>
                <a:gd name="connsiteY115" fmla="*/ 702469 h 3008312"/>
                <a:gd name="connsiteX116" fmla="*/ 587375 w 1821656"/>
                <a:gd name="connsiteY116" fmla="*/ 662781 h 3008312"/>
                <a:gd name="connsiteX117" fmla="*/ 496094 w 1821656"/>
                <a:gd name="connsiteY117" fmla="*/ 758031 h 3008312"/>
                <a:gd name="connsiteX118" fmla="*/ 377031 w 1821656"/>
                <a:gd name="connsiteY118" fmla="*/ 726281 h 3008312"/>
                <a:gd name="connsiteX119" fmla="*/ 257969 w 1821656"/>
                <a:gd name="connsiteY119" fmla="*/ 746125 h 3008312"/>
                <a:gd name="connsiteX120" fmla="*/ 194469 w 1821656"/>
                <a:gd name="connsiteY120" fmla="*/ 948531 h 3008312"/>
                <a:gd name="connsiteX121" fmla="*/ 111901 w 1821656"/>
                <a:gd name="connsiteY121" fmla="*/ 969169 h 3008312"/>
                <a:gd name="connsiteX122" fmla="*/ 174625 w 1821656"/>
                <a:gd name="connsiteY122" fmla="*/ 1049338 h 3008312"/>
                <a:gd name="connsiteX123" fmla="*/ 83344 w 1821656"/>
                <a:gd name="connsiteY123" fmla="*/ 1154906 h 3008312"/>
                <a:gd name="connsiteX124" fmla="*/ 150813 w 1821656"/>
                <a:gd name="connsiteY124" fmla="*/ 1230312 h 3008312"/>
                <a:gd name="connsiteX125" fmla="*/ 63500 w 1821656"/>
                <a:gd name="connsiteY125" fmla="*/ 1297781 h 3008312"/>
                <a:gd name="connsiteX126" fmla="*/ 63500 w 1821656"/>
                <a:gd name="connsiteY126" fmla="*/ 1444625 h 3008312"/>
                <a:gd name="connsiteX127" fmla="*/ 138906 w 1821656"/>
                <a:gd name="connsiteY127" fmla="*/ 1452562 h 3008312"/>
                <a:gd name="connsiteX128" fmla="*/ 206375 w 1821656"/>
                <a:gd name="connsiteY128" fmla="*/ 1436687 h 3008312"/>
                <a:gd name="connsiteX129" fmla="*/ 242094 w 1821656"/>
                <a:gd name="connsiteY129" fmla="*/ 1460500 h 3008312"/>
                <a:gd name="connsiteX130" fmla="*/ 265906 w 1821656"/>
                <a:gd name="connsiteY130" fmla="*/ 1508125 h 3008312"/>
                <a:gd name="connsiteX131" fmla="*/ 230188 w 1821656"/>
                <a:gd name="connsiteY131" fmla="*/ 1529557 h 3008312"/>
                <a:gd name="connsiteX132" fmla="*/ 211926 w 1821656"/>
                <a:gd name="connsiteY132" fmla="*/ 1560512 h 3008312"/>
                <a:gd name="connsiteX133" fmla="*/ 164331 w 1821656"/>
                <a:gd name="connsiteY133" fmla="*/ 1574800 h 3008312"/>
                <a:gd name="connsiteX134" fmla="*/ 148025 w 1821656"/>
                <a:gd name="connsiteY134" fmla="*/ 1604169 h 3008312"/>
                <a:gd name="connsiteX135" fmla="*/ 92057 w 1821656"/>
                <a:gd name="connsiteY135" fmla="*/ 1643062 h 3008312"/>
                <a:gd name="connsiteX136" fmla="*/ 79375 w 1821656"/>
                <a:gd name="connsiteY136" fmla="*/ 1702594 h 3008312"/>
                <a:gd name="connsiteX137" fmla="*/ 19844 w 1821656"/>
                <a:gd name="connsiteY137" fmla="*/ 1708944 h 3008312"/>
                <a:gd name="connsiteX138" fmla="*/ 0 w 1821656"/>
                <a:gd name="connsiteY138" fmla="*/ 1785937 h 3008312"/>
                <a:gd name="connsiteX139" fmla="*/ 89700 w 1821656"/>
                <a:gd name="connsiteY139" fmla="*/ 1798637 h 3008312"/>
                <a:gd name="connsiteX140" fmla="*/ 107156 w 1821656"/>
                <a:gd name="connsiteY140" fmla="*/ 1825625 h 3008312"/>
                <a:gd name="connsiteX141" fmla="*/ 120643 w 1821656"/>
                <a:gd name="connsiteY141" fmla="*/ 1897062 h 3008312"/>
                <a:gd name="connsiteX142" fmla="*/ 166688 w 1821656"/>
                <a:gd name="connsiteY142" fmla="*/ 1916906 h 3008312"/>
                <a:gd name="connsiteX143" fmla="*/ 199213 w 1821656"/>
                <a:gd name="connsiteY143" fmla="*/ 1902619 h 3008312"/>
                <a:gd name="connsiteX144" fmla="*/ 259549 w 1821656"/>
                <a:gd name="connsiteY144" fmla="*/ 1897856 h 3008312"/>
                <a:gd name="connsiteX145" fmla="*/ 315112 w 1821656"/>
                <a:gd name="connsiteY145" fmla="*/ 1851819 h 3008312"/>
                <a:gd name="connsiteX146" fmla="*/ 333375 w 1821656"/>
                <a:gd name="connsiteY146" fmla="*/ 1853406 h 3008312"/>
                <a:gd name="connsiteX147" fmla="*/ 379419 w 1821656"/>
                <a:gd name="connsiteY147" fmla="*/ 1858169 h 3008312"/>
                <a:gd name="connsiteX148" fmla="*/ 434981 w 1821656"/>
                <a:gd name="connsiteY148" fmla="*/ 1827212 h 3008312"/>
                <a:gd name="connsiteX149" fmla="*/ 477863 w 1821656"/>
                <a:gd name="connsiteY149" fmla="*/ 1862931 h 3008312"/>
                <a:gd name="connsiteX150" fmla="*/ 488156 w 1821656"/>
                <a:gd name="connsiteY150" fmla="*/ 1897062 h 3008312"/>
                <a:gd name="connsiteX151" fmla="*/ 479886 w 1821656"/>
                <a:gd name="connsiteY151" fmla="*/ 1925637 h 3008312"/>
                <a:gd name="connsiteX152" fmla="*/ 456406 w 1821656"/>
                <a:gd name="connsiteY152" fmla="*/ 1952625 h 3008312"/>
                <a:gd name="connsiteX153" fmla="*/ 461957 w 1821656"/>
                <a:gd name="connsiteY153" fmla="*/ 2041525 h 3008312"/>
                <a:gd name="connsiteX154" fmla="*/ 404813 w 1821656"/>
                <a:gd name="connsiteY154" fmla="*/ 2039937 h 3008312"/>
                <a:gd name="connsiteX155" fmla="*/ 313531 w 1821656"/>
                <a:gd name="connsiteY155" fmla="*/ 2008187 h 3008312"/>
                <a:gd name="connsiteX156" fmla="*/ 309563 w 1821656"/>
                <a:gd name="connsiteY156" fmla="*/ 2075656 h 3008312"/>
                <a:gd name="connsiteX157" fmla="*/ 257969 w 1821656"/>
                <a:gd name="connsiteY157" fmla="*/ 2099469 h 3008312"/>
                <a:gd name="connsiteX158" fmla="*/ 194469 w 1821656"/>
                <a:gd name="connsiteY158" fmla="*/ 2143125 h 3008312"/>
                <a:gd name="connsiteX159" fmla="*/ 154781 w 1821656"/>
                <a:gd name="connsiteY159" fmla="*/ 2166937 h 3008312"/>
                <a:gd name="connsiteX160" fmla="*/ 111125 w 1821656"/>
                <a:gd name="connsiteY160" fmla="*/ 2170906 h 3008312"/>
                <a:gd name="connsiteX161" fmla="*/ 119063 w 1821656"/>
                <a:gd name="connsiteY161" fmla="*/ 2234406 h 3008312"/>
                <a:gd name="connsiteX162" fmla="*/ 63500 w 1821656"/>
                <a:gd name="connsiteY162" fmla="*/ 2242344 h 3008312"/>
                <a:gd name="connsiteX163" fmla="*/ 43656 w 1821656"/>
                <a:gd name="connsiteY163" fmla="*/ 2293937 h 3008312"/>
                <a:gd name="connsiteX164" fmla="*/ 43656 w 1821656"/>
                <a:gd name="connsiteY164" fmla="*/ 2361406 h 3008312"/>
                <a:gd name="connsiteX165" fmla="*/ 87313 w 1821656"/>
                <a:gd name="connsiteY165" fmla="*/ 2413000 h 3008312"/>
                <a:gd name="connsiteX166" fmla="*/ 103188 w 1821656"/>
                <a:gd name="connsiteY166" fmla="*/ 2424906 h 3008312"/>
                <a:gd name="connsiteX167" fmla="*/ 123031 w 1821656"/>
                <a:gd name="connsiteY167" fmla="*/ 2516187 h 3008312"/>
                <a:gd name="connsiteX168" fmla="*/ 119063 w 1821656"/>
                <a:gd name="connsiteY168" fmla="*/ 2583656 h 3008312"/>
                <a:gd name="connsiteX169" fmla="*/ 174625 w 1821656"/>
                <a:gd name="connsiteY169" fmla="*/ 2583656 h 3008312"/>
                <a:gd name="connsiteX170" fmla="*/ 190500 w 1821656"/>
                <a:gd name="connsiteY170" fmla="*/ 2547937 h 3008312"/>
                <a:gd name="connsiteX171" fmla="*/ 226219 w 1821656"/>
                <a:gd name="connsiteY171" fmla="*/ 2579687 h 3008312"/>
                <a:gd name="connsiteX172" fmla="*/ 265906 w 1821656"/>
                <a:gd name="connsiteY172" fmla="*/ 2591594 h 3008312"/>
                <a:gd name="connsiteX173" fmla="*/ 305594 w 1821656"/>
                <a:gd name="connsiteY173" fmla="*/ 2627312 h 3008312"/>
                <a:gd name="connsiteX174" fmla="*/ 317500 w 1821656"/>
                <a:gd name="connsiteY174" fmla="*/ 2667000 h 3008312"/>
                <a:gd name="connsiteX175" fmla="*/ 353219 w 1821656"/>
                <a:gd name="connsiteY175" fmla="*/ 2682875 h 3008312"/>
                <a:gd name="connsiteX176" fmla="*/ 404813 w 1821656"/>
                <a:gd name="connsiteY176" fmla="*/ 2694781 h 3008312"/>
                <a:gd name="connsiteX177" fmla="*/ 444500 w 1821656"/>
                <a:gd name="connsiteY177" fmla="*/ 2674937 h 3008312"/>
                <a:gd name="connsiteX178" fmla="*/ 488156 w 1821656"/>
                <a:gd name="connsiteY178" fmla="*/ 2702719 h 3008312"/>
                <a:gd name="connsiteX179" fmla="*/ 468313 w 1821656"/>
                <a:gd name="connsiteY179" fmla="*/ 2782094 h 3008312"/>
                <a:gd name="connsiteX180" fmla="*/ 460375 w 1821656"/>
                <a:gd name="connsiteY180" fmla="*/ 2813844 h 3008312"/>
                <a:gd name="connsiteX181" fmla="*/ 476250 w 1821656"/>
                <a:gd name="connsiteY181" fmla="*/ 2841625 h 3008312"/>
                <a:gd name="connsiteX182" fmla="*/ 428625 w 1821656"/>
                <a:gd name="connsiteY182" fmla="*/ 2901156 h 3008312"/>
                <a:gd name="connsiteX183" fmla="*/ 404813 w 1821656"/>
                <a:gd name="connsiteY183" fmla="*/ 2940844 h 3008312"/>
                <a:gd name="connsiteX184" fmla="*/ 388938 w 1821656"/>
                <a:gd name="connsiteY184" fmla="*/ 3008312 h 3008312"/>
                <a:gd name="connsiteX0" fmla="*/ 388938 w 1821656"/>
                <a:gd name="connsiteY0" fmla="*/ 3008312 h 3008312"/>
                <a:gd name="connsiteX1" fmla="*/ 444500 w 1821656"/>
                <a:gd name="connsiteY1" fmla="*/ 2996406 h 3008312"/>
                <a:gd name="connsiteX2" fmla="*/ 448469 w 1821656"/>
                <a:gd name="connsiteY2" fmla="*/ 2952750 h 3008312"/>
                <a:gd name="connsiteX3" fmla="*/ 492125 w 1821656"/>
                <a:gd name="connsiteY3" fmla="*/ 2913062 h 3008312"/>
                <a:gd name="connsiteX4" fmla="*/ 579438 w 1821656"/>
                <a:gd name="connsiteY4" fmla="*/ 2960687 h 3008312"/>
                <a:gd name="connsiteX5" fmla="*/ 642938 w 1821656"/>
                <a:gd name="connsiteY5" fmla="*/ 2996406 h 3008312"/>
                <a:gd name="connsiteX6" fmla="*/ 710406 w 1821656"/>
                <a:gd name="connsiteY6" fmla="*/ 2956719 h 3008312"/>
                <a:gd name="connsiteX7" fmla="*/ 722313 w 1821656"/>
                <a:gd name="connsiteY7" fmla="*/ 2905125 h 3008312"/>
                <a:gd name="connsiteX8" fmla="*/ 754063 w 1821656"/>
                <a:gd name="connsiteY8" fmla="*/ 2905125 h 3008312"/>
                <a:gd name="connsiteX9" fmla="*/ 754063 w 1821656"/>
                <a:gd name="connsiteY9" fmla="*/ 2905125 h 3008312"/>
                <a:gd name="connsiteX10" fmla="*/ 821531 w 1821656"/>
                <a:gd name="connsiteY10" fmla="*/ 2885281 h 3008312"/>
                <a:gd name="connsiteX11" fmla="*/ 833438 w 1821656"/>
                <a:gd name="connsiteY11" fmla="*/ 2869406 h 3008312"/>
                <a:gd name="connsiteX12" fmla="*/ 829469 w 1821656"/>
                <a:gd name="connsiteY12" fmla="*/ 2845594 h 3008312"/>
                <a:gd name="connsiteX13" fmla="*/ 758031 w 1821656"/>
                <a:gd name="connsiteY13" fmla="*/ 2821781 h 3008312"/>
                <a:gd name="connsiteX14" fmla="*/ 758031 w 1821656"/>
                <a:gd name="connsiteY14" fmla="*/ 2762250 h 3008312"/>
                <a:gd name="connsiteX15" fmla="*/ 809625 w 1821656"/>
                <a:gd name="connsiteY15" fmla="*/ 2758281 h 3008312"/>
                <a:gd name="connsiteX16" fmla="*/ 857250 w 1821656"/>
                <a:gd name="connsiteY16" fmla="*/ 2722562 h 3008312"/>
                <a:gd name="connsiteX17" fmla="*/ 896938 w 1821656"/>
                <a:gd name="connsiteY17" fmla="*/ 2766219 h 3008312"/>
                <a:gd name="connsiteX18" fmla="*/ 908844 w 1821656"/>
                <a:gd name="connsiteY18" fmla="*/ 2805906 h 3008312"/>
                <a:gd name="connsiteX19" fmla="*/ 889000 w 1821656"/>
                <a:gd name="connsiteY19" fmla="*/ 2853531 h 3008312"/>
                <a:gd name="connsiteX20" fmla="*/ 896938 w 1821656"/>
                <a:gd name="connsiteY20" fmla="*/ 2885281 h 3008312"/>
                <a:gd name="connsiteX21" fmla="*/ 936625 w 1821656"/>
                <a:gd name="connsiteY21" fmla="*/ 2889250 h 3008312"/>
                <a:gd name="connsiteX22" fmla="*/ 964406 w 1821656"/>
                <a:gd name="connsiteY22" fmla="*/ 2809875 h 3008312"/>
                <a:gd name="connsiteX23" fmla="*/ 1035844 w 1821656"/>
                <a:gd name="connsiteY23" fmla="*/ 2754312 h 3008312"/>
                <a:gd name="connsiteX24" fmla="*/ 1067594 w 1821656"/>
                <a:gd name="connsiteY24" fmla="*/ 2698750 h 3008312"/>
                <a:gd name="connsiteX25" fmla="*/ 1079500 w 1821656"/>
                <a:gd name="connsiteY25" fmla="*/ 2583656 h 3008312"/>
                <a:gd name="connsiteX26" fmla="*/ 1103313 w 1821656"/>
                <a:gd name="connsiteY26" fmla="*/ 2508250 h 3008312"/>
                <a:gd name="connsiteX27" fmla="*/ 1087438 w 1821656"/>
                <a:gd name="connsiteY27" fmla="*/ 2472531 h 3008312"/>
                <a:gd name="connsiteX28" fmla="*/ 1119188 w 1821656"/>
                <a:gd name="connsiteY28" fmla="*/ 2460625 h 3008312"/>
                <a:gd name="connsiteX29" fmla="*/ 1079500 w 1821656"/>
                <a:gd name="connsiteY29" fmla="*/ 2349500 h 3008312"/>
                <a:gd name="connsiteX30" fmla="*/ 1111250 w 1821656"/>
                <a:gd name="connsiteY30" fmla="*/ 2286000 h 3008312"/>
                <a:gd name="connsiteX31" fmla="*/ 1111250 w 1821656"/>
                <a:gd name="connsiteY31" fmla="*/ 2250281 h 3008312"/>
                <a:gd name="connsiteX32" fmla="*/ 1178719 w 1821656"/>
                <a:gd name="connsiteY32" fmla="*/ 2135187 h 3008312"/>
                <a:gd name="connsiteX33" fmla="*/ 1202531 w 1821656"/>
                <a:gd name="connsiteY33" fmla="*/ 2079625 h 3008312"/>
                <a:gd name="connsiteX34" fmla="*/ 1146969 w 1821656"/>
                <a:gd name="connsiteY34" fmla="*/ 2035969 h 3008312"/>
                <a:gd name="connsiteX35" fmla="*/ 1174750 w 1821656"/>
                <a:gd name="connsiteY35" fmla="*/ 2004219 h 3008312"/>
                <a:gd name="connsiteX36" fmla="*/ 1174750 w 1821656"/>
                <a:gd name="connsiteY36" fmla="*/ 1960562 h 3008312"/>
                <a:gd name="connsiteX37" fmla="*/ 1202531 w 1821656"/>
                <a:gd name="connsiteY37" fmla="*/ 1889125 h 3008312"/>
                <a:gd name="connsiteX38" fmla="*/ 1091406 w 1821656"/>
                <a:gd name="connsiteY38" fmla="*/ 1817687 h 3008312"/>
                <a:gd name="connsiteX39" fmla="*/ 1039813 w 1821656"/>
                <a:gd name="connsiteY39" fmla="*/ 1742281 h 3008312"/>
                <a:gd name="connsiteX40" fmla="*/ 1012031 w 1821656"/>
                <a:gd name="connsiteY40" fmla="*/ 1718469 h 3008312"/>
                <a:gd name="connsiteX41" fmla="*/ 944563 w 1821656"/>
                <a:gd name="connsiteY41" fmla="*/ 1730375 h 3008312"/>
                <a:gd name="connsiteX42" fmla="*/ 896938 w 1821656"/>
                <a:gd name="connsiteY42" fmla="*/ 1730375 h 3008312"/>
                <a:gd name="connsiteX43" fmla="*/ 892969 w 1821656"/>
                <a:gd name="connsiteY43" fmla="*/ 1789906 h 3008312"/>
                <a:gd name="connsiteX44" fmla="*/ 845344 w 1821656"/>
                <a:gd name="connsiteY44" fmla="*/ 1821656 h 3008312"/>
                <a:gd name="connsiteX45" fmla="*/ 773906 w 1821656"/>
                <a:gd name="connsiteY45" fmla="*/ 1845469 h 3008312"/>
                <a:gd name="connsiteX46" fmla="*/ 746125 w 1821656"/>
                <a:gd name="connsiteY46" fmla="*/ 1845469 h 3008312"/>
                <a:gd name="connsiteX47" fmla="*/ 789781 w 1821656"/>
                <a:gd name="connsiteY47" fmla="*/ 1797844 h 3008312"/>
                <a:gd name="connsiteX48" fmla="*/ 785813 w 1821656"/>
                <a:gd name="connsiteY48" fmla="*/ 1766094 h 3008312"/>
                <a:gd name="connsiteX49" fmla="*/ 726281 w 1821656"/>
                <a:gd name="connsiteY49" fmla="*/ 1766094 h 3008312"/>
                <a:gd name="connsiteX50" fmla="*/ 702469 w 1821656"/>
                <a:gd name="connsiteY50" fmla="*/ 1813719 h 3008312"/>
                <a:gd name="connsiteX51" fmla="*/ 686594 w 1821656"/>
                <a:gd name="connsiteY51" fmla="*/ 1778000 h 3008312"/>
                <a:gd name="connsiteX52" fmla="*/ 690563 w 1821656"/>
                <a:gd name="connsiteY52" fmla="*/ 1710531 h 3008312"/>
                <a:gd name="connsiteX53" fmla="*/ 690563 w 1821656"/>
                <a:gd name="connsiteY53" fmla="*/ 1651000 h 3008312"/>
                <a:gd name="connsiteX54" fmla="*/ 599281 w 1821656"/>
                <a:gd name="connsiteY54" fmla="*/ 1651000 h 3008312"/>
                <a:gd name="connsiteX55" fmla="*/ 571500 w 1821656"/>
                <a:gd name="connsiteY55" fmla="*/ 1662906 h 3008312"/>
                <a:gd name="connsiteX56" fmla="*/ 523875 w 1821656"/>
                <a:gd name="connsiteY56" fmla="*/ 1619250 h 3008312"/>
                <a:gd name="connsiteX57" fmla="*/ 527844 w 1821656"/>
                <a:gd name="connsiteY57" fmla="*/ 1579562 h 3008312"/>
                <a:gd name="connsiteX58" fmla="*/ 611188 w 1821656"/>
                <a:gd name="connsiteY58" fmla="*/ 1543844 h 3008312"/>
                <a:gd name="connsiteX59" fmla="*/ 650875 w 1821656"/>
                <a:gd name="connsiteY59" fmla="*/ 1468437 h 3008312"/>
                <a:gd name="connsiteX60" fmla="*/ 710406 w 1821656"/>
                <a:gd name="connsiteY60" fmla="*/ 1440656 h 3008312"/>
                <a:gd name="connsiteX61" fmla="*/ 785813 w 1821656"/>
                <a:gd name="connsiteY61" fmla="*/ 1377156 h 3008312"/>
                <a:gd name="connsiteX62" fmla="*/ 853281 w 1821656"/>
                <a:gd name="connsiteY62" fmla="*/ 1266031 h 3008312"/>
                <a:gd name="connsiteX63" fmla="*/ 920750 w 1821656"/>
                <a:gd name="connsiteY63" fmla="*/ 1178719 h 3008312"/>
                <a:gd name="connsiteX64" fmla="*/ 980281 w 1821656"/>
                <a:gd name="connsiteY64" fmla="*/ 1123156 h 3008312"/>
                <a:gd name="connsiteX65" fmla="*/ 1035844 w 1821656"/>
                <a:gd name="connsiteY65" fmla="*/ 1067594 h 3008312"/>
                <a:gd name="connsiteX66" fmla="*/ 1063625 w 1821656"/>
                <a:gd name="connsiteY66" fmla="*/ 1039812 h 3008312"/>
                <a:gd name="connsiteX67" fmla="*/ 1095375 w 1821656"/>
                <a:gd name="connsiteY67" fmla="*/ 1035844 h 3008312"/>
                <a:gd name="connsiteX68" fmla="*/ 1115219 w 1821656"/>
                <a:gd name="connsiteY68" fmla="*/ 948531 h 3008312"/>
                <a:gd name="connsiteX69" fmla="*/ 1158875 w 1821656"/>
                <a:gd name="connsiteY69" fmla="*/ 896937 h 3008312"/>
                <a:gd name="connsiteX70" fmla="*/ 1214438 w 1821656"/>
                <a:gd name="connsiteY70" fmla="*/ 881062 h 3008312"/>
                <a:gd name="connsiteX71" fmla="*/ 1273969 w 1821656"/>
                <a:gd name="connsiteY71" fmla="*/ 773906 h 3008312"/>
                <a:gd name="connsiteX72" fmla="*/ 1349375 w 1821656"/>
                <a:gd name="connsiteY72" fmla="*/ 734219 h 3008312"/>
                <a:gd name="connsiteX73" fmla="*/ 1400969 w 1821656"/>
                <a:gd name="connsiteY73" fmla="*/ 714375 h 3008312"/>
                <a:gd name="connsiteX74" fmla="*/ 1436688 w 1821656"/>
                <a:gd name="connsiteY74" fmla="*/ 714375 h 3008312"/>
                <a:gd name="connsiteX75" fmla="*/ 1520031 w 1821656"/>
                <a:gd name="connsiteY75" fmla="*/ 706437 h 3008312"/>
                <a:gd name="connsiteX76" fmla="*/ 1627188 w 1821656"/>
                <a:gd name="connsiteY76" fmla="*/ 706437 h 3008312"/>
                <a:gd name="connsiteX77" fmla="*/ 1686719 w 1821656"/>
                <a:gd name="connsiteY77" fmla="*/ 706437 h 3008312"/>
                <a:gd name="connsiteX78" fmla="*/ 1694656 w 1821656"/>
                <a:gd name="connsiteY78" fmla="*/ 758031 h 3008312"/>
                <a:gd name="connsiteX79" fmla="*/ 1714500 w 1821656"/>
                <a:gd name="connsiteY79" fmla="*/ 762000 h 3008312"/>
                <a:gd name="connsiteX80" fmla="*/ 1738313 w 1821656"/>
                <a:gd name="connsiteY80" fmla="*/ 722312 h 3008312"/>
                <a:gd name="connsiteX81" fmla="*/ 1742281 w 1821656"/>
                <a:gd name="connsiteY81" fmla="*/ 690562 h 3008312"/>
                <a:gd name="connsiteX82" fmla="*/ 1785938 w 1821656"/>
                <a:gd name="connsiteY82" fmla="*/ 690562 h 3008312"/>
                <a:gd name="connsiteX83" fmla="*/ 1817688 w 1821656"/>
                <a:gd name="connsiteY83" fmla="*/ 718344 h 3008312"/>
                <a:gd name="connsiteX84" fmla="*/ 1821656 w 1821656"/>
                <a:gd name="connsiteY84" fmla="*/ 650875 h 3008312"/>
                <a:gd name="connsiteX85" fmla="*/ 1821656 w 1821656"/>
                <a:gd name="connsiteY85" fmla="*/ 599281 h 3008312"/>
                <a:gd name="connsiteX86" fmla="*/ 1785938 w 1821656"/>
                <a:gd name="connsiteY86" fmla="*/ 575469 h 3008312"/>
                <a:gd name="connsiteX87" fmla="*/ 1746250 w 1821656"/>
                <a:gd name="connsiteY87" fmla="*/ 535781 h 3008312"/>
                <a:gd name="connsiteX88" fmla="*/ 1698625 w 1821656"/>
                <a:gd name="connsiteY88" fmla="*/ 543719 h 3008312"/>
                <a:gd name="connsiteX89" fmla="*/ 1662906 w 1821656"/>
                <a:gd name="connsiteY89" fmla="*/ 515937 h 3008312"/>
                <a:gd name="connsiteX90" fmla="*/ 1643063 w 1821656"/>
                <a:gd name="connsiteY90" fmla="*/ 488156 h 3008312"/>
                <a:gd name="connsiteX91" fmla="*/ 1694656 w 1821656"/>
                <a:gd name="connsiteY91" fmla="*/ 420687 h 3008312"/>
                <a:gd name="connsiteX92" fmla="*/ 1718469 w 1821656"/>
                <a:gd name="connsiteY92" fmla="*/ 420687 h 3008312"/>
                <a:gd name="connsiteX93" fmla="*/ 1750219 w 1821656"/>
                <a:gd name="connsiteY93" fmla="*/ 444500 h 3008312"/>
                <a:gd name="connsiteX94" fmla="*/ 1762125 w 1821656"/>
                <a:gd name="connsiteY94" fmla="*/ 377031 h 3008312"/>
                <a:gd name="connsiteX95" fmla="*/ 1781969 w 1821656"/>
                <a:gd name="connsiteY95" fmla="*/ 289719 h 3008312"/>
                <a:gd name="connsiteX96" fmla="*/ 1766094 w 1821656"/>
                <a:gd name="connsiteY96" fmla="*/ 238125 h 3008312"/>
                <a:gd name="connsiteX97" fmla="*/ 1742281 w 1821656"/>
                <a:gd name="connsiteY97" fmla="*/ 170656 h 3008312"/>
                <a:gd name="connsiteX98" fmla="*/ 1698625 w 1821656"/>
                <a:gd name="connsiteY98" fmla="*/ 146844 h 3008312"/>
                <a:gd name="connsiteX99" fmla="*/ 1639094 w 1821656"/>
                <a:gd name="connsiteY99" fmla="*/ 123031 h 3008312"/>
                <a:gd name="connsiteX100" fmla="*/ 1563688 w 1821656"/>
                <a:gd name="connsiteY100" fmla="*/ 127000 h 3008312"/>
                <a:gd name="connsiteX101" fmla="*/ 1504156 w 1821656"/>
                <a:gd name="connsiteY101" fmla="*/ 174625 h 3008312"/>
                <a:gd name="connsiteX102" fmla="*/ 1393031 w 1821656"/>
                <a:gd name="connsiteY102" fmla="*/ 107156 h 3008312"/>
                <a:gd name="connsiteX103" fmla="*/ 1321594 w 1821656"/>
                <a:gd name="connsiteY103" fmla="*/ 130969 h 3008312"/>
                <a:gd name="connsiteX104" fmla="*/ 1238250 w 1821656"/>
                <a:gd name="connsiteY104" fmla="*/ 119062 h 3008312"/>
                <a:gd name="connsiteX105" fmla="*/ 1206500 w 1821656"/>
                <a:gd name="connsiteY105" fmla="*/ 23812 h 3008312"/>
                <a:gd name="connsiteX106" fmla="*/ 1150938 w 1821656"/>
                <a:gd name="connsiteY106" fmla="*/ 0 h 3008312"/>
                <a:gd name="connsiteX107" fmla="*/ 1083469 w 1821656"/>
                <a:gd name="connsiteY107" fmla="*/ 55562 h 3008312"/>
                <a:gd name="connsiteX108" fmla="*/ 1063625 w 1821656"/>
                <a:gd name="connsiteY108" fmla="*/ 119062 h 3008312"/>
                <a:gd name="connsiteX109" fmla="*/ 1004094 w 1821656"/>
                <a:gd name="connsiteY109" fmla="*/ 218281 h 3008312"/>
                <a:gd name="connsiteX110" fmla="*/ 968375 w 1821656"/>
                <a:gd name="connsiteY110" fmla="*/ 254000 h 3008312"/>
                <a:gd name="connsiteX111" fmla="*/ 849313 w 1821656"/>
                <a:gd name="connsiteY111" fmla="*/ 337344 h 3008312"/>
                <a:gd name="connsiteX112" fmla="*/ 865188 w 1821656"/>
                <a:gd name="connsiteY112" fmla="*/ 476250 h 3008312"/>
                <a:gd name="connsiteX113" fmla="*/ 868350 w 1821656"/>
                <a:gd name="connsiteY113" fmla="*/ 557213 h 3008312"/>
                <a:gd name="connsiteX114" fmla="*/ 819143 w 1821656"/>
                <a:gd name="connsiteY114" fmla="*/ 635000 h 3008312"/>
                <a:gd name="connsiteX115" fmla="*/ 674688 w 1821656"/>
                <a:gd name="connsiteY115" fmla="*/ 702469 h 3008312"/>
                <a:gd name="connsiteX116" fmla="*/ 587375 w 1821656"/>
                <a:gd name="connsiteY116" fmla="*/ 662781 h 3008312"/>
                <a:gd name="connsiteX117" fmla="*/ 496094 w 1821656"/>
                <a:gd name="connsiteY117" fmla="*/ 758031 h 3008312"/>
                <a:gd name="connsiteX118" fmla="*/ 377031 w 1821656"/>
                <a:gd name="connsiteY118" fmla="*/ 726281 h 3008312"/>
                <a:gd name="connsiteX119" fmla="*/ 257969 w 1821656"/>
                <a:gd name="connsiteY119" fmla="*/ 746125 h 3008312"/>
                <a:gd name="connsiteX120" fmla="*/ 194469 w 1821656"/>
                <a:gd name="connsiteY120" fmla="*/ 948531 h 3008312"/>
                <a:gd name="connsiteX121" fmla="*/ 111901 w 1821656"/>
                <a:gd name="connsiteY121" fmla="*/ 969169 h 3008312"/>
                <a:gd name="connsiteX122" fmla="*/ 174625 w 1821656"/>
                <a:gd name="connsiteY122" fmla="*/ 1049338 h 3008312"/>
                <a:gd name="connsiteX123" fmla="*/ 83344 w 1821656"/>
                <a:gd name="connsiteY123" fmla="*/ 1154906 h 3008312"/>
                <a:gd name="connsiteX124" fmla="*/ 150813 w 1821656"/>
                <a:gd name="connsiteY124" fmla="*/ 1230312 h 3008312"/>
                <a:gd name="connsiteX125" fmla="*/ 63500 w 1821656"/>
                <a:gd name="connsiteY125" fmla="*/ 1297781 h 3008312"/>
                <a:gd name="connsiteX126" fmla="*/ 63500 w 1821656"/>
                <a:gd name="connsiteY126" fmla="*/ 1444625 h 3008312"/>
                <a:gd name="connsiteX127" fmla="*/ 138906 w 1821656"/>
                <a:gd name="connsiteY127" fmla="*/ 1452562 h 3008312"/>
                <a:gd name="connsiteX128" fmla="*/ 206375 w 1821656"/>
                <a:gd name="connsiteY128" fmla="*/ 1436687 h 3008312"/>
                <a:gd name="connsiteX129" fmla="*/ 242094 w 1821656"/>
                <a:gd name="connsiteY129" fmla="*/ 1460500 h 3008312"/>
                <a:gd name="connsiteX130" fmla="*/ 265906 w 1821656"/>
                <a:gd name="connsiteY130" fmla="*/ 1508125 h 3008312"/>
                <a:gd name="connsiteX131" fmla="*/ 230188 w 1821656"/>
                <a:gd name="connsiteY131" fmla="*/ 1529557 h 3008312"/>
                <a:gd name="connsiteX132" fmla="*/ 211926 w 1821656"/>
                <a:gd name="connsiteY132" fmla="*/ 1560512 h 3008312"/>
                <a:gd name="connsiteX133" fmla="*/ 164331 w 1821656"/>
                <a:gd name="connsiteY133" fmla="*/ 1574800 h 3008312"/>
                <a:gd name="connsiteX134" fmla="*/ 148025 w 1821656"/>
                <a:gd name="connsiteY134" fmla="*/ 1604169 h 3008312"/>
                <a:gd name="connsiteX135" fmla="*/ 92057 w 1821656"/>
                <a:gd name="connsiteY135" fmla="*/ 1643062 h 3008312"/>
                <a:gd name="connsiteX136" fmla="*/ 79375 w 1821656"/>
                <a:gd name="connsiteY136" fmla="*/ 1702594 h 3008312"/>
                <a:gd name="connsiteX137" fmla="*/ 19844 w 1821656"/>
                <a:gd name="connsiteY137" fmla="*/ 1708944 h 3008312"/>
                <a:gd name="connsiteX138" fmla="*/ 0 w 1821656"/>
                <a:gd name="connsiteY138" fmla="*/ 1785937 h 3008312"/>
                <a:gd name="connsiteX139" fmla="*/ 89700 w 1821656"/>
                <a:gd name="connsiteY139" fmla="*/ 1798637 h 3008312"/>
                <a:gd name="connsiteX140" fmla="*/ 107156 w 1821656"/>
                <a:gd name="connsiteY140" fmla="*/ 1825625 h 3008312"/>
                <a:gd name="connsiteX141" fmla="*/ 120643 w 1821656"/>
                <a:gd name="connsiteY141" fmla="*/ 1897062 h 3008312"/>
                <a:gd name="connsiteX142" fmla="*/ 166688 w 1821656"/>
                <a:gd name="connsiteY142" fmla="*/ 1916906 h 3008312"/>
                <a:gd name="connsiteX143" fmla="*/ 199213 w 1821656"/>
                <a:gd name="connsiteY143" fmla="*/ 1902619 h 3008312"/>
                <a:gd name="connsiteX144" fmla="*/ 259549 w 1821656"/>
                <a:gd name="connsiteY144" fmla="*/ 1897856 h 3008312"/>
                <a:gd name="connsiteX145" fmla="*/ 315112 w 1821656"/>
                <a:gd name="connsiteY145" fmla="*/ 1851819 h 3008312"/>
                <a:gd name="connsiteX146" fmla="*/ 333375 w 1821656"/>
                <a:gd name="connsiteY146" fmla="*/ 1853406 h 3008312"/>
                <a:gd name="connsiteX147" fmla="*/ 379419 w 1821656"/>
                <a:gd name="connsiteY147" fmla="*/ 1858169 h 3008312"/>
                <a:gd name="connsiteX148" fmla="*/ 434981 w 1821656"/>
                <a:gd name="connsiteY148" fmla="*/ 1827212 h 3008312"/>
                <a:gd name="connsiteX149" fmla="*/ 477863 w 1821656"/>
                <a:gd name="connsiteY149" fmla="*/ 1862931 h 3008312"/>
                <a:gd name="connsiteX150" fmla="*/ 488156 w 1821656"/>
                <a:gd name="connsiteY150" fmla="*/ 1897062 h 3008312"/>
                <a:gd name="connsiteX151" fmla="*/ 479886 w 1821656"/>
                <a:gd name="connsiteY151" fmla="*/ 1925637 h 3008312"/>
                <a:gd name="connsiteX152" fmla="*/ 456406 w 1821656"/>
                <a:gd name="connsiteY152" fmla="*/ 1952625 h 3008312"/>
                <a:gd name="connsiteX153" fmla="*/ 461957 w 1821656"/>
                <a:gd name="connsiteY153" fmla="*/ 2041525 h 3008312"/>
                <a:gd name="connsiteX154" fmla="*/ 404813 w 1821656"/>
                <a:gd name="connsiteY154" fmla="*/ 2039937 h 3008312"/>
                <a:gd name="connsiteX155" fmla="*/ 313531 w 1821656"/>
                <a:gd name="connsiteY155" fmla="*/ 2008187 h 3008312"/>
                <a:gd name="connsiteX156" fmla="*/ 316726 w 1821656"/>
                <a:gd name="connsiteY156" fmla="*/ 2070893 h 3008312"/>
                <a:gd name="connsiteX157" fmla="*/ 257969 w 1821656"/>
                <a:gd name="connsiteY157" fmla="*/ 2099469 h 3008312"/>
                <a:gd name="connsiteX158" fmla="*/ 194469 w 1821656"/>
                <a:gd name="connsiteY158" fmla="*/ 2143125 h 3008312"/>
                <a:gd name="connsiteX159" fmla="*/ 154781 w 1821656"/>
                <a:gd name="connsiteY159" fmla="*/ 2166937 h 3008312"/>
                <a:gd name="connsiteX160" fmla="*/ 111125 w 1821656"/>
                <a:gd name="connsiteY160" fmla="*/ 2170906 h 3008312"/>
                <a:gd name="connsiteX161" fmla="*/ 119063 w 1821656"/>
                <a:gd name="connsiteY161" fmla="*/ 2234406 h 3008312"/>
                <a:gd name="connsiteX162" fmla="*/ 63500 w 1821656"/>
                <a:gd name="connsiteY162" fmla="*/ 2242344 h 3008312"/>
                <a:gd name="connsiteX163" fmla="*/ 43656 w 1821656"/>
                <a:gd name="connsiteY163" fmla="*/ 2293937 h 3008312"/>
                <a:gd name="connsiteX164" fmla="*/ 43656 w 1821656"/>
                <a:gd name="connsiteY164" fmla="*/ 2361406 h 3008312"/>
                <a:gd name="connsiteX165" fmla="*/ 87313 w 1821656"/>
                <a:gd name="connsiteY165" fmla="*/ 2413000 h 3008312"/>
                <a:gd name="connsiteX166" fmla="*/ 103188 w 1821656"/>
                <a:gd name="connsiteY166" fmla="*/ 2424906 h 3008312"/>
                <a:gd name="connsiteX167" fmla="*/ 123031 w 1821656"/>
                <a:gd name="connsiteY167" fmla="*/ 2516187 h 3008312"/>
                <a:gd name="connsiteX168" fmla="*/ 119063 w 1821656"/>
                <a:gd name="connsiteY168" fmla="*/ 2583656 h 3008312"/>
                <a:gd name="connsiteX169" fmla="*/ 174625 w 1821656"/>
                <a:gd name="connsiteY169" fmla="*/ 2583656 h 3008312"/>
                <a:gd name="connsiteX170" fmla="*/ 190500 w 1821656"/>
                <a:gd name="connsiteY170" fmla="*/ 2547937 h 3008312"/>
                <a:gd name="connsiteX171" fmla="*/ 226219 w 1821656"/>
                <a:gd name="connsiteY171" fmla="*/ 2579687 h 3008312"/>
                <a:gd name="connsiteX172" fmla="*/ 265906 w 1821656"/>
                <a:gd name="connsiteY172" fmla="*/ 2591594 h 3008312"/>
                <a:gd name="connsiteX173" fmla="*/ 305594 w 1821656"/>
                <a:gd name="connsiteY173" fmla="*/ 2627312 h 3008312"/>
                <a:gd name="connsiteX174" fmla="*/ 317500 w 1821656"/>
                <a:gd name="connsiteY174" fmla="*/ 2667000 h 3008312"/>
                <a:gd name="connsiteX175" fmla="*/ 353219 w 1821656"/>
                <a:gd name="connsiteY175" fmla="*/ 2682875 h 3008312"/>
                <a:gd name="connsiteX176" fmla="*/ 404813 w 1821656"/>
                <a:gd name="connsiteY176" fmla="*/ 2694781 h 3008312"/>
                <a:gd name="connsiteX177" fmla="*/ 444500 w 1821656"/>
                <a:gd name="connsiteY177" fmla="*/ 2674937 h 3008312"/>
                <a:gd name="connsiteX178" fmla="*/ 488156 w 1821656"/>
                <a:gd name="connsiteY178" fmla="*/ 2702719 h 3008312"/>
                <a:gd name="connsiteX179" fmla="*/ 468313 w 1821656"/>
                <a:gd name="connsiteY179" fmla="*/ 2782094 h 3008312"/>
                <a:gd name="connsiteX180" fmla="*/ 460375 w 1821656"/>
                <a:gd name="connsiteY180" fmla="*/ 2813844 h 3008312"/>
                <a:gd name="connsiteX181" fmla="*/ 476250 w 1821656"/>
                <a:gd name="connsiteY181" fmla="*/ 2841625 h 3008312"/>
                <a:gd name="connsiteX182" fmla="*/ 428625 w 1821656"/>
                <a:gd name="connsiteY182" fmla="*/ 2901156 h 3008312"/>
                <a:gd name="connsiteX183" fmla="*/ 404813 w 1821656"/>
                <a:gd name="connsiteY183" fmla="*/ 2940844 h 3008312"/>
                <a:gd name="connsiteX184" fmla="*/ 388938 w 1821656"/>
                <a:gd name="connsiteY184" fmla="*/ 3008312 h 3008312"/>
                <a:gd name="connsiteX0" fmla="*/ 388938 w 1821656"/>
                <a:gd name="connsiteY0" fmla="*/ 3008312 h 3008312"/>
                <a:gd name="connsiteX1" fmla="*/ 444500 w 1821656"/>
                <a:gd name="connsiteY1" fmla="*/ 2996406 h 3008312"/>
                <a:gd name="connsiteX2" fmla="*/ 448469 w 1821656"/>
                <a:gd name="connsiteY2" fmla="*/ 2952750 h 3008312"/>
                <a:gd name="connsiteX3" fmla="*/ 492125 w 1821656"/>
                <a:gd name="connsiteY3" fmla="*/ 2913062 h 3008312"/>
                <a:gd name="connsiteX4" fmla="*/ 579438 w 1821656"/>
                <a:gd name="connsiteY4" fmla="*/ 2960687 h 3008312"/>
                <a:gd name="connsiteX5" fmla="*/ 642938 w 1821656"/>
                <a:gd name="connsiteY5" fmla="*/ 2996406 h 3008312"/>
                <a:gd name="connsiteX6" fmla="*/ 710406 w 1821656"/>
                <a:gd name="connsiteY6" fmla="*/ 2956719 h 3008312"/>
                <a:gd name="connsiteX7" fmla="*/ 722313 w 1821656"/>
                <a:gd name="connsiteY7" fmla="*/ 2905125 h 3008312"/>
                <a:gd name="connsiteX8" fmla="*/ 754063 w 1821656"/>
                <a:gd name="connsiteY8" fmla="*/ 2905125 h 3008312"/>
                <a:gd name="connsiteX9" fmla="*/ 754063 w 1821656"/>
                <a:gd name="connsiteY9" fmla="*/ 2905125 h 3008312"/>
                <a:gd name="connsiteX10" fmla="*/ 821531 w 1821656"/>
                <a:gd name="connsiteY10" fmla="*/ 2885281 h 3008312"/>
                <a:gd name="connsiteX11" fmla="*/ 833438 w 1821656"/>
                <a:gd name="connsiteY11" fmla="*/ 2869406 h 3008312"/>
                <a:gd name="connsiteX12" fmla="*/ 829469 w 1821656"/>
                <a:gd name="connsiteY12" fmla="*/ 2845594 h 3008312"/>
                <a:gd name="connsiteX13" fmla="*/ 758031 w 1821656"/>
                <a:gd name="connsiteY13" fmla="*/ 2821781 h 3008312"/>
                <a:gd name="connsiteX14" fmla="*/ 758031 w 1821656"/>
                <a:gd name="connsiteY14" fmla="*/ 2762250 h 3008312"/>
                <a:gd name="connsiteX15" fmla="*/ 809625 w 1821656"/>
                <a:gd name="connsiteY15" fmla="*/ 2758281 h 3008312"/>
                <a:gd name="connsiteX16" fmla="*/ 857250 w 1821656"/>
                <a:gd name="connsiteY16" fmla="*/ 2722562 h 3008312"/>
                <a:gd name="connsiteX17" fmla="*/ 896938 w 1821656"/>
                <a:gd name="connsiteY17" fmla="*/ 2766219 h 3008312"/>
                <a:gd name="connsiteX18" fmla="*/ 908844 w 1821656"/>
                <a:gd name="connsiteY18" fmla="*/ 2805906 h 3008312"/>
                <a:gd name="connsiteX19" fmla="*/ 889000 w 1821656"/>
                <a:gd name="connsiteY19" fmla="*/ 2853531 h 3008312"/>
                <a:gd name="connsiteX20" fmla="*/ 896938 w 1821656"/>
                <a:gd name="connsiteY20" fmla="*/ 2885281 h 3008312"/>
                <a:gd name="connsiteX21" fmla="*/ 936625 w 1821656"/>
                <a:gd name="connsiteY21" fmla="*/ 2889250 h 3008312"/>
                <a:gd name="connsiteX22" fmla="*/ 964406 w 1821656"/>
                <a:gd name="connsiteY22" fmla="*/ 2809875 h 3008312"/>
                <a:gd name="connsiteX23" fmla="*/ 1035844 w 1821656"/>
                <a:gd name="connsiteY23" fmla="*/ 2754312 h 3008312"/>
                <a:gd name="connsiteX24" fmla="*/ 1067594 w 1821656"/>
                <a:gd name="connsiteY24" fmla="*/ 2698750 h 3008312"/>
                <a:gd name="connsiteX25" fmla="*/ 1079500 w 1821656"/>
                <a:gd name="connsiteY25" fmla="*/ 2583656 h 3008312"/>
                <a:gd name="connsiteX26" fmla="*/ 1103313 w 1821656"/>
                <a:gd name="connsiteY26" fmla="*/ 2508250 h 3008312"/>
                <a:gd name="connsiteX27" fmla="*/ 1087438 w 1821656"/>
                <a:gd name="connsiteY27" fmla="*/ 2472531 h 3008312"/>
                <a:gd name="connsiteX28" fmla="*/ 1119188 w 1821656"/>
                <a:gd name="connsiteY28" fmla="*/ 2460625 h 3008312"/>
                <a:gd name="connsiteX29" fmla="*/ 1079500 w 1821656"/>
                <a:gd name="connsiteY29" fmla="*/ 2349500 h 3008312"/>
                <a:gd name="connsiteX30" fmla="*/ 1111250 w 1821656"/>
                <a:gd name="connsiteY30" fmla="*/ 2286000 h 3008312"/>
                <a:gd name="connsiteX31" fmla="*/ 1111250 w 1821656"/>
                <a:gd name="connsiteY31" fmla="*/ 2250281 h 3008312"/>
                <a:gd name="connsiteX32" fmla="*/ 1178719 w 1821656"/>
                <a:gd name="connsiteY32" fmla="*/ 2135187 h 3008312"/>
                <a:gd name="connsiteX33" fmla="*/ 1202531 w 1821656"/>
                <a:gd name="connsiteY33" fmla="*/ 2079625 h 3008312"/>
                <a:gd name="connsiteX34" fmla="*/ 1146969 w 1821656"/>
                <a:gd name="connsiteY34" fmla="*/ 2035969 h 3008312"/>
                <a:gd name="connsiteX35" fmla="*/ 1174750 w 1821656"/>
                <a:gd name="connsiteY35" fmla="*/ 2004219 h 3008312"/>
                <a:gd name="connsiteX36" fmla="*/ 1174750 w 1821656"/>
                <a:gd name="connsiteY36" fmla="*/ 1960562 h 3008312"/>
                <a:gd name="connsiteX37" fmla="*/ 1202531 w 1821656"/>
                <a:gd name="connsiteY37" fmla="*/ 1889125 h 3008312"/>
                <a:gd name="connsiteX38" fmla="*/ 1091406 w 1821656"/>
                <a:gd name="connsiteY38" fmla="*/ 1817687 h 3008312"/>
                <a:gd name="connsiteX39" fmla="*/ 1039813 w 1821656"/>
                <a:gd name="connsiteY39" fmla="*/ 1742281 h 3008312"/>
                <a:gd name="connsiteX40" fmla="*/ 1012031 w 1821656"/>
                <a:gd name="connsiteY40" fmla="*/ 1718469 h 3008312"/>
                <a:gd name="connsiteX41" fmla="*/ 944563 w 1821656"/>
                <a:gd name="connsiteY41" fmla="*/ 1730375 h 3008312"/>
                <a:gd name="connsiteX42" fmla="*/ 896938 w 1821656"/>
                <a:gd name="connsiteY42" fmla="*/ 1730375 h 3008312"/>
                <a:gd name="connsiteX43" fmla="*/ 892969 w 1821656"/>
                <a:gd name="connsiteY43" fmla="*/ 1789906 h 3008312"/>
                <a:gd name="connsiteX44" fmla="*/ 845344 w 1821656"/>
                <a:gd name="connsiteY44" fmla="*/ 1821656 h 3008312"/>
                <a:gd name="connsiteX45" fmla="*/ 773906 w 1821656"/>
                <a:gd name="connsiteY45" fmla="*/ 1845469 h 3008312"/>
                <a:gd name="connsiteX46" fmla="*/ 746125 w 1821656"/>
                <a:gd name="connsiteY46" fmla="*/ 1845469 h 3008312"/>
                <a:gd name="connsiteX47" fmla="*/ 789781 w 1821656"/>
                <a:gd name="connsiteY47" fmla="*/ 1797844 h 3008312"/>
                <a:gd name="connsiteX48" fmla="*/ 785813 w 1821656"/>
                <a:gd name="connsiteY48" fmla="*/ 1766094 h 3008312"/>
                <a:gd name="connsiteX49" fmla="*/ 726281 w 1821656"/>
                <a:gd name="connsiteY49" fmla="*/ 1766094 h 3008312"/>
                <a:gd name="connsiteX50" fmla="*/ 702469 w 1821656"/>
                <a:gd name="connsiteY50" fmla="*/ 1813719 h 3008312"/>
                <a:gd name="connsiteX51" fmla="*/ 686594 w 1821656"/>
                <a:gd name="connsiteY51" fmla="*/ 1778000 h 3008312"/>
                <a:gd name="connsiteX52" fmla="*/ 690563 w 1821656"/>
                <a:gd name="connsiteY52" fmla="*/ 1710531 h 3008312"/>
                <a:gd name="connsiteX53" fmla="*/ 690563 w 1821656"/>
                <a:gd name="connsiteY53" fmla="*/ 1651000 h 3008312"/>
                <a:gd name="connsiteX54" fmla="*/ 599281 w 1821656"/>
                <a:gd name="connsiteY54" fmla="*/ 1651000 h 3008312"/>
                <a:gd name="connsiteX55" fmla="*/ 571500 w 1821656"/>
                <a:gd name="connsiteY55" fmla="*/ 1662906 h 3008312"/>
                <a:gd name="connsiteX56" fmla="*/ 523875 w 1821656"/>
                <a:gd name="connsiteY56" fmla="*/ 1619250 h 3008312"/>
                <a:gd name="connsiteX57" fmla="*/ 527844 w 1821656"/>
                <a:gd name="connsiteY57" fmla="*/ 1579562 h 3008312"/>
                <a:gd name="connsiteX58" fmla="*/ 611188 w 1821656"/>
                <a:gd name="connsiteY58" fmla="*/ 1543844 h 3008312"/>
                <a:gd name="connsiteX59" fmla="*/ 650875 w 1821656"/>
                <a:gd name="connsiteY59" fmla="*/ 1468437 h 3008312"/>
                <a:gd name="connsiteX60" fmla="*/ 710406 w 1821656"/>
                <a:gd name="connsiteY60" fmla="*/ 1440656 h 3008312"/>
                <a:gd name="connsiteX61" fmla="*/ 785813 w 1821656"/>
                <a:gd name="connsiteY61" fmla="*/ 1377156 h 3008312"/>
                <a:gd name="connsiteX62" fmla="*/ 853281 w 1821656"/>
                <a:gd name="connsiteY62" fmla="*/ 1266031 h 3008312"/>
                <a:gd name="connsiteX63" fmla="*/ 920750 w 1821656"/>
                <a:gd name="connsiteY63" fmla="*/ 1178719 h 3008312"/>
                <a:gd name="connsiteX64" fmla="*/ 980281 w 1821656"/>
                <a:gd name="connsiteY64" fmla="*/ 1123156 h 3008312"/>
                <a:gd name="connsiteX65" fmla="*/ 1035844 w 1821656"/>
                <a:gd name="connsiteY65" fmla="*/ 1067594 h 3008312"/>
                <a:gd name="connsiteX66" fmla="*/ 1063625 w 1821656"/>
                <a:gd name="connsiteY66" fmla="*/ 1039812 h 3008312"/>
                <a:gd name="connsiteX67" fmla="*/ 1095375 w 1821656"/>
                <a:gd name="connsiteY67" fmla="*/ 1035844 h 3008312"/>
                <a:gd name="connsiteX68" fmla="*/ 1115219 w 1821656"/>
                <a:gd name="connsiteY68" fmla="*/ 948531 h 3008312"/>
                <a:gd name="connsiteX69" fmla="*/ 1158875 w 1821656"/>
                <a:gd name="connsiteY69" fmla="*/ 896937 h 3008312"/>
                <a:gd name="connsiteX70" fmla="*/ 1214438 w 1821656"/>
                <a:gd name="connsiteY70" fmla="*/ 881062 h 3008312"/>
                <a:gd name="connsiteX71" fmla="*/ 1273969 w 1821656"/>
                <a:gd name="connsiteY71" fmla="*/ 773906 h 3008312"/>
                <a:gd name="connsiteX72" fmla="*/ 1349375 w 1821656"/>
                <a:gd name="connsiteY72" fmla="*/ 734219 h 3008312"/>
                <a:gd name="connsiteX73" fmla="*/ 1400969 w 1821656"/>
                <a:gd name="connsiteY73" fmla="*/ 714375 h 3008312"/>
                <a:gd name="connsiteX74" fmla="*/ 1436688 w 1821656"/>
                <a:gd name="connsiteY74" fmla="*/ 714375 h 3008312"/>
                <a:gd name="connsiteX75" fmla="*/ 1520031 w 1821656"/>
                <a:gd name="connsiteY75" fmla="*/ 706437 h 3008312"/>
                <a:gd name="connsiteX76" fmla="*/ 1627188 w 1821656"/>
                <a:gd name="connsiteY76" fmla="*/ 706437 h 3008312"/>
                <a:gd name="connsiteX77" fmla="*/ 1686719 w 1821656"/>
                <a:gd name="connsiteY77" fmla="*/ 706437 h 3008312"/>
                <a:gd name="connsiteX78" fmla="*/ 1694656 w 1821656"/>
                <a:gd name="connsiteY78" fmla="*/ 758031 h 3008312"/>
                <a:gd name="connsiteX79" fmla="*/ 1714500 w 1821656"/>
                <a:gd name="connsiteY79" fmla="*/ 762000 h 3008312"/>
                <a:gd name="connsiteX80" fmla="*/ 1738313 w 1821656"/>
                <a:gd name="connsiteY80" fmla="*/ 722312 h 3008312"/>
                <a:gd name="connsiteX81" fmla="*/ 1742281 w 1821656"/>
                <a:gd name="connsiteY81" fmla="*/ 690562 h 3008312"/>
                <a:gd name="connsiteX82" fmla="*/ 1785938 w 1821656"/>
                <a:gd name="connsiteY82" fmla="*/ 690562 h 3008312"/>
                <a:gd name="connsiteX83" fmla="*/ 1817688 w 1821656"/>
                <a:gd name="connsiteY83" fmla="*/ 718344 h 3008312"/>
                <a:gd name="connsiteX84" fmla="*/ 1821656 w 1821656"/>
                <a:gd name="connsiteY84" fmla="*/ 650875 h 3008312"/>
                <a:gd name="connsiteX85" fmla="*/ 1821656 w 1821656"/>
                <a:gd name="connsiteY85" fmla="*/ 599281 h 3008312"/>
                <a:gd name="connsiteX86" fmla="*/ 1785938 w 1821656"/>
                <a:gd name="connsiteY86" fmla="*/ 575469 h 3008312"/>
                <a:gd name="connsiteX87" fmla="*/ 1746250 w 1821656"/>
                <a:gd name="connsiteY87" fmla="*/ 535781 h 3008312"/>
                <a:gd name="connsiteX88" fmla="*/ 1698625 w 1821656"/>
                <a:gd name="connsiteY88" fmla="*/ 543719 h 3008312"/>
                <a:gd name="connsiteX89" fmla="*/ 1662906 w 1821656"/>
                <a:gd name="connsiteY89" fmla="*/ 515937 h 3008312"/>
                <a:gd name="connsiteX90" fmla="*/ 1643063 w 1821656"/>
                <a:gd name="connsiteY90" fmla="*/ 488156 h 3008312"/>
                <a:gd name="connsiteX91" fmla="*/ 1694656 w 1821656"/>
                <a:gd name="connsiteY91" fmla="*/ 420687 h 3008312"/>
                <a:gd name="connsiteX92" fmla="*/ 1718469 w 1821656"/>
                <a:gd name="connsiteY92" fmla="*/ 420687 h 3008312"/>
                <a:gd name="connsiteX93" fmla="*/ 1750219 w 1821656"/>
                <a:gd name="connsiteY93" fmla="*/ 444500 h 3008312"/>
                <a:gd name="connsiteX94" fmla="*/ 1762125 w 1821656"/>
                <a:gd name="connsiteY94" fmla="*/ 377031 h 3008312"/>
                <a:gd name="connsiteX95" fmla="*/ 1781969 w 1821656"/>
                <a:gd name="connsiteY95" fmla="*/ 289719 h 3008312"/>
                <a:gd name="connsiteX96" fmla="*/ 1766094 w 1821656"/>
                <a:gd name="connsiteY96" fmla="*/ 238125 h 3008312"/>
                <a:gd name="connsiteX97" fmla="*/ 1742281 w 1821656"/>
                <a:gd name="connsiteY97" fmla="*/ 170656 h 3008312"/>
                <a:gd name="connsiteX98" fmla="*/ 1698625 w 1821656"/>
                <a:gd name="connsiteY98" fmla="*/ 146844 h 3008312"/>
                <a:gd name="connsiteX99" fmla="*/ 1639094 w 1821656"/>
                <a:gd name="connsiteY99" fmla="*/ 123031 h 3008312"/>
                <a:gd name="connsiteX100" fmla="*/ 1563688 w 1821656"/>
                <a:gd name="connsiteY100" fmla="*/ 127000 h 3008312"/>
                <a:gd name="connsiteX101" fmla="*/ 1504156 w 1821656"/>
                <a:gd name="connsiteY101" fmla="*/ 174625 h 3008312"/>
                <a:gd name="connsiteX102" fmla="*/ 1393031 w 1821656"/>
                <a:gd name="connsiteY102" fmla="*/ 107156 h 3008312"/>
                <a:gd name="connsiteX103" fmla="*/ 1321594 w 1821656"/>
                <a:gd name="connsiteY103" fmla="*/ 130969 h 3008312"/>
                <a:gd name="connsiteX104" fmla="*/ 1238250 w 1821656"/>
                <a:gd name="connsiteY104" fmla="*/ 119062 h 3008312"/>
                <a:gd name="connsiteX105" fmla="*/ 1206500 w 1821656"/>
                <a:gd name="connsiteY105" fmla="*/ 23812 h 3008312"/>
                <a:gd name="connsiteX106" fmla="*/ 1150938 w 1821656"/>
                <a:gd name="connsiteY106" fmla="*/ 0 h 3008312"/>
                <a:gd name="connsiteX107" fmla="*/ 1083469 w 1821656"/>
                <a:gd name="connsiteY107" fmla="*/ 55562 h 3008312"/>
                <a:gd name="connsiteX108" fmla="*/ 1063625 w 1821656"/>
                <a:gd name="connsiteY108" fmla="*/ 119062 h 3008312"/>
                <a:gd name="connsiteX109" fmla="*/ 1004094 w 1821656"/>
                <a:gd name="connsiteY109" fmla="*/ 218281 h 3008312"/>
                <a:gd name="connsiteX110" fmla="*/ 968375 w 1821656"/>
                <a:gd name="connsiteY110" fmla="*/ 254000 h 3008312"/>
                <a:gd name="connsiteX111" fmla="*/ 849313 w 1821656"/>
                <a:gd name="connsiteY111" fmla="*/ 337344 h 3008312"/>
                <a:gd name="connsiteX112" fmla="*/ 865188 w 1821656"/>
                <a:gd name="connsiteY112" fmla="*/ 476250 h 3008312"/>
                <a:gd name="connsiteX113" fmla="*/ 868350 w 1821656"/>
                <a:gd name="connsiteY113" fmla="*/ 557213 h 3008312"/>
                <a:gd name="connsiteX114" fmla="*/ 819143 w 1821656"/>
                <a:gd name="connsiteY114" fmla="*/ 635000 h 3008312"/>
                <a:gd name="connsiteX115" fmla="*/ 674688 w 1821656"/>
                <a:gd name="connsiteY115" fmla="*/ 702469 h 3008312"/>
                <a:gd name="connsiteX116" fmla="*/ 587375 w 1821656"/>
                <a:gd name="connsiteY116" fmla="*/ 662781 h 3008312"/>
                <a:gd name="connsiteX117" fmla="*/ 496094 w 1821656"/>
                <a:gd name="connsiteY117" fmla="*/ 758031 h 3008312"/>
                <a:gd name="connsiteX118" fmla="*/ 377031 w 1821656"/>
                <a:gd name="connsiteY118" fmla="*/ 726281 h 3008312"/>
                <a:gd name="connsiteX119" fmla="*/ 257969 w 1821656"/>
                <a:gd name="connsiteY119" fmla="*/ 746125 h 3008312"/>
                <a:gd name="connsiteX120" fmla="*/ 194469 w 1821656"/>
                <a:gd name="connsiteY120" fmla="*/ 948531 h 3008312"/>
                <a:gd name="connsiteX121" fmla="*/ 111901 w 1821656"/>
                <a:gd name="connsiteY121" fmla="*/ 969169 h 3008312"/>
                <a:gd name="connsiteX122" fmla="*/ 174625 w 1821656"/>
                <a:gd name="connsiteY122" fmla="*/ 1049338 h 3008312"/>
                <a:gd name="connsiteX123" fmla="*/ 83344 w 1821656"/>
                <a:gd name="connsiteY123" fmla="*/ 1154906 h 3008312"/>
                <a:gd name="connsiteX124" fmla="*/ 150813 w 1821656"/>
                <a:gd name="connsiteY124" fmla="*/ 1230312 h 3008312"/>
                <a:gd name="connsiteX125" fmla="*/ 63500 w 1821656"/>
                <a:gd name="connsiteY125" fmla="*/ 1297781 h 3008312"/>
                <a:gd name="connsiteX126" fmla="*/ 63500 w 1821656"/>
                <a:gd name="connsiteY126" fmla="*/ 1444625 h 3008312"/>
                <a:gd name="connsiteX127" fmla="*/ 138906 w 1821656"/>
                <a:gd name="connsiteY127" fmla="*/ 1452562 h 3008312"/>
                <a:gd name="connsiteX128" fmla="*/ 206375 w 1821656"/>
                <a:gd name="connsiteY128" fmla="*/ 1436687 h 3008312"/>
                <a:gd name="connsiteX129" fmla="*/ 242094 w 1821656"/>
                <a:gd name="connsiteY129" fmla="*/ 1460500 h 3008312"/>
                <a:gd name="connsiteX130" fmla="*/ 265906 w 1821656"/>
                <a:gd name="connsiteY130" fmla="*/ 1508125 h 3008312"/>
                <a:gd name="connsiteX131" fmla="*/ 230188 w 1821656"/>
                <a:gd name="connsiteY131" fmla="*/ 1529557 h 3008312"/>
                <a:gd name="connsiteX132" fmla="*/ 211926 w 1821656"/>
                <a:gd name="connsiteY132" fmla="*/ 1560512 h 3008312"/>
                <a:gd name="connsiteX133" fmla="*/ 164331 w 1821656"/>
                <a:gd name="connsiteY133" fmla="*/ 1574800 h 3008312"/>
                <a:gd name="connsiteX134" fmla="*/ 148025 w 1821656"/>
                <a:gd name="connsiteY134" fmla="*/ 1604169 h 3008312"/>
                <a:gd name="connsiteX135" fmla="*/ 92057 w 1821656"/>
                <a:gd name="connsiteY135" fmla="*/ 1643062 h 3008312"/>
                <a:gd name="connsiteX136" fmla="*/ 79375 w 1821656"/>
                <a:gd name="connsiteY136" fmla="*/ 1702594 h 3008312"/>
                <a:gd name="connsiteX137" fmla="*/ 19844 w 1821656"/>
                <a:gd name="connsiteY137" fmla="*/ 1708944 h 3008312"/>
                <a:gd name="connsiteX138" fmla="*/ 0 w 1821656"/>
                <a:gd name="connsiteY138" fmla="*/ 1785937 h 3008312"/>
                <a:gd name="connsiteX139" fmla="*/ 89700 w 1821656"/>
                <a:gd name="connsiteY139" fmla="*/ 1798637 h 3008312"/>
                <a:gd name="connsiteX140" fmla="*/ 107156 w 1821656"/>
                <a:gd name="connsiteY140" fmla="*/ 1825625 h 3008312"/>
                <a:gd name="connsiteX141" fmla="*/ 120643 w 1821656"/>
                <a:gd name="connsiteY141" fmla="*/ 1897062 h 3008312"/>
                <a:gd name="connsiteX142" fmla="*/ 166688 w 1821656"/>
                <a:gd name="connsiteY142" fmla="*/ 1916906 h 3008312"/>
                <a:gd name="connsiteX143" fmla="*/ 199213 w 1821656"/>
                <a:gd name="connsiteY143" fmla="*/ 1902619 h 3008312"/>
                <a:gd name="connsiteX144" fmla="*/ 259549 w 1821656"/>
                <a:gd name="connsiteY144" fmla="*/ 1897856 h 3008312"/>
                <a:gd name="connsiteX145" fmla="*/ 315112 w 1821656"/>
                <a:gd name="connsiteY145" fmla="*/ 1851819 h 3008312"/>
                <a:gd name="connsiteX146" fmla="*/ 333375 w 1821656"/>
                <a:gd name="connsiteY146" fmla="*/ 1853406 h 3008312"/>
                <a:gd name="connsiteX147" fmla="*/ 379419 w 1821656"/>
                <a:gd name="connsiteY147" fmla="*/ 1858169 h 3008312"/>
                <a:gd name="connsiteX148" fmla="*/ 434981 w 1821656"/>
                <a:gd name="connsiteY148" fmla="*/ 1827212 h 3008312"/>
                <a:gd name="connsiteX149" fmla="*/ 477863 w 1821656"/>
                <a:gd name="connsiteY149" fmla="*/ 1862931 h 3008312"/>
                <a:gd name="connsiteX150" fmla="*/ 488156 w 1821656"/>
                <a:gd name="connsiteY150" fmla="*/ 1897062 h 3008312"/>
                <a:gd name="connsiteX151" fmla="*/ 479886 w 1821656"/>
                <a:gd name="connsiteY151" fmla="*/ 1925637 h 3008312"/>
                <a:gd name="connsiteX152" fmla="*/ 456406 w 1821656"/>
                <a:gd name="connsiteY152" fmla="*/ 1952625 h 3008312"/>
                <a:gd name="connsiteX153" fmla="*/ 461957 w 1821656"/>
                <a:gd name="connsiteY153" fmla="*/ 2041525 h 3008312"/>
                <a:gd name="connsiteX154" fmla="*/ 404813 w 1821656"/>
                <a:gd name="connsiteY154" fmla="*/ 2039937 h 3008312"/>
                <a:gd name="connsiteX155" fmla="*/ 313531 w 1821656"/>
                <a:gd name="connsiteY155" fmla="*/ 2008187 h 3008312"/>
                <a:gd name="connsiteX156" fmla="*/ 316726 w 1821656"/>
                <a:gd name="connsiteY156" fmla="*/ 2070893 h 3008312"/>
                <a:gd name="connsiteX157" fmla="*/ 257969 w 1821656"/>
                <a:gd name="connsiteY157" fmla="*/ 2099469 h 3008312"/>
                <a:gd name="connsiteX158" fmla="*/ 194469 w 1821656"/>
                <a:gd name="connsiteY158" fmla="*/ 2143125 h 3008312"/>
                <a:gd name="connsiteX159" fmla="*/ 154781 w 1821656"/>
                <a:gd name="connsiteY159" fmla="*/ 2166937 h 3008312"/>
                <a:gd name="connsiteX160" fmla="*/ 111125 w 1821656"/>
                <a:gd name="connsiteY160" fmla="*/ 2170906 h 3008312"/>
                <a:gd name="connsiteX161" fmla="*/ 119063 w 1821656"/>
                <a:gd name="connsiteY161" fmla="*/ 2234406 h 3008312"/>
                <a:gd name="connsiteX162" fmla="*/ 63500 w 1821656"/>
                <a:gd name="connsiteY162" fmla="*/ 2242344 h 3008312"/>
                <a:gd name="connsiteX163" fmla="*/ 43656 w 1821656"/>
                <a:gd name="connsiteY163" fmla="*/ 2293937 h 3008312"/>
                <a:gd name="connsiteX164" fmla="*/ 43656 w 1821656"/>
                <a:gd name="connsiteY164" fmla="*/ 2361406 h 3008312"/>
                <a:gd name="connsiteX165" fmla="*/ 87313 w 1821656"/>
                <a:gd name="connsiteY165" fmla="*/ 2413000 h 3008312"/>
                <a:gd name="connsiteX166" fmla="*/ 103188 w 1821656"/>
                <a:gd name="connsiteY166" fmla="*/ 2424906 h 3008312"/>
                <a:gd name="connsiteX167" fmla="*/ 123031 w 1821656"/>
                <a:gd name="connsiteY167" fmla="*/ 2516187 h 3008312"/>
                <a:gd name="connsiteX168" fmla="*/ 119063 w 1821656"/>
                <a:gd name="connsiteY168" fmla="*/ 2583656 h 3008312"/>
                <a:gd name="connsiteX169" fmla="*/ 174625 w 1821656"/>
                <a:gd name="connsiteY169" fmla="*/ 2583656 h 3008312"/>
                <a:gd name="connsiteX170" fmla="*/ 190500 w 1821656"/>
                <a:gd name="connsiteY170" fmla="*/ 2547937 h 3008312"/>
                <a:gd name="connsiteX171" fmla="*/ 226219 w 1821656"/>
                <a:gd name="connsiteY171" fmla="*/ 2579687 h 3008312"/>
                <a:gd name="connsiteX172" fmla="*/ 265906 w 1821656"/>
                <a:gd name="connsiteY172" fmla="*/ 2591594 h 3008312"/>
                <a:gd name="connsiteX173" fmla="*/ 305594 w 1821656"/>
                <a:gd name="connsiteY173" fmla="*/ 2627312 h 3008312"/>
                <a:gd name="connsiteX174" fmla="*/ 317500 w 1821656"/>
                <a:gd name="connsiteY174" fmla="*/ 2667000 h 3008312"/>
                <a:gd name="connsiteX175" fmla="*/ 353219 w 1821656"/>
                <a:gd name="connsiteY175" fmla="*/ 2682875 h 3008312"/>
                <a:gd name="connsiteX176" fmla="*/ 404813 w 1821656"/>
                <a:gd name="connsiteY176" fmla="*/ 2694781 h 3008312"/>
                <a:gd name="connsiteX177" fmla="*/ 444500 w 1821656"/>
                <a:gd name="connsiteY177" fmla="*/ 2674937 h 3008312"/>
                <a:gd name="connsiteX178" fmla="*/ 488156 w 1821656"/>
                <a:gd name="connsiteY178" fmla="*/ 2702719 h 3008312"/>
                <a:gd name="connsiteX179" fmla="*/ 468313 w 1821656"/>
                <a:gd name="connsiteY179" fmla="*/ 2782094 h 3008312"/>
                <a:gd name="connsiteX180" fmla="*/ 460375 w 1821656"/>
                <a:gd name="connsiteY180" fmla="*/ 2813844 h 3008312"/>
                <a:gd name="connsiteX181" fmla="*/ 476250 w 1821656"/>
                <a:gd name="connsiteY181" fmla="*/ 2841625 h 3008312"/>
                <a:gd name="connsiteX182" fmla="*/ 428625 w 1821656"/>
                <a:gd name="connsiteY182" fmla="*/ 2901156 h 3008312"/>
                <a:gd name="connsiteX183" fmla="*/ 404813 w 1821656"/>
                <a:gd name="connsiteY183" fmla="*/ 2940844 h 3008312"/>
                <a:gd name="connsiteX184" fmla="*/ 388938 w 1821656"/>
                <a:gd name="connsiteY184" fmla="*/ 3008312 h 3008312"/>
                <a:gd name="connsiteX0" fmla="*/ 388938 w 1821656"/>
                <a:gd name="connsiteY0" fmla="*/ 3008312 h 3008312"/>
                <a:gd name="connsiteX1" fmla="*/ 444500 w 1821656"/>
                <a:gd name="connsiteY1" fmla="*/ 2996406 h 3008312"/>
                <a:gd name="connsiteX2" fmla="*/ 448469 w 1821656"/>
                <a:gd name="connsiteY2" fmla="*/ 2952750 h 3008312"/>
                <a:gd name="connsiteX3" fmla="*/ 492125 w 1821656"/>
                <a:gd name="connsiteY3" fmla="*/ 2913062 h 3008312"/>
                <a:gd name="connsiteX4" fmla="*/ 579438 w 1821656"/>
                <a:gd name="connsiteY4" fmla="*/ 2960687 h 3008312"/>
                <a:gd name="connsiteX5" fmla="*/ 642938 w 1821656"/>
                <a:gd name="connsiteY5" fmla="*/ 2996406 h 3008312"/>
                <a:gd name="connsiteX6" fmla="*/ 710406 w 1821656"/>
                <a:gd name="connsiteY6" fmla="*/ 2956719 h 3008312"/>
                <a:gd name="connsiteX7" fmla="*/ 722313 w 1821656"/>
                <a:gd name="connsiteY7" fmla="*/ 2905125 h 3008312"/>
                <a:gd name="connsiteX8" fmla="*/ 754063 w 1821656"/>
                <a:gd name="connsiteY8" fmla="*/ 2905125 h 3008312"/>
                <a:gd name="connsiteX9" fmla="*/ 754063 w 1821656"/>
                <a:gd name="connsiteY9" fmla="*/ 2905125 h 3008312"/>
                <a:gd name="connsiteX10" fmla="*/ 821531 w 1821656"/>
                <a:gd name="connsiteY10" fmla="*/ 2885281 h 3008312"/>
                <a:gd name="connsiteX11" fmla="*/ 833438 w 1821656"/>
                <a:gd name="connsiteY11" fmla="*/ 2869406 h 3008312"/>
                <a:gd name="connsiteX12" fmla="*/ 829469 w 1821656"/>
                <a:gd name="connsiteY12" fmla="*/ 2845594 h 3008312"/>
                <a:gd name="connsiteX13" fmla="*/ 758031 w 1821656"/>
                <a:gd name="connsiteY13" fmla="*/ 2821781 h 3008312"/>
                <a:gd name="connsiteX14" fmla="*/ 758031 w 1821656"/>
                <a:gd name="connsiteY14" fmla="*/ 2762250 h 3008312"/>
                <a:gd name="connsiteX15" fmla="*/ 809625 w 1821656"/>
                <a:gd name="connsiteY15" fmla="*/ 2758281 h 3008312"/>
                <a:gd name="connsiteX16" fmla="*/ 857250 w 1821656"/>
                <a:gd name="connsiteY16" fmla="*/ 2722562 h 3008312"/>
                <a:gd name="connsiteX17" fmla="*/ 896938 w 1821656"/>
                <a:gd name="connsiteY17" fmla="*/ 2766219 h 3008312"/>
                <a:gd name="connsiteX18" fmla="*/ 908844 w 1821656"/>
                <a:gd name="connsiteY18" fmla="*/ 2805906 h 3008312"/>
                <a:gd name="connsiteX19" fmla="*/ 889000 w 1821656"/>
                <a:gd name="connsiteY19" fmla="*/ 2853531 h 3008312"/>
                <a:gd name="connsiteX20" fmla="*/ 896938 w 1821656"/>
                <a:gd name="connsiteY20" fmla="*/ 2885281 h 3008312"/>
                <a:gd name="connsiteX21" fmla="*/ 936625 w 1821656"/>
                <a:gd name="connsiteY21" fmla="*/ 2889250 h 3008312"/>
                <a:gd name="connsiteX22" fmla="*/ 964406 w 1821656"/>
                <a:gd name="connsiteY22" fmla="*/ 2809875 h 3008312"/>
                <a:gd name="connsiteX23" fmla="*/ 1035844 w 1821656"/>
                <a:gd name="connsiteY23" fmla="*/ 2754312 h 3008312"/>
                <a:gd name="connsiteX24" fmla="*/ 1067594 w 1821656"/>
                <a:gd name="connsiteY24" fmla="*/ 2698750 h 3008312"/>
                <a:gd name="connsiteX25" fmla="*/ 1079500 w 1821656"/>
                <a:gd name="connsiteY25" fmla="*/ 2583656 h 3008312"/>
                <a:gd name="connsiteX26" fmla="*/ 1103313 w 1821656"/>
                <a:gd name="connsiteY26" fmla="*/ 2508250 h 3008312"/>
                <a:gd name="connsiteX27" fmla="*/ 1087438 w 1821656"/>
                <a:gd name="connsiteY27" fmla="*/ 2472531 h 3008312"/>
                <a:gd name="connsiteX28" fmla="*/ 1119188 w 1821656"/>
                <a:gd name="connsiteY28" fmla="*/ 2460625 h 3008312"/>
                <a:gd name="connsiteX29" fmla="*/ 1079500 w 1821656"/>
                <a:gd name="connsiteY29" fmla="*/ 2349500 h 3008312"/>
                <a:gd name="connsiteX30" fmla="*/ 1111250 w 1821656"/>
                <a:gd name="connsiteY30" fmla="*/ 2286000 h 3008312"/>
                <a:gd name="connsiteX31" fmla="*/ 1111250 w 1821656"/>
                <a:gd name="connsiteY31" fmla="*/ 2250281 h 3008312"/>
                <a:gd name="connsiteX32" fmla="*/ 1178719 w 1821656"/>
                <a:gd name="connsiteY32" fmla="*/ 2135187 h 3008312"/>
                <a:gd name="connsiteX33" fmla="*/ 1202531 w 1821656"/>
                <a:gd name="connsiteY33" fmla="*/ 2079625 h 3008312"/>
                <a:gd name="connsiteX34" fmla="*/ 1146969 w 1821656"/>
                <a:gd name="connsiteY34" fmla="*/ 2035969 h 3008312"/>
                <a:gd name="connsiteX35" fmla="*/ 1174750 w 1821656"/>
                <a:gd name="connsiteY35" fmla="*/ 2004219 h 3008312"/>
                <a:gd name="connsiteX36" fmla="*/ 1174750 w 1821656"/>
                <a:gd name="connsiteY36" fmla="*/ 1960562 h 3008312"/>
                <a:gd name="connsiteX37" fmla="*/ 1202531 w 1821656"/>
                <a:gd name="connsiteY37" fmla="*/ 1889125 h 3008312"/>
                <a:gd name="connsiteX38" fmla="*/ 1091406 w 1821656"/>
                <a:gd name="connsiteY38" fmla="*/ 1817687 h 3008312"/>
                <a:gd name="connsiteX39" fmla="*/ 1039813 w 1821656"/>
                <a:gd name="connsiteY39" fmla="*/ 1742281 h 3008312"/>
                <a:gd name="connsiteX40" fmla="*/ 1012031 w 1821656"/>
                <a:gd name="connsiteY40" fmla="*/ 1718469 h 3008312"/>
                <a:gd name="connsiteX41" fmla="*/ 944563 w 1821656"/>
                <a:gd name="connsiteY41" fmla="*/ 1730375 h 3008312"/>
                <a:gd name="connsiteX42" fmla="*/ 896938 w 1821656"/>
                <a:gd name="connsiteY42" fmla="*/ 1730375 h 3008312"/>
                <a:gd name="connsiteX43" fmla="*/ 892969 w 1821656"/>
                <a:gd name="connsiteY43" fmla="*/ 1789906 h 3008312"/>
                <a:gd name="connsiteX44" fmla="*/ 845344 w 1821656"/>
                <a:gd name="connsiteY44" fmla="*/ 1821656 h 3008312"/>
                <a:gd name="connsiteX45" fmla="*/ 773906 w 1821656"/>
                <a:gd name="connsiteY45" fmla="*/ 1845469 h 3008312"/>
                <a:gd name="connsiteX46" fmla="*/ 746125 w 1821656"/>
                <a:gd name="connsiteY46" fmla="*/ 1845469 h 3008312"/>
                <a:gd name="connsiteX47" fmla="*/ 789781 w 1821656"/>
                <a:gd name="connsiteY47" fmla="*/ 1797844 h 3008312"/>
                <a:gd name="connsiteX48" fmla="*/ 785813 w 1821656"/>
                <a:gd name="connsiteY48" fmla="*/ 1766094 h 3008312"/>
                <a:gd name="connsiteX49" fmla="*/ 726281 w 1821656"/>
                <a:gd name="connsiteY49" fmla="*/ 1766094 h 3008312"/>
                <a:gd name="connsiteX50" fmla="*/ 702469 w 1821656"/>
                <a:gd name="connsiteY50" fmla="*/ 1813719 h 3008312"/>
                <a:gd name="connsiteX51" fmla="*/ 686594 w 1821656"/>
                <a:gd name="connsiteY51" fmla="*/ 1778000 h 3008312"/>
                <a:gd name="connsiteX52" fmla="*/ 690563 w 1821656"/>
                <a:gd name="connsiteY52" fmla="*/ 1710531 h 3008312"/>
                <a:gd name="connsiteX53" fmla="*/ 690563 w 1821656"/>
                <a:gd name="connsiteY53" fmla="*/ 1651000 h 3008312"/>
                <a:gd name="connsiteX54" fmla="*/ 599281 w 1821656"/>
                <a:gd name="connsiteY54" fmla="*/ 1651000 h 3008312"/>
                <a:gd name="connsiteX55" fmla="*/ 571500 w 1821656"/>
                <a:gd name="connsiteY55" fmla="*/ 1662906 h 3008312"/>
                <a:gd name="connsiteX56" fmla="*/ 523875 w 1821656"/>
                <a:gd name="connsiteY56" fmla="*/ 1619250 h 3008312"/>
                <a:gd name="connsiteX57" fmla="*/ 527844 w 1821656"/>
                <a:gd name="connsiteY57" fmla="*/ 1579562 h 3008312"/>
                <a:gd name="connsiteX58" fmla="*/ 611188 w 1821656"/>
                <a:gd name="connsiteY58" fmla="*/ 1543844 h 3008312"/>
                <a:gd name="connsiteX59" fmla="*/ 650875 w 1821656"/>
                <a:gd name="connsiteY59" fmla="*/ 1468437 h 3008312"/>
                <a:gd name="connsiteX60" fmla="*/ 710406 w 1821656"/>
                <a:gd name="connsiteY60" fmla="*/ 1440656 h 3008312"/>
                <a:gd name="connsiteX61" fmla="*/ 785813 w 1821656"/>
                <a:gd name="connsiteY61" fmla="*/ 1377156 h 3008312"/>
                <a:gd name="connsiteX62" fmla="*/ 853281 w 1821656"/>
                <a:gd name="connsiteY62" fmla="*/ 1266031 h 3008312"/>
                <a:gd name="connsiteX63" fmla="*/ 920750 w 1821656"/>
                <a:gd name="connsiteY63" fmla="*/ 1178719 h 3008312"/>
                <a:gd name="connsiteX64" fmla="*/ 980281 w 1821656"/>
                <a:gd name="connsiteY64" fmla="*/ 1123156 h 3008312"/>
                <a:gd name="connsiteX65" fmla="*/ 1035844 w 1821656"/>
                <a:gd name="connsiteY65" fmla="*/ 1067594 h 3008312"/>
                <a:gd name="connsiteX66" fmla="*/ 1063625 w 1821656"/>
                <a:gd name="connsiteY66" fmla="*/ 1039812 h 3008312"/>
                <a:gd name="connsiteX67" fmla="*/ 1095375 w 1821656"/>
                <a:gd name="connsiteY67" fmla="*/ 1035844 h 3008312"/>
                <a:gd name="connsiteX68" fmla="*/ 1115219 w 1821656"/>
                <a:gd name="connsiteY68" fmla="*/ 948531 h 3008312"/>
                <a:gd name="connsiteX69" fmla="*/ 1158875 w 1821656"/>
                <a:gd name="connsiteY69" fmla="*/ 896937 h 3008312"/>
                <a:gd name="connsiteX70" fmla="*/ 1214438 w 1821656"/>
                <a:gd name="connsiteY70" fmla="*/ 881062 h 3008312"/>
                <a:gd name="connsiteX71" fmla="*/ 1273969 w 1821656"/>
                <a:gd name="connsiteY71" fmla="*/ 773906 h 3008312"/>
                <a:gd name="connsiteX72" fmla="*/ 1349375 w 1821656"/>
                <a:gd name="connsiteY72" fmla="*/ 734219 h 3008312"/>
                <a:gd name="connsiteX73" fmla="*/ 1400969 w 1821656"/>
                <a:gd name="connsiteY73" fmla="*/ 714375 h 3008312"/>
                <a:gd name="connsiteX74" fmla="*/ 1436688 w 1821656"/>
                <a:gd name="connsiteY74" fmla="*/ 714375 h 3008312"/>
                <a:gd name="connsiteX75" fmla="*/ 1520031 w 1821656"/>
                <a:gd name="connsiteY75" fmla="*/ 706437 h 3008312"/>
                <a:gd name="connsiteX76" fmla="*/ 1627188 w 1821656"/>
                <a:gd name="connsiteY76" fmla="*/ 706437 h 3008312"/>
                <a:gd name="connsiteX77" fmla="*/ 1686719 w 1821656"/>
                <a:gd name="connsiteY77" fmla="*/ 706437 h 3008312"/>
                <a:gd name="connsiteX78" fmla="*/ 1694656 w 1821656"/>
                <a:gd name="connsiteY78" fmla="*/ 758031 h 3008312"/>
                <a:gd name="connsiteX79" fmla="*/ 1714500 w 1821656"/>
                <a:gd name="connsiteY79" fmla="*/ 762000 h 3008312"/>
                <a:gd name="connsiteX80" fmla="*/ 1738313 w 1821656"/>
                <a:gd name="connsiteY80" fmla="*/ 722312 h 3008312"/>
                <a:gd name="connsiteX81" fmla="*/ 1742281 w 1821656"/>
                <a:gd name="connsiteY81" fmla="*/ 690562 h 3008312"/>
                <a:gd name="connsiteX82" fmla="*/ 1785938 w 1821656"/>
                <a:gd name="connsiteY82" fmla="*/ 690562 h 3008312"/>
                <a:gd name="connsiteX83" fmla="*/ 1817688 w 1821656"/>
                <a:gd name="connsiteY83" fmla="*/ 718344 h 3008312"/>
                <a:gd name="connsiteX84" fmla="*/ 1821656 w 1821656"/>
                <a:gd name="connsiteY84" fmla="*/ 650875 h 3008312"/>
                <a:gd name="connsiteX85" fmla="*/ 1821656 w 1821656"/>
                <a:gd name="connsiteY85" fmla="*/ 599281 h 3008312"/>
                <a:gd name="connsiteX86" fmla="*/ 1785938 w 1821656"/>
                <a:gd name="connsiteY86" fmla="*/ 575469 h 3008312"/>
                <a:gd name="connsiteX87" fmla="*/ 1746250 w 1821656"/>
                <a:gd name="connsiteY87" fmla="*/ 535781 h 3008312"/>
                <a:gd name="connsiteX88" fmla="*/ 1698625 w 1821656"/>
                <a:gd name="connsiteY88" fmla="*/ 543719 h 3008312"/>
                <a:gd name="connsiteX89" fmla="*/ 1662906 w 1821656"/>
                <a:gd name="connsiteY89" fmla="*/ 515937 h 3008312"/>
                <a:gd name="connsiteX90" fmla="*/ 1643063 w 1821656"/>
                <a:gd name="connsiteY90" fmla="*/ 488156 h 3008312"/>
                <a:gd name="connsiteX91" fmla="*/ 1694656 w 1821656"/>
                <a:gd name="connsiteY91" fmla="*/ 420687 h 3008312"/>
                <a:gd name="connsiteX92" fmla="*/ 1718469 w 1821656"/>
                <a:gd name="connsiteY92" fmla="*/ 420687 h 3008312"/>
                <a:gd name="connsiteX93" fmla="*/ 1750219 w 1821656"/>
                <a:gd name="connsiteY93" fmla="*/ 444500 h 3008312"/>
                <a:gd name="connsiteX94" fmla="*/ 1762125 w 1821656"/>
                <a:gd name="connsiteY94" fmla="*/ 377031 h 3008312"/>
                <a:gd name="connsiteX95" fmla="*/ 1781969 w 1821656"/>
                <a:gd name="connsiteY95" fmla="*/ 289719 h 3008312"/>
                <a:gd name="connsiteX96" fmla="*/ 1766094 w 1821656"/>
                <a:gd name="connsiteY96" fmla="*/ 238125 h 3008312"/>
                <a:gd name="connsiteX97" fmla="*/ 1742281 w 1821656"/>
                <a:gd name="connsiteY97" fmla="*/ 170656 h 3008312"/>
                <a:gd name="connsiteX98" fmla="*/ 1698625 w 1821656"/>
                <a:gd name="connsiteY98" fmla="*/ 146844 h 3008312"/>
                <a:gd name="connsiteX99" fmla="*/ 1639094 w 1821656"/>
                <a:gd name="connsiteY99" fmla="*/ 123031 h 3008312"/>
                <a:gd name="connsiteX100" fmla="*/ 1563688 w 1821656"/>
                <a:gd name="connsiteY100" fmla="*/ 127000 h 3008312"/>
                <a:gd name="connsiteX101" fmla="*/ 1504156 w 1821656"/>
                <a:gd name="connsiteY101" fmla="*/ 174625 h 3008312"/>
                <a:gd name="connsiteX102" fmla="*/ 1393031 w 1821656"/>
                <a:gd name="connsiteY102" fmla="*/ 107156 h 3008312"/>
                <a:gd name="connsiteX103" fmla="*/ 1321594 w 1821656"/>
                <a:gd name="connsiteY103" fmla="*/ 130969 h 3008312"/>
                <a:gd name="connsiteX104" fmla="*/ 1238250 w 1821656"/>
                <a:gd name="connsiteY104" fmla="*/ 119062 h 3008312"/>
                <a:gd name="connsiteX105" fmla="*/ 1206500 w 1821656"/>
                <a:gd name="connsiteY105" fmla="*/ 23812 h 3008312"/>
                <a:gd name="connsiteX106" fmla="*/ 1150938 w 1821656"/>
                <a:gd name="connsiteY106" fmla="*/ 0 h 3008312"/>
                <a:gd name="connsiteX107" fmla="*/ 1083469 w 1821656"/>
                <a:gd name="connsiteY107" fmla="*/ 55562 h 3008312"/>
                <a:gd name="connsiteX108" fmla="*/ 1063625 w 1821656"/>
                <a:gd name="connsiteY108" fmla="*/ 119062 h 3008312"/>
                <a:gd name="connsiteX109" fmla="*/ 1004094 w 1821656"/>
                <a:gd name="connsiteY109" fmla="*/ 218281 h 3008312"/>
                <a:gd name="connsiteX110" fmla="*/ 968375 w 1821656"/>
                <a:gd name="connsiteY110" fmla="*/ 254000 h 3008312"/>
                <a:gd name="connsiteX111" fmla="*/ 849313 w 1821656"/>
                <a:gd name="connsiteY111" fmla="*/ 337344 h 3008312"/>
                <a:gd name="connsiteX112" fmla="*/ 865188 w 1821656"/>
                <a:gd name="connsiteY112" fmla="*/ 476250 h 3008312"/>
                <a:gd name="connsiteX113" fmla="*/ 868350 w 1821656"/>
                <a:gd name="connsiteY113" fmla="*/ 557213 h 3008312"/>
                <a:gd name="connsiteX114" fmla="*/ 819143 w 1821656"/>
                <a:gd name="connsiteY114" fmla="*/ 635000 h 3008312"/>
                <a:gd name="connsiteX115" fmla="*/ 674688 w 1821656"/>
                <a:gd name="connsiteY115" fmla="*/ 702469 h 3008312"/>
                <a:gd name="connsiteX116" fmla="*/ 587375 w 1821656"/>
                <a:gd name="connsiteY116" fmla="*/ 662781 h 3008312"/>
                <a:gd name="connsiteX117" fmla="*/ 496094 w 1821656"/>
                <a:gd name="connsiteY117" fmla="*/ 758031 h 3008312"/>
                <a:gd name="connsiteX118" fmla="*/ 377031 w 1821656"/>
                <a:gd name="connsiteY118" fmla="*/ 726281 h 3008312"/>
                <a:gd name="connsiteX119" fmla="*/ 257969 w 1821656"/>
                <a:gd name="connsiteY119" fmla="*/ 746125 h 3008312"/>
                <a:gd name="connsiteX120" fmla="*/ 194469 w 1821656"/>
                <a:gd name="connsiteY120" fmla="*/ 948531 h 3008312"/>
                <a:gd name="connsiteX121" fmla="*/ 111901 w 1821656"/>
                <a:gd name="connsiteY121" fmla="*/ 969169 h 3008312"/>
                <a:gd name="connsiteX122" fmla="*/ 174625 w 1821656"/>
                <a:gd name="connsiteY122" fmla="*/ 1049338 h 3008312"/>
                <a:gd name="connsiteX123" fmla="*/ 83344 w 1821656"/>
                <a:gd name="connsiteY123" fmla="*/ 1154906 h 3008312"/>
                <a:gd name="connsiteX124" fmla="*/ 150813 w 1821656"/>
                <a:gd name="connsiteY124" fmla="*/ 1230312 h 3008312"/>
                <a:gd name="connsiteX125" fmla="*/ 63500 w 1821656"/>
                <a:gd name="connsiteY125" fmla="*/ 1297781 h 3008312"/>
                <a:gd name="connsiteX126" fmla="*/ 63500 w 1821656"/>
                <a:gd name="connsiteY126" fmla="*/ 1444625 h 3008312"/>
                <a:gd name="connsiteX127" fmla="*/ 138906 w 1821656"/>
                <a:gd name="connsiteY127" fmla="*/ 1452562 h 3008312"/>
                <a:gd name="connsiteX128" fmla="*/ 206375 w 1821656"/>
                <a:gd name="connsiteY128" fmla="*/ 1436687 h 3008312"/>
                <a:gd name="connsiteX129" fmla="*/ 242094 w 1821656"/>
                <a:gd name="connsiteY129" fmla="*/ 1460500 h 3008312"/>
                <a:gd name="connsiteX130" fmla="*/ 265906 w 1821656"/>
                <a:gd name="connsiteY130" fmla="*/ 1508125 h 3008312"/>
                <a:gd name="connsiteX131" fmla="*/ 230188 w 1821656"/>
                <a:gd name="connsiteY131" fmla="*/ 1529557 h 3008312"/>
                <a:gd name="connsiteX132" fmla="*/ 211926 w 1821656"/>
                <a:gd name="connsiteY132" fmla="*/ 1560512 h 3008312"/>
                <a:gd name="connsiteX133" fmla="*/ 164331 w 1821656"/>
                <a:gd name="connsiteY133" fmla="*/ 1574800 h 3008312"/>
                <a:gd name="connsiteX134" fmla="*/ 148025 w 1821656"/>
                <a:gd name="connsiteY134" fmla="*/ 1604169 h 3008312"/>
                <a:gd name="connsiteX135" fmla="*/ 92057 w 1821656"/>
                <a:gd name="connsiteY135" fmla="*/ 1643062 h 3008312"/>
                <a:gd name="connsiteX136" fmla="*/ 79375 w 1821656"/>
                <a:gd name="connsiteY136" fmla="*/ 1702594 h 3008312"/>
                <a:gd name="connsiteX137" fmla="*/ 19844 w 1821656"/>
                <a:gd name="connsiteY137" fmla="*/ 1708944 h 3008312"/>
                <a:gd name="connsiteX138" fmla="*/ 0 w 1821656"/>
                <a:gd name="connsiteY138" fmla="*/ 1785937 h 3008312"/>
                <a:gd name="connsiteX139" fmla="*/ 89700 w 1821656"/>
                <a:gd name="connsiteY139" fmla="*/ 1798637 h 3008312"/>
                <a:gd name="connsiteX140" fmla="*/ 107156 w 1821656"/>
                <a:gd name="connsiteY140" fmla="*/ 1825625 h 3008312"/>
                <a:gd name="connsiteX141" fmla="*/ 120643 w 1821656"/>
                <a:gd name="connsiteY141" fmla="*/ 1897062 h 3008312"/>
                <a:gd name="connsiteX142" fmla="*/ 166688 w 1821656"/>
                <a:gd name="connsiteY142" fmla="*/ 1916906 h 3008312"/>
                <a:gd name="connsiteX143" fmla="*/ 199213 w 1821656"/>
                <a:gd name="connsiteY143" fmla="*/ 1902619 h 3008312"/>
                <a:gd name="connsiteX144" fmla="*/ 259549 w 1821656"/>
                <a:gd name="connsiteY144" fmla="*/ 1897856 h 3008312"/>
                <a:gd name="connsiteX145" fmla="*/ 315112 w 1821656"/>
                <a:gd name="connsiteY145" fmla="*/ 1851819 h 3008312"/>
                <a:gd name="connsiteX146" fmla="*/ 333375 w 1821656"/>
                <a:gd name="connsiteY146" fmla="*/ 1853406 h 3008312"/>
                <a:gd name="connsiteX147" fmla="*/ 379419 w 1821656"/>
                <a:gd name="connsiteY147" fmla="*/ 1858169 h 3008312"/>
                <a:gd name="connsiteX148" fmla="*/ 434981 w 1821656"/>
                <a:gd name="connsiteY148" fmla="*/ 1827212 h 3008312"/>
                <a:gd name="connsiteX149" fmla="*/ 477863 w 1821656"/>
                <a:gd name="connsiteY149" fmla="*/ 1862931 h 3008312"/>
                <a:gd name="connsiteX150" fmla="*/ 488156 w 1821656"/>
                <a:gd name="connsiteY150" fmla="*/ 1897062 h 3008312"/>
                <a:gd name="connsiteX151" fmla="*/ 479886 w 1821656"/>
                <a:gd name="connsiteY151" fmla="*/ 1925637 h 3008312"/>
                <a:gd name="connsiteX152" fmla="*/ 456406 w 1821656"/>
                <a:gd name="connsiteY152" fmla="*/ 1952625 h 3008312"/>
                <a:gd name="connsiteX153" fmla="*/ 461957 w 1821656"/>
                <a:gd name="connsiteY153" fmla="*/ 2041525 h 3008312"/>
                <a:gd name="connsiteX154" fmla="*/ 404813 w 1821656"/>
                <a:gd name="connsiteY154" fmla="*/ 2039937 h 3008312"/>
                <a:gd name="connsiteX155" fmla="*/ 313531 w 1821656"/>
                <a:gd name="connsiteY155" fmla="*/ 2008187 h 3008312"/>
                <a:gd name="connsiteX156" fmla="*/ 316726 w 1821656"/>
                <a:gd name="connsiteY156" fmla="*/ 2070893 h 3008312"/>
                <a:gd name="connsiteX157" fmla="*/ 257969 w 1821656"/>
                <a:gd name="connsiteY157" fmla="*/ 2099469 h 3008312"/>
                <a:gd name="connsiteX158" fmla="*/ 204019 w 1821656"/>
                <a:gd name="connsiteY158" fmla="*/ 2147888 h 3008312"/>
                <a:gd name="connsiteX159" fmla="*/ 154781 w 1821656"/>
                <a:gd name="connsiteY159" fmla="*/ 2166937 h 3008312"/>
                <a:gd name="connsiteX160" fmla="*/ 111125 w 1821656"/>
                <a:gd name="connsiteY160" fmla="*/ 2170906 h 3008312"/>
                <a:gd name="connsiteX161" fmla="*/ 119063 w 1821656"/>
                <a:gd name="connsiteY161" fmla="*/ 2234406 h 3008312"/>
                <a:gd name="connsiteX162" fmla="*/ 63500 w 1821656"/>
                <a:gd name="connsiteY162" fmla="*/ 2242344 h 3008312"/>
                <a:gd name="connsiteX163" fmla="*/ 43656 w 1821656"/>
                <a:gd name="connsiteY163" fmla="*/ 2293937 h 3008312"/>
                <a:gd name="connsiteX164" fmla="*/ 43656 w 1821656"/>
                <a:gd name="connsiteY164" fmla="*/ 2361406 h 3008312"/>
                <a:gd name="connsiteX165" fmla="*/ 87313 w 1821656"/>
                <a:gd name="connsiteY165" fmla="*/ 2413000 h 3008312"/>
                <a:gd name="connsiteX166" fmla="*/ 103188 w 1821656"/>
                <a:gd name="connsiteY166" fmla="*/ 2424906 h 3008312"/>
                <a:gd name="connsiteX167" fmla="*/ 123031 w 1821656"/>
                <a:gd name="connsiteY167" fmla="*/ 2516187 h 3008312"/>
                <a:gd name="connsiteX168" fmla="*/ 119063 w 1821656"/>
                <a:gd name="connsiteY168" fmla="*/ 2583656 h 3008312"/>
                <a:gd name="connsiteX169" fmla="*/ 174625 w 1821656"/>
                <a:gd name="connsiteY169" fmla="*/ 2583656 h 3008312"/>
                <a:gd name="connsiteX170" fmla="*/ 190500 w 1821656"/>
                <a:gd name="connsiteY170" fmla="*/ 2547937 h 3008312"/>
                <a:gd name="connsiteX171" fmla="*/ 226219 w 1821656"/>
                <a:gd name="connsiteY171" fmla="*/ 2579687 h 3008312"/>
                <a:gd name="connsiteX172" fmla="*/ 265906 w 1821656"/>
                <a:gd name="connsiteY172" fmla="*/ 2591594 h 3008312"/>
                <a:gd name="connsiteX173" fmla="*/ 305594 w 1821656"/>
                <a:gd name="connsiteY173" fmla="*/ 2627312 h 3008312"/>
                <a:gd name="connsiteX174" fmla="*/ 317500 w 1821656"/>
                <a:gd name="connsiteY174" fmla="*/ 2667000 h 3008312"/>
                <a:gd name="connsiteX175" fmla="*/ 353219 w 1821656"/>
                <a:gd name="connsiteY175" fmla="*/ 2682875 h 3008312"/>
                <a:gd name="connsiteX176" fmla="*/ 404813 w 1821656"/>
                <a:gd name="connsiteY176" fmla="*/ 2694781 h 3008312"/>
                <a:gd name="connsiteX177" fmla="*/ 444500 w 1821656"/>
                <a:gd name="connsiteY177" fmla="*/ 2674937 h 3008312"/>
                <a:gd name="connsiteX178" fmla="*/ 488156 w 1821656"/>
                <a:gd name="connsiteY178" fmla="*/ 2702719 h 3008312"/>
                <a:gd name="connsiteX179" fmla="*/ 468313 w 1821656"/>
                <a:gd name="connsiteY179" fmla="*/ 2782094 h 3008312"/>
                <a:gd name="connsiteX180" fmla="*/ 460375 w 1821656"/>
                <a:gd name="connsiteY180" fmla="*/ 2813844 h 3008312"/>
                <a:gd name="connsiteX181" fmla="*/ 476250 w 1821656"/>
                <a:gd name="connsiteY181" fmla="*/ 2841625 h 3008312"/>
                <a:gd name="connsiteX182" fmla="*/ 428625 w 1821656"/>
                <a:gd name="connsiteY182" fmla="*/ 2901156 h 3008312"/>
                <a:gd name="connsiteX183" fmla="*/ 404813 w 1821656"/>
                <a:gd name="connsiteY183" fmla="*/ 2940844 h 3008312"/>
                <a:gd name="connsiteX184" fmla="*/ 388938 w 1821656"/>
                <a:gd name="connsiteY184" fmla="*/ 3008312 h 3008312"/>
                <a:gd name="connsiteX0" fmla="*/ 388938 w 1821656"/>
                <a:gd name="connsiteY0" fmla="*/ 3008312 h 3008312"/>
                <a:gd name="connsiteX1" fmla="*/ 444500 w 1821656"/>
                <a:gd name="connsiteY1" fmla="*/ 2996406 h 3008312"/>
                <a:gd name="connsiteX2" fmla="*/ 448469 w 1821656"/>
                <a:gd name="connsiteY2" fmla="*/ 2952750 h 3008312"/>
                <a:gd name="connsiteX3" fmla="*/ 492125 w 1821656"/>
                <a:gd name="connsiteY3" fmla="*/ 2913062 h 3008312"/>
                <a:gd name="connsiteX4" fmla="*/ 579438 w 1821656"/>
                <a:gd name="connsiteY4" fmla="*/ 2960687 h 3008312"/>
                <a:gd name="connsiteX5" fmla="*/ 642938 w 1821656"/>
                <a:gd name="connsiteY5" fmla="*/ 2996406 h 3008312"/>
                <a:gd name="connsiteX6" fmla="*/ 710406 w 1821656"/>
                <a:gd name="connsiteY6" fmla="*/ 2956719 h 3008312"/>
                <a:gd name="connsiteX7" fmla="*/ 722313 w 1821656"/>
                <a:gd name="connsiteY7" fmla="*/ 2905125 h 3008312"/>
                <a:gd name="connsiteX8" fmla="*/ 754063 w 1821656"/>
                <a:gd name="connsiteY8" fmla="*/ 2905125 h 3008312"/>
                <a:gd name="connsiteX9" fmla="*/ 754063 w 1821656"/>
                <a:gd name="connsiteY9" fmla="*/ 2905125 h 3008312"/>
                <a:gd name="connsiteX10" fmla="*/ 821531 w 1821656"/>
                <a:gd name="connsiteY10" fmla="*/ 2885281 h 3008312"/>
                <a:gd name="connsiteX11" fmla="*/ 833438 w 1821656"/>
                <a:gd name="connsiteY11" fmla="*/ 2869406 h 3008312"/>
                <a:gd name="connsiteX12" fmla="*/ 829469 w 1821656"/>
                <a:gd name="connsiteY12" fmla="*/ 2845594 h 3008312"/>
                <a:gd name="connsiteX13" fmla="*/ 758031 w 1821656"/>
                <a:gd name="connsiteY13" fmla="*/ 2821781 h 3008312"/>
                <a:gd name="connsiteX14" fmla="*/ 758031 w 1821656"/>
                <a:gd name="connsiteY14" fmla="*/ 2762250 h 3008312"/>
                <a:gd name="connsiteX15" fmla="*/ 809625 w 1821656"/>
                <a:gd name="connsiteY15" fmla="*/ 2758281 h 3008312"/>
                <a:gd name="connsiteX16" fmla="*/ 857250 w 1821656"/>
                <a:gd name="connsiteY16" fmla="*/ 2722562 h 3008312"/>
                <a:gd name="connsiteX17" fmla="*/ 896938 w 1821656"/>
                <a:gd name="connsiteY17" fmla="*/ 2766219 h 3008312"/>
                <a:gd name="connsiteX18" fmla="*/ 908844 w 1821656"/>
                <a:gd name="connsiteY18" fmla="*/ 2805906 h 3008312"/>
                <a:gd name="connsiteX19" fmla="*/ 889000 w 1821656"/>
                <a:gd name="connsiteY19" fmla="*/ 2853531 h 3008312"/>
                <a:gd name="connsiteX20" fmla="*/ 896938 w 1821656"/>
                <a:gd name="connsiteY20" fmla="*/ 2885281 h 3008312"/>
                <a:gd name="connsiteX21" fmla="*/ 936625 w 1821656"/>
                <a:gd name="connsiteY21" fmla="*/ 2889250 h 3008312"/>
                <a:gd name="connsiteX22" fmla="*/ 964406 w 1821656"/>
                <a:gd name="connsiteY22" fmla="*/ 2809875 h 3008312"/>
                <a:gd name="connsiteX23" fmla="*/ 1035844 w 1821656"/>
                <a:gd name="connsiteY23" fmla="*/ 2754312 h 3008312"/>
                <a:gd name="connsiteX24" fmla="*/ 1067594 w 1821656"/>
                <a:gd name="connsiteY24" fmla="*/ 2698750 h 3008312"/>
                <a:gd name="connsiteX25" fmla="*/ 1079500 w 1821656"/>
                <a:gd name="connsiteY25" fmla="*/ 2583656 h 3008312"/>
                <a:gd name="connsiteX26" fmla="*/ 1103313 w 1821656"/>
                <a:gd name="connsiteY26" fmla="*/ 2508250 h 3008312"/>
                <a:gd name="connsiteX27" fmla="*/ 1087438 w 1821656"/>
                <a:gd name="connsiteY27" fmla="*/ 2472531 h 3008312"/>
                <a:gd name="connsiteX28" fmla="*/ 1119188 w 1821656"/>
                <a:gd name="connsiteY28" fmla="*/ 2460625 h 3008312"/>
                <a:gd name="connsiteX29" fmla="*/ 1079500 w 1821656"/>
                <a:gd name="connsiteY29" fmla="*/ 2349500 h 3008312"/>
                <a:gd name="connsiteX30" fmla="*/ 1111250 w 1821656"/>
                <a:gd name="connsiteY30" fmla="*/ 2286000 h 3008312"/>
                <a:gd name="connsiteX31" fmla="*/ 1111250 w 1821656"/>
                <a:gd name="connsiteY31" fmla="*/ 2250281 h 3008312"/>
                <a:gd name="connsiteX32" fmla="*/ 1178719 w 1821656"/>
                <a:gd name="connsiteY32" fmla="*/ 2135187 h 3008312"/>
                <a:gd name="connsiteX33" fmla="*/ 1202531 w 1821656"/>
                <a:gd name="connsiteY33" fmla="*/ 2079625 h 3008312"/>
                <a:gd name="connsiteX34" fmla="*/ 1146969 w 1821656"/>
                <a:gd name="connsiteY34" fmla="*/ 2035969 h 3008312"/>
                <a:gd name="connsiteX35" fmla="*/ 1174750 w 1821656"/>
                <a:gd name="connsiteY35" fmla="*/ 2004219 h 3008312"/>
                <a:gd name="connsiteX36" fmla="*/ 1174750 w 1821656"/>
                <a:gd name="connsiteY36" fmla="*/ 1960562 h 3008312"/>
                <a:gd name="connsiteX37" fmla="*/ 1202531 w 1821656"/>
                <a:gd name="connsiteY37" fmla="*/ 1889125 h 3008312"/>
                <a:gd name="connsiteX38" fmla="*/ 1091406 w 1821656"/>
                <a:gd name="connsiteY38" fmla="*/ 1817687 h 3008312"/>
                <a:gd name="connsiteX39" fmla="*/ 1039813 w 1821656"/>
                <a:gd name="connsiteY39" fmla="*/ 1742281 h 3008312"/>
                <a:gd name="connsiteX40" fmla="*/ 1012031 w 1821656"/>
                <a:gd name="connsiteY40" fmla="*/ 1718469 h 3008312"/>
                <a:gd name="connsiteX41" fmla="*/ 944563 w 1821656"/>
                <a:gd name="connsiteY41" fmla="*/ 1730375 h 3008312"/>
                <a:gd name="connsiteX42" fmla="*/ 896938 w 1821656"/>
                <a:gd name="connsiteY42" fmla="*/ 1730375 h 3008312"/>
                <a:gd name="connsiteX43" fmla="*/ 892969 w 1821656"/>
                <a:gd name="connsiteY43" fmla="*/ 1789906 h 3008312"/>
                <a:gd name="connsiteX44" fmla="*/ 845344 w 1821656"/>
                <a:gd name="connsiteY44" fmla="*/ 1821656 h 3008312"/>
                <a:gd name="connsiteX45" fmla="*/ 773906 w 1821656"/>
                <a:gd name="connsiteY45" fmla="*/ 1845469 h 3008312"/>
                <a:gd name="connsiteX46" fmla="*/ 746125 w 1821656"/>
                <a:gd name="connsiteY46" fmla="*/ 1845469 h 3008312"/>
                <a:gd name="connsiteX47" fmla="*/ 789781 w 1821656"/>
                <a:gd name="connsiteY47" fmla="*/ 1797844 h 3008312"/>
                <a:gd name="connsiteX48" fmla="*/ 785813 w 1821656"/>
                <a:gd name="connsiteY48" fmla="*/ 1766094 h 3008312"/>
                <a:gd name="connsiteX49" fmla="*/ 726281 w 1821656"/>
                <a:gd name="connsiteY49" fmla="*/ 1766094 h 3008312"/>
                <a:gd name="connsiteX50" fmla="*/ 702469 w 1821656"/>
                <a:gd name="connsiteY50" fmla="*/ 1813719 h 3008312"/>
                <a:gd name="connsiteX51" fmla="*/ 686594 w 1821656"/>
                <a:gd name="connsiteY51" fmla="*/ 1778000 h 3008312"/>
                <a:gd name="connsiteX52" fmla="*/ 690563 w 1821656"/>
                <a:gd name="connsiteY52" fmla="*/ 1710531 h 3008312"/>
                <a:gd name="connsiteX53" fmla="*/ 690563 w 1821656"/>
                <a:gd name="connsiteY53" fmla="*/ 1651000 h 3008312"/>
                <a:gd name="connsiteX54" fmla="*/ 599281 w 1821656"/>
                <a:gd name="connsiteY54" fmla="*/ 1651000 h 3008312"/>
                <a:gd name="connsiteX55" fmla="*/ 571500 w 1821656"/>
                <a:gd name="connsiteY55" fmla="*/ 1662906 h 3008312"/>
                <a:gd name="connsiteX56" fmla="*/ 523875 w 1821656"/>
                <a:gd name="connsiteY56" fmla="*/ 1619250 h 3008312"/>
                <a:gd name="connsiteX57" fmla="*/ 527844 w 1821656"/>
                <a:gd name="connsiteY57" fmla="*/ 1579562 h 3008312"/>
                <a:gd name="connsiteX58" fmla="*/ 611188 w 1821656"/>
                <a:gd name="connsiteY58" fmla="*/ 1543844 h 3008312"/>
                <a:gd name="connsiteX59" fmla="*/ 650875 w 1821656"/>
                <a:gd name="connsiteY59" fmla="*/ 1468437 h 3008312"/>
                <a:gd name="connsiteX60" fmla="*/ 710406 w 1821656"/>
                <a:gd name="connsiteY60" fmla="*/ 1440656 h 3008312"/>
                <a:gd name="connsiteX61" fmla="*/ 785813 w 1821656"/>
                <a:gd name="connsiteY61" fmla="*/ 1377156 h 3008312"/>
                <a:gd name="connsiteX62" fmla="*/ 853281 w 1821656"/>
                <a:gd name="connsiteY62" fmla="*/ 1266031 h 3008312"/>
                <a:gd name="connsiteX63" fmla="*/ 920750 w 1821656"/>
                <a:gd name="connsiteY63" fmla="*/ 1178719 h 3008312"/>
                <a:gd name="connsiteX64" fmla="*/ 980281 w 1821656"/>
                <a:gd name="connsiteY64" fmla="*/ 1123156 h 3008312"/>
                <a:gd name="connsiteX65" fmla="*/ 1035844 w 1821656"/>
                <a:gd name="connsiteY65" fmla="*/ 1067594 h 3008312"/>
                <a:gd name="connsiteX66" fmla="*/ 1063625 w 1821656"/>
                <a:gd name="connsiteY66" fmla="*/ 1039812 h 3008312"/>
                <a:gd name="connsiteX67" fmla="*/ 1095375 w 1821656"/>
                <a:gd name="connsiteY67" fmla="*/ 1035844 h 3008312"/>
                <a:gd name="connsiteX68" fmla="*/ 1115219 w 1821656"/>
                <a:gd name="connsiteY68" fmla="*/ 948531 h 3008312"/>
                <a:gd name="connsiteX69" fmla="*/ 1158875 w 1821656"/>
                <a:gd name="connsiteY69" fmla="*/ 896937 h 3008312"/>
                <a:gd name="connsiteX70" fmla="*/ 1214438 w 1821656"/>
                <a:gd name="connsiteY70" fmla="*/ 881062 h 3008312"/>
                <a:gd name="connsiteX71" fmla="*/ 1273969 w 1821656"/>
                <a:gd name="connsiteY71" fmla="*/ 773906 h 3008312"/>
                <a:gd name="connsiteX72" fmla="*/ 1349375 w 1821656"/>
                <a:gd name="connsiteY72" fmla="*/ 734219 h 3008312"/>
                <a:gd name="connsiteX73" fmla="*/ 1400969 w 1821656"/>
                <a:gd name="connsiteY73" fmla="*/ 714375 h 3008312"/>
                <a:gd name="connsiteX74" fmla="*/ 1436688 w 1821656"/>
                <a:gd name="connsiteY74" fmla="*/ 714375 h 3008312"/>
                <a:gd name="connsiteX75" fmla="*/ 1520031 w 1821656"/>
                <a:gd name="connsiteY75" fmla="*/ 706437 h 3008312"/>
                <a:gd name="connsiteX76" fmla="*/ 1627188 w 1821656"/>
                <a:gd name="connsiteY76" fmla="*/ 706437 h 3008312"/>
                <a:gd name="connsiteX77" fmla="*/ 1686719 w 1821656"/>
                <a:gd name="connsiteY77" fmla="*/ 706437 h 3008312"/>
                <a:gd name="connsiteX78" fmla="*/ 1694656 w 1821656"/>
                <a:gd name="connsiteY78" fmla="*/ 758031 h 3008312"/>
                <a:gd name="connsiteX79" fmla="*/ 1714500 w 1821656"/>
                <a:gd name="connsiteY79" fmla="*/ 762000 h 3008312"/>
                <a:gd name="connsiteX80" fmla="*/ 1738313 w 1821656"/>
                <a:gd name="connsiteY80" fmla="*/ 722312 h 3008312"/>
                <a:gd name="connsiteX81" fmla="*/ 1742281 w 1821656"/>
                <a:gd name="connsiteY81" fmla="*/ 690562 h 3008312"/>
                <a:gd name="connsiteX82" fmla="*/ 1785938 w 1821656"/>
                <a:gd name="connsiteY82" fmla="*/ 690562 h 3008312"/>
                <a:gd name="connsiteX83" fmla="*/ 1817688 w 1821656"/>
                <a:gd name="connsiteY83" fmla="*/ 718344 h 3008312"/>
                <a:gd name="connsiteX84" fmla="*/ 1821656 w 1821656"/>
                <a:gd name="connsiteY84" fmla="*/ 650875 h 3008312"/>
                <a:gd name="connsiteX85" fmla="*/ 1821656 w 1821656"/>
                <a:gd name="connsiteY85" fmla="*/ 599281 h 3008312"/>
                <a:gd name="connsiteX86" fmla="*/ 1785938 w 1821656"/>
                <a:gd name="connsiteY86" fmla="*/ 575469 h 3008312"/>
                <a:gd name="connsiteX87" fmla="*/ 1746250 w 1821656"/>
                <a:gd name="connsiteY87" fmla="*/ 535781 h 3008312"/>
                <a:gd name="connsiteX88" fmla="*/ 1698625 w 1821656"/>
                <a:gd name="connsiteY88" fmla="*/ 543719 h 3008312"/>
                <a:gd name="connsiteX89" fmla="*/ 1662906 w 1821656"/>
                <a:gd name="connsiteY89" fmla="*/ 515937 h 3008312"/>
                <a:gd name="connsiteX90" fmla="*/ 1643063 w 1821656"/>
                <a:gd name="connsiteY90" fmla="*/ 488156 h 3008312"/>
                <a:gd name="connsiteX91" fmla="*/ 1694656 w 1821656"/>
                <a:gd name="connsiteY91" fmla="*/ 420687 h 3008312"/>
                <a:gd name="connsiteX92" fmla="*/ 1718469 w 1821656"/>
                <a:gd name="connsiteY92" fmla="*/ 420687 h 3008312"/>
                <a:gd name="connsiteX93" fmla="*/ 1750219 w 1821656"/>
                <a:gd name="connsiteY93" fmla="*/ 444500 h 3008312"/>
                <a:gd name="connsiteX94" fmla="*/ 1762125 w 1821656"/>
                <a:gd name="connsiteY94" fmla="*/ 377031 h 3008312"/>
                <a:gd name="connsiteX95" fmla="*/ 1781969 w 1821656"/>
                <a:gd name="connsiteY95" fmla="*/ 289719 h 3008312"/>
                <a:gd name="connsiteX96" fmla="*/ 1766094 w 1821656"/>
                <a:gd name="connsiteY96" fmla="*/ 238125 h 3008312"/>
                <a:gd name="connsiteX97" fmla="*/ 1742281 w 1821656"/>
                <a:gd name="connsiteY97" fmla="*/ 170656 h 3008312"/>
                <a:gd name="connsiteX98" fmla="*/ 1698625 w 1821656"/>
                <a:gd name="connsiteY98" fmla="*/ 146844 h 3008312"/>
                <a:gd name="connsiteX99" fmla="*/ 1639094 w 1821656"/>
                <a:gd name="connsiteY99" fmla="*/ 123031 h 3008312"/>
                <a:gd name="connsiteX100" fmla="*/ 1563688 w 1821656"/>
                <a:gd name="connsiteY100" fmla="*/ 127000 h 3008312"/>
                <a:gd name="connsiteX101" fmla="*/ 1504156 w 1821656"/>
                <a:gd name="connsiteY101" fmla="*/ 174625 h 3008312"/>
                <a:gd name="connsiteX102" fmla="*/ 1393031 w 1821656"/>
                <a:gd name="connsiteY102" fmla="*/ 107156 h 3008312"/>
                <a:gd name="connsiteX103" fmla="*/ 1321594 w 1821656"/>
                <a:gd name="connsiteY103" fmla="*/ 130969 h 3008312"/>
                <a:gd name="connsiteX104" fmla="*/ 1238250 w 1821656"/>
                <a:gd name="connsiteY104" fmla="*/ 119062 h 3008312"/>
                <a:gd name="connsiteX105" fmla="*/ 1206500 w 1821656"/>
                <a:gd name="connsiteY105" fmla="*/ 23812 h 3008312"/>
                <a:gd name="connsiteX106" fmla="*/ 1150938 w 1821656"/>
                <a:gd name="connsiteY106" fmla="*/ 0 h 3008312"/>
                <a:gd name="connsiteX107" fmla="*/ 1083469 w 1821656"/>
                <a:gd name="connsiteY107" fmla="*/ 55562 h 3008312"/>
                <a:gd name="connsiteX108" fmla="*/ 1063625 w 1821656"/>
                <a:gd name="connsiteY108" fmla="*/ 119062 h 3008312"/>
                <a:gd name="connsiteX109" fmla="*/ 1004094 w 1821656"/>
                <a:gd name="connsiteY109" fmla="*/ 218281 h 3008312"/>
                <a:gd name="connsiteX110" fmla="*/ 968375 w 1821656"/>
                <a:gd name="connsiteY110" fmla="*/ 254000 h 3008312"/>
                <a:gd name="connsiteX111" fmla="*/ 849313 w 1821656"/>
                <a:gd name="connsiteY111" fmla="*/ 337344 h 3008312"/>
                <a:gd name="connsiteX112" fmla="*/ 865188 w 1821656"/>
                <a:gd name="connsiteY112" fmla="*/ 476250 h 3008312"/>
                <a:gd name="connsiteX113" fmla="*/ 868350 w 1821656"/>
                <a:gd name="connsiteY113" fmla="*/ 557213 h 3008312"/>
                <a:gd name="connsiteX114" fmla="*/ 819143 w 1821656"/>
                <a:gd name="connsiteY114" fmla="*/ 635000 h 3008312"/>
                <a:gd name="connsiteX115" fmla="*/ 674688 w 1821656"/>
                <a:gd name="connsiteY115" fmla="*/ 702469 h 3008312"/>
                <a:gd name="connsiteX116" fmla="*/ 587375 w 1821656"/>
                <a:gd name="connsiteY116" fmla="*/ 662781 h 3008312"/>
                <a:gd name="connsiteX117" fmla="*/ 496094 w 1821656"/>
                <a:gd name="connsiteY117" fmla="*/ 758031 h 3008312"/>
                <a:gd name="connsiteX118" fmla="*/ 377031 w 1821656"/>
                <a:gd name="connsiteY118" fmla="*/ 726281 h 3008312"/>
                <a:gd name="connsiteX119" fmla="*/ 257969 w 1821656"/>
                <a:gd name="connsiteY119" fmla="*/ 746125 h 3008312"/>
                <a:gd name="connsiteX120" fmla="*/ 194469 w 1821656"/>
                <a:gd name="connsiteY120" fmla="*/ 948531 h 3008312"/>
                <a:gd name="connsiteX121" fmla="*/ 111901 w 1821656"/>
                <a:gd name="connsiteY121" fmla="*/ 969169 h 3008312"/>
                <a:gd name="connsiteX122" fmla="*/ 174625 w 1821656"/>
                <a:gd name="connsiteY122" fmla="*/ 1049338 h 3008312"/>
                <a:gd name="connsiteX123" fmla="*/ 83344 w 1821656"/>
                <a:gd name="connsiteY123" fmla="*/ 1154906 h 3008312"/>
                <a:gd name="connsiteX124" fmla="*/ 150813 w 1821656"/>
                <a:gd name="connsiteY124" fmla="*/ 1230312 h 3008312"/>
                <a:gd name="connsiteX125" fmla="*/ 63500 w 1821656"/>
                <a:gd name="connsiteY125" fmla="*/ 1297781 h 3008312"/>
                <a:gd name="connsiteX126" fmla="*/ 63500 w 1821656"/>
                <a:gd name="connsiteY126" fmla="*/ 1444625 h 3008312"/>
                <a:gd name="connsiteX127" fmla="*/ 138906 w 1821656"/>
                <a:gd name="connsiteY127" fmla="*/ 1452562 h 3008312"/>
                <a:gd name="connsiteX128" fmla="*/ 206375 w 1821656"/>
                <a:gd name="connsiteY128" fmla="*/ 1436687 h 3008312"/>
                <a:gd name="connsiteX129" fmla="*/ 242094 w 1821656"/>
                <a:gd name="connsiteY129" fmla="*/ 1460500 h 3008312"/>
                <a:gd name="connsiteX130" fmla="*/ 265906 w 1821656"/>
                <a:gd name="connsiteY130" fmla="*/ 1508125 h 3008312"/>
                <a:gd name="connsiteX131" fmla="*/ 230188 w 1821656"/>
                <a:gd name="connsiteY131" fmla="*/ 1529557 h 3008312"/>
                <a:gd name="connsiteX132" fmla="*/ 211926 w 1821656"/>
                <a:gd name="connsiteY132" fmla="*/ 1560512 h 3008312"/>
                <a:gd name="connsiteX133" fmla="*/ 164331 w 1821656"/>
                <a:gd name="connsiteY133" fmla="*/ 1574800 h 3008312"/>
                <a:gd name="connsiteX134" fmla="*/ 148025 w 1821656"/>
                <a:gd name="connsiteY134" fmla="*/ 1604169 h 3008312"/>
                <a:gd name="connsiteX135" fmla="*/ 92057 w 1821656"/>
                <a:gd name="connsiteY135" fmla="*/ 1643062 h 3008312"/>
                <a:gd name="connsiteX136" fmla="*/ 79375 w 1821656"/>
                <a:gd name="connsiteY136" fmla="*/ 1702594 h 3008312"/>
                <a:gd name="connsiteX137" fmla="*/ 19844 w 1821656"/>
                <a:gd name="connsiteY137" fmla="*/ 1708944 h 3008312"/>
                <a:gd name="connsiteX138" fmla="*/ 0 w 1821656"/>
                <a:gd name="connsiteY138" fmla="*/ 1785937 h 3008312"/>
                <a:gd name="connsiteX139" fmla="*/ 89700 w 1821656"/>
                <a:gd name="connsiteY139" fmla="*/ 1798637 h 3008312"/>
                <a:gd name="connsiteX140" fmla="*/ 107156 w 1821656"/>
                <a:gd name="connsiteY140" fmla="*/ 1825625 h 3008312"/>
                <a:gd name="connsiteX141" fmla="*/ 120643 w 1821656"/>
                <a:gd name="connsiteY141" fmla="*/ 1897062 h 3008312"/>
                <a:gd name="connsiteX142" fmla="*/ 166688 w 1821656"/>
                <a:gd name="connsiteY142" fmla="*/ 1916906 h 3008312"/>
                <a:gd name="connsiteX143" fmla="*/ 199213 w 1821656"/>
                <a:gd name="connsiteY143" fmla="*/ 1902619 h 3008312"/>
                <a:gd name="connsiteX144" fmla="*/ 259549 w 1821656"/>
                <a:gd name="connsiteY144" fmla="*/ 1897856 h 3008312"/>
                <a:gd name="connsiteX145" fmla="*/ 315112 w 1821656"/>
                <a:gd name="connsiteY145" fmla="*/ 1851819 h 3008312"/>
                <a:gd name="connsiteX146" fmla="*/ 333375 w 1821656"/>
                <a:gd name="connsiteY146" fmla="*/ 1853406 h 3008312"/>
                <a:gd name="connsiteX147" fmla="*/ 379419 w 1821656"/>
                <a:gd name="connsiteY147" fmla="*/ 1858169 h 3008312"/>
                <a:gd name="connsiteX148" fmla="*/ 434981 w 1821656"/>
                <a:gd name="connsiteY148" fmla="*/ 1827212 h 3008312"/>
                <a:gd name="connsiteX149" fmla="*/ 477863 w 1821656"/>
                <a:gd name="connsiteY149" fmla="*/ 1862931 h 3008312"/>
                <a:gd name="connsiteX150" fmla="*/ 488156 w 1821656"/>
                <a:gd name="connsiteY150" fmla="*/ 1897062 h 3008312"/>
                <a:gd name="connsiteX151" fmla="*/ 479886 w 1821656"/>
                <a:gd name="connsiteY151" fmla="*/ 1925637 h 3008312"/>
                <a:gd name="connsiteX152" fmla="*/ 456406 w 1821656"/>
                <a:gd name="connsiteY152" fmla="*/ 1952625 h 3008312"/>
                <a:gd name="connsiteX153" fmla="*/ 461957 w 1821656"/>
                <a:gd name="connsiteY153" fmla="*/ 2041525 h 3008312"/>
                <a:gd name="connsiteX154" fmla="*/ 404813 w 1821656"/>
                <a:gd name="connsiteY154" fmla="*/ 2039937 h 3008312"/>
                <a:gd name="connsiteX155" fmla="*/ 313531 w 1821656"/>
                <a:gd name="connsiteY155" fmla="*/ 2008187 h 3008312"/>
                <a:gd name="connsiteX156" fmla="*/ 316726 w 1821656"/>
                <a:gd name="connsiteY156" fmla="*/ 2070893 h 3008312"/>
                <a:gd name="connsiteX157" fmla="*/ 257969 w 1821656"/>
                <a:gd name="connsiteY157" fmla="*/ 2099469 h 3008312"/>
                <a:gd name="connsiteX158" fmla="*/ 204019 w 1821656"/>
                <a:gd name="connsiteY158" fmla="*/ 2147888 h 3008312"/>
                <a:gd name="connsiteX159" fmla="*/ 154781 w 1821656"/>
                <a:gd name="connsiteY159" fmla="*/ 2166937 h 3008312"/>
                <a:gd name="connsiteX160" fmla="*/ 111125 w 1821656"/>
                <a:gd name="connsiteY160" fmla="*/ 2170906 h 3008312"/>
                <a:gd name="connsiteX161" fmla="*/ 119063 w 1821656"/>
                <a:gd name="connsiteY161" fmla="*/ 2234406 h 3008312"/>
                <a:gd name="connsiteX162" fmla="*/ 63500 w 1821656"/>
                <a:gd name="connsiteY162" fmla="*/ 2242344 h 3008312"/>
                <a:gd name="connsiteX163" fmla="*/ 36494 w 1821656"/>
                <a:gd name="connsiteY163" fmla="*/ 2312987 h 3008312"/>
                <a:gd name="connsiteX164" fmla="*/ 43656 w 1821656"/>
                <a:gd name="connsiteY164" fmla="*/ 2361406 h 3008312"/>
                <a:gd name="connsiteX165" fmla="*/ 87313 w 1821656"/>
                <a:gd name="connsiteY165" fmla="*/ 2413000 h 3008312"/>
                <a:gd name="connsiteX166" fmla="*/ 103188 w 1821656"/>
                <a:gd name="connsiteY166" fmla="*/ 2424906 h 3008312"/>
                <a:gd name="connsiteX167" fmla="*/ 123031 w 1821656"/>
                <a:gd name="connsiteY167" fmla="*/ 2516187 h 3008312"/>
                <a:gd name="connsiteX168" fmla="*/ 119063 w 1821656"/>
                <a:gd name="connsiteY168" fmla="*/ 2583656 h 3008312"/>
                <a:gd name="connsiteX169" fmla="*/ 174625 w 1821656"/>
                <a:gd name="connsiteY169" fmla="*/ 2583656 h 3008312"/>
                <a:gd name="connsiteX170" fmla="*/ 190500 w 1821656"/>
                <a:gd name="connsiteY170" fmla="*/ 2547937 h 3008312"/>
                <a:gd name="connsiteX171" fmla="*/ 226219 w 1821656"/>
                <a:gd name="connsiteY171" fmla="*/ 2579687 h 3008312"/>
                <a:gd name="connsiteX172" fmla="*/ 265906 w 1821656"/>
                <a:gd name="connsiteY172" fmla="*/ 2591594 h 3008312"/>
                <a:gd name="connsiteX173" fmla="*/ 305594 w 1821656"/>
                <a:gd name="connsiteY173" fmla="*/ 2627312 h 3008312"/>
                <a:gd name="connsiteX174" fmla="*/ 317500 w 1821656"/>
                <a:gd name="connsiteY174" fmla="*/ 2667000 h 3008312"/>
                <a:gd name="connsiteX175" fmla="*/ 353219 w 1821656"/>
                <a:gd name="connsiteY175" fmla="*/ 2682875 h 3008312"/>
                <a:gd name="connsiteX176" fmla="*/ 404813 w 1821656"/>
                <a:gd name="connsiteY176" fmla="*/ 2694781 h 3008312"/>
                <a:gd name="connsiteX177" fmla="*/ 444500 w 1821656"/>
                <a:gd name="connsiteY177" fmla="*/ 2674937 h 3008312"/>
                <a:gd name="connsiteX178" fmla="*/ 488156 w 1821656"/>
                <a:gd name="connsiteY178" fmla="*/ 2702719 h 3008312"/>
                <a:gd name="connsiteX179" fmla="*/ 468313 w 1821656"/>
                <a:gd name="connsiteY179" fmla="*/ 2782094 h 3008312"/>
                <a:gd name="connsiteX180" fmla="*/ 460375 w 1821656"/>
                <a:gd name="connsiteY180" fmla="*/ 2813844 h 3008312"/>
                <a:gd name="connsiteX181" fmla="*/ 476250 w 1821656"/>
                <a:gd name="connsiteY181" fmla="*/ 2841625 h 3008312"/>
                <a:gd name="connsiteX182" fmla="*/ 428625 w 1821656"/>
                <a:gd name="connsiteY182" fmla="*/ 2901156 h 3008312"/>
                <a:gd name="connsiteX183" fmla="*/ 404813 w 1821656"/>
                <a:gd name="connsiteY183" fmla="*/ 2940844 h 3008312"/>
                <a:gd name="connsiteX184" fmla="*/ 388938 w 1821656"/>
                <a:gd name="connsiteY184" fmla="*/ 3008312 h 3008312"/>
                <a:gd name="connsiteX0" fmla="*/ 388938 w 1821656"/>
                <a:gd name="connsiteY0" fmla="*/ 3008312 h 3008312"/>
                <a:gd name="connsiteX1" fmla="*/ 444500 w 1821656"/>
                <a:gd name="connsiteY1" fmla="*/ 2996406 h 3008312"/>
                <a:gd name="connsiteX2" fmla="*/ 448469 w 1821656"/>
                <a:gd name="connsiteY2" fmla="*/ 2952750 h 3008312"/>
                <a:gd name="connsiteX3" fmla="*/ 492125 w 1821656"/>
                <a:gd name="connsiteY3" fmla="*/ 2913062 h 3008312"/>
                <a:gd name="connsiteX4" fmla="*/ 579438 w 1821656"/>
                <a:gd name="connsiteY4" fmla="*/ 2960687 h 3008312"/>
                <a:gd name="connsiteX5" fmla="*/ 642938 w 1821656"/>
                <a:gd name="connsiteY5" fmla="*/ 2996406 h 3008312"/>
                <a:gd name="connsiteX6" fmla="*/ 710406 w 1821656"/>
                <a:gd name="connsiteY6" fmla="*/ 2956719 h 3008312"/>
                <a:gd name="connsiteX7" fmla="*/ 722313 w 1821656"/>
                <a:gd name="connsiteY7" fmla="*/ 2905125 h 3008312"/>
                <a:gd name="connsiteX8" fmla="*/ 754063 w 1821656"/>
                <a:gd name="connsiteY8" fmla="*/ 2905125 h 3008312"/>
                <a:gd name="connsiteX9" fmla="*/ 754063 w 1821656"/>
                <a:gd name="connsiteY9" fmla="*/ 2905125 h 3008312"/>
                <a:gd name="connsiteX10" fmla="*/ 821531 w 1821656"/>
                <a:gd name="connsiteY10" fmla="*/ 2885281 h 3008312"/>
                <a:gd name="connsiteX11" fmla="*/ 833438 w 1821656"/>
                <a:gd name="connsiteY11" fmla="*/ 2869406 h 3008312"/>
                <a:gd name="connsiteX12" fmla="*/ 829469 w 1821656"/>
                <a:gd name="connsiteY12" fmla="*/ 2845594 h 3008312"/>
                <a:gd name="connsiteX13" fmla="*/ 758031 w 1821656"/>
                <a:gd name="connsiteY13" fmla="*/ 2821781 h 3008312"/>
                <a:gd name="connsiteX14" fmla="*/ 758031 w 1821656"/>
                <a:gd name="connsiteY14" fmla="*/ 2762250 h 3008312"/>
                <a:gd name="connsiteX15" fmla="*/ 809625 w 1821656"/>
                <a:gd name="connsiteY15" fmla="*/ 2758281 h 3008312"/>
                <a:gd name="connsiteX16" fmla="*/ 857250 w 1821656"/>
                <a:gd name="connsiteY16" fmla="*/ 2722562 h 3008312"/>
                <a:gd name="connsiteX17" fmla="*/ 896938 w 1821656"/>
                <a:gd name="connsiteY17" fmla="*/ 2766219 h 3008312"/>
                <a:gd name="connsiteX18" fmla="*/ 908844 w 1821656"/>
                <a:gd name="connsiteY18" fmla="*/ 2805906 h 3008312"/>
                <a:gd name="connsiteX19" fmla="*/ 889000 w 1821656"/>
                <a:gd name="connsiteY19" fmla="*/ 2853531 h 3008312"/>
                <a:gd name="connsiteX20" fmla="*/ 896938 w 1821656"/>
                <a:gd name="connsiteY20" fmla="*/ 2885281 h 3008312"/>
                <a:gd name="connsiteX21" fmla="*/ 936625 w 1821656"/>
                <a:gd name="connsiteY21" fmla="*/ 2889250 h 3008312"/>
                <a:gd name="connsiteX22" fmla="*/ 964406 w 1821656"/>
                <a:gd name="connsiteY22" fmla="*/ 2809875 h 3008312"/>
                <a:gd name="connsiteX23" fmla="*/ 1035844 w 1821656"/>
                <a:gd name="connsiteY23" fmla="*/ 2754312 h 3008312"/>
                <a:gd name="connsiteX24" fmla="*/ 1067594 w 1821656"/>
                <a:gd name="connsiteY24" fmla="*/ 2698750 h 3008312"/>
                <a:gd name="connsiteX25" fmla="*/ 1079500 w 1821656"/>
                <a:gd name="connsiteY25" fmla="*/ 2583656 h 3008312"/>
                <a:gd name="connsiteX26" fmla="*/ 1103313 w 1821656"/>
                <a:gd name="connsiteY26" fmla="*/ 2508250 h 3008312"/>
                <a:gd name="connsiteX27" fmla="*/ 1087438 w 1821656"/>
                <a:gd name="connsiteY27" fmla="*/ 2472531 h 3008312"/>
                <a:gd name="connsiteX28" fmla="*/ 1119188 w 1821656"/>
                <a:gd name="connsiteY28" fmla="*/ 2460625 h 3008312"/>
                <a:gd name="connsiteX29" fmla="*/ 1079500 w 1821656"/>
                <a:gd name="connsiteY29" fmla="*/ 2349500 h 3008312"/>
                <a:gd name="connsiteX30" fmla="*/ 1111250 w 1821656"/>
                <a:gd name="connsiteY30" fmla="*/ 2286000 h 3008312"/>
                <a:gd name="connsiteX31" fmla="*/ 1111250 w 1821656"/>
                <a:gd name="connsiteY31" fmla="*/ 2250281 h 3008312"/>
                <a:gd name="connsiteX32" fmla="*/ 1178719 w 1821656"/>
                <a:gd name="connsiteY32" fmla="*/ 2135187 h 3008312"/>
                <a:gd name="connsiteX33" fmla="*/ 1202531 w 1821656"/>
                <a:gd name="connsiteY33" fmla="*/ 2079625 h 3008312"/>
                <a:gd name="connsiteX34" fmla="*/ 1146969 w 1821656"/>
                <a:gd name="connsiteY34" fmla="*/ 2035969 h 3008312"/>
                <a:gd name="connsiteX35" fmla="*/ 1174750 w 1821656"/>
                <a:gd name="connsiteY35" fmla="*/ 2004219 h 3008312"/>
                <a:gd name="connsiteX36" fmla="*/ 1174750 w 1821656"/>
                <a:gd name="connsiteY36" fmla="*/ 1960562 h 3008312"/>
                <a:gd name="connsiteX37" fmla="*/ 1202531 w 1821656"/>
                <a:gd name="connsiteY37" fmla="*/ 1889125 h 3008312"/>
                <a:gd name="connsiteX38" fmla="*/ 1091406 w 1821656"/>
                <a:gd name="connsiteY38" fmla="*/ 1817687 h 3008312"/>
                <a:gd name="connsiteX39" fmla="*/ 1039813 w 1821656"/>
                <a:gd name="connsiteY39" fmla="*/ 1742281 h 3008312"/>
                <a:gd name="connsiteX40" fmla="*/ 1012031 w 1821656"/>
                <a:gd name="connsiteY40" fmla="*/ 1718469 h 3008312"/>
                <a:gd name="connsiteX41" fmla="*/ 944563 w 1821656"/>
                <a:gd name="connsiteY41" fmla="*/ 1730375 h 3008312"/>
                <a:gd name="connsiteX42" fmla="*/ 896938 w 1821656"/>
                <a:gd name="connsiteY42" fmla="*/ 1730375 h 3008312"/>
                <a:gd name="connsiteX43" fmla="*/ 892969 w 1821656"/>
                <a:gd name="connsiteY43" fmla="*/ 1789906 h 3008312"/>
                <a:gd name="connsiteX44" fmla="*/ 845344 w 1821656"/>
                <a:gd name="connsiteY44" fmla="*/ 1821656 h 3008312"/>
                <a:gd name="connsiteX45" fmla="*/ 773906 w 1821656"/>
                <a:gd name="connsiteY45" fmla="*/ 1845469 h 3008312"/>
                <a:gd name="connsiteX46" fmla="*/ 746125 w 1821656"/>
                <a:gd name="connsiteY46" fmla="*/ 1845469 h 3008312"/>
                <a:gd name="connsiteX47" fmla="*/ 789781 w 1821656"/>
                <a:gd name="connsiteY47" fmla="*/ 1797844 h 3008312"/>
                <a:gd name="connsiteX48" fmla="*/ 785813 w 1821656"/>
                <a:gd name="connsiteY48" fmla="*/ 1766094 h 3008312"/>
                <a:gd name="connsiteX49" fmla="*/ 726281 w 1821656"/>
                <a:gd name="connsiteY49" fmla="*/ 1766094 h 3008312"/>
                <a:gd name="connsiteX50" fmla="*/ 702469 w 1821656"/>
                <a:gd name="connsiteY50" fmla="*/ 1813719 h 3008312"/>
                <a:gd name="connsiteX51" fmla="*/ 686594 w 1821656"/>
                <a:gd name="connsiteY51" fmla="*/ 1778000 h 3008312"/>
                <a:gd name="connsiteX52" fmla="*/ 690563 w 1821656"/>
                <a:gd name="connsiteY52" fmla="*/ 1710531 h 3008312"/>
                <a:gd name="connsiteX53" fmla="*/ 690563 w 1821656"/>
                <a:gd name="connsiteY53" fmla="*/ 1651000 h 3008312"/>
                <a:gd name="connsiteX54" fmla="*/ 599281 w 1821656"/>
                <a:gd name="connsiteY54" fmla="*/ 1651000 h 3008312"/>
                <a:gd name="connsiteX55" fmla="*/ 571500 w 1821656"/>
                <a:gd name="connsiteY55" fmla="*/ 1662906 h 3008312"/>
                <a:gd name="connsiteX56" fmla="*/ 523875 w 1821656"/>
                <a:gd name="connsiteY56" fmla="*/ 1619250 h 3008312"/>
                <a:gd name="connsiteX57" fmla="*/ 527844 w 1821656"/>
                <a:gd name="connsiteY57" fmla="*/ 1579562 h 3008312"/>
                <a:gd name="connsiteX58" fmla="*/ 611188 w 1821656"/>
                <a:gd name="connsiteY58" fmla="*/ 1543844 h 3008312"/>
                <a:gd name="connsiteX59" fmla="*/ 650875 w 1821656"/>
                <a:gd name="connsiteY59" fmla="*/ 1468437 h 3008312"/>
                <a:gd name="connsiteX60" fmla="*/ 710406 w 1821656"/>
                <a:gd name="connsiteY60" fmla="*/ 1440656 h 3008312"/>
                <a:gd name="connsiteX61" fmla="*/ 785813 w 1821656"/>
                <a:gd name="connsiteY61" fmla="*/ 1377156 h 3008312"/>
                <a:gd name="connsiteX62" fmla="*/ 853281 w 1821656"/>
                <a:gd name="connsiteY62" fmla="*/ 1266031 h 3008312"/>
                <a:gd name="connsiteX63" fmla="*/ 920750 w 1821656"/>
                <a:gd name="connsiteY63" fmla="*/ 1178719 h 3008312"/>
                <a:gd name="connsiteX64" fmla="*/ 980281 w 1821656"/>
                <a:gd name="connsiteY64" fmla="*/ 1123156 h 3008312"/>
                <a:gd name="connsiteX65" fmla="*/ 1035844 w 1821656"/>
                <a:gd name="connsiteY65" fmla="*/ 1067594 h 3008312"/>
                <a:gd name="connsiteX66" fmla="*/ 1063625 w 1821656"/>
                <a:gd name="connsiteY66" fmla="*/ 1039812 h 3008312"/>
                <a:gd name="connsiteX67" fmla="*/ 1095375 w 1821656"/>
                <a:gd name="connsiteY67" fmla="*/ 1035844 h 3008312"/>
                <a:gd name="connsiteX68" fmla="*/ 1115219 w 1821656"/>
                <a:gd name="connsiteY68" fmla="*/ 948531 h 3008312"/>
                <a:gd name="connsiteX69" fmla="*/ 1158875 w 1821656"/>
                <a:gd name="connsiteY69" fmla="*/ 896937 h 3008312"/>
                <a:gd name="connsiteX70" fmla="*/ 1214438 w 1821656"/>
                <a:gd name="connsiteY70" fmla="*/ 881062 h 3008312"/>
                <a:gd name="connsiteX71" fmla="*/ 1273969 w 1821656"/>
                <a:gd name="connsiteY71" fmla="*/ 773906 h 3008312"/>
                <a:gd name="connsiteX72" fmla="*/ 1349375 w 1821656"/>
                <a:gd name="connsiteY72" fmla="*/ 734219 h 3008312"/>
                <a:gd name="connsiteX73" fmla="*/ 1400969 w 1821656"/>
                <a:gd name="connsiteY73" fmla="*/ 714375 h 3008312"/>
                <a:gd name="connsiteX74" fmla="*/ 1436688 w 1821656"/>
                <a:gd name="connsiteY74" fmla="*/ 714375 h 3008312"/>
                <a:gd name="connsiteX75" fmla="*/ 1520031 w 1821656"/>
                <a:gd name="connsiteY75" fmla="*/ 706437 h 3008312"/>
                <a:gd name="connsiteX76" fmla="*/ 1627188 w 1821656"/>
                <a:gd name="connsiteY76" fmla="*/ 706437 h 3008312"/>
                <a:gd name="connsiteX77" fmla="*/ 1686719 w 1821656"/>
                <a:gd name="connsiteY77" fmla="*/ 706437 h 3008312"/>
                <a:gd name="connsiteX78" fmla="*/ 1694656 w 1821656"/>
                <a:gd name="connsiteY78" fmla="*/ 758031 h 3008312"/>
                <a:gd name="connsiteX79" fmla="*/ 1714500 w 1821656"/>
                <a:gd name="connsiteY79" fmla="*/ 762000 h 3008312"/>
                <a:gd name="connsiteX80" fmla="*/ 1738313 w 1821656"/>
                <a:gd name="connsiteY80" fmla="*/ 722312 h 3008312"/>
                <a:gd name="connsiteX81" fmla="*/ 1742281 w 1821656"/>
                <a:gd name="connsiteY81" fmla="*/ 690562 h 3008312"/>
                <a:gd name="connsiteX82" fmla="*/ 1785938 w 1821656"/>
                <a:gd name="connsiteY82" fmla="*/ 690562 h 3008312"/>
                <a:gd name="connsiteX83" fmla="*/ 1817688 w 1821656"/>
                <a:gd name="connsiteY83" fmla="*/ 718344 h 3008312"/>
                <a:gd name="connsiteX84" fmla="*/ 1821656 w 1821656"/>
                <a:gd name="connsiteY84" fmla="*/ 650875 h 3008312"/>
                <a:gd name="connsiteX85" fmla="*/ 1821656 w 1821656"/>
                <a:gd name="connsiteY85" fmla="*/ 599281 h 3008312"/>
                <a:gd name="connsiteX86" fmla="*/ 1785938 w 1821656"/>
                <a:gd name="connsiteY86" fmla="*/ 575469 h 3008312"/>
                <a:gd name="connsiteX87" fmla="*/ 1746250 w 1821656"/>
                <a:gd name="connsiteY87" fmla="*/ 535781 h 3008312"/>
                <a:gd name="connsiteX88" fmla="*/ 1698625 w 1821656"/>
                <a:gd name="connsiteY88" fmla="*/ 543719 h 3008312"/>
                <a:gd name="connsiteX89" fmla="*/ 1662906 w 1821656"/>
                <a:gd name="connsiteY89" fmla="*/ 515937 h 3008312"/>
                <a:gd name="connsiteX90" fmla="*/ 1643063 w 1821656"/>
                <a:gd name="connsiteY90" fmla="*/ 488156 h 3008312"/>
                <a:gd name="connsiteX91" fmla="*/ 1694656 w 1821656"/>
                <a:gd name="connsiteY91" fmla="*/ 420687 h 3008312"/>
                <a:gd name="connsiteX92" fmla="*/ 1718469 w 1821656"/>
                <a:gd name="connsiteY92" fmla="*/ 420687 h 3008312"/>
                <a:gd name="connsiteX93" fmla="*/ 1750219 w 1821656"/>
                <a:gd name="connsiteY93" fmla="*/ 444500 h 3008312"/>
                <a:gd name="connsiteX94" fmla="*/ 1762125 w 1821656"/>
                <a:gd name="connsiteY94" fmla="*/ 377031 h 3008312"/>
                <a:gd name="connsiteX95" fmla="*/ 1781969 w 1821656"/>
                <a:gd name="connsiteY95" fmla="*/ 289719 h 3008312"/>
                <a:gd name="connsiteX96" fmla="*/ 1766094 w 1821656"/>
                <a:gd name="connsiteY96" fmla="*/ 238125 h 3008312"/>
                <a:gd name="connsiteX97" fmla="*/ 1742281 w 1821656"/>
                <a:gd name="connsiteY97" fmla="*/ 170656 h 3008312"/>
                <a:gd name="connsiteX98" fmla="*/ 1698625 w 1821656"/>
                <a:gd name="connsiteY98" fmla="*/ 146844 h 3008312"/>
                <a:gd name="connsiteX99" fmla="*/ 1639094 w 1821656"/>
                <a:gd name="connsiteY99" fmla="*/ 123031 h 3008312"/>
                <a:gd name="connsiteX100" fmla="*/ 1563688 w 1821656"/>
                <a:gd name="connsiteY100" fmla="*/ 127000 h 3008312"/>
                <a:gd name="connsiteX101" fmla="*/ 1504156 w 1821656"/>
                <a:gd name="connsiteY101" fmla="*/ 174625 h 3008312"/>
                <a:gd name="connsiteX102" fmla="*/ 1393031 w 1821656"/>
                <a:gd name="connsiteY102" fmla="*/ 107156 h 3008312"/>
                <a:gd name="connsiteX103" fmla="*/ 1321594 w 1821656"/>
                <a:gd name="connsiteY103" fmla="*/ 130969 h 3008312"/>
                <a:gd name="connsiteX104" fmla="*/ 1238250 w 1821656"/>
                <a:gd name="connsiteY104" fmla="*/ 119062 h 3008312"/>
                <a:gd name="connsiteX105" fmla="*/ 1206500 w 1821656"/>
                <a:gd name="connsiteY105" fmla="*/ 23812 h 3008312"/>
                <a:gd name="connsiteX106" fmla="*/ 1150938 w 1821656"/>
                <a:gd name="connsiteY106" fmla="*/ 0 h 3008312"/>
                <a:gd name="connsiteX107" fmla="*/ 1083469 w 1821656"/>
                <a:gd name="connsiteY107" fmla="*/ 55562 h 3008312"/>
                <a:gd name="connsiteX108" fmla="*/ 1063625 w 1821656"/>
                <a:gd name="connsiteY108" fmla="*/ 119062 h 3008312"/>
                <a:gd name="connsiteX109" fmla="*/ 1004094 w 1821656"/>
                <a:gd name="connsiteY109" fmla="*/ 218281 h 3008312"/>
                <a:gd name="connsiteX110" fmla="*/ 968375 w 1821656"/>
                <a:gd name="connsiteY110" fmla="*/ 254000 h 3008312"/>
                <a:gd name="connsiteX111" fmla="*/ 849313 w 1821656"/>
                <a:gd name="connsiteY111" fmla="*/ 337344 h 3008312"/>
                <a:gd name="connsiteX112" fmla="*/ 865188 w 1821656"/>
                <a:gd name="connsiteY112" fmla="*/ 476250 h 3008312"/>
                <a:gd name="connsiteX113" fmla="*/ 868350 w 1821656"/>
                <a:gd name="connsiteY113" fmla="*/ 557213 h 3008312"/>
                <a:gd name="connsiteX114" fmla="*/ 819143 w 1821656"/>
                <a:gd name="connsiteY114" fmla="*/ 635000 h 3008312"/>
                <a:gd name="connsiteX115" fmla="*/ 674688 w 1821656"/>
                <a:gd name="connsiteY115" fmla="*/ 702469 h 3008312"/>
                <a:gd name="connsiteX116" fmla="*/ 587375 w 1821656"/>
                <a:gd name="connsiteY116" fmla="*/ 662781 h 3008312"/>
                <a:gd name="connsiteX117" fmla="*/ 496094 w 1821656"/>
                <a:gd name="connsiteY117" fmla="*/ 758031 h 3008312"/>
                <a:gd name="connsiteX118" fmla="*/ 377031 w 1821656"/>
                <a:gd name="connsiteY118" fmla="*/ 726281 h 3008312"/>
                <a:gd name="connsiteX119" fmla="*/ 257969 w 1821656"/>
                <a:gd name="connsiteY119" fmla="*/ 746125 h 3008312"/>
                <a:gd name="connsiteX120" fmla="*/ 194469 w 1821656"/>
                <a:gd name="connsiteY120" fmla="*/ 948531 h 3008312"/>
                <a:gd name="connsiteX121" fmla="*/ 111901 w 1821656"/>
                <a:gd name="connsiteY121" fmla="*/ 969169 h 3008312"/>
                <a:gd name="connsiteX122" fmla="*/ 174625 w 1821656"/>
                <a:gd name="connsiteY122" fmla="*/ 1049338 h 3008312"/>
                <a:gd name="connsiteX123" fmla="*/ 83344 w 1821656"/>
                <a:gd name="connsiteY123" fmla="*/ 1154906 h 3008312"/>
                <a:gd name="connsiteX124" fmla="*/ 150813 w 1821656"/>
                <a:gd name="connsiteY124" fmla="*/ 1230312 h 3008312"/>
                <a:gd name="connsiteX125" fmla="*/ 63500 w 1821656"/>
                <a:gd name="connsiteY125" fmla="*/ 1297781 h 3008312"/>
                <a:gd name="connsiteX126" fmla="*/ 63500 w 1821656"/>
                <a:gd name="connsiteY126" fmla="*/ 1444625 h 3008312"/>
                <a:gd name="connsiteX127" fmla="*/ 138906 w 1821656"/>
                <a:gd name="connsiteY127" fmla="*/ 1452562 h 3008312"/>
                <a:gd name="connsiteX128" fmla="*/ 206375 w 1821656"/>
                <a:gd name="connsiteY128" fmla="*/ 1436687 h 3008312"/>
                <a:gd name="connsiteX129" fmla="*/ 242094 w 1821656"/>
                <a:gd name="connsiteY129" fmla="*/ 1460500 h 3008312"/>
                <a:gd name="connsiteX130" fmla="*/ 265906 w 1821656"/>
                <a:gd name="connsiteY130" fmla="*/ 1508125 h 3008312"/>
                <a:gd name="connsiteX131" fmla="*/ 230188 w 1821656"/>
                <a:gd name="connsiteY131" fmla="*/ 1529557 h 3008312"/>
                <a:gd name="connsiteX132" fmla="*/ 211926 w 1821656"/>
                <a:gd name="connsiteY132" fmla="*/ 1560512 h 3008312"/>
                <a:gd name="connsiteX133" fmla="*/ 164331 w 1821656"/>
                <a:gd name="connsiteY133" fmla="*/ 1574800 h 3008312"/>
                <a:gd name="connsiteX134" fmla="*/ 148025 w 1821656"/>
                <a:gd name="connsiteY134" fmla="*/ 1604169 h 3008312"/>
                <a:gd name="connsiteX135" fmla="*/ 92057 w 1821656"/>
                <a:gd name="connsiteY135" fmla="*/ 1643062 h 3008312"/>
                <a:gd name="connsiteX136" fmla="*/ 79375 w 1821656"/>
                <a:gd name="connsiteY136" fmla="*/ 1702594 h 3008312"/>
                <a:gd name="connsiteX137" fmla="*/ 19844 w 1821656"/>
                <a:gd name="connsiteY137" fmla="*/ 1708944 h 3008312"/>
                <a:gd name="connsiteX138" fmla="*/ 0 w 1821656"/>
                <a:gd name="connsiteY138" fmla="*/ 1785937 h 3008312"/>
                <a:gd name="connsiteX139" fmla="*/ 89700 w 1821656"/>
                <a:gd name="connsiteY139" fmla="*/ 1798637 h 3008312"/>
                <a:gd name="connsiteX140" fmla="*/ 107156 w 1821656"/>
                <a:gd name="connsiteY140" fmla="*/ 1825625 h 3008312"/>
                <a:gd name="connsiteX141" fmla="*/ 120643 w 1821656"/>
                <a:gd name="connsiteY141" fmla="*/ 1897062 h 3008312"/>
                <a:gd name="connsiteX142" fmla="*/ 166688 w 1821656"/>
                <a:gd name="connsiteY142" fmla="*/ 1916906 h 3008312"/>
                <a:gd name="connsiteX143" fmla="*/ 199213 w 1821656"/>
                <a:gd name="connsiteY143" fmla="*/ 1902619 h 3008312"/>
                <a:gd name="connsiteX144" fmla="*/ 259549 w 1821656"/>
                <a:gd name="connsiteY144" fmla="*/ 1897856 h 3008312"/>
                <a:gd name="connsiteX145" fmla="*/ 315112 w 1821656"/>
                <a:gd name="connsiteY145" fmla="*/ 1851819 h 3008312"/>
                <a:gd name="connsiteX146" fmla="*/ 333375 w 1821656"/>
                <a:gd name="connsiteY146" fmla="*/ 1853406 h 3008312"/>
                <a:gd name="connsiteX147" fmla="*/ 379419 w 1821656"/>
                <a:gd name="connsiteY147" fmla="*/ 1858169 h 3008312"/>
                <a:gd name="connsiteX148" fmla="*/ 434981 w 1821656"/>
                <a:gd name="connsiteY148" fmla="*/ 1827212 h 3008312"/>
                <a:gd name="connsiteX149" fmla="*/ 477863 w 1821656"/>
                <a:gd name="connsiteY149" fmla="*/ 1862931 h 3008312"/>
                <a:gd name="connsiteX150" fmla="*/ 488156 w 1821656"/>
                <a:gd name="connsiteY150" fmla="*/ 1897062 h 3008312"/>
                <a:gd name="connsiteX151" fmla="*/ 479886 w 1821656"/>
                <a:gd name="connsiteY151" fmla="*/ 1925637 h 3008312"/>
                <a:gd name="connsiteX152" fmla="*/ 456406 w 1821656"/>
                <a:gd name="connsiteY152" fmla="*/ 1952625 h 3008312"/>
                <a:gd name="connsiteX153" fmla="*/ 461957 w 1821656"/>
                <a:gd name="connsiteY153" fmla="*/ 2041525 h 3008312"/>
                <a:gd name="connsiteX154" fmla="*/ 404813 w 1821656"/>
                <a:gd name="connsiteY154" fmla="*/ 2039937 h 3008312"/>
                <a:gd name="connsiteX155" fmla="*/ 313531 w 1821656"/>
                <a:gd name="connsiteY155" fmla="*/ 2008187 h 3008312"/>
                <a:gd name="connsiteX156" fmla="*/ 316726 w 1821656"/>
                <a:gd name="connsiteY156" fmla="*/ 2070893 h 3008312"/>
                <a:gd name="connsiteX157" fmla="*/ 257969 w 1821656"/>
                <a:gd name="connsiteY157" fmla="*/ 2099469 h 3008312"/>
                <a:gd name="connsiteX158" fmla="*/ 204019 w 1821656"/>
                <a:gd name="connsiteY158" fmla="*/ 2147888 h 3008312"/>
                <a:gd name="connsiteX159" fmla="*/ 154781 w 1821656"/>
                <a:gd name="connsiteY159" fmla="*/ 2166937 h 3008312"/>
                <a:gd name="connsiteX160" fmla="*/ 111125 w 1821656"/>
                <a:gd name="connsiteY160" fmla="*/ 2170906 h 3008312"/>
                <a:gd name="connsiteX161" fmla="*/ 119063 w 1821656"/>
                <a:gd name="connsiteY161" fmla="*/ 2234406 h 3008312"/>
                <a:gd name="connsiteX162" fmla="*/ 63500 w 1821656"/>
                <a:gd name="connsiteY162" fmla="*/ 2242344 h 3008312"/>
                <a:gd name="connsiteX163" fmla="*/ 36494 w 1821656"/>
                <a:gd name="connsiteY163" fmla="*/ 2312987 h 3008312"/>
                <a:gd name="connsiteX164" fmla="*/ 38882 w 1821656"/>
                <a:gd name="connsiteY164" fmla="*/ 2347118 h 3008312"/>
                <a:gd name="connsiteX165" fmla="*/ 87313 w 1821656"/>
                <a:gd name="connsiteY165" fmla="*/ 2413000 h 3008312"/>
                <a:gd name="connsiteX166" fmla="*/ 103188 w 1821656"/>
                <a:gd name="connsiteY166" fmla="*/ 2424906 h 3008312"/>
                <a:gd name="connsiteX167" fmla="*/ 123031 w 1821656"/>
                <a:gd name="connsiteY167" fmla="*/ 2516187 h 3008312"/>
                <a:gd name="connsiteX168" fmla="*/ 119063 w 1821656"/>
                <a:gd name="connsiteY168" fmla="*/ 2583656 h 3008312"/>
                <a:gd name="connsiteX169" fmla="*/ 174625 w 1821656"/>
                <a:gd name="connsiteY169" fmla="*/ 2583656 h 3008312"/>
                <a:gd name="connsiteX170" fmla="*/ 190500 w 1821656"/>
                <a:gd name="connsiteY170" fmla="*/ 2547937 h 3008312"/>
                <a:gd name="connsiteX171" fmla="*/ 226219 w 1821656"/>
                <a:gd name="connsiteY171" fmla="*/ 2579687 h 3008312"/>
                <a:gd name="connsiteX172" fmla="*/ 265906 w 1821656"/>
                <a:gd name="connsiteY172" fmla="*/ 2591594 h 3008312"/>
                <a:gd name="connsiteX173" fmla="*/ 305594 w 1821656"/>
                <a:gd name="connsiteY173" fmla="*/ 2627312 h 3008312"/>
                <a:gd name="connsiteX174" fmla="*/ 317500 w 1821656"/>
                <a:gd name="connsiteY174" fmla="*/ 2667000 h 3008312"/>
                <a:gd name="connsiteX175" fmla="*/ 353219 w 1821656"/>
                <a:gd name="connsiteY175" fmla="*/ 2682875 h 3008312"/>
                <a:gd name="connsiteX176" fmla="*/ 404813 w 1821656"/>
                <a:gd name="connsiteY176" fmla="*/ 2694781 h 3008312"/>
                <a:gd name="connsiteX177" fmla="*/ 444500 w 1821656"/>
                <a:gd name="connsiteY177" fmla="*/ 2674937 h 3008312"/>
                <a:gd name="connsiteX178" fmla="*/ 488156 w 1821656"/>
                <a:gd name="connsiteY178" fmla="*/ 2702719 h 3008312"/>
                <a:gd name="connsiteX179" fmla="*/ 468313 w 1821656"/>
                <a:gd name="connsiteY179" fmla="*/ 2782094 h 3008312"/>
                <a:gd name="connsiteX180" fmla="*/ 460375 w 1821656"/>
                <a:gd name="connsiteY180" fmla="*/ 2813844 h 3008312"/>
                <a:gd name="connsiteX181" fmla="*/ 476250 w 1821656"/>
                <a:gd name="connsiteY181" fmla="*/ 2841625 h 3008312"/>
                <a:gd name="connsiteX182" fmla="*/ 428625 w 1821656"/>
                <a:gd name="connsiteY182" fmla="*/ 2901156 h 3008312"/>
                <a:gd name="connsiteX183" fmla="*/ 404813 w 1821656"/>
                <a:gd name="connsiteY183" fmla="*/ 2940844 h 3008312"/>
                <a:gd name="connsiteX184" fmla="*/ 388938 w 1821656"/>
                <a:gd name="connsiteY184" fmla="*/ 3008312 h 3008312"/>
                <a:gd name="connsiteX0" fmla="*/ 388938 w 1821656"/>
                <a:gd name="connsiteY0" fmla="*/ 3008312 h 3008312"/>
                <a:gd name="connsiteX1" fmla="*/ 444500 w 1821656"/>
                <a:gd name="connsiteY1" fmla="*/ 2996406 h 3008312"/>
                <a:gd name="connsiteX2" fmla="*/ 448469 w 1821656"/>
                <a:gd name="connsiteY2" fmla="*/ 2952750 h 3008312"/>
                <a:gd name="connsiteX3" fmla="*/ 492125 w 1821656"/>
                <a:gd name="connsiteY3" fmla="*/ 2913062 h 3008312"/>
                <a:gd name="connsiteX4" fmla="*/ 579438 w 1821656"/>
                <a:gd name="connsiteY4" fmla="*/ 2960687 h 3008312"/>
                <a:gd name="connsiteX5" fmla="*/ 642938 w 1821656"/>
                <a:gd name="connsiteY5" fmla="*/ 2996406 h 3008312"/>
                <a:gd name="connsiteX6" fmla="*/ 710406 w 1821656"/>
                <a:gd name="connsiteY6" fmla="*/ 2956719 h 3008312"/>
                <a:gd name="connsiteX7" fmla="*/ 722313 w 1821656"/>
                <a:gd name="connsiteY7" fmla="*/ 2905125 h 3008312"/>
                <a:gd name="connsiteX8" fmla="*/ 754063 w 1821656"/>
                <a:gd name="connsiteY8" fmla="*/ 2905125 h 3008312"/>
                <a:gd name="connsiteX9" fmla="*/ 754063 w 1821656"/>
                <a:gd name="connsiteY9" fmla="*/ 2905125 h 3008312"/>
                <a:gd name="connsiteX10" fmla="*/ 821531 w 1821656"/>
                <a:gd name="connsiteY10" fmla="*/ 2885281 h 3008312"/>
                <a:gd name="connsiteX11" fmla="*/ 833438 w 1821656"/>
                <a:gd name="connsiteY11" fmla="*/ 2869406 h 3008312"/>
                <a:gd name="connsiteX12" fmla="*/ 829469 w 1821656"/>
                <a:gd name="connsiteY12" fmla="*/ 2845594 h 3008312"/>
                <a:gd name="connsiteX13" fmla="*/ 758031 w 1821656"/>
                <a:gd name="connsiteY13" fmla="*/ 2821781 h 3008312"/>
                <a:gd name="connsiteX14" fmla="*/ 758031 w 1821656"/>
                <a:gd name="connsiteY14" fmla="*/ 2762250 h 3008312"/>
                <a:gd name="connsiteX15" fmla="*/ 809625 w 1821656"/>
                <a:gd name="connsiteY15" fmla="*/ 2758281 h 3008312"/>
                <a:gd name="connsiteX16" fmla="*/ 857250 w 1821656"/>
                <a:gd name="connsiteY16" fmla="*/ 2722562 h 3008312"/>
                <a:gd name="connsiteX17" fmla="*/ 896938 w 1821656"/>
                <a:gd name="connsiteY17" fmla="*/ 2766219 h 3008312"/>
                <a:gd name="connsiteX18" fmla="*/ 908844 w 1821656"/>
                <a:gd name="connsiteY18" fmla="*/ 2805906 h 3008312"/>
                <a:gd name="connsiteX19" fmla="*/ 889000 w 1821656"/>
                <a:gd name="connsiteY19" fmla="*/ 2853531 h 3008312"/>
                <a:gd name="connsiteX20" fmla="*/ 896938 w 1821656"/>
                <a:gd name="connsiteY20" fmla="*/ 2885281 h 3008312"/>
                <a:gd name="connsiteX21" fmla="*/ 936625 w 1821656"/>
                <a:gd name="connsiteY21" fmla="*/ 2889250 h 3008312"/>
                <a:gd name="connsiteX22" fmla="*/ 964406 w 1821656"/>
                <a:gd name="connsiteY22" fmla="*/ 2809875 h 3008312"/>
                <a:gd name="connsiteX23" fmla="*/ 1035844 w 1821656"/>
                <a:gd name="connsiteY23" fmla="*/ 2754312 h 3008312"/>
                <a:gd name="connsiteX24" fmla="*/ 1067594 w 1821656"/>
                <a:gd name="connsiteY24" fmla="*/ 2698750 h 3008312"/>
                <a:gd name="connsiteX25" fmla="*/ 1079500 w 1821656"/>
                <a:gd name="connsiteY25" fmla="*/ 2583656 h 3008312"/>
                <a:gd name="connsiteX26" fmla="*/ 1103313 w 1821656"/>
                <a:gd name="connsiteY26" fmla="*/ 2508250 h 3008312"/>
                <a:gd name="connsiteX27" fmla="*/ 1087438 w 1821656"/>
                <a:gd name="connsiteY27" fmla="*/ 2472531 h 3008312"/>
                <a:gd name="connsiteX28" fmla="*/ 1119188 w 1821656"/>
                <a:gd name="connsiteY28" fmla="*/ 2460625 h 3008312"/>
                <a:gd name="connsiteX29" fmla="*/ 1079500 w 1821656"/>
                <a:gd name="connsiteY29" fmla="*/ 2349500 h 3008312"/>
                <a:gd name="connsiteX30" fmla="*/ 1111250 w 1821656"/>
                <a:gd name="connsiteY30" fmla="*/ 2286000 h 3008312"/>
                <a:gd name="connsiteX31" fmla="*/ 1111250 w 1821656"/>
                <a:gd name="connsiteY31" fmla="*/ 2250281 h 3008312"/>
                <a:gd name="connsiteX32" fmla="*/ 1178719 w 1821656"/>
                <a:gd name="connsiteY32" fmla="*/ 2135187 h 3008312"/>
                <a:gd name="connsiteX33" fmla="*/ 1202531 w 1821656"/>
                <a:gd name="connsiteY33" fmla="*/ 2079625 h 3008312"/>
                <a:gd name="connsiteX34" fmla="*/ 1146969 w 1821656"/>
                <a:gd name="connsiteY34" fmla="*/ 2035969 h 3008312"/>
                <a:gd name="connsiteX35" fmla="*/ 1174750 w 1821656"/>
                <a:gd name="connsiteY35" fmla="*/ 2004219 h 3008312"/>
                <a:gd name="connsiteX36" fmla="*/ 1174750 w 1821656"/>
                <a:gd name="connsiteY36" fmla="*/ 1960562 h 3008312"/>
                <a:gd name="connsiteX37" fmla="*/ 1202531 w 1821656"/>
                <a:gd name="connsiteY37" fmla="*/ 1889125 h 3008312"/>
                <a:gd name="connsiteX38" fmla="*/ 1091406 w 1821656"/>
                <a:gd name="connsiteY38" fmla="*/ 1817687 h 3008312"/>
                <a:gd name="connsiteX39" fmla="*/ 1039813 w 1821656"/>
                <a:gd name="connsiteY39" fmla="*/ 1742281 h 3008312"/>
                <a:gd name="connsiteX40" fmla="*/ 1012031 w 1821656"/>
                <a:gd name="connsiteY40" fmla="*/ 1718469 h 3008312"/>
                <a:gd name="connsiteX41" fmla="*/ 944563 w 1821656"/>
                <a:gd name="connsiteY41" fmla="*/ 1730375 h 3008312"/>
                <a:gd name="connsiteX42" fmla="*/ 896938 w 1821656"/>
                <a:gd name="connsiteY42" fmla="*/ 1730375 h 3008312"/>
                <a:gd name="connsiteX43" fmla="*/ 892969 w 1821656"/>
                <a:gd name="connsiteY43" fmla="*/ 1789906 h 3008312"/>
                <a:gd name="connsiteX44" fmla="*/ 845344 w 1821656"/>
                <a:gd name="connsiteY44" fmla="*/ 1821656 h 3008312"/>
                <a:gd name="connsiteX45" fmla="*/ 773906 w 1821656"/>
                <a:gd name="connsiteY45" fmla="*/ 1845469 h 3008312"/>
                <a:gd name="connsiteX46" fmla="*/ 746125 w 1821656"/>
                <a:gd name="connsiteY46" fmla="*/ 1845469 h 3008312"/>
                <a:gd name="connsiteX47" fmla="*/ 789781 w 1821656"/>
                <a:gd name="connsiteY47" fmla="*/ 1797844 h 3008312"/>
                <a:gd name="connsiteX48" fmla="*/ 785813 w 1821656"/>
                <a:gd name="connsiteY48" fmla="*/ 1766094 h 3008312"/>
                <a:gd name="connsiteX49" fmla="*/ 726281 w 1821656"/>
                <a:gd name="connsiteY49" fmla="*/ 1766094 h 3008312"/>
                <a:gd name="connsiteX50" fmla="*/ 702469 w 1821656"/>
                <a:gd name="connsiteY50" fmla="*/ 1813719 h 3008312"/>
                <a:gd name="connsiteX51" fmla="*/ 686594 w 1821656"/>
                <a:gd name="connsiteY51" fmla="*/ 1778000 h 3008312"/>
                <a:gd name="connsiteX52" fmla="*/ 690563 w 1821656"/>
                <a:gd name="connsiteY52" fmla="*/ 1710531 h 3008312"/>
                <a:gd name="connsiteX53" fmla="*/ 690563 w 1821656"/>
                <a:gd name="connsiteY53" fmla="*/ 1651000 h 3008312"/>
                <a:gd name="connsiteX54" fmla="*/ 599281 w 1821656"/>
                <a:gd name="connsiteY54" fmla="*/ 1651000 h 3008312"/>
                <a:gd name="connsiteX55" fmla="*/ 571500 w 1821656"/>
                <a:gd name="connsiteY55" fmla="*/ 1662906 h 3008312"/>
                <a:gd name="connsiteX56" fmla="*/ 523875 w 1821656"/>
                <a:gd name="connsiteY56" fmla="*/ 1619250 h 3008312"/>
                <a:gd name="connsiteX57" fmla="*/ 527844 w 1821656"/>
                <a:gd name="connsiteY57" fmla="*/ 1579562 h 3008312"/>
                <a:gd name="connsiteX58" fmla="*/ 611188 w 1821656"/>
                <a:gd name="connsiteY58" fmla="*/ 1543844 h 3008312"/>
                <a:gd name="connsiteX59" fmla="*/ 650875 w 1821656"/>
                <a:gd name="connsiteY59" fmla="*/ 1468437 h 3008312"/>
                <a:gd name="connsiteX60" fmla="*/ 710406 w 1821656"/>
                <a:gd name="connsiteY60" fmla="*/ 1440656 h 3008312"/>
                <a:gd name="connsiteX61" fmla="*/ 785813 w 1821656"/>
                <a:gd name="connsiteY61" fmla="*/ 1377156 h 3008312"/>
                <a:gd name="connsiteX62" fmla="*/ 853281 w 1821656"/>
                <a:gd name="connsiteY62" fmla="*/ 1266031 h 3008312"/>
                <a:gd name="connsiteX63" fmla="*/ 920750 w 1821656"/>
                <a:gd name="connsiteY63" fmla="*/ 1178719 h 3008312"/>
                <a:gd name="connsiteX64" fmla="*/ 980281 w 1821656"/>
                <a:gd name="connsiteY64" fmla="*/ 1123156 h 3008312"/>
                <a:gd name="connsiteX65" fmla="*/ 1035844 w 1821656"/>
                <a:gd name="connsiteY65" fmla="*/ 1067594 h 3008312"/>
                <a:gd name="connsiteX66" fmla="*/ 1063625 w 1821656"/>
                <a:gd name="connsiteY66" fmla="*/ 1039812 h 3008312"/>
                <a:gd name="connsiteX67" fmla="*/ 1095375 w 1821656"/>
                <a:gd name="connsiteY67" fmla="*/ 1035844 h 3008312"/>
                <a:gd name="connsiteX68" fmla="*/ 1115219 w 1821656"/>
                <a:gd name="connsiteY68" fmla="*/ 948531 h 3008312"/>
                <a:gd name="connsiteX69" fmla="*/ 1158875 w 1821656"/>
                <a:gd name="connsiteY69" fmla="*/ 896937 h 3008312"/>
                <a:gd name="connsiteX70" fmla="*/ 1214438 w 1821656"/>
                <a:gd name="connsiteY70" fmla="*/ 881062 h 3008312"/>
                <a:gd name="connsiteX71" fmla="*/ 1273969 w 1821656"/>
                <a:gd name="connsiteY71" fmla="*/ 773906 h 3008312"/>
                <a:gd name="connsiteX72" fmla="*/ 1349375 w 1821656"/>
                <a:gd name="connsiteY72" fmla="*/ 734219 h 3008312"/>
                <a:gd name="connsiteX73" fmla="*/ 1400969 w 1821656"/>
                <a:gd name="connsiteY73" fmla="*/ 714375 h 3008312"/>
                <a:gd name="connsiteX74" fmla="*/ 1436688 w 1821656"/>
                <a:gd name="connsiteY74" fmla="*/ 714375 h 3008312"/>
                <a:gd name="connsiteX75" fmla="*/ 1520031 w 1821656"/>
                <a:gd name="connsiteY75" fmla="*/ 706437 h 3008312"/>
                <a:gd name="connsiteX76" fmla="*/ 1627188 w 1821656"/>
                <a:gd name="connsiteY76" fmla="*/ 706437 h 3008312"/>
                <a:gd name="connsiteX77" fmla="*/ 1686719 w 1821656"/>
                <a:gd name="connsiteY77" fmla="*/ 706437 h 3008312"/>
                <a:gd name="connsiteX78" fmla="*/ 1694656 w 1821656"/>
                <a:gd name="connsiteY78" fmla="*/ 758031 h 3008312"/>
                <a:gd name="connsiteX79" fmla="*/ 1714500 w 1821656"/>
                <a:gd name="connsiteY79" fmla="*/ 762000 h 3008312"/>
                <a:gd name="connsiteX80" fmla="*/ 1738313 w 1821656"/>
                <a:gd name="connsiteY80" fmla="*/ 722312 h 3008312"/>
                <a:gd name="connsiteX81" fmla="*/ 1742281 w 1821656"/>
                <a:gd name="connsiteY81" fmla="*/ 690562 h 3008312"/>
                <a:gd name="connsiteX82" fmla="*/ 1785938 w 1821656"/>
                <a:gd name="connsiteY82" fmla="*/ 690562 h 3008312"/>
                <a:gd name="connsiteX83" fmla="*/ 1817688 w 1821656"/>
                <a:gd name="connsiteY83" fmla="*/ 718344 h 3008312"/>
                <a:gd name="connsiteX84" fmla="*/ 1821656 w 1821656"/>
                <a:gd name="connsiteY84" fmla="*/ 650875 h 3008312"/>
                <a:gd name="connsiteX85" fmla="*/ 1821656 w 1821656"/>
                <a:gd name="connsiteY85" fmla="*/ 599281 h 3008312"/>
                <a:gd name="connsiteX86" fmla="*/ 1785938 w 1821656"/>
                <a:gd name="connsiteY86" fmla="*/ 575469 h 3008312"/>
                <a:gd name="connsiteX87" fmla="*/ 1746250 w 1821656"/>
                <a:gd name="connsiteY87" fmla="*/ 535781 h 3008312"/>
                <a:gd name="connsiteX88" fmla="*/ 1698625 w 1821656"/>
                <a:gd name="connsiteY88" fmla="*/ 543719 h 3008312"/>
                <a:gd name="connsiteX89" fmla="*/ 1662906 w 1821656"/>
                <a:gd name="connsiteY89" fmla="*/ 515937 h 3008312"/>
                <a:gd name="connsiteX90" fmla="*/ 1643063 w 1821656"/>
                <a:gd name="connsiteY90" fmla="*/ 488156 h 3008312"/>
                <a:gd name="connsiteX91" fmla="*/ 1694656 w 1821656"/>
                <a:gd name="connsiteY91" fmla="*/ 420687 h 3008312"/>
                <a:gd name="connsiteX92" fmla="*/ 1718469 w 1821656"/>
                <a:gd name="connsiteY92" fmla="*/ 420687 h 3008312"/>
                <a:gd name="connsiteX93" fmla="*/ 1750219 w 1821656"/>
                <a:gd name="connsiteY93" fmla="*/ 444500 h 3008312"/>
                <a:gd name="connsiteX94" fmla="*/ 1762125 w 1821656"/>
                <a:gd name="connsiteY94" fmla="*/ 377031 h 3008312"/>
                <a:gd name="connsiteX95" fmla="*/ 1781969 w 1821656"/>
                <a:gd name="connsiteY95" fmla="*/ 289719 h 3008312"/>
                <a:gd name="connsiteX96" fmla="*/ 1766094 w 1821656"/>
                <a:gd name="connsiteY96" fmla="*/ 238125 h 3008312"/>
                <a:gd name="connsiteX97" fmla="*/ 1742281 w 1821656"/>
                <a:gd name="connsiteY97" fmla="*/ 170656 h 3008312"/>
                <a:gd name="connsiteX98" fmla="*/ 1698625 w 1821656"/>
                <a:gd name="connsiteY98" fmla="*/ 146844 h 3008312"/>
                <a:gd name="connsiteX99" fmla="*/ 1639094 w 1821656"/>
                <a:gd name="connsiteY99" fmla="*/ 123031 h 3008312"/>
                <a:gd name="connsiteX100" fmla="*/ 1563688 w 1821656"/>
                <a:gd name="connsiteY100" fmla="*/ 127000 h 3008312"/>
                <a:gd name="connsiteX101" fmla="*/ 1504156 w 1821656"/>
                <a:gd name="connsiteY101" fmla="*/ 174625 h 3008312"/>
                <a:gd name="connsiteX102" fmla="*/ 1393031 w 1821656"/>
                <a:gd name="connsiteY102" fmla="*/ 107156 h 3008312"/>
                <a:gd name="connsiteX103" fmla="*/ 1321594 w 1821656"/>
                <a:gd name="connsiteY103" fmla="*/ 130969 h 3008312"/>
                <a:gd name="connsiteX104" fmla="*/ 1238250 w 1821656"/>
                <a:gd name="connsiteY104" fmla="*/ 119062 h 3008312"/>
                <a:gd name="connsiteX105" fmla="*/ 1206500 w 1821656"/>
                <a:gd name="connsiteY105" fmla="*/ 23812 h 3008312"/>
                <a:gd name="connsiteX106" fmla="*/ 1150938 w 1821656"/>
                <a:gd name="connsiteY106" fmla="*/ 0 h 3008312"/>
                <a:gd name="connsiteX107" fmla="*/ 1083469 w 1821656"/>
                <a:gd name="connsiteY107" fmla="*/ 55562 h 3008312"/>
                <a:gd name="connsiteX108" fmla="*/ 1063625 w 1821656"/>
                <a:gd name="connsiteY108" fmla="*/ 119062 h 3008312"/>
                <a:gd name="connsiteX109" fmla="*/ 1004094 w 1821656"/>
                <a:gd name="connsiteY109" fmla="*/ 218281 h 3008312"/>
                <a:gd name="connsiteX110" fmla="*/ 968375 w 1821656"/>
                <a:gd name="connsiteY110" fmla="*/ 254000 h 3008312"/>
                <a:gd name="connsiteX111" fmla="*/ 849313 w 1821656"/>
                <a:gd name="connsiteY111" fmla="*/ 337344 h 3008312"/>
                <a:gd name="connsiteX112" fmla="*/ 865188 w 1821656"/>
                <a:gd name="connsiteY112" fmla="*/ 476250 h 3008312"/>
                <a:gd name="connsiteX113" fmla="*/ 868350 w 1821656"/>
                <a:gd name="connsiteY113" fmla="*/ 557213 h 3008312"/>
                <a:gd name="connsiteX114" fmla="*/ 819143 w 1821656"/>
                <a:gd name="connsiteY114" fmla="*/ 635000 h 3008312"/>
                <a:gd name="connsiteX115" fmla="*/ 674688 w 1821656"/>
                <a:gd name="connsiteY115" fmla="*/ 702469 h 3008312"/>
                <a:gd name="connsiteX116" fmla="*/ 587375 w 1821656"/>
                <a:gd name="connsiteY116" fmla="*/ 662781 h 3008312"/>
                <a:gd name="connsiteX117" fmla="*/ 496094 w 1821656"/>
                <a:gd name="connsiteY117" fmla="*/ 758031 h 3008312"/>
                <a:gd name="connsiteX118" fmla="*/ 377031 w 1821656"/>
                <a:gd name="connsiteY118" fmla="*/ 726281 h 3008312"/>
                <a:gd name="connsiteX119" fmla="*/ 257969 w 1821656"/>
                <a:gd name="connsiteY119" fmla="*/ 746125 h 3008312"/>
                <a:gd name="connsiteX120" fmla="*/ 194469 w 1821656"/>
                <a:gd name="connsiteY120" fmla="*/ 948531 h 3008312"/>
                <a:gd name="connsiteX121" fmla="*/ 111901 w 1821656"/>
                <a:gd name="connsiteY121" fmla="*/ 969169 h 3008312"/>
                <a:gd name="connsiteX122" fmla="*/ 174625 w 1821656"/>
                <a:gd name="connsiteY122" fmla="*/ 1049338 h 3008312"/>
                <a:gd name="connsiteX123" fmla="*/ 83344 w 1821656"/>
                <a:gd name="connsiteY123" fmla="*/ 1154906 h 3008312"/>
                <a:gd name="connsiteX124" fmla="*/ 150813 w 1821656"/>
                <a:gd name="connsiteY124" fmla="*/ 1230312 h 3008312"/>
                <a:gd name="connsiteX125" fmla="*/ 63500 w 1821656"/>
                <a:gd name="connsiteY125" fmla="*/ 1297781 h 3008312"/>
                <a:gd name="connsiteX126" fmla="*/ 63500 w 1821656"/>
                <a:gd name="connsiteY126" fmla="*/ 1444625 h 3008312"/>
                <a:gd name="connsiteX127" fmla="*/ 138906 w 1821656"/>
                <a:gd name="connsiteY127" fmla="*/ 1452562 h 3008312"/>
                <a:gd name="connsiteX128" fmla="*/ 206375 w 1821656"/>
                <a:gd name="connsiteY128" fmla="*/ 1436687 h 3008312"/>
                <a:gd name="connsiteX129" fmla="*/ 242094 w 1821656"/>
                <a:gd name="connsiteY129" fmla="*/ 1460500 h 3008312"/>
                <a:gd name="connsiteX130" fmla="*/ 265906 w 1821656"/>
                <a:gd name="connsiteY130" fmla="*/ 1508125 h 3008312"/>
                <a:gd name="connsiteX131" fmla="*/ 230188 w 1821656"/>
                <a:gd name="connsiteY131" fmla="*/ 1529557 h 3008312"/>
                <a:gd name="connsiteX132" fmla="*/ 211926 w 1821656"/>
                <a:gd name="connsiteY132" fmla="*/ 1560512 h 3008312"/>
                <a:gd name="connsiteX133" fmla="*/ 164331 w 1821656"/>
                <a:gd name="connsiteY133" fmla="*/ 1574800 h 3008312"/>
                <a:gd name="connsiteX134" fmla="*/ 148025 w 1821656"/>
                <a:gd name="connsiteY134" fmla="*/ 1604169 h 3008312"/>
                <a:gd name="connsiteX135" fmla="*/ 92057 w 1821656"/>
                <a:gd name="connsiteY135" fmla="*/ 1643062 h 3008312"/>
                <a:gd name="connsiteX136" fmla="*/ 79375 w 1821656"/>
                <a:gd name="connsiteY136" fmla="*/ 1702594 h 3008312"/>
                <a:gd name="connsiteX137" fmla="*/ 19844 w 1821656"/>
                <a:gd name="connsiteY137" fmla="*/ 1708944 h 3008312"/>
                <a:gd name="connsiteX138" fmla="*/ 0 w 1821656"/>
                <a:gd name="connsiteY138" fmla="*/ 1785937 h 3008312"/>
                <a:gd name="connsiteX139" fmla="*/ 89700 w 1821656"/>
                <a:gd name="connsiteY139" fmla="*/ 1798637 h 3008312"/>
                <a:gd name="connsiteX140" fmla="*/ 107156 w 1821656"/>
                <a:gd name="connsiteY140" fmla="*/ 1825625 h 3008312"/>
                <a:gd name="connsiteX141" fmla="*/ 120643 w 1821656"/>
                <a:gd name="connsiteY141" fmla="*/ 1897062 h 3008312"/>
                <a:gd name="connsiteX142" fmla="*/ 166688 w 1821656"/>
                <a:gd name="connsiteY142" fmla="*/ 1916906 h 3008312"/>
                <a:gd name="connsiteX143" fmla="*/ 199213 w 1821656"/>
                <a:gd name="connsiteY143" fmla="*/ 1902619 h 3008312"/>
                <a:gd name="connsiteX144" fmla="*/ 259549 w 1821656"/>
                <a:gd name="connsiteY144" fmla="*/ 1897856 h 3008312"/>
                <a:gd name="connsiteX145" fmla="*/ 315112 w 1821656"/>
                <a:gd name="connsiteY145" fmla="*/ 1851819 h 3008312"/>
                <a:gd name="connsiteX146" fmla="*/ 333375 w 1821656"/>
                <a:gd name="connsiteY146" fmla="*/ 1853406 h 3008312"/>
                <a:gd name="connsiteX147" fmla="*/ 379419 w 1821656"/>
                <a:gd name="connsiteY147" fmla="*/ 1858169 h 3008312"/>
                <a:gd name="connsiteX148" fmla="*/ 434981 w 1821656"/>
                <a:gd name="connsiteY148" fmla="*/ 1827212 h 3008312"/>
                <a:gd name="connsiteX149" fmla="*/ 477863 w 1821656"/>
                <a:gd name="connsiteY149" fmla="*/ 1862931 h 3008312"/>
                <a:gd name="connsiteX150" fmla="*/ 488156 w 1821656"/>
                <a:gd name="connsiteY150" fmla="*/ 1897062 h 3008312"/>
                <a:gd name="connsiteX151" fmla="*/ 479886 w 1821656"/>
                <a:gd name="connsiteY151" fmla="*/ 1925637 h 3008312"/>
                <a:gd name="connsiteX152" fmla="*/ 456406 w 1821656"/>
                <a:gd name="connsiteY152" fmla="*/ 1952625 h 3008312"/>
                <a:gd name="connsiteX153" fmla="*/ 461957 w 1821656"/>
                <a:gd name="connsiteY153" fmla="*/ 2041525 h 3008312"/>
                <a:gd name="connsiteX154" fmla="*/ 404813 w 1821656"/>
                <a:gd name="connsiteY154" fmla="*/ 2039937 h 3008312"/>
                <a:gd name="connsiteX155" fmla="*/ 313531 w 1821656"/>
                <a:gd name="connsiteY155" fmla="*/ 2008187 h 3008312"/>
                <a:gd name="connsiteX156" fmla="*/ 316726 w 1821656"/>
                <a:gd name="connsiteY156" fmla="*/ 2070893 h 3008312"/>
                <a:gd name="connsiteX157" fmla="*/ 257969 w 1821656"/>
                <a:gd name="connsiteY157" fmla="*/ 2099469 h 3008312"/>
                <a:gd name="connsiteX158" fmla="*/ 204019 w 1821656"/>
                <a:gd name="connsiteY158" fmla="*/ 2147888 h 3008312"/>
                <a:gd name="connsiteX159" fmla="*/ 154781 w 1821656"/>
                <a:gd name="connsiteY159" fmla="*/ 2166937 h 3008312"/>
                <a:gd name="connsiteX160" fmla="*/ 111125 w 1821656"/>
                <a:gd name="connsiteY160" fmla="*/ 2170906 h 3008312"/>
                <a:gd name="connsiteX161" fmla="*/ 119063 w 1821656"/>
                <a:gd name="connsiteY161" fmla="*/ 2234406 h 3008312"/>
                <a:gd name="connsiteX162" fmla="*/ 63500 w 1821656"/>
                <a:gd name="connsiteY162" fmla="*/ 2242344 h 3008312"/>
                <a:gd name="connsiteX163" fmla="*/ 36494 w 1821656"/>
                <a:gd name="connsiteY163" fmla="*/ 2312987 h 3008312"/>
                <a:gd name="connsiteX164" fmla="*/ 38882 w 1821656"/>
                <a:gd name="connsiteY164" fmla="*/ 2347118 h 3008312"/>
                <a:gd name="connsiteX165" fmla="*/ 87313 w 1821656"/>
                <a:gd name="connsiteY165" fmla="*/ 2413000 h 3008312"/>
                <a:gd name="connsiteX166" fmla="*/ 112738 w 1821656"/>
                <a:gd name="connsiteY166" fmla="*/ 2415381 h 3008312"/>
                <a:gd name="connsiteX167" fmla="*/ 123031 w 1821656"/>
                <a:gd name="connsiteY167" fmla="*/ 2516187 h 3008312"/>
                <a:gd name="connsiteX168" fmla="*/ 119063 w 1821656"/>
                <a:gd name="connsiteY168" fmla="*/ 2583656 h 3008312"/>
                <a:gd name="connsiteX169" fmla="*/ 174625 w 1821656"/>
                <a:gd name="connsiteY169" fmla="*/ 2583656 h 3008312"/>
                <a:gd name="connsiteX170" fmla="*/ 190500 w 1821656"/>
                <a:gd name="connsiteY170" fmla="*/ 2547937 h 3008312"/>
                <a:gd name="connsiteX171" fmla="*/ 226219 w 1821656"/>
                <a:gd name="connsiteY171" fmla="*/ 2579687 h 3008312"/>
                <a:gd name="connsiteX172" fmla="*/ 265906 w 1821656"/>
                <a:gd name="connsiteY172" fmla="*/ 2591594 h 3008312"/>
                <a:gd name="connsiteX173" fmla="*/ 305594 w 1821656"/>
                <a:gd name="connsiteY173" fmla="*/ 2627312 h 3008312"/>
                <a:gd name="connsiteX174" fmla="*/ 317500 w 1821656"/>
                <a:gd name="connsiteY174" fmla="*/ 2667000 h 3008312"/>
                <a:gd name="connsiteX175" fmla="*/ 353219 w 1821656"/>
                <a:gd name="connsiteY175" fmla="*/ 2682875 h 3008312"/>
                <a:gd name="connsiteX176" fmla="*/ 404813 w 1821656"/>
                <a:gd name="connsiteY176" fmla="*/ 2694781 h 3008312"/>
                <a:gd name="connsiteX177" fmla="*/ 444500 w 1821656"/>
                <a:gd name="connsiteY177" fmla="*/ 2674937 h 3008312"/>
                <a:gd name="connsiteX178" fmla="*/ 488156 w 1821656"/>
                <a:gd name="connsiteY178" fmla="*/ 2702719 h 3008312"/>
                <a:gd name="connsiteX179" fmla="*/ 468313 w 1821656"/>
                <a:gd name="connsiteY179" fmla="*/ 2782094 h 3008312"/>
                <a:gd name="connsiteX180" fmla="*/ 460375 w 1821656"/>
                <a:gd name="connsiteY180" fmla="*/ 2813844 h 3008312"/>
                <a:gd name="connsiteX181" fmla="*/ 476250 w 1821656"/>
                <a:gd name="connsiteY181" fmla="*/ 2841625 h 3008312"/>
                <a:gd name="connsiteX182" fmla="*/ 428625 w 1821656"/>
                <a:gd name="connsiteY182" fmla="*/ 2901156 h 3008312"/>
                <a:gd name="connsiteX183" fmla="*/ 404813 w 1821656"/>
                <a:gd name="connsiteY183" fmla="*/ 2940844 h 3008312"/>
                <a:gd name="connsiteX184" fmla="*/ 388938 w 1821656"/>
                <a:gd name="connsiteY184" fmla="*/ 3008312 h 3008312"/>
                <a:gd name="connsiteX0" fmla="*/ 388938 w 1821656"/>
                <a:gd name="connsiteY0" fmla="*/ 3008312 h 3008312"/>
                <a:gd name="connsiteX1" fmla="*/ 444500 w 1821656"/>
                <a:gd name="connsiteY1" fmla="*/ 2996406 h 3008312"/>
                <a:gd name="connsiteX2" fmla="*/ 448469 w 1821656"/>
                <a:gd name="connsiteY2" fmla="*/ 2952750 h 3008312"/>
                <a:gd name="connsiteX3" fmla="*/ 492125 w 1821656"/>
                <a:gd name="connsiteY3" fmla="*/ 2913062 h 3008312"/>
                <a:gd name="connsiteX4" fmla="*/ 579438 w 1821656"/>
                <a:gd name="connsiteY4" fmla="*/ 2960687 h 3008312"/>
                <a:gd name="connsiteX5" fmla="*/ 642938 w 1821656"/>
                <a:gd name="connsiteY5" fmla="*/ 2996406 h 3008312"/>
                <a:gd name="connsiteX6" fmla="*/ 710406 w 1821656"/>
                <a:gd name="connsiteY6" fmla="*/ 2956719 h 3008312"/>
                <a:gd name="connsiteX7" fmla="*/ 722313 w 1821656"/>
                <a:gd name="connsiteY7" fmla="*/ 2905125 h 3008312"/>
                <a:gd name="connsiteX8" fmla="*/ 754063 w 1821656"/>
                <a:gd name="connsiteY8" fmla="*/ 2905125 h 3008312"/>
                <a:gd name="connsiteX9" fmla="*/ 754063 w 1821656"/>
                <a:gd name="connsiteY9" fmla="*/ 2905125 h 3008312"/>
                <a:gd name="connsiteX10" fmla="*/ 821531 w 1821656"/>
                <a:gd name="connsiteY10" fmla="*/ 2885281 h 3008312"/>
                <a:gd name="connsiteX11" fmla="*/ 833438 w 1821656"/>
                <a:gd name="connsiteY11" fmla="*/ 2869406 h 3008312"/>
                <a:gd name="connsiteX12" fmla="*/ 829469 w 1821656"/>
                <a:gd name="connsiteY12" fmla="*/ 2845594 h 3008312"/>
                <a:gd name="connsiteX13" fmla="*/ 758031 w 1821656"/>
                <a:gd name="connsiteY13" fmla="*/ 2821781 h 3008312"/>
                <a:gd name="connsiteX14" fmla="*/ 758031 w 1821656"/>
                <a:gd name="connsiteY14" fmla="*/ 2762250 h 3008312"/>
                <a:gd name="connsiteX15" fmla="*/ 809625 w 1821656"/>
                <a:gd name="connsiteY15" fmla="*/ 2758281 h 3008312"/>
                <a:gd name="connsiteX16" fmla="*/ 857250 w 1821656"/>
                <a:gd name="connsiteY16" fmla="*/ 2722562 h 3008312"/>
                <a:gd name="connsiteX17" fmla="*/ 896938 w 1821656"/>
                <a:gd name="connsiteY17" fmla="*/ 2766219 h 3008312"/>
                <a:gd name="connsiteX18" fmla="*/ 908844 w 1821656"/>
                <a:gd name="connsiteY18" fmla="*/ 2805906 h 3008312"/>
                <a:gd name="connsiteX19" fmla="*/ 889000 w 1821656"/>
                <a:gd name="connsiteY19" fmla="*/ 2853531 h 3008312"/>
                <a:gd name="connsiteX20" fmla="*/ 896938 w 1821656"/>
                <a:gd name="connsiteY20" fmla="*/ 2885281 h 3008312"/>
                <a:gd name="connsiteX21" fmla="*/ 936625 w 1821656"/>
                <a:gd name="connsiteY21" fmla="*/ 2889250 h 3008312"/>
                <a:gd name="connsiteX22" fmla="*/ 964406 w 1821656"/>
                <a:gd name="connsiteY22" fmla="*/ 2809875 h 3008312"/>
                <a:gd name="connsiteX23" fmla="*/ 1035844 w 1821656"/>
                <a:gd name="connsiteY23" fmla="*/ 2754312 h 3008312"/>
                <a:gd name="connsiteX24" fmla="*/ 1067594 w 1821656"/>
                <a:gd name="connsiteY24" fmla="*/ 2698750 h 3008312"/>
                <a:gd name="connsiteX25" fmla="*/ 1079500 w 1821656"/>
                <a:gd name="connsiteY25" fmla="*/ 2583656 h 3008312"/>
                <a:gd name="connsiteX26" fmla="*/ 1103313 w 1821656"/>
                <a:gd name="connsiteY26" fmla="*/ 2508250 h 3008312"/>
                <a:gd name="connsiteX27" fmla="*/ 1087438 w 1821656"/>
                <a:gd name="connsiteY27" fmla="*/ 2472531 h 3008312"/>
                <a:gd name="connsiteX28" fmla="*/ 1119188 w 1821656"/>
                <a:gd name="connsiteY28" fmla="*/ 2460625 h 3008312"/>
                <a:gd name="connsiteX29" fmla="*/ 1079500 w 1821656"/>
                <a:gd name="connsiteY29" fmla="*/ 2349500 h 3008312"/>
                <a:gd name="connsiteX30" fmla="*/ 1111250 w 1821656"/>
                <a:gd name="connsiteY30" fmla="*/ 2286000 h 3008312"/>
                <a:gd name="connsiteX31" fmla="*/ 1111250 w 1821656"/>
                <a:gd name="connsiteY31" fmla="*/ 2250281 h 3008312"/>
                <a:gd name="connsiteX32" fmla="*/ 1178719 w 1821656"/>
                <a:gd name="connsiteY32" fmla="*/ 2135187 h 3008312"/>
                <a:gd name="connsiteX33" fmla="*/ 1202531 w 1821656"/>
                <a:gd name="connsiteY33" fmla="*/ 2079625 h 3008312"/>
                <a:gd name="connsiteX34" fmla="*/ 1146969 w 1821656"/>
                <a:gd name="connsiteY34" fmla="*/ 2035969 h 3008312"/>
                <a:gd name="connsiteX35" fmla="*/ 1174750 w 1821656"/>
                <a:gd name="connsiteY35" fmla="*/ 2004219 h 3008312"/>
                <a:gd name="connsiteX36" fmla="*/ 1174750 w 1821656"/>
                <a:gd name="connsiteY36" fmla="*/ 1960562 h 3008312"/>
                <a:gd name="connsiteX37" fmla="*/ 1202531 w 1821656"/>
                <a:gd name="connsiteY37" fmla="*/ 1889125 h 3008312"/>
                <a:gd name="connsiteX38" fmla="*/ 1091406 w 1821656"/>
                <a:gd name="connsiteY38" fmla="*/ 1817687 h 3008312"/>
                <a:gd name="connsiteX39" fmla="*/ 1039813 w 1821656"/>
                <a:gd name="connsiteY39" fmla="*/ 1742281 h 3008312"/>
                <a:gd name="connsiteX40" fmla="*/ 1012031 w 1821656"/>
                <a:gd name="connsiteY40" fmla="*/ 1718469 h 3008312"/>
                <a:gd name="connsiteX41" fmla="*/ 944563 w 1821656"/>
                <a:gd name="connsiteY41" fmla="*/ 1730375 h 3008312"/>
                <a:gd name="connsiteX42" fmla="*/ 896938 w 1821656"/>
                <a:gd name="connsiteY42" fmla="*/ 1730375 h 3008312"/>
                <a:gd name="connsiteX43" fmla="*/ 892969 w 1821656"/>
                <a:gd name="connsiteY43" fmla="*/ 1789906 h 3008312"/>
                <a:gd name="connsiteX44" fmla="*/ 845344 w 1821656"/>
                <a:gd name="connsiteY44" fmla="*/ 1821656 h 3008312"/>
                <a:gd name="connsiteX45" fmla="*/ 773906 w 1821656"/>
                <a:gd name="connsiteY45" fmla="*/ 1845469 h 3008312"/>
                <a:gd name="connsiteX46" fmla="*/ 746125 w 1821656"/>
                <a:gd name="connsiteY46" fmla="*/ 1845469 h 3008312"/>
                <a:gd name="connsiteX47" fmla="*/ 789781 w 1821656"/>
                <a:gd name="connsiteY47" fmla="*/ 1797844 h 3008312"/>
                <a:gd name="connsiteX48" fmla="*/ 785813 w 1821656"/>
                <a:gd name="connsiteY48" fmla="*/ 1766094 h 3008312"/>
                <a:gd name="connsiteX49" fmla="*/ 726281 w 1821656"/>
                <a:gd name="connsiteY49" fmla="*/ 1766094 h 3008312"/>
                <a:gd name="connsiteX50" fmla="*/ 702469 w 1821656"/>
                <a:gd name="connsiteY50" fmla="*/ 1813719 h 3008312"/>
                <a:gd name="connsiteX51" fmla="*/ 686594 w 1821656"/>
                <a:gd name="connsiteY51" fmla="*/ 1778000 h 3008312"/>
                <a:gd name="connsiteX52" fmla="*/ 690563 w 1821656"/>
                <a:gd name="connsiteY52" fmla="*/ 1710531 h 3008312"/>
                <a:gd name="connsiteX53" fmla="*/ 690563 w 1821656"/>
                <a:gd name="connsiteY53" fmla="*/ 1651000 h 3008312"/>
                <a:gd name="connsiteX54" fmla="*/ 599281 w 1821656"/>
                <a:gd name="connsiteY54" fmla="*/ 1651000 h 3008312"/>
                <a:gd name="connsiteX55" fmla="*/ 571500 w 1821656"/>
                <a:gd name="connsiteY55" fmla="*/ 1662906 h 3008312"/>
                <a:gd name="connsiteX56" fmla="*/ 523875 w 1821656"/>
                <a:gd name="connsiteY56" fmla="*/ 1619250 h 3008312"/>
                <a:gd name="connsiteX57" fmla="*/ 527844 w 1821656"/>
                <a:gd name="connsiteY57" fmla="*/ 1579562 h 3008312"/>
                <a:gd name="connsiteX58" fmla="*/ 611188 w 1821656"/>
                <a:gd name="connsiteY58" fmla="*/ 1543844 h 3008312"/>
                <a:gd name="connsiteX59" fmla="*/ 650875 w 1821656"/>
                <a:gd name="connsiteY59" fmla="*/ 1468437 h 3008312"/>
                <a:gd name="connsiteX60" fmla="*/ 710406 w 1821656"/>
                <a:gd name="connsiteY60" fmla="*/ 1440656 h 3008312"/>
                <a:gd name="connsiteX61" fmla="*/ 785813 w 1821656"/>
                <a:gd name="connsiteY61" fmla="*/ 1377156 h 3008312"/>
                <a:gd name="connsiteX62" fmla="*/ 853281 w 1821656"/>
                <a:gd name="connsiteY62" fmla="*/ 1266031 h 3008312"/>
                <a:gd name="connsiteX63" fmla="*/ 920750 w 1821656"/>
                <a:gd name="connsiteY63" fmla="*/ 1178719 h 3008312"/>
                <a:gd name="connsiteX64" fmla="*/ 980281 w 1821656"/>
                <a:gd name="connsiteY64" fmla="*/ 1123156 h 3008312"/>
                <a:gd name="connsiteX65" fmla="*/ 1035844 w 1821656"/>
                <a:gd name="connsiteY65" fmla="*/ 1067594 h 3008312"/>
                <a:gd name="connsiteX66" fmla="*/ 1063625 w 1821656"/>
                <a:gd name="connsiteY66" fmla="*/ 1039812 h 3008312"/>
                <a:gd name="connsiteX67" fmla="*/ 1095375 w 1821656"/>
                <a:gd name="connsiteY67" fmla="*/ 1035844 h 3008312"/>
                <a:gd name="connsiteX68" fmla="*/ 1115219 w 1821656"/>
                <a:gd name="connsiteY68" fmla="*/ 948531 h 3008312"/>
                <a:gd name="connsiteX69" fmla="*/ 1158875 w 1821656"/>
                <a:gd name="connsiteY69" fmla="*/ 896937 h 3008312"/>
                <a:gd name="connsiteX70" fmla="*/ 1214438 w 1821656"/>
                <a:gd name="connsiteY70" fmla="*/ 881062 h 3008312"/>
                <a:gd name="connsiteX71" fmla="*/ 1273969 w 1821656"/>
                <a:gd name="connsiteY71" fmla="*/ 773906 h 3008312"/>
                <a:gd name="connsiteX72" fmla="*/ 1349375 w 1821656"/>
                <a:gd name="connsiteY72" fmla="*/ 734219 h 3008312"/>
                <a:gd name="connsiteX73" fmla="*/ 1400969 w 1821656"/>
                <a:gd name="connsiteY73" fmla="*/ 714375 h 3008312"/>
                <a:gd name="connsiteX74" fmla="*/ 1436688 w 1821656"/>
                <a:gd name="connsiteY74" fmla="*/ 714375 h 3008312"/>
                <a:gd name="connsiteX75" fmla="*/ 1520031 w 1821656"/>
                <a:gd name="connsiteY75" fmla="*/ 706437 h 3008312"/>
                <a:gd name="connsiteX76" fmla="*/ 1627188 w 1821656"/>
                <a:gd name="connsiteY76" fmla="*/ 706437 h 3008312"/>
                <a:gd name="connsiteX77" fmla="*/ 1686719 w 1821656"/>
                <a:gd name="connsiteY77" fmla="*/ 706437 h 3008312"/>
                <a:gd name="connsiteX78" fmla="*/ 1694656 w 1821656"/>
                <a:gd name="connsiteY78" fmla="*/ 758031 h 3008312"/>
                <a:gd name="connsiteX79" fmla="*/ 1714500 w 1821656"/>
                <a:gd name="connsiteY79" fmla="*/ 762000 h 3008312"/>
                <a:gd name="connsiteX80" fmla="*/ 1738313 w 1821656"/>
                <a:gd name="connsiteY80" fmla="*/ 722312 h 3008312"/>
                <a:gd name="connsiteX81" fmla="*/ 1742281 w 1821656"/>
                <a:gd name="connsiteY81" fmla="*/ 690562 h 3008312"/>
                <a:gd name="connsiteX82" fmla="*/ 1785938 w 1821656"/>
                <a:gd name="connsiteY82" fmla="*/ 690562 h 3008312"/>
                <a:gd name="connsiteX83" fmla="*/ 1817688 w 1821656"/>
                <a:gd name="connsiteY83" fmla="*/ 718344 h 3008312"/>
                <a:gd name="connsiteX84" fmla="*/ 1821656 w 1821656"/>
                <a:gd name="connsiteY84" fmla="*/ 650875 h 3008312"/>
                <a:gd name="connsiteX85" fmla="*/ 1821656 w 1821656"/>
                <a:gd name="connsiteY85" fmla="*/ 599281 h 3008312"/>
                <a:gd name="connsiteX86" fmla="*/ 1785938 w 1821656"/>
                <a:gd name="connsiteY86" fmla="*/ 575469 h 3008312"/>
                <a:gd name="connsiteX87" fmla="*/ 1746250 w 1821656"/>
                <a:gd name="connsiteY87" fmla="*/ 535781 h 3008312"/>
                <a:gd name="connsiteX88" fmla="*/ 1698625 w 1821656"/>
                <a:gd name="connsiteY88" fmla="*/ 543719 h 3008312"/>
                <a:gd name="connsiteX89" fmla="*/ 1662906 w 1821656"/>
                <a:gd name="connsiteY89" fmla="*/ 515937 h 3008312"/>
                <a:gd name="connsiteX90" fmla="*/ 1643063 w 1821656"/>
                <a:gd name="connsiteY90" fmla="*/ 488156 h 3008312"/>
                <a:gd name="connsiteX91" fmla="*/ 1694656 w 1821656"/>
                <a:gd name="connsiteY91" fmla="*/ 420687 h 3008312"/>
                <a:gd name="connsiteX92" fmla="*/ 1718469 w 1821656"/>
                <a:gd name="connsiteY92" fmla="*/ 420687 h 3008312"/>
                <a:gd name="connsiteX93" fmla="*/ 1750219 w 1821656"/>
                <a:gd name="connsiteY93" fmla="*/ 444500 h 3008312"/>
                <a:gd name="connsiteX94" fmla="*/ 1762125 w 1821656"/>
                <a:gd name="connsiteY94" fmla="*/ 377031 h 3008312"/>
                <a:gd name="connsiteX95" fmla="*/ 1781969 w 1821656"/>
                <a:gd name="connsiteY95" fmla="*/ 289719 h 3008312"/>
                <a:gd name="connsiteX96" fmla="*/ 1766094 w 1821656"/>
                <a:gd name="connsiteY96" fmla="*/ 238125 h 3008312"/>
                <a:gd name="connsiteX97" fmla="*/ 1742281 w 1821656"/>
                <a:gd name="connsiteY97" fmla="*/ 170656 h 3008312"/>
                <a:gd name="connsiteX98" fmla="*/ 1698625 w 1821656"/>
                <a:gd name="connsiteY98" fmla="*/ 146844 h 3008312"/>
                <a:gd name="connsiteX99" fmla="*/ 1639094 w 1821656"/>
                <a:gd name="connsiteY99" fmla="*/ 123031 h 3008312"/>
                <a:gd name="connsiteX100" fmla="*/ 1563688 w 1821656"/>
                <a:gd name="connsiteY100" fmla="*/ 127000 h 3008312"/>
                <a:gd name="connsiteX101" fmla="*/ 1504156 w 1821656"/>
                <a:gd name="connsiteY101" fmla="*/ 174625 h 3008312"/>
                <a:gd name="connsiteX102" fmla="*/ 1393031 w 1821656"/>
                <a:gd name="connsiteY102" fmla="*/ 107156 h 3008312"/>
                <a:gd name="connsiteX103" fmla="*/ 1321594 w 1821656"/>
                <a:gd name="connsiteY103" fmla="*/ 130969 h 3008312"/>
                <a:gd name="connsiteX104" fmla="*/ 1238250 w 1821656"/>
                <a:gd name="connsiteY104" fmla="*/ 119062 h 3008312"/>
                <a:gd name="connsiteX105" fmla="*/ 1206500 w 1821656"/>
                <a:gd name="connsiteY105" fmla="*/ 23812 h 3008312"/>
                <a:gd name="connsiteX106" fmla="*/ 1150938 w 1821656"/>
                <a:gd name="connsiteY106" fmla="*/ 0 h 3008312"/>
                <a:gd name="connsiteX107" fmla="*/ 1083469 w 1821656"/>
                <a:gd name="connsiteY107" fmla="*/ 55562 h 3008312"/>
                <a:gd name="connsiteX108" fmla="*/ 1063625 w 1821656"/>
                <a:gd name="connsiteY108" fmla="*/ 119062 h 3008312"/>
                <a:gd name="connsiteX109" fmla="*/ 1004094 w 1821656"/>
                <a:gd name="connsiteY109" fmla="*/ 218281 h 3008312"/>
                <a:gd name="connsiteX110" fmla="*/ 968375 w 1821656"/>
                <a:gd name="connsiteY110" fmla="*/ 254000 h 3008312"/>
                <a:gd name="connsiteX111" fmla="*/ 849313 w 1821656"/>
                <a:gd name="connsiteY111" fmla="*/ 337344 h 3008312"/>
                <a:gd name="connsiteX112" fmla="*/ 865188 w 1821656"/>
                <a:gd name="connsiteY112" fmla="*/ 476250 h 3008312"/>
                <a:gd name="connsiteX113" fmla="*/ 868350 w 1821656"/>
                <a:gd name="connsiteY113" fmla="*/ 557213 h 3008312"/>
                <a:gd name="connsiteX114" fmla="*/ 819143 w 1821656"/>
                <a:gd name="connsiteY114" fmla="*/ 635000 h 3008312"/>
                <a:gd name="connsiteX115" fmla="*/ 674688 w 1821656"/>
                <a:gd name="connsiteY115" fmla="*/ 702469 h 3008312"/>
                <a:gd name="connsiteX116" fmla="*/ 587375 w 1821656"/>
                <a:gd name="connsiteY116" fmla="*/ 662781 h 3008312"/>
                <a:gd name="connsiteX117" fmla="*/ 496094 w 1821656"/>
                <a:gd name="connsiteY117" fmla="*/ 758031 h 3008312"/>
                <a:gd name="connsiteX118" fmla="*/ 377031 w 1821656"/>
                <a:gd name="connsiteY118" fmla="*/ 726281 h 3008312"/>
                <a:gd name="connsiteX119" fmla="*/ 257969 w 1821656"/>
                <a:gd name="connsiteY119" fmla="*/ 746125 h 3008312"/>
                <a:gd name="connsiteX120" fmla="*/ 194469 w 1821656"/>
                <a:gd name="connsiteY120" fmla="*/ 948531 h 3008312"/>
                <a:gd name="connsiteX121" fmla="*/ 111901 w 1821656"/>
                <a:gd name="connsiteY121" fmla="*/ 969169 h 3008312"/>
                <a:gd name="connsiteX122" fmla="*/ 174625 w 1821656"/>
                <a:gd name="connsiteY122" fmla="*/ 1049338 h 3008312"/>
                <a:gd name="connsiteX123" fmla="*/ 83344 w 1821656"/>
                <a:gd name="connsiteY123" fmla="*/ 1154906 h 3008312"/>
                <a:gd name="connsiteX124" fmla="*/ 150813 w 1821656"/>
                <a:gd name="connsiteY124" fmla="*/ 1230312 h 3008312"/>
                <a:gd name="connsiteX125" fmla="*/ 63500 w 1821656"/>
                <a:gd name="connsiteY125" fmla="*/ 1297781 h 3008312"/>
                <a:gd name="connsiteX126" fmla="*/ 63500 w 1821656"/>
                <a:gd name="connsiteY126" fmla="*/ 1444625 h 3008312"/>
                <a:gd name="connsiteX127" fmla="*/ 138906 w 1821656"/>
                <a:gd name="connsiteY127" fmla="*/ 1452562 h 3008312"/>
                <a:gd name="connsiteX128" fmla="*/ 206375 w 1821656"/>
                <a:gd name="connsiteY128" fmla="*/ 1436687 h 3008312"/>
                <a:gd name="connsiteX129" fmla="*/ 242094 w 1821656"/>
                <a:gd name="connsiteY129" fmla="*/ 1460500 h 3008312"/>
                <a:gd name="connsiteX130" fmla="*/ 265906 w 1821656"/>
                <a:gd name="connsiteY130" fmla="*/ 1508125 h 3008312"/>
                <a:gd name="connsiteX131" fmla="*/ 230188 w 1821656"/>
                <a:gd name="connsiteY131" fmla="*/ 1529557 h 3008312"/>
                <a:gd name="connsiteX132" fmla="*/ 211926 w 1821656"/>
                <a:gd name="connsiteY132" fmla="*/ 1560512 h 3008312"/>
                <a:gd name="connsiteX133" fmla="*/ 164331 w 1821656"/>
                <a:gd name="connsiteY133" fmla="*/ 1574800 h 3008312"/>
                <a:gd name="connsiteX134" fmla="*/ 148025 w 1821656"/>
                <a:gd name="connsiteY134" fmla="*/ 1604169 h 3008312"/>
                <a:gd name="connsiteX135" fmla="*/ 92057 w 1821656"/>
                <a:gd name="connsiteY135" fmla="*/ 1643062 h 3008312"/>
                <a:gd name="connsiteX136" fmla="*/ 79375 w 1821656"/>
                <a:gd name="connsiteY136" fmla="*/ 1702594 h 3008312"/>
                <a:gd name="connsiteX137" fmla="*/ 19844 w 1821656"/>
                <a:gd name="connsiteY137" fmla="*/ 1708944 h 3008312"/>
                <a:gd name="connsiteX138" fmla="*/ 0 w 1821656"/>
                <a:gd name="connsiteY138" fmla="*/ 1785937 h 3008312"/>
                <a:gd name="connsiteX139" fmla="*/ 89700 w 1821656"/>
                <a:gd name="connsiteY139" fmla="*/ 1798637 h 3008312"/>
                <a:gd name="connsiteX140" fmla="*/ 107156 w 1821656"/>
                <a:gd name="connsiteY140" fmla="*/ 1825625 h 3008312"/>
                <a:gd name="connsiteX141" fmla="*/ 120643 w 1821656"/>
                <a:gd name="connsiteY141" fmla="*/ 1897062 h 3008312"/>
                <a:gd name="connsiteX142" fmla="*/ 166688 w 1821656"/>
                <a:gd name="connsiteY142" fmla="*/ 1916906 h 3008312"/>
                <a:gd name="connsiteX143" fmla="*/ 199213 w 1821656"/>
                <a:gd name="connsiteY143" fmla="*/ 1902619 h 3008312"/>
                <a:gd name="connsiteX144" fmla="*/ 259549 w 1821656"/>
                <a:gd name="connsiteY144" fmla="*/ 1897856 h 3008312"/>
                <a:gd name="connsiteX145" fmla="*/ 315112 w 1821656"/>
                <a:gd name="connsiteY145" fmla="*/ 1851819 h 3008312"/>
                <a:gd name="connsiteX146" fmla="*/ 333375 w 1821656"/>
                <a:gd name="connsiteY146" fmla="*/ 1853406 h 3008312"/>
                <a:gd name="connsiteX147" fmla="*/ 379419 w 1821656"/>
                <a:gd name="connsiteY147" fmla="*/ 1858169 h 3008312"/>
                <a:gd name="connsiteX148" fmla="*/ 434981 w 1821656"/>
                <a:gd name="connsiteY148" fmla="*/ 1827212 h 3008312"/>
                <a:gd name="connsiteX149" fmla="*/ 477863 w 1821656"/>
                <a:gd name="connsiteY149" fmla="*/ 1862931 h 3008312"/>
                <a:gd name="connsiteX150" fmla="*/ 488156 w 1821656"/>
                <a:gd name="connsiteY150" fmla="*/ 1897062 h 3008312"/>
                <a:gd name="connsiteX151" fmla="*/ 479886 w 1821656"/>
                <a:gd name="connsiteY151" fmla="*/ 1925637 h 3008312"/>
                <a:gd name="connsiteX152" fmla="*/ 456406 w 1821656"/>
                <a:gd name="connsiteY152" fmla="*/ 1952625 h 3008312"/>
                <a:gd name="connsiteX153" fmla="*/ 461957 w 1821656"/>
                <a:gd name="connsiteY153" fmla="*/ 2041525 h 3008312"/>
                <a:gd name="connsiteX154" fmla="*/ 404813 w 1821656"/>
                <a:gd name="connsiteY154" fmla="*/ 2039937 h 3008312"/>
                <a:gd name="connsiteX155" fmla="*/ 313531 w 1821656"/>
                <a:gd name="connsiteY155" fmla="*/ 2008187 h 3008312"/>
                <a:gd name="connsiteX156" fmla="*/ 316726 w 1821656"/>
                <a:gd name="connsiteY156" fmla="*/ 2070893 h 3008312"/>
                <a:gd name="connsiteX157" fmla="*/ 257969 w 1821656"/>
                <a:gd name="connsiteY157" fmla="*/ 2099469 h 3008312"/>
                <a:gd name="connsiteX158" fmla="*/ 204019 w 1821656"/>
                <a:gd name="connsiteY158" fmla="*/ 2147888 h 3008312"/>
                <a:gd name="connsiteX159" fmla="*/ 154781 w 1821656"/>
                <a:gd name="connsiteY159" fmla="*/ 2166937 h 3008312"/>
                <a:gd name="connsiteX160" fmla="*/ 111125 w 1821656"/>
                <a:gd name="connsiteY160" fmla="*/ 2170906 h 3008312"/>
                <a:gd name="connsiteX161" fmla="*/ 119063 w 1821656"/>
                <a:gd name="connsiteY161" fmla="*/ 2234406 h 3008312"/>
                <a:gd name="connsiteX162" fmla="*/ 63500 w 1821656"/>
                <a:gd name="connsiteY162" fmla="*/ 2242344 h 3008312"/>
                <a:gd name="connsiteX163" fmla="*/ 36494 w 1821656"/>
                <a:gd name="connsiteY163" fmla="*/ 2312987 h 3008312"/>
                <a:gd name="connsiteX164" fmla="*/ 38882 w 1821656"/>
                <a:gd name="connsiteY164" fmla="*/ 2347118 h 3008312"/>
                <a:gd name="connsiteX165" fmla="*/ 96863 w 1821656"/>
                <a:gd name="connsiteY165" fmla="*/ 2405857 h 3008312"/>
                <a:gd name="connsiteX166" fmla="*/ 112738 w 1821656"/>
                <a:gd name="connsiteY166" fmla="*/ 2415381 h 3008312"/>
                <a:gd name="connsiteX167" fmla="*/ 123031 w 1821656"/>
                <a:gd name="connsiteY167" fmla="*/ 2516187 h 3008312"/>
                <a:gd name="connsiteX168" fmla="*/ 119063 w 1821656"/>
                <a:gd name="connsiteY168" fmla="*/ 2583656 h 3008312"/>
                <a:gd name="connsiteX169" fmla="*/ 174625 w 1821656"/>
                <a:gd name="connsiteY169" fmla="*/ 2583656 h 3008312"/>
                <a:gd name="connsiteX170" fmla="*/ 190500 w 1821656"/>
                <a:gd name="connsiteY170" fmla="*/ 2547937 h 3008312"/>
                <a:gd name="connsiteX171" fmla="*/ 226219 w 1821656"/>
                <a:gd name="connsiteY171" fmla="*/ 2579687 h 3008312"/>
                <a:gd name="connsiteX172" fmla="*/ 265906 w 1821656"/>
                <a:gd name="connsiteY172" fmla="*/ 2591594 h 3008312"/>
                <a:gd name="connsiteX173" fmla="*/ 305594 w 1821656"/>
                <a:gd name="connsiteY173" fmla="*/ 2627312 h 3008312"/>
                <a:gd name="connsiteX174" fmla="*/ 317500 w 1821656"/>
                <a:gd name="connsiteY174" fmla="*/ 2667000 h 3008312"/>
                <a:gd name="connsiteX175" fmla="*/ 353219 w 1821656"/>
                <a:gd name="connsiteY175" fmla="*/ 2682875 h 3008312"/>
                <a:gd name="connsiteX176" fmla="*/ 404813 w 1821656"/>
                <a:gd name="connsiteY176" fmla="*/ 2694781 h 3008312"/>
                <a:gd name="connsiteX177" fmla="*/ 444500 w 1821656"/>
                <a:gd name="connsiteY177" fmla="*/ 2674937 h 3008312"/>
                <a:gd name="connsiteX178" fmla="*/ 488156 w 1821656"/>
                <a:gd name="connsiteY178" fmla="*/ 2702719 h 3008312"/>
                <a:gd name="connsiteX179" fmla="*/ 468313 w 1821656"/>
                <a:gd name="connsiteY179" fmla="*/ 2782094 h 3008312"/>
                <a:gd name="connsiteX180" fmla="*/ 460375 w 1821656"/>
                <a:gd name="connsiteY180" fmla="*/ 2813844 h 3008312"/>
                <a:gd name="connsiteX181" fmla="*/ 476250 w 1821656"/>
                <a:gd name="connsiteY181" fmla="*/ 2841625 h 3008312"/>
                <a:gd name="connsiteX182" fmla="*/ 428625 w 1821656"/>
                <a:gd name="connsiteY182" fmla="*/ 2901156 h 3008312"/>
                <a:gd name="connsiteX183" fmla="*/ 404813 w 1821656"/>
                <a:gd name="connsiteY183" fmla="*/ 2940844 h 3008312"/>
                <a:gd name="connsiteX184" fmla="*/ 388938 w 1821656"/>
                <a:gd name="connsiteY184" fmla="*/ 3008312 h 3008312"/>
                <a:gd name="connsiteX0" fmla="*/ 388938 w 1821656"/>
                <a:gd name="connsiteY0" fmla="*/ 3008312 h 3008312"/>
                <a:gd name="connsiteX1" fmla="*/ 444500 w 1821656"/>
                <a:gd name="connsiteY1" fmla="*/ 2996406 h 3008312"/>
                <a:gd name="connsiteX2" fmla="*/ 448469 w 1821656"/>
                <a:gd name="connsiteY2" fmla="*/ 2952750 h 3008312"/>
                <a:gd name="connsiteX3" fmla="*/ 492125 w 1821656"/>
                <a:gd name="connsiteY3" fmla="*/ 2913062 h 3008312"/>
                <a:gd name="connsiteX4" fmla="*/ 579438 w 1821656"/>
                <a:gd name="connsiteY4" fmla="*/ 2960687 h 3008312"/>
                <a:gd name="connsiteX5" fmla="*/ 642938 w 1821656"/>
                <a:gd name="connsiteY5" fmla="*/ 2996406 h 3008312"/>
                <a:gd name="connsiteX6" fmla="*/ 710406 w 1821656"/>
                <a:gd name="connsiteY6" fmla="*/ 2956719 h 3008312"/>
                <a:gd name="connsiteX7" fmla="*/ 722313 w 1821656"/>
                <a:gd name="connsiteY7" fmla="*/ 2905125 h 3008312"/>
                <a:gd name="connsiteX8" fmla="*/ 754063 w 1821656"/>
                <a:gd name="connsiteY8" fmla="*/ 2905125 h 3008312"/>
                <a:gd name="connsiteX9" fmla="*/ 754063 w 1821656"/>
                <a:gd name="connsiteY9" fmla="*/ 2905125 h 3008312"/>
                <a:gd name="connsiteX10" fmla="*/ 821531 w 1821656"/>
                <a:gd name="connsiteY10" fmla="*/ 2885281 h 3008312"/>
                <a:gd name="connsiteX11" fmla="*/ 833438 w 1821656"/>
                <a:gd name="connsiteY11" fmla="*/ 2869406 h 3008312"/>
                <a:gd name="connsiteX12" fmla="*/ 829469 w 1821656"/>
                <a:gd name="connsiteY12" fmla="*/ 2845594 h 3008312"/>
                <a:gd name="connsiteX13" fmla="*/ 758031 w 1821656"/>
                <a:gd name="connsiteY13" fmla="*/ 2821781 h 3008312"/>
                <a:gd name="connsiteX14" fmla="*/ 758031 w 1821656"/>
                <a:gd name="connsiteY14" fmla="*/ 2762250 h 3008312"/>
                <a:gd name="connsiteX15" fmla="*/ 809625 w 1821656"/>
                <a:gd name="connsiteY15" fmla="*/ 2758281 h 3008312"/>
                <a:gd name="connsiteX16" fmla="*/ 857250 w 1821656"/>
                <a:gd name="connsiteY16" fmla="*/ 2722562 h 3008312"/>
                <a:gd name="connsiteX17" fmla="*/ 896938 w 1821656"/>
                <a:gd name="connsiteY17" fmla="*/ 2766219 h 3008312"/>
                <a:gd name="connsiteX18" fmla="*/ 908844 w 1821656"/>
                <a:gd name="connsiteY18" fmla="*/ 2805906 h 3008312"/>
                <a:gd name="connsiteX19" fmla="*/ 889000 w 1821656"/>
                <a:gd name="connsiteY19" fmla="*/ 2853531 h 3008312"/>
                <a:gd name="connsiteX20" fmla="*/ 896938 w 1821656"/>
                <a:gd name="connsiteY20" fmla="*/ 2885281 h 3008312"/>
                <a:gd name="connsiteX21" fmla="*/ 936625 w 1821656"/>
                <a:gd name="connsiteY21" fmla="*/ 2889250 h 3008312"/>
                <a:gd name="connsiteX22" fmla="*/ 964406 w 1821656"/>
                <a:gd name="connsiteY22" fmla="*/ 2809875 h 3008312"/>
                <a:gd name="connsiteX23" fmla="*/ 1035844 w 1821656"/>
                <a:gd name="connsiteY23" fmla="*/ 2754312 h 3008312"/>
                <a:gd name="connsiteX24" fmla="*/ 1067594 w 1821656"/>
                <a:gd name="connsiteY24" fmla="*/ 2698750 h 3008312"/>
                <a:gd name="connsiteX25" fmla="*/ 1079500 w 1821656"/>
                <a:gd name="connsiteY25" fmla="*/ 2583656 h 3008312"/>
                <a:gd name="connsiteX26" fmla="*/ 1103313 w 1821656"/>
                <a:gd name="connsiteY26" fmla="*/ 2508250 h 3008312"/>
                <a:gd name="connsiteX27" fmla="*/ 1087438 w 1821656"/>
                <a:gd name="connsiteY27" fmla="*/ 2472531 h 3008312"/>
                <a:gd name="connsiteX28" fmla="*/ 1119188 w 1821656"/>
                <a:gd name="connsiteY28" fmla="*/ 2460625 h 3008312"/>
                <a:gd name="connsiteX29" fmla="*/ 1079500 w 1821656"/>
                <a:gd name="connsiteY29" fmla="*/ 2349500 h 3008312"/>
                <a:gd name="connsiteX30" fmla="*/ 1111250 w 1821656"/>
                <a:gd name="connsiteY30" fmla="*/ 2286000 h 3008312"/>
                <a:gd name="connsiteX31" fmla="*/ 1111250 w 1821656"/>
                <a:gd name="connsiteY31" fmla="*/ 2250281 h 3008312"/>
                <a:gd name="connsiteX32" fmla="*/ 1178719 w 1821656"/>
                <a:gd name="connsiteY32" fmla="*/ 2135187 h 3008312"/>
                <a:gd name="connsiteX33" fmla="*/ 1202531 w 1821656"/>
                <a:gd name="connsiteY33" fmla="*/ 2079625 h 3008312"/>
                <a:gd name="connsiteX34" fmla="*/ 1146969 w 1821656"/>
                <a:gd name="connsiteY34" fmla="*/ 2035969 h 3008312"/>
                <a:gd name="connsiteX35" fmla="*/ 1174750 w 1821656"/>
                <a:gd name="connsiteY35" fmla="*/ 2004219 h 3008312"/>
                <a:gd name="connsiteX36" fmla="*/ 1174750 w 1821656"/>
                <a:gd name="connsiteY36" fmla="*/ 1960562 h 3008312"/>
                <a:gd name="connsiteX37" fmla="*/ 1202531 w 1821656"/>
                <a:gd name="connsiteY37" fmla="*/ 1889125 h 3008312"/>
                <a:gd name="connsiteX38" fmla="*/ 1091406 w 1821656"/>
                <a:gd name="connsiteY38" fmla="*/ 1817687 h 3008312"/>
                <a:gd name="connsiteX39" fmla="*/ 1039813 w 1821656"/>
                <a:gd name="connsiteY39" fmla="*/ 1742281 h 3008312"/>
                <a:gd name="connsiteX40" fmla="*/ 1012031 w 1821656"/>
                <a:gd name="connsiteY40" fmla="*/ 1718469 h 3008312"/>
                <a:gd name="connsiteX41" fmla="*/ 944563 w 1821656"/>
                <a:gd name="connsiteY41" fmla="*/ 1730375 h 3008312"/>
                <a:gd name="connsiteX42" fmla="*/ 896938 w 1821656"/>
                <a:gd name="connsiteY42" fmla="*/ 1730375 h 3008312"/>
                <a:gd name="connsiteX43" fmla="*/ 892969 w 1821656"/>
                <a:gd name="connsiteY43" fmla="*/ 1789906 h 3008312"/>
                <a:gd name="connsiteX44" fmla="*/ 845344 w 1821656"/>
                <a:gd name="connsiteY44" fmla="*/ 1821656 h 3008312"/>
                <a:gd name="connsiteX45" fmla="*/ 773906 w 1821656"/>
                <a:gd name="connsiteY45" fmla="*/ 1845469 h 3008312"/>
                <a:gd name="connsiteX46" fmla="*/ 746125 w 1821656"/>
                <a:gd name="connsiteY46" fmla="*/ 1845469 h 3008312"/>
                <a:gd name="connsiteX47" fmla="*/ 789781 w 1821656"/>
                <a:gd name="connsiteY47" fmla="*/ 1797844 h 3008312"/>
                <a:gd name="connsiteX48" fmla="*/ 785813 w 1821656"/>
                <a:gd name="connsiteY48" fmla="*/ 1766094 h 3008312"/>
                <a:gd name="connsiteX49" fmla="*/ 726281 w 1821656"/>
                <a:gd name="connsiteY49" fmla="*/ 1766094 h 3008312"/>
                <a:gd name="connsiteX50" fmla="*/ 702469 w 1821656"/>
                <a:gd name="connsiteY50" fmla="*/ 1813719 h 3008312"/>
                <a:gd name="connsiteX51" fmla="*/ 686594 w 1821656"/>
                <a:gd name="connsiteY51" fmla="*/ 1778000 h 3008312"/>
                <a:gd name="connsiteX52" fmla="*/ 690563 w 1821656"/>
                <a:gd name="connsiteY52" fmla="*/ 1710531 h 3008312"/>
                <a:gd name="connsiteX53" fmla="*/ 690563 w 1821656"/>
                <a:gd name="connsiteY53" fmla="*/ 1651000 h 3008312"/>
                <a:gd name="connsiteX54" fmla="*/ 599281 w 1821656"/>
                <a:gd name="connsiteY54" fmla="*/ 1651000 h 3008312"/>
                <a:gd name="connsiteX55" fmla="*/ 571500 w 1821656"/>
                <a:gd name="connsiteY55" fmla="*/ 1662906 h 3008312"/>
                <a:gd name="connsiteX56" fmla="*/ 523875 w 1821656"/>
                <a:gd name="connsiteY56" fmla="*/ 1619250 h 3008312"/>
                <a:gd name="connsiteX57" fmla="*/ 527844 w 1821656"/>
                <a:gd name="connsiteY57" fmla="*/ 1579562 h 3008312"/>
                <a:gd name="connsiteX58" fmla="*/ 611188 w 1821656"/>
                <a:gd name="connsiteY58" fmla="*/ 1543844 h 3008312"/>
                <a:gd name="connsiteX59" fmla="*/ 650875 w 1821656"/>
                <a:gd name="connsiteY59" fmla="*/ 1468437 h 3008312"/>
                <a:gd name="connsiteX60" fmla="*/ 710406 w 1821656"/>
                <a:gd name="connsiteY60" fmla="*/ 1440656 h 3008312"/>
                <a:gd name="connsiteX61" fmla="*/ 785813 w 1821656"/>
                <a:gd name="connsiteY61" fmla="*/ 1377156 h 3008312"/>
                <a:gd name="connsiteX62" fmla="*/ 853281 w 1821656"/>
                <a:gd name="connsiteY62" fmla="*/ 1266031 h 3008312"/>
                <a:gd name="connsiteX63" fmla="*/ 920750 w 1821656"/>
                <a:gd name="connsiteY63" fmla="*/ 1178719 h 3008312"/>
                <a:gd name="connsiteX64" fmla="*/ 980281 w 1821656"/>
                <a:gd name="connsiteY64" fmla="*/ 1123156 h 3008312"/>
                <a:gd name="connsiteX65" fmla="*/ 1035844 w 1821656"/>
                <a:gd name="connsiteY65" fmla="*/ 1067594 h 3008312"/>
                <a:gd name="connsiteX66" fmla="*/ 1063625 w 1821656"/>
                <a:gd name="connsiteY66" fmla="*/ 1039812 h 3008312"/>
                <a:gd name="connsiteX67" fmla="*/ 1095375 w 1821656"/>
                <a:gd name="connsiteY67" fmla="*/ 1035844 h 3008312"/>
                <a:gd name="connsiteX68" fmla="*/ 1115219 w 1821656"/>
                <a:gd name="connsiteY68" fmla="*/ 948531 h 3008312"/>
                <a:gd name="connsiteX69" fmla="*/ 1158875 w 1821656"/>
                <a:gd name="connsiteY69" fmla="*/ 896937 h 3008312"/>
                <a:gd name="connsiteX70" fmla="*/ 1214438 w 1821656"/>
                <a:gd name="connsiteY70" fmla="*/ 881062 h 3008312"/>
                <a:gd name="connsiteX71" fmla="*/ 1273969 w 1821656"/>
                <a:gd name="connsiteY71" fmla="*/ 773906 h 3008312"/>
                <a:gd name="connsiteX72" fmla="*/ 1349375 w 1821656"/>
                <a:gd name="connsiteY72" fmla="*/ 734219 h 3008312"/>
                <a:gd name="connsiteX73" fmla="*/ 1400969 w 1821656"/>
                <a:gd name="connsiteY73" fmla="*/ 714375 h 3008312"/>
                <a:gd name="connsiteX74" fmla="*/ 1436688 w 1821656"/>
                <a:gd name="connsiteY74" fmla="*/ 714375 h 3008312"/>
                <a:gd name="connsiteX75" fmla="*/ 1520031 w 1821656"/>
                <a:gd name="connsiteY75" fmla="*/ 706437 h 3008312"/>
                <a:gd name="connsiteX76" fmla="*/ 1627188 w 1821656"/>
                <a:gd name="connsiteY76" fmla="*/ 706437 h 3008312"/>
                <a:gd name="connsiteX77" fmla="*/ 1686719 w 1821656"/>
                <a:gd name="connsiteY77" fmla="*/ 706437 h 3008312"/>
                <a:gd name="connsiteX78" fmla="*/ 1694656 w 1821656"/>
                <a:gd name="connsiteY78" fmla="*/ 758031 h 3008312"/>
                <a:gd name="connsiteX79" fmla="*/ 1714500 w 1821656"/>
                <a:gd name="connsiteY79" fmla="*/ 762000 h 3008312"/>
                <a:gd name="connsiteX80" fmla="*/ 1738313 w 1821656"/>
                <a:gd name="connsiteY80" fmla="*/ 722312 h 3008312"/>
                <a:gd name="connsiteX81" fmla="*/ 1742281 w 1821656"/>
                <a:gd name="connsiteY81" fmla="*/ 690562 h 3008312"/>
                <a:gd name="connsiteX82" fmla="*/ 1785938 w 1821656"/>
                <a:gd name="connsiteY82" fmla="*/ 690562 h 3008312"/>
                <a:gd name="connsiteX83" fmla="*/ 1817688 w 1821656"/>
                <a:gd name="connsiteY83" fmla="*/ 718344 h 3008312"/>
                <a:gd name="connsiteX84" fmla="*/ 1821656 w 1821656"/>
                <a:gd name="connsiteY84" fmla="*/ 650875 h 3008312"/>
                <a:gd name="connsiteX85" fmla="*/ 1821656 w 1821656"/>
                <a:gd name="connsiteY85" fmla="*/ 599281 h 3008312"/>
                <a:gd name="connsiteX86" fmla="*/ 1785938 w 1821656"/>
                <a:gd name="connsiteY86" fmla="*/ 575469 h 3008312"/>
                <a:gd name="connsiteX87" fmla="*/ 1746250 w 1821656"/>
                <a:gd name="connsiteY87" fmla="*/ 535781 h 3008312"/>
                <a:gd name="connsiteX88" fmla="*/ 1698625 w 1821656"/>
                <a:gd name="connsiteY88" fmla="*/ 543719 h 3008312"/>
                <a:gd name="connsiteX89" fmla="*/ 1662906 w 1821656"/>
                <a:gd name="connsiteY89" fmla="*/ 515937 h 3008312"/>
                <a:gd name="connsiteX90" fmla="*/ 1643063 w 1821656"/>
                <a:gd name="connsiteY90" fmla="*/ 488156 h 3008312"/>
                <a:gd name="connsiteX91" fmla="*/ 1694656 w 1821656"/>
                <a:gd name="connsiteY91" fmla="*/ 420687 h 3008312"/>
                <a:gd name="connsiteX92" fmla="*/ 1718469 w 1821656"/>
                <a:gd name="connsiteY92" fmla="*/ 420687 h 3008312"/>
                <a:gd name="connsiteX93" fmla="*/ 1750219 w 1821656"/>
                <a:gd name="connsiteY93" fmla="*/ 444500 h 3008312"/>
                <a:gd name="connsiteX94" fmla="*/ 1762125 w 1821656"/>
                <a:gd name="connsiteY94" fmla="*/ 377031 h 3008312"/>
                <a:gd name="connsiteX95" fmla="*/ 1781969 w 1821656"/>
                <a:gd name="connsiteY95" fmla="*/ 289719 h 3008312"/>
                <a:gd name="connsiteX96" fmla="*/ 1766094 w 1821656"/>
                <a:gd name="connsiteY96" fmla="*/ 238125 h 3008312"/>
                <a:gd name="connsiteX97" fmla="*/ 1742281 w 1821656"/>
                <a:gd name="connsiteY97" fmla="*/ 170656 h 3008312"/>
                <a:gd name="connsiteX98" fmla="*/ 1698625 w 1821656"/>
                <a:gd name="connsiteY98" fmla="*/ 146844 h 3008312"/>
                <a:gd name="connsiteX99" fmla="*/ 1639094 w 1821656"/>
                <a:gd name="connsiteY99" fmla="*/ 123031 h 3008312"/>
                <a:gd name="connsiteX100" fmla="*/ 1563688 w 1821656"/>
                <a:gd name="connsiteY100" fmla="*/ 127000 h 3008312"/>
                <a:gd name="connsiteX101" fmla="*/ 1504156 w 1821656"/>
                <a:gd name="connsiteY101" fmla="*/ 174625 h 3008312"/>
                <a:gd name="connsiteX102" fmla="*/ 1393031 w 1821656"/>
                <a:gd name="connsiteY102" fmla="*/ 107156 h 3008312"/>
                <a:gd name="connsiteX103" fmla="*/ 1321594 w 1821656"/>
                <a:gd name="connsiteY103" fmla="*/ 130969 h 3008312"/>
                <a:gd name="connsiteX104" fmla="*/ 1238250 w 1821656"/>
                <a:gd name="connsiteY104" fmla="*/ 119062 h 3008312"/>
                <a:gd name="connsiteX105" fmla="*/ 1206500 w 1821656"/>
                <a:gd name="connsiteY105" fmla="*/ 23812 h 3008312"/>
                <a:gd name="connsiteX106" fmla="*/ 1150938 w 1821656"/>
                <a:gd name="connsiteY106" fmla="*/ 0 h 3008312"/>
                <a:gd name="connsiteX107" fmla="*/ 1083469 w 1821656"/>
                <a:gd name="connsiteY107" fmla="*/ 55562 h 3008312"/>
                <a:gd name="connsiteX108" fmla="*/ 1063625 w 1821656"/>
                <a:gd name="connsiteY108" fmla="*/ 119062 h 3008312"/>
                <a:gd name="connsiteX109" fmla="*/ 1004094 w 1821656"/>
                <a:gd name="connsiteY109" fmla="*/ 218281 h 3008312"/>
                <a:gd name="connsiteX110" fmla="*/ 968375 w 1821656"/>
                <a:gd name="connsiteY110" fmla="*/ 254000 h 3008312"/>
                <a:gd name="connsiteX111" fmla="*/ 849313 w 1821656"/>
                <a:gd name="connsiteY111" fmla="*/ 337344 h 3008312"/>
                <a:gd name="connsiteX112" fmla="*/ 865188 w 1821656"/>
                <a:gd name="connsiteY112" fmla="*/ 476250 h 3008312"/>
                <a:gd name="connsiteX113" fmla="*/ 868350 w 1821656"/>
                <a:gd name="connsiteY113" fmla="*/ 557213 h 3008312"/>
                <a:gd name="connsiteX114" fmla="*/ 819143 w 1821656"/>
                <a:gd name="connsiteY114" fmla="*/ 635000 h 3008312"/>
                <a:gd name="connsiteX115" fmla="*/ 674688 w 1821656"/>
                <a:gd name="connsiteY115" fmla="*/ 702469 h 3008312"/>
                <a:gd name="connsiteX116" fmla="*/ 587375 w 1821656"/>
                <a:gd name="connsiteY116" fmla="*/ 662781 h 3008312"/>
                <a:gd name="connsiteX117" fmla="*/ 496094 w 1821656"/>
                <a:gd name="connsiteY117" fmla="*/ 758031 h 3008312"/>
                <a:gd name="connsiteX118" fmla="*/ 377031 w 1821656"/>
                <a:gd name="connsiteY118" fmla="*/ 726281 h 3008312"/>
                <a:gd name="connsiteX119" fmla="*/ 257969 w 1821656"/>
                <a:gd name="connsiteY119" fmla="*/ 746125 h 3008312"/>
                <a:gd name="connsiteX120" fmla="*/ 194469 w 1821656"/>
                <a:gd name="connsiteY120" fmla="*/ 948531 h 3008312"/>
                <a:gd name="connsiteX121" fmla="*/ 111901 w 1821656"/>
                <a:gd name="connsiteY121" fmla="*/ 969169 h 3008312"/>
                <a:gd name="connsiteX122" fmla="*/ 174625 w 1821656"/>
                <a:gd name="connsiteY122" fmla="*/ 1049338 h 3008312"/>
                <a:gd name="connsiteX123" fmla="*/ 83344 w 1821656"/>
                <a:gd name="connsiteY123" fmla="*/ 1154906 h 3008312"/>
                <a:gd name="connsiteX124" fmla="*/ 150813 w 1821656"/>
                <a:gd name="connsiteY124" fmla="*/ 1230312 h 3008312"/>
                <a:gd name="connsiteX125" fmla="*/ 63500 w 1821656"/>
                <a:gd name="connsiteY125" fmla="*/ 1297781 h 3008312"/>
                <a:gd name="connsiteX126" fmla="*/ 63500 w 1821656"/>
                <a:gd name="connsiteY126" fmla="*/ 1444625 h 3008312"/>
                <a:gd name="connsiteX127" fmla="*/ 138906 w 1821656"/>
                <a:gd name="connsiteY127" fmla="*/ 1452562 h 3008312"/>
                <a:gd name="connsiteX128" fmla="*/ 206375 w 1821656"/>
                <a:gd name="connsiteY128" fmla="*/ 1436687 h 3008312"/>
                <a:gd name="connsiteX129" fmla="*/ 242094 w 1821656"/>
                <a:gd name="connsiteY129" fmla="*/ 1460500 h 3008312"/>
                <a:gd name="connsiteX130" fmla="*/ 265906 w 1821656"/>
                <a:gd name="connsiteY130" fmla="*/ 1508125 h 3008312"/>
                <a:gd name="connsiteX131" fmla="*/ 230188 w 1821656"/>
                <a:gd name="connsiteY131" fmla="*/ 1529557 h 3008312"/>
                <a:gd name="connsiteX132" fmla="*/ 211926 w 1821656"/>
                <a:gd name="connsiteY132" fmla="*/ 1560512 h 3008312"/>
                <a:gd name="connsiteX133" fmla="*/ 164331 w 1821656"/>
                <a:gd name="connsiteY133" fmla="*/ 1574800 h 3008312"/>
                <a:gd name="connsiteX134" fmla="*/ 148025 w 1821656"/>
                <a:gd name="connsiteY134" fmla="*/ 1604169 h 3008312"/>
                <a:gd name="connsiteX135" fmla="*/ 92057 w 1821656"/>
                <a:gd name="connsiteY135" fmla="*/ 1643062 h 3008312"/>
                <a:gd name="connsiteX136" fmla="*/ 79375 w 1821656"/>
                <a:gd name="connsiteY136" fmla="*/ 1702594 h 3008312"/>
                <a:gd name="connsiteX137" fmla="*/ 19844 w 1821656"/>
                <a:gd name="connsiteY137" fmla="*/ 1708944 h 3008312"/>
                <a:gd name="connsiteX138" fmla="*/ 0 w 1821656"/>
                <a:gd name="connsiteY138" fmla="*/ 1785937 h 3008312"/>
                <a:gd name="connsiteX139" fmla="*/ 89700 w 1821656"/>
                <a:gd name="connsiteY139" fmla="*/ 1798637 h 3008312"/>
                <a:gd name="connsiteX140" fmla="*/ 107156 w 1821656"/>
                <a:gd name="connsiteY140" fmla="*/ 1825625 h 3008312"/>
                <a:gd name="connsiteX141" fmla="*/ 120643 w 1821656"/>
                <a:gd name="connsiteY141" fmla="*/ 1897062 h 3008312"/>
                <a:gd name="connsiteX142" fmla="*/ 166688 w 1821656"/>
                <a:gd name="connsiteY142" fmla="*/ 1916906 h 3008312"/>
                <a:gd name="connsiteX143" fmla="*/ 199213 w 1821656"/>
                <a:gd name="connsiteY143" fmla="*/ 1902619 h 3008312"/>
                <a:gd name="connsiteX144" fmla="*/ 259549 w 1821656"/>
                <a:gd name="connsiteY144" fmla="*/ 1897856 h 3008312"/>
                <a:gd name="connsiteX145" fmla="*/ 315112 w 1821656"/>
                <a:gd name="connsiteY145" fmla="*/ 1851819 h 3008312"/>
                <a:gd name="connsiteX146" fmla="*/ 333375 w 1821656"/>
                <a:gd name="connsiteY146" fmla="*/ 1853406 h 3008312"/>
                <a:gd name="connsiteX147" fmla="*/ 379419 w 1821656"/>
                <a:gd name="connsiteY147" fmla="*/ 1858169 h 3008312"/>
                <a:gd name="connsiteX148" fmla="*/ 434981 w 1821656"/>
                <a:gd name="connsiteY148" fmla="*/ 1827212 h 3008312"/>
                <a:gd name="connsiteX149" fmla="*/ 477863 w 1821656"/>
                <a:gd name="connsiteY149" fmla="*/ 1862931 h 3008312"/>
                <a:gd name="connsiteX150" fmla="*/ 488156 w 1821656"/>
                <a:gd name="connsiteY150" fmla="*/ 1897062 h 3008312"/>
                <a:gd name="connsiteX151" fmla="*/ 479886 w 1821656"/>
                <a:gd name="connsiteY151" fmla="*/ 1925637 h 3008312"/>
                <a:gd name="connsiteX152" fmla="*/ 456406 w 1821656"/>
                <a:gd name="connsiteY152" fmla="*/ 1952625 h 3008312"/>
                <a:gd name="connsiteX153" fmla="*/ 461957 w 1821656"/>
                <a:gd name="connsiteY153" fmla="*/ 2041525 h 3008312"/>
                <a:gd name="connsiteX154" fmla="*/ 404813 w 1821656"/>
                <a:gd name="connsiteY154" fmla="*/ 2039937 h 3008312"/>
                <a:gd name="connsiteX155" fmla="*/ 313531 w 1821656"/>
                <a:gd name="connsiteY155" fmla="*/ 2008187 h 3008312"/>
                <a:gd name="connsiteX156" fmla="*/ 316726 w 1821656"/>
                <a:gd name="connsiteY156" fmla="*/ 2070893 h 3008312"/>
                <a:gd name="connsiteX157" fmla="*/ 257969 w 1821656"/>
                <a:gd name="connsiteY157" fmla="*/ 2099469 h 3008312"/>
                <a:gd name="connsiteX158" fmla="*/ 204019 w 1821656"/>
                <a:gd name="connsiteY158" fmla="*/ 2147888 h 3008312"/>
                <a:gd name="connsiteX159" fmla="*/ 154781 w 1821656"/>
                <a:gd name="connsiteY159" fmla="*/ 2166937 h 3008312"/>
                <a:gd name="connsiteX160" fmla="*/ 111125 w 1821656"/>
                <a:gd name="connsiteY160" fmla="*/ 2170906 h 3008312"/>
                <a:gd name="connsiteX161" fmla="*/ 119063 w 1821656"/>
                <a:gd name="connsiteY161" fmla="*/ 2234406 h 3008312"/>
                <a:gd name="connsiteX162" fmla="*/ 63500 w 1821656"/>
                <a:gd name="connsiteY162" fmla="*/ 2242344 h 3008312"/>
                <a:gd name="connsiteX163" fmla="*/ 36494 w 1821656"/>
                <a:gd name="connsiteY163" fmla="*/ 2312987 h 3008312"/>
                <a:gd name="connsiteX164" fmla="*/ 38882 w 1821656"/>
                <a:gd name="connsiteY164" fmla="*/ 2347118 h 3008312"/>
                <a:gd name="connsiteX165" fmla="*/ 96863 w 1821656"/>
                <a:gd name="connsiteY165" fmla="*/ 2405857 h 3008312"/>
                <a:gd name="connsiteX166" fmla="*/ 112738 w 1821656"/>
                <a:gd name="connsiteY166" fmla="*/ 2415381 h 3008312"/>
                <a:gd name="connsiteX167" fmla="*/ 118256 w 1821656"/>
                <a:gd name="connsiteY167" fmla="*/ 2516187 h 3008312"/>
                <a:gd name="connsiteX168" fmla="*/ 119063 w 1821656"/>
                <a:gd name="connsiteY168" fmla="*/ 2583656 h 3008312"/>
                <a:gd name="connsiteX169" fmla="*/ 174625 w 1821656"/>
                <a:gd name="connsiteY169" fmla="*/ 2583656 h 3008312"/>
                <a:gd name="connsiteX170" fmla="*/ 190500 w 1821656"/>
                <a:gd name="connsiteY170" fmla="*/ 2547937 h 3008312"/>
                <a:gd name="connsiteX171" fmla="*/ 226219 w 1821656"/>
                <a:gd name="connsiteY171" fmla="*/ 2579687 h 3008312"/>
                <a:gd name="connsiteX172" fmla="*/ 265906 w 1821656"/>
                <a:gd name="connsiteY172" fmla="*/ 2591594 h 3008312"/>
                <a:gd name="connsiteX173" fmla="*/ 305594 w 1821656"/>
                <a:gd name="connsiteY173" fmla="*/ 2627312 h 3008312"/>
                <a:gd name="connsiteX174" fmla="*/ 317500 w 1821656"/>
                <a:gd name="connsiteY174" fmla="*/ 2667000 h 3008312"/>
                <a:gd name="connsiteX175" fmla="*/ 353219 w 1821656"/>
                <a:gd name="connsiteY175" fmla="*/ 2682875 h 3008312"/>
                <a:gd name="connsiteX176" fmla="*/ 404813 w 1821656"/>
                <a:gd name="connsiteY176" fmla="*/ 2694781 h 3008312"/>
                <a:gd name="connsiteX177" fmla="*/ 444500 w 1821656"/>
                <a:gd name="connsiteY177" fmla="*/ 2674937 h 3008312"/>
                <a:gd name="connsiteX178" fmla="*/ 488156 w 1821656"/>
                <a:gd name="connsiteY178" fmla="*/ 2702719 h 3008312"/>
                <a:gd name="connsiteX179" fmla="*/ 468313 w 1821656"/>
                <a:gd name="connsiteY179" fmla="*/ 2782094 h 3008312"/>
                <a:gd name="connsiteX180" fmla="*/ 460375 w 1821656"/>
                <a:gd name="connsiteY180" fmla="*/ 2813844 h 3008312"/>
                <a:gd name="connsiteX181" fmla="*/ 476250 w 1821656"/>
                <a:gd name="connsiteY181" fmla="*/ 2841625 h 3008312"/>
                <a:gd name="connsiteX182" fmla="*/ 428625 w 1821656"/>
                <a:gd name="connsiteY182" fmla="*/ 2901156 h 3008312"/>
                <a:gd name="connsiteX183" fmla="*/ 404813 w 1821656"/>
                <a:gd name="connsiteY183" fmla="*/ 2940844 h 3008312"/>
                <a:gd name="connsiteX184" fmla="*/ 388938 w 1821656"/>
                <a:gd name="connsiteY184" fmla="*/ 3008312 h 3008312"/>
                <a:gd name="connsiteX0" fmla="*/ 388938 w 1821656"/>
                <a:gd name="connsiteY0" fmla="*/ 3008312 h 3008312"/>
                <a:gd name="connsiteX1" fmla="*/ 444500 w 1821656"/>
                <a:gd name="connsiteY1" fmla="*/ 2996406 h 3008312"/>
                <a:gd name="connsiteX2" fmla="*/ 448469 w 1821656"/>
                <a:gd name="connsiteY2" fmla="*/ 2952750 h 3008312"/>
                <a:gd name="connsiteX3" fmla="*/ 492125 w 1821656"/>
                <a:gd name="connsiteY3" fmla="*/ 2913062 h 3008312"/>
                <a:gd name="connsiteX4" fmla="*/ 579438 w 1821656"/>
                <a:gd name="connsiteY4" fmla="*/ 2960687 h 3008312"/>
                <a:gd name="connsiteX5" fmla="*/ 642938 w 1821656"/>
                <a:gd name="connsiteY5" fmla="*/ 2996406 h 3008312"/>
                <a:gd name="connsiteX6" fmla="*/ 710406 w 1821656"/>
                <a:gd name="connsiteY6" fmla="*/ 2956719 h 3008312"/>
                <a:gd name="connsiteX7" fmla="*/ 722313 w 1821656"/>
                <a:gd name="connsiteY7" fmla="*/ 2905125 h 3008312"/>
                <a:gd name="connsiteX8" fmla="*/ 754063 w 1821656"/>
                <a:gd name="connsiteY8" fmla="*/ 2905125 h 3008312"/>
                <a:gd name="connsiteX9" fmla="*/ 754063 w 1821656"/>
                <a:gd name="connsiteY9" fmla="*/ 2905125 h 3008312"/>
                <a:gd name="connsiteX10" fmla="*/ 821531 w 1821656"/>
                <a:gd name="connsiteY10" fmla="*/ 2885281 h 3008312"/>
                <a:gd name="connsiteX11" fmla="*/ 833438 w 1821656"/>
                <a:gd name="connsiteY11" fmla="*/ 2869406 h 3008312"/>
                <a:gd name="connsiteX12" fmla="*/ 829469 w 1821656"/>
                <a:gd name="connsiteY12" fmla="*/ 2845594 h 3008312"/>
                <a:gd name="connsiteX13" fmla="*/ 758031 w 1821656"/>
                <a:gd name="connsiteY13" fmla="*/ 2821781 h 3008312"/>
                <a:gd name="connsiteX14" fmla="*/ 758031 w 1821656"/>
                <a:gd name="connsiteY14" fmla="*/ 2762250 h 3008312"/>
                <a:gd name="connsiteX15" fmla="*/ 809625 w 1821656"/>
                <a:gd name="connsiteY15" fmla="*/ 2758281 h 3008312"/>
                <a:gd name="connsiteX16" fmla="*/ 857250 w 1821656"/>
                <a:gd name="connsiteY16" fmla="*/ 2722562 h 3008312"/>
                <a:gd name="connsiteX17" fmla="*/ 896938 w 1821656"/>
                <a:gd name="connsiteY17" fmla="*/ 2766219 h 3008312"/>
                <a:gd name="connsiteX18" fmla="*/ 908844 w 1821656"/>
                <a:gd name="connsiteY18" fmla="*/ 2805906 h 3008312"/>
                <a:gd name="connsiteX19" fmla="*/ 889000 w 1821656"/>
                <a:gd name="connsiteY19" fmla="*/ 2853531 h 3008312"/>
                <a:gd name="connsiteX20" fmla="*/ 896938 w 1821656"/>
                <a:gd name="connsiteY20" fmla="*/ 2885281 h 3008312"/>
                <a:gd name="connsiteX21" fmla="*/ 936625 w 1821656"/>
                <a:gd name="connsiteY21" fmla="*/ 2889250 h 3008312"/>
                <a:gd name="connsiteX22" fmla="*/ 964406 w 1821656"/>
                <a:gd name="connsiteY22" fmla="*/ 2809875 h 3008312"/>
                <a:gd name="connsiteX23" fmla="*/ 1035844 w 1821656"/>
                <a:gd name="connsiteY23" fmla="*/ 2754312 h 3008312"/>
                <a:gd name="connsiteX24" fmla="*/ 1067594 w 1821656"/>
                <a:gd name="connsiteY24" fmla="*/ 2698750 h 3008312"/>
                <a:gd name="connsiteX25" fmla="*/ 1079500 w 1821656"/>
                <a:gd name="connsiteY25" fmla="*/ 2583656 h 3008312"/>
                <a:gd name="connsiteX26" fmla="*/ 1103313 w 1821656"/>
                <a:gd name="connsiteY26" fmla="*/ 2508250 h 3008312"/>
                <a:gd name="connsiteX27" fmla="*/ 1087438 w 1821656"/>
                <a:gd name="connsiteY27" fmla="*/ 2472531 h 3008312"/>
                <a:gd name="connsiteX28" fmla="*/ 1119188 w 1821656"/>
                <a:gd name="connsiteY28" fmla="*/ 2460625 h 3008312"/>
                <a:gd name="connsiteX29" fmla="*/ 1079500 w 1821656"/>
                <a:gd name="connsiteY29" fmla="*/ 2349500 h 3008312"/>
                <a:gd name="connsiteX30" fmla="*/ 1111250 w 1821656"/>
                <a:gd name="connsiteY30" fmla="*/ 2286000 h 3008312"/>
                <a:gd name="connsiteX31" fmla="*/ 1111250 w 1821656"/>
                <a:gd name="connsiteY31" fmla="*/ 2250281 h 3008312"/>
                <a:gd name="connsiteX32" fmla="*/ 1178719 w 1821656"/>
                <a:gd name="connsiteY32" fmla="*/ 2135187 h 3008312"/>
                <a:gd name="connsiteX33" fmla="*/ 1202531 w 1821656"/>
                <a:gd name="connsiteY33" fmla="*/ 2079625 h 3008312"/>
                <a:gd name="connsiteX34" fmla="*/ 1146969 w 1821656"/>
                <a:gd name="connsiteY34" fmla="*/ 2035969 h 3008312"/>
                <a:gd name="connsiteX35" fmla="*/ 1174750 w 1821656"/>
                <a:gd name="connsiteY35" fmla="*/ 2004219 h 3008312"/>
                <a:gd name="connsiteX36" fmla="*/ 1174750 w 1821656"/>
                <a:gd name="connsiteY36" fmla="*/ 1960562 h 3008312"/>
                <a:gd name="connsiteX37" fmla="*/ 1202531 w 1821656"/>
                <a:gd name="connsiteY37" fmla="*/ 1889125 h 3008312"/>
                <a:gd name="connsiteX38" fmla="*/ 1091406 w 1821656"/>
                <a:gd name="connsiteY38" fmla="*/ 1817687 h 3008312"/>
                <a:gd name="connsiteX39" fmla="*/ 1039813 w 1821656"/>
                <a:gd name="connsiteY39" fmla="*/ 1742281 h 3008312"/>
                <a:gd name="connsiteX40" fmla="*/ 1012031 w 1821656"/>
                <a:gd name="connsiteY40" fmla="*/ 1718469 h 3008312"/>
                <a:gd name="connsiteX41" fmla="*/ 944563 w 1821656"/>
                <a:gd name="connsiteY41" fmla="*/ 1730375 h 3008312"/>
                <a:gd name="connsiteX42" fmla="*/ 896938 w 1821656"/>
                <a:gd name="connsiteY42" fmla="*/ 1730375 h 3008312"/>
                <a:gd name="connsiteX43" fmla="*/ 892969 w 1821656"/>
                <a:gd name="connsiteY43" fmla="*/ 1789906 h 3008312"/>
                <a:gd name="connsiteX44" fmla="*/ 845344 w 1821656"/>
                <a:gd name="connsiteY44" fmla="*/ 1821656 h 3008312"/>
                <a:gd name="connsiteX45" fmla="*/ 773906 w 1821656"/>
                <a:gd name="connsiteY45" fmla="*/ 1845469 h 3008312"/>
                <a:gd name="connsiteX46" fmla="*/ 746125 w 1821656"/>
                <a:gd name="connsiteY46" fmla="*/ 1845469 h 3008312"/>
                <a:gd name="connsiteX47" fmla="*/ 789781 w 1821656"/>
                <a:gd name="connsiteY47" fmla="*/ 1797844 h 3008312"/>
                <a:gd name="connsiteX48" fmla="*/ 785813 w 1821656"/>
                <a:gd name="connsiteY48" fmla="*/ 1766094 h 3008312"/>
                <a:gd name="connsiteX49" fmla="*/ 726281 w 1821656"/>
                <a:gd name="connsiteY49" fmla="*/ 1766094 h 3008312"/>
                <a:gd name="connsiteX50" fmla="*/ 702469 w 1821656"/>
                <a:gd name="connsiteY50" fmla="*/ 1813719 h 3008312"/>
                <a:gd name="connsiteX51" fmla="*/ 686594 w 1821656"/>
                <a:gd name="connsiteY51" fmla="*/ 1778000 h 3008312"/>
                <a:gd name="connsiteX52" fmla="*/ 690563 w 1821656"/>
                <a:gd name="connsiteY52" fmla="*/ 1710531 h 3008312"/>
                <a:gd name="connsiteX53" fmla="*/ 690563 w 1821656"/>
                <a:gd name="connsiteY53" fmla="*/ 1651000 h 3008312"/>
                <a:gd name="connsiteX54" fmla="*/ 599281 w 1821656"/>
                <a:gd name="connsiteY54" fmla="*/ 1651000 h 3008312"/>
                <a:gd name="connsiteX55" fmla="*/ 571500 w 1821656"/>
                <a:gd name="connsiteY55" fmla="*/ 1662906 h 3008312"/>
                <a:gd name="connsiteX56" fmla="*/ 523875 w 1821656"/>
                <a:gd name="connsiteY56" fmla="*/ 1619250 h 3008312"/>
                <a:gd name="connsiteX57" fmla="*/ 527844 w 1821656"/>
                <a:gd name="connsiteY57" fmla="*/ 1579562 h 3008312"/>
                <a:gd name="connsiteX58" fmla="*/ 611188 w 1821656"/>
                <a:gd name="connsiteY58" fmla="*/ 1543844 h 3008312"/>
                <a:gd name="connsiteX59" fmla="*/ 650875 w 1821656"/>
                <a:gd name="connsiteY59" fmla="*/ 1468437 h 3008312"/>
                <a:gd name="connsiteX60" fmla="*/ 710406 w 1821656"/>
                <a:gd name="connsiteY60" fmla="*/ 1440656 h 3008312"/>
                <a:gd name="connsiteX61" fmla="*/ 785813 w 1821656"/>
                <a:gd name="connsiteY61" fmla="*/ 1377156 h 3008312"/>
                <a:gd name="connsiteX62" fmla="*/ 853281 w 1821656"/>
                <a:gd name="connsiteY62" fmla="*/ 1266031 h 3008312"/>
                <a:gd name="connsiteX63" fmla="*/ 920750 w 1821656"/>
                <a:gd name="connsiteY63" fmla="*/ 1178719 h 3008312"/>
                <a:gd name="connsiteX64" fmla="*/ 980281 w 1821656"/>
                <a:gd name="connsiteY64" fmla="*/ 1123156 h 3008312"/>
                <a:gd name="connsiteX65" fmla="*/ 1035844 w 1821656"/>
                <a:gd name="connsiteY65" fmla="*/ 1067594 h 3008312"/>
                <a:gd name="connsiteX66" fmla="*/ 1063625 w 1821656"/>
                <a:gd name="connsiteY66" fmla="*/ 1039812 h 3008312"/>
                <a:gd name="connsiteX67" fmla="*/ 1095375 w 1821656"/>
                <a:gd name="connsiteY67" fmla="*/ 1035844 h 3008312"/>
                <a:gd name="connsiteX68" fmla="*/ 1115219 w 1821656"/>
                <a:gd name="connsiteY68" fmla="*/ 948531 h 3008312"/>
                <a:gd name="connsiteX69" fmla="*/ 1158875 w 1821656"/>
                <a:gd name="connsiteY69" fmla="*/ 896937 h 3008312"/>
                <a:gd name="connsiteX70" fmla="*/ 1214438 w 1821656"/>
                <a:gd name="connsiteY70" fmla="*/ 881062 h 3008312"/>
                <a:gd name="connsiteX71" fmla="*/ 1273969 w 1821656"/>
                <a:gd name="connsiteY71" fmla="*/ 773906 h 3008312"/>
                <a:gd name="connsiteX72" fmla="*/ 1349375 w 1821656"/>
                <a:gd name="connsiteY72" fmla="*/ 734219 h 3008312"/>
                <a:gd name="connsiteX73" fmla="*/ 1400969 w 1821656"/>
                <a:gd name="connsiteY73" fmla="*/ 714375 h 3008312"/>
                <a:gd name="connsiteX74" fmla="*/ 1436688 w 1821656"/>
                <a:gd name="connsiteY74" fmla="*/ 714375 h 3008312"/>
                <a:gd name="connsiteX75" fmla="*/ 1520031 w 1821656"/>
                <a:gd name="connsiteY75" fmla="*/ 706437 h 3008312"/>
                <a:gd name="connsiteX76" fmla="*/ 1627188 w 1821656"/>
                <a:gd name="connsiteY76" fmla="*/ 706437 h 3008312"/>
                <a:gd name="connsiteX77" fmla="*/ 1686719 w 1821656"/>
                <a:gd name="connsiteY77" fmla="*/ 706437 h 3008312"/>
                <a:gd name="connsiteX78" fmla="*/ 1694656 w 1821656"/>
                <a:gd name="connsiteY78" fmla="*/ 758031 h 3008312"/>
                <a:gd name="connsiteX79" fmla="*/ 1714500 w 1821656"/>
                <a:gd name="connsiteY79" fmla="*/ 762000 h 3008312"/>
                <a:gd name="connsiteX80" fmla="*/ 1738313 w 1821656"/>
                <a:gd name="connsiteY80" fmla="*/ 722312 h 3008312"/>
                <a:gd name="connsiteX81" fmla="*/ 1742281 w 1821656"/>
                <a:gd name="connsiteY81" fmla="*/ 690562 h 3008312"/>
                <a:gd name="connsiteX82" fmla="*/ 1785938 w 1821656"/>
                <a:gd name="connsiteY82" fmla="*/ 690562 h 3008312"/>
                <a:gd name="connsiteX83" fmla="*/ 1817688 w 1821656"/>
                <a:gd name="connsiteY83" fmla="*/ 718344 h 3008312"/>
                <a:gd name="connsiteX84" fmla="*/ 1821656 w 1821656"/>
                <a:gd name="connsiteY84" fmla="*/ 650875 h 3008312"/>
                <a:gd name="connsiteX85" fmla="*/ 1821656 w 1821656"/>
                <a:gd name="connsiteY85" fmla="*/ 599281 h 3008312"/>
                <a:gd name="connsiteX86" fmla="*/ 1785938 w 1821656"/>
                <a:gd name="connsiteY86" fmla="*/ 575469 h 3008312"/>
                <a:gd name="connsiteX87" fmla="*/ 1746250 w 1821656"/>
                <a:gd name="connsiteY87" fmla="*/ 535781 h 3008312"/>
                <a:gd name="connsiteX88" fmla="*/ 1698625 w 1821656"/>
                <a:gd name="connsiteY88" fmla="*/ 543719 h 3008312"/>
                <a:gd name="connsiteX89" fmla="*/ 1662906 w 1821656"/>
                <a:gd name="connsiteY89" fmla="*/ 515937 h 3008312"/>
                <a:gd name="connsiteX90" fmla="*/ 1643063 w 1821656"/>
                <a:gd name="connsiteY90" fmla="*/ 488156 h 3008312"/>
                <a:gd name="connsiteX91" fmla="*/ 1694656 w 1821656"/>
                <a:gd name="connsiteY91" fmla="*/ 420687 h 3008312"/>
                <a:gd name="connsiteX92" fmla="*/ 1718469 w 1821656"/>
                <a:gd name="connsiteY92" fmla="*/ 420687 h 3008312"/>
                <a:gd name="connsiteX93" fmla="*/ 1750219 w 1821656"/>
                <a:gd name="connsiteY93" fmla="*/ 444500 h 3008312"/>
                <a:gd name="connsiteX94" fmla="*/ 1762125 w 1821656"/>
                <a:gd name="connsiteY94" fmla="*/ 377031 h 3008312"/>
                <a:gd name="connsiteX95" fmla="*/ 1781969 w 1821656"/>
                <a:gd name="connsiteY95" fmla="*/ 289719 h 3008312"/>
                <a:gd name="connsiteX96" fmla="*/ 1766094 w 1821656"/>
                <a:gd name="connsiteY96" fmla="*/ 238125 h 3008312"/>
                <a:gd name="connsiteX97" fmla="*/ 1742281 w 1821656"/>
                <a:gd name="connsiteY97" fmla="*/ 170656 h 3008312"/>
                <a:gd name="connsiteX98" fmla="*/ 1698625 w 1821656"/>
                <a:gd name="connsiteY98" fmla="*/ 146844 h 3008312"/>
                <a:gd name="connsiteX99" fmla="*/ 1639094 w 1821656"/>
                <a:gd name="connsiteY99" fmla="*/ 123031 h 3008312"/>
                <a:gd name="connsiteX100" fmla="*/ 1563688 w 1821656"/>
                <a:gd name="connsiteY100" fmla="*/ 127000 h 3008312"/>
                <a:gd name="connsiteX101" fmla="*/ 1504156 w 1821656"/>
                <a:gd name="connsiteY101" fmla="*/ 174625 h 3008312"/>
                <a:gd name="connsiteX102" fmla="*/ 1393031 w 1821656"/>
                <a:gd name="connsiteY102" fmla="*/ 107156 h 3008312"/>
                <a:gd name="connsiteX103" fmla="*/ 1321594 w 1821656"/>
                <a:gd name="connsiteY103" fmla="*/ 130969 h 3008312"/>
                <a:gd name="connsiteX104" fmla="*/ 1238250 w 1821656"/>
                <a:gd name="connsiteY104" fmla="*/ 119062 h 3008312"/>
                <a:gd name="connsiteX105" fmla="*/ 1206500 w 1821656"/>
                <a:gd name="connsiteY105" fmla="*/ 23812 h 3008312"/>
                <a:gd name="connsiteX106" fmla="*/ 1150938 w 1821656"/>
                <a:gd name="connsiteY106" fmla="*/ 0 h 3008312"/>
                <a:gd name="connsiteX107" fmla="*/ 1083469 w 1821656"/>
                <a:gd name="connsiteY107" fmla="*/ 55562 h 3008312"/>
                <a:gd name="connsiteX108" fmla="*/ 1063625 w 1821656"/>
                <a:gd name="connsiteY108" fmla="*/ 119062 h 3008312"/>
                <a:gd name="connsiteX109" fmla="*/ 1004094 w 1821656"/>
                <a:gd name="connsiteY109" fmla="*/ 218281 h 3008312"/>
                <a:gd name="connsiteX110" fmla="*/ 968375 w 1821656"/>
                <a:gd name="connsiteY110" fmla="*/ 254000 h 3008312"/>
                <a:gd name="connsiteX111" fmla="*/ 849313 w 1821656"/>
                <a:gd name="connsiteY111" fmla="*/ 337344 h 3008312"/>
                <a:gd name="connsiteX112" fmla="*/ 865188 w 1821656"/>
                <a:gd name="connsiteY112" fmla="*/ 476250 h 3008312"/>
                <a:gd name="connsiteX113" fmla="*/ 868350 w 1821656"/>
                <a:gd name="connsiteY113" fmla="*/ 557213 h 3008312"/>
                <a:gd name="connsiteX114" fmla="*/ 819143 w 1821656"/>
                <a:gd name="connsiteY114" fmla="*/ 635000 h 3008312"/>
                <a:gd name="connsiteX115" fmla="*/ 674688 w 1821656"/>
                <a:gd name="connsiteY115" fmla="*/ 702469 h 3008312"/>
                <a:gd name="connsiteX116" fmla="*/ 587375 w 1821656"/>
                <a:gd name="connsiteY116" fmla="*/ 662781 h 3008312"/>
                <a:gd name="connsiteX117" fmla="*/ 496094 w 1821656"/>
                <a:gd name="connsiteY117" fmla="*/ 758031 h 3008312"/>
                <a:gd name="connsiteX118" fmla="*/ 377031 w 1821656"/>
                <a:gd name="connsiteY118" fmla="*/ 726281 h 3008312"/>
                <a:gd name="connsiteX119" fmla="*/ 257969 w 1821656"/>
                <a:gd name="connsiteY119" fmla="*/ 746125 h 3008312"/>
                <a:gd name="connsiteX120" fmla="*/ 194469 w 1821656"/>
                <a:gd name="connsiteY120" fmla="*/ 948531 h 3008312"/>
                <a:gd name="connsiteX121" fmla="*/ 111901 w 1821656"/>
                <a:gd name="connsiteY121" fmla="*/ 969169 h 3008312"/>
                <a:gd name="connsiteX122" fmla="*/ 174625 w 1821656"/>
                <a:gd name="connsiteY122" fmla="*/ 1049338 h 3008312"/>
                <a:gd name="connsiteX123" fmla="*/ 83344 w 1821656"/>
                <a:gd name="connsiteY123" fmla="*/ 1154906 h 3008312"/>
                <a:gd name="connsiteX124" fmla="*/ 150813 w 1821656"/>
                <a:gd name="connsiteY124" fmla="*/ 1230312 h 3008312"/>
                <a:gd name="connsiteX125" fmla="*/ 63500 w 1821656"/>
                <a:gd name="connsiteY125" fmla="*/ 1297781 h 3008312"/>
                <a:gd name="connsiteX126" fmla="*/ 63500 w 1821656"/>
                <a:gd name="connsiteY126" fmla="*/ 1444625 h 3008312"/>
                <a:gd name="connsiteX127" fmla="*/ 138906 w 1821656"/>
                <a:gd name="connsiteY127" fmla="*/ 1452562 h 3008312"/>
                <a:gd name="connsiteX128" fmla="*/ 206375 w 1821656"/>
                <a:gd name="connsiteY128" fmla="*/ 1436687 h 3008312"/>
                <a:gd name="connsiteX129" fmla="*/ 242094 w 1821656"/>
                <a:gd name="connsiteY129" fmla="*/ 1460500 h 3008312"/>
                <a:gd name="connsiteX130" fmla="*/ 265906 w 1821656"/>
                <a:gd name="connsiteY130" fmla="*/ 1508125 h 3008312"/>
                <a:gd name="connsiteX131" fmla="*/ 230188 w 1821656"/>
                <a:gd name="connsiteY131" fmla="*/ 1529557 h 3008312"/>
                <a:gd name="connsiteX132" fmla="*/ 211926 w 1821656"/>
                <a:gd name="connsiteY132" fmla="*/ 1560512 h 3008312"/>
                <a:gd name="connsiteX133" fmla="*/ 164331 w 1821656"/>
                <a:gd name="connsiteY133" fmla="*/ 1574800 h 3008312"/>
                <a:gd name="connsiteX134" fmla="*/ 148025 w 1821656"/>
                <a:gd name="connsiteY134" fmla="*/ 1604169 h 3008312"/>
                <a:gd name="connsiteX135" fmla="*/ 92057 w 1821656"/>
                <a:gd name="connsiteY135" fmla="*/ 1643062 h 3008312"/>
                <a:gd name="connsiteX136" fmla="*/ 79375 w 1821656"/>
                <a:gd name="connsiteY136" fmla="*/ 1702594 h 3008312"/>
                <a:gd name="connsiteX137" fmla="*/ 19844 w 1821656"/>
                <a:gd name="connsiteY137" fmla="*/ 1708944 h 3008312"/>
                <a:gd name="connsiteX138" fmla="*/ 0 w 1821656"/>
                <a:gd name="connsiteY138" fmla="*/ 1785937 h 3008312"/>
                <a:gd name="connsiteX139" fmla="*/ 89700 w 1821656"/>
                <a:gd name="connsiteY139" fmla="*/ 1798637 h 3008312"/>
                <a:gd name="connsiteX140" fmla="*/ 107156 w 1821656"/>
                <a:gd name="connsiteY140" fmla="*/ 1825625 h 3008312"/>
                <a:gd name="connsiteX141" fmla="*/ 120643 w 1821656"/>
                <a:gd name="connsiteY141" fmla="*/ 1897062 h 3008312"/>
                <a:gd name="connsiteX142" fmla="*/ 166688 w 1821656"/>
                <a:gd name="connsiteY142" fmla="*/ 1916906 h 3008312"/>
                <a:gd name="connsiteX143" fmla="*/ 199213 w 1821656"/>
                <a:gd name="connsiteY143" fmla="*/ 1902619 h 3008312"/>
                <a:gd name="connsiteX144" fmla="*/ 259549 w 1821656"/>
                <a:gd name="connsiteY144" fmla="*/ 1897856 h 3008312"/>
                <a:gd name="connsiteX145" fmla="*/ 315112 w 1821656"/>
                <a:gd name="connsiteY145" fmla="*/ 1851819 h 3008312"/>
                <a:gd name="connsiteX146" fmla="*/ 333375 w 1821656"/>
                <a:gd name="connsiteY146" fmla="*/ 1853406 h 3008312"/>
                <a:gd name="connsiteX147" fmla="*/ 379419 w 1821656"/>
                <a:gd name="connsiteY147" fmla="*/ 1858169 h 3008312"/>
                <a:gd name="connsiteX148" fmla="*/ 434981 w 1821656"/>
                <a:gd name="connsiteY148" fmla="*/ 1827212 h 3008312"/>
                <a:gd name="connsiteX149" fmla="*/ 477863 w 1821656"/>
                <a:gd name="connsiteY149" fmla="*/ 1862931 h 3008312"/>
                <a:gd name="connsiteX150" fmla="*/ 488156 w 1821656"/>
                <a:gd name="connsiteY150" fmla="*/ 1897062 h 3008312"/>
                <a:gd name="connsiteX151" fmla="*/ 479886 w 1821656"/>
                <a:gd name="connsiteY151" fmla="*/ 1925637 h 3008312"/>
                <a:gd name="connsiteX152" fmla="*/ 456406 w 1821656"/>
                <a:gd name="connsiteY152" fmla="*/ 1952625 h 3008312"/>
                <a:gd name="connsiteX153" fmla="*/ 461957 w 1821656"/>
                <a:gd name="connsiteY153" fmla="*/ 2041525 h 3008312"/>
                <a:gd name="connsiteX154" fmla="*/ 404813 w 1821656"/>
                <a:gd name="connsiteY154" fmla="*/ 2039937 h 3008312"/>
                <a:gd name="connsiteX155" fmla="*/ 313531 w 1821656"/>
                <a:gd name="connsiteY155" fmla="*/ 2008187 h 3008312"/>
                <a:gd name="connsiteX156" fmla="*/ 316726 w 1821656"/>
                <a:gd name="connsiteY156" fmla="*/ 2070893 h 3008312"/>
                <a:gd name="connsiteX157" fmla="*/ 257969 w 1821656"/>
                <a:gd name="connsiteY157" fmla="*/ 2099469 h 3008312"/>
                <a:gd name="connsiteX158" fmla="*/ 204019 w 1821656"/>
                <a:gd name="connsiteY158" fmla="*/ 2147888 h 3008312"/>
                <a:gd name="connsiteX159" fmla="*/ 154781 w 1821656"/>
                <a:gd name="connsiteY159" fmla="*/ 2166937 h 3008312"/>
                <a:gd name="connsiteX160" fmla="*/ 111125 w 1821656"/>
                <a:gd name="connsiteY160" fmla="*/ 2170906 h 3008312"/>
                <a:gd name="connsiteX161" fmla="*/ 119063 w 1821656"/>
                <a:gd name="connsiteY161" fmla="*/ 2234406 h 3008312"/>
                <a:gd name="connsiteX162" fmla="*/ 63500 w 1821656"/>
                <a:gd name="connsiteY162" fmla="*/ 2242344 h 3008312"/>
                <a:gd name="connsiteX163" fmla="*/ 36494 w 1821656"/>
                <a:gd name="connsiteY163" fmla="*/ 2312987 h 3008312"/>
                <a:gd name="connsiteX164" fmla="*/ 38882 w 1821656"/>
                <a:gd name="connsiteY164" fmla="*/ 2347118 h 3008312"/>
                <a:gd name="connsiteX165" fmla="*/ 96863 w 1821656"/>
                <a:gd name="connsiteY165" fmla="*/ 2405857 h 3008312"/>
                <a:gd name="connsiteX166" fmla="*/ 112738 w 1821656"/>
                <a:gd name="connsiteY166" fmla="*/ 2415381 h 3008312"/>
                <a:gd name="connsiteX167" fmla="*/ 118256 w 1821656"/>
                <a:gd name="connsiteY167" fmla="*/ 2516187 h 3008312"/>
                <a:gd name="connsiteX168" fmla="*/ 119063 w 1821656"/>
                <a:gd name="connsiteY168" fmla="*/ 2583656 h 3008312"/>
                <a:gd name="connsiteX169" fmla="*/ 177013 w 1821656"/>
                <a:gd name="connsiteY169" fmla="*/ 2576512 h 3008312"/>
                <a:gd name="connsiteX170" fmla="*/ 190500 w 1821656"/>
                <a:gd name="connsiteY170" fmla="*/ 2547937 h 3008312"/>
                <a:gd name="connsiteX171" fmla="*/ 226219 w 1821656"/>
                <a:gd name="connsiteY171" fmla="*/ 2579687 h 3008312"/>
                <a:gd name="connsiteX172" fmla="*/ 265906 w 1821656"/>
                <a:gd name="connsiteY172" fmla="*/ 2591594 h 3008312"/>
                <a:gd name="connsiteX173" fmla="*/ 305594 w 1821656"/>
                <a:gd name="connsiteY173" fmla="*/ 2627312 h 3008312"/>
                <a:gd name="connsiteX174" fmla="*/ 317500 w 1821656"/>
                <a:gd name="connsiteY174" fmla="*/ 2667000 h 3008312"/>
                <a:gd name="connsiteX175" fmla="*/ 353219 w 1821656"/>
                <a:gd name="connsiteY175" fmla="*/ 2682875 h 3008312"/>
                <a:gd name="connsiteX176" fmla="*/ 404813 w 1821656"/>
                <a:gd name="connsiteY176" fmla="*/ 2694781 h 3008312"/>
                <a:gd name="connsiteX177" fmla="*/ 444500 w 1821656"/>
                <a:gd name="connsiteY177" fmla="*/ 2674937 h 3008312"/>
                <a:gd name="connsiteX178" fmla="*/ 488156 w 1821656"/>
                <a:gd name="connsiteY178" fmla="*/ 2702719 h 3008312"/>
                <a:gd name="connsiteX179" fmla="*/ 468313 w 1821656"/>
                <a:gd name="connsiteY179" fmla="*/ 2782094 h 3008312"/>
                <a:gd name="connsiteX180" fmla="*/ 460375 w 1821656"/>
                <a:gd name="connsiteY180" fmla="*/ 2813844 h 3008312"/>
                <a:gd name="connsiteX181" fmla="*/ 476250 w 1821656"/>
                <a:gd name="connsiteY181" fmla="*/ 2841625 h 3008312"/>
                <a:gd name="connsiteX182" fmla="*/ 428625 w 1821656"/>
                <a:gd name="connsiteY182" fmla="*/ 2901156 h 3008312"/>
                <a:gd name="connsiteX183" fmla="*/ 404813 w 1821656"/>
                <a:gd name="connsiteY183" fmla="*/ 2940844 h 3008312"/>
                <a:gd name="connsiteX184" fmla="*/ 388938 w 1821656"/>
                <a:gd name="connsiteY184" fmla="*/ 3008312 h 3008312"/>
                <a:gd name="connsiteX0" fmla="*/ 388938 w 1821656"/>
                <a:gd name="connsiteY0" fmla="*/ 3008312 h 3008312"/>
                <a:gd name="connsiteX1" fmla="*/ 444500 w 1821656"/>
                <a:gd name="connsiteY1" fmla="*/ 2996406 h 3008312"/>
                <a:gd name="connsiteX2" fmla="*/ 448469 w 1821656"/>
                <a:gd name="connsiteY2" fmla="*/ 2952750 h 3008312"/>
                <a:gd name="connsiteX3" fmla="*/ 492125 w 1821656"/>
                <a:gd name="connsiteY3" fmla="*/ 2913062 h 3008312"/>
                <a:gd name="connsiteX4" fmla="*/ 579438 w 1821656"/>
                <a:gd name="connsiteY4" fmla="*/ 2960687 h 3008312"/>
                <a:gd name="connsiteX5" fmla="*/ 642938 w 1821656"/>
                <a:gd name="connsiteY5" fmla="*/ 2996406 h 3008312"/>
                <a:gd name="connsiteX6" fmla="*/ 710406 w 1821656"/>
                <a:gd name="connsiteY6" fmla="*/ 2956719 h 3008312"/>
                <a:gd name="connsiteX7" fmla="*/ 722313 w 1821656"/>
                <a:gd name="connsiteY7" fmla="*/ 2905125 h 3008312"/>
                <a:gd name="connsiteX8" fmla="*/ 754063 w 1821656"/>
                <a:gd name="connsiteY8" fmla="*/ 2905125 h 3008312"/>
                <a:gd name="connsiteX9" fmla="*/ 754063 w 1821656"/>
                <a:gd name="connsiteY9" fmla="*/ 2905125 h 3008312"/>
                <a:gd name="connsiteX10" fmla="*/ 821531 w 1821656"/>
                <a:gd name="connsiteY10" fmla="*/ 2885281 h 3008312"/>
                <a:gd name="connsiteX11" fmla="*/ 833438 w 1821656"/>
                <a:gd name="connsiteY11" fmla="*/ 2869406 h 3008312"/>
                <a:gd name="connsiteX12" fmla="*/ 829469 w 1821656"/>
                <a:gd name="connsiteY12" fmla="*/ 2845594 h 3008312"/>
                <a:gd name="connsiteX13" fmla="*/ 758031 w 1821656"/>
                <a:gd name="connsiteY13" fmla="*/ 2821781 h 3008312"/>
                <a:gd name="connsiteX14" fmla="*/ 758031 w 1821656"/>
                <a:gd name="connsiteY14" fmla="*/ 2762250 h 3008312"/>
                <a:gd name="connsiteX15" fmla="*/ 809625 w 1821656"/>
                <a:gd name="connsiteY15" fmla="*/ 2758281 h 3008312"/>
                <a:gd name="connsiteX16" fmla="*/ 857250 w 1821656"/>
                <a:gd name="connsiteY16" fmla="*/ 2722562 h 3008312"/>
                <a:gd name="connsiteX17" fmla="*/ 896938 w 1821656"/>
                <a:gd name="connsiteY17" fmla="*/ 2766219 h 3008312"/>
                <a:gd name="connsiteX18" fmla="*/ 908844 w 1821656"/>
                <a:gd name="connsiteY18" fmla="*/ 2805906 h 3008312"/>
                <a:gd name="connsiteX19" fmla="*/ 889000 w 1821656"/>
                <a:gd name="connsiteY19" fmla="*/ 2853531 h 3008312"/>
                <a:gd name="connsiteX20" fmla="*/ 896938 w 1821656"/>
                <a:gd name="connsiteY20" fmla="*/ 2885281 h 3008312"/>
                <a:gd name="connsiteX21" fmla="*/ 936625 w 1821656"/>
                <a:gd name="connsiteY21" fmla="*/ 2889250 h 3008312"/>
                <a:gd name="connsiteX22" fmla="*/ 964406 w 1821656"/>
                <a:gd name="connsiteY22" fmla="*/ 2809875 h 3008312"/>
                <a:gd name="connsiteX23" fmla="*/ 1035844 w 1821656"/>
                <a:gd name="connsiteY23" fmla="*/ 2754312 h 3008312"/>
                <a:gd name="connsiteX24" fmla="*/ 1067594 w 1821656"/>
                <a:gd name="connsiteY24" fmla="*/ 2698750 h 3008312"/>
                <a:gd name="connsiteX25" fmla="*/ 1079500 w 1821656"/>
                <a:gd name="connsiteY25" fmla="*/ 2583656 h 3008312"/>
                <a:gd name="connsiteX26" fmla="*/ 1103313 w 1821656"/>
                <a:gd name="connsiteY26" fmla="*/ 2508250 h 3008312"/>
                <a:gd name="connsiteX27" fmla="*/ 1087438 w 1821656"/>
                <a:gd name="connsiteY27" fmla="*/ 2472531 h 3008312"/>
                <a:gd name="connsiteX28" fmla="*/ 1119188 w 1821656"/>
                <a:gd name="connsiteY28" fmla="*/ 2460625 h 3008312"/>
                <a:gd name="connsiteX29" fmla="*/ 1079500 w 1821656"/>
                <a:gd name="connsiteY29" fmla="*/ 2349500 h 3008312"/>
                <a:gd name="connsiteX30" fmla="*/ 1111250 w 1821656"/>
                <a:gd name="connsiteY30" fmla="*/ 2286000 h 3008312"/>
                <a:gd name="connsiteX31" fmla="*/ 1111250 w 1821656"/>
                <a:gd name="connsiteY31" fmla="*/ 2250281 h 3008312"/>
                <a:gd name="connsiteX32" fmla="*/ 1178719 w 1821656"/>
                <a:gd name="connsiteY32" fmla="*/ 2135187 h 3008312"/>
                <a:gd name="connsiteX33" fmla="*/ 1202531 w 1821656"/>
                <a:gd name="connsiteY33" fmla="*/ 2079625 h 3008312"/>
                <a:gd name="connsiteX34" fmla="*/ 1146969 w 1821656"/>
                <a:gd name="connsiteY34" fmla="*/ 2035969 h 3008312"/>
                <a:gd name="connsiteX35" fmla="*/ 1174750 w 1821656"/>
                <a:gd name="connsiteY35" fmla="*/ 2004219 h 3008312"/>
                <a:gd name="connsiteX36" fmla="*/ 1174750 w 1821656"/>
                <a:gd name="connsiteY36" fmla="*/ 1960562 h 3008312"/>
                <a:gd name="connsiteX37" fmla="*/ 1202531 w 1821656"/>
                <a:gd name="connsiteY37" fmla="*/ 1889125 h 3008312"/>
                <a:gd name="connsiteX38" fmla="*/ 1091406 w 1821656"/>
                <a:gd name="connsiteY38" fmla="*/ 1817687 h 3008312"/>
                <a:gd name="connsiteX39" fmla="*/ 1039813 w 1821656"/>
                <a:gd name="connsiteY39" fmla="*/ 1742281 h 3008312"/>
                <a:gd name="connsiteX40" fmla="*/ 1012031 w 1821656"/>
                <a:gd name="connsiteY40" fmla="*/ 1718469 h 3008312"/>
                <a:gd name="connsiteX41" fmla="*/ 944563 w 1821656"/>
                <a:gd name="connsiteY41" fmla="*/ 1730375 h 3008312"/>
                <a:gd name="connsiteX42" fmla="*/ 896938 w 1821656"/>
                <a:gd name="connsiteY42" fmla="*/ 1730375 h 3008312"/>
                <a:gd name="connsiteX43" fmla="*/ 892969 w 1821656"/>
                <a:gd name="connsiteY43" fmla="*/ 1789906 h 3008312"/>
                <a:gd name="connsiteX44" fmla="*/ 845344 w 1821656"/>
                <a:gd name="connsiteY44" fmla="*/ 1821656 h 3008312"/>
                <a:gd name="connsiteX45" fmla="*/ 773906 w 1821656"/>
                <a:gd name="connsiteY45" fmla="*/ 1845469 h 3008312"/>
                <a:gd name="connsiteX46" fmla="*/ 746125 w 1821656"/>
                <a:gd name="connsiteY46" fmla="*/ 1845469 h 3008312"/>
                <a:gd name="connsiteX47" fmla="*/ 789781 w 1821656"/>
                <a:gd name="connsiteY47" fmla="*/ 1797844 h 3008312"/>
                <a:gd name="connsiteX48" fmla="*/ 785813 w 1821656"/>
                <a:gd name="connsiteY48" fmla="*/ 1766094 h 3008312"/>
                <a:gd name="connsiteX49" fmla="*/ 726281 w 1821656"/>
                <a:gd name="connsiteY49" fmla="*/ 1766094 h 3008312"/>
                <a:gd name="connsiteX50" fmla="*/ 702469 w 1821656"/>
                <a:gd name="connsiteY50" fmla="*/ 1813719 h 3008312"/>
                <a:gd name="connsiteX51" fmla="*/ 686594 w 1821656"/>
                <a:gd name="connsiteY51" fmla="*/ 1778000 h 3008312"/>
                <a:gd name="connsiteX52" fmla="*/ 690563 w 1821656"/>
                <a:gd name="connsiteY52" fmla="*/ 1710531 h 3008312"/>
                <a:gd name="connsiteX53" fmla="*/ 690563 w 1821656"/>
                <a:gd name="connsiteY53" fmla="*/ 1651000 h 3008312"/>
                <a:gd name="connsiteX54" fmla="*/ 599281 w 1821656"/>
                <a:gd name="connsiteY54" fmla="*/ 1651000 h 3008312"/>
                <a:gd name="connsiteX55" fmla="*/ 571500 w 1821656"/>
                <a:gd name="connsiteY55" fmla="*/ 1662906 h 3008312"/>
                <a:gd name="connsiteX56" fmla="*/ 523875 w 1821656"/>
                <a:gd name="connsiteY56" fmla="*/ 1619250 h 3008312"/>
                <a:gd name="connsiteX57" fmla="*/ 527844 w 1821656"/>
                <a:gd name="connsiteY57" fmla="*/ 1579562 h 3008312"/>
                <a:gd name="connsiteX58" fmla="*/ 611188 w 1821656"/>
                <a:gd name="connsiteY58" fmla="*/ 1543844 h 3008312"/>
                <a:gd name="connsiteX59" fmla="*/ 650875 w 1821656"/>
                <a:gd name="connsiteY59" fmla="*/ 1468437 h 3008312"/>
                <a:gd name="connsiteX60" fmla="*/ 710406 w 1821656"/>
                <a:gd name="connsiteY60" fmla="*/ 1440656 h 3008312"/>
                <a:gd name="connsiteX61" fmla="*/ 785813 w 1821656"/>
                <a:gd name="connsiteY61" fmla="*/ 1377156 h 3008312"/>
                <a:gd name="connsiteX62" fmla="*/ 853281 w 1821656"/>
                <a:gd name="connsiteY62" fmla="*/ 1266031 h 3008312"/>
                <a:gd name="connsiteX63" fmla="*/ 920750 w 1821656"/>
                <a:gd name="connsiteY63" fmla="*/ 1178719 h 3008312"/>
                <a:gd name="connsiteX64" fmla="*/ 980281 w 1821656"/>
                <a:gd name="connsiteY64" fmla="*/ 1123156 h 3008312"/>
                <a:gd name="connsiteX65" fmla="*/ 1035844 w 1821656"/>
                <a:gd name="connsiteY65" fmla="*/ 1067594 h 3008312"/>
                <a:gd name="connsiteX66" fmla="*/ 1063625 w 1821656"/>
                <a:gd name="connsiteY66" fmla="*/ 1039812 h 3008312"/>
                <a:gd name="connsiteX67" fmla="*/ 1095375 w 1821656"/>
                <a:gd name="connsiteY67" fmla="*/ 1035844 h 3008312"/>
                <a:gd name="connsiteX68" fmla="*/ 1115219 w 1821656"/>
                <a:gd name="connsiteY68" fmla="*/ 948531 h 3008312"/>
                <a:gd name="connsiteX69" fmla="*/ 1158875 w 1821656"/>
                <a:gd name="connsiteY69" fmla="*/ 896937 h 3008312"/>
                <a:gd name="connsiteX70" fmla="*/ 1214438 w 1821656"/>
                <a:gd name="connsiteY70" fmla="*/ 881062 h 3008312"/>
                <a:gd name="connsiteX71" fmla="*/ 1273969 w 1821656"/>
                <a:gd name="connsiteY71" fmla="*/ 773906 h 3008312"/>
                <a:gd name="connsiteX72" fmla="*/ 1349375 w 1821656"/>
                <a:gd name="connsiteY72" fmla="*/ 734219 h 3008312"/>
                <a:gd name="connsiteX73" fmla="*/ 1400969 w 1821656"/>
                <a:gd name="connsiteY73" fmla="*/ 714375 h 3008312"/>
                <a:gd name="connsiteX74" fmla="*/ 1436688 w 1821656"/>
                <a:gd name="connsiteY74" fmla="*/ 714375 h 3008312"/>
                <a:gd name="connsiteX75" fmla="*/ 1520031 w 1821656"/>
                <a:gd name="connsiteY75" fmla="*/ 706437 h 3008312"/>
                <a:gd name="connsiteX76" fmla="*/ 1627188 w 1821656"/>
                <a:gd name="connsiteY76" fmla="*/ 706437 h 3008312"/>
                <a:gd name="connsiteX77" fmla="*/ 1686719 w 1821656"/>
                <a:gd name="connsiteY77" fmla="*/ 706437 h 3008312"/>
                <a:gd name="connsiteX78" fmla="*/ 1694656 w 1821656"/>
                <a:gd name="connsiteY78" fmla="*/ 758031 h 3008312"/>
                <a:gd name="connsiteX79" fmla="*/ 1714500 w 1821656"/>
                <a:gd name="connsiteY79" fmla="*/ 762000 h 3008312"/>
                <a:gd name="connsiteX80" fmla="*/ 1738313 w 1821656"/>
                <a:gd name="connsiteY80" fmla="*/ 722312 h 3008312"/>
                <a:gd name="connsiteX81" fmla="*/ 1742281 w 1821656"/>
                <a:gd name="connsiteY81" fmla="*/ 690562 h 3008312"/>
                <a:gd name="connsiteX82" fmla="*/ 1785938 w 1821656"/>
                <a:gd name="connsiteY82" fmla="*/ 690562 h 3008312"/>
                <a:gd name="connsiteX83" fmla="*/ 1817688 w 1821656"/>
                <a:gd name="connsiteY83" fmla="*/ 718344 h 3008312"/>
                <a:gd name="connsiteX84" fmla="*/ 1821656 w 1821656"/>
                <a:gd name="connsiteY84" fmla="*/ 650875 h 3008312"/>
                <a:gd name="connsiteX85" fmla="*/ 1821656 w 1821656"/>
                <a:gd name="connsiteY85" fmla="*/ 599281 h 3008312"/>
                <a:gd name="connsiteX86" fmla="*/ 1785938 w 1821656"/>
                <a:gd name="connsiteY86" fmla="*/ 575469 h 3008312"/>
                <a:gd name="connsiteX87" fmla="*/ 1746250 w 1821656"/>
                <a:gd name="connsiteY87" fmla="*/ 535781 h 3008312"/>
                <a:gd name="connsiteX88" fmla="*/ 1698625 w 1821656"/>
                <a:gd name="connsiteY88" fmla="*/ 543719 h 3008312"/>
                <a:gd name="connsiteX89" fmla="*/ 1662906 w 1821656"/>
                <a:gd name="connsiteY89" fmla="*/ 515937 h 3008312"/>
                <a:gd name="connsiteX90" fmla="*/ 1643063 w 1821656"/>
                <a:gd name="connsiteY90" fmla="*/ 488156 h 3008312"/>
                <a:gd name="connsiteX91" fmla="*/ 1694656 w 1821656"/>
                <a:gd name="connsiteY91" fmla="*/ 420687 h 3008312"/>
                <a:gd name="connsiteX92" fmla="*/ 1718469 w 1821656"/>
                <a:gd name="connsiteY92" fmla="*/ 420687 h 3008312"/>
                <a:gd name="connsiteX93" fmla="*/ 1750219 w 1821656"/>
                <a:gd name="connsiteY93" fmla="*/ 444500 h 3008312"/>
                <a:gd name="connsiteX94" fmla="*/ 1762125 w 1821656"/>
                <a:gd name="connsiteY94" fmla="*/ 377031 h 3008312"/>
                <a:gd name="connsiteX95" fmla="*/ 1781969 w 1821656"/>
                <a:gd name="connsiteY95" fmla="*/ 289719 h 3008312"/>
                <a:gd name="connsiteX96" fmla="*/ 1766094 w 1821656"/>
                <a:gd name="connsiteY96" fmla="*/ 238125 h 3008312"/>
                <a:gd name="connsiteX97" fmla="*/ 1742281 w 1821656"/>
                <a:gd name="connsiteY97" fmla="*/ 170656 h 3008312"/>
                <a:gd name="connsiteX98" fmla="*/ 1698625 w 1821656"/>
                <a:gd name="connsiteY98" fmla="*/ 146844 h 3008312"/>
                <a:gd name="connsiteX99" fmla="*/ 1639094 w 1821656"/>
                <a:gd name="connsiteY99" fmla="*/ 123031 h 3008312"/>
                <a:gd name="connsiteX100" fmla="*/ 1563688 w 1821656"/>
                <a:gd name="connsiteY100" fmla="*/ 127000 h 3008312"/>
                <a:gd name="connsiteX101" fmla="*/ 1504156 w 1821656"/>
                <a:gd name="connsiteY101" fmla="*/ 174625 h 3008312"/>
                <a:gd name="connsiteX102" fmla="*/ 1393031 w 1821656"/>
                <a:gd name="connsiteY102" fmla="*/ 107156 h 3008312"/>
                <a:gd name="connsiteX103" fmla="*/ 1321594 w 1821656"/>
                <a:gd name="connsiteY103" fmla="*/ 130969 h 3008312"/>
                <a:gd name="connsiteX104" fmla="*/ 1238250 w 1821656"/>
                <a:gd name="connsiteY104" fmla="*/ 119062 h 3008312"/>
                <a:gd name="connsiteX105" fmla="*/ 1206500 w 1821656"/>
                <a:gd name="connsiteY105" fmla="*/ 23812 h 3008312"/>
                <a:gd name="connsiteX106" fmla="*/ 1150938 w 1821656"/>
                <a:gd name="connsiteY106" fmla="*/ 0 h 3008312"/>
                <a:gd name="connsiteX107" fmla="*/ 1083469 w 1821656"/>
                <a:gd name="connsiteY107" fmla="*/ 55562 h 3008312"/>
                <a:gd name="connsiteX108" fmla="*/ 1063625 w 1821656"/>
                <a:gd name="connsiteY108" fmla="*/ 119062 h 3008312"/>
                <a:gd name="connsiteX109" fmla="*/ 1004094 w 1821656"/>
                <a:gd name="connsiteY109" fmla="*/ 218281 h 3008312"/>
                <a:gd name="connsiteX110" fmla="*/ 968375 w 1821656"/>
                <a:gd name="connsiteY110" fmla="*/ 254000 h 3008312"/>
                <a:gd name="connsiteX111" fmla="*/ 849313 w 1821656"/>
                <a:gd name="connsiteY111" fmla="*/ 337344 h 3008312"/>
                <a:gd name="connsiteX112" fmla="*/ 865188 w 1821656"/>
                <a:gd name="connsiteY112" fmla="*/ 476250 h 3008312"/>
                <a:gd name="connsiteX113" fmla="*/ 868350 w 1821656"/>
                <a:gd name="connsiteY113" fmla="*/ 557213 h 3008312"/>
                <a:gd name="connsiteX114" fmla="*/ 819143 w 1821656"/>
                <a:gd name="connsiteY114" fmla="*/ 635000 h 3008312"/>
                <a:gd name="connsiteX115" fmla="*/ 674688 w 1821656"/>
                <a:gd name="connsiteY115" fmla="*/ 702469 h 3008312"/>
                <a:gd name="connsiteX116" fmla="*/ 587375 w 1821656"/>
                <a:gd name="connsiteY116" fmla="*/ 662781 h 3008312"/>
                <a:gd name="connsiteX117" fmla="*/ 496094 w 1821656"/>
                <a:gd name="connsiteY117" fmla="*/ 758031 h 3008312"/>
                <a:gd name="connsiteX118" fmla="*/ 377031 w 1821656"/>
                <a:gd name="connsiteY118" fmla="*/ 726281 h 3008312"/>
                <a:gd name="connsiteX119" fmla="*/ 257969 w 1821656"/>
                <a:gd name="connsiteY119" fmla="*/ 746125 h 3008312"/>
                <a:gd name="connsiteX120" fmla="*/ 194469 w 1821656"/>
                <a:gd name="connsiteY120" fmla="*/ 948531 h 3008312"/>
                <a:gd name="connsiteX121" fmla="*/ 111901 w 1821656"/>
                <a:gd name="connsiteY121" fmla="*/ 969169 h 3008312"/>
                <a:gd name="connsiteX122" fmla="*/ 174625 w 1821656"/>
                <a:gd name="connsiteY122" fmla="*/ 1049338 h 3008312"/>
                <a:gd name="connsiteX123" fmla="*/ 83344 w 1821656"/>
                <a:gd name="connsiteY123" fmla="*/ 1154906 h 3008312"/>
                <a:gd name="connsiteX124" fmla="*/ 150813 w 1821656"/>
                <a:gd name="connsiteY124" fmla="*/ 1230312 h 3008312"/>
                <a:gd name="connsiteX125" fmla="*/ 63500 w 1821656"/>
                <a:gd name="connsiteY125" fmla="*/ 1297781 h 3008312"/>
                <a:gd name="connsiteX126" fmla="*/ 63500 w 1821656"/>
                <a:gd name="connsiteY126" fmla="*/ 1444625 h 3008312"/>
                <a:gd name="connsiteX127" fmla="*/ 138906 w 1821656"/>
                <a:gd name="connsiteY127" fmla="*/ 1452562 h 3008312"/>
                <a:gd name="connsiteX128" fmla="*/ 206375 w 1821656"/>
                <a:gd name="connsiteY128" fmla="*/ 1436687 h 3008312"/>
                <a:gd name="connsiteX129" fmla="*/ 242094 w 1821656"/>
                <a:gd name="connsiteY129" fmla="*/ 1460500 h 3008312"/>
                <a:gd name="connsiteX130" fmla="*/ 265906 w 1821656"/>
                <a:gd name="connsiteY130" fmla="*/ 1508125 h 3008312"/>
                <a:gd name="connsiteX131" fmla="*/ 230188 w 1821656"/>
                <a:gd name="connsiteY131" fmla="*/ 1529557 h 3008312"/>
                <a:gd name="connsiteX132" fmla="*/ 211926 w 1821656"/>
                <a:gd name="connsiteY132" fmla="*/ 1560512 h 3008312"/>
                <a:gd name="connsiteX133" fmla="*/ 164331 w 1821656"/>
                <a:gd name="connsiteY133" fmla="*/ 1574800 h 3008312"/>
                <a:gd name="connsiteX134" fmla="*/ 148025 w 1821656"/>
                <a:gd name="connsiteY134" fmla="*/ 1604169 h 3008312"/>
                <a:gd name="connsiteX135" fmla="*/ 92057 w 1821656"/>
                <a:gd name="connsiteY135" fmla="*/ 1643062 h 3008312"/>
                <a:gd name="connsiteX136" fmla="*/ 79375 w 1821656"/>
                <a:gd name="connsiteY136" fmla="*/ 1702594 h 3008312"/>
                <a:gd name="connsiteX137" fmla="*/ 19844 w 1821656"/>
                <a:gd name="connsiteY137" fmla="*/ 1708944 h 3008312"/>
                <a:gd name="connsiteX138" fmla="*/ 0 w 1821656"/>
                <a:gd name="connsiteY138" fmla="*/ 1785937 h 3008312"/>
                <a:gd name="connsiteX139" fmla="*/ 89700 w 1821656"/>
                <a:gd name="connsiteY139" fmla="*/ 1798637 h 3008312"/>
                <a:gd name="connsiteX140" fmla="*/ 107156 w 1821656"/>
                <a:gd name="connsiteY140" fmla="*/ 1825625 h 3008312"/>
                <a:gd name="connsiteX141" fmla="*/ 120643 w 1821656"/>
                <a:gd name="connsiteY141" fmla="*/ 1897062 h 3008312"/>
                <a:gd name="connsiteX142" fmla="*/ 166688 w 1821656"/>
                <a:gd name="connsiteY142" fmla="*/ 1916906 h 3008312"/>
                <a:gd name="connsiteX143" fmla="*/ 199213 w 1821656"/>
                <a:gd name="connsiteY143" fmla="*/ 1902619 h 3008312"/>
                <a:gd name="connsiteX144" fmla="*/ 259549 w 1821656"/>
                <a:gd name="connsiteY144" fmla="*/ 1897856 h 3008312"/>
                <a:gd name="connsiteX145" fmla="*/ 315112 w 1821656"/>
                <a:gd name="connsiteY145" fmla="*/ 1851819 h 3008312"/>
                <a:gd name="connsiteX146" fmla="*/ 333375 w 1821656"/>
                <a:gd name="connsiteY146" fmla="*/ 1853406 h 3008312"/>
                <a:gd name="connsiteX147" fmla="*/ 379419 w 1821656"/>
                <a:gd name="connsiteY147" fmla="*/ 1858169 h 3008312"/>
                <a:gd name="connsiteX148" fmla="*/ 434981 w 1821656"/>
                <a:gd name="connsiteY148" fmla="*/ 1827212 h 3008312"/>
                <a:gd name="connsiteX149" fmla="*/ 477863 w 1821656"/>
                <a:gd name="connsiteY149" fmla="*/ 1862931 h 3008312"/>
                <a:gd name="connsiteX150" fmla="*/ 488156 w 1821656"/>
                <a:gd name="connsiteY150" fmla="*/ 1897062 h 3008312"/>
                <a:gd name="connsiteX151" fmla="*/ 479886 w 1821656"/>
                <a:gd name="connsiteY151" fmla="*/ 1925637 h 3008312"/>
                <a:gd name="connsiteX152" fmla="*/ 456406 w 1821656"/>
                <a:gd name="connsiteY152" fmla="*/ 1952625 h 3008312"/>
                <a:gd name="connsiteX153" fmla="*/ 461957 w 1821656"/>
                <a:gd name="connsiteY153" fmla="*/ 2041525 h 3008312"/>
                <a:gd name="connsiteX154" fmla="*/ 404813 w 1821656"/>
                <a:gd name="connsiteY154" fmla="*/ 2039937 h 3008312"/>
                <a:gd name="connsiteX155" fmla="*/ 313531 w 1821656"/>
                <a:gd name="connsiteY155" fmla="*/ 2008187 h 3008312"/>
                <a:gd name="connsiteX156" fmla="*/ 316726 w 1821656"/>
                <a:gd name="connsiteY156" fmla="*/ 2070893 h 3008312"/>
                <a:gd name="connsiteX157" fmla="*/ 257969 w 1821656"/>
                <a:gd name="connsiteY157" fmla="*/ 2099469 h 3008312"/>
                <a:gd name="connsiteX158" fmla="*/ 204019 w 1821656"/>
                <a:gd name="connsiteY158" fmla="*/ 2147888 h 3008312"/>
                <a:gd name="connsiteX159" fmla="*/ 154781 w 1821656"/>
                <a:gd name="connsiteY159" fmla="*/ 2166937 h 3008312"/>
                <a:gd name="connsiteX160" fmla="*/ 111125 w 1821656"/>
                <a:gd name="connsiteY160" fmla="*/ 2170906 h 3008312"/>
                <a:gd name="connsiteX161" fmla="*/ 119063 w 1821656"/>
                <a:gd name="connsiteY161" fmla="*/ 2234406 h 3008312"/>
                <a:gd name="connsiteX162" fmla="*/ 63500 w 1821656"/>
                <a:gd name="connsiteY162" fmla="*/ 2242344 h 3008312"/>
                <a:gd name="connsiteX163" fmla="*/ 36494 w 1821656"/>
                <a:gd name="connsiteY163" fmla="*/ 2312987 h 3008312"/>
                <a:gd name="connsiteX164" fmla="*/ 38882 w 1821656"/>
                <a:gd name="connsiteY164" fmla="*/ 2347118 h 3008312"/>
                <a:gd name="connsiteX165" fmla="*/ 96863 w 1821656"/>
                <a:gd name="connsiteY165" fmla="*/ 2405857 h 3008312"/>
                <a:gd name="connsiteX166" fmla="*/ 112738 w 1821656"/>
                <a:gd name="connsiteY166" fmla="*/ 2415381 h 3008312"/>
                <a:gd name="connsiteX167" fmla="*/ 118256 w 1821656"/>
                <a:gd name="connsiteY167" fmla="*/ 2516187 h 3008312"/>
                <a:gd name="connsiteX168" fmla="*/ 119063 w 1821656"/>
                <a:gd name="connsiteY168" fmla="*/ 2583656 h 3008312"/>
                <a:gd name="connsiteX169" fmla="*/ 177013 w 1821656"/>
                <a:gd name="connsiteY169" fmla="*/ 2576512 h 3008312"/>
                <a:gd name="connsiteX170" fmla="*/ 190500 w 1821656"/>
                <a:gd name="connsiteY170" fmla="*/ 2547937 h 3008312"/>
                <a:gd name="connsiteX171" fmla="*/ 226219 w 1821656"/>
                <a:gd name="connsiteY171" fmla="*/ 2579687 h 3008312"/>
                <a:gd name="connsiteX172" fmla="*/ 265906 w 1821656"/>
                <a:gd name="connsiteY172" fmla="*/ 2591594 h 3008312"/>
                <a:gd name="connsiteX173" fmla="*/ 312757 w 1821656"/>
                <a:gd name="connsiteY173" fmla="*/ 2620169 h 3008312"/>
                <a:gd name="connsiteX174" fmla="*/ 317500 w 1821656"/>
                <a:gd name="connsiteY174" fmla="*/ 2667000 h 3008312"/>
                <a:gd name="connsiteX175" fmla="*/ 353219 w 1821656"/>
                <a:gd name="connsiteY175" fmla="*/ 2682875 h 3008312"/>
                <a:gd name="connsiteX176" fmla="*/ 404813 w 1821656"/>
                <a:gd name="connsiteY176" fmla="*/ 2694781 h 3008312"/>
                <a:gd name="connsiteX177" fmla="*/ 444500 w 1821656"/>
                <a:gd name="connsiteY177" fmla="*/ 2674937 h 3008312"/>
                <a:gd name="connsiteX178" fmla="*/ 488156 w 1821656"/>
                <a:gd name="connsiteY178" fmla="*/ 2702719 h 3008312"/>
                <a:gd name="connsiteX179" fmla="*/ 468313 w 1821656"/>
                <a:gd name="connsiteY179" fmla="*/ 2782094 h 3008312"/>
                <a:gd name="connsiteX180" fmla="*/ 460375 w 1821656"/>
                <a:gd name="connsiteY180" fmla="*/ 2813844 h 3008312"/>
                <a:gd name="connsiteX181" fmla="*/ 476250 w 1821656"/>
                <a:gd name="connsiteY181" fmla="*/ 2841625 h 3008312"/>
                <a:gd name="connsiteX182" fmla="*/ 428625 w 1821656"/>
                <a:gd name="connsiteY182" fmla="*/ 2901156 h 3008312"/>
                <a:gd name="connsiteX183" fmla="*/ 404813 w 1821656"/>
                <a:gd name="connsiteY183" fmla="*/ 2940844 h 3008312"/>
                <a:gd name="connsiteX184" fmla="*/ 388938 w 1821656"/>
                <a:gd name="connsiteY184" fmla="*/ 3008312 h 3008312"/>
                <a:gd name="connsiteX0" fmla="*/ 388938 w 1821656"/>
                <a:gd name="connsiteY0" fmla="*/ 3008312 h 3008312"/>
                <a:gd name="connsiteX1" fmla="*/ 444500 w 1821656"/>
                <a:gd name="connsiteY1" fmla="*/ 2996406 h 3008312"/>
                <a:gd name="connsiteX2" fmla="*/ 448469 w 1821656"/>
                <a:gd name="connsiteY2" fmla="*/ 2952750 h 3008312"/>
                <a:gd name="connsiteX3" fmla="*/ 492125 w 1821656"/>
                <a:gd name="connsiteY3" fmla="*/ 2913062 h 3008312"/>
                <a:gd name="connsiteX4" fmla="*/ 579438 w 1821656"/>
                <a:gd name="connsiteY4" fmla="*/ 2960687 h 3008312"/>
                <a:gd name="connsiteX5" fmla="*/ 642938 w 1821656"/>
                <a:gd name="connsiteY5" fmla="*/ 2996406 h 3008312"/>
                <a:gd name="connsiteX6" fmla="*/ 710406 w 1821656"/>
                <a:gd name="connsiteY6" fmla="*/ 2956719 h 3008312"/>
                <a:gd name="connsiteX7" fmla="*/ 722313 w 1821656"/>
                <a:gd name="connsiteY7" fmla="*/ 2905125 h 3008312"/>
                <a:gd name="connsiteX8" fmla="*/ 754063 w 1821656"/>
                <a:gd name="connsiteY8" fmla="*/ 2905125 h 3008312"/>
                <a:gd name="connsiteX9" fmla="*/ 754063 w 1821656"/>
                <a:gd name="connsiteY9" fmla="*/ 2905125 h 3008312"/>
                <a:gd name="connsiteX10" fmla="*/ 821531 w 1821656"/>
                <a:gd name="connsiteY10" fmla="*/ 2885281 h 3008312"/>
                <a:gd name="connsiteX11" fmla="*/ 833438 w 1821656"/>
                <a:gd name="connsiteY11" fmla="*/ 2869406 h 3008312"/>
                <a:gd name="connsiteX12" fmla="*/ 829469 w 1821656"/>
                <a:gd name="connsiteY12" fmla="*/ 2845594 h 3008312"/>
                <a:gd name="connsiteX13" fmla="*/ 758031 w 1821656"/>
                <a:gd name="connsiteY13" fmla="*/ 2821781 h 3008312"/>
                <a:gd name="connsiteX14" fmla="*/ 758031 w 1821656"/>
                <a:gd name="connsiteY14" fmla="*/ 2762250 h 3008312"/>
                <a:gd name="connsiteX15" fmla="*/ 809625 w 1821656"/>
                <a:gd name="connsiteY15" fmla="*/ 2758281 h 3008312"/>
                <a:gd name="connsiteX16" fmla="*/ 857250 w 1821656"/>
                <a:gd name="connsiteY16" fmla="*/ 2722562 h 3008312"/>
                <a:gd name="connsiteX17" fmla="*/ 896938 w 1821656"/>
                <a:gd name="connsiteY17" fmla="*/ 2766219 h 3008312"/>
                <a:gd name="connsiteX18" fmla="*/ 908844 w 1821656"/>
                <a:gd name="connsiteY18" fmla="*/ 2805906 h 3008312"/>
                <a:gd name="connsiteX19" fmla="*/ 889000 w 1821656"/>
                <a:gd name="connsiteY19" fmla="*/ 2853531 h 3008312"/>
                <a:gd name="connsiteX20" fmla="*/ 896938 w 1821656"/>
                <a:gd name="connsiteY20" fmla="*/ 2885281 h 3008312"/>
                <a:gd name="connsiteX21" fmla="*/ 936625 w 1821656"/>
                <a:gd name="connsiteY21" fmla="*/ 2889250 h 3008312"/>
                <a:gd name="connsiteX22" fmla="*/ 964406 w 1821656"/>
                <a:gd name="connsiteY22" fmla="*/ 2809875 h 3008312"/>
                <a:gd name="connsiteX23" fmla="*/ 1035844 w 1821656"/>
                <a:gd name="connsiteY23" fmla="*/ 2754312 h 3008312"/>
                <a:gd name="connsiteX24" fmla="*/ 1067594 w 1821656"/>
                <a:gd name="connsiteY24" fmla="*/ 2698750 h 3008312"/>
                <a:gd name="connsiteX25" fmla="*/ 1079500 w 1821656"/>
                <a:gd name="connsiteY25" fmla="*/ 2583656 h 3008312"/>
                <a:gd name="connsiteX26" fmla="*/ 1103313 w 1821656"/>
                <a:gd name="connsiteY26" fmla="*/ 2508250 h 3008312"/>
                <a:gd name="connsiteX27" fmla="*/ 1087438 w 1821656"/>
                <a:gd name="connsiteY27" fmla="*/ 2472531 h 3008312"/>
                <a:gd name="connsiteX28" fmla="*/ 1119188 w 1821656"/>
                <a:gd name="connsiteY28" fmla="*/ 2460625 h 3008312"/>
                <a:gd name="connsiteX29" fmla="*/ 1079500 w 1821656"/>
                <a:gd name="connsiteY29" fmla="*/ 2349500 h 3008312"/>
                <a:gd name="connsiteX30" fmla="*/ 1111250 w 1821656"/>
                <a:gd name="connsiteY30" fmla="*/ 2286000 h 3008312"/>
                <a:gd name="connsiteX31" fmla="*/ 1111250 w 1821656"/>
                <a:gd name="connsiteY31" fmla="*/ 2250281 h 3008312"/>
                <a:gd name="connsiteX32" fmla="*/ 1178719 w 1821656"/>
                <a:gd name="connsiteY32" fmla="*/ 2135187 h 3008312"/>
                <a:gd name="connsiteX33" fmla="*/ 1202531 w 1821656"/>
                <a:gd name="connsiteY33" fmla="*/ 2079625 h 3008312"/>
                <a:gd name="connsiteX34" fmla="*/ 1146969 w 1821656"/>
                <a:gd name="connsiteY34" fmla="*/ 2035969 h 3008312"/>
                <a:gd name="connsiteX35" fmla="*/ 1174750 w 1821656"/>
                <a:gd name="connsiteY35" fmla="*/ 2004219 h 3008312"/>
                <a:gd name="connsiteX36" fmla="*/ 1174750 w 1821656"/>
                <a:gd name="connsiteY36" fmla="*/ 1960562 h 3008312"/>
                <a:gd name="connsiteX37" fmla="*/ 1202531 w 1821656"/>
                <a:gd name="connsiteY37" fmla="*/ 1889125 h 3008312"/>
                <a:gd name="connsiteX38" fmla="*/ 1091406 w 1821656"/>
                <a:gd name="connsiteY38" fmla="*/ 1817687 h 3008312"/>
                <a:gd name="connsiteX39" fmla="*/ 1039813 w 1821656"/>
                <a:gd name="connsiteY39" fmla="*/ 1742281 h 3008312"/>
                <a:gd name="connsiteX40" fmla="*/ 1012031 w 1821656"/>
                <a:gd name="connsiteY40" fmla="*/ 1718469 h 3008312"/>
                <a:gd name="connsiteX41" fmla="*/ 944563 w 1821656"/>
                <a:gd name="connsiteY41" fmla="*/ 1730375 h 3008312"/>
                <a:gd name="connsiteX42" fmla="*/ 896938 w 1821656"/>
                <a:gd name="connsiteY42" fmla="*/ 1730375 h 3008312"/>
                <a:gd name="connsiteX43" fmla="*/ 892969 w 1821656"/>
                <a:gd name="connsiteY43" fmla="*/ 1789906 h 3008312"/>
                <a:gd name="connsiteX44" fmla="*/ 845344 w 1821656"/>
                <a:gd name="connsiteY44" fmla="*/ 1821656 h 3008312"/>
                <a:gd name="connsiteX45" fmla="*/ 773906 w 1821656"/>
                <a:gd name="connsiteY45" fmla="*/ 1845469 h 3008312"/>
                <a:gd name="connsiteX46" fmla="*/ 746125 w 1821656"/>
                <a:gd name="connsiteY46" fmla="*/ 1845469 h 3008312"/>
                <a:gd name="connsiteX47" fmla="*/ 789781 w 1821656"/>
                <a:gd name="connsiteY47" fmla="*/ 1797844 h 3008312"/>
                <a:gd name="connsiteX48" fmla="*/ 785813 w 1821656"/>
                <a:gd name="connsiteY48" fmla="*/ 1766094 h 3008312"/>
                <a:gd name="connsiteX49" fmla="*/ 726281 w 1821656"/>
                <a:gd name="connsiteY49" fmla="*/ 1766094 h 3008312"/>
                <a:gd name="connsiteX50" fmla="*/ 702469 w 1821656"/>
                <a:gd name="connsiteY50" fmla="*/ 1813719 h 3008312"/>
                <a:gd name="connsiteX51" fmla="*/ 686594 w 1821656"/>
                <a:gd name="connsiteY51" fmla="*/ 1778000 h 3008312"/>
                <a:gd name="connsiteX52" fmla="*/ 690563 w 1821656"/>
                <a:gd name="connsiteY52" fmla="*/ 1710531 h 3008312"/>
                <a:gd name="connsiteX53" fmla="*/ 690563 w 1821656"/>
                <a:gd name="connsiteY53" fmla="*/ 1651000 h 3008312"/>
                <a:gd name="connsiteX54" fmla="*/ 599281 w 1821656"/>
                <a:gd name="connsiteY54" fmla="*/ 1651000 h 3008312"/>
                <a:gd name="connsiteX55" fmla="*/ 571500 w 1821656"/>
                <a:gd name="connsiteY55" fmla="*/ 1662906 h 3008312"/>
                <a:gd name="connsiteX56" fmla="*/ 523875 w 1821656"/>
                <a:gd name="connsiteY56" fmla="*/ 1619250 h 3008312"/>
                <a:gd name="connsiteX57" fmla="*/ 527844 w 1821656"/>
                <a:gd name="connsiteY57" fmla="*/ 1579562 h 3008312"/>
                <a:gd name="connsiteX58" fmla="*/ 611188 w 1821656"/>
                <a:gd name="connsiteY58" fmla="*/ 1543844 h 3008312"/>
                <a:gd name="connsiteX59" fmla="*/ 650875 w 1821656"/>
                <a:gd name="connsiteY59" fmla="*/ 1468437 h 3008312"/>
                <a:gd name="connsiteX60" fmla="*/ 710406 w 1821656"/>
                <a:gd name="connsiteY60" fmla="*/ 1440656 h 3008312"/>
                <a:gd name="connsiteX61" fmla="*/ 785813 w 1821656"/>
                <a:gd name="connsiteY61" fmla="*/ 1377156 h 3008312"/>
                <a:gd name="connsiteX62" fmla="*/ 853281 w 1821656"/>
                <a:gd name="connsiteY62" fmla="*/ 1266031 h 3008312"/>
                <a:gd name="connsiteX63" fmla="*/ 920750 w 1821656"/>
                <a:gd name="connsiteY63" fmla="*/ 1178719 h 3008312"/>
                <a:gd name="connsiteX64" fmla="*/ 980281 w 1821656"/>
                <a:gd name="connsiteY64" fmla="*/ 1123156 h 3008312"/>
                <a:gd name="connsiteX65" fmla="*/ 1035844 w 1821656"/>
                <a:gd name="connsiteY65" fmla="*/ 1067594 h 3008312"/>
                <a:gd name="connsiteX66" fmla="*/ 1063625 w 1821656"/>
                <a:gd name="connsiteY66" fmla="*/ 1039812 h 3008312"/>
                <a:gd name="connsiteX67" fmla="*/ 1095375 w 1821656"/>
                <a:gd name="connsiteY67" fmla="*/ 1035844 h 3008312"/>
                <a:gd name="connsiteX68" fmla="*/ 1115219 w 1821656"/>
                <a:gd name="connsiteY68" fmla="*/ 948531 h 3008312"/>
                <a:gd name="connsiteX69" fmla="*/ 1158875 w 1821656"/>
                <a:gd name="connsiteY69" fmla="*/ 896937 h 3008312"/>
                <a:gd name="connsiteX70" fmla="*/ 1214438 w 1821656"/>
                <a:gd name="connsiteY70" fmla="*/ 881062 h 3008312"/>
                <a:gd name="connsiteX71" fmla="*/ 1273969 w 1821656"/>
                <a:gd name="connsiteY71" fmla="*/ 773906 h 3008312"/>
                <a:gd name="connsiteX72" fmla="*/ 1349375 w 1821656"/>
                <a:gd name="connsiteY72" fmla="*/ 734219 h 3008312"/>
                <a:gd name="connsiteX73" fmla="*/ 1400969 w 1821656"/>
                <a:gd name="connsiteY73" fmla="*/ 714375 h 3008312"/>
                <a:gd name="connsiteX74" fmla="*/ 1436688 w 1821656"/>
                <a:gd name="connsiteY74" fmla="*/ 714375 h 3008312"/>
                <a:gd name="connsiteX75" fmla="*/ 1520031 w 1821656"/>
                <a:gd name="connsiteY75" fmla="*/ 706437 h 3008312"/>
                <a:gd name="connsiteX76" fmla="*/ 1627188 w 1821656"/>
                <a:gd name="connsiteY76" fmla="*/ 706437 h 3008312"/>
                <a:gd name="connsiteX77" fmla="*/ 1686719 w 1821656"/>
                <a:gd name="connsiteY77" fmla="*/ 706437 h 3008312"/>
                <a:gd name="connsiteX78" fmla="*/ 1694656 w 1821656"/>
                <a:gd name="connsiteY78" fmla="*/ 758031 h 3008312"/>
                <a:gd name="connsiteX79" fmla="*/ 1714500 w 1821656"/>
                <a:gd name="connsiteY79" fmla="*/ 762000 h 3008312"/>
                <a:gd name="connsiteX80" fmla="*/ 1738313 w 1821656"/>
                <a:gd name="connsiteY80" fmla="*/ 722312 h 3008312"/>
                <a:gd name="connsiteX81" fmla="*/ 1742281 w 1821656"/>
                <a:gd name="connsiteY81" fmla="*/ 690562 h 3008312"/>
                <a:gd name="connsiteX82" fmla="*/ 1785938 w 1821656"/>
                <a:gd name="connsiteY82" fmla="*/ 690562 h 3008312"/>
                <a:gd name="connsiteX83" fmla="*/ 1817688 w 1821656"/>
                <a:gd name="connsiteY83" fmla="*/ 718344 h 3008312"/>
                <a:gd name="connsiteX84" fmla="*/ 1821656 w 1821656"/>
                <a:gd name="connsiteY84" fmla="*/ 650875 h 3008312"/>
                <a:gd name="connsiteX85" fmla="*/ 1821656 w 1821656"/>
                <a:gd name="connsiteY85" fmla="*/ 599281 h 3008312"/>
                <a:gd name="connsiteX86" fmla="*/ 1785938 w 1821656"/>
                <a:gd name="connsiteY86" fmla="*/ 575469 h 3008312"/>
                <a:gd name="connsiteX87" fmla="*/ 1746250 w 1821656"/>
                <a:gd name="connsiteY87" fmla="*/ 535781 h 3008312"/>
                <a:gd name="connsiteX88" fmla="*/ 1698625 w 1821656"/>
                <a:gd name="connsiteY88" fmla="*/ 543719 h 3008312"/>
                <a:gd name="connsiteX89" fmla="*/ 1662906 w 1821656"/>
                <a:gd name="connsiteY89" fmla="*/ 515937 h 3008312"/>
                <a:gd name="connsiteX90" fmla="*/ 1643063 w 1821656"/>
                <a:gd name="connsiteY90" fmla="*/ 488156 h 3008312"/>
                <a:gd name="connsiteX91" fmla="*/ 1694656 w 1821656"/>
                <a:gd name="connsiteY91" fmla="*/ 420687 h 3008312"/>
                <a:gd name="connsiteX92" fmla="*/ 1718469 w 1821656"/>
                <a:gd name="connsiteY92" fmla="*/ 420687 h 3008312"/>
                <a:gd name="connsiteX93" fmla="*/ 1750219 w 1821656"/>
                <a:gd name="connsiteY93" fmla="*/ 444500 h 3008312"/>
                <a:gd name="connsiteX94" fmla="*/ 1762125 w 1821656"/>
                <a:gd name="connsiteY94" fmla="*/ 377031 h 3008312"/>
                <a:gd name="connsiteX95" fmla="*/ 1781969 w 1821656"/>
                <a:gd name="connsiteY95" fmla="*/ 289719 h 3008312"/>
                <a:gd name="connsiteX96" fmla="*/ 1766094 w 1821656"/>
                <a:gd name="connsiteY96" fmla="*/ 238125 h 3008312"/>
                <a:gd name="connsiteX97" fmla="*/ 1742281 w 1821656"/>
                <a:gd name="connsiteY97" fmla="*/ 170656 h 3008312"/>
                <a:gd name="connsiteX98" fmla="*/ 1698625 w 1821656"/>
                <a:gd name="connsiteY98" fmla="*/ 146844 h 3008312"/>
                <a:gd name="connsiteX99" fmla="*/ 1639094 w 1821656"/>
                <a:gd name="connsiteY99" fmla="*/ 123031 h 3008312"/>
                <a:gd name="connsiteX100" fmla="*/ 1563688 w 1821656"/>
                <a:gd name="connsiteY100" fmla="*/ 127000 h 3008312"/>
                <a:gd name="connsiteX101" fmla="*/ 1504156 w 1821656"/>
                <a:gd name="connsiteY101" fmla="*/ 174625 h 3008312"/>
                <a:gd name="connsiteX102" fmla="*/ 1393031 w 1821656"/>
                <a:gd name="connsiteY102" fmla="*/ 107156 h 3008312"/>
                <a:gd name="connsiteX103" fmla="*/ 1321594 w 1821656"/>
                <a:gd name="connsiteY103" fmla="*/ 130969 h 3008312"/>
                <a:gd name="connsiteX104" fmla="*/ 1238250 w 1821656"/>
                <a:gd name="connsiteY104" fmla="*/ 119062 h 3008312"/>
                <a:gd name="connsiteX105" fmla="*/ 1206500 w 1821656"/>
                <a:gd name="connsiteY105" fmla="*/ 23812 h 3008312"/>
                <a:gd name="connsiteX106" fmla="*/ 1150938 w 1821656"/>
                <a:gd name="connsiteY106" fmla="*/ 0 h 3008312"/>
                <a:gd name="connsiteX107" fmla="*/ 1083469 w 1821656"/>
                <a:gd name="connsiteY107" fmla="*/ 55562 h 3008312"/>
                <a:gd name="connsiteX108" fmla="*/ 1063625 w 1821656"/>
                <a:gd name="connsiteY108" fmla="*/ 119062 h 3008312"/>
                <a:gd name="connsiteX109" fmla="*/ 1004094 w 1821656"/>
                <a:gd name="connsiteY109" fmla="*/ 218281 h 3008312"/>
                <a:gd name="connsiteX110" fmla="*/ 968375 w 1821656"/>
                <a:gd name="connsiteY110" fmla="*/ 254000 h 3008312"/>
                <a:gd name="connsiteX111" fmla="*/ 849313 w 1821656"/>
                <a:gd name="connsiteY111" fmla="*/ 337344 h 3008312"/>
                <a:gd name="connsiteX112" fmla="*/ 865188 w 1821656"/>
                <a:gd name="connsiteY112" fmla="*/ 476250 h 3008312"/>
                <a:gd name="connsiteX113" fmla="*/ 868350 w 1821656"/>
                <a:gd name="connsiteY113" fmla="*/ 557213 h 3008312"/>
                <a:gd name="connsiteX114" fmla="*/ 819143 w 1821656"/>
                <a:gd name="connsiteY114" fmla="*/ 635000 h 3008312"/>
                <a:gd name="connsiteX115" fmla="*/ 674688 w 1821656"/>
                <a:gd name="connsiteY115" fmla="*/ 702469 h 3008312"/>
                <a:gd name="connsiteX116" fmla="*/ 587375 w 1821656"/>
                <a:gd name="connsiteY116" fmla="*/ 662781 h 3008312"/>
                <a:gd name="connsiteX117" fmla="*/ 496094 w 1821656"/>
                <a:gd name="connsiteY117" fmla="*/ 758031 h 3008312"/>
                <a:gd name="connsiteX118" fmla="*/ 377031 w 1821656"/>
                <a:gd name="connsiteY118" fmla="*/ 726281 h 3008312"/>
                <a:gd name="connsiteX119" fmla="*/ 257969 w 1821656"/>
                <a:gd name="connsiteY119" fmla="*/ 746125 h 3008312"/>
                <a:gd name="connsiteX120" fmla="*/ 194469 w 1821656"/>
                <a:gd name="connsiteY120" fmla="*/ 948531 h 3008312"/>
                <a:gd name="connsiteX121" fmla="*/ 111901 w 1821656"/>
                <a:gd name="connsiteY121" fmla="*/ 969169 h 3008312"/>
                <a:gd name="connsiteX122" fmla="*/ 174625 w 1821656"/>
                <a:gd name="connsiteY122" fmla="*/ 1049338 h 3008312"/>
                <a:gd name="connsiteX123" fmla="*/ 83344 w 1821656"/>
                <a:gd name="connsiteY123" fmla="*/ 1154906 h 3008312"/>
                <a:gd name="connsiteX124" fmla="*/ 150813 w 1821656"/>
                <a:gd name="connsiteY124" fmla="*/ 1230312 h 3008312"/>
                <a:gd name="connsiteX125" fmla="*/ 63500 w 1821656"/>
                <a:gd name="connsiteY125" fmla="*/ 1297781 h 3008312"/>
                <a:gd name="connsiteX126" fmla="*/ 63500 w 1821656"/>
                <a:gd name="connsiteY126" fmla="*/ 1444625 h 3008312"/>
                <a:gd name="connsiteX127" fmla="*/ 138906 w 1821656"/>
                <a:gd name="connsiteY127" fmla="*/ 1452562 h 3008312"/>
                <a:gd name="connsiteX128" fmla="*/ 206375 w 1821656"/>
                <a:gd name="connsiteY128" fmla="*/ 1436687 h 3008312"/>
                <a:gd name="connsiteX129" fmla="*/ 242094 w 1821656"/>
                <a:gd name="connsiteY129" fmla="*/ 1460500 h 3008312"/>
                <a:gd name="connsiteX130" fmla="*/ 265906 w 1821656"/>
                <a:gd name="connsiteY130" fmla="*/ 1508125 h 3008312"/>
                <a:gd name="connsiteX131" fmla="*/ 230188 w 1821656"/>
                <a:gd name="connsiteY131" fmla="*/ 1529557 h 3008312"/>
                <a:gd name="connsiteX132" fmla="*/ 211926 w 1821656"/>
                <a:gd name="connsiteY132" fmla="*/ 1560512 h 3008312"/>
                <a:gd name="connsiteX133" fmla="*/ 164331 w 1821656"/>
                <a:gd name="connsiteY133" fmla="*/ 1574800 h 3008312"/>
                <a:gd name="connsiteX134" fmla="*/ 148025 w 1821656"/>
                <a:gd name="connsiteY134" fmla="*/ 1604169 h 3008312"/>
                <a:gd name="connsiteX135" fmla="*/ 92057 w 1821656"/>
                <a:gd name="connsiteY135" fmla="*/ 1643062 h 3008312"/>
                <a:gd name="connsiteX136" fmla="*/ 79375 w 1821656"/>
                <a:gd name="connsiteY136" fmla="*/ 1702594 h 3008312"/>
                <a:gd name="connsiteX137" fmla="*/ 19844 w 1821656"/>
                <a:gd name="connsiteY137" fmla="*/ 1708944 h 3008312"/>
                <a:gd name="connsiteX138" fmla="*/ 0 w 1821656"/>
                <a:gd name="connsiteY138" fmla="*/ 1785937 h 3008312"/>
                <a:gd name="connsiteX139" fmla="*/ 89700 w 1821656"/>
                <a:gd name="connsiteY139" fmla="*/ 1798637 h 3008312"/>
                <a:gd name="connsiteX140" fmla="*/ 107156 w 1821656"/>
                <a:gd name="connsiteY140" fmla="*/ 1825625 h 3008312"/>
                <a:gd name="connsiteX141" fmla="*/ 120643 w 1821656"/>
                <a:gd name="connsiteY141" fmla="*/ 1897062 h 3008312"/>
                <a:gd name="connsiteX142" fmla="*/ 166688 w 1821656"/>
                <a:gd name="connsiteY142" fmla="*/ 1916906 h 3008312"/>
                <a:gd name="connsiteX143" fmla="*/ 199213 w 1821656"/>
                <a:gd name="connsiteY143" fmla="*/ 1902619 h 3008312"/>
                <a:gd name="connsiteX144" fmla="*/ 259549 w 1821656"/>
                <a:gd name="connsiteY144" fmla="*/ 1897856 h 3008312"/>
                <a:gd name="connsiteX145" fmla="*/ 315112 w 1821656"/>
                <a:gd name="connsiteY145" fmla="*/ 1851819 h 3008312"/>
                <a:gd name="connsiteX146" fmla="*/ 333375 w 1821656"/>
                <a:gd name="connsiteY146" fmla="*/ 1853406 h 3008312"/>
                <a:gd name="connsiteX147" fmla="*/ 379419 w 1821656"/>
                <a:gd name="connsiteY147" fmla="*/ 1858169 h 3008312"/>
                <a:gd name="connsiteX148" fmla="*/ 434981 w 1821656"/>
                <a:gd name="connsiteY148" fmla="*/ 1827212 h 3008312"/>
                <a:gd name="connsiteX149" fmla="*/ 477863 w 1821656"/>
                <a:gd name="connsiteY149" fmla="*/ 1862931 h 3008312"/>
                <a:gd name="connsiteX150" fmla="*/ 488156 w 1821656"/>
                <a:gd name="connsiteY150" fmla="*/ 1897062 h 3008312"/>
                <a:gd name="connsiteX151" fmla="*/ 479886 w 1821656"/>
                <a:gd name="connsiteY151" fmla="*/ 1925637 h 3008312"/>
                <a:gd name="connsiteX152" fmla="*/ 456406 w 1821656"/>
                <a:gd name="connsiteY152" fmla="*/ 1952625 h 3008312"/>
                <a:gd name="connsiteX153" fmla="*/ 461957 w 1821656"/>
                <a:gd name="connsiteY153" fmla="*/ 2041525 h 3008312"/>
                <a:gd name="connsiteX154" fmla="*/ 404813 w 1821656"/>
                <a:gd name="connsiteY154" fmla="*/ 2039937 h 3008312"/>
                <a:gd name="connsiteX155" fmla="*/ 313531 w 1821656"/>
                <a:gd name="connsiteY155" fmla="*/ 2008187 h 3008312"/>
                <a:gd name="connsiteX156" fmla="*/ 316726 w 1821656"/>
                <a:gd name="connsiteY156" fmla="*/ 2070893 h 3008312"/>
                <a:gd name="connsiteX157" fmla="*/ 257969 w 1821656"/>
                <a:gd name="connsiteY157" fmla="*/ 2099469 h 3008312"/>
                <a:gd name="connsiteX158" fmla="*/ 204019 w 1821656"/>
                <a:gd name="connsiteY158" fmla="*/ 2147888 h 3008312"/>
                <a:gd name="connsiteX159" fmla="*/ 154781 w 1821656"/>
                <a:gd name="connsiteY159" fmla="*/ 2166937 h 3008312"/>
                <a:gd name="connsiteX160" fmla="*/ 111125 w 1821656"/>
                <a:gd name="connsiteY160" fmla="*/ 2170906 h 3008312"/>
                <a:gd name="connsiteX161" fmla="*/ 119063 w 1821656"/>
                <a:gd name="connsiteY161" fmla="*/ 2234406 h 3008312"/>
                <a:gd name="connsiteX162" fmla="*/ 63500 w 1821656"/>
                <a:gd name="connsiteY162" fmla="*/ 2242344 h 3008312"/>
                <a:gd name="connsiteX163" fmla="*/ 36494 w 1821656"/>
                <a:gd name="connsiteY163" fmla="*/ 2312987 h 3008312"/>
                <a:gd name="connsiteX164" fmla="*/ 38882 w 1821656"/>
                <a:gd name="connsiteY164" fmla="*/ 2347118 h 3008312"/>
                <a:gd name="connsiteX165" fmla="*/ 96863 w 1821656"/>
                <a:gd name="connsiteY165" fmla="*/ 2405857 h 3008312"/>
                <a:gd name="connsiteX166" fmla="*/ 112738 w 1821656"/>
                <a:gd name="connsiteY166" fmla="*/ 2415381 h 3008312"/>
                <a:gd name="connsiteX167" fmla="*/ 118256 w 1821656"/>
                <a:gd name="connsiteY167" fmla="*/ 2516187 h 3008312"/>
                <a:gd name="connsiteX168" fmla="*/ 119063 w 1821656"/>
                <a:gd name="connsiteY168" fmla="*/ 2583656 h 3008312"/>
                <a:gd name="connsiteX169" fmla="*/ 177013 w 1821656"/>
                <a:gd name="connsiteY169" fmla="*/ 2576512 h 3008312"/>
                <a:gd name="connsiteX170" fmla="*/ 190500 w 1821656"/>
                <a:gd name="connsiteY170" fmla="*/ 2547937 h 3008312"/>
                <a:gd name="connsiteX171" fmla="*/ 226219 w 1821656"/>
                <a:gd name="connsiteY171" fmla="*/ 2579687 h 3008312"/>
                <a:gd name="connsiteX172" fmla="*/ 265906 w 1821656"/>
                <a:gd name="connsiteY172" fmla="*/ 2591594 h 3008312"/>
                <a:gd name="connsiteX173" fmla="*/ 312757 w 1821656"/>
                <a:gd name="connsiteY173" fmla="*/ 2620169 h 3008312"/>
                <a:gd name="connsiteX174" fmla="*/ 310337 w 1821656"/>
                <a:gd name="connsiteY174" fmla="*/ 2655094 h 3008312"/>
                <a:gd name="connsiteX175" fmla="*/ 353219 w 1821656"/>
                <a:gd name="connsiteY175" fmla="*/ 2682875 h 3008312"/>
                <a:gd name="connsiteX176" fmla="*/ 404813 w 1821656"/>
                <a:gd name="connsiteY176" fmla="*/ 2694781 h 3008312"/>
                <a:gd name="connsiteX177" fmla="*/ 444500 w 1821656"/>
                <a:gd name="connsiteY177" fmla="*/ 2674937 h 3008312"/>
                <a:gd name="connsiteX178" fmla="*/ 488156 w 1821656"/>
                <a:gd name="connsiteY178" fmla="*/ 2702719 h 3008312"/>
                <a:gd name="connsiteX179" fmla="*/ 468313 w 1821656"/>
                <a:gd name="connsiteY179" fmla="*/ 2782094 h 3008312"/>
                <a:gd name="connsiteX180" fmla="*/ 460375 w 1821656"/>
                <a:gd name="connsiteY180" fmla="*/ 2813844 h 3008312"/>
                <a:gd name="connsiteX181" fmla="*/ 476250 w 1821656"/>
                <a:gd name="connsiteY181" fmla="*/ 2841625 h 3008312"/>
                <a:gd name="connsiteX182" fmla="*/ 428625 w 1821656"/>
                <a:gd name="connsiteY182" fmla="*/ 2901156 h 3008312"/>
                <a:gd name="connsiteX183" fmla="*/ 404813 w 1821656"/>
                <a:gd name="connsiteY183" fmla="*/ 2940844 h 3008312"/>
                <a:gd name="connsiteX184" fmla="*/ 388938 w 1821656"/>
                <a:gd name="connsiteY184" fmla="*/ 3008312 h 3008312"/>
                <a:gd name="connsiteX0" fmla="*/ 388938 w 1821656"/>
                <a:gd name="connsiteY0" fmla="*/ 3008312 h 3008312"/>
                <a:gd name="connsiteX1" fmla="*/ 444500 w 1821656"/>
                <a:gd name="connsiteY1" fmla="*/ 2996406 h 3008312"/>
                <a:gd name="connsiteX2" fmla="*/ 448469 w 1821656"/>
                <a:gd name="connsiteY2" fmla="*/ 2952750 h 3008312"/>
                <a:gd name="connsiteX3" fmla="*/ 492125 w 1821656"/>
                <a:gd name="connsiteY3" fmla="*/ 2913062 h 3008312"/>
                <a:gd name="connsiteX4" fmla="*/ 579438 w 1821656"/>
                <a:gd name="connsiteY4" fmla="*/ 2960687 h 3008312"/>
                <a:gd name="connsiteX5" fmla="*/ 642938 w 1821656"/>
                <a:gd name="connsiteY5" fmla="*/ 2996406 h 3008312"/>
                <a:gd name="connsiteX6" fmla="*/ 710406 w 1821656"/>
                <a:gd name="connsiteY6" fmla="*/ 2956719 h 3008312"/>
                <a:gd name="connsiteX7" fmla="*/ 722313 w 1821656"/>
                <a:gd name="connsiteY7" fmla="*/ 2905125 h 3008312"/>
                <a:gd name="connsiteX8" fmla="*/ 754063 w 1821656"/>
                <a:gd name="connsiteY8" fmla="*/ 2905125 h 3008312"/>
                <a:gd name="connsiteX9" fmla="*/ 754063 w 1821656"/>
                <a:gd name="connsiteY9" fmla="*/ 2905125 h 3008312"/>
                <a:gd name="connsiteX10" fmla="*/ 821531 w 1821656"/>
                <a:gd name="connsiteY10" fmla="*/ 2885281 h 3008312"/>
                <a:gd name="connsiteX11" fmla="*/ 833438 w 1821656"/>
                <a:gd name="connsiteY11" fmla="*/ 2869406 h 3008312"/>
                <a:gd name="connsiteX12" fmla="*/ 829469 w 1821656"/>
                <a:gd name="connsiteY12" fmla="*/ 2845594 h 3008312"/>
                <a:gd name="connsiteX13" fmla="*/ 758031 w 1821656"/>
                <a:gd name="connsiteY13" fmla="*/ 2821781 h 3008312"/>
                <a:gd name="connsiteX14" fmla="*/ 758031 w 1821656"/>
                <a:gd name="connsiteY14" fmla="*/ 2762250 h 3008312"/>
                <a:gd name="connsiteX15" fmla="*/ 809625 w 1821656"/>
                <a:gd name="connsiteY15" fmla="*/ 2758281 h 3008312"/>
                <a:gd name="connsiteX16" fmla="*/ 857250 w 1821656"/>
                <a:gd name="connsiteY16" fmla="*/ 2722562 h 3008312"/>
                <a:gd name="connsiteX17" fmla="*/ 896938 w 1821656"/>
                <a:gd name="connsiteY17" fmla="*/ 2766219 h 3008312"/>
                <a:gd name="connsiteX18" fmla="*/ 908844 w 1821656"/>
                <a:gd name="connsiteY18" fmla="*/ 2805906 h 3008312"/>
                <a:gd name="connsiteX19" fmla="*/ 889000 w 1821656"/>
                <a:gd name="connsiteY19" fmla="*/ 2853531 h 3008312"/>
                <a:gd name="connsiteX20" fmla="*/ 896938 w 1821656"/>
                <a:gd name="connsiteY20" fmla="*/ 2885281 h 3008312"/>
                <a:gd name="connsiteX21" fmla="*/ 936625 w 1821656"/>
                <a:gd name="connsiteY21" fmla="*/ 2889250 h 3008312"/>
                <a:gd name="connsiteX22" fmla="*/ 964406 w 1821656"/>
                <a:gd name="connsiteY22" fmla="*/ 2809875 h 3008312"/>
                <a:gd name="connsiteX23" fmla="*/ 1035844 w 1821656"/>
                <a:gd name="connsiteY23" fmla="*/ 2754312 h 3008312"/>
                <a:gd name="connsiteX24" fmla="*/ 1067594 w 1821656"/>
                <a:gd name="connsiteY24" fmla="*/ 2698750 h 3008312"/>
                <a:gd name="connsiteX25" fmla="*/ 1079500 w 1821656"/>
                <a:gd name="connsiteY25" fmla="*/ 2583656 h 3008312"/>
                <a:gd name="connsiteX26" fmla="*/ 1103313 w 1821656"/>
                <a:gd name="connsiteY26" fmla="*/ 2508250 h 3008312"/>
                <a:gd name="connsiteX27" fmla="*/ 1087438 w 1821656"/>
                <a:gd name="connsiteY27" fmla="*/ 2472531 h 3008312"/>
                <a:gd name="connsiteX28" fmla="*/ 1119188 w 1821656"/>
                <a:gd name="connsiteY28" fmla="*/ 2460625 h 3008312"/>
                <a:gd name="connsiteX29" fmla="*/ 1079500 w 1821656"/>
                <a:gd name="connsiteY29" fmla="*/ 2349500 h 3008312"/>
                <a:gd name="connsiteX30" fmla="*/ 1111250 w 1821656"/>
                <a:gd name="connsiteY30" fmla="*/ 2286000 h 3008312"/>
                <a:gd name="connsiteX31" fmla="*/ 1111250 w 1821656"/>
                <a:gd name="connsiteY31" fmla="*/ 2250281 h 3008312"/>
                <a:gd name="connsiteX32" fmla="*/ 1178719 w 1821656"/>
                <a:gd name="connsiteY32" fmla="*/ 2135187 h 3008312"/>
                <a:gd name="connsiteX33" fmla="*/ 1202531 w 1821656"/>
                <a:gd name="connsiteY33" fmla="*/ 2079625 h 3008312"/>
                <a:gd name="connsiteX34" fmla="*/ 1146969 w 1821656"/>
                <a:gd name="connsiteY34" fmla="*/ 2035969 h 3008312"/>
                <a:gd name="connsiteX35" fmla="*/ 1174750 w 1821656"/>
                <a:gd name="connsiteY35" fmla="*/ 2004219 h 3008312"/>
                <a:gd name="connsiteX36" fmla="*/ 1174750 w 1821656"/>
                <a:gd name="connsiteY36" fmla="*/ 1960562 h 3008312"/>
                <a:gd name="connsiteX37" fmla="*/ 1202531 w 1821656"/>
                <a:gd name="connsiteY37" fmla="*/ 1889125 h 3008312"/>
                <a:gd name="connsiteX38" fmla="*/ 1091406 w 1821656"/>
                <a:gd name="connsiteY38" fmla="*/ 1817687 h 3008312"/>
                <a:gd name="connsiteX39" fmla="*/ 1039813 w 1821656"/>
                <a:gd name="connsiteY39" fmla="*/ 1742281 h 3008312"/>
                <a:gd name="connsiteX40" fmla="*/ 1012031 w 1821656"/>
                <a:gd name="connsiteY40" fmla="*/ 1718469 h 3008312"/>
                <a:gd name="connsiteX41" fmla="*/ 944563 w 1821656"/>
                <a:gd name="connsiteY41" fmla="*/ 1730375 h 3008312"/>
                <a:gd name="connsiteX42" fmla="*/ 896938 w 1821656"/>
                <a:gd name="connsiteY42" fmla="*/ 1730375 h 3008312"/>
                <a:gd name="connsiteX43" fmla="*/ 892969 w 1821656"/>
                <a:gd name="connsiteY43" fmla="*/ 1789906 h 3008312"/>
                <a:gd name="connsiteX44" fmla="*/ 845344 w 1821656"/>
                <a:gd name="connsiteY44" fmla="*/ 1821656 h 3008312"/>
                <a:gd name="connsiteX45" fmla="*/ 773906 w 1821656"/>
                <a:gd name="connsiteY45" fmla="*/ 1845469 h 3008312"/>
                <a:gd name="connsiteX46" fmla="*/ 746125 w 1821656"/>
                <a:gd name="connsiteY46" fmla="*/ 1845469 h 3008312"/>
                <a:gd name="connsiteX47" fmla="*/ 789781 w 1821656"/>
                <a:gd name="connsiteY47" fmla="*/ 1797844 h 3008312"/>
                <a:gd name="connsiteX48" fmla="*/ 785813 w 1821656"/>
                <a:gd name="connsiteY48" fmla="*/ 1766094 h 3008312"/>
                <a:gd name="connsiteX49" fmla="*/ 726281 w 1821656"/>
                <a:gd name="connsiteY49" fmla="*/ 1766094 h 3008312"/>
                <a:gd name="connsiteX50" fmla="*/ 702469 w 1821656"/>
                <a:gd name="connsiteY50" fmla="*/ 1813719 h 3008312"/>
                <a:gd name="connsiteX51" fmla="*/ 686594 w 1821656"/>
                <a:gd name="connsiteY51" fmla="*/ 1778000 h 3008312"/>
                <a:gd name="connsiteX52" fmla="*/ 690563 w 1821656"/>
                <a:gd name="connsiteY52" fmla="*/ 1710531 h 3008312"/>
                <a:gd name="connsiteX53" fmla="*/ 690563 w 1821656"/>
                <a:gd name="connsiteY53" fmla="*/ 1651000 h 3008312"/>
                <a:gd name="connsiteX54" fmla="*/ 599281 w 1821656"/>
                <a:gd name="connsiteY54" fmla="*/ 1651000 h 3008312"/>
                <a:gd name="connsiteX55" fmla="*/ 571500 w 1821656"/>
                <a:gd name="connsiteY55" fmla="*/ 1662906 h 3008312"/>
                <a:gd name="connsiteX56" fmla="*/ 523875 w 1821656"/>
                <a:gd name="connsiteY56" fmla="*/ 1619250 h 3008312"/>
                <a:gd name="connsiteX57" fmla="*/ 527844 w 1821656"/>
                <a:gd name="connsiteY57" fmla="*/ 1579562 h 3008312"/>
                <a:gd name="connsiteX58" fmla="*/ 611188 w 1821656"/>
                <a:gd name="connsiteY58" fmla="*/ 1543844 h 3008312"/>
                <a:gd name="connsiteX59" fmla="*/ 650875 w 1821656"/>
                <a:gd name="connsiteY59" fmla="*/ 1468437 h 3008312"/>
                <a:gd name="connsiteX60" fmla="*/ 710406 w 1821656"/>
                <a:gd name="connsiteY60" fmla="*/ 1440656 h 3008312"/>
                <a:gd name="connsiteX61" fmla="*/ 785813 w 1821656"/>
                <a:gd name="connsiteY61" fmla="*/ 1377156 h 3008312"/>
                <a:gd name="connsiteX62" fmla="*/ 853281 w 1821656"/>
                <a:gd name="connsiteY62" fmla="*/ 1266031 h 3008312"/>
                <a:gd name="connsiteX63" fmla="*/ 920750 w 1821656"/>
                <a:gd name="connsiteY63" fmla="*/ 1178719 h 3008312"/>
                <a:gd name="connsiteX64" fmla="*/ 980281 w 1821656"/>
                <a:gd name="connsiteY64" fmla="*/ 1123156 h 3008312"/>
                <a:gd name="connsiteX65" fmla="*/ 1035844 w 1821656"/>
                <a:gd name="connsiteY65" fmla="*/ 1067594 h 3008312"/>
                <a:gd name="connsiteX66" fmla="*/ 1063625 w 1821656"/>
                <a:gd name="connsiteY66" fmla="*/ 1039812 h 3008312"/>
                <a:gd name="connsiteX67" fmla="*/ 1095375 w 1821656"/>
                <a:gd name="connsiteY67" fmla="*/ 1035844 h 3008312"/>
                <a:gd name="connsiteX68" fmla="*/ 1115219 w 1821656"/>
                <a:gd name="connsiteY68" fmla="*/ 948531 h 3008312"/>
                <a:gd name="connsiteX69" fmla="*/ 1158875 w 1821656"/>
                <a:gd name="connsiteY69" fmla="*/ 896937 h 3008312"/>
                <a:gd name="connsiteX70" fmla="*/ 1214438 w 1821656"/>
                <a:gd name="connsiteY70" fmla="*/ 881062 h 3008312"/>
                <a:gd name="connsiteX71" fmla="*/ 1273969 w 1821656"/>
                <a:gd name="connsiteY71" fmla="*/ 773906 h 3008312"/>
                <a:gd name="connsiteX72" fmla="*/ 1349375 w 1821656"/>
                <a:gd name="connsiteY72" fmla="*/ 734219 h 3008312"/>
                <a:gd name="connsiteX73" fmla="*/ 1400969 w 1821656"/>
                <a:gd name="connsiteY73" fmla="*/ 714375 h 3008312"/>
                <a:gd name="connsiteX74" fmla="*/ 1436688 w 1821656"/>
                <a:gd name="connsiteY74" fmla="*/ 714375 h 3008312"/>
                <a:gd name="connsiteX75" fmla="*/ 1520031 w 1821656"/>
                <a:gd name="connsiteY75" fmla="*/ 706437 h 3008312"/>
                <a:gd name="connsiteX76" fmla="*/ 1627188 w 1821656"/>
                <a:gd name="connsiteY76" fmla="*/ 706437 h 3008312"/>
                <a:gd name="connsiteX77" fmla="*/ 1686719 w 1821656"/>
                <a:gd name="connsiteY77" fmla="*/ 706437 h 3008312"/>
                <a:gd name="connsiteX78" fmla="*/ 1694656 w 1821656"/>
                <a:gd name="connsiteY78" fmla="*/ 758031 h 3008312"/>
                <a:gd name="connsiteX79" fmla="*/ 1714500 w 1821656"/>
                <a:gd name="connsiteY79" fmla="*/ 762000 h 3008312"/>
                <a:gd name="connsiteX80" fmla="*/ 1738313 w 1821656"/>
                <a:gd name="connsiteY80" fmla="*/ 722312 h 3008312"/>
                <a:gd name="connsiteX81" fmla="*/ 1742281 w 1821656"/>
                <a:gd name="connsiteY81" fmla="*/ 690562 h 3008312"/>
                <a:gd name="connsiteX82" fmla="*/ 1785938 w 1821656"/>
                <a:gd name="connsiteY82" fmla="*/ 690562 h 3008312"/>
                <a:gd name="connsiteX83" fmla="*/ 1817688 w 1821656"/>
                <a:gd name="connsiteY83" fmla="*/ 718344 h 3008312"/>
                <a:gd name="connsiteX84" fmla="*/ 1821656 w 1821656"/>
                <a:gd name="connsiteY84" fmla="*/ 650875 h 3008312"/>
                <a:gd name="connsiteX85" fmla="*/ 1821656 w 1821656"/>
                <a:gd name="connsiteY85" fmla="*/ 599281 h 3008312"/>
                <a:gd name="connsiteX86" fmla="*/ 1785938 w 1821656"/>
                <a:gd name="connsiteY86" fmla="*/ 575469 h 3008312"/>
                <a:gd name="connsiteX87" fmla="*/ 1746250 w 1821656"/>
                <a:gd name="connsiteY87" fmla="*/ 535781 h 3008312"/>
                <a:gd name="connsiteX88" fmla="*/ 1698625 w 1821656"/>
                <a:gd name="connsiteY88" fmla="*/ 543719 h 3008312"/>
                <a:gd name="connsiteX89" fmla="*/ 1662906 w 1821656"/>
                <a:gd name="connsiteY89" fmla="*/ 515937 h 3008312"/>
                <a:gd name="connsiteX90" fmla="*/ 1643063 w 1821656"/>
                <a:gd name="connsiteY90" fmla="*/ 488156 h 3008312"/>
                <a:gd name="connsiteX91" fmla="*/ 1694656 w 1821656"/>
                <a:gd name="connsiteY91" fmla="*/ 420687 h 3008312"/>
                <a:gd name="connsiteX92" fmla="*/ 1718469 w 1821656"/>
                <a:gd name="connsiteY92" fmla="*/ 420687 h 3008312"/>
                <a:gd name="connsiteX93" fmla="*/ 1750219 w 1821656"/>
                <a:gd name="connsiteY93" fmla="*/ 444500 h 3008312"/>
                <a:gd name="connsiteX94" fmla="*/ 1762125 w 1821656"/>
                <a:gd name="connsiteY94" fmla="*/ 377031 h 3008312"/>
                <a:gd name="connsiteX95" fmla="*/ 1781969 w 1821656"/>
                <a:gd name="connsiteY95" fmla="*/ 289719 h 3008312"/>
                <a:gd name="connsiteX96" fmla="*/ 1766094 w 1821656"/>
                <a:gd name="connsiteY96" fmla="*/ 238125 h 3008312"/>
                <a:gd name="connsiteX97" fmla="*/ 1742281 w 1821656"/>
                <a:gd name="connsiteY97" fmla="*/ 170656 h 3008312"/>
                <a:gd name="connsiteX98" fmla="*/ 1698625 w 1821656"/>
                <a:gd name="connsiteY98" fmla="*/ 146844 h 3008312"/>
                <a:gd name="connsiteX99" fmla="*/ 1639094 w 1821656"/>
                <a:gd name="connsiteY99" fmla="*/ 123031 h 3008312"/>
                <a:gd name="connsiteX100" fmla="*/ 1563688 w 1821656"/>
                <a:gd name="connsiteY100" fmla="*/ 127000 h 3008312"/>
                <a:gd name="connsiteX101" fmla="*/ 1504156 w 1821656"/>
                <a:gd name="connsiteY101" fmla="*/ 174625 h 3008312"/>
                <a:gd name="connsiteX102" fmla="*/ 1393031 w 1821656"/>
                <a:gd name="connsiteY102" fmla="*/ 107156 h 3008312"/>
                <a:gd name="connsiteX103" fmla="*/ 1321594 w 1821656"/>
                <a:gd name="connsiteY103" fmla="*/ 130969 h 3008312"/>
                <a:gd name="connsiteX104" fmla="*/ 1238250 w 1821656"/>
                <a:gd name="connsiteY104" fmla="*/ 119062 h 3008312"/>
                <a:gd name="connsiteX105" fmla="*/ 1206500 w 1821656"/>
                <a:gd name="connsiteY105" fmla="*/ 23812 h 3008312"/>
                <a:gd name="connsiteX106" fmla="*/ 1150938 w 1821656"/>
                <a:gd name="connsiteY106" fmla="*/ 0 h 3008312"/>
                <a:gd name="connsiteX107" fmla="*/ 1083469 w 1821656"/>
                <a:gd name="connsiteY107" fmla="*/ 55562 h 3008312"/>
                <a:gd name="connsiteX108" fmla="*/ 1063625 w 1821656"/>
                <a:gd name="connsiteY108" fmla="*/ 119062 h 3008312"/>
                <a:gd name="connsiteX109" fmla="*/ 1004094 w 1821656"/>
                <a:gd name="connsiteY109" fmla="*/ 218281 h 3008312"/>
                <a:gd name="connsiteX110" fmla="*/ 968375 w 1821656"/>
                <a:gd name="connsiteY110" fmla="*/ 254000 h 3008312"/>
                <a:gd name="connsiteX111" fmla="*/ 849313 w 1821656"/>
                <a:gd name="connsiteY111" fmla="*/ 337344 h 3008312"/>
                <a:gd name="connsiteX112" fmla="*/ 865188 w 1821656"/>
                <a:gd name="connsiteY112" fmla="*/ 476250 h 3008312"/>
                <a:gd name="connsiteX113" fmla="*/ 868350 w 1821656"/>
                <a:gd name="connsiteY113" fmla="*/ 557213 h 3008312"/>
                <a:gd name="connsiteX114" fmla="*/ 819143 w 1821656"/>
                <a:gd name="connsiteY114" fmla="*/ 635000 h 3008312"/>
                <a:gd name="connsiteX115" fmla="*/ 674688 w 1821656"/>
                <a:gd name="connsiteY115" fmla="*/ 702469 h 3008312"/>
                <a:gd name="connsiteX116" fmla="*/ 587375 w 1821656"/>
                <a:gd name="connsiteY116" fmla="*/ 662781 h 3008312"/>
                <a:gd name="connsiteX117" fmla="*/ 496094 w 1821656"/>
                <a:gd name="connsiteY117" fmla="*/ 758031 h 3008312"/>
                <a:gd name="connsiteX118" fmla="*/ 377031 w 1821656"/>
                <a:gd name="connsiteY118" fmla="*/ 726281 h 3008312"/>
                <a:gd name="connsiteX119" fmla="*/ 257969 w 1821656"/>
                <a:gd name="connsiteY119" fmla="*/ 746125 h 3008312"/>
                <a:gd name="connsiteX120" fmla="*/ 194469 w 1821656"/>
                <a:gd name="connsiteY120" fmla="*/ 948531 h 3008312"/>
                <a:gd name="connsiteX121" fmla="*/ 111901 w 1821656"/>
                <a:gd name="connsiteY121" fmla="*/ 969169 h 3008312"/>
                <a:gd name="connsiteX122" fmla="*/ 174625 w 1821656"/>
                <a:gd name="connsiteY122" fmla="*/ 1049338 h 3008312"/>
                <a:gd name="connsiteX123" fmla="*/ 83344 w 1821656"/>
                <a:gd name="connsiteY123" fmla="*/ 1154906 h 3008312"/>
                <a:gd name="connsiteX124" fmla="*/ 150813 w 1821656"/>
                <a:gd name="connsiteY124" fmla="*/ 1230312 h 3008312"/>
                <a:gd name="connsiteX125" fmla="*/ 63500 w 1821656"/>
                <a:gd name="connsiteY125" fmla="*/ 1297781 h 3008312"/>
                <a:gd name="connsiteX126" fmla="*/ 63500 w 1821656"/>
                <a:gd name="connsiteY126" fmla="*/ 1444625 h 3008312"/>
                <a:gd name="connsiteX127" fmla="*/ 138906 w 1821656"/>
                <a:gd name="connsiteY127" fmla="*/ 1452562 h 3008312"/>
                <a:gd name="connsiteX128" fmla="*/ 206375 w 1821656"/>
                <a:gd name="connsiteY128" fmla="*/ 1436687 h 3008312"/>
                <a:gd name="connsiteX129" fmla="*/ 242094 w 1821656"/>
                <a:gd name="connsiteY129" fmla="*/ 1460500 h 3008312"/>
                <a:gd name="connsiteX130" fmla="*/ 265906 w 1821656"/>
                <a:gd name="connsiteY130" fmla="*/ 1508125 h 3008312"/>
                <a:gd name="connsiteX131" fmla="*/ 230188 w 1821656"/>
                <a:gd name="connsiteY131" fmla="*/ 1529557 h 3008312"/>
                <a:gd name="connsiteX132" fmla="*/ 211926 w 1821656"/>
                <a:gd name="connsiteY132" fmla="*/ 1560512 h 3008312"/>
                <a:gd name="connsiteX133" fmla="*/ 164331 w 1821656"/>
                <a:gd name="connsiteY133" fmla="*/ 1574800 h 3008312"/>
                <a:gd name="connsiteX134" fmla="*/ 148025 w 1821656"/>
                <a:gd name="connsiteY134" fmla="*/ 1604169 h 3008312"/>
                <a:gd name="connsiteX135" fmla="*/ 92057 w 1821656"/>
                <a:gd name="connsiteY135" fmla="*/ 1643062 h 3008312"/>
                <a:gd name="connsiteX136" fmla="*/ 79375 w 1821656"/>
                <a:gd name="connsiteY136" fmla="*/ 1702594 h 3008312"/>
                <a:gd name="connsiteX137" fmla="*/ 19844 w 1821656"/>
                <a:gd name="connsiteY137" fmla="*/ 1708944 h 3008312"/>
                <a:gd name="connsiteX138" fmla="*/ 0 w 1821656"/>
                <a:gd name="connsiteY138" fmla="*/ 1785937 h 3008312"/>
                <a:gd name="connsiteX139" fmla="*/ 89700 w 1821656"/>
                <a:gd name="connsiteY139" fmla="*/ 1798637 h 3008312"/>
                <a:gd name="connsiteX140" fmla="*/ 107156 w 1821656"/>
                <a:gd name="connsiteY140" fmla="*/ 1825625 h 3008312"/>
                <a:gd name="connsiteX141" fmla="*/ 120643 w 1821656"/>
                <a:gd name="connsiteY141" fmla="*/ 1897062 h 3008312"/>
                <a:gd name="connsiteX142" fmla="*/ 166688 w 1821656"/>
                <a:gd name="connsiteY142" fmla="*/ 1916906 h 3008312"/>
                <a:gd name="connsiteX143" fmla="*/ 199213 w 1821656"/>
                <a:gd name="connsiteY143" fmla="*/ 1902619 h 3008312"/>
                <a:gd name="connsiteX144" fmla="*/ 259549 w 1821656"/>
                <a:gd name="connsiteY144" fmla="*/ 1897856 h 3008312"/>
                <a:gd name="connsiteX145" fmla="*/ 315112 w 1821656"/>
                <a:gd name="connsiteY145" fmla="*/ 1851819 h 3008312"/>
                <a:gd name="connsiteX146" fmla="*/ 333375 w 1821656"/>
                <a:gd name="connsiteY146" fmla="*/ 1853406 h 3008312"/>
                <a:gd name="connsiteX147" fmla="*/ 379419 w 1821656"/>
                <a:gd name="connsiteY147" fmla="*/ 1858169 h 3008312"/>
                <a:gd name="connsiteX148" fmla="*/ 434981 w 1821656"/>
                <a:gd name="connsiteY148" fmla="*/ 1827212 h 3008312"/>
                <a:gd name="connsiteX149" fmla="*/ 477863 w 1821656"/>
                <a:gd name="connsiteY149" fmla="*/ 1862931 h 3008312"/>
                <a:gd name="connsiteX150" fmla="*/ 488156 w 1821656"/>
                <a:gd name="connsiteY150" fmla="*/ 1897062 h 3008312"/>
                <a:gd name="connsiteX151" fmla="*/ 479886 w 1821656"/>
                <a:gd name="connsiteY151" fmla="*/ 1925637 h 3008312"/>
                <a:gd name="connsiteX152" fmla="*/ 456406 w 1821656"/>
                <a:gd name="connsiteY152" fmla="*/ 1952625 h 3008312"/>
                <a:gd name="connsiteX153" fmla="*/ 461957 w 1821656"/>
                <a:gd name="connsiteY153" fmla="*/ 2041525 h 3008312"/>
                <a:gd name="connsiteX154" fmla="*/ 404813 w 1821656"/>
                <a:gd name="connsiteY154" fmla="*/ 2039937 h 3008312"/>
                <a:gd name="connsiteX155" fmla="*/ 313531 w 1821656"/>
                <a:gd name="connsiteY155" fmla="*/ 2008187 h 3008312"/>
                <a:gd name="connsiteX156" fmla="*/ 316726 w 1821656"/>
                <a:gd name="connsiteY156" fmla="*/ 2070893 h 3008312"/>
                <a:gd name="connsiteX157" fmla="*/ 257969 w 1821656"/>
                <a:gd name="connsiteY157" fmla="*/ 2099469 h 3008312"/>
                <a:gd name="connsiteX158" fmla="*/ 204019 w 1821656"/>
                <a:gd name="connsiteY158" fmla="*/ 2147888 h 3008312"/>
                <a:gd name="connsiteX159" fmla="*/ 154781 w 1821656"/>
                <a:gd name="connsiteY159" fmla="*/ 2166937 h 3008312"/>
                <a:gd name="connsiteX160" fmla="*/ 111125 w 1821656"/>
                <a:gd name="connsiteY160" fmla="*/ 2170906 h 3008312"/>
                <a:gd name="connsiteX161" fmla="*/ 119063 w 1821656"/>
                <a:gd name="connsiteY161" fmla="*/ 2234406 h 3008312"/>
                <a:gd name="connsiteX162" fmla="*/ 63500 w 1821656"/>
                <a:gd name="connsiteY162" fmla="*/ 2242344 h 3008312"/>
                <a:gd name="connsiteX163" fmla="*/ 36494 w 1821656"/>
                <a:gd name="connsiteY163" fmla="*/ 2312987 h 3008312"/>
                <a:gd name="connsiteX164" fmla="*/ 38882 w 1821656"/>
                <a:gd name="connsiteY164" fmla="*/ 2347118 h 3008312"/>
                <a:gd name="connsiteX165" fmla="*/ 96863 w 1821656"/>
                <a:gd name="connsiteY165" fmla="*/ 2405857 h 3008312"/>
                <a:gd name="connsiteX166" fmla="*/ 112738 w 1821656"/>
                <a:gd name="connsiteY166" fmla="*/ 2415381 h 3008312"/>
                <a:gd name="connsiteX167" fmla="*/ 118256 w 1821656"/>
                <a:gd name="connsiteY167" fmla="*/ 2516187 h 3008312"/>
                <a:gd name="connsiteX168" fmla="*/ 119063 w 1821656"/>
                <a:gd name="connsiteY168" fmla="*/ 2583656 h 3008312"/>
                <a:gd name="connsiteX169" fmla="*/ 177013 w 1821656"/>
                <a:gd name="connsiteY169" fmla="*/ 2576512 h 3008312"/>
                <a:gd name="connsiteX170" fmla="*/ 190500 w 1821656"/>
                <a:gd name="connsiteY170" fmla="*/ 2547937 h 3008312"/>
                <a:gd name="connsiteX171" fmla="*/ 226219 w 1821656"/>
                <a:gd name="connsiteY171" fmla="*/ 2579687 h 3008312"/>
                <a:gd name="connsiteX172" fmla="*/ 265906 w 1821656"/>
                <a:gd name="connsiteY172" fmla="*/ 2591594 h 3008312"/>
                <a:gd name="connsiteX173" fmla="*/ 312757 w 1821656"/>
                <a:gd name="connsiteY173" fmla="*/ 2620169 h 3008312"/>
                <a:gd name="connsiteX174" fmla="*/ 310337 w 1821656"/>
                <a:gd name="connsiteY174" fmla="*/ 2655094 h 3008312"/>
                <a:gd name="connsiteX175" fmla="*/ 355607 w 1821656"/>
                <a:gd name="connsiteY175" fmla="*/ 2675731 h 3008312"/>
                <a:gd name="connsiteX176" fmla="*/ 404813 w 1821656"/>
                <a:gd name="connsiteY176" fmla="*/ 2694781 h 3008312"/>
                <a:gd name="connsiteX177" fmla="*/ 444500 w 1821656"/>
                <a:gd name="connsiteY177" fmla="*/ 2674937 h 3008312"/>
                <a:gd name="connsiteX178" fmla="*/ 488156 w 1821656"/>
                <a:gd name="connsiteY178" fmla="*/ 2702719 h 3008312"/>
                <a:gd name="connsiteX179" fmla="*/ 468313 w 1821656"/>
                <a:gd name="connsiteY179" fmla="*/ 2782094 h 3008312"/>
                <a:gd name="connsiteX180" fmla="*/ 460375 w 1821656"/>
                <a:gd name="connsiteY180" fmla="*/ 2813844 h 3008312"/>
                <a:gd name="connsiteX181" fmla="*/ 476250 w 1821656"/>
                <a:gd name="connsiteY181" fmla="*/ 2841625 h 3008312"/>
                <a:gd name="connsiteX182" fmla="*/ 428625 w 1821656"/>
                <a:gd name="connsiteY182" fmla="*/ 2901156 h 3008312"/>
                <a:gd name="connsiteX183" fmla="*/ 404813 w 1821656"/>
                <a:gd name="connsiteY183" fmla="*/ 2940844 h 3008312"/>
                <a:gd name="connsiteX184" fmla="*/ 388938 w 1821656"/>
                <a:gd name="connsiteY184" fmla="*/ 3008312 h 3008312"/>
                <a:gd name="connsiteX0" fmla="*/ 388938 w 1821656"/>
                <a:gd name="connsiteY0" fmla="*/ 3008312 h 3008312"/>
                <a:gd name="connsiteX1" fmla="*/ 444500 w 1821656"/>
                <a:gd name="connsiteY1" fmla="*/ 2996406 h 3008312"/>
                <a:gd name="connsiteX2" fmla="*/ 448469 w 1821656"/>
                <a:gd name="connsiteY2" fmla="*/ 2952750 h 3008312"/>
                <a:gd name="connsiteX3" fmla="*/ 492125 w 1821656"/>
                <a:gd name="connsiteY3" fmla="*/ 2913062 h 3008312"/>
                <a:gd name="connsiteX4" fmla="*/ 579438 w 1821656"/>
                <a:gd name="connsiteY4" fmla="*/ 2960687 h 3008312"/>
                <a:gd name="connsiteX5" fmla="*/ 642938 w 1821656"/>
                <a:gd name="connsiteY5" fmla="*/ 2996406 h 3008312"/>
                <a:gd name="connsiteX6" fmla="*/ 710406 w 1821656"/>
                <a:gd name="connsiteY6" fmla="*/ 2956719 h 3008312"/>
                <a:gd name="connsiteX7" fmla="*/ 722313 w 1821656"/>
                <a:gd name="connsiteY7" fmla="*/ 2905125 h 3008312"/>
                <a:gd name="connsiteX8" fmla="*/ 754063 w 1821656"/>
                <a:gd name="connsiteY8" fmla="*/ 2905125 h 3008312"/>
                <a:gd name="connsiteX9" fmla="*/ 754063 w 1821656"/>
                <a:gd name="connsiteY9" fmla="*/ 2905125 h 3008312"/>
                <a:gd name="connsiteX10" fmla="*/ 821531 w 1821656"/>
                <a:gd name="connsiteY10" fmla="*/ 2885281 h 3008312"/>
                <a:gd name="connsiteX11" fmla="*/ 833438 w 1821656"/>
                <a:gd name="connsiteY11" fmla="*/ 2869406 h 3008312"/>
                <a:gd name="connsiteX12" fmla="*/ 829469 w 1821656"/>
                <a:gd name="connsiteY12" fmla="*/ 2845594 h 3008312"/>
                <a:gd name="connsiteX13" fmla="*/ 758031 w 1821656"/>
                <a:gd name="connsiteY13" fmla="*/ 2821781 h 3008312"/>
                <a:gd name="connsiteX14" fmla="*/ 758031 w 1821656"/>
                <a:gd name="connsiteY14" fmla="*/ 2762250 h 3008312"/>
                <a:gd name="connsiteX15" fmla="*/ 809625 w 1821656"/>
                <a:gd name="connsiteY15" fmla="*/ 2758281 h 3008312"/>
                <a:gd name="connsiteX16" fmla="*/ 857250 w 1821656"/>
                <a:gd name="connsiteY16" fmla="*/ 2722562 h 3008312"/>
                <a:gd name="connsiteX17" fmla="*/ 896938 w 1821656"/>
                <a:gd name="connsiteY17" fmla="*/ 2766219 h 3008312"/>
                <a:gd name="connsiteX18" fmla="*/ 908844 w 1821656"/>
                <a:gd name="connsiteY18" fmla="*/ 2805906 h 3008312"/>
                <a:gd name="connsiteX19" fmla="*/ 889000 w 1821656"/>
                <a:gd name="connsiteY19" fmla="*/ 2853531 h 3008312"/>
                <a:gd name="connsiteX20" fmla="*/ 896938 w 1821656"/>
                <a:gd name="connsiteY20" fmla="*/ 2885281 h 3008312"/>
                <a:gd name="connsiteX21" fmla="*/ 936625 w 1821656"/>
                <a:gd name="connsiteY21" fmla="*/ 2889250 h 3008312"/>
                <a:gd name="connsiteX22" fmla="*/ 964406 w 1821656"/>
                <a:gd name="connsiteY22" fmla="*/ 2809875 h 3008312"/>
                <a:gd name="connsiteX23" fmla="*/ 1035844 w 1821656"/>
                <a:gd name="connsiteY23" fmla="*/ 2754312 h 3008312"/>
                <a:gd name="connsiteX24" fmla="*/ 1067594 w 1821656"/>
                <a:gd name="connsiteY24" fmla="*/ 2698750 h 3008312"/>
                <a:gd name="connsiteX25" fmla="*/ 1079500 w 1821656"/>
                <a:gd name="connsiteY25" fmla="*/ 2583656 h 3008312"/>
                <a:gd name="connsiteX26" fmla="*/ 1103313 w 1821656"/>
                <a:gd name="connsiteY26" fmla="*/ 2508250 h 3008312"/>
                <a:gd name="connsiteX27" fmla="*/ 1087438 w 1821656"/>
                <a:gd name="connsiteY27" fmla="*/ 2472531 h 3008312"/>
                <a:gd name="connsiteX28" fmla="*/ 1119188 w 1821656"/>
                <a:gd name="connsiteY28" fmla="*/ 2460625 h 3008312"/>
                <a:gd name="connsiteX29" fmla="*/ 1079500 w 1821656"/>
                <a:gd name="connsiteY29" fmla="*/ 2349500 h 3008312"/>
                <a:gd name="connsiteX30" fmla="*/ 1111250 w 1821656"/>
                <a:gd name="connsiteY30" fmla="*/ 2286000 h 3008312"/>
                <a:gd name="connsiteX31" fmla="*/ 1111250 w 1821656"/>
                <a:gd name="connsiteY31" fmla="*/ 2250281 h 3008312"/>
                <a:gd name="connsiteX32" fmla="*/ 1178719 w 1821656"/>
                <a:gd name="connsiteY32" fmla="*/ 2135187 h 3008312"/>
                <a:gd name="connsiteX33" fmla="*/ 1202531 w 1821656"/>
                <a:gd name="connsiteY33" fmla="*/ 2079625 h 3008312"/>
                <a:gd name="connsiteX34" fmla="*/ 1146969 w 1821656"/>
                <a:gd name="connsiteY34" fmla="*/ 2035969 h 3008312"/>
                <a:gd name="connsiteX35" fmla="*/ 1174750 w 1821656"/>
                <a:gd name="connsiteY35" fmla="*/ 2004219 h 3008312"/>
                <a:gd name="connsiteX36" fmla="*/ 1174750 w 1821656"/>
                <a:gd name="connsiteY36" fmla="*/ 1960562 h 3008312"/>
                <a:gd name="connsiteX37" fmla="*/ 1202531 w 1821656"/>
                <a:gd name="connsiteY37" fmla="*/ 1889125 h 3008312"/>
                <a:gd name="connsiteX38" fmla="*/ 1091406 w 1821656"/>
                <a:gd name="connsiteY38" fmla="*/ 1817687 h 3008312"/>
                <a:gd name="connsiteX39" fmla="*/ 1039813 w 1821656"/>
                <a:gd name="connsiteY39" fmla="*/ 1742281 h 3008312"/>
                <a:gd name="connsiteX40" fmla="*/ 1012031 w 1821656"/>
                <a:gd name="connsiteY40" fmla="*/ 1718469 h 3008312"/>
                <a:gd name="connsiteX41" fmla="*/ 944563 w 1821656"/>
                <a:gd name="connsiteY41" fmla="*/ 1730375 h 3008312"/>
                <a:gd name="connsiteX42" fmla="*/ 896938 w 1821656"/>
                <a:gd name="connsiteY42" fmla="*/ 1730375 h 3008312"/>
                <a:gd name="connsiteX43" fmla="*/ 892969 w 1821656"/>
                <a:gd name="connsiteY43" fmla="*/ 1789906 h 3008312"/>
                <a:gd name="connsiteX44" fmla="*/ 845344 w 1821656"/>
                <a:gd name="connsiteY44" fmla="*/ 1821656 h 3008312"/>
                <a:gd name="connsiteX45" fmla="*/ 773906 w 1821656"/>
                <a:gd name="connsiteY45" fmla="*/ 1845469 h 3008312"/>
                <a:gd name="connsiteX46" fmla="*/ 746125 w 1821656"/>
                <a:gd name="connsiteY46" fmla="*/ 1845469 h 3008312"/>
                <a:gd name="connsiteX47" fmla="*/ 789781 w 1821656"/>
                <a:gd name="connsiteY47" fmla="*/ 1797844 h 3008312"/>
                <a:gd name="connsiteX48" fmla="*/ 785813 w 1821656"/>
                <a:gd name="connsiteY48" fmla="*/ 1766094 h 3008312"/>
                <a:gd name="connsiteX49" fmla="*/ 726281 w 1821656"/>
                <a:gd name="connsiteY49" fmla="*/ 1766094 h 3008312"/>
                <a:gd name="connsiteX50" fmla="*/ 702469 w 1821656"/>
                <a:gd name="connsiteY50" fmla="*/ 1813719 h 3008312"/>
                <a:gd name="connsiteX51" fmla="*/ 686594 w 1821656"/>
                <a:gd name="connsiteY51" fmla="*/ 1778000 h 3008312"/>
                <a:gd name="connsiteX52" fmla="*/ 690563 w 1821656"/>
                <a:gd name="connsiteY52" fmla="*/ 1710531 h 3008312"/>
                <a:gd name="connsiteX53" fmla="*/ 690563 w 1821656"/>
                <a:gd name="connsiteY53" fmla="*/ 1651000 h 3008312"/>
                <a:gd name="connsiteX54" fmla="*/ 599281 w 1821656"/>
                <a:gd name="connsiteY54" fmla="*/ 1651000 h 3008312"/>
                <a:gd name="connsiteX55" fmla="*/ 571500 w 1821656"/>
                <a:gd name="connsiteY55" fmla="*/ 1662906 h 3008312"/>
                <a:gd name="connsiteX56" fmla="*/ 523875 w 1821656"/>
                <a:gd name="connsiteY56" fmla="*/ 1619250 h 3008312"/>
                <a:gd name="connsiteX57" fmla="*/ 527844 w 1821656"/>
                <a:gd name="connsiteY57" fmla="*/ 1579562 h 3008312"/>
                <a:gd name="connsiteX58" fmla="*/ 611188 w 1821656"/>
                <a:gd name="connsiteY58" fmla="*/ 1543844 h 3008312"/>
                <a:gd name="connsiteX59" fmla="*/ 650875 w 1821656"/>
                <a:gd name="connsiteY59" fmla="*/ 1468437 h 3008312"/>
                <a:gd name="connsiteX60" fmla="*/ 710406 w 1821656"/>
                <a:gd name="connsiteY60" fmla="*/ 1440656 h 3008312"/>
                <a:gd name="connsiteX61" fmla="*/ 785813 w 1821656"/>
                <a:gd name="connsiteY61" fmla="*/ 1377156 h 3008312"/>
                <a:gd name="connsiteX62" fmla="*/ 853281 w 1821656"/>
                <a:gd name="connsiteY62" fmla="*/ 1266031 h 3008312"/>
                <a:gd name="connsiteX63" fmla="*/ 920750 w 1821656"/>
                <a:gd name="connsiteY63" fmla="*/ 1178719 h 3008312"/>
                <a:gd name="connsiteX64" fmla="*/ 980281 w 1821656"/>
                <a:gd name="connsiteY64" fmla="*/ 1123156 h 3008312"/>
                <a:gd name="connsiteX65" fmla="*/ 1035844 w 1821656"/>
                <a:gd name="connsiteY65" fmla="*/ 1067594 h 3008312"/>
                <a:gd name="connsiteX66" fmla="*/ 1063625 w 1821656"/>
                <a:gd name="connsiteY66" fmla="*/ 1039812 h 3008312"/>
                <a:gd name="connsiteX67" fmla="*/ 1095375 w 1821656"/>
                <a:gd name="connsiteY67" fmla="*/ 1035844 h 3008312"/>
                <a:gd name="connsiteX68" fmla="*/ 1115219 w 1821656"/>
                <a:gd name="connsiteY68" fmla="*/ 948531 h 3008312"/>
                <a:gd name="connsiteX69" fmla="*/ 1158875 w 1821656"/>
                <a:gd name="connsiteY69" fmla="*/ 896937 h 3008312"/>
                <a:gd name="connsiteX70" fmla="*/ 1214438 w 1821656"/>
                <a:gd name="connsiteY70" fmla="*/ 881062 h 3008312"/>
                <a:gd name="connsiteX71" fmla="*/ 1273969 w 1821656"/>
                <a:gd name="connsiteY71" fmla="*/ 773906 h 3008312"/>
                <a:gd name="connsiteX72" fmla="*/ 1349375 w 1821656"/>
                <a:gd name="connsiteY72" fmla="*/ 734219 h 3008312"/>
                <a:gd name="connsiteX73" fmla="*/ 1400969 w 1821656"/>
                <a:gd name="connsiteY73" fmla="*/ 714375 h 3008312"/>
                <a:gd name="connsiteX74" fmla="*/ 1436688 w 1821656"/>
                <a:gd name="connsiteY74" fmla="*/ 714375 h 3008312"/>
                <a:gd name="connsiteX75" fmla="*/ 1520031 w 1821656"/>
                <a:gd name="connsiteY75" fmla="*/ 706437 h 3008312"/>
                <a:gd name="connsiteX76" fmla="*/ 1627188 w 1821656"/>
                <a:gd name="connsiteY76" fmla="*/ 706437 h 3008312"/>
                <a:gd name="connsiteX77" fmla="*/ 1686719 w 1821656"/>
                <a:gd name="connsiteY77" fmla="*/ 706437 h 3008312"/>
                <a:gd name="connsiteX78" fmla="*/ 1694656 w 1821656"/>
                <a:gd name="connsiteY78" fmla="*/ 758031 h 3008312"/>
                <a:gd name="connsiteX79" fmla="*/ 1714500 w 1821656"/>
                <a:gd name="connsiteY79" fmla="*/ 762000 h 3008312"/>
                <a:gd name="connsiteX80" fmla="*/ 1738313 w 1821656"/>
                <a:gd name="connsiteY80" fmla="*/ 722312 h 3008312"/>
                <a:gd name="connsiteX81" fmla="*/ 1742281 w 1821656"/>
                <a:gd name="connsiteY81" fmla="*/ 690562 h 3008312"/>
                <a:gd name="connsiteX82" fmla="*/ 1785938 w 1821656"/>
                <a:gd name="connsiteY82" fmla="*/ 690562 h 3008312"/>
                <a:gd name="connsiteX83" fmla="*/ 1817688 w 1821656"/>
                <a:gd name="connsiteY83" fmla="*/ 718344 h 3008312"/>
                <a:gd name="connsiteX84" fmla="*/ 1821656 w 1821656"/>
                <a:gd name="connsiteY84" fmla="*/ 650875 h 3008312"/>
                <a:gd name="connsiteX85" fmla="*/ 1821656 w 1821656"/>
                <a:gd name="connsiteY85" fmla="*/ 599281 h 3008312"/>
                <a:gd name="connsiteX86" fmla="*/ 1785938 w 1821656"/>
                <a:gd name="connsiteY86" fmla="*/ 575469 h 3008312"/>
                <a:gd name="connsiteX87" fmla="*/ 1746250 w 1821656"/>
                <a:gd name="connsiteY87" fmla="*/ 535781 h 3008312"/>
                <a:gd name="connsiteX88" fmla="*/ 1698625 w 1821656"/>
                <a:gd name="connsiteY88" fmla="*/ 543719 h 3008312"/>
                <a:gd name="connsiteX89" fmla="*/ 1662906 w 1821656"/>
                <a:gd name="connsiteY89" fmla="*/ 515937 h 3008312"/>
                <a:gd name="connsiteX90" fmla="*/ 1643063 w 1821656"/>
                <a:gd name="connsiteY90" fmla="*/ 488156 h 3008312"/>
                <a:gd name="connsiteX91" fmla="*/ 1694656 w 1821656"/>
                <a:gd name="connsiteY91" fmla="*/ 420687 h 3008312"/>
                <a:gd name="connsiteX92" fmla="*/ 1718469 w 1821656"/>
                <a:gd name="connsiteY92" fmla="*/ 420687 h 3008312"/>
                <a:gd name="connsiteX93" fmla="*/ 1750219 w 1821656"/>
                <a:gd name="connsiteY93" fmla="*/ 444500 h 3008312"/>
                <a:gd name="connsiteX94" fmla="*/ 1762125 w 1821656"/>
                <a:gd name="connsiteY94" fmla="*/ 377031 h 3008312"/>
                <a:gd name="connsiteX95" fmla="*/ 1781969 w 1821656"/>
                <a:gd name="connsiteY95" fmla="*/ 289719 h 3008312"/>
                <a:gd name="connsiteX96" fmla="*/ 1766094 w 1821656"/>
                <a:gd name="connsiteY96" fmla="*/ 238125 h 3008312"/>
                <a:gd name="connsiteX97" fmla="*/ 1742281 w 1821656"/>
                <a:gd name="connsiteY97" fmla="*/ 170656 h 3008312"/>
                <a:gd name="connsiteX98" fmla="*/ 1698625 w 1821656"/>
                <a:gd name="connsiteY98" fmla="*/ 146844 h 3008312"/>
                <a:gd name="connsiteX99" fmla="*/ 1639094 w 1821656"/>
                <a:gd name="connsiteY99" fmla="*/ 123031 h 3008312"/>
                <a:gd name="connsiteX100" fmla="*/ 1563688 w 1821656"/>
                <a:gd name="connsiteY100" fmla="*/ 127000 h 3008312"/>
                <a:gd name="connsiteX101" fmla="*/ 1504156 w 1821656"/>
                <a:gd name="connsiteY101" fmla="*/ 174625 h 3008312"/>
                <a:gd name="connsiteX102" fmla="*/ 1393031 w 1821656"/>
                <a:gd name="connsiteY102" fmla="*/ 107156 h 3008312"/>
                <a:gd name="connsiteX103" fmla="*/ 1321594 w 1821656"/>
                <a:gd name="connsiteY103" fmla="*/ 130969 h 3008312"/>
                <a:gd name="connsiteX104" fmla="*/ 1238250 w 1821656"/>
                <a:gd name="connsiteY104" fmla="*/ 119062 h 3008312"/>
                <a:gd name="connsiteX105" fmla="*/ 1206500 w 1821656"/>
                <a:gd name="connsiteY105" fmla="*/ 23812 h 3008312"/>
                <a:gd name="connsiteX106" fmla="*/ 1150938 w 1821656"/>
                <a:gd name="connsiteY106" fmla="*/ 0 h 3008312"/>
                <a:gd name="connsiteX107" fmla="*/ 1083469 w 1821656"/>
                <a:gd name="connsiteY107" fmla="*/ 55562 h 3008312"/>
                <a:gd name="connsiteX108" fmla="*/ 1063625 w 1821656"/>
                <a:gd name="connsiteY108" fmla="*/ 119062 h 3008312"/>
                <a:gd name="connsiteX109" fmla="*/ 1004094 w 1821656"/>
                <a:gd name="connsiteY109" fmla="*/ 218281 h 3008312"/>
                <a:gd name="connsiteX110" fmla="*/ 968375 w 1821656"/>
                <a:gd name="connsiteY110" fmla="*/ 254000 h 3008312"/>
                <a:gd name="connsiteX111" fmla="*/ 849313 w 1821656"/>
                <a:gd name="connsiteY111" fmla="*/ 337344 h 3008312"/>
                <a:gd name="connsiteX112" fmla="*/ 865188 w 1821656"/>
                <a:gd name="connsiteY112" fmla="*/ 476250 h 3008312"/>
                <a:gd name="connsiteX113" fmla="*/ 868350 w 1821656"/>
                <a:gd name="connsiteY113" fmla="*/ 557213 h 3008312"/>
                <a:gd name="connsiteX114" fmla="*/ 819143 w 1821656"/>
                <a:gd name="connsiteY114" fmla="*/ 635000 h 3008312"/>
                <a:gd name="connsiteX115" fmla="*/ 674688 w 1821656"/>
                <a:gd name="connsiteY115" fmla="*/ 702469 h 3008312"/>
                <a:gd name="connsiteX116" fmla="*/ 587375 w 1821656"/>
                <a:gd name="connsiteY116" fmla="*/ 662781 h 3008312"/>
                <a:gd name="connsiteX117" fmla="*/ 496094 w 1821656"/>
                <a:gd name="connsiteY117" fmla="*/ 758031 h 3008312"/>
                <a:gd name="connsiteX118" fmla="*/ 377031 w 1821656"/>
                <a:gd name="connsiteY118" fmla="*/ 726281 h 3008312"/>
                <a:gd name="connsiteX119" fmla="*/ 257969 w 1821656"/>
                <a:gd name="connsiteY119" fmla="*/ 746125 h 3008312"/>
                <a:gd name="connsiteX120" fmla="*/ 194469 w 1821656"/>
                <a:gd name="connsiteY120" fmla="*/ 948531 h 3008312"/>
                <a:gd name="connsiteX121" fmla="*/ 111901 w 1821656"/>
                <a:gd name="connsiteY121" fmla="*/ 969169 h 3008312"/>
                <a:gd name="connsiteX122" fmla="*/ 174625 w 1821656"/>
                <a:gd name="connsiteY122" fmla="*/ 1049338 h 3008312"/>
                <a:gd name="connsiteX123" fmla="*/ 83344 w 1821656"/>
                <a:gd name="connsiteY123" fmla="*/ 1154906 h 3008312"/>
                <a:gd name="connsiteX124" fmla="*/ 150813 w 1821656"/>
                <a:gd name="connsiteY124" fmla="*/ 1230312 h 3008312"/>
                <a:gd name="connsiteX125" fmla="*/ 63500 w 1821656"/>
                <a:gd name="connsiteY125" fmla="*/ 1297781 h 3008312"/>
                <a:gd name="connsiteX126" fmla="*/ 63500 w 1821656"/>
                <a:gd name="connsiteY126" fmla="*/ 1444625 h 3008312"/>
                <a:gd name="connsiteX127" fmla="*/ 138906 w 1821656"/>
                <a:gd name="connsiteY127" fmla="*/ 1452562 h 3008312"/>
                <a:gd name="connsiteX128" fmla="*/ 206375 w 1821656"/>
                <a:gd name="connsiteY128" fmla="*/ 1436687 h 3008312"/>
                <a:gd name="connsiteX129" fmla="*/ 242094 w 1821656"/>
                <a:gd name="connsiteY129" fmla="*/ 1460500 h 3008312"/>
                <a:gd name="connsiteX130" fmla="*/ 265906 w 1821656"/>
                <a:gd name="connsiteY130" fmla="*/ 1508125 h 3008312"/>
                <a:gd name="connsiteX131" fmla="*/ 230188 w 1821656"/>
                <a:gd name="connsiteY131" fmla="*/ 1529557 h 3008312"/>
                <a:gd name="connsiteX132" fmla="*/ 211926 w 1821656"/>
                <a:gd name="connsiteY132" fmla="*/ 1560512 h 3008312"/>
                <a:gd name="connsiteX133" fmla="*/ 164331 w 1821656"/>
                <a:gd name="connsiteY133" fmla="*/ 1574800 h 3008312"/>
                <a:gd name="connsiteX134" fmla="*/ 148025 w 1821656"/>
                <a:gd name="connsiteY134" fmla="*/ 1604169 h 3008312"/>
                <a:gd name="connsiteX135" fmla="*/ 92057 w 1821656"/>
                <a:gd name="connsiteY135" fmla="*/ 1643062 h 3008312"/>
                <a:gd name="connsiteX136" fmla="*/ 79375 w 1821656"/>
                <a:gd name="connsiteY136" fmla="*/ 1702594 h 3008312"/>
                <a:gd name="connsiteX137" fmla="*/ 19844 w 1821656"/>
                <a:gd name="connsiteY137" fmla="*/ 1708944 h 3008312"/>
                <a:gd name="connsiteX138" fmla="*/ 0 w 1821656"/>
                <a:gd name="connsiteY138" fmla="*/ 1785937 h 3008312"/>
                <a:gd name="connsiteX139" fmla="*/ 89700 w 1821656"/>
                <a:gd name="connsiteY139" fmla="*/ 1798637 h 3008312"/>
                <a:gd name="connsiteX140" fmla="*/ 107156 w 1821656"/>
                <a:gd name="connsiteY140" fmla="*/ 1825625 h 3008312"/>
                <a:gd name="connsiteX141" fmla="*/ 120643 w 1821656"/>
                <a:gd name="connsiteY141" fmla="*/ 1897062 h 3008312"/>
                <a:gd name="connsiteX142" fmla="*/ 166688 w 1821656"/>
                <a:gd name="connsiteY142" fmla="*/ 1916906 h 3008312"/>
                <a:gd name="connsiteX143" fmla="*/ 199213 w 1821656"/>
                <a:gd name="connsiteY143" fmla="*/ 1902619 h 3008312"/>
                <a:gd name="connsiteX144" fmla="*/ 259549 w 1821656"/>
                <a:gd name="connsiteY144" fmla="*/ 1897856 h 3008312"/>
                <a:gd name="connsiteX145" fmla="*/ 315112 w 1821656"/>
                <a:gd name="connsiteY145" fmla="*/ 1851819 h 3008312"/>
                <a:gd name="connsiteX146" fmla="*/ 333375 w 1821656"/>
                <a:gd name="connsiteY146" fmla="*/ 1853406 h 3008312"/>
                <a:gd name="connsiteX147" fmla="*/ 379419 w 1821656"/>
                <a:gd name="connsiteY147" fmla="*/ 1858169 h 3008312"/>
                <a:gd name="connsiteX148" fmla="*/ 434981 w 1821656"/>
                <a:gd name="connsiteY148" fmla="*/ 1827212 h 3008312"/>
                <a:gd name="connsiteX149" fmla="*/ 477863 w 1821656"/>
                <a:gd name="connsiteY149" fmla="*/ 1862931 h 3008312"/>
                <a:gd name="connsiteX150" fmla="*/ 488156 w 1821656"/>
                <a:gd name="connsiteY150" fmla="*/ 1897062 h 3008312"/>
                <a:gd name="connsiteX151" fmla="*/ 479886 w 1821656"/>
                <a:gd name="connsiteY151" fmla="*/ 1925637 h 3008312"/>
                <a:gd name="connsiteX152" fmla="*/ 456406 w 1821656"/>
                <a:gd name="connsiteY152" fmla="*/ 1952625 h 3008312"/>
                <a:gd name="connsiteX153" fmla="*/ 461957 w 1821656"/>
                <a:gd name="connsiteY153" fmla="*/ 2041525 h 3008312"/>
                <a:gd name="connsiteX154" fmla="*/ 404813 w 1821656"/>
                <a:gd name="connsiteY154" fmla="*/ 2039937 h 3008312"/>
                <a:gd name="connsiteX155" fmla="*/ 313531 w 1821656"/>
                <a:gd name="connsiteY155" fmla="*/ 2008187 h 3008312"/>
                <a:gd name="connsiteX156" fmla="*/ 316726 w 1821656"/>
                <a:gd name="connsiteY156" fmla="*/ 2070893 h 3008312"/>
                <a:gd name="connsiteX157" fmla="*/ 257969 w 1821656"/>
                <a:gd name="connsiteY157" fmla="*/ 2099469 h 3008312"/>
                <a:gd name="connsiteX158" fmla="*/ 204019 w 1821656"/>
                <a:gd name="connsiteY158" fmla="*/ 2147888 h 3008312"/>
                <a:gd name="connsiteX159" fmla="*/ 154781 w 1821656"/>
                <a:gd name="connsiteY159" fmla="*/ 2166937 h 3008312"/>
                <a:gd name="connsiteX160" fmla="*/ 111125 w 1821656"/>
                <a:gd name="connsiteY160" fmla="*/ 2170906 h 3008312"/>
                <a:gd name="connsiteX161" fmla="*/ 119063 w 1821656"/>
                <a:gd name="connsiteY161" fmla="*/ 2234406 h 3008312"/>
                <a:gd name="connsiteX162" fmla="*/ 63500 w 1821656"/>
                <a:gd name="connsiteY162" fmla="*/ 2242344 h 3008312"/>
                <a:gd name="connsiteX163" fmla="*/ 36494 w 1821656"/>
                <a:gd name="connsiteY163" fmla="*/ 2312987 h 3008312"/>
                <a:gd name="connsiteX164" fmla="*/ 38882 w 1821656"/>
                <a:gd name="connsiteY164" fmla="*/ 2347118 h 3008312"/>
                <a:gd name="connsiteX165" fmla="*/ 96863 w 1821656"/>
                <a:gd name="connsiteY165" fmla="*/ 2405857 h 3008312"/>
                <a:gd name="connsiteX166" fmla="*/ 112738 w 1821656"/>
                <a:gd name="connsiteY166" fmla="*/ 2415381 h 3008312"/>
                <a:gd name="connsiteX167" fmla="*/ 118256 w 1821656"/>
                <a:gd name="connsiteY167" fmla="*/ 2516187 h 3008312"/>
                <a:gd name="connsiteX168" fmla="*/ 119063 w 1821656"/>
                <a:gd name="connsiteY168" fmla="*/ 2583656 h 3008312"/>
                <a:gd name="connsiteX169" fmla="*/ 177013 w 1821656"/>
                <a:gd name="connsiteY169" fmla="*/ 2576512 h 3008312"/>
                <a:gd name="connsiteX170" fmla="*/ 190500 w 1821656"/>
                <a:gd name="connsiteY170" fmla="*/ 2547937 h 3008312"/>
                <a:gd name="connsiteX171" fmla="*/ 226219 w 1821656"/>
                <a:gd name="connsiteY171" fmla="*/ 2579687 h 3008312"/>
                <a:gd name="connsiteX172" fmla="*/ 265906 w 1821656"/>
                <a:gd name="connsiteY172" fmla="*/ 2591594 h 3008312"/>
                <a:gd name="connsiteX173" fmla="*/ 312757 w 1821656"/>
                <a:gd name="connsiteY173" fmla="*/ 2620169 h 3008312"/>
                <a:gd name="connsiteX174" fmla="*/ 310337 w 1821656"/>
                <a:gd name="connsiteY174" fmla="*/ 2655094 h 3008312"/>
                <a:gd name="connsiteX175" fmla="*/ 355607 w 1821656"/>
                <a:gd name="connsiteY175" fmla="*/ 2675731 h 3008312"/>
                <a:gd name="connsiteX176" fmla="*/ 404813 w 1821656"/>
                <a:gd name="connsiteY176" fmla="*/ 2694781 h 3008312"/>
                <a:gd name="connsiteX177" fmla="*/ 437337 w 1821656"/>
                <a:gd name="connsiteY177" fmla="*/ 2677318 h 3008312"/>
                <a:gd name="connsiteX178" fmla="*/ 488156 w 1821656"/>
                <a:gd name="connsiteY178" fmla="*/ 2702719 h 3008312"/>
                <a:gd name="connsiteX179" fmla="*/ 468313 w 1821656"/>
                <a:gd name="connsiteY179" fmla="*/ 2782094 h 3008312"/>
                <a:gd name="connsiteX180" fmla="*/ 460375 w 1821656"/>
                <a:gd name="connsiteY180" fmla="*/ 2813844 h 3008312"/>
                <a:gd name="connsiteX181" fmla="*/ 476250 w 1821656"/>
                <a:gd name="connsiteY181" fmla="*/ 2841625 h 3008312"/>
                <a:gd name="connsiteX182" fmla="*/ 428625 w 1821656"/>
                <a:gd name="connsiteY182" fmla="*/ 2901156 h 3008312"/>
                <a:gd name="connsiteX183" fmla="*/ 404813 w 1821656"/>
                <a:gd name="connsiteY183" fmla="*/ 2940844 h 3008312"/>
                <a:gd name="connsiteX184" fmla="*/ 388938 w 1821656"/>
                <a:gd name="connsiteY184" fmla="*/ 3008312 h 3008312"/>
                <a:gd name="connsiteX0" fmla="*/ 388938 w 1821656"/>
                <a:gd name="connsiteY0" fmla="*/ 3008312 h 3008312"/>
                <a:gd name="connsiteX1" fmla="*/ 444500 w 1821656"/>
                <a:gd name="connsiteY1" fmla="*/ 2996406 h 3008312"/>
                <a:gd name="connsiteX2" fmla="*/ 448469 w 1821656"/>
                <a:gd name="connsiteY2" fmla="*/ 2952750 h 3008312"/>
                <a:gd name="connsiteX3" fmla="*/ 467949 w 1821656"/>
                <a:gd name="connsiteY3" fmla="*/ 2930525 h 3008312"/>
                <a:gd name="connsiteX4" fmla="*/ 492125 w 1821656"/>
                <a:gd name="connsiteY4" fmla="*/ 2913062 h 3008312"/>
                <a:gd name="connsiteX5" fmla="*/ 579438 w 1821656"/>
                <a:gd name="connsiteY5" fmla="*/ 2960687 h 3008312"/>
                <a:gd name="connsiteX6" fmla="*/ 642938 w 1821656"/>
                <a:gd name="connsiteY6" fmla="*/ 2996406 h 3008312"/>
                <a:gd name="connsiteX7" fmla="*/ 710406 w 1821656"/>
                <a:gd name="connsiteY7" fmla="*/ 2956719 h 3008312"/>
                <a:gd name="connsiteX8" fmla="*/ 722313 w 1821656"/>
                <a:gd name="connsiteY8" fmla="*/ 2905125 h 3008312"/>
                <a:gd name="connsiteX9" fmla="*/ 754063 w 1821656"/>
                <a:gd name="connsiteY9" fmla="*/ 2905125 h 3008312"/>
                <a:gd name="connsiteX10" fmla="*/ 754063 w 1821656"/>
                <a:gd name="connsiteY10" fmla="*/ 2905125 h 3008312"/>
                <a:gd name="connsiteX11" fmla="*/ 821531 w 1821656"/>
                <a:gd name="connsiteY11" fmla="*/ 2885281 h 3008312"/>
                <a:gd name="connsiteX12" fmla="*/ 833438 w 1821656"/>
                <a:gd name="connsiteY12" fmla="*/ 2869406 h 3008312"/>
                <a:gd name="connsiteX13" fmla="*/ 829469 w 1821656"/>
                <a:gd name="connsiteY13" fmla="*/ 2845594 h 3008312"/>
                <a:gd name="connsiteX14" fmla="*/ 758031 w 1821656"/>
                <a:gd name="connsiteY14" fmla="*/ 2821781 h 3008312"/>
                <a:gd name="connsiteX15" fmla="*/ 758031 w 1821656"/>
                <a:gd name="connsiteY15" fmla="*/ 2762250 h 3008312"/>
                <a:gd name="connsiteX16" fmla="*/ 809625 w 1821656"/>
                <a:gd name="connsiteY16" fmla="*/ 2758281 h 3008312"/>
                <a:gd name="connsiteX17" fmla="*/ 857250 w 1821656"/>
                <a:gd name="connsiteY17" fmla="*/ 2722562 h 3008312"/>
                <a:gd name="connsiteX18" fmla="*/ 896938 w 1821656"/>
                <a:gd name="connsiteY18" fmla="*/ 2766219 h 3008312"/>
                <a:gd name="connsiteX19" fmla="*/ 908844 w 1821656"/>
                <a:gd name="connsiteY19" fmla="*/ 2805906 h 3008312"/>
                <a:gd name="connsiteX20" fmla="*/ 889000 w 1821656"/>
                <a:gd name="connsiteY20" fmla="*/ 2853531 h 3008312"/>
                <a:gd name="connsiteX21" fmla="*/ 896938 w 1821656"/>
                <a:gd name="connsiteY21" fmla="*/ 2885281 h 3008312"/>
                <a:gd name="connsiteX22" fmla="*/ 936625 w 1821656"/>
                <a:gd name="connsiteY22" fmla="*/ 2889250 h 3008312"/>
                <a:gd name="connsiteX23" fmla="*/ 964406 w 1821656"/>
                <a:gd name="connsiteY23" fmla="*/ 2809875 h 3008312"/>
                <a:gd name="connsiteX24" fmla="*/ 1035844 w 1821656"/>
                <a:gd name="connsiteY24" fmla="*/ 2754312 h 3008312"/>
                <a:gd name="connsiteX25" fmla="*/ 1067594 w 1821656"/>
                <a:gd name="connsiteY25" fmla="*/ 2698750 h 3008312"/>
                <a:gd name="connsiteX26" fmla="*/ 1079500 w 1821656"/>
                <a:gd name="connsiteY26" fmla="*/ 2583656 h 3008312"/>
                <a:gd name="connsiteX27" fmla="*/ 1103313 w 1821656"/>
                <a:gd name="connsiteY27" fmla="*/ 2508250 h 3008312"/>
                <a:gd name="connsiteX28" fmla="*/ 1087438 w 1821656"/>
                <a:gd name="connsiteY28" fmla="*/ 2472531 h 3008312"/>
                <a:gd name="connsiteX29" fmla="*/ 1119188 w 1821656"/>
                <a:gd name="connsiteY29" fmla="*/ 2460625 h 3008312"/>
                <a:gd name="connsiteX30" fmla="*/ 1079500 w 1821656"/>
                <a:gd name="connsiteY30" fmla="*/ 2349500 h 3008312"/>
                <a:gd name="connsiteX31" fmla="*/ 1111250 w 1821656"/>
                <a:gd name="connsiteY31" fmla="*/ 2286000 h 3008312"/>
                <a:gd name="connsiteX32" fmla="*/ 1111250 w 1821656"/>
                <a:gd name="connsiteY32" fmla="*/ 2250281 h 3008312"/>
                <a:gd name="connsiteX33" fmla="*/ 1178719 w 1821656"/>
                <a:gd name="connsiteY33" fmla="*/ 2135187 h 3008312"/>
                <a:gd name="connsiteX34" fmla="*/ 1202531 w 1821656"/>
                <a:gd name="connsiteY34" fmla="*/ 2079625 h 3008312"/>
                <a:gd name="connsiteX35" fmla="*/ 1146969 w 1821656"/>
                <a:gd name="connsiteY35" fmla="*/ 2035969 h 3008312"/>
                <a:gd name="connsiteX36" fmla="*/ 1174750 w 1821656"/>
                <a:gd name="connsiteY36" fmla="*/ 2004219 h 3008312"/>
                <a:gd name="connsiteX37" fmla="*/ 1174750 w 1821656"/>
                <a:gd name="connsiteY37" fmla="*/ 1960562 h 3008312"/>
                <a:gd name="connsiteX38" fmla="*/ 1202531 w 1821656"/>
                <a:gd name="connsiteY38" fmla="*/ 1889125 h 3008312"/>
                <a:gd name="connsiteX39" fmla="*/ 1091406 w 1821656"/>
                <a:gd name="connsiteY39" fmla="*/ 1817687 h 3008312"/>
                <a:gd name="connsiteX40" fmla="*/ 1039813 w 1821656"/>
                <a:gd name="connsiteY40" fmla="*/ 1742281 h 3008312"/>
                <a:gd name="connsiteX41" fmla="*/ 1012031 w 1821656"/>
                <a:gd name="connsiteY41" fmla="*/ 1718469 h 3008312"/>
                <a:gd name="connsiteX42" fmla="*/ 944563 w 1821656"/>
                <a:gd name="connsiteY42" fmla="*/ 1730375 h 3008312"/>
                <a:gd name="connsiteX43" fmla="*/ 896938 w 1821656"/>
                <a:gd name="connsiteY43" fmla="*/ 1730375 h 3008312"/>
                <a:gd name="connsiteX44" fmla="*/ 892969 w 1821656"/>
                <a:gd name="connsiteY44" fmla="*/ 1789906 h 3008312"/>
                <a:gd name="connsiteX45" fmla="*/ 845344 w 1821656"/>
                <a:gd name="connsiteY45" fmla="*/ 1821656 h 3008312"/>
                <a:gd name="connsiteX46" fmla="*/ 773906 w 1821656"/>
                <a:gd name="connsiteY46" fmla="*/ 1845469 h 3008312"/>
                <a:gd name="connsiteX47" fmla="*/ 746125 w 1821656"/>
                <a:gd name="connsiteY47" fmla="*/ 1845469 h 3008312"/>
                <a:gd name="connsiteX48" fmla="*/ 789781 w 1821656"/>
                <a:gd name="connsiteY48" fmla="*/ 1797844 h 3008312"/>
                <a:gd name="connsiteX49" fmla="*/ 785813 w 1821656"/>
                <a:gd name="connsiteY49" fmla="*/ 1766094 h 3008312"/>
                <a:gd name="connsiteX50" fmla="*/ 726281 w 1821656"/>
                <a:gd name="connsiteY50" fmla="*/ 1766094 h 3008312"/>
                <a:gd name="connsiteX51" fmla="*/ 702469 w 1821656"/>
                <a:gd name="connsiteY51" fmla="*/ 1813719 h 3008312"/>
                <a:gd name="connsiteX52" fmla="*/ 686594 w 1821656"/>
                <a:gd name="connsiteY52" fmla="*/ 1778000 h 3008312"/>
                <a:gd name="connsiteX53" fmla="*/ 690563 w 1821656"/>
                <a:gd name="connsiteY53" fmla="*/ 1710531 h 3008312"/>
                <a:gd name="connsiteX54" fmla="*/ 690563 w 1821656"/>
                <a:gd name="connsiteY54" fmla="*/ 1651000 h 3008312"/>
                <a:gd name="connsiteX55" fmla="*/ 599281 w 1821656"/>
                <a:gd name="connsiteY55" fmla="*/ 1651000 h 3008312"/>
                <a:gd name="connsiteX56" fmla="*/ 571500 w 1821656"/>
                <a:gd name="connsiteY56" fmla="*/ 1662906 h 3008312"/>
                <a:gd name="connsiteX57" fmla="*/ 523875 w 1821656"/>
                <a:gd name="connsiteY57" fmla="*/ 1619250 h 3008312"/>
                <a:gd name="connsiteX58" fmla="*/ 527844 w 1821656"/>
                <a:gd name="connsiteY58" fmla="*/ 1579562 h 3008312"/>
                <a:gd name="connsiteX59" fmla="*/ 611188 w 1821656"/>
                <a:gd name="connsiteY59" fmla="*/ 1543844 h 3008312"/>
                <a:gd name="connsiteX60" fmla="*/ 650875 w 1821656"/>
                <a:gd name="connsiteY60" fmla="*/ 1468437 h 3008312"/>
                <a:gd name="connsiteX61" fmla="*/ 710406 w 1821656"/>
                <a:gd name="connsiteY61" fmla="*/ 1440656 h 3008312"/>
                <a:gd name="connsiteX62" fmla="*/ 785813 w 1821656"/>
                <a:gd name="connsiteY62" fmla="*/ 1377156 h 3008312"/>
                <a:gd name="connsiteX63" fmla="*/ 853281 w 1821656"/>
                <a:gd name="connsiteY63" fmla="*/ 1266031 h 3008312"/>
                <a:gd name="connsiteX64" fmla="*/ 920750 w 1821656"/>
                <a:gd name="connsiteY64" fmla="*/ 1178719 h 3008312"/>
                <a:gd name="connsiteX65" fmla="*/ 980281 w 1821656"/>
                <a:gd name="connsiteY65" fmla="*/ 1123156 h 3008312"/>
                <a:gd name="connsiteX66" fmla="*/ 1035844 w 1821656"/>
                <a:gd name="connsiteY66" fmla="*/ 1067594 h 3008312"/>
                <a:gd name="connsiteX67" fmla="*/ 1063625 w 1821656"/>
                <a:gd name="connsiteY67" fmla="*/ 1039812 h 3008312"/>
                <a:gd name="connsiteX68" fmla="*/ 1095375 w 1821656"/>
                <a:gd name="connsiteY68" fmla="*/ 1035844 h 3008312"/>
                <a:gd name="connsiteX69" fmla="*/ 1115219 w 1821656"/>
                <a:gd name="connsiteY69" fmla="*/ 948531 h 3008312"/>
                <a:gd name="connsiteX70" fmla="*/ 1158875 w 1821656"/>
                <a:gd name="connsiteY70" fmla="*/ 896937 h 3008312"/>
                <a:gd name="connsiteX71" fmla="*/ 1214438 w 1821656"/>
                <a:gd name="connsiteY71" fmla="*/ 881062 h 3008312"/>
                <a:gd name="connsiteX72" fmla="*/ 1273969 w 1821656"/>
                <a:gd name="connsiteY72" fmla="*/ 773906 h 3008312"/>
                <a:gd name="connsiteX73" fmla="*/ 1349375 w 1821656"/>
                <a:gd name="connsiteY73" fmla="*/ 734219 h 3008312"/>
                <a:gd name="connsiteX74" fmla="*/ 1400969 w 1821656"/>
                <a:gd name="connsiteY74" fmla="*/ 714375 h 3008312"/>
                <a:gd name="connsiteX75" fmla="*/ 1436688 w 1821656"/>
                <a:gd name="connsiteY75" fmla="*/ 714375 h 3008312"/>
                <a:gd name="connsiteX76" fmla="*/ 1520031 w 1821656"/>
                <a:gd name="connsiteY76" fmla="*/ 706437 h 3008312"/>
                <a:gd name="connsiteX77" fmla="*/ 1627188 w 1821656"/>
                <a:gd name="connsiteY77" fmla="*/ 706437 h 3008312"/>
                <a:gd name="connsiteX78" fmla="*/ 1686719 w 1821656"/>
                <a:gd name="connsiteY78" fmla="*/ 706437 h 3008312"/>
                <a:gd name="connsiteX79" fmla="*/ 1694656 w 1821656"/>
                <a:gd name="connsiteY79" fmla="*/ 758031 h 3008312"/>
                <a:gd name="connsiteX80" fmla="*/ 1714500 w 1821656"/>
                <a:gd name="connsiteY80" fmla="*/ 762000 h 3008312"/>
                <a:gd name="connsiteX81" fmla="*/ 1738313 w 1821656"/>
                <a:gd name="connsiteY81" fmla="*/ 722312 h 3008312"/>
                <a:gd name="connsiteX82" fmla="*/ 1742281 w 1821656"/>
                <a:gd name="connsiteY82" fmla="*/ 690562 h 3008312"/>
                <a:gd name="connsiteX83" fmla="*/ 1785938 w 1821656"/>
                <a:gd name="connsiteY83" fmla="*/ 690562 h 3008312"/>
                <a:gd name="connsiteX84" fmla="*/ 1817688 w 1821656"/>
                <a:gd name="connsiteY84" fmla="*/ 718344 h 3008312"/>
                <a:gd name="connsiteX85" fmla="*/ 1821656 w 1821656"/>
                <a:gd name="connsiteY85" fmla="*/ 650875 h 3008312"/>
                <a:gd name="connsiteX86" fmla="*/ 1821656 w 1821656"/>
                <a:gd name="connsiteY86" fmla="*/ 599281 h 3008312"/>
                <a:gd name="connsiteX87" fmla="*/ 1785938 w 1821656"/>
                <a:gd name="connsiteY87" fmla="*/ 575469 h 3008312"/>
                <a:gd name="connsiteX88" fmla="*/ 1746250 w 1821656"/>
                <a:gd name="connsiteY88" fmla="*/ 535781 h 3008312"/>
                <a:gd name="connsiteX89" fmla="*/ 1698625 w 1821656"/>
                <a:gd name="connsiteY89" fmla="*/ 543719 h 3008312"/>
                <a:gd name="connsiteX90" fmla="*/ 1662906 w 1821656"/>
                <a:gd name="connsiteY90" fmla="*/ 515937 h 3008312"/>
                <a:gd name="connsiteX91" fmla="*/ 1643063 w 1821656"/>
                <a:gd name="connsiteY91" fmla="*/ 488156 h 3008312"/>
                <a:gd name="connsiteX92" fmla="*/ 1694656 w 1821656"/>
                <a:gd name="connsiteY92" fmla="*/ 420687 h 3008312"/>
                <a:gd name="connsiteX93" fmla="*/ 1718469 w 1821656"/>
                <a:gd name="connsiteY93" fmla="*/ 420687 h 3008312"/>
                <a:gd name="connsiteX94" fmla="*/ 1750219 w 1821656"/>
                <a:gd name="connsiteY94" fmla="*/ 444500 h 3008312"/>
                <a:gd name="connsiteX95" fmla="*/ 1762125 w 1821656"/>
                <a:gd name="connsiteY95" fmla="*/ 377031 h 3008312"/>
                <a:gd name="connsiteX96" fmla="*/ 1781969 w 1821656"/>
                <a:gd name="connsiteY96" fmla="*/ 289719 h 3008312"/>
                <a:gd name="connsiteX97" fmla="*/ 1766094 w 1821656"/>
                <a:gd name="connsiteY97" fmla="*/ 238125 h 3008312"/>
                <a:gd name="connsiteX98" fmla="*/ 1742281 w 1821656"/>
                <a:gd name="connsiteY98" fmla="*/ 170656 h 3008312"/>
                <a:gd name="connsiteX99" fmla="*/ 1698625 w 1821656"/>
                <a:gd name="connsiteY99" fmla="*/ 146844 h 3008312"/>
                <a:gd name="connsiteX100" fmla="*/ 1639094 w 1821656"/>
                <a:gd name="connsiteY100" fmla="*/ 123031 h 3008312"/>
                <a:gd name="connsiteX101" fmla="*/ 1563688 w 1821656"/>
                <a:gd name="connsiteY101" fmla="*/ 127000 h 3008312"/>
                <a:gd name="connsiteX102" fmla="*/ 1504156 w 1821656"/>
                <a:gd name="connsiteY102" fmla="*/ 174625 h 3008312"/>
                <a:gd name="connsiteX103" fmla="*/ 1393031 w 1821656"/>
                <a:gd name="connsiteY103" fmla="*/ 107156 h 3008312"/>
                <a:gd name="connsiteX104" fmla="*/ 1321594 w 1821656"/>
                <a:gd name="connsiteY104" fmla="*/ 130969 h 3008312"/>
                <a:gd name="connsiteX105" fmla="*/ 1238250 w 1821656"/>
                <a:gd name="connsiteY105" fmla="*/ 119062 h 3008312"/>
                <a:gd name="connsiteX106" fmla="*/ 1206500 w 1821656"/>
                <a:gd name="connsiteY106" fmla="*/ 23812 h 3008312"/>
                <a:gd name="connsiteX107" fmla="*/ 1150938 w 1821656"/>
                <a:gd name="connsiteY107" fmla="*/ 0 h 3008312"/>
                <a:gd name="connsiteX108" fmla="*/ 1083469 w 1821656"/>
                <a:gd name="connsiteY108" fmla="*/ 55562 h 3008312"/>
                <a:gd name="connsiteX109" fmla="*/ 1063625 w 1821656"/>
                <a:gd name="connsiteY109" fmla="*/ 119062 h 3008312"/>
                <a:gd name="connsiteX110" fmla="*/ 1004094 w 1821656"/>
                <a:gd name="connsiteY110" fmla="*/ 218281 h 3008312"/>
                <a:gd name="connsiteX111" fmla="*/ 968375 w 1821656"/>
                <a:gd name="connsiteY111" fmla="*/ 254000 h 3008312"/>
                <a:gd name="connsiteX112" fmla="*/ 849313 w 1821656"/>
                <a:gd name="connsiteY112" fmla="*/ 337344 h 3008312"/>
                <a:gd name="connsiteX113" fmla="*/ 865188 w 1821656"/>
                <a:gd name="connsiteY113" fmla="*/ 476250 h 3008312"/>
                <a:gd name="connsiteX114" fmla="*/ 868350 w 1821656"/>
                <a:gd name="connsiteY114" fmla="*/ 557213 h 3008312"/>
                <a:gd name="connsiteX115" fmla="*/ 819143 w 1821656"/>
                <a:gd name="connsiteY115" fmla="*/ 635000 h 3008312"/>
                <a:gd name="connsiteX116" fmla="*/ 674688 w 1821656"/>
                <a:gd name="connsiteY116" fmla="*/ 702469 h 3008312"/>
                <a:gd name="connsiteX117" fmla="*/ 587375 w 1821656"/>
                <a:gd name="connsiteY117" fmla="*/ 662781 h 3008312"/>
                <a:gd name="connsiteX118" fmla="*/ 496094 w 1821656"/>
                <a:gd name="connsiteY118" fmla="*/ 758031 h 3008312"/>
                <a:gd name="connsiteX119" fmla="*/ 377031 w 1821656"/>
                <a:gd name="connsiteY119" fmla="*/ 726281 h 3008312"/>
                <a:gd name="connsiteX120" fmla="*/ 257969 w 1821656"/>
                <a:gd name="connsiteY120" fmla="*/ 746125 h 3008312"/>
                <a:gd name="connsiteX121" fmla="*/ 194469 w 1821656"/>
                <a:gd name="connsiteY121" fmla="*/ 948531 h 3008312"/>
                <a:gd name="connsiteX122" fmla="*/ 111901 w 1821656"/>
                <a:gd name="connsiteY122" fmla="*/ 969169 h 3008312"/>
                <a:gd name="connsiteX123" fmla="*/ 174625 w 1821656"/>
                <a:gd name="connsiteY123" fmla="*/ 1049338 h 3008312"/>
                <a:gd name="connsiteX124" fmla="*/ 83344 w 1821656"/>
                <a:gd name="connsiteY124" fmla="*/ 1154906 h 3008312"/>
                <a:gd name="connsiteX125" fmla="*/ 150813 w 1821656"/>
                <a:gd name="connsiteY125" fmla="*/ 1230312 h 3008312"/>
                <a:gd name="connsiteX126" fmla="*/ 63500 w 1821656"/>
                <a:gd name="connsiteY126" fmla="*/ 1297781 h 3008312"/>
                <a:gd name="connsiteX127" fmla="*/ 63500 w 1821656"/>
                <a:gd name="connsiteY127" fmla="*/ 1444625 h 3008312"/>
                <a:gd name="connsiteX128" fmla="*/ 138906 w 1821656"/>
                <a:gd name="connsiteY128" fmla="*/ 1452562 h 3008312"/>
                <a:gd name="connsiteX129" fmla="*/ 206375 w 1821656"/>
                <a:gd name="connsiteY129" fmla="*/ 1436687 h 3008312"/>
                <a:gd name="connsiteX130" fmla="*/ 242094 w 1821656"/>
                <a:gd name="connsiteY130" fmla="*/ 1460500 h 3008312"/>
                <a:gd name="connsiteX131" fmla="*/ 265906 w 1821656"/>
                <a:gd name="connsiteY131" fmla="*/ 1508125 h 3008312"/>
                <a:gd name="connsiteX132" fmla="*/ 230188 w 1821656"/>
                <a:gd name="connsiteY132" fmla="*/ 1529557 h 3008312"/>
                <a:gd name="connsiteX133" fmla="*/ 211926 w 1821656"/>
                <a:gd name="connsiteY133" fmla="*/ 1560512 h 3008312"/>
                <a:gd name="connsiteX134" fmla="*/ 164331 w 1821656"/>
                <a:gd name="connsiteY134" fmla="*/ 1574800 h 3008312"/>
                <a:gd name="connsiteX135" fmla="*/ 148025 w 1821656"/>
                <a:gd name="connsiteY135" fmla="*/ 1604169 h 3008312"/>
                <a:gd name="connsiteX136" fmla="*/ 92057 w 1821656"/>
                <a:gd name="connsiteY136" fmla="*/ 1643062 h 3008312"/>
                <a:gd name="connsiteX137" fmla="*/ 79375 w 1821656"/>
                <a:gd name="connsiteY137" fmla="*/ 1702594 h 3008312"/>
                <a:gd name="connsiteX138" fmla="*/ 19844 w 1821656"/>
                <a:gd name="connsiteY138" fmla="*/ 1708944 h 3008312"/>
                <a:gd name="connsiteX139" fmla="*/ 0 w 1821656"/>
                <a:gd name="connsiteY139" fmla="*/ 1785937 h 3008312"/>
                <a:gd name="connsiteX140" fmla="*/ 89700 w 1821656"/>
                <a:gd name="connsiteY140" fmla="*/ 1798637 h 3008312"/>
                <a:gd name="connsiteX141" fmla="*/ 107156 w 1821656"/>
                <a:gd name="connsiteY141" fmla="*/ 1825625 h 3008312"/>
                <a:gd name="connsiteX142" fmla="*/ 120643 w 1821656"/>
                <a:gd name="connsiteY142" fmla="*/ 1897062 h 3008312"/>
                <a:gd name="connsiteX143" fmla="*/ 166688 w 1821656"/>
                <a:gd name="connsiteY143" fmla="*/ 1916906 h 3008312"/>
                <a:gd name="connsiteX144" fmla="*/ 199213 w 1821656"/>
                <a:gd name="connsiteY144" fmla="*/ 1902619 h 3008312"/>
                <a:gd name="connsiteX145" fmla="*/ 259549 w 1821656"/>
                <a:gd name="connsiteY145" fmla="*/ 1897856 h 3008312"/>
                <a:gd name="connsiteX146" fmla="*/ 315112 w 1821656"/>
                <a:gd name="connsiteY146" fmla="*/ 1851819 h 3008312"/>
                <a:gd name="connsiteX147" fmla="*/ 333375 w 1821656"/>
                <a:gd name="connsiteY147" fmla="*/ 1853406 h 3008312"/>
                <a:gd name="connsiteX148" fmla="*/ 379419 w 1821656"/>
                <a:gd name="connsiteY148" fmla="*/ 1858169 h 3008312"/>
                <a:gd name="connsiteX149" fmla="*/ 434981 w 1821656"/>
                <a:gd name="connsiteY149" fmla="*/ 1827212 h 3008312"/>
                <a:gd name="connsiteX150" fmla="*/ 477863 w 1821656"/>
                <a:gd name="connsiteY150" fmla="*/ 1862931 h 3008312"/>
                <a:gd name="connsiteX151" fmla="*/ 488156 w 1821656"/>
                <a:gd name="connsiteY151" fmla="*/ 1897062 h 3008312"/>
                <a:gd name="connsiteX152" fmla="*/ 479886 w 1821656"/>
                <a:gd name="connsiteY152" fmla="*/ 1925637 h 3008312"/>
                <a:gd name="connsiteX153" fmla="*/ 456406 w 1821656"/>
                <a:gd name="connsiteY153" fmla="*/ 1952625 h 3008312"/>
                <a:gd name="connsiteX154" fmla="*/ 461957 w 1821656"/>
                <a:gd name="connsiteY154" fmla="*/ 2041525 h 3008312"/>
                <a:gd name="connsiteX155" fmla="*/ 404813 w 1821656"/>
                <a:gd name="connsiteY155" fmla="*/ 2039937 h 3008312"/>
                <a:gd name="connsiteX156" fmla="*/ 313531 w 1821656"/>
                <a:gd name="connsiteY156" fmla="*/ 2008187 h 3008312"/>
                <a:gd name="connsiteX157" fmla="*/ 316726 w 1821656"/>
                <a:gd name="connsiteY157" fmla="*/ 2070893 h 3008312"/>
                <a:gd name="connsiteX158" fmla="*/ 257969 w 1821656"/>
                <a:gd name="connsiteY158" fmla="*/ 2099469 h 3008312"/>
                <a:gd name="connsiteX159" fmla="*/ 204019 w 1821656"/>
                <a:gd name="connsiteY159" fmla="*/ 2147888 h 3008312"/>
                <a:gd name="connsiteX160" fmla="*/ 154781 w 1821656"/>
                <a:gd name="connsiteY160" fmla="*/ 2166937 h 3008312"/>
                <a:gd name="connsiteX161" fmla="*/ 111125 w 1821656"/>
                <a:gd name="connsiteY161" fmla="*/ 2170906 h 3008312"/>
                <a:gd name="connsiteX162" fmla="*/ 119063 w 1821656"/>
                <a:gd name="connsiteY162" fmla="*/ 2234406 h 3008312"/>
                <a:gd name="connsiteX163" fmla="*/ 63500 w 1821656"/>
                <a:gd name="connsiteY163" fmla="*/ 2242344 h 3008312"/>
                <a:gd name="connsiteX164" fmla="*/ 36494 w 1821656"/>
                <a:gd name="connsiteY164" fmla="*/ 2312987 h 3008312"/>
                <a:gd name="connsiteX165" fmla="*/ 38882 w 1821656"/>
                <a:gd name="connsiteY165" fmla="*/ 2347118 h 3008312"/>
                <a:gd name="connsiteX166" fmla="*/ 96863 w 1821656"/>
                <a:gd name="connsiteY166" fmla="*/ 2405857 h 3008312"/>
                <a:gd name="connsiteX167" fmla="*/ 112738 w 1821656"/>
                <a:gd name="connsiteY167" fmla="*/ 2415381 h 3008312"/>
                <a:gd name="connsiteX168" fmla="*/ 118256 w 1821656"/>
                <a:gd name="connsiteY168" fmla="*/ 2516187 h 3008312"/>
                <a:gd name="connsiteX169" fmla="*/ 119063 w 1821656"/>
                <a:gd name="connsiteY169" fmla="*/ 2583656 h 3008312"/>
                <a:gd name="connsiteX170" fmla="*/ 177013 w 1821656"/>
                <a:gd name="connsiteY170" fmla="*/ 2576512 h 3008312"/>
                <a:gd name="connsiteX171" fmla="*/ 190500 w 1821656"/>
                <a:gd name="connsiteY171" fmla="*/ 2547937 h 3008312"/>
                <a:gd name="connsiteX172" fmla="*/ 226219 w 1821656"/>
                <a:gd name="connsiteY172" fmla="*/ 2579687 h 3008312"/>
                <a:gd name="connsiteX173" fmla="*/ 265906 w 1821656"/>
                <a:gd name="connsiteY173" fmla="*/ 2591594 h 3008312"/>
                <a:gd name="connsiteX174" fmla="*/ 312757 w 1821656"/>
                <a:gd name="connsiteY174" fmla="*/ 2620169 h 3008312"/>
                <a:gd name="connsiteX175" fmla="*/ 310337 w 1821656"/>
                <a:gd name="connsiteY175" fmla="*/ 2655094 h 3008312"/>
                <a:gd name="connsiteX176" fmla="*/ 355607 w 1821656"/>
                <a:gd name="connsiteY176" fmla="*/ 2675731 h 3008312"/>
                <a:gd name="connsiteX177" fmla="*/ 404813 w 1821656"/>
                <a:gd name="connsiteY177" fmla="*/ 2694781 h 3008312"/>
                <a:gd name="connsiteX178" fmla="*/ 437337 w 1821656"/>
                <a:gd name="connsiteY178" fmla="*/ 2677318 h 3008312"/>
                <a:gd name="connsiteX179" fmla="*/ 488156 w 1821656"/>
                <a:gd name="connsiteY179" fmla="*/ 2702719 h 3008312"/>
                <a:gd name="connsiteX180" fmla="*/ 468313 w 1821656"/>
                <a:gd name="connsiteY180" fmla="*/ 2782094 h 3008312"/>
                <a:gd name="connsiteX181" fmla="*/ 460375 w 1821656"/>
                <a:gd name="connsiteY181" fmla="*/ 2813844 h 3008312"/>
                <a:gd name="connsiteX182" fmla="*/ 476250 w 1821656"/>
                <a:gd name="connsiteY182" fmla="*/ 2841625 h 3008312"/>
                <a:gd name="connsiteX183" fmla="*/ 428625 w 1821656"/>
                <a:gd name="connsiteY183" fmla="*/ 2901156 h 3008312"/>
                <a:gd name="connsiteX184" fmla="*/ 404813 w 1821656"/>
                <a:gd name="connsiteY184" fmla="*/ 2940844 h 3008312"/>
                <a:gd name="connsiteX185" fmla="*/ 388938 w 1821656"/>
                <a:gd name="connsiteY185" fmla="*/ 3008312 h 3008312"/>
                <a:gd name="connsiteX0" fmla="*/ 388938 w 1821656"/>
                <a:gd name="connsiteY0" fmla="*/ 3008312 h 3008312"/>
                <a:gd name="connsiteX1" fmla="*/ 444500 w 1821656"/>
                <a:gd name="connsiteY1" fmla="*/ 2996406 h 3008312"/>
                <a:gd name="connsiteX2" fmla="*/ 448469 w 1821656"/>
                <a:gd name="connsiteY2" fmla="*/ 2952750 h 3008312"/>
                <a:gd name="connsiteX3" fmla="*/ 467949 w 1821656"/>
                <a:gd name="connsiteY3" fmla="*/ 2930525 h 3008312"/>
                <a:gd name="connsiteX4" fmla="*/ 492125 w 1821656"/>
                <a:gd name="connsiteY4" fmla="*/ 2913062 h 3008312"/>
                <a:gd name="connsiteX5" fmla="*/ 579438 w 1821656"/>
                <a:gd name="connsiteY5" fmla="*/ 2960687 h 3008312"/>
                <a:gd name="connsiteX6" fmla="*/ 642938 w 1821656"/>
                <a:gd name="connsiteY6" fmla="*/ 2996406 h 3008312"/>
                <a:gd name="connsiteX7" fmla="*/ 710406 w 1821656"/>
                <a:gd name="connsiteY7" fmla="*/ 2956719 h 3008312"/>
                <a:gd name="connsiteX8" fmla="*/ 722313 w 1821656"/>
                <a:gd name="connsiteY8" fmla="*/ 2905125 h 3008312"/>
                <a:gd name="connsiteX9" fmla="*/ 754063 w 1821656"/>
                <a:gd name="connsiteY9" fmla="*/ 2905125 h 3008312"/>
                <a:gd name="connsiteX10" fmla="*/ 770776 w 1821656"/>
                <a:gd name="connsiteY10" fmla="*/ 2919412 h 3008312"/>
                <a:gd name="connsiteX11" fmla="*/ 821531 w 1821656"/>
                <a:gd name="connsiteY11" fmla="*/ 2885281 h 3008312"/>
                <a:gd name="connsiteX12" fmla="*/ 833438 w 1821656"/>
                <a:gd name="connsiteY12" fmla="*/ 2869406 h 3008312"/>
                <a:gd name="connsiteX13" fmla="*/ 829469 w 1821656"/>
                <a:gd name="connsiteY13" fmla="*/ 2845594 h 3008312"/>
                <a:gd name="connsiteX14" fmla="*/ 758031 w 1821656"/>
                <a:gd name="connsiteY14" fmla="*/ 2821781 h 3008312"/>
                <a:gd name="connsiteX15" fmla="*/ 758031 w 1821656"/>
                <a:gd name="connsiteY15" fmla="*/ 2762250 h 3008312"/>
                <a:gd name="connsiteX16" fmla="*/ 809625 w 1821656"/>
                <a:gd name="connsiteY16" fmla="*/ 2758281 h 3008312"/>
                <a:gd name="connsiteX17" fmla="*/ 857250 w 1821656"/>
                <a:gd name="connsiteY17" fmla="*/ 2722562 h 3008312"/>
                <a:gd name="connsiteX18" fmla="*/ 896938 w 1821656"/>
                <a:gd name="connsiteY18" fmla="*/ 2766219 h 3008312"/>
                <a:gd name="connsiteX19" fmla="*/ 908844 w 1821656"/>
                <a:gd name="connsiteY19" fmla="*/ 2805906 h 3008312"/>
                <a:gd name="connsiteX20" fmla="*/ 889000 w 1821656"/>
                <a:gd name="connsiteY20" fmla="*/ 2853531 h 3008312"/>
                <a:gd name="connsiteX21" fmla="*/ 896938 w 1821656"/>
                <a:gd name="connsiteY21" fmla="*/ 2885281 h 3008312"/>
                <a:gd name="connsiteX22" fmla="*/ 936625 w 1821656"/>
                <a:gd name="connsiteY22" fmla="*/ 2889250 h 3008312"/>
                <a:gd name="connsiteX23" fmla="*/ 964406 w 1821656"/>
                <a:gd name="connsiteY23" fmla="*/ 2809875 h 3008312"/>
                <a:gd name="connsiteX24" fmla="*/ 1035844 w 1821656"/>
                <a:gd name="connsiteY24" fmla="*/ 2754312 h 3008312"/>
                <a:gd name="connsiteX25" fmla="*/ 1067594 w 1821656"/>
                <a:gd name="connsiteY25" fmla="*/ 2698750 h 3008312"/>
                <a:gd name="connsiteX26" fmla="*/ 1079500 w 1821656"/>
                <a:gd name="connsiteY26" fmla="*/ 2583656 h 3008312"/>
                <a:gd name="connsiteX27" fmla="*/ 1103313 w 1821656"/>
                <a:gd name="connsiteY27" fmla="*/ 2508250 h 3008312"/>
                <a:gd name="connsiteX28" fmla="*/ 1087438 w 1821656"/>
                <a:gd name="connsiteY28" fmla="*/ 2472531 h 3008312"/>
                <a:gd name="connsiteX29" fmla="*/ 1119188 w 1821656"/>
                <a:gd name="connsiteY29" fmla="*/ 2460625 h 3008312"/>
                <a:gd name="connsiteX30" fmla="*/ 1079500 w 1821656"/>
                <a:gd name="connsiteY30" fmla="*/ 2349500 h 3008312"/>
                <a:gd name="connsiteX31" fmla="*/ 1111250 w 1821656"/>
                <a:gd name="connsiteY31" fmla="*/ 2286000 h 3008312"/>
                <a:gd name="connsiteX32" fmla="*/ 1111250 w 1821656"/>
                <a:gd name="connsiteY32" fmla="*/ 2250281 h 3008312"/>
                <a:gd name="connsiteX33" fmla="*/ 1178719 w 1821656"/>
                <a:gd name="connsiteY33" fmla="*/ 2135187 h 3008312"/>
                <a:gd name="connsiteX34" fmla="*/ 1202531 w 1821656"/>
                <a:gd name="connsiteY34" fmla="*/ 2079625 h 3008312"/>
                <a:gd name="connsiteX35" fmla="*/ 1146969 w 1821656"/>
                <a:gd name="connsiteY35" fmla="*/ 2035969 h 3008312"/>
                <a:gd name="connsiteX36" fmla="*/ 1174750 w 1821656"/>
                <a:gd name="connsiteY36" fmla="*/ 2004219 h 3008312"/>
                <a:gd name="connsiteX37" fmla="*/ 1174750 w 1821656"/>
                <a:gd name="connsiteY37" fmla="*/ 1960562 h 3008312"/>
                <a:gd name="connsiteX38" fmla="*/ 1202531 w 1821656"/>
                <a:gd name="connsiteY38" fmla="*/ 1889125 h 3008312"/>
                <a:gd name="connsiteX39" fmla="*/ 1091406 w 1821656"/>
                <a:gd name="connsiteY39" fmla="*/ 1817687 h 3008312"/>
                <a:gd name="connsiteX40" fmla="*/ 1039813 w 1821656"/>
                <a:gd name="connsiteY40" fmla="*/ 1742281 h 3008312"/>
                <a:gd name="connsiteX41" fmla="*/ 1012031 w 1821656"/>
                <a:gd name="connsiteY41" fmla="*/ 1718469 h 3008312"/>
                <a:gd name="connsiteX42" fmla="*/ 944563 w 1821656"/>
                <a:gd name="connsiteY42" fmla="*/ 1730375 h 3008312"/>
                <a:gd name="connsiteX43" fmla="*/ 896938 w 1821656"/>
                <a:gd name="connsiteY43" fmla="*/ 1730375 h 3008312"/>
                <a:gd name="connsiteX44" fmla="*/ 892969 w 1821656"/>
                <a:gd name="connsiteY44" fmla="*/ 1789906 h 3008312"/>
                <a:gd name="connsiteX45" fmla="*/ 845344 w 1821656"/>
                <a:gd name="connsiteY45" fmla="*/ 1821656 h 3008312"/>
                <a:gd name="connsiteX46" fmla="*/ 773906 w 1821656"/>
                <a:gd name="connsiteY46" fmla="*/ 1845469 h 3008312"/>
                <a:gd name="connsiteX47" fmla="*/ 746125 w 1821656"/>
                <a:gd name="connsiteY47" fmla="*/ 1845469 h 3008312"/>
                <a:gd name="connsiteX48" fmla="*/ 789781 w 1821656"/>
                <a:gd name="connsiteY48" fmla="*/ 1797844 h 3008312"/>
                <a:gd name="connsiteX49" fmla="*/ 785813 w 1821656"/>
                <a:gd name="connsiteY49" fmla="*/ 1766094 h 3008312"/>
                <a:gd name="connsiteX50" fmla="*/ 726281 w 1821656"/>
                <a:gd name="connsiteY50" fmla="*/ 1766094 h 3008312"/>
                <a:gd name="connsiteX51" fmla="*/ 702469 w 1821656"/>
                <a:gd name="connsiteY51" fmla="*/ 1813719 h 3008312"/>
                <a:gd name="connsiteX52" fmla="*/ 686594 w 1821656"/>
                <a:gd name="connsiteY52" fmla="*/ 1778000 h 3008312"/>
                <a:gd name="connsiteX53" fmla="*/ 690563 w 1821656"/>
                <a:gd name="connsiteY53" fmla="*/ 1710531 h 3008312"/>
                <a:gd name="connsiteX54" fmla="*/ 690563 w 1821656"/>
                <a:gd name="connsiteY54" fmla="*/ 1651000 h 3008312"/>
                <a:gd name="connsiteX55" fmla="*/ 599281 w 1821656"/>
                <a:gd name="connsiteY55" fmla="*/ 1651000 h 3008312"/>
                <a:gd name="connsiteX56" fmla="*/ 571500 w 1821656"/>
                <a:gd name="connsiteY56" fmla="*/ 1662906 h 3008312"/>
                <a:gd name="connsiteX57" fmla="*/ 523875 w 1821656"/>
                <a:gd name="connsiteY57" fmla="*/ 1619250 h 3008312"/>
                <a:gd name="connsiteX58" fmla="*/ 527844 w 1821656"/>
                <a:gd name="connsiteY58" fmla="*/ 1579562 h 3008312"/>
                <a:gd name="connsiteX59" fmla="*/ 611188 w 1821656"/>
                <a:gd name="connsiteY59" fmla="*/ 1543844 h 3008312"/>
                <a:gd name="connsiteX60" fmla="*/ 650875 w 1821656"/>
                <a:gd name="connsiteY60" fmla="*/ 1468437 h 3008312"/>
                <a:gd name="connsiteX61" fmla="*/ 710406 w 1821656"/>
                <a:gd name="connsiteY61" fmla="*/ 1440656 h 3008312"/>
                <a:gd name="connsiteX62" fmla="*/ 785813 w 1821656"/>
                <a:gd name="connsiteY62" fmla="*/ 1377156 h 3008312"/>
                <a:gd name="connsiteX63" fmla="*/ 853281 w 1821656"/>
                <a:gd name="connsiteY63" fmla="*/ 1266031 h 3008312"/>
                <a:gd name="connsiteX64" fmla="*/ 920750 w 1821656"/>
                <a:gd name="connsiteY64" fmla="*/ 1178719 h 3008312"/>
                <a:gd name="connsiteX65" fmla="*/ 980281 w 1821656"/>
                <a:gd name="connsiteY65" fmla="*/ 1123156 h 3008312"/>
                <a:gd name="connsiteX66" fmla="*/ 1035844 w 1821656"/>
                <a:gd name="connsiteY66" fmla="*/ 1067594 h 3008312"/>
                <a:gd name="connsiteX67" fmla="*/ 1063625 w 1821656"/>
                <a:gd name="connsiteY67" fmla="*/ 1039812 h 3008312"/>
                <a:gd name="connsiteX68" fmla="*/ 1095375 w 1821656"/>
                <a:gd name="connsiteY68" fmla="*/ 1035844 h 3008312"/>
                <a:gd name="connsiteX69" fmla="*/ 1115219 w 1821656"/>
                <a:gd name="connsiteY69" fmla="*/ 948531 h 3008312"/>
                <a:gd name="connsiteX70" fmla="*/ 1158875 w 1821656"/>
                <a:gd name="connsiteY70" fmla="*/ 896937 h 3008312"/>
                <a:gd name="connsiteX71" fmla="*/ 1214438 w 1821656"/>
                <a:gd name="connsiteY71" fmla="*/ 881062 h 3008312"/>
                <a:gd name="connsiteX72" fmla="*/ 1273969 w 1821656"/>
                <a:gd name="connsiteY72" fmla="*/ 773906 h 3008312"/>
                <a:gd name="connsiteX73" fmla="*/ 1349375 w 1821656"/>
                <a:gd name="connsiteY73" fmla="*/ 734219 h 3008312"/>
                <a:gd name="connsiteX74" fmla="*/ 1400969 w 1821656"/>
                <a:gd name="connsiteY74" fmla="*/ 714375 h 3008312"/>
                <a:gd name="connsiteX75" fmla="*/ 1436688 w 1821656"/>
                <a:gd name="connsiteY75" fmla="*/ 714375 h 3008312"/>
                <a:gd name="connsiteX76" fmla="*/ 1520031 w 1821656"/>
                <a:gd name="connsiteY76" fmla="*/ 706437 h 3008312"/>
                <a:gd name="connsiteX77" fmla="*/ 1627188 w 1821656"/>
                <a:gd name="connsiteY77" fmla="*/ 706437 h 3008312"/>
                <a:gd name="connsiteX78" fmla="*/ 1686719 w 1821656"/>
                <a:gd name="connsiteY78" fmla="*/ 706437 h 3008312"/>
                <a:gd name="connsiteX79" fmla="*/ 1694656 w 1821656"/>
                <a:gd name="connsiteY79" fmla="*/ 758031 h 3008312"/>
                <a:gd name="connsiteX80" fmla="*/ 1714500 w 1821656"/>
                <a:gd name="connsiteY80" fmla="*/ 762000 h 3008312"/>
                <a:gd name="connsiteX81" fmla="*/ 1738313 w 1821656"/>
                <a:gd name="connsiteY81" fmla="*/ 722312 h 3008312"/>
                <a:gd name="connsiteX82" fmla="*/ 1742281 w 1821656"/>
                <a:gd name="connsiteY82" fmla="*/ 690562 h 3008312"/>
                <a:gd name="connsiteX83" fmla="*/ 1785938 w 1821656"/>
                <a:gd name="connsiteY83" fmla="*/ 690562 h 3008312"/>
                <a:gd name="connsiteX84" fmla="*/ 1817688 w 1821656"/>
                <a:gd name="connsiteY84" fmla="*/ 718344 h 3008312"/>
                <a:gd name="connsiteX85" fmla="*/ 1821656 w 1821656"/>
                <a:gd name="connsiteY85" fmla="*/ 650875 h 3008312"/>
                <a:gd name="connsiteX86" fmla="*/ 1821656 w 1821656"/>
                <a:gd name="connsiteY86" fmla="*/ 599281 h 3008312"/>
                <a:gd name="connsiteX87" fmla="*/ 1785938 w 1821656"/>
                <a:gd name="connsiteY87" fmla="*/ 575469 h 3008312"/>
                <a:gd name="connsiteX88" fmla="*/ 1746250 w 1821656"/>
                <a:gd name="connsiteY88" fmla="*/ 535781 h 3008312"/>
                <a:gd name="connsiteX89" fmla="*/ 1698625 w 1821656"/>
                <a:gd name="connsiteY89" fmla="*/ 543719 h 3008312"/>
                <a:gd name="connsiteX90" fmla="*/ 1662906 w 1821656"/>
                <a:gd name="connsiteY90" fmla="*/ 515937 h 3008312"/>
                <a:gd name="connsiteX91" fmla="*/ 1643063 w 1821656"/>
                <a:gd name="connsiteY91" fmla="*/ 488156 h 3008312"/>
                <a:gd name="connsiteX92" fmla="*/ 1694656 w 1821656"/>
                <a:gd name="connsiteY92" fmla="*/ 420687 h 3008312"/>
                <a:gd name="connsiteX93" fmla="*/ 1718469 w 1821656"/>
                <a:gd name="connsiteY93" fmla="*/ 420687 h 3008312"/>
                <a:gd name="connsiteX94" fmla="*/ 1750219 w 1821656"/>
                <a:gd name="connsiteY94" fmla="*/ 444500 h 3008312"/>
                <a:gd name="connsiteX95" fmla="*/ 1762125 w 1821656"/>
                <a:gd name="connsiteY95" fmla="*/ 377031 h 3008312"/>
                <a:gd name="connsiteX96" fmla="*/ 1781969 w 1821656"/>
                <a:gd name="connsiteY96" fmla="*/ 289719 h 3008312"/>
                <a:gd name="connsiteX97" fmla="*/ 1766094 w 1821656"/>
                <a:gd name="connsiteY97" fmla="*/ 238125 h 3008312"/>
                <a:gd name="connsiteX98" fmla="*/ 1742281 w 1821656"/>
                <a:gd name="connsiteY98" fmla="*/ 170656 h 3008312"/>
                <a:gd name="connsiteX99" fmla="*/ 1698625 w 1821656"/>
                <a:gd name="connsiteY99" fmla="*/ 146844 h 3008312"/>
                <a:gd name="connsiteX100" fmla="*/ 1639094 w 1821656"/>
                <a:gd name="connsiteY100" fmla="*/ 123031 h 3008312"/>
                <a:gd name="connsiteX101" fmla="*/ 1563688 w 1821656"/>
                <a:gd name="connsiteY101" fmla="*/ 127000 h 3008312"/>
                <a:gd name="connsiteX102" fmla="*/ 1504156 w 1821656"/>
                <a:gd name="connsiteY102" fmla="*/ 174625 h 3008312"/>
                <a:gd name="connsiteX103" fmla="*/ 1393031 w 1821656"/>
                <a:gd name="connsiteY103" fmla="*/ 107156 h 3008312"/>
                <a:gd name="connsiteX104" fmla="*/ 1321594 w 1821656"/>
                <a:gd name="connsiteY104" fmla="*/ 130969 h 3008312"/>
                <a:gd name="connsiteX105" fmla="*/ 1238250 w 1821656"/>
                <a:gd name="connsiteY105" fmla="*/ 119062 h 3008312"/>
                <a:gd name="connsiteX106" fmla="*/ 1206500 w 1821656"/>
                <a:gd name="connsiteY106" fmla="*/ 23812 h 3008312"/>
                <a:gd name="connsiteX107" fmla="*/ 1150938 w 1821656"/>
                <a:gd name="connsiteY107" fmla="*/ 0 h 3008312"/>
                <a:gd name="connsiteX108" fmla="*/ 1083469 w 1821656"/>
                <a:gd name="connsiteY108" fmla="*/ 55562 h 3008312"/>
                <a:gd name="connsiteX109" fmla="*/ 1063625 w 1821656"/>
                <a:gd name="connsiteY109" fmla="*/ 119062 h 3008312"/>
                <a:gd name="connsiteX110" fmla="*/ 1004094 w 1821656"/>
                <a:gd name="connsiteY110" fmla="*/ 218281 h 3008312"/>
                <a:gd name="connsiteX111" fmla="*/ 968375 w 1821656"/>
                <a:gd name="connsiteY111" fmla="*/ 254000 h 3008312"/>
                <a:gd name="connsiteX112" fmla="*/ 849313 w 1821656"/>
                <a:gd name="connsiteY112" fmla="*/ 337344 h 3008312"/>
                <a:gd name="connsiteX113" fmla="*/ 865188 w 1821656"/>
                <a:gd name="connsiteY113" fmla="*/ 476250 h 3008312"/>
                <a:gd name="connsiteX114" fmla="*/ 868350 w 1821656"/>
                <a:gd name="connsiteY114" fmla="*/ 557213 h 3008312"/>
                <a:gd name="connsiteX115" fmla="*/ 819143 w 1821656"/>
                <a:gd name="connsiteY115" fmla="*/ 635000 h 3008312"/>
                <a:gd name="connsiteX116" fmla="*/ 674688 w 1821656"/>
                <a:gd name="connsiteY116" fmla="*/ 702469 h 3008312"/>
                <a:gd name="connsiteX117" fmla="*/ 587375 w 1821656"/>
                <a:gd name="connsiteY117" fmla="*/ 662781 h 3008312"/>
                <a:gd name="connsiteX118" fmla="*/ 496094 w 1821656"/>
                <a:gd name="connsiteY118" fmla="*/ 758031 h 3008312"/>
                <a:gd name="connsiteX119" fmla="*/ 377031 w 1821656"/>
                <a:gd name="connsiteY119" fmla="*/ 726281 h 3008312"/>
                <a:gd name="connsiteX120" fmla="*/ 257969 w 1821656"/>
                <a:gd name="connsiteY120" fmla="*/ 746125 h 3008312"/>
                <a:gd name="connsiteX121" fmla="*/ 194469 w 1821656"/>
                <a:gd name="connsiteY121" fmla="*/ 948531 h 3008312"/>
                <a:gd name="connsiteX122" fmla="*/ 111901 w 1821656"/>
                <a:gd name="connsiteY122" fmla="*/ 969169 h 3008312"/>
                <a:gd name="connsiteX123" fmla="*/ 174625 w 1821656"/>
                <a:gd name="connsiteY123" fmla="*/ 1049338 h 3008312"/>
                <a:gd name="connsiteX124" fmla="*/ 83344 w 1821656"/>
                <a:gd name="connsiteY124" fmla="*/ 1154906 h 3008312"/>
                <a:gd name="connsiteX125" fmla="*/ 150813 w 1821656"/>
                <a:gd name="connsiteY125" fmla="*/ 1230312 h 3008312"/>
                <a:gd name="connsiteX126" fmla="*/ 63500 w 1821656"/>
                <a:gd name="connsiteY126" fmla="*/ 1297781 h 3008312"/>
                <a:gd name="connsiteX127" fmla="*/ 63500 w 1821656"/>
                <a:gd name="connsiteY127" fmla="*/ 1444625 h 3008312"/>
                <a:gd name="connsiteX128" fmla="*/ 138906 w 1821656"/>
                <a:gd name="connsiteY128" fmla="*/ 1452562 h 3008312"/>
                <a:gd name="connsiteX129" fmla="*/ 206375 w 1821656"/>
                <a:gd name="connsiteY129" fmla="*/ 1436687 h 3008312"/>
                <a:gd name="connsiteX130" fmla="*/ 242094 w 1821656"/>
                <a:gd name="connsiteY130" fmla="*/ 1460500 h 3008312"/>
                <a:gd name="connsiteX131" fmla="*/ 265906 w 1821656"/>
                <a:gd name="connsiteY131" fmla="*/ 1508125 h 3008312"/>
                <a:gd name="connsiteX132" fmla="*/ 230188 w 1821656"/>
                <a:gd name="connsiteY132" fmla="*/ 1529557 h 3008312"/>
                <a:gd name="connsiteX133" fmla="*/ 211926 w 1821656"/>
                <a:gd name="connsiteY133" fmla="*/ 1560512 h 3008312"/>
                <a:gd name="connsiteX134" fmla="*/ 164331 w 1821656"/>
                <a:gd name="connsiteY134" fmla="*/ 1574800 h 3008312"/>
                <a:gd name="connsiteX135" fmla="*/ 148025 w 1821656"/>
                <a:gd name="connsiteY135" fmla="*/ 1604169 h 3008312"/>
                <a:gd name="connsiteX136" fmla="*/ 92057 w 1821656"/>
                <a:gd name="connsiteY136" fmla="*/ 1643062 h 3008312"/>
                <a:gd name="connsiteX137" fmla="*/ 79375 w 1821656"/>
                <a:gd name="connsiteY137" fmla="*/ 1702594 h 3008312"/>
                <a:gd name="connsiteX138" fmla="*/ 19844 w 1821656"/>
                <a:gd name="connsiteY138" fmla="*/ 1708944 h 3008312"/>
                <a:gd name="connsiteX139" fmla="*/ 0 w 1821656"/>
                <a:gd name="connsiteY139" fmla="*/ 1785937 h 3008312"/>
                <a:gd name="connsiteX140" fmla="*/ 89700 w 1821656"/>
                <a:gd name="connsiteY140" fmla="*/ 1798637 h 3008312"/>
                <a:gd name="connsiteX141" fmla="*/ 107156 w 1821656"/>
                <a:gd name="connsiteY141" fmla="*/ 1825625 h 3008312"/>
                <a:gd name="connsiteX142" fmla="*/ 120643 w 1821656"/>
                <a:gd name="connsiteY142" fmla="*/ 1897062 h 3008312"/>
                <a:gd name="connsiteX143" fmla="*/ 166688 w 1821656"/>
                <a:gd name="connsiteY143" fmla="*/ 1916906 h 3008312"/>
                <a:gd name="connsiteX144" fmla="*/ 199213 w 1821656"/>
                <a:gd name="connsiteY144" fmla="*/ 1902619 h 3008312"/>
                <a:gd name="connsiteX145" fmla="*/ 259549 w 1821656"/>
                <a:gd name="connsiteY145" fmla="*/ 1897856 h 3008312"/>
                <a:gd name="connsiteX146" fmla="*/ 315112 w 1821656"/>
                <a:gd name="connsiteY146" fmla="*/ 1851819 h 3008312"/>
                <a:gd name="connsiteX147" fmla="*/ 333375 w 1821656"/>
                <a:gd name="connsiteY147" fmla="*/ 1853406 h 3008312"/>
                <a:gd name="connsiteX148" fmla="*/ 379419 w 1821656"/>
                <a:gd name="connsiteY148" fmla="*/ 1858169 h 3008312"/>
                <a:gd name="connsiteX149" fmla="*/ 434981 w 1821656"/>
                <a:gd name="connsiteY149" fmla="*/ 1827212 h 3008312"/>
                <a:gd name="connsiteX150" fmla="*/ 477863 w 1821656"/>
                <a:gd name="connsiteY150" fmla="*/ 1862931 h 3008312"/>
                <a:gd name="connsiteX151" fmla="*/ 488156 w 1821656"/>
                <a:gd name="connsiteY151" fmla="*/ 1897062 h 3008312"/>
                <a:gd name="connsiteX152" fmla="*/ 479886 w 1821656"/>
                <a:gd name="connsiteY152" fmla="*/ 1925637 h 3008312"/>
                <a:gd name="connsiteX153" fmla="*/ 456406 w 1821656"/>
                <a:gd name="connsiteY153" fmla="*/ 1952625 h 3008312"/>
                <a:gd name="connsiteX154" fmla="*/ 461957 w 1821656"/>
                <a:gd name="connsiteY154" fmla="*/ 2041525 h 3008312"/>
                <a:gd name="connsiteX155" fmla="*/ 404813 w 1821656"/>
                <a:gd name="connsiteY155" fmla="*/ 2039937 h 3008312"/>
                <a:gd name="connsiteX156" fmla="*/ 313531 w 1821656"/>
                <a:gd name="connsiteY156" fmla="*/ 2008187 h 3008312"/>
                <a:gd name="connsiteX157" fmla="*/ 316726 w 1821656"/>
                <a:gd name="connsiteY157" fmla="*/ 2070893 h 3008312"/>
                <a:gd name="connsiteX158" fmla="*/ 257969 w 1821656"/>
                <a:gd name="connsiteY158" fmla="*/ 2099469 h 3008312"/>
                <a:gd name="connsiteX159" fmla="*/ 204019 w 1821656"/>
                <a:gd name="connsiteY159" fmla="*/ 2147888 h 3008312"/>
                <a:gd name="connsiteX160" fmla="*/ 154781 w 1821656"/>
                <a:gd name="connsiteY160" fmla="*/ 2166937 h 3008312"/>
                <a:gd name="connsiteX161" fmla="*/ 111125 w 1821656"/>
                <a:gd name="connsiteY161" fmla="*/ 2170906 h 3008312"/>
                <a:gd name="connsiteX162" fmla="*/ 119063 w 1821656"/>
                <a:gd name="connsiteY162" fmla="*/ 2234406 h 3008312"/>
                <a:gd name="connsiteX163" fmla="*/ 63500 w 1821656"/>
                <a:gd name="connsiteY163" fmla="*/ 2242344 h 3008312"/>
                <a:gd name="connsiteX164" fmla="*/ 36494 w 1821656"/>
                <a:gd name="connsiteY164" fmla="*/ 2312987 h 3008312"/>
                <a:gd name="connsiteX165" fmla="*/ 38882 w 1821656"/>
                <a:gd name="connsiteY165" fmla="*/ 2347118 h 3008312"/>
                <a:gd name="connsiteX166" fmla="*/ 96863 w 1821656"/>
                <a:gd name="connsiteY166" fmla="*/ 2405857 h 3008312"/>
                <a:gd name="connsiteX167" fmla="*/ 112738 w 1821656"/>
                <a:gd name="connsiteY167" fmla="*/ 2415381 h 3008312"/>
                <a:gd name="connsiteX168" fmla="*/ 118256 w 1821656"/>
                <a:gd name="connsiteY168" fmla="*/ 2516187 h 3008312"/>
                <a:gd name="connsiteX169" fmla="*/ 119063 w 1821656"/>
                <a:gd name="connsiteY169" fmla="*/ 2583656 h 3008312"/>
                <a:gd name="connsiteX170" fmla="*/ 177013 w 1821656"/>
                <a:gd name="connsiteY170" fmla="*/ 2576512 h 3008312"/>
                <a:gd name="connsiteX171" fmla="*/ 190500 w 1821656"/>
                <a:gd name="connsiteY171" fmla="*/ 2547937 h 3008312"/>
                <a:gd name="connsiteX172" fmla="*/ 226219 w 1821656"/>
                <a:gd name="connsiteY172" fmla="*/ 2579687 h 3008312"/>
                <a:gd name="connsiteX173" fmla="*/ 265906 w 1821656"/>
                <a:gd name="connsiteY173" fmla="*/ 2591594 h 3008312"/>
                <a:gd name="connsiteX174" fmla="*/ 312757 w 1821656"/>
                <a:gd name="connsiteY174" fmla="*/ 2620169 h 3008312"/>
                <a:gd name="connsiteX175" fmla="*/ 310337 w 1821656"/>
                <a:gd name="connsiteY175" fmla="*/ 2655094 h 3008312"/>
                <a:gd name="connsiteX176" fmla="*/ 355607 w 1821656"/>
                <a:gd name="connsiteY176" fmla="*/ 2675731 h 3008312"/>
                <a:gd name="connsiteX177" fmla="*/ 404813 w 1821656"/>
                <a:gd name="connsiteY177" fmla="*/ 2694781 h 3008312"/>
                <a:gd name="connsiteX178" fmla="*/ 437337 w 1821656"/>
                <a:gd name="connsiteY178" fmla="*/ 2677318 h 3008312"/>
                <a:gd name="connsiteX179" fmla="*/ 488156 w 1821656"/>
                <a:gd name="connsiteY179" fmla="*/ 2702719 h 3008312"/>
                <a:gd name="connsiteX180" fmla="*/ 468313 w 1821656"/>
                <a:gd name="connsiteY180" fmla="*/ 2782094 h 3008312"/>
                <a:gd name="connsiteX181" fmla="*/ 460375 w 1821656"/>
                <a:gd name="connsiteY181" fmla="*/ 2813844 h 3008312"/>
                <a:gd name="connsiteX182" fmla="*/ 476250 w 1821656"/>
                <a:gd name="connsiteY182" fmla="*/ 2841625 h 3008312"/>
                <a:gd name="connsiteX183" fmla="*/ 428625 w 1821656"/>
                <a:gd name="connsiteY183" fmla="*/ 2901156 h 3008312"/>
                <a:gd name="connsiteX184" fmla="*/ 404813 w 1821656"/>
                <a:gd name="connsiteY184" fmla="*/ 2940844 h 3008312"/>
                <a:gd name="connsiteX185" fmla="*/ 388938 w 1821656"/>
                <a:gd name="connsiteY185" fmla="*/ 3008312 h 3008312"/>
                <a:gd name="connsiteX0" fmla="*/ 388938 w 1821656"/>
                <a:gd name="connsiteY0" fmla="*/ 3008312 h 3008312"/>
                <a:gd name="connsiteX1" fmla="*/ 444500 w 1821656"/>
                <a:gd name="connsiteY1" fmla="*/ 2996406 h 3008312"/>
                <a:gd name="connsiteX2" fmla="*/ 448469 w 1821656"/>
                <a:gd name="connsiteY2" fmla="*/ 2952750 h 3008312"/>
                <a:gd name="connsiteX3" fmla="*/ 467949 w 1821656"/>
                <a:gd name="connsiteY3" fmla="*/ 2930525 h 3008312"/>
                <a:gd name="connsiteX4" fmla="*/ 492125 w 1821656"/>
                <a:gd name="connsiteY4" fmla="*/ 2913062 h 3008312"/>
                <a:gd name="connsiteX5" fmla="*/ 579438 w 1821656"/>
                <a:gd name="connsiteY5" fmla="*/ 2960687 h 3008312"/>
                <a:gd name="connsiteX6" fmla="*/ 642938 w 1821656"/>
                <a:gd name="connsiteY6" fmla="*/ 2996406 h 3008312"/>
                <a:gd name="connsiteX7" fmla="*/ 710406 w 1821656"/>
                <a:gd name="connsiteY7" fmla="*/ 2956719 h 3008312"/>
                <a:gd name="connsiteX8" fmla="*/ 722313 w 1821656"/>
                <a:gd name="connsiteY8" fmla="*/ 2905125 h 3008312"/>
                <a:gd name="connsiteX9" fmla="*/ 754063 w 1821656"/>
                <a:gd name="connsiteY9" fmla="*/ 2905125 h 3008312"/>
                <a:gd name="connsiteX10" fmla="*/ 770776 w 1821656"/>
                <a:gd name="connsiteY10" fmla="*/ 2919412 h 3008312"/>
                <a:gd name="connsiteX11" fmla="*/ 821531 w 1821656"/>
                <a:gd name="connsiteY11" fmla="*/ 2885281 h 3008312"/>
                <a:gd name="connsiteX12" fmla="*/ 833438 w 1821656"/>
                <a:gd name="connsiteY12" fmla="*/ 2869406 h 3008312"/>
                <a:gd name="connsiteX13" fmla="*/ 829469 w 1821656"/>
                <a:gd name="connsiteY13" fmla="*/ 2845594 h 3008312"/>
                <a:gd name="connsiteX14" fmla="*/ 765192 w 1821656"/>
                <a:gd name="connsiteY14" fmla="*/ 2817018 h 3008312"/>
                <a:gd name="connsiteX15" fmla="*/ 758031 w 1821656"/>
                <a:gd name="connsiteY15" fmla="*/ 2762250 h 3008312"/>
                <a:gd name="connsiteX16" fmla="*/ 809625 w 1821656"/>
                <a:gd name="connsiteY16" fmla="*/ 2758281 h 3008312"/>
                <a:gd name="connsiteX17" fmla="*/ 857250 w 1821656"/>
                <a:gd name="connsiteY17" fmla="*/ 2722562 h 3008312"/>
                <a:gd name="connsiteX18" fmla="*/ 896938 w 1821656"/>
                <a:gd name="connsiteY18" fmla="*/ 2766219 h 3008312"/>
                <a:gd name="connsiteX19" fmla="*/ 908844 w 1821656"/>
                <a:gd name="connsiteY19" fmla="*/ 2805906 h 3008312"/>
                <a:gd name="connsiteX20" fmla="*/ 889000 w 1821656"/>
                <a:gd name="connsiteY20" fmla="*/ 2853531 h 3008312"/>
                <a:gd name="connsiteX21" fmla="*/ 896938 w 1821656"/>
                <a:gd name="connsiteY21" fmla="*/ 2885281 h 3008312"/>
                <a:gd name="connsiteX22" fmla="*/ 936625 w 1821656"/>
                <a:gd name="connsiteY22" fmla="*/ 2889250 h 3008312"/>
                <a:gd name="connsiteX23" fmla="*/ 964406 w 1821656"/>
                <a:gd name="connsiteY23" fmla="*/ 2809875 h 3008312"/>
                <a:gd name="connsiteX24" fmla="*/ 1035844 w 1821656"/>
                <a:gd name="connsiteY24" fmla="*/ 2754312 h 3008312"/>
                <a:gd name="connsiteX25" fmla="*/ 1067594 w 1821656"/>
                <a:gd name="connsiteY25" fmla="*/ 2698750 h 3008312"/>
                <a:gd name="connsiteX26" fmla="*/ 1079500 w 1821656"/>
                <a:gd name="connsiteY26" fmla="*/ 2583656 h 3008312"/>
                <a:gd name="connsiteX27" fmla="*/ 1103313 w 1821656"/>
                <a:gd name="connsiteY27" fmla="*/ 2508250 h 3008312"/>
                <a:gd name="connsiteX28" fmla="*/ 1087438 w 1821656"/>
                <a:gd name="connsiteY28" fmla="*/ 2472531 h 3008312"/>
                <a:gd name="connsiteX29" fmla="*/ 1119188 w 1821656"/>
                <a:gd name="connsiteY29" fmla="*/ 2460625 h 3008312"/>
                <a:gd name="connsiteX30" fmla="*/ 1079500 w 1821656"/>
                <a:gd name="connsiteY30" fmla="*/ 2349500 h 3008312"/>
                <a:gd name="connsiteX31" fmla="*/ 1111250 w 1821656"/>
                <a:gd name="connsiteY31" fmla="*/ 2286000 h 3008312"/>
                <a:gd name="connsiteX32" fmla="*/ 1111250 w 1821656"/>
                <a:gd name="connsiteY32" fmla="*/ 2250281 h 3008312"/>
                <a:gd name="connsiteX33" fmla="*/ 1178719 w 1821656"/>
                <a:gd name="connsiteY33" fmla="*/ 2135187 h 3008312"/>
                <a:gd name="connsiteX34" fmla="*/ 1202531 w 1821656"/>
                <a:gd name="connsiteY34" fmla="*/ 2079625 h 3008312"/>
                <a:gd name="connsiteX35" fmla="*/ 1146969 w 1821656"/>
                <a:gd name="connsiteY35" fmla="*/ 2035969 h 3008312"/>
                <a:gd name="connsiteX36" fmla="*/ 1174750 w 1821656"/>
                <a:gd name="connsiteY36" fmla="*/ 2004219 h 3008312"/>
                <a:gd name="connsiteX37" fmla="*/ 1174750 w 1821656"/>
                <a:gd name="connsiteY37" fmla="*/ 1960562 h 3008312"/>
                <a:gd name="connsiteX38" fmla="*/ 1202531 w 1821656"/>
                <a:gd name="connsiteY38" fmla="*/ 1889125 h 3008312"/>
                <a:gd name="connsiteX39" fmla="*/ 1091406 w 1821656"/>
                <a:gd name="connsiteY39" fmla="*/ 1817687 h 3008312"/>
                <a:gd name="connsiteX40" fmla="*/ 1039813 w 1821656"/>
                <a:gd name="connsiteY40" fmla="*/ 1742281 h 3008312"/>
                <a:gd name="connsiteX41" fmla="*/ 1012031 w 1821656"/>
                <a:gd name="connsiteY41" fmla="*/ 1718469 h 3008312"/>
                <a:gd name="connsiteX42" fmla="*/ 944563 w 1821656"/>
                <a:gd name="connsiteY42" fmla="*/ 1730375 h 3008312"/>
                <a:gd name="connsiteX43" fmla="*/ 896938 w 1821656"/>
                <a:gd name="connsiteY43" fmla="*/ 1730375 h 3008312"/>
                <a:gd name="connsiteX44" fmla="*/ 892969 w 1821656"/>
                <a:gd name="connsiteY44" fmla="*/ 1789906 h 3008312"/>
                <a:gd name="connsiteX45" fmla="*/ 845344 w 1821656"/>
                <a:gd name="connsiteY45" fmla="*/ 1821656 h 3008312"/>
                <a:gd name="connsiteX46" fmla="*/ 773906 w 1821656"/>
                <a:gd name="connsiteY46" fmla="*/ 1845469 h 3008312"/>
                <a:gd name="connsiteX47" fmla="*/ 746125 w 1821656"/>
                <a:gd name="connsiteY47" fmla="*/ 1845469 h 3008312"/>
                <a:gd name="connsiteX48" fmla="*/ 789781 w 1821656"/>
                <a:gd name="connsiteY48" fmla="*/ 1797844 h 3008312"/>
                <a:gd name="connsiteX49" fmla="*/ 785813 w 1821656"/>
                <a:gd name="connsiteY49" fmla="*/ 1766094 h 3008312"/>
                <a:gd name="connsiteX50" fmla="*/ 726281 w 1821656"/>
                <a:gd name="connsiteY50" fmla="*/ 1766094 h 3008312"/>
                <a:gd name="connsiteX51" fmla="*/ 702469 w 1821656"/>
                <a:gd name="connsiteY51" fmla="*/ 1813719 h 3008312"/>
                <a:gd name="connsiteX52" fmla="*/ 686594 w 1821656"/>
                <a:gd name="connsiteY52" fmla="*/ 1778000 h 3008312"/>
                <a:gd name="connsiteX53" fmla="*/ 690563 w 1821656"/>
                <a:gd name="connsiteY53" fmla="*/ 1710531 h 3008312"/>
                <a:gd name="connsiteX54" fmla="*/ 690563 w 1821656"/>
                <a:gd name="connsiteY54" fmla="*/ 1651000 h 3008312"/>
                <a:gd name="connsiteX55" fmla="*/ 599281 w 1821656"/>
                <a:gd name="connsiteY55" fmla="*/ 1651000 h 3008312"/>
                <a:gd name="connsiteX56" fmla="*/ 571500 w 1821656"/>
                <a:gd name="connsiteY56" fmla="*/ 1662906 h 3008312"/>
                <a:gd name="connsiteX57" fmla="*/ 523875 w 1821656"/>
                <a:gd name="connsiteY57" fmla="*/ 1619250 h 3008312"/>
                <a:gd name="connsiteX58" fmla="*/ 527844 w 1821656"/>
                <a:gd name="connsiteY58" fmla="*/ 1579562 h 3008312"/>
                <a:gd name="connsiteX59" fmla="*/ 611188 w 1821656"/>
                <a:gd name="connsiteY59" fmla="*/ 1543844 h 3008312"/>
                <a:gd name="connsiteX60" fmla="*/ 650875 w 1821656"/>
                <a:gd name="connsiteY60" fmla="*/ 1468437 h 3008312"/>
                <a:gd name="connsiteX61" fmla="*/ 710406 w 1821656"/>
                <a:gd name="connsiteY61" fmla="*/ 1440656 h 3008312"/>
                <a:gd name="connsiteX62" fmla="*/ 785813 w 1821656"/>
                <a:gd name="connsiteY62" fmla="*/ 1377156 h 3008312"/>
                <a:gd name="connsiteX63" fmla="*/ 853281 w 1821656"/>
                <a:gd name="connsiteY63" fmla="*/ 1266031 h 3008312"/>
                <a:gd name="connsiteX64" fmla="*/ 920750 w 1821656"/>
                <a:gd name="connsiteY64" fmla="*/ 1178719 h 3008312"/>
                <a:gd name="connsiteX65" fmla="*/ 980281 w 1821656"/>
                <a:gd name="connsiteY65" fmla="*/ 1123156 h 3008312"/>
                <a:gd name="connsiteX66" fmla="*/ 1035844 w 1821656"/>
                <a:gd name="connsiteY66" fmla="*/ 1067594 h 3008312"/>
                <a:gd name="connsiteX67" fmla="*/ 1063625 w 1821656"/>
                <a:gd name="connsiteY67" fmla="*/ 1039812 h 3008312"/>
                <a:gd name="connsiteX68" fmla="*/ 1095375 w 1821656"/>
                <a:gd name="connsiteY68" fmla="*/ 1035844 h 3008312"/>
                <a:gd name="connsiteX69" fmla="*/ 1115219 w 1821656"/>
                <a:gd name="connsiteY69" fmla="*/ 948531 h 3008312"/>
                <a:gd name="connsiteX70" fmla="*/ 1158875 w 1821656"/>
                <a:gd name="connsiteY70" fmla="*/ 896937 h 3008312"/>
                <a:gd name="connsiteX71" fmla="*/ 1214438 w 1821656"/>
                <a:gd name="connsiteY71" fmla="*/ 881062 h 3008312"/>
                <a:gd name="connsiteX72" fmla="*/ 1273969 w 1821656"/>
                <a:gd name="connsiteY72" fmla="*/ 773906 h 3008312"/>
                <a:gd name="connsiteX73" fmla="*/ 1349375 w 1821656"/>
                <a:gd name="connsiteY73" fmla="*/ 734219 h 3008312"/>
                <a:gd name="connsiteX74" fmla="*/ 1400969 w 1821656"/>
                <a:gd name="connsiteY74" fmla="*/ 714375 h 3008312"/>
                <a:gd name="connsiteX75" fmla="*/ 1436688 w 1821656"/>
                <a:gd name="connsiteY75" fmla="*/ 714375 h 3008312"/>
                <a:gd name="connsiteX76" fmla="*/ 1520031 w 1821656"/>
                <a:gd name="connsiteY76" fmla="*/ 706437 h 3008312"/>
                <a:gd name="connsiteX77" fmla="*/ 1627188 w 1821656"/>
                <a:gd name="connsiteY77" fmla="*/ 706437 h 3008312"/>
                <a:gd name="connsiteX78" fmla="*/ 1686719 w 1821656"/>
                <a:gd name="connsiteY78" fmla="*/ 706437 h 3008312"/>
                <a:gd name="connsiteX79" fmla="*/ 1694656 w 1821656"/>
                <a:gd name="connsiteY79" fmla="*/ 758031 h 3008312"/>
                <a:gd name="connsiteX80" fmla="*/ 1714500 w 1821656"/>
                <a:gd name="connsiteY80" fmla="*/ 762000 h 3008312"/>
                <a:gd name="connsiteX81" fmla="*/ 1738313 w 1821656"/>
                <a:gd name="connsiteY81" fmla="*/ 722312 h 3008312"/>
                <a:gd name="connsiteX82" fmla="*/ 1742281 w 1821656"/>
                <a:gd name="connsiteY82" fmla="*/ 690562 h 3008312"/>
                <a:gd name="connsiteX83" fmla="*/ 1785938 w 1821656"/>
                <a:gd name="connsiteY83" fmla="*/ 690562 h 3008312"/>
                <a:gd name="connsiteX84" fmla="*/ 1817688 w 1821656"/>
                <a:gd name="connsiteY84" fmla="*/ 718344 h 3008312"/>
                <a:gd name="connsiteX85" fmla="*/ 1821656 w 1821656"/>
                <a:gd name="connsiteY85" fmla="*/ 650875 h 3008312"/>
                <a:gd name="connsiteX86" fmla="*/ 1821656 w 1821656"/>
                <a:gd name="connsiteY86" fmla="*/ 599281 h 3008312"/>
                <a:gd name="connsiteX87" fmla="*/ 1785938 w 1821656"/>
                <a:gd name="connsiteY87" fmla="*/ 575469 h 3008312"/>
                <a:gd name="connsiteX88" fmla="*/ 1746250 w 1821656"/>
                <a:gd name="connsiteY88" fmla="*/ 535781 h 3008312"/>
                <a:gd name="connsiteX89" fmla="*/ 1698625 w 1821656"/>
                <a:gd name="connsiteY89" fmla="*/ 543719 h 3008312"/>
                <a:gd name="connsiteX90" fmla="*/ 1662906 w 1821656"/>
                <a:gd name="connsiteY90" fmla="*/ 515937 h 3008312"/>
                <a:gd name="connsiteX91" fmla="*/ 1643063 w 1821656"/>
                <a:gd name="connsiteY91" fmla="*/ 488156 h 3008312"/>
                <a:gd name="connsiteX92" fmla="*/ 1694656 w 1821656"/>
                <a:gd name="connsiteY92" fmla="*/ 420687 h 3008312"/>
                <a:gd name="connsiteX93" fmla="*/ 1718469 w 1821656"/>
                <a:gd name="connsiteY93" fmla="*/ 420687 h 3008312"/>
                <a:gd name="connsiteX94" fmla="*/ 1750219 w 1821656"/>
                <a:gd name="connsiteY94" fmla="*/ 444500 h 3008312"/>
                <a:gd name="connsiteX95" fmla="*/ 1762125 w 1821656"/>
                <a:gd name="connsiteY95" fmla="*/ 377031 h 3008312"/>
                <a:gd name="connsiteX96" fmla="*/ 1781969 w 1821656"/>
                <a:gd name="connsiteY96" fmla="*/ 289719 h 3008312"/>
                <a:gd name="connsiteX97" fmla="*/ 1766094 w 1821656"/>
                <a:gd name="connsiteY97" fmla="*/ 238125 h 3008312"/>
                <a:gd name="connsiteX98" fmla="*/ 1742281 w 1821656"/>
                <a:gd name="connsiteY98" fmla="*/ 170656 h 3008312"/>
                <a:gd name="connsiteX99" fmla="*/ 1698625 w 1821656"/>
                <a:gd name="connsiteY99" fmla="*/ 146844 h 3008312"/>
                <a:gd name="connsiteX100" fmla="*/ 1639094 w 1821656"/>
                <a:gd name="connsiteY100" fmla="*/ 123031 h 3008312"/>
                <a:gd name="connsiteX101" fmla="*/ 1563688 w 1821656"/>
                <a:gd name="connsiteY101" fmla="*/ 127000 h 3008312"/>
                <a:gd name="connsiteX102" fmla="*/ 1504156 w 1821656"/>
                <a:gd name="connsiteY102" fmla="*/ 174625 h 3008312"/>
                <a:gd name="connsiteX103" fmla="*/ 1393031 w 1821656"/>
                <a:gd name="connsiteY103" fmla="*/ 107156 h 3008312"/>
                <a:gd name="connsiteX104" fmla="*/ 1321594 w 1821656"/>
                <a:gd name="connsiteY104" fmla="*/ 130969 h 3008312"/>
                <a:gd name="connsiteX105" fmla="*/ 1238250 w 1821656"/>
                <a:gd name="connsiteY105" fmla="*/ 119062 h 3008312"/>
                <a:gd name="connsiteX106" fmla="*/ 1206500 w 1821656"/>
                <a:gd name="connsiteY106" fmla="*/ 23812 h 3008312"/>
                <a:gd name="connsiteX107" fmla="*/ 1150938 w 1821656"/>
                <a:gd name="connsiteY107" fmla="*/ 0 h 3008312"/>
                <a:gd name="connsiteX108" fmla="*/ 1083469 w 1821656"/>
                <a:gd name="connsiteY108" fmla="*/ 55562 h 3008312"/>
                <a:gd name="connsiteX109" fmla="*/ 1063625 w 1821656"/>
                <a:gd name="connsiteY109" fmla="*/ 119062 h 3008312"/>
                <a:gd name="connsiteX110" fmla="*/ 1004094 w 1821656"/>
                <a:gd name="connsiteY110" fmla="*/ 218281 h 3008312"/>
                <a:gd name="connsiteX111" fmla="*/ 968375 w 1821656"/>
                <a:gd name="connsiteY111" fmla="*/ 254000 h 3008312"/>
                <a:gd name="connsiteX112" fmla="*/ 849313 w 1821656"/>
                <a:gd name="connsiteY112" fmla="*/ 337344 h 3008312"/>
                <a:gd name="connsiteX113" fmla="*/ 865188 w 1821656"/>
                <a:gd name="connsiteY113" fmla="*/ 476250 h 3008312"/>
                <a:gd name="connsiteX114" fmla="*/ 868350 w 1821656"/>
                <a:gd name="connsiteY114" fmla="*/ 557213 h 3008312"/>
                <a:gd name="connsiteX115" fmla="*/ 819143 w 1821656"/>
                <a:gd name="connsiteY115" fmla="*/ 635000 h 3008312"/>
                <a:gd name="connsiteX116" fmla="*/ 674688 w 1821656"/>
                <a:gd name="connsiteY116" fmla="*/ 702469 h 3008312"/>
                <a:gd name="connsiteX117" fmla="*/ 587375 w 1821656"/>
                <a:gd name="connsiteY117" fmla="*/ 662781 h 3008312"/>
                <a:gd name="connsiteX118" fmla="*/ 496094 w 1821656"/>
                <a:gd name="connsiteY118" fmla="*/ 758031 h 3008312"/>
                <a:gd name="connsiteX119" fmla="*/ 377031 w 1821656"/>
                <a:gd name="connsiteY119" fmla="*/ 726281 h 3008312"/>
                <a:gd name="connsiteX120" fmla="*/ 257969 w 1821656"/>
                <a:gd name="connsiteY120" fmla="*/ 746125 h 3008312"/>
                <a:gd name="connsiteX121" fmla="*/ 194469 w 1821656"/>
                <a:gd name="connsiteY121" fmla="*/ 948531 h 3008312"/>
                <a:gd name="connsiteX122" fmla="*/ 111901 w 1821656"/>
                <a:gd name="connsiteY122" fmla="*/ 969169 h 3008312"/>
                <a:gd name="connsiteX123" fmla="*/ 174625 w 1821656"/>
                <a:gd name="connsiteY123" fmla="*/ 1049338 h 3008312"/>
                <a:gd name="connsiteX124" fmla="*/ 83344 w 1821656"/>
                <a:gd name="connsiteY124" fmla="*/ 1154906 h 3008312"/>
                <a:gd name="connsiteX125" fmla="*/ 150813 w 1821656"/>
                <a:gd name="connsiteY125" fmla="*/ 1230312 h 3008312"/>
                <a:gd name="connsiteX126" fmla="*/ 63500 w 1821656"/>
                <a:gd name="connsiteY126" fmla="*/ 1297781 h 3008312"/>
                <a:gd name="connsiteX127" fmla="*/ 63500 w 1821656"/>
                <a:gd name="connsiteY127" fmla="*/ 1444625 h 3008312"/>
                <a:gd name="connsiteX128" fmla="*/ 138906 w 1821656"/>
                <a:gd name="connsiteY128" fmla="*/ 1452562 h 3008312"/>
                <a:gd name="connsiteX129" fmla="*/ 206375 w 1821656"/>
                <a:gd name="connsiteY129" fmla="*/ 1436687 h 3008312"/>
                <a:gd name="connsiteX130" fmla="*/ 242094 w 1821656"/>
                <a:gd name="connsiteY130" fmla="*/ 1460500 h 3008312"/>
                <a:gd name="connsiteX131" fmla="*/ 265906 w 1821656"/>
                <a:gd name="connsiteY131" fmla="*/ 1508125 h 3008312"/>
                <a:gd name="connsiteX132" fmla="*/ 230188 w 1821656"/>
                <a:gd name="connsiteY132" fmla="*/ 1529557 h 3008312"/>
                <a:gd name="connsiteX133" fmla="*/ 211926 w 1821656"/>
                <a:gd name="connsiteY133" fmla="*/ 1560512 h 3008312"/>
                <a:gd name="connsiteX134" fmla="*/ 164331 w 1821656"/>
                <a:gd name="connsiteY134" fmla="*/ 1574800 h 3008312"/>
                <a:gd name="connsiteX135" fmla="*/ 148025 w 1821656"/>
                <a:gd name="connsiteY135" fmla="*/ 1604169 h 3008312"/>
                <a:gd name="connsiteX136" fmla="*/ 92057 w 1821656"/>
                <a:gd name="connsiteY136" fmla="*/ 1643062 h 3008312"/>
                <a:gd name="connsiteX137" fmla="*/ 79375 w 1821656"/>
                <a:gd name="connsiteY137" fmla="*/ 1702594 h 3008312"/>
                <a:gd name="connsiteX138" fmla="*/ 19844 w 1821656"/>
                <a:gd name="connsiteY138" fmla="*/ 1708944 h 3008312"/>
                <a:gd name="connsiteX139" fmla="*/ 0 w 1821656"/>
                <a:gd name="connsiteY139" fmla="*/ 1785937 h 3008312"/>
                <a:gd name="connsiteX140" fmla="*/ 89700 w 1821656"/>
                <a:gd name="connsiteY140" fmla="*/ 1798637 h 3008312"/>
                <a:gd name="connsiteX141" fmla="*/ 107156 w 1821656"/>
                <a:gd name="connsiteY141" fmla="*/ 1825625 h 3008312"/>
                <a:gd name="connsiteX142" fmla="*/ 120643 w 1821656"/>
                <a:gd name="connsiteY142" fmla="*/ 1897062 h 3008312"/>
                <a:gd name="connsiteX143" fmla="*/ 166688 w 1821656"/>
                <a:gd name="connsiteY143" fmla="*/ 1916906 h 3008312"/>
                <a:gd name="connsiteX144" fmla="*/ 199213 w 1821656"/>
                <a:gd name="connsiteY144" fmla="*/ 1902619 h 3008312"/>
                <a:gd name="connsiteX145" fmla="*/ 259549 w 1821656"/>
                <a:gd name="connsiteY145" fmla="*/ 1897856 h 3008312"/>
                <a:gd name="connsiteX146" fmla="*/ 315112 w 1821656"/>
                <a:gd name="connsiteY146" fmla="*/ 1851819 h 3008312"/>
                <a:gd name="connsiteX147" fmla="*/ 333375 w 1821656"/>
                <a:gd name="connsiteY147" fmla="*/ 1853406 h 3008312"/>
                <a:gd name="connsiteX148" fmla="*/ 379419 w 1821656"/>
                <a:gd name="connsiteY148" fmla="*/ 1858169 h 3008312"/>
                <a:gd name="connsiteX149" fmla="*/ 434981 w 1821656"/>
                <a:gd name="connsiteY149" fmla="*/ 1827212 h 3008312"/>
                <a:gd name="connsiteX150" fmla="*/ 477863 w 1821656"/>
                <a:gd name="connsiteY150" fmla="*/ 1862931 h 3008312"/>
                <a:gd name="connsiteX151" fmla="*/ 488156 w 1821656"/>
                <a:gd name="connsiteY151" fmla="*/ 1897062 h 3008312"/>
                <a:gd name="connsiteX152" fmla="*/ 479886 w 1821656"/>
                <a:gd name="connsiteY152" fmla="*/ 1925637 h 3008312"/>
                <a:gd name="connsiteX153" fmla="*/ 456406 w 1821656"/>
                <a:gd name="connsiteY153" fmla="*/ 1952625 h 3008312"/>
                <a:gd name="connsiteX154" fmla="*/ 461957 w 1821656"/>
                <a:gd name="connsiteY154" fmla="*/ 2041525 h 3008312"/>
                <a:gd name="connsiteX155" fmla="*/ 404813 w 1821656"/>
                <a:gd name="connsiteY155" fmla="*/ 2039937 h 3008312"/>
                <a:gd name="connsiteX156" fmla="*/ 313531 w 1821656"/>
                <a:gd name="connsiteY156" fmla="*/ 2008187 h 3008312"/>
                <a:gd name="connsiteX157" fmla="*/ 316726 w 1821656"/>
                <a:gd name="connsiteY157" fmla="*/ 2070893 h 3008312"/>
                <a:gd name="connsiteX158" fmla="*/ 257969 w 1821656"/>
                <a:gd name="connsiteY158" fmla="*/ 2099469 h 3008312"/>
                <a:gd name="connsiteX159" fmla="*/ 204019 w 1821656"/>
                <a:gd name="connsiteY159" fmla="*/ 2147888 h 3008312"/>
                <a:gd name="connsiteX160" fmla="*/ 154781 w 1821656"/>
                <a:gd name="connsiteY160" fmla="*/ 2166937 h 3008312"/>
                <a:gd name="connsiteX161" fmla="*/ 111125 w 1821656"/>
                <a:gd name="connsiteY161" fmla="*/ 2170906 h 3008312"/>
                <a:gd name="connsiteX162" fmla="*/ 119063 w 1821656"/>
                <a:gd name="connsiteY162" fmla="*/ 2234406 h 3008312"/>
                <a:gd name="connsiteX163" fmla="*/ 63500 w 1821656"/>
                <a:gd name="connsiteY163" fmla="*/ 2242344 h 3008312"/>
                <a:gd name="connsiteX164" fmla="*/ 36494 w 1821656"/>
                <a:gd name="connsiteY164" fmla="*/ 2312987 h 3008312"/>
                <a:gd name="connsiteX165" fmla="*/ 38882 w 1821656"/>
                <a:gd name="connsiteY165" fmla="*/ 2347118 h 3008312"/>
                <a:gd name="connsiteX166" fmla="*/ 96863 w 1821656"/>
                <a:gd name="connsiteY166" fmla="*/ 2405857 h 3008312"/>
                <a:gd name="connsiteX167" fmla="*/ 112738 w 1821656"/>
                <a:gd name="connsiteY167" fmla="*/ 2415381 h 3008312"/>
                <a:gd name="connsiteX168" fmla="*/ 118256 w 1821656"/>
                <a:gd name="connsiteY168" fmla="*/ 2516187 h 3008312"/>
                <a:gd name="connsiteX169" fmla="*/ 119063 w 1821656"/>
                <a:gd name="connsiteY169" fmla="*/ 2583656 h 3008312"/>
                <a:gd name="connsiteX170" fmla="*/ 177013 w 1821656"/>
                <a:gd name="connsiteY170" fmla="*/ 2576512 h 3008312"/>
                <a:gd name="connsiteX171" fmla="*/ 190500 w 1821656"/>
                <a:gd name="connsiteY171" fmla="*/ 2547937 h 3008312"/>
                <a:gd name="connsiteX172" fmla="*/ 226219 w 1821656"/>
                <a:gd name="connsiteY172" fmla="*/ 2579687 h 3008312"/>
                <a:gd name="connsiteX173" fmla="*/ 265906 w 1821656"/>
                <a:gd name="connsiteY173" fmla="*/ 2591594 h 3008312"/>
                <a:gd name="connsiteX174" fmla="*/ 312757 w 1821656"/>
                <a:gd name="connsiteY174" fmla="*/ 2620169 h 3008312"/>
                <a:gd name="connsiteX175" fmla="*/ 310337 w 1821656"/>
                <a:gd name="connsiteY175" fmla="*/ 2655094 h 3008312"/>
                <a:gd name="connsiteX176" fmla="*/ 355607 w 1821656"/>
                <a:gd name="connsiteY176" fmla="*/ 2675731 h 3008312"/>
                <a:gd name="connsiteX177" fmla="*/ 404813 w 1821656"/>
                <a:gd name="connsiteY177" fmla="*/ 2694781 h 3008312"/>
                <a:gd name="connsiteX178" fmla="*/ 437337 w 1821656"/>
                <a:gd name="connsiteY178" fmla="*/ 2677318 h 3008312"/>
                <a:gd name="connsiteX179" fmla="*/ 488156 w 1821656"/>
                <a:gd name="connsiteY179" fmla="*/ 2702719 h 3008312"/>
                <a:gd name="connsiteX180" fmla="*/ 468313 w 1821656"/>
                <a:gd name="connsiteY180" fmla="*/ 2782094 h 3008312"/>
                <a:gd name="connsiteX181" fmla="*/ 460375 w 1821656"/>
                <a:gd name="connsiteY181" fmla="*/ 2813844 h 3008312"/>
                <a:gd name="connsiteX182" fmla="*/ 476250 w 1821656"/>
                <a:gd name="connsiteY182" fmla="*/ 2841625 h 3008312"/>
                <a:gd name="connsiteX183" fmla="*/ 428625 w 1821656"/>
                <a:gd name="connsiteY183" fmla="*/ 2901156 h 3008312"/>
                <a:gd name="connsiteX184" fmla="*/ 404813 w 1821656"/>
                <a:gd name="connsiteY184" fmla="*/ 2940844 h 3008312"/>
                <a:gd name="connsiteX185" fmla="*/ 388938 w 1821656"/>
                <a:gd name="connsiteY185" fmla="*/ 3008312 h 3008312"/>
                <a:gd name="connsiteX0" fmla="*/ 388938 w 1821656"/>
                <a:gd name="connsiteY0" fmla="*/ 3008312 h 3008312"/>
                <a:gd name="connsiteX1" fmla="*/ 444500 w 1821656"/>
                <a:gd name="connsiteY1" fmla="*/ 2996406 h 3008312"/>
                <a:gd name="connsiteX2" fmla="*/ 448469 w 1821656"/>
                <a:gd name="connsiteY2" fmla="*/ 2952750 h 3008312"/>
                <a:gd name="connsiteX3" fmla="*/ 467949 w 1821656"/>
                <a:gd name="connsiteY3" fmla="*/ 2930525 h 3008312"/>
                <a:gd name="connsiteX4" fmla="*/ 492125 w 1821656"/>
                <a:gd name="connsiteY4" fmla="*/ 2913062 h 3008312"/>
                <a:gd name="connsiteX5" fmla="*/ 579438 w 1821656"/>
                <a:gd name="connsiteY5" fmla="*/ 2960687 h 3008312"/>
                <a:gd name="connsiteX6" fmla="*/ 642938 w 1821656"/>
                <a:gd name="connsiteY6" fmla="*/ 2996406 h 3008312"/>
                <a:gd name="connsiteX7" fmla="*/ 710406 w 1821656"/>
                <a:gd name="connsiteY7" fmla="*/ 2956719 h 3008312"/>
                <a:gd name="connsiteX8" fmla="*/ 722313 w 1821656"/>
                <a:gd name="connsiteY8" fmla="*/ 2905125 h 3008312"/>
                <a:gd name="connsiteX9" fmla="*/ 754063 w 1821656"/>
                <a:gd name="connsiteY9" fmla="*/ 2905125 h 3008312"/>
                <a:gd name="connsiteX10" fmla="*/ 770776 w 1821656"/>
                <a:gd name="connsiteY10" fmla="*/ 2919412 h 3008312"/>
                <a:gd name="connsiteX11" fmla="*/ 821531 w 1821656"/>
                <a:gd name="connsiteY11" fmla="*/ 2885281 h 3008312"/>
                <a:gd name="connsiteX12" fmla="*/ 833438 w 1821656"/>
                <a:gd name="connsiteY12" fmla="*/ 2869406 h 3008312"/>
                <a:gd name="connsiteX13" fmla="*/ 829469 w 1821656"/>
                <a:gd name="connsiteY13" fmla="*/ 2845594 h 3008312"/>
                <a:gd name="connsiteX14" fmla="*/ 765192 w 1821656"/>
                <a:gd name="connsiteY14" fmla="*/ 2817018 h 3008312"/>
                <a:gd name="connsiteX15" fmla="*/ 758031 w 1821656"/>
                <a:gd name="connsiteY15" fmla="*/ 2762250 h 3008312"/>
                <a:gd name="connsiteX16" fmla="*/ 807238 w 1821656"/>
                <a:gd name="connsiteY16" fmla="*/ 2748756 h 3008312"/>
                <a:gd name="connsiteX17" fmla="*/ 857250 w 1821656"/>
                <a:gd name="connsiteY17" fmla="*/ 2722562 h 3008312"/>
                <a:gd name="connsiteX18" fmla="*/ 896938 w 1821656"/>
                <a:gd name="connsiteY18" fmla="*/ 2766219 h 3008312"/>
                <a:gd name="connsiteX19" fmla="*/ 908844 w 1821656"/>
                <a:gd name="connsiteY19" fmla="*/ 2805906 h 3008312"/>
                <a:gd name="connsiteX20" fmla="*/ 889000 w 1821656"/>
                <a:gd name="connsiteY20" fmla="*/ 2853531 h 3008312"/>
                <a:gd name="connsiteX21" fmla="*/ 896938 w 1821656"/>
                <a:gd name="connsiteY21" fmla="*/ 2885281 h 3008312"/>
                <a:gd name="connsiteX22" fmla="*/ 936625 w 1821656"/>
                <a:gd name="connsiteY22" fmla="*/ 2889250 h 3008312"/>
                <a:gd name="connsiteX23" fmla="*/ 964406 w 1821656"/>
                <a:gd name="connsiteY23" fmla="*/ 2809875 h 3008312"/>
                <a:gd name="connsiteX24" fmla="*/ 1035844 w 1821656"/>
                <a:gd name="connsiteY24" fmla="*/ 2754312 h 3008312"/>
                <a:gd name="connsiteX25" fmla="*/ 1067594 w 1821656"/>
                <a:gd name="connsiteY25" fmla="*/ 2698750 h 3008312"/>
                <a:gd name="connsiteX26" fmla="*/ 1079500 w 1821656"/>
                <a:gd name="connsiteY26" fmla="*/ 2583656 h 3008312"/>
                <a:gd name="connsiteX27" fmla="*/ 1103313 w 1821656"/>
                <a:gd name="connsiteY27" fmla="*/ 2508250 h 3008312"/>
                <a:gd name="connsiteX28" fmla="*/ 1087438 w 1821656"/>
                <a:gd name="connsiteY28" fmla="*/ 2472531 h 3008312"/>
                <a:gd name="connsiteX29" fmla="*/ 1119188 w 1821656"/>
                <a:gd name="connsiteY29" fmla="*/ 2460625 h 3008312"/>
                <a:gd name="connsiteX30" fmla="*/ 1079500 w 1821656"/>
                <a:gd name="connsiteY30" fmla="*/ 2349500 h 3008312"/>
                <a:gd name="connsiteX31" fmla="*/ 1111250 w 1821656"/>
                <a:gd name="connsiteY31" fmla="*/ 2286000 h 3008312"/>
                <a:gd name="connsiteX32" fmla="*/ 1111250 w 1821656"/>
                <a:gd name="connsiteY32" fmla="*/ 2250281 h 3008312"/>
                <a:gd name="connsiteX33" fmla="*/ 1178719 w 1821656"/>
                <a:gd name="connsiteY33" fmla="*/ 2135187 h 3008312"/>
                <a:gd name="connsiteX34" fmla="*/ 1202531 w 1821656"/>
                <a:gd name="connsiteY34" fmla="*/ 2079625 h 3008312"/>
                <a:gd name="connsiteX35" fmla="*/ 1146969 w 1821656"/>
                <a:gd name="connsiteY35" fmla="*/ 2035969 h 3008312"/>
                <a:gd name="connsiteX36" fmla="*/ 1174750 w 1821656"/>
                <a:gd name="connsiteY36" fmla="*/ 2004219 h 3008312"/>
                <a:gd name="connsiteX37" fmla="*/ 1174750 w 1821656"/>
                <a:gd name="connsiteY37" fmla="*/ 1960562 h 3008312"/>
                <a:gd name="connsiteX38" fmla="*/ 1202531 w 1821656"/>
                <a:gd name="connsiteY38" fmla="*/ 1889125 h 3008312"/>
                <a:gd name="connsiteX39" fmla="*/ 1091406 w 1821656"/>
                <a:gd name="connsiteY39" fmla="*/ 1817687 h 3008312"/>
                <a:gd name="connsiteX40" fmla="*/ 1039813 w 1821656"/>
                <a:gd name="connsiteY40" fmla="*/ 1742281 h 3008312"/>
                <a:gd name="connsiteX41" fmla="*/ 1012031 w 1821656"/>
                <a:gd name="connsiteY41" fmla="*/ 1718469 h 3008312"/>
                <a:gd name="connsiteX42" fmla="*/ 944563 w 1821656"/>
                <a:gd name="connsiteY42" fmla="*/ 1730375 h 3008312"/>
                <a:gd name="connsiteX43" fmla="*/ 896938 w 1821656"/>
                <a:gd name="connsiteY43" fmla="*/ 1730375 h 3008312"/>
                <a:gd name="connsiteX44" fmla="*/ 892969 w 1821656"/>
                <a:gd name="connsiteY44" fmla="*/ 1789906 h 3008312"/>
                <a:gd name="connsiteX45" fmla="*/ 845344 w 1821656"/>
                <a:gd name="connsiteY45" fmla="*/ 1821656 h 3008312"/>
                <a:gd name="connsiteX46" fmla="*/ 773906 w 1821656"/>
                <a:gd name="connsiteY46" fmla="*/ 1845469 h 3008312"/>
                <a:gd name="connsiteX47" fmla="*/ 746125 w 1821656"/>
                <a:gd name="connsiteY47" fmla="*/ 1845469 h 3008312"/>
                <a:gd name="connsiteX48" fmla="*/ 789781 w 1821656"/>
                <a:gd name="connsiteY48" fmla="*/ 1797844 h 3008312"/>
                <a:gd name="connsiteX49" fmla="*/ 785813 w 1821656"/>
                <a:gd name="connsiteY49" fmla="*/ 1766094 h 3008312"/>
                <a:gd name="connsiteX50" fmla="*/ 726281 w 1821656"/>
                <a:gd name="connsiteY50" fmla="*/ 1766094 h 3008312"/>
                <a:gd name="connsiteX51" fmla="*/ 702469 w 1821656"/>
                <a:gd name="connsiteY51" fmla="*/ 1813719 h 3008312"/>
                <a:gd name="connsiteX52" fmla="*/ 686594 w 1821656"/>
                <a:gd name="connsiteY52" fmla="*/ 1778000 h 3008312"/>
                <a:gd name="connsiteX53" fmla="*/ 690563 w 1821656"/>
                <a:gd name="connsiteY53" fmla="*/ 1710531 h 3008312"/>
                <a:gd name="connsiteX54" fmla="*/ 690563 w 1821656"/>
                <a:gd name="connsiteY54" fmla="*/ 1651000 h 3008312"/>
                <a:gd name="connsiteX55" fmla="*/ 599281 w 1821656"/>
                <a:gd name="connsiteY55" fmla="*/ 1651000 h 3008312"/>
                <a:gd name="connsiteX56" fmla="*/ 571500 w 1821656"/>
                <a:gd name="connsiteY56" fmla="*/ 1662906 h 3008312"/>
                <a:gd name="connsiteX57" fmla="*/ 523875 w 1821656"/>
                <a:gd name="connsiteY57" fmla="*/ 1619250 h 3008312"/>
                <a:gd name="connsiteX58" fmla="*/ 527844 w 1821656"/>
                <a:gd name="connsiteY58" fmla="*/ 1579562 h 3008312"/>
                <a:gd name="connsiteX59" fmla="*/ 611188 w 1821656"/>
                <a:gd name="connsiteY59" fmla="*/ 1543844 h 3008312"/>
                <a:gd name="connsiteX60" fmla="*/ 650875 w 1821656"/>
                <a:gd name="connsiteY60" fmla="*/ 1468437 h 3008312"/>
                <a:gd name="connsiteX61" fmla="*/ 710406 w 1821656"/>
                <a:gd name="connsiteY61" fmla="*/ 1440656 h 3008312"/>
                <a:gd name="connsiteX62" fmla="*/ 785813 w 1821656"/>
                <a:gd name="connsiteY62" fmla="*/ 1377156 h 3008312"/>
                <a:gd name="connsiteX63" fmla="*/ 853281 w 1821656"/>
                <a:gd name="connsiteY63" fmla="*/ 1266031 h 3008312"/>
                <a:gd name="connsiteX64" fmla="*/ 920750 w 1821656"/>
                <a:gd name="connsiteY64" fmla="*/ 1178719 h 3008312"/>
                <a:gd name="connsiteX65" fmla="*/ 980281 w 1821656"/>
                <a:gd name="connsiteY65" fmla="*/ 1123156 h 3008312"/>
                <a:gd name="connsiteX66" fmla="*/ 1035844 w 1821656"/>
                <a:gd name="connsiteY66" fmla="*/ 1067594 h 3008312"/>
                <a:gd name="connsiteX67" fmla="*/ 1063625 w 1821656"/>
                <a:gd name="connsiteY67" fmla="*/ 1039812 h 3008312"/>
                <a:gd name="connsiteX68" fmla="*/ 1095375 w 1821656"/>
                <a:gd name="connsiteY68" fmla="*/ 1035844 h 3008312"/>
                <a:gd name="connsiteX69" fmla="*/ 1115219 w 1821656"/>
                <a:gd name="connsiteY69" fmla="*/ 948531 h 3008312"/>
                <a:gd name="connsiteX70" fmla="*/ 1158875 w 1821656"/>
                <a:gd name="connsiteY70" fmla="*/ 896937 h 3008312"/>
                <a:gd name="connsiteX71" fmla="*/ 1214438 w 1821656"/>
                <a:gd name="connsiteY71" fmla="*/ 881062 h 3008312"/>
                <a:gd name="connsiteX72" fmla="*/ 1273969 w 1821656"/>
                <a:gd name="connsiteY72" fmla="*/ 773906 h 3008312"/>
                <a:gd name="connsiteX73" fmla="*/ 1349375 w 1821656"/>
                <a:gd name="connsiteY73" fmla="*/ 734219 h 3008312"/>
                <a:gd name="connsiteX74" fmla="*/ 1400969 w 1821656"/>
                <a:gd name="connsiteY74" fmla="*/ 714375 h 3008312"/>
                <a:gd name="connsiteX75" fmla="*/ 1436688 w 1821656"/>
                <a:gd name="connsiteY75" fmla="*/ 714375 h 3008312"/>
                <a:gd name="connsiteX76" fmla="*/ 1520031 w 1821656"/>
                <a:gd name="connsiteY76" fmla="*/ 706437 h 3008312"/>
                <a:gd name="connsiteX77" fmla="*/ 1627188 w 1821656"/>
                <a:gd name="connsiteY77" fmla="*/ 706437 h 3008312"/>
                <a:gd name="connsiteX78" fmla="*/ 1686719 w 1821656"/>
                <a:gd name="connsiteY78" fmla="*/ 706437 h 3008312"/>
                <a:gd name="connsiteX79" fmla="*/ 1694656 w 1821656"/>
                <a:gd name="connsiteY79" fmla="*/ 758031 h 3008312"/>
                <a:gd name="connsiteX80" fmla="*/ 1714500 w 1821656"/>
                <a:gd name="connsiteY80" fmla="*/ 762000 h 3008312"/>
                <a:gd name="connsiteX81" fmla="*/ 1738313 w 1821656"/>
                <a:gd name="connsiteY81" fmla="*/ 722312 h 3008312"/>
                <a:gd name="connsiteX82" fmla="*/ 1742281 w 1821656"/>
                <a:gd name="connsiteY82" fmla="*/ 690562 h 3008312"/>
                <a:gd name="connsiteX83" fmla="*/ 1785938 w 1821656"/>
                <a:gd name="connsiteY83" fmla="*/ 690562 h 3008312"/>
                <a:gd name="connsiteX84" fmla="*/ 1817688 w 1821656"/>
                <a:gd name="connsiteY84" fmla="*/ 718344 h 3008312"/>
                <a:gd name="connsiteX85" fmla="*/ 1821656 w 1821656"/>
                <a:gd name="connsiteY85" fmla="*/ 650875 h 3008312"/>
                <a:gd name="connsiteX86" fmla="*/ 1821656 w 1821656"/>
                <a:gd name="connsiteY86" fmla="*/ 599281 h 3008312"/>
                <a:gd name="connsiteX87" fmla="*/ 1785938 w 1821656"/>
                <a:gd name="connsiteY87" fmla="*/ 575469 h 3008312"/>
                <a:gd name="connsiteX88" fmla="*/ 1746250 w 1821656"/>
                <a:gd name="connsiteY88" fmla="*/ 535781 h 3008312"/>
                <a:gd name="connsiteX89" fmla="*/ 1698625 w 1821656"/>
                <a:gd name="connsiteY89" fmla="*/ 543719 h 3008312"/>
                <a:gd name="connsiteX90" fmla="*/ 1662906 w 1821656"/>
                <a:gd name="connsiteY90" fmla="*/ 515937 h 3008312"/>
                <a:gd name="connsiteX91" fmla="*/ 1643063 w 1821656"/>
                <a:gd name="connsiteY91" fmla="*/ 488156 h 3008312"/>
                <a:gd name="connsiteX92" fmla="*/ 1694656 w 1821656"/>
                <a:gd name="connsiteY92" fmla="*/ 420687 h 3008312"/>
                <a:gd name="connsiteX93" fmla="*/ 1718469 w 1821656"/>
                <a:gd name="connsiteY93" fmla="*/ 420687 h 3008312"/>
                <a:gd name="connsiteX94" fmla="*/ 1750219 w 1821656"/>
                <a:gd name="connsiteY94" fmla="*/ 444500 h 3008312"/>
                <a:gd name="connsiteX95" fmla="*/ 1762125 w 1821656"/>
                <a:gd name="connsiteY95" fmla="*/ 377031 h 3008312"/>
                <a:gd name="connsiteX96" fmla="*/ 1781969 w 1821656"/>
                <a:gd name="connsiteY96" fmla="*/ 289719 h 3008312"/>
                <a:gd name="connsiteX97" fmla="*/ 1766094 w 1821656"/>
                <a:gd name="connsiteY97" fmla="*/ 238125 h 3008312"/>
                <a:gd name="connsiteX98" fmla="*/ 1742281 w 1821656"/>
                <a:gd name="connsiteY98" fmla="*/ 170656 h 3008312"/>
                <a:gd name="connsiteX99" fmla="*/ 1698625 w 1821656"/>
                <a:gd name="connsiteY99" fmla="*/ 146844 h 3008312"/>
                <a:gd name="connsiteX100" fmla="*/ 1639094 w 1821656"/>
                <a:gd name="connsiteY100" fmla="*/ 123031 h 3008312"/>
                <a:gd name="connsiteX101" fmla="*/ 1563688 w 1821656"/>
                <a:gd name="connsiteY101" fmla="*/ 127000 h 3008312"/>
                <a:gd name="connsiteX102" fmla="*/ 1504156 w 1821656"/>
                <a:gd name="connsiteY102" fmla="*/ 174625 h 3008312"/>
                <a:gd name="connsiteX103" fmla="*/ 1393031 w 1821656"/>
                <a:gd name="connsiteY103" fmla="*/ 107156 h 3008312"/>
                <a:gd name="connsiteX104" fmla="*/ 1321594 w 1821656"/>
                <a:gd name="connsiteY104" fmla="*/ 130969 h 3008312"/>
                <a:gd name="connsiteX105" fmla="*/ 1238250 w 1821656"/>
                <a:gd name="connsiteY105" fmla="*/ 119062 h 3008312"/>
                <a:gd name="connsiteX106" fmla="*/ 1206500 w 1821656"/>
                <a:gd name="connsiteY106" fmla="*/ 23812 h 3008312"/>
                <a:gd name="connsiteX107" fmla="*/ 1150938 w 1821656"/>
                <a:gd name="connsiteY107" fmla="*/ 0 h 3008312"/>
                <a:gd name="connsiteX108" fmla="*/ 1083469 w 1821656"/>
                <a:gd name="connsiteY108" fmla="*/ 55562 h 3008312"/>
                <a:gd name="connsiteX109" fmla="*/ 1063625 w 1821656"/>
                <a:gd name="connsiteY109" fmla="*/ 119062 h 3008312"/>
                <a:gd name="connsiteX110" fmla="*/ 1004094 w 1821656"/>
                <a:gd name="connsiteY110" fmla="*/ 218281 h 3008312"/>
                <a:gd name="connsiteX111" fmla="*/ 968375 w 1821656"/>
                <a:gd name="connsiteY111" fmla="*/ 254000 h 3008312"/>
                <a:gd name="connsiteX112" fmla="*/ 849313 w 1821656"/>
                <a:gd name="connsiteY112" fmla="*/ 337344 h 3008312"/>
                <a:gd name="connsiteX113" fmla="*/ 865188 w 1821656"/>
                <a:gd name="connsiteY113" fmla="*/ 476250 h 3008312"/>
                <a:gd name="connsiteX114" fmla="*/ 868350 w 1821656"/>
                <a:gd name="connsiteY114" fmla="*/ 557213 h 3008312"/>
                <a:gd name="connsiteX115" fmla="*/ 819143 w 1821656"/>
                <a:gd name="connsiteY115" fmla="*/ 635000 h 3008312"/>
                <a:gd name="connsiteX116" fmla="*/ 674688 w 1821656"/>
                <a:gd name="connsiteY116" fmla="*/ 702469 h 3008312"/>
                <a:gd name="connsiteX117" fmla="*/ 587375 w 1821656"/>
                <a:gd name="connsiteY117" fmla="*/ 662781 h 3008312"/>
                <a:gd name="connsiteX118" fmla="*/ 496094 w 1821656"/>
                <a:gd name="connsiteY118" fmla="*/ 758031 h 3008312"/>
                <a:gd name="connsiteX119" fmla="*/ 377031 w 1821656"/>
                <a:gd name="connsiteY119" fmla="*/ 726281 h 3008312"/>
                <a:gd name="connsiteX120" fmla="*/ 257969 w 1821656"/>
                <a:gd name="connsiteY120" fmla="*/ 746125 h 3008312"/>
                <a:gd name="connsiteX121" fmla="*/ 194469 w 1821656"/>
                <a:gd name="connsiteY121" fmla="*/ 948531 h 3008312"/>
                <a:gd name="connsiteX122" fmla="*/ 111901 w 1821656"/>
                <a:gd name="connsiteY122" fmla="*/ 969169 h 3008312"/>
                <a:gd name="connsiteX123" fmla="*/ 174625 w 1821656"/>
                <a:gd name="connsiteY123" fmla="*/ 1049338 h 3008312"/>
                <a:gd name="connsiteX124" fmla="*/ 83344 w 1821656"/>
                <a:gd name="connsiteY124" fmla="*/ 1154906 h 3008312"/>
                <a:gd name="connsiteX125" fmla="*/ 150813 w 1821656"/>
                <a:gd name="connsiteY125" fmla="*/ 1230312 h 3008312"/>
                <a:gd name="connsiteX126" fmla="*/ 63500 w 1821656"/>
                <a:gd name="connsiteY126" fmla="*/ 1297781 h 3008312"/>
                <a:gd name="connsiteX127" fmla="*/ 63500 w 1821656"/>
                <a:gd name="connsiteY127" fmla="*/ 1444625 h 3008312"/>
                <a:gd name="connsiteX128" fmla="*/ 138906 w 1821656"/>
                <a:gd name="connsiteY128" fmla="*/ 1452562 h 3008312"/>
                <a:gd name="connsiteX129" fmla="*/ 206375 w 1821656"/>
                <a:gd name="connsiteY129" fmla="*/ 1436687 h 3008312"/>
                <a:gd name="connsiteX130" fmla="*/ 242094 w 1821656"/>
                <a:gd name="connsiteY130" fmla="*/ 1460500 h 3008312"/>
                <a:gd name="connsiteX131" fmla="*/ 265906 w 1821656"/>
                <a:gd name="connsiteY131" fmla="*/ 1508125 h 3008312"/>
                <a:gd name="connsiteX132" fmla="*/ 230188 w 1821656"/>
                <a:gd name="connsiteY132" fmla="*/ 1529557 h 3008312"/>
                <a:gd name="connsiteX133" fmla="*/ 211926 w 1821656"/>
                <a:gd name="connsiteY133" fmla="*/ 1560512 h 3008312"/>
                <a:gd name="connsiteX134" fmla="*/ 164331 w 1821656"/>
                <a:gd name="connsiteY134" fmla="*/ 1574800 h 3008312"/>
                <a:gd name="connsiteX135" fmla="*/ 148025 w 1821656"/>
                <a:gd name="connsiteY135" fmla="*/ 1604169 h 3008312"/>
                <a:gd name="connsiteX136" fmla="*/ 92057 w 1821656"/>
                <a:gd name="connsiteY136" fmla="*/ 1643062 h 3008312"/>
                <a:gd name="connsiteX137" fmla="*/ 79375 w 1821656"/>
                <a:gd name="connsiteY137" fmla="*/ 1702594 h 3008312"/>
                <a:gd name="connsiteX138" fmla="*/ 19844 w 1821656"/>
                <a:gd name="connsiteY138" fmla="*/ 1708944 h 3008312"/>
                <a:gd name="connsiteX139" fmla="*/ 0 w 1821656"/>
                <a:gd name="connsiteY139" fmla="*/ 1785937 h 3008312"/>
                <a:gd name="connsiteX140" fmla="*/ 89700 w 1821656"/>
                <a:gd name="connsiteY140" fmla="*/ 1798637 h 3008312"/>
                <a:gd name="connsiteX141" fmla="*/ 107156 w 1821656"/>
                <a:gd name="connsiteY141" fmla="*/ 1825625 h 3008312"/>
                <a:gd name="connsiteX142" fmla="*/ 120643 w 1821656"/>
                <a:gd name="connsiteY142" fmla="*/ 1897062 h 3008312"/>
                <a:gd name="connsiteX143" fmla="*/ 166688 w 1821656"/>
                <a:gd name="connsiteY143" fmla="*/ 1916906 h 3008312"/>
                <a:gd name="connsiteX144" fmla="*/ 199213 w 1821656"/>
                <a:gd name="connsiteY144" fmla="*/ 1902619 h 3008312"/>
                <a:gd name="connsiteX145" fmla="*/ 259549 w 1821656"/>
                <a:gd name="connsiteY145" fmla="*/ 1897856 h 3008312"/>
                <a:gd name="connsiteX146" fmla="*/ 315112 w 1821656"/>
                <a:gd name="connsiteY146" fmla="*/ 1851819 h 3008312"/>
                <a:gd name="connsiteX147" fmla="*/ 333375 w 1821656"/>
                <a:gd name="connsiteY147" fmla="*/ 1853406 h 3008312"/>
                <a:gd name="connsiteX148" fmla="*/ 379419 w 1821656"/>
                <a:gd name="connsiteY148" fmla="*/ 1858169 h 3008312"/>
                <a:gd name="connsiteX149" fmla="*/ 434981 w 1821656"/>
                <a:gd name="connsiteY149" fmla="*/ 1827212 h 3008312"/>
                <a:gd name="connsiteX150" fmla="*/ 477863 w 1821656"/>
                <a:gd name="connsiteY150" fmla="*/ 1862931 h 3008312"/>
                <a:gd name="connsiteX151" fmla="*/ 488156 w 1821656"/>
                <a:gd name="connsiteY151" fmla="*/ 1897062 h 3008312"/>
                <a:gd name="connsiteX152" fmla="*/ 479886 w 1821656"/>
                <a:gd name="connsiteY152" fmla="*/ 1925637 h 3008312"/>
                <a:gd name="connsiteX153" fmla="*/ 456406 w 1821656"/>
                <a:gd name="connsiteY153" fmla="*/ 1952625 h 3008312"/>
                <a:gd name="connsiteX154" fmla="*/ 461957 w 1821656"/>
                <a:gd name="connsiteY154" fmla="*/ 2041525 h 3008312"/>
                <a:gd name="connsiteX155" fmla="*/ 404813 w 1821656"/>
                <a:gd name="connsiteY155" fmla="*/ 2039937 h 3008312"/>
                <a:gd name="connsiteX156" fmla="*/ 313531 w 1821656"/>
                <a:gd name="connsiteY156" fmla="*/ 2008187 h 3008312"/>
                <a:gd name="connsiteX157" fmla="*/ 316726 w 1821656"/>
                <a:gd name="connsiteY157" fmla="*/ 2070893 h 3008312"/>
                <a:gd name="connsiteX158" fmla="*/ 257969 w 1821656"/>
                <a:gd name="connsiteY158" fmla="*/ 2099469 h 3008312"/>
                <a:gd name="connsiteX159" fmla="*/ 204019 w 1821656"/>
                <a:gd name="connsiteY159" fmla="*/ 2147888 h 3008312"/>
                <a:gd name="connsiteX160" fmla="*/ 154781 w 1821656"/>
                <a:gd name="connsiteY160" fmla="*/ 2166937 h 3008312"/>
                <a:gd name="connsiteX161" fmla="*/ 111125 w 1821656"/>
                <a:gd name="connsiteY161" fmla="*/ 2170906 h 3008312"/>
                <a:gd name="connsiteX162" fmla="*/ 119063 w 1821656"/>
                <a:gd name="connsiteY162" fmla="*/ 2234406 h 3008312"/>
                <a:gd name="connsiteX163" fmla="*/ 63500 w 1821656"/>
                <a:gd name="connsiteY163" fmla="*/ 2242344 h 3008312"/>
                <a:gd name="connsiteX164" fmla="*/ 36494 w 1821656"/>
                <a:gd name="connsiteY164" fmla="*/ 2312987 h 3008312"/>
                <a:gd name="connsiteX165" fmla="*/ 38882 w 1821656"/>
                <a:gd name="connsiteY165" fmla="*/ 2347118 h 3008312"/>
                <a:gd name="connsiteX166" fmla="*/ 96863 w 1821656"/>
                <a:gd name="connsiteY166" fmla="*/ 2405857 h 3008312"/>
                <a:gd name="connsiteX167" fmla="*/ 112738 w 1821656"/>
                <a:gd name="connsiteY167" fmla="*/ 2415381 h 3008312"/>
                <a:gd name="connsiteX168" fmla="*/ 118256 w 1821656"/>
                <a:gd name="connsiteY168" fmla="*/ 2516187 h 3008312"/>
                <a:gd name="connsiteX169" fmla="*/ 119063 w 1821656"/>
                <a:gd name="connsiteY169" fmla="*/ 2583656 h 3008312"/>
                <a:gd name="connsiteX170" fmla="*/ 177013 w 1821656"/>
                <a:gd name="connsiteY170" fmla="*/ 2576512 h 3008312"/>
                <a:gd name="connsiteX171" fmla="*/ 190500 w 1821656"/>
                <a:gd name="connsiteY171" fmla="*/ 2547937 h 3008312"/>
                <a:gd name="connsiteX172" fmla="*/ 226219 w 1821656"/>
                <a:gd name="connsiteY172" fmla="*/ 2579687 h 3008312"/>
                <a:gd name="connsiteX173" fmla="*/ 265906 w 1821656"/>
                <a:gd name="connsiteY173" fmla="*/ 2591594 h 3008312"/>
                <a:gd name="connsiteX174" fmla="*/ 312757 w 1821656"/>
                <a:gd name="connsiteY174" fmla="*/ 2620169 h 3008312"/>
                <a:gd name="connsiteX175" fmla="*/ 310337 w 1821656"/>
                <a:gd name="connsiteY175" fmla="*/ 2655094 h 3008312"/>
                <a:gd name="connsiteX176" fmla="*/ 355607 w 1821656"/>
                <a:gd name="connsiteY176" fmla="*/ 2675731 h 3008312"/>
                <a:gd name="connsiteX177" fmla="*/ 404813 w 1821656"/>
                <a:gd name="connsiteY177" fmla="*/ 2694781 h 3008312"/>
                <a:gd name="connsiteX178" fmla="*/ 437337 w 1821656"/>
                <a:gd name="connsiteY178" fmla="*/ 2677318 h 3008312"/>
                <a:gd name="connsiteX179" fmla="*/ 488156 w 1821656"/>
                <a:gd name="connsiteY179" fmla="*/ 2702719 h 3008312"/>
                <a:gd name="connsiteX180" fmla="*/ 468313 w 1821656"/>
                <a:gd name="connsiteY180" fmla="*/ 2782094 h 3008312"/>
                <a:gd name="connsiteX181" fmla="*/ 460375 w 1821656"/>
                <a:gd name="connsiteY181" fmla="*/ 2813844 h 3008312"/>
                <a:gd name="connsiteX182" fmla="*/ 476250 w 1821656"/>
                <a:gd name="connsiteY182" fmla="*/ 2841625 h 3008312"/>
                <a:gd name="connsiteX183" fmla="*/ 428625 w 1821656"/>
                <a:gd name="connsiteY183" fmla="*/ 2901156 h 3008312"/>
                <a:gd name="connsiteX184" fmla="*/ 404813 w 1821656"/>
                <a:gd name="connsiteY184" fmla="*/ 2940844 h 3008312"/>
                <a:gd name="connsiteX185" fmla="*/ 388938 w 1821656"/>
                <a:gd name="connsiteY185" fmla="*/ 3008312 h 3008312"/>
                <a:gd name="connsiteX0" fmla="*/ 388938 w 1821656"/>
                <a:gd name="connsiteY0" fmla="*/ 3008312 h 3008312"/>
                <a:gd name="connsiteX1" fmla="*/ 444500 w 1821656"/>
                <a:gd name="connsiteY1" fmla="*/ 2996406 h 3008312"/>
                <a:gd name="connsiteX2" fmla="*/ 448469 w 1821656"/>
                <a:gd name="connsiteY2" fmla="*/ 2952750 h 3008312"/>
                <a:gd name="connsiteX3" fmla="*/ 467949 w 1821656"/>
                <a:gd name="connsiteY3" fmla="*/ 2930525 h 3008312"/>
                <a:gd name="connsiteX4" fmla="*/ 492125 w 1821656"/>
                <a:gd name="connsiteY4" fmla="*/ 2913062 h 3008312"/>
                <a:gd name="connsiteX5" fmla="*/ 579438 w 1821656"/>
                <a:gd name="connsiteY5" fmla="*/ 2960687 h 3008312"/>
                <a:gd name="connsiteX6" fmla="*/ 642938 w 1821656"/>
                <a:gd name="connsiteY6" fmla="*/ 2996406 h 3008312"/>
                <a:gd name="connsiteX7" fmla="*/ 710406 w 1821656"/>
                <a:gd name="connsiteY7" fmla="*/ 2956719 h 3008312"/>
                <a:gd name="connsiteX8" fmla="*/ 722313 w 1821656"/>
                <a:gd name="connsiteY8" fmla="*/ 2905125 h 3008312"/>
                <a:gd name="connsiteX9" fmla="*/ 754063 w 1821656"/>
                <a:gd name="connsiteY9" fmla="*/ 2905125 h 3008312"/>
                <a:gd name="connsiteX10" fmla="*/ 770776 w 1821656"/>
                <a:gd name="connsiteY10" fmla="*/ 2919412 h 3008312"/>
                <a:gd name="connsiteX11" fmla="*/ 821531 w 1821656"/>
                <a:gd name="connsiteY11" fmla="*/ 2885281 h 3008312"/>
                <a:gd name="connsiteX12" fmla="*/ 833438 w 1821656"/>
                <a:gd name="connsiteY12" fmla="*/ 2869406 h 3008312"/>
                <a:gd name="connsiteX13" fmla="*/ 829469 w 1821656"/>
                <a:gd name="connsiteY13" fmla="*/ 2845594 h 3008312"/>
                <a:gd name="connsiteX14" fmla="*/ 765192 w 1821656"/>
                <a:gd name="connsiteY14" fmla="*/ 2817018 h 3008312"/>
                <a:gd name="connsiteX15" fmla="*/ 758031 w 1821656"/>
                <a:gd name="connsiteY15" fmla="*/ 2762250 h 3008312"/>
                <a:gd name="connsiteX16" fmla="*/ 807238 w 1821656"/>
                <a:gd name="connsiteY16" fmla="*/ 2748756 h 3008312"/>
                <a:gd name="connsiteX17" fmla="*/ 857250 w 1821656"/>
                <a:gd name="connsiteY17" fmla="*/ 2722562 h 3008312"/>
                <a:gd name="connsiteX18" fmla="*/ 896938 w 1821656"/>
                <a:gd name="connsiteY18" fmla="*/ 2766219 h 3008312"/>
                <a:gd name="connsiteX19" fmla="*/ 908844 w 1821656"/>
                <a:gd name="connsiteY19" fmla="*/ 2805906 h 3008312"/>
                <a:gd name="connsiteX20" fmla="*/ 889000 w 1821656"/>
                <a:gd name="connsiteY20" fmla="*/ 2853531 h 3008312"/>
                <a:gd name="connsiteX21" fmla="*/ 896938 w 1821656"/>
                <a:gd name="connsiteY21" fmla="*/ 2885281 h 3008312"/>
                <a:gd name="connsiteX22" fmla="*/ 936625 w 1821656"/>
                <a:gd name="connsiteY22" fmla="*/ 2889250 h 3008312"/>
                <a:gd name="connsiteX23" fmla="*/ 964406 w 1821656"/>
                <a:gd name="connsiteY23" fmla="*/ 2809875 h 3008312"/>
                <a:gd name="connsiteX24" fmla="*/ 1035844 w 1821656"/>
                <a:gd name="connsiteY24" fmla="*/ 2754312 h 3008312"/>
                <a:gd name="connsiteX25" fmla="*/ 1067594 w 1821656"/>
                <a:gd name="connsiteY25" fmla="*/ 2698750 h 3008312"/>
                <a:gd name="connsiteX26" fmla="*/ 1079500 w 1821656"/>
                <a:gd name="connsiteY26" fmla="*/ 2583656 h 3008312"/>
                <a:gd name="connsiteX27" fmla="*/ 1103313 w 1821656"/>
                <a:gd name="connsiteY27" fmla="*/ 2508250 h 3008312"/>
                <a:gd name="connsiteX28" fmla="*/ 1087438 w 1821656"/>
                <a:gd name="connsiteY28" fmla="*/ 2472531 h 3008312"/>
                <a:gd name="connsiteX29" fmla="*/ 1119188 w 1821656"/>
                <a:gd name="connsiteY29" fmla="*/ 2460625 h 3008312"/>
                <a:gd name="connsiteX30" fmla="*/ 1079500 w 1821656"/>
                <a:gd name="connsiteY30" fmla="*/ 2349500 h 3008312"/>
                <a:gd name="connsiteX31" fmla="*/ 1111250 w 1821656"/>
                <a:gd name="connsiteY31" fmla="*/ 2286000 h 3008312"/>
                <a:gd name="connsiteX32" fmla="*/ 1111250 w 1821656"/>
                <a:gd name="connsiteY32" fmla="*/ 2250281 h 3008312"/>
                <a:gd name="connsiteX33" fmla="*/ 1178719 w 1821656"/>
                <a:gd name="connsiteY33" fmla="*/ 2135187 h 3008312"/>
                <a:gd name="connsiteX34" fmla="*/ 1202531 w 1821656"/>
                <a:gd name="connsiteY34" fmla="*/ 2079625 h 3008312"/>
                <a:gd name="connsiteX35" fmla="*/ 1146969 w 1821656"/>
                <a:gd name="connsiteY35" fmla="*/ 2035969 h 3008312"/>
                <a:gd name="connsiteX36" fmla="*/ 1174750 w 1821656"/>
                <a:gd name="connsiteY36" fmla="*/ 2004219 h 3008312"/>
                <a:gd name="connsiteX37" fmla="*/ 1174750 w 1821656"/>
                <a:gd name="connsiteY37" fmla="*/ 1960562 h 3008312"/>
                <a:gd name="connsiteX38" fmla="*/ 1202531 w 1821656"/>
                <a:gd name="connsiteY38" fmla="*/ 1889125 h 3008312"/>
                <a:gd name="connsiteX39" fmla="*/ 1091406 w 1821656"/>
                <a:gd name="connsiteY39" fmla="*/ 1817687 h 3008312"/>
                <a:gd name="connsiteX40" fmla="*/ 1039813 w 1821656"/>
                <a:gd name="connsiteY40" fmla="*/ 1742281 h 3008312"/>
                <a:gd name="connsiteX41" fmla="*/ 1012031 w 1821656"/>
                <a:gd name="connsiteY41" fmla="*/ 1718469 h 3008312"/>
                <a:gd name="connsiteX42" fmla="*/ 944563 w 1821656"/>
                <a:gd name="connsiteY42" fmla="*/ 1730375 h 3008312"/>
                <a:gd name="connsiteX43" fmla="*/ 896938 w 1821656"/>
                <a:gd name="connsiteY43" fmla="*/ 1730375 h 3008312"/>
                <a:gd name="connsiteX44" fmla="*/ 892969 w 1821656"/>
                <a:gd name="connsiteY44" fmla="*/ 1789906 h 3008312"/>
                <a:gd name="connsiteX45" fmla="*/ 845344 w 1821656"/>
                <a:gd name="connsiteY45" fmla="*/ 1821656 h 3008312"/>
                <a:gd name="connsiteX46" fmla="*/ 773906 w 1821656"/>
                <a:gd name="connsiteY46" fmla="*/ 1845469 h 3008312"/>
                <a:gd name="connsiteX47" fmla="*/ 746125 w 1821656"/>
                <a:gd name="connsiteY47" fmla="*/ 1845469 h 3008312"/>
                <a:gd name="connsiteX48" fmla="*/ 789781 w 1821656"/>
                <a:gd name="connsiteY48" fmla="*/ 1797844 h 3008312"/>
                <a:gd name="connsiteX49" fmla="*/ 785813 w 1821656"/>
                <a:gd name="connsiteY49" fmla="*/ 1766094 h 3008312"/>
                <a:gd name="connsiteX50" fmla="*/ 726281 w 1821656"/>
                <a:gd name="connsiteY50" fmla="*/ 1766094 h 3008312"/>
                <a:gd name="connsiteX51" fmla="*/ 702469 w 1821656"/>
                <a:gd name="connsiteY51" fmla="*/ 1813719 h 3008312"/>
                <a:gd name="connsiteX52" fmla="*/ 686594 w 1821656"/>
                <a:gd name="connsiteY52" fmla="*/ 1778000 h 3008312"/>
                <a:gd name="connsiteX53" fmla="*/ 690563 w 1821656"/>
                <a:gd name="connsiteY53" fmla="*/ 1710531 h 3008312"/>
                <a:gd name="connsiteX54" fmla="*/ 690563 w 1821656"/>
                <a:gd name="connsiteY54" fmla="*/ 1651000 h 3008312"/>
                <a:gd name="connsiteX55" fmla="*/ 599281 w 1821656"/>
                <a:gd name="connsiteY55" fmla="*/ 1651000 h 3008312"/>
                <a:gd name="connsiteX56" fmla="*/ 571500 w 1821656"/>
                <a:gd name="connsiteY56" fmla="*/ 1662906 h 3008312"/>
                <a:gd name="connsiteX57" fmla="*/ 523875 w 1821656"/>
                <a:gd name="connsiteY57" fmla="*/ 1619250 h 3008312"/>
                <a:gd name="connsiteX58" fmla="*/ 527844 w 1821656"/>
                <a:gd name="connsiteY58" fmla="*/ 1579562 h 3008312"/>
                <a:gd name="connsiteX59" fmla="*/ 611188 w 1821656"/>
                <a:gd name="connsiteY59" fmla="*/ 1543844 h 3008312"/>
                <a:gd name="connsiteX60" fmla="*/ 650875 w 1821656"/>
                <a:gd name="connsiteY60" fmla="*/ 1468437 h 3008312"/>
                <a:gd name="connsiteX61" fmla="*/ 710406 w 1821656"/>
                <a:gd name="connsiteY61" fmla="*/ 1440656 h 3008312"/>
                <a:gd name="connsiteX62" fmla="*/ 785813 w 1821656"/>
                <a:gd name="connsiteY62" fmla="*/ 1377156 h 3008312"/>
                <a:gd name="connsiteX63" fmla="*/ 853281 w 1821656"/>
                <a:gd name="connsiteY63" fmla="*/ 1266031 h 3008312"/>
                <a:gd name="connsiteX64" fmla="*/ 920750 w 1821656"/>
                <a:gd name="connsiteY64" fmla="*/ 1178719 h 3008312"/>
                <a:gd name="connsiteX65" fmla="*/ 980281 w 1821656"/>
                <a:gd name="connsiteY65" fmla="*/ 1123156 h 3008312"/>
                <a:gd name="connsiteX66" fmla="*/ 1035844 w 1821656"/>
                <a:gd name="connsiteY66" fmla="*/ 1067594 h 3008312"/>
                <a:gd name="connsiteX67" fmla="*/ 1063625 w 1821656"/>
                <a:gd name="connsiteY67" fmla="*/ 1039812 h 3008312"/>
                <a:gd name="connsiteX68" fmla="*/ 1095375 w 1821656"/>
                <a:gd name="connsiteY68" fmla="*/ 1035844 h 3008312"/>
                <a:gd name="connsiteX69" fmla="*/ 1115219 w 1821656"/>
                <a:gd name="connsiteY69" fmla="*/ 948531 h 3008312"/>
                <a:gd name="connsiteX70" fmla="*/ 1158875 w 1821656"/>
                <a:gd name="connsiteY70" fmla="*/ 896937 h 3008312"/>
                <a:gd name="connsiteX71" fmla="*/ 1214438 w 1821656"/>
                <a:gd name="connsiteY71" fmla="*/ 881062 h 3008312"/>
                <a:gd name="connsiteX72" fmla="*/ 1273969 w 1821656"/>
                <a:gd name="connsiteY72" fmla="*/ 773906 h 3008312"/>
                <a:gd name="connsiteX73" fmla="*/ 1349375 w 1821656"/>
                <a:gd name="connsiteY73" fmla="*/ 734219 h 3008312"/>
                <a:gd name="connsiteX74" fmla="*/ 1400969 w 1821656"/>
                <a:gd name="connsiteY74" fmla="*/ 714375 h 3008312"/>
                <a:gd name="connsiteX75" fmla="*/ 1436688 w 1821656"/>
                <a:gd name="connsiteY75" fmla="*/ 714375 h 3008312"/>
                <a:gd name="connsiteX76" fmla="*/ 1520031 w 1821656"/>
                <a:gd name="connsiteY76" fmla="*/ 706437 h 3008312"/>
                <a:gd name="connsiteX77" fmla="*/ 1627188 w 1821656"/>
                <a:gd name="connsiteY77" fmla="*/ 706437 h 3008312"/>
                <a:gd name="connsiteX78" fmla="*/ 1686719 w 1821656"/>
                <a:gd name="connsiteY78" fmla="*/ 706437 h 3008312"/>
                <a:gd name="connsiteX79" fmla="*/ 1694656 w 1821656"/>
                <a:gd name="connsiteY79" fmla="*/ 758031 h 3008312"/>
                <a:gd name="connsiteX80" fmla="*/ 1714500 w 1821656"/>
                <a:gd name="connsiteY80" fmla="*/ 762000 h 3008312"/>
                <a:gd name="connsiteX81" fmla="*/ 1738313 w 1821656"/>
                <a:gd name="connsiteY81" fmla="*/ 722312 h 3008312"/>
                <a:gd name="connsiteX82" fmla="*/ 1742281 w 1821656"/>
                <a:gd name="connsiteY82" fmla="*/ 690562 h 3008312"/>
                <a:gd name="connsiteX83" fmla="*/ 1785938 w 1821656"/>
                <a:gd name="connsiteY83" fmla="*/ 690562 h 3008312"/>
                <a:gd name="connsiteX84" fmla="*/ 1817688 w 1821656"/>
                <a:gd name="connsiteY84" fmla="*/ 718344 h 3008312"/>
                <a:gd name="connsiteX85" fmla="*/ 1821656 w 1821656"/>
                <a:gd name="connsiteY85" fmla="*/ 650875 h 3008312"/>
                <a:gd name="connsiteX86" fmla="*/ 1821656 w 1821656"/>
                <a:gd name="connsiteY86" fmla="*/ 599281 h 3008312"/>
                <a:gd name="connsiteX87" fmla="*/ 1785938 w 1821656"/>
                <a:gd name="connsiteY87" fmla="*/ 575469 h 3008312"/>
                <a:gd name="connsiteX88" fmla="*/ 1746250 w 1821656"/>
                <a:gd name="connsiteY88" fmla="*/ 535781 h 3008312"/>
                <a:gd name="connsiteX89" fmla="*/ 1698625 w 1821656"/>
                <a:gd name="connsiteY89" fmla="*/ 543719 h 3008312"/>
                <a:gd name="connsiteX90" fmla="*/ 1662906 w 1821656"/>
                <a:gd name="connsiteY90" fmla="*/ 515937 h 3008312"/>
                <a:gd name="connsiteX91" fmla="*/ 1643063 w 1821656"/>
                <a:gd name="connsiteY91" fmla="*/ 488156 h 3008312"/>
                <a:gd name="connsiteX92" fmla="*/ 1694656 w 1821656"/>
                <a:gd name="connsiteY92" fmla="*/ 420687 h 3008312"/>
                <a:gd name="connsiteX93" fmla="*/ 1718469 w 1821656"/>
                <a:gd name="connsiteY93" fmla="*/ 420687 h 3008312"/>
                <a:gd name="connsiteX94" fmla="*/ 1750219 w 1821656"/>
                <a:gd name="connsiteY94" fmla="*/ 444500 h 3008312"/>
                <a:gd name="connsiteX95" fmla="*/ 1762125 w 1821656"/>
                <a:gd name="connsiteY95" fmla="*/ 377031 h 3008312"/>
                <a:gd name="connsiteX96" fmla="*/ 1781969 w 1821656"/>
                <a:gd name="connsiteY96" fmla="*/ 289719 h 3008312"/>
                <a:gd name="connsiteX97" fmla="*/ 1766094 w 1821656"/>
                <a:gd name="connsiteY97" fmla="*/ 238125 h 3008312"/>
                <a:gd name="connsiteX98" fmla="*/ 1742281 w 1821656"/>
                <a:gd name="connsiteY98" fmla="*/ 170656 h 3008312"/>
                <a:gd name="connsiteX99" fmla="*/ 1698625 w 1821656"/>
                <a:gd name="connsiteY99" fmla="*/ 146844 h 3008312"/>
                <a:gd name="connsiteX100" fmla="*/ 1639094 w 1821656"/>
                <a:gd name="connsiteY100" fmla="*/ 123031 h 3008312"/>
                <a:gd name="connsiteX101" fmla="*/ 1563688 w 1821656"/>
                <a:gd name="connsiteY101" fmla="*/ 127000 h 3008312"/>
                <a:gd name="connsiteX102" fmla="*/ 1504156 w 1821656"/>
                <a:gd name="connsiteY102" fmla="*/ 174625 h 3008312"/>
                <a:gd name="connsiteX103" fmla="*/ 1393031 w 1821656"/>
                <a:gd name="connsiteY103" fmla="*/ 107156 h 3008312"/>
                <a:gd name="connsiteX104" fmla="*/ 1321594 w 1821656"/>
                <a:gd name="connsiteY104" fmla="*/ 130969 h 3008312"/>
                <a:gd name="connsiteX105" fmla="*/ 1238250 w 1821656"/>
                <a:gd name="connsiteY105" fmla="*/ 119062 h 3008312"/>
                <a:gd name="connsiteX106" fmla="*/ 1206500 w 1821656"/>
                <a:gd name="connsiteY106" fmla="*/ 23812 h 3008312"/>
                <a:gd name="connsiteX107" fmla="*/ 1150938 w 1821656"/>
                <a:gd name="connsiteY107" fmla="*/ 0 h 3008312"/>
                <a:gd name="connsiteX108" fmla="*/ 1083469 w 1821656"/>
                <a:gd name="connsiteY108" fmla="*/ 55562 h 3008312"/>
                <a:gd name="connsiteX109" fmla="*/ 1063625 w 1821656"/>
                <a:gd name="connsiteY109" fmla="*/ 119062 h 3008312"/>
                <a:gd name="connsiteX110" fmla="*/ 1004094 w 1821656"/>
                <a:gd name="connsiteY110" fmla="*/ 218281 h 3008312"/>
                <a:gd name="connsiteX111" fmla="*/ 968375 w 1821656"/>
                <a:gd name="connsiteY111" fmla="*/ 254000 h 3008312"/>
                <a:gd name="connsiteX112" fmla="*/ 849313 w 1821656"/>
                <a:gd name="connsiteY112" fmla="*/ 337344 h 3008312"/>
                <a:gd name="connsiteX113" fmla="*/ 865188 w 1821656"/>
                <a:gd name="connsiteY113" fmla="*/ 476250 h 3008312"/>
                <a:gd name="connsiteX114" fmla="*/ 868350 w 1821656"/>
                <a:gd name="connsiteY114" fmla="*/ 557213 h 3008312"/>
                <a:gd name="connsiteX115" fmla="*/ 819143 w 1821656"/>
                <a:gd name="connsiteY115" fmla="*/ 635000 h 3008312"/>
                <a:gd name="connsiteX116" fmla="*/ 674688 w 1821656"/>
                <a:gd name="connsiteY116" fmla="*/ 702469 h 3008312"/>
                <a:gd name="connsiteX117" fmla="*/ 587375 w 1821656"/>
                <a:gd name="connsiteY117" fmla="*/ 662781 h 3008312"/>
                <a:gd name="connsiteX118" fmla="*/ 496094 w 1821656"/>
                <a:gd name="connsiteY118" fmla="*/ 758031 h 3008312"/>
                <a:gd name="connsiteX119" fmla="*/ 377031 w 1821656"/>
                <a:gd name="connsiteY119" fmla="*/ 726281 h 3008312"/>
                <a:gd name="connsiteX120" fmla="*/ 257969 w 1821656"/>
                <a:gd name="connsiteY120" fmla="*/ 746125 h 3008312"/>
                <a:gd name="connsiteX121" fmla="*/ 194469 w 1821656"/>
                <a:gd name="connsiteY121" fmla="*/ 948531 h 3008312"/>
                <a:gd name="connsiteX122" fmla="*/ 111901 w 1821656"/>
                <a:gd name="connsiteY122" fmla="*/ 969169 h 3008312"/>
                <a:gd name="connsiteX123" fmla="*/ 174625 w 1821656"/>
                <a:gd name="connsiteY123" fmla="*/ 1049338 h 3008312"/>
                <a:gd name="connsiteX124" fmla="*/ 83344 w 1821656"/>
                <a:gd name="connsiteY124" fmla="*/ 1154906 h 3008312"/>
                <a:gd name="connsiteX125" fmla="*/ 150813 w 1821656"/>
                <a:gd name="connsiteY125" fmla="*/ 1230312 h 3008312"/>
                <a:gd name="connsiteX126" fmla="*/ 63500 w 1821656"/>
                <a:gd name="connsiteY126" fmla="*/ 1297781 h 3008312"/>
                <a:gd name="connsiteX127" fmla="*/ 63500 w 1821656"/>
                <a:gd name="connsiteY127" fmla="*/ 1444625 h 3008312"/>
                <a:gd name="connsiteX128" fmla="*/ 138906 w 1821656"/>
                <a:gd name="connsiteY128" fmla="*/ 1452562 h 3008312"/>
                <a:gd name="connsiteX129" fmla="*/ 206375 w 1821656"/>
                <a:gd name="connsiteY129" fmla="*/ 1436687 h 3008312"/>
                <a:gd name="connsiteX130" fmla="*/ 242094 w 1821656"/>
                <a:gd name="connsiteY130" fmla="*/ 1460500 h 3008312"/>
                <a:gd name="connsiteX131" fmla="*/ 265906 w 1821656"/>
                <a:gd name="connsiteY131" fmla="*/ 1508125 h 3008312"/>
                <a:gd name="connsiteX132" fmla="*/ 230188 w 1821656"/>
                <a:gd name="connsiteY132" fmla="*/ 1529557 h 3008312"/>
                <a:gd name="connsiteX133" fmla="*/ 211926 w 1821656"/>
                <a:gd name="connsiteY133" fmla="*/ 1560512 h 3008312"/>
                <a:gd name="connsiteX134" fmla="*/ 164331 w 1821656"/>
                <a:gd name="connsiteY134" fmla="*/ 1574800 h 3008312"/>
                <a:gd name="connsiteX135" fmla="*/ 148025 w 1821656"/>
                <a:gd name="connsiteY135" fmla="*/ 1604169 h 3008312"/>
                <a:gd name="connsiteX136" fmla="*/ 92057 w 1821656"/>
                <a:gd name="connsiteY136" fmla="*/ 1643062 h 3008312"/>
                <a:gd name="connsiteX137" fmla="*/ 79375 w 1821656"/>
                <a:gd name="connsiteY137" fmla="*/ 1702594 h 3008312"/>
                <a:gd name="connsiteX138" fmla="*/ 19844 w 1821656"/>
                <a:gd name="connsiteY138" fmla="*/ 1708944 h 3008312"/>
                <a:gd name="connsiteX139" fmla="*/ 0 w 1821656"/>
                <a:gd name="connsiteY139" fmla="*/ 1785937 h 3008312"/>
                <a:gd name="connsiteX140" fmla="*/ 89700 w 1821656"/>
                <a:gd name="connsiteY140" fmla="*/ 1798637 h 3008312"/>
                <a:gd name="connsiteX141" fmla="*/ 107156 w 1821656"/>
                <a:gd name="connsiteY141" fmla="*/ 1825625 h 3008312"/>
                <a:gd name="connsiteX142" fmla="*/ 120643 w 1821656"/>
                <a:gd name="connsiteY142" fmla="*/ 1897062 h 3008312"/>
                <a:gd name="connsiteX143" fmla="*/ 166688 w 1821656"/>
                <a:gd name="connsiteY143" fmla="*/ 1916906 h 3008312"/>
                <a:gd name="connsiteX144" fmla="*/ 199213 w 1821656"/>
                <a:gd name="connsiteY144" fmla="*/ 1902619 h 3008312"/>
                <a:gd name="connsiteX145" fmla="*/ 259549 w 1821656"/>
                <a:gd name="connsiteY145" fmla="*/ 1897856 h 3008312"/>
                <a:gd name="connsiteX146" fmla="*/ 315112 w 1821656"/>
                <a:gd name="connsiteY146" fmla="*/ 1851819 h 3008312"/>
                <a:gd name="connsiteX147" fmla="*/ 333375 w 1821656"/>
                <a:gd name="connsiteY147" fmla="*/ 1853406 h 3008312"/>
                <a:gd name="connsiteX148" fmla="*/ 379419 w 1821656"/>
                <a:gd name="connsiteY148" fmla="*/ 1858169 h 3008312"/>
                <a:gd name="connsiteX149" fmla="*/ 434981 w 1821656"/>
                <a:gd name="connsiteY149" fmla="*/ 1827212 h 3008312"/>
                <a:gd name="connsiteX150" fmla="*/ 477863 w 1821656"/>
                <a:gd name="connsiteY150" fmla="*/ 1862931 h 3008312"/>
                <a:gd name="connsiteX151" fmla="*/ 488156 w 1821656"/>
                <a:gd name="connsiteY151" fmla="*/ 1897062 h 3008312"/>
                <a:gd name="connsiteX152" fmla="*/ 479886 w 1821656"/>
                <a:gd name="connsiteY152" fmla="*/ 1925637 h 3008312"/>
                <a:gd name="connsiteX153" fmla="*/ 456406 w 1821656"/>
                <a:gd name="connsiteY153" fmla="*/ 1952625 h 3008312"/>
                <a:gd name="connsiteX154" fmla="*/ 461957 w 1821656"/>
                <a:gd name="connsiteY154" fmla="*/ 2041525 h 3008312"/>
                <a:gd name="connsiteX155" fmla="*/ 404813 w 1821656"/>
                <a:gd name="connsiteY155" fmla="*/ 2039937 h 3008312"/>
                <a:gd name="connsiteX156" fmla="*/ 313531 w 1821656"/>
                <a:gd name="connsiteY156" fmla="*/ 2008187 h 3008312"/>
                <a:gd name="connsiteX157" fmla="*/ 316726 w 1821656"/>
                <a:gd name="connsiteY157" fmla="*/ 2070893 h 3008312"/>
                <a:gd name="connsiteX158" fmla="*/ 257969 w 1821656"/>
                <a:gd name="connsiteY158" fmla="*/ 2099469 h 3008312"/>
                <a:gd name="connsiteX159" fmla="*/ 204019 w 1821656"/>
                <a:gd name="connsiteY159" fmla="*/ 2147888 h 3008312"/>
                <a:gd name="connsiteX160" fmla="*/ 154781 w 1821656"/>
                <a:gd name="connsiteY160" fmla="*/ 2166937 h 3008312"/>
                <a:gd name="connsiteX161" fmla="*/ 111125 w 1821656"/>
                <a:gd name="connsiteY161" fmla="*/ 2170906 h 3008312"/>
                <a:gd name="connsiteX162" fmla="*/ 119063 w 1821656"/>
                <a:gd name="connsiteY162" fmla="*/ 2234406 h 3008312"/>
                <a:gd name="connsiteX163" fmla="*/ 63500 w 1821656"/>
                <a:gd name="connsiteY163" fmla="*/ 2242344 h 3008312"/>
                <a:gd name="connsiteX164" fmla="*/ 36494 w 1821656"/>
                <a:gd name="connsiteY164" fmla="*/ 2312987 h 3008312"/>
                <a:gd name="connsiteX165" fmla="*/ 38882 w 1821656"/>
                <a:gd name="connsiteY165" fmla="*/ 2347118 h 3008312"/>
                <a:gd name="connsiteX166" fmla="*/ 96863 w 1821656"/>
                <a:gd name="connsiteY166" fmla="*/ 2405857 h 3008312"/>
                <a:gd name="connsiteX167" fmla="*/ 112738 w 1821656"/>
                <a:gd name="connsiteY167" fmla="*/ 2415381 h 3008312"/>
                <a:gd name="connsiteX168" fmla="*/ 118256 w 1821656"/>
                <a:gd name="connsiteY168" fmla="*/ 2516187 h 3008312"/>
                <a:gd name="connsiteX169" fmla="*/ 119063 w 1821656"/>
                <a:gd name="connsiteY169" fmla="*/ 2583656 h 3008312"/>
                <a:gd name="connsiteX170" fmla="*/ 177013 w 1821656"/>
                <a:gd name="connsiteY170" fmla="*/ 2576512 h 3008312"/>
                <a:gd name="connsiteX171" fmla="*/ 190500 w 1821656"/>
                <a:gd name="connsiteY171" fmla="*/ 2547937 h 3008312"/>
                <a:gd name="connsiteX172" fmla="*/ 226219 w 1821656"/>
                <a:gd name="connsiteY172" fmla="*/ 2579687 h 3008312"/>
                <a:gd name="connsiteX173" fmla="*/ 265906 w 1821656"/>
                <a:gd name="connsiteY173" fmla="*/ 2591594 h 3008312"/>
                <a:gd name="connsiteX174" fmla="*/ 312757 w 1821656"/>
                <a:gd name="connsiteY174" fmla="*/ 2620169 h 3008312"/>
                <a:gd name="connsiteX175" fmla="*/ 310337 w 1821656"/>
                <a:gd name="connsiteY175" fmla="*/ 2655094 h 3008312"/>
                <a:gd name="connsiteX176" fmla="*/ 355607 w 1821656"/>
                <a:gd name="connsiteY176" fmla="*/ 2675731 h 3008312"/>
                <a:gd name="connsiteX177" fmla="*/ 404813 w 1821656"/>
                <a:gd name="connsiteY177" fmla="*/ 2694781 h 3008312"/>
                <a:gd name="connsiteX178" fmla="*/ 437337 w 1821656"/>
                <a:gd name="connsiteY178" fmla="*/ 2677318 h 3008312"/>
                <a:gd name="connsiteX179" fmla="*/ 488156 w 1821656"/>
                <a:gd name="connsiteY179" fmla="*/ 2702719 h 3008312"/>
                <a:gd name="connsiteX180" fmla="*/ 468313 w 1821656"/>
                <a:gd name="connsiteY180" fmla="*/ 2782094 h 3008312"/>
                <a:gd name="connsiteX181" fmla="*/ 460375 w 1821656"/>
                <a:gd name="connsiteY181" fmla="*/ 2813844 h 3008312"/>
                <a:gd name="connsiteX182" fmla="*/ 476250 w 1821656"/>
                <a:gd name="connsiteY182" fmla="*/ 2841625 h 3008312"/>
                <a:gd name="connsiteX183" fmla="*/ 428625 w 1821656"/>
                <a:gd name="connsiteY183" fmla="*/ 2901156 h 3008312"/>
                <a:gd name="connsiteX184" fmla="*/ 404813 w 1821656"/>
                <a:gd name="connsiteY184" fmla="*/ 2940844 h 3008312"/>
                <a:gd name="connsiteX185" fmla="*/ 388938 w 1821656"/>
                <a:gd name="connsiteY185" fmla="*/ 3008312 h 3008312"/>
                <a:gd name="connsiteX0" fmla="*/ 388938 w 1821656"/>
                <a:gd name="connsiteY0" fmla="*/ 3008312 h 3008312"/>
                <a:gd name="connsiteX1" fmla="*/ 444500 w 1821656"/>
                <a:gd name="connsiteY1" fmla="*/ 2996406 h 3008312"/>
                <a:gd name="connsiteX2" fmla="*/ 448469 w 1821656"/>
                <a:gd name="connsiteY2" fmla="*/ 2952750 h 3008312"/>
                <a:gd name="connsiteX3" fmla="*/ 467949 w 1821656"/>
                <a:gd name="connsiteY3" fmla="*/ 2930525 h 3008312"/>
                <a:gd name="connsiteX4" fmla="*/ 492125 w 1821656"/>
                <a:gd name="connsiteY4" fmla="*/ 2913062 h 3008312"/>
                <a:gd name="connsiteX5" fmla="*/ 579438 w 1821656"/>
                <a:gd name="connsiteY5" fmla="*/ 2960687 h 3008312"/>
                <a:gd name="connsiteX6" fmla="*/ 642938 w 1821656"/>
                <a:gd name="connsiteY6" fmla="*/ 2996406 h 3008312"/>
                <a:gd name="connsiteX7" fmla="*/ 710406 w 1821656"/>
                <a:gd name="connsiteY7" fmla="*/ 2956719 h 3008312"/>
                <a:gd name="connsiteX8" fmla="*/ 722313 w 1821656"/>
                <a:gd name="connsiteY8" fmla="*/ 2905125 h 3008312"/>
                <a:gd name="connsiteX9" fmla="*/ 754063 w 1821656"/>
                <a:gd name="connsiteY9" fmla="*/ 2905125 h 3008312"/>
                <a:gd name="connsiteX10" fmla="*/ 770776 w 1821656"/>
                <a:gd name="connsiteY10" fmla="*/ 2919412 h 3008312"/>
                <a:gd name="connsiteX11" fmla="*/ 821531 w 1821656"/>
                <a:gd name="connsiteY11" fmla="*/ 2885281 h 3008312"/>
                <a:gd name="connsiteX12" fmla="*/ 833438 w 1821656"/>
                <a:gd name="connsiteY12" fmla="*/ 2869406 h 3008312"/>
                <a:gd name="connsiteX13" fmla="*/ 829469 w 1821656"/>
                <a:gd name="connsiteY13" fmla="*/ 2845594 h 3008312"/>
                <a:gd name="connsiteX14" fmla="*/ 765192 w 1821656"/>
                <a:gd name="connsiteY14" fmla="*/ 2817018 h 3008312"/>
                <a:gd name="connsiteX15" fmla="*/ 758031 w 1821656"/>
                <a:gd name="connsiteY15" fmla="*/ 2762250 h 3008312"/>
                <a:gd name="connsiteX16" fmla="*/ 807238 w 1821656"/>
                <a:gd name="connsiteY16" fmla="*/ 2748756 h 3008312"/>
                <a:gd name="connsiteX17" fmla="*/ 859637 w 1821656"/>
                <a:gd name="connsiteY17" fmla="*/ 2710656 h 3008312"/>
                <a:gd name="connsiteX18" fmla="*/ 896938 w 1821656"/>
                <a:gd name="connsiteY18" fmla="*/ 2766219 h 3008312"/>
                <a:gd name="connsiteX19" fmla="*/ 908844 w 1821656"/>
                <a:gd name="connsiteY19" fmla="*/ 2805906 h 3008312"/>
                <a:gd name="connsiteX20" fmla="*/ 889000 w 1821656"/>
                <a:gd name="connsiteY20" fmla="*/ 2853531 h 3008312"/>
                <a:gd name="connsiteX21" fmla="*/ 896938 w 1821656"/>
                <a:gd name="connsiteY21" fmla="*/ 2885281 h 3008312"/>
                <a:gd name="connsiteX22" fmla="*/ 936625 w 1821656"/>
                <a:gd name="connsiteY22" fmla="*/ 2889250 h 3008312"/>
                <a:gd name="connsiteX23" fmla="*/ 964406 w 1821656"/>
                <a:gd name="connsiteY23" fmla="*/ 2809875 h 3008312"/>
                <a:gd name="connsiteX24" fmla="*/ 1035844 w 1821656"/>
                <a:gd name="connsiteY24" fmla="*/ 2754312 h 3008312"/>
                <a:gd name="connsiteX25" fmla="*/ 1067594 w 1821656"/>
                <a:gd name="connsiteY25" fmla="*/ 2698750 h 3008312"/>
                <a:gd name="connsiteX26" fmla="*/ 1079500 w 1821656"/>
                <a:gd name="connsiteY26" fmla="*/ 2583656 h 3008312"/>
                <a:gd name="connsiteX27" fmla="*/ 1103313 w 1821656"/>
                <a:gd name="connsiteY27" fmla="*/ 2508250 h 3008312"/>
                <a:gd name="connsiteX28" fmla="*/ 1087438 w 1821656"/>
                <a:gd name="connsiteY28" fmla="*/ 2472531 h 3008312"/>
                <a:gd name="connsiteX29" fmla="*/ 1119188 w 1821656"/>
                <a:gd name="connsiteY29" fmla="*/ 2460625 h 3008312"/>
                <a:gd name="connsiteX30" fmla="*/ 1079500 w 1821656"/>
                <a:gd name="connsiteY30" fmla="*/ 2349500 h 3008312"/>
                <a:gd name="connsiteX31" fmla="*/ 1111250 w 1821656"/>
                <a:gd name="connsiteY31" fmla="*/ 2286000 h 3008312"/>
                <a:gd name="connsiteX32" fmla="*/ 1111250 w 1821656"/>
                <a:gd name="connsiteY32" fmla="*/ 2250281 h 3008312"/>
                <a:gd name="connsiteX33" fmla="*/ 1178719 w 1821656"/>
                <a:gd name="connsiteY33" fmla="*/ 2135187 h 3008312"/>
                <a:gd name="connsiteX34" fmla="*/ 1202531 w 1821656"/>
                <a:gd name="connsiteY34" fmla="*/ 2079625 h 3008312"/>
                <a:gd name="connsiteX35" fmla="*/ 1146969 w 1821656"/>
                <a:gd name="connsiteY35" fmla="*/ 2035969 h 3008312"/>
                <a:gd name="connsiteX36" fmla="*/ 1174750 w 1821656"/>
                <a:gd name="connsiteY36" fmla="*/ 2004219 h 3008312"/>
                <a:gd name="connsiteX37" fmla="*/ 1174750 w 1821656"/>
                <a:gd name="connsiteY37" fmla="*/ 1960562 h 3008312"/>
                <a:gd name="connsiteX38" fmla="*/ 1202531 w 1821656"/>
                <a:gd name="connsiteY38" fmla="*/ 1889125 h 3008312"/>
                <a:gd name="connsiteX39" fmla="*/ 1091406 w 1821656"/>
                <a:gd name="connsiteY39" fmla="*/ 1817687 h 3008312"/>
                <a:gd name="connsiteX40" fmla="*/ 1039813 w 1821656"/>
                <a:gd name="connsiteY40" fmla="*/ 1742281 h 3008312"/>
                <a:gd name="connsiteX41" fmla="*/ 1012031 w 1821656"/>
                <a:gd name="connsiteY41" fmla="*/ 1718469 h 3008312"/>
                <a:gd name="connsiteX42" fmla="*/ 944563 w 1821656"/>
                <a:gd name="connsiteY42" fmla="*/ 1730375 h 3008312"/>
                <a:gd name="connsiteX43" fmla="*/ 896938 w 1821656"/>
                <a:gd name="connsiteY43" fmla="*/ 1730375 h 3008312"/>
                <a:gd name="connsiteX44" fmla="*/ 892969 w 1821656"/>
                <a:gd name="connsiteY44" fmla="*/ 1789906 h 3008312"/>
                <a:gd name="connsiteX45" fmla="*/ 845344 w 1821656"/>
                <a:gd name="connsiteY45" fmla="*/ 1821656 h 3008312"/>
                <a:gd name="connsiteX46" fmla="*/ 773906 w 1821656"/>
                <a:gd name="connsiteY46" fmla="*/ 1845469 h 3008312"/>
                <a:gd name="connsiteX47" fmla="*/ 746125 w 1821656"/>
                <a:gd name="connsiteY47" fmla="*/ 1845469 h 3008312"/>
                <a:gd name="connsiteX48" fmla="*/ 789781 w 1821656"/>
                <a:gd name="connsiteY48" fmla="*/ 1797844 h 3008312"/>
                <a:gd name="connsiteX49" fmla="*/ 785813 w 1821656"/>
                <a:gd name="connsiteY49" fmla="*/ 1766094 h 3008312"/>
                <a:gd name="connsiteX50" fmla="*/ 726281 w 1821656"/>
                <a:gd name="connsiteY50" fmla="*/ 1766094 h 3008312"/>
                <a:gd name="connsiteX51" fmla="*/ 702469 w 1821656"/>
                <a:gd name="connsiteY51" fmla="*/ 1813719 h 3008312"/>
                <a:gd name="connsiteX52" fmla="*/ 686594 w 1821656"/>
                <a:gd name="connsiteY52" fmla="*/ 1778000 h 3008312"/>
                <a:gd name="connsiteX53" fmla="*/ 690563 w 1821656"/>
                <a:gd name="connsiteY53" fmla="*/ 1710531 h 3008312"/>
                <a:gd name="connsiteX54" fmla="*/ 690563 w 1821656"/>
                <a:gd name="connsiteY54" fmla="*/ 1651000 h 3008312"/>
                <a:gd name="connsiteX55" fmla="*/ 599281 w 1821656"/>
                <a:gd name="connsiteY55" fmla="*/ 1651000 h 3008312"/>
                <a:gd name="connsiteX56" fmla="*/ 571500 w 1821656"/>
                <a:gd name="connsiteY56" fmla="*/ 1662906 h 3008312"/>
                <a:gd name="connsiteX57" fmla="*/ 523875 w 1821656"/>
                <a:gd name="connsiteY57" fmla="*/ 1619250 h 3008312"/>
                <a:gd name="connsiteX58" fmla="*/ 527844 w 1821656"/>
                <a:gd name="connsiteY58" fmla="*/ 1579562 h 3008312"/>
                <a:gd name="connsiteX59" fmla="*/ 611188 w 1821656"/>
                <a:gd name="connsiteY59" fmla="*/ 1543844 h 3008312"/>
                <a:gd name="connsiteX60" fmla="*/ 650875 w 1821656"/>
                <a:gd name="connsiteY60" fmla="*/ 1468437 h 3008312"/>
                <a:gd name="connsiteX61" fmla="*/ 710406 w 1821656"/>
                <a:gd name="connsiteY61" fmla="*/ 1440656 h 3008312"/>
                <a:gd name="connsiteX62" fmla="*/ 785813 w 1821656"/>
                <a:gd name="connsiteY62" fmla="*/ 1377156 h 3008312"/>
                <a:gd name="connsiteX63" fmla="*/ 853281 w 1821656"/>
                <a:gd name="connsiteY63" fmla="*/ 1266031 h 3008312"/>
                <a:gd name="connsiteX64" fmla="*/ 920750 w 1821656"/>
                <a:gd name="connsiteY64" fmla="*/ 1178719 h 3008312"/>
                <a:gd name="connsiteX65" fmla="*/ 980281 w 1821656"/>
                <a:gd name="connsiteY65" fmla="*/ 1123156 h 3008312"/>
                <a:gd name="connsiteX66" fmla="*/ 1035844 w 1821656"/>
                <a:gd name="connsiteY66" fmla="*/ 1067594 h 3008312"/>
                <a:gd name="connsiteX67" fmla="*/ 1063625 w 1821656"/>
                <a:gd name="connsiteY67" fmla="*/ 1039812 h 3008312"/>
                <a:gd name="connsiteX68" fmla="*/ 1095375 w 1821656"/>
                <a:gd name="connsiteY68" fmla="*/ 1035844 h 3008312"/>
                <a:gd name="connsiteX69" fmla="*/ 1115219 w 1821656"/>
                <a:gd name="connsiteY69" fmla="*/ 948531 h 3008312"/>
                <a:gd name="connsiteX70" fmla="*/ 1158875 w 1821656"/>
                <a:gd name="connsiteY70" fmla="*/ 896937 h 3008312"/>
                <a:gd name="connsiteX71" fmla="*/ 1214438 w 1821656"/>
                <a:gd name="connsiteY71" fmla="*/ 881062 h 3008312"/>
                <a:gd name="connsiteX72" fmla="*/ 1273969 w 1821656"/>
                <a:gd name="connsiteY72" fmla="*/ 773906 h 3008312"/>
                <a:gd name="connsiteX73" fmla="*/ 1349375 w 1821656"/>
                <a:gd name="connsiteY73" fmla="*/ 734219 h 3008312"/>
                <a:gd name="connsiteX74" fmla="*/ 1400969 w 1821656"/>
                <a:gd name="connsiteY74" fmla="*/ 714375 h 3008312"/>
                <a:gd name="connsiteX75" fmla="*/ 1436688 w 1821656"/>
                <a:gd name="connsiteY75" fmla="*/ 714375 h 3008312"/>
                <a:gd name="connsiteX76" fmla="*/ 1520031 w 1821656"/>
                <a:gd name="connsiteY76" fmla="*/ 706437 h 3008312"/>
                <a:gd name="connsiteX77" fmla="*/ 1627188 w 1821656"/>
                <a:gd name="connsiteY77" fmla="*/ 706437 h 3008312"/>
                <a:gd name="connsiteX78" fmla="*/ 1686719 w 1821656"/>
                <a:gd name="connsiteY78" fmla="*/ 706437 h 3008312"/>
                <a:gd name="connsiteX79" fmla="*/ 1694656 w 1821656"/>
                <a:gd name="connsiteY79" fmla="*/ 758031 h 3008312"/>
                <a:gd name="connsiteX80" fmla="*/ 1714500 w 1821656"/>
                <a:gd name="connsiteY80" fmla="*/ 762000 h 3008312"/>
                <a:gd name="connsiteX81" fmla="*/ 1738313 w 1821656"/>
                <a:gd name="connsiteY81" fmla="*/ 722312 h 3008312"/>
                <a:gd name="connsiteX82" fmla="*/ 1742281 w 1821656"/>
                <a:gd name="connsiteY82" fmla="*/ 690562 h 3008312"/>
                <a:gd name="connsiteX83" fmla="*/ 1785938 w 1821656"/>
                <a:gd name="connsiteY83" fmla="*/ 690562 h 3008312"/>
                <a:gd name="connsiteX84" fmla="*/ 1817688 w 1821656"/>
                <a:gd name="connsiteY84" fmla="*/ 718344 h 3008312"/>
                <a:gd name="connsiteX85" fmla="*/ 1821656 w 1821656"/>
                <a:gd name="connsiteY85" fmla="*/ 650875 h 3008312"/>
                <a:gd name="connsiteX86" fmla="*/ 1821656 w 1821656"/>
                <a:gd name="connsiteY86" fmla="*/ 599281 h 3008312"/>
                <a:gd name="connsiteX87" fmla="*/ 1785938 w 1821656"/>
                <a:gd name="connsiteY87" fmla="*/ 575469 h 3008312"/>
                <a:gd name="connsiteX88" fmla="*/ 1746250 w 1821656"/>
                <a:gd name="connsiteY88" fmla="*/ 535781 h 3008312"/>
                <a:gd name="connsiteX89" fmla="*/ 1698625 w 1821656"/>
                <a:gd name="connsiteY89" fmla="*/ 543719 h 3008312"/>
                <a:gd name="connsiteX90" fmla="*/ 1662906 w 1821656"/>
                <a:gd name="connsiteY90" fmla="*/ 515937 h 3008312"/>
                <a:gd name="connsiteX91" fmla="*/ 1643063 w 1821656"/>
                <a:gd name="connsiteY91" fmla="*/ 488156 h 3008312"/>
                <a:gd name="connsiteX92" fmla="*/ 1694656 w 1821656"/>
                <a:gd name="connsiteY92" fmla="*/ 420687 h 3008312"/>
                <a:gd name="connsiteX93" fmla="*/ 1718469 w 1821656"/>
                <a:gd name="connsiteY93" fmla="*/ 420687 h 3008312"/>
                <a:gd name="connsiteX94" fmla="*/ 1750219 w 1821656"/>
                <a:gd name="connsiteY94" fmla="*/ 444500 h 3008312"/>
                <a:gd name="connsiteX95" fmla="*/ 1762125 w 1821656"/>
                <a:gd name="connsiteY95" fmla="*/ 377031 h 3008312"/>
                <a:gd name="connsiteX96" fmla="*/ 1781969 w 1821656"/>
                <a:gd name="connsiteY96" fmla="*/ 289719 h 3008312"/>
                <a:gd name="connsiteX97" fmla="*/ 1766094 w 1821656"/>
                <a:gd name="connsiteY97" fmla="*/ 238125 h 3008312"/>
                <a:gd name="connsiteX98" fmla="*/ 1742281 w 1821656"/>
                <a:gd name="connsiteY98" fmla="*/ 170656 h 3008312"/>
                <a:gd name="connsiteX99" fmla="*/ 1698625 w 1821656"/>
                <a:gd name="connsiteY99" fmla="*/ 146844 h 3008312"/>
                <a:gd name="connsiteX100" fmla="*/ 1639094 w 1821656"/>
                <a:gd name="connsiteY100" fmla="*/ 123031 h 3008312"/>
                <a:gd name="connsiteX101" fmla="*/ 1563688 w 1821656"/>
                <a:gd name="connsiteY101" fmla="*/ 127000 h 3008312"/>
                <a:gd name="connsiteX102" fmla="*/ 1504156 w 1821656"/>
                <a:gd name="connsiteY102" fmla="*/ 174625 h 3008312"/>
                <a:gd name="connsiteX103" fmla="*/ 1393031 w 1821656"/>
                <a:gd name="connsiteY103" fmla="*/ 107156 h 3008312"/>
                <a:gd name="connsiteX104" fmla="*/ 1321594 w 1821656"/>
                <a:gd name="connsiteY104" fmla="*/ 130969 h 3008312"/>
                <a:gd name="connsiteX105" fmla="*/ 1238250 w 1821656"/>
                <a:gd name="connsiteY105" fmla="*/ 119062 h 3008312"/>
                <a:gd name="connsiteX106" fmla="*/ 1206500 w 1821656"/>
                <a:gd name="connsiteY106" fmla="*/ 23812 h 3008312"/>
                <a:gd name="connsiteX107" fmla="*/ 1150938 w 1821656"/>
                <a:gd name="connsiteY107" fmla="*/ 0 h 3008312"/>
                <a:gd name="connsiteX108" fmla="*/ 1083469 w 1821656"/>
                <a:gd name="connsiteY108" fmla="*/ 55562 h 3008312"/>
                <a:gd name="connsiteX109" fmla="*/ 1063625 w 1821656"/>
                <a:gd name="connsiteY109" fmla="*/ 119062 h 3008312"/>
                <a:gd name="connsiteX110" fmla="*/ 1004094 w 1821656"/>
                <a:gd name="connsiteY110" fmla="*/ 218281 h 3008312"/>
                <a:gd name="connsiteX111" fmla="*/ 968375 w 1821656"/>
                <a:gd name="connsiteY111" fmla="*/ 254000 h 3008312"/>
                <a:gd name="connsiteX112" fmla="*/ 849313 w 1821656"/>
                <a:gd name="connsiteY112" fmla="*/ 337344 h 3008312"/>
                <a:gd name="connsiteX113" fmla="*/ 865188 w 1821656"/>
                <a:gd name="connsiteY113" fmla="*/ 476250 h 3008312"/>
                <a:gd name="connsiteX114" fmla="*/ 868350 w 1821656"/>
                <a:gd name="connsiteY114" fmla="*/ 557213 h 3008312"/>
                <a:gd name="connsiteX115" fmla="*/ 819143 w 1821656"/>
                <a:gd name="connsiteY115" fmla="*/ 635000 h 3008312"/>
                <a:gd name="connsiteX116" fmla="*/ 674688 w 1821656"/>
                <a:gd name="connsiteY116" fmla="*/ 702469 h 3008312"/>
                <a:gd name="connsiteX117" fmla="*/ 587375 w 1821656"/>
                <a:gd name="connsiteY117" fmla="*/ 662781 h 3008312"/>
                <a:gd name="connsiteX118" fmla="*/ 496094 w 1821656"/>
                <a:gd name="connsiteY118" fmla="*/ 758031 h 3008312"/>
                <a:gd name="connsiteX119" fmla="*/ 377031 w 1821656"/>
                <a:gd name="connsiteY119" fmla="*/ 726281 h 3008312"/>
                <a:gd name="connsiteX120" fmla="*/ 257969 w 1821656"/>
                <a:gd name="connsiteY120" fmla="*/ 746125 h 3008312"/>
                <a:gd name="connsiteX121" fmla="*/ 194469 w 1821656"/>
                <a:gd name="connsiteY121" fmla="*/ 948531 h 3008312"/>
                <a:gd name="connsiteX122" fmla="*/ 111901 w 1821656"/>
                <a:gd name="connsiteY122" fmla="*/ 969169 h 3008312"/>
                <a:gd name="connsiteX123" fmla="*/ 174625 w 1821656"/>
                <a:gd name="connsiteY123" fmla="*/ 1049338 h 3008312"/>
                <a:gd name="connsiteX124" fmla="*/ 83344 w 1821656"/>
                <a:gd name="connsiteY124" fmla="*/ 1154906 h 3008312"/>
                <a:gd name="connsiteX125" fmla="*/ 150813 w 1821656"/>
                <a:gd name="connsiteY125" fmla="*/ 1230312 h 3008312"/>
                <a:gd name="connsiteX126" fmla="*/ 63500 w 1821656"/>
                <a:gd name="connsiteY126" fmla="*/ 1297781 h 3008312"/>
                <a:gd name="connsiteX127" fmla="*/ 63500 w 1821656"/>
                <a:gd name="connsiteY127" fmla="*/ 1444625 h 3008312"/>
                <a:gd name="connsiteX128" fmla="*/ 138906 w 1821656"/>
                <a:gd name="connsiteY128" fmla="*/ 1452562 h 3008312"/>
                <a:gd name="connsiteX129" fmla="*/ 206375 w 1821656"/>
                <a:gd name="connsiteY129" fmla="*/ 1436687 h 3008312"/>
                <a:gd name="connsiteX130" fmla="*/ 242094 w 1821656"/>
                <a:gd name="connsiteY130" fmla="*/ 1460500 h 3008312"/>
                <a:gd name="connsiteX131" fmla="*/ 265906 w 1821656"/>
                <a:gd name="connsiteY131" fmla="*/ 1508125 h 3008312"/>
                <a:gd name="connsiteX132" fmla="*/ 230188 w 1821656"/>
                <a:gd name="connsiteY132" fmla="*/ 1529557 h 3008312"/>
                <a:gd name="connsiteX133" fmla="*/ 211926 w 1821656"/>
                <a:gd name="connsiteY133" fmla="*/ 1560512 h 3008312"/>
                <a:gd name="connsiteX134" fmla="*/ 164331 w 1821656"/>
                <a:gd name="connsiteY134" fmla="*/ 1574800 h 3008312"/>
                <a:gd name="connsiteX135" fmla="*/ 148025 w 1821656"/>
                <a:gd name="connsiteY135" fmla="*/ 1604169 h 3008312"/>
                <a:gd name="connsiteX136" fmla="*/ 92057 w 1821656"/>
                <a:gd name="connsiteY136" fmla="*/ 1643062 h 3008312"/>
                <a:gd name="connsiteX137" fmla="*/ 79375 w 1821656"/>
                <a:gd name="connsiteY137" fmla="*/ 1702594 h 3008312"/>
                <a:gd name="connsiteX138" fmla="*/ 19844 w 1821656"/>
                <a:gd name="connsiteY138" fmla="*/ 1708944 h 3008312"/>
                <a:gd name="connsiteX139" fmla="*/ 0 w 1821656"/>
                <a:gd name="connsiteY139" fmla="*/ 1785937 h 3008312"/>
                <a:gd name="connsiteX140" fmla="*/ 89700 w 1821656"/>
                <a:gd name="connsiteY140" fmla="*/ 1798637 h 3008312"/>
                <a:gd name="connsiteX141" fmla="*/ 107156 w 1821656"/>
                <a:gd name="connsiteY141" fmla="*/ 1825625 h 3008312"/>
                <a:gd name="connsiteX142" fmla="*/ 120643 w 1821656"/>
                <a:gd name="connsiteY142" fmla="*/ 1897062 h 3008312"/>
                <a:gd name="connsiteX143" fmla="*/ 166688 w 1821656"/>
                <a:gd name="connsiteY143" fmla="*/ 1916906 h 3008312"/>
                <a:gd name="connsiteX144" fmla="*/ 199213 w 1821656"/>
                <a:gd name="connsiteY144" fmla="*/ 1902619 h 3008312"/>
                <a:gd name="connsiteX145" fmla="*/ 259549 w 1821656"/>
                <a:gd name="connsiteY145" fmla="*/ 1897856 h 3008312"/>
                <a:gd name="connsiteX146" fmla="*/ 315112 w 1821656"/>
                <a:gd name="connsiteY146" fmla="*/ 1851819 h 3008312"/>
                <a:gd name="connsiteX147" fmla="*/ 333375 w 1821656"/>
                <a:gd name="connsiteY147" fmla="*/ 1853406 h 3008312"/>
                <a:gd name="connsiteX148" fmla="*/ 379419 w 1821656"/>
                <a:gd name="connsiteY148" fmla="*/ 1858169 h 3008312"/>
                <a:gd name="connsiteX149" fmla="*/ 434981 w 1821656"/>
                <a:gd name="connsiteY149" fmla="*/ 1827212 h 3008312"/>
                <a:gd name="connsiteX150" fmla="*/ 477863 w 1821656"/>
                <a:gd name="connsiteY150" fmla="*/ 1862931 h 3008312"/>
                <a:gd name="connsiteX151" fmla="*/ 488156 w 1821656"/>
                <a:gd name="connsiteY151" fmla="*/ 1897062 h 3008312"/>
                <a:gd name="connsiteX152" fmla="*/ 479886 w 1821656"/>
                <a:gd name="connsiteY152" fmla="*/ 1925637 h 3008312"/>
                <a:gd name="connsiteX153" fmla="*/ 456406 w 1821656"/>
                <a:gd name="connsiteY153" fmla="*/ 1952625 h 3008312"/>
                <a:gd name="connsiteX154" fmla="*/ 461957 w 1821656"/>
                <a:gd name="connsiteY154" fmla="*/ 2041525 h 3008312"/>
                <a:gd name="connsiteX155" fmla="*/ 404813 w 1821656"/>
                <a:gd name="connsiteY155" fmla="*/ 2039937 h 3008312"/>
                <a:gd name="connsiteX156" fmla="*/ 313531 w 1821656"/>
                <a:gd name="connsiteY156" fmla="*/ 2008187 h 3008312"/>
                <a:gd name="connsiteX157" fmla="*/ 316726 w 1821656"/>
                <a:gd name="connsiteY157" fmla="*/ 2070893 h 3008312"/>
                <a:gd name="connsiteX158" fmla="*/ 257969 w 1821656"/>
                <a:gd name="connsiteY158" fmla="*/ 2099469 h 3008312"/>
                <a:gd name="connsiteX159" fmla="*/ 204019 w 1821656"/>
                <a:gd name="connsiteY159" fmla="*/ 2147888 h 3008312"/>
                <a:gd name="connsiteX160" fmla="*/ 154781 w 1821656"/>
                <a:gd name="connsiteY160" fmla="*/ 2166937 h 3008312"/>
                <a:gd name="connsiteX161" fmla="*/ 111125 w 1821656"/>
                <a:gd name="connsiteY161" fmla="*/ 2170906 h 3008312"/>
                <a:gd name="connsiteX162" fmla="*/ 119063 w 1821656"/>
                <a:gd name="connsiteY162" fmla="*/ 2234406 h 3008312"/>
                <a:gd name="connsiteX163" fmla="*/ 63500 w 1821656"/>
                <a:gd name="connsiteY163" fmla="*/ 2242344 h 3008312"/>
                <a:gd name="connsiteX164" fmla="*/ 36494 w 1821656"/>
                <a:gd name="connsiteY164" fmla="*/ 2312987 h 3008312"/>
                <a:gd name="connsiteX165" fmla="*/ 38882 w 1821656"/>
                <a:gd name="connsiteY165" fmla="*/ 2347118 h 3008312"/>
                <a:gd name="connsiteX166" fmla="*/ 96863 w 1821656"/>
                <a:gd name="connsiteY166" fmla="*/ 2405857 h 3008312"/>
                <a:gd name="connsiteX167" fmla="*/ 112738 w 1821656"/>
                <a:gd name="connsiteY167" fmla="*/ 2415381 h 3008312"/>
                <a:gd name="connsiteX168" fmla="*/ 118256 w 1821656"/>
                <a:gd name="connsiteY168" fmla="*/ 2516187 h 3008312"/>
                <a:gd name="connsiteX169" fmla="*/ 119063 w 1821656"/>
                <a:gd name="connsiteY169" fmla="*/ 2583656 h 3008312"/>
                <a:gd name="connsiteX170" fmla="*/ 177013 w 1821656"/>
                <a:gd name="connsiteY170" fmla="*/ 2576512 h 3008312"/>
                <a:gd name="connsiteX171" fmla="*/ 190500 w 1821656"/>
                <a:gd name="connsiteY171" fmla="*/ 2547937 h 3008312"/>
                <a:gd name="connsiteX172" fmla="*/ 226219 w 1821656"/>
                <a:gd name="connsiteY172" fmla="*/ 2579687 h 3008312"/>
                <a:gd name="connsiteX173" fmla="*/ 265906 w 1821656"/>
                <a:gd name="connsiteY173" fmla="*/ 2591594 h 3008312"/>
                <a:gd name="connsiteX174" fmla="*/ 312757 w 1821656"/>
                <a:gd name="connsiteY174" fmla="*/ 2620169 h 3008312"/>
                <a:gd name="connsiteX175" fmla="*/ 310337 w 1821656"/>
                <a:gd name="connsiteY175" fmla="*/ 2655094 h 3008312"/>
                <a:gd name="connsiteX176" fmla="*/ 355607 w 1821656"/>
                <a:gd name="connsiteY176" fmla="*/ 2675731 h 3008312"/>
                <a:gd name="connsiteX177" fmla="*/ 404813 w 1821656"/>
                <a:gd name="connsiteY177" fmla="*/ 2694781 h 3008312"/>
                <a:gd name="connsiteX178" fmla="*/ 437337 w 1821656"/>
                <a:gd name="connsiteY178" fmla="*/ 2677318 h 3008312"/>
                <a:gd name="connsiteX179" fmla="*/ 488156 w 1821656"/>
                <a:gd name="connsiteY179" fmla="*/ 2702719 h 3008312"/>
                <a:gd name="connsiteX180" fmla="*/ 468313 w 1821656"/>
                <a:gd name="connsiteY180" fmla="*/ 2782094 h 3008312"/>
                <a:gd name="connsiteX181" fmla="*/ 460375 w 1821656"/>
                <a:gd name="connsiteY181" fmla="*/ 2813844 h 3008312"/>
                <a:gd name="connsiteX182" fmla="*/ 476250 w 1821656"/>
                <a:gd name="connsiteY182" fmla="*/ 2841625 h 3008312"/>
                <a:gd name="connsiteX183" fmla="*/ 428625 w 1821656"/>
                <a:gd name="connsiteY183" fmla="*/ 2901156 h 3008312"/>
                <a:gd name="connsiteX184" fmla="*/ 404813 w 1821656"/>
                <a:gd name="connsiteY184" fmla="*/ 2940844 h 3008312"/>
                <a:gd name="connsiteX185" fmla="*/ 388938 w 1821656"/>
                <a:gd name="connsiteY185" fmla="*/ 3008312 h 3008312"/>
                <a:gd name="connsiteX0" fmla="*/ 388938 w 1821656"/>
                <a:gd name="connsiteY0" fmla="*/ 3008312 h 3008312"/>
                <a:gd name="connsiteX1" fmla="*/ 444500 w 1821656"/>
                <a:gd name="connsiteY1" fmla="*/ 2996406 h 3008312"/>
                <a:gd name="connsiteX2" fmla="*/ 448469 w 1821656"/>
                <a:gd name="connsiteY2" fmla="*/ 2952750 h 3008312"/>
                <a:gd name="connsiteX3" fmla="*/ 467949 w 1821656"/>
                <a:gd name="connsiteY3" fmla="*/ 2930525 h 3008312"/>
                <a:gd name="connsiteX4" fmla="*/ 492125 w 1821656"/>
                <a:gd name="connsiteY4" fmla="*/ 2913062 h 3008312"/>
                <a:gd name="connsiteX5" fmla="*/ 579438 w 1821656"/>
                <a:gd name="connsiteY5" fmla="*/ 2960687 h 3008312"/>
                <a:gd name="connsiteX6" fmla="*/ 642938 w 1821656"/>
                <a:gd name="connsiteY6" fmla="*/ 2996406 h 3008312"/>
                <a:gd name="connsiteX7" fmla="*/ 710406 w 1821656"/>
                <a:gd name="connsiteY7" fmla="*/ 2956719 h 3008312"/>
                <a:gd name="connsiteX8" fmla="*/ 722313 w 1821656"/>
                <a:gd name="connsiteY8" fmla="*/ 2905125 h 3008312"/>
                <a:gd name="connsiteX9" fmla="*/ 754063 w 1821656"/>
                <a:gd name="connsiteY9" fmla="*/ 2905125 h 3008312"/>
                <a:gd name="connsiteX10" fmla="*/ 770776 w 1821656"/>
                <a:gd name="connsiteY10" fmla="*/ 2919412 h 3008312"/>
                <a:gd name="connsiteX11" fmla="*/ 821531 w 1821656"/>
                <a:gd name="connsiteY11" fmla="*/ 2885281 h 3008312"/>
                <a:gd name="connsiteX12" fmla="*/ 833438 w 1821656"/>
                <a:gd name="connsiteY12" fmla="*/ 2869406 h 3008312"/>
                <a:gd name="connsiteX13" fmla="*/ 829469 w 1821656"/>
                <a:gd name="connsiteY13" fmla="*/ 2845594 h 3008312"/>
                <a:gd name="connsiteX14" fmla="*/ 765192 w 1821656"/>
                <a:gd name="connsiteY14" fmla="*/ 2817018 h 3008312"/>
                <a:gd name="connsiteX15" fmla="*/ 758031 w 1821656"/>
                <a:gd name="connsiteY15" fmla="*/ 2762250 h 3008312"/>
                <a:gd name="connsiteX16" fmla="*/ 807238 w 1821656"/>
                <a:gd name="connsiteY16" fmla="*/ 2748756 h 3008312"/>
                <a:gd name="connsiteX17" fmla="*/ 830848 w 1821656"/>
                <a:gd name="connsiteY17" fmla="*/ 2756694 h 3008312"/>
                <a:gd name="connsiteX18" fmla="*/ 859637 w 1821656"/>
                <a:gd name="connsiteY18" fmla="*/ 2710656 h 3008312"/>
                <a:gd name="connsiteX19" fmla="*/ 896938 w 1821656"/>
                <a:gd name="connsiteY19" fmla="*/ 2766219 h 3008312"/>
                <a:gd name="connsiteX20" fmla="*/ 908844 w 1821656"/>
                <a:gd name="connsiteY20" fmla="*/ 2805906 h 3008312"/>
                <a:gd name="connsiteX21" fmla="*/ 889000 w 1821656"/>
                <a:gd name="connsiteY21" fmla="*/ 2853531 h 3008312"/>
                <a:gd name="connsiteX22" fmla="*/ 896938 w 1821656"/>
                <a:gd name="connsiteY22" fmla="*/ 2885281 h 3008312"/>
                <a:gd name="connsiteX23" fmla="*/ 936625 w 1821656"/>
                <a:gd name="connsiteY23" fmla="*/ 2889250 h 3008312"/>
                <a:gd name="connsiteX24" fmla="*/ 964406 w 1821656"/>
                <a:gd name="connsiteY24" fmla="*/ 2809875 h 3008312"/>
                <a:gd name="connsiteX25" fmla="*/ 1035844 w 1821656"/>
                <a:gd name="connsiteY25" fmla="*/ 2754312 h 3008312"/>
                <a:gd name="connsiteX26" fmla="*/ 1067594 w 1821656"/>
                <a:gd name="connsiteY26" fmla="*/ 2698750 h 3008312"/>
                <a:gd name="connsiteX27" fmla="*/ 1079500 w 1821656"/>
                <a:gd name="connsiteY27" fmla="*/ 2583656 h 3008312"/>
                <a:gd name="connsiteX28" fmla="*/ 1103313 w 1821656"/>
                <a:gd name="connsiteY28" fmla="*/ 2508250 h 3008312"/>
                <a:gd name="connsiteX29" fmla="*/ 1087438 w 1821656"/>
                <a:gd name="connsiteY29" fmla="*/ 2472531 h 3008312"/>
                <a:gd name="connsiteX30" fmla="*/ 1119188 w 1821656"/>
                <a:gd name="connsiteY30" fmla="*/ 2460625 h 3008312"/>
                <a:gd name="connsiteX31" fmla="*/ 1079500 w 1821656"/>
                <a:gd name="connsiteY31" fmla="*/ 2349500 h 3008312"/>
                <a:gd name="connsiteX32" fmla="*/ 1111250 w 1821656"/>
                <a:gd name="connsiteY32" fmla="*/ 2286000 h 3008312"/>
                <a:gd name="connsiteX33" fmla="*/ 1111250 w 1821656"/>
                <a:gd name="connsiteY33" fmla="*/ 2250281 h 3008312"/>
                <a:gd name="connsiteX34" fmla="*/ 1178719 w 1821656"/>
                <a:gd name="connsiteY34" fmla="*/ 2135187 h 3008312"/>
                <a:gd name="connsiteX35" fmla="*/ 1202531 w 1821656"/>
                <a:gd name="connsiteY35" fmla="*/ 2079625 h 3008312"/>
                <a:gd name="connsiteX36" fmla="*/ 1146969 w 1821656"/>
                <a:gd name="connsiteY36" fmla="*/ 2035969 h 3008312"/>
                <a:gd name="connsiteX37" fmla="*/ 1174750 w 1821656"/>
                <a:gd name="connsiteY37" fmla="*/ 2004219 h 3008312"/>
                <a:gd name="connsiteX38" fmla="*/ 1174750 w 1821656"/>
                <a:gd name="connsiteY38" fmla="*/ 1960562 h 3008312"/>
                <a:gd name="connsiteX39" fmla="*/ 1202531 w 1821656"/>
                <a:gd name="connsiteY39" fmla="*/ 1889125 h 3008312"/>
                <a:gd name="connsiteX40" fmla="*/ 1091406 w 1821656"/>
                <a:gd name="connsiteY40" fmla="*/ 1817687 h 3008312"/>
                <a:gd name="connsiteX41" fmla="*/ 1039813 w 1821656"/>
                <a:gd name="connsiteY41" fmla="*/ 1742281 h 3008312"/>
                <a:gd name="connsiteX42" fmla="*/ 1012031 w 1821656"/>
                <a:gd name="connsiteY42" fmla="*/ 1718469 h 3008312"/>
                <a:gd name="connsiteX43" fmla="*/ 944563 w 1821656"/>
                <a:gd name="connsiteY43" fmla="*/ 1730375 h 3008312"/>
                <a:gd name="connsiteX44" fmla="*/ 896938 w 1821656"/>
                <a:gd name="connsiteY44" fmla="*/ 1730375 h 3008312"/>
                <a:gd name="connsiteX45" fmla="*/ 892969 w 1821656"/>
                <a:gd name="connsiteY45" fmla="*/ 1789906 h 3008312"/>
                <a:gd name="connsiteX46" fmla="*/ 845344 w 1821656"/>
                <a:gd name="connsiteY46" fmla="*/ 1821656 h 3008312"/>
                <a:gd name="connsiteX47" fmla="*/ 773906 w 1821656"/>
                <a:gd name="connsiteY47" fmla="*/ 1845469 h 3008312"/>
                <a:gd name="connsiteX48" fmla="*/ 746125 w 1821656"/>
                <a:gd name="connsiteY48" fmla="*/ 1845469 h 3008312"/>
                <a:gd name="connsiteX49" fmla="*/ 789781 w 1821656"/>
                <a:gd name="connsiteY49" fmla="*/ 1797844 h 3008312"/>
                <a:gd name="connsiteX50" fmla="*/ 785813 w 1821656"/>
                <a:gd name="connsiteY50" fmla="*/ 1766094 h 3008312"/>
                <a:gd name="connsiteX51" fmla="*/ 726281 w 1821656"/>
                <a:gd name="connsiteY51" fmla="*/ 1766094 h 3008312"/>
                <a:gd name="connsiteX52" fmla="*/ 702469 w 1821656"/>
                <a:gd name="connsiteY52" fmla="*/ 1813719 h 3008312"/>
                <a:gd name="connsiteX53" fmla="*/ 686594 w 1821656"/>
                <a:gd name="connsiteY53" fmla="*/ 1778000 h 3008312"/>
                <a:gd name="connsiteX54" fmla="*/ 690563 w 1821656"/>
                <a:gd name="connsiteY54" fmla="*/ 1710531 h 3008312"/>
                <a:gd name="connsiteX55" fmla="*/ 690563 w 1821656"/>
                <a:gd name="connsiteY55" fmla="*/ 1651000 h 3008312"/>
                <a:gd name="connsiteX56" fmla="*/ 599281 w 1821656"/>
                <a:gd name="connsiteY56" fmla="*/ 1651000 h 3008312"/>
                <a:gd name="connsiteX57" fmla="*/ 571500 w 1821656"/>
                <a:gd name="connsiteY57" fmla="*/ 1662906 h 3008312"/>
                <a:gd name="connsiteX58" fmla="*/ 523875 w 1821656"/>
                <a:gd name="connsiteY58" fmla="*/ 1619250 h 3008312"/>
                <a:gd name="connsiteX59" fmla="*/ 527844 w 1821656"/>
                <a:gd name="connsiteY59" fmla="*/ 1579562 h 3008312"/>
                <a:gd name="connsiteX60" fmla="*/ 611188 w 1821656"/>
                <a:gd name="connsiteY60" fmla="*/ 1543844 h 3008312"/>
                <a:gd name="connsiteX61" fmla="*/ 650875 w 1821656"/>
                <a:gd name="connsiteY61" fmla="*/ 1468437 h 3008312"/>
                <a:gd name="connsiteX62" fmla="*/ 710406 w 1821656"/>
                <a:gd name="connsiteY62" fmla="*/ 1440656 h 3008312"/>
                <a:gd name="connsiteX63" fmla="*/ 785813 w 1821656"/>
                <a:gd name="connsiteY63" fmla="*/ 1377156 h 3008312"/>
                <a:gd name="connsiteX64" fmla="*/ 853281 w 1821656"/>
                <a:gd name="connsiteY64" fmla="*/ 1266031 h 3008312"/>
                <a:gd name="connsiteX65" fmla="*/ 920750 w 1821656"/>
                <a:gd name="connsiteY65" fmla="*/ 1178719 h 3008312"/>
                <a:gd name="connsiteX66" fmla="*/ 980281 w 1821656"/>
                <a:gd name="connsiteY66" fmla="*/ 1123156 h 3008312"/>
                <a:gd name="connsiteX67" fmla="*/ 1035844 w 1821656"/>
                <a:gd name="connsiteY67" fmla="*/ 1067594 h 3008312"/>
                <a:gd name="connsiteX68" fmla="*/ 1063625 w 1821656"/>
                <a:gd name="connsiteY68" fmla="*/ 1039812 h 3008312"/>
                <a:gd name="connsiteX69" fmla="*/ 1095375 w 1821656"/>
                <a:gd name="connsiteY69" fmla="*/ 1035844 h 3008312"/>
                <a:gd name="connsiteX70" fmla="*/ 1115219 w 1821656"/>
                <a:gd name="connsiteY70" fmla="*/ 948531 h 3008312"/>
                <a:gd name="connsiteX71" fmla="*/ 1158875 w 1821656"/>
                <a:gd name="connsiteY71" fmla="*/ 896937 h 3008312"/>
                <a:gd name="connsiteX72" fmla="*/ 1214438 w 1821656"/>
                <a:gd name="connsiteY72" fmla="*/ 881062 h 3008312"/>
                <a:gd name="connsiteX73" fmla="*/ 1273969 w 1821656"/>
                <a:gd name="connsiteY73" fmla="*/ 773906 h 3008312"/>
                <a:gd name="connsiteX74" fmla="*/ 1349375 w 1821656"/>
                <a:gd name="connsiteY74" fmla="*/ 734219 h 3008312"/>
                <a:gd name="connsiteX75" fmla="*/ 1400969 w 1821656"/>
                <a:gd name="connsiteY75" fmla="*/ 714375 h 3008312"/>
                <a:gd name="connsiteX76" fmla="*/ 1436688 w 1821656"/>
                <a:gd name="connsiteY76" fmla="*/ 714375 h 3008312"/>
                <a:gd name="connsiteX77" fmla="*/ 1520031 w 1821656"/>
                <a:gd name="connsiteY77" fmla="*/ 706437 h 3008312"/>
                <a:gd name="connsiteX78" fmla="*/ 1627188 w 1821656"/>
                <a:gd name="connsiteY78" fmla="*/ 706437 h 3008312"/>
                <a:gd name="connsiteX79" fmla="*/ 1686719 w 1821656"/>
                <a:gd name="connsiteY79" fmla="*/ 706437 h 3008312"/>
                <a:gd name="connsiteX80" fmla="*/ 1694656 w 1821656"/>
                <a:gd name="connsiteY80" fmla="*/ 758031 h 3008312"/>
                <a:gd name="connsiteX81" fmla="*/ 1714500 w 1821656"/>
                <a:gd name="connsiteY81" fmla="*/ 762000 h 3008312"/>
                <a:gd name="connsiteX82" fmla="*/ 1738313 w 1821656"/>
                <a:gd name="connsiteY82" fmla="*/ 722312 h 3008312"/>
                <a:gd name="connsiteX83" fmla="*/ 1742281 w 1821656"/>
                <a:gd name="connsiteY83" fmla="*/ 690562 h 3008312"/>
                <a:gd name="connsiteX84" fmla="*/ 1785938 w 1821656"/>
                <a:gd name="connsiteY84" fmla="*/ 690562 h 3008312"/>
                <a:gd name="connsiteX85" fmla="*/ 1817688 w 1821656"/>
                <a:gd name="connsiteY85" fmla="*/ 718344 h 3008312"/>
                <a:gd name="connsiteX86" fmla="*/ 1821656 w 1821656"/>
                <a:gd name="connsiteY86" fmla="*/ 650875 h 3008312"/>
                <a:gd name="connsiteX87" fmla="*/ 1821656 w 1821656"/>
                <a:gd name="connsiteY87" fmla="*/ 599281 h 3008312"/>
                <a:gd name="connsiteX88" fmla="*/ 1785938 w 1821656"/>
                <a:gd name="connsiteY88" fmla="*/ 575469 h 3008312"/>
                <a:gd name="connsiteX89" fmla="*/ 1746250 w 1821656"/>
                <a:gd name="connsiteY89" fmla="*/ 535781 h 3008312"/>
                <a:gd name="connsiteX90" fmla="*/ 1698625 w 1821656"/>
                <a:gd name="connsiteY90" fmla="*/ 543719 h 3008312"/>
                <a:gd name="connsiteX91" fmla="*/ 1662906 w 1821656"/>
                <a:gd name="connsiteY91" fmla="*/ 515937 h 3008312"/>
                <a:gd name="connsiteX92" fmla="*/ 1643063 w 1821656"/>
                <a:gd name="connsiteY92" fmla="*/ 488156 h 3008312"/>
                <a:gd name="connsiteX93" fmla="*/ 1694656 w 1821656"/>
                <a:gd name="connsiteY93" fmla="*/ 420687 h 3008312"/>
                <a:gd name="connsiteX94" fmla="*/ 1718469 w 1821656"/>
                <a:gd name="connsiteY94" fmla="*/ 420687 h 3008312"/>
                <a:gd name="connsiteX95" fmla="*/ 1750219 w 1821656"/>
                <a:gd name="connsiteY95" fmla="*/ 444500 h 3008312"/>
                <a:gd name="connsiteX96" fmla="*/ 1762125 w 1821656"/>
                <a:gd name="connsiteY96" fmla="*/ 377031 h 3008312"/>
                <a:gd name="connsiteX97" fmla="*/ 1781969 w 1821656"/>
                <a:gd name="connsiteY97" fmla="*/ 289719 h 3008312"/>
                <a:gd name="connsiteX98" fmla="*/ 1766094 w 1821656"/>
                <a:gd name="connsiteY98" fmla="*/ 238125 h 3008312"/>
                <a:gd name="connsiteX99" fmla="*/ 1742281 w 1821656"/>
                <a:gd name="connsiteY99" fmla="*/ 170656 h 3008312"/>
                <a:gd name="connsiteX100" fmla="*/ 1698625 w 1821656"/>
                <a:gd name="connsiteY100" fmla="*/ 146844 h 3008312"/>
                <a:gd name="connsiteX101" fmla="*/ 1639094 w 1821656"/>
                <a:gd name="connsiteY101" fmla="*/ 123031 h 3008312"/>
                <a:gd name="connsiteX102" fmla="*/ 1563688 w 1821656"/>
                <a:gd name="connsiteY102" fmla="*/ 127000 h 3008312"/>
                <a:gd name="connsiteX103" fmla="*/ 1504156 w 1821656"/>
                <a:gd name="connsiteY103" fmla="*/ 174625 h 3008312"/>
                <a:gd name="connsiteX104" fmla="*/ 1393031 w 1821656"/>
                <a:gd name="connsiteY104" fmla="*/ 107156 h 3008312"/>
                <a:gd name="connsiteX105" fmla="*/ 1321594 w 1821656"/>
                <a:gd name="connsiteY105" fmla="*/ 130969 h 3008312"/>
                <a:gd name="connsiteX106" fmla="*/ 1238250 w 1821656"/>
                <a:gd name="connsiteY106" fmla="*/ 119062 h 3008312"/>
                <a:gd name="connsiteX107" fmla="*/ 1206500 w 1821656"/>
                <a:gd name="connsiteY107" fmla="*/ 23812 h 3008312"/>
                <a:gd name="connsiteX108" fmla="*/ 1150938 w 1821656"/>
                <a:gd name="connsiteY108" fmla="*/ 0 h 3008312"/>
                <a:gd name="connsiteX109" fmla="*/ 1083469 w 1821656"/>
                <a:gd name="connsiteY109" fmla="*/ 55562 h 3008312"/>
                <a:gd name="connsiteX110" fmla="*/ 1063625 w 1821656"/>
                <a:gd name="connsiteY110" fmla="*/ 119062 h 3008312"/>
                <a:gd name="connsiteX111" fmla="*/ 1004094 w 1821656"/>
                <a:gd name="connsiteY111" fmla="*/ 218281 h 3008312"/>
                <a:gd name="connsiteX112" fmla="*/ 968375 w 1821656"/>
                <a:gd name="connsiteY112" fmla="*/ 254000 h 3008312"/>
                <a:gd name="connsiteX113" fmla="*/ 849313 w 1821656"/>
                <a:gd name="connsiteY113" fmla="*/ 337344 h 3008312"/>
                <a:gd name="connsiteX114" fmla="*/ 865188 w 1821656"/>
                <a:gd name="connsiteY114" fmla="*/ 476250 h 3008312"/>
                <a:gd name="connsiteX115" fmla="*/ 868350 w 1821656"/>
                <a:gd name="connsiteY115" fmla="*/ 557213 h 3008312"/>
                <a:gd name="connsiteX116" fmla="*/ 819143 w 1821656"/>
                <a:gd name="connsiteY116" fmla="*/ 635000 h 3008312"/>
                <a:gd name="connsiteX117" fmla="*/ 674688 w 1821656"/>
                <a:gd name="connsiteY117" fmla="*/ 702469 h 3008312"/>
                <a:gd name="connsiteX118" fmla="*/ 587375 w 1821656"/>
                <a:gd name="connsiteY118" fmla="*/ 662781 h 3008312"/>
                <a:gd name="connsiteX119" fmla="*/ 496094 w 1821656"/>
                <a:gd name="connsiteY119" fmla="*/ 758031 h 3008312"/>
                <a:gd name="connsiteX120" fmla="*/ 377031 w 1821656"/>
                <a:gd name="connsiteY120" fmla="*/ 726281 h 3008312"/>
                <a:gd name="connsiteX121" fmla="*/ 257969 w 1821656"/>
                <a:gd name="connsiteY121" fmla="*/ 746125 h 3008312"/>
                <a:gd name="connsiteX122" fmla="*/ 194469 w 1821656"/>
                <a:gd name="connsiteY122" fmla="*/ 948531 h 3008312"/>
                <a:gd name="connsiteX123" fmla="*/ 111901 w 1821656"/>
                <a:gd name="connsiteY123" fmla="*/ 969169 h 3008312"/>
                <a:gd name="connsiteX124" fmla="*/ 174625 w 1821656"/>
                <a:gd name="connsiteY124" fmla="*/ 1049338 h 3008312"/>
                <a:gd name="connsiteX125" fmla="*/ 83344 w 1821656"/>
                <a:gd name="connsiteY125" fmla="*/ 1154906 h 3008312"/>
                <a:gd name="connsiteX126" fmla="*/ 150813 w 1821656"/>
                <a:gd name="connsiteY126" fmla="*/ 1230312 h 3008312"/>
                <a:gd name="connsiteX127" fmla="*/ 63500 w 1821656"/>
                <a:gd name="connsiteY127" fmla="*/ 1297781 h 3008312"/>
                <a:gd name="connsiteX128" fmla="*/ 63500 w 1821656"/>
                <a:gd name="connsiteY128" fmla="*/ 1444625 h 3008312"/>
                <a:gd name="connsiteX129" fmla="*/ 138906 w 1821656"/>
                <a:gd name="connsiteY129" fmla="*/ 1452562 h 3008312"/>
                <a:gd name="connsiteX130" fmla="*/ 206375 w 1821656"/>
                <a:gd name="connsiteY130" fmla="*/ 1436687 h 3008312"/>
                <a:gd name="connsiteX131" fmla="*/ 242094 w 1821656"/>
                <a:gd name="connsiteY131" fmla="*/ 1460500 h 3008312"/>
                <a:gd name="connsiteX132" fmla="*/ 265906 w 1821656"/>
                <a:gd name="connsiteY132" fmla="*/ 1508125 h 3008312"/>
                <a:gd name="connsiteX133" fmla="*/ 230188 w 1821656"/>
                <a:gd name="connsiteY133" fmla="*/ 1529557 h 3008312"/>
                <a:gd name="connsiteX134" fmla="*/ 211926 w 1821656"/>
                <a:gd name="connsiteY134" fmla="*/ 1560512 h 3008312"/>
                <a:gd name="connsiteX135" fmla="*/ 164331 w 1821656"/>
                <a:gd name="connsiteY135" fmla="*/ 1574800 h 3008312"/>
                <a:gd name="connsiteX136" fmla="*/ 148025 w 1821656"/>
                <a:gd name="connsiteY136" fmla="*/ 1604169 h 3008312"/>
                <a:gd name="connsiteX137" fmla="*/ 92057 w 1821656"/>
                <a:gd name="connsiteY137" fmla="*/ 1643062 h 3008312"/>
                <a:gd name="connsiteX138" fmla="*/ 79375 w 1821656"/>
                <a:gd name="connsiteY138" fmla="*/ 1702594 h 3008312"/>
                <a:gd name="connsiteX139" fmla="*/ 19844 w 1821656"/>
                <a:gd name="connsiteY139" fmla="*/ 1708944 h 3008312"/>
                <a:gd name="connsiteX140" fmla="*/ 0 w 1821656"/>
                <a:gd name="connsiteY140" fmla="*/ 1785937 h 3008312"/>
                <a:gd name="connsiteX141" fmla="*/ 89700 w 1821656"/>
                <a:gd name="connsiteY141" fmla="*/ 1798637 h 3008312"/>
                <a:gd name="connsiteX142" fmla="*/ 107156 w 1821656"/>
                <a:gd name="connsiteY142" fmla="*/ 1825625 h 3008312"/>
                <a:gd name="connsiteX143" fmla="*/ 120643 w 1821656"/>
                <a:gd name="connsiteY143" fmla="*/ 1897062 h 3008312"/>
                <a:gd name="connsiteX144" fmla="*/ 166688 w 1821656"/>
                <a:gd name="connsiteY144" fmla="*/ 1916906 h 3008312"/>
                <a:gd name="connsiteX145" fmla="*/ 199213 w 1821656"/>
                <a:gd name="connsiteY145" fmla="*/ 1902619 h 3008312"/>
                <a:gd name="connsiteX146" fmla="*/ 259549 w 1821656"/>
                <a:gd name="connsiteY146" fmla="*/ 1897856 h 3008312"/>
                <a:gd name="connsiteX147" fmla="*/ 315112 w 1821656"/>
                <a:gd name="connsiteY147" fmla="*/ 1851819 h 3008312"/>
                <a:gd name="connsiteX148" fmla="*/ 333375 w 1821656"/>
                <a:gd name="connsiteY148" fmla="*/ 1853406 h 3008312"/>
                <a:gd name="connsiteX149" fmla="*/ 379419 w 1821656"/>
                <a:gd name="connsiteY149" fmla="*/ 1858169 h 3008312"/>
                <a:gd name="connsiteX150" fmla="*/ 434981 w 1821656"/>
                <a:gd name="connsiteY150" fmla="*/ 1827212 h 3008312"/>
                <a:gd name="connsiteX151" fmla="*/ 477863 w 1821656"/>
                <a:gd name="connsiteY151" fmla="*/ 1862931 h 3008312"/>
                <a:gd name="connsiteX152" fmla="*/ 488156 w 1821656"/>
                <a:gd name="connsiteY152" fmla="*/ 1897062 h 3008312"/>
                <a:gd name="connsiteX153" fmla="*/ 479886 w 1821656"/>
                <a:gd name="connsiteY153" fmla="*/ 1925637 h 3008312"/>
                <a:gd name="connsiteX154" fmla="*/ 456406 w 1821656"/>
                <a:gd name="connsiteY154" fmla="*/ 1952625 h 3008312"/>
                <a:gd name="connsiteX155" fmla="*/ 461957 w 1821656"/>
                <a:gd name="connsiteY155" fmla="*/ 2041525 h 3008312"/>
                <a:gd name="connsiteX156" fmla="*/ 404813 w 1821656"/>
                <a:gd name="connsiteY156" fmla="*/ 2039937 h 3008312"/>
                <a:gd name="connsiteX157" fmla="*/ 313531 w 1821656"/>
                <a:gd name="connsiteY157" fmla="*/ 2008187 h 3008312"/>
                <a:gd name="connsiteX158" fmla="*/ 316726 w 1821656"/>
                <a:gd name="connsiteY158" fmla="*/ 2070893 h 3008312"/>
                <a:gd name="connsiteX159" fmla="*/ 257969 w 1821656"/>
                <a:gd name="connsiteY159" fmla="*/ 2099469 h 3008312"/>
                <a:gd name="connsiteX160" fmla="*/ 204019 w 1821656"/>
                <a:gd name="connsiteY160" fmla="*/ 2147888 h 3008312"/>
                <a:gd name="connsiteX161" fmla="*/ 154781 w 1821656"/>
                <a:gd name="connsiteY161" fmla="*/ 2166937 h 3008312"/>
                <a:gd name="connsiteX162" fmla="*/ 111125 w 1821656"/>
                <a:gd name="connsiteY162" fmla="*/ 2170906 h 3008312"/>
                <a:gd name="connsiteX163" fmla="*/ 119063 w 1821656"/>
                <a:gd name="connsiteY163" fmla="*/ 2234406 h 3008312"/>
                <a:gd name="connsiteX164" fmla="*/ 63500 w 1821656"/>
                <a:gd name="connsiteY164" fmla="*/ 2242344 h 3008312"/>
                <a:gd name="connsiteX165" fmla="*/ 36494 w 1821656"/>
                <a:gd name="connsiteY165" fmla="*/ 2312987 h 3008312"/>
                <a:gd name="connsiteX166" fmla="*/ 38882 w 1821656"/>
                <a:gd name="connsiteY166" fmla="*/ 2347118 h 3008312"/>
                <a:gd name="connsiteX167" fmla="*/ 96863 w 1821656"/>
                <a:gd name="connsiteY167" fmla="*/ 2405857 h 3008312"/>
                <a:gd name="connsiteX168" fmla="*/ 112738 w 1821656"/>
                <a:gd name="connsiteY168" fmla="*/ 2415381 h 3008312"/>
                <a:gd name="connsiteX169" fmla="*/ 118256 w 1821656"/>
                <a:gd name="connsiteY169" fmla="*/ 2516187 h 3008312"/>
                <a:gd name="connsiteX170" fmla="*/ 119063 w 1821656"/>
                <a:gd name="connsiteY170" fmla="*/ 2583656 h 3008312"/>
                <a:gd name="connsiteX171" fmla="*/ 177013 w 1821656"/>
                <a:gd name="connsiteY171" fmla="*/ 2576512 h 3008312"/>
                <a:gd name="connsiteX172" fmla="*/ 190500 w 1821656"/>
                <a:gd name="connsiteY172" fmla="*/ 2547937 h 3008312"/>
                <a:gd name="connsiteX173" fmla="*/ 226219 w 1821656"/>
                <a:gd name="connsiteY173" fmla="*/ 2579687 h 3008312"/>
                <a:gd name="connsiteX174" fmla="*/ 265906 w 1821656"/>
                <a:gd name="connsiteY174" fmla="*/ 2591594 h 3008312"/>
                <a:gd name="connsiteX175" fmla="*/ 312757 w 1821656"/>
                <a:gd name="connsiteY175" fmla="*/ 2620169 h 3008312"/>
                <a:gd name="connsiteX176" fmla="*/ 310337 w 1821656"/>
                <a:gd name="connsiteY176" fmla="*/ 2655094 h 3008312"/>
                <a:gd name="connsiteX177" fmla="*/ 355607 w 1821656"/>
                <a:gd name="connsiteY177" fmla="*/ 2675731 h 3008312"/>
                <a:gd name="connsiteX178" fmla="*/ 404813 w 1821656"/>
                <a:gd name="connsiteY178" fmla="*/ 2694781 h 3008312"/>
                <a:gd name="connsiteX179" fmla="*/ 437337 w 1821656"/>
                <a:gd name="connsiteY179" fmla="*/ 2677318 h 3008312"/>
                <a:gd name="connsiteX180" fmla="*/ 488156 w 1821656"/>
                <a:gd name="connsiteY180" fmla="*/ 2702719 h 3008312"/>
                <a:gd name="connsiteX181" fmla="*/ 468313 w 1821656"/>
                <a:gd name="connsiteY181" fmla="*/ 2782094 h 3008312"/>
                <a:gd name="connsiteX182" fmla="*/ 460375 w 1821656"/>
                <a:gd name="connsiteY182" fmla="*/ 2813844 h 3008312"/>
                <a:gd name="connsiteX183" fmla="*/ 476250 w 1821656"/>
                <a:gd name="connsiteY183" fmla="*/ 2841625 h 3008312"/>
                <a:gd name="connsiteX184" fmla="*/ 428625 w 1821656"/>
                <a:gd name="connsiteY184" fmla="*/ 2901156 h 3008312"/>
                <a:gd name="connsiteX185" fmla="*/ 404813 w 1821656"/>
                <a:gd name="connsiteY185" fmla="*/ 2940844 h 3008312"/>
                <a:gd name="connsiteX186" fmla="*/ 388938 w 1821656"/>
                <a:gd name="connsiteY186" fmla="*/ 3008312 h 3008312"/>
                <a:gd name="connsiteX0" fmla="*/ 388938 w 1821656"/>
                <a:gd name="connsiteY0" fmla="*/ 3008312 h 3008312"/>
                <a:gd name="connsiteX1" fmla="*/ 444500 w 1821656"/>
                <a:gd name="connsiteY1" fmla="*/ 2996406 h 3008312"/>
                <a:gd name="connsiteX2" fmla="*/ 448469 w 1821656"/>
                <a:gd name="connsiteY2" fmla="*/ 2952750 h 3008312"/>
                <a:gd name="connsiteX3" fmla="*/ 467949 w 1821656"/>
                <a:gd name="connsiteY3" fmla="*/ 2930525 h 3008312"/>
                <a:gd name="connsiteX4" fmla="*/ 492125 w 1821656"/>
                <a:gd name="connsiteY4" fmla="*/ 2913062 h 3008312"/>
                <a:gd name="connsiteX5" fmla="*/ 579438 w 1821656"/>
                <a:gd name="connsiteY5" fmla="*/ 2960687 h 3008312"/>
                <a:gd name="connsiteX6" fmla="*/ 647713 w 1821656"/>
                <a:gd name="connsiteY6" fmla="*/ 2986881 h 3008312"/>
                <a:gd name="connsiteX7" fmla="*/ 710406 w 1821656"/>
                <a:gd name="connsiteY7" fmla="*/ 2956719 h 3008312"/>
                <a:gd name="connsiteX8" fmla="*/ 722313 w 1821656"/>
                <a:gd name="connsiteY8" fmla="*/ 2905125 h 3008312"/>
                <a:gd name="connsiteX9" fmla="*/ 754063 w 1821656"/>
                <a:gd name="connsiteY9" fmla="*/ 2905125 h 3008312"/>
                <a:gd name="connsiteX10" fmla="*/ 770776 w 1821656"/>
                <a:gd name="connsiteY10" fmla="*/ 2919412 h 3008312"/>
                <a:gd name="connsiteX11" fmla="*/ 821531 w 1821656"/>
                <a:gd name="connsiteY11" fmla="*/ 2885281 h 3008312"/>
                <a:gd name="connsiteX12" fmla="*/ 833438 w 1821656"/>
                <a:gd name="connsiteY12" fmla="*/ 2869406 h 3008312"/>
                <a:gd name="connsiteX13" fmla="*/ 829469 w 1821656"/>
                <a:gd name="connsiteY13" fmla="*/ 2845594 h 3008312"/>
                <a:gd name="connsiteX14" fmla="*/ 765192 w 1821656"/>
                <a:gd name="connsiteY14" fmla="*/ 2817018 h 3008312"/>
                <a:gd name="connsiteX15" fmla="*/ 758031 w 1821656"/>
                <a:gd name="connsiteY15" fmla="*/ 2762250 h 3008312"/>
                <a:gd name="connsiteX16" fmla="*/ 807238 w 1821656"/>
                <a:gd name="connsiteY16" fmla="*/ 2748756 h 3008312"/>
                <a:gd name="connsiteX17" fmla="*/ 830848 w 1821656"/>
                <a:gd name="connsiteY17" fmla="*/ 2756694 h 3008312"/>
                <a:gd name="connsiteX18" fmla="*/ 859637 w 1821656"/>
                <a:gd name="connsiteY18" fmla="*/ 2710656 h 3008312"/>
                <a:gd name="connsiteX19" fmla="*/ 896938 w 1821656"/>
                <a:gd name="connsiteY19" fmla="*/ 2766219 h 3008312"/>
                <a:gd name="connsiteX20" fmla="*/ 908844 w 1821656"/>
                <a:gd name="connsiteY20" fmla="*/ 2805906 h 3008312"/>
                <a:gd name="connsiteX21" fmla="*/ 889000 w 1821656"/>
                <a:gd name="connsiteY21" fmla="*/ 2853531 h 3008312"/>
                <a:gd name="connsiteX22" fmla="*/ 896938 w 1821656"/>
                <a:gd name="connsiteY22" fmla="*/ 2885281 h 3008312"/>
                <a:gd name="connsiteX23" fmla="*/ 936625 w 1821656"/>
                <a:gd name="connsiteY23" fmla="*/ 2889250 h 3008312"/>
                <a:gd name="connsiteX24" fmla="*/ 964406 w 1821656"/>
                <a:gd name="connsiteY24" fmla="*/ 2809875 h 3008312"/>
                <a:gd name="connsiteX25" fmla="*/ 1035844 w 1821656"/>
                <a:gd name="connsiteY25" fmla="*/ 2754312 h 3008312"/>
                <a:gd name="connsiteX26" fmla="*/ 1067594 w 1821656"/>
                <a:gd name="connsiteY26" fmla="*/ 2698750 h 3008312"/>
                <a:gd name="connsiteX27" fmla="*/ 1079500 w 1821656"/>
                <a:gd name="connsiteY27" fmla="*/ 2583656 h 3008312"/>
                <a:gd name="connsiteX28" fmla="*/ 1103313 w 1821656"/>
                <a:gd name="connsiteY28" fmla="*/ 2508250 h 3008312"/>
                <a:gd name="connsiteX29" fmla="*/ 1087438 w 1821656"/>
                <a:gd name="connsiteY29" fmla="*/ 2472531 h 3008312"/>
                <a:gd name="connsiteX30" fmla="*/ 1119188 w 1821656"/>
                <a:gd name="connsiteY30" fmla="*/ 2460625 h 3008312"/>
                <a:gd name="connsiteX31" fmla="*/ 1079500 w 1821656"/>
                <a:gd name="connsiteY31" fmla="*/ 2349500 h 3008312"/>
                <a:gd name="connsiteX32" fmla="*/ 1111250 w 1821656"/>
                <a:gd name="connsiteY32" fmla="*/ 2286000 h 3008312"/>
                <a:gd name="connsiteX33" fmla="*/ 1111250 w 1821656"/>
                <a:gd name="connsiteY33" fmla="*/ 2250281 h 3008312"/>
                <a:gd name="connsiteX34" fmla="*/ 1178719 w 1821656"/>
                <a:gd name="connsiteY34" fmla="*/ 2135187 h 3008312"/>
                <a:gd name="connsiteX35" fmla="*/ 1202531 w 1821656"/>
                <a:gd name="connsiteY35" fmla="*/ 2079625 h 3008312"/>
                <a:gd name="connsiteX36" fmla="*/ 1146969 w 1821656"/>
                <a:gd name="connsiteY36" fmla="*/ 2035969 h 3008312"/>
                <a:gd name="connsiteX37" fmla="*/ 1174750 w 1821656"/>
                <a:gd name="connsiteY37" fmla="*/ 2004219 h 3008312"/>
                <a:gd name="connsiteX38" fmla="*/ 1174750 w 1821656"/>
                <a:gd name="connsiteY38" fmla="*/ 1960562 h 3008312"/>
                <a:gd name="connsiteX39" fmla="*/ 1202531 w 1821656"/>
                <a:gd name="connsiteY39" fmla="*/ 1889125 h 3008312"/>
                <a:gd name="connsiteX40" fmla="*/ 1091406 w 1821656"/>
                <a:gd name="connsiteY40" fmla="*/ 1817687 h 3008312"/>
                <a:gd name="connsiteX41" fmla="*/ 1039813 w 1821656"/>
                <a:gd name="connsiteY41" fmla="*/ 1742281 h 3008312"/>
                <a:gd name="connsiteX42" fmla="*/ 1012031 w 1821656"/>
                <a:gd name="connsiteY42" fmla="*/ 1718469 h 3008312"/>
                <a:gd name="connsiteX43" fmla="*/ 944563 w 1821656"/>
                <a:gd name="connsiteY43" fmla="*/ 1730375 h 3008312"/>
                <a:gd name="connsiteX44" fmla="*/ 896938 w 1821656"/>
                <a:gd name="connsiteY44" fmla="*/ 1730375 h 3008312"/>
                <a:gd name="connsiteX45" fmla="*/ 892969 w 1821656"/>
                <a:gd name="connsiteY45" fmla="*/ 1789906 h 3008312"/>
                <a:gd name="connsiteX46" fmla="*/ 845344 w 1821656"/>
                <a:gd name="connsiteY46" fmla="*/ 1821656 h 3008312"/>
                <a:gd name="connsiteX47" fmla="*/ 773906 w 1821656"/>
                <a:gd name="connsiteY47" fmla="*/ 1845469 h 3008312"/>
                <a:gd name="connsiteX48" fmla="*/ 746125 w 1821656"/>
                <a:gd name="connsiteY48" fmla="*/ 1845469 h 3008312"/>
                <a:gd name="connsiteX49" fmla="*/ 789781 w 1821656"/>
                <a:gd name="connsiteY49" fmla="*/ 1797844 h 3008312"/>
                <a:gd name="connsiteX50" fmla="*/ 785813 w 1821656"/>
                <a:gd name="connsiteY50" fmla="*/ 1766094 h 3008312"/>
                <a:gd name="connsiteX51" fmla="*/ 726281 w 1821656"/>
                <a:gd name="connsiteY51" fmla="*/ 1766094 h 3008312"/>
                <a:gd name="connsiteX52" fmla="*/ 702469 w 1821656"/>
                <a:gd name="connsiteY52" fmla="*/ 1813719 h 3008312"/>
                <a:gd name="connsiteX53" fmla="*/ 686594 w 1821656"/>
                <a:gd name="connsiteY53" fmla="*/ 1778000 h 3008312"/>
                <a:gd name="connsiteX54" fmla="*/ 690563 w 1821656"/>
                <a:gd name="connsiteY54" fmla="*/ 1710531 h 3008312"/>
                <a:gd name="connsiteX55" fmla="*/ 690563 w 1821656"/>
                <a:gd name="connsiteY55" fmla="*/ 1651000 h 3008312"/>
                <a:gd name="connsiteX56" fmla="*/ 599281 w 1821656"/>
                <a:gd name="connsiteY56" fmla="*/ 1651000 h 3008312"/>
                <a:gd name="connsiteX57" fmla="*/ 571500 w 1821656"/>
                <a:gd name="connsiteY57" fmla="*/ 1662906 h 3008312"/>
                <a:gd name="connsiteX58" fmla="*/ 523875 w 1821656"/>
                <a:gd name="connsiteY58" fmla="*/ 1619250 h 3008312"/>
                <a:gd name="connsiteX59" fmla="*/ 527844 w 1821656"/>
                <a:gd name="connsiteY59" fmla="*/ 1579562 h 3008312"/>
                <a:gd name="connsiteX60" fmla="*/ 611188 w 1821656"/>
                <a:gd name="connsiteY60" fmla="*/ 1543844 h 3008312"/>
                <a:gd name="connsiteX61" fmla="*/ 650875 w 1821656"/>
                <a:gd name="connsiteY61" fmla="*/ 1468437 h 3008312"/>
                <a:gd name="connsiteX62" fmla="*/ 710406 w 1821656"/>
                <a:gd name="connsiteY62" fmla="*/ 1440656 h 3008312"/>
                <a:gd name="connsiteX63" fmla="*/ 785813 w 1821656"/>
                <a:gd name="connsiteY63" fmla="*/ 1377156 h 3008312"/>
                <a:gd name="connsiteX64" fmla="*/ 853281 w 1821656"/>
                <a:gd name="connsiteY64" fmla="*/ 1266031 h 3008312"/>
                <a:gd name="connsiteX65" fmla="*/ 920750 w 1821656"/>
                <a:gd name="connsiteY65" fmla="*/ 1178719 h 3008312"/>
                <a:gd name="connsiteX66" fmla="*/ 980281 w 1821656"/>
                <a:gd name="connsiteY66" fmla="*/ 1123156 h 3008312"/>
                <a:gd name="connsiteX67" fmla="*/ 1035844 w 1821656"/>
                <a:gd name="connsiteY67" fmla="*/ 1067594 h 3008312"/>
                <a:gd name="connsiteX68" fmla="*/ 1063625 w 1821656"/>
                <a:gd name="connsiteY68" fmla="*/ 1039812 h 3008312"/>
                <a:gd name="connsiteX69" fmla="*/ 1095375 w 1821656"/>
                <a:gd name="connsiteY69" fmla="*/ 1035844 h 3008312"/>
                <a:gd name="connsiteX70" fmla="*/ 1115219 w 1821656"/>
                <a:gd name="connsiteY70" fmla="*/ 948531 h 3008312"/>
                <a:gd name="connsiteX71" fmla="*/ 1158875 w 1821656"/>
                <a:gd name="connsiteY71" fmla="*/ 896937 h 3008312"/>
                <a:gd name="connsiteX72" fmla="*/ 1214438 w 1821656"/>
                <a:gd name="connsiteY72" fmla="*/ 881062 h 3008312"/>
                <a:gd name="connsiteX73" fmla="*/ 1273969 w 1821656"/>
                <a:gd name="connsiteY73" fmla="*/ 773906 h 3008312"/>
                <a:gd name="connsiteX74" fmla="*/ 1349375 w 1821656"/>
                <a:gd name="connsiteY74" fmla="*/ 734219 h 3008312"/>
                <a:gd name="connsiteX75" fmla="*/ 1400969 w 1821656"/>
                <a:gd name="connsiteY75" fmla="*/ 714375 h 3008312"/>
                <a:gd name="connsiteX76" fmla="*/ 1436688 w 1821656"/>
                <a:gd name="connsiteY76" fmla="*/ 714375 h 3008312"/>
                <a:gd name="connsiteX77" fmla="*/ 1520031 w 1821656"/>
                <a:gd name="connsiteY77" fmla="*/ 706437 h 3008312"/>
                <a:gd name="connsiteX78" fmla="*/ 1627188 w 1821656"/>
                <a:gd name="connsiteY78" fmla="*/ 706437 h 3008312"/>
                <a:gd name="connsiteX79" fmla="*/ 1686719 w 1821656"/>
                <a:gd name="connsiteY79" fmla="*/ 706437 h 3008312"/>
                <a:gd name="connsiteX80" fmla="*/ 1694656 w 1821656"/>
                <a:gd name="connsiteY80" fmla="*/ 758031 h 3008312"/>
                <a:gd name="connsiteX81" fmla="*/ 1714500 w 1821656"/>
                <a:gd name="connsiteY81" fmla="*/ 762000 h 3008312"/>
                <a:gd name="connsiteX82" fmla="*/ 1738313 w 1821656"/>
                <a:gd name="connsiteY82" fmla="*/ 722312 h 3008312"/>
                <a:gd name="connsiteX83" fmla="*/ 1742281 w 1821656"/>
                <a:gd name="connsiteY83" fmla="*/ 690562 h 3008312"/>
                <a:gd name="connsiteX84" fmla="*/ 1785938 w 1821656"/>
                <a:gd name="connsiteY84" fmla="*/ 690562 h 3008312"/>
                <a:gd name="connsiteX85" fmla="*/ 1817688 w 1821656"/>
                <a:gd name="connsiteY85" fmla="*/ 718344 h 3008312"/>
                <a:gd name="connsiteX86" fmla="*/ 1821656 w 1821656"/>
                <a:gd name="connsiteY86" fmla="*/ 650875 h 3008312"/>
                <a:gd name="connsiteX87" fmla="*/ 1821656 w 1821656"/>
                <a:gd name="connsiteY87" fmla="*/ 599281 h 3008312"/>
                <a:gd name="connsiteX88" fmla="*/ 1785938 w 1821656"/>
                <a:gd name="connsiteY88" fmla="*/ 575469 h 3008312"/>
                <a:gd name="connsiteX89" fmla="*/ 1746250 w 1821656"/>
                <a:gd name="connsiteY89" fmla="*/ 535781 h 3008312"/>
                <a:gd name="connsiteX90" fmla="*/ 1698625 w 1821656"/>
                <a:gd name="connsiteY90" fmla="*/ 543719 h 3008312"/>
                <a:gd name="connsiteX91" fmla="*/ 1662906 w 1821656"/>
                <a:gd name="connsiteY91" fmla="*/ 515937 h 3008312"/>
                <a:gd name="connsiteX92" fmla="*/ 1643063 w 1821656"/>
                <a:gd name="connsiteY92" fmla="*/ 488156 h 3008312"/>
                <a:gd name="connsiteX93" fmla="*/ 1694656 w 1821656"/>
                <a:gd name="connsiteY93" fmla="*/ 420687 h 3008312"/>
                <a:gd name="connsiteX94" fmla="*/ 1718469 w 1821656"/>
                <a:gd name="connsiteY94" fmla="*/ 420687 h 3008312"/>
                <a:gd name="connsiteX95" fmla="*/ 1750219 w 1821656"/>
                <a:gd name="connsiteY95" fmla="*/ 444500 h 3008312"/>
                <a:gd name="connsiteX96" fmla="*/ 1762125 w 1821656"/>
                <a:gd name="connsiteY96" fmla="*/ 377031 h 3008312"/>
                <a:gd name="connsiteX97" fmla="*/ 1781969 w 1821656"/>
                <a:gd name="connsiteY97" fmla="*/ 289719 h 3008312"/>
                <a:gd name="connsiteX98" fmla="*/ 1766094 w 1821656"/>
                <a:gd name="connsiteY98" fmla="*/ 238125 h 3008312"/>
                <a:gd name="connsiteX99" fmla="*/ 1742281 w 1821656"/>
                <a:gd name="connsiteY99" fmla="*/ 170656 h 3008312"/>
                <a:gd name="connsiteX100" fmla="*/ 1698625 w 1821656"/>
                <a:gd name="connsiteY100" fmla="*/ 146844 h 3008312"/>
                <a:gd name="connsiteX101" fmla="*/ 1639094 w 1821656"/>
                <a:gd name="connsiteY101" fmla="*/ 123031 h 3008312"/>
                <a:gd name="connsiteX102" fmla="*/ 1563688 w 1821656"/>
                <a:gd name="connsiteY102" fmla="*/ 127000 h 3008312"/>
                <a:gd name="connsiteX103" fmla="*/ 1504156 w 1821656"/>
                <a:gd name="connsiteY103" fmla="*/ 174625 h 3008312"/>
                <a:gd name="connsiteX104" fmla="*/ 1393031 w 1821656"/>
                <a:gd name="connsiteY104" fmla="*/ 107156 h 3008312"/>
                <a:gd name="connsiteX105" fmla="*/ 1321594 w 1821656"/>
                <a:gd name="connsiteY105" fmla="*/ 130969 h 3008312"/>
                <a:gd name="connsiteX106" fmla="*/ 1238250 w 1821656"/>
                <a:gd name="connsiteY106" fmla="*/ 119062 h 3008312"/>
                <a:gd name="connsiteX107" fmla="*/ 1206500 w 1821656"/>
                <a:gd name="connsiteY107" fmla="*/ 23812 h 3008312"/>
                <a:gd name="connsiteX108" fmla="*/ 1150938 w 1821656"/>
                <a:gd name="connsiteY108" fmla="*/ 0 h 3008312"/>
                <a:gd name="connsiteX109" fmla="*/ 1083469 w 1821656"/>
                <a:gd name="connsiteY109" fmla="*/ 55562 h 3008312"/>
                <a:gd name="connsiteX110" fmla="*/ 1063625 w 1821656"/>
                <a:gd name="connsiteY110" fmla="*/ 119062 h 3008312"/>
                <a:gd name="connsiteX111" fmla="*/ 1004094 w 1821656"/>
                <a:gd name="connsiteY111" fmla="*/ 218281 h 3008312"/>
                <a:gd name="connsiteX112" fmla="*/ 968375 w 1821656"/>
                <a:gd name="connsiteY112" fmla="*/ 254000 h 3008312"/>
                <a:gd name="connsiteX113" fmla="*/ 849313 w 1821656"/>
                <a:gd name="connsiteY113" fmla="*/ 337344 h 3008312"/>
                <a:gd name="connsiteX114" fmla="*/ 865188 w 1821656"/>
                <a:gd name="connsiteY114" fmla="*/ 476250 h 3008312"/>
                <a:gd name="connsiteX115" fmla="*/ 868350 w 1821656"/>
                <a:gd name="connsiteY115" fmla="*/ 557213 h 3008312"/>
                <a:gd name="connsiteX116" fmla="*/ 819143 w 1821656"/>
                <a:gd name="connsiteY116" fmla="*/ 635000 h 3008312"/>
                <a:gd name="connsiteX117" fmla="*/ 674688 w 1821656"/>
                <a:gd name="connsiteY117" fmla="*/ 702469 h 3008312"/>
                <a:gd name="connsiteX118" fmla="*/ 587375 w 1821656"/>
                <a:gd name="connsiteY118" fmla="*/ 662781 h 3008312"/>
                <a:gd name="connsiteX119" fmla="*/ 496094 w 1821656"/>
                <a:gd name="connsiteY119" fmla="*/ 758031 h 3008312"/>
                <a:gd name="connsiteX120" fmla="*/ 377031 w 1821656"/>
                <a:gd name="connsiteY120" fmla="*/ 726281 h 3008312"/>
                <a:gd name="connsiteX121" fmla="*/ 257969 w 1821656"/>
                <a:gd name="connsiteY121" fmla="*/ 746125 h 3008312"/>
                <a:gd name="connsiteX122" fmla="*/ 194469 w 1821656"/>
                <a:gd name="connsiteY122" fmla="*/ 948531 h 3008312"/>
                <a:gd name="connsiteX123" fmla="*/ 111901 w 1821656"/>
                <a:gd name="connsiteY123" fmla="*/ 969169 h 3008312"/>
                <a:gd name="connsiteX124" fmla="*/ 174625 w 1821656"/>
                <a:gd name="connsiteY124" fmla="*/ 1049338 h 3008312"/>
                <a:gd name="connsiteX125" fmla="*/ 83344 w 1821656"/>
                <a:gd name="connsiteY125" fmla="*/ 1154906 h 3008312"/>
                <a:gd name="connsiteX126" fmla="*/ 150813 w 1821656"/>
                <a:gd name="connsiteY126" fmla="*/ 1230312 h 3008312"/>
                <a:gd name="connsiteX127" fmla="*/ 63500 w 1821656"/>
                <a:gd name="connsiteY127" fmla="*/ 1297781 h 3008312"/>
                <a:gd name="connsiteX128" fmla="*/ 63500 w 1821656"/>
                <a:gd name="connsiteY128" fmla="*/ 1444625 h 3008312"/>
                <a:gd name="connsiteX129" fmla="*/ 138906 w 1821656"/>
                <a:gd name="connsiteY129" fmla="*/ 1452562 h 3008312"/>
                <a:gd name="connsiteX130" fmla="*/ 206375 w 1821656"/>
                <a:gd name="connsiteY130" fmla="*/ 1436687 h 3008312"/>
                <a:gd name="connsiteX131" fmla="*/ 242094 w 1821656"/>
                <a:gd name="connsiteY131" fmla="*/ 1460500 h 3008312"/>
                <a:gd name="connsiteX132" fmla="*/ 265906 w 1821656"/>
                <a:gd name="connsiteY132" fmla="*/ 1508125 h 3008312"/>
                <a:gd name="connsiteX133" fmla="*/ 230188 w 1821656"/>
                <a:gd name="connsiteY133" fmla="*/ 1529557 h 3008312"/>
                <a:gd name="connsiteX134" fmla="*/ 211926 w 1821656"/>
                <a:gd name="connsiteY134" fmla="*/ 1560512 h 3008312"/>
                <a:gd name="connsiteX135" fmla="*/ 164331 w 1821656"/>
                <a:gd name="connsiteY135" fmla="*/ 1574800 h 3008312"/>
                <a:gd name="connsiteX136" fmla="*/ 148025 w 1821656"/>
                <a:gd name="connsiteY136" fmla="*/ 1604169 h 3008312"/>
                <a:gd name="connsiteX137" fmla="*/ 92057 w 1821656"/>
                <a:gd name="connsiteY137" fmla="*/ 1643062 h 3008312"/>
                <a:gd name="connsiteX138" fmla="*/ 79375 w 1821656"/>
                <a:gd name="connsiteY138" fmla="*/ 1702594 h 3008312"/>
                <a:gd name="connsiteX139" fmla="*/ 19844 w 1821656"/>
                <a:gd name="connsiteY139" fmla="*/ 1708944 h 3008312"/>
                <a:gd name="connsiteX140" fmla="*/ 0 w 1821656"/>
                <a:gd name="connsiteY140" fmla="*/ 1785937 h 3008312"/>
                <a:gd name="connsiteX141" fmla="*/ 89700 w 1821656"/>
                <a:gd name="connsiteY141" fmla="*/ 1798637 h 3008312"/>
                <a:gd name="connsiteX142" fmla="*/ 107156 w 1821656"/>
                <a:gd name="connsiteY142" fmla="*/ 1825625 h 3008312"/>
                <a:gd name="connsiteX143" fmla="*/ 120643 w 1821656"/>
                <a:gd name="connsiteY143" fmla="*/ 1897062 h 3008312"/>
                <a:gd name="connsiteX144" fmla="*/ 166688 w 1821656"/>
                <a:gd name="connsiteY144" fmla="*/ 1916906 h 3008312"/>
                <a:gd name="connsiteX145" fmla="*/ 199213 w 1821656"/>
                <a:gd name="connsiteY145" fmla="*/ 1902619 h 3008312"/>
                <a:gd name="connsiteX146" fmla="*/ 259549 w 1821656"/>
                <a:gd name="connsiteY146" fmla="*/ 1897856 h 3008312"/>
                <a:gd name="connsiteX147" fmla="*/ 315112 w 1821656"/>
                <a:gd name="connsiteY147" fmla="*/ 1851819 h 3008312"/>
                <a:gd name="connsiteX148" fmla="*/ 333375 w 1821656"/>
                <a:gd name="connsiteY148" fmla="*/ 1853406 h 3008312"/>
                <a:gd name="connsiteX149" fmla="*/ 379419 w 1821656"/>
                <a:gd name="connsiteY149" fmla="*/ 1858169 h 3008312"/>
                <a:gd name="connsiteX150" fmla="*/ 434981 w 1821656"/>
                <a:gd name="connsiteY150" fmla="*/ 1827212 h 3008312"/>
                <a:gd name="connsiteX151" fmla="*/ 477863 w 1821656"/>
                <a:gd name="connsiteY151" fmla="*/ 1862931 h 3008312"/>
                <a:gd name="connsiteX152" fmla="*/ 488156 w 1821656"/>
                <a:gd name="connsiteY152" fmla="*/ 1897062 h 3008312"/>
                <a:gd name="connsiteX153" fmla="*/ 479886 w 1821656"/>
                <a:gd name="connsiteY153" fmla="*/ 1925637 h 3008312"/>
                <a:gd name="connsiteX154" fmla="*/ 456406 w 1821656"/>
                <a:gd name="connsiteY154" fmla="*/ 1952625 h 3008312"/>
                <a:gd name="connsiteX155" fmla="*/ 461957 w 1821656"/>
                <a:gd name="connsiteY155" fmla="*/ 2041525 h 3008312"/>
                <a:gd name="connsiteX156" fmla="*/ 404813 w 1821656"/>
                <a:gd name="connsiteY156" fmla="*/ 2039937 h 3008312"/>
                <a:gd name="connsiteX157" fmla="*/ 313531 w 1821656"/>
                <a:gd name="connsiteY157" fmla="*/ 2008187 h 3008312"/>
                <a:gd name="connsiteX158" fmla="*/ 316726 w 1821656"/>
                <a:gd name="connsiteY158" fmla="*/ 2070893 h 3008312"/>
                <a:gd name="connsiteX159" fmla="*/ 257969 w 1821656"/>
                <a:gd name="connsiteY159" fmla="*/ 2099469 h 3008312"/>
                <a:gd name="connsiteX160" fmla="*/ 204019 w 1821656"/>
                <a:gd name="connsiteY160" fmla="*/ 2147888 h 3008312"/>
                <a:gd name="connsiteX161" fmla="*/ 154781 w 1821656"/>
                <a:gd name="connsiteY161" fmla="*/ 2166937 h 3008312"/>
                <a:gd name="connsiteX162" fmla="*/ 111125 w 1821656"/>
                <a:gd name="connsiteY162" fmla="*/ 2170906 h 3008312"/>
                <a:gd name="connsiteX163" fmla="*/ 119063 w 1821656"/>
                <a:gd name="connsiteY163" fmla="*/ 2234406 h 3008312"/>
                <a:gd name="connsiteX164" fmla="*/ 63500 w 1821656"/>
                <a:gd name="connsiteY164" fmla="*/ 2242344 h 3008312"/>
                <a:gd name="connsiteX165" fmla="*/ 36494 w 1821656"/>
                <a:gd name="connsiteY165" fmla="*/ 2312987 h 3008312"/>
                <a:gd name="connsiteX166" fmla="*/ 38882 w 1821656"/>
                <a:gd name="connsiteY166" fmla="*/ 2347118 h 3008312"/>
                <a:gd name="connsiteX167" fmla="*/ 96863 w 1821656"/>
                <a:gd name="connsiteY167" fmla="*/ 2405857 h 3008312"/>
                <a:gd name="connsiteX168" fmla="*/ 112738 w 1821656"/>
                <a:gd name="connsiteY168" fmla="*/ 2415381 h 3008312"/>
                <a:gd name="connsiteX169" fmla="*/ 118256 w 1821656"/>
                <a:gd name="connsiteY169" fmla="*/ 2516187 h 3008312"/>
                <a:gd name="connsiteX170" fmla="*/ 119063 w 1821656"/>
                <a:gd name="connsiteY170" fmla="*/ 2583656 h 3008312"/>
                <a:gd name="connsiteX171" fmla="*/ 177013 w 1821656"/>
                <a:gd name="connsiteY171" fmla="*/ 2576512 h 3008312"/>
                <a:gd name="connsiteX172" fmla="*/ 190500 w 1821656"/>
                <a:gd name="connsiteY172" fmla="*/ 2547937 h 3008312"/>
                <a:gd name="connsiteX173" fmla="*/ 226219 w 1821656"/>
                <a:gd name="connsiteY173" fmla="*/ 2579687 h 3008312"/>
                <a:gd name="connsiteX174" fmla="*/ 265906 w 1821656"/>
                <a:gd name="connsiteY174" fmla="*/ 2591594 h 3008312"/>
                <a:gd name="connsiteX175" fmla="*/ 312757 w 1821656"/>
                <a:gd name="connsiteY175" fmla="*/ 2620169 h 3008312"/>
                <a:gd name="connsiteX176" fmla="*/ 310337 w 1821656"/>
                <a:gd name="connsiteY176" fmla="*/ 2655094 h 3008312"/>
                <a:gd name="connsiteX177" fmla="*/ 355607 w 1821656"/>
                <a:gd name="connsiteY177" fmla="*/ 2675731 h 3008312"/>
                <a:gd name="connsiteX178" fmla="*/ 404813 w 1821656"/>
                <a:gd name="connsiteY178" fmla="*/ 2694781 h 3008312"/>
                <a:gd name="connsiteX179" fmla="*/ 437337 w 1821656"/>
                <a:gd name="connsiteY179" fmla="*/ 2677318 h 3008312"/>
                <a:gd name="connsiteX180" fmla="*/ 488156 w 1821656"/>
                <a:gd name="connsiteY180" fmla="*/ 2702719 h 3008312"/>
                <a:gd name="connsiteX181" fmla="*/ 468313 w 1821656"/>
                <a:gd name="connsiteY181" fmla="*/ 2782094 h 3008312"/>
                <a:gd name="connsiteX182" fmla="*/ 460375 w 1821656"/>
                <a:gd name="connsiteY182" fmla="*/ 2813844 h 3008312"/>
                <a:gd name="connsiteX183" fmla="*/ 476250 w 1821656"/>
                <a:gd name="connsiteY183" fmla="*/ 2841625 h 3008312"/>
                <a:gd name="connsiteX184" fmla="*/ 428625 w 1821656"/>
                <a:gd name="connsiteY184" fmla="*/ 2901156 h 3008312"/>
                <a:gd name="connsiteX185" fmla="*/ 404813 w 1821656"/>
                <a:gd name="connsiteY185" fmla="*/ 2940844 h 3008312"/>
                <a:gd name="connsiteX186" fmla="*/ 388938 w 1821656"/>
                <a:gd name="connsiteY186" fmla="*/ 3008312 h 3008312"/>
                <a:gd name="connsiteX0" fmla="*/ 388938 w 1821656"/>
                <a:gd name="connsiteY0" fmla="*/ 3008312 h 3008312"/>
                <a:gd name="connsiteX1" fmla="*/ 444500 w 1821656"/>
                <a:gd name="connsiteY1" fmla="*/ 2996406 h 3008312"/>
                <a:gd name="connsiteX2" fmla="*/ 448469 w 1821656"/>
                <a:gd name="connsiteY2" fmla="*/ 2952750 h 3008312"/>
                <a:gd name="connsiteX3" fmla="*/ 467949 w 1821656"/>
                <a:gd name="connsiteY3" fmla="*/ 2930525 h 3008312"/>
                <a:gd name="connsiteX4" fmla="*/ 492125 w 1821656"/>
                <a:gd name="connsiteY4" fmla="*/ 2913062 h 3008312"/>
                <a:gd name="connsiteX5" fmla="*/ 579438 w 1821656"/>
                <a:gd name="connsiteY5" fmla="*/ 2960687 h 3008312"/>
                <a:gd name="connsiteX6" fmla="*/ 647713 w 1821656"/>
                <a:gd name="connsiteY6" fmla="*/ 2986881 h 3008312"/>
                <a:gd name="connsiteX7" fmla="*/ 710406 w 1821656"/>
                <a:gd name="connsiteY7" fmla="*/ 2956719 h 3008312"/>
                <a:gd name="connsiteX8" fmla="*/ 722313 w 1821656"/>
                <a:gd name="connsiteY8" fmla="*/ 2905125 h 3008312"/>
                <a:gd name="connsiteX9" fmla="*/ 754063 w 1821656"/>
                <a:gd name="connsiteY9" fmla="*/ 2905125 h 3008312"/>
                <a:gd name="connsiteX10" fmla="*/ 770776 w 1821656"/>
                <a:gd name="connsiteY10" fmla="*/ 2919412 h 3008312"/>
                <a:gd name="connsiteX11" fmla="*/ 821531 w 1821656"/>
                <a:gd name="connsiteY11" fmla="*/ 2885281 h 3008312"/>
                <a:gd name="connsiteX12" fmla="*/ 833438 w 1821656"/>
                <a:gd name="connsiteY12" fmla="*/ 2869406 h 3008312"/>
                <a:gd name="connsiteX13" fmla="*/ 827082 w 1821656"/>
                <a:gd name="connsiteY13" fmla="*/ 2836069 h 3008312"/>
                <a:gd name="connsiteX14" fmla="*/ 765192 w 1821656"/>
                <a:gd name="connsiteY14" fmla="*/ 2817018 h 3008312"/>
                <a:gd name="connsiteX15" fmla="*/ 758031 w 1821656"/>
                <a:gd name="connsiteY15" fmla="*/ 2762250 h 3008312"/>
                <a:gd name="connsiteX16" fmla="*/ 807238 w 1821656"/>
                <a:gd name="connsiteY16" fmla="*/ 2748756 h 3008312"/>
                <a:gd name="connsiteX17" fmla="*/ 830848 w 1821656"/>
                <a:gd name="connsiteY17" fmla="*/ 2756694 h 3008312"/>
                <a:gd name="connsiteX18" fmla="*/ 859637 w 1821656"/>
                <a:gd name="connsiteY18" fmla="*/ 2710656 h 3008312"/>
                <a:gd name="connsiteX19" fmla="*/ 896938 w 1821656"/>
                <a:gd name="connsiteY19" fmla="*/ 2766219 h 3008312"/>
                <a:gd name="connsiteX20" fmla="*/ 908844 w 1821656"/>
                <a:gd name="connsiteY20" fmla="*/ 2805906 h 3008312"/>
                <a:gd name="connsiteX21" fmla="*/ 889000 w 1821656"/>
                <a:gd name="connsiteY21" fmla="*/ 2853531 h 3008312"/>
                <a:gd name="connsiteX22" fmla="*/ 896938 w 1821656"/>
                <a:gd name="connsiteY22" fmla="*/ 2885281 h 3008312"/>
                <a:gd name="connsiteX23" fmla="*/ 936625 w 1821656"/>
                <a:gd name="connsiteY23" fmla="*/ 2889250 h 3008312"/>
                <a:gd name="connsiteX24" fmla="*/ 964406 w 1821656"/>
                <a:gd name="connsiteY24" fmla="*/ 2809875 h 3008312"/>
                <a:gd name="connsiteX25" fmla="*/ 1035844 w 1821656"/>
                <a:gd name="connsiteY25" fmla="*/ 2754312 h 3008312"/>
                <a:gd name="connsiteX26" fmla="*/ 1067594 w 1821656"/>
                <a:gd name="connsiteY26" fmla="*/ 2698750 h 3008312"/>
                <a:gd name="connsiteX27" fmla="*/ 1079500 w 1821656"/>
                <a:gd name="connsiteY27" fmla="*/ 2583656 h 3008312"/>
                <a:gd name="connsiteX28" fmla="*/ 1103313 w 1821656"/>
                <a:gd name="connsiteY28" fmla="*/ 2508250 h 3008312"/>
                <a:gd name="connsiteX29" fmla="*/ 1087438 w 1821656"/>
                <a:gd name="connsiteY29" fmla="*/ 2472531 h 3008312"/>
                <a:gd name="connsiteX30" fmla="*/ 1119188 w 1821656"/>
                <a:gd name="connsiteY30" fmla="*/ 2460625 h 3008312"/>
                <a:gd name="connsiteX31" fmla="*/ 1079500 w 1821656"/>
                <a:gd name="connsiteY31" fmla="*/ 2349500 h 3008312"/>
                <a:gd name="connsiteX32" fmla="*/ 1111250 w 1821656"/>
                <a:gd name="connsiteY32" fmla="*/ 2286000 h 3008312"/>
                <a:gd name="connsiteX33" fmla="*/ 1111250 w 1821656"/>
                <a:gd name="connsiteY33" fmla="*/ 2250281 h 3008312"/>
                <a:gd name="connsiteX34" fmla="*/ 1178719 w 1821656"/>
                <a:gd name="connsiteY34" fmla="*/ 2135187 h 3008312"/>
                <a:gd name="connsiteX35" fmla="*/ 1202531 w 1821656"/>
                <a:gd name="connsiteY35" fmla="*/ 2079625 h 3008312"/>
                <a:gd name="connsiteX36" fmla="*/ 1146969 w 1821656"/>
                <a:gd name="connsiteY36" fmla="*/ 2035969 h 3008312"/>
                <a:gd name="connsiteX37" fmla="*/ 1174750 w 1821656"/>
                <a:gd name="connsiteY37" fmla="*/ 2004219 h 3008312"/>
                <a:gd name="connsiteX38" fmla="*/ 1174750 w 1821656"/>
                <a:gd name="connsiteY38" fmla="*/ 1960562 h 3008312"/>
                <a:gd name="connsiteX39" fmla="*/ 1202531 w 1821656"/>
                <a:gd name="connsiteY39" fmla="*/ 1889125 h 3008312"/>
                <a:gd name="connsiteX40" fmla="*/ 1091406 w 1821656"/>
                <a:gd name="connsiteY40" fmla="*/ 1817687 h 3008312"/>
                <a:gd name="connsiteX41" fmla="*/ 1039813 w 1821656"/>
                <a:gd name="connsiteY41" fmla="*/ 1742281 h 3008312"/>
                <a:gd name="connsiteX42" fmla="*/ 1012031 w 1821656"/>
                <a:gd name="connsiteY42" fmla="*/ 1718469 h 3008312"/>
                <a:gd name="connsiteX43" fmla="*/ 944563 w 1821656"/>
                <a:gd name="connsiteY43" fmla="*/ 1730375 h 3008312"/>
                <a:gd name="connsiteX44" fmla="*/ 896938 w 1821656"/>
                <a:gd name="connsiteY44" fmla="*/ 1730375 h 3008312"/>
                <a:gd name="connsiteX45" fmla="*/ 892969 w 1821656"/>
                <a:gd name="connsiteY45" fmla="*/ 1789906 h 3008312"/>
                <a:gd name="connsiteX46" fmla="*/ 845344 w 1821656"/>
                <a:gd name="connsiteY46" fmla="*/ 1821656 h 3008312"/>
                <a:gd name="connsiteX47" fmla="*/ 773906 w 1821656"/>
                <a:gd name="connsiteY47" fmla="*/ 1845469 h 3008312"/>
                <a:gd name="connsiteX48" fmla="*/ 746125 w 1821656"/>
                <a:gd name="connsiteY48" fmla="*/ 1845469 h 3008312"/>
                <a:gd name="connsiteX49" fmla="*/ 789781 w 1821656"/>
                <a:gd name="connsiteY49" fmla="*/ 1797844 h 3008312"/>
                <a:gd name="connsiteX50" fmla="*/ 785813 w 1821656"/>
                <a:gd name="connsiteY50" fmla="*/ 1766094 h 3008312"/>
                <a:gd name="connsiteX51" fmla="*/ 726281 w 1821656"/>
                <a:gd name="connsiteY51" fmla="*/ 1766094 h 3008312"/>
                <a:gd name="connsiteX52" fmla="*/ 702469 w 1821656"/>
                <a:gd name="connsiteY52" fmla="*/ 1813719 h 3008312"/>
                <a:gd name="connsiteX53" fmla="*/ 686594 w 1821656"/>
                <a:gd name="connsiteY53" fmla="*/ 1778000 h 3008312"/>
                <a:gd name="connsiteX54" fmla="*/ 690563 w 1821656"/>
                <a:gd name="connsiteY54" fmla="*/ 1710531 h 3008312"/>
                <a:gd name="connsiteX55" fmla="*/ 690563 w 1821656"/>
                <a:gd name="connsiteY55" fmla="*/ 1651000 h 3008312"/>
                <a:gd name="connsiteX56" fmla="*/ 599281 w 1821656"/>
                <a:gd name="connsiteY56" fmla="*/ 1651000 h 3008312"/>
                <a:gd name="connsiteX57" fmla="*/ 571500 w 1821656"/>
                <a:gd name="connsiteY57" fmla="*/ 1662906 h 3008312"/>
                <a:gd name="connsiteX58" fmla="*/ 523875 w 1821656"/>
                <a:gd name="connsiteY58" fmla="*/ 1619250 h 3008312"/>
                <a:gd name="connsiteX59" fmla="*/ 527844 w 1821656"/>
                <a:gd name="connsiteY59" fmla="*/ 1579562 h 3008312"/>
                <a:gd name="connsiteX60" fmla="*/ 611188 w 1821656"/>
                <a:gd name="connsiteY60" fmla="*/ 1543844 h 3008312"/>
                <a:gd name="connsiteX61" fmla="*/ 650875 w 1821656"/>
                <a:gd name="connsiteY61" fmla="*/ 1468437 h 3008312"/>
                <a:gd name="connsiteX62" fmla="*/ 710406 w 1821656"/>
                <a:gd name="connsiteY62" fmla="*/ 1440656 h 3008312"/>
                <a:gd name="connsiteX63" fmla="*/ 785813 w 1821656"/>
                <a:gd name="connsiteY63" fmla="*/ 1377156 h 3008312"/>
                <a:gd name="connsiteX64" fmla="*/ 853281 w 1821656"/>
                <a:gd name="connsiteY64" fmla="*/ 1266031 h 3008312"/>
                <a:gd name="connsiteX65" fmla="*/ 920750 w 1821656"/>
                <a:gd name="connsiteY65" fmla="*/ 1178719 h 3008312"/>
                <a:gd name="connsiteX66" fmla="*/ 980281 w 1821656"/>
                <a:gd name="connsiteY66" fmla="*/ 1123156 h 3008312"/>
                <a:gd name="connsiteX67" fmla="*/ 1035844 w 1821656"/>
                <a:gd name="connsiteY67" fmla="*/ 1067594 h 3008312"/>
                <a:gd name="connsiteX68" fmla="*/ 1063625 w 1821656"/>
                <a:gd name="connsiteY68" fmla="*/ 1039812 h 3008312"/>
                <a:gd name="connsiteX69" fmla="*/ 1095375 w 1821656"/>
                <a:gd name="connsiteY69" fmla="*/ 1035844 h 3008312"/>
                <a:gd name="connsiteX70" fmla="*/ 1115219 w 1821656"/>
                <a:gd name="connsiteY70" fmla="*/ 948531 h 3008312"/>
                <a:gd name="connsiteX71" fmla="*/ 1158875 w 1821656"/>
                <a:gd name="connsiteY71" fmla="*/ 896937 h 3008312"/>
                <a:gd name="connsiteX72" fmla="*/ 1214438 w 1821656"/>
                <a:gd name="connsiteY72" fmla="*/ 881062 h 3008312"/>
                <a:gd name="connsiteX73" fmla="*/ 1273969 w 1821656"/>
                <a:gd name="connsiteY73" fmla="*/ 773906 h 3008312"/>
                <a:gd name="connsiteX74" fmla="*/ 1349375 w 1821656"/>
                <a:gd name="connsiteY74" fmla="*/ 734219 h 3008312"/>
                <a:gd name="connsiteX75" fmla="*/ 1400969 w 1821656"/>
                <a:gd name="connsiteY75" fmla="*/ 714375 h 3008312"/>
                <a:gd name="connsiteX76" fmla="*/ 1436688 w 1821656"/>
                <a:gd name="connsiteY76" fmla="*/ 714375 h 3008312"/>
                <a:gd name="connsiteX77" fmla="*/ 1520031 w 1821656"/>
                <a:gd name="connsiteY77" fmla="*/ 706437 h 3008312"/>
                <a:gd name="connsiteX78" fmla="*/ 1627188 w 1821656"/>
                <a:gd name="connsiteY78" fmla="*/ 706437 h 3008312"/>
                <a:gd name="connsiteX79" fmla="*/ 1686719 w 1821656"/>
                <a:gd name="connsiteY79" fmla="*/ 706437 h 3008312"/>
                <a:gd name="connsiteX80" fmla="*/ 1694656 w 1821656"/>
                <a:gd name="connsiteY80" fmla="*/ 758031 h 3008312"/>
                <a:gd name="connsiteX81" fmla="*/ 1714500 w 1821656"/>
                <a:gd name="connsiteY81" fmla="*/ 762000 h 3008312"/>
                <a:gd name="connsiteX82" fmla="*/ 1738313 w 1821656"/>
                <a:gd name="connsiteY82" fmla="*/ 722312 h 3008312"/>
                <a:gd name="connsiteX83" fmla="*/ 1742281 w 1821656"/>
                <a:gd name="connsiteY83" fmla="*/ 690562 h 3008312"/>
                <a:gd name="connsiteX84" fmla="*/ 1785938 w 1821656"/>
                <a:gd name="connsiteY84" fmla="*/ 690562 h 3008312"/>
                <a:gd name="connsiteX85" fmla="*/ 1817688 w 1821656"/>
                <a:gd name="connsiteY85" fmla="*/ 718344 h 3008312"/>
                <a:gd name="connsiteX86" fmla="*/ 1821656 w 1821656"/>
                <a:gd name="connsiteY86" fmla="*/ 650875 h 3008312"/>
                <a:gd name="connsiteX87" fmla="*/ 1821656 w 1821656"/>
                <a:gd name="connsiteY87" fmla="*/ 599281 h 3008312"/>
                <a:gd name="connsiteX88" fmla="*/ 1785938 w 1821656"/>
                <a:gd name="connsiteY88" fmla="*/ 575469 h 3008312"/>
                <a:gd name="connsiteX89" fmla="*/ 1746250 w 1821656"/>
                <a:gd name="connsiteY89" fmla="*/ 535781 h 3008312"/>
                <a:gd name="connsiteX90" fmla="*/ 1698625 w 1821656"/>
                <a:gd name="connsiteY90" fmla="*/ 543719 h 3008312"/>
                <a:gd name="connsiteX91" fmla="*/ 1662906 w 1821656"/>
                <a:gd name="connsiteY91" fmla="*/ 515937 h 3008312"/>
                <a:gd name="connsiteX92" fmla="*/ 1643063 w 1821656"/>
                <a:gd name="connsiteY92" fmla="*/ 488156 h 3008312"/>
                <a:gd name="connsiteX93" fmla="*/ 1694656 w 1821656"/>
                <a:gd name="connsiteY93" fmla="*/ 420687 h 3008312"/>
                <a:gd name="connsiteX94" fmla="*/ 1718469 w 1821656"/>
                <a:gd name="connsiteY94" fmla="*/ 420687 h 3008312"/>
                <a:gd name="connsiteX95" fmla="*/ 1750219 w 1821656"/>
                <a:gd name="connsiteY95" fmla="*/ 444500 h 3008312"/>
                <a:gd name="connsiteX96" fmla="*/ 1762125 w 1821656"/>
                <a:gd name="connsiteY96" fmla="*/ 377031 h 3008312"/>
                <a:gd name="connsiteX97" fmla="*/ 1781969 w 1821656"/>
                <a:gd name="connsiteY97" fmla="*/ 289719 h 3008312"/>
                <a:gd name="connsiteX98" fmla="*/ 1766094 w 1821656"/>
                <a:gd name="connsiteY98" fmla="*/ 238125 h 3008312"/>
                <a:gd name="connsiteX99" fmla="*/ 1742281 w 1821656"/>
                <a:gd name="connsiteY99" fmla="*/ 170656 h 3008312"/>
                <a:gd name="connsiteX100" fmla="*/ 1698625 w 1821656"/>
                <a:gd name="connsiteY100" fmla="*/ 146844 h 3008312"/>
                <a:gd name="connsiteX101" fmla="*/ 1639094 w 1821656"/>
                <a:gd name="connsiteY101" fmla="*/ 123031 h 3008312"/>
                <a:gd name="connsiteX102" fmla="*/ 1563688 w 1821656"/>
                <a:gd name="connsiteY102" fmla="*/ 127000 h 3008312"/>
                <a:gd name="connsiteX103" fmla="*/ 1504156 w 1821656"/>
                <a:gd name="connsiteY103" fmla="*/ 174625 h 3008312"/>
                <a:gd name="connsiteX104" fmla="*/ 1393031 w 1821656"/>
                <a:gd name="connsiteY104" fmla="*/ 107156 h 3008312"/>
                <a:gd name="connsiteX105" fmla="*/ 1321594 w 1821656"/>
                <a:gd name="connsiteY105" fmla="*/ 130969 h 3008312"/>
                <a:gd name="connsiteX106" fmla="*/ 1238250 w 1821656"/>
                <a:gd name="connsiteY106" fmla="*/ 119062 h 3008312"/>
                <a:gd name="connsiteX107" fmla="*/ 1206500 w 1821656"/>
                <a:gd name="connsiteY107" fmla="*/ 23812 h 3008312"/>
                <a:gd name="connsiteX108" fmla="*/ 1150938 w 1821656"/>
                <a:gd name="connsiteY108" fmla="*/ 0 h 3008312"/>
                <a:gd name="connsiteX109" fmla="*/ 1083469 w 1821656"/>
                <a:gd name="connsiteY109" fmla="*/ 55562 h 3008312"/>
                <a:gd name="connsiteX110" fmla="*/ 1063625 w 1821656"/>
                <a:gd name="connsiteY110" fmla="*/ 119062 h 3008312"/>
                <a:gd name="connsiteX111" fmla="*/ 1004094 w 1821656"/>
                <a:gd name="connsiteY111" fmla="*/ 218281 h 3008312"/>
                <a:gd name="connsiteX112" fmla="*/ 968375 w 1821656"/>
                <a:gd name="connsiteY112" fmla="*/ 254000 h 3008312"/>
                <a:gd name="connsiteX113" fmla="*/ 849313 w 1821656"/>
                <a:gd name="connsiteY113" fmla="*/ 337344 h 3008312"/>
                <a:gd name="connsiteX114" fmla="*/ 865188 w 1821656"/>
                <a:gd name="connsiteY114" fmla="*/ 476250 h 3008312"/>
                <a:gd name="connsiteX115" fmla="*/ 868350 w 1821656"/>
                <a:gd name="connsiteY115" fmla="*/ 557213 h 3008312"/>
                <a:gd name="connsiteX116" fmla="*/ 819143 w 1821656"/>
                <a:gd name="connsiteY116" fmla="*/ 635000 h 3008312"/>
                <a:gd name="connsiteX117" fmla="*/ 674688 w 1821656"/>
                <a:gd name="connsiteY117" fmla="*/ 702469 h 3008312"/>
                <a:gd name="connsiteX118" fmla="*/ 587375 w 1821656"/>
                <a:gd name="connsiteY118" fmla="*/ 662781 h 3008312"/>
                <a:gd name="connsiteX119" fmla="*/ 496094 w 1821656"/>
                <a:gd name="connsiteY119" fmla="*/ 758031 h 3008312"/>
                <a:gd name="connsiteX120" fmla="*/ 377031 w 1821656"/>
                <a:gd name="connsiteY120" fmla="*/ 726281 h 3008312"/>
                <a:gd name="connsiteX121" fmla="*/ 257969 w 1821656"/>
                <a:gd name="connsiteY121" fmla="*/ 746125 h 3008312"/>
                <a:gd name="connsiteX122" fmla="*/ 194469 w 1821656"/>
                <a:gd name="connsiteY122" fmla="*/ 948531 h 3008312"/>
                <a:gd name="connsiteX123" fmla="*/ 111901 w 1821656"/>
                <a:gd name="connsiteY123" fmla="*/ 969169 h 3008312"/>
                <a:gd name="connsiteX124" fmla="*/ 174625 w 1821656"/>
                <a:gd name="connsiteY124" fmla="*/ 1049338 h 3008312"/>
                <a:gd name="connsiteX125" fmla="*/ 83344 w 1821656"/>
                <a:gd name="connsiteY125" fmla="*/ 1154906 h 3008312"/>
                <a:gd name="connsiteX126" fmla="*/ 150813 w 1821656"/>
                <a:gd name="connsiteY126" fmla="*/ 1230312 h 3008312"/>
                <a:gd name="connsiteX127" fmla="*/ 63500 w 1821656"/>
                <a:gd name="connsiteY127" fmla="*/ 1297781 h 3008312"/>
                <a:gd name="connsiteX128" fmla="*/ 63500 w 1821656"/>
                <a:gd name="connsiteY128" fmla="*/ 1444625 h 3008312"/>
                <a:gd name="connsiteX129" fmla="*/ 138906 w 1821656"/>
                <a:gd name="connsiteY129" fmla="*/ 1452562 h 3008312"/>
                <a:gd name="connsiteX130" fmla="*/ 206375 w 1821656"/>
                <a:gd name="connsiteY130" fmla="*/ 1436687 h 3008312"/>
                <a:gd name="connsiteX131" fmla="*/ 242094 w 1821656"/>
                <a:gd name="connsiteY131" fmla="*/ 1460500 h 3008312"/>
                <a:gd name="connsiteX132" fmla="*/ 265906 w 1821656"/>
                <a:gd name="connsiteY132" fmla="*/ 1508125 h 3008312"/>
                <a:gd name="connsiteX133" fmla="*/ 230188 w 1821656"/>
                <a:gd name="connsiteY133" fmla="*/ 1529557 h 3008312"/>
                <a:gd name="connsiteX134" fmla="*/ 211926 w 1821656"/>
                <a:gd name="connsiteY134" fmla="*/ 1560512 h 3008312"/>
                <a:gd name="connsiteX135" fmla="*/ 164331 w 1821656"/>
                <a:gd name="connsiteY135" fmla="*/ 1574800 h 3008312"/>
                <a:gd name="connsiteX136" fmla="*/ 148025 w 1821656"/>
                <a:gd name="connsiteY136" fmla="*/ 1604169 h 3008312"/>
                <a:gd name="connsiteX137" fmla="*/ 92057 w 1821656"/>
                <a:gd name="connsiteY137" fmla="*/ 1643062 h 3008312"/>
                <a:gd name="connsiteX138" fmla="*/ 79375 w 1821656"/>
                <a:gd name="connsiteY138" fmla="*/ 1702594 h 3008312"/>
                <a:gd name="connsiteX139" fmla="*/ 19844 w 1821656"/>
                <a:gd name="connsiteY139" fmla="*/ 1708944 h 3008312"/>
                <a:gd name="connsiteX140" fmla="*/ 0 w 1821656"/>
                <a:gd name="connsiteY140" fmla="*/ 1785937 h 3008312"/>
                <a:gd name="connsiteX141" fmla="*/ 89700 w 1821656"/>
                <a:gd name="connsiteY141" fmla="*/ 1798637 h 3008312"/>
                <a:gd name="connsiteX142" fmla="*/ 107156 w 1821656"/>
                <a:gd name="connsiteY142" fmla="*/ 1825625 h 3008312"/>
                <a:gd name="connsiteX143" fmla="*/ 120643 w 1821656"/>
                <a:gd name="connsiteY143" fmla="*/ 1897062 h 3008312"/>
                <a:gd name="connsiteX144" fmla="*/ 166688 w 1821656"/>
                <a:gd name="connsiteY144" fmla="*/ 1916906 h 3008312"/>
                <a:gd name="connsiteX145" fmla="*/ 199213 w 1821656"/>
                <a:gd name="connsiteY145" fmla="*/ 1902619 h 3008312"/>
                <a:gd name="connsiteX146" fmla="*/ 259549 w 1821656"/>
                <a:gd name="connsiteY146" fmla="*/ 1897856 h 3008312"/>
                <a:gd name="connsiteX147" fmla="*/ 315112 w 1821656"/>
                <a:gd name="connsiteY147" fmla="*/ 1851819 h 3008312"/>
                <a:gd name="connsiteX148" fmla="*/ 333375 w 1821656"/>
                <a:gd name="connsiteY148" fmla="*/ 1853406 h 3008312"/>
                <a:gd name="connsiteX149" fmla="*/ 379419 w 1821656"/>
                <a:gd name="connsiteY149" fmla="*/ 1858169 h 3008312"/>
                <a:gd name="connsiteX150" fmla="*/ 434981 w 1821656"/>
                <a:gd name="connsiteY150" fmla="*/ 1827212 h 3008312"/>
                <a:gd name="connsiteX151" fmla="*/ 477863 w 1821656"/>
                <a:gd name="connsiteY151" fmla="*/ 1862931 h 3008312"/>
                <a:gd name="connsiteX152" fmla="*/ 488156 w 1821656"/>
                <a:gd name="connsiteY152" fmla="*/ 1897062 h 3008312"/>
                <a:gd name="connsiteX153" fmla="*/ 479886 w 1821656"/>
                <a:gd name="connsiteY153" fmla="*/ 1925637 h 3008312"/>
                <a:gd name="connsiteX154" fmla="*/ 456406 w 1821656"/>
                <a:gd name="connsiteY154" fmla="*/ 1952625 h 3008312"/>
                <a:gd name="connsiteX155" fmla="*/ 461957 w 1821656"/>
                <a:gd name="connsiteY155" fmla="*/ 2041525 h 3008312"/>
                <a:gd name="connsiteX156" fmla="*/ 404813 w 1821656"/>
                <a:gd name="connsiteY156" fmla="*/ 2039937 h 3008312"/>
                <a:gd name="connsiteX157" fmla="*/ 313531 w 1821656"/>
                <a:gd name="connsiteY157" fmla="*/ 2008187 h 3008312"/>
                <a:gd name="connsiteX158" fmla="*/ 316726 w 1821656"/>
                <a:gd name="connsiteY158" fmla="*/ 2070893 h 3008312"/>
                <a:gd name="connsiteX159" fmla="*/ 257969 w 1821656"/>
                <a:gd name="connsiteY159" fmla="*/ 2099469 h 3008312"/>
                <a:gd name="connsiteX160" fmla="*/ 204019 w 1821656"/>
                <a:gd name="connsiteY160" fmla="*/ 2147888 h 3008312"/>
                <a:gd name="connsiteX161" fmla="*/ 154781 w 1821656"/>
                <a:gd name="connsiteY161" fmla="*/ 2166937 h 3008312"/>
                <a:gd name="connsiteX162" fmla="*/ 111125 w 1821656"/>
                <a:gd name="connsiteY162" fmla="*/ 2170906 h 3008312"/>
                <a:gd name="connsiteX163" fmla="*/ 119063 w 1821656"/>
                <a:gd name="connsiteY163" fmla="*/ 2234406 h 3008312"/>
                <a:gd name="connsiteX164" fmla="*/ 63500 w 1821656"/>
                <a:gd name="connsiteY164" fmla="*/ 2242344 h 3008312"/>
                <a:gd name="connsiteX165" fmla="*/ 36494 w 1821656"/>
                <a:gd name="connsiteY165" fmla="*/ 2312987 h 3008312"/>
                <a:gd name="connsiteX166" fmla="*/ 38882 w 1821656"/>
                <a:gd name="connsiteY166" fmla="*/ 2347118 h 3008312"/>
                <a:gd name="connsiteX167" fmla="*/ 96863 w 1821656"/>
                <a:gd name="connsiteY167" fmla="*/ 2405857 h 3008312"/>
                <a:gd name="connsiteX168" fmla="*/ 112738 w 1821656"/>
                <a:gd name="connsiteY168" fmla="*/ 2415381 h 3008312"/>
                <a:gd name="connsiteX169" fmla="*/ 118256 w 1821656"/>
                <a:gd name="connsiteY169" fmla="*/ 2516187 h 3008312"/>
                <a:gd name="connsiteX170" fmla="*/ 119063 w 1821656"/>
                <a:gd name="connsiteY170" fmla="*/ 2583656 h 3008312"/>
                <a:gd name="connsiteX171" fmla="*/ 177013 w 1821656"/>
                <a:gd name="connsiteY171" fmla="*/ 2576512 h 3008312"/>
                <a:gd name="connsiteX172" fmla="*/ 190500 w 1821656"/>
                <a:gd name="connsiteY172" fmla="*/ 2547937 h 3008312"/>
                <a:gd name="connsiteX173" fmla="*/ 226219 w 1821656"/>
                <a:gd name="connsiteY173" fmla="*/ 2579687 h 3008312"/>
                <a:gd name="connsiteX174" fmla="*/ 265906 w 1821656"/>
                <a:gd name="connsiteY174" fmla="*/ 2591594 h 3008312"/>
                <a:gd name="connsiteX175" fmla="*/ 312757 w 1821656"/>
                <a:gd name="connsiteY175" fmla="*/ 2620169 h 3008312"/>
                <a:gd name="connsiteX176" fmla="*/ 310337 w 1821656"/>
                <a:gd name="connsiteY176" fmla="*/ 2655094 h 3008312"/>
                <a:gd name="connsiteX177" fmla="*/ 355607 w 1821656"/>
                <a:gd name="connsiteY177" fmla="*/ 2675731 h 3008312"/>
                <a:gd name="connsiteX178" fmla="*/ 404813 w 1821656"/>
                <a:gd name="connsiteY178" fmla="*/ 2694781 h 3008312"/>
                <a:gd name="connsiteX179" fmla="*/ 437337 w 1821656"/>
                <a:gd name="connsiteY179" fmla="*/ 2677318 h 3008312"/>
                <a:gd name="connsiteX180" fmla="*/ 488156 w 1821656"/>
                <a:gd name="connsiteY180" fmla="*/ 2702719 h 3008312"/>
                <a:gd name="connsiteX181" fmla="*/ 468313 w 1821656"/>
                <a:gd name="connsiteY181" fmla="*/ 2782094 h 3008312"/>
                <a:gd name="connsiteX182" fmla="*/ 460375 w 1821656"/>
                <a:gd name="connsiteY182" fmla="*/ 2813844 h 3008312"/>
                <a:gd name="connsiteX183" fmla="*/ 476250 w 1821656"/>
                <a:gd name="connsiteY183" fmla="*/ 2841625 h 3008312"/>
                <a:gd name="connsiteX184" fmla="*/ 428625 w 1821656"/>
                <a:gd name="connsiteY184" fmla="*/ 2901156 h 3008312"/>
                <a:gd name="connsiteX185" fmla="*/ 404813 w 1821656"/>
                <a:gd name="connsiteY185" fmla="*/ 2940844 h 3008312"/>
                <a:gd name="connsiteX186" fmla="*/ 388938 w 1821656"/>
                <a:gd name="connsiteY186" fmla="*/ 3008312 h 3008312"/>
                <a:gd name="connsiteX0" fmla="*/ 388938 w 1821656"/>
                <a:gd name="connsiteY0" fmla="*/ 3008312 h 3008312"/>
                <a:gd name="connsiteX1" fmla="*/ 444500 w 1821656"/>
                <a:gd name="connsiteY1" fmla="*/ 2996406 h 3008312"/>
                <a:gd name="connsiteX2" fmla="*/ 448469 w 1821656"/>
                <a:gd name="connsiteY2" fmla="*/ 2952750 h 3008312"/>
                <a:gd name="connsiteX3" fmla="*/ 467949 w 1821656"/>
                <a:gd name="connsiteY3" fmla="*/ 2930525 h 3008312"/>
                <a:gd name="connsiteX4" fmla="*/ 492125 w 1821656"/>
                <a:gd name="connsiteY4" fmla="*/ 2913062 h 3008312"/>
                <a:gd name="connsiteX5" fmla="*/ 579438 w 1821656"/>
                <a:gd name="connsiteY5" fmla="*/ 2960687 h 3008312"/>
                <a:gd name="connsiteX6" fmla="*/ 647713 w 1821656"/>
                <a:gd name="connsiteY6" fmla="*/ 2986881 h 3008312"/>
                <a:gd name="connsiteX7" fmla="*/ 710406 w 1821656"/>
                <a:gd name="connsiteY7" fmla="*/ 2956719 h 3008312"/>
                <a:gd name="connsiteX8" fmla="*/ 722313 w 1821656"/>
                <a:gd name="connsiteY8" fmla="*/ 2905125 h 3008312"/>
                <a:gd name="connsiteX9" fmla="*/ 754063 w 1821656"/>
                <a:gd name="connsiteY9" fmla="*/ 2905125 h 3008312"/>
                <a:gd name="connsiteX10" fmla="*/ 770776 w 1821656"/>
                <a:gd name="connsiteY10" fmla="*/ 2919412 h 3008312"/>
                <a:gd name="connsiteX11" fmla="*/ 821531 w 1821656"/>
                <a:gd name="connsiteY11" fmla="*/ 2885281 h 3008312"/>
                <a:gd name="connsiteX12" fmla="*/ 833438 w 1821656"/>
                <a:gd name="connsiteY12" fmla="*/ 2869406 h 3008312"/>
                <a:gd name="connsiteX13" fmla="*/ 827082 w 1821656"/>
                <a:gd name="connsiteY13" fmla="*/ 2836069 h 3008312"/>
                <a:gd name="connsiteX14" fmla="*/ 765192 w 1821656"/>
                <a:gd name="connsiteY14" fmla="*/ 2817018 h 3008312"/>
                <a:gd name="connsiteX15" fmla="*/ 758031 w 1821656"/>
                <a:gd name="connsiteY15" fmla="*/ 2762250 h 3008312"/>
                <a:gd name="connsiteX16" fmla="*/ 807238 w 1821656"/>
                <a:gd name="connsiteY16" fmla="*/ 2748756 h 3008312"/>
                <a:gd name="connsiteX17" fmla="*/ 830848 w 1821656"/>
                <a:gd name="connsiteY17" fmla="*/ 2756694 h 3008312"/>
                <a:gd name="connsiteX18" fmla="*/ 859637 w 1821656"/>
                <a:gd name="connsiteY18" fmla="*/ 2710656 h 3008312"/>
                <a:gd name="connsiteX19" fmla="*/ 896938 w 1821656"/>
                <a:gd name="connsiteY19" fmla="*/ 2766219 h 3008312"/>
                <a:gd name="connsiteX20" fmla="*/ 908844 w 1821656"/>
                <a:gd name="connsiteY20" fmla="*/ 2805906 h 3008312"/>
                <a:gd name="connsiteX21" fmla="*/ 884225 w 1821656"/>
                <a:gd name="connsiteY21" fmla="*/ 2846388 h 3008312"/>
                <a:gd name="connsiteX22" fmla="*/ 896938 w 1821656"/>
                <a:gd name="connsiteY22" fmla="*/ 2885281 h 3008312"/>
                <a:gd name="connsiteX23" fmla="*/ 936625 w 1821656"/>
                <a:gd name="connsiteY23" fmla="*/ 2889250 h 3008312"/>
                <a:gd name="connsiteX24" fmla="*/ 964406 w 1821656"/>
                <a:gd name="connsiteY24" fmla="*/ 2809875 h 3008312"/>
                <a:gd name="connsiteX25" fmla="*/ 1035844 w 1821656"/>
                <a:gd name="connsiteY25" fmla="*/ 2754312 h 3008312"/>
                <a:gd name="connsiteX26" fmla="*/ 1067594 w 1821656"/>
                <a:gd name="connsiteY26" fmla="*/ 2698750 h 3008312"/>
                <a:gd name="connsiteX27" fmla="*/ 1079500 w 1821656"/>
                <a:gd name="connsiteY27" fmla="*/ 2583656 h 3008312"/>
                <a:gd name="connsiteX28" fmla="*/ 1103313 w 1821656"/>
                <a:gd name="connsiteY28" fmla="*/ 2508250 h 3008312"/>
                <a:gd name="connsiteX29" fmla="*/ 1087438 w 1821656"/>
                <a:gd name="connsiteY29" fmla="*/ 2472531 h 3008312"/>
                <a:gd name="connsiteX30" fmla="*/ 1119188 w 1821656"/>
                <a:gd name="connsiteY30" fmla="*/ 2460625 h 3008312"/>
                <a:gd name="connsiteX31" fmla="*/ 1079500 w 1821656"/>
                <a:gd name="connsiteY31" fmla="*/ 2349500 h 3008312"/>
                <a:gd name="connsiteX32" fmla="*/ 1111250 w 1821656"/>
                <a:gd name="connsiteY32" fmla="*/ 2286000 h 3008312"/>
                <a:gd name="connsiteX33" fmla="*/ 1111250 w 1821656"/>
                <a:gd name="connsiteY33" fmla="*/ 2250281 h 3008312"/>
                <a:gd name="connsiteX34" fmla="*/ 1178719 w 1821656"/>
                <a:gd name="connsiteY34" fmla="*/ 2135187 h 3008312"/>
                <a:gd name="connsiteX35" fmla="*/ 1202531 w 1821656"/>
                <a:gd name="connsiteY35" fmla="*/ 2079625 h 3008312"/>
                <a:gd name="connsiteX36" fmla="*/ 1146969 w 1821656"/>
                <a:gd name="connsiteY36" fmla="*/ 2035969 h 3008312"/>
                <a:gd name="connsiteX37" fmla="*/ 1174750 w 1821656"/>
                <a:gd name="connsiteY37" fmla="*/ 2004219 h 3008312"/>
                <a:gd name="connsiteX38" fmla="*/ 1174750 w 1821656"/>
                <a:gd name="connsiteY38" fmla="*/ 1960562 h 3008312"/>
                <a:gd name="connsiteX39" fmla="*/ 1202531 w 1821656"/>
                <a:gd name="connsiteY39" fmla="*/ 1889125 h 3008312"/>
                <a:gd name="connsiteX40" fmla="*/ 1091406 w 1821656"/>
                <a:gd name="connsiteY40" fmla="*/ 1817687 h 3008312"/>
                <a:gd name="connsiteX41" fmla="*/ 1039813 w 1821656"/>
                <a:gd name="connsiteY41" fmla="*/ 1742281 h 3008312"/>
                <a:gd name="connsiteX42" fmla="*/ 1012031 w 1821656"/>
                <a:gd name="connsiteY42" fmla="*/ 1718469 h 3008312"/>
                <a:gd name="connsiteX43" fmla="*/ 944563 w 1821656"/>
                <a:gd name="connsiteY43" fmla="*/ 1730375 h 3008312"/>
                <a:gd name="connsiteX44" fmla="*/ 896938 w 1821656"/>
                <a:gd name="connsiteY44" fmla="*/ 1730375 h 3008312"/>
                <a:gd name="connsiteX45" fmla="*/ 892969 w 1821656"/>
                <a:gd name="connsiteY45" fmla="*/ 1789906 h 3008312"/>
                <a:gd name="connsiteX46" fmla="*/ 845344 w 1821656"/>
                <a:gd name="connsiteY46" fmla="*/ 1821656 h 3008312"/>
                <a:gd name="connsiteX47" fmla="*/ 773906 w 1821656"/>
                <a:gd name="connsiteY47" fmla="*/ 1845469 h 3008312"/>
                <a:gd name="connsiteX48" fmla="*/ 746125 w 1821656"/>
                <a:gd name="connsiteY48" fmla="*/ 1845469 h 3008312"/>
                <a:gd name="connsiteX49" fmla="*/ 789781 w 1821656"/>
                <a:gd name="connsiteY49" fmla="*/ 1797844 h 3008312"/>
                <a:gd name="connsiteX50" fmla="*/ 785813 w 1821656"/>
                <a:gd name="connsiteY50" fmla="*/ 1766094 h 3008312"/>
                <a:gd name="connsiteX51" fmla="*/ 726281 w 1821656"/>
                <a:gd name="connsiteY51" fmla="*/ 1766094 h 3008312"/>
                <a:gd name="connsiteX52" fmla="*/ 702469 w 1821656"/>
                <a:gd name="connsiteY52" fmla="*/ 1813719 h 3008312"/>
                <a:gd name="connsiteX53" fmla="*/ 686594 w 1821656"/>
                <a:gd name="connsiteY53" fmla="*/ 1778000 h 3008312"/>
                <a:gd name="connsiteX54" fmla="*/ 690563 w 1821656"/>
                <a:gd name="connsiteY54" fmla="*/ 1710531 h 3008312"/>
                <a:gd name="connsiteX55" fmla="*/ 690563 w 1821656"/>
                <a:gd name="connsiteY55" fmla="*/ 1651000 h 3008312"/>
                <a:gd name="connsiteX56" fmla="*/ 599281 w 1821656"/>
                <a:gd name="connsiteY56" fmla="*/ 1651000 h 3008312"/>
                <a:gd name="connsiteX57" fmla="*/ 571500 w 1821656"/>
                <a:gd name="connsiteY57" fmla="*/ 1662906 h 3008312"/>
                <a:gd name="connsiteX58" fmla="*/ 523875 w 1821656"/>
                <a:gd name="connsiteY58" fmla="*/ 1619250 h 3008312"/>
                <a:gd name="connsiteX59" fmla="*/ 527844 w 1821656"/>
                <a:gd name="connsiteY59" fmla="*/ 1579562 h 3008312"/>
                <a:gd name="connsiteX60" fmla="*/ 611188 w 1821656"/>
                <a:gd name="connsiteY60" fmla="*/ 1543844 h 3008312"/>
                <a:gd name="connsiteX61" fmla="*/ 650875 w 1821656"/>
                <a:gd name="connsiteY61" fmla="*/ 1468437 h 3008312"/>
                <a:gd name="connsiteX62" fmla="*/ 710406 w 1821656"/>
                <a:gd name="connsiteY62" fmla="*/ 1440656 h 3008312"/>
                <a:gd name="connsiteX63" fmla="*/ 785813 w 1821656"/>
                <a:gd name="connsiteY63" fmla="*/ 1377156 h 3008312"/>
                <a:gd name="connsiteX64" fmla="*/ 853281 w 1821656"/>
                <a:gd name="connsiteY64" fmla="*/ 1266031 h 3008312"/>
                <a:gd name="connsiteX65" fmla="*/ 920750 w 1821656"/>
                <a:gd name="connsiteY65" fmla="*/ 1178719 h 3008312"/>
                <a:gd name="connsiteX66" fmla="*/ 980281 w 1821656"/>
                <a:gd name="connsiteY66" fmla="*/ 1123156 h 3008312"/>
                <a:gd name="connsiteX67" fmla="*/ 1035844 w 1821656"/>
                <a:gd name="connsiteY67" fmla="*/ 1067594 h 3008312"/>
                <a:gd name="connsiteX68" fmla="*/ 1063625 w 1821656"/>
                <a:gd name="connsiteY68" fmla="*/ 1039812 h 3008312"/>
                <a:gd name="connsiteX69" fmla="*/ 1095375 w 1821656"/>
                <a:gd name="connsiteY69" fmla="*/ 1035844 h 3008312"/>
                <a:gd name="connsiteX70" fmla="*/ 1115219 w 1821656"/>
                <a:gd name="connsiteY70" fmla="*/ 948531 h 3008312"/>
                <a:gd name="connsiteX71" fmla="*/ 1158875 w 1821656"/>
                <a:gd name="connsiteY71" fmla="*/ 896937 h 3008312"/>
                <a:gd name="connsiteX72" fmla="*/ 1214438 w 1821656"/>
                <a:gd name="connsiteY72" fmla="*/ 881062 h 3008312"/>
                <a:gd name="connsiteX73" fmla="*/ 1273969 w 1821656"/>
                <a:gd name="connsiteY73" fmla="*/ 773906 h 3008312"/>
                <a:gd name="connsiteX74" fmla="*/ 1349375 w 1821656"/>
                <a:gd name="connsiteY74" fmla="*/ 734219 h 3008312"/>
                <a:gd name="connsiteX75" fmla="*/ 1400969 w 1821656"/>
                <a:gd name="connsiteY75" fmla="*/ 714375 h 3008312"/>
                <a:gd name="connsiteX76" fmla="*/ 1436688 w 1821656"/>
                <a:gd name="connsiteY76" fmla="*/ 714375 h 3008312"/>
                <a:gd name="connsiteX77" fmla="*/ 1520031 w 1821656"/>
                <a:gd name="connsiteY77" fmla="*/ 706437 h 3008312"/>
                <a:gd name="connsiteX78" fmla="*/ 1627188 w 1821656"/>
                <a:gd name="connsiteY78" fmla="*/ 706437 h 3008312"/>
                <a:gd name="connsiteX79" fmla="*/ 1686719 w 1821656"/>
                <a:gd name="connsiteY79" fmla="*/ 706437 h 3008312"/>
                <a:gd name="connsiteX80" fmla="*/ 1694656 w 1821656"/>
                <a:gd name="connsiteY80" fmla="*/ 758031 h 3008312"/>
                <a:gd name="connsiteX81" fmla="*/ 1714500 w 1821656"/>
                <a:gd name="connsiteY81" fmla="*/ 762000 h 3008312"/>
                <a:gd name="connsiteX82" fmla="*/ 1738313 w 1821656"/>
                <a:gd name="connsiteY82" fmla="*/ 722312 h 3008312"/>
                <a:gd name="connsiteX83" fmla="*/ 1742281 w 1821656"/>
                <a:gd name="connsiteY83" fmla="*/ 690562 h 3008312"/>
                <a:gd name="connsiteX84" fmla="*/ 1785938 w 1821656"/>
                <a:gd name="connsiteY84" fmla="*/ 690562 h 3008312"/>
                <a:gd name="connsiteX85" fmla="*/ 1817688 w 1821656"/>
                <a:gd name="connsiteY85" fmla="*/ 718344 h 3008312"/>
                <a:gd name="connsiteX86" fmla="*/ 1821656 w 1821656"/>
                <a:gd name="connsiteY86" fmla="*/ 650875 h 3008312"/>
                <a:gd name="connsiteX87" fmla="*/ 1821656 w 1821656"/>
                <a:gd name="connsiteY87" fmla="*/ 599281 h 3008312"/>
                <a:gd name="connsiteX88" fmla="*/ 1785938 w 1821656"/>
                <a:gd name="connsiteY88" fmla="*/ 575469 h 3008312"/>
                <a:gd name="connsiteX89" fmla="*/ 1746250 w 1821656"/>
                <a:gd name="connsiteY89" fmla="*/ 535781 h 3008312"/>
                <a:gd name="connsiteX90" fmla="*/ 1698625 w 1821656"/>
                <a:gd name="connsiteY90" fmla="*/ 543719 h 3008312"/>
                <a:gd name="connsiteX91" fmla="*/ 1662906 w 1821656"/>
                <a:gd name="connsiteY91" fmla="*/ 515937 h 3008312"/>
                <a:gd name="connsiteX92" fmla="*/ 1643063 w 1821656"/>
                <a:gd name="connsiteY92" fmla="*/ 488156 h 3008312"/>
                <a:gd name="connsiteX93" fmla="*/ 1694656 w 1821656"/>
                <a:gd name="connsiteY93" fmla="*/ 420687 h 3008312"/>
                <a:gd name="connsiteX94" fmla="*/ 1718469 w 1821656"/>
                <a:gd name="connsiteY94" fmla="*/ 420687 h 3008312"/>
                <a:gd name="connsiteX95" fmla="*/ 1750219 w 1821656"/>
                <a:gd name="connsiteY95" fmla="*/ 444500 h 3008312"/>
                <a:gd name="connsiteX96" fmla="*/ 1762125 w 1821656"/>
                <a:gd name="connsiteY96" fmla="*/ 377031 h 3008312"/>
                <a:gd name="connsiteX97" fmla="*/ 1781969 w 1821656"/>
                <a:gd name="connsiteY97" fmla="*/ 289719 h 3008312"/>
                <a:gd name="connsiteX98" fmla="*/ 1766094 w 1821656"/>
                <a:gd name="connsiteY98" fmla="*/ 238125 h 3008312"/>
                <a:gd name="connsiteX99" fmla="*/ 1742281 w 1821656"/>
                <a:gd name="connsiteY99" fmla="*/ 170656 h 3008312"/>
                <a:gd name="connsiteX100" fmla="*/ 1698625 w 1821656"/>
                <a:gd name="connsiteY100" fmla="*/ 146844 h 3008312"/>
                <a:gd name="connsiteX101" fmla="*/ 1639094 w 1821656"/>
                <a:gd name="connsiteY101" fmla="*/ 123031 h 3008312"/>
                <a:gd name="connsiteX102" fmla="*/ 1563688 w 1821656"/>
                <a:gd name="connsiteY102" fmla="*/ 127000 h 3008312"/>
                <a:gd name="connsiteX103" fmla="*/ 1504156 w 1821656"/>
                <a:gd name="connsiteY103" fmla="*/ 174625 h 3008312"/>
                <a:gd name="connsiteX104" fmla="*/ 1393031 w 1821656"/>
                <a:gd name="connsiteY104" fmla="*/ 107156 h 3008312"/>
                <a:gd name="connsiteX105" fmla="*/ 1321594 w 1821656"/>
                <a:gd name="connsiteY105" fmla="*/ 130969 h 3008312"/>
                <a:gd name="connsiteX106" fmla="*/ 1238250 w 1821656"/>
                <a:gd name="connsiteY106" fmla="*/ 119062 h 3008312"/>
                <a:gd name="connsiteX107" fmla="*/ 1206500 w 1821656"/>
                <a:gd name="connsiteY107" fmla="*/ 23812 h 3008312"/>
                <a:gd name="connsiteX108" fmla="*/ 1150938 w 1821656"/>
                <a:gd name="connsiteY108" fmla="*/ 0 h 3008312"/>
                <a:gd name="connsiteX109" fmla="*/ 1083469 w 1821656"/>
                <a:gd name="connsiteY109" fmla="*/ 55562 h 3008312"/>
                <a:gd name="connsiteX110" fmla="*/ 1063625 w 1821656"/>
                <a:gd name="connsiteY110" fmla="*/ 119062 h 3008312"/>
                <a:gd name="connsiteX111" fmla="*/ 1004094 w 1821656"/>
                <a:gd name="connsiteY111" fmla="*/ 218281 h 3008312"/>
                <a:gd name="connsiteX112" fmla="*/ 968375 w 1821656"/>
                <a:gd name="connsiteY112" fmla="*/ 254000 h 3008312"/>
                <a:gd name="connsiteX113" fmla="*/ 849313 w 1821656"/>
                <a:gd name="connsiteY113" fmla="*/ 337344 h 3008312"/>
                <a:gd name="connsiteX114" fmla="*/ 865188 w 1821656"/>
                <a:gd name="connsiteY114" fmla="*/ 476250 h 3008312"/>
                <a:gd name="connsiteX115" fmla="*/ 868350 w 1821656"/>
                <a:gd name="connsiteY115" fmla="*/ 557213 h 3008312"/>
                <a:gd name="connsiteX116" fmla="*/ 819143 w 1821656"/>
                <a:gd name="connsiteY116" fmla="*/ 635000 h 3008312"/>
                <a:gd name="connsiteX117" fmla="*/ 674688 w 1821656"/>
                <a:gd name="connsiteY117" fmla="*/ 702469 h 3008312"/>
                <a:gd name="connsiteX118" fmla="*/ 587375 w 1821656"/>
                <a:gd name="connsiteY118" fmla="*/ 662781 h 3008312"/>
                <a:gd name="connsiteX119" fmla="*/ 496094 w 1821656"/>
                <a:gd name="connsiteY119" fmla="*/ 758031 h 3008312"/>
                <a:gd name="connsiteX120" fmla="*/ 377031 w 1821656"/>
                <a:gd name="connsiteY120" fmla="*/ 726281 h 3008312"/>
                <a:gd name="connsiteX121" fmla="*/ 257969 w 1821656"/>
                <a:gd name="connsiteY121" fmla="*/ 746125 h 3008312"/>
                <a:gd name="connsiteX122" fmla="*/ 194469 w 1821656"/>
                <a:gd name="connsiteY122" fmla="*/ 948531 h 3008312"/>
                <a:gd name="connsiteX123" fmla="*/ 111901 w 1821656"/>
                <a:gd name="connsiteY123" fmla="*/ 969169 h 3008312"/>
                <a:gd name="connsiteX124" fmla="*/ 174625 w 1821656"/>
                <a:gd name="connsiteY124" fmla="*/ 1049338 h 3008312"/>
                <a:gd name="connsiteX125" fmla="*/ 83344 w 1821656"/>
                <a:gd name="connsiteY125" fmla="*/ 1154906 h 3008312"/>
                <a:gd name="connsiteX126" fmla="*/ 150813 w 1821656"/>
                <a:gd name="connsiteY126" fmla="*/ 1230312 h 3008312"/>
                <a:gd name="connsiteX127" fmla="*/ 63500 w 1821656"/>
                <a:gd name="connsiteY127" fmla="*/ 1297781 h 3008312"/>
                <a:gd name="connsiteX128" fmla="*/ 63500 w 1821656"/>
                <a:gd name="connsiteY128" fmla="*/ 1444625 h 3008312"/>
                <a:gd name="connsiteX129" fmla="*/ 138906 w 1821656"/>
                <a:gd name="connsiteY129" fmla="*/ 1452562 h 3008312"/>
                <a:gd name="connsiteX130" fmla="*/ 206375 w 1821656"/>
                <a:gd name="connsiteY130" fmla="*/ 1436687 h 3008312"/>
                <a:gd name="connsiteX131" fmla="*/ 242094 w 1821656"/>
                <a:gd name="connsiteY131" fmla="*/ 1460500 h 3008312"/>
                <a:gd name="connsiteX132" fmla="*/ 265906 w 1821656"/>
                <a:gd name="connsiteY132" fmla="*/ 1508125 h 3008312"/>
                <a:gd name="connsiteX133" fmla="*/ 230188 w 1821656"/>
                <a:gd name="connsiteY133" fmla="*/ 1529557 h 3008312"/>
                <a:gd name="connsiteX134" fmla="*/ 211926 w 1821656"/>
                <a:gd name="connsiteY134" fmla="*/ 1560512 h 3008312"/>
                <a:gd name="connsiteX135" fmla="*/ 164331 w 1821656"/>
                <a:gd name="connsiteY135" fmla="*/ 1574800 h 3008312"/>
                <a:gd name="connsiteX136" fmla="*/ 148025 w 1821656"/>
                <a:gd name="connsiteY136" fmla="*/ 1604169 h 3008312"/>
                <a:gd name="connsiteX137" fmla="*/ 92057 w 1821656"/>
                <a:gd name="connsiteY137" fmla="*/ 1643062 h 3008312"/>
                <a:gd name="connsiteX138" fmla="*/ 79375 w 1821656"/>
                <a:gd name="connsiteY138" fmla="*/ 1702594 h 3008312"/>
                <a:gd name="connsiteX139" fmla="*/ 19844 w 1821656"/>
                <a:gd name="connsiteY139" fmla="*/ 1708944 h 3008312"/>
                <a:gd name="connsiteX140" fmla="*/ 0 w 1821656"/>
                <a:gd name="connsiteY140" fmla="*/ 1785937 h 3008312"/>
                <a:gd name="connsiteX141" fmla="*/ 89700 w 1821656"/>
                <a:gd name="connsiteY141" fmla="*/ 1798637 h 3008312"/>
                <a:gd name="connsiteX142" fmla="*/ 107156 w 1821656"/>
                <a:gd name="connsiteY142" fmla="*/ 1825625 h 3008312"/>
                <a:gd name="connsiteX143" fmla="*/ 120643 w 1821656"/>
                <a:gd name="connsiteY143" fmla="*/ 1897062 h 3008312"/>
                <a:gd name="connsiteX144" fmla="*/ 166688 w 1821656"/>
                <a:gd name="connsiteY144" fmla="*/ 1916906 h 3008312"/>
                <a:gd name="connsiteX145" fmla="*/ 199213 w 1821656"/>
                <a:gd name="connsiteY145" fmla="*/ 1902619 h 3008312"/>
                <a:gd name="connsiteX146" fmla="*/ 259549 w 1821656"/>
                <a:gd name="connsiteY146" fmla="*/ 1897856 h 3008312"/>
                <a:gd name="connsiteX147" fmla="*/ 315112 w 1821656"/>
                <a:gd name="connsiteY147" fmla="*/ 1851819 h 3008312"/>
                <a:gd name="connsiteX148" fmla="*/ 333375 w 1821656"/>
                <a:gd name="connsiteY148" fmla="*/ 1853406 h 3008312"/>
                <a:gd name="connsiteX149" fmla="*/ 379419 w 1821656"/>
                <a:gd name="connsiteY149" fmla="*/ 1858169 h 3008312"/>
                <a:gd name="connsiteX150" fmla="*/ 434981 w 1821656"/>
                <a:gd name="connsiteY150" fmla="*/ 1827212 h 3008312"/>
                <a:gd name="connsiteX151" fmla="*/ 477863 w 1821656"/>
                <a:gd name="connsiteY151" fmla="*/ 1862931 h 3008312"/>
                <a:gd name="connsiteX152" fmla="*/ 488156 w 1821656"/>
                <a:gd name="connsiteY152" fmla="*/ 1897062 h 3008312"/>
                <a:gd name="connsiteX153" fmla="*/ 479886 w 1821656"/>
                <a:gd name="connsiteY153" fmla="*/ 1925637 h 3008312"/>
                <a:gd name="connsiteX154" fmla="*/ 456406 w 1821656"/>
                <a:gd name="connsiteY154" fmla="*/ 1952625 h 3008312"/>
                <a:gd name="connsiteX155" fmla="*/ 461957 w 1821656"/>
                <a:gd name="connsiteY155" fmla="*/ 2041525 h 3008312"/>
                <a:gd name="connsiteX156" fmla="*/ 404813 w 1821656"/>
                <a:gd name="connsiteY156" fmla="*/ 2039937 h 3008312"/>
                <a:gd name="connsiteX157" fmla="*/ 313531 w 1821656"/>
                <a:gd name="connsiteY157" fmla="*/ 2008187 h 3008312"/>
                <a:gd name="connsiteX158" fmla="*/ 316726 w 1821656"/>
                <a:gd name="connsiteY158" fmla="*/ 2070893 h 3008312"/>
                <a:gd name="connsiteX159" fmla="*/ 257969 w 1821656"/>
                <a:gd name="connsiteY159" fmla="*/ 2099469 h 3008312"/>
                <a:gd name="connsiteX160" fmla="*/ 204019 w 1821656"/>
                <a:gd name="connsiteY160" fmla="*/ 2147888 h 3008312"/>
                <a:gd name="connsiteX161" fmla="*/ 154781 w 1821656"/>
                <a:gd name="connsiteY161" fmla="*/ 2166937 h 3008312"/>
                <a:gd name="connsiteX162" fmla="*/ 111125 w 1821656"/>
                <a:gd name="connsiteY162" fmla="*/ 2170906 h 3008312"/>
                <a:gd name="connsiteX163" fmla="*/ 119063 w 1821656"/>
                <a:gd name="connsiteY163" fmla="*/ 2234406 h 3008312"/>
                <a:gd name="connsiteX164" fmla="*/ 63500 w 1821656"/>
                <a:gd name="connsiteY164" fmla="*/ 2242344 h 3008312"/>
                <a:gd name="connsiteX165" fmla="*/ 36494 w 1821656"/>
                <a:gd name="connsiteY165" fmla="*/ 2312987 h 3008312"/>
                <a:gd name="connsiteX166" fmla="*/ 38882 w 1821656"/>
                <a:gd name="connsiteY166" fmla="*/ 2347118 h 3008312"/>
                <a:gd name="connsiteX167" fmla="*/ 96863 w 1821656"/>
                <a:gd name="connsiteY167" fmla="*/ 2405857 h 3008312"/>
                <a:gd name="connsiteX168" fmla="*/ 112738 w 1821656"/>
                <a:gd name="connsiteY168" fmla="*/ 2415381 h 3008312"/>
                <a:gd name="connsiteX169" fmla="*/ 118256 w 1821656"/>
                <a:gd name="connsiteY169" fmla="*/ 2516187 h 3008312"/>
                <a:gd name="connsiteX170" fmla="*/ 119063 w 1821656"/>
                <a:gd name="connsiteY170" fmla="*/ 2583656 h 3008312"/>
                <a:gd name="connsiteX171" fmla="*/ 177013 w 1821656"/>
                <a:gd name="connsiteY171" fmla="*/ 2576512 h 3008312"/>
                <a:gd name="connsiteX172" fmla="*/ 190500 w 1821656"/>
                <a:gd name="connsiteY172" fmla="*/ 2547937 h 3008312"/>
                <a:gd name="connsiteX173" fmla="*/ 226219 w 1821656"/>
                <a:gd name="connsiteY173" fmla="*/ 2579687 h 3008312"/>
                <a:gd name="connsiteX174" fmla="*/ 265906 w 1821656"/>
                <a:gd name="connsiteY174" fmla="*/ 2591594 h 3008312"/>
                <a:gd name="connsiteX175" fmla="*/ 312757 w 1821656"/>
                <a:gd name="connsiteY175" fmla="*/ 2620169 h 3008312"/>
                <a:gd name="connsiteX176" fmla="*/ 310337 w 1821656"/>
                <a:gd name="connsiteY176" fmla="*/ 2655094 h 3008312"/>
                <a:gd name="connsiteX177" fmla="*/ 355607 w 1821656"/>
                <a:gd name="connsiteY177" fmla="*/ 2675731 h 3008312"/>
                <a:gd name="connsiteX178" fmla="*/ 404813 w 1821656"/>
                <a:gd name="connsiteY178" fmla="*/ 2694781 h 3008312"/>
                <a:gd name="connsiteX179" fmla="*/ 437337 w 1821656"/>
                <a:gd name="connsiteY179" fmla="*/ 2677318 h 3008312"/>
                <a:gd name="connsiteX180" fmla="*/ 488156 w 1821656"/>
                <a:gd name="connsiteY180" fmla="*/ 2702719 h 3008312"/>
                <a:gd name="connsiteX181" fmla="*/ 468313 w 1821656"/>
                <a:gd name="connsiteY181" fmla="*/ 2782094 h 3008312"/>
                <a:gd name="connsiteX182" fmla="*/ 460375 w 1821656"/>
                <a:gd name="connsiteY182" fmla="*/ 2813844 h 3008312"/>
                <a:gd name="connsiteX183" fmla="*/ 476250 w 1821656"/>
                <a:gd name="connsiteY183" fmla="*/ 2841625 h 3008312"/>
                <a:gd name="connsiteX184" fmla="*/ 428625 w 1821656"/>
                <a:gd name="connsiteY184" fmla="*/ 2901156 h 3008312"/>
                <a:gd name="connsiteX185" fmla="*/ 404813 w 1821656"/>
                <a:gd name="connsiteY185" fmla="*/ 2940844 h 3008312"/>
                <a:gd name="connsiteX186" fmla="*/ 388938 w 1821656"/>
                <a:gd name="connsiteY186" fmla="*/ 3008312 h 3008312"/>
                <a:gd name="connsiteX0" fmla="*/ 388938 w 1821656"/>
                <a:gd name="connsiteY0" fmla="*/ 3008312 h 3008312"/>
                <a:gd name="connsiteX1" fmla="*/ 444500 w 1821656"/>
                <a:gd name="connsiteY1" fmla="*/ 2996406 h 3008312"/>
                <a:gd name="connsiteX2" fmla="*/ 448469 w 1821656"/>
                <a:gd name="connsiteY2" fmla="*/ 2952750 h 3008312"/>
                <a:gd name="connsiteX3" fmla="*/ 467949 w 1821656"/>
                <a:gd name="connsiteY3" fmla="*/ 2930525 h 3008312"/>
                <a:gd name="connsiteX4" fmla="*/ 492125 w 1821656"/>
                <a:gd name="connsiteY4" fmla="*/ 2913062 h 3008312"/>
                <a:gd name="connsiteX5" fmla="*/ 579438 w 1821656"/>
                <a:gd name="connsiteY5" fmla="*/ 2960687 h 3008312"/>
                <a:gd name="connsiteX6" fmla="*/ 647713 w 1821656"/>
                <a:gd name="connsiteY6" fmla="*/ 2986881 h 3008312"/>
                <a:gd name="connsiteX7" fmla="*/ 710406 w 1821656"/>
                <a:gd name="connsiteY7" fmla="*/ 2956719 h 3008312"/>
                <a:gd name="connsiteX8" fmla="*/ 722313 w 1821656"/>
                <a:gd name="connsiteY8" fmla="*/ 2905125 h 3008312"/>
                <a:gd name="connsiteX9" fmla="*/ 754063 w 1821656"/>
                <a:gd name="connsiteY9" fmla="*/ 2905125 h 3008312"/>
                <a:gd name="connsiteX10" fmla="*/ 770776 w 1821656"/>
                <a:gd name="connsiteY10" fmla="*/ 2919412 h 3008312"/>
                <a:gd name="connsiteX11" fmla="*/ 821531 w 1821656"/>
                <a:gd name="connsiteY11" fmla="*/ 2885281 h 3008312"/>
                <a:gd name="connsiteX12" fmla="*/ 833438 w 1821656"/>
                <a:gd name="connsiteY12" fmla="*/ 2869406 h 3008312"/>
                <a:gd name="connsiteX13" fmla="*/ 827082 w 1821656"/>
                <a:gd name="connsiteY13" fmla="*/ 2836069 h 3008312"/>
                <a:gd name="connsiteX14" fmla="*/ 765192 w 1821656"/>
                <a:gd name="connsiteY14" fmla="*/ 2817018 h 3008312"/>
                <a:gd name="connsiteX15" fmla="*/ 758031 w 1821656"/>
                <a:gd name="connsiteY15" fmla="*/ 2762250 h 3008312"/>
                <a:gd name="connsiteX16" fmla="*/ 807238 w 1821656"/>
                <a:gd name="connsiteY16" fmla="*/ 2748756 h 3008312"/>
                <a:gd name="connsiteX17" fmla="*/ 830848 w 1821656"/>
                <a:gd name="connsiteY17" fmla="*/ 2756694 h 3008312"/>
                <a:gd name="connsiteX18" fmla="*/ 859637 w 1821656"/>
                <a:gd name="connsiteY18" fmla="*/ 2710656 h 3008312"/>
                <a:gd name="connsiteX19" fmla="*/ 896938 w 1821656"/>
                <a:gd name="connsiteY19" fmla="*/ 2766219 h 3008312"/>
                <a:gd name="connsiteX20" fmla="*/ 908844 w 1821656"/>
                <a:gd name="connsiteY20" fmla="*/ 2805906 h 3008312"/>
                <a:gd name="connsiteX21" fmla="*/ 884225 w 1821656"/>
                <a:gd name="connsiteY21" fmla="*/ 2846388 h 3008312"/>
                <a:gd name="connsiteX22" fmla="*/ 887388 w 1821656"/>
                <a:gd name="connsiteY22" fmla="*/ 2885281 h 3008312"/>
                <a:gd name="connsiteX23" fmla="*/ 936625 w 1821656"/>
                <a:gd name="connsiteY23" fmla="*/ 2889250 h 3008312"/>
                <a:gd name="connsiteX24" fmla="*/ 964406 w 1821656"/>
                <a:gd name="connsiteY24" fmla="*/ 2809875 h 3008312"/>
                <a:gd name="connsiteX25" fmla="*/ 1035844 w 1821656"/>
                <a:gd name="connsiteY25" fmla="*/ 2754312 h 3008312"/>
                <a:gd name="connsiteX26" fmla="*/ 1067594 w 1821656"/>
                <a:gd name="connsiteY26" fmla="*/ 2698750 h 3008312"/>
                <a:gd name="connsiteX27" fmla="*/ 1079500 w 1821656"/>
                <a:gd name="connsiteY27" fmla="*/ 2583656 h 3008312"/>
                <a:gd name="connsiteX28" fmla="*/ 1103313 w 1821656"/>
                <a:gd name="connsiteY28" fmla="*/ 2508250 h 3008312"/>
                <a:gd name="connsiteX29" fmla="*/ 1087438 w 1821656"/>
                <a:gd name="connsiteY29" fmla="*/ 2472531 h 3008312"/>
                <a:gd name="connsiteX30" fmla="*/ 1119188 w 1821656"/>
                <a:gd name="connsiteY30" fmla="*/ 2460625 h 3008312"/>
                <a:gd name="connsiteX31" fmla="*/ 1079500 w 1821656"/>
                <a:gd name="connsiteY31" fmla="*/ 2349500 h 3008312"/>
                <a:gd name="connsiteX32" fmla="*/ 1111250 w 1821656"/>
                <a:gd name="connsiteY32" fmla="*/ 2286000 h 3008312"/>
                <a:gd name="connsiteX33" fmla="*/ 1111250 w 1821656"/>
                <a:gd name="connsiteY33" fmla="*/ 2250281 h 3008312"/>
                <a:gd name="connsiteX34" fmla="*/ 1178719 w 1821656"/>
                <a:gd name="connsiteY34" fmla="*/ 2135187 h 3008312"/>
                <a:gd name="connsiteX35" fmla="*/ 1202531 w 1821656"/>
                <a:gd name="connsiteY35" fmla="*/ 2079625 h 3008312"/>
                <a:gd name="connsiteX36" fmla="*/ 1146969 w 1821656"/>
                <a:gd name="connsiteY36" fmla="*/ 2035969 h 3008312"/>
                <a:gd name="connsiteX37" fmla="*/ 1174750 w 1821656"/>
                <a:gd name="connsiteY37" fmla="*/ 2004219 h 3008312"/>
                <a:gd name="connsiteX38" fmla="*/ 1174750 w 1821656"/>
                <a:gd name="connsiteY38" fmla="*/ 1960562 h 3008312"/>
                <a:gd name="connsiteX39" fmla="*/ 1202531 w 1821656"/>
                <a:gd name="connsiteY39" fmla="*/ 1889125 h 3008312"/>
                <a:gd name="connsiteX40" fmla="*/ 1091406 w 1821656"/>
                <a:gd name="connsiteY40" fmla="*/ 1817687 h 3008312"/>
                <a:gd name="connsiteX41" fmla="*/ 1039813 w 1821656"/>
                <a:gd name="connsiteY41" fmla="*/ 1742281 h 3008312"/>
                <a:gd name="connsiteX42" fmla="*/ 1012031 w 1821656"/>
                <a:gd name="connsiteY42" fmla="*/ 1718469 h 3008312"/>
                <a:gd name="connsiteX43" fmla="*/ 944563 w 1821656"/>
                <a:gd name="connsiteY43" fmla="*/ 1730375 h 3008312"/>
                <a:gd name="connsiteX44" fmla="*/ 896938 w 1821656"/>
                <a:gd name="connsiteY44" fmla="*/ 1730375 h 3008312"/>
                <a:gd name="connsiteX45" fmla="*/ 892969 w 1821656"/>
                <a:gd name="connsiteY45" fmla="*/ 1789906 h 3008312"/>
                <a:gd name="connsiteX46" fmla="*/ 845344 w 1821656"/>
                <a:gd name="connsiteY46" fmla="*/ 1821656 h 3008312"/>
                <a:gd name="connsiteX47" fmla="*/ 773906 w 1821656"/>
                <a:gd name="connsiteY47" fmla="*/ 1845469 h 3008312"/>
                <a:gd name="connsiteX48" fmla="*/ 746125 w 1821656"/>
                <a:gd name="connsiteY48" fmla="*/ 1845469 h 3008312"/>
                <a:gd name="connsiteX49" fmla="*/ 789781 w 1821656"/>
                <a:gd name="connsiteY49" fmla="*/ 1797844 h 3008312"/>
                <a:gd name="connsiteX50" fmla="*/ 785813 w 1821656"/>
                <a:gd name="connsiteY50" fmla="*/ 1766094 h 3008312"/>
                <a:gd name="connsiteX51" fmla="*/ 726281 w 1821656"/>
                <a:gd name="connsiteY51" fmla="*/ 1766094 h 3008312"/>
                <a:gd name="connsiteX52" fmla="*/ 702469 w 1821656"/>
                <a:gd name="connsiteY52" fmla="*/ 1813719 h 3008312"/>
                <a:gd name="connsiteX53" fmla="*/ 686594 w 1821656"/>
                <a:gd name="connsiteY53" fmla="*/ 1778000 h 3008312"/>
                <a:gd name="connsiteX54" fmla="*/ 690563 w 1821656"/>
                <a:gd name="connsiteY54" fmla="*/ 1710531 h 3008312"/>
                <a:gd name="connsiteX55" fmla="*/ 690563 w 1821656"/>
                <a:gd name="connsiteY55" fmla="*/ 1651000 h 3008312"/>
                <a:gd name="connsiteX56" fmla="*/ 599281 w 1821656"/>
                <a:gd name="connsiteY56" fmla="*/ 1651000 h 3008312"/>
                <a:gd name="connsiteX57" fmla="*/ 571500 w 1821656"/>
                <a:gd name="connsiteY57" fmla="*/ 1662906 h 3008312"/>
                <a:gd name="connsiteX58" fmla="*/ 523875 w 1821656"/>
                <a:gd name="connsiteY58" fmla="*/ 1619250 h 3008312"/>
                <a:gd name="connsiteX59" fmla="*/ 527844 w 1821656"/>
                <a:gd name="connsiteY59" fmla="*/ 1579562 h 3008312"/>
                <a:gd name="connsiteX60" fmla="*/ 611188 w 1821656"/>
                <a:gd name="connsiteY60" fmla="*/ 1543844 h 3008312"/>
                <a:gd name="connsiteX61" fmla="*/ 650875 w 1821656"/>
                <a:gd name="connsiteY61" fmla="*/ 1468437 h 3008312"/>
                <a:gd name="connsiteX62" fmla="*/ 710406 w 1821656"/>
                <a:gd name="connsiteY62" fmla="*/ 1440656 h 3008312"/>
                <a:gd name="connsiteX63" fmla="*/ 785813 w 1821656"/>
                <a:gd name="connsiteY63" fmla="*/ 1377156 h 3008312"/>
                <a:gd name="connsiteX64" fmla="*/ 853281 w 1821656"/>
                <a:gd name="connsiteY64" fmla="*/ 1266031 h 3008312"/>
                <a:gd name="connsiteX65" fmla="*/ 920750 w 1821656"/>
                <a:gd name="connsiteY65" fmla="*/ 1178719 h 3008312"/>
                <a:gd name="connsiteX66" fmla="*/ 980281 w 1821656"/>
                <a:gd name="connsiteY66" fmla="*/ 1123156 h 3008312"/>
                <a:gd name="connsiteX67" fmla="*/ 1035844 w 1821656"/>
                <a:gd name="connsiteY67" fmla="*/ 1067594 h 3008312"/>
                <a:gd name="connsiteX68" fmla="*/ 1063625 w 1821656"/>
                <a:gd name="connsiteY68" fmla="*/ 1039812 h 3008312"/>
                <a:gd name="connsiteX69" fmla="*/ 1095375 w 1821656"/>
                <a:gd name="connsiteY69" fmla="*/ 1035844 h 3008312"/>
                <a:gd name="connsiteX70" fmla="*/ 1115219 w 1821656"/>
                <a:gd name="connsiteY70" fmla="*/ 948531 h 3008312"/>
                <a:gd name="connsiteX71" fmla="*/ 1158875 w 1821656"/>
                <a:gd name="connsiteY71" fmla="*/ 896937 h 3008312"/>
                <a:gd name="connsiteX72" fmla="*/ 1214438 w 1821656"/>
                <a:gd name="connsiteY72" fmla="*/ 881062 h 3008312"/>
                <a:gd name="connsiteX73" fmla="*/ 1273969 w 1821656"/>
                <a:gd name="connsiteY73" fmla="*/ 773906 h 3008312"/>
                <a:gd name="connsiteX74" fmla="*/ 1349375 w 1821656"/>
                <a:gd name="connsiteY74" fmla="*/ 734219 h 3008312"/>
                <a:gd name="connsiteX75" fmla="*/ 1400969 w 1821656"/>
                <a:gd name="connsiteY75" fmla="*/ 714375 h 3008312"/>
                <a:gd name="connsiteX76" fmla="*/ 1436688 w 1821656"/>
                <a:gd name="connsiteY76" fmla="*/ 714375 h 3008312"/>
                <a:gd name="connsiteX77" fmla="*/ 1520031 w 1821656"/>
                <a:gd name="connsiteY77" fmla="*/ 706437 h 3008312"/>
                <a:gd name="connsiteX78" fmla="*/ 1627188 w 1821656"/>
                <a:gd name="connsiteY78" fmla="*/ 706437 h 3008312"/>
                <a:gd name="connsiteX79" fmla="*/ 1686719 w 1821656"/>
                <a:gd name="connsiteY79" fmla="*/ 706437 h 3008312"/>
                <a:gd name="connsiteX80" fmla="*/ 1694656 w 1821656"/>
                <a:gd name="connsiteY80" fmla="*/ 758031 h 3008312"/>
                <a:gd name="connsiteX81" fmla="*/ 1714500 w 1821656"/>
                <a:gd name="connsiteY81" fmla="*/ 762000 h 3008312"/>
                <a:gd name="connsiteX82" fmla="*/ 1738313 w 1821656"/>
                <a:gd name="connsiteY82" fmla="*/ 722312 h 3008312"/>
                <a:gd name="connsiteX83" fmla="*/ 1742281 w 1821656"/>
                <a:gd name="connsiteY83" fmla="*/ 690562 h 3008312"/>
                <a:gd name="connsiteX84" fmla="*/ 1785938 w 1821656"/>
                <a:gd name="connsiteY84" fmla="*/ 690562 h 3008312"/>
                <a:gd name="connsiteX85" fmla="*/ 1817688 w 1821656"/>
                <a:gd name="connsiteY85" fmla="*/ 718344 h 3008312"/>
                <a:gd name="connsiteX86" fmla="*/ 1821656 w 1821656"/>
                <a:gd name="connsiteY86" fmla="*/ 650875 h 3008312"/>
                <a:gd name="connsiteX87" fmla="*/ 1821656 w 1821656"/>
                <a:gd name="connsiteY87" fmla="*/ 599281 h 3008312"/>
                <a:gd name="connsiteX88" fmla="*/ 1785938 w 1821656"/>
                <a:gd name="connsiteY88" fmla="*/ 575469 h 3008312"/>
                <a:gd name="connsiteX89" fmla="*/ 1746250 w 1821656"/>
                <a:gd name="connsiteY89" fmla="*/ 535781 h 3008312"/>
                <a:gd name="connsiteX90" fmla="*/ 1698625 w 1821656"/>
                <a:gd name="connsiteY90" fmla="*/ 543719 h 3008312"/>
                <a:gd name="connsiteX91" fmla="*/ 1662906 w 1821656"/>
                <a:gd name="connsiteY91" fmla="*/ 515937 h 3008312"/>
                <a:gd name="connsiteX92" fmla="*/ 1643063 w 1821656"/>
                <a:gd name="connsiteY92" fmla="*/ 488156 h 3008312"/>
                <a:gd name="connsiteX93" fmla="*/ 1694656 w 1821656"/>
                <a:gd name="connsiteY93" fmla="*/ 420687 h 3008312"/>
                <a:gd name="connsiteX94" fmla="*/ 1718469 w 1821656"/>
                <a:gd name="connsiteY94" fmla="*/ 420687 h 3008312"/>
                <a:gd name="connsiteX95" fmla="*/ 1750219 w 1821656"/>
                <a:gd name="connsiteY95" fmla="*/ 444500 h 3008312"/>
                <a:gd name="connsiteX96" fmla="*/ 1762125 w 1821656"/>
                <a:gd name="connsiteY96" fmla="*/ 377031 h 3008312"/>
                <a:gd name="connsiteX97" fmla="*/ 1781969 w 1821656"/>
                <a:gd name="connsiteY97" fmla="*/ 289719 h 3008312"/>
                <a:gd name="connsiteX98" fmla="*/ 1766094 w 1821656"/>
                <a:gd name="connsiteY98" fmla="*/ 238125 h 3008312"/>
                <a:gd name="connsiteX99" fmla="*/ 1742281 w 1821656"/>
                <a:gd name="connsiteY99" fmla="*/ 170656 h 3008312"/>
                <a:gd name="connsiteX100" fmla="*/ 1698625 w 1821656"/>
                <a:gd name="connsiteY100" fmla="*/ 146844 h 3008312"/>
                <a:gd name="connsiteX101" fmla="*/ 1639094 w 1821656"/>
                <a:gd name="connsiteY101" fmla="*/ 123031 h 3008312"/>
                <a:gd name="connsiteX102" fmla="*/ 1563688 w 1821656"/>
                <a:gd name="connsiteY102" fmla="*/ 127000 h 3008312"/>
                <a:gd name="connsiteX103" fmla="*/ 1504156 w 1821656"/>
                <a:gd name="connsiteY103" fmla="*/ 174625 h 3008312"/>
                <a:gd name="connsiteX104" fmla="*/ 1393031 w 1821656"/>
                <a:gd name="connsiteY104" fmla="*/ 107156 h 3008312"/>
                <a:gd name="connsiteX105" fmla="*/ 1321594 w 1821656"/>
                <a:gd name="connsiteY105" fmla="*/ 130969 h 3008312"/>
                <a:gd name="connsiteX106" fmla="*/ 1238250 w 1821656"/>
                <a:gd name="connsiteY106" fmla="*/ 119062 h 3008312"/>
                <a:gd name="connsiteX107" fmla="*/ 1206500 w 1821656"/>
                <a:gd name="connsiteY107" fmla="*/ 23812 h 3008312"/>
                <a:gd name="connsiteX108" fmla="*/ 1150938 w 1821656"/>
                <a:gd name="connsiteY108" fmla="*/ 0 h 3008312"/>
                <a:gd name="connsiteX109" fmla="*/ 1083469 w 1821656"/>
                <a:gd name="connsiteY109" fmla="*/ 55562 h 3008312"/>
                <a:gd name="connsiteX110" fmla="*/ 1063625 w 1821656"/>
                <a:gd name="connsiteY110" fmla="*/ 119062 h 3008312"/>
                <a:gd name="connsiteX111" fmla="*/ 1004094 w 1821656"/>
                <a:gd name="connsiteY111" fmla="*/ 218281 h 3008312"/>
                <a:gd name="connsiteX112" fmla="*/ 968375 w 1821656"/>
                <a:gd name="connsiteY112" fmla="*/ 254000 h 3008312"/>
                <a:gd name="connsiteX113" fmla="*/ 849313 w 1821656"/>
                <a:gd name="connsiteY113" fmla="*/ 337344 h 3008312"/>
                <a:gd name="connsiteX114" fmla="*/ 865188 w 1821656"/>
                <a:gd name="connsiteY114" fmla="*/ 476250 h 3008312"/>
                <a:gd name="connsiteX115" fmla="*/ 868350 w 1821656"/>
                <a:gd name="connsiteY115" fmla="*/ 557213 h 3008312"/>
                <a:gd name="connsiteX116" fmla="*/ 819143 w 1821656"/>
                <a:gd name="connsiteY116" fmla="*/ 635000 h 3008312"/>
                <a:gd name="connsiteX117" fmla="*/ 674688 w 1821656"/>
                <a:gd name="connsiteY117" fmla="*/ 702469 h 3008312"/>
                <a:gd name="connsiteX118" fmla="*/ 587375 w 1821656"/>
                <a:gd name="connsiteY118" fmla="*/ 662781 h 3008312"/>
                <a:gd name="connsiteX119" fmla="*/ 496094 w 1821656"/>
                <a:gd name="connsiteY119" fmla="*/ 758031 h 3008312"/>
                <a:gd name="connsiteX120" fmla="*/ 377031 w 1821656"/>
                <a:gd name="connsiteY120" fmla="*/ 726281 h 3008312"/>
                <a:gd name="connsiteX121" fmla="*/ 257969 w 1821656"/>
                <a:gd name="connsiteY121" fmla="*/ 746125 h 3008312"/>
                <a:gd name="connsiteX122" fmla="*/ 194469 w 1821656"/>
                <a:gd name="connsiteY122" fmla="*/ 948531 h 3008312"/>
                <a:gd name="connsiteX123" fmla="*/ 111901 w 1821656"/>
                <a:gd name="connsiteY123" fmla="*/ 969169 h 3008312"/>
                <a:gd name="connsiteX124" fmla="*/ 174625 w 1821656"/>
                <a:gd name="connsiteY124" fmla="*/ 1049338 h 3008312"/>
                <a:gd name="connsiteX125" fmla="*/ 83344 w 1821656"/>
                <a:gd name="connsiteY125" fmla="*/ 1154906 h 3008312"/>
                <a:gd name="connsiteX126" fmla="*/ 150813 w 1821656"/>
                <a:gd name="connsiteY126" fmla="*/ 1230312 h 3008312"/>
                <a:gd name="connsiteX127" fmla="*/ 63500 w 1821656"/>
                <a:gd name="connsiteY127" fmla="*/ 1297781 h 3008312"/>
                <a:gd name="connsiteX128" fmla="*/ 63500 w 1821656"/>
                <a:gd name="connsiteY128" fmla="*/ 1444625 h 3008312"/>
                <a:gd name="connsiteX129" fmla="*/ 138906 w 1821656"/>
                <a:gd name="connsiteY129" fmla="*/ 1452562 h 3008312"/>
                <a:gd name="connsiteX130" fmla="*/ 206375 w 1821656"/>
                <a:gd name="connsiteY130" fmla="*/ 1436687 h 3008312"/>
                <a:gd name="connsiteX131" fmla="*/ 242094 w 1821656"/>
                <a:gd name="connsiteY131" fmla="*/ 1460500 h 3008312"/>
                <a:gd name="connsiteX132" fmla="*/ 265906 w 1821656"/>
                <a:gd name="connsiteY132" fmla="*/ 1508125 h 3008312"/>
                <a:gd name="connsiteX133" fmla="*/ 230188 w 1821656"/>
                <a:gd name="connsiteY133" fmla="*/ 1529557 h 3008312"/>
                <a:gd name="connsiteX134" fmla="*/ 211926 w 1821656"/>
                <a:gd name="connsiteY134" fmla="*/ 1560512 h 3008312"/>
                <a:gd name="connsiteX135" fmla="*/ 164331 w 1821656"/>
                <a:gd name="connsiteY135" fmla="*/ 1574800 h 3008312"/>
                <a:gd name="connsiteX136" fmla="*/ 148025 w 1821656"/>
                <a:gd name="connsiteY136" fmla="*/ 1604169 h 3008312"/>
                <a:gd name="connsiteX137" fmla="*/ 92057 w 1821656"/>
                <a:gd name="connsiteY137" fmla="*/ 1643062 h 3008312"/>
                <a:gd name="connsiteX138" fmla="*/ 79375 w 1821656"/>
                <a:gd name="connsiteY138" fmla="*/ 1702594 h 3008312"/>
                <a:gd name="connsiteX139" fmla="*/ 19844 w 1821656"/>
                <a:gd name="connsiteY139" fmla="*/ 1708944 h 3008312"/>
                <a:gd name="connsiteX140" fmla="*/ 0 w 1821656"/>
                <a:gd name="connsiteY140" fmla="*/ 1785937 h 3008312"/>
                <a:gd name="connsiteX141" fmla="*/ 89700 w 1821656"/>
                <a:gd name="connsiteY141" fmla="*/ 1798637 h 3008312"/>
                <a:gd name="connsiteX142" fmla="*/ 107156 w 1821656"/>
                <a:gd name="connsiteY142" fmla="*/ 1825625 h 3008312"/>
                <a:gd name="connsiteX143" fmla="*/ 120643 w 1821656"/>
                <a:gd name="connsiteY143" fmla="*/ 1897062 h 3008312"/>
                <a:gd name="connsiteX144" fmla="*/ 166688 w 1821656"/>
                <a:gd name="connsiteY144" fmla="*/ 1916906 h 3008312"/>
                <a:gd name="connsiteX145" fmla="*/ 199213 w 1821656"/>
                <a:gd name="connsiteY145" fmla="*/ 1902619 h 3008312"/>
                <a:gd name="connsiteX146" fmla="*/ 259549 w 1821656"/>
                <a:gd name="connsiteY146" fmla="*/ 1897856 h 3008312"/>
                <a:gd name="connsiteX147" fmla="*/ 315112 w 1821656"/>
                <a:gd name="connsiteY147" fmla="*/ 1851819 h 3008312"/>
                <a:gd name="connsiteX148" fmla="*/ 333375 w 1821656"/>
                <a:gd name="connsiteY148" fmla="*/ 1853406 h 3008312"/>
                <a:gd name="connsiteX149" fmla="*/ 379419 w 1821656"/>
                <a:gd name="connsiteY149" fmla="*/ 1858169 h 3008312"/>
                <a:gd name="connsiteX150" fmla="*/ 434981 w 1821656"/>
                <a:gd name="connsiteY150" fmla="*/ 1827212 h 3008312"/>
                <a:gd name="connsiteX151" fmla="*/ 477863 w 1821656"/>
                <a:gd name="connsiteY151" fmla="*/ 1862931 h 3008312"/>
                <a:gd name="connsiteX152" fmla="*/ 488156 w 1821656"/>
                <a:gd name="connsiteY152" fmla="*/ 1897062 h 3008312"/>
                <a:gd name="connsiteX153" fmla="*/ 479886 w 1821656"/>
                <a:gd name="connsiteY153" fmla="*/ 1925637 h 3008312"/>
                <a:gd name="connsiteX154" fmla="*/ 456406 w 1821656"/>
                <a:gd name="connsiteY154" fmla="*/ 1952625 h 3008312"/>
                <a:gd name="connsiteX155" fmla="*/ 461957 w 1821656"/>
                <a:gd name="connsiteY155" fmla="*/ 2041525 h 3008312"/>
                <a:gd name="connsiteX156" fmla="*/ 404813 w 1821656"/>
                <a:gd name="connsiteY156" fmla="*/ 2039937 h 3008312"/>
                <a:gd name="connsiteX157" fmla="*/ 313531 w 1821656"/>
                <a:gd name="connsiteY157" fmla="*/ 2008187 h 3008312"/>
                <a:gd name="connsiteX158" fmla="*/ 316726 w 1821656"/>
                <a:gd name="connsiteY158" fmla="*/ 2070893 h 3008312"/>
                <a:gd name="connsiteX159" fmla="*/ 257969 w 1821656"/>
                <a:gd name="connsiteY159" fmla="*/ 2099469 h 3008312"/>
                <a:gd name="connsiteX160" fmla="*/ 204019 w 1821656"/>
                <a:gd name="connsiteY160" fmla="*/ 2147888 h 3008312"/>
                <a:gd name="connsiteX161" fmla="*/ 154781 w 1821656"/>
                <a:gd name="connsiteY161" fmla="*/ 2166937 h 3008312"/>
                <a:gd name="connsiteX162" fmla="*/ 111125 w 1821656"/>
                <a:gd name="connsiteY162" fmla="*/ 2170906 h 3008312"/>
                <a:gd name="connsiteX163" fmla="*/ 119063 w 1821656"/>
                <a:gd name="connsiteY163" fmla="*/ 2234406 h 3008312"/>
                <a:gd name="connsiteX164" fmla="*/ 63500 w 1821656"/>
                <a:gd name="connsiteY164" fmla="*/ 2242344 h 3008312"/>
                <a:gd name="connsiteX165" fmla="*/ 36494 w 1821656"/>
                <a:gd name="connsiteY165" fmla="*/ 2312987 h 3008312"/>
                <a:gd name="connsiteX166" fmla="*/ 38882 w 1821656"/>
                <a:gd name="connsiteY166" fmla="*/ 2347118 h 3008312"/>
                <a:gd name="connsiteX167" fmla="*/ 96863 w 1821656"/>
                <a:gd name="connsiteY167" fmla="*/ 2405857 h 3008312"/>
                <a:gd name="connsiteX168" fmla="*/ 112738 w 1821656"/>
                <a:gd name="connsiteY168" fmla="*/ 2415381 h 3008312"/>
                <a:gd name="connsiteX169" fmla="*/ 118256 w 1821656"/>
                <a:gd name="connsiteY169" fmla="*/ 2516187 h 3008312"/>
                <a:gd name="connsiteX170" fmla="*/ 119063 w 1821656"/>
                <a:gd name="connsiteY170" fmla="*/ 2583656 h 3008312"/>
                <a:gd name="connsiteX171" fmla="*/ 177013 w 1821656"/>
                <a:gd name="connsiteY171" fmla="*/ 2576512 h 3008312"/>
                <a:gd name="connsiteX172" fmla="*/ 190500 w 1821656"/>
                <a:gd name="connsiteY172" fmla="*/ 2547937 h 3008312"/>
                <a:gd name="connsiteX173" fmla="*/ 226219 w 1821656"/>
                <a:gd name="connsiteY173" fmla="*/ 2579687 h 3008312"/>
                <a:gd name="connsiteX174" fmla="*/ 265906 w 1821656"/>
                <a:gd name="connsiteY174" fmla="*/ 2591594 h 3008312"/>
                <a:gd name="connsiteX175" fmla="*/ 312757 w 1821656"/>
                <a:gd name="connsiteY175" fmla="*/ 2620169 h 3008312"/>
                <a:gd name="connsiteX176" fmla="*/ 310337 w 1821656"/>
                <a:gd name="connsiteY176" fmla="*/ 2655094 h 3008312"/>
                <a:gd name="connsiteX177" fmla="*/ 355607 w 1821656"/>
                <a:gd name="connsiteY177" fmla="*/ 2675731 h 3008312"/>
                <a:gd name="connsiteX178" fmla="*/ 404813 w 1821656"/>
                <a:gd name="connsiteY178" fmla="*/ 2694781 h 3008312"/>
                <a:gd name="connsiteX179" fmla="*/ 437337 w 1821656"/>
                <a:gd name="connsiteY179" fmla="*/ 2677318 h 3008312"/>
                <a:gd name="connsiteX180" fmla="*/ 488156 w 1821656"/>
                <a:gd name="connsiteY180" fmla="*/ 2702719 h 3008312"/>
                <a:gd name="connsiteX181" fmla="*/ 468313 w 1821656"/>
                <a:gd name="connsiteY181" fmla="*/ 2782094 h 3008312"/>
                <a:gd name="connsiteX182" fmla="*/ 460375 w 1821656"/>
                <a:gd name="connsiteY182" fmla="*/ 2813844 h 3008312"/>
                <a:gd name="connsiteX183" fmla="*/ 476250 w 1821656"/>
                <a:gd name="connsiteY183" fmla="*/ 2841625 h 3008312"/>
                <a:gd name="connsiteX184" fmla="*/ 428625 w 1821656"/>
                <a:gd name="connsiteY184" fmla="*/ 2901156 h 3008312"/>
                <a:gd name="connsiteX185" fmla="*/ 404813 w 1821656"/>
                <a:gd name="connsiteY185" fmla="*/ 2940844 h 3008312"/>
                <a:gd name="connsiteX186" fmla="*/ 388938 w 1821656"/>
                <a:gd name="connsiteY186" fmla="*/ 3008312 h 3008312"/>
                <a:gd name="connsiteX0" fmla="*/ 388938 w 1821656"/>
                <a:gd name="connsiteY0" fmla="*/ 3008312 h 3008312"/>
                <a:gd name="connsiteX1" fmla="*/ 444500 w 1821656"/>
                <a:gd name="connsiteY1" fmla="*/ 2996406 h 3008312"/>
                <a:gd name="connsiteX2" fmla="*/ 448469 w 1821656"/>
                <a:gd name="connsiteY2" fmla="*/ 2952750 h 3008312"/>
                <a:gd name="connsiteX3" fmla="*/ 467949 w 1821656"/>
                <a:gd name="connsiteY3" fmla="*/ 2930525 h 3008312"/>
                <a:gd name="connsiteX4" fmla="*/ 492125 w 1821656"/>
                <a:gd name="connsiteY4" fmla="*/ 2913062 h 3008312"/>
                <a:gd name="connsiteX5" fmla="*/ 579438 w 1821656"/>
                <a:gd name="connsiteY5" fmla="*/ 2960687 h 3008312"/>
                <a:gd name="connsiteX6" fmla="*/ 647713 w 1821656"/>
                <a:gd name="connsiteY6" fmla="*/ 2986881 h 3008312"/>
                <a:gd name="connsiteX7" fmla="*/ 710406 w 1821656"/>
                <a:gd name="connsiteY7" fmla="*/ 2956719 h 3008312"/>
                <a:gd name="connsiteX8" fmla="*/ 722313 w 1821656"/>
                <a:gd name="connsiteY8" fmla="*/ 2905125 h 3008312"/>
                <a:gd name="connsiteX9" fmla="*/ 754063 w 1821656"/>
                <a:gd name="connsiteY9" fmla="*/ 2905125 h 3008312"/>
                <a:gd name="connsiteX10" fmla="*/ 770776 w 1821656"/>
                <a:gd name="connsiteY10" fmla="*/ 2919412 h 3008312"/>
                <a:gd name="connsiteX11" fmla="*/ 821531 w 1821656"/>
                <a:gd name="connsiteY11" fmla="*/ 2885281 h 3008312"/>
                <a:gd name="connsiteX12" fmla="*/ 833438 w 1821656"/>
                <a:gd name="connsiteY12" fmla="*/ 2869406 h 3008312"/>
                <a:gd name="connsiteX13" fmla="*/ 827082 w 1821656"/>
                <a:gd name="connsiteY13" fmla="*/ 2836069 h 3008312"/>
                <a:gd name="connsiteX14" fmla="*/ 765192 w 1821656"/>
                <a:gd name="connsiteY14" fmla="*/ 2817018 h 3008312"/>
                <a:gd name="connsiteX15" fmla="*/ 758031 w 1821656"/>
                <a:gd name="connsiteY15" fmla="*/ 2762250 h 3008312"/>
                <a:gd name="connsiteX16" fmla="*/ 807238 w 1821656"/>
                <a:gd name="connsiteY16" fmla="*/ 2748756 h 3008312"/>
                <a:gd name="connsiteX17" fmla="*/ 830848 w 1821656"/>
                <a:gd name="connsiteY17" fmla="*/ 2756694 h 3008312"/>
                <a:gd name="connsiteX18" fmla="*/ 859637 w 1821656"/>
                <a:gd name="connsiteY18" fmla="*/ 2710656 h 3008312"/>
                <a:gd name="connsiteX19" fmla="*/ 896938 w 1821656"/>
                <a:gd name="connsiteY19" fmla="*/ 2766219 h 3008312"/>
                <a:gd name="connsiteX20" fmla="*/ 918394 w 1821656"/>
                <a:gd name="connsiteY20" fmla="*/ 2822575 h 3008312"/>
                <a:gd name="connsiteX21" fmla="*/ 884225 w 1821656"/>
                <a:gd name="connsiteY21" fmla="*/ 2846388 h 3008312"/>
                <a:gd name="connsiteX22" fmla="*/ 887388 w 1821656"/>
                <a:gd name="connsiteY22" fmla="*/ 2885281 h 3008312"/>
                <a:gd name="connsiteX23" fmla="*/ 936625 w 1821656"/>
                <a:gd name="connsiteY23" fmla="*/ 2889250 h 3008312"/>
                <a:gd name="connsiteX24" fmla="*/ 964406 w 1821656"/>
                <a:gd name="connsiteY24" fmla="*/ 2809875 h 3008312"/>
                <a:gd name="connsiteX25" fmla="*/ 1035844 w 1821656"/>
                <a:gd name="connsiteY25" fmla="*/ 2754312 h 3008312"/>
                <a:gd name="connsiteX26" fmla="*/ 1067594 w 1821656"/>
                <a:gd name="connsiteY26" fmla="*/ 2698750 h 3008312"/>
                <a:gd name="connsiteX27" fmla="*/ 1079500 w 1821656"/>
                <a:gd name="connsiteY27" fmla="*/ 2583656 h 3008312"/>
                <a:gd name="connsiteX28" fmla="*/ 1103313 w 1821656"/>
                <a:gd name="connsiteY28" fmla="*/ 2508250 h 3008312"/>
                <a:gd name="connsiteX29" fmla="*/ 1087438 w 1821656"/>
                <a:gd name="connsiteY29" fmla="*/ 2472531 h 3008312"/>
                <a:gd name="connsiteX30" fmla="*/ 1119188 w 1821656"/>
                <a:gd name="connsiteY30" fmla="*/ 2460625 h 3008312"/>
                <a:gd name="connsiteX31" fmla="*/ 1079500 w 1821656"/>
                <a:gd name="connsiteY31" fmla="*/ 2349500 h 3008312"/>
                <a:gd name="connsiteX32" fmla="*/ 1111250 w 1821656"/>
                <a:gd name="connsiteY32" fmla="*/ 2286000 h 3008312"/>
                <a:gd name="connsiteX33" fmla="*/ 1111250 w 1821656"/>
                <a:gd name="connsiteY33" fmla="*/ 2250281 h 3008312"/>
                <a:gd name="connsiteX34" fmla="*/ 1178719 w 1821656"/>
                <a:gd name="connsiteY34" fmla="*/ 2135187 h 3008312"/>
                <a:gd name="connsiteX35" fmla="*/ 1202531 w 1821656"/>
                <a:gd name="connsiteY35" fmla="*/ 2079625 h 3008312"/>
                <a:gd name="connsiteX36" fmla="*/ 1146969 w 1821656"/>
                <a:gd name="connsiteY36" fmla="*/ 2035969 h 3008312"/>
                <a:gd name="connsiteX37" fmla="*/ 1174750 w 1821656"/>
                <a:gd name="connsiteY37" fmla="*/ 2004219 h 3008312"/>
                <a:gd name="connsiteX38" fmla="*/ 1174750 w 1821656"/>
                <a:gd name="connsiteY38" fmla="*/ 1960562 h 3008312"/>
                <a:gd name="connsiteX39" fmla="*/ 1202531 w 1821656"/>
                <a:gd name="connsiteY39" fmla="*/ 1889125 h 3008312"/>
                <a:gd name="connsiteX40" fmla="*/ 1091406 w 1821656"/>
                <a:gd name="connsiteY40" fmla="*/ 1817687 h 3008312"/>
                <a:gd name="connsiteX41" fmla="*/ 1039813 w 1821656"/>
                <a:gd name="connsiteY41" fmla="*/ 1742281 h 3008312"/>
                <a:gd name="connsiteX42" fmla="*/ 1012031 w 1821656"/>
                <a:gd name="connsiteY42" fmla="*/ 1718469 h 3008312"/>
                <a:gd name="connsiteX43" fmla="*/ 944563 w 1821656"/>
                <a:gd name="connsiteY43" fmla="*/ 1730375 h 3008312"/>
                <a:gd name="connsiteX44" fmla="*/ 896938 w 1821656"/>
                <a:gd name="connsiteY44" fmla="*/ 1730375 h 3008312"/>
                <a:gd name="connsiteX45" fmla="*/ 892969 w 1821656"/>
                <a:gd name="connsiteY45" fmla="*/ 1789906 h 3008312"/>
                <a:gd name="connsiteX46" fmla="*/ 845344 w 1821656"/>
                <a:gd name="connsiteY46" fmla="*/ 1821656 h 3008312"/>
                <a:gd name="connsiteX47" fmla="*/ 773906 w 1821656"/>
                <a:gd name="connsiteY47" fmla="*/ 1845469 h 3008312"/>
                <a:gd name="connsiteX48" fmla="*/ 746125 w 1821656"/>
                <a:gd name="connsiteY48" fmla="*/ 1845469 h 3008312"/>
                <a:gd name="connsiteX49" fmla="*/ 789781 w 1821656"/>
                <a:gd name="connsiteY49" fmla="*/ 1797844 h 3008312"/>
                <a:gd name="connsiteX50" fmla="*/ 785813 w 1821656"/>
                <a:gd name="connsiteY50" fmla="*/ 1766094 h 3008312"/>
                <a:gd name="connsiteX51" fmla="*/ 726281 w 1821656"/>
                <a:gd name="connsiteY51" fmla="*/ 1766094 h 3008312"/>
                <a:gd name="connsiteX52" fmla="*/ 702469 w 1821656"/>
                <a:gd name="connsiteY52" fmla="*/ 1813719 h 3008312"/>
                <a:gd name="connsiteX53" fmla="*/ 686594 w 1821656"/>
                <a:gd name="connsiteY53" fmla="*/ 1778000 h 3008312"/>
                <a:gd name="connsiteX54" fmla="*/ 690563 w 1821656"/>
                <a:gd name="connsiteY54" fmla="*/ 1710531 h 3008312"/>
                <a:gd name="connsiteX55" fmla="*/ 690563 w 1821656"/>
                <a:gd name="connsiteY55" fmla="*/ 1651000 h 3008312"/>
                <a:gd name="connsiteX56" fmla="*/ 599281 w 1821656"/>
                <a:gd name="connsiteY56" fmla="*/ 1651000 h 3008312"/>
                <a:gd name="connsiteX57" fmla="*/ 571500 w 1821656"/>
                <a:gd name="connsiteY57" fmla="*/ 1662906 h 3008312"/>
                <a:gd name="connsiteX58" fmla="*/ 523875 w 1821656"/>
                <a:gd name="connsiteY58" fmla="*/ 1619250 h 3008312"/>
                <a:gd name="connsiteX59" fmla="*/ 527844 w 1821656"/>
                <a:gd name="connsiteY59" fmla="*/ 1579562 h 3008312"/>
                <a:gd name="connsiteX60" fmla="*/ 611188 w 1821656"/>
                <a:gd name="connsiteY60" fmla="*/ 1543844 h 3008312"/>
                <a:gd name="connsiteX61" fmla="*/ 650875 w 1821656"/>
                <a:gd name="connsiteY61" fmla="*/ 1468437 h 3008312"/>
                <a:gd name="connsiteX62" fmla="*/ 710406 w 1821656"/>
                <a:gd name="connsiteY62" fmla="*/ 1440656 h 3008312"/>
                <a:gd name="connsiteX63" fmla="*/ 785813 w 1821656"/>
                <a:gd name="connsiteY63" fmla="*/ 1377156 h 3008312"/>
                <a:gd name="connsiteX64" fmla="*/ 853281 w 1821656"/>
                <a:gd name="connsiteY64" fmla="*/ 1266031 h 3008312"/>
                <a:gd name="connsiteX65" fmla="*/ 920750 w 1821656"/>
                <a:gd name="connsiteY65" fmla="*/ 1178719 h 3008312"/>
                <a:gd name="connsiteX66" fmla="*/ 980281 w 1821656"/>
                <a:gd name="connsiteY66" fmla="*/ 1123156 h 3008312"/>
                <a:gd name="connsiteX67" fmla="*/ 1035844 w 1821656"/>
                <a:gd name="connsiteY67" fmla="*/ 1067594 h 3008312"/>
                <a:gd name="connsiteX68" fmla="*/ 1063625 w 1821656"/>
                <a:gd name="connsiteY68" fmla="*/ 1039812 h 3008312"/>
                <a:gd name="connsiteX69" fmla="*/ 1095375 w 1821656"/>
                <a:gd name="connsiteY69" fmla="*/ 1035844 h 3008312"/>
                <a:gd name="connsiteX70" fmla="*/ 1115219 w 1821656"/>
                <a:gd name="connsiteY70" fmla="*/ 948531 h 3008312"/>
                <a:gd name="connsiteX71" fmla="*/ 1158875 w 1821656"/>
                <a:gd name="connsiteY71" fmla="*/ 896937 h 3008312"/>
                <a:gd name="connsiteX72" fmla="*/ 1214438 w 1821656"/>
                <a:gd name="connsiteY72" fmla="*/ 881062 h 3008312"/>
                <a:gd name="connsiteX73" fmla="*/ 1273969 w 1821656"/>
                <a:gd name="connsiteY73" fmla="*/ 773906 h 3008312"/>
                <a:gd name="connsiteX74" fmla="*/ 1349375 w 1821656"/>
                <a:gd name="connsiteY74" fmla="*/ 734219 h 3008312"/>
                <a:gd name="connsiteX75" fmla="*/ 1400969 w 1821656"/>
                <a:gd name="connsiteY75" fmla="*/ 714375 h 3008312"/>
                <a:gd name="connsiteX76" fmla="*/ 1436688 w 1821656"/>
                <a:gd name="connsiteY76" fmla="*/ 714375 h 3008312"/>
                <a:gd name="connsiteX77" fmla="*/ 1520031 w 1821656"/>
                <a:gd name="connsiteY77" fmla="*/ 706437 h 3008312"/>
                <a:gd name="connsiteX78" fmla="*/ 1627188 w 1821656"/>
                <a:gd name="connsiteY78" fmla="*/ 706437 h 3008312"/>
                <a:gd name="connsiteX79" fmla="*/ 1686719 w 1821656"/>
                <a:gd name="connsiteY79" fmla="*/ 706437 h 3008312"/>
                <a:gd name="connsiteX80" fmla="*/ 1694656 w 1821656"/>
                <a:gd name="connsiteY80" fmla="*/ 758031 h 3008312"/>
                <a:gd name="connsiteX81" fmla="*/ 1714500 w 1821656"/>
                <a:gd name="connsiteY81" fmla="*/ 762000 h 3008312"/>
                <a:gd name="connsiteX82" fmla="*/ 1738313 w 1821656"/>
                <a:gd name="connsiteY82" fmla="*/ 722312 h 3008312"/>
                <a:gd name="connsiteX83" fmla="*/ 1742281 w 1821656"/>
                <a:gd name="connsiteY83" fmla="*/ 690562 h 3008312"/>
                <a:gd name="connsiteX84" fmla="*/ 1785938 w 1821656"/>
                <a:gd name="connsiteY84" fmla="*/ 690562 h 3008312"/>
                <a:gd name="connsiteX85" fmla="*/ 1817688 w 1821656"/>
                <a:gd name="connsiteY85" fmla="*/ 718344 h 3008312"/>
                <a:gd name="connsiteX86" fmla="*/ 1821656 w 1821656"/>
                <a:gd name="connsiteY86" fmla="*/ 650875 h 3008312"/>
                <a:gd name="connsiteX87" fmla="*/ 1821656 w 1821656"/>
                <a:gd name="connsiteY87" fmla="*/ 599281 h 3008312"/>
                <a:gd name="connsiteX88" fmla="*/ 1785938 w 1821656"/>
                <a:gd name="connsiteY88" fmla="*/ 575469 h 3008312"/>
                <a:gd name="connsiteX89" fmla="*/ 1746250 w 1821656"/>
                <a:gd name="connsiteY89" fmla="*/ 535781 h 3008312"/>
                <a:gd name="connsiteX90" fmla="*/ 1698625 w 1821656"/>
                <a:gd name="connsiteY90" fmla="*/ 543719 h 3008312"/>
                <a:gd name="connsiteX91" fmla="*/ 1662906 w 1821656"/>
                <a:gd name="connsiteY91" fmla="*/ 515937 h 3008312"/>
                <a:gd name="connsiteX92" fmla="*/ 1643063 w 1821656"/>
                <a:gd name="connsiteY92" fmla="*/ 488156 h 3008312"/>
                <a:gd name="connsiteX93" fmla="*/ 1694656 w 1821656"/>
                <a:gd name="connsiteY93" fmla="*/ 420687 h 3008312"/>
                <a:gd name="connsiteX94" fmla="*/ 1718469 w 1821656"/>
                <a:gd name="connsiteY94" fmla="*/ 420687 h 3008312"/>
                <a:gd name="connsiteX95" fmla="*/ 1750219 w 1821656"/>
                <a:gd name="connsiteY95" fmla="*/ 444500 h 3008312"/>
                <a:gd name="connsiteX96" fmla="*/ 1762125 w 1821656"/>
                <a:gd name="connsiteY96" fmla="*/ 377031 h 3008312"/>
                <a:gd name="connsiteX97" fmla="*/ 1781969 w 1821656"/>
                <a:gd name="connsiteY97" fmla="*/ 289719 h 3008312"/>
                <a:gd name="connsiteX98" fmla="*/ 1766094 w 1821656"/>
                <a:gd name="connsiteY98" fmla="*/ 238125 h 3008312"/>
                <a:gd name="connsiteX99" fmla="*/ 1742281 w 1821656"/>
                <a:gd name="connsiteY99" fmla="*/ 170656 h 3008312"/>
                <a:gd name="connsiteX100" fmla="*/ 1698625 w 1821656"/>
                <a:gd name="connsiteY100" fmla="*/ 146844 h 3008312"/>
                <a:gd name="connsiteX101" fmla="*/ 1639094 w 1821656"/>
                <a:gd name="connsiteY101" fmla="*/ 123031 h 3008312"/>
                <a:gd name="connsiteX102" fmla="*/ 1563688 w 1821656"/>
                <a:gd name="connsiteY102" fmla="*/ 127000 h 3008312"/>
                <a:gd name="connsiteX103" fmla="*/ 1504156 w 1821656"/>
                <a:gd name="connsiteY103" fmla="*/ 174625 h 3008312"/>
                <a:gd name="connsiteX104" fmla="*/ 1393031 w 1821656"/>
                <a:gd name="connsiteY104" fmla="*/ 107156 h 3008312"/>
                <a:gd name="connsiteX105" fmla="*/ 1321594 w 1821656"/>
                <a:gd name="connsiteY105" fmla="*/ 130969 h 3008312"/>
                <a:gd name="connsiteX106" fmla="*/ 1238250 w 1821656"/>
                <a:gd name="connsiteY106" fmla="*/ 119062 h 3008312"/>
                <a:gd name="connsiteX107" fmla="*/ 1206500 w 1821656"/>
                <a:gd name="connsiteY107" fmla="*/ 23812 h 3008312"/>
                <a:gd name="connsiteX108" fmla="*/ 1150938 w 1821656"/>
                <a:gd name="connsiteY108" fmla="*/ 0 h 3008312"/>
                <a:gd name="connsiteX109" fmla="*/ 1083469 w 1821656"/>
                <a:gd name="connsiteY109" fmla="*/ 55562 h 3008312"/>
                <a:gd name="connsiteX110" fmla="*/ 1063625 w 1821656"/>
                <a:gd name="connsiteY110" fmla="*/ 119062 h 3008312"/>
                <a:gd name="connsiteX111" fmla="*/ 1004094 w 1821656"/>
                <a:gd name="connsiteY111" fmla="*/ 218281 h 3008312"/>
                <a:gd name="connsiteX112" fmla="*/ 968375 w 1821656"/>
                <a:gd name="connsiteY112" fmla="*/ 254000 h 3008312"/>
                <a:gd name="connsiteX113" fmla="*/ 849313 w 1821656"/>
                <a:gd name="connsiteY113" fmla="*/ 337344 h 3008312"/>
                <a:gd name="connsiteX114" fmla="*/ 865188 w 1821656"/>
                <a:gd name="connsiteY114" fmla="*/ 476250 h 3008312"/>
                <a:gd name="connsiteX115" fmla="*/ 868350 w 1821656"/>
                <a:gd name="connsiteY115" fmla="*/ 557213 h 3008312"/>
                <a:gd name="connsiteX116" fmla="*/ 819143 w 1821656"/>
                <a:gd name="connsiteY116" fmla="*/ 635000 h 3008312"/>
                <a:gd name="connsiteX117" fmla="*/ 674688 w 1821656"/>
                <a:gd name="connsiteY117" fmla="*/ 702469 h 3008312"/>
                <a:gd name="connsiteX118" fmla="*/ 587375 w 1821656"/>
                <a:gd name="connsiteY118" fmla="*/ 662781 h 3008312"/>
                <a:gd name="connsiteX119" fmla="*/ 496094 w 1821656"/>
                <a:gd name="connsiteY119" fmla="*/ 758031 h 3008312"/>
                <a:gd name="connsiteX120" fmla="*/ 377031 w 1821656"/>
                <a:gd name="connsiteY120" fmla="*/ 726281 h 3008312"/>
                <a:gd name="connsiteX121" fmla="*/ 257969 w 1821656"/>
                <a:gd name="connsiteY121" fmla="*/ 746125 h 3008312"/>
                <a:gd name="connsiteX122" fmla="*/ 194469 w 1821656"/>
                <a:gd name="connsiteY122" fmla="*/ 948531 h 3008312"/>
                <a:gd name="connsiteX123" fmla="*/ 111901 w 1821656"/>
                <a:gd name="connsiteY123" fmla="*/ 969169 h 3008312"/>
                <a:gd name="connsiteX124" fmla="*/ 174625 w 1821656"/>
                <a:gd name="connsiteY124" fmla="*/ 1049338 h 3008312"/>
                <a:gd name="connsiteX125" fmla="*/ 83344 w 1821656"/>
                <a:gd name="connsiteY125" fmla="*/ 1154906 h 3008312"/>
                <a:gd name="connsiteX126" fmla="*/ 150813 w 1821656"/>
                <a:gd name="connsiteY126" fmla="*/ 1230312 h 3008312"/>
                <a:gd name="connsiteX127" fmla="*/ 63500 w 1821656"/>
                <a:gd name="connsiteY127" fmla="*/ 1297781 h 3008312"/>
                <a:gd name="connsiteX128" fmla="*/ 63500 w 1821656"/>
                <a:gd name="connsiteY128" fmla="*/ 1444625 h 3008312"/>
                <a:gd name="connsiteX129" fmla="*/ 138906 w 1821656"/>
                <a:gd name="connsiteY129" fmla="*/ 1452562 h 3008312"/>
                <a:gd name="connsiteX130" fmla="*/ 206375 w 1821656"/>
                <a:gd name="connsiteY130" fmla="*/ 1436687 h 3008312"/>
                <a:gd name="connsiteX131" fmla="*/ 242094 w 1821656"/>
                <a:gd name="connsiteY131" fmla="*/ 1460500 h 3008312"/>
                <a:gd name="connsiteX132" fmla="*/ 265906 w 1821656"/>
                <a:gd name="connsiteY132" fmla="*/ 1508125 h 3008312"/>
                <a:gd name="connsiteX133" fmla="*/ 230188 w 1821656"/>
                <a:gd name="connsiteY133" fmla="*/ 1529557 h 3008312"/>
                <a:gd name="connsiteX134" fmla="*/ 211926 w 1821656"/>
                <a:gd name="connsiteY134" fmla="*/ 1560512 h 3008312"/>
                <a:gd name="connsiteX135" fmla="*/ 164331 w 1821656"/>
                <a:gd name="connsiteY135" fmla="*/ 1574800 h 3008312"/>
                <a:gd name="connsiteX136" fmla="*/ 148025 w 1821656"/>
                <a:gd name="connsiteY136" fmla="*/ 1604169 h 3008312"/>
                <a:gd name="connsiteX137" fmla="*/ 92057 w 1821656"/>
                <a:gd name="connsiteY137" fmla="*/ 1643062 h 3008312"/>
                <a:gd name="connsiteX138" fmla="*/ 79375 w 1821656"/>
                <a:gd name="connsiteY138" fmla="*/ 1702594 h 3008312"/>
                <a:gd name="connsiteX139" fmla="*/ 19844 w 1821656"/>
                <a:gd name="connsiteY139" fmla="*/ 1708944 h 3008312"/>
                <a:gd name="connsiteX140" fmla="*/ 0 w 1821656"/>
                <a:gd name="connsiteY140" fmla="*/ 1785937 h 3008312"/>
                <a:gd name="connsiteX141" fmla="*/ 89700 w 1821656"/>
                <a:gd name="connsiteY141" fmla="*/ 1798637 h 3008312"/>
                <a:gd name="connsiteX142" fmla="*/ 107156 w 1821656"/>
                <a:gd name="connsiteY142" fmla="*/ 1825625 h 3008312"/>
                <a:gd name="connsiteX143" fmla="*/ 120643 w 1821656"/>
                <a:gd name="connsiteY143" fmla="*/ 1897062 h 3008312"/>
                <a:gd name="connsiteX144" fmla="*/ 166688 w 1821656"/>
                <a:gd name="connsiteY144" fmla="*/ 1916906 h 3008312"/>
                <a:gd name="connsiteX145" fmla="*/ 199213 w 1821656"/>
                <a:gd name="connsiteY145" fmla="*/ 1902619 h 3008312"/>
                <a:gd name="connsiteX146" fmla="*/ 259549 w 1821656"/>
                <a:gd name="connsiteY146" fmla="*/ 1897856 h 3008312"/>
                <a:gd name="connsiteX147" fmla="*/ 315112 w 1821656"/>
                <a:gd name="connsiteY147" fmla="*/ 1851819 h 3008312"/>
                <a:gd name="connsiteX148" fmla="*/ 333375 w 1821656"/>
                <a:gd name="connsiteY148" fmla="*/ 1853406 h 3008312"/>
                <a:gd name="connsiteX149" fmla="*/ 379419 w 1821656"/>
                <a:gd name="connsiteY149" fmla="*/ 1858169 h 3008312"/>
                <a:gd name="connsiteX150" fmla="*/ 434981 w 1821656"/>
                <a:gd name="connsiteY150" fmla="*/ 1827212 h 3008312"/>
                <a:gd name="connsiteX151" fmla="*/ 477863 w 1821656"/>
                <a:gd name="connsiteY151" fmla="*/ 1862931 h 3008312"/>
                <a:gd name="connsiteX152" fmla="*/ 488156 w 1821656"/>
                <a:gd name="connsiteY152" fmla="*/ 1897062 h 3008312"/>
                <a:gd name="connsiteX153" fmla="*/ 479886 w 1821656"/>
                <a:gd name="connsiteY153" fmla="*/ 1925637 h 3008312"/>
                <a:gd name="connsiteX154" fmla="*/ 456406 w 1821656"/>
                <a:gd name="connsiteY154" fmla="*/ 1952625 h 3008312"/>
                <a:gd name="connsiteX155" fmla="*/ 461957 w 1821656"/>
                <a:gd name="connsiteY155" fmla="*/ 2041525 h 3008312"/>
                <a:gd name="connsiteX156" fmla="*/ 404813 w 1821656"/>
                <a:gd name="connsiteY156" fmla="*/ 2039937 h 3008312"/>
                <a:gd name="connsiteX157" fmla="*/ 313531 w 1821656"/>
                <a:gd name="connsiteY157" fmla="*/ 2008187 h 3008312"/>
                <a:gd name="connsiteX158" fmla="*/ 316726 w 1821656"/>
                <a:gd name="connsiteY158" fmla="*/ 2070893 h 3008312"/>
                <a:gd name="connsiteX159" fmla="*/ 257969 w 1821656"/>
                <a:gd name="connsiteY159" fmla="*/ 2099469 h 3008312"/>
                <a:gd name="connsiteX160" fmla="*/ 204019 w 1821656"/>
                <a:gd name="connsiteY160" fmla="*/ 2147888 h 3008312"/>
                <a:gd name="connsiteX161" fmla="*/ 154781 w 1821656"/>
                <a:gd name="connsiteY161" fmla="*/ 2166937 h 3008312"/>
                <a:gd name="connsiteX162" fmla="*/ 111125 w 1821656"/>
                <a:gd name="connsiteY162" fmla="*/ 2170906 h 3008312"/>
                <a:gd name="connsiteX163" fmla="*/ 119063 w 1821656"/>
                <a:gd name="connsiteY163" fmla="*/ 2234406 h 3008312"/>
                <a:gd name="connsiteX164" fmla="*/ 63500 w 1821656"/>
                <a:gd name="connsiteY164" fmla="*/ 2242344 h 3008312"/>
                <a:gd name="connsiteX165" fmla="*/ 36494 w 1821656"/>
                <a:gd name="connsiteY165" fmla="*/ 2312987 h 3008312"/>
                <a:gd name="connsiteX166" fmla="*/ 38882 w 1821656"/>
                <a:gd name="connsiteY166" fmla="*/ 2347118 h 3008312"/>
                <a:gd name="connsiteX167" fmla="*/ 96863 w 1821656"/>
                <a:gd name="connsiteY167" fmla="*/ 2405857 h 3008312"/>
                <a:gd name="connsiteX168" fmla="*/ 112738 w 1821656"/>
                <a:gd name="connsiteY168" fmla="*/ 2415381 h 3008312"/>
                <a:gd name="connsiteX169" fmla="*/ 118256 w 1821656"/>
                <a:gd name="connsiteY169" fmla="*/ 2516187 h 3008312"/>
                <a:gd name="connsiteX170" fmla="*/ 119063 w 1821656"/>
                <a:gd name="connsiteY170" fmla="*/ 2583656 h 3008312"/>
                <a:gd name="connsiteX171" fmla="*/ 177013 w 1821656"/>
                <a:gd name="connsiteY171" fmla="*/ 2576512 h 3008312"/>
                <a:gd name="connsiteX172" fmla="*/ 190500 w 1821656"/>
                <a:gd name="connsiteY172" fmla="*/ 2547937 h 3008312"/>
                <a:gd name="connsiteX173" fmla="*/ 226219 w 1821656"/>
                <a:gd name="connsiteY173" fmla="*/ 2579687 h 3008312"/>
                <a:gd name="connsiteX174" fmla="*/ 265906 w 1821656"/>
                <a:gd name="connsiteY174" fmla="*/ 2591594 h 3008312"/>
                <a:gd name="connsiteX175" fmla="*/ 312757 w 1821656"/>
                <a:gd name="connsiteY175" fmla="*/ 2620169 h 3008312"/>
                <a:gd name="connsiteX176" fmla="*/ 310337 w 1821656"/>
                <a:gd name="connsiteY176" fmla="*/ 2655094 h 3008312"/>
                <a:gd name="connsiteX177" fmla="*/ 355607 w 1821656"/>
                <a:gd name="connsiteY177" fmla="*/ 2675731 h 3008312"/>
                <a:gd name="connsiteX178" fmla="*/ 404813 w 1821656"/>
                <a:gd name="connsiteY178" fmla="*/ 2694781 h 3008312"/>
                <a:gd name="connsiteX179" fmla="*/ 437337 w 1821656"/>
                <a:gd name="connsiteY179" fmla="*/ 2677318 h 3008312"/>
                <a:gd name="connsiteX180" fmla="*/ 488156 w 1821656"/>
                <a:gd name="connsiteY180" fmla="*/ 2702719 h 3008312"/>
                <a:gd name="connsiteX181" fmla="*/ 468313 w 1821656"/>
                <a:gd name="connsiteY181" fmla="*/ 2782094 h 3008312"/>
                <a:gd name="connsiteX182" fmla="*/ 460375 w 1821656"/>
                <a:gd name="connsiteY182" fmla="*/ 2813844 h 3008312"/>
                <a:gd name="connsiteX183" fmla="*/ 476250 w 1821656"/>
                <a:gd name="connsiteY183" fmla="*/ 2841625 h 3008312"/>
                <a:gd name="connsiteX184" fmla="*/ 428625 w 1821656"/>
                <a:gd name="connsiteY184" fmla="*/ 2901156 h 3008312"/>
                <a:gd name="connsiteX185" fmla="*/ 404813 w 1821656"/>
                <a:gd name="connsiteY185" fmla="*/ 2940844 h 3008312"/>
                <a:gd name="connsiteX186" fmla="*/ 388938 w 1821656"/>
                <a:gd name="connsiteY186" fmla="*/ 3008312 h 3008312"/>
                <a:gd name="connsiteX0" fmla="*/ 388938 w 1821656"/>
                <a:gd name="connsiteY0" fmla="*/ 3008312 h 3008312"/>
                <a:gd name="connsiteX1" fmla="*/ 444500 w 1821656"/>
                <a:gd name="connsiteY1" fmla="*/ 2996406 h 3008312"/>
                <a:gd name="connsiteX2" fmla="*/ 448469 w 1821656"/>
                <a:gd name="connsiteY2" fmla="*/ 2952750 h 3008312"/>
                <a:gd name="connsiteX3" fmla="*/ 467949 w 1821656"/>
                <a:gd name="connsiteY3" fmla="*/ 2930525 h 3008312"/>
                <a:gd name="connsiteX4" fmla="*/ 492125 w 1821656"/>
                <a:gd name="connsiteY4" fmla="*/ 2913062 h 3008312"/>
                <a:gd name="connsiteX5" fmla="*/ 579438 w 1821656"/>
                <a:gd name="connsiteY5" fmla="*/ 2960687 h 3008312"/>
                <a:gd name="connsiteX6" fmla="*/ 647713 w 1821656"/>
                <a:gd name="connsiteY6" fmla="*/ 2986881 h 3008312"/>
                <a:gd name="connsiteX7" fmla="*/ 710406 w 1821656"/>
                <a:gd name="connsiteY7" fmla="*/ 2956719 h 3008312"/>
                <a:gd name="connsiteX8" fmla="*/ 722313 w 1821656"/>
                <a:gd name="connsiteY8" fmla="*/ 2905125 h 3008312"/>
                <a:gd name="connsiteX9" fmla="*/ 754063 w 1821656"/>
                <a:gd name="connsiteY9" fmla="*/ 2905125 h 3008312"/>
                <a:gd name="connsiteX10" fmla="*/ 770776 w 1821656"/>
                <a:gd name="connsiteY10" fmla="*/ 2919412 h 3008312"/>
                <a:gd name="connsiteX11" fmla="*/ 821531 w 1821656"/>
                <a:gd name="connsiteY11" fmla="*/ 2885281 h 3008312"/>
                <a:gd name="connsiteX12" fmla="*/ 833438 w 1821656"/>
                <a:gd name="connsiteY12" fmla="*/ 2869406 h 3008312"/>
                <a:gd name="connsiteX13" fmla="*/ 827082 w 1821656"/>
                <a:gd name="connsiteY13" fmla="*/ 2836069 h 3008312"/>
                <a:gd name="connsiteX14" fmla="*/ 765192 w 1821656"/>
                <a:gd name="connsiteY14" fmla="*/ 2817018 h 3008312"/>
                <a:gd name="connsiteX15" fmla="*/ 758031 w 1821656"/>
                <a:gd name="connsiteY15" fmla="*/ 2762250 h 3008312"/>
                <a:gd name="connsiteX16" fmla="*/ 807238 w 1821656"/>
                <a:gd name="connsiteY16" fmla="*/ 2748756 h 3008312"/>
                <a:gd name="connsiteX17" fmla="*/ 830848 w 1821656"/>
                <a:gd name="connsiteY17" fmla="*/ 2756694 h 3008312"/>
                <a:gd name="connsiteX18" fmla="*/ 859637 w 1821656"/>
                <a:gd name="connsiteY18" fmla="*/ 2710656 h 3008312"/>
                <a:gd name="connsiteX19" fmla="*/ 899325 w 1821656"/>
                <a:gd name="connsiteY19" fmla="*/ 2759075 h 3008312"/>
                <a:gd name="connsiteX20" fmla="*/ 918394 w 1821656"/>
                <a:gd name="connsiteY20" fmla="*/ 2822575 h 3008312"/>
                <a:gd name="connsiteX21" fmla="*/ 884225 w 1821656"/>
                <a:gd name="connsiteY21" fmla="*/ 2846388 h 3008312"/>
                <a:gd name="connsiteX22" fmla="*/ 887388 w 1821656"/>
                <a:gd name="connsiteY22" fmla="*/ 2885281 h 3008312"/>
                <a:gd name="connsiteX23" fmla="*/ 936625 w 1821656"/>
                <a:gd name="connsiteY23" fmla="*/ 2889250 h 3008312"/>
                <a:gd name="connsiteX24" fmla="*/ 964406 w 1821656"/>
                <a:gd name="connsiteY24" fmla="*/ 2809875 h 3008312"/>
                <a:gd name="connsiteX25" fmla="*/ 1035844 w 1821656"/>
                <a:gd name="connsiteY25" fmla="*/ 2754312 h 3008312"/>
                <a:gd name="connsiteX26" fmla="*/ 1067594 w 1821656"/>
                <a:gd name="connsiteY26" fmla="*/ 2698750 h 3008312"/>
                <a:gd name="connsiteX27" fmla="*/ 1079500 w 1821656"/>
                <a:gd name="connsiteY27" fmla="*/ 2583656 h 3008312"/>
                <a:gd name="connsiteX28" fmla="*/ 1103313 w 1821656"/>
                <a:gd name="connsiteY28" fmla="*/ 2508250 h 3008312"/>
                <a:gd name="connsiteX29" fmla="*/ 1087438 w 1821656"/>
                <a:gd name="connsiteY29" fmla="*/ 2472531 h 3008312"/>
                <a:gd name="connsiteX30" fmla="*/ 1119188 w 1821656"/>
                <a:gd name="connsiteY30" fmla="*/ 2460625 h 3008312"/>
                <a:gd name="connsiteX31" fmla="*/ 1079500 w 1821656"/>
                <a:gd name="connsiteY31" fmla="*/ 2349500 h 3008312"/>
                <a:gd name="connsiteX32" fmla="*/ 1111250 w 1821656"/>
                <a:gd name="connsiteY32" fmla="*/ 2286000 h 3008312"/>
                <a:gd name="connsiteX33" fmla="*/ 1111250 w 1821656"/>
                <a:gd name="connsiteY33" fmla="*/ 2250281 h 3008312"/>
                <a:gd name="connsiteX34" fmla="*/ 1178719 w 1821656"/>
                <a:gd name="connsiteY34" fmla="*/ 2135187 h 3008312"/>
                <a:gd name="connsiteX35" fmla="*/ 1202531 w 1821656"/>
                <a:gd name="connsiteY35" fmla="*/ 2079625 h 3008312"/>
                <a:gd name="connsiteX36" fmla="*/ 1146969 w 1821656"/>
                <a:gd name="connsiteY36" fmla="*/ 2035969 h 3008312"/>
                <a:gd name="connsiteX37" fmla="*/ 1174750 w 1821656"/>
                <a:gd name="connsiteY37" fmla="*/ 2004219 h 3008312"/>
                <a:gd name="connsiteX38" fmla="*/ 1174750 w 1821656"/>
                <a:gd name="connsiteY38" fmla="*/ 1960562 h 3008312"/>
                <a:gd name="connsiteX39" fmla="*/ 1202531 w 1821656"/>
                <a:gd name="connsiteY39" fmla="*/ 1889125 h 3008312"/>
                <a:gd name="connsiteX40" fmla="*/ 1091406 w 1821656"/>
                <a:gd name="connsiteY40" fmla="*/ 1817687 h 3008312"/>
                <a:gd name="connsiteX41" fmla="*/ 1039813 w 1821656"/>
                <a:gd name="connsiteY41" fmla="*/ 1742281 h 3008312"/>
                <a:gd name="connsiteX42" fmla="*/ 1012031 w 1821656"/>
                <a:gd name="connsiteY42" fmla="*/ 1718469 h 3008312"/>
                <a:gd name="connsiteX43" fmla="*/ 944563 w 1821656"/>
                <a:gd name="connsiteY43" fmla="*/ 1730375 h 3008312"/>
                <a:gd name="connsiteX44" fmla="*/ 896938 w 1821656"/>
                <a:gd name="connsiteY44" fmla="*/ 1730375 h 3008312"/>
                <a:gd name="connsiteX45" fmla="*/ 892969 w 1821656"/>
                <a:gd name="connsiteY45" fmla="*/ 1789906 h 3008312"/>
                <a:gd name="connsiteX46" fmla="*/ 845344 w 1821656"/>
                <a:gd name="connsiteY46" fmla="*/ 1821656 h 3008312"/>
                <a:gd name="connsiteX47" fmla="*/ 773906 w 1821656"/>
                <a:gd name="connsiteY47" fmla="*/ 1845469 h 3008312"/>
                <a:gd name="connsiteX48" fmla="*/ 746125 w 1821656"/>
                <a:gd name="connsiteY48" fmla="*/ 1845469 h 3008312"/>
                <a:gd name="connsiteX49" fmla="*/ 789781 w 1821656"/>
                <a:gd name="connsiteY49" fmla="*/ 1797844 h 3008312"/>
                <a:gd name="connsiteX50" fmla="*/ 785813 w 1821656"/>
                <a:gd name="connsiteY50" fmla="*/ 1766094 h 3008312"/>
                <a:gd name="connsiteX51" fmla="*/ 726281 w 1821656"/>
                <a:gd name="connsiteY51" fmla="*/ 1766094 h 3008312"/>
                <a:gd name="connsiteX52" fmla="*/ 702469 w 1821656"/>
                <a:gd name="connsiteY52" fmla="*/ 1813719 h 3008312"/>
                <a:gd name="connsiteX53" fmla="*/ 686594 w 1821656"/>
                <a:gd name="connsiteY53" fmla="*/ 1778000 h 3008312"/>
                <a:gd name="connsiteX54" fmla="*/ 690563 w 1821656"/>
                <a:gd name="connsiteY54" fmla="*/ 1710531 h 3008312"/>
                <a:gd name="connsiteX55" fmla="*/ 690563 w 1821656"/>
                <a:gd name="connsiteY55" fmla="*/ 1651000 h 3008312"/>
                <a:gd name="connsiteX56" fmla="*/ 599281 w 1821656"/>
                <a:gd name="connsiteY56" fmla="*/ 1651000 h 3008312"/>
                <a:gd name="connsiteX57" fmla="*/ 571500 w 1821656"/>
                <a:gd name="connsiteY57" fmla="*/ 1662906 h 3008312"/>
                <a:gd name="connsiteX58" fmla="*/ 523875 w 1821656"/>
                <a:gd name="connsiteY58" fmla="*/ 1619250 h 3008312"/>
                <a:gd name="connsiteX59" fmla="*/ 527844 w 1821656"/>
                <a:gd name="connsiteY59" fmla="*/ 1579562 h 3008312"/>
                <a:gd name="connsiteX60" fmla="*/ 611188 w 1821656"/>
                <a:gd name="connsiteY60" fmla="*/ 1543844 h 3008312"/>
                <a:gd name="connsiteX61" fmla="*/ 650875 w 1821656"/>
                <a:gd name="connsiteY61" fmla="*/ 1468437 h 3008312"/>
                <a:gd name="connsiteX62" fmla="*/ 710406 w 1821656"/>
                <a:gd name="connsiteY62" fmla="*/ 1440656 h 3008312"/>
                <a:gd name="connsiteX63" fmla="*/ 785813 w 1821656"/>
                <a:gd name="connsiteY63" fmla="*/ 1377156 h 3008312"/>
                <a:gd name="connsiteX64" fmla="*/ 853281 w 1821656"/>
                <a:gd name="connsiteY64" fmla="*/ 1266031 h 3008312"/>
                <a:gd name="connsiteX65" fmla="*/ 920750 w 1821656"/>
                <a:gd name="connsiteY65" fmla="*/ 1178719 h 3008312"/>
                <a:gd name="connsiteX66" fmla="*/ 980281 w 1821656"/>
                <a:gd name="connsiteY66" fmla="*/ 1123156 h 3008312"/>
                <a:gd name="connsiteX67" fmla="*/ 1035844 w 1821656"/>
                <a:gd name="connsiteY67" fmla="*/ 1067594 h 3008312"/>
                <a:gd name="connsiteX68" fmla="*/ 1063625 w 1821656"/>
                <a:gd name="connsiteY68" fmla="*/ 1039812 h 3008312"/>
                <a:gd name="connsiteX69" fmla="*/ 1095375 w 1821656"/>
                <a:gd name="connsiteY69" fmla="*/ 1035844 h 3008312"/>
                <a:gd name="connsiteX70" fmla="*/ 1115219 w 1821656"/>
                <a:gd name="connsiteY70" fmla="*/ 948531 h 3008312"/>
                <a:gd name="connsiteX71" fmla="*/ 1158875 w 1821656"/>
                <a:gd name="connsiteY71" fmla="*/ 896937 h 3008312"/>
                <a:gd name="connsiteX72" fmla="*/ 1214438 w 1821656"/>
                <a:gd name="connsiteY72" fmla="*/ 881062 h 3008312"/>
                <a:gd name="connsiteX73" fmla="*/ 1273969 w 1821656"/>
                <a:gd name="connsiteY73" fmla="*/ 773906 h 3008312"/>
                <a:gd name="connsiteX74" fmla="*/ 1349375 w 1821656"/>
                <a:gd name="connsiteY74" fmla="*/ 734219 h 3008312"/>
                <a:gd name="connsiteX75" fmla="*/ 1400969 w 1821656"/>
                <a:gd name="connsiteY75" fmla="*/ 714375 h 3008312"/>
                <a:gd name="connsiteX76" fmla="*/ 1436688 w 1821656"/>
                <a:gd name="connsiteY76" fmla="*/ 714375 h 3008312"/>
                <a:gd name="connsiteX77" fmla="*/ 1520031 w 1821656"/>
                <a:gd name="connsiteY77" fmla="*/ 706437 h 3008312"/>
                <a:gd name="connsiteX78" fmla="*/ 1627188 w 1821656"/>
                <a:gd name="connsiteY78" fmla="*/ 706437 h 3008312"/>
                <a:gd name="connsiteX79" fmla="*/ 1686719 w 1821656"/>
                <a:gd name="connsiteY79" fmla="*/ 706437 h 3008312"/>
                <a:gd name="connsiteX80" fmla="*/ 1694656 w 1821656"/>
                <a:gd name="connsiteY80" fmla="*/ 758031 h 3008312"/>
                <a:gd name="connsiteX81" fmla="*/ 1714500 w 1821656"/>
                <a:gd name="connsiteY81" fmla="*/ 762000 h 3008312"/>
                <a:gd name="connsiteX82" fmla="*/ 1738313 w 1821656"/>
                <a:gd name="connsiteY82" fmla="*/ 722312 h 3008312"/>
                <a:gd name="connsiteX83" fmla="*/ 1742281 w 1821656"/>
                <a:gd name="connsiteY83" fmla="*/ 690562 h 3008312"/>
                <a:gd name="connsiteX84" fmla="*/ 1785938 w 1821656"/>
                <a:gd name="connsiteY84" fmla="*/ 690562 h 3008312"/>
                <a:gd name="connsiteX85" fmla="*/ 1817688 w 1821656"/>
                <a:gd name="connsiteY85" fmla="*/ 718344 h 3008312"/>
                <a:gd name="connsiteX86" fmla="*/ 1821656 w 1821656"/>
                <a:gd name="connsiteY86" fmla="*/ 650875 h 3008312"/>
                <a:gd name="connsiteX87" fmla="*/ 1821656 w 1821656"/>
                <a:gd name="connsiteY87" fmla="*/ 599281 h 3008312"/>
                <a:gd name="connsiteX88" fmla="*/ 1785938 w 1821656"/>
                <a:gd name="connsiteY88" fmla="*/ 575469 h 3008312"/>
                <a:gd name="connsiteX89" fmla="*/ 1746250 w 1821656"/>
                <a:gd name="connsiteY89" fmla="*/ 535781 h 3008312"/>
                <a:gd name="connsiteX90" fmla="*/ 1698625 w 1821656"/>
                <a:gd name="connsiteY90" fmla="*/ 543719 h 3008312"/>
                <a:gd name="connsiteX91" fmla="*/ 1662906 w 1821656"/>
                <a:gd name="connsiteY91" fmla="*/ 515937 h 3008312"/>
                <a:gd name="connsiteX92" fmla="*/ 1643063 w 1821656"/>
                <a:gd name="connsiteY92" fmla="*/ 488156 h 3008312"/>
                <a:gd name="connsiteX93" fmla="*/ 1694656 w 1821656"/>
                <a:gd name="connsiteY93" fmla="*/ 420687 h 3008312"/>
                <a:gd name="connsiteX94" fmla="*/ 1718469 w 1821656"/>
                <a:gd name="connsiteY94" fmla="*/ 420687 h 3008312"/>
                <a:gd name="connsiteX95" fmla="*/ 1750219 w 1821656"/>
                <a:gd name="connsiteY95" fmla="*/ 444500 h 3008312"/>
                <a:gd name="connsiteX96" fmla="*/ 1762125 w 1821656"/>
                <a:gd name="connsiteY96" fmla="*/ 377031 h 3008312"/>
                <a:gd name="connsiteX97" fmla="*/ 1781969 w 1821656"/>
                <a:gd name="connsiteY97" fmla="*/ 289719 h 3008312"/>
                <a:gd name="connsiteX98" fmla="*/ 1766094 w 1821656"/>
                <a:gd name="connsiteY98" fmla="*/ 238125 h 3008312"/>
                <a:gd name="connsiteX99" fmla="*/ 1742281 w 1821656"/>
                <a:gd name="connsiteY99" fmla="*/ 170656 h 3008312"/>
                <a:gd name="connsiteX100" fmla="*/ 1698625 w 1821656"/>
                <a:gd name="connsiteY100" fmla="*/ 146844 h 3008312"/>
                <a:gd name="connsiteX101" fmla="*/ 1639094 w 1821656"/>
                <a:gd name="connsiteY101" fmla="*/ 123031 h 3008312"/>
                <a:gd name="connsiteX102" fmla="*/ 1563688 w 1821656"/>
                <a:gd name="connsiteY102" fmla="*/ 127000 h 3008312"/>
                <a:gd name="connsiteX103" fmla="*/ 1504156 w 1821656"/>
                <a:gd name="connsiteY103" fmla="*/ 174625 h 3008312"/>
                <a:gd name="connsiteX104" fmla="*/ 1393031 w 1821656"/>
                <a:gd name="connsiteY104" fmla="*/ 107156 h 3008312"/>
                <a:gd name="connsiteX105" fmla="*/ 1321594 w 1821656"/>
                <a:gd name="connsiteY105" fmla="*/ 130969 h 3008312"/>
                <a:gd name="connsiteX106" fmla="*/ 1238250 w 1821656"/>
                <a:gd name="connsiteY106" fmla="*/ 119062 h 3008312"/>
                <a:gd name="connsiteX107" fmla="*/ 1206500 w 1821656"/>
                <a:gd name="connsiteY107" fmla="*/ 23812 h 3008312"/>
                <a:gd name="connsiteX108" fmla="*/ 1150938 w 1821656"/>
                <a:gd name="connsiteY108" fmla="*/ 0 h 3008312"/>
                <a:gd name="connsiteX109" fmla="*/ 1083469 w 1821656"/>
                <a:gd name="connsiteY109" fmla="*/ 55562 h 3008312"/>
                <a:gd name="connsiteX110" fmla="*/ 1063625 w 1821656"/>
                <a:gd name="connsiteY110" fmla="*/ 119062 h 3008312"/>
                <a:gd name="connsiteX111" fmla="*/ 1004094 w 1821656"/>
                <a:gd name="connsiteY111" fmla="*/ 218281 h 3008312"/>
                <a:gd name="connsiteX112" fmla="*/ 968375 w 1821656"/>
                <a:gd name="connsiteY112" fmla="*/ 254000 h 3008312"/>
                <a:gd name="connsiteX113" fmla="*/ 849313 w 1821656"/>
                <a:gd name="connsiteY113" fmla="*/ 337344 h 3008312"/>
                <a:gd name="connsiteX114" fmla="*/ 865188 w 1821656"/>
                <a:gd name="connsiteY114" fmla="*/ 476250 h 3008312"/>
                <a:gd name="connsiteX115" fmla="*/ 868350 w 1821656"/>
                <a:gd name="connsiteY115" fmla="*/ 557213 h 3008312"/>
                <a:gd name="connsiteX116" fmla="*/ 819143 w 1821656"/>
                <a:gd name="connsiteY116" fmla="*/ 635000 h 3008312"/>
                <a:gd name="connsiteX117" fmla="*/ 674688 w 1821656"/>
                <a:gd name="connsiteY117" fmla="*/ 702469 h 3008312"/>
                <a:gd name="connsiteX118" fmla="*/ 587375 w 1821656"/>
                <a:gd name="connsiteY118" fmla="*/ 662781 h 3008312"/>
                <a:gd name="connsiteX119" fmla="*/ 496094 w 1821656"/>
                <a:gd name="connsiteY119" fmla="*/ 758031 h 3008312"/>
                <a:gd name="connsiteX120" fmla="*/ 377031 w 1821656"/>
                <a:gd name="connsiteY120" fmla="*/ 726281 h 3008312"/>
                <a:gd name="connsiteX121" fmla="*/ 257969 w 1821656"/>
                <a:gd name="connsiteY121" fmla="*/ 746125 h 3008312"/>
                <a:gd name="connsiteX122" fmla="*/ 194469 w 1821656"/>
                <a:gd name="connsiteY122" fmla="*/ 948531 h 3008312"/>
                <a:gd name="connsiteX123" fmla="*/ 111901 w 1821656"/>
                <a:gd name="connsiteY123" fmla="*/ 969169 h 3008312"/>
                <a:gd name="connsiteX124" fmla="*/ 174625 w 1821656"/>
                <a:gd name="connsiteY124" fmla="*/ 1049338 h 3008312"/>
                <a:gd name="connsiteX125" fmla="*/ 83344 w 1821656"/>
                <a:gd name="connsiteY125" fmla="*/ 1154906 h 3008312"/>
                <a:gd name="connsiteX126" fmla="*/ 150813 w 1821656"/>
                <a:gd name="connsiteY126" fmla="*/ 1230312 h 3008312"/>
                <a:gd name="connsiteX127" fmla="*/ 63500 w 1821656"/>
                <a:gd name="connsiteY127" fmla="*/ 1297781 h 3008312"/>
                <a:gd name="connsiteX128" fmla="*/ 63500 w 1821656"/>
                <a:gd name="connsiteY128" fmla="*/ 1444625 h 3008312"/>
                <a:gd name="connsiteX129" fmla="*/ 138906 w 1821656"/>
                <a:gd name="connsiteY129" fmla="*/ 1452562 h 3008312"/>
                <a:gd name="connsiteX130" fmla="*/ 206375 w 1821656"/>
                <a:gd name="connsiteY130" fmla="*/ 1436687 h 3008312"/>
                <a:gd name="connsiteX131" fmla="*/ 242094 w 1821656"/>
                <a:gd name="connsiteY131" fmla="*/ 1460500 h 3008312"/>
                <a:gd name="connsiteX132" fmla="*/ 265906 w 1821656"/>
                <a:gd name="connsiteY132" fmla="*/ 1508125 h 3008312"/>
                <a:gd name="connsiteX133" fmla="*/ 230188 w 1821656"/>
                <a:gd name="connsiteY133" fmla="*/ 1529557 h 3008312"/>
                <a:gd name="connsiteX134" fmla="*/ 211926 w 1821656"/>
                <a:gd name="connsiteY134" fmla="*/ 1560512 h 3008312"/>
                <a:gd name="connsiteX135" fmla="*/ 164331 w 1821656"/>
                <a:gd name="connsiteY135" fmla="*/ 1574800 h 3008312"/>
                <a:gd name="connsiteX136" fmla="*/ 148025 w 1821656"/>
                <a:gd name="connsiteY136" fmla="*/ 1604169 h 3008312"/>
                <a:gd name="connsiteX137" fmla="*/ 92057 w 1821656"/>
                <a:gd name="connsiteY137" fmla="*/ 1643062 h 3008312"/>
                <a:gd name="connsiteX138" fmla="*/ 79375 w 1821656"/>
                <a:gd name="connsiteY138" fmla="*/ 1702594 h 3008312"/>
                <a:gd name="connsiteX139" fmla="*/ 19844 w 1821656"/>
                <a:gd name="connsiteY139" fmla="*/ 1708944 h 3008312"/>
                <a:gd name="connsiteX140" fmla="*/ 0 w 1821656"/>
                <a:gd name="connsiteY140" fmla="*/ 1785937 h 3008312"/>
                <a:gd name="connsiteX141" fmla="*/ 89700 w 1821656"/>
                <a:gd name="connsiteY141" fmla="*/ 1798637 h 3008312"/>
                <a:gd name="connsiteX142" fmla="*/ 107156 w 1821656"/>
                <a:gd name="connsiteY142" fmla="*/ 1825625 h 3008312"/>
                <a:gd name="connsiteX143" fmla="*/ 120643 w 1821656"/>
                <a:gd name="connsiteY143" fmla="*/ 1897062 h 3008312"/>
                <a:gd name="connsiteX144" fmla="*/ 166688 w 1821656"/>
                <a:gd name="connsiteY144" fmla="*/ 1916906 h 3008312"/>
                <a:gd name="connsiteX145" fmla="*/ 199213 w 1821656"/>
                <a:gd name="connsiteY145" fmla="*/ 1902619 h 3008312"/>
                <a:gd name="connsiteX146" fmla="*/ 259549 w 1821656"/>
                <a:gd name="connsiteY146" fmla="*/ 1897856 h 3008312"/>
                <a:gd name="connsiteX147" fmla="*/ 315112 w 1821656"/>
                <a:gd name="connsiteY147" fmla="*/ 1851819 h 3008312"/>
                <a:gd name="connsiteX148" fmla="*/ 333375 w 1821656"/>
                <a:gd name="connsiteY148" fmla="*/ 1853406 h 3008312"/>
                <a:gd name="connsiteX149" fmla="*/ 379419 w 1821656"/>
                <a:gd name="connsiteY149" fmla="*/ 1858169 h 3008312"/>
                <a:gd name="connsiteX150" fmla="*/ 434981 w 1821656"/>
                <a:gd name="connsiteY150" fmla="*/ 1827212 h 3008312"/>
                <a:gd name="connsiteX151" fmla="*/ 477863 w 1821656"/>
                <a:gd name="connsiteY151" fmla="*/ 1862931 h 3008312"/>
                <a:gd name="connsiteX152" fmla="*/ 488156 w 1821656"/>
                <a:gd name="connsiteY152" fmla="*/ 1897062 h 3008312"/>
                <a:gd name="connsiteX153" fmla="*/ 479886 w 1821656"/>
                <a:gd name="connsiteY153" fmla="*/ 1925637 h 3008312"/>
                <a:gd name="connsiteX154" fmla="*/ 456406 w 1821656"/>
                <a:gd name="connsiteY154" fmla="*/ 1952625 h 3008312"/>
                <a:gd name="connsiteX155" fmla="*/ 461957 w 1821656"/>
                <a:gd name="connsiteY155" fmla="*/ 2041525 h 3008312"/>
                <a:gd name="connsiteX156" fmla="*/ 404813 w 1821656"/>
                <a:gd name="connsiteY156" fmla="*/ 2039937 h 3008312"/>
                <a:gd name="connsiteX157" fmla="*/ 313531 w 1821656"/>
                <a:gd name="connsiteY157" fmla="*/ 2008187 h 3008312"/>
                <a:gd name="connsiteX158" fmla="*/ 316726 w 1821656"/>
                <a:gd name="connsiteY158" fmla="*/ 2070893 h 3008312"/>
                <a:gd name="connsiteX159" fmla="*/ 257969 w 1821656"/>
                <a:gd name="connsiteY159" fmla="*/ 2099469 h 3008312"/>
                <a:gd name="connsiteX160" fmla="*/ 204019 w 1821656"/>
                <a:gd name="connsiteY160" fmla="*/ 2147888 h 3008312"/>
                <a:gd name="connsiteX161" fmla="*/ 154781 w 1821656"/>
                <a:gd name="connsiteY161" fmla="*/ 2166937 h 3008312"/>
                <a:gd name="connsiteX162" fmla="*/ 111125 w 1821656"/>
                <a:gd name="connsiteY162" fmla="*/ 2170906 h 3008312"/>
                <a:gd name="connsiteX163" fmla="*/ 119063 w 1821656"/>
                <a:gd name="connsiteY163" fmla="*/ 2234406 h 3008312"/>
                <a:gd name="connsiteX164" fmla="*/ 63500 w 1821656"/>
                <a:gd name="connsiteY164" fmla="*/ 2242344 h 3008312"/>
                <a:gd name="connsiteX165" fmla="*/ 36494 w 1821656"/>
                <a:gd name="connsiteY165" fmla="*/ 2312987 h 3008312"/>
                <a:gd name="connsiteX166" fmla="*/ 38882 w 1821656"/>
                <a:gd name="connsiteY166" fmla="*/ 2347118 h 3008312"/>
                <a:gd name="connsiteX167" fmla="*/ 96863 w 1821656"/>
                <a:gd name="connsiteY167" fmla="*/ 2405857 h 3008312"/>
                <a:gd name="connsiteX168" fmla="*/ 112738 w 1821656"/>
                <a:gd name="connsiteY168" fmla="*/ 2415381 h 3008312"/>
                <a:gd name="connsiteX169" fmla="*/ 118256 w 1821656"/>
                <a:gd name="connsiteY169" fmla="*/ 2516187 h 3008312"/>
                <a:gd name="connsiteX170" fmla="*/ 119063 w 1821656"/>
                <a:gd name="connsiteY170" fmla="*/ 2583656 h 3008312"/>
                <a:gd name="connsiteX171" fmla="*/ 177013 w 1821656"/>
                <a:gd name="connsiteY171" fmla="*/ 2576512 h 3008312"/>
                <a:gd name="connsiteX172" fmla="*/ 190500 w 1821656"/>
                <a:gd name="connsiteY172" fmla="*/ 2547937 h 3008312"/>
                <a:gd name="connsiteX173" fmla="*/ 226219 w 1821656"/>
                <a:gd name="connsiteY173" fmla="*/ 2579687 h 3008312"/>
                <a:gd name="connsiteX174" fmla="*/ 265906 w 1821656"/>
                <a:gd name="connsiteY174" fmla="*/ 2591594 h 3008312"/>
                <a:gd name="connsiteX175" fmla="*/ 312757 w 1821656"/>
                <a:gd name="connsiteY175" fmla="*/ 2620169 h 3008312"/>
                <a:gd name="connsiteX176" fmla="*/ 310337 w 1821656"/>
                <a:gd name="connsiteY176" fmla="*/ 2655094 h 3008312"/>
                <a:gd name="connsiteX177" fmla="*/ 355607 w 1821656"/>
                <a:gd name="connsiteY177" fmla="*/ 2675731 h 3008312"/>
                <a:gd name="connsiteX178" fmla="*/ 404813 w 1821656"/>
                <a:gd name="connsiteY178" fmla="*/ 2694781 h 3008312"/>
                <a:gd name="connsiteX179" fmla="*/ 437337 w 1821656"/>
                <a:gd name="connsiteY179" fmla="*/ 2677318 h 3008312"/>
                <a:gd name="connsiteX180" fmla="*/ 488156 w 1821656"/>
                <a:gd name="connsiteY180" fmla="*/ 2702719 h 3008312"/>
                <a:gd name="connsiteX181" fmla="*/ 468313 w 1821656"/>
                <a:gd name="connsiteY181" fmla="*/ 2782094 h 3008312"/>
                <a:gd name="connsiteX182" fmla="*/ 460375 w 1821656"/>
                <a:gd name="connsiteY182" fmla="*/ 2813844 h 3008312"/>
                <a:gd name="connsiteX183" fmla="*/ 476250 w 1821656"/>
                <a:gd name="connsiteY183" fmla="*/ 2841625 h 3008312"/>
                <a:gd name="connsiteX184" fmla="*/ 428625 w 1821656"/>
                <a:gd name="connsiteY184" fmla="*/ 2901156 h 3008312"/>
                <a:gd name="connsiteX185" fmla="*/ 404813 w 1821656"/>
                <a:gd name="connsiteY185" fmla="*/ 2940844 h 3008312"/>
                <a:gd name="connsiteX186" fmla="*/ 388938 w 1821656"/>
                <a:gd name="connsiteY186" fmla="*/ 3008312 h 3008312"/>
                <a:gd name="connsiteX0" fmla="*/ 388938 w 1821656"/>
                <a:gd name="connsiteY0" fmla="*/ 3008312 h 3008312"/>
                <a:gd name="connsiteX1" fmla="*/ 444500 w 1821656"/>
                <a:gd name="connsiteY1" fmla="*/ 2996406 h 3008312"/>
                <a:gd name="connsiteX2" fmla="*/ 448469 w 1821656"/>
                <a:gd name="connsiteY2" fmla="*/ 2952750 h 3008312"/>
                <a:gd name="connsiteX3" fmla="*/ 467949 w 1821656"/>
                <a:gd name="connsiteY3" fmla="*/ 2930525 h 3008312"/>
                <a:gd name="connsiteX4" fmla="*/ 492125 w 1821656"/>
                <a:gd name="connsiteY4" fmla="*/ 2913062 h 3008312"/>
                <a:gd name="connsiteX5" fmla="*/ 579438 w 1821656"/>
                <a:gd name="connsiteY5" fmla="*/ 2960687 h 3008312"/>
                <a:gd name="connsiteX6" fmla="*/ 647713 w 1821656"/>
                <a:gd name="connsiteY6" fmla="*/ 2986881 h 3008312"/>
                <a:gd name="connsiteX7" fmla="*/ 710406 w 1821656"/>
                <a:gd name="connsiteY7" fmla="*/ 2956719 h 3008312"/>
                <a:gd name="connsiteX8" fmla="*/ 722313 w 1821656"/>
                <a:gd name="connsiteY8" fmla="*/ 2905125 h 3008312"/>
                <a:gd name="connsiteX9" fmla="*/ 754063 w 1821656"/>
                <a:gd name="connsiteY9" fmla="*/ 2905125 h 3008312"/>
                <a:gd name="connsiteX10" fmla="*/ 770776 w 1821656"/>
                <a:gd name="connsiteY10" fmla="*/ 2919412 h 3008312"/>
                <a:gd name="connsiteX11" fmla="*/ 821531 w 1821656"/>
                <a:gd name="connsiteY11" fmla="*/ 2885281 h 3008312"/>
                <a:gd name="connsiteX12" fmla="*/ 833438 w 1821656"/>
                <a:gd name="connsiteY12" fmla="*/ 2869406 h 3008312"/>
                <a:gd name="connsiteX13" fmla="*/ 827082 w 1821656"/>
                <a:gd name="connsiteY13" fmla="*/ 2836069 h 3008312"/>
                <a:gd name="connsiteX14" fmla="*/ 765192 w 1821656"/>
                <a:gd name="connsiteY14" fmla="*/ 2817018 h 3008312"/>
                <a:gd name="connsiteX15" fmla="*/ 758031 w 1821656"/>
                <a:gd name="connsiteY15" fmla="*/ 2762250 h 3008312"/>
                <a:gd name="connsiteX16" fmla="*/ 807238 w 1821656"/>
                <a:gd name="connsiteY16" fmla="*/ 2748756 h 3008312"/>
                <a:gd name="connsiteX17" fmla="*/ 830848 w 1821656"/>
                <a:gd name="connsiteY17" fmla="*/ 2756694 h 3008312"/>
                <a:gd name="connsiteX18" fmla="*/ 859637 w 1821656"/>
                <a:gd name="connsiteY18" fmla="*/ 2710656 h 3008312"/>
                <a:gd name="connsiteX19" fmla="*/ 899325 w 1821656"/>
                <a:gd name="connsiteY19" fmla="*/ 2759075 h 3008312"/>
                <a:gd name="connsiteX20" fmla="*/ 918394 w 1821656"/>
                <a:gd name="connsiteY20" fmla="*/ 2822575 h 3008312"/>
                <a:gd name="connsiteX21" fmla="*/ 884225 w 1821656"/>
                <a:gd name="connsiteY21" fmla="*/ 2846388 h 3008312"/>
                <a:gd name="connsiteX22" fmla="*/ 887388 w 1821656"/>
                <a:gd name="connsiteY22" fmla="*/ 2885281 h 3008312"/>
                <a:gd name="connsiteX23" fmla="*/ 936625 w 1821656"/>
                <a:gd name="connsiteY23" fmla="*/ 2889250 h 3008312"/>
                <a:gd name="connsiteX24" fmla="*/ 964406 w 1821656"/>
                <a:gd name="connsiteY24" fmla="*/ 2809875 h 3008312"/>
                <a:gd name="connsiteX25" fmla="*/ 1035844 w 1821656"/>
                <a:gd name="connsiteY25" fmla="*/ 2754312 h 3008312"/>
                <a:gd name="connsiteX26" fmla="*/ 1067594 w 1821656"/>
                <a:gd name="connsiteY26" fmla="*/ 2698750 h 3008312"/>
                <a:gd name="connsiteX27" fmla="*/ 1079500 w 1821656"/>
                <a:gd name="connsiteY27" fmla="*/ 2583656 h 3008312"/>
                <a:gd name="connsiteX28" fmla="*/ 1103313 w 1821656"/>
                <a:gd name="connsiteY28" fmla="*/ 2508250 h 3008312"/>
                <a:gd name="connsiteX29" fmla="*/ 1087438 w 1821656"/>
                <a:gd name="connsiteY29" fmla="*/ 2472531 h 3008312"/>
                <a:gd name="connsiteX30" fmla="*/ 1119188 w 1821656"/>
                <a:gd name="connsiteY30" fmla="*/ 2460625 h 3008312"/>
                <a:gd name="connsiteX31" fmla="*/ 1079500 w 1821656"/>
                <a:gd name="connsiteY31" fmla="*/ 2349500 h 3008312"/>
                <a:gd name="connsiteX32" fmla="*/ 1111250 w 1821656"/>
                <a:gd name="connsiteY32" fmla="*/ 2286000 h 3008312"/>
                <a:gd name="connsiteX33" fmla="*/ 1111250 w 1821656"/>
                <a:gd name="connsiteY33" fmla="*/ 2250281 h 3008312"/>
                <a:gd name="connsiteX34" fmla="*/ 1178719 w 1821656"/>
                <a:gd name="connsiteY34" fmla="*/ 2135187 h 3008312"/>
                <a:gd name="connsiteX35" fmla="*/ 1202531 w 1821656"/>
                <a:gd name="connsiteY35" fmla="*/ 2079625 h 3008312"/>
                <a:gd name="connsiteX36" fmla="*/ 1146969 w 1821656"/>
                <a:gd name="connsiteY36" fmla="*/ 2035969 h 3008312"/>
                <a:gd name="connsiteX37" fmla="*/ 1174750 w 1821656"/>
                <a:gd name="connsiteY37" fmla="*/ 2004219 h 3008312"/>
                <a:gd name="connsiteX38" fmla="*/ 1174750 w 1821656"/>
                <a:gd name="connsiteY38" fmla="*/ 1960562 h 3008312"/>
                <a:gd name="connsiteX39" fmla="*/ 1202531 w 1821656"/>
                <a:gd name="connsiteY39" fmla="*/ 1889125 h 3008312"/>
                <a:gd name="connsiteX40" fmla="*/ 1091406 w 1821656"/>
                <a:gd name="connsiteY40" fmla="*/ 1817687 h 3008312"/>
                <a:gd name="connsiteX41" fmla="*/ 1039813 w 1821656"/>
                <a:gd name="connsiteY41" fmla="*/ 1742281 h 3008312"/>
                <a:gd name="connsiteX42" fmla="*/ 1012031 w 1821656"/>
                <a:gd name="connsiteY42" fmla="*/ 1718469 h 3008312"/>
                <a:gd name="connsiteX43" fmla="*/ 944563 w 1821656"/>
                <a:gd name="connsiteY43" fmla="*/ 1730375 h 3008312"/>
                <a:gd name="connsiteX44" fmla="*/ 896938 w 1821656"/>
                <a:gd name="connsiteY44" fmla="*/ 1730375 h 3008312"/>
                <a:gd name="connsiteX45" fmla="*/ 892969 w 1821656"/>
                <a:gd name="connsiteY45" fmla="*/ 1789906 h 3008312"/>
                <a:gd name="connsiteX46" fmla="*/ 845344 w 1821656"/>
                <a:gd name="connsiteY46" fmla="*/ 1821656 h 3008312"/>
                <a:gd name="connsiteX47" fmla="*/ 773906 w 1821656"/>
                <a:gd name="connsiteY47" fmla="*/ 1845469 h 3008312"/>
                <a:gd name="connsiteX48" fmla="*/ 746125 w 1821656"/>
                <a:gd name="connsiteY48" fmla="*/ 1845469 h 3008312"/>
                <a:gd name="connsiteX49" fmla="*/ 789781 w 1821656"/>
                <a:gd name="connsiteY49" fmla="*/ 1797844 h 3008312"/>
                <a:gd name="connsiteX50" fmla="*/ 785813 w 1821656"/>
                <a:gd name="connsiteY50" fmla="*/ 1766094 h 3008312"/>
                <a:gd name="connsiteX51" fmla="*/ 726281 w 1821656"/>
                <a:gd name="connsiteY51" fmla="*/ 1766094 h 3008312"/>
                <a:gd name="connsiteX52" fmla="*/ 702469 w 1821656"/>
                <a:gd name="connsiteY52" fmla="*/ 1813719 h 3008312"/>
                <a:gd name="connsiteX53" fmla="*/ 686594 w 1821656"/>
                <a:gd name="connsiteY53" fmla="*/ 1778000 h 3008312"/>
                <a:gd name="connsiteX54" fmla="*/ 690563 w 1821656"/>
                <a:gd name="connsiteY54" fmla="*/ 1710531 h 3008312"/>
                <a:gd name="connsiteX55" fmla="*/ 690563 w 1821656"/>
                <a:gd name="connsiteY55" fmla="*/ 1651000 h 3008312"/>
                <a:gd name="connsiteX56" fmla="*/ 599281 w 1821656"/>
                <a:gd name="connsiteY56" fmla="*/ 1651000 h 3008312"/>
                <a:gd name="connsiteX57" fmla="*/ 571500 w 1821656"/>
                <a:gd name="connsiteY57" fmla="*/ 1662906 h 3008312"/>
                <a:gd name="connsiteX58" fmla="*/ 523875 w 1821656"/>
                <a:gd name="connsiteY58" fmla="*/ 1619250 h 3008312"/>
                <a:gd name="connsiteX59" fmla="*/ 527844 w 1821656"/>
                <a:gd name="connsiteY59" fmla="*/ 1579562 h 3008312"/>
                <a:gd name="connsiteX60" fmla="*/ 611188 w 1821656"/>
                <a:gd name="connsiteY60" fmla="*/ 1543844 h 3008312"/>
                <a:gd name="connsiteX61" fmla="*/ 650875 w 1821656"/>
                <a:gd name="connsiteY61" fmla="*/ 1468437 h 3008312"/>
                <a:gd name="connsiteX62" fmla="*/ 710406 w 1821656"/>
                <a:gd name="connsiteY62" fmla="*/ 1440656 h 3008312"/>
                <a:gd name="connsiteX63" fmla="*/ 785813 w 1821656"/>
                <a:gd name="connsiteY63" fmla="*/ 1377156 h 3008312"/>
                <a:gd name="connsiteX64" fmla="*/ 853281 w 1821656"/>
                <a:gd name="connsiteY64" fmla="*/ 1266031 h 3008312"/>
                <a:gd name="connsiteX65" fmla="*/ 920750 w 1821656"/>
                <a:gd name="connsiteY65" fmla="*/ 1178719 h 3008312"/>
                <a:gd name="connsiteX66" fmla="*/ 980281 w 1821656"/>
                <a:gd name="connsiteY66" fmla="*/ 1123156 h 3008312"/>
                <a:gd name="connsiteX67" fmla="*/ 1035844 w 1821656"/>
                <a:gd name="connsiteY67" fmla="*/ 1067594 h 3008312"/>
                <a:gd name="connsiteX68" fmla="*/ 1063625 w 1821656"/>
                <a:gd name="connsiteY68" fmla="*/ 1039812 h 3008312"/>
                <a:gd name="connsiteX69" fmla="*/ 1095375 w 1821656"/>
                <a:gd name="connsiteY69" fmla="*/ 1035844 h 3008312"/>
                <a:gd name="connsiteX70" fmla="*/ 1115219 w 1821656"/>
                <a:gd name="connsiteY70" fmla="*/ 948531 h 3008312"/>
                <a:gd name="connsiteX71" fmla="*/ 1158875 w 1821656"/>
                <a:gd name="connsiteY71" fmla="*/ 896937 h 3008312"/>
                <a:gd name="connsiteX72" fmla="*/ 1214438 w 1821656"/>
                <a:gd name="connsiteY72" fmla="*/ 881062 h 3008312"/>
                <a:gd name="connsiteX73" fmla="*/ 1273969 w 1821656"/>
                <a:gd name="connsiteY73" fmla="*/ 773906 h 3008312"/>
                <a:gd name="connsiteX74" fmla="*/ 1349375 w 1821656"/>
                <a:gd name="connsiteY74" fmla="*/ 734219 h 3008312"/>
                <a:gd name="connsiteX75" fmla="*/ 1400969 w 1821656"/>
                <a:gd name="connsiteY75" fmla="*/ 714375 h 3008312"/>
                <a:gd name="connsiteX76" fmla="*/ 1436688 w 1821656"/>
                <a:gd name="connsiteY76" fmla="*/ 714375 h 3008312"/>
                <a:gd name="connsiteX77" fmla="*/ 1520031 w 1821656"/>
                <a:gd name="connsiteY77" fmla="*/ 706437 h 3008312"/>
                <a:gd name="connsiteX78" fmla="*/ 1627188 w 1821656"/>
                <a:gd name="connsiteY78" fmla="*/ 706437 h 3008312"/>
                <a:gd name="connsiteX79" fmla="*/ 1686719 w 1821656"/>
                <a:gd name="connsiteY79" fmla="*/ 706437 h 3008312"/>
                <a:gd name="connsiteX80" fmla="*/ 1694656 w 1821656"/>
                <a:gd name="connsiteY80" fmla="*/ 758031 h 3008312"/>
                <a:gd name="connsiteX81" fmla="*/ 1714500 w 1821656"/>
                <a:gd name="connsiteY81" fmla="*/ 762000 h 3008312"/>
                <a:gd name="connsiteX82" fmla="*/ 1738313 w 1821656"/>
                <a:gd name="connsiteY82" fmla="*/ 722312 h 3008312"/>
                <a:gd name="connsiteX83" fmla="*/ 1742281 w 1821656"/>
                <a:gd name="connsiteY83" fmla="*/ 690562 h 3008312"/>
                <a:gd name="connsiteX84" fmla="*/ 1785938 w 1821656"/>
                <a:gd name="connsiteY84" fmla="*/ 690562 h 3008312"/>
                <a:gd name="connsiteX85" fmla="*/ 1817688 w 1821656"/>
                <a:gd name="connsiteY85" fmla="*/ 718344 h 3008312"/>
                <a:gd name="connsiteX86" fmla="*/ 1821656 w 1821656"/>
                <a:gd name="connsiteY86" fmla="*/ 650875 h 3008312"/>
                <a:gd name="connsiteX87" fmla="*/ 1821656 w 1821656"/>
                <a:gd name="connsiteY87" fmla="*/ 599281 h 3008312"/>
                <a:gd name="connsiteX88" fmla="*/ 1785938 w 1821656"/>
                <a:gd name="connsiteY88" fmla="*/ 575469 h 3008312"/>
                <a:gd name="connsiteX89" fmla="*/ 1746250 w 1821656"/>
                <a:gd name="connsiteY89" fmla="*/ 535781 h 3008312"/>
                <a:gd name="connsiteX90" fmla="*/ 1698625 w 1821656"/>
                <a:gd name="connsiteY90" fmla="*/ 543719 h 3008312"/>
                <a:gd name="connsiteX91" fmla="*/ 1662906 w 1821656"/>
                <a:gd name="connsiteY91" fmla="*/ 515937 h 3008312"/>
                <a:gd name="connsiteX92" fmla="*/ 1643063 w 1821656"/>
                <a:gd name="connsiteY92" fmla="*/ 488156 h 3008312"/>
                <a:gd name="connsiteX93" fmla="*/ 1694656 w 1821656"/>
                <a:gd name="connsiteY93" fmla="*/ 420687 h 3008312"/>
                <a:gd name="connsiteX94" fmla="*/ 1718469 w 1821656"/>
                <a:gd name="connsiteY94" fmla="*/ 420687 h 3008312"/>
                <a:gd name="connsiteX95" fmla="*/ 1750219 w 1821656"/>
                <a:gd name="connsiteY95" fmla="*/ 444500 h 3008312"/>
                <a:gd name="connsiteX96" fmla="*/ 1762125 w 1821656"/>
                <a:gd name="connsiteY96" fmla="*/ 377031 h 3008312"/>
                <a:gd name="connsiteX97" fmla="*/ 1781969 w 1821656"/>
                <a:gd name="connsiteY97" fmla="*/ 289719 h 3008312"/>
                <a:gd name="connsiteX98" fmla="*/ 1766094 w 1821656"/>
                <a:gd name="connsiteY98" fmla="*/ 238125 h 3008312"/>
                <a:gd name="connsiteX99" fmla="*/ 1742281 w 1821656"/>
                <a:gd name="connsiteY99" fmla="*/ 170656 h 3008312"/>
                <a:gd name="connsiteX100" fmla="*/ 1698625 w 1821656"/>
                <a:gd name="connsiteY100" fmla="*/ 146844 h 3008312"/>
                <a:gd name="connsiteX101" fmla="*/ 1639094 w 1821656"/>
                <a:gd name="connsiteY101" fmla="*/ 123031 h 3008312"/>
                <a:gd name="connsiteX102" fmla="*/ 1563688 w 1821656"/>
                <a:gd name="connsiteY102" fmla="*/ 127000 h 3008312"/>
                <a:gd name="connsiteX103" fmla="*/ 1504156 w 1821656"/>
                <a:gd name="connsiteY103" fmla="*/ 174625 h 3008312"/>
                <a:gd name="connsiteX104" fmla="*/ 1393031 w 1821656"/>
                <a:gd name="connsiteY104" fmla="*/ 107156 h 3008312"/>
                <a:gd name="connsiteX105" fmla="*/ 1321594 w 1821656"/>
                <a:gd name="connsiteY105" fmla="*/ 130969 h 3008312"/>
                <a:gd name="connsiteX106" fmla="*/ 1238250 w 1821656"/>
                <a:gd name="connsiteY106" fmla="*/ 119062 h 3008312"/>
                <a:gd name="connsiteX107" fmla="*/ 1206500 w 1821656"/>
                <a:gd name="connsiteY107" fmla="*/ 23812 h 3008312"/>
                <a:gd name="connsiteX108" fmla="*/ 1150938 w 1821656"/>
                <a:gd name="connsiteY108" fmla="*/ 0 h 3008312"/>
                <a:gd name="connsiteX109" fmla="*/ 1083469 w 1821656"/>
                <a:gd name="connsiteY109" fmla="*/ 55562 h 3008312"/>
                <a:gd name="connsiteX110" fmla="*/ 1063625 w 1821656"/>
                <a:gd name="connsiteY110" fmla="*/ 119062 h 3008312"/>
                <a:gd name="connsiteX111" fmla="*/ 1004094 w 1821656"/>
                <a:gd name="connsiteY111" fmla="*/ 218281 h 3008312"/>
                <a:gd name="connsiteX112" fmla="*/ 968375 w 1821656"/>
                <a:gd name="connsiteY112" fmla="*/ 254000 h 3008312"/>
                <a:gd name="connsiteX113" fmla="*/ 849313 w 1821656"/>
                <a:gd name="connsiteY113" fmla="*/ 337344 h 3008312"/>
                <a:gd name="connsiteX114" fmla="*/ 865188 w 1821656"/>
                <a:gd name="connsiteY114" fmla="*/ 476250 h 3008312"/>
                <a:gd name="connsiteX115" fmla="*/ 868350 w 1821656"/>
                <a:gd name="connsiteY115" fmla="*/ 557213 h 3008312"/>
                <a:gd name="connsiteX116" fmla="*/ 819143 w 1821656"/>
                <a:gd name="connsiteY116" fmla="*/ 635000 h 3008312"/>
                <a:gd name="connsiteX117" fmla="*/ 674688 w 1821656"/>
                <a:gd name="connsiteY117" fmla="*/ 702469 h 3008312"/>
                <a:gd name="connsiteX118" fmla="*/ 587375 w 1821656"/>
                <a:gd name="connsiteY118" fmla="*/ 662781 h 3008312"/>
                <a:gd name="connsiteX119" fmla="*/ 496094 w 1821656"/>
                <a:gd name="connsiteY119" fmla="*/ 758031 h 3008312"/>
                <a:gd name="connsiteX120" fmla="*/ 377031 w 1821656"/>
                <a:gd name="connsiteY120" fmla="*/ 726281 h 3008312"/>
                <a:gd name="connsiteX121" fmla="*/ 257969 w 1821656"/>
                <a:gd name="connsiteY121" fmla="*/ 746125 h 3008312"/>
                <a:gd name="connsiteX122" fmla="*/ 194469 w 1821656"/>
                <a:gd name="connsiteY122" fmla="*/ 948531 h 3008312"/>
                <a:gd name="connsiteX123" fmla="*/ 111901 w 1821656"/>
                <a:gd name="connsiteY123" fmla="*/ 969169 h 3008312"/>
                <a:gd name="connsiteX124" fmla="*/ 174625 w 1821656"/>
                <a:gd name="connsiteY124" fmla="*/ 1049338 h 3008312"/>
                <a:gd name="connsiteX125" fmla="*/ 83344 w 1821656"/>
                <a:gd name="connsiteY125" fmla="*/ 1154906 h 3008312"/>
                <a:gd name="connsiteX126" fmla="*/ 150813 w 1821656"/>
                <a:gd name="connsiteY126" fmla="*/ 1230312 h 3008312"/>
                <a:gd name="connsiteX127" fmla="*/ 63500 w 1821656"/>
                <a:gd name="connsiteY127" fmla="*/ 1297781 h 3008312"/>
                <a:gd name="connsiteX128" fmla="*/ 63500 w 1821656"/>
                <a:gd name="connsiteY128" fmla="*/ 1444625 h 3008312"/>
                <a:gd name="connsiteX129" fmla="*/ 138906 w 1821656"/>
                <a:gd name="connsiteY129" fmla="*/ 1452562 h 3008312"/>
                <a:gd name="connsiteX130" fmla="*/ 206375 w 1821656"/>
                <a:gd name="connsiteY130" fmla="*/ 1436687 h 3008312"/>
                <a:gd name="connsiteX131" fmla="*/ 242094 w 1821656"/>
                <a:gd name="connsiteY131" fmla="*/ 1460500 h 3008312"/>
                <a:gd name="connsiteX132" fmla="*/ 265906 w 1821656"/>
                <a:gd name="connsiteY132" fmla="*/ 1508125 h 3008312"/>
                <a:gd name="connsiteX133" fmla="*/ 230188 w 1821656"/>
                <a:gd name="connsiteY133" fmla="*/ 1529557 h 3008312"/>
                <a:gd name="connsiteX134" fmla="*/ 211926 w 1821656"/>
                <a:gd name="connsiteY134" fmla="*/ 1560512 h 3008312"/>
                <a:gd name="connsiteX135" fmla="*/ 164331 w 1821656"/>
                <a:gd name="connsiteY135" fmla="*/ 1574800 h 3008312"/>
                <a:gd name="connsiteX136" fmla="*/ 148025 w 1821656"/>
                <a:gd name="connsiteY136" fmla="*/ 1604169 h 3008312"/>
                <a:gd name="connsiteX137" fmla="*/ 92057 w 1821656"/>
                <a:gd name="connsiteY137" fmla="*/ 1643062 h 3008312"/>
                <a:gd name="connsiteX138" fmla="*/ 79375 w 1821656"/>
                <a:gd name="connsiteY138" fmla="*/ 1702594 h 3008312"/>
                <a:gd name="connsiteX139" fmla="*/ 19844 w 1821656"/>
                <a:gd name="connsiteY139" fmla="*/ 1708944 h 3008312"/>
                <a:gd name="connsiteX140" fmla="*/ 0 w 1821656"/>
                <a:gd name="connsiteY140" fmla="*/ 1785937 h 3008312"/>
                <a:gd name="connsiteX141" fmla="*/ 89700 w 1821656"/>
                <a:gd name="connsiteY141" fmla="*/ 1798637 h 3008312"/>
                <a:gd name="connsiteX142" fmla="*/ 107156 w 1821656"/>
                <a:gd name="connsiteY142" fmla="*/ 1825625 h 3008312"/>
                <a:gd name="connsiteX143" fmla="*/ 120643 w 1821656"/>
                <a:gd name="connsiteY143" fmla="*/ 1897062 h 3008312"/>
                <a:gd name="connsiteX144" fmla="*/ 166688 w 1821656"/>
                <a:gd name="connsiteY144" fmla="*/ 1916906 h 3008312"/>
                <a:gd name="connsiteX145" fmla="*/ 199213 w 1821656"/>
                <a:gd name="connsiteY145" fmla="*/ 1902619 h 3008312"/>
                <a:gd name="connsiteX146" fmla="*/ 259549 w 1821656"/>
                <a:gd name="connsiteY146" fmla="*/ 1897856 h 3008312"/>
                <a:gd name="connsiteX147" fmla="*/ 315112 w 1821656"/>
                <a:gd name="connsiteY147" fmla="*/ 1851819 h 3008312"/>
                <a:gd name="connsiteX148" fmla="*/ 333375 w 1821656"/>
                <a:gd name="connsiteY148" fmla="*/ 1853406 h 3008312"/>
                <a:gd name="connsiteX149" fmla="*/ 379419 w 1821656"/>
                <a:gd name="connsiteY149" fmla="*/ 1858169 h 3008312"/>
                <a:gd name="connsiteX150" fmla="*/ 434981 w 1821656"/>
                <a:gd name="connsiteY150" fmla="*/ 1827212 h 3008312"/>
                <a:gd name="connsiteX151" fmla="*/ 477863 w 1821656"/>
                <a:gd name="connsiteY151" fmla="*/ 1862931 h 3008312"/>
                <a:gd name="connsiteX152" fmla="*/ 488156 w 1821656"/>
                <a:gd name="connsiteY152" fmla="*/ 1897062 h 3008312"/>
                <a:gd name="connsiteX153" fmla="*/ 479886 w 1821656"/>
                <a:gd name="connsiteY153" fmla="*/ 1925637 h 3008312"/>
                <a:gd name="connsiteX154" fmla="*/ 456406 w 1821656"/>
                <a:gd name="connsiteY154" fmla="*/ 1952625 h 3008312"/>
                <a:gd name="connsiteX155" fmla="*/ 461957 w 1821656"/>
                <a:gd name="connsiteY155" fmla="*/ 2041525 h 3008312"/>
                <a:gd name="connsiteX156" fmla="*/ 404813 w 1821656"/>
                <a:gd name="connsiteY156" fmla="*/ 2039937 h 3008312"/>
                <a:gd name="connsiteX157" fmla="*/ 313531 w 1821656"/>
                <a:gd name="connsiteY157" fmla="*/ 2008187 h 3008312"/>
                <a:gd name="connsiteX158" fmla="*/ 316726 w 1821656"/>
                <a:gd name="connsiteY158" fmla="*/ 2070893 h 3008312"/>
                <a:gd name="connsiteX159" fmla="*/ 257969 w 1821656"/>
                <a:gd name="connsiteY159" fmla="*/ 2099469 h 3008312"/>
                <a:gd name="connsiteX160" fmla="*/ 204019 w 1821656"/>
                <a:gd name="connsiteY160" fmla="*/ 2147888 h 3008312"/>
                <a:gd name="connsiteX161" fmla="*/ 154781 w 1821656"/>
                <a:gd name="connsiteY161" fmla="*/ 2166937 h 3008312"/>
                <a:gd name="connsiteX162" fmla="*/ 111125 w 1821656"/>
                <a:gd name="connsiteY162" fmla="*/ 2170906 h 3008312"/>
                <a:gd name="connsiteX163" fmla="*/ 119063 w 1821656"/>
                <a:gd name="connsiteY163" fmla="*/ 2234406 h 3008312"/>
                <a:gd name="connsiteX164" fmla="*/ 73050 w 1821656"/>
                <a:gd name="connsiteY164" fmla="*/ 2242344 h 3008312"/>
                <a:gd name="connsiteX165" fmla="*/ 36494 w 1821656"/>
                <a:gd name="connsiteY165" fmla="*/ 2312987 h 3008312"/>
                <a:gd name="connsiteX166" fmla="*/ 38882 w 1821656"/>
                <a:gd name="connsiteY166" fmla="*/ 2347118 h 3008312"/>
                <a:gd name="connsiteX167" fmla="*/ 96863 w 1821656"/>
                <a:gd name="connsiteY167" fmla="*/ 2405857 h 3008312"/>
                <a:gd name="connsiteX168" fmla="*/ 112738 w 1821656"/>
                <a:gd name="connsiteY168" fmla="*/ 2415381 h 3008312"/>
                <a:gd name="connsiteX169" fmla="*/ 118256 w 1821656"/>
                <a:gd name="connsiteY169" fmla="*/ 2516187 h 3008312"/>
                <a:gd name="connsiteX170" fmla="*/ 119063 w 1821656"/>
                <a:gd name="connsiteY170" fmla="*/ 2583656 h 3008312"/>
                <a:gd name="connsiteX171" fmla="*/ 177013 w 1821656"/>
                <a:gd name="connsiteY171" fmla="*/ 2576512 h 3008312"/>
                <a:gd name="connsiteX172" fmla="*/ 190500 w 1821656"/>
                <a:gd name="connsiteY172" fmla="*/ 2547937 h 3008312"/>
                <a:gd name="connsiteX173" fmla="*/ 226219 w 1821656"/>
                <a:gd name="connsiteY173" fmla="*/ 2579687 h 3008312"/>
                <a:gd name="connsiteX174" fmla="*/ 265906 w 1821656"/>
                <a:gd name="connsiteY174" fmla="*/ 2591594 h 3008312"/>
                <a:gd name="connsiteX175" fmla="*/ 312757 w 1821656"/>
                <a:gd name="connsiteY175" fmla="*/ 2620169 h 3008312"/>
                <a:gd name="connsiteX176" fmla="*/ 310337 w 1821656"/>
                <a:gd name="connsiteY176" fmla="*/ 2655094 h 3008312"/>
                <a:gd name="connsiteX177" fmla="*/ 355607 w 1821656"/>
                <a:gd name="connsiteY177" fmla="*/ 2675731 h 3008312"/>
                <a:gd name="connsiteX178" fmla="*/ 404813 w 1821656"/>
                <a:gd name="connsiteY178" fmla="*/ 2694781 h 3008312"/>
                <a:gd name="connsiteX179" fmla="*/ 437337 w 1821656"/>
                <a:gd name="connsiteY179" fmla="*/ 2677318 h 3008312"/>
                <a:gd name="connsiteX180" fmla="*/ 488156 w 1821656"/>
                <a:gd name="connsiteY180" fmla="*/ 2702719 h 3008312"/>
                <a:gd name="connsiteX181" fmla="*/ 468313 w 1821656"/>
                <a:gd name="connsiteY181" fmla="*/ 2782094 h 3008312"/>
                <a:gd name="connsiteX182" fmla="*/ 460375 w 1821656"/>
                <a:gd name="connsiteY182" fmla="*/ 2813844 h 3008312"/>
                <a:gd name="connsiteX183" fmla="*/ 476250 w 1821656"/>
                <a:gd name="connsiteY183" fmla="*/ 2841625 h 3008312"/>
                <a:gd name="connsiteX184" fmla="*/ 428625 w 1821656"/>
                <a:gd name="connsiteY184" fmla="*/ 2901156 h 3008312"/>
                <a:gd name="connsiteX185" fmla="*/ 404813 w 1821656"/>
                <a:gd name="connsiteY185" fmla="*/ 2940844 h 3008312"/>
                <a:gd name="connsiteX186" fmla="*/ 388938 w 1821656"/>
                <a:gd name="connsiteY186" fmla="*/ 3008312 h 3008312"/>
                <a:gd name="connsiteX0" fmla="*/ 388938 w 1821656"/>
                <a:gd name="connsiteY0" fmla="*/ 3008312 h 3008312"/>
                <a:gd name="connsiteX1" fmla="*/ 444500 w 1821656"/>
                <a:gd name="connsiteY1" fmla="*/ 2996406 h 3008312"/>
                <a:gd name="connsiteX2" fmla="*/ 448469 w 1821656"/>
                <a:gd name="connsiteY2" fmla="*/ 2952750 h 3008312"/>
                <a:gd name="connsiteX3" fmla="*/ 467949 w 1821656"/>
                <a:gd name="connsiteY3" fmla="*/ 2930525 h 3008312"/>
                <a:gd name="connsiteX4" fmla="*/ 492125 w 1821656"/>
                <a:gd name="connsiteY4" fmla="*/ 2913062 h 3008312"/>
                <a:gd name="connsiteX5" fmla="*/ 579438 w 1821656"/>
                <a:gd name="connsiteY5" fmla="*/ 2960687 h 3008312"/>
                <a:gd name="connsiteX6" fmla="*/ 647713 w 1821656"/>
                <a:gd name="connsiteY6" fmla="*/ 2986881 h 3008312"/>
                <a:gd name="connsiteX7" fmla="*/ 710406 w 1821656"/>
                <a:gd name="connsiteY7" fmla="*/ 2956719 h 3008312"/>
                <a:gd name="connsiteX8" fmla="*/ 722313 w 1821656"/>
                <a:gd name="connsiteY8" fmla="*/ 2905125 h 3008312"/>
                <a:gd name="connsiteX9" fmla="*/ 754063 w 1821656"/>
                <a:gd name="connsiteY9" fmla="*/ 2905125 h 3008312"/>
                <a:gd name="connsiteX10" fmla="*/ 770776 w 1821656"/>
                <a:gd name="connsiteY10" fmla="*/ 2919412 h 3008312"/>
                <a:gd name="connsiteX11" fmla="*/ 821531 w 1821656"/>
                <a:gd name="connsiteY11" fmla="*/ 2885281 h 3008312"/>
                <a:gd name="connsiteX12" fmla="*/ 833438 w 1821656"/>
                <a:gd name="connsiteY12" fmla="*/ 2869406 h 3008312"/>
                <a:gd name="connsiteX13" fmla="*/ 827082 w 1821656"/>
                <a:gd name="connsiteY13" fmla="*/ 2836069 h 3008312"/>
                <a:gd name="connsiteX14" fmla="*/ 765192 w 1821656"/>
                <a:gd name="connsiteY14" fmla="*/ 2817018 h 3008312"/>
                <a:gd name="connsiteX15" fmla="*/ 758031 w 1821656"/>
                <a:gd name="connsiteY15" fmla="*/ 2762250 h 3008312"/>
                <a:gd name="connsiteX16" fmla="*/ 807238 w 1821656"/>
                <a:gd name="connsiteY16" fmla="*/ 2748756 h 3008312"/>
                <a:gd name="connsiteX17" fmla="*/ 830848 w 1821656"/>
                <a:gd name="connsiteY17" fmla="*/ 2756694 h 3008312"/>
                <a:gd name="connsiteX18" fmla="*/ 859637 w 1821656"/>
                <a:gd name="connsiteY18" fmla="*/ 2710656 h 3008312"/>
                <a:gd name="connsiteX19" fmla="*/ 899325 w 1821656"/>
                <a:gd name="connsiteY19" fmla="*/ 2759075 h 3008312"/>
                <a:gd name="connsiteX20" fmla="*/ 918394 w 1821656"/>
                <a:gd name="connsiteY20" fmla="*/ 2822575 h 3008312"/>
                <a:gd name="connsiteX21" fmla="*/ 884225 w 1821656"/>
                <a:gd name="connsiteY21" fmla="*/ 2846388 h 3008312"/>
                <a:gd name="connsiteX22" fmla="*/ 887388 w 1821656"/>
                <a:gd name="connsiteY22" fmla="*/ 2885281 h 3008312"/>
                <a:gd name="connsiteX23" fmla="*/ 936625 w 1821656"/>
                <a:gd name="connsiteY23" fmla="*/ 2889250 h 3008312"/>
                <a:gd name="connsiteX24" fmla="*/ 964406 w 1821656"/>
                <a:gd name="connsiteY24" fmla="*/ 2809875 h 3008312"/>
                <a:gd name="connsiteX25" fmla="*/ 1035844 w 1821656"/>
                <a:gd name="connsiteY25" fmla="*/ 2754312 h 3008312"/>
                <a:gd name="connsiteX26" fmla="*/ 1067594 w 1821656"/>
                <a:gd name="connsiteY26" fmla="*/ 2698750 h 3008312"/>
                <a:gd name="connsiteX27" fmla="*/ 1079500 w 1821656"/>
                <a:gd name="connsiteY27" fmla="*/ 2583656 h 3008312"/>
                <a:gd name="connsiteX28" fmla="*/ 1103313 w 1821656"/>
                <a:gd name="connsiteY28" fmla="*/ 2508250 h 3008312"/>
                <a:gd name="connsiteX29" fmla="*/ 1087438 w 1821656"/>
                <a:gd name="connsiteY29" fmla="*/ 2472531 h 3008312"/>
                <a:gd name="connsiteX30" fmla="*/ 1119188 w 1821656"/>
                <a:gd name="connsiteY30" fmla="*/ 2460625 h 3008312"/>
                <a:gd name="connsiteX31" fmla="*/ 1079500 w 1821656"/>
                <a:gd name="connsiteY31" fmla="*/ 2349500 h 3008312"/>
                <a:gd name="connsiteX32" fmla="*/ 1111250 w 1821656"/>
                <a:gd name="connsiteY32" fmla="*/ 2286000 h 3008312"/>
                <a:gd name="connsiteX33" fmla="*/ 1111250 w 1821656"/>
                <a:gd name="connsiteY33" fmla="*/ 2250281 h 3008312"/>
                <a:gd name="connsiteX34" fmla="*/ 1178719 w 1821656"/>
                <a:gd name="connsiteY34" fmla="*/ 2135187 h 3008312"/>
                <a:gd name="connsiteX35" fmla="*/ 1202531 w 1821656"/>
                <a:gd name="connsiteY35" fmla="*/ 2079625 h 3008312"/>
                <a:gd name="connsiteX36" fmla="*/ 1146969 w 1821656"/>
                <a:gd name="connsiteY36" fmla="*/ 2035969 h 3008312"/>
                <a:gd name="connsiteX37" fmla="*/ 1174750 w 1821656"/>
                <a:gd name="connsiteY37" fmla="*/ 2004219 h 3008312"/>
                <a:gd name="connsiteX38" fmla="*/ 1174750 w 1821656"/>
                <a:gd name="connsiteY38" fmla="*/ 1960562 h 3008312"/>
                <a:gd name="connsiteX39" fmla="*/ 1202531 w 1821656"/>
                <a:gd name="connsiteY39" fmla="*/ 1889125 h 3008312"/>
                <a:gd name="connsiteX40" fmla="*/ 1091406 w 1821656"/>
                <a:gd name="connsiteY40" fmla="*/ 1817687 h 3008312"/>
                <a:gd name="connsiteX41" fmla="*/ 1039813 w 1821656"/>
                <a:gd name="connsiteY41" fmla="*/ 1742281 h 3008312"/>
                <a:gd name="connsiteX42" fmla="*/ 1012031 w 1821656"/>
                <a:gd name="connsiteY42" fmla="*/ 1718469 h 3008312"/>
                <a:gd name="connsiteX43" fmla="*/ 944563 w 1821656"/>
                <a:gd name="connsiteY43" fmla="*/ 1730375 h 3008312"/>
                <a:gd name="connsiteX44" fmla="*/ 896938 w 1821656"/>
                <a:gd name="connsiteY44" fmla="*/ 1730375 h 3008312"/>
                <a:gd name="connsiteX45" fmla="*/ 892969 w 1821656"/>
                <a:gd name="connsiteY45" fmla="*/ 1789906 h 3008312"/>
                <a:gd name="connsiteX46" fmla="*/ 845344 w 1821656"/>
                <a:gd name="connsiteY46" fmla="*/ 1821656 h 3008312"/>
                <a:gd name="connsiteX47" fmla="*/ 773906 w 1821656"/>
                <a:gd name="connsiteY47" fmla="*/ 1845469 h 3008312"/>
                <a:gd name="connsiteX48" fmla="*/ 746125 w 1821656"/>
                <a:gd name="connsiteY48" fmla="*/ 1845469 h 3008312"/>
                <a:gd name="connsiteX49" fmla="*/ 789781 w 1821656"/>
                <a:gd name="connsiteY49" fmla="*/ 1797844 h 3008312"/>
                <a:gd name="connsiteX50" fmla="*/ 785813 w 1821656"/>
                <a:gd name="connsiteY50" fmla="*/ 1766094 h 3008312"/>
                <a:gd name="connsiteX51" fmla="*/ 726281 w 1821656"/>
                <a:gd name="connsiteY51" fmla="*/ 1766094 h 3008312"/>
                <a:gd name="connsiteX52" fmla="*/ 702469 w 1821656"/>
                <a:gd name="connsiteY52" fmla="*/ 1813719 h 3008312"/>
                <a:gd name="connsiteX53" fmla="*/ 686594 w 1821656"/>
                <a:gd name="connsiteY53" fmla="*/ 1778000 h 3008312"/>
                <a:gd name="connsiteX54" fmla="*/ 690563 w 1821656"/>
                <a:gd name="connsiteY54" fmla="*/ 1710531 h 3008312"/>
                <a:gd name="connsiteX55" fmla="*/ 690563 w 1821656"/>
                <a:gd name="connsiteY55" fmla="*/ 1651000 h 3008312"/>
                <a:gd name="connsiteX56" fmla="*/ 599281 w 1821656"/>
                <a:gd name="connsiteY56" fmla="*/ 1651000 h 3008312"/>
                <a:gd name="connsiteX57" fmla="*/ 571500 w 1821656"/>
                <a:gd name="connsiteY57" fmla="*/ 1662906 h 3008312"/>
                <a:gd name="connsiteX58" fmla="*/ 523875 w 1821656"/>
                <a:gd name="connsiteY58" fmla="*/ 1619250 h 3008312"/>
                <a:gd name="connsiteX59" fmla="*/ 527844 w 1821656"/>
                <a:gd name="connsiteY59" fmla="*/ 1579562 h 3008312"/>
                <a:gd name="connsiteX60" fmla="*/ 611188 w 1821656"/>
                <a:gd name="connsiteY60" fmla="*/ 1543844 h 3008312"/>
                <a:gd name="connsiteX61" fmla="*/ 650875 w 1821656"/>
                <a:gd name="connsiteY61" fmla="*/ 1468437 h 3008312"/>
                <a:gd name="connsiteX62" fmla="*/ 710406 w 1821656"/>
                <a:gd name="connsiteY62" fmla="*/ 1440656 h 3008312"/>
                <a:gd name="connsiteX63" fmla="*/ 785813 w 1821656"/>
                <a:gd name="connsiteY63" fmla="*/ 1377156 h 3008312"/>
                <a:gd name="connsiteX64" fmla="*/ 853281 w 1821656"/>
                <a:gd name="connsiteY64" fmla="*/ 1266031 h 3008312"/>
                <a:gd name="connsiteX65" fmla="*/ 920750 w 1821656"/>
                <a:gd name="connsiteY65" fmla="*/ 1178719 h 3008312"/>
                <a:gd name="connsiteX66" fmla="*/ 980281 w 1821656"/>
                <a:gd name="connsiteY66" fmla="*/ 1123156 h 3008312"/>
                <a:gd name="connsiteX67" fmla="*/ 1035844 w 1821656"/>
                <a:gd name="connsiteY67" fmla="*/ 1067594 h 3008312"/>
                <a:gd name="connsiteX68" fmla="*/ 1063625 w 1821656"/>
                <a:gd name="connsiteY68" fmla="*/ 1039812 h 3008312"/>
                <a:gd name="connsiteX69" fmla="*/ 1095375 w 1821656"/>
                <a:gd name="connsiteY69" fmla="*/ 1035844 h 3008312"/>
                <a:gd name="connsiteX70" fmla="*/ 1115219 w 1821656"/>
                <a:gd name="connsiteY70" fmla="*/ 948531 h 3008312"/>
                <a:gd name="connsiteX71" fmla="*/ 1158875 w 1821656"/>
                <a:gd name="connsiteY71" fmla="*/ 896937 h 3008312"/>
                <a:gd name="connsiteX72" fmla="*/ 1214438 w 1821656"/>
                <a:gd name="connsiteY72" fmla="*/ 881062 h 3008312"/>
                <a:gd name="connsiteX73" fmla="*/ 1273969 w 1821656"/>
                <a:gd name="connsiteY73" fmla="*/ 773906 h 3008312"/>
                <a:gd name="connsiteX74" fmla="*/ 1349375 w 1821656"/>
                <a:gd name="connsiteY74" fmla="*/ 734219 h 3008312"/>
                <a:gd name="connsiteX75" fmla="*/ 1400969 w 1821656"/>
                <a:gd name="connsiteY75" fmla="*/ 714375 h 3008312"/>
                <a:gd name="connsiteX76" fmla="*/ 1436688 w 1821656"/>
                <a:gd name="connsiteY76" fmla="*/ 714375 h 3008312"/>
                <a:gd name="connsiteX77" fmla="*/ 1520031 w 1821656"/>
                <a:gd name="connsiteY77" fmla="*/ 706437 h 3008312"/>
                <a:gd name="connsiteX78" fmla="*/ 1627188 w 1821656"/>
                <a:gd name="connsiteY78" fmla="*/ 706437 h 3008312"/>
                <a:gd name="connsiteX79" fmla="*/ 1686719 w 1821656"/>
                <a:gd name="connsiteY79" fmla="*/ 706437 h 3008312"/>
                <a:gd name="connsiteX80" fmla="*/ 1694656 w 1821656"/>
                <a:gd name="connsiteY80" fmla="*/ 758031 h 3008312"/>
                <a:gd name="connsiteX81" fmla="*/ 1714500 w 1821656"/>
                <a:gd name="connsiteY81" fmla="*/ 762000 h 3008312"/>
                <a:gd name="connsiteX82" fmla="*/ 1738313 w 1821656"/>
                <a:gd name="connsiteY82" fmla="*/ 722312 h 3008312"/>
                <a:gd name="connsiteX83" fmla="*/ 1742281 w 1821656"/>
                <a:gd name="connsiteY83" fmla="*/ 690562 h 3008312"/>
                <a:gd name="connsiteX84" fmla="*/ 1785938 w 1821656"/>
                <a:gd name="connsiteY84" fmla="*/ 690562 h 3008312"/>
                <a:gd name="connsiteX85" fmla="*/ 1817688 w 1821656"/>
                <a:gd name="connsiteY85" fmla="*/ 718344 h 3008312"/>
                <a:gd name="connsiteX86" fmla="*/ 1821656 w 1821656"/>
                <a:gd name="connsiteY86" fmla="*/ 650875 h 3008312"/>
                <a:gd name="connsiteX87" fmla="*/ 1821656 w 1821656"/>
                <a:gd name="connsiteY87" fmla="*/ 599281 h 3008312"/>
                <a:gd name="connsiteX88" fmla="*/ 1785938 w 1821656"/>
                <a:gd name="connsiteY88" fmla="*/ 575469 h 3008312"/>
                <a:gd name="connsiteX89" fmla="*/ 1746250 w 1821656"/>
                <a:gd name="connsiteY89" fmla="*/ 535781 h 3008312"/>
                <a:gd name="connsiteX90" fmla="*/ 1698625 w 1821656"/>
                <a:gd name="connsiteY90" fmla="*/ 543719 h 3008312"/>
                <a:gd name="connsiteX91" fmla="*/ 1662906 w 1821656"/>
                <a:gd name="connsiteY91" fmla="*/ 515937 h 3008312"/>
                <a:gd name="connsiteX92" fmla="*/ 1643063 w 1821656"/>
                <a:gd name="connsiteY92" fmla="*/ 488156 h 3008312"/>
                <a:gd name="connsiteX93" fmla="*/ 1694656 w 1821656"/>
                <a:gd name="connsiteY93" fmla="*/ 420687 h 3008312"/>
                <a:gd name="connsiteX94" fmla="*/ 1718469 w 1821656"/>
                <a:gd name="connsiteY94" fmla="*/ 420687 h 3008312"/>
                <a:gd name="connsiteX95" fmla="*/ 1750219 w 1821656"/>
                <a:gd name="connsiteY95" fmla="*/ 444500 h 3008312"/>
                <a:gd name="connsiteX96" fmla="*/ 1762125 w 1821656"/>
                <a:gd name="connsiteY96" fmla="*/ 377031 h 3008312"/>
                <a:gd name="connsiteX97" fmla="*/ 1781969 w 1821656"/>
                <a:gd name="connsiteY97" fmla="*/ 289719 h 3008312"/>
                <a:gd name="connsiteX98" fmla="*/ 1766094 w 1821656"/>
                <a:gd name="connsiteY98" fmla="*/ 238125 h 3008312"/>
                <a:gd name="connsiteX99" fmla="*/ 1742281 w 1821656"/>
                <a:gd name="connsiteY99" fmla="*/ 170656 h 3008312"/>
                <a:gd name="connsiteX100" fmla="*/ 1698625 w 1821656"/>
                <a:gd name="connsiteY100" fmla="*/ 146844 h 3008312"/>
                <a:gd name="connsiteX101" fmla="*/ 1639094 w 1821656"/>
                <a:gd name="connsiteY101" fmla="*/ 123031 h 3008312"/>
                <a:gd name="connsiteX102" fmla="*/ 1563688 w 1821656"/>
                <a:gd name="connsiteY102" fmla="*/ 127000 h 3008312"/>
                <a:gd name="connsiteX103" fmla="*/ 1504156 w 1821656"/>
                <a:gd name="connsiteY103" fmla="*/ 174625 h 3008312"/>
                <a:gd name="connsiteX104" fmla="*/ 1393031 w 1821656"/>
                <a:gd name="connsiteY104" fmla="*/ 107156 h 3008312"/>
                <a:gd name="connsiteX105" fmla="*/ 1321594 w 1821656"/>
                <a:gd name="connsiteY105" fmla="*/ 130969 h 3008312"/>
                <a:gd name="connsiteX106" fmla="*/ 1238250 w 1821656"/>
                <a:gd name="connsiteY106" fmla="*/ 119062 h 3008312"/>
                <a:gd name="connsiteX107" fmla="*/ 1206500 w 1821656"/>
                <a:gd name="connsiteY107" fmla="*/ 23812 h 3008312"/>
                <a:gd name="connsiteX108" fmla="*/ 1150938 w 1821656"/>
                <a:gd name="connsiteY108" fmla="*/ 0 h 3008312"/>
                <a:gd name="connsiteX109" fmla="*/ 1083469 w 1821656"/>
                <a:gd name="connsiteY109" fmla="*/ 55562 h 3008312"/>
                <a:gd name="connsiteX110" fmla="*/ 1063625 w 1821656"/>
                <a:gd name="connsiteY110" fmla="*/ 119062 h 3008312"/>
                <a:gd name="connsiteX111" fmla="*/ 1004094 w 1821656"/>
                <a:gd name="connsiteY111" fmla="*/ 218281 h 3008312"/>
                <a:gd name="connsiteX112" fmla="*/ 968375 w 1821656"/>
                <a:gd name="connsiteY112" fmla="*/ 254000 h 3008312"/>
                <a:gd name="connsiteX113" fmla="*/ 849313 w 1821656"/>
                <a:gd name="connsiteY113" fmla="*/ 337344 h 3008312"/>
                <a:gd name="connsiteX114" fmla="*/ 865188 w 1821656"/>
                <a:gd name="connsiteY114" fmla="*/ 476250 h 3008312"/>
                <a:gd name="connsiteX115" fmla="*/ 868350 w 1821656"/>
                <a:gd name="connsiteY115" fmla="*/ 557213 h 3008312"/>
                <a:gd name="connsiteX116" fmla="*/ 819143 w 1821656"/>
                <a:gd name="connsiteY116" fmla="*/ 635000 h 3008312"/>
                <a:gd name="connsiteX117" fmla="*/ 674688 w 1821656"/>
                <a:gd name="connsiteY117" fmla="*/ 702469 h 3008312"/>
                <a:gd name="connsiteX118" fmla="*/ 587375 w 1821656"/>
                <a:gd name="connsiteY118" fmla="*/ 662781 h 3008312"/>
                <a:gd name="connsiteX119" fmla="*/ 496094 w 1821656"/>
                <a:gd name="connsiteY119" fmla="*/ 758031 h 3008312"/>
                <a:gd name="connsiteX120" fmla="*/ 377031 w 1821656"/>
                <a:gd name="connsiteY120" fmla="*/ 726281 h 3008312"/>
                <a:gd name="connsiteX121" fmla="*/ 257969 w 1821656"/>
                <a:gd name="connsiteY121" fmla="*/ 746125 h 3008312"/>
                <a:gd name="connsiteX122" fmla="*/ 194469 w 1821656"/>
                <a:gd name="connsiteY122" fmla="*/ 948531 h 3008312"/>
                <a:gd name="connsiteX123" fmla="*/ 111901 w 1821656"/>
                <a:gd name="connsiteY123" fmla="*/ 969169 h 3008312"/>
                <a:gd name="connsiteX124" fmla="*/ 174625 w 1821656"/>
                <a:gd name="connsiteY124" fmla="*/ 1049338 h 3008312"/>
                <a:gd name="connsiteX125" fmla="*/ 83344 w 1821656"/>
                <a:gd name="connsiteY125" fmla="*/ 1154906 h 3008312"/>
                <a:gd name="connsiteX126" fmla="*/ 150813 w 1821656"/>
                <a:gd name="connsiteY126" fmla="*/ 1230312 h 3008312"/>
                <a:gd name="connsiteX127" fmla="*/ 63500 w 1821656"/>
                <a:gd name="connsiteY127" fmla="*/ 1297781 h 3008312"/>
                <a:gd name="connsiteX128" fmla="*/ 63500 w 1821656"/>
                <a:gd name="connsiteY128" fmla="*/ 1444625 h 3008312"/>
                <a:gd name="connsiteX129" fmla="*/ 138906 w 1821656"/>
                <a:gd name="connsiteY129" fmla="*/ 1452562 h 3008312"/>
                <a:gd name="connsiteX130" fmla="*/ 206375 w 1821656"/>
                <a:gd name="connsiteY130" fmla="*/ 1436687 h 3008312"/>
                <a:gd name="connsiteX131" fmla="*/ 242094 w 1821656"/>
                <a:gd name="connsiteY131" fmla="*/ 1460500 h 3008312"/>
                <a:gd name="connsiteX132" fmla="*/ 265906 w 1821656"/>
                <a:gd name="connsiteY132" fmla="*/ 1508125 h 3008312"/>
                <a:gd name="connsiteX133" fmla="*/ 230188 w 1821656"/>
                <a:gd name="connsiteY133" fmla="*/ 1529557 h 3008312"/>
                <a:gd name="connsiteX134" fmla="*/ 211926 w 1821656"/>
                <a:gd name="connsiteY134" fmla="*/ 1560512 h 3008312"/>
                <a:gd name="connsiteX135" fmla="*/ 164331 w 1821656"/>
                <a:gd name="connsiteY135" fmla="*/ 1574800 h 3008312"/>
                <a:gd name="connsiteX136" fmla="*/ 148025 w 1821656"/>
                <a:gd name="connsiteY136" fmla="*/ 1604169 h 3008312"/>
                <a:gd name="connsiteX137" fmla="*/ 92057 w 1821656"/>
                <a:gd name="connsiteY137" fmla="*/ 1643062 h 3008312"/>
                <a:gd name="connsiteX138" fmla="*/ 79375 w 1821656"/>
                <a:gd name="connsiteY138" fmla="*/ 1702594 h 3008312"/>
                <a:gd name="connsiteX139" fmla="*/ 19844 w 1821656"/>
                <a:gd name="connsiteY139" fmla="*/ 1708944 h 3008312"/>
                <a:gd name="connsiteX140" fmla="*/ 0 w 1821656"/>
                <a:gd name="connsiteY140" fmla="*/ 1785937 h 3008312"/>
                <a:gd name="connsiteX141" fmla="*/ 89700 w 1821656"/>
                <a:gd name="connsiteY141" fmla="*/ 1798637 h 3008312"/>
                <a:gd name="connsiteX142" fmla="*/ 107156 w 1821656"/>
                <a:gd name="connsiteY142" fmla="*/ 1825625 h 3008312"/>
                <a:gd name="connsiteX143" fmla="*/ 120643 w 1821656"/>
                <a:gd name="connsiteY143" fmla="*/ 1897062 h 3008312"/>
                <a:gd name="connsiteX144" fmla="*/ 166688 w 1821656"/>
                <a:gd name="connsiteY144" fmla="*/ 1916906 h 3008312"/>
                <a:gd name="connsiteX145" fmla="*/ 199213 w 1821656"/>
                <a:gd name="connsiteY145" fmla="*/ 1902619 h 3008312"/>
                <a:gd name="connsiteX146" fmla="*/ 259549 w 1821656"/>
                <a:gd name="connsiteY146" fmla="*/ 1897856 h 3008312"/>
                <a:gd name="connsiteX147" fmla="*/ 315112 w 1821656"/>
                <a:gd name="connsiteY147" fmla="*/ 1851819 h 3008312"/>
                <a:gd name="connsiteX148" fmla="*/ 333375 w 1821656"/>
                <a:gd name="connsiteY148" fmla="*/ 1853406 h 3008312"/>
                <a:gd name="connsiteX149" fmla="*/ 379419 w 1821656"/>
                <a:gd name="connsiteY149" fmla="*/ 1858169 h 3008312"/>
                <a:gd name="connsiteX150" fmla="*/ 434981 w 1821656"/>
                <a:gd name="connsiteY150" fmla="*/ 1827212 h 3008312"/>
                <a:gd name="connsiteX151" fmla="*/ 477863 w 1821656"/>
                <a:gd name="connsiteY151" fmla="*/ 1862931 h 3008312"/>
                <a:gd name="connsiteX152" fmla="*/ 488156 w 1821656"/>
                <a:gd name="connsiteY152" fmla="*/ 1897062 h 3008312"/>
                <a:gd name="connsiteX153" fmla="*/ 479886 w 1821656"/>
                <a:gd name="connsiteY153" fmla="*/ 1925637 h 3008312"/>
                <a:gd name="connsiteX154" fmla="*/ 456406 w 1821656"/>
                <a:gd name="connsiteY154" fmla="*/ 1952625 h 3008312"/>
                <a:gd name="connsiteX155" fmla="*/ 465561 w 1821656"/>
                <a:gd name="connsiteY155" fmla="*/ 1999456 h 3008312"/>
                <a:gd name="connsiteX156" fmla="*/ 461957 w 1821656"/>
                <a:gd name="connsiteY156" fmla="*/ 2041525 h 3008312"/>
                <a:gd name="connsiteX157" fmla="*/ 404813 w 1821656"/>
                <a:gd name="connsiteY157" fmla="*/ 2039937 h 3008312"/>
                <a:gd name="connsiteX158" fmla="*/ 313531 w 1821656"/>
                <a:gd name="connsiteY158" fmla="*/ 2008187 h 3008312"/>
                <a:gd name="connsiteX159" fmla="*/ 316726 w 1821656"/>
                <a:gd name="connsiteY159" fmla="*/ 2070893 h 3008312"/>
                <a:gd name="connsiteX160" fmla="*/ 257969 w 1821656"/>
                <a:gd name="connsiteY160" fmla="*/ 2099469 h 3008312"/>
                <a:gd name="connsiteX161" fmla="*/ 204019 w 1821656"/>
                <a:gd name="connsiteY161" fmla="*/ 2147888 h 3008312"/>
                <a:gd name="connsiteX162" fmla="*/ 154781 w 1821656"/>
                <a:gd name="connsiteY162" fmla="*/ 2166937 h 3008312"/>
                <a:gd name="connsiteX163" fmla="*/ 111125 w 1821656"/>
                <a:gd name="connsiteY163" fmla="*/ 2170906 h 3008312"/>
                <a:gd name="connsiteX164" fmla="*/ 119063 w 1821656"/>
                <a:gd name="connsiteY164" fmla="*/ 2234406 h 3008312"/>
                <a:gd name="connsiteX165" fmla="*/ 73050 w 1821656"/>
                <a:gd name="connsiteY165" fmla="*/ 2242344 h 3008312"/>
                <a:gd name="connsiteX166" fmla="*/ 36494 w 1821656"/>
                <a:gd name="connsiteY166" fmla="*/ 2312987 h 3008312"/>
                <a:gd name="connsiteX167" fmla="*/ 38882 w 1821656"/>
                <a:gd name="connsiteY167" fmla="*/ 2347118 h 3008312"/>
                <a:gd name="connsiteX168" fmla="*/ 96863 w 1821656"/>
                <a:gd name="connsiteY168" fmla="*/ 2405857 h 3008312"/>
                <a:gd name="connsiteX169" fmla="*/ 112738 w 1821656"/>
                <a:gd name="connsiteY169" fmla="*/ 2415381 h 3008312"/>
                <a:gd name="connsiteX170" fmla="*/ 118256 w 1821656"/>
                <a:gd name="connsiteY170" fmla="*/ 2516187 h 3008312"/>
                <a:gd name="connsiteX171" fmla="*/ 119063 w 1821656"/>
                <a:gd name="connsiteY171" fmla="*/ 2583656 h 3008312"/>
                <a:gd name="connsiteX172" fmla="*/ 177013 w 1821656"/>
                <a:gd name="connsiteY172" fmla="*/ 2576512 h 3008312"/>
                <a:gd name="connsiteX173" fmla="*/ 190500 w 1821656"/>
                <a:gd name="connsiteY173" fmla="*/ 2547937 h 3008312"/>
                <a:gd name="connsiteX174" fmla="*/ 226219 w 1821656"/>
                <a:gd name="connsiteY174" fmla="*/ 2579687 h 3008312"/>
                <a:gd name="connsiteX175" fmla="*/ 265906 w 1821656"/>
                <a:gd name="connsiteY175" fmla="*/ 2591594 h 3008312"/>
                <a:gd name="connsiteX176" fmla="*/ 312757 w 1821656"/>
                <a:gd name="connsiteY176" fmla="*/ 2620169 h 3008312"/>
                <a:gd name="connsiteX177" fmla="*/ 310337 w 1821656"/>
                <a:gd name="connsiteY177" fmla="*/ 2655094 h 3008312"/>
                <a:gd name="connsiteX178" fmla="*/ 355607 w 1821656"/>
                <a:gd name="connsiteY178" fmla="*/ 2675731 h 3008312"/>
                <a:gd name="connsiteX179" fmla="*/ 404813 w 1821656"/>
                <a:gd name="connsiteY179" fmla="*/ 2694781 h 3008312"/>
                <a:gd name="connsiteX180" fmla="*/ 437337 w 1821656"/>
                <a:gd name="connsiteY180" fmla="*/ 2677318 h 3008312"/>
                <a:gd name="connsiteX181" fmla="*/ 488156 w 1821656"/>
                <a:gd name="connsiteY181" fmla="*/ 2702719 h 3008312"/>
                <a:gd name="connsiteX182" fmla="*/ 468313 w 1821656"/>
                <a:gd name="connsiteY182" fmla="*/ 2782094 h 3008312"/>
                <a:gd name="connsiteX183" fmla="*/ 460375 w 1821656"/>
                <a:gd name="connsiteY183" fmla="*/ 2813844 h 3008312"/>
                <a:gd name="connsiteX184" fmla="*/ 476250 w 1821656"/>
                <a:gd name="connsiteY184" fmla="*/ 2841625 h 3008312"/>
                <a:gd name="connsiteX185" fmla="*/ 428625 w 1821656"/>
                <a:gd name="connsiteY185" fmla="*/ 2901156 h 3008312"/>
                <a:gd name="connsiteX186" fmla="*/ 404813 w 1821656"/>
                <a:gd name="connsiteY186" fmla="*/ 2940844 h 3008312"/>
                <a:gd name="connsiteX187" fmla="*/ 388938 w 1821656"/>
                <a:gd name="connsiteY187" fmla="*/ 3008312 h 3008312"/>
                <a:gd name="connsiteX0" fmla="*/ 388938 w 1821656"/>
                <a:gd name="connsiteY0" fmla="*/ 3008312 h 3008312"/>
                <a:gd name="connsiteX1" fmla="*/ 444500 w 1821656"/>
                <a:gd name="connsiteY1" fmla="*/ 2996406 h 3008312"/>
                <a:gd name="connsiteX2" fmla="*/ 448469 w 1821656"/>
                <a:gd name="connsiteY2" fmla="*/ 2952750 h 3008312"/>
                <a:gd name="connsiteX3" fmla="*/ 467949 w 1821656"/>
                <a:gd name="connsiteY3" fmla="*/ 2930525 h 3008312"/>
                <a:gd name="connsiteX4" fmla="*/ 492125 w 1821656"/>
                <a:gd name="connsiteY4" fmla="*/ 2913062 h 3008312"/>
                <a:gd name="connsiteX5" fmla="*/ 579438 w 1821656"/>
                <a:gd name="connsiteY5" fmla="*/ 2960687 h 3008312"/>
                <a:gd name="connsiteX6" fmla="*/ 647713 w 1821656"/>
                <a:gd name="connsiteY6" fmla="*/ 2986881 h 3008312"/>
                <a:gd name="connsiteX7" fmla="*/ 710406 w 1821656"/>
                <a:gd name="connsiteY7" fmla="*/ 2956719 h 3008312"/>
                <a:gd name="connsiteX8" fmla="*/ 722313 w 1821656"/>
                <a:gd name="connsiteY8" fmla="*/ 2905125 h 3008312"/>
                <a:gd name="connsiteX9" fmla="*/ 754063 w 1821656"/>
                <a:gd name="connsiteY9" fmla="*/ 2905125 h 3008312"/>
                <a:gd name="connsiteX10" fmla="*/ 770776 w 1821656"/>
                <a:gd name="connsiteY10" fmla="*/ 2919412 h 3008312"/>
                <a:gd name="connsiteX11" fmla="*/ 821531 w 1821656"/>
                <a:gd name="connsiteY11" fmla="*/ 2885281 h 3008312"/>
                <a:gd name="connsiteX12" fmla="*/ 833438 w 1821656"/>
                <a:gd name="connsiteY12" fmla="*/ 2869406 h 3008312"/>
                <a:gd name="connsiteX13" fmla="*/ 827082 w 1821656"/>
                <a:gd name="connsiteY13" fmla="*/ 2836069 h 3008312"/>
                <a:gd name="connsiteX14" fmla="*/ 765192 w 1821656"/>
                <a:gd name="connsiteY14" fmla="*/ 2817018 h 3008312"/>
                <a:gd name="connsiteX15" fmla="*/ 758031 w 1821656"/>
                <a:gd name="connsiteY15" fmla="*/ 2762250 h 3008312"/>
                <a:gd name="connsiteX16" fmla="*/ 807238 w 1821656"/>
                <a:gd name="connsiteY16" fmla="*/ 2748756 h 3008312"/>
                <a:gd name="connsiteX17" fmla="*/ 830848 w 1821656"/>
                <a:gd name="connsiteY17" fmla="*/ 2756694 h 3008312"/>
                <a:gd name="connsiteX18" fmla="*/ 859637 w 1821656"/>
                <a:gd name="connsiteY18" fmla="*/ 2710656 h 3008312"/>
                <a:gd name="connsiteX19" fmla="*/ 899325 w 1821656"/>
                <a:gd name="connsiteY19" fmla="*/ 2759075 h 3008312"/>
                <a:gd name="connsiteX20" fmla="*/ 918394 w 1821656"/>
                <a:gd name="connsiteY20" fmla="*/ 2822575 h 3008312"/>
                <a:gd name="connsiteX21" fmla="*/ 884225 w 1821656"/>
                <a:gd name="connsiteY21" fmla="*/ 2846388 h 3008312"/>
                <a:gd name="connsiteX22" fmla="*/ 887388 w 1821656"/>
                <a:gd name="connsiteY22" fmla="*/ 2885281 h 3008312"/>
                <a:gd name="connsiteX23" fmla="*/ 936625 w 1821656"/>
                <a:gd name="connsiteY23" fmla="*/ 2889250 h 3008312"/>
                <a:gd name="connsiteX24" fmla="*/ 964406 w 1821656"/>
                <a:gd name="connsiteY24" fmla="*/ 2809875 h 3008312"/>
                <a:gd name="connsiteX25" fmla="*/ 1035844 w 1821656"/>
                <a:gd name="connsiteY25" fmla="*/ 2754312 h 3008312"/>
                <a:gd name="connsiteX26" fmla="*/ 1067594 w 1821656"/>
                <a:gd name="connsiteY26" fmla="*/ 2698750 h 3008312"/>
                <a:gd name="connsiteX27" fmla="*/ 1079500 w 1821656"/>
                <a:gd name="connsiteY27" fmla="*/ 2583656 h 3008312"/>
                <a:gd name="connsiteX28" fmla="*/ 1103313 w 1821656"/>
                <a:gd name="connsiteY28" fmla="*/ 2508250 h 3008312"/>
                <a:gd name="connsiteX29" fmla="*/ 1087438 w 1821656"/>
                <a:gd name="connsiteY29" fmla="*/ 2472531 h 3008312"/>
                <a:gd name="connsiteX30" fmla="*/ 1119188 w 1821656"/>
                <a:gd name="connsiteY30" fmla="*/ 2460625 h 3008312"/>
                <a:gd name="connsiteX31" fmla="*/ 1079500 w 1821656"/>
                <a:gd name="connsiteY31" fmla="*/ 2349500 h 3008312"/>
                <a:gd name="connsiteX32" fmla="*/ 1111250 w 1821656"/>
                <a:gd name="connsiteY32" fmla="*/ 2286000 h 3008312"/>
                <a:gd name="connsiteX33" fmla="*/ 1111250 w 1821656"/>
                <a:gd name="connsiteY33" fmla="*/ 2250281 h 3008312"/>
                <a:gd name="connsiteX34" fmla="*/ 1178719 w 1821656"/>
                <a:gd name="connsiteY34" fmla="*/ 2135187 h 3008312"/>
                <a:gd name="connsiteX35" fmla="*/ 1202531 w 1821656"/>
                <a:gd name="connsiteY35" fmla="*/ 2079625 h 3008312"/>
                <a:gd name="connsiteX36" fmla="*/ 1146969 w 1821656"/>
                <a:gd name="connsiteY36" fmla="*/ 2035969 h 3008312"/>
                <a:gd name="connsiteX37" fmla="*/ 1174750 w 1821656"/>
                <a:gd name="connsiteY37" fmla="*/ 2004219 h 3008312"/>
                <a:gd name="connsiteX38" fmla="*/ 1174750 w 1821656"/>
                <a:gd name="connsiteY38" fmla="*/ 1960562 h 3008312"/>
                <a:gd name="connsiteX39" fmla="*/ 1202531 w 1821656"/>
                <a:gd name="connsiteY39" fmla="*/ 1889125 h 3008312"/>
                <a:gd name="connsiteX40" fmla="*/ 1091406 w 1821656"/>
                <a:gd name="connsiteY40" fmla="*/ 1817687 h 3008312"/>
                <a:gd name="connsiteX41" fmla="*/ 1039813 w 1821656"/>
                <a:gd name="connsiteY41" fmla="*/ 1742281 h 3008312"/>
                <a:gd name="connsiteX42" fmla="*/ 1012031 w 1821656"/>
                <a:gd name="connsiteY42" fmla="*/ 1718469 h 3008312"/>
                <a:gd name="connsiteX43" fmla="*/ 944563 w 1821656"/>
                <a:gd name="connsiteY43" fmla="*/ 1730375 h 3008312"/>
                <a:gd name="connsiteX44" fmla="*/ 896938 w 1821656"/>
                <a:gd name="connsiteY44" fmla="*/ 1730375 h 3008312"/>
                <a:gd name="connsiteX45" fmla="*/ 892969 w 1821656"/>
                <a:gd name="connsiteY45" fmla="*/ 1789906 h 3008312"/>
                <a:gd name="connsiteX46" fmla="*/ 845344 w 1821656"/>
                <a:gd name="connsiteY46" fmla="*/ 1821656 h 3008312"/>
                <a:gd name="connsiteX47" fmla="*/ 773906 w 1821656"/>
                <a:gd name="connsiteY47" fmla="*/ 1845469 h 3008312"/>
                <a:gd name="connsiteX48" fmla="*/ 746125 w 1821656"/>
                <a:gd name="connsiteY48" fmla="*/ 1845469 h 3008312"/>
                <a:gd name="connsiteX49" fmla="*/ 789781 w 1821656"/>
                <a:gd name="connsiteY49" fmla="*/ 1797844 h 3008312"/>
                <a:gd name="connsiteX50" fmla="*/ 785813 w 1821656"/>
                <a:gd name="connsiteY50" fmla="*/ 1766094 h 3008312"/>
                <a:gd name="connsiteX51" fmla="*/ 726281 w 1821656"/>
                <a:gd name="connsiteY51" fmla="*/ 1766094 h 3008312"/>
                <a:gd name="connsiteX52" fmla="*/ 702469 w 1821656"/>
                <a:gd name="connsiteY52" fmla="*/ 1813719 h 3008312"/>
                <a:gd name="connsiteX53" fmla="*/ 686594 w 1821656"/>
                <a:gd name="connsiteY53" fmla="*/ 1778000 h 3008312"/>
                <a:gd name="connsiteX54" fmla="*/ 690563 w 1821656"/>
                <a:gd name="connsiteY54" fmla="*/ 1710531 h 3008312"/>
                <a:gd name="connsiteX55" fmla="*/ 690563 w 1821656"/>
                <a:gd name="connsiteY55" fmla="*/ 1651000 h 3008312"/>
                <a:gd name="connsiteX56" fmla="*/ 599281 w 1821656"/>
                <a:gd name="connsiteY56" fmla="*/ 1651000 h 3008312"/>
                <a:gd name="connsiteX57" fmla="*/ 571500 w 1821656"/>
                <a:gd name="connsiteY57" fmla="*/ 1662906 h 3008312"/>
                <a:gd name="connsiteX58" fmla="*/ 523875 w 1821656"/>
                <a:gd name="connsiteY58" fmla="*/ 1619250 h 3008312"/>
                <a:gd name="connsiteX59" fmla="*/ 527844 w 1821656"/>
                <a:gd name="connsiteY59" fmla="*/ 1579562 h 3008312"/>
                <a:gd name="connsiteX60" fmla="*/ 611188 w 1821656"/>
                <a:gd name="connsiteY60" fmla="*/ 1543844 h 3008312"/>
                <a:gd name="connsiteX61" fmla="*/ 650875 w 1821656"/>
                <a:gd name="connsiteY61" fmla="*/ 1468437 h 3008312"/>
                <a:gd name="connsiteX62" fmla="*/ 710406 w 1821656"/>
                <a:gd name="connsiteY62" fmla="*/ 1440656 h 3008312"/>
                <a:gd name="connsiteX63" fmla="*/ 785813 w 1821656"/>
                <a:gd name="connsiteY63" fmla="*/ 1377156 h 3008312"/>
                <a:gd name="connsiteX64" fmla="*/ 853281 w 1821656"/>
                <a:gd name="connsiteY64" fmla="*/ 1266031 h 3008312"/>
                <a:gd name="connsiteX65" fmla="*/ 920750 w 1821656"/>
                <a:gd name="connsiteY65" fmla="*/ 1178719 h 3008312"/>
                <a:gd name="connsiteX66" fmla="*/ 980281 w 1821656"/>
                <a:gd name="connsiteY66" fmla="*/ 1123156 h 3008312"/>
                <a:gd name="connsiteX67" fmla="*/ 1035844 w 1821656"/>
                <a:gd name="connsiteY67" fmla="*/ 1067594 h 3008312"/>
                <a:gd name="connsiteX68" fmla="*/ 1063625 w 1821656"/>
                <a:gd name="connsiteY68" fmla="*/ 1039812 h 3008312"/>
                <a:gd name="connsiteX69" fmla="*/ 1095375 w 1821656"/>
                <a:gd name="connsiteY69" fmla="*/ 1035844 h 3008312"/>
                <a:gd name="connsiteX70" fmla="*/ 1115219 w 1821656"/>
                <a:gd name="connsiteY70" fmla="*/ 948531 h 3008312"/>
                <a:gd name="connsiteX71" fmla="*/ 1158875 w 1821656"/>
                <a:gd name="connsiteY71" fmla="*/ 896937 h 3008312"/>
                <a:gd name="connsiteX72" fmla="*/ 1214438 w 1821656"/>
                <a:gd name="connsiteY72" fmla="*/ 881062 h 3008312"/>
                <a:gd name="connsiteX73" fmla="*/ 1273969 w 1821656"/>
                <a:gd name="connsiteY73" fmla="*/ 773906 h 3008312"/>
                <a:gd name="connsiteX74" fmla="*/ 1349375 w 1821656"/>
                <a:gd name="connsiteY74" fmla="*/ 734219 h 3008312"/>
                <a:gd name="connsiteX75" fmla="*/ 1400969 w 1821656"/>
                <a:gd name="connsiteY75" fmla="*/ 714375 h 3008312"/>
                <a:gd name="connsiteX76" fmla="*/ 1436688 w 1821656"/>
                <a:gd name="connsiteY76" fmla="*/ 714375 h 3008312"/>
                <a:gd name="connsiteX77" fmla="*/ 1520031 w 1821656"/>
                <a:gd name="connsiteY77" fmla="*/ 706437 h 3008312"/>
                <a:gd name="connsiteX78" fmla="*/ 1627188 w 1821656"/>
                <a:gd name="connsiteY78" fmla="*/ 706437 h 3008312"/>
                <a:gd name="connsiteX79" fmla="*/ 1686719 w 1821656"/>
                <a:gd name="connsiteY79" fmla="*/ 706437 h 3008312"/>
                <a:gd name="connsiteX80" fmla="*/ 1694656 w 1821656"/>
                <a:gd name="connsiteY80" fmla="*/ 758031 h 3008312"/>
                <a:gd name="connsiteX81" fmla="*/ 1714500 w 1821656"/>
                <a:gd name="connsiteY81" fmla="*/ 762000 h 3008312"/>
                <a:gd name="connsiteX82" fmla="*/ 1738313 w 1821656"/>
                <a:gd name="connsiteY82" fmla="*/ 722312 h 3008312"/>
                <a:gd name="connsiteX83" fmla="*/ 1742281 w 1821656"/>
                <a:gd name="connsiteY83" fmla="*/ 690562 h 3008312"/>
                <a:gd name="connsiteX84" fmla="*/ 1785938 w 1821656"/>
                <a:gd name="connsiteY84" fmla="*/ 690562 h 3008312"/>
                <a:gd name="connsiteX85" fmla="*/ 1817688 w 1821656"/>
                <a:gd name="connsiteY85" fmla="*/ 718344 h 3008312"/>
                <a:gd name="connsiteX86" fmla="*/ 1821656 w 1821656"/>
                <a:gd name="connsiteY86" fmla="*/ 650875 h 3008312"/>
                <a:gd name="connsiteX87" fmla="*/ 1821656 w 1821656"/>
                <a:gd name="connsiteY87" fmla="*/ 599281 h 3008312"/>
                <a:gd name="connsiteX88" fmla="*/ 1785938 w 1821656"/>
                <a:gd name="connsiteY88" fmla="*/ 575469 h 3008312"/>
                <a:gd name="connsiteX89" fmla="*/ 1746250 w 1821656"/>
                <a:gd name="connsiteY89" fmla="*/ 535781 h 3008312"/>
                <a:gd name="connsiteX90" fmla="*/ 1698625 w 1821656"/>
                <a:gd name="connsiteY90" fmla="*/ 543719 h 3008312"/>
                <a:gd name="connsiteX91" fmla="*/ 1662906 w 1821656"/>
                <a:gd name="connsiteY91" fmla="*/ 515937 h 3008312"/>
                <a:gd name="connsiteX92" fmla="*/ 1643063 w 1821656"/>
                <a:gd name="connsiteY92" fmla="*/ 488156 h 3008312"/>
                <a:gd name="connsiteX93" fmla="*/ 1694656 w 1821656"/>
                <a:gd name="connsiteY93" fmla="*/ 420687 h 3008312"/>
                <a:gd name="connsiteX94" fmla="*/ 1718469 w 1821656"/>
                <a:gd name="connsiteY94" fmla="*/ 420687 h 3008312"/>
                <a:gd name="connsiteX95" fmla="*/ 1750219 w 1821656"/>
                <a:gd name="connsiteY95" fmla="*/ 444500 h 3008312"/>
                <a:gd name="connsiteX96" fmla="*/ 1762125 w 1821656"/>
                <a:gd name="connsiteY96" fmla="*/ 377031 h 3008312"/>
                <a:gd name="connsiteX97" fmla="*/ 1781969 w 1821656"/>
                <a:gd name="connsiteY97" fmla="*/ 289719 h 3008312"/>
                <a:gd name="connsiteX98" fmla="*/ 1766094 w 1821656"/>
                <a:gd name="connsiteY98" fmla="*/ 238125 h 3008312"/>
                <a:gd name="connsiteX99" fmla="*/ 1742281 w 1821656"/>
                <a:gd name="connsiteY99" fmla="*/ 170656 h 3008312"/>
                <a:gd name="connsiteX100" fmla="*/ 1698625 w 1821656"/>
                <a:gd name="connsiteY100" fmla="*/ 146844 h 3008312"/>
                <a:gd name="connsiteX101" fmla="*/ 1639094 w 1821656"/>
                <a:gd name="connsiteY101" fmla="*/ 123031 h 3008312"/>
                <a:gd name="connsiteX102" fmla="*/ 1563688 w 1821656"/>
                <a:gd name="connsiteY102" fmla="*/ 127000 h 3008312"/>
                <a:gd name="connsiteX103" fmla="*/ 1504156 w 1821656"/>
                <a:gd name="connsiteY103" fmla="*/ 174625 h 3008312"/>
                <a:gd name="connsiteX104" fmla="*/ 1393031 w 1821656"/>
                <a:gd name="connsiteY104" fmla="*/ 107156 h 3008312"/>
                <a:gd name="connsiteX105" fmla="*/ 1321594 w 1821656"/>
                <a:gd name="connsiteY105" fmla="*/ 130969 h 3008312"/>
                <a:gd name="connsiteX106" fmla="*/ 1238250 w 1821656"/>
                <a:gd name="connsiteY106" fmla="*/ 119062 h 3008312"/>
                <a:gd name="connsiteX107" fmla="*/ 1206500 w 1821656"/>
                <a:gd name="connsiteY107" fmla="*/ 23812 h 3008312"/>
                <a:gd name="connsiteX108" fmla="*/ 1150938 w 1821656"/>
                <a:gd name="connsiteY108" fmla="*/ 0 h 3008312"/>
                <a:gd name="connsiteX109" fmla="*/ 1083469 w 1821656"/>
                <a:gd name="connsiteY109" fmla="*/ 55562 h 3008312"/>
                <a:gd name="connsiteX110" fmla="*/ 1063625 w 1821656"/>
                <a:gd name="connsiteY110" fmla="*/ 119062 h 3008312"/>
                <a:gd name="connsiteX111" fmla="*/ 1004094 w 1821656"/>
                <a:gd name="connsiteY111" fmla="*/ 218281 h 3008312"/>
                <a:gd name="connsiteX112" fmla="*/ 968375 w 1821656"/>
                <a:gd name="connsiteY112" fmla="*/ 254000 h 3008312"/>
                <a:gd name="connsiteX113" fmla="*/ 849313 w 1821656"/>
                <a:gd name="connsiteY113" fmla="*/ 337344 h 3008312"/>
                <a:gd name="connsiteX114" fmla="*/ 865188 w 1821656"/>
                <a:gd name="connsiteY114" fmla="*/ 476250 h 3008312"/>
                <a:gd name="connsiteX115" fmla="*/ 868350 w 1821656"/>
                <a:gd name="connsiteY115" fmla="*/ 557213 h 3008312"/>
                <a:gd name="connsiteX116" fmla="*/ 819143 w 1821656"/>
                <a:gd name="connsiteY116" fmla="*/ 635000 h 3008312"/>
                <a:gd name="connsiteX117" fmla="*/ 674688 w 1821656"/>
                <a:gd name="connsiteY117" fmla="*/ 702469 h 3008312"/>
                <a:gd name="connsiteX118" fmla="*/ 587375 w 1821656"/>
                <a:gd name="connsiteY118" fmla="*/ 662781 h 3008312"/>
                <a:gd name="connsiteX119" fmla="*/ 496094 w 1821656"/>
                <a:gd name="connsiteY119" fmla="*/ 758031 h 3008312"/>
                <a:gd name="connsiteX120" fmla="*/ 377031 w 1821656"/>
                <a:gd name="connsiteY120" fmla="*/ 726281 h 3008312"/>
                <a:gd name="connsiteX121" fmla="*/ 257969 w 1821656"/>
                <a:gd name="connsiteY121" fmla="*/ 746125 h 3008312"/>
                <a:gd name="connsiteX122" fmla="*/ 194469 w 1821656"/>
                <a:gd name="connsiteY122" fmla="*/ 948531 h 3008312"/>
                <a:gd name="connsiteX123" fmla="*/ 111901 w 1821656"/>
                <a:gd name="connsiteY123" fmla="*/ 969169 h 3008312"/>
                <a:gd name="connsiteX124" fmla="*/ 174625 w 1821656"/>
                <a:gd name="connsiteY124" fmla="*/ 1049338 h 3008312"/>
                <a:gd name="connsiteX125" fmla="*/ 83344 w 1821656"/>
                <a:gd name="connsiteY125" fmla="*/ 1154906 h 3008312"/>
                <a:gd name="connsiteX126" fmla="*/ 150813 w 1821656"/>
                <a:gd name="connsiteY126" fmla="*/ 1230312 h 3008312"/>
                <a:gd name="connsiteX127" fmla="*/ 63500 w 1821656"/>
                <a:gd name="connsiteY127" fmla="*/ 1297781 h 3008312"/>
                <a:gd name="connsiteX128" fmla="*/ 63500 w 1821656"/>
                <a:gd name="connsiteY128" fmla="*/ 1444625 h 3008312"/>
                <a:gd name="connsiteX129" fmla="*/ 138906 w 1821656"/>
                <a:gd name="connsiteY129" fmla="*/ 1452562 h 3008312"/>
                <a:gd name="connsiteX130" fmla="*/ 206375 w 1821656"/>
                <a:gd name="connsiteY130" fmla="*/ 1436687 h 3008312"/>
                <a:gd name="connsiteX131" fmla="*/ 242094 w 1821656"/>
                <a:gd name="connsiteY131" fmla="*/ 1460500 h 3008312"/>
                <a:gd name="connsiteX132" fmla="*/ 265906 w 1821656"/>
                <a:gd name="connsiteY132" fmla="*/ 1508125 h 3008312"/>
                <a:gd name="connsiteX133" fmla="*/ 230188 w 1821656"/>
                <a:gd name="connsiteY133" fmla="*/ 1529557 h 3008312"/>
                <a:gd name="connsiteX134" fmla="*/ 211926 w 1821656"/>
                <a:gd name="connsiteY134" fmla="*/ 1560512 h 3008312"/>
                <a:gd name="connsiteX135" fmla="*/ 164331 w 1821656"/>
                <a:gd name="connsiteY135" fmla="*/ 1574800 h 3008312"/>
                <a:gd name="connsiteX136" fmla="*/ 148025 w 1821656"/>
                <a:gd name="connsiteY136" fmla="*/ 1604169 h 3008312"/>
                <a:gd name="connsiteX137" fmla="*/ 92057 w 1821656"/>
                <a:gd name="connsiteY137" fmla="*/ 1643062 h 3008312"/>
                <a:gd name="connsiteX138" fmla="*/ 79375 w 1821656"/>
                <a:gd name="connsiteY138" fmla="*/ 1702594 h 3008312"/>
                <a:gd name="connsiteX139" fmla="*/ 19844 w 1821656"/>
                <a:gd name="connsiteY139" fmla="*/ 1708944 h 3008312"/>
                <a:gd name="connsiteX140" fmla="*/ 0 w 1821656"/>
                <a:gd name="connsiteY140" fmla="*/ 1785937 h 3008312"/>
                <a:gd name="connsiteX141" fmla="*/ 89700 w 1821656"/>
                <a:gd name="connsiteY141" fmla="*/ 1798637 h 3008312"/>
                <a:gd name="connsiteX142" fmla="*/ 107156 w 1821656"/>
                <a:gd name="connsiteY142" fmla="*/ 1825625 h 3008312"/>
                <a:gd name="connsiteX143" fmla="*/ 120643 w 1821656"/>
                <a:gd name="connsiteY143" fmla="*/ 1897062 h 3008312"/>
                <a:gd name="connsiteX144" fmla="*/ 166688 w 1821656"/>
                <a:gd name="connsiteY144" fmla="*/ 1916906 h 3008312"/>
                <a:gd name="connsiteX145" fmla="*/ 199213 w 1821656"/>
                <a:gd name="connsiteY145" fmla="*/ 1902619 h 3008312"/>
                <a:gd name="connsiteX146" fmla="*/ 276261 w 1821656"/>
                <a:gd name="connsiteY146" fmla="*/ 1897856 h 3008312"/>
                <a:gd name="connsiteX147" fmla="*/ 315112 w 1821656"/>
                <a:gd name="connsiteY147" fmla="*/ 1851819 h 3008312"/>
                <a:gd name="connsiteX148" fmla="*/ 333375 w 1821656"/>
                <a:gd name="connsiteY148" fmla="*/ 1853406 h 3008312"/>
                <a:gd name="connsiteX149" fmla="*/ 379419 w 1821656"/>
                <a:gd name="connsiteY149" fmla="*/ 1858169 h 3008312"/>
                <a:gd name="connsiteX150" fmla="*/ 434981 w 1821656"/>
                <a:gd name="connsiteY150" fmla="*/ 1827212 h 3008312"/>
                <a:gd name="connsiteX151" fmla="*/ 477863 w 1821656"/>
                <a:gd name="connsiteY151" fmla="*/ 1862931 h 3008312"/>
                <a:gd name="connsiteX152" fmla="*/ 488156 w 1821656"/>
                <a:gd name="connsiteY152" fmla="*/ 1897062 h 3008312"/>
                <a:gd name="connsiteX153" fmla="*/ 479886 w 1821656"/>
                <a:gd name="connsiteY153" fmla="*/ 1925637 h 3008312"/>
                <a:gd name="connsiteX154" fmla="*/ 456406 w 1821656"/>
                <a:gd name="connsiteY154" fmla="*/ 1952625 h 3008312"/>
                <a:gd name="connsiteX155" fmla="*/ 465561 w 1821656"/>
                <a:gd name="connsiteY155" fmla="*/ 1999456 h 3008312"/>
                <a:gd name="connsiteX156" fmla="*/ 461957 w 1821656"/>
                <a:gd name="connsiteY156" fmla="*/ 2041525 h 3008312"/>
                <a:gd name="connsiteX157" fmla="*/ 404813 w 1821656"/>
                <a:gd name="connsiteY157" fmla="*/ 2039937 h 3008312"/>
                <a:gd name="connsiteX158" fmla="*/ 313531 w 1821656"/>
                <a:gd name="connsiteY158" fmla="*/ 2008187 h 3008312"/>
                <a:gd name="connsiteX159" fmla="*/ 316726 w 1821656"/>
                <a:gd name="connsiteY159" fmla="*/ 2070893 h 3008312"/>
                <a:gd name="connsiteX160" fmla="*/ 257969 w 1821656"/>
                <a:gd name="connsiteY160" fmla="*/ 2099469 h 3008312"/>
                <a:gd name="connsiteX161" fmla="*/ 204019 w 1821656"/>
                <a:gd name="connsiteY161" fmla="*/ 2147888 h 3008312"/>
                <a:gd name="connsiteX162" fmla="*/ 154781 w 1821656"/>
                <a:gd name="connsiteY162" fmla="*/ 2166937 h 3008312"/>
                <a:gd name="connsiteX163" fmla="*/ 111125 w 1821656"/>
                <a:gd name="connsiteY163" fmla="*/ 2170906 h 3008312"/>
                <a:gd name="connsiteX164" fmla="*/ 119063 w 1821656"/>
                <a:gd name="connsiteY164" fmla="*/ 2234406 h 3008312"/>
                <a:gd name="connsiteX165" fmla="*/ 73050 w 1821656"/>
                <a:gd name="connsiteY165" fmla="*/ 2242344 h 3008312"/>
                <a:gd name="connsiteX166" fmla="*/ 36494 w 1821656"/>
                <a:gd name="connsiteY166" fmla="*/ 2312987 h 3008312"/>
                <a:gd name="connsiteX167" fmla="*/ 38882 w 1821656"/>
                <a:gd name="connsiteY167" fmla="*/ 2347118 h 3008312"/>
                <a:gd name="connsiteX168" fmla="*/ 96863 w 1821656"/>
                <a:gd name="connsiteY168" fmla="*/ 2405857 h 3008312"/>
                <a:gd name="connsiteX169" fmla="*/ 112738 w 1821656"/>
                <a:gd name="connsiteY169" fmla="*/ 2415381 h 3008312"/>
                <a:gd name="connsiteX170" fmla="*/ 118256 w 1821656"/>
                <a:gd name="connsiteY170" fmla="*/ 2516187 h 3008312"/>
                <a:gd name="connsiteX171" fmla="*/ 119063 w 1821656"/>
                <a:gd name="connsiteY171" fmla="*/ 2583656 h 3008312"/>
                <a:gd name="connsiteX172" fmla="*/ 177013 w 1821656"/>
                <a:gd name="connsiteY172" fmla="*/ 2576512 h 3008312"/>
                <a:gd name="connsiteX173" fmla="*/ 190500 w 1821656"/>
                <a:gd name="connsiteY173" fmla="*/ 2547937 h 3008312"/>
                <a:gd name="connsiteX174" fmla="*/ 226219 w 1821656"/>
                <a:gd name="connsiteY174" fmla="*/ 2579687 h 3008312"/>
                <a:gd name="connsiteX175" fmla="*/ 265906 w 1821656"/>
                <a:gd name="connsiteY175" fmla="*/ 2591594 h 3008312"/>
                <a:gd name="connsiteX176" fmla="*/ 312757 w 1821656"/>
                <a:gd name="connsiteY176" fmla="*/ 2620169 h 3008312"/>
                <a:gd name="connsiteX177" fmla="*/ 310337 w 1821656"/>
                <a:gd name="connsiteY177" fmla="*/ 2655094 h 3008312"/>
                <a:gd name="connsiteX178" fmla="*/ 355607 w 1821656"/>
                <a:gd name="connsiteY178" fmla="*/ 2675731 h 3008312"/>
                <a:gd name="connsiteX179" fmla="*/ 404813 w 1821656"/>
                <a:gd name="connsiteY179" fmla="*/ 2694781 h 3008312"/>
                <a:gd name="connsiteX180" fmla="*/ 437337 w 1821656"/>
                <a:gd name="connsiteY180" fmla="*/ 2677318 h 3008312"/>
                <a:gd name="connsiteX181" fmla="*/ 488156 w 1821656"/>
                <a:gd name="connsiteY181" fmla="*/ 2702719 h 3008312"/>
                <a:gd name="connsiteX182" fmla="*/ 468313 w 1821656"/>
                <a:gd name="connsiteY182" fmla="*/ 2782094 h 3008312"/>
                <a:gd name="connsiteX183" fmla="*/ 460375 w 1821656"/>
                <a:gd name="connsiteY183" fmla="*/ 2813844 h 3008312"/>
                <a:gd name="connsiteX184" fmla="*/ 476250 w 1821656"/>
                <a:gd name="connsiteY184" fmla="*/ 2841625 h 3008312"/>
                <a:gd name="connsiteX185" fmla="*/ 428625 w 1821656"/>
                <a:gd name="connsiteY185" fmla="*/ 2901156 h 3008312"/>
                <a:gd name="connsiteX186" fmla="*/ 404813 w 1821656"/>
                <a:gd name="connsiteY186" fmla="*/ 2940844 h 3008312"/>
                <a:gd name="connsiteX187" fmla="*/ 388938 w 1821656"/>
                <a:gd name="connsiteY187" fmla="*/ 3008312 h 3008312"/>
                <a:gd name="connsiteX0" fmla="*/ 388938 w 1821656"/>
                <a:gd name="connsiteY0" fmla="*/ 3008312 h 3008312"/>
                <a:gd name="connsiteX1" fmla="*/ 444500 w 1821656"/>
                <a:gd name="connsiteY1" fmla="*/ 2996406 h 3008312"/>
                <a:gd name="connsiteX2" fmla="*/ 448469 w 1821656"/>
                <a:gd name="connsiteY2" fmla="*/ 2952750 h 3008312"/>
                <a:gd name="connsiteX3" fmla="*/ 467949 w 1821656"/>
                <a:gd name="connsiteY3" fmla="*/ 2930525 h 3008312"/>
                <a:gd name="connsiteX4" fmla="*/ 492125 w 1821656"/>
                <a:gd name="connsiteY4" fmla="*/ 2913062 h 3008312"/>
                <a:gd name="connsiteX5" fmla="*/ 579438 w 1821656"/>
                <a:gd name="connsiteY5" fmla="*/ 2960687 h 3008312"/>
                <a:gd name="connsiteX6" fmla="*/ 647713 w 1821656"/>
                <a:gd name="connsiteY6" fmla="*/ 2986881 h 3008312"/>
                <a:gd name="connsiteX7" fmla="*/ 710406 w 1821656"/>
                <a:gd name="connsiteY7" fmla="*/ 2956719 h 3008312"/>
                <a:gd name="connsiteX8" fmla="*/ 722313 w 1821656"/>
                <a:gd name="connsiteY8" fmla="*/ 2905125 h 3008312"/>
                <a:gd name="connsiteX9" fmla="*/ 754063 w 1821656"/>
                <a:gd name="connsiteY9" fmla="*/ 2905125 h 3008312"/>
                <a:gd name="connsiteX10" fmla="*/ 770776 w 1821656"/>
                <a:gd name="connsiteY10" fmla="*/ 2919412 h 3008312"/>
                <a:gd name="connsiteX11" fmla="*/ 821531 w 1821656"/>
                <a:gd name="connsiteY11" fmla="*/ 2885281 h 3008312"/>
                <a:gd name="connsiteX12" fmla="*/ 833438 w 1821656"/>
                <a:gd name="connsiteY12" fmla="*/ 2869406 h 3008312"/>
                <a:gd name="connsiteX13" fmla="*/ 827082 w 1821656"/>
                <a:gd name="connsiteY13" fmla="*/ 2836069 h 3008312"/>
                <a:gd name="connsiteX14" fmla="*/ 765192 w 1821656"/>
                <a:gd name="connsiteY14" fmla="*/ 2817018 h 3008312"/>
                <a:gd name="connsiteX15" fmla="*/ 758031 w 1821656"/>
                <a:gd name="connsiteY15" fmla="*/ 2762250 h 3008312"/>
                <a:gd name="connsiteX16" fmla="*/ 807238 w 1821656"/>
                <a:gd name="connsiteY16" fmla="*/ 2748756 h 3008312"/>
                <a:gd name="connsiteX17" fmla="*/ 830848 w 1821656"/>
                <a:gd name="connsiteY17" fmla="*/ 2756694 h 3008312"/>
                <a:gd name="connsiteX18" fmla="*/ 859637 w 1821656"/>
                <a:gd name="connsiteY18" fmla="*/ 2710656 h 3008312"/>
                <a:gd name="connsiteX19" fmla="*/ 899325 w 1821656"/>
                <a:gd name="connsiteY19" fmla="*/ 2759075 h 3008312"/>
                <a:gd name="connsiteX20" fmla="*/ 918394 w 1821656"/>
                <a:gd name="connsiteY20" fmla="*/ 2822575 h 3008312"/>
                <a:gd name="connsiteX21" fmla="*/ 884225 w 1821656"/>
                <a:gd name="connsiteY21" fmla="*/ 2846388 h 3008312"/>
                <a:gd name="connsiteX22" fmla="*/ 887388 w 1821656"/>
                <a:gd name="connsiteY22" fmla="*/ 2885281 h 3008312"/>
                <a:gd name="connsiteX23" fmla="*/ 936625 w 1821656"/>
                <a:gd name="connsiteY23" fmla="*/ 2889250 h 3008312"/>
                <a:gd name="connsiteX24" fmla="*/ 964406 w 1821656"/>
                <a:gd name="connsiteY24" fmla="*/ 2809875 h 3008312"/>
                <a:gd name="connsiteX25" fmla="*/ 1035844 w 1821656"/>
                <a:gd name="connsiteY25" fmla="*/ 2754312 h 3008312"/>
                <a:gd name="connsiteX26" fmla="*/ 1067594 w 1821656"/>
                <a:gd name="connsiteY26" fmla="*/ 2698750 h 3008312"/>
                <a:gd name="connsiteX27" fmla="*/ 1079500 w 1821656"/>
                <a:gd name="connsiteY27" fmla="*/ 2583656 h 3008312"/>
                <a:gd name="connsiteX28" fmla="*/ 1103313 w 1821656"/>
                <a:gd name="connsiteY28" fmla="*/ 2508250 h 3008312"/>
                <a:gd name="connsiteX29" fmla="*/ 1087438 w 1821656"/>
                <a:gd name="connsiteY29" fmla="*/ 2472531 h 3008312"/>
                <a:gd name="connsiteX30" fmla="*/ 1119188 w 1821656"/>
                <a:gd name="connsiteY30" fmla="*/ 2460625 h 3008312"/>
                <a:gd name="connsiteX31" fmla="*/ 1079500 w 1821656"/>
                <a:gd name="connsiteY31" fmla="*/ 2349500 h 3008312"/>
                <a:gd name="connsiteX32" fmla="*/ 1111250 w 1821656"/>
                <a:gd name="connsiteY32" fmla="*/ 2286000 h 3008312"/>
                <a:gd name="connsiteX33" fmla="*/ 1111250 w 1821656"/>
                <a:gd name="connsiteY33" fmla="*/ 2250281 h 3008312"/>
                <a:gd name="connsiteX34" fmla="*/ 1178719 w 1821656"/>
                <a:gd name="connsiteY34" fmla="*/ 2135187 h 3008312"/>
                <a:gd name="connsiteX35" fmla="*/ 1202531 w 1821656"/>
                <a:gd name="connsiteY35" fmla="*/ 2079625 h 3008312"/>
                <a:gd name="connsiteX36" fmla="*/ 1146969 w 1821656"/>
                <a:gd name="connsiteY36" fmla="*/ 2035969 h 3008312"/>
                <a:gd name="connsiteX37" fmla="*/ 1174750 w 1821656"/>
                <a:gd name="connsiteY37" fmla="*/ 2004219 h 3008312"/>
                <a:gd name="connsiteX38" fmla="*/ 1174750 w 1821656"/>
                <a:gd name="connsiteY38" fmla="*/ 1960562 h 3008312"/>
                <a:gd name="connsiteX39" fmla="*/ 1202531 w 1821656"/>
                <a:gd name="connsiteY39" fmla="*/ 1889125 h 3008312"/>
                <a:gd name="connsiteX40" fmla="*/ 1091406 w 1821656"/>
                <a:gd name="connsiteY40" fmla="*/ 1817687 h 3008312"/>
                <a:gd name="connsiteX41" fmla="*/ 1039813 w 1821656"/>
                <a:gd name="connsiteY41" fmla="*/ 1742281 h 3008312"/>
                <a:gd name="connsiteX42" fmla="*/ 1012031 w 1821656"/>
                <a:gd name="connsiteY42" fmla="*/ 1718469 h 3008312"/>
                <a:gd name="connsiteX43" fmla="*/ 944563 w 1821656"/>
                <a:gd name="connsiteY43" fmla="*/ 1730375 h 3008312"/>
                <a:gd name="connsiteX44" fmla="*/ 896938 w 1821656"/>
                <a:gd name="connsiteY44" fmla="*/ 1730375 h 3008312"/>
                <a:gd name="connsiteX45" fmla="*/ 892969 w 1821656"/>
                <a:gd name="connsiteY45" fmla="*/ 1789906 h 3008312"/>
                <a:gd name="connsiteX46" fmla="*/ 845344 w 1821656"/>
                <a:gd name="connsiteY46" fmla="*/ 1821656 h 3008312"/>
                <a:gd name="connsiteX47" fmla="*/ 773906 w 1821656"/>
                <a:gd name="connsiteY47" fmla="*/ 1845469 h 3008312"/>
                <a:gd name="connsiteX48" fmla="*/ 746125 w 1821656"/>
                <a:gd name="connsiteY48" fmla="*/ 1845469 h 3008312"/>
                <a:gd name="connsiteX49" fmla="*/ 789781 w 1821656"/>
                <a:gd name="connsiteY49" fmla="*/ 1797844 h 3008312"/>
                <a:gd name="connsiteX50" fmla="*/ 785813 w 1821656"/>
                <a:gd name="connsiteY50" fmla="*/ 1766094 h 3008312"/>
                <a:gd name="connsiteX51" fmla="*/ 726281 w 1821656"/>
                <a:gd name="connsiteY51" fmla="*/ 1766094 h 3008312"/>
                <a:gd name="connsiteX52" fmla="*/ 702469 w 1821656"/>
                <a:gd name="connsiteY52" fmla="*/ 1813719 h 3008312"/>
                <a:gd name="connsiteX53" fmla="*/ 686594 w 1821656"/>
                <a:gd name="connsiteY53" fmla="*/ 1778000 h 3008312"/>
                <a:gd name="connsiteX54" fmla="*/ 690563 w 1821656"/>
                <a:gd name="connsiteY54" fmla="*/ 1710531 h 3008312"/>
                <a:gd name="connsiteX55" fmla="*/ 690563 w 1821656"/>
                <a:gd name="connsiteY55" fmla="*/ 1651000 h 3008312"/>
                <a:gd name="connsiteX56" fmla="*/ 599281 w 1821656"/>
                <a:gd name="connsiteY56" fmla="*/ 1651000 h 3008312"/>
                <a:gd name="connsiteX57" fmla="*/ 571500 w 1821656"/>
                <a:gd name="connsiteY57" fmla="*/ 1662906 h 3008312"/>
                <a:gd name="connsiteX58" fmla="*/ 523875 w 1821656"/>
                <a:gd name="connsiteY58" fmla="*/ 1619250 h 3008312"/>
                <a:gd name="connsiteX59" fmla="*/ 527844 w 1821656"/>
                <a:gd name="connsiteY59" fmla="*/ 1579562 h 3008312"/>
                <a:gd name="connsiteX60" fmla="*/ 611188 w 1821656"/>
                <a:gd name="connsiteY60" fmla="*/ 1543844 h 3008312"/>
                <a:gd name="connsiteX61" fmla="*/ 650875 w 1821656"/>
                <a:gd name="connsiteY61" fmla="*/ 1468437 h 3008312"/>
                <a:gd name="connsiteX62" fmla="*/ 710406 w 1821656"/>
                <a:gd name="connsiteY62" fmla="*/ 1440656 h 3008312"/>
                <a:gd name="connsiteX63" fmla="*/ 785813 w 1821656"/>
                <a:gd name="connsiteY63" fmla="*/ 1377156 h 3008312"/>
                <a:gd name="connsiteX64" fmla="*/ 853281 w 1821656"/>
                <a:gd name="connsiteY64" fmla="*/ 1266031 h 3008312"/>
                <a:gd name="connsiteX65" fmla="*/ 920750 w 1821656"/>
                <a:gd name="connsiteY65" fmla="*/ 1178719 h 3008312"/>
                <a:gd name="connsiteX66" fmla="*/ 980281 w 1821656"/>
                <a:gd name="connsiteY66" fmla="*/ 1123156 h 3008312"/>
                <a:gd name="connsiteX67" fmla="*/ 1035844 w 1821656"/>
                <a:gd name="connsiteY67" fmla="*/ 1067594 h 3008312"/>
                <a:gd name="connsiteX68" fmla="*/ 1063625 w 1821656"/>
                <a:gd name="connsiteY68" fmla="*/ 1039812 h 3008312"/>
                <a:gd name="connsiteX69" fmla="*/ 1095375 w 1821656"/>
                <a:gd name="connsiteY69" fmla="*/ 1035844 h 3008312"/>
                <a:gd name="connsiteX70" fmla="*/ 1115219 w 1821656"/>
                <a:gd name="connsiteY70" fmla="*/ 948531 h 3008312"/>
                <a:gd name="connsiteX71" fmla="*/ 1158875 w 1821656"/>
                <a:gd name="connsiteY71" fmla="*/ 896937 h 3008312"/>
                <a:gd name="connsiteX72" fmla="*/ 1214438 w 1821656"/>
                <a:gd name="connsiteY72" fmla="*/ 881062 h 3008312"/>
                <a:gd name="connsiteX73" fmla="*/ 1273969 w 1821656"/>
                <a:gd name="connsiteY73" fmla="*/ 773906 h 3008312"/>
                <a:gd name="connsiteX74" fmla="*/ 1349375 w 1821656"/>
                <a:gd name="connsiteY74" fmla="*/ 734219 h 3008312"/>
                <a:gd name="connsiteX75" fmla="*/ 1400969 w 1821656"/>
                <a:gd name="connsiteY75" fmla="*/ 714375 h 3008312"/>
                <a:gd name="connsiteX76" fmla="*/ 1436688 w 1821656"/>
                <a:gd name="connsiteY76" fmla="*/ 714375 h 3008312"/>
                <a:gd name="connsiteX77" fmla="*/ 1520031 w 1821656"/>
                <a:gd name="connsiteY77" fmla="*/ 706437 h 3008312"/>
                <a:gd name="connsiteX78" fmla="*/ 1627188 w 1821656"/>
                <a:gd name="connsiteY78" fmla="*/ 706437 h 3008312"/>
                <a:gd name="connsiteX79" fmla="*/ 1686719 w 1821656"/>
                <a:gd name="connsiteY79" fmla="*/ 706437 h 3008312"/>
                <a:gd name="connsiteX80" fmla="*/ 1694656 w 1821656"/>
                <a:gd name="connsiteY80" fmla="*/ 758031 h 3008312"/>
                <a:gd name="connsiteX81" fmla="*/ 1714500 w 1821656"/>
                <a:gd name="connsiteY81" fmla="*/ 762000 h 3008312"/>
                <a:gd name="connsiteX82" fmla="*/ 1738313 w 1821656"/>
                <a:gd name="connsiteY82" fmla="*/ 722312 h 3008312"/>
                <a:gd name="connsiteX83" fmla="*/ 1742281 w 1821656"/>
                <a:gd name="connsiteY83" fmla="*/ 690562 h 3008312"/>
                <a:gd name="connsiteX84" fmla="*/ 1785938 w 1821656"/>
                <a:gd name="connsiteY84" fmla="*/ 690562 h 3008312"/>
                <a:gd name="connsiteX85" fmla="*/ 1817688 w 1821656"/>
                <a:gd name="connsiteY85" fmla="*/ 718344 h 3008312"/>
                <a:gd name="connsiteX86" fmla="*/ 1821656 w 1821656"/>
                <a:gd name="connsiteY86" fmla="*/ 650875 h 3008312"/>
                <a:gd name="connsiteX87" fmla="*/ 1821656 w 1821656"/>
                <a:gd name="connsiteY87" fmla="*/ 599281 h 3008312"/>
                <a:gd name="connsiteX88" fmla="*/ 1785938 w 1821656"/>
                <a:gd name="connsiteY88" fmla="*/ 575469 h 3008312"/>
                <a:gd name="connsiteX89" fmla="*/ 1746250 w 1821656"/>
                <a:gd name="connsiteY89" fmla="*/ 535781 h 3008312"/>
                <a:gd name="connsiteX90" fmla="*/ 1698625 w 1821656"/>
                <a:gd name="connsiteY90" fmla="*/ 543719 h 3008312"/>
                <a:gd name="connsiteX91" fmla="*/ 1662906 w 1821656"/>
                <a:gd name="connsiteY91" fmla="*/ 515937 h 3008312"/>
                <a:gd name="connsiteX92" fmla="*/ 1643063 w 1821656"/>
                <a:gd name="connsiteY92" fmla="*/ 488156 h 3008312"/>
                <a:gd name="connsiteX93" fmla="*/ 1694656 w 1821656"/>
                <a:gd name="connsiteY93" fmla="*/ 420687 h 3008312"/>
                <a:gd name="connsiteX94" fmla="*/ 1718469 w 1821656"/>
                <a:gd name="connsiteY94" fmla="*/ 420687 h 3008312"/>
                <a:gd name="connsiteX95" fmla="*/ 1750219 w 1821656"/>
                <a:gd name="connsiteY95" fmla="*/ 444500 h 3008312"/>
                <a:gd name="connsiteX96" fmla="*/ 1762125 w 1821656"/>
                <a:gd name="connsiteY96" fmla="*/ 377031 h 3008312"/>
                <a:gd name="connsiteX97" fmla="*/ 1781969 w 1821656"/>
                <a:gd name="connsiteY97" fmla="*/ 289719 h 3008312"/>
                <a:gd name="connsiteX98" fmla="*/ 1766094 w 1821656"/>
                <a:gd name="connsiteY98" fmla="*/ 238125 h 3008312"/>
                <a:gd name="connsiteX99" fmla="*/ 1742281 w 1821656"/>
                <a:gd name="connsiteY99" fmla="*/ 170656 h 3008312"/>
                <a:gd name="connsiteX100" fmla="*/ 1698625 w 1821656"/>
                <a:gd name="connsiteY100" fmla="*/ 146844 h 3008312"/>
                <a:gd name="connsiteX101" fmla="*/ 1639094 w 1821656"/>
                <a:gd name="connsiteY101" fmla="*/ 123031 h 3008312"/>
                <a:gd name="connsiteX102" fmla="*/ 1563688 w 1821656"/>
                <a:gd name="connsiteY102" fmla="*/ 127000 h 3008312"/>
                <a:gd name="connsiteX103" fmla="*/ 1504156 w 1821656"/>
                <a:gd name="connsiteY103" fmla="*/ 174625 h 3008312"/>
                <a:gd name="connsiteX104" fmla="*/ 1393031 w 1821656"/>
                <a:gd name="connsiteY104" fmla="*/ 107156 h 3008312"/>
                <a:gd name="connsiteX105" fmla="*/ 1321594 w 1821656"/>
                <a:gd name="connsiteY105" fmla="*/ 130969 h 3008312"/>
                <a:gd name="connsiteX106" fmla="*/ 1238250 w 1821656"/>
                <a:gd name="connsiteY106" fmla="*/ 119062 h 3008312"/>
                <a:gd name="connsiteX107" fmla="*/ 1206500 w 1821656"/>
                <a:gd name="connsiteY107" fmla="*/ 23812 h 3008312"/>
                <a:gd name="connsiteX108" fmla="*/ 1150938 w 1821656"/>
                <a:gd name="connsiteY108" fmla="*/ 0 h 3008312"/>
                <a:gd name="connsiteX109" fmla="*/ 1083469 w 1821656"/>
                <a:gd name="connsiteY109" fmla="*/ 55562 h 3008312"/>
                <a:gd name="connsiteX110" fmla="*/ 1063625 w 1821656"/>
                <a:gd name="connsiteY110" fmla="*/ 119062 h 3008312"/>
                <a:gd name="connsiteX111" fmla="*/ 1004094 w 1821656"/>
                <a:gd name="connsiteY111" fmla="*/ 218281 h 3008312"/>
                <a:gd name="connsiteX112" fmla="*/ 968375 w 1821656"/>
                <a:gd name="connsiteY112" fmla="*/ 254000 h 3008312"/>
                <a:gd name="connsiteX113" fmla="*/ 849313 w 1821656"/>
                <a:gd name="connsiteY113" fmla="*/ 325438 h 3008312"/>
                <a:gd name="connsiteX114" fmla="*/ 865188 w 1821656"/>
                <a:gd name="connsiteY114" fmla="*/ 476250 h 3008312"/>
                <a:gd name="connsiteX115" fmla="*/ 868350 w 1821656"/>
                <a:gd name="connsiteY115" fmla="*/ 557213 h 3008312"/>
                <a:gd name="connsiteX116" fmla="*/ 819143 w 1821656"/>
                <a:gd name="connsiteY116" fmla="*/ 635000 h 3008312"/>
                <a:gd name="connsiteX117" fmla="*/ 674688 w 1821656"/>
                <a:gd name="connsiteY117" fmla="*/ 702469 h 3008312"/>
                <a:gd name="connsiteX118" fmla="*/ 587375 w 1821656"/>
                <a:gd name="connsiteY118" fmla="*/ 662781 h 3008312"/>
                <a:gd name="connsiteX119" fmla="*/ 496094 w 1821656"/>
                <a:gd name="connsiteY119" fmla="*/ 758031 h 3008312"/>
                <a:gd name="connsiteX120" fmla="*/ 377031 w 1821656"/>
                <a:gd name="connsiteY120" fmla="*/ 726281 h 3008312"/>
                <a:gd name="connsiteX121" fmla="*/ 257969 w 1821656"/>
                <a:gd name="connsiteY121" fmla="*/ 746125 h 3008312"/>
                <a:gd name="connsiteX122" fmla="*/ 194469 w 1821656"/>
                <a:gd name="connsiteY122" fmla="*/ 948531 h 3008312"/>
                <a:gd name="connsiteX123" fmla="*/ 111901 w 1821656"/>
                <a:gd name="connsiteY123" fmla="*/ 969169 h 3008312"/>
                <a:gd name="connsiteX124" fmla="*/ 174625 w 1821656"/>
                <a:gd name="connsiteY124" fmla="*/ 1049338 h 3008312"/>
                <a:gd name="connsiteX125" fmla="*/ 83344 w 1821656"/>
                <a:gd name="connsiteY125" fmla="*/ 1154906 h 3008312"/>
                <a:gd name="connsiteX126" fmla="*/ 150813 w 1821656"/>
                <a:gd name="connsiteY126" fmla="*/ 1230312 h 3008312"/>
                <a:gd name="connsiteX127" fmla="*/ 63500 w 1821656"/>
                <a:gd name="connsiteY127" fmla="*/ 1297781 h 3008312"/>
                <a:gd name="connsiteX128" fmla="*/ 63500 w 1821656"/>
                <a:gd name="connsiteY128" fmla="*/ 1444625 h 3008312"/>
                <a:gd name="connsiteX129" fmla="*/ 138906 w 1821656"/>
                <a:gd name="connsiteY129" fmla="*/ 1452562 h 3008312"/>
                <a:gd name="connsiteX130" fmla="*/ 206375 w 1821656"/>
                <a:gd name="connsiteY130" fmla="*/ 1436687 h 3008312"/>
                <a:gd name="connsiteX131" fmla="*/ 242094 w 1821656"/>
                <a:gd name="connsiteY131" fmla="*/ 1460500 h 3008312"/>
                <a:gd name="connsiteX132" fmla="*/ 265906 w 1821656"/>
                <a:gd name="connsiteY132" fmla="*/ 1508125 h 3008312"/>
                <a:gd name="connsiteX133" fmla="*/ 230188 w 1821656"/>
                <a:gd name="connsiteY133" fmla="*/ 1529557 h 3008312"/>
                <a:gd name="connsiteX134" fmla="*/ 211926 w 1821656"/>
                <a:gd name="connsiteY134" fmla="*/ 1560512 h 3008312"/>
                <a:gd name="connsiteX135" fmla="*/ 164331 w 1821656"/>
                <a:gd name="connsiteY135" fmla="*/ 1574800 h 3008312"/>
                <a:gd name="connsiteX136" fmla="*/ 148025 w 1821656"/>
                <a:gd name="connsiteY136" fmla="*/ 1604169 h 3008312"/>
                <a:gd name="connsiteX137" fmla="*/ 92057 w 1821656"/>
                <a:gd name="connsiteY137" fmla="*/ 1643062 h 3008312"/>
                <a:gd name="connsiteX138" fmla="*/ 79375 w 1821656"/>
                <a:gd name="connsiteY138" fmla="*/ 1702594 h 3008312"/>
                <a:gd name="connsiteX139" fmla="*/ 19844 w 1821656"/>
                <a:gd name="connsiteY139" fmla="*/ 1708944 h 3008312"/>
                <a:gd name="connsiteX140" fmla="*/ 0 w 1821656"/>
                <a:gd name="connsiteY140" fmla="*/ 1785937 h 3008312"/>
                <a:gd name="connsiteX141" fmla="*/ 89700 w 1821656"/>
                <a:gd name="connsiteY141" fmla="*/ 1798637 h 3008312"/>
                <a:gd name="connsiteX142" fmla="*/ 107156 w 1821656"/>
                <a:gd name="connsiteY142" fmla="*/ 1825625 h 3008312"/>
                <a:gd name="connsiteX143" fmla="*/ 120643 w 1821656"/>
                <a:gd name="connsiteY143" fmla="*/ 1897062 h 3008312"/>
                <a:gd name="connsiteX144" fmla="*/ 166688 w 1821656"/>
                <a:gd name="connsiteY144" fmla="*/ 1916906 h 3008312"/>
                <a:gd name="connsiteX145" fmla="*/ 199213 w 1821656"/>
                <a:gd name="connsiteY145" fmla="*/ 1902619 h 3008312"/>
                <a:gd name="connsiteX146" fmla="*/ 276261 w 1821656"/>
                <a:gd name="connsiteY146" fmla="*/ 1897856 h 3008312"/>
                <a:gd name="connsiteX147" fmla="*/ 315112 w 1821656"/>
                <a:gd name="connsiteY147" fmla="*/ 1851819 h 3008312"/>
                <a:gd name="connsiteX148" fmla="*/ 333375 w 1821656"/>
                <a:gd name="connsiteY148" fmla="*/ 1853406 h 3008312"/>
                <a:gd name="connsiteX149" fmla="*/ 379419 w 1821656"/>
                <a:gd name="connsiteY149" fmla="*/ 1858169 h 3008312"/>
                <a:gd name="connsiteX150" fmla="*/ 434981 w 1821656"/>
                <a:gd name="connsiteY150" fmla="*/ 1827212 h 3008312"/>
                <a:gd name="connsiteX151" fmla="*/ 477863 w 1821656"/>
                <a:gd name="connsiteY151" fmla="*/ 1862931 h 3008312"/>
                <a:gd name="connsiteX152" fmla="*/ 488156 w 1821656"/>
                <a:gd name="connsiteY152" fmla="*/ 1897062 h 3008312"/>
                <a:gd name="connsiteX153" fmla="*/ 479886 w 1821656"/>
                <a:gd name="connsiteY153" fmla="*/ 1925637 h 3008312"/>
                <a:gd name="connsiteX154" fmla="*/ 456406 w 1821656"/>
                <a:gd name="connsiteY154" fmla="*/ 1952625 h 3008312"/>
                <a:gd name="connsiteX155" fmla="*/ 465561 w 1821656"/>
                <a:gd name="connsiteY155" fmla="*/ 1999456 h 3008312"/>
                <a:gd name="connsiteX156" fmla="*/ 461957 w 1821656"/>
                <a:gd name="connsiteY156" fmla="*/ 2041525 h 3008312"/>
                <a:gd name="connsiteX157" fmla="*/ 404813 w 1821656"/>
                <a:gd name="connsiteY157" fmla="*/ 2039937 h 3008312"/>
                <a:gd name="connsiteX158" fmla="*/ 313531 w 1821656"/>
                <a:gd name="connsiteY158" fmla="*/ 2008187 h 3008312"/>
                <a:gd name="connsiteX159" fmla="*/ 316726 w 1821656"/>
                <a:gd name="connsiteY159" fmla="*/ 2070893 h 3008312"/>
                <a:gd name="connsiteX160" fmla="*/ 257969 w 1821656"/>
                <a:gd name="connsiteY160" fmla="*/ 2099469 h 3008312"/>
                <a:gd name="connsiteX161" fmla="*/ 204019 w 1821656"/>
                <a:gd name="connsiteY161" fmla="*/ 2147888 h 3008312"/>
                <a:gd name="connsiteX162" fmla="*/ 154781 w 1821656"/>
                <a:gd name="connsiteY162" fmla="*/ 2166937 h 3008312"/>
                <a:gd name="connsiteX163" fmla="*/ 111125 w 1821656"/>
                <a:gd name="connsiteY163" fmla="*/ 2170906 h 3008312"/>
                <a:gd name="connsiteX164" fmla="*/ 119063 w 1821656"/>
                <a:gd name="connsiteY164" fmla="*/ 2234406 h 3008312"/>
                <a:gd name="connsiteX165" fmla="*/ 73050 w 1821656"/>
                <a:gd name="connsiteY165" fmla="*/ 2242344 h 3008312"/>
                <a:gd name="connsiteX166" fmla="*/ 36494 w 1821656"/>
                <a:gd name="connsiteY166" fmla="*/ 2312987 h 3008312"/>
                <a:gd name="connsiteX167" fmla="*/ 38882 w 1821656"/>
                <a:gd name="connsiteY167" fmla="*/ 2347118 h 3008312"/>
                <a:gd name="connsiteX168" fmla="*/ 96863 w 1821656"/>
                <a:gd name="connsiteY168" fmla="*/ 2405857 h 3008312"/>
                <a:gd name="connsiteX169" fmla="*/ 112738 w 1821656"/>
                <a:gd name="connsiteY169" fmla="*/ 2415381 h 3008312"/>
                <a:gd name="connsiteX170" fmla="*/ 118256 w 1821656"/>
                <a:gd name="connsiteY170" fmla="*/ 2516187 h 3008312"/>
                <a:gd name="connsiteX171" fmla="*/ 119063 w 1821656"/>
                <a:gd name="connsiteY171" fmla="*/ 2583656 h 3008312"/>
                <a:gd name="connsiteX172" fmla="*/ 177013 w 1821656"/>
                <a:gd name="connsiteY172" fmla="*/ 2576512 h 3008312"/>
                <a:gd name="connsiteX173" fmla="*/ 190500 w 1821656"/>
                <a:gd name="connsiteY173" fmla="*/ 2547937 h 3008312"/>
                <a:gd name="connsiteX174" fmla="*/ 226219 w 1821656"/>
                <a:gd name="connsiteY174" fmla="*/ 2579687 h 3008312"/>
                <a:gd name="connsiteX175" fmla="*/ 265906 w 1821656"/>
                <a:gd name="connsiteY175" fmla="*/ 2591594 h 3008312"/>
                <a:gd name="connsiteX176" fmla="*/ 312757 w 1821656"/>
                <a:gd name="connsiteY176" fmla="*/ 2620169 h 3008312"/>
                <a:gd name="connsiteX177" fmla="*/ 310337 w 1821656"/>
                <a:gd name="connsiteY177" fmla="*/ 2655094 h 3008312"/>
                <a:gd name="connsiteX178" fmla="*/ 355607 w 1821656"/>
                <a:gd name="connsiteY178" fmla="*/ 2675731 h 3008312"/>
                <a:gd name="connsiteX179" fmla="*/ 404813 w 1821656"/>
                <a:gd name="connsiteY179" fmla="*/ 2694781 h 3008312"/>
                <a:gd name="connsiteX180" fmla="*/ 437337 w 1821656"/>
                <a:gd name="connsiteY180" fmla="*/ 2677318 h 3008312"/>
                <a:gd name="connsiteX181" fmla="*/ 488156 w 1821656"/>
                <a:gd name="connsiteY181" fmla="*/ 2702719 h 3008312"/>
                <a:gd name="connsiteX182" fmla="*/ 468313 w 1821656"/>
                <a:gd name="connsiteY182" fmla="*/ 2782094 h 3008312"/>
                <a:gd name="connsiteX183" fmla="*/ 460375 w 1821656"/>
                <a:gd name="connsiteY183" fmla="*/ 2813844 h 3008312"/>
                <a:gd name="connsiteX184" fmla="*/ 476250 w 1821656"/>
                <a:gd name="connsiteY184" fmla="*/ 2841625 h 3008312"/>
                <a:gd name="connsiteX185" fmla="*/ 428625 w 1821656"/>
                <a:gd name="connsiteY185" fmla="*/ 2901156 h 3008312"/>
                <a:gd name="connsiteX186" fmla="*/ 404813 w 1821656"/>
                <a:gd name="connsiteY186" fmla="*/ 2940844 h 3008312"/>
                <a:gd name="connsiteX187" fmla="*/ 388938 w 1821656"/>
                <a:gd name="connsiteY187" fmla="*/ 3008312 h 3008312"/>
                <a:gd name="connsiteX0" fmla="*/ 388938 w 1821656"/>
                <a:gd name="connsiteY0" fmla="*/ 3008312 h 3008312"/>
                <a:gd name="connsiteX1" fmla="*/ 444500 w 1821656"/>
                <a:gd name="connsiteY1" fmla="*/ 2996406 h 3008312"/>
                <a:gd name="connsiteX2" fmla="*/ 448469 w 1821656"/>
                <a:gd name="connsiteY2" fmla="*/ 2952750 h 3008312"/>
                <a:gd name="connsiteX3" fmla="*/ 467949 w 1821656"/>
                <a:gd name="connsiteY3" fmla="*/ 2930525 h 3008312"/>
                <a:gd name="connsiteX4" fmla="*/ 492125 w 1821656"/>
                <a:gd name="connsiteY4" fmla="*/ 2913062 h 3008312"/>
                <a:gd name="connsiteX5" fmla="*/ 579438 w 1821656"/>
                <a:gd name="connsiteY5" fmla="*/ 2960687 h 3008312"/>
                <a:gd name="connsiteX6" fmla="*/ 647713 w 1821656"/>
                <a:gd name="connsiteY6" fmla="*/ 2986881 h 3008312"/>
                <a:gd name="connsiteX7" fmla="*/ 710406 w 1821656"/>
                <a:gd name="connsiteY7" fmla="*/ 2956719 h 3008312"/>
                <a:gd name="connsiteX8" fmla="*/ 722313 w 1821656"/>
                <a:gd name="connsiteY8" fmla="*/ 2905125 h 3008312"/>
                <a:gd name="connsiteX9" fmla="*/ 754063 w 1821656"/>
                <a:gd name="connsiteY9" fmla="*/ 2905125 h 3008312"/>
                <a:gd name="connsiteX10" fmla="*/ 770776 w 1821656"/>
                <a:gd name="connsiteY10" fmla="*/ 2919412 h 3008312"/>
                <a:gd name="connsiteX11" fmla="*/ 821531 w 1821656"/>
                <a:gd name="connsiteY11" fmla="*/ 2885281 h 3008312"/>
                <a:gd name="connsiteX12" fmla="*/ 833438 w 1821656"/>
                <a:gd name="connsiteY12" fmla="*/ 2869406 h 3008312"/>
                <a:gd name="connsiteX13" fmla="*/ 827082 w 1821656"/>
                <a:gd name="connsiteY13" fmla="*/ 2836069 h 3008312"/>
                <a:gd name="connsiteX14" fmla="*/ 765192 w 1821656"/>
                <a:gd name="connsiteY14" fmla="*/ 2817018 h 3008312"/>
                <a:gd name="connsiteX15" fmla="*/ 758031 w 1821656"/>
                <a:gd name="connsiteY15" fmla="*/ 2762250 h 3008312"/>
                <a:gd name="connsiteX16" fmla="*/ 807238 w 1821656"/>
                <a:gd name="connsiteY16" fmla="*/ 2748756 h 3008312"/>
                <a:gd name="connsiteX17" fmla="*/ 830848 w 1821656"/>
                <a:gd name="connsiteY17" fmla="*/ 2756694 h 3008312"/>
                <a:gd name="connsiteX18" fmla="*/ 859637 w 1821656"/>
                <a:gd name="connsiteY18" fmla="*/ 2710656 h 3008312"/>
                <a:gd name="connsiteX19" fmla="*/ 899325 w 1821656"/>
                <a:gd name="connsiteY19" fmla="*/ 2759075 h 3008312"/>
                <a:gd name="connsiteX20" fmla="*/ 918394 w 1821656"/>
                <a:gd name="connsiteY20" fmla="*/ 2822575 h 3008312"/>
                <a:gd name="connsiteX21" fmla="*/ 884225 w 1821656"/>
                <a:gd name="connsiteY21" fmla="*/ 2846388 h 3008312"/>
                <a:gd name="connsiteX22" fmla="*/ 887388 w 1821656"/>
                <a:gd name="connsiteY22" fmla="*/ 2885281 h 3008312"/>
                <a:gd name="connsiteX23" fmla="*/ 936625 w 1821656"/>
                <a:gd name="connsiteY23" fmla="*/ 2889250 h 3008312"/>
                <a:gd name="connsiteX24" fmla="*/ 964406 w 1821656"/>
                <a:gd name="connsiteY24" fmla="*/ 2809875 h 3008312"/>
                <a:gd name="connsiteX25" fmla="*/ 1035844 w 1821656"/>
                <a:gd name="connsiteY25" fmla="*/ 2754312 h 3008312"/>
                <a:gd name="connsiteX26" fmla="*/ 1067594 w 1821656"/>
                <a:gd name="connsiteY26" fmla="*/ 2698750 h 3008312"/>
                <a:gd name="connsiteX27" fmla="*/ 1079500 w 1821656"/>
                <a:gd name="connsiteY27" fmla="*/ 2583656 h 3008312"/>
                <a:gd name="connsiteX28" fmla="*/ 1103313 w 1821656"/>
                <a:gd name="connsiteY28" fmla="*/ 2508250 h 3008312"/>
                <a:gd name="connsiteX29" fmla="*/ 1087438 w 1821656"/>
                <a:gd name="connsiteY29" fmla="*/ 2472531 h 3008312"/>
                <a:gd name="connsiteX30" fmla="*/ 1119188 w 1821656"/>
                <a:gd name="connsiteY30" fmla="*/ 2460625 h 3008312"/>
                <a:gd name="connsiteX31" fmla="*/ 1079500 w 1821656"/>
                <a:gd name="connsiteY31" fmla="*/ 2349500 h 3008312"/>
                <a:gd name="connsiteX32" fmla="*/ 1111250 w 1821656"/>
                <a:gd name="connsiteY32" fmla="*/ 2286000 h 3008312"/>
                <a:gd name="connsiteX33" fmla="*/ 1111250 w 1821656"/>
                <a:gd name="connsiteY33" fmla="*/ 2250281 h 3008312"/>
                <a:gd name="connsiteX34" fmla="*/ 1178719 w 1821656"/>
                <a:gd name="connsiteY34" fmla="*/ 2135187 h 3008312"/>
                <a:gd name="connsiteX35" fmla="*/ 1202531 w 1821656"/>
                <a:gd name="connsiteY35" fmla="*/ 2079625 h 3008312"/>
                <a:gd name="connsiteX36" fmla="*/ 1146969 w 1821656"/>
                <a:gd name="connsiteY36" fmla="*/ 2035969 h 3008312"/>
                <a:gd name="connsiteX37" fmla="*/ 1174750 w 1821656"/>
                <a:gd name="connsiteY37" fmla="*/ 2004219 h 3008312"/>
                <a:gd name="connsiteX38" fmla="*/ 1174750 w 1821656"/>
                <a:gd name="connsiteY38" fmla="*/ 1960562 h 3008312"/>
                <a:gd name="connsiteX39" fmla="*/ 1202531 w 1821656"/>
                <a:gd name="connsiteY39" fmla="*/ 1889125 h 3008312"/>
                <a:gd name="connsiteX40" fmla="*/ 1091406 w 1821656"/>
                <a:gd name="connsiteY40" fmla="*/ 1817687 h 3008312"/>
                <a:gd name="connsiteX41" fmla="*/ 1039813 w 1821656"/>
                <a:gd name="connsiteY41" fmla="*/ 1742281 h 3008312"/>
                <a:gd name="connsiteX42" fmla="*/ 1012031 w 1821656"/>
                <a:gd name="connsiteY42" fmla="*/ 1718469 h 3008312"/>
                <a:gd name="connsiteX43" fmla="*/ 944563 w 1821656"/>
                <a:gd name="connsiteY43" fmla="*/ 1730375 h 3008312"/>
                <a:gd name="connsiteX44" fmla="*/ 896938 w 1821656"/>
                <a:gd name="connsiteY44" fmla="*/ 1730375 h 3008312"/>
                <a:gd name="connsiteX45" fmla="*/ 892969 w 1821656"/>
                <a:gd name="connsiteY45" fmla="*/ 1789906 h 3008312"/>
                <a:gd name="connsiteX46" fmla="*/ 845344 w 1821656"/>
                <a:gd name="connsiteY46" fmla="*/ 1821656 h 3008312"/>
                <a:gd name="connsiteX47" fmla="*/ 773906 w 1821656"/>
                <a:gd name="connsiteY47" fmla="*/ 1845469 h 3008312"/>
                <a:gd name="connsiteX48" fmla="*/ 746125 w 1821656"/>
                <a:gd name="connsiteY48" fmla="*/ 1845469 h 3008312"/>
                <a:gd name="connsiteX49" fmla="*/ 789781 w 1821656"/>
                <a:gd name="connsiteY49" fmla="*/ 1797844 h 3008312"/>
                <a:gd name="connsiteX50" fmla="*/ 785813 w 1821656"/>
                <a:gd name="connsiteY50" fmla="*/ 1766094 h 3008312"/>
                <a:gd name="connsiteX51" fmla="*/ 726281 w 1821656"/>
                <a:gd name="connsiteY51" fmla="*/ 1766094 h 3008312"/>
                <a:gd name="connsiteX52" fmla="*/ 702469 w 1821656"/>
                <a:gd name="connsiteY52" fmla="*/ 1813719 h 3008312"/>
                <a:gd name="connsiteX53" fmla="*/ 686594 w 1821656"/>
                <a:gd name="connsiteY53" fmla="*/ 1778000 h 3008312"/>
                <a:gd name="connsiteX54" fmla="*/ 690563 w 1821656"/>
                <a:gd name="connsiteY54" fmla="*/ 1710531 h 3008312"/>
                <a:gd name="connsiteX55" fmla="*/ 690563 w 1821656"/>
                <a:gd name="connsiteY55" fmla="*/ 1651000 h 3008312"/>
                <a:gd name="connsiteX56" fmla="*/ 599281 w 1821656"/>
                <a:gd name="connsiteY56" fmla="*/ 1651000 h 3008312"/>
                <a:gd name="connsiteX57" fmla="*/ 571500 w 1821656"/>
                <a:gd name="connsiteY57" fmla="*/ 1662906 h 3008312"/>
                <a:gd name="connsiteX58" fmla="*/ 523875 w 1821656"/>
                <a:gd name="connsiteY58" fmla="*/ 1619250 h 3008312"/>
                <a:gd name="connsiteX59" fmla="*/ 527844 w 1821656"/>
                <a:gd name="connsiteY59" fmla="*/ 1579562 h 3008312"/>
                <a:gd name="connsiteX60" fmla="*/ 611188 w 1821656"/>
                <a:gd name="connsiteY60" fmla="*/ 1543844 h 3008312"/>
                <a:gd name="connsiteX61" fmla="*/ 650875 w 1821656"/>
                <a:gd name="connsiteY61" fmla="*/ 1468437 h 3008312"/>
                <a:gd name="connsiteX62" fmla="*/ 710406 w 1821656"/>
                <a:gd name="connsiteY62" fmla="*/ 1440656 h 3008312"/>
                <a:gd name="connsiteX63" fmla="*/ 785813 w 1821656"/>
                <a:gd name="connsiteY63" fmla="*/ 1377156 h 3008312"/>
                <a:gd name="connsiteX64" fmla="*/ 853281 w 1821656"/>
                <a:gd name="connsiteY64" fmla="*/ 1266031 h 3008312"/>
                <a:gd name="connsiteX65" fmla="*/ 920750 w 1821656"/>
                <a:gd name="connsiteY65" fmla="*/ 1178719 h 3008312"/>
                <a:gd name="connsiteX66" fmla="*/ 980281 w 1821656"/>
                <a:gd name="connsiteY66" fmla="*/ 1123156 h 3008312"/>
                <a:gd name="connsiteX67" fmla="*/ 1035844 w 1821656"/>
                <a:gd name="connsiteY67" fmla="*/ 1067594 h 3008312"/>
                <a:gd name="connsiteX68" fmla="*/ 1063625 w 1821656"/>
                <a:gd name="connsiteY68" fmla="*/ 1039812 h 3008312"/>
                <a:gd name="connsiteX69" fmla="*/ 1095375 w 1821656"/>
                <a:gd name="connsiteY69" fmla="*/ 1035844 h 3008312"/>
                <a:gd name="connsiteX70" fmla="*/ 1115219 w 1821656"/>
                <a:gd name="connsiteY70" fmla="*/ 948531 h 3008312"/>
                <a:gd name="connsiteX71" fmla="*/ 1158875 w 1821656"/>
                <a:gd name="connsiteY71" fmla="*/ 896937 h 3008312"/>
                <a:gd name="connsiteX72" fmla="*/ 1214438 w 1821656"/>
                <a:gd name="connsiteY72" fmla="*/ 881062 h 3008312"/>
                <a:gd name="connsiteX73" fmla="*/ 1273969 w 1821656"/>
                <a:gd name="connsiteY73" fmla="*/ 773906 h 3008312"/>
                <a:gd name="connsiteX74" fmla="*/ 1349375 w 1821656"/>
                <a:gd name="connsiteY74" fmla="*/ 734219 h 3008312"/>
                <a:gd name="connsiteX75" fmla="*/ 1400969 w 1821656"/>
                <a:gd name="connsiteY75" fmla="*/ 714375 h 3008312"/>
                <a:gd name="connsiteX76" fmla="*/ 1436688 w 1821656"/>
                <a:gd name="connsiteY76" fmla="*/ 714375 h 3008312"/>
                <a:gd name="connsiteX77" fmla="*/ 1520031 w 1821656"/>
                <a:gd name="connsiteY77" fmla="*/ 706437 h 3008312"/>
                <a:gd name="connsiteX78" fmla="*/ 1627188 w 1821656"/>
                <a:gd name="connsiteY78" fmla="*/ 706437 h 3008312"/>
                <a:gd name="connsiteX79" fmla="*/ 1686719 w 1821656"/>
                <a:gd name="connsiteY79" fmla="*/ 706437 h 3008312"/>
                <a:gd name="connsiteX80" fmla="*/ 1694656 w 1821656"/>
                <a:gd name="connsiteY80" fmla="*/ 758031 h 3008312"/>
                <a:gd name="connsiteX81" fmla="*/ 1714500 w 1821656"/>
                <a:gd name="connsiteY81" fmla="*/ 762000 h 3008312"/>
                <a:gd name="connsiteX82" fmla="*/ 1738313 w 1821656"/>
                <a:gd name="connsiteY82" fmla="*/ 722312 h 3008312"/>
                <a:gd name="connsiteX83" fmla="*/ 1742281 w 1821656"/>
                <a:gd name="connsiteY83" fmla="*/ 690562 h 3008312"/>
                <a:gd name="connsiteX84" fmla="*/ 1785938 w 1821656"/>
                <a:gd name="connsiteY84" fmla="*/ 690562 h 3008312"/>
                <a:gd name="connsiteX85" fmla="*/ 1817688 w 1821656"/>
                <a:gd name="connsiteY85" fmla="*/ 718344 h 3008312"/>
                <a:gd name="connsiteX86" fmla="*/ 1821656 w 1821656"/>
                <a:gd name="connsiteY86" fmla="*/ 650875 h 3008312"/>
                <a:gd name="connsiteX87" fmla="*/ 1821656 w 1821656"/>
                <a:gd name="connsiteY87" fmla="*/ 599281 h 3008312"/>
                <a:gd name="connsiteX88" fmla="*/ 1785938 w 1821656"/>
                <a:gd name="connsiteY88" fmla="*/ 575469 h 3008312"/>
                <a:gd name="connsiteX89" fmla="*/ 1746250 w 1821656"/>
                <a:gd name="connsiteY89" fmla="*/ 535781 h 3008312"/>
                <a:gd name="connsiteX90" fmla="*/ 1698625 w 1821656"/>
                <a:gd name="connsiteY90" fmla="*/ 543719 h 3008312"/>
                <a:gd name="connsiteX91" fmla="*/ 1662906 w 1821656"/>
                <a:gd name="connsiteY91" fmla="*/ 515937 h 3008312"/>
                <a:gd name="connsiteX92" fmla="*/ 1643063 w 1821656"/>
                <a:gd name="connsiteY92" fmla="*/ 488156 h 3008312"/>
                <a:gd name="connsiteX93" fmla="*/ 1694656 w 1821656"/>
                <a:gd name="connsiteY93" fmla="*/ 420687 h 3008312"/>
                <a:gd name="connsiteX94" fmla="*/ 1718469 w 1821656"/>
                <a:gd name="connsiteY94" fmla="*/ 420687 h 3008312"/>
                <a:gd name="connsiteX95" fmla="*/ 1750219 w 1821656"/>
                <a:gd name="connsiteY95" fmla="*/ 444500 h 3008312"/>
                <a:gd name="connsiteX96" fmla="*/ 1762125 w 1821656"/>
                <a:gd name="connsiteY96" fmla="*/ 377031 h 3008312"/>
                <a:gd name="connsiteX97" fmla="*/ 1781969 w 1821656"/>
                <a:gd name="connsiteY97" fmla="*/ 289719 h 3008312"/>
                <a:gd name="connsiteX98" fmla="*/ 1766094 w 1821656"/>
                <a:gd name="connsiteY98" fmla="*/ 238125 h 3008312"/>
                <a:gd name="connsiteX99" fmla="*/ 1742281 w 1821656"/>
                <a:gd name="connsiteY99" fmla="*/ 170656 h 3008312"/>
                <a:gd name="connsiteX100" fmla="*/ 1698625 w 1821656"/>
                <a:gd name="connsiteY100" fmla="*/ 146844 h 3008312"/>
                <a:gd name="connsiteX101" fmla="*/ 1639094 w 1821656"/>
                <a:gd name="connsiteY101" fmla="*/ 123031 h 3008312"/>
                <a:gd name="connsiteX102" fmla="*/ 1563688 w 1821656"/>
                <a:gd name="connsiteY102" fmla="*/ 127000 h 3008312"/>
                <a:gd name="connsiteX103" fmla="*/ 1504156 w 1821656"/>
                <a:gd name="connsiteY103" fmla="*/ 174625 h 3008312"/>
                <a:gd name="connsiteX104" fmla="*/ 1393031 w 1821656"/>
                <a:gd name="connsiteY104" fmla="*/ 107156 h 3008312"/>
                <a:gd name="connsiteX105" fmla="*/ 1321594 w 1821656"/>
                <a:gd name="connsiteY105" fmla="*/ 130969 h 3008312"/>
                <a:gd name="connsiteX106" fmla="*/ 1238250 w 1821656"/>
                <a:gd name="connsiteY106" fmla="*/ 119062 h 3008312"/>
                <a:gd name="connsiteX107" fmla="*/ 1206500 w 1821656"/>
                <a:gd name="connsiteY107" fmla="*/ 23812 h 3008312"/>
                <a:gd name="connsiteX108" fmla="*/ 1150938 w 1821656"/>
                <a:gd name="connsiteY108" fmla="*/ 0 h 3008312"/>
                <a:gd name="connsiteX109" fmla="*/ 1083469 w 1821656"/>
                <a:gd name="connsiteY109" fmla="*/ 55562 h 3008312"/>
                <a:gd name="connsiteX110" fmla="*/ 1063625 w 1821656"/>
                <a:gd name="connsiteY110" fmla="*/ 119062 h 3008312"/>
                <a:gd name="connsiteX111" fmla="*/ 999318 w 1821656"/>
                <a:gd name="connsiteY111" fmla="*/ 201613 h 3008312"/>
                <a:gd name="connsiteX112" fmla="*/ 968375 w 1821656"/>
                <a:gd name="connsiteY112" fmla="*/ 254000 h 3008312"/>
                <a:gd name="connsiteX113" fmla="*/ 849313 w 1821656"/>
                <a:gd name="connsiteY113" fmla="*/ 325438 h 3008312"/>
                <a:gd name="connsiteX114" fmla="*/ 865188 w 1821656"/>
                <a:gd name="connsiteY114" fmla="*/ 476250 h 3008312"/>
                <a:gd name="connsiteX115" fmla="*/ 868350 w 1821656"/>
                <a:gd name="connsiteY115" fmla="*/ 557213 h 3008312"/>
                <a:gd name="connsiteX116" fmla="*/ 819143 w 1821656"/>
                <a:gd name="connsiteY116" fmla="*/ 635000 h 3008312"/>
                <a:gd name="connsiteX117" fmla="*/ 674688 w 1821656"/>
                <a:gd name="connsiteY117" fmla="*/ 702469 h 3008312"/>
                <a:gd name="connsiteX118" fmla="*/ 587375 w 1821656"/>
                <a:gd name="connsiteY118" fmla="*/ 662781 h 3008312"/>
                <a:gd name="connsiteX119" fmla="*/ 496094 w 1821656"/>
                <a:gd name="connsiteY119" fmla="*/ 758031 h 3008312"/>
                <a:gd name="connsiteX120" fmla="*/ 377031 w 1821656"/>
                <a:gd name="connsiteY120" fmla="*/ 726281 h 3008312"/>
                <a:gd name="connsiteX121" fmla="*/ 257969 w 1821656"/>
                <a:gd name="connsiteY121" fmla="*/ 746125 h 3008312"/>
                <a:gd name="connsiteX122" fmla="*/ 194469 w 1821656"/>
                <a:gd name="connsiteY122" fmla="*/ 948531 h 3008312"/>
                <a:gd name="connsiteX123" fmla="*/ 111901 w 1821656"/>
                <a:gd name="connsiteY123" fmla="*/ 969169 h 3008312"/>
                <a:gd name="connsiteX124" fmla="*/ 174625 w 1821656"/>
                <a:gd name="connsiteY124" fmla="*/ 1049338 h 3008312"/>
                <a:gd name="connsiteX125" fmla="*/ 83344 w 1821656"/>
                <a:gd name="connsiteY125" fmla="*/ 1154906 h 3008312"/>
                <a:gd name="connsiteX126" fmla="*/ 150813 w 1821656"/>
                <a:gd name="connsiteY126" fmla="*/ 1230312 h 3008312"/>
                <a:gd name="connsiteX127" fmla="*/ 63500 w 1821656"/>
                <a:gd name="connsiteY127" fmla="*/ 1297781 h 3008312"/>
                <a:gd name="connsiteX128" fmla="*/ 63500 w 1821656"/>
                <a:gd name="connsiteY128" fmla="*/ 1444625 h 3008312"/>
                <a:gd name="connsiteX129" fmla="*/ 138906 w 1821656"/>
                <a:gd name="connsiteY129" fmla="*/ 1452562 h 3008312"/>
                <a:gd name="connsiteX130" fmla="*/ 206375 w 1821656"/>
                <a:gd name="connsiteY130" fmla="*/ 1436687 h 3008312"/>
                <a:gd name="connsiteX131" fmla="*/ 242094 w 1821656"/>
                <a:gd name="connsiteY131" fmla="*/ 1460500 h 3008312"/>
                <a:gd name="connsiteX132" fmla="*/ 265906 w 1821656"/>
                <a:gd name="connsiteY132" fmla="*/ 1508125 h 3008312"/>
                <a:gd name="connsiteX133" fmla="*/ 230188 w 1821656"/>
                <a:gd name="connsiteY133" fmla="*/ 1529557 h 3008312"/>
                <a:gd name="connsiteX134" fmla="*/ 211926 w 1821656"/>
                <a:gd name="connsiteY134" fmla="*/ 1560512 h 3008312"/>
                <a:gd name="connsiteX135" fmla="*/ 164331 w 1821656"/>
                <a:gd name="connsiteY135" fmla="*/ 1574800 h 3008312"/>
                <a:gd name="connsiteX136" fmla="*/ 148025 w 1821656"/>
                <a:gd name="connsiteY136" fmla="*/ 1604169 h 3008312"/>
                <a:gd name="connsiteX137" fmla="*/ 92057 w 1821656"/>
                <a:gd name="connsiteY137" fmla="*/ 1643062 h 3008312"/>
                <a:gd name="connsiteX138" fmla="*/ 79375 w 1821656"/>
                <a:gd name="connsiteY138" fmla="*/ 1702594 h 3008312"/>
                <a:gd name="connsiteX139" fmla="*/ 19844 w 1821656"/>
                <a:gd name="connsiteY139" fmla="*/ 1708944 h 3008312"/>
                <a:gd name="connsiteX140" fmla="*/ 0 w 1821656"/>
                <a:gd name="connsiteY140" fmla="*/ 1785937 h 3008312"/>
                <a:gd name="connsiteX141" fmla="*/ 89700 w 1821656"/>
                <a:gd name="connsiteY141" fmla="*/ 1798637 h 3008312"/>
                <a:gd name="connsiteX142" fmla="*/ 107156 w 1821656"/>
                <a:gd name="connsiteY142" fmla="*/ 1825625 h 3008312"/>
                <a:gd name="connsiteX143" fmla="*/ 120643 w 1821656"/>
                <a:gd name="connsiteY143" fmla="*/ 1897062 h 3008312"/>
                <a:gd name="connsiteX144" fmla="*/ 166688 w 1821656"/>
                <a:gd name="connsiteY144" fmla="*/ 1916906 h 3008312"/>
                <a:gd name="connsiteX145" fmla="*/ 199213 w 1821656"/>
                <a:gd name="connsiteY145" fmla="*/ 1902619 h 3008312"/>
                <a:gd name="connsiteX146" fmla="*/ 276261 w 1821656"/>
                <a:gd name="connsiteY146" fmla="*/ 1897856 h 3008312"/>
                <a:gd name="connsiteX147" fmla="*/ 315112 w 1821656"/>
                <a:gd name="connsiteY147" fmla="*/ 1851819 h 3008312"/>
                <a:gd name="connsiteX148" fmla="*/ 333375 w 1821656"/>
                <a:gd name="connsiteY148" fmla="*/ 1853406 h 3008312"/>
                <a:gd name="connsiteX149" fmla="*/ 379419 w 1821656"/>
                <a:gd name="connsiteY149" fmla="*/ 1858169 h 3008312"/>
                <a:gd name="connsiteX150" fmla="*/ 434981 w 1821656"/>
                <a:gd name="connsiteY150" fmla="*/ 1827212 h 3008312"/>
                <a:gd name="connsiteX151" fmla="*/ 477863 w 1821656"/>
                <a:gd name="connsiteY151" fmla="*/ 1862931 h 3008312"/>
                <a:gd name="connsiteX152" fmla="*/ 488156 w 1821656"/>
                <a:gd name="connsiteY152" fmla="*/ 1897062 h 3008312"/>
                <a:gd name="connsiteX153" fmla="*/ 479886 w 1821656"/>
                <a:gd name="connsiteY153" fmla="*/ 1925637 h 3008312"/>
                <a:gd name="connsiteX154" fmla="*/ 456406 w 1821656"/>
                <a:gd name="connsiteY154" fmla="*/ 1952625 h 3008312"/>
                <a:gd name="connsiteX155" fmla="*/ 465561 w 1821656"/>
                <a:gd name="connsiteY155" fmla="*/ 1999456 h 3008312"/>
                <a:gd name="connsiteX156" fmla="*/ 461957 w 1821656"/>
                <a:gd name="connsiteY156" fmla="*/ 2041525 h 3008312"/>
                <a:gd name="connsiteX157" fmla="*/ 404813 w 1821656"/>
                <a:gd name="connsiteY157" fmla="*/ 2039937 h 3008312"/>
                <a:gd name="connsiteX158" fmla="*/ 313531 w 1821656"/>
                <a:gd name="connsiteY158" fmla="*/ 2008187 h 3008312"/>
                <a:gd name="connsiteX159" fmla="*/ 316726 w 1821656"/>
                <a:gd name="connsiteY159" fmla="*/ 2070893 h 3008312"/>
                <a:gd name="connsiteX160" fmla="*/ 257969 w 1821656"/>
                <a:gd name="connsiteY160" fmla="*/ 2099469 h 3008312"/>
                <a:gd name="connsiteX161" fmla="*/ 204019 w 1821656"/>
                <a:gd name="connsiteY161" fmla="*/ 2147888 h 3008312"/>
                <a:gd name="connsiteX162" fmla="*/ 154781 w 1821656"/>
                <a:gd name="connsiteY162" fmla="*/ 2166937 h 3008312"/>
                <a:gd name="connsiteX163" fmla="*/ 111125 w 1821656"/>
                <a:gd name="connsiteY163" fmla="*/ 2170906 h 3008312"/>
                <a:gd name="connsiteX164" fmla="*/ 119063 w 1821656"/>
                <a:gd name="connsiteY164" fmla="*/ 2234406 h 3008312"/>
                <a:gd name="connsiteX165" fmla="*/ 73050 w 1821656"/>
                <a:gd name="connsiteY165" fmla="*/ 2242344 h 3008312"/>
                <a:gd name="connsiteX166" fmla="*/ 36494 w 1821656"/>
                <a:gd name="connsiteY166" fmla="*/ 2312987 h 3008312"/>
                <a:gd name="connsiteX167" fmla="*/ 38882 w 1821656"/>
                <a:gd name="connsiteY167" fmla="*/ 2347118 h 3008312"/>
                <a:gd name="connsiteX168" fmla="*/ 96863 w 1821656"/>
                <a:gd name="connsiteY168" fmla="*/ 2405857 h 3008312"/>
                <a:gd name="connsiteX169" fmla="*/ 112738 w 1821656"/>
                <a:gd name="connsiteY169" fmla="*/ 2415381 h 3008312"/>
                <a:gd name="connsiteX170" fmla="*/ 118256 w 1821656"/>
                <a:gd name="connsiteY170" fmla="*/ 2516187 h 3008312"/>
                <a:gd name="connsiteX171" fmla="*/ 119063 w 1821656"/>
                <a:gd name="connsiteY171" fmla="*/ 2583656 h 3008312"/>
                <a:gd name="connsiteX172" fmla="*/ 177013 w 1821656"/>
                <a:gd name="connsiteY172" fmla="*/ 2576512 h 3008312"/>
                <a:gd name="connsiteX173" fmla="*/ 190500 w 1821656"/>
                <a:gd name="connsiteY173" fmla="*/ 2547937 h 3008312"/>
                <a:gd name="connsiteX174" fmla="*/ 226219 w 1821656"/>
                <a:gd name="connsiteY174" fmla="*/ 2579687 h 3008312"/>
                <a:gd name="connsiteX175" fmla="*/ 265906 w 1821656"/>
                <a:gd name="connsiteY175" fmla="*/ 2591594 h 3008312"/>
                <a:gd name="connsiteX176" fmla="*/ 312757 w 1821656"/>
                <a:gd name="connsiteY176" fmla="*/ 2620169 h 3008312"/>
                <a:gd name="connsiteX177" fmla="*/ 310337 w 1821656"/>
                <a:gd name="connsiteY177" fmla="*/ 2655094 h 3008312"/>
                <a:gd name="connsiteX178" fmla="*/ 355607 w 1821656"/>
                <a:gd name="connsiteY178" fmla="*/ 2675731 h 3008312"/>
                <a:gd name="connsiteX179" fmla="*/ 404813 w 1821656"/>
                <a:gd name="connsiteY179" fmla="*/ 2694781 h 3008312"/>
                <a:gd name="connsiteX180" fmla="*/ 437337 w 1821656"/>
                <a:gd name="connsiteY180" fmla="*/ 2677318 h 3008312"/>
                <a:gd name="connsiteX181" fmla="*/ 488156 w 1821656"/>
                <a:gd name="connsiteY181" fmla="*/ 2702719 h 3008312"/>
                <a:gd name="connsiteX182" fmla="*/ 468313 w 1821656"/>
                <a:gd name="connsiteY182" fmla="*/ 2782094 h 3008312"/>
                <a:gd name="connsiteX183" fmla="*/ 460375 w 1821656"/>
                <a:gd name="connsiteY183" fmla="*/ 2813844 h 3008312"/>
                <a:gd name="connsiteX184" fmla="*/ 476250 w 1821656"/>
                <a:gd name="connsiteY184" fmla="*/ 2841625 h 3008312"/>
                <a:gd name="connsiteX185" fmla="*/ 428625 w 1821656"/>
                <a:gd name="connsiteY185" fmla="*/ 2901156 h 3008312"/>
                <a:gd name="connsiteX186" fmla="*/ 404813 w 1821656"/>
                <a:gd name="connsiteY186" fmla="*/ 2940844 h 3008312"/>
                <a:gd name="connsiteX187" fmla="*/ 388938 w 1821656"/>
                <a:gd name="connsiteY187" fmla="*/ 3008312 h 3008312"/>
                <a:gd name="connsiteX0" fmla="*/ 388938 w 1821656"/>
                <a:gd name="connsiteY0" fmla="*/ 3015455 h 3015455"/>
                <a:gd name="connsiteX1" fmla="*/ 444500 w 1821656"/>
                <a:gd name="connsiteY1" fmla="*/ 3003549 h 3015455"/>
                <a:gd name="connsiteX2" fmla="*/ 448469 w 1821656"/>
                <a:gd name="connsiteY2" fmla="*/ 2959893 h 3015455"/>
                <a:gd name="connsiteX3" fmla="*/ 467949 w 1821656"/>
                <a:gd name="connsiteY3" fmla="*/ 2937668 h 3015455"/>
                <a:gd name="connsiteX4" fmla="*/ 492125 w 1821656"/>
                <a:gd name="connsiteY4" fmla="*/ 2920205 h 3015455"/>
                <a:gd name="connsiteX5" fmla="*/ 579438 w 1821656"/>
                <a:gd name="connsiteY5" fmla="*/ 2967830 h 3015455"/>
                <a:gd name="connsiteX6" fmla="*/ 647713 w 1821656"/>
                <a:gd name="connsiteY6" fmla="*/ 2994024 h 3015455"/>
                <a:gd name="connsiteX7" fmla="*/ 710406 w 1821656"/>
                <a:gd name="connsiteY7" fmla="*/ 2963862 h 3015455"/>
                <a:gd name="connsiteX8" fmla="*/ 722313 w 1821656"/>
                <a:gd name="connsiteY8" fmla="*/ 2912268 h 3015455"/>
                <a:gd name="connsiteX9" fmla="*/ 754063 w 1821656"/>
                <a:gd name="connsiteY9" fmla="*/ 2912268 h 3015455"/>
                <a:gd name="connsiteX10" fmla="*/ 770776 w 1821656"/>
                <a:gd name="connsiteY10" fmla="*/ 2926555 h 3015455"/>
                <a:gd name="connsiteX11" fmla="*/ 821531 w 1821656"/>
                <a:gd name="connsiteY11" fmla="*/ 2892424 h 3015455"/>
                <a:gd name="connsiteX12" fmla="*/ 833438 w 1821656"/>
                <a:gd name="connsiteY12" fmla="*/ 2876549 h 3015455"/>
                <a:gd name="connsiteX13" fmla="*/ 827082 w 1821656"/>
                <a:gd name="connsiteY13" fmla="*/ 2843212 h 3015455"/>
                <a:gd name="connsiteX14" fmla="*/ 765192 w 1821656"/>
                <a:gd name="connsiteY14" fmla="*/ 2824161 h 3015455"/>
                <a:gd name="connsiteX15" fmla="*/ 758031 w 1821656"/>
                <a:gd name="connsiteY15" fmla="*/ 2769393 h 3015455"/>
                <a:gd name="connsiteX16" fmla="*/ 807238 w 1821656"/>
                <a:gd name="connsiteY16" fmla="*/ 2755899 h 3015455"/>
                <a:gd name="connsiteX17" fmla="*/ 830848 w 1821656"/>
                <a:gd name="connsiteY17" fmla="*/ 2763837 h 3015455"/>
                <a:gd name="connsiteX18" fmla="*/ 859637 w 1821656"/>
                <a:gd name="connsiteY18" fmla="*/ 2717799 h 3015455"/>
                <a:gd name="connsiteX19" fmla="*/ 899325 w 1821656"/>
                <a:gd name="connsiteY19" fmla="*/ 2766218 h 3015455"/>
                <a:gd name="connsiteX20" fmla="*/ 918394 w 1821656"/>
                <a:gd name="connsiteY20" fmla="*/ 2829718 h 3015455"/>
                <a:gd name="connsiteX21" fmla="*/ 884225 w 1821656"/>
                <a:gd name="connsiteY21" fmla="*/ 2853531 h 3015455"/>
                <a:gd name="connsiteX22" fmla="*/ 887388 w 1821656"/>
                <a:gd name="connsiteY22" fmla="*/ 2892424 h 3015455"/>
                <a:gd name="connsiteX23" fmla="*/ 936625 w 1821656"/>
                <a:gd name="connsiteY23" fmla="*/ 2896393 h 3015455"/>
                <a:gd name="connsiteX24" fmla="*/ 964406 w 1821656"/>
                <a:gd name="connsiteY24" fmla="*/ 2817018 h 3015455"/>
                <a:gd name="connsiteX25" fmla="*/ 1035844 w 1821656"/>
                <a:gd name="connsiteY25" fmla="*/ 2761455 h 3015455"/>
                <a:gd name="connsiteX26" fmla="*/ 1067594 w 1821656"/>
                <a:gd name="connsiteY26" fmla="*/ 2705893 h 3015455"/>
                <a:gd name="connsiteX27" fmla="*/ 1079500 w 1821656"/>
                <a:gd name="connsiteY27" fmla="*/ 2590799 h 3015455"/>
                <a:gd name="connsiteX28" fmla="*/ 1103313 w 1821656"/>
                <a:gd name="connsiteY28" fmla="*/ 2515393 h 3015455"/>
                <a:gd name="connsiteX29" fmla="*/ 1087438 w 1821656"/>
                <a:gd name="connsiteY29" fmla="*/ 2479674 h 3015455"/>
                <a:gd name="connsiteX30" fmla="*/ 1119188 w 1821656"/>
                <a:gd name="connsiteY30" fmla="*/ 2467768 h 3015455"/>
                <a:gd name="connsiteX31" fmla="*/ 1079500 w 1821656"/>
                <a:gd name="connsiteY31" fmla="*/ 2356643 h 3015455"/>
                <a:gd name="connsiteX32" fmla="*/ 1111250 w 1821656"/>
                <a:gd name="connsiteY32" fmla="*/ 2293143 h 3015455"/>
                <a:gd name="connsiteX33" fmla="*/ 1111250 w 1821656"/>
                <a:gd name="connsiteY33" fmla="*/ 2257424 h 3015455"/>
                <a:gd name="connsiteX34" fmla="*/ 1178719 w 1821656"/>
                <a:gd name="connsiteY34" fmla="*/ 2142330 h 3015455"/>
                <a:gd name="connsiteX35" fmla="*/ 1202531 w 1821656"/>
                <a:gd name="connsiteY35" fmla="*/ 2086768 h 3015455"/>
                <a:gd name="connsiteX36" fmla="*/ 1146969 w 1821656"/>
                <a:gd name="connsiteY36" fmla="*/ 2043112 h 3015455"/>
                <a:gd name="connsiteX37" fmla="*/ 1174750 w 1821656"/>
                <a:gd name="connsiteY37" fmla="*/ 2011362 h 3015455"/>
                <a:gd name="connsiteX38" fmla="*/ 1174750 w 1821656"/>
                <a:gd name="connsiteY38" fmla="*/ 1967705 h 3015455"/>
                <a:gd name="connsiteX39" fmla="*/ 1202531 w 1821656"/>
                <a:gd name="connsiteY39" fmla="*/ 1896268 h 3015455"/>
                <a:gd name="connsiteX40" fmla="*/ 1091406 w 1821656"/>
                <a:gd name="connsiteY40" fmla="*/ 1824830 h 3015455"/>
                <a:gd name="connsiteX41" fmla="*/ 1039813 w 1821656"/>
                <a:gd name="connsiteY41" fmla="*/ 1749424 h 3015455"/>
                <a:gd name="connsiteX42" fmla="*/ 1012031 w 1821656"/>
                <a:gd name="connsiteY42" fmla="*/ 1725612 h 3015455"/>
                <a:gd name="connsiteX43" fmla="*/ 944563 w 1821656"/>
                <a:gd name="connsiteY43" fmla="*/ 1737518 h 3015455"/>
                <a:gd name="connsiteX44" fmla="*/ 896938 w 1821656"/>
                <a:gd name="connsiteY44" fmla="*/ 1737518 h 3015455"/>
                <a:gd name="connsiteX45" fmla="*/ 892969 w 1821656"/>
                <a:gd name="connsiteY45" fmla="*/ 1797049 h 3015455"/>
                <a:gd name="connsiteX46" fmla="*/ 845344 w 1821656"/>
                <a:gd name="connsiteY46" fmla="*/ 1828799 h 3015455"/>
                <a:gd name="connsiteX47" fmla="*/ 773906 w 1821656"/>
                <a:gd name="connsiteY47" fmla="*/ 1852612 h 3015455"/>
                <a:gd name="connsiteX48" fmla="*/ 746125 w 1821656"/>
                <a:gd name="connsiteY48" fmla="*/ 1852612 h 3015455"/>
                <a:gd name="connsiteX49" fmla="*/ 789781 w 1821656"/>
                <a:gd name="connsiteY49" fmla="*/ 1804987 h 3015455"/>
                <a:gd name="connsiteX50" fmla="*/ 785813 w 1821656"/>
                <a:gd name="connsiteY50" fmla="*/ 1773237 h 3015455"/>
                <a:gd name="connsiteX51" fmla="*/ 726281 w 1821656"/>
                <a:gd name="connsiteY51" fmla="*/ 1773237 h 3015455"/>
                <a:gd name="connsiteX52" fmla="*/ 702469 w 1821656"/>
                <a:gd name="connsiteY52" fmla="*/ 1820862 h 3015455"/>
                <a:gd name="connsiteX53" fmla="*/ 686594 w 1821656"/>
                <a:gd name="connsiteY53" fmla="*/ 1785143 h 3015455"/>
                <a:gd name="connsiteX54" fmla="*/ 690563 w 1821656"/>
                <a:gd name="connsiteY54" fmla="*/ 1717674 h 3015455"/>
                <a:gd name="connsiteX55" fmla="*/ 690563 w 1821656"/>
                <a:gd name="connsiteY55" fmla="*/ 1658143 h 3015455"/>
                <a:gd name="connsiteX56" fmla="*/ 599281 w 1821656"/>
                <a:gd name="connsiteY56" fmla="*/ 1658143 h 3015455"/>
                <a:gd name="connsiteX57" fmla="*/ 571500 w 1821656"/>
                <a:gd name="connsiteY57" fmla="*/ 1670049 h 3015455"/>
                <a:gd name="connsiteX58" fmla="*/ 523875 w 1821656"/>
                <a:gd name="connsiteY58" fmla="*/ 1626393 h 3015455"/>
                <a:gd name="connsiteX59" fmla="*/ 527844 w 1821656"/>
                <a:gd name="connsiteY59" fmla="*/ 1586705 h 3015455"/>
                <a:gd name="connsiteX60" fmla="*/ 611188 w 1821656"/>
                <a:gd name="connsiteY60" fmla="*/ 1550987 h 3015455"/>
                <a:gd name="connsiteX61" fmla="*/ 650875 w 1821656"/>
                <a:gd name="connsiteY61" fmla="*/ 1475580 h 3015455"/>
                <a:gd name="connsiteX62" fmla="*/ 710406 w 1821656"/>
                <a:gd name="connsiteY62" fmla="*/ 1447799 h 3015455"/>
                <a:gd name="connsiteX63" fmla="*/ 785813 w 1821656"/>
                <a:gd name="connsiteY63" fmla="*/ 1384299 h 3015455"/>
                <a:gd name="connsiteX64" fmla="*/ 853281 w 1821656"/>
                <a:gd name="connsiteY64" fmla="*/ 1273174 h 3015455"/>
                <a:gd name="connsiteX65" fmla="*/ 920750 w 1821656"/>
                <a:gd name="connsiteY65" fmla="*/ 1185862 h 3015455"/>
                <a:gd name="connsiteX66" fmla="*/ 980281 w 1821656"/>
                <a:gd name="connsiteY66" fmla="*/ 1130299 h 3015455"/>
                <a:gd name="connsiteX67" fmla="*/ 1035844 w 1821656"/>
                <a:gd name="connsiteY67" fmla="*/ 1074737 h 3015455"/>
                <a:gd name="connsiteX68" fmla="*/ 1063625 w 1821656"/>
                <a:gd name="connsiteY68" fmla="*/ 1046955 h 3015455"/>
                <a:gd name="connsiteX69" fmla="*/ 1095375 w 1821656"/>
                <a:gd name="connsiteY69" fmla="*/ 1042987 h 3015455"/>
                <a:gd name="connsiteX70" fmla="*/ 1115219 w 1821656"/>
                <a:gd name="connsiteY70" fmla="*/ 955674 h 3015455"/>
                <a:gd name="connsiteX71" fmla="*/ 1158875 w 1821656"/>
                <a:gd name="connsiteY71" fmla="*/ 904080 h 3015455"/>
                <a:gd name="connsiteX72" fmla="*/ 1214438 w 1821656"/>
                <a:gd name="connsiteY72" fmla="*/ 888205 h 3015455"/>
                <a:gd name="connsiteX73" fmla="*/ 1273969 w 1821656"/>
                <a:gd name="connsiteY73" fmla="*/ 781049 h 3015455"/>
                <a:gd name="connsiteX74" fmla="*/ 1349375 w 1821656"/>
                <a:gd name="connsiteY74" fmla="*/ 741362 h 3015455"/>
                <a:gd name="connsiteX75" fmla="*/ 1400969 w 1821656"/>
                <a:gd name="connsiteY75" fmla="*/ 721518 h 3015455"/>
                <a:gd name="connsiteX76" fmla="*/ 1436688 w 1821656"/>
                <a:gd name="connsiteY76" fmla="*/ 721518 h 3015455"/>
                <a:gd name="connsiteX77" fmla="*/ 1520031 w 1821656"/>
                <a:gd name="connsiteY77" fmla="*/ 713580 h 3015455"/>
                <a:gd name="connsiteX78" fmla="*/ 1627188 w 1821656"/>
                <a:gd name="connsiteY78" fmla="*/ 713580 h 3015455"/>
                <a:gd name="connsiteX79" fmla="*/ 1686719 w 1821656"/>
                <a:gd name="connsiteY79" fmla="*/ 713580 h 3015455"/>
                <a:gd name="connsiteX80" fmla="*/ 1694656 w 1821656"/>
                <a:gd name="connsiteY80" fmla="*/ 765174 h 3015455"/>
                <a:gd name="connsiteX81" fmla="*/ 1714500 w 1821656"/>
                <a:gd name="connsiteY81" fmla="*/ 769143 h 3015455"/>
                <a:gd name="connsiteX82" fmla="*/ 1738313 w 1821656"/>
                <a:gd name="connsiteY82" fmla="*/ 729455 h 3015455"/>
                <a:gd name="connsiteX83" fmla="*/ 1742281 w 1821656"/>
                <a:gd name="connsiteY83" fmla="*/ 697705 h 3015455"/>
                <a:gd name="connsiteX84" fmla="*/ 1785938 w 1821656"/>
                <a:gd name="connsiteY84" fmla="*/ 697705 h 3015455"/>
                <a:gd name="connsiteX85" fmla="*/ 1817688 w 1821656"/>
                <a:gd name="connsiteY85" fmla="*/ 725487 h 3015455"/>
                <a:gd name="connsiteX86" fmla="*/ 1821656 w 1821656"/>
                <a:gd name="connsiteY86" fmla="*/ 658018 h 3015455"/>
                <a:gd name="connsiteX87" fmla="*/ 1821656 w 1821656"/>
                <a:gd name="connsiteY87" fmla="*/ 606424 h 3015455"/>
                <a:gd name="connsiteX88" fmla="*/ 1785938 w 1821656"/>
                <a:gd name="connsiteY88" fmla="*/ 582612 h 3015455"/>
                <a:gd name="connsiteX89" fmla="*/ 1746250 w 1821656"/>
                <a:gd name="connsiteY89" fmla="*/ 542924 h 3015455"/>
                <a:gd name="connsiteX90" fmla="*/ 1698625 w 1821656"/>
                <a:gd name="connsiteY90" fmla="*/ 550862 h 3015455"/>
                <a:gd name="connsiteX91" fmla="*/ 1662906 w 1821656"/>
                <a:gd name="connsiteY91" fmla="*/ 523080 h 3015455"/>
                <a:gd name="connsiteX92" fmla="*/ 1643063 w 1821656"/>
                <a:gd name="connsiteY92" fmla="*/ 495299 h 3015455"/>
                <a:gd name="connsiteX93" fmla="*/ 1694656 w 1821656"/>
                <a:gd name="connsiteY93" fmla="*/ 427830 h 3015455"/>
                <a:gd name="connsiteX94" fmla="*/ 1718469 w 1821656"/>
                <a:gd name="connsiteY94" fmla="*/ 427830 h 3015455"/>
                <a:gd name="connsiteX95" fmla="*/ 1750219 w 1821656"/>
                <a:gd name="connsiteY95" fmla="*/ 451643 h 3015455"/>
                <a:gd name="connsiteX96" fmla="*/ 1762125 w 1821656"/>
                <a:gd name="connsiteY96" fmla="*/ 384174 h 3015455"/>
                <a:gd name="connsiteX97" fmla="*/ 1781969 w 1821656"/>
                <a:gd name="connsiteY97" fmla="*/ 296862 h 3015455"/>
                <a:gd name="connsiteX98" fmla="*/ 1766094 w 1821656"/>
                <a:gd name="connsiteY98" fmla="*/ 245268 h 3015455"/>
                <a:gd name="connsiteX99" fmla="*/ 1742281 w 1821656"/>
                <a:gd name="connsiteY99" fmla="*/ 177799 h 3015455"/>
                <a:gd name="connsiteX100" fmla="*/ 1698625 w 1821656"/>
                <a:gd name="connsiteY100" fmla="*/ 153987 h 3015455"/>
                <a:gd name="connsiteX101" fmla="*/ 1639094 w 1821656"/>
                <a:gd name="connsiteY101" fmla="*/ 130174 h 3015455"/>
                <a:gd name="connsiteX102" fmla="*/ 1563688 w 1821656"/>
                <a:gd name="connsiteY102" fmla="*/ 134143 h 3015455"/>
                <a:gd name="connsiteX103" fmla="*/ 1504156 w 1821656"/>
                <a:gd name="connsiteY103" fmla="*/ 181768 h 3015455"/>
                <a:gd name="connsiteX104" fmla="*/ 1393031 w 1821656"/>
                <a:gd name="connsiteY104" fmla="*/ 114299 h 3015455"/>
                <a:gd name="connsiteX105" fmla="*/ 1321594 w 1821656"/>
                <a:gd name="connsiteY105" fmla="*/ 138112 h 3015455"/>
                <a:gd name="connsiteX106" fmla="*/ 1238250 w 1821656"/>
                <a:gd name="connsiteY106" fmla="*/ 126205 h 3015455"/>
                <a:gd name="connsiteX107" fmla="*/ 1206500 w 1821656"/>
                <a:gd name="connsiteY107" fmla="*/ 30955 h 3015455"/>
                <a:gd name="connsiteX108" fmla="*/ 1141388 w 1821656"/>
                <a:gd name="connsiteY108" fmla="*/ 0 h 3015455"/>
                <a:gd name="connsiteX109" fmla="*/ 1083469 w 1821656"/>
                <a:gd name="connsiteY109" fmla="*/ 62705 h 3015455"/>
                <a:gd name="connsiteX110" fmla="*/ 1063625 w 1821656"/>
                <a:gd name="connsiteY110" fmla="*/ 126205 h 3015455"/>
                <a:gd name="connsiteX111" fmla="*/ 999318 w 1821656"/>
                <a:gd name="connsiteY111" fmla="*/ 208756 h 3015455"/>
                <a:gd name="connsiteX112" fmla="*/ 968375 w 1821656"/>
                <a:gd name="connsiteY112" fmla="*/ 261143 h 3015455"/>
                <a:gd name="connsiteX113" fmla="*/ 849313 w 1821656"/>
                <a:gd name="connsiteY113" fmla="*/ 332581 h 3015455"/>
                <a:gd name="connsiteX114" fmla="*/ 865188 w 1821656"/>
                <a:gd name="connsiteY114" fmla="*/ 483393 h 3015455"/>
                <a:gd name="connsiteX115" fmla="*/ 868350 w 1821656"/>
                <a:gd name="connsiteY115" fmla="*/ 564356 h 3015455"/>
                <a:gd name="connsiteX116" fmla="*/ 819143 w 1821656"/>
                <a:gd name="connsiteY116" fmla="*/ 642143 h 3015455"/>
                <a:gd name="connsiteX117" fmla="*/ 674688 w 1821656"/>
                <a:gd name="connsiteY117" fmla="*/ 709612 h 3015455"/>
                <a:gd name="connsiteX118" fmla="*/ 587375 w 1821656"/>
                <a:gd name="connsiteY118" fmla="*/ 669924 h 3015455"/>
                <a:gd name="connsiteX119" fmla="*/ 496094 w 1821656"/>
                <a:gd name="connsiteY119" fmla="*/ 765174 h 3015455"/>
                <a:gd name="connsiteX120" fmla="*/ 377031 w 1821656"/>
                <a:gd name="connsiteY120" fmla="*/ 733424 h 3015455"/>
                <a:gd name="connsiteX121" fmla="*/ 257969 w 1821656"/>
                <a:gd name="connsiteY121" fmla="*/ 753268 h 3015455"/>
                <a:gd name="connsiteX122" fmla="*/ 194469 w 1821656"/>
                <a:gd name="connsiteY122" fmla="*/ 955674 h 3015455"/>
                <a:gd name="connsiteX123" fmla="*/ 111901 w 1821656"/>
                <a:gd name="connsiteY123" fmla="*/ 976312 h 3015455"/>
                <a:gd name="connsiteX124" fmla="*/ 174625 w 1821656"/>
                <a:gd name="connsiteY124" fmla="*/ 1056481 h 3015455"/>
                <a:gd name="connsiteX125" fmla="*/ 83344 w 1821656"/>
                <a:gd name="connsiteY125" fmla="*/ 1162049 h 3015455"/>
                <a:gd name="connsiteX126" fmla="*/ 150813 w 1821656"/>
                <a:gd name="connsiteY126" fmla="*/ 1237455 h 3015455"/>
                <a:gd name="connsiteX127" fmla="*/ 63500 w 1821656"/>
                <a:gd name="connsiteY127" fmla="*/ 1304924 h 3015455"/>
                <a:gd name="connsiteX128" fmla="*/ 63500 w 1821656"/>
                <a:gd name="connsiteY128" fmla="*/ 1451768 h 3015455"/>
                <a:gd name="connsiteX129" fmla="*/ 138906 w 1821656"/>
                <a:gd name="connsiteY129" fmla="*/ 1459705 h 3015455"/>
                <a:gd name="connsiteX130" fmla="*/ 206375 w 1821656"/>
                <a:gd name="connsiteY130" fmla="*/ 1443830 h 3015455"/>
                <a:gd name="connsiteX131" fmla="*/ 242094 w 1821656"/>
                <a:gd name="connsiteY131" fmla="*/ 1467643 h 3015455"/>
                <a:gd name="connsiteX132" fmla="*/ 265906 w 1821656"/>
                <a:gd name="connsiteY132" fmla="*/ 1515268 h 3015455"/>
                <a:gd name="connsiteX133" fmla="*/ 230188 w 1821656"/>
                <a:gd name="connsiteY133" fmla="*/ 1536700 h 3015455"/>
                <a:gd name="connsiteX134" fmla="*/ 211926 w 1821656"/>
                <a:gd name="connsiteY134" fmla="*/ 1567655 h 3015455"/>
                <a:gd name="connsiteX135" fmla="*/ 164331 w 1821656"/>
                <a:gd name="connsiteY135" fmla="*/ 1581943 h 3015455"/>
                <a:gd name="connsiteX136" fmla="*/ 148025 w 1821656"/>
                <a:gd name="connsiteY136" fmla="*/ 1611312 h 3015455"/>
                <a:gd name="connsiteX137" fmla="*/ 92057 w 1821656"/>
                <a:gd name="connsiteY137" fmla="*/ 1650205 h 3015455"/>
                <a:gd name="connsiteX138" fmla="*/ 79375 w 1821656"/>
                <a:gd name="connsiteY138" fmla="*/ 1709737 h 3015455"/>
                <a:gd name="connsiteX139" fmla="*/ 19844 w 1821656"/>
                <a:gd name="connsiteY139" fmla="*/ 1716087 h 3015455"/>
                <a:gd name="connsiteX140" fmla="*/ 0 w 1821656"/>
                <a:gd name="connsiteY140" fmla="*/ 1793080 h 3015455"/>
                <a:gd name="connsiteX141" fmla="*/ 89700 w 1821656"/>
                <a:gd name="connsiteY141" fmla="*/ 1805780 h 3015455"/>
                <a:gd name="connsiteX142" fmla="*/ 107156 w 1821656"/>
                <a:gd name="connsiteY142" fmla="*/ 1832768 h 3015455"/>
                <a:gd name="connsiteX143" fmla="*/ 120643 w 1821656"/>
                <a:gd name="connsiteY143" fmla="*/ 1904205 h 3015455"/>
                <a:gd name="connsiteX144" fmla="*/ 166688 w 1821656"/>
                <a:gd name="connsiteY144" fmla="*/ 1924049 h 3015455"/>
                <a:gd name="connsiteX145" fmla="*/ 199213 w 1821656"/>
                <a:gd name="connsiteY145" fmla="*/ 1909762 h 3015455"/>
                <a:gd name="connsiteX146" fmla="*/ 276261 w 1821656"/>
                <a:gd name="connsiteY146" fmla="*/ 1904999 h 3015455"/>
                <a:gd name="connsiteX147" fmla="*/ 315112 w 1821656"/>
                <a:gd name="connsiteY147" fmla="*/ 1858962 h 3015455"/>
                <a:gd name="connsiteX148" fmla="*/ 333375 w 1821656"/>
                <a:gd name="connsiteY148" fmla="*/ 1860549 h 3015455"/>
                <a:gd name="connsiteX149" fmla="*/ 379419 w 1821656"/>
                <a:gd name="connsiteY149" fmla="*/ 1865312 h 3015455"/>
                <a:gd name="connsiteX150" fmla="*/ 434981 w 1821656"/>
                <a:gd name="connsiteY150" fmla="*/ 1834355 h 3015455"/>
                <a:gd name="connsiteX151" fmla="*/ 477863 w 1821656"/>
                <a:gd name="connsiteY151" fmla="*/ 1870074 h 3015455"/>
                <a:gd name="connsiteX152" fmla="*/ 488156 w 1821656"/>
                <a:gd name="connsiteY152" fmla="*/ 1904205 h 3015455"/>
                <a:gd name="connsiteX153" fmla="*/ 479886 w 1821656"/>
                <a:gd name="connsiteY153" fmla="*/ 1932780 h 3015455"/>
                <a:gd name="connsiteX154" fmla="*/ 456406 w 1821656"/>
                <a:gd name="connsiteY154" fmla="*/ 1959768 h 3015455"/>
                <a:gd name="connsiteX155" fmla="*/ 465561 w 1821656"/>
                <a:gd name="connsiteY155" fmla="*/ 2006599 h 3015455"/>
                <a:gd name="connsiteX156" fmla="*/ 461957 w 1821656"/>
                <a:gd name="connsiteY156" fmla="*/ 2048668 h 3015455"/>
                <a:gd name="connsiteX157" fmla="*/ 404813 w 1821656"/>
                <a:gd name="connsiteY157" fmla="*/ 2047080 h 3015455"/>
                <a:gd name="connsiteX158" fmla="*/ 313531 w 1821656"/>
                <a:gd name="connsiteY158" fmla="*/ 2015330 h 3015455"/>
                <a:gd name="connsiteX159" fmla="*/ 316726 w 1821656"/>
                <a:gd name="connsiteY159" fmla="*/ 2078036 h 3015455"/>
                <a:gd name="connsiteX160" fmla="*/ 257969 w 1821656"/>
                <a:gd name="connsiteY160" fmla="*/ 2106612 h 3015455"/>
                <a:gd name="connsiteX161" fmla="*/ 204019 w 1821656"/>
                <a:gd name="connsiteY161" fmla="*/ 2155031 h 3015455"/>
                <a:gd name="connsiteX162" fmla="*/ 154781 w 1821656"/>
                <a:gd name="connsiteY162" fmla="*/ 2174080 h 3015455"/>
                <a:gd name="connsiteX163" fmla="*/ 111125 w 1821656"/>
                <a:gd name="connsiteY163" fmla="*/ 2178049 h 3015455"/>
                <a:gd name="connsiteX164" fmla="*/ 119063 w 1821656"/>
                <a:gd name="connsiteY164" fmla="*/ 2241549 h 3015455"/>
                <a:gd name="connsiteX165" fmla="*/ 73050 w 1821656"/>
                <a:gd name="connsiteY165" fmla="*/ 2249487 h 3015455"/>
                <a:gd name="connsiteX166" fmla="*/ 36494 w 1821656"/>
                <a:gd name="connsiteY166" fmla="*/ 2320130 h 3015455"/>
                <a:gd name="connsiteX167" fmla="*/ 38882 w 1821656"/>
                <a:gd name="connsiteY167" fmla="*/ 2354261 h 3015455"/>
                <a:gd name="connsiteX168" fmla="*/ 96863 w 1821656"/>
                <a:gd name="connsiteY168" fmla="*/ 2413000 h 3015455"/>
                <a:gd name="connsiteX169" fmla="*/ 112738 w 1821656"/>
                <a:gd name="connsiteY169" fmla="*/ 2422524 h 3015455"/>
                <a:gd name="connsiteX170" fmla="*/ 118256 w 1821656"/>
                <a:gd name="connsiteY170" fmla="*/ 2523330 h 3015455"/>
                <a:gd name="connsiteX171" fmla="*/ 119063 w 1821656"/>
                <a:gd name="connsiteY171" fmla="*/ 2590799 h 3015455"/>
                <a:gd name="connsiteX172" fmla="*/ 177013 w 1821656"/>
                <a:gd name="connsiteY172" fmla="*/ 2583655 h 3015455"/>
                <a:gd name="connsiteX173" fmla="*/ 190500 w 1821656"/>
                <a:gd name="connsiteY173" fmla="*/ 2555080 h 3015455"/>
                <a:gd name="connsiteX174" fmla="*/ 226219 w 1821656"/>
                <a:gd name="connsiteY174" fmla="*/ 2586830 h 3015455"/>
                <a:gd name="connsiteX175" fmla="*/ 265906 w 1821656"/>
                <a:gd name="connsiteY175" fmla="*/ 2598737 h 3015455"/>
                <a:gd name="connsiteX176" fmla="*/ 312757 w 1821656"/>
                <a:gd name="connsiteY176" fmla="*/ 2627312 h 3015455"/>
                <a:gd name="connsiteX177" fmla="*/ 310337 w 1821656"/>
                <a:gd name="connsiteY177" fmla="*/ 2662237 h 3015455"/>
                <a:gd name="connsiteX178" fmla="*/ 355607 w 1821656"/>
                <a:gd name="connsiteY178" fmla="*/ 2682874 h 3015455"/>
                <a:gd name="connsiteX179" fmla="*/ 404813 w 1821656"/>
                <a:gd name="connsiteY179" fmla="*/ 2701924 h 3015455"/>
                <a:gd name="connsiteX180" fmla="*/ 437337 w 1821656"/>
                <a:gd name="connsiteY180" fmla="*/ 2684461 h 3015455"/>
                <a:gd name="connsiteX181" fmla="*/ 488156 w 1821656"/>
                <a:gd name="connsiteY181" fmla="*/ 2709862 h 3015455"/>
                <a:gd name="connsiteX182" fmla="*/ 468313 w 1821656"/>
                <a:gd name="connsiteY182" fmla="*/ 2789237 h 3015455"/>
                <a:gd name="connsiteX183" fmla="*/ 460375 w 1821656"/>
                <a:gd name="connsiteY183" fmla="*/ 2820987 h 3015455"/>
                <a:gd name="connsiteX184" fmla="*/ 476250 w 1821656"/>
                <a:gd name="connsiteY184" fmla="*/ 2848768 h 3015455"/>
                <a:gd name="connsiteX185" fmla="*/ 428625 w 1821656"/>
                <a:gd name="connsiteY185" fmla="*/ 2908299 h 3015455"/>
                <a:gd name="connsiteX186" fmla="*/ 404813 w 1821656"/>
                <a:gd name="connsiteY186" fmla="*/ 2947987 h 3015455"/>
                <a:gd name="connsiteX187" fmla="*/ 388938 w 1821656"/>
                <a:gd name="connsiteY187" fmla="*/ 3015455 h 3015455"/>
                <a:gd name="connsiteX0" fmla="*/ 388938 w 1821656"/>
                <a:gd name="connsiteY0" fmla="*/ 3015455 h 3015455"/>
                <a:gd name="connsiteX1" fmla="*/ 444500 w 1821656"/>
                <a:gd name="connsiteY1" fmla="*/ 3003549 h 3015455"/>
                <a:gd name="connsiteX2" fmla="*/ 448469 w 1821656"/>
                <a:gd name="connsiteY2" fmla="*/ 2959893 h 3015455"/>
                <a:gd name="connsiteX3" fmla="*/ 467949 w 1821656"/>
                <a:gd name="connsiteY3" fmla="*/ 2937668 h 3015455"/>
                <a:gd name="connsiteX4" fmla="*/ 492125 w 1821656"/>
                <a:gd name="connsiteY4" fmla="*/ 2920205 h 3015455"/>
                <a:gd name="connsiteX5" fmla="*/ 579438 w 1821656"/>
                <a:gd name="connsiteY5" fmla="*/ 2967830 h 3015455"/>
                <a:gd name="connsiteX6" fmla="*/ 647713 w 1821656"/>
                <a:gd name="connsiteY6" fmla="*/ 2994024 h 3015455"/>
                <a:gd name="connsiteX7" fmla="*/ 710406 w 1821656"/>
                <a:gd name="connsiteY7" fmla="*/ 2963862 h 3015455"/>
                <a:gd name="connsiteX8" fmla="*/ 722313 w 1821656"/>
                <a:gd name="connsiteY8" fmla="*/ 2912268 h 3015455"/>
                <a:gd name="connsiteX9" fmla="*/ 754063 w 1821656"/>
                <a:gd name="connsiteY9" fmla="*/ 2912268 h 3015455"/>
                <a:gd name="connsiteX10" fmla="*/ 770776 w 1821656"/>
                <a:gd name="connsiteY10" fmla="*/ 2926555 h 3015455"/>
                <a:gd name="connsiteX11" fmla="*/ 821531 w 1821656"/>
                <a:gd name="connsiteY11" fmla="*/ 2892424 h 3015455"/>
                <a:gd name="connsiteX12" fmla="*/ 833438 w 1821656"/>
                <a:gd name="connsiteY12" fmla="*/ 2876549 h 3015455"/>
                <a:gd name="connsiteX13" fmla="*/ 827082 w 1821656"/>
                <a:gd name="connsiteY13" fmla="*/ 2843212 h 3015455"/>
                <a:gd name="connsiteX14" fmla="*/ 765192 w 1821656"/>
                <a:gd name="connsiteY14" fmla="*/ 2824161 h 3015455"/>
                <a:gd name="connsiteX15" fmla="*/ 758031 w 1821656"/>
                <a:gd name="connsiteY15" fmla="*/ 2769393 h 3015455"/>
                <a:gd name="connsiteX16" fmla="*/ 807238 w 1821656"/>
                <a:gd name="connsiteY16" fmla="*/ 2755899 h 3015455"/>
                <a:gd name="connsiteX17" fmla="*/ 830848 w 1821656"/>
                <a:gd name="connsiteY17" fmla="*/ 2763837 h 3015455"/>
                <a:gd name="connsiteX18" fmla="*/ 859637 w 1821656"/>
                <a:gd name="connsiteY18" fmla="*/ 2717799 h 3015455"/>
                <a:gd name="connsiteX19" fmla="*/ 899325 w 1821656"/>
                <a:gd name="connsiteY19" fmla="*/ 2766218 h 3015455"/>
                <a:gd name="connsiteX20" fmla="*/ 918394 w 1821656"/>
                <a:gd name="connsiteY20" fmla="*/ 2829718 h 3015455"/>
                <a:gd name="connsiteX21" fmla="*/ 884225 w 1821656"/>
                <a:gd name="connsiteY21" fmla="*/ 2853531 h 3015455"/>
                <a:gd name="connsiteX22" fmla="*/ 887388 w 1821656"/>
                <a:gd name="connsiteY22" fmla="*/ 2892424 h 3015455"/>
                <a:gd name="connsiteX23" fmla="*/ 936625 w 1821656"/>
                <a:gd name="connsiteY23" fmla="*/ 2896393 h 3015455"/>
                <a:gd name="connsiteX24" fmla="*/ 964406 w 1821656"/>
                <a:gd name="connsiteY24" fmla="*/ 2817018 h 3015455"/>
                <a:gd name="connsiteX25" fmla="*/ 1035844 w 1821656"/>
                <a:gd name="connsiteY25" fmla="*/ 2761455 h 3015455"/>
                <a:gd name="connsiteX26" fmla="*/ 1067594 w 1821656"/>
                <a:gd name="connsiteY26" fmla="*/ 2705893 h 3015455"/>
                <a:gd name="connsiteX27" fmla="*/ 1079500 w 1821656"/>
                <a:gd name="connsiteY27" fmla="*/ 2590799 h 3015455"/>
                <a:gd name="connsiteX28" fmla="*/ 1103313 w 1821656"/>
                <a:gd name="connsiteY28" fmla="*/ 2515393 h 3015455"/>
                <a:gd name="connsiteX29" fmla="*/ 1087438 w 1821656"/>
                <a:gd name="connsiteY29" fmla="*/ 2479674 h 3015455"/>
                <a:gd name="connsiteX30" fmla="*/ 1119188 w 1821656"/>
                <a:gd name="connsiteY30" fmla="*/ 2467768 h 3015455"/>
                <a:gd name="connsiteX31" fmla="*/ 1079500 w 1821656"/>
                <a:gd name="connsiteY31" fmla="*/ 2356643 h 3015455"/>
                <a:gd name="connsiteX32" fmla="*/ 1111250 w 1821656"/>
                <a:gd name="connsiteY32" fmla="*/ 2293143 h 3015455"/>
                <a:gd name="connsiteX33" fmla="*/ 1111250 w 1821656"/>
                <a:gd name="connsiteY33" fmla="*/ 2257424 h 3015455"/>
                <a:gd name="connsiteX34" fmla="*/ 1178719 w 1821656"/>
                <a:gd name="connsiteY34" fmla="*/ 2142330 h 3015455"/>
                <a:gd name="connsiteX35" fmla="*/ 1202531 w 1821656"/>
                <a:gd name="connsiteY35" fmla="*/ 2086768 h 3015455"/>
                <a:gd name="connsiteX36" fmla="*/ 1146969 w 1821656"/>
                <a:gd name="connsiteY36" fmla="*/ 2043112 h 3015455"/>
                <a:gd name="connsiteX37" fmla="*/ 1174750 w 1821656"/>
                <a:gd name="connsiteY37" fmla="*/ 2011362 h 3015455"/>
                <a:gd name="connsiteX38" fmla="*/ 1174750 w 1821656"/>
                <a:gd name="connsiteY38" fmla="*/ 1967705 h 3015455"/>
                <a:gd name="connsiteX39" fmla="*/ 1202531 w 1821656"/>
                <a:gd name="connsiteY39" fmla="*/ 1896268 h 3015455"/>
                <a:gd name="connsiteX40" fmla="*/ 1091406 w 1821656"/>
                <a:gd name="connsiteY40" fmla="*/ 1824830 h 3015455"/>
                <a:gd name="connsiteX41" fmla="*/ 1039813 w 1821656"/>
                <a:gd name="connsiteY41" fmla="*/ 1749424 h 3015455"/>
                <a:gd name="connsiteX42" fmla="*/ 1012031 w 1821656"/>
                <a:gd name="connsiteY42" fmla="*/ 1725612 h 3015455"/>
                <a:gd name="connsiteX43" fmla="*/ 944563 w 1821656"/>
                <a:gd name="connsiteY43" fmla="*/ 1737518 h 3015455"/>
                <a:gd name="connsiteX44" fmla="*/ 896938 w 1821656"/>
                <a:gd name="connsiteY44" fmla="*/ 1737518 h 3015455"/>
                <a:gd name="connsiteX45" fmla="*/ 892969 w 1821656"/>
                <a:gd name="connsiteY45" fmla="*/ 1797049 h 3015455"/>
                <a:gd name="connsiteX46" fmla="*/ 845344 w 1821656"/>
                <a:gd name="connsiteY46" fmla="*/ 1828799 h 3015455"/>
                <a:gd name="connsiteX47" fmla="*/ 773906 w 1821656"/>
                <a:gd name="connsiteY47" fmla="*/ 1852612 h 3015455"/>
                <a:gd name="connsiteX48" fmla="*/ 746125 w 1821656"/>
                <a:gd name="connsiteY48" fmla="*/ 1852612 h 3015455"/>
                <a:gd name="connsiteX49" fmla="*/ 789781 w 1821656"/>
                <a:gd name="connsiteY49" fmla="*/ 1804987 h 3015455"/>
                <a:gd name="connsiteX50" fmla="*/ 785813 w 1821656"/>
                <a:gd name="connsiteY50" fmla="*/ 1773237 h 3015455"/>
                <a:gd name="connsiteX51" fmla="*/ 726281 w 1821656"/>
                <a:gd name="connsiteY51" fmla="*/ 1773237 h 3015455"/>
                <a:gd name="connsiteX52" fmla="*/ 702469 w 1821656"/>
                <a:gd name="connsiteY52" fmla="*/ 1820862 h 3015455"/>
                <a:gd name="connsiteX53" fmla="*/ 686594 w 1821656"/>
                <a:gd name="connsiteY53" fmla="*/ 1785143 h 3015455"/>
                <a:gd name="connsiteX54" fmla="*/ 690563 w 1821656"/>
                <a:gd name="connsiteY54" fmla="*/ 1717674 h 3015455"/>
                <a:gd name="connsiteX55" fmla="*/ 690563 w 1821656"/>
                <a:gd name="connsiteY55" fmla="*/ 1658143 h 3015455"/>
                <a:gd name="connsiteX56" fmla="*/ 599281 w 1821656"/>
                <a:gd name="connsiteY56" fmla="*/ 1658143 h 3015455"/>
                <a:gd name="connsiteX57" fmla="*/ 571500 w 1821656"/>
                <a:gd name="connsiteY57" fmla="*/ 1670049 h 3015455"/>
                <a:gd name="connsiteX58" fmla="*/ 523875 w 1821656"/>
                <a:gd name="connsiteY58" fmla="*/ 1626393 h 3015455"/>
                <a:gd name="connsiteX59" fmla="*/ 527844 w 1821656"/>
                <a:gd name="connsiteY59" fmla="*/ 1586705 h 3015455"/>
                <a:gd name="connsiteX60" fmla="*/ 611188 w 1821656"/>
                <a:gd name="connsiteY60" fmla="*/ 1550987 h 3015455"/>
                <a:gd name="connsiteX61" fmla="*/ 650875 w 1821656"/>
                <a:gd name="connsiteY61" fmla="*/ 1475580 h 3015455"/>
                <a:gd name="connsiteX62" fmla="*/ 710406 w 1821656"/>
                <a:gd name="connsiteY62" fmla="*/ 1447799 h 3015455"/>
                <a:gd name="connsiteX63" fmla="*/ 785813 w 1821656"/>
                <a:gd name="connsiteY63" fmla="*/ 1384299 h 3015455"/>
                <a:gd name="connsiteX64" fmla="*/ 853281 w 1821656"/>
                <a:gd name="connsiteY64" fmla="*/ 1273174 h 3015455"/>
                <a:gd name="connsiteX65" fmla="*/ 920750 w 1821656"/>
                <a:gd name="connsiteY65" fmla="*/ 1185862 h 3015455"/>
                <a:gd name="connsiteX66" fmla="*/ 980281 w 1821656"/>
                <a:gd name="connsiteY66" fmla="*/ 1130299 h 3015455"/>
                <a:gd name="connsiteX67" fmla="*/ 1035844 w 1821656"/>
                <a:gd name="connsiteY67" fmla="*/ 1074737 h 3015455"/>
                <a:gd name="connsiteX68" fmla="*/ 1063625 w 1821656"/>
                <a:gd name="connsiteY68" fmla="*/ 1046955 h 3015455"/>
                <a:gd name="connsiteX69" fmla="*/ 1095375 w 1821656"/>
                <a:gd name="connsiteY69" fmla="*/ 1042987 h 3015455"/>
                <a:gd name="connsiteX70" fmla="*/ 1115219 w 1821656"/>
                <a:gd name="connsiteY70" fmla="*/ 955674 h 3015455"/>
                <a:gd name="connsiteX71" fmla="*/ 1158875 w 1821656"/>
                <a:gd name="connsiteY71" fmla="*/ 904080 h 3015455"/>
                <a:gd name="connsiteX72" fmla="*/ 1214438 w 1821656"/>
                <a:gd name="connsiteY72" fmla="*/ 888205 h 3015455"/>
                <a:gd name="connsiteX73" fmla="*/ 1273969 w 1821656"/>
                <a:gd name="connsiteY73" fmla="*/ 781049 h 3015455"/>
                <a:gd name="connsiteX74" fmla="*/ 1349375 w 1821656"/>
                <a:gd name="connsiteY74" fmla="*/ 741362 h 3015455"/>
                <a:gd name="connsiteX75" fmla="*/ 1400969 w 1821656"/>
                <a:gd name="connsiteY75" fmla="*/ 721518 h 3015455"/>
                <a:gd name="connsiteX76" fmla="*/ 1436688 w 1821656"/>
                <a:gd name="connsiteY76" fmla="*/ 721518 h 3015455"/>
                <a:gd name="connsiteX77" fmla="*/ 1520031 w 1821656"/>
                <a:gd name="connsiteY77" fmla="*/ 713580 h 3015455"/>
                <a:gd name="connsiteX78" fmla="*/ 1627188 w 1821656"/>
                <a:gd name="connsiteY78" fmla="*/ 713580 h 3015455"/>
                <a:gd name="connsiteX79" fmla="*/ 1686719 w 1821656"/>
                <a:gd name="connsiteY79" fmla="*/ 713580 h 3015455"/>
                <a:gd name="connsiteX80" fmla="*/ 1694656 w 1821656"/>
                <a:gd name="connsiteY80" fmla="*/ 765174 h 3015455"/>
                <a:gd name="connsiteX81" fmla="*/ 1714500 w 1821656"/>
                <a:gd name="connsiteY81" fmla="*/ 769143 h 3015455"/>
                <a:gd name="connsiteX82" fmla="*/ 1738313 w 1821656"/>
                <a:gd name="connsiteY82" fmla="*/ 729455 h 3015455"/>
                <a:gd name="connsiteX83" fmla="*/ 1742281 w 1821656"/>
                <a:gd name="connsiteY83" fmla="*/ 697705 h 3015455"/>
                <a:gd name="connsiteX84" fmla="*/ 1785938 w 1821656"/>
                <a:gd name="connsiteY84" fmla="*/ 697705 h 3015455"/>
                <a:gd name="connsiteX85" fmla="*/ 1817688 w 1821656"/>
                <a:gd name="connsiteY85" fmla="*/ 725487 h 3015455"/>
                <a:gd name="connsiteX86" fmla="*/ 1821656 w 1821656"/>
                <a:gd name="connsiteY86" fmla="*/ 658018 h 3015455"/>
                <a:gd name="connsiteX87" fmla="*/ 1821656 w 1821656"/>
                <a:gd name="connsiteY87" fmla="*/ 606424 h 3015455"/>
                <a:gd name="connsiteX88" fmla="*/ 1785938 w 1821656"/>
                <a:gd name="connsiteY88" fmla="*/ 582612 h 3015455"/>
                <a:gd name="connsiteX89" fmla="*/ 1746250 w 1821656"/>
                <a:gd name="connsiteY89" fmla="*/ 542924 h 3015455"/>
                <a:gd name="connsiteX90" fmla="*/ 1698625 w 1821656"/>
                <a:gd name="connsiteY90" fmla="*/ 550862 h 3015455"/>
                <a:gd name="connsiteX91" fmla="*/ 1662906 w 1821656"/>
                <a:gd name="connsiteY91" fmla="*/ 523080 h 3015455"/>
                <a:gd name="connsiteX92" fmla="*/ 1643063 w 1821656"/>
                <a:gd name="connsiteY92" fmla="*/ 495299 h 3015455"/>
                <a:gd name="connsiteX93" fmla="*/ 1694656 w 1821656"/>
                <a:gd name="connsiteY93" fmla="*/ 427830 h 3015455"/>
                <a:gd name="connsiteX94" fmla="*/ 1718469 w 1821656"/>
                <a:gd name="connsiteY94" fmla="*/ 427830 h 3015455"/>
                <a:gd name="connsiteX95" fmla="*/ 1750219 w 1821656"/>
                <a:gd name="connsiteY95" fmla="*/ 451643 h 3015455"/>
                <a:gd name="connsiteX96" fmla="*/ 1762125 w 1821656"/>
                <a:gd name="connsiteY96" fmla="*/ 384174 h 3015455"/>
                <a:gd name="connsiteX97" fmla="*/ 1781969 w 1821656"/>
                <a:gd name="connsiteY97" fmla="*/ 296862 h 3015455"/>
                <a:gd name="connsiteX98" fmla="*/ 1766094 w 1821656"/>
                <a:gd name="connsiteY98" fmla="*/ 245268 h 3015455"/>
                <a:gd name="connsiteX99" fmla="*/ 1742281 w 1821656"/>
                <a:gd name="connsiteY99" fmla="*/ 177799 h 3015455"/>
                <a:gd name="connsiteX100" fmla="*/ 1698625 w 1821656"/>
                <a:gd name="connsiteY100" fmla="*/ 153987 h 3015455"/>
                <a:gd name="connsiteX101" fmla="*/ 1639094 w 1821656"/>
                <a:gd name="connsiteY101" fmla="*/ 130174 h 3015455"/>
                <a:gd name="connsiteX102" fmla="*/ 1563688 w 1821656"/>
                <a:gd name="connsiteY102" fmla="*/ 134143 h 3015455"/>
                <a:gd name="connsiteX103" fmla="*/ 1504156 w 1821656"/>
                <a:gd name="connsiteY103" fmla="*/ 181768 h 3015455"/>
                <a:gd name="connsiteX104" fmla="*/ 1393031 w 1821656"/>
                <a:gd name="connsiteY104" fmla="*/ 114299 h 3015455"/>
                <a:gd name="connsiteX105" fmla="*/ 1321594 w 1821656"/>
                <a:gd name="connsiteY105" fmla="*/ 138112 h 3015455"/>
                <a:gd name="connsiteX106" fmla="*/ 1247800 w 1821656"/>
                <a:gd name="connsiteY106" fmla="*/ 121442 h 3015455"/>
                <a:gd name="connsiteX107" fmla="*/ 1206500 w 1821656"/>
                <a:gd name="connsiteY107" fmla="*/ 30955 h 3015455"/>
                <a:gd name="connsiteX108" fmla="*/ 1141388 w 1821656"/>
                <a:gd name="connsiteY108" fmla="*/ 0 h 3015455"/>
                <a:gd name="connsiteX109" fmla="*/ 1083469 w 1821656"/>
                <a:gd name="connsiteY109" fmla="*/ 62705 h 3015455"/>
                <a:gd name="connsiteX110" fmla="*/ 1063625 w 1821656"/>
                <a:gd name="connsiteY110" fmla="*/ 126205 h 3015455"/>
                <a:gd name="connsiteX111" fmla="*/ 999318 w 1821656"/>
                <a:gd name="connsiteY111" fmla="*/ 208756 h 3015455"/>
                <a:gd name="connsiteX112" fmla="*/ 968375 w 1821656"/>
                <a:gd name="connsiteY112" fmla="*/ 261143 h 3015455"/>
                <a:gd name="connsiteX113" fmla="*/ 849313 w 1821656"/>
                <a:gd name="connsiteY113" fmla="*/ 332581 h 3015455"/>
                <a:gd name="connsiteX114" fmla="*/ 865188 w 1821656"/>
                <a:gd name="connsiteY114" fmla="*/ 483393 h 3015455"/>
                <a:gd name="connsiteX115" fmla="*/ 868350 w 1821656"/>
                <a:gd name="connsiteY115" fmla="*/ 564356 h 3015455"/>
                <a:gd name="connsiteX116" fmla="*/ 819143 w 1821656"/>
                <a:gd name="connsiteY116" fmla="*/ 642143 h 3015455"/>
                <a:gd name="connsiteX117" fmla="*/ 674688 w 1821656"/>
                <a:gd name="connsiteY117" fmla="*/ 709612 h 3015455"/>
                <a:gd name="connsiteX118" fmla="*/ 587375 w 1821656"/>
                <a:gd name="connsiteY118" fmla="*/ 669924 h 3015455"/>
                <a:gd name="connsiteX119" fmla="*/ 496094 w 1821656"/>
                <a:gd name="connsiteY119" fmla="*/ 765174 h 3015455"/>
                <a:gd name="connsiteX120" fmla="*/ 377031 w 1821656"/>
                <a:gd name="connsiteY120" fmla="*/ 733424 h 3015455"/>
                <a:gd name="connsiteX121" fmla="*/ 257969 w 1821656"/>
                <a:gd name="connsiteY121" fmla="*/ 753268 h 3015455"/>
                <a:gd name="connsiteX122" fmla="*/ 194469 w 1821656"/>
                <a:gd name="connsiteY122" fmla="*/ 955674 h 3015455"/>
                <a:gd name="connsiteX123" fmla="*/ 111901 w 1821656"/>
                <a:gd name="connsiteY123" fmla="*/ 976312 h 3015455"/>
                <a:gd name="connsiteX124" fmla="*/ 174625 w 1821656"/>
                <a:gd name="connsiteY124" fmla="*/ 1056481 h 3015455"/>
                <a:gd name="connsiteX125" fmla="*/ 83344 w 1821656"/>
                <a:gd name="connsiteY125" fmla="*/ 1162049 h 3015455"/>
                <a:gd name="connsiteX126" fmla="*/ 150813 w 1821656"/>
                <a:gd name="connsiteY126" fmla="*/ 1237455 h 3015455"/>
                <a:gd name="connsiteX127" fmla="*/ 63500 w 1821656"/>
                <a:gd name="connsiteY127" fmla="*/ 1304924 h 3015455"/>
                <a:gd name="connsiteX128" fmla="*/ 63500 w 1821656"/>
                <a:gd name="connsiteY128" fmla="*/ 1451768 h 3015455"/>
                <a:gd name="connsiteX129" fmla="*/ 138906 w 1821656"/>
                <a:gd name="connsiteY129" fmla="*/ 1459705 h 3015455"/>
                <a:gd name="connsiteX130" fmla="*/ 206375 w 1821656"/>
                <a:gd name="connsiteY130" fmla="*/ 1443830 h 3015455"/>
                <a:gd name="connsiteX131" fmla="*/ 242094 w 1821656"/>
                <a:gd name="connsiteY131" fmla="*/ 1467643 h 3015455"/>
                <a:gd name="connsiteX132" fmla="*/ 265906 w 1821656"/>
                <a:gd name="connsiteY132" fmla="*/ 1515268 h 3015455"/>
                <a:gd name="connsiteX133" fmla="*/ 230188 w 1821656"/>
                <a:gd name="connsiteY133" fmla="*/ 1536700 h 3015455"/>
                <a:gd name="connsiteX134" fmla="*/ 211926 w 1821656"/>
                <a:gd name="connsiteY134" fmla="*/ 1567655 h 3015455"/>
                <a:gd name="connsiteX135" fmla="*/ 164331 w 1821656"/>
                <a:gd name="connsiteY135" fmla="*/ 1581943 h 3015455"/>
                <a:gd name="connsiteX136" fmla="*/ 148025 w 1821656"/>
                <a:gd name="connsiteY136" fmla="*/ 1611312 h 3015455"/>
                <a:gd name="connsiteX137" fmla="*/ 92057 w 1821656"/>
                <a:gd name="connsiteY137" fmla="*/ 1650205 h 3015455"/>
                <a:gd name="connsiteX138" fmla="*/ 79375 w 1821656"/>
                <a:gd name="connsiteY138" fmla="*/ 1709737 h 3015455"/>
                <a:gd name="connsiteX139" fmla="*/ 19844 w 1821656"/>
                <a:gd name="connsiteY139" fmla="*/ 1716087 h 3015455"/>
                <a:gd name="connsiteX140" fmla="*/ 0 w 1821656"/>
                <a:gd name="connsiteY140" fmla="*/ 1793080 h 3015455"/>
                <a:gd name="connsiteX141" fmla="*/ 89700 w 1821656"/>
                <a:gd name="connsiteY141" fmla="*/ 1805780 h 3015455"/>
                <a:gd name="connsiteX142" fmla="*/ 107156 w 1821656"/>
                <a:gd name="connsiteY142" fmla="*/ 1832768 h 3015455"/>
                <a:gd name="connsiteX143" fmla="*/ 120643 w 1821656"/>
                <a:gd name="connsiteY143" fmla="*/ 1904205 h 3015455"/>
                <a:gd name="connsiteX144" fmla="*/ 166688 w 1821656"/>
                <a:gd name="connsiteY144" fmla="*/ 1924049 h 3015455"/>
                <a:gd name="connsiteX145" fmla="*/ 199213 w 1821656"/>
                <a:gd name="connsiteY145" fmla="*/ 1909762 h 3015455"/>
                <a:gd name="connsiteX146" fmla="*/ 276261 w 1821656"/>
                <a:gd name="connsiteY146" fmla="*/ 1904999 h 3015455"/>
                <a:gd name="connsiteX147" fmla="*/ 315112 w 1821656"/>
                <a:gd name="connsiteY147" fmla="*/ 1858962 h 3015455"/>
                <a:gd name="connsiteX148" fmla="*/ 333375 w 1821656"/>
                <a:gd name="connsiteY148" fmla="*/ 1860549 h 3015455"/>
                <a:gd name="connsiteX149" fmla="*/ 379419 w 1821656"/>
                <a:gd name="connsiteY149" fmla="*/ 1865312 h 3015455"/>
                <a:gd name="connsiteX150" fmla="*/ 434981 w 1821656"/>
                <a:gd name="connsiteY150" fmla="*/ 1834355 h 3015455"/>
                <a:gd name="connsiteX151" fmla="*/ 477863 w 1821656"/>
                <a:gd name="connsiteY151" fmla="*/ 1870074 h 3015455"/>
                <a:gd name="connsiteX152" fmla="*/ 488156 w 1821656"/>
                <a:gd name="connsiteY152" fmla="*/ 1904205 h 3015455"/>
                <a:gd name="connsiteX153" fmla="*/ 479886 w 1821656"/>
                <a:gd name="connsiteY153" fmla="*/ 1932780 h 3015455"/>
                <a:gd name="connsiteX154" fmla="*/ 456406 w 1821656"/>
                <a:gd name="connsiteY154" fmla="*/ 1959768 h 3015455"/>
                <a:gd name="connsiteX155" fmla="*/ 465561 w 1821656"/>
                <a:gd name="connsiteY155" fmla="*/ 2006599 h 3015455"/>
                <a:gd name="connsiteX156" fmla="*/ 461957 w 1821656"/>
                <a:gd name="connsiteY156" fmla="*/ 2048668 h 3015455"/>
                <a:gd name="connsiteX157" fmla="*/ 404813 w 1821656"/>
                <a:gd name="connsiteY157" fmla="*/ 2047080 h 3015455"/>
                <a:gd name="connsiteX158" fmla="*/ 313531 w 1821656"/>
                <a:gd name="connsiteY158" fmla="*/ 2015330 h 3015455"/>
                <a:gd name="connsiteX159" fmla="*/ 316726 w 1821656"/>
                <a:gd name="connsiteY159" fmla="*/ 2078036 h 3015455"/>
                <a:gd name="connsiteX160" fmla="*/ 257969 w 1821656"/>
                <a:gd name="connsiteY160" fmla="*/ 2106612 h 3015455"/>
                <a:gd name="connsiteX161" fmla="*/ 204019 w 1821656"/>
                <a:gd name="connsiteY161" fmla="*/ 2155031 h 3015455"/>
                <a:gd name="connsiteX162" fmla="*/ 154781 w 1821656"/>
                <a:gd name="connsiteY162" fmla="*/ 2174080 h 3015455"/>
                <a:gd name="connsiteX163" fmla="*/ 111125 w 1821656"/>
                <a:gd name="connsiteY163" fmla="*/ 2178049 h 3015455"/>
                <a:gd name="connsiteX164" fmla="*/ 119063 w 1821656"/>
                <a:gd name="connsiteY164" fmla="*/ 2241549 h 3015455"/>
                <a:gd name="connsiteX165" fmla="*/ 73050 w 1821656"/>
                <a:gd name="connsiteY165" fmla="*/ 2249487 h 3015455"/>
                <a:gd name="connsiteX166" fmla="*/ 36494 w 1821656"/>
                <a:gd name="connsiteY166" fmla="*/ 2320130 h 3015455"/>
                <a:gd name="connsiteX167" fmla="*/ 38882 w 1821656"/>
                <a:gd name="connsiteY167" fmla="*/ 2354261 h 3015455"/>
                <a:gd name="connsiteX168" fmla="*/ 96863 w 1821656"/>
                <a:gd name="connsiteY168" fmla="*/ 2413000 h 3015455"/>
                <a:gd name="connsiteX169" fmla="*/ 112738 w 1821656"/>
                <a:gd name="connsiteY169" fmla="*/ 2422524 h 3015455"/>
                <a:gd name="connsiteX170" fmla="*/ 118256 w 1821656"/>
                <a:gd name="connsiteY170" fmla="*/ 2523330 h 3015455"/>
                <a:gd name="connsiteX171" fmla="*/ 119063 w 1821656"/>
                <a:gd name="connsiteY171" fmla="*/ 2590799 h 3015455"/>
                <a:gd name="connsiteX172" fmla="*/ 177013 w 1821656"/>
                <a:gd name="connsiteY172" fmla="*/ 2583655 h 3015455"/>
                <a:gd name="connsiteX173" fmla="*/ 190500 w 1821656"/>
                <a:gd name="connsiteY173" fmla="*/ 2555080 h 3015455"/>
                <a:gd name="connsiteX174" fmla="*/ 226219 w 1821656"/>
                <a:gd name="connsiteY174" fmla="*/ 2586830 h 3015455"/>
                <a:gd name="connsiteX175" fmla="*/ 265906 w 1821656"/>
                <a:gd name="connsiteY175" fmla="*/ 2598737 h 3015455"/>
                <a:gd name="connsiteX176" fmla="*/ 312757 w 1821656"/>
                <a:gd name="connsiteY176" fmla="*/ 2627312 h 3015455"/>
                <a:gd name="connsiteX177" fmla="*/ 310337 w 1821656"/>
                <a:gd name="connsiteY177" fmla="*/ 2662237 h 3015455"/>
                <a:gd name="connsiteX178" fmla="*/ 355607 w 1821656"/>
                <a:gd name="connsiteY178" fmla="*/ 2682874 h 3015455"/>
                <a:gd name="connsiteX179" fmla="*/ 404813 w 1821656"/>
                <a:gd name="connsiteY179" fmla="*/ 2701924 h 3015455"/>
                <a:gd name="connsiteX180" fmla="*/ 437337 w 1821656"/>
                <a:gd name="connsiteY180" fmla="*/ 2684461 h 3015455"/>
                <a:gd name="connsiteX181" fmla="*/ 488156 w 1821656"/>
                <a:gd name="connsiteY181" fmla="*/ 2709862 h 3015455"/>
                <a:gd name="connsiteX182" fmla="*/ 468313 w 1821656"/>
                <a:gd name="connsiteY182" fmla="*/ 2789237 h 3015455"/>
                <a:gd name="connsiteX183" fmla="*/ 460375 w 1821656"/>
                <a:gd name="connsiteY183" fmla="*/ 2820987 h 3015455"/>
                <a:gd name="connsiteX184" fmla="*/ 476250 w 1821656"/>
                <a:gd name="connsiteY184" fmla="*/ 2848768 h 3015455"/>
                <a:gd name="connsiteX185" fmla="*/ 428625 w 1821656"/>
                <a:gd name="connsiteY185" fmla="*/ 2908299 h 3015455"/>
                <a:gd name="connsiteX186" fmla="*/ 404813 w 1821656"/>
                <a:gd name="connsiteY186" fmla="*/ 2947987 h 3015455"/>
                <a:gd name="connsiteX187" fmla="*/ 388938 w 1821656"/>
                <a:gd name="connsiteY187" fmla="*/ 3015455 h 3015455"/>
                <a:gd name="connsiteX0" fmla="*/ 388938 w 1821656"/>
                <a:gd name="connsiteY0" fmla="*/ 3015455 h 3015455"/>
                <a:gd name="connsiteX1" fmla="*/ 444500 w 1821656"/>
                <a:gd name="connsiteY1" fmla="*/ 3003549 h 3015455"/>
                <a:gd name="connsiteX2" fmla="*/ 448469 w 1821656"/>
                <a:gd name="connsiteY2" fmla="*/ 2959893 h 3015455"/>
                <a:gd name="connsiteX3" fmla="*/ 467949 w 1821656"/>
                <a:gd name="connsiteY3" fmla="*/ 2937668 h 3015455"/>
                <a:gd name="connsiteX4" fmla="*/ 492125 w 1821656"/>
                <a:gd name="connsiteY4" fmla="*/ 2920205 h 3015455"/>
                <a:gd name="connsiteX5" fmla="*/ 579438 w 1821656"/>
                <a:gd name="connsiteY5" fmla="*/ 2967830 h 3015455"/>
                <a:gd name="connsiteX6" fmla="*/ 647713 w 1821656"/>
                <a:gd name="connsiteY6" fmla="*/ 2994024 h 3015455"/>
                <a:gd name="connsiteX7" fmla="*/ 710406 w 1821656"/>
                <a:gd name="connsiteY7" fmla="*/ 2963862 h 3015455"/>
                <a:gd name="connsiteX8" fmla="*/ 722313 w 1821656"/>
                <a:gd name="connsiteY8" fmla="*/ 2912268 h 3015455"/>
                <a:gd name="connsiteX9" fmla="*/ 754063 w 1821656"/>
                <a:gd name="connsiteY9" fmla="*/ 2912268 h 3015455"/>
                <a:gd name="connsiteX10" fmla="*/ 770776 w 1821656"/>
                <a:gd name="connsiteY10" fmla="*/ 2926555 h 3015455"/>
                <a:gd name="connsiteX11" fmla="*/ 821531 w 1821656"/>
                <a:gd name="connsiteY11" fmla="*/ 2892424 h 3015455"/>
                <a:gd name="connsiteX12" fmla="*/ 833438 w 1821656"/>
                <a:gd name="connsiteY12" fmla="*/ 2876549 h 3015455"/>
                <a:gd name="connsiteX13" fmla="*/ 827082 w 1821656"/>
                <a:gd name="connsiteY13" fmla="*/ 2843212 h 3015455"/>
                <a:gd name="connsiteX14" fmla="*/ 765192 w 1821656"/>
                <a:gd name="connsiteY14" fmla="*/ 2824161 h 3015455"/>
                <a:gd name="connsiteX15" fmla="*/ 758031 w 1821656"/>
                <a:gd name="connsiteY15" fmla="*/ 2769393 h 3015455"/>
                <a:gd name="connsiteX16" fmla="*/ 807238 w 1821656"/>
                <a:gd name="connsiteY16" fmla="*/ 2755899 h 3015455"/>
                <a:gd name="connsiteX17" fmla="*/ 830848 w 1821656"/>
                <a:gd name="connsiteY17" fmla="*/ 2763837 h 3015455"/>
                <a:gd name="connsiteX18" fmla="*/ 859637 w 1821656"/>
                <a:gd name="connsiteY18" fmla="*/ 2717799 h 3015455"/>
                <a:gd name="connsiteX19" fmla="*/ 899325 w 1821656"/>
                <a:gd name="connsiteY19" fmla="*/ 2766218 h 3015455"/>
                <a:gd name="connsiteX20" fmla="*/ 918394 w 1821656"/>
                <a:gd name="connsiteY20" fmla="*/ 2829718 h 3015455"/>
                <a:gd name="connsiteX21" fmla="*/ 884225 w 1821656"/>
                <a:gd name="connsiteY21" fmla="*/ 2853531 h 3015455"/>
                <a:gd name="connsiteX22" fmla="*/ 887388 w 1821656"/>
                <a:gd name="connsiteY22" fmla="*/ 2892424 h 3015455"/>
                <a:gd name="connsiteX23" fmla="*/ 936625 w 1821656"/>
                <a:gd name="connsiteY23" fmla="*/ 2896393 h 3015455"/>
                <a:gd name="connsiteX24" fmla="*/ 964406 w 1821656"/>
                <a:gd name="connsiteY24" fmla="*/ 2817018 h 3015455"/>
                <a:gd name="connsiteX25" fmla="*/ 1035844 w 1821656"/>
                <a:gd name="connsiteY25" fmla="*/ 2761455 h 3015455"/>
                <a:gd name="connsiteX26" fmla="*/ 1067594 w 1821656"/>
                <a:gd name="connsiteY26" fmla="*/ 2705893 h 3015455"/>
                <a:gd name="connsiteX27" fmla="*/ 1079500 w 1821656"/>
                <a:gd name="connsiteY27" fmla="*/ 2590799 h 3015455"/>
                <a:gd name="connsiteX28" fmla="*/ 1103313 w 1821656"/>
                <a:gd name="connsiteY28" fmla="*/ 2515393 h 3015455"/>
                <a:gd name="connsiteX29" fmla="*/ 1087438 w 1821656"/>
                <a:gd name="connsiteY29" fmla="*/ 2479674 h 3015455"/>
                <a:gd name="connsiteX30" fmla="*/ 1119188 w 1821656"/>
                <a:gd name="connsiteY30" fmla="*/ 2467768 h 3015455"/>
                <a:gd name="connsiteX31" fmla="*/ 1079500 w 1821656"/>
                <a:gd name="connsiteY31" fmla="*/ 2356643 h 3015455"/>
                <a:gd name="connsiteX32" fmla="*/ 1111250 w 1821656"/>
                <a:gd name="connsiteY32" fmla="*/ 2293143 h 3015455"/>
                <a:gd name="connsiteX33" fmla="*/ 1111250 w 1821656"/>
                <a:gd name="connsiteY33" fmla="*/ 2257424 h 3015455"/>
                <a:gd name="connsiteX34" fmla="*/ 1178719 w 1821656"/>
                <a:gd name="connsiteY34" fmla="*/ 2142330 h 3015455"/>
                <a:gd name="connsiteX35" fmla="*/ 1202531 w 1821656"/>
                <a:gd name="connsiteY35" fmla="*/ 2086768 h 3015455"/>
                <a:gd name="connsiteX36" fmla="*/ 1146969 w 1821656"/>
                <a:gd name="connsiteY36" fmla="*/ 2043112 h 3015455"/>
                <a:gd name="connsiteX37" fmla="*/ 1174750 w 1821656"/>
                <a:gd name="connsiteY37" fmla="*/ 2011362 h 3015455"/>
                <a:gd name="connsiteX38" fmla="*/ 1174750 w 1821656"/>
                <a:gd name="connsiteY38" fmla="*/ 1967705 h 3015455"/>
                <a:gd name="connsiteX39" fmla="*/ 1202531 w 1821656"/>
                <a:gd name="connsiteY39" fmla="*/ 1896268 h 3015455"/>
                <a:gd name="connsiteX40" fmla="*/ 1091406 w 1821656"/>
                <a:gd name="connsiteY40" fmla="*/ 1824830 h 3015455"/>
                <a:gd name="connsiteX41" fmla="*/ 1039813 w 1821656"/>
                <a:gd name="connsiteY41" fmla="*/ 1749424 h 3015455"/>
                <a:gd name="connsiteX42" fmla="*/ 1012031 w 1821656"/>
                <a:gd name="connsiteY42" fmla="*/ 1725612 h 3015455"/>
                <a:gd name="connsiteX43" fmla="*/ 944563 w 1821656"/>
                <a:gd name="connsiteY43" fmla="*/ 1737518 h 3015455"/>
                <a:gd name="connsiteX44" fmla="*/ 896938 w 1821656"/>
                <a:gd name="connsiteY44" fmla="*/ 1737518 h 3015455"/>
                <a:gd name="connsiteX45" fmla="*/ 892969 w 1821656"/>
                <a:gd name="connsiteY45" fmla="*/ 1797049 h 3015455"/>
                <a:gd name="connsiteX46" fmla="*/ 845344 w 1821656"/>
                <a:gd name="connsiteY46" fmla="*/ 1828799 h 3015455"/>
                <a:gd name="connsiteX47" fmla="*/ 773906 w 1821656"/>
                <a:gd name="connsiteY47" fmla="*/ 1852612 h 3015455"/>
                <a:gd name="connsiteX48" fmla="*/ 746125 w 1821656"/>
                <a:gd name="connsiteY48" fmla="*/ 1852612 h 3015455"/>
                <a:gd name="connsiteX49" fmla="*/ 789781 w 1821656"/>
                <a:gd name="connsiteY49" fmla="*/ 1804987 h 3015455"/>
                <a:gd name="connsiteX50" fmla="*/ 785813 w 1821656"/>
                <a:gd name="connsiteY50" fmla="*/ 1773237 h 3015455"/>
                <a:gd name="connsiteX51" fmla="*/ 726281 w 1821656"/>
                <a:gd name="connsiteY51" fmla="*/ 1773237 h 3015455"/>
                <a:gd name="connsiteX52" fmla="*/ 702469 w 1821656"/>
                <a:gd name="connsiteY52" fmla="*/ 1820862 h 3015455"/>
                <a:gd name="connsiteX53" fmla="*/ 686594 w 1821656"/>
                <a:gd name="connsiteY53" fmla="*/ 1785143 h 3015455"/>
                <a:gd name="connsiteX54" fmla="*/ 690563 w 1821656"/>
                <a:gd name="connsiteY54" fmla="*/ 1717674 h 3015455"/>
                <a:gd name="connsiteX55" fmla="*/ 690563 w 1821656"/>
                <a:gd name="connsiteY55" fmla="*/ 1658143 h 3015455"/>
                <a:gd name="connsiteX56" fmla="*/ 599281 w 1821656"/>
                <a:gd name="connsiteY56" fmla="*/ 1658143 h 3015455"/>
                <a:gd name="connsiteX57" fmla="*/ 571500 w 1821656"/>
                <a:gd name="connsiteY57" fmla="*/ 1670049 h 3015455"/>
                <a:gd name="connsiteX58" fmla="*/ 523875 w 1821656"/>
                <a:gd name="connsiteY58" fmla="*/ 1626393 h 3015455"/>
                <a:gd name="connsiteX59" fmla="*/ 527844 w 1821656"/>
                <a:gd name="connsiteY59" fmla="*/ 1586705 h 3015455"/>
                <a:gd name="connsiteX60" fmla="*/ 611188 w 1821656"/>
                <a:gd name="connsiteY60" fmla="*/ 1550987 h 3015455"/>
                <a:gd name="connsiteX61" fmla="*/ 650875 w 1821656"/>
                <a:gd name="connsiteY61" fmla="*/ 1475580 h 3015455"/>
                <a:gd name="connsiteX62" fmla="*/ 710406 w 1821656"/>
                <a:gd name="connsiteY62" fmla="*/ 1447799 h 3015455"/>
                <a:gd name="connsiteX63" fmla="*/ 785813 w 1821656"/>
                <a:gd name="connsiteY63" fmla="*/ 1384299 h 3015455"/>
                <a:gd name="connsiteX64" fmla="*/ 853281 w 1821656"/>
                <a:gd name="connsiteY64" fmla="*/ 1273174 h 3015455"/>
                <a:gd name="connsiteX65" fmla="*/ 920750 w 1821656"/>
                <a:gd name="connsiteY65" fmla="*/ 1185862 h 3015455"/>
                <a:gd name="connsiteX66" fmla="*/ 980281 w 1821656"/>
                <a:gd name="connsiteY66" fmla="*/ 1130299 h 3015455"/>
                <a:gd name="connsiteX67" fmla="*/ 1035844 w 1821656"/>
                <a:gd name="connsiteY67" fmla="*/ 1074737 h 3015455"/>
                <a:gd name="connsiteX68" fmla="*/ 1063625 w 1821656"/>
                <a:gd name="connsiteY68" fmla="*/ 1046955 h 3015455"/>
                <a:gd name="connsiteX69" fmla="*/ 1095375 w 1821656"/>
                <a:gd name="connsiteY69" fmla="*/ 1042987 h 3015455"/>
                <a:gd name="connsiteX70" fmla="*/ 1115219 w 1821656"/>
                <a:gd name="connsiteY70" fmla="*/ 955674 h 3015455"/>
                <a:gd name="connsiteX71" fmla="*/ 1158875 w 1821656"/>
                <a:gd name="connsiteY71" fmla="*/ 904080 h 3015455"/>
                <a:gd name="connsiteX72" fmla="*/ 1214438 w 1821656"/>
                <a:gd name="connsiteY72" fmla="*/ 888205 h 3015455"/>
                <a:gd name="connsiteX73" fmla="*/ 1273969 w 1821656"/>
                <a:gd name="connsiteY73" fmla="*/ 781049 h 3015455"/>
                <a:gd name="connsiteX74" fmla="*/ 1349375 w 1821656"/>
                <a:gd name="connsiteY74" fmla="*/ 741362 h 3015455"/>
                <a:gd name="connsiteX75" fmla="*/ 1400969 w 1821656"/>
                <a:gd name="connsiteY75" fmla="*/ 721518 h 3015455"/>
                <a:gd name="connsiteX76" fmla="*/ 1436688 w 1821656"/>
                <a:gd name="connsiteY76" fmla="*/ 721518 h 3015455"/>
                <a:gd name="connsiteX77" fmla="*/ 1520031 w 1821656"/>
                <a:gd name="connsiteY77" fmla="*/ 713580 h 3015455"/>
                <a:gd name="connsiteX78" fmla="*/ 1627188 w 1821656"/>
                <a:gd name="connsiteY78" fmla="*/ 713580 h 3015455"/>
                <a:gd name="connsiteX79" fmla="*/ 1686719 w 1821656"/>
                <a:gd name="connsiteY79" fmla="*/ 713580 h 3015455"/>
                <a:gd name="connsiteX80" fmla="*/ 1694656 w 1821656"/>
                <a:gd name="connsiteY80" fmla="*/ 765174 h 3015455"/>
                <a:gd name="connsiteX81" fmla="*/ 1714500 w 1821656"/>
                <a:gd name="connsiteY81" fmla="*/ 769143 h 3015455"/>
                <a:gd name="connsiteX82" fmla="*/ 1738313 w 1821656"/>
                <a:gd name="connsiteY82" fmla="*/ 729455 h 3015455"/>
                <a:gd name="connsiteX83" fmla="*/ 1742281 w 1821656"/>
                <a:gd name="connsiteY83" fmla="*/ 697705 h 3015455"/>
                <a:gd name="connsiteX84" fmla="*/ 1785938 w 1821656"/>
                <a:gd name="connsiteY84" fmla="*/ 697705 h 3015455"/>
                <a:gd name="connsiteX85" fmla="*/ 1817688 w 1821656"/>
                <a:gd name="connsiteY85" fmla="*/ 725487 h 3015455"/>
                <a:gd name="connsiteX86" fmla="*/ 1821656 w 1821656"/>
                <a:gd name="connsiteY86" fmla="*/ 658018 h 3015455"/>
                <a:gd name="connsiteX87" fmla="*/ 1821656 w 1821656"/>
                <a:gd name="connsiteY87" fmla="*/ 606424 h 3015455"/>
                <a:gd name="connsiteX88" fmla="*/ 1785938 w 1821656"/>
                <a:gd name="connsiteY88" fmla="*/ 582612 h 3015455"/>
                <a:gd name="connsiteX89" fmla="*/ 1746250 w 1821656"/>
                <a:gd name="connsiteY89" fmla="*/ 542924 h 3015455"/>
                <a:gd name="connsiteX90" fmla="*/ 1698625 w 1821656"/>
                <a:gd name="connsiteY90" fmla="*/ 550862 h 3015455"/>
                <a:gd name="connsiteX91" fmla="*/ 1662906 w 1821656"/>
                <a:gd name="connsiteY91" fmla="*/ 523080 h 3015455"/>
                <a:gd name="connsiteX92" fmla="*/ 1643063 w 1821656"/>
                <a:gd name="connsiteY92" fmla="*/ 495299 h 3015455"/>
                <a:gd name="connsiteX93" fmla="*/ 1694656 w 1821656"/>
                <a:gd name="connsiteY93" fmla="*/ 427830 h 3015455"/>
                <a:gd name="connsiteX94" fmla="*/ 1718469 w 1821656"/>
                <a:gd name="connsiteY94" fmla="*/ 427830 h 3015455"/>
                <a:gd name="connsiteX95" fmla="*/ 1750219 w 1821656"/>
                <a:gd name="connsiteY95" fmla="*/ 451643 h 3015455"/>
                <a:gd name="connsiteX96" fmla="*/ 1762125 w 1821656"/>
                <a:gd name="connsiteY96" fmla="*/ 384174 h 3015455"/>
                <a:gd name="connsiteX97" fmla="*/ 1781969 w 1821656"/>
                <a:gd name="connsiteY97" fmla="*/ 296862 h 3015455"/>
                <a:gd name="connsiteX98" fmla="*/ 1766094 w 1821656"/>
                <a:gd name="connsiteY98" fmla="*/ 245268 h 3015455"/>
                <a:gd name="connsiteX99" fmla="*/ 1742281 w 1821656"/>
                <a:gd name="connsiteY99" fmla="*/ 177799 h 3015455"/>
                <a:gd name="connsiteX100" fmla="*/ 1698625 w 1821656"/>
                <a:gd name="connsiteY100" fmla="*/ 153987 h 3015455"/>
                <a:gd name="connsiteX101" fmla="*/ 1639094 w 1821656"/>
                <a:gd name="connsiteY101" fmla="*/ 130174 h 3015455"/>
                <a:gd name="connsiteX102" fmla="*/ 1563688 w 1821656"/>
                <a:gd name="connsiteY102" fmla="*/ 134143 h 3015455"/>
                <a:gd name="connsiteX103" fmla="*/ 1496993 w 1821656"/>
                <a:gd name="connsiteY103" fmla="*/ 179387 h 3015455"/>
                <a:gd name="connsiteX104" fmla="*/ 1393031 w 1821656"/>
                <a:gd name="connsiteY104" fmla="*/ 114299 h 3015455"/>
                <a:gd name="connsiteX105" fmla="*/ 1321594 w 1821656"/>
                <a:gd name="connsiteY105" fmla="*/ 138112 h 3015455"/>
                <a:gd name="connsiteX106" fmla="*/ 1247800 w 1821656"/>
                <a:gd name="connsiteY106" fmla="*/ 121442 h 3015455"/>
                <a:gd name="connsiteX107" fmla="*/ 1206500 w 1821656"/>
                <a:gd name="connsiteY107" fmla="*/ 30955 h 3015455"/>
                <a:gd name="connsiteX108" fmla="*/ 1141388 w 1821656"/>
                <a:gd name="connsiteY108" fmla="*/ 0 h 3015455"/>
                <a:gd name="connsiteX109" fmla="*/ 1083469 w 1821656"/>
                <a:gd name="connsiteY109" fmla="*/ 62705 h 3015455"/>
                <a:gd name="connsiteX110" fmla="*/ 1063625 w 1821656"/>
                <a:gd name="connsiteY110" fmla="*/ 126205 h 3015455"/>
                <a:gd name="connsiteX111" fmla="*/ 999318 w 1821656"/>
                <a:gd name="connsiteY111" fmla="*/ 208756 h 3015455"/>
                <a:gd name="connsiteX112" fmla="*/ 968375 w 1821656"/>
                <a:gd name="connsiteY112" fmla="*/ 261143 h 3015455"/>
                <a:gd name="connsiteX113" fmla="*/ 849313 w 1821656"/>
                <a:gd name="connsiteY113" fmla="*/ 332581 h 3015455"/>
                <a:gd name="connsiteX114" fmla="*/ 865188 w 1821656"/>
                <a:gd name="connsiteY114" fmla="*/ 483393 h 3015455"/>
                <a:gd name="connsiteX115" fmla="*/ 868350 w 1821656"/>
                <a:gd name="connsiteY115" fmla="*/ 564356 h 3015455"/>
                <a:gd name="connsiteX116" fmla="*/ 819143 w 1821656"/>
                <a:gd name="connsiteY116" fmla="*/ 642143 h 3015455"/>
                <a:gd name="connsiteX117" fmla="*/ 674688 w 1821656"/>
                <a:gd name="connsiteY117" fmla="*/ 709612 h 3015455"/>
                <a:gd name="connsiteX118" fmla="*/ 587375 w 1821656"/>
                <a:gd name="connsiteY118" fmla="*/ 669924 h 3015455"/>
                <a:gd name="connsiteX119" fmla="*/ 496094 w 1821656"/>
                <a:gd name="connsiteY119" fmla="*/ 765174 h 3015455"/>
                <a:gd name="connsiteX120" fmla="*/ 377031 w 1821656"/>
                <a:gd name="connsiteY120" fmla="*/ 733424 h 3015455"/>
                <a:gd name="connsiteX121" fmla="*/ 257969 w 1821656"/>
                <a:gd name="connsiteY121" fmla="*/ 753268 h 3015455"/>
                <a:gd name="connsiteX122" fmla="*/ 194469 w 1821656"/>
                <a:gd name="connsiteY122" fmla="*/ 955674 h 3015455"/>
                <a:gd name="connsiteX123" fmla="*/ 111901 w 1821656"/>
                <a:gd name="connsiteY123" fmla="*/ 976312 h 3015455"/>
                <a:gd name="connsiteX124" fmla="*/ 174625 w 1821656"/>
                <a:gd name="connsiteY124" fmla="*/ 1056481 h 3015455"/>
                <a:gd name="connsiteX125" fmla="*/ 83344 w 1821656"/>
                <a:gd name="connsiteY125" fmla="*/ 1162049 h 3015455"/>
                <a:gd name="connsiteX126" fmla="*/ 150813 w 1821656"/>
                <a:gd name="connsiteY126" fmla="*/ 1237455 h 3015455"/>
                <a:gd name="connsiteX127" fmla="*/ 63500 w 1821656"/>
                <a:gd name="connsiteY127" fmla="*/ 1304924 h 3015455"/>
                <a:gd name="connsiteX128" fmla="*/ 63500 w 1821656"/>
                <a:gd name="connsiteY128" fmla="*/ 1451768 h 3015455"/>
                <a:gd name="connsiteX129" fmla="*/ 138906 w 1821656"/>
                <a:gd name="connsiteY129" fmla="*/ 1459705 h 3015455"/>
                <a:gd name="connsiteX130" fmla="*/ 206375 w 1821656"/>
                <a:gd name="connsiteY130" fmla="*/ 1443830 h 3015455"/>
                <a:gd name="connsiteX131" fmla="*/ 242094 w 1821656"/>
                <a:gd name="connsiteY131" fmla="*/ 1467643 h 3015455"/>
                <a:gd name="connsiteX132" fmla="*/ 265906 w 1821656"/>
                <a:gd name="connsiteY132" fmla="*/ 1515268 h 3015455"/>
                <a:gd name="connsiteX133" fmla="*/ 230188 w 1821656"/>
                <a:gd name="connsiteY133" fmla="*/ 1536700 h 3015455"/>
                <a:gd name="connsiteX134" fmla="*/ 211926 w 1821656"/>
                <a:gd name="connsiteY134" fmla="*/ 1567655 h 3015455"/>
                <a:gd name="connsiteX135" fmla="*/ 164331 w 1821656"/>
                <a:gd name="connsiteY135" fmla="*/ 1581943 h 3015455"/>
                <a:gd name="connsiteX136" fmla="*/ 148025 w 1821656"/>
                <a:gd name="connsiteY136" fmla="*/ 1611312 h 3015455"/>
                <a:gd name="connsiteX137" fmla="*/ 92057 w 1821656"/>
                <a:gd name="connsiteY137" fmla="*/ 1650205 h 3015455"/>
                <a:gd name="connsiteX138" fmla="*/ 79375 w 1821656"/>
                <a:gd name="connsiteY138" fmla="*/ 1709737 h 3015455"/>
                <a:gd name="connsiteX139" fmla="*/ 19844 w 1821656"/>
                <a:gd name="connsiteY139" fmla="*/ 1716087 h 3015455"/>
                <a:gd name="connsiteX140" fmla="*/ 0 w 1821656"/>
                <a:gd name="connsiteY140" fmla="*/ 1793080 h 3015455"/>
                <a:gd name="connsiteX141" fmla="*/ 89700 w 1821656"/>
                <a:gd name="connsiteY141" fmla="*/ 1805780 h 3015455"/>
                <a:gd name="connsiteX142" fmla="*/ 107156 w 1821656"/>
                <a:gd name="connsiteY142" fmla="*/ 1832768 h 3015455"/>
                <a:gd name="connsiteX143" fmla="*/ 120643 w 1821656"/>
                <a:gd name="connsiteY143" fmla="*/ 1904205 h 3015455"/>
                <a:gd name="connsiteX144" fmla="*/ 166688 w 1821656"/>
                <a:gd name="connsiteY144" fmla="*/ 1924049 h 3015455"/>
                <a:gd name="connsiteX145" fmla="*/ 199213 w 1821656"/>
                <a:gd name="connsiteY145" fmla="*/ 1909762 h 3015455"/>
                <a:gd name="connsiteX146" fmla="*/ 276261 w 1821656"/>
                <a:gd name="connsiteY146" fmla="*/ 1904999 h 3015455"/>
                <a:gd name="connsiteX147" fmla="*/ 315112 w 1821656"/>
                <a:gd name="connsiteY147" fmla="*/ 1858962 h 3015455"/>
                <a:gd name="connsiteX148" fmla="*/ 333375 w 1821656"/>
                <a:gd name="connsiteY148" fmla="*/ 1860549 h 3015455"/>
                <a:gd name="connsiteX149" fmla="*/ 379419 w 1821656"/>
                <a:gd name="connsiteY149" fmla="*/ 1865312 h 3015455"/>
                <a:gd name="connsiteX150" fmla="*/ 434981 w 1821656"/>
                <a:gd name="connsiteY150" fmla="*/ 1834355 h 3015455"/>
                <a:gd name="connsiteX151" fmla="*/ 477863 w 1821656"/>
                <a:gd name="connsiteY151" fmla="*/ 1870074 h 3015455"/>
                <a:gd name="connsiteX152" fmla="*/ 488156 w 1821656"/>
                <a:gd name="connsiteY152" fmla="*/ 1904205 h 3015455"/>
                <a:gd name="connsiteX153" fmla="*/ 479886 w 1821656"/>
                <a:gd name="connsiteY153" fmla="*/ 1932780 h 3015455"/>
                <a:gd name="connsiteX154" fmla="*/ 456406 w 1821656"/>
                <a:gd name="connsiteY154" fmla="*/ 1959768 h 3015455"/>
                <a:gd name="connsiteX155" fmla="*/ 465561 w 1821656"/>
                <a:gd name="connsiteY155" fmla="*/ 2006599 h 3015455"/>
                <a:gd name="connsiteX156" fmla="*/ 461957 w 1821656"/>
                <a:gd name="connsiteY156" fmla="*/ 2048668 h 3015455"/>
                <a:gd name="connsiteX157" fmla="*/ 404813 w 1821656"/>
                <a:gd name="connsiteY157" fmla="*/ 2047080 h 3015455"/>
                <a:gd name="connsiteX158" fmla="*/ 313531 w 1821656"/>
                <a:gd name="connsiteY158" fmla="*/ 2015330 h 3015455"/>
                <a:gd name="connsiteX159" fmla="*/ 316726 w 1821656"/>
                <a:gd name="connsiteY159" fmla="*/ 2078036 h 3015455"/>
                <a:gd name="connsiteX160" fmla="*/ 257969 w 1821656"/>
                <a:gd name="connsiteY160" fmla="*/ 2106612 h 3015455"/>
                <a:gd name="connsiteX161" fmla="*/ 204019 w 1821656"/>
                <a:gd name="connsiteY161" fmla="*/ 2155031 h 3015455"/>
                <a:gd name="connsiteX162" fmla="*/ 154781 w 1821656"/>
                <a:gd name="connsiteY162" fmla="*/ 2174080 h 3015455"/>
                <a:gd name="connsiteX163" fmla="*/ 111125 w 1821656"/>
                <a:gd name="connsiteY163" fmla="*/ 2178049 h 3015455"/>
                <a:gd name="connsiteX164" fmla="*/ 119063 w 1821656"/>
                <a:gd name="connsiteY164" fmla="*/ 2241549 h 3015455"/>
                <a:gd name="connsiteX165" fmla="*/ 73050 w 1821656"/>
                <a:gd name="connsiteY165" fmla="*/ 2249487 h 3015455"/>
                <a:gd name="connsiteX166" fmla="*/ 36494 w 1821656"/>
                <a:gd name="connsiteY166" fmla="*/ 2320130 h 3015455"/>
                <a:gd name="connsiteX167" fmla="*/ 38882 w 1821656"/>
                <a:gd name="connsiteY167" fmla="*/ 2354261 h 3015455"/>
                <a:gd name="connsiteX168" fmla="*/ 96863 w 1821656"/>
                <a:gd name="connsiteY168" fmla="*/ 2413000 h 3015455"/>
                <a:gd name="connsiteX169" fmla="*/ 112738 w 1821656"/>
                <a:gd name="connsiteY169" fmla="*/ 2422524 h 3015455"/>
                <a:gd name="connsiteX170" fmla="*/ 118256 w 1821656"/>
                <a:gd name="connsiteY170" fmla="*/ 2523330 h 3015455"/>
                <a:gd name="connsiteX171" fmla="*/ 119063 w 1821656"/>
                <a:gd name="connsiteY171" fmla="*/ 2590799 h 3015455"/>
                <a:gd name="connsiteX172" fmla="*/ 177013 w 1821656"/>
                <a:gd name="connsiteY172" fmla="*/ 2583655 h 3015455"/>
                <a:gd name="connsiteX173" fmla="*/ 190500 w 1821656"/>
                <a:gd name="connsiteY173" fmla="*/ 2555080 h 3015455"/>
                <a:gd name="connsiteX174" fmla="*/ 226219 w 1821656"/>
                <a:gd name="connsiteY174" fmla="*/ 2586830 h 3015455"/>
                <a:gd name="connsiteX175" fmla="*/ 265906 w 1821656"/>
                <a:gd name="connsiteY175" fmla="*/ 2598737 h 3015455"/>
                <a:gd name="connsiteX176" fmla="*/ 312757 w 1821656"/>
                <a:gd name="connsiteY176" fmla="*/ 2627312 h 3015455"/>
                <a:gd name="connsiteX177" fmla="*/ 310337 w 1821656"/>
                <a:gd name="connsiteY177" fmla="*/ 2662237 h 3015455"/>
                <a:gd name="connsiteX178" fmla="*/ 355607 w 1821656"/>
                <a:gd name="connsiteY178" fmla="*/ 2682874 h 3015455"/>
                <a:gd name="connsiteX179" fmla="*/ 404813 w 1821656"/>
                <a:gd name="connsiteY179" fmla="*/ 2701924 h 3015455"/>
                <a:gd name="connsiteX180" fmla="*/ 437337 w 1821656"/>
                <a:gd name="connsiteY180" fmla="*/ 2684461 h 3015455"/>
                <a:gd name="connsiteX181" fmla="*/ 488156 w 1821656"/>
                <a:gd name="connsiteY181" fmla="*/ 2709862 h 3015455"/>
                <a:gd name="connsiteX182" fmla="*/ 468313 w 1821656"/>
                <a:gd name="connsiteY182" fmla="*/ 2789237 h 3015455"/>
                <a:gd name="connsiteX183" fmla="*/ 460375 w 1821656"/>
                <a:gd name="connsiteY183" fmla="*/ 2820987 h 3015455"/>
                <a:gd name="connsiteX184" fmla="*/ 476250 w 1821656"/>
                <a:gd name="connsiteY184" fmla="*/ 2848768 h 3015455"/>
                <a:gd name="connsiteX185" fmla="*/ 428625 w 1821656"/>
                <a:gd name="connsiteY185" fmla="*/ 2908299 h 3015455"/>
                <a:gd name="connsiteX186" fmla="*/ 404813 w 1821656"/>
                <a:gd name="connsiteY186" fmla="*/ 2947987 h 3015455"/>
                <a:gd name="connsiteX187" fmla="*/ 388938 w 1821656"/>
                <a:gd name="connsiteY187" fmla="*/ 3015455 h 3015455"/>
                <a:gd name="connsiteX0" fmla="*/ 388938 w 1821656"/>
                <a:gd name="connsiteY0" fmla="*/ 3015455 h 3015455"/>
                <a:gd name="connsiteX1" fmla="*/ 444500 w 1821656"/>
                <a:gd name="connsiteY1" fmla="*/ 3003549 h 3015455"/>
                <a:gd name="connsiteX2" fmla="*/ 448469 w 1821656"/>
                <a:gd name="connsiteY2" fmla="*/ 2959893 h 3015455"/>
                <a:gd name="connsiteX3" fmla="*/ 467949 w 1821656"/>
                <a:gd name="connsiteY3" fmla="*/ 2937668 h 3015455"/>
                <a:gd name="connsiteX4" fmla="*/ 492125 w 1821656"/>
                <a:gd name="connsiteY4" fmla="*/ 2920205 h 3015455"/>
                <a:gd name="connsiteX5" fmla="*/ 579438 w 1821656"/>
                <a:gd name="connsiteY5" fmla="*/ 2967830 h 3015455"/>
                <a:gd name="connsiteX6" fmla="*/ 647713 w 1821656"/>
                <a:gd name="connsiteY6" fmla="*/ 2994024 h 3015455"/>
                <a:gd name="connsiteX7" fmla="*/ 710406 w 1821656"/>
                <a:gd name="connsiteY7" fmla="*/ 2963862 h 3015455"/>
                <a:gd name="connsiteX8" fmla="*/ 722313 w 1821656"/>
                <a:gd name="connsiteY8" fmla="*/ 2912268 h 3015455"/>
                <a:gd name="connsiteX9" fmla="*/ 754063 w 1821656"/>
                <a:gd name="connsiteY9" fmla="*/ 2912268 h 3015455"/>
                <a:gd name="connsiteX10" fmla="*/ 770776 w 1821656"/>
                <a:gd name="connsiteY10" fmla="*/ 2926555 h 3015455"/>
                <a:gd name="connsiteX11" fmla="*/ 821531 w 1821656"/>
                <a:gd name="connsiteY11" fmla="*/ 2892424 h 3015455"/>
                <a:gd name="connsiteX12" fmla="*/ 833438 w 1821656"/>
                <a:gd name="connsiteY12" fmla="*/ 2876549 h 3015455"/>
                <a:gd name="connsiteX13" fmla="*/ 827082 w 1821656"/>
                <a:gd name="connsiteY13" fmla="*/ 2843212 h 3015455"/>
                <a:gd name="connsiteX14" fmla="*/ 765192 w 1821656"/>
                <a:gd name="connsiteY14" fmla="*/ 2824161 h 3015455"/>
                <a:gd name="connsiteX15" fmla="*/ 758031 w 1821656"/>
                <a:gd name="connsiteY15" fmla="*/ 2769393 h 3015455"/>
                <a:gd name="connsiteX16" fmla="*/ 807238 w 1821656"/>
                <a:gd name="connsiteY16" fmla="*/ 2755899 h 3015455"/>
                <a:gd name="connsiteX17" fmla="*/ 830848 w 1821656"/>
                <a:gd name="connsiteY17" fmla="*/ 2763837 h 3015455"/>
                <a:gd name="connsiteX18" fmla="*/ 859637 w 1821656"/>
                <a:gd name="connsiteY18" fmla="*/ 2717799 h 3015455"/>
                <a:gd name="connsiteX19" fmla="*/ 899325 w 1821656"/>
                <a:gd name="connsiteY19" fmla="*/ 2766218 h 3015455"/>
                <a:gd name="connsiteX20" fmla="*/ 918394 w 1821656"/>
                <a:gd name="connsiteY20" fmla="*/ 2829718 h 3015455"/>
                <a:gd name="connsiteX21" fmla="*/ 884225 w 1821656"/>
                <a:gd name="connsiteY21" fmla="*/ 2853531 h 3015455"/>
                <a:gd name="connsiteX22" fmla="*/ 887388 w 1821656"/>
                <a:gd name="connsiteY22" fmla="*/ 2892424 h 3015455"/>
                <a:gd name="connsiteX23" fmla="*/ 936625 w 1821656"/>
                <a:gd name="connsiteY23" fmla="*/ 2896393 h 3015455"/>
                <a:gd name="connsiteX24" fmla="*/ 964406 w 1821656"/>
                <a:gd name="connsiteY24" fmla="*/ 2817018 h 3015455"/>
                <a:gd name="connsiteX25" fmla="*/ 1035844 w 1821656"/>
                <a:gd name="connsiteY25" fmla="*/ 2761455 h 3015455"/>
                <a:gd name="connsiteX26" fmla="*/ 1067594 w 1821656"/>
                <a:gd name="connsiteY26" fmla="*/ 2705893 h 3015455"/>
                <a:gd name="connsiteX27" fmla="*/ 1079500 w 1821656"/>
                <a:gd name="connsiteY27" fmla="*/ 2590799 h 3015455"/>
                <a:gd name="connsiteX28" fmla="*/ 1103313 w 1821656"/>
                <a:gd name="connsiteY28" fmla="*/ 2515393 h 3015455"/>
                <a:gd name="connsiteX29" fmla="*/ 1087438 w 1821656"/>
                <a:gd name="connsiteY29" fmla="*/ 2479674 h 3015455"/>
                <a:gd name="connsiteX30" fmla="*/ 1119188 w 1821656"/>
                <a:gd name="connsiteY30" fmla="*/ 2467768 h 3015455"/>
                <a:gd name="connsiteX31" fmla="*/ 1079500 w 1821656"/>
                <a:gd name="connsiteY31" fmla="*/ 2356643 h 3015455"/>
                <a:gd name="connsiteX32" fmla="*/ 1111250 w 1821656"/>
                <a:gd name="connsiteY32" fmla="*/ 2293143 h 3015455"/>
                <a:gd name="connsiteX33" fmla="*/ 1111250 w 1821656"/>
                <a:gd name="connsiteY33" fmla="*/ 2257424 h 3015455"/>
                <a:gd name="connsiteX34" fmla="*/ 1178719 w 1821656"/>
                <a:gd name="connsiteY34" fmla="*/ 2142330 h 3015455"/>
                <a:gd name="connsiteX35" fmla="*/ 1202531 w 1821656"/>
                <a:gd name="connsiteY35" fmla="*/ 2086768 h 3015455"/>
                <a:gd name="connsiteX36" fmla="*/ 1146969 w 1821656"/>
                <a:gd name="connsiteY36" fmla="*/ 2043112 h 3015455"/>
                <a:gd name="connsiteX37" fmla="*/ 1174750 w 1821656"/>
                <a:gd name="connsiteY37" fmla="*/ 2011362 h 3015455"/>
                <a:gd name="connsiteX38" fmla="*/ 1174750 w 1821656"/>
                <a:gd name="connsiteY38" fmla="*/ 1967705 h 3015455"/>
                <a:gd name="connsiteX39" fmla="*/ 1202531 w 1821656"/>
                <a:gd name="connsiteY39" fmla="*/ 1896268 h 3015455"/>
                <a:gd name="connsiteX40" fmla="*/ 1091406 w 1821656"/>
                <a:gd name="connsiteY40" fmla="*/ 1824830 h 3015455"/>
                <a:gd name="connsiteX41" fmla="*/ 1039813 w 1821656"/>
                <a:gd name="connsiteY41" fmla="*/ 1749424 h 3015455"/>
                <a:gd name="connsiteX42" fmla="*/ 1012031 w 1821656"/>
                <a:gd name="connsiteY42" fmla="*/ 1725612 h 3015455"/>
                <a:gd name="connsiteX43" fmla="*/ 944563 w 1821656"/>
                <a:gd name="connsiteY43" fmla="*/ 1737518 h 3015455"/>
                <a:gd name="connsiteX44" fmla="*/ 896938 w 1821656"/>
                <a:gd name="connsiteY44" fmla="*/ 1737518 h 3015455"/>
                <a:gd name="connsiteX45" fmla="*/ 892969 w 1821656"/>
                <a:gd name="connsiteY45" fmla="*/ 1797049 h 3015455"/>
                <a:gd name="connsiteX46" fmla="*/ 845344 w 1821656"/>
                <a:gd name="connsiteY46" fmla="*/ 1828799 h 3015455"/>
                <a:gd name="connsiteX47" fmla="*/ 773906 w 1821656"/>
                <a:gd name="connsiteY47" fmla="*/ 1852612 h 3015455"/>
                <a:gd name="connsiteX48" fmla="*/ 746125 w 1821656"/>
                <a:gd name="connsiteY48" fmla="*/ 1852612 h 3015455"/>
                <a:gd name="connsiteX49" fmla="*/ 789781 w 1821656"/>
                <a:gd name="connsiteY49" fmla="*/ 1804987 h 3015455"/>
                <a:gd name="connsiteX50" fmla="*/ 785813 w 1821656"/>
                <a:gd name="connsiteY50" fmla="*/ 1773237 h 3015455"/>
                <a:gd name="connsiteX51" fmla="*/ 726281 w 1821656"/>
                <a:gd name="connsiteY51" fmla="*/ 1773237 h 3015455"/>
                <a:gd name="connsiteX52" fmla="*/ 702469 w 1821656"/>
                <a:gd name="connsiteY52" fmla="*/ 1820862 h 3015455"/>
                <a:gd name="connsiteX53" fmla="*/ 686594 w 1821656"/>
                <a:gd name="connsiteY53" fmla="*/ 1785143 h 3015455"/>
                <a:gd name="connsiteX54" fmla="*/ 690563 w 1821656"/>
                <a:gd name="connsiteY54" fmla="*/ 1717674 h 3015455"/>
                <a:gd name="connsiteX55" fmla="*/ 690563 w 1821656"/>
                <a:gd name="connsiteY55" fmla="*/ 1658143 h 3015455"/>
                <a:gd name="connsiteX56" fmla="*/ 599281 w 1821656"/>
                <a:gd name="connsiteY56" fmla="*/ 1658143 h 3015455"/>
                <a:gd name="connsiteX57" fmla="*/ 571500 w 1821656"/>
                <a:gd name="connsiteY57" fmla="*/ 1670049 h 3015455"/>
                <a:gd name="connsiteX58" fmla="*/ 523875 w 1821656"/>
                <a:gd name="connsiteY58" fmla="*/ 1626393 h 3015455"/>
                <a:gd name="connsiteX59" fmla="*/ 527844 w 1821656"/>
                <a:gd name="connsiteY59" fmla="*/ 1586705 h 3015455"/>
                <a:gd name="connsiteX60" fmla="*/ 611188 w 1821656"/>
                <a:gd name="connsiteY60" fmla="*/ 1550987 h 3015455"/>
                <a:gd name="connsiteX61" fmla="*/ 650875 w 1821656"/>
                <a:gd name="connsiteY61" fmla="*/ 1475580 h 3015455"/>
                <a:gd name="connsiteX62" fmla="*/ 710406 w 1821656"/>
                <a:gd name="connsiteY62" fmla="*/ 1447799 h 3015455"/>
                <a:gd name="connsiteX63" fmla="*/ 785813 w 1821656"/>
                <a:gd name="connsiteY63" fmla="*/ 1384299 h 3015455"/>
                <a:gd name="connsiteX64" fmla="*/ 853281 w 1821656"/>
                <a:gd name="connsiteY64" fmla="*/ 1273174 h 3015455"/>
                <a:gd name="connsiteX65" fmla="*/ 920750 w 1821656"/>
                <a:gd name="connsiteY65" fmla="*/ 1185862 h 3015455"/>
                <a:gd name="connsiteX66" fmla="*/ 980281 w 1821656"/>
                <a:gd name="connsiteY66" fmla="*/ 1130299 h 3015455"/>
                <a:gd name="connsiteX67" fmla="*/ 1035844 w 1821656"/>
                <a:gd name="connsiteY67" fmla="*/ 1074737 h 3015455"/>
                <a:gd name="connsiteX68" fmla="*/ 1063625 w 1821656"/>
                <a:gd name="connsiteY68" fmla="*/ 1046955 h 3015455"/>
                <a:gd name="connsiteX69" fmla="*/ 1095375 w 1821656"/>
                <a:gd name="connsiteY69" fmla="*/ 1042987 h 3015455"/>
                <a:gd name="connsiteX70" fmla="*/ 1115219 w 1821656"/>
                <a:gd name="connsiteY70" fmla="*/ 955674 h 3015455"/>
                <a:gd name="connsiteX71" fmla="*/ 1158875 w 1821656"/>
                <a:gd name="connsiteY71" fmla="*/ 904080 h 3015455"/>
                <a:gd name="connsiteX72" fmla="*/ 1214438 w 1821656"/>
                <a:gd name="connsiteY72" fmla="*/ 888205 h 3015455"/>
                <a:gd name="connsiteX73" fmla="*/ 1273969 w 1821656"/>
                <a:gd name="connsiteY73" fmla="*/ 781049 h 3015455"/>
                <a:gd name="connsiteX74" fmla="*/ 1349375 w 1821656"/>
                <a:gd name="connsiteY74" fmla="*/ 741362 h 3015455"/>
                <a:gd name="connsiteX75" fmla="*/ 1400969 w 1821656"/>
                <a:gd name="connsiteY75" fmla="*/ 721518 h 3015455"/>
                <a:gd name="connsiteX76" fmla="*/ 1436688 w 1821656"/>
                <a:gd name="connsiteY76" fmla="*/ 721518 h 3015455"/>
                <a:gd name="connsiteX77" fmla="*/ 1520031 w 1821656"/>
                <a:gd name="connsiteY77" fmla="*/ 713580 h 3015455"/>
                <a:gd name="connsiteX78" fmla="*/ 1627188 w 1821656"/>
                <a:gd name="connsiteY78" fmla="*/ 713580 h 3015455"/>
                <a:gd name="connsiteX79" fmla="*/ 1686719 w 1821656"/>
                <a:gd name="connsiteY79" fmla="*/ 713580 h 3015455"/>
                <a:gd name="connsiteX80" fmla="*/ 1694656 w 1821656"/>
                <a:gd name="connsiteY80" fmla="*/ 765174 h 3015455"/>
                <a:gd name="connsiteX81" fmla="*/ 1714500 w 1821656"/>
                <a:gd name="connsiteY81" fmla="*/ 769143 h 3015455"/>
                <a:gd name="connsiteX82" fmla="*/ 1738313 w 1821656"/>
                <a:gd name="connsiteY82" fmla="*/ 729455 h 3015455"/>
                <a:gd name="connsiteX83" fmla="*/ 1742281 w 1821656"/>
                <a:gd name="connsiteY83" fmla="*/ 697705 h 3015455"/>
                <a:gd name="connsiteX84" fmla="*/ 1785938 w 1821656"/>
                <a:gd name="connsiteY84" fmla="*/ 697705 h 3015455"/>
                <a:gd name="connsiteX85" fmla="*/ 1817688 w 1821656"/>
                <a:gd name="connsiteY85" fmla="*/ 725487 h 3015455"/>
                <a:gd name="connsiteX86" fmla="*/ 1821656 w 1821656"/>
                <a:gd name="connsiteY86" fmla="*/ 658018 h 3015455"/>
                <a:gd name="connsiteX87" fmla="*/ 1821656 w 1821656"/>
                <a:gd name="connsiteY87" fmla="*/ 606424 h 3015455"/>
                <a:gd name="connsiteX88" fmla="*/ 1785938 w 1821656"/>
                <a:gd name="connsiteY88" fmla="*/ 582612 h 3015455"/>
                <a:gd name="connsiteX89" fmla="*/ 1746250 w 1821656"/>
                <a:gd name="connsiteY89" fmla="*/ 542924 h 3015455"/>
                <a:gd name="connsiteX90" fmla="*/ 1698625 w 1821656"/>
                <a:gd name="connsiteY90" fmla="*/ 550862 h 3015455"/>
                <a:gd name="connsiteX91" fmla="*/ 1662906 w 1821656"/>
                <a:gd name="connsiteY91" fmla="*/ 523080 h 3015455"/>
                <a:gd name="connsiteX92" fmla="*/ 1643063 w 1821656"/>
                <a:gd name="connsiteY92" fmla="*/ 495299 h 3015455"/>
                <a:gd name="connsiteX93" fmla="*/ 1694656 w 1821656"/>
                <a:gd name="connsiteY93" fmla="*/ 427830 h 3015455"/>
                <a:gd name="connsiteX94" fmla="*/ 1718469 w 1821656"/>
                <a:gd name="connsiteY94" fmla="*/ 427830 h 3015455"/>
                <a:gd name="connsiteX95" fmla="*/ 1750219 w 1821656"/>
                <a:gd name="connsiteY95" fmla="*/ 451643 h 3015455"/>
                <a:gd name="connsiteX96" fmla="*/ 1762125 w 1821656"/>
                <a:gd name="connsiteY96" fmla="*/ 384174 h 3015455"/>
                <a:gd name="connsiteX97" fmla="*/ 1781969 w 1821656"/>
                <a:gd name="connsiteY97" fmla="*/ 296862 h 3015455"/>
                <a:gd name="connsiteX98" fmla="*/ 1766094 w 1821656"/>
                <a:gd name="connsiteY98" fmla="*/ 245268 h 3015455"/>
                <a:gd name="connsiteX99" fmla="*/ 1742281 w 1821656"/>
                <a:gd name="connsiteY99" fmla="*/ 177799 h 3015455"/>
                <a:gd name="connsiteX100" fmla="*/ 1698625 w 1821656"/>
                <a:gd name="connsiteY100" fmla="*/ 153987 h 3015455"/>
                <a:gd name="connsiteX101" fmla="*/ 1639094 w 1821656"/>
                <a:gd name="connsiteY101" fmla="*/ 130174 h 3015455"/>
                <a:gd name="connsiteX102" fmla="*/ 1563688 w 1821656"/>
                <a:gd name="connsiteY102" fmla="*/ 134143 h 3015455"/>
                <a:gd name="connsiteX103" fmla="*/ 1496993 w 1821656"/>
                <a:gd name="connsiteY103" fmla="*/ 179387 h 3015455"/>
                <a:gd name="connsiteX104" fmla="*/ 1390644 w 1821656"/>
                <a:gd name="connsiteY104" fmla="*/ 107155 h 3015455"/>
                <a:gd name="connsiteX105" fmla="*/ 1321594 w 1821656"/>
                <a:gd name="connsiteY105" fmla="*/ 138112 h 3015455"/>
                <a:gd name="connsiteX106" fmla="*/ 1247800 w 1821656"/>
                <a:gd name="connsiteY106" fmla="*/ 121442 h 3015455"/>
                <a:gd name="connsiteX107" fmla="*/ 1206500 w 1821656"/>
                <a:gd name="connsiteY107" fmla="*/ 30955 h 3015455"/>
                <a:gd name="connsiteX108" fmla="*/ 1141388 w 1821656"/>
                <a:gd name="connsiteY108" fmla="*/ 0 h 3015455"/>
                <a:gd name="connsiteX109" fmla="*/ 1083469 w 1821656"/>
                <a:gd name="connsiteY109" fmla="*/ 62705 h 3015455"/>
                <a:gd name="connsiteX110" fmla="*/ 1063625 w 1821656"/>
                <a:gd name="connsiteY110" fmla="*/ 126205 h 3015455"/>
                <a:gd name="connsiteX111" fmla="*/ 999318 w 1821656"/>
                <a:gd name="connsiteY111" fmla="*/ 208756 h 3015455"/>
                <a:gd name="connsiteX112" fmla="*/ 968375 w 1821656"/>
                <a:gd name="connsiteY112" fmla="*/ 261143 h 3015455"/>
                <a:gd name="connsiteX113" fmla="*/ 849313 w 1821656"/>
                <a:gd name="connsiteY113" fmla="*/ 332581 h 3015455"/>
                <a:gd name="connsiteX114" fmla="*/ 865188 w 1821656"/>
                <a:gd name="connsiteY114" fmla="*/ 483393 h 3015455"/>
                <a:gd name="connsiteX115" fmla="*/ 868350 w 1821656"/>
                <a:gd name="connsiteY115" fmla="*/ 564356 h 3015455"/>
                <a:gd name="connsiteX116" fmla="*/ 819143 w 1821656"/>
                <a:gd name="connsiteY116" fmla="*/ 642143 h 3015455"/>
                <a:gd name="connsiteX117" fmla="*/ 674688 w 1821656"/>
                <a:gd name="connsiteY117" fmla="*/ 709612 h 3015455"/>
                <a:gd name="connsiteX118" fmla="*/ 587375 w 1821656"/>
                <a:gd name="connsiteY118" fmla="*/ 669924 h 3015455"/>
                <a:gd name="connsiteX119" fmla="*/ 496094 w 1821656"/>
                <a:gd name="connsiteY119" fmla="*/ 765174 h 3015455"/>
                <a:gd name="connsiteX120" fmla="*/ 377031 w 1821656"/>
                <a:gd name="connsiteY120" fmla="*/ 733424 h 3015455"/>
                <a:gd name="connsiteX121" fmla="*/ 257969 w 1821656"/>
                <a:gd name="connsiteY121" fmla="*/ 753268 h 3015455"/>
                <a:gd name="connsiteX122" fmla="*/ 194469 w 1821656"/>
                <a:gd name="connsiteY122" fmla="*/ 955674 h 3015455"/>
                <a:gd name="connsiteX123" fmla="*/ 111901 w 1821656"/>
                <a:gd name="connsiteY123" fmla="*/ 976312 h 3015455"/>
                <a:gd name="connsiteX124" fmla="*/ 174625 w 1821656"/>
                <a:gd name="connsiteY124" fmla="*/ 1056481 h 3015455"/>
                <a:gd name="connsiteX125" fmla="*/ 83344 w 1821656"/>
                <a:gd name="connsiteY125" fmla="*/ 1162049 h 3015455"/>
                <a:gd name="connsiteX126" fmla="*/ 150813 w 1821656"/>
                <a:gd name="connsiteY126" fmla="*/ 1237455 h 3015455"/>
                <a:gd name="connsiteX127" fmla="*/ 63500 w 1821656"/>
                <a:gd name="connsiteY127" fmla="*/ 1304924 h 3015455"/>
                <a:gd name="connsiteX128" fmla="*/ 63500 w 1821656"/>
                <a:gd name="connsiteY128" fmla="*/ 1451768 h 3015455"/>
                <a:gd name="connsiteX129" fmla="*/ 138906 w 1821656"/>
                <a:gd name="connsiteY129" fmla="*/ 1459705 h 3015455"/>
                <a:gd name="connsiteX130" fmla="*/ 206375 w 1821656"/>
                <a:gd name="connsiteY130" fmla="*/ 1443830 h 3015455"/>
                <a:gd name="connsiteX131" fmla="*/ 242094 w 1821656"/>
                <a:gd name="connsiteY131" fmla="*/ 1467643 h 3015455"/>
                <a:gd name="connsiteX132" fmla="*/ 265906 w 1821656"/>
                <a:gd name="connsiteY132" fmla="*/ 1515268 h 3015455"/>
                <a:gd name="connsiteX133" fmla="*/ 230188 w 1821656"/>
                <a:gd name="connsiteY133" fmla="*/ 1536700 h 3015455"/>
                <a:gd name="connsiteX134" fmla="*/ 211926 w 1821656"/>
                <a:gd name="connsiteY134" fmla="*/ 1567655 h 3015455"/>
                <a:gd name="connsiteX135" fmla="*/ 164331 w 1821656"/>
                <a:gd name="connsiteY135" fmla="*/ 1581943 h 3015455"/>
                <a:gd name="connsiteX136" fmla="*/ 148025 w 1821656"/>
                <a:gd name="connsiteY136" fmla="*/ 1611312 h 3015455"/>
                <a:gd name="connsiteX137" fmla="*/ 92057 w 1821656"/>
                <a:gd name="connsiteY137" fmla="*/ 1650205 h 3015455"/>
                <a:gd name="connsiteX138" fmla="*/ 79375 w 1821656"/>
                <a:gd name="connsiteY138" fmla="*/ 1709737 h 3015455"/>
                <a:gd name="connsiteX139" fmla="*/ 19844 w 1821656"/>
                <a:gd name="connsiteY139" fmla="*/ 1716087 h 3015455"/>
                <a:gd name="connsiteX140" fmla="*/ 0 w 1821656"/>
                <a:gd name="connsiteY140" fmla="*/ 1793080 h 3015455"/>
                <a:gd name="connsiteX141" fmla="*/ 89700 w 1821656"/>
                <a:gd name="connsiteY141" fmla="*/ 1805780 h 3015455"/>
                <a:gd name="connsiteX142" fmla="*/ 107156 w 1821656"/>
                <a:gd name="connsiteY142" fmla="*/ 1832768 h 3015455"/>
                <a:gd name="connsiteX143" fmla="*/ 120643 w 1821656"/>
                <a:gd name="connsiteY143" fmla="*/ 1904205 h 3015455"/>
                <a:gd name="connsiteX144" fmla="*/ 166688 w 1821656"/>
                <a:gd name="connsiteY144" fmla="*/ 1924049 h 3015455"/>
                <a:gd name="connsiteX145" fmla="*/ 199213 w 1821656"/>
                <a:gd name="connsiteY145" fmla="*/ 1909762 h 3015455"/>
                <a:gd name="connsiteX146" fmla="*/ 276261 w 1821656"/>
                <a:gd name="connsiteY146" fmla="*/ 1904999 h 3015455"/>
                <a:gd name="connsiteX147" fmla="*/ 315112 w 1821656"/>
                <a:gd name="connsiteY147" fmla="*/ 1858962 h 3015455"/>
                <a:gd name="connsiteX148" fmla="*/ 333375 w 1821656"/>
                <a:gd name="connsiteY148" fmla="*/ 1860549 h 3015455"/>
                <a:gd name="connsiteX149" fmla="*/ 379419 w 1821656"/>
                <a:gd name="connsiteY149" fmla="*/ 1865312 h 3015455"/>
                <a:gd name="connsiteX150" fmla="*/ 434981 w 1821656"/>
                <a:gd name="connsiteY150" fmla="*/ 1834355 h 3015455"/>
                <a:gd name="connsiteX151" fmla="*/ 477863 w 1821656"/>
                <a:gd name="connsiteY151" fmla="*/ 1870074 h 3015455"/>
                <a:gd name="connsiteX152" fmla="*/ 488156 w 1821656"/>
                <a:gd name="connsiteY152" fmla="*/ 1904205 h 3015455"/>
                <a:gd name="connsiteX153" fmla="*/ 479886 w 1821656"/>
                <a:gd name="connsiteY153" fmla="*/ 1932780 h 3015455"/>
                <a:gd name="connsiteX154" fmla="*/ 456406 w 1821656"/>
                <a:gd name="connsiteY154" fmla="*/ 1959768 h 3015455"/>
                <a:gd name="connsiteX155" fmla="*/ 465561 w 1821656"/>
                <a:gd name="connsiteY155" fmla="*/ 2006599 h 3015455"/>
                <a:gd name="connsiteX156" fmla="*/ 461957 w 1821656"/>
                <a:gd name="connsiteY156" fmla="*/ 2048668 h 3015455"/>
                <a:gd name="connsiteX157" fmla="*/ 404813 w 1821656"/>
                <a:gd name="connsiteY157" fmla="*/ 2047080 h 3015455"/>
                <a:gd name="connsiteX158" fmla="*/ 313531 w 1821656"/>
                <a:gd name="connsiteY158" fmla="*/ 2015330 h 3015455"/>
                <a:gd name="connsiteX159" fmla="*/ 316726 w 1821656"/>
                <a:gd name="connsiteY159" fmla="*/ 2078036 h 3015455"/>
                <a:gd name="connsiteX160" fmla="*/ 257969 w 1821656"/>
                <a:gd name="connsiteY160" fmla="*/ 2106612 h 3015455"/>
                <a:gd name="connsiteX161" fmla="*/ 204019 w 1821656"/>
                <a:gd name="connsiteY161" fmla="*/ 2155031 h 3015455"/>
                <a:gd name="connsiteX162" fmla="*/ 154781 w 1821656"/>
                <a:gd name="connsiteY162" fmla="*/ 2174080 h 3015455"/>
                <a:gd name="connsiteX163" fmla="*/ 111125 w 1821656"/>
                <a:gd name="connsiteY163" fmla="*/ 2178049 h 3015455"/>
                <a:gd name="connsiteX164" fmla="*/ 119063 w 1821656"/>
                <a:gd name="connsiteY164" fmla="*/ 2241549 h 3015455"/>
                <a:gd name="connsiteX165" fmla="*/ 73050 w 1821656"/>
                <a:gd name="connsiteY165" fmla="*/ 2249487 h 3015455"/>
                <a:gd name="connsiteX166" fmla="*/ 36494 w 1821656"/>
                <a:gd name="connsiteY166" fmla="*/ 2320130 h 3015455"/>
                <a:gd name="connsiteX167" fmla="*/ 38882 w 1821656"/>
                <a:gd name="connsiteY167" fmla="*/ 2354261 h 3015455"/>
                <a:gd name="connsiteX168" fmla="*/ 96863 w 1821656"/>
                <a:gd name="connsiteY168" fmla="*/ 2413000 h 3015455"/>
                <a:gd name="connsiteX169" fmla="*/ 112738 w 1821656"/>
                <a:gd name="connsiteY169" fmla="*/ 2422524 h 3015455"/>
                <a:gd name="connsiteX170" fmla="*/ 118256 w 1821656"/>
                <a:gd name="connsiteY170" fmla="*/ 2523330 h 3015455"/>
                <a:gd name="connsiteX171" fmla="*/ 119063 w 1821656"/>
                <a:gd name="connsiteY171" fmla="*/ 2590799 h 3015455"/>
                <a:gd name="connsiteX172" fmla="*/ 177013 w 1821656"/>
                <a:gd name="connsiteY172" fmla="*/ 2583655 h 3015455"/>
                <a:gd name="connsiteX173" fmla="*/ 190500 w 1821656"/>
                <a:gd name="connsiteY173" fmla="*/ 2555080 h 3015455"/>
                <a:gd name="connsiteX174" fmla="*/ 226219 w 1821656"/>
                <a:gd name="connsiteY174" fmla="*/ 2586830 h 3015455"/>
                <a:gd name="connsiteX175" fmla="*/ 265906 w 1821656"/>
                <a:gd name="connsiteY175" fmla="*/ 2598737 h 3015455"/>
                <a:gd name="connsiteX176" fmla="*/ 312757 w 1821656"/>
                <a:gd name="connsiteY176" fmla="*/ 2627312 h 3015455"/>
                <a:gd name="connsiteX177" fmla="*/ 310337 w 1821656"/>
                <a:gd name="connsiteY177" fmla="*/ 2662237 h 3015455"/>
                <a:gd name="connsiteX178" fmla="*/ 355607 w 1821656"/>
                <a:gd name="connsiteY178" fmla="*/ 2682874 h 3015455"/>
                <a:gd name="connsiteX179" fmla="*/ 404813 w 1821656"/>
                <a:gd name="connsiteY179" fmla="*/ 2701924 h 3015455"/>
                <a:gd name="connsiteX180" fmla="*/ 437337 w 1821656"/>
                <a:gd name="connsiteY180" fmla="*/ 2684461 h 3015455"/>
                <a:gd name="connsiteX181" fmla="*/ 488156 w 1821656"/>
                <a:gd name="connsiteY181" fmla="*/ 2709862 h 3015455"/>
                <a:gd name="connsiteX182" fmla="*/ 468313 w 1821656"/>
                <a:gd name="connsiteY182" fmla="*/ 2789237 h 3015455"/>
                <a:gd name="connsiteX183" fmla="*/ 460375 w 1821656"/>
                <a:gd name="connsiteY183" fmla="*/ 2820987 h 3015455"/>
                <a:gd name="connsiteX184" fmla="*/ 476250 w 1821656"/>
                <a:gd name="connsiteY184" fmla="*/ 2848768 h 3015455"/>
                <a:gd name="connsiteX185" fmla="*/ 428625 w 1821656"/>
                <a:gd name="connsiteY185" fmla="*/ 2908299 h 3015455"/>
                <a:gd name="connsiteX186" fmla="*/ 404813 w 1821656"/>
                <a:gd name="connsiteY186" fmla="*/ 2947987 h 3015455"/>
                <a:gd name="connsiteX187" fmla="*/ 388938 w 1821656"/>
                <a:gd name="connsiteY187" fmla="*/ 3015455 h 3015455"/>
                <a:gd name="connsiteX0" fmla="*/ 388938 w 1821656"/>
                <a:gd name="connsiteY0" fmla="*/ 3015455 h 3015455"/>
                <a:gd name="connsiteX1" fmla="*/ 444500 w 1821656"/>
                <a:gd name="connsiteY1" fmla="*/ 3003549 h 3015455"/>
                <a:gd name="connsiteX2" fmla="*/ 448469 w 1821656"/>
                <a:gd name="connsiteY2" fmla="*/ 2959893 h 3015455"/>
                <a:gd name="connsiteX3" fmla="*/ 467949 w 1821656"/>
                <a:gd name="connsiteY3" fmla="*/ 2937668 h 3015455"/>
                <a:gd name="connsiteX4" fmla="*/ 492125 w 1821656"/>
                <a:gd name="connsiteY4" fmla="*/ 2920205 h 3015455"/>
                <a:gd name="connsiteX5" fmla="*/ 579438 w 1821656"/>
                <a:gd name="connsiteY5" fmla="*/ 2967830 h 3015455"/>
                <a:gd name="connsiteX6" fmla="*/ 647713 w 1821656"/>
                <a:gd name="connsiteY6" fmla="*/ 2994024 h 3015455"/>
                <a:gd name="connsiteX7" fmla="*/ 710406 w 1821656"/>
                <a:gd name="connsiteY7" fmla="*/ 2963862 h 3015455"/>
                <a:gd name="connsiteX8" fmla="*/ 722313 w 1821656"/>
                <a:gd name="connsiteY8" fmla="*/ 2912268 h 3015455"/>
                <a:gd name="connsiteX9" fmla="*/ 754063 w 1821656"/>
                <a:gd name="connsiteY9" fmla="*/ 2912268 h 3015455"/>
                <a:gd name="connsiteX10" fmla="*/ 770776 w 1821656"/>
                <a:gd name="connsiteY10" fmla="*/ 2926555 h 3015455"/>
                <a:gd name="connsiteX11" fmla="*/ 821531 w 1821656"/>
                <a:gd name="connsiteY11" fmla="*/ 2892424 h 3015455"/>
                <a:gd name="connsiteX12" fmla="*/ 833438 w 1821656"/>
                <a:gd name="connsiteY12" fmla="*/ 2876549 h 3015455"/>
                <a:gd name="connsiteX13" fmla="*/ 827082 w 1821656"/>
                <a:gd name="connsiteY13" fmla="*/ 2843212 h 3015455"/>
                <a:gd name="connsiteX14" fmla="*/ 765192 w 1821656"/>
                <a:gd name="connsiteY14" fmla="*/ 2824161 h 3015455"/>
                <a:gd name="connsiteX15" fmla="*/ 758031 w 1821656"/>
                <a:gd name="connsiteY15" fmla="*/ 2769393 h 3015455"/>
                <a:gd name="connsiteX16" fmla="*/ 807238 w 1821656"/>
                <a:gd name="connsiteY16" fmla="*/ 2755899 h 3015455"/>
                <a:gd name="connsiteX17" fmla="*/ 830848 w 1821656"/>
                <a:gd name="connsiteY17" fmla="*/ 2763837 h 3015455"/>
                <a:gd name="connsiteX18" fmla="*/ 859637 w 1821656"/>
                <a:gd name="connsiteY18" fmla="*/ 2717799 h 3015455"/>
                <a:gd name="connsiteX19" fmla="*/ 899325 w 1821656"/>
                <a:gd name="connsiteY19" fmla="*/ 2766218 h 3015455"/>
                <a:gd name="connsiteX20" fmla="*/ 918394 w 1821656"/>
                <a:gd name="connsiteY20" fmla="*/ 2829718 h 3015455"/>
                <a:gd name="connsiteX21" fmla="*/ 884225 w 1821656"/>
                <a:gd name="connsiteY21" fmla="*/ 2853531 h 3015455"/>
                <a:gd name="connsiteX22" fmla="*/ 887388 w 1821656"/>
                <a:gd name="connsiteY22" fmla="*/ 2892424 h 3015455"/>
                <a:gd name="connsiteX23" fmla="*/ 936625 w 1821656"/>
                <a:gd name="connsiteY23" fmla="*/ 2896393 h 3015455"/>
                <a:gd name="connsiteX24" fmla="*/ 964406 w 1821656"/>
                <a:gd name="connsiteY24" fmla="*/ 2817018 h 3015455"/>
                <a:gd name="connsiteX25" fmla="*/ 1035844 w 1821656"/>
                <a:gd name="connsiteY25" fmla="*/ 2761455 h 3015455"/>
                <a:gd name="connsiteX26" fmla="*/ 1067594 w 1821656"/>
                <a:gd name="connsiteY26" fmla="*/ 2705893 h 3015455"/>
                <a:gd name="connsiteX27" fmla="*/ 1079500 w 1821656"/>
                <a:gd name="connsiteY27" fmla="*/ 2590799 h 3015455"/>
                <a:gd name="connsiteX28" fmla="*/ 1103313 w 1821656"/>
                <a:gd name="connsiteY28" fmla="*/ 2515393 h 3015455"/>
                <a:gd name="connsiteX29" fmla="*/ 1087438 w 1821656"/>
                <a:gd name="connsiteY29" fmla="*/ 2479674 h 3015455"/>
                <a:gd name="connsiteX30" fmla="*/ 1119188 w 1821656"/>
                <a:gd name="connsiteY30" fmla="*/ 2467768 h 3015455"/>
                <a:gd name="connsiteX31" fmla="*/ 1079500 w 1821656"/>
                <a:gd name="connsiteY31" fmla="*/ 2356643 h 3015455"/>
                <a:gd name="connsiteX32" fmla="*/ 1111250 w 1821656"/>
                <a:gd name="connsiteY32" fmla="*/ 2293143 h 3015455"/>
                <a:gd name="connsiteX33" fmla="*/ 1111250 w 1821656"/>
                <a:gd name="connsiteY33" fmla="*/ 2257424 h 3015455"/>
                <a:gd name="connsiteX34" fmla="*/ 1178719 w 1821656"/>
                <a:gd name="connsiteY34" fmla="*/ 2142330 h 3015455"/>
                <a:gd name="connsiteX35" fmla="*/ 1202531 w 1821656"/>
                <a:gd name="connsiteY35" fmla="*/ 2086768 h 3015455"/>
                <a:gd name="connsiteX36" fmla="*/ 1146969 w 1821656"/>
                <a:gd name="connsiteY36" fmla="*/ 2043112 h 3015455"/>
                <a:gd name="connsiteX37" fmla="*/ 1174750 w 1821656"/>
                <a:gd name="connsiteY37" fmla="*/ 2011362 h 3015455"/>
                <a:gd name="connsiteX38" fmla="*/ 1174750 w 1821656"/>
                <a:gd name="connsiteY38" fmla="*/ 1967705 h 3015455"/>
                <a:gd name="connsiteX39" fmla="*/ 1202531 w 1821656"/>
                <a:gd name="connsiteY39" fmla="*/ 1896268 h 3015455"/>
                <a:gd name="connsiteX40" fmla="*/ 1091406 w 1821656"/>
                <a:gd name="connsiteY40" fmla="*/ 1824830 h 3015455"/>
                <a:gd name="connsiteX41" fmla="*/ 1039813 w 1821656"/>
                <a:gd name="connsiteY41" fmla="*/ 1749424 h 3015455"/>
                <a:gd name="connsiteX42" fmla="*/ 1012031 w 1821656"/>
                <a:gd name="connsiteY42" fmla="*/ 1725612 h 3015455"/>
                <a:gd name="connsiteX43" fmla="*/ 944563 w 1821656"/>
                <a:gd name="connsiteY43" fmla="*/ 1737518 h 3015455"/>
                <a:gd name="connsiteX44" fmla="*/ 896938 w 1821656"/>
                <a:gd name="connsiteY44" fmla="*/ 1737518 h 3015455"/>
                <a:gd name="connsiteX45" fmla="*/ 892969 w 1821656"/>
                <a:gd name="connsiteY45" fmla="*/ 1797049 h 3015455"/>
                <a:gd name="connsiteX46" fmla="*/ 845344 w 1821656"/>
                <a:gd name="connsiteY46" fmla="*/ 1828799 h 3015455"/>
                <a:gd name="connsiteX47" fmla="*/ 773906 w 1821656"/>
                <a:gd name="connsiteY47" fmla="*/ 1852612 h 3015455"/>
                <a:gd name="connsiteX48" fmla="*/ 746125 w 1821656"/>
                <a:gd name="connsiteY48" fmla="*/ 1852612 h 3015455"/>
                <a:gd name="connsiteX49" fmla="*/ 789781 w 1821656"/>
                <a:gd name="connsiteY49" fmla="*/ 1804987 h 3015455"/>
                <a:gd name="connsiteX50" fmla="*/ 785813 w 1821656"/>
                <a:gd name="connsiteY50" fmla="*/ 1773237 h 3015455"/>
                <a:gd name="connsiteX51" fmla="*/ 726281 w 1821656"/>
                <a:gd name="connsiteY51" fmla="*/ 1773237 h 3015455"/>
                <a:gd name="connsiteX52" fmla="*/ 702469 w 1821656"/>
                <a:gd name="connsiteY52" fmla="*/ 1820862 h 3015455"/>
                <a:gd name="connsiteX53" fmla="*/ 686594 w 1821656"/>
                <a:gd name="connsiteY53" fmla="*/ 1785143 h 3015455"/>
                <a:gd name="connsiteX54" fmla="*/ 690563 w 1821656"/>
                <a:gd name="connsiteY54" fmla="*/ 1717674 h 3015455"/>
                <a:gd name="connsiteX55" fmla="*/ 690563 w 1821656"/>
                <a:gd name="connsiteY55" fmla="*/ 1658143 h 3015455"/>
                <a:gd name="connsiteX56" fmla="*/ 599281 w 1821656"/>
                <a:gd name="connsiteY56" fmla="*/ 1658143 h 3015455"/>
                <a:gd name="connsiteX57" fmla="*/ 571500 w 1821656"/>
                <a:gd name="connsiteY57" fmla="*/ 1670049 h 3015455"/>
                <a:gd name="connsiteX58" fmla="*/ 523875 w 1821656"/>
                <a:gd name="connsiteY58" fmla="*/ 1626393 h 3015455"/>
                <a:gd name="connsiteX59" fmla="*/ 527844 w 1821656"/>
                <a:gd name="connsiteY59" fmla="*/ 1586705 h 3015455"/>
                <a:gd name="connsiteX60" fmla="*/ 611188 w 1821656"/>
                <a:gd name="connsiteY60" fmla="*/ 1550987 h 3015455"/>
                <a:gd name="connsiteX61" fmla="*/ 650875 w 1821656"/>
                <a:gd name="connsiteY61" fmla="*/ 1475580 h 3015455"/>
                <a:gd name="connsiteX62" fmla="*/ 710406 w 1821656"/>
                <a:gd name="connsiteY62" fmla="*/ 1447799 h 3015455"/>
                <a:gd name="connsiteX63" fmla="*/ 785813 w 1821656"/>
                <a:gd name="connsiteY63" fmla="*/ 1384299 h 3015455"/>
                <a:gd name="connsiteX64" fmla="*/ 853281 w 1821656"/>
                <a:gd name="connsiteY64" fmla="*/ 1273174 h 3015455"/>
                <a:gd name="connsiteX65" fmla="*/ 920750 w 1821656"/>
                <a:gd name="connsiteY65" fmla="*/ 1185862 h 3015455"/>
                <a:gd name="connsiteX66" fmla="*/ 980281 w 1821656"/>
                <a:gd name="connsiteY66" fmla="*/ 1130299 h 3015455"/>
                <a:gd name="connsiteX67" fmla="*/ 1035844 w 1821656"/>
                <a:gd name="connsiteY67" fmla="*/ 1074737 h 3015455"/>
                <a:gd name="connsiteX68" fmla="*/ 1063625 w 1821656"/>
                <a:gd name="connsiteY68" fmla="*/ 1046955 h 3015455"/>
                <a:gd name="connsiteX69" fmla="*/ 1095375 w 1821656"/>
                <a:gd name="connsiteY69" fmla="*/ 1042987 h 3015455"/>
                <a:gd name="connsiteX70" fmla="*/ 1115219 w 1821656"/>
                <a:gd name="connsiteY70" fmla="*/ 955674 h 3015455"/>
                <a:gd name="connsiteX71" fmla="*/ 1158875 w 1821656"/>
                <a:gd name="connsiteY71" fmla="*/ 904080 h 3015455"/>
                <a:gd name="connsiteX72" fmla="*/ 1214438 w 1821656"/>
                <a:gd name="connsiteY72" fmla="*/ 888205 h 3015455"/>
                <a:gd name="connsiteX73" fmla="*/ 1273969 w 1821656"/>
                <a:gd name="connsiteY73" fmla="*/ 781049 h 3015455"/>
                <a:gd name="connsiteX74" fmla="*/ 1349375 w 1821656"/>
                <a:gd name="connsiteY74" fmla="*/ 741362 h 3015455"/>
                <a:gd name="connsiteX75" fmla="*/ 1400969 w 1821656"/>
                <a:gd name="connsiteY75" fmla="*/ 721518 h 3015455"/>
                <a:gd name="connsiteX76" fmla="*/ 1436688 w 1821656"/>
                <a:gd name="connsiteY76" fmla="*/ 721518 h 3015455"/>
                <a:gd name="connsiteX77" fmla="*/ 1520031 w 1821656"/>
                <a:gd name="connsiteY77" fmla="*/ 713580 h 3015455"/>
                <a:gd name="connsiteX78" fmla="*/ 1627188 w 1821656"/>
                <a:gd name="connsiteY78" fmla="*/ 713580 h 3015455"/>
                <a:gd name="connsiteX79" fmla="*/ 1686719 w 1821656"/>
                <a:gd name="connsiteY79" fmla="*/ 713580 h 3015455"/>
                <a:gd name="connsiteX80" fmla="*/ 1694656 w 1821656"/>
                <a:gd name="connsiteY80" fmla="*/ 765174 h 3015455"/>
                <a:gd name="connsiteX81" fmla="*/ 1714500 w 1821656"/>
                <a:gd name="connsiteY81" fmla="*/ 769143 h 3015455"/>
                <a:gd name="connsiteX82" fmla="*/ 1738313 w 1821656"/>
                <a:gd name="connsiteY82" fmla="*/ 729455 h 3015455"/>
                <a:gd name="connsiteX83" fmla="*/ 1742281 w 1821656"/>
                <a:gd name="connsiteY83" fmla="*/ 697705 h 3015455"/>
                <a:gd name="connsiteX84" fmla="*/ 1785938 w 1821656"/>
                <a:gd name="connsiteY84" fmla="*/ 697705 h 3015455"/>
                <a:gd name="connsiteX85" fmla="*/ 1817688 w 1821656"/>
                <a:gd name="connsiteY85" fmla="*/ 725487 h 3015455"/>
                <a:gd name="connsiteX86" fmla="*/ 1821656 w 1821656"/>
                <a:gd name="connsiteY86" fmla="*/ 658018 h 3015455"/>
                <a:gd name="connsiteX87" fmla="*/ 1821656 w 1821656"/>
                <a:gd name="connsiteY87" fmla="*/ 606424 h 3015455"/>
                <a:gd name="connsiteX88" fmla="*/ 1785938 w 1821656"/>
                <a:gd name="connsiteY88" fmla="*/ 582612 h 3015455"/>
                <a:gd name="connsiteX89" fmla="*/ 1746250 w 1821656"/>
                <a:gd name="connsiteY89" fmla="*/ 542924 h 3015455"/>
                <a:gd name="connsiteX90" fmla="*/ 1698625 w 1821656"/>
                <a:gd name="connsiteY90" fmla="*/ 550862 h 3015455"/>
                <a:gd name="connsiteX91" fmla="*/ 1662906 w 1821656"/>
                <a:gd name="connsiteY91" fmla="*/ 523080 h 3015455"/>
                <a:gd name="connsiteX92" fmla="*/ 1643063 w 1821656"/>
                <a:gd name="connsiteY92" fmla="*/ 495299 h 3015455"/>
                <a:gd name="connsiteX93" fmla="*/ 1694656 w 1821656"/>
                <a:gd name="connsiteY93" fmla="*/ 427830 h 3015455"/>
                <a:gd name="connsiteX94" fmla="*/ 1718469 w 1821656"/>
                <a:gd name="connsiteY94" fmla="*/ 427830 h 3015455"/>
                <a:gd name="connsiteX95" fmla="*/ 1750219 w 1821656"/>
                <a:gd name="connsiteY95" fmla="*/ 451643 h 3015455"/>
                <a:gd name="connsiteX96" fmla="*/ 1762125 w 1821656"/>
                <a:gd name="connsiteY96" fmla="*/ 384174 h 3015455"/>
                <a:gd name="connsiteX97" fmla="*/ 1781969 w 1821656"/>
                <a:gd name="connsiteY97" fmla="*/ 296862 h 3015455"/>
                <a:gd name="connsiteX98" fmla="*/ 1766094 w 1821656"/>
                <a:gd name="connsiteY98" fmla="*/ 245268 h 3015455"/>
                <a:gd name="connsiteX99" fmla="*/ 1742281 w 1821656"/>
                <a:gd name="connsiteY99" fmla="*/ 177799 h 3015455"/>
                <a:gd name="connsiteX100" fmla="*/ 1698625 w 1821656"/>
                <a:gd name="connsiteY100" fmla="*/ 153987 h 3015455"/>
                <a:gd name="connsiteX101" fmla="*/ 1639094 w 1821656"/>
                <a:gd name="connsiteY101" fmla="*/ 130174 h 3015455"/>
                <a:gd name="connsiteX102" fmla="*/ 1563688 w 1821656"/>
                <a:gd name="connsiteY102" fmla="*/ 134143 h 3015455"/>
                <a:gd name="connsiteX103" fmla="*/ 1496993 w 1821656"/>
                <a:gd name="connsiteY103" fmla="*/ 179387 h 3015455"/>
                <a:gd name="connsiteX104" fmla="*/ 1390644 w 1821656"/>
                <a:gd name="connsiteY104" fmla="*/ 107155 h 3015455"/>
                <a:gd name="connsiteX105" fmla="*/ 1321594 w 1821656"/>
                <a:gd name="connsiteY105" fmla="*/ 138112 h 3015455"/>
                <a:gd name="connsiteX106" fmla="*/ 1247800 w 1821656"/>
                <a:gd name="connsiteY106" fmla="*/ 121442 h 3015455"/>
                <a:gd name="connsiteX107" fmla="*/ 1206500 w 1821656"/>
                <a:gd name="connsiteY107" fmla="*/ 30955 h 3015455"/>
                <a:gd name="connsiteX108" fmla="*/ 1141388 w 1821656"/>
                <a:gd name="connsiteY108" fmla="*/ 0 h 3015455"/>
                <a:gd name="connsiteX109" fmla="*/ 1083469 w 1821656"/>
                <a:gd name="connsiteY109" fmla="*/ 62705 h 3015455"/>
                <a:gd name="connsiteX110" fmla="*/ 1063625 w 1821656"/>
                <a:gd name="connsiteY110" fmla="*/ 126205 h 3015455"/>
                <a:gd name="connsiteX111" fmla="*/ 999318 w 1821656"/>
                <a:gd name="connsiteY111" fmla="*/ 208756 h 3015455"/>
                <a:gd name="connsiteX112" fmla="*/ 968375 w 1821656"/>
                <a:gd name="connsiteY112" fmla="*/ 261143 h 3015455"/>
                <a:gd name="connsiteX113" fmla="*/ 849313 w 1821656"/>
                <a:gd name="connsiteY113" fmla="*/ 332581 h 3015455"/>
                <a:gd name="connsiteX114" fmla="*/ 865188 w 1821656"/>
                <a:gd name="connsiteY114" fmla="*/ 483393 h 3015455"/>
                <a:gd name="connsiteX115" fmla="*/ 868350 w 1821656"/>
                <a:gd name="connsiteY115" fmla="*/ 564356 h 3015455"/>
                <a:gd name="connsiteX116" fmla="*/ 819143 w 1821656"/>
                <a:gd name="connsiteY116" fmla="*/ 642143 h 3015455"/>
                <a:gd name="connsiteX117" fmla="*/ 674688 w 1821656"/>
                <a:gd name="connsiteY117" fmla="*/ 709612 h 3015455"/>
                <a:gd name="connsiteX118" fmla="*/ 587375 w 1821656"/>
                <a:gd name="connsiteY118" fmla="*/ 669924 h 3015455"/>
                <a:gd name="connsiteX119" fmla="*/ 493707 w 1821656"/>
                <a:gd name="connsiteY119" fmla="*/ 760412 h 3015455"/>
                <a:gd name="connsiteX120" fmla="*/ 377031 w 1821656"/>
                <a:gd name="connsiteY120" fmla="*/ 733424 h 3015455"/>
                <a:gd name="connsiteX121" fmla="*/ 257969 w 1821656"/>
                <a:gd name="connsiteY121" fmla="*/ 753268 h 3015455"/>
                <a:gd name="connsiteX122" fmla="*/ 194469 w 1821656"/>
                <a:gd name="connsiteY122" fmla="*/ 955674 h 3015455"/>
                <a:gd name="connsiteX123" fmla="*/ 111901 w 1821656"/>
                <a:gd name="connsiteY123" fmla="*/ 976312 h 3015455"/>
                <a:gd name="connsiteX124" fmla="*/ 174625 w 1821656"/>
                <a:gd name="connsiteY124" fmla="*/ 1056481 h 3015455"/>
                <a:gd name="connsiteX125" fmla="*/ 83344 w 1821656"/>
                <a:gd name="connsiteY125" fmla="*/ 1162049 h 3015455"/>
                <a:gd name="connsiteX126" fmla="*/ 150813 w 1821656"/>
                <a:gd name="connsiteY126" fmla="*/ 1237455 h 3015455"/>
                <a:gd name="connsiteX127" fmla="*/ 63500 w 1821656"/>
                <a:gd name="connsiteY127" fmla="*/ 1304924 h 3015455"/>
                <a:gd name="connsiteX128" fmla="*/ 63500 w 1821656"/>
                <a:gd name="connsiteY128" fmla="*/ 1451768 h 3015455"/>
                <a:gd name="connsiteX129" fmla="*/ 138906 w 1821656"/>
                <a:gd name="connsiteY129" fmla="*/ 1459705 h 3015455"/>
                <a:gd name="connsiteX130" fmla="*/ 206375 w 1821656"/>
                <a:gd name="connsiteY130" fmla="*/ 1443830 h 3015455"/>
                <a:gd name="connsiteX131" fmla="*/ 242094 w 1821656"/>
                <a:gd name="connsiteY131" fmla="*/ 1467643 h 3015455"/>
                <a:gd name="connsiteX132" fmla="*/ 265906 w 1821656"/>
                <a:gd name="connsiteY132" fmla="*/ 1515268 h 3015455"/>
                <a:gd name="connsiteX133" fmla="*/ 230188 w 1821656"/>
                <a:gd name="connsiteY133" fmla="*/ 1536700 h 3015455"/>
                <a:gd name="connsiteX134" fmla="*/ 211926 w 1821656"/>
                <a:gd name="connsiteY134" fmla="*/ 1567655 h 3015455"/>
                <a:gd name="connsiteX135" fmla="*/ 164331 w 1821656"/>
                <a:gd name="connsiteY135" fmla="*/ 1581943 h 3015455"/>
                <a:gd name="connsiteX136" fmla="*/ 148025 w 1821656"/>
                <a:gd name="connsiteY136" fmla="*/ 1611312 h 3015455"/>
                <a:gd name="connsiteX137" fmla="*/ 92057 w 1821656"/>
                <a:gd name="connsiteY137" fmla="*/ 1650205 h 3015455"/>
                <a:gd name="connsiteX138" fmla="*/ 79375 w 1821656"/>
                <a:gd name="connsiteY138" fmla="*/ 1709737 h 3015455"/>
                <a:gd name="connsiteX139" fmla="*/ 19844 w 1821656"/>
                <a:gd name="connsiteY139" fmla="*/ 1716087 h 3015455"/>
                <a:gd name="connsiteX140" fmla="*/ 0 w 1821656"/>
                <a:gd name="connsiteY140" fmla="*/ 1793080 h 3015455"/>
                <a:gd name="connsiteX141" fmla="*/ 89700 w 1821656"/>
                <a:gd name="connsiteY141" fmla="*/ 1805780 h 3015455"/>
                <a:gd name="connsiteX142" fmla="*/ 107156 w 1821656"/>
                <a:gd name="connsiteY142" fmla="*/ 1832768 h 3015455"/>
                <a:gd name="connsiteX143" fmla="*/ 120643 w 1821656"/>
                <a:gd name="connsiteY143" fmla="*/ 1904205 h 3015455"/>
                <a:gd name="connsiteX144" fmla="*/ 166688 w 1821656"/>
                <a:gd name="connsiteY144" fmla="*/ 1924049 h 3015455"/>
                <a:gd name="connsiteX145" fmla="*/ 199213 w 1821656"/>
                <a:gd name="connsiteY145" fmla="*/ 1909762 h 3015455"/>
                <a:gd name="connsiteX146" fmla="*/ 276261 w 1821656"/>
                <a:gd name="connsiteY146" fmla="*/ 1904999 h 3015455"/>
                <a:gd name="connsiteX147" fmla="*/ 315112 w 1821656"/>
                <a:gd name="connsiteY147" fmla="*/ 1858962 h 3015455"/>
                <a:gd name="connsiteX148" fmla="*/ 333375 w 1821656"/>
                <a:gd name="connsiteY148" fmla="*/ 1860549 h 3015455"/>
                <a:gd name="connsiteX149" fmla="*/ 379419 w 1821656"/>
                <a:gd name="connsiteY149" fmla="*/ 1865312 h 3015455"/>
                <a:gd name="connsiteX150" fmla="*/ 434981 w 1821656"/>
                <a:gd name="connsiteY150" fmla="*/ 1834355 h 3015455"/>
                <a:gd name="connsiteX151" fmla="*/ 477863 w 1821656"/>
                <a:gd name="connsiteY151" fmla="*/ 1870074 h 3015455"/>
                <a:gd name="connsiteX152" fmla="*/ 488156 w 1821656"/>
                <a:gd name="connsiteY152" fmla="*/ 1904205 h 3015455"/>
                <a:gd name="connsiteX153" fmla="*/ 479886 w 1821656"/>
                <a:gd name="connsiteY153" fmla="*/ 1932780 h 3015455"/>
                <a:gd name="connsiteX154" fmla="*/ 456406 w 1821656"/>
                <a:gd name="connsiteY154" fmla="*/ 1959768 h 3015455"/>
                <a:gd name="connsiteX155" fmla="*/ 465561 w 1821656"/>
                <a:gd name="connsiteY155" fmla="*/ 2006599 h 3015455"/>
                <a:gd name="connsiteX156" fmla="*/ 461957 w 1821656"/>
                <a:gd name="connsiteY156" fmla="*/ 2048668 h 3015455"/>
                <a:gd name="connsiteX157" fmla="*/ 404813 w 1821656"/>
                <a:gd name="connsiteY157" fmla="*/ 2047080 h 3015455"/>
                <a:gd name="connsiteX158" fmla="*/ 313531 w 1821656"/>
                <a:gd name="connsiteY158" fmla="*/ 2015330 h 3015455"/>
                <a:gd name="connsiteX159" fmla="*/ 316726 w 1821656"/>
                <a:gd name="connsiteY159" fmla="*/ 2078036 h 3015455"/>
                <a:gd name="connsiteX160" fmla="*/ 257969 w 1821656"/>
                <a:gd name="connsiteY160" fmla="*/ 2106612 h 3015455"/>
                <a:gd name="connsiteX161" fmla="*/ 204019 w 1821656"/>
                <a:gd name="connsiteY161" fmla="*/ 2155031 h 3015455"/>
                <a:gd name="connsiteX162" fmla="*/ 154781 w 1821656"/>
                <a:gd name="connsiteY162" fmla="*/ 2174080 h 3015455"/>
                <a:gd name="connsiteX163" fmla="*/ 111125 w 1821656"/>
                <a:gd name="connsiteY163" fmla="*/ 2178049 h 3015455"/>
                <a:gd name="connsiteX164" fmla="*/ 119063 w 1821656"/>
                <a:gd name="connsiteY164" fmla="*/ 2241549 h 3015455"/>
                <a:gd name="connsiteX165" fmla="*/ 73050 w 1821656"/>
                <a:gd name="connsiteY165" fmla="*/ 2249487 h 3015455"/>
                <a:gd name="connsiteX166" fmla="*/ 36494 w 1821656"/>
                <a:gd name="connsiteY166" fmla="*/ 2320130 h 3015455"/>
                <a:gd name="connsiteX167" fmla="*/ 38882 w 1821656"/>
                <a:gd name="connsiteY167" fmla="*/ 2354261 h 3015455"/>
                <a:gd name="connsiteX168" fmla="*/ 96863 w 1821656"/>
                <a:gd name="connsiteY168" fmla="*/ 2413000 h 3015455"/>
                <a:gd name="connsiteX169" fmla="*/ 112738 w 1821656"/>
                <a:gd name="connsiteY169" fmla="*/ 2422524 h 3015455"/>
                <a:gd name="connsiteX170" fmla="*/ 118256 w 1821656"/>
                <a:gd name="connsiteY170" fmla="*/ 2523330 h 3015455"/>
                <a:gd name="connsiteX171" fmla="*/ 119063 w 1821656"/>
                <a:gd name="connsiteY171" fmla="*/ 2590799 h 3015455"/>
                <a:gd name="connsiteX172" fmla="*/ 177013 w 1821656"/>
                <a:gd name="connsiteY172" fmla="*/ 2583655 h 3015455"/>
                <a:gd name="connsiteX173" fmla="*/ 190500 w 1821656"/>
                <a:gd name="connsiteY173" fmla="*/ 2555080 h 3015455"/>
                <a:gd name="connsiteX174" fmla="*/ 226219 w 1821656"/>
                <a:gd name="connsiteY174" fmla="*/ 2586830 h 3015455"/>
                <a:gd name="connsiteX175" fmla="*/ 265906 w 1821656"/>
                <a:gd name="connsiteY175" fmla="*/ 2598737 h 3015455"/>
                <a:gd name="connsiteX176" fmla="*/ 312757 w 1821656"/>
                <a:gd name="connsiteY176" fmla="*/ 2627312 h 3015455"/>
                <a:gd name="connsiteX177" fmla="*/ 310337 w 1821656"/>
                <a:gd name="connsiteY177" fmla="*/ 2662237 h 3015455"/>
                <a:gd name="connsiteX178" fmla="*/ 355607 w 1821656"/>
                <a:gd name="connsiteY178" fmla="*/ 2682874 h 3015455"/>
                <a:gd name="connsiteX179" fmla="*/ 404813 w 1821656"/>
                <a:gd name="connsiteY179" fmla="*/ 2701924 h 3015455"/>
                <a:gd name="connsiteX180" fmla="*/ 437337 w 1821656"/>
                <a:gd name="connsiteY180" fmla="*/ 2684461 h 3015455"/>
                <a:gd name="connsiteX181" fmla="*/ 488156 w 1821656"/>
                <a:gd name="connsiteY181" fmla="*/ 2709862 h 3015455"/>
                <a:gd name="connsiteX182" fmla="*/ 468313 w 1821656"/>
                <a:gd name="connsiteY182" fmla="*/ 2789237 h 3015455"/>
                <a:gd name="connsiteX183" fmla="*/ 460375 w 1821656"/>
                <a:gd name="connsiteY183" fmla="*/ 2820987 h 3015455"/>
                <a:gd name="connsiteX184" fmla="*/ 476250 w 1821656"/>
                <a:gd name="connsiteY184" fmla="*/ 2848768 h 3015455"/>
                <a:gd name="connsiteX185" fmla="*/ 428625 w 1821656"/>
                <a:gd name="connsiteY185" fmla="*/ 2908299 h 3015455"/>
                <a:gd name="connsiteX186" fmla="*/ 404813 w 1821656"/>
                <a:gd name="connsiteY186" fmla="*/ 2947987 h 3015455"/>
                <a:gd name="connsiteX187" fmla="*/ 388938 w 1821656"/>
                <a:gd name="connsiteY187" fmla="*/ 3015455 h 3015455"/>
                <a:gd name="connsiteX0" fmla="*/ 388938 w 1821656"/>
                <a:gd name="connsiteY0" fmla="*/ 3015455 h 3015455"/>
                <a:gd name="connsiteX1" fmla="*/ 444500 w 1821656"/>
                <a:gd name="connsiteY1" fmla="*/ 3003549 h 3015455"/>
                <a:gd name="connsiteX2" fmla="*/ 448469 w 1821656"/>
                <a:gd name="connsiteY2" fmla="*/ 2959893 h 3015455"/>
                <a:gd name="connsiteX3" fmla="*/ 467949 w 1821656"/>
                <a:gd name="connsiteY3" fmla="*/ 2937668 h 3015455"/>
                <a:gd name="connsiteX4" fmla="*/ 492125 w 1821656"/>
                <a:gd name="connsiteY4" fmla="*/ 2920205 h 3015455"/>
                <a:gd name="connsiteX5" fmla="*/ 579438 w 1821656"/>
                <a:gd name="connsiteY5" fmla="*/ 2967830 h 3015455"/>
                <a:gd name="connsiteX6" fmla="*/ 647713 w 1821656"/>
                <a:gd name="connsiteY6" fmla="*/ 2994024 h 3015455"/>
                <a:gd name="connsiteX7" fmla="*/ 710406 w 1821656"/>
                <a:gd name="connsiteY7" fmla="*/ 2963862 h 3015455"/>
                <a:gd name="connsiteX8" fmla="*/ 722313 w 1821656"/>
                <a:gd name="connsiteY8" fmla="*/ 2912268 h 3015455"/>
                <a:gd name="connsiteX9" fmla="*/ 754063 w 1821656"/>
                <a:gd name="connsiteY9" fmla="*/ 2912268 h 3015455"/>
                <a:gd name="connsiteX10" fmla="*/ 770776 w 1821656"/>
                <a:gd name="connsiteY10" fmla="*/ 2926555 h 3015455"/>
                <a:gd name="connsiteX11" fmla="*/ 821531 w 1821656"/>
                <a:gd name="connsiteY11" fmla="*/ 2892424 h 3015455"/>
                <a:gd name="connsiteX12" fmla="*/ 833438 w 1821656"/>
                <a:gd name="connsiteY12" fmla="*/ 2876549 h 3015455"/>
                <a:gd name="connsiteX13" fmla="*/ 827082 w 1821656"/>
                <a:gd name="connsiteY13" fmla="*/ 2843212 h 3015455"/>
                <a:gd name="connsiteX14" fmla="*/ 765192 w 1821656"/>
                <a:gd name="connsiteY14" fmla="*/ 2824161 h 3015455"/>
                <a:gd name="connsiteX15" fmla="*/ 758031 w 1821656"/>
                <a:gd name="connsiteY15" fmla="*/ 2769393 h 3015455"/>
                <a:gd name="connsiteX16" fmla="*/ 807238 w 1821656"/>
                <a:gd name="connsiteY16" fmla="*/ 2755899 h 3015455"/>
                <a:gd name="connsiteX17" fmla="*/ 830848 w 1821656"/>
                <a:gd name="connsiteY17" fmla="*/ 2763837 h 3015455"/>
                <a:gd name="connsiteX18" fmla="*/ 859637 w 1821656"/>
                <a:gd name="connsiteY18" fmla="*/ 2717799 h 3015455"/>
                <a:gd name="connsiteX19" fmla="*/ 899325 w 1821656"/>
                <a:gd name="connsiteY19" fmla="*/ 2766218 h 3015455"/>
                <a:gd name="connsiteX20" fmla="*/ 918394 w 1821656"/>
                <a:gd name="connsiteY20" fmla="*/ 2829718 h 3015455"/>
                <a:gd name="connsiteX21" fmla="*/ 884225 w 1821656"/>
                <a:gd name="connsiteY21" fmla="*/ 2853531 h 3015455"/>
                <a:gd name="connsiteX22" fmla="*/ 887388 w 1821656"/>
                <a:gd name="connsiteY22" fmla="*/ 2892424 h 3015455"/>
                <a:gd name="connsiteX23" fmla="*/ 936625 w 1821656"/>
                <a:gd name="connsiteY23" fmla="*/ 2896393 h 3015455"/>
                <a:gd name="connsiteX24" fmla="*/ 964406 w 1821656"/>
                <a:gd name="connsiteY24" fmla="*/ 2817018 h 3015455"/>
                <a:gd name="connsiteX25" fmla="*/ 1035844 w 1821656"/>
                <a:gd name="connsiteY25" fmla="*/ 2761455 h 3015455"/>
                <a:gd name="connsiteX26" fmla="*/ 1067594 w 1821656"/>
                <a:gd name="connsiteY26" fmla="*/ 2705893 h 3015455"/>
                <a:gd name="connsiteX27" fmla="*/ 1079500 w 1821656"/>
                <a:gd name="connsiteY27" fmla="*/ 2590799 h 3015455"/>
                <a:gd name="connsiteX28" fmla="*/ 1103313 w 1821656"/>
                <a:gd name="connsiteY28" fmla="*/ 2515393 h 3015455"/>
                <a:gd name="connsiteX29" fmla="*/ 1087438 w 1821656"/>
                <a:gd name="connsiteY29" fmla="*/ 2479674 h 3015455"/>
                <a:gd name="connsiteX30" fmla="*/ 1119188 w 1821656"/>
                <a:gd name="connsiteY30" fmla="*/ 2467768 h 3015455"/>
                <a:gd name="connsiteX31" fmla="*/ 1079500 w 1821656"/>
                <a:gd name="connsiteY31" fmla="*/ 2356643 h 3015455"/>
                <a:gd name="connsiteX32" fmla="*/ 1111250 w 1821656"/>
                <a:gd name="connsiteY32" fmla="*/ 2293143 h 3015455"/>
                <a:gd name="connsiteX33" fmla="*/ 1111250 w 1821656"/>
                <a:gd name="connsiteY33" fmla="*/ 2257424 h 3015455"/>
                <a:gd name="connsiteX34" fmla="*/ 1178719 w 1821656"/>
                <a:gd name="connsiteY34" fmla="*/ 2142330 h 3015455"/>
                <a:gd name="connsiteX35" fmla="*/ 1202531 w 1821656"/>
                <a:gd name="connsiteY35" fmla="*/ 2086768 h 3015455"/>
                <a:gd name="connsiteX36" fmla="*/ 1146969 w 1821656"/>
                <a:gd name="connsiteY36" fmla="*/ 2043112 h 3015455"/>
                <a:gd name="connsiteX37" fmla="*/ 1174750 w 1821656"/>
                <a:gd name="connsiteY37" fmla="*/ 2011362 h 3015455"/>
                <a:gd name="connsiteX38" fmla="*/ 1174750 w 1821656"/>
                <a:gd name="connsiteY38" fmla="*/ 1967705 h 3015455"/>
                <a:gd name="connsiteX39" fmla="*/ 1202531 w 1821656"/>
                <a:gd name="connsiteY39" fmla="*/ 1896268 h 3015455"/>
                <a:gd name="connsiteX40" fmla="*/ 1091406 w 1821656"/>
                <a:gd name="connsiteY40" fmla="*/ 1824830 h 3015455"/>
                <a:gd name="connsiteX41" fmla="*/ 1039813 w 1821656"/>
                <a:gd name="connsiteY41" fmla="*/ 1749424 h 3015455"/>
                <a:gd name="connsiteX42" fmla="*/ 1012031 w 1821656"/>
                <a:gd name="connsiteY42" fmla="*/ 1725612 h 3015455"/>
                <a:gd name="connsiteX43" fmla="*/ 944563 w 1821656"/>
                <a:gd name="connsiteY43" fmla="*/ 1737518 h 3015455"/>
                <a:gd name="connsiteX44" fmla="*/ 896938 w 1821656"/>
                <a:gd name="connsiteY44" fmla="*/ 1737518 h 3015455"/>
                <a:gd name="connsiteX45" fmla="*/ 892969 w 1821656"/>
                <a:gd name="connsiteY45" fmla="*/ 1797049 h 3015455"/>
                <a:gd name="connsiteX46" fmla="*/ 845344 w 1821656"/>
                <a:gd name="connsiteY46" fmla="*/ 1828799 h 3015455"/>
                <a:gd name="connsiteX47" fmla="*/ 773906 w 1821656"/>
                <a:gd name="connsiteY47" fmla="*/ 1852612 h 3015455"/>
                <a:gd name="connsiteX48" fmla="*/ 746125 w 1821656"/>
                <a:gd name="connsiteY48" fmla="*/ 1852612 h 3015455"/>
                <a:gd name="connsiteX49" fmla="*/ 789781 w 1821656"/>
                <a:gd name="connsiteY49" fmla="*/ 1804987 h 3015455"/>
                <a:gd name="connsiteX50" fmla="*/ 785813 w 1821656"/>
                <a:gd name="connsiteY50" fmla="*/ 1773237 h 3015455"/>
                <a:gd name="connsiteX51" fmla="*/ 726281 w 1821656"/>
                <a:gd name="connsiteY51" fmla="*/ 1773237 h 3015455"/>
                <a:gd name="connsiteX52" fmla="*/ 702469 w 1821656"/>
                <a:gd name="connsiteY52" fmla="*/ 1820862 h 3015455"/>
                <a:gd name="connsiteX53" fmla="*/ 686594 w 1821656"/>
                <a:gd name="connsiteY53" fmla="*/ 1785143 h 3015455"/>
                <a:gd name="connsiteX54" fmla="*/ 690563 w 1821656"/>
                <a:gd name="connsiteY54" fmla="*/ 1717674 h 3015455"/>
                <a:gd name="connsiteX55" fmla="*/ 690563 w 1821656"/>
                <a:gd name="connsiteY55" fmla="*/ 1658143 h 3015455"/>
                <a:gd name="connsiteX56" fmla="*/ 599281 w 1821656"/>
                <a:gd name="connsiteY56" fmla="*/ 1658143 h 3015455"/>
                <a:gd name="connsiteX57" fmla="*/ 571500 w 1821656"/>
                <a:gd name="connsiteY57" fmla="*/ 1670049 h 3015455"/>
                <a:gd name="connsiteX58" fmla="*/ 523875 w 1821656"/>
                <a:gd name="connsiteY58" fmla="*/ 1626393 h 3015455"/>
                <a:gd name="connsiteX59" fmla="*/ 527844 w 1821656"/>
                <a:gd name="connsiteY59" fmla="*/ 1586705 h 3015455"/>
                <a:gd name="connsiteX60" fmla="*/ 611188 w 1821656"/>
                <a:gd name="connsiteY60" fmla="*/ 1550987 h 3015455"/>
                <a:gd name="connsiteX61" fmla="*/ 650875 w 1821656"/>
                <a:gd name="connsiteY61" fmla="*/ 1475580 h 3015455"/>
                <a:gd name="connsiteX62" fmla="*/ 710406 w 1821656"/>
                <a:gd name="connsiteY62" fmla="*/ 1447799 h 3015455"/>
                <a:gd name="connsiteX63" fmla="*/ 785813 w 1821656"/>
                <a:gd name="connsiteY63" fmla="*/ 1384299 h 3015455"/>
                <a:gd name="connsiteX64" fmla="*/ 853281 w 1821656"/>
                <a:gd name="connsiteY64" fmla="*/ 1273174 h 3015455"/>
                <a:gd name="connsiteX65" fmla="*/ 920750 w 1821656"/>
                <a:gd name="connsiteY65" fmla="*/ 1185862 h 3015455"/>
                <a:gd name="connsiteX66" fmla="*/ 980281 w 1821656"/>
                <a:gd name="connsiteY66" fmla="*/ 1130299 h 3015455"/>
                <a:gd name="connsiteX67" fmla="*/ 1035844 w 1821656"/>
                <a:gd name="connsiteY67" fmla="*/ 1074737 h 3015455"/>
                <a:gd name="connsiteX68" fmla="*/ 1063625 w 1821656"/>
                <a:gd name="connsiteY68" fmla="*/ 1046955 h 3015455"/>
                <a:gd name="connsiteX69" fmla="*/ 1095375 w 1821656"/>
                <a:gd name="connsiteY69" fmla="*/ 1042987 h 3015455"/>
                <a:gd name="connsiteX70" fmla="*/ 1115219 w 1821656"/>
                <a:gd name="connsiteY70" fmla="*/ 955674 h 3015455"/>
                <a:gd name="connsiteX71" fmla="*/ 1158875 w 1821656"/>
                <a:gd name="connsiteY71" fmla="*/ 904080 h 3015455"/>
                <a:gd name="connsiteX72" fmla="*/ 1214438 w 1821656"/>
                <a:gd name="connsiteY72" fmla="*/ 888205 h 3015455"/>
                <a:gd name="connsiteX73" fmla="*/ 1273969 w 1821656"/>
                <a:gd name="connsiteY73" fmla="*/ 781049 h 3015455"/>
                <a:gd name="connsiteX74" fmla="*/ 1349375 w 1821656"/>
                <a:gd name="connsiteY74" fmla="*/ 741362 h 3015455"/>
                <a:gd name="connsiteX75" fmla="*/ 1400969 w 1821656"/>
                <a:gd name="connsiteY75" fmla="*/ 721518 h 3015455"/>
                <a:gd name="connsiteX76" fmla="*/ 1436688 w 1821656"/>
                <a:gd name="connsiteY76" fmla="*/ 721518 h 3015455"/>
                <a:gd name="connsiteX77" fmla="*/ 1520031 w 1821656"/>
                <a:gd name="connsiteY77" fmla="*/ 713580 h 3015455"/>
                <a:gd name="connsiteX78" fmla="*/ 1627188 w 1821656"/>
                <a:gd name="connsiteY78" fmla="*/ 713580 h 3015455"/>
                <a:gd name="connsiteX79" fmla="*/ 1686719 w 1821656"/>
                <a:gd name="connsiteY79" fmla="*/ 713580 h 3015455"/>
                <a:gd name="connsiteX80" fmla="*/ 1694656 w 1821656"/>
                <a:gd name="connsiteY80" fmla="*/ 765174 h 3015455"/>
                <a:gd name="connsiteX81" fmla="*/ 1714500 w 1821656"/>
                <a:gd name="connsiteY81" fmla="*/ 769143 h 3015455"/>
                <a:gd name="connsiteX82" fmla="*/ 1738313 w 1821656"/>
                <a:gd name="connsiteY82" fmla="*/ 729455 h 3015455"/>
                <a:gd name="connsiteX83" fmla="*/ 1742281 w 1821656"/>
                <a:gd name="connsiteY83" fmla="*/ 697705 h 3015455"/>
                <a:gd name="connsiteX84" fmla="*/ 1785938 w 1821656"/>
                <a:gd name="connsiteY84" fmla="*/ 697705 h 3015455"/>
                <a:gd name="connsiteX85" fmla="*/ 1817688 w 1821656"/>
                <a:gd name="connsiteY85" fmla="*/ 725487 h 3015455"/>
                <a:gd name="connsiteX86" fmla="*/ 1821656 w 1821656"/>
                <a:gd name="connsiteY86" fmla="*/ 658018 h 3015455"/>
                <a:gd name="connsiteX87" fmla="*/ 1821656 w 1821656"/>
                <a:gd name="connsiteY87" fmla="*/ 606424 h 3015455"/>
                <a:gd name="connsiteX88" fmla="*/ 1785938 w 1821656"/>
                <a:gd name="connsiteY88" fmla="*/ 582612 h 3015455"/>
                <a:gd name="connsiteX89" fmla="*/ 1746250 w 1821656"/>
                <a:gd name="connsiteY89" fmla="*/ 542924 h 3015455"/>
                <a:gd name="connsiteX90" fmla="*/ 1698625 w 1821656"/>
                <a:gd name="connsiteY90" fmla="*/ 550862 h 3015455"/>
                <a:gd name="connsiteX91" fmla="*/ 1662906 w 1821656"/>
                <a:gd name="connsiteY91" fmla="*/ 523080 h 3015455"/>
                <a:gd name="connsiteX92" fmla="*/ 1643063 w 1821656"/>
                <a:gd name="connsiteY92" fmla="*/ 495299 h 3015455"/>
                <a:gd name="connsiteX93" fmla="*/ 1694656 w 1821656"/>
                <a:gd name="connsiteY93" fmla="*/ 427830 h 3015455"/>
                <a:gd name="connsiteX94" fmla="*/ 1718469 w 1821656"/>
                <a:gd name="connsiteY94" fmla="*/ 427830 h 3015455"/>
                <a:gd name="connsiteX95" fmla="*/ 1750219 w 1821656"/>
                <a:gd name="connsiteY95" fmla="*/ 451643 h 3015455"/>
                <a:gd name="connsiteX96" fmla="*/ 1762125 w 1821656"/>
                <a:gd name="connsiteY96" fmla="*/ 384174 h 3015455"/>
                <a:gd name="connsiteX97" fmla="*/ 1781969 w 1821656"/>
                <a:gd name="connsiteY97" fmla="*/ 296862 h 3015455"/>
                <a:gd name="connsiteX98" fmla="*/ 1766094 w 1821656"/>
                <a:gd name="connsiteY98" fmla="*/ 245268 h 3015455"/>
                <a:gd name="connsiteX99" fmla="*/ 1742281 w 1821656"/>
                <a:gd name="connsiteY99" fmla="*/ 177799 h 3015455"/>
                <a:gd name="connsiteX100" fmla="*/ 1698625 w 1821656"/>
                <a:gd name="connsiteY100" fmla="*/ 153987 h 3015455"/>
                <a:gd name="connsiteX101" fmla="*/ 1639094 w 1821656"/>
                <a:gd name="connsiteY101" fmla="*/ 130174 h 3015455"/>
                <a:gd name="connsiteX102" fmla="*/ 1563688 w 1821656"/>
                <a:gd name="connsiteY102" fmla="*/ 134143 h 3015455"/>
                <a:gd name="connsiteX103" fmla="*/ 1496993 w 1821656"/>
                <a:gd name="connsiteY103" fmla="*/ 179387 h 3015455"/>
                <a:gd name="connsiteX104" fmla="*/ 1390644 w 1821656"/>
                <a:gd name="connsiteY104" fmla="*/ 107155 h 3015455"/>
                <a:gd name="connsiteX105" fmla="*/ 1321594 w 1821656"/>
                <a:gd name="connsiteY105" fmla="*/ 138112 h 3015455"/>
                <a:gd name="connsiteX106" fmla="*/ 1247800 w 1821656"/>
                <a:gd name="connsiteY106" fmla="*/ 121442 h 3015455"/>
                <a:gd name="connsiteX107" fmla="*/ 1206500 w 1821656"/>
                <a:gd name="connsiteY107" fmla="*/ 30955 h 3015455"/>
                <a:gd name="connsiteX108" fmla="*/ 1141388 w 1821656"/>
                <a:gd name="connsiteY108" fmla="*/ 0 h 3015455"/>
                <a:gd name="connsiteX109" fmla="*/ 1083469 w 1821656"/>
                <a:gd name="connsiteY109" fmla="*/ 62705 h 3015455"/>
                <a:gd name="connsiteX110" fmla="*/ 1063625 w 1821656"/>
                <a:gd name="connsiteY110" fmla="*/ 126205 h 3015455"/>
                <a:gd name="connsiteX111" fmla="*/ 999318 w 1821656"/>
                <a:gd name="connsiteY111" fmla="*/ 208756 h 3015455"/>
                <a:gd name="connsiteX112" fmla="*/ 968375 w 1821656"/>
                <a:gd name="connsiteY112" fmla="*/ 261143 h 3015455"/>
                <a:gd name="connsiteX113" fmla="*/ 849313 w 1821656"/>
                <a:gd name="connsiteY113" fmla="*/ 332581 h 3015455"/>
                <a:gd name="connsiteX114" fmla="*/ 865188 w 1821656"/>
                <a:gd name="connsiteY114" fmla="*/ 483393 h 3015455"/>
                <a:gd name="connsiteX115" fmla="*/ 868350 w 1821656"/>
                <a:gd name="connsiteY115" fmla="*/ 564356 h 3015455"/>
                <a:gd name="connsiteX116" fmla="*/ 819143 w 1821656"/>
                <a:gd name="connsiteY116" fmla="*/ 642143 h 3015455"/>
                <a:gd name="connsiteX117" fmla="*/ 674688 w 1821656"/>
                <a:gd name="connsiteY117" fmla="*/ 709612 h 3015455"/>
                <a:gd name="connsiteX118" fmla="*/ 587375 w 1821656"/>
                <a:gd name="connsiteY118" fmla="*/ 669924 h 3015455"/>
                <a:gd name="connsiteX119" fmla="*/ 498481 w 1821656"/>
                <a:gd name="connsiteY119" fmla="*/ 753268 h 3015455"/>
                <a:gd name="connsiteX120" fmla="*/ 377031 w 1821656"/>
                <a:gd name="connsiteY120" fmla="*/ 733424 h 3015455"/>
                <a:gd name="connsiteX121" fmla="*/ 257969 w 1821656"/>
                <a:gd name="connsiteY121" fmla="*/ 753268 h 3015455"/>
                <a:gd name="connsiteX122" fmla="*/ 194469 w 1821656"/>
                <a:gd name="connsiteY122" fmla="*/ 955674 h 3015455"/>
                <a:gd name="connsiteX123" fmla="*/ 111901 w 1821656"/>
                <a:gd name="connsiteY123" fmla="*/ 976312 h 3015455"/>
                <a:gd name="connsiteX124" fmla="*/ 174625 w 1821656"/>
                <a:gd name="connsiteY124" fmla="*/ 1056481 h 3015455"/>
                <a:gd name="connsiteX125" fmla="*/ 83344 w 1821656"/>
                <a:gd name="connsiteY125" fmla="*/ 1162049 h 3015455"/>
                <a:gd name="connsiteX126" fmla="*/ 150813 w 1821656"/>
                <a:gd name="connsiteY126" fmla="*/ 1237455 h 3015455"/>
                <a:gd name="connsiteX127" fmla="*/ 63500 w 1821656"/>
                <a:gd name="connsiteY127" fmla="*/ 1304924 h 3015455"/>
                <a:gd name="connsiteX128" fmla="*/ 63500 w 1821656"/>
                <a:gd name="connsiteY128" fmla="*/ 1451768 h 3015455"/>
                <a:gd name="connsiteX129" fmla="*/ 138906 w 1821656"/>
                <a:gd name="connsiteY129" fmla="*/ 1459705 h 3015455"/>
                <a:gd name="connsiteX130" fmla="*/ 206375 w 1821656"/>
                <a:gd name="connsiteY130" fmla="*/ 1443830 h 3015455"/>
                <a:gd name="connsiteX131" fmla="*/ 242094 w 1821656"/>
                <a:gd name="connsiteY131" fmla="*/ 1467643 h 3015455"/>
                <a:gd name="connsiteX132" fmla="*/ 265906 w 1821656"/>
                <a:gd name="connsiteY132" fmla="*/ 1515268 h 3015455"/>
                <a:gd name="connsiteX133" fmla="*/ 230188 w 1821656"/>
                <a:gd name="connsiteY133" fmla="*/ 1536700 h 3015455"/>
                <a:gd name="connsiteX134" fmla="*/ 211926 w 1821656"/>
                <a:gd name="connsiteY134" fmla="*/ 1567655 h 3015455"/>
                <a:gd name="connsiteX135" fmla="*/ 164331 w 1821656"/>
                <a:gd name="connsiteY135" fmla="*/ 1581943 h 3015455"/>
                <a:gd name="connsiteX136" fmla="*/ 148025 w 1821656"/>
                <a:gd name="connsiteY136" fmla="*/ 1611312 h 3015455"/>
                <a:gd name="connsiteX137" fmla="*/ 92057 w 1821656"/>
                <a:gd name="connsiteY137" fmla="*/ 1650205 h 3015455"/>
                <a:gd name="connsiteX138" fmla="*/ 79375 w 1821656"/>
                <a:gd name="connsiteY138" fmla="*/ 1709737 h 3015455"/>
                <a:gd name="connsiteX139" fmla="*/ 19844 w 1821656"/>
                <a:gd name="connsiteY139" fmla="*/ 1716087 h 3015455"/>
                <a:gd name="connsiteX140" fmla="*/ 0 w 1821656"/>
                <a:gd name="connsiteY140" fmla="*/ 1793080 h 3015455"/>
                <a:gd name="connsiteX141" fmla="*/ 89700 w 1821656"/>
                <a:gd name="connsiteY141" fmla="*/ 1805780 h 3015455"/>
                <a:gd name="connsiteX142" fmla="*/ 107156 w 1821656"/>
                <a:gd name="connsiteY142" fmla="*/ 1832768 h 3015455"/>
                <a:gd name="connsiteX143" fmla="*/ 120643 w 1821656"/>
                <a:gd name="connsiteY143" fmla="*/ 1904205 h 3015455"/>
                <a:gd name="connsiteX144" fmla="*/ 166688 w 1821656"/>
                <a:gd name="connsiteY144" fmla="*/ 1924049 h 3015455"/>
                <a:gd name="connsiteX145" fmla="*/ 199213 w 1821656"/>
                <a:gd name="connsiteY145" fmla="*/ 1909762 h 3015455"/>
                <a:gd name="connsiteX146" fmla="*/ 276261 w 1821656"/>
                <a:gd name="connsiteY146" fmla="*/ 1904999 h 3015455"/>
                <a:gd name="connsiteX147" fmla="*/ 315112 w 1821656"/>
                <a:gd name="connsiteY147" fmla="*/ 1858962 h 3015455"/>
                <a:gd name="connsiteX148" fmla="*/ 333375 w 1821656"/>
                <a:gd name="connsiteY148" fmla="*/ 1860549 h 3015455"/>
                <a:gd name="connsiteX149" fmla="*/ 379419 w 1821656"/>
                <a:gd name="connsiteY149" fmla="*/ 1865312 h 3015455"/>
                <a:gd name="connsiteX150" fmla="*/ 434981 w 1821656"/>
                <a:gd name="connsiteY150" fmla="*/ 1834355 h 3015455"/>
                <a:gd name="connsiteX151" fmla="*/ 477863 w 1821656"/>
                <a:gd name="connsiteY151" fmla="*/ 1870074 h 3015455"/>
                <a:gd name="connsiteX152" fmla="*/ 488156 w 1821656"/>
                <a:gd name="connsiteY152" fmla="*/ 1904205 h 3015455"/>
                <a:gd name="connsiteX153" fmla="*/ 479886 w 1821656"/>
                <a:gd name="connsiteY153" fmla="*/ 1932780 h 3015455"/>
                <a:gd name="connsiteX154" fmla="*/ 456406 w 1821656"/>
                <a:gd name="connsiteY154" fmla="*/ 1959768 h 3015455"/>
                <a:gd name="connsiteX155" fmla="*/ 465561 w 1821656"/>
                <a:gd name="connsiteY155" fmla="*/ 2006599 h 3015455"/>
                <a:gd name="connsiteX156" fmla="*/ 461957 w 1821656"/>
                <a:gd name="connsiteY156" fmla="*/ 2048668 h 3015455"/>
                <a:gd name="connsiteX157" fmla="*/ 404813 w 1821656"/>
                <a:gd name="connsiteY157" fmla="*/ 2047080 h 3015455"/>
                <a:gd name="connsiteX158" fmla="*/ 313531 w 1821656"/>
                <a:gd name="connsiteY158" fmla="*/ 2015330 h 3015455"/>
                <a:gd name="connsiteX159" fmla="*/ 316726 w 1821656"/>
                <a:gd name="connsiteY159" fmla="*/ 2078036 h 3015455"/>
                <a:gd name="connsiteX160" fmla="*/ 257969 w 1821656"/>
                <a:gd name="connsiteY160" fmla="*/ 2106612 h 3015455"/>
                <a:gd name="connsiteX161" fmla="*/ 204019 w 1821656"/>
                <a:gd name="connsiteY161" fmla="*/ 2155031 h 3015455"/>
                <a:gd name="connsiteX162" fmla="*/ 154781 w 1821656"/>
                <a:gd name="connsiteY162" fmla="*/ 2174080 h 3015455"/>
                <a:gd name="connsiteX163" fmla="*/ 111125 w 1821656"/>
                <a:gd name="connsiteY163" fmla="*/ 2178049 h 3015455"/>
                <a:gd name="connsiteX164" fmla="*/ 119063 w 1821656"/>
                <a:gd name="connsiteY164" fmla="*/ 2241549 h 3015455"/>
                <a:gd name="connsiteX165" fmla="*/ 73050 w 1821656"/>
                <a:gd name="connsiteY165" fmla="*/ 2249487 h 3015455"/>
                <a:gd name="connsiteX166" fmla="*/ 36494 w 1821656"/>
                <a:gd name="connsiteY166" fmla="*/ 2320130 h 3015455"/>
                <a:gd name="connsiteX167" fmla="*/ 38882 w 1821656"/>
                <a:gd name="connsiteY167" fmla="*/ 2354261 h 3015455"/>
                <a:gd name="connsiteX168" fmla="*/ 96863 w 1821656"/>
                <a:gd name="connsiteY168" fmla="*/ 2413000 h 3015455"/>
                <a:gd name="connsiteX169" fmla="*/ 112738 w 1821656"/>
                <a:gd name="connsiteY169" fmla="*/ 2422524 h 3015455"/>
                <a:gd name="connsiteX170" fmla="*/ 118256 w 1821656"/>
                <a:gd name="connsiteY170" fmla="*/ 2523330 h 3015455"/>
                <a:gd name="connsiteX171" fmla="*/ 119063 w 1821656"/>
                <a:gd name="connsiteY171" fmla="*/ 2590799 h 3015455"/>
                <a:gd name="connsiteX172" fmla="*/ 177013 w 1821656"/>
                <a:gd name="connsiteY172" fmla="*/ 2583655 h 3015455"/>
                <a:gd name="connsiteX173" fmla="*/ 190500 w 1821656"/>
                <a:gd name="connsiteY173" fmla="*/ 2555080 h 3015455"/>
                <a:gd name="connsiteX174" fmla="*/ 226219 w 1821656"/>
                <a:gd name="connsiteY174" fmla="*/ 2586830 h 3015455"/>
                <a:gd name="connsiteX175" fmla="*/ 265906 w 1821656"/>
                <a:gd name="connsiteY175" fmla="*/ 2598737 h 3015455"/>
                <a:gd name="connsiteX176" fmla="*/ 312757 w 1821656"/>
                <a:gd name="connsiteY176" fmla="*/ 2627312 h 3015455"/>
                <a:gd name="connsiteX177" fmla="*/ 310337 w 1821656"/>
                <a:gd name="connsiteY177" fmla="*/ 2662237 h 3015455"/>
                <a:gd name="connsiteX178" fmla="*/ 355607 w 1821656"/>
                <a:gd name="connsiteY178" fmla="*/ 2682874 h 3015455"/>
                <a:gd name="connsiteX179" fmla="*/ 404813 w 1821656"/>
                <a:gd name="connsiteY179" fmla="*/ 2701924 h 3015455"/>
                <a:gd name="connsiteX180" fmla="*/ 437337 w 1821656"/>
                <a:gd name="connsiteY180" fmla="*/ 2684461 h 3015455"/>
                <a:gd name="connsiteX181" fmla="*/ 488156 w 1821656"/>
                <a:gd name="connsiteY181" fmla="*/ 2709862 h 3015455"/>
                <a:gd name="connsiteX182" fmla="*/ 468313 w 1821656"/>
                <a:gd name="connsiteY182" fmla="*/ 2789237 h 3015455"/>
                <a:gd name="connsiteX183" fmla="*/ 460375 w 1821656"/>
                <a:gd name="connsiteY183" fmla="*/ 2820987 h 3015455"/>
                <a:gd name="connsiteX184" fmla="*/ 476250 w 1821656"/>
                <a:gd name="connsiteY184" fmla="*/ 2848768 h 3015455"/>
                <a:gd name="connsiteX185" fmla="*/ 428625 w 1821656"/>
                <a:gd name="connsiteY185" fmla="*/ 2908299 h 3015455"/>
                <a:gd name="connsiteX186" fmla="*/ 404813 w 1821656"/>
                <a:gd name="connsiteY186" fmla="*/ 2947987 h 3015455"/>
                <a:gd name="connsiteX187" fmla="*/ 388938 w 1821656"/>
                <a:gd name="connsiteY187" fmla="*/ 3015455 h 3015455"/>
                <a:gd name="connsiteX0" fmla="*/ 388938 w 1821656"/>
                <a:gd name="connsiteY0" fmla="*/ 3015455 h 3015455"/>
                <a:gd name="connsiteX1" fmla="*/ 444500 w 1821656"/>
                <a:gd name="connsiteY1" fmla="*/ 3003549 h 3015455"/>
                <a:gd name="connsiteX2" fmla="*/ 448469 w 1821656"/>
                <a:gd name="connsiteY2" fmla="*/ 2959893 h 3015455"/>
                <a:gd name="connsiteX3" fmla="*/ 467949 w 1821656"/>
                <a:gd name="connsiteY3" fmla="*/ 2937668 h 3015455"/>
                <a:gd name="connsiteX4" fmla="*/ 492125 w 1821656"/>
                <a:gd name="connsiteY4" fmla="*/ 2920205 h 3015455"/>
                <a:gd name="connsiteX5" fmla="*/ 579438 w 1821656"/>
                <a:gd name="connsiteY5" fmla="*/ 2967830 h 3015455"/>
                <a:gd name="connsiteX6" fmla="*/ 647713 w 1821656"/>
                <a:gd name="connsiteY6" fmla="*/ 2994024 h 3015455"/>
                <a:gd name="connsiteX7" fmla="*/ 710406 w 1821656"/>
                <a:gd name="connsiteY7" fmla="*/ 2963862 h 3015455"/>
                <a:gd name="connsiteX8" fmla="*/ 722313 w 1821656"/>
                <a:gd name="connsiteY8" fmla="*/ 2912268 h 3015455"/>
                <a:gd name="connsiteX9" fmla="*/ 754063 w 1821656"/>
                <a:gd name="connsiteY9" fmla="*/ 2912268 h 3015455"/>
                <a:gd name="connsiteX10" fmla="*/ 770776 w 1821656"/>
                <a:gd name="connsiteY10" fmla="*/ 2926555 h 3015455"/>
                <a:gd name="connsiteX11" fmla="*/ 821531 w 1821656"/>
                <a:gd name="connsiteY11" fmla="*/ 2892424 h 3015455"/>
                <a:gd name="connsiteX12" fmla="*/ 833438 w 1821656"/>
                <a:gd name="connsiteY12" fmla="*/ 2876549 h 3015455"/>
                <a:gd name="connsiteX13" fmla="*/ 827082 w 1821656"/>
                <a:gd name="connsiteY13" fmla="*/ 2843212 h 3015455"/>
                <a:gd name="connsiteX14" fmla="*/ 765192 w 1821656"/>
                <a:gd name="connsiteY14" fmla="*/ 2824161 h 3015455"/>
                <a:gd name="connsiteX15" fmla="*/ 758031 w 1821656"/>
                <a:gd name="connsiteY15" fmla="*/ 2769393 h 3015455"/>
                <a:gd name="connsiteX16" fmla="*/ 807238 w 1821656"/>
                <a:gd name="connsiteY16" fmla="*/ 2755899 h 3015455"/>
                <a:gd name="connsiteX17" fmla="*/ 830848 w 1821656"/>
                <a:gd name="connsiteY17" fmla="*/ 2763837 h 3015455"/>
                <a:gd name="connsiteX18" fmla="*/ 859637 w 1821656"/>
                <a:gd name="connsiteY18" fmla="*/ 2717799 h 3015455"/>
                <a:gd name="connsiteX19" fmla="*/ 899325 w 1821656"/>
                <a:gd name="connsiteY19" fmla="*/ 2766218 h 3015455"/>
                <a:gd name="connsiteX20" fmla="*/ 918394 w 1821656"/>
                <a:gd name="connsiteY20" fmla="*/ 2829718 h 3015455"/>
                <a:gd name="connsiteX21" fmla="*/ 884225 w 1821656"/>
                <a:gd name="connsiteY21" fmla="*/ 2853531 h 3015455"/>
                <a:gd name="connsiteX22" fmla="*/ 887388 w 1821656"/>
                <a:gd name="connsiteY22" fmla="*/ 2892424 h 3015455"/>
                <a:gd name="connsiteX23" fmla="*/ 936625 w 1821656"/>
                <a:gd name="connsiteY23" fmla="*/ 2896393 h 3015455"/>
                <a:gd name="connsiteX24" fmla="*/ 964406 w 1821656"/>
                <a:gd name="connsiteY24" fmla="*/ 2817018 h 3015455"/>
                <a:gd name="connsiteX25" fmla="*/ 1035844 w 1821656"/>
                <a:gd name="connsiteY25" fmla="*/ 2761455 h 3015455"/>
                <a:gd name="connsiteX26" fmla="*/ 1067594 w 1821656"/>
                <a:gd name="connsiteY26" fmla="*/ 2705893 h 3015455"/>
                <a:gd name="connsiteX27" fmla="*/ 1079500 w 1821656"/>
                <a:gd name="connsiteY27" fmla="*/ 2590799 h 3015455"/>
                <a:gd name="connsiteX28" fmla="*/ 1103313 w 1821656"/>
                <a:gd name="connsiteY28" fmla="*/ 2515393 h 3015455"/>
                <a:gd name="connsiteX29" fmla="*/ 1087438 w 1821656"/>
                <a:gd name="connsiteY29" fmla="*/ 2479674 h 3015455"/>
                <a:gd name="connsiteX30" fmla="*/ 1119188 w 1821656"/>
                <a:gd name="connsiteY30" fmla="*/ 2467768 h 3015455"/>
                <a:gd name="connsiteX31" fmla="*/ 1079500 w 1821656"/>
                <a:gd name="connsiteY31" fmla="*/ 2356643 h 3015455"/>
                <a:gd name="connsiteX32" fmla="*/ 1111250 w 1821656"/>
                <a:gd name="connsiteY32" fmla="*/ 2293143 h 3015455"/>
                <a:gd name="connsiteX33" fmla="*/ 1111250 w 1821656"/>
                <a:gd name="connsiteY33" fmla="*/ 2257424 h 3015455"/>
                <a:gd name="connsiteX34" fmla="*/ 1178719 w 1821656"/>
                <a:gd name="connsiteY34" fmla="*/ 2142330 h 3015455"/>
                <a:gd name="connsiteX35" fmla="*/ 1202531 w 1821656"/>
                <a:gd name="connsiteY35" fmla="*/ 2086768 h 3015455"/>
                <a:gd name="connsiteX36" fmla="*/ 1146969 w 1821656"/>
                <a:gd name="connsiteY36" fmla="*/ 2043112 h 3015455"/>
                <a:gd name="connsiteX37" fmla="*/ 1174750 w 1821656"/>
                <a:gd name="connsiteY37" fmla="*/ 2011362 h 3015455"/>
                <a:gd name="connsiteX38" fmla="*/ 1174750 w 1821656"/>
                <a:gd name="connsiteY38" fmla="*/ 1967705 h 3015455"/>
                <a:gd name="connsiteX39" fmla="*/ 1202531 w 1821656"/>
                <a:gd name="connsiteY39" fmla="*/ 1896268 h 3015455"/>
                <a:gd name="connsiteX40" fmla="*/ 1091406 w 1821656"/>
                <a:gd name="connsiteY40" fmla="*/ 1824830 h 3015455"/>
                <a:gd name="connsiteX41" fmla="*/ 1039813 w 1821656"/>
                <a:gd name="connsiteY41" fmla="*/ 1749424 h 3015455"/>
                <a:gd name="connsiteX42" fmla="*/ 1012031 w 1821656"/>
                <a:gd name="connsiteY42" fmla="*/ 1725612 h 3015455"/>
                <a:gd name="connsiteX43" fmla="*/ 944563 w 1821656"/>
                <a:gd name="connsiteY43" fmla="*/ 1737518 h 3015455"/>
                <a:gd name="connsiteX44" fmla="*/ 896938 w 1821656"/>
                <a:gd name="connsiteY44" fmla="*/ 1737518 h 3015455"/>
                <a:gd name="connsiteX45" fmla="*/ 892969 w 1821656"/>
                <a:gd name="connsiteY45" fmla="*/ 1797049 h 3015455"/>
                <a:gd name="connsiteX46" fmla="*/ 845344 w 1821656"/>
                <a:gd name="connsiteY46" fmla="*/ 1828799 h 3015455"/>
                <a:gd name="connsiteX47" fmla="*/ 773906 w 1821656"/>
                <a:gd name="connsiteY47" fmla="*/ 1852612 h 3015455"/>
                <a:gd name="connsiteX48" fmla="*/ 746125 w 1821656"/>
                <a:gd name="connsiteY48" fmla="*/ 1852612 h 3015455"/>
                <a:gd name="connsiteX49" fmla="*/ 789781 w 1821656"/>
                <a:gd name="connsiteY49" fmla="*/ 1804987 h 3015455"/>
                <a:gd name="connsiteX50" fmla="*/ 785813 w 1821656"/>
                <a:gd name="connsiteY50" fmla="*/ 1773237 h 3015455"/>
                <a:gd name="connsiteX51" fmla="*/ 726281 w 1821656"/>
                <a:gd name="connsiteY51" fmla="*/ 1773237 h 3015455"/>
                <a:gd name="connsiteX52" fmla="*/ 702469 w 1821656"/>
                <a:gd name="connsiteY52" fmla="*/ 1820862 h 3015455"/>
                <a:gd name="connsiteX53" fmla="*/ 686594 w 1821656"/>
                <a:gd name="connsiteY53" fmla="*/ 1785143 h 3015455"/>
                <a:gd name="connsiteX54" fmla="*/ 690563 w 1821656"/>
                <a:gd name="connsiteY54" fmla="*/ 1717674 h 3015455"/>
                <a:gd name="connsiteX55" fmla="*/ 690563 w 1821656"/>
                <a:gd name="connsiteY55" fmla="*/ 1658143 h 3015455"/>
                <a:gd name="connsiteX56" fmla="*/ 599281 w 1821656"/>
                <a:gd name="connsiteY56" fmla="*/ 1658143 h 3015455"/>
                <a:gd name="connsiteX57" fmla="*/ 571500 w 1821656"/>
                <a:gd name="connsiteY57" fmla="*/ 1670049 h 3015455"/>
                <a:gd name="connsiteX58" fmla="*/ 523875 w 1821656"/>
                <a:gd name="connsiteY58" fmla="*/ 1626393 h 3015455"/>
                <a:gd name="connsiteX59" fmla="*/ 527844 w 1821656"/>
                <a:gd name="connsiteY59" fmla="*/ 1586705 h 3015455"/>
                <a:gd name="connsiteX60" fmla="*/ 611188 w 1821656"/>
                <a:gd name="connsiteY60" fmla="*/ 1550987 h 3015455"/>
                <a:gd name="connsiteX61" fmla="*/ 650875 w 1821656"/>
                <a:gd name="connsiteY61" fmla="*/ 1475580 h 3015455"/>
                <a:gd name="connsiteX62" fmla="*/ 710406 w 1821656"/>
                <a:gd name="connsiteY62" fmla="*/ 1447799 h 3015455"/>
                <a:gd name="connsiteX63" fmla="*/ 785813 w 1821656"/>
                <a:gd name="connsiteY63" fmla="*/ 1384299 h 3015455"/>
                <a:gd name="connsiteX64" fmla="*/ 853281 w 1821656"/>
                <a:gd name="connsiteY64" fmla="*/ 1273174 h 3015455"/>
                <a:gd name="connsiteX65" fmla="*/ 920750 w 1821656"/>
                <a:gd name="connsiteY65" fmla="*/ 1185862 h 3015455"/>
                <a:gd name="connsiteX66" fmla="*/ 980281 w 1821656"/>
                <a:gd name="connsiteY66" fmla="*/ 1130299 h 3015455"/>
                <a:gd name="connsiteX67" fmla="*/ 1035844 w 1821656"/>
                <a:gd name="connsiteY67" fmla="*/ 1074737 h 3015455"/>
                <a:gd name="connsiteX68" fmla="*/ 1063625 w 1821656"/>
                <a:gd name="connsiteY68" fmla="*/ 1046955 h 3015455"/>
                <a:gd name="connsiteX69" fmla="*/ 1095375 w 1821656"/>
                <a:gd name="connsiteY69" fmla="*/ 1042987 h 3015455"/>
                <a:gd name="connsiteX70" fmla="*/ 1115219 w 1821656"/>
                <a:gd name="connsiteY70" fmla="*/ 955674 h 3015455"/>
                <a:gd name="connsiteX71" fmla="*/ 1158875 w 1821656"/>
                <a:gd name="connsiteY71" fmla="*/ 904080 h 3015455"/>
                <a:gd name="connsiteX72" fmla="*/ 1214438 w 1821656"/>
                <a:gd name="connsiteY72" fmla="*/ 888205 h 3015455"/>
                <a:gd name="connsiteX73" fmla="*/ 1273969 w 1821656"/>
                <a:gd name="connsiteY73" fmla="*/ 781049 h 3015455"/>
                <a:gd name="connsiteX74" fmla="*/ 1349375 w 1821656"/>
                <a:gd name="connsiteY74" fmla="*/ 741362 h 3015455"/>
                <a:gd name="connsiteX75" fmla="*/ 1400969 w 1821656"/>
                <a:gd name="connsiteY75" fmla="*/ 721518 h 3015455"/>
                <a:gd name="connsiteX76" fmla="*/ 1436688 w 1821656"/>
                <a:gd name="connsiteY76" fmla="*/ 721518 h 3015455"/>
                <a:gd name="connsiteX77" fmla="*/ 1520031 w 1821656"/>
                <a:gd name="connsiteY77" fmla="*/ 713580 h 3015455"/>
                <a:gd name="connsiteX78" fmla="*/ 1627188 w 1821656"/>
                <a:gd name="connsiteY78" fmla="*/ 713580 h 3015455"/>
                <a:gd name="connsiteX79" fmla="*/ 1686719 w 1821656"/>
                <a:gd name="connsiteY79" fmla="*/ 713580 h 3015455"/>
                <a:gd name="connsiteX80" fmla="*/ 1694656 w 1821656"/>
                <a:gd name="connsiteY80" fmla="*/ 765174 h 3015455"/>
                <a:gd name="connsiteX81" fmla="*/ 1714500 w 1821656"/>
                <a:gd name="connsiteY81" fmla="*/ 769143 h 3015455"/>
                <a:gd name="connsiteX82" fmla="*/ 1738313 w 1821656"/>
                <a:gd name="connsiteY82" fmla="*/ 729455 h 3015455"/>
                <a:gd name="connsiteX83" fmla="*/ 1742281 w 1821656"/>
                <a:gd name="connsiteY83" fmla="*/ 697705 h 3015455"/>
                <a:gd name="connsiteX84" fmla="*/ 1785938 w 1821656"/>
                <a:gd name="connsiteY84" fmla="*/ 697705 h 3015455"/>
                <a:gd name="connsiteX85" fmla="*/ 1817688 w 1821656"/>
                <a:gd name="connsiteY85" fmla="*/ 725487 h 3015455"/>
                <a:gd name="connsiteX86" fmla="*/ 1821656 w 1821656"/>
                <a:gd name="connsiteY86" fmla="*/ 658018 h 3015455"/>
                <a:gd name="connsiteX87" fmla="*/ 1821656 w 1821656"/>
                <a:gd name="connsiteY87" fmla="*/ 606424 h 3015455"/>
                <a:gd name="connsiteX88" fmla="*/ 1785938 w 1821656"/>
                <a:gd name="connsiteY88" fmla="*/ 582612 h 3015455"/>
                <a:gd name="connsiteX89" fmla="*/ 1746250 w 1821656"/>
                <a:gd name="connsiteY89" fmla="*/ 542924 h 3015455"/>
                <a:gd name="connsiteX90" fmla="*/ 1698625 w 1821656"/>
                <a:gd name="connsiteY90" fmla="*/ 550862 h 3015455"/>
                <a:gd name="connsiteX91" fmla="*/ 1662906 w 1821656"/>
                <a:gd name="connsiteY91" fmla="*/ 523080 h 3015455"/>
                <a:gd name="connsiteX92" fmla="*/ 1643063 w 1821656"/>
                <a:gd name="connsiteY92" fmla="*/ 495299 h 3015455"/>
                <a:gd name="connsiteX93" fmla="*/ 1694656 w 1821656"/>
                <a:gd name="connsiteY93" fmla="*/ 427830 h 3015455"/>
                <a:gd name="connsiteX94" fmla="*/ 1718469 w 1821656"/>
                <a:gd name="connsiteY94" fmla="*/ 427830 h 3015455"/>
                <a:gd name="connsiteX95" fmla="*/ 1750219 w 1821656"/>
                <a:gd name="connsiteY95" fmla="*/ 451643 h 3015455"/>
                <a:gd name="connsiteX96" fmla="*/ 1762125 w 1821656"/>
                <a:gd name="connsiteY96" fmla="*/ 384174 h 3015455"/>
                <a:gd name="connsiteX97" fmla="*/ 1781969 w 1821656"/>
                <a:gd name="connsiteY97" fmla="*/ 296862 h 3015455"/>
                <a:gd name="connsiteX98" fmla="*/ 1766094 w 1821656"/>
                <a:gd name="connsiteY98" fmla="*/ 245268 h 3015455"/>
                <a:gd name="connsiteX99" fmla="*/ 1742281 w 1821656"/>
                <a:gd name="connsiteY99" fmla="*/ 177799 h 3015455"/>
                <a:gd name="connsiteX100" fmla="*/ 1698625 w 1821656"/>
                <a:gd name="connsiteY100" fmla="*/ 153987 h 3015455"/>
                <a:gd name="connsiteX101" fmla="*/ 1639094 w 1821656"/>
                <a:gd name="connsiteY101" fmla="*/ 130174 h 3015455"/>
                <a:gd name="connsiteX102" fmla="*/ 1563688 w 1821656"/>
                <a:gd name="connsiteY102" fmla="*/ 134143 h 3015455"/>
                <a:gd name="connsiteX103" fmla="*/ 1496993 w 1821656"/>
                <a:gd name="connsiteY103" fmla="*/ 179387 h 3015455"/>
                <a:gd name="connsiteX104" fmla="*/ 1390644 w 1821656"/>
                <a:gd name="connsiteY104" fmla="*/ 107155 h 3015455"/>
                <a:gd name="connsiteX105" fmla="*/ 1321594 w 1821656"/>
                <a:gd name="connsiteY105" fmla="*/ 138112 h 3015455"/>
                <a:gd name="connsiteX106" fmla="*/ 1247800 w 1821656"/>
                <a:gd name="connsiteY106" fmla="*/ 121442 h 3015455"/>
                <a:gd name="connsiteX107" fmla="*/ 1206500 w 1821656"/>
                <a:gd name="connsiteY107" fmla="*/ 30955 h 3015455"/>
                <a:gd name="connsiteX108" fmla="*/ 1141388 w 1821656"/>
                <a:gd name="connsiteY108" fmla="*/ 0 h 3015455"/>
                <a:gd name="connsiteX109" fmla="*/ 1083469 w 1821656"/>
                <a:gd name="connsiteY109" fmla="*/ 62705 h 3015455"/>
                <a:gd name="connsiteX110" fmla="*/ 1063625 w 1821656"/>
                <a:gd name="connsiteY110" fmla="*/ 126205 h 3015455"/>
                <a:gd name="connsiteX111" fmla="*/ 999318 w 1821656"/>
                <a:gd name="connsiteY111" fmla="*/ 208756 h 3015455"/>
                <a:gd name="connsiteX112" fmla="*/ 968375 w 1821656"/>
                <a:gd name="connsiteY112" fmla="*/ 261143 h 3015455"/>
                <a:gd name="connsiteX113" fmla="*/ 849313 w 1821656"/>
                <a:gd name="connsiteY113" fmla="*/ 332581 h 3015455"/>
                <a:gd name="connsiteX114" fmla="*/ 865188 w 1821656"/>
                <a:gd name="connsiteY114" fmla="*/ 483393 h 3015455"/>
                <a:gd name="connsiteX115" fmla="*/ 868350 w 1821656"/>
                <a:gd name="connsiteY115" fmla="*/ 564356 h 3015455"/>
                <a:gd name="connsiteX116" fmla="*/ 819143 w 1821656"/>
                <a:gd name="connsiteY116" fmla="*/ 642143 h 3015455"/>
                <a:gd name="connsiteX117" fmla="*/ 674688 w 1821656"/>
                <a:gd name="connsiteY117" fmla="*/ 709612 h 3015455"/>
                <a:gd name="connsiteX118" fmla="*/ 587375 w 1821656"/>
                <a:gd name="connsiteY118" fmla="*/ 669924 h 3015455"/>
                <a:gd name="connsiteX119" fmla="*/ 498481 w 1821656"/>
                <a:gd name="connsiteY119" fmla="*/ 753268 h 3015455"/>
                <a:gd name="connsiteX120" fmla="*/ 372255 w 1821656"/>
                <a:gd name="connsiteY120" fmla="*/ 726280 h 3015455"/>
                <a:gd name="connsiteX121" fmla="*/ 257969 w 1821656"/>
                <a:gd name="connsiteY121" fmla="*/ 753268 h 3015455"/>
                <a:gd name="connsiteX122" fmla="*/ 194469 w 1821656"/>
                <a:gd name="connsiteY122" fmla="*/ 955674 h 3015455"/>
                <a:gd name="connsiteX123" fmla="*/ 111901 w 1821656"/>
                <a:gd name="connsiteY123" fmla="*/ 976312 h 3015455"/>
                <a:gd name="connsiteX124" fmla="*/ 174625 w 1821656"/>
                <a:gd name="connsiteY124" fmla="*/ 1056481 h 3015455"/>
                <a:gd name="connsiteX125" fmla="*/ 83344 w 1821656"/>
                <a:gd name="connsiteY125" fmla="*/ 1162049 h 3015455"/>
                <a:gd name="connsiteX126" fmla="*/ 150813 w 1821656"/>
                <a:gd name="connsiteY126" fmla="*/ 1237455 h 3015455"/>
                <a:gd name="connsiteX127" fmla="*/ 63500 w 1821656"/>
                <a:gd name="connsiteY127" fmla="*/ 1304924 h 3015455"/>
                <a:gd name="connsiteX128" fmla="*/ 63500 w 1821656"/>
                <a:gd name="connsiteY128" fmla="*/ 1451768 h 3015455"/>
                <a:gd name="connsiteX129" fmla="*/ 138906 w 1821656"/>
                <a:gd name="connsiteY129" fmla="*/ 1459705 h 3015455"/>
                <a:gd name="connsiteX130" fmla="*/ 206375 w 1821656"/>
                <a:gd name="connsiteY130" fmla="*/ 1443830 h 3015455"/>
                <a:gd name="connsiteX131" fmla="*/ 242094 w 1821656"/>
                <a:gd name="connsiteY131" fmla="*/ 1467643 h 3015455"/>
                <a:gd name="connsiteX132" fmla="*/ 265906 w 1821656"/>
                <a:gd name="connsiteY132" fmla="*/ 1515268 h 3015455"/>
                <a:gd name="connsiteX133" fmla="*/ 230188 w 1821656"/>
                <a:gd name="connsiteY133" fmla="*/ 1536700 h 3015455"/>
                <a:gd name="connsiteX134" fmla="*/ 211926 w 1821656"/>
                <a:gd name="connsiteY134" fmla="*/ 1567655 h 3015455"/>
                <a:gd name="connsiteX135" fmla="*/ 164331 w 1821656"/>
                <a:gd name="connsiteY135" fmla="*/ 1581943 h 3015455"/>
                <a:gd name="connsiteX136" fmla="*/ 148025 w 1821656"/>
                <a:gd name="connsiteY136" fmla="*/ 1611312 h 3015455"/>
                <a:gd name="connsiteX137" fmla="*/ 92057 w 1821656"/>
                <a:gd name="connsiteY137" fmla="*/ 1650205 h 3015455"/>
                <a:gd name="connsiteX138" fmla="*/ 79375 w 1821656"/>
                <a:gd name="connsiteY138" fmla="*/ 1709737 h 3015455"/>
                <a:gd name="connsiteX139" fmla="*/ 19844 w 1821656"/>
                <a:gd name="connsiteY139" fmla="*/ 1716087 h 3015455"/>
                <a:gd name="connsiteX140" fmla="*/ 0 w 1821656"/>
                <a:gd name="connsiteY140" fmla="*/ 1793080 h 3015455"/>
                <a:gd name="connsiteX141" fmla="*/ 89700 w 1821656"/>
                <a:gd name="connsiteY141" fmla="*/ 1805780 h 3015455"/>
                <a:gd name="connsiteX142" fmla="*/ 107156 w 1821656"/>
                <a:gd name="connsiteY142" fmla="*/ 1832768 h 3015455"/>
                <a:gd name="connsiteX143" fmla="*/ 120643 w 1821656"/>
                <a:gd name="connsiteY143" fmla="*/ 1904205 h 3015455"/>
                <a:gd name="connsiteX144" fmla="*/ 166688 w 1821656"/>
                <a:gd name="connsiteY144" fmla="*/ 1924049 h 3015455"/>
                <a:gd name="connsiteX145" fmla="*/ 199213 w 1821656"/>
                <a:gd name="connsiteY145" fmla="*/ 1909762 h 3015455"/>
                <a:gd name="connsiteX146" fmla="*/ 276261 w 1821656"/>
                <a:gd name="connsiteY146" fmla="*/ 1904999 h 3015455"/>
                <a:gd name="connsiteX147" fmla="*/ 315112 w 1821656"/>
                <a:gd name="connsiteY147" fmla="*/ 1858962 h 3015455"/>
                <a:gd name="connsiteX148" fmla="*/ 333375 w 1821656"/>
                <a:gd name="connsiteY148" fmla="*/ 1860549 h 3015455"/>
                <a:gd name="connsiteX149" fmla="*/ 379419 w 1821656"/>
                <a:gd name="connsiteY149" fmla="*/ 1865312 h 3015455"/>
                <a:gd name="connsiteX150" fmla="*/ 434981 w 1821656"/>
                <a:gd name="connsiteY150" fmla="*/ 1834355 h 3015455"/>
                <a:gd name="connsiteX151" fmla="*/ 477863 w 1821656"/>
                <a:gd name="connsiteY151" fmla="*/ 1870074 h 3015455"/>
                <a:gd name="connsiteX152" fmla="*/ 488156 w 1821656"/>
                <a:gd name="connsiteY152" fmla="*/ 1904205 h 3015455"/>
                <a:gd name="connsiteX153" fmla="*/ 479886 w 1821656"/>
                <a:gd name="connsiteY153" fmla="*/ 1932780 h 3015455"/>
                <a:gd name="connsiteX154" fmla="*/ 456406 w 1821656"/>
                <a:gd name="connsiteY154" fmla="*/ 1959768 h 3015455"/>
                <a:gd name="connsiteX155" fmla="*/ 465561 w 1821656"/>
                <a:gd name="connsiteY155" fmla="*/ 2006599 h 3015455"/>
                <a:gd name="connsiteX156" fmla="*/ 461957 w 1821656"/>
                <a:gd name="connsiteY156" fmla="*/ 2048668 h 3015455"/>
                <a:gd name="connsiteX157" fmla="*/ 404813 w 1821656"/>
                <a:gd name="connsiteY157" fmla="*/ 2047080 h 3015455"/>
                <a:gd name="connsiteX158" fmla="*/ 313531 w 1821656"/>
                <a:gd name="connsiteY158" fmla="*/ 2015330 h 3015455"/>
                <a:gd name="connsiteX159" fmla="*/ 316726 w 1821656"/>
                <a:gd name="connsiteY159" fmla="*/ 2078036 h 3015455"/>
                <a:gd name="connsiteX160" fmla="*/ 257969 w 1821656"/>
                <a:gd name="connsiteY160" fmla="*/ 2106612 h 3015455"/>
                <a:gd name="connsiteX161" fmla="*/ 204019 w 1821656"/>
                <a:gd name="connsiteY161" fmla="*/ 2155031 h 3015455"/>
                <a:gd name="connsiteX162" fmla="*/ 154781 w 1821656"/>
                <a:gd name="connsiteY162" fmla="*/ 2174080 h 3015455"/>
                <a:gd name="connsiteX163" fmla="*/ 111125 w 1821656"/>
                <a:gd name="connsiteY163" fmla="*/ 2178049 h 3015455"/>
                <a:gd name="connsiteX164" fmla="*/ 119063 w 1821656"/>
                <a:gd name="connsiteY164" fmla="*/ 2241549 h 3015455"/>
                <a:gd name="connsiteX165" fmla="*/ 73050 w 1821656"/>
                <a:gd name="connsiteY165" fmla="*/ 2249487 h 3015455"/>
                <a:gd name="connsiteX166" fmla="*/ 36494 w 1821656"/>
                <a:gd name="connsiteY166" fmla="*/ 2320130 h 3015455"/>
                <a:gd name="connsiteX167" fmla="*/ 38882 w 1821656"/>
                <a:gd name="connsiteY167" fmla="*/ 2354261 h 3015455"/>
                <a:gd name="connsiteX168" fmla="*/ 96863 w 1821656"/>
                <a:gd name="connsiteY168" fmla="*/ 2413000 h 3015455"/>
                <a:gd name="connsiteX169" fmla="*/ 112738 w 1821656"/>
                <a:gd name="connsiteY169" fmla="*/ 2422524 h 3015455"/>
                <a:gd name="connsiteX170" fmla="*/ 118256 w 1821656"/>
                <a:gd name="connsiteY170" fmla="*/ 2523330 h 3015455"/>
                <a:gd name="connsiteX171" fmla="*/ 119063 w 1821656"/>
                <a:gd name="connsiteY171" fmla="*/ 2590799 h 3015455"/>
                <a:gd name="connsiteX172" fmla="*/ 177013 w 1821656"/>
                <a:gd name="connsiteY172" fmla="*/ 2583655 h 3015455"/>
                <a:gd name="connsiteX173" fmla="*/ 190500 w 1821656"/>
                <a:gd name="connsiteY173" fmla="*/ 2555080 h 3015455"/>
                <a:gd name="connsiteX174" fmla="*/ 226219 w 1821656"/>
                <a:gd name="connsiteY174" fmla="*/ 2586830 h 3015455"/>
                <a:gd name="connsiteX175" fmla="*/ 265906 w 1821656"/>
                <a:gd name="connsiteY175" fmla="*/ 2598737 h 3015455"/>
                <a:gd name="connsiteX176" fmla="*/ 312757 w 1821656"/>
                <a:gd name="connsiteY176" fmla="*/ 2627312 h 3015455"/>
                <a:gd name="connsiteX177" fmla="*/ 310337 w 1821656"/>
                <a:gd name="connsiteY177" fmla="*/ 2662237 h 3015455"/>
                <a:gd name="connsiteX178" fmla="*/ 355607 w 1821656"/>
                <a:gd name="connsiteY178" fmla="*/ 2682874 h 3015455"/>
                <a:gd name="connsiteX179" fmla="*/ 404813 w 1821656"/>
                <a:gd name="connsiteY179" fmla="*/ 2701924 h 3015455"/>
                <a:gd name="connsiteX180" fmla="*/ 437337 w 1821656"/>
                <a:gd name="connsiteY180" fmla="*/ 2684461 h 3015455"/>
                <a:gd name="connsiteX181" fmla="*/ 488156 w 1821656"/>
                <a:gd name="connsiteY181" fmla="*/ 2709862 h 3015455"/>
                <a:gd name="connsiteX182" fmla="*/ 468313 w 1821656"/>
                <a:gd name="connsiteY182" fmla="*/ 2789237 h 3015455"/>
                <a:gd name="connsiteX183" fmla="*/ 460375 w 1821656"/>
                <a:gd name="connsiteY183" fmla="*/ 2820987 h 3015455"/>
                <a:gd name="connsiteX184" fmla="*/ 476250 w 1821656"/>
                <a:gd name="connsiteY184" fmla="*/ 2848768 h 3015455"/>
                <a:gd name="connsiteX185" fmla="*/ 428625 w 1821656"/>
                <a:gd name="connsiteY185" fmla="*/ 2908299 h 3015455"/>
                <a:gd name="connsiteX186" fmla="*/ 404813 w 1821656"/>
                <a:gd name="connsiteY186" fmla="*/ 2947987 h 3015455"/>
                <a:gd name="connsiteX187" fmla="*/ 388938 w 1821656"/>
                <a:gd name="connsiteY187" fmla="*/ 3015455 h 3015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</a:cxnLst>
              <a:rect l="l" t="t" r="r" b="b"/>
              <a:pathLst>
                <a:path w="1821656" h="3015455">
                  <a:moveTo>
                    <a:pt x="388938" y="3015455"/>
                  </a:moveTo>
                  <a:lnTo>
                    <a:pt x="444500" y="3003549"/>
                  </a:lnTo>
                  <a:lnTo>
                    <a:pt x="448469" y="2959893"/>
                  </a:lnTo>
                  <a:cubicBezTo>
                    <a:pt x="454166" y="2955660"/>
                    <a:pt x="462252" y="2941901"/>
                    <a:pt x="467949" y="2937668"/>
                  </a:cubicBezTo>
                  <a:lnTo>
                    <a:pt x="492125" y="2920205"/>
                  </a:lnTo>
                  <a:cubicBezTo>
                    <a:pt x="521229" y="2936080"/>
                    <a:pt x="553507" y="2955527"/>
                    <a:pt x="579438" y="2967830"/>
                  </a:cubicBezTo>
                  <a:cubicBezTo>
                    <a:pt x="605369" y="2980133"/>
                    <a:pt x="624955" y="2985293"/>
                    <a:pt x="647713" y="2994024"/>
                  </a:cubicBezTo>
                  <a:lnTo>
                    <a:pt x="710406" y="2963862"/>
                  </a:lnTo>
                  <a:lnTo>
                    <a:pt x="722313" y="2912268"/>
                  </a:lnTo>
                  <a:cubicBezTo>
                    <a:pt x="732896" y="2912268"/>
                    <a:pt x="745986" y="2909887"/>
                    <a:pt x="754063" y="2912268"/>
                  </a:cubicBezTo>
                  <a:cubicBezTo>
                    <a:pt x="762140" y="2914649"/>
                    <a:pt x="765205" y="2921793"/>
                    <a:pt x="770776" y="2926555"/>
                  </a:cubicBezTo>
                  <a:lnTo>
                    <a:pt x="821531" y="2892424"/>
                  </a:lnTo>
                  <a:lnTo>
                    <a:pt x="833438" y="2876549"/>
                  </a:lnTo>
                  <a:lnTo>
                    <a:pt x="827082" y="2843212"/>
                  </a:lnTo>
                  <a:lnTo>
                    <a:pt x="765192" y="2824161"/>
                  </a:lnTo>
                  <a:lnTo>
                    <a:pt x="758031" y="2769393"/>
                  </a:lnTo>
                  <a:lnTo>
                    <a:pt x="807238" y="2755899"/>
                  </a:lnTo>
                  <a:cubicBezTo>
                    <a:pt x="818578" y="2752989"/>
                    <a:pt x="822115" y="2770187"/>
                    <a:pt x="830848" y="2763837"/>
                  </a:cubicBezTo>
                  <a:cubicBezTo>
                    <a:pt x="839581" y="2757487"/>
                    <a:pt x="847826" y="2714227"/>
                    <a:pt x="859637" y="2717799"/>
                  </a:cubicBezTo>
                  <a:lnTo>
                    <a:pt x="899325" y="2766218"/>
                  </a:lnTo>
                  <a:lnTo>
                    <a:pt x="918394" y="2829718"/>
                  </a:lnTo>
                  <a:lnTo>
                    <a:pt x="884225" y="2853531"/>
                  </a:lnTo>
                  <a:lnTo>
                    <a:pt x="887388" y="2892424"/>
                  </a:lnTo>
                  <a:lnTo>
                    <a:pt x="936625" y="2896393"/>
                  </a:lnTo>
                  <a:lnTo>
                    <a:pt x="964406" y="2817018"/>
                  </a:lnTo>
                  <a:lnTo>
                    <a:pt x="1035844" y="2761455"/>
                  </a:lnTo>
                  <a:lnTo>
                    <a:pt x="1067594" y="2705893"/>
                  </a:lnTo>
                  <a:lnTo>
                    <a:pt x="1079500" y="2590799"/>
                  </a:lnTo>
                  <a:lnTo>
                    <a:pt x="1103313" y="2515393"/>
                  </a:lnTo>
                  <a:lnTo>
                    <a:pt x="1087438" y="2479674"/>
                  </a:lnTo>
                  <a:lnTo>
                    <a:pt x="1119188" y="2467768"/>
                  </a:lnTo>
                  <a:lnTo>
                    <a:pt x="1079500" y="2356643"/>
                  </a:lnTo>
                  <a:lnTo>
                    <a:pt x="1111250" y="2293143"/>
                  </a:lnTo>
                  <a:lnTo>
                    <a:pt x="1111250" y="2257424"/>
                  </a:lnTo>
                  <a:lnTo>
                    <a:pt x="1178719" y="2142330"/>
                  </a:lnTo>
                  <a:lnTo>
                    <a:pt x="1202531" y="2086768"/>
                  </a:lnTo>
                  <a:lnTo>
                    <a:pt x="1146969" y="2043112"/>
                  </a:lnTo>
                  <a:lnTo>
                    <a:pt x="1174750" y="2011362"/>
                  </a:lnTo>
                  <a:lnTo>
                    <a:pt x="1174750" y="1967705"/>
                  </a:lnTo>
                  <a:lnTo>
                    <a:pt x="1202531" y="1896268"/>
                  </a:lnTo>
                  <a:lnTo>
                    <a:pt x="1091406" y="1824830"/>
                  </a:lnTo>
                  <a:lnTo>
                    <a:pt x="1039813" y="1749424"/>
                  </a:lnTo>
                  <a:lnTo>
                    <a:pt x="1012031" y="1725612"/>
                  </a:lnTo>
                  <a:lnTo>
                    <a:pt x="944563" y="1737518"/>
                  </a:lnTo>
                  <a:lnTo>
                    <a:pt x="896938" y="1737518"/>
                  </a:lnTo>
                  <a:lnTo>
                    <a:pt x="892969" y="1797049"/>
                  </a:lnTo>
                  <a:lnTo>
                    <a:pt x="845344" y="1828799"/>
                  </a:lnTo>
                  <a:lnTo>
                    <a:pt x="773906" y="1852612"/>
                  </a:lnTo>
                  <a:lnTo>
                    <a:pt x="746125" y="1852612"/>
                  </a:lnTo>
                  <a:lnTo>
                    <a:pt x="789781" y="1804987"/>
                  </a:lnTo>
                  <a:lnTo>
                    <a:pt x="785813" y="1773237"/>
                  </a:lnTo>
                  <a:lnTo>
                    <a:pt x="726281" y="1773237"/>
                  </a:lnTo>
                  <a:lnTo>
                    <a:pt x="702469" y="1820862"/>
                  </a:lnTo>
                  <a:lnTo>
                    <a:pt x="686594" y="1785143"/>
                  </a:lnTo>
                  <a:lnTo>
                    <a:pt x="690563" y="1717674"/>
                  </a:lnTo>
                  <a:lnTo>
                    <a:pt x="690563" y="1658143"/>
                  </a:lnTo>
                  <a:lnTo>
                    <a:pt x="599281" y="1658143"/>
                  </a:lnTo>
                  <a:lnTo>
                    <a:pt x="571500" y="1670049"/>
                  </a:lnTo>
                  <a:lnTo>
                    <a:pt x="523875" y="1626393"/>
                  </a:lnTo>
                  <a:lnTo>
                    <a:pt x="527844" y="1586705"/>
                  </a:lnTo>
                  <a:lnTo>
                    <a:pt x="611188" y="1550987"/>
                  </a:lnTo>
                  <a:lnTo>
                    <a:pt x="650875" y="1475580"/>
                  </a:lnTo>
                  <a:lnTo>
                    <a:pt x="710406" y="1447799"/>
                  </a:lnTo>
                  <a:lnTo>
                    <a:pt x="785813" y="1384299"/>
                  </a:lnTo>
                  <a:lnTo>
                    <a:pt x="853281" y="1273174"/>
                  </a:lnTo>
                  <a:lnTo>
                    <a:pt x="920750" y="1185862"/>
                  </a:lnTo>
                  <a:lnTo>
                    <a:pt x="980281" y="1130299"/>
                  </a:lnTo>
                  <a:lnTo>
                    <a:pt x="1035844" y="1074737"/>
                  </a:lnTo>
                  <a:lnTo>
                    <a:pt x="1063625" y="1046955"/>
                  </a:lnTo>
                  <a:lnTo>
                    <a:pt x="1095375" y="1042987"/>
                  </a:lnTo>
                  <a:lnTo>
                    <a:pt x="1115219" y="955674"/>
                  </a:lnTo>
                  <a:lnTo>
                    <a:pt x="1158875" y="904080"/>
                  </a:lnTo>
                  <a:lnTo>
                    <a:pt x="1214438" y="888205"/>
                  </a:lnTo>
                  <a:lnTo>
                    <a:pt x="1273969" y="781049"/>
                  </a:lnTo>
                  <a:lnTo>
                    <a:pt x="1349375" y="741362"/>
                  </a:lnTo>
                  <a:lnTo>
                    <a:pt x="1400969" y="721518"/>
                  </a:lnTo>
                  <a:lnTo>
                    <a:pt x="1436688" y="721518"/>
                  </a:lnTo>
                  <a:lnTo>
                    <a:pt x="1520031" y="713580"/>
                  </a:lnTo>
                  <a:lnTo>
                    <a:pt x="1627188" y="713580"/>
                  </a:lnTo>
                  <a:lnTo>
                    <a:pt x="1686719" y="713580"/>
                  </a:lnTo>
                  <a:lnTo>
                    <a:pt x="1694656" y="765174"/>
                  </a:lnTo>
                  <a:lnTo>
                    <a:pt x="1714500" y="769143"/>
                  </a:lnTo>
                  <a:lnTo>
                    <a:pt x="1738313" y="729455"/>
                  </a:lnTo>
                  <a:lnTo>
                    <a:pt x="1742281" y="697705"/>
                  </a:lnTo>
                  <a:lnTo>
                    <a:pt x="1785938" y="697705"/>
                  </a:lnTo>
                  <a:lnTo>
                    <a:pt x="1817688" y="725487"/>
                  </a:lnTo>
                  <a:lnTo>
                    <a:pt x="1821656" y="658018"/>
                  </a:lnTo>
                  <a:lnTo>
                    <a:pt x="1821656" y="606424"/>
                  </a:lnTo>
                  <a:lnTo>
                    <a:pt x="1785938" y="582612"/>
                  </a:lnTo>
                  <a:lnTo>
                    <a:pt x="1746250" y="542924"/>
                  </a:lnTo>
                  <a:lnTo>
                    <a:pt x="1698625" y="550862"/>
                  </a:lnTo>
                  <a:lnTo>
                    <a:pt x="1662906" y="523080"/>
                  </a:lnTo>
                  <a:lnTo>
                    <a:pt x="1643063" y="495299"/>
                  </a:lnTo>
                  <a:lnTo>
                    <a:pt x="1694656" y="427830"/>
                  </a:lnTo>
                  <a:lnTo>
                    <a:pt x="1718469" y="427830"/>
                  </a:lnTo>
                  <a:lnTo>
                    <a:pt x="1750219" y="451643"/>
                  </a:lnTo>
                  <a:lnTo>
                    <a:pt x="1762125" y="384174"/>
                  </a:lnTo>
                  <a:lnTo>
                    <a:pt x="1781969" y="296862"/>
                  </a:lnTo>
                  <a:lnTo>
                    <a:pt x="1766094" y="245268"/>
                  </a:lnTo>
                  <a:lnTo>
                    <a:pt x="1742281" y="177799"/>
                  </a:lnTo>
                  <a:lnTo>
                    <a:pt x="1698625" y="153987"/>
                  </a:lnTo>
                  <a:lnTo>
                    <a:pt x="1639094" y="130174"/>
                  </a:lnTo>
                  <a:lnTo>
                    <a:pt x="1563688" y="134143"/>
                  </a:lnTo>
                  <a:lnTo>
                    <a:pt x="1496993" y="179387"/>
                  </a:lnTo>
                  <a:lnTo>
                    <a:pt x="1390644" y="107155"/>
                  </a:lnTo>
                  <a:lnTo>
                    <a:pt x="1321594" y="138112"/>
                  </a:lnTo>
                  <a:lnTo>
                    <a:pt x="1247800" y="121442"/>
                  </a:lnTo>
                  <a:lnTo>
                    <a:pt x="1206500" y="30955"/>
                  </a:lnTo>
                  <a:lnTo>
                    <a:pt x="1141388" y="0"/>
                  </a:lnTo>
                  <a:lnTo>
                    <a:pt x="1083469" y="62705"/>
                  </a:lnTo>
                  <a:lnTo>
                    <a:pt x="1063625" y="126205"/>
                  </a:lnTo>
                  <a:lnTo>
                    <a:pt x="999318" y="208756"/>
                  </a:lnTo>
                  <a:lnTo>
                    <a:pt x="968375" y="261143"/>
                  </a:lnTo>
                  <a:lnTo>
                    <a:pt x="849313" y="332581"/>
                  </a:lnTo>
                  <a:lnTo>
                    <a:pt x="865188" y="483393"/>
                  </a:lnTo>
                  <a:lnTo>
                    <a:pt x="868350" y="564356"/>
                  </a:lnTo>
                  <a:lnTo>
                    <a:pt x="819143" y="642143"/>
                  </a:lnTo>
                  <a:lnTo>
                    <a:pt x="674688" y="709612"/>
                  </a:lnTo>
                  <a:lnTo>
                    <a:pt x="587375" y="669924"/>
                  </a:lnTo>
                  <a:lnTo>
                    <a:pt x="498481" y="753268"/>
                  </a:lnTo>
                  <a:lnTo>
                    <a:pt x="372255" y="726280"/>
                  </a:lnTo>
                  <a:lnTo>
                    <a:pt x="257969" y="753268"/>
                  </a:lnTo>
                  <a:lnTo>
                    <a:pt x="194469" y="955674"/>
                  </a:lnTo>
                  <a:lnTo>
                    <a:pt x="111901" y="976312"/>
                  </a:lnTo>
                  <a:lnTo>
                    <a:pt x="174625" y="1056481"/>
                  </a:lnTo>
                  <a:lnTo>
                    <a:pt x="83344" y="1162049"/>
                  </a:lnTo>
                  <a:lnTo>
                    <a:pt x="150813" y="1237455"/>
                  </a:lnTo>
                  <a:lnTo>
                    <a:pt x="63500" y="1304924"/>
                  </a:lnTo>
                  <a:lnTo>
                    <a:pt x="63500" y="1451768"/>
                  </a:lnTo>
                  <a:lnTo>
                    <a:pt x="138906" y="1459705"/>
                  </a:lnTo>
                  <a:lnTo>
                    <a:pt x="206375" y="1443830"/>
                  </a:lnTo>
                  <a:lnTo>
                    <a:pt x="242094" y="1467643"/>
                  </a:lnTo>
                  <a:lnTo>
                    <a:pt x="265906" y="1515268"/>
                  </a:lnTo>
                  <a:lnTo>
                    <a:pt x="230188" y="1536700"/>
                  </a:lnTo>
                  <a:lnTo>
                    <a:pt x="211926" y="1567655"/>
                  </a:lnTo>
                  <a:lnTo>
                    <a:pt x="164331" y="1581943"/>
                  </a:lnTo>
                  <a:cubicBezTo>
                    <a:pt x="157304" y="1590145"/>
                    <a:pt x="155052" y="1603110"/>
                    <a:pt x="148025" y="1611312"/>
                  </a:cubicBezTo>
                  <a:lnTo>
                    <a:pt x="92057" y="1650205"/>
                  </a:lnTo>
                  <a:lnTo>
                    <a:pt x="79375" y="1709737"/>
                  </a:lnTo>
                  <a:lnTo>
                    <a:pt x="19844" y="1716087"/>
                  </a:lnTo>
                  <a:lnTo>
                    <a:pt x="0" y="1793080"/>
                  </a:lnTo>
                  <a:lnTo>
                    <a:pt x="89700" y="1805780"/>
                  </a:lnTo>
                  <a:lnTo>
                    <a:pt x="107156" y="1832768"/>
                  </a:lnTo>
                  <a:lnTo>
                    <a:pt x="120643" y="1904205"/>
                  </a:lnTo>
                  <a:lnTo>
                    <a:pt x="166688" y="1924049"/>
                  </a:lnTo>
                  <a:lnTo>
                    <a:pt x="199213" y="1909762"/>
                  </a:lnTo>
                  <a:lnTo>
                    <a:pt x="276261" y="1904999"/>
                  </a:lnTo>
                  <a:lnTo>
                    <a:pt x="315112" y="1858962"/>
                  </a:lnTo>
                  <a:lnTo>
                    <a:pt x="333375" y="1860549"/>
                  </a:lnTo>
                  <a:lnTo>
                    <a:pt x="379419" y="1865312"/>
                  </a:lnTo>
                  <a:lnTo>
                    <a:pt x="434981" y="1834355"/>
                  </a:lnTo>
                  <a:lnTo>
                    <a:pt x="477863" y="1870074"/>
                  </a:lnTo>
                  <a:lnTo>
                    <a:pt x="488156" y="1904205"/>
                  </a:lnTo>
                  <a:cubicBezTo>
                    <a:pt x="482216" y="1913730"/>
                    <a:pt x="485826" y="1923255"/>
                    <a:pt x="479886" y="1932780"/>
                  </a:cubicBezTo>
                  <a:lnTo>
                    <a:pt x="456406" y="1959768"/>
                  </a:lnTo>
                  <a:cubicBezTo>
                    <a:pt x="457070" y="1974585"/>
                    <a:pt x="464897" y="1991782"/>
                    <a:pt x="465561" y="2006599"/>
                  </a:cubicBezTo>
                  <a:lnTo>
                    <a:pt x="461957" y="2048668"/>
                  </a:lnTo>
                  <a:lnTo>
                    <a:pt x="404813" y="2047080"/>
                  </a:lnTo>
                  <a:lnTo>
                    <a:pt x="313531" y="2015330"/>
                  </a:lnTo>
                  <a:lnTo>
                    <a:pt x="316726" y="2078036"/>
                  </a:lnTo>
                  <a:cubicBezTo>
                    <a:pt x="306690" y="2097086"/>
                    <a:pt x="277555" y="2097087"/>
                    <a:pt x="257969" y="2106612"/>
                  </a:cubicBezTo>
                  <a:lnTo>
                    <a:pt x="204019" y="2155031"/>
                  </a:lnTo>
                  <a:lnTo>
                    <a:pt x="154781" y="2174080"/>
                  </a:lnTo>
                  <a:lnTo>
                    <a:pt x="111125" y="2178049"/>
                  </a:lnTo>
                  <a:lnTo>
                    <a:pt x="119063" y="2241549"/>
                  </a:lnTo>
                  <a:lnTo>
                    <a:pt x="73050" y="2249487"/>
                  </a:lnTo>
                  <a:lnTo>
                    <a:pt x="36494" y="2320130"/>
                  </a:lnTo>
                  <a:lnTo>
                    <a:pt x="38882" y="2354261"/>
                  </a:lnTo>
                  <a:lnTo>
                    <a:pt x="96863" y="2413000"/>
                  </a:lnTo>
                  <a:lnTo>
                    <a:pt x="112738" y="2422524"/>
                  </a:lnTo>
                  <a:lnTo>
                    <a:pt x="118256" y="2523330"/>
                  </a:lnTo>
                  <a:lnTo>
                    <a:pt x="119063" y="2590799"/>
                  </a:lnTo>
                  <a:lnTo>
                    <a:pt x="177013" y="2583655"/>
                  </a:lnTo>
                  <a:lnTo>
                    <a:pt x="190500" y="2555080"/>
                  </a:lnTo>
                  <a:lnTo>
                    <a:pt x="226219" y="2586830"/>
                  </a:lnTo>
                  <a:lnTo>
                    <a:pt x="265906" y="2598737"/>
                  </a:lnTo>
                  <a:lnTo>
                    <a:pt x="312757" y="2627312"/>
                  </a:lnTo>
                  <a:lnTo>
                    <a:pt x="310337" y="2662237"/>
                  </a:lnTo>
                  <a:lnTo>
                    <a:pt x="355607" y="2682874"/>
                  </a:lnTo>
                  <a:lnTo>
                    <a:pt x="404813" y="2701924"/>
                  </a:lnTo>
                  <a:lnTo>
                    <a:pt x="437337" y="2684461"/>
                  </a:lnTo>
                  <a:lnTo>
                    <a:pt x="488156" y="2709862"/>
                  </a:lnTo>
                  <a:lnTo>
                    <a:pt x="468313" y="2789237"/>
                  </a:lnTo>
                  <a:lnTo>
                    <a:pt x="460375" y="2820987"/>
                  </a:lnTo>
                  <a:lnTo>
                    <a:pt x="476250" y="2848768"/>
                  </a:lnTo>
                  <a:lnTo>
                    <a:pt x="428625" y="2908299"/>
                  </a:lnTo>
                  <a:lnTo>
                    <a:pt x="404813" y="2947987"/>
                  </a:lnTo>
                  <a:lnTo>
                    <a:pt x="388938" y="301545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1100"/>
            </a:p>
          </p:txBody>
        </p:sp>
        <p:sp>
          <p:nvSpPr>
            <p:cNvPr id="90" name="Магаданская обл."/>
            <p:cNvSpPr/>
            <p:nvPr/>
          </p:nvSpPr>
          <p:spPr>
            <a:xfrm>
              <a:off x="15532100" y="6223000"/>
              <a:ext cx="2019300" cy="1779588"/>
            </a:xfrm>
            <a:custGeom>
              <a:avLst/>
              <a:gdLst>
                <a:gd name="connsiteX0" fmla="*/ 231032 w 2018490"/>
                <a:gd name="connsiteY0" fmla="*/ 1673968 h 1775298"/>
                <a:gd name="connsiteX1" fmla="*/ 299936 w 2018490"/>
                <a:gd name="connsiteY1" fmla="*/ 1678021 h 1775298"/>
                <a:gd name="connsiteX2" fmla="*/ 340468 w 2018490"/>
                <a:gd name="connsiteY2" fmla="*/ 1645596 h 1775298"/>
                <a:gd name="connsiteX3" fmla="*/ 405319 w 2018490"/>
                <a:gd name="connsiteY3" fmla="*/ 1690181 h 1775298"/>
                <a:gd name="connsiteX4" fmla="*/ 453958 w 2018490"/>
                <a:gd name="connsiteY4" fmla="*/ 1678021 h 1775298"/>
                <a:gd name="connsiteX5" fmla="*/ 453958 w 2018490"/>
                <a:gd name="connsiteY5" fmla="*/ 1621277 h 1775298"/>
                <a:gd name="connsiteX6" fmla="*/ 482330 w 2018490"/>
                <a:gd name="connsiteY6" fmla="*/ 1560479 h 1775298"/>
                <a:gd name="connsiteX7" fmla="*/ 535021 w 2018490"/>
                <a:gd name="connsiteY7" fmla="*/ 1588851 h 1775298"/>
                <a:gd name="connsiteX8" fmla="*/ 624192 w 2018490"/>
                <a:gd name="connsiteY8" fmla="*/ 1617223 h 1775298"/>
                <a:gd name="connsiteX9" fmla="*/ 676883 w 2018490"/>
                <a:gd name="connsiteY9" fmla="*/ 1621277 h 1775298"/>
                <a:gd name="connsiteX10" fmla="*/ 709309 w 2018490"/>
                <a:gd name="connsiteY10" fmla="*/ 1609117 h 1775298"/>
                <a:gd name="connsiteX11" fmla="*/ 737681 w 2018490"/>
                <a:gd name="connsiteY11" fmla="*/ 1665862 h 1775298"/>
                <a:gd name="connsiteX12" fmla="*/ 802532 w 2018490"/>
                <a:gd name="connsiteY12" fmla="*/ 1673968 h 1775298"/>
                <a:gd name="connsiteX13" fmla="*/ 802532 w 2018490"/>
                <a:gd name="connsiteY13" fmla="*/ 1673968 h 1775298"/>
                <a:gd name="connsiteX14" fmla="*/ 782266 w 2018490"/>
                <a:gd name="connsiteY14" fmla="*/ 1718553 h 1775298"/>
                <a:gd name="connsiteX15" fmla="*/ 693096 w 2018490"/>
                <a:gd name="connsiteY15" fmla="*/ 1706394 h 1775298"/>
                <a:gd name="connsiteX16" fmla="*/ 660670 w 2018490"/>
                <a:gd name="connsiteY16" fmla="*/ 1738819 h 1775298"/>
                <a:gd name="connsiteX17" fmla="*/ 709309 w 2018490"/>
                <a:gd name="connsiteY17" fmla="*/ 1775298 h 1775298"/>
                <a:gd name="connsiteX18" fmla="*/ 770107 w 2018490"/>
                <a:gd name="connsiteY18" fmla="*/ 1763138 h 1775298"/>
                <a:gd name="connsiteX19" fmla="*/ 810638 w 2018490"/>
                <a:gd name="connsiteY19" fmla="*/ 1730713 h 1775298"/>
                <a:gd name="connsiteX20" fmla="*/ 843064 w 2018490"/>
                <a:gd name="connsiteY20" fmla="*/ 1755032 h 1775298"/>
                <a:gd name="connsiteX21" fmla="*/ 903862 w 2018490"/>
                <a:gd name="connsiteY21" fmla="*/ 1714500 h 1775298"/>
                <a:gd name="connsiteX22" fmla="*/ 940341 w 2018490"/>
                <a:gd name="connsiteY22" fmla="*/ 1694234 h 1775298"/>
                <a:gd name="connsiteX23" fmla="*/ 980873 w 2018490"/>
                <a:gd name="connsiteY23" fmla="*/ 1706394 h 1775298"/>
                <a:gd name="connsiteX24" fmla="*/ 1005192 w 2018490"/>
                <a:gd name="connsiteY24" fmla="*/ 1726660 h 1775298"/>
                <a:gd name="connsiteX25" fmla="*/ 1041670 w 2018490"/>
                <a:gd name="connsiteY25" fmla="*/ 1702340 h 1775298"/>
                <a:gd name="connsiteX26" fmla="*/ 1106521 w 2018490"/>
                <a:gd name="connsiteY26" fmla="*/ 1694234 h 1775298"/>
                <a:gd name="connsiteX27" fmla="*/ 1110575 w 2018490"/>
                <a:gd name="connsiteY27" fmla="*/ 1653702 h 1775298"/>
                <a:gd name="connsiteX28" fmla="*/ 1061936 w 2018490"/>
                <a:gd name="connsiteY28" fmla="*/ 1645596 h 1775298"/>
                <a:gd name="connsiteX29" fmla="*/ 1001138 w 2018490"/>
                <a:gd name="connsiteY29" fmla="*/ 1617223 h 1775298"/>
                <a:gd name="connsiteX30" fmla="*/ 1025458 w 2018490"/>
                <a:gd name="connsiteY30" fmla="*/ 1540213 h 1775298"/>
                <a:gd name="connsiteX31" fmla="*/ 1049777 w 2018490"/>
                <a:gd name="connsiteY31" fmla="*/ 1491575 h 1775298"/>
                <a:gd name="connsiteX32" fmla="*/ 1183532 w 2018490"/>
                <a:gd name="connsiteY32" fmla="*/ 1369979 h 1775298"/>
                <a:gd name="connsiteX33" fmla="*/ 1211904 w 2018490"/>
                <a:gd name="connsiteY33" fmla="*/ 1337553 h 1775298"/>
                <a:gd name="connsiteX34" fmla="*/ 1207851 w 2018490"/>
                <a:gd name="connsiteY34" fmla="*/ 1301075 h 1775298"/>
                <a:gd name="connsiteX35" fmla="*/ 1280809 w 2018490"/>
                <a:gd name="connsiteY35" fmla="*/ 1244330 h 1775298"/>
                <a:gd name="connsiteX36" fmla="*/ 1276756 w 2018490"/>
                <a:gd name="connsiteY36" fmla="*/ 1183532 h 1775298"/>
                <a:gd name="connsiteX37" fmla="*/ 1369979 w 2018490"/>
                <a:gd name="connsiteY37" fmla="*/ 1122734 h 1775298"/>
                <a:gd name="connsiteX38" fmla="*/ 1446990 w 2018490"/>
                <a:gd name="connsiteY38" fmla="*/ 1134894 h 1775298"/>
                <a:gd name="connsiteX39" fmla="*/ 1491575 w 2018490"/>
                <a:gd name="connsiteY39" fmla="*/ 1118681 h 1775298"/>
                <a:gd name="connsiteX40" fmla="*/ 1536160 w 2018490"/>
                <a:gd name="connsiteY40" fmla="*/ 1098415 h 1775298"/>
                <a:gd name="connsiteX41" fmla="*/ 1584798 w 2018490"/>
                <a:gd name="connsiteY41" fmla="*/ 1102468 h 1775298"/>
                <a:gd name="connsiteX42" fmla="*/ 1592904 w 2018490"/>
                <a:gd name="connsiteY42" fmla="*/ 1143000 h 1775298"/>
                <a:gd name="connsiteX43" fmla="*/ 1637490 w 2018490"/>
                <a:gd name="connsiteY43" fmla="*/ 1122734 h 1775298"/>
                <a:gd name="connsiteX44" fmla="*/ 1690181 w 2018490"/>
                <a:gd name="connsiteY44" fmla="*/ 1090309 h 1775298"/>
                <a:gd name="connsiteX45" fmla="*/ 1669915 w 2018490"/>
                <a:gd name="connsiteY45" fmla="*/ 1175426 h 1775298"/>
                <a:gd name="connsiteX46" fmla="*/ 1633436 w 2018490"/>
                <a:gd name="connsiteY46" fmla="*/ 1252436 h 1775298"/>
                <a:gd name="connsiteX47" fmla="*/ 1641543 w 2018490"/>
                <a:gd name="connsiteY47" fmla="*/ 1284862 h 1775298"/>
                <a:gd name="connsiteX48" fmla="*/ 1621277 w 2018490"/>
                <a:gd name="connsiteY48" fmla="*/ 1309181 h 1775298"/>
                <a:gd name="connsiteX49" fmla="*/ 1669915 w 2018490"/>
                <a:gd name="connsiteY49" fmla="*/ 1305128 h 1775298"/>
                <a:gd name="connsiteX50" fmla="*/ 1690181 w 2018490"/>
                <a:gd name="connsiteY50" fmla="*/ 1305128 h 1775298"/>
                <a:gd name="connsiteX51" fmla="*/ 1649649 w 2018490"/>
                <a:gd name="connsiteY51" fmla="*/ 1394298 h 1775298"/>
                <a:gd name="connsiteX52" fmla="*/ 1738819 w 2018490"/>
                <a:gd name="connsiteY52" fmla="*/ 1349713 h 1775298"/>
                <a:gd name="connsiteX53" fmla="*/ 1791511 w 2018490"/>
                <a:gd name="connsiteY53" fmla="*/ 1260543 h 1775298"/>
                <a:gd name="connsiteX54" fmla="*/ 1888787 w 2018490"/>
                <a:gd name="connsiteY54" fmla="*/ 1175426 h 1775298"/>
                <a:gd name="connsiteX55" fmla="*/ 1909053 w 2018490"/>
                <a:gd name="connsiteY55" fmla="*/ 1147053 h 1775298"/>
                <a:gd name="connsiteX56" fmla="*/ 1896894 w 2018490"/>
                <a:gd name="connsiteY56" fmla="*/ 1098415 h 1775298"/>
                <a:gd name="connsiteX57" fmla="*/ 1917160 w 2018490"/>
                <a:gd name="connsiteY57" fmla="*/ 1057883 h 1775298"/>
                <a:gd name="connsiteX58" fmla="*/ 1876628 w 2018490"/>
                <a:gd name="connsiteY58" fmla="*/ 1037617 h 1775298"/>
                <a:gd name="connsiteX59" fmla="*/ 1925266 w 2018490"/>
                <a:gd name="connsiteY59" fmla="*/ 1013298 h 1775298"/>
                <a:gd name="connsiteX60" fmla="*/ 1945532 w 2018490"/>
                <a:gd name="connsiteY60" fmla="*/ 980872 h 1775298"/>
                <a:gd name="connsiteX61" fmla="*/ 1941479 w 2018490"/>
                <a:gd name="connsiteY61" fmla="*/ 932234 h 1775298"/>
                <a:gd name="connsiteX62" fmla="*/ 1917160 w 2018490"/>
                <a:gd name="connsiteY62" fmla="*/ 895755 h 1775298"/>
                <a:gd name="connsiteX63" fmla="*/ 1896894 w 2018490"/>
                <a:gd name="connsiteY63" fmla="*/ 871436 h 1775298"/>
                <a:gd name="connsiteX64" fmla="*/ 1896894 w 2018490"/>
                <a:gd name="connsiteY64" fmla="*/ 830904 h 1775298"/>
                <a:gd name="connsiteX65" fmla="*/ 1937426 w 2018490"/>
                <a:gd name="connsiteY65" fmla="*/ 810638 h 1775298"/>
                <a:gd name="connsiteX66" fmla="*/ 1949585 w 2018490"/>
                <a:gd name="connsiteY66" fmla="*/ 778213 h 1775298"/>
                <a:gd name="connsiteX67" fmla="*/ 1929319 w 2018490"/>
                <a:gd name="connsiteY67" fmla="*/ 757947 h 1775298"/>
                <a:gd name="connsiteX68" fmla="*/ 1969851 w 2018490"/>
                <a:gd name="connsiteY68" fmla="*/ 721468 h 1775298"/>
                <a:gd name="connsiteX69" fmla="*/ 1941479 w 2018490"/>
                <a:gd name="connsiteY69" fmla="*/ 648511 h 1775298"/>
                <a:gd name="connsiteX70" fmla="*/ 1965798 w 2018490"/>
                <a:gd name="connsiteY70" fmla="*/ 616085 h 1775298"/>
                <a:gd name="connsiteX71" fmla="*/ 1941479 w 2018490"/>
                <a:gd name="connsiteY71" fmla="*/ 595819 h 1775298"/>
                <a:gd name="connsiteX72" fmla="*/ 1965798 w 2018490"/>
                <a:gd name="connsiteY72" fmla="*/ 559340 h 1775298"/>
                <a:gd name="connsiteX73" fmla="*/ 1986064 w 2018490"/>
                <a:gd name="connsiteY73" fmla="*/ 555287 h 1775298"/>
                <a:gd name="connsiteX74" fmla="*/ 2018490 w 2018490"/>
                <a:gd name="connsiteY74" fmla="*/ 510702 h 1775298"/>
                <a:gd name="connsiteX75" fmla="*/ 1977958 w 2018490"/>
                <a:gd name="connsiteY75" fmla="*/ 445851 h 1775298"/>
                <a:gd name="connsiteX76" fmla="*/ 1949585 w 2018490"/>
                <a:gd name="connsiteY76" fmla="*/ 425585 h 1775298"/>
                <a:gd name="connsiteX77" fmla="*/ 1900947 w 2018490"/>
                <a:gd name="connsiteY77" fmla="*/ 413426 h 1775298"/>
                <a:gd name="connsiteX78" fmla="*/ 1840149 w 2018490"/>
                <a:gd name="connsiteY78" fmla="*/ 389106 h 1775298"/>
                <a:gd name="connsiteX79" fmla="*/ 1819883 w 2018490"/>
                <a:gd name="connsiteY79" fmla="*/ 356681 h 1775298"/>
                <a:gd name="connsiteX80" fmla="*/ 1787458 w 2018490"/>
                <a:gd name="connsiteY80" fmla="*/ 312096 h 1775298"/>
                <a:gd name="connsiteX81" fmla="*/ 1787458 w 2018490"/>
                <a:gd name="connsiteY81" fmla="*/ 312096 h 1775298"/>
                <a:gd name="connsiteX82" fmla="*/ 1702341 w 2018490"/>
                <a:gd name="connsiteY82" fmla="*/ 312096 h 1775298"/>
                <a:gd name="connsiteX83" fmla="*/ 1682075 w 2018490"/>
                <a:gd name="connsiteY83" fmla="*/ 283723 h 1775298"/>
                <a:gd name="connsiteX84" fmla="*/ 1653702 w 2018490"/>
                <a:gd name="connsiteY84" fmla="*/ 231032 h 1775298"/>
                <a:gd name="connsiteX85" fmla="*/ 1605064 w 2018490"/>
                <a:gd name="connsiteY85" fmla="*/ 210766 h 1775298"/>
                <a:gd name="connsiteX86" fmla="*/ 1564532 w 2018490"/>
                <a:gd name="connsiteY86" fmla="*/ 186447 h 1775298"/>
                <a:gd name="connsiteX87" fmla="*/ 1532107 w 2018490"/>
                <a:gd name="connsiteY87" fmla="*/ 166181 h 1775298"/>
                <a:gd name="connsiteX88" fmla="*/ 1532107 w 2018490"/>
                <a:gd name="connsiteY88" fmla="*/ 137809 h 1775298"/>
                <a:gd name="connsiteX89" fmla="*/ 1552373 w 2018490"/>
                <a:gd name="connsiteY89" fmla="*/ 77011 h 1775298"/>
                <a:gd name="connsiteX90" fmla="*/ 1564532 w 2018490"/>
                <a:gd name="connsiteY90" fmla="*/ 40532 h 1775298"/>
                <a:gd name="connsiteX91" fmla="*/ 1515894 w 2018490"/>
                <a:gd name="connsiteY91" fmla="*/ 20266 h 1775298"/>
                <a:gd name="connsiteX92" fmla="*/ 1475362 w 2018490"/>
                <a:gd name="connsiteY92" fmla="*/ 0 h 1775298"/>
                <a:gd name="connsiteX93" fmla="*/ 1357819 w 2018490"/>
                <a:gd name="connsiteY93" fmla="*/ 117543 h 1775298"/>
                <a:gd name="connsiteX94" fmla="*/ 1284862 w 2018490"/>
                <a:gd name="connsiteY94" fmla="*/ 32426 h 1775298"/>
                <a:gd name="connsiteX95" fmla="*/ 1244330 w 2018490"/>
                <a:gd name="connsiteY95" fmla="*/ 85117 h 1775298"/>
                <a:gd name="connsiteX96" fmla="*/ 1053830 w 2018490"/>
                <a:gd name="connsiteY96" fmla="*/ 28372 h 1775298"/>
                <a:gd name="connsiteX97" fmla="*/ 1017351 w 2018490"/>
                <a:gd name="connsiteY97" fmla="*/ 113489 h 1775298"/>
                <a:gd name="connsiteX98" fmla="*/ 964660 w 2018490"/>
                <a:gd name="connsiteY98" fmla="*/ 113489 h 1775298"/>
                <a:gd name="connsiteX99" fmla="*/ 940341 w 2018490"/>
                <a:gd name="connsiteY99" fmla="*/ 154021 h 1775298"/>
                <a:gd name="connsiteX100" fmla="*/ 944394 w 2018490"/>
                <a:gd name="connsiteY100" fmla="*/ 235085 h 1775298"/>
                <a:gd name="connsiteX101" fmla="*/ 851170 w 2018490"/>
                <a:gd name="connsiteY101" fmla="*/ 283723 h 1775298"/>
                <a:gd name="connsiteX102" fmla="*/ 826851 w 2018490"/>
                <a:gd name="connsiteY102" fmla="*/ 352628 h 1775298"/>
                <a:gd name="connsiteX103" fmla="*/ 851170 w 2018490"/>
                <a:gd name="connsiteY103" fmla="*/ 409372 h 1775298"/>
                <a:gd name="connsiteX104" fmla="*/ 818745 w 2018490"/>
                <a:gd name="connsiteY104" fmla="*/ 490436 h 1775298"/>
                <a:gd name="connsiteX105" fmla="*/ 762000 w 2018490"/>
                <a:gd name="connsiteY105" fmla="*/ 486383 h 1775298"/>
                <a:gd name="connsiteX106" fmla="*/ 656617 w 2018490"/>
                <a:gd name="connsiteY106" fmla="*/ 526915 h 1775298"/>
                <a:gd name="connsiteX107" fmla="*/ 599873 w 2018490"/>
                <a:gd name="connsiteY107" fmla="*/ 514755 h 1775298"/>
                <a:gd name="connsiteX108" fmla="*/ 530968 w 2018490"/>
                <a:gd name="connsiteY108" fmla="*/ 470170 h 1775298"/>
                <a:gd name="connsiteX109" fmla="*/ 474224 w 2018490"/>
                <a:gd name="connsiteY109" fmla="*/ 486383 h 1775298"/>
                <a:gd name="connsiteX110" fmla="*/ 389107 w 2018490"/>
                <a:gd name="connsiteY110" fmla="*/ 470170 h 1775298"/>
                <a:gd name="connsiteX111" fmla="*/ 364787 w 2018490"/>
                <a:gd name="connsiteY111" fmla="*/ 530968 h 1775298"/>
                <a:gd name="connsiteX112" fmla="*/ 356681 w 2018490"/>
                <a:gd name="connsiteY112" fmla="*/ 591766 h 1775298"/>
                <a:gd name="connsiteX113" fmla="*/ 299936 w 2018490"/>
                <a:gd name="connsiteY113" fmla="*/ 591766 h 1775298"/>
                <a:gd name="connsiteX114" fmla="*/ 271564 w 2018490"/>
                <a:gd name="connsiteY114" fmla="*/ 555287 h 1775298"/>
                <a:gd name="connsiteX115" fmla="*/ 186447 w 2018490"/>
                <a:gd name="connsiteY115" fmla="*/ 547181 h 1775298"/>
                <a:gd name="connsiteX116" fmla="*/ 97277 w 2018490"/>
                <a:gd name="connsiteY116" fmla="*/ 603926 h 1775298"/>
                <a:gd name="connsiteX117" fmla="*/ 28373 w 2018490"/>
                <a:gd name="connsiteY117" fmla="*/ 810638 h 1775298"/>
                <a:gd name="connsiteX118" fmla="*/ 56745 w 2018490"/>
                <a:gd name="connsiteY118" fmla="*/ 879543 h 1775298"/>
                <a:gd name="connsiteX119" fmla="*/ 48638 w 2018490"/>
                <a:gd name="connsiteY119" fmla="*/ 964660 h 1775298"/>
                <a:gd name="connsiteX120" fmla="*/ 0 w 2018490"/>
                <a:gd name="connsiteY120" fmla="*/ 1074096 h 1775298"/>
                <a:gd name="connsiteX121" fmla="*/ 72958 w 2018490"/>
                <a:gd name="connsiteY121" fmla="*/ 1070043 h 1775298"/>
                <a:gd name="connsiteX122" fmla="*/ 154021 w 2018490"/>
                <a:gd name="connsiteY122" fmla="*/ 1102468 h 1775298"/>
                <a:gd name="connsiteX123" fmla="*/ 182394 w 2018490"/>
                <a:gd name="connsiteY123" fmla="*/ 1151106 h 1775298"/>
                <a:gd name="connsiteX124" fmla="*/ 206713 w 2018490"/>
                <a:gd name="connsiteY124" fmla="*/ 1252436 h 1775298"/>
                <a:gd name="connsiteX125" fmla="*/ 178341 w 2018490"/>
                <a:gd name="connsiteY125" fmla="*/ 1398351 h 1775298"/>
                <a:gd name="connsiteX126" fmla="*/ 117543 w 2018490"/>
                <a:gd name="connsiteY126" fmla="*/ 1374032 h 1775298"/>
                <a:gd name="connsiteX127" fmla="*/ 93224 w 2018490"/>
                <a:gd name="connsiteY127" fmla="*/ 1402404 h 1775298"/>
                <a:gd name="connsiteX128" fmla="*/ 60798 w 2018490"/>
                <a:gd name="connsiteY128" fmla="*/ 1446989 h 1775298"/>
                <a:gd name="connsiteX129" fmla="*/ 105383 w 2018490"/>
                <a:gd name="connsiteY129" fmla="*/ 1487521 h 1775298"/>
                <a:gd name="connsiteX130" fmla="*/ 166181 w 2018490"/>
                <a:gd name="connsiteY130" fmla="*/ 1483468 h 1775298"/>
                <a:gd name="connsiteX131" fmla="*/ 222926 w 2018490"/>
                <a:gd name="connsiteY131" fmla="*/ 1532106 h 1775298"/>
                <a:gd name="connsiteX132" fmla="*/ 251298 w 2018490"/>
                <a:gd name="connsiteY132" fmla="*/ 1552372 h 1775298"/>
                <a:gd name="connsiteX133" fmla="*/ 231032 w 2018490"/>
                <a:gd name="connsiteY133" fmla="*/ 1673968 h 1775298"/>
                <a:gd name="connsiteX0" fmla="*/ 235085 w 2022543"/>
                <a:gd name="connsiteY0" fmla="*/ 1673968 h 1775298"/>
                <a:gd name="connsiteX1" fmla="*/ 303989 w 2022543"/>
                <a:gd name="connsiteY1" fmla="*/ 1678021 h 1775298"/>
                <a:gd name="connsiteX2" fmla="*/ 344521 w 2022543"/>
                <a:gd name="connsiteY2" fmla="*/ 1645596 h 1775298"/>
                <a:gd name="connsiteX3" fmla="*/ 409372 w 2022543"/>
                <a:gd name="connsiteY3" fmla="*/ 1690181 h 1775298"/>
                <a:gd name="connsiteX4" fmla="*/ 458011 w 2022543"/>
                <a:gd name="connsiteY4" fmla="*/ 1678021 h 1775298"/>
                <a:gd name="connsiteX5" fmla="*/ 458011 w 2022543"/>
                <a:gd name="connsiteY5" fmla="*/ 1621277 h 1775298"/>
                <a:gd name="connsiteX6" fmla="*/ 486383 w 2022543"/>
                <a:gd name="connsiteY6" fmla="*/ 1560479 h 1775298"/>
                <a:gd name="connsiteX7" fmla="*/ 539074 w 2022543"/>
                <a:gd name="connsiteY7" fmla="*/ 1588851 h 1775298"/>
                <a:gd name="connsiteX8" fmla="*/ 628245 w 2022543"/>
                <a:gd name="connsiteY8" fmla="*/ 1617223 h 1775298"/>
                <a:gd name="connsiteX9" fmla="*/ 680936 w 2022543"/>
                <a:gd name="connsiteY9" fmla="*/ 1621277 h 1775298"/>
                <a:gd name="connsiteX10" fmla="*/ 713362 w 2022543"/>
                <a:gd name="connsiteY10" fmla="*/ 1609117 h 1775298"/>
                <a:gd name="connsiteX11" fmla="*/ 741734 w 2022543"/>
                <a:gd name="connsiteY11" fmla="*/ 1665862 h 1775298"/>
                <a:gd name="connsiteX12" fmla="*/ 806585 w 2022543"/>
                <a:gd name="connsiteY12" fmla="*/ 1673968 h 1775298"/>
                <a:gd name="connsiteX13" fmla="*/ 806585 w 2022543"/>
                <a:gd name="connsiteY13" fmla="*/ 1673968 h 1775298"/>
                <a:gd name="connsiteX14" fmla="*/ 786319 w 2022543"/>
                <a:gd name="connsiteY14" fmla="*/ 1718553 h 1775298"/>
                <a:gd name="connsiteX15" fmla="*/ 697149 w 2022543"/>
                <a:gd name="connsiteY15" fmla="*/ 1706394 h 1775298"/>
                <a:gd name="connsiteX16" fmla="*/ 664723 w 2022543"/>
                <a:gd name="connsiteY16" fmla="*/ 1738819 h 1775298"/>
                <a:gd name="connsiteX17" fmla="*/ 713362 w 2022543"/>
                <a:gd name="connsiteY17" fmla="*/ 1775298 h 1775298"/>
                <a:gd name="connsiteX18" fmla="*/ 774160 w 2022543"/>
                <a:gd name="connsiteY18" fmla="*/ 1763138 h 1775298"/>
                <a:gd name="connsiteX19" fmla="*/ 814691 w 2022543"/>
                <a:gd name="connsiteY19" fmla="*/ 1730713 h 1775298"/>
                <a:gd name="connsiteX20" fmla="*/ 847117 w 2022543"/>
                <a:gd name="connsiteY20" fmla="*/ 1755032 h 1775298"/>
                <a:gd name="connsiteX21" fmla="*/ 907915 w 2022543"/>
                <a:gd name="connsiteY21" fmla="*/ 1714500 h 1775298"/>
                <a:gd name="connsiteX22" fmla="*/ 944394 w 2022543"/>
                <a:gd name="connsiteY22" fmla="*/ 1694234 h 1775298"/>
                <a:gd name="connsiteX23" fmla="*/ 984926 w 2022543"/>
                <a:gd name="connsiteY23" fmla="*/ 1706394 h 1775298"/>
                <a:gd name="connsiteX24" fmla="*/ 1009245 w 2022543"/>
                <a:gd name="connsiteY24" fmla="*/ 1726660 h 1775298"/>
                <a:gd name="connsiteX25" fmla="*/ 1045723 w 2022543"/>
                <a:gd name="connsiteY25" fmla="*/ 1702340 h 1775298"/>
                <a:gd name="connsiteX26" fmla="*/ 1110574 w 2022543"/>
                <a:gd name="connsiteY26" fmla="*/ 1694234 h 1775298"/>
                <a:gd name="connsiteX27" fmla="*/ 1114628 w 2022543"/>
                <a:gd name="connsiteY27" fmla="*/ 1653702 h 1775298"/>
                <a:gd name="connsiteX28" fmla="*/ 1065989 w 2022543"/>
                <a:gd name="connsiteY28" fmla="*/ 1645596 h 1775298"/>
                <a:gd name="connsiteX29" fmla="*/ 1005191 w 2022543"/>
                <a:gd name="connsiteY29" fmla="*/ 1617223 h 1775298"/>
                <a:gd name="connsiteX30" fmla="*/ 1029511 w 2022543"/>
                <a:gd name="connsiteY30" fmla="*/ 1540213 h 1775298"/>
                <a:gd name="connsiteX31" fmla="*/ 1053830 w 2022543"/>
                <a:gd name="connsiteY31" fmla="*/ 1491575 h 1775298"/>
                <a:gd name="connsiteX32" fmla="*/ 1187585 w 2022543"/>
                <a:gd name="connsiteY32" fmla="*/ 1369979 h 1775298"/>
                <a:gd name="connsiteX33" fmla="*/ 1215957 w 2022543"/>
                <a:gd name="connsiteY33" fmla="*/ 1337553 h 1775298"/>
                <a:gd name="connsiteX34" fmla="*/ 1211904 w 2022543"/>
                <a:gd name="connsiteY34" fmla="*/ 1301075 h 1775298"/>
                <a:gd name="connsiteX35" fmla="*/ 1284862 w 2022543"/>
                <a:gd name="connsiteY35" fmla="*/ 1244330 h 1775298"/>
                <a:gd name="connsiteX36" fmla="*/ 1280809 w 2022543"/>
                <a:gd name="connsiteY36" fmla="*/ 1183532 h 1775298"/>
                <a:gd name="connsiteX37" fmla="*/ 1374032 w 2022543"/>
                <a:gd name="connsiteY37" fmla="*/ 1122734 h 1775298"/>
                <a:gd name="connsiteX38" fmla="*/ 1451043 w 2022543"/>
                <a:gd name="connsiteY38" fmla="*/ 1134894 h 1775298"/>
                <a:gd name="connsiteX39" fmla="*/ 1495628 w 2022543"/>
                <a:gd name="connsiteY39" fmla="*/ 1118681 h 1775298"/>
                <a:gd name="connsiteX40" fmla="*/ 1540213 w 2022543"/>
                <a:gd name="connsiteY40" fmla="*/ 1098415 h 1775298"/>
                <a:gd name="connsiteX41" fmla="*/ 1588851 w 2022543"/>
                <a:gd name="connsiteY41" fmla="*/ 1102468 h 1775298"/>
                <a:gd name="connsiteX42" fmla="*/ 1596957 w 2022543"/>
                <a:gd name="connsiteY42" fmla="*/ 1143000 h 1775298"/>
                <a:gd name="connsiteX43" fmla="*/ 1641543 w 2022543"/>
                <a:gd name="connsiteY43" fmla="*/ 1122734 h 1775298"/>
                <a:gd name="connsiteX44" fmla="*/ 1694234 w 2022543"/>
                <a:gd name="connsiteY44" fmla="*/ 1090309 h 1775298"/>
                <a:gd name="connsiteX45" fmla="*/ 1673968 w 2022543"/>
                <a:gd name="connsiteY45" fmla="*/ 1175426 h 1775298"/>
                <a:gd name="connsiteX46" fmla="*/ 1637489 w 2022543"/>
                <a:gd name="connsiteY46" fmla="*/ 1252436 h 1775298"/>
                <a:gd name="connsiteX47" fmla="*/ 1645596 w 2022543"/>
                <a:gd name="connsiteY47" fmla="*/ 1284862 h 1775298"/>
                <a:gd name="connsiteX48" fmla="*/ 1625330 w 2022543"/>
                <a:gd name="connsiteY48" fmla="*/ 1309181 h 1775298"/>
                <a:gd name="connsiteX49" fmla="*/ 1673968 w 2022543"/>
                <a:gd name="connsiteY49" fmla="*/ 1305128 h 1775298"/>
                <a:gd name="connsiteX50" fmla="*/ 1694234 w 2022543"/>
                <a:gd name="connsiteY50" fmla="*/ 1305128 h 1775298"/>
                <a:gd name="connsiteX51" fmla="*/ 1653702 w 2022543"/>
                <a:gd name="connsiteY51" fmla="*/ 1394298 h 1775298"/>
                <a:gd name="connsiteX52" fmla="*/ 1742872 w 2022543"/>
                <a:gd name="connsiteY52" fmla="*/ 1349713 h 1775298"/>
                <a:gd name="connsiteX53" fmla="*/ 1795564 w 2022543"/>
                <a:gd name="connsiteY53" fmla="*/ 1260543 h 1775298"/>
                <a:gd name="connsiteX54" fmla="*/ 1892840 w 2022543"/>
                <a:gd name="connsiteY54" fmla="*/ 1175426 h 1775298"/>
                <a:gd name="connsiteX55" fmla="*/ 1913106 w 2022543"/>
                <a:gd name="connsiteY55" fmla="*/ 1147053 h 1775298"/>
                <a:gd name="connsiteX56" fmla="*/ 1900947 w 2022543"/>
                <a:gd name="connsiteY56" fmla="*/ 1098415 h 1775298"/>
                <a:gd name="connsiteX57" fmla="*/ 1921213 w 2022543"/>
                <a:gd name="connsiteY57" fmla="*/ 1057883 h 1775298"/>
                <a:gd name="connsiteX58" fmla="*/ 1880681 w 2022543"/>
                <a:gd name="connsiteY58" fmla="*/ 1037617 h 1775298"/>
                <a:gd name="connsiteX59" fmla="*/ 1929319 w 2022543"/>
                <a:gd name="connsiteY59" fmla="*/ 1013298 h 1775298"/>
                <a:gd name="connsiteX60" fmla="*/ 1949585 w 2022543"/>
                <a:gd name="connsiteY60" fmla="*/ 980872 h 1775298"/>
                <a:gd name="connsiteX61" fmla="*/ 1945532 w 2022543"/>
                <a:gd name="connsiteY61" fmla="*/ 932234 h 1775298"/>
                <a:gd name="connsiteX62" fmla="*/ 1921213 w 2022543"/>
                <a:gd name="connsiteY62" fmla="*/ 895755 h 1775298"/>
                <a:gd name="connsiteX63" fmla="*/ 1900947 w 2022543"/>
                <a:gd name="connsiteY63" fmla="*/ 871436 h 1775298"/>
                <a:gd name="connsiteX64" fmla="*/ 1900947 w 2022543"/>
                <a:gd name="connsiteY64" fmla="*/ 830904 h 1775298"/>
                <a:gd name="connsiteX65" fmla="*/ 1941479 w 2022543"/>
                <a:gd name="connsiteY65" fmla="*/ 810638 h 1775298"/>
                <a:gd name="connsiteX66" fmla="*/ 1953638 w 2022543"/>
                <a:gd name="connsiteY66" fmla="*/ 778213 h 1775298"/>
                <a:gd name="connsiteX67" fmla="*/ 1933372 w 2022543"/>
                <a:gd name="connsiteY67" fmla="*/ 757947 h 1775298"/>
                <a:gd name="connsiteX68" fmla="*/ 1973904 w 2022543"/>
                <a:gd name="connsiteY68" fmla="*/ 721468 h 1775298"/>
                <a:gd name="connsiteX69" fmla="*/ 1945532 w 2022543"/>
                <a:gd name="connsiteY69" fmla="*/ 648511 h 1775298"/>
                <a:gd name="connsiteX70" fmla="*/ 1969851 w 2022543"/>
                <a:gd name="connsiteY70" fmla="*/ 616085 h 1775298"/>
                <a:gd name="connsiteX71" fmla="*/ 1945532 w 2022543"/>
                <a:gd name="connsiteY71" fmla="*/ 595819 h 1775298"/>
                <a:gd name="connsiteX72" fmla="*/ 1969851 w 2022543"/>
                <a:gd name="connsiteY72" fmla="*/ 559340 h 1775298"/>
                <a:gd name="connsiteX73" fmla="*/ 1990117 w 2022543"/>
                <a:gd name="connsiteY73" fmla="*/ 555287 h 1775298"/>
                <a:gd name="connsiteX74" fmla="*/ 2022543 w 2022543"/>
                <a:gd name="connsiteY74" fmla="*/ 510702 h 1775298"/>
                <a:gd name="connsiteX75" fmla="*/ 1982011 w 2022543"/>
                <a:gd name="connsiteY75" fmla="*/ 445851 h 1775298"/>
                <a:gd name="connsiteX76" fmla="*/ 1953638 w 2022543"/>
                <a:gd name="connsiteY76" fmla="*/ 425585 h 1775298"/>
                <a:gd name="connsiteX77" fmla="*/ 1905000 w 2022543"/>
                <a:gd name="connsiteY77" fmla="*/ 413426 h 1775298"/>
                <a:gd name="connsiteX78" fmla="*/ 1844202 w 2022543"/>
                <a:gd name="connsiteY78" fmla="*/ 389106 h 1775298"/>
                <a:gd name="connsiteX79" fmla="*/ 1823936 w 2022543"/>
                <a:gd name="connsiteY79" fmla="*/ 356681 h 1775298"/>
                <a:gd name="connsiteX80" fmla="*/ 1791511 w 2022543"/>
                <a:gd name="connsiteY80" fmla="*/ 312096 h 1775298"/>
                <a:gd name="connsiteX81" fmla="*/ 1791511 w 2022543"/>
                <a:gd name="connsiteY81" fmla="*/ 312096 h 1775298"/>
                <a:gd name="connsiteX82" fmla="*/ 1706394 w 2022543"/>
                <a:gd name="connsiteY82" fmla="*/ 312096 h 1775298"/>
                <a:gd name="connsiteX83" fmla="*/ 1686128 w 2022543"/>
                <a:gd name="connsiteY83" fmla="*/ 283723 h 1775298"/>
                <a:gd name="connsiteX84" fmla="*/ 1657755 w 2022543"/>
                <a:gd name="connsiteY84" fmla="*/ 231032 h 1775298"/>
                <a:gd name="connsiteX85" fmla="*/ 1609117 w 2022543"/>
                <a:gd name="connsiteY85" fmla="*/ 210766 h 1775298"/>
                <a:gd name="connsiteX86" fmla="*/ 1568585 w 2022543"/>
                <a:gd name="connsiteY86" fmla="*/ 186447 h 1775298"/>
                <a:gd name="connsiteX87" fmla="*/ 1536160 w 2022543"/>
                <a:gd name="connsiteY87" fmla="*/ 166181 h 1775298"/>
                <a:gd name="connsiteX88" fmla="*/ 1536160 w 2022543"/>
                <a:gd name="connsiteY88" fmla="*/ 137809 h 1775298"/>
                <a:gd name="connsiteX89" fmla="*/ 1556426 w 2022543"/>
                <a:gd name="connsiteY89" fmla="*/ 77011 h 1775298"/>
                <a:gd name="connsiteX90" fmla="*/ 1568585 w 2022543"/>
                <a:gd name="connsiteY90" fmla="*/ 40532 h 1775298"/>
                <a:gd name="connsiteX91" fmla="*/ 1519947 w 2022543"/>
                <a:gd name="connsiteY91" fmla="*/ 20266 h 1775298"/>
                <a:gd name="connsiteX92" fmla="*/ 1479415 w 2022543"/>
                <a:gd name="connsiteY92" fmla="*/ 0 h 1775298"/>
                <a:gd name="connsiteX93" fmla="*/ 1361872 w 2022543"/>
                <a:gd name="connsiteY93" fmla="*/ 117543 h 1775298"/>
                <a:gd name="connsiteX94" fmla="*/ 1288915 w 2022543"/>
                <a:gd name="connsiteY94" fmla="*/ 32426 h 1775298"/>
                <a:gd name="connsiteX95" fmla="*/ 1248383 w 2022543"/>
                <a:gd name="connsiteY95" fmla="*/ 85117 h 1775298"/>
                <a:gd name="connsiteX96" fmla="*/ 1057883 w 2022543"/>
                <a:gd name="connsiteY96" fmla="*/ 28372 h 1775298"/>
                <a:gd name="connsiteX97" fmla="*/ 1021404 w 2022543"/>
                <a:gd name="connsiteY97" fmla="*/ 113489 h 1775298"/>
                <a:gd name="connsiteX98" fmla="*/ 968713 w 2022543"/>
                <a:gd name="connsiteY98" fmla="*/ 113489 h 1775298"/>
                <a:gd name="connsiteX99" fmla="*/ 944394 w 2022543"/>
                <a:gd name="connsiteY99" fmla="*/ 154021 h 1775298"/>
                <a:gd name="connsiteX100" fmla="*/ 948447 w 2022543"/>
                <a:gd name="connsiteY100" fmla="*/ 235085 h 1775298"/>
                <a:gd name="connsiteX101" fmla="*/ 855223 w 2022543"/>
                <a:gd name="connsiteY101" fmla="*/ 283723 h 1775298"/>
                <a:gd name="connsiteX102" fmla="*/ 830904 w 2022543"/>
                <a:gd name="connsiteY102" fmla="*/ 352628 h 1775298"/>
                <a:gd name="connsiteX103" fmla="*/ 855223 w 2022543"/>
                <a:gd name="connsiteY103" fmla="*/ 409372 h 1775298"/>
                <a:gd name="connsiteX104" fmla="*/ 822798 w 2022543"/>
                <a:gd name="connsiteY104" fmla="*/ 490436 h 1775298"/>
                <a:gd name="connsiteX105" fmla="*/ 766053 w 2022543"/>
                <a:gd name="connsiteY105" fmla="*/ 486383 h 1775298"/>
                <a:gd name="connsiteX106" fmla="*/ 660670 w 2022543"/>
                <a:gd name="connsiteY106" fmla="*/ 526915 h 1775298"/>
                <a:gd name="connsiteX107" fmla="*/ 603926 w 2022543"/>
                <a:gd name="connsiteY107" fmla="*/ 514755 h 1775298"/>
                <a:gd name="connsiteX108" fmla="*/ 535021 w 2022543"/>
                <a:gd name="connsiteY108" fmla="*/ 470170 h 1775298"/>
                <a:gd name="connsiteX109" fmla="*/ 478277 w 2022543"/>
                <a:gd name="connsiteY109" fmla="*/ 486383 h 1775298"/>
                <a:gd name="connsiteX110" fmla="*/ 393160 w 2022543"/>
                <a:gd name="connsiteY110" fmla="*/ 470170 h 1775298"/>
                <a:gd name="connsiteX111" fmla="*/ 368840 w 2022543"/>
                <a:gd name="connsiteY111" fmla="*/ 530968 h 1775298"/>
                <a:gd name="connsiteX112" fmla="*/ 360734 w 2022543"/>
                <a:gd name="connsiteY112" fmla="*/ 591766 h 1775298"/>
                <a:gd name="connsiteX113" fmla="*/ 303989 w 2022543"/>
                <a:gd name="connsiteY113" fmla="*/ 591766 h 1775298"/>
                <a:gd name="connsiteX114" fmla="*/ 275617 w 2022543"/>
                <a:gd name="connsiteY114" fmla="*/ 555287 h 1775298"/>
                <a:gd name="connsiteX115" fmla="*/ 190500 w 2022543"/>
                <a:gd name="connsiteY115" fmla="*/ 547181 h 1775298"/>
                <a:gd name="connsiteX116" fmla="*/ 101330 w 2022543"/>
                <a:gd name="connsiteY116" fmla="*/ 603926 h 1775298"/>
                <a:gd name="connsiteX117" fmla="*/ 32426 w 2022543"/>
                <a:gd name="connsiteY117" fmla="*/ 810638 h 1775298"/>
                <a:gd name="connsiteX118" fmla="*/ 60798 w 2022543"/>
                <a:gd name="connsiteY118" fmla="*/ 879543 h 1775298"/>
                <a:gd name="connsiteX119" fmla="*/ 52691 w 2022543"/>
                <a:gd name="connsiteY119" fmla="*/ 964660 h 1775298"/>
                <a:gd name="connsiteX120" fmla="*/ 0 w 2022543"/>
                <a:gd name="connsiteY120" fmla="*/ 1061936 h 1775298"/>
                <a:gd name="connsiteX121" fmla="*/ 77011 w 2022543"/>
                <a:gd name="connsiteY121" fmla="*/ 1070043 h 1775298"/>
                <a:gd name="connsiteX122" fmla="*/ 158074 w 2022543"/>
                <a:gd name="connsiteY122" fmla="*/ 1102468 h 1775298"/>
                <a:gd name="connsiteX123" fmla="*/ 186447 w 2022543"/>
                <a:gd name="connsiteY123" fmla="*/ 1151106 h 1775298"/>
                <a:gd name="connsiteX124" fmla="*/ 210766 w 2022543"/>
                <a:gd name="connsiteY124" fmla="*/ 1252436 h 1775298"/>
                <a:gd name="connsiteX125" fmla="*/ 182394 w 2022543"/>
                <a:gd name="connsiteY125" fmla="*/ 1398351 h 1775298"/>
                <a:gd name="connsiteX126" fmla="*/ 121596 w 2022543"/>
                <a:gd name="connsiteY126" fmla="*/ 1374032 h 1775298"/>
                <a:gd name="connsiteX127" fmla="*/ 97277 w 2022543"/>
                <a:gd name="connsiteY127" fmla="*/ 1402404 h 1775298"/>
                <a:gd name="connsiteX128" fmla="*/ 64851 w 2022543"/>
                <a:gd name="connsiteY128" fmla="*/ 1446989 h 1775298"/>
                <a:gd name="connsiteX129" fmla="*/ 109436 w 2022543"/>
                <a:gd name="connsiteY129" fmla="*/ 1487521 h 1775298"/>
                <a:gd name="connsiteX130" fmla="*/ 170234 w 2022543"/>
                <a:gd name="connsiteY130" fmla="*/ 1483468 h 1775298"/>
                <a:gd name="connsiteX131" fmla="*/ 226979 w 2022543"/>
                <a:gd name="connsiteY131" fmla="*/ 1532106 h 1775298"/>
                <a:gd name="connsiteX132" fmla="*/ 255351 w 2022543"/>
                <a:gd name="connsiteY132" fmla="*/ 1552372 h 1775298"/>
                <a:gd name="connsiteX133" fmla="*/ 235085 w 2022543"/>
                <a:gd name="connsiteY133" fmla="*/ 1673968 h 1775298"/>
                <a:gd name="connsiteX0" fmla="*/ 235085 w 2022543"/>
                <a:gd name="connsiteY0" fmla="*/ 1673968 h 1775298"/>
                <a:gd name="connsiteX1" fmla="*/ 303989 w 2022543"/>
                <a:gd name="connsiteY1" fmla="*/ 1678021 h 1775298"/>
                <a:gd name="connsiteX2" fmla="*/ 344521 w 2022543"/>
                <a:gd name="connsiteY2" fmla="*/ 1645596 h 1775298"/>
                <a:gd name="connsiteX3" fmla="*/ 409372 w 2022543"/>
                <a:gd name="connsiteY3" fmla="*/ 1690181 h 1775298"/>
                <a:gd name="connsiteX4" fmla="*/ 458011 w 2022543"/>
                <a:gd name="connsiteY4" fmla="*/ 1678021 h 1775298"/>
                <a:gd name="connsiteX5" fmla="*/ 458011 w 2022543"/>
                <a:gd name="connsiteY5" fmla="*/ 1621277 h 1775298"/>
                <a:gd name="connsiteX6" fmla="*/ 486383 w 2022543"/>
                <a:gd name="connsiteY6" fmla="*/ 1560479 h 1775298"/>
                <a:gd name="connsiteX7" fmla="*/ 539074 w 2022543"/>
                <a:gd name="connsiteY7" fmla="*/ 1588851 h 1775298"/>
                <a:gd name="connsiteX8" fmla="*/ 628245 w 2022543"/>
                <a:gd name="connsiteY8" fmla="*/ 1617223 h 1775298"/>
                <a:gd name="connsiteX9" fmla="*/ 680936 w 2022543"/>
                <a:gd name="connsiteY9" fmla="*/ 1621277 h 1775298"/>
                <a:gd name="connsiteX10" fmla="*/ 713362 w 2022543"/>
                <a:gd name="connsiteY10" fmla="*/ 1609117 h 1775298"/>
                <a:gd name="connsiteX11" fmla="*/ 741734 w 2022543"/>
                <a:gd name="connsiteY11" fmla="*/ 1665862 h 1775298"/>
                <a:gd name="connsiteX12" fmla="*/ 806585 w 2022543"/>
                <a:gd name="connsiteY12" fmla="*/ 1673968 h 1775298"/>
                <a:gd name="connsiteX13" fmla="*/ 806585 w 2022543"/>
                <a:gd name="connsiteY13" fmla="*/ 1673968 h 1775298"/>
                <a:gd name="connsiteX14" fmla="*/ 786319 w 2022543"/>
                <a:gd name="connsiteY14" fmla="*/ 1718553 h 1775298"/>
                <a:gd name="connsiteX15" fmla="*/ 697149 w 2022543"/>
                <a:gd name="connsiteY15" fmla="*/ 1706394 h 1775298"/>
                <a:gd name="connsiteX16" fmla="*/ 664723 w 2022543"/>
                <a:gd name="connsiteY16" fmla="*/ 1738819 h 1775298"/>
                <a:gd name="connsiteX17" fmla="*/ 713362 w 2022543"/>
                <a:gd name="connsiteY17" fmla="*/ 1775298 h 1775298"/>
                <a:gd name="connsiteX18" fmla="*/ 774160 w 2022543"/>
                <a:gd name="connsiteY18" fmla="*/ 1763138 h 1775298"/>
                <a:gd name="connsiteX19" fmla="*/ 814691 w 2022543"/>
                <a:gd name="connsiteY19" fmla="*/ 1730713 h 1775298"/>
                <a:gd name="connsiteX20" fmla="*/ 847117 w 2022543"/>
                <a:gd name="connsiteY20" fmla="*/ 1755032 h 1775298"/>
                <a:gd name="connsiteX21" fmla="*/ 907915 w 2022543"/>
                <a:gd name="connsiteY21" fmla="*/ 1714500 h 1775298"/>
                <a:gd name="connsiteX22" fmla="*/ 944394 w 2022543"/>
                <a:gd name="connsiteY22" fmla="*/ 1694234 h 1775298"/>
                <a:gd name="connsiteX23" fmla="*/ 984926 w 2022543"/>
                <a:gd name="connsiteY23" fmla="*/ 1706394 h 1775298"/>
                <a:gd name="connsiteX24" fmla="*/ 1009245 w 2022543"/>
                <a:gd name="connsiteY24" fmla="*/ 1726660 h 1775298"/>
                <a:gd name="connsiteX25" fmla="*/ 1045723 w 2022543"/>
                <a:gd name="connsiteY25" fmla="*/ 1702340 h 1775298"/>
                <a:gd name="connsiteX26" fmla="*/ 1110574 w 2022543"/>
                <a:gd name="connsiteY26" fmla="*/ 1694234 h 1775298"/>
                <a:gd name="connsiteX27" fmla="*/ 1114628 w 2022543"/>
                <a:gd name="connsiteY27" fmla="*/ 1653702 h 1775298"/>
                <a:gd name="connsiteX28" fmla="*/ 1065989 w 2022543"/>
                <a:gd name="connsiteY28" fmla="*/ 1645596 h 1775298"/>
                <a:gd name="connsiteX29" fmla="*/ 1005191 w 2022543"/>
                <a:gd name="connsiteY29" fmla="*/ 1617223 h 1775298"/>
                <a:gd name="connsiteX30" fmla="*/ 1029511 w 2022543"/>
                <a:gd name="connsiteY30" fmla="*/ 1540213 h 1775298"/>
                <a:gd name="connsiteX31" fmla="*/ 1053830 w 2022543"/>
                <a:gd name="connsiteY31" fmla="*/ 1491575 h 1775298"/>
                <a:gd name="connsiteX32" fmla="*/ 1187585 w 2022543"/>
                <a:gd name="connsiteY32" fmla="*/ 1369979 h 1775298"/>
                <a:gd name="connsiteX33" fmla="*/ 1215957 w 2022543"/>
                <a:gd name="connsiteY33" fmla="*/ 1337553 h 1775298"/>
                <a:gd name="connsiteX34" fmla="*/ 1211904 w 2022543"/>
                <a:gd name="connsiteY34" fmla="*/ 1301075 h 1775298"/>
                <a:gd name="connsiteX35" fmla="*/ 1284862 w 2022543"/>
                <a:gd name="connsiteY35" fmla="*/ 1244330 h 1775298"/>
                <a:gd name="connsiteX36" fmla="*/ 1280809 w 2022543"/>
                <a:gd name="connsiteY36" fmla="*/ 1183532 h 1775298"/>
                <a:gd name="connsiteX37" fmla="*/ 1374032 w 2022543"/>
                <a:gd name="connsiteY37" fmla="*/ 1122734 h 1775298"/>
                <a:gd name="connsiteX38" fmla="*/ 1451043 w 2022543"/>
                <a:gd name="connsiteY38" fmla="*/ 1134894 h 1775298"/>
                <a:gd name="connsiteX39" fmla="*/ 1495628 w 2022543"/>
                <a:gd name="connsiteY39" fmla="*/ 1118681 h 1775298"/>
                <a:gd name="connsiteX40" fmla="*/ 1540213 w 2022543"/>
                <a:gd name="connsiteY40" fmla="*/ 1098415 h 1775298"/>
                <a:gd name="connsiteX41" fmla="*/ 1588851 w 2022543"/>
                <a:gd name="connsiteY41" fmla="*/ 1102468 h 1775298"/>
                <a:gd name="connsiteX42" fmla="*/ 1596957 w 2022543"/>
                <a:gd name="connsiteY42" fmla="*/ 1143000 h 1775298"/>
                <a:gd name="connsiteX43" fmla="*/ 1641543 w 2022543"/>
                <a:gd name="connsiteY43" fmla="*/ 1122734 h 1775298"/>
                <a:gd name="connsiteX44" fmla="*/ 1694234 w 2022543"/>
                <a:gd name="connsiteY44" fmla="*/ 1090309 h 1775298"/>
                <a:gd name="connsiteX45" fmla="*/ 1673968 w 2022543"/>
                <a:gd name="connsiteY45" fmla="*/ 1175426 h 1775298"/>
                <a:gd name="connsiteX46" fmla="*/ 1637489 w 2022543"/>
                <a:gd name="connsiteY46" fmla="*/ 1252436 h 1775298"/>
                <a:gd name="connsiteX47" fmla="*/ 1645596 w 2022543"/>
                <a:gd name="connsiteY47" fmla="*/ 1284862 h 1775298"/>
                <a:gd name="connsiteX48" fmla="*/ 1625330 w 2022543"/>
                <a:gd name="connsiteY48" fmla="*/ 1309181 h 1775298"/>
                <a:gd name="connsiteX49" fmla="*/ 1673968 w 2022543"/>
                <a:gd name="connsiteY49" fmla="*/ 1305128 h 1775298"/>
                <a:gd name="connsiteX50" fmla="*/ 1694234 w 2022543"/>
                <a:gd name="connsiteY50" fmla="*/ 1305128 h 1775298"/>
                <a:gd name="connsiteX51" fmla="*/ 1653702 w 2022543"/>
                <a:gd name="connsiteY51" fmla="*/ 1394298 h 1775298"/>
                <a:gd name="connsiteX52" fmla="*/ 1742872 w 2022543"/>
                <a:gd name="connsiteY52" fmla="*/ 1349713 h 1775298"/>
                <a:gd name="connsiteX53" fmla="*/ 1795564 w 2022543"/>
                <a:gd name="connsiteY53" fmla="*/ 1260543 h 1775298"/>
                <a:gd name="connsiteX54" fmla="*/ 1892840 w 2022543"/>
                <a:gd name="connsiteY54" fmla="*/ 1175426 h 1775298"/>
                <a:gd name="connsiteX55" fmla="*/ 1913106 w 2022543"/>
                <a:gd name="connsiteY55" fmla="*/ 1147053 h 1775298"/>
                <a:gd name="connsiteX56" fmla="*/ 1900947 w 2022543"/>
                <a:gd name="connsiteY56" fmla="*/ 1098415 h 1775298"/>
                <a:gd name="connsiteX57" fmla="*/ 1921213 w 2022543"/>
                <a:gd name="connsiteY57" fmla="*/ 1057883 h 1775298"/>
                <a:gd name="connsiteX58" fmla="*/ 1880681 w 2022543"/>
                <a:gd name="connsiteY58" fmla="*/ 1037617 h 1775298"/>
                <a:gd name="connsiteX59" fmla="*/ 1929319 w 2022543"/>
                <a:gd name="connsiteY59" fmla="*/ 1013298 h 1775298"/>
                <a:gd name="connsiteX60" fmla="*/ 1949585 w 2022543"/>
                <a:gd name="connsiteY60" fmla="*/ 980872 h 1775298"/>
                <a:gd name="connsiteX61" fmla="*/ 1945532 w 2022543"/>
                <a:gd name="connsiteY61" fmla="*/ 932234 h 1775298"/>
                <a:gd name="connsiteX62" fmla="*/ 1921213 w 2022543"/>
                <a:gd name="connsiteY62" fmla="*/ 895755 h 1775298"/>
                <a:gd name="connsiteX63" fmla="*/ 1900947 w 2022543"/>
                <a:gd name="connsiteY63" fmla="*/ 871436 h 1775298"/>
                <a:gd name="connsiteX64" fmla="*/ 1900947 w 2022543"/>
                <a:gd name="connsiteY64" fmla="*/ 830904 h 1775298"/>
                <a:gd name="connsiteX65" fmla="*/ 1941479 w 2022543"/>
                <a:gd name="connsiteY65" fmla="*/ 810638 h 1775298"/>
                <a:gd name="connsiteX66" fmla="*/ 1953638 w 2022543"/>
                <a:gd name="connsiteY66" fmla="*/ 778213 h 1775298"/>
                <a:gd name="connsiteX67" fmla="*/ 1933372 w 2022543"/>
                <a:gd name="connsiteY67" fmla="*/ 757947 h 1775298"/>
                <a:gd name="connsiteX68" fmla="*/ 1973904 w 2022543"/>
                <a:gd name="connsiteY68" fmla="*/ 721468 h 1775298"/>
                <a:gd name="connsiteX69" fmla="*/ 1945532 w 2022543"/>
                <a:gd name="connsiteY69" fmla="*/ 648511 h 1775298"/>
                <a:gd name="connsiteX70" fmla="*/ 1969851 w 2022543"/>
                <a:gd name="connsiteY70" fmla="*/ 616085 h 1775298"/>
                <a:gd name="connsiteX71" fmla="*/ 1945532 w 2022543"/>
                <a:gd name="connsiteY71" fmla="*/ 595819 h 1775298"/>
                <a:gd name="connsiteX72" fmla="*/ 1969851 w 2022543"/>
                <a:gd name="connsiteY72" fmla="*/ 559340 h 1775298"/>
                <a:gd name="connsiteX73" fmla="*/ 1990117 w 2022543"/>
                <a:gd name="connsiteY73" fmla="*/ 555287 h 1775298"/>
                <a:gd name="connsiteX74" fmla="*/ 2022543 w 2022543"/>
                <a:gd name="connsiteY74" fmla="*/ 510702 h 1775298"/>
                <a:gd name="connsiteX75" fmla="*/ 1982011 w 2022543"/>
                <a:gd name="connsiteY75" fmla="*/ 445851 h 1775298"/>
                <a:gd name="connsiteX76" fmla="*/ 1953638 w 2022543"/>
                <a:gd name="connsiteY76" fmla="*/ 425585 h 1775298"/>
                <a:gd name="connsiteX77" fmla="*/ 1905000 w 2022543"/>
                <a:gd name="connsiteY77" fmla="*/ 413426 h 1775298"/>
                <a:gd name="connsiteX78" fmla="*/ 1844202 w 2022543"/>
                <a:gd name="connsiteY78" fmla="*/ 389106 h 1775298"/>
                <a:gd name="connsiteX79" fmla="*/ 1823936 w 2022543"/>
                <a:gd name="connsiteY79" fmla="*/ 356681 h 1775298"/>
                <a:gd name="connsiteX80" fmla="*/ 1791511 w 2022543"/>
                <a:gd name="connsiteY80" fmla="*/ 312096 h 1775298"/>
                <a:gd name="connsiteX81" fmla="*/ 1791511 w 2022543"/>
                <a:gd name="connsiteY81" fmla="*/ 312096 h 1775298"/>
                <a:gd name="connsiteX82" fmla="*/ 1706394 w 2022543"/>
                <a:gd name="connsiteY82" fmla="*/ 312096 h 1775298"/>
                <a:gd name="connsiteX83" fmla="*/ 1686128 w 2022543"/>
                <a:gd name="connsiteY83" fmla="*/ 283723 h 1775298"/>
                <a:gd name="connsiteX84" fmla="*/ 1657755 w 2022543"/>
                <a:gd name="connsiteY84" fmla="*/ 231032 h 1775298"/>
                <a:gd name="connsiteX85" fmla="*/ 1609117 w 2022543"/>
                <a:gd name="connsiteY85" fmla="*/ 210766 h 1775298"/>
                <a:gd name="connsiteX86" fmla="*/ 1568585 w 2022543"/>
                <a:gd name="connsiteY86" fmla="*/ 186447 h 1775298"/>
                <a:gd name="connsiteX87" fmla="*/ 1536160 w 2022543"/>
                <a:gd name="connsiteY87" fmla="*/ 166181 h 1775298"/>
                <a:gd name="connsiteX88" fmla="*/ 1536160 w 2022543"/>
                <a:gd name="connsiteY88" fmla="*/ 137809 h 1775298"/>
                <a:gd name="connsiteX89" fmla="*/ 1556426 w 2022543"/>
                <a:gd name="connsiteY89" fmla="*/ 77011 h 1775298"/>
                <a:gd name="connsiteX90" fmla="*/ 1568585 w 2022543"/>
                <a:gd name="connsiteY90" fmla="*/ 40532 h 1775298"/>
                <a:gd name="connsiteX91" fmla="*/ 1519947 w 2022543"/>
                <a:gd name="connsiteY91" fmla="*/ 20266 h 1775298"/>
                <a:gd name="connsiteX92" fmla="*/ 1479415 w 2022543"/>
                <a:gd name="connsiteY92" fmla="*/ 0 h 1775298"/>
                <a:gd name="connsiteX93" fmla="*/ 1361872 w 2022543"/>
                <a:gd name="connsiteY93" fmla="*/ 117543 h 1775298"/>
                <a:gd name="connsiteX94" fmla="*/ 1288915 w 2022543"/>
                <a:gd name="connsiteY94" fmla="*/ 32426 h 1775298"/>
                <a:gd name="connsiteX95" fmla="*/ 1248383 w 2022543"/>
                <a:gd name="connsiteY95" fmla="*/ 85117 h 1775298"/>
                <a:gd name="connsiteX96" fmla="*/ 1057883 w 2022543"/>
                <a:gd name="connsiteY96" fmla="*/ 28372 h 1775298"/>
                <a:gd name="connsiteX97" fmla="*/ 1021404 w 2022543"/>
                <a:gd name="connsiteY97" fmla="*/ 113489 h 1775298"/>
                <a:gd name="connsiteX98" fmla="*/ 968713 w 2022543"/>
                <a:gd name="connsiteY98" fmla="*/ 113489 h 1775298"/>
                <a:gd name="connsiteX99" fmla="*/ 944394 w 2022543"/>
                <a:gd name="connsiteY99" fmla="*/ 154021 h 1775298"/>
                <a:gd name="connsiteX100" fmla="*/ 948447 w 2022543"/>
                <a:gd name="connsiteY100" fmla="*/ 235085 h 1775298"/>
                <a:gd name="connsiteX101" fmla="*/ 855223 w 2022543"/>
                <a:gd name="connsiteY101" fmla="*/ 283723 h 1775298"/>
                <a:gd name="connsiteX102" fmla="*/ 830904 w 2022543"/>
                <a:gd name="connsiteY102" fmla="*/ 352628 h 1775298"/>
                <a:gd name="connsiteX103" fmla="*/ 855223 w 2022543"/>
                <a:gd name="connsiteY103" fmla="*/ 409372 h 1775298"/>
                <a:gd name="connsiteX104" fmla="*/ 822798 w 2022543"/>
                <a:gd name="connsiteY104" fmla="*/ 490436 h 1775298"/>
                <a:gd name="connsiteX105" fmla="*/ 761301 w 2022543"/>
                <a:gd name="connsiteY105" fmla="*/ 469715 h 1775298"/>
                <a:gd name="connsiteX106" fmla="*/ 660670 w 2022543"/>
                <a:gd name="connsiteY106" fmla="*/ 526915 h 1775298"/>
                <a:gd name="connsiteX107" fmla="*/ 603926 w 2022543"/>
                <a:gd name="connsiteY107" fmla="*/ 514755 h 1775298"/>
                <a:gd name="connsiteX108" fmla="*/ 535021 w 2022543"/>
                <a:gd name="connsiteY108" fmla="*/ 470170 h 1775298"/>
                <a:gd name="connsiteX109" fmla="*/ 478277 w 2022543"/>
                <a:gd name="connsiteY109" fmla="*/ 486383 h 1775298"/>
                <a:gd name="connsiteX110" fmla="*/ 393160 w 2022543"/>
                <a:gd name="connsiteY110" fmla="*/ 470170 h 1775298"/>
                <a:gd name="connsiteX111" fmla="*/ 368840 w 2022543"/>
                <a:gd name="connsiteY111" fmla="*/ 530968 h 1775298"/>
                <a:gd name="connsiteX112" fmla="*/ 360734 w 2022543"/>
                <a:gd name="connsiteY112" fmla="*/ 591766 h 1775298"/>
                <a:gd name="connsiteX113" fmla="*/ 303989 w 2022543"/>
                <a:gd name="connsiteY113" fmla="*/ 591766 h 1775298"/>
                <a:gd name="connsiteX114" fmla="*/ 275617 w 2022543"/>
                <a:gd name="connsiteY114" fmla="*/ 555287 h 1775298"/>
                <a:gd name="connsiteX115" fmla="*/ 190500 w 2022543"/>
                <a:gd name="connsiteY115" fmla="*/ 547181 h 1775298"/>
                <a:gd name="connsiteX116" fmla="*/ 101330 w 2022543"/>
                <a:gd name="connsiteY116" fmla="*/ 603926 h 1775298"/>
                <a:gd name="connsiteX117" fmla="*/ 32426 w 2022543"/>
                <a:gd name="connsiteY117" fmla="*/ 810638 h 1775298"/>
                <a:gd name="connsiteX118" fmla="*/ 60798 w 2022543"/>
                <a:gd name="connsiteY118" fmla="*/ 879543 h 1775298"/>
                <a:gd name="connsiteX119" fmla="*/ 52691 w 2022543"/>
                <a:gd name="connsiteY119" fmla="*/ 964660 h 1775298"/>
                <a:gd name="connsiteX120" fmla="*/ 0 w 2022543"/>
                <a:gd name="connsiteY120" fmla="*/ 1061936 h 1775298"/>
                <a:gd name="connsiteX121" fmla="*/ 77011 w 2022543"/>
                <a:gd name="connsiteY121" fmla="*/ 1070043 h 1775298"/>
                <a:gd name="connsiteX122" fmla="*/ 158074 w 2022543"/>
                <a:gd name="connsiteY122" fmla="*/ 1102468 h 1775298"/>
                <a:gd name="connsiteX123" fmla="*/ 186447 w 2022543"/>
                <a:gd name="connsiteY123" fmla="*/ 1151106 h 1775298"/>
                <a:gd name="connsiteX124" fmla="*/ 210766 w 2022543"/>
                <a:gd name="connsiteY124" fmla="*/ 1252436 h 1775298"/>
                <a:gd name="connsiteX125" fmla="*/ 182394 w 2022543"/>
                <a:gd name="connsiteY125" fmla="*/ 1398351 h 1775298"/>
                <a:gd name="connsiteX126" fmla="*/ 121596 w 2022543"/>
                <a:gd name="connsiteY126" fmla="*/ 1374032 h 1775298"/>
                <a:gd name="connsiteX127" fmla="*/ 97277 w 2022543"/>
                <a:gd name="connsiteY127" fmla="*/ 1402404 h 1775298"/>
                <a:gd name="connsiteX128" fmla="*/ 64851 w 2022543"/>
                <a:gd name="connsiteY128" fmla="*/ 1446989 h 1775298"/>
                <a:gd name="connsiteX129" fmla="*/ 109436 w 2022543"/>
                <a:gd name="connsiteY129" fmla="*/ 1487521 h 1775298"/>
                <a:gd name="connsiteX130" fmla="*/ 170234 w 2022543"/>
                <a:gd name="connsiteY130" fmla="*/ 1483468 h 1775298"/>
                <a:gd name="connsiteX131" fmla="*/ 226979 w 2022543"/>
                <a:gd name="connsiteY131" fmla="*/ 1532106 h 1775298"/>
                <a:gd name="connsiteX132" fmla="*/ 255351 w 2022543"/>
                <a:gd name="connsiteY132" fmla="*/ 1552372 h 1775298"/>
                <a:gd name="connsiteX133" fmla="*/ 235085 w 2022543"/>
                <a:gd name="connsiteY133" fmla="*/ 1673968 h 1775298"/>
                <a:gd name="connsiteX0" fmla="*/ 235085 w 2022543"/>
                <a:gd name="connsiteY0" fmla="*/ 1673968 h 1775298"/>
                <a:gd name="connsiteX1" fmla="*/ 303989 w 2022543"/>
                <a:gd name="connsiteY1" fmla="*/ 1678021 h 1775298"/>
                <a:gd name="connsiteX2" fmla="*/ 344521 w 2022543"/>
                <a:gd name="connsiteY2" fmla="*/ 1645596 h 1775298"/>
                <a:gd name="connsiteX3" fmla="*/ 409372 w 2022543"/>
                <a:gd name="connsiteY3" fmla="*/ 1690181 h 1775298"/>
                <a:gd name="connsiteX4" fmla="*/ 458011 w 2022543"/>
                <a:gd name="connsiteY4" fmla="*/ 1678021 h 1775298"/>
                <a:gd name="connsiteX5" fmla="*/ 458011 w 2022543"/>
                <a:gd name="connsiteY5" fmla="*/ 1621277 h 1775298"/>
                <a:gd name="connsiteX6" fmla="*/ 486383 w 2022543"/>
                <a:gd name="connsiteY6" fmla="*/ 1560479 h 1775298"/>
                <a:gd name="connsiteX7" fmla="*/ 539074 w 2022543"/>
                <a:gd name="connsiteY7" fmla="*/ 1588851 h 1775298"/>
                <a:gd name="connsiteX8" fmla="*/ 628245 w 2022543"/>
                <a:gd name="connsiteY8" fmla="*/ 1617223 h 1775298"/>
                <a:gd name="connsiteX9" fmla="*/ 680936 w 2022543"/>
                <a:gd name="connsiteY9" fmla="*/ 1621277 h 1775298"/>
                <a:gd name="connsiteX10" fmla="*/ 713362 w 2022543"/>
                <a:gd name="connsiteY10" fmla="*/ 1609117 h 1775298"/>
                <a:gd name="connsiteX11" fmla="*/ 741734 w 2022543"/>
                <a:gd name="connsiteY11" fmla="*/ 1665862 h 1775298"/>
                <a:gd name="connsiteX12" fmla="*/ 806585 w 2022543"/>
                <a:gd name="connsiteY12" fmla="*/ 1673968 h 1775298"/>
                <a:gd name="connsiteX13" fmla="*/ 806585 w 2022543"/>
                <a:gd name="connsiteY13" fmla="*/ 1673968 h 1775298"/>
                <a:gd name="connsiteX14" fmla="*/ 786319 w 2022543"/>
                <a:gd name="connsiteY14" fmla="*/ 1718553 h 1775298"/>
                <a:gd name="connsiteX15" fmla="*/ 697149 w 2022543"/>
                <a:gd name="connsiteY15" fmla="*/ 1706394 h 1775298"/>
                <a:gd name="connsiteX16" fmla="*/ 664723 w 2022543"/>
                <a:gd name="connsiteY16" fmla="*/ 1738819 h 1775298"/>
                <a:gd name="connsiteX17" fmla="*/ 713362 w 2022543"/>
                <a:gd name="connsiteY17" fmla="*/ 1775298 h 1775298"/>
                <a:gd name="connsiteX18" fmla="*/ 774160 w 2022543"/>
                <a:gd name="connsiteY18" fmla="*/ 1763138 h 1775298"/>
                <a:gd name="connsiteX19" fmla="*/ 814691 w 2022543"/>
                <a:gd name="connsiteY19" fmla="*/ 1730713 h 1775298"/>
                <a:gd name="connsiteX20" fmla="*/ 847117 w 2022543"/>
                <a:gd name="connsiteY20" fmla="*/ 1755032 h 1775298"/>
                <a:gd name="connsiteX21" fmla="*/ 907915 w 2022543"/>
                <a:gd name="connsiteY21" fmla="*/ 1714500 h 1775298"/>
                <a:gd name="connsiteX22" fmla="*/ 944394 w 2022543"/>
                <a:gd name="connsiteY22" fmla="*/ 1694234 h 1775298"/>
                <a:gd name="connsiteX23" fmla="*/ 984926 w 2022543"/>
                <a:gd name="connsiteY23" fmla="*/ 1706394 h 1775298"/>
                <a:gd name="connsiteX24" fmla="*/ 1009245 w 2022543"/>
                <a:gd name="connsiteY24" fmla="*/ 1726660 h 1775298"/>
                <a:gd name="connsiteX25" fmla="*/ 1045723 w 2022543"/>
                <a:gd name="connsiteY25" fmla="*/ 1702340 h 1775298"/>
                <a:gd name="connsiteX26" fmla="*/ 1110574 w 2022543"/>
                <a:gd name="connsiteY26" fmla="*/ 1694234 h 1775298"/>
                <a:gd name="connsiteX27" fmla="*/ 1114628 w 2022543"/>
                <a:gd name="connsiteY27" fmla="*/ 1653702 h 1775298"/>
                <a:gd name="connsiteX28" fmla="*/ 1065989 w 2022543"/>
                <a:gd name="connsiteY28" fmla="*/ 1645596 h 1775298"/>
                <a:gd name="connsiteX29" fmla="*/ 1005191 w 2022543"/>
                <a:gd name="connsiteY29" fmla="*/ 1617223 h 1775298"/>
                <a:gd name="connsiteX30" fmla="*/ 1029511 w 2022543"/>
                <a:gd name="connsiteY30" fmla="*/ 1540213 h 1775298"/>
                <a:gd name="connsiteX31" fmla="*/ 1053830 w 2022543"/>
                <a:gd name="connsiteY31" fmla="*/ 1491575 h 1775298"/>
                <a:gd name="connsiteX32" fmla="*/ 1187585 w 2022543"/>
                <a:gd name="connsiteY32" fmla="*/ 1369979 h 1775298"/>
                <a:gd name="connsiteX33" fmla="*/ 1215957 w 2022543"/>
                <a:gd name="connsiteY33" fmla="*/ 1337553 h 1775298"/>
                <a:gd name="connsiteX34" fmla="*/ 1211904 w 2022543"/>
                <a:gd name="connsiteY34" fmla="*/ 1301075 h 1775298"/>
                <a:gd name="connsiteX35" fmla="*/ 1284862 w 2022543"/>
                <a:gd name="connsiteY35" fmla="*/ 1244330 h 1775298"/>
                <a:gd name="connsiteX36" fmla="*/ 1280809 w 2022543"/>
                <a:gd name="connsiteY36" fmla="*/ 1183532 h 1775298"/>
                <a:gd name="connsiteX37" fmla="*/ 1374032 w 2022543"/>
                <a:gd name="connsiteY37" fmla="*/ 1122734 h 1775298"/>
                <a:gd name="connsiteX38" fmla="*/ 1451043 w 2022543"/>
                <a:gd name="connsiteY38" fmla="*/ 1134894 h 1775298"/>
                <a:gd name="connsiteX39" fmla="*/ 1495628 w 2022543"/>
                <a:gd name="connsiteY39" fmla="*/ 1118681 h 1775298"/>
                <a:gd name="connsiteX40" fmla="*/ 1540213 w 2022543"/>
                <a:gd name="connsiteY40" fmla="*/ 1098415 h 1775298"/>
                <a:gd name="connsiteX41" fmla="*/ 1588851 w 2022543"/>
                <a:gd name="connsiteY41" fmla="*/ 1102468 h 1775298"/>
                <a:gd name="connsiteX42" fmla="*/ 1596957 w 2022543"/>
                <a:gd name="connsiteY42" fmla="*/ 1143000 h 1775298"/>
                <a:gd name="connsiteX43" fmla="*/ 1641543 w 2022543"/>
                <a:gd name="connsiteY43" fmla="*/ 1122734 h 1775298"/>
                <a:gd name="connsiteX44" fmla="*/ 1694234 w 2022543"/>
                <a:gd name="connsiteY44" fmla="*/ 1090309 h 1775298"/>
                <a:gd name="connsiteX45" fmla="*/ 1673968 w 2022543"/>
                <a:gd name="connsiteY45" fmla="*/ 1175426 h 1775298"/>
                <a:gd name="connsiteX46" fmla="*/ 1637489 w 2022543"/>
                <a:gd name="connsiteY46" fmla="*/ 1252436 h 1775298"/>
                <a:gd name="connsiteX47" fmla="*/ 1645596 w 2022543"/>
                <a:gd name="connsiteY47" fmla="*/ 1284862 h 1775298"/>
                <a:gd name="connsiteX48" fmla="*/ 1625330 w 2022543"/>
                <a:gd name="connsiteY48" fmla="*/ 1309181 h 1775298"/>
                <a:gd name="connsiteX49" fmla="*/ 1673968 w 2022543"/>
                <a:gd name="connsiteY49" fmla="*/ 1305128 h 1775298"/>
                <a:gd name="connsiteX50" fmla="*/ 1694234 w 2022543"/>
                <a:gd name="connsiteY50" fmla="*/ 1305128 h 1775298"/>
                <a:gd name="connsiteX51" fmla="*/ 1653702 w 2022543"/>
                <a:gd name="connsiteY51" fmla="*/ 1394298 h 1775298"/>
                <a:gd name="connsiteX52" fmla="*/ 1742872 w 2022543"/>
                <a:gd name="connsiteY52" fmla="*/ 1349713 h 1775298"/>
                <a:gd name="connsiteX53" fmla="*/ 1795564 w 2022543"/>
                <a:gd name="connsiteY53" fmla="*/ 1260543 h 1775298"/>
                <a:gd name="connsiteX54" fmla="*/ 1892840 w 2022543"/>
                <a:gd name="connsiteY54" fmla="*/ 1175426 h 1775298"/>
                <a:gd name="connsiteX55" fmla="*/ 1913106 w 2022543"/>
                <a:gd name="connsiteY55" fmla="*/ 1147053 h 1775298"/>
                <a:gd name="connsiteX56" fmla="*/ 1900947 w 2022543"/>
                <a:gd name="connsiteY56" fmla="*/ 1098415 h 1775298"/>
                <a:gd name="connsiteX57" fmla="*/ 1921213 w 2022543"/>
                <a:gd name="connsiteY57" fmla="*/ 1057883 h 1775298"/>
                <a:gd name="connsiteX58" fmla="*/ 1880681 w 2022543"/>
                <a:gd name="connsiteY58" fmla="*/ 1037617 h 1775298"/>
                <a:gd name="connsiteX59" fmla="*/ 1929319 w 2022543"/>
                <a:gd name="connsiteY59" fmla="*/ 1013298 h 1775298"/>
                <a:gd name="connsiteX60" fmla="*/ 1949585 w 2022543"/>
                <a:gd name="connsiteY60" fmla="*/ 980872 h 1775298"/>
                <a:gd name="connsiteX61" fmla="*/ 1945532 w 2022543"/>
                <a:gd name="connsiteY61" fmla="*/ 932234 h 1775298"/>
                <a:gd name="connsiteX62" fmla="*/ 1921213 w 2022543"/>
                <a:gd name="connsiteY62" fmla="*/ 895755 h 1775298"/>
                <a:gd name="connsiteX63" fmla="*/ 1900947 w 2022543"/>
                <a:gd name="connsiteY63" fmla="*/ 871436 h 1775298"/>
                <a:gd name="connsiteX64" fmla="*/ 1900947 w 2022543"/>
                <a:gd name="connsiteY64" fmla="*/ 830904 h 1775298"/>
                <a:gd name="connsiteX65" fmla="*/ 1941479 w 2022543"/>
                <a:gd name="connsiteY65" fmla="*/ 810638 h 1775298"/>
                <a:gd name="connsiteX66" fmla="*/ 1953638 w 2022543"/>
                <a:gd name="connsiteY66" fmla="*/ 778213 h 1775298"/>
                <a:gd name="connsiteX67" fmla="*/ 1933372 w 2022543"/>
                <a:gd name="connsiteY67" fmla="*/ 757947 h 1775298"/>
                <a:gd name="connsiteX68" fmla="*/ 1973904 w 2022543"/>
                <a:gd name="connsiteY68" fmla="*/ 721468 h 1775298"/>
                <a:gd name="connsiteX69" fmla="*/ 1945532 w 2022543"/>
                <a:gd name="connsiteY69" fmla="*/ 648511 h 1775298"/>
                <a:gd name="connsiteX70" fmla="*/ 1969851 w 2022543"/>
                <a:gd name="connsiteY70" fmla="*/ 616085 h 1775298"/>
                <a:gd name="connsiteX71" fmla="*/ 1945532 w 2022543"/>
                <a:gd name="connsiteY71" fmla="*/ 595819 h 1775298"/>
                <a:gd name="connsiteX72" fmla="*/ 1969851 w 2022543"/>
                <a:gd name="connsiteY72" fmla="*/ 559340 h 1775298"/>
                <a:gd name="connsiteX73" fmla="*/ 1990117 w 2022543"/>
                <a:gd name="connsiteY73" fmla="*/ 555287 h 1775298"/>
                <a:gd name="connsiteX74" fmla="*/ 2022543 w 2022543"/>
                <a:gd name="connsiteY74" fmla="*/ 510702 h 1775298"/>
                <a:gd name="connsiteX75" fmla="*/ 1982011 w 2022543"/>
                <a:gd name="connsiteY75" fmla="*/ 445851 h 1775298"/>
                <a:gd name="connsiteX76" fmla="*/ 1953638 w 2022543"/>
                <a:gd name="connsiteY76" fmla="*/ 425585 h 1775298"/>
                <a:gd name="connsiteX77" fmla="*/ 1905000 w 2022543"/>
                <a:gd name="connsiteY77" fmla="*/ 413426 h 1775298"/>
                <a:gd name="connsiteX78" fmla="*/ 1844202 w 2022543"/>
                <a:gd name="connsiteY78" fmla="*/ 389106 h 1775298"/>
                <a:gd name="connsiteX79" fmla="*/ 1823936 w 2022543"/>
                <a:gd name="connsiteY79" fmla="*/ 356681 h 1775298"/>
                <a:gd name="connsiteX80" fmla="*/ 1791511 w 2022543"/>
                <a:gd name="connsiteY80" fmla="*/ 312096 h 1775298"/>
                <a:gd name="connsiteX81" fmla="*/ 1791511 w 2022543"/>
                <a:gd name="connsiteY81" fmla="*/ 312096 h 1775298"/>
                <a:gd name="connsiteX82" fmla="*/ 1706394 w 2022543"/>
                <a:gd name="connsiteY82" fmla="*/ 312096 h 1775298"/>
                <a:gd name="connsiteX83" fmla="*/ 1686128 w 2022543"/>
                <a:gd name="connsiteY83" fmla="*/ 283723 h 1775298"/>
                <a:gd name="connsiteX84" fmla="*/ 1657755 w 2022543"/>
                <a:gd name="connsiteY84" fmla="*/ 231032 h 1775298"/>
                <a:gd name="connsiteX85" fmla="*/ 1609117 w 2022543"/>
                <a:gd name="connsiteY85" fmla="*/ 210766 h 1775298"/>
                <a:gd name="connsiteX86" fmla="*/ 1568585 w 2022543"/>
                <a:gd name="connsiteY86" fmla="*/ 186447 h 1775298"/>
                <a:gd name="connsiteX87" fmla="*/ 1536160 w 2022543"/>
                <a:gd name="connsiteY87" fmla="*/ 166181 h 1775298"/>
                <a:gd name="connsiteX88" fmla="*/ 1536160 w 2022543"/>
                <a:gd name="connsiteY88" fmla="*/ 137809 h 1775298"/>
                <a:gd name="connsiteX89" fmla="*/ 1556426 w 2022543"/>
                <a:gd name="connsiteY89" fmla="*/ 77011 h 1775298"/>
                <a:gd name="connsiteX90" fmla="*/ 1568585 w 2022543"/>
                <a:gd name="connsiteY90" fmla="*/ 40532 h 1775298"/>
                <a:gd name="connsiteX91" fmla="*/ 1519947 w 2022543"/>
                <a:gd name="connsiteY91" fmla="*/ 20266 h 1775298"/>
                <a:gd name="connsiteX92" fmla="*/ 1479415 w 2022543"/>
                <a:gd name="connsiteY92" fmla="*/ 0 h 1775298"/>
                <a:gd name="connsiteX93" fmla="*/ 1352370 w 2022543"/>
                <a:gd name="connsiteY93" fmla="*/ 117543 h 1775298"/>
                <a:gd name="connsiteX94" fmla="*/ 1288915 w 2022543"/>
                <a:gd name="connsiteY94" fmla="*/ 32426 h 1775298"/>
                <a:gd name="connsiteX95" fmla="*/ 1248383 w 2022543"/>
                <a:gd name="connsiteY95" fmla="*/ 85117 h 1775298"/>
                <a:gd name="connsiteX96" fmla="*/ 1057883 w 2022543"/>
                <a:gd name="connsiteY96" fmla="*/ 28372 h 1775298"/>
                <a:gd name="connsiteX97" fmla="*/ 1021404 w 2022543"/>
                <a:gd name="connsiteY97" fmla="*/ 113489 h 1775298"/>
                <a:gd name="connsiteX98" fmla="*/ 968713 w 2022543"/>
                <a:gd name="connsiteY98" fmla="*/ 113489 h 1775298"/>
                <a:gd name="connsiteX99" fmla="*/ 944394 w 2022543"/>
                <a:gd name="connsiteY99" fmla="*/ 154021 h 1775298"/>
                <a:gd name="connsiteX100" fmla="*/ 948447 w 2022543"/>
                <a:gd name="connsiteY100" fmla="*/ 235085 h 1775298"/>
                <a:gd name="connsiteX101" fmla="*/ 855223 w 2022543"/>
                <a:gd name="connsiteY101" fmla="*/ 283723 h 1775298"/>
                <a:gd name="connsiteX102" fmla="*/ 830904 w 2022543"/>
                <a:gd name="connsiteY102" fmla="*/ 352628 h 1775298"/>
                <a:gd name="connsiteX103" fmla="*/ 855223 w 2022543"/>
                <a:gd name="connsiteY103" fmla="*/ 409372 h 1775298"/>
                <a:gd name="connsiteX104" fmla="*/ 822798 w 2022543"/>
                <a:gd name="connsiteY104" fmla="*/ 490436 h 1775298"/>
                <a:gd name="connsiteX105" fmla="*/ 761301 w 2022543"/>
                <a:gd name="connsiteY105" fmla="*/ 469715 h 1775298"/>
                <a:gd name="connsiteX106" fmla="*/ 660670 w 2022543"/>
                <a:gd name="connsiteY106" fmla="*/ 526915 h 1775298"/>
                <a:gd name="connsiteX107" fmla="*/ 603926 w 2022543"/>
                <a:gd name="connsiteY107" fmla="*/ 514755 h 1775298"/>
                <a:gd name="connsiteX108" fmla="*/ 535021 w 2022543"/>
                <a:gd name="connsiteY108" fmla="*/ 470170 h 1775298"/>
                <a:gd name="connsiteX109" fmla="*/ 478277 w 2022543"/>
                <a:gd name="connsiteY109" fmla="*/ 486383 h 1775298"/>
                <a:gd name="connsiteX110" fmla="*/ 393160 w 2022543"/>
                <a:gd name="connsiteY110" fmla="*/ 470170 h 1775298"/>
                <a:gd name="connsiteX111" fmla="*/ 368840 w 2022543"/>
                <a:gd name="connsiteY111" fmla="*/ 530968 h 1775298"/>
                <a:gd name="connsiteX112" fmla="*/ 360734 w 2022543"/>
                <a:gd name="connsiteY112" fmla="*/ 591766 h 1775298"/>
                <a:gd name="connsiteX113" fmla="*/ 303989 w 2022543"/>
                <a:gd name="connsiteY113" fmla="*/ 591766 h 1775298"/>
                <a:gd name="connsiteX114" fmla="*/ 275617 w 2022543"/>
                <a:gd name="connsiteY114" fmla="*/ 555287 h 1775298"/>
                <a:gd name="connsiteX115" fmla="*/ 190500 w 2022543"/>
                <a:gd name="connsiteY115" fmla="*/ 547181 h 1775298"/>
                <a:gd name="connsiteX116" fmla="*/ 101330 w 2022543"/>
                <a:gd name="connsiteY116" fmla="*/ 603926 h 1775298"/>
                <a:gd name="connsiteX117" fmla="*/ 32426 w 2022543"/>
                <a:gd name="connsiteY117" fmla="*/ 810638 h 1775298"/>
                <a:gd name="connsiteX118" fmla="*/ 60798 w 2022543"/>
                <a:gd name="connsiteY118" fmla="*/ 879543 h 1775298"/>
                <a:gd name="connsiteX119" fmla="*/ 52691 w 2022543"/>
                <a:gd name="connsiteY119" fmla="*/ 964660 h 1775298"/>
                <a:gd name="connsiteX120" fmla="*/ 0 w 2022543"/>
                <a:gd name="connsiteY120" fmla="*/ 1061936 h 1775298"/>
                <a:gd name="connsiteX121" fmla="*/ 77011 w 2022543"/>
                <a:gd name="connsiteY121" fmla="*/ 1070043 h 1775298"/>
                <a:gd name="connsiteX122" fmla="*/ 158074 w 2022543"/>
                <a:gd name="connsiteY122" fmla="*/ 1102468 h 1775298"/>
                <a:gd name="connsiteX123" fmla="*/ 186447 w 2022543"/>
                <a:gd name="connsiteY123" fmla="*/ 1151106 h 1775298"/>
                <a:gd name="connsiteX124" fmla="*/ 210766 w 2022543"/>
                <a:gd name="connsiteY124" fmla="*/ 1252436 h 1775298"/>
                <a:gd name="connsiteX125" fmla="*/ 182394 w 2022543"/>
                <a:gd name="connsiteY125" fmla="*/ 1398351 h 1775298"/>
                <a:gd name="connsiteX126" fmla="*/ 121596 w 2022543"/>
                <a:gd name="connsiteY126" fmla="*/ 1374032 h 1775298"/>
                <a:gd name="connsiteX127" fmla="*/ 97277 w 2022543"/>
                <a:gd name="connsiteY127" fmla="*/ 1402404 h 1775298"/>
                <a:gd name="connsiteX128" fmla="*/ 64851 w 2022543"/>
                <a:gd name="connsiteY128" fmla="*/ 1446989 h 1775298"/>
                <a:gd name="connsiteX129" fmla="*/ 109436 w 2022543"/>
                <a:gd name="connsiteY129" fmla="*/ 1487521 h 1775298"/>
                <a:gd name="connsiteX130" fmla="*/ 170234 w 2022543"/>
                <a:gd name="connsiteY130" fmla="*/ 1483468 h 1775298"/>
                <a:gd name="connsiteX131" fmla="*/ 226979 w 2022543"/>
                <a:gd name="connsiteY131" fmla="*/ 1532106 h 1775298"/>
                <a:gd name="connsiteX132" fmla="*/ 255351 w 2022543"/>
                <a:gd name="connsiteY132" fmla="*/ 1552372 h 1775298"/>
                <a:gd name="connsiteX133" fmla="*/ 235085 w 2022543"/>
                <a:gd name="connsiteY133" fmla="*/ 1673968 h 1775298"/>
                <a:gd name="connsiteX0" fmla="*/ 235085 w 2022543"/>
                <a:gd name="connsiteY0" fmla="*/ 1681112 h 1782442"/>
                <a:gd name="connsiteX1" fmla="*/ 303989 w 2022543"/>
                <a:gd name="connsiteY1" fmla="*/ 1685165 h 1782442"/>
                <a:gd name="connsiteX2" fmla="*/ 344521 w 2022543"/>
                <a:gd name="connsiteY2" fmla="*/ 1652740 h 1782442"/>
                <a:gd name="connsiteX3" fmla="*/ 409372 w 2022543"/>
                <a:gd name="connsiteY3" fmla="*/ 1697325 h 1782442"/>
                <a:gd name="connsiteX4" fmla="*/ 458011 w 2022543"/>
                <a:gd name="connsiteY4" fmla="*/ 1685165 h 1782442"/>
                <a:gd name="connsiteX5" fmla="*/ 458011 w 2022543"/>
                <a:gd name="connsiteY5" fmla="*/ 1628421 h 1782442"/>
                <a:gd name="connsiteX6" fmla="*/ 486383 w 2022543"/>
                <a:gd name="connsiteY6" fmla="*/ 1567623 h 1782442"/>
                <a:gd name="connsiteX7" fmla="*/ 539074 w 2022543"/>
                <a:gd name="connsiteY7" fmla="*/ 1595995 h 1782442"/>
                <a:gd name="connsiteX8" fmla="*/ 628245 w 2022543"/>
                <a:gd name="connsiteY8" fmla="*/ 1624367 h 1782442"/>
                <a:gd name="connsiteX9" fmla="*/ 680936 w 2022543"/>
                <a:gd name="connsiteY9" fmla="*/ 1628421 h 1782442"/>
                <a:gd name="connsiteX10" fmla="*/ 713362 w 2022543"/>
                <a:gd name="connsiteY10" fmla="*/ 1616261 h 1782442"/>
                <a:gd name="connsiteX11" fmla="*/ 741734 w 2022543"/>
                <a:gd name="connsiteY11" fmla="*/ 1673006 h 1782442"/>
                <a:gd name="connsiteX12" fmla="*/ 806585 w 2022543"/>
                <a:gd name="connsiteY12" fmla="*/ 1681112 h 1782442"/>
                <a:gd name="connsiteX13" fmla="*/ 806585 w 2022543"/>
                <a:gd name="connsiteY13" fmla="*/ 1681112 h 1782442"/>
                <a:gd name="connsiteX14" fmla="*/ 786319 w 2022543"/>
                <a:gd name="connsiteY14" fmla="*/ 1725697 h 1782442"/>
                <a:gd name="connsiteX15" fmla="*/ 697149 w 2022543"/>
                <a:gd name="connsiteY15" fmla="*/ 1713538 h 1782442"/>
                <a:gd name="connsiteX16" fmla="*/ 664723 w 2022543"/>
                <a:gd name="connsiteY16" fmla="*/ 1745963 h 1782442"/>
                <a:gd name="connsiteX17" fmla="*/ 713362 w 2022543"/>
                <a:gd name="connsiteY17" fmla="*/ 1782442 h 1782442"/>
                <a:gd name="connsiteX18" fmla="*/ 774160 w 2022543"/>
                <a:gd name="connsiteY18" fmla="*/ 1770282 h 1782442"/>
                <a:gd name="connsiteX19" fmla="*/ 814691 w 2022543"/>
                <a:gd name="connsiteY19" fmla="*/ 1737857 h 1782442"/>
                <a:gd name="connsiteX20" fmla="*/ 847117 w 2022543"/>
                <a:gd name="connsiteY20" fmla="*/ 1762176 h 1782442"/>
                <a:gd name="connsiteX21" fmla="*/ 907915 w 2022543"/>
                <a:gd name="connsiteY21" fmla="*/ 1721644 h 1782442"/>
                <a:gd name="connsiteX22" fmla="*/ 944394 w 2022543"/>
                <a:gd name="connsiteY22" fmla="*/ 1701378 h 1782442"/>
                <a:gd name="connsiteX23" fmla="*/ 984926 w 2022543"/>
                <a:gd name="connsiteY23" fmla="*/ 1713538 h 1782442"/>
                <a:gd name="connsiteX24" fmla="*/ 1009245 w 2022543"/>
                <a:gd name="connsiteY24" fmla="*/ 1733804 h 1782442"/>
                <a:gd name="connsiteX25" fmla="*/ 1045723 w 2022543"/>
                <a:gd name="connsiteY25" fmla="*/ 1709484 h 1782442"/>
                <a:gd name="connsiteX26" fmla="*/ 1110574 w 2022543"/>
                <a:gd name="connsiteY26" fmla="*/ 1701378 h 1782442"/>
                <a:gd name="connsiteX27" fmla="*/ 1114628 w 2022543"/>
                <a:gd name="connsiteY27" fmla="*/ 1660846 h 1782442"/>
                <a:gd name="connsiteX28" fmla="*/ 1065989 w 2022543"/>
                <a:gd name="connsiteY28" fmla="*/ 1652740 h 1782442"/>
                <a:gd name="connsiteX29" fmla="*/ 1005191 w 2022543"/>
                <a:gd name="connsiteY29" fmla="*/ 1624367 h 1782442"/>
                <a:gd name="connsiteX30" fmla="*/ 1029511 w 2022543"/>
                <a:gd name="connsiteY30" fmla="*/ 1547357 h 1782442"/>
                <a:gd name="connsiteX31" fmla="*/ 1053830 w 2022543"/>
                <a:gd name="connsiteY31" fmla="*/ 1498719 h 1782442"/>
                <a:gd name="connsiteX32" fmla="*/ 1187585 w 2022543"/>
                <a:gd name="connsiteY32" fmla="*/ 1377123 h 1782442"/>
                <a:gd name="connsiteX33" fmla="*/ 1215957 w 2022543"/>
                <a:gd name="connsiteY33" fmla="*/ 1344697 h 1782442"/>
                <a:gd name="connsiteX34" fmla="*/ 1211904 w 2022543"/>
                <a:gd name="connsiteY34" fmla="*/ 1308219 h 1782442"/>
                <a:gd name="connsiteX35" fmla="*/ 1284862 w 2022543"/>
                <a:gd name="connsiteY35" fmla="*/ 1251474 h 1782442"/>
                <a:gd name="connsiteX36" fmla="*/ 1280809 w 2022543"/>
                <a:gd name="connsiteY36" fmla="*/ 1190676 h 1782442"/>
                <a:gd name="connsiteX37" fmla="*/ 1374032 w 2022543"/>
                <a:gd name="connsiteY37" fmla="*/ 1129878 h 1782442"/>
                <a:gd name="connsiteX38" fmla="*/ 1451043 w 2022543"/>
                <a:gd name="connsiteY38" fmla="*/ 1142038 h 1782442"/>
                <a:gd name="connsiteX39" fmla="*/ 1495628 w 2022543"/>
                <a:gd name="connsiteY39" fmla="*/ 1125825 h 1782442"/>
                <a:gd name="connsiteX40" fmla="*/ 1540213 w 2022543"/>
                <a:gd name="connsiteY40" fmla="*/ 1105559 h 1782442"/>
                <a:gd name="connsiteX41" fmla="*/ 1588851 w 2022543"/>
                <a:gd name="connsiteY41" fmla="*/ 1109612 h 1782442"/>
                <a:gd name="connsiteX42" fmla="*/ 1596957 w 2022543"/>
                <a:gd name="connsiteY42" fmla="*/ 1150144 h 1782442"/>
                <a:gd name="connsiteX43" fmla="*/ 1641543 w 2022543"/>
                <a:gd name="connsiteY43" fmla="*/ 1129878 h 1782442"/>
                <a:gd name="connsiteX44" fmla="*/ 1694234 w 2022543"/>
                <a:gd name="connsiteY44" fmla="*/ 1097453 h 1782442"/>
                <a:gd name="connsiteX45" fmla="*/ 1673968 w 2022543"/>
                <a:gd name="connsiteY45" fmla="*/ 1182570 h 1782442"/>
                <a:gd name="connsiteX46" fmla="*/ 1637489 w 2022543"/>
                <a:gd name="connsiteY46" fmla="*/ 1259580 h 1782442"/>
                <a:gd name="connsiteX47" fmla="*/ 1645596 w 2022543"/>
                <a:gd name="connsiteY47" fmla="*/ 1292006 h 1782442"/>
                <a:gd name="connsiteX48" fmla="*/ 1625330 w 2022543"/>
                <a:gd name="connsiteY48" fmla="*/ 1316325 h 1782442"/>
                <a:gd name="connsiteX49" fmla="*/ 1673968 w 2022543"/>
                <a:gd name="connsiteY49" fmla="*/ 1312272 h 1782442"/>
                <a:gd name="connsiteX50" fmla="*/ 1694234 w 2022543"/>
                <a:gd name="connsiteY50" fmla="*/ 1312272 h 1782442"/>
                <a:gd name="connsiteX51" fmla="*/ 1653702 w 2022543"/>
                <a:gd name="connsiteY51" fmla="*/ 1401442 h 1782442"/>
                <a:gd name="connsiteX52" fmla="*/ 1742872 w 2022543"/>
                <a:gd name="connsiteY52" fmla="*/ 1356857 h 1782442"/>
                <a:gd name="connsiteX53" fmla="*/ 1795564 w 2022543"/>
                <a:gd name="connsiteY53" fmla="*/ 1267687 h 1782442"/>
                <a:gd name="connsiteX54" fmla="*/ 1892840 w 2022543"/>
                <a:gd name="connsiteY54" fmla="*/ 1182570 h 1782442"/>
                <a:gd name="connsiteX55" fmla="*/ 1913106 w 2022543"/>
                <a:gd name="connsiteY55" fmla="*/ 1154197 h 1782442"/>
                <a:gd name="connsiteX56" fmla="*/ 1900947 w 2022543"/>
                <a:gd name="connsiteY56" fmla="*/ 1105559 h 1782442"/>
                <a:gd name="connsiteX57" fmla="*/ 1921213 w 2022543"/>
                <a:gd name="connsiteY57" fmla="*/ 1065027 h 1782442"/>
                <a:gd name="connsiteX58" fmla="*/ 1880681 w 2022543"/>
                <a:gd name="connsiteY58" fmla="*/ 1044761 h 1782442"/>
                <a:gd name="connsiteX59" fmla="*/ 1929319 w 2022543"/>
                <a:gd name="connsiteY59" fmla="*/ 1020442 h 1782442"/>
                <a:gd name="connsiteX60" fmla="*/ 1949585 w 2022543"/>
                <a:gd name="connsiteY60" fmla="*/ 988016 h 1782442"/>
                <a:gd name="connsiteX61" fmla="*/ 1945532 w 2022543"/>
                <a:gd name="connsiteY61" fmla="*/ 939378 h 1782442"/>
                <a:gd name="connsiteX62" fmla="*/ 1921213 w 2022543"/>
                <a:gd name="connsiteY62" fmla="*/ 902899 h 1782442"/>
                <a:gd name="connsiteX63" fmla="*/ 1900947 w 2022543"/>
                <a:gd name="connsiteY63" fmla="*/ 878580 h 1782442"/>
                <a:gd name="connsiteX64" fmla="*/ 1900947 w 2022543"/>
                <a:gd name="connsiteY64" fmla="*/ 838048 h 1782442"/>
                <a:gd name="connsiteX65" fmla="*/ 1941479 w 2022543"/>
                <a:gd name="connsiteY65" fmla="*/ 817782 h 1782442"/>
                <a:gd name="connsiteX66" fmla="*/ 1953638 w 2022543"/>
                <a:gd name="connsiteY66" fmla="*/ 785357 h 1782442"/>
                <a:gd name="connsiteX67" fmla="*/ 1933372 w 2022543"/>
                <a:gd name="connsiteY67" fmla="*/ 765091 h 1782442"/>
                <a:gd name="connsiteX68" fmla="*/ 1973904 w 2022543"/>
                <a:gd name="connsiteY68" fmla="*/ 728612 h 1782442"/>
                <a:gd name="connsiteX69" fmla="*/ 1945532 w 2022543"/>
                <a:gd name="connsiteY69" fmla="*/ 655655 h 1782442"/>
                <a:gd name="connsiteX70" fmla="*/ 1969851 w 2022543"/>
                <a:gd name="connsiteY70" fmla="*/ 623229 h 1782442"/>
                <a:gd name="connsiteX71" fmla="*/ 1945532 w 2022543"/>
                <a:gd name="connsiteY71" fmla="*/ 602963 h 1782442"/>
                <a:gd name="connsiteX72" fmla="*/ 1969851 w 2022543"/>
                <a:gd name="connsiteY72" fmla="*/ 566484 h 1782442"/>
                <a:gd name="connsiteX73" fmla="*/ 1990117 w 2022543"/>
                <a:gd name="connsiteY73" fmla="*/ 562431 h 1782442"/>
                <a:gd name="connsiteX74" fmla="*/ 2022543 w 2022543"/>
                <a:gd name="connsiteY74" fmla="*/ 517846 h 1782442"/>
                <a:gd name="connsiteX75" fmla="*/ 1982011 w 2022543"/>
                <a:gd name="connsiteY75" fmla="*/ 452995 h 1782442"/>
                <a:gd name="connsiteX76" fmla="*/ 1953638 w 2022543"/>
                <a:gd name="connsiteY76" fmla="*/ 432729 h 1782442"/>
                <a:gd name="connsiteX77" fmla="*/ 1905000 w 2022543"/>
                <a:gd name="connsiteY77" fmla="*/ 420570 h 1782442"/>
                <a:gd name="connsiteX78" fmla="*/ 1844202 w 2022543"/>
                <a:gd name="connsiteY78" fmla="*/ 396250 h 1782442"/>
                <a:gd name="connsiteX79" fmla="*/ 1823936 w 2022543"/>
                <a:gd name="connsiteY79" fmla="*/ 363825 h 1782442"/>
                <a:gd name="connsiteX80" fmla="*/ 1791511 w 2022543"/>
                <a:gd name="connsiteY80" fmla="*/ 319240 h 1782442"/>
                <a:gd name="connsiteX81" fmla="*/ 1791511 w 2022543"/>
                <a:gd name="connsiteY81" fmla="*/ 319240 h 1782442"/>
                <a:gd name="connsiteX82" fmla="*/ 1706394 w 2022543"/>
                <a:gd name="connsiteY82" fmla="*/ 319240 h 1782442"/>
                <a:gd name="connsiteX83" fmla="*/ 1686128 w 2022543"/>
                <a:gd name="connsiteY83" fmla="*/ 290867 h 1782442"/>
                <a:gd name="connsiteX84" fmla="*/ 1657755 w 2022543"/>
                <a:gd name="connsiteY84" fmla="*/ 238176 h 1782442"/>
                <a:gd name="connsiteX85" fmla="*/ 1609117 w 2022543"/>
                <a:gd name="connsiteY85" fmla="*/ 217910 h 1782442"/>
                <a:gd name="connsiteX86" fmla="*/ 1568585 w 2022543"/>
                <a:gd name="connsiteY86" fmla="*/ 193591 h 1782442"/>
                <a:gd name="connsiteX87" fmla="*/ 1536160 w 2022543"/>
                <a:gd name="connsiteY87" fmla="*/ 173325 h 1782442"/>
                <a:gd name="connsiteX88" fmla="*/ 1536160 w 2022543"/>
                <a:gd name="connsiteY88" fmla="*/ 144953 h 1782442"/>
                <a:gd name="connsiteX89" fmla="*/ 1556426 w 2022543"/>
                <a:gd name="connsiteY89" fmla="*/ 84155 h 1782442"/>
                <a:gd name="connsiteX90" fmla="*/ 1568585 w 2022543"/>
                <a:gd name="connsiteY90" fmla="*/ 47676 h 1782442"/>
                <a:gd name="connsiteX91" fmla="*/ 1519947 w 2022543"/>
                <a:gd name="connsiteY91" fmla="*/ 27410 h 1782442"/>
                <a:gd name="connsiteX92" fmla="*/ 1474665 w 2022543"/>
                <a:gd name="connsiteY92" fmla="*/ 0 h 1782442"/>
                <a:gd name="connsiteX93" fmla="*/ 1352370 w 2022543"/>
                <a:gd name="connsiteY93" fmla="*/ 124687 h 1782442"/>
                <a:gd name="connsiteX94" fmla="*/ 1288915 w 2022543"/>
                <a:gd name="connsiteY94" fmla="*/ 39570 h 1782442"/>
                <a:gd name="connsiteX95" fmla="*/ 1248383 w 2022543"/>
                <a:gd name="connsiteY95" fmla="*/ 92261 h 1782442"/>
                <a:gd name="connsiteX96" fmla="*/ 1057883 w 2022543"/>
                <a:gd name="connsiteY96" fmla="*/ 35516 h 1782442"/>
                <a:gd name="connsiteX97" fmla="*/ 1021404 w 2022543"/>
                <a:gd name="connsiteY97" fmla="*/ 120633 h 1782442"/>
                <a:gd name="connsiteX98" fmla="*/ 968713 w 2022543"/>
                <a:gd name="connsiteY98" fmla="*/ 120633 h 1782442"/>
                <a:gd name="connsiteX99" fmla="*/ 944394 w 2022543"/>
                <a:gd name="connsiteY99" fmla="*/ 161165 h 1782442"/>
                <a:gd name="connsiteX100" fmla="*/ 948447 w 2022543"/>
                <a:gd name="connsiteY100" fmla="*/ 242229 h 1782442"/>
                <a:gd name="connsiteX101" fmla="*/ 855223 w 2022543"/>
                <a:gd name="connsiteY101" fmla="*/ 290867 h 1782442"/>
                <a:gd name="connsiteX102" fmla="*/ 830904 w 2022543"/>
                <a:gd name="connsiteY102" fmla="*/ 359772 h 1782442"/>
                <a:gd name="connsiteX103" fmla="*/ 855223 w 2022543"/>
                <a:gd name="connsiteY103" fmla="*/ 416516 h 1782442"/>
                <a:gd name="connsiteX104" fmla="*/ 822798 w 2022543"/>
                <a:gd name="connsiteY104" fmla="*/ 497580 h 1782442"/>
                <a:gd name="connsiteX105" fmla="*/ 761301 w 2022543"/>
                <a:gd name="connsiteY105" fmla="*/ 476859 h 1782442"/>
                <a:gd name="connsiteX106" fmla="*/ 660670 w 2022543"/>
                <a:gd name="connsiteY106" fmla="*/ 534059 h 1782442"/>
                <a:gd name="connsiteX107" fmla="*/ 603926 w 2022543"/>
                <a:gd name="connsiteY107" fmla="*/ 521899 h 1782442"/>
                <a:gd name="connsiteX108" fmla="*/ 535021 w 2022543"/>
                <a:gd name="connsiteY108" fmla="*/ 477314 h 1782442"/>
                <a:gd name="connsiteX109" fmla="*/ 478277 w 2022543"/>
                <a:gd name="connsiteY109" fmla="*/ 493527 h 1782442"/>
                <a:gd name="connsiteX110" fmla="*/ 393160 w 2022543"/>
                <a:gd name="connsiteY110" fmla="*/ 477314 h 1782442"/>
                <a:gd name="connsiteX111" fmla="*/ 368840 w 2022543"/>
                <a:gd name="connsiteY111" fmla="*/ 538112 h 1782442"/>
                <a:gd name="connsiteX112" fmla="*/ 360734 w 2022543"/>
                <a:gd name="connsiteY112" fmla="*/ 598910 h 1782442"/>
                <a:gd name="connsiteX113" fmla="*/ 303989 w 2022543"/>
                <a:gd name="connsiteY113" fmla="*/ 598910 h 1782442"/>
                <a:gd name="connsiteX114" fmla="*/ 275617 w 2022543"/>
                <a:gd name="connsiteY114" fmla="*/ 562431 h 1782442"/>
                <a:gd name="connsiteX115" fmla="*/ 190500 w 2022543"/>
                <a:gd name="connsiteY115" fmla="*/ 554325 h 1782442"/>
                <a:gd name="connsiteX116" fmla="*/ 101330 w 2022543"/>
                <a:gd name="connsiteY116" fmla="*/ 611070 h 1782442"/>
                <a:gd name="connsiteX117" fmla="*/ 32426 w 2022543"/>
                <a:gd name="connsiteY117" fmla="*/ 817782 h 1782442"/>
                <a:gd name="connsiteX118" fmla="*/ 60798 w 2022543"/>
                <a:gd name="connsiteY118" fmla="*/ 886687 h 1782442"/>
                <a:gd name="connsiteX119" fmla="*/ 52691 w 2022543"/>
                <a:gd name="connsiteY119" fmla="*/ 971804 h 1782442"/>
                <a:gd name="connsiteX120" fmla="*/ 0 w 2022543"/>
                <a:gd name="connsiteY120" fmla="*/ 1069080 h 1782442"/>
                <a:gd name="connsiteX121" fmla="*/ 77011 w 2022543"/>
                <a:gd name="connsiteY121" fmla="*/ 1077187 h 1782442"/>
                <a:gd name="connsiteX122" fmla="*/ 158074 w 2022543"/>
                <a:gd name="connsiteY122" fmla="*/ 1109612 h 1782442"/>
                <a:gd name="connsiteX123" fmla="*/ 186447 w 2022543"/>
                <a:gd name="connsiteY123" fmla="*/ 1158250 h 1782442"/>
                <a:gd name="connsiteX124" fmla="*/ 210766 w 2022543"/>
                <a:gd name="connsiteY124" fmla="*/ 1259580 h 1782442"/>
                <a:gd name="connsiteX125" fmla="*/ 182394 w 2022543"/>
                <a:gd name="connsiteY125" fmla="*/ 1405495 h 1782442"/>
                <a:gd name="connsiteX126" fmla="*/ 121596 w 2022543"/>
                <a:gd name="connsiteY126" fmla="*/ 1381176 h 1782442"/>
                <a:gd name="connsiteX127" fmla="*/ 97277 w 2022543"/>
                <a:gd name="connsiteY127" fmla="*/ 1409548 h 1782442"/>
                <a:gd name="connsiteX128" fmla="*/ 64851 w 2022543"/>
                <a:gd name="connsiteY128" fmla="*/ 1454133 h 1782442"/>
                <a:gd name="connsiteX129" fmla="*/ 109436 w 2022543"/>
                <a:gd name="connsiteY129" fmla="*/ 1494665 h 1782442"/>
                <a:gd name="connsiteX130" fmla="*/ 170234 w 2022543"/>
                <a:gd name="connsiteY130" fmla="*/ 1490612 h 1782442"/>
                <a:gd name="connsiteX131" fmla="*/ 226979 w 2022543"/>
                <a:gd name="connsiteY131" fmla="*/ 1539250 h 1782442"/>
                <a:gd name="connsiteX132" fmla="*/ 255351 w 2022543"/>
                <a:gd name="connsiteY132" fmla="*/ 1559516 h 1782442"/>
                <a:gd name="connsiteX133" fmla="*/ 235085 w 2022543"/>
                <a:gd name="connsiteY133" fmla="*/ 1681112 h 1782442"/>
                <a:gd name="connsiteX0" fmla="*/ 235085 w 2022543"/>
                <a:gd name="connsiteY0" fmla="*/ 1681112 h 1782442"/>
                <a:gd name="connsiteX1" fmla="*/ 303989 w 2022543"/>
                <a:gd name="connsiteY1" fmla="*/ 1685165 h 1782442"/>
                <a:gd name="connsiteX2" fmla="*/ 344521 w 2022543"/>
                <a:gd name="connsiteY2" fmla="*/ 1652740 h 1782442"/>
                <a:gd name="connsiteX3" fmla="*/ 409372 w 2022543"/>
                <a:gd name="connsiteY3" fmla="*/ 1697325 h 1782442"/>
                <a:gd name="connsiteX4" fmla="*/ 458011 w 2022543"/>
                <a:gd name="connsiteY4" fmla="*/ 1685165 h 1782442"/>
                <a:gd name="connsiteX5" fmla="*/ 458011 w 2022543"/>
                <a:gd name="connsiteY5" fmla="*/ 1628421 h 1782442"/>
                <a:gd name="connsiteX6" fmla="*/ 486383 w 2022543"/>
                <a:gd name="connsiteY6" fmla="*/ 1567623 h 1782442"/>
                <a:gd name="connsiteX7" fmla="*/ 539074 w 2022543"/>
                <a:gd name="connsiteY7" fmla="*/ 1595995 h 1782442"/>
                <a:gd name="connsiteX8" fmla="*/ 628245 w 2022543"/>
                <a:gd name="connsiteY8" fmla="*/ 1624367 h 1782442"/>
                <a:gd name="connsiteX9" fmla="*/ 680936 w 2022543"/>
                <a:gd name="connsiteY9" fmla="*/ 1628421 h 1782442"/>
                <a:gd name="connsiteX10" fmla="*/ 713362 w 2022543"/>
                <a:gd name="connsiteY10" fmla="*/ 1616261 h 1782442"/>
                <a:gd name="connsiteX11" fmla="*/ 741734 w 2022543"/>
                <a:gd name="connsiteY11" fmla="*/ 1673006 h 1782442"/>
                <a:gd name="connsiteX12" fmla="*/ 806585 w 2022543"/>
                <a:gd name="connsiteY12" fmla="*/ 1681112 h 1782442"/>
                <a:gd name="connsiteX13" fmla="*/ 806585 w 2022543"/>
                <a:gd name="connsiteY13" fmla="*/ 1681112 h 1782442"/>
                <a:gd name="connsiteX14" fmla="*/ 786319 w 2022543"/>
                <a:gd name="connsiteY14" fmla="*/ 1725697 h 1782442"/>
                <a:gd name="connsiteX15" fmla="*/ 697149 w 2022543"/>
                <a:gd name="connsiteY15" fmla="*/ 1713538 h 1782442"/>
                <a:gd name="connsiteX16" fmla="*/ 664723 w 2022543"/>
                <a:gd name="connsiteY16" fmla="*/ 1745963 h 1782442"/>
                <a:gd name="connsiteX17" fmla="*/ 713362 w 2022543"/>
                <a:gd name="connsiteY17" fmla="*/ 1782442 h 1782442"/>
                <a:gd name="connsiteX18" fmla="*/ 774160 w 2022543"/>
                <a:gd name="connsiteY18" fmla="*/ 1770282 h 1782442"/>
                <a:gd name="connsiteX19" fmla="*/ 814691 w 2022543"/>
                <a:gd name="connsiteY19" fmla="*/ 1737857 h 1782442"/>
                <a:gd name="connsiteX20" fmla="*/ 847117 w 2022543"/>
                <a:gd name="connsiteY20" fmla="*/ 1762176 h 1782442"/>
                <a:gd name="connsiteX21" fmla="*/ 907915 w 2022543"/>
                <a:gd name="connsiteY21" fmla="*/ 1721644 h 1782442"/>
                <a:gd name="connsiteX22" fmla="*/ 944394 w 2022543"/>
                <a:gd name="connsiteY22" fmla="*/ 1701378 h 1782442"/>
                <a:gd name="connsiteX23" fmla="*/ 984926 w 2022543"/>
                <a:gd name="connsiteY23" fmla="*/ 1713538 h 1782442"/>
                <a:gd name="connsiteX24" fmla="*/ 1009245 w 2022543"/>
                <a:gd name="connsiteY24" fmla="*/ 1733804 h 1782442"/>
                <a:gd name="connsiteX25" fmla="*/ 1045723 w 2022543"/>
                <a:gd name="connsiteY25" fmla="*/ 1709484 h 1782442"/>
                <a:gd name="connsiteX26" fmla="*/ 1110574 w 2022543"/>
                <a:gd name="connsiteY26" fmla="*/ 1701378 h 1782442"/>
                <a:gd name="connsiteX27" fmla="*/ 1114628 w 2022543"/>
                <a:gd name="connsiteY27" fmla="*/ 1660846 h 1782442"/>
                <a:gd name="connsiteX28" fmla="*/ 1065989 w 2022543"/>
                <a:gd name="connsiteY28" fmla="*/ 1652740 h 1782442"/>
                <a:gd name="connsiteX29" fmla="*/ 1005191 w 2022543"/>
                <a:gd name="connsiteY29" fmla="*/ 1624367 h 1782442"/>
                <a:gd name="connsiteX30" fmla="*/ 1029511 w 2022543"/>
                <a:gd name="connsiteY30" fmla="*/ 1547357 h 1782442"/>
                <a:gd name="connsiteX31" fmla="*/ 1053830 w 2022543"/>
                <a:gd name="connsiteY31" fmla="*/ 1498719 h 1782442"/>
                <a:gd name="connsiteX32" fmla="*/ 1187585 w 2022543"/>
                <a:gd name="connsiteY32" fmla="*/ 1377123 h 1782442"/>
                <a:gd name="connsiteX33" fmla="*/ 1215957 w 2022543"/>
                <a:gd name="connsiteY33" fmla="*/ 1344697 h 1782442"/>
                <a:gd name="connsiteX34" fmla="*/ 1211904 w 2022543"/>
                <a:gd name="connsiteY34" fmla="*/ 1308219 h 1782442"/>
                <a:gd name="connsiteX35" fmla="*/ 1284862 w 2022543"/>
                <a:gd name="connsiteY35" fmla="*/ 1251474 h 1782442"/>
                <a:gd name="connsiteX36" fmla="*/ 1280809 w 2022543"/>
                <a:gd name="connsiteY36" fmla="*/ 1190676 h 1782442"/>
                <a:gd name="connsiteX37" fmla="*/ 1374032 w 2022543"/>
                <a:gd name="connsiteY37" fmla="*/ 1129878 h 1782442"/>
                <a:gd name="connsiteX38" fmla="*/ 1451043 w 2022543"/>
                <a:gd name="connsiteY38" fmla="*/ 1142038 h 1782442"/>
                <a:gd name="connsiteX39" fmla="*/ 1495628 w 2022543"/>
                <a:gd name="connsiteY39" fmla="*/ 1125825 h 1782442"/>
                <a:gd name="connsiteX40" fmla="*/ 1540213 w 2022543"/>
                <a:gd name="connsiteY40" fmla="*/ 1105559 h 1782442"/>
                <a:gd name="connsiteX41" fmla="*/ 1588851 w 2022543"/>
                <a:gd name="connsiteY41" fmla="*/ 1109612 h 1782442"/>
                <a:gd name="connsiteX42" fmla="*/ 1596957 w 2022543"/>
                <a:gd name="connsiteY42" fmla="*/ 1150144 h 1782442"/>
                <a:gd name="connsiteX43" fmla="*/ 1641543 w 2022543"/>
                <a:gd name="connsiteY43" fmla="*/ 1129878 h 1782442"/>
                <a:gd name="connsiteX44" fmla="*/ 1694234 w 2022543"/>
                <a:gd name="connsiteY44" fmla="*/ 1097453 h 1782442"/>
                <a:gd name="connsiteX45" fmla="*/ 1673968 w 2022543"/>
                <a:gd name="connsiteY45" fmla="*/ 1182570 h 1782442"/>
                <a:gd name="connsiteX46" fmla="*/ 1637489 w 2022543"/>
                <a:gd name="connsiteY46" fmla="*/ 1259580 h 1782442"/>
                <a:gd name="connsiteX47" fmla="*/ 1645596 w 2022543"/>
                <a:gd name="connsiteY47" fmla="*/ 1292006 h 1782442"/>
                <a:gd name="connsiteX48" fmla="*/ 1625330 w 2022543"/>
                <a:gd name="connsiteY48" fmla="*/ 1316325 h 1782442"/>
                <a:gd name="connsiteX49" fmla="*/ 1673968 w 2022543"/>
                <a:gd name="connsiteY49" fmla="*/ 1312272 h 1782442"/>
                <a:gd name="connsiteX50" fmla="*/ 1694234 w 2022543"/>
                <a:gd name="connsiteY50" fmla="*/ 1312272 h 1782442"/>
                <a:gd name="connsiteX51" fmla="*/ 1653702 w 2022543"/>
                <a:gd name="connsiteY51" fmla="*/ 1401442 h 1782442"/>
                <a:gd name="connsiteX52" fmla="*/ 1742872 w 2022543"/>
                <a:gd name="connsiteY52" fmla="*/ 1356857 h 1782442"/>
                <a:gd name="connsiteX53" fmla="*/ 1795564 w 2022543"/>
                <a:gd name="connsiteY53" fmla="*/ 1267687 h 1782442"/>
                <a:gd name="connsiteX54" fmla="*/ 1892840 w 2022543"/>
                <a:gd name="connsiteY54" fmla="*/ 1182570 h 1782442"/>
                <a:gd name="connsiteX55" fmla="*/ 1913106 w 2022543"/>
                <a:gd name="connsiteY55" fmla="*/ 1154197 h 1782442"/>
                <a:gd name="connsiteX56" fmla="*/ 1900947 w 2022543"/>
                <a:gd name="connsiteY56" fmla="*/ 1105559 h 1782442"/>
                <a:gd name="connsiteX57" fmla="*/ 1921213 w 2022543"/>
                <a:gd name="connsiteY57" fmla="*/ 1065027 h 1782442"/>
                <a:gd name="connsiteX58" fmla="*/ 1880681 w 2022543"/>
                <a:gd name="connsiteY58" fmla="*/ 1044761 h 1782442"/>
                <a:gd name="connsiteX59" fmla="*/ 1929319 w 2022543"/>
                <a:gd name="connsiteY59" fmla="*/ 1020442 h 1782442"/>
                <a:gd name="connsiteX60" fmla="*/ 1949585 w 2022543"/>
                <a:gd name="connsiteY60" fmla="*/ 988016 h 1782442"/>
                <a:gd name="connsiteX61" fmla="*/ 1945532 w 2022543"/>
                <a:gd name="connsiteY61" fmla="*/ 939378 h 1782442"/>
                <a:gd name="connsiteX62" fmla="*/ 1921213 w 2022543"/>
                <a:gd name="connsiteY62" fmla="*/ 902899 h 1782442"/>
                <a:gd name="connsiteX63" fmla="*/ 1900947 w 2022543"/>
                <a:gd name="connsiteY63" fmla="*/ 878580 h 1782442"/>
                <a:gd name="connsiteX64" fmla="*/ 1900947 w 2022543"/>
                <a:gd name="connsiteY64" fmla="*/ 838048 h 1782442"/>
                <a:gd name="connsiteX65" fmla="*/ 1941479 w 2022543"/>
                <a:gd name="connsiteY65" fmla="*/ 817782 h 1782442"/>
                <a:gd name="connsiteX66" fmla="*/ 1953638 w 2022543"/>
                <a:gd name="connsiteY66" fmla="*/ 785357 h 1782442"/>
                <a:gd name="connsiteX67" fmla="*/ 1933372 w 2022543"/>
                <a:gd name="connsiteY67" fmla="*/ 765091 h 1782442"/>
                <a:gd name="connsiteX68" fmla="*/ 1973904 w 2022543"/>
                <a:gd name="connsiteY68" fmla="*/ 728612 h 1782442"/>
                <a:gd name="connsiteX69" fmla="*/ 1945532 w 2022543"/>
                <a:gd name="connsiteY69" fmla="*/ 655655 h 1782442"/>
                <a:gd name="connsiteX70" fmla="*/ 1969851 w 2022543"/>
                <a:gd name="connsiteY70" fmla="*/ 623229 h 1782442"/>
                <a:gd name="connsiteX71" fmla="*/ 1945532 w 2022543"/>
                <a:gd name="connsiteY71" fmla="*/ 602963 h 1782442"/>
                <a:gd name="connsiteX72" fmla="*/ 1969851 w 2022543"/>
                <a:gd name="connsiteY72" fmla="*/ 566484 h 1782442"/>
                <a:gd name="connsiteX73" fmla="*/ 1990117 w 2022543"/>
                <a:gd name="connsiteY73" fmla="*/ 562431 h 1782442"/>
                <a:gd name="connsiteX74" fmla="*/ 2022543 w 2022543"/>
                <a:gd name="connsiteY74" fmla="*/ 517846 h 1782442"/>
                <a:gd name="connsiteX75" fmla="*/ 1982011 w 2022543"/>
                <a:gd name="connsiteY75" fmla="*/ 452995 h 1782442"/>
                <a:gd name="connsiteX76" fmla="*/ 1953638 w 2022543"/>
                <a:gd name="connsiteY76" fmla="*/ 432729 h 1782442"/>
                <a:gd name="connsiteX77" fmla="*/ 1905000 w 2022543"/>
                <a:gd name="connsiteY77" fmla="*/ 420570 h 1782442"/>
                <a:gd name="connsiteX78" fmla="*/ 1844202 w 2022543"/>
                <a:gd name="connsiteY78" fmla="*/ 396250 h 1782442"/>
                <a:gd name="connsiteX79" fmla="*/ 1823936 w 2022543"/>
                <a:gd name="connsiteY79" fmla="*/ 363825 h 1782442"/>
                <a:gd name="connsiteX80" fmla="*/ 1791511 w 2022543"/>
                <a:gd name="connsiteY80" fmla="*/ 319240 h 1782442"/>
                <a:gd name="connsiteX81" fmla="*/ 1791511 w 2022543"/>
                <a:gd name="connsiteY81" fmla="*/ 319240 h 1782442"/>
                <a:gd name="connsiteX82" fmla="*/ 1706394 w 2022543"/>
                <a:gd name="connsiteY82" fmla="*/ 319240 h 1782442"/>
                <a:gd name="connsiteX83" fmla="*/ 1686128 w 2022543"/>
                <a:gd name="connsiteY83" fmla="*/ 290867 h 1782442"/>
                <a:gd name="connsiteX84" fmla="*/ 1657755 w 2022543"/>
                <a:gd name="connsiteY84" fmla="*/ 238176 h 1782442"/>
                <a:gd name="connsiteX85" fmla="*/ 1609117 w 2022543"/>
                <a:gd name="connsiteY85" fmla="*/ 217910 h 1782442"/>
                <a:gd name="connsiteX86" fmla="*/ 1568585 w 2022543"/>
                <a:gd name="connsiteY86" fmla="*/ 193591 h 1782442"/>
                <a:gd name="connsiteX87" fmla="*/ 1536160 w 2022543"/>
                <a:gd name="connsiteY87" fmla="*/ 173325 h 1782442"/>
                <a:gd name="connsiteX88" fmla="*/ 1536160 w 2022543"/>
                <a:gd name="connsiteY88" fmla="*/ 144953 h 1782442"/>
                <a:gd name="connsiteX89" fmla="*/ 1556426 w 2022543"/>
                <a:gd name="connsiteY89" fmla="*/ 84155 h 1782442"/>
                <a:gd name="connsiteX90" fmla="*/ 1568585 w 2022543"/>
                <a:gd name="connsiteY90" fmla="*/ 47676 h 1782442"/>
                <a:gd name="connsiteX91" fmla="*/ 1519947 w 2022543"/>
                <a:gd name="connsiteY91" fmla="*/ 27410 h 1782442"/>
                <a:gd name="connsiteX92" fmla="*/ 1474665 w 2022543"/>
                <a:gd name="connsiteY92" fmla="*/ 0 h 1782442"/>
                <a:gd name="connsiteX93" fmla="*/ 1352370 w 2022543"/>
                <a:gd name="connsiteY93" fmla="*/ 124687 h 1782442"/>
                <a:gd name="connsiteX94" fmla="*/ 1288915 w 2022543"/>
                <a:gd name="connsiteY94" fmla="*/ 39570 h 1782442"/>
                <a:gd name="connsiteX95" fmla="*/ 1248383 w 2022543"/>
                <a:gd name="connsiteY95" fmla="*/ 92261 h 1782442"/>
                <a:gd name="connsiteX96" fmla="*/ 1057883 w 2022543"/>
                <a:gd name="connsiteY96" fmla="*/ 35516 h 1782442"/>
                <a:gd name="connsiteX97" fmla="*/ 1021404 w 2022543"/>
                <a:gd name="connsiteY97" fmla="*/ 120633 h 1782442"/>
                <a:gd name="connsiteX98" fmla="*/ 968713 w 2022543"/>
                <a:gd name="connsiteY98" fmla="*/ 120633 h 1782442"/>
                <a:gd name="connsiteX99" fmla="*/ 944394 w 2022543"/>
                <a:gd name="connsiteY99" fmla="*/ 161165 h 1782442"/>
                <a:gd name="connsiteX100" fmla="*/ 948447 w 2022543"/>
                <a:gd name="connsiteY100" fmla="*/ 242229 h 1782442"/>
                <a:gd name="connsiteX101" fmla="*/ 855223 w 2022543"/>
                <a:gd name="connsiteY101" fmla="*/ 290867 h 1782442"/>
                <a:gd name="connsiteX102" fmla="*/ 830904 w 2022543"/>
                <a:gd name="connsiteY102" fmla="*/ 359772 h 1782442"/>
                <a:gd name="connsiteX103" fmla="*/ 855223 w 2022543"/>
                <a:gd name="connsiteY103" fmla="*/ 416516 h 1782442"/>
                <a:gd name="connsiteX104" fmla="*/ 822798 w 2022543"/>
                <a:gd name="connsiteY104" fmla="*/ 497580 h 1782442"/>
                <a:gd name="connsiteX105" fmla="*/ 761301 w 2022543"/>
                <a:gd name="connsiteY105" fmla="*/ 476859 h 1782442"/>
                <a:gd name="connsiteX106" fmla="*/ 660670 w 2022543"/>
                <a:gd name="connsiteY106" fmla="*/ 534059 h 1782442"/>
                <a:gd name="connsiteX107" fmla="*/ 603926 w 2022543"/>
                <a:gd name="connsiteY107" fmla="*/ 521899 h 1782442"/>
                <a:gd name="connsiteX108" fmla="*/ 535021 w 2022543"/>
                <a:gd name="connsiteY108" fmla="*/ 477314 h 1782442"/>
                <a:gd name="connsiteX109" fmla="*/ 478277 w 2022543"/>
                <a:gd name="connsiteY109" fmla="*/ 493527 h 1782442"/>
                <a:gd name="connsiteX110" fmla="*/ 393160 w 2022543"/>
                <a:gd name="connsiteY110" fmla="*/ 477314 h 1782442"/>
                <a:gd name="connsiteX111" fmla="*/ 368840 w 2022543"/>
                <a:gd name="connsiteY111" fmla="*/ 538112 h 1782442"/>
                <a:gd name="connsiteX112" fmla="*/ 360734 w 2022543"/>
                <a:gd name="connsiteY112" fmla="*/ 598910 h 1782442"/>
                <a:gd name="connsiteX113" fmla="*/ 303989 w 2022543"/>
                <a:gd name="connsiteY113" fmla="*/ 598910 h 1782442"/>
                <a:gd name="connsiteX114" fmla="*/ 275617 w 2022543"/>
                <a:gd name="connsiteY114" fmla="*/ 562431 h 1782442"/>
                <a:gd name="connsiteX115" fmla="*/ 190500 w 2022543"/>
                <a:gd name="connsiteY115" fmla="*/ 554325 h 1782442"/>
                <a:gd name="connsiteX116" fmla="*/ 101330 w 2022543"/>
                <a:gd name="connsiteY116" fmla="*/ 611070 h 1782442"/>
                <a:gd name="connsiteX117" fmla="*/ 32426 w 2022543"/>
                <a:gd name="connsiteY117" fmla="*/ 817782 h 1782442"/>
                <a:gd name="connsiteX118" fmla="*/ 60798 w 2022543"/>
                <a:gd name="connsiteY118" fmla="*/ 886687 h 1782442"/>
                <a:gd name="connsiteX119" fmla="*/ 52691 w 2022543"/>
                <a:gd name="connsiteY119" fmla="*/ 971804 h 1782442"/>
                <a:gd name="connsiteX120" fmla="*/ 0 w 2022543"/>
                <a:gd name="connsiteY120" fmla="*/ 1069080 h 1782442"/>
                <a:gd name="connsiteX121" fmla="*/ 77011 w 2022543"/>
                <a:gd name="connsiteY121" fmla="*/ 1077187 h 1782442"/>
                <a:gd name="connsiteX122" fmla="*/ 158074 w 2022543"/>
                <a:gd name="connsiteY122" fmla="*/ 1109612 h 1782442"/>
                <a:gd name="connsiteX123" fmla="*/ 186447 w 2022543"/>
                <a:gd name="connsiteY123" fmla="*/ 1158250 h 1782442"/>
                <a:gd name="connsiteX124" fmla="*/ 210766 w 2022543"/>
                <a:gd name="connsiteY124" fmla="*/ 1259580 h 1782442"/>
                <a:gd name="connsiteX125" fmla="*/ 182394 w 2022543"/>
                <a:gd name="connsiteY125" fmla="*/ 1405495 h 1782442"/>
                <a:gd name="connsiteX126" fmla="*/ 121596 w 2022543"/>
                <a:gd name="connsiteY126" fmla="*/ 1381176 h 1782442"/>
                <a:gd name="connsiteX127" fmla="*/ 97277 w 2022543"/>
                <a:gd name="connsiteY127" fmla="*/ 1409548 h 1782442"/>
                <a:gd name="connsiteX128" fmla="*/ 64851 w 2022543"/>
                <a:gd name="connsiteY128" fmla="*/ 1454133 h 1782442"/>
                <a:gd name="connsiteX129" fmla="*/ 109436 w 2022543"/>
                <a:gd name="connsiteY129" fmla="*/ 1494665 h 1782442"/>
                <a:gd name="connsiteX130" fmla="*/ 170234 w 2022543"/>
                <a:gd name="connsiteY130" fmla="*/ 1490612 h 1782442"/>
                <a:gd name="connsiteX131" fmla="*/ 226979 w 2022543"/>
                <a:gd name="connsiteY131" fmla="*/ 1539250 h 1782442"/>
                <a:gd name="connsiteX132" fmla="*/ 255351 w 2022543"/>
                <a:gd name="connsiteY132" fmla="*/ 1559516 h 1782442"/>
                <a:gd name="connsiteX133" fmla="*/ 235085 w 2022543"/>
                <a:gd name="connsiteY133" fmla="*/ 1681112 h 1782442"/>
                <a:gd name="connsiteX0" fmla="*/ 235085 w 2022543"/>
                <a:gd name="connsiteY0" fmla="*/ 1681112 h 1782442"/>
                <a:gd name="connsiteX1" fmla="*/ 303989 w 2022543"/>
                <a:gd name="connsiteY1" fmla="*/ 1685165 h 1782442"/>
                <a:gd name="connsiteX2" fmla="*/ 344521 w 2022543"/>
                <a:gd name="connsiteY2" fmla="*/ 1652740 h 1782442"/>
                <a:gd name="connsiteX3" fmla="*/ 409372 w 2022543"/>
                <a:gd name="connsiteY3" fmla="*/ 1697325 h 1782442"/>
                <a:gd name="connsiteX4" fmla="*/ 458011 w 2022543"/>
                <a:gd name="connsiteY4" fmla="*/ 1685165 h 1782442"/>
                <a:gd name="connsiteX5" fmla="*/ 458011 w 2022543"/>
                <a:gd name="connsiteY5" fmla="*/ 1628421 h 1782442"/>
                <a:gd name="connsiteX6" fmla="*/ 486383 w 2022543"/>
                <a:gd name="connsiteY6" fmla="*/ 1567623 h 1782442"/>
                <a:gd name="connsiteX7" fmla="*/ 539074 w 2022543"/>
                <a:gd name="connsiteY7" fmla="*/ 1595995 h 1782442"/>
                <a:gd name="connsiteX8" fmla="*/ 628245 w 2022543"/>
                <a:gd name="connsiteY8" fmla="*/ 1624367 h 1782442"/>
                <a:gd name="connsiteX9" fmla="*/ 680936 w 2022543"/>
                <a:gd name="connsiteY9" fmla="*/ 1628421 h 1782442"/>
                <a:gd name="connsiteX10" fmla="*/ 713362 w 2022543"/>
                <a:gd name="connsiteY10" fmla="*/ 1616261 h 1782442"/>
                <a:gd name="connsiteX11" fmla="*/ 741734 w 2022543"/>
                <a:gd name="connsiteY11" fmla="*/ 1673006 h 1782442"/>
                <a:gd name="connsiteX12" fmla="*/ 806585 w 2022543"/>
                <a:gd name="connsiteY12" fmla="*/ 1681112 h 1782442"/>
                <a:gd name="connsiteX13" fmla="*/ 806585 w 2022543"/>
                <a:gd name="connsiteY13" fmla="*/ 1681112 h 1782442"/>
                <a:gd name="connsiteX14" fmla="*/ 786319 w 2022543"/>
                <a:gd name="connsiteY14" fmla="*/ 1725697 h 1782442"/>
                <a:gd name="connsiteX15" fmla="*/ 697149 w 2022543"/>
                <a:gd name="connsiteY15" fmla="*/ 1713538 h 1782442"/>
                <a:gd name="connsiteX16" fmla="*/ 664723 w 2022543"/>
                <a:gd name="connsiteY16" fmla="*/ 1745963 h 1782442"/>
                <a:gd name="connsiteX17" fmla="*/ 713362 w 2022543"/>
                <a:gd name="connsiteY17" fmla="*/ 1782442 h 1782442"/>
                <a:gd name="connsiteX18" fmla="*/ 774160 w 2022543"/>
                <a:gd name="connsiteY18" fmla="*/ 1770282 h 1782442"/>
                <a:gd name="connsiteX19" fmla="*/ 814691 w 2022543"/>
                <a:gd name="connsiteY19" fmla="*/ 1737857 h 1782442"/>
                <a:gd name="connsiteX20" fmla="*/ 847117 w 2022543"/>
                <a:gd name="connsiteY20" fmla="*/ 1762176 h 1782442"/>
                <a:gd name="connsiteX21" fmla="*/ 907915 w 2022543"/>
                <a:gd name="connsiteY21" fmla="*/ 1721644 h 1782442"/>
                <a:gd name="connsiteX22" fmla="*/ 944394 w 2022543"/>
                <a:gd name="connsiteY22" fmla="*/ 1701378 h 1782442"/>
                <a:gd name="connsiteX23" fmla="*/ 984926 w 2022543"/>
                <a:gd name="connsiteY23" fmla="*/ 1713538 h 1782442"/>
                <a:gd name="connsiteX24" fmla="*/ 1009245 w 2022543"/>
                <a:gd name="connsiteY24" fmla="*/ 1733804 h 1782442"/>
                <a:gd name="connsiteX25" fmla="*/ 1045723 w 2022543"/>
                <a:gd name="connsiteY25" fmla="*/ 1709484 h 1782442"/>
                <a:gd name="connsiteX26" fmla="*/ 1110574 w 2022543"/>
                <a:gd name="connsiteY26" fmla="*/ 1701378 h 1782442"/>
                <a:gd name="connsiteX27" fmla="*/ 1114628 w 2022543"/>
                <a:gd name="connsiteY27" fmla="*/ 1660846 h 1782442"/>
                <a:gd name="connsiteX28" fmla="*/ 1065989 w 2022543"/>
                <a:gd name="connsiteY28" fmla="*/ 1652740 h 1782442"/>
                <a:gd name="connsiteX29" fmla="*/ 1005191 w 2022543"/>
                <a:gd name="connsiteY29" fmla="*/ 1624367 h 1782442"/>
                <a:gd name="connsiteX30" fmla="*/ 1029511 w 2022543"/>
                <a:gd name="connsiteY30" fmla="*/ 1547357 h 1782442"/>
                <a:gd name="connsiteX31" fmla="*/ 1053830 w 2022543"/>
                <a:gd name="connsiteY31" fmla="*/ 1498719 h 1782442"/>
                <a:gd name="connsiteX32" fmla="*/ 1187585 w 2022543"/>
                <a:gd name="connsiteY32" fmla="*/ 1377123 h 1782442"/>
                <a:gd name="connsiteX33" fmla="*/ 1215957 w 2022543"/>
                <a:gd name="connsiteY33" fmla="*/ 1344697 h 1782442"/>
                <a:gd name="connsiteX34" fmla="*/ 1211904 w 2022543"/>
                <a:gd name="connsiteY34" fmla="*/ 1308219 h 1782442"/>
                <a:gd name="connsiteX35" fmla="*/ 1284862 w 2022543"/>
                <a:gd name="connsiteY35" fmla="*/ 1251474 h 1782442"/>
                <a:gd name="connsiteX36" fmla="*/ 1280809 w 2022543"/>
                <a:gd name="connsiteY36" fmla="*/ 1190676 h 1782442"/>
                <a:gd name="connsiteX37" fmla="*/ 1374032 w 2022543"/>
                <a:gd name="connsiteY37" fmla="*/ 1129878 h 1782442"/>
                <a:gd name="connsiteX38" fmla="*/ 1451043 w 2022543"/>
                <a:gd name="connsiteY38" fmla="*/ 1142038 h 1782442"/>
                <a:gd name="connsiteX39" fmla="*/ 1495628 w 2022543"/>
                <a:gd name="connsiteY39" fmla="*/ 1125825 h 1782442"/>
                <a:gd name="connsiteX40" fmla="*/ 1540213 w 2022543"/>
                <a:gd name="connsiteY40" fmla="*/ 1105559 h 1782442"/>
                <a:gd name="connsiteX41" fmla="*/ 1588851 w 2022543"/>
                <a:gd name="connsiteY41" fmla="*/ 1109612 h 1782442"/>
                <a:gd name="connsiteX42" fmla="*/ 1596957 w 2022543"/>
                <a:gd name="connsiteY42" fmla="*/ 1150144 h 1782442"/>
                <a:gd name="connsiteX43" fmla="*/ 1641543 w 2022543"/>
                <a:gd name="connsiteY43" fmla="*/ 1129878 h 1782442"/>
                <a:gd name="connsiteX44" fmla="*/ 1694234 w 2022543"/>
                <a:gd name="connsiteY44" fmla="*/ 1097453 h 1782442"/>
                <a:gd name="connsiteX45" fmla="*/ 1673968 w 2022543"/>
                <a:gd name="connsiteY45" fmla="*/ 1182570 h 1782442"/>
                <a:gd name="connsiteX46" fmla="*/ 1637489 w 2022543"/>
                <a:gd name="connsiteY46" fmla="*/ 1259580 h 1782442"/>
                <a:gd name="connsiteX47" fmla="*/ 1645596 w 2022543"/>
                <a:gd name="connsiteY47" fmla="*/ 1292006 h 1782442"/>
                <a:gd name="connsiteX48" fmla="*/ 1625330 w 2022543"/>
                <a:gd name="connsiteY48" fmla="*/ 1316325 h 1782442"/>
                <a:gd name="connsiteX49" fmla="*/ 1673968 w 2022543"/>
                <a:gd name="connsiteY49" fmla="*/ 1312272 h 1782442"/>
                <a:gd name="connsiteX50" fmla="*/ 1694234 w 2022543"/>
                <a:gd name="connsiteY50" fmla="*/ 1312272 h 1782442"/>
                <a:gd name="connsiteX51" fmla="*/ 1653702 w 2022543"/>
                <a:gd name="connsiteY51" fmla="*/ 1401442 h 1782442"/>
                <a:gd name="connsiteX52" fmla="*/ 1742872 w 2022543"/>
                <a:gd name="connsiteY52" fmla="*/ 1356857 h 1782442"/>
                <a:gd name="connsiteX53" fmla="*/ 1795564 w 2022543"/>
                <a:gd name="connsiteY53" fmla="*/ 1267687 h 1782442"/>
                <a:gd name="connsiteX54" fmla="*/ 1892840 w 2022543"/>
                <a:gd name="connsiteY54" fmla="*/ 1182570 h 1782442"/>
                <a:gd name="connsiteX55" fmla="*/ 1913106 w 2022543"/>
                <a:gd name="connsiteY55" fmla="*/ 1154197 h 1782442"/>
                <a:gd name="connsiteX56" fmla="*/ 1900947 w 2022543"/>
                <a:gd name="connsiteY56" fmla="*/ 1105559 h 1782442"/>
                <a:gd name="connsiteX57" fmla="*/ 1921213 w 2022543"/>
                <a:gd name="connsiteY57" fmla="*/ 1065027 h 1782442"/>
                <a:gd name="connsiteX58" fmla="*/ 1880681 w 2022543"/>
                <a:gd name="connsiteY58" fmla="*/ 1044761 h 1782442"/>
                <a:gd name="connsiteX59" fmla="*/ 1929319 w 2022543"/>
                <a:gd name="connsiteY59" fmla="*/ 1020442 h 1782442"/>
                <a:gd name="connsiteX60" fmla="*/ 1949585 w 2022543"/>
                <a:gd name="connsiteY60" fmla="*/ 988016 h 1782442"/>
                <a:gd name="connsiteX61" fmla="*/ 1945532 w 2022543"/>
                <a:gd name="connsiteY61" fmla="*/ 939378 h 1782442"/>
                <a:gd name="connsiteX62" fmla="*/ 1921213 w 2022543"/>
                <a:gd name="connsiteY62" fmla="*/ 902899 h 1782442"/>
                <a:gd name="connsiteX63" fmla="*/ 1900947 w 2022543"/>
                <a:gd name="connsiteY63" fmla="*/ 878580 h 1782442"/>
                <a:gd name="connsiteX64" fmla="*/ 1900947 w 2022543"/>
                <a:gd name="connsiteY64" fmla="*/ 838048 h 1782442"/>
                <a:gd name="connsiteX65" fmla="*/ 1941479 w 2022543"/>
                <a:gd name="connsiteY65" fmla="*/ 817782 h 1782442"/>
                <a:gd name="connsiteX66" fmla="*/ 1953638 w 2022543"/>
                <a:gd name="connsiteY66" fmla="*/ 785357 h 1782442"/>
                <a:gd name="connsiteX67" fmla="*/ 1933372 w 2022543"/>
                <a:gd name="connsiteY67" fmla="*/ 765091 h 1782442"/>
                <a:gd name="connsiteX68" fmla="*/ 1973904 w 2022543"/>
                <a:gd name="connsiteY68" fmla="*/ 728612 h 1782442"/>
                <a:gd name="connsiteX69" fmla="*/ 1945532 w 2022543"/>
                <a:gd name="connsiteY69" fmla="*/ 655655 h 1782442"/>
                <a:gd name="connsiteX70" fmla="*/ 1969851 w 2022543"/>
                <a:gd name="connsiteY70" fmla="*/ 623229 h 1782442"/>
                <a:gd name="connsiteX71" fmla="*/ 1945532 w 2022543"/>
                <a:gd name="connsiteY71" fmla="*/ 602963 h 1782442"/>
                <a:gd name="connsiteX72" fmla="*/ 1969851 w 2022543"/>
                <a:gd name="connsiteY72" fmla="*/ 566484 h 1782442"/>
                <a:gd name="connsiteX73" fmla="*/ 1990117 w 2022543"/>
                <a:gd name="connsiteY73" fmla="*/ 562431 h 1782442"/>
                <a:gd name="connsiteX74" fmla="*/ 2022543 w 2022543"/>
                <a:gd name="connsiteY74" fmla="*/ 517846 h 1782442"/>
                <a:gd name="connsiteX75" fmla="*/ 1982011 w 2022543"/>
                <a:gd name="connsiteY75" fmla="*/ 452995 h 1782442"/>
                <a:gd name="connsiteX76" fmla="*/ 1953638 w 2022543"/>
                <a:gd name="connsiteY76" fmla="*/ 432729 h 1782442"/>
                <a:gd name="connsiteX77" fmla="*/ 1905000 w 2022543"/>
                <a:gd name="connsiteY77" fmla="*/ 420570 h 1782442"/>
                <a:gd name="connsiteX78" fmla="*/ 1844202 w 2022543"/>
                <a:gd name="connsiteY78" fmla="*/ 396250 h 1782442"/>
                <a:gd name="connsiteX79" fmla="*/ 1823936 w 2022543"/>
                <a:gd name="connsiteY79" fmla="*/ 363825 h 1782442"/>
                <a:gd name="connsiteX80" fmla="*/ 1791511 w 2022543"/>
                <a:gd name="connsiteY80" fmla="*/ 319240 h 1782442"/>
                <a:gd name="connsiteX81" fmla="*/ 1791511 w 2022543"/>
                <a:gd name="connsiteY81" fmla="*/ 319240 h 1782442"/>
                <a:gd name="connsiteX82" fmla="*/ 1706394 w 2022543"/>
                <a:gd name="connsiteY82" fmla="*/ 319240 h 1782442"/>
                <a:gd name="connsiteX83" fmla="*/ 1686128 w 2022543"/>
                <a:gd name="connsiteY83" fmla="*/ 290867 h 1782442"/>
                <a:gd name="connsiteX84" fmla="*/ 1657755 w 2022543"/>
                <a:gd name="connsiteY84" fmla="*/ 238176 h 1782442"/>
                <a:gd name="connsiteX85" fmla="*/ 1609117 w 2022543"/>
                <a:gd name="connsiteY85" fmla="*/ 217910 h 1782442"/>
                <a:gd name="connsiteX86" fmla="*/ 1568585 w 2022543"/>
                <a:gd name="connsiteY86" fmla="*/ 193591 h 1782442"/>
                <a:gd name="connsiteX87" fmla="*/ 1536160 w 2022543"/>
                <a:gd name="connsiteY87" fmla="*/ 173325 h 1782442"/>
                <a:gd name="connsiteX88" fmla="*/ 1536160 w 2022543"/>
                <a:gd name="connsiteY88" fmla="*/ 144953 h 1782442"/>
                <a:gd name="connsiteX89" fmla="*/ 1556426 w 2022543"/>
                <a:gd name="connsiteY89" fmla="*/ 84155 h 1782442"/>
                <a:gd name="connsiteX90" fmla="*/ 1568585 w 2022543"/>
                <a:gd name="connsiteY90" fmla="*/ 47676 h 1782442"/>
                <a:gd name="connsiteX91" fmla="*/ 1519947 w 2022543"/>
                <a:gd name="connsiteY91" fmla="*/ 27410 h 1782442"/>
                <a:gd name="connsiteX92" fmla="*/ 1474665 w 2022543"/>
                <a:gd name="connsiteY92" fmla="*/ 0 h 1782442"/>
                <a:gd name="connsiteX93" fmla="*/ 1352370 w 2022543"/>
                <a:gd name="connsiteY93" fmla="*/ 124687 h 1782442"/>
                <a:gd name="connsiteX94" fmla="*/ 1288915 w 2022543"/>
                <a:gd name="connsiteY94" fmla="*/ 39570 h 1782442"/>
                <a:gd name="connsiteX95" fmla="*/ 1248383 w 2022543"/>
                <a:gd name="connsiteY95" fmla="*/ 77974 h 1782442"/>
                <a:gd name="connsiteX96" fmla="*/ 1057883 w 2022543"/>
                <a:gd name="connsiteY96" fmla="*/ 35516 h 1782442"/>
                <a:gd name="connsiteX97" fmla="*/ 1021404 w 2022543"/>
                <a:gd name="connsiteY97" fmla="*/ 120633 h 1782442"/>
                <a:gd name="connsiteX98" fmla="*/ 968713 w 2022543"/>
                <a:gd name="connsiteY98" fmla="*/ 120633 h 1782442"/>
                <a:gd name="connsiteX99" fmla="*/ 944394 w 2022543"/>
                <a:gd name="connsiteY99" fmla="*/ 161165 h 1782442"/>
                <a:gd name="connsiteX100" fmla="*/ 948447 w 2022543"/>
                <a:gd name="connsiteY100" fmla="*/ 242229 h 1782442"/>
                <a:gd name="connsiteX101" fmla="*/ 855223 w 2022543"/>
                <a:gd name="connsiteY101" fmla="*/ 290867 h 1782442"/>
                <a:gd name="connsiteX102" fmla="*/ 830904 w 2022543"/>
                <a:gd name="connsiteY102" fmla="*/ 359772 h 1782442"/>
                <a:gd name="connsiteX103" fmla="*/ 855223 w 2022543"/>
                <a:gd name="connsiteY103" fmla="*/ 416516 h 1782442"/>
                <a:gd name="connsiteX104" fmla="*/ 822798 w 2022543"/>
                <a:gd name="connsiteY104" fmla="*/ 497580 h 1782442"/>
                <a:gd name="connsiteX105" fmla="*/ 761301 w 2022543"/>
                <a:gd name="connsiteY105" fmla="*/ 476859 h 1782442"/>
                <a:gd name="connsiteX106" fmla="*/ 660670 w 2022543"/>
                <a:gd name="connsiteY106" fmla="*/ 534059 h 1782442"/>
                <a:gd name="connsiteX107" fmla="*/ 603926 w 2022543"/>
                <a:gd name="connsiteY107" fmla="*/ 521899 h 1782442"/>
                <a:gd name="connsiteX108" fmla="*/ 535021 w 2022543"/>
                <a:gd name="connsiteY108" fmla="*/ 477314 h 1782442"/>
                <a:gd name="connsiteX109" fmla="*/ 478277 w 2022543"/>
                <a:gd name="connsiteY109" fmla="*/ 493527 h 1782442"/>
                <a:gd name="connsiteX110" fmla="*/ 393160 w 2022543"/>
                <a:gd name="connsiteY110" fmla="*/ 477314 h 1782442"/>
                <a:gd name="connsiteX111" fmla="*/ 368840 w 2022543"/>
                <a:gd name="connsiteY111" fmla="*/ 538112 h 1782442"/>
                <a:gd name="connsiteX112" fmla="*/ 360734 w 2022543"/>
                <a:gd name="connsiteY112" fmla="*/ 598910 h 1782442"/>
                <a:gd name="connsiteX113" fmla="*/ 303989 w 2022543"/>
                <a:gd name="connsiteY113" fmla="*/ 598910 h 1782442"/>
                <a:gd name="connsiteX114" fmla="*/ 275617 w 2022543"/>
                <a:gd name="connsiteY114" fmla="*/ 562431 h 1782442"/>
                <a:gd name="connsiteX115" fmla="*/ 190500 w 2022543"/>
                <a:gd name="connsiteY115" fmla="*/ 554325 h 1782442"/>
                <a:gd name="connsiteX116" fmla="*/ 101330 w 2022543"/>
                <a:gd name="connsiteY116" fmla="*/ 611070 h 1782442"/>
                <a:gd name="connsiteX117" fmla="*/ 32426 w 2022543"/>
                <a:gd name="connsiteY117" fmla="*/ 817782 h 1782442"/>
                <a:gd name="connsiteX118" fmla="*/ 60798 w 2022543"/>
                <a:gd name="connsiteY118" fmla="*/ 886687 h 1782442"/>
                <a:gd name="connsiteX119" fmla="*/ 52691 w 2022543"/>
                <a:gd name="connsiteY119" fmla="*/ 971804 h 1782442"/>
                <a:gd name="connsiteX120" fmla="*/ 0 w 2022543"/>
                <a:gd name="connsiteY120" fmla="*/ 1069080 h 1782442"/>
                <a:gd name="connsiteX121" fmla="*/ 77011 w 2022543"/>
                <a:gd name="connsiteY121" fmla="*/ 1077187 h 1782442"/>
                <a:gd name="connsiteX122" fmla="*/ 158074 w 2022543"/>
                <a:gd name="connsiteY122" fmla="*/ 1109612 h 1782442"/>
                <a:gd name="connsiteX123" fmla="*/ 186447 w 2022543"/>
                <a:gd name="connsiteY123" fmla="*/ 1158250 h 1782442"/>
                <a:gd name="connsiteX124" fmla="*/ 210766 w 2022543"/>
                <a:gd name="connsiteY124" fmla="*/ 1259580 h 1782442"/>
                <a:gd name="connsiteX125" fmla="*/ 182394 w 2022543"/>
                <a:gd name="connsiteY125" fmla="*/ 1405495 h 1782442"/>
                <a:gd name="connsiteX126" fmla="*/ 121596 w 2022543"/>
                <a:gd name="connsiteY126" fmla="*/ 1381176 h 1782442"/>
                <a:gd name="connsiteX127" fmla="*/ 97277 w 2022543"/>
                <a:gd name="connsiteY127" fmla="*/ 1409548 h 1782442"/>
                <a:gd name="connsiteX128" fmla="*/ 64851 w 2022543"/>
                <a:gd name="connsiteY128" fmla="*/ 1454133 h 1782442"/>
                <a:gd name="connsiteX129" fmla="*/ 109436 w 2022543"/>
                <a:gd name="connsiteY129" fmla="*/ 1494665 h 1782442"/>
                <a:gd name="connsiteX130" fmla="*/ 170234 w 2022543"/>
                <a:gd name="connsiteY130" fmla="*/ 1490612 h 1782442"/>
                <a:gd name="connsiteX131" fmla="*/ 226979 w 2022543"/>
                <a:gd name="connsiteY131" fmla="*/ 1539250 h 1782442"/>
                <a:gd name="connsiteX132" fmla="*/ 255351 w 2022543"/>
                <a:gd name="connsiteY132" fmla="*/ 1559516 h 1782442"/>
                <a:gd name="connsiteX133" fmla="*/ 235085 w 2022543"/>
                <a:gd name="connsiteY133" fmla="*/ 1681112 h 1782442"/>
                <a:gd name="connsiteX0" fmla="*/ 235085 w 2022543"/>
                <a:gd name="connsiteY0" fmla="*/ 1681112 h 1782442"/>
                <a:gd name="connsiteX1" fmla="*/ 303989 w 2022543"/>
                <a:gd name="connsiteY1" fmla="*/ 1685165 h 1782442"/>
                <a:gd name="connsiteX2" fmla="*/ 344521 w 2022543"/>
                <a:gd name="connsiteY2" fmla="*/ 1652740 h 1782442"/>
                <a:gd name="connsiteX3" fmla="*/ 409372 w 2022543"/>
                <a:gd name="connsiteY3" fmla="*/ 1697325 h 1782442"/>
                <a:gd name="connsiteX4" fmla="*/ 458011 w 2022543"/>
                <a:gd name="connsiteY4" fmla="*/ 1685165 h 1782442"/>
                <a:gd name="connsiteX5" fmla="*/ 458011 w 2022543"/>
                <a:gd name="connsiteY5" fmla="*/ 1628421 h 1782442"/>
                <a:gd name="connsiteX6" fmla="*/ 486383 w 2022543"/>
                <a:gd name="connsiteY6" fmla="*/ 1567623 h 1782442"/>
                <a:gd name="connsiteX7" fmla="*/ 539074 w 2022543"/>
                <a:gd name="connsiteY7" fmla="*/ 1595995 h 1782442"/>
                <a:gd name="connsiteX8" fmla="*/ 628245 w 2022543"/>
                <a:gd name="connsiteY8" fmla="*/ 1624367 h 1782442"/>
                <a:gd name="connsiteX9" fmla="*/ 680936 w 2022543"/>
                <a:gd name="connsiteY9" fmla="*/ 1628421 h 1782442"/>
                <a:gd name="connsiteX10" fmla="*/ 713362 w 2022543"/>
                <a:gd name="connsiteY10" fmla="*/ 1616261 h 1782442"/>
                <a:gd name="connsiteX11" fmla="*/ 741734 w 2022543"/>
                <a:gd name="connsiteY11" fmla="*/ 1673006 h 1782442"/>
                <a:gd name="connsiteX12" fmla="*/ 806585 w 2022543"/>
                <a:gd name="connsiteY12" fmla="*/ 1681112 h 1782442"/>
                <a:gd name="connsiteX13" fmla="*/ 806585 w 2022543"/>
                <a:gd name="connsiteY13" fmla="*/ 1681112 h 1782442"/>
                <a:gd name="connsiteX14" fmla="*/ 786319 w 2022543"/>
                <a:gd name="connsiteY14" fmla="*/ 1725697 h 1782442"/>
                <a:gd name="connsiteX15" fmla="*/ 697149 w 2022543"/>
                <a:gd name="connsiteY15" fmla="*/ 1713538 h 1782442"/>
                <a:gd name="connsiteX16" fmla="*/ 664723 w 2022543"/>
                <a:gd name="connsiteY16" fmla="*/ 1745963 h 1782442"/>
                <a:gd name="connsiteX17" fmla="*/ 713362 w 2022543"/>
                <a:gd name="connsiteY17" fmla="*/ 1782442 h 1782442"/>
                <a:gd name="connsiteX18" fmla="*/ 774160 w 2022543"/>
                <a:gd name="connsiteY18" fmla="*/ 1770282 h 1782442"/>
                <a:gd name="connsiteX19" fmla="*/ 814691 w 2022543"/>
                <a:gd name="connsiteY19" fmla="*/ 1737857 h 1782442"/>
                <a:gd name="connsiteX20" fmla="*/ 847117 w 2022543"/>
                <a:gd name="connsiteY20" fmla="*/ 1762176 h 1782442"/>
                <a:gd name="connsiteX21" fmla="*/ 907915 w 2022543"/>
                <a:gd name="connsiteY21" fmla="*/ 1721644 h 1782442"/>
                <a:gd name="connsiteX22" fmla="*/ 944394 w 2022543"/>
                <a:gd name="connsiteY22" fmla="*/ 1701378 h 1782442"/>
                <a:gd name="connsiteX23" fmla="*/ 984926 w 2022543"/>
                <a:gd name="connsiteY23" fmla="*/ 1713538 h 1782442"/>
                <a:gd name="connsiteX24" fmla="*/ 1009245 w 2022543"/>
                <a:gd name="connsiteY24" fmla="*/ 1733804 h 1782442"/>
                <a:gd name="connsiteX25" fmla="*/ 1045723 w 2022543"/>
                <a:gd name="connsiteY25" fmla="*/ 1709484 h 1782442"/>
                <a:gd name="connsiteX26" fmla="*/ 1110574 w 2022543"/>
                <a:gd name="connsiteY26" fmla="*/ 1701378 h 1782442"/>
                <a:gd name="connsiteX27" fmla="*/ 1114628 w 2022543"/>
                <a:gd name="connsiteY27" fmla="*/ 1660846 h 1782442"/>
                <a:gd name="connsiteX28" fmla="*/ 1065989 w 2022543"/>
                <a:gd name="connsiteY28" fmla="*/ 1652740 h 1782442"/>
                <a:gd name="connsiteX29" fmla="*/ 1005191 w 2022543"/>
                <a:gd name="connsiteY29" fmla="*/ 1624367 h 1782442"/>
                <a:gd name="connsiteX30" fmla="*/ 1029511 w 2022543"/>
                <a:gd name="connsiteY30" fmla="*/ 1547357 h 1782442"/>
                <a:gd name="connsiteX31" fmla="*/ 1053830 w 2022543"/>
                <a:gd name="connsiteY31" fmla="*/ 1498719 h 1782442"/>
                <a:gd name="connsiteX32" fmla="*/ 1187585 w 2022543"/>
                <a:gd name="connsiteY32" fmla="*/ 1377123 h 1782442"/>
                <a:gd name="connsiteX33" fmla="*/ 1215957 w 2022543"/>
                <a:gd name="connsiteY33" fmla="*/ 1344697 h 1782442"/>
                <a:gd name="connsiteX34" fmla="*/ 1211904 w 2022543"/>
                <a:gd name="connsiteY34" fmla="*/ 1308219 h 1782442"/>
                <a:gd name="connsiteX35" fmla="*/ 1284862 w 2022543"/>
                <a:gd name="connsiteY35" fmla="*/ 1251474 h 1782442"/>
                <a:gd name="connsiteX36" fmla="*/ 1280809 w 2022543"/>
                <a:gd name="connsiteY36" fmla="*/ 1190676 h 1782442"/>
                <a:gd name="connsiteX37" fmla="*/ 1374032 w 2022543"/>
                <a:gd name="connsiteY37" fmla="*/ 1129878 h 1782442"/>
                <a:gd name="connsiteX38" fmla="*/ 1451043 w 2022543"/>
                <a:gd name="connsiteY38" fmla="*/ 1142038 h 1782442"/>
                <a:gd name="connsiteX39" fmla="*/ 1495628 w 2022543"/>
                <a:gd name="connsiteY39" fmla="*/ 1125825 h 1782442"/>
                <a:gd name="connsiteX40" fmla="*/ 1540213 w 2022543"/>
                <a:gd name="connsiteY40" fmla="*/ 1105559 h 1782442"/>
                <a:gd name="connsiteX41" fmla="*/ 1588851 w 2022543"/>
                <a:gd name="connsiteY41" fmla="*/ 1109612 h 1782442"/>
                <a:gd name="connsiteX42" fmla="*/ 1596957 w 2022543"/>
                <a:gd name="connsiteY42" fmla="*/ 1150144 h 1782442"/>
                <a:gd name="connsiteX43" fmla="*/ 1641543 w 2022543"/>
                <a:gd name="connsiteY43" fmla="*/ 1129878 h 1782442"/>
                <a:gd name="connsiteX44" fmla="*/ 1694234 w 2022543"/>
                <a:gd name="connsiteY44" fmla="*/ 1097453 h 1782442"/>
                <a:gd name="connsiteX45" fmla="*/ 1673968 w 2022543"/>
                <a:gd name="connsiteY45" fmla="*/ 1182570 h 1782442"/>
                <a:gd name="connsiteX46" fmla="*/ 1637489 w 2022543"/>
                <a:gd name="connsiteY46" fmla="*/ 1259580 h 1782442"/>
                <a:gd name="connsiteX47" fmla="*/ 1645596 w 2022543"/>
                <a:gd name="connsiteY47" fmla="*/ 1292006 h 1782442"/>
                <a:gd name="connsiteX48" fmla="*/ 1625330 w 2022543"/>
                <a:gd name="connsiteY48" fmla="*/ 1316325 h 1782442"/>
                <a:gd name="connsiteX49" fmla="*/ 1673968 w 2022543"/>
                <a:gd name="connsiteY49" fmla="*/ 1312272 h 1782442"/>
                <a:gd name="connsiteX50" fmla="*/ 1694234 w 2022543"/>
                <a:gd name="connsiteY50" fmla="*/ 1312272 h 1782442"/>
                <a:gd name="connsiteX51" fmla="*/ 1653702 w 2022543"/>
                <a:gd name="connsiteY51" fmla="*/ 1401442 h 1782442"/>
                <a:gd name="connsiteX52" fmla="*/ 1742872 w 2022543"/>
                <a:gd name="connsiteY52" fmla="*/ 1356857 h 1782442"/>
                <a:gd name="connsiteX53" fmla="*/ 1795564 w 2022543"/>
                <a:gd name="connsiteY53" fmla="*/ 1267687 h 1782442"/>
                <a:gd name="connsiteX54" fmla="*/ 1892840 w 2022543"/>
                <a:gd name="connsiteY54" fmla="*/ 1182570 h 1782442"/>
                <a:gd name="connsiteX55" fmla="*/ 1913106 w 2022543"/>
                <a:gd name="connsiteY55" fmla="*/ 1154197 h 1782442"/>
                <a:gd name="connsiteX56" fmla="*/ 1900947 w 2022543"/>
                <a:gd name="connsiteY56" fmla="*/ 1105559 h 1782442"/>
                <a:gd name="connsiteX57" fmla="*/ 1921213 w 2022543"/>
                <a:gd name="connsiteY57" fmla="*/ 1065027 h 1782442"/>
                <a:gd name="connsiteX58" fmla="*/ 1880681 w 2022543"/>
                <a:gd name="connsiteY58" fmla="*/ 1044761 h 1782442"/>
                <a:gd name="connsiteX59" fmla="*/ 1929319 w 2022543"/>
                <a:gd name="connsiteY59" fmla="*/ 1020442 h 1782442"/>
                <a:gd name="connsiteX60" fmla="*/ 1949585 w 2022543"/>
                <a:gd name="connsiteY60" fmla="*/ 988016 h 1782442"/>
                <a:gd name="connsiteX61" fmla="*/ 1945532 w 2022543"/>
                <a:gd name="connsiteY61" fmla="*/ 939378 h 1782442"/>
                <a:gd name="connsiteX62" fmla="*/ 1921213 w 2022543"/>
                <a:gd name="connsiteY62" fmla="*/ 902899 h 1782442"/>
                <a:gd name="connsiteX63" fmla="*/ 1900947 w 2022543"/>
                <a:gd name="connsiteY63" fmla="*/ 878580 h 1782442"/>
                <a:gd name="connsiteX64" fmla="*/ 1900947 w 2022543"/>
                <a:gd name="connsiteY64" fmla="*/ 838048 h 1782442"/>
                <a:gd name="connsiteX65" fmla="*/ 1941479 w 2022543"/>
                <a:gd name="connsiteY65" fmla="*/ 817782 h 1782442"/>
                <a:gd name="connsiteX66" fmla="*/ 1953638 w 2022543"/>
                <a:gd name="connsiteY66" fmla="*/ 785357 h 1782442"/>
                <a:gd name="connsiteX67" fmla="*/ 1933372 w 2022543"/>
                <a:gd name="connsiteY67" fmla="*/ 765091 h 1782442"/>
                <a:gd name="connsiteX68" fmla="*/ 1973904 w 2022543"/>
                <a:gd name="connsiteY68" fmla="*/ 728612 h 1782442"/>
                <a:gd name="connsiteX69" fmla="*/ 1945532 w 2022543"/>
                <a:gd name="connsiteY69" fmla="*/ 655655 h 1782442"/>
                <a:gd name="connsiteX70" fmla="*/ 1969851 w 2022543"/>
                <a:gd name="connsiteY70" fmla="*/ 623229 h 1782442"/>
                <a:gd name="connsiteX71" fmla="*/ 1945532 w 2022543"/>
                <a:gd name="connsiteY71" fmla="*/ 602963 h 1782442"/>
                <a:gd name="connsiteX72" fmla="*/ 1969851 w 2022543"/>
                <a:gd name="connsiteY72" fmla="*/ 566484 h 1782442"/>
                <a:gd name="connsiteX73" fmla="*/ 1990117 w 2022543"/>
                <a:gd name="connsiteY73" fmla="*/ 562431 h 1782442"/>
                <a:gd name="connsiteX74" fmla="*/ 2022543 w 2022543"/>
                <a:gd name="connsiteY74" fmla="*/ 517846 h 1782442"/>
                <a:gd name="connsiteX75" fmla="*/ 1982011 w 2022543"/>
                <a:gd name="connsiteY75" fmla="*/ 452995 h 1782442"/>
                <a:gd name="connsiteX76" fmla="*/ 1953638 w 2022543"/>
                <a:gd name="connsiteY76" fmla="*/ 432729 h 1782442"/>
                <a:gd name="connsiteX77" fmla="*/ 1905000 w 2022543"/>
                <a:gd name="connsiteY77" fmla="*/ 420570 h 1782442"/>
                <a:gd name="connsiteX78" fmla="*/ 1844202 w 2022543"/>
                <a:gd name="connsiteY78" fmla="*/ 396250 h 1782442"/>
                <a:gd name="connsiteX79" fmla="*/ 1823936 w 2022543"/>
                <a:gd name="connsiteY79" fmla="*/ 363825 h 1782442"/>
                <a:gd name="connsiteX80" fmla="*/ 1791511 w 2022543"/>
                <a:gd name="connsiteY80" fmla="*/ 319240 h 1782442"/>
                <a:gd name="connsiteX81" fmla="*/ 1791511 w 2022543"/>
                <a:gd name="connsiteY81" fmla="*/ 319240 h 1782442"/>
                <a:gd name="connsiteX82" fmla="*/ 1706394 w 2022543"/>
                <a:gd name="connsiteY82" fmla="*/ 319240 h 1782442"/>
                <a:gd name="connsiteX83" fmla="*/ 1686128 w 2022543"/>
                <a:gd name="connsiteY83" fmla="*/ 290867 h 1782442"/>
                <a:gd name="connsiteX84" fmla="*/ 1657755 w 2022543"/>
                <a:gd name="connsiteY84" fmla="*/ 238176 h 1782442"/>
                <a:gd name="connsiteX85" fmla="*/ 1609117 w 2022543"/>
                <a:gd name="connsiteY85" fmla="*/ 217910 h 1782442"/>
                <a:gd name="connsiteX86" fmla="*/ 1568585 w 2022543"/>
                <a:gd name="connsiteY86" fmla="*/ 193591 h 1782442"/>
                <a:gd name="connsiteX87" fmla="*/ 1536160 w 2022543"/>
                <a:gd name="connsiteY87" fmla="*/ 173325 h 1782442"/>
                <a:gd name="connsiteX88" fmla="*/ 1536160 w 2022543"/>
                <a:gd name="connsiteY88" fmla="*/ 144953 h 1782442"/>
                <a:gd name="connsiteX89" fmla="*/ 1556426 w 2022543"/>
                <a:gd name="connsiteY89" fmla="*/ 84155 h 1782442"/>
                <a:gd name="connsiteX90" fmla="*/ 1568585 w 2022543"/>
                <a:gd name="connsiteY90" fmla="*/ 47676 h 1782442"/>
                <a:gd name="connsiteX91" fmla="*/ 1519947 w 2022543"/>
                <a:gd name="connsiteY91" fmla="*/ 27410 h 1782442"/>
                <a:gd name="connsiteX92" fmla="*/ 1474665 w 2022543"/>
                <a:gd name="connsiteY92" fmla="*/ 0 h 1782442"/>
                <a:gd name="connsiteX93" fmla="*/ 1352370 w 2022543"/>
                <a:gd name="connsiteY93" fmla="*/ 124687 h 1782442"/>
                <a:gd name="connsiteX94" fmla="*/ 1288915 w 2022543"/>
                <a:gd name="connsiteY94" fmla="*/ 39570 h 1782442"/>
                <a:gd name="connsiteX95" fmla="*/ 1248383 w 2022543"/>
                <a:gd name="connsiteY95" fmla="*/ 77974 h 1782442"/>
                <a:gd name="connsiteX96" fmla="*/ 1057883 w 2022543"/>
                <a:gd name="connsiteY96" fmla="*/ 14085 h 1782442"/>
                <a:gd name="connsiteX97" fmla="*/ 1021404 w 2022543"/>
                <a:gd name="connsiteY97" fmla="*/ 120633 h 1782442"/>
                <a:gd name="connsiteX98" fmla="*/ 968713 w 2022543"/>
                <a:gd name="connsiteY98" fmla="*/ 120633 h 1782442"/>
                <a:gd name="connsiteX99" fmla="*/ 944394 w 2022543"/>
                <a:gd name="connsiteY99" fmla="*/ 161165 h 1782442"/>
                <a:gd name="connsiteX100" fmla="*/ 948447 w 2022543"/>
                <a:gd name="connsiteY100" fmla="*/ 242229 h 1782442"/>
                <a:gd name="connsiteX101" fmla="*/ 855223 w 2022543"/>
                <a:gd name="connsiteY101" fmla="*/ 290867 h 1782442"/>
                <a:gd name="connsiteX102" fmla="*/ 830904 w 2022543"/>
                <a:gd name="connsiteY102" fmla="*/ 359772 h 1782442"/>
                <a:gd name="connsiteX103" fmla="*/ 855223 w 2022543"/>
                <a:gd name="connsiteY103" fmla="*/ 416516 h 1782442"/>
                <a:gd name="connsiteX104" fmla="*/ 822798 w 2022543"/>
                <a:gd name="connsiteY104" fmla="*/ 497580 h 1782442"/>
                <a:gd name="connsiteX105" fmla="*/ 761301 w 2022543"/>
                <a:gd name="connsiteY105" fmla="*/ 476859 h 1782442"/>
                <a:gd name="connsiteX106" fmla="*/ 660670 w 2022543"/>
                <a:gd name="connsiteY106" fmla="*/ 534059 h 1782442"/>
                <a:gd name="connsiteX107" fmla="*/ 603926 w 2022543"/>
                <a:gd name="connsiteY107" fmla="*/ 521899 h 1782442"/>
                <a:gd name="connsiteX108" fmla="*/ 535021 w 2022543"/>
                <a:gd name="connsiteY108" fmla="*/ 477314 h 1782442"/>
                <a:gd name="connsiteX109" fmla="*/ 478277 w 2022543"/>
                <a:gd name="connsiteY109" fmla="*/ 493527 h 1782442"/>
                <a:gd name="connsiteX110" fmla="*/ 393160 w 2022543"/>
                <a:gd name="connsiteY110" fmla="*/ 477314 h 1782442"/>
                <a:gd name="connsiteX111" fmla="*/ 368840 w 2022543"/>
                <a:gd name="connsiteY111" fmla="*/ 538112 h 1782442"/>
                <a:gd name="connsiteX112" fmla="*/ 360734 w 2022543"/>
                <a:gd name="connsiteY112" fmla="*/ 598910 h 1782442"/>
                <a:gd name="connsiteX113" fmla="*/ 303989 w 2022543"/>
                <a:gd name="connsiteY113" fmla="*/ 598910 h 1782442"/>
                <a:gd name="connsiteX114" fmla="*/ 275617 w 2022543"/>
                <a:gd name="connsiteY114" fmla="*/ 562431 h 1782442"/>
                <a:gd name="connsiteX115" fmla="*/ 190500 w 2022543"/>
                <a:gd name="connsiteY115" fmla="*/ 554325 h 1782442"/>
                <a:gd name="connsiteX116" fmla="*/ 101330 w 2022543"/>
                <a:gd name="connsiteY116" fmla="*/ 611070 h 1782442"/>
                <a:gd name="connsiteX117" fmla="*/ 32426 w 2022543"/>
                <a:gd name="connsiteY117" fmla="*/ 817782 h 1782442"/>
                <a:gd name="connsiteX118" fmla="*/ 60798 w 2022543"/>
                <a:gd name="connsiteY118" fmla="*/ 886687 h 1782442"/>
                <a:gd name="connsiteX119" fmla="*/ 52691 w 2022543"/>
                <a:gd name="connsiteY119" fmla="*/ 971804 h 1782442"/>
                <a:gd name="connsiteX120" fmla="*/ 0 w 2022543"/>
                <a:gd name="connsiteY120" fmla="*/ 1069080 h 1782442"/>
                <a:gd name="connsiteX121" fmla="*/ 77011 w 2022543"/>
                <a:gd name="connsiteY121" fmla="*/ 1077187 h 1782442"/>
                <a:gd name="connsiteX122" fmla="*/ 158074 w 2022543"/>
                <a:gd name="connsiteY122" fmla="*/ 1109612 h 1782442"/>
                <a:gd name="connsiteX123" fmla="*/ 186447 w 2022543"/>
                <a:gd name="connsiteY123" fmla="*/ 1158250 h 1782442"/>
                <a:gd name="connsiteX124" fmla="*/ 210766 w 2022543"/>
                <a:gd name="connsiteY124" fmla="*/ 1259580 h 1782442"/>
                <a:gd name="connsiteX125" fmla="*/ 182394 w 2022543"/>
                <a:gd name="connsiteY125" fmla="*/ 1405495 h 1782442"/>
                <a:gd name="connsiteX126" fmla="*/ 121596 w 2022543"/>
                <a:gd name="connsiteY126" fmla="*/ 1381176 h 1782442"/>
                <a:gd name="connsiteX127" fmla="*/ 97277 w 2022543"/>
                <a:gd name="connsiteY127" fmla="*/ 1409548 h 1782442"/>
                <a:gd name="connsiteX128" fmla="*/ 64851 w 2022543"/>
                <a:gd name="connsiteY128" fmla="*/ 1454133 h 1782442"/>
                <a:gd name="connsiteX129" fmla="*/ 109436 w 2022543"/>
                <a:gd name="connsiteY129" fmla="*/ 1494665 h 1782442"/>
                <a:gd name="connsiteX130" fmla="*/ 170234 w 2022543"/>
                <a:gd name="connsiteY130" fmla="*/ 1490612 h 1782442"/>
                <a:gd name="connsiteX131" fmla="*/ 226979 w 2022543"/>
                <a:gd name="connsiteY131" fmla="*/ 1539250 h 1782442"/>
                <a:gd name="connsiteX132" fmla="*/ 255351 w 2022543"/>
                <a:gd name="connsiteY132" fmla="*/ 1559516 h 1782442"/>
                <a:gd name="connsiteX133" fmla="*/ 235085 w 2022543"/>
                <a:gd name="connsiteY133" fmla="*/ 1681112 h 1782442"/>
                <a:gd name="connsiteX0" fmla="*/ 235085 w 2022543"/>
                <a:gd name="connsiteY0" fmla="*/ 1681112 h 1782442"/>
                <a:gd name="connsiteX1" fmla="*/ 303989 w 2022543"/>
                <a:gd name="connsiteY1" fmla="*/ 1685165 h 1782442"/>
                <a:gd name="connsiteX2" fmla="*/ 344521 w 2022543"/>
                <a:gd name="connsiteY2" fmla="*/ 1652740 h 1782442"/>
                <a:gd name="connsiteX3" fmla="*/ 409372 w 2022543"/>
                <a:gd name="connsiteY3" fmla="*/ 1697325 h 1782442"/>
                <a:gd name="connsiteX4" fmla="*/ 458011 w 2022543"/>
                <a:gd name="connsiteY4" fmla="*/ 1685165 h 1782442"/>
                <a:gd name="connsiteX5" fmla="*/ 458011 w 2022543"/>
                <a:gd name="connsiteY5" fmla="*/ 1628421 h 1782442"/>
                <a:gd name="connsiteX6" fmla="*/ 486383 w 2022543"/>
                <a:gd name="connsiteY6" fmla="*/ 1567623 h 1782442"/>
                <a:gd name="connsiteX7" fmla="*/ 539074 w 2022543"/>
                <a:gd name="connsiteY7" fmla="*/ 1595995 h 1782442"/>
                <a:gd name="connsiteX8" fmla="*/ 628245 w 2022543"/>
                <a:gd name="connsiteY8" fmla="*/ 1624367 h 1782442"/>
                <a:gd name="connsiteX9" fmla="*/ 680936 w 2022543"/>
                <a:gd name="connsiteY9" fmla="*/ 1628421 h 1782442"/>
                <a:gd name="connsiteX10" fmla="*/ 713362 w 2022543"/>
                <a:gd name="connsiteY10" fmla="*/ 1616261 h 1782442"/>
                <a:gd name="connsiteX11" fmla="*/ 741734 w 2022543"/>
                <a:gd name="connsiteY11" fmla="*/ 1673006 h 1782442"/>
                <a:gd name="connsiteX12" fmla="*/ 806585 w 2022543"/>
                <a:gd name="connsiteY12" fmla="*/ 1681112 h 1782442"/>
                <a:gd name="connsiteX13" fmla="*/ 806585 w 2022543"/>
                <a:gd name="connsiteY13" fmla="*/ 1681112 h 1782442"/>
                <a:gd name="connsiteX14" fmla="*/ 786319 w 2022543"/>
                <a:gd name="connsiteY14" fmla="*/ 1725697 h 1782442"/>
                <a:gd name="connsiteX15" fmla="*/ 697149 w 2022543"/>
                <a:gd name="connsiteY15" fmla="*/ 1713538 h 1782442"/>
                <a:gd name="connsiteX16" fmla="*/ 664723 w 2022543"/>
                <a:gd name="connsiteY16" fmla="*/ 1745963 h 1782442"/>
                <a:gd name="connsiteX17" fmla="*/ 713362 w 2022543"/>
                <a:gd name="connsiteY17" fmla="*/ 1782442 h 1782442"/>
                <a:gd name="connsiteX18" fmla="*/ 774160 w 2022543"/>
                <a:gd name="connsiteY18" fmla="*/ 1770282 h 1782442"/>
                <a:gd name="connsiteX19" fmla="*/ 814691 w 2022543"/>
                <a:gd name="connsiteY19" fmla="*/ 1737857 h 1782442"/>
                <a:gd name="connsiteX20" fmla="*/ 847117 w 2022543"/>
                <a:gd name="connsiteY20" fmla="*/ 1762176 h 1782442"/>
                <a:gd name="connsiteX21" fmla="*/ 907915 w 2022543"/>
                <a:gd name="connsiteY21" fmla="*/ 1721644 h 1782442"/>
                <a:gd name="connsiteX22" fmla="*/ 944394 w 2022543"/>
                <a:gd name="connsiteY22" fmla="*/ 1701378 h 1782442"/>
                <a:gd name="connsiteX23" fmla="*/ 984926 w 2022543"/>
                <a:gd name="connsiteY23" fmla="*/ 1713538 h 1782442"/>
                <a:gd name="connsiteX24" fmla="*/ 1009245 w 2022543"/>
                <a:gd name="connsiteY24" fmla="*/ 1733804 h 1782442"/>
                <a:gd name="connsiteX25" fmla="*/ 1045723 w 2022543"/>
                <a:gd name="connsiteY25" fmla="*/ 1709484 h 1782442"/>
                <a:gd name="connsiteX26" fmla="*/ 1110574 w 2022543"/>
                <a:gd name="connsiteY26" fmla="*/ 1701378 h 1782442"/>
                <a:gd name="connsiteX27" fmla="*/ 1114628 w 2022543"/>
                <a:gd name="connsiteY27" fmla="*/ 1660846 h 1782442"/>
                <a:gd name="connsiteX28" fmla="*/ 1065989 w 2022543"/>
                <a:gd name="connsiteY28" fmla="*/ 1652740 h 1782442"/>
                <a:gd name="connsiteX29" fmla="*/ 1005191 w 2022543"/>
                <a:gd name="connsiteY29" fmla="*/ 1624367 h 1782442"/>
                <a:gd name="connsiteX30" fmla="*/ 1029511 w 2022543"/>
                <a:gd name="connsiteY30" fmla="*/ 1547357 h 1782442"/>
                <a:gd name="connsiteX31" fmla="*/ 1053830 w 2022543"/>
                <a:gd name="connsiteY31" fmla="*/ 1498719 h 1782442"/>
                <a:gd name="connsiteX32" fmla="*/ 1187585 w 2022543"/>
                <a:gd name="connsiteY32" fmla="*/ 1377123 h 1782442"/>
                <a:gd name="connsiteX33" fmla="*/ 1215957 w 2022543"/>
                <a:gd name="connsiteY33" fmla="*/ 1344697 h 1782442"/>
                <a:gd name="connsiteX34" fmla="*/ 1211904 w 2022543"/>
                <a:gd name="connsiteY34" fmla="*/ 1308219 h 1782442"/>
                <a:gd name="connsiteX35" fmla="*/ 1284862 w 2022543"/>
                <a:gd name="connsiteY35" fmla="*/ 1251474 h 1782442"/>
                <a:gd name="connsiteX36" fmla="*/ 1280809 w 2022543"/>
                <a:gd name="connsiteY36" fmla="*/ 1190676 h 1782442"/>
                <a:gd name="connsiteX37" fmla="*/ 1374032 w 2022543"/>
                <a:gd name="connsiteY37" fmla="*/ 1129878 h 1782442"/>
                <a:gd name="connsiteX38" fmla="*/ 1451043 w 2022543"/>
                <a:gd name="connsiteY38" fmla="*/ 1142038 h 1782442"/>
                <a:gd name="connsiteX39" fmla="*/ 1495628 w 2022543"/>
                <a:gd name="connsiteY39" fmla="*/ 1125825 h 1782442"/>
                <a:gd name="connsiteX40" fmla="*/ 1540213 w 2022543"/>
                <a:gd name="connsiteY40" fmla="*/ 1105559 h 1782442"/>
                <a:gd name="connsiteX41" fmla="*/ 1588851 w 2022543"/>
                <a:gd name="connsiteY41" fmla="*/ 1109612 h 1782442"/>
                <a:gd name="connsiteX42" fmla="*/ 1596957 w 2022543"/>
                <a:gd name="connsiteY42" fmla="*/ 1150144 h 1782442"/>
                <a:gd name="connsiteX43" fmla="*/ 1641543 w 2022543"/>
                <a:gd name="connsiteY43" fmla="*/ 1129878 h 1782442"/>
                <a:gd name="connsiteX44" fmla="*/ 1694234 w 2022543"/>
                <a:gd name="connsiteY44" fmla="*/ 1097453 h 1782442"/>
                <a:gd name="connsiteX45" fmla="*/ 1673968 w 2022543"/>
                <a:gd name="connsiteY45" fmla="*/ 1182570 h 1782442"/>
                <a:gd name="connsiteX46" fmla="*/ 1637489 w 2022543"/>
                <a:gd name="connsiteY46" fmla="*/ 1259580 h 1782442"/>
                <a:gd name="connsiteX47" fmla="*/ 1645596 w 2022543"/>
                <a:gd name="connsiteY47" fmla="*/ 1292006 h 1782442"/>
                <a:gd name="connsiteX48" fmla="*/ 1625330 w 2022543"/>
                <a:gd name="connsiteY48" fmla="*/ 1316325 h 1782442"/>
                <a:gd name="connsiteX49" fmla="*/ 1673968 w 2022543"/>
                <a:gd name="connsiteY49" fmla="*/ 1312272 h 1782442"/>
                <a:gd name="connsiteX50" fmla="*/ 1694234 w 2022543"/>
                <a:gd name="connsiteY50" fmla="*/ 1312272 h 1782442"/>
                <a:gd name="connsiteX51" fmla="*/ 1653702 w 2022543"/>
                <a:gd name="connsiteY51" fmla="*/ 1401442 h 1782442"/>
                <a:gd name="connsiteX52" fmla="*/ 1742872 w 2022543"/>
                <a:gd name="connsiteY52" fmla="*/ 1356857 h 1782442"/>
                <a:gd name="connsiteX53" fmla="*/ 1795564 w 2022543"/>
                <a:gd name="connsiteY53" fmla="*/ 1267687 h 1782442"/>
                <a:gd name="connsiteX54" fmla="*/ 1892840 w 2022543"/>
                <a:gd name="connsiteY54" fmla="*/ 1182570 h 1782442"/>
                <a:gd name="connsiteX55" fmla="*/ 1913106 w 2022543"/>
                <a:gd name="connsiteY55" fmla="*/ 1154197 h 1782442"/>
                <a:gd name="connsiteX56" fmla="*/ 1900947 w 2022543"/>
                <a:gd name="connsiteY56" fmla="*/ 1105559 h 1782442"/>
                <a:gd name="connsiteX57" fmla="*/ 1921213 w 2022543"/>
                <a:gd name="connsiteY57" fmla="*/ 1065027 h 1782442"/>
                <a:gd name="connsiteX58" fmla="*/ 1880681 w 2022543"/>
                <a:gd name="connsiteY58" fmla="*/ 1044761 h 1782442"/>
                <a:gd name="connsiteX59" fmla="*/ 1929319 w 2022543"/>
                <a:gd name="connsiteY59" fmla="*/ 1020442 h 1782442"/>
                <a:gd name="connsiteX60" fmla="*/ 1949585 w 2022543"/>
                <a:gd name="connsiteY60" fmla="*/ 988016 h 1782442"/>
                <a:gd name="connsiteX61" fmla="*/ 1945532 w 2022543"/>
                <a:gd name="connsiteY61" fmla="*/ 939378 h 1782442"/>
                <a:gd name="connsiteX62" fmla="*/ 1921213 w 2022543"/>
                <a:gd name="connsiteY62" fmla="*/ 902899 h 1782442"/>
                <a:gd name="connsiteX63" fmla="*/ 1900947 w 2022543"/>
                <a:gd name="connsiteY63" fmla="*/ 878580 h 1782442"/>
                <a:gd name="connsiteX64" fmla="*/ 1900947 w 2022543"/>
                <a:gd name="connsiteY64" fmla="*/ 838048 h 1782442"/>
                <a:gd name="connsiteX65" fmla="*/ 1941479 w 2022543"/>
                <a:gd name="connsiteY65" fmla="*/ 817782 h 1782442"/>
                <a:gd name="connsiteX66" fmla="*/ 1953638 w 2022543"/>
                <a:gd name="connsiteY66" fmla="*/ 785357 h 1782442"/>
                <a:gd name="connsiteX67" fmla="*/ 1933372 w 2022543"/>
                <a:gd name="connsiteY67" fmla="*/ 765091 h 1782442"/>
                <a:gd name="connsiteX68" fmla="*/ 1973904 w 2022543"/>
                <a:gd name="connsiteY68" fmla="*/ 728612 h 1782442"/>
                <a:gd name="connsiteX69" fmla="*/ 1945532 w 2022543"/>
                <a:gd name="connsiteY69" fmla="*/ 655655 h 1782442"/>
                <a:gd name="connsiteX70" fmla="*/ 1969851 w 2022543"/>
                <a:gd name="connsiteY70" fmla="*/ 623229 h 1782442"/>
                <a:gd name="connsiteX71" fmla="*/ 1945532 w 2022543"/>
                <a:gd name="connsiteY71" fmla="*/ 602963 h 1782442"/>
                <a:gd name="connsiteX72" fmla="*/ 1969851 w 2022543"/>
                <a:gd name="connsiteY72" fmla="*/ 566484 h 1782442"/>
                <a:gd name="connsiteX73" fmla="*/ 1990117 w 2022543"/>
                <a:gd name="connsiteY73" fmla="*/ 562431 h 1782442"/>
                <a:gd name="connsiteX74" fmla="*/ 2022543 w 2022543"/>
                <a:gd name="connsiteY74" fmla="*/ 517846 h 1782442"/>
                <a:gd name="connsiteX75" fmla="*/ 1982011 w 2022543"/>
                <a:gd name="connsiteY75" fmla="*/ 452995 h 1782442"/>
                <a:gd name="connsiteX76" fmla="*/ 1953638 w 2022543"/>
                <a:gd name="connsiteY76" fmla="*/ 432729 h 1782442"/>
                <a:gd name="connsiteX77" fmla="*/ 1905000 w 2022543"/>
                <a:gd name="connsiteY77" fmla="*/ 420570 h 1782442"/>
                <a:gd name="connsiteX78" fmla="*/ 1844202 w 2022543"/>
                <a:gd name="connsiteY78" fmla="*/ 396250 h 1782442"/>
                <a:gd name="connsiteX79" fmla="*/ 1823936 w 2022543"/>
                <a:gd name="connsiteY79" fmla="*/ 363825 h 1782442"/>
                <a:gd name="connsiteX80" fmla="*/ 1791511 w 2022543"/>
                <a:gd name="connsiteY80" fmla="*/ 319240 h 1782442"/>
                <a:gd name="connsiteX81" fmla="*/ 1791511 w 2022543"/>
                <a:gd name="connsiteY81" fmla="*/ 319240 h 1782442"/>
                <a:gd name="connsiteX82" fmla="*/ 1706394 w 2022543"/>
                <a:gd name="connsiteY82" fmla="*/ 319240 h 1782442"/>
                <a:gd name="connsiteX83" fmla="*/ 1686128 w 2022543"/>
                <a:gd name="connsiteY83" fmla="*/ 290867 h 1782442"/>
                <a:gd name="connsiteX84" fmla="*/ 1657755 w 2022543"/>
                <a:gd name="connsiteY84" fmla="*/ 238176 h 1782442"/>
                <a:gd name="connsiteX85" fmla="*/ 1609117 w 2022543"/>
                <a:gd name="connsiteY85" fmla="*/ 217910 h 1782442"/>
                <a:gd name="connsiteX86" fmla="*/ 1568585 w 2022543"/>
                <a:gd name="connsiteY86" fmla="*/ 193591 h 1782442"/>
                <a:gd name="connsiteX87" fmla="*/ 1536160 w 2022543"/>
                <a:gd name="connsiteY87" fmla="*/ 173325 h 1782442"/>
                <a:gd name="connsiteX88" fmla="*/ 1536160 w 2022543"/>
                <a:gd name="connsiteY88" fmla="*/ 144953 h 1782442"/>
                <a:gd name="connsiteX89" fmla="*/ 1556426 w 2022543"/>
                <a:gd name="connsiteY89" fmla="*/ 84155 h 1782442"/>
                <a:gd name="connsiteX90" fmla="*/ 1568585 w 2022543"/>
                <a:gd name="connsiteY90" fmla="*/ 47676 h 1782442"/>
                <a:gd name="connsiteX91" fmla="*/ 1519947 w 2022543"/>
                <a:gd name="connsiteY91" fmla="*/ 27410 h 1782442"/>
                <a:gd name="connsiteX92" fmla="*/ 1474665 w 2022543"/>
                <a:gd name="connsiteY92" fmla="*/ 0 h 1782442"/>
                <a:gd name="connsiteX93" fmla="*/ 1352370 w 2022543"/>
                <a:gd name="connsiteY93" fmla="*/ 124687 h 1782442"/>
                <a:gd name="connsiteX94" fmla="*/ 1288915 w 2022543"/>
                <a:gd name="connsiteY94" fmla="*/ 39570 h 1782442"/>
                <a:gd name="connsiteX95" fmla="*/ 1248383 w 2022543"/>
                <a:gd name="connsiteY95" fmla="*/ 77974 h 1782442"/>
                <a:gd name="connsiteX96" fmla="*/ 1057883 w 2022543"/>
                <a:gd name="connsiteY96" fmla="*/ 14085 h 1782442"/>
                <a:gd name="connsiteX97" fmla="*/ 1021404 w 2022543"/>
                <a:gd name="connsiteY97" fmla="*/ 120633 h 1782442"/>
                <a:gd name="connsiteX98" fmla="*/ 966338 w 2022543"/>
                <a:gd name="connsiteY98" fmla="*/ 103964 h 1782442"/>
                <a:gd name="connsiteX99" fmla="*/ 944394 w 2022543"/>
                <a:gd name="connsiteY99" fmla="*/ 161165 h 1782442"/>
                <a:gd name="connsiteX100" fmla="*/ 948447 w 2022543"/>
                <a:gd name="connsiteY100" fmla="*/ 242229 h 1782442"/>
                <a:gd name="connsiteX101" fmla="*/ 855223 w 2022543"/>
                <a:gd name="connsiteY101" fmla="*/ 290867 h 1782442"/>
                <a:gd name="connsiteX102" fmla="*/ 830904 w 2022543"/>
                <a:gd name="connsiteY102" fmla="*/ 359772 h 1782442"/>
                <a:gd name="connsiteX103" fmla="*/ 855223 w 2022543"/>
                <a:gd name="connsiteY103" fmla="*/ 416516 h 1782442"/>
                <a:gd name="connsiteX104" fmla="*/ 822798 w 2022543"/>
                <a:gd name="connsiteY104" fmla="*/ 497580 h 1782442"/>
                <a:gd name="connsiteX105" fmla="*/ 761301 w 2022543"/>
                <a:gd name="connsiteY105" fmla="*/ 476859 h 1782442"/>
                <a:gd name="connsiteX106" fmla="*/ 660670 w 2022543"/>
                <a:gd name="connsiteY106" fmla="*/ 534059 h 1782442"/>
                <a:gd name="connsiteX107" fmla="*/ 603926 w 2022543"/>
                <a:gd name="connsiteY107" fmla="*/ 521899 h 1782442"/>
                <a:gd name="connsiteX108" fmla="*/ 535021 w 2022543"/>
                <a:gd name="connsiteY108" fmla="*/ 477314 h 1782442"/>
                <a:gd name="connsiteX109" fmla="*/ 478277 w 2022543"/>
                <a:gd name="connsiteY109" fmla="*/ 493527 h 1782442"/>
                <a:gd name="connsiteX110" fmla="*/ 393160 w 2022543"/>
                <a:gd name="connsiteY110" fmla="*/ 477314 h 1782442"/>
                <a:gd name="connsiteX111" fmla="*/ 368840 w 2022543"/>
                <a:gd name="connsiteY111" fmla="*/ 538112 h 1782442"/>
                <a:gd name="connsiteX112" fmla="*/ 360734 w 2022543"/>
                <a:gd name="connsiteY112" fmla="*/ 598910 h 1782442"/>
                <a:gd name="connsiteX113" fmla="*/ 303989 w 2022543"/>
                <a:gd name="connsiteY113" fmla="*/ 598910 h 1782442"/>
                <a:gd name="connsiteX114" fmla="*/ 275617 w 2022543"/>
                <a:gd name="connsiteY114" fmla="*/ 562431 h 1782442"/>
                <a:gd name="connsiteX115" fmla="*/ 190500 w 2022543"/>
                <a:gd name="connsiteY115" fmla="*/ 554325 h 1782442"/>
                <a:gd name="connsiteX116" fmla="*/ 101330 w 2022543"/>
                <a:gd name="connsiteY116" fmla="*/ 611070 h 1782442"/>
                <a:gd name="connsiteX117" fmla="*/ 32426 w 2022543"/>
                <a:gd name="connsiteY117" fmla="*/ 817782 h 1782442"/>
                <a:gd name="connsiteX118" fmla="*/ 60798 w 2022543"/>
                <a:gd name="connsiteY118" fmla="*/ 886687 h 1782442"/>
                <a:gd name="connsiteX119" fmla="*/ 52691 w 2022543"/>
                <a:gd name="connsiteY119" fmla="*/ 971804 h 1782442"/>
                <a:gd name="connsiteX120" fmla="*/ 0 w 2022543"/>
                <a:gd name="connsiteY120" fmla="*/ 1069080 h 1782442"/>
                <a:gd name="connsiteX121" fmla="*/ 77011 w 2022543"/>
                <a:gd name="connsiteY121" fmla="*/ 1077187 h 1782442"/>
                <a:gd name="connsiteX122" fmla="*/ 158074 w 2022543"/>
                <a:gd name="connsiteY122" fmla="*/ 1109612 h 1782442"/>
                <a:gd name="connsiteX123" fmla="*/ 186447 w 2022543"/>
                <a:gd name="connsiteY123" fmla="*/ 1158250 h 1782442"/>
                <a:gd name="connsiteX124" fmla="*/ 210766 w 2022543"/>
                <a:gd name="connsiteY124" fmla="*/ 1259580 h 1782442"/>
                <a:gd name="connsiteX125" fmla="*/ 182394 w 2022543"/>
                <a:gd name="connsiteY125" fmla="*/ 1405495 h 1782442"/>
                <a:gd name="connsiteX126" fmla="*/ 121596 w 2022543"/>
                <a:gd name="connsiteY126" fmla="*/ 1381176 h 1782442"/>
                <a:gd name="connsiteX127" fmla="*/ 97277 w 2022543"/>
                <a:gd name="connsiteY127" fmla="*/ 1409548 h 1782442"/>
                <a:gd name="connsiteX128" fmla="*/ 64851 w 2022543"/>
                <a:gd name="connsiteY128" fmla="*/ 1454133 h 1782442"/>
                <a:gd name="connsiteX129" fmla="*/ 109436 w 2022543"/>
                <a:gd name="connsiteY129" fmla="*/ 1494665 h 1782442"/>
                <a:gd name="connsiteX130" fmla="*/ 170234 w 2022543"/>
                <a:gd name="connsiteY130" fmla="*/ 1490612 h 1782442"/>
                <a:gd name="connsiteX131" fmla="*/ 226979 w 2022543"/>
                <a:gd name="connsiteY131" fmla="*/ 1539250 h 1782442"/>
                <a:gd name="connsiteX132" fmla="*/ 255351 w 2022543"/>
                <a:gd name="connsiteY132" fmla="*/ 1559516 h 1782442"/>
                <a:gd name="connsiteX133" fmla="*/ 235085 w 2022543"/>
                <a:gd name="connsiteY133" fmla="*/ 1681112 h 1782442"/>
                <a:gd name="connsiteX0" fmla="*/ 235085 w 2022543"/>
                <a:gd name="connsiteY0" fmla="*/ 1681112 h 1782442"/>
                <a:gd name="connsiteX1" fmla="*/ 303989 w 2022543"/>
                <a:gd name="connsiteY1" fmla="*/ 1685165 h 1782442"/>
                <a:gd name="connsiteX2" fmla="*/ 344521 w 2022543"/>
                <a:gd name="connsiteY2" fmla="*/ 1652740 h 1782442"/>
                <a:gd name="connsiteX3" fmla="*/ 409372 w 2022543"/>
                <a:gd name="connsiteY3" fmla="*/ 1697325 h 1782442"/>
                <a:gd name="connsiteX4" fmla="*/ 458011 w 2022543"/>
                <a:gd name="connsiteY4" fmla="*/ 1685165 h 1782442"/>
                <a:gd name="connsiteX5" fmla="*/ 458011 w 2022543"/>
                <a:gd name="connsiteY5" fmla="*/ 1628421 h 1782442"/>
                <a:gd name="connsiteX6" fmla="*/ 486383 w 2022543"/>
                <a:gd name="connsiteY6" fmla="*/ 1567623 h 1782442"/>
                <a:gd name="connsiteX7" fmla="*/ 539074 w 2022543"/>
                <a:gd name="connsiteY7" fmla="*/ 1595995 h 1782442"/>
                <a:gd name="connsiteX8" fmla="*/ 628245 w 2022543"/>
                <a:gd name="connsiteY8" fmla="*/ 1624367 h 1782442"/>
                <a:gd name="connsiteX9" fmla="*/ 680936 w 2022543"/>
                <a:gd name="connsiteY9" fmla="*/ 1628421 h 1782442"/>
                <a:gd name="connsiteX10" fmla="*/ 713362 w 2022543"/>
                <a:gd name="connsiteY10" fmla="*/ 1616261 h 1782442"/>
                <a:gd name="connsiteX11" fmla="*/ 741734 w 2022543"/>
                <a:gd name="connsiteY11" fmla="*/ 1673006 h 1782442"/>
                <a:gd name="connsiteX12" fmla="*/ 806585 w 2022543"/>
                <a:gd name="connsiteY12" fmla="*/ 1681112 h 1782442"/>
                <a:gd name="connsiteX13" fmla="*/ 806585 w 2022543"/>
                <a:gd name="connsiteY13" fmla="*/ 1681112 h 1782442"/>
                <a:gd name="connsiteX14" fmla="*/ 786319 w 2022543"/>
                <a:gd name="connsiteY14" fmla="*/ 1725697 h 1782442"/>
                <a:gd name="connsiteX15" fmla="*/ 697149 w 2022543"/>
                <a:gd name="connsiteY15" fmla="*/ 1713538 h 1782442"/>
                <a:gd name="connsiteX16" fmla="*/ 664723 w 2022543"/>
                <a:gd name="connsiteY16" fmla="*/ 1745963 h 1782442"/>
                <a:gd name="connsiteX17" fmla="*/ 713362 w 2022543"/>
                <a:gd name="connsiteY17" fmla="*/ 1782442 h 1782442"/>
                <a:gd name="connsiteX18" fmla="*/ 774160 w 2022543"/>
                <a:gd name="connsiteY18" fmla="*/ 1770282 h 1782442"/>
                <a:gd name="connsiteX19" fmla="*/ 814691 w 2022543"/>
                <a:gd name="connsiteY19" fmla="*/ 1737857 h 1782442"/>
                <a:gd name="connsiteX20" fmla="*/ 847117 w 2022543"/>
                <a:gd name="connsiteY20" fmla="*/ 1762176 h 1782442"/>
                <a:gd name="connsiteX21" fmla="*/ 907915 w 2022543"/>
                <a:gd name="connsiteY21" fmla="*/ 1721644 h 1782442"/>
                <a:gd name="connsiteX22" fmla="*/ 944394 w 2022543"/>
                <a:gd name="connsiteY22" fmla="*/ 1701378 h 1782442"/>
                <a:gd name="connsiteX23" fmla="*/ 984926 w 2022543"/>
                <a:gd name="connsiteY23" fmla="*/ 1713538 h 1782442"/>
                <a:gd name="connsiteX24" fmla="*/ 1009245 w 2022543"/>
                <a:gd name="connsiteY24" fmla="*/ 1733804 h 1782442"/>
                <a:gd name="connsiteX25" fmla="*/ 1045723 w 2022543"/>
                <a:gd name="connsiteY25" fmla="*/ 1709484 h 1782442"/>
                <a:gd name="connsiteX26" fmla="*/ 1110574 w 2022543"/>
                <a:gd name="connsiteY26" fmla="*/ 1701378 h 1782442"/>
                <a:gd name="connsiteX27" fmla="*/ 1114628 w 2022543"/>
                <a:gd name="connsiteY27" fmla="*/ 1660846 h 1782442"/>
                <a:gd name="connsiteX28" fmla="*/ 1065989 w 2022543"/>
                <a:gd name="connsiteY28" fmla="*/ 1652740 h 1782442"/>
                <a:gd name="connsiteX29" fmla="*/ 1005191 w 2022543"/>
                <a:gd name="connsiteY29" fmla="*/ 1624367 h 1782442"/>
                <a:gd name="connsiteX30" fmla="*/ 1029511 w 2022543"/>
                <a:gd name="connsiteY30" fmla="*/ 1547357 h 1782442"/>
                <a:gd name="connsiteX31" fmla="*/ 1053830 w 2022543"/>
                <a:gd name="connsiteY31" fmla="*/ 1498719 h 1782442"/>
                <a:gd name="connsiteX32" fmla="*/ 1187585 w 2022543"/>
                <a:gd name="connsiteY32" fmla="*/ 1377123 h 1782442"/>
                <a:gd name="connsiteX33" fmla="*/ 1215957 w 2022543"/>
                <a:gd name="connsiteY33" fmla="*/ 1344697 h 1782442"/>
                <a:gd name="connsiteX34" fmla="*/ 1211904 w 2022543"/>
                <a:gd name="connsiteY34" fmla="*/ 1308219 h 1782442"/>
                <a:gd name="connsiteX35" fmla="*/ 1284862 w 2022543"/>
                <a:gd name="connsiteY35" fmla="*/ 1251474 h 1782442"/>
                <a:gd name="connsiteX36" fmla="*/ 1280809 w 2022543"/>
                <a:gd name="connsiteY36" fmla="*/ 1190676 h 1782442"/>
                <a:gd name="connsiteX37" fmla="*/ 1374032 w 2022543"/>
                <a:gd name="connsiteY37" fmla="*/ 1129878 h 1782442"/>
                <a:gd name="connsiteX38" fmla="*/ 1451043 w 2022543"/>
                <a:gd name="connsiteY38" fmla="*/ 1142038 h 1782442"/>
                <a:gd name="connsiteX39" fmla="*/ 1495628 w 2022543"/>
                <a:gd name="connsiteY39" fmla="*/ 1125825 h 1782442"/>
                <a:gd name="connsiteX40" fmla="*/ 1540213 w 2022543"/>
                <a:gd name="connsiteY40" fmla="*/ 1105559 h 1782442"/>
                <a:gd name="connsiteX41" fmla="*/ 1588851 w 2022543"/>
                <a:gd name="connsiteY41" fmla="*/ 1109612 h 1782442"/>
                <a:gd name="connsiteX42" fmla="*/ 1596957 w 2022543"/>
                <a:gd name="connsiteY42" fmla="*/ 1150144 h 1782442"/>
                <a:gd name="connsiteX43" fmla="*/ 1641543 w 2022543"/>
                <a:gd name="connsiteY43" fmla="*/ 1129878 h 1782442"/>
                <a:gd name="connsiteX44" fmla="*/ 1694234 w 2022543"/>
                <a:gd name="connsiteY44" fmla="*/ 1097453 h 1782442"/>
                <a:gd name="connsiteX45" fmla="*/ 1673968 w 2022543"/>
                <a:gd name="connsiteY45" fmla="*/ 1182570 h 1782442"/>
                <a:gd name="connsiteX46" fmla="*/ 1637489 w 2022543"/>
                <a:gd name="connsiteY46" fmla="*/ 1259580 h 1782442"/>
                <a:gd name="connsiteX47" fmla="*/ 1645596 w 2022543"/>
                <a:gd name="connsiteY47" fmla="*/ 1292006 h 1782442"/>
                <a:gd name="connsiteX48" fmla="*/ 1625330 w 2022543"/>
                <a:gd name="connsiteY48" fmla="*/ 1316325 h 1782442"/>
                <a:gd name="connsiteX49" fmla="*/ 1673968 w 2022543"/>
                <a:gd name="connsiteY49" fmla="*/ 1312272 h 1782442"/>
                <a:gd name="connsiteX50" fmla="*/ 1694234 w 2022543"/>
                <a:gd name="connsiteY50" fmla="*/ 1312272 h 1782442"/>
                <a:gd name="connsiteX51" fmla="*/ 1653702 w 2022543"/>
                <a:gd name="connsiteY51" fmla="*/ 1401442 h 1782442"/>
                <a:gd name="connsiteX52" fmla="*/ 1742872 w 2022543"/>
                <a:gd name="connsiteY52" fmla="*/ 1356857 h 1782442"/>
                <a:gd name="connsiteX53" fmla="*/ 1795564 w 2022543"/>
                <a:gd name="connsiteY53" fmla="*/ 1267687 h 1782442"/>
                <a:gd name="connsiteX54" fmla="*/ 1892840 w 2022543"/>
                <a:gd name="connsiteY54" fmla="*/ 1182570 h 1782442"/>
                <a:gd name="connsiteX55" fmla="*/ 1913106 w 2022543"/>
                <a:gd name="connsiteY55" fmla="*/ 1154197 h 1782442"/>
                <a:gd name="connsiteX56" fmla="*/ 1900947 w 2022543"/>
                <a:gd name="connsiteY56" fmla="*/ 1105559 h 1782442"/>
                <a:gd name="connsiteX57" fmla="*/ 1921213 w 2022543"/>
                <a:gd name="connsiteY57" fmla="*/ 1065027 h 1782442"/>
                <a:gd name="connsiteX58" fmla="*/ 1880681 w 2022543"/>
                <a:gd name="connsiteY58" fmla="*/ 1044761 h 1782442"/>
                <a:gd name="connsiteX59" fmla="*/ 1929319 w 2022543"/>
                <a:gd name="connsiteY59" fmla="*/ 1020442 h 1782442"/>
                <a:gd name="connsiteX60" fmla="*/ 1949585 w 2022543"/>
                <a:gd name="connsiteY60" fmla="*/ 988016 h 1782442"/>
                <a:gd name="connsiteX61" fmla="*/ 1945532 w 2022543"/>
                <a:gd name="connsiteY61" fmla="*/ 939378 h 1782442"/>
                <a:gd name="connsiteX62" fmla="*/ 1921213 w 2022543"/>
                <a:gd name="connsiteY62" fmla="*/ 902899 h 1782442"/>
                <a:gd name="connsiteX63" fmla="*/ 1900947 w 2022543"/>
                <a:gd name="connsiteY63" fmla="*/ 878580 h 1782442"/>
                <a:gd name="connsiteX64" fmla="*/ 1900947 w 2022543"/>
                <a:gd name="connsiteY64" fmla="*/ 838048 h 1782442"/>
                <a:gd name="connsiteX65" fmla="*/ 1941479 w 2022543"/>
                <a:gd name="connsiteY65" fmla="*/ 817782 h 1782442"/>
                <a:gd name="connsiteX66" fmla="*/ 1953638 w 2022543"/>
                <a:gd name="connsiteY66" fmla="*/ 785357 h 1782442"/>
                <a:gd name="connsiteX67" fmla="*/ 1933372 w 2022543"/>
                <a:gd name="connsiteY67" fmla="*/ 765091 h 1782442"/>
                <a:gd name="connsiteX68" fmla="*/ 1973904 w 2022543"/>
                <a:gd name="connsiteY68" fmla="*/ 728612 h 1782442"/>
                <a:gd name="connsiteX69" fmla="*/ 1945532 w 2022543"/>
                <a:gd name="connsiteY69" fmla="*/ 655655 h 1782442"/>
                <a:gd name="connsiteX70" fmla="*/ 1969851 w 2022543"/>
                <a:gd name="connsiteY70" fmla="*/ 623229 h 1782442"/>
                <a:gd name="connsiteX71" fmla="*/ 1945532 w 2022543"/>
                <a:gd name="connsiteY71" fmla="*/ 602963 h 1782442"/>
                <a:gd name="connsiteX72" fmla="*/ 1969851 w 2022543"/>
                <a:gd name="connsiteY72" fmla="*/ 566484 h 1782442"/>
                <a:gd name="connsiteX73" fmla="*/ 1990117 w 2022543"/>
                <a:gd name="connsiteY73" fmla="*/ 562431 h 1782442"/>
                <a:gd name="connsiteX74" fmla="*/ 2022543 w 2022543"/>
                <a:gd name="connsiteY74" fmla="*/ 517846 h 1782442"/>
                <a:gd name="connsiteX75" fmla="*/ 1982011 w 2022543"/>
                <a:gd name="connsiteY75" fmla="*/ 452995 h 1782442"/>
                <a:gd name="connsiteX76" fmla="*/ 1953638 w 2022543"/>
                <a:gd name="connsiteY76" fmla="*/ 432729 h 1782442"/>
                <a:gd name="connsiteX77" fmla="*/ 1905000 w 2022543"/>
                <a:gd name="connsiteY77" fmla="*/ 420570 h 1782442"/>
                <a:gd name="connsiteX78" fmla="*/ 1844202 w 2022543"/>
                <a:gd name="connsiteY78" fmla="*/ 396250 h 1782442"/>
                <a:gd name="connsiteX79" fmla="*/ 1823936 w 2022543"/>
                <a:gd name="connsiteY79" fmla="*/ 363825 h 1782442"/>
                <a:gd name="connsiteX80" fmla="*/ 1791511 w 2022543"/>
                <a:gd name="connsiteY80" fmla="*/ 319240 h 1782442"/>
                <a:gd name="connsiteX81" fmla="*/ 1791511 w 2022543"/>
                <a:gd name="connsiteY81" fmla="*/ 319240 h 1782442"/>
                <a:gd name="connsiteX82" fmla="*/ 1706394 w 2022543"/>
                <a:gd name="connsiteY82" fmla="*/ 319240 h 1782442"/>
                <a:gd name="connsiteX83" fmla="*/ 1686128 w 2022543"/>
                <a:gd name="connsiteY83" fmla="*/ 290867 h 1782442"/>
                <a:gd name="connsiteX84" fmla="*/ 1657755 w 2022543"/>
                <a:gd name="connsiteY84" fmla="*/ 238176 h 1782442"/>
                <a:gd name="connsiteX85" fmla="*/ 1609117 w 2022543"/>
                <a:gd name="connsiteY85" fmla="*/ 217910 h 1782442"/>
                <a:gd name="connsiteX86" fmla="*/ 1568585 w 2022543"/>
                <a:gd name="connsiteY86" fmla="*/ 193591 h 1782442"/>
                <a:gd name="connsiteX87" fmla="*/ 1536160 w 2022543"/>
                <a:gd name="connsiteY87" fmla="*/ 173325 h 1782442"/>
                <a:gd name="connsiteX88" fmla="*/ 1536160 w 2022543"/>
                <a:gd name="connsiteY88" fmla="*/ 144953 h 1782442"/>
                <a:gd name="connsiteX89" fmla="*/ 1556426 w 2022543"/>
                <a:gd name="connsiteY89" fmla="*/ 84155 h 1782442"/>
                <a:gd name="connsiteX90" fmla="*/ 1568585 w 2022543"/>
                <a:gd name="connsiteY90" fmla="*/ 47676 h 1782442"/>
                <a:gd name="connsiteX91" fmla="*/ 1519947 w 2022543"/>
                <a:gd name="connsiteY91" fmla="*/ 27410 h 1782442"/>
                <a:gd name="connsiteX92" fmla="*/ 1474665 w 2022543"/>
                <a:gd name="connsiteY92" fmla="*/ 0 h 1782442"/>
                <a:gd name="connsiteX93" fmla="*/ 1352370 w 2022543"/>
                <a:gd name="connsiteY93" fmla="*/ 124687 h 1782442"/>
                <a:gd name="connsiteX94" fmla="*/ 1288915 w 2022543"/>
                <a:gd name="connsiteY94" fmla="*/ 39570 h 1782442"/>
                <a:gd name="connsiteX95" fmla="*/ 1248383 w 2022543"/>
                <a:gd name="connsiteY95" fmla="*/ 77974 h 1782442"/>
                <a:gd name="connsiteX96" fmla="*/ 1057883 w 2022543"/>
                <a:gd name="connsiteY96" fmla="*/ 14085 h 1782442"/>
                <a:gd name="connsiteX97" fmla="*/ 1021404 w 2022543"/>
                <a:gd name="connsiteY97" fmla="*/ 120633 h 1782442"/>
                <a:gd name="connsiteX98" fmla="*/ 966338 w 2022543"/>
                <a:gd name="connsiteY98" fmla="*/ 103964 h 1782442"/>
                <a:gd name="connsiteX99" fmla="*/ 944394 w 2022543"/>
                <a:gd name="connsiteY99" fmla="*/ 161165 h 1782442"/>
                <a:gd name="connsiteX100" fmla="*/ 948447 w 2022543"/>
                <a:gd name="connsiteY100" fmla="*/ 242229 h 1782442"/>
                <a:gd name="connsiteX101" fmla="*/ 855223 w 2022543"/>
                <a:gd name="connsiteY101" fmla="*/ 290867 h 1782442"/>
                <a:gd name="connsiteX102" fmla="*/ 830904 w 2022543"/>
                <a:gd name="connsiteY102" fmla="*/ 359772 h 1782442"/>
                <a:gd name="connsiteX103" fmla="*/ 855223 w 2022543"/>
                <a:gd name="connsiteY103" fmla="*/ 416516 h 1782442"/>
                <a:gd name="connsiteX104" fmla="*/ 822798 w 2022543"/>
                <a:gd name="connsiteY104" fmla="*/ 497580 h 1782442"/>
                <a:gd name="connsiteX105" fmla="*/ 761301 w 2022543"/>
                <a:gd name="connsiteY105" fmla="*/ 476859 h 1782442"/>
                <a:gd name="connsiteX106" fmla="*/ 660670 w 2022543"/>
                <a:gd name="connsiteY106" fmla="*/ 526916 h 1782442"/>
                <a:gd name="connsiteX107" fmla="*/ 603926 w 2022543"/>
                <a:gd name="connsiteY107" fmla="*/ 521899 h 1782442"/>
                <a:gd name="connsiteX108" fmla="*/ 535021 w 2022543"/>
                <a:gd name="connsiteY108" fmla="*/ 477314 h 1782442"/>
                <a:gd name="connsiteX109" fmla="*/ 478277 w 2022543"/>
                <a:gd name="connsiteY109" fmla="*/ 493527 h 1782442"/>
                <a:gd name="connsiteX110" fmla="*/ 393160 w 2022543"/>
                <a:gd name="connsiteY110" fmla="*/ 477314 h 1782442"/>
                <a:gd name="connsiteX111" fmla="*/ 368840 w 2022543"/>
                <a:gd name="connsiteY111" fmla="*/ 538112 h 1782442"/>
                <a:gd name="connsiteX112" fmla="*/ 360734 w 2022543"/>
                <a:gd name="connsiteY112" fmla="*/ 598910 h 1782442"/>
                <a:gd name="connsiteX113" fmla="*/ 303989 w 2022543"/>
                <a:gd name="connsiteY113" fmla="*/ 598910 h 1782442"/>
                <a:gd name="connsiteX114" fmla="*/ 275617 w 2022543"/>
                <a:gd name="connsiteY114" fmla="*/ 562431 h 1782442"/>
                <a:gd name="connsiteX115" fmla="*/ 190500 w 2022543"/>
                <a:gd name="connsiteY115" fmla="*/ 554325 h 1782442"/>
                <a:gd name="connsiteX116" fmla="*/ 101330 w 2022543"/>
                <a:gd name="connsiteY116" fmla="*/ 611070 h 1782442"/>
                <a:gd name="connsiteX117" fmla="*/ 32426 w 2022543"/>
                <a:gd name="connsiteY117" fmla="*/ 817782 h 1782442"/>
                <a:gd name="connsiteX118" fmla="*/ 60798 w 2022543"/>
                <a:gd name="connsiteY118" fmla="*/ 886687 h 1782442"/>
                <a:gd name="connsiteX119" fmla="*/ 52691 w 2022543"/>
                <a:gd name="connsiteY119" fmla="*/ 971804 h 1782442"/>
                <a:gd name="connsiteX120" fmla="*/ 0 w 2022543"/>
                <a:gd name="connsiteY120" fmla="*/ 1069080 h 1782442"/>
                <a:gd name="connsiteX121" fmla="*/ 77011 w 2022543"/>
                <a:gd name="connsiteY121" fmla="*/ 1077187 h 1782442"/>
                <a:gd name="connsiteX122" fmla="*/ 158074 w 2022543"/>
                <a:gd name="connsiteY122" fmla="*/ 1109612 h 1782442"/>
                <a:gd name="connsiteX123" fmla="*/ 186447 w 2022543"/>
                <a:gd name="connsiteY123" fmla="*/ 1158250 h 1782442"/>
                <a:gd name="connsiteX124" fmla="*/ 210766 w 2022543"/>
                <a:gd name="connsiteY124" fmla="*/ 1259580 h 1782442"/>
                <a:gd name="connsiteX125" fmla="*/ 182394 w 2022543"/>
                <a:gd name="connsiteY125" fmla="*/ 1405495 h 1782442"/>
                <a:gd name="connsiteX126" fmla="*/ 121596 w 2022543"/>
                <a:gd name="connsiteY126" fmla="*/ 1381176 h 1782442"/>
                <a:gd name="connsiteX127" fmla="*/ 97277 w 2022543"/>
                <a:gd name="connsiteY127" fmla="*/ 1409548 h 1782442"/>
                <a:gd name="connsiteX128" fmla="*/ 64851 w 2022543"/>
                <a:gd name="connsiteY128" fmla="*/ 1454133 h 1782442"/>
                <a:gd name="connsiteX129" fmla="*/ 109436 w 2022543"/>
                <a:gd name="connsiteY129" fmla="*/ 1494665 h 1782442"/>
                <a:gd name="connsiteX130" fmla="*/ 170234 w 2022543"/>
                <a:gd name="connsiteY130" fmla="*/ 1490612 h 1782442"/>
                <a:gd name="connsiteX131" fmla="*/ 226979 w 2022543"/>
                <a:gd name="connsiteY131" fmla="*/ 1539250 h 1782442"/>
                <a:gd name="connsiteX132" fmla="*/ 255351 w 2022543"/>
                <a:gd name="connsiteY132" fmla="*/ 1559516 h 1782442"/>
                <a:gd name="connsiteX133" fmla="*/ 235085 w 2022543"/>
                <a:gd name="connsiteY133" fmla="*/ 1681112 h 1782442"/>
                <a:gd name="connsiteX0" fmla="*/ 235085 w 2022543"/>
                <a:gd name="connsiteY0" fmla="*/ 1681112 h 1782442"/>
                <a:gd name="connsiteX1" fmla="*/ 303989 w 2022543"/>
                <a:gd name="connsiteY1" fmla="*/ 1685165 h 1782442"/>
                <a:gd name="connsiteX2" fmla="*/ 344521 w 2022543"/>
                <a:gd name="connsiteY2" fmla="*/ 1652740 h 1782442"/>
                <a:gd name="connsiteX3" fmla="*/ 409372 w 2022543"/>
                <a:gd name="connsiteY3" fmla="*/ 1697325 h 1782442"/>
                <a:gd name="connsiteX4" fmla="*/ 458011 w 2022543"/>
                <a:gd name="connsiteY4" fmla="*/ 1685165 h 1782442"/>
                <a:gd name="connsiteX5" fmla="*/ 458011 w 2022543"/>
                <a:gd name="connsiteY5" fmla="*/ 1628421 h 1782442"/>
                <a:gd name="connsiteX6" fmla="*/ 486383 w 2022543"/>
                <a:gd name="connsiteY6" fmla="*/ 1567623 h 1782442"/>
                <a:gd name="connsiteX7" fmla="*/ 539074 w 2022543"/>
                <a:gd name="connsiteY7" fmla="*/ 1595995 h 1782442"/>
                <a:gd name="connsiteX8" fmla="*/ 628245 w 2022543"/>
                <a:gd name="connsiteY8" fmla="*/ 1624367 h 1782442"/>
                <a:gd name="connsiteX9" fmla="*/ 680936 w 2022543"/>
                <a:gd name="connsiteY9" fmla="*/ 1628421 h 1782442"/>
                <a:gd name="connsiteX10" fmla="*/ 713362 w 2022543"/>
                <a:gd name="connsiteY10" fmla="*/ 1616261 h 1782442"/>
                <a:gd name="connsiteX11" fmla="*/ 741734 w 2022543"/>
                <a:gd name="connsiteY11" fmla="*/ 1673006 h 1782442"/>
                <a:gd name="connsiteX12" fmla="*/ 806585 w 2022543"/>
                <a:gd name="connsiteY12" fmla="*/ 1681112 h 1782442"/>
                <a:gd name="connsiteX13" fmla="*/ 806585 w 2022543"/>
                <a:gd name="connsiteY13" fmla="*/ 1681112 h 1782442"/>
                <a:gd name="connsiteX14" fmla="*/ 786319 w 2022543"/>
                <a:gd name="connsiteY14" fmla="*/ 1725697 h 1782442"/>
                <a:gd name="connsiteX15" fmla="*/ 697149 w 2022543"/>
                <a:gd name="connsiteY15" fmla="*/ 1713538 h 1782442"/>
                <a:gd name="connsiteX16" fmla="*/ 664723 w 2022543"/>
                <a:gd name="connsiteY16" fmla="*/ 1745963 h 1782442"/>
                <a:gd name="connsiteX17" fmla="*/ 713362 w 2022543"/>
                <a:gd name="connsiteY17" fmla="*/ 1782442 h 1782442"/>
                <a:gd name="connsiteX18" fmla="*/ 774160 w 2022543"/>
                <a:gd name="connsiteY18" fmla="*/ 1770282 h 1782442"/>
                <a:gd name="connsiteX19" fmla="*/ 814691 w 2022543"/>
                <a:gd name="connsiteY19" fmla="*/ 1737857 h 1782442"/>
                <a:gd name="connsiteX20" fmla="*/ 847117 w 2022543"/>
                <a:gd name="connsiteY20" fmla="*/ 1762176 h 1782442"/>
                <a:gd name="connsiteX21" fmla="*/ 907915 w 2022543"/>
                <a:gd name="connsiteY21" fmla="*/ 1721644 h 1782442"/>
                <a:gd name="connsiteX22" fmla="*/ 944394 w 2022543"/>
                <a:gd name="connsiteY22" fmla="*/ 1701378 h 1782442"/>
                <a:gd name="connsiteX23" fmla="*/ 984926 w 2022543"/>
                <a:gd name="connsiteY23" fmla="*/ 1713538 h 1782442"/>
                <a:gd name="connsiteX24" fmla="*/ 1009245 w 2022543"/>
                <a:gd name="connsiteY24" fmla="*/ 1733804 h 1782442"/>
                <a:gd name="connsiteX25" fmla="*/ 1045723 w 2022543"/>
                <a:gd name="connsiteY25" fmla="*/ 1709484 h 1782442"/>
                <a:gd name="connsiteX26" fmla="*/ 1110574 w 2022543"/>
                <a:gd name="connsiteY26" fmla="*/ 1701378 h 1782442"/>
                <a:gd name="connsiteX27" fmla="*/ 1114628 w 2022543"/>
                <a:gd name="connsiteY27" fmla="*/ 1660846 h 1782442"/>
                <a:gd name="connsiteX28" fmla="*/ 1065989 w 2022543"/>
                <a:gd name="connsiteY28" fmla="*/ 1652740 h 1782442"/>
                <a:gd name="connsiteX29" fmla="*/ 1005191 w 2022543"/>
                <a:gd name="connsiteY29" fmla="*/ 1624367 h 1782442"/>
                <a:gd name="connsiteX30" fmla="*/ 1029511 w 2022543"/>
                <a:gd name="connsiteY30" fmla="*/ 1547357 h 1782442"/>
                <a:gd name="connsiteX31" fmla="*/ 1053830 w 2022543"/>
                <a:gd name="connsiteY31" fmla="*/ 1498719 h 1782442"/>
                <a:gd name="connsiteX32" fmla="*/ 1187585 w 2022543"/>
                <a:gd name="connsiteY32" fmla="*/ 1377123 h 1782442"/>
                <a:gd name="connsiteX33" fmla="*/ 1215957 w 2022543"/>
                <a:gd name="connsiteY33" fmla="*/ 1344697 h 1782442"/>
                <a:gd name="connsiteX34" fmla="*/ 1211904 w 2022543"/>
                <a:gd name="connsiteY34" fmla="*/ 1308219 h 1782442"/>
                <a:gd name="connsiteX35" fmla="*/ 1284862 w 2022543"/>
                <a:gd name="connsiteY35" fmla="*/ 1251474 h 1782442"/>
                <a:gd name="connsiteX36" fmla="*/ 1280809 w 2022543"/>
                <a:gd name="connsiteY36" fmla="*/ 1190676 h 1782442"/>
                <a:gd name="connsiteX37" fmla="*/ 1374032 w 2022543"/>
                <a:gd name="connsiteY37" fmla="*/ 1129878 h 1782442"/>
                <a:gd name="connsiteX38" fmla="*/ 1451043 w 2022543"/>
                <a:gd name="connsiteY38" fmla="*/ 1142038 h 1782442"/>
                <a:gd name="connsiteX39" fmla="*/ 1495628 w 2022543"/>
                <a:gd name="connsiteY39" fmla="*/ 1125825 h 1782442"/>
                <a:gd name="connsiteX40" fmla="*/ 1540213 w 2022543"/>
                <a:gd name="connsiteY40" fmla="*/ 1105559 h 1782442"/>
                <a:gd name="connsiteX41" fmla="*/ 1588851 w 2022543"/>
                <a:gd name="connsiteY41" fmla="*/ 1109612 h 1782442"/>
                <a:gd name="connsiteX42" fmla="*/ 1596957 w 2022543"/>
                <a:gd name="connsiteY42" fmla="*/ 1150144 h 1782442"/>
                <a:gd name="connsiteX43" fmla="*/ 1641543 w 2022543"/>
                <a:gd name="connsiteY43" fmla="*/ 1129878 h 1782442"/>
                <a:gd name="connsiteX44" fmla="*/ 1694234 w 2022543"/>
                <a:gd name="connsiteY44" fmla="*/ 1097453 h 1782442"/>
                <a:gd name="connsiteX45" fmla="*/ 1673968 w 2022543"/>
                <a:gd name="connsiteY45" fmla="*/ 1182570 h 1782442"/>
                <a:gd name="connsiteX46" fmla="*/ 1637489 w 2022543"/>
                <a:gd name="connsiteY46" fmla="*/ 1259580 h 1782442"/>
                <a:gd name="connsiteX47" fmla="*/ 1645596 w 2022543"/>
                <a:gd name="connsiteY47" fmla="*/ 1292006 h 1782442"/>
                <a:gd name="connsiteX48" fmla="*/ 1625330 w 2022543"/>
                <a:gd name="connsiteY48" fmla="*/ 1316325 h 1782442"/>
                <a:gd name="connsiteX49" fmla="*/ 1673968 w 2022543"/>
                <a:gd name="connsiteY49" fmla="*/ 1312272 h 1782442"/>
                <a:gd name="connsiteX50" fmla="*/ 1694234 w 2022543"/>
                <a:gd name="connsiteY50" fmla="*/ 1312272 h 1782442"/>
                <a:gd name="connsiteX51" fmla="*/ 1653702 w 2022543"/>
                <a:gd name="connsiteY51" fmla="*/ 1401442 h 1782442"/>
                <a:gd name="connsiteX52" fmla="*/ 1742872 w 2022543"/>
                <a:gd name="connsiteY52" fmla="*/ 1356857 h 1782442"/>
                <a:gd name="connsiteX53" fmla="*/ 1795564 w 2022543"/>
                <a:gd name="connsiteY53" fmla="*/ 1267687 h 1782442"/>
                <a:gd name="connsiteX54" fmla="*/ 1892840 w 2022543"/>
                <a:gd name="connsiteY54" fmla="*/ 1182570 h 1782442"/>
                <a:gd name="connsiteX55" fmla="*/ 1913106 w 2022543"/>
                <a:gd name="connsiteY55" fmla="*/ 1154197 h 1782442"/>
                <a:gd name="connsiteX56" fmla="*/ 1900947 w 2022543"/>
                <a:gd name="connsiteY56" fmla="*/ 1105559 h 1782442"/>
                <a:gd name="connsiteX57" fmla="*/ 1921213 w 2022543"/>
                <a:gd name="connsiteY57" fmla="*/ 1065027 h 1782442"/>
                <a:gd name="connsiteX58" fmla="*/ 1880681 w 2022543"/>
                <a:gd name="connsiteY58" fmla="*/ 1044761 h 1782442"/>
                <a:gd name="connsiteX59" fmla="*/ 1929319 w 2022543"/>
                <a:gd name="connsiteY59" fmla="*/ 1020442 h 1782442"/>
                <a:gd name="connsiteX60" fmla="*/ 1949585 w 2022543"/>
                <a:gd name="connsiteY60" fmla="*/ 988016 h 1782442"/>
                <a:gd name="connsiteX61" fmla="*/ 1945532 w 2022543"/>
                <a:gd name="connsiteY61" fmla="*/ 939378 h 1782442"/>
                <a:gd name="connsiteX62" fmla="*/ 1921213 w 2022543"/>
                <a:gd name="connsiteY62" fmla="*/ 902899 h 1782442"/>
                <a:gd name="connsiteX63" fmla="*/ 1900947 w 2022543"/>
                <a:gd name="connsiteY63" fmla="*/ 878580 h 1782442"/>
                <a:gd name="connsiteX64" fmla="*/ 1900947 w 2022543"/>
                <a:gd name="connsiteY64" fmla="*/ 838048 h 1782442"/>
                <a:gd name="connsiteX65" fmla="*/ 1941479 w 2022543"/>
                <a:gd name="connsiteY65" fmla="*/ 817782 h 1782442"/>
                <a:gd name="connsiteX66" fmla="*/ 1953638 w 2022543"/>
                <a:gd name="connsiteY66" fmla="*/ 785357 h 1782442"/>
                <a:gd name="connsiteX67" fmla="*/ 1933372 w 2022543"/>
                <a:gd name="connsiteY67" fmla="*/ 765091 h 1782442"/>
                <a:gd name="connsiteX68" fmla="*/ 1973904 w 2022543"/>
                <a:gd name="connsiteY68" fmla="*/ 728612 h 1782442"/>
                <a:gd name="connsiteX69" fmla="*/ 1945532 w 2022543"/>
                <a:gd name="connsiteY69" fmla="*/ 655655 h 1782442"/>
                <a:gd name="connsiteX70" fmla="*/ 1969851 w 2022543"/>
                <a:gd name="connsiteY70" fmla="*/ 623229 h 1782442"/>
                <a:gd name="connsiteX71" fmla="*/ 1945532 w 2022543"/>
                <a:gd name="connsiteY71" fmla="*/ 602963 h 1782442"/>
                <a:gd name="connsiteX72" fmla="*/ 1969851 w 2022543"/>
                <a:gd name="connsiteY72" fmla="*/ 566484 h 1782442"/>
                <a:gd name="connsiteX73" fmla="*/ 1990117 w 2022543"/>
                <a:gd name="connsiteY73" fmla="*/ 562431 h 1782442"/>
                <a:gd name="connsiteX74" fmla="*/ 2022543 w 2022543"/>
                <a:gd name="connsiteY74" fmla="*/ 517846 h 1782442"/>
                <a:gd name="connsiteX75" fmla="*/ 1982011 w 2022543"/>
                <a:gd name="connsiteY75" fmla="*/ 452995 h 1782442"/>
                <a:gd name="connsiteX76" fmla="*/ 1953638 w 2022543"/>
                <a:gd name="connsiteY76" fmla="*/ 432729 h 1782442"/>
                <a:gd name="connsiteX77" fmla="*/ 1905000 w 2022543"/>
                <a:gd name="connsiteY77" fmla="*/ 420570 h 1782442"/>
                <a:gd name="connsiteX78" fmla="*/ 1844202 w 2022543"/>
                <a:gd name="connsiteY78" fmla="*/ 396250 h 1782442"/>
                <a:gd name="connsiteX79" fmla="*/ 1823936 w 2022543"/>
                <a:gd name="connsiteY79" fmla="*/ 363825 h 1782442"/>
                <a:gd name="connsiteX80" fmla="*/ 1791511 w 2022543"/>
                <a:gd name="connsiteY80" fmla="*/ 319240 h 1782442"/>
                <a:gd name="connsiteX81" fmla="*/ 1791511 w 2022543"/>
                <a:gd name="connsiteY81" fmla="*/ 319240 h 1782442"/>
                <a:gd name="connsiteX82" fmla="*/ 1706394 w 2022543"/>
                <a:gd name="connsiteY82" fmla="*/ 319240 h 1782442"/>
                <a:gd name="connsiteX83" fmla="*/ 1686128 w 2022543"/>
                <a:gd name="connsiteY83" fmla="*/ 290867 h 1782442"/>
                <a:gd name="connsiteX84" fmla="*/ 1657755 w 2022543"/>
                <a:gd name="connsiteY84" fmla="*/ 238176 h 1782442"/>
                <a:gd name="connsiteX85" fmla="*/ 1609117 w 2022543"/>
                <a:gd name="connsiteY85" fmla="*/ 217910 h 1782442"/>
                <a:gd name="connsiteX86" fmla="*/ 1568585 w 2022543"/>
                <a:gd name="connsiteY86" fmla="*/ 193591 h 1782442"/>
                <a:gd name="connsiteX87" fmla="*/ 1536160 w 2022543"/>
                <a:gd name="connsiteY87" fmla="*/ 173325 h 1782442"/>
                <a:gd name="connsiteX88" fmla="*/ 1536160 w 2022543"/>
                <a:gd name="connsiteY88" fmla="*/ 144953 h 1782442"/>
                <a:gd name="connsiteX89" fmla="*/ 1556426 w 2022543"/>
                <a:gd name="connsiteY89" fmla="*/ 84155 h 1782442"/>
                <a:gd name="connsiteX90" fmla="*/ 1568585 w 2022543"/>
                <a:gd name="connsiteY90" fmla="*/ 47676 h 1782442"/>
                <a:gd name="connsiteX91" fmla="*/ 1519947 w 2022543"/>
                <a:gd name="connsiteY91" fmla="*/ 27410 h 1782442"/>
                <a:gd name="connsiteX92" fmla="*/ 1474665 w 2022543"/>
                <a:gd name="connsiteY92" fmla="*/ 0 h 1782442"/>
                <a:gd name="connsiteX93" fmla="*/ 1352370 w 2022543"/>
                <a:gd name="connsiteY93" fmla="*/ 124687 h 1782442"/>
                <a:gd name="connsiteX94" fmla="*/ 1288915 w 2022543"/>
                <a:gd name="connsiteY94" fmla="*/ 39570 h 1782442"/>
                <a:gd name="connsiteX95" fmla="*/ 1248383 w 2022543"/>
                <a:gd name="connsiteY95" fmla="*/ 77974 h 1782442"/>
                <a:gd name="connsiteX96" fmla="*/ 1057883 w 2022543"/>
                <a:gd name="connsiteY96" fmla="*/ 14085 h 1782442"/>
                <a:gd name="connsiteX97" fmla="*/ 1021404 w 2022543"/>
                <a:gd name="connsiteY97" fmla="*/ 120633 h 1782442"/>
                <a:gd name="connsiteX98" fmla="*/ 966338 w 2022543"/>
                <a:gd name="connsiteY98" fmla="*/ 103964 h 1782442"/>
                <a:gd name="connsiteX99" fmla="*/ 944394 w 2022543"/>
                <a:gd name="connsiteY99" fmla="*/ 161165 h 1782442"/>
                <a:gd name="connsiteX100" fmla="*/ 948447 w 2022543"/>
                <a:gd name="connsiteY100" fmla="*/ 242229 h 1782442"/>
                <a:gd name="connsiteX101" fmla="*/ 855223 w 2022543"/>
                <a:gd name="connsiteY101" fmla="*/ 290867 h 1782442"/>
                <a:gd name="connsiteX102" fmla="*/ 830904 w 2022543"/>
                <a:gd name="connsiteY102" fmla="*/ 359772 h 1782442"/>
                <a:gd name="connsiteX103" fmla="*/ 855223 w 2022543"/>
                <a:gd name="connsiteY103" fmla="*/ 416516 h 1782442"/>
                <a:gd name="connsiteX104" fmla="*/ 822798 w 2022543"/>
                <a:gd name="connsiteY104" fmla="*/ 497580 h 1782442"/>
                <a:gd name="connsiteX105" fmla="*/ 761301 w 2022543"/>
                <a:gd name="connsiteY105" fmla="*/ 476859 h 1782442"/>
                <a:gd name="connsiteX106" fmla="*/ 660670 w 2022543"/>
                <a:gd name="connsiteY106" fmla="*/ 526916 h 1782442"/>
                <a:gd name="connsiteX107" fmla="*/ 603926 w 2022543"/>
                <a:gd name="connsiteY107" fmla="*/ 521899 h 1782442"/>
                <a:gd name="connsiteX108" fmla="*/ 537397 w 2022543"/>
                <a:gd name="connsiteY108" fmla="*/ 460645 h 1782442"/>
                <a:gd name="connsiteX109" fmla="*/ 478277 w 2022543"/>
                <a:gd name="connsiteY109" fmla="*/ 493527 h 1782442"/>
                <a:gd name="connsiteX110" fmla="*/ 393160 w 2022543"/>
                <a:gd name="connsiteY110" fmla="*/ 477314 h 1782442"/>
                <a:gd name="connsiteX111" fmla="*/ 368840 w 2022543"/>
                <a:gd name="connsiteY111" fmla="*/ 538112 h 1782442"/>
                <a:gd name="connsiteX112" fmla="*/ 360734 w 2022543"/>
                <a:gd name="connsiteY112" fmla="*/ 598910 h 1782442"/>
                <a:gd name="connsiteX113" fmla="*/ 303989 w 2022543"/>
                <a:gd name="connsiteY113" fmla="*/ 598910 h 1782442"/>
                <a:gd name="connsiteX114" fmla="*/ 275617 w 2022543"/>
                <a:gd name="connsiteY114" fmla="*/ 562431 h 1782442"/>
                <a:gd name="connsiteX115" fmla="*/ 190500 w 2022543"/>
                <a:gd name="connsiteY115" fmla="*/ 554325 h 1782442"/>
                <a:gd name="connsiteX116" fmla="*/ 101330 w 2022543"/>
                <a:gd name="connsiteY116" fmla="*/ 611070 h 1782442"/>
                <a:gd name="connsiteX117" fmla="*/ 32426 w 2022543"/>
                <a:gd name="connsiteY117" fmla="*/ 817782 h 1782442"/>
                <a:gd name="connsiteX118" fmla="*/ 60798 w 2022543"/>
                <a:gd name="connsiteY118" fmla="*/ 886687 h 1782442"/>
                <a:gd name="connsiteX119" fmla="*/ 52691 w 2022543"/>
                <a:gd name="connsiteY119" fmla="*/ 971804 h 1782442"/>
                <a:gd name="connsiteX120" fmla="*/ 0 w 2022543"/>
                <a:gd name="connsiteY120" fmla="*/ 1069080 h 1782442"/>
                <a:gd name="connsiteX121" fmla="*/ 77011 w 2022543"/>
                <a:gd name="connsiteY121" fmla="*/ 1077187 h 1782442"/>
                <a:gd name="connsiteX122" fmla="*/ 158074 w 2022543"/>
                <a:gd name="connsiteY122" fmla="*/ 1109612 h 1782442"/>
                <a:gd name="connsiteX123" fmla="*/ 186447 w 2022543"/>
                <a:gd name="connsiteY123" fmla="*/ 1158250 h 1782442"/>
                <a:gd name="connsiteX124" fmla="*/ 210766 w 2022543"/>
                <a:gd name="connsiteY124" fmla="*/ 1259580 h 1782442"/>
                <a:gd name="connsiteX125" fmla="*/ 182394 w 2022543"/>
                <a:gd name="connsiteY125" fmla="*/ 1405495 h 1782442"/>
                <a:gd name="connsiteX126" fmla="*/ 121596 w 2022543"/>
                <a:gd name="connsiteY126" fmla="*/ 1381176 h 1782442"/>
                <a:gd name="connsiteX127" fmla="*/ 97277 w 2022543"/>
                <a:gd name="connsiteY127" fmla="*/ 1409548 h 1782442"/>
                <a:gd name="connsiteX128" fmla="*/ 64851 w 2022543"/>
                <a:gd name="connsiteY128" fmla="*/ 1454133 h 1782442"/>
                <a:gd name="connsiteX129" fmla="*/ 109436 w 2022543"/>
                <a:gd name="connsiteY129" fmla="*/ 1494665 h 1782442"/>
                <a:gd name="connsiteX130" fmla="*/ 170234 w 2022543"/>
                <a:gd name="connsiteY130" fmla="*/ 1490612 h 1782442"/>
                <a:gd name="connsiteX131" fmla="*/ 226979 w 2022543"/>
                <a:gd name="connsiteY131" fmla="*/ 1539250 h 1782442"/>
                <a:gd name="connsiteX132" fmla="*/ 255351 w 2022543"/>
                <a:gd name="connsiteY132" fmla="*/ 1559516 h 1782442"/>
                <a:gd name="connsiteX133" fmla="*/ 235085 w 2022543"/>
                <a:gd name="connsiteY133" fmla="*/ 1681112 h 1782442"/>
                <a:gd name="connsiteX0" fmla="*/ 235085 w 2022543"/>
                <a:gd name="connsiteY0" fmla="*/ 1681112 h 1782442"/>
                <a:gd name="connsiteX1" fmla="*/ 303989 w 2022543"/>
                <a:gd name="connsiteY1" fmla="*/ 1685165 h 1782442"/>
                <a:gd name="connsiteX2" fmla="*/ 344521 w 2022543"/>
                <a:gd name="connsiteY2" fmla="*/ 1652740 h 1782442"/>
                <a:gd name="connsiteX3" fmla="*/ 409372 w 2022543"/>
                <a:gd name="connsiteY3" fmla="*/ 1697325 h 1782442"/>
                <a:gd name="connsiteX4" fmla="*/ 458011 w 2022543"/>
                <a:gd name="connsiteY4" fmla="*/ 1685165 h 1782442"/>
                <a:gd name="connsiteX5" fmla="*/ 458011 w 2022543"/>
                <a:gd name="connsiteY5" fmla="*/ 1628421 h 1782442"/>
                <a:gd name="connsiteX6" fmla="*/ 486383 w 2022543"/>
                <a:gd name="connsiteY6" fmla="*/ 1567623 h 1782442"/>
                <a:gd name="connsiteX7" fmla="*/ 539074 w 2022543"/>
                <a:gd name="connsiteY7" fmla="*/ 1595995 h 1782442"/>
                <a:gd name="connsiteX8" fmla="*/ 628245 w 2022543"/>
                <a:gd name="connsiteY8" fmla="*/ 1624367 h 1782442"/>
                <a:gd name="connsiteX9" fmla="*/ 680936 w 2022543"/>
                <a:gd name="connsiteY9" fmla="*/ 1628421 h 1782442"/>
                <a:gd name="connsiteX10" fmla="*/ 713362 w 2022543"/>
                <a:gd name="connsiteY10" fmla="*/ 1616261 h 1782442"/>
                <a:gd name="connsiteX11" fmla="*/ 741734 w 2022543"/>
                <a:gd name="connsiteY11" fmla="*/ 1673006 h 1782442"/>
                <a:gd name="connsiteX12" fmla="*/ 806585 w 2022543"/>
                <a:gd name="connsiteY12" fmla="*/ 1681112 h 1782442"/>
                <a:gd name="connsiteX13" fmla="*/ 806585 w 2022543"/>
                <a:gd name="connsiteY13" fmla="*/ 1681112 h 1782442"/>
                <a:gd name="connsiteX14" fmla="*/ 786319 w 2022543"/>
                <a:gd name="connsiteY14" fmla="*/ 1725697 h 1782442"/>
                <a:gd name="connsiteX15" fmla="*/ 697149 w 2022543"/>
                <a:gd name="connsiteY15" fmla="*/ 1713538 h 1782442"/>
                <a:gd name="connsiteX16" fmla="*/ 664723 w 2022543"/>
                <a:gd name="connsiteY16" fmla="*/ 1745963 h 1782442"/>
                <a:gd name="connsiteX17" fmla="*/ 713362 w 2022543"/>
                <a:gd name="connsiteY17" fmla="*/ 1782442 h 1782442"/>
                <a:gd name="connsiteX18" fmla="*/ 774160 w 2022543"/>
                <a:gd name="connsiteY18" fmla="*/ 1770282 h 1782442"/>
                <a:gd name="connsiteX19" fmla="*/ 814691 w 2022543"/>
                <a:gd name="connsiteY19" fmla="*/ 1737857 h 1782442"/>
                <a:gd name="connsiteX20" fmla="*/ 847117 w 2022543"/>
                <a:gd name="connsiteY20" fmla="*/ 1762176 h 1782442"/>
                <a:gd name="connsiteX21" fmla="*/ 907915 w 2022543"/>
                <a:gd name="connsiteY21" fmla="*/ 1721644 h 1782442"/>
                <a:gd name="connsiteX22" fmla="*/ 944394 w 2022543"/>
                <a:gd name="connsiteY22" fmla="*/ 1701378 h 1782442"/>
                <a:gd name="connsiteX23" fmla="*/ 984926 w 2022543"/>
                <a:gd name="connsiteY23" fmla="*/ 1713538 h 1782442"/>
                <a:gd name="connsiteX24" fmla="*/ 1009245 w 2022543"/>
                <a:gd name="connsiteY24" fmla="*/ 1733804 h 1782442"/>
                <a:gd name="connsiteX25" fmla="*/ 1045723 w 2022543"/>
                <a:gd name="connsiteY25" fmla="*/ 1709484 h 1782442"/>
                <a:gd name="connsiteX26" fmla="*/ 1110574 w 2022543"/>
                <a:gd name="connsiteY26" fmla="*/ 1701378 h 1782442"/>
                <a:gd name="connsiteX27" fmla="*/ 1114628 w 2022543"/>
                <a:gd name="connsiteY27" fmla="*/ 1660846 h 1782442"/>
                <a:gd name="connsiteX28" fmla="*/ 1065989 w 2022543"/>
                <a:gd name="connsiteY28" fmla="*/ 1652740 h 1782442"/>
                <a:gd name="connsiteX29" fmla="*/ 1005191 w 2022543"/>
                <a:gd name="connsiteY29" fmla="*/ 1624367 h 1782442"/>
                <a:gd name="connsiteX30" fmla="*/ 1029511 w 2022543"/>
                <a:gd name="connsiteY30" fmla="*/ 1547357 h 1782442"/>
                <a:gd name="connsiteX31" fmla="*/ 1053830 w 2022543"/>
                <a:gd name="connsiteY31" fmla="*/ 1498719 h 1782442"/>
                <a:gd name="connsiteX32" fmla="*/ 1187585 w 2022543"/>
                <a:gd name="connsiteY32" fmla="*/ 1377123 h 1782442"/>
                <a:gd name="connsiteX33" fmla="*/ 1215957 w 2022543"/>
                <a:gd name="connsiteY33" fmla="*/ 1344697 h 1782442"/>
                <a:gd name="connsiteX34" fmla="*/ 1211904 w 2022543"/>
                <a:gd name="connsiteY34" fmla="*/ 1308219 h 1782442"/>
                <a:gd name="connsiteX35" fmla="*/ 1284862 w 2022543"/>
                <a:gd name="connsiteY35" fmla="*/ 1251474 h 1782442"/>
                <a:gd name="connsiteX36" fmla="*/ 1280809 w 2022543"/>
                <a:gd name="connsiteY36" fmla="*/ 1190676 h 1782442"/>
                <a:gd name="connsiteX37" fmla="*/ 1374032 w 2022543"/>
                <a:gd name="connsiteY37" fmla="*/ 1129878 h 1782442"/>
                <a:gd name="connsiteX38" fmla="*/ 1451043 w 2022543"/>
                <a:gd name="connsiteY38" fmla="*/ 1142038 h 1782442"/>
                <a:gd name="connsiteX39" fmla="*/ 1495628 w 2022543"/>
                <a:gd name="connsiteY39" fmla="*/ 1125825 h 1782442"/>
                <a:gd name="connsiteX40" fmla="*/ 1540213 w 2022543"/>
                <a:gd name="connsiteY40" fmla="*/ 1105559 h 1782442"/>
                <a:gd name="connsiteX41" fmla="*/ 1588851 w 2022543"/>
                <a:gd name="connsiteY41" fmla="*/ 1109612 h 1782442"/>
                <a:gd name="connsiteX42" fmla="*/ 1596957 w 2022543"/>
                <a:gd name="connsiteY42" fmla="*/ 1150144 h 1782442"/>
                <a:gd name="connsiteX43" fmla="*/ 1641543 w 2022543"/>
                <a:gd name="connsiteY43" fmla="*/ 1129878 h 1782442"/>
                <a:gd name="connsiteX44" fmla="*/ 1694234 w 2022543"/>
                <a:gd name="connsiteY44" fmla="*/ 1097453 h 1782442"/>
                <a:gd name="connsiteX45" fmla="*/ 1673968 w 2022543"/>
                <a:gd name="connsiteY45" fmla="*/ 1182570 h 1782442"/>
                <a:gd name="connsiteX46" fmla="*/ 1637489 w 2022543"/>
                <a:gd name="connsiteY46" fmla="*/ 1259580 h 1782442"/>
                <a:gd name="connsiteX47" fmla="*/ 1645596 w 2022543"/>
                <a:gd name="connsiteY47" fmla="*/ 1292006 h 1782442"/>
                <a:gd name="connsiteX48" fmla="*/ 1625330 w 2022543"/>
                <a:gd name="connsiteY48" fmla="*/ 1316325 h 1782442"/>
                <a:gd name="connsiteX49" fmla="*/ 1673968 w 2022543"/>
                <a:gd name="connsiteY49" fmla="*/ 1312272 h 1782442"/>
                <a:gd name="connsiteX50" fmla="*/ 1694234 w 2022543"/>
                <a:gd name="connsiteY50" fmla="*/ 1312272 h 1782442"/>
                <a:gd name="connsiteX51" fmla="*/ 1653702 w 2022543"/>
                <a:gd name="connsiteY51" fmla="*/ 1401442 h 1782442"/>
                <a:gd name="connsiteX52" fmla="*/ 1742872 w 2022543"/>
                <a:gd name="connsiteY52" fmla="*/ 1356857 h 1782442"/>
                <a:gd name="connsiteX53" fmla="*/ 1795564 w 2022543"/>
                <a:gd name="connsiteY53" fmla="*/ 1267687 h 1782442"/>
                <a:gd name="connsiteX54" fmla="*/ 1892840 w 2022543"/>
                <a:gd name="connsiteY54" fmla="*/ 1182570 h 1782442"/>
                <a:gd name="connsiteX55" fmla="*/ 1913106 w 2022543"/>
                <a:gd name="connsiteY55" fmla="*/ 1154197 h 1782442"/>
                <a:gd name="connsiteX56" fmla="*/ 1900947 w 2022543"/>
                <a:gd name="connsiteY56" fmla="*/ 1105559 h 1782442"/>
                <a:gd name="connsiteX57" fmla="*/ 1921213 w 2022543"/>
                <a:gd name="connsiteY57" fmla="*/ 1065027 h 1782442"/>
                <a:gd name="connsiteX58" fmla="*/ 1880681 w 2022543"/>
                <a:gd name="connsiteY58" fmla="*/ 1044761 h 1782442"/>
                <a:gd name="connsiteX59" fmla="*/ 1929319 w 2022543"/>
                <a:gd name="connsiteY59" fmla="*/ 1020442 h 1782442"/>
                <a:gd name="connsiteX60" fmla="*/ 1949585 w 2022543"/>
                <a:gd name="connsiteY60" fmla="*/ 988016 h 1782442"/>
                <a:gd name="connsiteX61" fmla="*/ 1945532 w 2022543"/>
                <a:gd name="connsiteY61" fmla="*/ 939378 h 1782442"/>
                <a:gd name="connsiteX62" fmla="*/ 1921213 w 2022543"/>
                <a:gd name="connsiteY62" fmla="*/ 902899 h 1782442"/>
                <a:gd name="connsiteX63" fmla="*/ 1900947 w 2022543"/>
                <a:gd name="connsiteY63" fmla="*/ 878580 h 1782442"/>
                <a:gd name="connsiteX64" fmla="*/ 1900947 w 2022543"/>
                <a:gd name="connsiteY64" fmla="*/ 838048 h 1782442"/>
                <a:gd name="connsiteX65" fmla="*/ 1941479 w 2022543"/>
                <a:gd name="connsiteY65" fmla="*/ 817782 h 1782442"/>
                <a:gd name="connsiteX66" fmla="*/ 1953638 w 2022543"/>
                <a:gd name="connsiteY66" fmla="*/ 785357 h 1782442"/>
                <a:gd name="connsiteX67" fmla="*/ 1933372 w 2022543"/>
                <a:gd name="connsiteY67" fmla="*/ 765091 h 1782442"/>
                <a:gd name="connsiteX68" fmla="*/ 1973904 w 2022543"/>
                <a:gd name="connsiteY68" fmla="*/ 728612 h 1782442"/>
                <a:gd name="connsiteX69" fmla="*/ 1945532 w 2022543"/>
                <a:gd name="connsiteY69" fmla="*/ 655655 h 1782442"/>
                <a:gd name="connsiteX70" fmla="*/ 1969851 w 2022543"/>
                <a:gd name="connsiteY70" fmla="*/ 623229 h 1782442"/>
                <a:gd name="connsiteX71" fmla="*/ 1945532 w 2022543"/>
                <a:gd name="connsiteY71" fmla="*/ 602963 h 1782442"/>
                <a:gd name="connsiteX72" fmla="*/ 1969851 w 2022543"/>
                <a:gd name="connsiteY72" fmla="*/ 566484 h 1782442"/>
                <a:gd name="connsiteX73" fmla="*/ 1990117 w 2022543"/>
                <a:gd name="connsiteY73" fmla="*/ 562431 h 1782442"/>
                <a:gd name="connsiteX74" fmla="*/ 2022543 w 2022543"/>
                <a:gd name="connsiteY74" fmla="*/ 517846 h 1782442"/>
                <a:gd name="connsiteX75" fmla="*/ 1982011 w 2022543"/>
                <a:gd name="connsiteY75" fmla="*/ 452995 h 1782442"/>
                <a:gd name="connsiteX76" fmla="*/ 1953638 w 2022543"/>
                <a:gd name="connsiteY76" fmla="*/ 432729 h 1782442"/>
                <a:gd name="connsiteX77" fmla="*/ 1905000 w 2022543"/>
                <a:gd name="connsiteY77" fmla="*/ 420570 h 1782442"/>
                <a:gd name="connsiteX78" fmla="*/ 1844202 w 2022543"/>
                <a:gd name="connsiteY78" fmla="*/ 396250 h 1782442"/>
                <a:gd name="connsiteX79" fmla="*/ 1823936 w 2022543"/>
                <a:gd name="connsiteY79" fmla="*/ 363825 h 1782442"/>
                <a:gd name="connsiteX80" fmla="*/ 1791511 w 2022543"/>
                <a:gd name="connsiteY80" fmla="*/ 319240 h 1782442"/>
                <a:gd name="connsiteX81" fmla="*/ 1791511 w 2022543"/>
                <a:gd name="connsiteY81" fmla="*/ 319240 h 1782442"/>
                <a:gd name="connsiteX82" fmla="*/ 1706394 w 2022543"/>
                <a:gd name="connsiteY82" fmla="*/ 319240 h 1782442"/>
                <a:gd name="connsiteX83" fmla="*/ 1686128 w 2022543"/>
                <a:gd name="connsiteY83" fmla="*/ 290867 h 1782442"/>
                <a:gd name="connsiteX84" fmla="*/ 1657755 w 2022543"/>
                <a:gd name="connsiteY84" fmla="*/ 238176 h 1782442"/>
                <a:gd name="connsiteX85" fmla="*/ 1609117 w 2022543"/>
                <a:gd name="connsiteY85" fmla="*/ 217910 h 1782442"/>
                <a:gd name="connsiteX86" fmla="*/ 1568585 w 2022543"/>
                <a:gd name="connsiteY86" fmla="*/ 193591 h 1782442"/>
                <a:gd name="connsiteX87" fmla="*/ 1536160 w 2022543"/>
                <a:gd name="connsiteY87" fmla="*/ 173325 h 1782442"/>
                <a:gd name="connsiteX88" fmla="*/ 1536160 w 2022543"/>
                <a:gd name="connsiteY88" fmla="*/ 144953 h 1782442"/>
                <a:gd name="connsiteX89" fmla="*/ 1556426 w 2022543"/>
                <a:gd name="connsiteY89" fmla="*/ 84155 h 1782442"/>
                <a:gd name="connsiteX90" fmla="*/ 1568585 w 2022543"/>
                <a:gd name="connsiteY90" fmla="*/ 47676 h 1782442"/>
                <a:gd name="connsiteX91" fmla="*/ 1519947 w 2022543"/>
                <a:gd name="connsiteY91" fmla="*/ 27410 h 1782442"/>
                <a:gd name="connsiteX92" fmla="*/ 1474665 w 2022543"/>
                <a:gd name="connsiteY92" fmla="*/ 0 h 1782442"/>
                <a:gd name="connsiteX93" fmla="*/ 1352370 w 2022543"/>
                <a:gd name="connsiteY93" fmla="*/ 124687 h 1782442"/>
                <a:gd name="connsiteX94" fmla="*/ 1288915 w 2022543"/>
                <a:gd name="connsiteY94" fmla="*/ 39570 h 1782442"/>
                <a:gd name="connsiteX95" fmla="*/ 1248383 w 2022543"/>
                <a:gd name="connsiteY95" fmla="*/ 77974 h 1782442"/>
                <a:gd name="connsiteX96" fmla="*/ 1057883 w 2022543"/>
                <a:gd name="connsiteY96" fmla="*/ 14085 h 1782442"/>
                <a:gd name="connsiteX97" fmla="*/ 1021404 w 2022543"/>
                <a:gd name="connsiteY97" fmla="*/ 120633 h 1782442"/>
                <a:gd name="connsiteX98" fmla="*/ 966338 w 2022543"/>
                <a:gd name="connsiteY98" fmla="*/ 103964 h 1782442"/>
                <a:gd name="connsiteX99" fmla="*/ 944394 w 2022543"/>
                <a:gd name="connsiteY99" fmla="*/ 161165 h 1782442"/>
                <a:gd name="connsiteX100" fmla="*/ 948447 w 2022543"/>
                <a:gd name="connsiteY100" fmla="*/ 242229 h 1782442"/>
                <a:gd name="connsiteX101" fmla="*/ 855223 w 2022543"/>
                <a:gd name="connsiteY101" fmla="*/ 278961 h 1782442"/>
                <a:gd name="connsiteX102" fmla="*/ 830904 w 2022543"/>
                <a:gd name="connsiteY102" fmla="*/ 359772 h 1782442"/>
                <a:gd name="connsiteX103" fmla="*/ 855223 w 2022543"/>
                <a:gd name="connsiteY103" fmla="*/ 416516 h 1782442"/>
                <a:gd name="connsiteX104" fmla="*/ 822798 w 2022543"/>
                <a:gd name="connsiteY104" fmla="*/ 497580 h 1782442"/>
                <a:gd name="connsiteX105" fmla="*/ 761301 w 2022543"/>
                <a:gd name="connsiteY105" fmla="*/ 476859 h 1782442"/>
                <a:gd name="connsiteX106" fmla="*/ 660670 w 2022543"/>
                <a:gd name="connsiteY106" fmla="*/ 526916 h 1782442"/>
                <a:gd name="connsiteX107" fmla="*/ 603926 w 2022543"/>
                <a:gd name="connsiteY107" fmla="*/ 521899 h 1782442"/>
                <a:gd name="connsiteX108" fmla="*/ 537397 w 2022543"/>
                <a:gd name="connsiteY108" fmla="*/ 460645 h 1782442"/>
                <a:gd name="connsiteX109" fmla="*/ 478277 w 2022543"/>
                <a:gd name="connsiteY109" fmla="*/ 493527 h 1782442"/>
                <a:gd name="connsiteX110" fmla="*/ 393160 w 2022543"/>
                <a:gd name="connsiteY110" fmla="*/ 477314 h 1782442"/>
                <a:gd name="connsiteX111" fmla="*/ 368840 w 2022543"/>
                <a:gd name="connsiteY111" fmla="*/ 538112 h 1782442"/>
                <a:gd name="connsiteX112" fmla="*/ 360734 w 2022543"/>
                <a:gd name="connsiteY112" fmla="*/ 598910 h 1782442"/>
                <a:gd name="connsiteX113" fmla="*/ 303989 w 2022543"/>
                <a:gd name="connsiteY113" fmla="*/ 598910 h 1782442"/>
                <a:gd name="connsiteX114" fmla="*/ 275617 w 2022543"/>
                <a:gd name="connsiteY114" fmla="*/ 562431 h 1782442"/>
                <a:gd name="connsiteX115" fmla="*/ 190500 w 2022543"/>
                <a:gd name="connsiteY115" fmla="*/ 554325 h 1782442"/>
                <a:gd name="connsiteX116" fmla="*/ 101330 w 2022543"/>
                <a:gd name="connsiteY116" fmla="*/ 611070 h 1782442"/>
                <a:gd name="connsiteX117" fmla="*/ 32426 w 2022543"/>
                <a:gd name="connsiteY117" fmla="*/ 817782 h 1782442"/>
                <a:gd name="connsiteX118" fmla="*/ 60798 w 2022543"/>
                <a:gd name="connsiteY118" fmla="*/ 886687 h 1782442"/>
                <a:gd name="connsiteX119" fmla="*/ 52691 w 2022543"/>
                <a:gd name="connsiteY119" fmla="*/ 971804 h 1782442"/>
                <a:gd name="connsiteX120" fmla="*/ 0 w 2022543"/>
                <a:gd name="connsiteY120" fmla="*/ 1069080 h 1782442"/>
                <a:gd name="connsiteX121" fmla="*/ 77011 w 2022543"/>
                <a:gd name="connsiteY121" fmla="*/ 1077187 h 1782442"/>
                <a:gd name="connsiteX122" fmla="*/ 158074 w 2022543"/>
                <a:gd name="connsiteY122" fmla="*/ 1109612 h 1782442"/>
                <a:gd name="connsiteX123" fmla="*/ 186447 w 2022543"/>
                <a:gd name="connsiteY123" fmla="*/ 1158250 h 1782442"/>
                <a:gd name="connsiteX124" fmla="*/ 210766 w 2022543"/>
                <a:gd name="connsiteY124" fmla="*/ 1259580 h 1782442"/>
                <a:gd name="connsiteX125" fmla="*/ 182394 w 2022543"/>
                <a:gd name="connsiteY125" fmla="*/ 1405495 h 1782442"/>
                <a:gd name="connsiteX126" fmla="*/ 121596 w 2022543"/>
                <a:gd name="connsiteY126" fmla="*/ 1381176 h 1782442"/>
                <a:gd name="connsiteX127" fmla="*/ 97277 w 2022543"/>
                <a:gd name="connsiteY127" fmla="*/ 1409548 h 1782442"/>
                <a:gd name="connsiteX128" fmla="*/ 64851 w 2022543"/>
                <a:gd name="connsiteY128" fmla="*/ 1454133 h 1782442"/>
                <a:gd name="connsiteX129" fmla="*/ 109436 w 2022543"/>
                <a:gd name="connsiteY129" fmla="*/ 1494665 h 1782442"/>
                <a:gd name="connsiteX130" fmla="*/ 170234 w 2022543"/>
                <a:gd name="connsiteY130" fmla="*/ 1490612 h 1782442"/>
                <a:gd name="connsiteX131" fmla="*/ 226979 w 2022543"/>
                <a:gd name="connsiteY131" fmla="*/ 1539250 h 1782442"/>
                <a:gd name="connsiteX132" fmla="*/ 255351 w 2022543"/>
                <a:gd name="connsiteY132" fmla="*/ 1559516 h 1782442"/>
                <a:gd name="connsiteX133" fmla="*/ 235085 w 2022543"/>
                <a:gd name="connsiteY133" fmla="*/ 1681112 h 1782442"/>
                <a:gd name="connsiteX0" fmla="*/ 235085 w 2022543"/>
                <a:gd name="connsiteY0" fmla="*/ 1681112 h 1782442"/>
                <a:gd name="connsiteX1" fmla="*/ 303989 w 2022543"/>
                <a:gd name="connsiteY1" fmla="*/ 1685165 h 1782442"/>
                <a:gd name="connsiteX2" fmla="*/ 344521 w 2022543"/>
                <a:gd name="connsiteY2" fmla="*/ 1652740 h 1782442"/>
                <a:gd name="connsiteX3" fmla="*/ 409372 w 2022543"/>
                <a:gd name="connsiteY3" fmla="*/ 1697325 h 1782442"/>
                <a:gd name="connsiteX4" fmla="*/ 458011 w 2022543"/>
                <a:gd name="connsiteY4" fmla="*/ 1685165 h 1782442"/>
                <a:gd name="connsiteX5" fmla="*/ 458011 w 2022543"/>
                <a:gd name="connsiteY5" fmla="*/ 1628421 h 1782442"/>
                <a:gd name="connsiteX6" fmla="*/ 486383 w 2022543"/>
                <a:gd name="connsiteY6" fmla="*/ 1567623 h 1782442"/>
                <a:gd name="connsiteX7" fmla="*/ 539074 w 2022543"/>
                <a:gd name="connsiteY7" fmla="*/ 1595995 h 1782442"/>
                <a:gd name="connsiteX8" fmla="*/ 628245 w 2022543"/>
                <a:gd name="connsiteY8" fmla="*/ 1624367 h 1782442"/>
                <a:gd name="connsiteX9" fmla="*/ 680936 w 2022543"/>
                <a:gd name="connsiteY9" fmla="*/ 1628421 h 1782442"/>
                <a:gd name="connsiteX10" fmla="*/ 713362 w 2022543"/>
                <a:gd name="connsiteY10" fmla="*/ 1616261 h 1782442"/>
                <a:gd name="connsiteX11" fmla="*/ 741734 w 2022543"/>
                <a:gd name="connsiteY11" fmla="*/ 1673006 h 1782442"/>
                <a:gd name="connsiteX12" fmla="*/ 806585 w 2022543"/>
                <a:gd name="connsiteY12" fmla="*/ 1681112 h 1782442"/>
                <a:gd name="connsiteX13" fmla="*/ 806585 w 2022543"/>
                <a:gd name="connsiteY13" fmla="*/ 1681112 h 1782442"/>
                <a:gd name="connsiteX14" fmla="*/ 786319 w 2022543"/>
                <a:gd name="connsiteY14" fmla="*/ 1725697 h 1782442"/>
                <a:gd name="connsiteX15" fmla="*/ 697149 w 2022543"/>
                <a:gd name="connsiteY15" fmla="*/ 1713538 h 1782442"/>
                <a:gd name="connsiteX16" fmla="*/ 664723 w 2022543"/>
                <a:gd name="connsiteY16" fmla="*/ 1745963 h 1782442"/>
                <a:gd name="connsiteX17" fmla="*/ 713362 w 2022543"/>
                <a:gd name="connsiteY17" fmla="*/ 1782442 h 1782442"/>
                <a:gd name="connsiteX18" fmla="*/ 774160 w 2022543"/>
                <a:gd name="connsiteY18" fmla="*/ 1770282 h 1782442"/>
                <a:gd name="connsiteX19" fmla="*/ 814691 w 2022543"/>
                <a:gd name="connsiteY19" fmla="*/ 1737857 h 1782442"/>
                <a:gd name="connsiteX20" fmla="*/ 847117 w 2022543"/>
                <a:gd name="connsiteY20" fmla="*/ 1762176 h 1782442"/>
                <a:gd name="connsiteX21" fmla="*/ 907915 w 2022543"/>
                <a:gd name="connsiteY21" fmla="*/ 1721644 h 1782442"/>
                <a:gd name="connsiteX22" fmla="*/ 944394 w 2022543"/>
                <a:gd name="connsiteY22" fmla="*/ 1701378 h 1782442"/>
                <a:gd name="connsiteX23" fmla="*/ 984926 w 2022543"/>
                <a:gd name="connsiteY23" fmla="*/ 1713538 h 1782442"/>
                <a:gd name="connsiteX24" fmla="*/ 1009245 w 2022543"/>
                <a:gd name="connsiteY24" fmla="*/ 1733804 h 1782442"/>
                <a:gd name="connsiteX25" fmla="*/ 1045723 w 2022543"/>
                <a:gd name="connsiteY25" fmla="*/ 1709484 h 1782442"/>
                <a:gd name="connsiteX26" fmla="*/ 1110574 w 2022543"/>
                <a:gd name="connsiteY26" fmla="*/ 1701378 h 1782442"/>
                <a:gd name="connsiteX27" fmla="*/ 1114628 w 2022543"/>
                <a:gd name="connsiteY27" fmla="*/ 1660846 h 1782442"/>
                <a:gd name="connsiteX28" fmla="*/ 1065989 w 2022543"/>
                <a:gd name="connsiteY28" fmla="*/ 1652740 h 1782442"/>
                <a:gd name="connsiteX29" fmla="*/ 1005191 w 2022543"/>
                <a:gd name="connsiteY29" fmla="*/ 1624367 h 1782442"/>
                <a:gd name="connsiteX30" fmla="*/ 1029511 w 2022543"/>
                <a:gd name="connsiteY30" fmla="*/ 1547357 h 1782442"/>
                <a:gd name="connsiteX31" fmla="*/ 1053830 w 2022543"/>
                <a:gd name="connsiteY31" fmla="*/ 1498719 h 1782442"/>
                <a:gd name="connsiteX32" fmla="*/ 1187585 w 2022543"/>
                <a:gd name="connsiteY32" fmla="*/ 1377123 h 1782442"/>
                <a:gd name="connsiteX33" fmla="*/ 1215957 w 2022543"/>
                <a:gd name="connsiteY33" fmla="*/ 1344697 h 1782442"/>
                <a:gd name="connsiteX34" fmla="*/ 1211904 w 2022543"/>
                <a:gd name="connsiteY34" fmla="*/ 1308219 h 1782442"/>
                <a:gd name="connsiteX35" fmla="*/ 1284862 w 2022543"/>
                <a:gd name="connsiteY35" fmla="*/ 1251474 h 1782442"/>
                <a:gd name="connsiteX36" fmla="*/ 1280809 w 2022543"/>
                <a:gd name="connsiteY36" fmla="*/ 1190676 h 1782442"/>
                <a:gd name="connsiteX37" fmla="*/ 1374032 w 2022543"/>
                <a:gd name="connsiteY37" fmla="*/ 1129878 h 1782442"/>
                <a:gd name="connsiteX38" fmla="*/ 1451043 w 2022543"/>
                <a:gd name="connsiteY38" fmla="*/ 1142038 h 1782442"/>
                <a:gd name="connsiteX39" fmla="*/ 1495628 w 2022543"/>
                <a:gd name="connsiteY39" fmla="*/ 1125825 h 1782442"/>
                <a:gd name="connsiteX40" fmla="*/ 1540213 w 2022543"/>
                <a:gd name="connsiteY40" fmla="*/ 1105559 h 1782442"/>
                <a:gd name="connsiteX41" fmla="*/ 1588851 w 2022543"/>
                <a:gd name="connsiteY41" fmla="*/ 1109612 h 1782442"/>
                <a:gd name="connsiteX42" fmla="*/ 1596957 w 2022543"/>
                <a:gd name="connsiteY42" fmla="*/ 1150144 h 1782442"/>
                <a:gd name="connsiteX43" fmla="*/ 1641543 w 2022543"/>
                <a:gd name="connsiteY43" fmla="*/ 1129878 h 1782442"/>
                <a:gd name="connsiteX44" fmla="*/ 1694234 w 2022543"/>
                <a:gd name="connsiteY44" fmla="*/ 1097453 h 1782442"/>
                <a:gd name="connsiteX45" fmla="*/ 1673968 w 2022543"/>
                <a:gd name="connsiteY45" fmla="*/ 1182570 h 1782442"/>
                <a:gd name="connsiteX46" fmla="*/ 1637489 w 2022543"/>
                <a:gd name="connsiteY46" fmla="*/ 1259580 h 1782442"/>
                <a:gd name="connsiteX47" fmla="*/ 1645596 w 2022543"/>
                <a:gd name="connsiteY47" fmla="*/ 1292006 h 1782442"/>
                <a:gd name="connsiteX48" fmla="*/ 1625330 w 2022543"/>
                <a:gd name="connsiteY48" fmla="*/ 1316325 h 1782442"/>
                <a:gd name="connsiteX49" fmla="*/ 1673968 w 2022543"/>
                <a:gd name="connsiteY49" fmla="*/ 1312272 h 1782442"/>
                <a:gd name="connsiteX50" fmla="*/ 1694234 w 2022543"/>
                <a:gd name="connsiteY50" fmla="*/ 1312272 h 1782442"/>
                <a:gd name="connsiteX51" fmla="*/ 1653702 w 2022543"/>
                <a:gd name="connsiteY51" fmla="*/ 1401442 h 1782442"/>
                <a:gd name="connsiteX52" fmla="*/ 1742872 w 2022543"/>
                <a:gd name="connsiteY52" fmla="*/ 1356857 h 1782442"/>
                <a:gd name="connsiteX53" fmla="*/ 1795564 w 2022543"/>
                <a:gd name="connsiteY53" fmla="*/ 1267687 h 1782442"/>
                <a:gd name="connsiteX54" fmla="*/ 1892840 w 2022543"/>
                <a:gd name="connsiteY54" fmla="*/ 1182570 h 1782442"/>
                <a:gd name="connsiteX55" fmla="*/ 1913106 w 2022543"/>
                <a:gd name="connsiteY55" fmla="*/ 1154197 h 1782442"/>
                <a:gd name="connsiteX56" fmla="*/ 1900947 w 2022543"/>
                <a:gd name="connsiteY56" fmla="*/ 1105559 h 1782442"/>
                <a:gd name="connsiteX57" fmla="*/ 1921213 w 2022543"/>
                <a:gd name="connsiteY57" fmla="*/ 1065027 h 1782442"/>
                <a:gd name="connsiteX58" fmla="*/ 1880681 w 2022543"/>
                <a:gd name="connsiteY58" fmla="*/ 1044761 h 1782442"/>
                <a:gd name="connsiteX59" fmla="*/ 1929319 w 2022543"/>
                <a:gd name="connsiteY59" fmla="*/ 1020442 h 1782442"/>
                <a:gd name="connsiteX60" fmla="*/ 1949585 w 2022543"/>
                <a:gd name="connsiteY60" fmla="*/ 988016 h 1782442"/>
                <a:gd name="connsiteX61" fmla="*/ 1945532 w 2022543"/>
                <a:gd name="connsiteY61" fmla="*/ 939378 h 1782442"/>
                <a:gd name="connsiteX62" fmla="*/ 1921213 w 2022543"/>
                <a:gd name="connsiteY62" fmla="*/ 902899 h 1782442"/>
                <a:gd name="connsiteX63" fmla="*/ 1900947 w 2022543"/>
                <a:gd name="connsiteY63" fmla="*/ 878580 h 1782442"/>
                <a:gd name="connsiteX64" fmla="*/ 1900947 w 2022543"/>
                <a:gd name="connsiteY64" fmla="*/ 838048 h 1782442"/>
                <a:gd name="connsiteX65" fmla="*/ 1941479 w 2022543"/>
                <a:gd name="connsiteY65" fmla="*/ 817782 h 1782442"/>
                <a:gd name="connsiteX66" fmla="*/ 1953638 w 2022543"/>
                <a:gd name="connsiteY66" fmla="*/ 785357 h 1782442"/>
                <a:gd name="connsiteX67" fmla="*/ 1933372 w 2022543"/>
                <a:gd name="connsiteY67" fmla="*/ 765091 h 1782442"/>
                <a:gd name="connsiteX68" fmla="*/ 1973904 w 2022543"/>
                <a:gd name="connsiteY68" fmla="*/ 728612 h 1782442"/>
                <a:gd name="connsiteX69" fmla="*/ 1945532 w 2022543"/>
                <a:gd name="connsiteY69" fmla="*/ 655655 h 1782442"/>
                <a:gd name="connsiteX70" fmla="*/ 1969851 w 2022543"/>
                <a:gd name="connsiteY70" fmla="*/ 623229 h 1782442"/>
                <a:gd name="connsiteX71" fmla="*/ 1945532 w 2022543"/>
                <a:gd name="connsiteY71" fmla="*/ 602963 h 1782442"/>
                <a:gd name="connsiteX72" fmla="*/ 1969851 w 2022543"/>
                <a:gd name="connsiteY72" fmla="*/ 566484 h 1782442"/>
                <a:gd name="connsiteX73" fmla="*/ 1990117 w 2022543"/>
                <a:gd name="connsiteY73" fmla="*/ 562431 h 1782442"/>
                <a:gd name="connsiteX74" fmla="*/ 2022543 w 2022543"/>
                <a:gd name="connsiteY74" fmla="*/ 517846 h 1782442"/>
                <a:gd name="connsiteX75" fmla="*/ 1982011 w 2022543"/>
                <a:gd name="connsiteY75" fmla="*/ 452995 h 1782442"/>
                <a:gd name="connsiteX76" fmla="*/ 1953638 w 2022543"/>
                <a:gd name="connsiteY76" fmla="*/ 432729 h 1782442"/>
                <a:gd name="connsiteX77" fmla="*/ 1905000 w 2022543"/>
                <a:gd name="connsiteY77" fmla="*/ 420570 h 1782442"/>
                <a:gd name="connsiteX78" fmla="*/ 1844202 w 2022543"/>
                <a:gd name="connsiteY78" fmla="*/ 396250 h 1782442"/>
                <a:gd name="connsiteX79" fmla="*/ 1823936 w 2022543"/>
                <a:gd name="connsiteY79" fmla="*/ 363825 h 1782442"/>
                <a:gd name="connsiteX80" fmla="*/ 1791511 w 2022543"/>
                <a:gd name="connsiteY80" fmla="*/ 319240 h 1782442"/>
                <a:gd name="connsiteX81" fmla="*/ 1791511 w 2022543"/>
                <a:gd name="connsiteY81" fmla="*/ 319240 h 1782442"/>
                <a:gd name="connsiteX82" fmla="*/ 1706394 w 2022543"/>
                <a:gd name="connsiteY82" fmla="*/ 319240 h 1782442"/>
                <a:gd name="connsiteX83" fmla="*/ 1686128 w 2022543"/>
                <a:gd name="connsiteY83" fmla="*/ 290867 h 1782442"/>
                <a:gd name="connsiteX84" fmla="*/ 1657755 w 2022543"/>
                <a:gd name="connsiteY84" fmla="*/ 238176 h 1782442"/>
                <a:gd name="connsiteX85" fmla="*/ 1609117 w 2022543"/>
                <a:gd name="connsiteY85" fmla="*/ 217910 h 1782442"/>
                <a:gd name="connsiteX86" fmla="*/ 1568585 w 2022543"/>
                <a:gd name="connsiteY86" fmla="*/ 193591 h 1782442"/>
                <a:gd name="connsiteX87" fmla="*/ 1536160 w 2022543"/>
                <a:gd name="connsiteY87" fmla="*/ 173325 h 1782442"/>
                <a:gd name="connsiteX88" fmla="*/ 1536160 w 2022543"/>
                <a:gd name="connsiteY88" fmla="*/ 144953 h 1782442"/>
                <a:gd name="connsiteX89" fmla="*/ 1556426 w 2022543"/>
                <a:gd name="connsiteY89" fmla="*/ 84155 h 1782442"/>
                <a:gd name="connsiteX90" fmla="*/ 1568585 w 2022543"/>
                <a:gd name="connsiteY90" fmla="*/ 47676 h 1782442"/>
                <a:gd name="connsiteX91" fmla="*/ 1519947 w 2022543"/>
                <a:gd name="connsiteY91" fmla="*/ 27410 h 1782442"/>
                <a:gd name="connsiteX92" fmla="*/ 1474665 w 2022543"/>
                <a:gd name="connsiteY92" fmla="*/ 0 h 1782442"/>
                <a:gd name="connsiteX93" fmla="*/ 1352370 w 2022543"/>
                <a:gd name="connsiteY93" fmla="*/ 124687 h 1782442"/>
                <a:gd name="connsiteX94" fmla="*/ 1288915 w 2022543"/>
                <a:gd name="connsiteY94" fmla="*/ 39570 h 1782442"/>
                <a:gd name="connsiteX95" fmla="*/ 1248383 w 2022543"/>
                <a:gd name="connsiteY95" fmla="*/ 77974 h 1782442"/>
                <a:gd name="connsiteX96" fmla="*/ 1057883 w 2022543"/>
                <a:gd name="connsiteY96" fmla="*/ 14085 h 1782442"/>
                <a:gd name="connsiteX97" fmla="*/ 1021404 w 2022543"/>
                <a:gd name="connsiteY97" fmla="*/ 120633 h 1782442"/>
                <a:gd name="connsiteX98" fmla="*/ 966338 w 2022543"/>
                <a:gd name="connsiteY98" fmla="*/ 103964 h 1782442"/>
                <a:gd name="connsiteX99" fmla="*/ 944394 w 2022543"/>
                <a:gd name="connsiteY99" fmla="*/ 161165 h 1782442"/>
                <a:gd name="connsiteX100" fmla="*/ 948447 w 2022543"/>
                <a:gd name="connsiteY100" fmla="*/ 242229 h 1782442"/>
                <a:gd name="connsiteX101" fmla="*/ 855223 w 2022543"/>
                <a:gd name="connsiteY101" fmla="*/ 278961 h 1782442"/>
                <a:gd name="connsiteX102" fmla="*/ 830904 w 2022543"/>
                <a:gd name="connsiteY102" fmla="*/ 359772 h 1782442"/>
                <a:gd name="connsiteX103" fmla="*/ 855223 w 2022543"/>
                <a:gd name="connsiteY103" fmla="*/ 416516 h 1782442"/>
                <a:gd name="connsiteX104" fmla="*/ 822798 w 2022543"/>
                <a:gd name="connsiteY104" fmla="*/ 497580 h 1782442"/>
                <a:gd name="connsiteX105" fmla="*/ 761301 w 2022543"/>
                <a:gd name="connsiteY105" fmla="*/ 476859 h 1782442"/>
                <a:gd name="connsiteX106" fmla="*/ 660670 w 2022543"/>
                <a:gd name="connsiteY106" fmla="*/ 526916 h 1782442"/>
                <a:gd name="connsiteX107" fmla="*/ 603926 w 2022543"/>
                <a:gd name="connsiteY107" fmla="*/ 521899 h 1782442"/>
                <a:gd name="connsiteX108" fmla="*/ 537397 w 2022543"/>
                <a:gd name="connsiteY108" fmla="*/ 460645 h 1782442"/>
                <a:gd name="connsiteX109" fmla="*/ 478277 w 2022543"/>
                <a:gd name="connsiteY109" fmla="*/ 493527 h 1782442"/>
                <a:gd name="connsiteX110" fmla="*/ 393160 w 2022543"/>
                <a:gd name="connsiteY110" fmla="*/ 477314 h 1782442"/>
                <a:gd name="connsiteX111" fmla="*/ 368840 w 2022543"/>
                <a:gd name="connsiteY111" fmla="*/ 538112 h 1782442"/>
                <a:gd name="connsiteX112" fmla="*/ 360734 w 2022543"/>
                <a:gd name="connsiteY112" fmla="*/ 598910 h 1782442"/>
                <a:gd name="connsiteX113" fmla="*/ 303989 w 2022543"/>
                <a:gd name="connsiteY113" fmla="*/ 598910 h 1782442"/>
                <a:gd name="connsiteX114" fmla="*/ 275617 w 2022543"/>
                <a:gd name="connsiteY114" fmla="*/ 562431 h 1782442"/>
                <a:gd name="connsiteX115" fmla="*/ 183374 w 2022543"/>
                <a:gd name="connsiteY115" fmla="*/ 544800 h 1782442"/>
                <a:gd name="connsiteX116" fmla="*/ 101330 w 2022543"/>
                <a:gd name="connsiteY116" fmla="*/ 611070 h 1782442"/>
                <a:gd name="connsiteX117" fmla="*/ 32426 w 2022543"/>
                <a:gd name="connsiteY117" fmla="*/ 817782 h 1782442"/>
                <a:gd name="connsiteX118" fmla="*/ 60798 w 2022543"/>
                <a:gd name="connsiteY118" fmla="*/ 886687 h 1782442"/>
                <a:gd name="connsiteX119" fmla="*/ 52691 w 2022543"/>
                <a:gd name="connsiteY119" fmla="*/ 971804 h 1782442"/>
                <a:gd name="connsiteX120" fmla="*/ 0 w 2022543"/>
                <a:gd name="connsiteY120" fmla="*/ 1069080 h 1782442"/>
                <a:gd name="connsiteX121" fmla="*/ 77011 w 2022543"/>
                <a:gd name="connsiteY121" fmla="*/ 1077187 h 1782442"/>
                <a:gd name="connsiteX122" fmla="*/ 158074 w 2022543"/>
                <a:gd name="connsiteY122" fmla="*/ 1109612 h 1782442"/>
                <a:gd name="connsiteX123" fmla="*/ 186447 w 2022543"/>
                <a:gd name="connsiteY123" fmla="*/ 1158250 h 1782442"/>
                <a:gd name="connsiteX124" fmla="*/ 210766 w 2022543"/>
                <a:gd name="connsiteY124" fmla="*/ 1259580 h 1782442"/>
                <a:gd name="connsiteX125" fmla="*/ 182394 w 2022543"/>
                <a:gd name="connsiteY125" fmla="*/ 1405495 h 1782442"/>
                <a:gd name="connsiteX126" fmla="*/ 121596 w 2022543"/>
                <a:gd name="connsiteY126" fmla="*/ 1381176 h 1782442"/>
                <a:gd name="connsiteX127" fmla="*/ 97277 w 2022543"/>
                <a:gd name="connsiteY127" fmla="*/ 1409548 h 1782442"/>
                <a:gd name="connsiteX128" fmla="*/ 64851 w 2022543"/>
                <a:gd name="connsiteY128" fmla="*/ 1454133 h 1782442"/>
                <a:gd name="connsiteX129" fmla="*/ 109436 w 2022543"/>
                <a:gd name="connsiteY129" fmla="*/ 1494665 h 1782442"/>
                <a:gd name="connsiteX130" fmla="*/ 170234 w 2022543"/>
                <a:gd name="connsiteY130" fmla="*/ 1490612 h 1782442"/>
                <a:gd name="connsiteX131" fmla="*/ 226979 w 2022543"/>
                <a:gd name="connsiteY131" fmla="*/ 1539250 h 1782442"/>
                <a:gd name="connsiteX132" fmla="*/ 255351 w 2022543"/>
                <a:gd name="connsiteY132" fmla="*/ 1559516 h 1782442"/>
                <a:gd name="connsiteX133" fmla="*/ 235085 w 2022543"/>
                <a:gd name="connsiteY133" fmla="*/ 1681112 h 1782442"/>
                <a:gd name="connsiteX0" fmla="*/ 235085 w 2022543"/>
                <a:gd name="connsiteY0" fmla="*/ 1681112 h 1782442"/>
                <a:gd name="connsiteX1" fmla="*/ 303989 w 2022543"/>
                <a:gd name="connsiteY1" fmla="*/ 1685165 h 1782442"/>
                <a:gd name="connsiteX2" fmla="*/ 344521 w 2022543"/>
                <a:gd name="connsiteY2" fmla="*/ 1652740 h 1782442"/>
                <a:gd name="connsiteX3" fmla="*/ 409372 w 2022543"/>
                <a:gd name="connsiteY3" fmla="*/ 1697325 h 1782442"/>
                <a:gd name="connsiteX4" fmla="*/ 458011 w 2022543"/>
                <a:gd name="connsiteY4" fmla="*/ 1685165 h 1782442"/>
                <a:gd name="connsiteX5" fmla="*/ 458011 w 2022543"/>
                <a:gd name="connsiteY5" fmla="*/ 1628421 h 1782442"/>
                <a:gd name="connsiteX6" fmla="*/ 486383 w 2022543"/>
                <a:gd name="connsiteY6" fmla="*/ 1567623 h 1782442"/>
                <a:gd name="connsiteX7" fmla="*/ 539074 w 2022543"/>
                <a:gd name="connsiteY7" fmla="*/ 1595995 h 1782442"/>
                <a:gd name="connsiteX8" fmla="*/ 628245 w 2022543"/>
                <a:gd name="connsiteY8" fmla="*/ 1624367 h 1782442"/>
                <a:gd name="connsiteX9" fmla="*/ 680936 w 2022543"/>
                <a:gd name="connsiteY9" fmla="*/ 1628421 h 1782442"/>
                <a:gd name="connsiteX10" fmla="*/ 713362 w 2022543"/>
                <a:gd name="connsiteY10" fmla="*/ 1616261 h 1782442"/>
                <a:gd name="connsiteX11" fmla="*/ 741734 w 2022543"/>
                <a:gd name="connsiteY11" fmla="*/ 1673006 h 1782442"/>
                <a:gd name="connsiteX12" fmla="*/ 806585 w 2022543"/>
                <a:gd name="connsiteY12" fmla="*/ 1681112 h 1782442"/>
                <a:gd name="connsiteX13" fmla="*/ 806585 w 2022543"/>
                <a:gd name="connsiteY13" fmla="*/ 1681112 h 1782442"/>
                <a:gd name="connsiteX14" fmla="*/ 786319 w 2022543"/>
                <a:gd name="connsiteY14" fmla="*/ 1725697 h 1782442"/>
                <a:gd name="connsiteX15" fmla="*/ 697149 w 2022543"/>
                <a:gd name="connsiteY15" fmla="*/ 1713538 h 1782442"/>
                <a:gd name="connsiteX16" fmla="*/ 664723 w 2022543"/>
                <a:gd name="connsiteY16" fmla="*/ 1745963 h 1782442"/>
                <a:gd name="connsiteX17" fmla="*/ 713362 w 2022543"/>
                <a:gd name="connsiteY17" fmla="*/ 1782442 h 1782442"/>
                <a:gd name="connsiteX18" fmla="*/ 774160 w 2022543"/>
                <a:gd name="connsiteY18" fmla="*/ 1770282 h 1782442"/>
                <a:gd name="connsiteX19" fmla="*/ 814691 w 2022543"/>
                <a:gd name="connsiteY19" fmla="*/ 1737857 h 1782442"/>
                <a:gd name="connsiteX20" fmla="*/ 847117 w 2022543"/>
                <a:gd name="connsiteY20" fmla="*/ 1762176 h 1782442"/>
                <a:gd name="connsiteX21" fmla="*/ 907915 w 2022543"/>
                <a:gd name="connsiteY21" fmla="*/ 1721644 h 1782442"/>
                <a:gd name="connsiteX22" fmla="*/ 944394 w 2022543"/>
                <a:gd name="connsiteY22" fmla="*/ 1701378 h 1782442"/>
                <a:gd name="connsiteX23" fmla="*/ 984926 w 2022543"/>
                <a:gd name="connsiteY23" fmla="*/ 1713538 h 1782442"/>
                <a:gd name="connsiteX24" fmla="*/ 1009245 w 2022543"/>
                <a:gd name="connsiteY24" fmla="*/ 1733804 h 1782442"/>
                <a:gd name="connsiteX25" fmla="*/ 1045723 w 2022543"/>
                <a:gd name="connsiteY25" fmla="*/ 1709484 h 1782442"/>
                <a:gd name="connsiteX26" fmla="*/ 1110574 w 2022543"/>
                <a:gd name="connsiteY26" fmla="*/ 1701378 h 1782442"/>
                <a:gd name="connsiteX27" fmla="*/ 1114628 w 2022543"/>
                <a:gd name="connsiteY27" fmla="*/ 1660846 h 1782442"/>
                <a:gd name="connsiteX28" fmla="*/ 1065989 w 2022543"/>
                <a:gd name="connsiteY28" fmla="*/ 1652740 h 1782442"/>
                <a:gd name="connsiteX29" fmla="*/ 1005191 w 2022543"/>
                <a:gd name="connsiteY29" fmla="*/ 1624367 h 1782442"/>
                <a:gd name="connsiteX30" fmla="*/ 1029511 w 2022543"/>
                <a:gd name="connsiteY30" fmla="*/ 1547357 h 1782442"/>
                <a:gd name="connsiteX31" fmla="*/ 1053830 w 2022543"/>
                <a:gd name="connsiteY31" fmla="*/ 1498719 h 1782442"/>
                <a:gd name="connsiteX32" fmla="*/ 1187585 w 2022543"/>
                <a:gd name="connsiteY32" fmla="*/ 1377123 h 1782442"/>
                <a:gd name="connsiteX33" fmla="*/ 1215957 w 2022543"/>
                <a:gd name="connsiteY33" fmla="*/ 1344697 h 1782442"/>
                <a:gd name="connsiteX34" fmla="*/ 1211904 w 2022543"/>
                <a:gd name="connsiteY34" fmla="*/ 1308219 h 1782442"/>
                <a:gd name="connsiteX35" fmla="*/ 1284862 w 2022543"/>
                <a:gd name="connsiteY35" fmla="*/ 1251474 h 1782442"/>
                <a:gd name="connsiteX36" fmla="*/ 1280809 w 2022543"/>
                <a:gd name="connsiteY36" fmla="*/ 1190676 h 1782442"/>
                <a:gd name="connsiteX37" fmla="*/ 1374032 w 2022543"/>
                <a:gd name="connsiteY37" fmla="*/ 1129878 h 1782442"/>
                <a:gd name="connsiteX38" fmla="*/ 1451043 w 2022543"/>
                <a:gd name="connsiteY38" fmla="*/ 1142038 h 1782442"/>
                <a:gd name="connsiteX39" fmla="*/ 1495628 w 2022543"/>
                <a:gd name="connsiteY39" fmla="*/ 1125825 h 1782442"/>
                <a:gd name="connsiteX40" fmla="*/ 1540213 w 2022543"/>
                <a:gd name="connsiteY40" fmla="*/ 1105559 h 1782442"/>
                <a:gd name="connsiteX41" fmla="*/ 1588851 w 2022543"/>
                <a:gd name="connsiteY41" fmla="*/ 1109612 h 1782442"/>
                <a:gd name="connsiteX42" fmla="*/ 1596957 w 2022543"/>
                <a:gd name="connsiteY42" fmla="*/ 1150144 h 1782442"/>
                <a:gd name="connsiteX43" fmla="*/ 1641543 w 2022543"/>
                <a:gd name="connsiteY43" fmla="*/ 1129878 h 1782442"/>
                <a:gd name="connsiteX44" fmla="*/ 1694234 w 2022543"/>
                <a:gd name="connsiteY44" fmla="*/ 1097453 h 1782442"/>
                <a:gd name="connsiteX45" fmla="*/ 1673968 w 2022543"/>
                <a:gd name="connsiteY45" fmla="*/ 1182570 h 1782442"/>
                <a:gd name="connsiteX46" fmla="*/ 1637489 w 2022543"/>
                <a:gd name="connsiteY46" fmla="*/ 1259580 h 1782442"/>
                <a:gd name="connsiteX47" fmla="*/ 1645596 w 2022543"/>
                <a:gd name="connsiteY47" fmla="*/ 1292006 h 1782442"/>
                <a:gd name="connsiteX48" fmla="*/ 1625330 w 2022543"/>
                <a:gd name="connsiteY48" fmla="*/ 1316325 h 1782442"/>
                <a:gd name="connsiteX49" fmla="*/ 1673968 w 2022543"/>
                <a:gd name="connsiteY49" fmla="*/ 1312272 h 1782442"/>
                <a:gd name="connsiteX50" fmla="*/ 1694234 w 2022543"/>
                <a:gd name="connsiteY50" fmla="*/ 1312272 h 1782442"/>
                <a:gd name="connsiteX51" fmla="*/ 1653702 w 2022543"/>
                <a:gd name="connsiteY51" fmla="*/ 1401442 h 1782442"/>
                <a:gd name="connsiteX52" fmla="*/ 1742872 w 2022543"/>
                <a:gd name="connsiteY52" fmla="*/ 1356857 h 1782442"/>
                <a:gd name="connsiteX53" fmla="*/ 1795564 w 2022543"/>
                <a:gd name="connsiteY53" fmla="*/ 1267687 h 1782442"/>
                <a:gd name="connsiteX54" fmla="*/ 1892840 w 2022543"/>
                <a:gd name="connsiteY54" fmla="*/ 1182570 h 1782442"/>
                <a:gd name="connsiteX55" fmla="*/ 1913106 w 2022543"/>
                <a:gd name="connsiteY55" fmla="*/ 1154197 h 1782442"/>
                <a:gd name="connsiteX56" fmla="*/ 1900947 w 2022543"/>
                <a:gd name="connsiteY56" fmla="*/ 1105559 h 1782442"/>
                <a:gd name="connsiteX57" fmla="*/ 1921213 w 2022543"/>
                <a:gd name="connsiteY57" fmla="*/ 1065027 h 1782442"/>
                <a:gd name="connsiteX58" fmla="*/ 1880681 w 2022543"/>
                <a:gd name="connsiteY58" fmla="*/ 1044761 h 1782442"/>
                <a:gd name="connsiteX59" fmla="*/ 1929319 w 2022543"/>
                <a:gd name="connsiteY59" fmla="*/ 1020442 h 1782442"/>
                <a:gd name="connsiteX60" fmla="*/ 1949585 w 2022543"/>
                <a:gd name="connsiteY60" fmla="*/ 988016 h 1782442"/>
                <a:gd name="connsiteX61" fmla="*/ 1945532 w 2022543"/>
                <a:gd name="connsiteY61" fmla="*/ 939378 h 1782442"/>
                <a:gd name="connsiteX62" fmla="*/ 1921213 w 2022543"/>
                <a:gd name="connsiteY62" fmla="*/ 902899 h 1782442"/>
                <a:gd name="connsiteX63" fmla="*/ 1900947 w 2022543"/>
                <a:gd name="connsiteY63" fmla="*/ 878580 h 1782442"/>
                <a:gd name="connsiteX64" fmla="*/ 1900947 w 2022543"/>
                <a:gd name="connsiteY64" fmla="*/ 838048 h 1782442"/>
                <a:gd name="connsiteX65" fmla="*/ 1941479 w 2022543"/>
                <a:gd name="connsiteY65" fmla="*/ 817782 h 1782442"/>
                <a:gd name="connsiteX66" fmla="*/ 1953638 w 2022543"/>
                <a:gd name="connsiteY66" fmla="*/ 785357 h 1782442"/>
                <a:gd name="connsiteX67" fmla="*/ 1933372 w 2022543"/>
                <a:gd name="connsiteY67" fmla="*/ 765091 h 1782442"/>
                <a:gd name="connsiteX68" fmla="*/ 1973904 w 2022543"/>
                <a:gd name="connsiteY68" fmla="*/ 728612 h 1782442"/>
                <a:gd name="connsiteX69" fmla="*/ 1945532 w 2022543"/>
                <a:gd name="connsiteY69" fmla="*/ 655655 h 1782442"/>
                <a:gd name="connsiteX70" fmla="*/ 1969851 w 2022543"/>
                <a:gd name="connsiteY70" fmla="*/ 623229 h 1782442"/>
                <a:gd name="connsiteX71" fmla="*/ 1945532 w 2022543"/>
                <a:gd name="connsiteY71" fmla="*/ 602963 h 1782442"/>
                <a:gd name="connsiteX72" fmla="*/ 1969851 w 2022543"/>
                <a:gd name="connsiteY72" fmla="*/ 566484 h 1782442"/>
                <a:gd name="connsiteX73" fmla="*/ 1990117 w 2022543"/>
                <a:gd name="connsiteY73" fmla="*/ 562431 h 1782442"/>
                <a:gd name="connsiteX74" fmla="*/ 2022543 w 2022543"/>
                <a:gd name="connsiteY74" fmla="*/ 517846 h 1782442"/>
                <a:gd name="connsiteX75" fmla="*/ 1982011 w 2022543"/>
                <a:gd name="connsiteY75" fmla="*/ 452995 h 1782442"/>
                <a:gd name="connsiteX76" fmla="*/ 1953638 w 2022543"/>
                <a:gd name="connsiteY76" fmla="*/ 432729 h 1782442"/>
                <a:gd name="connsiteX77" fmla="*/ 1905000 w 2022543"/>
                <a:gd name="connsiteY77" fmla="*/ 420570 h 1782442"/>
                <a:gd name="connsiteX78" fmla="*/ 1844202 w 2022543"/>
                <a:gd name="connsiteY78" fmla="*/ 396250 h 1782442"/>
                <a:gd name="connsiteX79" fmla="*/ 1823936 w 2022543"/>
                <a:gd name="connsiteY79" fmla="*/ 363825 h 1782442"/>
                <a:gd name="connsiteX80" fmla="*/ 1791511 w 2022543"/>
                <a:gd name="connsiteY80" fmla="*/ 319240 h 1782442"/>
                <a:gd name="connsiteX81" fmla="*/ 1791511 w 2022543"/>
                <a:gd name="connsiteY81" fmla="*/ 319240 h 1782442"/>
                <a:gd name="connsiteX82" fmla="*/ 1706394 w 2022543"/>
                <a:gd name="connsiteY82" fmla="*/ 319240 h 1782442"/>
                <a:gd name="connsiteX83" fmla="*/ 1686128 w 2022543"/>
                <a:gd name="connsiteY83" fmla="*/ 290867 h 1782442"/>
                <a:gd name="connsiteX84" fmla="*/ 1657755 w 2022543"/>
                <a:gd name="connsiteY84" fmla="*/ 238176 h 1782442"/>
                <a:gd name="connsiteX85" fmla="*/ 1609117 w 2022543"/>
                <a:gd name="connsiteY85" fmla="*/ 217910 h 1782442"/>
                <a:gd name="connsiteX86" fmla="*/ 1568585 w 2022543"/>
                <a:gd name="connsiteY86" fmla="*/ 193591 h 1782442"/>
                <a:gd name="connsiteX87" fmla="*/ 1536160 w 2022543"/>
                <a:gd name="connsiteY87" fmla="*/ 173325 h 1782442"/>
                <a:gd name="connsiteX88" fmla="*/ 1536160 w 2022543"/>
                <a:gd name="connsiteY88" fmla="*/ 144953 h 1782442"/>
                <a:gd name="connsiteX89" fmla="*/ 1556426 w 2022543"/>
                <a:gd name="connsiteY89" fmla="*/ 84155 h 1782442"/>
                <a:gd name="connsiteX90" fmla="*/ 1568585 w 2022543"/>
                <a:gd name="connsiteY90" fmla="*/ 47676 h 1782442"/>
                <a:gd name="connsiteX91" fmla="*/ 1519947 w 2022543"/>
                <a:gd name="connsiteY91" fmla="*/ 27410 h 1782442"/>
                <a:gd name="connsiteX92" fmla="*/ 1474665 w 2022543"/>
                <a:gd name="connsiteY92" fmla="*/ 0 h 1782442"/>
                <a:gd name="connsiteX93" fmla="*/ 1352370 w 2022543"/>
                <a:gd name="connsiteY93" fmla="*/ 124687 h 1782442"/>
                <a:gd name="connsiteX94" fmla="*/ 1288915 w 2022543"/>
                <a:gd name="connsiteY94" fmla="*/ 39570 h 1782442"/>
                <a:gd name="connsiteX95" fmla="*/ 1248383 w 2022543"/>
                <a:gd name="connsiteY95" fmla="*/ 77974 h 1782442"/>
                <a:gd name="connsiteX96" fmla="*/ 1057883 w 2022543"/>
                <a:gd name="connsiteY96" fmla="*/ 14085 h 1782442"/>
                <a:gd name="connsiteX97" fmla="*/ 1021404 w 2022543"/>
                <a:gd name="connsiteY97" fmla="*/ 120633 h 1782442"/>
                <a:gd name="connsiteX98" fmla="*/ 966338 w 2022543"/>
                <a:gd name="connsiteY98" fmla="*/ 103964 h 1782442"/>
                <a:gd name="connsiteX99" fmla="*/ 944394 w 2022543"/>
                <a:gd name="connsiteY99" fmla="*/ 161165 h 1782442"/>
                <a:gd name="connsiteX100" fmla="*/ 948447 w 2022543"/>
                <a:gd name="connsiteY100" fmla="*/ 242229 h 1782442"/>
                <a:gd name="connsiteX101" fmla="*/ 855223 w 2022543"/>
                <a:gd name="connsiteY101" fmla="*/ 278961 h 1782442"/>
                <a:gd name="connsiteX102" fmla="*/ 830904 w 2022543"/>
                <a:gd name="connsiteY102" fmla="*/ 359772 h 1782442"/>
                <a:gd name="connsiteX103" fmla="*/ 855223 w 2022543"/>
                <a:gd name="connsiteY103" fmla="*/ 416516 h 1782442"/>
                <a:gd name="connsiteX104" fmla="*/ 822798 w 2022543"/>
                <a:gd name="connsiteY104" fmla="*/ 497580 h 1782442"/>
                <a:gd name="connsiteX105" fmla="*/ 761301 w 2022543"/>
                <a:gd name="connsiteY105" fmla="*/ 476859 h 1782442"/>
                <a:gd name="connsiteX106" fmla="*/ 660670 w 2022543"/>
                <a:gd name="connsiteY106" fmla="*/ 526916 h 1782442"/>
                <a:gd name="connsiteX107" fmla="*/ 603926 w 2022543"/>
                <a:gd name="connsiteY107" fmla="*/ 521899 h 1782442"/>
                <a:gd name="connsiteX108" fmla="*/ 537397 w 2022543"/>
                <a:gd name="connsiteY108" fmla="*/ 460645 h 1782442"/>
                <a:gd name="connsiteX109" fmla="*/ 478277 w 2022543"/>
                <a:gd name="connsiteY109" fmla="*/ 493527 h 1782442"/>
                <a:gd name="connsiteX110" fmla="*/ 393160 w 2022543"/>
                <a:gd name="connsiteY110" fmla="*/ 477314 h 1782442"/>
                <a:gd name="connsiteX111" fmla="*/ 368840 w 2022543"/>
                <a:gd name="connsiteY111" fmla="*/ 538112 h 1782442"/>
                <a:gd name="connsiteX112" fmla="*/ 360734 w 2022543"/>
                <a:gd name="connsiteY112" fmla="*/ 598910 h 1782442"/>
                <a:gd name="connsiteX113" fmla="*/ 303989 w 2022543"/>
                <a:gd name="connsiteY113" fmla="*/ 598910 h 1782442"/>
                <a:gd name="connsiteX114" fmla="*/ 275617 w 2022543"/>
                <a:gd name="connsiteY114" fmla="*/ 550524 h 1782442"/>
                <a:gd name="connsiteX115" fmla="*/ 183374 w 2022543"/>
                <a:gd name="connsiteY115" fmla="*/ 544800 h 1782442"/>
                <a:gd name="connsiteX116" fmla="*/ 101330 w 2022543"/>
                <a:gd name="connsiteY116" fmla="*/ 611070 h 1782442"/>
                <a:gd name="connsiteX117" fmla="*/ 32426 w 2022543"/>
                <a:gd name="connsiteY117" fmla="*/ 817782 h 1782442"/>
                <a:gd name="connsiteX118" fmla="*/ 60798 w 2022543"/>
                <a:gd name="connsiteY118" fmla="*/ 886687 h 1782442"/>
                <a:gd name="connsiteX119" fmla="*/ 52691 w 2022543"/>
                <a:gd name="connsiteY119" fmla="*/ 971804 h 1782442"/>
                <a:gd name="connsiteX120" fmla="*/ 0 w 2022543"/>
                <a:gd name="connsiteY120" fmla="*/ 1069080 h 1782442"/>
                <a:gd name="connsiteX121" fmla="*/ 77011 w 2022543"/>
                <a:gd name="connsiteY121" fmla="*/ 1077187 h 1782442"/>
                <a:gd name="connsiteX122" fmla="*/ 158074 w 2022543"/>
                <a:gd name="connsiteY122" fmla="*/ 1109612 h 1782442"/>
                <a:gd name="connsiteX123" fmla="*/ 186447 w 2022543"/>
                <a:gd name="connsiteY123" fmla="*/ 1158250 h 1782442"/>
                <a:gd name="connsiteX124" fmla="*/ 210766 w 2022543"/>
                <a:gd name="connsiteY124" fmla="*/ 1259580 h 1782442"/>
                <a:gd name="connsiteX125" fmla="*/ 182394 w 2022543"/>
                <a:gd name="connsiteY125" fmla="*/ 1405495 h 1782442"/>
                <a:gd name="connsiteX126" fmla="*/ 121596 w 2022543"/>
                <a:gd name="connsiteY126" fmla="*/ 1381176 h 1782442"/>
                <a:gd name="connsiteX127" fmla="*/ 97277 w 2022543"/>
                <a:gd name="connsiteY127" fmla="*/ 1409548 h 1782442"/>
                <a:gd name="connsiteX128" fmla="*/ 64851 w 2022543"/>
                <a:gd name="connsiteY128" fmla="*/ 1454133 h 1782442"/>
                <a:gd name="connsiteX129" fmla="*/ 109436 w 2022543"/>
                <a:gd name="connsiteY129" fmla="*/ 1494665 h 1782442"/>
                <a:gd name="connsiteX130" fmla="*/ 170234 w 2022543"/>
                <a:gd name="connsiteY130" fmla="*/ 1490612 h 1782442"/>
                <a:gd name="connsiteX131" fmla="*/ 226979 w 2022543"/>
                <a:gd name="connsiteY131" fmla="*/ 1539250 h 1782442"/>
                <a:gd name="connsiteX132" fmla="*/ 255351 w 2022543"/>
                <a:gd name="connsiteY132" fmla="*/ 1559516 h 1782442"/>
                <a:gd name="connsiteX133" fmla="*/ 235085 w 2022543"/>
                <a:gd name="connsiteY133" fmla="*/ 1681112 h 1782442"/>
                <a:gd name="connsiteX0" fmla="*/ 235085 w 2022543"/>
                <a:gd name="connsiteY0" fmla="*/ 1681112 h 1782442"/>
                <a:gd name="connsiteX1" fmla="*/ 303989 w 2022543"/>
                <a:gd name="connsiteY1" fmla="*/ 1685165 h 1782442"/>
                <a:gd name="connsiteX2" fmla="*/ 344521 w 2022543"/>
                <a:gd name="connsiteY2" fmla="*/ 1652740 h 1782442"/>
                <a:gd name="connsiteX3" fmla="*/ 409372 w 2022543"/>
                <a:gd name="connsiteY3" fmla="*/ 1697325 h 1782442"/>
                <a:gd name="connsiteX4" fmla="*/ 458011 w 2022543"/>
                <a:gd name="connsiteY4" fmla="*/ 1685165 h 1782442"/>
                <a:gd name="connsiteX5" fmla="*/ 458011 w 2022543"/>
                <a:gd name="connsiteY5" fmla="*/ 1628421 h 1782442"/>
                <a:gd name="connsiteX6" fmla="*/ 486383 w 2022543"/>
                <a:gd name="connsiteY6" fmla="*/ 1567623 h 1782442"/>
                <a:gd name="connsiteX7" fmla="*/ 539074 w 2022543"/>
                <a:gd name="connsiteY7" fmla="*/ 1595995 h 1782442"/>
                <a:gd name="connsiteX8" fmla="*/ 628245 w 2022543"/>
                <a:gd name="connsiteY8" fmla="*/ 1624367 h 1782442"/>
                <a:gd name="connsiteX9" fmla="*/ 680936 w 2022543"/>
                <a:gd name="connsiteY9" fmla="*/ 1628421 h 1782442"/>
                <a:gd name="connsiteX10" fmla="*/ 713362 w 2022543"/>
                <a:gd name="connsiteY10" fmla="*/ 1616261 h 1782442"/>
                <a:gd name="connsiteX11" fmla="*/ 741734 w 2022543"/>
                <a:gd name="connsiteY11" fmla="*/ 1673006 h 1782442"/>
                <a:gd name="connsiteX12" fmla="*/ 806585 w 2022543"/>
                <a:gd name="connsiteY12" fmla="*/ 1681112 h 1782442"/>
                <a:gd name="connsiteX13" fmla="*/ 806585 w 2022543"/>
                <a:gd name="connsiteY13" fmla="*/ 1681112 h 1782442"/>
                <a:gd name="connsiteX14" fmla="*/ 786319 w 2022543"/>
                <a:gd name="connsiteY14" fmla="*/ 1725697 h 1782442"/>
                <a:gd name="connsiteX15" fmla="*/ 697149 w 2022543"/>
                <a:gd name="connsiteY15" fmla="*/ 1713538 h 1782442"/>
                <a:gd name="connsiteX16" fmla="*/ 664723 w 2022543"/>
                <a:gd name="connsiteY16" fmla="*/ 1745963 h 1782442"/>
                <a:gd name="connsiteX17" fmla="*/ 713362 w 2022543"/>
                <a:gd name="connsiteY17" fmla="*/ 1782442 h 1782442"/>
                <a:gd name="connsiteX18" fmla="*/ 774160 w 2022543"/>
                <a:gd name="connsiteY18" fmla="*/ 1770282 h 1782442"/>
                <a:gd name="connsiteX19" fmla="*/ 814691 w 2022543"/>
                <a:gd name="connsiteY19" fmla="*/ 1737857 h 1782442"/>
                <a:gd name="connsiteX20" fmla="*/ 847117 w 2022543"/>
                <a:gd name="connsiteY20" fmla="*/ 1762176 h 1782442"/>
                <a:gd name="connsiteX21" fmla="*/ 907915 w 2022543"/>
                <a:gd name="connsiteY21" fmla="*/ 1721644 h 1782442"/>
                <a:gd name="connsiteX22" fmla="*/ 944394 w 2022543"/>
                <a:gd name="connsiteY22" fmla="*/ 1701378 h 1782442"/>
                <a:gd name="connsiteX23" fmla="*/ 984926 w 2022543"/>
                <a:gd name="connsiteY23" fmla="*/ 1713538 h 1782442"/>
                <a:gd name="connsiteX24" fmla="*/ 1009245 w 2022543"/>
                <a:gd name="connsiteY24" fmla="*/ 1733804 h 1782442"/>
                <a:gd name="connsiteX25" fmla="*/ 1045723 w 2022543"/>
                <a:gd name="connsiteY25" fmla="*/ 1709484 h 1782442"/>
                <a:gd name="connsiteX26" fmla="*/ 1110574 w 2022543"/>
                <a:gd name="connsiteY26" fmla="*/ 1701378 h 1782442"/>
                <a:gd name="connsiteX27" fmla="*/ 1114628 w 2022543"/>
                <a:gd name="connsiteY27" fmla="*/ 1660846 h 1782442"/>
                <a:gd name="connsiteX28" fmla="*/ 1065989 w 2022543"/>
                <a:gd name="connsiteY28" fmla="*/ 1652740 h 1782442"/>
                <a:gd name="connsiteX29" fmla="*/ 1005191 w 2022543"/>
                <a:gd name="connsiteY29" fmla="*/ 1624367 h 1782442"/>
                <a:gd name="connsiteX30" fmla="*/ 1029511 w 2022543"/>
                <a:gd name="connsiteY30" fmla="*/ 1547357 h 1782442"/>
                <a:gd name="connsiteX31" fmla="*/ 1053830 w 2022543"/>
                <a:gd name="connsiteY31" fmla="*/ 1498719 h 1782442"/>
                <a:gd name="connsiteX32" fmla="*/ 1187585 w 2022543"/>
                <a:gd name="connsiteY32" fmla="*/ 1377123 h 1782442"/>
                <a:gd name="connsiteX33" fmla="*/ 1215957 w 2022543"/>
                <a:gd name="connsiteY33" fmla="*/ 1344697 h 1782442"/>
                <a:gd name="connsiteX34" fmla="*/ 1211904 w 2022543"/>
                <a:gd name="connsiteY34" fmla="*/ 1308219 h 1782442"/>
                <a:gd name="connsiteX35" fmla="*/ 1284862 w 2022543"/>
                <a:gd name="connsiteY35" fmla="*/ 1251474 h 1782442"/>
                <a:gd name="connsiteX36" fmla="*/ 1280809 w 2022543"/>
                <a:gd name="connsiteY36" fmla="*/ 1190676 h 1782442"/>
                <a:gd name="connsiteX37" fmla="*/ 1374032 w 2022543"/>
                <a:gd name="connsiteY37" fmla="*/ 1129878 h 1782442"/>
                <a:gd name="connsiteX38" fmla="*/ 1451043 w 2022543"/>
                <a:gd name="connsiteY38" fmla="*/ 1142038 h 1782442"/>
                <a:gd name="connsiteX39" fmla="*/ 1495628 w 2022543"/>
                <a:gd name="connsiteY39" fmla="*/ 1125825 h 1782442"/>
                <a:gd name="connsiteX40" fmla="*/ 1540213 w 2022543"/>
                <a:gd name="connsiteY40" fmla="*/ 1105559 h 1782442"/>
                <a:gd name="connsiteX41" fmla="*/ 1588851 w 2022543"/>
                <a:gd name="connsiteY41" fmla="*/ 1109612 h 1782442"/>
                <a:gd name="connsiteX42" fmla="*/ 1596957 w 2022543"/>
                <a:gd name="connsiteY42" fmla="*/ 1150144 h 1782442"/>
                <a:gd name="connsiteX43" fmla="*/ 1641543 w 2022543"/>
                <a:gd name="connsiteY43" fmla="*/ 1129878 h 1782442"/>
                <a:gd name="connsiteX44" fmla="*/ 1694234 w 2022543"/>
                <a:gd name="connsiteY44" fmla="*/ 1097453 h 1782442"/>
                <a:gd name="connsiteX45" fmla="*/ 1673968 w 2022543"/>
                <a:gd name="connsiteY45" fmla="*/ 1182570 h 1782442"/>
                <a:gd name="connsiteX46" fmla="*/ 1637489 w 2022543"/>
                <a:gd name="connsiteY46" fmla="*/ 1259580 h 1782442"/>
                <a:gd name="connsiteX47" fmla="*/ 1645596 w 2022543"/>
                <a:gd name="connsiteY47" fmla="*/ 1292006 h 1782442"/>
                <a:gd name="connsiteX48" fmla="*/ 1625330 w 2022543"/>
                <a:gd name="connsiteY48" fmla="*/ 1316325 h 1782442"/>
                <a:gd name="connsiteX49" fmla="*/ 1673968 w 2022543"/>
                <a:gd name="connsiteY49" fmla="*/ 1312272 h 1782442"/>
                <a:gd name="connsiteX50" fmla="*/ 1694234 w 2022543"/>
                <a:gd name="connsiteY50" fmla="*/ 1312272 h 1782442"/>
                <a:gd name="connsiteX51" fmla="*/ 1653702 w 2022543"/>
                <a:gd name="connsiteY51" fmla="*/ 1401442 h 1782442"/>
                <a:gd name="connsiteX52" fmla="*/ 1742872 w 2022543"/>
                <a:gd name="connsiteY52" fmla="*/ 1356857 h 1782442"/>
                <a:gd name="connsiteX53" fmla="*/ 1795564 w 2022543"/>
                <a:gd name="connsiteY53" fmla="*/ 1267687 h 1782442"/>
                <a:gd name="connsiteX54" fmla="*/ 1892840 w 2022543"/>
                <a:gd name="connsiteY54" fmla="*/ 1182570 h 1782442"/>
                <a:gd name="connsiteX55" fmla="*/ 1913106 w 2022543"/>
                <a:gd name="connsiteY55" fmla="*/ 1154197 h 1782442"/>
                <a:gd name="connsiteX56" fmla="*/ 1900947 w 2022543"/>
                <a:gd name="connsiteY56" fmla="*/ 1105559 h 1782442"/>
                <a:gd name="connsiteX57" fmla="*/ 1921213 w 2022543"/>
                <a:gd name="connsiteY57" fmla="*/ 1065027 h 1782442"/>
                <a:gd name="connsiteX58" fmla="*/ 1880681 w 2022543"/>
                <a:gd name="connsiteY58" fmla="*/ 1044761 h 1782442"/>
                <a:gd name="connsiteX59" fmla="*/ 1929319 w 2022543"/>
                <a:gd name="connsiteY59" fmla="*/ 1020442 h 1782442"/>
                <a:gd name="connsiteX60" fmla="*/ 1949585 w 2022543"/>
                <a:gd name="connsiteY60" fmla="*/ 988016 h 1782442"/>
                <a:gd name="connsiteX61" fmla="*/ 1945532 w 2022543"/>
                <a:gd name="connsiteY61" fmla="*/ 939378 h 1782442"/>
                <a:gd name="connsiteX62" fmla="*/ 1921213 w 2022543"/>
                <a:gd name="connsiteY62" fmla="*/ 902899 h 1782442"/>
                <a:gd name="connsiteX63" fmla="*/ 1900947 w 2022543"/>
                <a:gd name="connsiteY63" fmla="*/ 878580 h 1782442"/>
                <a:gd name="connsiteX64" fmla="*/ 1900947 w 2022543"/>
                <a:gd name="connsiteY64" fmla="*/ 838048 h 1782442"/>
                <a:gd name="connsiteX65" fmla="*/ 1941479 w 2022543"/>
                <a:gd name="connsiteY65" fmla="*/ 817782 h 1782442"/>
                <a:gd name="connsiteX66" fmla="*/ 1953638 w 2022543"/>
                <a:gd name="connsiteY66" fmla="*/ 785357 h 1782442"/>
                <a:gd name="connsiteX67" fmla="*/ 1933372 w 2022543"/>
                <a:gd name="connsiteY67" fmla="*/ 765091 h 1782442"/>
                <a:gd name="connsiteX68" fmla="*/ 1973904 w 2022543"/>
                <a:gd name="connsiteY68" fmla="*/ 728612 h 1782442"/>
                <a:gd name="connsiteX69" fmla="*/ 1945532 w 2022543"/>
                <a:gd name="connsiteY69" fmla="*/ 655655 h 1782442"/>
                <a:gd name="connsiteX70" fmla="*/ 1969851 w 2022543"/>
                <a:gd name="connsiteY70" fmla="*/ 623229 h 1782442"/>
                <a:gd name="connsiteX71" fmla="*/ 1945532 w 2022543"/>
                <a:gd name="connsiteY71" fmla="*/ 602963 h 1782442"/>
                <a:gd name="connsiteX72" fmla="*/ 1969851 w 2022543"/>
                <a:gd name="connsiteY72" fmla="*/ 566484 h 1782442"/>
                <a:gd name="connsiteX73" fmla="*/ 1990117 w 2022543"/>
                <a:gd name="connsiteY73" fmla="*/ 562431 h 1782442"/>
                <a:gd name="connsiteX74" fmla="*/ 2022543 w 2022543"/>
                <a:gd name="connsiteY74" fmla="*/ 517846 h 1782442"/>
                <a:gd name="connsiteX75" fmla="*/ 1982011 w 2022543"/>
                <a:gd name="connsiteY75" fmla="*/ 452995 h 1782442"/>
                <a:gd name="connsiteX76" fmla="*/ 1953638 w 2022543"/>
                <a:gd name="connsiteY76" fmla="*/ 432729 h 1782442"/>
                <a:gd name="connsiteX77" fmla="*/ 1905000 w 2022543"/>
                <a:gd name="connsiteY77" fmla="*/ 420570 h 1782442"/>
                <a:gd name="connsiteX78" fmla="*/ 1844202 w 2022543"/>
                <a:gd name="connsiteY78" fmla="*/ 396250 h 1782442"/>
                <a:gd name="connsiteX79" fmla="*/ 1823936 w 2022543"/>
                <a:gd name="connsiteY79" fmla="*/ 363825 h 1782442"/>
                <a:gd name="connsiteX80" fmla="*/ 1791511 w 2022543"/>
                <a:gd name="connsiteY80" fmla="*/ 319240 h 1782442"/>
                <a:gd name="connsiteX81" fmla="*/ 1791511 w 2022543"/>
                <a:gd name="connsiteY81" fmla="*/ 319240 h 1782442"/>
                <a:gd name="connsiteX82" fmla="*/ 1706394 w 2022543"/>
                <a:gd name="connsiteY82" fmla="*/ 319240 h 1782442"/>
                <a:gd name="connsiteX83" fmla="*/ 1686128 w 2022543"/>
                <a:gd name="connsiteY83" fmla="*/ 290867 h 1782442"/>
                <a:gd name="connsiteX84" fmla="*/ 1657755 w 2022543"/>
                <a:gd name="connsiteY84" fmla="*/ 238176 h 1782442"/>
                <a:gd name="connsiteX85" fmla="*/ 1609117 w 2022543"/>
                <a:gd name="connsiteY85" fmla="*/ 217910 h 1782442"/>
                <a:gd name="connsiteX86" fmla="*/ 1568585 w 2022543"/>
                <a:gd name="connsiteY86" fmla="*/ 193591 h 1782442"/>
                <a:gd name="connsiteX87" fmla="*/ 1536160 w 2022543"/>
                <a:gd name="connsiteY87" fmla="*/ 173325 h 1782442"/>
                <a:gd name="connsiteX88" fmla="*/ 1536160 w 2022543"/>
                <a:gd name="connsiteY88" fmla="*/ 144953 h 1782442"/>
                <a:gd name="connsiteX89" fmla="*/ 1556426 w 2022543"/>
                <a:gd name="connsiteY89" fmla="*/ 84155 h 1782442"/>
                <a:gd name="connsiteX90" fmla="*/ 1568585 w 2022543"/>
                <a:gd name="connsiteY90" fmla="*/ 47676 h 1782442"/>
                <a:gd name="connsiteX91" fmla="*/ 1519947 w 2022543"/>
                <a:gd name="connsiteY91" fmla="*/ 27410 h 1782442"/>
                <a:gd name="connsiteX92" fmla="*/ 1474665 w 2022543"/>
                <a:gd name="connsiteY92" fmla="*/ 0 h 1782442"/>
                <a:gd name="connsiteX93" fmla="*/ 1352370 w 2022543"/>
                <a:gd name="connsiteY93" fmla="*/ 124687 h 1782442"/>
                <a:gd name="connsiteX94" fmla="*/ 1288915 w 2022543"/>
                <a:gd name="connsiteY94" fmla="*/ 39570 h 1782442"/>
                <a:gd name="connsiteX95" fmla="*/ 1248383 w 2022543"/>
                <a:gd name="connsiteY95" fmla="*/ 77974 h 1782442"/>
                <a:gd name="connsiteX96" fmla="*/ 1057883 w 2022543"/>
                <a:gd name="connsiteY96" fmla="*/ 14085 h 1782442"/>
                <a:gd name="connsiteX97" fmla="*/ 1021404 w 2022543"/>
                <a:gd name="connsiteY97" fmla="*/ 120633 h 1782442"/>
                <a:gd name="connsiteX98" fmla="*/ 966338 w 2022543"/>
                <a:gd name="connsiteY98" fmla="*/ 103964 h 1782442"/>
                <a:gd name="connsiteX99" fmla="*/ 944394 w 2022543"/>
                <a:gd name="connsiteY99" fmla="*/ 161165 h 1782442"/>
                <a:gd name="connsiteX100" fmla="*/ 948447 w 2022543"/>
                <a:gd name="connsiteY100" fmla="*/ 242229 h 1782442"/>
                <a:gd name="connsiteX101" fmla="*/ 855223 w 2022543"/>
                <a:gd name="connsiteY101" fmla="*/ 278961 h 1782442"/>
                <a:gd name="connsiteX102" fmla="*/ 830904 w 2022543"/>
                <a:gd name="connsiteY102" fmla="*/ 359772 h 1782442"/>
                <a:gd name="connsiteX103" fmla="*/ 855223 w 2022543"/>
                <a:gd name="connsiteY103" fmla="*/ 416516 h 1782442"/>
                <a:gd name="connsiteX104" fmla="*/ 822798 w 2022543"/>
                <a:gd name="connsiteY104" fmla="*/ 497580 h 1782442"/>
                <a:gd name="connsiteX105" fmla="*/ 761301 w 2022543"/>
                <a:gd name="connsiteY105" fmla="*/ 476859 h 1782442"/>
                <a:gd name="connsiteX106" fmla="*/ 660670 w 2022543"/>
                <a:gd name="connsiteY106" fmla="*/ 526916 h 1782442"/>
                <a:gd name="connsiteX107" fmla="*/ 603926 w 2022543"/>
                <a:gd name="connsiteY107" fmla="*/ 521899 h 1782442"/>
                <a:gd name="connsiteX108" fmla="*/ 537397 w 2022543"/>
                <a:gd name="connsiteY108" fmla="*/ 460645 h 1782442"/>
                <a:gd name="connsiteX109" fmla="*/ 478277 w 2022543"/>
                <a:gd name="connsiteY109" fmla="*/ 493527 h 1782442"/>
                <a:gd name="connsiteX110" fmla="*/ 393160 w 2022543"/>
                <a:gd name="connsiteY110" fmla="*/ 477314 h 1782442"/>
                <a:gd name="connsiteX111" fmla="*/ 368840 w 2022543"/>
                <a:gd name="connsiteY111" fmla="*/ 538112 h 1782442"/>
                <a:gd name="connsiteX112" fmla="*/ 358359 w 2022543"/>
                <a:gd name="connsiteY112" fmla="*/ 591766 h 1782442"/>
                <a:gd name="connsiteX113" fmla="*/ 303989 w 2022543"/>
                <a:gd name="connsiteY113" fmla="*/ 598910 h 1782442"/>
                <a:gd name="connsiteX114" fmla="*/ 275617 w 2022543"/>
                <a:gd name="connsiteY114" fmla="*/ 550524 h 1782442"/>
                <a:gd name="connsiteX115" fmla="*/ 183374 w 2022543"/>
                <a:gd name="connsiteY115" fmla="*/ 544800 h 1782442"/>
                <a:gd name="connsiteX116" fmla="*/ 101330 w 2022543"/>
                <a:gd name="connsiteY116" fmla="*/ 611070 h 1782442"/>
                <a:gd name="connsiteX117" fmla="*/ 32426 w 2022543"/>
                <a:gd name="connsiteY117" fmla="*/ 817782 h 1782442"/>
                <a:gd name="connsiteX118" fmla="*/ 60798 w 2022543"/>
                <a:gd name="connsiteY118" fmla="*/ 886687 h 1782442"/>
                <a:gd name="connsiteX119" fmla="*/ 52691 w 2022543"/>
                <a:gd name="connsiteY119" fmla="*/ 971804 h 1782442"/>
                <a:gd name="connsiteX120" fmla="*/ 0 w 2022543"/>
                <a:gd name="connsiteY120" fmla="*/ 1069080 h 1782442"/>
                <a:gd name="connsiteX121" fmla="*/ 77011 w 2022543"/>
                <a:gd name="connsiteY121" fmla="*/ 1077187 h 1782442"/>
                <a:gd name="connsiteX122" fmla="*/ 158074 w 2022543"/>
                <a:gd name="connsiteY122" fmla="*/ 1109612 h 1782442"/>
                <a:gd name="connsiteX123" fmla="*/ 186447 w 2022543"/>
                <a:gd name="connsiteY123" fmla="*/ 1158250 h 1782442"/>
                <a:gd name="connsiteX124" fmla="*/ 210766 w 2022543"/>
                <a:gd name="connsiteY124" fmla="*/ 1259580 h 1782442"/>
                <a:gd name="connsiteX125" fmla="*/ 182394 w 2022543"/>
                <a:gd name="connsiteY125" fmla="*/ 1405495 h 1782442"/>
                <a:gd name="connsiteX126" fmla="*/ 121596 w 2022543"/>
                <a:gd name="connsiteY126" fmla="*/ 1381176 h 1782442"/>
                <a:gd name="connsiteX127" fmla="*/ 97277 w 2022543"/>
                <a:gd name="connsiteY127" fmla="*/ 1409548 h 1782442"/>
                <a:gd name="connsiteX128" fmla="*/ 64851 w 2022543"/>
                <a:gd name="connsiteY128" fmla="*/ 1454133 h 1782442"/>
                <a:gd name="connsiteX129" fmla="*/ 109436 w 2022543"/>
                <a:gd name="connsiteY129" fmla="*/ 1494665 h 1782442"/>
                <a:gd name="connsiteX130" fmla="*/ 170234 w 2022543"/>
                <a:gd name="connsiteY130" fmla="*/ 1490612 h 1782442"/>
                <a:gd name="connsiteX131" fmla="*/ 226979 w 2022543"/>
                <a:gd name="connsiteY131" fmla="*/ 1539250 h 1782442"/>
                <a:gd name="connsiteX132" fmla="*/ 255351 w 2022543"/>
                <a:gd name="connsiteY132" fmla="*/ 1559516 h 1782442"/>
                <a:gd name="connsiteX133" fmla="*/ 235085 w 2022543"/>
                <a:gd name="connsiteY133" fmla="*/ 1681112 h 1782442"/>
                <a:gd name="connsiteX0" fmla="*/ 235085 w 2022543"/>
                <a:gd name="connsiteY0" fmla="*/ 1681112 h 1782442"/>
                <a:gd name="connsiteX1" fmla="*/ 303989 w 2022543"/>
                <a:gd name="connsiteY1" fmla="*/ 1685165 h 1782442"/>
                <a:gd name="connsiteX2" fmla="*/ 344521 w 2022543"/>
                <a:gd name="connsiteY2" fmla="*/ 1652740 h 1782442"/>
                <a:gd name="connsiteX3" fmla="*/ 409372 w 2022543"/>
                <a:gd name="connsiteY3" fmla="*/ 1697325 h 1782442"/>
                <a:gd name="connsiteX4" fmla="*/ 458011 w 2022543"/>
                <a:gd name="connsiteY4" fmla="*/ 1685165 h 1782442"/>
                <a:gd name="connsiteX5" fmla="*/ 458011 w 2022543"/>
                <a:gd name="connsiteY5" fmla="*/ 1628421 h 1782442"/>
                <a:gd name="connsiteX6" fmla="*/ 486383 w 2022543"/>
                <a:gd name="connsiteY6" fmla="*/ 1567623 h 1782442"/>
                <a:gd name="connsiteX7" fmla="*/ 539074 w 2022543"/>
                <a:gd name="connsiteY7" fmla="*/ 1595995 h 1782442"/>
                <a:gd name="connsiteX8" fmla="*/ 628245 w 2022543"/>
                <a:gd name="connsiteY8" fmla="*/ 1624367 h 1782442"/>
                <a:gd name="connsiteX9" fmla="*/ 680936 w 2022543"/>
                <a:gd name="connsiteY9" fmla="*/ 1628421 h 1782442"/>
                <a:gd name="connsiteX10" fmla="*/ 713362 w 2022543"/>
                <a:gd name="connsiteY10" fmla="*/ 1616261 h 1782442"/>
                <a:gd name="connsiteX11" fmla="*/ 741734 w 2022543"/>
                <a:gd name="connsiteY11" fmla="*/ 1673006 h 1782442"/>
                <a:gd name="connsiteX12" fmla="*/ 806585 w 2022543"/>
                <a:gd name="connsiteY12" fmla="*/ 1681112 h 1782442"/>
                <a:gd name="connsiteX13" fmla="*/ 806585 w 2022543"/>
                <a:gd name="connsiteY13" fmla="*/ 1681112 h 1782442"/>
                <a:gd name="connsiteX14" fmla="*/ 786319 w 2022543"/>
                <a:gd name="connsiteY14" fmla="*/ 1725697 h 1782442"/>
                <a:gd name="connsiteX15" fmla="*/ 697149 w 2022543"/>
                <a:gd name="connsiteY15" fmla="*/ 1713538 h 1782442"/>
                <a:gd name="connsiteX16" fmla="*/ 664723 w 2022543"/>
                <a:gd name="connsiteY16" fmla="*/ 1745963 h 1782442"/>
                <a:gd name="connsiteX17" fmla="*/ 713362 w 2022543"/>
                <a:gd name="connsiteY17" fmla="*/ 1782442 h 1782442"/>
                <a:gd name="connsiteX18" fmla="*/ 774160 w 2022543"/>
                <a:gd name="connsiteY18" fmla="*/ 1770282 h 1782442"/>
                <a:gd name="connsiteX19" fmla="*/ 814691 w 2022543"/>
                <a:gd name="connsiteY19" fmla="*/ 1737857 h 1782442"/>
                <a:gd name="connsiteX20" fmla="*/ 847117 w 2022543"/>
                <a:gd name="connsiteY20" fmla="*/ 1762176 h 1782442"/>
                <a:gd name="connsiteX21" fmla="*/ 907915 w 2022543"/>
                <a:gd name="connsiteY21" fmla="*/ 1721644 h 1782442"/>
                <a:gd name="connsiteX22" fmla="*/ 944394 w 2022543"/>
                <a:gd name="connsiteY22" fmla="*/ 1701378 h 1782442"/>
                <a:gd name="connsiteX23" fmla="*/ 984926 w 2022543"/>
                <a:gd name="connsiteY23" fmla="*/ 1713538 h 1782442"/>
                <a:gd name="connsiteX24" fmla="*/ 1009245 w 2022543"/>
                <a:gd name="connsiteY24" fmla="*/ 1733804 h 1782442"/>
                <a:gd name="connsiteX25" fmla="*/ 1045723 w 2022543"/>
                <a:gd name="connsiteY25" fmla="*/ 1709484 h 1782442"/>
                <a:gd name="connsiteX26" fmla="*/ 1110574 w 2022543"/>
                <a:gd name="connsiteY26" fmla="*/ 1701378 h 1782442"/>
                <a:gd name="connsiteX27" fmla="*/ 1114628 w 2022543"/>
                <a:gd name="connsiteY27" fmla="*/ 1660846 h 1782442"/>
                <a:gd name="connsiteX28" fmla="*/ 1065989 w 2022543"/>
                <a:gd name="connsiteY28" fmla="*/ 1652740 h 1782442"/>
                <a:gd name="connsiteX29" fmla="*/ 1005191 w 2022543"/>
                <a:gd name="connsiteY29" fmla="*/ 1624367 h 1782442"/>
                <a:gd name="connsiteX30" fmla="*/ 1029511 w 2022543"/>
                <a:gd name="connsiteY30" fmla="*/ 1547357 h 1782442"/>
                <a:gd name="connsiteX31" fmla="*/ 1053830 w 2022543"/>
                <a:gd name="connsiteY31" fmla="*/ 1498719 h 1782442"/>
                <a:gd name="connsiteX32" fmla="*/ 1187585 w 2022543"/>
                <a:gd name="connsiteY32" fmla="*/ 1377123 h 1782442"/>
                <a:gd name="connsiteX33" fmla="*/ 1215957 w 2022543"/>
                <a:gd name="connsiteY33" fmla="*/ 1344697 h 1782442"/>
                <a:gd name="connsiteX34" fmla="*/ 1211904 w 2022543"/>
                <a:gd name="connsiteY34" fmla="*/ 1308219 h 1782442"/>
                <a:gd name="connsiteX35" fmla="*/ 1284862 w 2022543"/>
                <a:gd name="connsiteY35" fmla="*/ 1251474 h 1782442"/>
                <a:gd name="connsiteX36" fmla="*/ 1280809 w 2022543"/>
                <a:gd name="connsiteY36" fmla="*/ 1190676 h 1782442"/>
                <a:gd name="connsiteX37" fmla="*/ 1374032 w 2022543"/>
                <a:gd name="connsiteY37" fmla="*/ 1129878 h 1782442"/>
                <a:gd name="connsiteX38" fmla="*/ 1451043 w 2022543"/>
                <a:gd name="connsiteY38" fmla="*/ 1142038 h 1782442"/>
                <a:gd name="connsiteX39" fmla="*/ 1495628 w 2022543"/>
                <a:gd name="connsiteY39" fmla="*/ 1125825 h 1782442"/>
                <a:gd name="connsiteX40" fmla="*/ 1540213 w 2022543"/>
                <a:gd name="connsiteY40" fmla="*/ 1105559 h 1782442"/>
                <a:gd name="connsiteX41" fmla="*/ 1588851 w 2022543"/>
                <a:gd name="connsiteY41" fmla="*/ 1109612 h 1782442"/>
                <a:gd name="connsiteX42" fmla="*/ 1596957 w 2022543"/>
                <a:gd name="connsiteY42" fmla="*/ 1150144 h 1782442"/>
                <a:gd name="connsiteX43" fmla="*/ 1641543 w 2022543"/>
                <a:gd name="connsiteY43" fmla="*/ 1129878 h 1782442"/>
                <a:gd name="connsiteX44" fmla="*/ 1694234 w 2022543"/>
                <a:gd name="connsiteY44" fmla="*/ 1097453 h 1782442"/>
                <a:gd name="connsiteX45" fmla="*/ 1673968 w 2022543"/>
                <a:gd name="connsiteY45" fmla="*/ 1182570 h 1782442"/>
                <a:gd name="connsiteX46" fmla="*/ 1637489 w 2022543"/>
                <a:gd name="connsiteY46" fmla="*/ 1259580 h 1782442"/>
                <a:gd name="connsiteX47" fmla="*/ 1645596 w 2022543"/>
                <a:gd name="connsiteY47" fmla="*/ 1292006 h 1782442"/>
                <a:gd name="connsiteX48" fmla="*/ 1625330 w 2022543"/>
                <a:gd name="connsiteY48" fmla="*/ 1316325 h 1782442"/>
                <a:gd name="connsiteX49" fmla="*/ 1673968 w 2022543"/>
                <a:gd name="connsiteY49" fmla="*/ 1312272 h 1782442"/>
                <a:gd name="connsiteX50" fmla="*/ 1694234 w 2022543"/>
                <a:gd name="connsiteY50" fmla="*/ 1312272 h 1782442"/>
                <a:gd name="connsiteX51" fmla="*/ 1653702 w 2022543"/>
                <a:gd name="connsiteY51" fmla="*/ 1401442 h 1782442"/>
                <a:gd name="connsiteX52" fmla="*/ 1742872 w 2022543"/>
                <a:gd name="connsiteY52" fmla="*/ 1356857 h 1782442"/>
                <a:gd name="connsiteX53" fmla="*/ 1795564 w 2022543"/>
                <a:gd name="connsiteY53" fmla="*/ 1267687 h 1782442"/>
                <a:gd name="connsiteX54" fmla="*/ 1892840 w 2022543"/>
                <a:gd name="connsiteY54" fmla="*/ 1182570 h 1782442"/>
                <a:gd name="connsiteX55" fmla="*/ 1913106 w 2022543"/>
                <a:gd name="connsiteY55" fmla="*/ 1154197 h 1782442"/>
                <a:gd name="connsiteX56" fmla="*/ 1900947 w 2022543"/>
                <a:gd name="connsiteY56" fmla="*/ 1105559 h 1782442"/>
                <a:gd name="connsiteX57" fmla="*/ 1921213 w 2022543"/>
                <a:gd name="connsiteY57" fmla="*/ 1065027 h 1782442"/>
                <a:gd name="connsiteX58" fmla="*/ 1880681 w 2022543"/>
                <a:gd name="connsiteY58" fmla="*/ 1044761 h 1782442"/>
                <a:gd name="connsiteX59" fmla="*/ 1929319 w 2022543"/>
                <a:gd name="connsiteY59" fmla="*/ 1020442 h 1782442"/>
                <a:gd name="connsiteX60" fmla="*/ 1949585 w 2022543"/>
                <a:gd name="connsiteY60" fmla="*/ 988016 h 1782442"/>
                <a:gd name="connsiteX61" fmla="*/ 1945532 w 2022543"/>
                <a:gd name="connsiteY61" fmla="*/ 939378 h 1782442"/>
                <a:gd name="connsiteX62" fmla="*/ 1921213 w 2022543"/>
                <a:gd name="connsiteY62" fmla="*/ 902899 h 1782442"/>
                <a:gd name="connsiteX63" fmla="*/ 1900947 w 2022543"/>
                <a:gd name="connsiteY63" fmla="*/ 878580 h 1782442"/>
                <a:gd name="connsiteX64" fmla="*/ 1900947 w 2022543"/>
                <a:gd name="connsiteY64" fmla="*/ 838048 h 1782442"/>
                <a:gd name="connsiteX65" fmla="*/ 1941479 w 2022543"/>
                <a:gd name="connsiteY65" fmla="*/ 817782 h 1782442"/>
                <a:gd name="connsiteX66" fmla="*/ 1953638 w 2022543"/>
                <a:gd name="connsiteY66" fmla="*/ 785357 h 1782442"/>
                <a:gd name="connsiteX67" fmla="*/ 1933372 w 2022543"/>
                <a:gd name="connsiteY67" fmla="*/ 765091 h 1782442"/>
                <a:gd name="connsiteX68" fmla="*/ 1973904 w 2022543"/>
                <a:gd name="connsiteY68" fmla="*/ 728612 h 1782442"/>
                <a:gd name="connsiteX69" fmla="*/ 1945532 w 2022543"/>
                <a:gd name="connsiteY69" fmla="*/ 655655 h 1782442"/>
                <a:gd name="connsiteX70" fmla="*/ 1969851 w 2022543"/>
                <a:gd name="connsiteY70" fmla="*/ 623229 h 1782442"/>
                <a:gd name="connsiteX71" fmla="*/ 1945532 w 2022543"/>
                <a:gd name="connsiteY71" fmla="*/ 602963 h 1782442"/>
                <a:gd name="connsiteX72" fmla="*/ 1969851 w 2022543"/>
                <a:gd name="connsiteY72" fmla="*/ 566484 h 1782442"/>
                <a:gd name="connsiteX73" fmla="*/ 1990117 w 2022543"/>
                <a:gd name="connsiteY73" fmla="*/ 562431 h 1782442"/>
                <a:gd name="connsiteX74" fmla="*/ 2022543 w 2022543"/>
                <a:gd name="connsiteY74" fmla="*/ 517846 h 1782442"/>
                <a:gd name="connsiteX75" fmla="*/ 1982011 w 2022543"/>
                <a:gd name="connsiteY75" fmla="*/ 452995 h 1782442"/>
                <a:gd name="connsiteX76" fmla="*/ 1953638 w 2022543"/>
                <a:gd name="connsiteY76" fmla="*/ 432729 h 1782442"/>
                <a:gd name="connsiteX77" fmla="*/ 1905000 w 2022543"/>
                <a:gd name="connsiteY77" fmla="*/ 420570 h 1782442"/>
                <a:gd name="connsiteX78" fmla="*/ 1844202 w 2022543"/>
                <a:gd name="connsiteY78" fmla="*/ 396250 h 1782442"/>
                <a:gd name="connsiteX79" fmla="*/ 1823936 w 2022543"/>
                <a:gd name="connsiteY79" fmla="*/ 363825 h 1782442"/>
                <a:gd name="connsiteX80" fmla="*/ 1791511 w 2022543"/>
                <a:gd name="connsiteY80" fmla="*/ 319240 h 1782442"/>
                <a:gd name="connsiteX81" fmla="*/ 1791511 w 2022543"/>
                <a:gd name="connsiteY81" fmla="*/ 319240 h 1782442"/>
                <a:gd name="connsiteX82" fmla="*/ 1706394 w 2022543"/>
                <a:gd name="connsiteY82" fmla="*/ 319240 h 1782442"/>
                <a:gd name="connsiteX83" fmla="*/ 1686128 w 2022543"/>
                <a:gd name="connsiteY83" fmla="*/ 290867 h 1782442"/>
                <a:gd name="connsiteX84" fmla="*/ 1657755 w 2022543"/>
                <a:gd name="connsiteY84" fmla="*/ 238176 h 1782442"/>
                <a:gd name="connsiteX85" fmla="*/ 1609117 w 2022543"/>
                <a:gd name="connsiteY85" fmla="*/ 217910 h 1782442"/>
                <a:gd name="connsiteX86" fmla="*/ 1568585 w 2022543"/>
                <a:gd name="connsiteY86" fmla="*/ 193591 h 1782442"/>
                <a:gd name="connsiteX87" fmla="*/ 1536160 w 2022543"/>
                <a:gd name="connsiteY87" fmla="*/ 173325 h 1782442"/>
                <a:gd name="connsiteX88" fmla="*/ 1536160 w 2022543"/>
                <a:gd name="connsiteY88" fmla="*/ 144953 h 1782442"/>
                <a:gd name="connsiteX89" fmla="*/ 1556426 w 2022543"/>
                <a:gd name="connsiteY89" fmla="*/ 84155 h 1782442"/>
                <a:gd name="connsiteX90" fmla="*/ 1568585 w 2022543"/>
                <a:gd name="connsiteY90" fmla="*/ 47676 h 1782442"/>
                <a:gd name="connsiteX91" fmla="*/ 1519947 w 2022543"/>
                <a:gd name="connsiteY91" fmla="*/ 27410 h 1782442"/>
                <a:gd name="connsiteX92" fmla="*/ 1474665 w 2022543"/>
                <a:gd name="connsiteY92" fmla="*/ 0 h 1782442"/>
                <a:gd name="connsiteX93" fmla="*/ 1352370 w 2022543"/>
                <a:gd name="connsiteY93" fmla="*/ 124687 h 1782442"/>
                <a:gd name="connsiteX94" fmla="*/ 1288915 w 2022543"/>
                <a:gd name="connsiteY94" fmla="*/ 39570 h 1782442"/>
                <a:gd name="connsiteX95" fmla="*/ 1248383 w 2022543"/>
                <a:gd name="connsiteY95" fmla="*/ 77974 h 1782442"/>
                <a:gd name="connsiteX96" fmla="*/ 1057883 w 2022543"/>
                <a:gd name="connsiteY96" fmla="*/ 14085 h 1782442"/>
                <a:gd name="connsiteX97" fmla="*/ 1021404 w 2022543"/>
                <a:gd name="connsiteY97" fmla="*/ 120633 h 1782442"/>
                <a:gd name="connsiteX98" fmla="*/ 966338 w 2022543"/>
                <a:gd name="connsiteY98" fmla="*/ 103964 h 1782442"/>
                <a:gd name="connsiteX99" fmla="*/ 944394 w 2022543"/>
                <a:gd name="connsiteY99" fmla="*/ 161165 h 1782442"/>
                <a:gd name="connsiteX100" fmla="*/ 948447 w 2022543"/>
                <a:gd name="connsiteY100" fmla="*/ 242229 h 1782442"/>
                <a:gd name="connsiteX101" fmla="*/ 855223 w 2022543"/>
                <a:gd name="connsiteY101" fmla="*/ 278961 h 1782442"/>
                <a:gd name="connsiteX102" fmla="*/ 830904 w 2022543"/>
                <a:gd name="connsiteY102" fmla="*/ 359772 h 1782442"/>
                <a:gd name="connsiteX103" fmla="*/ 855223 w 2022543"/>
                <a:gd name="connsiteY103" fmla="*/ 416516 h 1782442"/>
                <a:gd name="connsiteX104" fmla="*/ 822798 w 2022543"/>
                <a:gd name="connsiteY104" fmla="*/ 497580 h 1782442"/>
                <a:gd name="connsiteX105" fmla="*/ 761301 w 2022543"/>
                <a:gd name="connsiteY105" fmla="*/ 476859 h 1782442"/>
                <a:gd name="connsiteX106" fmla="*/ 660670 w 2022543"/>
                <a:gd name="connsiteY106" fmla="*/ 526916 h 1782442"/>
                <a:gd name="connsiteX107" fmla="*/ 603926 w 2022543"/>
                <a:gd name="connsiteY107" fmla="*/ 521899 h 1782442"/>
                <a:gd name="connsiteX108" fmla="*/ 537397 w 2022543"/>
                <a:gd name="connsiteY108" fmla="*/ 460645 h 1782442"/>
                <a:gd name="connsiteX109" fmla="*/ 478277 w 2022543"/>
                <a:gd name="connsiteY109" fmla="*/ 493527 h 1782442"/>
                <a:gd name="connsiteX110" fmla="*/ 393160 w 2022543"/>
                <a:gd name="connsiteY110" fmla="*/ 477314 h 1782442"/>
                <a:gd name="connsiteX111" fmla="*/ 368840 w 2022543"/>
                <a:gd name="connsiteY111" fmla="*/ 538112 h 1782442"/>
                <a:gd name="connsiteX112" fmla="*/ 358359 w 2022543"/>
                <a:gd name="connsiteY112" fmla="*/ 591766 h 1782442"/>
                <a:gd name="connsiteX113" fmla="*/ 301614 w 2022543"/>
                <a:gd name="connsiteY113" fmla="*/ 596529 h 1782442"/>
                <a:gd name="connsiteX114" fmla="*/ 275617 w 2022543"/>
                <a:gd name="connsiteY114" fmla="*/ 550524 h 1782442"/>
                <a:gd name="connsiteX115" fmla="*/ 183374 w 2022543"/>
                <a:gd name="connsiteY115" fmla="*/ 544800 h 1782442"/>
                <a:gd name="connsiteX116" fmla="*/ 101330 w 2022543"/>
                <a:gd name="connsiteY116" fmla="*/ 611070 h 1782442"/>
                <a:gd name="connsiteX117" fmla="*/ 32426 w 2022543"/>
                <a:gd name="connsiteY117" fmla="*/ 817782 h 1782442"/>
                <a:gd name="connsiteX118" fmla="*/ 60798 w 2022543"/>
                <a:gd name="connsiteY118" fmla="*/ 886687 h 1782442"/>
                <a:gd name="connsiteX119" fmla="*/ 52691 w 2022543"/>
                <a:gd name="connsiteY119" fmla="*/ 971804 h 1782442"/>
                <a:gd name="connsiteX120" fmla="*/ 0 w 2022543"/>
                <a:gd name="connsiteY120" fmla="*/ 1069080 h 1782442"/>
                <a:gd name="connsiteX121" fmla="*/ 77011 w 2022543"/>
                <a:gd name="connsiteY121" fmla="*/ 1077187 h 1782442"/>
                <a:gd name="connsiteX122" fmla="*/ 158074 w 2022543"/>
                <a:gd name="connsiteY122" fmla="*/ 1109612 h 1782442"/>
                <a:gd name="connsiteX123" fmla="*/ 186447 w 2022543"/>
                <a:gd name="connsiteY123" fmla="*/ 1158250 h 1782442"/>
                <a:gd name="connsiteX124" fmla="*/ 210766 w 2022543"/>
                <a:gd name="connsiteY124" fmla="*/ 1259580 h 1782442"/>
                <a:gd name="connsiteX125" fmla="*/ 182394 w 2022543"/>
                <a:gd name="connsiteY125" fmla="*/ 1405495 h 1782442"/>
                <a:gd name="connsiteX126" fmla="*/ 121596 w 2022543"/>
                <a:gd name="connsiteY126" fmla="*/ 1381176 h 1782442"/>
                <a:gd name="connsiteX127" fmla="*/ 97277 w 2022543"/>
                <a:gd name="connsiteY127" fmla="*/ 1409548 h 1782442"/>
                <a:gd name="connsiteX128" fmla="*/ 64851 w 2022543"/>
                <a:gd name="connsiteY128" fmla="*/ 1454133 h 1782442"/>
                <a:gd name="connsiteX129" fmla="*/ 109436 w 2022543"/>
                <a:gd name="connsiteY129" fmla="*/ 1494665 h 1782442"/>
                <a:gd name="connsiteX130" fmla="*/ 170234 w 2022543"/>
                <a:gd name="connsiteY130" fmla="*/ 1490612 h 1782442"/>
                <a:gd name="connsiteX131" fmla="*/ 226979 w 2022543"/>
                <a:gd name="connsiteY131" fmla="*/ 1539250 h 1782442"/>
                <a:gd name="connsiteX132" fmla="*/ 255351 w 2022543"/>
                <a:gd name="connsiteY132" fmla="*/ 1559516 h 1782442"/>
                <a:gd name="connsiteX133" fmla="*/ 235085 w 2022543"/>
                <a:gd name="connsiteY133" fmla="*/ 1681112 h 1782442"/>
                <a:gd name="connsiteX0" fmla="*/ 235085 w 2022543"/>
                <a:gd name="connsiteY0" fmla="*/ 1681112 h 1782442"/>
                <a:gd name="connsiteX1" fmla="*/ 303989 w 2022543"/>
                <a:gd name="connsiteY1" fmla="*/ 1685165 h 1782442"/>
                <a:gd name="connsiteX2" fmla="*/ 344521 w 2022543"/>
                <a:gd name="connsiteY2" fmla="*/ 1652740 h 1782442"/>
                <a:gd name="connsiteX3" fmla="*/ 409372 w 2022543"/>
                <a:gd name="connsiteY3" fmla="*/ 1697325 h 1782442"/>
                <a:gd name="connsiteX4" fmla="*/ 458011 w 2022543"/>
                <a:gd name="connsiteY4" fmla="*/ 1685165 h 1782442"/>
                <a:gd name="connsiteX5" fmla="*/ 458011 w 2022543"/>
                <a:gd name="connsiteY5" fmla="*/ 1628421 h 1782442"/>
                <a:gd name="connsiteX6" fmla="*/ 486383 w 2022543"/>
                <a:gd name="connsiteY6" fmla="*/ 1567623 h 1782442"/>
                <a:gd name="connsiteX7" fmla="*/ 539074 w 2022543"/>
                <a:gd name="connsiteY7" fmla="*/ 1595995 h 1782442"/>
                <a:gd name="connsiteX8" fmla="*/ 628245 w 2022543"/>
                <a:gd name="connsiteY8" fmla="*/ 1624367 h 1782442"/>
                <a:gd name="connsiteX9" fmla="*/ 680936 w 2022543"/>
                <a:gd name="connsiteY9" fmla="*/ 1628421 h 1782442"/>
                <a:gd name="connsiteX10" fmla="*/ 713362 w 2022543"/>
                <a:gd name="connsiteY10" fmla="*/ 1616261 h 1782442"/>
                <a:gd name="connsiteX11" fmla="*/ 741734 w 2022543"/>
                <a:gd name="connsiteY11" fmla="*/ 1673006 h 1782442"/>
                <a:gd name="connsiteX12" fmla="*/ 806585 w 2022543"/>
                <a:gd name="connsiteY12" fmla="*/ 1681112 h 1782442"/>
                <a:gd name="connsiteX13" fmla="*/ 806585 w 2022543"/>
                <a:gd name="connsiteY13" fmla="*/ 1681112 h 1782442"/>
                <a:gd name="connsiteX14" fmla="*/ 786319 w 2022543"/>
                <a:gd name="connsiteY14" fmla="*/ 1725697 h 1782442"/>
                <a:gd name="connsiteX15" fmla="*/ 697149 w 2022543"/>
                <a:gd name="connsiteY15" fmla="*/ 1713538 h 1782442"/>
                <a:gd name="connsiteX16" fmla="*/ 664723 w 2022543"/>
                <a:gd name="connsiteY16" fmla="*/ 1745963 h 1782442"/>
                <a:gd name="connsiteX17" fmla="*/ 713362 w 2022543"/>
                <a:gd name="connsiteY17" fmla="*/ 1782442 h 1782442"/>
                <a:gd name="connsiteX18" fmla="*/ 774160 w 2022543"/>
                <a:gd name="connsiteY18" fmla="*/ 1770282 h 1782442"/>
                <a:gd name="connsiteX19" fmla="*/ 814691 w 2022543"/>
                <a:gd name="connsiteY19" fmla="*/ 1737857 h 1782442"/>
                <a:gd name="connsiteX20" fmla="*/ 847117 w 2022543"/>
                <a:gd name="connsiteY20" fmla="*/ 1762176 h 1782442"/>
                <a:gd name="connsiteX21" fmla="*/ 907915 w 2022543"/>
                <a:gd name="connsiteY21" fmla="*/ 1721644 h 1782442"/>
                <a:gd name="connsiteX22" fmla="*/ 944394 w 2022543"/>
                <a:gd name="connsiteY22" fmla="*/ 1701378 h 1782442"/>
                <a:gd name="connsiteX23" fmla="*/ 984926 w 2022543"/>
                <a:gd name="connsiteY23" fmla="*/ 1713538 h 1782442"/>
                <a:gd name="connsiteX24" fmla="*/ 1009245 w 2022543"/>
                <a:gd name="connsiteY24" fmla="*/ 1733804 h 1782442"/>
                <a:gd name="connsiteX25" fmla="*/ 1045723 w 2022543"/>
                <a:gd name="connsiteY25" fmla="*/ 1709484 h 1782442"/>
                <a:gd name="connsiteX26" fmla="*/ 1110574 w 2022543"/>
                <a:gd name="connsiteY26" fmla="*/ 1701378 h 1782442"/>
                <a:gd name="connsiteX27" fmla="*/ 1114628 w 2022543"/>
                <a:gd name="connsiteY27" fmla="*/ 1660846 h 1782442"/>
                <a:gd name="connsiteX28" fmla="*/ 1065989 w 2022543"/>
                <a:gd name="connsiteY28" fmla="*/ 1652740 h 1782442"/>
                <a:gd name="connsiteX29" fmla="*/ 1005191 w 2022543"/>
                <a:gd name="connsiteY29" fmla="*/ 1624367 h 1782442"/>
                <a:gd name="connsiteX30" fmla="*/ 1029511 w 2022543"/>
                <a:gd name="connsiteY30" fmla="*/ 1547357 h 1782442"/>
                <a:gd name="connsiteX31" fmla="*/ 1053830 w 2022543"/>
                <a:gd name="connsiteY31" fmla="*/ 1498719 h 1782442"/>
                <a:gd name="connsiteX32" fmla="*/ 1187585 w 2022543"/>
                <a:gd name="connsiteY32" fmla="*/ 1377123 h 1782442"/>
                <a:gd name="connsiteX33" fmla="*/ 1215957 w 2022543"/>
                <a:gd name="connsiteY33" fmla="*/ 1344697 h 1782442"/>
                <a:gd name="connsiteX34" fmla="*/ 1211904 w 2022543"/>
                <a:gd name="connsiteY34" fmla="*/ 1308219 h 1782442"/>
                <a:gd name="connsiteX35" fmla="*/ 1284862 w 2022543"/>
                <a:gd name="connsiteY35" fmla="*/ 1251474 h 1782442"/>
                <a:gd name="connsiteX36" fmla="*/ 1280809 w 2022543"/>
                <a:gd name="connsiteY36" fmla="*/ 1190676 h 1782442"/>
                <a:gd name="connsiteX37" fmla="*/ 1374032 w 2022543"/>
                <a:gd name="connsiteY37" fmla="*/ 1129878 h 1782442"/>
                <a:gd name="connsiteX38" fmla="*/ 1451043 w 2022543"/>
                <a:gd name="connsiteY38" fmla="*/ 1142038 h 1782442"/>
                <a:gd name="connsiteX39" fmla="*/ 1495628 w 2022543"/>
                <a:gd name="connsiteY39" fmla="*/ 1125825 h 1782442"/>
                <a:gd name="connsiteX40" fmla="*/ 1540213 w 2022543"/>
                <a:gd name="connsiteY40" fmla="*/ 1105559 h 1782442"/>
                <a:gd name="connsiteX41" fmla="*/ 1588851 w 2022543"/>
                <a:gd name="connsiteY41" fmla="*/ 1109612 h 1782442"/>
                <a:gd name="connsiteX42" fmla="*/ 1596957 w 2022543"/>
                <a:gd name="connsiteY42" fmla="*/ 1150144 h 1782442"/>
                <a:gd name="connsiteX43" fmla="*/ 1641543 w 2022543"/>
                <a:gd name="connsiteY43" fmla="*/ 1129878 h 1782442"/>
                <a:gd name="connsiteX44" fmla="*/ 1694234 w 2022543"/>
                <a:gd name="connsiteY44" fmla="*/ 1097453 h 1782442"/>
                <a:gd name="connsiteX45" fmla="*/ 1673968 w 2022543"/>
                <a:gd name="connsiteY45" fmla="*/ 1182570 h 1782442"/>
                <a:gd name="connsiteX46" fmla="*/ 1637489 w 2022543"/>
                <a:gd name="connsiteY46" fmla="*/ 1259580 h 1782442"/>
                <a:gd name="connsiteX47" fmla="*/ 1645596 w 2022543"/>
                <a:gd name="connsiteY47" fmla="*/ 1292006 h 1782442"/>
                <a:gd name="connsiteX48" fmla="*/ 1625330 w 2022543"/>
                <a:gd name="connsiteY48" fmla="*/ 1316325 h 1782442"/>
                <a:gd name="connsiteX49" fmla="*/ 1673968 w 2022543"/>
                <a:gd name="connsiteY49" fmla="*/ 1312272 h 1782442"/>
                <a:gd name="connsiteX50" fmla="*/ 1694234 w 2022543"/>
                <a:gd name="connsiteY50" fmla="*/ 1312272 h 1782442"/>
                <a:gd name="connsiteX51" fmla="*/ 1653702 w 2022543"/>
                <a:gd name="connsiteY51" fmla="*/ 1401442 h 1782442"/>
                <a:gd name="connsiteX52" fmla="*/ 1742872 w 2022543"/>
                <a:gd name="connsiteY52" fmla="*/ 1356857 h 1782442"/>
                <a:gd name="connsiteX53" fmla="*/ 1795564 w 2022543"/>
                <a:gd name="connsiteY53" fmla="*/ 1267687 h 1782442"/>
                <a:gd name="connsiteX54" fmla="*/ 1892840 w 2022543"/>
                <a:gd name="connsiteY54" fmla="*/ 1182570 h 1782442"/>
                <a:gd name="connsiteX55" fmla="*/ 1913106 w 2022543"/>
                <a:gd name="connsiteY55" fmla="*/ 1154197 h 1782442"/>
                <a:gd name="connsiteX56" fmla="*/ 1900947 w 2022543"/>
                <a:gd name="connsiteY56" fmla="*/ 1105559 h 1782442"/>
                <a:gd name="connsiteX57" fmla="*/ 1921213 w 2022543"/>
                <a:gd name="connsiteY57" fmla="*/ 1065027 h 1782442"/>
                <a:gd name="connsiteX58" fmla="*/ 1880681 w 2022543"/>
                <a:gd name="connsiteY58" fmla="*/ 1044761 h 1782442"/>
                <a:gd name="connsiteX59" fmla="*/ 1929319 w 2022543"/>
                <a:gd name="connsiteY59" fmla="*/ 1020442 h 1782442"/>
                <a:gd name="connsiteX60" fmla="*/ 1949585 w 2022543"/>
                <a:gd name="connsiteY60" fmla="*/ 988016 h 1782442"/>
                <a:gd name="connsiteX61" fmla="*/ 1945532 w 2022543"/>
                <a:gd name="connsiteY61" fmla="*/ 939378 h 1782442"/>
                <a:gd name="connsiteX62" fmla="*/ 1921213 w 2022543"/>
                <a:gd name="connsiteY62" fmla="*/ 902899 h 1782442"/>
                <a:gd name="connsiteX63" fmla="*/ 1900947 w 2022543"/>
                <a:gd name="connsiteY63" fmla="*/ 878580 h 1782442"/>
                <a:gd name="connsiteX64" fmla="*/ 1900947 w 2022543"/>
                <a:gd name="connsiteY64" fmla="*/ 838048 h 1782442"/>
                <a:gd name="connsiteX65" fmla="*/ 1941479 w 2022543"/>
                <a:gd name="connsiteY65" fmla="*/ 817782 h 1782442"/>
                <a:gd name="connsiteX66" fmla="*/ 1953638 w 2022543"/>
                <a:gd name="connsiteY66" fmla="*/ 785357 h 1782442"/>
                <a:gd name="connsiteX67" fmla="*/ 1933372 w 2022543"/>
                <a:gd name="connsiteY67" fmla="*/ 765091 h 1782442"/>
                <a:gd name="connsiteX68" fmla="*/ 1973904 w 2022543"/>
                <a:gd name="connsiteY68" fmla="*/ 728612 h 1782442"/>
                <a:gd name="connsiteX69" fmla="*/ 1945532 w 2022543"/>
                <a:gd name="connsiteY69" fmla="*/ 655655 h 1782442"/>
                <a:gd name="connsiteX70" fmla="*/ 1969851 w 2022543"/>
                <a:gd name="connsiteY70" fmla="*/ 623229 h 1782442"/>
                <a:gd name="connsiteX71" fmla="*/ 1945532 w 2022543"/>
                <a:gd name="connsiteY71" fmla="*/ 602963 h 1782442"/>
                <a:gd name="connsiteX72" fmla="*/ 1969851 w 2022543"/>
                <a:gd name="connsiteY72" fmla="*/ 566484 h 1782442"/>
                <a:gd name="connsiteX73" fmla="*/ 1990117 w 2022543"/>
                <a:gd name="connsiteY73" fmla="*/ 562431 h 1782442"/>
                <a:gd name="connsiteX74" fmla="*/ 2022543 w 2022543"/>
                <a:gd name="connsiteY74" fmla="*/ 517846 h 1782442"/>
                <a:gd name="connsiteX75" fmla="*/ 1982011 w 2022543"/>
                <a:gd name="connsiteY75" fmla="*/ 452995 h 1782442"/>
                <a:gd name="connsiteX76" fmla="*/ 1953638 w 2022543"/>
                <a:gd name="connsiteY76" fmla="*/ 432729 h 1782442"/>
                <a:gd name="connsiteX77" fmla="*/ 1905000 w 2022543"/>
                <a:gd name="connsiteY77" fmla="*/ 420570 h 1782442"/>
                <a:gd name="connsiteX78" fmla="*/ 1844202 w 2022543"/>
                <a:gd name="connsiteY78" fmla="*/ 396250 h 1782442"/>
                <a:gd name="connsiteX79" fmla="*/ 1823936 w 2022543"/>
                <a:gd name="connsiteY79" fmla="*/ 363825 h 1782442"/>
                <a:gd name="connsiteX80" fmla="*/ 1791511 w 2022543"/>
                <a:gd name="connsiteY80" fmla="*/ 319240 h 1782442"/>
                <a:gd name="connsiteX81" fmla="*/ 1791511 w 2022543"/>
                <a:gd name="connsiteY81" fmla="*/ 319240 h 1782442"/>
                <a:gd name="connsiteX82" fmla="*/ 1706394 w 2022543"/>
                <a:gd name="connsiteY82" fmla="*/ 319240 h 1782442"/>
                <a:gd name="connsiteX83" fmla="*/ 1686128 w 2022543"/>
                <a:gd name="connsiteY83" fmla="*/ 290867 h 1782442"/>
                <a:gd name="connsiteX84" fmla="*/ 1657755 w 2022543"/>
                <a:gd name="connsiteY84" fmla="*/ 238176 h 1782442"/>
                <a:gd name="connsiteX85" fmla="*/ 1609117 w 2022543"/>
                <a:gd name="connsiteY85" fmla="*/ 217910 h 1782442"/>
                <a:gd name="connsiteX86" fmla="*/ 1568585 w 2022543"/>
                <a:gd name="connsiteY86" fmla="*/ 193591 h 1782442"/>
                <a:gd name="connsiteX87" fmla="*/ 1536160 w 2022543"/>
                <a:gd name="connsiteY87" fmla="*/ 173325 h 1782442"/>
                <a:gd name="connsiteX88" fmla="*/ 1536160 w 2022543"/>
                <a:gd name="connsiteY88" fmla="*/ 144953 h 1782442"/>
                <a:gd name="connsiteX89" fmla="*/ 1556426 w 2022543"/>
                <a:gd name="connsiteY89" fmla="*/ 84155 h 1782442"/>
                <a:gd name="connsiteX90" fmla="*/ 1568585 w 2022543"/>
                <a:gd name="connsiteY90" fmla="*/ 47676 h 1782442"/>
                <a:gd name="connsiteX91" fmla="*/ 1519947 w 2022543"/>
                <a:gd name="connsiteY91" fmla="*/ 27410 h 1782442"/>
                <a:gd name="connsiteX92" fmla="*/ 1474665 w 2022543"/>
                <a:gd name="connsiteY92" fmla="*/ 0 h 1782442"/>
                <a:gd name="connsiteX93" fmla="*/ 1352370 w 2022543"/>
                <a:gd name="connsiteY93" fmla="*/ 124687 h 1782442"/>
                <a:gd name="connsiteX94" fmla="*/ 1288915 w 2022543"/>
                <a:gd name="connsiteY94" fmla="*/ 39570 h 1782442"/>
                <a:gd name="connsiteX95" fmla="*/ 1248383 w 2022543"/>
                <a:gd name="connsiteY95" fmla="*/ 77974 h 1782442"/>
                <a:gd name="connsiteX96" fmla="*/ 1057883 w 2022543"/>
                <a:gd name="connsiteY96" fmla="*/ 14085 h 1782442"/>
                <a:gd name="connsiteX97" fmla="*/ 1021404 w 2022543"/>
                <a:gd name="connsiteY97" fmla="*/ 120633 h 1782442"/>
                <a:gd name="connsiteX98" fmla="*/ 966338 w 2022543"/>
                <a:gd name="connsiteY98" fmla="*/ 103964 h 1782442"/>
                <a:gd name="connsiteX99" fmla="*/ 944394 w 2022543"/>
                <a:gd name="connsiteY99" fmla="*/ 161165 h 1782442"/>
                <a:gd name="connsiteX100" fmla="*/ 948447 w 2022543"/>
                <a:gd name="connsiteY100" fmla="*/ 242229 h 1782442"/>
                <a:gd name="connsiteX101" fmla="*/ 855223 w 2022543"/>
                <a:gd name="connsiteY101" fmla="*/ 278961 h 1782442"/>
                <a:gd name="connsiteX102" fmla="*/ 830904 w 2022543"/>
                <a:gd name="connsiteY102" fmla="*/ 359772 h 1782442"/>
                <a:gd name="connsiteX103" fmla="*/ 855223 w 2022543"/>
                <a:gd name="connsiteY103" fmla="*/ 416516 h 1782442"/>
                <a:gd name="connsiteX104" fmla="*/ 822798 w 2022543"/>
                <a:gd name="connsiteY104" fmla="*/ 497580 h 1782442"/>
                <a:gd name="connsiteX105" fmla="*/ 761301 w 2022543"/>
                <a:gd name="connsiteY105" fmla="*/ 476859 h 1782442"/>
                <a:gd name="connsiteX106" fmla="*/ 660670 w 2022543"/>
                <a:gd name="connsiteY106" fmla="*/ 526916 h 1782442"/>
                <a:gd name="connsiteX107" fmla="*/ 603926 w 2022543"/>
                <a:gd name="connsiteY107" fmla="*/ 521899 h 1782442"/>
                <a:gd name="connsiteX108" fmla="*/ 537397 w 2022543"/>
                <a:gd name="connsiteY108" fmla="*/ 460645 h 1782442"/>
                <a:gd name="connsiteX109" fmla="*/ 478277 w 2022543"/>
                <a:gd name="connsiteY109" fmla="*/ 493527 h 1782442"/>
                <a:gd name="connsiteX110" fmla="*/ 393160 w 2022543"/>
                <a:gd name="connsiteY110" fmla="*/ 477314 h 1782442"/>
                <a:gd name="connsiteX111" fmla="*/ 368840 w 2022543"/>
                <a:gd name="connsiteY111" fmla="*/ 538112 h 1782442"/>
                <a:gd name="connsiteX112" fmla="*/ 358359 w 2022543"/>
                <a:gd name="connsiteY112" fmla="*/ 591766 h 1782442"/>
                <a:gd name="connsiteX113" fmla="*/ 301614 w 2022543"/>
                <a:gd name="connsiteY113" fmla="*/ 596529 h 1782442"/>
                <a:gd name="connsiteX114" fmla="*/ 275617 w 2022543"/>
                <a:gd name="connsiteY114" fmla="*/ 550524 h 1782442"/>
                <a:gd name="connsiteX115" fmla="*/ 183374 w 2022543"/>
                <a:gd name="connsiteY115" fmla="*/ 544800 h 1782442"/>
                <a:gd name="connsiteX116" fmla="*/ 101330 w 2022543"/>
                <a:gd name="connsiteY116" fmla="*/ 611070 h 1782442"/>
                <a:gd name="connsiteX117" fmla="*/ 39553 w 2022543"/>
                <a:gd name="connsiteY117" fmla="*/ 815401 h 1782442"/>
                <a:gd name="connsiteX118" fmla="*/ 60798 w 2022543"/>
                <a:gd name="connsiteY118" fmla="*/ 886687 h 1782442"/>
                <a:gd name="connsiteX119" fmla="*/ 52691 w 2022543"/>
                <a:gd name="connsiteY119" fmla="*/ 971804 h 1782442"/>
                <a:gd name="connsiteX120" fmla="*/ 0 w 2022543"/>
                <a:gd name="connsiteY120" fmla="*/ 1069080 h 1782442"/>
                <a:gd name="connsiteX121" fmla="*/ 77011 w 2022543"/>
                <a:gd name="connsiteY121" fmla="*/ 1077187 h 1782442"/>
                <a:gd name="connsiteX122" fmla="*/ 158074 w 2022543"/>
                <a:gd name="connsiteY122" fmla="*/ 1109612 h 1782442"/>
                <a:gd name="connsiteX123" fmla="*/ 186447 w 2022543"/>
                <a:gd name="connsiteY123" fmla="*/ 1158250 h 1782442"/>
                <a:gd name="connsiteX124" fmla="*/ 210766 w 2022543"/>
                <a:gd name="connsiteY124" fmla="*/ 1259580 h 1782442"/>
                <a:gd name="connsiteX125" fmla="*/ 182394 w 2022543"/>
                <a:gd name="connsiteY125" fmla="*/ 1405495 h 1782442"/>
                <a:gd name="connsiteX126" fmla="*/ 121596 w 2022543"/>
                <a:gd name="connsiteY126" fmla="*/ 1381176 h 1782442"/>
                <a:gd name="connsiteX127" fmla="*/ 97277 w 2022543"/>
                <a:gd name="connsiteY127" fmla="*/ 1409548 h 1782442"/>
                <a:gd name="connsiteX128" fmla="*/ 64851 w 2022543"/>
                <a:gd name="connsiteY128" fmla="*/ 1454133 h 1782442"/>
                <a:gd name="connsiteX129" fmla="*/ 109436 w 2022543"/>
                <a:gd name="connsiteY129" fmla="*/ 1494665 h 1782442"/>
                <a:gd name="connsiteX130" fmla="*/ 170234 w 2022543"/>
                <a:gd name="connsiteY130" fmla="*/ 1490612 h 1782442"/>
                <a:gd name="connsiteX131" fmla="*/ 226979 w 2022543"/>
                <a:gd name="connsiteY131" fmla="*/ 1539250 h 1782442"/>
                <a:gd name="connsiteX132" fmla="*/ 255351 w 2022543"/>
                <a:gd name="connsiteY132" fmla="*/ 1559516 h 1782442"/>
                <a:gd name="connsiteX133" fmla="*/ 235085 w 2022543"/>
                <a:gd name="connsiteY133" fmla="*/ 1681112 h 1782442"/>
                <a:gd name="connsiteX0" fmla="*/ 235085 w 2022543"/>
                <a:gd name="connsiteY0" fmla="*/ 1681112 h 1782442"/>
                <a:gd name="connsiteX1" fmla="*/ 303989 w 2022543"/>
                <a:gd name="connsiteY1" fmla="*/ 1685165 h 1782442"/>
                <a:gd name="connsiteX2" fmla="*/ 344521 w 2022543"/>
                <a:gd name="connsiteY2" fmla="*/ 1652740 h 1782442"/>
                <a:gd name="connsiteX3" fmla="*/ 409372 w 2022543"/>
                <a:gd name="connsiteY3" fmla="*/ 1697325 h 1782442"/>
                <a:gd name="connsiteX4" fmla="*/ 458011 w 2022543"/>
                <a:gd name="connsiteY4" fmla="*/ 1685165 h 1782442"/>
                <a:gd name="connsiteX5" fmla="*/ 458011 w 2022543"/>
                <a:gd name="connsiteY5" fmla="*/ 1628421 h 1782442"/>
                <a:gd name="connsiteX6" fmla="*/ 486383 w 2022543"/>
                <a:gd name="connsiteY6" fmla="*/ 1567623 h 1782442"/>
                <a:gd name="connsiteX7" fmla="*/ 539074 w 2022543"/>
                <a:gd name="connsiteY7" fmla="*/ 1595995 h 1782442"/>
                <a:gd name="connsiteX8" fmla="*/ 628245 w 2022543"/>
                <a:gd name="connsiteY8" fmla="*/ 1624367 h 1782442"/>
                <a:gd name="connsiteX9" fmla="*/ 680936 w 2022543"/>
                <a:gd name="connsiteY9" fmla="*/ 1628421 h 1782442"/>
                <a:gd name="connsiteX10" fmla="*/ 713362 w 2022543"/>
                <a:gd name="connsiteY10" fmla="*/ 1616261 h 1782442"/>
                <a:gd name="connsiteX11" fmla="*/ 741734 w 2022543"/>
                <a:gd name="connsiteY11" fmla="*/ 1673006 h 1782442"/>
                <a:gd name="connsiteX12" fmla="*/ 806585 w 2022543"/>
                <a:gd name="connsiteY12" fmla="*/ 1681112 h 1782442"/>
                <a:gd name="connsiteX13" fmla="*/ 806585 w 2022543"/>
                <a:gd name="connsiteY13" fmla="*/ 1681112 h 1782442"/>
                <a:gd name="connsiteX14" fmla="*/ 786319 w 2022543"/>
                <a:gd name="connsiteY14" fmla="*/ 1725697 h 1782442"/>
                <a:gd name="connsiteX15" fmla="*/ 697149 w 2022543"/>
                <a:gd name="connsiteY15" fmla="*/ 1713538 h 1782442"/>
                <a:gd name="connsiteX16" fmla="*/ 664723 w 2022543"/>
                <a:gd name="connsiteY16" fmla="*/ 1745963 h 1782442"/>
                <a:gd name="connsiteX17" fmla="*/ 713362 w 2022543"/>
                <a:gd name="connsiteY17" fmla="*/ 1782442 h 1782442"/>
                <a:gd name="connsiteX18" fmla="*/ 774160 w 2022543"/>
                <a:gd name="connsiteY18" fmla="*/ 1770282 h 1782442"/>
                <a:gd name="connsiteX19" fmla="*/ 814691 w 2022543"/>
                <a:gd name="connsiteY19" fmla="*/ 1737857 h 1782442"/>
                <a:gd name="connsiteX20" fmla="*/ 847117 w 2022543"/>
                <a:gd name="connsiteY20" fmla="*/ 1762176 h 1782442"/>
                <a:gd name="connsiteX21" fmla="*/ 907915 w 2022543"/>
                <a:gd name="connsiteY21" fmla="*/ 1721644 h 1782442"/>
                <a:gd name="connsiteX22" fmla="*/ 944394 w 2022543"/>
                <a:gd name="connsiteY22" fmla="*/ 1701378 h 1782442"/>
                <a:gd name="connsiteX23" fmla="*/ 984926 w 2022543"/>
                <a:gd name="connsiteY23" fmla="*/ 1713538 h 1782442"/>
                <a:gd name="connsiteX24" fmla="*/ 1009245 w 2022543"/>
                <a:gd name="connsiteY24" fmla="*/ 1733804 h 1782442"/>
                <a:gd name="connsiteX25" fmla="*/ 1045723 w 2022543"/>
                <a:gd name="connsiteY25" fmla="*/ 1709484 h 1782442"/>
                <a:gd name="connsiteX26" fmla="*/ 1110574 w 2022543"/>
                <a:gd name="connsiteY26" fmla="*/ 1701378 h 1782442"/>
                <a:gd name="connsiteX27" fmla="*/ 1114628 w 2022543"/>
                <a:gd name="connsiteY27" fmla="*/ 1660846 h 1782442"/>
                <a:gd name="connsiteX28" fmla="*/ 1065989 w 2022543"/>
                <a:gd name="connsiteY28" fmla="*/ 1652740 h 1782442"/>
                <a:gd name="connsiteX29" fmla="*/ 1005191 w 2022543"/>
                <a:gd name="connsiteY29" fmla="*/ 1624367 h 1782442"/>
                <a:gd name="connsiteX30" fmla="*/ 1029511 w 2022543"/>
                <a:gd name="connsiteY30" fmla="*/ 1547357 h 1782442"/>
                <a:gd name="connsiteX31" fmla="*/ 1053830 w 2022543"/>
                <a:gd name="connsiteY31" fmla="*/ 1498719 h 1782442"/>
                <a:gd name="connsiteX32" fmla="*/ 1187585 w 2022543"/>
                <a:gd name="connsiteY32" fmla="*/ 1377123 h 1782442"/>
                <a:gd name="connsiteX33" fmla="*/ 1215957 w 2022543"/>
                <a:gd name="connsiteY33" fmla="*/ 1344697 h 1782442"/>
                <a:gd name="connsiteX34" fmla="*/ 1211904 w 2022543"/>
                <a:gd name="connsiteY34" fmla="*/ 1308219 h 1782442"/>
                <a:gd name="connsiteX35" fmla="*/ 1284862 w 2022543"/>
                <a:gd name="connsiteY35" fmla="*/ 1251474 h 1782442"/>
                <a:gd name="connsiteX36" fmla="*/ 1280809 w 2022543"/>
                <a:gd name="connsiteY36" fmla="*/ 1190676 h 1782442"/>
                <a:gd name="connsiteX37" fmla="*/ 1374032 w 2022543"/>
                <a:gd name="connsiteY37" fmla="*/ 1129878 h 1782442"/>
                <a:gd name="connsiteX38" fmla="*/ 1451043 w 2022543"/>
                <a:gd name="connsiteY38" fmla="*/ 1142038 h 1782442"/>
                <a:gd name="connsiteX39" fmla="*/ 1495628 w 2022543"/>
                <a:gd name="connsiteY39" fmla="*/ 1125825 h 1782442"/>
                <a:gd name="connsiteX40" fmla="*/ 1540213 w 2022543"/>
                <a:gd name="connsiteY40" fmla="*/ 1105559 h 1782442"/>
                <a:gd name="connsiteX41" fmla="*/ 1588851 w 2022543"/>
                <a:gd name="connsiteY41" fmla="*/ 1109612 h 1782442"/>
                <a:gd name="connsiteX42" fmla="*/ 1596957 w 2022543"/>
                <a:gd name="connsiteY42" fmla="*/ 1150144 h 1782442"/>
                <a:gd name="connsiteX43" fmla="*/ 1641543 w 2022543"/>
                <a:gd name="connsiteY43" fmla="*/ 1129878 h 1782442"/>
                <a:gd name="connsiteX44" fmla="*/ 1694234 w 2022543"/>
                <a:gd name="connsiteY44" fmla="*/ 1097453 h 1782442"/>
                <a:gd name="connsiteX45" fmla="*/ 1673968 w 2022543"/>
                <a:gd name="connsiteY45" fmla="*/ 1182570 h 1782442"/>
                <a:gd name="connsiteX46" fmla="*/ 1637489 w 2022543"/>
                <a:gd name="connsiteY46" fmla="*/ 1259580 h 1782442"/>
                <a:gd name="connsiteX47" fmla="*/ 1645596 w 2022543"/>
                <a:gd name="connsiteY47" fmla="*/ 1292006 h 1782442"/>
                <a:gd name="connsiteX48" fmla="*/ 1625330 w 2022543"/>
                <a:gd name="connsiteY48" fmla="*/ 1316325 h 1782442"/>
                <a:gd name="connsiteX49" fmla="*/ 1673968 w 2022543"/>
                <a:gd name="connsiteY49" fmla="*/ 1312272 h 1782442"/>
                <a:gd name="connsiteX50" fmla="*/ 1694234 w 2022543"/>
                <a:gd name="connsiteY50" fmla="*/ 1312272 h 1782442"/>
                <a:gd name="connsiteX51" fmla="*/ 1653702 w 2022543"/>
                <a:gd name="connsiteY51" fmla="*/ 1401442 h 1782442"/>
                <a:gd name="connsiteX52" fmla="*/ 1742872 w 2022543"/>
                <a:gd name="connsiteY52" fmla="*/ 1356857 h 1782442"/>
                <a:gd name="connsiteX53" fmla="*/ 1795564 w 2022543"/>
                <a:gd name="connsiteY53" fmla="*/ 1267687 h 1782442"/>
                <a:gd name="connsiteX54" fmla="*/ 1892840 w 2022543"/>
                <a:gd name="connsiteY54" fmla="*/ 1182570 h 1782442"/>
                <a:gd name="connsiteX55" fmla="*/ 1913106 w 2022543"/>
                <a:gd name="connsiteY55" fmla="*/ 1154197 h 1782442"/>
                <a:gd name="connsiteX56" fmla="*/ 1900947 w 2022543"/>
                <a:gd name="connsiteY56" fmla="*/ 1105559 h 1782442"/>
                <a:gd name="connsiteX57" fmla="*/ 1921213 w 2022543"/>
                <a:gd name="connsiteY57" fmla="*/ 1065027 h 1782442"/>
                <a:gd name="connsiteX58" fmla="*/ 1880681 w 2022543"/>
                <a:gd name="connsiteY58" fmla="*/ 1044761 h 1782442"/>
                <a:gd name="connsiteX59" fmla="*/ 1929319 w 2022543"/>
                <a:gd name="connsiteY59" fmla="*/ 1020442 h 1782442"/>
                <a:gd name="connsiteX60" fmla="*/ 1949585 w 2022543"/>
                <a:gd name="connsiteY60" fmla="*/ 988016 h 1782442"/>
                <a:gd name="connsiteX61" fmla="*/ 1945532 w 2022543"/>
                <a:gd name="connsiteY61" fmla="*/ 939378 h 1782442"/>
                <a:gd name="connsiteX62" fmla="*/ 1921213 w 2022543"/>
                <a:gd name="connsiteY62" fmla="*/ 902899 h 1782442"/>
                <a:gd name="connsiteX63" fmla="*/ 1900947 w 2022543"/>
                <a:gd name="connsiteY63" fmla="*/ 878580 h 1782442"/>
                <a:gd name="connsiteX64" fmla="*/ 1900947 w 2022543"/>
                <a:gd name="connsiteY64" fmla="*/ 838048 h 1782442"/>
                <a:gd name="connsiteX65" fmla="*/ 1941479 w 2022543"/>
                <a:gd name="connsiteY65" fmla="*/ 817782 h 1782442"/>
                <a:gd name="connsiteX66" fmla="*/ 1953638 w 2022543"/>
                <a:gd name="connsiteY66" fmla="*/ 785357 h 1782442"/>
                <a:gd name="connsiteX67" fmla="*/ 1933372 w 2022543"/>
                <a:gd name="connsiteY67" fmla="*/ 765091 h 1782442"/>
                <a:gd name="connsiteX68" fmla="*/ 1973904 w 2022543"/>
                <a:gd name="connsiteY68" fmla="*/ 728612 h 1782442"/>
                <a:gd name="connsiteX69" fmla="*/ 1945532 w 2022543"/>
                <a:gd name="connsiteY69" fmla="*/ 655655 h 1782442"/>
                <a:gd name="connsiteX70" fmla="*/ 1969851 w 2022543"/>
                <a:gd name="connsiteY70" fmla="*/ 623229 h 1782442"/>
                <a:gd name="connsiteX71" fmla="*/ 1945532 w 2022543"/>
                <a:gd name="connsiteY71" fmla="*/ 602963 h 1782442"/>
                <a:gd name="connsiteX72" fmla="*/ 1969851 w 2022543"/>
                <a:gd name="connsiteY72" fmla="*/ 566484 h 1782442"/>
                <a:gd name="connsiteX73" fmla="*/ 1990117 w 2022543"/>
                <a:gd name="connsiteY73" fmla="*/ 562431 h 1782442"/>
                <a:gd name="connsiteX74" fmla="*/ 2022543 w 2022543"/>
                <a:gd name="connsiteY74" fmla="*/ 517846 h 1782442"/>
                <a:gd name="connsiteX75" fmla="*/ 1982011 w 2022543"/>
                <a:gd name="connsiteY75" fmla="*/ 452995 h 1782442"/>
                <a:gd name="connsiteX76" fmla="*/ 1953638 w 2022543"/>
                <a:gd name="connsiteY76" fmla="*/ 432729 h 1782442"/>
                <a:gd name="connsiteX77" fmla="*/ 1905000 w 2022543"/>
                <a:gd name="connsiteY77" fmla="*/ 420570 h 1782442"/>
                <a:gd name="connsiteX78" fmla="*/ 1844202 w 2022543"/>
                <a:gd name="connsiteY78" fmla="*/ 396250 h 1782442"/>
                <a:gd name="connsiteX79" fmla="*/ 1823936 w 2022543"/>
                <a:gd name="connsiteY79" fmla="*/ 363825 h 1782442"/>
                <a:gd name="connsiteX80" fmla="*/ 1791511 w 2022543"/>
                <a:gd name="connsiteY80" fmla="*/ 319240 h 1782442"/>
                <a:gd name="connsiteX81" fmla="*/ 1791511 w 2022543"/>
                <a:gd name="connsiteY81" fmla="*/ 319240 h 1782442"/>
                <a:gd name="connsiteX82" fmla="*/ 1706394 w 2022543"/>
                <a:gd name="connsiteY82" fmla="*/ 319240 h 1782442"/>
                <a:gd name="connsiteX83" fmla="*/ 1686128 w 2022543"/>
                <a:gd name="connsiteY83" fmla="*/ 290867 h 1782442"/>
                <a:gd name="connsiteX84" fmla="*/ 1657755 w 2022543"/>
                <a:gd name="connsiteY84" fmla="*/ 238176 h 1782442"/>
                <a:gd name="connsiteX85" fmla="*/ 1609117 w 2022543"/>
                <a:gd name="connsiteY85" fmla="*/ 217910 h 1782442"/>
                <a:gd name="connsiteX86" fmla="*/ 1568585 w 2022543"/>
                <a:gd name="connsiteY86" fmla="*/ 193591 h 1782442"/>
                <a:gd name="connsiteX87" fmla="*/ 1536160 w 2022543"/>
                <a:gd name="connsiteY87" fmla="*/ 173325 h 1782442"/>
                <a:gd name="connsiteX88" fmla="*/ 1536160 w 2022543"/>
                <a:gd name="connsiteY88" fmla="*/ 144953 h 1782442"/>
                <a:gd name="connsiteX89" fmla="*/ 1556426 w 2022543"/>
                <a:gd name="connsiteY89" fmla="*/ 84155 h 1782442"/>
                <a:gd name="connsiteX90" fmla="*/ 1568585 w 2022543"/>
                <a:gd name="connsiteY90" fmla="*/ 47676 h 1782442"/>
                <a:gd name="connsiteX91" fmla="*/ 1519947 w 2022543"/>
                <a:gd name="connsiteY91" fmla="*/ 27410 h 1782442"/>
                <a:gd name="connsiteX92" fmla="*/ 1474665 w 2022543"/>
                <a:gd name="connsiteY92" fmla="*/ 0 h 1782442"/>
                <a:gd name="connsiteX93" fmla="*/ 1352370 w 2022543"/>
                <a:gd name="connsiteY93" fmla="*/ 124687 h 1782442"/>
                <a:gd name="connsiteX94" fmla="*/ 1288915 w 2022543"/>
                <a:gd name="connsiteY94" fmla="*/ 39570 h 1782442"/>
                <a:gd name="connsiteX95" fmla="*/ 1248383 w 2022543"/>
                <a:gd name="connsiteY95" fmla="*/ 77974 h 1782442"/>
                <a:gd name="connsiteX96" fmla="*/ 1057883 w 2022543"/>
                <a:gd name="connsiteY96" fmla="*/ 14085 h 1782442"/>
                <a:gd name="connsiteX97" fmla="*/ 1021404 w 2022543"/>
                <a:gd name="connsiteY97" fmla="*/ 120633 h 1782442"/>
                <a:gd name="connsiteX98" fmla="*/ 966338 w 2022543"/>
                <a:gd name="connsiteY98" fmla="*/ 103964 h 1782442"/>
                <a:gd name="connsiteX99" fmla="*/ 944394 w 2022543"/>
                <a:gd name="connsiteY99" fmla="*/ 161165 h 1782442"/>
                <a:gd name="connsiteX100" fmla="*/ 948447 w 2022543"/>
                <a:gd name="connsiteY100" fmla="*/ 242229 h 1782442"/>
                <a:gd name="connsiteX101" fmla="*/ 855223 w 2022543"/>
                <a:gd name="connsiteY101" fmla="*/ 278961 h 1782442"/>
                <a:gd name="connsiteX102" fmla="*/ 830904 w 2022543"/>
                <a:gd name="connsiteY102" fmla="*/ 359772 h 1782442"/>
                <a:gd name="connsiteX103" fmla="*/ 855223 w 2022543"/>
                <a:gd name="connsiteY103" fmla="*/ 416516 h 1782442"/>
                <a:gd name="connsiteX104" fmla="*/ 822798 w 2022543"/>
                <a:gd name="connsiteY104" fmla="*/ 497580 h 1782442"/>
                <a:gd name="connsiteX105" fmla="*/ 761301 w 2022543"/>
                <a:gd name="connsiteY105" fmla="*/ 476859 h 1782442"/>
                <a:gd name="connsiteX106" fmla="*/ 660670 w 2022543"/>
                <a:gd name="connsiteY106" fmla="*/ 526916 h 1782442"/>
                <a:gd name="connsiteX107" fmla="*/ 603926 w 2022543"/>
                <a:gd name="connsiteY107" fmla="*/ 521899 h 1782442"/>
                <a:gd name="connsiteX108" fmla="*/ 537397 w 2022543"/>
                <a:gd name="connsiteY108" fmla="*/ 460645 h 1782442"/>
                <a:gd name="connsiteX109" fmla="*/ 478277 w 2022543"/>
                <a:gd name="connsiteY109" fmla="*/ 493527 h 1782442"/>
                <a:gd name="connsiteX110" fmla="*/ 393160 w 2022543"/>
                <a:gd name="connsiteY110" fmla="*/ 477314 h 1782442"/>
                <a:gd name="connsiteX111" fmla="*/ 368840 w 2022543"/>
                <a:gd name="connsiteY111" fmla="*/ 538112 h 1782442"/>
                <a:gd name="connsiteX112" fmla="*/ 358359 w 2022543"/>
                <a:gd name="connsiteY112" fmla="*/ 591766 h 1782442"/>
                <a:gd name="connsiteX113" fmla="*/ 301614 w 2022543"/>
                <a:gd name="connsiteY113" fmla="*/ 596529 h 1782442"/>
                <a:gd name="connsiteX114" fmla="*/ 275617 w 2022543"/>
                <a:gd name="connsiteY114" fmla="*/ 550524 h 1782442"/>
                <a:gd name="connsiteX115" fmla="*/ 183374 w 2022543"/>
                <a:gd name="connsiteY115" fmla="*/ 544800 h 1782442"/>
                <a:gd name="connsiteX116" fmla="*/ 101330 w 2022543"/>
                <a:gd name="connsiteY116" fmla="*/ 611070 h 1782442"/>
                <a:gd name="connsiteX117" fmla="*/ 39553 w 2022543"/>
                <a:gd name="connsiteY117" fmla="*/ 805876 h 1782442"/>
                <a:gd name="connsiteX118" fmla="*/ 60798 w 2022543"/>
                <a:gd name="connsiteY118" fmla="*/ 886687 h 1782442"/>
                <a:gd name="connsiteX119" fmla="*/ 52691 w 2022543"/>
                <a:gd name="connsiteY119" fmla="*/ 971804 h 1782442"/>
                <a:gd name="connsiteX120" fmla="*/ 0 w 2022543"/>
                <a:gd name="connsiteY120" fmla="*/ 1069080 h 1782442"/>
                <a:gd name="connsiteX121" fmla="*/ 77011 w 2022543"/>
                <a:gd name="connsiteY121" fmla="*/ 1077187 h 1782442"/>
                <a:gd name="connsiteX122" fmla="*/ 158074 w 2022543"/>
                <a:gd name="connsiteY122" fmla="*/ 1109612 h 1782442"/>
                <a:gd name="connsiteX123" fmla="*/ 186447 w 2022543"/>
                <a:gd name="connsiteY123" fmla="*/ 1158250 h 1782442"/>
                <a:gd name="connsiteX124" fmla="*/ 210766 w 2022543"/>
                <a:gd name="connsiteY124" fmla="*/ 1259580 h 1782442"/>
                <a:gd name="connsiteX125" fmla="*/ 182394 w 2022543"/>
                <a:gd name="connsiteY125" fmla="*/ 1405495 h 1782442"/>
                <a:gd name="connsiteX126" fmla="*/ 121596 w 2022543"/>
                <a:gd name="connsiteY126" fmla="*/ 1381176 h 1782442"/>
                <a:gd name="connsiteX127" fmla="*/ 97277 w 2022543"/>
                <a:gd name="connsiteY127" fmla="*/ 1409548 h 1782442"/>
                <a:gd name="connsiteX128" fmla="*/ 64851 w 2022543"/>
                <a:gd name="connsiteY128" fmla="*/ 1454133 h 1782442"/>
                <a:gd name="connsiteX129" fmla="*/ 109436 w 2022543"/>
                <a:gd name="connsiteY129" fmla="*/ 1494665 h 1782442"/>
                <a:gd name="connsiteX130" fmla="*/ 170234 w 2022543"/>
                <a:gd name="connsiteY130" fmla="*/ 1490612 h 1782442"/>
                <a:gd name="connsiteX131" fmla="*/ 226979 w 2022543"/>
                <a:gd name="connsiteY131" fmla="*/ 1539250 h 1782442"/>
                <a:gd name="connsiteX132" fmla="*/ 255351 w 2022543"/>
                <a:gd name="connsiteY132" fmla="*/ 1559516 h 1782442"/>
                <a:gd name="connsiteX133" fmla="*/ 235085 w 2022543"/>
                <a:gd name="connsiteY133" fmla="*/ 1681112 h 1782442"/>
                <a:gd name="connsiteX0" fmla="*/ 235085 w 2022543"/>
                <a:gd name="connsiteY0" fmla="*/ 1681112 h 1782442"/>
                <a:gd name="connsiteX1" fmla="*/ 303989 w 2022543"/>
                <a:gd name="connsiteY1" fmla="*/ 1685165 h 1782442"/>
                <a:gd name="connsiteX2" fmla="*/ 344521 w 2022543"/>
                <a:gd name="connsiteY2" fmla="*/ 1652740 h 1782442"/>
                <a:gd name="connsiteX3" fmla="*/ 409372 w 2022543"/>
                <a:gd name="connsiteY3" fmla="*/ 1697325 h 1782442"/>
                <a:gd name="connsiteX4" fmla="*/ 458011 w 2022543"/>
                <a:gd name="connsiteY4" fmla="*/ 1685165 h 1782442"/>
                <a:gd name="connsiteX5" fmla="*/ 458011 w 2022543"/>
                <a:gd name="connsiteY5" fmla="*/ 1628421 h 1782442"/>
                <a:gd name="connsiteX6" fmla="*/ 486383 w 2022543"/>
                <a:gd name="connsiteY6" fmla="*/ 1567623 h 1782442"/>
                <a:gd name="connsiteX7" fmla="*/ 539074 w 2022543"/>
                <a:gd name="connsiteY7" fmla="*/ 1595995 h 1782442"/>
                <a:gd name="connsiteX8" fmla="*/ 628245 w 2022543"/>
                <a:gd name="connsiteY8" fmla="*/ 1624367 h 1782442"/>
                <a:gd name="connsiteX9" fmla="*/ 680936 w 2022543"/>
                <a:gd name="connsiteY9" fmla="*/ 1628421 h 1782442"/>
                <a:gd name="connsiteX10" fmla="*/ 713362 w 2022543"/>
                <a:gd name="connsiteY10" fmla="*/ 1616261 h 1782442"/>
                <a:gd name="connsiteX11" fmla="*/ 741734 w 2022543"/>
                <a:gd name="connsiteY11" fmla="*/ 1673006 h 1782442"/>
                <a:gd name="connsiteX12" fmla="*/ 806585 w 2022543"/>
                <a:gd name="connsiteY12" fmla="*/ 1681112 h 1782442"/>
                <a:gd name="connsiteX13" fmla="*/ 806585 w 2022543"/>
                <a:gd name="connsiteY13" fmla="*/ 1681112 h 1782442"/>
                <a:gd name="connsiteX14" fmla="*/ 786319 w 2022543"/>
                <a:gd name="connsiteY14" fmla="*/ 1725697 h 1782442"/>
                <a:gd name="connsiteX15" fmla="*/ 697149 w 2022543"/>
                <a:gd name="connsiteY15" fmla="*/ 1713538 h 1782442"/>
                <a:gd name="connsiteX16" fmla="*/ 664723 w 2022543"/>
                <a:gd name="connsiteY16" fmla="*/ 1745963 h 1782442"/>
                <a:gd name="connsiteX17" fmla="*/ 713362 w 2022543"/>
                <a:gd name="connsiteY17" fmla="*/ 1782442 h 1782442"/>
                <a:gd name="connsiteX18" fmla="*/ 774160 w 2022543"/>
                <a:gd name="connsiteY18" fmla="*/ 1770282 h 1782442"/>
                <a:gd name="connsiteX19" fmla="*/ 814691 w 2022543"/>
                <a:gd name="connsiteY19" fmla="*/ 1737857 h 1782442"/>
                <a:gd name="connsiteX20" fmla="*/ 847117 w 2022543"/>
                <a:gd name="connsiteY20" fmla="*/ 1762176 h 1782442"/>
                <a:gd name="connsiteX21" fmla="*/ 907915 w 2022543"/>
                <a:gd name="connsiteY21" fmla="*/ 1721644 h 1782442"/>
                <a:gd name="connsiteX22" fmla="*/ 944394 w 2022543"/>
                <a:gd name="connsiteY22" fmla="*/ 1701378 h 1782442"/>
                <a:gd name="connsiteX23" fmla="*/ 984926 w 2022543"/>
                <a:gd name="connsiteY23" fmla="*/ 1713538 h 1782442"/>
                <a:gd name="connsiteX24" fmla="*/ 1009245 w 2022543"/>
                <a:gd name="connsiteY24" fmla="*/ 1733804 h 1782442"/>
                <a:gd name="connsiteX25" fmla="*/ 1045723 w 2022543"/>
                <a:gd name="connsiteY25" fmla="*/ 1709484 h 1782442"/>
                <a:gd name="connsiteX26" fmla="*/ 1110574 w 2022543"/>
                <a:gd name="connsiteY26" fmla="*/ 1701378 h 1782442"/>
                <a:gd name="connsiteX27" fmla="*/ 1114628 w 2022543"/>
                <a:gd name="connsiteY27" fmla="*/ 1660846 h 1782442"/>
                <a:gd name="connsiteX28" fmla="*/ 1065989 w 2022543"/>
                <a:gd name="connsiteY28" fmla="*/ 1652740 h 1782442"/>
                <a:gd name="connsiteX29" fmla="*/ 1005191 w 2022543"/>
                <a:gd name="connsiteY29" fmla="*/ 1624367 h 1782442"/>
                <a:gd name="connsiteX30" fmla="*/ 1029511 w 2022543"/>
                <a:gd name="connsiteY30" fmla="*/ 1547357 h 1782442"/>
                <a:gd name="connsiteX31" fmla="*/ 1053830 w 2022543"/>
                <a:gd name="connsiteY31" fmla="*/ 1498719 h 1782442"/>
                <a:gd name="connsiteX32" fmla="*/ 1187585 w 2022543"/>
                <a:gd name="connsiteY32" fmla="*/ 1377123 h 1782442"/>
                <a:gd name="connsiteX33" fmla="*/ 1215957 w 2022543"/>
                <a:gd name="connsiteY33" fmla="*/ 1344697 h 1782442"/>
                <a:gd name="connsiteX34" fmla="*/ 1211904 w 2022543"/>
                <a:gd name="connsiteY34" fmla="*/ 1308219 h 1782442"/>
                <a:gd name="connsiteX35" fmla="*/ 1284862 w 2022543"/>
                <a:gd name="connsiteY35" fmla="*/ 1251474 h 1782442"/>
                <a:gd name="connsiteX36" fmla="*/ 1280809 w 2022543"/>
                <a:gd name="connsiteY36" fmla="*/ 1190676 h 1782442"/>
                <a:gd name="connsiteX37" fmla="*/ 1374032 w 2022543"/>
                <a:gd name="connsiteY37" fmla="*/ 1129878 h 1782442"/>
                <a:gd name="connsiteX38" fmla="*/ 1451043 w 2022543"/>
                <a:gd name="connsiteY38" fmla="*/ 1142038 h 1782442"/>
                <a:gd name="connsiteX39" fmla="*/ 1495628 w 2022543"/>
                <a:gd name="connsiteY39" fmla="*/ 1125825 h 1782442"/>
                <a:gd name="connsiteX40" fmla="*/ 1540213 w 2022543"/>
                <a:gd name="connsiteY40" fmla="*/ 1105559 h 1782442"/>
                <a:gd name="connsiteX41" fmla="*/ 1588851 w 2022543"/>
                <a:gd name="connsiteY41" fmla="*/ 1109612 h 1782442"/>
                <a:gd name="connsiteX42" fmla="*/ 1596957 w 2022543"/>
                <a:gd name="connsiteY42" fmla="*/ 1150144 h 1782442"/>
                <a:gd name="connsiteX43" fmla="*/ 1641543 w 2022543"/>
                <a:gd name="connsiteY43" fmla="*/ 1129878 h 1782442"/>
                <a:gd name="connsiteX44" fmla="*/ 1694234 w 2022543"/>
                <a:gd name="connsiteY44" fmla="*/ 1097453 h 1782442"/>
                <a:gd name="connsiteX45" fmla="*/ 1673968 w 2022543"/>
                <a:gd name="connsiteY45" fmla="*/ 1182570 h 1782442"/>
                <a:gd name="connsiteX46" fmla="*/ 1637489 w 2022543"/>
                <a:gd name="connsiteY46" fmla="*/ 1259580 h 1782442"/>
                <a:gd name="connsiteX47" fmla="*/ 1645596 w 2022543"/>
                <a:gd name="connsiteY47" fmla="*/ 1292006 h 1782442"/>
                <a:gd name="connsiteX48" fmla="*/ 1625330 w 2022543"/>
                <a:gd name="connsiteY48" fmla="*/ 1316325 h 1782442"/>
                <a:gd name="connsiteX49" fmla="*/ 1673968 w 2022543"/>
                <a:gd name="connsiteY49" fmla="*/ 1312272 h 1782442"/>
                <a:gd name="connsiteX50" fmla="*/ 1694234 w 2022543"/>
                <a:gd name="connsiteY50" fmla="*/ 1312272 h 1782442"/>
                <a:gd name="connsiteX51" fmla="*/ 1653702 w 2022543"/>
                <a:gd name="connsiteY51" fmla="*/ 1401442 h 1782442"/>
                <a:gd name="connsiteX52" fmla="*/ 1742872 w 2022543"/>
                <a:gd name="connsiteY52" fmla="*/ 1356857 h 1782442"/>
                <a:gd name="connsiteX53" fmla="*/ 1795564 w 2022543"/>
                <a:gd name="connsiteY53" fmla="*/ 1267687 h 1782442"/>
                <a:gd name="connsiteX54" fmla="*/ 1892840 w 2022543"/>
                <a:gd name="connsiteY54" fmla="*/ 1182570 h 1782442"/>
                <a:gd name="connsiteX55" fmla="*/ 1913106 w 2022543"/>
                <a:gd name="connsiteY55" fmla="*/ 1154197 h 1782442"/>
                <a:gd name="connsiteX56" fmla="*/ 1900947 w 2022543"/>
                <a:gd name="connsiteY56" fmla="*/ 1105559 h 1782442"/>
                <a:gd name="connsiteX57" fmla="*/ 1921213 w 2022543"/>
                <a:gd name="connsiteY57" fmla="*/ 1065027 h 1782442"/>
                <a:gd name="connsiteX58" fmla="*/ 1880681 w 2022543"/>
                <a:gd name="connsiteY58" fmla="*/ 1044761 h 1782442"/>
                <a:gd name="connsiteX59" fmla="*/ 1929319 w 2022543"/>
                <a:gd name="connsiteY59" fmla="*/ 1020442 h 1782442"/>
                <a:gd name="connsiteX60" fmla="*/ 1949585 w 2022543"/>
                <a:gd name="connsiteY60" fmla="*/ 988016 h 1782442"/>
                <a:gd name="connsiteX61" fmla="*/ 1945532 w 2022543"/>
                <a:gd name="connsiteY61" fmla="*/ 939378 h 1782442"/>
                <a:gd name="connsiteX62" fmla="*/ 1921213 w 2022543"/>
                <a:gd name="connsiteY62" fmla="*/ 902899 h 1782442"/>
                <a:gd name="connsiteX63" fmla="*/ 1900947 w 2022543"/>
                <a:gd name="connsiteY63" fmla="*/ 878580 h 1782442"/>
                <a:gd name="connsiteX64" fmla="*/ 1900947 w 2022543"/>
                <a:gd name="connsiteY64" fmla="*/ 838048 h 1782442"/>
                <a:gd name="connsiteX65" fmla="*/ 1941479 w 2022543"/>
                <a:gd name="connsiteY65" fmla="*/ 817782 h 1782442"/>
                <a:gd name="connsiteX66" fmla="*/ 1953638 w 2022543"/>
                <a:gd name="connsiteY66" fmla="*/ 785357 h 1782442"/>
                <a:gd name="connsiteX67" fmla="*/ 1933372 w 2022543"/>
                <a:gd name="connsiteY67" fmla="*/ 765091 h 1782442"/>
                <a:gd name="connsiteX68" fmla="*/ 1973904 w 2022543"/>
                <a:gd name="connsiteY68" fmla="*/ 728612 h 1782442"/>
                <a:gd name="connsiteX69" fmla="*/ 1945532 w 2022543"/>
                <a:gd name="connsiteY69" fmla="*/ 655655 h 1782442"/>
                <a:gd name="connsiteX70" fmla="*/ 1969851 w 2022543"/>
                <a:gd name="connsiteY70" fmla="*/ 623229 h 1782442"/>
                <a:gd name="connsiteX71" fmla="*/ 1945532 w 2022543"/>
                <a:gd name="connsiteY71" fmla="*/ 602963 h 1782442"/>
                <a:gd name="connsiteX72" fmla="*/ 1969851 w 2022543"/>
                <a:gd name="connsiteY72" fmla="*/ 566484 h 1782442"/>
                <a:gd name="connsiteX73" fmla="*/ 1990117 w 2022543"/>
                <a:gd name="connsiteY73" fmla="*/ 562431 h 1782442"/>
                <a:gd name="connsiteX74" fmla="*/ 2022543 w 2022543"/>
                <a:gd name="connsiteY74" fmla="*/ 517846 h 1782442"/>
                <a:gd name="connsiteX75" fmla="*/ 1982011 w 2022543"/>
                <a:gd name="connsiteY75" fmla="*/ 452995 h 1782442"/>
                <a:gd name="connsiteX76" fmla="*/ 1953638 w 2022543"/>
                <a:gd name="connsiteY76" fmla="*/ 432729 h 1782442"/>
                <a:gd name="connsiteX77" fmla="*/ 1905000 w 2022543"/>
                <a:gd name="connsiteY77" fmla="*/ 420570 h 1782442"/>
                <a:gd name="connsiteX78" fmla="*/ 1844202 w 2022543"/>
                <a:gd name="connsiteY78" fmla="*/ 396250 h 1782442"/>
                <a:gd name="connsiteX79" fmla="*/ 1823936 w 2022543"/>
                <a:gd name="connsiteY79" fmla="*/ 363825 h 1782442"/>
                <a:gd name="connsiteX80" fmla="*/ 1791511 w 2022543"/>
                <a:gd name="connsiteY80" fmla="*/ 319240 h 1782442"/>
                <a:gd name="connsiteX81" fmla="*/ 1791511 w 2022543"/>
                <a:gd name="connsiteY81" fmla="*/ 319240 h 1782442"/>
                <a:gd name="connsiteX82" fmla="*/ 1706394 w 2022543"/>
                <a:gd name="connsiteY82" fmla="*/ 319240 h 1782442"/>
                <a:gd name="connsiteX83" fmla="*/ 1686128 w 2022543"/>
                <a:gd name="connsiteY83" fmla="*/ 290867 h 1782442"/>
                <a:gd name="connsiteX84" fmla="*/ 1657755 w 2022543"/>
                <a:gd name="connsiteY84" fmla="*/ 238176 h 1782442"/>
                <a:gd name="connsiteX85" fmla="*/ 1609117 w 2022543"/>
                <a:gd name="connsiteY85" fmla="*/ 217910 h 1782442"/>
                <a:gd name="connsiteX86" fmla="*/ 1568585 w 2022543"/>
                <a:gd name="connsiteY86" fmla="*/ 193591 h 1782442"/>
                <a:gd name="connsiteX87" fmla="*/ 1536160 w 2022543"/>
                <a:gd name="connsiteY87" fmla="*/ 173325 h 1782442"/>
                <a:gd name="connsiteX88" fmla="*/ 1536160 w 2022543"/>
                <a:gd name="connsiteY88" fmla="*/ 144953 h 1782442"/>
                <a:gd name="connsiteX89" fmla="*/ 1556426 w 2022543"/>
                <a:gd name="connsiteY89" fmla="*/ 84155 h 1782442"/>
                <a:gd name="connsiteX90" fmla="*/ 1568585 w 2022543"/>
                <a:gd name="connsiteY90" fmla="*/ 47676 h 1782442"/>
                <a:gd name="connsiteX91" fmla="*/ 1519947 w 2022543"/>
                <a:gd name="connsiteY91" fmla="*/ 27410 h 1782442"/>
                <a:gd name="connsiteX92" fmla="*/ 1474665 w 2022543"/>
                <a:gd name="connsiteY92" fmla="*/ 0 h 1782442"/>
                <a:gd name="connsiteX93" fmla="*/ 1352370 w 2022543"/>
                <a:gd name="connsiteY93" fmla="*/ 124687 h 1782442"/>
                <a:gd name="connsiteX94" fmla="*/ 1288915 w 2022543"/>
                <a:gd name="connsiteY94" fmla="*/ 39570 h 1782442"/>
                <a:gd name="connsiteX95" fmla="*/ 1248383 w 2022543"/>
                <a:gd name="connsiteY95" fmla="*/ 77974 h 1782442"/>
                <a:gd name="connsiteX96" fmla="*/ 1057883 w 2022543"/>
                <a:gd name="connsiteY96" fmla="*/ 14085 h 1782442"/>
                <a:gd name="connsiteX97" fmla="*/ 1021404 w 2022543"/>
                <a:gd name="connsiteY97" fmla="*/ 120633 h 1782442"/>
                <a:gd name="connsiteX98" fmla="*/ 966338 w 2022543"/>
                <a:gd name="connsiteY98" fmla="*/ 103964 h 1782442"/>
                <a:gd name="connsiteX99" fmla="*/ 944394 w 2022543"/>
                <a:gd name="connsiteY99" fmla="*/ 161165 h 1782442"/>
                <a:gd name="connsiteX100" fmla="*/ 948447 w 2022543"/>
                <a:gd name="connsiteY100" fmla="*/ 242229 h 1782442"/>
                <a:gd name="connsiteX101" fmla="*/ 855223 w 2022543"/>
                <a:gd name="connsiteY101" fmla="*/ 278961 h 1782442"/>
                <a:gd name="connsiteX102" fmla="*/ 830904 w 2022543"/>
                <a:gd name="connsiteY102" fmla="*/ 359772 h 1782442"/>
                <a:gd name="connsiteX103" fmla="*/ 855223 w 2022543"/>
                <a:gd name="connsiteY103" fmla="*/ 416516 h 1782442"/>
                <a:gd name="connsiteX104" fmla="*/ 822798 w 2022543"/>
                <a:gd name="connsiteY104" fmla="*/ 497580 h 1782442"/>
                <a:gd name="connsiteX105" fmla="*/ 761301 w 2022543"/>
                <a:gd name="connsiteY105" fmla="*/ 476859 h 1782442"/>
                <a:gd name="connsiteX106" fmla="*/ 660670 w 2022543"/>
                <a:gd name="connsiteY106" fmla="*/ 526916 h 1782442"/>
                <a:gd name="connsiteX107" fmla="*/ 603926 w 2022543"/>
                <a:gd name="connsiteY107" fmla="*/ 521899 h 1782442"/>
                <a:gd name="connsiteX108" fmla="*/ 537397 w 2022543"/>
                <a:gd name="connsiteY108" fmla="*/ 460645 h 1782442"/>
                <a:gd name="connsiteX109" fmla="*/ 478277 w 2022543"/>
                <a:gd name="connsiteY109" fmla="*/ 493527 h 1782442"/>
                <a:gd name="connsiteX110" fmla="*/ 393160 w 2022543"/>
                <a:gd name="connsiteY110" fmla="*/ 477314 h 1782442"/>
                <a:gd name="connsiteX111" fmla="*/ 368840 w 2022543"/>
                <a:gd name="connsiteY111" fmla="*/ 538112 h 1782442"/>
                <a:gd name="connsiteX112" fmla="*/ 358359 w 2022543"/>
                <a:gd name="connsiteY112" fmla="*/ 591766 h 1782442"/>
                <a:gd name="connsiteX113" fmla="*/ 301614 w 2022543"/>
                <a:gd name="connsiteY113" fmla="*/ 596529 h 1782442"/>
                <a:gd name="connsiteX114" fmla="*/ 275617 w 2022543"/>
                <a:gd name="connsiteY114" fmla="*/ 550524 h 1782442"/>
                <a:gd name="connsiteX115" fmla="*/ 183374 w 2022543"/>
                <a:gd name="connsiteY115" fmla="*/ 544800 h 1782442"/>
                <a:gd name="connsiteX116" fmla="*/ 101330 w 2022543"/>
                <a:gd name="connsiteY116" fmla="*/ 611070 h 1782442"/>
                <a:gd name="connsiteX117" fmla="*/ 39553 w 2022543"/>
                <a:gd name="connsiteY117" fmla="*/ 805876 h 1782442"/>
                <a:gd name="connsiteX118" fmla="*/ 60798 w 2022543"/>
                <a:gd name="connsiteY118" fmla="*/ 886687 h 1782442"/>
                <a:gd name="connsiteX119" fmla="*/ 45564 w 2022543"/>
                <a:gd name="connsiteY119" fmla="*/ 974185 h 1782442"/>
                <a:gd name="connsiteX120" fmla="*/ 0 w 2022543"/>
                <a:gd name="connsiteY120" fmla="*/ 1069080 h 1782442"/>
                <a:gd name="connsiteX121" fmla="*/ 77011 w 2022543"/>
                <a:gd name="connsiteY121" fmla="*/ 1077187 h 1782442"/>
                <a:gd name="connsiteX122" fmla="*/ 158074 w 2022543"/>
                <a:gd name="connsiteY122" fmla="*/ 1109612 h 1782442"/>
                <a:gd name="connsiteX123" fmla="*/ 186447 w 2022543"/>
                <a:gd name="connsiteY123" fmla="*/ 1158250 h 1782442"/>
                <a:gd name="connsiteX124" fmla="*/ 210766 w 2022543"/>
                <a:gd name="connsiteY124" fmla="*/ 1259580 h 1782442"/>
                <a:gd name="connsiteX125" fmla="*/ 182394 w 2022543"/>
                <a:gd name="connsiteY125" fmla="*/ 1405495 h 1782442"/>
                <a:gd name="connsiteX126" fmla="*/ 121596 w 2022543"/>
                <a:gd name="connsiteY126" fmla="*/ 1381176 h 1782442"/>
                <a:gd name="connsiteX127" fmla="*/ 97277 w 2022543"/>
                <a:gd name="connsiteY127" fmla="*/ 1409548 h 1782442"/>
                <a:gd name="connsiteX128" fmla="*/ 64851 w 2022543"/>
                <a:gd name="connsiteY128" fmla="*/ 1454133 h 1782442"/>
                <a:gd name="connsiteX129" fmla="*/ 109436 w 2022543"/>
                <a:gd name="connsiteY129" fmla="*/ 1494665 h 1782442"/>
                <a:gd name="connsiteX130" fmla="*/ 170234 w 2022543"/>
                <a:gd name="connsiteY130" fmla="*/ 1490612 h 1782442"/>
                <a:gd name="connsiteX131" fmla="*/ 226979 w 2022543"/>
                <a:gd name="connsiteY131" fmla="*/ 1539250 h 1782442"/>
                <a:gd name="connsiteX132" fmla="*/ 255351 w 2022543"/>
                <a:gd name="connsiteY132" fmla="*/ 1559516 h 1782442"/>
                <a:gd name="connsiteX133" fmla="*/ 235085 w 2022543"/>
                <a:gd name="connsiteY133" fmla="*/ 1681112 h 1782442"/>
                <a:gd name="connsiteX0" fmla="*/ 235085 w 2022543"/>
                <a:gd name="connsiteY0" fmla="*/ 1681112 h 1782442"/>
                <a:gd name="connsiteX1" fmla="*/ 303989 w 2022543"/>
                <a:gd name="connsiteY1" fmla="*/ 1685165 h 1782442"/>
                <a:gd name="connsiteX2" fmla="*/ 344521 w 2022543"/>
                <a:gd name="connsiteY2" fmla="*/ 1652740 h 1782442"/>
                <a:gd name="connsiteX3" fmla="*/ 409372 w 2022543"/>
                <a:gd name="connsiteY3" fmla="*/ 1697325 h 1782442"/>
                <a:gd name="connsiteX4" fmla="*/ 458011 w 2022543"/>
                <a:gd name="connsiteY4" fmla="*/ 1685165 h 1782442"/>
                <a:gd name="connsiteX5" fmla="*/ 458011 w 2022543"/>
                <a:gd name="connsiteY5" fmla="*/ 1628421 h 1782442"/>
                <a:gd name="connsiteX6" fmla="*/ 486383 w 2022543"/>
                <a:gd name="connsiteY6" fmla="*/ 1567623 h 1782442"/>
                <a:gd name="connsiteX7" fmla="*/ 539074 w 2022543"/>
                <a:gd name="connsiteY7" fmla="*/ 1595995 h 1782442"/>
                <a:gd name="connsiteX8" fmla="*/ 628245 w 2022543"/>
                <a:gd name="connsiteY8" fmla="*/ 1624367 h 1782442"/>
                <a:gd name="connsiteX9" fmla="*/ 680936 w 2022543"/>
                <a:gd name="connsiteY9" fmla="*/ 1628421 h 1782442"/>
                <a:gd name="connsiteX10" fmla="*/ 713362 w 2022543"/>
                <a:gd name="connsiteY10" fmla="*/ 1616261 h 1782442"/>
                <a:gd name="connsiteX11" fmla="*/ 741734 w 2022543"/>
                <a:gd name="connsiteY11" fmla="*/ 1673006 h 1782442"/>
                <a:gd name="connsiteX12" fmla="*/ 806585 w 2022543"/>
                <a:gd name="connsiteY12" fmla="*/ 1681112 h 1782442"/>
                <a:gd name="connsiteX13" fmla="*/ 806585 w 2022543"/>
                <a:gd name="connsiteY13" fmla="*/ 1681112 h 1782442"/>
                <a:gd name="connsiteX14" fmla="*/ 786319 w 2022543"/>
                <a:gd name="connsiteY14" fmla="*/ 1725697 h 1782442"/>
                <a:gd name="connsiteX15" fmla="*/ 697149 w 2022543"/>
                <a:gd name="connsiteY15" fmla="*/ 1713538 h 1782442"/>
                <a:gd name="connsiteX16" fmla="*/ 664723 w 2022543"/>
                <a:gd name="connsiteY16" fmla="*/ 1745963 h 1782442"/>
                <a:gd name="connsiteX17" fmla="*/ 713362 w 2022543"/>
                <a:gd name="connsiteY17" fmla="*/ 1782442 h 1782442"/>
                <a:gd name="connsiteX18" fmla="*/ 774160 w 2022543"/>
                <a:gd name="connsiteY18" fmla="*/ 1770282 h 1782442"/>
                <a:gd name="connsiteX19" fmla="*/ 814691 w 2022543"/>
                <a:gd name="connsiteY19" fmla="*/ 1737857 h 1782442"/>
                <a:gd name="connsiteX20" fmla="*/ 847117 w 2022543"/>
                <a:gd name="connsiteY20" fmla="*/ 1762176 h 1782442"/>
                <a:gd name="connsiteX21" fmla="*/ 907915 w 2022543"/>
                <a:gd name="connsiteY21" fmla="*/ 1721644 h 1782442"/>
                <a:gd name="connsiteX22" fmla="*/ 944394 w 2022543"/>
                <a:gd name="connsiteY22" fmla="*/ 1701378 h 1782442"/>
                <a:gd name="connsiteX23" fmla="*/ 984926 w 2022543"/>
                <a:gd name="connsiteY23" fmla="*/ 1713538 h 1782442"/>
                <a:gd name="connsiteX24" fmla="*/ 1009245 w 2022543"/>
                <a:gd name="connsiteY24" fmla="*/ 1733804 h 1782442"/>
                <a:gd name="connsiteX25" fmla="*/ 1045723 w 2022543"/>
                <a:gd name="connsiteY25" fmla="*/ 1709484 h 1782442"/>
                <a:gd name="connsiteX26" fmla="*/ 1110574 w 2022543"/>
                <a:gd name="connsiteY26" fmla="*/ 1701378 h 1782442"/>
                <a:gd name="connsiteX27" fmla="*/ 1114628 w 2022543"/>
                <a:gd name="connsiteY27" fmla="*/ 1660846 h 1782442"/>
                <a:gd name="connsiteX28" fmla="*/ 1065989 w 2022543"/>
                <a:gd name="connsiteY28" fmla="*/ 1652740 h 1782442"/>
                <a:gd name="connsiteX29" fmla="*/ 1005191 w 2022543"/>
                <a:gd name="connsiteY29" fmla="*/ 1624367 h 1782442"/>
                <a:gd name="connsiteX30" fmla="*/ 1029511 w 2022543"/>
                <a:gd name="connsiteY30" fmla="*/ 1547357 h 1782442"/>
                <a:gd name="connsiteX31" fmla="*/ 1053830 w 2022543"/>
                <a:gd name="connsiteY31" fmla="*/ 1498719 h 1782442"/>
                <a:gd name="connsiteX32" fmla="*/ 1187585 w 2022543"/>
                <a:gd name="connsiteY32" fmla="*/ 1377123 h 1782442"/>
                <a:gd name="connsiteX33" fmla="*/ 1215957 w 2022543"/>
                <a:gd name="connsiteY33" fmla="*/ 1344697 h 1782442"/>
                <a:gd name="connsiteX34" fmla="*/ 1211904 w 2022543"/>
                <a:gd name="connsiteY34" fmla="*/ 1308219 h 1782442"/>
                <a:gd name="connsiteX35" fmla="*/ 1284862 w 2022543"/>
                <a:gd name="connsiteY35" fmla="*/ 1251474 h 1782442"/>
                <a:gd name="connsiteX36" fmla="*/ 1280809 w 2022543"/>
                <a:gd name="connsiteY36" fmla="*/ 1190676 h 1782442"/>
                <a:gd name="connsiteX37" fmla="*/ 1374032 w 2022543"/>
                <a:gd name="connsiteY37" fmla="*/ 1129878 h 1782442"/>
                <a:gd name="connsiteX38" fmla="*/ 1451043 w 2022543"/>
                <a:gd name="connsiteY38" fmla="*/ 1142038 h 1782442"/>
                <a:gd name="connsiteX39" fmla="*/ 1495628 w 2022543"/>
                <a:gd name="connsiteY39" fmla="*/ 1125825 h 1782442"/>
                <a:gd name="connsiteX40" fmla="*/ 1540213 w 2022543"/>
                <a:gd name="connsiteY40" fmla="*/ 1105559 h 1782442"/>
                <a:gd name="connsiteX41" fmla="*/ 1588851 w 2022543"/>
                <a:gd name="connsiteY41" fmla="*/ 1109612 h 1782442"/>
                <a:gd name="connsiteX42" fmla="*/ 1596957 w 2022543"/>
                <a:gd name="connsiteY42" fmla="*/ 1150144 h 1782442"/>
                <a:gd name="connsiteX43" fmla="*/ 1641543 w 2022543"/>
                <a:gd name="connsiteY43" fmla="*/ 1129878 h 1782442"/>
                <a:gd name="connsiteX44" fmla="*/ 1694234 w 2022543"/>
                <a:gd name="connsiteY44" fmla="*/ 1097453 h 1782442"/>
                <a:gd name="connsiteX45" fmla="*/ 1673968 w 2022543"/>
                <a:gd name="connsiteY45" fmla="*/ 1182570 h 1782442"/>
                <a:gd name="connsiteX46" fmla="*/ 1637489 w 2022543"/>
                <a:gd name="connsiteY46" fmla="*/ 1259580 h 1782442"/>
                <a:gd name="connsiteX47" fmla="*/ 1645596 w 2022543"/>
                <a:gd name="connsiteY47" fmla="*/ 1292006 h 1782442"/>
                <a:gd name="connsiteX48" fmla="*/ 1625330 w 2022543"/>
                <a:gd name="connsiteY48" fmla="*/ 1316325 h 1782442"/>
                <a:gd name="connsiteX49" fmla="*/ 1673968 w 2022543"/>
                <a:gd name="connsiteY49" fmla="*/ 1312272 h 1782442"/>
                <a:gd name="connsiteX50" fmla="*/ 1694234 w 2022543"/>
                <a:gd name="connsiteY50" fmla="*/ 1312272 h 1782442"/>
                <a:gd name="connsiteX51" fmla="*/ 1653702 w 2022543"/>
                <a:gd name="connsiteY51" fmla="*/ 1401442 h 1782442"/>
                <a:gd name="connsiteX52" fmla="*/ 1742872 w 2022543"/>
                <a:gd name="connsiteY52" fmla="*/ 1356857 h 1782442"/>
                <a:gd name="connsiteX53" fmla="*/ 1795564 w 2022543"/>
                <a:gd name="connsiteY53" fmla="*/ 1267687 h 1782442"/>
                <a:gd name="connsiteX54" fmla="*/ 1892840 w 2022543"/>
                <a:gd name="connsiteY54" fmla="*/ 1182570 h 1782442"/>
                <a:gd name="connsiteX55" fmla="*/ 1913106 w 2022543"/>
                <a:gd name="connsiteY55" fmla="*/ 1154197 h 1782442"/>
                <a:gd name="connsiteX56" fmla="*/ 1900947 w 2022543"/>
                <a:gd name="connsiteY56" fmla="*/ 1105559 h 1782442"/>
                <a:gd name="connsiteX57" fmla="*/ 1921213 w 2022543"/>
                <a:gd name="connsiteY57" fmla="*/ 1065027 h 1782442"/>
                <a:gd name="connsiteX58" fmla="*/ 1880681 w 2022543"/>
                <a:gd name="connsiteY58" fmla="*/ 1044761 h 1782442"/>
                <a:gd name="connsiteX59" fmla="*/ 1929319 w 2022543"/>
                <a:gd name="connsiteY59" fmla="*/ 1020442 h 1782442"/>
                <a:gd name="connsiteX60" fmla="*/ 1949585 w 2022543"/>
                <a:gd name="connsiteY60" fmla="*/ 988016 h 1782442"/>
                <a:gd name="connsiteX61" fmla="*/ 1945532 w 2022543"/>
                <a:gd name="connsiteY61" fmla="*/ 939378 h 1782442"/>
                <a:gd name="connsiteX62" fmla="*/ 1921213 w 2022543"/>
                <a:gd name="connsiteY62" fmla="*/ 902899 h 1782442"/>
                <a:gd name="connsiteX63" fmla="*/ 1900947 w 2022543"/>
                <a:gd name="connsiteY63" fmla="*/ 878580 h 1782442"/>
                <a:gd name="connsiteX64" fmla="*/ 1900947 w 2022543"/>
                <a:gd name="connsiteY64" fmla="*/ 838048 h 1782442"/>
                <a:gd name="connsiteX65" fmla="*/ 1941479 w 2022543"/>
                <a:gd name="connsiteY65" fmla="*/ 817782 h 1782442"/>
                <a:gd name="connsiteX66" fmla="*/ 1953638 w 2022543"/>
                <a:gd name="connsiteY66" fmla="*/ 785357 h 1782442"/>
                <a:gd name="connsiteX67" fmla="*/ 1933372 w 2022543"/>
                <a:gd name="connsiteY67" fmla="*/ 765091 h 1782442"/>
                <a:gd name="connsiteX68" fmla="*/ 1973904 w 2022543"/>
                <a:gd name="connsiteY68" fmla="*/ 728612 h 1782442"/>
                <a:gd name="connsiteX69" fmla="*/ 1945532 w 2022543"/>
                <a:gd name="connsiteY69" fmla="*/ 655655 h 1782442"/>
                <a:gd name="connsiteX70" fmla="*/ 1969851 w 2022543"/>
                <a:gd name="connsiteY70" fmla="*/ 623229 h 1782442"/>
                <a:gd name="connsiteX71" fmla="*/ 1945532 w 2022543"/>
                <a:gd name="connsiteY71" fmla="*/ 602963 h 1782442"/>
                <a:gd name="connsiteX72" fmla="*/ 1969851 w 2022543"/>
                <a:gd name="connsiteY72" fmla="*/ 566484 h 1782442"/>
                <a:gd name="connsiteX73" fmla="*/ 1990117 w 2022543"/>
                <a:gd name="connsiteY73" fmla="*/ 562431 h 1782442"/>
                <a:gd name="connsiteX74" fmla="*/ 2022543 w 2022543"/>
                <a:gd name="connsiteY74" fmla="*/ 517846 h 1782442"/>
                <a:gd name="connsiteX75" fmla="*/ 1982011 w 2022543"/>
                <a:gd name="connsiteY75" fmla="*/ 452995 h 1782442"/>
                <a:gd name="connsiteX76" fmla="*/ 1953638 w 2022543"/>
                <a:gd name="connsiteY76" fmla="*/ 432729 h 1782442"/>
                <a:gd name="connsiteX77" fmla="*/ 1905000 w 2022543"/>
                <a:gd name="connsiteY77" fmla="*/ 420570 h 1782442"/>
                <a:gd name="connsiteX78" fmla="*/ 1844202 w 2022543"/>
                <a:gd name="connsiteY78" fmla="*/ 396250 h 1782442"/>
                <a:gd name="connsiteX79" fmla="*/ 1823936 w 2022543"/>
                <a:gd name="connsiteY79" fmla="*/ 363825 h 1782442"/>
                <a:gd name="connsiteX80" fmla="*/ 1791511 w 2022543"/>
                <a:gd name="connsiteY80" fmla="*/ 319240 h 1782442"/>
                <a:gd name="connsiteX81" fmla="*/ 1791511 w 2022543"/>
                <a:gd name="connsiteY81" fmla="*/ 319240 h 1782442"/>
                <a:gd name="connsiteX82" fmla="*/ 1706394 w 2022543"/>
                <a:gd name="connsiteY82" fmla="*/ 319240 h 1782442"/>
                <a:gd name="connsiteX83" fmla="*/ 1686128 w 2022543"/>
                <a:gd name="connsiteY83" fmla="*/ 290867 h 1782442"/>
                <a:gd name="connsiteX84" fmla="*/ 1657755 w 2022543"/>
                <a:gd name="connsiteY84" fmla="*/ 238176 h 1782442"/>
                <a:gd name="connsiteX85" fmla="*/ 1609117 w 2022543"/>
                <a:gd name="connsiteY85" fmla="*/ 217910 h 1782442"/>
                <a:gd name="connsiteX86" fmla="*/ 1568585 w 2022543"/>
                <a:gd name="connsiteY86" fmla="*/ 193591 h 1782442"/>
                <a:gd name="connsiteX87" fmla="*/ 1536160 w 2022543"/>
                <a:gd name="connsiteY87" fmla="*/ 173325 h 1782442"/>
                <a:gd name="connsiteX88" fmla="*/ 1536160 w 2022543"/>
                <a:gd name="connsiteY88" fmla="*/ 144953 h 1782442"/>
                <a:gd name="connsiteX89" fmla="*/ 1556426 w 2022543"/>
                <a:gd name="connsiteY89" fmla="*/ 84155 h 1782442"/>
                <a:gd name="connsiteX90" fmla="*/ 1568585 w 2022543"/>
                <a:gd name="connsiteY90" fmla="*/ 47676 h 1782442"/>
                <a:gd name="connsiteX91" fmla="*/ 1519947 w 2022543"/>
                <a:gd name="connsiteY91" fmla="*/ 27410 h 1782442"/>
                <a:gd name="connsiteX92" fmla="*/ 1474665 w 2022543"/>
                <a:gd name="connsiteY92" fmla="*/ 0 h 1782442"/>
                <a:gd name="connsiteX93" fmla="*/ 1352370 w 2022543"/>
                <a:gd name="connsiteY93" fmla="*/ 124687 h 1782442"/>
                <a:gd name="connsiteX94" fmla="*/ 1288915 w 2022543"/>
                <a:gd name="connsiteY94" fmla="*/ 39570 h 1782442"/>
                <a:gd name="connsiteX95" fmla="*/ 1248383 w 2022543"/>
                <a:gd name="connsiteY95" fmla="*/ 77974 h 1782442"/>
                <a:gd name="connsiteX96" fmla="*/ 1057883 w 2022543"/>
                <a:gd name="connsiteY96" fmla="*/ 14085 h 1782442"/>
                <a:gd name="connsiteX97" fmla="*/ 1021404 w 2022543"/>
                <a:gd name="connsiteY97" fmla="*/ 120633 h 1782442"/>
                <a:gd name="connsiteX98" fmla="*/ 966338 w 2022543"/>
                <a:gd name="connsiteY98" fmla="*/ 103964 h 1782442"/>
                <a:gd name="connsiteX99" fmla="*/ 944394 w 2022543"/>
                <a:gd name="connsiteY99" fmla="*/ 161165 h 1782442"/>
                <a:gd name="connsiteX100" fmla="*/ 948447 w 2022543"/>
                <a:gd name="connsiteY100" fmla="*/ 242229 h 1782442"/>
                <a:gd name="connsiteX101" fmla="*/ 855223 w 2022543"/>
                <a:gd name="connsiteY101" fmla="*/ 278961 h 1782442"/>
                <a:gd name="connsiteX102" fmla="*/ 830904 w 2022543"/>
                <a:gd name="connsiteY102" fmla="*/ 359772 h 1782442"/>
                <a:gd name="connsiteX103" fmla="*/ 855223 w 2022543"/>
                <a:gd name="connsiteY103" fmla="*/ 416516 h 1782442"/>
                <a:gd name="connsiteX104" fmla="*/ 822798 w 2022543"/>
                <a:gd name="connsiteY104" fmla="*/ 497580 h 1782442"/>
                <a:gd name="connsiteX105" fmla="*/ 761301 w 2022543"/>
                <a:gd name="connsiteY105" fmla="*/ 476859 h 1782442"/>
                <a:gd name="connsiteX106" fmla="*/ 660670 w 2022543"/>
                <a:gd name="connsiteY106" fmla="*/ 526916 h 1782442"/>
                <a:gd name="connsiteX107" fmla="*/ 603926 w 2022543"/>
                <a:gd name="connsiteY107" fmla="*/ 521899 h 1782442"/>
                <a:gd name="connsiteX108" fmla="*/ 537397 w 2022543"/>
                <a:gd name="connsiteY108" fmla="*/ 460645 h 1782442"/>
                <a:gd name="connsiteX109" fmla="*/ 478277 w 2022543"/>
                <a:gd name="connsiteY109" fmla="*/ 493527 h 1782442"/>
                <a:gd name="connsiteX110" fmla="*/ 393160 w 2022543"/>
                <a:gd name="connsiteY110" fmla="*/ 477314 h 1782442"/>
                <a:gd name="connsiteX111" fmla="*/ 368840 w 2022543"/>
                <a:gd name="connsiteY111" fmla="*/ 538112 h 1782442"/>
                <a:gd name="connsiteX112" fmla="*/ 358359 w 2022543"/>
                <a:gd name="connsiteY112" fmla="*/ 591766 h 1782442"/>
                <a:gd name="connsiteX113" fmla="*/ 301614 w 2022543"/>
                <a:gd name="connsiteY113" fmla="*/ 596529 h 1782442"/>
                <a:gd name="connsiteX114" fmla="*/ 275617 w 2022543"/>
                <a:gd name="connsiteY114" fmla="*/ 550524 h 1782442"/>
                <a:gd name="connsiteX115" fmla="*/ 183374 w 2022543"/>
                <a:gd name="connsiteY115" fmla="*/ 544800 h 1782442"/>
                <a:gd name="connsiteX116" fmla="*/ 101330 w 2022543"/>
                <a:gd name="connsiteY116" fmla="*/ 611070 h 1782442"/>
                <a:gd name="connsiteX117" fmla="*/ 39553 w 2022543"/>
                <a:gd name="connsiteY117" fmla="*/ 805876 h 1782442"/>
                <a:gd name="connsiteX118" fmla="*/ 60798 w 2022543"/>
                <a:gd name="connsiteY118" fmla="*/ 886687 h 1782442"/>
                <a:gd name="connsiteX119" fmla="*/ 45564 w 2022543"/>
                <a:gd name="connsiteY119" fmla="*/ 974185 h 1782442"/>
                <a:gd name="connsiteX120" fmla="*/ 0 w 2022543"/>
                <a:gd name="connsiteY120" fmla="*/ 1069080 h 1782442"/>
                <a:gd name="connsiteX121" fmla="*/ 77011 w 2022543"/>
                <a:gd name="connsiteY121" fmla="*/ 1077187 h 1782442"/>
                <a:gd name="connsiteX122" fmla="*/ 158074 w 2022543"/>
                <a:gd name="connsiteY122" fmla="*/ 1109612 h 1782442"/>
                <a:gd name="connsiteX123" fmla="*/ 186447 w 2022543"/>
                <a:gd name="connsiteY123" fmla="*/ 1158250 h 1782442"/>
                <a:gd name="connsiteX124" fmla="*/ 210766 w 2022543"/>
                <a:gd name="connsiteY124" fmla="*/ 1259580 h 1782442"/>
                <a:gd name="connsiteX125" fmla="*/ 175268 w 2022543"/>
                <a:gd name="connsiteY125" fmla="*/ 1391208 h 1782442"/>
                <a:gd name="connsiteX126" fmla="*/ 121596 w 2022543"/>
                <a:gd name="connsiteY126" fmla="*/ 1381176 h 1782442"/>
                <a:gd name="connsiteX127" fmla="*/ 97277 w 2022543"/>
                <a:gd name="connsiteY127" fmla="*/ 1409548 h 1782442"/>
                <a:gd name="connsiteX128" fmla="*/ 64851 w 2022543"/>
                <a:gd name="connsiteY128" fmla="*/ 1454133 h 1782442"/>
                <a:gd name="connsiteX129" fmla="*/ 109436 w 2022543"/>
                <a:gd name="connsiteY129" fmla="*/ 1494665 h 1782442"/>
                <a:gd name="connsiteX130" fmla="*/ 170234 w 2022543"/>
                <a:gd name="connsiteY130" fmla="*/ 1490612 h 1782442"/>
                <a:gd name="connsiteX131" fmla="*/ 226979 w 2022543"/>
                <a:gd name="connsiteY131" fmla="*/ 1539250 h 1782442"/>
                <a:gd name="connsiteX132" fmla="*/ 255351 w 2022543"/>
                <a:gd name="connsiteY132" fmla="*/ 1559516 h 1782442"/>
                <a:gd name="connsiteX133" fmla="*/ 235085 w 2022543"/>
                <a:gd name="connsiteY133" fmla="*/ 1681112 h 1782442"/>
                <a:gd name="connsiteX0" fmla="*/ 235085 w 2022543"/>
                <a:gd name="connsiteY0" fmla="*/ 1681112 h 1782442"/>
                <a:gd name="connsiteX1" fmla="*/ 303989 w 2022543"/>
                <a:gd name="connsiteY1" fmla="*/ 1685165 h 1782442"/>
                <a:gd name="connsiteX2" fmla="*/ 344521 w 2022543"/>
                <a:gd name="connsiteY2" fmla="*/ 1652740 h 1782442"/>
                <a:gd name="connsiteX3" fmla="*/ 409372 w 2022543"/>
                <a:gd name="connsiteY3" fmla="*/ 1697325 h 1782442"/>
                <a:gd name="connsiteX4" fmla="*/ 458011 w 2022543"/>
                <a:gd name="connsiteY4" fmla="*/ 1685165 h 1782442"/>
                <a:gd name="connsiteX5" fmla="*/ 458011 w 2022543"/>
                <a:gd name="connsiteY5" fmla="*/ 1628421 h 1782442"/>
                <a:gd name="connsiteX6" fmla="*/ 486383 w 2022543"/>
                <a:gd name="connsiteY6" fmla="*/ 1567623 h 1782442"/>
                <a:gd name="connsiteX7" fmla="*/ 539074 w 2022543"/>
                <a:gd name="connsiteY7" fmla="*/ 1595995 h 1782442"/>
                <a:gd name="connsiteX8" fmla="*/ 628245 w 2022543"/>
                <a:gd name="connsiteY8" fmla="*/ 1624367 h 1782442"/>
                <a:gd name="connsiteX9" fmla="*/ 680936 w 2022543"/>
                <a:gd name="connsiteY9" fmla="*/ 1628421 h 1782442"/>
                <a:gd name="connsiteX10" fmla="*/ 713362 w 2022543"/>
                <a:gd name="connsiteY10" fmla="*/ 1616261 h 1782442"/>
                <a:gd name="connsiteX11" fmla="*/ 741734 w 2022543"/>
                <a:gd name="connsiteY11" fmla="*/ 1673006 h 1782442"/>
                <a:gd name="connsiteX12" fmla="*/ 806585 w 2022543"/>
                <a:gd name="connsiteY12" fmla="*/ 1681112 h 1782442"/>
                <a:gd name="connsiteX13" fmla="*/ 806585 w 2022543"/>
                <a:gd name="connsiteY13" fmla="*/ 1681112 h 1782442"/>
                <a:gd name="connsiteX14" fmla="*/ 786319 w 2022543"/>
                <a:gd name="connsiteY14" fmla="*/ 1725697 h 1782442"/>
                <a:gd name="connsiteX15" fmla="*/ 697149 w 2022543"/>
                <a:gd name="connsiteY15" fmla="*/ 1713538 h 1782442"/>
                <a:gd name="connsiteX16" fmla="*/ 664723 w 2022543"/>
                <a:gd name="connsiteY16" fmla="*/ 1745963 h 1782442"/>
                <a:gd name="connsiteX17" fmla="*/ 713362 w 2022543"/>
                <a:gd name="connsiteY17" fmla="*/ 1782442 h 1782442"/>
                <a:gd name="connsiteX18" fmla="*/ 774160 w 2022543"/>
                <a:gd name="connsiteY18" fmla="*/ 1770282 h 1782442"/>
                <a:gd name="connsiteX19" fmla="*/ 814691 w 2022543"/>
                <a:gd name="connsiteY19" fmla="*/ 1737857 h 1782442"/>
                <a:gd name="connsiteX20" fmla="*/ 847117 w 2022543"/>
                <a:gd name="connsiteY20" fmla="*/ 1762176 h 1782442"/>
                <a:gd name="connsiteX21" fmla="*/ 907915 w 2022543"/>
                <a:gd name="connsiteY21" fmla="*/ 1721644 h 1782442"/>
                <a:gd name="connsiteX22" fmla="*/ 944394 w 2022543"/>
                <a:gd name="connsiteY22" fmla="*/ 1701378 h 1782442"/>
                <a:gd name="connsiteX23" fmla="*/ 984926 w 2022543"/>
                <a:gd name="connsiteY23" fmla="*/ 1713538 h 1782442"/>
                <a:gd name="connsiteX24" fmla="*/ 1009245 w 2022543"/>
                <a:gd name="connsiteY24" fmla="*/ 1733804 h 1782442"/>
                <a:gd name="connsiteX25" fmla="*/ 1045723 w 2022543"/>
                <a:gd name="connsiteY25" fmla="*/ 1709484 h 1782442"/>
                <a:gd name="connsiteX26" fmla="*/ 1110574 w 2022543"/>
                <a:gd name="connsiteY26" fmla="*/ 1701378 h 1782442"/>
                <a:gd name="connsiteX27" fmla="*/ 1114628 w 2022543"/>
                <a:gd name="connsiteY27" fmla="*/ 1660846 h 1782442"/>
                <a:gd name="connsiteX28" fmla="*/ 1065989 w 2022543"/>
                <a:gd name="connsiteY28" fmla="*/ 1652740 h 1782442"/>
                <a:gd name="connsiteX29" fmla="*/ 1005191 w 2022543"/>
                <a:gd name="connsiteY29" fmla="*/ 1624367 h 1782442"/>
                <a:gd name="connsiteX30" fmla="*/ 1029511 w 2022543"/>
                <a:gd name="connsiteY30" fmla="*/ 1547357 h 1782442"/>
                <a:gd name="connsiteX31" fmla="*/ 1053830 w 2022543"/>
                <a:gd name="connsiteY31" fmla="*/ 1498719 h 1782442"/>
                <a:gd name="connsiteX32" fmla="*/ 1187585 w 2022543"/>
                <a:gd name="connsiteY32" fmla="*/ 1377123 h 1782442"/>
                <a:gd name="connsiteX33" fmla="*/ 1215957 w 2022543"/>
                <a:gd name="connsiteY33" fmla="*/ 1344697 h 1782442"/>
                <a:gd name="connsiteX34" fmla="*/ 1211904 w 2022543"/>
                <a:gd name="connsiteY34" fmla="*/ 1308219 h 1782442"/>
                <a:gd name="connsiteX35" fmla="*/ 1284862 w 2022543"/>
                <a:gd name="connsiteY35" fmla="*/ 1251474 h 1782442"/>
                <a:gd name="connsiteX36" fmla="*/ 1280809 w 2022543"/>
                <a:gd name="connsiteY36" fmla="*/ 1190676 h 1782442"/>
                <a:gd name="connsiteX37" fmla="*/ 1374032 w 2022543"/>
                <a:gd name="connsiteY37" fmla="*/ 1129878 h 1782442"/>
                <a:gd name="connsiteX38" fmla="*/ 1451043 w 2022543"/>
                <a:gd name="connsiteY38" fmla="*/ 1142038 h 1782442"/>
                <a:gd name="connsiteX39" fmla="*/ 1495628 w 2022543"/>
                <a:gd name="connsiteY39" fmla="*/ 1125825 h 1782442"/>
                <a:gd name="connsiteX40" fmla="*/ 1540213 w 2022543"/>
                <a:gd name="connsiteY40" fmla="*/ 1105559 h 1782442"/>
                <a:gd name="connsiteX41" fmla="*/ 1588851 w 2022543"/>
                <a:gd name="connsiteY41" fmla="*/ 1109612 h 1782442"/>
                <a:gd name="connsiteX42" fmla="*/ 1596957 w 2022543"/>
                <a:gd name="connsiteY42" fmla="*/ 1150144 h 1782442"/>
                <a:gd name="connsiteX43" fmla="*/ 1641543 w 2022543"/>
                <a:gd name="connsiteY43" fmla="*/ 1129878 h 1782442"/>
                <a:gd name="connsiteX44" fmla="*/ 1694234 w 2022543"/>
                <a:gd name="connsiteY44" fmla="*/ 1097453 h 1782442"/>
                <a:gd name="connsiteX45" fmla="*/ 1673968 w 2022543"/>
                <a:gd name="connsiteY45" fmla="*/ 1182570 h 1782442"/>
                <a:gd name="connsiteX46" fmla="*/ 1637489 w 2022543"/>
                <a:gd name="connsiteY46" fmla="*/ 1259580 h 1782442"/>
                <a:gd name="connsiteX47" fmla="*/ 1645596 w 2022543"/>
                <a:gd name="connsiteY47" fmla="*/ 1292006 h 1782442"/>
                <a:gd name="connsiteX48" fmla="*/ 1625330 w 2022543"/>
                <a:gd name="connsiteY48" fmla="*/ 1316325 h 1782442"/>
                <a:gd name="connsiteX49" fmla="*/ 1673968 w 2022543"/>
                <a:gd name="connsiteY49" fmla="*/ 1312272 h 1782442"/>
                <a:gd name="connsiteX50" fmla="*/ 1694234 w 2022543"/>
                <a:gd name="connsiteY50" fmla="*/ 1312272 h 1782442"/>
                <a:gd name="connsiteX51" fmla="*/ 1653702 w 2022543"/>
                <a:gd name="connsiteY51" fmla="*/ 1401442 h 1782442"/>
                <a:gd name="connsiteX52" fmla="*/ 1742872 w 2022543"/>
                <a:gd name="connsiteY52" fmla="*/ 1356857 h 1782442"/>
                <a:gd name="connsiteX53" fmla="*/ 1795564 w 2022543"/>
                <a:gd name="connsiteY53" fmla="*/ 1267687 h 1782442"/>
                <a:gd name="connsiteX54" fmla="*/ 1892840 w 2022543"/>
                <a:gd name="connsiteY54" fmla="*/ 1182570 h 1782442"/>
                <a:gd name="connsiteX55" fmla="*/ 1913106 w 2022543"/>
                <a:gd name="connsiteY55" fmla="*/ 1154197 h 1782442"/>
                <a:gd name="connsiteX56" fmla="*/ 1900947 w 2022543"/>
                <a:gd name="connsiteY56" fmla="*/ 1105559 h 1782442"/>
                <a:gd name="connsiteX57" fmla="*/ 1921213 w 2022543"/>
                <a:gd name="connsiteY57" fmla="*/ 1065027 h 1782442"/>
                <a:gd name="connsiteX58" fmla="*/ 1880681 w 2022543"/>
                <a:gd name="connsiteY58" fmla="*/ 1044761 h 1782442"/>
                <a:gd name="connsiteX59" fmla="*/ 1929319 w 2022543"/>
                <a:gd name="connsiteY59" fmla="*/ 1020442 h 1782442"/>
                <a:gd name="connsiteX60" fmla="*/ 1949585 w 2022543"/>
                <a:gd name="connsiteY60" fmla="*/ 988016 h 1782442"/>
                <a:gd name="connsiteX61" fmla="*/ 1945532 w 2022543"/>
                <a:gd name="connsiteY61" fmla="*/ 939378 h 1782442"/>
                <a:gd name="connsiteX62" fmla="*/ 1921213 w 2022543"/>
                <a:gd name="connsiteY62" fmla="*/ 902899 h 1782442"/>
                <a:gd name="connsiteX63" fmla="*/ 1900947 w 2022543"/>
                <a:gd name="connsiteY63" fmla="*/ 878580 h 1782442"/>
                <a:gd name="connsiteX64" fmla="*/ 1900947 w 2022543"/>
                <a:gd name="connsiteY64" fmla="*/ 838048 h 1782442"/>
                <a:gd name="connsiteX65" fmla="*/ 1941479 w 2022543"/>
                <a:gd name="connsiteY65" fmla="*/ 817782 h 1782442"/>
                <a:gd name="connsiteX66" fmla="*/ 1953638 w 2022543"/>
                <a:gd name="connsiteY66" fmla="*/ 785357 h 1782442"/>
                <a:gd name="connsiteX67" fmla="*/ 1933372 w 2022543"/>
                <a:gd name="connsiteY67" fmla="*/ 765091 h 1782442"/>
                <a:gd name="connsiteX68" fmla="*/ 1973904 w 2022543"/>
                <a:gd name="connsiteY68" fmla="*/ 728612 h 1782442"/>
                <a:gd name="connsiteX69" fmla="*/ 1945532 w 2022543"/>
                <a:gd name="connsiteY69" fmla="*/ 655655 h 1782442"/>
                <a:gd name="connsiteX70" fmla="*/ 1969851 w 2022543"/>
                <a:gd name="connsiteY70" fmla="*/ 623229 h 1782442"/>
                <a:gd name="connsiteX71" fmla="*/ 1945532 w 2022543"/>
                <a:gd name="connsiteY71" fmla="*/ 602963 h 1782442"/>
                <a:gd name="connsiteX72" fmla="*/ 1969851 w 2022543"/>
                <a:gd name="connsiteY72" fmla="*/ 566484 h 1782442"/>
                <a:gd name="connsiteX73" fmla="*/ 1990117 w 2022543"/>
                <a:gd name="connsiteY73" fmla="*/ 562431 h 1782442"/>
                <a:gd name="connsiteX74" fmla="*/ 2022543 w 2022543"/>
                <a:gd name="connsiteY74" fmla="*/ 517846 h 1782442"/>
                <a:gd name="connsiteX75" fmla="*/ 1982011 w 2022543"/>
                <a:gd name="connsiteY75" fmla="*/ 452995 h 1782442"/>
                <a:gd name="connsiteX76" fmla="*/ 1953638 w 2022543"/>
                <a:gd name="connsiteY76" fmla="*/ 432729 h 1782442"/>
                <a:gd name="connsiteX77" fmla="*/ 1905000 w 2022543"/>
                <a:gd name="connsiteY77" fmla="*/ 420570 h 1782442"/>
                <a:gd name="connsiteX78" fmla="*/ 1844202 w 2022543"/>
                <a:gd name="connsiteY78" fmla="*/ 396250 h 1782442"/>
                <a:gd name="connsiteX79" fmla="*/ 1823936 w 2022543"/>
                <a:gd name="connsiteY79" fmla="*/ 363825 h 1782442"/>
                <a:gd name="connsiteX80" fmla="*/ 1791511 w 2022543"/>
                <a:gd name="connsiteY80" fmla="*/ 319240 h 1782442"/>
                <a:gd name="connsiteX81" fmla="*/ 1791511 w 2022543"/>
                <a:gd name="connsiteY81" fmla="*/ 319240 h 1782442"/>
                <a:gd name="connsiteX82" fmla="*/ 1706394 w 2022543"/>
                <a:gd name="connsiteY82" fmla="*/ 319240 h 1782442"/>
                <a:gd name="connsiteX83" fmla="*/ 1686128 w 2022543"/>
                <a:gd name="connsiteY83" fmla="*/ 290867 h 1782442"/>
                <a:gd name="connsiteX84" fmla="*/ 1657755 w 2022543"/>
                <a:gd name="connsiteY84" fmla="*/ 238176 h 1782442"/>
                <a:gd name="connsiteX85" fmla="*/ 1609117 w 2022543"/>
                <a:gd name="connsiteY85" fmla="*/ 217910 h 1782442"/>
                <a:gd name="connsiteX86" fmla="*/ 1568585 w 2022543"/>
                <a:gd name="connsiteY86" fmla="*/ 193591 h 1782442"/>
                <a:gd name="connsiteX87" fmla="*/ 1536160 w 2022543"/>
                <a:gd name="connsiteY87" fmla="*/ 173325 h 1782442"/>
                <a:gd name="connsiteX88" fmla="*/ 1536160 w 2022543"/>
                <a:gd name="connsiteY88" fmla="*/ 144953 h 1782442"/>
                <a:gd name="connsiteX89" fmla="*/ 1556426 w 2022543"/>
                <a:gd name="connsiteY89" fmla="*/ 84155 h 1782442"/>
                <a:gd name="connsiteX90" fmla="*/ 1568585 w 2022543"/>
                <a:gd name="connsiteY90" fmla="*/ 47676 h 1782442"/>
                <a:gd name="connsiteX91" fmla="*/ 1519947 w 2022543"/>
                <a:gd name="connsiteY91" fmla="*/ 27410 h 1782442"/>
                <a:gd name="connsiteX92" fmla="*/ 1474665 w 2022543"/>
                <a:gd name="connsiteY92" fmla="*/ 0 h 1782442"/>
                <a:gd name="connsiteX93" fmla="*/ 1352370 w 2022543"/>
                <a:gd name="connsiteY93" fmla="*/ 124687 h 1782442"/>
                <a:gd name="connsiteX94" fmla="*/ 1288915 w 2022543"/>
                <a:gd name="connsiteY94" fmla="*/ 39570 h 1782442"/>
                <a:gd name="connsiteX95" fmla="*/ 1248383 w 2022543"/>
                <a:gd name="connsiteY95" fmla="*/ 77974 h 1782442"/>
                <a:gd name="connsiteX96" fmla="*/ 1057883 w 2022543"/>
                <a:gd name="connsiteY96" fmla="*/ 14085 h 1782442"/>
                <a:gd name="connsiteX97" fmla="*/ 1021404 w 2022543"/>
                <a:gd name="connsiteY97" fmla="*/ 120633 h 1782442"/>
                <a:gd name="connsiteX98" fmla="*/ 966338 w 2022543"/>
                <a:gd name="connsiteY98" fmla="*/ 103964 h 1782442"/>
                <a:gd name="connsiteX99" fmla="*/ 944394 w 2022543"/>
                <a:gd name="connsiteY99" fmla="*/ 161165 h 1782442"/>
                <a:gd name="connsiteX100" fmla="*/ 948447 w 2022543"/>
                <a:gd name="connsiteY100" fmla="*/ 242229 h 1782442"/>
                <a:gd name="connsiteX101" fmla="*/ 855223 w 2022543"/>
                <a:gd name="connsiteY101" fmla="*/ 278961 h 1782442"/>
                <a:gd name="connsiteX102" fmla="*/ 830904 w 2022543"/>
                <a:gd name="connsiteY102" fmla="*/ 359772 h 1782442"/>
                <a:gd name="connsiteX103" fmla="*/ 855223 w 2022543"/>
                <a:gd name="connsiteY103" fmla="*/ 416516 h 1782442"/>
                <a:gd name="connsiteX104" fmla="*/ 822798 w 2022543"/>
                <a:gd name="connsiteY104" fmla="*/ 497580 h 1782442"/>
                <a:gd name="connsiteX105" fmla="*/ 761301 w 2022543"/>
                <a:gd name="connsiteY105" fmla="*/ 476859 h 1782442"/>
                <a:gd name="connsiteX106" fmla="*/ 660670 w 2022543"/>
                <a:gd name="connsiteY106" fmla="*/ 526916 h 1782442"/>
                <a:gd name="connsiteX107" fmla="*/ 603926 w 2022543"/>
                <a:gd name="connsiteY107" fmla="*/ 521899 h 1782442"/>
                <a:gd name="connsiteX108" fmla="*/ 537397 w 2022543"/>
                <a:gd name="connsiteY108" fmla="*/ 460645 h 1782442"/>
                <a:gd name="connsiteX109" fmla="*/ 478277 w 2022543"/>
                <a:gd name="connsiteY109" fmla="*/ 493527 h 1782442"/>
                <a:gd name="connsiteX110" fmla="*/ 393160 w 2022543"/>
                <a:gd name="connsiteY110" fmla="*/ 477314 h 1782442"/>
                <a:gd name="connsiteX111" fmla="*/ 368840 w 2022543"/>
                <a:gd name="connsiteY111" fmla="*/ 538112 h 1782442"/>
                <a:gd name="connsiteX112" fmla="*/ 358359 w 2022543"/>
                <a:gd name="connsiteY112" fmla="*/ 591766 h 1782442"/>
                <a:gd name="connsiteX113" fmla="*/ 301614 w 2022543"/>
                <a:gd name="connsiteY113" fmla="*/ 596529 h 1782442"/>
                <a:gd name="connsiteX114" fmla="*/ 275617 w 2022543"/>
                <a:gd name="connsiteY114" fmla="*/ 550524 h 1782442"/>
                <a:gd name="connsiteX115" fmla="*/ 183374 w 2022543"/>
                <a:gd name="connsiteY115" fmla="*/ 544800 h 1782442"/>
                <a:gd name="connsiteX116" fmla="*/ 101330 w 2022543"/>
                <a:gd name="connsiteY116" fmla="*/ 611070 h 1782442"/>
                <a:gd name="connsiteX117" fmla="*/ 39553 w 2022543"/>
                <a:gd name="connsiteY117" fmla="*/ 805876 h 1782442"/>
                <a:gd name="connsiteX118" fmla="*/ 60798 w 2022543"/>
                <a:gd name="connsiteY118" fmla="*/ 886687 h 1782442"/>
                <a:gd name="connsiteX119" fmla="*/ 45564 w 2022543"/>
                <a:gd name="connsiteY119" fmla="*/ 974185 h 1782442"/>
                <a:gd name="connsiteX120" fmla="*/ 0 w 2022543"/>
                <a:gd name="connsiteY120" fmla="*/ 1069080 h 1782442"/>
                <a:gd name="connsiteX121" fmla="*/ 77011 w 2022543"/>
                <a:gd name="connsiteY121" fmla="*/ 1077187 h 1782442"/>
                <a:gd name="connsiteX122" fmla="*/ 158074 w 2022543"/>
                <a:gd name="connsiteY122" fmla="*/ 1109612 h 1782442"/>
                <a:gd name="connsiteX123" fmla="*/ 186447 w 2022543"/>
                <a:gd name="connsiteY123" fmla="*/ 1158250 h 1782442"/>
                <a:gd name="connsiteX124" fmla="*/ 201264 w 2022543"/>
                <a:gd name="connsiteY124" fmla="*/ 1252436 h 1782442"/>
                <a:gd name="connsiteX125" fmla="*/ 175268 w 2022543"/>
                <a:gd name="connsiteY125" fmla="*/ 1391208 h 1782442"/>
                <a:gd name="connsiteX126" fmla="*/ 121596 w 2022543"/>
                <a:gd name="connsiteY126" fmla="*/ 1381176 h 1782442"/>
                <a:gd name="connsiteX127" fmla="*/ 97277 w 2022543"/>
                <a:gd name="connsiteY127" fmla="*/ 1409548 h 1782442"/>
                <a:gd name="connsiteX128" fmla="*/ 64851 w 2022543"/>
                <a:gd name="connsiteY128" fmla="*/ 1454133 h 1782442"/>
                <a:gd name="connsiteX129" fmla="*/ 109436 w 2022543"/>
                <a:gd name="connsiteY129" fmla="*/ 1494665 h 1782442"/>
                <a:gd name="connsiteX130" fmla="*/ 170234 w 2022543"/>
                <a:gd name="connsiteY130" fmla="*/ 1490612 h 1782442"/>
                <a:gd name="connsiteX131" fmla="*/ 226979 w 2022543"/>
                <a:gd name="connsiteY131" fmla="*/ 1539250 h 1782442"/>
                <a:gd name="connsiteX132" fmla="*/ 255351 w 2022543"/>
                <a:gd name="connsiteY132" fmla="*/ 1559516 h 1782442"/>
                <a:gd name="connsiteX133" fmla="*/ 235085 w 2022543"/>
                <a:gd name="connsiteY133" fmla="*/ 1681112 h 1782442"/>
                <a:gd name="connsiteX0" fmla="*/ 235085 w 2022543"/>
                <a:gd name="connsiteY0" fmla="*/ 1681112 h 1782442"/>
                <a:gd name="connsiteX1" fmla="*/ 303989 w 2022543"/>
                <a:gd name="connsiteY1" fmla="*/ 1685165 h 1782442"/>
                <a:gd name="connsiteX2" fmla="*/ 344521 w 2022543"/>
                <a:gd name="connsiteY2" fmla="*/ 1652740 h 1782442"/>
                <a:gd name="connsiteX3" fmla="*/ 409372 w 2022543"/>
                <a:gd name="connsiteY3" fmla="*/ 1697325 h 1782442"/>
                <a:gd name="connsiteX4" fmla="*/ 458011 w 2022543"/>
                <a:gd name="connsiteY4" fmla="*/ 1685165 h 1782442"/>
                <a:gd name="connsiteX5" fmla="*/ 458011 w 2022543"/>
                <a:gd name="connsiteY5" fmla="*/ 1628421 h 1782442"/>
                <a:gd name="connsiteX6" fmla="*/ 486383 w 2022543"/>
                <a:gd name="connsiteY6" fmla="*/ 1567623 h 1782442"/>
                <a:gd name="connsiteX7" fmla="*/ 539074 w 2022543"/>
                <a:gd name="connsiteY7" fmla="*/ 1595995 h 1782442"/>
                <a:gd name="connsiteX8" fmla="*/ 628245 w 2022543"/>
                <a:gd name="connsiteY8" fmla="*/ 1624367 h 1782442"/>
                <a:gd name="connsiteX9" fmla="*/ 680936 w 2022543"/>
                <a:gd name="connsiteY9" fmla="*/ 1628421 h 1782442"/>
                <a:gd name="connsiteX10" fmla="*/ 713362 w 2022543"/>
                <a:gd name="connsiteY10" fmla="*/ 1616261 h 1782442"/>
                <a:gd name="connsiteX11" fmla="*/ 741734 w 2022543"/>
                <a:gd name="connsiteY11" fmla="*/ 1673006 h 1782442"/>
                <a:gd name="connsiteX12" fmla="*/ 806585 w 2022543"/>
                <a:gd name="connsiteY12" fmla="*/ 1681112 h 1782442"/>
                <a:gd name="connsiteX13" fmla="*/ 806585 w 2022543"/>
                <a:gd name="connsiteY13" fmla="*/ 1681112 h 1782442"/>
                <a:gd name="connsiteX14" fmla="*/ 786319 w 2022543"/>
                <a:gd name="connsiteY14" fmla="*/ 1725697 h 1782442"/>
                <a:gd name="connsiteX15" fmla="*/ 697149 w 2022543"/>
                <a:gd name="connsiteY15" fmla="*/ 1713538 h 1782442"/>
                <a:gd name="connsiteX16" fmla="*/ 664723 w 2022543"/>
                <a:gd name="connsiteY16" fmla="*/ 1745963 h 1782442"/>
                <a:gd name="connsiteX17" fmla="*/ 713362 w 2022543"/>
                <a:gd name="connsiteY17" fmla="*/ 1782442 h 1782442"/>
                <a:gd name="connsiteX18" fmla="*/ 774160 w 2022543"/>
                <a:gd name="connsiteY18" fmla="*/ 1770282 h 1782442"/>
                <a:gd name="connsiteX19" fmla="*/ 814691 w 2022543"/>
                <a:gd name="connsiteY19" fmla="*/ 1737857 h 1782442"/>
                <a:gd name="connsiteX20" fmla="*/ 847117 w 2022543"/>
                <a:gd name="connsiteY20" fmla="*/ 1762176 h 1782442"/>
                <a:gd name="connsiteX21" fmla="*/ 907915 w 2022543"/>
                <a:gd name="connsiteY21" fmla="*/ 1721644 h 1782442"/>
                <a:gd name="connsiteX22" fmla="*/ 944394 w 2022543"/>
                <a:gd name="connsiteY22" fmla="*/ 1701378 h 1782442"/>
                <a:gd name="connsiteX23" fmla="*/ 984926 w 2022543"/>
                <a:gd name="connsiteY23" fmla="*/ 1713538 h 1782442"/>
                <a:gd name="connsiteX24" fmla="*/ 1009245 w 2022543"/>
                <a:gd name="connsiteY24" fmla="*/ 1733804 h 1782442"/>
                <a:gd name="connsiteX25" fmla="*/ 1045723 w 2022543"/>
                <a:gd name="connsiteY25" fmla="*/ 1709484 h 1782442"/>
                <a:gd name="connsiteX26" fmla="*/ 1110574 w 2022543"/>
                <a:gd name="connsiteY26" fmla="*/ 1701378 h 1782442"/>
                <a:gd name="connsiteX27" fmla="*/ 1114628 w 2022543"/>
                <a:gd name="connsiteY27" fmla="*/ 1660846 h 1782442"/>
                <a:gd name="connsiteX28" fmla="*/ 1065989 w 2022543"/>
                <a:gd name="connsiteY28" fmla="*/ 1652740 h 1782442"/>
                <a:gd name="connsiteX29" fmla="*/ 1005191 w 2022543"/>
                <a:gd name="connsiteY29" fmla="*/ 1624367 h 1782442"/>
                <a:gd name="connsiteX30" fmla="*/ 1029511 w 2022543"/>
                <a:gd name="connsiteY30" fmla="*/ 1547357 h 1782442"/>
                <a:gd name="connsiteX31" fmla="*/ 1053830 w 2022543"/>
                <a:gd name="connsiteY31" fmla="*/ 1498719 h 1782442"/>
                <a:gd name="connsiteX32" fmla="*/ 1187585 w 2022543"/>
                <a:gd name="connsiteY32" fmla="*/ 1377123 h 1782442"/>
                <a:gd name="connsiteX33" fmla="*/ 1215957 w 2022543"/>
                <a:gd name="connsiteY33" fmla="*/ 1344697 h 1782442"/>
                <a:gd name="connsiteX34" fmla="*/ 1211904 w 2022543"/>
                <a:gd name="connsiteY34" fmla="*/ 1308219 h 1782442"/>
                <a:gd name="connsiteX35" fmla="*/ 1284862 w 2022543"/>
                <a:gd name="connsiteY35" fmla="*/ 1251474 h 1782442"/>
                <a:gd name="connsiteX36" fmla="*/ 1280809 w 2022543"/>
                <a:gd name="connsiteY36" fmla="*/ 1190676 h 1782442"/>
                <a:gd name="connsiteX37" fmla="*/ 1374032 w 2022543"/>
                <a:gd name="connsiteY37" fmla="*/ 1129878 h 1782442"/>
                <a:gd name="connsiteX38" fmla="*/ 1451043 w 2022543"/>
                <a:gd name="connsiteY38" fmla="*/ 1142038 h 1782442"/>
                <a:gd name="connsiteX39" fmla="*/ 1495628 w 2022543"/>
                <a:gd name="connsiteY39" fmla="*/ 1125825 h 1782442"/>
                <a:gd name="connsiteX40" fmla="*/ 1540213 w 2022543"/>
                <a:gd name="connsiteY40" fmla="*/ 1105559 h 1782442"/>
                <a:gd name="connsiteX41" fmla="*/ 1588851 w 2022543"/>
                <a:gd name="connsiteY41" fmla="*/ 1109612 h 1782442"/>
                <a:gd name="connsiteX42" fmla="*/ 1596957 w 2022543"/>
                <a:gd name="connsiteY42" fmla="*/ 1150144 h 1782442"/>
                <a:gd name="connsiteX43" fmla="*/ 1641543 w 2022543"/>
                <a:gd name="connsiteY43" fmla="*/ 1129878 h 1782442"/>
                <a:gd name="connsiteX44" fmla="*/ 1694234 w 2022543"/>
                <a:gd name="connsiteY44" fmla="*/ 1097453 h 1782442"/>
                <a:gd name="connsiteX45" fmla="*/ 1673968 w 2022543"/>
                <a:gd name="connsiteY45" fmla="*/ 1182570 h 1782442"/>
                <a:gd name="connsiteX46" fmla="*/ 1637489 w 2022543"/>
                <a:gd name="connsiteY46" fmla="*/ 1259580 h 1782442"/>
                <a:gd name="connsiteX47" fmla="*/ 1645596 w 2022543"/>
                <a:gd name="connsiteY47" fmla="*/ 1292006 h 1782442"/>
                <a:gd name="connsiteX48" fmla="*/ 1625330 w 2022543"/>
                <a:gd name="connsiteY48" fmla="*/ 1316325 h 1782442"/>
                <a:gd name="connsiteX49" fmla="*/ 1673968 w 2022543"/>
                <a:gd name="connsiteY49" fmla="*/ 1312272 h 1782442"/>
                <a:gd name="connsiteX50" fmla="*/ 1694234 w 2022543"/>
                <a:gd name="connsiteY50" fmla="*/ 1312272 h 1782442"/>
                <a:gd name="connsiteX51" fmla="*/ 1653702 w 2022543"/>
                <a:gd name="connsiteY51" fmla="*/ 1401442 h 1782442"/>
                <a:gd name="connsiteX52" fmla="*/ 1742872 w 2022543"/>
                <a:gd name="connsiteY52" fmla="*/ 1356857 h 1782442"/>
                <a:gd name="connsiteX53" fmla="*/ 1795564 w 2022543"/>
                <a:gd name="connsiteY53" fmla="*/ 1267687 h 1782442"/>
                <a:gd name="connsiteX54" fmla="*/ 1892840 w 2022543"/>
                <a:gd name="connsiteY54" fmla="*/ 1182570 h 1782442"/>
                <a:gd name="connsiteX55" fmla="*/ 1913106 w 2022543"/>
                <a:gd name="connsiteY55" fmla="*/ 1154197 h 1782442"/>
                <a:gd name="connsiteX56" fmla="*/ 1900947 w 2022543"/>
                <a:gd name="connsiteY56" fmla="*/ 1105559 h 1782442"/>
                <a:gd name="connsiteX57" fmla="*/ 1921213 w 2022543"/>
                <a:gd name="connsiteY57" fmla="*/ 1065027 h 1782442"/>
                <a:gd name="connsiteX58" fmla="*/ 1880681 w 2022543"/>
                <a:gd name="connsiteY58" fmla="*/ 1044761 h 1782442"/>
                <a:gd name="connsiteX59" fmla="*/ 1929319 w 2022543"/>
                <a:gd name="connsiteY59" fmla="*/ 1020442 h 1782442"/>
                <a:gd name="connsiteX60" fmla="*/ 1949585 w 2022543"/>
                <a:gd name="connsiteY60" fmla="*/ 988016 h 1782442"/>
                <a:gd name="connsiteX61" fmla="*/ 1945532 w 2022543"/>
                <a:gd name="connsiteY61" fmla="*/ 939378 h 1782442"/>
                <a:gd name="connsiteX62" fmla="*/ 1921213 w 2022543"/>
                <a:gd name="connsiteY62" fmla="*/ 902899 h 1782442"/>
                <a:gd name="connsiteX63" fmla="*/ 1900947 w 2022543"/>
                <a:gd name="connsiteY63" fmla="*/ 878580 h 1782442"/>
                <a:gd name="connsiteX64" fmla="*/ 1900947 w 2022543"/>
                <a:gd name="connsiteY64" fmla="*/ 838048 h 1782442"/>
                <a:gd name="connsiteX65" fmla="*/ 1941479 w 2022543"/>
                <a:gd name="connsiteY65" fmla="*/ 817782 h 1782442"/>
                <a:gd name="connsiteX66" fmla="*/ 1953638 w 2022543"/>
                <a:gd name="connsiteY66" fmla="*/ 785357 h 1782442"/>
                <a:gd name="connsiteX67" fmla="*/ 1933372 w 2022543"/>
                <a:gd name="connsiteY67" fmla="*/ 765091 h 1782442"/>
                <a:gd name="connsiteX68" fmla="*/ 1973904 w 2022543"/>
                <a:gd name="connsiteY68" fmla="*/ 728612 h 1782442"/>
                <a:gd name="connsiteX69" fmla="*/ 1945532 w 2022543"/>
                <a:gd name="connsiteY69" fmla="*/ 655655 h 1782442"/>
                <a:gd name="connsiteX70" fmla="*/ 1969851 w 2022543"/>
                <a:gd name="connsiteY70" fmla="*/ 623229 h 1782442"/>
                <a:gd name="connsiteX71" fmla="*/ 1945532 w 2022543"/>
                <a:gd name="connsiteY71" fmla="*/ 602963 h 1782442"/>
                <a:gd name="connsiteX72" fmla="*/ 1969851 w 2022543"/>
                <a:gd name="connsiteY72" fmla="*/ 566484 h 1782442"/>
                <a:gd name="connsiteX73" fmla="*/ 1990117 w 2022543"/>
                <a:gd name="connsiteY73" fmla="*/ 562431 h 1782442"/>
                <a:gd name="connsiteX74" fmla="*/ 2022543 w 2022543"/>
                <a:gd name="connsiteY74" fmla="*/ 517846 h 1782442"/>
                <a:gd name="connsiteX75" fmla="*/ 1982011 w 2022543"/>
                <a:gd name="connsiteY75" fmla="*/ 452995 h 1782442"/>
                <a:gd name="connsiteX76" fmla="*/ 1953638 w 2022543"/>
                <a:gd name="connsiteY76" fmla="*/ 432729 h 1782442"/>
                <a:gd name="connsiteX77" fmla="*/ 1905000 w 2022543"/>
                <a:gd name="connsiteY77" fmla="*/ 420570 h 1782442"/>
                <a:gd name="connsiteX78" fmla="*/ 1844202 w 2022543"/>
                <a:gd name="connsiteY78" fmla="*/ 396250 h 1782442"/>
                <a:gd name="connsiteX79" fmla="*/ 1823936 w 2022543"/>
                <a:gd name="connsiteY79" fmla="*/ 363825 h 1782442"/>
                <a:gd name="connsiteX80" fmla="*/ 1791511 w 2022543"/>
                <a:gd name="connsiteY80" fmla="*/ 319240 h 1782442"/>
                <a:gd name="connsiteX81" fmla="*/ 1791511 w 2022543"/>
                <a:gd name="connsiteY81" fmla="*/ 319240 h 1782442"/>
                <a:gd name="connsiteX82" fmla="*/ 1706394 w 2022543"/>
                <a:gd name="connsiteY82" fmla="*/ 319240 h 1782442"/>
                <a:gd name="connsiteX83" fmla="*/ 1686128 w 2022543"/>
                <a:gd name="connsiteY83" fmla="*/ 290867 h 1782442"/>
                <a:gd name="connsiteX84" fmla="*/ 1657755 w 2022543"/>
                <a:gd name="connsiteY84" fmla="*/ 238176 h 1782442"/>
                <a:gd name="connsiteX85" fmla="*/ 1609117 w 2022543"/>
                <a:gd name="connsiteY85" fmla="*/ 217910 h 1782442"/>
                <a:gd name="connsiteX86" fmla="*/ 1568585 w 2022543"/>
                <a:gd name="connsiteY86" fmla="*/ 193591 h 1782442"/>
                <a:gd name="connsiteX87" fmla="*/ 1536160 w 2022543"/>
                <a:gd name="connsiteY87" fmla="*/ 173325 h 1782442"/>
                <a:gd name="connsiteX88" fmla="*/ 1536160 w 2022543"/>
                <a:gd name="connsiteY88" fmla="*/ 144953 h 1782442"/>
                <a:gd name="connsiteX89" fmla="*/ 1556426 w 2022543"/>
                <a:gd name="connsiteY89" fmla="*/ 84155 h 1782442"/>
                <a:gd name="connsiteX90" fmla="*/ 1568585 w 2022543"/>
                <a:gd name="connsiteY90" fmla="*/ 47676 h 1782442"/>
                <a:gd name="connsiteX91" fmla="*/ 1519947 w 2022543"/>
                <a:gd name="connsiteY91" fmla="*/ 27410 h 1782442"/>
                <a:gd name="connsiteX92" fmla="*/ 1474665 w 2022543"/>
                <a:gd name="connsiteY92" fmla="*/ 0 h 1782442"/>
                <a:gd name="connsiteX93" fmla="*/ 1352370 w 2022543"/>
                <a:gd name="connsiteY93" fmla="*/ 124687 h 1782442"/>
                <a:gd name="connsiteX94" fmla="*/ 1288915 w 2022543"/>
                <a:gd name="connsiteY94" fmla="*/ 39570 h 1782442"/>
                <a:gd name="connsiteX95" fmla="*/ 1248383 w 2022543"/>
                <a:gd name="connsiteY95" fmla="*/ 77974 h 1782442"/>
                <a:gd name="connsiteX96" fmla="*/ 1057883 w 2022543"/>
                <a:gd name="connsiteY96" fmla="*/ 14085 h 1782442"/>
                <a:gd name="connsiteX97" fmla="*/ 1021404 w 2022543"/>
                <a:gd name="connsiteY97" fmla="*/ 120633 h 1782442"/>
                <a:gd name="connsiteX98" fmla="*/ 966338 w 2022543"/>
                <a:gd name="connsiteY98" fmla="*/ 103964 h 1782442"/>
                <a:gd name="connsiteX99" fmla="*/ 944394 w 2022543"/>
                <a:gd name="connsiteY99" fmla="*/ 161165 h 1782442"/>
                <a:gd name="connsiteX100" fmla="*/ 948447 w 2022543"/>
                <a:gd name="connsiteY100" fmla="*/ 242229 h 1782442"/>
                <a:gd name="connsiteX101" fmla="*/ 855223 w 2022543"/>
                <a:gd name="connsiteY101" fmla="*/ 278961 h 1782442"/>
                <a:gd name="connsiteX102" fmla="*/ 830904 w 2022543"/>
                <a:gd name="connsiteY102" fmla="*/ 359772 h 1782442"/>
                <a:gd name="connsiteX103" fmla="*/ 855223 w 2022543"/>
                <a:gd name="connsiteY103" fmla="*/ 416516 h 1782442"/>
                <a:gd name="connsiteX104" fmla="*/ 822798 w 2022543"/>
                <a:gd name="connsiteY104" fmla="*/ 497580 h 1782442"/>
                <a:gd name="connsiteX105" fmla="*/ 761301 w 2022543"/>
                <a:gd name="connsiteY105" fmla="*/ 476859 h 1782442"/>
                <a:gd name="connsiteX106" fmla="*/ 660670 w 2022543"/>
                <a:gd name="connsiteY106" fmla="*/ 526916 h 1782442"/>
                <a:gd name="connsiteX107" fmla="*/ 603926 w 2022543"/>
                <a:gd name="connsiteY107" fmla="*/ 521899 h 1782442"/>
                <a:gd name="connsiteX108" fmla="*/ 537397 w 2022543"/>
                <a:gd name="connsiteY108" fmla="*/ 460645 h 1782442"/>
                <a:gd name="connsiteX109" fmla="*/ 478277 w 2022543"/>
                <a:gd name="connsiteY109" fmla="*/ 493527 h 1782442"/>
                <a:gd name="connsiteX110" fmla="*/ 393160 w 2022543"/>
                <a:gd name="connsiteY110" fmla="*/ 477314 h 1782442"/>
                <a:gd name="connsiteX111" fmla="*/ 368840 w 2022543"/>
                <a:gd name="connsiteY111" fmla="*/ 538112 h 1782442"/>
                <a:gd name="connsiteX112" fmla="*/ 358359 w 2022543"/>
                <a:gd name="connsiteY112" fmla="*/ 591766 h 1782442"/>
                <a:gd name="connsiteX113" fmla="*/ 301614 w 2022543"/>
                <a:gd name="connsiteY113" fmla="*/ 596529 h 1782442"/>
                <a:gd name="connsiteX114" fmla="*/ 275617 w 2022543"/>
                <a:gd name="connsiteY114" fmla="*/ 550524 h 1782442"/>
                <a:gd name="connsiteX115" fmla="*/ 183374 w 2022543"/>
                <a:gd name="connsiteY115" fmla="*/ 544800 h 1782442"/>
                <a:gd name="connsiteX116" fmla="*/ 101330 w 2022543"/>
                <a:gd name="connsiteY116" fmla="*/ 611070 h 1782442"/>
                <a:gd name="connsiteX117" fmla="*/ 39553 w 2022543"/>
                <a:gd name="connsiteY117" fmla="*/ 805876 h 1782442"/>
                <a:gd name="connsiteX118" fmla="*/ 60798 w 2022543"/>
                <a:gd name="connsiteY118" fmla="*/ 886687 h 1782442"/>
                <a:gd name="connsiteX119" fmla="*/ 45564 w 2022543"/>
                <a:gd name="connsiteY119" fmla="*/ 974185 h 1782442"/>
                <a:gd name="connsiteX120" fmla="*/ 0 w 2022543"/>
                <a:gd name="connsiteY120" fmla="*/ 1069080 h 1782442"/>
                <a:gd name="connsiteX121" fmla="*/ 77011 w 2022543"/>
                <a:gd name="connsiteY121" fmla="*/ 1077187 h 1782442"/>
                <a:gd name="connsiteX122" fmla="*/ 158074 w 2022543"/>
                <a:gd name="connsiteY122" fmla="*/ 1109612 h 1782442"/>
                <a:gd name="connsiteX123" fmla="*/ 186447 w 2022543"/>
                <a:gd name="connsiteY123" fmla="*/ 1158250 h 1782442"/>
                <a:gd name="connsiteX124" fmla="*/ 201264 w 2022543"/>
                <a:gd name="connsiteY124" fmla="*/ 1252436 h 1782442"/>
                <a:gd name="connsiteX125" fmla="*/ 175268 w 2022543"/>
                <a:gd name="connsiteY125" fmla="*/ 1391208 h 1782442"/>
                <a:gd name="connsiteX126" fmla="*/ 126347 w 2022543"/>
                <a:gd name="connsiteY126" fmla="*/ 1366889 h 1782442"/>
                <a:gd name="connsiteX127" fmla="*/ 97277 w 2022543"/>
                <a:gd name="connsiteY127" fmla="*/ 1409548 h 1782442"/>
                <a:gd name="connsiteX128" fmla="*/ 64851 w 2022543"/>
                <a:gd name="connsiteY128" fmla="*/ 1454133 h 1782442"/>
                <a:gd name="connsiteX129" fmla="*/ 109436 w 2022543"/>
                <a:gd name="connsiteY129" fmla="*/ 1494665 h 1782442"/>
                <a:gd name="connsiteX130" fmla="*/ 170234 w 2022543"/>
                <a:gd name="connsiteY130" fmla="*/ 1490612 h 1782442"/>
                <a:gd name="connsiteX131" fmla="*/ 226979 w 2022543"/>
                <a:gd name="connsiteY131" fmla="*/ 1539250 h 1782442"/>
                <a:gd name="connsiteX132" fmla="*/ 255351 w 2022543"/>
                <a:gd name="connsiteY132" fmla="*/ 1559516 h 1782442"/>
                <a:gd name="connsiteX133" fmla="*/ 235085 w 2022543"/>
                <a:gd name="connsiteY133" fmla="*/ 1681112 h 1782442"/>
                <a:gd name="connsiteX0" fmla="*/ 235085 w 2022543"/>
                <a:gd name="connsiteY0" fmla="*/ 1681112 h 1782442"/>
                <a:gd name="connsiteX1" fmla="*/ 303989 w 2022543"/>
                <a:gd name="connsiteY1" fmla="*/ 1685165 h 1782442"/>
                <a:gd name="connsiteX2" fmla="*/ 344521 w 2022543"/>
                <a:gd name="connsiteY2" fmla="*/ 1652740 h 1782442"/>
                <a:gd name="connsiteX3" fmla="*/ 409372 w 2022543"/>
                <a:gd name="connsiteY3" fmla="*/ 1697325 h 1782442"/>
                <a:gd name="connsiteX4" fmla="*/ 458011 w 2022543"/>
                <a:gd name="connsiteY4" fmla="*/ 1685165 h 1782442"/>
                <a:gd name="connsiteX5" fmla="*/ 458011 w 2022543"/>
                <a:gd name="connsiteY5" fmla="*/ 1628421 h 1782442"/>
                <a:gd name="connsiteX6" fmla="*/ 486383 w 2022543"/>
                <a:gd name="connsiteY6" fmla="*/ 1567623 h 1782442"/>
                <a:gd name="connsiteX7" fmla="*/ 539074 w 2022543"/>
                <a:gd name="connsiteY7" fmla="*/ 1595995 h 1782442"/>
                <a:gd name="connsiteX8" fmla="*/ 628245 w 2022543"/>
                <a:gd name="connsiteY8" fmla="*/ 1624367 h 1782442"/>
                <a:gd name="connsiteX9" fmla="*/ 680936 w 2022543"/>
                <a:gd name="connsiteY9" fmla="*/ 1628421 h 1782442"/>
                <a:gd name="connsiteX10" fmla="*/ 713362 w 2022543"/>
                <a:gd name="connsiteY10" fmla="*/ 1616261 h 1782442"/>
                <a:gd name="connsiteX11" fmla="*/ 741734 w 2022543"/>
                <a:gd name="connsiteY11" fmla="*/ 1673006 h 1782442"/>
                <a:gd name="connsiteX12" fmla="*/ 806585 w 2022543"/>
                <a:gd name="connsiteY12" fmla="*/ 1681112 h 1782442"/>
                <a:gd name="connsiteX13" fmla="*/ 806585 w 2022543"/>
                <a:gd name="connsiteY13" fmla="*/ 1681112 h 1782442"/>
                <a:gd name="connsiteX14" fmla="*/ 786319 w 2022543"/>
                <a:gd name="connsiteY14" fmla="*/ 1725697 h 1782442"/>
                <a:gd name="connsiteX15" fmla="*/ 697149 w 2022543"/>
                <a:gd name="connsiteY15" fmla="*/ 1713538 h 1782442"/>
                <a:gd name="connsiteX16" fmla="*/ 664723 w 2022543"/>
                <a:gd name="connsiteY16" fmla="*/ 1745963 h 1782442"/>
                <a:gd name="connsiteX17" fmla="*/ 713362 w 2022543"/>
                <a:gd name="connsiteY17" fmla="*/ 1782442 h 1782442"/>
                <a:gd name="connsiteX18" fmla="*/ 774160 w 2022543"/>
                <a:gd name="connsiteY18" fmla="*/ 1770282 h 1782442"/>
                <a:gd name="connsiteX19" fmla="*/ 814691 w 2022543"/>
                <a:gd name="connsiteY19" fmla="*/ 1737857 h 1782442"/>
                <a:gd name="connsiteX20" fmla="*/ 847117 w 2022543"/>
                <a:gd name="connsiteY20" fmla="*/ 1762176 h 1782442"/>
                <a:gd name="connsiteX21" fmla="*/ 907915 w 2022543"/>
                <a:gd name="connsiteY21" fmla="*/ 1721644 h 1782442"/>
                <a:gd name="connsiteX22" fmla="*/ 944394 w 2022543"/>
                <a:gd name="connsiteY22" fmla="*/ 1701378 h 1782442"/>
                <a:gd name="connsiteX23" fmla="*/ 984926 w 2022543"/>
                <a:gd name="connsiteY23" fmla="*/ 1713538 h 1782442"/>
                <a:gd name="connsiteX24" fmla="*/ 1009245 w 2022543"/>
                <a:gd name="connsiteY24" fmla="*/ 1733804 h 1782442"/>
                <a:gd name="connsiteX25" fmla="*/ 1045723 w 2022543"/>
                <a:gd name="connsiteY25" fmla="*/ 1709484 h 1782442"/>
                <a:gd name="connsiteX26" fmla="*/ 1110574 w 2022543"/>
                <a:gd name="connsiteY26" fmla="*/ 1701378 h 1782442"/>
                <a:gd name="connsiteX27" fmla="*/ 1114628 w 2022543"/>
                <a:gd name="connsiteY27" fmla="*/ 1660846 h 1782442"/>
                <a:gd name="connsiteX28" fmla="*/ 1065989 w 2022543"/>
                <a:gd name="connsiteY28" fmla="*/ 1652740 h 1782442"/>
                <a:gd name="connsiteX29" fmla="*/ 1005191 w 2022543"/>
                <a:gd name="connsiteY29" fmla="*/ 1624367 h 1782442"/>
                <a:gd name="connsiteX30" fmla="*/ 1029511 w 2022543"/>
                <a:gd name="connsiteY30" fmla="*/ 1547357 h 1782442"/>
                <a:gd name="connsiteX31" fmla="*/ 1053830 w 2022543"/>
                <a:gd name="connsiteY31" fmla="*/ 1498719 h 1782442"/>
                <a:gd name="connsiteX32" fmla="*/ 1187585 w 2022543"/>
                <a:gd name="connsiteY32" fmla="*/ 1377123 h 1782442"/>
                <a:gd name="connsiteX33" fmla="*/ 1215957 w 2022543"/>
                <a:gd name="connsiteY33" fmla="*/ 1344697 h 1782442"/>
                <a:gd name="connsiteX34" fmla="*/ 1211904 w 2022543"/>
                <a:gd name="connsiteY34" fmla="*/ 1308219 h 1782442"/>
                <a:gd name="connsiteX35" fmla="*/ 1284862 w 2022543"/>
                <a:gd name="connsiteY35" fmla="*/ 1251474 h 1782442"/>
                <a:gd name="connsiteX36" fmla="*/ 1280809 w 2022543"/>
                <a:gd name="connsiteY36" fmla="*/ 1190676 h 1782442"/>
                <a:gd name="connsiteX37" fmla="*/ 1374032 w 2022543"/>
                <a:gd name="connsiteY37" fmla="*/ 1129878 h 1782442"/>
                <a:gd name="connsiteX38" fmla="*/ 1451043 w 2022543"/>
                <a:gd name="connsiteY38" fmla="*/ 1142038 h 1782442"/>
                <a:gd name="connsiteX39" fmla="*/ 1495628 w 2022543"/>
                <a:gd name="connsiteY39" fmla="*/ 1125825 h 1782442"/>
                <a:gd name="connsiteX40" fmla="*/ 1540213 w 2022543"/>
                <a:gd name="connsiteY40" fmla="*/ 1105559 h 1782442"/>
                <a:gd name="connsiteX41" fmla="*/ 1588851 w 2022543"/>
                <a:gd name="connsiteY41" fmla="*/ 1109612 h 1782442"/>
                <a:gd name="connsiteX42" fmla="*/ 1596957 w 2022543"/>
                <a:gd name="connsiteY42" fmla="*/ 1150144 h 1782442"/>
                <a:gd name="connsiteX43" fmla="*/ 1641543 w 2022543"/>
                <a:gd name="connsiteY43" fmla="*/ 1129878 h 1782442"/>
                <a:gd name="connsiteX44" fmla="*/ 1694234 w 2022543"/>
                <a:gd name="connsiteY44" fmla="*/ 1097453 h 1782442"/>
                <a:gd name="connsiteX45" fmla="*/ 1673968 w 2022543"/>
                <a:gd name="connsiteY45" fmla="*/ 1182570 h 1782442"/>
                <a:gd name="connsiteX46" fmla="*/ 1637489 w 2022543"/>
                <a:gd name="connsiteY46" fmla="*/ 1259580 h 1782442"/>
                <a:gd name="connsiteX47" fmla="*/ 1645596 w 2022543"/>
                <a:gd name="connsiteY47" fmla="*/ 1292006 h 1782442"/>
                <a:gd name="connsiteX48" fmla="*/ 1625330 w 2022543"/>
                <a:gd name="connsiteY48" fmla="*/ 1316325 h 1782442"/>
                <a:gd name="connsiteX49" fmla="*/ 1673968 w 2022543"/>
                <a:gd name="connsiteY49" fmla="*/ 1312272 h 1782442"/>
                <a:gd name="connsiteX50" fmla="*/ 1694234 w 2022543"/>
                <a:gd name="connsiteY50" fmla="*/ 1312272 h 1782442"/>
                <a:gd name="connsiteX51" fmla="*/ 1653702 w 2022543"/>
                <a:gd name="connsiteY51" fmla="*/ 1401442 h 1782442"/>
                <a:gd name="connsiteX52" fmla="*/ 1742872 w 2022543"/>
                <a:gd name="connsiteY52" fmla="*/ 1356857 h 1782442"/>
                <a:gd name="connsiteX53" fmla="*/ 1795564 w 2022543"/>
                <a:gd name="connsiteY53" fmla="*/ 1267687 h 1782442"/>
                <a:gd name="connsiteX54" fmla="*/ 1892840 w 2022543"/>
                <a:gd name="connsiteY54" fmla="*/ 1182570 h 1782442"/>
                <a:gd name="connsiteX55" fmla="*/ 1913106 w 2022543"/>
                <a:gd name="connsiteY55" fmla="*/ 1154197 h 1782442"/>
                <a:gd name="connsiteX56" fmla="*/ 1900947 w 2022543"/>
                <a:gd name="connsiteY56" fmla="*/ 1105559 h 1782442"/>
                <a:gd name="connsiteX57" fmla="*/ 1921213 w 2022543"/>
                <a:gd name="connsiteY57" fmla="*/ 1065027 h 1782442"/>
                <a:gd name="connsiteX58" fmla="*/ 1880681 w 2022543"/>
                <a:gd name="connsiteY58" fmla="*/ 1044761 h 1782442"/>
                <a:gd name="connsiteX59" fmla="*/ 1929319 w 2022543"/>
                <a:gd name="connsiteY59" fmla="*/ 1020442 h 1782442"/>
                <a:gd name="connsiteX60" fmla="*/ 1949585 w 2022543"/>
                <a:gd name="connsiteY60" fmla="*/ 988016 h 1782442"/>
                <a:gd name="connsiteX61" fmla="*/ 1945532 w 2022543"/>
                <a:gd name="connsiteY61" fmla="*/ 939378 h 1782442"/>
                <a:gd name="connsiteX62" fmla="*/ 1921213 w 2022543"/>
                <a:gd name="connsiteY62" fmla="*/ 902899 h 1782442"/>
                <a:gd name="connsiteX63" fmla="*/ 1900947 w 2022543"/>
                <a:gd name="connsiteY63" fmla="*/ 878580 h 1782442"/>
                <a:gd name="connsiteX64" fmla="*/ 1900947 w 2022543"/>
                <a:gd name="connsiteY64" fmla="*/ 838048 h 1782442"/>
                <a:gd name="connsiteX65" fmla="*/ 1941479 w 2022543"/>
                <a:gd name="connsiteY65" fmla="*/ 817782 h 1782442"/>
                <a:gd name="connsiteX66" fmla="*/ 1953638 w 2022543"/>
                <a:gd name="connsiteY66" fmla="*/ 785357 h 1782442"/>
                <a:gd name="connsiteX67" fmla="*/ 1933372 w 2022543"/>
                <a:gd name="connsiteY67" fmla="*/ 765091 h 1782442"/>
                <a:gd name="connsiteX68" fmla="*/ 1973904 w 2022543"/>
                <a:gd name="connsiteY68" fmla="*/ 728612 h 1782442"/>
                <a:gd name="connsiteX69" fmla="*/ 1945532 w 2022543"/>
                <a:gd name="connsiteY69" fmla="*/ 655655 h 1782442"/>
                <a:gd name="connsiteX70" fmla="*/ 1969851 w 2022543"/>
                <a:gd name="connsiteY70" fmla="*/ 623229 h 1782442"/>
                <a:gd name="connsiteX71" fmla="*/ 1945532 w 2022543"/>
                <a:gd name="connsiteY71" fmla="*/ 602963 h 1782442"/>
                <a:gd name="connsiteX72" fmla="*/ 1969851 w 2022543"/>
                <a:gd name="connsiteY72" fmla="*/ 566484 h 1782442"/>
                <a:gd name="connsiteX73" fmla="*/ 1990117 w 2022543"/>
                <a:gd name="connsiteY73" fmla="*/ 562431 h 1782442"/>
                <a:gd name="connsiteX74" fmla="*/ 2022543 w 2022543"/>
                <a:gd name="connsiteY74" fmla="*/ 517846 h 1782442"/>
                <a:gd name="connsiteX75" fmla="*/ 1982011 w 2022543"/>
                <a:gd name="connsiteY75" fmla="*/ 452995 h 1782442"/>
                <a:gd name="connsiteX76" fmla="*/ 1953638 w 2022543"/>
                <a:gd name="connsiteY76" fmla="*/ 432729 h 1782442"/>
                <a:gd name="connsiteX77" fmla="*/ 1905000 w 2022543"/>
                <a:gd name="connsiteY77" fmla="*/ 420570 h 1782442"/>
                <a:gd name="connsiteX78" fmla="*/ 1844202 w 2022543"/>
                <a:gd name="connsiteY78" fmla="*/ 396250 h 1782442"/>
                <a:gd name="connsiteX79" fmla="*/ 1823936 w 2022543"/>
                <a:gd name="connsiteY79" fmla="*/ 363825 h 1782442"/>
                <a:gd name="connsiteX80" fmla="*/ 1791511 w 2022543"/>
                <a:gd name="connsiteY80" fmla="*/ 319240 h 1782442"/>
                <a:gd name="connsiteX81" fmla="*/ 1791511 w 2022543"/>
                <a:gd name="connsiteY81" fmla="*/ 319240 h 1782442"/>
                <a:gd name="connsiteX82" fmla="*/ 1706394 w 2022543"/>
                <a:gd name="connsiteY82" fmla="*/ 319240 h 1782442"/>
                <a:gd name="connsiteX83" fmla="*/ 1686128 w 2022543"/>
                <a:gd name="connsiteY83" fmla="*/ 290867 h 1782442"/>
                <a:gd name="connsiteX84" fmla="*/ 1657755 w 2022543"/>
                <a:gd name="connsiteY84" fmla="*/ 238176 h 1782442"/>
                <a:gd name="connsiteX85" fmla="*/ 1609117 w 2022543"/>
                <a:gd name="connsiteY85" fmla="*/ 217910 h 1782442"/>
                <a:gd name="connsiteX86" fmla="*/ 1568585 w 2022543"/>
                <a:gd name="connsiteY86" fmla="*/ 193591 h 1782442"/>
                <a:gd name="connsiteX87" fmla="*/ 1536160 w 2022543"/>
                <a:gd name="connsiteY87" fmla="*/ 173325 h 1782442"/>
                <a:gd name="connsiteX88" fmla="*/ 1536160 w 2022543"/>
                <a:gd name="connsiteY88" fmla="*/ 144953 h 1782442"/>
                <a:gd name="connsiteX89" fmla="*/ 1556426 w 2022543"/>
                <a:gd name="connsiteY89" fmla="*/ 84155 h 1782442"/>
                <a:gd name="connsiteX90" fmla="*/ 1568585 w 2022543"/>
                <a:gd name="connsiteY90" fmla="*/ 47676 h 1782442"/>
                <a:gd name="connsiteX91" fmla="*/ 1519947 w 2022543"/>
                <a:gd name="connsiteY91" fmla="*/ 27410 h 1782442"/>
                <a:gd name="connsiteX92" fmla="*/ 1474665 w 2022543"/>
                <a:gd name="connsiteY92" fmla="*/ 0 h 1782442"/>
                <a:gd name="connsiteX93" fmla="*/ 1352370 w 2022543"/>
                <a:gd name="connsiteY93" fmla="*/ 124687 h 1782442"/>
                <a:gd name="connsiteX94" fmla="*/ 1288915 w 2022543"/>
                <a:gd name="connsiteY94" fmla="*/ 39570 h 1782442"/>
                <a:gd name="connsiteX95" fmla="*/ 1248383 w 2022543"/>
                <a:gd name="connsiteY95" fmla="*/ 77974 h 1782442"/>
                <a:gd name="connsiteX96" fmla="*/ 1057883 w 2022543"/>
                <a:gd name="connsiteY96" fmla="*/ 14085 h 1782442"/>
                <a:gd name="connsiteX97" fmla="*/ 1021404 w 2022543"/>
                <a:gd name="connsiteY97" fmla="*/ 120633 h 1782442"/>
                <a:gd name="connsiteX98" fmla="*/ 966338 w 2022543"/>
                <a:gd name="connsiteY98" fmla="*/ 103964 h 1782442"/>
                <a:gd name="connsiteX99" fmla="*/ 944394 w 2022543"/>
                <a:gd name="connsiteY99" fmla="*/ 161165 h 1782442"/>
                <a:gd name="connsiteX100" fmla="*/ 948447 w 2022543"/>
                <a:gd name="connsiteY100" fmla="*/ 242229 h 1782442"/>
                <a:gd name="connsiteX101" fmla="*/ 855223 w 2022543"/>
                <a:gd name="connsiteY101" fmla="*/ 278961 h 1782442"/>
                <a:gd name="connsiteX102" fmla="*/ 830904 w 2022543"/>
                <a:gd name="connsiteY102" fmla="*/ 359772 h 1782442"/>
                <a:gd name="connsiteX103" fmla="*/ 855223 w 2022543"/>
                <a:gd name="connsiteY103" fmla="*/ 416516 h 1782442"/>
                <a:gd name="connsiteX104" fmla="*/ 822798 w 2022543"/>
                <a:gd name="connsiteY104" fmla="*/ 497580 h 1782442"/>
                <a:gd name="connsiteX105" fmla="*/ 761301 w 2022543"/>
                <a:gd name="connsiteY105" fmla="*/ 476859 h 1782442"/>
                <a:gd name="connsiteX106" fmla="*/ 660670 w 2022543"/>
                <a:gd name="connsiteY106" fmla="*/ 526916 h 1782442"/>
                <a:gd name="connsiteX107" fmla="*/ 603926 w 2022543"/>
                <a:gd name="connsiteY107" fmla="*/ 521899 h 1782442"/>
                <a:gd name="connsiteX108" fmla="*/ 537397 w 2022543"/>
                <a:gd name="connsiteY108" fmla="*/ 460645 h 1782442"/>
                <a:gd name="connsiteX109" fmla="*/ 478277 w 2022543"/>
                <a:gd name="connsiteY109" fmla="*/ 493527 h 1782442"/>
                <a:gd name="connsiteX110" fmla="*/ 393160 w 2022543"/>
                <a:gd name="connsiteY110" fmla="*/ 477314 h 1782442"/>
                <a:gd name="connsiteX111" fmla="*/ 368840 w 2022543"/>
                <a:gd name="connsiteY111" fmla="*/ 538112 h 1782442"/>
                <a:gd name="connsiteX112" fmla="*/ 358359 w 2022543"/>
                <a:gd name="connsiteY112" fmla="*/ 591766 h 1782442"/>
                <a:gd name="connsiteX113" fmla="*/ 301614 w 2022543"/>
                <a:gd name="connsiteY113" fmla="*/ 596529 h 1782442"/>
                <a:gd name="connsiteX114" fmla="*/ 275617 w 2022543"/>
                <a:gd name="connsiteY114" fmla="*/ 550524 h 1782442"/>
                <a:gd name="connsiteX115" fmla="*/ 183374 w 2022543"/>
                <a:gd name="connsiteY115" fmla="*/ 544800 h 1782442"/>
                <a:gd name="connsiteX116" fmla="*/ 101330 w 2022543"/>
                <a:gd name="connsiteY116" fmla="*/ 611070 h 1782442"/>
                <a:gd name="connsiteX117" fmla="*/ 39553 w 2022543"/>
                <a:gd name="connsiteY117" fmla="*/ 805876 h 1782442"/>
                <a:gd name="connsiteX118" fmla="*/ 60798 w 2022543"/>
                <a:gd name="connsiteY118" fmla="*/ 886687 h 1782442"/>
                <a:gd name="connsiteX119" fmla="*/ 45564 w 2022543"/>
                <a:gd name="connsiteY119" fmla="*/ 974185 h 1782442"/>
                <a:gd name="connsiteX120" fmla="*/ 0 w 2022543"/>
                <a:gd name="connsiteY120" fmla="*/ 1069080 h 1782442"/>
                <a:gd name="connsiteX121" fmla="*/ 77011 w 2022543"/>
                <a:gd name="connsiteY121" fmla="*/ 1077187 h 1782442"/>
                <a:gd name="connsiteX122" fmla="*/ 158074 w 2022543"/>
                <a:gd name="connsiteY122" fmla="*/ 1109612 h 1782442"/>
                <a:gd name="connsiteX123" fmla="*/ 186447 w 2022543"/>
                <a:gd name="connsiteY123" fmla="*/ 1158250 h 1782442"/>
                <a:gd name="connsiteX124" fmla="*/ 201264 w 2022543"/>
                <a:gd name="connsiteY124" fmla="*/ 1252436 h 1782442"/>
                <a:gd name="connsiteX125" fmla="*/ 175268 w 2022543"/>
                <a:gd name="connsiteY125" fmla="*/ 1391208 h 1782442"/>
                <a:gd name="connsiteX126" fmla="*/ 126347 w 2022543"/>
                <a:gd name="connsiteY126" fmla="*/ 1366889 h 1782442"/>
                <a:gd name="connsiteX127" fmla="*/ 90150 w 2022543"/>
                <a:gd name="connsiteY127" fmla="*/ 1400023 h 1782442"/>
                <a:gd name="connsiteX128" fmla="*/ 64851 w 2022543"/>
                <a:gd name="connsiteY128" fmla="*/ 1454133 h 1782442"/>
                <a:gd name="connsiteX129" fmla="*/ 109436 w 2022543"/>
                <a:gd name="connsiteY129" fmla="*/ 1494665 h 1782442"/>
                <a:gd name="connsiteX130" fmla="*/ 170234 w 2022543"/>
                <a:gd name="connsiteY130" fmla="*/ 1490612 h 1782442"/>
                <a:gd name="connsiteX131" fmla="*/ 226979 w 2022543"/>
                <a:gd name="connsiteY131" fmla="*/ 1539250 h 1782442"/>
                <a:gd name="connsiteX132" fmla="*/ 255351 w 2022543"/>
                <a:gd name="connsiteY132" fmla="*/ 1559516 h 1782442"/>
                <a:gd name="connsiteX133" fmla="*/ 235085 w 2022543"/>
                <a:gd name="connsiteY133" fmla="*/ 1681112 h 1782442"/>
                <a:gd name="connsiteX0" fmla="*/ 235085 w 2022543"/>
                <a:gd name="connsiteY0" fmla="*/ 1681112 h 1782442"/>
                <a:gd name="connsiteX1" fmla="*/ 303989 w 2022543"/>
                <a:gd name="connsiteY1" fmla="*/ 1685165 h 1782442"/>
                <a:gd name="connsiteX2" fmla="*/ 344521 w 2022543"/>
                <a:gd name="connsiteY2" fmla="*/ 1652740 h 1782442"/>
                <a:gd name="connsiteX3" fmla="*/ 409372 w 2022543"/>
                <a:gd name="connsiteY3" fmla="*/ 1697325 h 1782442"/>
                <a:gd name="connsiteX4" fmla="*/ 458011 w 2022543"/>
                <a:gd name="connsiteY4" fmla="*/ 1685165 h 1782442"/>
                <a:gd name="connsiteX5" fmla="*/ 458011 w 2022543"/>
                <a:gd name="connsiteY5" fmla="*/ 1628421 h 1782442"/>
                <a:gd name="connsiteX6" fmla="*/ 486383 w 2022543"/>
                <a:gd name="connsiteY6" fmla="*/ 1567623 h 1782442"/>
                <a:gd name="connsiteX7" fmla="*/ 539074 w 2022543"/>
                <a:gd name="connsiteY7" fmla="*/ 1595995 h 1782442"/>
                <a:gd name="connsiteX8" fmla="*/ 628245 w 2022543"/>
                <a:gd name="connsiteY8" fmla="*/ 1624367 h 1782442"/>
                <a:gd name="connsiteX9" fmla="*/ 680936 w 2022543"/>
                <a:gd name="connsiteY9" fmla="*/ 1628421 h 1782442"/>
                <a:gd name="connsiteX10" fmla="*/ 713362 w 2022543"/>
                <a:gd name="connsiteY10" fmla="*/ 1616261 h 1782442"/>
                <a:gd name="connsiteX11" fmla="*/ 741734 w 2022543"/>
                <a:gd name="connsiteY11" fmla="*/ 1673006 h 1782442"/>
                <a:gd name="connsiteX12" fmla="*/ 806585 w 2022543"/>
                <a:gd name="connsiteY12" fmla="*/ 1681112 h 1782442"/>
                <a:gd name="connsiteX13" fmla="*/ 806585 w 2022543"/>
                <a:gd name="connsiteY13" fmla="*/ 1681112 h 1782442"/>
                <a:gd name="connsiteX14" fmla="*/ 786319 w 2022543"/>
                <a:gd name="connsiteY14" fmla="*/ 1725697 h 1782442"/>
                <a:gd name="connsiteX15" fmla="*/ 697149 w 2022543"/>
                <a:gd name="connsiteY15" fmla="*/ 1713538 h 1782442"/>
                <a:gd name="connsiteX16" fmla="*/ 664723 w 2022543"/>
                <a:gd name="connsiteY16" fmla="*/ 1745963 h 1782442"/>
                <a:gd name="connsiteX17" fmla="*/ 713362 w 2022543"/>
                <a:gd name="connsiteY17" fmla="*/ 1782442 h 1782442"/>
                <a:gd name="connsiteX18" fmla="*/ 774160 w 2022543"/>
                <a:gd name="connsiteY18" fmla="*/ 1770282 h 1782442"/>
                <a:gd name="connsiteX19" fmla="*/ 814691 w 2022543"/>
                <a:gd name="connsiteY19" fmla="*/ 1737857 h 1782442"/>
                <a:gd name="connsiteX20" fmla="*/ 847117 w 2022543"/>
                <a:gd name="connsiteY20" fmla="*/ 1762176 h 1782442"/>
                <a:gd name="connsiteX21" fmla="*/ 907915 w 2022543"/>
                <a:gd name="connsiteY21" fmla="*/ 1721644 h 1782442"/>
                <a:gd name="connsiteX22" fmla="*/ 944394 w 2022543"/>
                <a:gd name="connsiteY22" fmla="*/ 1701378 h 1782442"/>
                <a:gd name="connsiteX23" fmla="*/ 984926 w 2022543"/>
                <a:gd name="connsiteY23" fmla="*/ 1713538 h 1782442"/>
                <a:gd name="connsiteX24" fmla="*/ 1009245 w 2022543"/>
                <a:gd name="connsiteY24" fmla="*/ 1733804 h 1782442"/>
                <a:gd name="connsiteX25" fmla="*/ 1045723 w 2022543"/>
                <a:gd name="connsiteY25" fmla="*/ 1709484 h 1782442"/>
                <a:gd name="connsiteX26" fmla="*/ 1110574 w 2022543"/>
                <a:gd name="connsiteY26" fmla="*/ 1701378 h 1782442"/>
                <a:gd name="connsiteX27" fmla="*/ 1114628 w 2022543"/>
                <a:gd name="connsiteY27" fmla="*/ 1660846 h 1782442"/>
                <a:gd name="connsiteX28" fmla="*/ 1065989 w 2022543"/>
                <a:gd name="connsiteY28" fmla="*/ 1652740 h 1782442"/>
                <a:gd name="connsiteX29" fmla="*/ 1005191 w 2022543"/>
                <a:gd name="connsiteY29" fmla="*/ 1624367 h 1782442"/>
                <a:gd name="connsiteX30" fmla="*/ 1029511 w 2022543"/>
                <a:gd name="connsiteY30" fmla="*/ 1547357 h 1782442"/>
                <a:gd name="connsiteX31" fmla="*/ 1053830 w 2022543"/>
                <a:gd name="connsiteY31" fmla="*/ 1498719 h 1782442"/>
                <a:gd name="connsiteX32" fmla="*/ 1187585 w 2022543"/>
                <a:gd name="connsiteY32" fmla="*/ 1377123 h 1782442"/>
                <a:gd name="connsiteX33" fmla="*/ 1215957 w 2022543"/>
                <a:gd name="connsiteY33" fmla="*/ 1344697 h 1782442"/>
                <a:gd name="connsiteX34" fmla="*/ 1211904 w 2022543"/>
                <a:gd name="connsiteY34" fmla="*/ 1308219 h 1782442"/>
                <a:gd name="connsiteX35" fmla="*/ 1284862 w 2022543"/>
                <a:gd name="connsiteY35" fmla="*/ 1251474 h 1782442"/>
                <a:gd name="connsiteX36" fmla="*/ 1280809 w 2022543"/>
                <a:gd name="connsiteY36" fmla="*/ 1190676 h 1782442"/>
                <a:gd name="connsiteX37" fmla="*/ 1374032 w 2022543"/>
                <a:gd name="connsiteY37" fmla="*/ 1129878 h 1782442"/>
                <a:gd name="connsiteX38" fmla="*/ 1451043 w 2022543"/>
                <a:gd name="connsiteY38" fmla="*/ 1142038 h 1782442"/>
                <a:gd name="connsiteX39" fmla="*/ 1495628 w 2022543"/>
                <a:gd name="connsiteY39" fmla="*/ 1125825 h 1782442"/>
                <a:gd name="connsiteX40" fmla="*/ 1540213 w 2022543"/>
                <a:gd name="connsiteY40" fmla="*/ 1105559 h 1782442"/>
                <a:gd name="connsiteX41" fmla="*/ 1588851 w 2022543"/>
                <a:gd name="connsiteY41" fmla="*/ 1109612 h 1782442"/>
                <a:gd name="connsiteX42" fmla="*/ 1596957 w 2022543"/>
                <a:gd name="connsiteY42" fmla="*/ 1150144 h 1782442"/>
                <a:gd name="connsiteX43" fmla="*/ 1641543 w 2022543"/>
                <a:gd name="connsiteY43" fmla="*/ 1129878 h 1782442"/>
                <a:gd name="connsiteX44" fmla="*/ 1694234 w 2022543"/>
                <a:gd name="connsiteY44" fmla="*/ 1097453 h 1782442"/>
                <a:gd name="connsiteX45" fmla="*/ 1673968 w 2022543"/>
                <a:gd name="connsiteY45" fmla="*/ 1182570 h 1782442"/>
                <a:gd name="connsiteX46" fmla="*/ 1637489 w 2022543"/>
                <a:gd name="connsiteY46" fmla="*/ 1259580 h 1782442"/>
                <a:gd name="connsiteX47" fmla="*/ 1645596 w 2022543"/>
                <a:gd name="connsiteY47" fmla="*/ 1292006 h 1782442"/>
                <a:gd name="connsiteX48" fmla="*/ 1625330 w 2022543"/>
                <a:gd name="connsiteY48" fmla="*/ 1316325 h 1782442"/>
                <a:gd name="connsiteX49" fmla="*/ 1673968 w 2022543"/>
                <a:gd name="connsiteY49" fmla="*/ 1312272 h 1782442"/>
                <a:gd name="connsiteX50" fmla="*/ 1694234 w 2022543"/>
                <a:gd name="connsiteY50" fmla="*/ 1312272 h 1782442"/>
                <a:gd name="connsiteX51" fmla="*/ 1653702 w 2022543"/>
                <a:gd name="connsiteY51" fmla="*/ 1401442 h 1782442"/>
                <a:gd name="connsiteX52" fmla="*/ 1742872 w 2022543"/>
                <a:gd name="connsiteY52" fmla="*/ 1356857 h 1782442"/>
                <a:gd name="connsiteX53" fmla="*/ 1795564 w 2022543"/>
                <a:gd name="connsiteY53" fmla="*/ 1267687 h 1782442"/>
                <a:gd name="connsiteX54" fmla="*/ 1892840 w 2022543"/>
                <a:gd name="connsiteY54" fmla="*/ 1182570 h 1782442"/>
                <a:gd name="connsiteX55" fmla="*/ 1913106 w 2022543"/>
                <a:gd name="connsiteY55" fmla="*/ 1154197 h 1782442"/>
                <a:gd name="connsiteX56" fmla="*/ 1900947 w 2022543"/>
                <a:gd name="connsiteY56" fmla="*/ 1105559 h 1782442"/>
                <a:gd name="connsiteX57" fmla="*/ 1921213 w 2022543"/>
                <a:gd name="connsiteY57" fmla="*/ 1065027 h 1782442"/>
                <a:gd name="connsiteX58" fmla="*/ 1880681 w 2022543"/>
                <a:gd name="connsiteY58" fmla="*/ 1044761 h 1782442"/>
                <a:gd name="connsiteX59" fmla="*/ 1929319 w 2022543"/>
                <a:gd name="connsiteY59" fmla="*/ 1020442 h 1782442"/>
                <a:gd name="connsiteX60" fmla="*/ 1949585 w 2022543"/>
                <a:gd name="connsiteY60" fmla="*/ 988016 h 1782442"/>
                <a:gd name="connsiteX61" fmla="*/ 1945532 w 2022543"/>
                <a:gd name="connsiteY61" fmla="*/ 939378 h 1782442"/>
                <a:gd name="connsiteX62" fmla="*/ 1921213 w 2022543"/>
                <a:gd name="connsiteY62" fmla="*/ 902899 h 1782442"/>
                <a:gd name="connsiteX63" fmla="*/ 1900947 w 2022543"/>
                <a:gd name="connsiteY63" fmla="*/ 878580 h 1782442"/>
                <a:gd name="connsiteX64" fmla="*/ 1900947 w 2022543"/>
                <a:gd name="connsiteY64" fmla="*/ 838048 h 1782442"/>
                <a:gd name="connsiteX65" fmla="*/ 1941479 w 2022543"/>
                <a:gd name="connsiteY65" fmla="*/ 817782 h 1782442"/>
                <a:gd name="connsiteX66" fmla="*/ 1953638 w 2022543"/>
                <a:gd name="connsiteY66" fmla="*/ 785357 h 1782442"/>
                <a:gd name="connsiteX67" fmla="*/ 1933372 w 2022543"/>
                <a:gd name="connsiteY67" fmla="*/ 765091 h 1782442"/>
                <a:gd name="connsiteX68" fmla="*/ 1973904 w 2022543"/>
                <a:gd name="connsiteY68" fmla="*/ 728612 h 1782442"/>
                <a:gd name="connsiteX69" fmla="*/ 1945532 w 2022543"/>
                <a:gd name="connsiteY69" fmla="*/ 655655 h 1782442"/>
                <a:gd name="connsiteX70" fmla="*/ 1969851 w 2022543"/>
                <a:gd name="connsiteY70" fmla="*/ 623229 h 1782442"/>
                <a:gd name="connsiteX71" fmla="*/ 1945532 w 2022543"/>
                <a:gd name="connsiteY71" fmla="*/ 602963 h 1782442"/>
                <a:gd name="connsiteX72" fmla="*/ 1969851 w 2022543"/>
                <a:gd name="connsiteY72" fmla="*/ 566484 h 1782442"/>
                <a:gd name="connsiteX73" fmla="*/ 1990117 w 2022543"/>
                <a:gd name="connsiteY73" fmla="*/ 562431 h 1782442"/>
                <a:gd name="connsiteX74" fmla="*/ 2022543 w 2022543"/>
                <a:gd name="connsiteY74" fmla="*/ 517846 h 1782442"/>
                <a:gd name="connsiteX75" fmla="*/ 1982011 w 2022543"/>
                <a:gd name="connsiteY75" fmla="*/ 452995 h 1782442"/>
                <a:gd name="connsiteX76" fmla="*/ 1953638 w 2022543"/>
                <a:gd name="connsiteY76" fmla="*/ 432729 h 1782442"/>
                <a:gd name="connsiteX77" fmla="*/ 1905000 w 2022543"/>
                <a:gd name="connsiteY77" fmla="*/ 420570 h 1782442"/>
                <a:gd name="connsiteX78" fmla="*/ 1844202 w 2022543"/>
                <a:gd name="connsiteY78" fmla="*/ 396250 h 1782442"/>
                <a:gd name="connsiteX79" fmla="*/ 1823936 w 2022543"/>
                <a:gd name="connsiteY79" fmla="*/ 363825 h 1782442"/>
                <a:gd name="connsiteX80" fmla="*/ 1791511 w 2022543"/>
                <a:gd name="connsiteY80" fmla="*/ 319240 h 1782442"/>
                <a:gd name="connsiteX81" fmla="*/ 1791511 w 2022543"/>
                <a:gd name="connsiteY81" fmla="*/ 319240 h 1782442"/>
                <a:gd name="connsiteX82" fmla="*/ 1706394 w 2022543"/>
                <a:gd name="connsiteY82" fmla="*/ 319240 h 1782442"/>
                <a:gd name="connsiteX83" fmla="*/ 1686128 w 2022543"/>
                <a:gd name="connsiteY83" fmla="*/ 290867 h 1782442"/>
                <a:gd name="connsiteX84" fmla="*/ 1657755 w 2022543"/>
                <a:gd name="connsiteY84" fmla="*/ 238176 h 1782442"/>
                <a:gd name="connsiteX85" fmla="*/ 1609117 w 2022543"/>
                <a:gd name="connsiteY85" fmla="*/ 217910 h 1782442"/>
                <a:gd name="connsiteX86" fmla="*/ 1568585 w 2022543"/>
                <a:gd name="connsiteY86" fmla="*/ 193591 h 1782442"/>
                <a:gd name="connsiteX87" fmla="*/ 1536160 w 2022543"/>
                <a:gd name="connsiteY87" fmla="*/ 173325 h 1782442"/>
                <a:gd name="connsiteX88" fmla="*/ 1536160 w 2022543"/>
                <a:gd name="connsiteY88" fmla="*/ 144953 h 1782442"/>
                <a:gd name="connsiteX89" fmla="*/ 1556426 w 2022543"/>
                <a:gd name="connsiteY89" fmla="*/ 84155 h 1782442"/>
                <a:gd name="connsiteX90" fmla="*/ 1568585 w 2022543"/>
                <a:gd name="connsiteY90" fmla="*/ 47676 h 1782442"/>
                <a:gd name="connsiteX91" fmla="*/ 1519947 w 2022543"/>
                <a:gd name="connsiteY91" fmla="*/ 27410 h 1782442"/>
                <a:gd name="connsiteX92" fmla="*/ 1474665 w 2022543"/>
                <a:gd name="connsiteY92" fmla="*/ 0 h 1782442"/>
                <a:gd name="connsiteX93" fmla="*/ 1352370 w 2022543"/>
                <a:gd name="connsiteY93" fmla="*/ 124687 h 1782442"/>
                <a:gd name="connsiteX94" fmla="*/ 1288915 w 2022543"/>
                <a:gd name="connsiteY94" fmla="*/ 39570 h 1782442"/>
                <a:gd name="connsiteX95" fmla="*/ 1248383 w 2022543"/>
                <a:gd name="connsiteY95" fmla="*/ 77974 h 1782442"/>
                <a:gd name="connsiteX96" fmla="*/ 1057883 w 2022543"/>
                <a:gd name="connsiteY96" fmla="*/ 14085 h 1782442"/>
                <a:gd name="connsiteX97" fmla="*/ 1021404 w 2022543"/>
                <a:gd name="connsiteY97" fmla="*/ 120633 h 1782442"/>
                <a:gd name="connsiteX98" fmla="*/ 966338 w 2022543"/>
                <a:gd name="connsiteY98" fmla="*/ 103964 h 1782442"/>
                <a:gd name="connsiteX99" fmla="*/ 944394 w 2022543"/>
                <a:gd name="connsiteY99" fmla="*/ 161165 h 1782442"/>
                <a:gd name="connsiteX100" fmla="*/ 948447 w 2022543"/>
                <a:gd name="connsiteY100" fmla="*/ 242229 h 1782442"/>
                <a:gd name="connsiteX101" fmla="*/ 855223 w 2022543"/>
                <a:gd name="connsiteY101" fmla="*/ 278961 h 1782442"/>
                <a:gd name="connsiteX102" fmla="*/ 830904 w 2022543"/>
                <a:gd name="connsiteY102" fmla="*/ 359772 h 1782442"/>
                <a:gd name="connsiteX103" fmla="*/ 855223 w 2022543"/>
                <a:gd name="connsiteY103" fmla="*/ 416516 h 1782442"/>
                <a:gd name="connsiteX104" fmla="*/ 822798 w 2022543"/>
                <a:gd name="connsiteY104" fmla="*/ 497580 h 1782442"/>
                <a:gd name="connsiteX105" fmla="*/ 761301 w 2022543"/>
                <a:gd name="connsiteY105" fmla="*/ 476859 h 1782442"/>
                <a:gd name="connsiteX106" fmla="*/ 660670 w 2022543"/>
                <a:gd name="connsiteY106" fmla="*/ 526916 h 1782442"/>
                <a:gd name="connsiteX107" fmla="*/ 603926 w 2022543"/>
                <a:gd name="connsiteY107" fmla="*/ 521899 h 1782442"/>
                <a:gd name="connsiteX108" fmla="*/ 537397 w 2022543"/>
                <a:gd name="connsiteY108" fmla="*/ 460645 h 1782442"/>
                <a:gd name="connsiteX109" fmla="*/ 478277 w 2022543"/>
                <a:gd name="connsiteY109" fmla="*/ 493527 h 1782442"/>
                <a:gd name="connsiteX110" fmla="*/ 393160 w 2022543"/>
                <a:gd name="connsiteY110" fmla="*/ 477314 h 1782442"/>
                <a:gd name="connsiteX111" fmla="*/ 368840 w 2022543"/>
                <a:gd name="connsiteY111" fmla="*/ 538112 h 1782442"/>
                <a:gd name="connsiteX112" fmla="*/ 358359 w 2022543"/>
                <a:gd name="connsiteY112" fmla="*/ 591766 h 1782442"/>
                <a:gd name="connsiteX113" fmla="*/ 301614 w 2022543"/>
                <a:gd name="connsiteY113" fmla="*/ 596529 h 1782442"/>
                <a:gd name="connsiteX114" fmla="*/ 275617 w 2022543"/>
                <a:gd name="connsiteY114" fmla="*/ 550524 h 1782442"/>
                <a:gd name="connsiteX115" fmla="*/ 183374 w 2022543"/>
                <a:gd name="connsiteY115" fmla="*/ 544800 h 1782442"/>
                <a:gd name="connsiteX116" fmla="*/ 101330 w 2022543"/>
                <a:gd name="connsiteY116" fmla="*/ 611070 h 1782442"/>
                <a:gd name="connsiteX117" fmla="*/ 39553 w 2022543"/>
                <a:gd name="connsiteY117" fmla="*/ 805876 h 1782442"/>
                <a:gd name="connsiteX118" fmla="*/ 60798 w 2022543"/>
                <a:gd name="connsiteY118" fmla="*/ 886687 h 1782442"/>
                <a:gd name="connsiteX119" fmla="*/ 45564 w 2022543"/>
                <a:gd name="connsiteY119" fmla="*/ 974185 h 1782442"/>
                <a:gd name="connsiteX120" fmla="*/ 0 w 2022543"/>
                <a:gd name="connsiteY120" fmla="*/ 1069080 h 1782442"/>
                <a:gd name="connsiteX121" fmla="*/ 77011 w 2022543"/>
                <a:gd name="connsiteY121" fmla="*/ 1077187 h 1782442"/>
                <a:gd name="connsiteX122" fmla="*/ 158074 w 2022543"/>
                <a:gd name="connsiteY122" fmla="*/ 1109612 h 1782442"/>
                <a:gd name="connsiteX123" fmla="*/ 186447 w 2022543"/>
                <a:gd name="connsiteY123" fmla="*/ 1158250 h 1782442"/>
                <a:gd name="connsiteX124" fmla="*/ 201264 w 2022543"/>
                <a:gd name="connsiteY124" fmla="*/ 1252436 h 1782442"/>
                <a:gd name="connsiteX125" fmla="*/ 175268 w 2022543"/>
                <a:gd name="connsiteY125" fmla="*/ 1391208 h 1782442"/>
                <a:gd name="connsiteX126" fmla="*/ 126347 w 2022543"/>
                <a:gd name="connsiteY126" fmla="*/ 1366889 h 1782442"/>
                <a:gd name="connsiteX127" fmla="*/ 90150 w 2022543"/>
                <a:gd name="connsiteY127" fmla="*/ 1400023 h 1782442"/>
                <a:gd name="connsiteX128" fmla="*/ 69602 w 2022543"/>
                <a:gd name="connsiteY128" fmla="*/ 1439845 h 1782442"/>
                <a:gd name="connsiteX129" fmla="*/ 109436 w 2022543"/>
                <a:gd name="connsiteY129" fmla="*/ 1494665 h 1782442"/>
                <a:gd name="connsiteX130" fmla="*/ 170234 w 2022543"/>
                <a:gd name="connsiteY130" fmla="*/ 1490612 h 1782442"/>
                <a:gd name="connsiteX131" fmla="*/ 226979 w 2022543"/>
                <a:gd name="connsiteY131" fmla="*/ 1539250 h 1782442"/>
                <a:gd name="connsiteX132" fmla="*/ 255351 w 2022543"/>
                <a:gd name="connsiteY132" fmla="*/ 1559516 h 1782442"/>
                <a:gd name="connsiteX133" fmla="*/ 235085 w 2022543"/>
                <a:gd name="connsiteY133" fmla="*/ 1681112 h 1782442"/>
                <a:gd name="connsiteX0" fmla="*/ 235085 w 2022543"/>
                <a:gd name="connsiteY0" fmla="*/ 1681112 h 1782442"/>
                <a:gd name="connsiteX1" fmla="*/ 303989 w 2022543"/>
                <a:gd name="connsiteY1" fmla="*/ 1685165 h 1782442"/>
                <a:gd name="connsiteX2" fmla="*/ 344521 w 2022543"/>
                <a:gd name="connsiteY2" fmla="*/ 1652740 h 1782442"/>
                <a:gd name="connsiteX3" fmla="*/ 409372 w 2022543"/>
                <a:gd name="connsiteY3" fmla="*/ 1697325 h 1782442"/>
                <a:gd name="connsiteX4" fmla="*/ 458011 w 2022543"/>
                <a:gd name="connsiteY4" fmla="*/ 1685165 h 1782442"/>
                <a:gd name="connsiteX5" fmla="*/ 458011 w 2022543"/>
                <a:gd name="connsiteY5" fmla="*/ 1628421 h 1782442"/>
                <a:gd name="connsiteX6" fmla="*/ 486383 w 2022543"/>
                <a:gd name="connsiteY6" fmla="*/ 1567623 h 1782442"/>
                <a:gd name="connsiteX7" fmla="*/ 539074 w 2022543"/>
                <a:gd name="connsiteY7" fmla="*/ 1595995 h 1782442"/>
                <a:gd name="connsiteX8" fmla="*/ 628245 w 2022543"/>
                <a:gd name="connsiteY8" fmla="*/ 1624367 h 1782442"/>
                <a:gd name="connsiteX9" fmla="*/ 680936 w 2022543"/>
                <a:gd name="connsiteY9" fmla="*/ 1628421 h 1782442"/>
                <a:gd name="connsiteX10" fmla="*/ 713362 w 2022543"/>
                <a:gd name="connsiteY10" fmla="*/ 1616261 h 1782442"/>
                <a:gd name="connsiteX11" fmla="*/ 741734 w 2022543"/>
                <a:gd name="connsiteY11" fmla="*/ 1673006 h 1782442"/>
                <a:gd name="connsiteX12" fmla="*/ 806585 w 2022543"/>
                <a:gd name="connsiteY12" fmla="*/ 1681112 h 1782442"/>
                <a:gd name="connsiteX13" fmla="*/ 806585 w 2022543"/>
                <a:gd name="connsiteY13" fmla="*/ 1681112 h 1782442"/>
                <a:gd name="connsiteX14" fmla="*/ 786319 w 2022543"/>
                <a:gd name="connsiteY14" fmla="*/ 1725697 h 1782442"/>
                <a:gd name="connsiteX15" fmla="*/ 697149 w 2022543"/>
                <a:gd name="connsiteY15" fmla="*/ 1713538 h 1782442"/>
                <a:gd name="connsiteX16" fmla="*/ 664723 w 2022543"/>
                <a:gd name="connsiteY16" fmla="*/ 1745963 h 1782442"/>
                <a:gd name="connsiteX17" fmla="*/ 713362 w 2022543"/>
                <a:gd name="connsiteY17" fmla="*/ 1782442 h 1782442"/>
                <a:gd name="connsiteX18" fmla="*/ 774160 w 2022543"/>
                <a:gd name="connsiteY18" fmla="*/ 1770282 h 1782442"/>
                <a:gd name="connsiteX19" fmla="*/ 814691 w 2022543"/>
                <a:gd name="connsiteY19" fmla="*/ 1737857 h 1782442"/>
                <a:gd name="connsiteX20" fmla="*/ 847117 w 2022543"/>
                <a:gd name="connsiteY20" fmla="*/ 1762176 h 1782442"/>
                <a:gd name="connsiteX21" fmla="*/ 907915 w 2022543"/>
                <a:gd name="connsiteY21" fmla="*/ 1721644 h 1782442"/>
                <a:gd name="connsiteX22" fmla="*/ 944394 w 2022543"/>
                <a:gd name="connsiteY22" fmla="*/ 1701378 h 1782442"/>
                <a:gd name="connsiteX23" fmla="*/ 984926 w 2022543"/>
                <a:gd name="connsiteY23" fmla="*/ 1713538 h 1782442"/>
                <a:gd name="connsiteX24" fmla="*/ 1009245 w 2022543"/>
                <a:gd name="connsiteY24" fmla="*/ 1733804 h 1782442"/>
                <a:gd name="connsiteX25" fmla="*/ 1045723 w 2022543"/>
                <a:gd name="connsiteY25" fmla="*/ 1709484 h 1782442"/>
                <a:gd name="connsiteX26" fmla="*/ 1110574 w 2022543"/>
                <a:gd name="connsiteY26" fmla="*/ 1701378 h 1782442"/>
                <a:gd name="connsiteX27" fmla="*/ 1114628 w 2022543"/>
                <a:gd name="connsiteY27" fmla="*/ 1660846 h 1782442"/>
                <a:gd name="connsiteX28" fmla="*/ 1065989 w 2022543"/>
                <a:gd name="connsiteY28" fmla="*/ 1652740 h 1782442"/>
                <a:gd name="connsiteX29" fmla="*/ 1005191 w 2022543"/>
                <a:gd name="connsiteY29" fmla="*/ 1624367 h 1782442"/>
                <a:gd name="connsiteX30" fmla="*/ 1029511 w 2022543"/>
                <a:gd name="connsiteY30" fmla="*/ 1547357 h 1782442"/>
                <a:gd name="connsiteX31" fmla="*/ 1053830 w 2022543"/>
                <a:gd name="connsiteY31" fmla="*/ 1498719 h 1782442"/>
                <a:gd name="connsiteX32" fmla="*/ 1187585 w 2022543"/>
                <a:gd name="connsiteY32" fmla="*/ 1377123 h 1782442"/>
                <a:gd name="connsiteX33" fmla="*/ 1215957 w 2022543"/>
                <a:gd name="connsiteY33" fmla="*/ 1344697 h 1782442"/>
                <a:gd name="connsiteX34" fmla="*/ 1211904 w 2022543"/>
                <a:gd name="connsiteY34" fmla="*/ 1308219 h 1782442"/>
                <a:gd name="connsiteX35" fmla="*/ 1284862 w 2022543"/>
                <a:gd name="connsiteY35" fmla="*/ 1251474 h 1782442"/>
                <a:gd name="connsiteX36" fmla="*/ 1280809 w 2022543"/>
                <a:gd name="connsiteY36" fmla="*/ 1190676 h 1782442"/>
                <a:gd name="connsiteX37" fmla="*/ 1374032 w 2022543"/>
                <a:gd name="connsiteY37" fmla="*/ 1129878 h 1782442"/>
                <a:gd name="connsiteX38" fmla="*/ 1451043 w 2022543"/>
                <a:gd name="connsiteY38" fmla="*/ 1142038 h 1782442"/>
                <a:gd name="connsiteX39" fmla="*/ 1495628 w 2022543"/>
                <a:gd name="connsiteY39" fmla="*/ 1125825 h 1782442"/>
                <a:gd name="connsiteX40" fmla="*/ 1540213 w 2022543"/>
                <a:gd name="connsiteY40" fmla="*/ 1105559 h 1782442"/>
                <a:gd name="connsiteX41" fmla="*/ 1588851 w 2022543"/>
                <a:gd name="connsiteY41" fmla="*/ 1109612 h 1782442"/>
                <a:gd name="connsiteX42" fmla="*/ 1596957 w 2022543"/>
                <a:gd name="connsiteY42" fmla="*/ 1150144 h 1782442"/>
                <a:gd name="connsiteX43" fmla="*/ 1641543 w 2022543"/>
                <a:gd name="connsiteY43" fmla="*/ 1129878 h 1782442"/>
                <a:gd name="connsiteX44" fmla="*/ 1694234 w 2022543"/>
                <a:gd name="connsiteY44" fmla="*/ 1097453 h 1782442"/>
                <a:gd name="connsiteX45" fmla="*/ 1673968 w 2022543"/>
                <a:gd name="connsiteY45" fmla="*/ 1182570 h 1782442"/>
                <a:gd name="connsiteX46" fmla="*/ 1637489 w 2022543"/>
                <a:gd name="connsiteY46" fmla="*/ 1259580 h 1782442"/>
                <a:gd name="connsiteX47" fmla="*/ 1645596 w 2022543"/>
                <a:gd name="connsiteY47" fmla="*/ 1292006 h 1782442"/>
                <a:gd name="connsiteX48" fmla="*/ 1625330 w 2022543"/>
                <a:gd name="connsiteY48" fmla="*/ 1316325 h 1782442"/>
                <a:gd name="connsiteX49" fmla="*/ 1673968 w 2022543"/>
                <a:gd name="connsiteY49" fmla="*/ 1312272 h 1782442"/>
                <a:gd name="connsiteX50" fmla="*/ 1694234 w 2022543"/>
                <a:gd name="connsiteY50" fmla="*/ 1312272 h 1782442"/>
                <a:gd name="connsiteX51" fmla="*/ 1653702 w 2022543"/>
                <a:gd name="connsiteY51" fmla="*/ 1401442 h 1782442"/>
                <a:gd name="connsiteX52" fmla="*/ 1742872 w 2022543"/>
                <a:gd name="connsiteY52" fmla="*/ 1356857 h 1782442"/>
                <a:gd name="connsiteX53" fmla="*/ 1795564 w 2022543"/>
                <a:gd name="connsiteY53" fmla="*/ 1267687 h 1782442"/>
                <a:gd name="connsiteX54" fmla="*/ 1892840 w 2022543"/>
                <a:gd name="connsiteY54" fmla="*/ 1182570 h 1782442"/>
                <a:gd name="connsiteX55" fmla="*/ 1913106 w 2022543"/>
                <a:gd name="connsiteY55" fmla="*/ 1154197 h 1782442"/>
                <a:gd name="connsiteX56" fmla="*/ 1900947 w 2022543"/>
                <a:gd name="connsiteY56" fmla="*/ 1105559 h 1782442"/>
                <a:gd name="connsiteX57" fmla="*/ 1921213 w 2022543"/>
                <a:gd name="connsiteY57" fmla="*/ 1065027 h 1782442"/>
                <a:gd name="connsiteX58" fmla="*/ 1880681 w 2022543"/>
                <a:gd name="connsiteY58" fmla="*/ 1044761 h 1782442"/>
                <a:gd name="connsiteX59" fmla="*/ 1929319 w 2022543"/>
                <a:gd name="connsiteY59" fmla="*/ 1020442 h 1782442"/>
                <a:gd name="connsiteX60" fmla="*/ 1949585 w 2022543"/>
                <a:gd name="connsiteY60" fmla="*/ 988016 h 1782442"/>
                <a:gd name="connsiteX61" fmla="*/ 1945532 w 2022543"/>
                <a:gd name="connsiteY61" fmla="*/ 939378 h 1782442"/>
                <a:gd name="connsiteX62" fmla="*/ 1921213 w 2022543"/>
                <a:gd name="connsiteY62" fmla="*/ 902899 h 1782442"/>
                <a:gd name="connsiteX63" fmla="*/ 1900947 w 2022543"/>
                <a:gd name="connsiteY63" fmla="*/ 878580 h 1782442"/>
                <a:gd name="connsiteX64" fmla="*/ 1900947 w 2022543"/>
                <a:gd name="connsiteY64" fmla="*/ 838048 h 1782442"/>
                <a:gd name="connsiteX65" fmla="*/ 1941479 w 2022543"/>
                <a:gd name="connsiteY65" fmla="*/ 817782 h 1782442"/>
                <a:gd name="connsiteX66" fmla="*/ 1953638 w 2022543"/>
                <a:gd name="connsiteY66" fmla="*/ 785357 h 1782442"/>
                <a:gd name="connsiteX67" fmla="*/ 1933372 w 2022543"/>
                <a:gd name="connsiteY67" fmla="*/ 765091 h 1782442"/>
                <a:gd name="connsiteX68" fmla="*/ 1973904 w 2022543"/>
                <a:gd name="connsiteY68" fmla="*/ 728612 h 1782442"/>
                <a:gd name="connsiteX69" fmla="*/ 1945532 w 2022543"/>
                <a:gd name="connsiteY69" fmla="*/ 655655 h 1782442"/>
                <a:gd name="connsiteX70" fmla="*/ 1969851 w 2022543"/>
                <a:gd name="connsiteY70" fmla="*/ 623229 h 1782442"/>
                <a:gd name="connsiteX71" fmla="*/ 1945532 w 2022543"/>
                <a:gd name="connsiteY71" fmla="*/ 602963 h 1782442"/>
                <a:gd name="connsiteX72" fmla="*/ 1969851 w 2022543"/>
                <a:gd name="connsiteY72" fmla="*/ 566484 h 1782442"/>
                <a:gd name="connsiteX73" fmla="*/ 1990117 w 2022543"/>
                <a:gd name="connsiteY73" fmla="*/ 562431 h 1782442"/>
                <a:gd name="connsiteX74" fmla="*/ 2022543 w 2022543"/>
                <a:gd name="connsiteY74" fmla="*/ 517846 h 1782442"/>
                <a:gd name="connsiteX75" fmla="*/ 1982011 w 2022543"/>
                <a:gd name="connsiteY75" fmla="*/ 452995 h 1782442"/>
                <a:gd name="connsiteX76" fmla="*/ 1953638 w 2022543"/>
                <a:gd name="connsiteY76" fmla="*/ 432729 h 1782442"/>
                <a:gd name="connsiteX77" fmla="*/ 1905000 w 2022543"/>
                <a:gd name="connsiteY77" fmla="*/ 420570 h 1782442"/>
                <a:gd name="connsiteX78" fmla="*/ 1844202 w 2022543"/>
                <a:gd name="connsiteY78" fmla="*/ 396250 h 1782442"/>
                <a:gd name="connsiteX79" fmla="*/ 1823936 w 2022543"/>
                <a:gd name="connsiteY79" fmla="*/ 363825 h 1782442"/>
                <a:gd name="connsiteX80" fmla="*/ 1791511 w 2022543"/>
                <a:gd name="connsiteY80" fmla="*/ 319240 h 1782442"/>
                <a:gd name="connsiteX81" fmla="*/ 1791511 w 2022543"/>
                <a:gd name="connsiteY81" fmla="*/ 319240 h 1782442"/>
                <a:gd name="connsiteX82" fmla="*/ 1706394 w 2022543"/>
                <a:gd name="connsiteY82" fmla="*/ 319240 h 1782442"/>
                <a:gd name="connsiteX83" fmla="*/ 1686128 w 2022543"/>
                <a:gd name="connsiteY83" fmla="*/ 290867 h 1782442"/>
                <a:gd name="connsiteX84" fmla="*/ 1657755 w 2022543"/>
                <a:gd name="connsiteY84" fmla="*/ 238176 h 1782442"/>
                <a:gd name="connsiteX85" fmla="*/ 1609117 w 2022543"/>
                <a:gd name="connsiteY85" fmla="*/ 217910 h 1782442"/>
                <a:gd name="connsiteX86" fmla="*/ 1568585 w 2022543"/>
                <a:gd name="connsiteY86" fmla="*/ 193591 h 1782442"/>
                <a:gd name="connsiteX87" fmla="*/ 1536160 w 2022543"/>
                <a:gd name="connsiteY87" fmla="*/ 173325 h 1782442"/>
                <a:gd name="connsiteX88" fmla="*/ 1536160 w 2022543"/>
                <a:gd name="connsiteY88" fmla="*/ 144953 h 1782442"/>
                <a:gd name="connsiteX89" fmla="*/ 1556426 w 2022543"/>
                <a:gd name="connsiteY89" fmla="*/ 84155 h 1782442"/>
                <a:gd name="connsiteX90" fmla="*/ 1568585 w 2022543"/>
                <a:gd name="connsiteY90" fmla="*/ 47676 h 1782442"/>
                <a:gd name="connsiteX91" fmla="*/ 1519947 w 2022543"/>
                <a:gd name="connsiteY91" fmla="*/ 27410 h 1782442"/>
                <a:gd name="connsiteX92" fmla="*/ 1474665 w 2022543"/>
                <a:gd name="connsiteY92" fmla="*/ 0 h 1782442"/>
                <a:gd name="connsiteX93" fmla="*/ 1352370 w 2022543"/>
                <a:gd name="connsiteY93" fmla="*/ 124687 h 1782442"/>
                <a:gd name="connsiteX94" fmla="*/ 1288915 w 2022543"/>
                <a:gd name="connsiteY94" fmla="*/ 39570 h 1782442"/>
                <a:gd name="connsiteX95" fmla="*/ 1248383 w 2022543"/>
                <a:gd name="connsiteY95" fmla="*/ 77974 h 1782442"/>
                <a:gd name="connsiteX96" fmla="*/ 1057883 w 2022543"/>
                <a:gd name="connsiteY96" fmla="*/ 14085 h 1782442"/>
                <a:gd name="connsiteX97" fmla="*/ 1021404 w 2022543"/>
                <a:gd name="connsiteY97" fmla="*/ 120633 h 1782442"/>
                <a:gd name="connsiteX98" fmla="*/ 966338 w 2022543"/>
                <a:gd name="connsiteY98" fmla="*/ 103964 h 1782442"/>
                <a:gd name="connsiteX99" fmla="*/ 944394 w 2022543"/>
                <a:gd name="connsiteY99" fmla="*/ 161165 h 1782442"/>
                <a:gd name="connsiteX100" fmla="*/ 948447 w 2022543"/>
                <a:gd name="connsiteY100" fmla="*/ 242229 h 1782442"/>
                <a:gd name="connsiteX101" fmla="*/ 855223 w 2022543"/>
                <a:gd name="connsiteY101" fmla="*/ 278961 h 1782442"/>
                <a:gd name="connsiteX102" fmla="*/ 830904 w 2022543"/>
                <a:gd name="connsiteY102" fmla="*/ 359772 h 1782442"/>
                <a:gd name="connsiteX103" fmla="*/ 855223 w 2022543"/>
                <a:gd name="connsiteY103" fmla="*/ 416516 h 1782442"/>
                <a:gd name="connsiteX104" fmla="*/ 822798 w 2022543"/>
                <a:gd name="connsiteY104" fmla="*/ 497580 h 1782442"/>
                <a:gd name="connsiteX105" fmla="*/ 761301 w 2022543"/>
                <a:gd name="connsiteY105" fmla="*/ 476859 h 1782442"/>
                <a:gd name="connsiteX106" fmla="*/ 660670 w 2022543"/>
                <a:gd name="connsiteY106" fmla="*/ 526916 h 1782442"/>
                <a:gd name="connsiteX107" fmla="*/ 603926 w 2022543"/>
                <a:gd name="connsiteY107" fmla="*/ 521899 h 1782442"/>
                <a:gd name="connsiteX108" fmla="*/ 537397 w 2022543"/>
                <a:gd name="connsiteY108" fmla="*/ 460645 h 1782442"/>
                <a:gd name="connsiteX109" fmla="*/ 478277 w 2022543"/>
                <a:gd name="connsiteY109" fmla="*/ 493527 h 1782442"/>
                <a:gd name="connsiteX110" fmla="*/ 393160 w 2022543"/>
                <a:gd name="connsiteY110" fmla="*/ 477314 h 1782442"/>
                <a:gd name="connsiteX111" fmla="*/ 368840 w 2022543"/>
                <a:gd name="connsiteY111" fmla="*/ 538112 h 1782442"/>
                <a:gd name="connsiteX112" fmla="*/ 358359 w 2022543"/>
                <a:gd name="connsiteY112" fmla="*/ 591766 h 1782442"/>
                <a:gd name="connsiteX113" fmla="*/ 301614 w 2022543"/>
                <a:gd name="connsiteY113" fmla="*/ 596529 h 1782442"/>
                <a:gd name="connsiteX114" fmla="*/ 275617 w 2022543"/>
                <a:gd name="connsiteY114" fmla="*/ 550524 h 1782442"/>
                <a:gd name="connsiteX115" fmla="*/ 183374 w 2022543"/>
                <a:gd name="connsiteY115" fmla="*/ 544800 h 1782442"/>
                <a:gd name="connsiteX116" fmla="*/ 101330 w 2022543"/>
                <a:gd name="connsiteY116" fmla="*/ 611070 h 1782442"/>
                <a:gd name="connsiteX117" fmla="*/ 39553 w 2022543"/>
                <a:gd name="connsiteY117" fmla="*/ 805876 h 1782442"/>
                <a:gd name="connsiteX118" fmla="*/ 60798 w 2022543"/>
                <a:gd name="connsiteY118" fmla="*/ 886687 h 1782442"/>
                <a:gd name="connsiteX119" fmla="*/ 45564 w 2022543"/>
                <a:gd name="connsiteY119" fmla="*/ 974185 h 1782442"/>
                <a:gd name="connsiteX120" fmla="*/ 0 w 2022543"/>
                <a:gd name="connsiteY120" fmla="*/ 1069080 h 1782442"/>
                <a:gd name="connsiteX121" fmla="*/ 77011 w 2022543"/>
                <a:gd name="connsiteY121" fmla="*/ 1077187 h 1782442"/>
                <a:gd name="connsiteX122" fmla="*/ 158074 w 2022543"/>
                <a:gd name="connsiteY122" fmla="*/ 1109612 h 1782442"/>
                <a:gd name="connsiteX123" fmla="*/ 186447 w 2022543"/>
                <a:gd name="connsiteY123" fmla="*/ 1158250 h 1782442"/>
                <a:gd name="connsiteX124" fmla="*/ 201264 w 2022543"/>
                <a:gd name="connsiteY124" fmla="*/ 1252436 h 1782442"/>
                <a:gd name="connsiteX125" fmla="*/ 175268 w 2022543"/>
                <a:gd name="connsiteY125" fmla="*/ 1391208 h 1782442"/>
                <a:gd name="connsiteX126" fmla="*/ 126347 w 2022543"/>
                <a:gd name="connsiteY126" fmla="*/ 1366889 h 1782442"/>
                <a:gd name="connsiteX127" fmla="*/ 90150 w 2022543"/>
                <a:gd name="connsiteY127" fmla="*/ 1400023 h 1782442"/>
                <a:gd name="connsiteX128" fmla="*/ 69602 w 2022543"/>
                <a:gd name="connsiteY128" fmla="*/ 1439845 h 1782442"/>
                <a:gd name="connsiteX129" fmla="*/ 109436 w 2022543"/>
                <a:gd name="connsiteY129" fmla="*/ 1494665 h 1782442"/>
                <a:gd name="connsiteX130" fmla="*/ 170234 w 2022543"/>
                <a:gd name="connsiteY130" fmla="*/ 1490612 h 1782442"/>
                <a:gd name="connsiteX131" fmla="*/ 226979 w 2022543"/>
                <a:gd name="connsiteY131" fmla="*/ 1539250 h 1782442"/>
                <a:gd name="connsiteX132" fmla="*/ 248224 w 2022543"/>
                <a:gd name="connsiteY132" fmla="*/ 1559516 h 1782442"/>
                <a:gd name="connsiteX133" fmla="*/ 235085 w 2022543"/>
                <a:gd name="connsiteY133" fmla="*/ 1681112 h 1782442"/>
                <a:gd name="connsiteX0" fmla="*/ 235085 w 2022543"/>
                <a:gd name="connsiteY0" fmla="*/ 1681112 h 1782442"/>
                <a:gd name="connsiteX1" fmla="*/ 303989 w 2022543"/>
                <a:gd name="connsiteY1" fmla="*/ 1685165 h 1782442"/>
                <a:gd name="connsiteX2" fmla="*/ 344521 w 2022543"/>
                <a:gd name="connsiteY2" fmla="*/ 1652740 h 1782442"/>
                <a:gd name="connsiteX3" fmla="*/ 409372 w 2022543"/>
                <a:gd name="connsiteY3" fmla="*/ 1697325 h 1782442"/>
                <a:gd name="connsiteX4" fmla="*/ 458011 w 2022543"/>
                <a:gd name="connsiteY4" fmla="*/ 1685165 h 1782442"/>
                <a:gd name="connsiteX5" fmla="*/ 458011 w 2022543"/>
                <a:gd name="connsiteY5" fmla="*/ 1628421 h 1782442"/>
                <a:gd name="connsiteX6" fmla="*/ 486383 w 2022543"/>
                <a:gd name="connsiteY6" fmla="*/ 1567623 h 1782442"/>
                <a:gd name="connsiteX7" fmla="*/ 539074 w 2022543"/>
                <a:gd name="connsiteY7" fmla="*/ 1595995 h 1782442"/>
                <a:gd name="connsiteX8" fmla="*/ 628245 w 2022543"/>
                <a:gd name="connsiteY8" fmla="*/ 1624367 h 1782442"/>
                <a:gd name="connsiteX9" fmla="*/ 680936 w 2022543"/>
                <a:gd name="connsiteY9" fmla="*/ 1628421 h 1782442"/>
                <a:gd name="connsiteX10" fmla="*/ 713362 w 2022543"/>
                <a:gd name="connsiteY10" fmla="*/ 1616261 h 1782442"/>
                <a:gd name="connsiteX11" fmla="*/ 741734 w 2022543"/>
                <a:gd name="connsiteY11" fmla="*/ 1673006 h 1782442"/>
                <a:gd name="connsiteX12" fmla="*/ 806585 w 2022543"/>
                <a:gd name="connsiteY12" fmla="*/ 1681112 h 1782442"/>
                <a:gd name="connsiteX13" fmla="*/ 806585 w 2022543"/>
                <a:gd name="connsiteY13" fmla="*/ 1681112 h 1782442"/>
                <a:gd name="connsiteX14" fmla="*/ 786319 w 2022543"/>
                <a:gd name="connsiteY14" fmla="*/ 1725697 h 1782442"/>
                <a:gd name="connsiteX15" fmla="*/ 697149 w 2022543"/>
                <a:gd name="connsiteY15" fmla="*/ 1713538 h 1782442"/>
                <a:gd name="connsiteX16" fmla="*/ 664723 w 2022543"/>
                <a:gd name="connsiteY16" fmla="*/ 1745963 h 1782442"/>
                <a:gd name="connsiteX17" fmla="*/ 713362 w 2022543"/>
                <a:gd name="connsiteY17" fmla="*/ 1782442 h 1782442"/>
                <a:gd name="connsiteX18" fmla="*/ 774160 w 2022543"/>
                <a:gd name="connsiteY18" fmla="*/ 1770282 h 1782442"/>
                <a:gd name="connsiteX19" fmla="*/ 814691 w 2022543"/>
                <a:gd name="connsiteY19" fmla="*/ 1737857 h 1782442"/>
                <a:gd name="connsiteX20" fmla="*/ 847117 w 2022543"/>
                <a:gd name="connsiteY20" fmla="*/ 1762176 h 1782442"/>
                <a:gd name="connsiteX21" fmla="*/ 907915 w 2022543"/>
                <a:gd name="connsiteY21" fmla="*/ 1721644 h 1782442"/>
                <a:gd name="connsiteX22" fmla="*/ 944394 w 2022543"/>
                <a:gd name="connsiteY22" fmla="*/ 1701378 h 1782442"/>
                <a:gd name="connsiteX23" fmla="*/ 984926 w 2022543"/>
                <a:gd name="connsiteY23" fmla="*/ 1713538 h 1782442"/>
                <a:gd name="connsiteX24" fmla="*/ 1009245 w 2022543"/>
                <a:gd name="connsiteY24" fmla="*/ 1733804 h 1782442"/>
                <a:gd name="connsiteX25" fmla="*/ 1045723 w 2022543"/>
                <a:gd name="connsiteY25" fmla="*/ 1709484 h 1782442"/>
                <a:gd name="connsiteX26" fmla="*/ 1110574 w 2022543"/>
                <a:gd name="connsiteY26" fmla="*/ 1701378 h 1782442"/>
                <a:gd name="connsiteX27" fmla="*/ 1114628 w 2022543"/>
                <a:gd name="connsiteY27" fmla="*/ 1660846 h 1782442"/>
                <a:gd name="connsiteX28" fmla="*/ 1065989 w 2022543"/>
                <a:gd name="connsiteY28" fmla="*/ 1652740 h 1782442"/>
                <a:gd name="connsiteX29" fmla="*/ 1005191 w 2022543"/>
                <a:gd name="connsiteY29" fmla="*/ 1624367 h 1782442"/>
                <a:gd name="connsiteX30" fmla="*/ 1029511 w 2022543"/>
                <a:gd name="connsiteY30" fmla="*/ 1547357 h 1782442"/>
                <a:gd name="connsiteX31" fmla="*/ 1053830 w 2022543"/>
                <a:gd name="connsiteY31" fmla="*/ 1498719 h 1782442"/>
                <a:gd name="connsiteX32" fmla="*/ 1187585 w 2022543"/>
                <a:gd name="connsiteY32" fmla="*/ 1377123 h 1782442"/>
                <a:gd name="connsiteX33" fmla="*/ 1215957 w 2022543"/>
                <a:gd name="connsiteY33" fmla="*/ 1344697 h 1782442"/>
                <a:gd name="connsiteX34" fmla="*/ 1211904 w 2022543"/>
                <a:gd name="connsiteY34" fmla="*/ 1308219 h 1782442"/>
                <a:gd name="connsiteX35" fmla="*/ 1284862 w 2022543"/>
                <a:gd name="connsiteY35" fmla="*/ 1251474 h 1782442"/>
                <a:gd name="connsiteX36" fmla="*/ 1280809 w 2022543"/>
                <a:gd name="connsiteY36" fmla="*/ 1190676 h 1782442"/>
                <a:gd name="connsiteX37" fmla="*/ 1374032 w 2022543"/>
                <a:gd name="connsiteY37" fmla="*/ 1129878 h 1782442"/>
                <a:gd name="connsiteX38" fmla="*/ 1451043 w 2022543"/>
                <a:gd name="connsiteY38" fmla="*/ 1142038 h 1782442"/>
                <a:gd name="connsiteX39" fmla="*/ 1495628 w 2022543"/>
                <a:gd name="connsiteY39" fmla="*/ 1125825 h 1782442"/>
                <a:gd name="connsiteX40" fmla="*/ 1540213 w 2022543"/>
                <a:gd name="connsiteY40" fmla="*/ 1105559 h 1782442"/>
                <a:gd name="connsiteX41" fmla="*/ 1588851 w 2022543"/>
                <a:gd name="connsiteY41" fmla="*/ 1109612 h 1782442"/>
                <a:gd name="connsiteX42" fmla="*/ 1596957 w 2022543"/>
                <a:gd name="connsiteY42" fmla="*/ 1150144 h 1782442"/>
                <a:gd name="connsiteX43" fmla="*/ 1641543 w 2022543"/>
                <a:gd name="connsiteY43" fmla="*/ 1129878 h 1782442"/>
                <a:gd name="connsiteX44" fmla="*/ 1694234 w 2022543"/>
                <a:gd name="connsiteY44" fmla="*/ 1097453 h 1782442"/>
                <a:gd name="connsiteX45" fmla="*/ 1673968 w 2022543"/>
                <a:gd name="connsiteY45" fmla="*/ 1182570 h 1782442"/>
                <a:gd name="connsiteX46" fmla="*/ 1637489 w 2022543"/>
                <a:gd name="connsiteY46" fmla="*/ 1259580 h 1782442"/>
                <a:gd name="connsiteX47" fmla="*/ 1645596 w 2022543"/>
                <a:gd name="connsiteY47" fmla="*/ 1292006 h 1782442"/>
                <a:gd name="connsiteX48" fmla="*/ 1625330 w 2022543"/>
                <a:gd name="connsiteY48" fmla="*/ 1316325 h 1782442"/>
                <a:gd name="connsiteX49" fmla="*/ 1673968 w 2022543"/>
                <a:gd name="connsiteY49" fmla="*/ 1312272 h 1782442"/>
                <a:gd name="connsiteX50" fmla="*/ 1694234 w 2022543"/>
                <a:gd name="connsiteY50" fmla="*/ 1312272 h 1782442"/>
                <a:gd name="connsiteX51" fmla="*/ 1653702 w 2022543"/>
                <a:gd name="connsiteY51" fmla="*/ 1401442 h 1782442"/>
                <a:gd name="connsiteX52" fmla="*/ 1742872 w 2022543"/>
                <a:gd name="connsiteY52" fmla="*/ 1356857 h 1782442"/>
                <a:gd name="connsiteX53" fmla="*/ 1795564 w 2022543"/>
                <a:gd name="connsiteY53" fmla="*/ 1267687 h 1782442"/>
                <a:gd name="connsiteX54" fmla="*/ 1892840 w 2022543"/>
                <a:gd name="connsiteY54" fmla="*/ 1182570 h 1782442"/>
                <a:gd name="connsiteX55" fmla="*/ 1913106 w 2022543"/>
                <a:gd name="connsiteY55" fmla="*/ 1154197 h 1782442"/>
                <a:gd name="connsiteX56" fmla="*/ 1900947 w 2022543"/>
                <a:gd name="connsiteY56" fmla="*/ 1105559 h 1782442"/>
                <a:gd name="connsiteX57" fmla="*/ 1921213 w 2022543"/>
                <a:gd name="connsiteY57" fmla="*/ 1065027 h 1782442"/>
                <a:gd name="connsiteX58" fmla="*/ 1880681 w 2022543"/>
                <a:gd name="connsiteY58" fmla="*/ 1044761 h 1782442"/>
                <a:gd name="connsiteX59" fmla="*/ 1929319 w 2022543"/>
                <a:gd name="connsiteY59" fmla="*/ 1020442 h 1782442"/>
                <a:gd name="connsiteX60" fmla="*/ 1949585 w 2022543"/>
                <a:gd name="connsiteY60" fmla="*/ 988016 h 1782442"/>
                <a:gd name="connsiteX61" fmla="*/ 1945532 w 2022543"/>
                <a:gd name="connsiteY61" fmla="*/ 939378 h 1782442"/>
                <a:gd name="connsiteX62" fmla="*/ 1921213 w 2022543"/>
                <a:gd name="connsiteY62" fmla="*/ 902899 h 1782442"/>
                <a:gd name="connsiteX63" fmla="*/ 1900947 w 2022543"/>
                <a:gd name="connsiteY63" fmla="*/ 878580 h 1782442"/>
                <a:gd name="connsiteX64" fmla="*/ 1900947 w 2022543"/>
                <a:gd name="connsiteY64" fmla="*/ 838048 h 1782442"/>
                <a:gd name="connsiteX65" fmla="*/ 1941479 w 2022543"/>
                <a:gd name="connsiteY65" fmla="*/ 817782 h 1782442"/>
                <a:gd name="connsiteX66" fmla="*/ 1953638 w 2022543"/>
                <a:gd name="connsiteY66" fmla="*/ 785357 h 1782442"/>
                <a:gd name="connsiteX67" fmla="*/ 1933372 w 2022543"/>
                <a:gd name="connsiteY67" fmla="*/ 765091 h 1782442"/>
                <a:gd name="connsiteX68" fmla="*/ 1973904 w 2022543"/>
                <a:gd name="connsiteY68" fmla="*/ 728612 h 1782442"/>
                <a:gd name="connsiteX69" fmla="*/ 1945532 w 2022543"/>
                <a:gd name="connsiteY69" fmla="*/ 655655 h 1782442"/>
                <a:gd name="connsiteX70" fmla="*/ 1969851 w 2022543"/>
                <a:gd name="connsiteY70" fmla="*/ 623229 h 1782442"/>
                <a:gd name="connsiteX71" fmla="*/ 1945532 w 2022543"/>
                <a:gd name="connsiteY71" fmla="*/ 602963 h 1782442"/>
                <a:gd name="connsiteX72" fmla="*/ 1969851 w 2022543"/>
                <a:gd name="connsiteY72" fmla="*/ 566484 h 1782442"/>
                <a:gd name="connsiteX73" fmla="*/ 1990117 w 2022543"/>
                <a:gd name="connsiteY73" fmla="*/ 562431 h 1782442"/>
                <a:gd name="connsiteX74" fmla="*/ 2022543 w 2022543"/>
                <a:gd name="connsiteY74" fmla="*/ 517846 h 1782442"/>
                <a:gd name="connsiteX75" fmla="*/ 1982011 w 2022543"/>
                <a:gd name="connsiteY75" fmla="*/ 452995 h 1782442"/>
                <a:gd name="connsiteX76" fmla="*/ 1953638 w 2022543"/>
                <a:gd name="connsiteY76" fmla="*/ 432729 h 1782442"/>
                <a:gd name="connsiteX77" fmla="*/ 1905000 w 2022543"/>
                <a:gd name="connsiteY77" fmla="*/ 420570 h 1782442"/>
                <a:gd name="connsiteX78" fmla="*/ 1844202 w 2022543"/>
                <a:gd name="connsiteY78" fmla="*/ 396250 h 1782442"/>
                <a:gd name="connsiteX79" fmla="*/ 1823936 w 2022543"/>
                <a:gd name="connsiteY79" fmla="*/ 363825 h 1782442"/>
                <a:gd name="connsiteX80" fmla="*/ 1791511 w 2022543"/>
                <a:gd name="connsiteY80" fmla="*/ 319240 h 1782442"/>
                <a:gd name="connsiteX81" fmla="*/ 1791511 w 2022543"/>
                <a:gd name="connsiteY81" fmla="*/ 319240 h 1782442"/>
                <a:gd name="connsiteX82" fmla="*/ 1706394 w 2022543"/>
                <a:gd name="connsiteY82" fmla="*/ 319240 h 1782442"/>
                <a:gd name="connsiteX83" fmla="*/ 1686128 w 2022543"/>
                <a:gd name="connsiteY83" fmla="*/ 290867 h 1782442"/>
                <a:gd name="connsiteX84" fmla="*/ 1657755 w 2022543"/>
                <a:gd name="connsiteY84" fmla="*/ 238176 h 1782442"/>
                <a:gd name="connsiteX85" fmla="*/ 1609117 w 2022543"/>
                <a:gd name="connsiteY85" fmla="*/ 217910 h 1782442"/>
                <a:gd name="connsiteX86" fmla="*/ 1568585 w 2022543"/>
                <a:gd name="connsiteY86" fmla="*/ 193591 h 1782442"/>
                <a:gd name="connsiteX87" fmla="*/ 1536160 w 2022543"/>
                <a:gd name="connsiteY87" fmla="*/ 173325 h 1782442"/>
                <a:gd name="connsiteX88" fmla="*/ 1536160 w 2022543"/>
                <a:gd name="connsiteY88" fmla="*/ 144953 h 1782442"/>
                <a:gd name="connsiteX89" fmla="*/ 1556426 w 2022543"/>
                <a:gd name="connsiteY89" fmla="*/ 84155 h 1782442"/>
                <a:gd name="connsiteX90" fmla="*/ 1568585 w 2022543"/>
                <a:gd name="connsiteY90" fmla="*/ 47676 h 1782442"/>
                <a:gd name="connsiteX91" fmla="*/ 1519947 w 2022543"/>
                <a:gd name="connsiteY91" fmla="*/ 27410 h 1782442"/>
                <a:gd name="connsiteX92" fmla="*/ 1474665 w 2022543"/>
                <a:gd name="connsiteY92" fmla="*/ 0 h 1782442"/>
                <a:gd name="connsiteX93" fmla="*/ 1352370 w 2022543"/>
                <a:gd name="connsiteY93" fmla="*/ 124687 h 1782442"/>
                <a:gd name="connsiteX94" fmla="*/ 1288915 w 2022543"/>
                <a:gd name="connsiteY94" fmla="*/ 39570 h 1782442"/>
                <a:gd name="connsiteX95" fmla="*/ 1248383 w 2022543"/>
                <a:gd name="connsiteY95" fmla="*/ 77974 h 1782442"/>
                <a:gd name="connsiteX96" fmla="*/ 1057883 w 2022543"/>
                <a:gd name="connsiteY96" fmla="*/ 14085 h 1782442"/>
                <a:gd name="connsiteX97" fmla="*/ 1021404 w 2022543"/>
                <a:gd name="connsiteY97" fmla="*/ 120633 h 1782442"/>
                <a:gd name="connsiteX98" fmla="*/ 966338 w 2022543"/>
                <a:gd name="connsiteY98" fmla="*/ 103964 h 1782442"/>
                <a:gd name="connsiteX99" fmla="*/ 944394 w 2022543"/>
                <a:gd name="connsiteY99" fmla="*/ 161165 h 1782442"/>
                <a:gd name="connsiteX100" fmla="*/ 948447 w 2022543"/>
                <a:gd name="connsiteY100" fmla="*/ 242229 h 1782442"/>
                <a:gd name="connsiteX101" fmla="*/ 855223 w 2022543"/>
                <a:gd name="connsiteY101" fmla="*/ 278961 h 1782442"/>
                <a:gd name="connsiteX102" fmla="*/ 830904 w 2022543"/>
                <a:gd name="connsiteY102" fmla="*/ 359772 h 1782442"/>
                <a:gd name="connsiteX103" fmla="*/ 855223 w 2022543"/>
                <a:gd name="connsiteY103" fmla="*/ 416516 h 1782442"/>
                <a:gd name="connsiteX104" fmla="*/ 822798 w 2022543"/>
                <a:gd name="connsiteY104" fmla="*/ 497580 h 1782442"/>
                <a:gd name="connsiteX105" fmla="*/ 761301 w 2022543"/>
                <a:gd name="connsiteY105" fmla="*/ 476859 h 1782442"/>
                <a:gd name="connsiteX106" fmla="*/ 660670 w 2022543"/>
                <a:gd name="connsiteY106" fmla="*/ 526916 h 1782442"/>
                <a:gd name="connsiteX107" fmla="*/ 603926 w 2022543"/>
                <a:gd name="connsiteY107" fmla="*/ 521899 h 1782442"/>
                <a:gd name="connsiteX108" fmla="*/ 537397 w 2022543"/>
                <a:gd name="connsiteY108" fmla="*/ 460645 h 1782442"/>
                <a:gd name="connsiteX109" fmla="*/ 478277 w 2022543"/>
                <a:gd name="connsiteY109" fmla="*/ 493527 h 1782442"/>
                <a:gd name="connsiteX110" fmla="*/ 395537 w 2022543"/>
                <a:gd name="connsiteY110" fmla="*/ 470170 h 1782442"/>
                <a:gd name="connsiteX111" fmla="*/ 368840 w 2022543"/>
                <a:gd name="connsiteY111" fmla="*/ 538112 h 1782442"/>
                <a:gd name="connsiteX112" fmla="*/ 358359 w 2022543"/>
                <a:gd name="connsiteY112" fmla="*/ 591766 h 1782442"/>
                <a:gd name="connsiteX113" fmla="*/ 301614 w 2022543"/>
                <a:gd name="connsiteY113" fmla="*/ 596529 h 1782442"/>
                <a:gd name="connsiteX114" fmla="*/ 275617 w 2022543"/>
                <a:gd name="connsiteY114" fmla="*/ 550524 h 1782442"/>
                <a:gd name="connsiteX115" fmla="*/ 183374 w 2022543"/>
                <a:gd name="connsiteY115" fmla="*/ 544800 h 1782442"/>
                <a:gd name="connsiteX116" fmla="*/ 101330 w 2022543"/>
                <a:gd name="connsiteY116" fmla="*/ 611070 h 1782442"/>
                <a:gd name="connsiteX117" fmla="*/ 39553 w 2022543"/>
                <a:gd name="connsiteY117" fmla="*/ 805876 h 1782442"/>
                <a:gd name="connsiteX118" fmla="*/ 60798 w 2022543"/>
                <a:gd name="connsiteY118" fmla="*/ 886687 h 1782442"/>
                <a:gd name="connsiteX119" fmla="*/ 45564 w 2022543"/>
                <a:gd name="connsiteY119" fmla="*/ 974185 h 1782442"/>
                <a:gd name="connsiteX120" fmla="*/ 0 w 2022543"/>
                <a:gd name="connsiteY120" fmla="*/ 1069080 h 1782442"/>
                <a:gd name="connsiteX121" fmla="*/ 77011 w 2022543"/>
                <a:gd name="connsiteY121" fmla="*/ 1077187 h 1782442"/>
                <a:gd name="connsiteX122" fmla="*/ 158074 w 2022543"/>
                <a:gd name="connsiteY122" fmla="*/ 1109612 h 1782442"/>
                <a:gd name="connsiteX123" fmla="*/ 186447 w 2022543"/>
                <a:gd name="connsiteY123" fmla="*/ 1158250 h 1782442"/>
                <a:gd name="connsiteX124" fmla="*/ 201264 w 2022543"/>
                <a:gd name="connsiteY124" fmla="*/ 1252436 h 1782442"/>
                <a:gd name="connsiteX125" fmla="*/ 175268 w 2022543"/>
                <a:gd name="connsiteY125" fmla="*/ 1391208 h 1782442"/>
                <a:gd name="connsiteX126" fmla="*/ 126347 w 2022543"/>
                <a:gd name="connsiteY126" fmla="*/ 1366889 h 1782442"/>
                <a:gd name="connsiteX127" fmla="*/ 90150 w 2022543"/>
                <a:gd name="connsiteY127" fmla="*/ 1400023 h 1782442"/>
                <a:gd name="connsiteX128" fmla="*/ 69602 w 2022543"/>
                <a:gd name="connsiteY128" fmla="*/ 1439845 h 1782442"/>
                <a:gd name="connsiteX129" fmla="*/ 109436 w 2022543"/>
                <a:gd name="connsiteY129" fmla="*/ 1494665 h 1782442"/>
                <a:gd name="connsiteX130" fmla="*/ 170234 w 2022543"/>
                <a:gd name="connsiteY130" fmla="*/ 1490612 h 1782442"/>
                <a:gd name="connsiteX131" fmla="*/ 226979 w 2022543"/>
                <a:gd name="connsiteY131" fmla="*/ 1539250 h 1782442"/>
                <a:gd name="connsiteX132" fmla="*/ 248224 w 2022543"/>
                <a:gd name="connsiteY132" fmla="*/ 1559516 h 1782442"/>
                <a:gd name="connsiteX133" fmla="*/ 235085 w 2022543"/>
                <a:gd name="connsiteY133" fmla="*/ 1681112 h 1782442"/>
                <a:gd name="connsiteX0" fmla="*/ 235085 w 2022543"/>
                <a:gd name="connsiteY0" fmla="*/ 1681112 h 1782442"/>
                <a:gd name="connsiteX1" fmla="*/ 303989 w 2022543"/>
                <a:gd name="connsiteY1" fmla="*/ 1685165 h 1782442"/>
                <a:gd name="connsiteX2" fmla="*/ 344521 w 2022543"/>
                <a:gd name="connsiteY2" fmla="*/ 1652740 h 1782442"/>
                <a:gd name="connsiteX3" fmla="*/ 409372 w 2022543"/>
                <a:gd name="connsiteY3" fmla="*/ 1697325 h 1782442"/>
                <a:gd name="connsiteX4" fmla="*/ 458011 w 2022543"/>
                <a:gd name="connsiteY4" fmla="*/ 1685165 h 1782442"/>
                <a:gd name="connsiteX5" fmla="*/ 458011 w 2022543"/>
                <a:gd name="connsiteY5" fmla="*/ 1628421 h 1782442"/>
                <a:gd name="connsiteX6" fmla="*/ 486383 w 2022543"/>
                <a:gd name="connsiteY6" fmla="*/ 1567623 h 1782442"/>
                <a:gd name="connsiteX7" fmla="*/ 539074 w 2022543"/>
                <a:gd name="connsiteY7" fmla="*/ 1595995 h 1782442"/>
                <a:gd name="connsiteX8" fmla="*/ 628245 w 2022543"/>
                <a:gd name="connsiteY8" fmla="*/ 1624367 h 1782442"/>
                <a:gd name="connsiteX9" fmla="*/ 680936 w 2022543"/>
                <a:gd name="connsiteY9" fmla="*/ 1628421 h 1782442"/>
                <a:gd name="connsiteX10" fmla="*/ 713362 w 2022543"/>
                <a:gd name="connsiteY10" fmla="*/ 1616261 h 1782442"/>
                <a:gd name="connsiteX11" fmla="*/ 741734 w 2022543"/>
                <a:gd name="connsiteY11" fmla="*/ 1673006 h 1782442"/>
                <a:gd name="connsiteX12" fmla="*/ 806585 w 2022543"/>
                <a:gd name="connsiteY12" fmla="*/ 1681112 h 1782442"/>
                <a:gd name="connsiteX13" fmla="*/ 806585 w 2022543"/>
                <a:gd name="connsiteY13" fmla="*/ 1681112 h 1782442"/>
                <a:gd name="connsiteX14" fmla="*/ 786319 w 2022543"/>
                <a:gd name="connsiteY14" fmla="*/ 1725697 h 1782442"/>
                <a:gd name="connsiteX15" fmla="*/ 697149 w 2022543"/>
                <a:gd name="connsiteY15" fmla="*/ 1713538 h 1782442"/>
                <a:gd name="connsiteX16" fmla="*/ 664723 w 2022543"/>
                <a:gd name="connsiteY16" fmla="*/ 1745963 h 1782442"/>
                <a:gd name="connsiteX17" fmla="*/ 713362 w 2022543"/>
                <a:gd name="connsiteY17" fmla="*/ 1782442 h 1782442"/>
                <a:gd name="connsiteX18" fmla="*/ 774160 w 2022543"/>
                <a:gd name="connsiteY18" fmla="*/ 1770282 h 1782442"/>
                <a:gd name="connsiteX19" fmla="*/ 814691 w 2022543"/>
                <a:gd name="connsiteY19" fmla="*/ 1737857 h 1782442"/>
                <a:gd name="connsiteX20" fmla="*/ 847117 w 2022543"/>
                <a:gd name="connsiteY20" fmla="*/ 1762176 h 1782442"/>
                <a:gd name="connsiteX21" fmla="*/ 907915 w 2022543"/>
                <a:gd name="connsiteY21" fmla="*/ 1721644 h 1782442"/>
                <a:gd name="connsiteX22" fmla="*/ 944394 w 2022543"/>
                <a:gd name="connsiteY22" fmla="*/ 1701378 h 1782442"/>
                <a:gd name="connsiteX23" fmla="*/ 984926 w 2022543"/>
                <a:gd name="connsiteY23" fmla="*/ 1713538 h 1782442"/>
                <a:gd name="connsiteX24" fmla="*/ 1009245 w 2022543"/>
                <a:gd name="connsiteY24" fmla="*/ 1733804 h 1782442"/>
                <a:gd name="connsiteX25" fmla="*/ 1045723 w 2022543"/>
                <a:gd name="connsiteY25" fmla="*/ 1709484 h 1782442"/>
                <a:gd name="connsiteX26" fmla="*/ 1110574 w 2022543"/>
                <a:gd name="connsiteY26" fmla="*/ 1701378 h 1782442"/>
                <a:gd name="connsiteX27" fmla="*/ 1114628 w 2022543"/>
                <a:gd name="connsiteY27" fmla="*/ 1660846 h 1782442"/>
                <a:gd name="connsiteX28" fmla="*/ 1065989 w 2022543"/>
                <a:gd name="connsiteY28" fmla="*/ 1652740 h 1782442"/>
                <a:gd name="connsiteX29" fmla="*/ 1005191 w 2022543"/>
                <a:gd name="connsiteY29" fmla="*/ 1624367 h 1782442"/>
                <a:gd name="connsiteX30" fmla="*/ 1029511 w 2022543"/>
                <a:gd name="connsiteY30" fmla="*/ 1547357 h 1782442"/>
                <a:gd name="connsiteX31" fmla="*/ 1053830 w 2022543"/>
                <a:gd name="connsiteY31" fmla="*/ 1498719 h 1782442"/>
                <a:gd name="connsiteX32" fmla="*/ 1187585 w 2022543"/>
                <a:gd name="connsiteY32" fmla="*/ 1377123 h 1782442"/>
                <a:gd name="connsiteX33" fmla="*/ 1215957 w 2022543"/>
                <a:gd name="connsiteY33" fmla="*/ 1344697 h 1782442"/>
                <a:gd name="connsiteX34" fmla="*/ 1211904 w 2022543"/>
                <a:gd name="connsiteY34" fmla="*/ 1308219 h 1782442"/>
                <a:gd name="connsiteX35" fmla="*/ 1284862 w 2022543"/>
                <a:gd name="connsiteY35" fmla="*/ 1251474 h 1782442"/>
                <a:gd name="connsiteX36" fmla="*/ 1280809 w 2022543"/>
                <a:gd name="connsiteY36" fmla="*/ 1190676 h 1782442"/>
                <a:gd name="connsiteX37" fmla="*/ 1374032 w 2022543"/>
                <a:gd name="connsiteY37" fmla="*/ 1129878 h 1782442"/>
                <a:gd name="connsiteX38" fmla="*/ 1451043 w 2022543"/>
                <a:gd name="connsiteY38" fmla="*/ 1142038 h 1782442"/>
                <a:gd name="connsiteX39" fmla="*/ 1495628 w 2022543"/>
                <a:gd name="connsiteY39" fmla="*/ 1125825 h 1782442"/>
                <a:gd name="connsiteX40" fmla="*/ 1540213 w 2022543"/>
                <a:gd name="connsiteY40" fmla="*/ 1105559 h 1782442"/>
                <a:gd name="connsiteX41" fmla="*/ 1588851 w 2022543"/>
                <a:gd name="connsiteY41" fmla="*/ 1109612 h 1782442"/>
                <a:gd name="connsiteX42" fmla="*/ 1596957 w 2022543"/>
                <a:gd name="connsiteY42" fmla="*/ 1150144 h 1782442"/>
                <a:gd name="connsiteX43" fmla="*/ 1641543 w 2022543"/>
                <a:gd name="connsiteY43" fmla="*/ 1129878 h 1782442"/>
                <a:gd name="connsiteX44" fmla="*/ 1694234 w 2022543"/>
                <a:gd name="connsiteY44" fmla="*/ 1097453 h 1782442"/>
                <a:gd name="connsiteX45" fmla="*/ 1673968 w 2022543"/>
                <a:gd name="connsiteY45" fmla="*/ 1182570 h 1782442"/>
                <a:gd name="connsiteX46" fmla="*/ 1637489 w 2022543"/>
                <a:gd name="connsiteY46" fmla="*/ 1259580 h 1782442"/>
                <a:gd name="connsiteX47" fmla="*/ 1645596 w 2022543"/>
                <a:gd name="connsiteY47" fmla="*/ 1292006 h 1782442"/>
                <a:gd name="connsiteX48" fmla="*/ 1625330 w 2022543"/>
                <a:gd name="connsiteY48" fmla="*/ 1316325 h 1782442"/>
                <a:gd name="connsiteX49" fmla="*/ 1673968 w 2022543"/>
                <a:gd name="connsiteY49" fmla="*/ 1312272 h 1782442"/>
                <a:gd name="connsiteX50" fmla="*/ 1694234 w 2022543"/>
                <a:gd name="connsiteY50" fmla="*/ 1312272 h 1782442"/>
                <a:gd name="connsiteX51" fmla="*/ 1653702 w 2022543"/>
                <a:gd name="connsiteY51" fmla="*/ 1401442 h 1782442"/>
                <a:gd name="connsiteX52" fmla="*/ 1742872 w 2022543"/>
                <a:gd name="connsiteY52" fmla="*/ 1356857 h 1782442"/>
                <a:gd name="connsiteX53" fmla="*/ 1795564 w 2022543"/>
                <a:gd name="connsiteY53" fmla="*/ 1267687 h 1782442"/>
                <a:gd name="connsiteX54" fmla="*/ 1892840 w 2022543"/>
                <a:gd name="connsiteY54" fmla="*/ 1182570 h 1782442"/>
                <a:gd name="connsiteX55" fmla="*/ 1913106 w 2022543"/>
                <a:gd name="connsiteY55" fmla="*/ 1154197 h 1782442"/>
                <a:gd name="connsiteX56" fmla="*/ 1900947 w 2022543"/>
                <a:gd name="connsiteY56" fmla="*/ 1105559 h 1782442"/>
                <a:gd name="connsiteX57" fmla="*/ 1921213 w 2022543"/>
                <a:gd name="connsiteY57" fmla="*/ 1065027 h 1782442"/>
                <a:gd name="connsiteX58" fmla="*/ 1880681 w 2022543"/>
                <a:gd name="connsiteY58" fmla="*/ 1044761 h 1782442"/>
                <a:gd name="connsiteX59" fmla="*/ 1929319 w 2022543"/>
                <a:gd name="connsiteY59" fmla="*/ 1020442 h 1782442"/>
                <a:gd name="connsiteX60" fmla="*/ 1949585 w 2022543"/>
                <a:gd name="connsiteY60" fmla="*/ 988016 h 1782442"/>
                <a:gd name="connsiteX61" fmla="*/ 1945532 w 2022543"/>
                <a:gd name="connsiteY61" fmla="*/ 939378 h 1782442"/>
                <a:gd name="connsiteX62" fmla="*/ 1921213 w 2022543"/>
                <a:gd name="connsiteY62" fmla="*/ 902899 h 1782442"/>
                <a:gd name="connsiteX63" fmla="*/ 1900947 w 2022543"/>
                <a:gd name="connsiteY63" fmla="*/ 878580 h 1782442"/>
                <a:gd name="connsiteX64" fmla="*/ 1900947 w 2022543"/>
                <a:gd name="connsiteY64" fmla="*/ 838048 h 1782442"/>
                <a:gd name="connsiteX65" fmla="*/ 1941479 w 2022543"/>
                <a:gd name="connsiteY65" fmla="*/ 817782 h 1782442"/>
                <a:gd name="connsiteX66" fmla="*/ 1953638 w 2022543"/>
                <a:gd name="connsiteY66" fmla="*/ 785357 h 1782442"/>
                <a:gd name="connsiteX67" fmla="*/ 1933372 w 2022543"/>
                <a:gd name="connsiteY67" fmla="*/ 765091 h 1782442"/>
                <a:gd name="connsiteX68" fmla="*/ 1973904 w 2022543"/>
                <a:gd name="connsiteY68" fmla="*/ 728612 h 1782442"/>
                <a:gd name="connsiteX69" fmla="*/ 1945532 w 2022543"/>
                <a:gd name="connsiteY69" fmla="*/ 655655 h 1782442"/>
                <a:gd name="connsiteX70" fmla="*/ 1969851 w 2022543"/>
                <a:gd name="connsiteY70" fmla="*/ 623229 h 1782442"/>
                <a:gd name="connsiteX71" fmla="*/ 1945532 w 2022543"/>
                <a:gd name="connsiteY71" fmla="*/ 602963 h 1782442"/>
                <a:gd name="connsiteX72" fmla="*/ 1969851 w 2022543"/>
                <a:gd name="connsiteY72" fmla="*/ 566484 h 1782442"/>
                <a:gd name="connsiteX73" fmla="*/ 1990117 w 2022543"/>
                <a:gd name="connsiteY73" fmla="*/ 562431 h 1782442"/>
                <a:gd name="connsiteX74" fmla="*/ 2022543 w 2022543"/>
                <a:gd name="connsiteY74" fmla="*/ 517846 h 1782442"/>
                <a:gd name="connsiteX75" fmla="*/ 1982011 w 2022543"/>
                <a:gd name="connsiteY75" fmla="*/ 452995 h 1782442"/>
                <a:gd name="connsiteX76" fmla="*/ 1953638 w 2022543"/>
                <a:gd name="connsiteY76" fmla="*/ 432729 h 1782442"/>
                <a:gd name="connsiteX77" fmla="*/ 1905000 w 2022543"/>
                <a:gd name="connsiteY77" fmla="*/ 420570 h 1782442"/>
                <a:gd name="connsiteX78" fmla="*/ 1844202 w 2022543"/>
                <a:gd name="connsiteY78" fmla="*/ 396250 h 1782442"/>
                <a:gd name="connsiteX79" fmla="*/ 1823936 w 2022543"/>
                <a:gd name="connsiteY79" fmla="*/ 363825 h 1782442"/>
                <a:gd name="connsiteX80" fmla="*/ 1791511 w 2022543"/>
                <a:gd name="connsiteY80" fmla="*/ 319240 h 1782442"/>
                <a:gd name="connsiteX81" fmla="*/ 1791511 w 2022543"/>
                <a:gd name="connsiteY81" fmla="*/ 319240 h 1782442"/>
                <a:gd name="connsiteX82" fmla="*/ 1706394 w 2022543"/>
                <a:gd name="connsiteY82" fmla="*/ 319240 h 1782442"/>
                <a:gd name="connsiteX83" fmla="*/ 1686128 w 2022543"/>
                <a:gd name="connsiteY83" fmla="*/ 290867 h 1782442"/>
                <a:gd name="connsiteX84" fmla="*/ 1657755 w 2022543"/>
                <a:gd name="connsiteY84" fmla="*/ 238176 h 1782442"/>
                <a:gd name="connsiteX85" fmla="*/ 1609117 w 2022543"/>
                <a:gd name="connsiteY85" fmla="*/ 217910 h 1782442"/>
                <a:gd name="connsiteX86" fmla="*/ 1568585 w 2022543"/>
                <a:gd name="connsiteY86" fmla="*/ 193591 h 1782442"/>
                <a:gd name="connsiteX87" fmla="*/ 1536160 w 2022543"/>
                <a:gd name="connsiteY87" fmla="*/ 173325 h 1782442"/>
                <a:gd name="connsiteX88" fmla="*/ 1536160 w 2022543"/>
                <a:gd name="connsiteY88" fmla="*/ 144953 h 1782442"/>
                <a:gd name="connsiteX89" fmla="*/ 1556426 w 2022543"/>
                <a:gd name="connsiteY89" fmla="*/ 84155 h 1782442"/>
                <a:gd name="connsiteX90" fmla="*/ 1568585 w 2022543"/>
                <a:gd name="connsiteY90" fmla="*/ 47676 h 1782442"/>
                <a:gd name="connsiteX91" fmla="*/ 1519947 w 2022543"/>
                <a:gd name="connsiteY91" fmla="*/ 27410 h 1782442"/>
                <a:gd name="connsiteX92" fmla="*/ 1474665 w 2022543"/>
                <a:gd name="connsiteY92" fmla="*/ 0 h 1782442"/>
                <a:gd name="connsiteX93" fmla="*/ 1352370 w 2022543"/>
                <a:gd name="connsiteY93" fmla="*/ 124687 h 1782442"/>
                <a:gd name="connsiteX94" fmla="*/ 1288915 w 2022543"/>
                <a:gd name="connsiteY94" fmla="*/ 39570 h 1782442"/>
                <a:gd name="connsiteX95" fmla="*/ 1248383 w 2022543"/>
                <a:gd name="connsiteY95" fmla="*/ 77974 h 1782442"/>
                <a:gd name="connsiteX96" fmla="*/ 1055508 w 2022543"/>
                <a:gd name="connsiteY96" fmla="*/ 16466 h 1782442"/>
                <a:gd name="connsiteX97" fmla="*/ 1021404 w 2022543"/>
                <a:gd name="connsiteY97" fmla="*/ 120633 h 1782442"/>
                <a:gd name="connsiteX98" fmla="*/ 966338 w 2022543"/>
                <a:gd name="connsiteY98" fmla="*/ 103964 h 1782442"/>
                <a:gd name="connsiteX99" fmla="*/ 944394 w 2022543"/>
                <a:gd name="connsiteY99" fmla="*/ 161165 h 1782442"/>
                <a:gd name="connsiteX100" fmla="*/ 948447 w 2022543"/>
                <a:gd name="connsiteY100" fmla="*/ 242229 h 1782442"/>
                <a:gd name="connsiteX101" fmla="*/ 855223 w 2022543"/>
                <a:gd name="connsiteY101" fmla="*/ 278961 h 1782442"/>
                <a:gd name="connsiteX102" fmla="*/ 830904 w 2022543"/>
                <a:gd name="connsiteY102" fmla="*/ 359772 h 1782442"/>
                <a:gd name="connsiteX103" fmla="*/ 855223 w 2022543"/>
                <a:gd name="connsiteY103" fmla="*/ 416516 h 1782442"/>
                <a:gd name="connsiteX104" fmla="*/ 822798 w 2022543"/>
                <a:gd name="connsiteY104" fmla="*/ 497580 h 1782442"/>
                <a:gd name="connsiteX105" fmla="*/ 761301 w 2022543"/>
                <a:gd name="connsiteY105" fmla="*/ 476859 h 1782442"/>
                <a:gd name="connsiteX106" fmla="*/ 660670 w 2022543"/>
                <a:gd name="connsiteY106" fmla="*/ 526916 h 1782442"/>
                <a:gd name="connsiteX107" fmla="*/ 603926 w 2022543"/>
                <a:gd name="connsiteY107" fmla="*/ 521899 h 1782442"/>
                <a:gd name="connsiteX108" fmla="*/ 537397 w 2022543"/>
                <a:gd name="connsiteY108" fmla="*/ 460645 h 1782442"/>
                <a:gd name="connsiteX109" fmla="*/ 478277 w 2022543"/>
                <a:gd name="connsiteY109" fmla="*/ 493527 h 1782442"/>
                <a:gd name="connsiteX110" fmla="*/ 395537 w 2022543"/>
                <a:gd name="connsiteY110" fmla="*/ 470170 h 1782442"/>
                <a:gd name="connsiteX111" fmla="*/ 368840 w 2022543"/>
                <a:gd name="connsiteY111" fmla="*/ 538112 h 1782442"/>
                <a:gd name="connsiteX112" fmla="*/ 358359 w 2022543"/>
                <a:gd name="connsiteY112" fmla="*/ 591766 h 1782442"/>
                <a:gd name="connsiteX113" fmla="*/ 301614 w 2022543"/>
                <a:gd name="connsiteY113" fmla="*/ 596529 h 1782442"/>
                <a:gd name="connsiteX114" fmla="*/ 275617 w 2022543"/>
                <a:gd name="connsiteY114" fmla="*/ 550524 h 1782442"/>
                <a:gd name="connsiteX115" fmla="*/ 183374 w 2022543"/>
                <a:gd name="connsiteY115" fmla="*/ 544800 h 1782442"/>
                <a:gd name="connsiteX116" fmla="*/ 101330 w 2022543"/>
                <a:gd name="connsiteY116" fmla="*/ 611070 h 1782442"/>
                <a:gd name="connsiteX117" fmla="*/ 39553 w 2022543"/>
                <a:gd name="connsiteY117" fmla="*/ 805876 h 1782442"/>
                <a:gd name="connsiteX118" fmla="*/ 60798 w 2022543"/>
                <a:gd name="connsiteY118" fmla="*/ 886687 h 1782442"/>
                <a:gd name="connsiteX119" fmla="*/ 45564 w 2022543"/>
                <a:gd name="connsiteY119" fmla="*/ 974185 h 1782442"/>
                <a:gd name="connsiteX120" fmla="*/ 0 w 2022543"/>
                <a:gd name="connsiteY120" fmla="*/ 1069080 h 1782442"/>
                <a:gd name="connsiteX121" fmla="*/ 77011 w 2022543"/>
                <a:gd name="connsiteY121" fmla="*/ 1077187 h 1782442"/>
                <a:gd name="connsiteX122" fmla="*/ 158074 w 2022543"/>
                <a:gd name="connsiteY122" fmla="*/ 1109612 h 1782442"/>
                <a:gd name="connsiteX123" fmla="*/ 186447 w 2022543"/>
                <a:gd name="connsiteY123" fmla="*/ 1158250 h 1782442"/>
                <a:gd name="connsiteX124" fmla="*/ 201264 w 2022543"/>
                <a:gd name="connsiteY124" fmla="*/ 1252436 h 1782442"/>
                <a:gd name="connsiteX125" fmla="*/ 175268 w 2022543"/>
                <a:gd name="connsiteY125" fmla="*/ 1391208 h 1782442"/>
                <a:gd name="connsiteX126" fmla="*/ 126347 w 2022543"/>
                <a:gd name="connsiteY126" fmla="*/ 1366889 h 1782442"/>
                <a:gd name="connsiteX127" fmla="*/ 90150 w 2022543"/>
                <a:gd name="connsiteY127" fmla="*/ 1400023 h 1782442"/>
                <a:gd name="connsiteX128" fmla="*/ 69602 w 2022543"/>
                <a:gd name="connsiteY128" fmla="*/ 1439845 h 1782442"/>
                <a:gd name="connsiteX129" fmla="*/ 109436 w 2022543"/>
                <a:gd name="connsiteY129" fmla="*/ 1494665 h 1782442"/>
                <a:gd name="connsiteX130" fmla="*/ 170234 w 2022543"/>
                <a:gd name="connsiteY130" fmla="*/ 1490612 h 1782442"/>
                <a:gd name="connsiteX131" fmla="*/ 226979 w 2022543"/>
                <a:gd name="connsiteY131" fmla="*/ 1539250 h 1782442"/>
                <a:gd name="connsiteX132" fmla="*/ 248224 w 2022543"/>
                <a:gd name="connsiteY132" fmla="*/ 1559516 h 1782442"/>
                <a:gd name="connsiteX133" fmla="*/ 235085 w 2022543"/>
                <a:gd name="connsiteY133" fmla="*/ 1681112 h 1782442"/>
                <a:gd name="connsiteX0" fmla="*/ 235085 w 2022543"/>
                <a:gd name="connsiteY0" fmla="*/ 1681112 h 1782442"/>
                <a:gd name="connsiteX1" fmla="*/ 303989 w 2022543"/>
                <a:gd name="connsiteY1" fmla="*/ 1685165 h 1782442"/>
                <a:gd name="connsiteX2" fmla="*/ 344521 w 2022543"/>
                <a:gd name="connsiteY2" fmla="*/ 1652740 h 1782442"/>
                <a:gd name="connsiteX3" fmla="*/ 409372 w 2022543"/>
                <a:gd name="connsiteY3" fmla="*/ 1697325 h 1782442"/>
                <a:gd name="connsiteX4" fmla="*/ 458011 w 2022543"/>
                <a:gd name="connsiteY4" fmla="*/ 1685165 h 1782442"/>
                <a:gd name="connsiteX5" fmla="*/ 458011 w 2022543"/>
                <a:gd name="connsiteY5" fmla="*/ 1628421 h 1782442"/>
                <a:gd name="connsiteX6" fmla="*/ 486383 w 2022543"/>
                <a:gd name="connsiteY6" fmla="*/ 1567623 h 1782442"/>
                <a:gd name="connsiteX7" fmla="*/ 539074 w 2022543"/>
                <a:gd name="connsiteY7" fmla="*/ 1595995 h 1782442"/>
                <a:gd name="connsiteX8" fmla="*/ 628245 w 2022543"/>
                <a:gd name="connsiteY8" fmla="*/ 1624367 h 1782442"/>
                <a:gd name="connsiteX9" fmla="*/ 680936 w 2022543"/>
                <a:gd name="connsiteY9" fmla="*/ 1628421 h 1782442"/>
                <a:gd name="connsiteX10" fmla="*/ 713362 w 2022543"/>
                <a:gd name="connsiteY10" fmla="*/ 1616261 h 1782442"/>
                <a:gd name="connsiteX11" fmla="*/ 741734 w 2022543"/>
                <a:gd name="connsiteY11" fmla="*/ 1673006 h 1782442"/>
                <a:gd name="connsiteX12" fmla="*/ 806585 w 2022543"/>
                <a:gd name="connsiteY12" fmla="*/ 1681112 h 1782442"/>
                <a:gd name="connsiteX13" fmla="*/ 806585 w 2022543"/>
                <a:gd name="connsiteY13" fmla="*/ 1681112 h 1782442"/>
                <a:gd name="connsiteX14" fmla="*/ 786319 w 2022543"/>
                <a:gd name="connsiteY14" fmla="*/ 1725697 h 1782442"/>
                <a:gd name="connsiteX15" fmla="*/ 697149 w 2022543"/>
                <a:gd name="connsiteY15" fmla="*/ 1713538 h 1782442"/>
                <a:gd name="connsiteX16" fmla="*/ 664723 w 2022543"/>
                <a:gd name="connsiteY16" fmla="*/ 1745963 h 1782442"/>
                <a:gd name="connsiteX17" fmla="*/ 713362 w 2022543"/>
                <a:gd name="connsiteY17" fmla="*/ 1782442 h 1782442"/>
                <a:gd name="connsiteX18" fmla="*/ 774160 w 2022543"/>
                <a:gd name="connsiteY18" fmla="*/ 1770282 h 1782442"/>
                <a:gd name="connsiteX19" fmla="*/ 814691 w 2022543"/>
                <a:gd name="connsiteY19" fmla="*/ 1737857 h 1782442"/>
                <a:gd name="connsiteX20" fmla="*/ 847117 w 2022543"/>
                <a:gd name="connsiteY20" fmla="*/ 1762176 h 1782442"/>
                <a:gd name="connsiteX21" fmla="*/ 907915 w 2022543"/>
                <a:gd name="connsiteY21" fmla="*/ 1721644 h 1782442"/>
                <a:gd name="connsiteX22" fmla="*/ 944394 w 2022543"/>
                <a:gd name="connsiteY22" fmla="*/ 1701378 h 1782442"/>
                <a:gd name="connsiteX23" fmla="*/ 984926 w 2022543"/>
                <a:gd name="connsiteY23" fmla="*/ 1713538 h 1782442"/>
                <a:gd name="connsiteX24" fmla="*/ 1009245 w 2022543"/>
                <a:gd name="connsiteY24" fmla="*/ 1733804 h 1782442"/>
                <a:gd name="connsiteX25" fmla="*/ 1045723 w 2022543"/>
                <a:gd name="connsiteY25" fmla="*/ 1709484 h 1782442"/>
                <a:gd name="connsiteX26" fmla="*/ 1110574 w 2022543"/>
                <a:gd name="connsiteY26" fmla="*/ 1701378 h 1782442"/>
                <a:gd name="connsiteX27" fmla="*/ 1114628 w 2022543"/>
                <a:gd name="connsiteY27" fmla="*/ 1660846 h 1782442"/>
                <a:gd name="connsiteX28" fmla="*/ 1065989 w 2022543"/>
                <a:gd name="connsiteY28" fmla="*/ 1652740 h 1782442"/>
                <a:gd name="connsiteX29" fmla="*/ 1005191 w 2022543"/>
                <a:gd name="connsiteY29" fmla="*/ 1624367 h 1782442"/>
                <a:gd name="connsiteX30" fmla="*/ 1029511 w 2022543"/>
                <a:gd name="connsiteY30" fmla="*/ 1547357 h 1782442"/>
                <a:gd name="connsiteX31" fmla="*/ 1053830 w 2022543"/>
                <a:gd name="connsiteY31" fmla="*/ 1498719 h 1782442"/>
                <a:gd name="connsiteX32" fmla="*/ 1187585 w 2022543"/>
                <a:gd name="connsiteY32" fmla="*/ 1377123 h 1782442"/>
                <a:gd name="connsiteX33" fmla="*/ 1215957 w 2022543"/>
                <a:gd name="connsiteY33" fmla="*/ 1344697 h 1782442"/>
                <a:gd name="connsiteX34" fmla="*/ 1211904 w 2022543"/>
                <a:gd name="connsiteY34" fmla="*/ 1308219 h 1782442"/>
                <a:gd name="connsiteX35" fmla="*/ 1284862 w 2022543"/>
                <a:gd name="connsiteY35" fmla="*/ 1251474 h 1782442"/>
                <a:gd name="connsiteX36" fmla="*/ 1280809 w 2022543"/>
                <a:gd name="connsiteY36" fmla="*/ 1190676 h 1782442"/>
                <a:gd name="connsiteX37" fmla="*/ 1374032 w 2022543"/>
                <a:gd name="connsiteY37" fmla="*/ 1129878 h 1782442"/>
                <a:gd name="connsiteX38" fmla="*/ 1451043 w 2022543"/>
                <a:gd name="connsiteY38" fmla="*/ 1142038 h 1782442"/>
                <a:gd name="connsiteX39" fmla="*/ 1495628 w 2022543"/>
                <a:gd name="connsiteY39" fmla="*/ 1125825 h 1782442"/>
                <a:gd name="connsiteX40" fmla="*/ 1540213 w 2022543"/>
                <a:gd name="connsiteY40" fmla="*/ 1105559 h 1782442"/>
                <a:gd name="connsiteX41" fmla="*/ 1588851 w 2022543"/>
                <a:gd name="connsiteY41" fmla="*/ 1109612 h 1782442"/>
                <a:gd name="connsiteX42" fmla="*/ 1596957 w 2022543"/>
                <a:gd name="connsiteY42" fmla="*/ 1150144 h 1782442"/>
                <a:gd name="connsiteX43" fmla="*/ 1641543 w 2022543"/>
                <a:gd name="connsiteY43" fmla="*/ 1129878 h 1782442"/>
                <a:gd name="connsiteX44" fmla="*/ 1694234 w 2022543"/>
                <a:gd name="connsiteY44" fmla="*/ 1097453 h 1782442"/>
                <a:gd name="connsiteX45" fmla="*/ 1673968 w 2022543"/>
                <a:gd name="connsiteY45" fmla="*/ 1182570 h 1782442"/>
                <a:gd name="connsiteX46" fmla="*/ 1637489 w 2022543"/>
                <a:gd name="connsiteY46" fmla="*/ 1259580 h 1782442"/>
                <a:gd name="connsiteX47" fmla="*/ 1645596 w 2022543"/>
                <a:gd name="connsiteY47" fmla="*/ 1292006 h 1782442"/>
                <a:gd name="connsiteX48" fmla="*/ 1625330 w 2022543"/>
                <a:gd name="connsiteY48" fmla="*/ 1316325 h 1782442"/>
                <a:gd name="connsiteX49" fmla="*/ 1673968 w 2022543"/>
                <a:gd name="connsiteY49" fmla="*/ 1312272 h 1782442"/>
                <a:gd name="connsiteX50" fmla="*/ 1694234 w 2022543"/>
                <a:gd name="connsiteY50" fmla="*/ 1312272 h 1782442"/>
                <a:gd name="connsiteX51" fmla="*/ 1653702 w 2022543"/>
                <a:gd name="connsiteY51" fmla="*/ 1401442 h 1782442"/>
                <a:gd name="connsiteX52" fmla="*/ 1742872 w 2022543"/>
                <a:gd name="connsiteY52" fmla="*/ 1356857 h 1782442"/>
                <a:gd name="connsiteX53" fmla="*/ 1795564 w 2022543"/>
                <a:gd name="connsiteY53" fmla="*/ 1267687 h 1782442"/>
                <a:gd name="connsiteX54" fmla="*/ 1892840 w 2022543"/>
                <a:gd name="connsiteY54" fmla="*/ 1182570 h 1782442"/>
                <a:gd name="connsiteX55" fmla="*/ 1913106 w 2022543"/>
                <a:gd name="connsiteY55" fmla="*/ 1154197 h 1782442"/>
                <a:gd name="connsiteX56" fmla="*/ 1900947 w 2022543"/>
                <a:gd name="connsiteY56" fmla="*/ 1105559 h 1782442"/>
                <a:gd name="connsiteX57" fmla="*/ 1921213 w 2022543"/>
                <a:gd name="connsiteY57" fmla="*/ 1065027 h 1782442"/>
                <a:gd name="connsiteX58" fmla="*/ 1880681 w 2022543"/>
                <a:gd name="connsiteY58" fmla="*/ 1044761 h 1782442"/>
                <a:gd name="connsiteX59" fmla="*/ 1929319 w 2022543"/>
                <a:gd name="connsiteY59" fmla="*/ 1020442 h 1782442"/>
                <a:gd name="connsiteX60" fmla="*/ 1949585 w 2022543"/>
                <a:gd name="connsiteY60" fmla="*/ 988016 h 1782442"/>
                <a:gd name="connsiteX61" fmla="*/ 1945532 w 2022543"/>
                <a:gd name="connsiteY61" fmla="*/ 939378 h 1782442"/>
                <a:gd name="connsiteX62" fmla="*/ 1921213 w 2022543"/>
                <a:gd name="connsiteY62" fmla="*/ 902899 h 1782442"/>
                <a:gd name="connsiteX63" fmla="*/ 1900947 w 2022543"/>
                <a:gd name="connsiteY63" fmla="*/ 878580 h 1782442"/>
                <a:gd name="connsiteX64" fmla="*/ 1900947 w 2022543"/>
                <a:gd name="connsiteY64" fmla="*/ 838048 h 1782442"/>
                <a:gd name="connsiteX65" fmla="*/ 1941479 w 2022543"/>
                <a:gd name="connsiteY65" fmla="*/ 817782 h 1782442"/>
                <a:gd name="connsiteX66" fmla="*/ 1953638 w 2022543"/>
                <a:gd name="connsiteY66" fmla="*/ 785357 h 1782442"/>
                <a:gd name="connsiteX67" fmla="*/ 1933372 w 2022543"/>
                <a:gd name="connsiteY67" fmla="*/ 765091 h 1782442"/>
                <a:gd name="connsiteX68" fmla="*/ 1973904 w 2022543"/>
                <a:gd name="connsiteY68" fmla="*/ 728612 h 1782442"/>
                <a:gd name="connsiteX69" fmla="*/ 1945532 w 2022543"/>
                <a:gd name="connsiteY69" fmla="*/ 655655 h 1782442"/>
                <a:gd name="connsiteX70" fmla="*/ 1969851 w 2022543"/>
                <a:gd name="connsiteY70" fmla="*/ 623229 h 1782442"/>
                <a:gd name="connsiteX71" fmla="*/ 1945532 w 2022543"/>
                <a:gd name="connsiteY71" fmla="*/ 602963 h 1782442"/>
                <a:gd name="connsiteX72" fmla="*/ 1969851 w 2022543"/>
                <a:gd name="connsiteY72" fmla="*/ 566484 h 1782442"/>
                <a:gd name="connsiteX73" fmla="*/ 1990117 w 2022543"/>
                <a:gd name="connsiteY73" fmla="*/ 562431 h 1782442"/>
                <a:gd name="connsiteX74" fmla="*/ 2022543 w 2022543"/>
                <a:gd name="connsiteY74" fmla="*/ 517846 h 1782442"/>
                <a:gd name="connsiteX75" fmla="*/ 1982011 w 2022543"/>
                <a:gd name="connsiteY75" fmla="*/ 452995 h 1782442"/>
                <a:gd name="connsiteX76" fmla="*/ 1953638 w 2022543"/>
                <a:gd name="connsiteY76" fmla="*/ 432729 h 1782442"/>
                <a:gd name="connsiteX77" fmla="*/ 1905000 w 2022543"/>
                <a:gd name="connsiteY77" fmla="*/ 420570 h 1782442"/>
                <a:gd name="connsiteX78" fmla="*/ 1844202 w 2022543"/>
                <a:gd name="connsiteY78" fmla="*/ 396250 h 1782442"/>
                <a:gd name="connsiteX79" fmla="*/ 1823936 w 2022543"/>
                <a:gd name="connsiteY79" fmla="*/ 363825 h 1782442"/>
                <a:gd name="connsiteX80" fmla="*/ 1791511 w 2022543"/>
                <a:gd name="connsiteY80" fmla="*/ 319240 h 1782442"/>
                <a:gd name="connsiteX81" fmla="*/ 1791511 w 2022543"/>
                <a:gd name="connsiteY81" fmla="*/ 319240 h 1782442"/>
                <a:gd name="connsiteX82" fmla="*/ 1706394 w 2022543"/>
                <a:gd name="connsiteY82" fmla="*/ 319240 h 1782442"/>
                <a:gd name="connsiteX83" fmla="*/ 1686128 w 2022543"/>
                <a:gd name="connsiteY83" fmla="*/ 290867 h 1782442"/>
                <a:gd name="connsiteX84" fmla="*/ 1657755 w 2022543"/>
                <a:gd name="connsiteY84" fmla="*/ 238176 h 1782442"/>
                <a:gd name="connsiteX85" fmla="*/ 1609117 w 2022543"/>
                <a:gd name="connsiteY85" fmla="*/ 217910 h 1782442"/>
                <a:gd name="connsiteX86" fmla="*/ 1568585 w 2022543"/>
                <a:gd name="connsiteY86" fmla="*/ 193591 h 1782442"/>
                <a:gd name="connsiteX87" fmla="*/ 1536160 w 2022543"/>
                <a:gd name="connsiteY87" fmla="*/ 173325 h 1782442"/>
                <a:gd name="connsiteX88" fmla="*/ 1536160 w 2022543"/>
                <a:gd name="connsiteY88" fmla="*/ 144953 h 1782442"/>
                <a:gd name="connsiteX89" fmla="*/ 1556426 w 2022543"/>
                <a:gd name="connsiteY89" fmla="*/ 84155 h 1782442"/>
                <a:gd name="connsiteX90" fmla="*/ 1568585 w 2022543"/>
                <a:gd name="connsiteY90" fmla="*/ 47676 h 1782442"/>
                <a:gd name="connsiteX91" fmla="*/ 1519947 w 2022543"/>
                <a:gd name="connsiteY91" fmla="*/ 27410 h 1782442"/>
                <a:gd name="connsiteX92" fmla="*/ 1474665 w 2022543"/>
                <a:gd name="connsiteY92" fmla="*/ 0 h 1782442"/>
                <a:gd name="connsiteX93" fmla="*/ 1352370 w 2022543"/>
                <a:gd name="connsiteY93" fmla="*/ 124687 h 1782442"/>
                <a:gd name="connsiteX94" fmla="*/ 1288915 w 2022543"/>
                <a:gd name="connsiteY94" fmla="*/ 39570 h 1782442"/>
                <a:gd name="connsiteX95" fmla="*/ 1248383 w 2022543"/>
                <a:gd name="connsiteY95" fmla="*/ 77974 h 1782442"/>
                <a:gd name="connsiteX96" fmla="*/ 1055508 w 2022543"/>
                <a:gd name="connsiteY96" fmla="*/ 16466 h 1782442"/>
                <a:gd name="connsiteX97" fmla="*/ 1021404 w 2022543"/>
                <a:gd name="connsiteY97" fmla="*/ 120633 h 1782442"/>
                <a:gd name="connsiteX98" fmla="*/ 966338 w 2022543"/>
                <a:gd name="connsiteY98" fmla="*/ 103964 h 1782442"/>
                <a:gd name="connsiteX99" fmla="*/ 944394 w 2022543"/>
                <a:gd name="connsiteY99" fmla="*/ 161165 h 1782442"/>
                <a:gd name="connsiteX100" fmla="*/ 948447 w 2022543"/>
                <a:gd name="connsiteY100" fmla="*/ 242229 h 1782442"/>
                <a:gd name="connsiteX101" fmla="*/ 855223 w 2022543"/>
                <a:gd name="connsiteY101" fmla="*/ 278961 h 1782442"/>
                <a:gd name="connsiteX102" fmla="*/ 830904 w 2022543"/>
                <a:gd name="connsiteY102" fmla="*/ 359772 h 1782442"/>
                <a:gd name="connsiteX103" fmla="*/ 855223 w 2022543"/>
                <a:gd name="connsiteY103" fmla="*/ 416516 h 1782442"/>
                <a:gd name="connsiteX104" fmla="*/ 822798 w 2022543"/>
                <a:gd name="connsiteY104" fmla="*/ 497580 h 1782442"/>
                <a:gd name="connsiteX105" fmla="*/ 761301 w 2022543"/>
                <a:gd name="connsiteY105" fmla="*/ 476859 h 1782442"/>
                <a:gd name="connsiteX106" fmla="*/ 660670 w 2022543"/>
                <a:gd name="connsiteY106" fmla="*/ 526916 h 1782442"/>
                <a:gd name="connsiteX107" fmla="*/ 603926 w 2022543"/>
                <a:gd name="connsiteY107" fmla="*/ 521899 h 1782442"/>
                <a:gd name="connsiteX108" fmla="*/ 537397 w 2022543"/>
                <a:gd name="connsiteY108" fmla="*/ 460645 h 1782442"/>
                <a:gd name="connsiteX109" fmla="*/ 478277 w 2022543"/>
                <a:gd name="connsiteY109" fmla="*/ 493527 h 1782442"/>
                <a:gd name="connsiteX110" fmla="*/ 395537 w 2022543"/>
                <a:gd name="connsiteY110" fmla="*/ 470170 h 1782442"/>
                <a:gd name="connsiteX111" fmla="*/ 368840 w 2022543"/>
                <a:gd name="connsiteY111" fmla="*/ 538112 h 1782442"/>
                <a:gd name="connsiteX112" fmla="*/ 358359 w 2022543"/>
                <a:gd name="connsiteY112" fmla="*/ 591766 h 1782442"/>
                <a:gd name="connsiteX113" fmla="*/ 303989 w 2022543"/>
                <a:gd name="connsiteY113" fmla="*/ 591766 h 1782442"/>
                <a:gd name="connsiteX114" fmla="*/ 275617 w 2022543"/>
                <a:gd name="connsiteY114" fmla="*/ 550524 h 1782442"/>
                <a:gd name="connsiteX115" fmla="*/ 183374 w 2022543"/>
                <a:gd name="connsiteY115" fmla="*/ 544800 h 1782442"/>
                <a:gd name="connsiteX116" fmla="*/ 101330 w 2022543"/>
                <a:gd name="connsiteY116" fmla="*/ 611070 h 1782442"/>
                <a:gd name="connsiteX117" fmla="*/ 39553 w 2022543"/>
                <a:gd name="connsiteY117" fmla="*/ 805876 h 1782442"/>
                <a:gd name="connsiteX118" fmla="*/ 60798 w 2022543"/>
                <a:gd name="connsiteY118" fmla="*/ 886687 h 1782442"/>
                <a:gd name="connsiteX119" fmla="*/ 45564 w 2022543"/>
                <a:gd name="connsiteY119" fmla="*/ 974185 h 1782442"/>
                <a:gd name="connsiteX120" fmla="*/ 0 w 2022543"/>
                <a:gd name="connsiteY120" fmla="*/ 1069080 h 1782442"/>
                <a:gd name="connsiteX121" fmla="*/ 77011 w 2022543"/>
                <a:gd name="connsiteY121" fmla="*/ 1077187 h 1782442"/>
                <a:gd name="connsiteX122" fmla="*/ 158074 w 2022543"/>
                <a:gd name="connsiteY122" fmla="*/ 1109612 h 1782442"/>
                <a:gd name="connsiteX123" fmla="*/ 186447 w 2022543"/>
                <a:gd name="connsiteY123" fmla="*/ 1158250 h 1782442"/>
                <a:gd name="connsiteX124" fmla="*/ 201264 w 2022543"/>
                <a:gd name="connsiteY124" fmla="*/ 1252436 h 1782442"/>
                <a:gd name="connsiteX125" fmla="*/ 175268 w 2022543"/>
                <a:gd name="connsiteY125" fmla="*/ 1391208 h 1782442"/>
                <a:gd name="connsiteX126" fmla="*/ 126347 w 2022543"/>
                <a:gd name="connsiteY126" fmla="*/ 1366889 h 1782442"/>
                <a:gd name="connsiteX127" fmla="*/ 90150 w 2022543"/>
                <a:gd name="connsiteY127" fmla="*/ 1400023 h 1782442"/>
                <a:gd name="connsiteX128" fmla="*/ 69602 w 2022543"/>
                <a:gd name="connsiteY128" fmla="*/ 1439845 h 1782442"/>
                <a:gd name="connsiteX129" fmla="*/ 109436 w 2022543"/>
                <a:gd name="connsiteY129" fmla="*/ 1494665 h 1782442"/>
                <a:gd name="connsiteX130" fmla="*/ 170234 w 2022543"/>
                <a:gd name="connsiteY130" fmla="*/ 1490612 h 1782442"/>
                <a:gd name="connsiteX131" fmla="*/ 226979 w 2022543"/>
                <a:gd name="connsiteY131" fmla="*/ 1539250 h 1782442"/>
                <a:gd name="connsiteX132" fmla="*/ 248224 w 2022543"/>
                <a:gd name="connsiteY132" fmla="*/ 1559516 h 1782442"/>
                <a:gd name="connsiteX133" fmla="*/ 235085 w 2022543"/>
                <a:gd name="connsiteY133" fmla="*/ 1681112 h 1782442"/>
                <a:gd name="connsiteX0" fmla="*/ 235085 w 2022543"/>
                <a:gd name="connsiteY0" fmla="*/ 1681112 h 1782442"/>
                <a:gd name="connsiteX1" fmla="*/ 303989 w 2022543"/>
                <a:gd name="connsiteY1" fmla="*/ 1685165 h 1782442"/>
                <a:gd name="connsiteX2" fmla="*/ 344521 w 2022543"/>
                <a:gd name="connsiteY2" fmla="*/ 1652740 h 1782442"/>
                <a:gd name="connsiteX3" fmla="*/ 409372 w 2022543"/>
                <a:gd name="connsiteY3" fmla="*/ 1697325 h 1782442"/>
                <a:gd name="connsiteX4" fmla="*/ 458011 w 2022543"/>
                <a:gd name="connsiteY4" fmla="*/ 1685165 h 1782442"/>
                <a:gd name="connsiteX5" fmla="*/ 458011 w 2022543"/>
                <a:gd name="connsiteY5" fmla="*/ 1628421 h 1782442"/>
                <a:gd name="connsiteX6" fmla="*/ 486383 w 2022543"/>
                <a:gd name="connsiteY6" fmla="*/ 1567623 h 1782442"/>
                <a:gd name="connsiteX7" fmla="*/ 539074 w 2022543"/>
                <a:gd name="connsiteY7" fmla="*/ 1595995 h 1782442"/>
                <a:gd name="connsiteX8" fmla="*/ 628245 w 2022543"/>
                <a:gd name="connsiteY8" fmla="*/ 1624367 h 1782442"/>
                <a:gd name="connsiteX9" fmla="*/ 680936 w 2022543"/>
                <a:gd name="connsiteY9" fmla="*/ 1628421 h 1782442"/>
                <a:gd name="connsiteX10" fmla="*/ 713362 w 2022543"/>
                <a:gd name="connsiteY10" fmla="*/ 1616261 h 1782442"/>
                <a:gd name="connsiteX11" fmla="*/ 741734 w 2022543"/>
                <a:gd name="connsiteY11" fmla="*/ 1673006 h 1782442"/>
                <a:gd name="connsiteX12" fmla="*/ 806585 w 2022543"/>
                <a:gd name="connsiteY12" fmla="*/ 1681112 h 1782442"/>
                <a:gd name="connsiteX13" fmla="*/ 806585 w 2022543"/>
                <a:gd name="connsiteY13" fmla="*/ 1681112 h 1782442"/>
                <a:gd name="connsiteX14" fmla="*/ 786319 w 2022543"/>
                <a:gd name="connsiteY14" fmla="*/ 1725697 h 1782442"/>
                <a:gd name="connsiteX15" fmla="*/ 697149 w 2022543"/>
                <a:gd name="connsiteY15" fmla="*/ 1713538 h 1782442"/>
                <a:gd name="connsiteX16" fmla="*/ 664723 w 2022543"/>
                <a:gd name="connsiteY16" fmla="*/ 1745963 h 1782442"/>
                <a:gd name="connsiteX17" fmla="*/ 713362 w 2022543"/>
                <a:gd name="connsiteY17" fmla="*/ 1782442 h 1782442"/>
                <a:gd name="connsiteX18" fmla="*/ 774160 w 2022543"/>
                <a:gd name="connsiteY18" fmla="*/ 1770282 h 1782442"/>
                <a:gd name="connsiteX19" fmla="*/ 814691 w 2022543"/>
                <a:gd name="connsiteY19" fmla="*/ 1737857 h 1782442"/>
                <a:gd name="connsiteX20" fmla="*/ 847117 w 2022543"/>
                <a:gd name="connsiteY20" fmla="*/ 1762176 h 1782442"/>
                <a:gd name="connsiteX21" fmla="*/ 907915 w 2022543"/>
                <a:gd name="connsiteY21" fmla="*/ 1721644 h 1782442"/>
                <a:gd name="connsiteX22" fmla="*/ 944394 w 2022543"/>
                <a:gd name="connsiteY22" fmla="*/ 1701378 h 1782442"/>
                <a:gd name="connsiteX23" fmla="*/ 984926 w 2022543"/>
                <a:gd name="connsiteY23" fmla="*/ 1713538 h 1782442"/>
                <a:gd name="connsiteX24" fmla="*/ 1009245 w 2022543"/>
                <a:gd name="connsiteY24" fmla="*/ 1733804 h 1782442"/>
                <a:gd name="connsiteX25" fmla="*/ 1045723 w 2022543"/>
                <a:gd name="connsiteY25" fmla="*/ 1709484 h 1782442"/>
                <a:gd name="connsiteX26" fmla="*/ 1110574 w 2022543"/>
                <a:gd name="connsiteY26" fmla="*/ 1701378 h 1782442"/>
                <a:gd name="connsiteX27" fmla="*/ 1114628 w 2022543"/>
                <a:gd name="connsiteY27" fmla="*/ 1660846 h 1782442"/>
                <a:gd name="connsiteX28" fmla="*/ 1065989 w 2022543"/>
                <a:gd name="connsiteY28" fmla="*/ 1652740 h 1782442"/>
                <a:gd name="connsiteX29" fmla="*/ 1005191 w 2022543"/>
                <a:gd name="connsiteY29" fmla="*/ 1624367 h 1782442"/>
                <a:gd name="connsiteX30" fmla="*/ 1029511 w 2022543"/>
                <a:gd name="connsiteY30" fmla="*/ 1547357 h 1782442"/>
                <a:gd name="connsiteX31" fmla="*/ 1053830 w 2022543"/>
                <a:gd name="connsiteY31" fmla="*/ 1498719 h 1782442"/>
                <a:gd name="connsiteX32" fmla="*/ 1187585 w 2022543"/>
                <a:gd name="connsiteY32" fmla="*/ 1377123 h 1782442"/>
                <a:gd name="connsiteX33" fmla="*/ 1215957 w 2022543"/>
                <a:gd name="connsiteY33" fmla="*/ 1344697 h 1782442"/>
                <a:gd name="connsiteX34" fmla="*/ 1211904 w 2022543"/>
                <a:gd name="connsiteY34" fmla="*/ 1308219 h 1782442"/>
                <a:gd name="connsiteX35" fmla="*/ 1284862 w 2022543"/>
                <a:gd name="connsiteY35" fmla="*/ 1251474 h 1782442"/>
                <a:gd name="connsiteX36" fmla="*/ 1280809 w 2022543"/>
                <a:gd name="connsiteY36" fmla="*/ 1190676 h 1782442"/>
                <a:gd name="connsiteX37" fmla="*/ 1374032 w 2022543"/>
                <a:gd name="connsiteY37" fmla="*/ 1129878 h 1782442"/>
                <a:gd name="connsiteX38" fmla="*/ 1451043 w 2022543"/>
                <a:gd name="connsiteY38" fmla="*/ 1142038 h 1782442"/>
                <a:gd name="connsiteX39" fmla="*/ 1495628 w 2022543"/>
                <a:gd name="connsiteY39" fmla="*/ 1125825 h 1782442"/>
                <a:gd name="connsiteX40" fmla="*/ 1540213 w 2022543"/>
                <a:gd name="connsiteY40" fmla="*/ 1105559 h 1782442"/>
                <a:gd name="connsiteX41" fmla="*/ 1588851 w 2022543"/>
                <a:gd name="connsiteY41" fmla="*/ 1109612 h 1782442"/>
                <a:gd name="connsiteX42" fmla="*/ 1596957 w 2022543"/>
                <a:gd name="connsiteY42" fmla="*/ 1150144 h 1782442"/>
                <a:gd name="connsiteX43" fmla="*/ 1641543 w 2022543"/>
                <a:gd name="connsiteY43" fmla="*/ 1129878 h 1782442"/>
                <a:gd name="connsiteX44" fmla="*/ 1694234 w 2022543"/>
                <a:gd name="connsiteY44" fmla="*/ 1097453 h 1782442"/>
                <a:gd name="connsiteX45" fmla="*/ 1673968 w 2022543"/>
                <a:gd name="connsiteY45" fmla="*/ 1182570 h 1782442"/>
                <a:gd name="connsiteX46" fmla="*/ 1637489 w 2022543"/>
                <a:gd name="connsiteY46" fmla="*/ 1259580 h 1782442"/>
                <a:gd name="connsiteX47" fmla="*/ 1645596 w 2022543"/>
                <a:gd name="connsiteY47" fmla="*/ 1292006 h 1782442"/>
                <a:gd name="connsiteX48" fmla="*/ 1625330 w 2022543"/>
                <a:gd name="connsiteY48" fmla="*/ 1316325 h 1782442"/>
                <a:gd name="connsiteX49" fmla="*/ 1673968 w 2022543"/>
                <a:gd name="connsiteY49" fmla="*/ 1312272 h 1782442"/>
                <a:gd name="connsiteX50" fmla="*/ 1694234 w 2022543"/>
                <a:gd name="connsiteY50" fmla="*/ 1312272 h 1782442"/>
                <a:gd name="connsiteX51" fmla="*/ 1653702 w 2022543"/>
                <a:gd name="connsiteY51" fmla="*/ 1401442 h 1782442"/>
                <a:gd name="connsiteX52" fmla="*/ 1742872 w 2022543"/>
                <a:gd name="connsiteY52" fmla="*/ 1356857 h 1782442"/>
                <a:gd name="connsiteX53" fmla="*/ 1795564 w 2022543"/>
                <a:gd name="connsiteY53" fmla="*/ 1267687 h 1782442"/>
                <a:gd name="connsiteX54" fmla="*/ 1892840 w 2022543"/>
                <a:gd name="connsiteY54" fmla="*/ 1182570 h 1782442"/>
                <a:gd name="connsiteX55" fmla="*/ 1913106 w 2022543"/>
                <a:gd name="connsiteY55" fmla="*/ 1154197 h 1782442"/>
                <a:gd name="connsiteX56" fmla="*/ 1900947 w 2022543"/>
                <a:gd name="connsiteY56" fmla="*/ 1105559 h 1782442"/>
                <a:gd name="connsiteX57" fmla="*/ 1921213 w 2022543"/>
                <a:gd name="connsiteY57" fmla="*/ 1065027 h 1782442"/>
                <a:gd name="connsiteX58" fmla="*/ 1880681 w 2022543"/>
                <a:gd name="connsiteY58" fmla="*/ 1044761 h 1782442"/>
                <a:gd name="connsiteX59" fmla="*/ 1929319 w 2022543"/>
                <a:gd name="connsiteY59" fmla="*/ 1020442 h 1782442"/>
                <a:gd name="connsiteX60" fmla="*/ 1949585 w 2022543"/>
                <a:gd name="connsiteY60" fmla="*/ 988016 h 1782442"/>
                <a:gd name="connsiteX61" fmla="*/ 1945532 w 2022543"/>
                <a:gd name="connsiteY61" fmla="*/ 939378 h 1782442"/>
                <a:gd name="connsiteX62" fmla="*/ 1921213 w 2022543"/>
                <a:gd name="connsiteY62" fmla="*/ 902899 h 1782442"/>
                <a:gd name="connsiteX63" fmla="*/ 1900947 w 2022543"/>
                <a:gd name="connsiteY63" fmla="*/ 878580 h 1782442"/>
                <a:gd name="connsiteX64" fmla="*/ 1900947 w 2022543"/>
                <a:gd name="connsiteY64" fmla="*/ 838048 h 1782442"/>
                <a:gd name="connsiteX65" fmla="*/ 1941479 w 2022543"/>
                <a:gd name="connsiteY65" fmla="*/ 817782 h 1782442"/>
                <a:gd name="connsiteX66" fmla="*/ 1953638 w 2022543"/>
                <a:gd name="connsiteY66" fmla="*/ 785357 h 1782442"/>
                <a:gd name="connsiteX67" fmla="*/ 1933372 w 2022543"/>
                <a:gd name="connsiteY67" fmla="*/ 765091 h 1782442"/>
                <a:gd name="connsiteX68" fmla="*/ 1973904 w 2022543"/>
                <a:gd name="connsiteY68" fmla="*/ 728612 h 1782442"/>
                <a:gd name="connsiteX69" fmla="*/ 1945532 w 2022543"/>
                <a:gd name="connsiteY69" fmla="*/ 655655 h 1782442"/>
                <a:gd name="connsiteX70" fmla="*/ 1969851 w 2022543"/>
                <a:gd name="connsiteY70" fmla="*/ 623229 h 1782442"/>
                <a:gd name="connsiteX71" fmla="*/ 1945532 w 2022543"/>
                <a:gd name="connsiteY71" fmla="*/ 602963 h 1782442"/>
                <a:gd name="connsiteX72" fmla="*/ 1969851 w 2022543"/>
                <a:gd name="connsiteY72" fmla="*/ 566484 h 1782442"/>
                <a:gd name="connsiteX73" fmla="*/ 1990117 w 2022543"/>
                <a:gd name="connsiteY73" fmla="*/ 562431 h 1782442"/>
                <a:gd name="connsiteX74" fmla="*/ 2022543 w 2022543"/>
                <a:gd name="connsiteY74" fmla="*/ 517846 h 1782442"/>
                <a:gd name="connsiteX75" fmla="*/ 1982011 w 2022543"/>
                <a:gd name="connsiteY75" fmla="*/ 452995 h 1782442"/>
                <a:gd name="connsiteX76" fmla="*/ 1953638 w 2022543"/>
                <a:gd name="connsiteY76" fmla="*/ 432729 h 1782442"/>
                <a:gd name="connsiteX77" fmla="*/ 1905000 w 2022543"/>
                <a:gd name="connsiteY77" fmla="*/ 420570 h 1782442"/>
                <a:gd name="connsiteX78" fmla="*/ 1844202 w 2022543"/>
                <a:gd name="connsiteY78" fmla="*/ 396250 h 1782442"/>
                <a:gd name="connsiteX79" fmla="*/ 1823936 w 2022543"/>
                <a:gd name="connsiteY79" fmla="*/ 363825 h 1782442"/>
                <a:gd name="connsiteX80" fmla="*/ 1791511 w 2022543"/>
                <a:gd name="connsiteY80" fmla="*/ 319240 h 1782442"/>
                <a:gd name="connsiteX81" fmla="*/ 1791511 w 2022543"/>
                <a:gd name="connsiteY81" fmla="*/ 319240 h 1782442"/>
                <a:gd name="connsiteX82" fmla="*/ 1706394 w 2022543"/>
                <a:gd name="connsiteY82" fmla="*/ 319240 h 1782442"/>
                <a:gd name="connsiteX83" fmla="*/ 1686128 w 2022543"/>
                <a:gd name="connsiteY83" fmla="*/ 290867 h 1782442"/>
                <a:gd name="connsiteX84" fmla="*/ 1657755 w 2022543"/>
                <a:gd name="connsiteY84" fmla="*/ 238176 h 1782442"/>
                <a:gd name="connsiteX85" fmla="*/ 1609117 w 2022543"/>
                <a:gd name="connsiteY85" fmla="*/ 217910 h 1782442"/>
                <a:gd name="connsiteX86" fmla="*/ 1568585 w 2022543"/>
                <a:gd name="connsiteY86" fmla="*/ 193591 h 1782442"/>
                <a:gd name="connsiteX87" fmla="*/ 1536160 w 2022543"/>
                <a:gd name="connsiteY87" fmla="*/ 173325 h 1782442"/>
                <a:gd name="connsiteX88" fmla="*/ 1536160 w 2022543"/>
                <a:gd name="connsiteY88" fmla="*/ 144953 h 1782442"/>
                <a:gd name="connsiteX89" fmla="*/ 1556426 w 2022543"/>
                <a:gd name="connsiteY89" fmla="*/ 84155 h 1782442"/>
                <a:gd name="connsiteX90" fmla="*/ 1568585 w 2022543"/>
                <a:gd name="connsiteY90" fmla="*/ 47676 h 1782442"/>
                <a:gd name="connsiteX91" fmla="*/ 1519947 w 2022543"/>
                <a:gd name="connsiteY91" fmla="*/ 27410 h 1782442"/>
                <a:gd name="connsiteX92" fmla="*/ 1474665 w 2022543"/>
                <a:gd name="connsiteY92" fmla="*/ 0 h 1782442"/>
                <a:gd name="connsiteX93" fmla="*/ 1352370 w 2022543"/>
                <a:gd name="connsiteY93" fmla="*/ 124687 h 1782442"/>
                <a:gd name="connsiteX94" fmla="*/ 1296042 w 2022543"/>
                <a:gd name="connsiteY94" fmla="*/ 37189 h 1782442"/>
                <a:gd name="connsiteX95" fmla="*/ 1248383 w 2022543"/>
                <a:gd name="connsiteY95" fmla="*/ 77974 h 1782442"/>
                <a:gd name="connsiteX96" fmla="*/ 1055508 w 2022543"/>
                <a:gd name="connsiteY96" fmla="*/ 16466 h 1782442"/>
                <a:gd name="connsiteX97" fmla="*/ 1021404 w 2022543"/>
                <a:gd name="connsiteY97" fmla="*/ 120633 h 1782442"/>
                <a:gd name="connsiteX98" fmla="*/ 966338 w 2022543"/>
                <a:gd name="connsiteY98" fmla="*/ 103964 h 1782442"/>
                <a:gd name="connsiteX99" fmla="*/ 944394 w 2022543"/>
                <a:gd name="connsiteY99" fmla="*/ 161165 h 1782442"/>
                <a:gd name="connsiteX100" fmla="*/ 948447 w 2022543"/>
                <a:gd name="connsiteY100" fmla="*/ 242229 h 1782442"/>
                <a:gd name="connsiteX101" fmla="*/ 855223 w 2022543"/>
                <a:gd name="connsiteY101" fmla="*/ 278961 h 1782442"/>
                <a:gd name="connsiteX102" fmla="*/ 830904 w 2022543"/>
                <a:gd name="connsiteY102" fmla="*/ 359772 h 1782442"/>
                <a:gd name="connsiteX103" fmla="*/ 855223 w 2022543"/>
                <a:gd name="connsiteY103" fmla="*/ 416516 h 1782442"/>
                <a:gd name="connsiteX104" fmla="*/ 822798 w 2022543"/>
                <a:gd name="connsiteY104" fmla="*/ 497580 h 1782442"/>
                <a:gd name="connsiteX105" fmla="*/ 761301 w 2022543"/>
                <a:gd name="connsiteY105" fmla="*/ 476859 h 1782442"/>
                <a:gd name="connsiteX106" fmla="*/ 660670 w 2022543"/>
                <a:gd name="connsiteY106" fmla="*/ 526916 h 1782442"/>
                <a:gd name="connsiteX107" fmla="*/ 603926 w 2022543"/>
                <a:gd name="connsiteY107" fmla="*/ 521899 h 1782442"/>
                <a:gd name="connsiteX108" fmla="*/ 537397 w 2022543"/>
                <a:gd name="connsiteY108" fmla="*/ 460645 h 1782442"/>
                <a:gd name="connsiteX109" fmla="*/ 478277 w 2022543"/>
                <a:gd name="connsiteY109" fmla="*/ 493527 h 1782442"/>
                <a:gd name="connsiteX110" fmla="*/ 395537 w 2022543"/>
                <a:gd name="connsiteY110" fmla="*/ 470170 h 1782442"/>
                <a:gd name="connsiteX111" fmla="*/ 368840 w 2022543"/>
                <a:gd name="connsiteY111" fmla="*/ 538112 h 1782442"/>
                <a:gd name="connsiteX112" fmla="*/ 358359 w 2022543"/>
                <a:gd name="connsiteY112" fmla="*/ 591766 h 1782442"/>
                <a:gd name="connsiteX113" fmla="*/ 303989 w 2022543"/>
                <a:gd name="connsiteY113" fmla="*/ 591766 h 1782442"/>
                <a:gd name="connsiteX114" fmla="*/ 275617 w 2022543"/>
                <a:gd name="connsiteY114" fmla="*/ 550524 h 1782442"/>
                <a:gd name="connsiteX115" fmla="*/ 183374 w 2022543"/>
                <a:gd name="connsiteY115" fmla="*/ 544800 h 1782442"/>
                <a:gd name="connsiteX116" fmla="*/ 101330 w 2022543"/>
                <a:gd name="connsiteY116" fmla="*/ 611070 h 1782442"/>
                <a:gd name="connsiteX117" fmla="*/ 39553 w 2022543"/>
                <a:gd name="connsiteY117" fmla="*/ 805876 h 1782442"/>
                <a:gd name="connsiteX118" fmla="*/ 60798 w 2022543"/>
                <a:gd name="connsiteY118" fmla="*/ 886687 h 1782442"/>
                <a:gd name="connsiteX119" fmla="*/ 45564 w 2022543"/>
                <a:gd name="connsiteY119" fmla="*/ 974185 h 1782442"/>
                <a:gd name="connsiteX120" fmla="*/ 0 w 2022543"/>
                <a:gd name="connsiteY120" fmla="*/ 1069080 h 1782442"/>
                <a:gd name="connsiteX121" fmla="*/ 77011 w 2022543"/>
                <a:gd name="connsiteY121" fmla="*/ 1077187 h 1782442"/>
                <a:gd name="connsiteX122" fmla="*/ 158074 w 2022543"/>
                <a:gd name="connsiteY122" fmla="*/ 1109612 h 1782442"/>
                <a:gd name="connsiteX123" fmla="*/ 186447 w 2022543"/>
                <a:gd name="connsiteY123" fmla="*/ 1158250 h 1782442"/>
                <a:gd name="connsiteX124" fmla="*/ 201264 w 2022543"/>
                <a:gd name="connsiteY124" fmla="*/ 1252436 h 1782442"/>
                <a:gd name="connsiteX125" fmla="*/ 175268 w 2022543"/>
                <a:gd name="connsiteY125" fmla="*/ 1391208 h 1782442"/>
                <a:gd name="connsiteX126" fmla="*/ 126347 w 2022543"/>
                <a:gd name="connsiteY126" fmla="*/ 1366889 h 1782442"/>
                <a:gd name="connsiteX127" fmla="*/ 90150 w 2022543"/>
                <a:gd name="connsiteY127" fmla="*/ 1400023 h 1782442"/>
                <a:gd name="connsiteX128" fmla="*/ 69602 w 2022543"/>
                <a:gd name="connsiteY128" fmla="*/ 1439845 h 1782442"/>
                <a:gd name="connsiteX129" fmla="*/ 109436 w 2022543"/>
                <a:gd name="connsiteY129" fmla="*/ 1494665 h 1782442"/>
                <a:gd name="connsiteX130" fmla="*/ 170234 w 2022543"/>
                <a:gd name="connsiteY130" fmla="*/ 1490612 h 1782442"/>
                <a:gd name="connsiteX131" fmla="*/ 226979 w 2022543"/>
                <a:gd name="connsiteY131" fmla="*/ 1539250 h 1782442"/>
                <a:gd name="connsiteX132" fmla="*/ 248224 w 2022543"/>
                <a:gd name="connsiteY132" fmla="*/ 1559516 h 1782442"/>
                <a:gd name="connsiteX133" fmla="*/ 235085 w 2022543"/>
                <a:gd name="connsiteY133" fmla="*/ 1681112 h 1782442"/>
                <a:gd name="connsiteX0" fmla="*/ 235085 w 2022543"/>
                <a:gd name="connsiteY0" fmla="*/ 1681112 h 1782442"/>
                <a:gd name="connsiteX1" fmla="*/ 303989 w 2022543"/>
                <a:gd name="connsiteY1" fmla="*/ 1685165 h 1782442"/>
                <a:gd name="connsiteX2" fmla="*/ 344521 w 2022543"/>
                <a:gd name="connsiteY2" fmla="*/ 1652740 h 1782442"/>
                <a:gd name="connsiteX3" fmla="*/ 409372 w 2022543"/>
                <a:gd name="connsiteY3" fmla="*/ 1697325 h 1782442"/>
                <a:gd name="connsiteX4" fmla="*/ 458011 w 2022543"/>
                <a:gd name="connsiteY4" fmla="*/ 1685165 h 1782442"/>
                <a:gd name="connsiteX5" fmla="*/ 458011 w 2022543"/>
                <a:gd name="connsiteY5" fmla="*/ 1628421 h 1782442"/>
                <a:gd name="connsiteX6" fmla="*/ 486383 w 2022543"/>
                <a:gd name="connsiteY6" fmla="*/ 1567623 h 1782442"/>
                <a:gd name="connsiteX7" fmla="*/ 539074 w 2022543"/>
                <a:gd name="connsiteY7" fmla="*/ 1595995 h 1782442"/>
                <a:gd name="connsiteX8" fmla="*/ 628245 w 2022543"/>
                <a:gd name="connsiteY8" fmla="*/ 1624367 h 1782442"/>
                <a:gd name="connsiteX9" fmla="*/ 680936 w 2022543"/>
                <a:gd name="connsiteY9" fmla="*/ 1628421 h 1782442"/>
                <a:gd name="connsiteX10" fmla="*/ 713362 w 2022543"/>
                <a:gd name="connsiteY10" fmla="*/ 1616261 h 1782442"/>
                <a:gd name="connsiteX11" fmla="*/ 741734 w 2022543"/>
                <a:gd name="connsiteY11" fmla="*/ 1673006 h 1782442"/>
                <a:gd name="connsiteX12" fmla="*/ 806585 w 2022543"/>
                <a:gd name="connsiteY12" fmla="*/ 1681112 h 1782442"/>
                <a:gd name="connsiteX13" fmla="*/ 806585 w 2022543"/>
                <a:gd name="connsiteY13" fmla="*/ 1681112 h 1782442"/>
                <a:gd name="connsiteX14" fmla="*/ 786319 w 2022543"/>
                <a:gd name="connsiteY14" fmla="*/ 1725697 h 1782442"/>
                <a:gd name="connsiteX15" fmla="*/ 697149 w 2022543"/>
                <a:gd name="connsiteY15" fmla="*/ 1713538 h 1782442"/>
                <a:gd name="connsiteX16" fmla="*/ 664723 w 2022543"/>
                <a:gd name="connsiteY16" fmla="*/ 1745963 h 1782442"/>
                <a:gd name="connsiteX17" fmla="*/ 713362 w 2022543"/>
                <a:gd name="connsiteY17" fmla="*/ 1782442 h 1782442"/>
                <a:gd name="connsiteX18" fmla="*/ 774160 w 2022543"/>
                <a:gd name="connsiteY18" fmla="*/ 1770282 h 1782442"/>
                <a:gd name="connsiteX19" fmla="*/ 814691 w 2022543"/>
                <a:gd name="connsiteY19" fmla="*/ 1737857 h 1782442"/>
                <a:gd name="connsiteX20" fmla="*/ 847117 w 2022543"/>
                <a:gd name="connsiteY20" fmla="*/ 1762176 h 1782442"/>
                <a:gd name="connsiteX21" fmla="*/ 907915 w 2022543"/>
                <a:gd name="connsiteY21" fmla="*/ 1721644 h 1782442"/>
                <a:gd name="connsiteX22" fmla="*/ 944394 w 2022543"/>
                <a:gd name="connsiteY22" fmla="*/ 1701378 h 1782442"/>
                <a:gd name="connsiteX23" fmla="*/ 984926 w 2022543"/>
                <a:gd name="connsiteY23" fmla="*/ 1713538 h 1782442"/>
                <a:gd name="connsiteX24" fmla="*/ 1009245 w 2022543"/>
                <a:gd name="connsiteY24" fmla="*/ 1733804 h 1782442"/>
                <a:gd name="connsiteX25" fmla="*/ 1045723 w 2022543"/>
                <a:gd name="connsiteY25" fmla="*/ 1709484 h 1782442"/>
                <a:gd name="connsiteX26" fmla="*/ 1110574 w 2022543"/>
                <a:gd name="connsiteY26" fmla="*/ 1701378 h 1782442"/>
                <a:gd name="connsiteX27" fmla="*/ 1114628 w 2022543"/>
                <a:gd name="connsiteY27" fmla="*/ 1660846 h 1782442"/>
                <a:gd name="connsiteX28" fmla="*/ 1065989 w 2022543"/>
                <a:gd name="connsiteY28" fmla="*/ 1652740 h 1782442"/>
                <a:gd name="connsiteX29" fmla="*/ 1005191 w 2022543"/>
                <a:gd name="connsiteY29" fmla="*/ 1624367 h 1782442"/>
                <a:gd name="connsiteX30" fmla="*/ 1029511 w 2022543"/>
                <a:gd name="connsiteY30" fmla="*/ 1547357 h 1782442"/>
                <a:gd name="connsiteX31" fmla="*/ 1053830 w 2022543"/>
                <a:gd name="connsiteY31" fmla="*/ 1498719 h 1782442"/>
                <a:gd name="connsiteX32" fmla="*/ 1187585 w 2022543"/>
                <a:gd name="connsiteY32" fmla="*/ 1377123 h 1782442"/>
                <a:gd name="connsiteX33" fmla="*/ 1215957 w 2022543"/>
                <a:gd name="connsiteY33" fmla="*/ 1344697 h 1782442"/>
                <a:gd name="connsiteX34" fmla="*/ 1211904 w 2022543"/>
                <a:gd name="connsiteY34" fmla="*/ 1308219 h 1782442"/>
                <a:gd name="connsiteX35" fmla="*/ 1284862 w 2022543"/>
                <a:gd name="connsiteY35" fmla="*/ 1251474 h 1782442"/>
                <a:gd name="connsiteX36" fmla="*/ 1280809 w 2022543"/>
                <a:gd name="connsiteY36" fmla="*/ 1190676 h 1782442"/>
                <a:gd name="connsiteX37" fmla="*/ 1374032 w 2022543"/>
                <a:gd name="connsiteY37" fmla="*/ 1129878 h 1782442"/>
                <a:gd name="connsiteX38" fmla="*/ 1451043 w 2022543"/>
                <a:gd name="connsiteY38" fmla="*/ 1142038 h 1782442"/>
                <a:gd name="connsiteX39" fmla="*/ 1495628 w 2022543"/>
                <a:gd name="connsiteY39" fmla="*/ 1125825 h 1782442"/>
                <a:gd name="connsiteX40" fmla="*/ 1540213 w 2022543"/>
                <a:gd name="connsiteY40" fmla="*/ 1105559 h 1782442"/>
                <a:gd name="connsiteX41" fmla="*/ 1588851 w 2022543"/>
                <a:gd name="connsiteY41" fmla="*/ 1109612 h 1782442"/>
                <a:gd name="connsiteX42" fmla="*/ 1596957 w 2022543"/>
                <a:gd name="connsiteY42" fmla="*/ 1150144 h 1782442"/>
                <a:gd name="connsiteX43" fmla="*/ 1641543 w 2022543"/>
                <a:gd name="connsiteY43" fmla="*/ 1129878 h 1782442"/>
                <a:gd name="connsiteX44" fmla="*/ 1694234 w 2022543"/>
                <a:gd name="connsiteY44" fmla="*/ 1097453 h 1782442"/>
                <a:gd name="connsiteX45" fmla="*/ 1673968 w 2022543"/>
                <a:gd name="connsiteY45" fmla="*/ 1182570 h 1782442"/>
                <a:gd name="connsiteX46" fmla="*/ 1637489 w 2022543"/>
                <a:gd name="connsiteY46" fmla="*/ 1259580 h 1782442"/>
                <a:gd name="connsiteX47" fmla="*/ 1645596 w 2022543"/>
                <a:gd name="connsiteY47" fmla="*/ 1292006 h 1782442"/>
                <a:gd name="connsiteX48" fmla="*/ 1625330 w 2022543"/>
                <a:gd name="connsiteY48" fmla="*/ 1316325 h 1782442"/>
                <a:gd name="connsiteX49" fmla="*/ 1673968 w 2022543"/>
                <a:gd name="connsiteY49" fmla="*/ 1312272 h 1782442"/>
                <a:gd name="connsiteX50" fmla="*/ 1694234 w 2022543"/>
                <a:gd name="connsiteY50" fmla="*/ 1312272 h 1782442"/>
                <a:gd name="connsiteX51" fmla="*/ 1653702 w 2022543"/>
                <a:gd name="connsiteY51" fmla="*/ 1401442 h 1782442"/>
                <a:gd name="connsiteX52" fmla="*/ 1742872 w 2022543"/>
                <a:gd name="connsiteY52" fmla="*/ 1356857 h 1782442"/>
                <a:gd name="connsiteX53" fmla="*/ 1795564 w 2022543"/>
                <a:gd name="connsiteY53" fmla="*/ 1267687 h 1782442"/>
                <a:gd name="connsiteX54" fmla="*/ 1892840 w 2022543"/>
                <a:gd name="connsiteY54" fmla="*/ 1182570 h 1782442"/>
                <a:gd name="connsiteX55" fmla="*/ 1913106 w 2022543"/>
                <a:gd name="connsiteY55" fmla="*/ 1154197 h 1782442"/>
                <a:gd name="connsiteX56" fmla="*/ 1900947 w 2022543"/>
                <a:gd name="connsiteY56" fmla="*/ 1105559 h 1782442"/>
                <a:gd name="connsiteX57" fmla="*/ 1921213 w 2022543"/>
                <a:gd name="connsiteY57" fmla="*/ 1065027 h 1782442"/>
                <a:gd name="connsiteX58" fmla="*/ 1880681 w 2022543"/>
                <a:gd name="connsiteY58" fmla="*/ 1044761 h 1782442"/>
                <a:gd name="connsiteX59" fmla="*/ 1929319 w 2022543"/>
                <a:gd name="connsiteY59" fmla="*/ 1020442 h 1782442"/>
                <a:gd name="connsiteX60" fmla="*/ 1949585 w 2022543"/>
                <a:gd name="connsiteY60" fmla="*/ 988016 h 1782442"/>
                <a:gd name="connsiteX61" fmla="*/ 1945532 w 2022543"/>
                <a:gd name="connsiteY61" fmla="*/ 939378 h 1782442"/>
                <a:gd name="connsiteX62" fmla="*/ 1921213 w 2022543"/>
                <a:gd name="connsiteY62" fmla="*/ 902899 h 1782442"/>
                <a:gd name="connsiteX63" fmla="*/ 1900947 w 2022543"/>
                <a:gd name="connsiteY63" fmla="*/ 878580 h 1782442"/>
                <a:gd name="connsiteX64" fmla="*/ 1900947 w 2022543"/>
                <a:gd name="connsiteY64" fmla="*/ 838048 h 1782442"/>
                <a:gd name="connsiteX65" fmla="*/ 1941479 w 2022543"/>
                <a:gd name="connsiteY65" fmla="*/ 817782 h 1782442"/>
                <a:gd name="connsiteX66" fmla="*/ 1953638 w 2022543"/>
                <a:gd name="connsiteY66" fmla="*/ 785357 h 1782442"/>
                <a:gd name="connsiteX67" fmla="*/ 1933372 w 2022543"/>
                <a:gd name="connsiteY67" fmla="*/ 765091 h 1782442"/>
                <a:gd name="connsiteX68" fmla="*/ 1973904 w 2022543"/>
                <a:gd name="connsiteY68" fmla="*/ 728612 h 1782442"/>
                <a:gd name="connsiteX69" fmla="*/ 1945532 w 2022543"/>
                <a:gd name="connsiteY69" fmla="*/ 655655 h 1782442"/>
                <a:gd name="connsiteX70" fmla="*/ 1969851 w 2022543"/>
                <a:gd name="connsiteY70" fmla="*/ 623229 h 1782442"/>
                <a:gd name="connsiteX71" fmla="*/ 1945532 w 2022543"/>
                <a:gd name="connsiteY71" fmla="*/ 602963 h 1782442"/>
                <a:gd name="connsiteX72" fmla="*/ 1969851 w 2022543"/>
                <a:gd name="connsiteY72" fmla="*/ 566484 h 1782442"/>
                <a:gd name="connsiteX73" fmla="*/ 1990117 w 2022543"/>
                <a:gd name="connsiteY73" fmla="*/ 562431 h 1782442"/>
                <a:gd name="connsiteX74" fmla="*/ 2022543 w 2022543"/>
                <a:gd name="connsiteY74" fmla="*/ 517846 h 1782442"/>
                <a:gd name="connsiteX75" fmla="*/ 1982011 w 2022543"/>
                <a:gd name="connsiteY75" fmla="*/ 452995 h 1782442"/>
                <a:gd name="connsiteX76" fmla="*/ 1953638 w 2022543"/>
                <a:gd name="connsiteY76" fmla="*/ 432729 h 1782442"/>
                <a:gd name="connsiteX77" fmla="*/ 1905000 w 2022543"/>
                <a:gd name="connsiteY77" fmla="*/ 420570 h 1782442"/>
                <a:gd name="connsiteX78" fmla="*/ 1844202 w 2022543"/>
                <a:gd name="connsiteY78" fmla="*/ 396250 h 1782442"/>
                <a:gd name="connsiteX79" fmla="*/ 1823936 w 2022543"/>
                <a:gd name="connsiteY79" fmla="*/ 363825 h 1782442"/>
                <a:gd name="connsiteX80" fmla="*/ 1791511 w 2022543"/>
                <a:gd name="connsiteY80" fmla="*/ 319240 h 1782442"/>
                <a:gd name="connsiteX81" fmla="*/ 1791511 w 2022543"/>
                <a:gd name="connsiteY81" fmla="*/ 319240 h 1782442"/>
                <a:gd name="connsiteX82" fmla="*/ 1706394 w 2022543"/>
                <a:gd name="connsiteY82" fmla="*/ 319240 h 1782442"/>
                <a:gd name="connsiteX83" fmla="*/ 1686128 w 2022543"/>
                <a:gd name="connsiteY83" fmla="*/ 290867 h 1782442"/>
                <a:gd name="connsiteX84" fmla="*/ 1657755 w 2022543"/>
                <a:gd name="connsiteY84" fmla="*/ 238176 h 1782442"/>
                <a:gd name="connsiteX85" fmla="*/ 1609117 w 2022543"/>
                <a:gd name="connsiteY85" fmla="*/ 217910 h 1782442"/>
                <a:gd name="connsiteX86" fmla="*/ 1568585 w 2022543"/>
                <a:gd name="connsiteY86" fmla="*/ 193591 h 1782442"/>
                <a:gd name="connsiteX87" fmla="*/ 1536160 w 2022543"/>
                <a:gd name="connsiteY87" fmla="*/ 173325 h 1782442"/>
                <a:gd name="connsiteX88" fmla="*/ 1536160 w 2022543"/>
                <a:gd name="connsiteY88" fmla="*/ 144953 h 1782442"/>
                <a:gd name="connsiteX89" fmla="*/ 1556426 w 2022543"/>
                <a:gd name="connsiteY89" fmla="*/ 84155 h 1782442"/>
                <a:gd name="connsiteX90" fmla="*/ 1568585 w 2022543"/>
                <a:gd name="connsiteY90" fmla="*/ 47676 h 1782442"/>
                <a:gd name="connsiteX91" fmla="*/ 1519947 w 2022543"/>
                <a:gd name="connsiteY91" fmla="*/ 27410 h 1782442"/>
                <a:gd name="connsiteX92" fmla="*/ 1474665 w 2022543"/>
                <a:gd name="connsiteY92" fmla="*/ 0 h 1782442"/>
                <a:gd name="connsiteX93" fmla="*/ 1352370 w 2022543"/>
                <a:gd name="connsiteY93" fmla="*/ 117543 h 1782442"/>
                <a:gd name="connsiteX94" fmla="*/ 1296042 w 2022543"/>
                <a:gd name="connsiteY94" fmla="*/ 37189 h 1782442"/>
                <a:gd name="connsiteX95" fmla="*/ 1248383 w 2022543"/>
                <a:gd name="connsiteY95" fmla="*/ 77974 h 1782442"/>
                <a:gd name="connsiteX96" fmla="*/ 1055508 w 2022543"/>
                <a:gd name="connsiteY96" fmla="*/ 16466 h 1782442"/>
                <a:gd name="connsiteX97" fmla="*/ 1021404 w 2022543"/>
                <a:gd name="connsiteY97" fmla="*/ 120633 h 1782442"/>
                <a:gd name="connsiteX98" fmla="*/ 966338 w 2022543"/>
                <a:gd name="connsiteY98" fmla="*/ 103964 h 1782442"/>
                <a:gd name="connsiteX99" fmla="*/ 944394 w 2022543"/>
                <a:gd name="connsiteY99" fmla="*/ 161165 h 1782442"/>
                <a:gd name="connsiteX100" fmla="*/ 948447 w 2022543"/>
                <a:gd name="connsiteY100" fmla="*/ 242229 h 1782442"/>
                <a:gd name="connsiteX101" fmla="*/ 855223 w 2022543"/>
                <a:gd name="connsiteY101" fmla="*/ 278961 h 1782442"/>
                <a:gd name="connsiteX102" fmla="*/ 830904 w 2022543"/>
                <a:gd name="connsiteY102" fmla="*/ 359772 h 1782442"/>
                <a:gd name="connsiteX103" fmla="*/ 855223 w 2022543"/>
                <a:gd name="connsiteY103" fmla="*/ 416516 h 1782442"/>
                <a:gd name="connsiteX104" fmla="*/ 822798 w 2022543"/>
                <a:gd name="connsiteY104" fmla="*/ 497580 h 1782442"/>
                <a:gd name="connsiteX105" fmla="*/ 761301 w 2022543"/>
                <a:gd name="connsiteY105" fmla="*/ 476859 h 1782442"/>
                <a:gd name="connsiteX106" fmla="*/ 660670 w 2022543"/>
                <a:gd name="connsiteY106" fmla="*/ 526916 h 1782442"/>
                <a:gd name="connsiteX107" fmla="*/ 603926 w 2022543"/>
                <a:gd name="connsiteY107" fmla="*/ 521899 h 1782442"/>
                <a:gd name="connsiteX108" fmla="*/ 537397 w 2022543"/>
                <a:gd name="connsiteY108" fmla="*/ 460645 h 1782442"/>
                <a:gd name="connsiteX109" fmla="*/ 478277 w 2022543"/>
                <a:gd name="connsiteY109" fmla="*/ 493527 h 1782442"/>
                <a:gd name="connsiteX110" fmla="*/ 395537 w 2022543"/>
                <a:gd name="connsiteY110" fmla="*/ 470170 h 1782442"/>
                <a:gd name="connsiteX111" fmla="*/ 368840 w 2022543"/>
                <a:gd name="connsiteY111" fmla="*/ 538112 h 1782442"/>
                <a:gd name="connsiteX112" fmla="*/ 358359 w 2022543"/>
                <a:gd name="connsiteY112" fmla="*/ 591766 h 1782442"/>
                <a:gd name="connsiteX113" fmla="*/ 303989 w 2022543"/>
                <a:gd name="connsiteY113" fmla="*/ 591766 h 1782442"/>
                <a:gd name="connsiteX114" fmla="*/ 275617 w 2022543"/>
                <a:gd name="connsiteY114" fmla="*/ 550524 h 1782442"/>
                <a:gd name="connsiteX115" fmla="*/ 183374 w 2022543"/>
                <a:gd name="connsiteY115" fmla="*/ 544800 h 1782442"/>
                <a:gd name="connsiteX116" fmla="*/ 101330 w 2022543"/>
                <a:gd name="connsiteY116" fmla="*/ 611070 h 1782442"/>
                <a:gd name="connsiteX117" fmla="*/ 39553 w 2022543"/>
                <a:gd name="connsiteY117" fmla="*/ 805876 h 1782442"/>
                <a:gd name="connsiteX118" fmla="*/ 60798 w 2022543"/>
                <a:gd name="connsiteY118" fmla="*/ 886687 h 1782442"/>
                <a:gd name="connsiteX119" fmla="*/ 45564 w 2022543"/>
                <a:gd name="connsiteY119" fmla="*/ 974185 h 1782442"/>
                <a:gd name="connsiteX120" fmla="*/ 0 w 2022543"/>
                <a:gd name="connsiteY120" fmla="*/ 1069080 h 1782442"/>
                <a:gd name="connsiteX121" fmla="*/ 77011 w 2022543"/>
                <a:gd name="connsiteY121" fmla="*/ 1077187 h 1782442"/>
                <a:gd name="connsiteX122" fmla="*/ 158074 w 2022543"/>
                <a:gd name="connsiteY122" fmla="*/ 1109612 h 1782442"/>
                <a:gd name="connsiteX123" fmla="*/ 186447 w 2022543"/>
                <a:gd name="connsiteY123" fmla="*/ 1158250 h 1782442"/>
                <a:gd name="connsiteX124" fmla="*/ 201264 w 2022543"/>
                <a:gd name="connsiteY124" fmla="*/ 1252436 h 1782442"/>
                <a:gd name="connsiteX125" fmla="*/ 175268 w 2022543"/>
                <a:gd name="connsiteY125" fmla="*/ 1391208 h 1782442"/>
                <a:gd name="connsiteX126" fmla="*/ 126347 w 2022543"/>
                <a:gd name="connsiteY126" fmla="*/ 1366889 h 1782442"/>
                <a:gd name="connsiteX127" fmla="*/ 90150 w 2022543"/>
                <a:gd name="connsiteY127" fmla="*/ 1400023 h 1782442"/>
                <a:gd name="connsiteX128" fmla="*/ 69602 w 2022543"/>
                <a:gd name="connsiteY128" fmla="*/ 1439845 h 1782442"/>
                <a:gd name="connsiteX129" fmla="*/ 109436 w 2022543"/>
                <a:gd name="connsiteY129" fmla="*/ 1494665 h 1782442"/>
                <a:gd name="connsiteX130" fmla="*/ 170234 w 2022543"/>
                <a:gd name="connsiteY130" fmla="*/ 1490612 h 1782442"/>
                <a:gd name="connsiteX131" fmla="*/ 226979 w 2022543"/>
                <a:gd name="connsiteY131" fmla="*/ 1539250 h 1782442"/>
                <a:gd name="connsiteX132" fmla="*/ 248224 w 2022543"/>
                <a:gd name="connsiteY132" fmla="*/ 1559516 h 1782442"/>
                <a:gd name="connsiteX133" fmla="*/ 235085 w 2022543"/>
                <a:gd name="connsiteY133" fmla="*/ 1681112 h 1782442"/>
                <a:gd name="connsiteX0" fmla="*/ 235085 w 2022543"/>
                <a:gd name="connsiteY0" fmla="*/ 1681112 h 1782442"/>
                <a:gd name="connsiteX1" fmla="*/ 303989 w 2022543"/>
                <a:gd name="connsiteY1" fmla="*/ 1685165 h 1782442"/>
                <a:gd name="connsiteX2" fmla="*/ 344521 w 2022543"/>
                <a:gd name="connsiteY2" fmla="*/ 1652740 h 1782442"/>
                <a:gd name="connsiteX3" fmla="*/ 409372 w 2022543"/>
                <a:gd name="connsiteY3" fmla="*/ 1697325 h 1782442"/>
                <a:gd name="connsiteX4" fmla="*/ 458011 w 2022543"/>
                <a:gd name="connsiteY4" fmla="*/ 1685165 h 1782442"/>
                <a:gd name="connsiteX5" fmla="*/ 458011 w 2022543"/>
                <a:gd name="connsiteY5" fmla="*/ 1628421 h 1782442"/>
                <a:gd name="connsiteX6" fmla="*/ 486383 w 2022543"/>
                <a:gd name="connsiteY6" fmla="*/ 1567623 h 1782442"/>
                <a:gd name="connsiteX7" fmla="*/ 539074 w 2022543"/>
                <a:gd name="connsiteY7" fmla="*/ 1595995 h 1782442"/>
                <a:gd name="connsiteX8" fmla="*/ 628245 w 2022543"/>
                <a:gd name="connsiteY8" fmla="*/ 1624367 h 1782442"/>
                <a:gd name="connsiteX9" fmla="*/ 680936 w 2022543"/>
                <a:gd name="connsiteY9" fmla="*/ 1628421 h 1782442"/>
                <a:gd name="connsiteX10" fmla="*/ 713362 w 2022543"/>
                <a:gd name="connsiteY10" fmla="*/ 1616261 h 1782442"/>
                <a:gd name="connsiteX11" fmla="*/ 741734 w 2022543"/>
                <a:gd name="connsiteY11" fmla="*/ 1673006 h 1782442"/>
                <a:gd name="connsiteX12" fmla="*/ 806585 w 2022543"/>
                <a:gd name="connsiteY12" fmla="*/ 1681112 h 1782442"/>
                <a:gd name="connsiteX13" fmla="*/ 806585 w 2022543"/>
                <a:gd name="connsiteY13" fmla="*/ 1681112 h 1782442"/>
                <a:gd name="connsiteX14" fmla="*/ 786319 w 2022543"/>
                <a:gd name="connsiteY14" fmla="*/ 1725697 h 1782442"/>
                <a:gd name="connsiteX15" fmla="*/ 697149 w 2022543"/>
                <a:gd name="connsiteY15" fmla="*/ 1713538 h 1782442"/>
                <a:gd name="connsiteX16" fmla="*/ 664723 w 2022543"/>
                <a:gd name="connsiteY16" fmla="*/ 1745963 h 1782442"/>
                <a:gd name="connsiteX17" fmla="*/ 713362 w 2022543"/>
                <a:gd name="connsiteY17" fmla="*/ 1782442 h 1782442"/>
                <a:gd name="connsiteX18" fmla="*/ 774160 w 2022543"/>
                <a:gd name="connsiteY18" fmla="*/ 1770282 h 1782442"/>
                <a:gd name="connsiteX19" fmla="*/ 814691 w 2022543"/>
                <a:gd name="connsiteY19" fmla="*/ 1737857 h 1782442"/>
                <a:gd name="connsiteX20" fmla="*/ 847117 w 2022543"/>
                <a:gd name="connsiteY20" fmla="*/ 1762176 h 1782442"/>
                <a:gd name="connsiteX21" fmla="*/ 907915 w 2022543"/>
                <a:gd name="connsiteY21" fmla="*/ 1721644 h 1782442"/>
                <a:gd name="connsiteX22" fmla="*/ 944394 w 2022543"/>
                <a:gd name="connsiteY22" fmla="*/ 1701378 h 1782442"/>
                <a:gd name="connsiteX23" fmla="*/ 984926 w 2022543"/>
                <a:gd name="connsiteY23" fmla="*/ 1713538 h 1782442"/>
                <a:gd name="connsiteX24" fmla="*/ 1009245 w 2022543"/>
                <a:gd name="connsiteY24" fmla="*/ 1733804 h 1782442"/>
                <a:gd name="connsiteX25" fmla="*/ 1045723 w 2022543"/>
                <a:gd name="connsiteY25" fmla="*/ 1709484 h 1782442"/>
                <a:gd name="connsiteX26" fmla="*/ 1110574 w 2022543"/>
                <a:gd name="connsiteY26" fmla="*/ 1701378 h 1782442"/>
                <a:gd name="connsiteX27" fmla="*/ 1114628 w 2022543"/>
                <a:gd name="connsiteY27" fmla="*/ 1660846 h 1782442"/>
                <a:gd name="connsiteX28" fmla="*/ 1065989 w 2022543"/>
                <a:gd name="connsiteY28" fmla="*/ 1652740 h 1782442"/>
                <a:gd name="connsiteX29" fmla="*/ 1005191 w 2022543"/>
                <a:gd name="connsiteY29" fmla="*/ 1624367 h 1782442"/>
                <a:gd name="connsiteX30" fmla="*/ 1029511 w 2022543"/>
                <a:gd name="connsiteY30" fmla="*/ 1547357 h 1782442"/>
                <a:gd name="connsiteX31" fmla="*/ 1053830 w 2022543"/>
                <a:gd name="connsiteY31" fmla="*/ 1498719 h 1782442"/>
                <a:gd name="connsiteX32" fmla="*/ 1187585 w 2022543"/>
                <a:gd name="connsiteY32" fmla="*/ 1377123 h 1782442"/>
                <a:gd name="connsiteX33" fmla="*/ 1215957 w 2022543"/>
                <a:gd name="connsiteY33" fmla="*/ 1344697 h 1782442"/>
                <a:gd name="connsiteX34" fmla="*/ 1211904 w 2022543"/>
                <a:gd name="connsiteY34" fmla="*/ 1308219 h 1782442"/>
                <a:gd name="connsiteX35" fmla="*/ 1284862 w 2022543"/>
                <a:gd name="connsiteY35" fmla="*/ 1251474 h 1782442"/>
                <a:gd name="connsiteX36" fmla="*/ 1280809 w 2022543"/>
                <a:gd name="connsiteY36" fmla="*/ 1190676 h 1782442"/>
                <a:gd name="connsiteX37" fmla="*/ 1374032 w 2022543"/>
                <a:gd name="connsiteY37" fmla="*/ 1129878 h 1782442"/>
                <a:gd name="connsiteX38" fmla="*/ 1451043 w 2022543"/>
                <a:gd name="connsiteY38" fmla="*/ 1142038 h 1782442"/>
                <a:gd name="connsiteX39" fmla="*/ 1495628 w 2022543"/>
                <a:gd name="connsiteY39" fmla="*/ 1125825 h 1782442"/>
                <a:gd name="connsiteX40" fmla="*/ 1540213 w 2022543"/>
                <a:gd name="connsiteY40" fmla="*/ 1105559 h 1782442"/>
                <a:gd name="connsiteX41" fmla="*/ 1588851 w 2022543"/>
                <a:gd name="connsiteY41" fmla="*/ 1109612 h 1782442"/>
                <a:gd name="connsiteX42" fmla="*/ 1596957 w 2022543"/>
                <a:gd name="connsiteY42" fmla="*/ 1150144 h 1782442"/>
                <a:gd name="connsiteX43" fmla="*/ 1641543 w 2022543"/>
                <a:gd name="connsiteY43" fmla="*/ 1129878 h 1782442"/>
                <a:gd name="connsiteX44" fmla="*/ 1694234 w 2022543"/>
                <a:gd name="connsiteY44" fmla="*/ 1097453 h 1782442"/>
                <a:gd name="connsiteX45" fmla="*/ 1673968 w 2022543"/>
                <a:gd name="connsiteY45" fmla="*/ 1182570 h 1782442"/>
                <a:gd name="connsiteX46" fmla="*/ 1637489 w 2022543"/>
                <a:gd name="connsiteY46" fmla="*/ 1259580 h 1782442"/>
                <a:gd name="connsiteX47" fmla="*/ 1645596 w 2022543"/>
                <a:gd name="connsiteY47" fmla="*/ 1292006 h 1782442"/>
                <a:gd name="connsiteX48" fmla="*/ 1625330 w 2022543"/>
                <a:gd name="connsiteY48" fmla="*/ 1316325 h 1782442"/>
                <a:gd name="connsiteX49" fmla="*/ 1673968 w 2022543"/>
                <a:gd name="connsiteY49" fmla="*/ 1312272 h 1782442"/>
                <a:gd name="connsiteX50" fmla="*/ 1694234 w 2022543"/>
                <a:gd name="connsiteY50" fmla="*/ 1312272 h 1782442"/>
                <a:gd name="connsiteX51" fmla="*/ 1653702 w 2022543"/>
                <a:gd name="connsiteY51" fmla="*/ 1401442 h 1782442"/>
                <a:gd name="connsiteX52" fmla="*/ 1742872 w 2022543"/>
                <a:gd name="connsiteY52" fmla="*/ 1356857 h 1782442"/>
                <a:gd name="connsiteX53" fmla="*/ 1795564 w 2022543"/>
                <a:gd name="connsiteY53" fmla="*/ 1267687 h 1782442"/>
                <a:gd name="connsiteX54" fmla="*/ 1892840 w 2022543"/>
                <a:gd name="connsiteY54" fmla="*/ 1182570 h 1782442"/>
                <a:gd name="connsiteX55" fmla="*/ 1913106 w 2022543"/>
                <a:gd name="connsiteY55" fmla="*/ 1154197 h 1782442"/>
                <a:gd name="connsiteX56" fmla="*/ 1900947 w 2022543"/>
                <a:gd name="connsiteY56" fmla="*/ 1105559 h 1782442"/>
                <a:gd name="connsiteX57" fmla="*/ 1921213 w 2022543"/>
                <a:gd name="connsiteY57" fmla="*/ 1065027 h 1782442"/>
                <a:gd name="connsiteX58" fmla="*/ 1880681 w 2022543"/>
                <a:gd name="connsiteY58" fmla="*/ 1044761 h 1782442"/>
                <a:gd name="connsiteX59" fmla="*/ 1929319 w 2022543"/>
                <a:gd name="connsiteY59" fmla="*/ 1020442 h 1782442"/>
                <a:gd name="connsiteX60" fmla="*/ 1949585 w 2022543"/>
                <a:gd name="connsiteY60" fmla="*/ 988016 h 1782442"/>
                <a:gd name="connsiteX61" fmla="*/ 1945532 w 2022543"/>
                <a:gd name="connsiteY61" fmla="*/ 939378 h 1782442"/>
                <a:gd name="connsiteX62" fmla="*/ 1921213 w 2022543"/>
                <a:gd name="connsiteY62" fmla="*/ 902899 h 1782442"/>
                <a:gd name="connsiteX63" fmla="*/ 1900947 w 2022543"/>
                <a:gd name="connsiteY63" fmla="*/ 878580 h 1782442"/>
                <a:gd name="connsiteX64" fmla="*/ 1900947 w 2022543"/>
                <a:gd name="connsiteY64" fmla="*/ 838048 h 1782442"/>
                <a:gd name="connsiteX65" fmla="*/ 1941479 w 2022543"/>
                <a:gd name="connsiteY65" fmla="*/ 817782 h 1782442"/>
                <a:gd name="connsiteX66" fmla="*/ 1953638 w 2022543"/>
                <a:gd name="connsiteY66" fmla="*/ 785357 h 1782442"/>
                <a:gd name="connsiteX67" fmla="*/ 1933372 w 2022543"/>
                <a:gd name="connsiteY67" fmla="*/ 765091 h 1782442"/>
                <a:gd name="connsiteX68" fmla="*/ 1973904 w 2022543"/>
                <a:gd name="connsiteY68" fmla="*/ 728612 h 1782442"/>
                <a:gd name="connsiteX69" fmla="*/ 1945532 w 2022543"/>
                <a:gd name="connsiteY69" fmla="*/ 655655 h 1782442"/>
                <a:gd name="connsiteX70" fmla="*/ 1969851 w 2022543"/>
                <a:gd name="connsiteY70" fmla="*/ 623229 h 1782442"/>
                <a:gd name="connsiteX71" fmla="*/ 1945532 w 2022543"/>
                <a:gd name="connsiteY71" fmla="*/ 602963 h 1782442"/>
                <a:gd name="connsiteX72" fmla="*/ 1969851 w 2022543"/>
                <a:gd name="connsiteY72" fmla="*/ 566484 h 1782442"/>
                <a:gd name="connsiteX73" fmla="*/ 1990117 w 2022543"/>
                <a:gd name="connsiteY73" fmla="*/ 562431 h 1782442"/>
                <a:gd name="connsiteX74" fmla="*/ 2022543 w 2022543"/>
                <a:gd name="connsiteY74" fmla="*/ 517846 h 1782442"/>
                <a:gd name="connsiteX75" fmla="*/ 1982011 w 2022543"/>
                <a:gd name="connsiteY75" fmla="*/ 452995 h 1782442"/>
                <a:gd name="connsiteX76" fmla="*/ 1953638 w 2022543"/>
                <a:gd name="connsiteY76" fmla="*/ 432729 h 1782442"/>
                <a:gd name="connsiteX77" fmla="*/ 1905000 w 2022543"/>
                <a:gd name="connsiteY77" fmla="*/ 420570 h 1782442"/>
                <a:gd name="connsiteX78" fmla="*/ 1844202 w 2022543"/>
                <a:gd name="connsiteY78" fmla="*/ 396250 h 1782442"/>
                <a:gd name="connsiteX79" fmla="*/ 1823936 w 2022543"/>
                <a:gd name="connsiteY79" fmla="*/ 363825 h 1782442"/>
                <a:gd name="connsiteX80" fmla="*/ 1791511 w 2022543"/>
                <a:gd name="connsiteY80" fmla="*/ 319240 h 1782442"/>
                <a:gd name="connsiteX81" fmla="*/ 1791511 w 2022543"/>
                <a:gd name="connsiteY81" fmla="*/ 319240 h 1782442"/>
                <a:gd name="connsiteX82" fmla="*/ 1706394 w 2022543"/>
                <a:gd name="connsiteY82" fmla="*/ 319240 h 1782442"/>
                <a:gd name="connsiteX83" fmla="*/ 1686128 w 2022543"/>
                <a:gd name="connsiteY83" fmla="*/ 290867 h 1782442"/>
                <a:gd name="connsiteX84" fmla="*/ 1657755 w 2022543"/>
                <a:gd name="connsiteY84" fmla="*/ 238176 h 1782442"/>
                <a:gd name="connsiteX85" fmla="*/ 1609117 w 2022543"/>
                <a:gd name="connsiteY85" fmla="*/ 217910 h 1782442"/>
                <a:gd name="connsiteX86" fmla="*/ 1568585 w 2022543"/>
                <a:gd name="connsiteY86" fmla="*/ 193591 h 1782442"/>
                <a:gd name="connsiteX87" fmla="*/ 1536160 w 2022543"/>
                <a:gd name="connsiteY87" fmla="*/ 173325 h 1782442"/>
                <a:gd name="connsiteX88" fmla="*/ 1536160 w 2022543"/>
                <a:gd name="connsiteY88" fmla="*/ 144953 h 1782442"/>
                <a:gd name="connsiteX89" fmla="*/ 1556426 w 2022543"/>
                <a:gd name="connsiteY89" fmla="*/ 84155 h 1782442"/>
                <a:gd name="connsiteX90" fmla="*/ 1568585 w 2022543"/>
                <a:gd name="connsiteY90" fmla="*/ 47676 h 1782442"/>
                <a:gd name="connsiteX91" fmla="*/ 1519947 w 2022543"/>
                <a:gd name="connsiteY91" fmla="*/ 27410 h 1782442"/>
                <a:gd name="connsiteX92" fmla="*/ 1474665 w 2022543"/>
                <a:gd name="connsiteY92" fmla="*/ 0 h 1782442"/>
                <a:gd name="connsiteX93" fmla="*/ 1352370 w 2022543"/>
                <a:gd name="connsiteY93" fmla="*/ 117543 h 1782442"/>
                <a:gd name="connsiteX94" fmla="*/ 1296042 w 2022543"/>
                <a:gd name="connsiteY94" fmla="*/ 37189 h 1782442"/>
                <a:gd name="connsiteX95" fmla="*/ 1248383 w 2022543"/>
                <a:gd name="connsiteY95" fmla="*/ 77974 h 1782442"/>
                <a:gd name="connsiteX96" fmla="*/ 1055508 w 2022543"/>
                <a:gd name="connsiteY96" fmla="*/ 16466 h 1782442"/>
                <a:gd name="connsiteX97" fmla="*/ 1021404 w 2022543"/>
                <a:gd name="connsiteY97" fmla="*/ 120633 h 1782442"/>
                <a:gd name="connsiteX98" fmla="*/ 966338 w 2022543"/>
                <a:gd name="connsiteY98" fmla="*/ 103964 h 1782442"/>
                <a:gd name="connsiteX99" fmla="*/ 944394 w 2022543"/>
                <a:gd name="connsiteY99" fmla="*/ 161165 h 1782442"/>
                <a:gd name="connsiteX100" fmla="*/ 948447 w 2022543"/>
                <a:gd name="connsiteY100" fmla="*/ 242229 h 1782442"/>
                <a:gd name="connsiteX101" fmla="*/ 855223 w 2022543"/>
                <a:gd name="connsiteY101" fmla="*/ 278961 h 1782442"/>
                <a:gd name="connsiteX102" fmla="*/ 830904 w 2022543"/>
                <a:gd name="connsiteY102" fmla="*/ 359772 h 1782442"/>
                <a:gd name="connsiteX103" fmla="*/ 855223 w 2022543"/>
                <a:gd name="connsiteY103" fmla="*/ 416516 h 1782442"/>
                <a:gd name="connsiteX104" fmla="*/ 822798 w 2022543"/>
                <a:gd name="connsiteY104" fmla="*/ 497580 h 1782442"/>
                <a:gd name="connsiteX105" fmla="*/ 761301 w 2022543"/>
                <a:gd name="connsiteY105" fmla="*/ 476859 h 1782442"/>
                <a:gd name="connsiteX106" fmla="*/ 660670 w 2022543"/>
                <a:gd name="connsiteY106" fmla="*/ 526916 h 1782442"/>
                <a:gd name="connsiteX107" fmla="*/ 603926 w 2022543"/>
                <a:gd name="connsiteY107" fmla="*/ 521899 h 1782442"/>
                <a:gd name="connsiteX108" fmla="*/ 537397 w 2022543"/>
                <a:gd name="connsiteY108" fmla="*/ 460645 h 1782442"/>
                <a:gd name="connsiteX109" fmla="*/ 478277 w 2022543"/>
                <a:gd name="connsiteY109" fmla="*/ 493527 h 1782442"/>
                <a:gd name="connsiteX110" fmla="*/ 395537 w 2022543"/>
                <a:gd name="connsiteY110" fmla="*/ 470170 h 1782442"/>
                <a:gd name="connsiteX111" fmla="*/ 368840 w 2022543"/>
                <a:gd name="connsiteY111" fmla="*/ 538112 h 1782442"/>
                <a:gd name="connsiteX112" fmla="*/ 358359 w 2022543"/>
                <a:gd name="connsiteY112" fmla="*/ 591766 h 1782442"/>
                <a:gd name="connsiteX113" fmla="*/ 303989 w 2022543"/>
                <a:gd name="connsiteY113" fmla="*/ 591766 h 1782442"/>
                <a:gd name="connsiteX114" fmla="*/ 275617 w 2022543"/>
                <a:gd name="connsiteY114" fmla="*/ 550524 h 1782442"/>
                <a:gd name="connsiteX115" fmla="*/ 183374 w 2022543"/>
                <a:gd name="connsiteY115" fmla="*/ 544800 h 1782442"/>
                <a:gd name="connsiteX116" fmla="*/ 101330 w 2022543"/>
                <a:gd name="connsiteY116" fmla="*/ 611070 h 1782442"/>
                <a:gd name="connsiteX117" fmla="*/ 39553 w 2022543"/>
                <a:gd name="connsiteY117" fmla="*/ 805876 h 1782442"/>
                <a:gd name="connsiteX118" fmla="*/ 60798 w 2022543"/>
                <a:gd name="connsiteY118" fmla="*/ 886687 h 1782442"/>
                <a:gd name="connsiteX119" fmla="*/ 45564 w 2022543"/>
                <a:gd name="connsiteY119" fmla="*/ 974185 h 1782442"/>
                <a:gd name="connsiteX120" fmla="*/ 0 w 2022543"/>
                <a:gd name="connsiteY120" fmla="*/ 1069080 h 1782442"/>
                <a:gd name="connsiteX121" fmla="*/ 77011 w 2022543"/>
                <a:gd name="connsiteY121" fmla="*/ 1077187 h 1782442"/>
                <a:gd name="connsiteX122" fmla="*/ 158074 w 2022543"/>
                <a:gd name="connsiteY122" fmla="*/ 1109612 h 1782442"/>
                <a:gd name="connsiteX123" fmla="*/ 186447 w 2022543"/>
                <a:gd name="connsiteY123" fmla="*/ 1158250 h 1782442"/>
                <a:gd name="connsiteX124" fmla="*/ 201264 w 2022543"/>
                <a:gd name="connsiteY124" fmla="*/ 1252436 h 1782442"/>
                <a:gd name="connsiteX125" fmla="*/ 175268 w 2022543"/>
                <a:gd name="connsiteY125" fmla="*/ 1391208 h 1782442"/>
                <a:gd name="connsiteX126" fmla="*/ 126347 w 2022543"/>
                <a:gd name="connsiteY126" fmla="*/ 1366889 h 1782442"/>
                <a:gd name="connsiteX127" fmla="*/ 90150 w 2022543"/>
                <a:gd name="connsiteY127" fmla="*/ 1400023 h 1782442"/>
                <a:gd name="connsiteX128" fmla="*/ 69602 w 2022543"/>
                <a:gd name="connsiteY128" fmla="*/ 1439845 h 1782442"/>
                <a:gd name="connsiteX129" fmla="*/ 109436 w 2022543"/>
                <a:gd name="connsiteY129" fmla="*/ 1494665 h 1782442"/>
                <a:gd name="connsiteX130" fmla="*/ 165482 w 2022543"/>
                <a:gd name="connsiteY130" fmla="*/ 1483468 h 1782442"/>
                <a:gd name="connsiteX131" fmla="*/ 226979 w 2022543"/>
                <a:gd name="connsiteY131" fmla="*/ 1539250 h 1782442"/>
                <a:gd name="connsiteX132" fmla="*/ 248224 w 2022543"/>
                <a:gd name="connsiteY132" fmla="*/ 1559516 h 1782442"/>
                <a:gd name="connsiteX133" fmla="*/ 235085 w 2022543"/>
                <a:gd name="connsiteY133" fmla="*/ 1681112 h 1782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2022543" h="1782442">
                  <a:moveTo>
                    <a:pt x="235085" y="1681112"/>
                  </a:moveTo>
                  <a:lnTo>
                    <a:pt x="303989" y="1685165"/>
                  </a:lnTo>
                  <a:lnTo>
                    <a:pt x="344521" y="1652740"/>
                  </a:lnTo>
                  <a:lnTo>
                    <a:pt x="409372" y="1697325"/>
                  </a:lnTo>
                  <a:lnTo>
                    <a:pt x="458011" y="1685165"/>
                  </a:lnTo>
                  <a:lnTo>
                    <a:pt x="458011" y="1628421"/>
                  </a:lnTo>
                  <a:lnTo>
                    <a:pt x="486383" y="1567623"/>
                  </a:lnTo>
                  <a:lnTo>
                    <a:pt x="539074" y="1595995"/>
                  </a:lnTo>
                  <a:lnTo>
                    <a:pt x="628245" y="1624367"/>
                  </a:lnTo>
                  <a:lnTo>
                    <a:pt x="680936" y="1628421"/>
                  </a:lnTo>
                  <a:lnTo>
                    <a:pt x="713362" y="1616261"/>
                  </a:lnTo>
                  <a:lnTo>
                    <a:pt x="741734" y="1673006"/>
                  </a:lnTo>
                  <a:lnTo>
                    <a:pt x="806585" y="1681112"/>
                  </a:lnTo>
                  <a:lnTo>
                    <a:pt x="806585" y="1681112"/>
                  </a:lnTo>
                  <a:lnTo>
                    <a:pt x="786319" y="1725697"/>
                  </a:lnTo>
                  <a:lnTo>
                    <a:pt x="697149" y="1713538"/>
                  </a:lnTo>
                  <a:lnTo>
                    <a:pt x="664723" y="1745963"/>
                  </a:lnTo>
                  <a:lnTo>
                    <a:pt x="713362" y="1782442"/>
                  </a:lnTo>
                  <a:lnTo>
                    <a:pt x="774160" y="1770282"/>
                  </a:lnTo>
                  <a:lnTo>
                    <a:pt x="814691" y="1737857"/>
                  </a:lnTo>
                  <a:lnTo>
                    <a:pt x="847117" y="1762176"/>
                  </a:lnTo>
                  <a:lnTo>
                    <a:pt x="907915" y="1721644"/>
                  </a:lnTo>
                  <a:lnTo>
                    <a:pt x="944394" y="1701378"/>
                  </a:lnTo>
                  <a:lnTo>
                    <a:pt x="984926" y="1713538"/>
                  </a:lnTo>
                  <a:lnTo>
                    <a:pt x="1009245" y="1733804"/>
                  </a:lnTo>
                  <a:lnTo>
                    <a:pt x="1045723" y="1709484"/>
                  </a:lnTo>
                  <a:lnTo>
                    <a:pt x="1110574" y="1701378"/>
                  </a:lnTo>
                  <a:lnTo>
                    <a:pt x="1114628" y="1660846"/>
                  </a:lnTo>
                  <a:lnTo>
                    <a:pt x="1065989" y="1652740"/>
                  </a:lnTo>
                  <a:lnTo>
                    <a:pt x="1005191" y="1624367"/>
                  </a:lnTo>
                  <a:lnTo>
                    <a:pt x="1029511" y="1547357"/>
                  </a:lnTo>
                  <a:lnTo>
                    <a:pt x="1053830" y="1498719"/>
                  </a:lnTo>
                  <a:lnTo>
                    <a:pt x="1187585" y="1377123"/>
                  </a:lnTo>
                  <a:lnTo>
                    <a:pt x="1215957" y="1344697"/>
                  </a:lnTo>
                  <a:lnTo>
                    <a:pt x="1211904" y="1308219"/>
                  </a:lnTo>
                  <a:lnTo>
                    <a:pt x="1284862" y="1251474"/>
                  </a:lnTo>
                  <a:lnTo>
                    <a:pt x="1280809" y="1190676"/>
                  </a:lnTo>
                  <a:lnTo>
                    <a:pt x="1374032" y="1129878"/>
                  </a:lnTo>
                  <a:lnTo>
                    <a:pt x="1451043" y="1142038"/>
                  </a:lnTo>
                  <a:lnTo>
                    <a:pt x="1495628" y="1125825"/>
                  </a:lnTo>
                  <a:lnTo>
                    <a:pt x="1540213" y="1105559"/>
                  </a:lnTo>
                  <a:lnTo>
                    <a:pt x="1588851" y="1109612"/>
                  </a:lnTo>
                  <a:lnTo>
                    <a:pt x="1596957" y="1150144"/>
                  </a:lnTo>
                  <a:lnTo>
                    <a:pt x="1641543" y="1129878"/>
                  </a:lnTo>
                  <a:lnTo>
                    <a:pt x="1694234" y="1097453"/>
                  </a:lnTo>
                  <a:lnTo>
                    <a:pt x="1673968" y="1182570"/>
                  </a:lnTo>
                  <a:lnTo>
                    <a:pt x="1637489" y="1259580"/>
                  </a:lnTo>
                  <a:lnTo>
                    <a:pt x="1645596" y="1292006"/>
                  </a:lnTo>
                  <a:lnTo>
                    <a:pt x="1625330" y="1316325"/>
                  </a:lnTo>
                  <a:lnTo>
                    <a:pt x="1673968" y="1312272"/>
                  </a:lnTo>
                  <a:lnTo>
                    <a:pt x="1694234" y="1312272"/>
                  </a:lnTo>
                  <a:lnTo>
                    <a:pt x="1653702" y="1401442"/>
                  </a:lnTo>
                  <a:lnTo>
                    <a:pt x="1742872" y="1356857"/>
                  </a:lnTo>
                  <a:lnTo>
                    <a:pt x="1795564" y="1267687"/>
                  </a:lnTo>
                  <a:lnTo>
                    <a:pt x="1892840" y="1182570"/>
                  </a:lnTo>
                  <a:lnTo>
                    <a:pt x="1913106" y="1154197"/>
                  </a:lnTo>
                  <a:lnTo>
                    <a:pt x="1900947" y="1105559"/>
                  </a:lnTo>
                  <a:lnTo>
                    <a:pt x="1921213" y="1065027"/>
                  </a:lnTo>
                  <a:lnTo>
                    <a:pt x="1880681" y="1044761"/>
                  </a:lnTo>
                  <a:lnTo>
                    <a:pt x="1929319" y="1020442"/>
                  </a:lnTo>
                  <a:lnTo>
                    <a:pt x="1949585" y="988016"/>
                  </a:lnTo>
                  <a:lnTo>
                    <a:pt x="1945532" y="939378"/>
                  </a:lnTo>
                  <a:lnTo>
                    <a:pt x="1921213" y="902899"/>
                  </a:lnTo>
                  <a:lnTo>
                    <a:pt x="1900947" y="878580"/>
                  </a:lnTo>
                  <a:lnTo>
                    <a:pt x="1900947" y="838048"/>
                  </a:lnTo>
                  <a:lnTo>
                    <a:pt x="1941479" y="817782"/>
                  </a:lnTo>
                  <a:lnTo>
                    <a:pt x="1953638" y="785357"/>
                  </a:lnTo>
                  <a:lnTo>
                    <a:pt x="1933372" y="765091"/>
                  </a:lnTo>
                  <a:lnTo>
                    <a:pt x="1973904" y="728612"/>
                  </a:lnTo>
                  <a:lnTo>
                    <a:pt x="1945532" y="655655"/>
                  </a:lnTo>
                  <a:lnTo>
                    <a:pt x="1969851" y="623229"/>
                  </a:lnTo>
                  <a:lnTo>
                    <a:pt x="1945532" y="602963"/>
                  </a:lnTo>
                  <a:lnTo>
                    <a:pt x="1969851" y="566484"/>
                  </a:lnTo>
                  <a:lnTo>
                    <a:pt x="1990117" y="562431"/>
                  </a:lnTo>
                  <a:lnTo>
                    <a:pt x="2022543" y="517846"/>
                  </a:lnTo>
                  <a:lnTo>
                    <a:pt x="1982011" y="452995"/>
                  </a:lnTo>
                  <a:lnTo>
                    <a:pt x="1953638" y="432729"/>
                  </a:lnTo>
                  <a:lnTo>
                    <a:pt x="1905000" y="420570"/>
                  </a:lnTo>
                  <a:lnTo>
                    <a:pt x="1844202" y="396250"/>
                  </a:lnTo>
                  <a:lnTo>
                    <a:pt x="1823936" y="363825"/>
                  </a:lnTo>
                  <a:lnTo>
                    <a:pt x="1791511" y="319240"/>
                  </a:lnTo>
                  <a:lnTo>
                    <a:pt x="1791511" y="319240"/>
                  </a:lnTo>
                  <a:lnTo>
                    <a:pt x="1706394" y="319240"/>
                  </a:lnTo>
                  <a:lnTo>
                    <a:pt x="1686128" y="290867"/>
                  </a:lnTo>
                  <a:lnTo>
                    <a:pt x="1657755" y="238176"/>
                  </a:lnTo>
                  <a:lnTo>
                    <a:pt x="1609117" y="217910"/>
                  </a:lnTo>
                  <a:lnTo>
                    <a:pt x="1568585" y="193591"/>
                  </a:lnTo>
                  <a:lnTo>
                    <a:pt x="1536160" y="173325"/>
                  </a:lnTo>
                  <a:lnTo>
                    <a:pt x="1536160" y="144953"/>
                  </a:lnTo>
                  <a:lnTo>
                    <a:pt x="1556426" y="84155"/>
                  </a:lnTo>
                  <a:lnTo>
                    <a:pt x="1568585" y="47676"/>
                  </a:lnTo>
                  <a:lnTo>
                    <a:pt x="1519947" y="27410"/>
                  </a:lnTo>
                  <a:lnTo>
                    <a:pt x="1474665" y="0"/>
                  </a:lnTo>
                  <a:cubicBezTo>
                    <a:pt x="1431524" y="34418"/>
                    <a:pt x="1393135" y="75981"/>
                    <a:pt x="1352370" y="117543"/>
                  </a:cubicBezTo>
                  <a:lnTo>
                    <a:pt x="1296042" y="37189"/>
                  </a:lnTo>
                  <a:lnTo>
                    <a:pt x="1248383" y="77974"/>
                  </a:lnTo>
                  <a:lnTo>
                    <a:pt x="1055508" y="16466"/>
                  </a:lnTo>
                  <a:lnTo>
                    <a:pt x="1021404" y="120633"/>
                  </a:lnTo>
                  <a:lnTo>
                    <a:pt x="966338" y="103964"/>
                  </a:lnTo>
                  <a:lnTo>
                    <a:pt x="944394" y="161165"/>
                  </a:lnTo>
                  <a:lnTo>
                    <a:pt x="948447" y="242229"/>
                  </a:lnTo>
                  <a:lnTo>
                    <a:pt x="855223" y="278961"/>
                  </a:lnTo>
                  <a:lnTo>
                    <a:pt x="830904" y="359772"/>
                  </a:lnTo>
                  <a:lnTo>
                    <a:pt x="855223" y="416516"/>
                  </a:lnTo>
                  <a:lnTo>
                    <a:pt x="822798" y="497580"/>
                  </a:lnTo>
                  <a:lnTo>
                    <a:pt x="761301" y="476859"/>
                  </a:lnTo>
                  <a:lnTo>
                    <a:pt x="660670" y="526916"/>
                  </a:lnTo>
                  <a:lnTo>
                    <a:pt x="603926" y="521899"/>
                  </a:lnTo>
                  <a:lnTo>
                    <a:pt x="537397" y="460645"/>
                  </a:lnTo>
                  <a:lnTo>
                    <a:pt x="478277" y="493527"/>
                  </a:lnTo>
                  <a:lnTo>
                    <a:pt x="395537" y="470170"/>
                  </a:lnTo>
                  <a:lnTo>
                    <a:pt x="368840" y="538112"/>
                  </a:lnTo>
                  <a:lnTo>
                    <a:pt x="358359" y="591766"/>
                  </a:lnTo>
                  <a:lnTo>
                    <a:pt x="303989" y="591766"/>
                  </a:lnTo>
                  <a:lnTo>
                    <a:pt x="275617" y="550524"/>
                  </a:lnTo>
                  <a:lnTo>
                    <a:pt x="183374" y="544800"/>
                  </a:lnTo>
                  <a:lnTo>
                    <a:pt x="101330" y="611070"/>
                  </a:lnTo>
                  <a:lnTo>
                    <a:pt x="39553" y="805876"/>
                  </a:lnTo>
                  <a:lnTo>
                    <a:pt x="60798" y="886687"/>
                  </a:lnTo>
                  <a:lnTo>
                    <a:pt x="45564" y="974185"/>
                  </a:lnTo>
                  <a:lnTo>
                    <a:pt x="0" y="1069080"/>
                  </a:lnTo>
                  <a:lnTo>
                    <a:pt x="77011" y="1077187"/>
                  </a:lnTo>
                  <a:lnTo>
                    <a:pt x="158074" y="1109612"/>
                  </a:lnTo>
                  <a:lnTo>
                    <a:pt x="186447" y="1158250"/>
                  </a:lnTo>
                  <a:lnTo>
                    <a:pt x="201264" y="1252436"/>
                  </a:lnTo>
                  <a:lnTo>
                    <a:pt x="175268" y="1391208"/>
                  </a:lnTo>
                  <a:lnTo>
                    <a:pt x="126347" y="1366889"/>
                  </a:lnTo>
                  <a:lnTo>
                    <a:pt x="90150" y="1400023"/>
                  </a:lnTo>
                  <a:lnTo>
                    <a:pt x="69602" y="1439845"/>
                  </a:lnTo>
                  <a:lnTo>
                    <a:pt x="109436" y="1494665"/>
                  </a:lnTo>
                  <a:lnTo>
                    <a:pt x="165482" y="1483468"/>
                  </a:lnTo>
                  <a:lnTo>
                    <a:pt x="226979" y="1539250"/>
                  </a:lnTo>
                  <a:lnTo>
                    <a:pt x="248224" y="1559516"/>
                  </a:lnTo>
                  <a:lnTo>
                    <a:pt x="235085" y="168111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1100"/>
            </a:p>
          </p:txBody>
        </p:sp>
        <p:sp>
          <p:nvSpPr>
            <p:cNvPr id="91" name="Сахалинская обл."/>
            <p:cNvSpPr/>
            <p:nvPr/>
          </p:nvSpPr>
          <p:spPr>
            <a:xfrm>
              <a:off x="15182850" y="8853488"/>
              <a:ext cx="311150" cy="1428750"/>
            </a:xfrm>
            <a:custGeom>
              <a:avLst/>
              <a:gdLst>
                <a:gd name="connsiteX0" fmla="*/ 54769 w 314325"/>
                <a:gd name="connsiteY0" fmla="*/ 33338 h 1428750"/>
                <a:gd name="connsiteX1" fmla="*/ 102394 w 314325"/>
                <a:gd name="connsiteY1" fmla="*/ 0 h 1428750"/>
                <a:gd name="connsiteX2" fmla="*/ 145256 w 314325"/>
                <a:gd name="connsiteY2" fmla="*/ 40481 h 1428750"/>
                <a:gd name="connsiteX3" fmla="*/ 145256 w 314325"/>
                <a:gd name="connsiteY3" fmla="*/ 109538 h 1428750"/>
                <a:gd name="connsiteX4" fmla="*/ 159544 w 314325"/>
                <a:gd name="connsiteY4" fmla="*/ 169069 h 1428750"/>
                <a:gd name="connsiteX5" fmla="*/ 157163 w 314325"/>
                <a:gd name="connsiteY5" fmla="*/ 238125 h 1428750"/>
                <a:gd name="connsiteX6" fmla="*/ 169069 w 314325"/>
                <a:gd name="connsiteY6" fmla="*/ 280988 h 1428750"/>
                <a:gd name="connsiteX7" fmla="*/ 180975 w 314325"/>
                <a:gd name="connsiteY7" fmla="*/ 345281 h 1428750"/>
                <a:gd name="connsiteX8" fmla="*/ 152400 w 314325"/>
                <a:gd name="connsiteY8" fmla="*/ 407194 h 1428750"/>
                <a:gd name="connsiteX9" fmla="*/ 188119 w 314325"/>
                <a:gd name="connsiteY9" fmla="*/ 550069 h 1428750"/>
                <a:gd name="connsiteX10" fmla="*/ 247650 w 314325"/>
                <a:gd name="connsiteY10" fmla="*/ 792956 h 1428750"/>
                <a:gd name="connsiteX11" fmla="*/ 295275 w 314325"/>
                <a:gd name="connsiteY11" fmla="*/ 897731 h 1428750"/>
                <a:gd name="connsiteX12" fmla="*/ 314325 w 314325"/>
                <a:gd name="connsiteY12" fmla="*/ 962025 h 1428750"/>
                <a:gd name="connsiteX13" fmla="*/ 283369 w 314325"/>
                <a:gd name="connsiteY13" fmla="*/ 935831 h 1428750"/>
                <a:gd name="connsiteX14" fmla="*/ 240506 w 314325"/>
                <a:gd name="connsiteY14" fmla="*/ 895350 h 1428750"/>
                <a:gd name="connsiteX15" fmla="*/ 195263 w 314325"/>
                <a:gd name="connsiteY15" fmla="*/ 890588 h 1428750"/>
                <a:gd name="connsiteX16" fmla="*/ 147638 w 314325"/>
                <a:gd name="connsiteY16" fmla="*/ 912019 h 1428750"/>
                <a:gd name="connsiteX17" fmla="*/ 130969 w 314325"/>
                <a:gd name="connsiteY17" fmla="*/ 935831 h 1428750"/>
                <a:gd name="connsiteX18" fmla="*/ 126206 w 314325"/>
                <a:gd name="connsiteY18" fmla="*/ 995363 h 1428750"/>
                <a:gd name="connsiteX19" fmla="*/ 95250 w 314325"/>
                <a:gd name="connsiteY19" fmla="*/ 1083469 h 1428750"/>
                <a:gd name="connsiteX20" fmla="*/ 90488 w 314325"/>
                <a:gd name="connsiteY20" fmla="*/ 1128713 h 1428750"/>
                <a:gd name="connsiteX21" fmla="*/ 109538 w 314325"/>
                <a:gd name="connsiteY21" fmla="*/ 1200150 h 1428750"/>
                <a:gd name="connsiteX22" fmla="*/ 140494 w 314325"/>
                <a:gd name="connsiteY22" fmla="*/ 1226344 h 1428750"/>
                <a:gd name="connsiteX23" fmla="*/ 152400 w 314325"/>
                <a:gd name="connsiteY23" fmla="*/ 1281113 h 1428750"/>
                <a:gd name="connsiteX24" fmla="*/ 180975 w 314325"/>
                <a:gd name="connsiteY24" fmla="*/ 1300163 h 1428750"/>
                <a:gd name="connsiteX25" fmla="*/ 200025 w 314325"/>
                <a:gd name="connsiteY25" fmla="*/ 1307306 h 1428750"/>
                <a:gd name="connsiteX26" fmla="*/ 211931 w 314325"/>
                <a:gd name="connsiteY26" fmla="*/ 1366838 h 1428750"/>
                <a:gd name="connsiteX27" fmla="*/ 192881 w 314325"/>
                <a:gd name="connsiteY27" fmla="*/ 1407319 h 1428750"/>
                <a:gd name="connsiteX28" fmla="*/ 176213 w 314325"/>
                <a:gd name="connsiteY28" fmla="*/ 1352550 h 1428750"/>
                <a:gd name="connsiteX29" fmla="*/ 171450 w 314325"/>
                <a:gd name="connsiteY29" fmla="*/ 1333500 h 1428750"/>
                <a:gd name="connsiteX30" fmla="*/ 133350 w 314325"/>
                <a:gd name="connsiteY30" fmla="*/ 1328738 h 1428750"/>
                <a:gd name="connsiteX31" fmla="*/ 107156 w 314325"/>
                <a:gd name="connsiteY31" fmla="*/ 1307306 h 1428750"/>
                <a:gd name="connsiteX32" fmla="*/ 83344 w 314325"/>
                <a:gd name="connsiteY32" fmla="*/ 1314450 h 1428750"/>
                <a:gd name="connsiteX33" fmla="*/ 59531 w 314325"/>
                <a:gd name="connsiteY33" fmla="*/ 1362075 h 1428750"/>
                <a:gd name="connsiteX34" fmla="*/ 59531 w 314325"/>
                <a:gd name="connsiteY34" fmla="*/ 1395413 h 1428750"/>
                <a:gd name="connsiteX35" fmla="*/ 42863 w 314325"/>
                <a:gd name="connsiteY35" fmla="*/ 1428750 h 1428750"/>
                <a:gd name="connsiteX36" fmla="*/ 14288 w 314325"/>
                <a:gd name="connsiteY36" fmla="*/ 1407319 h 1428750"/>
                <a:gd name="connsiteX37" fmla="*/ 23813 w 314325"/>
                <a:gd name="connsiteY37" fmla="*/ 1350169 h 1428750"/>
                <a:gd name="connsiteX38" fmla="*/ 16669 w 314325"/>
                <a:gd name="connsiteY38" fmla="*/ 1328738 h 1428750"/>
                <a:gd name="connsiteX39" fmla="*/ 42863 w 314325"/>
                <a:gd name="connsiteY39" fmla="*/ 1259681 h 1428750"/>
                <a:gd name="connsiteX40" fmla="*/ 28575 w 314325"/>
                <a:gd name="connsiteY40" fmla="*/ 1200150 h 1428750"/>
                <a:gd name="connsiteX41" fmla="*/ 52388 w 314325"/>
                <a:gd name="connsiteY41" fmla="*/ 1138238 h 1428750"/>
                <a:gd name="connsiteX42" fmla="*/ 50006 w 314325"/>
                <a:gd name="connsiteY42" fmla="*/ 1090613 h 1428750"/>
                <a:gd name="connsiteX43" fmla="*/ 42863 w 314325"/>
                <a:gd name="connsiteY43" fmla="*/ 1038225 h 1428750"/>
                <a:gd name="connsiteX44" fmla="*/ 23813 w 314325"/>
                <a:gd name="connsiteY44" fmla="*/ 985838 h 1428750"/>
                <a:gd name="connsiteX45" fmla="*/ 42863 w 314325"/>
                <a:gd name="connsiteY45" fmla="*/ 919163 h 1428750"/>
                <a:gd name="connsiteX46" fmla="*/ 52388 w 314325"/>
                <a:gd name="connsiteY46" fmla="*/ 785813 h 1428750"/>
                <a:gd name="connsiteX47" fmla="*/ 52388 w 314325"/>
                <a:gd name="connsiteY47" fmla="*/ 721519 h 1428750"/>
                <a:gd name="connsiteX48" fmla="*/ 40481 w 314325"/>
                <a:gd name="connsiteY48" fmla="*/ 669131 h 1428750"/>
                <a:gd name="connsiteX49" fmla="*/ 61913 w 314325"/>
                <a:gd name="connsiteY49" fmla="*/ 597694 h 1428750"/>
                <a:gd name="connsiteX50" fmla="*/ 61913 w 314325"/>
                <a:gd name="connsiteY50" fmla="*/ 561975 h 1428750"/>
                <a:gd name="connsiteX51" fmla="*/ 30956 w 314325"/>
                <a:gd name="connsiteY51" fmla="*/ 495300 h 1428750"/>
                <a:gd name="connsiteX52" fmla="*/ 4763 w 314325"/>
                <a:gd name="connsiteY52" fmla="*/ 457200 h 1428750"/>
                <a:gd name="connsiteX53" fmla="*/ 0 w 314325"/>
                <a:gd name="connsiteY53" fmla="*/ 407194 h 1428750"/>
                <a:gd name="connsiteX54" fmla="*/ 7144 w 314325"/>
                <a:gd name="connsiteY54" fmla="*/ 352425 h 1428750"/>
                <a:gd name="connsiteX55" fmla="*/ 23813 w 314325"/>
                <a:gd name="connsiteY55" fmla="*/ 300038 h 1428750"/>
                <a:gd name="connsiteX56" fmla="*/ 23813 w 314325"/>
                <a:gd name="connsiteY56" fmla="*/ 252413 h 1428750"/>
                <a:gd name="connsiteX57" fmla="*/ 9525 w 314325"/>
                <a:gd name="connsiteY57" fmla="*/ 195263 h 1428750"/>
                <a:gd name="connsiteX58" fmla="*/ 45244 w 314325"/>
                <a:gd name="connsiteY58" fmla="*/ 166688 h 1428750"/>
                <a:gd name="connsiteX59" fmla="*/ 71438 w 314325"/>
                <a:gd name="connsiteY59" fmla="*/ 185738 h 1428750"/>
                <a:gd name="connsiteX60" fmla="*/ 100013 w 314325"/>
                <a:gd name="connsiteY60" fmla="*/ 159544 h 1428750"/>
                <a:gd name="connsiteX61" fmla="*/ 111919 w 314325"/>
                <a:gd name="connsiteY61" fmla="*/ 114300 h 1428750"/>
                <a:gd name="connsiteX62" fmla="*/ 104775 w 314325"/>
                <a:gd name="connsiteY62" fmla="*/ 73819 h 1428750"/>
                <a:gd name="connsiteX63" fmla="*/ 54769 w 314325"/>
                <a:gd name="connsiteY63" fmla="*/ 33338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14325" h="1428750">
                  <a:moveTo>
                    <a:pt x="54769" y="33338"/>
                  </a:moveTo>
                  <a:lnTo>
                    <a:pt x="102394" y="0"/>
                  </a:lnTo>
                  <a:lnTo>
                    <a:pt x="145256" y="40481"/>
                  </a:lnTo>
                  <a:lnTo>
                    <a:pt x="145256" y="109538"/>
                  </a:lnTo>
                  <a:lnTo>
                    <a:pt x="159544" y="169069"/>
                  </a:lnTo>
                  <a:cubicBezTo>
                    <a:pt x="158750" y="192088"/>
                    <a:pt x="157957" y="215106"/>
                    <a:pt x="157163" y="238125"/>
                  </a:cubicBezTo>
                  <a:lnTo>
                    <a:pt x="169069" y="280988"/>
                  </a:lnTo>
                  <a:lnTo>
                    <a:pt x="180975" y="345281"/>
                  </a:lnTo>
                  <a:lnTo>
                    <a:pt x="152400" y="407194"/>
                  </a:lnTo>
                  <a:lnTo>
                    <a:pt x="188119" y="550069"/>
                  </a:lnTo>
                  <a:lnTo>
                    <a:pt x="247650" y="792956"/>
                  </a:lnTo>
                  <a:lnTo>
                    <a:pt x="295275" y="897731"/>
                  </a:lnTo>
                  <a:lnTo>
                    <a:pt x="314325" y="962025"/>
                  </a:lnTo>
                  <a:lnTo>
                    <a:pt x="283369" y="935831"/>
                  </a:lnTo>
                  <a:lnTo>
                    <a:pt x="240506" y="895350"/>
                  </a:lnTo>
                  <a:lnTo>
                    <a:pt x="195263" y="890588"/>
                  </a:lnTo>
                  <a:lnTo>
                    <a:pt x="147638" y="912019"/>
                  </a:lnTo>
                  <a:lnTo>
                    <a:pt x="130969" y="935831"/>
                  </a:lnTo>
                  <a:lnTo>
                    <a:pt x="126206" y="995363"/>
                  </a:lnTo>
                  <a:lnTo>
                    <a:pt x="95250" y="1083469"/>
                  </a:lnTo>
                  <a:lnTo>
                    <a:pt x="90488" y="1128713"/>
                  </a:lnTo>
                  <a:lnTo>
                    <a:pt x="109538" y="1200150"/>
                  </a:lnTo>
                  <a:lnTo>
                    <a:pt x="140494" y="1226344"/>
                  </a:lnTo>
                  <a:lnTo>
                    <a:pt x="152400" y="1281113"/>
                  </a:lnTo>
                  <a:lnTo>
                    <a:pt x="180975" y="1300163"/>
                  </a:lnTo>
                  <a:lnTo>
                    <a:pt x="200025" y="1307306"/>
                  </a:lnTo>
                  <a:lnTo>
                    <a:pt x="211931" y="1366838"/>
                  </a:lnTo>
                  <a:lnTo>
                    <a:pt x="192881" y="1407319"/>
                  </a:lnTo>
                  <a:lnTo>
                    <a:pt x="176213" y="1352550"/>
                  </a:lnTo>
                  <a:lnTo>
                    <a:pt x="171450" y="1333500"/>
                  </a:lnTo>
                  <a:lnTo>
                    <a:pt x="133350" y="1328738"/>
                  </a:lnTo>
                  <a:lnTo>
                    <a:pt x="107156" y="1307306"/>
                  </a:lnTo>
                  <a:lnTo>
                    <a:pt x="83344" y="1314450"/>
                  </a:lnTo>
                  <a:lnTo>
                    <a:pt x="59531" y="1362075"/>
                  </a:lnTo>
                  <a:lnTo>
                    <a:pt x="59531" y="1395413"/>
                  </a:lnTo>
                  <a:lnTo>
                    <a:pt x="42863" y="1428750"/>
                  </a:lnTo>
                  <a:lnTo>
                    <a:pt x="14288" y="1407319"/>
                  </a:lnTo>
                  <a:lnTo>
                    <a:pt x="23813" y="1350169"/>
                  </a:lnTo>
                  <a:lnTo>
                    <a:pt x="16669" y="1328738"/>
                  </a:lnTo>
                  <a:lnTo>
                    <a:pt x="42863" y="1259681"/>
                  </a:lnTo>
                  <a:lnTo>
                    <a:pt x="28575" y="1200150"/>
                  </a:lnTo>
                  <a:lnTo>
                    <a:pt x="52388" y="1138238"/>
                  </a:lnTo>
                  <a:lnTo>
                    <a:pt x="50006" y="1090613"/>
                  </a:lnTo>
                  <a:lnTo>
                    <a:pt x="42863" y="1038225"/>
                  </a:lnTo>
                  <a:lnTo>
                    <a:pt x="23813" y="985838"/>
                  </a:lnTo>
                  <a:lnTo>
                    <a:pt x="42863" y="919163"/>
                  </a:lnTo>
                  <a:lnTo>
                    <a:pt x="52388" y="785813"/>
                  </a:lnTo>
                  <a:lnTo>
                    <a:pt x="52388" y="721519"/>
                  </a:lnTo>
                  <a:lnTo>
                    <a:pt x="40481" y="669131"/>
                  </a:lnTo>
                  <a:lnTo>
                    <a:pt x="61913" y="597694"/>
                  </a:lnTo>
                  <a:lnTo>
                    <a:pt x="61913" y="561975"/>
                  </a:lnTo>
                  <a:lnTo>
                    <a:pt x="30956" y="495300"/>
                  </a:lnTo>
                  <a:lnTo>
                    <a:pt x="4763" y="457200"/>
                  </a:lnTo>
                  <a:lnTo>
                    <a:pt x="0" y="407194"/>
                  </a:lnTo>
                  <a:lnTo>
                    <a:pt x="7144" y="352425"/>
                  </a:lnTo>
                  <a:lnTo>
                    <a:pt x="23813" y="300038"/>
                  </a:lnTo>
                  <a:lnTo>
                    <a:pt x="23813" y="252413"/>
                  </a:lnTo>
                  <a:lnTo>
                    <a:pt x="9525" y="195263"/>
                  </a:lnTo>
                  <a:lnTo>
                    <a:pt x="45244" y="166688"/>
                  </a:lnTo>
                  <a:lnTo>
                    <a:pt x="71438" y="185738"/>
                  </a:lnTo>
                  <a:lnTo>
                    <a:pt x="100013" y="159544"/>
                  </a:lnTo>
                  <a:lnTo>
                    <a:pt x="111919" y="114300"/>
                  </a:lnTo>
                  <a:lnTo>
                    <a:pt x="104775" y="73819"/>
                  </a:lnTo>
                  <a:lnTo>
                    <a:pt x="54769" y="3333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1100"/>
            </a:p>
          </p:txBody>
        </p:sp>
        <p:sp>
          <p:nvSpPr>
            <p:cNvPr id="92" name="Камчатский край"/>
            <p:cNvSpPr/>
            <p:nvPr/>
          </p:nvSpPr>
          <p:spPr>
            <a:xfrm>
              <a:off x="16690975" y="6594475"/>
              <a:ext cx="2054225" cy="2894013"/>
            </a:xfrm>
            <a:custGeom>
              <a:avLst/>
              <a:gdLst>
                <a:gd name="connsiteX0" fmla="*/ 120805 w 2058329"/>
                <a:gd name="connsiteY0" fmla="*/ 2894671 h 2894671"/>
                <a:gd name="connsiteX1" fmla="*/ 236963 w 2058329"/>
                <a:gd name="connsiteY1" fmla="*/ 2764573 h 2894671"/>
                <a:gd name="connsiteX2" fmla="*/ 292720 w 2058329"/>
                <a:gd name="connsiteY2" fmla="*/ 2713464 h 2894671"/>
                <a:gd name="connsiteX3" fmla="*/ 325244 w 2058329"/>
                <a:gd name="connsiteY3" fmla="*/ 2601951 h 2894671"/>
                <a:gd name="connsiteX4" fmla="*/ 320598 w 2058329"/>
                <a:gd name="connsiteY4" fmla="*/ 2527610 h 2894671"/>
                <a:gd name="connsiteX5" fmla="*/ 399585 w 2058329"/>
                <a:gd name="connsiteY5" fmla="*/ 2495085 h 2894671"/>
                <a:gd name="connsiteX6" fmla="*/ 473927 w 2058329"/>
                <a:gd name="connsiteY6" fmla="*/ 2476500 h 2894671"/>
                <a:gd name="connsiteX7" fmla="*/ 473927 w 2058329"/>
                <a:gd name="connsiteY7" fmla="*/ 2364988 h 2894671"/>
                <a:gd name="connsiteX8" fmla="*/ 501805 w 2058329"/>
                <a:gd name="connsiteY8" fmla="*/ 2295293 h 2894671"/>
                <a:gd name="connsiteX9" fmla="*/ 594732 w 2058329"/>
                <a:gd name="connsiteY9" fmla="*/ 2230244 h 2894671"/>
                <a:gd name="connsiteX10" fmla="*/ 650488 w 2058329"/>
                <a:gd name="connsiteY10" fmla="*/ 2244183 h 2894671"/>
                <a:gd name="connsiteX11" fmla="*/ 715537 w 2058329"/>
                <a:gd name="connsiteY11" fmla="*/ 2183781 h 2894671"/>
                <a:gd name="connsiteX12" fmla="*/ 669073 w 2058329"/>
                <a:gd name="connsiteY12" fmla="*/ 2095500 h 2894671"/>
                <a:gd name="connsiteX13" fmla="*/ 692305 w 2058329"/>
                <a:gd name="connsiteY13" fmla="*/ 1979342 h 2894671"/>
                <a:gd name="connsiteX14" fmla="*/ 724829 w 2058329"/>
                <a:gd name="connsiteY14" fmla="*/ 1918939 h 2894671"/>
                <a:gd name="connsiteX15" fmla="*/ 780585 w 2058329"/>
                <a:gd name="connsiteY15" fmla="*/ 1918939 h 2894671"/>
                <a:gd name="connsiteX16" fmla="*/ 822402 w 2058329"/>
                <a:gd name="connsiteY16" fmla="*/ 1956110 h 2894671"/>
                <a:gd name="connsiteX17" fmla="*/ 850281 w 2058329"/>
                <a:gd name="connsiteY17" fmla="*/ 1900354 h 2894671"/>
                <a:gd name="connsiteX18" fmla="*/ 836342 w 2058329"/>
                <a:gd name="connsiteY18" fmla="*/ 1816720 h 2894671"/>
                <a:gd name="connsiteX19" fmla="*/ 789878 w 2058329"/>
                <a:gd name="connsiteY19" fmla="*/ 1802781 h 2894671"/>
                <a:gd name="connsiteX20" fmla="*/ 789878 w 2058329"/>
                <a:gd name="connsiteY20" fmla="*/ 1695915 h 2894671"/>
                <a:gd name="connsiteX21" fmla="*/ 840988 w 2058329"/>
                <a:gd name="connsiteY21" fmla="*/ 1616927 h 2894671"/>
                <a:gd name="connsiteX22" fmla="*/ 785232 w 2058329"/>
                <a:gd name="connsiteY22" fmla="*/ 1593695 h 2894671"/>
                <a:gd name="connsiteX23" fmla="*/ 748061 w 2058329"/>
                <a:gd name="connsiteY23" fmla="*/ 1612281 h 2894671"/>
                <a:gd name="connsiteX24" fmla="*/ 692305 w 2058329"/>
                <a:gd name="connsiteY24" fmla="*/ 1551878 h 2894671"/>
                <a:gd name="connsiteX25" fmla="*/ 743415 w 2058329"/>
                <a:gd name="connsiteY25" fmla="*/ 1421781 h 2894671"/>
                <a:gd name="connsiteX26" fmla="*/ 822402 w 2058329"/>
                <a:gd name="connsiteY26" fmla="*/ 1361378 h 2894671"/>
                <a:gd name="connsiteX27" fmla="*/ 850281 w 2058329"/>
                <a:gd name="connsiteY27" fmla="*/ 1259159 h 2894671"/>
                <a:gd name="connsiteX28" fmla="*/ 850281 w 2058329"/>
                <a:gd name="connsiteY28" fmla="*/ 1217342 h 2894671"/>
                <a:gd name="connsiteX29" fmla="*/ 901390 w 2058329"/>
                <a:gd name="connsiteY29" fmla="*/ 1147646 h 2894671"/>
                <a:gd name="connsiteX30" fmla="*/ 943207 w 2058329"/>
                <a:gd name="connsiteY30" fmla="*/ 1170878 h 2894671"/>
                <a:gd name="connsiteX31" fmla="*/ 971085 w 2058329"/>
                <a:gd name="connsiteY31" fmla="*/ 1124415 h 2894671"/>
                <a:gd name="connsiteX32" fmla="*/ 1017549 w 2058329"/>
                <a:gd name="connsiteY32" fmla="*/ 1180171 h 2894671"/>
                <a:gd name="connsiteX33" fmla="*/ 1064012 w 2058329"/>
                <a:gd name="connsiteY33" fmla="*/ 1133707 h 2894671"/>
                <a:gd name="connsiteX34" fmla="*/ 1147646 w 2058329"/>
                <a:gd name="connsiteY34" fmla="*/ 1050073 h 2894671"/>
                <a:gd name="connsiteX35" fmla="*/ 1180171 w 2058329"/>
                <a:gd name="connsiteY35" fmla="*/ 1050073 h 2894671"/>
                <a:gd name="connsiteX36" fmla="*/ 1152293 w 2058329"/>
                <a:gd name="connsiteY36" fmla="*/ 1184817 h 2894671"/>
                <a:gd name="connsiteX37" fmla="*/ 1221988 w 2058329"/>
                <a:gd name="connsiteY37" fmla="*/ 1133707 h 2894671"/>
                <a:gd name="connsiteX38" fmla="*/ 1268451 w 2058329"/>
                <a:gd name="connsiteY38" fmla="*/ 1050073 h 2894671"/>
                <a:gd name="connsiteX39" fmla="*/ 1370671 w 2058329"/>
                <a:gd name="connsiteY39" fmla="*/ 1022195 h 2894671"/>
                <a:gd name="connsiteX40" fmla="*/ 1458951 w 2058329"/>
                <a:gd name="connsiteY40" fmla="*/ 1017549 h 2894671"/>
                <a:gd name="connsiteX41" fmla="*/ 1537939 w 2058329"/>
                <a:gd name="connsiteY41" fmla="*/ 1036134 h 2894671"/>
                <a:gd name="connsiteX42" fmla="*/ 1589049 w 2058329"/>
                <a:gd name="connsiteY42" fmla="*/ 1161585 h 2894671"/>
                <a:gd name="connsiteX43" fmla="*/ 1626220 w 2058329"/>
                <a:gd name="connsiteY43" fmla="*/ 1147646 h 2894671"/>
                <a:gd name="connsiteX44" fmla="*/ 1644805 w 2058329"/>
                <a:gd name="connsiteY44" fmla="*/ 1054720 h 2894671"/>
                <a:gd name="connsiteX45" fmla="*/ 1779549 w 2058329"/>
                <a:gd name="connsiteY45" fmla="*/ 971085 h 2894671"/>
                <a:gd name="connsiteX46" fmla="*/ 1812073 w 2058329"/>
                <a:gd name="connsiteY46" fmla="*/ 910683 h 2894671"/>
                <a:gd name="connsiteX47" fmla="*/ 1923585 w 2058329"/>
                <a:gd name="connsiteY47" fmla="*/ 827049 h 2894671"/>
                <a:gd name="connsiteX48" fmla="*/ 1988634 w 2058329"/>
                <a:gd name="connsiteY48" fmla="*/ 766646 h 2894671"/>
                <a:gd name="connsiteX49" fmla="*/ 2058329 w 2058329"/>
                <a:gd name="connsiteY49" fmla="*/ 729476 h 2894671"/>
                <a:gd name="connsiteX50" fmla="*/ 2025805 w 2058329"/>
                <a:gd name="connsiteY50" fmla="*/ 655134 h 2894671"/>
                <a:gd name="connsiteX51" fmla="*/ 2011866 w 2058329"/>
                <a:gd name="connsiteY51" fmla="*/ 590085 h 2894671"/>
                <a:gd name="connsiteX52" fmla="*/ 1970049 w 2058329"/>
                <a:gd name="connsiteY52" fmla="*/ 562207 h 2894671"/>
                <a:gd name="connsiteX53" fmla="*/ 1886415 w 2058329"/>
                <a:gd name="connsiteY53" fmla="*/ 617964 h 2894671"/>
                <a:gd name="connsiteX54" fmla="*/ 1830659 w 2058329"/>
                <a:gd name="connsiteY54" fmla="*/ 590085 h 2894671"/>
                <a:gd name="connsiteX55" fmla="*/ 1751671 w 2058329"/>
                <a:gd name="connsiteY55" fmla="*/ 617964 h 2894671"/>
                <a:gd name="connsiteX56" fmla="*/ 1668037 w 2058329"/>
                <a:gd name="connsiteY56" fmla="*/ 641195 h 2894671"/>
                <a:gd name="connsiteX57" fmla="*/ 1598342 w 2058329"/>
                <a:gd name="connsiteY57" fmla="*/ 617964 h 2894671"/>
                <a:gd name="connsiteX58" fmla="*/ 1579756 w 2058329"/>
                <a:gd name="connsiteY58" fmla="*/ 566854 h 2894671"/>
                <a:gd name="connsiteX59" fmla="*/ 1537939 w 2058329"/>
                <a:gd name="connsiteY59" fmla="*/ 520390 h 2894671"/>
                <a:gd name="connsiteX60" fmla="*/ 1486829 w 2058329"/>
                <a:gd name="connsiteY60" fmla="*/ 483220 h 2894671"/>
                <a:gd name="connsiteX61" fmla="*/ 1417134 w 2058329"/>
                <a:gd name="connsiteY61" fmla="*/ 464634 h 2894671"/>
                <a:gd name="connsiteX62" fmla="*/ 1403195 w 2058329"/>
                <a:gd name="connsiteY62" fmla="*/ 432110 h 2894671"/>
                <a:gd name="connsiteX63" fmla="*/ 1500768 w 2058329"/>
                <a:gd name="connsiteY63" fmla="*/ 339183 h 2894671"/>
                <a:gd name="connsiteX64" fmla="*/ 1524000 w 2058329"/>
                <a:gd name="connsiteY64" fmla="*/ 311305 h 2894671"/>
                <a:gd name="connsiteX65" fmla="*/ 1514707 w 2058329"/>
                <a:gd name="connsiteY65" fmla="*/ 250903 h 2894671"/>
                <a:gd name="connsiteX66" fmla="*/ 1440366 w 2058329"/>
                <a:gd name="connsiteY66" fmla="*/ 227671 h 2894671"/>
                <a:gd name="connsiteX67" fmla="*/ 1431073 w 2058329"/>
                <a:gd name="connsiteY67" fmla="*/ 176561 h 2894671"/>
                <a:gd name="connsiteX68" fmla="*/ 1379963 w 2058329"/>
                <a:gd name="connsiteY68" fmla="*/ 148683 h 2894671"/>
                <a:gd name="connsiteX69" fmla="*/ 1338146 w 2058329"/>
                <a:gd name="connsiteY69" fmla="*/ 162622 h 2894671"/>
                <a:gd name="connsiteX70" fmla="*/ 1273098 w 2058329"/>
                <a:gd name="connsiteY70" fmla="*/ 92927 h 2894671"/>
                <a:gd name="connsiteX71" fmla="*/ 1180171 w 2058329"/>
                <a:gd name="connsiteY71" fmla="*/ 83634 h 2894671"/>
                <a:gd name="connsiteX72" fmla="*/ 1105829 w 2058329"/>
                <a:gd name="connsiteY72" fmla="*/ 55756 h 2894671"/>
                <a:gd name="connsiteX73" fmla="*/ 1059366 w 2058329"/>
                <a:gd name="connsiteY73" fmla="*/ 18585 h 2894671"/>
                <a:gd name="connsiteX74" fmla="*/ 1017549 w 2058329"/>
                <a:gd name="connsiteY74" fmla="*/ 32525 h 2894671"/>
                <a:gd name="connsiteX75" fmla="*/ 957146 w 2058329"/>
                <a:gd name="connsiteY75" fmla="*/ 0 h 2894671"/>
                <a:gd name="connsiteX76" fmla="*/ 892098 w 2058329"/>
                <a:gd name="connsiteY76" fmla="*/ 4646 h 2894671"/>
                <a:gd name="connsiteX77" fmla="*/ 822402 w 2058329"/>
                <a:gd name="connsiteY77" fmla="*/ 55756 h 2894671"/>
                <a:gd name="connsiteX78" fmla="*/ 864220 w 2058329"/>
                <a:gd name="connsiteY78" fmla="*/ 148683 h 2894671"/>
                <a:gd name="connsiteX79" fmla="*/ 822402 w 2058329"/>
                <a:gd name="connsiteY79" fmla="*/ 199793 h 2894671"/>
                <a:gd name="connsiteX80" fmla="*/ 803817 w 2058329"/>
                <a:gd name="connsiteY80" fmla="*/ 227671 h 2894671"/>
                <a:gd name="connsiteX81" fmla="*/ 822402 w 2058329"/>
                <a:gd name="connsiteY81" fmla="*/ 264842 h 2894671"/>
                <a:gd name="connsiteX82" fmla="*/ 785232 w 2058329"/>
                <a:gd name="connsiteY82" fmla="*/ 292720 h 2894671"/>
                <a:gd name="connsiteX83" fmla="*/ 822402 w 2058329"/>
                <a:gd name="connsiteY83" fmla="*/ 339183 h 2894671"/>
                <a:gd name="connsiteX84" fmla="*/ 771293 w 2058329"/>
                <a:gd name="connsiteY84" fmla="*/ 394939 h 2894671"/>
                <a:gd name="connsiteX85" fmla="*/ 771293 w 2058329"/>
                <a:gd name="connsiteY85" fmla="*/ 394939 h 2894671"/>
                <a:gd name="connsiteX86" fmla="*/ 785232 w 2058329"/>
                <a:gd name="connsiteY86" fmla="*/ 446049 h 2894671"/>
                <a:gd name="connsiteX87" fmla="*/ 734122 w 2058329"/>
                <a:gd name="connsiteY87" fmla="*/ 469281 h 2894671"/>
                <a:gd name="connsiteX88" fmla="*/ 775939 w 2058329"/>
                <a:gd name="connsiteY88" fmla="*/ 543622 h 2894671"/>
                <a:gd name="connsiteX89" fmla="*/ 794524 w 2058329"/>
                <a:gd name="connsiteY89" fmla="*/ 580793 h 2894671"/>
                <a:gd name="connsiteX90" fmla="*/ 794524 w 2058329"/>
                <a:gd name="connsiteY90" fmla="*/ 650488 h 2894671"/>
                <a:gd name="connsiteX91" fmla="*/ 724829 w 2058329"/>
                <a:gd name="connsiteY91" fmla="*/ 659781 h 2894671"/>
                <a:gd name="connsiteX92" fmla="*/ 762000 w 2058329"/>
                <a:gd name="connsiteY92" fmla="*/ 696951 h 2894671"/>
                <a:gd name="connsiteX93" fmla="*/ 738768 w 2058329"/>
                <a:gd name="connsiteY93" fmla="*/ 752707 h 2894671"/>
                <a:gd name="connsiteX94" fmla="*/ 752707 w 2058329"/>
                <a:gd name="connsiteY94" fmla="*/ 794525 h 2894671"/>
                <a:gd name="connsiteX95" fmla="*/ 827049 w 2058329"/>
                <a:gd name="connsiteY95" fmla="*/ 799171 h 2894671"/>
                <a:gd name="connsiteX96" fmla="*/ 836342 w 2058329"/>
                <a:gd name="connsiteY96" fmla="*/ 762000 h 2894671"/>
                <a:gd name="connsiteX97" fmla="*/ 827049 w 2058329"/>
                <a:gd name="connsiteY97" fmla="*/ 710890 h 2894671"/>
                <a:gd name="connsiteX98" fmla="*/ 845634 w 2058329"/>
                <a:gd name="connsiteY98" fmla="*/ 594732 h 2894671"/>
                <a:gd name="connsiteX99" fmla="*/ 906037 w 2058329"/>
                <a:gd name="connsiteY99" fmla="*/ 557561 h 2894671"/>
                <a:gd name="connsiteX100" fmla="*/ 975732 w 2058329"/>
                <a:gd name="connsiteY100" fmla="*/ 534329 h 2894671"/>
                <a:gd name="connsiteX101" fmla="*/ 1031488 w 2058329"/>
                <a:gd name="connsiteY101" fmla="*/ 585439 h 2894671"/>
                <a:gd name="connsiteX102" fmla="*/ 1031488 w 2058329"/>
                <a:gd name="connsiteY102" fmla="*/ 585439 h 2894671"/>
                <a:gd name="connsiteX103" fmla="*/ 985024 w 2058329"/>
                <a:gd name="connsiteY103" fmla="*/ 617964 h 2894671"/>
                <a:gd name="connsiteX104" fmla="*/ 924622 w 2058329"/>
                <a:gd name="connsiteY104" fmla="*/ 655134 h 2894671"/>
                <a:gd name="connsiteX105" fmla="*/ 924622 w 2058329"/>
                <a:gd name="connsiteY105" fmla="*/ 766646 h 2894671"/>
                <a:gd name="connsiteX106" fmla="*/ 896744 w 2058329"/>
                <a:gd name="connsiteY106" fmla="*/ 817756 h 2894671"/>
                <a:gd name="connsiteX107" fmla="*/ 924622 w 2058329"/>
                <a:gd name="connsiteY107" fmla="*/ 840988 h 2894671"/>
                <a:gd name="connsiteX108" fmla="*/ 896744 w 2058329"/>
                <a:gd name="connsiteY108" fmla="*/ 915329 h 2894671"/>
                <a:gd name="connsiteX109" fmla="*/ 896744 w 2058329"/>
                <a:gd name="connsiteY109" fmla="*/ 961793 h 2894671"/>
                <a:gd name="connsiteX110" fmla="*/ 836342 w 2058329"/>
                <a:gd name="connsiteY110" fmla="*/ 980378 h 2894671"/>
                <a:gd name="connsiteX111" fmla="*/ 752707 w 2058329"/>
                <a:gd name="connsiteY111" fmla="*/ 1026842 h 2894671"/>
                <a:gd name="connsiteX112" fmla="*/ 692305 w 2058329"/>
                <a:gd name="connsiteY112" fmla="*/ 1064012 h 2894671"/>
                <a:gd name="connsiteX113" fmla="*/ 696951 w 2058329"/>
                <a:gd name="connsiteY113" fmla="*/ 1110476 h 2894671"/>
                <a:gd name="connsiteX114" fmla="*/ 645842 w 2058329"/>
                <a:gd name="connsiteY114" fmla="*/ 1152293 h 2894671"/>
                <a:gd name="connsiteX115" fmla="*/ 552915 w 2058329"/>
                <a:gd name="connsiteY115" fmla="*/ 1245220 h 2894671"/>
                <a:gd name="connsiteX116" fmla="*/ 501805 w 2058329"/>
                <a:gd name="connsiteY116" fmla="*/ 1291683 h 2894671"/>
                <a:gd name="connsiteX117" fmla="*/ 459988 w 2058329"/>
                <a:gd name="connsiteY117" fmla="*/ 1379964 h 2894671"/>
                <a:gd name="connsiteX118" fmla="*/ 441402 w 2058329"/>
                <a:gd name="connsiteY118" fmla="*/ 1426427 h 2894671"/>
                <a:gd name="connsiteX119" fmla="*/ 325244 w 2058329"/>
                <a:gd name="connsiteY119" fmla="*/ 1542585 h 2894671"/>
                <a:gd name="connsiteX120" fmla="*/ 264842 w 2058329"/>
                <a:gd name="connsiteY120" fmla="*/ 1565817 h 2894671"/>
                <a:gd name="connsiteX121" fmla="*/ 223024 w 2058329"/>
                <a:gd name="connsiteY121" fmla="*/ 1570464 h 2894671"/>
                <a:gd name="connsiteX122" fmla="*/ 213732 w 2058329"/>
                <a:gd name="connsiteY122" fmla="*/ 1612281 h 2894671"/>
                <a:gd name="connsiteX123" fmla="*/ 139390 w 2058329"/>
                <a:gd name="connsiteY123" fmla="*/ 1598342 h 2894671"/>
                <a:gd name="connsiteX124" fmla="*/ 130098 w 2058329"/>
                <a:gd name="connsiteY124" fmla="*/ 1612281 h 2894671"/>
                <a:gd name="connsiteX125" fmla="*/ 167268 w 2058329"/>
                <a:gd name="connsiteY125" fmla="*/ 1672683 h 2894671"/>
                <a:gd name="connsiteX126" fmla="*/ 120805 w 2058329"/>
                <a:gd name="connsiteY126" fmla="*/ 1765610 h 2894671"/>
                <a:gd name="connsiteX127" fmla="*/ 69695 w 2058329"/>
                <a:gd name="connsiteY127" fmla="*/ 1821366 h 2894671"/>
                <a:gd name="connsiteX128" fmla="*/ 0 w 2058329"/>
                <a:gd name="connsiteY128" fmla="*/ 2021159 h 2894671"/>
                <a:gd name="connsiteX129" fmla="*/ 13939 w 2058329"/>
                <a:gd name="connsiteY129" fmla="*/ 2179134 h 2894671"/>
                <a:gd name="connsiteX130" fmla="*/ 55756 w 2058329"/>
                <a:gd name="connsiteY130" fmla="*/ 2430037 h 2894671"/>
                <a:gd name="connsiteX131" fmla="*/ 83634 w 2058329"/>
                <a:gd name="connsiteY131" fmla="*/ 2639122 h 2894671"/>
                <a:gd name="connsiteX132" fmla="*/ 116159 w 2058329"/>
                <a:gd name="connsiteY132" fmla="*/ 2699525 h 2894671"/>
                <a:gd name="connsiteX133" fmla="*/ 106866 w 2058329"/>
                <a:gd name="connsiteY133" fmla="*/ 2829622 h 2894671"/>
                <a:gd name="connsiteX134" fmla="*/ 120805 w 2058329"/>
                <a:gd name="connsiteY134" fmla="*/ 2894671 h 2894671"/>
                <a:gd name="connsiteX0" fmla="*/ 120805 w 2058329"/>
                <a:gd name="connsiteY0" fmla="*/ 2894671 h 2894671"/>
                <a:gd name="connsiteX1" fmla="*/ 236963 w 2058329"/>
                <a:gd name="connsiteY1" fmla="*/ 2764573 h 2894671"/>
                <a:gd name="connsiteX2" fmla="*/ 292720 w 2058329"/>
                <a:gd name="connsiteY2" fmla="*/ 2713464 h 2894671"/>
                <a:gd name="connsiteX3" fmla="*/ 325244 w 2058329"/>
                <a:gd name="connsiteY3" fmla="*/ 2601951 h 2894671"/>
                <a:gd name="connsiteX4" fmla="*/ 320598 w 2058329"/>
                <a:gd name="connsiteY4" fmla="*/ 2527610 h 2894671"/>
                <a:gd name="connsiteX5" fmla="*/ 399585 w 2058329"/>
                <a:gd name="connsiteY5" fmla="*/ 2495085 h 2894671"/>
                <a:gd name="connsiteX6" fmla="*/ 473927 w 2058329"/>
                <a:gd name="connsiteY6" fmla="*/ 2476500 h 2894671"/>
                <a:gd name="connsiteX7" fmla="*/ 473927 w 2058329"/>
                <a:gd name="connsiteY7" fmla="*/ 2364988 h 2894671"/>
                <a:gd name="connsiteX8" fmla="*/ 501805 w 2058329"/>
                <a:gd name="connsiteY8" fmla="*/ 2295293 h 2894671"/>
                <a:gd name="connsiteX9" fmla="*/ 594732 w 2058329"/>
                <a:gd name="connsiteY9" fmla="*/ 2230244 h 2894671"/>
                <a:gd name="connsiteX10" fmla="*/ 650488 w 2058329"/>
                <a:gd name="connsiteY10" fmla="*/ 2244183 h 2894671"/>
                <a:gd name="connsiteX11" fmla="*/ 715537 w 2058329"/>
                <a:gd name="connsiteY11" fmla="*/ 2183781 h 2894671"/>
                <a:gd name="connsiteX12" fmla="*/ 669073 w 2058329"/>
                <a:gd name="connsiteY12" fmla="*/ 2095500 h 2894671"/>
                <a:gd name="connsiteX13" fmla="*/ 692305 w 2058329"/>
                <a:gd name="connsiteY13" fmla="*/ 1979342 h 2894671"/>
                <a:gd name="connsiteX14" fmla="*/ 724829 w 2058329"/>
                <a:gd name="connsiteY14" fmla="*/ 1918939 h 2894671"/>
                <a:gd name="connsiteX15" fmla="*/ 780585 w 2058329"/>
                <a:gd name="connsiteY15" fmla="*/ 1918939 h 2894671"/>
                <a:gd name="connsiteX16" fmla="*/ 822402 w 2058329"/>
                <a:gd name="connsiteY16" fmla="*/ 1956110 h 2894671"/>
                <a:gd name="connsiteX17" fmla="*/ 850281 w 2058329"/>
                <a:gd name="connsiteY17" fmla="*/ 1900354 h 2894671"/>
                <a:gd name="connsiteX18" fmla="*/ 836342 w 2058329"/>
                <a:gd name="connsiteY18" fmla="*/ 1816720 h 2894671"/>
                <a:gd name="connsiteX19" fmla="*/ 789878 w 2058329"/>
                <a:gd name="connsiteY19" fmla="*/ 1802781 h 2894671"/>
                <a:gd name="connsiteX20" fmla="*/ 789878 w 2058329"/>
                <a:gd name="connsiteY20" fmla="*/ 1695915 h 2894671"/>
                <a:gd name="connsiteX21" fmla="*/ 840988 w 2058329"/>
                <a:gd name="connsiteY21" fmla="*/ 1616927 h 2894671"/>
                <a:gd name="connsiteX22" fmla="*/ 785232 w 2058329"/>
                <a:gd name="connsiteY22" fmla="*/ 1593695 h 2894671"/>
                <a:gd name="connsiteX23" fmla="*/ 748061 w 2058329"/>
                <a:gd name="connsiteY23" fmla="*/ 1612281 h 2894671"/>
                <a:gd name="connsiteX24" fmla="*/ 692305 w 2058329"/>
                <a:gd name="connsiteY24" fmla="*/ 1551878 h 2894671"/>
                <a:gd name="connsiteX25" fmla="*/ 743415 w 2058329"/>
                <a:gd name="connsiteY25" fmla="*/ 1421781 h 2894671"/>
                <a:gd name="connsiteX26" fmla="*/ 822402 w 2058329"/>
                <a:gd name="connsiteY26" fmla="*/ 1361378 h 2894671"/>
                <a:gd name="connsiteX27" fmla="*/ 850281 w 2058329"/>
                <a:gd name="connsiteY27" fmla="*/ 1259159 h 2894671"/>
                <a:gd name="connsiteX28" fmla="*/ 850281 w 2058329"/>
                <a:gd name="connsiteY28" fmla="*/ 1217342 h 2894671"/>
                <a:gd name="connsiteX29" fmla="*/ 901390 w 2058329"/>
                <a:gd name="connsiteY29" fmla="*/ 1147646 h 2894671"/>
                <a:gd name="connsiteX30" fmla="*/ 943207 w 2058329"/>
                <a:gd name="connsiteY30" fmla="*/ 1170878 h 2894671"/>
                <a:gd name="connsiteX31" fmla="*/ 971085 w 2058329"/>
                <a:gd name="connsiteY31" fmla="*/ 1124415 h 2894671"/>
                <a:gd name="connsiteX32" fmla="*/ 1017549 w 2058329"/>
                <a:gd name="connsiteY32" fmla="*/ 1180171 h 2894671"/>
                <a:gd name="connsiteX33" fmla="*/ 1064012 w 2058329"/>
                <a:gd name="connsiteY33" fmla="*/ 1133707 h 2894671"/>
                <a:gd name="connsiteX34" fmla="*/ 1147646 w 2058329"/>
                <a:gd name="connsiteY34" fmla="*/ 1050073 h 2894671"/>
                <a:gd name="connsiteX35" fmla="*/ 1180171 w 2058329"/>
                <a:gd name="connsiteY35" fmla="*/ 1050073 h 2894671"/>
                <a:gd name="connsiteX36" fmla="*/ 1152293 w 2058329"/>
                <a:gd name="connsiteY36" fmla="*/ 1184817 h 2894671"/>
                <a:gd name="connsiteX37" fmla="*/ 1221988 w 2058329"/>
                <a:gd name="connsiteY37" fmla="*/ 1133707 h 2894671"/>
                <a:gd name="connsiteX38" fmla="*/ 1268451 w 2058329"/>
                <a:gd name="connsiteY38" fmla="*/ 1050073 h 2894671"/>
                <a:gd name="connsiteX39" fmla="*/ 1370671 w 2058329"/>
                <a:gd name="connsiteY39" fmla="*/ 1022195 h 2894671"/>
                <a:gd name="connsiteX40" fmla="*/ 1458951 w 2058329"/>
                <a:gd name="connsiteY40" fmla="*/ 1017549 h 2894671"/>
                <a:gd name="connsiteX41" fmla="*/ 1537939 w 2058329"/>
                <a:gd name="connsiteY41" fmla="*/ 1036134 h 2894671"/>
                <a:gd name="connsiteX42" fmla="*/ 1589049 w 2058329"/>
                <a:gd name="connsiteY42" fmla="*/ 1161585 h 2894671"/>
                <a:gd name="connsiteX43" fmla="*/ 1626220 w 2058329"/>
                <a:gd name="connsiteY43" fmla="*/ 1147646 h 2894671"/>
                <a:gd name="connsiteX44" fmla="*/ 1644805 w 2058329"/>
                <a:gd name="connsiteY44" fmla="*/ 1054720 h 2894671"/>
                <a:gd name="connsiteX45" fmla="*/ 1779549 w 2058329"/>
                <a:gd name="connsiteY45" fmla="*/ 971085 h 2894671"/>
                <a:gd name="connsiteX46" fmla="*/ 1812073 w 2058329"/>
                <a:gd name="connsiteY46" fmla="*/ 910683 h 2894671"/>
                <a:gd name="connsiteX47" fmla="*/ 1923585 w 2058329"/>
                <a:gd name="connsiteY47" fmla="*/ 827049 h 2894671"/>
                <a:gd name="connsiteX48" fmla="*/ 1988634 w 2058329"/>
                <a:gd name="connsiteY48" fmla="*/ 766646 h 2894671"/>
                <a:gd name="connsiteX49" fmla="*/ 2058329 w 2058329"/>
                <a:gd name="connsiteY49" fmla="*/ 729476 h 2894671"/>
                <a:gd name="connsiteX50" fmla="*/ 2025805 w 2058329"/>
                <a:gd name="connsiteY50" fmla="*/ 655134 h 2894671"/>
                <a:gd name="connsiteX51" fmla="*/ 2011866 w 2058329"/>
                <a:gd name="connsiteY51" fmla="*/ 590085 h 2894671"/>
                <a:gd name="connsiteX52" fmla="*/ 1970049 w 2058329"/>
                <a:gd name="connsiteY52" fmla="*/ 562207 h 2894671"/>
                <a:gd name="connsiteX53" fmla="*/ 1886415 w 2058329"/>
                <a:gd name="connsiteY53" fmla="*/ 617964 h 2894671"/>
                <a:gd name="connsiteX54" fmla="*/ 1830659 w 2058329"/>
                <a:gd name="connsiteY54" fmla="*/ 590085 h 2894671"/>
                <a:gd name="connsiteX55" fmla="*/ 1751671 w 2058329"/>
                <a:gd name="connsiteY55" fmla="*/ 617964 h 2894671"/>
                <a:gd name="connsiteX56" fmla="*/ 1668037 w 2058329"/>
                <a:gd name="connsiteY56" fmla="*/ 641195 h 2894671"/>
                <a:gd name="connsiteX57" fmla="*/ 1598342 w 2058329"/>
                <a:gd name="connsiteY57" fmla="*/ 617964 h 2894671"/>
                <a:gd name="connsiteX58" fmla="*/ 1579756 w 2058329"/>
                <a:gd name="connsiteY58" fmla="*/ 566854 h 2894671"/>
                <a:gd name="connsiteX59" fmla="*/ 1537939 w 2058329"/>
                <a:gd name="connsiteY59" fmla="*/ 520390 h 2894671"/>
                <a:gd name="connsiteX60" fmla="*/ 1486829 w 2058329"/>
                <a:gd name="connsiteY60" fmla="*/ 483220 h 2894671"/>
                <a:gd name="connsiteX61" fmla="*/ 1417134 w 2058329"/>
                <a:gd name="connsiteY61" fmla="*/ 464634 h 2894671"/>
                <a:gd name="connsiteX62" fmla="*/ 1403195 w 2058329"/>
                <a:gd name="connsiteY62" fmla="*/ 432110 h 2894671"/>
                <a:gd name="connsiteX63" fmla="*/ 1500768 w 2058329"/>
                <a:gd name="connsiteY63" fmla="*/ 339183 h 2894671"/>
                <a:gd name="connsiteX64" fmla="*/ 1524000 w 2058329"/>
                <a:gd name="connsiteY64" fmla="*/ 311305 h 2894671"/>
                <a:gd name="connsiteX65" fmla="*/ 1514707 w 2058329"/>
                <a:gd name="connsiteY65" fmla="*/ 250903 h 2894671"/>
                <a:gd name="connsiteX66" fmla="*/ 1440366 w 2058329"/>
                <a:gd name="connsiteY66" fmla="*/ 227671 h 2894671"/>
                <a:gd name="connsiteX67" fmla="*/ 1431073 w 2058329"/>
                <a:gd name="connsiteY67" fmla="*/ 176561 h 2894671"/>
                <a:gd name="connsiteX68" fmla="*/ 1379963 w 2058329"/>
                <a:gd name="connsiteY68" fmla="*/ 148683 h 2894671"/>
                <a:gd name="connsiteX69" fmla="*/ 1338146 w 2058329"/>
                <a:gd name="connsiteY69" fmla="*/ 162622 h 2894671"/>
                <a:gd name="connsiteX70" fmla="*/ 1273098 w 2058329"/>
                <a:gd name="connsiteY70" fmla="*/ 92927 h 2894671"/>
                <a:gd name="connsiteX71" fmla="*/ 1180171 w 2058329"/>
                <a:gd name="connsiteY71" fmla="*/ 83634 h 2894671"/>
                <a:gd name="connsiteX72" fmla="*/ 1105829 w 2058329"/>
                <a:gd name="connsiteY72" fmla="*/ 55756 h 2894671"/>
                <a:gd name="connsiteX73" fmla="*/ 1059366 w 2058329"/>
                <a:gd name="connsiteY73" fmla="*/ 18585 h 2894671"/>
                <a:gd name="connsiteX74" fmla="*/ 1017549 w 2058329"/>
                <a:gd name="connsiteY74" fmla="*/ 32525 h 2894671"/>
                <a:gd name="connsiteX75" fmla="*/ 957146 w 2058329"/>
                <a:gd name="connsiteY75" fmla="*/ 0 h 2894671"/>
                <a:gd name="connsiteX76" fmla="*/ 892098 w 2058329"/>
                <a:gd name="connsiteY76" fmla="*/ 4646 h 2894671"/>
                <a:gd name="connsiteX77" fmla="*/ 822402 w 2058329"/>
                <a:gd name="connsiteY77" fmla="*/ 55756 h 2894671"/>
                <a:gd name="connsiteX78" fmla="*/ 864220 w 2058329"/>
                <a:gd name="connsiteY78" fmla="*/ 148683 h 2894671"/>
                <a:gd name="connsiteX79" fmla="*/ 822402 w 2058329"/>
                <a:gd name="connsiteY79" fmla="*/ 199793 h 2894671"/>
                <a:gd name="connsiteX80" fmla="*/ 803817 w 2058329"/>
                <a:gd name="connsiteY80" fmla="*/ 227671 h 2894671"/>
                <a:gd name="connsiteX81" fmla="*/ 822402 w 2058329"/>
                <a:gd name="connsiteY81" fmla="*/ 264842 h 2894671"/>
                <a:gd name="connsiteX82" fmla="*/ 785232 w 2058329"/>
                <a:gd name="connsiteY82" fmla="*/ 292720 h 2894671"/>
                <a:gd name="connsiteX83" fmla="*/ 822402 w 2058329"/>
                <a:gd name="connsiteY83" fmla="*/ 339183 h 2894671"/>
                <a:gd name="connsiteX84" fmla="*/ 771293 w 2058329"/>
                <a:gd name="connsiteY84" fmla="*/ 394939 h 2894671"/>
                <a:gd name="connsiteX85" fmla="*/ 771293 w 2058329"/>
                <a:gd name="connsiteY85" fmla="*/ 394939 h 2894671"/>
                <a:gd name="connsiteX86" fmla="*/ 785232 w 2058329"/>
                <a:gd name="connsiteY86" fmla="*/ 446049 h 2894671"/>
                <a:gd name="connsiteX87" fmla="*/ 734122 w 2058329"/>
                <a:gd name="connsiteY87" fmla="*/ 469281 h 2894671"/>
                <a:gd name="connsiteX88" fmla="*/ 775939 w 2058329"/>
                <a:gd name="connsiteY88" fmla="*/ 543622 h 2894671"/>
                <a:gd name="connsiteX89" fmla="*/ 794524 w 2058329"/>
                <a:gd name="connsiteY89" fmla="*/ 580793 h 2894671"/>
                <a:gd name="connsiteX90" fmla="*/ 794524 w 2058329"/>
                <a:gd name="connsiteY90" fmla="*/ 650488 h 2894671"/>
                <a:gd name="connsiteX91" fmla="*/ 729585 w 2058329"/>
                <a:gd name="connsiteY91" fmla="*/ 671687 h 2894671"/>
                <a:gd name="connsiteX92" fmla="*/ 762000 w 2058329"/>
                <a:gd name="connsiteY92" fmla="*/ 696951 h 2894671"/>
                <a:gd name="connsiteX93" fmla="*/ 738768 w 2058329"/>
                <a:gd name="connsiteY93" fmla="*/ 752707 h 2894671"/>
                <a:gd name="connsiteX94" fmla="*/ 752707 w 2058329"/>
                <a:gd name="connsiteY94" fmla="*/ 794525 h 2894671"/>
                <a:gd name="connsiteX95" fmla="*/ 827049 w 2058329"/>
                <a:gd name="connsiteY95" fmla="*/ 799171 h 2894671"/>
                <a:gd name="connsiteX96" fmla="*/ 836342 w 2058329"/>
                <a:gd name="connsiteY96" fmla="*/ 762000 h 2894671"/>
                <a:gd name="connsiteX97" fmla="*/ 827049 w 2058329"/>
                <a:gd name="connsiteY97" fmla="*/ 710890 h 2894671"/>
                <a:gd name="connsiteX98" fmla="*/ 845634 w 2058329"/>
                <a:gd name="connsiteY98" fmla="*/ 594732 h 2894671"/>
                <a:gd name="connsiteX99" fmla="*/ 906037 w 2058329"/>
                <a:gd name="connsiteY99" fmla="*/ 557561 h 2894671"/>
                <a:gd name="connsiteX100" fmla="*/ 975732 w 2058329"/>
                <a:gd name="connsiteY100" fmla="*/ 534329 h 2894671"/>
                <a:gd name="connsiteX101" fmla="*/ 1031488 w 2058329"/>
                <a:gd name="connsiteY101" fmla="*/ 585439 h 2894671"/>
                <a:gd name="connsiteX102" fmla="*/ 1031488 w 2058329"/>
                <a:gd name="connsiteY102" fmla="*/ 585439 h 2894671"/>
                <a:gd name="connsiteX103" fmla="*/ 985024 w 2058329"/>
                <a:gd name="connsiteY103" fmla="*/ 617964 h 2894671"/>
                <a:gd name="connsiteX104" fmla="*/ 924622 w 2058329"/>
                <a:gd name="connsiteY104" fmla="*/ 655134 h 2894671"/>
                <a:gd name="connsiteX105" fmla="*/ 924622 w 2058329"/>
                <a:gd name="connsiteY105" fmla="*/ 766646 h 2894671"/>
                <a:gd name="connsiteX106" fmla="*/ 896744 w 2058329"/>
                <a:gd name="connsiteY106" fmla="*/ 817756 h 2894671"/>
                <a:gd name="connsiteX107" fmla="*/ 924622 w 2058329"/>
                <a:gd name="connsiteY107" fmla="*/ 840988 h 2894671"/>
                <a:gd name="connsiteX108" fmla="*/ 896744 w 2058329"/>
                <a:gd name="connsiteY108" fmla="*/ 915329 h 2894671"/>
                <a:gd name="connsiteX109" fmla="*/ 896744 w 2058329"/>
                <a:gd name="connsiteY109" fmla="*/ 961793 h 2894671"/>
                <a:gd name="connsiteX110" fmla="*/ 836342 w 2058329"/>
                <a:gd name="connsiteY110" fmla="*/ 980378 h 2894671"/>
                <a:gd name="connsiteX111" fmla="*/ 752707 w 2058329"/>
                <a:gd name="connsiteY111" fmla="*/ 1026842 h 2894671"/>
                <a:gd name="connsiteX112" fmla="*/ 692305 w 2058329"/>
                <a:gd name="connsiteY112" fmla="*/ 1064012 h 2894671"/>
                <a:gd name="connsiteX113" fmla="*/ 696951 w 2058329"/>
                <a:gd name="connsiteY113" fmla="*/ 1110476 h 2894671"/>
                <a:gd name="connsiteX114" fmla="*/ 645842 w 2058329"/>
                <a:gd name="connsiteY114" fmla="*/ 1152293 h 2894671"/>
                <a:gd name="connsiteX115" fmla="*/ 552915 w 2058329"/>
                <a:gd name="connsiteY115" fmla="*/ 1245220 h 2894671"/>
                <a:gd name="connsiteX116" fmla="*/ 501805 w 2058329"/>
                <a:gd name="connsiteY116" fmla="*/ 1291683 h 2894671"/>
                <a:gd name="connsiteX117" fmla="*/ 459988 w 2058329"/>
                <a:gd name="connsiteY117" fmla="*/ 1379964 h 2894671"/>
                <a:gd name="connsiteX118" fmla="*/ 441402 w 2058329"/>
                <a:gd name="connsiteY118" fmla="*/ 1426427 h 2894671"/>
                <a:gd name="connsiteX119" fmla="*/ 325244 w 2058329"/>
                <a:gd name="connsiteY119" fmla="*/ 1542585 h 2894671"/>
                <a:gd name="connsiteX120" fmla="*/ 264842 w 2058329"/>
                <a:gd name="connsiteY120" fmla="*/ 1565817 h 2894671"/>
                <a:gd name="connsiteX121" fmla="*/ 223024 w 2058329"/>
                <a:gd name="connsiteY121" fmla="*/ 1570464 h 2894671"/>
                <a:gd name="connsiteX122" fmla="*/ 213732 w 2058329"/>
                <a:gd name="connsiteY122" fmla="*/ 1612281 h 2894671"/>
                <a:gd name="connsiteX123" fmla="*/ 139390 w 2058329"/>
                <a:gd name="connsiteY123" fmla="*/ 1598342 h 2894671"/>
                <a:gd name="connsiteX124" fmla="*/ 130098 w 2058329"/>
                <a:gd name="connsiteY124" fmla="*/ 1612281 h 2894671"/>
                <a:gd name="connsiteX125" fmla="*/ 167268 w 2058329"/>
                <a:gd name="connsiteY125" fmla="*/ 1672683 h 2894671"/>
                <a:gd name="connsiteX126" fmla="*/ 120805 w 2058329"/>
                <a:gd name="connsiteY126" fmla="*/ 1765610 h 2894671"/>
                <a:gd name="connsiteX127" fmla="*/ 69695 w 2058329"/>
                <a:gd name="connsiteY127" fmla="*/ 1821366 h 2894671"/>
                <a:gd name="connsiteX128" fmla="*/ 0 w 2058329"/>
                <a:gd name="connsiteY128" fmla="*/ 2021159 h 2894671"/>
                <a:gd name="connsiteX129" fmla="*/ 13939 w 2058329"/>
                <a:gd name="connsiteY129" fmla="*/ 2179134 h 2894671"/>
                <a:gd name="connsiteX130" fmla="*/ 55756 w 2058329"/>
                <a:gd name="connsiteY130" fmla="*/ 2430037 h 2894671"/>
                <a:gd name="connsiteX131" fmla="*/ 83634 w 2058329"/>
                <a:gd name="connsiteY131" fmla="*/ 2639122 h 2894671"/>
                <a:gd name="connsiteX132" fmla="*/ 116159 w 2058329"/>
                <a:gd name="connsiteY132" fmla="*/ 2699525 h 2894671"/>
                <a:gd name="connsiteX133" fmla="*/ 106866 w 2058329"/>
                <a:gd name="connsiteY133" fmla="*/ 2829622 h 2894671"/>
                <a:gd name="connsiteX134" fmla="*/ 120805 w 2058329"/>
                <a:gd name="connsiteY134" fmla="*/ 2894671 h 2894671"/>
                <a:gd name="connsiteX0" fmla="*/ 120805 w 2058329"/>
                <a:gd name="connsiteY0" fmla="*/ 2894671 h 2894671"/>
                <a:gd name="connsiteX1" fmla="*/ 236963 w 2058329"/>
                <a:gd name="connsiteY1" fmla="*/ 2764573 h 2894671"/>
                <a:gd name="connsiteX2" fmla="*/ 292720 w 2058329"/>
                <a:gd name="connsiteY2" fmla="*/ 2713464 h 2894671"/>
                <a:gd name="connsiteX3" fmla="*/ 325244 w 2058329"/>
                <a:gd name="connsiteY3" fmla="*/ 2601951 h 2894671"/>
                <a:gd name="connsiteX4" fmla="*/ 320598 w 2058329"/>
                <a:gd name="connsiteY4" fmla="*/ 2527610 h 2894671"/>
                <a:gd name="connsiteX5" fmla="*/ 399585 w 2058329"/>
                <a:gd name="connsiteY5" fmla="*/ 2495085 h 2894671"/>
                <a:gd name="connsiteX6" fmla="*/ 473927 w 2058329"/>
                <a:gd name="connsiteY6" fmla="*/ 2476500 h 2894671"/>
                <a:gd name="connsiteX7" fmla="*/ 473927 w 2058329"/>
                <a:gd name="connsiteY7" fmla="*/ 2364988 h 2894671"/>
                <a:gd name="connsiteX8" fmla="*/ 501805 w 2058329"/>
                <a:gd name="connsiteY8" fmla="*/ 2295293 h 2894671"/>
                <a:gd name="connsiteX9" fmla="*/ 594732 w 2058329"/>
                <a:gd name="connsiteY9" fmla="*/ 2230244 h 2894671"/>
                <a:gd name="connsiteX10" fmla="*/ 650488 w 2058329"/>
                <a:gd name="connsiteY10" fmla="*/ 2244183 h 2894671"/>
                <a:gd name="connsiteX11" fmla="*/ 715537 w 2058329"/>
                <a:gd name="connsiteY11" fmla="*/ 2183781 h 2894671"/>
                <a:gd name="connsiteX12" fmla="*/ 669073 w 2058329"/>
                <a:gd name="connsiteY12" fmla="*/ 2095500 h 2894671"/>
                <a:gd name="connsiteX13" fmla="*/ 692305 w 2058329"/>
                <a:gd name="connsiteY13" fmla="*/ 1979342 h 2894671"/>
                <a:gd name="connsiteX14" fmla="*/ 724829 w 2058329"/>
                <a:gd name="connsiteY14" fmla="*/ 1918939 h 2894671"/>
                <a:gd name="connsiteX15" fmla="*/ 780585 w 2058329"/>
                <a:gd name="connsiteY15" fmla="*/ 1918939 h 2894671"/>
                <a:gd name="connsiteX16" fmla="*/ 822402 w 2058329"/>
                <a:gd name="connsiteY16" fmla="*/ 1956110 h 2894671"/>
                <a:gd name="connsiteX17" fmla="*/ 850281 w 2058329"/>
                <a:gd name="connsiteY17" fmla="*/ 1900354 h 2894671"/>
                <a:gd name="connsiteX18" fmla="*/ 836342 w 2058329"/>
                <a:gd name="connsiteY18" fmla="*/ 1816720 h 2894671"/>
                <a:gd name="connsiteX19" fmla="*/ 789878 w 2058329"/>
                <a:gd name="connsiteY19" fmla="*/ 1802781 h 2894671"/>
                <a:gd name="connsiteX20" fmla="*/ 789878 w 2058329"/>
                <a:gd name="connsiteY20" fmla="*/ 1695915 h 2894671"/>
                <a:gd name="connsiteX21" fmla="*/ 840988 w 2058329"/>
                <a:gd name="connsiteY21" fmla="*/ 1616927 h 2894671"/>
                <a:gd name="connsiteX22" fmla="*/ 785232 w 2058329"/>
                <a:gd name="connsiteY22" fmla="*/ 1593695 h 2894671"/>
                <a:gd name="connsiteX23" fmla="*/ 748061 w 2058329"/>
                <a:gd name="connsiteY23" fmla="*/ 1612281 h 2894671"/>
                <a:gd name="connsiteX24" fmla="*/ 692305 w 2058329"/>
                <a:gd name="connsiteY24" fmla="*/ 1551878 h 2894671"/>
                <a:gd name="connsiteX25" fmla="*/ 743415 w 2058329"/>
                <a:gd name="connsiteY25" fmla="*/ 1421781 h 2894671"/>
                <a:gd name="connsiteX26" fmla="*/ 822402 w 2058329"/>
                <a:gd name="connsiteY26" fmla="*/ 1361378 h 2894671"/>
                <a:gd name="connsiteX27" fmla="*/ 850281 w 2058329"/>
                <a:gd name="connsiteY27" fmla="*/ 1259159 h 2894671"/>
                <a:gd name="connsiteX28" fmla="*/ 850281 w 2058329"/>
                <a:gd name="connsiteY28" fmla="*/ 1217342 h 2894671"/>
                <a:gd name="connsiteX29" fmla="*/ 901390 w 2058329"/>
                <a:gd name="connsiteY29" fmla="*/ 1147646 h 2894671"/>
                <a:gd name="connsiteX30" fmla="*/ 943207 w 2058329"/>
                <a:gd name="connsiteY30" fmla="*/ 1170878 h 2894671"/>
                <a:gd name="connsiteX31" fmla="*/ 971085 w 2058329"/>
                <a:gd name="connsiteY31" fmla="*/ 1124415 h 2894671"/>
                <a:gd name="connsiteX32" fmla="*/ 1017549 w 2058329"/>
                <a:gd name="connsiteY32" fmla="*/ 1180171 h 2894671"/>
                <a:gd name="connsiteX33" fmla="*/ 1064012 w 2058329"/>
                <a:gd name="connsiteY33" fmla="*/ 1133707 h 2894671"/>
                <a:gd name="connsiteX34" fmla="*/ 1147646 w 2058329"/>
                <a:gd name="connsiteY34" fmla="*/ 1050073 h 2894671"/>
                <a:gd name="connsiteX35" fmla="*/ 1180171 w 2058329"/>
                <a:gd name="connsiteY35" fmla="*/ 1050073 h 2894671"/>
                <a:gd name="connsiteX36" fmla="*/ 1152293 w 2058329"/>
                <a:gd name="connsiteY36" fmla="*/ 1184817 h 2894671"/>
                <a:gd name="connsiteX37" fmla="*/ 1221988 w 2058329"/>
                <a:gd name="connsiteY37" fmla="*/ 1133707 h 2894671"/>
                <a:gd name="connsiteX38" fmla="*/ 1268451 w 2058329"/>
                <a:gd name="connsiteY38" fmla="*/ 1050073 h 2894671"/>
                <a:gd name="connsiteX39" fmla="*/ 1370671 w 2058329"/>
                <a:gd name="connsiteY39" fmla="*/ 1022195 h 2894671"/>
                <a:gd name="connsiteX40" fmla="*/ 1458951 w 2058329"/>
                <a:gd name="connsiteY40" fmla="*/ 1017549 h 2894671"/>
                <a:gd name="connsiteX41" fmla="*/ 1537939 w 2058329"/>
                <a:gd name="connsiteY41" fmla="*/ 1036134 h 2894671"/>
                <a:gd name="connsiteX42" fmla="*/ 1589049 w 2058329"/>
                <a:gd name="connsiteY42" fmla="*/ 1161585 h 2894671"/>
                <a:gd name="connsiteX43" fmla="*/ 1626220 w 2058329"/>
                <a:gd name="connsiteY43" fmla="*/ 1147646 h 2894671"/>
                <a:gd name="connsiteX44" fmla="*/ 1644805 w 2058329"/>
                <a:gd name="connsiteY44" fmla="*/ 1054720 h 2894671"/>
                <a:gd name="connsiteX45" fmla="*/ 1779549 w 2058329"/>
                <a:gd name="connsiteY45" fmla="*/ 971085 h 2894671"/>
                <a:gd name="connsiteX46" fmla="*/ 1812073 w 2058329"/>
                <a:gd name="connsiteY46" fmla="*/ 910683 h 2894671"/>
                <a:gd name="connsiteX47" fmla="*/ 1923585 w 2058329"/>
                <a:gd name="connsiteY47" fmla="*/ 827049 h 2894671"/>
                <a:gd name="connsiteX48" fmla="*/ 1988634 w 2058329"/>
                <a:gd name="connsiteY48" fmla="*/ 766646 h 2894671"/>
                <a:gd name="connsiteX49" fmla="*/ 2058329 w 2058329"/>
                <a:gd name="connsiteY49" fmla="*/ 729476 h 2894671"/>
                <a:gd name="connsiteX50" fmla="*/ 2025805 w 2058329"/>
                <a:gd name="connsiteY50" fmla="*/ 655134 h 2894671"/>
                <a:gd name="connsiteX51" fmla="*/ 2011866 w 2058329"/>
                <a:gd name="connsiteY51" fmla="*/ 590085 h 2894671"/>
                <a:gd name="connsiteX52" fmla="*/ 1970049 w 2058329"/>
                <a:gd name="connsiteY52" fmla="*/ 562207 h 2894671"/>
                <a:gd name="connsiteX53" fmla="*/ 1886415 w 2058329"/>
                <a:gd name="connsiteY53" fmla="*/ 617964 h 2894671"/>
                <a:gd name="connsiteX54" fmla="*/ 1830659 w 2058329"/>
                <a:gd name="connsiteY54" fmla="*/ 590085 h 2894671"/>
                <a:gd name="connsiteX55" fmla="*/ 1751671 w 2058329"/>
                <a:gd name="connsiteY55" fmla="*/ 617964 h 2894671"/>
                <a:gd name="connsiteX56" fmla="*/ 1668037 w 2058329"/>
                <a:gd name="connsiteY56" fmla="*/ 641195 h 2894671"/>
                <a:gd name="connsiteX57" fmla="*/ 1598342 w 2058329"/>
                <a:gd name="connsiteY57" fmla="*/ 617964 h 2894671"/>
                <a:gd name="connsiteX58" fmla="*/ 1579756 w 2058329"/>
                <a:gd name="connsiteY58" fmla="*/ 566854 h 2894671"/>
                <a:gd name="connsiteX59" fmla="*/ 1537939 w 2058329"/>
                <a:gd name="connsiteY59" fmla="*/ 520390 h 2894671"/>
                <a:gd name="connsiteX60" fmla="*/ 1486829 w 2058329"/>
                <a:gd name="connsiteY60" fmla="*/ 483220 h 2894671"/>
                <a:gd name="connsiteX61" fmla="*/ 1417134 w 2058329"/>
                <a:gd name="connsiteY61" fmla="*/ 464634 h 2894671"/>
                <a:gd name="connsiteX62" fmla="*/ 1403195 w 2058329"/>
                <a:gd name="connsiteY62" fmla="*/ 432110 h 2894671"/>
                <a:gd name="connsiteX63" fmla="*/ 1500768 w 2058329"/>
                <a:gd name="connsiteY63" fmla="*/ 339183 h 2894671"/>
                <a:gd name="connsiteX64" fmla="*/ 1524000 w 2058329"/>
                <a:gd name="connsiteY64" fmla="*/ 311305 h 2894671"/>
                <a:gd name="connsiteX65" fmla="*/ 1514707 w 2058329"/>
                <a:gd name="connsiteY65" fmla="*/ 250903 h 2894671"/>
                <a:gd name="connsiteX66" fmla="*/ 1440366 w 2058329"/>
                <a:gd name="connsiteY66" fmla="*/ 227671 h 2894671"/>
                <a:gd name="connsiteX67" fmla="*/ 1431073 w 2058329"/>
                <a:gd name="connsiteY67" fmla="*/ 176561 h 2894671"/>
                <a:gd name="connsiteX68" fmla="*/ 1379963 w 2058329"/>
                <a:gd name="connsiteY68" fmla="*/ 148683 h 2894671"/>
                <a:gd name="connsiteX69" fmla="*/ 1338146 w 2058329"/>
                <a:gd name="connsiteY69" fmla="*/ 162622 h 2894671"/>
                <a:gd name="connsiteX70" fmla="*/ 1273098 w 2058329"/>
                <a:gd name="connsiteY70" fmla="*/ 92927 h 2894671"/>
                <a:gd name="connsiteX71" fmla="*/ 1180171 w 2058329"/>
                <a:gd name="connsiteY71" fmla="*/ 83634 h 2894671"/>
                <a:gd name="connsiteX72" fmla="*/ 1105829 w 2058329"/>
                <a:gd name="connsiteY72" fmla="*/ 55756 h 2894671"/>
                <a:gd name="connsiteX73" fmla="*/ 1059366 w 2058329"/>
                <a:gd name="connsiteY73" fmla="*/ 18585 h 2894671"/>
                <a:gd name="connsiteX74" fmla="*/ 1017549 w 2058329"/>
                <a:gd name="connsiteY74" fmla="*/ 32525 h 2894671"/>
                <a:gd name="connsiteX75" fmla="*/ 957146 w 2058329"/>
                <a:gd name="connsiteY75" fmla="*/ 0 h 2894671"/>
                <a:gd name="connsiteX76" fmla="*/ 892098 w 2058329"/>
                <a:gd name="connsiteY76" fmla="*/ 4646 h 2894671"/>
                <a:gd name="connsiteX77" fmla="*/ 822402 w 2058329"/>
                <a:gd name="connsiteY77" fmla="*/ 55756 h 2894671"/>
                <a:gd name="connsiteX78" fmla="*/ 864220 w 2058329"/>
                <a:gd name="connsiteY78" fmla="*/ 148683 h 2894671"/>
                <a:gd name="connsiteX79" fmla="*/ 822402 w 2058329"/>
                <a:gd name="connsiteY79" fmla="*/ 199793 h 2894671"/>
                <a:gd name="connsiteX80" fmla="*/ 803817 w 2058329"/>
                <a:gd name="connsiteY80" fmla="*/ 227671 h 2894671"/>
                <a:gd name="connsiteX81" fmla="*/ 822402 w 2058329"/>
                <a:gd name="connsiteY81" fmla="*/ 264842 h 2894671"/>
                <a:gd name="connsiteX82" fmla="*/ 785232 w 2058329"/>
                <a:gd name="connsiteY82" fmla="*/ 292720 h 2894671"/>
                <a:gd name="connsiteX83" fmla="*/ 822402 w 2058329"/>
                <a:gd name="connsiteY83" fmla="*/ 339183 h 2894671"/>
                <a:gd name="connsiteX84" fmla="*/ 771293 w 2058329"/>
                <a:gd name="connsiteY84" fmla="*/ 394939 h 2894671"/>
                <a:gd name="connsiteX85" fmla="*/ 771293 w 2058329"/>
                <a:gd name="connsiteY85" fmla="*/ 394939 h 2894671"/>
                <a:gd name="connsiteX86" fmla="*/ 785232 w 2058329"/>
                <a:gd name="connsiteY86" fmla="*/ 446049 h 2894671"/>
                <a:gd name="connsiteX87" fmla="*/ 734122 w 2058329"/>
                <a:gd name="connsiteY87" fmla="*/ 469281 h 2894671"/>
                <a:gd name="connsiteX88" fmla="*/ 775939 w 2058329"/>
                <a:gd name="connsiteY88" fmla="*/ 543622 h 2894671"/>
                <a:gd name="connsiteX89" fmla="*/ 794524 w 2058329"/>
                <a:gd name="connsiteY89" fmla="*/ 580793 h 2894671"/>
                <a:gd name="connsiteX90" fmla="*/ 787389 w 2058329"/>
                <a:gd name="connsiteY90" fmla="*/ 638582 h 2894671"/>
                <a:gd name="connsiteX91" fmla="*/ 729585 w 2058329"/>
                <a:gd name="connsiteY91" fmla="*/ 671687 h 2894671"/>
                <a:gd name="connsiteX92" fmla="*/ 762000 w 2058329"/>
                <a:gd name="connsiteY92" fmla="*/ 696951 h 2894671"/>
                <a:gd name="connsiteX93" fmla="*/ 738768 w 2058329"/>
                <a:gd name="connsiteY93" fmla="*/ 752707 h 2894671"/>
                <a:gd name="connsiteX94" fmla="*/ 752707 w 2058329"/>
                <a:gd name="connsiteY94" fmla="*/ 794525 h 2894671"/>
                <a:gd name="connsiteX95" fmla="*/ 827049 w 2058329"/>
                <a:gd name="connsiteY95" fmla="*/ 799171 h 2894671"/>
                <a:gd name="connsiteX96" fmla="*/ 836342 w 2058329"/>
                <a:gd name="connsiteY96" fmla="*/ 762000 h 2894671"/>
                <a:gd name="connsiteX97" fmla="*/ 827049 w 2058329"/>
                <a:gd name="connsiteY97" fmla="*/ 710890 h 2894671"/>
                <a:gd name="connsiteX98" fmla="*/ 845634 w 2058329"/>
                <a:gd name="connsiteY98" fmla="*/ 594732 h 2894671"/>
                <a:gd name="connsiteX99" fmla="*/ 906037 w 2058329"/>
                <a:gd name="connsiteY99" fmla="*/ 557561 h 2894671"/>
                <a:gd name="connsiteX100" fmla="*/ 975732 w 2058329"/>
                <a:gd name="connsiteY100" fmla="*/ 534329 h 2894671"/>
                <a:gd name="connsiteX101" fmla="*/ 1031488 w 2058329"/>
                <a:gd name="connsiteY101" fmla="*/ 585439 h 2894671"/>
                <a:gd name="connsiteX102" fmla="*/ 1031488 w 2058329"/>
                <a:gd name="connsiteY102" fmla="*/ 585439 h 2894671"/>
                <a:gd name="connsiteX103" fmla="*/ 985024 w 2058329"/>
                <a:gd name="connsiteY103" fmla="*/ 617964 h 2894671"/>
                <a:gd name="connsiteX104" fmla="*/ 924622 w 2058329"/>
                <a:gd name="connsiteY104" fmla="*/ 655134 h 2894671"/>
                <a:gd name="connsiteX105" fmla="*/ 924622 w 2058329"/>
                <a:gd name="connsiteY105" fmla="*/ 766646 h 2894671"/>
                <a:gd name="connsiteX106" fmla="*/ 896744 w 2058329"/>
                <a:gd name="connsiteY106" fmla="*/ 817756 h 2894671"/>
                <a:gd name="connsiteX107" fmla="*/ 924622 w 2058329"/>
                <a:gd name="connsiteY107" fmla="*/ 840988 h 2894671"/>
                <a:gd name="connsiteX108" fmla="*/ 896744 w 2058329"/>
                <a:gd name="connsiteY108" fmla="*/ 915329 h 2894671"/>
                <a:gd name="connsiteX109" fmla="*/ 896744 w 2058329"/>
                <a:gd name="connsiteY109" fmla="*/ 961793 h 2894671"/>
                <a:gd name="connsiteX110" fmla="*/ 836342 w 2058329"/>
                <a:gd name="connsiteY110" fmla="*/ 980378 h 2894671"/>
                <a:gd name="connsiteX111" fmla="*/ 752707 w 2058329"/>
                <a:gd name="connsiteY111" fmla="*/ 1026842 h 2894671"/>
                <a:gd name="connsiteX112" fmla="*/ 692305 w 2058329"/>
                <a:gd name="connsiteY112" fmla="*/ 1064012 h 2894671"/>
                <a:gd name="connsiteX113" fmla="*/ 696951 w 2058329"/>
                <a:gd name="connsiteY113" fmla="*/ 1110476 h 2894671"/>
                <a:gd name="connsiteX114" fmla="*/ 645842 w 2058329"/>
                <a:gd name="connsiteY114" fmla="*/ 1152293 h 2894671"/>
                <a:gd name="connsiteX115" fmla="*/ 552915 w 2058329"/>
                <a:gd name="connsiteY115" fmla="*/ 1245220 h 2894671"/>
                <a:gd name="connsiteX116" fmla="*/ 501805 w 2058329"/>
                <a:gd name="connsiteY116" fmla="*/ 1291683 h 2894671"/>
                <a:gd name="connsiteX117" fmla="*/ 459988 w 2058329"/>
                <a:gd name="connsiteY117" fmla="*/ 1379964 h 2894671"/>
                <a:gd name="connsiteX118" fmla="*/ 441402 w 2058329"/>
                <a:gd name="connsiteY118" fmla="*/ 1426427 h 2894671"/>
                <a:gd name="connsiteX119" fmla="*/ 325244 w 2058329"/>
                <a:gd name="connsiteY119" fmla="*/ 1542585 h 2894671"/>
                <a:gd name="connsiteX120" fmla="*/ 264842 w 2058329"/>
                <a:gd name="connsiteY120" fmla="*/ 1565817 h 2894671"/>
                <a:gd name="connsiteX121" fmla="*/ 223024 w 2058329"/>
                <a:gd name="connsiteY121" fmla="*/ 1570464 h 2894671"/>
                <a:gd name="connsiteX122" fmla="*/ 213732 w 2058329"/>
                <a:gd name="connsiteY122" fmla="*/ 1612281 h 2894671"/>
                <a:gd name="connsiteX123" fmla="*/ 139390 w 2058329"/>
                <a:gd name="connsiteY123" fmla="*/ 1598342 h 2894671"/>
                <a:gd name="connsiteX124" fmla="*/ 130098 w 2058329"/>
                <a:gd name="connsiteY124" fmla="*/ 1612281 h 2894671"/>
                <a:gd name="connsiteX125" fmla="*/ 167268 w 2058329"/>
                <a:gd name="connsiteY125" fmla="*/ 1672683 h 2894671"/>
                <a:gd name="connsiteX126" fmla="*/ 120805 w 2058329"/>
                <a:gd name="connsiteY126" fmla="*/ 1765610 h 2894671"/>
                <a:gd name="connsiteX127" fmla="*/ 69695 w 2058329"/>
                <a:gd name="connsiteY127" fmla="*/ 1821366 h 2894671"/>
                <a:gd name="connsiteX128" fmla="*/ 0 w 2058329"/>
                <a:gd name="connsiteY128" fmla="*/ 2021159 h 2894671"/>
                <a:gd name="connsiteX129" fmla="*/ 13939 w 2058329"/>
                <a:gd name="connsiteY129" fmla="*/ 2179134 h 2894671"/>
                <a:gd name="connsiteX130" fmla="*/ 55756 w 2058329"/>
                <a:gd name="connsiteY130" fmla="*/ 2430037 h 2894671"/>
                <a:gd name="connsiteX131" fmla="*/ 83634 w 2058329"/>
                <a:gd name="connsiteY131" fmla="*/ 2639122 h 2894671"/>
                <a:gd name="connsiteX132" fmla="*/ 116159 w 2058329"/>
                <a:gd name="connsiteY132" fmla="*/ 2699525 h 2894671"/>
                <a:gd name="connsiteX133" fmla="*/ 106866 w 2058329"/>
                <a:gd name="connsiteY133" fmla="*/ 2829622 h 2894671"/>
                <a:gd name="connsiteX134" fmla="*/ 120805 w 2058329"/>
                <a:gd name="connsiteY134" fmla="*/ 2894671 h 2894671"/>
                <a:gd name="connsiteX0" fmla="*/ 120805 w 2058329"/>
                <a:gd name="connsiteY0" fmla="*/ 2894671 h 2894671"/>
                <a:gd name="connsiteX1" fmla="*/ 236963 w 2058329"/>
                <a:gd name="connsiteY1" fmla="*/ 2764573 h 2894671"/>
                <a:gd name="connsiteX2" fmla="*/ 292720 w 2058329"/>
                <a:gd name="connsiteY2" fmla="*/ 2713464 h 2894671"/>
                <a:gd name="connsiteX3" fmla="*/ 325244 w 2058329"/>
                <a:gd name="connsiteY3" fmla="*/ 2601951 h 2894671"/>
                <a:gd name="connsiteX4" fmla="*/ 320598 w 2058329"/>
                <a:gd name="connsiteY4" fmla="*/ 2527610 h 2894671"/>
                <a:gd name="connsiteX5" fmla="*/ 399585 w 2058329"/>
                <a:gd name="connsiteY5" fmla="*/ 2495085 h 2894671"/>
                <a:gd name="connsiteX6" fmla="*/ 473927 w 2058329"/>
                <a:gd name="connsiteY6" fmla="*/ 2476500 h 2894671"/>
                <a:gd name="connsiteX7" fmla="*/ 473927 w 2058329"/>
                <a:gd name="connsiteY7" fmla="*/ 2364988 h 2894671"/>
                <a:gd name="connsiteX8" fmla="*/ 501805 w 2058329"/>
                <a:gd name="connsiteY8" fmla="*/ 2295293 h 2894671"/>
                <a:gd name="connsiteX9" fmla="*/ 594732 w 2058329"/>
                <a:gd name="connsiteY9" fmla="*/ 2230244 h 2894671"/>
                <a:gd name="connsiteX10" fmla="*/ 650488 w 2058329"/>
                <a:gd name="connsiteY10" fmla="*/ 2244183 h 2894671"/>
                <a:gd name="connsiteX11" fmla="*/ 715537 w 2058329"/>
                <a:gd name="connsiteY11" fmla="*/ 2183781 h 2894671"/>
                <a:gd name="connsiteX12" fmla="*/ 669073 w 2058329"/>
                <a:gd name="connsiteY12" fmla="*/ 2095500 h 2894671"/>
                <a:gd name="connsiteX13" fmla="*/ 692305 w 2058329"/>
                <a:gd name="connsiteY13" fmla="*/ 1979342 h 2894671"/>
                <a:gd name="connsiteX14" fmla="*/ 724829 w 2058329"/>
                <a:gd name="connsiteY14" fmla="*/ 1918939 h 2894671"/>
                <a:gd name="connsiteX15" fmla="*/ 780585 w 2058329"/>
                <a:gd name="connsiteY15" fmla="*/ 1918939 h 2894671"/>
                <a:gd name="connsiteX16" fmla="*/ 822402 w 2058329"/>
                <a:gd name="connsiteY16" fmla="*/ 1956110 h 2894671"/>
                <a:gd name="connsiteX17" fmla="*/ 850281 w 2058329"/>
                <a:gd name="connsiteY17" fmla="*/ 1900354 h 2894671"/>
                <a:gd name="connsiteX18" fmla="*/ 836342 w 2058329"/>
                <a:gd name="connsiteY18" fmla="*/ 1816720 h 2894671"/>
                <a:gd name="connsiteX19" fmla="*/ 789878 w 2058329"/>
                <a:gd name="connsiteY19" fmla="*/ 1802781 h 2894671"/>
                <a:gd name="connsiteX20" fmla="*/ 789878 w 2058329"/>
                <a:gd name="connsiteY20" fmla="*/ 1695915 h 2894671"/>
                <a:gd name="connsiteX21" fmla="*/ 840988 w 2058329"/>
                <a:gd name="connsiteY21" fmla="*/ 1616927 h 2894671"/>
                <a:gd name="connsiteX22" fmla="*/ 785232 w 2058329"/>
                <a:gd name="connsiteY22" fmla="*/ 1593695 h 2894671"/>
                <a:gd name="connsiteX23" fmla="*/ 748061 w 2058329"/>
                <a:gd name="connsiteY23" fmla="*/ 1612281 h 2894671"/>
                <a:gd name="connsiteX24" fmla="*/ 692305 w 2058329"/>
                <a:gd name="connsiteY24" fmla="*/ 1551878 h 2894671"/>
                <a:gd name="connsiteX25" fmla="*/ 743415 w 2058329"/>
                <a:gd name="connsiteY25" fmla="*/ 1421781 h 2894671"/>
                <a:gd name="connsiteX26" fmla="*/ 822402 w 2058329"/>
                <a:gd name="connsiteY26" fmla="*/ 1361378 h 2894671"/>
                <a:gd name="connsiteX27" fmla="*/ 850281 w 2058329"/>
                <a:gd name="connsiteY27" fmla="*/ 1259159 h 2894671"/>
                <a:gd name="connsiteX28" fmla="*/ 850281 w 2058329"/>
                <a:gd name="connsiteY28" fmla="*/ 1217342 h 2894671"/>
                <a:gd name="connsiteX29" fmla="*/ 901390 w 2058329"/>
                <a:gd name="connsiteY29" fmla="*/ 1147646 h 2894671"/>
                <a:gd name="connsiteX30" fmla="*/ 943207 w 2058329"/>
                <a:gd name="connsiteY30" fmla="*/ 1170878 h 2894671"/>
                <a:gd name="connsiteX31" fmla="*/ 971085 w 2058329"/>
                <a:gd name="connsiteY31" fmla="*/ 1124415 h 2894671"/>
                <a:gd name="connsiteX32" fmla="*/ 1017549 w 2058329"/>
                <a:gd name="connsiteY32" fmla="*/ 1180171 h 2894671"/>
                <a:gd name="connsiteX33" fmla="*/ 1064012 w 2058329"/>
                <a:gd name="connsiteY33" fmla="*/ 1133707 h 2894671"/>
                <a:gd name="connsiteX34" fmla="*/ 1147646 w 2058329"/>
                <a:gd name="connsiteY34" fmla="*/ 1050073 h 2894671"/>
                <a:gd name="connsiteX35" fmla="*/ 1180171 w 2058329"/>
                <a:gd name="connsiteY35" fmla="*/ 1050073 h 2894671"/>
                <a:gd name="connsiteX36" fmla="*/ 1152293 w 2058329"/>
                <a:gd name="connsiteY36" fmla="*/ 1184817 h 2894671"/>
                <a:gd name="connsiteX37" fmla="*/ 1221988 w 2058329"/>
                <a:gd name="connsiteY37" fmla="*/ 1133707 h 2894671"/>
                <a:gd name="connsiteX38" fmla="*/ 1268451 w 2058329"/>
                <a:gd name="connsiteY38" fmla="*/ 1050073 h 2894671"/>
                <a:gd name="connsiteX39" fmla="*/ 1370671 w 2058329"/>
                <a:gd name="connsiteY39" fmla="*/ 1022195 h 2894671"/>
                <a:gd name="connsiteX40" fmla="*/ 1458951 w 2058329"/>
                <a:gd name="connsiteY40" fmla="*/ 1017549 h 2894671"/>
                <a:gd name="connsiteX41" fmla="*/ 1537939 w 2058329"/>
                <a:gd name="connsiteY41" fmla="*/ 1036134 h 2894671"/>
                <a:gd name="connsiteX42" fmla="*/ 1589049 w 2058329"/>
                <a:gd name="connsiteY42" fmla="*/ 1161585 h 2894671"/>
                <a:gd name="connsiteX43" fmla="*/ 1626220 w 2058329"/>
                <a:gd name="connsiteY43" fmla="*/ 1147646 h 2894671"/>
                <a:gd name="connsiteX44" fmla="*/ 1644805 w 2058329"/>
                <a:gd name="connsiteY44" fmla="*/ 1054720 h 2894671"/>
                <a:gd name="connsiteX45" fmla="*/ 1779549 w 2058329"/>
                <a:gd name="connsiteY45" fmla="*/ 971085 h 2894671"/>
                <a:gd name="connsiteX46" fmla="*/ 1812073 w 2058329"/>
                <a:gd name="connsiteY46" fmla="*/ 910683 h 2894671"/>
                <a:gd name="connsiteX47" fmla="*/ 1923585 w 2058329"/>
                <a:gd name="connsiteY47" fmla="*/ 827049 h 2894671"/>
                <a:gd name="connsiteX48" fmla="*/ 1988634 w 2058329"/>
                <a:gd name="connsiteY48" fmla="*/ 766646 h 2894671"/>
                <a:gd name="connsiteX49" fmla="*/ 2058329 w 2058329"/>
                <a:gd name="connsiteY49" fmla="*/ 729476 h 2894671"/>
                <a:gd name="connsiteX50" fmla="*/ 2025805 w 2058329"/>
                <a:gd name="connsiteY50" fmla="*/ 655134 h 2894671"/>
                <a:gd name="connsiteX51" fmla="*/ 2011866 w 2058329"/>
                <a:gd name="connsiteY51" fmla="*/ 590085 h 2894671"/>
                <a:gd name="connsiteX52" fmla="*/ 1970049 w 2058329"/>
                <a:gd name="connsiteY52" fmla="*/ 562207 h 2894671"/>
                <a:gd name="connsiteX53" fmla="*/ 1886415 w 2058329"/>
                <a:gd name="connsiteY53" fmla="*/ 617964 h 2894671"/>
                <a:gd name="connsiteX54" fmla="*/ 1830659 w 2058329"/>
                <a:gd name="connsiteY54" fmla="*/ 590085 h 2894671"/>
                <a:gd name="connsiteX55" fmla="*/ 1751671 w 2058329"/>
                <a:gd name="connsiteY55" fmla="*/ 617964 h 2894671"/>
                <a:gd name="connsiteX56" fmla="*/ 1668037 w 2058329"/>
                <a:gd name="connsiteY56" fmla="*/ 641195 h 2894671"/>
                <a:gd name="connsiteX57" fmla="*/ 1598342 w 2058329"/>
                <a:gd name="connsiteY57" fmla="*/ 617964 h 2894671"/>
                <a:gd name="connsiteX58" fmla="*/ 1579756 w 2058329"/>
                <a:gd name="connsiteY58" fmla="*/ 566854 h 2894671"/>
                <a:gd name="connsiteX59" fmla="*/ 1537939 w 2058329"/>
                <a:gd name="connsiteY59" fmla="*/ 520390 h 2894671"/>
                <a:gd name="connsiteX60" fmla="*/ 1486829 w 2058329"/>
                <a:gd name="connsiteY60" fmla="*/ 483220 h 2894671"/>
                <a:gd name="connsiteX61" fmla="*/ 1417134 w 2058329"/>
                <a:gd name="connsiteY61" fmla="*/ 464634 h 2894671"/>
                <a:gd name="connsiteX62" fmla="*/ 1403195 w 2058329"/>
                <a:gd name="connsiteY62" fmla="*/ 432110 h 2894671"/>
                <a:gd name="connsiteX63" fmla="*/ 1500768 w 2058329"/>
                <a:gd name="connsiteY63" fmla="*/ 339183 h 2894671"/>
                <a:gd name="connsiteX64" fmla="*/ 1524000 w 2058329"/>
                <a:gd name="connsiteY64" fmla="*/ 311305 h 2894671"/>
                <a:gd name="connsiteX65" fmla="*/ 1514707 w 2058329"/>
                <a:gd name="connsiteY65" fmla="*/ 250903 h 2894671"/>
                <a:gd name="connsiteX66" fmla="*/ 1440366 w 2058329"/>
                <a:gd name="connsiteY66" fmla="*/ 227671 h 2894671"/>
                <a:gd name="connsiteX67" fmla="*/ 1431073 w 2058329"/>
                <a:gd name="connsiteY67" fmla="*/ 176561 h 2894671"/>
                <a:gd name="connsiteX68" fmla="*/ 1379963 w 2058329"/>
                <a:gd name="connsiteY68" fmla="*/ 148683 h 2894671"/>
                <a:gd name="connsiteX69" fmla="*/ 1338146 w 2058329"/>
                <a:gd name="connsiteY69" fmla="*/ 162622 h 2894671"/>
                <a:gd name="connsiteX70" fmla="*/ 1273098 w 2058329"/>
                <a:gd name="connsiteY70" fmla="*/ 92927 h 2894671"/>
                <a:gd name="connsiteX71" fmla="*/ 1180171 w 2058329"/>
                <a:gd name="connsiteY71" fmla="*/ 83634 h 2894671"/>
                <a:gd name="connsiteX72" fmla="*/ 1105829 w 2058329"/>
                <a:gd name="connsiteY72" fmla="*/ 55756 h 2894671"/>
                <a:gd name="connsiteX73" fmla="*/ 1059366 w 2058329"/>
                <a:gd name="connsiteY73" fmla="*/ 18585 h 2894671"/>
                <a:gd name="connsiteX74" fmla="*/ 1017549 w 2058329"/>
                <a:gd name="connsiteY74" fmla="*/ 32525 h 2894671"/>
                <a:gd name="connsiteX75" fmla="*/ 957146 w 2058329"/>
                <a:gd name="connsiteY75" fmla="*/ 0 h 2894671"/>
                <a:gd name="connsiteX76" fmla="*/ 892098 w 2058329"/>
                <a:gd name="connsiteY76" fmla="*/ 4646 h 2894671"/>
                <a:gd name="connsiteX77" fmla="*/ 822402 w 2058329"/>
                <a:gd name="connsiteY77" fmla="*/ 55756 h 2894671"/>
                <a:gd name="connsiteX78" fmla="*/ 864220 w 2058329"/>
                <a:gd name="connsiteY78" fmla="*/ 148683 h 2894671"/>
                <a:gd name="connsiteX79" fmla="*/ 822402 w 2058329"/>
                <a:gd name="connsiteY79" fmla="*/ 199793 h 2894671"/>
                <a:gd name="connsiteX80" fmla="*/ 803817 w 2058329"/>
                <a:gd name="connsiteY80" fmla="*/ 227671 h 2894671"/>
                <a:gd name="connsiteX81" fmla="*/ 822402 w 2058329"/>
                <a:gd name="connsiteY81" fmla="*/ 264842 h 2894671"/>
                <a:gd name="connsiteX82" fmla="*/ 785232 w 2058329"/>
                <a:gd name="connsiteY82" fmla="*/ 292720 h 2894671"/>
                <a:gd name="connsiteX83" fmla="*/ 822402 w 2058329"/>
                <a:gd name="connsiteY83" fmla="*/ 339183 h 2894671"/>
                <a:gd name="connsiteX84" fmla="*/ 771293 w 2058329"/>
                <a:gd name="connsiteY84" fmla="*/ 394939 h 2894671"/>
                <a:gd name="connsiteX85" fmla="*/ 771293 w 2058329"/>
                <a:gd name="connsiteY85" fmla="*/ 394939 h 2894671"/>
                <a:gd name="connsiteX86" fmla="*/ 785232 w 2058329"/>
                <a:gd name="connsiteY86" fmla="*/ 446049 h 2894671"/>
                <a:gd name="connsiteX87" fmla="*/ 734122 w 2058329"/>
                <a:gd name="connsiteY87" fmla="*/ 469281 h 2894671"/>
                <a:gd name="connsiteX88" fmla="*/ 775939 w 2058329"/>
                <a:gd name="connsiteY88" fmla="*/ 543622 h 2894671"/>
                <a:gd name="connsiteX89" fmla="*/ 794524 w 2058329"/>
                <a:gd name="connsiteY89" fmla="*/ 580793 h 2894671"/>
                <a:gd name="connsiteX90" fmla="*/ 787389 w 2058329"/>
                <a:gd name="connsiteY90" fmla="*/ 638582 h 2894671"/>
                <a:gd name="connsiteX91" fmla="*/ 729585 w 2058329"/>
                <a:gd name="connsiteY91" fmla="*/ 671687 h 2894671"/>
                <a:gd name="connsiteX92" fmla="*/ 762000 w 2058329"/>
                <a:gd name="connsiteY92" fmla="*/ 696951 h 2894671"/>
                <a:gd name="connsiteX93" fmla="*/ 748280 w 2058329"/>
                <a:gd name="connsiteY93" fmla="*/ 752707 h 2894671"/>
                <a:gd name="connsiteX94" fmla="*/ 752707 w 2058329"/>
                <a:gd name="connsiteY94" fmla="*/ 794525 h 2894671"/>
                <a:gd name="connsiteX95" fmla="*/ 827049 w 2058329"/>
                <a:gd name="connsiteY95" fmla="*/ 799171 h 2894671"/>
                <a:gd name="connsiteX96" fmla="*/ 836342 w 2058329"/>
                <a:gd name="connsiteY96" fmla="*/ 762000 h 2894671"/>
                <a:gd name="connsiteX97" fmla="*/ 827049 w 2058329"/>
                <a:gd name="connsiteY97" fmla="*/ 710890 h 2894671"/>
                <a:gd name="connsiteX98" fmla="*/ 845634 w 2058329"/>
                <a:gd name="connsiteY98" fmla="*/ 594732 h 2894671"/>
                <a:gd name="connsiteX99" fmla="*/ 906037 w 2058329"/>
                <a:gd name="connsiteY99" fmla="*/ 557561 h 2894671"/>
                <a:gd name="connsiteX100" fmla="*/ 975732 w 2058329"/>
                <a:gd name="connsiteY100" fmla="*/ 534329 h 2894671"/>
                <a:gd name="connsiteX101" fmla="*/ 1031488 w 2058329"/>
                <a:gd name="connsiteY101" fmla="*/ 585439 h 2894671"/>
                <a:gd name="connsiteX102" fmla="*/ 1031488 w 2058329"/>
                <a:gd name="connsiteY102" fmla="*/ 585439 h 2894671"/>
                <a:gd name="connsiteX103" fmla="*/ 985024 w 2058329"/>
                <a:gd name="connsiteY103" fmla="*/ 617964 h 2894671"/>
                <a:gd name="connsiteX104" fmla="*/ 924622 w 2058329"/>
                <a:gd name="connsiteY104" fmla="*/ 655134 h 2894671"/>
                <a:gd name="connsiteX105" fmla="*/ 924622 w 2058329"/>
                <a:gd name="connsiteY105" fmla="*/ 766646 h 2894671"/>
                <a:gd name="connsiteX106" fmla="*/ 896744 w 2058329"/>
                <a:gd name="connsiteY106" fmla="*/ 817756 h 2894671"/>
                <a:gd name="connsiteX107" fmla="*/ 924622 w 2058329"/>
                <a:gd name="connsiteY107" fmla="*/ 840988 h 2894671"/>
                <a:gd name="connsiteX108" fmla="*/ 896744 w 2058329"/>
                <a:gd name="connsiteY108" fmla="*/ 915329 h 2894671"/>
                <a:gd name="connsiteX109" fmla="*/ 896744 w 2058329"/>
                <a:gd name="connsiteY109" fmla="*/ 961793 h 2894671"/>
                <a:gd name="connsiteX110" fmla="*/ 836342 w 2058329"/>
                <a:gd name="connsiteY110" fmla="*/ 980378 h 2894671"/>
                <a:gd name="connsiteX111" fmla="*/ 752707 w 2058329"/>
                <a:gd name="connsiteY111" fmla="*/ 1026842 h 2894671"/>
                <a:gd name="connsiteX112" fmla="*/ 692305 w 2058329"/>
                <a:gd name="connsiteY112" fmla="*/ 1064012 h 2894671"/>
                <a:gd name="connsiteX113" fmla="*/ 696951 w 2058329"/>
                <a:gd name="connsiteY113" fmla="*/ 1110476 h 2894671"/>
                <a:gd name="connsiteX114" fmla="*/ 645842 w 2058329"/>
                <a:gd name="connsiteY114" fmla="*/ 1152293 h 2894671"/>
                <a:gd name="connsiteX115" fmla="*/ 552915 w 2058329"/>
                <a:gd name="connsiteY115" fmla="*/ 1245220 h 2894671"/>
                <a:gd name="connsiteX116" fmla="*/ 501805 w 2058329"/>
                <a:gd name="connsiteY116" fmla="*/ 1291683 h 2894671"/>
                <a:gd name="connsiteX117" fmla="*/ 459988 w 2058329"/>
                <a:gd name="connsiteY117" fmla="*/ 1379964 h 2894671"/>
                <a:gd name="connsiteX118" fmla="*/ 441402 w 2058329"/>
                <a:gd name="connsiteY118" fmla="*/ 1426427 h 2894671"/>
                <a:gd name="connsiteX119" fmla="*/ 325244 w 2058329"/>
                <a:gd name="connsiteY119" fmla="*/ 1542585 h 2894671"/>
                <a:gd name="connsiteX120" fmla="*/ 264842 w 2058329"/>
                <a:gd name="connsiteY120" fmla="*/ 1565817 h 2894671"/>
                <a:gd name="connsiteX121" fmla="*/ 223024 w 2058329"/>
                <a:gd name="connsiteY121" fmla="*/ 1570464 h 2894671"/>
                <a:gd name="connsiteX122" fmla="*/ 213732 w 2058329"/>
                <a:gd name="connsiteY122" fmla="*/ 1612281 h 2894671"/>
                <a:gd name="connsiteX123" fmla="*/ 139390 w 2058329"/>
                <a:gd name="connsiteY123" fmla="*/ 1598342 h 2894671"/>
                <a:gd name="connsiteX124" fmla="*/ 130098 w 2058329"/>
                <a:gd name="connsiteY124" fmla="*/ 1612281 h 2894671"/>
                <a:gd name="connsiteX125" fmla="*/ 167268 w 2058329"/>
                <a:gd name="connsiteY125" fmla="*/ 1672683 h 2894671"/>
                <a:gd name="connsiteX126" fmla="*/ 120805 w 2058329"/>
                <a:gd name="connsiteY126" fmla="*/ 1765610 h 2894671"/>
                <a:gd name="connsiteX127" fmla="*/ 69695 w 2058329"/>
                <a:gd name="connsiteY127" fmla="*/ 1821366 h 2894671"/>
                <a:gd name="connsiteX128" fmla="*/ 0 w 2058329"/>
                <a:gd name="connsiteY128" fmla="*/ 2021159 h 2894671"/>
                <a:gd name="connsiteX129" fmla="*/ 13939 w 2058329"/>
                <a:gd name="connsiteY129" fmla="*/ 2179134 h 2894671"/>
                <a:gd name="connsiteX130" fmla="*/ 55756 w 2058329"/>
                <a:gd name="connsiteY130" fmla="*/ 2430037 h 2894671"/>
                <a:gd name="connsiteX131" fmla="*/ 83634 w 2058329"/>
                <a:gd name="connsiteY131" fmla="*/ 2639122 h 2894671"/>
                <a:gd name="connsiteX132" fmla="*/ 116159 w 2058329"/>
                <a:gd name="connsiteY132" fmla="*/ 2699525 h 2894671"/>
                <a:gd name="connsiteX133" fmla="*/ 106866 w 2058329"/>
                <a:gd name="connsiteY133" fmla="*/ 2829622 h 2894671"/>
                <a:gd name="connsiteX134" fmla="*/ 120805 w 2058329"/>
                <a:gd name="connsiteY134" fmla="*/ 2894671 h 2894671"/>
                <a:gd name="connsiteX0" fmla="*/ 120805 w 2058329"/>
                <a:gd name="connsiteY0" fmla="*/ 2894671 h 2894671"/>
                <a:gd name="connsiteX1" fmla="*/ 236963 w 2058329"/>
                <a:gd name="connsiteY1" fmla="*/ 2764573 h 2894671"/>
                <a:gd name="connsiteX2" fmla="*/ 292720 w 2058329"/>
                <a:gd name="connsiteY2" fmla="*/ 2713464 h 2894671"/>
                <a:gd name="connsiteX3" fmla="*/ 325244 w 2058329"/>
                <a:gd name="connsiteY3" fmla="*/ 2601951 h 2894671"/>
                <a:gd name="connsiteX4" fmla="*/ 320598 w 2058329"/>
                <a:gd name="connsiteY4" fmla="*/ 2527610 h 2894671"/>
                <a:gd name="connsiteX5" fmla="*/ 399585 w 2058329"/>
                <a:gd name="connsiteY5" fmla="*/ 2495085 h 2894671"/>
                <a:gd name="connsiteX6" fmla="*/ 473927 w 2058329"/>
                <a:gd name="connsiteY6" fmla="*/ 2476500 h 2894671"/>
                <a:gd name="connsiteX7" fmla="*/ 473927 w 2058329"/>
                <a:gd name="connsiteY7" fmla="*/ 2364988 h 2894671"/>
                <a:gd name="connsiteX8" fmla="*/ 501805 w 2058329"/>
                <a:gd name="connsiteY8" fmla="*/ 2295293 h 2894671"/>
                <a:gd name="connsiteX9" fmla="*/ 594732 w 2058329"/>
                <a:gd name="connsiteY9" fmla="*/ 2230244 h 2894671"/>
                <a:gd name="connsiteX10" fmla="*/ 650488 w 2058329"/>
                <a:gd name="connsiteY10" fmla="*/ 2244183 h 2894671"/>
                <a:gd name="connsiteX11" fmla="*/ 715537 w 2058329"/>
                <a:gd name="connsiteY11" fmla="*/ 2183781 h 2894671"/>
                <a:gd name="connsiteX12" fmla="*/ 669073 w 2058329"/>
                <a:gd name="connsiteY12" fmla="*/ 2095500 h 2894671"/>
                <a:gd name="connsiteX13" fmla="*/ 692305 w 2058329"/>
                <a:gd name="connsiteY13" fmla="*/ 1979342 h 2894671"/>
                <a:gd name="connsiteX14" fmla="*/ 724829 w 2058329"/>
                <a:gd name="connsiteY14" fmla="*/ 1918939 h 2894671"/>
                <a:gd name="connsiteX15" fmla="*/ 780585 w 2058329"/>
                <a:gd name="connsiteY15" fmla="*/ 1918939 h 2894671"/>
                <a:gd name="connsiteX16" fmla="*/ 822402 w 2058329"/>
                <a:gd name="connsiteY16" fmla="*/ 1956110 h 2894671"/>
                <a:gd name="connsiteX17" fmla="*/ 850281 w 2058329"/>
                <a:gd name="connsiteY17" fmla="*/ 1900354 h 2894671"/>
                <a:gd name="connsiteX18" fmla="*/ 836342 w 2058329"/>
                <a:gd name="connsiteY18" fmla="*/ 1816720 h 2894671"/>
                <a:gd name="connsiteX19" fmla="*/ 789878 w 2058329"/>
                <a:gd name="connsiteY19" fmla="*/ 1802781 h 2894671"/>
                <a:gd name="connsiteX20" fmla="*/ 789878 w 2058329"/>
                <a:gd name="connsiteY20" fmla="*/ 1695915 h 2894671"/>
                <a:gd name="connsiteX21" fmla="*/ 840988 w 2058329"/>
                <a:gd name="connsiteY21" fmla="*/ 1616927 h 2894671"/>
                <a:gd name="connsiteX22" fmla="*/ 785232 w 2058329"/>
                <a:gd name="connsiteY22" fmla="*/ 1593695 h 2894671"/>
                <a:gd name="connsiteX23" fmla="*/ 748061 w 2058329"/>
                <a:gd name="connsiteY23" fmla="*/ 1612281 h 2894671"/>
                <a:gd name="connsiteX24" fmla="*/ 692305 w 2058329"/>
                <a:gd name="connsiteY24" fmla="*/ 1551878 h 2894671"/>
                <a:gd name="connsiteX25" fmla="*/ 743415 w 2058329"/>
                <a:gd name="connsiteY25" fmla="*/ 1421781 h 2894671"/>
                <a:gd name="connsiteX26" fmla="*/ 822402 w 2058329"/>
                <a:gd name="connsiteY26" fmla="*/ 1361378 h 2894671"/>
                <a:gd name="connsiteX27" fmla="*/ 850281 w 2058329"/>
                <a:gd name="connsiteY27" fmla="*/ 1259159 h 2894671"/>
                <a:gd name="connsiteX28" fmla="*/ 850281 w 2058329"/>
                <a:gd name="connsiteY28" fmla="*/ 1217342 h 2894671"/>
                <a:gd name="connsiteX29" fmla="*/ 901390 w 2058329"/>
                <a:gd name="connsiteY29" fmla="*/ 1147646 h 2894671"/>
                <a:gd name="connsiteX30" fmla="*/ 943207 w 2058329"/>
                <a:gd name="connsiteY30" fmla="*/ 1170878 h 2894671"/>
                <a:gd name="connsiteX31" fmla="*/ 971085 w 2058329"/>
                <a:gd name="connsiteY31" fmla="*/ 1124415 h 2894671"/>
                <a:gd name="connsiteX32" fmla="*/ 1017549 w 2058329"/>
                <a:gd name="connsiteY32" fmla="*/ 1180171 h 2894671"/>
                <a:gd name="connsiteX33" fmla="*/ 1064012 w 2058329"/>
                <a:gd name="connsiteY33" fmla="*/ 1133707 h 2894671"/>
                <a:gd name="connsiteX34" fmla="*/ 1147646 w 2058329"/>
                <a:gd name="connsiteY34" fmla="*/ 1050073 h 2894671"/>
                <a:gd name="connsiteX35" fmla="*/ 1180171 w 2058329"/>
                <a:gd name="connsiteY35" fmla="*/ 1050073 h 2894671"/>
                <a:gd name="connsiteX36" fmla="*/ 1152293 w 2058329"/>
                <a:gd name="connsiteY36" fmla="*/ 1184817 h 2894671"/>
                <a:gd name="connsiteX37" fmla="*/ 1221988 w 2058329"/>
                <a:gd name="connsiteY37" fmla="*/ 1133707 h 2894671"/>
                <a:gd name="connsiteX38" fmla="*/ 1268451 w 2058329"/>
                <a:gd name="connsiteY38" fmla="*/ 1050073 h 2894671"/>
                <a:gd name="connsiteX39" fmla="*/ 1370671 w 2058329"/>
                <a:gd name="connsiteY39" fmla="*/ 1022195 h 2894671"/>
                <a:gd name="connsiteX40" fmla="*/ 1458951 w 2058329"/>
                <a:gd name="connsiteY40" fmla="*/ 1017549 h 2894671"/>
                <a:gd name="connsiteX41" fmla="*/ 1537939 w 2058329"/>
                <a:gd name="connsiteY41" fmla="*/ 1036134 h 2894671"/>
                <a:gd name="connsiteX42" fmla="*/ 1589049 w 2058329"/>
                <a:gd name="connsiteY42" fmla="*/ 1161585 h 2894671"/>
                <a:gd name="connsiteX43" fmla="*/ 1626220 w 2058329"/>
                <a:gd name="connsiteY43" fmla="*/ 1147646 h 2894671"/>
                <a:gd name="connsiteX44" fmla="*/ 1644805 w 2058329"/>
                <a:gd name="connsiteY44" fmla="*/ 1054720 h 2894671"/>
                <a:gd name="connsiteX45" fmla="*/ 1779549 w 2058329"/>
                <a:gd name="connsiteY45" fmla="*/ 971085 h 2894671"/>
                <a:gd name="connsiteX46" fmla="*/ 1812073 w 2058329"/>
                <a:gd name="connsiteY46" fmla="*/ 910683 h 2894671"/>
                <a:gd name="connsiteX47" fmla="*/ 1923585 w 2058329"/>
                <a:gd name="connsiteY47" fmla="*/ 827049 h 2894671"/>
                <a:gd name="connsiteX48" fmla="*/ 1988634 w 2058329"/>
                <a:gd name="connsiteY48" fmla="*/ 766646 h 2894671"/>
                <a:gd name="connsiteX49" fmla="*/ 2058329 w 2058329"/>
                <a:gd name="connsiteY49" fmla="*/ 729476 h 2894671"/>
                <a:gd name="connsiteX50" fmla="*/ 2025805 w 2058329"/>
                <a:gd name="connsiteY50" fmla="*/ 655134 h 2894671"/>
                <a:gd name="connsiteX51" fmla="*/ 2011866 w 2058329"/>
                <a:gd name="connsiteY51" fmla="*/ 590085 h 2894671"/>
                <a:gd name="connsiteX52" fmla="*/ 1970049 w 2058329"/>
                <a:gd name="connsiteY52" fmla="*/ 562207 h 2894671"/>
                <a:gd name="connsiteX53" fmla="*/ 1886415 w 2058329"/>
                <a:gd name="connsiteY53" fmla="*/ 617964 h 2894671"/>
                <a:gd name="connsiteX54" fmla="*/ 1830659 w 2058329"/>
                <a:gd name="connsiteY54" fmla="*/ 590085 h 2894671"/>
                <a:gd name="connsiteX55" fmla="*/ 1751671 w 2058329"/>
                <a:gd name="connsiteY55" fmla="*/ 617964 h 2894671"/>
                <a:gd name="connsiteX56" fmla="*/ 1668037 w 2058329"/>
                <a:gd name="connsiteY56" fmla="*/ 641195 h 2894671"/>
                <a:gd name="connsiteX57" fmla="*/ 1598342 w 2058329"/>
                <a:gd name="connsiteY57" fmla="*/ 617964 h 2894671"/>
                <a:gd name="connsiteX58" fmla="*/ 1579756 w 2058329"/>
                <a:gd name="connsiteY58" fmla="*/ 566854 h 2894671"/>
                <a:gd name="connsiteX59" fmla="*/ 1537939 w 2058329"/>
                <a:gd name="connsiteY59" fmla="*/ 520390 h 2894671"/>
                <a:gd name="connsiteX60" fmla="*/ 1486829 w 2058329"/>
                <a:gd name="connsiteY60" fmla="*/ 483220 h 2894671"/>
                <a:gd name="connsiteX61" fmla="*/ 1417134 w 2058329"/>
                <a:gd name="connsiteY61" fmla="*/ 464634 h 2894671"/>
                <a:gd name="connsiteX62" fmla="*/ 1403195 w 2058329"/>
                <a:gd name="connsiteY62" fmla="*/ 432110 h 2894671"/>
                <a:gd name="connsiteX63" fmla="*/ 1500768 w 2058329"/>
                <a:gd name="connsiteY63" fmla="*/ 339183 h 2894671"/>
                <a:gd name="connsiteX64" fmla="*/ 1524000 w 2058329"/>
                <a:gd name="connsiteY64" fmla="*/ 311305 h 2894671"/>
                <a:gd name="connsiteX65" fmla="*/ 1514707 w 2058329"/>
                <a:gd name="connsiteY65" fmla="*/ 250903 h 2894671"/>
                <a:gd name="connsiteX66" fmla="*/ 1440366 w 2058329"/>
                <a:gd name="connsiteY66" fmla="*/ 227671 h 2894671"/>
                <a:gd name="connsiteX67" fmla="*/ 1431073 w 2058329"/>
                <a:gd name="connsiteY67" fmla="*/ 176561 h 2894671"/>
                <a:gd name="connsiteX68" fmla="*/ 1379963 w 2058329"/>
                <a:gd name="connsiteY68" fmla="*/ 148683 h 2894671"/>
                <a:gd name="connsiteX69" fmla="*/ 1338146 w 2058329"/>
                <a:gd name="connsiteY69" fmla="*/ 162622 h 2894671"/>
                <a:gd name="connsiteX70" fmla="*/ 1273098 w 2058329"/>
                <a:gd name="connsiteY70" fmla="*/ 92927 h 2894671"/>
                <a:gd name="connsiteX71" fmla="*/ 1180171 w 2058329"/>
                <a:gd name="connsiteY71" fmla="*/ 83634 h 2894671"/>
                <a:gd name="connsiteX72" fmla="*/ 1105829 w 2058329"/>
                <a:gd name="connsiteY72" fmla="*/ 55756 h 2894671"/>
                <a:gd name="connsiteX73" fmla="*/ 1059366 w 2058329"/>
                <a:gd name="connsiteY73" fmla="*/ 18585 h 2894671"/>
                <a:gd name="connsiteX74" fmla="*/ 1017549 w 2058329"/>
                <a:gd name="connsiteY74" fmla="*/ 32525 h 2894671"/>
                <a:gd name="connsiteX75" fmla="*/ 957146 w 2058329"/>
                <a:gd name="connsiteY75" fmla="*/ 0 h 2894671"/>
                <a:gd name="connsiteX76" fmla="*/ 892098 w 2058329"/>
                <a:gd name="connsiteY76" fmla="*/ 4646 h 2894671"/>
                <a:gd name="connsiteX77" fmla="*/ 822402 w 2058329"/>
                <a:gd name="connsiteY77" fmla="*/ 55756 h 2894671"/>
                <a:gd name="connsiteX78" fmla="*/ 864220 w 2058329"/>
                <a:gd name="connsiteY78" fmla="*/ 148683 h 2894671"/>
                <a:gd name="connsiteX79" fmla="*/ 822402 w 2058329"/>
                <a:gd name="connsiteY79" fmla="*/ 199793 h 2894671"/>
                <a:gd name="connsiteX80" fmla="*/ 803817 w 2058329"/>
                <a:gd name="connsiteY80" fmla="*/ 227671 h 2894671"/>
                <a:gd name="connsiteX81" fmla="*/ 822402 w 2058329"/>
                <a:gd name="connsiteY81" fmla="*/ 264842 h 2894671"/>
                <a:gd name="connsiteX82" fmla="*/ 785232 w 2058329"/>
                <a:gd name="connsiteY82" fmla="*/ 292720 h 2894671"/>
                <a:gd name="connsiteX83" fmla="*/ 822402 w 2058329"/>
                <a:gd name="connsiteY83" fmla="*/ 339183 h 2894671"/>
                <a:gd name="connsiteX84" fmla="*/ 771293 w 2058329"/>
                <a:gd name="connsiteY84" fmla="*/ 394939 h 2894671"/>
                <a:gd name="connsiteX85" fmla="*/ 771293 w 2058329"/>
                <a:gd name="connsiteY85" fmla="*/ 394939 h 2894671"/>
                <a:gd name="connsiteX86" fmla="*/ 785232 w 2058329"/>
                <a:gd name="connsiteY86" fmla="*/ 446049 h 2894671"/>
                <a:gd name="connsiteX87" fmla="*/ 741256 w 2058329"/>
                <a:gd name="connsiteY87" fmla="*/ 469281 h 2894671"/>
                <a:gd name="connsiteX88" fmla="*/ 775939 w 2058329"/>
                <a:gd name="connsiteY88" fmla="*/ 543622 h 2894671"/>
                <a:gd name="connsiteX89" fmla="*/ 794524 w 2058329"/>
                <a:gd name="connsiteY89" fmla="*/ 580793 h 2894671"/>
                <a:gd name="connsiteX90" fmla="*/ 787389 w 2058329"/>
                <a:gd name="connsiteY90" fmla="*/ 638582 h 2894671"/>
                <a:gd name="connsiteX91" fmla="*/ 729585 w 2058329"/>
                <a:gd name="connsiteY91" fmla="*/ 671687 h 2894671"/>
                <a:gd name="connsiteX92" fmla="*/ 762000 w 2058329"/>
                <a:gd name="connsiteY92" fmla="*/ 696951 h 2894671"/>
                <a:gd name="connsiteX93" fmla="*/ 748280 w 2058329"/>
                <a:gd name="connsiteY93" fmla="*/ 752707 h 2894671"/>
                <a:gd name="connsiteX94" fmla="*/ 752707 w 2058329"/>
                <a:gd name="connsiteY94" fmla="*/ 794525 h 2894671"/>
                <a:gd name="connsiteX95" fmla="*/ 827049 w 2058329"/>
                <a:gd name="connsiteY95" fmla="*/ 799171 h 2894671"/>
                <a:gd name="connsiteX96" fmla="*/ 836342 w 2058329"/>
                <a:gd name="connsiteY96" fmla="*/ 762000 h 2894671"/>
                <a:gd name="connsiteX97" fmla="*/ 827049 w 2058329"/>
                <a:gd name="connsiteY97" fmla="*/ 710890 h 2894671"/>
                <a:gd name="connsiteX98" fmla="*/ 845634 w 2058329"/>
                <a:gd name="connsiteY98" fmla="*/ 594732 h 2894671"/>
                <a:gd name="connsiteX99" fmla="*/ 906037 w 2058329"/>
                <a:gd name="connsiteY99" fmla="*/ 557561 h 2894671"/>
                <a:gd name="connsiteX100" fmla="*/ 975732 w 2058329"/>
                <a:gd name="connsiteY100" fmla="*/ 534329 h 2894671"/>
                <a:gd name="connsiteX101" fmla="*/ 1031488 w 2058329"/>
                <a:gd name="connsiteY101" fmla="*/ 585439 h 2894671"/>
                <a:gd name="connsiteX102" fmla="*/ 1031488 w 2058329"/>
                <a:gd name="connsiteY102" fmla="*/ 585439 h 2894671"/>
                <a:gd name="connsiteX103" fmla="*/ 985024 w 2058329"/>
                <a:gd name="connsiteY103" fmla="*/ 617964 h 2894671"/>
                <a:gd name="connsiteX104" fmla="*/ 924622 w 2058329"/>
                <a:gd name="connsiteY104" fmla="*/ 655134 h 2894671"/>
                <a:gd name="connsiteX105" fmla="*/ 924622 w 2058329"/>
                <a:gd name="connsiteY105" fmla="*/ 766646 h 2894671"/>
                <a:gd name="connsiteX106" fmla="*/ 896744 w 2058329"/>
                <a:gd name="connsiteY106" fmla="*/ 817756 h 2894671"/>
                <a:gd name="connsiteX107" fmla="*/ 924622 w 2058329"/>
                <a:gd name="connsiteY107" fmla="*/ 840988 h 2894671"/>
                <a:gd name="connsiteX108" fmla="*/ 896744 w 2058329"/>
                <a:gd name="connsiteY108" fmla="*/ 915329 h 2894671"/>
                <a:gd name="connsiteX109" fmla="*/ 896744 w 2058329"/>
                <a:gd name="connsiteY109" fmla="*/ 961793 h 2894671"/>
                <a:gd name="connsiteX110" fmla="*/ 836342 w 2058329"/>
                <a:gd name="connsiteY110" fmla="*/ 980378 h 2894671"/>
                <a:gd name="connsiteX111" fmla="*/ 752707 w 2058329"/>
                <a:gd name="connsiteY111" fmla="*/ 1026842 h 2894671"/>
                <a:gd name="connsiteX112" fmla="*/ 692305 w 2058329"/>
                <a:gd name="connsiteY112" fmla="*/ 1064012 h 2894671"/>
                <a:gd name="connsiteX113" fmla="*/ 696951 w 2058329"/>
                <a:gd name="connsiteY113" fmla="*/ 1110476 h 2894671"/>
                <a:gd name="connsiteX114" fmla="*/ 645842 w 2058329"/>
                <a:gd name="connsiteY114" fmla="*/ 1152293 h 2894671"/>
                <a:gd name="connsiteX115" fmla="*/ 552915 w 2058329"/>
                <a:gd name="connsiteY115" fmla="*/ 1245220 h 2894671"/>
                <a:gd name="connsiteX116" fmla="*/ 501805 w 2058329"/>
                <a:gd name="connsiteY116" fmla="*/ 1291683 h 2894671"/>
                <a:gd name="connsiteX117" fmla="*/ 459988 w 2058329"/>
                <a:gd name="connsiteY117" fmla="*/ 1379964 h 2894671"/>
                <a:gd name="connsiteX118" fmla="*/ 441402 w 2058329"/>
                <a:gd name="connsiteY118" fmla="*/ 1426427 h 2894671"/>
                <a:gd name="connsiteX119" fmla="*/ 325244 w 2058329"/>
                <a:gd name="connsiteY119" fmla="*/ 1542585 h 2894671"/>
                <a:gd name="connsiteX120" fmla="*/ 264842 w 2058329"/>
                <a:gd name="connsiteY120" fmla="*/ 1565817 h 2894671"/>
                <a:gd name="connsiteX121" fmla="*/ 223024 w 2058329"/>
                <a:gd name="connsiteY121" fmla="*/ 1570464 h 2894671"/>
                <a:gd name="connsiteX122" fmla="*/ 213732 w 2058329"/>
                <a:gd name="connsiteY122" fmla="*/ 1612281 h 2894671"/>
                <a:gd name="connsiteX123" fmla="*/ 139390 w 2058329"/>
                <a:gd name="connsiteY123" fmla="*/ 1598342 h 2894671"/>
                <a:gd name="connsiteX124" fmla="*/ 130098 w 2058329"/>
                <a:gd name="connsiteY124" fmla="*/ 1612281 h 2894671"/>
                <a:gd name="connsiteX125" fmla="*/ 167268 w 2058329"/>
                <a:gd name="connsiteY125" fmla="*/ 1672683 h 2894671"/>
                <a:gd name="connsiteX126" fmla="*/ 120805 w 2058329"/>
                <a:gd name="connsiteY126" fmla="*/ 1765610 h 2894671"/>
                <a:gd name="connsiteX127" fmla="*/ 69695 w 2058329"/>
                <a:gd name="connsiteY127" fmla="*/ 1821366 h 2894671"/>
                <a:gd name="connsiteX128" fmla="*/ 0 w 2058329"/>
                <a:gd name="connsiteY128" fmla="*/ 2021159 h 2894671"/>
                <a:gd name="connsiteX129" fmla="*/ 13939 w 2058329"/>
                <a:gd name="connsiteY129" fmla="*/ 2179134 h 2894671"/>
                <a:gd name="connsiteX130" fmla="*/ 55756 w 2058329"/>
                <a:gd name="connsiteY130" fmla="*/ 2430037 h 2894671"/>
                <a:gd name="connsiteX131" fmla="*/ 83634 w 2058329"/>
                <a:gd name="connsiteY131" fmla="*/ 2639122 h 2894671"/>
                <a:gd name="connsiteX132" fmla="*/ 116159 w 2058329"/>
                <a:gd name="connsiteY132" fmla="*/ 2699525 h 2894671"/>
                <a:gd name="connsiteX133" fmla="*/ 106866 w 2058329"/>
                <a:gd name="connsiteY133" fmla="*/ 2829622 h 2894671"/>
                <a:gd name="connsiteX134" fmla="*/ 120805 w 2058329"/>
                <a:gd name="connsiteY134" fmla="*/ 2894671 h 2894671"/>
                <a:gd name="connsiteX0" fmla="*/ 120805 w 2058329"/>
                <a:gd name="connsiteY0" fmla="*/ 2894671 h 2894671"/>
                <a:gd name="connsiteX1" fmla="*/ 236963 w 2058329"/>
                <a:gd name="connsiteY1" fmla="*/ 2764573 h 2894671"/>
                <a:gd name="connsiteX2" fmla="*/ 292720 w 2058329"/>
                <a:gd name="connsiteY2" fmla="*/ 2713464 h 2894671"/>
                <a:gd name="connsiteX3" fmla="*/ 325244 w 2058329"/>
                <a:gd name="connsiteY3" fmla="*/ 2601951 h 2894671"/>
                <a:gd name="connsiteX4" fmla="*/ 320598 w 2058329"/>
                <a:gd name="connsiteY4" fmla="*/ 2527610 h 2894671"/>
                <a:gd name="connsiteX5" fmla="*/ 399585 w 2058329"/>
                <a:gd name="connsiteY5" fmla="*/ 2495085 h 2894671"/>
                <a:gd name="connsiteX6" fmla="*/ 473927 w 2058329"/>
                <a:gd name="connsiteY6" fmla="*/ 2476500 h 2894671"/>
                <a:gd name="connsiteX7" fmla="*/ 473927 w 2058329"/>
                <a:gd name="connsiteY7" fmla="*/ 2364988 h 2894671"/>
                <a:gd name="connsiteX8" fmla="*/ 501805 w 2058329"/>
                <a:gd name="connsiteY8" fmla="*/ 2295293 h 2894671"/>
                <a:gd name="connsiteX9" fmla="*/ 594732 w 2058329"/>
                <a:gd name="connsiteY9" fmla="*/ 2230244 h 2894671"/>
                <a:gd name="connsiteX10" fmla="*/ 650488 w 2058329"/>
                <a:gd name="connsiteY10" fmla="*/ 2244183 h 2894671"/>
                <a:gd name="connsiteX11" fmla="*/ 715537 w 2058329"/>
                <a:gd name="connsiteY11" fmla="*/ 2183781 h 2894671"/>
                <a:gd name="connsiteX12" fmla="*/ 669073 w 2058329"/>
                <a:gd name="connsiteY12" fmla="*/ 2095500 h 2894671"/>
                <a:gd name="connsiteX13" fmla="*/ 692305 w 2058329"/>
                <a:gd name="connsiteY13" fmla="*/ 1979342 h 2894671"/>
                <a:gd name="connsiteX14" fmla="*/ 724829 w 2058329"/>
                <a:gd name="connsiteY14" fmla="*/ 1918939 h 2894671"/>
                <a:gd name="connsiteX15" fmla="*/ 780585 w 2058329"/>
                <a:gd name="connsiteY15" fmla="*/ 1918939 h 2894671"/>
                <a:gd name="connsiteX16" fmla="*/ 822402 w 2058329"/>
                <a:gd name="connsiteY16" fmla="*/ 1956110 h 2894671"/>
                <a:gd name="connsiteX17" fmla="*/ 850281 w 2058329"/>
                <a:gd name="connsiteY17" fmla="*/ 1900354 h 2894671"/>
                <a:gd name="connsiteX18" fmla="*/ 836342 w 2058329"/>
                <a:gd name="connsiteY18" fmla="*/ 1816720 h 2894671"/>
                <a:gd name="connsiteX19" fmla="*/ 789878 w 2058329"/>
                <a:gd name="connsiteY19" fmla="*/ 1802781 h 2894671"/>
                <a:gd name="connsiteX20" fmla="*/ 789878 w 2058329"/>
                <a:gd name="connsiteY20" fmla="*/ 1695915 h 2894671"/>
                <a:gd name="connsiteX21" fmla="*/ 840988 w 2058329"/>
                <a:gd name="connsiteY21" fmla="*/ 1616927 h 2894671"/>
                <a:gd name="connsiteX22" fmla="*/ 785232 w 2058329"/>
                <a:gd name="connsiteY22" fmla="*/ 1593695 h 2894671"/>
                <a:gd name="connsiteX23" fmla="*/ 748061 w 2058329"/>
                <a:gd name="connsiteY23" fmla="*/ 1612281 h 2894671"/>
                <a:gd name="connsiteX24" fmla="*/ 692305 w 2058329"/>
                <a:gd name="connsiteY24" fmla="*/ 1551878 h 2894671"/>
                <a:gd name="connsiteX25" fmla="*/ 743415 w 2058329"/>
                <a:gd name="connsiteY25" fmla="*/ 1421781 h 2894671"/>
                <a:gd name="connsiteX26" fmla="*/ 822402 w 2058329"/>
                <a:gd name="connsiteY26" fmla="*/ 1361378 h 2894671"/>
                <a:gd name="connsiteX27" fmla="*/ 850281 w 2058329"/>
                <a:gd name="connsiteY27" fmla="*/ 1259159 h 2894671"/>
                <a:gd name="connsiteX28" fmla="*/ 850281 w 2058329"/>
                <a:gd name="connsiteY28" fmla="*/ 1217342 h 2894671"/>
                <a:gd name="connsiteX29" fmla="*/ 901390 w 2058329"/>
                <a:gd name="connsiteY29" fmla="*/ 1147646 h 2894671"/>
                <a:gd name="connsiteX30" fmla="*/ 943207 w 2058329"/>
                <a:gd name="connsiteY30" fmla="*/ 1170878 h 2894671"/>
                <a:gd name="connsiteX31" fmla="*/ 971085 w 2058329"/>
                <a:gd name="connsiteY31" fmla="*/ 1124415 h 2894671"/>
                <a:gd name="connsiteX32" fmla="*/ 1017549 w 2058329"/>
                <a:gd name="connsiteY32" fmla="*/ 1180171 h 2894671"/>
                <a:gd name="connsiteX33" fmla="*/ 1064012 w 2058329"/>
                <a:gd name="connsiteY33" fmla="*/ 1133707 h 2894671"/>
                <a:gd name="connsiteX34" fmla="*/ 1147646 w 2058329"/>
                <a:gd name="connsiteY34" fmla="*/ 1050073 h 2894671"/>
                <a:gd name="connsiteX35" fmla="*/ 1180171 w 2058329"/>
                <a:gd name="connsiteY35" fmla="*/ 1050073 h 2894671"/>
                <a:gd name="connsiteX36" fmla="*/ 1152293 w 2058329"/>
                <a:gd name="connsiteY36" fmla="*/ 1184817 h 2894671"/>
                <a:gd name="connsiteX37" fmla="*/ 1221988 w 2058329"/>
                <a:gd name="connsiteY37" fmla="*/ 1133707 h 2894671"/>
                <a:gd name="connsiteX38" fmla="*/ 1268451 w 2058329"/>
                <a:gd name="connsiteY38" fmla="*/ 1050073 h 2894671"/>
                <a:gd name="connsiteX39" fmla="*/ 1370671 w 2058329"/>
                <a:gd name="connsiteY39" fmla="*/ 1022195 h 2894671"/>
                <a:gd name="connsiteX40" fmla="*/ 1458951 w 2058329"/>
                <a:gd name="connsiteY40" fmla="*/ 1017549 h 2894671"/>
                <a:gd name="connsiteX41" fmla="*/ 1537939 w 2058329"/>
                <a:gd name="connsiteY41" fmla="*/ 1036134 h 2894671"/>
                <a:gd name="connsiteX42" fmla="*/ 1589049 w 2058329"/>
                <a:gd name="connsiteY42" fmla="*/ 1161585 h 2894671"/>
                <a:gd name="connsiteX43" fmla="*/ 1626220 w 2058329"/>
                <a:gd name="connsiteY43" fmla="*/ 1147646 h 2894671"/>
                <a:gd name="connsiteX44" fmla="*/ 1644805 w 2058329"/>
                <a:gd name="connsiteY44" fmla="*/ 1054720 h 2894671"/>
                <a:gd name="connsiteX45" fmla="*/ 1779549 w 2058329"/>
                <a:gd name="connsiteY45" fmla="*/ 971085 h 2894671"/>
                <a:gd name="connsiteX46" fmla="*/ 1812073 w 2058329"/>
                <a:gd name="connsiteY46" fmla="*/ 910683 h 2894671"/>
                <a:gd name="connsiteX47" fmla="*/ 1923585 w 2058329"/>
                <a:gd name="connsiteY47" fmla="*/ 827049 h 2894671"/>
                <a:gd name="connsiteX48" fmla="*/ 1988634 w 2058329"/>
                <a:gd name="connsiteY48" fmla="*/ 766646 h 2894671"/>
                <a:gd name="connsiteX49" fmla="*/ 2058329 w 2058329"/>
                <a:gd name="connsiteY49" fmla="*/ 729476 h 2894671"/>
                <a:gd name="connsiteX50" fmla="*/ 2025805 w 2058329"/>
                <a:gd name="connsiteY50" fmla="*/ 655134 h 2894671"/>
                <a:gd name="connsiteX51" fmla="*/ 2011866 w 2058329"/>
                <a:gd name="connsiteY51" fmla="*/ 590085 h 2894671"/>
                <a:gd name="connsiteX52" fmla="*/ 1970049 w 2058329"/>
                <a:gd name="connsiteY52" fmla="*/ 562207 h 2894671"/>
                <a:gd name="connsiteX53" fmla="*/ 1886415 w 2058329"/>
                <a:gd name="connsiteY53" fmla="*/ 617964 h 2894671"/>
                <a:gd name="connsiteX54" fmla="*/ 1830659 w 2058329"/>
                <a:gd name="connsiteY54" fmla="*/ 590085 h 2894671"/>
                <a:gd name="connsiteX55" fmla="*/ 1751671 w 2058329"/>
                <a:gd name="connsiteY55" fmla="*/ 617964 h 2894671"/>
                <a:gd name="connsiteX56" fmla="*/ 1668037 w 2058329"/>
                <a:gd name="connsiteY56" fmla="*/ 641195 h 2894671"/>
                <a:gd name="connsiteX57" fmla="*/ 1598342 w 2058329"/>
                <a:gd name="connsiteY57" fmla="*/ 617964 h 2894671"/>
                <a:gd name="connsiteX58" fmla="*/ 1579756 w 2058329"/>
                <a:gd name="connsiteY58" fmla="*/ 566854 h 2894671"/>
                <a:gd name="connsiteX59" fmla="*/ 1537939 w 2058329"/>
                <a:gd name="connsiteY59" fmla="*/ 520390 h 2894671"/>
                <a:gd name="connsiteX60" fmla="*/ 1486829 w 2058329"/>
                <a:gd name="connsiteY60" fmla="*/ 483220 h 2894671"/>
                <a:gd name="connsiteX61" fmla="*/ 1417134 w 2058329"/>
                <a:gd name="connsiteY61" fmla="*/ 464634 h 2894671"/>
                <a:gd name="connsiteX62" fmla="*/ 1403195 w 2058329"/>
                <a:gd name="connsiteY62" fmla="*/ 432110 h 2894671"/>
                <a:gd name="connsiteX63" fmla="*/ 1500768 w 2058329"/>
                <a:gd name="connsiteY63" fmla="*/ 339183 h 2894671"/>
                <a:gd name="connsiteX64" fmla="*/ 1524000 w 2058329"/>
                <a:gd name="connsiteY64" fmla="*/ 311305 h 2894671"/>
                <a:gd name="connsiteX65" fmla="*/ 1514707 w 2058329"/>
                <a:gd name="connsiteY65" fmla="*/ 250903 h 2894671"/>
                <a:gd name="connsiteX66" fmla="*/ 1440366 w 2058329"/>
                <a:gd name="connsiteY66" fmla="*/ 227671 h 2894671"/>
                <a:gd name="connsiteX67" fmla="*/ 1431073 w 2058329"/>
                <a:gd name="connsiteY67" fmla="*/ 176561 h 2894671"/>
                <a:gd name="connsiteX68" fmla="*/ 1379963 w 2058329"/>
                <a:gd name="connsiteY68" fmla="*/ 148683 h 2894671"/>
                <a:gd name="connsiteX69" fmla="*/ 1338146 w 2058329"/>
                <a:gd name="connsiteY69" fmla="*/ 162622 h 2894671"/>
                <a:gd name="connsiteX70" fmla="*/ 1273098 w 2058329"/>
                <a:gd name="connsiteY70" fmla="*/ 92927 h 2894671"/>
                <a:gd name="connsiteX71" fmla="*/ 1180171 w 2058329"/>
                <a:gd name="connsiteY71" fmla="*/ 83634 h 2894671"/>
                <a:gd name="connsiteX72" fmla="*/ 1105829 w 2058329"/>
                <a:gd name="connsiteY72" fmla="*/ 55756 h 2894671"/>
                <a:gd name="connsiteX73" fmla="*/ 1059366 w 2058329"/>
                <a:gd name="connsiteY73" fmla="*/ 18585 h 2894671"/>
                <a:gd name="connsiteX74" fmla="*/ 1017549 w 2058329"/>
                <a:gd name="connsiteY74" fmla="*/ 32525 h 2894671"/>
                <a:gd name="connsiteX75" fmla="*/ 957146 w 2058329"/>
                <a:gd name="connsiteY75" fmla="*/ 0 h 2894671"/>
                <a:gd name="connsiteX76" fmla="*/ 892098 w 2058329"/>
                <a:gd name="connsiteY76" fmla="*/ 4646 h 2894671"/>
                <a:gd name="connsiteX77" fmla="*/ 822402 w 2058329"/>
                <a:gd name="connsiteY77" fmla="*/ 55756 h 2894671"/>
                <a:gd name="connsiteX78" fmla="*/ 864220 w 2058329"/>
                <a:gd name="connsiteY78" fmla="*/ 148683 h 2894671"/>
                <a:gd name="connsiteX79" fmla="*/ 822402 w 2058329"/>
                <a:gd name="connsiteY79" fmla="*/ 199793 h 2894671"/>
                <a:gd name="connsiteX80" fmla="*/ 803817 w 2058329"/>
                <a:gd name="connsiteY80" fmla="*/ 227671 h 2894671"/>
                <a:gd name="connsiteX81" fmla="*/ 822402 w 2058329"/>
                <a:gd name="connsiteY81" fmla="*/ 264842 h 2894671"/>
                <a:gd name="connsiteX82" fmla="*/ 785232 w 2058329"/>
                <a:gd name="connsiteY82" fmla="*/ 292720 h 2894671"/>
                <a:gd name="connsiteX83" fmla="*/ 822402 w 2058329"/>
                <a:gd name="connsiteY83" fmla="*/ 339183 h 2894671"/>
                <a:gd name="connsiteX84" fmla="*/ 771293 w 2058329"/>
                <a:gd name="connsiteY84" fmla="*/ 394939 h 2894671"/>
                <a:gd name="connsiteX85" fmla="*/ 771293 w 2058329"/>
                <a:gd name="connsiteY85" fmla="*/ 394939 h 2894671"/>
                <a:gd name="connsiteX86" fmla="*/ 795306 w 2058329"/>
                <a:gd name="connsiteY86" fmla="*/ 414744 h 2894671"/>
                <a:gd name="connsiteX87" fmla="*/ 785232 w 2058329"/>
                <a:gd name="connsiteY87" fmla="*/ 446049 h 2894671"/>
                <a:gd name="connsiteX88" fmla="*/ 741256 w 2058329"/>
                <a:gd name="connsiteY88" fmla="*/ 469281 h 2894671"/>
                <a:gd name="connsiteX89" fmla="*/ 775939 w 2058329"/>
                <a:gd name="connsiteY89" fmla="*/ 543622 h 2894671"/>
                <a:gd name="connsiteX90" fmla="*/ 794524 w 2058329"/>
                <a:gd name="connsiteY90" fmla="*/ 580793 h 2894671"/>
                <a:gd name="connsiteX91" fmla="*/ 787389 w 2058329"/>
                <a:gd name="connsiteY91" fmla="*/ 638582 h 2894671"/>
                <a:gd name="connsiteX92" fmla="*/ 729585 w 2058329"/>
                <a:gd name="connsiteY92" fmla="*/ 671687 h 2894671"/>
                <a:gd name="connsiteX93" fmla="*/ 762000 w 2058329"/>
                <a:gd name="connsiteY93" fmla="*/ 696951 h 2894671"/>
                <a:gd name="connsiteX94" fmla="*/ 748280 w 2058329"/>
                <a:gd name="connsiteY94" fmla="*/ 752707 h 2894671"/>
                <a:gd name="connsiteX95" fmla="*/ 752707 w 2058329"/>
                <a:gd name="connsiteY95" fmla="*/ 794525 h 2894671"/>
                <a:gd name="connsiteX96" fmla="*/ 827049 w 2058329"/>
                <a:gd name="connsiteY96" fmla="*/ 799171 h 2894671"/>
                <a:gd name="connsiteX97" fmla="*/ 836342 w 2058329"/>
                <a:gd name="connsiteY97" fmla="*/ 762000 h 2894671"/>
                <a:gd name="connsiteX98" fmla="*/ 827049 w 2058329"/>
                <a:gd name="connsiteY98" fmla="*/ 710890 h 2894671"/>
                <a:gd name="connsiteX99" fmla="*/ 845634 w 2058329"/>
                <a:gd name="connsiteY99" fmla="*/ 594732 h 2894671"/>
                <a:gd name="connsiteX100" fmla="*/ 906037 w 2058329"/>
                <a:gd name="connsiteY100" fmla="*/ 557561 h 2894671"/>
                <a:gd name="connsiteX101" fmla="*/ 975732 w 2058329"/>
                <a:gd name="connsiteY101" fmla="*/ 534329 h 2894671"/>
                <a:gd name="connsiteX102" fmla="*/ 1031488 w 2058329"/>
                <a:gd name="connsiteY102" fmla="*/ 585439 h 2894671"/>
                <a:gd name="connsiteX103" fmla="*/ 1031488 w 2058329"/>
                <a:gd name="connsiteY103" fmla="*/ 585439 h 2894671"/>
                <a:gd name="connsiteX104" fmla="*/ 985024 w 2058329"/>
                <a:gd name="connsiteY104" fmla="*/ 617964 h 2894671"/>
                <a:gd name="connsiteX105" fmla="*/ 924622 w 2058329"/>
                <a:gd name="connsiteY105" fmla="*/ 655134 h 2894671"/>
                <a:gd name="connsiteX106" fmla="*/ 924622 w 2058329"/>
                <a:gd name="connsiteY106" fmla="*/ 766646 h 2894671"/>
                <a:gd name="connsiteX107" fmla="*/ 896744 w 2058329"/>
                <a:gd name="connsiteY107" fmla="*/ 817756 h 2894671"/>
                <a:gd name="connsiteX108" fmla="*/ 924622 w 2058329"/>
                <a:gd name="connsiteY108" fmla="*/ 840988 h 2894671"/>
                <a:gd name="connsiteX109" fmla="*/ 896744 w 2058329"/>
                <a:gd name="connsiteY109" fmla="*/ 915329 h 2894671"/>
                <a:gd name="connsiteX110" fmla="*/ 896744 w 2058329"/>
                <a:gd name="connsiteY110" fmla="*/ 961793 h 2894671"/>
                <a:gd name="connsiteX111" fmla="*/ 836342 w 2058329"/>
                <a:gd name="connsiteY111" fmla="*/ 980378 h 2894671"/>
                <a:gd name="connsiteX112" fmla="*/ 752707 w 2058329"/>
                <a:gd name="connsiteY112" fmla="*/ 1026842 h 2894671"/>
                <a:gd name="connsiteX113" fmla="*/ 692305 w 2058329"/>
                <a:gd name="connsiteY113" fmla="*/ 1064012 h 2894671"/>
                <a:gd name="connsiteX114" fmla="*/ 696951 w 2058329"/>
                <a:gd name="connsiteY114" fmla="*/ 1110476 h 2894671"/>
                <a:gd name="connsiteX115" fmla="*/ 645842 w 2058329"/>
                <a:gd name="connsiteY115" fmla="*/ 1152293 h 2894671"/>
                <a:gd name="connsiteX116" fmla="*/ 552915 w 2058329"/>
                <a:gd name="connsiteY116" fmla="*/ 1245220 h 2894671"/>
                <a:gd name="connsiteX117" fmla="*/ 501805 w 2058329"/>
                <a:gd name="connsiteY117" fmla="*/ 1291683 h 2894671"/>
                <a:gd name="connsiteX118" fmla="*/ 459988 w 2058329"/>
                <a:gd name="connsiteY118" fmla="*/ 1379964 h 2894671"/>
                <a:gd name="connsiteX119" fmla="*/ 441402 w 2058329"/>
                <a:gd name="connsiteY119" fmla="*/ 1426427 h 2894671"/>
                <a:gd name="connsiteX120" fmla="*/ 325244 w 2058329"/>
                <a:gd name="connsiteY120" fmla="*/ 1542585 h 2894671"/>
                <a:gd name="connsiteX121" fmla="*/ 264842 w 2058329"/>
                <a:gd name="connsiteY121" fmla="*/ 1565817 h 2894671"/>
                <a:gd name="connsiteX122" fmla="*/ 223024 w 2058329"/>
                <a:gd name="connsiteY122" fmla="*/ 1570464 h 2894671"/>
                <a:gd name="connsiteX123" fmla="*/ 213732 w 2058329"/>
                <a:gd name="connsiteY123" fmla="*/ 1612281 h 2894671"/>
                <a:gd name="connsiteX124" fmla="*/ 139390 w 2058329"/>
                <a:gd name="connsiteY124" fmla="*/ 1598342 h 2894671"/>
                <a:gd name="connsiteX125" fmla="*/ 130098 w 2058329"/>
                <a:gd name="connsiteY125" fmla="*/ 1612281 h 2894671"/>
                <a:gd name="connsiteX126" fmla="*/ 167268 w 2058329"/>
                <a:gd name="connsiteY126" fmla="*/ 1672683 h 2894671"/>
                <a:gd name="connsiteX127" fmla="*/ 120805 w 2058329"/>
                <a:gd name="connsiteY127" fmla="*/ 1765610 h 2894671"/>
                <a:gd name="connsiteX128" fmla="*/ 69695 w 2058329"/>
                <a:gd name="connsiteY128" fmla="*/ 1821366 h 2894671"/>
                <a:gd name="connsiteX129" fmla="*/ 0 w 2058329"/>
                <a:gd name="connsiteY129" fmla="*/ 2021159 h 2894671"/>
                <a:gd name="connsiteX130" fmla="*/ 13939 w 2058329"/>
                <a:gd name="connsiteY130" fmla="*/ 2179134 h 2894671"/>
                <a:gd name="connsiteX131" fmla="*/ 55756 w 2058329"/>
                <a:gd name="connsiteY131" fmla="*/ 2430037 h 2894671"/>
                <a:gd name="connsiteX132" fmla="*/ 83634 w 2058329"/>
                <a:gd name="connsiteY132" fmla="*/ 2639122 h 2894671"/>
                <a:gd name="connsiteX133" fmla="*/ 116159 w 2058329"/>
                <a:gd name="connsiteY133" fmla="*/ 2699525 h 2894671"/>
                <a:gd name="connsiteX134" fmla="*/ 106866 w 2058329"/>
                <a:gd name="connsiteY134" fmla="*/ 2829622 h 2894671"/>
                <a:gd name="connsiteX135" fmla="*/ 120805 w 2058329"/>
                <a:gd name="connsiteY135" fmla="*/ 2894671 h 2894671"/>
                <a:gd name="connsiteX0" fmla="*/ 120805 w 2058329"/>
                <a:gd name="connsiteY0" fmla="*/ 2894671 h 2894671"/>
                <a:gd name="connsiteX1" fmla="*/ 236963 w 2058329"/>
                <a:gd name="connsiteY1" fmla="*/ 2764573 h 2894671"/>
                <a:gd name="connsiteX2" fmla="*/ 292720 w 2058329"/>
                <a:gd name="connsiteY2" fmla="*/ 2713464 h 2894671"/>
                <a:gd name="connsiteX3" fmla="*/ 325244 w 2058329"/>
                <a:gd name="connsiteY3" fmla="*/ 2601951 h 2894671"/>
                <a:gd name="connsiteX4" fmla="*/ 320598 w 2058329"/>
                <a:gd name="connsiteY4" fmla="*/ 2527610 h 2894671"/>
                <a:gd name="connsiteX5" fmla="*/ 399585 w 2058329"/>
                <a:gd name="connsiteY5" fmla="*/ 2495085 h 2894671"/>
                <a:gd name="connsiteX6" fmla="*/ 473927 w 2058329"/>
                <a:gd name="connsiteY6" fmla="*/ 2476500 h 2894671"/>
                <a:gd name="connsiteX7" fmla="*/ 473927 w 2058329"/>
                <a:gd name="connsiteY7" fmla="*/ 2364988 h 2894671"/>
                <a:gd name="connsiteX8" fmla="*/ 501805 w 2058329"/>
                <a:gd name="connsiteY8" fmla="*/ 2295293 h 2894671"/>
                <a:gd name="connsiteX9" fmla="*/ 594732 w 2058329"/>
                <a:gd name="connsiteY9" fmla="*/ 2230244 h 2894671"/>
                <a:gd name="connsiteX10" fmla="*/ 650488 w 2058329"/>
                <a:gd name="connsiteY10" fmla="*/ 2244183 h 2894671"/>
                <a:gd name="connsiteX11" fmla="*/ 715537 w 2058329"/>
                <a:gd name="connsiteY11" fmla="*/ 2183781 h 2894671"/>
                <a:gd name="connsiteX12" fmla="*/ 669073 w 2058329"/>
                <a:gd name="connsiteY12" fmla="*/ 2095500 h 2894671"/>
                <a:gd name="connsiteX13" fmla="*/ 692305 w 2058329"/>
                <a:gd name="connsiteY13" fmla="*/ 1979342 h 2894671"/>
                <a:gd name="connsiteX14" fmla="*/ 724829 w 2058329"/>
                <a:gd name="connsiteY14" fmla="*/ 1918939 h 2894671"/>
                <a:gd name="connsiteX15" fmla="*/ 780585 w 2058329"/>
                <a:gd name="connsiteY15" fmla="*/ 1918939 h 2894671"/>
                <a:gd name="connsiteX16" fmla="*/ 822402 w 2058329"/>
                <a:gd name="connsiteY16" fmla="*/ 1956110 h 2894671"/>
                <a:gd name="connsiteX17" fmla="*/ 850281 w 2058329"/>
                <a:gd name="connsiteY17" fmla="*/ 1900354 h 2894671"/>
                <a:gd name="connsiteX18" fmla="*/ 836342 w 2058329"/>
                <a:gd name="connsiteY18" fmla="*/ 1816720 h 2894671"/>
                <a:gd name="connsiteX19" fmla="*/ 789878 w 2058329"/>
                <a:gd name="connsiteY19" fmla="*/ 1802781 h 2894671"/>
                <a:gd name="connsiteX20" fmla="*/ 789878 w 2058329"/>
                <a:gd name="connsiteY20" fmla="*/ 1695915 h 2894671"/>
                <a:gd name="connsiteX21" fmla="*/ 840988 w 2058329"/>
                <a:gd name="connsiteY21" fmla="*/ 1616927 h 2894671"/>
                <a:gd name="connsiteX22" fmla="*/ 785232 w 2058329"/>
                <a:gd name="connsiteY22" fmla="*/ 1593695 h 2894671"/>
                <a:gd name="connsiteX23" fmla="*/ 748061 w 2058329"/>
                <a:gd name="connsiteY23" fmla="*/ 1612281 h 2894671"/>
                <a:gd name="connsiteX24" fmla="*/ 692305 w 2058329"/>
                <a:gd name="connsiteY24" fmla="*/ 1551878 h 2894671"/>
                <a:gd name="connsiteX25" fmla="*/ 743415 w 2058329"/>
                <a:gd name="connsiteY25" fmla="*/ 1421781 h 2894671"/>
                <a:gd name="connsiteX26" fmla="*/ 822402 w 2058329"/>
                <a:gd name="connsiteY26" fmla="*/ 1361378 h 2894671"/>
                <a:gd name="connsiteX27" fmla="*/ 850281 w 2058329"/>
                <a:gd name="connsiteY27" fmla="*/ 1259159 h 2894671"/>
                <a:gd name="connsiteX28" fmla="*/ 850281 w 2058329"/>
                <a:gd name="connsiteY28" fmla="*/ 1217342 h 2894671"/>
                <a:gd name="connsiteX29" fmla="*/ 901390 w 2058329"/>
                <a:gd name="connsiteY29" fmla="*/ 1147646 h 2894671"/>
                <a:gd name="connsiteX30" fmla="*/ 943207 w 2058329"/>
                <a:gd name="connsiteY30" fmla="*/ 1170878 h 2894671"/>
                <a:gd name="connsiteX31" fmla="*/ 971085 w 2058329"/>
                <a:gd name="connsiteY31" fmla="*/ 1124415 h 2894671"/>
                <a:gd name="connsiteX32" fmla="*/ 1017549 w 2058329"/>
                <a:gd name="connsiteY32" fmla="*/ 1180171 h 2894671"/>
                <a:gd name="connsiteX33" fmla="*/ 1064012 w 2058329"/>
                <a:gd name="connsiteY33" fmla="*/ 1133707 h 2894671"/>
                <a:gd name="connsiteX34" fmla="*/ 1147646 w 2058329"/>
                <a:gd name="connsiteY34" fmla="*/ 1050073 h 2894671"/>
                <a:gd name="connsiteX35" fmla="*/ 1180171 w 2058329"/>
                <a:gd name="connsiteY35" fmla="*/ 1050073 h 2894671"/>
                <a:gd name="connsiteX36" fmla="*/ 1152293 w 2058329"/>
                <a:gd name="connsiteY36" fmla="*/ 1184817 h 2894671"/>
                <a:gd name="connsiteX37" fmla="*/ 1221988 w 2058329"/>
                <a:gd name="connsiteY37" fmla="*/ 1133707 h 2894671"/>
                <a:gd name="connsiteX38" fmla="*/ 1268451 w 2058329"/>
                <a:gd name="connsiteY38" fmla="*/ 1050073 h 2894671"/>
                <a:gd name="connsiteX39" fmla="*/ 1370671 w 2058329"/>
                <a:gd name="connsiteY39" fmla="*/ 1022195 h 2894671"/>
                <a:gd name="connsiteX40" fmla="*/ 1458951 w 2058329"/>
                <a:gd name="connsiteY40" fmla="*/ 1017549 h 2894671"/>
                <a:gd name="connsiteX41" fmla="*/ 1537939 w 2058329"/>
                <a:gd name="connsiteY41" fmla="*/ 1036134 h 2894671"/>
                <a:gd name="connsiteX42" fmla="*/ 1589049 w 2058329"/>
                <a:gd name="connsiteY42" fmla="*/ 1161585 h 2894671"/>
                <a:gd name="connsiteX43" fmla="*/ 1626220 w 2058329"/>
                <a:gd name="connsiteY43" fmla="*/ 1147646 h 2894671"/>
                <a:gd name="connsiteX44" fmla="*/ 1644805 w 2058329"/>
                <a:gd name="connsiteY44" fmla="*/ 1054720 h 2894671"/>
                <a:gd name="connsiteX45" fmla="*/ 1779549 w 2058329"/>
                <a:gd name="connsiteY45" fmla="*/ 971085 h 2894671"/>
                <a:gd name="connsiteX46" fmla="*/ 1812073 w 2058329"/>
                <a:gd name="connsiteY46" fmla="*/ 910683 h 2894671"/>
                <a:gd name="connsiteX47" fmla="*/ 1923585 w 2058329"/>
                <a:gd name="connsiteY47" fmla="*/ 827049 h 2894671"/>
                <a:gd name="connsiteX48" fmla="*/ 1988634 w 2058329"/>
                <a:gd name="connsiteY48" fmla="*/ 766646 h 2894671"/>
                <a:gd name="connsiteX49" fmla="*/ 2058329 w 2058329"/>
                <a:gd name="connsiteY49" fmla="*/ 729476 h 2894671"/>
                <a:gd name="connsiteX50" fmla="*/ 2025805 w 2058329"/>
                <a:gd name="connsiteY50" fmla="*/ 655134 h 2894671"/>
                <a:gd name="connsiteX51" fmla="*/ 2011866 w 2058329"/>
                <a:gd name="connsiteY51" fmla="*/ 590085 h 2894671"/>
                <a:gd name="connsiteX52" fmla="*/ 1970049 w 2058329"/>
                <a:gd name="connsiteY52" fmla="*/ 562207 h 2894671"/>
                <a:gd name="connsiteX53" fmla="*/ 1886415 w 2058329"/>
                <a:gd name="connsiteY53" fmla="*/ 617964 h 2894671"/>
                <a:gd name="connsiteX54" fmla="*/ 1830659 w 2058329"/>
                <a:gd name="connsiteY54" fmla="*/ 590085 h 2894671"/>
                <a:gd name="connsiteX55" fmla="*/ 1751671 w 2058329"/>
                <a:gd name="connsiteY55" fmla="*/ 617964 h 2894671"/>
                <a:gd name="connsiteX56" fmla="*/ 1668037 w 2058329"/>
                <a:gd name="connsiteY56" fmla="*/ 641195 h 2894671"/>
                <a:gd name="connsiteX57" fmla="*/ 1598342 w 2058329"/>
                <a:gd name="connsiteY57" fmla="*/ 617964 h 2894671"/>
                <a:gd name="connsiteX58" fmla="*/ 1579756 w 2058329"/>
                <a:gd name="connsiteY58" fmla="*/ 566854 h 2894671"/>
                <a:gd name="connsiteX59" fmla="*/ 1537939 w 2058329"/>
                <a:gd name="connsiteY59" fmla="*/ 520390 h 2894671"/>
                <a:gd name="connsiteX60" fmla="*/ 1486829 w 2058329"/>
                <a:gd name="connsiteY60" fmla="*/ 483220 h 2894671"/>
                <a:gd name="connsiteX61" fmla="*/ 1417134 w 2058329"/>
                <a:gd name="connsiteY61" fmla="*/ 464634 h 2894671"/>
                <a:gd name="connsiteX62" fmla="*/ 1403195 w 2058329"/>
                <a:gd name="connsiteY62" fmla="*/ 432110 h 2894671"/>
                <a:gd name="connsiteX63" fmla="*/ 1500768 w 2058329"/>
                <a:gd name="connsiteY63" fmla="*/ 339183 h 2894671"/>
                <a:gd name="connsiteX64" fmla="*/ 1524000 w 2058329"/>
                <a:gd name="connsiteY64" fmla="*/ 311305 h 2894671"/>
                <a:gd name="connsiteX65" fmla="*/ 1514707 w 2058329"/>
                <a:gd name="connsiteY65" fmla="*/ 250903 h 2894671"/>
                <a:gd name="connsiteX66" fmla="*/ 1440366 w 2058329"/>
                <a:gd name="connsiteY66" fmla="*/ 227671 h 2894671"/>
                <a:gd name="connsiteX67" fmla="*/ 1431073 w 2058329"/>
                <a:gd name="connsiteY67" fmla="*/ 176561 h 2894671"/>
                <a:gd name="connsiteX68" fmla="*/ 1379963 w 2058329"/>
                <a:gd name="connsiteY68" fmla="*/ 148683 h 2894671"/>
                <a:gd name="connsiteX69" fmla="*/ 1338146 w 2058329"/>
                <a:gd name="connsiteY69" fmla="*/ 162622 h 2894671"/>
                <a:gd name="connsiteX70" fmla="*/ 1273098 w 2058329"/>
                <a:gd name="connsiteY70" fmla="*/ 92927 h 2894671"/>
                <a:gd name="connsiteX71" fmla="*/ 1180171 w 2058329"/>
                <a:gd name="connsiteY71" fmla="*/ 83634 h 2894671"/>
                <a:gd name="connsiteX72" fmla="*/ 1105829 w 2058329"/>
                <a:gd name="connsiteY72" fmla="*/ 55756 h 2894671"/>
                <a:gd name="connsiteX73" fmla="*/ 1059366 w 2058329"/>
                <a:gd name="connsiteY73" fmla="*/ 18585 h 2894671"/>
                <a:gd name="connsiteX74" fmla="*/ 1017549 w 2058329"/>
                <a:gd name="connsiteY74" fmla="*/ 32525 h 2894671"/>
                <a:gd name="connsiteX75" fmla="*/ 957146 w 2058329"/>
                <a:gd name="connsiteY75" fmla="*/ 0 h 2894671"/>
                <a:gd name="connsiteX76" fmla="*/ 892098 w 2058329"/>
                <a:gd name="connsiteY76" fmla="*/ 4646 h 2894671"/>
                <a:gd name="connsiteX77" fmla="*/ 822402 w 2058329"/>
                <a:gd name="connsiteY77" fmla="*/ 55756 h 2894671"/>
                <a:gd name="connsiteX78" fmla="*/ 864220 w 2058329"/>
                <a:gd name="connsiteY78" fmla="*/ 148683 h 2894671"/>
                <a:gd name="connsiteX79" fmla="*/ 822402 w 2058329"/>
                <a:gd name="connsiteY79" fmla="*/ 199793 h 2894671"/>
                <a:gd name="connsiteX80" fmla="*/ 803817 w 2058329"/>
                <a:gd name="connsiteY80" fmla="*/ 227671 h 2894671"/>
                <a:gd name="connsiteX81" fmla="*/ 822402 w 2058329"/>
                <a:gd name="connsiteY81" fmla="*/ 264842 h 2894671"/>
                <a:gd name="connsiteX82" fmla="*/ 785232 w 2058329"/>
                <a:gd name="connsiteY82" fmla="*/ 292720 h 2894671"/>
                <a:gd name="connsiteX83" fmla="*/ 822402 w 2058329"/>
                <a:gd name="connsiteY83" fmla="*/ 339183 h 2894671"/>
                <a:gd name="connsiteX84" fmla="*/ 771293 w 2058329"/>
                <a:gd name="connsiteY84" fmla="*/ 394939 h 2894671"/>
                <a:gd name="connsiteX85" fmla="*/ 771293 w 2058329"/>
                <a:gd name="connsiteY85" fmla="*/ 394939 h 2894671"/>
                <a:gd name="connsiteX86" fmla="*/ 795306 w 2058329"/>
                <a:gd name="connsiteY86" fmla="*/ 414744 h 2894671"/>
                <a:gd name="connsiteX87" fmla="*/ 785232 w 2058329"/>
                <a:gd name="connsiteY87" fmla="*/ 446049 h 2894671"/>
                <a:gd name="connsiteX88" fmla="*/ 741256 w 2058329"/>
                <a:gd name="connsiteY88" fmla="*/ 469281 h 2894671"/>
                <a:gd name="connsiteX89" fmla="*/ 750123 w 2058329"/>
                <a:gd name="connsiteY89" fmla="*/ 507613 h 2894671"/>
                <a:gd name="connsiteX90" fmla="*/ 775939 w 2058329"/>
                <a:gd name="connsiteY90" fmla="*/ 543622 h 2894671"/>
                <a:gd name="connsiteX91" fmla="*/ 794524 w 2058329"/>
                <a:gd name="connsiteY91" fmla="*/ 580793 h 2894671"/>
                <a:gd name="connsiteX92" fmla="*/ 787389 w 2058329"/>
                <a:gd name="connsiteY92" fmla="*/ 638582 h 2894671"/>
                <a:gd name="connsiteX93" fmla="*/ 729585 w 2058329"/>
                <a:gd name="connsiteY93" fmla="*/ 671687 h 2894671"/>
                <a:gd name="connsiteX94" fmla="*/ 762000 w 2058329"/>
                <a:gd name="connsiteY94" fmla="*/ 696951 h 2894671"/>
                <a:gd name="connsiteX95" fmla="*/ 748280 w 2058329"/>
                <a:gd name="connsiteY95" fmla="*/ 752707 h 2894671"/>
                <a:gd name="connsiteX96" fmla="*/ 752707 w 2058329"/>
                <a:gd name="connsiteY96" fmla="*/ 794525 h 2894671"/>
                <a:gd name="connsiteX97" fmla="*/ 827049 w 2058329"/>
                <a:gd name="connsiteY97" fmla="*/ 799171 h 2894671"/>
                <a:gd name="connsiteX98" fmla="*/ 836342 w 2058329"/>
                <a:gd name="connsiteY98" fmla="*/ 762000 h 2894671"/>
                <a:gd name="connsiteX99" fmla="*/ 827049 w 2058329"/>
                <a:gd name="connsiteY99" fmla="*/ 710890 h 2894671"/>
                <a:gd name="connsiteX100" fmla="*/ 845634 w 2058329"/>
                <a:gd name="connsiteY100" fmla="*/ 594732 h 2894671"/>
                <a:gd name="connsiteX101" fmla="*/ 906037 w 2058329"/>
                <a:gd name="connsiteY101" fmla="*/ 557561 h 2894671"/>
                <a:gd name="connsiteX102" fmla="*/ 975732 w 2058329"/>
                <a:gd name="connsiteY102" fmla="*/ 534329 h 2894671"/>
                <a:gd name="connsiteX103" fmla="*/ 1031488 w 2058329"/>
                <a:gd name="connsiteY103" fmla="*/ 585439 h 2894671"/>
                <a:gd name="connsiteX104" fmla="*/ 1031488 w 2058329"/>
                <a:gd name="connsiteY104" fmla="*/ 585439 h 2894671"/>
                <a:gd name="connsiteX105" fmla="*/ 985024 w 2058329"/>
                <a:gd name="connsiteY105" fmla="*/ 617964 h 2894671"/>
                <a:gd name="connsiteX106" fmla="*/ 924622 w 2058329"/>
                <a:gd name="connsiteY106" fmla="*/ 655134 h 2894671"/>
                <a:gd name="connsiteX107" fmla="*/ 924622 w 2058329"/>
                <a:gd name="connsiteY107" fmla="*/ 766646 h 2894671"/>
                <a:gd name="connsiteX108" fmla="*/ 896744 w 2058329"/>
                <a:gd name="connsiteY108" fmla="*/ 817756 h 2894671"/>
                <a:gd name="connsiteX109" fmla="*/ 924622 w 2058329"/>
                <a:gd name="connsiteY109" fmla="*/ 840988 h 2894671"/>
                <a:gd name="connsiteX110" fmla="*/ 896744 w 2058329"/>
                <a:gd name="connsiteY110" fmla="*/ 915329 h 2894671"/>
                <a:gd name="connsiteX111" fmla="*/ 896744 w 2058329"/>
                <a:gd name="connsiteY111" fmla="*/ 961793 h 2894671"/>
                <a:gd name="connsiteX112" fmla="*/ 836342 w 2058329"/>
                <a:gd name="connsiteY112" fmla="*/ 980378 h 2894671"/>
                <a:gd name="connsiteX113" fmla="*/ 752707 w 2058329"/>
                <a:gd name="connsiteY113" fmla="*/ 1026842 h 2894671"/>
                <a:gd name="connsiteX114" fmla="*/ 692305 w 2058329"/>
                <a:gd name="connsiteY114" fmla="*/ 1064012 h 2894671"/>
                <a:gd name="connsiteX115" fmla="*/ 696951 w 2058329"/>
                <a:gd name="connsiteY115" fmla="*/ 1110476 h 2894671"/>
                <a:gd name="connsiteX116" fmla="*/ 645842 w 2058329"/>
                <a:gd name="connsiteY116" fmla="*/ 1152293 h 2894671"/>
                <a:gd name="connsiteX117" fmla="*/ 552915 w 2058329"/>
                <a:gd name="connsiteY117" fmla="*/ 1245220 h 2894671"/>
                <a:gd name="connsiteX118" fmla="*/ 501805 w 2058329"/>
                <a:gd name="connsiteY118" fmla="*/ 1291683 h 2894671"/>
                <a:gd name="connsiteX119" fmla="*/ 459988 w 2058329"/>
                <a:gd name="connsiteY119" fmla="*/ 1379964 h 2894671"/>
                <a:gd name="connsiteX120" fmla="*/ 441402 w 2058329"/>
                <a:gd name="connsiteY120" fmla="*/ 1426427 h 2894671"/>
                <a:gd name="connsiteX121" fmla="*/ 325244 w 2058329"/>
                <a:gd name="connsiteY121" fmla="*/ 1542585 h 2894671"/>
                <a:gd name="connsiteX122" fmla="*/ 264842 w 2058329"/>
                <a:gd name="connsiteY122" fmla="*/ 1565817 h 2894671"/>
                <a:gd name="connsiteX123" fmla="*/ 223024 w 2058329"/>
                <a:gd name="connsiteY123" fmla="*/ 1570464 h 2894671"/>
                <a:gd name="connsiteX124" fmla="*/ 213732 w 2058329"/>
                <a:gd name="connsiteY124" fmla="*/ 1612281 h 2894671"/>
                <a:gd name="connsiteX125" fmla="*/ 139390 w 2058329"/>
                <a:gd name="connsiteY125" fmla="*/ 1598342 h 2894671"/>
                <a:gd name="connsiteX126" fmla="*/ 130098 w 2058329"/>
                <a:gd name="connsiteY126" fmla="*/ 1612281 h 2894671"/>
                <a:gd name="connsiteX127" fmla="*/ 167268 w 2058329"/>
                <a:gd name="connsiteY127" fmla="*/ 1672683 h 2894671"/>
                <a:gd name="connsiteX128" fmla="*/ 120805 w 2058329"/>
                <a:gd name="connsiteY128" fmla="*/ 1765610 h 2894671"/>
                <a:gd name="connsiteX129" fmla="*/ 69695 w 2058329"/>
                <a:gd name="connsiteY129" fmla="*/ 1821366 h 2894671"/>
                <a:gd name="connsiteX130" fmla="*/ 0 w 2058329"/>
                <a:gd name="connsiteY130" fmla="*/ 2021159 h 2894671"/>
                <a:gd name="connsiteX131" fmla="*/ 13939 w 2058329"/>
                <a:gd name="connsiteY131" fmla="*/ 2179134 h 2894671"/>
                <a:gd name="connsiteX132" fmla="*/ 55756 w 2058329"/>
                <a:gd name="connsiteY132" fmla="*/ 2430037 h 2894671"/>
                <a:gd name="connsiteX133" fmla="*/ 83634 w 2058329"/>
                <a:gd name="connsiteY133" fmla="*/ 2639122 h 2894671"/>
                <a:gd name="connsiteX134" fmla="*/ 116159 w 2058329"/>
                <a:gd name="connsiteY134" fmla="*/ 2699525 h 2894671"/>
                <a:gd name="connsiteX135" fmla="*/ 106866 w 2058329"/>
                <a:gd name="connsiteY135" fmla="*/ 2829622 h 2894671"/>
                <a:gd name="connsiteX136" fmla="*/ 120805 w 2058329"/>
                <a:gd name="connsiteY136" fmla="*/ 2894671 h 2894671"/>
                <a:gd name="connsiteX0" fmla="*/ 120805 w 2058329"/>
                <a:gd name="connsiteY0" fmla="*/ 2894671 h 2894671"/>
                <a:gd name="connsiteX1" fmla="*/ 236963 w 2058329"/>
                <a:gd name="connsiteY1" fmla="*/ 2764573 h 2894671"/>
                <a:gd name="connsiteX2" fmla="*/ 292720 w 2058329"/>
                <a:gd name="connsiteY2" fmla="*/ 2713464 h 2894671"/>
                <a:gd name="connsiteX3" fmla="*/ 325244 w 2058329"/>
                <a:gd name="connsiteY3" fmla="*/ 2601951 h 2894671"/>
                <a:gd name="connsiteX4" fmla="*/ 320598 w 2058329"/>
                <a:gd name="connsiteY4" fmla="*/ 2527610 h 2894671"/>
                <a:gd name="connsiteX5" fmla="*/ 399585 w 2058329"/>
                <a:gd name="connsiteY5" fmla="*/ 2495085 h 2894671"/>
                <a:gd name="connsiteX6" fmla="*/ 473927 w 2058329"/>
                <a:gd name="connsiteY6" fmla="*/ 2476500 h 2894671"/>
                <a:gd name="connsiteX7" fmla="*/ 473927 w 2058329"/>
                <a:gd name="connsiteY7" fmla="*/ 2364988 h 2894671"/>
                <a:gd name="connsiteX8" fmla="*/ 501805 w 2058329"/>
                <a:gd name="connsiteY8" fmla="*/ 2295293 h 2894671"/>
                <a:gd name="connsiteX9" fmla="*/ 594732 w 2058329"/>
                <a:gd name="connsiteY9" fmla="*/ 2230244 h 2894671"/>
                <a:gd name="connsiteX10" fmla="*/ 650488 w 2058329"/>
                <a:gd name="connsiteY10" fmla="*/ 2244183 h 2894671"/>
                <a:gd name="connsiteX11" fmla="*/ 715537 w 2058329"/>
                <a:gd name="connsiteY11" fmla="*/ 2183781 h 2894671"/>
                <a:gd name="connsiteX12" fmla="*/ 669073 w 2058329"/>
                <a:gd name="connsiteY12" fmla="*/ 2095500 h 2894671"/>
                <a:gd name="connsiteX13" fmla="*/ 692305 w 2058329"/>
                <a:gd name="connsiteY13" fmla="*/ 1979342 h 2894671"/>
                <a:gd name="connsiteX14" fmla="*/ 724829 w 2058329"/>
                <a:gd name="connsiteY14" fmla="*/ 1918939 h 2894671"/>
                <a:gd name="connsiteX15" fmla="*/ 780585 w 2058329"/>
                <a:gd name="connsiteY15" fmla="*/ 1918939 h 2894671"/>
                <a:gd name="connsiteX16" fmla="*/ 822402 w 2058329"/>
                <a:gd name="connsiteY16" fmla="*/ 1956110 h 2894671"/>
                <a:gd name="connsiteX17" fmla="*/ 850281 w 2058329"/>
                <a:gd name="connsiteY17" fmla="*/ 1900354 h 2894671"/>
                <a:gd name="connsiteX18" fmla="*/ 836342 w 2058329"/>
                <a:gd name="connsiteY18" fmla="*/ 1816720 h 2894671"/>
                <a:gd name="connsiteX19" fmla="*/ 789878 w 2058329"/>
                <a:gd name="connsiteY19" fmla="*/ 1802781 h 2894671"/>
                <a:gd name="connsiteX20" fmla="*/ 789878 w 2058329"/>
                <a:gd name="connsiteY20" fmla="*/ 1695915 h 2894671"/>
                <a:gd name="connsiteX21" fmla="*/ 840988 w 2058329"/>
                <a:gd name="connsiteY21" fmla="*/ 1616927 h 2894671"/>
                <a:gd name="connsiteX22" fmla="*/ 785232 w 2058329"/>
                <a:gd name="connsiteY22" fmla="*/ 1593695 h 2894671"/>
                <a:gd name="connsiteX23" fmla="*/ 748061 w 2058329"/>
                <a:gd name="connsiteY23" fmla="*/ 1612281 h 2894671"/>
                <a:gd name="connsiteX24" fmla="*/ 692305 w 2058329"/>
                <a:gd name="connsiteY24" fmla="*/ 1551878 h 2894671"/>
                <a:gd name="connsiteX25" fmla="*/ 743415 w 2058329"/>
                <a:gd name="connsiteY25" fmla="*/ 1421781 h 2894671"/>
                <a:gd name="connsiteX26" fmla="*/ 822402 w 2058329"/>
                <a:gd name="connsiteY26" fmla="*/ 1361378 h 2894671"/>
                <a:gd name="connsiteX27" fmla="*/ 850281 w 2058329"/>
                <a:gd name="connsiteY27" fmla="*/ 1259159 h 2894671"/>
                <a:gd name="connsiteX28" fmla="*/ 850281 w 2058329"/>
                <a:gd name="connsiteY28" fmla="*/ 1217342 h 2894671"/>
                <a:gd name="connsiteX29" fmla="*/ 901390 w 2058329"/>
                <a:gd name="connsiteY29" fmla="*/ 1147646 h 2894671"/>
                <a:gd name="connsiteX30" fmla="*/ 943207 w 2058329"/>
                <a:gd name="connsiteY30" fmla="*/ 1170878 h 2894671"/>
                <a:gd name="connsiteX31" fmla="*/ 971085 w 2058329"/>
                <a:gd name="connsiteY31" fmla="*/ 1124415 h 2894671"/>
                <a:gd name="connsiteX32" fmla="*/ 1017549 w 2058329"/>
                <a:gd name="connsiteY32" fmla="*/ 1180171 h 2894671"/>
                <a:gd name="connsiteX33" fmla="*/ 1064012 w 2058329"/>
                <a:gd name="connsiteY33" fmla="*/ 1133707 h 2894671"/>
                <a:gd name="connsiteX34" fmla="*/ 1147646 w 2058329"/>
                <a:gd name="connsiteY34" fmla="*/ 1050073 h 2894671"/>
                <a:gd name="connsiteX35" fmla="*/ 1180171 w 2058329"/>
                <a:gd name="connsiteY35" fmla="*/ 1050073 h 2894671"/>
                <a:gd name="connsiteX36" fmla="*/ 1152293 w 2058329"/>
                <a:gd name="connsiteY36" fmla="*/ 1184817 h 2894671"/>
                <a:gd name="connsiteX37" fmla="*/ 1221988 w 2058329"/>
                <a:gd name="connsiteY37" fmla="*/ 1133707 h 2894671"/>
                <a:gd name="connsiteX38" fmla="*/ 1268451 w 2058329"/>
                <a:gd name="connsiteY38" fmla="*/ 1050073 h 2894671"/>
                <a:gd name="connsiteX39" fmla="*/ 1370671 w 2058329"/>
                <a:gd name="connsiteY39" fmla="*/ 1022195 h 2894671"/>
                <a:gd name="connsiteX40" fmla="*/ 1458951 w 2058329"/>
                <a:gd name="connsiteY40" fmla="*/ 1017549 h 2894671"/>
                <a:gd name="connsiteX41" fmla="*/ 1537939 w 2058329"/>
                <a:gd name="connsiteY41" fmla="*/ 1036134 h 2894671"/>
                <a:gd name="connsiteX42" fmla="*/ 1589049 w 2058329"/>
                <a:gd name="connsiteY42" fmla="*/ 1161585 h 2894671"/>
                <a:gd name="connsiteX43" fmla="*/ 1626220 w 2058329"/>
                <a:gd name="connsiteY43" fmla="*/ 1147646 h 2894671"/>
                <a:gd name="connsiteX44" fmla="*/ 1644805 w 2058329"/>
                <a:gd name="connsiteY44" fmla="*/ 1054720 h 2894671"/>
                <a:gd name="connsiteX45" fmla="*/ 1779549 w 2058329"/>
                <a:gd name="connsiteY45" fmla="*/ 971085 h 2894671"/>
                <a:gd name="connsiteX46" fmla="*/ 1812073 w 2058329"/>
                <a:gd name="connsiteY46" fmla="*/ 910683 h 2894671"/>
                <a:gd name="connsiteX47" fmla="*/ 1923585 w 2058329"/>
                <a:gd name="connsiteY47" fmla="*/ 827049 h 2894671"/>
                <a:gd name="connsiteX48" fmla="*/ 1988634 w 2058329"/>
                <a:gd name="connsiteY48" fmla="*/ 766646 h 2894671"/>
                <a:gd name="connsiteX49" fmla="*/ 2058329 w 2058329"/>
                <a:gd name="connsiteY49" fmla="*/ 729476 h 2894671"/>
                <a:gd name="connsiteX50" fmla="*/ 2025805 w 2058329"/>
                <a:gd name="connsiteY50" fmla="*/ 655134 h 2894671"/>
                <a:gd name="connsiteX51" fmla="*/ 2011866 w 2058329"/>
                <a:gd name="connsiteY51" fmla="*/ 590085 h 2894671"/>
                <a:gd name="connsiteX52" fmla="*/ 1970049 w 2058329"/>
                <a:gd name="connsiteY52" fmla="*/ 562207 h 2894671"/>
                <a:gd name="connsiteX53" fmla="*/ 1886415 w 2058329"/>
                <a:gd name="connsiteY53" fmla="*/ 617964 h 2894671"/>
                <a:gd name="connsiteX54" fmla="*/ 1830659 w 2058329"/>
                <a:gd name="connsiteY54" fmla="*/ 590085 h 2894671"/>
                <a:gd name="connsiteX55" fmla="*/ 1751671 w 2058329"/>
                <a:gd name="connsiteY55" fmla="*/ 617964 h 2894671"/>
                <a:gd name="connsiteX56" fmla="*/ 1668037 w 2058329"/>
                <a:gd name="connsiteY56" fmla="*/ 641195 h 2894671"/>
                <a:gd name="connsiteX57" fmla="*/ 1598342 w 2058329"/>
                <a:gd name="connsiteY57" fmla="*/ 617964 h 2894671"/>
                <a:gd name="connsiteX58" fmla="*/ 1579756 w 2058329"/>
                <a:gd name="connsiteY58" fmla="*/ 566854 h 2894671"/>
                <a:gd name="connsiteX59" fmla="*/ 1537939 w 2058329"/>
                <a:gd name="connsiteY59" fmla="*/ 520390 h 2894671"/>
                <a:gd name="connsiteX60" fmla="*/ 1486829 w 2058329"/>
                <a:gd name="connsiteY60" fmla="*/ 483220 h 2894671"/>
                <a:gd name="connsiteX61" fmla="*/ 1417134 w 2058329"/>
                <a:gd name="connsiteY61" fmla="*/ 464634 h 2894671"/>
                <a:gd name="connsiteX62" fmla="*/ 1403195 w 2058329"/>
                <a:gd name="connsiteY62" fmla="*/ 432110 h 2894671"/>
                <a:gd name="connsiteX63" fmla="*/ 1500768 w 2058329"/>
                <a:gd name="connsiteY63" fmla="*/ 339183 h 2894671"/>
                <a:gd name="connsiteX64" fmla="*/ 1524000 w 2058329"/>
                <a:gd name="connsiteY64" fmla="*/ 311305 h 2894671"/>
                <a:gd name="connsiteX65" fmla="*/ 1514707 w 2058329"/>
                <a:gd name="connsiteY65" fmla="*/ 250903 h 2894671"/>
                <a:gd name="connsiteX66" fmla="*/ 1440366 w 2058329"/>
                <a:gd name="connsiteY66" fmla="*/ 227671 h 2894671"/>
                <a:gd name="connsiteX67" fmla="*/ 1431073 w 2058329"/>
                <a:gd name="connsiteY67" fmla="*/ 176561 h 2894671"/>
                <a:gd name="connsiteX68" fmla="*/ 1379963 w 2058329"/>
                <a:gd name="connsiteY68" fmla="*/ 148683 h 2894671"/>
                <a:gd name="connsiteX69" fmla="*/ 1338146 w 2058329"/>
                <a:gd name="connsiteY69" fmla="*/ 162622 h 2894671"/>
                <a:gd name="connsiteX70" fmla="*/ 1273098 w 2058329"/>
                <a:gd name="connsiteY70" fmla="*/ 92927 h 2894671"/>
                <a:gd name="connsiteX71" fmla="*/ 1180171 w 2058329"/>
                <a:gd name="connsiteY71" fmla="*/ 83634 h 2894671"/>
                <a:gd name="connsiteX72" fmla="*/ 1105829 w 2058329"/>
                <a:gd name="connsiteY72" fmla="*/ 55756 h 2894671"/>
                <a:gd name="connsiteX73" fmla="*/ 1059366 w 2058329"/>
                <a:gd name="connsiteY73" fmla="*/ 18585 h 2894671"/>
                <a:gd name="connsiteX74" fmla="*/ 1017549 w 2058329"/>
                <a:gd name="connsiteY74" fmla="*/ 32525 h 2894671"/>
                <a:gd name="connsiteX75" fmla="*/ 957146 w 2058329"/>
                <a:gd name="connsiteY75" fmla="*/ 0 h 2894671"/>
                <a:gd name="connsiteX76" fmla="*/ 892098 w 2058329"/>
                <a:gd name="connsiteY76" fmla="*/ 4646 h 2894671"/>
                <a:gd name="connsiteX77" fmla="*/ 822402 w 2058329"/>
                <a:gd name="connsiteY77" fmla="*/ 55756 h 2894671"/>
                <a:gd name="connsiteX78" fmla="*/ 864220 w 2058329"/>
                <a:gd name="connsiteY78" fmla="*/ 148683 h 2894671"/>
                <a:gd name="connsiteX79" fmla="*/ 822402 w 2058329"/>
                <a:gd name="connsiteY79" fmla="*/ 199793 h 2894671"/>
                <a:gd name="connsiteX80" fmla="*/ 803817 w 2058329"/>
                <a:gd name="connsiteY80" fmla="*/ 227671 h 2894671"/>
                <a:gd name="connsiteX81" fmla="*/ 822402 w 2058329"/>
                <a:gd name="connsiteY81" fmla="*/ 264842 h 2894671"/>
                <a:gd name="connsiteX82" fmla="*/ 785232 w 2058329"/>
                <a:gd name="connsiteY82" fmla="*/ 292720 h 2894671"/>
                <a:gd name="connsiteX83" fmla="*/ 822402 w 2058329"/>
                <a:gd name="connsiteY83" fmla="*/ 351089 h 2894671"/>
                <a:gd name="connsiteX84" fmla="*/ 771293 w 2058329"/>
                <a:gd name="connsiteY84" fmla="*/ 394939 h 2894671"/>
                <a:gd name="connsiteX85" fmla="*/ 771293 w 2058329"/>
                <a:gd name="connsiteY85" fmla="*/ 394939 h 2894671"/>
                <a:gd name="connsiteX86" fmla="*/ 795306 w 2058329"/>
                <a:gd name="connsiteY86" fmla="*/ 414744 h 2894671"/>
                <a:gd name="connsiteX87" fmla="*/ 785232 w 2058329"/>
                <a:gd name="connsiteY87" fmla="*/ 446049 h 2894671"/>
                <a:gd name="connsiteX88" fmla="*/ 741256 w 2058329"/>
                <a:gd name="connsiteY88" fmla="*/ 469281 h 2894671"/>
                <a:gd name="connsiteX89" fmla="*/ 750123 w 2058329"/>
                <a:gd name="connsiteY89" fmla="*/ 507613 h 2894671"/>
                <a:gd name="connsiteX90" fmla="*/ 775939 w 2058329"/>
                <a:gd name="connsiteY90" fmla="*/ 543622 h 2894671"/>
                <a:gd name="connsiteX91" fmla="*/ 794524 w 2058329"/>
                <a:gd name="connsiteY91" fmla="*/ 580793 h 2894671"/>
                <a:gd name="connsiteX92" fmla="*/ 787389 w 2058329"/>
                <a:gd name="connsiteY92" fmla="*/ 638582 h 2894671"/>
                <a:gd name="connsiteX93" fmla="*/ 729585 w 2058329"/>
                <a:gd name="connsiteY93" fmla="*/ 671687 h 2894671"/>
                <a:gd name="connsiteX94" fmla="*/ 762000 w 2058329"/>
                <a:gd name="connsiteY94" fmla="*/ 696951 h 2894671"/>
                <a:gd name="connsiteX95" fmla="*/ 748280 w 2058329"/>
                <a:gd name="connsiteY95" fmla="*/ 752707 h 2894671"/>
                <a:gd name="connsiteX96" fmla="*/ 752707 w 2058329"/>
                <a:gd name="connsiteY96" fmla="*/ 794525 h 2894671"/>
                <a:gd name="connsiteX97" fmla="*/ 827049 w 2058329"/>
                <a:gd name="connsiteY97" fmla="*/ 799171 h 2894671"/>
                <a:gd name="connsiteX98" fmla="*/ 836342 w 2058329"/>
                <a:gd name="connsiteY98" fmla="*/ 762000 h 2894671"/>
                <a:gd name="connsiteX99" fmla="*/ 827049 w 2058329"/>
                <a:gd name="connsiteY99" fmla="*/ 710890 h 2894671"/>
                <a:gd name="connsiteX100" fmla="*/ 845634 w 2058329"/>
                <a:gd name="connsiteY100" fmla="*/ 594732 h 2894671"/>
                <a:gd name="connsiteX101" fmla="*/ 906037 w 2058329"/>
                <a:gd name="connsiteY101" fmla="*/ 557561 h 2894671"/>
                <a:gd name="connsiteX102" fmla="*/ 975732 w 2058329"/>
                <a:gd name="connsiteY102" fmla="*/ 534329 h 2894671"/>
                <a:gd name="connsiteX103" fmla="*/ 1031488 w 2058329"/>
                <a:gd name="connsiteY103" fmla="*/ 585439 h 2894671"/>
                <a:gd name="connsiteX104" fmla="*/ 1031488 w 2058329"/>
                <a:gd name="connsiteY104" fmla="*/ 585439 h 2894671"/>
                <a:gd name="connsiteX105" fmla="*/ 985024 w 2058329"/>
                <a:gd name="connsiteY105" fmla="*/ 617964 h 2894671"/>
                <a:gd name="connsiteX106" fmla="*/ 924622 w 2058329"/>
                <a:gd name="connsiteY106" fmla="*/ 655134 h 2894671"/>
                <a:gd name="connsiteX107" fmla="*/ 924622 w 2058329"/>
                <a:gd name="connsiteY107" fmla="*/ 766646 h 2894671"/>
                <a:gd name="connsiteX108" fmla="*/ 896744 w 2058329"/>
                <a:gd name="connsiteY108" fmla="*/ 817756 h 2894671"/>
                <a:gd name="connsiteX109" fmla="*/ 924622 w 2058329"/>
                <a:gd name="connsiteY109" fmla="*/ 840988 h 2894671"/>
                <a:gd name="connsiteX110" fmla="*/ 896744 w 2058329"/>
                <a:gd name="connsiteY110" fmla="*/ 915329 h 2894671"/>
                <a:gd name="connsiteX111" fmla="*/ 896744 w 2058329"/>
                <a:gd name="connsiteY111" fmla="*/ 961793 h 2894671"/>
                <a:gd name="connsiteX112" fmla="*/ 836342 w 2058329"/>
                <a:gd name="connsiteY112" fmla="*/ 980378 h 2894671"/>
                <a:gd name="connsiteX113" fmla="*/ 752707 w 2058329"/>
                <a:gd name="connsiteY113" fmla="*/ 1026842 h 2894671"/>
                <a:gd name="connsiteX114" fmla="*/ 692305 w 2058329"/>
                <a:gd name="connsiteY114" fmla="*/ 1064012 h 2894671"/>
                <a:gd name="connsiteX115" fmla="*/ 696951 w 2058329"/>
                <a:gd name="connsiteY115" fmla="*/ 1110476 h 2894671"/>
                <a:gd name="connsiteX116" fmla="*/ 645842 w 2058329"/>
                <a:gd name="connsiteY116" fmla="*/ 1152293 h 2894671"/>
                <a:gd name="connsiteX117" fmla="*/ 552915 w 2058329"/>
                <a:gd name="connsiteY117" fmla="*/ 1245220 h 2894671"/>
                <a:gd name="connsiteX118" fmla="*/ 501805 w 2058329"/>
                <a:gd name="connsiteY118" fmla="*/ 1291683 h 2894671"/>
                <a:gd name="connsiteX119" fmla="*/ 459988 w 2058329"/>
                <a:gd name="connsiteY119" fmla="*/ 1379964 h 2894671"/>
                <a:gd name="connsiteX120" fmla="*/ 441402 w 2058329"/>
                <a:gd name="connsiteY120" fmla="*/ 1426427 h 2894671"/>
                <a:gd name="connsiteX121" fmla="*/ 325244 w 2058329"/>
                <a:gd name="connsiteY121" fmla="*/ 1542585 h 2894671"/>
                <a:gd name="connsiteX122" fmla="*/ 264842 w 2058329"/>
                <a:gd name="connsiteY122" fmla="*/ 1565817 h 2894671"/>
                <a:gd name="connsiteX123" fmla="*/ 223024 w 2058329"/>
                <a:gd name="connsiteY123" fmla="*/ 1570464 h 2894671"/>
                <a:gd name="connsiteX124" fmla="*/ 213732 w 2058329"/>
                <a:gd name="connsiteY124" fmla="*/ 1612281 h 2894671"/>
                <a:gd name="connsiteX125" fmla="*/ 139390 w 2058329"/>
                <a:gd name="connsiteY125" fmla="*/ 1598342 h 2894671"/>
                <a:gd name="connsiteX126" fmla="*/ 130098 w 2058329"/>
                <a:gd name="connsiteY126" fmla="*/ 1612281 h 2894671"/>
                <a:gd name="connsiteX127" fmla="*/ 167268 w 2058329"/>
                <a:gd name="connsiteY127" fmla="*/ 1672683 h 2894671"/>
                <a:gd name="connsiteX128" fmla="*/ 120805 w 2058329"/>
                <a:gd name="connsiteY128" fmla="*/ 1765610 h 2894671"/>
                <a:gd name="connsiteX129" fmla="*/ 69695 w 2058329"/>
                <a:gd name="connsiteY129" fmla="*/ 1821366 h 2894671"/>
                <a:gd name="connsiteX130" fmla="*/ 0 w 2058329"/>
                <a:gd name="connsiteY130" fmla="*/ 2021159 h 2894671"/>
                <a:gd name="connsiteX131" fmla="*/ 13939 w 2058329"/>
                <a:gd name="connsiteY131" fmla="*/ 2179134 h 2894671"/>
                <a:gd name="connsiteX132" fmla="*/ 55756 w 2058329"/>
                <a:gd name="connsiteY132" fmla="*/ 2430037 h 2894671"/>
                <a:gd name="connsiteX133" fmla="*/ 83634 w 2058329"/>
                <a:gd name="connsiteY133" fmla="*/ 2639122 h 2894671"/>
                <a:gd name="connsiteX134" fmla="*/ 116159 w 2058329"/>
                <a:gd name="connsiteY134" fmla="*/ 2699525 h 2894671"/>
                <a:gd name="connsiteX135" fmla="*/ 106866 w 2058329"/>
                <a:gd name="connsiteY135" fmla="*/ 2829622 h 2894671"/>
                <a:gd name="connsiteX136" fmla="*/ 120805 w 2058329"/>
                <a:gd name="connsiteY136" fmla="*/ 2894671 h 2894671"/>
                <a:gd name="connsiteX0" fmla="*/ 120805 w 2058329"/>
                <a:gd name="connsiteY0" fmla="*/ 2894671 h 2894671"/>
                <a:gd name="connsiteX1" fmla="*/ 236963 w 2058329"/>
                <a:gd name="connsiteY1" fmla="*/ 2764573 h 2894671"/>
                <a:gd name="connsiteX2" fmla="*/ 292720 w 2058329"/>
                <a:gd name="connsiteY2" fmla="*/ 2713464 h 2894671"/>
                <a:gd name="connsiteX3" fmla="*/ 325244 w 2058329"/>
                <a:gd name="connsiteY3" fmla="*/ 2601951 h 2894671"/>
                <a:gd name="connsiteX4" fmla="*/ 320598 w 2058329"/>
                <a:gd name="connsiteY4" fmla="*/ 2527610 h 2894671"/>
                <a:gd name="connsiteX5" fmla="*/ 399585 w 2058329"/>
                <a:gd name="connsiteY5" fmla="*/ 2495085 h 2894671"/>
                <a:gd name="connsiteX6" fmla="*/ 473927 w 2058329"/>
                <a:gd name="connsiteY6" fmla="*/ 2476500 h 2894671"/>
                <a:gd name="connsiteX7" fmla="*/ 473927 w 2058329"/>
                <a:gd name="connsiteY7" fmla="*/ 2364988 h 2894671"/>
                <a:gd name="connsiteX8" fmla="*/ 501805 w 2058329"/>
                <a:gd name="connsiteY8" fmla="*/ 2295293 h 2894671"/>
                <a:gd name="connsiteX9" fmla="*/ 594732 w 2058329"/>
                <a:gd name="connsiteY9" fmla="*/ 2230244 h 2894671"/>
                <a:gd name="connsiteX10" fmla="*/ 650488 w 2058329"/>
                <a:gd name="connsiteY10" fmla="*/ 2244183 h 2894671"/>
                <a:gd name="connsiteX11" fmla="*/ 715537 w 2058329"/>
                <a:gd name="connsiteY11" fmla="*/ 2183781 h 2894671"/>
                <a:gd name="connsiteX12" fmla="*/ 669073 w 2058329"/>
                <a:gd name="connsiteY12" fmla="*/ 2095500 h 2894671"/>
                <a:gd name="connsiteX13" fmla="*/ 692305 w 2058329"/>
                <a:gd name="connsiteY13" fmla="*/ 1979342 h 2894671"/>
                <a:gd name="connsiteX14" fmla="*/ 724829 w 2058329"/>
                <a:gd name="connsiteY14" fmla="*/ 1918939 h 2894671"/>
                <a:gd name="connsiteX15" fmla="*/ 780585 w 2058329"/>
                <a:gd name="connsiteY15" fmla="*/ 1918939 h 2894671"/>
                <a:gd name="connsiteX16" fmla="*/ 822402 w 2058329"/>
                <a:gd name="connsiteY16" fmla="*/ 1956110 h 2894671"/>
                <a:gd name="connsiteX17" fmla="*/ 850281 w 2058329"/>
                <a:gd name="connsiteY17" fmla="*/ 1900354 h 2894671"/>
                <a:gd name="connsiteX18" fmla="*/ 836342 w 2058329"/>
                <a:gd name="connsiteY18" fmla="*/ 1816720 h 2894671"/>
                <a:gd name="connsiteX19" fmla="*/ 789878 w 2058329"/>
                <a:gd name="connsiteY19" fmla="*/ 1802781 h 2894671"/>
                <a:gd name="connsiteX20" fmla="*/ 789878 w 2058329"/>
                <a:gd name="connsiteY20" fmla="*/ 1695915 h 2894671"/>
                <a:gd name="connsiteX21" fmla="*/ 840988 w 2058329"/>
                <a:gd name="connsiteY21" fmla="*/ 1616927 h 2894671"/>
                <a:gd name="connsiteX22" fmla="*/ 785232 w 2058329"/>
                <a:gd name="connsiteY22" fmla="*/ 1593695 h 2894671"/>
                <a:gd name="connsiteX23" fmla="*/ 748061 w 2058329"/>
                <a:gd name="connsiteY23" fmla="*/ 1612281 h 2894671"/>
                <a:gd name="connsiteX24" fmla="*/ 692305 w 2058329"/>
                <a:gd name="connsiteY24" fmla="*/ 1551878 h 2894671"/>
                <a:gd name="connsiteX25" fmla="*/ 743415 w 2058329"/>
                <a:gd name="connsiteY25" fmla="*/ 1421781 h 2894671"/>
                <a:gd name="connsiteX26" fmla="*/ 822402 w 2058329"/>
                <a:gd name="connsiteY26" fmla="*/ 1361378 h 2894671"/>
                <a:gd name="connsiteX27" fmla="*/ 850281 w 2058329"/>
                <a:gd name="connsiteY27" fmla="*/ 1259159 h 2894671"/>
                <a:gd name="connsiteX28" fmla="*/ 850281 w 2058329"/>
                <a:gd name="connsiteY28" fmla="*/ 1217342 h 2894671"/>
                <a:gd name="connsiteX29" fmla="*/ 901390 w 2058329"/>
                <a:gd name="connsiteY29" fmla="*/ 1147646 h 2894671"/>
                <a:gd name="connsiteX30" fmla="*/ 943207 w 2058329"/>
                <a:gd name="connsiteY30" fmla="*/ 1170878 h 2894671"/>
                <a:gd name="connsiteX31" fmla="*/ 971085 w 2058329"/>
                <a:gd name="connsiteY31" fmla="*/ 1124415 h 2894671"/>
                <a:gd name="connsiteX32" fmla="*/ 1017549 w 2058329"/>
                <a:gd name="connsiteY32" fmla="*/ 1180171 h 2894671"/>
                <a:gd name="connsiteX33" fmla="*/ 1064012 w 2058329"/>
                <a:gd name="connsiteY33" fmla="*/ 1133707 h 2894671"/>
                <a:gd name="connsiteX34" fmla="*/ 1147646 w 2058329"/>
                <a:gd name="connsiteY34" fmla="*/ 1050073 h 2894671"/>
                <a:gd name="connsiteX35" fmla="*/ 1180171 w 2058329"/>
                <a:gd name="connsiteY35" fmla="*/ 1050073 h 2894671"/>
                <a:gd name="connsiteX36" fmla="*/ 1152293 w 2058329"/>
                <a:gd name="connsiteY36" fmla="*/ 1184817 h 2894671"/>
                <a:gd name="connsiteX37" fmla="*/ 1221988 w 2058329"/>
                <a:gd name="connsiteY37" fmla="*/ 1133707 h 2894671"/>
                <a:gd name="connsiteX38" fmla="*/ 1268451 w 2058329"/>
                <a:gd name="connsiteY38" fmla="*/ 1050073 h 2894671"/>
                <a:gd name="connsiteX39" fmla="*/ 1370671 w 2058329"/>
                <a:gd name="connsiteY39" fmla="*/ 1022195 h 2894671"/>
                <a:gd name="connsiteX40" fmla="*/ 1458951 w 2058329"/>
                <a:gd name="connsiteY40" fmla="*/ 1017549 h 2894671"/>
                <a:gd name="connsiteX41" fmla="*/ 1537939 w 2058329"/>
                <a:gd name="connsiteY41" fmla="*/ 1036134 h 2894671"/>
                <a:gd name="connsiteX42" fmla="*/ 1589049 w 2058329"/>
                <a:gd name="connsiteY42" fmla="*/ 1161585 h 2894671"/>
                <a:gd name="connsiteX43" fmla="*/ 1626220 w 2058329"/>
                <a:gd name="connsiteY43" fmla="*/ 1147646 h 2894671"/>
                <a:gd name="connsiteX44" fmla="*/ 1644805 w 2058329"/>
                <a:gd name="connsiteY44" fmla="*/ 1054720 h 2894671"/>
                <a:gd name="connsiteX45" fmla="*/ 1779549 w 2058329"/>
                <a:gd name="connsiteY45" fmla="*/ 971085 h 2894671"/>
                <a:gd name="connsiteX46" fmla="*/ 1812073 w 2058329"/>
                <a:gd name="connsiteY46" fmla="*/ 910683 h 2894671"/>
                <a:gd name="connsiteX47" fmla="*/ 1923585 w 2058329"/>
                <a:gd name="connsiteY47" fmla="*/ 827049 h 2894671"/>
                <a:gd name="connsiteX48" fmla="*/ 1988634 w 2058329"/>
                <a:gd name="connsiteY48" fmla="*/ 766646 h 2894671"/>
                <a:gd name="connsiteX49" fmla="*/ 2058329 w 2058329"/>
                <a:gd name="connsiteY49" fmla="*/ 729476 h 2894671"/>
                <a:gd name="connsiteX50" fmla="*/ 2025805 w 2058329"/>
                <a:gd name="connsiteY50" fmla="*/ 655134 h 2894671"/>
                <a:gd name="connsiteX51" fmla="*/ 2011866 w 2058329"/>
                <a:gd name="connsiteY51" fmla="*/ 590085 h 2894671"/>
                <a:gd name="connsiteX52" fmla="*/ 1970049 w 2058329"/>
                <a:gd name="connsiteY52" fmla="*/ 562207 h 2894671"/>
                <a:gd name="connsiteX53" fmla="*/ 1886415 w 2058329"/>
                <a:gd name="connsiteY53" fmla="*/ 617964 h 2894671"/>
                <a:gd name="connsiteX54" fmla="*/ 1830659 w 2058329"/>
                <a:gd name="connsiteY54" fmla="*/ 590085 h 2894671"/>
                <a:gd name="connsiteX55" fmla="*/ 1751671 w 2058329"/>
                <a:gd name="connsiteY55" fmla="*/ 617964 h 2894671"/>
                <a:gd name="connsiteX56" fmla="*/ 1668037 w 2058329"/>
                <a:gd name="connsiteY56" fmla="*/ 641195 h 2894671"/>
                <a:gd name="connsiteX57" fmla="*/ 1598342 w 2058329"/>
                <a:gd name="connsiteY57" fmla="*/ 617964 h 2894671"/>
                <a:gd name="connsiteX58" fmla="*/ 1579756 w 2058329"/>
                <a:gd name="connsiteY58" fmla="*/ 566854 h 2894671"/>
                <a:gd name="connsiteX59" fmla="*/ 1537939 w 2058329"/>
                <a:gd name="connsiteY59" fmla="*/ 520390 h 2894671"/>
                <a:gd name="connsiteX60" fmla="*/ 1486829 w 2058329"/>
                <a:gd name="connsiteY60" fmla="*/ 483220 h 2894671"/>
                <a:gd name="connsiteX61" fmla="*/ 1417134 w 2058329"/>
                <a:gd name="connsiteY61" fmla="*/ 464634 h 2894671"/>
                <a:gd name="connsiteX62" fmla="*/ 1403195 w 2058329"/>
                <a:gd name="connsiteY62" fmla="*/ 432110 h 2894671"/>
                <a:gd name="connsiteX63" fmla="*/ 1500768 w 2058329"/>
                <a:gd name="connsiteY63" fmla="*/ 339183 h 2894671"/>
                <a:gd name="connsiteX64" fmla="*/ 1524000 w 2058329"/>
                <a:gd name="connsiteY64" fmla="*/ 311305 h 2894671"/>
                <a:gd name="connsiteX65" fmla="*/ 1514707 w 2058329"/>
                <a:gd name="connsiteY65" fmla="*/ 250903 h 2894671"/>
                <a:gd name="connsiteX66" fmla="*/ 1440366 w 2058329"/>
                <a:gd name="connsiteY66" fmla="*/ 227671 h 2894671"/>
                <a:gd name="connsiteX67" fmla="*/ 1431073 w 2058329"/>
                <a:gd name="connsiteY67" fmla="*/ 176561 h 2894671"/>
                <a:gd name="connsiteX68" fmla="*/ 1379963 w 2058329"/>
                <a:gd name="connsiteY68" fmla="*/ 148683 h 2894671"/>
                <a:gd name="connsiteX69" fmla="*/ 1338146 w 2058329"/>
                <a:gd name="connsiteY69" fmla="*/ 162622 h 2894671"/>
                <a:gd name="connsiteX70" fmla="*/ 1273098 w 2058329"/>
                <a:gd name="connsiteY70" fmla="*/ 92927 h 2894671"/>
                <a:gd name="connsiteX71" fmla="*/ 1180171 w 2058329"/>
                <a:gd name="connsiteY71" fmla="*/ 83634 h 2894671"/>
                <a:gd name="connsiteX72" fmla="*/ 1105829 w 2058329"/>
                <a:gd name="connsiteY72" fmla="*/ 55756 h 2894671"/>
                <a:gd name="connsiteX73" fmla="*/ 1059366 w 2058329"/>
                <a:gd name="connsiteY73" fmla="*/ 18585 h 2894671"/>
                <a:gd name="connsiteX74" fmla="*/ 1017549 w 2058329"/>
                <a:gd name="connsiteY74" fmla="*/ 32525 h 2894671"/>
                <a:gd name="connsiteX75" fmla="*/ 957146 w 2058329"/>
                <a:gd name="connsiteY75" fmla="*/ 0 h 2894671"/>
                <a:gd name="connsiteX76" fmla="*/ 892098 w 2058329"/>
                <a:gd name="connsiteY76" fmla="*/ 4646 h 2894671"/>
                <a:gd name="connsiteX77" fmla="*/ 822402 w 2058329"/>
                <a:gd name="connsiteY77" fmla="*/ 55756 h 2894671"/>
                <a:gd name="connsiteX78" fmla="*/ 864220 w 2058329"/>
                <a:gd name="connsiteY78" fmla="*/ 148683 h 2894671"/>
                <a:gd name="connsiteX79" fmla="*/ 822402 w 2058329"/>
                <a:gd name="connsiteY79" fmla="*/ 199793 h 2894671"/>
                <a:gd name="connsiteX80" fmla="*/ 803817 w 2058329"/>
                <a:gd name="connsiteY80" fmla="*/ 227671 h 2894671"/>
                <a:gd name="connsiteX81" fmla="*/ 812890 w 2058329"/>
                <a:gd name="connsiteY81" fmla="*/ 255317 h 2894671"/>
                <a:gd name="connsiteX82" fmla="*/ 785232 w 2058329"/>
                <a:gd name="connsiteY82" fmla="*/ 292720 h 2894671"/>
                <a:gd name="connsiteX83" fmla="*/ 822402 w 2058329"/>
                <a:gd name="connsiteY83" fmla="*/ 351089 h 2894671"/>
                <a:gd name="connsiteX84" fmla="*/ 771293 w 2058329"/>
                <a:gd name="connsiteY84" fmla="*/ 394939 h 2894671"/>
                <a:gd name="connsiteX85" fmla="*/ 771293 w 2058329"/>
                <a:gd name="connsiteY85" fmla="*/ 394939 h 2894671"/>
                <a:gd name="connsiteX86" fmla="*/ 795306 w 2058329"/>
                <a:gd name="connsiteY86" fmla="*/ 414744 h 2894671"/>
                <a:gd name="connsiteX87" fmla="*/ 785232 w 2058329"/>
                <a:gd name="connsiteY87" fmla="*/ 446049 h 2894671"/>
                <a:gd name="connsiteX88" fmla="*/ 741256 w 2058329"/>
                <a:gd name="connsiteY88" fmla="*/ 469281 h 2894671"/>
                <a:gd name="connsiteX89" fmla="*/ 750123 w 2058329"/>
                <a:gd name="connsiteY89" fmla="*/ 507613 h 2894671"/>
                <a:gd name="connsiteX90" fmla="*/ 775939 w 2058329"/>
                <a:gd name="connsiteY90" fmla="*/ 543622 h 2894671"/>
                <a:gd name="connsiteX91" fmla="*/ 794524 w 2058329"/>
                <a:gd name="connsiteY91" fmla="*/ 580793 h 2894671"/>
                <a:gd name="connsiteX92" fmla="*/ 787389 w 2058329"/>
                <a:gd name="connsiteY92" fmla="*/ 638582 h 2894671"/>
                <a:gd name="connsiteX93" fmla="*/ 729585 w 2058329"/>
                <a:gd name="connsiteY93" fmla="*/ 671687 h 2894671"/>
                <a:gd name="connsiteX94" fmla="*/ 762000 w 2058329"/>
                <a:gd name="connsiteY94" fmla="*/ 696951 h 2894671"/>
                <a:gd name="connsiteX95" fmla="*/ 748280 w 2058329"/>
                <a:gd name="connsiteY95" fmla="*/ 752707 h 2894671"/>
                <a:gd name="connsiteX96" fmla="*/ 752707 w 2058329"/>
                <a:gd name="connsiteY96" fmla="*/ 794525 h 2894671"/>
                <a:gd name="connsiteX97" fmla="*/ 827049 w 2058329"/>
                <a:gd name="connsiteY97" fmla="*/ 799171 h 2894671"/>
                <a:gd name="connsiteX98" fmla="*/ 836342 w 2058329"/>
                <a:gd name="connsiteY98" fmla="*/ 762000 h 2894671"/>
                <a:gd name="connsiteX99" fmla="*/ 827049 w 2058329"/>
                <a:gd name="connsiteY99" fmla="*/ 710890 h 2894671"/>
                <a:gd name="connsiteX100" fmla="*/ 845634 w 2058329"/>
                <a:gd name="connsiteY100" fmla="*/ 594732 h 2894671"/>
                <a:gd name="connsiteX101" fmla="*/ 906037 w 2058329"/>
                <a:gd name="connsiteY101" fmla="*/ 557561 h 2894671"/>
                <a:gd name="connsiteX102" fmla="*/ 975732 w 2058329"/>
                <a:gd name="connsiteY102" fmla="*/ 534329 h 2894671"/>
                <a:gd name="connsiteX103" fmla="*/ 1031488 w 2058329"/>
                <a:gd name="connsiteY103" fmla="*/ 585439 h 2894671"/>
                <a:gd name="connsiteX104" fmla="*/ 1031488 w 2058329"/>
                <a:gd name="connsiteY104" fmla="*/ 585439 h 2894671"/>
                <a:gd name="connsiteX105" fmla="*/ 985024 w 2058329"/>
                <a:gd name="connsiteY105" fmla="*/ 617964 h 2894671"/>
                <a:gd name="connsiteX106" fmla="*/ 924622 w 2058329"/>
                <a:gd name="connsiteY106" fmla="*/ 655134 h 2894671"/>
                <a:gd name="connsiteX107" fmla="*/ 924622 w 2058329"/>
                <a:gd name="connsiteY107" fmla="*/ 766646 h 2894671"/>
                <a:gd name="connsiteX108" fmla="*/ 896744 w 2058329"/>
                <a:gd name="connsiteY108" fmla="*/ 817756 h 2894671"/>
                <a:gd name="connsiteX109" fmla="*/ 924622 w 2058329"/>
                <a:gd name="connsiteY109" fmla="*/ 840988 h 2894671"/>
                <a:gd name="connsiteX110" fmla="*/ 896744 w 2058329"/>
                <a:gd name="connsiteY110" fmla="*/ 915329 h 2894671"/>
                <a:gd name="connsiteX111" fmla="*/ 896744 w 2058329"/>
                <a:gd name="connsiteY111" fmla="*/ 961793 h 2894671"/>
                <a:gd name="connsiteX112" fmla="*/ 836342 w 2058329"/>
                <a:gd name="connsiteY112" fmla="*/ 980378 h 2894671"/>
                <a:gd name="connsiteX113" fmla="*/ 752707 w 2058329"/>
                <a:gd name="connsiteY113" fmla="*/ 1026842 h 2894671"/>
                <a:gd name="connsiteX114" fmla="*/ 692305 w 2058329"/>
                <a:gd name="connsiteY114" fmla="*/ 1064012 h 2894671"/>
                <a:gd name="connsiteX115" fmla="*/ 696951 w 2058329"/>
                <a:gd name="connsiteY115" fmla="*/ 1110476 h 2894671"/>
                <a:gd name="connsiteX116" fmla="*/ 645842 w 2058329"/>
                <a:gd name="connsiteY116" fmla="*/ 1152293 h 2894671"/>
                <a:gd name="connsiteX117" fmla="*/ 552915 w 2058329"/>
                <a:gd name="connsiteY117" fmla="*/ 1245220 h 2894671"/>
                <a:gd name="connsiteX118" fmla="*/ 501805 w 2058329"/>
                <a:gd name="connsiteY118" fmla="*/ 1291683 h 2894671"/>
                <a:gd name="connsiteX119" fmla="*/ 459988 w 2058329"/>
                <a:gd name="connsiteY119" fmla="*/ 1379964 h 2894671"/>
                <a:gd name="connsiteX120" fmla="*/ 441402 w 2058329"/>
                <a:gd name="connsiteY120" fmla="*/ 1426427 h 2894671"/>
                <a:gd name="connsiteX121" fmla="*/ 325244 w 2058329"/>
                <a:gd name="connsiteY121" fmla="*/ 1542585 h 2894671"/>
                <a:gd name="connsiteX122" fmla="*/ 264842 w 2058329"/>
                <a:gd name="connsiteY122" fmla="*/ 1565817 h 2894671"/>
                <a:gd name="connsiteX123" fmla="*/ 223024 w 2058329"/>
                <a:gd name="connsiteY123" fmla="*/ 1570464 h 2894671"/>
                <a:gd name="connsiteX124" fmla="*/ 213732 w 2058329"/>
                <a:gd name="connsiteY124" fmla="*/ 1612281 h 2894671"/>
                <a:gd name="connsiteX125" fmla="*/ 139390 w 2058329"/>
                <a:gd name="connsiteY125" fmla="*/ 1598342 h 2894671"/>
                <a:gd name="connsiteX126" fmla="*/ 130098 w 2058329"/>
                <a:gd name="connsiteY126" fmla="*/ 1612281 h 2894671"/>
                <a:gd name="connsiteX127" fmla="*/ 167268 w 2058329"/>
                <a:gd name="connsiteY127" fmla="*/ 1672683 h 2894671"/>
                <a:gd name="connsiteX128" fmla="*/ 120805 w 2058329"/>
                <a:gd name="connsiteY128" fmla="*/ 1765610 h 2894671"/>
                <a:gd name="connsiteX129" fmla="*/ 69695 w 2058329"/>
                <a:gd name="connsiteY129" fmla="*/ 1821366 h 2894671"/>
                <a:gd name="connsiteX130" fmla="*/ 0 w 2058329"/>
                <a:gd name="connsiteY130" fmla="*/ 2021159 h 2894671"/>
                <a:gd name="connsiteX131" fmla="*/ 13939 w 2058329"/>
                <a:gd name="connsiteY131" fmla="*/ 2179134 h 2894671"/>
                <a:gd name="connsiteX132" fmla="*/ 55756 w 2058329"/>
                <a:gd name="connsiteY132" fmla="*/ 2430037 h 2894671"/>
                <a:gd name="connsiteX133" fmla="*/ 83634 w 2058329"/>
                <a:gd name="connsiteY133" fmla="*/ 2639122 h 2894671"/>
                <a:gd name="connsiteX134" fmla="*/ 116159 w 2058329"/>
                <a:gd name="connsiteY134" fmla="*/ 2699525 h 2894671"/>
                <a:gd name="connsiteX135" fmla="*/ 106866 w 2058329"/>
                <a:gd name="connsiteY135" fmla="*/ 2829622 h 2894671"/>
                <a:gd name="connsiteX136" fmla="*/ 120805 w 2058329"/>
                <a:gd name="connsiteY136" fmla="*/ 2894671 h 2894671"/>
                <a:gd name="connsiteX0" fmla="*/ 120805 w 2058329"/>
                <a:gd name="connsiteY0" fmla="*/ 2894671 h 2894671"/>
                <a:gd name="connsiteX1" fmla="*/ 236963 w 2058329"/>
                <a:gd name="connsiteY1" fmla="*/ 2764573 h 2894671"/>
                <a:gd name="connsiteX2" fmla="*/ 292720 w 2058329"/>
                <a:gd name="connsiteY2" fmla="*/ 2713464 h 2894671"/>
                <a:gd name="connsiteX3" fmla="*/ 325244 w 2058329"/>
                <a:gd name="connsiteY3" fmla="*/ 2601951 h 2894671"/>
                <a:gd name="connsiteX4" fmla="*/ 320598 w 2058329"/>
                <a:gd name="connsiteY4" fmla="*/ 2527610 h 2894671"/>
                <a:gd name="connsiteX5" fmla="*/ 399585 w 2058329"/>
                <a:gd name="connsiteY5" fmla="*/ 2495085 h 2894671"/>
                <a:gd name="connsiteX6" fmla="*/ 473927 w 2058329"/>
                <a:gd name="connsiteY6" fmla="*/ 2476500 h 2894671"/>
                <a:gd name="connsiteX7" fmla="*/ 473927 w 2058329"/>
                <a:gd name="connsiteY7" fmla="*/ 2364988 h 2894671"/>
                <a:gd name="connsiteX8" fmla="*/ 501805 w 2058329"/>
                <a:gd name="connsiteY8" fmla="*/ 2295293 h 2894671"/>
                <a:gd name="connsiteX9" fmla="*/ 594732 w 2058329"/>
                <a:gd name="connsiteY9" fmla="*/ 2230244 h 2894671"/>
                <a:gd name="connsiteX10" fmla="*/ 650488 w 2058329"/>
                <a:gd name="connsiteY10" fmla="*/ 2244183 h 2894671"/>
                <a:gd name="connsiteX11" fmla="*/ 715537 w 2058329"/>
                <a:gd name="connsiteY11" fmla="*/ 2183781 h 2894671"/>
                <a:gd name="connsiteX12" fmla="*/ 669073 w 2058329"/>
                <a:gd name="connsiteY12" fmla="*/ 2095500 h 2894671"/>
                <a:gd name="connsiteX13" fmla="*/ 692305 w 2058329"/>
                <a:gd name="connsiteY13" fmla="*/ 1979342 h 2894671"/>
                <a:gd name="connsiteX14" fmla="*/ 724829 w 2058329"/>
                <a:gd name="connsiteY14" fmla="*/ 1918939 h 2894671"/>
                <a:gd name="connsiteX15" fmla="*/ 780585 w 2058329"/>
                <a:gd name="connsiteY15" fmla="*/ 1918939 h 2894671"/>
                <a:gd name="connsiteX16" fmla="*/ 822402 w 2058329"/>
                <a:gd name="connsiteY16" fmla="*/ 1956110 h 2894671"/>
                <a:gd name="connsiteX17" fmla="*/ 850281 w 2058329"/>
                <a:gd name="connsiteY17" fmla="*/ 1900354 h 2894671"/>
                <a:gd name="connsiteX18" fmla="*/ 836342 w 2058329"/>
                <a:gd name="connsiteY18" fmla="*/ 1816720 h 2894671"/>
                <a:gd name="connsiteX19" fmla="*/ 789878 w 2058329"/>
                <a:gd name="connsiteY19" fmla="*/ 1802781 h 2894671"/>
                <a:gd name="connsiteX20" fmla="*/ 789878 w 2058329"/>
                <a:gd name="connsiteY20" fmla="*/ 1695915 h 2894671"/>
                <a:gd name="connsiteX21" fmla="*/ 840988 w 2058329"/>
                <a:gd name="connsiteY21" fmla="*/ 1616927 h 2894671"/>
                <a:gd name="connsiteX22" fmla="*/ 785232 w 2058329"/>
                <a:gd name="connsiteY22" fmla="*/ 1593695 h 2894671"/>
                <a:gd name="connsiteX23" fmla="*/ 748061 w 2058329"/>
                <a:gd name="connsiteY23" fmla="*/ 1612281 h 2894671"/>
                <a:gd name="connsiteX24" fmla="*/ 692305 w 2058329"/>
                <a:gd name="connsiteY24" fmla="*/ 1551878 h 2894671"/>
                <a:gd name="connsiteX25" fmla="*/ 743415 w 2058329"/>
                <a:gd name="connsiteY25" fmla="*/ 1421781 h 2894671"/>
                <a:gd name="connsiteX26" fmla="*/ 822402 w 2058329"/>
                <a:gd name="connsiteY26" fmla="*/ 1361378 h 2894671"/>
                <a:gd name="connsiteX27" fmla="*/ 850281 w 2058329"/>
                <a:gd name="connsiteY27" fmla="*/ 1259159 h 2894671"/>
                <a:gd name="connsiteX28" fmla="*/ 850281 w 2058329"/>
                <a:gd name="connsiteY28" fmla="*/ 1217342 h 2894671"/>
                <a:gd name="connsiteX29" fmla="*/ 901390 w 2058329"/>
                <a:gd name="connsiteY29" fmla="*/ 1147646 h 2894671"/>
                <a:gd name="connsiteX30" fmla="*/ 943207 w 2058329"/>
                <a:gd name="connsiteY30" fmla="*/ 1170878 h 2894671"/>
                <a:gd name="connsiteX31" fmla="*/ 971085 w 2058329"/>
                <a:gd name="connsiteY31" fmla="*/ 1124415 h 2894671"/>
                <a:gd name="connsiteX32" fmla="*/ 1017549 w 2058329"/>
                <a:gd name="connsiteY32" fmla="*/ 1180171 h 2894671"/>
                <a:gd name="connsiteX33" fmla="*/ 1064012 w 2058329"/>
                <a:gd name="connsiteY33" fmla="*/ 1133707 h 2894671"/>
                <a:gd name="connsiteX34" fmla="*/ 1147646 w 2058329"/>
                <a:gd name="connsiteY34" fmla="*/ 1050073 h 2894671"/>
                <a:gd name="connsiteX35" fmla="*/ 1180171 w 2058329"/>
                <a:gd name="connsiteY35" fmla="*/ 1050073 h 2894671"/>
                <a:gd name="connsiteX36" fmla="*/ 1152293 w 2058329"/>
                <a:gd name="connsiteY36" fmla="*/ 1184817 h 2894671"/>
                <a:gd name="connsiteX37" fmla="*/ 1221988 w 2058329"/>
                <a:gd name="connsiteY37" fmla="*/ 1133707 h 2894671"/>
                <a:gd name="connsiteX38" fmla="*/ 1268451 w 2058329"/>
                <a:gd name="connsiteY38" fmla="*/ 1050073 h 2894671"/>
                <a:gd name="connsiteX39" fmla="*/ 1370671 w 2058329"/>
                <a:gd name="connsiteY39" fmla="*/ 1022195 h 2894671"/>
                <a:gd name="connsiteX40" fmla="*/ 1458951 w 2058329"/>
                <a:gd name="connsiteY40" fmla="*/ 1017549 h 2894671"/>
                <a:gd name="connsiteX41" fmla="*/ 1537939 w 2058329"/>
                <a:gd name="connsiteY41" fmla="*/ 1036134 h 2894671"/>
                <a:gd name="connsiteX42" fmla="*/ 1589049 w 2058329"/>
                <a:gd name="connsiteY42" fmla="*/ 1161585 h 2894671"/>
                <a:gd name="connsiteX43" fmla="*/ 1626220 w 2058329"/>
                <a:gd name="connsiteY43" fmla="*/ 1147646 h 2894671"/>
                <a:gd name="connsiteX44" fmla="*/ 1644805 w 2058329"/>
                <a:gd name="connsiteY44" fmla="*/ 1054720 h 2894671"/>
                <a:gd name="connsiteX45" fmla="*/ 1779549 w 2058329"/>
                <a:gd name="connsiteY45" fmla="*/ 971085 h 2894671"/>
                <a:gd name="connsiteX46" fmla="*/ 1812073 w 2058329"/>
                <a:gd name="connsiteY46" fmla="*/ 910683 h 2894671"/>
                <a:gd name="connsiteX47" fmla="*/ 1923585 w 2058329"/>
                <a:gd name="connsiteY47" fmla="*/ 827049 h 2894671"/>
                <a:gd name="connsiteX48" fmla="*/ 1988634 w 2058329"/>
                <a:gd name="connsiteY48" fmla="*/ 766646 h 2894671"/>
                <a:gd name="connsiteX49" fmla="*/ 2058329 w 2058329"/>
                <a:gd name="connsiteY49" fmla="*/ 729476 h 2894671"/>
                <a:gd name="connsiteX50" fmla="*/ 2025805 w 2058329"/>
                <a:gd name="connsiteY50" fmla="*/ 655134 h 2894671"/>
                <a:gd name="connsiteX51" fmla="*/ 2011866 w 2058329"/>
                <a:gd name="connsiteY51" fmla="*/ 590085 h 2894671"/>
                <a:gd name="connsiteX52" fmla="*/ 1970049 w 2058329"/>
                <a:gd name="connsiteY52" fmla="*/ 562207 h 2894671"/>
                <a:gd name="connsiteX53" fmla="*/ 1886415 w 2058329"/>
                <a:gd name="connsiteY53" fmla="*/ 617964 h 2894671"/>
                <a:gd name="connsiteX54" fmla="*/ 1830659 w 2058329"/>
                <a:gd name="connsiteY54" fmla="*/ 590085 h 2894671"/>
                <a:gd name="connsiteX55" fmla="*/ 1751671 w 2058329"/>
                <a:gd name="connsiteY55" fmla="*/ 617964 h 2894671"/>
                <a:gd name="connsiteX56" fmla="*/ 1668037 w 2058329"/>
                <a:gd name="connsiteY56" fmla="*/ 641195 h 2894671"/>
                <a:gd name="connsiteX57" fmla="*/ 1598342 w 2058329"/>
                <a:gd name="connsiteY57" fmla="*/ 617964 h 2894671"/>
                <a:gd name="connsiteX58" fmla="*/ 1579756 w 2058329"/>
                <a:gd name="connsiteY58" fmla="*/ 566854 h 2894671"/>
                <a:gd name="connsiteX59" fmla="*/ 1537939 w 2058329"/>
                <a:gd name="connsiteY59" fmla="*/ 520390 h 2894671"/>
                <a:gd name="connsiteX60" fmla="*/ 1486829 w 2058329"/>
                <a:gd name="connsiteY60" fmla="*/ 483220 h 2894671"/>
                <a:gd name="connsiteX61" fmla="*/ 1417134 w 2058329"/>
                <a:gd name="connsiteY61" fmla="*/ 464634 h 2894671"/>
                <a:gd name="connsiteX62" fmla="*/ 1403195 w 2058329"/>
                <a:gd name="connsiteY62" fmla="*/ 432110 h 2894671"/>
                <a:gd name="connsiteX63" fmla="*/ 1500768 w 2058329"/>
                <a:gd name="connsiteY63" fmla="*/ 339183 h 2894671"/>
                <a:gd name="connsiteX64" fmla="*/ 1524000 w 2058329"/>
                <a:gd name="connsiteY64" fmla="*/ 311305 h 2894671"/>
                <a:gd name="connsiteX65" fmla="*/ 1514707 w 2058329"/>
                <a:gd name="connsiteY65" fmla="*/ 250903 h 2894671"/>
                <a:gd name="connsiteX66" fmla="*/ 1440366 w 2058329"/>
                <a:gd name="connsiteY66" fmla="*/ 227671 h 2894671"/>
                <a:gd name="connsiteX67" fmla="*/ 1431073 w 2058329"/>
                <a:gd name="connsiteY67" fmla="*/ 176561 h 2894671"/>
                <a:gd name="connsiteX68" fmla="*/ 1379963 w 2058329"/>
                <a:gd name="connsiteY68" fmla="*/ 148683 h 2894671"/>
                <a:gd name="connsiteX69" fmla="*/ 1338146 w 2058329"/>
                <a:gd name="connsiteY69" fmla="*/ 162622 h 2894671"/>
                <a:gd name="connsiteX70" fmla="*/ 1273098 w 2058329"/>
                <a:gd name="connsiteY70" fmla="*/ 92927 h 2894671"/>
                <a:gd name="connsiteX71" fmla="*/ 1180171 w 2058329"/>
                <a:gd name="connsiteY71" fmla="*/ 83634 h 2894671"/>
                <a:gd name="connsiteX72" fmla="*/ 1105829 w 2058329"/>
                <a:gd name="connsiteY72" fmla="*/ 55756 h 2894671"/>
                <a:gd name="connsiteX73" fmla="*/ 1059366 w 2058329"/>
                <a:gd name="connsiteY73" fmla="*/ 18585 h 2894671"/>
                <a:gd name="connsiteX74" fmla="*/ 1017549 w 2058329"/>
                <a:gd name="connsiteY74" fmla="*/ 32525 h 2894671"/>
                <a:gd name="connsiteX75" fmla="*/ 957146 w 2058329"/>
                <a:gd name="connsiteY75" fmla="*/ 0 h 2894671"/>
                <a:gd name="connsiteX76" fmla="*/ 892098 w 2058329"/>
                <a:gd name="connsiteY76" fmla="*/ 4646 h 2894671"/>
                <a:gd name="connsiteX77" fmla="*/ 822402 w 2058329"/>
                <a:gd name="connsiteY77" fmla="*/ 55756 h 2894671"/>
                <a:gd name="connsiteX78" fmla="*/ 864220 w 2058329"/>
                <a:gd name="connsiteY78" fmla="*/ 148683 h 2894671"/>
                <a:gd name="connsiteX79" fmla="*/ 822402 w 2058329"/>
                <a:gd name="connsiteY79" fmla="*/ 199793 h 2894671"/>
                <a:gd name="connsiteX80" fmla="*/ 789550 w 2058329"/>
                <a:gd name="connsiteY80" fmla="*/ 227671 h 2894671"/>
                <a:gd name="connsiteX81" fmla="*/ 812890 w 2058329"/>
                <a:gd name="connsiteY81" fmla="*/ 255317 h 2894671"/>
                <a:gd name="connsiteX82" fmla="*/ 785232 w 2058329"/>
                <a:gd name="connsiteY82" fmla="*/ 292720 h 2894671"/>
                <a:gd name="connsiteX83" fmla="*/ 822402 w 2058329"/>
                <a:gd name="connsiteY83" fmla="*/ 351089 h 2894671"/>
                <a:gd name="connsiteX84" fmla="*/ 771293 w 2058329"/>
                <a:gd name="connsiteY84" fmla="*/ 394939 h 2894671"/>
                <a:gd name="connsiteX85" fmla="*/ 771293 w 2058329"/>
                <a:gd name="connsiteY85" fmla="*/ 394939 h 2894671"/>
                <a:gd name="connsiteX86" fmla="*/ 795306 w 2058329"/>
                <a:gd name="connsiteY86" fmla="*/ 414744 h 2894671"/>
                <a:gd name="connsiteX87" fmla="*/ 785232 w 2058329"/>
                <a:gd name="connsiteY87" fmla="*/ 446049 h 2894671"/>
                <a:gd name="connsiteX88" fmla="*/ 741256 w 2058329"/>
                <a:gd name="connsiteY88" fmla="*/ 469281 h 2894671"/>
                <a:gd name="connsiteX89" fmla="*/ 750123 w 2058329"/>
                <a:gd name="connsiteY89" fmla="*/ 507613 h 2894671"/>
                <a:gd name="connsiteX90" fmla="*/ 775939 w 2058329"/>
                <a:gd name="connsiteY90" fmla="*/ 543622 h 2894671"/>
                <a:gd name="connsiteX91" fmla="*/ 794524 w 2058329"/>
                <a:gd name="connsiteY91" fmla="*/ 580793 h 2894671"/>
                <a:gd name="connsiteX92" fmla="*/ 787389 w 2058329"/>
                <a:gd name="connsiteY92" fmla="*/ 638582 h 2894671"/>
                <a:gd name="connsiteX93" fmla="*/ 729585 w 2058329"/>
                <a:gd name="connsiteY93" fmla="*/ 671687 h 2894671"/>
                <a:gd name="connsiteX94" fmla="*/ 762000 w 2058329"/>
                <a:gd name="connsiteY94" fmla="*/ 696951 h 2894671"/>
                <a:gd name="connsiteX95" fmla="*/ 748280 w 2058329"/>
                <a:gd name="connsiteY95" fmla="*/ 752707 h 2894671"/>
                <a:gd name="connsiteX96" fmla="*/ 752707 w 2058329"/>
                <a:gd name="connsiteY96" fmla="*/ 794525 h 2894671"/>
                <a:gd name="connsiteX97" fmla="*/ 827049 w 2058329"/>
                <a:gd name="connsiteY97" fmla="*/ 799171 h 2894671"/>
                <a:gd name="connsiteX98" fmla="*/ 836342 w 2058329"/>
                <a:gd name="connsiteY98" fmla="*/ 762000 h 2894671"/>
                <a:gd name="connsiteX99" fmla="*/ 827049 w 2058329"/>
                <a:gd name="connsiteY99" fmla="*/ 710890 h 2894671"/>
                <a:gd name="connsiteX100" fmla="*/ 845634 w 2058329"/>
                <a:gd name="connsiteY100" fmla="*/ 594732 h 2894671"/>
                <a:gd name="connsiteX101" fmla="*/ 906037 w 2058329"/>
                <a:gd name="connsiteY101" fmla="*/ 557561 h 2894671"/>
                <a:gd name="connsiteX102" fmla="*/ 975732 w 2058329"/>
                <a:gd name="connsiteY102" fmla="*/ 534329 h 2894671"/>
                <a:gd name="connsiteX103" fmla="*/ 1031488 w 2058329"/>
                <a:gd name="connsiteY103" fmla="*/ 585439 h 2894671"/>
                <a:gd name="connsiteX104" fmla="*/ 1031488 w 2058329"/>
                <a:gd name="connsiteY104" fmla="*/ 585439 h 2894671"/>
                <a:gd name="connsiteX105" fmla="*/ 985024 w 2058329"/>
                <a:gd name="connsiteY105" fmla="*/ 617964 h 2894671"/>
                <a:gd name="connsiteX106" fmla="*/ 924622 w 2058329"/>
                <a:gd name="connsiteY106" fmla="*/ 655134 h 2894671"/>
                <a:gd name="connsiteX107" fmla="*/ 924622 w 2058329"/>
                <a:gd name="connsiteY107" fmla="*/ 766646 h 2894671"/>
                <a:gd name="connsiteX108" fmla="*/ 896744 w 2058329"/>
                <a:gd name="connsiteY108" fmla="*/ 817756 h 2894671"/>
                <a:gd name="connsiteX109" fmla="*/ 924622 w 2058329"/>
                <a:gd name="connsiteY109" fmla="*/ 840988 h 2894671"/>
                <a:gd name="connsiteX110" fmla="*/ 896744 w 2058329"/>
                <a:gd name="connsiteY110" fmla="*/ 915329 h 2894671"/>
                <a:gd name="connsiteX111" fmla="*/ 896744 w 2058329"/>
                <a:gd name="connsiteY111" fmla="*/ 961793 h 2894671"/>
                <a:gd name="connsiteX112" fmla="*/ 836342 w 2058329"/>
                <a:gd name="connsiteY112" fmla="*/ 980378 h 2894671"/>
                <a:gd name="connsiteX113" fmla="*/ 752707 w 2058329"/>
                <a:gd name="connsiteY113" fmla="*/ 1026842 h 2894671"/>
                <a:gd name="connsiteX114" fmla="*/ 692305 w 2058329"/>
                <a:gd name="connsiteY114" fmla="*/ 1064012 h 2894671"/>
                <a:gd name="connsiteX115" fmla="*/ 696951 w 2058329"/>
                <a:gd name="connsiteY115" fmla="*/ 1110476 h 2894671"/>
                <a:gd name="connsiteX116" fmla="*/ 645842 w 2058329"/>
                <a:gd name="connsiteY116" fmla="*/ 1152293 h 2894671"/>
                <a:gd name="connsiteX117" fmla="*/ 552915 w 2058329"/>
                <a:gd name="connsiteY117" fmla="*/ 1245220 h 2894671"/>
                <a:gd name="connsiteX118" fmla="*/ 501805 w 2058329"/>
                <a:gd name="connsiteY118" fmla="*/ 1291683 h 2894671"/>
                <a:gd name="connsiteX119" fmla="*/ 459988 w 2058329"/>
                <a:gd name="connsiteY119" fmla="*/ 1379964 h 2894671"/>
                <a:gd name="connsiteX120" fmla="*/ 441402 w 2058329"/>
                <a:gd name="connsiteY120" fmla="*/ 1426427 h 2894671"/>
                <a:gd name="connsiteX121" fmla="*/ 325244 w 2058329"/>
                <a:gd name="connsiteY121" fmla="*/ 1542585 h 2894671"/>
                <a:gd name="connsiteX122" fmla="*/ 264842 w 2058329"/>
                <a:gd name="connsiteY122" fmla="*/ 1565817 h 2894671"/>
                <a:gd name="connsiteX123" fmla="*/ 223024 w 2058329"/>
                <a:gd name="connsiteY123" fmla="*/ 1570464 h 2894671"/>
                <a:gd name="connsiteX124" fmla="*/ 213732 w 2058329"/>
                <a:gd name="connsiteY124" fmla="*/ 1612281 h 2894671"/>
                <a:gd name="connsiteX125" fmla="*/ 139390 w 2058329"/>
                <a:gd name="connsiteY125" fmla="*/ 1598342 h 2894671"/>
                <a:gd name="connsiteX126" fmla="*/ 130098 w 2058329"/>
                <a:gd name="connsiteY126" fmla="*/ 1612281 h 2894671"/>
                <a:gd name="connsiteX127" fmla="*/ 167268 w 2058329"/>
                <a:gd name="connsiteY127" fmla="*/ 1672683 h 2894671"/>
                <a:gd name="connsiteX128" fmla="*/ 120805 w 2058329"/>
                <a:gd name="connsiteY128" fmla="*/ 1765610 h 2894671"/>
                <a:gd name="connsiteX129" fmla="*/ 69695 w 2058329"/>
                <a:gd name="connsiteY129" fmla="*/ 1821366 h 2894671"/>
                <a:gd name="connsiteX130" fmla="*/ 0 w 2058329"/>
                <a:gd name="connsiteY130" fmla="*/ 2021159 h 2894671"/>
                <a:gd name="connsiteX131" fmla="*/ 13939 w 2058329"/>
                <a:gd name="connsiteY131" fmla="*/ 2179134 h 2894671"/>
                <a:gd name="connsiteX132" fmla="*/ 55756 w 2058329"/>
                <a:gd name="connsiteY132" fmla="*/ 2430037 h 2894671"/>
                <a:gd name="connsiteX133" fmla="*/ 83634 w 2058329"/>
                <a:gd name="connsiteY133" fmla="*/ 2639122 h 2894671"/>
                <a:gd name="connsiteX134" fmla="*/ 116159 w 2058329"/>
                <a:gd name="connsiteY134" fmla="*/ 2699525 h 2894671"/>
                <a:gd name="connsiteX135" fmla="*/ 106866 w 2058329"/>
                <a:gd name="connsiteY135" fmla="*/ 2829622 h 2894671"/>
                <a:gd name="connsiteX136" fmla="*/ 120805 w 2058329"/>
                <a:gd name="connsiteY136" fmla="*/ 2894671 h 2894671"/>
                <a:gd name="connsiteX0" fmla="*/ 120805 w 2058329"/>
                <a:gd name="connsiteY0" fmla="*/ 2894671 h 2894671"/>
                <a:gd name="connsiteX1" fmla="*/ 236963 w 2058329"/>
                <a:gd name="connsiteY1" fmla="*/ 2764573 h 2894671"/>
                <a:gd name="connsiteX2" fmla="*/ 292720 w 2058329"/>
                <a:gd name="connsiteY2" fmla="*/ 2713464 h 2894671"/>
                <a:gd name="connsiteX3" fmla="*/ 325244 w 2058329"/>
                <a:gd name="connsiteY3" fmla="*/ 2601951 h 2894671"/>
                <a:gd name="connsiteX4" fmla="*/ 320598 w 2058329"/>
                <a:gd name="connsiteY4" fmla="*/ 2527610 h 2894671"/>
                <a:gd name="connsiteX5" fmla="*/ 399585 w 2058329"/>
                <a:gd name="connsiteY5" fmla="*/ 2495085 h 2894671"/>
                <a:gd name="connsiteX6" fmla="*/ 473927 w 2058329"/>
                <a:gd name="connsiteY6" fmla="*/ 2476500 h 2894671"/>
                <a:gd name="connsiteX7" fmla="*/ 473927 w 2058329"/>
                <a:gd name="connsiteY7" fmla="*/ 2364988 h 2894671"/>
                <a:gd name="connsiteX8" fmla="*/ 501805 w 2058329"/>
                <a:gd name="connsiteY8" fmla="*/ 2295293 h 2894671"/>
                <a:gd name="connsiteX9" fmla="*/ 594732 w 2058329"/>
                <a:gd name="connsiteY9" fmla="*/ 2230244 h 2894671"/>
                <a:gd name="connsiteX10" fmla="*/ 650488 w 2058329"/>
                <a:gd name="connsiteY10" fmla="*/ 2244183 h 2894671"/>
                <a:gd name="connsiteX11" fmla="*/ 715537 w 2058329"/>
                <a:gd name="connsiteY11" fmla="*/ 2183781 h 2894671"/>
                <a:gd name="connsiteX12" fmla="*/ 669073 w 2058329"/>
                <a:gd name="connsiteY12" fmla="*/ 2095500 h 2894671"/>
                <a:gd name="connsiteX13" fmla="*/ 692305 w 2058329"/>
                <a:gd name="connsiteY13" fmla="*/ 1979342 h 2894671"/>
                <a:gd name="connsiteX14" fmla="*/ 724829 w 2058329"/>
                <a:gd name="connsiteY14" fmla="*/ 1918939 h 2894671"/>
                <a:gd name="connsiteX15" fmla="*/ 780585 w 2058329"/>
                <a:gd name="connsiteY15" fmla="*/ 1918939 h 2894671"/>
                <a:gd name="connsiteX16" fmla="*/ 822402 w 2058329"/>
                <a:gd name="connsiteY16" fmla="*/ 1956110 h 2894671"/>
                <a:gd name="connsiteX17" fmla="*/ 850281 w 2058329"/>
                <a:gd name="connsiteY17" fmla="*/ 1900354 h 2894671"/>
                <a:gd name="connsiteX18" fmla="*/ 836342 w 2058329"/>
                <a:gd name="connsiteY18" fmla="*/ 1816720 h 2894671"/>
                <a:gd name="connsiteX19" fmla="*/ 789878 w 2058329"/>
                <a:gd name="connsiteY19" fmla="*/ 1802781 h 2894671"/>
                <a:gd name="connsiteX20" fmla="*/ 789878 w 2058329"/>
                <a:gd name="connsiteY20" fmla="*/ 1695915 h 2894671"/>
                <a:gd name="connsiteX21" fmla="*/ 840988 w 2058329"/>
                <a:gd name="connsiteY21" fmla="*/ 1616927 h 2894671"/>
                <a:gd name="connsiteX22" fmla="*/ 785232 w 2058329"/>
                <a:gd name="connsiteY22" fmla="*/ 1593695 h 2894671"/>
                <a:gd name="connsiteX23" fmla="*/ 748061 w 2058329"/>
                <a:gd name="connsiteY23" fmla="*/ 1612281 h 2894671"/>
                <a:gd name="connsiteX24" fmla="*/ 692305 w 2058329"/>
                <a:gd name="connsiteY24" fmla="*/ 1551878 h 2894671"/>
                <a:gd name="connsiteX25" fmla="*/ 743415 w 2058329"/>
                <a:gd name="connsiteY25" fmla="*/ 1421781 h 2894671"/>
                <a:gd name="connsiteX26" fmla="*/ 822402 w 2058329"/>
                <a:gd name="connsiteY26" fmla="*/ 1361378 h 2894671"/>
                <a:gd name="connsiteX27" fmla="*/ 850281 w 2058329"/>
                <a:gd name="connsiteY27" fmla="*/ 1259159 h 2894671"/>
                <a:gd name="connsiteX28" fmla="*/ 850281 w 2058329"/>
                <a:gd name="connsiteY28" fmla="*/ 1217342 h 2894671"/>
                <a:gd name="connsiteX29" fmla="*/ 901390 w 2058329"/>
                <a:gd name="connsiteY29" fmla="*/ 1147646 h 2894671"/>
                <a:gd name="connsiteX30" fmla="*/ 943207 w 2058329"/>
                <a:gd name="connsiteY30" fmla="*/ 1170878 h 2894671"/>
                <a:gd name="connsiteX31" fmla="*/ 971085 w 2058329"/>
                <a:gd name="connsiteY31" fmla="*/ 1124415 h 2894671"/>
                <a:gd name="connsiteX32" fmla="*/ 1017549 w 2058329"/>
                <a:gd name="connsiteY32" fmla="*/ 1180171 h 2894671"/>
                <a:gd name="connsiteX33" fmla="*/ 1064012 w 2058329"/>
                <a:gd name="connsiteY33" fmla="*/ 1133707 h 2894671"/>
                <a:gd name="connsiteX34" fmla="*/ 1147646 w 2058329"/>
                <a:gd name="connsiteY34" fmla="*/ 1050073 h 2894671"/>
                <a:gd name="connsiteX35" fmla="*/ 1180171 w 2058329"/>
                <a:gd name="connsiteY35" fmla="*/ 1050073 h 2894671"/>
                <a:gd name="connsiteX36" fmla="*/ 1152293 w 2058329"/>
                <a:gd name="connsiteY36" fmla="*/ 1184817 h 2894671"/>
                <a:gd name="connsiteX37" fmla="*/ 1221988 w 2058329"/>
                <a:gd name="connsiteY37" fmla="*/ 1133707 h 2894671"/>
                <a:gd name="connsiteX38" fmla="*/ 1268451 w 2058329"/>
                <a:gd name="connsiteY38" fmla="*/ 1050073 h 2894671"/>
                <a:gd name="connsiteX39" fmla="*/ 1370671 w 2058329"/>
                <a:gd name="connsiteY39" fmla="*/ 1022195 h 2894671"/>
                <a:gd name="connsiteX40" fmla="*/ 1458951 w 2058329"/>
                <a:gd name="connsiteY40" fmla="*/ 1017549 h 2894671"/>
                <a:gd name="connsiteX41" fmla="*/ 1537939 w 2058329"/>
                <a:gd name="connsiteY41" fmla="*/ 1036134 h 2894671"/>
                <a:gd name="connsiteX42" fmla="*/ 1589049 w 2058329"/>
                <a:gd name="connsiteY42" fmla="*/ 1161585 h 2894671"/>
                <a:gd name="connsiteX43" fmla="*/ 1626220 w 2058329"/>
                <a:gd name="connsiteY43" fmla="*/ 1147646 h 2894671"/>
                <a:gd name="connsiteX44" fmla="*/ 1644805 w 2058329"/>
                <a:gd name="connsiteY44" fmla="*/ 1054720 h 2894671"/>
                <a:gd name="connsiteX45" fmla="*/ 1779549 w 2058329"/>
                <a:gd name="connsiteY45" fmla="*/ 971085 h 2894671"/>
                <a:gd name="connsiteX46" fmla="*/ 1812073 w 2058329"/>
                <a:gd name="connsiteY46" fmla="*/ 910683 h 2894671"/>
                <a:gd name="connsiteX47" fmla="*/ 1923585 w 2058329"/>
                <a:gd name="connsiteY47" fmla="*/ 827049 h 2894671"/>
                <a:gd name="connsiteX48" fmla="*/ 1988634 w 2058329"/>
                <a:gd name="connsiteY48" fmla="*/ 766646 h 2894671"/>
                <a:gd name="connsiteX49" fmla="*/ 2058329 w 2058329"/>
                <a:gd name="connsiteY49" fmla="*/ 729476 h 2894671"/>
                <a:gd name="connsiteX50" fmla="*/ 2025805 w 2058329"/>
                <a:gd name="connsiteY50" fmla="*/ 655134 h 2894671"/>
                <a:gd name="connsiteX51" fmla="*/ 2011866 w 2058329"/>
                <a:gd name="connsiteY51" fmla="*/ 590085 h 2894671"/>
                <a:gd name="connsiteX52" fmla="*/ 1970049 w 2058329"/>
                <a:gd name="connsiteY52" fmla="*/ 562207 h 2894671"/>
                <a:gd name="connsiteX53" fmla="*/ 1886415 w 2058329"/>
                <a:gd name="connsiteY53" fmla="*/ 617964 h 2894671"/>
                <a:gd name="connsiteX54" fmla="*/ 1830659 w 2058329"/>
                <a:gd name="connsiteY54" fmla="*/ 590085 h 2894671"/>
                <a:gd name="connsiteX55" fmla="*/ 1751671 w 2058329"/>
                <a:gd name="connsiteY55" fmla="*/ 617964 h 2894671"/>
                <a:gd name="connsiteX56" fmla="*/ 1668037 w 2058329"/>
                <a:gd name="connsiteY56" fmla="*/ 641195 h 2894671"/>
                <a:gd name="connsiteX57" fmla="*/ 1598342 w 2058329"/>
                <a:gd name="connsiteY57" fmla="*/ 617964 h 2894671"/>
                <a:gd name="connsiteX58" fmla="*/ 1579756 w 2058329"/>
                <a:gd name="connsiteY58" fmla="*/ 566854 h 2894671"/>
                <a:gd name="connsiteX59" fmla="*/ 1537939 w 2058329"/>
                <a:gd name="connsiteY59" fmla="*/ 520390 h 2894671"/>
                <a:gd name="connsiteX60" fmla="*/ 1486829 w 2058329"/>
                <a:gd name="connsiteY60" fmla="*/ 483220 h 2894671"/>
                <a:gd name="connsiteX61" fmla="*/ 1417134 w 2058329"/>
                <a:gd name="connsiteY61" fmla="*/ 464634 h 2894671"/>
                <a:gd name="connsiteX62" fmla="*/ 1403195 w 2058329"/>
                <a:gd name="connsiteY62" fmla="*/ 432110 h 2894671"/>
                <a:gd name="connsiteX63" fmla="*/ 1500768 w 2058329"/>
                <a:gd name="connsiteY63" fmla="*/ 339183 h 2894671"/>
                <a:gd name="connsiteX64" fmla="*/ 1524000 w 2058329"/>
                <a:gd name="connsiteY64" fmla="*/ 311305 h 2894671"/>
                <a:gd name="connsiteX65" fmla="*/ 1514707 w 2058329"/>
                <a:gd name="connsiteY65" fmla="*/ 250903 h 2894671"/>
                <a:gd name="connsiteX66" fmla="*/ 1440366 w 2058329"/>
                <a:gd name="connsiteY66" fmla="*/ 227671 h 2894671"/>
                <a:gd name="connsiteX67" fmla="*/ 1431073 w 2058329"/>
                <a:gd name="connsiteY67" fmla="*/ 176561 h 2894671"/>
                <a:gd name="connsiteX68" fmla="*/ 1379963 w 2058329"/>
                <a:gd name="connsiteY68" fmla="*/ 148683 h 2894671"/>
                <a:gd name="connsiteX69" fmla="*/ 1338146 w 2058329"/>
                <a:gd name="connsiteY69" fmla="*/ 162622 h 2894671"/>
                <a:gd name="connsiteX70" fmla="*/ 1273098 w 2058329"/>
                <a:gd name="connsiteY70" fmla="*/ 92927 h 2894671"/>
                <a:gd name="connsiteX71" fmla="*/ 1180171 w 2058329"/>
                <a:gd name="connsiteY71" fmla="*/ 83634 h 2894671"/>
                <a:gd name="connsiteX72" fmla="*/ 1105829 w 2058329"/>
                <a:gd name="connsiteY72" fmla="*/ 55756 h 2894671"/>
                <a:gd name="connsiteX73" fmla="*/ 1059366 w 2058329"/>
                <a:gd name="connsiteY73" fmla="*/ 18585 h 2894671"/>
                <a:gd name="connsiteX74" fmla="*/ 1017549 w 2058329"/>
                <a:gd name="connsiteY74" fmla="*/ 32525 h 2894671"/>
                <a:gd name="connsiteX75" fmla="*/ 957146 w 2058329"/>
                <a:gd name="connsiteY75" fmla="*/ 0 h 2894671"/>
                <a:gd name="connsiteX76" fmla="*/ 892098 w 2058329"/>
                <a:gd name="connsiteY76" fmla="*/ 4646 h 2894671"/>
                <a:gd name="connsiteX77" fmla="*/ 822402 w 2058329"/>
                <a:gd name="connsiteY77" fmla="*/ 62900 h 2894671"/>
                <a:gd name="connsiteX78" fmla="*/ 864220 w 2058329"/>
                <a:gd name="connsiteY78" fmla="*/ 148683 h 2894671"/>
                <a:gd name="connsiteX79" fmla="*/ 822402 w 2058329"/>
                <a:gd name="connsiteY79" fmla="*/ 199793 h 2894671"/>
                <a:gd name="connsiteX80" fmla="*/ 789550 w 2058329"/>
                <a:gd name="connsiteY80" fmla="*/ 227671 h 2894671"/>
                <a:gd name="connsiteX81" fmla="*/ 812890 w 2058329"/>
                <a:gd name="connsiteY81" fmla="*/ 255317 h 2894671"/>
                <a:gd name="connsiteX82" fmla="*/ 785232 w 2058329"/>
                <a:gd name="connsiteY82" fmla="*/ 292720 h 2894671"/>
                <a:gd name="connsiteX83" fmla="*/ 822402 w 2058329"/>
                <a:gd name="connsiteY83" fmla="*/ 351089 h 2894671"/>
                <a:gd name="connsiteX84" fmla="*/ 771293 w 2058329"/>
                <a:gd name="connsiteY84" fmla="*/ 394939 h 2894671"/>
                <a:gd name="connsiteX85" fmla="*/ 771293 w 2058329"/>
                <a:gd name="connsiteY85" fmla="*/ 394939 h 2894671"/>
                <a:gd name="connsiteX86" fmla="*/ 795306 w 2058329"/>
                <a:gd name="connsiteY86" fmla="*/ 414744 h 2894671"/>
                <a:gd name="connsiteX87" fmla="*/ 785232 w 2058329"/>
                <a:gd name="connsiteY87" fmla="*/ 446049 h 2894671"/>
                <a:gd name="connsiteX88" fmla="*/ 741256 w 2058329"/>
                <a:gd name="connsiteY88" fmla="*/ 469281 h 2894671"/>
                <a:gd name="connsiteX89" fmla="*/ 750123 w 2058329"/>
                <a:gd name="connsiteY89" fmla="*/ 507613 h 2894671"/>
                <a:gd name="connsiteX90" fmla="*/ 775939 w 2058329"/>
                <a:gd name="connsiteY90" fmla="*/ 543622 h 2894671"/>
                <a:gd name="connsiteX91" fmla="*/ 794524 w 2058329"/>
                <a:gd name="connsiteY91" fmla="*/ 580793 h 2894671"/>
                <a:gd name="connsiteX92" fmla="*/ 787389 w 2058329"/>
                <a:gd name="connsiteY92" fmla="*/ 638582 h 2894671"/>
                <a:gd name="connsiteX93" fmla="*/ 729585 w 2058329"/>
                <a:gd name="connsiteY93" fmla="*/ 671687 h 2894671"/>
                <a:gd name="connsiteX94" fmla="*/ 762000 w 2058329"/>
                <a:gd name="connsiteY94" fmla="*/ 696951 h 2894671"/>
                <a:gd name="connsiteX95" fmla="*/ 748280 w 2058329"/>
                <a:gd name="connsiteY95" fmla="*/ 752707 h 2894671"/>
                <a:gd name="connsiteX96" fmla="*/ 752707 w 2058329"/>
                <a:gd name="connsiteY96" fmla="*/ 794525 h 2894671"/>
                <a:gd name="connsiteX97" fmla="*/ 827049 w 2058329"/>
                <a:gd name="connsiteY97" fmla="*/ 799171 h 2894671"/>
                <a:gd name="connsiteX98" fmla="*/ 836342 w 2058329"/>
                <a:gd name="connsiteY98" fmla="*/ 762000 h 2894671"/>
                <a:gd name="connsiteX99" fmla="*/ 827049 w 2058329"/>
                <a:gd name="connsiteY99" fmla="*/ 710890 h 2894671"/>
                <a:gd name="connsiteX100" fmla="*/ 845634 w 2058329"/>
                <a:gd name="connsiteY100" fmla="*/ 594732 h 2894671"/>
                <a:gd name="connsiteX101" fmla="*/ 906037 w 2058329"/>
                <a:gd name="connsiteY101" fmla="*/ 557561 h 2894671"/>
                <a:gd name="connsiteX102" fmla="*/ 975732 w 2058329"/>
                <a:gd name="connsiteY102" fmla="*/ 534329 h 2894671"/>
                <a:gd name="connsiteX103" fmla="*/ 1031488 w 2058329"/>
                <a:gd name="connsiteY103" fmla="*/ 585439 h 2894671"/>
                <a:gd name="connsiteX104" fmla="*/ 1031488 w 2058329"/>
                <a:gd name="connsiteY104" fmla="*/ 585439 h 2894671"/>
                <a:gd name="connsiteX105" fmla="*/ 985024 w 2058329"/>
                <a:gd name="connsiteY105" fmla="*/ 617964 h 2894671"/>
                <a:gd name="connsiteX106" fmla="*/ 924622 w 2058329"/>
                <a:gd name="connsiteY106" fmla="*/ 655134 h 2894671"/>
                <a:gd name="connsiteX107" fmla="*/ 924622 w 2058329"/>
                <a:gd name="connsiteY107" fmla="*/ 766646 h 2894671"/>
                <a:gd name="connsiteX108" fmla="*/ 896744 w 2058329"/>
                <a:gd name="connsiteY108" fmla="*/ 817756 h 2894671"/>
                <a:gd name="connsiteX109" fmla="*/ 924622 w 2058329"/>
                <a:gd name="connsiteY109" fmla="*/ 840988 h 2894671"/>
                <a:gd name="connsiteX110" fmla="*/ 896744 w 2058329"/>
                <a:gd name="connsiteY110" fmla="*/ 915329 h 2894671"/>
                <a:gd name="connsiteX111" fmla="*/ 896744 w 2058329"/>
                <a:gd name="connsiteY111" fmla="*/ 961793 h 2894671"/>
                <a:gd name="connsiteX112" fmla="*/ 836342 w 2058329"/>
                <a:gd name="connsiteY112" fmla="*/ 980378 h 2894671"/>
                <a:gd name="connsiteX113" fmla="*/ 752707 w 2058329"/>
                <a:gd name="connsiteY113" fmla="*/ 1026842 h 2894671"/>
                <a:gd name="connsiteX114" fmla="*/ 692305 w 2058329"/>
                <a:gd name="connsiteY114" fmla="*/ 1064012 h 2894671"/>
                <a:gd name="connsiteX115" fmla="*/ 696951 w 2058329"/>
                <a:gd name="connsiteY115" fmla="*/ 1110476 h 2894671"/>
                <a:gd name="connsiteX116" fmla="*/ 645842 w 2058329"/>
                <a:gd name="connsiteY116" fmla="*/ 1152293 h 2894671"/>
                <a:gd name="connsiteX117" fmla="*/ 552915 w 2058329"/>
                <a:gd name="connsiteY117" fmla="*/ 1245220 h 2894671"/>
                <a:gd name="connsiteX118" fmla="*/ 501805 w 2058329"/>
                <a:gd name="connsiteY118" fmla="*/ 1291683 h 2894671"/>
                <a:gd name="connsiteX119" fmla="*/ 459988 w 2058329"/>
                <a:gd name="connsiteY119" fmla="*/ 1379964 h 2894671"/>
                <a:gd name="connsiteX120" fmla="*/ 441402 w 2058329"/>
                <a:gd name="connsiteY120" fmla="*/ 1426427 h 2894671"/>
                <a:gd name="connsiteX121" fmla="*/ 325244 w 2058329"/>
                <a:gd name="connsiteY121" fmla="*/ 1542585 h 2894671"/>
                <a:gd name="connsiteX122" fmla="*/ 264842 w 2058329"/>
                <a:gd name="connsiteY122" fmla="*/ 1565817 h 2894671"/>
                <a:gd name="connsiteX123" fmla="*/ 223024 w 2058329"/>
                <a:gd name="connsiteY123" fmla="*/ 1570464 h 2894671"/>
                <a:gd name="connsiteX124" fmla="*/ 213732 w 2058329"/>
                <a:gd name="connsiteY124" fmla="*/ 1612281 h 2894671"/>
                <a:gd name="connsiteX125" fmla="*/ 139390 w 2058329"/>
                <a:gd name="connsiteY125" fmla="*/ 1598342 h 2894671"/>
                <a:gd name="connsiteX126" fmla="*/ 130098 w 2058329"/>
                <a:gd name="connsiteY126" fmla="*/ 1612281 h 2894671"/>
                <a:gd name="connsiteX127" fmla="*/ 167268 w 2058329"/>
                <a:gd name="connsiteY127" fmla="*/ 1672683 h 2894671"/>
                <a:gd name="connsiteX128" fmla="*/ 120805 w 2058329"/>
                <a:gd name="connsiteY128" fmla="*/ 1765610 h 2894671"/>
                <a:gd name="connsiteX129" fmla="*/ 69695 w 2058329"/>
                <a:gd name="connsiteY129" fmla="*/ 1821366 h 2894671"/>
                <a:gd name="connsiteX130" fmla="*/ 0 w 2058329"/>
                <a:gd name="connsiteY130" fmla="*/ 2021159 h 2894671"/>
                <a:gd name="connsiteX131" fmla="*/ 13939 w 2058329"/>
                <a:gd name="connsiteY131" fmla="*/ 2179134 h 2894671"/>
                <a:gd name="connsiteX132" fmla="*/ 55756 w 2058329"/>
                <a:gd name="connsiteY132" fmla="*/ 2430037 h 2894671"/>
                <a:gd name="connsiteX133" fmla="*/ 83634 w 2058329"/>
                <a:gd name="connsiteY133" fmla="*/ 2639122 h 2894671"/>
                <a:gd name="connsiteX134" fmla="*/ 116159 w 2058329"/>
                <a:gd name="connsiteY134" fmla="*/ 2699525 h 2894671"/>
                <a:gd name="connsiteX135" fmla="*/ 106866 w 2058329"/>
                <a:gd name="connsiteY135" fmla="*/ 2829622 h 2894671"/>
                <a:gd name="connsiteX136" fmla="*/ 120805 w 2058329"/>
                <a:gd name="connsiteY136" fmla="*/ 2894671 h 2894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2058329" h="2894671">
                  <a:moveTo>
                    <a:pt x="120805" y="2894671"/>
                  </a:moveTo>
                  <a:lnTo>
                    <a:pt x="236963" y="2764573"/>
                  </a:lnTo>
                  <a:lnTo>
                    <a:pt x="292720" y="2713464"/>
                  </a:lnTo>
                  <a:lnTo>
                    <a:pt x="325244" y="2601951"/>
                  </a:lnTo>
                  <a:lnTo>
                    <a:pt x="320598" y="2527610"/>
                  </a:lnTo>
                  <a:lnTo>
                    <a:pt x="399585" y="2495085"/>
                  </a:lnTo>
                  <a:lnTo>
                    <a:pt x="473927" y="2476500"/>
                  </a:lnTo>
                  <a:lnTo>
                    <a:pt x="473927" y="2364988"/>
                  </a:lnTo>
                  <a:lnTo>
                    <a:pt x="501805" y="2295293"/>
                  </a:lnTo>
                  <a:lnTo>
                    <a:pt x="594732" y="2230244"/>
                  </a:lnTo>
                  <a:lnTo>
                    <a:pt x="650488" y="2244183"/>
                  </a:lnTo>
                  <a:lnTo>
                    <a:pt x="715537" y="2183781"/>
                  </a:lnTo>
                  <a:lnTo>
                    <a:pt x="669073" y="2095500"/>
                  </a:lnTo>
                  <a:lnTo>
                    <a:pt x="692305" y="1979342"/>
                  </a:lnTo>
                  <a:lnTo>
                    <a:pt x="724829" y="1918939"/>
                  </a:lnTo>
                  <a:lnTo>
                    <a:pt x="780585" y="1918939"/>
                  </a:lnTo>
                  <a:lnTo>
                    <a:pt x="822402" y="1956110"/>
                  </a:lnTo>
                  <a:lnTo>
                    <a:pt x="850281" y="1900354"/>
                  </a:lnTo>
                  <a:lnTo>
                    <a:pt x="836342" y="1816720"/>
                  </a:lnTo>
                  <a:lnTo>
                    <a:pt x="789878" y="1802781"/>
                  </a:lnTo>
                  <a:lnTo>
                    <a:pt x="789878" y="1695915"/>
                  </a:lnTo>
                  <a:lnTo>
                    <a:pt x="840988" y="1616927"/>
                  </a:lnTo>
                  <a:lnTo>
                    <a:pt x="785232" y="1593695"/>
                  </a:lnTo>
                  <a:lnTo>
                    <a:pt x="748061" y="1612281"/>
                  </a:lnTo>
                  <a:lnTo>
                    <a:pt x="692305" y="1551878"/>
                  </a:lnTo>
                  <a:lnTo>
                    <a:pt x="743415" y="1421781"/>
                  </a:lnTo>
                  <a:lnTo>
                    <a:pt x="822402" y="1361378"/>
                  </a:lnTo>
                  <a:lnTo>
                    <a:pt x="850281" y="1259159"/>
                  </a:lnTo>
                  <a:lnTo>
                    <a:pt x="850281" y="1217342"/>
                  </a:lnTo>
                  <a:lnTo>
                    <a:pt x="901390" y="1147646"/>
                  </a:lnTo>
                  <a:lnTo>
                    <a:pt x="943207" y="1170878"/>
                  </a:lnTo>
                  <a:lnTo>
                    <a:pt x="971085" y="1124415"/>
                  </a:lnTo>
                  <a:lnTo>
                    <a:pt x="1017549" y="1180171"/>
                  </a:lnTo>
                  <a:lnTo>
                    <a:pt x="1064012" y="1133707"/>
                  </a:lnTo>
                  <a:lnTo>
                    <a:pt x="1147646" y="1050073"/>
                  </a:lnTo>
                  <a:lnTo>
                    <a:pt x="1180171" y="1050073"/>
                  </a:lnTo>
                  <a:lnTo>
                    <a:pt x="1152293" y="1184817"/>
                  </a:lnTo>
                  <a:lnTo>
                    <a:pt x="1221988" y="1133707"/>
                  </a:lnTo>
                  <a:lnTo>
                    <a:pt x="1268451" y="1050073"/>
                  </a:lnTo>
                  <a:lnTo>
                    <a:pt x="1370671" y="1022195"/>
                  </a:lnTo>
                  <a:lnTo>
                    <a:pt x="1458951" y="1017549"/>
                  </a:lnTo>
                  <a:lnTo>
                    <a:pt x="1537939" y="1036134"/>
                  </a:lnTo>
                  <a:lnTo>
                    <a:pt x="1589049" y="1161585"/>
                  </a:lnTo>
                  <a:lnTo>
                    <a:pt x="1626220" y="1147646"/>
                  </a:lnTo>
                  <a:lnTo>
                    <a:pt x="1644805" y="1054720"/>
                  </a:lnTo>
                  <a:lnTo>
                    <a:pt x="1779549" y="971085"/>
                  </a:lnTo>
                  <a:lnTo>
                    <a:pt x="1812073" y="910683"/>
                  </a:lnTo>
                  <a:lnTo>
                    <a:pt x="1923585" y="827049"/>
                  </a:lnTo>
                  <a:lnTo>
                    <a:pt x="1988634" y="766646"/>
                  </a:lnTo>
                  <a:lnTo>
                    <a:pt x="2058329" y="729476"/>
                  </a:lnTo>
                  <a:lnTo>
                    <a:pt x="2025805" y="655134"/>
                  </a:lnTo>
                  <a:lnTo>
                    <a:pt x="2011866" y="590085"/>
                  </a:lnTo>
                  <a:lnTo>
                    <a:pt x="1970049" y="562207"/>
                  </a:lnTo>
                  <a:lnTo>
                    <a:pt x="1886415" y="617964"/>
                  </a:lnTo>
                  <a:lnTo>
                    <a:pt x="1830659" y="590085"/>
                  </a:lnTo>
                  <a:lnTo>
                    <a:pt x="1751671" y="617964"/>
                  </a:lnTo>
                  <a:lnTo>
                    <a:pt x="1668037" y="641195"/>
                  </a:lnTo>
                  <a:lnTo>
                    <a:pt x="1598342" y="617964"/>
                  </a:lnTo>
                  <a:lnTo>
                    <a:pt x="1579756" y="566854"/>
                  </a:lnTo>
                  <a:lnTo>
                    <a:pt x="1537939" y="520390"/>
                  </a:lnTo>
                  <a:lnTo>
                    <a:pt x="1486829" y="483220"/>
                  </a:lnTo>
                  <a:lnTo>
                    <a:pt x="1417134" y="464634"/>
                  </a:lnTo>
                  <a:lnTo>
                    <a:pt x="1403195" y="432110"/>
                  </a:lnTo>
                  <a:lnTo>
                    <a:pt x="1500768" y="339183"/>
                  </a:lnTo>
                  <a:lnTo>
                    <a:pt x="1524000" y="311305"/>
                  </a:lnTo>
                  <a:lnTo>
                    <a:pt x="1514707" y="250903"/>
                  </a:lnTo>
                  <a:lnTo>
                    <a:pt x="1440366" y="227671"/>
                  </a:lnTo>
                  <a:lnTo>
                    <a:pt x="1431073" y="176561"/>
                  </a:lnTo>
                  <a:lnTo>
                    <a:pt x="1379963" y="148683"/>
                  </a:lnTo>
                  <a:lnTo>
                    <a:pt x="1338146" y="162622"/>
                  </a:lnTo>
                  <a:lnTo>
                    <a:pt x="1273098" y="92927"/>
                  </a:lnTo>
                  <a:lnTo>
                    <a:pt x="1180171" y="83634"/>
                  </a:lnTo>
                  <a:lnTo>
                    <a:pt x="1105829" y="55756"/>
                  </a:lnTo>
                  <a:lnTo>
                    <a:pt x="1059366" y="18585"/>
                  </a:lnTo>
                  <a:lnTo>
                    <a:pt x="1017549" y="32525"/>
                  </a:lnTo>
                  <a:lnTo>
                    <a:pt x="957146" y="0"/>
                  </a:lnTo>
                  <a:lnTo>
                    <a:pt x="892098" y="4646"/>
                  </a:lnTo>
                  <a:lnTo>
                    <a:pt x="822402" y="62900"/>
                  </a:lnTo>
                  <a:lnTo>
                    <a:pt x="864220" y="148683"/>
                  </a:lnTo>
                  <a:lnTo>
                    <a:pt x="822402" y="199793"/>
                  </a:lnTo>
                  <a:lnTo>
                    <a:pt x="789550" y="227671"/>
                  </a:lnTo>
                  <a:lnTo>
                    <a:pt x="812890" y="255317"/>
                  </a:lnTo>
                  <a:lnTo>
                    <a:pt x="785232" y="292720"/>
                  </a:lnTo>
                  <a:lnTo>
                    <a:pt x="822402" y="351089"/>
                  </a:lnTo>
                  <a:lnTo>
                    <a:pt x="771293" y="394939"/>
                  </a:lnTo>
                  <a:lnTo>
                    <a:pt x="771293" y="394939"/>
                  </a:lnTo>
                  <a:cubicBezTo>
                    <a:pt x="775295" y="398240"/>
                    <a:pt x="793643" y="403380"/>
                    <a:pt x="795306" y="414744"/>
                  </a:cubicBezTo>
                  <a:lnTo>
                    <a:pt x="785232" y="446049"/>
                  </a:lnTo>
                  <a:lnTo>
                    <a:pt x="741256" y="469281"/>
                  </a:lnTo>
                  <a:cubicBezTo>
                    <a:pt x="746590" y="482058"/>
                    <a:pt x="744789" y="494836"/>
                    <a:pt x="750123" y="507613"/>
                  </a:cubicBezTo>
                  <a:lnTo>
                    <a:pt x="775939" y="543622"/>
                  </a:lnTo>
                  <a:lnTo>
                    <a:pt x="794524" y="580793"/>
                  </a:lnTo>
                  <a:lnTo>
                    <a:pt x="787389" y="638582"/>
                  </a:lnTo>
                  <a:lnTo>
                    <a:pt x="729585" y="671687"/>
                  </a:lnTo>
                  <a:lnTo>
                    <a:pt x="762000" y="696951"/>
                  </a:lnTo>
                  <a:lnTo>
                    <a:pt x="748280" y="752707"/>
                  </a:lnTo>
                  <a:lnTo>
                    <a:pt x="752707" y="794525"/>
                  </a:lnTo>
                  <a:lnTo>
                    <a:pt x="827049" y="799171"/>
                  </a:lnTo>
                  <a:lnTo>
                    <a:pt x="836342" y="762000"/>
                  </a:lnTo>
                  <a:lnTo>
                    <a:pt x="827049" y="710890"/>
                  </a:lnTo>
                  <a:lnTo>
                    <a:pt x="845634" y="594732"/>
                  </a:lnTo>
                  <a:lnTo>
                    <a:pt x="906037" y="557561"/>
                  </a:lnTo>
                  <a:lnTo>
                    <a:pt x="975732" y="534329"/>
                  </a:lnTo>
                  <a:lnTo>
                    <a:pt x="1031488" y="585439"/>
                  </a:lnTo>
                  <a:lnTo>
                    <a:pt x="1031488" y="585439"/>
                  </a:lnTo>
                  <a:lnTo>
                    <a:pt x="985024" y="617964"/>
                  </a:lnTo>
                  <a:lnTo>
                    <a:pt x="924622" y="655134"/>
                  </a:lnTo>
                  <a:lnTo>
                    <a:pt x="924622" y="766646"/>
                  </a:lnTo>
                  <a:lnTo>
                    <a:pt x="896744" y="817756"/>
                  </a:lnTo>
                  <a:lnTo>
                    <a:pt x="924622" y="840988"/>
                  </a:lnTo>
                  <a:lnTo>
                    <a:pt x="896744" y="915329"/>
                  </a:lnTo>
                  <a:lnTo>
                    <a:pt x="896744" y="961793"/>
                  </a:lnTo>
                  <a:lnTo>
                    <a:pt x="836342" y="980378"/>
                  </a:lnTo>
                  <a:lnTo>
                    <a:pt x="752707" y="1026842"/>
                  </a:lnTo>
                  <a:lnTo>
                    <a:pt x="692305" y="1064012"/>
                  </a:lnTo>
                  <a:lnTo>
                    <a:pt x="696951" y="1110476"/>
                  </a:lnTo>
                  <a:lnTo>
                    <a:pt x="645842" y="1152293"/>
                  </a:lnTo>
                  <a:lnTo>
                    <a:pt x="552915" y="1245220"/>
                  </a:lnTo>
                  <a:lnTo>
                    <a:pt x="501805" y="1291683"/>
                  </a:lnTo>
                  <a:lnTo>
                    <a:pt x="459988" y="1379964"/>
                  </a:lnTo>
                  <a:lnTo>
                    <a:pt x="441402" y="1426427"/>
                  </a:lnTo>
                  <a:lnTo>
                    <a:pt x="325244" y="1542585"/>
                  </a:lnTo>
                  <a:lnTo>
                    <a:pt x="264842" y="1565817"/>
                  </a:lnTo>
                  <a:lnTo>
                    <a:pt x="223024" y="1570464"/>
                  </a:lnTo>
                  <a:lnTo>
                    <a:pt x="213732" y="1612281"/>
                  </a:lnTo>
                  <a:lnTo>
                    <a:pt x="139390" y="1598342"/>
                  </a:lnTo>
                  <a:lnTo>
                    <a:pt x="130098" y="1612281"/>
                  </a:lnTo>
                  <a:lnTo>
                    <a:pt x="167268" y="1672683"/>
                  </a:lnTo>
                  <a:lnTo>
                    <a:pt x="120805" y="1765610"/>
                  </a:lnTo>
                  <a:lnTo>
                    <a:pt x="69695" y="1821366"/>
                  </a:lnTo>
                  <a:lnTo>
                    <a:pt x="0" y="2021159"/>
                  </a:lnTo>
                  <a:lnTo>
                    <a:pt x="13939" y="2179134"/>
                  </a:lnTo>
                  <a:lnTo>
                    <a:pt x="55756" y="2430037"/>
                  </a:lnTo>
                  <a:lnTo>
                    <a:pt x="83634" y="2639122"/>
                  </a:lnTo>
                  <a:lnTo>
                    <a:pt x="116159" y="2699525"/>
                  </a:lnTo>
                  <a:lnTo>
                    <a:pt x="106866" y="2829622"/>
                  </a:lnTo>
                  <a:lnTo>
                    <a:pt x="120805" y="289467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lang="ru-RU" sz="1100"/>
            </a:p>
          </p:txBody>
        </p:sp>
        <p:grpSp>
          <p:nvGrpSpPr>
            <p:cNvPr id="93" name="Группа 92"/>
            <p:cNvGrpSpPr/>
            <p:nvPr/>
          </p:nvGrpSpPr>
          <p:grpSpPr>
            <a:xfrm>
              <a:off x="16919424" y="4653136"/>
              <a:ext cx="3414713" cy="2682875"/>
              <a:chOff x="0" y="0"/>
              <a:chExt cx="3415010" cy="2682652"/>
            </a:xfrm>
            <a:grpFill/>
          </p:grpSpPr>
          <p:sp>
            <p:nvSpPr>
              <p:cNvPr id="94" name="Чаунский"/>
              <p:cNvSpPr/>
              <p:nvPr/>
            </p:nvSpPr>
            <p:spPr>
              <a:xfrm>
                <a:off x="1103599" y="506556"/>
                <a:ext cx="170708" cy="136071"/>
              </a:xfrm>
              <a:custGeom>
                <a:avLst/>
                <a:gdLst>
                  <a:gd name="connsiteX0" fmla="*/ 42059 w 170708"/>
                  <a:gd name="connsiteY0" fmla="*/ 0 h 136071"/>
                  <a:gd name="connsiteX1" fmla="*/ 94013 w 170708"/>
                  <a:gd name="connsiteY1" fmla="*/ 7422 h 136071"/>
                  <a:gd name="connsiteX2" fmla="*/ 126176 w 170708"/>
                  <a:gd name="connsiteY2" fmla="*/ 32162 h 136071"/>
                  <a:gd name="connsiteX3" fmla="*/ 170708 w 170708"/>
                  <a:gd name="connsiteY3" fmla="*/ 49480 h 136071"/>
                  <a:gd name="connsiteX4" fmla="*/ 160812 w 170708"/>
                  <a:gd name="connsiteY4" fmla="*/ 79168 h 136071"/>
                  <a:gd name="connsiteX5" fmla="*/ 158338 w 170708"/>
                  <a:gd name="connsiteY5" fmla="*/ 106383 h 136071"/>
                  <a:gd name="connsiteX6" fmla="*/ 145968 w 170708"/>
                  <a:gd name="connsiteY6" fmla="*/ 136071 h 136071"/>
                  <a:gd name="connsiteX7" fmla="*/ 113806 w 170708"/>
                  <a:gd name="connsiteY7" fmla="*/ 136071 h 136071"/>
                  <a:gd name="connsiteX8" fmla="*/ 66799 w 170708"/>
                  <a:gd name="connsiteY8" fmla="*/ 118753 h 136071"/>
                  <a:gd name="connsiteX9" fmla="*/ 42059 w 170708"/>
                  <a:gd name="connsiteY9" fmla="*/ 98961 h 136071"/>
                  <a:gd name="connsiteX10" fmla="*/ 27215 w 170708"/>
                  <a:gd name="connsiteY10" fmla="*/ 76694 h 136071"/>
                  <a:gd name="connsiteX11" fmla="*/ 2474 w 170708"/>
                  <a:gd name="connsiteY11" fmla="*/ 64324 h 136071"/>
                  <a:gd name="connsiteX12" fmla="*/ 0 w 170708"/>
                  <a:gd name="connsiteY12" fmla="*/ 42058 h 136071"/>
                  <a:gd name="connsiteX13" fmla="*/ 42059 w 170708"/>
                  <a:gd name="connsiteY13" fmla="*/ 0 h 136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0708" h="136071">
                    <a:moveTo>
                      <a:pt x="42059" y="0"/>
                    </a:moveTo>
                    <a:lnTo>
                      <a:pt x="94013" y="7422"/>
                    </a:lnTo>
                    <a:lnTo>
                      <a:pt x="126176" y="32162"/>
                    </a:lnTo>
                    <a:lnTo>
                      <a:pt x="170708" y="49480"/>
                    </a:lnTo>
                    <a:lnTo>
                      <a:pt x="160812" y="79168"/>
                    </a:lnTo>
                    <a:lnTo>
                      <a:pt x="158338" y="106383"/>
                    </a:lnTo>
                    <a:lnTo>
                      <a:pt x="145968" y="136071"/>
                    </a:lnTo>
                    <a:lnTo>
                      <a:pt x="113806" y="136071"/>
                    </a:lnTo>
                    <a:lnTo>
                      <a:pt x="66799" y="118753"/>
                    </a:lnTo>
                    <a:lnTo>
                      <a:pt x="42059" y="98961"/>
                    </a:lnTo>
                    <a:lnTo>
                      <a:pt x="27215" y="76694"/>
                    </a:lnTo>
                    <a:lnTo>
                      <a:pt x="2474" y="64324"/>
                    </a:lnTo>
                    <a:lnTo>
                      <a:pt x="0" y="42058"/>
                    </a:lnTo>
                    <a:lnTo>
                      <a:pt x="42059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</a:ln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t"/>
              <a:lstStyle>
                <a:lvl1pPr marL="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l"/>
                <a:endParaRPr lang="ru-RU" sz="1100"/>
              </a:p>
            </p:txBody>
          </p:sp>
          <p:sp>
            <p:nvSpPr>
              <p:cNvPr id="95" name="Врангеля остров"/>
              <p:cNvSpPr/>
              <p:nvPr/>
            </p:nvSpPr>
            <p:spPr>
              <a:xfrm>
                <a:off x="2277525" y="0"/>
                <a:ext cx="441614" cy="246784"/>
              </a:xfrm>
              <a:custGeom>
                <a:avLst/>
                <a:gdLst>
                  <a:gd name="connsiteX0" fmla="*/ 168853 w 441614"/>
                  <a:gd name="connsiteY0" fmla="*/ 8659 h 246784"/>
                  <a:gd name="connsiteX1" fmla="*/ 277091 w 441614"/>
                  <a:gd name="connsiteY1" fmla="*/ 0 h 246784"/>
                  <a:gd name="connsiteX2" fmla="*/ 385330 w 441614"/>
                  <a:gd name="connsiteY2" fmla="*/ 51954 h 246784"/>
                  <a:gd name="connsiteX3" fmla="*/ 419966 w 441614"/>
                  <a:gd name="connsiteY3" fmla="*/ 99579 h 246784"/>
                  <a:gd name="connsiteX4" fmla="*/ 441614 w 441614"/>
                  <a:gd name="connsiteY4" fmla="*/ 142875 h 246784"/>
                  <a:gd name="connsiteX5" fmla="*/ 398318 w 441614"/>
                  <a:gd name="connsiteY5" fmla="*/ 199159 h 246784"/>
                  <a:gd name="connsiteX6" fmla="*/ 290080 w 441614"/>
                  <a:gd name="connsiteY6" fmla="*/ 216477 h 246784"/>
                  <a:gd name="connsiteX7" fmla="*/ 229466 w 441614"/>
                  <a:gd name="connsiteY7" fmla="*/ 242454 h 246784"/>
                  <a:gd name="connsiteX8" fmla="*/ 181841 w 441614"/>
                  <a:gd name="connsiteY8" fmla="*/ 216477 h 246784"/>
                  <a:gd name="connsiteX9" fmla="*/ 147205 w 441614"/>
                  <a:gd name="connsiteY9" fmla="*/ 203488 h 246784"/>
                  <a:gd name="connsiteX10" fmla="*/ 95250 w 441614"/>
                  <a:gd name="connsiteY10" fmla="*/ 229466 h 246784"/>
                  <a:gd name="connsiteX11" fmla="*/ 21648 w 441614"/>
                  <a:gd name="connsiteY11" fmla="*/ 246784 h 246784"/>
                  <a:gd name="connsiteX12" fmla="*/ 8659 w 441614"/>
                  <a:gd name="connsiteY12" fmla="*/ 203488 h 246784"/>
                  <a:gd name="connsiteX13" fmla="*/ 0 w 441614"/>
                  <a:gd name="connsiteY13" fmla="*/ 151534 h 246784"/>
                  <a:gd name="connsiteX14" fmla="*/ 86591 w 441614"/>
                  <a:gd name="connsiteY14" fmla="*/ 77931 h 246784"/>
                  <a:gd name="connsiteX15" fmla="*/ 168853 w 441614"/>
                  <a:gd name="connsiteY15" fmla="*/ 8659 h 246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1614" h="246784">
                    <a:moveTo>
                      <a:pt x="168853" y="8659"/>
                    </a:moveTo>
                    <a:lnTo>
                      <a:pt x="277091" y="0"/>
                    </a:lnTo>
                    <a:lnTo>
                      <a:pt x="385330" y="51954"/>
                    </a:lnTo>
                    <a:lnTo>
                      <a:pt x="419966" y="99579"/>
                    </a:lnTo>
                    <a:lnTo>
                      <a:pt x="441614" y="142875"/>
                    </a:lnTo>
                    <a:lnTo>
                      <a:pt x="398318" y="199159"/>
                    </a:lnTo>
                    <a:lnTo>
                      <a:pt x="290080" y="216477"/>
                    </a:lnTo>
                    <a:lnTo>
                      <a:pt x="229466" y="242454"/>
                    </a:lnTo>
                    <a:lnTo>
                      <a:pt x="181841" y="216477"/>
                    </a:lnTo>
                    <a:lnTo>
                      <a:pt x="147205" y="203488"/>
                    </a:lnTo>
                    <a:lnTo>
                      <a:pt x="95250" y="229466"/>
                    </a:lnTo>
                    <a:lnTo>
                      <a:pt x="21648" y="246784"/>
                    </a:lnTo>
                    <a:lnTo>
                      <a:pt x="8659" y="203488"/>
                    </a:lnTo>
                    <a:lnTo>
                      <a:pt x="0" y="151534"/>
                    </a:lnTo>
                    <a:lnTo>
                      <a:pt x="86591" y="77931"/>
                    </a:lnTo>
                    <a:lnTo>
                      <a:pt x="168853" y="8659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</a:ln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t"/>
              <a:lstStyle>
                <a:lvl1pPr marL="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l"/>
                <a:endParaRPr lang="ru-RU" sz="1100"/>
              </a:p>
            </p:txBody>
          </p:sp>
          <p:sp>
            <p:nvSpPr>
              <p:cNvPr id="96" name="Чукотский а. о. основной"/>
              <p:cNvSpPr/>
              <p:nvPr/>
            </p:nvSpPr>
            <p:spPr>
              <a:xfrm>
                <a:off x="0" y="462595"/>
                <a:ext cx="3415010" cy="2220057"/>
              </a:xfrm>
              <a:custGeom>
                <a:avLst/>
                <a:gdLst>
                  <a:gd name="connsiteX0" fmla="*/ 509221 w 3579202"/>
                  <a:gd name="connsiteY0" fmla="*/ 157528 h 2220057"/>
                  <a:gd name="connsiteX1" fmla="*/ 542192 w 3579202"/>
                  <a:gd name="connsiteY1" fmla="*/ 289413 h 2220057"/>
                  <a:gd name="connsiteX2" fmla="*/ 560509 w 3579202"/>
                  <a:gd name="connsiteY2" fmla="*/ 373673 h 2220057"/>
                  <a:gd name="connsiteX3" fmla="*/ 534865 w 3579202"/>
                  <a:gd name="connsiteY3" fmla="*/ 567836 h 2220057"/>
                  <a:gd name="connsiteX4" fmla="*/ 465259 w 3579202"/>
                  <a:gd name="connsiteY4" fmla="*/ 545855 h 2220057"/>
                  <a:gd name="connsiteX5" fmla="*/ 348029 w 3579202"/>
                  <a:gd name="connsiteY5" fmla="*/ 564173 h 2220057"/>
                  <a:gd name="connsiteX6" fmla="*/ 241788 w 3579202"/>
                  <a:gd name="connsiteY6" fmla="*/ 564173 h 2220057"/>
                  <a:gd name="connsiteX7" fmla="*/ 76933 w 3579202"/>
                  <a:gd name="connsiteY7" fmla="*/ 611798 h 2220057"/>
                  <a:gd name="connsiteX8" fmla="*/ 84259 w 3579202"/>
                  <a:gd name="connsiteY8" fmla="*/ 670413 h 2220057"/>
                  <a:gd name="connsiteX9" fmla="*/ 18317 w 3579202"/>
                  <a:gd name="connsiteY9" fmla="*/ 714375 h 2220057"/>
                  <a:gd name="connsiteX10" fmla="*/ 0 w 3579202"/>
                  <a:gd name="connsiteY10" fmla="*/ 835269 h 2220057"/>
                  <a:gd name="connsiteX11" fmla="*/ 109904 w 3579202"/>
                  <a:gd name="connsiteY11" fmla="*/ 923192 h 2220057"/>
                  <a:gd name="connsiteX12" fmla="*/ 142875 w 3579202"/>
                  <a:gd name="connsiteY12" fmla="*/ 945173 h 2220057"/>
                  <a:gd name="connsiteX13" fmla="*/ 95250 w 3579202"/>
                  <a:gd name="connsiteY13" fmla="*/ 1091711 h 2220057"/>
                  <a:gd name="connsiteX14" fmla="*/ 95250 w 3579202"/>
                  <a:gd name="connsiteY14" fmla="*/ 1128346 h 2220057"/>
                  <a:gd name="connsiteX15" fmla="*/ 179509 w 3579202"/>
                  <a:gd name="connsiteY15" fmla="*/ 1172307 h 2220057"/>
                  <a:gd name="connsiteX16" fmla="*/ 139211 w 3579202"/>
                  <a:gd name="connsiteY16" fmla="*/ 1274884 h 2220057"/>
                  <a:gd name="connsiteX17" fmla="*/ 157529 w 3579202"/>
                  <a:gd name="connsiteY17" fmla="*/ 1304192 h 2220057"/>
                  <a:gd name="connsiteX18" fmla="*/ 278423 w 3579202"/>
                  <a:gd name="connsiteY18" fmla="*/ 1348153 h 2220057"/>
                  <a:gd name="connsiteX19" fmla="*/ 311394 w 3579202"/>
                  <a:gd name="connsiteY19" fmla="*/ 1436077 h 2220057"/>
                  <a:gd name="connsiteX20" fmla="*/ 402981 w 3579202"/>
                  <a:gd name="connsiteY20" fmla="*/ 1432413 h 2220057"/>
                  <a:gd name="connsiteX21" fmla="*/ 461596 w 3579202"/>
                  <a:gd name="connsiteY21" fmla="*/ 1520336 h 2220057"/>
                  <a:gd name="connsiteX22" fmla="*/ 556846 w 3579202"/>
                  <a:gd name="connsiteY22" fmla="*/ 1542317 h 2220057"/>
                  <a:gd name="connsiteX23" fmla="*/ 589817 w 3579202"/>
                  <a:gd name="connsiteY23" fmla="*/ 1553307 h 2220057"/>
                  <a:gd name="connsiteX24" fmla="*/ 655759 w 3579202"/>
                  <a:gd name="connsiteY24" fmla="*/ 1516673 h 2220057"/>
                  <a:gd name="connsiteX25" fmla="*/ 659423 w 3579202"/>
                  <a:gd name="connsiteY25" fmla="*/ 1494692 h 2220057"/>
                  <a:gd name="connsiteX26" fmla="*/ 721702 w 3579202"/>
                  <a:gd name="connsiteY26" fmla="*/ 1483702 h 2220057"/>
                  <a:gd name="connsiteX27" fmla="*/ 783981 w 3579202"/>
                  <a:gd name="connsiteY27" fmla="*/ 1524000 h 2220057"/>
                  <a:gd name="connsiteX28" fmla="*/ 824279 w 3579202"/>
                  <a:gd name="connsiteY28" fmla="*/ 1505682 h 2220057"/>
                  <a:gd name="connsiteX29" fmla="*/ 893884 w 3579202"/>
                  <a:gd name="connsiteY29" fmla="*/ 1545980 h 2220057"/>
                  <a:gd name="connsiteX30" fmla="*/ 941509 w 3579202"/>
                  <a:gd name="connsiteY30" fmla="*/ 1567961 h 2220057"/>
                  <a:gd name="connsiteX31" fmla="*/ 1014779 w 3579202"/>
                  <a:gd name="connsiteY31" fmla="*/ 1571625 h 2220057"/>
                  <a:gd name="connsiteX32" fmla="*/ 1044086 w 3579202"/>
                  <a:gd name="connsiteY32" fmla="*/ 1571625 h 2220057"/>
                  <a:gd name="connsiteX33" fmla="*/ 1110029 w 3579202"/>
                  <a:gd name="connsiteY33" fmla="*/ 1644894 h 2220057"/>
                  <a:gd name="connsiteX34" fmla="*/ 1157654 w 3579202"/>
                  <a:gd name="connsiteY34" fmla="*/ 1633903 h 2220057"/>
                  <a:gd name="connsiteX35" fmla="*/ 1194288 w 3579202"/>
                  <a:gd name="connsiteY35" fmla="*/ 1659548 h 2220057"/>
                  <a:gd name="connsiteX36" fmla="*/ 1197952 w 3579202"/>
                  <a:gd name="connsiteY36" fmla="*/ 1699846 h 2220057"/>
                  <a:gd name="connsiteX37" fmla="*/ 1271221 w 3579202"/>
                  <a:gd name="connsiteY37" fmla="*/ 1740144 h 2220057"/>
                  <a:gd name="connsiteX38" fmla="*/ 1289538 w 3579202"/>
                  <a:gd name="connsiteY38" fmla="*/ 1806086 h 2220057"/>
                  <a:gd name="connsiteX39" fmla="*/ 1175971 w 3579202"/>
                  <a:gd name="connsiteY39" fmla="*/ 1908663 h 2220057"/>
                  <a:gd name="connsiteX40" fmla="*/ 1179634 w 3579202"/>
                  <a:gd name="connsiteY40" fmla="*/ 1937971 h 2220057"/>
                  <a:gd name="connsiteX41" fmla="*/ 1252904 w 3579202"/>
                  <a:gd name="connsiteY41" fmla="*/ 1974605 h 2220057"/>
                  <a:gd name="connsiteX42" fmla="*/ 1329836 w 3579202"/>
                  <a:gd name="connsiteY42" fmla="*/ 2033221 h 2220057"/>
                  <a:gd name="connsiteX43" fmla="*/ 1370134 w 3579202"/>
                  <a:gd name="connsiteY43" fmla="*/ 2121144 h 2220057"/>
                  <a:gd name="connsiteX44" fmla="*/ 1447067 w 3579202"/>
                  <a:gd name="connsiteY44" fmla="*/ 2121144 h 2220057"/>
                  <a:gd name="connsiteX45" fmla="*/ 1520336 w 3579202"/>
                  <a:gd name="connsiteY45" fmla="*/ 2106490 h 2220057"/>
                  <a:gd name="connsiteX46" fmla="*/ 1586279 w 3579202"/>
                  <a:gd name="connsiteY46" fmla="*/ 2077182 h 2220057"/>
                  <a:gd name="connsiteX47" fmla="*/ 1655884 w 3579202"/>
                  <a:gd name="connsiteY47" fmla="*/ 2106490 h 2220057"/>
                  <a:gd name="connsiteX48" fmla="*/ 1732817 w 3579202"/>
                  <a:gd name="connsiteY48" fmla="*/ 2055202 h 2220057"/>
                  <a:gd name="connsiteX49" fmla="*/ 1776779 w 3579202"/>
                  <a:gd name="connsiteY49" fmla="*/ 2077182 h 2220057"/>
                  <a:gd name="connsiteX50" fmla="*/ 1791433 w 3579202"/>
                  <a:gd name="connsiteY50" fmla="*/ 2146788 h 2220057"/>
                  <a:gd name="connsiteX51" fmla="*/ 1835394 w 3579202"/>
                  <a:gd name="connsiteY51" fmla="*/ 2220057 h 2220057"/>
                  <a:gd name="connsiteX52" fmla="*/ 1926981 w 3579202"/>
                  <a:gd name="connsiteY52" fmla="*/ 2168769 h 2220057"/>
                  <a:gd name="connsiteX53" fmla="*/ 1974606 w 3579202"/>
                  <a:gd name="connsiteY53" fmla="*/ 2124807 h 2220057"/>
                  <a:gd name="connsiteX54" fmla="*/ 2029558 w 3579202"/>
                  <a:gd name="connsiteY54" fmla="*/ 2106490 h 2220057"/>
                  <a:gd name="connsiteX55" fmla="*/ 2084509 w 3579202"/>
                  <a:gd name="connsiteY55" fmla="*/ 2058865 h 2220057"/>
                  <a:gd name="connsiteX56" fmla="*/ 2161442 w 3579202"/>
                  <a:gd name="connsiteY56" fmla="*/ 2047875 h 2220057"/>
                  <a:gd name="connsiteX57" fmla="*/ 2231048 w 3579202"/>
                  <a:gd name="connsiteY57" fmla="*/ 2062528 h 2220057"/>
                  <a:gd name="connsiteX58" fmla="*/ 2318971 w 3579202"/>
                  <a:gd name="connsiteY58" fmla="*/ 2102827 h 2220057"/>
                  <a:gd name="connsiteX59" fmla="*/ 2362933 w 3579202"/>
                  <a:gd name="connsiteY59" fmla="*/ 2069855 h 2220057"/>
                  <a:gd name="connsiteX60" fmla="*/ 2373923 w 3579202"/>
                  <a:gd name="connsiteY60" fmla="*/ 2014903 h 2220057"/>
                  <a:gd name="connsiteX61" fmla="*/ 2351942 w 3579202"/>
                  <a:gd name="connsiteY61" fmla="*/ 1967278 h 2220057"/>
                  <a:gd name="connsiteX62" fmla="*/ 2359269 w 3579202"/>
                  <a:gd name="connsiteY62" fmla="*/ 1919653 h 2220057"/>
                  <a:gd name="connsiteX63" fmla="*/ 2315308 w 3579202"/>
                  <a:gd name="connsiteY63" fmla="*/ 1868365 h 2220057"/>
                  <a:gd name="connsiteX64" fmla="*/ 2289663 w 3579202"/>
                  <a:gd name="connsiteY64" fmla="*/ 1740144 h 2220057"/>
                  <a:gd name="connsiteX65" fmla="*/ 2267683 w 3579202"/>
                  <a:gd name="connsiteY65" fmla="*/ 1655884 h 2220057"/>
                  <a:gd name="connsiteX66" fmla="*/ 2245702 w 3579202"/>
                  <a:gd name="connsiteY66" fmla="*/ 1608259 h 2220057"/>
                  <a:gd name="connsiteX67" fmla="*/ 2216394 w 3579202"/>
                  <a:gd name="connsiteY67" fmla="*/ 1648557 h 2220057"/>
                  <a:gd name="connsiteX68" fmla="*/ 2172433 w 3579202"/>
                  <a:gd name="connsiteY68" fmla="*/ 1615586 h 2220057"/>
                  <a:gd name="connsiteX69" fmla="*/ 2146788 w 3579202"/>
                  <a:gd name="connsiteY69" fmla="*/ 1571625 h 2220057"/>
                  <a:gd name="connsiteX70" fmla="*/ 2146788 w 3579202"/>
                  <a:gd name="connsiteY70" fmla="*/ 1545980 h 2220057"/>
                  <a:gd name="connsiteX71" fmla="*/ 2110154 w 3579202"/>
                  <a:gd name="connsiteY71" fmla="*/ 1545980 h 2220057"/>
                  <a:gd name="connsiteX72" fmla="*/ 2058865 w 3579202"/>
                  <a:gd name="connsiteY72" fmla="*/ 1553307 h 2220057"/>
                  <a:gd name="connsiteX73" fmla="*/ 2025894 w 3579202"/>
                  <a:gd name="connsiteY73" fmla="*/ 1516673 h 2220057"/>
                  <a:gd name="connsiteX74" fmla="*/ 2040548 w 3579202"/>
                  <a:gd name="connsiteY74" fmla="*/ 1483702 h 2220057"/>
                  <a:gd name="connsiteX75" fmla="*/ 2128471 w 3579202"/>
                  <a:gd name="connsiteY75" fmla="*/ 1483702 h 2220057"/>
                  <a:gd name="connsiteX76" fmla="*/ 2183423 w 3579202"/>
                  <a:gd name="connsiteY76" fmla="*/ 1527663 h 2220057"/>
                  <a:gd name="connsiteX77" fmla="*/ 2282336 w 3579202"/>
                  <a:gd name="connsiteY77" fmla="*/ 1553307 h 2220057"/>
                  <a:gd name="connsiteX78" fmla="*/ 2344615 w 3579202"/>
                  <a:gd name="connsiteY78" fmla="*/ 1516673 h 2220057"/>
                  <a:gd name="connsiteX79" fmla="*/ 2414221 w 3579202"/>
                  <a:gd name="connsiteY79" fmla="*/ 1461721 h 2220057"/>
                  <a:gd name="connsiteX80" fmla="*/ 2450856 w 3579202"/>
                  <a:gd name="connsiteY80" fmla="*/ 1406769 h 2220057"/>
                  <a:gd name="connsiteX81" fmla="*/ 2483827 w 3579202"/>
                  <a:gd name="connsiteY81" fmla="*/ 1366471 h 2220057"/>
                  <a:gd name="connsiteX82" fmla="*/ 2494817 w 3579202"/>
                  <a:gd name="connsiteY82" fmla="*/ 1318846 h 2220057"/>
                  <a:gd name="connsiteX83" fmla="*/ 2487490 w 3579202"/>
                  <a:gd name="connsiteY83" fmla="*/ 1274884 h 2220057"/>
                  <a:gd name="connsiteX84" fmla="*/ 2436202 w 3579202"/>
                  <a:gd name="connsiteY84" fmla="*/ 1223596 h 2220057"/>
                  <a:gd name="connsiteX85" fmla="*/ 2447192 w 3579202"/>
                  <a:gd name="connsiteY85" fmla="*/ 1172307 h 2220057"/>
                  <a:gd name="connsiteX86" fmla="*/ 2472836 w 3579202"/>
                  <a:gd name="connsiteY86" fmla="*/ 1143000 h 2220057"/>
                  <a:gd name="connsiteX87" fmla="*/ 2531452 w 3579202"/>
                  <a:gd name="connsiteY87" fmla="*/ 1146663 h 2220057"/>
                  <a:gd name="connsiteX88" fmla="*/ 2568086 w 3579202"/>
                  <a:gd name="connsiteY88" fmla="*/ 1227259 h 2220057"/>
                  <a:gd name="connsiteX89" fmla="*/ 2582740 w 3579202"/>
                  <a:gd name="connsiteY89" fmla="*/ 1278548 h 2220057"/>
                  <a:gd name="connsiteX90" fmla="*/ 2582740 w 3579202"/>
                  <a:gd name="connsiteY90" fmla="*/ 1337163 h 2220057"/>
                  <a:gd name="connsiteX91" fmla="*/ 2667000 w 3579202"/>
                  <a:gd name="connsiteY91" fmla="*/ 1337163 h 2220057"/>
                  <a:gd name="connsiteX92" fmla="*/ 2718288 w 3579202"/>
                  <a:gd name="connsiteY92" fmla="*/ 1315182 h 2220057"/>
                  <a:gd name="connsiteX93" fmla="*/ 2754923 w 3579202"/>
                  <a:gd name="connsiteY93" fmla="*/ 1304192 h 2220057"/>
                  <a:gd name="connsiteX94" fmla="*/ 2850173 w 3579202"/>
                  <a:gd name="connsiteY94" fmla="*/ 1355480 h 2220057"/>
                  <a:gd name="connsiteX95" fmla="*/ 2872154 w 3579202"/>
                  <a:gd name="connsiteY95" fmla="*/ 1395778 h 2220057"/>
                  <a:gd name="connsiteX96" fmla="*/ 2875817 w 3579202"/>
                  <a:gd name="connsiteY96" fmla="*/ 1465384 h 2220057"/>
                  <a:gd name="connsiteX97" fmla="*/ 2956413 w 3579202"/>
                  <a:gd name="connsiteY97" fmla="*/ 1534990 h 2220057"/>
                  <a:gd name="connsiteX98" fmla="*/ 2993048 w 3579202"/>
                  <a:gd name="connsiteY98" fmla="*/ 1524000 h 2220057"/>
                  <a:gd name="connsiteX99" fmla="*/ 3062654 w 3579202"/>
                  <a:gd name="connsiteY99" fmla="*/ 1589942 h 2220057"/>
                  <a:gd name="connsiteX100" fmla="*/ 3121269 w 3579202"/>
                  <a:gd name="connsiteY100" fmla="*/ 1622913 h 2220057"/>
                  <a:gd name="connsiteX101" fmla="*/ 3198202 w 3579202"/>
                  <a:gd name="connsiteY101" fmla="*/ 1622913 h 2220057"/>
                  <a:gd name="connsiteX102" fmla="*/ 3260481 w 3579202"/>
                  <a:gd name="connsiteY102" fmla="*/ 1597269 h 2220057"/>
                  <a:gd name="connsiteX103" fmla="*/ 3245827 w 3579202"/>
                  <a:gd name="connsiteY103" fmla="*/ 1534990 h 2220057"/>
                  <a:gd name="connsiteX104" fmla="*/ 3275134 w 3579202"/>
                  <a:gd name="connsiteY104" fmla="*/ 1469048 h 2220057"/>
                  <a:gd name="connsiteX105" fmla="*/ 3282461 w 3579202"/>
                  <a:gd name="connsiteY105" fmla="*/ 1399442 h 2220057"/>
                  <a:gd name="connsiteX106" fmla="*/ 3282461 w 3579202"/>
                  <a:gd name="connsiteY106" fmla="*/ 1337163 h 2220057"/>
                  <a:gd name="connsiteX107" fmla="*/ 3333750 w 3579202"/>
                  <a:gd name="connsiteY107" fmla="*/ 1340827 h 2220057"/>
                  <a:gd name="connsiteX108" fmla="*/ 3476625 w 3579202"/>
                  <a:gd name="connsiteY108" fmla="*/ 1399442 h 2220057"/>
                  <a:gd name="connsiteX109" fmla="*/ 3564548 w 3579202"/>
                  <a:gd name="connsiteY109" fmla="*/ 1359144 h 2220057"/>
                  <a:gd name="connsiteX110" fmla="*/ 3579202 w 3579202"/>
                  <a:gd name="connsiteY110" fmla="*/ 1238250 h 2220057"/>
                  <a:gd name="connsiteX111" fmla="*/ 3568211 w 3579202"/>
                  <a:gd name="connsiteY111" fmla="*/ 1128346 h 2220057"/>
                  <a:gd name="connsiteX112" fmla="*/ 3546231 w 3579202"/>
                  <a:gd name="connsiteY112" fmla="*/ 1025769 h 2220057"/>
                  <a:gd name="connsiteX113" fmla="*/ 3458308 w 3579202"/>
                  <a:gd name="connsiteY113" fmla="*/ 956163 h 2220057"/>
                  <a:gd name="connsiteX114" fmla="*/ 3333750 w 3579202"/>
                  <a:gd name="connsiteY114" fmla="*/ 934182 h 2220057"/>
                  <a:gd name="connsiteX115" fmla="*/ 3271471 w 3579202"/>
                  <a:gd name="connsiteY115" fmla="*/ 930519 h 2220057"/>
                  <a:gd name="connsiteX116" fmla="*/ 3143250 w 3579202"/>
                  <a:gd name="connsiteY116" fmla="*/ 901211 h 2220057"/>
                  <a:gd name="connsiteX117" fmla="*/ 3058990 w 3579202"/>
                  <a:gd name="connsiteY117" fmla="*/ 901211 h 2220057"/>
                  <a:gd name="connsiteX118" fmla="*/ 3062654 w 3579202"/>
                  <a:gd name="connsiteY118" fmla="*/ 985471 h 2220057"/>
                  <a:gd name="connsiteX119" fmla="*/ 3066317 w 3579202"/>
                  <a:gd name="connsiteY119" fmla="*/ 1036759 h 2220057"/>
                  <a:gd name="connsiteX120" fmla="*/ 3022356 w 3579202"/>
                  <a:gd name="connsiteY120" fmla="*/ 1044086 h 2220057"/>
                  <a:gd name="connsiteX121" fmla="*/ 2974731 w 3579202"/>
                  <a:gd name="connsiteY121" fmla="*/ 1018442 h 2220057"/>
                  <a:gd name="connsiteX122" fmla="*/ 2996711 w 3579202"/>
                  <a:gd name="connsiteY122" fmla="*/ 970817 h 2220057"/>
                  <a:gd name="connsiteX123" fmla="*/ 2982058 w 3579202"/>
                  <a:gd name="connsiteY123" fmla="*/ 886557 h 2220057"/>
                  <a:gd name="connsiteX124" fmla="*/ 2982058 w 3579202"/>
                  <a:gd name="connsiteY124" fmla="*/ 835269 h 2220057"/>
                  <a:gd name="connsiteX125" fmla="*/ 2934433 w 3579202"/>
                  <a:gd name="connsiteY125" fmla="*/ 762000 h 2220057"/>
                  <a:gd name="connsiteX126" fmla="*/ 2883144 w 3579202"/>
                  <a:gd name="connsiteY126" fmla="*/ 707048 h 2220057"/>
                  <a:gd name="connsiteX127" fmla="*/ 2820865 w 3579202"/>
                  <a:gd name="connsiteY127" fmla="*/ 666750 h 2220057"/>
                  <a:gd name="connsiteX128" fmla="*/ 2758586 w 3579202"/>
                  <a:gd name="connsiteY128" fmla="*/ 630115 h 2220057"/>
                  <a:gd name="connsiteX129" fmla="*/ 2707298 w 3579202"/>
                  <a:gd name="connsiteY129" fmla="*/ 567836 h 2220057"/>
                  <a:gd name="connsiteX130" fmla="*/ 2634029 w 3579202"/>
                  <a:gd name="connsiteY130" fmla="*/ 512884 h 2220057"/>
                  <a:gd name="connsiteX131" fmla="*/ 2593731 w 3579202"/>
                  <a:gd name="connsiteY131" fmla="*/ 476250 h 2220057"/>
                  <a:gd name="connsiteX132" fmla="*/ 2542442 w 3579202"/>
                  <a:gd name="connsiteY132" fmla="*/ 421298 h 2220057"/>
                  <a:gd name="connsiteX133" fmla="*/ 2476500 w 3579202"/>
                  <a:gd name="connsiteY133" fmla="*/ 384663 h 2220057"/>
                  <a:gd name="connsiteX134" fmla="*/ 2410558 w 3579202"/>
                  <a:gd name="connsiteY134" fmla="*/ 355355 h 2220057"/>
                  <a:gd name="connsiteX135" fmla="*/ 2384913 w 3579202"/>
                  <a:gd name="connsiteY135" fmla="*/ 307730 h 2220057"/>
                  <a:gd name="connsiteX136" fmla="*/ 2333625 w 3579202"/>
                  <a:gd name="connsiteY136" fmla="*/ 267432 h 2220057"/>
                  <a:gd name="connsiteX137" fmla="*/ 2278673 w 3579202"/>
                  <a:gd name="connsiteY137" fmla="*/ 212480 h 2220057"/>
                  <a:gd name="connsiteX138" fmla="*/ 2205404 w 3579202"/>
                  <a:gd name="connsiteY138" fmla="*/ 194163 h 2220057"/>
                  <a:gd name="connsiteX139" fmla="*/ 2154115 w 3579202"/>
                  <a:gd name="connsiteY139" fmla="*/ 172182 h 2220057"/>
                  <a:gd name="connsiteX140" fmla="*/ 2088173 w 3579202"/>
                  <a:gd name="connsiteY140" fmla="*/ 142875 h 2220057"/>
                  <a:gd name="connsiteX141" fmla="*/ 2047875 w 3579202"/>
                  <a:gd name="connsiteY141" fmla="*/ 113567 h 2220057"/>
                  <a:gd name="connsiteX142" fmla="*/ 1989259 w 3579202"/>
                  <a:gd name="connsiteY142" fmla="*/ 73269 h 2220057"/>
                  <a:gd name="connsiteX143" fmla="*/ 1941634 w 3579202"/>
                  <a:gd name="connsiteY143" fmla="*/ 87923 h 2220057"/>
                  <a:gd name="connsiteX144" fmla="*/ 1864702 w 3579202"/>
                  <a:gd name="connsiteY144" fmla="*/ 84259 h 2220057"/>
                  <a:gd name="connsiteX145" fmla="*/ 1802423 w 3579202"/>
                  <a:gd name="connsiteY145" fmla="*/ 84259 h 2220057"/>
                  <a:gd name="connsiteX146" fmla="*/ 1732817 w 3579202"/>
                  <a:gd name="connsiteY146" fmla="*/ 73269 h 2220057"/>
                  <a:gd name="connsiteX147" fmla="*/ 1714500 w 3579202"/>
                  <a:gd name="connsiteY147" fmla="*/ 98913 h 2220057"/>
                  <a:gd name="connsiteX148" fmla="*/ 1677865 w 3579202"/>
                  <a:gd name="connsiteY148" fmla="*/ 98913 h 2220057"/>
                  <a:gd name="connsiteX149" fmla="*/ 1652221 w 3579202"/>
                  <a:gd name="connsiteY149" fmla="*/ 58615 h 2220057"/>
                  <a:gd name="connsiteX150" fmla="*/ 1622913 w 3579202"/>
                  <a:gd name="connsiteY150" fmla="*/ 47625 h 2220057"/>
                  <a:gd name="connsiteX151" fmla="*/ 1538654 w 3579202"/>
                  <a:gd name="connsiteY151" fmla="*/ 32971 h 2220057"/>
                  <a:gd name="connsiteX152" fmla="*/ 1487365 w 3579202"/>
                  <a:gd name="connsiteY152" fmla="*/ 18317 h 2220057"/>
                  <a:gd name="connsiteX153" fmla="*/ 1414096 w 3579202"/>
                  <a:gd name="connsiteY153" fmla="*/ 0 h 2220057"/>
                  <a:gd name="connsiteX154" fmla="*/ 1414096 w 3579202"/>
                  <a:gd name="connsiteY154" fmla="*/ 0 h 2220057"/>
                  <a:gd name="connsiteX155" fmla="*/ 1399442 w 3579202"/>
                  <a:gd name="connsiteY155" fmla="*/ 95250 h 2220057"/>
                  <a:gd name="connsiteX156" fmla="*/ 1373798 w 3579202"/>
                  <a:gd name="connsiteY156" fmla="*/ 135548 h 2220057"/>
                  <a:gd name="connsiteX157" fmla="*/ 1373798 w 3579202"/>
                  <a:gd name="connsiteY157" fmla="*/ 135548 h 2220057"/>
                  <a:gd name="connsiteX158" fmla="*/ 1399442 w 3579202"/>
                  <a:gd name="connsiteY158" fmla="*/ 172182 h 2220057"/>
                  <a:gd name="connsiteX159" fmla="*/ 1428750 w 3579202"/>
                  <a:gd name="connsiteY159" fmla="*/ 263769 h 2220057"/>
                  <a:gd name="connsiteX160" fmla="*/ 1447067 w 3579202"/>
                  <a:gd name="connsiteY160" fmla="*/ 329711 h 2220057"/>
                  <a:gd name="connsiteX161" fmla="*/ 1403106 w 3579202"/>
                  <a:gd name="connsiteY161" fmla="*/ 391990 h 2220057"/>
                  <a:gd name="connsiteX162" fmla="*/ 1362808 w 3579202"/>
                  <a:gd name="connsiteY162" fmla="*/ 417634 h 2220057"/>
                  <a:gd name="connsiteX163" fmla="*/ 1289538 w 3579202"/>
                  <a:gd name="connsiteY163" fmla="*/ 410307 h 2220057"/>
                  <a:gd name="connsiteX164" fmla="*/ 1271221 w 3579202"/>
                  <a:gd name="connsiteY164" fmla="*/ 373673 h 2220057"/>
                  <a:gd name="connsiteX165" fmla="*/ 1271221 w 3579202"/>
                  <a:gd name="connsiteY165" fmla="*/ 333375 h 2220057"/>
                  <a:gd name="connsiteX166" fmla="*/ 1252904 w 3579202"/>
                  <a:gd name="connsiteY166" fmla="*/ 315057 h 2220057"/>
                  <a:gd name="connsiteX167" fmla="*/ 1212606 w 3579202"/>
                  <a:gd name="connsiteY167" fmla="*/ 296740 h 2220057"/>
                  <a:gd name="connsiteX168" fmla="*/ 1164981 w 3579202"/>
                  <a:gd name="connsiteY168" fmla="*/ 271096 h 2220057"/>
                  <a:gd name="connsiteX169" fmla="*/ 1150327 w 3579202"/>
                  <a:gd name="connsiteY169" fmla="*/ 216144 h 2220057"/>
                  <a:gd name="connsiteX170" fmla="*/ 1146663 w 3579202"/>
                  <a:gd name="connsiteY170" fmla="*/ 168519 h 2220057"/>
                  <a:gd name="connsiteX171" fmla="*/ 1143000 w 3579202"/>
                  <a:gd name="connsiteY171" fmla="*/ 153865 h 2220057"/>
                  <a:gd name="connsiteX172" fmla="*/ 1113692 w 3579202"/>
                  <a:gd name="connsiteY172" fmla="*/ 109903 h 2220057"/>
                  <a:gd name="connsiteX173" fmla="*/ 1066067 w 3579202"/>
                  <a:gd name="connsiteY173" fmla="*/ 146538 h 2220057"/>
                  <a:gd name="connsiteX174" fmla="*/ 1029433 w 3579202"/>
                  <a:gd name="connsiteY174" fmla="*/ 208817 h 2220057"/>
                  <a:gd name="connsiteX175" fmla="*/ 959827 w 3579202"/>
                  <a:gd name="connsiteY175" fmla="*/ 197827 h 2220057"/>
                  <a:gd name="connsiteX176" fmla="*/ 853586 w 3579202"/>
                  <a:gd name="connsiteY176" fmla="*/ 168519 h 2220057"/>
                  <a:gd name="connsiteX177" fmla="*/ 762000 w 3579202"/>
                  <a:gd name="connsiteY177" fmla="*/ 168519 h 2220057"/>
                  <a:gd name="connsiteX178" fmla="*/ 710711 w 3579202"/>
                  <a:gd name="connsiteY178" fmla="*/ 146538 h 2220057"/>
                  <a:gd name="connsiteX179" fmla="*/ 696058 w 3579202"/>
                  <a:gd name="connsiteY179" fmla="*/ 109903 h 2220057"/>
                  <a:gd name="connsiteX180" fmla="*/ 619125 w 3579202"/>
                  <a:gd name="connsiteY180" fmla="*/ 142875 h 2220057"/>
                  <a:gd name="connsiteX181" fmla="*/ 509221 w 3579202"/>
                  <a:gd name="connsiteY181" fmla="*/ 157528 h 2220057"/>
                  <a:gd name="connsiteX0" fmla="*/ 509221 w 3579202"/>
                  <a:gd name="connsiteY0" fmla="*/ 157528 h 2220057"/>
                  <a:gd name="connsiteX1" fmla="*/ 542192 w 3579202"/>
                  <a:gd name="connsiteY1" fmla="*/ 289413 h 2220057"/>
                  <a:gd name="connsiteX2" fmla="*/ 560509 w 3579202"/>
                  <a:gd name="connsiteY2" fmla="*/ 373673 h 2220057"/>
                  <a:gd name="connsiteX3" fmla="*/ 534865 w 3579202"/>
                  <a:gd name="connsiteY3" fmla="*/ 567836 h 2220057"/>
                  <a:gd name="connsiteX4" fmla="*/ 465259 w 3579202"/>
                  <a:gd name="connsiteY4" fmla="*/ 545855 h 2220057"/>
                  <a:gd name="connsiteX5" fmla="*/ 348029 w 3579202"/>
                  <a:gd name="connsiteY5" fmla="*/ 564173 h 2220057"/>
                  <a:gd name="connsiteX6" fmla="*/ 241788 w 3579202"/>
                  <a:gd name="connsiteY6" fmla="*/ 564173 h 2220057"/>
                  <a:gd name="connsiteX7" fmla="*/ 91587 w 3579202"/>
                  <a:gd name="connsiteY7" fmla="*/ 611798 h 2220057"/>
                  <a:gd name="connsiteX8" fmla="*/ 84259 w 3579202"/>
                  <a:gd name="connsiteY8" fmla="*/ 670413 h 2220057"/>
                  <a:gd name="connsiteX9" fmla="*/ 18317 w 3579202"/>
                  <a:gd name="connsiteY9" fmla="*/ 714375 h 2220057"/>
                  <a:gd name="connsiteX10" fmla="*/ 0 w 3579202"/>
                  <a:gd name="connsiteY10" fmla="*/ 835269 h 2220057"/>
                  <a:gd name="connsiteX11" fmla="*/ 109904 w 3579202"/>
                  <a:gd name="connsiteY11" fmla="*/ 923192 h 2220057"/>
                  <a:gd name="connsiteX12" fmla="*/ 142875 w 3579202"/>
                  <a:gd name="connsiteY12" fmla="*/ 945173 h 2220057"/>
                  <a:gd name="connsiteX13" fmla="*/ 95250 w 3579202"/>
                  <a:gd name="connsiteY13" fmla="*/ 1091711 h 2220057"/>
                  <a:gd name="connsiteX14" fmla="*/ 95250 w 3579202"/>
                  <a:gd name="connsiteY14" fmla="*/ 1128346 h 2220057"/>
                  <a:gd name="connsiteX15" fmla="*/ 179509 w 3579202"/>
                  <a:gd name="connsiteY15" fmla="*/ 1172307 h 2220057"/>
                  <a:gd name="connsiteX16" fmla="*/ 139211 w 3579202"/>
                  <a:gd name="connsiteY16" fmla="*/ 1274884 h 2220057"/>
                  <a:gd name="connsiteX17" fmla="*/ 157529 w 3579202"/>
                  <a:gd name="connsiteY17" fmla="*/ 1304192 h 2220057"/>
                  <a:gd name="connsiteX18" fmla="*/ 278423 w 3579202"/>
                  <a:gd name="connsiteY18" fmla="*/ 1348153 h 2220057"/>
                  <a:gd name="connsiteX19" fmla="*/ 311394 w 3579202"/>
                  <a:gd name="connsiteY19" fmla="*/ 1436077 h 2220057"/>
                  <a:gd name="connsiteX20" fmla="*/ 402981 w 3579202"/>
                  <a:gd name="connsiteY20" fmla="*/ 1432413 h 2220057"/>
                  <a:gd name="connsiteX21" fmla="*/ 461596 w 3579202"/>
                  <a:gd name="connsiteY21" fmla="*/ 1520336 h 2220057"/>
                  <a:gd name="connsiteX22" fmla="*/ 556846 w 3579202"/>
                  <a:gd name="connsiteY22" fmla="*/ 1542317 h 2220057"/>
                  <a:gd name="connsiteX23" fmla="*/ 589817 w 3579202"/>
                  <a:gd name="connsiteY23" fmla="*/ 1553307 h 2220057"/>
                  <a:gd name="connsiteX24" fmla="*/ 655759 w 3579202"/>
                  <a:gd name="connsiteY24" fmla="*/ 1516673 h 2220057"/>
                  <a:gd name="connsiteX25" fmla="*/ 659423 w 3579202"/>
                  <a:gd name="connsiteY25" fmla="*/ 1494692 h 2220057"/>
                  <a:gd name="connsiteX26" fmla="*/ 721702 w 3579202"/>
                  <a:gd name="connsiteY26" fmla="*/ 1483702 h 2220057"/>
                  <a:gd name="connsiteX27" fmla="*/ 783981 w 3579202"/>
                  <a:gd name="connsiteY27" fmla="*/ 1524000 h 2220057"/>
                  <a:gd name="connsiteX28" fmla="*/ 824279 w 3579202"/>
                  <a:gd name="connsiteY28" fmla="*/ 1505682 h 2220057"/>
                  <a:gd name="connsiteX29" fmla="*/ 893884 w 3579202"/>
                  <a:gd name="connsiteY29" fmla="*/ 1545980 h 2220057"/>
                  <a:gd name="connsiteX30" fmla="*/ 941509 w 3579202"/>
                  <a:gd name="connsiteY30" fmla="*/ 1567961 h 2220057"/>
                  <a:gd name="connsiteX31" fmla="*/ 1014779 w 3579202"/>
                  <a:gd name="connsiteY31" fmla="*/ 1571625 h 2220057"/>
                  <a:gd name="connsiteX32" fmla="*/ 1044086 w 3579202"/>
                  <a:gd name="connsiteY32" fmla="*/ 1571625 h 2220057"/>
                  <a:gd name="connsiteX33" fmla="*/ 1110029 w 3579202"/>
                  <a:gd name="connsiteY33" fmla="*/ 1644894 h 2220057"/>
                  <a:gd name="connsiteX34" fmla="*/ 1157654 w 3579202"/>
                  <a:gd name="connsiteY34" fmla="*/ 1633903 h 2220057"/>
                  <a:gd name="connsiteX35" fmla="*/ 1194288 w 3579202"/>
                  <a:gd name="connsiteY35" fmla="*/ 1659548 h 2220057"/>
                  <a:gd name="connsiteX36" fmla="*/ 1197952 w 3579202"/>
                  <a:gd name="connsiteY36" fmla="*/ 1699846 h 2220057"/>
                  <a:gd name="connsiteX37" fmla="*/ 1271221 w 3579202"/>
                  <a:gd name="connsiteY37" fmla="*/ 1740144 h 2220057"/>
                  <a:gd name="connsiteX38" fmla="*/ 1289538 w 3579202"/>
                  <a:gd name="connsiteY38" fmla="*/ 1806086 h 2220057"/>
                  <a:gd name="connsiteX39" fmla="*/ 1175971 w 3579202"/>
                  <a:gd name="connsiteY39" fmla="*/ 1908663 h 2220057"/>
                  <a:gd name="connsiteX40" fmla="*/ 1179634 w 3579202"/>
                  <a:gd name="connsiteY40" fmla="*/ 1937971 h 2220057"/>
                  <a:gd name="connsiteX41" fmla="*/ 1252904 w 3579202"/>
                  <a:gd name="connsiteY41" fmla="*/ 1974605 h 2220057"/>
                  <a:gd name="connsiteX42" fmla="*/ 1329836 w 3579202"/>
                  <a:gd name="connsiteY42" fmla="*/ 2033221 h 2220057"/>
                  <a:gd name="connsiteX43" fmla="*/ 1370134 w 3579202"/>
                  <a:gd name="connsiteY43" fmla="*/ 2121144 h 2220057"/>
                  <a:gd name="connsiteX44" fmla="*/ 1447067 w 3579202"/>
                  <a:gd name="connsiteY44" fmla="*/ 2121144 h 2220057"/>
                  <a:gd name="connsiteX45" fmla="*/ 1520336 w 3579202"/>
                  <a:gd name="connsiteY45" fmla="*/ 2106490 h 2220057"/>
                  <a:gd name="connsiteX46" fmla="*/ 1586279 w 3579202"/>
                  <a:gd name="connsiteY46" fmla="*/ 2077182 h 2220057"/>
                  <a:gd name="connsiteX47" fmla="*/ 1655884 w 3579202"/>
                  <a:gd name="connsiteY47" fmla="*/ 2106490 h 2220057"/>
                  <a:gd name="connsiteX48" fmla="*/ 1732817 w 3579202"/>
                  <a:gd name="connsiteY48" fmla="*/ 2055202 h 2220057"/>
                  <a:gd name="connsiteX49" fmla="*/ 1776779 w 3579202"/>
                  <a:gd name="connsiteY49" fmla="*/ 2077182 h 2220057"/>
                  <a:gd name="connsiteX50" fmla="*/ 1791433 w 3579202"/>
                  <a:gd name="connsiteY50" fmla="*/ 2146788 h 2220057"/>
                  <a:gd name="connsiteX51" fmla="*/ 1835394 w 3579202"/>
                  <a:gd name="connsiteY51" fmla="*/ 2220057 h 2220057"/>
                  <a:gd name="connsiteX52" fmla="*/ 1926981 w 3579202"/>
                  <a:gd name="connsiteY52" fmla="*/ 2168769 h 2220057"/>
                  <a:gd name="connsiteX53" fmla="*/ 1974606 w 3579202"/>
                  <a:gd name="connsiteY53" fmla="*/ 2124807 h 2220057"/>
                  <a:gd name="connsiteX54" fmla="*/ 2029558 w 3579202"/>
                  <a:gd name="connsiteY54" fmla="*/ 2106490 h 2220057"/>
                  <a:gd name="connsiteX55" fmla="*/ 2084509 w 3579202"/>
                  <a:gd name="connsiteY55" fmla="*/ 2058865 h 2220057"/>
                  <a:gd name="connsiteX56" fmla="*/ 2161442 w 3579202"/>
                  <a:gd name="connsiteY56" fmla="*/ 2047875 h 2220057"/>
                  <a:gd name="connsiteX57" fmla="*/ 2231048 w 3579202"/>
                  <a:gd name="connsiteY57" fmla="*/ 2062528 h 2220057"/>
                  <a:gd name="connsiteX58" fmla="*/ 2318971 w 3579202"/>
                  <a:gd name="connsiteY58" fmla="*/ 2102827 h 2220057"/>
                  <a:gd name="connsiteX59" fmla="*/ 2362933 w 3579202"/>
                  <a:gd name="connsiteY59" fmla="*/ 2069855 h 2220057"/>
                  <a:gd name="connsiteX60" fmla="*/ 2373923 w 3579202"/>
                  <a:gd name="connsiteY60" fmla="*/ 2014903 h 2220057"/>
                  <a:gd name="connsiteX61" fmla="*/ 2351942 w 3579202"/>
                  <a:gd name="connsiteY61" fmla="*/ 1967278 h 2220057"/>
                  <a:gd name="connsiteX62" fmla="*/ 2359269 w 3579202"/>
                  <a:gd name="connsiteY62" fmla="*/ 1919653 h 2220057"/>
                  <a:gd name="connsiteX63" fmla="*/ 2315308 w 3579202"/>
                  <a:gd name="connsiteY63" fmla="*/ 1868365 h 2220057"/>
                  <a:gd name="connsiteX64" fmla="*/ 2289663 w 3579202"/>
                  <a:gd name="connsiteY64" fmla="*/ 1740144 h 2220057"/>
                  <a:gd name="connsiteX65" fmla="*/ 2267683 w 3579202"/>
                  <a:gd name="connsiteY65" fmla="*/ 1655884 h 2220057"/>
                  <a:gd name="connsiteX66" fmla="*/ 2245702 w 3579202"/>
                  <a:gd name="connsiteY66" fmla="*/ 1608259 h 2220057"/>
                  <a:gd name="connsiteX67" fmla="*/ 2216394 w 3579202"/>
                  <a:gd name="connsiteY67" fmla="*/ 1648557 h 2220057"/>
                  <a:gd name="connsiteX68" fmla="*/ 2172433 w 3579202"/>
                  <a:gd name="connsiteY68" fmla="*/ 1615586 h 2220057"/>
                  <a:gd name="connsiteX69" fmla="*/ 2146788 w 3579202"/>
                  <a:gd name="connsiteY69" fmla="*/ 1571625 h 2220057"/>
                  <a:gd name="connsiteX70" fmla="*/ 2146788 w 3579202"/>
                  <a:gd name="connsiteY70" fmla="*/ 1545980 h 2220057"/>
                  <a:gd name="connsiteX71" fmla="*/ 2110154 w 3579202"/>
                  <a:gd name="connsiteY71" fmla="*/ 1545980 h 2220057"/>
                  <a:gd name="connsiteX72" fmla="*/ 2058865 w 3579202"/>
                  <a:gd name="connsiteY72" fmla="*/ 1553307 h 2220057"/>
                  <a:gd name="connsiteX73" fmla="*/ 2025894 w 3579202"/>
                  <a:gd name="connsiteY73" fmla="*/ 1516673 h 2220057"/>
                  <a:gd name="connsiteX74" fmla="*/ 2040548 w 3579202"/>
                  <a:gd name="connsiteY74" fmla="*/ 1483702 h 2220057"/>
                  <a:gd name="connsiteX75" fmla="*/ 2128471 w 3579202"/>
                  <a:gd name="connsiteY75" fmla="*/ 1483702 h 2220057"/>
                  <a:gd name="connsiteX76" fmla="*/ 2183423 w 3579202"/>
                  <a:gd name="connsiteY76" fmla="*/ 1527663 h 2220057"/>
                  <a:gd name="connsiteX77" fmla="*/ 2282336 w 3579202"/>
                  <a:gd name="connsiteY77" fmla="*/ 1553307 h 2220057"/>
                  <a:gd name="connsiteX78" fmla="*/ 2344615 w 3579202"/>
                  <a:gd name="connsiteY78" fmla="*/ 1516673 h 2220057"/>
                  <a:gd name="connsiteX79" fmla="*/ 2414221 w 3579202"/>
                  <a:gd name="connsiteY79" fmla="*/ 1461721 h 2220057"/>
                  <a:gd name="connsiteX80" fmla="*/ 2450856 w 3579202"/>
                  <a:gd name="connsiteY80" fmla="*/ 1406769 h 2220057"/>
                  <a:gd name="connsiteX81" fmla="*/ 2483827 w 3579202"/>
                  <a:gd name="connsiteY81" fmla="*/ 1366471 h 2220057"/>
                  <a:gd name="connsiteX82" fmla="*/ 2494817 w 3579202"/>
                  <a:gd name="connsiteY82" fmla="*/ 1318846 h 2220057"/>
                  <a:gd name="connsiteX83" fmla="*/ 2487490 w 3579202"/>
                  <a:gd name="connsiteY83" fmla="*/ 1274884 h 2220057"/>
                  <a:gd name="connsiteX84" fmla="*/ 2436202 w 3579202"/>
                  <a:gd name="connsiteY84" fmla="*/ 1223596 h 2220057"/>
                  <a:gd name="connsiteX85" fmla="*/ 2447192 w 3579202"/>
                  <a:gd name="connsiteY85" fmla="*/ 1172307 h 2220057"/>
                  <a:gd name="connsiteX86" fmla="*/ 2472836 w 3579202"/>
                  <a:gd name="connsiteY86" fmla="*/ 1143000 h 2220057"/>
                  <a:gd name="connsiteX87" fmla="*/ 2531452 w 3579202"/>
                  <a:gd name="connsiteY87" fmla="*/ 1146663 h 2220057"/>
                  <a:gd name="connsiteX88" fmla="*/ 2568086 w 3579202"/>
                  <a:gd name="connsiteY88" fmla="*/ 1227259 h 2220057"/>
                  <a:gd name="connsiteX89" fmla="*/ 2582740 w 3579202"/>
                  <a:gd name="connsiteY89" fmla="*/ 1278548 h 2220057"/>
                  <a:gd name="connsiteX90" fmla="*/ 2582740 w 3579202"/>
                  <a:gd name="connsiteY90" fmla="*/ 1337163 h 2220057"/>
                  <a:gd name="connsiteX91" fmla="*/ 2667000 w 3579202"/>
                  <a:gd name="connsiteY91" fmla="*/ 1337163 h 2220057"/>
                  <a:gd name="connsiteX92" fmla="*/ 2718288 w 3579202"/>
                  <a:gd name="connsiteY92" fmla="*/ 1315182 h 2220057"/>
                  <a:gd name="connsiteX93" fmla="*/ 2754923 w 3579202"/>
                  <a:gd name="connsiteY93" fmla="*/ 1304192 h 2220057"/>
                  <a:gd name="connsiteX94" fmla="*/ 2850173 w 3579202"/>
                  <a:gd name="connsiteY94" fmla="*/ 1355480 h 2220057"/>
                  <a:gd name="connsiteX95" fmla="*/ 2872154 w 3579202"/>
                  <a:gd name="connsiteY95" fmla="*/ 1395778 h 2220057"/>
                  <a:gd name="connsiteX96" fmla="*/ 2875817 w 3579202"/>
                  <a:gd name="connsiteY96" fmla="*/ 1465384 h 2220057"/>
                  <a:gd name="connsiteX97" fmla="*/ 2956413 w 3579202"/>
                  <a:gd name="connsiteY97" fmla="*/ 1534990 h 2220057"/>
                  <a:gd name="connsiteX98" fmla="*/ 2993048 w 3579202"/>
                  <a:gd name="connsiteY98" fmla="*/ 1524000 h 2220057"/>
                  <a:gd name="connsiteX99" fmla="*/ 3062654 w 3579202"/>
                  <a:gd name="connsiteY99" fmla="*/ 1589942 h 2220057"/>
                  <a:gd name="connsiteX100" fmla="*/ 3121269 w 3579202"/>
                  <a:gd name="connsiteY100" fmla="*/ 1622913 h 2220057"/>
                  <a:gd name="connsiteX101" fmla="*/ 3198202 w 3579202"/>
                  <a:gd name="connsiteY101" fmla="*/ 1622913 h 2220057"/>
                  <a:gd name="connsiteX102" fmla="*/ 3260481 w 3579202"/>
                  <a:gd name="connsiteY102" fmla="*/ 1597269 h 2220057"/>
                  <a:gd name="connsiteX103" fmla="*/ 3245827 w 3579202"/>
                  <a:gd name="connsiteY103" fmla="*/ 1534990 h 2220057"/>
                  <a:gd name="connsiteX104" fmla="*/ 3275134 w 3579202"/>
                  <a:gd name="connsiteY104" fmla="*/ 1469048 h 2220057"/>
                  <a:gd name="connsiteX105" fmla="*/ 3282461 w 3579202"/>
                  <a:gd name="connsiteY105" fmla="*/ 1399442 h 2220057"/>
                  <a:gd name="connsiteX106" fmla="*/ 3282461 w 3579202"/>
                  <a:gd name="connsiteY106" fmla="*/ 1337163 h 2220057"/>
                  <a:gd name="connsiteX107" fmla="*/ 3333750 w 3579202"/>
                  <a:gd name="connsiteY107" fmla="*/ 1340827 h 2220057"/>
                  <a:gd name="connsiteX108" fmla="*/ 3476625 w 3579202"/>
                  <a:gd name="connsiteY108" fmla="*/ 1399442 h 2220057"/>
                  <a:gd name="connsiteX109" fmla="*/ 3564548 w 3579202"/>
                  <a:gd name="connsiteY109" fmla="*/ 1359144 h 2220057"/>
                  <a:gd name="connsiteX110" fmla="*/ 3579202 w 3579202"/>
                  <a:gd name="connsiteY110" fmla="*/ 1238250 h 2220057"/>
                  <a:gd name="connsiteX111" fmla="*/ 3568211 w 3579202"/>
                  <a:gd name="connsiteY111" fmla="*/ 1128346 h 2220057"/>
                  <a:gd name="connsiteX112" fmla="*/ 3546231 w 3579202"/>
                  <a:gd name="connsiteY112" fmla="*/ 1025769 h 2220057"/>
                  <a:gd name="connsiteX113" fmla="*/ 3458308 w 3579202"/>
                  <a:gd name="connsiteY113" fmla="*/ 956163 h 2220057"/>
                  <a:gd name="connsiteX114" fmla="*/ 3333750 w 3579202"/>
                  <a:gd name="connsiteY114" fmla="*/ 934182 h 2220057"/>
                  <a:gd name="connsiteX115" fmla="*/ 3271471 w 3579202"/>
                  <a:gd name="connsiteY115" fmla="*/ 930519 h 2220057"/>
                  <a:gd name="connsiteX116" fmla="*/ 3143250 w 3579202"/>
                  <a:gd name="connsiteY116" fmla="*/ 901211 h 2220057"/>
                  <a:gd name="connsiteX117" fmla="*/ 3058990 w 3579202"/>
                  <a:gd name="connsiteY117" fmla="*/ 901211 h 2220057"/>
                  <a:gd name="connsiteX118" fmla="*/ 3062654 w 3579202"/>
                  <a:gd name="connsiteY118" fmla="*/ 985471 h 2220057"/>
                  <a:gd name="connsiteX119" fmla="*/ 3066317 w 3579202"/>
                  <a:gd name="connsiteY119" fmla="*/ 1036759 h 2220057"/>
                  <a:gd name="connsiteX120" fmla="*/ 3022356 w 3579202"/>
                  <a:gd name="connsiteY120" fmla="*/ 1044086 h 2220057"/>
                  <a:gd name="connsiteX121" fmla="*/ 2974731 w 3579202"/>
                  <a:gd name="connsiteY121" fmla="*/ 1018442 h 2220057"/>
                  <a:gd name="connsiteX122" fmla="*/ 2996711 w 3579202"/>
                  <a:gd name="connsiteY122" fmla="*/ 970817 h 2220057"/>
                  <a:gd name="connsiteX123" fmla="*/ 2982058 w 3579202"/>
                  <a:gd name="connsiteY123" fmla="*/ 886557 h 2220057"/>
                  <a:gd name="connsiteX124" fmla="*/ 2982058 w 3579202"/>
                  <a:gd name="connsiteY124" fmla="*/ 835269 h 2220057"/>
                  <a:gd name="connsiteX125" fmla="*/ 2934433 w 3579202"/>
                  <a:gd name="connsiteY125" fmla="*/ 762000 h 2220057"/>
                  <a:gd name="connsiteX126" fmla="*/ 2883144 w 3579202"/>
                  <a:gd name="connsiteY126" fmla="*/ 707048 h 2220057"/>
                  <a:gd name="connsiteX127" fmla="*/ 2820865 w 3579202"/>
                  <a:gd name="connsiteY127" fmla="*/ 666750 h 2220057"/>
                  <a:gd name="connsiteX128" fmla="*/ 2758586 w 3579202"/>
                  <a:gd name="connsiteY128" fmla="*/ 630115 h 2220057"/>
                  <a:gd name="connsiteX129" fmla="*/ 2707298 w 3579202"/>
                  <a:gd name="connsiteY129" fmla="*/ 567836 h 2220057"/>
                  <a:gd name="connsiteX130" fmla="*/ 2634029 w 3579202"/>
                  <a:gd name="connsiteY130" fmla="*/ 512884 h 2220057"/>
                  <a:gd name="connsiteX131" fmla="*/ 2593731 w 3579202"/>
                  <a:gd name="connsiteY131" fmla="*/ 476250 h 2220057"/>
                  <a:gd name="connsiteX132" fmla="*/ 2542442 w 3579202"/>
                  <a:gd name="connsiteY132" fmla="*/ 421298 h 2220057"/>
                  <a:gd name="connsiteX133" fmla="*/ 2476500 w 3579202"/>
                  <a:gd name="connsiteY133" fmla="*/ 384663 h 2220057"/>
                  <a:gd name="connsiteX134" fmla="*/ 2410558 w 3579202"/>
                  <a:gd name="connsiteY134" fmla="*/ 355355 h 2220057"/>
                  <a:gd name="connsiteX135" fmla="*/ 2384913 w 3579202"/>
                  <a:gd name="connsiteY135" fmla="*/ 307730 h 2220057"/>
                  <a:gd name="connsiteX136" fmla="*/ 2333625 w 3579202"/>
                  <a:gd name="connsiteY136" fmla="*/ 267432 h 2220057"/>
                  <a:gd name="connsiteX137" fmla="*/ 2278673 w 3579202"/>
                  <a:gd name="connsiteY137" fmla="*/ 212480 h 2220057"/>
                  <a:gd name="connsiteX138" fmla="*/ 2205404 w 3579202"/>
                  <a:gd name="connsiteY138" fmla="*/ 194163 h 2220057"/>
                  <a:gd name="connsiteX139" fmla="*/ 2154115 w 3579202"/>
                  <a:gd name="connsiteY139" fmla="*/ 172182 h 2220057"/>
                  <a:gd name="connsiteX140" fmla="*/ 2088173 w 3579202"/>
                  <a:gd name="connsiteY140" fmla="*/ 142875 h 2220057"/>
                  <a:gd name="connsiteX141" fmla="*/ 2047875 w 3579202"/>
                  <a:gd name="connsiteY141" fmla="*/ 113567 h 2220057"/>
                  <a:gd name="connsiteX142" fmla="*/ 1989259 w 3579202"/>
                  <a:gd name="connsiteY142" fmla="*/ 73269 h 2220057"/>
                  <a:gd name="connsiteX143" fmla="*/ 1941634 w 3579202"/>
                  <a:gd name="connsiteY143" fmla="*/ 87923 h 2220057"/>
                  <a:gd name="connsiteX144" fmla="*/ 1864702 w 3579202"/>
                  <a:gd name="connsiteY144" fmla="*/ 84259 h 2220057"/>
                  <a:gd name="connsiteX145" fmla="*/ 1802423 w 3579202"/>
                  <a:gd name="connsiteY145" fmla="*/ 84259 h 2220057"/>
                  <a:gd name="connsiteX146" fmla="*/ 1732817 w 3579202"/>
                  <a:gd name="connsiteY146" fmla="*/ 73269 h 2220057"/>
                  <a:gd name="connsiteX147" fmla="*/ 1714500 w 3579202"/>
                  <a:gd name="connsiteY147" fmla="*/ 98913 h 2220057"/>
                  <a:gd name="connsiteX148" fmla="*/ 1677865 w 3579202"/>
                  <a:gd name="connsiteY148" fmla="*/ 98913 h 2220057"/>
                  <a:gd name="connsiteX149" fmla="*/ 1652221 w 3579202"/>
                  <a:gd name="connsiteY149" fmla="*/ 58615 h 2220057"/>
                  <a:gd name="connsiteX150" fmla="*/ 1622913 w 3579202"/>
                  <a:gd name="connsiteY150" fmla="*/ 47625 h 2220057"/>
                  <a:gd name="connsiteX151" fmla="*/ 1538654 w 3579202"/>
                  <a:gd name="connsiteY151" fmla="*/ 32971 h 2220057"/>
                  <a:gd name="connsiteX152" fmla="*/ 1487365 w 3579202"/>
                  <a:gd name="connsiteY152" fmla="*/ 18317 h 2220057"/>
                  <a:gd name="connsiteX153" fmla="*/ 1414096 w 3579202"/>
                  <a:gd name="connsiteY153" fmla="*/ 0 h 2220057"/>
                  <a:gd name="connsiteX154" fmla="*/ 1414096 w 3579202"/>
                  <a:gd name="connsiteY154" fmla="*/ 0 h 2220057"/>
                  <a:gd name="connsiteX155" fmla="*/ 1399442 w 3579202"/>
                  <a:gd name="connsiteY155" fmla="*/ 95250 h 2220057"/>
                  <a:gd name="connsiteX156" fmla="*/ 1373798 w 3579202"/>
                  <a:gd name="connsiteY156" fmla="*/ 135548 h 2220057"/>
                  <a:gd name="connsiteX157" fmla="*/ 1373798 w 3579202"/>
                  <a:gd name="connsiteY157" fmla="*/ 135548 h 2220057"/>
                  <a:gd name="connsiteX158" fmla="*/ 1399442 w 3579202"/>
                  <a:gd name="connsiteY158" fmla="*/ 172182 h 2220057"/>
                  <a:gd name="connsiteX159" fmla="*/ 1428750 w 3579202"/>
                  <a:gd name="connsiteY159" fmla="*/ 263769 h 2220057"/>
                  <a:gd name="connsiteX160" fmla="*/ 1447067 w 3579202"/>
                  <a:gd name="connsiteY160" fmla="*/ 329711 h 2220057"/>
                  <a:gd name="connsiteX161" fmla="*/ 1403106 w 3579202"/>
                  <a:gd name="connsiteY161" fmla="*/ 391990 h 2220057"/>
                  <a:gd name="connsiteX162" fmla="*/ 1362808 w 3579202"/>
                  <a:gd name="connsiteY162" fmla="*/ 417634 h 2220057"/>
                  <a:gd name="connsiteX163" fmla="*/ 1289538 w 3579202"/>
                  <a:gd name="connsiteY163" fmla="*/ 410307 h 2220057"/>
                  <a:gd name="connsiteX164" fmla="*/ 1271221 w 3579202"/>
                  <a:gd name="connsiteY164" fmla="*/ 373673 h 2220057"/>
                  <a:gd name="connsiteX165" fmla="*/ 1271221 w 3579202"/>
                  <a:gd name="connsiteY165" fmla="*/ 333375 h 2220057"/>
                  <a:gd name="connsiteX166" fmla="*/ 1252904 w 3579202"/>
                  <a:gd name="connsiteY166" fmla="*/ 315057 h 2220057"/>
                  <a:gd name="connsiteX167" fmla="*/ 1212606 w 3579202"/>
                  <a:gd name="connsiteY167" fmla="*/ 296740 h 2220057"/>
                  <a:gd name="connsiteX168" fmla="*/ 1164981 w 3579202"/>
                  <a:gd name="connsiteY168" fmla="*/ 271096 h 2220057"/>
                  <a:gd name="connsiteX169" fmla="*/ 1150327 w 3579202"/>
                  <a:gd name="connsiteY169" fmla="*/ 216144 h 2220057"/>
                  <a:gd name="connsiteX170" fmla="*/ 1146663 w 3579202"/>
                  <a:gd name="connsiteY170" fmla="*/ 168519 h 2220057"/>
                  <a:gd name="connsiteX171" fmla="*/ 1143000 w 3579202"/>
                  <a:gd name="connsiteY171" fmla="*/ 153865 h 2220057"/>
                  <a:gd name="connsiteX172" fmla="*/ 1113692 w 3579202"/>
                  <a:gd name="connsiteY172" fmla="*/ 109903 h 2220057"/>
                  <a:gd name="connsiteX173" fmla="*/ 1066067 w 3579202"/>
                  <a:gd name="connsiteY173" fmla="*/ 146538 h 2220057"/>
                  <a:gd name="connsiteX174" fmla="*/ 1029433 w 3579202"/>
                  <a:gd name="connsiteY174" fmla="*/ 208817 h 2220057"/>
                  <a:gd name="connsiteX175" fmla="*/ 959827 w 3579202"/>
                  <a:gd name="connsiteY175" fmla="*/ 197827 h 2220057"/>
                  <a:gd name="connsiteX176" fmla="*/ 853586 w 3579202"/>
                  <a:gd name="connsiteY176" fmla="*/ 168519 h 2220057"/>
                  <a:gd name="connsiteX177" fmla="*/ 762000 w 3579202"/>
                  <a:gd name="connsiteY177" fmla="*/ 168519 h 2220057"/>
                  <a:gd name="connsiteX178" fmla="*/ 710711 w 3579202"/>
                  <a:gd name="connsiteY178" fmla="*/ 146538 h 2220057"/>
                  <a:gd name="connsiteX179" fmla="*/ 696058 w 3579202"/>
                  <a:gd name="connsiteY179" fmla="*/ 109903 h 2220057"/>
                  <a:gd name="connsiteX180" fmla="*/ 619125 w 3579202"/>
                  <a:gd name="connsiteY180" fmla="*/ 142875 h 2220057"/>
                  <a:gd name="connsiteX181" fmla="*/ 509221 w 3579202"/>
                  <a:gd name="connsiteY181" fmla="*/ 157528 h 2220057"/>
                  <a:gd name="connsiteX0" fmla="*/ 509221 w 3579202"/>
                  <a:gd name="connsiteY0" fmla="*/ 157528 h 2220057"/>
                  <a:gd name="connsiteX1" fmla="*/ 542192 w 3579202"/>
                  <a:gd name="connsiteY1" fmla="*/ 289413 h 2220057"/>
                  <a:gd name="connsiteX2" fmla="*/ 560509 w 3579202"/>
                  <a:gd name="connsiteY2" fmla="*/ 373673 h 2220057"/>
                  <a:gd name="connsiteX3" fmla="*/ 534865 w 3579202"/>
                  <a:gd name="connsiteY3" fmla="*/ 567836 h 2220057"/>
                  <a:gd name="connsiteX4" fmla="*/ 465259 w 3579202"/>
                  <a:gd name="connsiteY4" fmla="*/ 545855 h 2220057"/>
                  <a:gd name="connsiteX5" fmla="*/ 348029 w 3579202"/>
                  <a:gd name="connsiteY5" fmla="*/ 564173 h 2220057"/>
                  <a:gd name="connsiteX6" fmla="*/ 241788 w 3579202"/>
                  <a:gd name="connsiteY6" fmla="*/ 564173 h 2220057"/>
                  <a:gd name="connsiteX7" fmla="*/ 91587 w 3579202"/>
                  <a:gd name="connsiteY7" fmla="*/ 611798 h 2220057"/>
                  <a:gd name="connsiteX8" fmla="*/ 84259 w 3579202"/>
                  <a:gd name="connsiteY8" fmla="*/ 670413 h 2220057"/>
                  <a:gd name="connsiteX9" fmla="*/ 18317 w 3579202"/>
                  <a:gd name="connsiteY9" fmla="*/ 714375 h 2220057"/>
                  <a:gd name="connsiteX10" fmla="*/ 0 w 3579202"/>
                  <a:gd name="connsiteY10" fmla="*/ 835269 h 2220057"/>
                  <a:gd name="connsiteX11" fmla="*/ 98027 w 3579202"/>
                  <a:gd name="connsiteY11" fmla="*/ 920810 h 2220057"/>
                  <a:gd name="connsiteX12" fmla="*/ 142875 w 3579202"/>
                  <a:gd name="connsiteY12" fmla="*/ 945173 h 2220057"/>
                  <a:gd name="connsiteX13" fmla="*/ 95250 w 3579202"/>
                  <a:gd name="connsiteY13" fmla="*/ 1091711 h 2220057"/>
                  <a:gd name="connsiteX14" fmla="*/ 95250 w 3579202"/>
                  <a:gd name="connsiteY14" fmla="*/ 1128346 h 2220057"/>
                  <a:gd name="connsiteX15" fmla="*/ 179509 w 3579202"/>
                  <a:gd name="connsiteY15" fmla="*/ 1172307 h 2220057"/>
                  <a:gd name="connsiteX16" fmla="*/ 139211 w 3579202"/>
                  <a:gd name="connsiteY16" fmla="*/ 1274884 h 2220057"/>
                  <a:gd name="connsiteX17" fmla="*/ 157529 w 3579202"/>
                  <a:gd name="connsiteY17" fmla="*/ 1304192 h 2220057"/>
                  <a:gd name="connsiteX18" fmla="*/ 278423 w 3579202"/>
                  <a:gd name="connsiteY18" fmla="*/ 1348153 h 2220057"/>
                  <a:gd name="connsiteX19" fmla="*/ 311394 w 3579202"/>
                  <a:gd name="connsiteY19" fmla="*/ 1436077 h 2220057"/>
                  <a:gd name="connsiteX20" fmla="*/ 402981 w 3579202"/>
                  <a:gd name="connsiteY20" fmla="*/ 1432413 h 2220057"/>
                  <a:gd name="connsiteX21" fmla="*/ 461596 w 3579202"/>
                  <a:gd name="connsiteY21" fmla="*/ 1520336 h 2220057"/>
                  <a:gd name="connsiteX22" fmla="*/ 556846 w 3579202"/>
                  <a:gd name="connsiteY22" fmla="*/ 1542317 h 2220057"/>
                  <a:gd name="connsiteX23" fmla="*/ 589817 w 3579202"/>
                  <a:gd name="connsiteY23" fmla="*/ 1553307 h 2220057"/>
                  <a:gd name="connsiteX24" fmla="*/ 655759 w 3579202"/>
                  <a:gd name="connsiteY24" fmla="*/ 1516673 h 2220057"/>
                  <a:gd name="connsiteX25" fmla="*/ 659423 w 3579202"/>
                  <a:gd name="connsiteY25" fmla="*/ 1494692 h 2220057"/>
                  <a:gd name="connsiteX26" fmla="*/ 721702 w 3579202"/>
                  <a:gd name="connsiteY26" fmla="*/ 1483702 h 2220057"/>
                  <a:gd name="connsiteX27" fmla="*/ 783981 w 3579202"/>
                  <a:gd name="connsiteY27" fmla="*/ 1524000 h 2220057"/>
                  <a:gd name="connsiteX28" fmla="*/ 824279 w 3579202"/>
                  <a:gd name="connsiteY28" fmla="*/ 1505682 h 2220057"/>
                  <a:gd name="connsiteX29" fmla="*/ 893884 w 3579202"/>
                  <a:gd name="connsiteY29" fmla="*/ 1545980 h 2220057"/>
                  <a:gd name="connsiteX30" fmla="*/ 941509 w 3579202"/>
                  <a:gd name="connsiteY30" fmla="*/ 1567961 h 2220057"/>
                  <a:gd name="connsiteX31" fmla="*/ 1014779 w 3579202"/>
                  <a:gd name="connsiteY31" fmla="*/ 1571625 h 2220057"/>
                  <a:gd name="connsiteX32" fmla="*/ 1044086 w 3579202"/>
                  <a:gd name="connsiteY32" fmla="*/ 1571625 h 2220057"/>
                  <a:gd name="connsiteX33" fmla="*/ 1110029 w 3579202"/>
                  <a:gd name="connsiteY33" fmla="*/ 1644894 h 2220057"/>
                  <a:gd name="connsiteX34" fmla="*/ 1157654 w 3579202"/>
                  <a:gd name="connsiteY34" fmla="*/ 1633903 h 2220057"/>
                  <a:gd name="connsiteX35" fmla="*/ 1194288 w 3579202"/>
                  <a:gd name="connsiteY35" fmla="*/ 1659548 h 2220057"/>
                  <a:gd name="connsiteX36" fmla="*/ 1197952 w 3579202"/>
                  <a:gd name="connsiteY36" fmla="*/ 1699846 h 2220057"/>
                  <a:gd name="connsiteX37" fmla="*/ 1271221 w 3579202"/>
                  <a:gd name="connsiteY37" fmla="*/ 1740144 h 2220057"/>
                  <a:gd name="connsiteX38" fmla="*/ 1289538 w 3579202"/>
                  <a:gd name="connsiteY38" fmla="*/ 1806086 h 2220057"/>
                  <a:gd name="connsiteX39" fmla="*/ 1175971 w 3579202"/>
                  <a:gd name="connsiteY39" fmla="*/ 1908663 h 2220057"/>
                  <a:gd name="connsiteX40" fmla="*/ 1179634 w 3579202"/>
                  <a:gd name="connsiteY40" fmla="*/ 1937971 h 2220057"/>
                  <a:gd name="connsiteX41" fmla="*/ 1252904 w 3579202"/>
                  <a:gd name="connsiteY41" fmla="*/ 1974605 h 2220057"/>
                  <a:gd name="connsiteX42" fmla="*/ 1329836 w 3579202"/>
                  <a:gd name="connsiteY42" fmla="*/ 2033221 h 2220057"/>
                  <a:gd name="connsiteX43" fmla="*/ 1370134 w 3579202"/>
                  <a:gd name="connsiteY43" fmla="*/ 2121144 h 2220057"/>
                  <a:gd name="connsiteX44" fmla="*/ 1447067 w 3579202"/>
                  <a:gd name="connsiteY44" fmla="*/ 2121144 h 2220057"/>
                  <a:gd name="connsiteX45" fmla="*/ 1520336 w 3579202"/>
                  <a:gd name="connsiteY45" fmla="*/ 2106490 h 2220057"/>
                  <a:gd name="connsiteX46" fmla="*/ 1586279 w 3579202"/>
                  <a:gd name="connsiteY46" fmla="*/ 2077182 h 2220057"/>
                  <a:gd name="connsiteX47" fmla="*/ 1655884 w 3579202"/>
                  <a:gd name="connsiteY47" fmla="*/ 2106490 h 2220057"/>
                  <a:gd name="connsiteX48" fmla="*/ 1732817 w 3579202"/>
                  <a:gd name="connsiteY48" fmla="*/ 2055202 h 2220057"/>
                  <a:gd name="connsiteX49" fmla="*/ 1776779 w 3579202"/>
                  <a:gd name="connsiteY49" fmla="*/ 2077182 h 2220057"/>
                  <a:gd name="connsiteX50" fmla="*/ 1791433 w 3579202"/>
                  <a:gd name="connsiteY50" fmla="*/ 2146788 h 2220057"/>
                  <a:gd name="connsiteX51" fmla="*/ 1835394 w 3579202"/>
                  <a:gd name="connsiteY51" fmla="*/ 2220057 h 2220057"/>
                  <a:gd name="connsiteX52" fmla="*/ 1926981 w 3579202"/>
                  <a:gd name="connsiteY52" fmla="*/ 2168769 h 2220057"/>
                  <a:gd name="connsiteX53" fmla="*/ 1974606 w 3579202"/>
                  <a:gd name="connsiteY53" fmla="*/ 2124807 h 2220057"/>
                  <a:gd name="connsiteX54" fmla="*/ 2029558 w 3579202"/>
                  <a:gd name="connsiteY54" fmla="*/ 2106490 h 2220057"/>
                  <a:gd name="connsiteX55" fmla="*/ 2084509 w 3579202"/>
                  <a:gd name="connsiteY55" fmla="*/ 2058865 h 2220057"/>
                  <a:gd name="connsiteX56" fmla="*/ 2161442 w 3579202"/>
                  <a:gd name="connsiteY56" fmla="*/ 2047875 h 2220057"/>
                  <a:gd name="connsiteX57" fmla="*/ 2231048 w 3579202"/>
                  <a:gd name="connsiteY57" fmla="*/ 2062528 h 2220057"/>
                  <a:gd name="connsiteX58" fmla="*/ 2318971 w 3579202"/>
                  <a:gd name="connsiteY58" fmla="*/ 2102827 h 2220057"/>
                  <a:gd name="connsiteX59" fmla="*/ 2362933 w 3579202"/>
                  <a:gd name="connsiteY59" fmla="*/ 2069855 h 2220057"/>
                  <a:gd name="connsiteX60" fmla="*/ 2373923 w 3579202"/>
                  <a:gd name="connsiteY60" fmla="*/ 2014903 h 2220057"/>
                  <a:gd name="connsiteX61" fmla="*/ 2351942 w 3579202"/>
                  <a:gd name="connsiteY61" fmla="*/ 1967278 h 2220057"/>
                  <a:gd name="connsiteX62" fmla="*/ 2359269 w 3579202"/>
                  <a:gd name="connsiteY62" fmla="*/ 1919653 h 2220057"/>
                  <a:gd name="connsiteX63" fmla="*/ 2315308 w 3579202"/>
                  <a:gd name="connsiteY63" fmla="*/ 1868365 h 2220057"/>
                  <a:gd name="connsiteX64" fmla="*/ 2289663 w 3579202"/>
                  <a:gd name="connsiteY64" fmla="*/ 1740144 h 2220057"/>
                  <a:gd name="connsiteX65" fmla="*/ 2267683 w 3579202"/>
                  <a:gd name="connsiteY65" fmla="*/ 1655884 h 2220057"/>
                  <a:gd name="connsiteX66" fmla="*/ 2245702 w 3579202"/>
                  <a:gd name="connsiteY66" fmla="*/ 1608259 h 2220057"/>
                  <a:gd name="connsiteX67" fmla="*/ 2216394 w 3579202"/>
                  <a:gd name="connsiteY67" fmla="*/ 1648557 h 2220057"/>
                  <a:gd name="connsiteX68" fmla="*/ 2172433 w 3579202"/>
                  <a:gd name="connsiteY68" fmla="*/ 1615586 h 2220057"/>
                  <a:gd name="connsiteX69" fmla="*/ 2146788 w 3579202"/>
                  <a:gd name="connsiteY69" fmla="*/ 1571625 h 2220057"/>
                  <a:gd name="connsiteX70" fmla="*/ 2146788 w 3579202"/>
                  <a:gd name="connsiteY70" fmla="*/ 1545980 h 2220057"/>
                  <a:gd name="connsiteX71" fmla="*/ 2110154 w 3579202"/>
                  <a:gd name="connsiteY71" fmla="*/ 1545980 h 2220057"/>
                  <a:gd name="connsiteX72" fmla="*/ 2058865 w 3579202"/>
                  <a:gd name="connsiteY72" fmla="*/ 1553307 h 2220057"/>
                  <a:gd name="connsiteX73" fmla="*/ 2025894 w 3579202"/>
                  <a:gd name="connsiteY73" fmla="*/ 1516673 h 2220057"/>
                  <a:gd name="connsiteX74" fmla="*/ 2040548 w 3579202"/>
                  <a:gd name="connsiteY74" fmla="*/ 1483702 h 2220057"/>
                  <a:gd name="connsiteX75" fmla="*/ 2128471 w 3579202"/>
                  <a:gd name="connsiteY75" fmla="*/ 1483702 h 2220057"/>
                  <a:gd name="connsiteX76" fmla="*/ 2183423 w 3579202"/>
                  <a:gd name="connsiteY76" fmla="*/ 1527663 h 2220057"/>
                  <a:gd name="connsiteX77" fmla="*/ 2282336 w 3579202"/>
                  <a:gd name="connsiteY77" fmla="*/ 1553307 h 2220057"/>
                  <a:gd name="connsiteX78" fmla="*/ 2344615 w 3579202"/>
                  <a:gd name="connsiteY78" fmla="*/ 1516673 h 2220057"/>
                  <a:gd name="connsiteX79" fmla="*/ 2414221 w 3579202"/>
                  <a:gd name="connsiteY79" fmla="*/ 1461721 h 2220057"/>
                  <a:gd name="connsiteX80" fmla="*/ 2450856 w 3579202"/>
                  <a:gd name="connsiteY80" fmla="*/ 1406769 h 2220057"/>
                  <a:gd name="connsiteX81" fmla="*/ 2483827 w 3579202"/>
                  <a:gd name="connsiteY81" fmla="*/ 1366471 h 2220057"/>
                  <a:gd name="connsiteX82" fmla="*/ 2494817 w 3579202"/>
                  <a:gd name="connsiteY82" fmla="*/ 1318846 h 2220057"/>
                  <a:gd name="connsiteX83" fmla="*/ 2487490 w 3579202"/>
                  <a:gd name="connsiteY83" fmla="*/ 1274884 h 2220057"/>
                  <a:gd name="connsiteX84" fmla="*/ 2436202 w 3579202"/>
                  <a:gd name="connsiteY84" fmla="*/ 1223596 h 2220057"/>
                  <a:gd name="connsiteX85" fmla="*/ 2447192 w 3579202"/>
                  <a:gd name="connsiteY85" fmla="*/ 1172307 h 2220057"/>
                  <a:gd name="connsiteX86" fmla="*/ 2472836 w 3579202"/>
                  <a:gd name="connsiteY86" fmla="*/ 1143000 h 2220057"/>
                  <a:gd name="connsiteX87" fmla="*/ 2531452 w 3579202"/>
                  <a:gd name="connsiteY87" fmla="*/ 1146663 h 2220057"/>
                  <a:gd name="connsiteX88" fmla="*/ 2568086 w 3579202"/>
                  <a:gd name="connsiteY88" fmla="*/ 1227259 h 2220057"/>
                  <a:gd name="connsiteX89" fmla="*/ 2582740 w 3579202"/>
                  <a:gd name="connsiteY89" fmla="*/ 1278548 h 2220057"/>
                  <a:gd name="connsiteX90" fmla="*/ 2582740 w 3579202"/>
                  <a:gd name="connsiteY90" fmla="*/ 1337163 h 2220057"/>
                  <a:gd name="connsiteX91" fmla="*/ 2667000 w 3579202"/>
                  <a:gd name="connsiteY91" fmla="*/ 1337163 h 2220057"/>
                  <a:gd name="connsiteX92" fmla="*/ 2718288 w 3579202"/>
                  <a:gd name="connsiteY92" fmla="*/ 1315182 h 2220057"/>
                  <a:gd name="connsiteX93" fmla="*/ 2754923 w 3579202"/>
                  <a:gd name="connsiteY93" fmla="*/ 1304192 h 2220057"/>
                  <a:gd name="connsiteX94" fmla="*/ 2850173 w 3579202"/>
                  <a:gd name="connsiteY94" fmla="*/ 1355480 h 2220057"/>
                  <a:gd name="connsiteX95" fmla="*/ 2872154 w 3579202"/>
                  <a:gd name="connsiteY95" fmla="*/ 1395778 h 2220057"/>
                  <a:gd name="connsiteX96" fmla="*/ 2875817 w 3579202"/>
                  <a:gd name="connsiteY96" fmla="*/ 1465384 h 2220057"/>
                  <a:gd name="connsiteX97" fmla="*/ 2956413 w 3579202"/>
                  <a:gd name="connsiteY97" fmla="*/ 1534990 h 2220057"/>
                  <a:gd name="connsiteX98" fmla="*/ 2993048 w 3579202"/>
                  <a:gd name="connsiteY98" fmla="*/ 1524000 h 2220057"/>
                  <a:gd name="connsiteX99" fmla="*/ 3062654 w 3579202"/>
                  <a:gd name="connsiteY99" fmla="*/ 1589942 h 2220057"/>
                  <a:gd name="connsiteX100" fmla="*/ 3121269 w 3579202"/>
                  <a:gd name="connsiteY100" fmla="*/ 1622913 h 2220057"/>
                  <a:gd name="connsiteX101" fmla="*/ 3198202 w 3579202"/>
                  <a:gd name="connsiteY101" fmla="*/ 1622913 h 2220057"/>
                  <a:gd name="connsiteX102" fmla="*/ 3260481 w 3579202"/>
                  <a:gd name="connsiteY102" fmla="*/ 1597269 h 2220057"/>
                  <a:gd name="connsiteX103" fmla="*/ 3245827 w 3579202"/>
                  <a:gd name="connsiteY103" fmla="*/ 1534990 h 2220057"/>
                  <a:gd name="connsiteX104" fmla="*/ 3275134 w 3579202"/>
                  <a:gd name="connsiteY104" fmla="*/ 1469048 h 2220057"/>
                  <a:gd name="connsiteX105" fmla="*/ 3282461 w 3579202"/>
                  <a:gd name="connsiteY105" fmla="*/ 1399442 h 2220057"/>
                  <a:gd name="connsiteX106" fmla="*/ 3282461 w 3579202"/>
                  <a:gd name="connsiteY106" fmla="*/ 1337163 h 2220057"/>
                  <a:gd name="connsiteX107" fmla="*/ 3333750 w 3579202"/>
                  <a:gd name="connsiteY107" fmla="*/ 1340827 h 2220057"/>
                  <a:gd name="connsiteX108" fmla="*/ 3476625 w 3579202"/>
                  <a:gd name="connsiteY108" fmla="*/ 1399442 h 2220057"/>
                  <a:gd name="connsiteX109" fmla="*/ 3564548 w 3579202"/>
                  <a:gd name="connsiteY109" fmla="*/ 1359144 h 2220057"/>
                  <a:gd name="connsiteX110" fmla="*/ 3579202 w 3579202"/>
                  <a:gd name="connsiteY110" fmla="*/ 1238250 h 2220057"/>
                  <a:gd name="connsiteX111" fmla="*/ 3568211 w 3579202"/>
                  <a:gd name="connsiteY111" fmla="*/ 1128346 h 2220057"/>
                  <a:gd name="connsiteX112" fmla="*/ 3546231 w 3579202"/>
                  <a:gd name="connsiteY112" fmla="*/ 1025769 h 2220057"/>
                  <a:gd name="connsiteX113" fmla="*/ 3458308 w 3579202"/>
                  <a:gd name="connsiteY113" fmla="*/ 956163 h 2220057"/>
                  <a:gd name="connsiteX114" fmla="*/ 3333750 w 3579202"/>
                  <a:gd name="connsiteY114" fmla="*/ 934182 h 2220057"/>
                  <a:gd name="connsiteX115" fmla="*/ 3271471 w 3579202"/>
                  <a:gd name="connsiteY115" fmla="*/ 930519 h 2220057"/>
                  <a:gd name="connsiteX116" fmla="*/ 3143250 w 3579202"/>
                  <a:gd name="connsiteY116" fmla="*/ 901211 h 2220057"/>
                  <a:gd name="connsiteX117" fmla="*/ 3058990 w 3579202"/>
                  <a:gd name="connsiteY117" fmla="*/ 901211 h 2220057"/>
                  <a:gd name="connsiteX118" fmla="*/ 3062654 w 3579202"/>
                  <a:gd name="connsiteY118" fmla="*/ 985471 h 2220057"/>
                  <a:gd name="connsiteX119" fmla="*/ 3066317 w 3579202"/>
                  <a:gd name="connsiteY119" fmla="*/ 1036759 h 2220057"/>
                  <a:gd name="connsiteX120" fmla="*/ 3022356 w 3579202"/>
                  <a:gd name="connsiteY120" fmla="*/ 1044086 h 2220057"/>
                  <a:gd name="connsiteX121" fmla="*/ 2974731 w 3579202"/>
                  <a:gd name="connsiteY121" fmla="*/ 1018442 h 2220057"/>
                  <a:gd name="connsiteX122" fmla="*/ 2996711 w 3579202"/>
                  <a:gd name="connsiteY122" fmla="*/ 970817 h 2220057"/>
                  <a:gd name="connsiteX123" fmla="*/ 2982058 w 3579202"/>
                  <a:gd name="connsiteY123" fmla="*/ 886557 h 2220057"/>
                  <a:gd name="connsiteX124" fmla="*/ 2982058 w 3579202"/>
                  <a:gd name="connsiteY124" fmla="*/ 835269 h 2220057"/>
                  <a:gd name="connsiteX125" fmla="*/ 2934433 w 3579202"/>
                  <a:gd name="connsiteY125" fmla="*/ 762000 h 2220057"/>
                  <a:gd name="connsiteX126" fmla="*/ 2883144 w 3579202"/>
                  <a:gd name="connsiteY126" fmla="*/ 707048 h 2220057"/>
                  <a:gd name="connsiteX127" fmla="*/ 2820865 w 3579202"/>
                  <a:gd name="connsiteY127" fmla="*/ 666750 h 2220057"/>
                  <a:gd name="connsiteX128" fmla="*/ 2758586 w 3579202"/>
                  <a:gd name="connsiteY128" fmla="*/ 630115 h 2220057"/>
                  <a:gd name="connsiteX129" fmla="*/ 2707298 w 3579202"/>
                  <a:gd name="connsiteY129" fmla="*/ 567836 h 2220057"/>
                  <a:gd name="connsiteX130" fmla="*/ 2634029 w 3579202"/>
                  <a:gd name="connsiteY130" fmla="*/ 512884 h 2220057"/>
                  <a:gd name="connsiteX131" fmla="*/ 2593731 w 3579202"/>
                  <a:gd name="connsiteY131" fmla="*/ 476250 h 2220057"/>
                  <a:gd name="connsiteX132" fmla="*/ 2542442 w 3579202"/>
                  <a:gd name="connsiteY132" fmla="*/ 421298 h 2220057"/>
                  <a:gd name="connsiteX133" fmla="*/ 2476500 w 3579202"/>
                  <a:gd name="connsiteY133" fmla="*/ 384663 h 2220057"/>
                  <a:gd name="connsiteX134" fmla="*/ 2410558 w 3579202"/>
                  <a:gd name="connsiteY134" fmla="*/ 355355 h 2220057"/>
                  <a:gd name="connsiteX135" fmla="*/ 2384913 w 3579202"/>
                  <a:gd name="connsiteY135" fmla="*/ 307730 h 2220057"/>
                  <a:gd name="connsiteX136" fmla="*/ 2333625 w 3579202"/>
                  <a:gd name="connsiteY136" fmla="*/ 267432 h 2220057"/>
                  <a:gd name="connsiteX137" fmla="*/ 2278673 w 3579202"/>
                  <a:gd name="connsiteY137" fmla="*/ 212480 h 2220057"/>
                  <a:gd name="connsiteX138" fmla="*/ 2205404 w 3579202"/>
                  <a:gd name="connsiteY138" fmla="*/ 194163 h 2220057"/>
                  <a:gd name="connsiteX139" fmla="*/ 2154115 w 3579202"/>
                  <a:gd name="connsiteY139" fmla="*/ 172182 h 2220057"/>
                  <a:gd name="connsiteX140" fmla="*/ 2088173 w 3579202"/>
                  <a:gd name="connsiteY140" fmla="*/ 142875 h 2220057"/>
                  <a:gd name="connsiteX141" fmla="*/ 2047875 w 3579202"/>
                  <a:gd name="connsiteY141" fmla="*/ 113567 h 2220057"/>
                  <a:gd name="connsiteX142" fmla="*/ 1989259 w 3579202"/>
                  <a:gd name="connsiteY142" fmla="*/ 73269 h 2220057"/>
                  <a:gd name="connsiteX143" fmla="*/ 1941634 w 3579202"/>
                  <a:gd name="connsiteY143" fmla="*/ 87923 h 2220057"/>
                  <a:gd name="connsiteX144" fmla="*/ 1864702 w 3579202"/>
                  <a:gd name="connsiteY144" fmla="*/ 84259 h 2220057"/>
                  <a:gd name="connsiteX145" fmla="*/ 1802423 w 3579202"/>
                  <a:gd name="connsiteY145" fmla="*/ 84259 h 2220057"/>
                  <a:gd name="connsiteX146" fmla="*/ 1732817 w 3579202"/>
                  <a:gd name="connsiteY146" fmla="*/ 73269 h 2220057"/>
                  <a:gd name="connsiteX147" fmla="*/ 1714500 w 3579202"/>
                  <a:gd name="connsiteY147" fmla="*/ 98913 h 2220057"/>
                  <a:gd name="connsiteX148" fmla="*/ 1677865 w 3579202"/>
                  <a:gd name="connsiteY148" fmla="*/ 98913 h 2220057"/>
                  <a:gd name="connsiteX149" fmla="*/ 1652221 w 3579202"/>
                  <a:gd name="connsiteY149" fmla="*/ 58615 h 2220057"/>
                  <a:gd name="connsiteX150" fmla="*/ 1622913 w 3579202"/>
                  <a:gd name="connsiteY150" fmla="*/ 47625 h 2220057"/>
                  <a:gd name="connsiteX151" fmla="*/ 1538654 w 3579202"/>
                  <a:gd name="connsiteY151" fmla="*/ 32971 h 2220057"/>
                  <a:gd name="connsiteX152" fmla="*/ 1487365 w 3579202"/>
                  <a:gd name="connsiteY152" fmla="*/ 18317 h 2220057"/>
                  <a:gd name="connsiteX153" fmla="*/ 1414096 w 3579202"/>
                  <a:gd name="connsiteY153" fmla="*/ 0 h 2220057"/>
                  <a:gd name="connsiteX154" fmla="*/ 1414096 w 3579202"/>
                  <a:gd name="connsiteY154" fmla="*/ 0 h 2220057"/>
                  <a:gd name="connsiteX155" fmla="*/ 1399442 w 3579202"/>
                  <a:gd name="connsiteY155" fmla="*/ 95250 h 2220057"/>
                  <a:gd name="connsiteX156" fmla="*/ 1373798 w 3579202"/>
                  <a:gd name="connsiteY156" fmla="*/ 135548 h 2220057"/>
                  <a:gd name="connsiteX157" fmla="*/ 1373798 w 3579202"/>
                  <a:gd name="connsiteY157" fmla="*/ 135548 h 2220057"/>
                  <a:gd name="connsiteX158" fmla="*/ 1399442 w 3579202"/>
                  <a:gd name="connsiteY158" fmla="*/ 172182 h 2220057"/>
                  <a:gd name="connsiteX159" fmla="*/ 1428750 w 3579202"/>
                  <a:gd name="connsiteY159" fmla="*/ 263769 h 2220057"/>
                  <a:gd name="connsiteX160" fmla="*/ 1447067 w 3579202"/>
                  <a:gd name="connsiteY160" fmla="*/ 329711 h 2220057"/>
                  <a:gd name="connsiteX161" fmla="*/ 1403106 w 3579202"/>
                  <a:gd name="connsiteY161" fmla="*/ 391990 h 2220057"/>
                  <a:gd name="connsiteX162" fmla="*/ 1362808 w 3579202"/>
                  <a:gd name="connsiteY162" fmla="*/ 417634 h 2220057"/>
                  <a:gd name="connsiteX163" fmla="*/ 1289538 w 3579202"/>
                  <a:gd name="connsiteY163" fmla="*/ 410307 h 2220057"/>
                  <a:gd name="connsiteX164" fmla="*/ 1271221 w 3579202"/>
                  <a:gd name="connsiteY164" fmla="*/ 373673 h 2220057"/>
                  <a:gd name="connsiteX165" fmla="*/ 1271221 w 3579202"/>
                  <a:gd name="connsiteY165" fmla="*/ 333375 h 2220057"/>
                  <a:gd name="connsiteX166" fmla="*/ 1252904 w 3579202"/>
                  <a:gd name="connsiteY166" fmla="*/ 315057 h 2220057"/>
                  <a:gd name="connsiteX167" fmla="*/ 1212606 w 3579202"/>
                  <a:gd name="connsiteY167" fmla="*/ 296740 h 2220057"/>
                  <a:gd name="connsiteX168" fmla="*/ 1164981 w 3579202"/>
                  <a:gd name="connsiteY168" fmla="*/ 271096 h 2220057"/>
                  <a:gd name="connsiteX169" fmla="*/ 1150327 w 3579202"/>
                  <a:gd name="connsiteY169" fmla="*/ 216144 h 2220057"/>
                  <a:gd name="connsiteX170" fmla="*/ 1146663 w 3579202"/>
                  <a:gd name="connsiteY170" fmla="*/ 168519 h 2220057"/>
                  <a:gd name="connsiteX171" fmla="*/ 1143000 w 3579202"/>
                  <a:gd name="connsiteY171" fmla="*/ 153865 h 2220057"/>
                  <a:gd name="connsiteX172" fmla="*/ 1113692 w 3579202"/>
                  <a:gd name="connsiteY172" fmla="*/ 109903 h 2220057"/>
                  <a:gd name="connsiteX173" fmla="*/ 1066067 w 3579202"/>
                  <a:gd name="connsiteY173" fmla="*/ 146538 h 2220057"/>
                  <a:gd name="connsiteX174" fmla="*/ 1029433 w 3579202"/>
                  <a:gd name="connsiteY174" fmla="*/ 208817 h 2220057"/>
                  <a:gd name="connsiteX175" fmla="*/ 959827 w 3579202"/>
                  <a:gd name="connsiteY175" fmla="*/ 197827 h 2220057"/>
                  <a:gd name="connsiteX176" fmla="*/ 853586 w 3579202"/>
                  <a:gd name="connsiteY176" fmla="*/ 168519 h 2220057"/>
                  <a:gd name="connsiteX177" fmla="*/ 762000 w 3579202"/>
                  <a:gd name="connsiteY177" fmla="*/ 168519 h 2220057"/>
                  <a:gd name="connsiteX178" fmla="*/ 710711 w 3579202"/>
                  <a:gd name="connsiteY178" fmla="*/ 146538 h 2220057"/>
                  <a:gd name="connsiteX179" fmla="*/ 696058 w 3579202"/>
                  <a:gd name="connsiteY179" fmla="*/ 109903 h 2220057"/>
                  <a:gd name="connsiteX180" fmla="*/ 619125 w 3579202"/>
                  <a:gd name="connsiteY180" fmla="*/ 142875 h 2220057"/>
                  <a:gd name="connsiteX181" fmla="*/ 509221 w 3579202"/>
                  <a:gd name="connsiteY181" fmla="*/ 157528 h 2220057"/>
                  <a:gd name="connsiteX0" fmla="*/ 509221 w 3579202"/>
                  <a:gd name="connsiteY0" fmla="*/ 157528 h 2220057"/>
                  <a:gd name="connsiteX1" fmla="*/ 542192 w 3579202"/>
                  <a:gd name="connsiteY1" fmla="*/ 289413 h 2220057"/>
                  <a:gd name="connsiteX2" fmla="*/ 560509 w 3579202"/>
                  <a:gd name="connsiteY2" fmla="*/ 373673 h 2220057"/>
                  <a:gd name="connsiteX3" fmla="*/ 534865 w 3579202"/>
                  <a:gd name="connsiteY3" fmla="*/ 567836 h 2220057"/>
                  <a:gd name="connsiteX4" fmla="*/ 465259 w 3579202"/>
                  <a:gd name="connsiteY4" fmla="*/ 545855 h 2220057"/>
                  <a:gd name="connsiteX5" fmla="*/ 348029 w 3579202"/>
                  <a:gd name="connsiteY5" fmla="*/ 564173 h 2220057"/>
                  <a:gd name="connsiteX6" fmla="*/ 241788 w 3579202"/>
                  <a:gd name="connsiteY6" fmla="*/ 564173 h 2220057"/>
                  <a:gd name="connsiteX7" fmla="*/ 91587 w 3579202"/>
                  <a:gd name="connsiteY7" fmla="*/ 611798 h 2220057"/>
                  <a:gd name="connsiteX8" fmla="*/ 84259 w 3579202"/>
                  <a:gd name="connsiteY8" fmla="*/ 670413 h 2220057"/>
                  <a:gd name="connsiteX9" fmla="*/ 18317 w 3579202"/>
                  <a:gd name="connsiteY9" fmla="*/ 714375 h 2220057"/>
                  <a:gd name="connsiteX10" fmla="*/ 0 w 3579202"/>
                  <a:gd name="connsiteY10" fmla="*/ 835269 h 2220057"/>
                  <a:gd name="connsiteX11" fmla="*/ 98027 w 3579202"/>
                  <a:gd name="connsiteY11" fmla="*/ 920810 h 2220057"/>
                  <a:gd name="connsiteX12" fmla="*/ 142875 w 3579202"/>
                  <a:gd name="connsiteY12" fmla="*/ 945173 h 2220057"/>
                  <a:gd name="connsiteX13" fmla="*/ 95250 w 3579202"/>
                  <a:gd name="connsiteY13" fmla="*/ 1091711 h 2220057"/>
                  <a:gd name="connsiteX14" fmla="*/ 85748 w 3579202"/>
                  <a:gd name="connsiteY14" fmla="*/ 1118821 h 2220057"/>
                  <a:gd name="connsiteX15" fmla="*/ 179509 w 3579202"/>
                  <a:gd name="connsiteY15" fmla="*/ 1172307 h 2220057"/>
                  <a:gd name="connsiteX16" fmla="*/ 139211 w 3579202"/>
                  <a:gd name="connsiteY16" fmla="*/ 1274884 h 2220057"/>
                  <a:gd name="connsiteX17" fmla="*/ 157529 w 3579202"/>
                  <a:gd name="connsiteY17" fmla="*/ 1304192 h 2220057"/>
                  <a:gd name="connsiteX18" fmla="*/ 278423 w 3579202"/>
                  <a:gd name="connsiteY18" fmla="*/ 1348153 h 2220057"/>
                  <a:gd name="connsiteX19" fmla="*/ 311394 w 3579202"/>
                  <a:gd name="connsiteY19" fmla="*/ 1436077 h 2220057"/>
                  <a:gd name="connsiteX20" fmla="*/ 402981 w 3579202"/>
                  <a:gd name="connsiteY20" fmla="*/ 1432413 h 2220057"/>
                  <a:gd name="connsiteX21" fmla="*/ 461596 w 3579202"/>
                  <a:gd name="connsiteY21" fmla="*/ 1520336 h 2220057"/>
                  <a:gd name="connsiteX22" fmla="*/ 556846 w 3579202"/>
                  <a:gd name="connsiteY22" fmla="*/ 1542317 h 2220057"/>
                  <a:gd name="connsiteX23" fmla="*/ 589817 w 3579202"/>
                  <a:gd name="connsiteY23" fmla="*/ 1553307 h 2220057"/>
                  <a:gd name="connsiteX24" fmla="*/ 655759 w 3579202"/>
                  <a:gd name="connsiteY24" fmla="*/ 1516673 h 2220057"/>
                  <a:gd name="connsiteX25" fmla="*/ 659423 w 3579202"/>
                  <a:gd name="connsiteY25" fmla="*/ 1494692 h 2220057"/>
                  <a:gd name="connsiteX26" fmla="*/ 721702 w 3579202"/>
                  <a:gd name="connsiteY26" fmla="*/ 1483702 h 2220057"/>
                  <a:gd name="connsiteX27" fmla="*/ 783981 w 3579202"/>
                  <a:gd name="connsiteY27" fmla="*/ 1524000 h 2220057"/>
                  <a:gd name="connsiteX28" fmla="*/ 824279 w 3579202"/>
                  <a:gd name="connsiteY28" fmla="*/ 1505682 h 2220057"/>
                  <a:gd name="connsiteX29" fmla="*/ 893884 w 3579202"/>
                  <a:gd name="connsiteY29" fmla="*/ 1545980 h 2220057"/>
                  <a:gd name="connsiteX30" fmla="*/ 941509 w 3579202"/>
                  <a:gd name="connsiteY30" fmla="*/ 1567961 h 2220057"/>
                  <a:gd name="connsiteX31" fmla="*/ 1014779 w 3579202"/>
                  <a:gd name="connsiteY31" fmla="*/ 1571625 h 2220057"/>
                  <a:gd name="connsiteX32" fmla="*/ 1044086 w 3579202"/>
                  <a:gd name="connsiteY32" fmla="*/ 1571625 h 2220057"/>
                  <a:gd name="connsiteX33" fmla="*/ 1110029 w 3579202"/>
                  <a:gd name="connsiteY33" fmla="*/ 1644894 h 2220057"/>
                  <a:gd name="connsiteX34" fmla="*/ 1157654 w 3579202"/>
                  <a:gd name="connsiteY34" fmla="*/ 1633903 h 2220057"/>
                  <a:gd name="connsiteX35" fmla="*/ 1194288 w 3579202"/>
                  <a:gd name="connsiteY35" fmla="*/ 1659548 h 2220057"/>
                  <a:gd name="connsiteX36" fmla="*/ 1197952 w 3579202"/>
                  <a:gd name="connsiteY36" fmla="*/ 1699846 h 2220057"/>
                  <a:gd name="connsiteX37" fmla="*/ 1271221 w 3579202"/>
                  <a:gd name="connsiteY37" fmla="*/ 1740144 h 2220057"/>
                  <a:gd name="connsiteX38" fmla="*/ 1289538 w 3579202"/>
                  <a:gd name="connsiteY38" fmla="*/ 1806086 h 2220057"/>
                  <a:gd name="connsiteX39" fmla="*/ 1175971 w 3579202"/>
                  <a:gd name="connsiteY39" fmla="*/ 1908663 h 2220057"/>
                  <a:gd name="connsiteX40" fmla="*/ 1179634 w 3579202"/>
                  <a:gd name="connsiteY40" fmla="*/ 1937971 h 2220057"/>
                  <a:gd name="connsiteX41" fmla="*/ 1252904 w 3579202"/>
                  <a:gd name="connsiteY41" fmla="*/ 1974605 h 2220057"/>
                  <a:gd name="connsiteX42" fmla="*/ 1329836 w 3579202"/>
                  <a:gd name="connsiteY42" fmla="*/ 2033221 h 2220057"/>
                  <a:gd name="connsiteX43" fmla="*/ 1370134 w 3579202"/>
                  <a:gd name="connsiteY43" fmla="*/ 2121144 h 2220057"/>
                  <a:gd name="connsiteX44" fmla="*/ 1447067 w 3579202"/>
                  <a:gd name="connsiteY44" fmla="*/ 2121144 h 2220057"/>
                  <a:gd name="connsiteX45" fmla="*/ 1520336 w 3579202"/>
                  <a:gd name="connsiteY45" fmla="*/ 2106490 h 2220057"/>
                  <a:gd name="connsiteX46" fmla="*/ 1586279 w 3579202"/>
                  <a:gd name="connsiteY46" fmla="*/ 2077182 h 2220057"/>
                  <a:gd name="connsiteX47" fmla="*/ 1655884 w 3579202"/>
                  <a:gd name="connsiteY47" fmla="*/ 2106490 h 2220057"/>
                  <a:gd name="connsiteX48" fmla="*/ 1732817 w 3579202"/>
                  <a:gd name="connsiteY48" fmla="*/ 2055202 h 2220057"/>
                  <a:gd name="connsiteX49" fmla="*/ 1776779 w 3579202"/>
                  <a:gd name="connsiteY49" fmla="*/ 2077182 h 2220057"/>
                  <a:gd name="connsiteX50" fmla="*/ 1791433 w 3579202"/>
                  <a:gd name="connsiteY50" fmla="*/ 2146788 h 2220057"/>
                  <a:gd name="connsiteX51" fmla="*/ 1835394 w 3579202"/>
                  <a:gd name="connsiteY51" fmla="*/ 2220057 h 2220057"/>
                  <a:gd name="connsiteX52" fmla="*/ 1926981 w 3579202"/>
                  <a:gd name="connsiteY52" fmla="*/ 2168769 h 2220057"/>
                  <a:gd name="connsiteX53" fmla="*/ 1974606 w 3579202"/>
                  <a:gd name="connsiteY53" fmla="*/ 2124807 h 2220057"/>
                  <a:gd name="connsiteX54" fmla="*/ 2029558 w 3579202"/>
                  <a:gd name="connsiteY54" fmla="*/ 2106490 h 2220057"/>
                  <a:gd name="connsiteX55" fmla="*/ 2084509 w 3579202"/>
                  <a:gd name="connsiteY55" fmla="*/ 2058865 h 2220057"/>
                  <a:gd name="connsiteX56" fmla="*/ 2161442 w 3579202"/>
                  <a:gd name="connsiteY56" fmla="*/ 2047875 h 2220057"/>
                  <a:gd name="connsiteX57" fmla="*/ 2231048 w 3579202"/>
                  <a:gd name="connsiteY57" fmla="*/ 2062528 h 2220057"/>
                  <a:gd name="connsiteX58" fmla="*/ 2318971 w 3579202"/>
                  <a:gd name="connsiteY58" fmla="*/ 2102827 h 2220057"/>
                  <a:gd name="connsiteX59" fmla="*/ 2362933 w 3579202"/>
                  <a:gd name="connsiteY59" fmla="*/ 2069855 h 2220057"/>
                  <a:gd name="connsiteX60" fmla="*/ 2373923 w 3579202"/>
                  <a:gd name="connsiteY60" fmla="*/ 2014903 h 2220057"/>
                  <a:gd name="connsiteX61" fmla="*/ 2351942 w 3579202"/>
                  <a:gd name="connsiteY61" fmla="*/ 1967278 h 2220057"/>
                  <a:gd name="connsiteX62" fmla="*/ 2359269 w 3579202"/>
                  <a:gd name="connsiteY62" fmla="*/ 1919653 h 2220057"/>
                  <a:gd name="connsiteX63" fmla="*/ 2315308 w 3579202"/>
                  <a:gd name="connsiteY63" fmla="*/ 1868365 h 2220057"/>
                  <a:gd name="connsiteX64" fmla="*/ 2289663 w 3579202"/>
                  <a:gd name="connsiteY64" fmla="*/ 1740144 h 2220057"/>
                  <a:gd name="connsiteX65" fmla="*/ 2267683 w 3579202"/>
                  <a:gd name="connsiteY65" fmla="*/ 1655884 h 2220057"/>
                  <a:gd name="connsiteX66" fmla="*/ 2245702 w 3579202"/>
                  <a:gd name="connsiteY66" fmla="*/ 1608259 h 2220057"/>
                  <a:gd name="connsiteX67" fmla="*/ 2216394 w 3579202"/>
                  <a:gd name="connsiteY67" fmla="*/ 1648557 h 2220057"/>
                  <a:gd name="connsiteX68" fmla="*/ 2172433 w 3579202"/>
                  <a:gd name="connsiteY68" fmla="*/ 1615586 h 2220057"/>
                  <a:gd name="connsiteX69" fmla="*/ 2146788 w 3579202"/>
                  <a:gd name="connsiteY69" fmla="*/ 1571625 h 2220057"/>
                  <a:gd name="connsiteX70" fmla="*/ 2146788 w 3579202"/>
                  <a:gd name="connsiteY70" fmla="*/ 1545980 h 2220057"/>
                  <a:gd name="connsiteX71" fmla="*/ 2110154 w 3579202"/>
                  <a:gd name="connsiteY71" fmla="*/ 1545980 h 2220057"/>
                  <a:gd name="connsiteX72" fmla="*/ 2058865 w 3579202"/>
                  <a:gd name="connsiteY72" fmla="*/ 1553307 h 2220057"/>
                  <a:gd name="connsiteX73" fmla="*/ 2025894 w 3579202"/>
                  <a:gd name="connsiteY73" fmla="*/ 1516673 h 2220057"/>
                  <a:gd name="connsiteX74" fmla="*/ 2040548 w 3579202"/>
                  <a:gd name="connsiteY74" fmla="*/ 1483702 h 2220057"/>
                  <a:gd name="connsiteX75" fmla="*/ 2128471 w 3579202"/>
                  <a:gd name="connsiteY75" fmla="*/ 1483702 h 2220057"/>
                  <a:gd name="connsiteX76" fmla="*/ 2183423 w 3579202"/>
                  <a:gd name="connsiteY76" fmla="*/ 1527663 h 2220057"/>
                  <a:gd name="connsiteX77" fmla="*/ 2282336 w 3579202"/>
                  <a:gd name="connsiteY77" fmla="*/ 1553307 h 2220057"/>
                  <a:gd name="connsiteX78" fmla="*/ 2344615 w 3579202"/>
                  <a:gd name="connsiteY78" fmla="*/ 1516673 h 2220057"/>
                  <a:gd name="connsiteX79" fmla="*/ 2414221 w 3579202"/>
                  <a:gd name="connsiteY79" fmla="*/ 1461721 h 2220057"/>
                  <a:gd name="connsiteX80" fmla="*/ 2450856 w 3579202"/>
                  <a:gd name="connsiteY80" fmla="*/ 1406769 h 2220057"/>
                  <a:gd name="connsiteX81" fmla="*/ 2483827 w 3579202"/>
                  <a:gd name="connsiteY81" fmla="*/ 1366471 h 2220057"/>
                  <a:gd name="connsiteX82" fmla="*/ 2494817 w 3579202"/>
                  <a:gd name="connsiteY82" fmla="*/ 1318846 h 2220057"/>
                  <a:gd name="connsiteX83" fmla="*/ 2487490 w 3579202"/>
                  <a:gd name="connsiteY83" fmla="*/ 1274884 h 2220057"/>
                  <a:gd name="connsiteX84" fmla="*/ 2436202 w 3579202"/>
                  <a:gd name="connsiteY84" fmla="*/ 1223596 h 2220057"/>
                  <a:gd name="connsiteX85" fmla="*/ 2447192 w 3579202"/>
                  <a:gd name="connsiteY85" fmla="*/ 1172307 h 2220057"/>
                  <a:gd name="connsiteX86" fmla="*/ 2472836 w 3579202"/>
                  <a:gd name="connsiteY86" fmla="*/ 1143000 h 2220057"/>
                  <a:gd name="connsiteX87" fmla="*/ 2531452 w 3579202"/>
                  <a:gd name="connsiteY87" fmla="*/ 1146663 h 2220057"/>
                  <a:gd name="connsiteX88" fmla="*/ 2568086 w 3579202"/>
                  <a:gd name="connsiteY88" fmla="*/ 1227259 h 2220057"/>
                  <a:gd name="connsiteX89" fmla="*/ 2582740 w 3579202"/>
                  <a:gd name="connsiteY89" fmla="*/ 1278548 h 2220057"/>
                  <a:gd name="connsiteX90" fmla="*/ 2582740 w 3579202"/>
                  <a:gd name="connsiteY90" fmla="*/ 1337163 h 2220057"/>
                  <a:gd name="connsiteX91" fmla="*/ 2667000 w 3579202"/>
                  <a:gd name="connsiteY91" fmla="*/ 1337163 h 2220057"/>
                  <a:gd name="connsiteX92" fmla="*/ 2718288 w 3579202"/>
                  <a:gd name="connsiteY92" fmla="*/ 1315182 h 2220057"/>
                  <a:gd name="connsiteX93" fmla="*/ 2754923 w 3579202"/>
                  <a:gd name="connsiteY93" fmla="*/ 1304192 h 2220057"/>
                  <a:gd name="connsiteX94" fmla="*/ 2850173 w 3579202"/>
                  <a:gd name="connsiteY94" fmla="*/ 1355480 h 2220057"/>
                  <a:gd name="connsiteX95" fmla="*/ 2872154 w 3579202"/>
                  <a:gd name="connsiteY95" fmla="*/ 1395778 h 2220057"/>
                  <a:gd name="connsiteX96" fmla="*/ 2875817 w 3579202"/>
                  <a:gd name="connsiteY96" fmla="*/ 1465384 h 2220057"/>
                  <a:gd name="connsiteX97" fmla="*/ 2956413 w 3579202"/>
                  <a:gd name="connsiteY97" fmla="*/ 1534990 h 2220057"/>
                  <a:gd name="connsiteX98" fmla="*/ 2993048 w 3579202"/>
                  <a:gd name="connsiteY98" fmla="*/ 1524000 h 2220057"/>
                  <a:gd name="connsiteX99" fmla="*/ 3062654 w 3579202"/>
                  <a:gd name="connsiteY99" fmla="*/ 1589942 h 2220057"/>
                  <a:gd name="connsiteX100" fmla="*/ 3121269 w 3579202"/>
                  <a:gd name="connsiteY100" fmla="*/ 1622913 h 2220057"/>
                  <a:gd name="connsiteX101" fmla="*/ 3198202 w 3579202"/>
                  <a:gd name="connsiteY101" fmla="*/ 1622913 h 2220057"/>
                  <a:gd name="connsiteX102" fmla="*/ 3260481 w 3579202"/>
                  <a:gd name="connsiteY102" fmla="*/ 1597269 h 2220057"/>
                  <a:gd name="connsiteX103" fmla="*/ 3245827 w 3579202"/>
                  <a:gd name="connsiteY103" fmla="*/ 1534990 h 2220057"/>
                  <a:gd name="connsiteX104" fmla="*/ 3275134 w 3579202"/>
                  <a:gd name="connsiteY104" fmla="*/ 1469048 h 2220057"/>
                  <a:gd name="connsiteX105" fmla="*/ 3282461 w 3579202"/>
                  <a:gd name="connsiteY105" fmla="*/ 1399442 h 2220057"/>
                  <a:gd name="connsiteX106" fmla="*/ 3282461 w 3579202"/>
                  <a:gd name="connsiteY106" fmla="*/ 1337163 h 2220057"/>
                  <a:gd name="connsiteX107" fmla="*/ 3333750 w 3579202"/>
                  <a:gd name="connsiteY107" fmla="*/ 1340827 h 2220057"/>
                  <a:gd name="connsiteX108" fmla="*/ 3476625 w 3579202"/>
                  <a:gd name="connsiteY108" fmla="*/ 1399442 h 2220057"/>
                  <a:gd name="connsiteX109" fmla="*/ 3564548 w 3579202"/>
                  <a:gd name="connsiteY109" fmla="*/ 1359144 h 2220057"/>
                  <a:gd name="connsiteX110" fmla="*/ 3579202 w 3579202"/>
                  <a:gd name="connsiteY110" fmla="*/ 1238250 h 2220057"/>
                  <a:gd name="connsiteX111" fmla="*/ 3568211 w 3579202"/>
                  <a:gd name="connsiteY111" fmla="*/ 1128346 h 2220057"/>
                  <a:gd name="connsiteX112" fmla="*/ 3546231 w 3579202"/>
                  <a:gd name="connsiteY112" fmla="*/ 1025769 h 2220057"/>
                  <a:gd name="connsiteX113" fmla="*/ 3458308 w 3579202"/>
                  <a:gd name="connsiteY113" fmla="*/ 956163 h 2220057"/>
                  <a:gd name="connsiteX114" fmla="*/ 3333750 w 3579202"/>
                  <a:gd name="connsiteY114" fmla="*/ 934182 h 2220057"/>
                  <a:gd name="connsiteX115" fmla="*/ 3271471 w 3579202"/>
                  <a:gd name="connsiteY115" fmla="*/ 930519 h 2220057"/>
                  <a:gd name="connsiteX116" fmla="*/ 3143250 w 3579202"/>
                  <a:gd name="connsiteY116" fmla="*/ 901211 h 2220057"/>
                  <a:gd name="connsiteX117" fmla="*/ 3058990 w 3579202"/>
                  <a:gd name="connsiteY117" fmla="*/ 901211 h 2220057"/>
                  <a:gd name="connsiteX118" fmla="*/ 3062654 w 3579202"/>
                  <a:gd name="connsiteY118" fmla="*/ 985471 h 2220057"/>
                  <a:gd name="connsiteX119" fmla="*/ 3066317 w 3579202"/>
                  <a:gd name="connsiteY119" fmla="*/ 1036759 h 2220057"/>
                  <a:gd name="connsiteX120" fmla="*/ 3022356 w 3579202"/>
                  <a:gd name="connsiteY120" fmla="*/ 1044086 h 2220057"/>
                  <a:gd name="connsiteX121" fmla="*/ 2974731 w 3579202"/>
                  <a:gd name="connsiteY121" fmla="*/ 1018442 h 2220057"/>
                  <a:gd name="connsiteX122" fmla="*/ 2996711 w 3579202"/>
                  <a:gd name="connsiteY122" fmla="*/ 970817 h 2220057"/>
                  <a:gd name="connsiteX123" fmla="*/ 2982058 w 3579202"/>
                  <a:gd name="connsiteY123" fmla="*/ 886557 h 2220057"/>
                  <a:gd name="connsiteX124" fmla="*/ 2982058 w 3579202"/>
                  <a:gd name="connsiteY124" fmla="*/ 835269 h 2220057"/>
                  <a:gd name="connsiteX125" fmla="*/ 2934433 w 3579202"/>
                  <a:gd name="connsiteY125" fmla="*/ 762000 h 2220057"/>
                  <a:gd name="connsiteX126" fmla="*/ 2883144 w 3579202"/>
                  <a:gd name="connsiteY126" fmla="*/ 707048 h 2220057"/>
                  <a:gd name="connsiteX127" fmla="*/ 2820865 w 3579202"/>
                  <a:gd name="connsiteY127" fmla="*/ 666750 h 2220057"/>
                  <a:gd name="connsiteX128" fmla="*/ 2758586 w 3579202"/>
                  <a:gd name="connsiteY128" fmla="*/ 630115 h 2220057"/>
                  <a:gd name="connsiteX129" fmla="*/ 2707298 w 3579202"/>
                  <a:gd name="connsiteY129" fmla="*/ 567836 h 2220057"/>
                  <a:gd name="connsiteX130" fmla="*/ 2634029 w 3579202"/>
                  <a:gd name="connsiteY130" fmla="*/ 512884 h 2220057"/>
                  <a:gd name="connsiteX131" fmla="*/ 2593731 w 3579202"/>
                  <a:gd name="connsiteY131" fmla="*/ 476250 h 2220057"/>
                  <a:gd name="connsiteX132" fmla="*/ 2542442 w 3579202"/>
                  <a:gd name="connsiteY132" fmla="*/ 421298 h 2220057"/>
                  <a:gd name="connsiteX133" fmla="*/ 2476500 w 3579202"/>
                  <a:gd name="connsiteY133" fmla="*/ 384663 h 2220057"/>
                  <a:gd name="connsiteX134" fmla="*/ 2410558 w 3579202"/>
                  <a:gd name="connsiteY134" fmla="*/ 355355 h 2220057"/>
                  <a:gd name="connsiteX135" fmla="*/ 2384913 w 3579202"/>
                  <a:gd name="connsiteY135" fmla="*/ 307730 h 2220057"/>
                  <a:gd name="connsiteX136" fmla="*/ 2333625 w 3579202"/>
                  <a:gd name="connsiteY136" fmla="*/ 267432 h 2220057"/>
                  <a:gd name="connsiteX137" fmla="*/ 2278673 w 3579202"/>
                  <a:gd name="connsiteY137" fmla="*/ 212480 h 2220057"/>
                  <a:gd name="connsiteX138" fmla="*/ 2205404 w 3579202"/>
                  <a:gd name="connsiteY138" fmla="*/ 194163 h 2220057"/>
                  <a:gd name="connsiteX139" fmla="*/ 2154115 w 3579202"/>
                  <a:gd name="connsiteY139" fmla="*/ 172182 h 2220057"/>
                  <a:gd name="connsiteX140" fmla="*/ 2088173 w 3579202"/>
                  <a:gd name="connsiteY140" fmla="*/ 142875 h 2220057"/>
                  <a:gd name="connsiteX141" fmla="*/ 2047875 w 3579202"/>
                  <a:gd name="connsiteY141" fmla="*/ 113567 h 2220057"/>
                  <a:gd name="connsiteX142" fmla="*/ 1989259 w 3579202"/>
                  <a:gd name="connsiteY142" fmla="*/ 73269 h 2220057"/>
                  <a:gd name="connsiteX143" fmla="*/ 1941634 w 3579202"/>
                  <a:gd name="connsiteY143" fmla="*/ 87923 h 2220057"/>
                  <a:gd name="connsiteX144" fmla="*/ 1864702 w 3579202"/>
                  <a:gd name="connsiteY144" fmla="*/ 84259 h 2220057"/>
                  <a:gd name="connsiteX145" fmla="*/ 1802423 w 3579202"/>
                  <a:gd name="connsiteY145" fmla="*/ 84259 h 2220057"/>
                  <a:gd name="connsiteX146" fmla="*/ 1732817 w 3579202"/>
                  <a:gd name="connsiteY146" fmla="*/ 73269 h 2220057"/>
                  <a:gd name="connsiteX147" fmla="*/ 1714500 w 3579202"/>
                  <a:gd name="connsiteY147" fmla="*/ 98913 h 2220057"/>
                  <a:gd name="connsiteX148" fmla="*/ 1677865 w 3579202"/>
                  <a:gd name="connsiteY148" fmla="*/ 98913 h 2220057"/>
                  <a:gd name="connsiteX149" fmla="*/ 1652221 w 3579202"/>
                  <a:gd name="connsiteY149" fmla="*/ 58615 h 2220057"/>
                  <a:gd name="connsiteX150" fmla="*/ 1622913 w 3579202"/>
                  <a:gd name="connsiteY150" fmla="*/ 47625 h 2220057"/>
                  <a:gd name="connsiteX151" fmla="*/ 1538654 w 3579202"/>
                  <a:gd name="connsiteY151" fmla="*/ 32971 h 2220057"/>
                  <a:gd name="connsiteX152" fmla="*/ 1487365 w 3579202"/>
                  <a:gd name="connsiteY152" fmla="*/ 18317 h 2220057"/>
                  <a:gd name="connsiteX153" fmla="*/ 1414096 w 3579202"/>
                  <a:gd name="connsiteY153" fmla="*/ 0 h 2220057"/>
                  <a:gd name="connsiteX154" fmla="*/ 1414096 w 3579202"/>
                  <a:gd name="connsiteY154" fmla="*/ 0 h 2220057"/>
                  <a:gd name="connsiteX155" fmla="*/ 1399442 w 3579202"/>
                  <a:gd name="connsiteY155" fmla="*/ 95250 h 2220057"/>
                  <a:gd name="connsiteX156" fmla="*/ 1373798 w 3579202"/>
                  <a:gd name="connsiteY156" fmla="*/ 135548 h 2220057"/>
                  <a:gd name="connsiteX157" fmla="*/ 1373798 w 3579202"/>
                  <a:gd name="connsiteY157" fmla="*/ 135548 h 2220057"/>
                  <a:gd name="connsiteX158" fmla="*/ 1399442 w 3579202"/>
                  <a:gd name="connsiteY158" fmla="*/ 172182 h 2220057"/>
                  <a:gd name="connsiteX159" fmla="*/ 1428750 w 3579202"/>
                  <a:gd name="connsiteY159" fmla="*/ 263769 h 2220057"/>
                  <a:gd name="connsiteX160" fmla="*/ 1447067 w 3579202"/>
                  <a:gd name="connsiteY160" fmla="*/ 329711 h 2220057"/>
                  <a:gd name="connsiteX161" fmla="*/ 1403106 w 3579202"/>
                  <a:gd name="connsiteY161" fmla="*/ 391990 h 2220057"/>
                  <a:gd name="connsiteX162" fmla="*/ 1362808 w 3579202"/>
                  <a:gd name="connsiteY162" fmla="*/ 417634 h 2220057"/>
                  <a:gd name="connsiteX163" fmla="*/ 1289538 w 3579202"/>
                  <a:gd name="connsiteY163" fmla="*/ 410307 h 2220057"/>
                  <a:gd name="connsiteX164" fmla="*/ 1271221 w 3579202"/>
                  <a:gd name="connsiteY164" fmla="*/ 373673 h 2220057"/>
                  <a:gd name="connsiteX165" fmla="*/ 1271221 w 3579202"/>
                  <a:gd name="connsiteY165" fmla="*/ 333375 h 2220057"/>
                  <a:gd name="connsiteX166" fmla="*/ 1252904 w 3579202"/>
                  <a:gd name="connsiteY166" fmla="*/ 315057 h 2220057"/>
                  <a:gd name="connsiteX167" fmla="*/ 1212606 w 3579202"/>
                  <a:gd name="connsiteY167" fmla="*/ 296740 h 2220057"/>
                  <a:gd name="connsiteX168" fmla="*/ 1164981 w 3579202"/>
                  <a:gd name="connsiteY168" fmla="*/ 271096 h 2220057"/>
                  <a:gd name="connsiteX169" fmla="*/ 1150327 w 3579202"/>
                  <a:gd name="connsiteY169" fmla="*/ 216144 h 2220057"/>
                  <a:gd name="connsiteX170" fmla="*/ 1146663 w 3579202"/>
                  <a:gd name="connsiteY170" fmla="*/ 168519 h 2220057"/>
                  <a:gd name="connsiteX171" fmla="*/ 1143000 w 3579202"/>
                  <a:gd name="connsiteY171" fmla="*/ 153865 h 2220057"/>
                  <a:gd name="connsiteX172" fmla="*/ 1113692 w 3579202"/>
                  <a:gd name="connsiteY172" fmla="*/ 109903 h 2220057"/>
                  <a:gd name="connsiteX173" fmla="*/ 1066067 w 3579202"/>
                  <a:gd name="connsiteY173" fmla="*/ 146538 h 2220057"/>
                  <a:gd name="connsiteX174" fmla="*/ 1029433 w 3579202"/>
                  <a:gd name="connsiteY174" fmla="*/ 208817 h 2220057"/>
                  <a:gd name="connsiteX175" fmla="*/ 959827 w 3579202"/>
                  <a:gd name="connsiteY175" fmla="*/ 197827 h 2220057"/>
                  <a:gd name="connsiteX176" fmla="*/ 853586 w 3579202"/>
                  <a:gd name="connsiteY176" fmla="*/ 168519 h 2220057"/>
                  <a:gd name="connsiteX177" fmla="*/ 762000 w 3579202"/>
                  <a:gd name="connsiteY177" fmla="*/ 168519 h 2220057"/>
                  <a:gd name="connsiteX178" fmla="*/ 710711 w 3579202"/>
                  <a:gd name="connsiteY178" fmla="*/ 146538 h 2220057"/>
                  <a:gd name="connsiteX179" fmla="*/ 696058 w 3579202"/>
                  <a:gd name="connsiteY179" fmla="*/ 109903 h 2220057"/>
                  <a:gd name="connsiteX180" fmla="*/ 619125 w 3579202"/>
                  <a:gd name="connsiteY180" fmla="*/ 142875 h 2220057"/>
                  <a:gd name="connsiteX181" fmla="*/ 509221 w 3579202"/>
                  <a:gd name="connsiteY181" fmla="*/ 157528 h 2220057"/>
                  <a:gd name="connsiteX0" fmla="*/ 509221 w 3579202"/>
                  <a:gd name="connsiteY0" fmla="*/ 157528 h 2220057"/>
                  <a:gd name="connsiteX1" fmla="*/ 542192 w 3579202"/>
                  <a:gd name="connsiteY1" fmla="*/ 289413 h 2220057"/>
                  <a:gd name="connsiteX2" fmla="*/ 555759 w 3579202"/>
                  <a:gd name="connsiteY2" fmla="*/ 359386 h 2220057"/>
                  <a:gd name="connsiteX3" fmla="*/ 534865 w 3579202"/>
                  <a:gd name="connsiteY3" fmla="*/ 567836 h 2220057"/>
                  <a:gd name="connsiteX4" fmla="*/ 465259 w 3579202"/>
                  <a:gd name="connsiteY4" fmla="*/ 545855 h 2220057"/>
                  <a:gd name="connsiteX5" fmla="*/ 348029 w 3579202"/>
                  <a:gd name="connsiteY5" fmla="*/ 564173 h 2220057"/>
                  <a:gd name="connsiteX6" fmla="*/ 241788 w 3579202"/>
                  <a:gd name="connsiteY6" fmla="*/ 564173 h 2220057"/>
                  <a:gd name="connsiteX7" fmla="*/ 91587 w 3579202"/>
                  <a:gd name="connsiteY7" fmla="*/ 611798 h 2220057"/>
                  <a:gd name="connsiteX8" fmla="*/ 84259 w 3579202"/>
                  <a:gd name="connsiteY8" fmla="*/ 670413 h 2220057"/>
                  <a:gd name="connsiteX9" fmla="*/ 18317 w 3579202"/>
                  <a:gd name="connsiteY9" fmla="*/ 714375 h 2220057"/>
                  <a:gd name="connsiteX10" fmla="*/ 0 w 3579202"/>
                  <a:gd name="connsiteY10" fmla="*/ 835269 h 2220057"/>
                  <a:gd name="connsiteX11" fmla="*/ 98027 w 3579202"/>
                  <a:gd name="connsiteY11" fmla="*/ 920810 h 2220057"/>
                  <a:gd name="connsiteX12" fmla="*/ 142875 w 3579202"/>
                  <a:gd name="connsiteY12" fmla="*/ 945173 h 2220057"/>
                  <a:gd name="connsiteX13" fmla="*/ 95250 w 3579202"/>
                  <a:gd name="connsiteY13" fmla="*/ 1091711 h 2220057"/>
                  <a:gd name="connsiteX14" fmla="*/ 85748 w 3579202"/>
                  <a:gd name="connsiteY14" fmla="*/ 1118821 h 2220057"/>
                  <a:gd name="connsiteX15" fmla="*/ 179509 w 3579202"/>
                  <a:gd name="connsiteY15" fmla="*/ 1172307 h 2220057"/>
                  <a:gd name="connsiteX16" fmla="*/ 139211 w 3579202"/>
                  <a:gd name="connsiteY16" fmla="*/ 1274884 h 2220057"/>
                  <a:gd name="connsiteX17" fmla="*/ 157529 w 3579202"/>
                  <a:gd name="connsiteY17" fmla="*/ 1304192 h 2220057"/>
                  <a:gd name="connsiteX18" fmla="*/ 278423 w 3579202"/>
                  <a:gd name="connsiteY18" fmla="*/ 1348153 h 2220057"/>
                  <a:gd name="connsiteX19" fmla="*/ 311394 w 3579202"/>
                  <a:gd name="connsiteY19" fmla="*/ 1436077 h 2220057"/>
                  <a:gd name="connsiteX20" fmla="*/ 402981 w 3579202"/>
                  <a:gd name="connsiteY20" fmla="*/ 1432413 h 2220057"/>
                  <a:gd name="connsiteX21" fmla="*/ 461596 w 3579202"/>
                  <a:gd name="connsiteY21" fmla="*/ 1520336 h 2220057"/>
                  <a:gd name="connsiteX22" fmla="*/ 556846 w 3579202"/>
                  <a:gd name="connsiteY22" fmla="*/ 1542317 h 2220057"/>
                  <a:gd name="connsiteX23" fmla="*/ 589817 w 3579202"/>
                  <a:gd name="connsiteY23" fmla="*/ 1553307 h 2220057"/>
                  <a:gd name="connsiteX24" fmla="*/ 655759 w 3579202"/>
                  <a:gd name="connsiteY24" fmla="*/ 1516673 h 2220057"/>
                  <a:gd name="connsiteX25" fmla="*/ 659423 w 3579202"/>
                  <a:gd name="connsiteY25" fmla="*/ 1494692 h 2220057"/>
                  <a:gd name="connsiteX26" fmla="*/ 721702 w 3579202"/>
                  <a:gd name="connsiteY26" fmla="*/ 1483702 h 2220057"/>
                  <a:gd name="connsiteX27" fmla="*/ 783981 w 3579202"/>
                  <a:gd name="connsiteY27" fmla="*/ 1524000 h 2220057"/>
                  <a:gd name="connsiteX28" fmla="*/ 824279 w 3579202"/>
                  <a:gd name="connsiteY28" fmla="*/ 1505682 h 2220057"/>
                  <a:gd name="connsiteX29" fmla="*/ 893884 w 3579202"/>
                  <a:gd name="connsiteY29" fmla="*/ 1545980 h 2220057"/>
                  <a:gd name="connsiteX30" fmla="*/ 941509 w 3579202"/>
                  <a:gd name="connsiteY30" fmla="*/ 1567961 h 2220057"/>
                  <a:gd name="connsiteX31" fmla="*/ 1014779 w 3579202"/>
                  <a:gd name="connsiteY31" fmla="*/ 1571625 h 2220057"/>
                  <a:gd name="connsiteX32" fmla="*/ 1044086 w 3579202"/>
                  <a:gd name="connsiteY32" fmla="*/ 1571625 h 2220057"/>
                  <a:gd name="connsiteX33" fmla="*/ 1110029 w 3579202"/>
                  <a:gd name="connsiteY33" fmla="*/ 1644894 h 2220057"/>
                  <a:gd name="connsiteX34" fmla="*/ 1157654 w 3579202"/>
                  <a:gd name="connsiteY34" fmla="*/ 1633903 h 2220057"/>
                  <a:gd name="connsiteX35" fmla="*/ 1194288 w 3579202"/>
                  <a:gd name="connsiteY35" fmla="*/ 1659548 h 2220057"/>
                  <a:gd name="connsiteX36" fmla="*/ 1197952 w 3579202"/>
                  <a:gd name="connsiteY36" fmla="*/ 1699846 h 2220057"/>
                  <a:gd name="connsiteX37" fmla="*/ 1271221 w 3579202"/>
                  <a:gd name="connsiteY37" fmla="*/ 1740144 h 2220057"/>
                  <a:gd name="connsiteX38" fmla="*/ 1289538 w 3579202"/>
                  <a:gd name="connsiteY38" fmla="*/ 1806086 h 2220057"/>
                  <a:gd name="connsiteX39" fmla="*/ 1175971 w 3579202"/>
                  <a:gd name="connsiteY39" fmla="*/ 1908663 h 2220057"/>
                  <a:gd name="connsiteX40" fmla="*/ 1179634 w 3579202"/>
                  <a:gd name="connsiteY40" fmla="*/ 1937971 h 2220057"/>
                  <a:gd name="connsiteX41" fmla="*/ 1252904 w 3579202"/>
                  <a:gd name="connsiteY41" fmla="*/ 1974605 h 2220057"/>
                  <a:gd name="connsiteX42" fmla="*/ 1329836 w 3579202"/>
                  <a:gd name="connsiteY42" fmla="*/ 2033221 h 2220057"/>
                  <a:gd name="connsiteX43" fmla="*/ 1370134 w 3579202"/>
                  <a:gd name="connsiteY43" fmla="*/ 2121144 h 2220057"/>
                  <a:gd name="connsiteX44" fmla="*/ 1447067 w 3579202"/>
                  <a:gd name="connsiteY44" fmla="*/ 2121144 h 2220057"/>
                  <a:gd name="connsiteX45" fmla="*/ 1520336 w 3579202"/>
                  <a:gd name="connsiteY45" fmla="*/ 2106490 h 2220057"/>
                  <a:gd name="connsiteX46" fmla="*/ 1586279 w 3579202"/>
                  <a:gd name="connsiteY46" fmla="*/ 2077182 h 2220057"/>
                  <a:gd name="connsiteX47" fmla="*/ 1655884 w 3579202"/>
                  <a:gd name="connsiteY47" fmla="*/ 2106490 h 2220057"/>
                  <a:gd name="connsiteX48" fmla="*/ 1732817 w 3579202"/>
                  <a:gd name="connsiteY48" fmla="*/ 2055202 h 2220057"/>
                  <a:gd name="connsiteX49" fmla="*/ 1776779 w 3579202"/>
                  <a:gd name="connsiteY49" fmla="*/ 2077182 h 2220057"/>
                  <a:gd name="connsiteX50" fmla="*/ 1791433 w 3579202"/>
                  <a:gd name="connsiteY50" fmla="*/ 2146788 h 2220057"/>
                  <a:gd name="connsiteX51" fmla="*/ 1835394 w 3579202"/>
                  <a:gd name="connsiteY51" fmla="*/ 2220057 h 2220057"/>
                  <a:gd name="connsiteX52" fmla="*/ 1926981 w 3579202"/>
                  <a:gd name="connsiteY52" fmla="*/ 2168769 h 2220057"/>
                  <a:gd name="connsiteX53" fmla="*/ 1974606 w 3579202"/>
                  <a:gd name="connsiteY53" fmla="*/ 2124807 h 2220057"/>
                  <a:gd name="connsiteX54" fmla="*/ 2029558 w 3579202"/>
                  <a:gd name="connsiteY54" fmla="*/ 2106490 h 2220057"/>
                  <a:gd name="connsiteX55" fmla="*/ 2084509 w 3579202"/>
                  <a:gd name="connsiteY55" fmla="*/ 2058865 h 2220057"/>
                  <a:gd name="connsiteX56" fmla="*/ 2161442 w 3579202"/>
                  <a:gd name="connsiteY56" fmla="*/ 2047875 h 2220057"/>
                  <a:gd name="connsiteX57" fmla="*/ 2231048 w 3579202"/>
                  <a:gd name="connsiteY57" fmla="*/ 2062528 h 2220057"/>
                  <a:gd name="connsiteX58" fmla="*/ 2318971 w 3579202"/>
                  <a:gd name="connsiteY58" fmla="*/ 2102827 h 2220057"/>
                  <a:gd name="connsiteX59" fmla="*/ 2362933 w 3579202"/>
                  <a:gd name="connsiteY59" fmla="*/ 2069855 h 2220057"/>
                  <a:gd name="connsiteX60" fmla="*/ 2373923 w 3579202"/>
                  <a:gd name="connsiteY60" fmla="*/ 2014903 h 2220057"/>
                  <a:gd name="connsiteX61" fmla="*/ 2351942 w 3579202"/>
                  <a:gd name="connsiteY61" fmla="*/ 1967278 h 2220057"/>
                  <a:gd name="connsiteX62" fmla="*/ 2359269 w 3579202"/>
                  <a:gd name="connsiteY62" fmla="*/ 1919653 h 2220057"/>
                  <a:gd name="connsiteX63" fmla="*/ 2315308 w 3579202"/>
                  <a:gd name="connsiteY63" fmla="*/ 1868365 h 2220057"/>
                  <a:gd name="connsiteX64" fmla="*/ 2289663 w 3579202"/>
                  <a:gd name="connsiteY64" fmla="*/ 1740144 h 2220057"/>
                  <a:gd name="connsiteX65" fmla="*/ 2267683 w 3579202"/>
                  <a:gd name="connsiteY65" fmla="*/ 1655884 h 2220057"/>
                  <a:gd name="connsiteX66" fmla="*/ 2245702 w 3579202"/>
                  <a:gd name="connsiteY66" fmla="*/ 1608259 h 2220057"/>
                  <a:gd name="connsiteX67" fmla="*/ 2216394 w 3579202"/>
                  <a:gd name="connsiteY67" fmla="*/ 1648557 h 2220057"/>
                  <a:gd name="connsiteX68" fmla="*/ 2172433 w 3579202"/>
                  <a:gd name="connsiteY68" fmla="*/ 1615586 h 2220057"/>
                  <a:gd name="connsiteX69" fmla="*/ 2146788 w 3579202"/>
                  <a:gd name="connsiteY69" fmla="*/ 1571625 h 2220057"/>
                  <a:gd name="connsiteX70" fmla="*/ 2146788 w 3579202"/>
                  <a:gd name="connsiteY70" fmla="*/ 1545980 h 2220057"/>
                  <a:gd name="connsiteX71" fmla="*/ 2110154 w 3579202"/>
                  <a:gd name="connsiteY71" fmla="*/ 1545980 h 2220057"/>
                  <a:gd name="connsiteX72" fmla="*/ 2058865 w 3579202"/>
                  <a:gd name="connsiteY72" fmla="*/ 1553307 h 2220057"/>
                  <a:gd name="connsiteX73" fmla="*/ 2025894 w 3579202"/>
                  <a:gd name="connsiteY73" fmla="*/ 1516673 h 2220057"/>
                  <a:gd name="connsiteX74" fmla="*/ 2040548 w 3579202"/>
                  <a:gd name="connsiteY74" fmla="*/ 1483702 h 2220057"/>
                  <a:gd name="connsiteX75" fmla="*/ 2128471 w 3579202"/>
                  <a:gd name="connsiteY75" fmla="*/ 1483702 h 2220057"/>
                  <a:gd name="connsiteX76" fmla="*/ 2183423 w 3579202"/>
                  <a:gd name="connsiteY76" fmla="*/ 1527663 h 2220057"/>
                  <a:gd name="connsiteX77" fmla="*/ 2282336 w 3579202"/>
                  <a:gd name="connsiteY77" fmla="*/ 1553307 h 2220057"/>
                  <a:gd name="connsiteX78" fmla="*/ 2344615 w 3579202"/>
                  <a:gd name="connsiteY78" fmla="*/ 1516673 h 2220057"/>
                  <a:gd name="connsiteX79" fmla="*/ 2414221 w 3579202"/>
                  <a:gd name="connsiteY79" fmla="*/ 1461721 h 2220057"/>
                  <a:gd name="connsiteX80" fmla="*/ 2450856 w 3579202"/>
                  <a:gd name="connsiteY80" fmla="*/ 1406769 h 2220057"/>
                  <a:gd name="connsiteX81" fmla="*/ 2483827 w 3579202"/>
                  <a:gd name="connsiteY81" fmla="*/ 1366471 h 2220057"/>
                  <a:gd name="connsiteX82" fmla="*/ 2494817 w 3579202"/>
                  <a:gd name="connsiteY82" fmla="*/ 1318846 h 2220057"/>
                  <a:gd name="connsiteX83" fmla="*/ 2487490 w 3579202"/>
                  <a:gd name="connsiteY83" fmla="*/ 1274884 h 2220057"/>
                  <a:gd name="connsiteX84" fmla="*/ 2436202 w 3579202"/>
                  <a:gd name="connsiteY84" fmla="*/ 1223596 h 2220057"/>
                  <a:gd name="connsiteX85" fmla="*/ 2447192 w 3579202"/>
                  <a:gd name="connsiteY85" fmla="*/ 1172307 h 2220057"/>
                  <a:gd name="connsiteX86" fmla="*/ 2472836 w 3579202"/>
                  <a:gd name="connsiteY86" fmla="*/ 1143000 h 2220057"/>
                  <a:gd name="connsiteX87" fmla="*/ 2531452 w 3579202"/>
                  <a:gd name="connsiteY87" fmla="*/ 1146663 h 2220057"/>
                  <a:gd name="connsiteX88" fmla="*/ 2568086 w 3579202"/>
                  <a:gd name="connsiteY88" fmla="*/ 1227259 h 2220057"/>
                  <a:gd name="connsiteX89" fmla="*/ 2582740 w 3579202"/>
                  <a:gd name="connsiteY89" fmla="*/ 1278548 h 2220057"/>
                  <a:gd name="connsiteX90" fmla="*/ 2582740 w 3579202"/>
                  <a:gd name="connsiteY90" fmla="*/ 1337163 h 2220057"/>
                  <a:gd name="connsiteX91" fmla="*/ 2667000 w 3579202"/>
                  <a:gd name="connsiteY91" fmla="*/ 1337163 h 2220057"/>
                  <a:gd name="connsiteX92" fmla="*/ 2718288 w 3579202"/>
                  <a:gd name="connsiteY92" fmla="*/ 1315182 h 2220057"/>
                  <a:gd name="connsiteX93" fmla="*/ 2754923 w 3579202"/>
                  <a:gd name="connsiteY93" fmla="*/ 1304192 h 2220057"/>
                  <a:gd name="connsiteX94" fmla="*/ 2850173 w 3579202"/>
                  <a:gd name="connsiteY94" fmla="*/ 1355480 h 2220057"/>
                  <a:gd name="connsiteX95" fmla="*/ 2872154 w 3579202"/>
                  <a:gd name="connsiteY95" fmla="*/ 1395778 h 2220057"/>
                  <a:gd name="connsiteX96" fmla="*/ 2875817 w 3579202"/>
                  <a:gd name="connsiteY96" fmla="*/ 1465384 h 2220057"/>
                  <a:gd name="connsiteX97" fmla="*/ 2956413 w 3579202"/>
                  <a:gd name="connsiteY97" fmla="*/ 1534990 h 2220057"/>
                  <a:gd name="connsiteX98" fmla="*/ 2993048 w 3579202"/>
                  <a:gd name="connsiteY98" fmla="*/ 1524000 h 2220057"/>
                  <a:gd name="connsiteX99" fmla="*/ 3062654 w 3579202"/>
                  <a:gd name="connsiteY99" fmla="*/ 1589942 h 2220057"/>
                  <a:gd name="connsiteX100" fmla="*/ 3121269 w 3579202"/>
                  <a:gd name="connsiteY100" fmla="*/ 1622913 h 2220057"/>
                  <a:gd name="connsiteX101" fmla="*/ 3198202 w 3579202"/>
                  <a:gd name="connsiteY101" fmla="*/ 1622913 h 2220057"/>
                  <a:gd name="connsiteX102" fmla="*/ 3260481 w 3579202"/>
                  <a:gd name="connsiteY102" fmla="*/ 1597269 h 2220057"/>
                  <a:gd name="connsiteX103" fmla="*/ 3245827 w 3579202"/>
                  <a:gd name="connsiteY103" fmla="*/ 1534990 h 2220057"/>
                  <a:gd name="connsiteX104" fmla="*/ 3275134 w 3579202"/>
                  <a:gd name="connsiteY104" fmla="*/ 1469048 h 2220057"/>
                  <a:gd name="connsiteX105" fmla="*/ 3282461 w 3579202"/>
                  <a:gd name="connsiteY105" fmla="*/ 1399442 h 2220057"/>
                  <a:gd name="connsiteX106" fmla="*/ 3282461 w 3579202"/>
                  <a:gd name="connsiteY106" fmla="*/ 1337163 h 2220057"/>
                  <a:gd name="connsiteX107" fmla="*/ 3333750 w 3579202"/>
                  <a:gd name="connsiteY107" fmla="*/ 1340827 h 2220057"/>
                  <a:gd name="connsiteX108" fmla="*/ 3476625 w 3579202"/>
                  <a:gd name="connsiteY108" fmla="*/ 1399442 h 2220057"/>
                  <a:gd name="connsiteX109" fmla="*/ 3564548 w 3579202"/>
                  <a:gd name="connsiteY109" fmla="*/ 1359144 h 2220057"/>
                  <a:gd name="connsiteX110" fmla="*/ 3579202 w 3579202"/>
                  <a:gd name="connsiteY110" fmla="*/ 1238250 h 2220057"/>
                  <a:gd name="connsiteX111" fmla="*/ 3568211 w 3579202"/>
                  <a:gd name="connsiteY111" fmla="*/ 1128346 h 2220057"/>
                  <a:gd name="connsiteX112" fmla="*/ 3546231 w 3579202"/>
                  <a:gd name="connsiteY112" fmla="*/ 1025769 h 2220057"/>
                  <a:gd name="connsiteX113" fmla="*/ 3458308 w 3579202"/>
                  <a:gd name="connsiteY113" fmla="*/ 956163 h 2220057"/>
                  <a:gd name="connsiteX114" fmla="*/ 3333750 w 3579202"/>
                  <a:gd name="connsiteY114" fmla="*/ 934182 h 2220057"/>
                  <a:gd name="connsiteX115" fmla="*/ 3271471 w 3579202"/>
                  <a:gd name="connsiteY115" fmla="*/ 930519 h 2220057"/>
                  <a:gd name="connsiteX116" fmla="*/ 3143250 w 3579202"/>
                  <a:gd name="connsiteY116" fmla="*/ 901211 h 2220057"/>
                  <a:gd name="connsiteX117" fmla="*/ 3058990 w 3579202"/>
                  <a:gd name="connsiteY117" fmla="*/ 901211 h 2220057"/>
                  <a:gd name="connsiteX118" fmla="*/ 3062654 w 3579202"/>
                  <a:gd name="connsiteY118" fmla="*/ 985471 h 2220057"/>
                  <a:gd name="connsiteX119" fmla="*/ 3066317 w 3579202"/>
                  <a:gd name="connsiteY119" fmla="*/ 1036759 h 2220057"/>
                  <a:gd name="connsiteX120" fmla="*/ 3022356 w 3579202"/>
                  <a:gd name="connsiteY120" fmla="*/ 1044086 h 2220057"/>
                  <a:gd name="connsiteX121" fmla="*/ 2974731 w 3579202"/>
                  <a:gd name="connsiteY121" fmla="*/ 1018442 h 2220057"/>
                  <a:gd name="connsiteX122" fmla="*/ 2996711 w 3579202"/>
                  <a:gd name="connsiteY122" fmla="*/ 970817 h 2220057"/>
                  <a:gd name="connsiteX123" fmla="*/ 2982058 w 3579202"/>
                  <a:gd name="connsiteY123" fmla="*/ 886557 h 2220057"/>
                  <a:gd name="connsiteX124" fmla="*/ 2982058 w 3579202"/>
                  <a:gd name="connsiteY124" fmla="*/ 835269 h 2220057"/>
                  <a:gd name="connsiteX125" fmla="*/ 2934433 w 3579202"/>
                  <a:gd name="connsiteY125" fmla="*/ 762000 h 2220057"/>
                  <a:gd name="connsiteX126" fmla="*/ 2883144 w 3579202"/>
                  <a:gd name="connsiteY126" fmla="*/ 707048 h 2220057"/>
                  <a:gd name="connsiteX127" fmla="*/ 2820865 w 3579202"/>
                  <a:gd name="connsiteY127" fmla="*/ 666750 h 2220057"/>
                  <a:gd name="connsiteX128" fmla="*/ 2758586 w 3579202"/>
                  <a:gd name="connsiteY128" fmla="*/ 630115 h 2220057"/>
                  <a:gd name="connsiteX129" fmla="*/ 2707298 w 3579202"/>
                  <a:gd name="connsiteY129" fmla="*/ 567836 h 2220057"/>
                  <a:gd name="connsiteX130" fmla="*/ 2634029 w 3579202"/>
                  <a:gd name="connsiteY130" fmla="*/ 512884 h 2220057"/>
                  <a:gd name="connsiteX131" fmla="*/ 2593731 w 3579202"/>
                  <a:gd name="connsiteY131" fmla="*/ 476250 h 2220057"/>
                  <a:gd name="connsiteX132" fmla="*/ 2542442 w 3579202"/>
                  <a:gd name="connsiteY132" fmla="*/ 421298 h 2220057"/>
                  <a:gd name="connsiteX133" fmla="*/ 2476500 w 3579202"/>
                  <a:gd name="connsiteY133" fmla="*/ 384663 h 2220057"/>
                  <a:gd name="connsiteX134" fmla="*/ 2410558 w 3579202"/>
                  <a:gd name="connsiteY134" fmla="*/ 355355 h 2220057"/>
                  <a:gd name="connsiteX135" fmla="*/ 2384913 w 3579202"/>
                  <a:gd name="connsiteY135" fmla="*/ 307730 h 2220057"/>
                  <a:gd name="connsiteX136" fmla="*/ 2333625 w 3579202"/>
                  <a:gd name="connsiteY136" fmla="*/ 267432 h 2220057"/>
                  <a:gd name="connsiteX137" fmla="*/ 2278673 w 3579202"/>
                  <a:gd name="connsiteY137" fmla="*/ 212480 h 2220057"/>
                  <a:gd name="connsiteX138" fmla="*/ 2205404 w 3579202"/>
                  <a:gd name="connsiteY138" fmla="*/ 194163 h 2220057"/>
                  <a:gd name="connsiteX139" fmla="*/ 2154115 w 3579202"/>
                  <a:gd name="connsiteY139" fmla="*/ 172182 h 2220057"/>
                  <a:gd name="connsiteX140" fmla="*/ 2088173 w 3579202"/>
                  <a:gd name="connsiteY140" fmla="*/ 142875 h 2220057"/>
                  <a:gd name="connsiteX141" fmla="*/ 2047875 w 3579202"/>
                  <a:gd name="connsiteY141" fmla="*/ 113567 h 2220057"/>
                  <a:gd name="connsiteX142" fmla="*/ 1989259 w 3579202"/>
                  <a:gd name="connsiteY142" fmla="*/ 73269 h 2220057"/>
                  <a:gd name="connsiteX143" fmla="*/ 1941634 w 3579202"/>
                  <a:gd name="connsiteY143" fmla="*/ 87923 h 2220057"/>
                  <a:gd name="connsiteX144" fmla="*/ 1864702 w 3579202"/>
                  <a:gd name="connsiteY144" fmla="*/ 84259 h 2220057"/>
                  <a:gd name="connsiteX145" fmla="*/ 1802423 w 3579202"/>
                  <a:gd name="connsiteY145" fmla="*/ 84259 h 2220057"/>
                  <a:gd name="connsiteX146" fmla="*/ 1732817 w 3579202"/>
                  <a:gd name="connsiteY146" fmla="*/ 73269 h 2220057"/>
                  <a:gd name="connsiteX147" fmla="*/ 1714500 w 3579202"/>
                  <a:gd name="connsiteY147" fmla="*/ 98913 h 2220057"/>
                  <a:gd name="connsiteX148" fmla="*/ 1677865 w 3579202"/>
                  <a:gd name="connsiteY148" fmla="*/ 98913 h 2220057"/>
                  <a:gd name="connsiteX149" fmla="*/ 1652221 w 3579202"/>
                  <a:gd name="connsiteY149" fmla="*/ 58615 h 2220057"/>
                  <a:gd name="connsiteX150" fmla="*/ 1622913 w 3579202"/>
                  <a:gd name="connsiteY150" fmla="*/ 47625 h 2220057"/>
                  <a:gd name="connsiteX151" fmla="*/ 1538654 w 3579202"/>
                  <a:gd name="connsiteY151" fmla="*/ 32971 h 2220057"/>
                  <a:gd name="connsiteX152" fmla="*/ 1487365 w 3579202"/>
                  <a:gd name="connsiteY152" fmla="*/ 18317 h 2220057"/>
                  <a:gd name="connsiteX153" fmla="*/ 1414096 w 3579202"/>
                  <a:gd name="connsiteY153" fmla="*/ 0 h 2220057"/>
                  <a:gd name="connsiteX154" fmla="*/ 1414096 w 3579202"/>
                  <a:gd name="connsiteY154" fmla="*/ 0 h 2220057"/>
                  <a:gd name="connsiteX155" fmla="*/ 1399442 w 3579202"/>
                  <a:gd name="connsiteY155" fmla="*/ 95250 h 2220057"/>
                  <a:gd name="connsiteX156" fmla="*/ 1373798 w 3579202"/>
                  <a:gd name="connsiteY156" fmla="*/ 135548 h 2220057"/>
                  <a:gd name="connsiteX157" fmla="*/ 1373798 w 3579202"/>
                  <a:gd name="connsiteY157" fmla="*/ 135548 h 2220057"/>
                  <a:gd name="connsiteX158" fmla="*/ 1399442 w 3579202"/>
                  <a:gd name="connsiteY158" fmla="*/ 172182 h 2220057"/>
                  <a:gd name="connsiteX159" fmla="*/ 1428750 w 3579202"/>
                  <a:gd name="connsiteY159" fmla="*/ 263769 h 2220057"/>
                  <a:gd name="connsiteX160" fmla="*/ 1447067 w 3579202"/>
                  <a:gd name="connsiteY160" fmla="*/ 329711 h 2220057"/>
                  <a:gd name="connsiteX161" fmla="*/ 1403106 w 3579202"/>
                  <a:gd name="connsiteY161" fmla="*/ 391990 h 2220057"/>
                  <a:gd name="connsiteX162" fmla="*/ 1362808 w 3579202"/>
                  <a:gd name="connsiteY162" fmla="*/ 417634 h 2220057"/>
                  <a:gd name="connsiteX163" fmla="*/ 1289538 w 3579202"/>
                  <a:gd name="connsiteY163" fmla="*/ 410307 h 2220057"/>
                  <a:gd name="connsiteX164" fmla="*/ 1271221 w 3579202"/>
                  <a:gd name="connsiteY164" fmla="*/ 373673 h 2220057"/>
                  <a:gd name="connsiteX165" fmla="*/ 1271221 w 3579202"/>
                  <a:gd name="connsiteY165" fmla="*/ 333375 h 2220057"/>
                  <a:gd name="connsiteX166" fmla="*/ 1252904 w 3579202"/>
                  <a:gd name="connsiteY166" fmla="*/ 315057 h 2220057"/>
                  <a:gd name="connsiteX167" fmla="*/ 1212606 w 3579202"/>
                  <a:gd name="connsiteY167" fmla="*/ 296740 h 2220057"/>
                  <a:gd name="connsiteX168" fmla="*/ 1164981 w 3579202"/>
                  <a:gd name="connsiteY168" fmla="*/ 271096 h 2220057"/>
                  <a:gd name="connsiteX169" fmla="*/ 1150327 w 3579202"/>
                  <a:gd name="connsiteY169" fmla="*/ 216144 h 2220057"/>
                  <a:gd name="connsiteX170" fmla="*/ 1146663 w 3579202"/>
                  <a:gd name="connsiteY170" fmla="*/ 168519 h 2220057"/>
                  <a:gd name="connsiteX171" fmla="*/ 1143000 w 3579202"/>
                  <a:gd name="connsiteY171" fmla="*/ 153865 h 2220057"/>
                  <a:gd name="connsiteX172" fmla="*/ 1113692 w 3579202"/>
                  <a:gd name="connsiteY172" fmla="*/ 109903 h 2220057"/>
                  <a:gd name="connsiteX173" fmla="*/ 1066067 w 3579202"/>
                  <a:gd name="connsiteY173" fmla="*/ 146538 h 2220057"/>
                  <a:gd name="connsiteX174" fmla="*/ 1029433 w 3579202"/>
                  <a:gd name="connsiteY174" fmla="*/ 208817 h 2220057"/>
                  <a:gd name="connsiteX175" fmla="*/ 959827 w 3579202"/>
                  <a:gd name="connsiteY175" fmla="*/ 197827 h 2220057"/>
                  <a:gd name="connsiteX176" fmla="*/ 853586 w 3579202"/>
                  <a:gd name="connsiteY176" fmla="*/ 168519 h 2220057"/>
                  <a:gd name="connsiteX177" fmla="*/ 762000 w 3579202"/>
                  <a:gd name="connsiteY177" fmla="*/ 168519 h 2220057"/>
                  <a:gd name="connsiteX178" fmla="*/ 710711 w 3579202"/>
                  <a:gd name="connsiteY178" fmla="*/ 146538 h 2220057"/>
                  <a:gd name="connsiteX179" fmla="*/ 696058 w 3579202"/>
                  <a:gd name="connsiteY179" fmla="*/ 109903 h 2220057"/>
                  <a:gd name="connsiteX180" fmla="*/ 619125 w 3579202"/>
                  <a:gd name="connsiteY180" fmla="*/ 142875 h 2220057"/>
                  <a:gd name="connsiteX181" fmla="*/ 509221 w 3579202"/>
                  <a:gd name="connsiteY181" fmla="*/ 157528 h 2220057"/>
                  <a:gd name="connsiteX0" fmla="*/ 509221 w 3579202"/>
                  <a:gd name="connsiteY0" fmla="*/ 157528 h 2220057"/>
                  <a:gd name="connsiteX1" fmla="*/ 542192 w 3579202"/>
                  <a:gd name="connsiteY1" fmla="*/ 289413 h 2220057"/>
                  <a:gd name="connsiteX2" fmla="*/ 555759 w 3579202"/>
                  <a:gd name="connsiteY2" fmla="*/ 359386 h 2220057"/>
                  <a:gd name="connsiteX3" fmla="*/ 530114 w 3579202"/>
                  <a:gd name="connsiteY3" fmla="*/ 584504 h 2220057"/>
                  <a:gd name="connsiteX4" fmla="*/ 465259 w 3579202"/>
                  <a:gd name="connsiteY4" fmla="*/ 545855 h 2220057"/>
                  <a:gd name="connsiteX5" fmla="*/ 348029 w 3579202"/>
                  <a:gd name="connsiteY5" fmla="*/ 564173 h 2220057"/>
                  <a:gd name="connsiteX6" fmla="*/ 241788 w 3579202"/>
                  <a:gd name="connsiteY6" fmla="*/ 564173 h 2220057"/>
                  <a:gd name="connsiteX7" fmla="*/ 91587 w 3579202"/>
                  <a:gd name="connsiteY7" fmla="*/ 611798 h 2220057"/>
                  <a:gd name="connsiteX8" fmla="*/ 84259 w 3579202"/>
                  <a:gd name="connsiteY8" fmla="*/ 670413 h 2220057"/>
                  <a:gd name="connsiteX9" fmla="*/ 18317 w 3579202"/>
                  <a:gd name="connsiteY9" fmla="*/ 714375 h 2220057"/>
                  <a:gd name="connsiteX10" fmla="*/ 0 w 3579202"/>
                  <a:gd name="connsiteY10" fmla="*/ 835269 h 2220057"/>
                  <a:gd name="connsiteX11" fmla="*/ 98027 w 3579202"/>
                  <a:gd name="connsiteY11" fmla="*/ 920810 h 2220057"/>
                  <a:gd name="connsiteX12" fmla="*/ 142875 w 3579202"/>
                  <a:gd name="connsiteY12" fmla="*/ 945173 h 2220057"/>
                  <a:gd name="connsiteX13" fmla="*/ 95250 w 3579202"/>
                  <a:gd name="connsiteY13" fmla="*/ 1091711 h 2220057"/>
                  <a:gd name="connsiteX14" fmla="*/ 85748 w 3579202"/>
                  <a:gd name="connsiteY14" fmla="*/ 1118821 h 2220057"/>
                  <a:gd name="connsiteX15" fmla="*/ 179509 w 3579202"/>
                  <a:gd name="connsiteY15" fmla="*/ 1172307 h 2220057"/>
                  <a:gd name="connsiteX16" fmla="*/ 139211 w 3579202"/>
                  <a:gd name="connsiteY16" fmla="*/ 1274884 h 2220057"/>
                  <a:gd name="connsiteX17" fmla="*/ 157529 w 3579202"/>
                  <a:gd name="connsiteY17" fmla="*/ 1304192 h 2220057"/>
                  <a:gd name="connsiteX18" fmla="*/ 278423 w 3579202"/>
                  <a:gd name="connsiteY18" fmla="*/ 1348153 h 2220057"/>
                  <a:gd name="connsiteX19" fmla="*/ 311394 w 3579202"/>
                  <a:gd name="connsiteY19" fmla="*/ 1436077 h 2220057"/>
                  <a:gd name="connsiteX20" fmla="*/ 402981 w 3579202"/>
                  <a:gd name="connsiteY20" fmla="*/ 1432413 h 2220057"/>
                  <a:gd name="connsiteX21" fmla="*/ 461596 w 3579202"/>
                  <a:gd name="connsiteY21" fmla="*/ 1520336 h 2220057"/>
                  <a:gd name="connsiteX22" fmla="*/ 556846 w 3579202"/>
                  <a:gd name="connsiteY22" fmla="*/ 1542317 h 2220057"/>
                  <a:gd name="connsiteX23" fmla="*/ 589817 w 3579202"/>
                  <a:gd name="connsiteY23" fmla="*/ 1553307 h 2220057"/>
                  <a:gd name="connsiteX24" fmla="*/ 655759 w 3579202"/>
                  <a:gd name="connsiteY24" fmla="*/ 1516673 h 2220057"/>
                  <a:gd name="connsiteX25" fmla="*/ 659423 w 3579202"/>
                  <a:gd name="connsiteY25" fmla="*/ 1494692 h 2220057"/>
                  <a:gd name="connsiteX26" fmla="*/ 721702 w 3579202"/>
                  <a:gd name="connsiteY26" fmla="*/ 1483702 h 2220057"/>
                  <a:gd name="connsiteX27" fmla="*/ 783981 w 3579202"/>
                  <a:gd name="connsiteY27" fmla="*/ 1524000 h 2220057"/>
                  <a:gd name="connsiteX28" fmla="*/ 824279 w 3579202"/>
                  <a:gd name="connsiteY28" fmla="*/ 1505682 h 2220057"/>
                  <a:gd name="connsiteX29" fmla="*/ 893884 w 3579202"/>
                  <a:gd name="connsiteY29" fmla="*/ 1545980 h 2220057"/>
                  <a:gd name="connsiteX30" fmla="*/ 941509 w 3579202"/>
                  <a:gd name="connsiteY30" fmla="*/ 1567961 h 2220057"/>
                  <a:gd name="connsiteX31" fmla="*/ 1014779 w 3579202"/>
                  <a:gd name="connsiteY31" fmla="*/ 1571625 h 2220057"/>
                  <a:gd name="connsiteX32" fmla="*/ 1044086 w 3579202"/>
                  <a:gd name="connsiteY32" fmla="*/ 1571625 h 2220057"/>
                  <a:gd name="connsiteX33" fmla="*/ 1110029 w 3579202"/>
                  <a:gd name="connsiteY33" fmla="*/ 1644894 h 2220057"/>
                  <a:gd name="connsiteX34" fmla="*/ 1157654 w 3579202"/>
                  <a:gd name="connsiteY34" fmla="*/ 1633903 h 2220057"/>
                  <a:gd name="connsiteX35" fmla="*/ 1194288 w 3579202"/>
                  <a:gd name="connsiteY35" fmla="*/ 1659548 h 2220057"/>
                  <a:gd name="connsiteX36" fmla="*/ 1197952 w 3579202"/>
                  <a:gd name="connsiteY36" fmla="*/ 1699846 h 2220057"/>
                  <a:gd name="connsiteX37" fmla="*/ 1271221 w 3579202"/>
                  <a:gd name="connsiteY37" fmla="*/ 1740144 h 2220057"/>
                  <a:gd name="connsiteX38" fmla="*/ 1289538 w 3579202"/>
                  <a:gd name="connsiteY38" fmla="*/ 1806086 h 2220057"/>
                  <a:gd name="connsiteX39" fmla="*/ 1175971 w 3579202"/>
                  <a:gd name="connsiteY39" fmla="*/ 1908663 h 2220057"/>
                  <a:gd name="connsiteX40" fmla="*/ 1179634 w 3579202"/>
                  <a:gd name="connsiteY40" fmla="*/ 1937971 h 2220057"/>
                  <a:gd name="connsiteX41" fmla="*/ 1252904 w 3579202"/>
                  <a:gd name="connsiteY41" fmla="*/ 1974605 h 2220057"/>
                  <a:gd name="connsiteX42" fmla="*/ 1329836 w 3579202"/>
                  <a:gd name="connsiteY42" fmla="*/ 2033221 h 2220057"/>
                  <a:gd name="connsiteX43" fmla="*/ 1370134 w 3579202"/>
                  <a:gd name="connsiteY43" fmla="*/ 2121144 h 2220057"/>
                  <a:gd name="connsiteX44" fmla="*/ 1447067 w 3579202"/>
                  <a:gd name="connsiteY44" fmla="*/ 2121144 h 2220057"/>
                  <a:gd name="connsiteX45" fmla="*/ 1520336 w 3579202"/>
                  <a:gd name="connsiteY45" fmla="*/ 2106490 h 2220057"/>
                  <a:gd name="connsiteX46" fmla="*/ 1586279 w 3579202"/>
                  <a:gd name="connsiteY46" fmla="*/ 2077182 h 2220057"/>
                  <a:gd name="connsiteX47" fmla="*/ 1655884 w 3579202"/>
                  <a:gd name="connsiteY47" fmla="*/ 2106490 h 2220057"/>
                  <a:gd name="connsiteX48" fmla="*/ 1732817 w 3579202"/>
                  <a:gd name="connsiteY48" fmla="*/ 2055202 h 2220057"/>
                  <a:gd name="connsiteX49" fmla="*/ 1776779 w 3579202"/>
                  <a:gd name="connsiteY49" fmla="*/ 2077182 h 2220057"/>
                  <a:gd name="connsiteX50" fmla="*/ 1791433 w 3579202"/>
                  <a:gd name="connsiteY50" fmla="*/ 2146788 h 2220057"/>
                  <a:gd name="connsiteX51" fmla="*/ 1835394 w 3579202"/>
                  <a:gd name="connsiteY51" fmla="*/ 2220057 h 2220057"/>
                  <a:gd name="connsiteX52" fmla="*/ 1926981 w 3579202"/>
                  <a:gd name="connsiteY52" fmla="*/ 2168769 h 2220057"/>
                  <a:gd name="connsiteX53" fmla="*/ 1974606 w 3579202"/>
                  <a:gd name="connsiteY53" fmla="*/ 2124807 h 2220057"/>
                  <a:gd name="connsiteX54" fmla="*/ 2029558 w 3579202"/>
                  <a:gd name="connsiteY54" fmla="*/ 2106490 h 2220057"/>
                  <a:gd name="connsiteX55" fmla="*/ 2084509 w 3579202"/>
                  <a:gd name="connsiteY55" fmla="*/ 2058865 h 2220057"/>
                  <a:gd name="connsiteX56" fmla="*/ 2161442 w 3579202"/>
                  <a:gd name="connsiteY56" fmla="*/ 2047875 h 2220057"/>
                  <a:gd name="connsiteX57" fmla="*/ 2231048 w 3579202"/>
                  <a:gd name="connsiteY57" fmla="*/ 2062528 h 2220057"/>
                  <a:gd name="connsiteX58" fmla="*/ 2318971 w 3579202"/>
                  <a:gd name="connsiteY58" fmla="*/ 2102827 h 2220057"/>
                  <a:gd name="connsiteX59" fmla="*/ 2362933 w 3579202"/>
                  <a:gd name="connsiteY59" fmla="*/ 2069855 h 2220057"/>
                  <a:gd name="connsiteX60" fmla="*/ 2373923 w 3579202"/>
                  <a:gd name="connsiteY60" fmla="*/ 2014903 h 2220057"/>
                  <a:gd name="connsiteX61" fmla="*/ 2351942 w 3579202"/>
                  <a:gd name="connsiteY61" fmla="*/ 1967278 h 2220057"/>
                  <a:gd name="connsiteX62" fmla="*/ 2359269 w 3579202"/>
                  <a:gd name="connsiteY62" fmla="*/ 1919653 h 2220057"/>
                  <a:gd name="connsiteX63" fmla="*/ 2315308 w 3579202"/>
                  <a:gd name="connsiteY63" fmla="*/ 1868365 h 2220057"/>
                  <a:gd name="connsiteX64" fmla="*/ 2289663 w 3579202"/>
                  <a:gd name="connsiteY64" fmla="*/ 1740144 h 2220057"/>
                  <a:gd name="connsiteX65" fmla="*/ 2267683 w 3579202"/>
                  <a:gd name="connsiteY65" fmla="*/ 1655884 h 2220057"/>
                  <a:gd name="connsiteX66" fmla="*/ 2245702 w 3579202"/>
                  <a:gd name="connsiteY66" fmla="*/ 1608259 h 2220057"/>
                  <a:gd name="connsiteX67" fmla="*/ 2216394 w 3579202"/>
                  <a:gd name="connsiteY67" fmla="*/ 1648557 h 2220057"/>
                  <a:gd name="connsiteX68" fmla="*/ 2172433 w 3579202"/>
                  <a:gd name="connsiteY68" fmla="*/ 1615586 h 2220057"/>
                  <a:gd name="connsiteX69" fmla="*/ 2146788 w 3579202"/>
                  <a:gd name="connsiteY69" fmla="*/ 1571625 h 2220057"/>
                  <a:gd name="connsiteX70" fmla="*/ 2146788 w 3579202"/>
                  <a:gd name="connsiteY70" fmla="*/ 1545980 h 2220057"/>
                  <a:gd name="connsiteX71" fmla="*/ 2110154 w 3579202"/>
                  <a:gd name="connsiteY71" fmla="*/ 1545980 h 2220057"/>
                  <a:gd name="connsiteX72" fmla="*/ 2058865 w 3579202"/>
                  <a:gd name="connsiteY72" fmla="*/ 1553307 h 2220057"/>
                  <a:gd name="connsiteX73" fmla="*/ 2025894 w 3579202"/>
                  <a:gd name="connsiteY73" fmla="*/ 1516673 h 2220057"/>
                  <a:gd name="connsiteX74" fmla="*/ 2040548 w 3579202"/>
                  <a:gd name="connsiteY74" fmla="*/ 1483702 h 2220057"/>
                  <a:gd name="connsiteX75" fmla="*/ 2128471 w 3579202"/>
                  <a:gd name="connsiteY75" fmla="*/ 1483702 h 2220057"/>
                  <a:gd name="connsiteX76" fmla="*/ 2183423 w 3579202"/>
                  <a:gd name="connsiteY76" fmla="*/ 1527663 h 2220057"/>
                  <a:gd name="connsiteX77" fmla="*/ 2282336 w 3579202"/>
                  <a:gd name="connsiteY77" fmla="*/ 1553307 h 2220057"/>
                  <a:gd name="connsiteX78" fmla="*/ 2344615 w 3579202"/>
                  <a:gd name="connsiteY78" fmla="*/ 1516673 h 2220057"/>
                  <a:gd name="connsiteX79" fmla="*/ 2414221 w 3579202"/>
                  <a:gd name="connsiteY79" fmla="*/ 1461721 h 2220057"/>
                  <a:gd name="connsiteX80" fmla="*/ 2450856 w 3579202"/>
                  <a:gd name="connsiteY80" fmla="*/ 1406769 h 2220057"/>
                  <a:gd name="connsiteX81" fmla="*/ 2483827 w 3579202"/>
                  <a:gd name="connsiteY81" fmla="*/ 1366471 h 2220057"/>
                  <a:gd name="connsiteX82" fmla="*/ 2494817 w 3579202"/>
                  <a:gd name="connsiteY82" fmla="*/ 1318846 h 2220057"/>
                  <a:gd name="connsiteX83" fmla="*/ 2487490 w 3579202"/>
                  <a:gd name="connsiteY83" fmla="*/ 1274884 h 2220057"/>
                  <a:gd name="connsiteX84" fmla="*/ 2436202 w 3579202"/>
                  <a:gd name="connsiteY84" fmla="*/ 1223596 h 2220057"/>
                  <a:gd name="connsiteX85" fmla="*/ 2447192 w 3579202"/>
                  <a:gd name="connsiteY85" fmla="*/ 1172307 h 2220057"/>
                  <a:gd name="connsiteX86" fmla="*/ 2472836 w 3579202"/>
                  <a:gd name="connsiteY86" fmla="*/ 1143000 h 2220057"/>
                  <a:gd name="connsiteX87" fmla="*/ 2531452 w 3579202"/>
                  <a:gd name="connsiteY87" fmla="*/ 1146663 h 2220057"/>
                  <a:gd name="connsiteX88" fmla="*/ 2568086 w 3579202"/>
                  <a:gd name="connsiteY88" fmla="*/ 1227259 h 2220057"/>
                  <a:gd name="connsiteX89" fmla="*/ 2582740 w 3579202"/>
                  <a:gd name="connsiteY89" fmla="*/ 1278548 h 2220057"/>
                  <a:gd name="connsiteX90" fmla="*/ 2582740 w 3579202"/>
                  <a:gd name="connsiteY90" fmla="*/ 1337163 h 2220057"/>
                  <a:gd name="connsiteX91" fmla="*/ 2667000 w 3579202"/>
                  <a:gd name="connsiteY91" fmla="*/ 1337163 h 2220057"/>
                  <a:gd name="connsiteX92" fmla="*/ 2718288 w 3579202"/>
                  <a:gd name="connsiteY92" fmla="*/ 1315182 h 2220057"/>
                  <a:gd name="connsiteX93" fmla="*/ 2754923 w 3579202"/>
                  <a:gd name="connsiteY93" fmla="*/ 1304192 h 2220057"/>
                  <a:gd name="connsiteX94" fmla="*/ 2850173 w 3579202"/>
                  <a:gd name="connsiteY94" fmla="*/ 1355480 h 2220057"/>
                  <a:gd name="connsiteX95" fmla="*/ 2872154 w 3579202"/>
                  <a:gd name="connsiteY95" fmla="*/ 1395778 h 2220057"/>
                  <a:gd name="connsiteX96" fmla="*/ 2875817 w 3579202"/>
                  <a:gd name="connsiteY96" fmla="*/ 1465384 h 2220057"/>
                  <a:gd name="connsiteX97" fmla="*/ 2956413 w 3579202"/>
                  <a:gd name="connsiteY97" fmla="*/ 1534990 h 2220057"/>
                  <a:gd name="connsiteX98" fmla="*/ 2993048 w 3579202"/>
                  <a:gd name="connsiteY98" fmla="*/ 1524000 h 2220057"/>
                  <a:gd name="connsiteX99" fmla="*/ 3062654 w 3579202"/>
                  <a:gd name="connsiteY99" fmla="*/ 1589942 h 2220057"/>
                  <a:gd name="connsiteX100" fmla="*/ 3121269 w 3579202"/>
                  <a:gd name="connsiteY100" fmla="*/ 1622913 h 2220057"/>
                  <a:gd name="connsiteX101" fmla="*/ 3198202 w 3579202"/>
                  <a:gd name="connsiteY101" fmla="*/ 1622913 h 2220057"/>
                  <a:gd name="connsiteX102" fmla="*/ 3260481 w 3579202"/>
                  <a:gd name="connsiteY102" fmla="*/ 1597269 h 2220057"/>
                  <a:gd name="connsiteX103" fmla="*/ 3245827 w 3579202"/>
                  <a:gd name="connsiteY103" fmla="*/ 1534990 h 2220057"/>
                  <a:gd name="connsiteX104" fmla="*/ 3275134 w 3579202"/>
                  <a:gd name="connsiteY104" fmla="*/ 1469048 h 2220057"/>
                  <a:gd name="connsiteX105" fmla="*/ 3282461 w 3579202"/>
                  <a:gd name="connsiteY105" fmla="*/ 1399442 h 2220057"/>
                  <a:gd name="connsiteX106" fmla="*/ 3282461 w 3579202"/>
                  <a:gd name="connsiteY106" fmla="*/ 1337163 h 2220057"/>
                  <a:gd name="connsiteX107" fmla="*/ 3333750 w 3579202"/>
                  <a:gd name="connsiteY107" fmla="*/ 1340827 h 2220057"/>
                  <a:gd name="connsiteX108" fmla="*/ 3476625 w 3579202"/>
                  <a:gd name="connsiteY108" fmla="*/ 1399442 h 2220057"/>
                  <a:gd name="connsiteX109" fmla="*/ 3564548 w 3579202"/>
                  <a:gd name="connsiteY109" fmla="*/ 1359144 h 2220057"/>
                  <a:gd name="connsiteX110" fmla="*/ 3579202 w 3579202"/>
                  <a:gd name="connsiteY110" fmla="*/ 1238250 h 2220057"/>
                  <a:gd name="connsiteX111" fmla="*/ 3568211 w 3579202"/>
                  <a:gd name="connsiteY111" fmla="*/ 1128346 h 2220057"/>
                  <a:gd name="connsiteX112" fmla="*/ 3546231 w 3579202"/>
                  <a:gd name="connsiteY112" fmla="*/ 1025769 h 2220057"/>
                  <a:gd name="connsiteX113" fmla="*/ 3458308 w 3579202"/>
                  <a:gd name="connsiteY113" fmla="*/ 956163 h 2220057"/>
                  <a:gd name="connsiteX114" fmla="*/ 3333750 w 3579202"/>
                  <a:gd name="connsiteY114" fmla="*/ 934182 h 2220057"/>
                  <a:gd name="connsiteX115" fmla="*/ 3271471 w 3579202"/>
                  <a:gd name="connsiteY115" fmla="*/ 930519 h 2220057"/>
                  <a:gd name="connsiteX116" fmla="*/ 3143250 w 3579202"/>
                  <a:gd name="connsiteY116" fmla="*/ 901211 h 2220057"/>
                  <a:gd name="connsiteX117" fmla="*/ 3058990 w 3579202"/>
                  <a:gd name="connsiteY117" fmla="*/ 901211 h 2220057"/>
                  <a:gd name="connsiteX118" fmla="*/ 3062654 w 3579202"/>
                  <a:gd name="connsiteY118" fmla="*/ 985471 h 2220057"/>
                  <a:gd name="connsiteX119" fmla="*/ 3066317 w 3579202"/>
                  <a:gd name="connsiteY119" fmla="*/ 1036759 h 2220057"/>
                  <a:gd name="connsiteX120" fmla="*/ 3022356 w 3579202"/>
                  <a:gd name="connsiteY120" fmla="*/ 1044086 h 2220057"/>
                  <a:gd name="connsiteX121" fmla="*/ 2974731 w 3579202"/>
                  <a:gd name="connsiteY121" fmla="*/ 1018442 h 2220057"/>
                  <a:gd name="connsiteX122" fmla="*/ 2996711 w 3579202"/>
                  <a:gd name="connsiteY122" fmla="*/ 970817 h 2220057"/>
                  <a:gd name="connsiteX123" fmla="*/ 2982058 w 3579202"/>
                  <a:gd name="connsiteY123" fmla="*/ 886557 h 2220057"/>
                  <a:gd name="connsiteX124" fmla="*/ 2982058 w 3579202"/>
                  <a:gd name="connsiteY124" fmla="*/ 835269 h 2220057"/>
                  <a:gd name="connsiteX125" fmla="*/ 2934433 w 3579202"/>
                  <a:gd name="connsiteY125" fmla="*/ 762000 h 2220057"/>
                  <a:gd name="connsiteX126" fmla="*/ 2883144 w 3579202"/>
                  <a:gd name="connsiteY126" fmla="*/ 707048 h 2220057"/>
                  <a:gd name="connsiteX127" fmla="*/ 2820865 w 3579202"/>
                  <a:gd name="connsiteY127" fmla="*/ 666750 h 2220057"/>
                  <a:gd name="connsiteX128" fmla="*/ 2758586 w 3579202"/>
                  <a:gd name="connsiteY128" fmla="*/ 630115 h 2220057"/>
                  <a:gd name="connsiteX129" fmla="*/ 2707298 w 3579202"/>
                  <a:gd name="connsiteY129" fmla="*/ 567836 h 2220057"/>
                  <a:gd name="connsiteX130" fmla="*/ 2634029 w 3579202"/>
                  <a:gd name="connsiteY130" fmla="*/ 512884 h 2220057"/>
                  <a:gd name="connsiteX131" fmla="*/ 2593731 w 3579202"/>
                  <a:gd name="connsiteY131" fmla="*/ 476250 h 2220057"/>
                  <a:gd name="connsiteX132" fmla="*/ 2542442 w 3579202"/>
                  <a:gd name="connsiteY132" fmla="*/ 421298 h 2220057"/>
                  <a:gd name="connsiteX133" fmla="*/ 2476500 w 3579202"/>
                  <a:gd name="connsiteY133" fmla="*/ 384663 h 2220057"/>
                  <a:gd name="connsiteX134" fmla="*/ 2410558 w 3579202"/>
                  <a:gd name="connsiteY134" fmla="*/ 355355 h 2220057"/>
                  <a:gd name="connsiteX135" fmla="*/ 2384913 w 3579202"/>
                  <a:gd name="connsiteY135" fmla="*/ 307730 h 2220057"/>
                  <a:gd name="connsiteX136" fmla="*/ 2333625 w 3579202"/>
                  <a:gd name="connsiteY136" fmla="*/ 267432 h 2220057"/>
                  <a:gd name="connsiteX137" fmla="*/ 2278673 w 3579202"/>
                  <a:gd name="connsiteY137" fmla="*/ 212480 h 2220057"/>
                  <a:gd name="connsiteX138" fmla="*/ 2205404 w 3579202"/>
                  <a:gd name="connsiteY138" fmla="*/ 194163 h 2220057"/>
                  <a:gd name="connsiteX139" fmla="*/ 2154115 w 3579202"/>
                  <a:gd name="connsiteY139" fmla="*/ 172182 h 2220057"/>
                  <a:gd name="connsiteX140" fmla="*/ 2088173 w 3579202"/>
                  <a:gd name="connsiteY140" fmla="*/ 142875 h 2220057"/>
                  <a:gd name="connsiteX141" fmla="*/ 2047875 w 3579202"/>
                  <a:gd name="connsiteY141" fmla="*/ 113567 h 2220057"/>
                  <a:gd name="connsiteX142" fmla="*/ 1989259 w 3579202"/>
                  <a:gd name="connsiteY142" fmla="*/ 73269 h 2220057"/>
                  <a:gd name="connsiteX143" fmla="*/ 1941634 w 3579202"/>
                  <a:gd name="connsiteY143" fmla="*/ 87923 h 2220057"/>
                  <a:gd name="connsiteX144" fmla="*/ 1864702 w 3579202"/>
                  <a:gd name="connsiteY144" fmla="*/ 84259 h 2220057"/>
                  <a:gd name="connsiteX145" fmla="*/ 1802423 w 3579202"/>
                  <a:gd name="connsiteY145" fmla="*/ 84259 h 2220057"/>
                  <a:gd name="connsiteX146" fmla="*/ 1732817 w 3579202"/>
                  <a:gd name="connsiteY146" fmla="*/ 73269 h 2220057"/>
                  <a:gd name="connsiteX147" fmla="*/ 1714500 w 3579202"/>
                  <a:gd name="connsiteY147" fmla="*/ 98913 h 2220057"/>
                  <a:gd name="connsiteX148" fmla="*/ 1677865 w 3579202"/>
                  <a:gd name="connsiteY148" fmla="*/ 98913 h 2220057"/>
                  <a:gd name="connsiteX149" fmla="*/ 1652221 w 3579202"/>
                  <a:gd name="connsiteY149" fmla="*/ 58615 h 2220057"/>
                  <a:gd name="connsiteX150" fmla="*/ 1622913 w 3579202"/>
                  <a:gd name="connsiteY150" fmla="*/ 47625 h 2220057"/>
                  <a:gd name="connsiteX151" fmla="*/ 1538654 w 3579202"/>
                  <a:gd name="connsiteY151" fmla="*/ 32971 h 2220057"/>
                  <a:gd name="connsiteX152" fmla="*/ 1487365 w 3579202"/>
                  <a:gd name="connsiteY152" fmla="*/ 18317 h 2220057"/>
                  <a:gd name="connsiteX153" fmla="*/ 1414096 w 3579202"/>
                  <a:gd name="connsiteY153" fmla="*/ 0 h 2220057"/>
                  <a:gd name="connsiteX154" fmla="*/ 1414096 w 3579202"/>
                  <a:gd name="connsiteY154" fmla="*/ 0 h 2220057"/>
                  <a:gd name="connsiteX155" fmla="*/ 1399442 w 3579202"/>
                  <a:gd name="connsiteY155" fmla="*/ 95250 h 2220057"/>
                  <a:gd name="connsiteX156" fmla="*/ 1373798 w 3579202"/>
                  <a:gd name="connsiteY156" fmla="*/ 135548 h 2220057"/>
                  <a:gd name="connsiteX157" fmla="*/ 1373798 w 3579202"/>
                  <a:gd name="connsiteY157" fmla="*/ 135548 h 2220057"/>
                  <a:gd name="connsiteX158" fmla="*/ 1399442 w 3579202"/>
                  <a:gd name="connsiteY158" fmla="*/ 172182 h 2220057"/>
                  <a:gd name="connsiteX159" fmla="*/ 1428750 w 3579202"/>
                  <a:gd name="connsiteY159" fmla="*/ 263769 h 2220057"/>
                  <a:gd name="connsiteX160" fmla="*/ 1447067 w 3579202"/>
                  <a:gd name="connsiteY160" fmla="*/ 329711 h 2220057"/>
                  <a:gd name="connsiteX161" fmla="*/ 1403106 w 3579202"/>
                  <a:gd name="connsiteY161" fmla="*/ 391990 h 2220057"/>
                  <a:gd name="connsiteX162" fmla="*/ 1362808 w 3579202"/>
                  <a:gd name="connsiteY162" fmla="*/ 417634 h 2220057"/>
                  <a:gd name="connsiteX163" fmla="*/ 1289538 w 3579202"/>
                  <a:gd name="connsiteY163" fmla="*/ 410307 h 2220057"/>
                  <a:gd name="connsiteX164" fmla="*/ 1271221 w 3579202"/>
                  <a:gd name="connsiteY164" fmla="*/ 373673 h 2220057"/>
                  <a:gd name="connsiteX165" fmla="*/ 1271221 w 3579202"/>
                  <a:gd name="connsiteY165" fmla="*/ 333375 h 2220057"/>
                  <a:gd name="connsiteX166" fmla="*/ 1252904 w 3579202"/>
                  <a:gd name="connsiteY166" fmla="*/ 315057 h 2220057"/>
                  <a:gd name="connsiteX167" fmla="*/ 1212606 w 3579202"/>
                  <a:gd name="connsiteY167" fmla="*/ 296740 h 2220057"/>
                  <a:gd name="connsiteX168" fmla="*/ 1164981 w 3579202"/>
                  <a:gd name="connsiteY168" fmla="*/ 271096 h 2220057"/>
                  <a:gd name="connsiteX169" fmla="*/ 1150327 w 3579202"/>
                  <a:gd name="connsiteY169" fmla="*/ 216144 h 2220057"/>
                  <a:gd name="connsiteX170" fmla="*/ 1146663 w 3579202"/>
                  <a:gd name="connsiteY170" fmla="*/ 168519 h 2220057"/>
                  <a:gd name="connsiteX171" fmla="*/ 1143000 w 3579202"/>
                  <a:gd name="connsiteY171" fmla="*/ 153865 h 2220057"/>
                  <a:gd name="connsiteX172" fmla="*/ 1113692 w 3579202"/>
                  <a:gd name="connsiteY172" fmla="*/ 109903 h 2220057"/>
                  <a:gd name="connsiteX173" fmla="*/ 1066067 w 3579202"/>
                  <a:gd name="connsiteY173" fmla="*/ 146538 h 2220057"/>
                  <a:gd name="connsiteX174" fmla="*/ 1029433 w 3579202"/>
                  <a:gd name="connsiteY174" fmla="*/ 208817 h 2220057"/>
                  <a:gd name="connsiteX175" fmla="*/ 959827 w 3579202"/>
                  <a:gd name="connsiteY175" fmla="*/ 197827 h 2220057"/>
                  <a:gd name="connsiteX176" fmla="*/ 853586 w 3579202"/>
                  <a:gd name="connsiteY176" fmla="*/ 168519 h 2220057"/>
                  <a:gd name="connsiteX177" fmla="*/ 762000 w 3579202"/>
                  <a:gd name="connsiteY177" fmla="*/ 168519 h 2220057"/>
                  <a:gd name="connsiteX178" fmla="*/ 710711 w 3579202"/>
                  <a:gd name="connsiteY178" fmla="*/ 146538 h 2220057"/>
                  <a:gd name="connsiteX179" fmla="*/ 696058 w 3579202"/>
                  <a:gd name="connsiteY179" fmla="*/ 109903 h 2220057"/>
                  <a:gd name="connsiteX180" fmla="*/ 619125 w 3579202"/>
                  <a:gd name="connsiteY180" fmla="*/ 142875 h 2220057"/>
                  <a:gd name="connsiteX181" fmla="*/ 509221 w 3579202"/>
                  <a:gd name="connsiteY181" fmla="*/ 157528 h 2220057"/>
                  <a:gd name="connsiteX0" fmla="*/ 509221 w 3579202"/>
                  <a:gd name="connsiteY0" fmla="*/ 157528 h 2220057"/>
                  <a:gd name="connsiteX1" fmla="*/ 542192 w 3579202"/>
                  <a:gd name="connsiteY1" fmla="*/ 289413 h 2220057"/>
                  <a:gd name="connsiteX2" fmla="*/ 555759 w 3579202"/>
                  <a:gd name="connsiteY2" fmla="*/ 359386 h 2220057"/>
                  <a:gd name="connsiteX3" fmla="*/ 530114 w 3579202"/>
                  <a:gd name="connsiteY3" fmla="*/ 584504 h 2220057"/>
                  <a:gd name="connsiteX4" fmla="*/ 465259 w 3579202"/>
                  <a:gd name="connsiteY4" fmla="*/ 545855 h 2220057"/>
                  <a:gd name="connsiteX5" fmla="*/ 348029 w 3579202"/>
                  <a:gd name="connsiteY5" fmla="*/ 564173 h 2220057"/>
                  <a:gd name="connsiteX6" fmla="*/ 241788 w 3579202"/>
                  <a:gd name="connsiteY6" fmla="*/ 564173 h 2220057"/>
                  <a:gd name="connsiteX7" fmla="*/ 91587 w 3579202"/>
                  <a:gd name="connsiteY7" fmla="*/ 611798 h 2220057"/>
                  <a:gd name="connsiteX8" fmla="*/ 84259 w 3579202"/>
                  <a:gd name="connsiteY8" fmla="*/ 670413 h 2220057"/>
                  <a:gd name="connsiteX9" fmla="*/ 18317 w 3579202"/>
                  <a:gd name="connsiteY9" fmla="*/ 714375 h 2220057"/>
                  <a:gd name="connsiteX10" fmla="*/ 0 w 3579202"/>
                  <a:gd name="connsiteY10" fmla="*/ 835269 h 2220057"/>
                  <a:gd name="connsiteX11" fmla="*/ 98027 w 3579202"/>
                  <a:gd name="connsiteY11" fmla="*/ 920810 h 2220057"/>
                  <a:gd name="connsiteX12" fmla="*/ 135749 w 3579202"/>
                  <a:gd name="connsiteY12" fmla="*/ 952317 h 2220057"/>
                  <a:gd name="connsiteX13" fmla="*/ 95250 w 3579202"/>
                  <a:gd name="connsiteY13" fmla="*/ 1091711 h 2220057"/>
                  <a:gd name="connsiteX14" fmla="*/ 85748 w 3579202"/>
                  <a:gd name="connsiteY14" fmla="*/ 1118821 h 2220057"/>
                  <a:gd name="connsiteX15" fmla="*/ 179509 w 3579202"/>
                  <a:gd name="connsiteY15" fmla="*/ 1172307 h 2220057"/>
                  <a:gd name="connsiteX16" fmla="*/ 139211 w 3579202"/>
                  <a:gd name="connsiteY16" fmla="*/ 1274884 h 2220057"/>
                  <a:gd name="connsiteX17" fmla="*/ 157529 w 3579202"/>
                  <a:gd name="connsiteY17" fmla="*/ 1304192 h 2220057"/>
                  <a:gd name="connsiteX18" fmla="*/ 278423 w 3579202"/>
                  <a:gd name="connsiteY18" fmla="*/ 1348153 h 2220057"/>
                  <a:gd name="connsiteX19" fmla="*/ 311394 w 3579202"/>
                  <a:gd name="connsiteY19" fmla="*/ 1436077 h 2220057"/>
                  <a:gd name="connsiteX20" fmla="*/ 402981 w 3579202"/>
                  <a:gd name="connsiteY20" fmla="*/ 1432413 h 2220057"/>
                  <a:gd name="connsiteX21" fmla="*/ 461596 w 3579202"/>
                  <a:gd name="connsiteY21" fmla="*/ 1520336 h 2220057"/>
                  <a:gd name="connsiteX22" fmla="*/ 556846 w 3579202"/>
                  <a:gd name="connsiteY22" fmla="*/ 1542317 h 2220057"/>
                  <a:gd name="connsiteX23" fmla="*/ 589817 w 3579202"/>
                  <a:gd name="connsiteY23" fmla="*/ 1553307 h 2220057"/>
                  <a:gd name="connsiteX24" fmla="*/ 655759 w 3579202"/>
                  <a:gd name="connsiteY24" fmla="*/ 1516673 h 2220057"/>
                  <a:gd name="connsiteX25" fmla="*/ 659423 w 3579202"/>
                  <a:gd name="connsiteY25" fmla="*/ 1494692 h 2220057"/>
                  <a:gd name="connsiteX26" fmla="*/ 721702 w 3579202"/>
                  <a:gd name="connsiteY26" fmla="*/ 1483702 h 2220057"/>
                  <a:gd name="connsiteX27" fmla="*/ 783981 w 3579202"/>
                  <a:gd name="connsiteY27" fmla="*/ 1524000 h 2220057"/>
                  <a:gd name="connsiteX28" fmla="*/ 824279 w 3579202"/>
                  <a:gd name="connsiteY28" fmla="*/ 1505682 h 2220057"/>
                  <a:gd name="connsiteX29" fmla="*/ 893884 w 3579202"/>
                  <a:gd name="connsiteY29" fmla="*/ 1545980 h 2220057"/>
                  <a:gd name="connsiteX30" fmla="*/ 941509 w 3579202"/>
                  <a:gd name="connsiteY30" fmla="*/ 1567961 h 2220057"/>
                  <a:gd name="connsiteX31" fmla="*/ 1014779 w 3579202"/>
                  <a:gd name="connsiteY31" fmla="*/ 1571625 h 2220057"/>
                  <a:gd name="connsiteX32" fmla="*/ 1044086 w 3579202"/>
                  <a:gd name="connsiteY32" fmla="*/ 1571625 h 2220057"/>
                  <a:gd name="connsiteX33" fmla="*/ 1110029 w 3579202"/>
                  <a:gd name="connsiteY33" fmla="*/ 1644894 h 2220057"/>
                  <a:gd name="connsiteX34" fmla="*/ 1157654 w 3579202"/>
                  <a:gd name="connsiteY34" fmla="*/ 1633903 h 2220057"/>
                  <a:gd name="connsiteX35" fmla="*/ 1194288 w 3579202"/>
                  <a:gd name="connsiteY35" fmla="*/ 1659548 h 2220057"/>
                  <a:gd name="connsiteX36" fmla="*/ 1197952 w 3579202"/>
                  <a:gd name="connsiteY36" fmla="*/ 1699846 h 2220057"/>
                  <a:gd name="connsiteX37" fmla="*/ 1271221 w 3579202"/>
                  <a:gd name="connsiteY37" fmla="*/ 1740144 h 2220057"/>
                  <a:gd name="connsiteX38" fmla="*/ 1289538 w 3579202"/>
                  <a:gd name="connsiteY38" fmla="*/ 1806086 h 2220057"/>
                  <a:gd name="connsiteX39" fmla="*/ 1175971 w 3579202"/>
                  <a:gd name="connsiteY39" fmla="*/ 1908663 h 2220057"/>
                  <a:gd name="connsiteX40" fmla="*/ 1179634 w 3579202"/>
                  <a:gd name="connsiteY40" fmla="*/ 1937971 h 2220057"/>
                  <a:gd name="connsiteX41" fmla="*/ 1252904 w 3579202"/>
                  <a:gd name="connsiteY41" fmla="*/ 1974605 h 2220057"/>
                  <a:gd name="connsiteX42" fmla="*/ 1329836 w 3579202"/>
                  <a:gd name="connsiteY42" fmla="*/ 2033221 h 2220057"/>
                  <a:gd name="connsiteX43" fmla="*/ 1370134 w 3579202"/>
                  <a:gd name="connsiteY43" fmla="*/ 2121144 h 2220057"/>
                  <a:gd name="connsiteX44" fmla="*/ 1447067 w 3579202"/>
                  <a:gd name="connsiteY44" fmla="*/ 2121144 h 2220057"/>
                  <a:gd name="connsiteX45" fmla="*/ 1520336 w 3579202"/>
                  <a:gd name="connsiteY45" fmla="*/ 2106490 h 2220057"/>
                  <a:gd name="connsiteX46" fmla="*/ 1586279 w 3579202"/>
                  <a:gd name="connsiteY46" fmla="*/ 2077182 h 2220057"/>
                  <a:gd name="connsiteX47" fmla="*/ 1655884 w 3579202"/>
                  <a:gd name="connsiteY47" fmla="*/ 2106490 h 2220057"/>
                  <a:gd name="connsiteX48" fmla="*/ 1732817 w 3579202"/>
                  <a:gd name="connsiteY48" fmla="*/ 2055202 h 2220057"/>
                  <a:gd name="connsiteX49" fmla="*/ 1776779 w 3579202"/>
                  <a:gd name="connsiteY49" fmla="*/ 2077182 h 2220057"/>
                  <a:gd name="connsiteX50" fmla="*/ 1791433 w 3579202"/>
                  <a:gd name="connsiteY50" fmla="*/ 2146788 h 2220057"/>
                  <a:gd name="connsiteX51" fmla="*/ 1835394 w 3579202"/>
                  <a:gd name="connsiteY51" fmla="*/ 2220057 h 2220057"/>
                  <a:gd name="connsiteX52" fmla="*/ 1926981 w 3579202"/>
                  <a:gd name="connsiteY52" fmla="*/ 2168769 h 2220057"/>
                  <a:gd name="connsiteX53" fmla="*/ 1974606 w 3579202"/>
                  <a:gd name="connsiteY53" fmla="*/ 2124807 h 2220057"/>
                  <a:gd name="connsiteX54" fmla="*/ 2029558 w 3579202"/>
                  <a:gd name="connsiteY54" fmla="*/ 2106490 h 2220057"/>
                  <a:gd name="connsiteX55" fmla="*/ 2084509 w 3579202"/>
                  <a:gd name="connsiteY55" fmla="*/ 2058865 h 2220057"/>
                  <a:gd name="connsiteX56" fmla="*/ 2161442 w 3579202"/>
                  <a:gd name="connsiteY56" fmla="*/ 2047875 h 2220057"/>
                  <a:gd name="connsiteX57" fmla="*/ 2231048 w 3579202"/>
                  <a:gd name="connsiteY57" fmla="*/ 2062528 h 2220057"/>
                  <a:gd name="connsiteX58" fmla="*/ 2318971 w 3579202"/>
                  <a:gd name="connsiteY58" fmla="*/ 2102827 h 2220057"/>
                  <a:gd name="connsiteX59" fmla="*/ 2362933 w 3579202"/>
                  <a:gd name="connsiteY59" fmla="*/ 2069855 h 2220057"/>
                  <a:gd name="connsiteX60" fmla="*/ 2373923 w 3579202"/>
                  <a:gd name="connsiteY60" fmla="*/ 2014903 h 2220057"/>
                  <a:gd name="connsiteX61" fmla="*/ 2351942 w 3579202"/>
                  <a:gd name="connsiteY61" fmla="*/ 1967278 h 2220057"/>
                  <a:gd name="connsiteX62" fmla="*/ 2359269 w 3579202"/>
                  <a:gd name="connsiteY62" fmla="*/ 1919653 h 2220057"/>
                  <a:gd name="connsiteX63" fmla="*/ 2315308 w 3579202"/>
                  <a:gd name="connsiteY63" fmla="*/ 1868365 h 2220057"/>
                  <a:gd name="connsiteX64" fmla="*/ 2289663 w 3579202"/>
                  <a:gd name="connsiteY64" fmla="*/ 1740144 h 2220057"/>
                  <a:gd name="connsiteX65" fmla="*/ 2267683 w 3579202"/>
                  <a:gd name="connsiteY65" fmla="*/ 1655884 h 2220057"/>
                  <a:gd name="connsiteX66" fmla="*/ 2245702 w 3579202"/>
                  <a:gd name="connsiteY66" fmla="*/ 1608259 h 2220057"/>
                  <a:gd name="connsiteX67" fmla="*/ 2216394 w 3579202"/>
                  <a:gd name="connsiteY67" fmla="*/ 1648557 h 2220057"/>
                  <a:gd name="connsiteX68" fmla="*/ 2172433 w 3579202"/>
                  <a:gd name="connsiteY68" fmla="*/ 1615586 h 2220057"/>
                  <a:gd name="connsiteX69" fmla="*/ 2146788 w 3579202"/>
                  <a:gd name="connsiteY69" fmla="*/ 1571625 h 2220057"/>
                  <a:gd name="connsiteX70" fmla="*/ 2146788 w 3579202"/>
                  <a:gd name="connsiteY70" fmla="*/ 1545980 h 2220057"/>
                  <a:gd name="connsiteX71" fmla="*/ 2110154 w 3579202"/>
                  <a:gd name="connsiteY71" fmla="*/ 1545980 h 2220057"/>
                  <a:gd name="connsiteX72" fmla="*/ 2058865 w 3579202"/>
                  <a:gd name="connsiteY72" fmla="*/ 1553307 h 2220057"/>
                  <a:gd name="connsiteX73" fmla="*/ 2025894 w 3579202"/>
                  <a:gd name="connsiteY73" fmla="*/ 1516673 h 2220057"/>
                  <a:gd name="connsiteX74" fmla="*/ 2040548 w 3579202"/>
                  <a:gd name="connsiteY74" fmla="*/ 1483702 h 2220057"/>
                  <a:gd name="connsiteX75" fmla="*/ 2128471 w 3579202"/>
                  <a:gd name="connsiteY75" fmla="*/ 1483702 h 2220057"/>
                  <a:gd name="connsiteX76" fmla="*/ 2183423 w 3579202"/>
                  <a:gd name="connsiteY76" fmla="*/ 1527663 h 2220057"/>
                  <a:gd name="connsiteX77" fmla="*/ 2282336 w 3579202"/>
                  <a:gd name="connsiteY77" fmla="*/ 1553307 h 2220057"/>
                  <a:gd name="connsiteX78" fmla="*/ 2344615 w 3579202"/>
                  <a:gd name="connsiteY78" fmla="*/ 1516673 h 2220057"/>
                  <a:gd name="connsiteX79" fmla="*/ 2414221 w 3579202"/>
                  <a:gd name="connsiteY79" fmla="*/ 1461721 h 2220057"/>
                  <a:gd name="connsiteX80" fmla="*/ 2450856 w 3579202"/>
                  <a:gd name="connsiteY80" fmla="*/ 1406769 h 2220057"/>
                  <a:gd name="connsiteX81" fmla="*/ 2483827 w 3579202"/>
                  <a:gd name="connsiteY81" fmla="*/ 1366471 h 2220057"/>
                  <a:gd name="connsiteX82" fmla="*/ 2494817 w 3579202"/>
                  <a:gd name="connsiteY82" fmla="*/ 1318846 h 2220057"/>
                  <a:gd name="connsiteX83" fmla="*/ 2487490 w 3579202"/>
                  <a:gd name="connsiteY83" fmla="*/ 1274884 h 2220057"/>
                  <a:gd name="connsiteX84" fmla="*/ 2436202 w 3579202"/>
                  <a:gd name="connsiteY84" fmla="*/ 1223596 h 2220057"/>
                  <a:gd name="connsiteX85" fmla="*/ 2447192 w 3579202"/>
                  <a:gd name="connsiteY85" fmla="*/ 1172307 h 2220057"/>
                  <a:gd name="connsiteX86" fmla="*/ 2472836 w 3579202"/>
                  <a:gd name="connsiteY86" fmla="*/ 1143000 h 2220057"/>
                  <a:gd name="connsiteX87" fmla="*/ 2531452 w 3579202"/>
                  <a:gd name="connsiteY87" fmla="*/ 1146663 h 2220057"/>
                  <a:gd name="connsiteX88" fmla="*/ 2568086 w 3579202"/>
                  <a:gd name="connsiteY88" fmla="*/ 1227259 h 2220057"/>
                  <a:gd name="connsiteX89" fmla="*/ 2582740 w 3579202"/>
                  <a:gd name="connsiteY89" fmla="*/ 1278548 h 2220057"/>
                  <a:gd name="connsiteX90" fmla="*/ 2582740 w 3579202"/>
                  <a:gd name="connsiteY90" fmla="*/ 1337163 h 2220057"/>
                  <a:gd name="connsiteX91" fmla="*/ 2667000 w 3579202"/>
                  <a:gd name="connsiteY91" fmla="*/ 1337163 h 2220057"/>
                  <a:gd name="connsiteX92" fmla="*/ 2718288 w 3579202"/>
                  <a:gd name="connsiteY92" fmla="*/ 1315182 h 2220057"/>
                  <a:gd name="connsiteX93" fmla="*/ 2754923 w 3579202"/>
                  <a:gd name="connsiteY93" fmla="*/ 1304192 h 2220057"/>
                  <a:gd name="connsiteX94" fmla="*/ 2850173 w 3579202"/>
                  <a:gd name="connsiteY94" fmla="*/ 1355480 h 2220057"/>
                  <a:gd name="connsiteX95" fmla="*/ 2872154 w 3579202"/>
                  <a:gd name="connsiteY95" fmla="*/ 1395778 h 2220057"/>
                  <a:gd name="connsiteX96" fmla="*/ 2875817 w 3579202"/>
                  <a:gd name="connsiteY96" fmla="*/ 1465384 h 2220057"/>
                  <a:gd name="connsiteX97" fmla="*/ 2956413 w 3579202"/>
                  <a:gd name="connsiteY97" fmla="*/ 1534990 h 2220057"/>
                  <a:gd name="connsiteX98" fmla="*/ 2993048 w 3579202"/>
                  <a:gd name="connsiteY98" fmla="*/ 1524000 h 2220057"/>
                  <a:gd name="connsiteX99" fmla="*/ 3062654 w 3579202"/>
                  <a:gd name="connsiteY99" fmla="*/ 1589942 h 2220057"/>
                  <a:gd name="connsiteX100" fmla="*/ 3121269 w 3579202"/>
                  <a:gd name="connsiteY100" fmla="*/ 1622913 h 2220057"/>
                  <a:gd name="connsiteX101" fmla="*/ 3198202 w 3579202"/>
                  <a:gd name="connsiteY101" fmla="*/ 1622913 h 2220057"/>
                  <a:gd name="connsiteX102" fmla="*/ 3260481 w 3579202"/>
                  <a:gd name="connsiteY102" fmla="*/ 1597269 h 2220057"/>
                  <a:gd name="connsiteX103" fmla="*/ 3245827 w 3579202"/>
                  <a:gd name="connsiteY103" fmla="*/ 1534990 h 2220057"/>
                  <a:gd name="connsiteX104" fmla="*/ 3275134 w 3579202"/>
                  <a:gd name="connsiteY104" fmla="*/ 1469048 h 2220057"/>
                  <a:gd name="connsiteX105" fmla="*/ 3282461 w 3579202"/>
                  <a:gd name="connsiteY105" fmla="*/ 1399442 h 2220057"/>
                  <a:gd name="connsiteX106" fmla="*/ 3282461 w 3579202"/>
                  <a:gd name="connsiteY106" fmla="*/ 1337163 h 2220057"/>
                  <a:gd name="connsiteX107" fmla="*/ 3333750 w 3579202"/>
                  <a:gd name="connsiteY107" fmla="*/ 1340827 h 2220057"/>
                  <a:gd name="connsiteX108" fmla="*/ 3476625 w 3579202"/>
                  <a:gd name="connsiteY108" fmla="*/ 1399442 h 2220057"/>
                  <a:gd name="connsiteX109" fmla="*/ 3564548 w 3579202"/>
                  <a:gd name="connsiteY109" fmla="*/ 1359144 h 2220057"/>
                  <a:gd name="connsiteX110" fmla="*/ 3579202 w 3579202"/>
                  <a:gd name="connsiteY110" fmla="*/ 1238250 h 2220057"/>
                  <a:gd name="connsiteX111" fmla="*/ 3568211 w 3579202"/>
                  <a:gd name="connsiteY111" fmla="*/ 1128346 h 2220057"/>
                  <a:gd name="connsiteX112" fmla="*/ 3546231 w 3579202"/>
                  <a:gd name="connsiteY112" fmla="*/ 1025769 h 2220057"/>
                  <a:gd name="connsiteX113" fmla="*/ 3458308 w 3579202"/>
                  <a:gd name="connsiteY113" fmla="*/ 956163 h 2220057"/>
                  <a:gd name="connsiteX114" fmla="*/ 3333750 w 3579202"/>
                  <a:gd name="connsiteY114" fmla="*/ 934182 h 2220057"/>
                  <a:gd name="connsiteX115" fmla="*/ 3271471 w 3579202"/>
                  <a:gd name="connsiteY115" fmla="*/ 930519 h 2220057"/>
                  <a:gd name="connsiteX116" fmla="*/ 3143250 w 3579202"/>
                  <a:gd name="connsiteY116" fmla="*/ 901211 h 2220057"/>
                  <a:gd name="connsiteX117" fmla="*/ 3058990 w 3579202"/>
                  <a:gd name="connsiteY117" fmla="*/ 901211 h 2220057"/>
                  <a:gd name="connsiteX118" fmla="*/ 3062654 w 3579202"/>
                  <a:gd name="connsiteY118" fmla="*/ 985471 h 2220057"/>
                  <a:gd name="connsiteX119" fmla="*/ 3066317 w 3579202"/>
                  <a:gd name="connsiteY119" fmla="*/ 1036759 h 2220057"/>
                  <a:gd name="connsiteX120" fmla="*/ 3022356 w 3579202"/>
                  <a:gd name="connsiteY120" fmla="*/ 1044086 h 2220057"/>
                  <a:gd name="connsiteX121" fmla="*/ 2974731 w 3579202"/>
                  <a:gd name="connsiteY121" fmla="*/ 1018442 h 2220057"/>
                  <a:gd name="connsiteX122" fmla="*/ 2996711 w 3579202"/>
                  <a:gd name="connsiteY122" fmla="*/ 970817 h 2220057"/>
                  <a:gd name="connsiteX123" fmla="*/ 2982058 w 3579202"/>
                  <a:gd name="connsiteY123" fmla="*/ 886557 h 2220057"/>
                  <a:gd name="connsiteX124" fmla="*/ 2982058 w 3579202"/>
                  <a:gd name="connsiteY124" fmla="*/ 835269 h 2220057"/>
                  <a:gd name="connsiteX125" fmla="*/ 2934433 w 3579202"/>
                  <a:gd name="connsiteY125" fmla="*/ 762000 h 2220057"/>
                  <a:gd name="connsiteX126" fmla="*/ 2883144 w 3579202"/>
                  <a:gd name="connsiteY126" fmla="*/ 707048 h 2220057"/>
                  <a:gd name="connsiteX127" fmla="*/ 2820865 w 3579202"/>
                  <a:gd name="connsiteY127" fmla="*/ 666750 h 2220057"/>
                  <a:gd name="connsiteX128" fmla="*/ 2758586 w 3579202"/>
                  <a:gd name="connsiteY128" fmla="*/ 630115 h 2220057"/>
                  <a:gd name="connsiteX129" fmla="*/ 2707298 w 3579202"/>
                  <a:gd name="connsiteY129" fmla="*/ 567836 h 2220057"/>
                  <a:gd name="connsiteX130" fmla="*/ 2634029 w 3579202"/>
                  <a:gd name="connsiteY130" fmla="*/ 512884 h 2220057"/>
                  <a:gd name="connsiteX131" fmla="*/ 2593731 w 3579202"/>
                  <a:gd name="connsiteY131" fmla="*/ 476250 h 2220057"/>
                  <a:gd name="connsiteX132" fmla="*/ 2542442 w 3579202"/>
                  <a:gd name="connsiteY132" fmla="*/ 421298 h 2220057"/>
                  <a:gd name="connsiteX133" fmla="*/ 2476500 w 3579202"/>
                  <a:gd name="connsiteY133" fmla="*/ 384663 h 2220057"/>
                  <a:gd name="connsiteX134" fmla="*/ 2410558 w 3579202"/>
                  <a:gd name="connsiteY134" fmla="*/ 355355 h 2220057"/>
                  <a:gd name="connsiteX135" fmla="*/ 2384913 w 3579202"/>
                  <a:gd name="connsiteY135" fmla="*/ 307730 h 2220057"/>
                  <a:gd name="connsiteX136" fmla="*/ 2333625 w 3579202"/>
                  <a:gd name="connsiteY136" fmla="*/ 267432 h 2220057"/>
                  <a:gd name="connsiteX137" fmla="*/ 2278673 w 3579202"/>
                  <a:gd name="connsiteY137" fmla="*/ 212480 h 2220057"/>
                  <a:gd name="connsiteX138" fmla="*/ 2205404 w 3579202"/>
                  <a:gd name="connsiteY138" fmla="*/ 194163 h 2220057"/>
                  <a:gd name="connsiteX139" fmla="*/ 2154115 w 3579202"/>
                  <a:gd name="connsiteY139" fmla="*/ 172182 h 2220057"/>
                  <a:gd name="connsiteX140" fmla="*/ 2088173 w 3579202"/>
                  <a:gd name="connsiteY140" fmla="*/ 142875 h 2220057"/>
                  <a:gd name="connsiteX141" fmla="*/ 2047875 w 3579202"/>
                  <a:gd name="connsiteY141" fmla="*/ 113567 h 2220057"/>
                  <a:gd name="connsiteX142" fmla="*/ 1989259 w 3579202"/>
                  <a:gd name="connsiteY142" fmla="*/ 73269 h 2220057"/>
                  <a:gd name="connsiteX143" fmla="*/ 1941634 w 3579202"/>
                  <a:gd name="connsiteY143" fmla="*/ 87923 h 2220057"/>
                  <a:gd name="connsiteX144" fmla="*/ 1864702 w 3579202"/>
                  <a:gd name="connsiteY144" fmla="*/ 84259 h 2220057"/>
                  <a:gd name="connsiteX145" fmla="*/ 1802423 w 3579202"/>
                  <a:gd name="connsiteY145" fmla="*/ 84259 h 2220057"/>
                  <a:gd name="connsiteX146" fmla="*/ 1732817 w 3579202"/>
                  <a:gd name="connsiteY146" fmla="*/ 73269 h 2220057"/>
                  <a:gd name="connsiteX147" fmla="*/ 1714500 w 3579202"/>
                  <a:gd name="connsiteY147" fmla="*/ 98913 h 2220057"/>
                  <a:gd name="connsiteX148" fmla="*/ 1677865 w 3579202"/>
                  <a:gd name="connsiteY148" fmla="*/ 98913 h 2220057"/>
                  <a:gd name="connsiteX149" fmla="*/ 1652221 w 3579202"/>
                  <a:gd name="connsiteY149" fmla="*/ 58615 h 2220057"/>
                  <a:gd name="connsiteX150" fmla="*/ 1622913 w 3579202"/>
                  <a:gd name="connsiteY150" fmla="*/ 47625 h 2220057"/>
                  <a:gd name="connsiteX151" fmla="*/ 1538654 w 3579202"/>
                  <a:gd name="connsiteY151" fmla="*/ 32971 h 2220057"/>
                  <a:gd name="connsiteX152" fmla="*/ 1487365 w 3579202"/>
                  <a:gd name="connsiteY152" fmla="*/ 18317 h 2220057"/>
                  <a:gd name="connsiteX153" fmla="*/ 1414096 w 3579202"/>
                  <a:gd name="connsiteY153" fmla="*/ 0 h 2220057"/>
                  <a:gd name="connsiteX154" fmla="*/ 1414096 w 3579202"/>
                  <a:gd name="connsiteY154" fmla="*/ 0 h 2220057"/>
                  <a:gd name="connsiteX155" fmla="*/ 1399442 w 3579202"/>
                  <a:gd name="connsiteY155" fmla="*/ 95250 h 2220057"/>
                  <a:gd name="connsiteX156" fmla="*/ 1373798 w 3579202"/>
                  <a:gd name="connsiteY156" fmla="*/ 135548 h 2220057"/>
                  <a:gd name="connsiteX157" fmla="*/ 1373798 w 3579202"/>
                  <a:gd name="connsiteY157" fmla="*/ 135548 h 2220057"/>
                  <a:gd name="connsiteX158" fmla="*/ 1399442 w 3579202"/>
                  <a:gd name="connsiteY158" fmla="*/ 172182 h 2220057"/>
                  <a:gd name="connsiteX159" fmla="*/ 1428750 w 3579202"/>
                  <a:gd name="connsiteY159" fmla="*/ 263769 h 2220057"/>
                  <a:gd name="connsiteX160" fmla="*/ 1447067 w 3579202"/>
                  <a:gd name="connsiteY160" fmla="*/ 329711 h 2220057"/>
                  <a:gd name="connsiteX161" fmla="*/ 1403106 w 3579202"/>
                  <a:gd name="connsiteY161" fmla="*/ 391990 h 2220057"/>
                  <a:gd name="connsiteX162" fmla="*/ 1362808 w 3579202"/>
                  <a:gd name="connsiteY162" fmla="*/ 417634 h 2220057"/>
                  <a:gd name="connsiteX163" fmla="*/ 1289538 w 3579202"/>
                  <a:gd name="connsiteY163" fmla="*/ 410307 h 2220057"/>
                  <a:gd name="connsiteX164" fmla="*/ 1271221 w 3579202"/>
                  <a:gd name="connsiteY164" fmla="*/ 373673 h 2220057"/>
                  <a:gd name="connsiteX165" fmla="*/ 1271221 w 3579202"/>
                  <a:gd name="connsiteY165" fmla="*/ 333375 h 2220057"/>
                  <a:gd name="connsiteX166" fmla="*/ 1252904 w 3579202"/>
                  <a:gd name="connsiteY166" fmla="*/ 315057 h 2220057"/>
                  <a:gd name="connsiteX167" fmla="*/ 1212606 w 3579202"/>
                  <a:gd name="connsiteY167" fmla="*/ 296740 h 2220057"/>
                  <a:gd name="connsiteX168" fmla="*/ 1164981 w 3579202"/>
                  <a:gd name="connsiteY168" fmla="*/ 271096 h 2220057"/>
                  <a:gd name="connsiteX169" fmla="*/ 1150327 w 3579202"/>
                  <a:gd name="connsiteY169" fmla="*/ 216144 h 2220057"/>
                  <a:gd name="connsiteX170" fmla="*/ 1146663 w 3579202"/>
                  <a:gd name="connsiteY170" fmla="*/ 168519 h 2220057"/>
                  <a:gd name="connsiteX171" fmla="*/ 1143000 w 3579202"/>
                  <a:gd name="connsiteY171" fmla="*/ 153865 h 2220057"/>
                  <a:gd name="connsiteX172" fmla="*/ 1113692 w 3579202"/>
                  <a:gd name="connsiteY172" fmla="*/ 109903 h 2220057"/>
                  <a:gd name="connsiteX173" fmla="*/ 1066067 w 3579202"/>
                  <a:gd name="connsiteY173" fmla="*/ 146538 h 2220057"/>
                  <a:gd name="connsiteX174" fmla="*/ 1029433 w 3579202"/>
                  <a:gd name="connsiteY174" fmla="*/ 208817 h 2220057"/>
                  <a:gd name="connsiteX175" fmla="*/ 959827 w 3579202"/>
                  <a:gd name="connsiteY175" fmla="*/ 197827 h 2220057"/>
                  <a:gd name="connsiteX176" fmla="*/ 853586 w 3579202"/>
                  <a:gd name="connsiteY176" fmla="*/ 168519 h 2220057"/>
                  <a:gd name="connsiteX177" fmla="*/ 762000 w 3579202"/>
                  <a:gd name="connsiteY177" fmla="*/ 168519 h 2220057"/>
                  <a:gd name="connsiteX178" fmla="*/ 710711 w 3579202"/>
                  <a:gd name="connsiteY178" fmla="*/ 146538 h 2220057"/>
                  <a:gd name="connsiteX179" fmla="*/ 696058 w 3579202"/>
                  <a:gd name="connsiteY179" fmla="*/ 109903 h 2220057"/>
                  <a:gd name="connsiteX180" fmla="*/ 619125 w 3579202"/>
                  <a:gd name="connsiteY180" fmla="*/ 142875 h 2220057"/>
                  <a:gd name="connsiteX181" fmla="*/ 509221 w 3579202"/>
                  <a:gd name="connsiteY181" fmla="*/ 157528 h 2220057"/>
                  <a:gd name="connsiteX0" fmla="*/ 509221 w 3579202"/>
                  <a:gd name="connsiteY0" fmla="*/ 157528 h 2220057"/>
                  <a:gd name="connsiteX1" fmla="*/ 542192 w 3579202"/>
                  <a:gd name="connsiteY1" fmla="*/ 289413 h 2220057"/>
                  <a:gd name="connsiteX2" fmla="*/ 555759 w 3579202"/>
                  <a:gd name="connsiteY2" fmla="*/ 359386 h 2220057"/>
                  <a:gd name="connsiteX3" fmla="*/ 530114 w 3579202"/>
                  <a:gd name="connsiteY3" fmla="*/ 584504 h 2220057"/>
                  <a:gd name="connsiteX4" fmla="*/ 465259 w 3579202"/>
                  <a:gd name="connsiteY4" fmla="*/ 545855 h 2220057"/>
                  <a:gd name="connsiteX5" fmla="*/ 348029 w 3579202"/>
                  <a:gd name="connsiteY5" fmla="*/ 564173 h 2220057"/>
                  <a:gd name="connsiteX6" fmla="*/ 241788 w 3579202"/>
                  <a:gd name="connsiteY6" fmla="*/ 564173 h 2220057"/>
                  <a:gd name="connsiteX7" fmla="*/ 91587 w 3579202"/>
                  <a:gd name="connsiteY7" fmla="*/ 611798 h 2220057"/>
                  <a:gd name="connsiteX8" fmla="*/ 84259 w 3579202"/>
                  <a:gd name="connsiteY8" fmla="*/ 670413 h 2220057"/>
                  <a:gd name="connsiteX9" fmla="*/ 18317 w 3579202"/>
                  <a:gd name="connsiteY9" fmla="*/ 714375 h 2220057"/>
                  <a:gd name="connsiteX10" fmla="*/ 0 w 3579202"/>
                  <a:gd name="connsiteY10" fmla="*/ 835269 h 2220057"/>
                  <a:gd name="connsiteX11" fmla="*/ 98027 w 3579202"/>
                  <a:gd name="connsiteY11" fmla="*/ 920810 h 2220057"/>
                  <a:gd name="connsiteX12" fmla="*/ 135749 w 3579202"/>
                  <a:gd name="connsiteY12" fmla="*/ 952317 h 2220057"/>
                  <a:gd name="connsiteX13" fmla="*/ 95250 w 3579202"/>
                  <a:gd name="connsiteY13" fmla="*/ 1091711 h 2220057"/>
                  <a:gd name="connsiteX14" fmla="*/ 85748 w 3579202"/>
                  <a:gd name="connsiteY14" fmla="*/ 1118821 h 2220057"/>
                  <a:gd name="connsiteX15" fmla="*/ 179509 w 3579202"/>
                  <a:gd name="connsiteY15" fmla="*/ 1172307 h 2220057"/>
                  <a:gd name="connsiteX16" fmla="*/ 139211 w 3579202"/>
                  <a:gd name="connsiteY16" fmla="*/ 1274884 h 2220057"/>
                  <a:gd name="connsiteX17" fmla="*/ 157529 w 3579202"/>
                  <a:gd name="connsiteY17" fmla="*/ 1304192 h 2220057"/>
                  <a:gd name="connsiteX18" fmla="*/ 278423 w 3579202"/>
                  <a:gd name="connsiteY18" fmla="*/ 1348153 h 2220057"/>
                  <a:gd name="connsiteX19" fmla="*/ 311394 w 3579202"/>
                  <a:gd name="connsiteY19" fmla="*/ 1436077 h 2220057"/>
                  <a:gd name="connsiteX20" fmla="*/ 402981 w 3579202"/>
                  <a:gd name="connsiteY20" fmla="*/ 1432413 h 2220057"/>
                  <a:gd name="connsiteX21" fmla="*/ 461596 w 3579202"/>
                  <a:gd name="connsiteY21" fmla="*/ 1520336 h 2220057"/>
                  <a:gd name="connsiteX22" fmla="*/ 556846 w 3579202"/>
                  <a:gd name="connsiteY22" fmla="*/ 1542317 h 2220057"/>
                  <a:gd name="connsiteX23" fmla="*/ 589817 w 3579202"/>
                  <a:gd name="connsiteY23" fmla="*/ 1553307 h 2220057"/>
                  <a:gd name="connsiteX24" fmla="*/ 646257 w 3579202"/>
                  <a:gd name="connsiteY24" fmla="*/ 1500005 h 2220057"/>
                  <a:gd name="connsiteX25" fmla="*/ 659423 w 3579202"/>
                  <a:gd name="connsiteY25" fmla="*/ 1494692 h 2220057"/>
                  <a:gd name="connsiteX26" fmla="*/ 721702 w 3579202"/>
                  <a:gd name="connsiteY26" fmla="*/ 1483702 h 2220057"/>
                  <a:gd name="connsiteX27" fmla="*/ 783981 w 3579202"/>
                  <a:gd name="connsiteY27" fmla="*/ 1524000 h 2220057"/>
                  <a:gd name="connsiteX28" fmla="*/ 824279 w 3579202"/>
                  <a:gd name="connsiteY28" fmla="*/ 1505682 h 2220057"/>
                  <a:gd name="connsiteX29" fmla="*/ 893884 w 3579202"/>
                  <a:gd name="connsiteY29" fmla="*/ 1545980 h 2220057"/>
                  <a:gd name="connsiteX30" fmla="*/ 941509 w 3579202"/>
                  <a:gd name="connsiteY30" fmla="*/ 1567961 h 2220057"/>
                  <a:gd name="connsiteX31" fmla="*/ 1014779 w 3579202"/>
                  <a:gd name="connsiteY31" fmla="*/ 1571625 h 2220057"/>
                  <a:gd name="connsiteX32" fmla="*/ 1044086 w 3579202"/>
                  <a:gd name="connsiteY32" fmla="*/ 1571625 h 2220057"/>
                  <a:gd name="connsiteX33" fmla="*/ 1110029 w 3579202"/>
                  <a:gd name="connsiteY33" fmla="*/ 1644894 h 2220057"/>
                  <a:gd name="connsiteX34" fmla="*/ 1157654 w 3579202"/>
                  <a:gd name="connsiteY34" fmla="*/ 1633903 h 2220057"/>
                  <a:gd name="connsiteX35" fmla="*/ 1194288 w 3579202"/>
                  <a:gd name="connsiteY35" fmla="*/ 1659548 h 2220057"/>
                  <a:gd name="connsiteX36" fmla="*/ 1197952 w 3579202"/>
                  <a:gd name="connsiteY36" fmla="*/ 1699846 h 2220057"/>
                  <a:gd name="connsiteX37" fmla="*/ 1271221 w 3579202"/>
                  <a:gd name="connsiteY37" fmla="*/ 1740144 h 2220057"/>
                  <a:gd name="connsiteX38" fmla="*/ 1289538 w 3579202"/>
                  <a:gd name="connsiteY38" fmla="*/ 1806086 h 2220057"/>
                  <a:gd name="connsiteX39" fmla="*/ 1175971 w 3579202"/>
                  <a:gd name="connsiteY39" fmla="*/ 1908663 h 2220057"/>
                  <a:gd name="connsiteX40" fmla="*/ 1179634 w 3579202"/>
                  <a:gd name="connsiteY40" fmla="*/ 1937971 h 2220057"/>
                  <a:gd name="connsiteX41" fmla="*/ 1252904 w 3579202"/>
                  <a:gd name="connsiteY41" fmla="*/ 1974605 h 2220057"/>
                  <a:gd name="connsiteX42" fmla="*/ 1329836 w 3579202"/>
                  <a:gd name="connsiteY42" fmla="*/ 2033221 h 2220057"/>
                  <a:gd name="connsiteX43" fmla="*/ 1370134 w 3579202"/>
                  <a:gd name="connsiteY43" fmla="*/ 2121144 h 2220057"/>
                  <a:gd name="connsiteX44" fmla="*/ 1447067 w 3579202"/>
                  <a:gd name="connsiteY44" fmla="*/ 2121144 h 2220057"/>
                  <a:gd name="connsiteX45" fmla="*/ 1520336 w 3579202"/>
                  <a:gd name="connsiteY45" fmla="*/ 2106490 h 2220057"/>
                  <a:gd name="connsiteX46" fmla="*/ 1586279 w 3579202"/>
                  <a:gd name="connsiteY46" fmla="*/ 2077182 h 2220057"/>
                  <a:gd name="connsiteX47" fmla="*/ 1655884 w 3579202"/>
                  <a:gd name="connsiteY47" fmla="*/ 2106490 h 2220057"/>
                  <a:gd name="connsiteX48" fmla="*/ 1732817 w 3579202"/>
                  <a:gd name="connsiteY48" fmla="*/ 2055202 h 2220057"/>
                  <a:gd name="connsiteX49" fmla="*/ 1776779 w 3579202"/>
                  <a:gd name="connsiteY49" fmla="*/ 2077182 h 2220057"/>
                  <a:gd name="connsiteX50" fmla="*/ 1791433 w 3579202"/>
                  <a:gd name="connsiteY50" fmla="*/ 2146788 h 2220057"/>
                  <a:gd name="connsiteX51" fmla="*/ 1835394 w 3579202"/>
                  <a:gd name="connsiteY51" fmla="*/ 2220057 h 2220057"/>
                  <a:gd name="connsiteX52" fmla="*/ 1926981 w 3579202"/>
                  <a:gd name="connsiteY52" fmla="*/ 2168769 h 2220057"/>
                  <a:gd name="connsiteX53" fmla="*/ 1974606 w 3579202"/>
                  <a:gd name="connsiteY53" fmla="*/ 2124807 h 2220057"/>
                  <a:gd name="connsiteX54" fmla="*/ 2029558 w 3579202"/>
                  <a:gd name="connsiteY54" fmla="*/ 2106490 h 2220057"/>
                  <a:gd name="connsiteX55" fmla="*/ 2084509 w 3579202"/>
                  <a:gd name="connsiteY55" fmla="*/ 2058865 h 2220057"/>
                  <a:gd name="connsiteX56" fmla="*/ 2161442 w 3579202"/>
                  <a:gd name="connsiteY56" fmla="*/ 2047875 h 2220057"/>
                  <a:gd name="connsiteX57" fmla="*/ 2231048 w 3579202"/>
                  <a:gd name="connsiteY57" fmla="*/ 2062528 h 2220057"/>
                  <a:gd name="connsiteX58" fmla="*/ 2318971 w 3579202"/>
                  <a:gd name="connsiteY58" fmla="*/ 2102827 h 2220057"/>
                  <a:gd name="connsiteX59" fmla="*/ 2362933 w 3579202"/>
                  <a:gd name="connsiteY59" fmla="*/ 2069855 h 2220057"/>
                  <a:gd name="connsiteX60" fmla="*/ 2373923 w 3579202"/>
                  <a:gd name="connsiteY60" fmla="*/ 2014903 h 2220057"/>
                  <a:gd name="connsiteX61" fmla="*/ 2351942 w 3579202"/>
                  <a:gd name="connsiteY61" fmla="*/ 1967278 h 2220057"/>
                  <a:gd name="connsiteX62" fmla="*/ 2359269 w 3579202"/>
                  <a:gd name="connsiteY62" fmla="*/ 1919653 h 2220057"/>
                  <a:gd name="connsiteX63" fmla="*/ 2315308 w 3579202"/>
                  <a:gd name="connsiteY63" fmla="*/ 1868365 h 2220057"/>
                  <a:gd name="connsiteX64" fmla="*/ 2289663 w 3579202"/>
                  <a:gd name="connsiteY64" fmla="*/ 1740144 h 2220057"/>
                  <a:gd name="connsiteX65" fmla="*/ 2267683 w 3579202"/>
                  <a:gd name="connsiteY65" fmla="*/ 1655884 h 2220057"/>
                  <a:gd name="connsiteX66" fmla="*/ 2245702 w 3579202"/>
                  <a:gd name="connsiteY66" fmla="*/ 1608259 h 2220057"/>
                  <a:gd name="connsiteX67" fmla="*/ 2216394 w 3579202"/>
                  <a:gd name="connsiteY67" fmla="*/ 1648557 h 2220057"/>
                  <a:gd name="connsiteX68" fmla="*/ 2172433 w 3579202"/>
                  <a:gd name="connsiteY68" fmla="*/ 1615586 h 2220057"/>
                  <a:gd name="connsiteX69" fmla="*/ 2146788 w 3579202"/>
                  <a:gd name="connsiteY69" fmla="*/ 1571625 h 2220057"/>
                  <a:gd name="connsiteX70" fmla="*/ 2146788 w 3579202"/>
                  <a:gd name="connsiteY70" fmla="*/ 1545980 h 2220057"/>
                  <a:gd name="connsiteX71" fmla="*/ 2110154 w 3579202"/>
                  <a:gd name="connsiteY71" fmla="*/ 1545980 h 2220057"/>
                  <a:gd name="connsiteX72" fmla="*/ 2058865 w 3579202"/>
                  <a:gd name="connsiteY72" fmla="*/ 1553307 h 2220057"/>
                  <a:gd name="connsiteX73" fmla="*/ 2025894 w 3579202"/>
                  <a:gd name="connsiteY73" fmla="*/ 1516673 h 2220057"/>
                  <a:gd name="connsiteX74" fmla="*/ 2040548 w 3579202"/>
                  <a:gd name="connsiteY74" fmla="*/ 1483702 h 2220057"/>
                  <a:gd name="connsiteX75" fmla="*/ 2128471 w 3579202"/>
                  <a:gd name="connsiteY75" fmla="*/ 1483702 h 2220057"/>
                  <a:gd name="connsiteX76" fmla="*/ 2183423 w 3579202"/>
                  <a:gd name="connsiteY76" fmla="*/ 1527663 h 2220057"/>
                  <a:gd name="connsiteX77" fmla="*/ 2282336 w 3579202"/>
                  <a:gd name="connsiteY77" fmla="*/ 1553307 h 2220057"/>
                  <a:gd name="connsiteX78" fmla="*/ 2344615 w 3579202"/>
                  <a:gd name="connsiteY78" fmla="*/ 1516673 h 2220057"/>
                  <a:gd name="connsiteX79" fmla="*/ 2414221 w 3579202"/>
                  <a:gd name="connsiteY79" fmla="*/ 1461721 h 2220057"/>
                  <a:gd name="connsiteX80" fmla="*/ 2450856 w 3579202"/>
                  <a:gd name="connsiteY80" fmla="*/ 1406769 h 2220057"/>
                  <a:gd name="connsiteX81" fmla="*/ 2483827 w 3579202"/>
                  <a:gd name="connsiteY81" fmla="*/ 1366471 h 2220057"/>
                  <a:gd name="connsiteX82" fmla="*/ 2494817 w 3579202"/>
                  <a:gd name="connsiteY82" fmla="*/ 1318846 h 2220057"/>
                  <a:gd name="connsiteX83" fmla="*/ 2487490 w 3579202"/>
                  <a:gd name="connsiteY83" fmla="*/ 1274884 h 2220057"/>
                  <a:gd name="connsiteX84" fmla="*/ 2436202 w 3579202"/>
                  <a:gd name="connsiteY84" fmla="*/ 1223596 h 2220057"/>
                  <a:gd name="connsiteX85" fmla="*/ 2447192 w 3579202"/>
                  <a:gd name="connsiteY85" fmla="*/ 1172307 h 2220057"/>
                  <a:gd name="connsiteX86" fmla="*/ 2472836 w 3579202"/>
                  <a:gd name="connsiteY86" fmla="*/ 1143000 h 2220057"/>
                  <a:gd name="connsiteX87" fmla="*/ 2531452 w 3579202"/>
                  <a:gd name="connsiteY87" fmla="*/ 1146663 h 2220057"/>
                  <a:gd name="connsiteX88" fmla="*/ 2568086 w 3579202"/>
                  <a:gd name="connsiteY88" fmla="*/ 1227259 h 2220057"/>
                  <a:gd name="connsiteX89" fmla="*/ 2582740 w 3579202"/>
                  <a:gd name="connsiteY89" fmla="*/ 1278548 h 2220057"/>
                  <a:gd name="connsiteX90" fmla="*/ 2582740 w 3579202"/>
                  <a:gd name="connsiteY90" fmla="*/ 1337163 h 2220057"/>
                  <a:gd name="connsiteX91" fmla="*/ 2667000 w 3579202"/>
                  <a:gd name="connsiteY91" fmla="*/ 1337163 h 2220057"/>
                  <a:gd name="connsiteX92" fmla="*/ 2718288 w 3579202"/>
                  <a:gd name="connsiteY92" fmla="*/ 1315182 h 2220057"/>
                  <a:gd name="connsiteX93" fmla="*/ 2754923 w 3579202"/>
                  <a:gd name="connsiteY93" fmla="*/ 1304192 h 2220057"/>
                  <a:gd name="connsiteX94" fmla="*/ 2850173 w 3579202"/>
                  <a:gd name="connsiteY94" fmla="*/ 1355480 h 2220057"/>
                  <a:gd name="connsiteX95" fmla="*/ 2872154 w 3579202"/>
                  <a:gd name="connsiteY95" fmla="*/ 1395778 h 2220057"/>
                  <a:gd name="connsiteX96" fmla="*/ 2875817 w 3579202"/>
                  <a:gd name="connsiteY96" fmla="*/ 1465384 h 2220057"/>
                  <a:gd name="connsiteX97" fmla="*/ 2956413 w 3579202"/>
                  <a:gd name="connsiteY97" fmla="*/ 1534990 h 2220057"/>
                  <a:gd name="connsiteX98" fmla="*/ 2993048 w 3579202"/>
                  <a:gd name="connsiteY98" fmla="*/ 1524000 h 2220057"/>
                  <a:gd name="connsiteX99" fmla="*/ 3062654 w 3579202"/>
                  <a:gd name="connsiteY99" fmla="*/ 1589942 h 2220057"/>
                  <a:gd name="connsiteX100" fmla="*/ 3121269 w 3579202"/>
                  <a:gd name="connsiteY100" fmla="*/ 1622913 h 2220057"/>
                  <a:gd name="connsiteX101" fmla="*/ 3198202 w 3579202"/>
                  <a:gd name="connsiteY101" fmla="*/ 1622913 h 2220057"/>
                  <a:gd name="connsiteX102" fmla="*/ 3260481 w 3579202"/>
                  <a:gd name="connsiteY102" fmla="*/ 1597269 h 2220057"/>
                  <a:gd name="connsiteX103" fmla="*/ 3245827 w 3579202"/>
                  <a:gd name="connsiteY103" fmla="*/ 1534990 h 2220057"/>
                  <a:gd name="connsiteX104" fmla="*/ 3275134 w 3579202"/>
                  <a:gd name="connsiteY104" fmla="*/ 1469048 h 2220057"/>
                  <a:gd name="connsiteX105" fmla="*/ 3282461 w 3579202"/>
                  <a:gd name="connsiteY105" fmla="*/ 1399442 h 2220057"/>
                  <a:gd name="connsiteX106" fmla="*/ 3282461 w 3579202"/>
                  <a:gd name="connsiteY106" fmla="*/ 1337163 h 2220057"/>
                  <a:gd name="connsiteX107" fmla="*/ 3333750 w 3579202"/>
                  <a:gd name="connsiteY107" fmla="*/ 1340827 h 2220057"/>
                  <a:gd name="connsiteX108" fmla="*/ 3476625 w 3579202"/>
                  <a:gd name="connsiteY108" fmla="*/ 1399442 h 2220057"/>
                  <a:gd name="connsiteX109" fmla="*/ 3564548 w 3579202"/>
                  <a:gd name="connsiteY109" fmla="*/ 1359144 h 2220057"/>
                  <a:gd name="connsiteX110" fmla="*/ 3579202 w 3579202"/>
                  <a:gd name="connsiteY110" fmla="*/ 1238250 h 2220057"/>
                  <a:gd name="connsiteX111" fmla="*/ 3568211 w 3579202"/>
                  <a:gd name="connsiteY111" fmla="*/ 1128346 h 2220057"/>
                  <a:gd name="connsiteX112" fmla="*/ 3546231 w 3579202"/>
                  <a:gd name="connsiteY112" fmla="*/ 1025769 h 2220057"/>
                  <a:gd name="connsiteX113" fmla="*/ 3458308 w 3579202"/>
                  <a:gd name="connsiteY113" fmla="*/ 956163 h 2220057"/>
                  <a:gd name="connsiteX114" fmla="*/ 3333750 w 3579202"/>
                  <a:gd name="connsiteY114" fmla="*/ 934182 h 2220057"/>
                  <a:gd name="connsiteX115" fmla="*/ 3271471 w 3579202"/>
                  <a:gd name="connsiteY115" fmla="*/ 930519 h 2220057"/>
                  <a:gd name="connsiteX116" fmla="*/ 3143250 w 3579202"/>
                  <a:gd name="connsiteY116" fmla="*/ 901211 h 2220057"/>
                  <a:gd name="connsiteX117" fmla="*/ 3058990 w 3579202"/>
                  <a:gd name="connsiteY117" fmla="*/ 901211 h 2220057"/>
                  <a:gd name="connsiteX118" fmla="*/ 3062654 w 3579202"/>
                  <a:gd name="connsiteY118" fmla="*/ 985471 h 2220057"/>
                  <a:gd name="connsiteX119" fmla="*/ 3066317 w 3579202"/>
                  <a:gd name="connsiteY119" fmla="*/ 1036759 h 2220057"/>
                  <a:gd name="connsiteX120" fmla="*/ 3022356 w 3579202"/>
                  <a:gd name="connsiteY120" fmla="*/ 1044086 h 2220057"/>
                  <a:gd name="connsiteX121" fmla="*/ 2974731 w 3579202"/>
                  <a:gd name="connsiteY121" fmla="*/ 1018442 h 2220057"/>
                  <a:gd name="connsiteX122" fmla="*/ 2996711 w 3579202"/>
                  <a:gd name="connsiteY122" fmla="*/ 970817 h 2220057"/>
                  <a:gd name="connsiteX123" fmla="*/ 2982058 w 3579202"/>
                  <a:gd name="connsiteY123" fmla="*/ 886557 h 2220057"/>
                  <a:gd name="connsiteX124" fmla="*/ 2982058 w 3579202"/>
                  <a:gd name="connsiteY124" fmla="*/ 835269 h 2220057"/>
                  <a:gd name="connsiteX125" fmla="*/ 2934433 w 3579202"/>
                  <a:gd name="connsiteY125" fmla="*/ 762000 h 2220057"/>
                  <a:gd name="connsiteX126" fmla="*/ 2883144 w 3579202"/>
                  <a:gd name="connsiteY126" fmla="*/ 707048 h 2220057"/>
                  <a:gd name="connsiteX127" fmla="*/ 2820865 w 3579202"/>
                  <a:gd name="connsiteY127" fmla="*/ 666750 h 2220057"/>
                  <a:gd name="connsiteX128" fmla="*/ 2758586 w 3579202"/>
                  <a:gd name="connsiteY128" fmla="*/ 630115 h 2220057"/>
                  <a:gd name="connsiteX129" fmla="*/ 2707298 w 3579202"/>
                  <a:gd name="connsiteY129" fmla="*/ 567836 h 2220057"/>
                  <a:gd name="connsiteX130" fmla="*/ 2634029 w 3579202"/>
                  <a:gd name="connsiteY130" fmla="*/ 512884 h 2220057"/>
                  <a:gd name="connsiteX131" fmla="*/ 2593731 w 3579202"/>
                  <a:gd name="connsiteY131" fmla="*/ 476250 h 2220057"/>
                  <a:gd name="connsiteX132" fmla="*/ 2542442 w 3579202"/>
                  <a:gd name="connsiteY132" fmla="*/ 421298 h 2220057"/>
                  <a:gd name="connsiteX133" fmla="*/ 2476500 w 3579202"/>
                  <a:gd name="connsiteY133" fmla="*/ 384663 h 2220057"/>
                  <a:gd name="connsiteX134" fmla="*/ 2410558 w 3579202"/>
                  <a:gd name="connsiteY134" fmla="*/ 355355 h 2220057"/>
                  <a:gd name="connsiteX135" fmla="*/ 2384913 w 3579202"/>
                  <a:gd name="connsiteY135" fmla="*/ 307730 h 2220057"/>
                  <a:gd name="connsiteX136" fmla="*/ 2333625 w 3579202"/>
                  <a:gd name="connsiteY136" fmla="*/ 267432 h 2220057"/>
                  <a:gd name="connsiteX137" fmla="*/ 2278673 w 3579202"/>
                  <a:gd name="connsiteY137" fmla="*/ 212480 h 2220057"/>
                  <a:gd name="connsiteX138" fmla="*/ 2205404 w 3579202"/>
                  <a:gd name="connsiteY138" fmla="*/ 194163 h 2220057"/>
                  <a:gd name="connsiteX139" fmla="*/ 2154115 w 3579202"/>
                  <a:gd name="connsiteY139" fmla="*/ 172182 h 2220057"/>
                  <a:gd name="connsiteX140" fmla="*/ 2088173 w 3579202"/>
                  <a:gd name="connsiteY140" fmla="*/ 142875 h 2220057"/>
                  <a:gd name="connsiteX141" fmla="*/ 2047875 w 3579202"/>
                  <a:gd name="connsiteY141" fmla="*/ 113567 h 2220057"/>
                  <a:gd name="connsiteX142" fmla="*/ 1989259 w 3579202"/>
                  <a:gd name="connsiteY142" fmla="*/ 73269 h 2220057"/>
                  <a:gd name="connsiteX143" fmla="*/ 1941634 w 3579202"/>
                  <a:gd name="connsiteY143" fmla="*/ 87923 h 2220057"/>
                  <a:gd name="connsiteX144" fmla="*/ 1864702 w 3579202"/>
                  <a:gd name="connsiteY144" fmla="*/ 84259 h 2220057"/>
                  <a:gd name="connsiteX145" fmla="*/ 1802423 w 3579202"/>
                  <a:gd name="connsiteY145" fmla="*/ 84259 h 2220057"/>
                  <a:gd name="connsiteX146" fmla="*/ 1732817 w 3579202"/>
                  <a:gd name="connsiteY146" fmla="*/ 73269 h 2220057"/>
                  <a:gd name="connsiteX147" fmla="*/ 1714500 w 3579202"/>
                  <a:gd name="connsiteY147" fmla="*/ 98913 h 2220057"/>
                  <a:gd name="connsiteX148" fmla="*/ 1677865 w 3579202"/>
                  <a:gd name="connsiteY148" fmla="*/ 98913 h 2220057"/>
                  <a:gd name="connsiteX149" fmla="*/ 1652221 w 3579202"/>
                  <a:gd name="connsiteY149" fmla="*/ 58615 h 2220057"/>
                  <a:gd name="connsiteX150" fmla="*/ 1622913 w 3579202"/>
                  <a:gd name="connsiteY150" fmla="*/ 47625 h 2220057"/>
                  <a:gd name="connsiteX151" fmla="*/ 1538654 w 3579202"/>
                  <a:gd name="connsiteY151" fmla="*/ 32971 h 2220057"/>
                  <a:gd name="connsiteX152" fmla="*/ 1487365 w 3579202"/>
                  <a:gd name="connsiteY152" fmla="*/ 18317 h 2220057"/>
                  <a:gd name="connsiteX153" fmla="*/ 1414096 w 3579202"/>
                  <a:gd name="connsiteY153" fmla="*/ 0 h 2220057"/>
                  <a:gd name="connsiteX154" fmla="*/ 1414096 w 3579202"/>
                  <a:gd name="connsiteY154" fmla="*/ 0 h 2220057"/>
                  <a:gd name="connsiteX155" fmla="*/ 1399442 w 3579202"/>
                  <a:gd name="connsiteY155" fmla="*/ 95250 h 2220057"/>
                  <a:gd name="connsiteX156" fmla="*/ 1373798 w 3579202"/>
                  <a:gd name="connsiteY156" fmla="*/ 135548 h 2220057"/>
                  <a:gd name="connsiteX157" fmla="*/ 1373798 w 3579202"/>
                  <a:gd name="connsiteY157" fmla="*/ 135548 h 2220057"/>
                  <a:gd name="connsiteX158" fmla="*/ 1399442 w 3579202"/>
                  <a:gd name="connsiteY158" fmla="*/ 172182 h 2220057"/>
                  <a:gd name="connsiteX159" fmla="*/ 1428750 w 3579202"/>
                  <a:gd name="connsiteY159" fmla="*/ 263769 h 2220057"/>
                  <a:gd name="connsiteX160" fmla="*/ 1447067 w 3579202"/>
                  <a:gd name="connsiteY160" fmla="*/ 329711 h 2220057"/>
                  <a:gd name="connsiteX161" fmla="*/ 1403106 w 3579202"/>
                  <a:gd name="connsiteY161" fmla="*/ 391990 h 2220057"/>
                  <a:gd name="connsiteX162" fmla="*/ 1362808 w 3579202"/>
                  <a:gd name="connsiteY162" fmla="*/ 417634 h 2220057"/>
                  <a:gd name="connsiteX163" fmla="*/ 1289538 w 3579202"/>
                  <a:gd name="connsiteY163" fmla="*/ 410307 h 2220057"/>
                  <a:gd name="connsiteX164" fmla="*/ 1271221 w 3579202"/>
                  <a:gd name="connsiteY164" fmla="*/ 373673 h 2220057"/>
                  <a:gd name="connsiteX165" fmla="*/ 1271221 w 3579202"/>
                  <a:gd name="connsiteY165" fmla="*/ 333375 h 2220057"/>
                  <a:gd name="connsiteX166" fmla="*/ 1252904 w 3579202"/>
                  <a:gd name="connsiteY166" fmla="*/ 315057 h 2220057"/>
                  <a:gd name="connsiteX167" fmla="*/ 1212606 w 3579202"/>
                  <a:gd name="connsiteY167" fmla="*/ 296740 h 2220057"/>
                  <a:gd name="connsiteX168" fmla="*/ 1164981 w 3579202"/>
                  <a:gd name="connsiteY168" fmla="*/ 271096 h 2220057"/>
                  <a:gd name="connsiteX169" fmla="*/ 1150327 w 3579202"/>
                  <a:gd name="connsiteY169" fmla="*/ 216144 h 2220057"/>
                  <a:gd name="connsiteX170" fmla="*/ 1146663 w 3579202"/>
                  <a:gd name="connsiteY170" fmla="*/ 168519 h 2220057"/>
                  <a:gd name="connsiteX171" fmla="*/ 1143000 w 3579202"/>
                  <a:gd name="connsiteY171" fmla="*/ 153865 h 2220057"/>
                  <a:gd name="connsiteX172" fmla="*/ 1113692 w 3579202"/>
                  <a:gd name="connsiteY172" fmla="*/ 109903 h 2220057"/>
                  <a:gd name="connsiteX173" fmla="*/ 1066067 w 3579202"/>
                  <a:gd name="connsiteY173" fmla="*/ 146538 h 2220057"/>
                  <a:gd name="connsiteX174" fmla="*/ 1029433 w 3579202"/>
                  <a:gd name="connsiteY174" fmla="*/ 208817 h 2220057"/>
                  <a:gd name="connsiteX175" fmla="*/ 959827 w 3579202"/>
                  <a:gd name="connsiteY175" fmla="*/ 197827 h 2220057"/>
                  <a:gd name="connsiteX176" fmla="*/ 853586 w 3579202"/>
                  <a:gd name="connsiteY176" fmla="*/ 168519 h 2220057"/>
                  <a:gd name="connsiteX177" fmla="*/ 762000 w 3579202"/>
                  <a:gd name="connsiteY177" fmla="*/ 168519 h 2220057"/>
                  <a:gd name="connsiteX178" fmla="*/ 710711 w 3579202"/>
                  <a:gd name="connsiteY178" fmla="*/ 146538 h 2220057"/>
                  <a:gd name="connsiteX179" fmla="*/ 696058 w 3579202"/>
                  <a:gd name="connsiteY179" fmla="*/ 109903 h 2220057"/>
                  <a:gd name="connsiteX180" fmla="*/ 619125 w 3579202"/>
                  <a:gd name="connsiteY180" fmla="*/ 142875 h 2220057"/>
                  <a:gd name="connsiteX181" fmla="*/ 509221 w 3579202"/>
                  <a:gd name="connsiteY181" fmla="*/ 157528 h 2220057"/>
                  <a:gd name="connsiteX0" fmla="*/ 509221 w 3579202"/>
                  <a:gd name="connsiteY0" fmla="*/ 157528 h 2220057"/>
                  <a:gd name="connsiteX1" fmla="*/ 542192 w 3579202"/>
                  <a:gd name="connsiteY1" fmla="*/ 289413 h 2220057"/>
                  <a:gd name="connsiteX2" fmla="*/ 555759 w 3579202"/>
                  <a:gd name="connsiteY2" fmla="*/ 359386 h 2220057"/>
                  <a:gd name="connsiteX3" fmla="*/ 530114 w 3579202"/>
                  <a:gd name="connsiteY3" fmla="*/ 584504 h 2220057"/>
                  <a:gd name="connsiteX4" fmla="*/ 465259 w 3579202"/>
                  <a:gd name="connsiteY4" fmla="*/ 545855 h 2220057"/>
                  <a:gd name="connsiteX5" fmla="*/ 348029 w 3579202"/>
                  <a:gd name="connsiteY5" fmla="*/ 564173 h 2220057"/>
                  <a:gd name="connsiteX6" fmla="*/ 241788 w 3579202"/>
                  <a:gd name="connsiteY6" fmla="*/ 564173 h 2220057"/>
                  <a:gd name="connsiteX7" fmla="*/ 91587 w 3579202"/>
                  <a:gd name="connsiteY7" fmla="*/ 611798 h 2220057"/>
                  <a:gd name="connsiteX8" fmla="*/ 84259 w 3579202"/>
                  <a:gd name="connsiteY8" fmla="*/ 670413 h 2220057"/>
                  <a:gd name="connsiteX9" fmla="*/ 18317 w 3579202"/>
                  <a:gd name="connsiteY9" fmla="*/ 714375 h 2220057"/>
                  <a:gd name="connsiteX10" fmla="*/ 0 w 3579202"/>
                  <a:gd name="connsiteY10" fmla="*/ 835269 h 2220057"/>
                  <a:gd name="connsiteX11" fmla="*/ 98027 w 3579202"/>
                  <a:gd name="connsiteY11" fmla="*/ 920810 h 2220057"/>
                  <a:gd name="connsiteX12" fmla="*/ 135749 w 3579202"/>
                  <a:gd name="connsiteY12" fmla="*/ 952317 h 2220057"/>
                  <a:gd name="connsiteX13" fmla="*/ 95250 w 3579202"/>
                  <a:gd name="connsiteY13" fmla="*/ 1091711 h 2220057"/>
                  <a:gd name="connsiteX14" fmla="*/ 85748 w 3579202"/>
                  <a:gd name="connsiteY14" fmla="*/ 1118821 h 2220057"/>
                  <a:gd name="connsiteX15" fmla="*/ 179509 w 3579202"/>
                  <a:gd name="connsiteY15" fmla="*/ 1172307 h 2220057"/>
                  <a:gd name="connsiteX16" fmla="*/ 139211 w 3579202"/>
                  <a:gd name="connsiteY16" fmla="*/ 1274884 h 2220057"/>
                  <a:gd name="connsiteX17" fmla="*/ 157529 w 3579202"/>
                  <a:gd name="connsiteY17" fmla="*/ 1304192 h 2220057"/>
                  <a:gd name="connsiteX18" fmla="*/ 278423 w 3579202"/>
                  <a:gd name="connsiteY18" fmla="*/ 1348153 h 2220057"/>
                  <a:gd name="connsiteX19" fmla="*/ 311394 w 3579202"/>
                  <a:gd name="connsiteY19" fmla="*/ 1436077 h 2220057"/>
                  <a:gd name="connsiteX20" fmla="*/ 402981 w 3579202"/>
                  <a:gd name="connsiteY20" fmla="*/ 1432413 h 2220057"/>
                  <a:gd name="connsiteX21" fmla="*/ 461596 w 3579202"/>
                  <a:gd name="connsiteY21" fmla="*/ 1520336 h 2220057"/>
                  <a:gd name="connsiteX22" fmla="*/ 556846 w 3579202"/>
                  <a:gd name="connsiteY22" fmla="*/ 1542317 h 2220057"/>
                  <a:gd name="connsiteX23" fmla="*/ 589817 w 3579202"/>
                  <a:gd name="connsiteY23" fmla="*/ 1553307 h 2220057"/>
                  <a:gd name="connsiteX24" fmla="*/ 646257 w 3579202"/>
                  <a:gd name="connsiteY24" fmla="*/ 1500005 h 2220057"/>
                  <a:gd name="connsiteX25" fmla="*/ 659423 w 3579202"/>
                  <a:gd name="connsiteY25" fmla="*/ 1494692 h 2220057"/>
                  <a:gd name="connsiteX26" fmla="*/ 721702 w 3579202"/>
                  <a:gd name="connsiteY26" fmla="*/ 1483702 h 2220057"/>
                  <a:gd name="connsiteX27" fmla="*/ 783981 w 3579202"/>
                  <a:gd name="connsiteY27" fmla="*/ 1524000 h 2220057"/>
                  <a:gd name="connsiteX28" fmla="*/ 824279 w 3579202"/>
                  <a:gd name="connsiteY28" fmla="*/ 1505682 h 2220057"/>
                  <a:gd name="connsiteX29" fmla="*/ 893884 w 3579202"/>
                  <a:gd name="connsiteY29" fmla="*/ 1545980 h 2220057"/>
                  <a:gd name="connsiteX30" fmla="*/ 941509 w 3579202"/>
                  <a:gd name="connsiteY30" fmla="*/ 1567961 h 2220057"/>
                  <a:gd name="connsiteX31" fmla="*/ 1014779 w 3579202"/>
                  <a:gd name="connsiteY31" fmla="*/ 1571625 h 2220057"/>
                  <a:gd name="connsiteX32" fmla="*/ 1044086 w 3579202"/>
                  <a:gd name="connsiteY32" fmla="*/ 1571625 h 2220057"/>
                  <a:gd name="connsiteX33" fmla="*/ 1100527 w 3579202"/>
                  <a:gd name="connsiteY33" fmla="*/ 1656801 h 2220057"/>
                  <a:gd name="connsiteX34" fmla="*/ 1157654 w 3579202"/>
                  <a:gd name="connsiteY34" fmla="*/ 1633903 h 2220057"/>
                  <a:gd name="connsiteX35" fmla="*/ 1194288 w 3579202"/>
                  <a:gd name="connsiteY35" fmla="*/ 1659548 h 2220057"/>
                  <a:gd name="connsiteX36" fmla="*/ 1197952 w 3579202"/>
                  <a:gd name="connsiteY36" fmla="*/ 1699846 h 2220057"/>
                  <a:gd name="connsiteX37" fmla="*/ 1271221 w 3579202"/>
                  <a:gd name="connsiteY37" fmla="*/ 1740144 h 2220057"/>
                  <a:gd name="connsiteX38" fmla="*/ 1289538 w 3579202"/>
                  <a:gd name="connsiteY38" fmla="*/ 1806086 h 2220057"/>
                  <a:gd name="connsiteX39" fmla="*/ 1175971 w 3579202"/>
                  <a:gd name="connsiteY39" fmla="*/ 1908663 h 2220057"/>
                  <a:gd name="connsiteX40" fmla="*/ 1179634 w 3579202"/>
                  <a:gd name="connsiteY40" fmla="*/ 1937971 h 2220057"/>
                  <a:gd name="connsiteX41" fmla="*/ 1252904 w 3579202"/>
                  <a:gd name="connsiteY41" fmla="*/ 1974605 h 2220057"/>
                  <a:gd name="connsiteX42" fmla="*/ 1329836 w 3579202"/>
                  <a:gd name="connsiteY42" fmla="*/ 2033221 h 2220057"/>
                  <a:gd name="connsiteX43" fmla="*/ 1370134 w 3579202"/>
                  <a:gd name="connsiteY43" fmla="*/ 2121144 h 2220057"/>
                  <a:gd name="connsiteX44" fmla="*/ 1447067 w 3579202"/>
                  <a:gd name="connsiteY44" fmla="*/ 2121144 h 2220057"/>
                  <a:gd name="connsiteX45" fmla="*/ 1520336 w 3579202"/>
                  <a:gd name="connsiteY45" fmla="*/ 2106490 h 2220057"/>
                  <a:gd name="connsiteX46" fmla="*/ 1586279 w 3579202"/>
                  <a:gd name="connsiteY46" fmla="*/ 2077182 h 2220057"/>
                  <a:gd name="connsiteX47" fmla="*/ 1655884 w 3579202"/>
                  <a:gd name="connsiteY47" fmla="*/ 2106490 h 2220057"/>
                  <a:gd name="connsiteX48" fmla="*/ 1732817 w 3579202"/>
                  <a:gd name="connsiteY48" fmla="*/ 2055202 h 2220057"/>
                  <a:gd name="connsiteX49" fmla="*/ 1776779 w 3579202"/>
                  <a:gd name="connsiteY49" fmla="*/ 2077182 h 2220057"/>
                  <a:gd name="connsiteX50" fmla="*/ 1791433 w 3579202"/>
                  <a:gd name="connsiteY50" fmla="*/ 2146788 h 2220057"/>
                  <a:gd name="connsiteX51" fmla="*/ 1835394 w 3579202"/>
                  <a:gd name="connsiteY51" fmla="*/ 2220057 h 2220057"/>
                  <a:gd name="connsiteX52" fmla="*/ 1926981 w 3579202"/>
                  <a:gd name="connsiteY52" fmla="*/ 2168769 h 2220057"/>
                  <a:gd name="connsiteX53" fmla="*/ 1974606 w 3579202"/>
                  <a:gd name="connsiteY53" fmla="*/ 2124807 h 2220057"/>
                  <a:gd name="connsiteX54" fmla="*/ 2029558 w 3579202"/>
                  <a:gd name="connsiteY54" fmla="*/ 2106490 h 2220057"/>
                  <a:gd name="connsiteX55" fmla="*/ 2084509 w 3579202"/>
                  <a:gd name="connsiteY55" fmla="*/ 2058865 h 2220057"/>
                  <a:gd name="connsiteX56" fmla="*/ 2161442 w 3579202"/>
                  <a:gd name="connsiteY56" fmla="*/ 2047875 h 2220057"/>
                  <a:gd name="connsiteX57" fmla="*/ 2231048 w 3579202"/>
                  <a:gd name="connsiteY57" fmla="*/ 2062528 h 2220057"/>
                  <a:gd name="connsiteX58" fmla="*/ 2318971 w 3579202"/>
                  <a:gd name="connsiteY58" fmla="*/ 2102827 h 2220057"/>
                  <a:gd name="connsiteX59" fmla="*/ 2362933 w 3579202"/>
                  <a:gd name="connsiteY59" fmla="*/ 2069855 h 2220057"/>
                  <a:gd name="connsiteX60" fmla="*/ 2373923 w 3579202"/>
                  <a:gd name="connsiteY60" fmla="*/ 2014903 h 2220057"/>
                  <a:gd name="connsiteX61" fmla="*/ 2351942 w 3579202"/>
                  <a:gd name="connsiteY61" fmla="*/ 1967278 h 2220057"/>
                  <a:gd name="connsiteX62" fmla="*/ 2359269 w 3579202"/>
                  <a:gd name="connsiteY62" fmla="*/ 1919653 h 2220057"/>
                  <a:gd name="connsiteX63" fmla="*/ 2315308 w 3579202"/>
                  <a:gd name="connsiteY63" fmla="*/ 1868365 h 2220057"/>
                  <a:gd name="connsiteX64" fmla="*/ 2289663 w 3579202"/>
                  <a:gd name="connsiteY64" fmla="*/ 1740144 h 2220057"/>
                  <a:gd name="connsiteX65" fmla="*/ 2267683 w 3579202"/>
                  <a:gd name="connsiteY65" fmla="*/ 1655884 h 2220057"/>
                  <a:gd name="connsiteX66" fmla="*/ 2245702 w 3579202"/>
                  <a:gd name="connsiteY66" fmla="*/ 1608259 h 2220057"/>
                  <a:gd name="connsiteX67" fmla="*/ 2216394 w 3579202"/>
                  <a:gd name="connsiteY67" fmla="*/ 1648557 h 2220057"/>
                  <a:gd name="connsiteX68" fmla="*/ 2172433 w 3579202"/>
                  <a:gd name="connsiteY68" fmla="*/ 1615586 h 2220057"/>
                  <a:gd name="connsiteX69" fmla="*/ 2146788 w 3579202"/>
                  <a:gd name="connsiteY69" fmla="*/ 1571625 h 2220057"/>
                  <a:gd name="connsiteX70" fmla="*/ 2146788 w 3579202"/>
                  <a:gd name="connsiteY70" fmla="*/ 1545980 h 2220057"/>
                  <a:gd name="connsiteX71" fmla="*/ 2110154 w 3579202"/>
                  <a:gd name="connsiteY71" fmla="*/ 1545980 h 2220057"/>
                  <a:gd name="connsiteX72" fmla="*/ 2058865 w 3579202"/>
                  <a:gd name="connsiteY72" fmla="*/ 1553307 h 2220057"/>
                  <a:gd name="connsiteX73" fmla="*/ 2025894 w 3579202"/>
                  <a:gd name="connsiteY73" fmla="*/ 1516673 h 2220057"/>
                  <a:gd name="connsiteX74" fmla="*/ 2040548 w 3579202"/>
                  <a:gd name="connsiteY74" fmla="*/ 1483702 h 2220057"/>
                  <a:gd name="connsiteX75" fmla="*/ 2128471 w 3579202"/>
                  <a:gd name="connsiteY75" fmla="*/ 1483702 h 2220057"/>
                  <a:gd name="connsiteX76" fmla="*/ 2183423 w 3579202"/>
                  <a:gd name="connsiteY76" fmla="*/ 1527663 h 2220057"/>
                  <a:gd name="connsiteX77" fmla="*/ 2282336 w 3579202"/>
                  <a:gd name="connsiteY77" fmla="*/ 1553307 h 2220057"/>
                  <a:gd name="connsiteX78" fmla="*/ 2344615 w 3579202"/>
                  <a:gd name="connsiteY78" fmla="*/ 1516673 h 2220057"/>
                  <a:gd name="connsiteX79" fmla="*/ 2414221 w 3579202"/>
                  <a:gd name="connsiteY79" fmla="*/ 1461721 h 2220057"/>
                  <a:gd name="connsiteX80" fmla="*/ 2450856 w 3579202"/>
                  <a:gd name="connsiteY80" fmla="*/ 1406769 h 2220057"/>
                  <a:gd name="connsiteX81" fmla="*/ 2483827 w 3579202"/>
                  <a:gd name="connsiteY81" fmla="*/ 1366471 h 2220057"/>
                  <a:gd name="connsiteX82" fmla="*/ 2494817 w 3579202"/>
                  <a:gd name="connsiteY82" fmla="*/ 1318846 h 2220057"/>
                  <a:gd name="connsiteX83" fmla="*/ 2487490 w 3579202"/>
                  <a:gd name="connsiteY83" fmla="*/ 1274884 h 2220057"/>
                  <a:gd name="connsiteX84" fmla="*/ 2436202 w 3579202"/>
                  <a:gd name="connsiteY84" fmla="*/ 1223596 h 2220057"/>
                  <a:gd name="connsiteX85" fmla="*/ 2447192 w 3579202"/>
                  <a:gd name="connsiteY85" fmla="*/ 1172307 h 2220057"/>
                  <a:gd name="connsiteX86" fmla="*/ 2472836 w 3579202"/>
                  <a:gd name="connsiteY86" fmla="*/ 1143000 h 2220057"/>
                  <a:gd name="connsiteX87" fmla="*/ 2531452 w 3579202"/>
                  <a:gd name="connsiteY87" fmla="*/ 1146663 h 2220057"/>
                  <a:gd name="connsiteX88" fmla="*/ 2568086 w 3579202"/>
                  <a:gd name="connsiteY88" fmla="*/ 1227259 h 2220057"/>
                  <a:gd name="connsiteX89" fmla="*/ 2582740 w 3579202"/>
                  <a:gd name="connsiteY89" fmla="*/ 1278548 h 2220057"/>
                  <a:gd name="connsiteX90" fmla="*/ 2582740 w 3579202"/>
                  <a:gd name="connsiteY90" fmla="*/ 1337163 h 2220057"/>
                  <a:gd name="connsiteX91" fmla="*/ 2667000 w 3579202"/>
                  <a:gd name="connsiteY91" fmla="*/ 1337163 h 2220057"/>
                  <a:gd name="connsiteX92" fmla="*/ 2718288 w 3579202"/>
                  <a:gd name="connsiteY92" fmla="*/ 1315182 h 2220057"/>
                  <a:gd name="connsiteX93" fmla="*/ 2754923 w 3579202"/>
                  <a:gd name="connsiteY93" fmla="*/ 1304192 h 2220057"/>
                  <a:gd name="connsiteX94" fmla="*/ 2850173 w 3579202"/>
                  <a:gd name="connsiteY94" fmla="*/ 1355480 h 2220057"/>
                  <a:gd name="connsiteX95" fmla="*/ 2872154 w 3579202"/>
                  <a:gd name="connsiteY95" fmla="*/ 1395778 h 2220057"/>
                  <a:gd name="connsiteX96" fmla="*/ 2875817 w 3579202"/>
                  <a:gd name="connsiteY96" fmla="*/ 1465384 h 2220057"/>
                  <a:gd name="connsiteX97" fmla="*/ 2956413 w 3579202"/>
                  <a:gd name="connsiteY97" fmla="*/ 1534990 h 2220057"/>
                  <a:gd name="connsiteX98" fmla="*/ 2993048 w 3579202"/>
                  <a:gd name="connsiteY98" fmla="*/ 1524000 h 2220057"/>
                  <a:gd name="connsiteX99" fmla="*/ 3062654 w 3579202"/>
                  <a:gd name="connsiteY99" fmla="*/ 1589942 h 2220057"/>
                  <a:gd name="connsiteX100" fmla="*/ 3121269 w 3579202"/>
                  <a:gd name="connsiteY100" fmla="*/ 1622913 h 2220057"/>
                  <a:gd name="connsiteX101" fmla="*/ 3198202 w 3579202"/>
                  <a:gd name="connsiteY101" fmla="*/ 1622913 h 2220057"/>
                  <a:gd name="connsiteX102" fmla="*/ 3260481 w 3579202"/>
                  <a:gd name="connsiteY102" fmla="*/ 1597269 h 2220057"/>
                  <a:gd name="connsiteX103" fmla="*/ 3245827 w 3579202"/>
                  <a:gd name="connsiteY103" fmla="*/ 1534990 h 2220057"/>
                  <a:gd name="connsiteX104" fmla="*/ 3275134 w 3579202"/>
                  <a:gd name="connsiteY104" fmla="*/ 1469048 h 2220057"/>
                  <a:gd name="connsiteX105" fmla="*/ 3282461 w 3579202"/>
                  <a:gd name="connsiteY105" fmla="*/ 1399442 h 2220057"/>
                  <a:gd name="connsiteX106" fmla="*/ 3282461 w 3579202"/>
                  <a:gd name="connsiteY106" fmla="*/ 1337163 h 2220057"/>
                  <a:gd name="connsiteX107" fmla="*/ 3333750 w 3579202"/>
                  <a:gd name="connsiteY107" fmla="*/ 1340827 h 2220057"/>
                  <a:gd name="connsiteX108" fmla="*/ 3476625 w 3579202"/>
                  <a:gd name="connsiteY108" fmla="*/ 1399442 h 2220057"/>
                  <a:gd name="connsiteX109" fmla="*/ 3564548 w 3579202"/>
                  <a:gd name="connsiteY109" fmla="*/ 1359144 h 2220057"/>
                  <a:gd name="connsiteX110" fmla="*/ 3579202 w 3579202"/>
                  <a:gd name="connsiteY110" fmla="*/ 1238250 h 2220057"/>
                  <a:gd name="connsiteX111" fmla="*/ 3568211 w 3579202"/>
                  <a:gd name="connsiteY111" fmla="*/ 1128346 h 2220057"/>
                  <a:gd name="connsiteX112" fmla="*/ 3546231 w 3579202"/>
                  <a:gd name="connsiteY112" fmla="*/ 1025769 h 2220057"/>
                  <a:gd name="connsiteX113" fmla="*/ 3458308 w 3579202"/>
                  <a:gd name="connsiteY113" fmla="*/ 956163 h 2220057"/>
                  <a:gd name="connsiteX114" fmla="*/ 3333750 w 3579202"/>
                  <a:gd name="connsiteY114" fmla="*/ 934182 h 2220057"/>
                  <a:gd name="connsiteX115" fmla="*/ 3271471 w 3579202"/>
                  <a:gd name="connsiteY115" fmla="*/ 930519 h 2220057"/>
                  <a:gd name="connsiteX116" fmla="*/ 3143250 w 3579202"/>
                  <a:gd name="connsiteY116" fmla="*/ 901211 h 2220057"/>
                  <a:gd name="connsiteX117" fmla="*/ 3058990 w 3579202"/>
                  <a:gd name="connsiteY117" fmla="*/ 901211 h 2220057"/>
                  <a:gd name="connsiteX118" fmla="*/ 3062654 w 3579202"/>
                  <a:gd name="connsiteY118" fmla="*/ 985471 h 2220057"/>
                  <a:gd name="connsiteX119" fmla="*/ 3066317 w 3579202"/>
                  <a:gd name="connsiteY119" fmla="*/ 1036759 h 2220057"/>
                  <a:gd name="connsiteX120" fmla="*/ 3022356 w 3579202"/>
                  <a:gd name="connsiteY120" fmla="*/ 1044086 h 2220057"/>
                  <a:gd name="connsiteX121" fmla="*/ 2974731 w 3579202"/>
                  <a:gd name="connsiteY121" fmla="*/ 1018442 h 2220057"/>
                  <a:gd name="connsiteX122" fmla="*/ 2996711 w 3579202"/>
                  <a:gd name="connsiteY122" fmla="*/ 970817 h 2220057"/>
                  <a:gd name="connsiteX123" fmla="*/ 2982058 w 3579202"/>
                  <a:gd name="connsiteY123" fmla="*/ 886557 h 2220057"/>
                  <a:gd name="connsiteX124" fmla="*/ 2982058 w 3579202"/>
                  <a:gd name="connsiteY124" fmla="*/ 835269 h 2220057"/>
                  <a:gd name="connsiteX125" fmla="*/ 2934433 w 3579202"/>
                  <a:gd name="connsiteY125" fmla="*/ 762000 h 2220057"/>
                  <a:gd name="connsiteX126" fmla="*/ 2883144 w 3579202"/>
                  <a:gd name="connsiteY126" fmla="*/ 707048 h 2220057"/>
                  <a:gd name="connsiteX127" fmla="*/ 2820865 w 3579202"/>
                  <a:gd name="connsiteY127" fmla="*/ 666750 h 2220057"/>
                  <a:gd name="connsiteX128" fmla="*/ 2758586 w 3579202"/>
                  <a:gd name="connsiteY128" fmla="*/ 630115 h 2220057"/>
                  <a:gd name="connsiteX129" fmla="*/ 2707298 w 3579202"/>
                  <a:gd name="connsiteY129" fmla="*/ 567836 h 2220057"/>
                  <a:gd name="connsiteX130" fmla="*/ 2634029 w 3579202"/>
                  <a:gd name="connsiteY130" fmla="*/ 512884 h 2220057"/>
                  <a:gd name="connsiteX131" fmla="*/ 2593731 w 3579202"/>
                  <a:gd name="connsiteY131" fmla="*/ 476250 h 2220057"/>
                  <a:gd name="connsiteX132" fmla="*/ 2542442 w 3579202"/>
                  <a:gd name="connsiteY132" fmla="*/ 421298 h 2220057"/>
                  <a:gd name="connsiteX133" fmla="*/ 2476500 w 3579202"/>
                  <a:gd name="connsiteY133" fmla="*/ 384663 h 2220057"/>
                  <a:gd name="connsiteX134" fmla="*/ 2410558 w 3579202"/>
                  <a:gd name="connsiteY134" fmla="*/ 355355 h 2220057"/>
                  <a:gd name="connsiteX135" fmla="*/ 2384913 w 3579202"/>
                  <a:gd name="connsiteY135" fmla="*/ 307730 h 2220057"/>
                  <a:gd name="connsiteX136" fmla="*/ 2333625 w 3579202"/>
                  <a:gd name="connsiteY136" fmla="*/ 267432 h 2220057"/>
                  <a:gd name="connsiteX137" fmla="*/ 2278673 w 3579202"/>
                  <a:gd name="connsiteY137" fmla="*/ 212480 h 2220057"/>
                  <a:gd name="connsiteX138" fmla="*/ 2205404 w 3579202"/>
                  <a:gd name="connsiteY138" fmla="*/ 194163 h 2220057"/>
                  <a:gd name="connsiteX139" fmla="*/ 2154115 w 3579202"/>
                  <a:gd name="connsiteY139" fmla="*/ 172182 h 2220057"/>
                  <a:gd name="connsiteX140" fmla="*/ 2088173 w 3579202"/>
                  <a:gd name="connsiteY140" fmla="*/ 142875 h 2220057"/>
                  <a:gd name="connsiteX141" fmla="*/ 2047875 w 3579202"/>
                  <a:gd name="connsiteY141" fmla="*/ 113567 h 2220057"/>
                  <a:gd name="connsiteX142" fmla="*/ 1989259 w 3579202"/>
                  <a:gd name="connsiteY142" fmla="*/ 73269 h 2220057"/>
                  <a:gd name="connsiteX143" fmla="*/ 1941634 w 3579202"/>
                  <a:gd name="connsiteY143" fmla="*/ 87923 h 2220057"/>
                  <a:gd name="connsiteX144" fmla="*/ 1864702 w 3579202"/>
                  <a:gd name="connsiteY144" fmla="*/ 84259 h 2220057"/>
                  <a:gd name="connsiteX145" fmla="*/ 1802423 w 3579202"/>
                  <a:gd name="connsiteY145" fmla="*/ 84259 h 2220057"/>
                  <a:gd name="connsiteX146" fmla="*/ 1732817 w 3579202"/>
                  <a:gd name="connsiteY146" fmla="*/ 73269 h 2220057"/>
                  <a:gd name="connsiteX147" fmla="*/ 1714500 w 3579202"/>
                  <a:gd name="connsiteY147" fmla="*/ 98913 h 2220057"/>
                  <a:gd name="connsiteX148" fmla="*/ 1677865 w 3579202"/>
                  <a:gd name="connsiteY148" fmla="*/ 98913 h 2220057"/>
                  <a:gd name="connsiteX149" fmla="*/ 1652221 w 3579202"/>
                  <a:gd name="connsiteY149" fmla="*/ 58615 h 2220057"/>
                  <a:gd name="connsiteX150" fmla="*/ 1622913 w 3579202"/>
                  <a:gd name="connsiteY150" fmla="*/ 47625 h 2220057"/>
                  <a:gd name="connsiteX151" fmla="*/ 1538654 w 3579202"/>
                  <a:gd name="connsiteY151" fmla="*/ 32971 h 2220057"/>
                  <a:gd name="connsiteX152" fmla="*/ 1487365 w 3579202"/>
                  <a:gd name="connsiteY152" fmla="*/ 18317 h 2220057"/>
                  <a:gd name="connsiteX153" fmla="*/ 1414096 w 3579202"/>
                  <a:gd name="connsiteY153" fmla="*/ 0 h 2220057"/>
                  <a:gd name="connsiteX154" fmla="*/ 1414096 w 3579202"/>
                  <a:gd name="connsiteY154" fmla="*/ 0 h 2220057"/>
                  <a:gd name="connsiteX155" fmla="*/ 1399442 w 3579202"/>
                  <a:gd name="connsiteY155" fmla="*/ 95250 h 2220057"/>
                  <a:gd name="connsiteX156" fmla="*/ 1373798 w 3579202"/>
                  <a:gd name="connsiteY156" fmla="*/ 135548 h 2220057"/>
                  <a:gd name="connsiteX157" fmla="*/ 1373798 w 3579202"/>
                  <a:gd name="connsiteY157" fmla="*/ 135548 h 2220057"/>
                  <a:gd name="connsiteX158" fmla="*/ 1399442 w 3579202"/>
                  <a:gd name="connsiteY158" fmla="*/ 172182 h 2220057"/>
                  <a:gd name="connsiteX159" fmla="*/ 1428750 w 3579202"/>
                  <a:gd name="connsiteY159" fmla="*/ 263769 h 2220057"/>
                  <a:gd name="connsiteX160" fmla="*/ 1447067 w 3579202"/>
                  <a:gd name="connsiteY160" fmla="*/ 329711 h 2220057"/>
                  <a:gd name="connsiteX161" fmla="*/ 1403106 w 3579202"/>
                  <a:gd name="connsiteY161" fmla="*/ 391990 h 2220057"/>
                  <a:gd name="connsiteX162" fmla="*/ 1362808 w 3579202"/>
                  <a:gd name="connsiteY162" fmla="*/ 417634 h 2220057"/>
                  <a:gd name="connsiteX163" fmla="*/ 1289538 w 3579202"/>
                  <a:gd name="connsiteY163" fmla="*/ 410307 h 2220057"/>
                  <a:gd name="connsiteX164" fmla="*/ 1271221 w 3579202"/>
                  <a:gd name="connsiteY164" fmla="*/ 373673 h 2220057"/>
                  <a:gd name="connsiteX165" fmla="*/ 1271221 w 3579202"/>
                  <a:gd name="connsiteY165" fmla="*/ 333375 h 2220057"/>
                  <a:gd name="connsiteX166" fmla="*/ 1252904 w 3579202"/>
                  <a:gd name="connsiteY166" fmla="*/ 315057 h 2220057"/>
                  <a:gd name="connsiteX167" fmla="*/ 1212606 w 3579202"/>
                  <a:gd name="connsiteY167" fmla="*/ 296740 h 2220057"/>
                  <a:gd name="connsiteX168" fmla="*/ 1164981 w 3579202"/>
                  <a:gd name="connsiteY168" fmla="*/ 271096 h 2220057"/>
                  <a:gd name="connsiteX169" fmla="*/ 1150327 w 3579202"/>
                  <a:gd name="connsiteY169" fmla="*/ 216144 h 2220057"/>
                  <a:gd name="connsiteX170" fmla="*/ 1146663 w 3579202"/>
                  <a:gd name="connsiteY170" fmla="*/ 168519 h 2220057"/>
                  <a:gd name="connsiteX171" fmla="*/ 1143000 w 3579202"/>
                  <a:gd name="connsiteY171" fmla="*/ 153865 h 2220057"/>
                  <a:gd name="connsiteX172" fmla="*/ 1113692 w 3579202"/>
                  <a:gd name="connsiteY172" fmla="*/ 109903 h 2220057"/>
                  <a:gd name="connsiteX173" fmla="*/ 1066067 w 3579202"/>
                  <a:gd name="connsiteY173" fmla="*/ 146538 h 2220057"/>
                  <a:gd name="connsiteX174" fmla="*/ 1029433 w 3579202"/>
                  <a:gd name="connsiteY174" fmla="*/ 208817 h 2220057"/>
                  <a:gd name="connsiteX175" fmla="*/ 959827 w 3579202"/>
                  <a:gd name="connsiteY175" fmla="*/ 197827 h 2220057"/>
                  <a:gd name="connsiteX176" fmla="*/ 853586 w 3579202"/>
                  <a:gd name="connsiteY176" fmla="*/ 168519 h 2220057"/>
                  <a:gd name="connsiteX177" fmla="*/ 762000 w 3579202"/>
                  <a:gd name="connsiteY177" fmla="*/ 168519 h 2220057"/>
                  <a:gd name="connsiteX178" fmla="*/ 710711 w 3579202"/>
                  <a:gd name="connsiteY178" fmla="*/ 146538 h 2220057"/>
                  <a:gd name="connsiteX179" fmla="*/ 696058 w 3579202"/>
                  <a:gd name="connsiteY179" fmla="*/ 109903 h 2220057"/>
                  <a:gd name="connsiteX180" fmla="*/ 619125 w 3579202"/>
                  <a:gd name="connsiteY180" fmla="*/ 142875 h 2220057"/>
                  <a:gd name="connsiteX181" fmla="*/ 509221 w 3579202"/>
                  <a:gd name="connsiteY181" fmla="*/ 157528 h 2220057"/>
                  <a:gd name="connsiteX0" fmla="*/ 509221 w 3579202"/>
                  <a:gd name="connsiteY0" fmla="*/ 157528 h 2220057"/>
                  <a:gd name="connsiteX1" fmla="*/ 542192 w 3579202"/>
                  <a:gd name="connsiteY1" fmla="*/ 289413 h 2220057"/>
                  <a:gd name="connsiteX2" fmla="*/ 555759 w 3579202"/>
                  <a:gd name="connsiteY2" fmla="*/ 359386 h 2220057"/>
                  <a:gd name="connsiteX3" fmla="*/ 530114 w 3579202"/>
                  <a:gd name="connsiteY3" fmla="*/ 584504 h 2220057"/>
                  <a:gd name="connsiteX4" fmla="*/ 465259 w 3579202"/>
                  <a:gd name="connsiteY4" fmla="*/ 545855 h 2220057"/>
                  <a:gd name="connsiteX5" fmla="*/ 348029 w 3579202"/>
                  <a:gd name="connsiteY5" fmla="*/ 564173 h 2220057"/>
                  <a:gd name="connsiteX6" fmla="*/ 241788 w 3579202"/>
                  <a:gd name="connsiteY6" fmla="*/ 564173 h 2220057"/>
                  <a:gd name="connsiteX7" fmla="*/ 91587 w 3579202"/>
                  <a:gd name="connsiteY7" fmla="*/ 611798 h 2220057"/>
                  <a:gd name="connsiteX8" fmla="*/ 84259 w 3579202"/>
                  <a:gd name="connsiteY8" fmla="*/ 670413 h 2220057"/>
                  <a:gd name="connsiteX9" fmla="*/ 18317 w 3579202"/>
                  <a:gd name="connsiteY9" fmla="*/ 714375 h 2220057"/>
                  <a:gd name="connsiteX10" fmla="*/ 0 w 3579202"/>
                  <a:gd name="connsiteY10" fmla="*/ 835269 h 2220057"/>
                  <a:gd name="connsiteX11" fmla="*/ 98027 w 3579202"/>
                  <a:gd name="connsiteY11" fmla="*/ 920810 h 2220057"/>
                  <a:gd name="connsiteX12" fmla="*/ 135749 w 3579202"/>
                  <a:gd name="connsiteY12" fmla="*/ 952317 h 2220057"/>
                  <a:gd name="connsiteX13" fmla="*/ 95250 w 3579202"/>
                  <a:gd name="connsiteY13" fmla="*/ 1091711 h 2220057"/>
                  <a:gd name="connsiteX14" fmla="*/ 85748 w 3579202"/>
                  <a:gd name="connsiteY14" fmla="*/ 1118821 h 2220057"/>
                  <a:gd name="connsiteX15" fmla="*/ 179509 w 3579202"/>
                  <a:gd name="connsiteY15" fmla="*/ 1172307 h 2220057"/>
                  <a:gd name="connsiteX16" fmla="*/ 139211 w 3579202"/>
                  <a:gd name="connsiteY16" fmla="*/ 1274884 h 2220057"/>
                  <a:gd name="connsiteX17" fmla="*/ 157529 w 3579202"/>
                  <a:gd name="connsiteY17" fmla="*/ 1304192 h 2220057"/>
                  <a:gd name="connsiteX18" fmla="*/ 278423 w 3579202"/>
                  <a:gd name="connsiteY18" fmla="*/ 1348153 h 2220057"/>
                  <a:gd name="connsiteX19" fmla="*/ 311394 w 3579202"/>
                  <a:gd name="connsiteY19" fmla="*/ 1436077 h 2220057"/>
                  <a:gd name="connsiteX20" fmla="*/ 402981 w 3579202"/>
                  <a:gd name="connsiteY20" fmla="*/ 1432413 h 2220057"/>
                  <a:gd name="connsiteX21" fmla="*/ 461596 w 3579202"/>
                  <a:gd name="connsiteY21" fmla="*/ 1520336 h 2220057"/>
                  <a:gd name="connsiteX22" fmla="*/ 556846 w 3579202"/>
                  <a:gd name="connsiteY22" fmla="*/ 1542317 h 2220057"/>
                  <a:gd name="connsiteX23" fmla="*/ 589817 w 3579202"/>
                  <a:gd name="connsiteY23" fmla="*/ 1553307 h 2220057"/>
                  <a:gd name="connsiteX24" fmla="*/ 646257 w 3579202"/>
                  <a:gd name="connsiteY24" fmla="*/ 1500005 h 2220057"/>
                  <a:gd name="connsiteX25" fmla="*/ 659423 w 3579202"/>
                  <a:gd name="connsiteY25" fmla="*/ 1494692 h 2220057"/>
                  <a:gd name="connsiteX26" fmla="*/ 721702 w 3579202"/>
                  <a:gd name="connsiteY26" fmla="*/ 1483702 h 2220057"/>
                  <a:gd name="connsiteX27" fmla="*/ 783981 w 3579202"/>
                  <a:gd name="connsiteY27" fmla="*/ 1524000 h 2220057"/>
                  <a:gd name="connsiteX28" fmla="*/ 824279 w 3579202"/>
                  <a:gd name="connsiteY28" fmla="*/ 1505682 h 2220057"/>
                  <a:gd name="connsiteX29" fmla="*/ 893884 w 3579202"/>
                  <a:gd name="connsiteY29" fmla="*/ 1545980 h 2220057"/>
                  <a:gd name="connsiteX30" fmla="*/ 941509 w 3579202"/>
                  <a:gd name="connsiteY30" fmla="*/ 1567961 h 2220057"/>
                  <a:gd name="connsiteX31" fmla="*/ 1014779 w 3579202"/>
                  <a:gd name="connsiteY31" fmla="*/ 1571625 h 2220057"/>
                  <a:gd name="connsiteX32" fmla="*/ 1041710 w 3579202"/>
                  <a:gd name="connsiteY32" fmla="*/ 1581150 h 2220057"/>
                  <a:gd name="connsiteX33" fmla="*/ 1100527 w 3579202"/>
                  <a:gd name="connsiteY33" fmla="*/ 1656801 h 2220057"/>
                  <a:gd name="connsiteX34" fmla="*/ 1157654 w 3579202"/>
                  <a:gd name="connsiteY34" fmla="*/ 1633903 h 2220057"/>
                  <a:gd name="connsiteX35" fmla="*/ 1194288 w 3579202"/>
                  <a:gd name="connsiteY35" fmla="*/ 1659548 h 2220057"/>
                  <a:gd name="connsiteX36" fmla="*/ 1197952 w 3579202"/>
                  <a:gd name="connsiteY36" fmla="*/ 1699846 h 2220057"/>
                  <a:gd name="connsiteX37" fmla="*/ 1271221 w 3579202"/>
                  <a:gd name="connsiteY37" fmla="*/ 1740144 h 2220057"/>
                  <a:gd name="connsiteX38" fmla="*/ 1289538 w 3579202"/>
                  <a:gd name="connsiteY38" fmla="*/ 1806086 h 2220057"/>
                  <a:gd name="connsiteX39" fmla="*/ 1175971 w 3579202"/>
                  <a:gd name="connsiteY39" fmla="*/ 1908663 h 2220057"/>
                  <a:gd name="connsiteX40" fmla="*/ 1179634 w 3579202"/>
                  <a:gd name="connsiteY40" fmla="*/ 1937971 h 2220057"/>
                  <a:gd name="connsiteX41" fmla="*/ 1252904 w 3579202"/>
                  <a:gd name="connsiteY41" fmla="*/ 1974605 h 2220057"/>
                  <a:gd name="connsiteX42" fmla="*/ 1329836 w 3579202"/>
                  <a:gd name="connsiteY42" fmla="*/ 2033221 h 2220057"/>
                  <a:gd name="connsiteX43" fmla="*/ 1370134 w 3579202"/>
                  <a:gd name="connsiteY43" fmla="*/ 2121144 h 2220057"/>
                  <a:gd name="connsiteX44" fmla="*/ 1447067 w 3579202"/>
                  <a:gd name="connsiteY44" fmla="*/ 2121144 h 2220057"/>
                  <a:gd name="connsiteX45" fmla="*/ 1520336 w 3579202"/>
                  <a:gd name="connsiteY45" fmla="*/ 2106490 h 2220057"/>
                  <a:gd name="connsiteX46" fmla="*/ 1586279 w 3579202"/>
                  <a:gd name="connsiteY46" fmla="*/ 2077182 h 2220057"/>
                  <a:gd name="connsiteX47" fmla="*/ 1655884 w 3579202"/>
                  <a:gd name="connsiteY47" fmla="*/ 2106490 h 2220057"/>
                  <a:gd name="connsiteX48" fmla="*/ 1732817 w 3579202"/>
                  <a:gd name="connsiteY48" fmla="*/ 2055202 h 2220057"/>
                  <a:gd name="connsiteX49" fmla="*/ 1776779 w 3579202"/>
                  <a:gd name="connsiteY49" fmla="*/ 2077182 h 2220057"/>
                  <a:gd name="connsiteX50" fmla="*/ 1791433 w 3579202"/>
                  <a:gd name="connsiteY50" fmla="*/ 2146788 h 2220057"/>
                  <a:gd name="connsiteX51" fmla="*/ 1835394 w 3579202"/>
                  <a:gd name="connsiteY51" fmla="*/ 2220057 h 2220057"/>
                  <a:gd name="connsiteX52" fmla="*/ 1926981 w 3579202"/>
                  <a:gd name="connsiteY52" fmla="*/ 2168769 h 2220057"/>
                  <a:gd name="connsiteX53" fmla="*/ 1974606 w 3579202"/>
                  <a:gd name="connsiteY53" fmla="*/ 2124807 h 2220057"/>
                  <a:gd name="connsiteX54" fmla="*/ 2029558 w 3579202"/>
                  <a:gd name="connsiteY54" fmla="*/ 2106490 h 2220057"/>
                  <a:gd name="connsiteX55" fmla="*/ 2084509 w 3579202"/>
                  <a:gd name="connsiteY55" fmla="*/ 2058865 h 2220057"/>
                  <a:gd name="connsiteX56" fmla="*/ 2161442 w 3579202"/>
                  <a:gd name="connsiteY56" fmla="*/ 2047875 h 2220057"/>
                  <a:gd name="connsiteX57" fmla="*/ 2231048 w 3579202"/>
                  <a:gd name="connsiteY57" fmla="*/ 2062528 h 2220057"/>
                  <a:gd name="connsiteX58" fmla="*/ 2318971 w 3579202"/>
                  <a:gd name="connsiteY58" fmla="*/ 2102827 h 2220057"/>
                  <a:gd name="connsiteX59" fmla="*/ 2362933 w 3579202"/>
                  <a:gd name="connsiteY59" fmla="*/ 2069855 h 2220057"/>
                  <a:gd name="connsiteX60" fmla="*/ 2373923 w 3579202"/>
                  <a:gd name="connsiteY60" fmla="*/ 2014903 h 2220057"/>
                  <a:gd name="connsiteX61" fmla="*/ 2351942 w 3579202"/>
                  <a:gd name="connsiteY61" fmla="*/ 1967278 h 2220057"/>
                  <a:gd name="connsiteX62" fmla="*/ 2359269 w 3579202"/>
                  <a:gd name="connsiteY62" fmla="*/ 1919653 h 2220057"/>
                  <a:gd name="connsiteX63" fmla="*/ 2315308 w 3579202"/>
                  <a:gd name="connsiteY63" fmla="*/ 1868365 h 2220057"/>
                  <a:gd name="connsiteX64" fmla="*/ 2289663 w 3579202"/>
                  <a:gd name="connsiteY64" fmla="*/ 1740144 h 2220057"/>
                  <a:gd name="connsiteX65" fmla="*/ 2267683 w 3579202"/>
                  <a:gd name="connsiteY65" fmla="*/ 1655884 h 2220057"/>
                  <a:gd name="connsiteX66" fmla="*/ 2245702 w 3579202"/>
                  <a:gd name="connsiteY66" fmla="*/ 1608259 h 2220057"/>
                  <a:gd name="connsiteX67" fmla="*/ 2216394 w 3579202"/>
                  <a:gd name="connsiteY67" fmla="*/ 1648557 h 2220057"/>
                  <a:gd name="connsiteX68" fmla="*/ 2172433 w 3579202"/>
                  <a:gd name="connsiteY68" fmla="*/ 1615586 h 2220057"/>
                  <a:gd name="connsiteX69" fmla="*/ 2146788 w 3579202"/>
                  <a:gd name="connsiteY69" fmla="*/ 1571625 h 2220057"/>
                  <a:gd name="connsiteX70" fmla="*/ 2146788 w 3579202"/>
                  <a:gd name="connsiteY70" fmla="*/ 1545980 h 2220057"/>
                  <a:gd name="connsiteX71" fmla="*/ 2110154 w 3579202"/>
                  <a:gd name="connsiteY71" fmla="*/ 1545980 h 2220057"/>
                  <a:gd name="connsiteX72" fmla="*/ 2058865 w 3579202"/>
                  <a:gd name="connsiteY72" fmla="*/ 1553307 h 2220057"/>
                  <a:gd name="connsiteX73" fmla="*/ 2025894 w 3579202"/>
                  <a:gd name="connsiteY73" fmla="*/ 1516673 h 2220057"/>
                  <a:gd name="connsiteX74" fmla="*/ 2040548 w 3579202"/>
                  <a:gd name="connsiteY74" fmla="*/ 1483702 h 2220057"/>
                  <a:gd name="connsiteX75" fmla="*/ 2128471 w 3579202"/>
                  <a:gd name="connsiteY75" fmla="*/ 1483702 h 2220057"/>
                  <a:gd name="connsiteX76" fmla="*/ 2183423 w 3579202"/>
                  <a:gd name="connsiteY76" fmla="*/ 1527663 h 2220057"/>
                  <a:gd name="connsiteX77" fmla="*/ 2282336 w 3579202"/>
                  <a:gd name="connsiteY77" fmla="*/ 1553307 h 2220057"/>
                  <a:gd name="connsiteX78" fmla="*/ 2344615 w 3579202"/>
                  <a:gd name="connsiteY78" fmla="*/ 1516673 h 2220057"/>
                  <a:gd name="connsiteX79" fmla="*/ 2414221 w 3579202"/>
                  <a:gd name="connsiteY79" fmla="*/ 1461721 h 2220057"/>
                  <a:gd name="connsiteX80" fmla="*/ 2450856 w 3579202"/>
                  <a:gd name="connsiteY80" fmla="*/ 1406769 h 2220057"/>
                  <a:gd name="connsiteX81" fmla="*/ 2483827 w 3579202"/>
                  <a:gd name="connsiteY81" fmla="*/ 1366471 h 2220057"/>
                  <a:gd name="connsiteX82" fmla="*/ 2494817 w 3579202"/>
                  <a:gd name="connsiteY82" fmla="*/ 1318846 h 2220057"/>
                  <a:gd name="connsiteX83" fmla="*/ 2487490 w 3579202"/>
                  <a:gd name="connsiteY83" fmla="*/ 1274884 h 2220057"/>
                  <a:gd name="connsiteX84" fmla="*/ 2436202 w 3579202"/>
                  <a:gd name="connsiteY84" fmla="*/ 1223596 h 2220057"/>
                  <a:gd name="connsiteX85" fmla="*/ 2447192 w 3579202"/>
                  <a:gd name="connsiteY85" fmla="*/ 1172307 h 2220057"/>
                  <a:gd name="connsiteX86" fmla="*/ 2472836 w 3579202"/>
                  <a:gd name="connsiteY86" fmla="*/ 1143000 h 2220057"/>
                  <a:gd name="connsiteX87" fmla="*/ 2531452 w 3579202"/>
                  <a:gd name="connsiteY87" fmla="*/ 1146663 h 2220057"/>
                  <a:gd name="connsiteX88" fmla="*/ 2568086 w 3579202"/>
                  <a:gd name="connsiteY88" fmla="*/ 1227259 h 2220057"/>
                  <a:gd name="connsiteX89" fmla="*/ 2582740 w 3579202"/>
                  <a:gd name="connsiteY89" fmla="*/ 1278548 h 2220057"/>
                  <a:gd name="connsiteX90" fmla="*/ 2582740 w 3579202"/>
                  <a:gd name="connsiteY90" fmla="*/ 1337163 h 2220057"/>
                  <a:gd name="connsiteX91" fmla="*/ 2667000 w 3579202"/>
                  <a:gd name="connsiteY91" fmla="*/ 1337163 h 2220057"/>
                  <a:gd name="connsiteX92" fmla="*/ 2718288 w 3579202"/>
                  <a:gd name="connsiteY92" fmla="*/ 1315182 h 2220057"/>
                  <a:gd name="connsiteX93" fmla="*/ 2754923 w 3579202"/>
                  <a:gd name="connsiteY93" fmla="*/ 1304192 h 2220057"/>
                  <a:gd name="connsiteX94" fmla="*/ 2850173 w 3579202"/>
                  <a:gd name="connsiteY94" fmla="*/ 1355480 h 2220057"/>
                  <a:gd name="connsiteX95" fmla="*/ 2872154 w 3579202"/>
                  <a:gd name="connsiteY95" fmla="*/ 1395778 h 2220057"/>
                  <a:gd name="connsiteX96" fmla="*/ 2875817 w 3579202"/>
                  <a:gd name="connsiteY96" fmla="*/ 1465384 h 2220057"/>
                  <a:gd name="connsiteX97" fmla="*/ 2956413 w 3579202"/>
                  <a:gd name="connsiteY97" fmla="*/ 1534990 h 2220057"/>
                  <a:gd name="connsiteX98" fmla="*/ 2993048 w 3579202"/>
                  <a:gd name="connsiteY98" fmla="*/ 1524000 h 2220057"/>
                  <a:gd name="connsiteX99" fmla="*/ 3062654 w 3579202"/>
                  <a:gd name="connsiteY99" fmla="*/ 1589942 h 2220057"/>
                  <a:gd name="connsiteX100" fmla="*/ 3121269 w 3579202"/>
                  <a:gd name="connsiteY100" fmla="*/ 1622913 h 2220057"/>
                  <a:gd name="connsiteX101" fmla="*/ 3198202 w 3579202"/>
                  <a:gd name="connsiteY101" fmla="*/ 1622913 h 2220057"/>
                  <a:gd name="connsiteX102" fmla="*/ 3260481 w 3579202"/>
                  <a:gd name="connsiteY102" fmla="*/ 1597269 h 2220057"/>
                  <a:gd name="connsiteX103" fmla="*/ 3245827 w 3579202"/>
                  <a:gd name="connsiteY103" fmla="*/ 1534990 h 2220057"/>
                  <a:gd name="connsiteX104" fmla="*/ 3275134 w 3579202"/>
                  <a:gd name="connsiteY104" fmla="*/ 1469048 h 2220057"/>
                  <a:gd name="connsiteX105" fmla="*/ 3282461 w 3579202"/>
                  <a:gd name="connsiteY105" fmla="*/ 1399442 h 2220057"/>
                  <a:gd name="connsiteX106" fmla="*/ 3282461 w 3579202"/>
                  <a:gd name="connsiteY106" fmla="*/ 1337163 h 2220057"/>
                  <a:gd name="connsiteX107" fmla="*/ 3333750 w 3579202"/>
                  <a:gd name="connsiteY107" fmla="*/ 1340827 h 2220057"/>
                  <a:gd name="connsiteX108" fmla="*/ 3476625 w 3579202"/>
                  <a:gd name="connsiteY108" fmla="*/ 1399442 h 2220057"/>
                  <a:gd name="connsiteX109" fmla="*/ 3564548 w 3579202"/>
                  <a:gd name="connsiteY109" fmla="*/ 1359144 h 2220057"/>
                  <a:gd name="connsiteX110" fmla="*/ 3579202 w 3579202"/>
                  <a:gd name="connsiteY110" fmla="*/ 1238250 h 2220057"/>
                  <a:gd name="connsiteX111" fmla="*/ 3568211 w 3579202"/>
                  <a:gd name="connsiteY111" fmla="*/ 1128346 h 2220057"/>
                  <a:gd name="connsiteX112" fmla="*/ 3546231 w 3579202"/>
                  <a:gd name="connsiteY112" fmla="*/ 1025769 h 2220057"/>
                  <a:gd name="connsiteX113" fmla="*/ 3458308 w 3579202"/>
                  <a:gd name="connsiteY113" fmla="*/ 956163 h 2220057"/>
                  <a:gd name="connsiteX114" fmla="*/ 3333750 w 3579202"/>
                  <a:gd name="connsiteY114" fmla="*/ 934182 h 2220057"/>
                  <a:gd name="connsiteX115" fmla="*/ 3271471 w 3579202"/>
                  <a:gd name="connsiteY115" fmla="*/ 930519 h 2220057"/>
                  <a:gd name="connsiteX116" fmla="*/ 3143250 w 3579202"/>
                  <a:gd name="connsiteY116" fmla="*/ 901211 h 2220057"/>
                  <a:gd name="connsiteX117" fmla="*/ 3058990 w 3579202"/>
                  <a:gd name="connsiteY117" fmla="*/ 901211 h 2220057"/>
                  <a:gd name="connsiteX118" fmla="*/ 3062654 w 3579202"/>
                  <a:gd name="connsiteY118" fmla="*/ 985471 h 2220057"/>
                  <a:gd name="connsiteX119" fmla="*/ 3066317 w 3579202"/>
                  <a:gd name="connsiteY119" fmla="*/ 1036759 h 2220057"/>
                  <a:gd name="connsiteX120" fmla="*/ 3022356 w 3579202"/>
                  <a:gd name="connsiteY120" fmla="*/ 1044086 h 2220057"/>
                  <a:gd name="connsiteX121" fmla="*/ 2974731 w 3579202"/>
                  <a:gd name="connsiteY121" fmla="*/ 1018442 h 2220057"/>
                  <a:gd name="connsiteX122" fmla="*/ 2996711 w 3579202"/>
                  <a:gd name="connsiteY122" fmla="*/ 970817 h 2220057"/>
                  <a:gd name="connsiteX123" fmla="*/ 2982058 w 3579202"/>
                  <a:gd name="connsiteY123" fmla="*/ 886557 h 2220057"/>
                  <a:gd name="connsiteX124" fmla="*/ 2982058 w 3579202"/>
                  <a:gd name="connsiteY124" fmla="*/ 835269 h 2220057"/>
                  <a:gd name="connsiteX125" fmla="*/ 2934433 w 3579202"/>
                  <a:gd name="connsiteY125" fmla="*/ 762000 h 2220057"/>
                  <a:gd name="connsiteX126" fmla="*/ 2883144 w 3579202"/>
                  <a:gd name="connsiteY126" fmla="*/ 707048 h 2220057"/>
                  <a:gd name="connsiteX127" fmla="*/ 2820865 w 3579202"/>
                  <a:gd name="connsiteY127" fmla="*/ 666750 h 2220057"/>
                  <a:gd name="connsiteX128" fmla="*/ 2758586 w 3579202"/>
                  <a:gd name="connsiteY128" fmla="*/ 630115 h 2220057"/>
                  <a:gd name="connsiteX129" fmla="*/ 2707298 w 3579202"/>
                  <a:gd name="connsiteY129" fmla="*/ 567836 h 2220057"/>
                  <a:gd name="connsiteX130" fmla="*/ 2634029 w 3579202"/>
                  <a:gd name="connsiteY130" fmla="*/ 512884 h 2220057"/>
                  <a:gd name="connsiteX131" fmla="*/ 2593731 w 3579202"/>
                  <a:gd name="connsiteY131" fmla="*/ 476250 h 2220057"/>
                  <a:gd name="connsiteX132" fmla="*/ 2542442 w 3579202"/>
                  <a:gd name="connsiteY132" fmla="*/ 421298 h 2220057"/>
                  <a:gd name="connsiteX133" fmla="*/ 2476500 w 3579202"/>
                  <a:gd name="connsiteY133" fmla="*/ 384663 h 2220057"/>
                  <a:gd name="connsiteX134" fmla="*/ 2410558 w 3579202"/>
                  <a:gd name="connsiteY134" fmla="*/ 355355 h 2220057"/>
                  <a:gd name="connsiteX135" fmla="*/ 2384913 w 3579202"/>
                  <a:gd name="connsiteY135" fmla="*/ 307730 h 2220057"/>
                  <a:gd name="connsiteX136" fmla="*/ 2333625 w 3579202"/>
                  <a:gd name="connsiteY136" fmla="*/ 267432 h 2220057"/>
                  <a:gd name="connsiteX137" fmla="*/ 2278673 w 3579202"/>
                  <a:gd name="connsiteY137" fmla="*/ 212480 h 2220057"/>
                  <a:gd name="connsiteX138" fmla="*/ 2205404 w 3579202"/>
                  <a:gd name="connsiteY138" fmla="*/ 194163 h 2220057"/>
                  <a:gd name="connsiteX139" fmla="*/ 2154115 w 3579202"/>
                  <a:gd name="connsiteY139" fmla="*/ 172182 h 2220057"/>
                  <a:gd name="connsiteX140" fmla="*/ 2088173 w 3579202"/>
                  <a:gd name="connsiteY140" fmla="*/ 142875 h 2220057"/>
                  <a:gd name="connsiteX141" fmla="*/ 2047875 w 3579202"/>
                  <a:gd name="connsiteY141" fmla="*/ 113567 h 2220057"/>
                  <a:gd name="connsiteX142" fmla="*/ 1989259 w 3579202"/>
                  <a:gd name="connsiteY142" fmla="*/ 73269 h 2220057"/>
                  <a:gd name="connsiteX143" fmla="*/ 1941634 w 3579202"/>
                  <a:gd name="connsiteY143" fmla="*/ 87923 h 2220057"/>
                  <a:gd name="connsiteX144" fmla="*/ 1864702 w 3579202"/>
                  <a:gd name="connsiteY144" fmla="*/ 84259 h 2220057"/>
                  <a:gd name="connsiteX145" fmla="*/ 1802423 w 3579202"/>
                  <a:gd name="connsiteY145" fmla="*/ 84259 h 2220057"/>
                  <a:gd name="connsiteX146" fmla="*/ 1732817 w 3579202"/>
                  <a:gd name="connsiteY146" fmla="*/ 73269 h 2220057"/>
                  <a:gd name="connsiteX147" fmla="*/ 1714500 w 3579202"/>
                  <a:gd name="connsiteY147" fmla="*/ 98913 h 2220057"/>
                  <a:gd name="connsiteX148" fmla="*/ 1677865 w 3579202"/>
                  <a:gd name="connsiteY148" fmla="*/ 98913 h 2220057"/>
                  <a:gd name="connsiteX149" fmla="*/ 1652221 w 3579202"/>
                  <a:gd name="connsiteY149" fmla="*/ 58615 h 2220057"/>
                  <a:gd name="connsiteX150" fmla="*/ 1622913 w 3579202"/>
                  <a:gd name="connsiteY150" fmla="*/ 47625 h 2220057"/>
                  <a:gd name="connsiteX151" fmla="*/ 1538654 w 3579202"/>
                  <a:gd name="connsiteY151" fmla="*/ 32971 h 2220057"/>
                  <a:gd name="connsiteX152" fmla="*/ 1487365 w 3579202"/>
                  <a:gd name="connsiteY152" fmla="*/ 18317 h 2220057"/>
                  <a:gd name="connsiteX153" fmla="*/ 1414096 w 3579202"/>
                  <a:gd name="connsiteY153" fmla="*/ 0 h 2220057"/>
                  <a:gd name="connsiteX154" fmla="*/ 1414096 w 3579202"/>
                  <a:gd name="connsiteY154" fmla="*/ 0 h 2220057"/>
                  <a:gd name="connsiteX155" fmla="*/ 1399442 w 3579202"/>
                  <a:gd name="connsiteY155" fmla="*/ 95250 h 2220057"/>
                  <a:gd name="connsiteX156" fmla="*/ 1373798 w 3579202"/>
                  <a:gd name="connsiteY156" fmla="*/ 135548 h 2220057"/>
                  <a:gd name="connsiteX157" fmla="*/ 1373798 w 3579202"/>
                  <a:gd name="connsiteY157" fmla="*/ 135548 h 2220057"/>
                  <a:gd name="connsiteX158" fmla="*/ 1399442 w 3579202"/>
                  <a:gd name="connsiteY158" fmla="*/ 172182 h 2220057"/>
                  <a:gd name="connsiteX159" fmla="*/ 1428750 w 3579202"/>
                  <a:gd name="connsiteY159" fmla="*/ 263769 h 2220057"/>
                  <a:gd name="connsiteX160" fmla="*/ 1447067 w 3579202"/>
                  <a:gd name="connsiteY160" fmla="*/ 329711 h 2220057"/>
                  <a:gd name="connsiteX161" fmla="*/ 1403106 w 3579202"/>
                  <a:gd name="connsiteY161" fmla="*/ 391990 h 2220057"/>
                  <a:gd name="connsiteX162" fmla="*/ 1362808 w 3579202"/>
                  <a:gd name="connsiteY162" fmla="*/ 417634 h 2220057"/>
                  <a:gd name="connsiteX163" fmla="*/ 1289538 w 3579202"/>
                  <a:gd name="connsiteY163" fmla="*/ 410307 h 2220057"/>
                  <a:gd name="connsiteX164" fmla="*/ 1271221 w 3579202"/>
                  <a:gd name="connsiteY164" fmla="*/ 373673 h 2220057"/>
                  <a:gd name="connsiteX165" fmla="*/ 1271221 w 3579202"/>
                  <a:gd name="connsiteY165" fmla="*/ 333375 h 2220057"/>
                  <a:gd name="connsiteX166" fmla="*/ 1252904 w 3579202"/>
                  <a:gd name="connsiteY166" fmla="*/ 315057 h 2220057"/>
                  <a:gd name="connsiteX167" fmla="*/ 1212606 w 3579202"/>
                  <a:gd name="connsiteY167" fmla="*/ 296740 h 2220057"/>
                  <a:gd name="connsiteX168" fmla="*/ 1164981 w 3579202"/>
                  <a:gd name="connsiteY168" fmla="*/ 271096 h 2220057"/>
                  <a:gd name="connsiteX169" fmla="*/ 1150327 w 3579202"/>
                  <a:gd name="connsiteY169" fmla="*/ 216144 h 2220057"/>
                  <a:gd name="connsiteX170" fmla="*/ 1146663 w 3579202"/>
                  <a:gd name="connsiteY170" fmla="*/ 168519 h 2220057"/>
                  <a:gd name="connsiteX171" fmla="*/ 1143000 w 3579202"/>
                  <a:gd name="connsiteY171" fmla="*/ 153865 h 2220057"/>
                  <a:gd name="connsiteX172" fmla="*/ 1113692 w 3579202"/>
                  <a:gd name="connsiteY172" fmla="*/ 109903 h 2220057"/>
                  <a:gd name="connsiteX173" fmla="*/ 1066067 w 3579202"/>
                  <a:gd name="connsiteY173" fmla="*/ 146538 h 2220057"/>
                  <a:gd name="connsiteX174" fmla="*/ 1029433 w 3579202"/>
                  <a:gd name="connsiteY174" fmla="*/ 208817 h 2220057"/>
                  <a:gd name="connsiteX175" fmla="*/ 959827 w 3579202"/>
                  <a:gd name="connsiteY175" fmla="*/ 197827 h 2220057"/>
                  <a:gd name="connsiteX176" fmla="*/ 853586 w 3579202"/>
                  <a:gd name="connsiteY176" fmla="*/ 168519 h 2220057"/>
                  <a:gd name="connsiteX177" fmla="*/ 762000 w 3579202"/>
                  <a:gd name="connsiteY177" fmla="*/ 168519 h 2220057"/>
                  <a:gd name="connsiteX178" fmla="*/ 710711 w 3579202"/>
                  <a:gd name="connsiteY178" fmla="*/ 146538 h 2220057"/>
                  <a:gd name="connsiteX179" fmla="*/ 696058 w 3579202"/>
                  <a:gd name="connsiteY179" fmla="*/ 109903 h 2220057"/>
                  <a:gd name="connsiteX180" fmla="*/ 619125 w 3579202"/>
                  <a:gd name="connsiteY180" fmla="*/ 142875 h 2220057"/>
                  <a:gd name="connsiteX181" fmla="*/ 509221 w 3579202"/>
                  <a:gd name="connsiteY181" fmla="*/ 157528 h 2220057"/>
                  <a:gd name="connsiteX0" fmla="*/ 509221 w 3579202"/>
                  <a:gd name="connsiteY0" fmla="*/ 157528 h 2220057"/>
                  <a:gd name="connsiteX1" fmla="*/ 542192 w 3579202"/>
                  <a:gd name="connsiteY1" fmla="*/ 289413 h 2220057"/>
                  <a:gd name="connsiteX2" fmla="*/ 555759 w 3579202"/>
                  <a:gd name="connsiteY2" fmla="*/ 359386 h 2220057"/>
                  <a:gd name="connsiteX3" fmla="*/ 530114 w 3579202"/>
                  <a:gd name="connsiteY3" fmla="*/ 584504 h 2220057"/>
                  <a:gd name="connsiteX4" fmla="*/ 465259 w 3579202"/>
                  <a:gd name="connsiteY4" fmla="*/ 545855 h 2220057"/>
                  <a:gd name="connsiteX5" fmla="*/ 348029 w 3579202"/>
                  <a:gd name="connsiteY5" fmla="*/ 564173 h 2220057"/>
                  <a:gd name="connsiteX6" fmla="*/ 241788 w 3579202"/>
                  <a:gd name="connsiteY6" fmla="*/ 564173 h 2220057"/>
                  <a:gd name="connsiteX7" fmla="*/ 91587 w 3579202"/>
                  <a:gd name="connsiteY7" fmla="*/ 611798 h 2220057"/>
                  <a:gd name="connsiteX8" fmla="*/ 84259 w 3579202"/>
                  <a:gd name="connsiteY8" fmla="*/ 670413 h 2220057"/>
                  <a:gd name="connsiteX9" fmla="*/ 18317 w 3579202"/>
                  <a:gd name="connsiteY9" fmla="*/ 714375 h 2220057"/>
                  <a:gd name="connsiteX10" fmla="*/ 0 w 3579202"/>
                  <a:gd name="connsiteY10" fmla="*/ 835269 h 2220057"/>
                  <a:gd name="connsiteX11" fmla="*/ 98027 w 3579202"/>
                  <a:gd name="connsiteY11" fmla="*/ 920810 h 2220057"/>
                  <a:gd name="connsiteX12" fmla="*/ 135749 w 3579202"/>
                  <a:gd name="connsiteY12" fmla="*/ 952317 h 2220057"/>
                  <a:gd name="connsiteX13" fmla="*/ 95250 w 3579202"/>
                  <a:gd name="connsiteY13" fmla="*/ 1091711 h 2220057"/>
                  <a:gd name="connsiteX14" fmla="*/ 85748 w 3579202"/>
                  <a:gd name="connsiteY14" fmla="*/ 1118821 h 2220057"/>
                  <a:gd name="connsiteX15" fmla="*/ 179509 w 3579202"/>
                  <a:gd name="connsiteY15" fmla="*/ 1172307 h 2220057"/>
                  <a:gd name="connsiteX16" fmla="*/ 139211 w 3579202"/>
                  <a:gd name="connsiteY16" fmla="*/ 1274884 h 2220057"/>
                  <a:gd name="connsiteX17" fmla="*/ 157529 w 3579202"/>
                  <a:gd name="connsiteY17" fmla="*/ 1304192 h 2220057"/>
                  <a:gd name="connsiteX18" fmla="*/ 278423 w 3579202"/>
                  <a:gd name="connsiteY18" fmla="*/ 1348153 h 2220057"/>
                  <a:gd name="connsiteX19" fmla="*/ 311394 w 3579202"/>
                  <a:gd name="connsiteY19" fmla="*/ 1436077 h 2220057"/>
                  <a:gd name="connsiteX20" fmla="*/ 402981 w 3579202"/>
                  <a:gd name="connsiteY20" fmla="*/ 1432413 h 2220057"/>
                  <a:gd name="connsiteX21" fmla="*/ 461596 w 3579202"/>
                  <a:gd name="connsiteY21" fmla="*/ 1520336 h 2220057"/>
                  <a:gd name="connsiteX22" fmla="*/ 556846 w 3579202"/>
                  <a:gd name="connsiteY22" fmla="*/ 1542317 h 2220057"/>
                  <a:gd name="connsiteX23" fmla="*/ 589817 w 3579202"/>
                  <a:gd name="connsiteY23" fmla="*/ 1553307 h 2220057"/>
                  <a:gd name="connsiteX24" fmla="*/ 646257 w 3579202"/>
                  <a:gd name="connsiteY24" fmla="*/ 1500005 h 2220057"/>
                  <a:gd name="connsiteX25" fmla="*/ 659423 w 3579202"/>
                  <a:gd name="connsiteY25" fmla="*/ 1494692 h 2220057"/>
                  <a:gd name="connsiteX26" fmla="*/ 721702 w 3579202"/>
                  <a:gd name="connsiteY26" fmla="*/ 1483702 h 2220057"/>
                  <a:gd name="connsiteX27" fmla="*/ 783981 w 3579202"/>
                  <a:gd name="connsiteY27" fmla="*/ 1524000 h 2220057"/>
                  <a:gd name="connsiteX28" fmla="*/ 824279 w 3579202"/>
                  <a:gd name="connsiteY28" fmla="*/ 1505682 h 2220057"/>
                  <a:gd name="connsiteX29" fmla="*/ 889134 w 3579202"/>
                  <a:gd name="connsiteY29" fmla="*/ 1557886 h 2220057"/>
                  <a:gd name="connsiteX30" fmla="*/ 941509 w 3579202"/>
                  <a:gd name="connsiteY30" fmla="*/ 1567961 h 2220057"/>
                  <a:gd name="connsiteX31" fmla="*/ 1014779 w 3579202"/>
                  <a:gd name="connsiteY31" fmla="*/ 1571625 h 2220057"/>
                  <a:gd name="connsiteX32" fmla="*/ 1041710 w 3579202"/>
                  <a:gd name="connsiteY32" fmla="*/ 1581150 h 2220057"/>
                  <a:gd name="connsiteX33" fmla="*/ 1100527 w 3579202"/>
                  <a:gd name="connsiteY33" fmla="*/ 1656801 h 2220057"/>
                  <a:gd name="connsiteX34" fmla="*/ 1157654 w 3579202"/>
                  <a:gd name="connsiteY34" fmla="*/ 1633903 h 2220057"/>
                  <a:gd name="connsiteX35" fmla="*/ 1194288 w 3579202"/>
                  <a:gd name="connsiteY35" fmla="*/ 1659548 h 2220057"/>
                  <a:gd name="connsiteX36" fmla="*/ 1197952 w 3579202"/>
                  <a:gd name="connsiteY36" fmla="*/ 1699846 h 2220057"/>
                  <a:gd name="connsiteX37" fmla="*/ 1271221 w 3579202"/>
                  <a:gd name="connsiteY37" fmla="*/ 1740144 h 2220057"/>
                  <a:gd name="connsiteX38" fmla="*/ 1289538 w 3579202"/>
                  <a:gd name="connsiteY38" fmla="*/ 1806086 h 2220057"/>
                  <a:gd name="connsiteX39" fmla="*/ 1175971 w 3579202"/>
                  <a:gd name="connsiteY39" fmla="*/ 1908663 h 2220057"/>
                  <a:gd name="connsiteX40" fmla="*/ 1179634 w 3579202"/>
                  <a:gd name="connsiteY40" fmla="*/ 1937971 h 2220057"/>
                  <a:gd name="connsiteX41" fmla="*/ 1252904 w 3579202"/>
                  <a:gd name="connsiteY41" fmla="*/ 1974605 h 2220057"/>
                  <a:gd name="connsiteX42" fmla="*/ 1329836 w 3579202"/>
                  <a:gd name="connsiteY42" fmla="*/ 2033221 h 2220057"/>
                  <a:gd name="connsiteX43" fmla="*/ 1370134 w 3579202"/>
                  <a:gd name="connsiteY43" fmla="*/ 2121144 h 2220057"/>
                  <a:gd name="connsiteX44" fmla="*/ 1447067 w 3579202"/>
                  <a:gd name="connsiteY44" fmla="*/ 2121144 h 2220057"/>
                  <a:gd name="connsiteX45" fmla="*/ 1520336 w 3579202"/>
                  <a:gd name="connsiteY45" fmla="*/ 2106490 h 2220057"/>
                  <a:gd name="connsiteX46" fmla="*/ 1586279 w 3579202"/>
                  <a:gd name="connsiteY46" fmla="*/ 2077182 h 2220057"/>
                  <a:gd name="connsiteX47" fmla="*/ 1655884 w 3579202"/>
                  <a:gd name="connsiteY47" fmla="*/ 2106490 h 2220057"/>
                  <a:gd name="connsiteX48" fmla="*/ 1732817 w 3579202"/>
                  <a:gd name="connsiteY48" fmla="*/ 2055202 h 2220057"/>
                  <a:gd name="connsiteX49" fmla="*/ 1776779 w 3579202"/>
                  <a:gd name="connsiteY49" fmla="*/ 2077182 h 2220057"/>
                  <a:gd name="connsiteX50" fmla="*/ 1791433 w 3579202"/>
                  <a:gd name="connsiteY50" fmla="*/ 2146788 h 2220057"/>
                  <a:gd name="connsiteX51" fmla="*/ 1835394 w 3579202"/>
                  <a:gd name="connsiteY51" fmla="*/ 2220057 h 2220057"/>
                  <a:gd name="connsiteX52" fmla="*/ 1926981 w 3579202"/>
                  <a:gd name="connsiteY52" fmla="*/ 2168769 h 2220057"/>
                  <a:gd name="connsiteX53" fmla="*/ 1974606 w 3579202"/>
                  <a:gd name="connsiteY53" fmla="*/ 2124807 h 2220057"/>
                  <a:gd name="connsiteX54" fmla="*/ 2029558 w 3579202"/>
                  <a:gd name="connsiteY54" fmla="*/ 2106490 h 2220057"/>
                  <a:gd name="connsiteX55" fmla="*/ 2084509 w 3579202"/>
                  <a:gd name="connsiteY55" fmla="*/ 2058865 h 2220057"/>
                  <a:gd name="connsiteX56" fmla="*/ 2161442 w 3579202"/>
                  <a:gd name="connsiteY56" fmla="*/ 2047875 h 2220057"/>
                  <a:gd name="connsiteX57" fmla="*/ 2231048 w 3579202"/>
                  <a:gd name="connsiteY57" fmla="*/ 2062528 h 2220057"/>
                  <a:gd name="connsiteX58" fmla="*/ 2318971 w 3579202"/>
                  <a:gd name="connsiteY58" fmla="*/ 2102827 h 2220057"/>
                  <a:gd name="connsiteX59" fmla="*/ 2362933 w 3579202"/>
                  <a:gd name="connsiteY59" fmla="*/ 2069855 h 2220057"/>
                  <a:gd name="connsiteX60" fmla="*/ 2373923 w 3579202"/>
                  <a:gd name="connsiteY60" fmla="*/ 2014903 h 2220057"/>
                  <a:gd name="connsiteX61" fmla="*/ 2351942 w 3579202"/>
                  <a:gd name="connsiteY61" fmla="*/ 1967278 h 2220057"/>
                  <a:gd name="connsiteX62" fmla="*/ 2359269 w 3579202"/>
                  <a:gd name="connsiteY62" fmla="*/ 1919653 h 2220057"/>
                  <a:gd name="connsiteX63" fmla="*/ 2315308 w 3579202"/>
                  <a:gd name="connsiteY63" fmla="*/ 1868365 h 2220057"/>
                  <a:gd name="connsiteX64" fmla="*/ 2289663 w 3579202"/>
                  <a:gd name="connsiteY64" fmla="*/ 1740144 h 2220057"/>
                  <a:gd name="connsiteX65" fmla="*/ 2267683 w 3579202"/>
                  <a:gd name="connsiteY65" fmla="*/ 1655884 h 2220057"/>
                  <a:gd name="connsiteX66" fmla="*/ 2245702 w 3579202"/>
                  <a:gd name="connsiteY66" fmla="*/ 1608259 h 2220057"/>
                  <a:gd name="connsiteX67" fmla="*/ 2216394 w 3579202"/>
                  <a:gd name="connsiteY67" fmla="*/ 1648557 h 2220057"/>
                  <a:gd name="connsiteX68" fmla="*/ 2172433 w 3579202"/>
                  <a:gd name="connsiteY68" fmla="*/ 1615586 h 2220057"/>
                  <a:gd name="connsiteX69" fmla="*/ 2146788 w 3579202"/>
                  <a:gd name="connsiteY69" fmla="*/ 1571625 h 2220057"/>
                  <a:gd name="connsiteX70" fmla="*/ 2146788 w 3579202"/>
                  <a:gd name="connsiteY70" fmla="*/ 1545980 h 2220057"/>
                  <a:gd name="connsiteX71" fmla="*/ 2110154 w 3579202"/>
                  <a:gd name="connsiteY71" fmla="*/ 1545980 h 2220057"/>
                  <a:gd name="connsiteX72" fmla="*/ 2058865 w 3579202"/>
                  <a:gd name="connsiteY72" fmla="*/ 1553307 h 2220057"/>
                  <a:gd name="connsiteX73" fmla="*/ 2025894 w 3579202"/>
                  <a:gd name="connsiteY73" fmla="*/ 1516673 h 2220057"/>
                  <a:gd name="connsiteX74" fmla="*/ 2040548 w 3579202"/>
                  <a:gd name="connsiteY74" fmla="*/ 1483702 h 2220057"/>
                  <a:gd name="connsiteX75" fmla="*/ 2128471 w 3579202"/>
                  <a:gd name="connsiteY75" fmla="*/ 1483702 h 2220057"/>
                  <a:gd name="connsiteX76" fmla="*/ 2183423 w 3579202"/>
                  <a:gd name="connsiteY76" fmla="*/ 1527663 h 2220057"/>
                  <a:gd name="connsiteX77" fmla="*/ 2282336 w 3579202"/>
                  <a:gd name="connsiteY77" fmla="*/ 1553307 h 2220057"/>
                  <a:gd name="connsiteX78" fmla="*/ 2344615 w 3579202"/>
                  <a:gd name="connsiteY78" fmla="*/ 1516673 h 2220057"/>
                  <a:gd name="connsiteX79" fmla="*/ 2414221 w 3579202"/>
                  <a:gd name="connsiteY79" fmla="*/ 1461721 h 2220057"/>
                  <a:gd name="connsiteX80" fmla="*/ 2450856 w 3579202"/>
                  <a:gd name="connsiteY80" fmla="*/ 1406769 h 2220057"/>
                  <a:gd name="connsiteX81" fmla="*/ 2483827 w 3579202"/>
                  <a:gd name="connsiteY81" fmla="*/ 1366471 h 2220057"/>
                  <a:gd name="connsiteX82" fmla="*/ 2494817 w 3579202"/>
                  <a:gd name="connsiteY82" fmla="*/ 1318846 h 2220057"/>
                  <a:gd name="connsiteX83" fmla="*/ 2487490 w 3579202"/>
                  <a:gd name="connsiteY83" fmla="*/ 1274884 h 2220057"/>
                  <a:gd name="connsiteX84" fmla="*/ 2436202 w 3579202"/>
                  <a:gd name="connsiteY84" fmla="*/ 1223596 h 2220057"/>
                  <a:gd name="connsiteX85" fmla="*/ 2447192 w 3579202"/>
                  <a:gd name="connsiteY85" fmla="*/ 1172307 h 2220057"/>
                  <a:gd name="connsiteX86" fmla="*/ 2472836 w 3579202"/>
                  <a:gd name="connsiteY86" fmla="*/ 1143000 h 2220057"/>
                  <a:gd name="connsiteX87" fmla="*/ 2531452 w 3579202"/>
                  <a:gd name="connsiteY87" fmla="*/ 1146663 h 2220057"/>
                  <a:gd name="connsiteX88" fmla="*/ 2568086 w 3579202"/>
                  <a:gd name="connsiteY88" fmla="*/ 1227259 h 2220057"/>
                  <a:gd name="connsiteX89" fmla="*/ 2582740 w 3579202"/>
                  <a:gd name="connsiteY89" fmla="*/ 1278548 h 2220057"/>
                  <a:gd name="connsiteX90" fmla="*/ 2582740 w 3579202"/>
                  <a:gd name="connsiteY90" fmla="*/ 1337163 h 2220057"/>
                  <a:gd name="connsiteX91" fmla="*/ 2667000 w 3579202"/>
                  <a:gd name="connsiteY91" fmla="*/ 1337163 h 2220057"/>
                  <a:gd name="connsiteX92" fmla="*/ 2718288 w 3579202"/>
                  <a:gd name="connsiteY92" fmla="*/ 1315182 h 2220057"/>
                  <a:gd name="connsiteX93" fmla="*/ 2754923 w 3579202"/>
                  <a:gd name="connsiteY93" fmla="*/ 1304192 h 2220057"/>
                  <a:gd name="connsiteX94" fmla="*/ 2850173 w 3579202"/>
                  <a:gd name="connsiteY94" fmla="*/ 1355480 h 2220057"/>
                  <a:gd name="connsiteX95" fmla="*/ 2872154 w 3579202"/>
                  <a:gd name="connsiteY95" fmla="*/ 1395778 h 2220057"/>
                  <a:gd name="connsiteX96" fmla="*/ 2875817 w 3579202"/>
                  <a:gd name="connsiteY96" fmla="*/ 1465384 h 2220057"/>
                  <a:gd name="connsiteX97" fmla="*/ 2956413 w 3579202"/>
                  <a:gd name="connsiteY97" fmla="*/ 1534990 h 2220057"/>
                  <a:gd name="connsiteX98" fmla="*/ 2993048 w 3579202"/>
                  <a:gd name="connsiteY98" fmla="*/ 1524000 h 2220057"/>
                  <a:gd name="connsiteX99" fmla="*/ 3062654 w 3579202"/>
                  <a:gd name="connsiteY99" fmla="*/ 1589942 h 2220057"/>
                  <a:gd name="connsiteX100" fmla="*/ 3121269 w 3579202"/>
                  <a:gd name="connsiteY100" fmla="*/ 1622913 h 2220057"/>
                  <a:gd name="connsiteX101" fmla="*/ 3198202 w 3579202"/>
                  <a:gd name="connsiteY101" fmla="*/ 1622913 h 2220057"/>
                  <a:gd name="connsiteX102" fmla="*/ 3260481 w 3579202"/>
                  <a:gd name="connsiteY102" fmla="*/ 1597269 h 2220057"/>
                  <a:gd name="connsiteX103" fmla="*/ 3245827 w 3579202"/>
                  <a:gd name="connsiteY103" fmla="*/ 1534990 h 2220057"/>
                  <a:gd name="connsiteX104" fmla="*/ 3275134 w 3579202"/>
                  <a:gd name="connsiteY104" fmla="*/ 1469048 h 2220057"/>
                  <a:gd name="connsiteX105" fmla="*/ 3282461 w 3579202"/>
                  <a:gd name="connsiteY105" fmla="*/ 1399442 h 2220057"/>
                  <a:gd name="connsiteX106" fmla="*/ 3282461 w 3579202"/>
                  <a:gd name="connsiteY106" fmla="*/ 1337163 h 2220057"/>
                  <a:gd name="connsiteX107" fmla="*/ 3333750 w 3579202"/>
                  <a:gd name="connsiteY107" fmla="*/ 1340827 h 2220057"/>
                  <a:gd name="connsiteX108" fmla="*/ 3476625 w 3579202"/>
                  <a:gd name="connsiteY108" fmla="*/ 1399442 h 2220057"/>
                  <a:gd name="connsiteX109" fmla="*/ 3564548 w 3579202"/>
                  <a:gd name="connsiteY109" fmla="*/ 1359144 h 2220057"/>
                  <a:gd name="connsiteX110" fmla="*/ 3579202 w 3579202"/>
                  <a:gd name="connsiteY110" fmla="*/ 1238250 h 2220057"/>
                  <a:gd name="connsiteX111" fmla="*/ 3568211 w 3579202"/>
                  <a:gd name="connsiteY111" fmla="*/ 1128346 h 2220057"/>
                  <a:gd name="connsiteX112" fmla="*/ 3546231 w 3579202"/>
                  <a:gd name="connsiteY112" fmla="*/ 1025769 h 2220057"/>
                  <a:gd name="connsiteX113" fmla="*/ 3458308 w 3579202"/>
                  <a:gd name="connsiteY113" fmla="*/ 956163 h 2220057"/>
                  <a:gd name="connsiteX114" fmla="*/ 3333750 w 3579202"/>
                  <a:gd name="connsiteY114" fmla="*/ 934182 h 2220057"/>
                  <a:gd name="connsiteX115" fmla="*/ 3271471 w 3579202"/>
                  <a:gd name="connsiteY115" fmla="*/ 930519 h 2220057"/>
                  <a:gd name="connsiteX116" fmla="*/ 3143250 w 3579202"/>
                  <a:gd name="connsiteY116" fmla="*/ 901211 h 2220057"/>
                  <a:gd name="connsiteX117" fmla="*/ 3058990 w 3579202"/>
                  <a:gd name="connsiteY117" fmla="*/ 901211 h 2220057"/>
                  <a:gd name="connsiteX118" fmla="*/ 3062654 w 3579202"/>
                  <a:gd name="connsiteY118" fmla="*/ 985471 h 2220057"/>
                  <a:gd name="connsiteX119" fmla="*/ 3066317 w 3579202"/>
                  <a:gd name="connsiteY119" fmla="*/ 1036759 h 2220057"/>
                  <a:gd name="connsiteX120" fmla="*/ 3022356 w 3579202"/>
                  <a:gd name="connsiteY120" fmla="*/ 1044086 h 2220057"/>
                  <a:gd name="connsiteX121" fmla="*/ 2974731 w 3579202"/>
                  <a:gd name="connsiteY121" fmla="*/ 1018442 h 2220057"/>
                  <a:gd name="connsiteX122" fmla="*/ 2996711 w 3579202"/>
                  <a:gd name="connsiteY122" fmla="*/ 970817 h 2220057"/>
                  <a:gd name="connsiteX123" fmla="*/ 2982058 w 3579202"/>
                  <a:gd name="connsiteY123" fmla="*/ 886557 h 2220057"/>
                  <a:gd name="connsiteX124" fmla="*/ 2982058 w 3579202"/>
                  <a:gd name="connsiteY124" fmla="*/ 835269 h 2220057"/>
                  <a:gd name="connsiteX125" fmla="*/ 2934433 w 3579202"/>
                  <a:gd name="connsiteY125" fmla="*/ 762000 h 2220057"/>
                  <a:gd name="connsiteX126" fmla="*/ 2883144 w 3579202"/>
                  <a:gd name="connsiteY126" fmla="*/ 707048 h 2220057"/>
                  <a:gd name="connsiteX127" fmla="*/ 2820865 w 3579202"/>
                  <a:gd name="connsiteY127" fmla="*/ 666750 h 2220057"/>
                  <a:gd name="connsiteX128" fmla="*/ 2758586 w 3579202"/>
                  <a:gd name="connsiteY128" fmla="*/ 630115 h 2220057"/>
                  <a:gd name="connsiteX129" fmla="*/ 2707298 w 3579202"/>
                  <a:gd name="connsiteY129" fmla="*/ 567836 h 2220057"/>
                  <a:gd name="connsiteX130" fmla="*/ 2634029 w 3579202"/>
                  <a:gd name="connsiteY130" fmla="*/ 512884 h 2220057"/>
                  <a:gd name="connsiteX131" fmla="*/ 2593731 w 3579202"/>
                  <a:gd name="connsiteY131" fmla="*/ 476250 h 2220057"/>
                  <a:gd name="connsiteX132" fmla="*/ 2542442 w 3579202"/>
                  <a:gd name="connsiteY132" fmla="*/ 421298 h 2220057"/>
                  <a:gd name="connsiteX133" fmla="*/ 2476500 w 3579202"/>
                  <a:gd name="connsiteY133" fmla="*/ 384663 h 2220057"/>
                  <a:gd name="connsiteX134" fmla="*/ 2410558 w 3579202"/>
                  <a:gd name="connsiteY134" fmla="*/ 355355 h 2220057"/>
                  <a:gd name="connsiteX135" fmla="*/ 2384913 w 3579202"/>
                  <a:gd name="connsiteY135" fmla="*/ 307730 h 2220057"/>
                  <a:gd name="connsiteX136" fmla="*/ 2333625 w 3579202"/>
                  <a:gd name="connsiteY136" fmla="*/ 267432 h 2220057"/>
                  <a:gd name="connsiteX137" fmla="*/ 2278673 w 3579202"/>
                  <a:gd name="connsiteY137" fmla="*/ 212480 h 2220057"/>
                  <a:gd name="connsiteX138" fmla="*/ 2205404 w 3579202"/>
                  <a:gd name="connsiteY138" fmla="*/ 194163 h 2220057"/>
                  <a:gd name="connsiteX139" fmla="*/ 2154115 w 3579202"/>
                  <a:gd name="connsiteY139" fmla="*/ 172182 h 2220057"/>
                  <a:gd name="connsiteX140" fmla="*/ 2088173 w 3579202"/>
                  <a:gd name="connsiteY140" fmla="*/ 142875 h 2220057"/>
                  <a:gd name="connsiteX141" fmla="*/ 2047875 w 3579202"/>
                  <a:gd name="connsiteY141" fmla="*/ 113567 h 2220057"/>
                  <a:gd name="connsiteX142" fmla="*/ 1989259 w 3579202"/>
                  <a:gd name="connsiteY142" fmla="*/ 73269 h 2220057"/>
                  <a:gd name="connsiteX143" fmla="*/ 1941634 w 3579202"/>
                  <a:gd name="connsiteY143" fmla="*/ 87923 h 2220057"/>
                  <a:gd name="connsiteX144" fmla="*/ 1864702 w 3579202"/>
                  <a:gd name="connsiteY144" fmla="*/ 84259 h 2220057"/>
                  <a:gd name="connsiteX145" fmla="*/ 1802423 w 3579202"/>
                  <a:gd name="connsiteY145" fmla="*/ 84259 h 2220057"/>
                  <a:gd name="connsiteX146" fmla="*/ 1732817 w 3579202"/>
                  <a:gd name="connsiteY146" fmla="*/ 73269 h 2220057"/>
                  <a:gd name="connsiteX147" fmla="*/ 1714500 w 3579202"/>
                  <a:gd name="connsiteY147" fmla="*/ 98913 h 2220057"/>
                  <a:gd name="connsiteX148" fmla="*/ 1677865 w 3579202"/>
                  <a:gd name="connsiteY148" fmla="*/ 98913 h 2220057"/>
                  <a:gd name="connsiteX149" fmla="*/ 1652221 w 3579202"/>
                  <a:gd name="connsiteY149" fmla="*/ 58615 h 2220057"/>
                  <a:gd name="connsiteX150" fmla="*/ 1622913 w 3579202"/>
                  <a:gd name="connsiteY150" fmla="*/ 47625 h 2220057"/>
                  <a:gd name="connsiteX151" fmla="*/ 1538654 w 3579202"/>
                  <a:gd name="connsiteY151" fmla="*/ 32971 h 2220057"/>
                  <a:gd name="connsiteX152" fmla="*/ 1487365 w 3579202"/>
                  <a:gd name="connsiteY152" fmla="*/ 18317 h 2220057"/>
                  <a:gd name="connsiteX153" fmla="*/ 1414096 w 3579202"/>
                  <a:gd name="connsiteY153" fmla="*/ 0 h 2220057"/>
                  <a:gd name="connsiteX154" fmla="*/ 1414096 w 3579202"/>
                  <a:gd name="connsiteY154" fmla="*/ 0 h 2220057"/>
                  <a:gd name="connsiteX155" fmla="*/ 1399442 w 3579202"/>
                  <a:gd name="connsiteY155" fmla="*/ 95250 h 2220057"/>
                  <a:gd name="connsiteX156" fmla="*/ 1373798 w 3579202"/>
                  <a:gd name="connsiteY156" fmla="*/ 135548 h 2220057"/>
                  <a:gd name="connsiteX157" fmla="*/ 1373798 w 3579202"/>
                  <a:gd name="connsiteY157" fmla="*/ 135548 h 2220057"/>
                  <a:gd name="connsiteX158" fmla="*/ 1399442 w 3579202"/>
                  <a:gd name="connsiteY158" fmla="*/ 172182 h 2220057"/>
                  <a:gd name="connsiteX159" fmla="*/ 1428750 w 3579202"/>
                  <a:gd name="connsiteY159" fmla="*/ 263769 h 2220057"/>
                  <a:gd name="connsiteX160" fmla="*/ 1447067 w 3579202"/>
                  <a:gd name="connsiteY160" fmla="*/ 329711 h 2220057"/>
                  <a:gd name="connsiteX161" fmla="*/ 1403106 w 3579202"/>
                  <a:gd name="connsiteY161" fmla="*/ 391990 h 2220057"/>
                  <a:gd name="connsiteX162" fmla="*/ 1362808 w 3579202"/>
                  <a:gd name="connsiteY162" fmla="*/ 417634 h 2220057"/>
                  <a:gd name="connsiteX163" fmla="*/ 1289538 w 3579202"/>
                  <a:gd name="connsiteY163" fmla="*/ 410307 h 2220057"/>
                  <a:gd name="connsiteX164" fmla="*/ 1271221 w 3579202"/>
                  <a:gd name="connsiteY164" fmla="*/ 373673 h 2220057"/>
                  <a:gd name="connsiteX165" fmla="*/ 1271221 w 3579202"/>
                  <a:gd name="connsiteY165" fmla="*/ 333375 h 2220057"/>
                  <a:gd name="connsiteX166" fmla="*/ 1252904 w 3579202"/>
                  <a:gd name="connsiteY166" fmla="*/ 315057 h 2220057"/>
                  <a:gd name="connsiteX167" fmla="*/ 1212606 w 3579202"/>
                  <a:gd name="connsiteY167" fmla="*/ 296740 h 2220057"/>
                  <a:gd name="connsiteX168" fmla="*/ 1164981 w 3579202"/>
                  <a:gd name="connsiteY168" fmla="*/ 271096 h 2220057"/>
                  <a:gd name="connsiteX169" fmla="*/ 1150327 w 3579202"/>
                  <a:gd name="connsiteY169" fmla="*/ 216144 h 2220057"/>
                  <a:gd name="connsiteX170" fmla="*/ 1146663 w 3579202"/>
                  <a:gd name="connsiteY170" fmla="*/ 168519 h 2220057"/>
                  <a:gd name="connsiteX171" fmla="*/ 1143000 w 3579202"/>
                  <a:gd name="connsiteY171" fmla="*/ 153865 h 2220057"/>
                  <a:gd name="connsiteX172" fmla="*/ 1113692 w 3579202"/>
                  <a:gd name="connsiteY172" fmla="*/ 109903 h 2220057"/>
                  <a:gd name="connsiteX173" fmla="*/ 1066067 w 3579202"/>
                  <a:gd name="connsiteY173" fmla="*/ 146538 h 2220057"/>
                  <a:gd name="connsiteX174" fmla="*/ 1029433 w 3579202"/>
                  <a:gd name="connsiteY174" fmla="*/ 208817 h 2220057"/>
                  <a:gd name="connsiteX175" fmla="*/ 959827 w 3579202"/>
                  <a:gd name="connsiteY175" fmla="*/ 197827 h 2220057"/>
                  <a:gd name="connsiteX176" fmla="*/ 853586 w 3579202"/>
                  <a:gd name="connsiteY176" fmla="*/ 168519 h 2220057"/>
                  <a:gd name="connsiteX177" fmla="*/ 762000 w 3579202"/>
                  <a:gd name="connsiteY177" fmla="*/ 168519 h 2220057"/>
                  <a:gd name="connsiteX178" fmla="*/ 710711 w 3579202"/>
                  <a:gd name="connsiteY178" fmla="*/ 146538 h 2220057"/>
                  <a:gd name="connsiteX179" fmla="*/ 696058 w 3579202"/>
                  <a:gd name="connsiteY179" fmla="*/ 109903 h 2220057"/>
                  <a:gd name="connsiteX180" fmla="*/ 619125 w 3579202"/>
                  <a:gd name="connsiteY180" fmla="*/ 142875 h 2220057"/>
                  <a:gd name="connsiteX181" fmla="*/ 509221 w 3579202"/>
                  <a:gd name="connsiteY181" fmla="*/ 157528 h 2220057"/>
                  <a:gd name="connsiteX0" fmla="*/ 509221 w 3579202"/>
                  <a:gd name="connsiteY0" fmla="*/ 157528 h 2220057"/>
                  <a:gd name="connsiteX1" fmla="*/ 542192 w 3579202"/>
                  <a:gd name="connsiteY1" fmla="*/ 289413 h 2220057"/>
                  <a:gd name="connsiteX2" fmla="*/ 555759 w 3579202"/>
                  <a:gd name="connsiteY2" fmla="*/ 359386 h 2220057"/>
                  <a:gd name="connsiteX3" fmla="*/ 530114 w 3579202"/>
                  <a:gd name="connsiteY3" fmla="*/ 584504 h 2220057"/>
                  <a:gd name="connsiteX4" fmla="*/ 465259 w 3579202"/>
                  <a:gd name="connsiteY4" fmla="*/ 545855 h 2220057"/>
                  <a:gd name="connsiteX5" fmla="*/ 348029 w 3579202"/>
                  <a:gd name="connsiteY5" fmla="*/ 564173 h 2220057"/>
                  <a:gd name="connsiteX6" fmla="*/ 241788 w 3579202"/>
                  <a:gd name="connsiteY6" fmla="*/ 564173 h 2220057"/>
                  <a:gd name="connsiteX7" fmla="*/ 91587 w 3579202"/>
                  <a:gd name="connsiteY7" fmla="*/ 611798 h 2220057"/>
                  <a:gd name="connsiteX8" fmla="*/ 84259 w 3579202"/>
                  <a:gd name="connsiteY8" fmla="*/ 670413 h 2220057"/>
                  <a:gd name="connsiteX9" fmla="*/ 18317 w 3579202"/>
                  <a:gd name="connsiteY9" fmla="*/ 714375 h 2220057"/>
                  <a:gd name="connsiteX10" fmla="*/ 0 w 3579202"/>
                  <a:gd name="connsiteY10" fmla="*/ 835269 h 2220057"/>
                  <a:gd name="connsiteX11" fmla="*/ 98027 w 3579202"/>
                  <a:gd name="connsiteY11" fmla="*/ 920810 h 2220057"/>
                  <a:gd name="connsiteX12" fmla="*/ 135749 w 3579202"/>
                  <a:gd name="connsiteY12" fmla="*/ 952317 h 2220057"/>
                  <a:gd name="connsiteX13" fmla="*/ 95250 w 3579202"/>
                  <a:gd name="connsiteY13" fmla="*/ 1091711 h 2220057"/>
                  <a:gd name="connsiteX14" fmla="*/ 85748 w 3579202"/>
                  <a:gd name="connsiteY14" fmla="*/ 1118821 h 2220057"/>
                  <a:gd name="connsiteX15" fmla="*/ 179509 w 3579202"/>
                  <a:gd name="connsiteY15" fmla="*/ 1172307 h 2220057"/>
                  <a:gd name="connsiteX16" fmla="*/ 139211 w 3579202"/>
                  <a:gd name="connsiteY16" fmla="*/ 1274884 h 2220057"/>
                  <a:gd name="connsiteX17" fmla="*/ 157529 w 3579202"/>
                  <a:gd name="connsiteY17" fmla="*/ 1304192 h 2220057"/>
                  <a:gd name="connsiteX18" fmla="*/ 278423 w 3579202"/>
                  <a:gd name="connsiteY18" fmla="*/ 1348153 h 2220057"/>
                  <a:gd name="connsiteX19" fmla="*/ 311394 w 3579202"/>
                  <a:gd name="connsiteY19" fmla="*/ 1436077 h 2220057"/>
                  <a:gd name="connsiteX20" fmla="*/ 402981 w 3579202"/>
                  <a:gd name="connsiteY20" fmla="*/ 1432413 h 2220057"/>
                  <a:gd name="connsiteX21" fmla="*/ 461596 w 3579202"/>
                  <a:gd name="connsiteY21" fmla="*/ 1520336 h 2220057"/>
                  <a:gd name="connsiteX22" fmla="*/ 556846 w 3579202"/>
                  <a:gd name="connsiteY22" fmla="*/ 1542317 h 2220057"/>
                  <a:gd name="connsiteX23" fmla="*/ 589817 w 3579202"/>
                  <a:gd name="connsiteY23" fmla="*/ 1553307 h 2220057"/>
                  <a:gd name="connsiteX24" fmla="*/ 646257 w 3579202"/>
                  <a:gd name="connsiteY24" fmla="*/ 1500005 h 2220057"/>
                  <a:gd name="connsiteX25" fmla="*/ 659423 w 3579202"/>
                  <a:gd name="connsiteY25" fmla="*/ 1494692 h 2220057"/>
                  <a:gd name="connsiteX26" fmla="*/ 721702 w 3579202"/>
                  <a:gd name="connsiteY26" fmla="*/ 1483702 h 2220057"/>
                  <a:gd name="connsiteX27" fmla="*/ 783981 w 3579202"/>
                  <a:gd name="connsiteY27" fmla="*/ 1524000 h 2220057"/>
                  <a:gd name="connsiteX28" fmla="*/ 824279 w 3579202"/>
                  <a:gd name="connsiteY28" fmla="*/ 1505682 h 2220057"/>
                  <a:gd name="connsiteX29" fmla="*/ 889134 w 3579202"/>
                  <a:gd name="connsiteY29" fmla="*/ 1557886 h 2220057"/>
                  <a:gd name="connsiteX30" fmla="*/ 941509 w 3579202"/>
                  <a:gd name="connsiteY30" fmla="*/ 1567961 h 2220057"/>
                  <a:gd name="connsiteX31" fmla="*/ 1014779 w 3579202"/>
                  <a:gd name="connsiteY31" fmla="*/ 1583531 h 2220057"/>
                  <a:gd name="connsiteX32" fmla="*/ 1041710 w 3579202"/>
                  <a:gd name="connsiteY32" fmla="*/ 1581150 h 2220057"/>
                  <a:gd name="connsiteX33" fmla="*/ 1100527 w 3579202"/>
                  <a:gd name="connsiteY33" fmla="*/ 1656801 h 2220057"/>
                  <a:gd name="connsiteX34" fmla="*/ 1157654 w 3579202"/>
                  <a:gd name="connsiteY34" fmla="*/ 1633903 h 2220057"/>
                  <a:gd name="connsiteX35" fmla="*/ 1194288 w 3579202"/>
                  <a:gd name="connsiteY35" fmla="*/ 1659548 h 2220057"/>
                  <a:gd name="connsiteX36" fmla="*/ 1197952 w 3579202"/>
                  <a:gd name="connsiteY36" fmla="*/ 1699846 h 2220057"/>
                  <a:gd name="connsiteX37" fmla="*/ 1271221 w 3579202"/>
                  <a:gd name="connsiteY37" fmla="*/ 1740144 h 2220057"/>
                  <a:gd name="connsiteX38" fmla="*/ 1289538 w 3579202"/>
                  <a:gd name="connsiteY38" fmla="*/ 1806086 h 2220057"/>
                  <a:gd name="connsiteX39" fmla="*/ 1175971 w 3579202"/>
                  <a:gd name="connsiteY39" fmla="*/ 1908663 h 2220057"/>
                  <a:gd name="connsiteX40" fmla="*/ 1179634 w 3579202"/>
                  <a:gd name="connsiteY40" fmla="*/ 1937971 h 2220057"/>
                  <a:gd name="connsiteX41" fmla="*/ 1252904 w 3579202"/>
                  <a:gd name="connsiteY41" fmla="*/ 1974605 h 2220057"/>
                  <a:gd name="connsiteX42" fmla="*/ 1329836 w 3579202"/>
                  <a:gd name="connsiteY42" fmla="*/ 2033221 h 2220057"/>
                  <a:gd name="connsiteX43" fmla="*/ 1370134 w 3579202"/>
                  <a:gd name="connsiteY43" fmla="*/ 2121144 h 2220057"/>
                  <a:gd name="connsiteX44" fmla="*/ 1447067 w 3579202"/>
                  <a:gd name="connsiteY44" fmla="*/ 2121144 h 2220057"/>
                  <a:gd name="connsiteX45" fmla="*/ 1520336 w 3579202"/>
                  <a:gd name="connsiteY45" fmla="*/ 2106490 h 2220057"/>
                  <a:gd name="connsiteX46" fmla="*/ 1586279 w 3579202"/>
                  <a:gd name="connsiteY46" fmla="*/ 2077182 h 2220057"/>
                  <a:gd name="connsiteX47" fmla="*/ 1655884 w 3579202"/>
                  <a:gd name="connsiteY47" fmla="*/ 2106490 h 2220057"/>
                  <a:gd name="connsiteX48" fmla="*/ 1732817 w 3579202"/>
                  <a:gd name="connsiteY48" fmla="*/ 2055202 h 2220057"/>
                  <a:gd name="connsiteX49" fmla="*/ 1776779 w 3579202"/>
                  <a:gd name="connsiteY49" fmla="*/ 2077182 h 2220057"/>
                  <a:gd name="connsiteX50" fmla="*/ 1791433 w 3579202"/>
                  <a:gd name="connsiteY50" fmla="*/ 2146788 h 2220057"/>
                  <a:gd name="connsiteX51" fmla="*/ 1835394 w 3579202"/>
                  <a:gd name="connsiteY51" fmla="*/ 2220057 h 2220057"/>
                  <a:gd name="connsiteX52" fmla="*/ 1926981 w 3579202"/>
                  <a:gd name="connsiteY52" fmla="*/ 2168769 h 2220057"/>
                  <a:gd name="connsiteX53" fmla="*/ 1974606 w 3579202"/>
                  <a:gd name="connsiteY53" fmla="*/ 2124807 h 2220057"/>
                  <a:gd name="connsiteX54" fmla="*/ 2029558 w 3579202"/>
                  <a:gd name="connsiteY54" fmla="*/ 2106490 h 2220057"/>
                  <a:gd name="connsiteX55" fmla="*/ 2084509 w 3579202"/>
                  <a:gd name="connsiteY55" fmla="*/ 2058865 h 2220057"/>
                  <a:gd name="connsiteX56" fmla="*/ 2161442 w 3579202"/>
                  <a:gd name="connsiteY56" fmla="*/ 2047875 h 2220057"/>
                  <a:gd name="connsiteX57" fmla="*/ 2231048 w 3579202"/>
                  <a:gd name="connsiteY57" fmla="*/ 2062528 h 2220057"/>
                  <a:gd name="connsiteX58" fmla="*/ 2318971 w 3579202"/>
                  <a:gd name="connsiteY58" fmla="*/ 2102827 h 2220057"/>
                  <a:gd name="connsiteX59" fmla="*/ 2362933 w 3579202"/>
                  <a:gd name="connsiteY59" fmla="*/ 2069855 h 2220057"/>
                  <a:gd name="connsiteX60" fmla="*/ 2373923 w 3579202"/>
                  <a:gd name="connsiteY60" fmla="*/ 2014903 h 2220057"/>
                  <a:gd name="connsiteX61" fmla="*/ 2351942 w 3579202"/>
                  <a:gd name="connsiteY61" fmla="*/ 1967278 h 2220057"/>
                  <a:gd name="connsiteX62" fmla="*/ 2359269 w 3579202"/>
                  <a:gd name="connsiteY62" fmla="*/ 1919653 h 2220057"/>
                  <a:gd name="connsiteX63" fmla="*/ 2315308 w 3579202"/>
                  <a:gd name="connsiteY63" fmla="*/ 1868365 h 2220057"/>
                  <a:gd name="connsiteX64" fmla="*/ 2289663 w 3579202"/>
                  <a:gd name="connsiteY64" fmla="*/ 1740144 h 2220057"/>
                  <a:gd name="connsiteX65" fmla="*/ 2267683 w 3579202"/>
                  <a:gd name="connsiteY65" fmla="*/ 1655884 h 2220057"/>
                  <a:gd name="connsiteX66" fmla="*/ 2245702 w 3579202"/>
                  <a:gd name="connsiteY66" fmla="*/ 1608259 h 2220057"/>
                  <a:gd name="connsiteX67" fmla="*/ 2216394 w 3579202"/>
                  <a:gd name="connsiteY67" fmla="*/ 1648557 h 2220057"/>
                  <a:gd name="connsiteX68" fmla="*/ 2172433 w 3579202"/>
                  <a:gd name="connsiteY68" fmla="*/ 1615586 h 2220057"/>
                  <a:gd name="connsiteX69" fmla="*/ 2146788 w 3579202"/>
                  <a:gd name="connsiteY69" fmla="*/ 1571625 h 2220057"/>
                  <a:gd name="connsiteX70" fmla="*/ 2146788 w 3579202"/>
                  <a:gd name="connsiteY70" fmla="*/ 1545980 h 2220057"/>
                  <a:gd name="connsiteX71" fmla="*/ 2110154 w 3579202"/>
                  <a:gd name="connsiteY71" fmla="*/ 1545980 h 2220057"/>
                  <a:gd name="connsiteX72" fmla="*/ 2058865 w 3579202"/>
                  <a:gd name="connsiteY72" fmla="*/ 1553307 h 2220057"/>
                  <a:gd name="connsiteX73" fmla="*/ 2025894 w 3579202"/>
                  <a:gd name="connsiteY73" fmla="*/ 1516673 h 2220057"/>
                  <a:gd name="connsiteX74" fmla="*/ 2040548 w 3579202"/>
                  <a:gd name="connsiteY74" fmla="*/ 1483702 h 2220057"/>
                  <a:gd name="connsiteX75" fmla="*/ 2128471 w 3579202"/>
                  <a:gd name="connsiteY75" fmla="*/ 1483702 h 2220057"/>
                  <a:gd name="connsiteX76" fmla="*/ 2183423 w 3579202"/>
                  <a:gd name="connsiteY76" fmla="*/ 1527663 h 2220057"/>
                  <a:gd name="connsiteX77" fmla="*/ 2282336 w 3579202"/>
                  <a:gd name="connsiteY77" fmla="*/ 1553307 h 2220057"/>
                  <a:gd name="connsiteX78" fmla="*/ 2344615 w 3579202"/>
                  <a:gd name="connsiteY78" fmla="*/ 1516673 h 2220057"/>
                  <a:gd name="connsiteX79" fmla="*/ 2414221 w 3579202"/>
                  <a:gd name="connsiteY79" fmla="*/ 1461721 h 2220057"/>
                  <a:gd name="connsiteX80" fmla="*/ 2450856 w 3579202"/>
                  <a:gd name="connsiteY80" fmla="*/ 1406769 h 2220057"/>
                  <a:gd name="connsiteX81" fmla="*/ 2483827 w 3579202"/>
                  <a:gd name="connsiteY81" fmla="*/ 1366471 h 2220057"/>
                  <a:gd name="connsiteX82" fmla="*/ 2494817 w 3579202"/>
                  <a:gd name="connsiteY82" fmla="*/ 1318846 h 2220057"/>
                  <a:gd name="connsiteX83" fmla="*/ 2487490 w 3579202"/>
                  <a:gd name="connsiteY83" fmla="*/ 1274884 h 2220057"/>
                  <a:gd name="connsiteX84" fmla="*/ 2436202 w 3579202"/>
                  <a:gd name="connsiteY84" fmla="*/ 1223596 h 2220057"/>
                  <a:gd name="connsiteX85" fmla="*/ 2447192 w 3579202"/>
                  <a:gd name="connsiteY85" fmla="*/ 1172307 h 2220057"/>
                  <a:gd name="connsiteX86" fmla="*/ 2472836 w 3579202"/>
                  <a:gd name="connsiteY86" fmla="*/ 1143000 h 2220057"/>
                  <a:gd name="connsiteX87" fmla="*/ 2531452 w 3579202"/>
                  <a:gd name="connsiteY87" fmla="*/ 1146663 h 2220057"/>
                  <a:gd name="connsiteX88" fmla="*/ 2568086 w 3579202"/>
                  <a:gd name="connsiteY88" fmla="*/ 1227259 h 2220057"/>
                  <a:gd name="connsiteX89" fmla="*/ 2582740 w 3579202"/>
                  <a:gd name="connsiteY89" fmla="*/ 1278548 h 2220057"/>
                  <a:gd name="connsiteX90" fmla="*/ 2582740 w 3579202"/>
                  <a:gd name="connsiteY90" fmla="*/ 1337163 h 2220057"/>
                  <a:gd name="connsiteX91" fmla="*/ 2667000 w 3579202"/>
                  <a:gd name="connsiteY91" fmla="*/ 1337163 h 2220057"/>
                  <a:gd name="connsiteX92" fmla="*/ 2718288 w 3579202"/>
                  <a:gd name="connsiteY92" fmla="*/ 1315182 h 2220057"/>
                  <a:gd name="connsiteX93" fmla="*/ 2754923 w 3579202"/>
                  <a:gd name="connsiteY93" fmla="*/ 1304192 h 2220057"/>
                  <a:gd name="connsiteX94" fmla="*/ 2850173 w 3579202"/>
                  <a:gd name="connsiteY94" fmla="*/ 1355480 h 2220057"/>
                  <a:gd name="connsiteX95" fmla="*/ 2872154 w 3579202"/>
                  <a:gd name="connsiteY95" fmla="*/ 1395778 h 2220057"/>
                  <a:gd name="connsiteX96" fmla="*/ 2875817 w 3579202"/>
                  <a:gd name="connsiteY96" fmla="*/ 1465384 h 2220057"/>
                  <a:gd name="connsiteX97" fmla="*/ 2956413 w 3579202"/>
                  <a:gd name="connsiteY97" fmla="*/ 1534990 h 2220057"/>
                  <a:gd name="connsiteX98" fmla="*/ 2993048 w 3579202"/>
                  <a:gd name="connsiteY98" fmla="*/ 1524000 h 2220057"/>
                  <a:gd name="connsiteX99" fmla="*/ 3062654 w 3579202"/>
                  <a:gd name="connsiteY99" fmla="*/ 1589942 h 2220057"/>
                  <a:gd name="connsiteX100" fmla="*/ 3121269 w 3579202"/>
                  <a:gd name="connsiteY100" fmla="*/ 1622913 h 2220057"/>
                  <a:gd name="connsiteX101" fmla="*/ 3198202 w 3579202"/>
                  <a:gd name="connsiteY101" fmla="*/ 1622913 h 2220057"/>
                  <a:gd name="connsiteX102" fmla="*/ 3260481 w 3579202"/>
                  <a:gd name="connsiteY102" fmla="*/ 1597269 h 2220057"/>
                  <a:gd name="connsiteX103" fmla="*/ 3245827 w 3579202"/>
                  <a:gd name="connsiteY103" fmla="*/ 1534990 h 2220057"/>
                  <a:gd name="connsiteX104" fmla="*/ 3275134 w 3579202"/>
                  <a:gd name="connsiteY104" fmla="*/ 1469048 h 2220057"/>
                  <a:gd name="connsiteX105" fmla="*/ 3282461 w 3579202"/>
                  <a:gd name="connsiteY105" fmla="*/ 1399442 h 2220057"/>
                  <a:gd name="connsiteX106" fmla="*/ 3282461 w 3579202"/>
                  <a:gd name="connsiteY106" fmla="*/ 1337163 h 2220057"/>
                  <a:gd name="connsiteX107" fmla="*/ 3333750 w 3579202"/>
                  <a:gd name="connsiteY107" fmla="*/ 1340827 h 2220057"/>
                  <a:gd name="connsiteX108" fmla="*/ 3476625 w 3579202"/>
                  <a:gd name="connsiteY108" fmla="*/ 1399442 h 2220057"/>
                  <a:gd name="connsiteX109" fmla="*/ 3564548 w 3579202"/>
                  <a:gd name="connsiteY109" fmla="*/ 1359144 h 2220057"/>
                  <a:gd name="connsiteX110" fmla="*/ 3579202 w 3579202"/>
                  <a:gd name="connsiteY110" fmla="*/ 1238250 h 2220057"/>
                  <a:gd name="connsiteX111" fmla="*/ 3568211 w 3579202"/>
                  <a:gd name="connsiteY111" fmla="*/ 1128346 h 2220057"/>
                  <a:gd name="connsiteX112" fmla="*/ 3546231 w 3579202"/>
                  <a:gd name="connsiteY112" fmla="*/ 1025769 h 2220057"/>
                  <a:gd name="connsiteX113" fmla="*/ 3458308 w 3579202"/>
                  <a:gd name="connsiteY113" fmla="*/ 956163 h 2220057"/>
                  <a:gd name="connsiteX114" fmla="*/ 3333750 w 3579202"/>
                  <a:gd name="connsiteY114" fmla="*/ 934182 h 2220057"/>
                  <a:gd name="connsiteX115" fmla="*/ 3271471 w 3579202"/>
                  <a:gd name="connsiteY115" fmla="*/ 930519 h 2220057"/>
                  <a:gd name="connsiteX116" fmla="*/ 3143250 w 3579202"/>
                  <a:gd name="connsiteY116" fmla="*/ 901211 h 2220057"/>
                  <a:gd name="connsiteX117" fmla="*/ 3058990 w 3579202"/>
                  <a:gd name="connsiteY117" fmla="*/ 901211 h 2220057"/>
                  <a:gd name="connsiteX118" fmla="*/ 3062654 w 3579202"/>
                  <a:gd name="connsiteY118" fmla="*/ 985471 h 2220057"/>
                  <a:gd name="connsiteX119" fmla="*/ 3066317 w 3579202"/>
                  <a:gd name="connsiteY119" fmla="*/ 1036759 h 2220057"/>
                  <a:gd name="connsiteX120" fmla="*/ 3022356 w 3579202"/>
                  <a:gd name="connsiteY120" fmla="*/ 1044086 h 2220057"/>
                  <a:gd name="connsiteX121" fmla="*/ 2974731 w 3579202"/>
                  <a:gd name="connsiteY121" fmla="*/ 1018442 h 2220057"/>
                  <a:gd name="connsiteX122" fmla="*/ 2996711 w 3579202"/>
                  <a:gd name="connsiteY122" fmla="*/ 970817 h 2220057"/>
                  <a:gd name="connsiteX123" fmla="*/ 2982058 w 3579202"/>
                  <a:gd name="connsiteY123" fmla="*/ 886557 h 2220057"/>
                  <a:gd name="connsiteX124" fmla="*/ 2982058 w 3579202"/>
                  <a:gd name="connsiteY124" fmla="*/ 835269 h 2220057"/>
                  <a:gd name="connsiteX125" fmla="*/ 2934433 w 3579202"/>
                  <a:gd name="connsiteY125" fmla="*/ 762000 h 2220057"/>
                  <a:gd name="connsiteX126" fmla="*/ 2883144 w 3579202"/>
                  <a:gd name="connsiteY126" fmla="*/ 707048 h 2220057"/>
                  <a:gd name="connsiteX127" fmla="*/ 2820865 w 3579202"/>
                  <a:gd name="connsiteY127" fmla="*/ 666750 h 2220057"/>
                  <a:gd name="connsiteX128" fmla="*/ 2758586 w 3579202"/>
                  <a:gd name="connsiteY128" fmla="*/ 630115 h 2220057"/>
                  <a:gd name="connsiteX129" fmla="*/ 2707298 w 3579202"/>
                  <a:gd name="connsiteY129" fmla="*/ 567836 h 2220057"/>
                  <a:gd name="connsiteX130" fmla="*/ 2634029 w 3579202"/>
                  <a:gd name="connsiteY130" fmla="*/ 512884 h 2220057"/>
                  <a:gd name="connsiteX131" fmla="*/ 2593731 w 3579202"/>
                  <a:gd name="connsiteY131" fmla="*/ 476250 h 2220057"/>
                  <a:gd name="connsiteX132" fmla="*/ 2542442 w 3579202"/>
                  <a:gd name="connsiteY132" fmla="*/ 421298 h 2220057"/>
                  <a:gd name="connsiteX133" fmla="*/ 2476500 w 3579202"/>
                  <a:gd name="connsiteY133" fmla="*/ 384663 h 2220057"/>
                  <a:gd name="connsiteX134" fmla="*/ 2410558 w 3579202"/>
                  <a:gd name="connsiteY134" fmla="*/ 355355 h 2220057"/>
                  <a:gd name="connsiteX135" fmla="*/ 2384913 w 3579202"/>
                  <a:gd name="connsiteY135" fmla="*/ 307730 h 2220057"/>
                  <a:gd name="connsiteX136" fmla="*/ 2333625 w 3579202"/>
                  <a:gd name="connsiteY136" fmla="*/ 267432 h 2220057"/>
                  <a:gd name="connsiteX137" fmla="*/ 2278673 w 3579202"/>
                  <a:gd name="connsiteY137" fmla="*/ 212480 h 2220057"/>
                  <a:gd name="connsiteX138" fmla="*/ 2205404 w 3579202"/>
                  <a:gd name="connsiteY138" fmla="*/ 194163 h 2220057"/>
                  <a:gd name="connsiteX139" fmla="*/ 2154115 w 3579202"/>
                  <a:gd name="connsiteY139" fmla="*/ 172182 h 2220057"/>
                  <a:gd name="connsiteX140" fmla="*/ 2088173 w 3579202"/>
                  <a:gd name="connsiteY140" fmla="*/ 142875 h 2220057"/>
                  <a:gd name="connsiteX141" fmla="*/ 2047875 w 3579202"/>
                  <a:gd name="connsiteY141" fmla="*/ 113567 h 2220057"/>
                  <a:gd name="connsiteX142" fmla="*/ 1989259 w 3579202"/>
                  <a:gd name="connsiteY142" fmla="*/ 73269 h 2220057"/>
                  <a:gd name="connsiteX143" fmla="*/ 1941634 w 3579202"/>
                  <a:gd name="connsiteY143" fmla="*/ 87923 h 2220057"/>
                  <a:gd name="connsiteX144" fmla="*/ 1864702 w 3579202"/>
                  <a:gd name="connsiteY144" fmla="*/ 84259 h 2220057"/>
                  <a:gd name="connsiteX145" fmla="*/ 1802423 w 3579202"/>
                  <a:gd name="connsiteY145" fmla="*/ 84259 h 2220057"/>
                  <a:gd name="connsiteX146" fmla="*/ 1732817 w 3579202"/>
                  <a:gd name="connsiteY146" fmla="*/ 73269 h 2220057"/>
                  <a:gd name="connsiteX147" fmla="*/ 1714500 w 3579202"/>
                  <a:gd name="connsiteY147" fmla="*/ 98913 h 2220057"/>
                  <a:gd name="connsiteX148" fmla="*/ 1677865 w 3579202"/>
                  <a:gd name="connsiteY148" fmla="*/ 98913 h 2220057"/>
                  <a:gd name="connsiteX149" fmla="*/ 1652221 w 3579202"/>
                  <a:gd name="connsiteY149" fmla="*/ 58615 h 2220057"/>
                  <a:gd name="connsiteX150" fmla="*/ 1622913 w 3579202"/>
                  <a:gd name="connsiteY150" fmla="*/ 47625 h 2220057"/>
                  <a:gd name="connsiteX151" fmla="*/ 1538654 w 3579202"/>
                  <a:gd name="connsiteY151" fmla="*/ 32971 h 2220057"/>
                  <a:gd name="connsiteX152" fmla="*/ 1487365 w 3579202"/>
                  <a:gd name="connsiteY152" fmla="*/ 18317 h 2220057"/>
                  <a:gd name="connsiteX153" fmla="*/ 1414096 w 3579202"/>
                  <a:gd name="connsiteY153" fmla="*/ 0 h 2220057"/>
                  <a:gd name="connsiteX154" fmla="*/ 1414096 w 3579202"/>
                  <a:gd name="connsiteY154" fmla="*/ 0 h 2220057"/>
                  <a:gd name="connsiteX155" fmla="*/ 1399442 w 3579202"/>
                  <a:gd name="connsiteY155" fmla="*/ 95250 h 2220057"/>
                  <a:gd name="connsiteX156" fmla="*/ 1373798 w 3579202"/>
                  <a:gd name="connsiteY156" fmla="*/ 135548 h 2220057"/>
                  <a:gd name="connsiteX157" fmla="*/ 1373798 w 3579202"/>
                  <a:gd name="connsiteY157" fmla="*/ 135548 h 2220057"/>
                  <a:gd name="connsiteX158" fmla="*/ 1399442 w 3579202"/>
                  <a:gd name="connsiteY158" fmla="*/ 172182 h 2220057"/>
                  <a:gd name="connsiteX159" fmla="*/ 1428750 w 3579202"/>
                  <a:gd name="connsiteY159" fmla="*/ 263769 h 2220057"/>
                  <a:gd name="connsiteX160" fmla="*/ 1447067 w 3579202"/>
                  <a:gd name="connsiteY160" fmla="*/ 329711 h 2220057"/>
                  <a:gd name="connsiteX161" fmla="*/ 1403106 w 3579202"/>
                  <a:gd name="connsiteY161" fmla="*/ 391990 h 2220057"/>
                  <a:gd name="connsiteX162" fmla="*/ 1362808 w 3579202"/>
                  <a:gd name="connsiteY162" fmla="*/ 417634 h 2220057"/>
                  <a:gd name="connsiteX163" fmla="*/ 1289538 w 3579202"/>
                  <a:gd name="connsiteY163" fmla="*/ 410307 h 2220057"/>
                  <a:gd name="connsiteX164" fmla="*/ 1271221 w 3579202"/>
                  <a:gd name="connsiteY164" fmla="*/ 373673 h 2220057"/>
                  <a:gd name="connsiteX165" fmla="*/ 1271221 w 3579202"/>
                  <a:gd name="connsiteY165" fmla="*/ 333375 h 2220057"/>
                  <a:gd name="connsiteX166" fmla="*/ 1252904 w 3579202"/>
                  <a:gd name="connsiteY166" fmla="*/ 315057 h 2220057"/>
                  <a:gd name="connsiteX167" fmla="*/ 1212606 w 3579202"/>
                  <a:gd name="connsiteY167" fmla="*/ 296740 h 2220057"/>
                  <a:gd name="connsiteX168" fmla="*/ 1164981 w 3579202"/>
                  <a:gd name="connsiteY168" fmla="*/ 271096 h 2220057"/>
                  <a:gd name="connsiteX169" fmla="*/ 1150327 w 3579202"/>
                  <a:gd name="connsiteY169" fmla="*/ 216144 h 2220057"/>
                  <a:gd name="connsiteX170" fmla="*/ 1146663 w 3579202"/>
                  <a:gd name="connsiteY170" fmla="*/ 168519 h 2220057"/>
                  <a:gd name="connsiteX171" fmla="*/ 1143000 w 3579202"/>
                  <a:gd name="connsiteY171" fmla="*/ 153865 h 2220057"/>
                  <a:gd name="connsiteX172" fmla="*/ 1113692 w 3579202"/>
                  <a:gd name="connsiteY172" fmla="*/ 109903 h 2220057"/>
                  <a:gd name="connsiteX173" fmla="*/ 1066067 w 3579202"/>
                  <a:gd name="connsiteY173" fmla="*/ 146538 h 2220057"/>
                  <a:gd name="connsiteX174" fmla="*/ 1029433 w 3579202"/>
                  <a:gd name="connsiteY174" fmla="*/ 208817 h 2220057"/>
                  <a:gd name="connsiteX175" fmla="*/ 959827 w 3579202"/>
                  <a:gd name="connsiteY175" fmla="*/ 197827 h 2220057"/>
                  <a:gd name="connsiteX176" fmla="*/ 853586 w 3579202"/>
                  <a:gd name="connsiteY176" fmla="*/ 168519 h 2220057"/>
                  <a:gd name="connsiteX177" fmla="*/ 762000 w 3579202"/>
                  <a:gd name="connsiteY177" fmla="*/ 168519 h 2220057"/>
                  <a:gd name="connsiteX178" fmla="*/ 710711 w 3579202"/>
                  <a:gd name="connsiteY178" fmla="*/ 146538 h 2220057"/>
                  <a:gd name="connsiteX179" fmla="*/ 696058 w 3579202"/>
                  <a:gd name="connsiteY179" fmla="*/ 109903 h 2220057"/>
                  <a:gd name="connsiteX180" fmla="*/ 619125 w 3579202"/>
                  <a:gd name="connsiteY180" fmla="*/ 142875 h 2220057"/>
                  <a:gd name="connsiteX181" fmla="*/ 509221 w 3579202"/>
                  <a:gd name="connsiteY181" fmla="*/ 157528 h 2220057"/>
                  <a:gd name="connsiteX0" fmla="*/ 509221 w 3579202"/>
                  <a:gd name="connsiteY0" fmla="*/ 157528 h 2220057"/>
                  <a:gd name="connsiteX1" fmla="*/ 542192 w 3579202"/>
                  <a:gd name="connsiteY1" fmla="*/ 289413 h 2220057"/>
                  <a:gd name="connsiteX2" fmla="*/ 555759 w 3579202"/>
                  <a:gd name="connsiteY2" fmla="*/ 359386 h 2220057"/>
                  <a:gd name="connsiteX3" fmla="*/ 530114 w 3579202"/>
                  <a:gd name="connsiteY3" fmla="*/ 584504 h 2220057"/>
                  <a:gd name="connsiteX4" fmla="*/ 465259 w 3579202"/>
                  <a:gd name="connsiteY4" fmla="*/ 545855 h 2220057"/>
                  <a:gd name="connsiteX5" fmla="*/ 348029 w 3579202"/>
                  <a:gd name="connsiteY5" fmla="*/ 564173 h 2220057"/>
                  <a:gd name="connsiteX6" fmla="*/ 241788 w 3579202"/>
                  <a:gd name="connsiteY6" fmla="*/ 564173 h 2220057"/>
                  <a:gd name="connsiteX7" fmla="*/ 91587 w 3579202"/>
                  <a:gd name="connsiteY7" fmla="*/ 611798 h 2220057"/>
                  <a:gd name="connsiteX8" fmla="*/ 84259 w 3579202"/>
                  <a:gd name="connsiteY8" fmla="*/ 670413 h 2220057"/>
                  <a:gd name="connsiteX9" fmla="*/ 18317 w 3579202"/>
                  <a:gd name="connsiteY9" fmla="*/ 714375 h 2220057"/>
                  <a:gd name="connsiteX10" fmla="*/ 0 w 3579202"/>
                  <a:gd name="connsiteY10" fmla="*/ 835269 h 2220057"/>
                  <a:gd name="connsiteX11" fmla="*/ 98027 w 3579202"/>
                  <a:gd name="connsiteY11" fmla="*/ 920810 h 2220057"/>
                  <a:gd name="connsiteX12" fmla="*/ 135749 w 3579202"/>
                  <a:gd name="connsiteY12" fmla="*/ 952317 h 2220057"/>
                  <a:gd name="connsiteX13" fmla="*/ 95250 w 3579202"/>
                  <a:gd name="connsiteY13" fmla="*/ 1091711 h 2220057"/>
                  <a:gd name="connsiteX14" fmla="*/ 85748 w 3579202"/>
                  <a:gd name="connsiteY14" fmla="*/ 1118821 h 2220057"/>
                  <a:gd name="connsiteX15" fmla="*/ 179509 w 3579202"/>
                  <a:gd name="connsiteY15" fmla="*/ 1172307 h 2220057"/>
                  <a:gd name="connsiteX16" fmla="*/ 139211 w 3579202"/>
                  <a:gd name="connsiteY16" fmla="*/ 1274884 h 2220057"/>
                  <a:gd name="connsiteX17" fmla="*/ 157529 w 3579202"/>
                  <a:gd name="connsiteY17" fmla="*/ 1304192 h 2220057"/>
                  <a:gd name="connsiteX18" fmla="*/ 278423 w 3579202"/>
                  <a:gd name="connsiteY18" fmla="*/ 1348153 h 2220057"/>
                  <a:gd name="connsiteX19" fmla="*/ 311394 w 3579202"/>
                  <a:gd name="connsiteY19" fmla="*/ 1436077 h 2220057"/>
                  <a:gd name="connsiteX20" fmla="*/ 402981 w 3579202"/>
                  <a:gd name="connsiteY20" fmla="*/ 1432413 h 2220057"/>
                  <a:gd name="connsiteX21" fmla="*/ 461596 w 3579202"/>
                  <a:gd name="connsiteY21" fmla="*/ 1520336 h 2220057"/>
                  <a:gd name="connsiteX22" fmla="*/ 556846 w 3579202"/>
                  <a:gd name="connsiteY22" fmla="*/ 1542317 h 2220057"/>
                  <a:gd name="connsiteX23" fmla="*/ 589817 w 3579202"/>
                  <a:gd name="connsiteY23" fmla="*/ 1553307 h 2220057"/>
                  <a:gd name="connsiteX24" fmla="*/ 646257 w 3579202"/>
                  <a:gd name="connsiteY24" fmla="*/ 1500005 h 2220057"/>
                  <a:gd name="connsiteX25" fmla="*/ 659423 w 3579202"/>
                  <a:gd name="connsiteY25" fmla="*/ 1494692 h 2220057"/>
                  <a:gd name="connsiteX26" fmla="*/ 721702 w 3579202"/>
                  <a:gd name="connsiteY26" fmla="*/ 1483702 h 2220057"/>
                  <a:gd name="connsiteX27" fmla="*/ 783981 w 3579202"/>
                  <a:gd name="connsiteY27" fmla="*/ 1524000 h 2220057"/>
                  <a:gd name="connsiteX28" fmla="*/ 824279 w 3579202"/>
                  <a:gd name="connsiteY28" fmla="*/ 1505682 h 2220057"/>
                  <a:gd name="connsiteX29" fmla="*/ 889134 w 3579202"/>
                  <a:gd name="connsiteY29" fmla="*/ 1557886 h 2220057"/>
                  <a:gd name="connsiteX30" fmla="*/ 941509 w 3579202"/>
                  <a:gd name="connsiteY30" fmla="*/ 1567961 h 2220057"/>
                  <a:gd name="connsiteX31" fmla="*/ 1014779 w 3579202"/>
                  <a:gd name="connsiteY31" fmla="*/ 1583531 h 2220057"/>
                  <a:gd name="connsiteX32" fmla="*/ 1041710 w 3579202"/>
                  <a:gd name="connsiteY32" fmla="*/ 1581150 h 2220057"/>
                  <a:gd name="connsiteX33" fmla="*/ 1100527 w 3579202"/>
                  <a:gd name="connsiteY33" fmla="*/ 1656801 h 2220057"/>
                  <a:gd name="connsiteX34" fmla="*/ 1157654 w 3579202"/>
                  <a:gd name="connsiteY34" fmla="*/ 1633903 h 2220057"/>
                  <a:gd name="connsiteX35" fmla="*/ 1194288 w 3579202"/>
                  <a:gd name="connsiteY35" fmla="*/ 1659548 h 2220057"/>
                  <a:gd name="connsiteX36" fmla="*/ 1207454 w 3579202"/>
                  <a:gd name="connsiteY36" fmla="*/ 1711752 h 2220057"/>
                  <a:gd name="connsiteX37" fmla="*/ 1271221 w 3579202"/>
                  <a:gd name="connsiteY37" fmla="*/ 1740144 h 2220057"/>
                  <a:gd name="connsiteX38" fmla="*/ 1289538 w 3579202"/>
                  <a:gd name="connsiteY38" fmla="*/ 1806086 h 2220057"/>
                  <a:gd name="connsiteX39" fmla="*/ 1175971 w 3579202"/>
                  <a:gd name="connsiteY39" fmla="*/ 1908663 h 2220057"/>
                  <a:gd name="connsiteX40" fmla="*/ 1179634 w 3579202"/>
                  <a:gd name="connsiteY40" fmla="*/ 1937971 h 2220057"/>
                  <a:gd name="connsiteX41" fmla="*/ 1252904 w 3579202"/>
                  <a:gd name="connsiteY41" fmla="*/ 1974605 h 2220057"/>
                  <a:gd name="connsiteX42" fmla="*/ 1329836 w 3579202"/>
                  <a:gd name="connsiteY42" fmla="*/ 2033221 h 2220057"/>
                  <a:gd name="connsiteX43" fmla="*/ 1370134 w 3579202"/>
                  <a:gd name="connsiteY43" fmla="*/ 2121144 h 2220057"/>
                  <a:gd name="connsiteX44" fmla="*/ 1447067 w 3579202"/>
                  <a:gd name="connsiteY44" fmla="*/ 2121144 h 2220057"/>
                  <a:gd name="connsiteX45" fmla="*/ 1520336 w 3579202"/>
                  <a:gd name="connsiteY45" fmla="*/ 2106490 h 2220057"/>
                  <a:gd name="connsiteX46" fmla="*/ 1586279 w 3579202"/>
                  <a:gd name="connsiteY46" fmla="*/ 2077182 h 2220057"/>
                  <a:gd name="connsiteX47" fmla="*/ 1655884 w 3579202"/>
                  <a:gd name="connsiteY47" fmla="*/ 2106490 h 2220057"/>
                  <a:gd name="connsiteX48" fmla="*/ 1732817 w 3579202"/>
                  <a:gd name="connsiteY48" fmla="*/ 2055202 h 2220057"/>
                  <a:gd name="connsiteX49" fmla="*/ 1776779 w 3579202"/>
                  <a:gd name="connsiteY49" fmla="*/ 2077182 h 2220057"/>
                  <a:gd name="connsiteX50" fmla="*/ 1791433 w 3579202"/>
                  <a:gd name="connsiteY50" fmla="*/ 2146788 h 2220057"/>
                  <a:gd name="connsiteX51" fmla="*/ 1835394 w 3579202"/>
                  <a:gd name="connsiteY51" fmla="*/ 2220057 h 2220057"/>
                  <a:gd name="connsiteX52" fmla="*/ 1926981 w 3579202"/>
                  <a:gd name="connsiteY52" fmla="*/ 2168769 h 2220057"/>
                  <a:gd name="connsiteX53" fmla="*/ 1974606 w 3579202"/>
                  <a:gd name="connsiteY53" fmla="*/ 2124807 h 2220057"/>
                  <a:gd name="connsiteX54" fmla="*/ 2029558 w 3579202"/>
                  <a:gd name="connsiteY54" fmla="*/ 2106490 h 2220057"/>
                  <a:gd name="connsiteX55" fmla="*/ 2084509 w 3579202"/>
                  <a:gd name="connsiteY55" fmla="*/ 2058865 h 2220057"/>
                  <a:gd name="connsiteX56" fmla="*/ 2161442 w 3579202"/>
                  <a:gd name="connsiteY56" fmla="*/ 2047875 h 2220057"/>
                  <a:gd name="connsiteX57" fmla="*/ 2231048 w 3579202"/>
                  <a:gd name="connsiteY57" fmla="*/ 2062528 h 2220057"/>
                  <a:gd name="connsiteX58" fmla="*/ 2318971 w 3579202"/>
                  <a:gd name="connsiteY58" fmla="*/ 2102827 h 2220057"/>
                  <a:gd name="connsiteX59" fmla="*/ 2362933 w 3579202"/>
                  <a:gd name="connsiteY59" fmla="*/ 2069855 h 2220057"/>
                  <a:gd name="connsiteX60" fmla="*/ 2373923 w 3579202"/>
                  <a:gd name="connsiteY60" fmla="*/ 2014903 h 2220057"/>
                  <a:gd name="connsiteX61" fmla="*/ 2351942 w 3579202"/>
                  <a:gd name="connsiteY61" fmla="*/ 1967278 h 2220057"/>
                  <a:gd name="connsiteX62" fmla="*/ 2359269 w 3579202"/>
                  <a:gd name="connsiteY62" fmla="*/ 1919653 h 2220057"/>
                  <a:gd name="connsiteX63" fmla="*/ 2315308 w 3579202"/>
                  <a:gd name="connsiteY63" fmla="*/ 1868365 h 2220057"/>
                  <a:gd name="connsiteX64" fmla="*/ 2289663 w 3579202"/>
                  <a:gd name="connsiteY64" fmla="*/ 1740144 h 2220057"/>
                  <a:gd name="connsiteX65" fmla="*/ 2267683 w 3579202"/>
                  <a:gd name="connsiteY65" fmla="*/ 1655884 h 2220057"/>
                  <a:gd name="connsiteX66" fmla="*/ 2245702 w 3579202"/>
                  <a:gd name="connsiteY66" fmla="*/ 1608259 h 2220057"/>
                  <a:gd name="connsiteX67" fmla="*/ 2216394 w 3579202"/>
                  <a:gd name="connsiteY67" fmla="*/ 1648557 h 2220057"/>
                  <a:gd name="connsiteX68" fmla="*/ 2172433 w 3579202"/>
                  <a:gd name="connsiteY68" fmla="*/ 1615586 h 2220057"/>
                  <a:gd name="connsiteX69" fmla="*/ 2146788 w 3579202"/>
                  <a:gd name="connsiteY69" fmla="*/ 1571625 h 2220057"/>
                  <a:gd name="connsiteX70" fmla="*/ 2146788 w 3579202"/>
                  <a:gd name="connsiteY70" fmla="*/ 1545980 h 2220057"/>
                  <a:gd name="connsiteX71" fmla="*/ 2110154 w 3579202"/>
                  <a:gd name="connsiteY71" fmla="*/ 1545980 h 2220057"/>
                  <a:gd name="connsiteX72" fmla="*/ 2058865 w 3579202"/>
                  <a:gd name="connsiteY72" fmla="*/ 1553307 h 2220057"/>
                  <a:gd name="connsiteX73" fmla="*/ 2025894 w 3579202"/>
                  <a:gd name="connsiteY73" fmla="*/ 1516673 h 2220057"/>
                  <a:gd name="connsiteX74" fmla="*/ 2040548 w 3579202"/>
                  <a:gd name="connsiteY74" fmla="*/ 1483702 h 2220057"/>
                  <a:gd name="connsiteX75" fmla="*/ 2128471 w 3579202"/>
                  <a:gd name="connsiteY75" fmla="*/ 1483702 h 2220057"/>
                  <a:gd name="connsiteX76" fmla="*/ 2183423 w 3579202"/>
                  <a:gd name="connsiteY76" fmla="*/ 1527663 h 2220057"/>
                  <a:gd name="connsiteX77" fmla="*/ 2282336 w 3579202"/>
                  <a:gd name="connsiteY77" fmla="*/ 1553307 h 2220057"/>
                  <a:gd name="connsiteX78" fmla="*/ 2344615 w 3579202"/>
                  <a:gd name="connsiteY78" fmla="*/ 1516673 h 2220057"/>
                  <a:gd name="connsiteX79" fmla="*/ 2414221 w 3579202"/>
                  <a:gd name="connsiteY79" fmla="*/ 1461721 h 2220057"/>
                  <a:gd name="connsiteX80" fmla="*/ 2450856 w 3579202"/>
                  <a:gd name="connsiteY80" fmla="*/ 1406769 h 2220057"/>
                  <a:gd name="connsiteX81" fmla="*/ 2483827 w 3579202"/>
                  <a:gd name="connsiteY81" fmla="*/ 1366471 h 2220057"/>
                  <a:gd name="connsiteX82" fmla="*/ 2494817 w 3579202"/>
                  <a:gd name="connsiteY82" fmla="*/ 1318846 h 2220057"/>
                  <a:gd name="connsiteX83" fmla="*/ 2487490 w 3579202"/>
                  <a:gd name="connsiteY83" fmla="*/ 1274884 h 2220057"/>
                  <a:gd name="connsiteX84" fmla="*/ 2436202 w 3579202"/>
                  <a:gd name="connsiteY84" fmla="*/ 1223596 h 2220057"/>
                  <a:gd name="connsiteX85" fmla="*/ 2447192 w 3579202"/>
                  <a:gd name="connsiteY85" fmla="*/ 1172307 h 2220057"/>
                  <a:gd name="connsiteX86" fmla="*/ 2472836 w 3579202"/>
                  <a:gd name="connsiteY86" fmla="*/ 1143000 h 2220057"/>
                  <a:gd name="connsiteX87" fmla="*/ 2531452 w 3579202"/>
                  <a:gd name="connsiteY87" fmla="*/ 1146663 h 2220057"/>
                  <a:gd name="connsiteX88" fmla="*/ 2568086 w 3579202"/>
                  <a:gd name="connsiteY88" fmla="*/ 1227259 h 2220057"/>
                  <a:gd name="connsiteX89" fmla="*/ 2582740 w 3579202"/>
                  <a:gd name="connsiteY89" fmla="*/ 1278548 h 2220057"/>
                  <a:gd name="connsiteX90" fmla="*/ 2582740 w 3579202"/>
                  <a:gd name="connsiteY90" fmla="*/ 1337163 h 2220057"/>
                  <a:gd name="connsiteX91" fmla="*/ 2667000 w 3579202"/>
                  <a:gd name="connsiteY91" fmla="*/ 1337163 h 2220057"/>
                  <a:gd name="connsiteX92" fmla="*/ 2718288 w 3579202"/>
                  <a:gd name="connsiteY92" fmla="*/ 1315182 h 2220057"/>
                  <a:gd name="connsiteX93" fmla="*/ 2754923 w 3579202"/>
                  <a:gd name="connsiteY93" fmla="*/ 1304192 h 2220057"/>
                  <a:gd name="connsiteX94" fmla="*/ 2850173 w 3579202"/>
                  <a:gd name="connsiteY94" fmla="*/ 1355480 h 2220057"/>
                  <a:gd name="connsiteX95" fmla="*/ 2872154 w 3579202"/>
                  <a:gd name="connsiteY95" fmla="*/ 1395778 h 2220057"/>
                  <a:gd name="connsiteX96" fmla="*/ 2875817 w 3579202"/>
                  <a:gd name="connsiteY96" fmla="*/ 1465384 h 2220057"/>
                  <a:gd name="connsiteX97" fmla="*/ 2956413 w 3579202"/>
                  <a:gd name="connsiteY97" fmla="*/ 1534990 h 2220057"/>
                  <a:gd name="connsiteX98" fmla="*/ 2993048 w 3579202"/>
                  <a:gd name="connsiteY98" fmla="*/ 1524000 h 2220057"/>
                  <a:gd name="connsiteX99" fmla="*/ 3062654 w 3579202"/>
                  <a:gd name="connsiteY99" fmla="*/ 1589942 h 2220057"/>
                  <a:gd name="connsiteX100" fmla="*/ 3121269 w 3579202"/>
                  <a:gd name="connsiteY100" fmla="*/ 1622913 h 2220057"/>
                  <a:gd name="connsiteX101" fmla="*/ 3198202 w 3579202"/>
                  <a:gd name="connsiteY101" fmla="*/ 1622913 h 2220057"/>
                  <a:gd name="connsiteX102" fmla="*/ 3260481 w 3579202"/>
                  <a:gd name="connsiteY102" fmla="*/ 1597269 h 2220057"/>
                  <a:gd name="connsiteX103" fmla="*/ 3245827 w 3579202"/>
                  <a:gd name="connsiteY103" fmla="*/ 1534990 h 2220057"/>
                  <a:gd name="connsiteX104" fmla="*/ 3275134 w 3579202"/>
                  <a:gd name="connsiteY104" fmla="*/ 1469048 h 2220057"/>
                  <a:gd name="connsiteX105" fmla="*/ 3282461 w 3579202"/>
                  <a:gd name="connsiteY105" fmla="*/ 1399442 h 2220057"/>
                  <a:gd name="connsiteX106" fmla="*/ 3282461 w 3579202"/>
                  <a:gd name="connsiteY106" fmla="*/ 1337163 h 2220057"/>
                  <a:gd name="connsiteX107" fmla="*/ 3333750 w 3579202"/>
                  <a:gd name="connsiteY107" fmla="*/ 1340827 h 2220057"/>
                  <a:gd name="connsiteX108" fmla="*/ 3476625 w 3579202"/>
                  <a:gd name="connsiteY108" fmla="*/ 1399442 h 2220057"/>
                  <a:gd name="connsiteX109" fmla="*/ 3564548 w 3579202"/>
                  <a:gd name="connsiteY109" fmla="*/ 1359144 h 2220057"/>
                  <a:gd name="connsiteX110" fmla="*/ 3579202 w 3579202"/>
                  <a:gd name="connsiteY110" fmla="*/ 1238250 h 2220057"/>
                  <a:gd name="connsiteX111" fmla="*/ 3568211 w 3579202"/>
                  <a:gd name="connsiteY111" fmla="*/ 1128346 h 2220057"/>
                  <a:gd name="connsiteX112" fmla="*/ 3546231 w 3579202"/>
                  <a:gd name="connsiteY112" fmla="*/ 1025769 h 2220057"/>
                  <a:gd name="connsiteX113" fmla="*/ 3458308 w 3579202"/>
                  <a:gd name="connsiteY113" fmla="*/ 956163 h 2220057"/>
                  <a:gd name="connsiteX114" fmla="*/ 3333750 w 3579202"/>
                  <a:gd name="connsiteY114" fmla="*/ 934182 h 2220057"/>
                  <a:gd name="connsiteX115" fmla="*/ 3271471 w 3579202"/>
                  <a:gd name="connsiteY115" fmla="*/ 930519 h 2220057"/>
                  <a:gd name="connsiteX116" fmla="*/ 3143250 w 3579202"/>
                  <a:gd name="connsiteY116" fmla="*/ 901211 h 2220057"/>
                  <a:gd name="connsiteX117" fmla="*/ 3058990 w 3579202"/>
                  <a:gd name="connsiteY117" fmla="*/ 901211 h 2220057"/>
                  <a:gd name="connsiteX118" fmla="*/ 3062654 w 3579202"/>
                  <a:gd name="connsiteY118" fmla="*/ 985471 h 2220057"/>
                  <a:gd name="connsiteX119" fmla="*/ 3066317 w 3579202"/>
                  <a:gd name="connsiteY119" fmla="*/ 1036759 h 2220057"/>
                  <a:gd name="connsiteX120" fmla="*/ 3022356 w 3579202"/>
                  <a:gd name="connsiteY120" fmla="*/ 1044086 h 2220057"/>
                  <a:gd name="connsiteX121" fmla="*/ 2974731 w 3579202"/>
                  <a:gd name="connsiteY121" fmla="*/ 1018442 h 2220057"/>
                  <a:gd name="connsiteX122" fmla="*/ 2996711 w 3579202"/>
                  <a:gd name="connsiteY122" fmla="*/ 970817 h 2220057"/>
                  <a:gd name="connsiteX123" fmla="*/ 2982058 w 3579202"/>
                  <a:gd name="connsiteY123" fmla="*/ 886557 h 2220057"/>
                  <a:gd name="connsiteX124" fmla="*/ 2982058 w 3579202"/>
                  <a:gd name="connsiteY124" fmla="*/ 835269 h 2220057"/>
                  <a:gd name="connsiteX125" fmla="*/ 2934433 w 3579202"/>
                  <a:gd name="connsiteY125" fmla="*/ 762000 h 2220057"/>
                  <a:gd name="connsiteX126" fmla="*/ 2883144 w 3579202"/>
                  <a:gd name="connsiteY126" fmla="*/ 707048 h 2220057"/>
                  <a:gd name="connsiteX127" fmla="*/ 2820865 w 3579202"/>
                  <a:gd name="connsiteY127" fmla="*/ 666750 h 2220057"/>
                  <a:gd name="connsiteX128" fmla="*/ 2758586 w 3579202"/>
                  <a:gd name="connsiteY128" fmla="*/ 630115 h 2220057"/>
                  <a:gd name="connsiteX129" fmla="*/ 2707298 w 3579202"/>
                  <a:gd name="connsiteY129" fmla="*/ 567836 h 2220057"/>
                  <a:gd name="connsiteX130" fmla="*/ 2634029 w 3579202"/>
                  <a:gd name="connsiteY130" fmla="*/ 512884 h 2220057"/>
                  <a:gd name="connsiteX131" fmla="*/ 2593731 w 3579202"/>
                  <a:gd name="connsiteY131" fmla="*/ 476250 h 2220057"/>
                  <a:gd name="connsiteX132" fmla="*/ 2542442 w 3579202"/>
                  <a:gd name="connsiteY132" fmla="*/ 421298 h 2220057"/>
                  <a:gd name="connsiteX133" fmla="*/ 2476500 w 3579202"/>
                  <a:gd name="connsiteY133" fmla="*/ 384663 h 2220057"/>
                  <a:gd name="connsiteX134" fmla="*/ 2410558 w 3579202"/>
                  <a:gd name="connsiteY134" fmla="*/ 355355 h 2220057"/>
                  <a:gd name="connsiteX135" fmla="*/ 2384913 w 3579202"/>
                  <a:gd name="connsiteY135" fmla="*/ 307730 h 2220057"/>
                  <a:gd name="connsiteX136" fmla="*/ 2333625 w 3579202"/>
                  <a:gd name="connsiteY136" fmla="*/ 267432 h 2220057"/>
                  <a:gd name="connsiteX137" fmla="*/ 2278673 w 3579202"/>
                  <a:gd name="connsiteY137" fmla="*/ 212480 h 2220057"/>
                  <a:gd name="connsiteX138" fmla="*/ 2205404 w 3579202"/>
                  <a:gd name="connsiteY138" fmla="*/ 194163 h 2220057"/>
                  <a:gd name="connsiteX139" fmla="*/ 2154115 w 3579202"/>
                  <a:gd name="connsiteY139" fmla="*/ 172182 h 2220057"/>
                  <a:gd name="connsiteX140" fmla="*/ 2088173 w 3579202"/>
                  <a:gd name="connsiteY140" fmla="*/ 142875 h 2220057"/>
                  <a:gd name="connsiteX141" fmla="*/ 2047875 w 3579202"/>
                  <a:gd name="connsiteY141" fmla="*/ 113567 h 2220057"/>
                  <a:gd name="connsiteX142" fmla="*/ 1989259 w 3579202"/>
                  <a:gd name="connsiteY142" fmla="*/ 73269 h 2220057"/>
                  <a:gd name="connsiteX143" fmla="*/ 1941634 w 3579202"/>
                  <a:gd name="connsiteY143" fmla="*/ 87923 h 2220057"/>
                  <a:gd name="connsiteX144" fmla="*/ 1864702 w 3579202"/>
                  <a:gd name="connsiteY144" fmla="*/ 84259 h 2220057"/>
                  <a:gd name="connsiteX145" fmla="*/ 1802423 w 3579202"/>
                  <a:gd name="connsiteY145" fmla="*/ 84259 h 2220057"/>
                  <a:gd name="connsiteX146" fmla="*/ 1732817 w 3579202"/>
                  <a:gd name="connsiteY146" fmla="*/ 73269 h 2220057"/>
                  <a:gd name="connsiteX147" fmla="*/ 1714500 w 3579202"/>
                  <a:gd name="connsiteY147" fmla="*/ 98913 h 2220057"/>
                  <a:gd name="connsiteX148" fmla="*/ 1677865 w 3579202"/>
                  <a:gd name="connsiteY148" fmla="*/ 98913 h 2220057"/>
                  <a:gd name="connsiteX149" fmla="*/ 1652221 w 3579202"/>
                  <a:gd name="connsiteY149" fmla="*/ 58615 h 2220057"/>
                  <a:gd name="connsiteX150" fmla="*/ 1622913 w 3579202"/>
                  <a:gd name="connsiteY150" fmla="*/ 47625 h 2220057"/>
                  <a:gd name="connsiteX151" fmla="*/ 1538654 w 3579202"/>
                  <a:gd name="connsiteY151" fmla="*/ 32971 h 2220057"/>
                  <a:gd name="connsiteX152" fmla="*/ 1487365 w 3579202"/>
                  <a:gd name="connsiteY152" fmla="*/ 18317 h 2220057"/>
                  <a:gd name="connsiteX153" fmla="*/ 1414096 w 3579202"/>
                  <a:gd name="connsiteY153" fmla="*/ 0 h 2220057"/>
                  <a:gd name="connsiteX154" fmla="*/ 1414096 w 3579202"/>
                  <a:gd name="connsiteY154" fmla="*/ 0 h 2220057"/>
                  <a:gd name="connsiteX155" fmla="*/ 1399442 w 3579202"/>
                  <a:gd name="connsiteY155" fmla="*/ 95250 h 2220057"/>
                  <a:gd name="connsiteX156" fmla="*/ 1373798 w 3579202"/>
                  <a:gd name="connsiteY156" fmla="*/ 135548 h 2220057"/>
                  <a:gd name="connsiteX157" fmla="*/ 1373798 w 3579202"/>
                  <a:gd name="connsiteY157" fmla="*/ 135548 h 2220057"/>
                  <a:gd name="connsiteX158" fmla="*/ 1399442 w 3579202"/>
                  <a:gd name="connsiteY158" fmla="*/ 172182 h 2220057"/>
                  <a:gd name="connsiteX159" fmla="*/ 1428750 w 3579202"/>
                  <a:gd name="connsiteY159" fmla="*/ 263769 h 2220057"/>
                  <a:gd name="connsiteX160" fmla="*/ 1447067 w 3579202"/>
                  <a:gd name="connsiteY160" fmla="*/ 329711 h 2220057"/>
                  <a:gd name="connsiteX161" fmla="*/ 1403106 w 3579202"/>
                  <a:gd name="connsiteY161" fmla="*/ 391990 h 2220057"/>
                  <a:gd name="connsiteX162" fmla="*/ 1362808 w 3579202"/>
                  <a:gd name="connsiteY162" fmla="*/ 417634 h 2220057"/>
                  <a:gd name="connsiteX163" fmla="*/ 1289538 w 3579202"/>
                  <a:gd name="connsiteY163" fmla="*/ 410307 h 2220057"/>
                  <a:gd name="connsiteX164" fmla="*/ 1271221 w 3579202"/>
                  <a:gd name="connsiteY164" fmla="*/ 373673 h 2220057"/>
                  <a:gd name="connsiteX165" fmla="*/ 1271221 w 3579202"/>
                  <a:gd name="connsiteY165" fmla="*/ 333375 h 2220057"/>
                  <a:gd name="connsiteX166" fmla="*/ 1252904 w 3579202"/>
                  <a:gd name="connsiteY166" fmla="*/ 315057 h 2220057"/>
                  <a:gd name="connsiteX167" fmla="*/ 1212606 w 3579202"/>
                  <a:gd name="connsiteY167" fmla="*/ 296740 h 2220057"/>
                  <a:gd name="connsiteX168" fmla="*/ 1164981 w 3579202"/>
                  <a:gd name="connsiteY168" fmla="*/ 271096 h 2220057"/>
                  <a:gd name="connsiteX169" fmla="*/ 1150327 w 3579202"/>
                  <a:gd name="connsiteY169" fmla="*/ 216144 h 2220057"/>
                  <a:gd name="connsiteX170" fmla="*/ 1146663 w 3579202"/>
                  <a:gd name="connsiteY170" fmla="*/ 168519 h 2220057"/>
                  <a:gd name="connsiteX171" fmla="*/ 1143000 w 3579202"/>
                  <a:gd name="connsiteY171" fmla="*/ 153865 h 2220057"/>
                  <a:gd name="connsiteX172" fmla="*/ 1113692 w 3579202"/>
                  <a:gd name="connsiteY172" fmla="*/ 109903 h 2220057"/>
                  <a:gd name="connsiteX173" fmla="*/ 1066067 w 3579202"/>
                  <a:gd name="connsiteY173" fmla="*/ 146538 h 2220057"/>
                  <a:gd name="connsiteX174" fmla="*/ 1029433 w 3579202"/>
                  <a:gd name="connsiteY174" fmla="*/ 208817 h 2220057"/>
                  <a:gd name="connsiteX175" fmla="*/ 959827 w 3579202"/>
                  <a:gd name="connsiteY175" fmla="*/ 197827 h 2220057"/>
                  <a:gd name="connsiteX176" fmla="*/ 853586 w 3579202"/>
                  <a:gd name="connsiteY176" fmla="*/ 168519 h 2220057"/>
                  <a:gd name="connsiteX177" fmla="*/ 762000 w 3579202"/>
                  <a:gd name="connsiteY177" fmla="*/ 168519 h 2220057"/>
                  <a:gd name="connsiteX178" fmla="*/ 710711 w 3579202"/>
                  <a:gd name="connsiteY178" fmla="*/ 146538 h 2220057"/>
                  <a:gd name="connsiteX179" fmla="*/ 696058 w 3579202"/>
                  <a:gd name="connsiteY179" fmla="*/ 109903 h 2220057"/>
                  <a:gd name="connsiteX180" fmla="*/ 619125 w 3579202"/>
                  <a:gd name="connsiteY180" fmla="*/ 142875 h 2220057"/>
                  <a:gd name="connsiteX181" fmla="*/ 509221 w 3579202"/>
                  <a:gd name="connsiteY181" fmla="*/ 157528 h 2220057"/>
                  <a:gd name="connsiteX0" fmla="*/ 509221 w 3579202"/>
                  <a:gd name="connsiteY0" fmla="*/ 157528 h 2220057"/>
                  <a:gd name="connsiteX1" fmla="*/ 542192 w 3579202"/>
                  <a:gd name="connsiteY1" fmla="*/ 289413 h 2220057"/>
                  <a:gd name="connsiteX2" fmla="*/ 555759 w 3579202"/>
                  <a:gd name="connsiteY2" fmla="*/ 359386 h 2220057"/>
                  <a:gd name="connsiteX3" fmla="*/ 530114 w 3579202"/>
                  <a:gd name="connsiteY3" fmla="*/ 584504 h 2220057"/>
                  <a:gd name="connsiteX4" fmla="*/ 465259 w 3579202"/>
                  <a:gd name="connsiteY4" fmla="*/ 545855 h 2220057"/>
                  <a:gd name="connsiteX5" fmla="*/ 348029 w 3579202"/>
                  <a:gd name="connsiteY5" fmla="*/ 564173 h 2220057"/>
                  <a:gd name="connsiteX6" fmla="*/ 241788 w 3579202"/>
                  <a:gd name="connsiteY6" fmla="*/ 564173 h 2220057"/>
                  <a:gd name="connsiteX7" fmla="*/ 91587 w 3579202"/>
                  <a:gd name="connsiteY7" fmla="*/ 611798 h 2220057"/>
                  <a:gd name="connsiteX8" fmla="*/ 84259 w 3579202"/>
                  <a:gd name="connsiteY8" fmla="*/ 670413 h 2220057"/>
                  <a:gd name="connsiteX9" fmla="*/ 18317 w 3579202"/>
                  <a:gd name="connsiteY9" fmla="*/ 714375 h 2220057"/>
                  <a:gd name="connsiteX10" fmla="*/ 0 w 3579202"/>
                  <a:gd name="connsiteY10" fmla="*/ 835269 h 2220057"/>
                  <a:gd name="connsiteX11" fmla="*/ 98027 w 3579202"/>
                  <a:gd name="connsiteY11" fmla="*/ 920810 h 2220057"/>
                  <a:gd name="connsiteX12" fmla="*/ 135749 w 3579202"/>
                  <a:gd name="connsiteY12" fmla="*/ 952317 h 2220057"/>
                  <a:gd name="connsiteX13" fmla="*/ 95250 w 3579202"/>
                  <a:gd name="connsiteY13" fmla="*/ 1091711 h 2220057"/>
                  <a:gd name="connsiteX14" fmla="*/ 85748 w 3579202"/>
                  <a:gd name="connsiteY14" fmla="*/ 1118821 h 2220057"/>
                  <a:gd name="connsiteX15" fmla="*/ 179509 w 3579202"/>
                  <a:gd name="connsiteY15" fmla="*/ 1172307 h 2220057"/>
                  <a:gd name="connsiteX16" fmla="*/ 139211 w 3579202"/>
                  <a:gd name="connsiteY16" fmla="*/ 1274884 h 2220057"/>
                  <a:gd name="connsiteX17" fmla="*/ 157529 w 3579202"/>
                  <a:gd name="connsiteY17" fmla="*/ 1304192 h 2220057"/>
                  <a:gd name="connsiteX18" fmla="*/ 278423 w 3579202"/>
                  <a:gd name="connsiteY18" fmla="*/ 1348153 h 2220057"/>
                  <a:gd name="connsiteX19" fmla="*/ 311394 w 3579202"/>
                  <a:gd name="connsiteY19" fmla="*/ 1436077 h 2220057"/>
                  <a:gd name="connsiteX20" fmla="*/ 402981 w 3579202"/>
                  <a:gd name="connsiteY20" fmla="*/ 1432413 h 2220057"/>
                  <a:gd name="connsiteX21" fmla="*/ 461596 w 3579202"/>
                  <a:gd name="connsiteY21" fmla="*/ 1520336 h 2220057"/>
                  <a:gd name="connsiteX22" fmla="*/ 556846 w 3579202"/>
                  <a:gd name="connsiteY22" fmla="*/ 1542317 h 2220057"/>
                  <a:gd name="connsiteX23" fmla="*/ 589817 w 3579202"/>
                  <a:gd name="connsiteY23" fmla="*/ 1553307 h 2220057"/>
                  <a:gd name="connsiteX24" fmla="*/ 646257 w 3579202"/>
                  <a:gd name="connsiteY24" fmla="*/ 1500005 h 2220057"/>
                  <a:gd name="connsiteX25" fmla="*/ 659423 w 3579202"/>
                  <a:gd name="connsiteY25" fmla="*/ 1494692 h 2220057"/>
                  <a:gd name="connsiteX26" fmla="*/ 721702 w 3579202"/>
                  <a:gd name="connsiteY26" fmla="*/ 1483702 h 2220057"/>
                  <a:gd name="connsiteX27" fmla="*/ 783981 w 3579202"/>
                  <a:gd name="connsiteY27" fmla="*/ 1524000 h 2220057"/>
                  <a:gd name="connsiteX28" fmla="*/ 824279 w 3579202"/>
                  <a:gd name="connsiteY28" fmla="*/ 1505682 h 2220057"/>
                  <a:gd name="connsiteX29" fmla="*/ 889134 w 3579202"/>
                  <a:gd name="connsiteY29" fmla="*/ 1557886 h 2220057"/>
                  <a:gd name="connsiteX30" fmla="*/ 941509 w 3579202"/>
                  <a:gd name="connsiteY30" fmla="*/ 1567961 h 2220057"/>
                  <a:gd name="connsiteX31" fmla="*/ 1014779 w 3579202"/>
                  <a:gd name="connsiteY31" fmla="*/ 1583531 h 2220057"/>
                  <a:gd name="connsiteX32" fmla="*/ 1041710 w 3579202"/>
                  <a:gd name="connsiteY32" fmla="*/ 1581150 h 2220057"/>
                  <a:gd name="connsiteX33" fmla="*/ 1100527 w 3579202"/>
                  <a:gd name="connsiteY33" fmla="*/ 1656801 h 2220057"/>
                  <a:gd name="connsiteX34" fmla="*/ 1150529 w 3579202"/>
                  <a:gd name="connsiteY34" fmla="*/ 1638665 h 2220057"/>
                  <a:gd name="connsiteX35" fmla="*/ 1194288 w 3579202"/>
                  <a:gd name="connsiteY35" fmla="*/ 1659548 h 2220057"/>
                  <a:gd name="connsiteX36" fmla="*/ 1207454 w 3579202"/>
                  <a:gd name="connsiteY36" fmla="*/ 1711752 h 2220057"/>
                  <a:gd name="connsiteX37" fmla="*/ 1271221 w 3579202"/>
                  <a:gd name="connsiteY37" fmla="*/ 1740144 h 2220057"/>
                  <a:gd name="connsiteX38" fmla="*/ 1289538 w 3579202"/>
                  <a:gd name="connsiteY38" fmla="*/ 1806086 h 2220057"/>
                  <a:gd name="connsiteX39" fmla="*/ 1175971 w 3579202"/>
                  <a:gd name="connsiteY39" fmla="*/ 1908663 h 2220057"/>
                  <a:gd name="connsiteX40" fmla="*/ 1179634 w 3579202"/>
                  <a:gd name="connsiteY40" fmla="*/ 1937971 h 2220057"/>
                  <a:gd name="connsiteX41" fmla="*/ 1252904 w 3579202"/>
                  <a:gd name="connsiteY41" fmla="*/ 1974605 h 2220057"/>
                  <a:gd name="connsiteX42" fmla="*/ 1329836 w 3579202"/>
                  <a:gd name="connsiteY42" fmla="*/ 2033221 h 2220057"/>
                  <a:gd name="connsiteX43" fmla="*/ 1370134 w 3579202"/>
                  <a:gd name="connsiteY43" fmla="*/ 2121144 h 2220057"/>
                  <a:gd name="connsiteX44" fmla="*/ 1447067 w 3579202"/>
                  <a:gd name="connsiteY44" fmla="*/ 2121144 h 2220057"/>
                  <a:gd name="connsiteX45" fmla="*/ 1520336 w 3579202"/>
                  <a:gd name="connsiteY45" fmla="*/ 2106490 h 2220057"/>
                  <a:gd name="connsiteX46" fmla="*/ 1586279 w 3579202"/>
                  <a:gd name="connsiteY46" fmla="*/ 2077182 h 2220057"/>
                  <a:gd name="connsiteX47" fmla="*/ 1655884 w 3579202"/>
                  <a:gd name="connsiteY47" fmla="*/ 2106490 h 2220057"/>
                  <a:gd name="connsiteX48" fmla="*/ 1732817 w 3579202"/>
                  <a:gd name="connsiteY48" fmla="*/ 2055202 h 2220057"/>
                  <a:gd name="connsiteX49" fmla="*/ 1776779 w 3579202"/>
                  <a:gd name="connsiteY49" fmla="*/ 2077182 h 2220057"/>
                  <a:gd name="connsiteX50" fmla="*/ 1791433 w 3579202"/>
                  <a:gd name="connsiteY50" fmla="*/ 2146788 h 2220057"/>
                  <a:gd name="connsiteX51" fmla="*/ 1835394 w 3579202"/>
                  <a:gd name="connsiteY51" fmla="*/ 2220057 h 2220057"/>
                  <a:gd name="connsiteX52" fmla="*/ 1926981 w 3579202"/>
                  <a:gd name="connsiteY52" fmla="*/ 2168769 h 2220057"/>
                  <a:gd name="connsiteX53" fmla="*/ 1974606 w 3579202"/>
                  <a:gd name="connsiteY53" fmla="*/ 2124807 h 2220057"/>
                  <a:gd name="connsiteX54" fmla="*/ 2029558 w 3579202"/>
                  <a:gd name="connsiteY54" fmla="*/ 2106490 h 2220057"/>
                  <a:gd name="connsiteX55" fmla="*/ 2084509 w 3579202"/>
                  <a:gd name="connsiteY55" fmla="*/ 2058865 h 2220057"/>
                  <a:gd name="connsiteX56" fmla="*/ 2161442 w 3579202"/>
                  <a:gd name="connsiteY56" fmla="*/ 2047875 h 2220057"/>
                  <a:gd name="connsiteX57" fmla="*/ 2231048 w 3579202"/>
                  <a:gd name="connsiteY57" fmla="*/ 2062528 h 2220057"/>
                  <a:gd name="connsiteX58" fmla="*/ 2318971 w 3579202"/>
                  <a:gd name="connsiteY58" fmla="*/ 2102827 h 2220057"/>
                  <a:gd name="connsiteX59" fmla="*/ 2362933 w 3579202"/>
                  <a:gd name="connsiteY59" fmla="*/ 2069855 h 2220057"/>
                  <a:gd name="connsiteX60" fmla="*/ 2373923 w 3579202"/>
                  <a:gd name="connsiteY60" fmla="*/ 2014903 h 2220057"/>
                  <a:gd name="connsiteX61" fmla="*/ 2351942 w 3579202"/>
                  <a:gd name="connsiteY61" fmla="*/ 1967278 h 2220057"/>
                  <a:gd name="connsiteX62" fmla="*/ 2359269 w 3579202"/>
                  <a:gd name="connsiteY62" fmla="*/ 1919653 h 2220057"/>
                  <a:gd name="connsiteX63" fmla="*/ 2315308 w 3579202"/>
                  <a:gd name="connsiteY63" fmla="*/ 1868365 h 2220057"/>
                  <a:gd name="connsiteX64" fmla="*/ 2289663 w 3579202"/>
                  <a:gd name="connsiteY64" fmla="*/ 1740144 h 2220057"/>
                  <a:gd name="connsiteX65" fmla="*/ 2267683 w 3579202"/>
                  <a:gd name="connsiteY65" fmla="*/ 1655884 h 2220057"/>
                  <a:gd name="connsiteX66" fmla="*/ 2245702 w 3579202"/>
                  <a:gd name="connsiteY66" fmla="*/ 1608259 h 2220057"/>
                  <a:gd name="connsiteX67" fmla="*/ 2216394 w 3579202"/>
                  <a:gd name="connsiteY67" fmla="*/ 1648557 h 2220057"/>
                  <a:gd name="connsiteX68" fmla="*/ 2172433 w 3579202"/>
                  <a:gd name="connsiteY68" fmla="*/ 1615586 h 2220057"/>
                  <a:gd name="connsiteX69" fmla="*/ 2146788 w 3579202"/>
                  <a:gd name="connsiteY69" fmla="*/ 1571625 h 2220057"/>
                  <a:gd name="connsiteX70" fmla="*/ 2146788 w 3579202"/>
                  <a:gd name="connsiteY70" fmla="*/ 1545980 h 2220057"/>
                  <a:gd name="connsiteX71" fmla="*/ 2110154 w 3579202"/>
                  <a:gd name="connsiteY71" fmla="*/ 1545980 h 2220057"/>
                  <a:gd name="connsiteX72" fmla="*/ 2058865 w 3579202"/>
                  <a:gd name="connsiteY72" fmla="*/ 1553307 h 2220057"/>
                  <a:gd name="connsiteX73" fmla="*/ 2025894 w 3579202"/>
                  <a:gd name="connsiteY73" fmla="*/ 1516673 h 2220057"/>
                  <a:gd name="connsiteX74" fmla="*/ 2040548 w 3579202"/>
                  <a:gd name="connsiteY74" fmla="*/ 1483702 h 2220057"/>
                  <a:gd name="connsiteX75" fmla="*/ 2128471 w 3579202"/>
                  <a:gd name="connsiteY75" fmla="*/ 1483702 h 2220057"/>
                  <a:gd name="connsiteX76" fmla="*/ 2183423 w 3579202"/>
                  <a:gd name="connsiteY76" fmla="*/ 1527663 h 2220057"/>
                  <a:gd name="connsiteX77" fmla="*/ 2282336 w 3579202"/>
                  <a:gd name="connsiteY77" fmla="*/ 1553307 h 2220057"/>
                  <a:gd name="connsiteX78" fmla="*/ 2344615 w 3579202"/>
                  <a:gd name="connsiteY78" fmla="*/ 1516673 h 2220057"/>
                  <a:gd name="connsiteX79" fmla="*/ 2414221 w 3579202"/>
                  <a:gd name="connsiteY79" fmla="*/ 1461721 h 2220057"/>
                  <a:gd name="connsiteX80" fmla="*/ 2450856 w 3579202"/>
                  <a:gd name="connsiteY80" fmla="*/ 1406769 h 2220057"/>
                  <a:gd name="connsiteX81" fmla="*/ 2483827 w 3579202"/>
                  <a:gd name="connsiteY81" fmla="*/ 1366471 h 2220057"/>
                  <a:gd name="connsiteX82" fmla="*/ 2494817 w 3579202"/>
                  <a:gd name="connsiteY82" fmla="*/ 1318846 h 2220057"/>
                  <a:gd name="connsiteX83" fmla="*/ 2487490 w 3579202"/>
                  <a:gd name="connsiteY83" fmla="*/ 1274884 h 2220057"/>
                  <a:gd name="connsiteX84" fmla="*/ 2436202 w 3579202"/>
                  <a:gd name="connsiteY84" fmla="*/ 1223596 h 2220057"/>
                  <a:gd name="connsiteX85" fmla="*/ 2447192 w 3579202"/>
                  <a:gd name="connsiteY85" fmla="*/ 1172307 h 2220057"/>
                  <a:gd name="connsiteX86" fmla="*/ 2472836 w 3579202"/>
                  <a:gd name="connsiteY86" fmla="*/ 1143000 h 2220057"/>
                  <a:gd name="connsiteX87" fmla="*/ 2531452 w 3579202"/>
                  <a:gd name="connsiteY87" fmla="*/ 1146663 h 2220057"/>
                  <a:gd name="connsiteX88" fmla="*/ 2568086 w 3579202"/>
                  <a:gd name="connsiteY88" fmla="*/ 1227259 h 2220057"/>
                  <a:gd name="connsiteX89" fmla="*/ 2582740 w 3579202"/>
                  <a:gd name="connsiteY89" fmla="*/ 1278548 h 2220057"/>
                  <a:gd name="connsiteX90" fmla="*/ 2582740 w 3579202"/>
                  <a:gd name="connsiteY90" fmla="*/ 1337163 h 2220057"/>
                  <a:gd name="connsiteX91" fmla="*/ 2667000 w 3579202"/>
                  <a:gd name="connsiteY91" fmla="*/ 1337163 h 2220057"/>
                  <a:gd name="connsiteX92" fmla="*/ 2718288 w 3579202"/>
                  <a:gd name="connsiteY92" fmla="*/ 1315182 h 2220057"/>
                  <a:gd name="connsiteX93" fmla="*/ 2754923 w 3579202"/>
                  <a:gd name="connsiteY93" fmla="*/ 1304192 h 2220057"/>
                  <a:gd name="connsiteX94" fmla="*/ 2850173 w 3579202"/>
                  <a:gd name="connsiteY94" fmla="*/ 1355480 h 2220057"/>
                  <a:gd name="connsiteX95" fmla="*/ 2872154 w 3579202"/>
                  <a:gd name="connsiteY95" fmla="*/ 1395778 h 2220057"/>
                  <a:gd name="connsiteX96" fmla="*/ 2875817 w 3579202"/>
                  <a:gd name="connsiteY96" fmla="*/ 1465384 h 2220057"/>
                  <a:gd name="connsiteX97" fmla="*/ 2956413 w 3579202"/>
                  <a:gd name="connsiteY97" fmla="*/ 1534990 h 2220057"/>
                  <a:gd name="connsiteX98" fmla="*/ 2993048 w 3579202"/>
                  <a:gd name="connsiteY98" fmla="*/ 1524000 h 2220057"/>
                  <a:gd name="connsiteX99" fmla="*/ 3062654 w 3579202"/>
                  <a:gd name="connsiteY99" fmla="*/ 1589942 h 2220057"/>
                  <a:gd name="connsiteX100" fmla="*/ 3121269 w 3579202"/>
                  <a:gd name="connsiteY100" fmla="*/ 1622913 h 2220057"/>
                  <a:gd name="connsiteX101" fmla="*/ 3198202 w 3579202"/>
                  <a:gd name="connsiteY101" fmla="*/ 1622913 h 2220057"/>
                  <a:gd name="connsiteX102" fmla="*/ 3260481 w 3579202"/>
                  <a:gd name="connsiteY102" fmla="*/ 1597269 h 2220057"/>
                  <a:gd name="connsiteX103" fmla="*/ 3245827 w 3579202"/>
                  <a:gd name="connsiteY103" fmla="*/ 1534990 h 2220057"/>
                  <a:gd name="connsiteX104" fmla="*/ 3275134 w 3579202"/>
                  <a:gd name="connsiteY104" fmla="*/ 1469048 h 2220057"/>
                  <a:gd name="connsiteX105" fmla="*/ 3282461 w 3579202"/>
                  <a:gd name="connsiteY105" fmla="*/ 1399442 h 2220057"/>
                  <a:gd name="connsiteX106" fmla="*/ 3282461 w 3579202"/>
                  <a:gd name="connsiteY106" fmla="*/ 1337163 h 2220057"/>
                  <a:gd name="connsiteX107" fmla="*/ 3333750 w 3579202"/>
                  <a:gd name="connsiteY107" fmla="*/ 1340827 h 2220057"/>
                  <a:gd name="connsiteX108" fmla="*/ 3476625 w 3579202"/>
                  <a:gd name="connsiteY108" fmla="*/ 1399442 h 2220057"/>
                  <a:gd name="connsiteX109" fmla="*/ 3564548 w 3579202"/>
                  <a:gd name="connsiteY109" fmla="*/ 1359144 h 2220057"/>
                  <a:gd name="connsiteX110" fmla="*/ 3579202 w 3579202"/>
                  <a:gd name="connsiteY110" fmla="*/ 1238250 h 2220057"/>
                  <a:gd name="connsiteX111" fmla="*/ 3568211 w 3579202"/>
                  <a:gd name="connsiteY111" fmla="*/ 1128346 h 2220057"/>
                  <a:gd name="connsiteX112" fmla="*/ 3546231 w 3579202"/>
                  <a:gd name="connsiteY112" fmla="*/ 1025769 h 2220057"/>
                  <a:gd name="connsiteX113" fmla="*/ 3458308 w 3579202"/>
                  <a:gd name="connsiteY113" fmla="*/ 956163 h 2220057"/>
                  <a:gd name="connsiteX114" fmla="*/ 3333750 w 3579202"/>
                  <a:gd name="connsiteY114" fmla="*/ 934182 h 2220057"/>
                  <a:gd name="connsiteX115" fmla="*/ 3271471 w 3579202"/>
                  <a:gd name="connsiteY115" fmla="*/ 930519 h 2220057"/>
                  <a:gd name="connsiteX116" fmla="*/ 3143250 w 3579202"/>
                  <a:gd name="connsiteY116" fmla="*/ 901211 h 2220057"/>
                  <a:gd name="connsiteX117" fmla="*/ 3058990 w 3579202"/>
                  <a:gd name="connsiteY117" fmla="*/ 901211 h 2220057"/>
                  <a:gd name="connsiteX118" fmla="*/ 3062654 w 3579202"/>
                  <a:gd name="connsiteY118" fmla="*/ 985471 h 2220057"/>
                  <a:gd name="connsiteX119" fmla="*/ 3066317 w 3579202"/>
                  <a:gd name="connsiteY119" fmla="*/ 1036759 h 2220057"/>
                  <a:gd name="connsiteX120" fmla="*/ 3022356 w 3579202"/>
                  <a:gd name="connsiteY120" fmla="*/ 1044086 h 2220057"/>
                  <a:gd name="connsiteX121" fmla="*/ 2974731 w 3579202"/>
                  <a:gd name="connsiteY121" fmla="*/ 1018442 h 2220057"/>
                  <a:gd name="connsiteX122" fmla="*/ 2996711 w 3579202"/>
                  <a:gd name="connsiteY122" fmla="*/ 970817 h 2220057"/>
                  <a:gd name="connsiteX123" fmla="*/ 2982058 w 3579202"/>
                  <a:gd name="connsiteY123" fmla="*/ 886557 h 2220057"/>
                  <a:gd name="connsiteX124" fmla="*/ 2982058 w 3579202"/>
                  <a:gd name="connsiteY124" fmla="*/ 835269 h 2220057"/>
                  <a:gd name="connsiteX125" fmla="*/ 2934433 w 3579202"/>
                  <a:gd name="connsiteY125" fmla="*/ 762000 h 2220057"/>
                  <a:gd name="connsiteX126" fmla="*/ 2883144 w 3579202"/>
                  <a:gd name="connsiteY126" fmla="*/ 707048 h 2220057"/>
                  <a:gd name="connsiteX127" fmla="*/ 2820865 w 3579202"/>
                  <a:gd name="connsiteY127" fmla="*/ 666750 h 2220057"/>
                  <a:gd name="connsiteX128" fmla="*/ 2758586 w 3579202"/>
                  <a:gd name="connsiteY128" fmla="*/ 630115 h 2220057"/>
                  <a:gd name="connsiteX129" fmla="*/ 2707298 w 3579202"/>
                  <a:gd name="connsiteY129" fmla="*/ 567836 h 2220057"/>
                  <a:gd name="connsiteX130" fmla="*/ 2634029 w 3579202"/>
                  <a:gd name="connsiteY130" fmla="*/ 512884 h 2220057"/>
                  <a:gd name="connsiteX131" fmla="*/ 2593731 w 3579202"/>
                  <a:gd name="connsiteY131" fmla="*/ 476250 h 2220057"/>
                  <a:gd name="connsiteX132" fmla="*/ 2542442 w 3579202"/>
                  <a:gd name="connsiteY132" fmla="*/ 421298 h 2220057"/>
                  <a:gd name="connsiteX133" fmla="*/ 2476500 w 3579202"/>
                  <a:gd name="connsiteY133" fmla="*/ 384663 h 2220057"/>
                  <a:gd name="connsiteX134" fmla="*/ 2410558 w 3579202"/>
                  <a:gd name="connsiteY134" fmla="*/ 355355 h 2220057"/>
                  <a:gd name="connsiteX135" fmla="*/ 2384913 w 3579202"/>
                  <a:gd name="connsiteY135" fmla="*/ 307730 h 2220057"/>
                  <a:gd name="connsiteX136" fmla="*/ 2333625 w 3579202"/>
                  <a:gd name="connsiteY136" fmla="*/ 267432 h 2220057"/>
                  <a:gd name="connsiteX137" fmla="*/ 2278673 w 3579202"/>
                  <a:gd name="connsiteY137" fmla="*/ 212480 h 2220057"/>
                  <a:gd name="connsiteX138" fmla="*/ 2205404 w 3579202"/>
                  <a:gd name="connsiteY138" fmla="*/ 194163 h 2220057"/>
                  <a:gd name="connsiteX139" fmla="*/ 2154115 w 3579202"/>
                  <a:gd name="connsiteY139" fmla="*/ 172182 h 2220057"/>
                  <a:gd name="connsiteX140" fmla="*/ 2088173 w 3579202"/>
                  <a:gd name="connsiteY140" fmla="*/ 142875 h 2220057"/>
                  <a:gd name="connsiteX141" fmla="*/ 2047875 w 3579202"/>
                  <a:gd name="connsiteY141" fmla="*/ 113567 h 2220057"/>
                  <a:gd name="connsiteX142" fmla="*/ 1989259 w 3579202"/>
                  <a:gd name="connsiteY142" fmla="*/ 73269 h 2220057"/>
                  <a:gd name="connsiteX143" fmla="*/ 1941634 w 3579202"/>
                  <a:gd name="connsiteY143" fmla="*/ 87923 h 2220057"/>
                  <a:gd name="connsiteX144" fmla="*/ 1864702 w 3579202"/>
                  <a:gd name="connsiteY144" fmla="*/ 84259 h 2220057"/>
                  <a:gd name="connsiteX145" fmla="*/ 1802423 w 3579202"/>
                  <a:gd name="connsiteY145" fmla="*/ 84259 h 2220057"/>
                  <a:gd name="connsiteX146" fmla="*/ 1732817 w 3579202"/>
                  <a:gd name="connsiteY146" fmla="*/ 73269 h 2220057"/>
                  <a:gd name="connsiteX147" fmla="*/ 1714500 w 3579202"/>
                  <a:gd name="connsiteY147" fmla="*/ 98913 h 2220057"/>
                  <a:gd name="connsiteX148" fmla="*/ 1677865 w 3579202"/>
                  <a:gd name="connsiteY148" fmla="*/ 98913 h 2220057"/>
                  <a:gd name="connsiteX149" fmla="*/ 1652221 w 3579202"/>
                  <a:gd name="connsiteY149" fmla="*/ 58615 h 2220057"/>
                  <a:gd name="connsiteX150" fmla="*/ 1622913 w 3579202"/>
                  <a:gd name="connsiteY150" fmla="*/ 47625 h 2220057"/>
                  <a:gd name="connsiteX151" fmla="*/ 1538654 w 3579202"/>
                  <a:gd name="connsiteY151" fmla="*/ 32971 h 2220057"/>
                  <a:gd name="connsiteX152" fmla="*/ 1487365 w 3579202"/>
                  <a:gd name="connsiteY152" fmla="*/ 18317 h 2220057"/>
                  <a:gd name="connsiteX153" fmla="*/ 1414096 w 3579202"/>
                  <a:gd name="connsiteY153" fmla="*/ 0 h 2220057"/>
                  <a:gd name="connsiteX154" fmla="*/ 1414096 w 3579202"/>
                  <a:gd name="connsiteY154" fmla="*/ 0 h 2220057"/>
                  <a:gd name="connsiteX155" fmla="*/ 1399442 w 3579202"/>
                  <a:gd name="connsiteY155" fmla="*/ 95250 h 2220057"/>
                  <a:gd name="connsiteX156" fmla="*/ 1373798 w 3579202"/>
                  <a:gd name="connsiteY156" fmla="*/ 135548 h 2220057"/>
                  <a:gd name="connsiteX157" fmla="*/ 1373798 w 3579202"/>
                  <a:gd name="connsiteY157" fmla="*/ 135548 h 2220057"/>
                  <a:gd name="connsiteX158" fmla="*/ 1399442 w 3579202"/>
                  <a:gd name="connsiteY158" fmla="*/ 172182 h 2220057"/>
                  <a:gd name="connsiteX159" fmla="*/ 1428750 w 3579202"/>
                  <a:gd name="connsiteY159" fmla="*/ 263769 h 2220057"/>
                  <a:gd name="connsiteX160" fmla="*/ 1447067 w 3579202"/>
                  <a:gd name="connsiteY160" fmla="*/ 329711 h 2220057"/>
                  <a:gd name="connsiteX161" fmla="*/ 1403106 w 3579202"/>
                  <a:gd name="connsiteY161" fmla="*/ 391990 h 2220057"/>
                  <a:gd name="connsiteX162" fmla="*/ 1362808 w 3579202"/>
                  <a:gd name="connsiteY162" fmla="*/ 417634 h 2220057"/>
                  <a:gd name="connsiteX163" fmla="*/ 1289538 w 3579202"/>
                  <a:gd name="connsiteY163" fmla="*/ 410307 h 2220057"/>
                  <a:gd name="connsiteX164" fmla="*/ 1271221 w 3579202"/>
                  <a:gd name="connsiteY164" fmla="*/ 373673 h 2220057"/>
                  <a:gd name="connsiteX165" fmla="*/ 1271221 w 3579202"/>
                  <a:gd name="connsiteY165" fmla="*/ 333375 h 2220057"/>
                  <a:gd name="connsiteX166" fmla="*/ 1252904 w 3579202"/>
                  <a:gd name="connsiteY166" fmla="*/ 315057 h 2220057"/>
                  <a:gd name="connsiteX167" fmla="*/ 1212606 w 3579202"/>
                  <a:gd name="connsiteY167" fmla="*/ 296740 h 2220057"/>
                  <a:gd name="connsiteX168" fmla="*/ 1164981 w 3579202"/>
                  <a:gd name="connsiteY168" fmla="*/ 271096 h 2220057"/>
                  <a:gd name="connsiteX169" fmla="*/ 1150327 w 3579202"/>
                  <a:gd name="connsiteY169" fmla="*/ 216144 h 2220057"/>
                  <a:gd name="connsiteX170" fmla="*/ 1146663 w 3579202"/>
                  <a:gd name="connsiteY170" fmla="*/ 168519 h 2220057"/>
                  <a:gd name="connsiteX171" fmla="*/ 1143000 w 3579202"/>
                  <a:gd name="connsiteY171" fmla="*/ 153865 h 2220057"/>
                  <a:gd name="connsiteX172" fmla="*/ 1113692 w 3579202"/>
                  <a:gd name="connsiteY172" fmla="*/ 109903 h 2220057"/>
                  <a:gd name="connsiteX173" fmla="*/ 1066067 w 3579202"/>
                  <a:gd name="connsiteY173" fmla="*/ 146538 h 2220057"/>
                  <a:gd name="connsiteX174" fmla="*/ 1029433 w 3579202"/>
                  <a:gd name="connsiteY174" fmla="*/ 208817 h 2220057"/>
                  <a:gd name="connsiteX175" fmla="*/ 959827 w 3579202"/>
                  <a:gd name="connsiteY175" fmla="*/ 197827 h 2220057"/>
                  <a:gd name="connsiteX176" fmla="*/ 853586 w 3579202"/>
                  <a:gd name="connsiteY176" fmla="*/ 168519 h 2220057"/>
                  <a:gd name="connsiteX177" fmla="*/ 762000 w 3579202"/>
                  <a:gd name="connsiteY177" fmla="*/ 168519 h 2220057"/>
                  <a:gd name="connsiteX178" fmla="*/ 710711 w 3579202"/>
                  <a:gd name="connsiteY178" fmla="*/ 146538 h 2220057"/>
                  <a:gd name="connsiteX179" fmla="*/ 696058 w 3579202"/>
                  <a:gd name="connsiteY179" fmla="*/ 109903 h 2220057"/>
                  <a:gd name="connsiteX180" fmla="*/ 619125 w 3579202"/>
                  <a:gd name="connsiteY180" fmla="*/ 142875 h 2220057"/>
                  <a:gd name="connsiteX181" fmla="*/ 509221 w 3579202"/>
                  <a:gd name="connsiteY181" fmla="*/ 157528 h 2220057"/>
                  <a:gd name="connsiteX0" fmla="*/ 509221 w 3579202"/>
                  <a:gd name="connsiteY0" fmla="*/ 157528 h 2220057"/>
                  <a:gd name="connsiteX1" fmla="*/ 542192 w 3579202"/>
                  <a:gd name="connsiteY1" fmla="*/ 289413 h 2220057"/>
                  <a:gd name="connsiteX2" fmla="*/ 555759 w 3579202"/>
                  <a:gd name="connsiteY2" fmla="*/ 359386 h 2220057"/>
                  <a:gd name="connsiteX3" fmla="*/ 530114 w 3579202"/>
                  <a:gd name="connsiteY3" fmla="*/ 584504 h 2220057"/>
                  <a:gd name="connsiteX4" fmla="*/ 465259 w 3579202"/>
                  <a:gd name="connsiteY4" fmla="*/ 545855 h 2220057"/>
                  <a:gd name="connsiteX5" fmla="*/ 348029 w 3579202"/>
                  <a:gd name="connsiteY5" fmla="*/ 564173 h 2220057"/>
                  <a:gd name="connsiteX6" fmla="*/ 241788 w 3579202"/>
                  <a:gd name="connsiteY6" fmla="*/ 564173 h 2220057"/>
                  <a:gd name="connsiteX7" fmla="*/ 91587 w 3579202"/>
                  <a:gd name="connsiteY7" fmla="*/ 611798 h 2220057"/>
                  <a:gd name="connsiteX8" fmla="*/ 84259 w 3579202"/>
                  <a:gd name="connsiteY8" fmla="*/ 670413 h 2220057"/>
                  <a:gd name="connsiteX9" fmla="*/ 18317 w 3579202"/>
                  <a:gd name="connsiteY9" fmla="*/ 714375 h 2220057"/>
                  <a:gd name="connsiteX10" fmla="*/ 0 w 3579202"/>
                  <a:gd name="connsiteY10" fmla="*/ 835269 h 2220057"/>
                  <a:gd name="connsiteX11" fmla="*/ 98027 w 3579202"/>
                  <a:gd name="connsiteY11" fmla="*/ 920810 h 2220057"/>
                  <a:gd name="connsiteX12" fmla="*/ 135749 w 3579202"/>
                  <a:gd name="connsiteY12" fmla="*/ 952317 h 2220057"/>
                  <a:gd name="connsiteX13" fmla="*/ 95250 w 3579202"/>
                  <a:gd name="connsiteY13" fmla="*/ 1091711 h 2220057"/>
                  <a:gd name="connsiteX14" fmla="*/ 85748 w 3579202"/>
                  <a:gd name="connsiteY14" fmla="*/ 1118821 h 2220057"/>
                  <a:gd name="connsiteX15" fmla="*/ 179509 w 3579202"/>
                  <a:gd name="connsiteY15" fmla="*/ 1172307 h 2220057"/>
                  <a:gd name="connsiteX16" fmla="*/ 139211 w 3579202"/>
                  <a:gd name="connsiteY16" fmla="*/ 1274884 h 2220057"/>
                  <a:gd name="connsiteX17" fmla="*/ 157529 w 3579202"/>
                  <a:gd name="connsiteY17" fmla="*/ 1304192 h 2220057"/>
                  <a:gd name="connsiteX18" fmla="*/ 278423 w 3579202"/>
                  <a:gd name="connsiteY18" fmla="*/ 1348153 h 2220057"/>
                  <a:gd name="connsiteX19" fmla="*/ 311394 w 3579202"/>
                  <a:gd name="connsiteY19" fmla="*/ 1436077 h 2220057"/>
                  <a:gd name="connsiteX20" fmla="*/ 402981 w 3579202"/>
                  <a:gd name="connsiteY20" fmla="*/ 1432413 h 2220057"/>
                  <a:gd name="connsiteX21" fmla="*/ 461596 w 3579202"/>
                  <a:gd name="connsiteY21" fmla="*/ 1520336 h 2220057"/>
                  <a:gd name="connsiteX22" fmla="*/ 556846 w 3579202"/>
                  <a:gd name="connsiteY22" fmla="*/ 1542317 h 2220057"/>
                  <a:gd name="connsiteX23" fmla="*/ 589817 w 3579202"/>
                  <a:gd name="connsiteY23" fmla="*/ 1553307 h 2220057"/>
                  <a:gd name="connsiteX24" fmla="*/ 646257 w 3579202"/>
                  <a:gd name="connsiteY24" fmla="*/ 1500005 h 2220057"/>
                  <a:gd name="connsiteX25" fmla="*/ 659423 w 3579202"/>
                  <a:gd name="connsiteY25" fmla="*/ 1494692 h 2220057"/>
                  <a:gd name="connsiteX26" fmla="*/ 721702 w 3579202"/>
                  <a:gd name="connsiteY26" fmla="*/ 1483702 h 2220057"/>
                  <a:gd name="connsiteX27" fmla="*/ 783981 w 3579202"/>
                  <a:gd name="connsiteY27" fmla="*/ 1524000 h 2220057"/>
                  <a:gd name="connsiteX28" fmla="*/ 824279 w 3579202"/>
                  <a:gd name="connsiteY28" fmla="*/ 1505682 h 2220057"/>
                  <a:gd name="connsiteX29" fmla="*/ 889134 w 3579202"/>
                  <a:gd name="connsiteY29" fmla="*/ 1557886 h 2220057"/>
                  <a:gd name="connsiteX30" fmla="*/ 941509 w 3579202"/>
                  <a:gd name="connsiteY30" fmla="*/ 1567961 h 2220057"/>
                  <a:gd name="connsiteX31" fmla="*/ 1014779 w 3579202"/>
                  <a:gd name="connsiteY31" fmla="*/ 1583531 h 2220057"/>
                  <a:gd name="connsiteX32" fmla="*/ 1041710 w 3579202"/>
                  <a:gd name="connsiteY32" fmla="*/ 1581150 h 2220057"/>
                  <a:gd name="connsiteX33" fmla="*/ 1100527 w 3579202"/>
                  <a:gd name="connsiteY33" fmla="*/ 1656801 h 2220057"/>
                  <a:gd name="connsiteX34" fmla="*/ 1150529 w 3579202"/>
                  <a:gd name="connsiteY34" fmla="*/ 1638665 h 2220057"/>
                  <a:gd name="connsiteX35" fmla="*/ 1194288 w 3579202"/>
                  <a:gd name="connsiteY35" fmla="*/ 1659548 h 2220057"/>
                  <a:gd name="connsiteX36" fmla="*/ 1207454 w 3579202"/>
                  <a:gd name="connsiteY36" fmla="*/ 1711752 h 2220057"/>
                  <a:gd name="connsiteX37" fmla="*/ 1271221 w 3579202"/>
                  <a:gd name="connsiteY37" fmla="*/ 1740144 h 2220057"/>
                  <a:gd name="connsiteX38" fmla="*/ 1289538 w 3579202"/>
                  <a:gd name="connsiteY38" fmla="*/ 1806086 h 2220057"/>
                  <a:gd name="connsiteX39" fmla="*/ 1175971 w 3579202"/>
                  <a:gd name="connsiteY39" fmla="*/ 1908663 h 2220057"/>
                  <a:gd name="connsiteX40" fmla="*/ 1179634 w 3579202"/>
                  <a:gd name="connsiteY40" fmla="*/ 1949877 h 2220057"/>
                  <a:gd name="connsiteX41" fmla="*/ 1252904 w 3579202"/>
                  <a:gd name="connsiteY41" fmla="*/ 1974605 h 2220057"/>
                  <a:gd name="connsiteX42" fmla="*/ 1329836 w 3579202"/>
                  <a:gd name="connsiteY42" fmla="*/ 2033221 h 2220057"/>
                  <a:gd name="connsiteX43" fmla="*/ 1370134 w 3579202"/>
                  <a:gd name="connsiteY43" fmla="*/ 2121144 h 2220057"/>
                  <a:gd name="connsiteX44" fmla="*/ 1447067 w 3579202"/>
                  <a:gd name="connsiteY44" fmla="*/ 2121144 h 2220057"/>
                  <a:gd name="connsiteX45" fmla="*/ 1520336 w 3579202"/>
                  <a:gd name="connsiteY45" fmla="*/ 2106490 h 2220057"/>
                  <a:gd name="connsiteX46" fmla="*/ 1586279 w 3579202"/>
                  <a:gd name="connsiteY46" fmla="*/ 2077182 h 2220057"/>
                  <a:gd name="connsiteX47" fmla="*/ 1655884 w 3579202"/>
                  <a:gd name="connsiteY47" fmla="*/ 2106490 h 2220057"/>
                  <a:gd name="connsiteX48" fmla="*/ 1732817 w 3579202"/>
                  <a:gd name="connsiteY48" fmla="*/ 2055202 h 2220057"/>
                  <a:gd name="connsiteX49" fmla="*/ 1776779 w 3579202"/>
                  <a:gd name="connsiteY49" fmla="*/ 2077182 h 2220057"/>
                  <a:gd name="connsiteX50" fmla="*/ 1791433 w 3579202"/>
                  <a:gd name="connsiteY50" fmla="*/ 2146788 h 2220057"/>
                  <a:gd name="connsiteX51" fmla="*/ 1835394 w 3579202"/>
                  <a:gd name="connsiteY51" fmla="*/ 2220057 h 2220057"/>
                  <a:gd name="connsiteX52" fmla="*/ 1926981 w 3579202"/>
                  <a:gd name="connsiteY52" fmla="*/ 2168769 h 2220057"/>
                  <a:gd name="connsiteX53" fmla="*/ 1974606 w 3579202"/>
                  <a:gd name="connsiteY53" fmla="*/ 2124807 h 2220057"/>
                  <a:gd name="connsiteX54" fmla="*/ 2029558 w 3579202"/>
                  <a:gd name="connsiteY54" fmla="*/ 2106490 h 2220057"/>
                  <a:gd name="connsiteX55" fmla="*/ 2084509 w 3579202"/>
                  <a:gd name="connsiteY55" fmla="*/ 2058865 h 2220057"/>
                  <a:gd name="connsiteX56" fmla="*/ 2161442 w 3579202"/>
                  <a:gd name="connsiteY56" fmla="*/ 2047875 h 2220057"/>
                  <a:gd name="connsiteX57" fmla="*/ 2231048 w 3579202"/>
                  <a:gd name="connsiteY57" fmla="*/ 2062528 h 2220057"/>
                  <a:gd name="connsiteX58" fmla="*/ 2318971 w 3579202"/>
                  <a:gd name="connsiteY58" fmla="*/ 2102827 h 2220057"/>
                  <a:gd name="connsiteX59" fmla="*/ 2362933 w 3579202"/>
                  <a:gd name="connsiteY59" fmla="*/ 2069855 h 2220057"/>
                  <a:gd name="connsiteX60" fmla="*/ 2373923 w 3579202"/>
                  <a:gd name="connsiteY60" fmla="*/ 2014903 h 2220057"/>
                  <a:gd name="connsiteX61" fmla="*/ 2351942 w 3579202"/>
                  <a:gd name="connsiteY61" fmla="*/ 1967278 h 2220057"/>
                  <a:gd name="connsiteX62" fmla="*/ 2359269 w 3579202"/>
                  <a:gd name="connsiteY62" fmla="*/ 1919653 h 2220057"/>
                  <a:gd name="connsiteX63" fmla="*/ 2315308 w 3579202"/>
                  <a:gd name="connsiteY63" fmla="*/ 1868365 h 2220057"/>
                  <a:gd name="connsiteX64" fmla="*/ 2289663 w 3579202"/>
                  <a:gd name="connsiteY64" fmla="*/ 1740144 h 2220057"/>
                  <a:gd name="connsiteX65" fmla="*/ 2267683 w 3579202"/>
                  <a:gd name="connsiteY65" fmla="*/ 1655884 h 2220057"/>
                  <a:gd name="connsiteX66" fmla="*/ 2245702 w 3579202"/>
                  <a:gd name="connsiteY66" fmla="*/ 1608259 h 2220057"/>
                  <a:gd name="connsiteX67" fmla="*/ 2216394 w 3579202"/>
                  <a:gd name="connsiteY67" fmla="*/ 1648557 h 2220057"/>
                  <a:gd name="connsiteX68" fmla="*/ 2172433 w 3579202"/>
                  <a:gd name="connsiteY68" fmla="*/ 1615586 h 2220057"/>
                  <a:gd name="connsiteX69" fmla="*/ 2146788 w 3579202"/>
                  <a:gd name="connsiteY69" fmla="*/ 1571625 h 2220057"/>
                  <a:gd name="connsiteX70" fmla="*/ 2146788 w 3579202"/>
                  <a:gd name="connsiteY70" fmla="*/ 1545980 h 2220057"/>
                  <a:gd name="connsiteX71" fmla="*/ 2110154 w 3579202"/>
                  <a:gd name="connsiteY71" fmla="*/ 1545980 h 2220057"/>
                  <a:gd name="connsiteX72" fmla="*/ 2058865 w 3579202"/>
                  <a:gd name="connsiteY72" fmla="*/ 1553307 h 2220057"/>
                  <a:gd name="connsiteX73" fmla="*/ 2025894 w 3579202"/>
                  <a:gd name="connsiteY73" fmla="*/ 1516673 h 2220057"/>
                  <a:gd name="connsiteX74" fmla="*/ 2040548 w 3579202"/>
                  <a:gd name="connsiteY74" fmla="*/ 1483702 h 2220057"/>
                  <a:gd name="connsiteX75" fmla="*/ 2128471 w 3579202"/>
                  <a:gd name="connsiteY75" fmla="*/ 1483702 h 2220057"/>
                  <a:gd name="connsiteX76" fmla="*/ 2183423 w 3579202"/>
                  <a:gd name="connsiteY76" fmla="*/ 1527663 h 2220057"/>
                  <a:gd name="connsiteX77" fmla="*/ 2282336 w 3579202"/>
                  <a:gd name="connsiteY77" fmla="*/ 1553307 h 2220057"/>
                  <a:gd name="connsiteX78" fmla="*/ 2344615 w 3579202"/>
                  <a:gd name="connsiteY78" fmla="*/ 1516673 h 2220057"/>
                  <a:gd name="connsiteX79" fmla="*/ 2414221 w 3579202"/>
                  <a:gd name="connsiteY79" fmla="*/ 1461721 h 2220057"/>
                  <a:gd name="connsiteX80" fmla="*/ 2450856 w 3579202"/>
                  <a:gd name="connsiteY80" fmla="*/ 1406769 h 2220057"/>
                  <a:gd name="connsiteX81" fmla="*/ 2483827 w 3579202"/>
                  <a:gd name="connsiteY81" fmla="*/ 1366471 h 2220057"/>
                  <a:gd name="connsiteX82" fmla="*/ 2494817 w 3579202"/>
                  <a:gd name="connsiteY82" fmla="*/ 1318846 h 2220057"/>
                  <a:gd name="connsiteX83" fmla="*/ 2487490 w 3579202"/>
                  <a:gd name="connsiteY83" fmla="*/ 1274884 h 2220057"/>
                  <a:gd name="connsiteX84" fmla="*/ 2436202 w 3579202"/>
                  <a:gd name="connsiteY84" fmla="*/ 1223596 h 2220057"/>
                  <a:gd name="connsiteX85" fmla="*/ 2447192 w 3579202"/>
                  <a:gd name="connsiteY85" fmla="*/ 1172307 h 2220057"/>
                  <a:gd name="connsiteX86" fmla="*/ 2472836 w 3579202"/>
                  <a:gd name="connsiteY86" fmla="*/ 1143000 h 2220057"/>
                  <a:gd name="connsiteX87" fmla="*/ 2531452 w 3579202"/>
                  <a:gd name="connsiteY87" fmla="*/ 1146663 h 2220057"/>
                  <a:gd name="connsiteX88" fmla="*/ 2568086 w 3579202"/>
                  <a:gd name="connsiteY88" fmla="*/ 1227259 h 2220057"/>
                  <a:gd name="connsiteX89" fmla="*/ 2582740 w 3579202"/>
                  <a:gd name="connsiteY89" fmla="*/ 1278548 h 2220057"/>
                  <a:gd name="connsiteX90" fmla="*/ 2582740 w 3579202"/>
                  <a:gd name="connsiteY90" fmla="*/ 1337163 h 2220057"/>
                  <a:gd name="connsiteX91" fmla="*/ 2667000 w 3579202"/>
                  <a:gd name="connsiteY91" fmla="*/ 1337163 h 2220057"/>
                  <a:gd name="connsiteX92" fmla="*/ 2718288 w 3579202"/>
                  <a:gd name="connsiteY92" fmla="*/ 1315182 h 2220057"/>
                  <a:gd name="connsiteX93" fmla="*/ 2754923 w 3579202"/>
                  <a:gd name="connsiteY93" fmla="*/ 1304192 h 2220057"/>
                  <a:gd name="connsiteX94" fmla="*/ 2850173 w 3579202"/>
                  <a:gd name="connsiteY94" fmla="*/ 1355480 h 2220057"/>
                  <a:gd name="connsiteX95" fmla="*/ 2872154 w 3579202"/>
                  <a:gd name="connsiteY95" fmla="*/ 1395778 h 2220057"/>
                  <a:gd name="connsiteX96" fmla="*/ 2875817 w 3579202"/>
                  <a:gd name="connsiteY96" fmla="*/ 1465384 h 2220057"/>
                  <a:gd name="connsiteX97" fmla="*/ 2956413 w 3579202"/>
                  <a:gd name="connsiteY97" fmla="*/ 1534990 h 2220057"/>
                  <a:gd name="connsiteX98" fmla="*/ 2993048 w 3579202"/>
                  <a:gd name="connsiteY98" fmla="*/ 1524000 h 2220057"/>
                  <a:gd name="connsiteX99" fmla="*/ 3062654 w 3579202"/>
                  <a:gd name="connsiteY99" fmla="*/ 1589942 h 2220057"/>
                  <a:gd name="connsiteX100" fmla="*/ 3121269 w 3579202"/>
                  <a:gd name="connsiteY100" fmla="*/ 1622913 h 2220057"/>
                  <a:gd name="connsiteX101" fmla="*/ 3198202 w 3579202"/>
                  <a:gd name="connsiteY101" fmla="*/ 1622913 h 2220057"/>
                  <a:gd name="connsiteX102" fmla="*/ 3260481 w 3579202"/>
                  <a:gd name="connsiteY102" fmla="*/ 1597269 h 2220057"/>
                  <a:gd name="connsiteX103" fmla="*/ 3245827 w 3579202"/>
                  <a:gd name="connsiteY103" fmla="*/ 1534990 h 2220057"/>
                  <a:gd name="connsiteX104" fmla="*/ 3275134 w 3579202"/>
                  <a:gd name="connsiteY104" fmla="*/ 1469048 h 2220057"/>
                  <a:gd name="connsiteX105" fmla="*/ 3282461 w 3579202"/>
                  <a:gd name="connsiteY105" fmla="*/ 1399442 h 2220057"/>
                  <a:gd name="connsiteX106" fmla="*/ 3282461 w 3579202"/>
                  <a:gd name="connsiteY106" fmla="*/ 1337163 h 2220057"/>
                  <a:gd name="connsiteX107" fmla="*/ 3333750 w 3579202"/>
                  <a:gd name="connsiteY107" fmla="*/ 1340827 h 2220057"/>
                  <a:gd name="connsiteX108" fmla="*/ 3476625 w 3579202"/>
                  <a:gd name="connsiteY108" fmla="*/ 1399442 h 2220057"/>
                  <a:gd name="connsiteX109" fmla="*/ 3564548 w 3579202"/>
                  <a:gd name="connsiteY109" fmla="*/ 1359144 h 2220057"/>
                  <a:gd name="connsiteX110" fmla="*/ 3579202 w 3579202"/>
                  <a:gd name="connsiteY110" fmla="*/ 1238250 h 2220057"/>
                  <a:gd name="connsiteX111" fmla="*/ 3568211 w 3579202"/>
                  <a:gd name="connsiteY111" fmla="*/ 1128346 h 2220057"/>
                  <a:gd name="connsiteX112" fmla="*/ 3546231 w 3579202"/>
                  <a:gd name="connsiteY112" fmla="*/ 1025769 h 2220057"/>
                  <a:gd name="connsiteX113" fmla="*/ 3458308 w 3579202"/>
                  <a:gd name="connsiteY113" fmla="*/ 956163 h 2220057"/>
                  <a:gd name="connsiteX114" fmla="*/ 3333750 w 3579202"/>
                  <a:gd name="connsiteY114" fmla="*/ 934182 h 2220057"/>
                  <a:gd name="connsiteX115" fmla="*/ 3271471 w 3579202"/>
                  <a:gd name="connsiteY115" fmla="*/ 930519 h 2220057"/>
                  <a:gd name="connsiteX116" fmla="*/ 3143250 w 3579202"/>
                  <a:gd name="connsiteY116" fmla="*/ 901211 h 2220057"/>
                  <a:gd name="connsiteX117" fmla="*/ 3058990 w 3579202"/>
                  <a:gd name="connsiteY117" fmla="*/ 901211 h 2220057"/>
                  <a:gd name="connsiteX118" fmla="*/ 3062654 w 3579202"/>
                  <a:gd name="connsiteY118" fmla="*/ 985471 h 2220057"/>
                  <a:gd name="connsiteX119" fmla="*/ 3066317 w 3579202"/>
                  <a:gd name="connsiteY119" fmla="*/ 1036759 h 2220057"/>
                  <a:gd name="connsiteX120" fmla="*/ 3022356 w 3579202"/>
                  <a:gd name="connsiteY120" fmla="*/ 1044086 h 2220057"/>
                  <a:gd name="connsiteX121" fmla="*/ 2974731 w 3579202"/>
                  <a:gd name="connsiteY121" fmla="*/ 1018442 h 2220057"/>
                  <a:gd name="connsiteX122" fmla="*/ 2996711 w 3579202"/>
                  <a:gd name="connsiteY122" fmla="*/ 970817 h 2220057"/>
                  <a:gd name="connsiteX123" fmla="*/ 2982058 w 3579202"/>
                  <a:gd name="connsiteY123" fmla="*/ 886557 h 2220057"/>
                  <a:gd name="connsiteX124" fmla="*/ 2982058 w 3579202"/>
                  <a:gd name="connsiteY124" fmla="*/ 835269 h 2220057"/>
                  <a:gd name="connsiteX125" fmla="*/ 2934433 w 3579202"/>
                  <a:gd name="connsiteY125" fmla="*/ 762000 h 2220057"/>
                  <a:gd name="connsiteX126" fmla="*/ 2883144 w 3579202"/>
                  <a:gd name="connsiteY126" fmla="*/ 707048 h 2220057"/>
                  <a:gd name="connsiteX127" fmla="*/ 2820865 w 3579202"/>
                  <a:gd name="connsiteY127" fmla="*/ 666750 h 2220057"/>
                  <a:gd name="connsiteX128" fmla="*/ 2758586 w 3579202"/>
                  <a:gd name="connsiteY128" fmla="*/ 630115 h 2220057"/>
                  <a:gd name="connsiteX129" fmla="*/ 2707298 w 3579202"/>
                  <a:gd name="connsiteY129" fmla="*/ 567836 h 2220057"/>
                  <a:gd name="connsiteX130" fmla="*/ 2634029 w 3579202"/>
                  <a:gd name="connsiteY130" fmla="*/ 512884 h 2220057"/>
                  <a:gd name="connsiteX131" fmla="*/ 2593731 w 3579202"/>
                  <a:gd name="connsiteY131" fmla="*/ 476250 h 2220057"/>
                  <a:gd name="connsiteX132" fmla="*/ 2542442 w 3579202"/>
                  <a:gd name="connsiteY132" fmla="*/ 421298 h 2220057"/>
                  <a:gd name="connsiteX133" fmla="*/ 2476500 w 3579202"/>
                  <a:gd name="connsiteY133" fmla="*/ 384663 h 2220057"/>
                  <a:gd name="connsiteX134" fmla="*/ 2410558 w 3579202"/>
                  <a:gd name="connsiteY134" fmla="*/ 355355 h 2220057"/>
                  <a:gd name="connsiteX135" fmla="*/ 2384913 w 3579202"/>
                  <a:gd name="connsiteY135" fmla="*/ 307730 h 2220057"/>
                  <a:gd name="connsiteX136" fmla="*/ 2333625 w 3579202"/>
                  <a:gd name="connsiteY136" fmla="*/ 267432 h 2220057"/>
                  <a:gd name="connsiteX137" fmla="*/ 2278673 w 3579202"/>
                  <a:gd name="connsiteY137" fmla="*/ 212480 h 2220057"/>
                  <a:gd name="connsiteX138" fmla="*/ 2205404 w 3579202"/>
                  <a:gd name="connsiteY138" fmla="*/ 194163 h 2220057"/>
                  <a:gd name="connsiteX139" fmla="*/ 2154115 w 3579202"/>
                  <a:gd name="connsiteY139" fmla="*/ 172182 h 2220057"/>
                  <a:gd name="connsiteX140" fmla="*/ 2088173 w 3579202"/>
                  <a:gd name="connsiteY140" fmla="*/ 142875 h 2220057"/>
                  <a:gd name="connsiteX141" fmla="*/ 2047875 w 3579202"/>
                  <a:gd name="connsiteY141" fmla="*/ 113567 h 2220057"/>
                  <a:gd name="connsiteX142" fmla="*/ 1989259 w 3579202"/>
                  <a:gd name="connsiteY142" fmla="*/ 73269 h 2220057"/>
                  <a:gd name="connsiteX143" fmla="*/ 1941634 w 3579202"/>
                  <a:gd name="connsiteY143" fmla="*/ 87923 h 2220057"/>
                  <a:gd name="connsiteX144" fmla="*/ 1864702 w 3579202"/>
                  <a:gd name="connsiteY144" fmla="*/ 84259 h 2220057"/>
                  <a:gd name="connsiteX145" fmla="*/ 1802423 w 3579202"/>
                  <a:gd name="connsiteY145" fmla="*/ 84259 h 2220057"/>
                  <a:gd name="connsiteX146" fmla="*/ 1732817 w 3579202"/>
                  <a:gd name="connsiteY146" fmla="*/ 73269 h 2220057"/>
                  <a:gd name="connsiteX147" fmla="*/ 1714500 w 3579202"/>
                  <a:gd name="connsiteY147" fmla="*/ 98913 h 2220057"/>
                  <a:gd name="connsiteX148" fmla="*/ 1677865 w 3579202"/>
                  <a:gd name="connsiteY148" fmla="*/ 98913 h 2220057"/>
                  <a:gd name="connsiteX149" fmla="*/ 1652221 w 3579202"/>
                  <a:gd name="connsiteY149" fmla="*/ 58615 h 2220057"/>
                  <a:gd name="connsiteX150" fmla="*/ 1622913 w 3579202"/>
                  <a:gd name="connsiteY150" fmla="*/ 47625 h 2220057"/>
                  <a:gd name="connsiteX151" fmla="*/ 1538654 w 3579202"/>
                  <a:gd name="connsiteY151" fmla="*/ 32971 h 2220057"/>
                  <a:gd name="connsiteX152" fmla="*/ 1487365 w 3579202"/>
                  <a:gd name="connsiteY152" fmla="*/ 18317 h 2220057"/>
                  <a:gd name="connsiteX153" fmla="*/ 1414096 w 3579202"/>
                  <a:gd name="connsiteY153" fmla="*/ 0 h 2220057"/>
                  <a:gd name="connsiteX154" fmla="*/ 1414096 w 3579202"/>
                  <a:gd name="connsiteY154" fmla="*/ 0 h 2220057"/>
                  <a:gd name="connsiteX155" fmla="*/ 1399442 w 3579202"/>
                  <a:gd name="connsiteY155" fmla="*/ 95250 h 2220057"/>
                  <a:gd name="connsiteX156" fmla="*/ 1373798 w 3579202"/>
                  <a:gd name="connsiteY156" fmla="*/ 135548 h 2220057"/>
                  <a:gd name="connsiteX157" fmla="*/ 1373798 w 3579202"/>
                  <a:gd name="connsiteY157" fmla="*/ 135548 h 2220057"/>
                  <a:gd name="connsiteX158" fmla="*/ 1399442 w 3579202"/>
                  <a:gd name="connsiteY158" fmla="*/ 172182 h 2220057"/>
                  <a:gd name="connsiteX159" fmla="*/ 1428750 w 3579202"/>
                  <a:gd name="connsiteY159" fmla="*/ 263769 h 2220057"/>
                  <a:gd name="connsiteX160" fmla="*/ 1447067 w 3579202"/>
                  <a:gd name="connsiteY160" fmla="*/ 329711 h 2220057"/>
                  <a:gd name="connsiteX161" fmla="*/ 1403106 w 3579202"/>
                  <a:gd name="connsiteY161" fmla="*/ 391990 h 2220057"/>
                  <a:gd name="connsiteX162" fmla="*/ 1362808 w 3579202"/>
                  <a:gd name="connsiteY162" fmla="*/ 417634 h 2220057"/>
                  <a:gd name="connsiteX163" fmla="*/ 1289538 w 3579202"/>
                  <a:gd name="connsiteY163" fmla="*/ 410307 h 2220057"/>
                  <a:gd name="connsiteX164" fmla="*/ 1271221 w 3579202"/>
                  <a:gd name="connsiteY164" fmla="*/ 373673 h 2220057"/>
                  <a:gd name="connsiteX165" fmla="*/ 1271221 w 3579202"/>
                  <a:gd name="connsiteY165" fmla="*/ 333375 h 2220057"/>
                  <a:gd name="connsiteX166" fmla="*/ 1252904 w 3579202"/>
                  <a:gd name="connsiteY166" fmla="*/ 315057 h 2220057"/>
                  <a:gd name="connsiteX167" fmla="*/ 1212606 w 3579202"/>
                  <a:gd name="connsiteY167" fmla="*/ 296740 h 2220057"/>
                  <a:gd name="connsiteX168" fmla="*/ 1164981 w 3579202"/>
                  <a:gd name="connsiteY168" fmla="*/ 271096 h 2220057"/>
                  <a:gd name="connsiteX169" fmla="*/ 1150327 w 3579202"/>
                  <a:gd name="connsiteY169" fmla="*/ 216144 h 2220057"/>
                  <a:gd name="connsiteX170" fmla="*/ 1146663 w 3579202"/>
                  <a:gd name="connsiteY170" fmla="*/ 168519 h 2220057"/>
                  <a:gd name="connsiteX171" fmla="*/ 1143000 w 3579202"/>
                  <a:gd name="connsiteY171" fmla="*/ 153865 h 2220057"/>
                  <a:gd name="connsiteX172" fmla="*/ 1113692 w 3579202"/>
                  <a:gd name="connsiteY172" fmla="*/ 109903 h 2220057"/>
                  <a:gd name="connsiteX173" fmla="*/ 1066067 w 3579202"/>
                  <a:gd name="connsiteY173" fmla="*/ 146538 h 2220057"/>
                  <a:gd name="connsiteX174" fmla="*/ 1029433 w 3579202"/>
                  <a:gd name="connsiteY174" fmla="*/ 208817 h 2220057"/>
                  <a:gd name="connsiteX175" fmla="*/ 959827 w 3579202"/>
                  <a:gd name="connsiteY175" fmla="*/ 197827 h 2220057"/>
                  <a:gd name="connsiteX176" fmla="*/ 853586 w 3579202"/>
                  <a:gd name="connsiteY176" fmla="*/ 168519 h 2220057"/>
                  <a:gd name="connsiteX177" fmla="*/ 762000 w 3579202"/>
                  <a:gd name="connsiteY177" fmla="*/ 168519 h 2220057"/>
                  <a:gd name="connsiteX178" fmla="*/ 710711 w 3579202"/>
                  <a:gd name="connsiteY178" fmla="*/ 146538 h 2220057"/>
                  <a:gd name="connsiteX179" fmla="*/ 696058 w 3579202"/>
                  <a:gd name="connsiteY179" fmla="*/ 109903 h 2220057"/>
                  <a:gd name="connsiteX180" fmla="*/ 619125 w 3579202"/>
                  <a:gd name="connsiteY180" fmla="*/ 142875 h 2220057"/>
                  <a:gd name="connsiteX181" fmla="*/ 509221 w 3579202"/>
                  <a:gd name="connsiteY181" fmla="*/ 157528 h 2220057"/>
                  <a:gd name="connsiteX0" fmla="*/ 509221 w 3579202"/>
                  <a:gd name="connsiteY0" fmla="*/ 157528 h 2220057"/>
                  <a:gd name="connsiteX1" fmla="*/ 542192 w 3579202"/>
                  <a:gd name="connsiteY1" fmla="*/ 289413 h 2220057"/>
                  <a:gd name="connsiteX2" fmla="*/ 555759 w 3579202"/>
                  <a:gd name="connsiteY2" fmla="*/ 359386 h 2220057"/>
                  <a:gd name="connsiteX3" fmla="*/ 530114 w 3579202"/>
                  <a:gd name="connsiteY3" fmla="*/ 584504 h 2220057"/>
                  <a:gd name="connsiteX4" fmla="*/ 465259 w 3579202"/>
                  <a:gd name="connsiteY4" fmla="*/ 545855 h 2220057"/>
                  <a:gd name="connsiteX5" fmla="*/ 348029 w 3579202"/>
                  <a:gd name="connsiteY5" fmla="*/ 564173 h 2220057"/>
                  <a:gd name="connsiteX6" fmla="*/ 241788 w 3579202"/>
                  <a:gd name="connsiteY6" fmla="*/ 564173 h 2220057"/>
                  <a:gd name="connsiteX7" fmla="*/ 91587 w 3579202"/>
                  <a:gd name="connsiteY7" fmla="*/ 611798 h 2220057"/>
                  <a:gd name="connsiteX8" fmla="*/ 84259 w 3579202"/>
                  <a:gd name="connsiteY8" fmla="*/ 670413 h 2220057"/>
                  <a:gd name="connsiteX9" fmla="*/ 18317 w 3579202"/>
                  <a:gd name="connsiteY9" fmla="*/ 714375 h 2220057"/>
                  <a:gd name="connsiteX10" fmla="*/ 0 w 3579202"/>
                  <a:gd name="connsiteY10" fmla="*/ 835269 h 2220057"/>
                  <a:gd name="connsiteX11" fmla="*/ 98027 w 3579202"/>
                  <a:gd name="connsiteY11" fmla="*/ 920810 h 2220057"/>
                  <a:gd name="connsiteX12" fmla="*/ 135749 w 3579202"/>
                  <a:gd name="connsiteY12" fmla="*/ 952317 h 2220057"/>
                  <a:gd name="connsiteX13" fmla="*/ 95250 w 3579202"/>
                  <a:gd name="connsiteY13" fmla="*/ 1091711 h 2220057"/>
                  <a:gd name="connsiteX14" fmla="*/ 85748 w 3579202"/>
                  <a:gd name="connsiteY14" fmla="*/ 1118821 h 2220057"/>
                  <a:gd name="connsiteX15" fmla="*/ 179509 w 3579202"/>
                  <a:gd name="connsiteY15" fmla="*/ 1172307 h 2220057"/>
                  <a:gd name="connsiteX16" fmla="*/ 139211 w 3579202"/>
                  <a:gd name="connsiteY16" fmla="*/ 1274884 h 2220057"/>
                  <a:gd name="connsiteX17" fmla="*/ 157529 w 3579202"/>
                  <a:gd name="connsiteY17" fmla="*/ 1304192 h 2220057"/>
                  <a:gd name="connsiteX18" fmla="*/ 278423 w 3579202"/>
                  <a:gd name="connsiteY18" fmla="*/ 1348153 h 2220057"/>
                  <a:gd name="connsiteX19" fmla="*/ 311394 w 3579202"/>
                  <a:gd name="connsiteY19" fmla="*/ 1436077 h 2220057"/>
                  <a:gd name="connsiteX20" fmla="*/ 402981 w 3579202"/>
                  <a:gd name="connsiteY20" fmla="*/ 1432413 h 2220057"/>
                  <a:gd name="connsiteX21" fmla="*/ 461596 w 3579202"/>
                  <a:gd name="connsiteY21" fmla="*/ 1520336 h 2220057"/>
                  <a:gd name="connsiteX22" fmla="*/ 556846 w 3579202"/>
                  <a:gd name="connsiteY22" fmla="*/ 1542317 h 2220057"/>
                  <a:gd name="connsiteX23" fmla="*/ 589817 w 3579202"/>
                  <a:gd name="connsiteY23" fmla="*/ 1553307 h 2220057"/>
                  <a:gd name="connsiteX24" fmla="*/ 646257 w 3579202"/>
                  <a:gd name="connsiteY24" fmla="*/ 1500005 h 2220057"/>
                  <a:gd name="connsiteX25" fmla="*/ 659423 w 3579202"/>
                  <a:gd name="connsiteY25" fmla="*/ 1494692 h 2220057"/>
                  <a:gd name="connsiteX26" fmla="*/ 721702 w 3579202"/>
                  <a:gd name="connsiteY26" fmla="*/ 1483702 h 2220057"/>
                  <a:gd name="connsiteX27" fmla="*/ 783981 w 3579202"/>
                  <a:gd name="connsiteY27" fmla="*/ 1524000 h 2220057"/>
                  <a:gd name="connsiteX28" fmla="*/ 824279 w 3579202"/>
                  <a:gd name="connsiteY28" fmla="*/ 1505682 h 2220057"/>
                  <a:gd name="connsiteX29" fmla="*/ 889134 w 3579202"/>
                  <a:gd name="connsiteY29" fmla="*/ 1557886 h 2220057"/>
                  <a:gd name="connsiteX30" fmla="*/ 941509 w 3579202"/>
                  <a:gd name="connsiteY30" fmla="*/ 1567961 h 2220057"/>
                  <a:gd name="connsiteX31" fmla="*/ 1014779 w 3579202"/>
                  <a:gd name="connsiteY31" fmla="*/ 1583531 h 2220057"/>
                  <a:gd name="connsiteX32" fmla="*/ 1041710 w 3579202"/>
                  <a:gd name="connsiteY32" fmla="*/ 1581150 h 2220057"/>
                  <a:gd name="connsiteX33" fmla="*/ 1100527 w 3579202"/>
                  <a:gd name="connsiteY33" fmla="*/ 1656801 h 2220057"/>
                  <a:gd name="connsiteX34" fmla="*/ 1150529 w 3579202"/>
                  <a:gd name="connsiteY34" fmla="*/ 1638665 h 2220057"/>
                  <a:gd name="connsiteX35" fmla="*/ 1194288 w 3579202"/>
                  <a:gd name="connsiteY35" fmla="*/ 1659548 h 2220057"/>
                  <a:gd name="connsiteX36" fmla="*/ 1207454 w 3579202"/>
                  <a:gd name="connsiteY36" fmla="*/ 1711752 h 2220057"/>
                  <a:gd name="connsiteX37" fmla="*/ 1271221 w 3579202"/>
                  <a:gd name="connsiteY37" fmla="*/ 1740144 h 2220057"/>
                  <a:gd name="connsiteX38" fmla="*/ 1289538 w 3579202"/>
                  <a:gd name="connsiteY38" fmla="*/ 1806086 h 2220057"/>
                  <a:gd name="connsiteX39" fmla="*/ 1173596 w 3579202"/>
                  <a:gd name="connsiteY39" fmla="*/ 1918188 h 2220057"/>
                  <a:gd name="connsiteX40" fmla="*/ 1179634 w 3579202"/>
                  <a:gd name="connsiteY40" fmla="*/ 1949877 h 2220057"/>
                  <a:gd name="connsiteX41" fmla="*/ 1252904 w 3579202"/>
                  <a:gd name="connsiteY41" fmla="*/ 1974605 h 2220057"/>
                  <a:gd name="connsiteX42" fmla="*/ 1329836 w 3579202"/>
                  <a:gd name="connsiteY42" fmla="*/ 2033221 h 2220057"/>
                  <a:gd name="connsiteX43" fmla="*/ 1370134 w 3579202"/>
                  <a:gd name="connsiteY43" fmla="*/ 2121144 h 2220057"/>
                  <a:gd name="connsiteX44" fmla="*/ 1447067 w 3579202"/>
                  <a:gd name="connsiteY44" fmla="*/ 2121144 h 2220057"/>
                  <a:gd name="connsiteX45" fmla="*/ 1520336 w 3579202"/>
                  <a:gd name="connsiteY45" fmla="*/ 2106490 h 2220057"/>
                  <a:gd name="connsiteX46" fmla="*/ 1586279 w 3579202"/>
                  <a:gd name="connsiteY46" fmla="*/ 2077182 h 2220057"/>
                  <a:gd name="connsiteX47" fmla="*/ 1655884 w 3579202"/>
                  <a:gd name="connsiteY47" fmla="*/ 2106490 h 2220057"/>
                  <a:gd name="connsiteX48" fmla="*/ 1732817 w 3579202"/>
                  <a:gd name="connsiteY48" fmla="*/ 2055202 h 2220057"/>
                  <a:gd name="connsiteX49" fmla="*/ 1776779 w 3579202"/>
                  <a:gd name="connsiteY49" fmla="*/ 2077182 h 2220057"/>
                  <a:gd name="connsiteX50" fmla="*/ 1791433 w 3579202"/>
                  <a:gd name="connsiteY50" fmla="*/ 2146788 h 2220057"/>
                  <a:gd name="connsiteX51" fmla="*/ 1835394 w 3579202"/>
                  <a:gd name="connsiteY51" fmla="*/ 2220057 h 2220057"/>
                  <a:gd name="connsiteX52" fmla="*/ 1926981 w 3579202"/>
                  <a:gd name="connsiteY52" fmla="*/ 2168769 h 2220057"/>
                  <a:gd name="connsiteX53" fmla="*/ 1974606 w 3579202"/>
                  <a:gd name="connsiteY53" fmla="*/ 2124807 h 2220057"/>
                  <a:gd name="connsiteX54" fmla="*/ 2029558 w 3579202"/>
                  <a:gd name="connsiteY54" fmla="*/ 2106490 h 2220057"/>
                  <a:gd name="connsiteX55" fmla="*/ 2084509 w 3579202"/>
                  <a:gd name="connsiteY55" fmla="*/ 2058865 h 2220057"/>
                  <a:gd name="connsiteX56" fmla="*/ 2161442 w 3579202"/>
                  <a:gd name="connsiteY56" fmla="*/ 2047875 h 2220057"/>
                  <a:gd name="connsiteX57" fmla="*/ 2231048 w 3579202"/>
                  <a:gd name="connsiteY57" fmla="*/ 2062528 h 2220057"/>
                  <a:gd name="connsiteX58" fmla="*/ 2318971 w 3579202"/>
                  <a:gd name="connsiteY58" fmla="*/ 2102827 h 2220057"/>
                  <a:gd name="connsiteX59" fmla="*/ 2362933 w 3579202"/>
                  <a:gd name="connsiteY59" fmla="*/ 2069855 h 2220057"/>
                  <a:gd name="connsiteX60" fmla="*/ 2373923 w 3579202"/>
                  <a:gd name="connsiteY60" fmla="*/ 2014903 h 2220057"/>
                  <a:gd name="connsiteX61" fmla="*/ 2351942 w 3579202"/>
                  <a:gd name="connsiteY61" fmla="*/ 1967278 h 2220057"/>
                  <a:gd name="connsiteX62" fmla="*/ 2359269 w 3579202"/>
                  <a:gd name="connsiteY62" fmla="*/ 1919653 h 2220057"/>
                  <a:gd name="connsiteX63" fmla="*/ 2315308 w 3579202"/>
                  <a:gd name="connsiteY63" fmla="*/ 1868365 h 2220057"/>
                  <a:gd name="connsiteX64" fmla="*/ 2289663 w 3579202"/>
                  <a:gd name="connsiteY64" fmla="*/ 1740144 h 2220057"/>
                  <a:gd name="connsiteX65" fmla="*/ 2267683 w 3579202"/>
                  <a:gd name="connsiteY65" fmla="*/ 1655884 h 2220057"/>
                  <a:gd name="connsiteX66" fmla="*/ 2245702 w 3579202"/>
                  <a:gd name="connsiteY66" fmla="*/ 1608259 h 2220057"/>
                  <a:gd name="connsiteX67" fmla="*/ 2216394 w 3579202"/>
                  <a:gd name="connsiteY67" fmla="*/ 1648557 h 2220057"/>
                  <a:gd name="connsiteX68" fmla="*/ 2172433 w 3579202"/>
                  <a:gd name="connsiteY68" fmla="*/ 1615586 h 2220057"/>
                  <a:gd name="connsiteX69" fmla="*/ 2146788 w 3579202"/>
                  <a:gd name="connsiteY69" fmla="*/ 1571625 h 2220057"/>
                  <a:gd name="connsiteX70" fmla="*/ 2146788 w 3579202"/>
                  <a:gd name="connsiteY70" fmla="*/ 1545980 h 2220057"/>
                  <a:gd name="connsiteX71" fmla="*/ 2110154 w 3579202"/>
                  <a:gd name="connsiteY71" fmla="*/ 1545980 h 2220057"/>
                  <a:gd name="connsiteX72" fmla="*/ 2058865 w 3579202"/>
                  <a:gd name="connsiteY72" fmla="*/ 1553307 h 2220057"/>
                  <a:gd name="connsiteX73" fmla="*/ 2025894 w 3579202"/>
                  <a:gd name="connsiteY73" fmla="*/ 1516673 h 2220057"/>
                  <a:gd name="connsiteX74" fmla="*/ 2040548 w 3579202"/>
                  <a:gd name="connsiteY74" fmla="*/ 1483702 h 2220057"/>
                  <a:gd name="connsiteX75" fmla="*/ 2128471 w 3579202"/>
                  <a:gd name="connsiteY75" fmla="*/ 1483702 h 2220057"/>
                  <a:gd name="connsiteX76" fmla="*/ 2183423 w 3579202"/>
                  <a:gd name="connsiteY76" fmla="*/ 1527663 h 2220057"/>
                  <a:gd name="connsiteX77" fmla="*/ 2282336 w 3579202"/>
                  <a:gd name="connsiteY77" fmla="*/ 1553307 h 2220057"/>
                  <a:gd name="connsiteX78" fmla="*/ 2344615 w 3579202"/>
                  <a:gd name="connsiteY78" fmla="*/ 1516673 h 2220057"/>
                  <a:gd name="connsiteX79" fmla="*/ 2414221 w 3579202"/>
                  <a:gd name="connsiteY79" fmla="*/ 1461721 h 2220057"/>
                  <a:gd name="connsiteX80" fmla="*/ 2450856 w 3579202"/>
                  <a:gd name="connsiteY80" fmla="*/ 1406769 h 2220057"/>
                  <a:gd name="connsiteX81" fmla="*/ 2483827 w 3579202"/>
                  <a:gd name="connsiteY81" fmla="*/ 1366471 h 2220057"/>
                  <a:gd name="connsiteX82" fmla="*/ 2494817 w 3579202"/>
                  <a:gd name="connsiteY82" fmla="*/ 1318846 h 2220057"/>
                  <a:gd name="connsiteX83" fmla="*/ 2487490 w 3579202"/>
                  <a:gd name="connsiteY83" fmla="*/ 1274884 h 2220057"/>
                  <a:gd name="connsiteX84" fmla="*/ 2436202 w 3579202"/>
                  <a:gd name="connsiteY84" fmla="*/ 1223596 h 2220057"/>
                  <a:gd name="connsiteX85" fmla="*/ 2447192 w 3579202"/>
                  <a:gd name="connsiteY85" fmla="*/ 1172307 h 2220057"/>
                  <a:gd name="connsiteX86" fmla="*/ 2472836 w 3579202"/>
                  <a:gd name="connsiteY86" fmla="*/ 1143000 h 2220057"/>
                  <a:gd name="connsiteX87" fmla="*/ 2531452 w 3579202"/>
                  <a:gd name="connsiteY87" fmla="*/ 1146663 h 2220057"/>
                  <a:gd name="connsiteX88" fmla="*/ 2568086 w 3579202"/>
                  <a:gd name="connsiteY88" fmla="*/ 1227259 h 2220057"/>
                  <a:gd name="connsiteX89" fmla="*/ 2582740 w 3579202"/>
                  <a:gd name="connsiteY89" fmla="*/ 1278548 h 2220057"/>
                  <a:gd name="connsiteX90" fmla="*/ 2582740 w 3579202"/>
                  <a:gd name="connsiteY90" fmla="*/ 1337163 h 2220057"/>
                  <a:gd name="connsiteX91" fmla="*/ 2667000 w 3579202"/>
                  <a:gd name="connsiteY91" fmla="*/ 1337163 h 2220057"/>
                  <a:gd name="connsiteX92" fmla="*/ 2718288 w 3579202"/>
                  <a:gd name="connsiteY92" fmla="*/ 1315182 h 2220057"/>
                  <a:gd name="connsiteX93" fmla="*/ 2754923 w 3579202"/>
                  <a:gd name="connsiteY93" fmla="*/ 1304192 h 2220057"/>
                  <a:gd name="connsiteX94" fmla="*/ 2850173 w 3579202"/>
                  <a:gd name="connsiteY94" fmla="*/ 1355480 h 2220057"/>
                  <a:gd name="connsiteX95" fmla="*/ 2872154 w 3579202"/>
                  <a:gd name="connsiteY95" fmla="*/ 1395778 h 2220057"/>
                  <a:gd name="connsiteX96" fmla="*/ 2875817 w 3579202"/>
                  <a:gd name="connsiteY96" fmla="*/ 1465384 h 2220057"/>
                  <a:gd name="connsiteX97" fmla="*/ 2956413 w 3579202"/>
                  <a:gd name="connsiteY97" fmla="*/ 1534990 h 2220057"/>
                  <a:gd name="connsiteX98" fmla="*/ 2993048 w 3579202"/>
                  <a:gd name="connsiteY98" fmla="*/ 1524000 h 2220057"/>
                  <a:gd name="connsiteX99" fmla="*/ 3062654 w 3579202"/>
                  <a:gd name="connsiteY99" fmla="*/ 1589942 h 2220057"/>
                  <a:gd name="connsiteX100" fmla="*/ 3121269 w 3579202"/>
                  <a:gd name="connsiteY100" fmla="*/ 1622913 h 2220057"/>
                  <a:gd name="connsiteX101" fmla="*/ 3198202 w 3579202"/>
                  <a:gd name="connsiteY101" fmla="*/ 1622913 h 2220057"/>
                  <a:gd name="connsiteX102" fmla="*/ 3260481 w 3579202"/>
                  <a:gd name="connsiteY102" fmla="*/ 1597269 h 2220057"/>
                  <a:gd name="connsiteX103" fmla="*/ 3245827 w 3579202"/>
                  <a:gd name="connsiteY103" fmla="*/ 1534990 h 2220057"/>
                  <a:gd name="connsiteX104" fmla="*/ 3275134 w 3579202"/>
                  <a:gd name="connsiteY104" fmla="*/ 1469048 h 2220057"/>
                  <a:gd name="connsiteX105" fmla="*/ 3282461 w 3579202"/>
                  <a:gd name="connsiteY105" fmla="*/ 1399442 h 2220057"/>
                  <a:gd name="connsiteX106" fmla="*/ 3282461 w 3579202"/>
                  <a:gd name="connsiteY106" fmla="*/ 1337163 h 2220057"/>
                  <a:gd name="connsiteX107" fmla="*/ 3333750 w 3579202"/>
                  <a:gd name="connsiteY107" fmla="*/ 1340827 h 2220057"/>
                  <a:gd name="connsiteX108" fmla="*/ 3476625 w 3579202"/>
                  <a:gd name="connsiteY108" fmla="*/ 1399442 h 2220057"/>
                  <a:gd name="connsiteX109" fmla="*/ 3564548 w 3579202"/>
                  <a:gd name="connsiteY109" fmla="*/ 1359144 h 2220057"/>
                  <a:gd name="connsiteX110" fmla="*/ 3579202 w 3579202"/>
                  <a:gd name="connsiteY110" fmla="*/ 1238250 h 2220057"/>
                  <a:gd name="connsiteX111" fmla="*/ 3568211 w 3579202"/>
                  <a:gd name="connsiteY111" fmla="*/ 1128346 h 2220057"/>
                  <a:gd name="connsiteX112" fmla="*/ 3546231 w 3579202"/>
                  <a:gd name="connsiteY112" fmla="*/ 1025769 h 2220057"/>
                  <a:gd name="connsiteX113" fmla="*/ 3458308 w 3579202"/>
                  <a:gd name="connsiteY113" fmla="*/ 956163 h 2220057"/>
                  <a:gd name="connsiteX114" fmla="*/ 3333750 w 3579202"/>
                  <a:gd name="connsiteY114" fmla="*/ 934182 h 2220057"/>
                  <a:gd name="connsiteX115" fmla="*/ 3271471 w 3579202"/>
                  <a:gd name="connsiteY115" fmla="*/ 930519 h 2220057"/>
                  <a:gd name="connsiteX116" fmla="*/ 3143250 w 3579202"/>
                  <a:gd name="connsiteY116" fmla="*/ 901211 h 2220057"/>
                  <a:gd name="connsiteX117" fmla="*/ 3058990 w 3579202"/>
                  <a:gd name="connsiteY117" fmla="*/ 901211 h 2220057"/>
                  <a:gd name="connsiteX118" fmla="*/ 3062654 w 3579202"/>
                  <a:gd name="connsiteY118" fmla="*/ 985471 h 2220057"/>
                  <a:gd name="connsiteX119" fmla="*/ 3066317 w 3579202"/>
                  <a:gd name="connsiteY119" fmla="*/ 1036759 h 2220057"/>
                  <a:gd name="connsiteX120" fmla="*/ 3022356 w 3579202"/>
                  <a:gd name="connsiteY120" fmla="*/ 1044086 h 2220057"/>
                  <a:gd name="connsiteX121" fmla="*/ 2974731 w 3579202"/>
                  <a:gd name="connsiteY121" fmla="*/ 1018442 h 2220057"/>
                  <a:gd name="connsiteX122" fmla="*/ 2996711 w 3579202"/>
                  <a:gd name="connsiteY122" fmla="*/ 970817 h 2220057"/>
                  <a:gd name="connsiteX123" fmla="*/ 2982058 w 3579202"/>
                  <a:gd name="connsiteY123" fmla="*/ 886557 h 2220057"/>
                  <a:gd name="connsiteX124" fmla="*/ 2982058 w 3579202"/>
                  <a:gd name="connsiteY124" fmla="*/ 835269 h 2220057"/>
                  <a:gd name="connsiteX125" fmla="*/ 2934433 w 3579202"/>
                  <a:gd name="connsiteY125" fmla="*/ 762000 h 2220057"/>
                  <a:gd name="connsiteX126" fmla="*/ 2883144 w 3579202"/>
                  <a:gd name="connsiteY126" fmla="*/ 707048 h 2220057"/>
                  <a:gd name="connsiteX127" fmla="*/ 2820865 w 3579202"/>
                  <a:gd name="connsiteY127" fmla="*/ 666750 h 2220057"/>
                  <a:gd name="connsiteX128" fmla="*/ 2758586 w 3579202"/>
                  <a:gd name="connsiteY128" fmla="*/ 630115 h 2220057"/>
                  <a:gd name="connsiteX129" fmla="*/ 2707298 w 3579202"/>
                  <a:gd name="connsiteY129" fmla="*/ 567836 h 2220057"/>
                  <a:gd name="connsiteX130" fmla="*/ 2634029 w 3579202"/>
                  <a:gd name="connsiteY130" fmla="*/ 512884 h 2220057"/>
                  <a:gd name="connsiteX131" fmla="*/ 2593731 w 3579202"/>
                  <a:gd name="connsiteY131" fmla="*/ 476250 h 2220057"/>
                  <a:gd name="connsiteX132" fmla="*/ 2542442 w 3579202"/>
                  <a:gd name="connsiteY132" fmla="*/ 421298 h 2220057"/>
                  <a:gd name="connsiteX133" fmla="*/ 2476500 w 3579202"/>
                  <a:gd name="connsiteY133" fmla="*/ 384663 h 2220057"/>
                  <a:gd name="connsiteX134" fmla="*/ 2410558 w 3579202"/>
                  <a:gd name="connsiteY134" fmla="*/ 355355 h 2220057"/>
                  <a:gd name="connsiteX135" fmla="*/ 2384913 w 3579202"/>
                  <a:gd name="connsiteY135" fmla="*/ 307730 h 2220057"/>
                  <a:gd name="connsiteX136" fmla="*/ 2333625 w 3579202"/>
                  <a:gd name="connsiteY136" fmla="*/ 267432 h 2220057"/>
                  <a:gd name="connsiteX137" fmla="*/ 2278673 w 3579202"/>
                  <a:gd name="connsiteY137" fmla="*/ 212480 h 2220057"/>
                  <a:gd name="connsiteX138" fmla="*/ 2205404 w 3579202"/>
                  <a:gd name="connsiteY138" fmla="*/ 194163 h 2220057"/>
                  <a:gd name="connsiteX139" fmla="*/ 2154115 w 3579202"/>
                  <a:gd name="connsiteY139" fmla="*/ 172182 h 2220057"/>
                  <a:gd name="connsiteX140" fmla="*/ 2088173 w 3579202"/>
                  <a:gd name="connsiteY140" fmla="*/ 142875 h 2220057"/>
                  <a:gd name="connsiteX141" fmla="*/ 2047875 w 3579202"/>
                  <a:gd name="connsiteY141" fmla="*/ 113567 h 2220057"/>
                  <a:gd name="connsiteX142" fmla="*/ 1989259 w 3579202"/>
                  <a:gd name="connsiteY142" fmla="*/ 73269 h 2220057"/>
                  <a:gd name="connsiteX143" fmla="*/ 1941634 w 3579202"/>
                  <a:gd name="connsiteY143" fmla="*/ 87923 h 2220057"/>
                  <a:gd name="connsiteX144" fmla="*/ 1864702 w 3579202"/>
                  <a:gd name="connsiteY144" fmla="*/ 84259 h 2220057"/>
                  <a:gd name="connsiteX145" fmla="*/ 1802423 w 3579202"/>
                  <a:gd name="connsiteY145" fmla="*/ 84259 h 2220057"/>
                  <a:gd name="connsiteX146" fmla="*/ 1732817 w 3579202"/>
                  <a:gd name="connsiteY146" fmla="*/ 73269 h 2220057"/>
                  <a:gd name="connsiteX147" fmla="*/ 1714500 w 3579202"/>
                  <a:gd name="connsiteY147" fmla="*/ 98913 h 2220057"/>
                  <a:gd name="connsiteX148" fmla="*/ 1677865 w 3579202"/>
                  <a:gd name="connsiteY148" fmla="*/ 98913 h 2220057"/>
                  <a:gd name="connsiteX149" fmla="*/ 1652221 w 3579202"/>
                  <a:gd name="connsiteY149" fmla="*/ 58615 h 2220057"/>
                  <a:gd name="connsiteX150" fmla="*/ 1622913 w 3579202"/>
                  <a:gd name="connsiteY150" fmla="*/ 47625 h 2220057"/>
                  <a:gd name="connsiteX151" fmla="*/ 1538654 w 3579202"/>
                  <a:gd name="connsiteY151" fmla="*/ 32971 h 2220057"/>
                  <a:gd name="connsiteX152" fmla="*/ 1487365 w 3579202"/>
                  <a:gd name="connsiteY152" fmla="*/ 18317 h 2220057"/>
                  <a:gd name="connsiteX153" fmla="*/ 1414096 w 3579202"/>
                  <a:gd name="connsiteY153" fmla="*/ 0 h 2220057"/>
                  <a:gd name="connsiteX154" fmla="*/ 1414096 w 3579202"/>
                  <a:gd name="connsiteY154" fmla="*/ 0 h 2220057"/>
                  <a:gd name="connsiteX155" fmla="*/ 1399442 w 3579202"/>
                  <a:gd name="connsiteY155" fmla="*/ 95250 h 2220057"/>
                  <a:gd name="connsiteX156" fmla="*/ 1373798 w 3579202"/>
                  <a:gd name="connsiteY156" fmla="*/ 135548 h 2220057"/>
                  <a:gd name="connsiteX157" fmla="*/ 1373798 w 3579202"/>
                  <a:gd name="connsiteY157" fmla="*/ 135548 h 2220057"/>
                  <a:gd name="connsiteX158" fmla="*/ 1399442 w 3579202"/>
                  <a:gd name="connsiteY158" fmla="*/ 172182 h 2220057"/>
                  <a:gd name="connsiteX159" fmla="*/ 1428750 w 3579202"/>
                  <a:gd name="connsiteY159" fmla="*/ 263769 h 2220057"/>
                  <a:gd name="connsiteX160" fmla="*/ 1447067 w 3579202"/>
                  <a:gd name="connsiteY160" fmla="*/ 329711 h 2220057"/>
                  <a:gd name="connsiteX161" fmla="*/ 1403106 w 3579202"/>
                  <a:gd name="connsiteY161" fmla="*/ 391990 h 2220057"/>
                  <a:gd name="connsiteX162" fmla="*/ 1362808 w 3579202"/>
                  <a:gd name="connsiteY162" fmla="*/ 417634 h 2220057"/>
                  <a:gd name="connsiteX163" fmla="*/ 1289538 w 3579202"/>
                  <a:gd name="connsiteY163" fmla="*/ 410307 h 2220057"/>
                  <a:gd name="connsiteX164" fmla="*/ 1271221 w 3579202"/>
                  <a:gd name="connsiteY164" fmla="*/ 373673 h 2220057"/>
                  <a:gd name="connsiteX165" fmla="*/ 1271221 w 3579202"/>
                  <a:gd name="connsiteY165" fmla="*/ 333375 h 2220057"/>
                  <a:gd name="connsiteX166" fmla="*/ 1252904 w 3579202"/>
                  <a:gd name="connsiteY166" fmla="*/ 315057 h 2220057"/>
                  <a:gd name="connsiteX167" fmla="*/ 1212606 w 3579202"/>
                  <a:gd name="connsiteY167" fmla="*/ 296740 h 2220057"/>
                  <a:gd name="connsiteX168" fmla="*/ 1164981 w 3579202"/>
                  <a:gd name="connsiteY168" fmla="*/ 271096 h 2220057"/>
                  <a:gd name="connsiteX169" fmla="*/ 1150327 w 3579202"/>
                  <a:gd name="connsiteY169" fmla="*/ 216144 h 2220057"/>
                  <a:gd name="connsiteX170" fmla="*/ 1146663 w 3579202"/>
                  <a:gd name="connsiteY170" fmla="*/ 168519 h 2220057"/>
                  <a:gd name="connsiteX171" fmla="*/ 1143000 w 3579202"/>
                  <a:gd name="connsiteY171" fmla="*/ 153865 h 2220057"/>
                  <a:gd name="connsiteX172" fmla="*/ 1113692 w 3579202"/>
                  <a:gd name="connsiteY172" fmla="*/ 109903 h 2220057"/>
                  <a:gd name="connsiteX173" fmla="*/ 1066067 w 3579202"/>
                  <a:gd name="connsiteY173" fmla="*/ 146538 h 2220057"/>
                  <a:gd name="connsiteX174" fmla="*/ 1029433 w 3579202"/>
                  <a:gd name="connsiteY174" fmla="*/ 208817 h 2220057"/>
                  <a:gd name="connsiteX175" fmla="*/ 959827 w 3579202"/>
                  <a:gd name="connsiteY175" fmla="*/ 197827 h 2220057"/>
                  <a:gd name="connsiteX176" fmla="*/ 853586 w 3579202"/>
                  <a:gd name="connsiteY176" fmla="*/ 168519 h 2220057"/>
                  <a:gd name="connsiteX177" fmla="*/ 762000 w 3579202"/>
                  <a:gd name="connsiteY177" fmla="*/ 168519 h 2220057"/>
                  <a:gd name="connsiteX178" fmla="*/ 710711 w 3579202"/>
                  <a:gd name="connsiteY178" fmla="*/ 146538 h 2220057"/>
                  <a:gd name="connsiteX179" fmla="*/ 696058 w 3579202"/>
                  <a:gd name="connsiteY179" fmla="*/ 109903 h 2220057"/>
                  <a:gd name="connsiteX180" fmla="*/ 619125 w 3579202"/>
                  <a:gd name="connsiteY180" fmla="*/ 142875 h 2220057"/>
                  <a:gd name="connsiteX181" fmla="*/ 509221 w 3579202"/>
                  <a:gd name="connsiteY181" fmla="*/ 157528 h 2220057"/>
                  <a:gd name="connsiteX0" fmla="*/ 509221 w 3579202"/>
                  <a:gd name="connsiteY0" fmla="*/ 157528 h 2220057"/>
                  <a:gd name="connsiteX1" fmla="*/ 542192 w 3579202"/>
                  <a:gd name="connsiteY1" fmla="*/ 289413 h 2220057"/>
                  <a:gd name="connsiteX2" fmla="*/ 555759 w 3579202"/>
                  <a:gd name="connsiteY2" fmla="*/ 359386 h 2220057"/>
                  <a:gd name="connsiteX3" fmla="*/ 530114 w 3579202"/>
                  <a:gd name="connsiteY3" fmla="*/ 584504 h 2220057"/>
                  <a:gd name="connsiteX4" fmla="*/ 465259 w 3579202"/>
                  <a:gd name="connsiteY4" fmla="*/ 545855 h 2220057"/>
                  <a:gd name="connsiteX5" fmla="*/ 348029 w 3579202"/>
                  <a:gd name="connsiteY5" fmla="*/ 564173 h 2220057"/>
                  <a:gd name="connsiteX6" fmla="*/ 241788 w 3579202"/>
                  <a:gd name="connsiteY6" fmla="*/ 564173 h 2220057"/>
                  <a:gd name="connsiteX7" fmla="*/ 91587 w 3579202"/>
                  <a:gd name="connsiteY7" fmla="*/ 611798 h 2220057"/>
                  <a:gd name="connsiteX8" fmla="*/ 84259 w 3579202"/>
                  <a:gd name="connsiteY8" fmla="*/ 670413 h 2220057"/>
                  <a:gd name="connsiteX9" fmla="*/ 18317 w 3579202"/>
                  <a:gd name="connsiteY9" fmla="*/ 714375 h 2220057"/>
                  <a:gd name="connsiteX10" fmla="*/ 0 w 3579202"/>
                  <a:gd name="connsiteY10" fmla="*/ 835269 h 2220057"/>
                  <a:gd name="connsiteX11" fmla="*/ 98027 w 3579202"/>
                  <a:gd name="connsiteY11" fmla="*/ 920810 h 2220057"/>
                  <a:gd name="connsiteX12" fmla="*/ 135749 w 3579202"/>
                  <a:gd name="connsiteY12" fmla="*/ 952317 h 2220057"/>
                  <a:gd name="connsiteX13" fmla="*/ 95250 w 3579202"/>
                  <a:gd name="connsiteY13" fmla="*/ 1091711 h 2220057"/>
                  <a:gd name="connsiteX14" fmla="*/ 85748 w 3579202"/>
                  <a:gd name="connsiteY14" fmla="*/ 1118821 h 2220057"/>
                  <a:gd name="connsiteX15" fmla="*/ 179509 w 3579202"/>
                  <a:gd name="connsiteY15" fmla="*/ 1172307 h 2220057"/>
                  <a:gd name="connsiteX16" fmla="*/ 139211 w 3579202"/>
                  <a:gd name="connsiteY16" fmla="*/ 1274884 h 2220057"/>
                  <a:gd name="connsiteX17" fmla="*/ 157529 w 3579202"/>
                  <a:gd name="connsiteY17" fmla="*/ 1304192 h 2220057"/>
                  <a:gd name="connsiteX18" fmla="*/ 278423 w 3579202"/>
                  <a:gd name="connsiteY18" fmla="*/ 1348153 h 2220057"/>
                  <a:gd name="connsiteX19" fmla="*/ 311394 w 3579202"/>
                  <a:gd name="connsiteY19" fmla="*/ 1436077 h 2220057"/>
                  <a:gd name="connsiteX20" fmla="*/ 402981 w 3579202"/>
                  <a:gd name="connsiteY20" fmla="*/ 1432413 h 2220057"/>
                  <a:gd name="connsiteX21" fmla="*/ 461596 w 3579202"/>
                  <a:gd name="connsiteY21" fmla="*/ 1520336 h 2220057"/>
                  <a:gd name="connsiteX22" fmla="*/ 556846 w 3579202"/>
                  <a:gd name="connsiteY22" fmla="*/ 1542317 h 2220057"/>
                  <a:gd name="connsiteX23" fmla="*/ 589817 w 3579202"/>
                  <a:gd name="connsiteY23" fmla="*/ 1553307 h 2220057"/>
                  <a:gd name="connsiteX24" fmla="*/ 646257 w 3579202"/>
                  <a:gd name="connsiteY24" fmla="*/ 1500005 h 2220057"/>
                  <a:gd name="connsiteX25" fmla="*/ 659423 w 3579202"/>
                  <a:gd name="connsiteY25" fmla="*/ 1494692 h 2220057"/>
                  <a:gd name="connsiteX26" fmla="*/ 721702 w 3579202"/>
                  <a:gd name="connsiteY26" fmla="*/ 1483702 h 2220057"/>
                  <a:gd name="connsiteX27" fmla="*/ 783981 w 3579202"/>
                  <a:gd name="connsiteY27" fmla="*/ 1524000 h 2220057"/>
                  <a:gd name="connsiteX28" fmla="*/ 824279 w 3579202"/>
                  <a:gd name="connsiteY28" fmla="*/ 1505682 h 2220057"/>
                  <a:gd name="connsiteX29" fmla="*/ 889134 w 3579202"/>
                  <a:gd name="connsiteY29" fmla="*/ 1557886 h 2220057"/>
                  <a:gd name="connsiteX30" fmla="*/ 941509 w 3579202"/>
                  <a:gd name="connsiteY30" fmla="*/ 1567961 h 2220057"/>
                  <a:gd name="connsiteX31" fmla="*/ 1014779 w 3579202"/>
                  <a:gd name="connsiteY31" fmla="*/ 1583531 h 2220057"/>
                  <a:gd name="connsiteX32" fmla="*/ 1041710 w 3579202"/>
                  <a:gd name="connsiteY32" fmla="*/ 1581150 h 2220057"/>
                  <a:gd name="connsiteX33" fmla="*/ 1100527 w 3579202"/>
                  <a:gd name="connsiteY33" fmla="*/ 1656801 h 2220057"/>
                  <a:gd name="connsiteX34" fmla="*/ 1150529 w 3579202"/>
                  <a:gd name="connsiteY34" fmla="*/ 1638665 h 2220057"/>
                  <a:gd name="connsiteX35" fmla="*/ 1194288 w 3579202"/>
                  <a:gd name="connsiteY35" fmla="*/ 1659548 h 2220057"/>
                  <a:gd name="connsiteX36" fmla="*/ 1207454 w 3579202"/>
                  <a:gd name="connsiteY36" fmla="*/ 1711752 h 2220057"/>
                  <a:gd name="connsiteX37" fmla="*/ 1271221 w 3579202"/>
                  <a:gd name="connsiteY37" fmla="*/ 1740144 h 2220057"/>
                  <a:gd name="connsiteX38" fmla="*/ 1289538 w 3579202"/>
                  <a:gd name="connsiteY38" fmla="*/ 1806086 h 2220057"/>
                  <a:gd name="connsiteX39" fmla="*/ 1173596 w 3579202"/>
                  <a:gd name="connsiteY39" fmla="*/ 1918188 h 2220057"/>
                  <a:gd name="connsiteX40" fmla="*/ 1179634 w 3579202"/>
                  <a:gd name="connsiteY40" fmla="*/ 1949877 h 2220057"/>
                  <a:gd name="connsiteX41" fmla="*/ 1252904 w 3579202"/>
                  <a:gd name="connsiteY41" fmla="*/ 1974605 h 2220057"/>
                  <a:gd name="connsiteX42" fmla="*/ 1329836 w 3579202"/>
                  <a:gd name="connsiteY42" fmla="*/ 2033221 h 2220057"/>
                  <a:gd name="connsiteX43" fmla="*/ 1370134 w 3579202"/>
                  <a:gd name="connsiteY43" fmla="*/ 2121144 h 2220057"/>
                  <a:gd name="connsiteX44" fmla="*/ 1435190 w 3579202"/>
                  <a:gd name="connsiteY44" fmla="*/ 2125906 h 2220057"/>
                  <a:gd name="connsiteX45" fmla="*/ 1520336 w 3579202"/>
                  <a:gd name="connsiteY45" fmla="*/ 2106490 h 2220057"/>
                  <a:gd name="connsiteX46" fmla="*/ 1586279 w 3579202"/>
                  <a:gd name="connsiteY46" fmla="*/ 2077182 h 2220057"/>
                  <a:gd name="connsiteX47" fmla="*/ 1655884 w 3579202"/>
                  <a:gd name="connsiteY47" fmla="*/ 2106490 h 2220057"/>
                  <a:gd name="connsiteX48" fmla="*/ 1732817 w 3579202"/>
                  <a:gd name="connsiteY48" fmla="*/ 2055202 h 2220057"/>
                  <a:gd name="connsiteX49" fmla="*/ 1776779 w 3579202"/>
                  <a:gd name="connsiteY49" fmla="*/ 2077182 h 2220057"/>
                  <a:gd name="connsiteX50" fmla="*/ 1791433 w 3579202"/>
                  <a:gd name="connsiteY50" fmla="*/ 2146788 h 2220057"/>
                  <a:gd name="connsiteX51" fmla="*/ 1835394 w 3579202"/>
                  <a:gd name="connsiteY51" fmla="*/ 2220057 h 2220057"/>
                  <a:gd name="connsiteX52" fmla="*/ 1926981 w 3579202"/>
                  <a:gd name="connsiteY52" fmla="*/ 2168769 h 2220057"/>
                  <a:gd name="connsiteX53" fmla="*/ 1974606 w 3579202"/>
                  <a:gd name="connsiteY53" fmla="*/ 2124807 h 2220057"/>
                  <a:gd name="connsiteX54" fmla="*/ 2029558 w 3579202"/>
                  <a:gd name="connsiteY54" fmla="*/ 2106490 h 2220057"/>
                  <a:gd name="connsiteX55" fmla="*/ 2084509 w 3579202"/>
                  <a:gd name="connsiteY55" fmla="*/ 2058865 h 2220057"/>
                  <a:gd name="connsiteX56" fmla="*/ 2161442 w 3579202"/>
                  <a:gd name="connsiteY56" fmla="*/ 2047875 h 2220057"/>
                  <a:gd name="connsiteX57" fmla="*/ 2231048 w 3579202"/>
                  <a:gd name="connsiteY57" fmla="*/ 2062528 h 2220057"/>
                  <a:gd name="connsiteX58" fmla="*/ 2318971 w 3579202"/>
                  <a:gd name="connsiteY58" fmla="*/ 2102827 h 2220057"/>
                  <a:gd name="connsiteX59" fmla="*/ 2362933 w 3579202"/>
                  <a:gd name="connsiteY59" fmla="*/ 2069855 h 2220057"/>
                  <a:gd name="connsiteX60" fmla="*/ 2373923 w 3579202"/>
                  <a:gd name="connsiteY60" fmla="*/ 2014903 h 2220057"/>
                  <a:gd name="connsiteX61" fmla="*/ 2351942 w 3579202"/>
                  <a:gd name="connsiteY61" fmla="*/ 1967278 h 2220057"/>
                  <a:gd name="connsiteX62" fmla="*/ 2359269 w 3579202"/>
                  <a:gd name="connsiteY62" fmla="*/ 1919653 h 2220057"/>
                  <a:gd name="connsiteX63" fmla="*/ 2315308 w 3579202"/>
                  <a:gd name="connsiteY63" fmla="*/ 1868365 h 2220057"/>
                  <a:gd name="connsiteX64" fmla="*/ 2289663 w 3579202"/>
                  <a:gd name="connsiteY64" fmla="*/ 1740144 h 2220057"/>
                  <a:gd name="connsiteX65" fmla="*/ 2267683 w 3579202"/>
                  <a:gd name="connsiteY65" fmla="*/ 1655884 h 2220057"/>
                  <a:gd name="connsiteX66" fmla="*/ 2245702 w 3579202"/>
                  <a:gd name="connsiteY66" fmla="*/ 1608259 h 2220057"/>
                  <a:gd name="connsiteX67" fmla="*/ 2216394 w 3579202"/>
                  <a:gd name="connsiteY67" fmla="*/ 1648557 h 2220057"/>
                  <a:gd name="connsiteX68" fmla="*/ 2172433 w 3579202"/>
                  <a:gd name="connsiteY68" fmla="*/ 1615586 h 2220057"/>
                  <a:gd name="connsiteX69" fmla="*/ 2146788 w 3579202"/>
                  <a:gd name="connsiteY69" fmla="*/ 1571625 h 2220057"/>
                  <a:gd name="connsiteX70" fmla="*/ 2146788 w 3579202"/>
                  <a:gd name="connsiteY70" fmla="*/ 1545980 h 2220057"/>
                  <a:gd name="connsiteX71" fmla="*/ 2110154 w 3579202"/>
                  <a:gd name="connsiteY71" fmla="*/ 1545980 h 2220057"/>
                  <a:gd name="connsiteX72" fmla="*/ 2058865 w 3579202"/>
                  <a:gd name="connsiteY72" fmla="*/ 1553307 h 2220057"/>
                  <a:gd name="connsiteX73" fmla="*/ 2025894 w 3579202"/>
                  <a:gd name="connsiteY73" fmla="*/ 1516673 h 2220057"/>
                  <a:gd name="connsiteX74" fmla="*/ 2040548 w 3579202"/>
                  <a:gd name="connsiteY74" fmla="*/ 1483702 h 2220057"/>
                  <a:gd name="connsiteX75" fmla="*/ 2128471 w 3579202"/>
                  <a:gd name="connsiteY75" fmla="*/ 1483702 h 2220057"/>
                  <a:gd name="connsiteX76" fmla="*/ 2183423 w 3579202"/>
                  <a:gd name="connsiteY76" fmla="*/ 1527663 h 2220057"/>
                  <a:gd name="connsiteX77" fmla="*/ 2282336 w 3579202"/>
                  <a:gd name="connsiteY77" fmla="*/ 1553307 h 2220057"/>
                  <a:gd name="connsiteX78" fmla="*/ 2344615 w 3579202"/>
                  <a:gd name="connsiteY78" fmla="*/ 1516673 h 2220057"/>
                  <a:gd name="connsiteX79" fmla="*/ 2414221 w 3579202"/>
                  <a:gd name="connsiteY79" fmla="*/ 1461721 h 2220057"/>
                  <a:gd name="connsiteX80" fmla="*/ 2450856 w 3579202"/>
                  <a:gd name="connsiteY80" fmla="*/ 1406769 h 2220057"/>
                  <a:gd name="connsiteX81" fmla="*/ 2483827 w 3579202"/>
                  <a:gd name="connsiteY81" fmla="*/ 1366471 h 2220057"/>
                  <a:gd name="connsiteX82" fmla="*/ 2494817 w 3579202"/>
                  <a:gd name="connsiteY82" fmla="*/ 1318846 h 2220057"/>
                  <a:gd name="connsiteX83" fmla="*/ 2487490 w 3579202"/>
                  <a:gd name="connsiteY83" fmla="*/ 1274884 h 2220057"/>
                  <a:gd name="connsiteX84" fmla="*/ 2436202 w 3579202"/>
                  <a:gd name="connsiteY84" fmla="*/ 1223596 h 2220057"/>
                  <a:gd name="connsiteX85" fmla="*/ 2447192 w 3579202"/>
                  <a:gd name="connsiteY85" fmla="*/ 1172307 h 2220057"/>
                  <a:gd name="connsiteX86" fmla="*/ 2472836 w 3579202"/>
                  <a:gd name="connsiteY86" fmla="*/ 1143000 h 2220057"/>
                  <a:gd name="connsiteX87" fmla="*/ 2531452 w 3579202"/>
                  <a:gd name="connsiteY87" fmla="*/ 1146663 h 2220057"/>
                  <a:gd name="connsiteX88" fmla="*/ 2568086 w 3579202"/>
                  <a:gd name="connsiteY88" fmla="*/ 1227259 h 2220057"/>
                  <a:gd name="connsiteX89" fmla="*/ 2582740 w 3579202"/>
                  <a:gd name="connsiteY89" fmla="*/ 1278548 h 2220057"/>
                  <a:gd name="connsiteX90" fmla="*/ 2582740 w 3579202"/>
                  <a:gd name="connsiteY90" fmla="*/ 1337163 h 2220057"/>
                  <a:gd name="connsiteX91" fmla="*/ 2667000 w 3579202"/>
                  <a:gd name="connsiteY91" fmla="*/ 1337163 h 2220057"/>
                  <a:gd name="connsiteX92" fmla="*/ 2718288 w 3579202"/>
                  <a:gd name="connsiteY92" fmla="*/ 1315182 h 2220057"/>
                  <a:gd name="connsiteX93" fmla="*/ 2754923 w 3579202"/>
                  <a:gd name="connsiteY93" fmla="*/ 1304192 h 2220057"/>
                  <a:gd name="connsiteX94" fmla="*/ 2850173 w 3579202"/>
                  <a:gd name="connsiteY94" fmla="*/ 1355480 h 2220057"/>
                  <a:gd name="connsiteX95" fmla="*/ 2872154 w 3579202"/>
                  <a:gd name="connsiteY95" fmla="*/ 1395778 h 2220057"/>
                  <a:gd name="connsiteX96" fmla="*/ 2875817 w 3579202"/>
                  <a:gd name="connsiteY96" fmla="*/ 1465384 h 2220057"/>
                  <a:gd name="connsiteX97" fmla="*/ 2956413 w 3579202"/>
                  <a:gd name="connsiteY97" fmla="*/ 1534990 h 2220057"/>
                  <a:gd name="connsiteX98" fmla="*/ 2993048 w 3579202"/>
                  <a:gd name="connsiteY98" fmla="*/ 1524000 h 2220057"/>
                  <a:gd name="connsiteX99" fmla="*/ 3062654 w 3579202"/>
                  <a:gd name="connsiteY99" fmla="*/ 1589942 h 2220057"/>
                  <a:gd name="connsiteX100" fmla="*/ 3121269 w 3579202"/>
                  <a:gd name="connsiteY100" fmla="*/ 1622913 h 2220057"/>
                  <a:gd name="connsiteX101" fmla="*/ 3198202 w 3579202"/>
                  <a:gd name="connsiteY101" fmla="*/ 1622913 h 2220057"/>
                  <a:gd name="connsiteX102" fmla="*/ 3260481 w 3579202"/>
                  <a:gd name="connsiteY102" fmla="*/ 1597269 h 2220057"/>
                  <a:gd name="connsiteX103" fmla="*/ 3245827 w 3579202"/>
                  <a:gd name="connsiteY103" fmla="*/ 1534990 h 2220057"/>
                  <a:gd name="connsiteX104" fmla="*/ 3275134 w 3579202"/>
                  <a:gd name="connsiteY104" fmla="*/ 1469048 h 2220057"/>
                  <a:gd name="connsiteX105" fmla="*/ 3282461 w 3579202"/>
                  <a:gd name="connsiteY105" fmla="*/ 1399442 h 2220057"/>
                  <a:gd name="connsiteX106" fmla="*/ 3282461 w 3579202"/>
                  <a:gd name="connsiteY106" fmla="*/ 1337163 h 2220057"/>
                  <a:gd name="connsiteX107" fmla="*/ 3333750 w 3579202"/>
                  <a:gd name="connsiteY107" fmla="*/ 1340827 h 2220057"/>
                  <a:gd name="connsiteX108" fmla="*/ 3476625 w 3579202"/>
                  <a:gd name="connsiteY108" fmla="*/ 1399442 h 2220057"/>
                  <a:gd name="connsiteX109" fmla="*/ 3564548 w 3579202"/>
                  <a:gd name="connsiteY109" fmla="*/ 1359144 h 2220057"/>
                  <a:gd name="connsiteX110" fmla="*/ 3579202 w 3579202"/>
                  <a:gd name="connsiteY110" fmla="*/ 1238250 h 2220057"/>
                  <a:gd name="connsiteX111" fmla="*/ 3568211 w 3579202"/>
                  <a:gd name="connsiteY111" fmla="*/ 1128346 h 2220057"/>
                  <a:gd name="connsiteX112" fmla="*/ 3546231 w 3579202"/>
                  <a:gd name="connsiteY112" fmla="*/ 1025769 h 2220057"/>
                  <a:gd name="connsiteX113" fmla="*/ 3458308 w 3579202"/>
                  <a:gd name="connsiteY113" fmla="*/ 956163 h 2220057"/>
                  <a:gd name="connsiteX114" fmla="*/ 3333750 w 3579202"/>
                  <a:gd name="connsiteY114" fmla="*/ 934182 h 2220057"/>
                  <a:gd name="connsiteX115" fmla="*/ 3271471 w 3579202"/>
                  <a:gd name="connsiteY115" fmla="*/ 930519 h 2220057"/>
                  <a:gd name="connsiteX116" fmla="*/ 3143250 w 3579202"/>
                  <a:gd name="connsiteY116" fmla="*/ 901211 h 2220057"/>
                  <a:gd name="connsiteX117" fmla="*/ 3058990 w 3579202"/>
                  <a:gd name="connsiteY117" fmla="*/ 901211 h 2220057"/>
                  <a:gd name="connsiteX118" fmla="*/ 3062654 w 3579202"/>
                  <a:gd name="connsiteY118" fmla="*/ 985471 h 2220057"/>
                  <a:gd name="connsiteX119" fmla="*/ 3066317 w 3579202"/>
                  <a:gd name="connsiteY119" fmla="*/ 1036759 h 2220057"/>
                  <a:gd name="connsiteX120" fmla="*/ 3022356 w 3579202"/>
                  <a:gd name="connsiteY120" fmla="*/ 1044086 h 2220057"/>
                  <a:gd name="connsiteX121" fmla="*/ 2974731 w 3579202"/>
                  <a:gd name="connsiteY121" fmla="*/ 1018442 h 2220057"/>
                  <a:gd name="connsiteX122" fmla="*/ 2996711 w 3579202"/>
                  <a:gd name="connsiteY122" fmla="*/ 970817 h 2220057"/>
                  <a:gd name="connsiteX123" fmla="*/ 2982058 w 3579202"/>
                  <a:gd name="connsiteY123" fmla="*/ 886557 h 2220057"/>
                  <a:gd name="connsiteX124" fmla="*/ 2982058 w 3579202"/>
                  <a:gd name="connsiteY124" fmla="*/ 835269 h 2220057"/>
                  <a:gd name="connsiteX125" fmla="*/ 2934433 w 3579202"/>
                  <a:gd name="connsiteY125" fmla="*/ 762000 h 2220057"/>
                  <a:gd name="connsiteX126" fmla="*/ 2883144 w 3579202"/>
                  <a:gd name="connsiteY126" fmla="*/ 707048 h 2220057"/>
                  <a:gd name="connsiteX127" fmla="*/ 2820865 w 3579202"/>
                  <a:gd name="connsiteY127" fmla="*/ 666750 h 2220057"/>
                  <a:gd name="connsiteX128" fmla="*/ 2758586 w 3579202"/>
                  <a:gd name="connsiteY128" fmla="*/ 630115 h 2220057"/>
                  <a:gd name="connsiteX129" fmla="*/ 2707298 w 3579202"/>
                  <a:gd name="connsiteY129" fmla="*/ 567836 h 2220057"/>
                  <a:gd name="connsiteX130" fmla="*/ 2634029 w 3579202"/>
                  <a:gd name="connsiteY130" fmla="*/ 512884 h 2220057"/>
                  <a:gd name="connsiteX131" fmla="*/ 2593731 w 3579202"/>
                  <a:gd name="connsiteY131" fmla="*/ 476250 h 2220057"/>
                  <a:gd name="connsiteX132" fmla="*/ 2542442 w 3579202"/>
                  <a:gd name="connsiteY132" fmla="*/ 421298 h 2220057"/>
                  <a:gd name="connsiteX133" fmla="*/ 2476500 w 3579202"/>
                  <a:gd name="connsiteY133" fmla="*/ 384663 h 2220057"/>
                  <a:gd name="connsiteX134" fmla="*/ 2410558 w 3579202"/>
                  <a:gd name="connsiteY134" fmla="*/ 355355 h 2220057"/>
                  <a:gd name="connsiteX135" fmla="*/ 2384913 w 3579202"/>
                  <a:gd name="connsiteY135" fmla="*/ 307730 h 2220057"/>
                  <a:gd name="connsiteX136" fmla="*/ 2333625 w 3579202"/>
                  <a:gd name="connsiteY136" fmla="*/ 267432 h 2220057"/>
                  <a:gd name="connsiteX137" fmla="*/ 2278673 w 3579202"/>
                  <a:gd name="connsiteY137" fmla="*/ 212480 h 2220057"/>
                  <a:gd name="connsiteX138" fmla="*/ 2205404 w 3579202"/>
                  <a:gd name="connsiteY138" fmla="*/ 194163 h 2220057"/>
                  <a:gd name="connsiteX139" fmla="*/ 2154115 w 3579202"/>
                  <a:gd name="connsiteY139" fmla="*/ 172182 h 2220057"/>
                  <a:gd name="connsiteX140" fmla="*/ 2088173 w 3579202"/>
                  <a:gd name="connsiteY140" fmla="*/ 142875 h 2220057"/>
                  <a:gd name="connsiteX141" fmla="*/ 2047875 w 3579202"/>
                  <a:gd name="connsiteY141" fmla="*/ 113567 h 2220057"/>
                  <a:gd name="connsiteX142" fmla="*/ 1989259 w 3579202"/>
                  <a:gd name="connsiteY142" fmla="*/ 73269 h 2220057"/>
                  <a:gd name="connsiteX143" fmla="*/ 1941634 w 3579202"/>
                  <a:gd name="connsiteY143" fmla="*/ 87923 h 2220057"/>
                  <a:gd name="connsiteX144" fmla="*/ 1864702 w 3579202"/>
                  <a:gd name="connsiteY144" fmla="*/ 84259 h 2220057"/>
                  <a:gd name="connsiteX145" fmla="*/ 1802423 w 3579202"/>
                  <a:gd name="connsiteY145" fmla="*/ 84259 h 2220057"/>
                  <a:gd name="connsiteX146" fmla="*/ 1732817 w 3579202"/>
                  <a:gd name="connsiteY146" fmla="*/ 73269 h 2220057"/>
                  <a:gd name="connsiteX147" fmla="*/ 1714500 w 3579202"/>
                  <a:gd name="connsiteY147" fmla="*/ 98913 h 2220057"/>
                  <a:gd name="connsiteX148" fmla="*/ 1677865 w 3579202"/>
                  <a:gd name="connsiteY148" fmla="*/ 98913 h 2220057"/>
                  <a:gd name="connsiteX149" fmla="*/ 1652221 w 3579202"/>
                  <a:gd name="connsiteY149" fmla="*/ 58615 h 2220057"/>
                  <a:gd name="connsiteX150" fmla="*/ 1622913 w 3579202"/>
                  <a:gd name="connsiteY150" fmla="*/ 47625 h 2220057"/>
                  <a:gd name="connsiteX151" fmla="*/ 1538654 w 3579202"/>
                  <a:gd name="connsiteY151" fmla="*/ 32971 h 2220057"/>
                  <a:gd name="connsiteX152" fmla="*/ 1487365 w 3579202"/>
                  <a:gd name="connsiteY152" fmla="*/ 18317 h 2220057"/>
                  <a:gd name="connsiteX153" fmla="*/ 1414096 w 3579202"/>
                  <a:gd name="connsiteY153" fmla="*/ 0 h 2220057"/>
                  <a:gd name="connsiteX154" fmla="*/ 1414096 w 3579202"/>
                  <a:gd name="connsiteY154" fmla="*/ 0 h 2220057"/>
                  <a:gd name="connsiteX155" fmla="*/ 1399442 w 3579202"/>
                  <a:gd name="connsiteY155" fmla="*/ 95250 h 2220057"/>
                  <a:gd name="connsiteX156" fmla="*/ 1373798 w 3579202"/>
                  <a:gd name="connsiteY156" fmla="*/ 135548 h 2220057"/>
                  <a:gd name="connsiteX157" fmla="*/ 1373798 w 3579202"/>
                  <a:gd name="connsiteY157" fmla="*/ 135548 h 2220057"/>
                  <a:gd name="connsiteX158" fmla="*/ 1399442 w 3579202"/>
                  <a:gd name="connsiteY158" fmla="*/ 172182 h 2220057"/>
                  <a:gd name="connsiteX159" fmla="*/ 1428750 w 3579202"/>
                  <a:gd name="connsiteY159" fmla="*/ 263769 h 2220057"/>
                  <a:gd name="connsiteX160" fmla="*/ 1447067 w 3579202"/>
                  <a:gd name="connsiteY160" fmla="*/ 329711 h 2220057"/>
                  <a:gd name="connsiteX161" fmla="*/ 1403106 w 3579202"/>
                  <a:gd name="connsiteY161" fmla="*/ 391990 h 2220057"/>
                  <a:gd name="connsiteX162" fmla="*/ 1362808 w 3579202"/>
                  <a:gd name="connsiteY162" fmla="*/ 417634 h 2220057"/>
                  <a:gd name="connsiteX163" fmla="*/ 1289538 w 3579202"/>
                  <a:gd name="connsiteY163" fmla="*/ 410307 h 2220057"/>
                  <a:gd name="connsiteX164" fmla="*/ 1271221 w 3579202"/>
                  <a:gd name="connsiteY164" fmla="*/ 373673 h 2220057"/>
                  <a:gd name="connsiteX165" fmla="*/ 1271221 w 3579202"/>
                  <a:gd name="connsiteY165" fmla="*/ 333375 h 2220057"/>
                  <a:gd name="connsiteX166" fmla="*/ 1252904 w 3579202"/>
                  <a:gd name="connsiteY166" fmla="*/ 315057 h 2220057"/>
                  <a:gd name="connsiteX167" fmla="*/ 1212606 w 3579202"/>
                  <a:gd name="connsiteY167" fmla="*/ 296740 h 2220057"/>
                  <a:gd name="connsiteX168" fmla="*/ 1164981 w 3579202"/>
                  <a:gd name="connsiteY168" fmla="*/ 271096 h 2220057"/>
                  <a:gd name="connsiteX169" fmla="*/ 1150327 w 3579202"/>
                  <a:gd name="connsiteY169" fmla="*/ 216144 h 2220057"/>
                  <a:gd name="connsiteX170" fmla="*/ 1146663 w 3579202"/>
                  <a:gd name="connsiteY170" fmla="*/ 168519 h 2220057"/>
                  <a:gd name="connsiteX171" fmla="*/ 1143000 w 3579202"/>
                  <a:gd name="connsiteY171" fmla="*/ 153865 h 2220057"/>
                  <a:gd name="connsiteX172" fmla="*/ 1113692 w 3579202"/>
                  <a:gd name="connsiteY172" fmla="*/ 109903 h 2220057"/>
                  <a:gd name="connsiteX173" fmla="*/ 1066067 w 3579202"/>
                  <a:gd name="connsiteY173" fmla="*/ 146538 h 2220057"/>
                  <a:gd name="connsiteX174" fmla="*/ 1029433 w 3579202"/>
                  <a:gd name="connsiteY174" fmla="*/ 208817 h 2220057"/>
                  <a:gd name="connsiteX175" fmla="*/ 959827 w 3579202"/>
                  <a:gd name="connsiteY175" fmla="*/ 197827 h 2220057"/>
                  <a:gd name="connsiteX176" fmla="*/ 853586 w 3579202"/>
                  <a:gd name="connsiteY176" fmla="*/ 168519 h 2220057"/>
                  <a:gd name="connsiteX177" fmla="*/ 762000 w 3579202"/>
                  <a:gd name="connsiteY177" fmla="*/ 168519 h 2220057"/>
                  <a:gd name="connsiteX178" fmla="*/ 710711 w 3579202"/>
                  <a:gd name="connsiteY178" fmla="*/ 146538 h 2220057"/>
                  <a:gd name="connsiteX179" fmla="*/ 696058 w 3579202"/>
                  <a:gd name="connsiteY179" fmla="*/ 109903 h 2220057"/>
                  <a:gd name="connsiteX180" fmla="*/ 619125 w 3579202"/>
                  <a:gd name="connsiteY180" fmla="*/ 142875 h 2220057"/>
                  <a:gd name="connsiteX181" fmla="*/ 509221 w 3579202"/>
                  <a:gd name="connsiteY181" fmla="*/ 157528 h 2220057"/>
                  <a:gd name="connsiteX0" fmla="*/ 509221 w 3579202"/>
                  <a:gd name="connsiteY0" fmla="*/ 157528 h 2220057"/>
                  <a:gd name="connsiteX1" fmla="*/ 542192 w 3579202"/>
                  <a:gd name="connsiteY1" fmla="*/ 289413 h 2220057"/>
                  <a:gd name="connsiteX2" fmla="*/ 555759 w 3579202"/>
                  <a:gd name="connsiteY2" fmla="*/ 359386 h 2220057"/>
                  <a:gd name="connsiteX3" fmla="*/ 530114 w 3579202"/>
                  <a:gd name="connsiteY3" fmla="*/ 584504 h 2220057"/>
                  <a:gd name="connsiteX4" fmla="*/ 465259 w 3579202"/>
                  <a:gd name="connsiteY4" fmla="*/ 545855 h 2220057"/>
                  <a:gd name="connsiteX5" fmla="*/ 348029 w 3579202"/>
                  <a:gd name="connsiteY5" fmla="*/ 564173 h 2220057"/>
                  <a:gd name="connsiteX6" fmla="*/ 241788 w 3579202"/>
                  <a:gd name="connsiteY6" fmla="*/ 564173 h 2220057"/>
                  <a:gd name="connsiteX7" fmla="*/ 91587 w 3579202"/>
                  <a:gd name="connsiteY7" fmla="*/ 611798 h 2220057"/>
                  <a:gd name="connsiteX8" fmla="*/ 84259 w 3579202"/>
                  <a:gd name="connsiteY8" fmla="*/ 670413 h 2220057"/>
                  <a:gd name="connsiteX9" fmla="*/ 18317 w 3579202"/>
                  <a:gd name="connsiteY9" fmla="*/ 714375 h 2220057"/>
                  <a:gd name="connsiteX10" fmla="*/ 0 w 3579202"/>
                  <a:gd name="connsiteY10" fmla="*/ 835269 h 2220057"/>
                  <a:gd name="connsiteX11" fmla="*/ 98027 w 3579202"/>
                  <a:gd name="connsiteY11" fmla="*/ 920810 h 2220057"/>
                  <a:gd name="connsiteX12" fmla="*/ 135749 w 3579202"/>
                  <a:gd name="connsiteY12" fmla="*/ 952317 h 2220057"/>
                  <a:gd name="connsiteX13" fmla="*/ 95250 w 3579202"/>
                  <a:gd name="connsiteY13" fmla="*/ 1091711 h 2220057"/>
                  <a:gd name="connsiteX14" fmla="*/ 85748 w 3579202"/>
                  <a:gd name="connsiteY14" fmla="*/ 1118821 h 2220057"/>
                  <a:gd name="connsiteX15" fmla="*/ 179509 w 3579202"/>
                  <a:gd name="connsiteY15" fmla="*/ 1172307 h 2220057"/>
                  <a:gd name="connsiteX16" fmla="*/ 139211 w 3579202"/>
                  <a:gd name="connsiteY16" fmla="*/ 1274884 h 2220057"/>
                  <a:gd name="connsiteX17" fmla="*/ 157529 w 3579202"/>
                  <a:gd name="connsiteY17" fmla="*/ 1304192 h 2220057"/>
                  <a:gd name="connsiteX18" fmla="*/ 278423 w 3579202"/>
                  <a:gd name="connsiteY18" fmla="*/ 1348153 h 2220057"/>
                  <a:gd name="connsiteX19" fmla="*/ 311394 w 3579202"/>
                  <a:gd name="connsiteY19" fmla="*/ 1436077 h 2220057"/>
                  <a:gd name="connsiteX20" fmla="*/ 402981 w 3579202"/>
                  <a:gd name="connsiteY20" fmla="*/ 1432413 h 2220057"/>
                  <a:gd name="connsiteX21" fmla="*/ 461596 w 3579202"/>
                  <a:gd name="connsiteY21" fmla="*/ 1520336 h 2220057"/>
                  <a:gd name="connsiteX22" fmla="*/ 556846 w 3579202"/>
                  <a:gd name="connsiteY22" fmla="*/ 1542317 h 2220057"/>
                  <a:gd name="connsiteX23" fmla="*/ 589817 w 3579202"/>
                  <a:gd name="connsiteY23" fmla="*/ 1553307 h 2220057"/>
                  <a:gd name="connsiteX24" fmla="*/ 646257 w 3579202"/>
                  <a:gd name="connsiteY24" fmla="*/ 1500005 h 2220057"/>
                  <a:gd name="connsiteX25" fmla="*/ 659423 w 3579202"/>
                  <a:gd name="connsiteY25" fmla="*/ 1494692 h 2220057"/>
                  <a:gd name="connsiteX26" fmla="*/ 721702 w 3579202"/>
                  <a:gd name="connsiteY26" fmla="*/ 1483702 h 2220057"/>
                  <a:gd name="connsiteX27" fmla="*/ 783981 w 3579202"/>
                  <a:gd name="connsiteY27" fmla="*/ 1524000 h 2220057"/>
                  <a:gd name="connsiteX28" fmla="*/ 824279 w 3579202"/>
                  <a:gd name="connsiteY28" fmla="*/ 1505682 h 2220057"/>
                  <a:gd name="connsiteX29" fmla="*/ 889134 w 3579202"/>
                  <a:gd name="connsiteY29" fmla="*/ 1557886 h 2220057"/>
                  <a:gd name="connsiteX30" fmla="*/ 941509 w 3579202"/>
                  <a:gd name="connsiteY30" fmla="*/ 1567961 h 2220057"/>
                  <a:gd name="connsiteX31" fmla="*/ 1014779 w 3579202"/>
                  <a:gd name="connsiteY31" fmla="*/ 1583531 h 2220057"/>
                  <a:gd name="connsiteX32" fmla="*/ 1041710 w 3579202"/>
                  <a:gd name="connsiteY32" fmla="*/ 1581150 h 2220057"/>
                  <a:gd name="connsiteX33" fmla="*/ 1100527 w 3579202"/>
                  <a:gd name="connsiteY33" fmla="*/ 1656801 h 2220057"/>
                  <a:gd name="connsiteX34" fmla="*/ 1150529 w 3579202"/>
                  <a:gd name="connsiteY34" fmla="*/ 1638665 h 2220057"/>
                  <a:gd name="connsiteX35" fmla="*/ 1194288 w 3579202"/>
                  <a:gd name="connsiteY35" fmla="*/ 1659548 h 2220057"/>
                  <a:gd name="connsiteX36" fmla="*/ 1207454 w 3579202"/>
                  <a:gd name="connsiteY36" fmla="*/ 1711752 h 2220057"/>
                  <a:gd name="connsiteX37" fmla="*/ 1271221 w 3579202"/>
                  <a:gd name="connsiteY37" fmla="*/ 1740144 h 2220057"/>
                  <a:gd name="connsiteX38" fmla="*/ 1289538 w 3579202"/>
                  <a:gd name="connsiteY38" fmla="*/ 1806086 h 2220057"/>
                  <a:gd name="connsiteX39" fmla="*/ 1173596 w 3579202"/>
                  <a:gd name="connsiteY39" fmla="*/ 1918188 h 2220057"/>
                  <a:gd name="connsiteX40" fmla="*/ 1179634 w 3579202"/>
                  <a:gd name="connsiteY40" fmla="*/ 1949877 h 2220057"/>
                  <a:gd name="connsiteX41" fmla="*/ 1252904 w 3579202"/>
                  <a:gd name="connsiteY41" fmla="*/ 1974605 h 2220057"/>
                  <a:gd name="connsiteX42" fmla="*/ 1329836 w 3579202"/>
                  <a:gd name="connsiteY42" fmla="*/ 2033221 h 2220057"/>
                  <a:gd name="connsiteX43" fmla="*/ 1370134 w 3579202"/>
                  <a:gd name="connsiteY43" fmla="*/ 2121144 h 2220057"/>
                  <a:gd name="connsiteX44" fmla="*/ 1435190 w 3579202"/>
                  <a:gd name="connsiteY44" fmla="*/ 2125906 h 2220057"/>
                  <a:gd name="connsiteX45" fmla="*/ 1520336 w 3579202"/>
                  <a:gd name="connsiteY45" fmla="*/ 2106490 h 2220057"/>
                  <a:gd name="connsiteX46" fmla="*/ 1586279 w 3579202"/>
                  <a:gd name="connsiteY46" fmla="*/ 2077182 h 2220057"/>
                  <a:gd name="connsiteX47" fmla="*/ 1655884 w 3579202"/>
                  <a:gd name="connsiteY47" fmla="*/ 2106490 h 2220057"/>
                  <a:gd name="connsiteX48" fmla="*/ 1732817 w 3579202"/>
                  <a:gd name="connsiteY48" fmla="*/ 2055202 h 2220057"/>
                  <a:gd name="connsiteX49" fmla="*/ 1776779 w 3579202"/>
                  <a:gd name="connsiteY49" fmla="*/ 2077182 h 2220057"/>
                  <a:gd name="connsiteX50" fmla="*/ 1791433 w 3579202"/>
                  <a:gd name="connsiteY50" fmla="*/ 2146788 h 2220057"/>
                  <a:gd name="connsiteX51" fmla="*/ 1818766 w 3579202"/>
                  <a:gd name="connsiteY51" fmla="*/ 2220057 h 2220057"/>
                  <a:gd name="connsiteX52" fmla="*/ 1926981 w 3579202"/>
                  <a:gd name="connsiteY52" fmla="*/ 2168769 h 2220057"/>
                  <a:gd name="connsiteX53" fmla="*/ 1974606 w 3579202"/>
                  <a:gd name="connsiteY53" fmla="*/ 2124807 h 2220057"/>
                  <a:gd name="connsiteX54" fmla="*/ 2029558 w 3579202"/>
                  <a:gd name="connsiteY54" fmla="*/ 2106490 h 2220057"/>
                  <a:gd name="connsiteX55" fmla="*/ 2084509 w 3579202"/>
                  <a:gd name="connsiteY55" fmla="*/ 2058865 h 2220057"/>
                  <a:gd name="connsiteX56" fmla="*/ 2161442 w 3579202"/>
                  <a:gd name="connsiteY56" fmla="*/ 2047875 h 2220057"/>
                  <a:gd name="connsiteX57" fmla="*/ 2231048 w 3579202"/>
                  <a:gd name="connsiteY57" fmla="*/ 2062528 h 2220057"/>
                  <a:gd name="connsiteX58" fmla="*/ 2318971 w 3579202"/>
                  <a:gd name="connsiteY58" fmla="*/ 2102827 h 2220057"/>
                  <a:gd name="connsiteX59" fmla="*/ 2362933 w 3579202"/>
                  <a:gd name="connsiteY59" fmla="*/ 2069855 h 2220057"/>
                  <a:gd name="connsiteX60" fmla="*/ 2373923 w 3579202"/>
                  <a:gd name="connsiteY60" fmla="*/ 2014903 h 2220057"/>
                  <a:gd name="connsiteX61" fmla="*/ 2351942 w 3579202"/>
                  <a:gd name="connsiteY61" fmla="*/ 1967278 h 2220057"/>
                  <a:gd name="connsiteX62" fmla="*/ 2359269 w 3579202"/>
                  <a:gd name="connsiteY62" fmla="*/ 1919653 h 2220057"/>
                  <a:gd name="connsiteX63" fmla="*/ 2315308 w 3579202"/>
                  <a:gd name="connsiteY63" fmla="*/ 1868365 h 2220057"/>
                  <a:gd name="connsiteX64" fmla="*/ 2289663 w 3579202"/>
                  <a:gd name="connsiteY64" fmla="*/ 1740144 h 2220057"/>
                  <a:gd name="connsiteX65" fmla="*/ 2267683 w 3579202"/>
                  <a:gd name="connsiteY65" fmla="*/ 1655884 h 2220057"/>
                  <a:gd name="connsiteX66" fmla="*/ 2245702 w 3579202"/>
                  <a:gd name="connsiteY66" fmla="*/ 1608259 h 2220057"/>
                  <a:gd name="connsiteX67" fmla="*/ 2216394 w 3579202"/>
                  <a:gd name="connsiteY67" fmla="*/ 1648557 h 2220057"/>
                  <a:gd name="connsiteX68" fmla="*/ 2172433 w 3579202"/>
                  <a:gd name="connsiteY68" fmla="*/ 1615586 h 2220057"/>
                  <a:gd name="connsiteX69" fmla="*/ 2146788 w 3579202"/>
                  <a:gd name="connsiteY69" fmla="*/ 1571625 h 2220057"/>
                  <a:gd name="connsiteX70" fmla="*/ 2146788 w 3579202"/>
                  <a:gd name="connsiteY70" fmla="*/ 1545980 h 2220057"/>
                  <a:gd name="connsiteX71" fmla="*/ 2110154 w 3579202"/>
                  <a:gd name="connsiteY71" fmla="*/ 1545980 h 2220057"/>
                  <a:gd name="connsiteX72" fmla="*/ 2058865 w 3579202"/>
                  <a:gd name="connsiteY72" fmla="*/ 1553307 h 2220057"/>
                  <a:gd name="connsiteX73" fmla="*/ 2025894 w 3579202"/>
                  <a:gd name="connsiteY73" fmla="*/ 1516673 h 2220057"/>
                  <a:gd name="connsiteX74" fmla="*/ 2040548 w 3579202"/>
                  <a:gd name="connsiteY74" fmla="*/ 1483702 h 2220057"/>
                  <a:gd name="connsiteX75" fmla="*/ 2128471 w 3579202"/>
                  <a:gd name="connsiteY75" fmla="*/ 1483702 h 2220057"/>
                  <a:gd name="connsiteX76" fmla="*/ 2183423 w 3579202"/>
                  <a:gd name="connsiteY76" fmla="*/ 1527663 h 2220057"/>
                  <a:gd name="connsiteX77" fmla="*/ 2282336 w 3579202"/>
                  <a:gd name="connsiteY77" fmla="*/ 1553307 h 2220057"/>
                  <a:gd name="connsiteX78" fmla="*/ 2344615 w 3579202"/>
                  <a:gd name="connsiteY78" fmla="*/ 1516673 h 2220057"/>
                  <a:gd name="connsiteX79" fmla="*/ 2414221 w 3579202"/>
                  <a:gd name="connsiteY79" fmla="*/ 1461721 h 2220057"/>
                  <a:gd name="connsiteX80" fmla="*/ 2450856 w 3579202"/>
                  <a:gd name="connsiteY80" fmla="*/ 1406769 h 2220057"/>
                  <a:gd name="connsiteX81" fmla="*/ 2483827 w 3579202"/>
                  <a:gd name="connsiteY81" fmla="*/ 1366471 h 2220057"/>
                  <a:gd name="connsiteX82" fmla="*/ 2494817 w 3579202"/>
                  <a:gd name="connsiteY82" fmla="*/ 1318846 h 2220057"/>
                  <a:gd name="connsiteX83" fmla="*/ 2487490 w 3579202"/>
                  <a:gd name="connsiteY83" fmla="*/ 1274884 h 2220057"/>
                  <a:gd name="connsiteX84" fmla="*/ 2436202 w 3579202"/>
                  <a:gd name="connsiteY84" fmla="*/ 1223596 h 2220057"/>
                  <a:gd name="connsiteX85" fmla="*/ 2447192 w 3579202"/>
                  <a:gd name="connsiteY85" fmla="*/ 1172307 h 2220057"/>
                  <a:gd name="connsiteX86" fmla="*/ 2472836 w 3579202"/>
                  <a:gd name="connsiteY86" fmla="*/ 1143000 h 2220057"/>
                  <a:gd name="connsiteX87" fmla="*/ 2531452 w 3579202"/>
                  <a:gd name="connsiteY87" fmla="*/ 1146663 h 2220057"/>
                  <a:gd name="connsiteX88" fmla="*/ 2568086 w 3579202"/>
                  <a:gd name="connsiteY88" fmla="*/ 1227259 h 2220057"/>
                  <a:gd name="connsiteX89" fmla="*/ 2582740 w 3579202"/>
                  <a:gd name="connsiteY89" fmla="*/ 1278548 h 2220057"/>
                  <a:gd name="connsiteX90" fmla="*/ 2582740 w 3579202"/>
                  <a:gd name="connsiteY90" fmla="*/ 1337163 h 2220057"/>
                  <a:gd name="connsiteX91" fmla="*/ 2667000 w 3579202"/>
                  <a:gd name="connsiteY91" fmla="*/ 1337163 h 2220057"/>
                  <a:gd name="connsiteX92" fmla="*/ 2718288 w 3579202"/>
                  <a:gd name="connsiteY92" fmla="*/ 1315182 h 2220057"/>
                  <a:gd name="connsiteX93" fmla="*/ 2754923 w 3579202"/>
                  <a:gd name="connsiteY93" fmla="*/ 1304192 h 2220057"/>
                  <a:gd name="connsiteX94" fmla="*/ 2850173 w 3579202"/>
                  <a:gd name="connsiteY94" fmla="*/ 1355480 h 2220057"/>
                  <a:gd name="connsiteX95" fmla="*/ 2872154 w 3579202"/>
                  <a:gd name="connsiteY95" fmla="*/ 1395778 h 2220057"/>
                  <a:gd name="connsiteX96" fmla="*/ 2875817 w 3579202"/>
                  <a:gd name="connsiteY96" fmla="*/ 1465384 h 2220057"/>
                  <a:gd name="connsiteX97" fmla="*/ 2956413 w 3579202"/>
                  <a:gd name="connsiteY97" fmla="*/ 1534990 h 2220057"/>
                  <a:gd name="connsiteX98" fmla="*/ 2993048 w 3579202"/>
                  <a:gd name="connsiteY98" fmla="*/ 1524000 h 2220057"/>
                  <a:gd name="connsiteX99" fmla="*/ 3062654 w 3579202"/>
                  <a:gd name="connsiteY99" fmla="*/ 1589942 h 2220057"/>
                  <a:gd name="connsiteX100" fmla="*/ 3121269 w 3579202"/>
                  <a:gd name="connsiteY100" fmla="*/ 1622913 h 2220057"/>
                  <a:gd name="connsiteX101" fmla="*/ 3198202 w 3579202"/>
                  <a:gd name="connsiteY101" fmla="*/ 1622913 h 2220057"/>
                  <a:gd name="connsiteX102" fmla="*/ 3260481 w 3579202"/>
                  <a:gd name="connsiteY102" fmla="*/ 1597269 h 2220057"/>
                  <a:gd name="connsiteX103" fmla="*/ 3245827 w 3579202"/>
                  <a:gd name="connsiteY103" fmla="*/ 1534990 h 2220057"/>
                  <a:gd name="connsiteX104" fmla="*/ 3275134 w 3579202"/>
                  <a:gd name="connsiteY104" fmla="*/ 1469048 h 2220057"/>
                  <a:gd name="connsiteX105" fmla="*/ 3282461 w 3579202"/>
                  <a:gd name="connsiteY105" fmla="*/ 1399442 h 2220057"/>
                  <a:gd name="connsiteX106" fmla="*/ 3282461 w 3579202"/>
                  <a:gd name="connsiteY106" fmla="*/ 1337163 h 2220057"/>
                  <a:gd name="connsiteX107" fmla="*/ 3333750 w 3579202"/>
                  <a:gd name="connsiteY107" fmla="*/ 1340827 h 2220057"/>
                  <a:gd name="connsiteX108" fmla="*/ 3476625 w 3579202"/>
                  <a:gd name="connsiteY108" fmla="*/ 1399442 h 2220057"/>
                  <a:gd name="connsiteX109" fmla="*/ 3564548 w 3579202"/>
                  <a:gd name="connsiteY109" fmla="*/ 1359144 h 2220057"/>
                  <a:gd name="connsiteX110" fmla="*/ 3579202 w 3579202"/>
                  <a:gd name="connsiteY110" fmla="*/ 1238250 h 2220057"/>
                  <a:gd name="connsiteX111" fmla="*/ 3568211 w 3579202"/>
                  <a:gd name="connsiteY111" fmla="*/ 1128346 h 2220057"/>
                  <a:gd name="connsiteX112" fmla="*/ 3546231 w 3579202"/>
                  <a:gd name="connsiteY112" fmla="*/ 1025769 h 2220057"/>
                  <a:gd name="connsiteX113" fmla="*/ 3458308 w 3579202"/>
                  <a:gd name="connsiteY113" fmla="*/ 956163 h 2220057"/>
                  <a:gd name="connsiteX114" fmla="*/ 3333750 w 3579202"/>
                  <a:gd name="connsiteY114" fmla="*/ 934182 h 2220057"/>
                  <a:gd name="connsiteX115" fmla="*/ 3271471 w 3579202"/>
                  <a:gd name="connsiteY115" fmla="*/ 930519 h 2220057"/>
                  <a:gd name="connsiteX116" fmla="*/ 3143250 w 3579202"/>
                  <a:gd name="connsiteY116" fmla="*/ 901211 h 2220057"/>
                  <a:gd name="connsiteX117" fmla="*/ 3058990 w 3579202"/>
                  <a:gd name="connsiteY117" fmla="*/ 901211 h 2220057"/>
                  <a:gd name="connsiteX118" fmla="*/ 3062654 w 3579202"/>
                  <a:gd name="connsiteY118" fmla="*/ 985471 h 2220057"/>
                  <a:gd name="connsiteX119" fmla="*/ 3066317 w 3579202"/>
                  <a:gd name="connsiteY119" fmla="*/ 1036759 h 2220057"/>
                  <a:gd name="connsiteX120" fmla="*/ 3022356 w 3579202"/>
                  <a:gd name="connsiteY120" fmla="*/ 1044086 h 2220057"/>
                  <a:gd name="connsiteX121" fmla="*/ 2974731 w 3579202"/>
                  <a:gd name="connsiteY121" fmla="*/ 1018442 h 2220057"/>
                  <a:gd name="connsiteX122" fmla="*/ 2996711 w 3579202"/>
                  <a:gd name="connsiteY122" fmla="*/ 970817 h 2220057"/>
                  <a:gd name="connsiteX123" fmla="*/ 2982058 w 3579202"/>
                  <a:gd name="connsiteY123" fmla="*/ 886557 h 2220057"/>
                  <a:gd name="connsiteX124" fmla="*/ 2982058 w 3579202"/>
                  <a:gd name="connsiteY124" fmla="*/ 835269 h 2220057"/>
                  <a:gd name="connsiteX125" fmla="*/ 2934433 w 3579202"/>
                  <a:gd name="connsiteY125" fmla="*/ 762000 h 2220057"/>
                  <a:gd name="connsiteX126" fmla="*/ 2883144 w 3579202"/>
                  <a:gd name="connsiteY126" fmla="*/ 707048 h 2220057"/>
                  <a:gd name="connsiteX127" fmla="*/ 2820865 w 3579202"/>
                  <a:gd name="connsiteY127" fmla="*/ 666750 h 2220057"/>
                  <a:gd name="connsiteX128" fmla="*/ 2758586 w 3579202"/>
                  <a:gd name="connsiteY128" fmla="*/ 630115 h 2220057"/>
                  <a:gd name="connsiteX129" fmla="*/ 2707298 w 3579202"/>
                  <a:gd name="connsiteY129" fmla="*/ 567836 h 2220057"/>
                  <a:gd name="connsiteX130" fmla="*/ 2634029 w 3579202"/>
                  <a:gd name="connsiteY130" fmla="*/ 512884 h 2220057"/>
                  <a:gd name="connsiteX131" fmla="*/ 2593731 w 3579202"/>
                  <a:gd name="connsiteY131" fmla="*/ 476250 h 2220057"/>
                  <a:gd name="connsiteX132" fmla="*/ 2542442 w 3579202"/>
                  <a:gd name="connsiteY132" fmla="*/ 421298 h 2220057"/>
                  <a:gd name="connsiteX133" fmla="*/ 2476500 w 3579202"/>
                  <a:gd name="connsiteY133" fmla="*/ 384663 h 2220057"/>
                  <a:gd name="connsiteX134" fmla="*/ 2410558 w 3579202"/>
                  <a:gd name="connsiteY134" fmla="*/ 355355 h 2220057"/>
                  <a:gd name="connsiteX135" fmla="*/ 2384913 w 3579202"/>
                  <a:gd name="connsiteY135" fmla="*/ 307730 h 2220057"/>
                  <a:gd name="connsiteX136" fmla="*/ 2333625 w 3579202"/>
                  <a:gd name="connsiteY136" fmla="*/ 267432 h 2220057"/>
                  <a:gd name="connsiteX137" fmla="*/ 2278673 w 3579202"/>
                  <a:gd name="connsiteY137" fmla="*/ 212480 h 2220057"/>
                  <a:gd name="connsiteX138" fmla="*/ 2205404 w 3579202"/>
                  <a:gd name="connsiteY138" fmla="*/ 194163 h 2220057"/>
                  <a:gd name="connsiteX139" fmla="*/ 2154115 w 3579202"/>
                  <a:gd name="connsiteY139" fmla="*/ 172182 h 2220057"/>
                  <a:gd name="connsiteX140" fmla="*/ 2088173 w 3579202"/>
                  <a:gd name="connsiteY140" fmla="*/ 142875 h 2220057"/>
                  <a:gd name="connsiteX141" fmla="*/ 2047875 w 3579202"/>
                  <a:gd name="connsiteY141" fmla="*/ 113567 h 2220057"/>
                  <a:gd name="connsiteX142" fmla="*/ 1989259 w 3579202"/>
                  <a:gd name="connsiteY142" fmla="*/ 73269 h 2220057"/>
                  <a:gd name="connsiteX143" fmla="*/ 1941634 w 3579202"/>
                  <a:gd name="connsiteY143" fmla="*/ 87923 h 2220057"/>
                  <a:gd name="connsiteX144" fmla="*/ 1864702 w 3579202"/>
                  <a:gd name="connsiteY144" fmla="*/ 84259 h 2220057"/>
                  <a:gd name="connsiteX145" fmla="*/ 1802423 w 3579202"/>
                  <a:gd name="connsiteY145" fmla="*/ 84259 h 2220057"/>
                  <a:gd name="connsiteX146" fmla="*/ 1732817 w 3579202"/>
                  <a:gd name="connsiteY146" fmla="*/ 73269 h 2220057"/>
                  <a:gd name="connsiteX147" fmla="*/ 1714500 w 3579202"/>
                  <a:gd name="connsiteY147" fmla="*/ 98913 h 2220057"/>
                  <a:gd name="connsiteX148" fmla="*/ 1677865 w 3579202"/>
                  <a:gd name="connsiteY148" fmla="*/ 98913 h 2220057"/>
                  <a:gd name="connsiteX149" fmla="*/ 1652221 w 3579202"/>
                  <a:gd name="connsiteY149" fmla="*/ 58615 h 2220057"/>
                  <a:gd name="connsiteX150" fmla="*/ 1622913 w 3579202"/>
                  <a:gd name="connsiteY150" fmla="*/ 47625 h 2220057"/>
                  <a:gd name="connsiteX151" fmla="*/ 1538654 w 3579202"/>
                  <a:gd name="connsiteY151" fmla="*/ 32971 h 2220057"/>
                  <a:gd name="connsiteX152" fmla="*/ 1487365 w 3579202"/>
                  <a:gd name="connsiteY152" fmla="*/ 18317 h 2220057"/>
                  <a:gd name="connsiteX153" fmla="*/ 1414096 w 3579202"/>
                  <a:gd name="connsiteY153" fmla="*/ 0 h 2220057"/>
                  <a:gd name="connsiteX154" fmla="*/ 1414096 w 3579202"/>
                  <a:gd name="connsiteY154" fmla="*/ 0 h 2220057"/>
                  <a:gd name="connsiteX155" fmla="*/ 1399442 w 3579202"/>
                  <a:gd name="connsiteY155" fmla="*/ 95250 h 2220057"/>
                  <a:gd name="connsiteX156" fmla="*/ 1373798 w 3579202"/>
                  <a:gd name="connsiteY156" fmla="*/ 135548 h 2220057"/>
                  <a:gd name="connsiteX157" fmla="*/ 1373798 w 3579202"/>
                  <a:gd name="connsiteY157" fmla="*/ 135548 h 2220057"/>
                  <a:gd name="connsiteX158" fmla="*/ 1399442 w 3579202"/>
                  <a:gd name="connsiteY158" fmla="*/ 172182 h 2220057"/>
                  <a:gd name="connsiteX159" fmla="*/ 1428750 w 3579202"/>
                  <a:gd name="connsiteY159" fmla="*/ 263769 h 2220057"/>
                  <a:gd name="connsiteX160" fmla="*/ 1447067 w 3579202"/>
                  <a:gd name="connsiteY160" fmla="*/ 329711 h 2220057"/>
                  <a:gd name="connsiteX161" fmla="*/ 1403106 w 3579202"/>
                  <a:gd name="connsiteY161" fmla="*/ 391990 h 2220057"/>
                  <a:gd name="connsiteX162" fmla="*/ 1362808 w 3579202"/>
                  <a:gd name="connsiteY162" fmla="*/ 417634 h 2220057"/>
                  <a:gd name="connsiteX163" fmla="*/ 1289538 w 3579202"/>
                  <a:gd name="connsiteY163" fmla="*/ 410307 h 2220057"/>
                  <a:gd name="connsiteX164" fmla="*/ 1271221 w 3579202"/>
                  <a:gd name="connsiteY164" fmla="*/ 373673 h 2220057"/>
                  <a:gd name="connsiteX165" fmla="*/ 1271221 w 3579202"/>
                  <a:gd name="connsiteY165" fmla="*/ 333375 h 2220057"/>
                  <a:gd name="connsiteX166" fmla="*/ 1252904 w 3579202"/>
                  <a:gd name="connsiteY166" fmla="*/ 315057 h 2220057"/>
                  <a:gd name="connsiteX167" fmla="*/ 1212606 w 3579202"/>
                  <a:gd name="connsiteY167" fmla="*/ 296740 h 2220057"/>
                  <a:gd name="connsiteX168" fmla="*/ 1164981 w 3579202"/>
                  <a:gd name="connsiteY168" fmla="*/ 271096 h 2220057"/>
                  <a:gd name="connsiteX169" fmla="*/ 1150327 w 3579202"/>
                  <a:gd name="connsiteY169" fmla="*/ 216144 h 2220057"/>
                  <a:gd name="connsiteX170" fmla="*/ 1146663 w 3579202"/>
                  <a:gd name="connsiteY170" fmla="*/ 168519 h 2220057"/>
                  <a:gd name="connsiteX171" fmla="*/ 1143000 w 3579202"/>
                  <a:gd name="connsiteY171" fmla="*/ 153865 h 2220057"/>
                  <a:gd name="connsiteX172" fmla="*/ 1113692 w 3579202"/>
                  <a:gd name="connsiteY172" fmla="*/ 109903 h 2220057"/>
                  <a:gd name="connsiteX173" fmla="*/ 1066067 w 3579202"/>
                  <a:gd name="connsiteY173" fmla="*/ 146538 h 2220057"/>
                  <a:gd name="connsiteX174" fmla="*/ 1029433 w 3579202"/>
                  <a:gd name="connsiteY174" fmla="*/ 208817 h 2220057"/>
                  <a:gd name="connsiteX175" fmla="*/ 959827 w 3579202"/>
                  <a:gd name="connsiteY175" fmla="*/ 197827 h 2220057"/>
                  <a:gd name="connsiteX176" fmla="*/ 853586 w 3579202"/>
                  <a:gd name="connsiteY176" fmla="*/ 168519 h 2220057"/>
                  <a:gd name="connsiteX177" fmla="*/ 762000 w 3579202"/>
                  <a:gd name="connsiteY177" fmla="*/ 168519 h 2220057"/>
                  <a:gd name="connsiteX178" fmla="*/ 710711 w 3579202"/>
                  <a:gd name="connsiteY178" fmla="*/ 146538 h 2220057"/>
                  <a:gd name="connsiteX179" fmla="*/ 696058 w 3579202"/>
                  <a:gd name="connsiteY179" fmla="*/ 109903 h 2220057"/>
                  <a:gd name="connsiteX180" fmla="*/ 619125 w 3579202"/>
                  <a:gd name="connsiteY180" fmla="*/ 142875 h 2220057"/>
                  <a:gd name="connsiteX181" fmla="*/ 509221 w 3579202"/>
                  <a:gd name="connsiteY181" fmla="*/ 157528 h 2220057"/>
                  <a:gd name="connsiteX0" fmla="*/ 509221 w 3579202"/>
                  <a:gd name="connsiteY0" fmla="*/ 157528 h 2220057"/>
                  <a:gd name="connsiteX1" fmla="*/ 542192 w 3579202"/>
                  <a:gd name="connsiteY1" fmla="*/ 289413 h 2220057"/>
                  <a:gd name="connsiteX2" fmla="*/ 555759 w 3579202"/>
                  <a:gd name="connsiteY2" fmla="*/ 359386 h 2220057"/>
                  <a:gd name="connsiteX3" fmla="*/ 530114 w 3579202"/>
                  <a:gd name="connsiteY3" fmla="*/ 584504 h 2220057"/>
                  <a:gd name="connsiteX4" fmla="*/ 465259 w 3579202"/>
                  <a:gd name="connsiteY4" fmla="*/ 545855 h 2220057"/>
                  <a:gd name="connsiteX5" fmla="*/ 348029 w 3579202"/>
                  <a:gd name="connsiteY5" fmla="*/ 564173 h 2220057"/>
                  <a:gd name="connsiteX6" fmla="*/ 244163 w 3579202"/>
                  <a:gd name="connsiteY6" fmla="*/ 576080 h 2220057"/>
                  <a:gd name="connsiteX7" fmla="*/ 91587 w 3579202"/>
                  <a:gd name="connsiteY7" fmla="*/ 611798 h 2220057"/>
                  <a:gd name="connsiteX8" fmla="*/ 84259 w 3579202"/>
                  <a:gd name="connsiteY8" fmla="*/ 670413 h 2220057"/>
                  <a:gd name="connsiteX9" fmla="*/ 18317 w 3579202"/>
                  <a:gd name="connsiteY9" fmla="*/ 714375 h 2220057"/>
                  <a:gd name="connsiteX10" fmla="*/ 0 w 3579202"/>
                  <a:gd name="connsiteY10" fmla="*/ 835269 h 2220057"/>
                  <a:gd name="connsiteX11" fmla="*/ 98027 w 3579202"/>
                  <a:gd name="connsiteY11" fmla="*/ 920810 h 2220057"/>
                  <a:gd name="connsiteX12" fmla="*/ 135749 w 3579202"/>
                  <a:gd name="connsiteY12" fmla="*/ 952317 h 2220057"/>
                  <a:gd name="connsiteX13" fmla="*/ 95250 w 3579202"/>
                  <a:gd name="connsiteY13" fmla="*/ 1091711 h 2220057"/>
                  <a:gd name="connsiteX14" fmla="*/ 85748 w 3579202"/>
                  <a:gd name="connsiteY14" fmla="*/ 1118821 h 2220057"/>
                  <a:gd name="connsiteX15" fmla="*/ 179509 w 3579202"/>
                  <a:gd name="connsiteY15" fmla="*/ 1172307 h 2220057"/>
                  <a:gd name="connsiteX16" fmla="*/ 139211 w 3579202"/>
                  <a:gd name="connsiteY16" fmla="*/ 1274884 h 2220057"/>
                  <a:gd name="connsiteX17" fmla="*/ 157529 w 3579202"/>
                  <a:gd name="connsiteY17" fmla="*/ 1304192 h 2220057"/>
                  <a:gd name="connsiteX18" fmla="*/ 278423 w 3579202"/>
                  <a:gd name="connsiteY18" fmla="*/ 1348153 h 2220057"/>
                  <a:gd name="connsiteX19" fmla="*/ 311394 w 3579202"/>
                  <a:gd name="connsiteY19" fmla="*/ 1436077 h 2220057"/>
                  <a:gd name="connsiteX20" fmla="*/ 402981 w 3579202"/>
                  <a:gd name="connsiteY20" fmla="*/ 1432413 h 2220057"/>
                  <a:gd name="connsiteX21" fmla="*/ 461596 w 3579202"/>
                  <a:gd name="connsiteY21" fmla="*/ 1520336 h 2220057"/>
                  <a:gd name="connsiteX22" fmla="*/ 556846 w 3579202"/>
                  <a:gd name="connsiteY22" fmla="*/ 1542317 h 2220057"/>
                  <a:gd name="connsiteX23" fmla="*/ 589817 w 3579202"/>
                  <a:gd name="connsiteY23" fmla="*/ 1553307 h 2220057"/>
                  <a:gd name="connsiteX24" fmla="*/ 646257 w 3579202"/>
                  <a:gd name="connsiteY24" fmla="*/ 1500005 h 2220057"/>
                  <a:gd name="connsiteX25" fmla="*/ 659423 w 3579202"/>
                  <a:gd name="connsiteY25" fmla="*/ 1494692 h 2220057"/>
                  <a:gd name="connsiteX26" fmla="*/ 721702 w 3579202"/>
                  <a:gd name="connsiteY26" fmla="*/ 1483702 h 2220057"/>
                  <a:gd name="connsiteX27" fmla="*/ 783981 w 3579202"/>
                  <a:gd name="connsiteY27" fmla="*/ 1524000 h 2220057"/>
                  <a:gd name="connsiteX28" fmla="*/ 824279 w 3579202"/>
                  <a:gd name="connsiteY28" fmla="*/ 1505682 h 2220057"/>
                  <a:gd name="connsiteX29" fmla="*/ 889134 w 3579202"/>
                  <a:gd name="connsiteY29" fmla="*/ 1557886 h 2220057"/>
                  <a:gd name="connsiteX30" fmla="*/ 941509 w 3579202"/>
                  <a:gd name="connsiteY30" fmla="*/ 1567961 h 2220057"/>
                  <a:gd name="connsiteX31" fmla="*/ 1014779 w 3579202"/>
                  <a:gd name="connsiteY31" fmla="*/ 1583531 h 2220057"/>
                  <a:gd name="connsiteX32" fmla="*/ 1041710 w 3579202"/>
                  <a:gd name="connsiteY32" fmla="*/ 1581150 h 2220057"/>
                  <a:gd name="connsiteX33" fmla="*/ 1100527 w 3579202"/>
                  <a:gd name="connsiteY33" fmla="*/ 1656801 h 2220057"/>
                  <a:gd name="connsiteX34" fmla="*/ 1150529 w 3579202"/>
                  <a:gd name="connsiteY34" fmla="*/ 1638665 h 2220057"/>
                  <a:gd name="connsiteX35" fmla="*/ 1194288 w 3579202"/>
                  <a:gd name="connsiteY35" fmla="*/ 1659548 h 2220057"/>
                  <a:gd name="connsiteX36" fmla="*/ 1207454 w 3579202"/>
                  <a:gd name="connsiteY36" fmla="*/ 1711752 h 2220057"/>
                  <a:gd name="connsiteX37" fmla="*/ 1271221 w 3579202"/>
                  <a:gd name="connsiteY37" fmla="*/ 1740144 h 2220057"/>
                  <a:gd name="connsiteX38" fmla="*/ 1289538 w 3579202"/>
                  <a:gd name="connsiteY38" fmla="*/ 1806086 h 2220057"/>
                  <a:gd name="connsiteX39" fmla="*/ 1173596 w 3579202"/>
                  <a:gd name="connsiteY39" fmla="*/ 1918188 h 2220057"/>
                  <a:gd name="connsiteX40" fmla="*/ 1179634 w 3579202"/>
                  <a:gd name="connsiteY40" fmla="*/ 1949877 h 2220057"/>
                  <a:gd name="connsiteX41" fmla="*/ 1252904 w 3579202"/>
                  <a:gd name="connsiteY41" fmla="*/ 1974605 h 2220057"/>
                  <a:gd name="connsiteX42" fmla="*/ 1329836 w 3579202"/>
                  <a:gd name="connsiteY42" fmla="*/ 2033221 h 2220057"/>
                  <a:gd name="connsiteX43" fmla="*/ 1370134 w 3579202"/>
                  <a:gd name="connsiteY43" fmla="*/ 2121144 h 2220057"/>
                  <a:gd name="connsiteX44" fmla="*/ 1435190 w 3579202"/>
                  <a:gd name="connsiteY44" fmla="*/ 2125906 h 2220057"/>
                  <a:gd name="connsiteX45" fmla="*/ 1520336 w 3579202"/>
                  <a:gd name="connsiteY45" fmla="*/ 2106490 h 2220057"/>
                  <a:gd name="connsiteX46" fmla="*/ 1586279 w 3579202"/>
                  <a:gd name="connsiteY46" fmla="*/ 2077182 h 2220057"/>
                  <a:gd name="connsiteX47" fmla="*/ 1655884 w 3579202"/>
                  <a:gd name="connsiteY47" fmla="*/ 2106490 h 2220057"/>
                  <a:gd name="connsiteX48" fmla="*/ 1732817 w 3579202"/>
                  <a:gd name="connsiteY48" fmla="*/ 2055202 h 2220057"/>
                  <a:gd name="connsiteX49" fmla="*/ 1776779 w 3579202"/>
                  <a:gd name="connsiteY49" fmla="*/ 2077182 h 2220057"/>
                  <a:gd name="connsiteX50" fmla="*/ 1791433 w 3579202"/>
                  <a:gd name="connsiteY50" fmla="*/ 2146788 h 2220057"/>
                  <a:gd name="connsiteX51" fmla="*/ 1818766 w 3579202"/>
                  <a:gd name="connsiteY51" fmla="*/ 2220057 h 2220057"/>
                  <a:gd name="connsiteX52" fmla="*/ 1926981 w 3579202"/>
                  <a:gd name="connsiteY52" fmla="*/ 2168769 h 2220057"/>
                  <a:gd name="connsiteX53" fmla="*/ 1974606 w 3579202"/>
                  <a:gd name="connsiteY53" fmla="*/ 2124807 h 2220057"/>
                  <a:gd name="connsiteX54" fmla="*/ 2029558 w 3579202"/>
                  <a:gd name="connsiteY54" fmla="*/ 2106490 h 2220057"/>
                  <a:gd name="connsiteX55" fmla="*/ 2084509 w 3579202"/>
                  <a:gd name="connsiteY55" fmla="*/ 2058865 h 2220057"/>
                  <a:gd name="connsiteX56" fmla="*/ 2161442 w 3579202"/>
                  <a:gd name="connsiteY56" fmla="*/ 2047875 h 2220057"/>
                  <a:gd name="connsiteX57" fmla="*/ 2231048 w 3579202"/>
                  <a:gd name="connsiteY57" fmla="*/ 2062528 h 2220057"/>
                  <a:gd name="connsiteX58" fmla="*/ 2318971 w 3579202"/>
                  <a:gd name="connsiteY58" fmla="*/ 2102827 h 2220057"/>
                  <a:gd name="connsiteX59" fmla="*/ 2362933 w 3579202"/>
                  <a:gd name="connsiteY59" fmla="*/ 2069855 h 2220057"/>
                  <a:gd name="connsiteX60" fmla="*/ 2373923 w 3579202"/>
                  <a:gd name="connsiteY60" fmla="*/ 2014903 h 2220057"/>
                  <a:gd name="connsiteX61" fmla="*/ 2351942 w 3579202"/>
                  <a:gd name="connsiteY61" fmla="*/ 1967278 h 2220057"/>
                  <a:gd name="connsiteX62" fmla="*/ 2359269 w 3579202"/>
                  <a:gd name="connsiteY62" fmla="*/ 1919653 h 2220057"/>
                  <a:gd name="connsiteX63" fmla="*/ 2315308 w 3579202"/>
                  <a:gd name="connsiteY63" fmla="*/ 1868365 h 2220057"/>
                  <a:gd name="connsiteX64" fmla="*/ 2289663 w 3579202"/>
                  <a:gd name="connsiteY64" fmla="*/ 1740144 h 2220057"/>
                  <a:gd name="connsiteX65" fmla="*/ 2267683 w 3579202"/>
                  <a:gd name="connsiteY65" fmla="*/ 1655884 h 2220057"/>
                  <a:gd name="connsiteX66" fmla="*/ 2245702 w 3579202"/>
                  <a:gd name="connsiteY66" fmla="*/ 1608259 h 2220057"/>
                  <a:gd name="connsiteX67" fmla="*/ 2216394 w 3579202"/>
                  <a:gd name="connsiteY67" fmla="*/ 1648557 h 2220057"/>
                  <a:gd name="connsiteX68" fmla="*/ 2172433 w 3579202"/>
                  <a:gd name="connsiteY68" fmla="*/ 1615586 h 2220057"/>
                  <a:gd name="connsiteX69" fmla="*/ 2146788 w 3579202"/>
                  <a:gd name="connsiteY69" fmla="*/ 1571625 h 2220057"/>
                  <a:gd name="connsiteX70" fmla="*/ 2146788 w 3579202"/>
                  <a:gd name="connsiteY70" fmla="*/ 1545980 h 2220057"/>
                  <a:gd name="connsiteX71" fmla="*/ 2110154 w 3579202"/>
                  <a:gd name="connsiteY71" fmla="*/ 1545980 h 2220057"/>
                  <a:gd name="connsiteX72" fmla="*/ 2058865 w 3579202"/>
                  <a:gd name="connsiteY72" fmla="*/ 1553307 h 2220057"/>
                  <a:gd name="connsiteX73" fmla="*/ 2025894 w 3579202"/>
                  <a:gd name="connsiteY73" fmla="*/ 1516673 h 2220057"/>
                  <a:gd name="connsiteX74" fmla="*/ 2040548 w 3579202"/>
                  <a:gd name="connsiteY74" fmla="*/ 1483702 h 2220057"/>
                  <a:gd name="connsiteX75" fmla="*/ 2128471 w 3579202"/>
                  <a:gd name="connsiteY75" fmla="*/ 1483702 h 2220057"/>
                  <a:gd name="connsiteX76" fmla="*/ 2183423 w 3579202"/>
                  <a:gd name="connsiteY76" fmla="*/ 1527663 h 2220057"/>
                  <a:gd name="connsiteX77" fmla="*/ 2282336 w 3579202"/>
                  <a:gd name="connsiteY77" fmla="*/ 1553307 h 2220057"/>
                  <a:gd name="connsiteX78" fmla="*/ 2344615 w 3579202"/>
                  <a:gd name="connsiteY78" fmla="*/ 1516673 h 2220057"/>
                  <a:gd name="connsiteX79" fmla="*/ 2414221 w 3579202"/>
                  <a:gd name="connsiteY79" fmla="*/ 1461721 h 2220057"/>
                  <a:gd name="connsiteX80" fmla="*/ 2450856 w 3579202"/>
                  <a:gd name="connsiteY80" fmla="*/ 1406769 h 2220057"/>
                  <a:gd name="connsiteX81" fmla="*/ 2483827 w 3579202"/>
                  <a:gd name="connsiteY81" fmla="*/ 1366471 h 2220057"/>
                  <a:gd name="connsiteX82" fmla="*/ 2494817 w 3579202"/>
                  <a:gd name="connsiteY82" fmla="*/ 1318846 h 2220057"/>
                  <a:gd name="connsiteX83" fmla="*/ 2487490 w 3579202"/>
                  <a:gd name="connsiteY83" fmla="*/ 1274884 h 2220057"/>
                  <a:gd name="connsiteX84" fmla="*/ 2436202 w 3579202"/>
                  <a:gd name="connsiteY84" fmla="*/ 1223596 h 2220057"/>
                  <a:gd name="connsiteX85" fmla="*/ 2447192 w 3579202"/>
                  <a:gd name="connsiteY85" fmla="*/ 1172307 h 2220057"/>
                  <a:gd name="connsiteX86" fmla="*/ 2472836 w 3579202"/>
                  <a:gd name="connsiteY86" fmla="*/ 1143000 h 2220057"/>
                  <a:gd name="connsiteX87" fmla="*/ 2531452 w 3579202"/>
                  <a:gd name="connsiteY87" fmla="*/ 1146663 h 2220057"/>
                  <a:gd name="connsiteX88" fmla="*/ 2568086 w 3579202"/>
                  <a:gd name="connsiteY88" fmla="*/ 1227259 h 2220057"/>
                  <a:gd name="connsiteX89" fmla="*/ 2582740 w 3579202"/>
                  <a:gd name="connsiteY89" fmla="*/ 1278548 h 2220057"/>
                  <a:gd name="connsiteX90" fmla="*/ 2582740 w 3579202"/>
                  <a:gd name="connsiteY90" fmla="*/ 1337163 h 2220057"/>
                  <a:gd name="connsiteX91" fmla="*/ 2667000 w 3579202"/>
                  <a:gd name="connsiteY91" fmla="*/ 1337163 h 2220057"/>
                  <a:gd name="connsiteX92" fmla="*/ 2718288 w 3579202"/>
                  <a:gd name="connsiteY92" fmla="*/ 1315182 h 2220057"/>
                  <a:gd name="connsiteX93" fmla="*/ 2754923 w 3579202"/>
                  <a:gd name="connsiteY93" fmla="*/ 1304192 h 2220057"/>
                  <a:gd name="connsiteX94" fmla="*/ 2850173 w 3579202"/>
                  <a:gd name="connsiteY94" fmla="*/ 1355480 h 2220057"/>
                  <a:gd name="connsiteX95" fmla="*/ 2872154 w 3579202"/>
                  <a:gd name="connsiteY95" fmla="*/ 1395778 h 2220057"/>
                  <a:gd name="connsiteX96" fmla="*/ 2875817 w 3579202"/>
                  <a:gd name="connsiteY96" fmla="*/ 1465384 h 2220057"/>
                  <a:gd name="connsiteX97" fmla="*/ 2956413 w 3579202"/>
                  <a:gd name="connsiteY97" fmla="*/ 1534990 h 2220057"/>
                  <a:gd name="connsiteX98" fmla="*/ 2993048 w 3579202"/>
                  <a:gd name="connsiteY98" fmla="*/ 1524000 h 2220057"/>
                  <a:gd name="connsiteX99" fmla="*/ 3062654 w 3579202"/>
                  <a:gd name="connsiteY99" fmla="*/ 1589942 h 2220057"/>
                  <a:gd name="connsiteX100" fmla="*/ 3121269 w 3579202"/>
                  <a:gd name="connsiteY100" fmla="*/ 1622913 h 2220057"/>
                  <a:gd name="connsiteX101" fmla="*/ 3198202 w 3579202"/>
                  <a:gd name="connsiteY101" fmla="*/ 1622913 h 2220057"/>
                  <a:gd name="connsiteX102" fmla="*/ 3260481 w 3579202"/>
                  <a:gd name="connsiteY102" fmla="*/ 1597269 h 2220057"/>
                  <a:gd name="connsiteX103" fmla="*/ 3245827 w 3579202"/>
                  <a:gd name="connsiteY103" fmla="*/ 1534990 h 2220057"/>
                  <a:gd name="connsiteX104" fmla="*/ 3275134 w 3579202"/>
                  <a:gd name="connsiteY104" fmla="*/ 1469048 h 2220057"/>
                  <a:gd name="connsiteX105" fmla="*/ 3282461 w 3579202"/>
                  <a:gd name="connsiteY105" fmla="*/ 1399442 h 2220057"/>
                  <a:gd name="connsiteX106" fmla="*/ 3282461 w 3579202"/>
                  <a:gd name="connsiteY106" fmla="*/ 1337163 h 2220057"/>
                  <a:gd name="connsiteX107" fmla="*/ 3333750 w 3579202"/>
                  <a:gd name="connsiteY107" fmla="*/ 1340827 h 2220057"/>
                  <a:gd name="connsiteX108" fmla="*/ 3476625 w 3579202"/>
                  <a:gd name="connsiteY108" fmla="*/ 1399442 h 2220057"/>
                  <a:gd name="connsiteX109" fmla="*/ 3564548 w 3579202"/>
                  <a:gd name="connsiteY109" fmla="*/ 1359144 h 2220057"/>
                  <a:gd name="connsiteX110" fmla="*/ 3579202 w 3579202"/>
                  <a:gd name="connsiteY110" fmla="*/ 1238250 h 2220057"/>
                  <a:gd name="connsiteX111" fmla="*/ 3568211 w 3579202"/>
                  <a:gd name="connsiteY111" fmla="*/ 1128346 h 2220057"/>
                  <a:gd name="connsiteX112" fmla="*/ 3546231 w 3579202"/>
                  <a:gd name="connsiteY112" fmla="*/ 1025769 h 2220057"/>
                  <a:gd name="connsiteX113" fmla="*/ 3458308 w 3579202"/>
                  <a:gd name="connsiteY113" fmla="*/ 956163 h 2220057"/>
                  <a:gd name="connsiteX114" fmla="*/ 3333750 w 3579202"/>
                  <a:gd name="connsiteY114" fmla="*/ 934182 h 2220057"/>
                  <a:gd name="connsiteX115" fmla="*/ 3271471 w 3579202"/>
                  <a:gd name="connsiteY115" fmla="*/ 930519 h 2220057"/>
                  <a:gd name="connsiteX116" fmla="*/ 3143250 w 3579202"/>
                  <a:gd name="connsiteY116" fmla="*/ 901211 h 2220057"/>
                  <a:gd name="connsiteX117" fmla="*/ 3058990 w 3579202"/>
                  <a:gd name="connsiteY117" fmla="*/ 901211 h 2220057"/>
                  <a:gd name="connsiteX118" fmla="*/ 3062654 w 3579202"/>
                  <a:gd name="connsiteY118" fmla="*/ 985471 h 2220057"/>
                  <a:gd name="connsiteX119" fmla="*/ 3066317 w 3579202"/>
                  <a:gd name="connsiteY119" fmla="*/ 1036759 h 2220057"/>
                  <a:gd name="connsiteX120" fmla="*/ 3022356 w 3579202"/>
                  <a:gd name="connsiteY120" fmla="*/ 1044086 h 2220057"/>
                  <a:gd name="connsiteX121" fmla="*/ 2974731 w 3579202"/>
                  <a:gd name="connsiteY121" fmla="*/ 1018442 h 2220057"/>
                  <a:gd name="connsiteX122" fmla="*/ 2996711 w 3579202"/>
                  <a:gd name="connsiteY122" fmla="*/ 970817 h 2220057"/>
                  <a:gd name="connsiteX123" fmla="*/ 2982058 w 3579202"/>
                  <a:gd name="connsiteY123" fmla="*/ 886557 h 2220057"/>
                  <a:gd name="connsiteX124" fmla="*/ 2982058 w 3579202"/>
                  <a:gd name="connsiteY124" fmla="*/ 835269 h 2220057"/>
                  <a:gd name="connsiteX125" fmla="*/ 2934433 w 3579202"/>
                  <a:gd name="connsiteY125" fmla="*/ 762000 h 2220057"/>
                  <a:gd name="connsiteX126" fmla="*/ 2883144 w 3579202"/>
                  <a:gd name="connsiteY126" fmla="*/ 707048 h 2220057"/>
                  <a:gd name="connsiteX127" fmla="*/ 2820865 w 3579202"/>
                  <a:gd name="connsiteY127" fmla="*/ 666750 h 2220057"/>
                  <a:gd name="connsiteX128" fmla="*/ 2758586 w 3579202"/>
                  <a:gd name="connsiteY128" fmla="*/ 630115 h 2220057"/>
                  <a:gd name="connsiteX129" fmla="*/ 2707298 w 3579202"/>
                  <a:gd name="connsiteY129" fmla="*/ 567836 h 2220057"/>
                  <a:gd name="connsiteX130" fmla="*/ 2634029 w 3579202"/>
                  <a:gd name="connsiteY130" fmla="*/ 512884 h 2220057"/>
                  <a:gd name="connsiteX131" fmla="*/ 2593731 w 3579202"/>
                  <a:gd name="connsiteY131" fmla="*/ 476250 h 2220057"/>
                  <a:gd name="connsiteX132" fmla="*/ 2542442 w 3579202"/>
                  <a:gd name="connsiteY132" fmla="*/ 421298 h 2220057"/>
                  <a:gd name="connsiteX133" fmla="*/ 2476500 w 3579202"/>
                  <a:gd name="connsiteY133" fmla="*/ 384663 h 2220057"/>
                  <a:gd name="connsiteX134" fmla="*/ 2410558 w 3579202"/>
                  <a:gd name="connsiteY134" fmla="*/ 355355 h 2220057"/>
                  <a:gd name="connsiteX135" fmla="*/ 2384913 w 3579202"/>
                  <a:gd name="connsiteY135" fmla="*/ 307730 h 2220057"/>
                  <a:gd name="connsiteX136" fmla="*/ 2333625 w 3579202"/>
                  <a:gd name="connsiteY136" fmla="*/ 267432 h 2220057"/>
                  <a:gd name="connsiteX137" fmla="*/ 2278673 w 3579202"/>
                  <a:gd name="connsiteY137" fmla="*/ 212480 h 2220057"/>
                  <a:gd name="connsiteX138" fmla="*/ 2205404 w 3579202"/>
                  <a:gd name="connsiteY138" fmla="*/ 194163 h 2220057"/>
                  <a:gd name="connsiteX139" fmla="*/ 2154115 w 3579202"/>
                  <a:gd name="connsiteY139" fmla="*/ 172182 h 2220057"/>
                  <a:gd name="connsiteX140" fmla="*/ 2088173 w 3579202"/>
                  <a:gd name="connsiteY140" fmla="*/ 142875 h 2220057"/>
                  <a:gd name="connsiteX141" fmla="*/ 2047875 w 3579202"/>
                  <a:gd name="connsiteY141" fmla="*/ 113567 h 2220057"/>
                  <a:gd name="connsiteX142" fmla="*/ 1989259 w 3579202"/>
                  <a:gd name="connsiteY142" fmla="*/ 73269 h 2220057"/>
                  <a:gd name="connsiteX143" fmla="*/ 1941634 w 3579202"/>
                  <a:gd name="connsiteY143" fmla="*/ 87923 h 2220057"/>
                  <a:gd name="connsiteX144" fmla="*/ 1864702 w 3579202"/>
                  <a:gd name="connsiteY144" fmla="*/ 84259 h 2220057"/>
                  <a:gd name="connsiteX145" fmla="*/ 1802423 w 3579202"/>
                  <a:gd name="connsiteY145" fmla="*/ 84259 h 2220057"/>
                  <a:gd name="connsiteX146" fmla="*/ 1732817 w 3579202"/>
                  <a:gd name="connsiteY146" fmla="*/ 73269 h 2220057"/>
                  <a:gd name="connsiteX147" fmla="*/ 1714500 w 3579202"/>
                  <a:gd name="connsiteY147" fmla="*/ 98913 h 2220057"/>
                  <a:gd name="connsiteX148" fmla="*/ 1677865 w 3579202"/>
                  <a:gd name="connsiteY148" fmla="*/ 98913 h 2220057"/>
                  <a:gd name="connsiteX149" fmla="*/ 1652221 w 3579202"/>
                  <a:gd name="connsiteY149" fmla="*/ 58615 h 2220057"/>
                  <a:gd name="connsiteX150" fmla="*/ 1622913 w 3579202"/>
                  <a:gd name="connsiteY150" fmla="*/ 47625 h 2220057"/>
                  <a:gd name="connsiteX151" fmla="*/ 1538654 w 3579202"/>
                  <a:gd name="connsiteY151" fmla="*/ 32971 h 2220057"/>
                  <a:gd name="connsiteX152" fmla="*/ 1487365 w 3579202"/>
                  <a:gd name="connsiteY152" fmla="*/ 18317 h 2220057"/>
                  <a:gd name="connsiteX153" fmla="*/ 1414096 w 3579202"/>
                  <a:gd name="connsiteY153" fmla="*/ 0 h 2220057"/>
                  <a:gd name="connsiteX154" fmla="*/ 1414096 w 3579202"/>
                  <a:gd name="connsiteY154" fmla="*/ 0 h 2220057"/>
                  <a:gd name="connsiteX155" fmla="*/ 1399442 w 3579202"/>
                  <a:gd name="connsiteY155" fmla="*/ 95250 h 2220057"/>
                  <a:gd name="connsiteX156" fmla="*/ 1373798 w 3579202"/>
                  <a:gd name="connsiteY156" fmla="*/ 135548 h 2220057"/>
                  <a:gd name="connsiteX157" fmla="*/ 1373798 w 3579202"/>
                  <a:gd name="connsiteY157" fmla="*/ 135548 h 2220057"/>
                  <a:gd name="connsiteX158" fmla="*/ 1399442 w 3579202"/>
                  <a:gd name="connsiteY158" fmla="*/ 172182 h 2220057"/>
                  <a:gd name="connsiteX159" fmla="*/ 1428750 w 3579202"/>
                  <a:gd name="connsiteY159" fmla="*/ 263769 h 2220057"/>
                  <a:gd name="connsiteX160" fmla="*/ 1447067 w 3579202"/>
                  <a:gd name="connsiteY160" fmla="*/ 329711 h 2220057"/>
                  <a:gd name="connsiteX161" fmla="*/ 1403106 w 3579202"/>
                  <a:gd name="connsiteY161" fmla="*/ 391990 h 2220057"/>
                  <a:gd name="connsiteX162" fmla="*/ 1362808 w 3579202"/>
                  <a:gd name="connsiteY162" fmla="*/ 417634 h 2220057"/>
                  <a:gd name="connsiteX163" fmla="*/ 1289538 w 3579202"/>
                  <a:gd name="connsiteY163" fmla="*/ 410307 h 2220057"/>
                  <a:gd name="connsiteX164" fmla="*/ 1271221 w 3579202"/>
                  <a:gd name="connsiteY164" fmla="*/ 373673 h 2220057"/>
                  <a:gd name="connsiteX165" fmla="*/ 1271221 w 3579202"/>
                  <a:gd name="connsiteY165" fmla="*/ 333375 h 2220057"/>
                  <a:gd name="connsiteX166" fmla="*/ 1252904 w 3579202"/>
                  <a:gd name="connsiteY166" fmla="*/ 315057 h 2220057"/>
                  <a:gd name="connsiteX167" fmla="*/ 1212606 w 3579202"/>
                  <a:gd name="connsiteY167" fmla="*/ 296740 h 2220057"/>
                  <a:gd name="connsiteX168" fmla="*/ 1164981 w 3579202"/>
                  <a:gd name="connsiteY168" fmla="*/ 271096 h 2220057"/>
                  <a:gd name="connsiteX169" fmla="*/ 1150327 w 3579202"/>
                  <a:gd name="connsiteY169" fmla="*/ 216144 h 2220057"/>
                  <a:gd name="connsiteX170" fmla="*/ 1146663 w 3579202"/>
                  <a:gd name="connsiteY170" fmla="*/ 168519 h 2220057"/>
                  <a:gd name="connsiteX171" fmla="*/ 1143000 w 3579202"/>
                  <a:gd name="connsiteY171" fmla="*/ 153865 h 2220057"/>
                  <a:gd name="connsiteX172" fmla="*/ 1113692 w 3579202"/>
                  <a:gd name="connsiteY172" fmla="*/ 109903 h 2220057"/>
                  <a:gd name="connsiteX173" fmla="*/ 1066067 w 3579202"/>
                  <a:gd name="connsiteY173" fmla="*/ 146538 h 2220057"/>
                  <a:gd name="connsiteX174" fmla="*/ 1029433 w 3579202"/>
                  <a:gd name="connsiteY174" fmla="*/ 208817 h 2220057"/>
                  <a:gd name="connsiteX175" fmla="*/ 959827 w 3579202"/>
                  <a:gd name="connsiteY175" fmla="*/ 197827 h 2220057"/>
                  <a:gd name="connsiteX176" fmla="*/ 853586 w 3579202"/>
                  <a:gd name="connsiteY176" fmla="*/ 168519 h 2220057"/>
                  <a:gd name="connsiteX177" fmla="*/ 762000 w 3579202"/>
                  <a:gd name="connsiteY177" fmla="*/ 168519 h 2220057"/>
                  <a:gd name="connsiteX178" fmla="*/ 710711 w 3579202"/>
                  <a:gd name="connsiteY178" fmla="*/ 146538 h 2220057"/>
                  <a:gd name="connsiteX179" fmla="*/ 696058 w 3579202"/>
                  <a:gd name="connsiteY179" fmla="*/ 109903 h 2220057"/>
                  <a:gd name="connsiteX180" fmla="*/ 619125 w 3579202"/>
                  <a:gd name="connsiteY180" fmla="*/ 142875 h 2220057"/>
                  <a:gd name="connsiteX181" fmla="*/ 509221 w 3579202"/>
                  <a:gd name="connsiteY181" fmla="*/ 157528 h 2220057"/>
                  <a:gd name="connsiteX0" fmla="*/ 502096 w 3572077"/>
                  <a:gd name="connsiteY0" fmla="*/ 157528 h 2220057"/>
                  <a:gd name="connsiteX1" fmla="*/ 535067 w 3572077"/>
                  <a:gd name="connsiteY1" fmla="*/ 289413 h 2220057"/>
                  <a:gd name="connsiteX2" fmla="*/ 548634 w 3572077"/>
                  <a:gd name="connsiteY2" fmla="*/ 359386 h 2220057"/>
                  <a:gd name="connsiteX3" fmla="*/ 522989 w 3572077"/>
                  <a:gd name="connsiteY3" fmla="*/ 584504 h 2220057"/>
                  <a:gd name="connsiteX4" fmla="*/ 458134 w 3572077"/>
                  <a:gd name="connsiteY4" fmla="*/ 545855 h 2220057"/>
                  <a:gd name="connsiteX5" fmla="*/ 340904 w 3572077"/>
                  <a:gd name="connsiteY5" fmla="*/ 564173 h 2220057"/>
                  <a:gd name="connsiteX6" fmla="*/ 237038 w 3572077"/>
                  <a:gd name="connsiteY6" fmla="*/ 576080 h 2220057"/>
                  <a:gd name="connsiteX7" fmla="*/ 84462 w 3572077"/>
                  <a:gd name="connsiteY7" fmla="*/ 611798 h 2220057"/>
                  <a:gd name="connsiteX8" fmla="*/ 77134 w 3572077"/>
                  <a:gd name="connsiteY8" fmla="*/ 670413 h 2220057"/>
                  <a:gd name="connsiteX9" fmla="*/ 11192 w 3572077"/>
                  <a:gd name="connsiteY9" fmla="*/ 714375 h 2220057"/>
                  <a:gd name="connsiteX10" fmla="*/ 0 w 3572077"/>
                  <a:gd name="connsiteY10" fmla="*/ 835269 h 2220057"/>
                  <a:gd name="connsiteX11" fmla="*/ 90902 w 3572077"/>
                  <a:gd name="connsiteY11" fmla="*/ 920810 h 2220057"/>
                  <a:gd name="connsiteX12" fmla="*/ 128624 w 3572077"/>
                  <a:gd name="connsiteY12" fmla="*/ 952317 h 2220057"/>
                  <a:gd name="connsiteX13" fmla="*/ 88125 w 3572077"/>
                  <a:gd name="connsiteY13" fmla="*/ 1091711 h 2220057"/>
                  <a:gd name="connsiteX14" fmla="*/ 78623 w 3572077"/>
                  <a:gd name="connsiteY14" fmla="*/ 1118821 h 2220057"/>
                  <a:gd name="connsiteX15" fmla="*/ 172384 w 3572077"/>
                  <a:gd name="connsiteY15" fmla="*/ 1172307 h 2220057"/>
                  <a:gd name="connsiteX16" fmla="*/ 132086 w 3572077"/>
                  <a:gd name="connsiteY16" fmla="*/ 1274884 h 2220057"/>
                  <a:gd name="connsiteX17" fmla="*/ 150404 w 3572077"/>
                  <a:gd name="connsiteY17" fmla="*/ 1304192 h 2220057"/>
                  <a:gd name="connsiteX18" fmla="*/ 271298 w 3572077"/>
                  <a:gd name="connsiteY18" fmla="*/ 1348153 h 2220057"/>
                  <a:gd name="connsiteX19" fmla="*/ 304269 w 3572077"/>
                  <a:gd name="connsiteY19" fmla="*/ 1436077 h 2220057"/>
                  <a:gd name="connsiteX20" fmla="*/ 395856 w 3572077"/>
                  <a:gd name="connsiteY20" fmla="*/ 1432413 h 2220057"/>
                  <a:gd name="connsiteX21" fmla="*/ 454471 w 3572077"/>
                  <a:gd name="connsiteY21" fmla="*/ 1520336 h 2220057"/>
                  <a:gd name="connsiteX22" fmla="*/ 549721 w 3572077"/>
                  <a:gd name="connsiteY22" fmla="*/ 1542317 h 2220057"/>
                  <a:gd name="connsiteX23" fmla="*/ 582692 w 3572077"/>
                  <a:gd name="connsiteY23" fmla="*/ 1553307 h 2220057"/>
                  <a:gd name="connsiteX24" fmla="*/ 639132 w 3572077"/>
                  <a:gd name="connsiteY24" fmla="*/ 1500005 h 2220057"/>
                  <a:gd name="connsiteX25" fmla="*/ 652298 w 3572077"/>
                  <a:gd name="connsiteY25" fmla="*/ 1494692 h 2220057"/>
                  <a:gd name="connsiteX26" fmla="*/ 714577 w 3572077"/>
                  <a:gd name="connsiteY26" fmla="*/ 1483702 h 2220057"/>
                  <a:gd name="connsiteX27" fmla="*/ 776856 w 3572077"/>
                  <a:gd name="connsiteY27" fmla="*/ 1524000 h 2220057"/>
                  <a:gd name="connsiteX28" fmla="*/ 817154 w 3572077"/>
                  <a:gd name="connsiteY28" fmla="*/ 1505682 h 2220057"/>
                  <a:gd name="connsiteX29" fmla="*/ 882009 w 3572077"/>
                  <a:gd name="connsiteY29" fmla="*/ 1557886 h 2220057"/>
                  <a:gd name="connsiteX30" fmla="*/ 934384 w 3572077"/>
                  <a:gd name="connsiteY30" fmla="*/ 1567961 h 2220057"/>
                  <a:gd name="connsiteX31" fmla="*/ 1007654 w 3572077"/>
                  <a:gd name="connsiteY31" fmla="*/ 1583531 h 2220057"/>
                  <a:gd name="connsiteX32" fmla="*/ 1034585 w 3572077"/>
                  <a:gd name="connsiteY32" fmla="*/ 1581150 h 2220057"/>
                  <a:gd name="connsiteX33" fmla="*/ 1093402 w 3572077"/>
                  <a:gd name="connsiteY33" fmla="*/ 1656801 h 2220057"/>
                  <a:gd name="connsiteX34" fmla="*/ 1143404 w 3572077"/>
                  <a:gd name="connsiteY34" fmla="*/ 1638665 h 2220057"/>
                  <a:gd name="connsiteX35" fmla="*/ 1187163 w 3572077"/>
                  <a:gd name="connsiteY35" fmla="*/ 1659548 h 2220057"/>
                  <a:gd name="connsiteX36" fmla="*/ 1200329 w 3572077"/>
                  <a:gd name="connsiteY36" fmla="*/ 1711752 h 2220057"/>
                  <a:gd name="connsiteX37" fmla="*/ 1264096 w 3572077"/>
                  <a:gd name="connsiteY37" fmla="*/ 1740144 h 2220057"/>
                  <a:gd name="connsiteX38" fmla="*/ 1282413 w 3572077"/>
                  <a:gd name="connsiteY38" fmla="*/ 1806086 h 2220057"/>
                  <a:gd name="connsiteX39" fmla="*/ 1166471 w 3572077"/>
                  <a:gd name="connsiteY39" fmla="*/ 1918188 h 2220057"/>
                  <a:gd name="connsiteX40" fmla="*/ 1172509 w 3572077"/>
                  <a:gd name="connsiteY40" fmla="*/ 1949877 h 2220057"/>
                  <a:gd name="connsiteX41" fmla="*/ 1245779 w 3572077"/>
                  <a:gd name="connsiteY41" fmla="*/ 1974605 h 2220057"/>
                  <a:gd name="connsiteX42" fmla="*/ 1322711 w 3572077"/>
                  <a:gd name="connsiteY42" fmla="*/ 2033221 h 2220057"/>
                  <a:gd name="connsiteX43" fmla="*/ 1363009 w 3572077"/>
                  <a:gd name="connsiteY43" fmla="*/ 2121144 h 2220057"/>
                  <a:gd name="connsiteX44" fmla="*/ 1428065 w 3572077"/>
                  <a:gd name="connsiteY44" fmla="*/ 2125906 h 2220057"/>
                  <a:gd name="connsiteX45" fmla="*/ 1513211 w 3572077"/>
                  <a:gd name="connsiteY45" fmla="*/ 2106490 h 2220057"/>
                  <a:gd name="connsiteX46" fmla="*/ 1579154 w 3572077"/>
                  <a:gd name="connsiteY46" fmla="*/ 2077182 h 2220057"/>
                  <a:gd name="connsiteX47" fmla="*/ 1648759 w 3572077"/>
                  <a:gd name="connsiteY47" fmla="*/ 2106490 h 2220057"/>
                  <a:gd name="connsiteX48" fmla="*/ 1725692 w 3572077"/>
                  <a:gd name="connsiteY48" fmla="*/ 2055202 h 2220057"/>
                  <a:gd name="connsiteX49" fmla="*/ 1769654 w 3572077"/>
                  <a:gd name="connsiteY49" fmla="*/ 2077182 h 2220057"/>
                  <a:gd name="connsiteX50" fmla="*/ 1784308 w 3572077"/>
                  <a:gd name="connsiteY50" fmla="*/ 2146788 h 2220057"/>
                  <a:gd name="connsiteX51" fmla="*/ 1811641 w 3572077"/>
                  <a:gd name="connsiteY51" fmla="*/ 2220057 h 2220057"/>
                  <a:gd name="connsiteX52" fmla="*/ 1919856 w 3572077"/>
                  <a:gd name="connsiteY52" fmla="*/ 2168769 h 2220057"/>
                  <a:gd name="connsiteX53" fmla="*/ 1967481 w 3572077"/>
                  <a:gd name="connsiteY53" fmla="*/ 2124807 h 2220057"/>
                  <a:gd name="connsiteX54" fmla="*/ 2022433 w 3572077"/>
                  <a:gd name="connsiteY54" fmla="*/ 2106490 h 2220057"/>
                  <a:gd name="connsiteX55" fmla="*/ 2077384 w 3572077"/>
                  <a:gd name="connsiteY55" fmla="*/ 2058865 h 2220057"/>
                  <a:gd name="connsiteX56" fmla="*/ 2154317 w 3572077"/>
                  <a:gd name="connsiteY56" fmla="*/ 2047875 h 2220057"/>
                  <a:gd name="connsiteX57" fmla="*/ 2223923 w 3572077"/>
                  <a:gd name="connsiteY57" fmla="*/ 2062528 h 2220057"/>
                  <a:gd name="connsiteX58" fmla="*/ 2311846 w 3572077"/>
                  <a:gd name="connsiteY58" fmla="*/ 2102827 h 2220057"/>
                  <a:gd name="connsiteX59" fmla="*/ 2355808 w 3572077"/>
                  <a:gd name="connsiteY59" fmla="*/ 2069855 h 2220057"/>
                  <a:gd name="connsiteX60" fmla="*/ 2366798 w 3572077"/>
                  <a:gd name="connsiteY60" fmla="*/ 2014903 h 2220057"/>
                  <a:gd name="connsiteX61" fmla="*/ 2344817 w 3572077"/>
                  <a:gd name="connsiteY61" fmla="*/ 1967278 h 2220057"/>
                  <a:gd name="connsiteX62" fmla="*/ 2352144 w 3572077"/>
                  <a:gd name="connsiteY62" fmla="*/ 1919653 h 2220057"/>
                  <a:gd name="connsiteX63" fmla="*/ 2308183 w 3572077"/>
                  <a:gd name="connsiteY63" fmla="*/ 1868365 h 2220057"/>
                  <a:gd name="connsiteX64" fmla="*/ 2282538 w 3572077"/>
                  <a:gd name="connsiteY64" fmla="*/ 1740144 h 2220057"/>
                  <a:gd name="connsiteX65" fmla="*/ 2260558 w 3572077"/>
                  <a:gd name="connsiteY65" fmla="*/ 1655884 h 2220057"/>
                  <a:gd name="connsiteX66" fmla="*/ 2238577 w 3572077"/>
                  <a:gd name="connsiteY66" fmla="*/ 1608259 h 2220057"/>
                  <a:gd name="connsiteX67" fmla="*/ 2209269 w 3572077"/>
                  <a:gd name="connsiteY67" fmla="*/ 1648557 h 2220057"/>
                  <a:gd name="connsiteX68" fmla="*/ 2165308 w 3572077"/>
                  <a:gd name="connsiteY68" fmla="*/ 1615586 h 2220057"/>
                  <a:gd name="connsiteX69" fmla="*/ 2139663 w 3572077"/>
                  <a:gd name="connsiteY69" fmla="*/ 1571625 h 2220057"/>
                  <a:gd name="connsiteX70" fmla="*/ 2139663 w 3572077"/>
                  <a:gd name="connsiteY70" fmla="*/ 1545980 h 2220057"/>
                  <a:gd name="connsiteX71" fmla="*/ 2103029 w 3572077"/>
                  <a:gd name="connsiteY71" fmla="*/ 1545980 h 2220057"/>
                  <a:gd name="connsiteX72" fmla="*/ 2051740 w 3572077"/>
                  <a:gd name="connsiteY72" fmla="*/ 1553307 h 2220057"/>
                  <a:gd name="connsiteX73" fmla="*/ 2018769 w 3572077"/>
                  <a:gd name="connsiteY73" fmla="*/ 1516673 h 2220057"/>
                  <a:gd name="connsiteX74" fmla="*/ 2033423 w 3572077"/>
                  <a:gd name="connsiteY74" fmla="*/ 1483702 h 2220057"/>
                  <a:gd name="connsiteX75" fmla="*/ 2121346 w 3572077"/>
                  <a:gd name="connsiteY75" fmla="*/ 1483702 h 2220057"/>
                  <a:gd name="connsiteX76" fmla="*/ 2176298 w 3572077"/>
                  <a:gd name="connsiteY76" fmla="*/ 1527663 h 2220057"/>
                  <a:gd name="connsiteX77" fmla="*/ 2275211 w 3572077"/>
                  <a:gd name="connsiteY77" fmla="*/ 1553307 h 2220057"/>
                  <a:gd name="connsiteX78" fmla="*/ 2337490 w 3572077"/>
                  <a:gd name="connsiteY78" fmla="*/ 1516673 h 2220057"/>
                  <a:gd name="connsiteX79" fmla="*/ 2407096 w 3572077"/>
                  <a:gd name="connsiteY79" fmla="*/ 1461721 h 2220057"/>
                  <a:gd name="connsiteX80" fmla="*/ 2443731 w 3572077"/>
                  <a:gd name="connsiteY80" fmla="*/ 1406769 h 2220057"/>
                  <a:gd name="connsiteX81" fmla="*/ 2476702 w 3572077"/>
                  <a:gd name="connsiteY81" fmla="*/ 1366471 h 2220057"/>
                  <a:gd name="connsiteX82" fmla="*/ 2487692 w 3572077"/>
                  <a:gd name="connsiteY82" fmla="*/ 1318846 h 2220057"/>
                  <a:gd name="connsiteX83" fmla="*/ 2480365 w 3572077"/>
                  <a:gd name="connsiteY83" fmla="*/ 1274884 h 2220057"/>
                  <a:gd name="connsiteX84" fmla="*/ 2429077 w 3572077"/>
                  <a:gd name="connsiteY84" fmla="*/ 1223596 h 2220057"/>
                  <a:gd name="connsiteX85" fmla="*/ 2440067 w 3572077"/>
                  <a:gd name="connsiteY85" fmla="*/ 1172307 h 2220057"/>
                  <a:gd name="connsiteX86" fmla="*/ 2465711 w 3572077"/>
                  <a:gd name="connsiteY86" fmla="*/ 1143000 h 2220057"/>
                  <a:gd name="connsiteX87" fmla="*/ 2524327 w 3572077"/>
                  <a:gd name="connsiteY87" fmla="*/ 1146663 h 2220057"/>
                  <a:gd name="connsiteX88" fmla="*/ 2560961 w 3572077"/>
                  <a:gd name="connsiteY88" fmla="*/ 1227259 h 2220057"/>
                  <a:gd name="connsiteX89" fmla="*/ 2575615 w 3572077"/>
                  <a:gd name="connsiteY89" fmla="*/ 1278548 h 2220057"/>
                  <a:gd name="connsiteX90" fmla="*/ 2575615 w 3572077"/>
                  <a:gd name="connsiteY90" fmla="*/ 1337163 h 2220057"/>
                  <a:gd name="connsiteX91" fmla="*/ 2659875 w 3572077"/>
                  <a:gd name="connsiteY91" fmla="*/ 1337163 h 2220057"/>
                  <a:gd name="connsiteX92" fmla="*/ 2711163 w 3572077"/>
                  <a:gd name="connsiteY92" fmla="*/ 1315182 h 2220057"/>
                  <a:gd name="connsiteX93" fmla="*/ 2747798 w 3572077"/>
                  <a:gd name="connsiteY93" fmla="*/ 1304192 h 2220057"/>
                  <a:gd name="connsiteX94" fmla="*/ 2843048 w 3572077"/>
                  <a:gd name="connsiteY94" fmla="*/ 1355480 h 2220057"/>
                  <a:gd name="connsiteX95" fmla="*/ 2865029 w 3572077"/>
                  <a:gd name="connsiteY95" fmla="*/ 1395778 h 2220057"/>
                  <a:gd name="connsiteX96" fmla="*/ 2868692 w 3572077"/>
                  <a:gd name="connsiteY96" fmla="*/ 1465384 h 2220057"/>
                  <a:gd name="connsiteX97" fmla="*/ 2949288 w 3572077"/>
                  <a:gd name="connsiteY97" fmla="*/ 1534990 h 2220057"/>
                  <a:gd name="connsiteX98" fmla="*/ 2985923 w 3572077"/>
                  <a:gd name="connsiteY98" fmla="*/ 1524000 h 2220057"/>
                  <a:gd name="connsiteX99" fmla="*/ 3055529 w 3572077"/>
                  <a:gd name="connsiteY99" fmla="*/ 1589942 h 2220057"/>
                  <a:gd name="connsiteX100" fmla="*/ 3114144 w 3572077"/>
                  <a:gd name="connsiteY100" fmla="*/ 1622913 h 2220057"/>
                  <a:gd name="connsiteX101" fmla="*/ 3191077 w 3572077"/>
                  <a:gd name="connsiteY101" fmla="*/ 1622913 h 2220057"/>
                  <a:gd name="connsiteX102" fmla="*/ 3253356 w 3572077"/>
                  <a:gd name="connsiteY102" fmla="*/ 1597269 h 2220057"/>
                  <a:gd name="connsiteX103" fmla="*/ 3238702 w 3572077"/>
                  <a:gd name="connsiteY103" fmla="*/ 1534990 h 2220057"/>
                  <a:gd name="connsiteX104" fmla="*/ 3268009 w 3572077"/>
                  <a:gd name="connsiteY104" fmla="*/ 1469048 h 2220057"/>
                  <a:gd name="connsiteX105" fmla="*/ 3275336 w 3572077"/>
                  <a:gd name="connsiteY105" fmla="*/ 1399442 h 2220057"/>
                  <a:gd name="connsiteX106" fmla="*/ 3275336 w 3572077"/>
                  <a:gd name="connsiteY106" fmla="*/ 1337163 h 2220057"/>
                  <a:gd name="connsiteX107" fmla="*/ 3326625 w 3572077"/>
                  <a:gd name="connsiteY107" fmla="*/ 1340827 h 2220057"/>
                  <a:gd name="connsiteX108" fmla="*/ 3469500 w 3572077"/>
                  <a:gd name="connsiteY108" fmla="*/ 1399442 h 2220057"/>
                  <a:gd name="connsiteX109" fmla="*/ 3557423 w 3572077"/>
                  <a:gd name="connsiteY109" fmla="*/ 1359144 h 2220057"/>
                  <a:gd name="connsiteX110" fmla="*/ 3572077 w 3572077"/>
                  <a:gd name="connsiteY110" fmla="*/ 1238250 h 2220057"/>
                  <a:gd name="connsiteX111" fmla="*/ 3561086 w 3572077"/>
                  <a:gd name="connsiteY111" fmla="*/ 1128346 h 2220057"/>
                  <a:gd name="connsiteX112" fmla="*/ 3539106 w 3572077"/>
                  <a:gd name="connsiteY112" fmla="*/ 1025769 h 2220057"/>
                  <a:gd name="connsiteX113" fmla="*/ 3451183 w 3572077"/>
                  <a:gd name="connsiteY113" fmla="*/ 956163 h 2220057"/>
                  <a:gd name="connsiteX114" fmla="*/ 3326625 w 3572077"/>
                  <a:gd name="connsiteY114" fmla="*/ 934182 h 2220057"/>
                  <a:gd name="connsiteX115" fmla="*/ 3264346 w 3572077"/>
                  <a:gd name="connsiteY115" fmla="*/ 930519 h 2220057"/>
                  <a:gd name="connsiteX116" fmla="*/ 3136125 w 3572077"/>
                  <a:gd name="connsiteY116" fmla="*/ 901211 h 2220057"/>
                  <a:gd name="connsiteX117" fmla="*/ 3051865 w 3572077"/>
                  <a:gd name="connsiteY117" fmla="*/ 901211 h 2220057"/>
                  <a:gd name="connsiteX118" fmla="*/ 3055529 w 3572077"/>
                  <a:gd name="connsiteY118" fmla="*/ 985471 h 2220057"/>
                  <a:gd name="connsiteX119" fmla="*/ 3059192 w 3572077"/>
                  <a:gd name="connsiteY119" fmla="*/ 1036759 h 2220057"/>
                  <a:gd name="connsiteX120" fmla="*/ 3015231 w 3572077"/>
                  <a:gd name="connsiteY120" fmla="*/ 1044086 h 2220057"/>
                  <a:gd name="connsiteX121" fmla="*/ 2967606 w 3572077"/>
                  <a:gd name="connsiteY121" fmla="*/ 1018442 h 2220057"/>
                  <a:gd name="connsiteX122" fmla="*/ 2989586 w 3572077"/>
                  <a:gd name="connsiteY122" fmla="*/ 970817 h 2220057"/>
                  <a:gd name="connsiteX123" fmla="*/ 2974933 w 3572077"/>
                  <a:gd name="connsiteY123" fmla="*/ 886557 h 2220057"/>
                  <a:gd name="connsiteX124" fmla="*/ 2974933 w 3572077"/>
                  <a:gd name="connsiteY124" fmla="*/ 835269 h 2220057"/>
                  <a:gd name="connsiteX125" fmla="*/ 2927308 w 3572077"/>
                  <a:gd name="connsiteY125" fmla="*/ 762000 h 2220057"/>
                  <a:gd name="connsiteX126" fmla="*/ 2876019 w 3572077"/>
                  <a:gd name="connsiteY126" fmla="*/ 707048 h 2220057"/>
                  <a:gd name="connsiteX127" fmla="*/ 2813740 w 3572077"/>
                  <a:gd name="connsiteY127" fmla="*/ 666750 h 2220057"/>
                  <a:gd name="connsiteX128" fmla="*/ 2751461 w 3572077"/>
                  <a:gd name="connsiteY128" fmla="*/ 630115 h 2220057"/>
                  <a:gd name="connsiteX129" fmla="*/ 2700173 w 3572077"/>
                  <a:gd name="connsiteY129" fmla="*/ 567836 h 2220057"/>
                  <a:gd name="connsiteX130" fmla="*/ 2626904 w 3572077"/>
                  <a:gd name="connsiteY130" fmla="*/ 512884 h 2220057"/>
                  <a:gd name="connsiteX131" fmla="*/ 2586606 w 3572077"/>
                  <a:gd name="connsiteY131" fmla="*/ 476250 h 2220057"/>
                  <a:gd name="connsiteX132" fmla="*/ 2535317 w 3572077"/>
                  <a:gd name="connsiteY132" fmla="*/ 421298 h 2220057"/>
                  <a:gd name="connsiteX133" fmla="*/ 2469375 w 3572077"/>
                  <a:gd name="connsiteY133" fmla="*/ 384663 h 2220057"/>
                  <a:gd name="connsiteX134" fmla="*/ 2403433 w 3572077"/>
                  <a:gd name="connsiteY134" fmla="*/ 355355 h 2220057"/>
                  <a:gd name="connsiteX135" fmla="*/ 2377788 w 3572077"/>
                  <a:gd name="connsiteY135" fmla="*/ 307730 h 2220057"/>
                  <a:gd name="connsiteX136" fmla="*/ 2326500 w 3572077"/>
                  <a:gd name="connsiteY136" fmla="*/ 267432 h 2220057"/>
                  <a:gd name="connsiteX137" fmla="*/ 2271548 w 3572077"/>
                  <a:gd name="connsiteY137" fmla="*/ 212480 h 2220057"/>
                  <a:gd name="connsiteX138" fmla="*/ 2198279 w 3572077"/>
                  <a:gd name="connsiteY138" fmla="*/ 194163 h 2220057"/>
                  <a:gd name="connsiteX139" fmla="*/ 2146990 w 3572077"/>
                  <a:gd name="connsiteY139" fmla="*/ 172182 h 2220057"/>
                  <a:gd name="connsiteX140" fmla="*/ 2081048 w 3572077"/>
                  <a:gd name="connsiteY140" fmla="*/ 142875 h 2220057"/>
                  <a:gd name="connsiteX141" fmla="*/ 2040750 w 3572077"/>
                  <a:gd name="connsiteY141" fmla="*/ 113567 h 2220057"/>
                  <a:gd name="connsiteX142" fmla="*/ 1982134 w 3572077"/>
                  <a:gd name="connsiteY142" fmla="*/ 73269 h 2220057"/>
                  <a:gd name="connsiteX143" fmla="*/ 1934509 w 3572077"/>
                  <a:gd name="connsiteY143" fmla="*/ 87923 h 2220057"/>
                  <a:gd name="connsiteX144" fmla="*/ 1857577 w 3572077"/>
                  <a:gd name="connsiteY144" fmla="*/ 84259 h 2220057"/>
                  <a:gd name="connsiteX145" fmla="*/ 1795298 w 3572077"/>
                  <a:gd name="connsiteY145" fmla="*/ 84259 h 2220057"/>
                  <a:gd name="connsiteX146" fmla="*/ 1725692 w 3572077"/>
                  <a:gd name="connsiteY146" fmla="*/ 73269 h 2220057"/>
                  <a:gd name="connsiteX147" fmla="*/ 1707375 w 3572077"/>
                  <a:gd name="connsiteY147" fmla="*/ 98913 h 2220057"/>
                  <a:gd name="connsiteX148" fmla="*/ 1670740 w 3572077"/>
                  <a:gd name="connsiteY148" fmla="*/ 98913 h 2220057"/>
                  <a:gd name="connsiteX149" fmla="*/ 1645096 w 3572077"/>
                  <a:gd name="connsiteY149" fmla="*/ 58615 h 2220057"/>
                  <a:gd name="connsiteX150" fmla="*/ 1615788 w 3572077"/>
                  <a:gd name="connsiteY150" fmla="*/ 47625 h 2220057"/>
                  <a:gd name="connsiteX151" fmla="*/ 1531529 w 3572077"/>
                  <a:gd name="connsiteY151" fmla="*/ 32971 h 2220057"/>
                  <a:gd name="connsiteX152" fmla="*/ 1480240 w 3572077"/>
                  <a:gd name="connsiteY152" fmla="*/ 18317 h 2220057"/>
                  <a:gd name="connsiteX153" fmla="*/ 1406971 w 3572077"/>
                  <a:gd name="connsiteY153" fmla="*/ 0 h 2220057"/>
                  <a:gd name="connsiteX154" fmla="*/ 1406971 w 3572077"/>
                  <a:gd name="connsiteY154" fmla="*/ 0 h 2220057"/>
                  <a:gd name="connsiteX155" fmla="*/ 1392317 w 3572077"/>
                  <a:gd name="connsiteY155" fmla="*/ 95250 h 2220057"/>
                  <a:gd name="connsiteX156" fmla="*/ 1366673 w 3572077"/>
                  <a:gd name="connsiteY156" fmla="*/ 135548 h 2220057"/>
                  <a:gd name="connsiteX157" fmla="*/ 1366673 w 3572077"/>
                  <a:gd name="connsiteY157" fmla="*/ 135548 h 2220057"/>
                  <a:gd name="connsiteX158" fmla="*/ 1392317 w 3572077"/>
                  <a:gd name="connsiteY158" fmla="*/ 172182 h 2220057"/>
                  <a:gd name="connsiteX159" fmla="*/ 1421625 w 3572077"/>
                  <a:gd name="connsiteY159" fmla="*/ 263769 h 2220057"/>
                  <a:gd name="connsiteX160" fmla="*/ 1439942 w 3572077"/>
                  <a:gd name="connsiteY160" fmla="*/ 329711 h 2220057"/>
                  <a:gd name="connsiteX161" fmla="*/ 1395981 w 3572077"/>
                  <a:gd name="connsiteY161" fmla="*/ 391990 h 2220057"/>
                  <a:gd name="connsiteX162" fmla="*/ 1355683 w 3572077"/>
                  <a:gd name="connsiteY162" fmla="*/ 417634 h 2220057"/>
                  <a:gd name="connsiteX163" fmla="*/ 1282413 w 3572077"/>
                  <a:gd name="connsiteY163" fmla="*/ 410307 h 2220057"/>
                  <a:gd name="connsiteX164" fmla="*/ 1264096 w 3572077"/>
                  <a:gd name="connsiteY164" fmla="*/ 373673 h 2220057"/>
                  <a:gd name="connsiteX165" fmla="*/ 1264096 w 3572077"/>
                  <a:gd name="connsiteY165" fmla="*/ 333375 h 2220057"/>
                  <a:gd name="connsiteX166" fmla="*/ 1245779 w 3572077"/>
                  <a:gd name="connsiteY166" fmla="*/ 315057 h 2220057"/>
                  <a:gd name="connsiteX167" fmla="*/ 1205481 w 3572077"/>
                  <a:gd name="connsiteY167" fmla="*/ 296740 h 2220057"/>
                  <a:gd name="connsiteX168" fmla="*/ 1157856 w 3572077"/>
                  <a:gd name="connsiteY168" fmla="*/ 271096 h 2220057"/>
                  <a:gd name="connsiteX169" fmla="*/ 1143202 w 3572077"/>
                  <a:gd name="connsiteY169" fmla="*/ 216144 h 2220057"/>
                  <a:gd name="connsiteX170" fmla="*/ 1139538 w 3572077"/>
                  <a:gd name="connsiteY170" fmla="*/ 168519 h 2220057"/>
                  <a:gd name="connsiteX171" fmla="*/ 1135875 w 3572077"/>
                  <a:gd name="connsiteY171" fmla="*/ 153865 h 2220057"/>
                  <a:gd name="connsiteX172" fmla="*/ 1106567 w 3572077"/>
                  <a:gd name="connsiteY172" fmla="*/ 109903 h 2220057"/>
                  <a:gd name="connsiteX173" fmla="*/ 1058942 w 3572077"/>
                  <a:gd name="connsiteY173" fmla="*/ 146538 h 2220057"/>
                  <a:gd name="connsiteX174" fmla="*/ 1022308 w 3572077"/>
                  <a:gd name="connsiteY174" fmla="*/ 208817 h 2220057"/>
                  <a:gd name="connsiteX175" fmla="*/ 952702 w 3572077"/>
                  <a:gd name="connsiteY175" fmla="*/ 197827 h 2220057"/>
                  <a:gd name="connsiteX176" fmla="*/ 846461 w 3572077"/>
                  <a:gd name="connsiteY176" fmla="*/ 168519 h 2220057"/>
                  <a:gd name="connsiteX177" fmla="*/ 754875 w 3572077"/>
                  <a:gd name="connsiteY177" fmla="*/ 168519 h 2220057"/>
                  <a:gd name="connsiteX178" fmla="*/ 703586 w 3572077"/>
                  <a:gd name="connsiteY178" fmla="*/ 146538 h 2220057"/>
                  <a:gd name="connsiteX179" fmla="*/ 688933 w 3572077"/>
                  <a:gd name="connsiteY179" fmla="*/ 109903 h 2220057"/>
                  <a:gd name="connsiteX180" fmla="*/ 612000 w 3572077"/>
                  <a:gd name="connsiteY180" fmla="*/ 142875 h 2220057"/>
                  <a:gd name="connsiteX181" fmla="*/ 502096 w 3572077"/>
                  <a:gd name="connsiteY181" fmla="*/ 157528 h 2220057"/>
                  <a:gd name="connsiteX0" fmla="*/ 502096 w 3572077"/>
                  <a:gd name="connsiteY0" fmla="*/ 157528 h 2220057"/>
                  <a:gd name="connsiteX1" fmla="*/ 535067 w 3572077"/>
                  <a:gd name="connsiteY1" fmla="*/ 289413 h 2220057"/>
                  <a:gd name="connsiteX2" fmla="*/ 548634 w 3572077"/>
                  <a:gd name="connsiteY2" fmla="*/ 359386 h 2220057"/>
                  <a:gd name="connsiteX3" fmla="*/ 522989 w 3572077"/>
                  <a:gd name="connsiteY3" fmla="*/ 584504 h 2220057"/>
                  <a:gd name="connsiteX4" fmla="*/ 458134 w 3572077"/>
                  <a:gd name="connsiteY4" fmla="*/ 545855 h 2220057"/>
                  <a:gd name="connsiteX5" fmla="*/ 340904 w 3572077"/>
                  <a:gd name="connsiteY5" fmla="*/ 564173 h 2220057"/>
                  <a:gd name="connsiteX6" fmla="*/ 237038 w 3572077"/>
                  <a:gd name="connsiteY6" fmla="*/ 576080 h 2220057"/>
                  <a:gd name="connsiteX7" fmla="*/ 84462 w 3572077"/>
                  <a:gd name="connsiteY7" fmla="*/ 611798 h 2220057"/>
                  <a:gd name="connsiteX8" fmla="*/ 77134 w 3572077"/>
                  <a:gd name="connsiteY8" fmla="*/ 670413 h 2220057"/>
                  <a:gd name="connsiteX9" fmla="*/ 11192 w 3572077"/>
                  <a:gd name="connsiteY9" fmla="*/ 714375 h 2220057"/>
                  <a:gd name="connsiteX10" fmla="*/ 0 w 3572077"/>
                  <a:gd name="connsiteY10" fmla="*/ 835269 h 2220057"/>
                  <a:gd name="connsiteX11" fmla="*/ 90902 w 3572077"/>
                  <a:gd name="connsiteY11" fmla="*/ 920810 h 2220057"/>
                  <a:gd name="connsiteX12" fmla="*/ 128624 w 3572077"/>
                  <a:gd name="connsiteY12" fmla="*/ 952317 h 2220057"/>
                  <a:gd name="connsiteX13" fmla="*/ 88125 w 3572077"/>
                  <a:gd name="connsiteY13" fmla="*/ 1091711 h 2220057"/>
                  <a:gd name="connsiteX14" fmla="*/ 78623 w 3572077"/>
                  <a:gd name="connsiteY14" fmla="*/ 1118821 h 2220057"/>
                  <a:gd name="connsiteX15" fmla="*/ 172384 w 3572077"/>
                  <a:gd name="connsiteY15" fmla="*/ 1172307 h 2220057"/>
                  <a:gd name="connsiteX16" fmla="*/ 132086 w 3572077"/>
                  <a:gd name="connsiteY16" fmla="*/ 1274884 h 2220057"/>
                  <a:gd name="connsiteX17" fmla="*/ 150404 w 3572077"/>
                  <a:gd name="connsiteY17" fmla="*/ 1304192 h 2220057"/>
                  <a:gd name="connsiteX18" fmla="*/ 264171 w 3572077"/>
                  <a:gd name="connsiteY18" fmla="*/ 1350534 h 2220057"/>
                  <a:gd name="connsiteX19" fmla="*/ 304269 w 3572077"/>
                  <a:gd name="connsiteY19" fmla="*/ 1436077 h 2220057"/>
                  <a:gd name="connsiteX20" fmla="*/ 395856 w 3572077"/>
                  <a:gd name="connsiteY20" fmla="*/ 1432413 h 2220057"/>
                  <a:gd name="connsiteX21" fmla="*/ 454471 w 3572077"/>
                  <a:gd name="connsiteY21" fmla="*/ 1520336 h 2220057"/>
                  <a:gd name="connsiteX22" fmla="*/ 549721 w 3572077"/>
                  <a:gd name="connsiteY22" fmla="*/ 1542317 h 2220057"/>
                  <a:gd name="connsiteX23" fmla="*/ 582692 w 3572077"/>
                  <a:gd name="connsiteY23" fmla="*/ 1553307 h 2220057"/>
                  <a:gd name="connsiteX24" fmla="*/ 639132 w 3572077"/>
                  <a:gd name="connsiteY24" fmla="*/ 1500005 h 2220057"/>
                  <a:gd name="connsiteX25" fmla="*/ 652298 w 3572077"/>
                  <a:gd name="connsiteY25" fmla="*/ 1494692 h 2220057"/>
                  <a:gd name="connsiteX26" fmla="*/ 714577 w 3572077"/>
                  <a:gd name="connsiteY26" fmla="*/ 1483702 h 2220057"/>
                  <a:gd name="connsiteX27" fmla="*/ 776856 w 3572077"/>
                  <a:gd name="connsiteY27" fmla="*/ 1524000 h 2220057"/>
                  <a:gd name="connsiteX28" fmla="*/ 817154 w 3572077"/>
                  <a:gd name="connsiteY28" fmla="*/ 1505682 h 2220057"/>
                  <a:gd name="connsiteX29" fmla="*/ 882009 w 3572077"/>
                  <a:gd name="connsiteY29" fmla="*/ 1557886 h 2220057"/>
                  <a:gd name="connsiteX30" fmla="*/ 934384 w 3572077"/>
                  <a:gd name="connsiteY30" fmla="*/ 1567961 h 2220057"/>
                  <a:gd name="connsiteX31" fmla="*/ 1007654 w 3572077"/>
                  <a:gd name="connsiteY31" fmla="*/ 1583531 h 2220057"/>
                  <a:gd name="connsiteX32" fmla="*/ 1034585 w 3572077"/>
                  <a:gd name="connsiteY32" fmla="*/ 1581150 h 2220057"/>
                  <a:gd name="connsiteX33" fmla="*/ 1093402 w 3572077"/>
                  <a:gd name="connsiteY33" fmla="*/ 1656801 h 2220057"/>
                  <a:gd name="connsiteX34" fmla="*/ 1143404 w 3572077"/>
                  <a:gd name="connsiteY34" fmla="*/ 1638665 h 2220057"/>
                  <a:gd name="connsiteX35" fmla="*/ 1187163 w 3572077"/>
                  <a:gd name="connsiteY35" fmla="*/ 1659548 h 2220057"/>
                  <a:gd name="connsiteX36" fmla="*/ 1200329 w 3572077"/>
                  <a:gd name="connsiteY36" fmla="*/ 1711752 h 2220057"/>
                  <a:gd name="connsiteX37" fmla="*/ 1264096 w 3572077"/>
                  <a:gd name="connsiteY37" fmla="*/ 1740144 h 2220057"/>
                  <a:gd name="connsiteX38" fmla="*/ 1282413 w 3572077"/>
                  <a:gd name="connsiteY38" fmla="*/ 1806086 h 2220057"/>
                  <a:gd name="connsiteX39" fmla="*/ 1166471 w 3572077"/>
                  <a:gd name="connsiteY39" fmla="*/ 1918188 h 2220057"/>
                  <a:gd name="connsiteX40" fmla="*/ 1172509 w 3572077"/>
                  <a:gd name="connsiteY40" fmla="*/ 1949877 h 2220057"/>
                  <a:gd name="connsiteX41" fmla="*/ 1245779 w 3572077"/>
                  <a:gd name="connsiteY41" fmla="*/ 1974605 h 2220057"/>
                  <a:gd name="connsiteX42" fmla="*/ 1322711 w 3572077"/>
                  <a:gd name="connsiteY42" fmla="*/ 2033221 h 2220057"/>
                  <a:gd name="connsiteX43" fmla="*/ 1363009 w 3572077"/>
                  <a:gd name="connsiteY43" fmla="*/ 2121144 h 2220057"/>
                  <a:gd name="connsiteX44" fmla="*/ 1428065 w 3572077"/>
                  <a:gd name="connsiteY44" fmla="*/ 2125906 h 2220057"/>
                  <a:gd name="connsiteX45" fmla="*/ 1513211 w 3572077"/>
                  <a:gd name="connsiteY45" fmla="*/ 2106490 h 2220057"/>
                  <a:gd name="connsiteX46" fmla="*/ 1579154 w 3572077"/>
                  <a:gd name="connsiteY46" fmla="*/ 2077182 h 2220057"/>
                  <a:gd name="connsiteX47" fmla="*/ 1648759 w 3572077"/>
                  <a:gd name="connsiteY47" fmla="*/ 2106490 h 2220057"/>
                  <a:gd name="connsiteX48" fmla="*/ 1725692 w 3572077"/>
                  <a:gd name="connsiteY48" fmla="*/ 2055202 h 2220057"/>
                  <a:gd name="connsiteX49" fmla="*/ 1769654 w 3572077"/>
                  <a:gd name="connsiteY49" fmla="*/ 2077182 h 2220057"/>
                  <a:gd name="connsiteX50" fmla="*/ 1784308 w 3572077"/>
                  <a:gd name="connsiteY50" fmla="*/ 2146788 h 2220057"/>
                  <a:gd name="connsiteX51" fmla="*/ 1811641 w 3572077"/>
                  <a:gd name="connsiteY51" fmla="*/ 2220057 h 2220057"/>
                  <a:gd name="connsiteX52" fmla="*/ 1919856 w 3572077"/>
                  <a:gd name="connsiteY52" fmla="*/ 2168769 h 2220057"/>
                  <a:gd name="connsiteX53" fmla="*/ 1967481 w 3572077"/>
                  <a:gd name="connsiteY53" fmla="*/ 2124807 h 2220057"/>
                  <a:gd name="connsiteX54" fmla="*/ 2022433 w 3572077"/>
                  <a:gd name="connsiteY54" fmla="*/ 2106490 h 2220057"/>
                  <a:gd name="connsiteX55" fmla="*/ 2077384 w 3572077"/>
                  <a:gd name="connsiteY55" fmla="*/ 2058865 h 2220057"/>
                  <a:gd name="connsiteX56" fmla="*/ 2154317 w 3572077"/>
                  <a:gd name="connsiteY56" fmla="*/ 2047875 h 2220057"/>
                  <a:gd name="connsiteX57" fmla="*/ 2223923 w 3572077"/>
                  <a:gd name="connsiteY57" fmla="*/ 2062528 h 2220057"/>
                  <a:gd name="connsiteX58" fmla="*/ 2311846 w 3572077"/>
                  <a:gd name="connsiteY58" fmla="*/ 2102827 h 2220057"/>
                  <a:gd name="connsiteX59" fmla="*/ 2355808 w 3572077"/>
                  <a:gd name="connsiteY59" fmla="*/ 2069855 h 2220057"/>
                  <a:gd name="connsiteX60" fmla="*/ 2366798 w 3572077"/>
                  <a:gd name="connsiteY60" fmla="*/ 2014903 h 2220057"/>
                  <a:gd name="connsiteX61" fmla="*/ 2344817 w 3572077"/>
                  <a:gd name="connsiteY61" fmla="*/ 1967278 h 2220057"/>
                  <a:gd name="connsiteX62" fmla="*/ 2352144 w 3572077"/>
                  <a:gd name="connsiteY62" fmla="*/ 1919653 h 2220057"/>
                  <a:gd name="connsiteX63" fmla="*/ 2308183 w 3572077"/>
                  <a:gd name="connsiteY63" fmla="*/ 1868365 h 2220057"/>
                  <a:gd name="connsiteX64" fmla="*/ 2282538 w 3572077"/>
                  <a:gd name="connsiteY64" fmla="*/ 1740144 h 2220057"/>
                  <a:gd name="connsiteX65" fmla="*/ 2260558 w 3572077"/>
                  <a:gd name="connsiteY65" fmla="*/ 1655884 h 2220057"/>
                  <a:gd name="connsiteX66" fmla="*/ 2238577 w 3572077"/>
                  <a:gd name="connsiteY66" fmla="*/ 1608259 h 2220057"/>
                  <a:gd name="connsiteX67" fmla="*/ 2209269 w 3572077"/>
                  <a:gd name="connsiteY67" fmla="*/ 1648557 h 2220057"/>
                  <a:gd name="connsiteX68" fmla="*/ 2165308 w 3572077"/>
                  <a:gd name="connsiteY68" fmla="*/ 1615586 h 2220057"/>
                  <a:gd name="connsiteX69" fmla="*/ 2139663 w 3572077"/>
                  <a:gd name="connsiteY69" fmla="*/ 1571625 h 2220057"/>
                  <a:gd name="connsiteX70" fmla="*/ 2139663 w 3572077"/>
                  <a:gd name="connsiteY70" fmla="*/ 1545980 h 2220057"/>
                  <a:gd name="connsiteX71" fmla="*/ 2103029 w 3572077"/>
                  <a:gd name="connsiteY71" fmla="*/ 1545980 h 2220057"/>
                  <a:gd name="connsiteX72" fmla="*/ 2051740 w 3572077"/>
                  <a:gd name="connsiteY72" fmla="*/ 1553307 h 2220057"/>
                  <a:gd name="connsiteX73" fmla="*/ 2018769 w 3572077"/>
                  <a:gd name="connsiteY73" fmla="*/ 1516673 h 2220057"/>
                  <a:gd name="connsiteX74" fmla="*/ 2033423 w 3572077"/>
                  <a:gd name="connsiteY74" fmla="*/ 1483702 h 2220057"/>
                  <a:gd name="connsiteX75" fmla="*/ 2121346 w 3572077"/>
                  <a:gd name="connsiteY75" fmla="*/ 1483702 h 2220057"/>
                  <a:gd name="connsiteX76" fmla="*/ 2176298 w 3572077"/>
                  <a:gd name="connsiteY76" fmla="*/ 1527663 h 2220057"/>
                  <a:gd name="connsiteX77" fmla="*/ 2275211 w 3572077"/>
                  <a:gd name="connsiteY77" fmla="*/ 1553307 h 2220057"/>
                  <a:gd name="connsiteX78" fmla="*/ 2337490 w 3572077"/>
                  <a:gd name="connsiteY78" fmla="*/ 1516673 h 2220057"/>
                  <a:gd name="connsiteX79" fmla="*/ 2407096 w 3572077"/>
                  <a:gd name="connsiteY79" fmla="*/ 1461721 h 2220057"/>
                  <a:gd name="connsiteX80" fmla="*/ 2443731 w 3572077"/>
                  <a:gd name="connsiteY80" fmla="*/ 1406769 h 2220057"/>
                  <a:gd name="connsiteX81" fmla="*/ 2476702 w 3572077"/>
                  <a:gd name="connsiteY81" fmla="*/ 1366471 h 2220057"/>
                  <a:gd name="connsiteX82" fmla="*/ 2487692 w 3572077"/>
                  <a:gd name="connsiteY82" fmla="*/ 1318846 h 2220057"/>
                  <a:gd name="connsiteX83" fmla="*/ 2480365 w 3572077"/>
                  <a:gd name="connsiteY83" fmla="*/ 1274884 h 2220057"/>
                  <a:gd name="connsiteX84" fmla="*/ 2429077 w 3572077"/>
                  <a:gd name="connsiteY84" fmla="*/ 1223596 h 2220057"/>
                  <a:gd name="connsiteX85" fmla="*/ 2440067 w 3572077"/>
                  <a:gd name="connsiteY85" fmla="*/ 1172307 h 2220057"/>
                  <a:gd name="connsiteX86" fmla="*/ 2465711 w 3572077"/>
                  <a:gd name="connsiteY86" fmla="*/ 1143000 h 2220057"/>
                  <a:gd name="connsiteX87" fmla="*/ 2524327 w 3572077"/>
                  <a:gd name="connsiteY87" fmla="*/ 1146663 h 2220057"/>
                  <a:gd name="connsiteX88" fmla="*/ 2560961 w 3572077"/>
                  <a:gd name="connsiteY88" fmla="*/ 1227259 h 2220057"/>
                  <a:gd name="connsiteX89" fmla="*/ 2575615 w 3572077"/>
                  <a:gd name="connsiteY89" fmla="*/ 1278548 h 2220057"/>
                  <a:gd name="connsiteX90" fmla="*/ 2575615 w 3572077"/>
                  <a:gd name="connsiteY90" fmla="*/ 1337163 h 2220057"/>
                  <a:gd name="connsiteX91" fmla="*/ 2659875 w 3572077"/>
                  <a:gd name="connsiteY91" fmla="*/ 1337163 h 2220057"/>
                  <a:gd name="connsiteX92" fmla="*/ 2711163 w 3572077"/>
                  <a:gd name="connsiteY92" fmla="*/ 1315182 h 2220057"/>
                  <a:gd name="connsiteX93" fmla="*/ 2747798 w 3572077"/>
                  <a:gd name="connsiteY93" fmla="*/ 1304192 h 2220057"/>
                  <a:gd name="connsiteX94" fmla="*/ 2843048 w 3572077"/>
                  <a:gd name="connsiteY94" fmla="*/ 1355480 h 2220057"/>
                  <a:gd name="connsiteX95" fmla="*/ 2865029 w 3572077"/>
                  <a:gd name="connsiteY95" fmla="*/ 1395778 h 2220057"/>
                  <a:gd name="connsiteX96" fmla="*/ 2868692 w 3572077"/>
                  <a:gd name="connsiteY96" fmla="*/ 1465384 h 2220057"/>
                  <a:gd name="connsiteX97" fmla="*/ 2949288 w 3572077"/>
                  <a:gd name="connsiteY97" fmla="*/ 1534990 h 2220057"/>
                  <a:gd name="connsiteX98" fmla="*/ 2985923 w 3572077"/>
                  <a:gd name="connsiteY98" fmla="*/ 1524000 h 2220057"/>
                  <a:gd name="connsiteX99" fmla="*/ 3055529 w 3572077"/>
                  <a:gd name="connsiteY99" fmla="*/ 1589942 h 2220057"/>
                  <a:gd name="connsiteX100" fmla="*/ 3114144 w 3572077"/>
                  <a:gd name="connsiteY100" fmla="*/ 1622913 h 2220057"/>
                  <a:gd name="connsiteX101" fmla="*/ 3191077 w 3572077"/>
                  <a:gd name="connsiteY101" fmla="*/ 1622913 h 2220057"/>
                  <a:gd name="connsiteX102" fmla="*/ 3253356 w 3572077"/>
                  <a:gd name="connsiteY102" fmla="*/ 1597269 h 2220057"/>
                  <a:gd name="connsiteX103" fmla="*/ 3238702 w 3572077"/>
                  <a:gd name="connsiteY103" fmla="*/ 1534990 h 2220057"/>
                  <a:gd name="connsiteX104" fmla="*/ 3268009 w 3572077"/>
                  <a:gd name="connsiteY104" fmla="*/ 1469048 h 2220057"/>
                  <a:gd name="connsiteX105" fmla="*/ 3275336 w 3572077"/>
                  <a:gd name="connsiteY105" fmla="*/ 1399442 h 2220057"/>
                  <a:gd name="connsiteX106" fmla="*/ 3275336 w 3572077"/>
                  <a:gd name="connsiteY106" fmla="*/ 1337163 h 2220057"/>
                  <a:gd name="connsiteX107" fmla="*/ 3326625 w 3572077"/>
                  <a:gd name="connsiteY107" fmla="*/ 1340827 h 2220057"/>
                  <a:gd name="connsiteX108" fmla="*/ 3469500 w 3572077"/>
                  <a:gd name="connsiteY108" fmla="*/ 1399442 h 2220057"/>
                  <a:gd name="connsiteX109" fmla="*/ 3557423 w 3572077"/>
                  <a:gd name="connsiteY109" fmla="*/ 1359144 h 2220057"/>
                  <a:gd name="connsiteX110" fmla="*/ 3572077 w 3572077"/>
                  <a:gd name="connsiteY110" fmla="*/ 1238250 h 2220057"/>
                  <a:gd name="connsiteX111" fmla="*/ 3561086 w 3572077"/>
                  <a:gd name="connsiteY111" fmla="*/ 1128346 h 2220057"/>
                  <a:gd name="connsiteX112" fmla="*/ 3539106 w 3572077"/>
                  <a:gd name="connsiteY112" fmla="*/ 1025769 h 2220057"/>
                  <a:gd name="connsiteX113" fmla="*/ 3451183 w 3572077"/>
                  <a:gd name="connsiteY113" fmla="*/ 956163 h 2220057"/>
                  <a:gd name="connsiteX114" fmla="*/ 3326625 w 3572077"/>
                  <a:gd name="connsiteY114" fmla="*/ 934182 h 2220057"/>
                  <a:gd name="connsiteX115" fmla="*/ 3264346 w 3572077"/>
                  <a:gd name="connsiteY115" fmla="*/ 930519 h 2220057"/>
                  <a:gd name="connsiteX116" fmla="*/ 3136125 w 3572077"/>
                  <a:gd name="connsiteY116" fmla="*/ 901211 h 2220057"/>
                  <a:gd name="connsiteX117" fmla="*/ 3051865 w 3572077"/>
                  <a:gd name="connsiteY117" fmla="*/ 901211 h 2220057"/>
                  <a:gd name="connsiteX118" fmla="*/ 3055529 w 3572077"/>
                  <a:gd name="connsiteY118" fmla="*/ 985471 h 2220057"/>
                  <a:gd name="connsiteX119" fmla="*/ 3059192 w 3572077"/>
                  <a:gd name="connsiteY119" fmla="*/ 1036759 h 2220057"/>
                  <a:gd name="connsiteX120" fmla="*/ 3015231 w 3572077"/>
                  <a:gd name="connsiteY120" fmla="*/ 1044086 h 2220057"/>
                  <a:gd name="connsiteX121" fmla="*/ 2967606 w 3572077"/>
                  <a:gd name="connsiteY121" fmla="*/ 1018442 h 2220057"/>
                  <a:gd name="connsiteX122" fmla="*/ 2989586 w 3572077"/>
                  <a:gd name="connsiteY122" fmla="*/ 970817 h 2220057"/>
                  <a:gd name="connsiteX123" fmla="*/ 2974933 w 3572077"/>
                  <a:gd name="connsiteY123" fmla="*/ 886557 h 2220057"/>
                  <a:gd name="connsiteX124" fmla="*/ 2974933 w 3572077"/>
                  <a:gd name="connsiteY124" fmla="*/ 835269 h 2220057"/>
                  <a:gd name="connsiteX125" fmla="*/ 2927308 w 3572077"/>
                  <a:gd name="connsiteY125" fmla="*/ 762000 h 2220057"/>
                  <a:gd name="connsiteX126" fmla="*/ 2876019 w 3572077"/>
                  <a:gd name="connsiteY126" fmla="*/ 707048 h 2220057"/>
                  <a:gd name="connsiteX127" fmla="*/ 2813740 w 3572077"/>
                  <a:gd name="connsiteY127" fmla="*/ 666750 h 2220057"/>
                  <a:gd name="connsiteX128" fmla="*/ 2751461 w 3572077"/>
                  <a:gd name="connsiteY128" fmla="*/ 630115 h 2220057"/>
                  <a:gd name="connsiteX129" fmla="*/ 2700173 w 3572077"/>
                  <a:gd name="connsiteY129" fmla="*/ 567836 h 2220057"/>
                  <a:gd name="connsiteX130" fmla="*/ 2626904 w 3572077"/>
                  <a:gd name="connsiteY130" fmla="*/ 512884 h 2220057"/>
                  <a:gd name="connsiteX131" fmla="*/ 2586606 w 3572077"/>
                  <a:gd name="connsiteY131" fmla="*/ 476250 h 2220057"/>
                  <a:gd name="connsiteX132" fmla="*/ 2535317 w 3572077"/>
                  <a:gd name="connsiteY132" fmla="*/ 421298 h 2220057"/>
                  <a:gd name="connsiteX133" fmla="*/ 2469375 w 3572077"/>
                  <a:gd name="connsiteY133" fmla="*/ 384663 h 2220057"/>
                  <a:gd name="connsiteX134" fmla="*/ 2403433 w 3572077"/>
                  <a:gd name="connsiteY134" fmla="*/ 355355 h 2220057"/>
                  <a:gd name="connsiteX135" fmla="*/ 2377788 w 3572077"/>
                  <a:gd name="connsiteY135" fmla="*/ 307730 h 2220057"/>
                  <a:gd name="connsiteX136" fmla="*/ 2326500 w 3572077"/>
                  <a:gd name="connsiteY136" fmla="*/ 267432 h 2220057"/>
                  <a:gd name="connsiteX137" fmla="*/ 2271548 w 3572077"/>
                  <a:gd name="connsiteY137" fmla="*/ 212480 h 2220057"/>
                  <a:gd name="connsiteX138" fmla="*/ 2198279 w 3572077"/>
                  <a:gd name="connsiteY138" fmla="*/ 194163 h 2220057"/>
                  <a:gd name="connsiteX139" fmla="*/ 2146990 w 3572077"/>
                  <a:gd name="connsiteY139" fmla="*/ 172182 h 2220057"/>
                  <a:gd name="connsiteX140" fmla="*/ 2081048 w 3572077"/>
                  <a:gd name="connsiteY140" fmla="*/ 142875 h 2220057"/>
                  <a:gd name="connsiteX141" fmla="*/ 2040750 w 3572077"/>
                  <a:gd name="connsiteY141" fmla="*/ 113567 h 2220057"/>
                  <a:gd name="connsiteX142" fmla="*/ 1982134 w 3572077"/>
                  <a:gd name="connsiteY142" fmla="*/ 73269 h 2220057"/>
                  <a:gd name="connsiteX143" fmla="*/ 1934509 w 3572077"/>
                  <a:gd name="connsiteY143" fmla="*/ 87923 h 2220057"/>
                  <a:gd name="connsiteX144" fmla="*/ 1857577 w 3572077"/>
                  <a:gd name="connsiteY144" fmla="*/ 84259 h 2220057"/>
                  <a:gd name="connsiteX145" fmla="*/ 1795298 w 3572077"/>
                  <a:gd name="connsiteY145" fmla="*/ 84259 h 2220057"/>
                  <a:gd name="connsiteX146" fmla="*/ 1725692 w 3572077"/>
                  <a:gd name="connsiteY146" fmla="*/ 73269 h 2220057"/>
                  <a:gd name="connsiteX147" fmla="*/ 1707375 w 3572077"/>
                  <a:gd name="connsiteY147" fmla="*/ 98913 h 2220057"/>
                  <a:gd name="connsiteX148" fmla="*/ 1670740 w 3572077"/>
                  <a:gd name="connsiteY148" fmla="*/ 98913 h 2220057"/>
                  <a:gd name="connsiteX149" fmla="*/ 1645096 w 3572077"/>
                  <a:gd name="connsiteY149" fmla="*/ 58615 h 2220057"/>
                  <a:gd name="connsiteX150" fmla="*/ 1615788 w 3572077"/>
                  <a:gd name="connsiteY150" fmla="*/ 47625 h 2220057"/>
                  <a:gd name="connsiteX151" fmla="*/ 1531529 w 3572077"/>
                  <a:gd name="connsiteY151" fmla="*/ 32971 h 2220057"/>
                  <a:gd name="connsiteX152" fmla="*/ 1480240 w 3572077"/>
                  <a:gd name="connsiteY152" fmla="*/ 18317 h 2220057"/>
                  <a:gd name="connsiteX153" fmla="*/ 1406971 w 3572077"/>
                  <a:gd name="connsiteY153" fmla="*/ 0 h 2220057"/>
                  <a:gd name="connsiteX154" fmla="*/ 1406971 w 3572077"/>
                  <a:gd name="connsiteY154" fmla="*/ 0 h 2220057"/>
                  <a:gd name="connsiteX155" fmla="*/ 1392317 w 3572077"/>
                  <a:gd name="connsiteY155" fmla="*/ 95250 h 2220057"/>
                  <a:gd name="connsiteX156" fmla="*/ 1366673 w 3572077"/>
                  <a:gd name="connsiteY156" fmla="*/ 135548 h 2220057"/>
                  <a:gd name="connsiteX157" fmla="*/ 1366673 w 3572077"/>
                  <a:gd name="connsiteY157" fmla="*/ 135548 h 2220057"/>
                  <a:gd name="connsiteX158" fmla="*/ 1392317 w 3572077"/>
                  <a:gd name="connsiteY158" fmla="*/ 172182 h 2220057"/>
                  <a:gd name="connsiteX159" fmla="*/ 1421625 w 3572077"/>
                  <a:gd name="connsiteY159" fmla="*/ 263769 h 2220057"/>
                  <a:gd name="connsiteX160" fmla="*/ 1439942 w 3572077"/>
                  <a:gd name="connsiteY160" fmla="*/ 329711 h 2220057"/>
                  <a:gd name="connsiteX161" fmla="*/ 1395981 w 3572077"/>
                  <a:gd name="connsiteY161" fmla="*/ 391990 h 2220057"/>
                  <a:gd name="connsiteX162" fmla="*/ 1355683 w 3572077"/>
                  <a:gd name="connsiteY162" fmla="*/ 417634 h 2220057"/>
                  <a:gd name="connsiteX163" fmla="*/ 1282413 w 3572077"/>
                  <a:gd name="connsiteY163" fmla="*/ 410307 h 2220057"/>
                  <a:gd name="connsiteX164" fmla="*/ 1264096 w 3572077"/>
                  <a:gd name="connsiteY164" fmla="*/ 373673 h 2220057"/>
                  <a:gd name="connsiteX165" fmla="*/ 1264096 w 3572077"/>
                  <a:gd name="connsiteY165" fmla="*/ 333375 h 2220057"/>
                  <a:gd name="connsiteX166" fmla="*/ 1245779 w 3572077"/>
                  <a:gd name="connsiteY166" fmla="*/ 315057 h 2220057"/>
                  <a:gd name="connsiteX167" fmla="*/ 1205481 w 3572077"/>
                  <a:gd name="connsiteY167" fmla="*/ 296740 h 2220057"/>
                  <a:gd name="connsiteX168" fmla="*/ 1157856 w 3572077"/>
                  <a:gd name="connsiteY168" fmla="*/ 271096 h 2220057"/>
                  <a:gd name="connsiteX169" fmla="*/ 1143202 w 3572077"/>
                  <a:gd name="connsiteY169" fmla="*/ 216144 h 2220057"/>
                  <a:gd name="connsiteX170" fmla="*/ 1139538 w 3572077"/>
                  <a:gd name="connsiteY170" fmla="*/ 168519 h 2220057"/>
                  <a:gd name="connsiteX171" fmla="*/ 1135875 w 3572077"/>
                  <a:gd name="connsiteY171" fmla="*/ 153865 h 2220057"/>
                  <a:gd name="connsiteX172" fmla="*/ 1106567 w 3572077"/>
                  <a:gd name="connsiteY172" fmla="*/ 109903 h 2220057"/>
                  <a:gd name="connsiteX173" fmla="*/ 1058942 w 3572077"/>
                  <a:gd name="connsiteY173" fmla="*/ 146538 h 2220057"/>
                  <a:gd name="connsiteX174" fmla="*/ 1022308 w 3572077"/>
                  <a:gd name="connsiteY174" fmla="*/ 208817 h 2220057"/>
                  <a:gd name="connsiteX175" fmla="*/ 952702 w 3572077"/>
                  <a:gd name="connsiteY175" fmla="*/ 197827 h 2220057"/>
                  <a:gd name="connsiteX176" fmla="*/ 846461 w 3572077"/>
                  <a:gd name="connsiteY176" fmla="*/ 168519 h 2220057"/>
                  <a:gd name="connsiteX177" fmla="*/ 754875 w 3572077"/>
                  <a:gd name="connsiteY177" fmla="*/ 168519 h 2220057"/>
                  <a:gd name="connsiteX178" fmla="*/ 703586 w 3572077"/>
                  <a:gd name="connsiteY178" fmla="*/ 146538 h 2220057"/>
                  <a:gd name="connsiteX179" fmla="*/ 688933 w 3572077"/>
                  <a:gd name="connsiteY179" fmla="*/ 109903 h 2220057"/>
                  <a:gd name="connsiteX180" fmla="*/ 612000 w 3572077"/>
                  <a:gd name="connsiteY180" fmla="*/ 142875 h 2220057"/>
                  <a:gd name="connsiteX181" fmla="*/ 502096 w 3572077"/>
                  <a:gd name="connsiteY181" fmla="*/ 157528 h 2220057"/>
                  <a:gd name="connsiteX0" fmla="*/ 502096 w 3572077"/>
                  <a:gd name="connsiteY0" fmla="*/ 157528 h 2220057"/>
                  <a:gd name="connsiteX1" fmla="*/ 535067 w 3572077"/>
                  <a:gd name="connsiteY1" fmla="*/ 289413 h 2220057"/>
                  <a:gd name="connsiteX2" fmla="*/ 548634 w 3572077"/>
                  <a:gd name="connsiteY2" fmla="*/ 359386 h 2220057"/>
                  <a:gd name="connsiteX3" fmla="*/ 522989 w 3572077"/>
                  <a:gd name="connsiteY3" fmla="*/ 584504 h 2220057"/>
                  <a:gd name="connsiteX4" fmla="*/ 458134 w 3572077"/>
                  <a:gd name="connsiteY4" fmla="*/ 545855 h 2220057"/>
                  <a:gd name="connsiteX5" fmla="*/ 340904 w 3572077"/>
                  <a:gd name="connsiteY5" fmla="*/ 564173 h 2220057"/>
                  <a:gd name="connsiteX6" fmla="*/ 237038 w 3572077"/>
                  <a:gd name="connsiteY6" fmla="*/ 576080 h 2220057"/>
                  <a:gd name="connsiteX7" fmla="*/ 84462 w 3572077"/>
                  <a:gd name="connsiteY7" fmla="*/ 611798 h 2220057"/>
                  <a:gd name="connsiteX8" fmla="*/ 77134 w 3572077"/>
                  <a:gd name="connsiteY8" fmla="*/ 670413 h 2220057"/>
                  <a:gd name="connsiteX9" fmla="*/ 11192 w 3572077"/>
                  <a:gd name="connsiteY9" fmla="*/ 714375 h 2220057"/>
                  <a:gd name="connsiteX10" fmla="*/ 0 w 3572077"/>
                  <a:gd name="connsiteY10" fmla="*/ 835269 h 2220057"/>
                  <a:gd name="connsiteX11" fmla="*/ 90902 w 3572077"/>
                  <a:gd name="connsiteY11" fmla="*/ 920810 h 2220057"/>
                  <a:gd name="connsiteX12" fmla="*/ 128624 w 3572077"/>
                  <a:gd name="connsiteY12" fmla="*/ 952317 h 2220057"/>
                  <a:gd name="connsiteX13" fmla="*/ 88125 w 3572077"/>
                  <a:gd name="connsiteY13" fmla="*/ 1091711 h 2220057"/>
                  <a:gd name="connsiteX14" fmla="*/ 78623 w 3572077"/>
                  <a:gd name="connsiteY14" fmla="*/ 1118821 h 2220057"/>
                  <a:gd name="connsiteX15" fmla="*/ 172384 w 3572077"/>
                  <a:gd name="connsiteY15" fmla="*/ 1172307 h 2220057"/>
                  <a:gd name="connsiteX16" fmla="*/ 132086 w 3572077"/>
                  <a:gd name="connsiteY16" fmla="*/ 1274884 h 2220057"/>
                  <a:gd name="connsiteX17" fmla="*/ 150404 w 3572077"/>
                  <a:gd name="connsiteY17" fmla="*/ 1304192 h 2220057"/>
                  <a:gd name="connsiteX18" fmla="*/ 264171 w 3572077"/>
                  <a:gd name="connsiteY18" fmla="*/ 1350534 h 2220057"/>
                  <a:gd name="connsiteX19" fmla="*/ 304269 w 3572077"/>
                  <a:gd name="connsiteY19" fmla="*/ 1436077 h 2220057"/>
                  <a:gd name="connsiteX20" fmla="*/ 395856 w 3572077"/>
                  <a:gd name="connsiteY20" fmla="*/ 1432413 h 2220057"/>
                  <a:gd name="connsiteX21" fmla="*/ 454471 w 3572077"/>
                  <a:gd name="connsiteY21" fmla="*/ 1520336 h 2220057"/>
                  <a:gd name="connsiteX22" fmla="*/ 549721 w 3572077"/>
                  <a:gd name="connsiteY22" fmla="*/ 1542317 h 2220057"/>
                  <a:gd name="connsiteX23" fmla="*/ 582692 w 3572077"/>
                  <a:gd name="connsiteY23" fmla="*/ 1553307 h 2220057"/>
                  <a:gd name="connsiteX24" fmla="*/ 639132 w 3572077"/>
                  <a:gd name="connsiteY24" fmla="*/ 1500005 h 2220057"/>
                  <a:gd name="connsiteX25" fmla="*/ 652298 w 3572077"/>
                  <a:gd name="connsiteY25" fmla="*/ 1494692 h 2220057"/>
                  <a:gd name="connsiteX26" fmla="*/ 714577 w 3572077"/>
                  <a:gd name="connsiteY26" fmla="*/ 1483702 h 2220057"/>
                  <a:gd name="connsiteX27" fmla="*/ 776856 w 3572077"/>
                  <a:gd name="connsiteY27" fmla="*/ 1524000 h 2220057"/>
                  <a:gd name="connsiteX28" fmla="*/ 817154 w 3572077"/>
                  <a:gd name="connsiteY28" fmla="*/ 1505682 h 2220057"/>
                  <a:gd name="connsiteX29" fmla="*/ 882009 w 3572077"/>
                  <a:gd name="connsiteY29" fmla="*/ 1557886 h 2220057"/>
                  <a:gd name="connsiteX30" fmla="*/ 934384 w 3572077"/>
                  <a:gd name="connsiteY30" fmla="*/ 1567961 h 2220057"/>
                  <a:gd name="connsiteX31" fmla="*/ 1007654 w 3572077"/>
                  <a:gd name="connsiteY31" fmla="*/ 1583531 h 2220057"/>
                  <a:gd name="connsiteX32" fmla="*/ 1034585 w 3572077"/>
                  <a:gd name="connsiteY32" fmla="*/ 1581150 h 2220057"/>
                  <a:gd name="connsiteX33" fmla="*/ 1093402 w 3572077"/>
                  <a:gd name="connsiteY33" fmla="*/ 1656801 h 2220057"/>
                  <a:gd name="connsiteX34" fmla="*/ 1143404 w 3572077"/>
                  <a:gd name="connsiteY34" fmla="*/ 1638665 h 2220057"/>
                  <a:gd name="connsiteX35" fmla="*/ 1187163 w 3572077"/>
                  <a:gd name="connsiteY35" fmla="*/ 1659548 h 2220057"/>
                  <a:gd name="connsiteX36" fmla="*/ 1200329 w 3572077"/>
                  <a:gd name="connsiteY36" fmla="*/ 1711752 h 2220057"/>
                  <a:gd name="connsiteX37" fmla="*/ 1264096 w 3572077"/>
                  <a:gd name="connsiteY37" fmla="*/ 1740144 h 2220057"/>
                  <a:gd name="connsiteX38" fmla="*/ 1282413 w 3572077"/>
                  <a:gd name="connsiteY38" fmla="*/ 1806086 h 2220057"/>
                  <a:gd name="connsiteX39" fmla="*/ 1166471 w 3572077"/>
                  <a:gd name="connsiteY39" fmla="*/ 1918188 h 2220057"/>
                  <a:gd name="connsiteX40" fmla="*/ 1172509 w 3572077"/>
                  <a:gd name="connsiteY40" fmla="*/ 1949877 h 2220057"/>
                  <a:gd name="connsiteX41" fmla="*/ 1245779 w 3572077"/>
                  <a:gd name="connsiteY41" fmla="*/ 1974605 h 2220057"/>
                  <a:gd name="connsiteX42" fmla="*/ 1322711 w 3572077"/>
                  <a:gd name="connsiteY42" fmla="*/ 2033221 h 2220057"/>
                  <a:gd name="connsiteX43" fmla="*/ 1363009 w 3572077"/>
                  <a:gd name="connsiteY43" fmla="*/ 2121144 h 2220057"/>
                  <a:gd name="connsiteX44" fmla="*/ 1428065 w 3572077"/>
                  <a:gd name="connsiteY44" fmla="*/ 2125906 h 2220057"/>
                  <a:gd name="connsiteX45" fmla="*/ 1513211 w 3572077"/>
                  <a:gd name="connsiteY45" fmla="*/ 2106490 h 2220057"/>
                  <a:gd name="connsiteX46" fmla="*/ 1579154 w 3572077"/>
                  <a:gd name="connsiteY46" fmla="*/ 2077182 h 2220057"/>
                  <a:gd name="connsiteX47" fmla="*/ 1648759 w 3572077"/>
                  <a:gd name="connsiteY47" fmla="*/ 2106490 h 2220057"/>
                  <a:gd name="connsiteX48" fmla="*/ 1725692 w 3572077"/>
                  <a:gd name="connsiteY48" fmla="*/ 2055202 h 2220057"/>
                  <a:gd name="connsiteX49" fmla="*/ 1769654 w 3572077"/>
                  <a:gd name="connsiteY49" fmla="*/ 2077182 h 2220057"/>
                  <a:gd name="connsiteX50" fmla="*/ 1784308 w 3572077"/>
                  <a:gd name="connsiteY50" fmla="*/ 2146788 h 2220057"/>
                  <a:gd name="connsiteX51" fmla="*/ 1811641 w 3572077"/>
                  <a:gd name="connsiteY51" fmla="*/ 2220057 h 2220057"/>
                  <a:gd name="connsiteX52" fmla="*/ 1919856 w 3572077"/>
                  <a:gd name="connsiteY52" fmla="*/ 2168769 h 2220057"/>
                  <a:gd name="connsiteX53" fmla="*/ 1967481 w 3572077"/>
                  <a:gd name="connsiteY53" fmla="*/ 2124807 h 2220057"/>
                  <a:gd name="connsiteX54" fmla="*/ 2022433 w 3572077"/>
                  <a:gd name="connsiteY54" fmla="*/ 2106490 h 2220057"/>
                  <a:gd name="connsiteX55" fmla="*/ 2077384 w 3572077"/>
                  <a:gd name="connsiteY55" fmla="*/ 2058865 h 2220057"/>
                  <a:gd name="connsiteX56" fmla="*/ 2154317 w 3572077"/>
                  <a:gd name="connsiteY56" fmla="*/ 2047875 h 2220057"/>
                  <a:gd name="connsiteX57" fmla="*/ 2223923 w 3572077"/>
                  <a:gd name="connsiteY57" fmla="*/ 2062528 h 2220057"/>
                  <a:gd name="connsiteX58" fmla="*/ 2311846 w 3572077"/>
                  <a:gd name="connsiteY58" fmla="*/ 2102827 h 2220057"/>
                  <a:gd name="connsiteX59" fmla="*/ 2355808 w 3572077"/>
                  <a:gd name="connsiteY59" fmla="*/ 2069855 h 2220057"/>
                  <a:gd name="connsiteX60" fmla="*/ 2366798 w 3572077"/>
                  <a:gd name="connsiteY60" fmla="*/ 2014903 h 2220057"/>
                  <a:gd name="connsiteX61" fmla="*/ 2344817 w 3572077"/>
                  <a:gd name="connsiteY61" fmla="*/ 1967278 h 2220057"/>
                  <a:gd name="connsiteX62" fmla="*/ 2352144 w 3572077"/>
                  <a:gd name="connsiteY62" fmla="*/ 1919653 h 2220057"/>
                  <a:gd name="connsiteX63" fmla="*/ 2308183 w 3572077"/>
                  <a:gd name="connsiteY63" fmla="*/ 1868365 h 2220057"/>
                  <a:gd name="connsiteX64" fmla="*/ 2282538 w 3572077"/>
                  <a:gd name="connsiteY64" fmla="*/ 1740144 h 2220057"/>
                  <a:gd name="connsiteX65" fmla="*/ 2260558 w 3572077"/>
                  <a:gd name="connsiteY65" fmla="*/ 1655884 h 2220057"/>
                  <a:gd name="connsiteX66" fmla="*/ 2238577 w 3572077"/>
                  <a:gd name="connsiteY66" fmla="*/ 1608259 h 2220057"/>
                  <a:gd name="connsiteX67" fmla="*/ 2209269 w 3572077"/>
                  <a:gd name="connsiteY67" fmla="*/ 1648557 h 2220057"/>
                  <a:gd name="connsiteX68" fmla="*/ 2165308 w 3572077"/>
                  <a:gd name="connsiteY68" fmla="*/ 1615586 h 2220057"/>
                  <a:gd name="connsiteX69" fmla="*/ 2139663 w 3572077"/>
                  <a:gd name="connsiteY69" fmla="*/ 1571625 h 2220057"/>
                  <a:gd name="connsiteX70" fmla="*/ 2139663 w 3572077"/>
                  <a:gd name="connsiteY70" fmla="*/ 1545980 h 2220057"/>
                  <a:gd name="connsiteX71" fmla="*/ 2103029 w 3572077"/>
                  <a:gd name="connsiteY71" fmla="*/ 1545980 h 2220057"/>
                  <a:gd name="connsiteX72" fmla="*/ 2051740 w 3572077"/>
                  <a:gd name="connsiteY72" fmla="*/ 1553307 h 2220057"/>
                  <a:gd name="connsiteX73" fmla="*/ 2018769 w 3572077"/>
                  <a:gd name="connsiteY73" fmla="*/ 1516673 h 2220057"/>
                  <a:gd name="connsiteX74" fmla="*/ 2033423 w 3572077"/>
                  <a:gd name="connsiteY74" fmla="*/ 1483702 h 2220057"/>
                  <a:gd name="connsiteX75" fmla="*/ 2121346 w 3572077"/>
                  <a:gd name="connsiteY75" fmla="*/ 1483702 h 2220057"/>
                  <a:gd name="connsiteX76" fmla="*/ 2176298 w 3572077"/>
                  <a:gd name="connsiteY76" fmla="*/ 1527663 h 2220057"/>
                  <a:gd name="connsiteX77" fmla="*/ 2275211 w 3572077"/>
                  <a:gd name="connsiteY77" fmla="*/ 1553307 h 2220057"/>
                  <a:gd name="connsiteX78" fmla="*/ 2337490 w 3572077"/>
                  <a:gd name="connsiteY78" fmla="*/ 1516673 h 2220057"/>
                  <a:gd name="connsiteX79" fmla="*/ 2407096 w 3572077"/>
                  <a:gd name="connsiteY79" fmla="*/ 1461721 h 2220057"/>
                  <a:gd name="connsiteX80" fmla="*/ 2443731 w 3572077"/>
                  <a:gd name="connsiteY80" fmla="*/ 1406769 h 2220057"/>
                  <a:gd name="connsiteX81" fmla="*/ 2476702 w 3572077"/>
                  <a:gd name="connsiteY81" fmla="*/ 1366471 h 2220057"/>
                  <a:gd name="connsiteX82" fmla="*/ 2487692 w 3572077"/>
                  <a:gd name="connsiteY82" fmla="*/ 1318846 h 2220057"/>
                  <a:gd name="connsiteX83" fmla="*/ 2480365 w 3572077"/>
                  <a:gd name="connsiteY83" fmla="*/ 1274884 h 2220057"/>
                  <a:gd name="connsiteX84" fmla="*/ 2429077 w 3572077"/>
                  <a:gd name="connsiteY84" fmla="*/ 1223596 h 2220057"/>
                  <a:gd name="connsiteX85" fmla="*/ 2440067 w 3572077"/>
                  <a:gd name="connsiteY85" fmla="*/ 1172307 h 2220057"/>
                  <a:gd name="connsiteX86" fmla="*/ 2465711 w 3572077"/>
                  <a:gd name="connsiteY86" fmla="*/ 1143000 h 2220057"/>
                  <a:gd name="connsiteX87" fmla="*/ 2524327 w 3572077"/>
                  <a:gd name="connsiteY87" fmla="*/ 1146663 h 2220057"/>
                  <a:gd name="connsiteX88" fmla="*/ 2560961 w 3572077"/>
                  <a:gd name="connsiteY88" fmla="*/ 1227259 h 2220057"/>
                  <a:gd name="connsiteX89" fmla="*/ 2575615 w 3572077"/>
                  <a:gd name="connsiteY89" fmla="*/ 1278548 h 2220057"/>
                  <a:gd name="connsiteX90" fmla="*/ 2575615 w 3572077"/>
                  <a:gd name="connsiteY90" fmla="*/ 1337163 h 2220057"/>
                  <a:gd name="connsiteX91" fmla="*/ 2659875 w 3572077"/>
                  <a:gd name="connsiteY91" fmla="*/ 1337163 h 2220057"/>
                  <a:gd name="connsiteX92" fmla="*/ 2711163 w 3572077"/>
                  <a:gd name="connsiteY92" fmla="*/ 1315182 h 2220057"/>
                  <a:gd name="connsiteX93" fmla="*/ 2747798 w 3572077"/>
                  <a:gd name="connsiteY93" fmla="*/ 1304192 h 2220057"/>
                  <a:gd name="connsiteX94" fmla="*/ 2843048 w 3572077"/>
                  <a:gd name="connsiteY94" fmla="*/ 1355480 h 2220057"/>
                  <a:gd name="connsiteX95" fmla="*/ 2865029 w 3572077"/>
                  <a:gd name="connsiteY95" fmla="*/ 1395778 h 2220057"/>
                  <a:gd name="connsiteX96" fmla="*/ 2868692 w 3572077"/>
                  <a:gd name="connsiteY96" fmla="*/ 1465384 h 2220057"/>
                  <a:gd name="connsiteX97" fmla="*/ 2949288 w 3572077"/>
                  <a:gd name="connsiteY97" fmla="*/ 1534990 h 2220057"/>
                  <a:gd name="connsiteX98" fmla="*/ 2985923 w 3572077"/>
                  <a:gd name="connsiteY98" fmla="*/ 1524000 h 2220057"/>
                  <a:gd name="connsiteX99" fmla="*/ 3055529 w 3572077"/>
                  <a:gd name="connsiteY99" fmla="*/ 1589942 h 2220057"/>
                  <a:gd name="connsiteX100" fmla="*/ 3114144 w 3572077"/>
                  <a:gd name="connsiteY100" fmla="*/ 1622913 h 2220057"/>
                  <a:gd name="connsiteX101" fmla="*/ 3191077 w 3572077"/>
                  <a:gd name="connsiteY101" fmla="*/ 1622913 h 2220057"/>
                  <a:gd name="connsiteX102" fmla="*/ 3253356 w 3572077"/>
                  <a:gd name="connsiteY102" fmla="*/ 1597269 h 2220057"/>
                  <a:gd name="connsiteX103" fmla="*/ 3238702 w 3572077"/>
                  <a:gd name="connsiteY103" fmla="*/ 1534990 h 2220057"/>
                  <a:gd name="connsiteX104" fmla="*/ 3268009 w 3572077"/>
                  <a:gd name="connsiteY104" fmla="*/ 1469048 h 2220057"/>
                  <a:gd name="connsiteX105" fmla="*/ 3275336 w 3572077"/>
                  <a:gd name="connsiteY105" fmla="*/ 1399442 h 2220057"/>
                  <a:gd name="connsiteX106" fmla="*/ 3275336 w 3572077"/>
                  <a:gd name="connsiteY106" fmla="*/ 1337163 h 2220057"/>
                  <a:gd name="connsiteX107" fmla="*/ 3326625 w 3572077"/>
                  <a:gd name="connsiteY107" fmla="*/ 1340827 h 2220057"/>
                  <a:gd name="connsiteX108" fmla="*/ 3423892 w 3572077"/>
                  <a:gd name="connsiteY108" fmla="*/ 1372772 h 2220057"/>
                  <a:gd name="connsiteX109" fmla="*/ 3557423 w 3572077"/>
                  <a:gd name="connsiteY109" fmla="*/ 1359144 h 2220057"/>
                  <a:gd name="connsiteX110" fmla="*/ 3572077 w 3572077"/>
                  <a:gd name="connsiteY110" fmla="*/ 1238250 h 2220057"/>
                  <a:gd name="connsiteX111" fmla="*/ 3561086 w 3572077"/>
                  <a:gd name="connsiteY111" fmla="*/ 1128346 h 2220057"/>
                  <a:gd name="connsiteX112" fmla="*/ 3539106 w 3572077"/>
                  <a:gd name="connsiteY112" fmla="*/ 1025769 h 2220057"/>
                  <a:gd name="connsiteX113" fmla="*/ 3451183 w 3572077"/>
                  <a:gd name="connsiteY113" fmla="*/ 956163 h 2220057"/>
                  <a:gd name="connsiteX114" fmla="*/ 3326625 w 3572077"/>
                  <a:gd name="connsiteY114" fmla="*/ 934182 h 2220057"/>
                  <a:gd name="connsiteX115" fmla="*/ 3264346 w 3572077"/>
                  <a:gd name="connsiteY115" fmla="*/ 930519 h 2220057"/>
                  <a:gd name="connsiteX116" fmla="*/ 3136125 w 3572077"/>
                  <a:gd name="connsiteY116" fmla="*/ 901211 h 2220057"/>
                  <a:gd name="connsiteX117" fmla="*/ 3051865 w 3572077"/>
                  <a:gd name="connsiteY117" fmla="*/ 901211 h 2220057"/>
                  <a:gd name="connsiteX118" fmla="*/ 3055529 w 3572077"/>
                  <a:gd name="connsiteY118" fmla="*/ 985471 h 2220057"/>
                  <a:gd name="connsiteX119" fmla="*/ 3059192 w 3572077"/>
                  <a:gd name="connsiteY119" fmla="*/ 1036759 h 2220057"/>
                  <a:gd name="connsiteX120" fmla="*/ 3015231 w 3572077"/>
                  <a:gd name="connsiteY120" fmla="*/ 1044086 h 2220057"/>
                  <a:gd name="connsiteX121" fmla="*/ 2967606 w 3572077"/>
                  <a:gd name="connsiteY121" fmla="*/ 1018442 h 2220057"/>
                  <a:gd name="connsiteX122" fmla="*/ 2989586 w 3572077"/>
                  <a:gd name="connsiteY122" fmla="*/ 970817 h 2220057"/>
                  <a:gd name="connsiteX123" fmla="*/ 2974933 w 3572077"/>
                  <a:gd name="connsiteY123" fmla="*/ 886557 h 2220057"/>
                  <a:gd name="connsiteX124" fmla="*/ 2974933 w 3572077"/>
                  <a:gd name="connsiteY124" fmla="*/ 835269 h 2220057"/>
                  <a:gd name="connsiteX125" fmla="*/ 2927308 w 3572077"/>
                  <a:gd name="connsiteY125" fmla="*/ 762000 h 2220057"/>
                  <a:gd name="connsiteX126" fmla="*/ 2876019 w 3572077"/>
                  <a:gd name="connsiteY126" fmla="*/ 707048 h 2220057"/>
                  <a:gd name="connsiteX127" fmla="*/ 2813740 w 3572077"/>
                  <a:gd name="connsiteY127" fmla="*/ 666750 h 2220057"/>
                  <a:gd name="connsiteX128" fmla="*/ 2751461 w 3572077"/>
                  <a:gd name="connsiteY128" fmla="*/ 630115 h 2220057"/>
                  <a:gd name="connsiteX129" fmla="*/ 2700173 w 3572077"/>
                  <a:gd name="connsiteY129" fmla="*/ 567836 h 2220057"/>
                  <a:gd name="connsiteX130" fmla="*/ 2626904 w 3572077"/>
                  <a:gd name="connsiteY130" fmla="*/ 512884 h 2220057"/>
                  <a:gd name="connsiteX131" fmla="*/ 2586606 w 3572077"/>
                  <a:gd name="connsiteY131" fmla="*/ 476250 h 2220057"/>
                  <a:gd name="connsiteX132" fmla="*/ 2535317 w 3572077"/>
                  <a:gd name="connsiteY132" fmla="*/ 421298 h 2220057"/>
                  <a:gd name="connsiteX133" fmla="*/ 2469375 w 3572077"/>
                  <a:gd name="connsiteY133" fmla="*/ 384663 h 2220057"/>
                  <a:gd name="connsiteX134" fmla="*/ 2403433 w 3572077"/>
                  <a:gd name="connsiteY134" fmla="*/ 355355 h 2220057"/>
                  <a:gd name="connsiteX135" fmla="*/ 2377788 w 3572077"/>
                  <a:gd name="connsiteY135" fmla="*/ 307730 h 2220057"/>
                  <a:gd name="connsiteX136" fmla="*/ 2326500 w 3572077"/>
                  <a:gd name="connsiteY136" fmla="*/ 267432 h 2220057"/>
                  <a:gd name="connsiteX137" fmla="*/ 2271548 w 3572077"/>
                  <a:gd name="connsiteY137" fmla="*/ 212480 h 2220057"/>
                  <a:gd name="connsiteX138" fmla="*/ 2198279 w 3572077"/>
                  <a:gd name="connsiteY138" fmla="*/ 194163 h 2220057"/>
                  <a:gd name="connsiteX139" fmla="*/ 2146990 w 3572077"/>
                  <a:gd name="connsiteY139" fmla="*/ 172182 h 2220057"/>
                  <a:gd name="connsiteX140" fmla="*/ 2081048 w 3572077"/>
                  <a:gd name="connsiteY140" fmla="*/ 142875 h 2220057"/>
                  <a:gd name="connsiteX141" fmla="*/ 2040750 w 3572077"/>
                  <a:gd name="connsiteY141" fmla="*/ 113567 h 2220057"/>
                  <a:gd name="connsiteX142" fmla="*/ 1982134 w 3572077"/>
                  <a:gd name="connsiteY142" fmla="*/ 73269 h 2220057"/>
                  <a:gd name="connsiteX143" fmla="*/ 1934509 w 3572077"/>
                  <a:gd name="connsiteY143" fmla="*/ 87923 h 2220057"/>
                  <a:gd name="connsiteX144" fmla="*/ 1857577 w 3572077"/>
                  <a:gd name="connsiteY144" fmla="*/ 84259 h 2220057"/>
                  <a:gd name="connsiteX145" fmla="*/ 1795298 w 3572077"/>
                  <a:gd name="connsiteY145" fmla="*/ 84259 h 2220057"/>
                  <a:gd name="connsiteX146" fmla="*/ 1725692 w 3572077"/>
                  <a:gd name="connsiteY146" fmla="*/ 73269 h 2220057"/>
                  <a:gd name="connsiteX147" fmla="*/ 1707375 w 3572077"/>
                  <a:gd name="connsiteY147" fmla="*/ 98913 h 2220057"/>
                  <a:gd name="connsiteX148" fmla="*/ 1670740 w 3572077"/>
                  <a:gd name="connsiteY148" fmla="*/ 98913 h 2220057"/>
                  <a:gd name="connsiteX149" fmla="*/ 1645096 w 3572077"/>
                  <a:gd name="connsiteY149" fmla="*/ 58615 h 2220057"/>
                  <a:gd name="connsiteX150" fmla="*/ 1615788 w 3572077"/>
                  <a:gd name="connsiteY150" fmla="*/ 47625 h 2220057"/>
                  <a:gd name="connsiteX151" fmla="*/ 1531529 w 3572077"/>
                  <a:gd name="connsiteY151" fmla="*/ 32971 h 2220057"/>
                  <a:gd name="connsiteX152" fmla="*/ 1480240 w 3572077"/>
                  <a:gd name="connsiteY152" fmla="*/ 18317 h 2220057"/>
                  <a:gd name="connsiteX153" fmla="*/ 1406971 w 3572077"/>
                  <a:gd name="connsiteY153" fmla="*/ 0 h 2220057"/>
                  <a:gd name="connsiteX154" fmla="*/ 1406971 w 3572077"/>
                  <a:gd name="connsiteY154" fmla="*/ 0 h 2220057"/>
                  <a:gd name="connsiteX155" fmla="*/ 1392317 w 3572077"/>
                  <a:gd name="connsiteY155" fmla="*/ 95250 h 2220057"/>
                  <a:gd name="connsiteX156" fmla="*/ 1366673 w 3572077"/>
                  <a:gd name="connsiteY156" fmla="*/ 135548 h 2220057"/>
                  <a:gd name="connsiteX157" fmla="*/ 1366673 w 3572077"/>
                  <a:gd name="connsiteY157" fmla="*/ 135548 h 2220057"/>
                  <a:gd name="connsiteX158" fmla="*/ 1392317 w 3572077"/>
                  <a:gd name="connsiteY158" fmla="*/ 172182 h 2220057"/>
                  <a:gd name="connsiteX159" fmla="*/ 1421625 w 3572077"/>
                  <a:gd name="connsiteY159" fmla="*/ 263769 h 2220057"/>
                  <a:gd name="connsiteX160" fmla="*/ 1439942 w 3572077"/>
                  <a:gd name="connsiteY160" fmla="*/ 329711 h 2220057"/>
                  <a:gd name="connsiteX161" fmla="*/ 1395981 w 3572077"/>
                  <a:gd name="connsiteY161" fmla="*/ 391990 h 2220057"/>
                  <a:gd name="connsiteX162" fmla="*/ 1355683 w 3572077"/>
                  <a:gd name="connsiteY162" fmla="*/ 417634 h 2220057"/>
                  <a:gd name="connsiteX163" fmla="*/ 1282413 w 3572077"/>
                  <a:gd name="connsiteY163" fmla="*/ 410307 h 2220057"/>
                  <a:gd name="connsiteX164" fmla="*/ 1264096 w 3572077"/>
                  <a:gd name="connsiteY164" fmla="*/ 373673 h 2220057"/>
                  <a:gd name="connsiteX165" fmla="*/ 1264096 w 3572077"/>
                  <a:gd name="connsiteY165" fmla="*/ 333375 h 2220057"/>
                  <a:gd name="connsiteX166" fmla="*/ 1245779 w 3572077"/>
                  <a:gd name="connsiteY166" fmla="*/ 315057 h 2220057"/>
                  <a:gd name="connsiteX167" fmla="*/ 1205481 w 3572077"/>
                  <a:gd name="connsiteY167" fmla="*/ 296740 h 2220057"/>
                  <a:gd name="connsiteX168" fmla="*/ 1157856 w 3572077"/>
                  <a:gd name="connsiteY168" fmla="*/ 271096 h 2220057"/>
                  <a:gd name="connsiteX169" fmla="*/ 1143202 w 3572077"/>
                  <a:gd name="connsiteY169" fmla="*/ 216144 h 2220057"/>
                  <a:gd name="connsiteX170" fmla="*/ 1139538 w 3572077"/>
                  <a:gd name="connsiteY170" fmla="*/ 168519 h 2220057"/>
                  <a:gd name="connsiteX171" fmla="*/ 1135875 w 3572077"/>
                  <a:gd name="connsiteY171" fmla="*/ 153865 h 2220057"/>
                  <a:gd name="connsiteX172" fmla="*/ 1106567 w 3572077"/>
                  <a:gd name="connsiteY172" fmla="*/ 109903 h 2220057"/>
                  <a:gd name="connsiteX173" fmla="*/ 1058942 w 3572077"/>
                  <a:gd name="connsiteY173" fmla="*/ 146538 h 2220057"/>
                  <a:gd name="connsiteX174" fmla="*/ 1022308 w 3572077"/>
                  <a:gd name="connsiteY174" fmla="*/ 208817 h 2220057"/>
                  <a:gd name="connsiteX175" fmla="*/ 952702 w 3572077"/>
                  <a:gd name="connsiteY175" fmla="*/ 197827 h 2220057"/>
                  <a:gd name="connsiteX176" fmla="*/ 846461 w 3572077"/>
                  <a:gd name="connsiteY176" fmla="*/ 168519 h 2220057"/>
                  <a:gd name="connsiteX177" fmla="*/ 754875 w 3572077"/>
                  <a:gd name="connsiteY177" fmla="*/ 168519 h 2220057"/>
                  <a:gd name="connsiteX178" fmla="*/ 703586 w 3572077"/>
                  <a:gd name="connsiteY178" fmla="*/ 146538 h 2220057"/>
                  <a:gd name="connsiteX179" fmla="*/ 688933 w 3572077"/>
                  <a:gd name="connsiteY179" fmla="*/ 109903 h 2220057"/>
                  <a:gd name="connsiteX180" fmla="*/ 612000 w 3572077"/>
                  <a:gd name="connsiteY180" fmla="*/ 142875 h 2220057"/>
                  <a:gd name="connsiteX181" fmla="*/ 502096 w 3572077"/>
                  <a:gd name="connsiteY181" fmla="*/ 157528 h 2220057"/>
                  <a:gd name="connsiteX0" fmla="*/ 502096 w 3572077"/>
                  <a:gd name="connsiteY0" fmla="*/ 157528 h 2220057"/>
                  <a:gd name="connsiteX1" fmla="*/ 535067 w 3572077"/>
                  <a:gd name="connsiteY1" fmla="*/ 289413 h 2220057"/>
                  <a:gd name="connsiteX2" fmla="*/ 548634 w 3572077"/>
                  <a:gd name="connsiteY2" fmla="*/ 359386 h 2220057"/>
                  <a:gd name="connsiteX3" fmla="*/ 522989 w 3572077"/>
                  <a:gd name="connsiteY3" fmla="*/ 584504 h 2220057"/>
                  <a:gd name="connsiteX4" fmla="*/ 458134 w 3572077"/>
                  <a:gd name="connsiteY4" fmla="*/ 545855 h 2220057"/>
                  <a:gd name="connsiteX5" fmla="*/ 340904 w 3572077"/>
                  <a:gd name="connsiteY5" fmla="*/ 564173 h 2220057"/>
                  <a:gd name="connsiteX6" fmla="*/ 237038 w 3572077"/>
                  <a:gd name="connsiteY6" fmla="*/ 576080 h 2220057"/>
                  <a:gd name="connsiteX7" fmla="*/ 84462 w 3572077"/>
                  <a:gd name="connsiteY7" fmla="*/ 611798 h 2220057"/>
                  <a:gd name="connsiteX8" fmla="*/ 77134 w 3572077"/>
                  <a:gd name="connsiteY8" fmla="*/ 670413 h 2220057"/>
                  <a:gd name="connsiteX9" fmla="*/ 11192 w 3572077"/>
                  <a:gd name="connsiteY9" fmla="*/ 714375 h 2220057"/>
                  <a:gd name="connsiteX10" fmla="*/ 0 w 3572077"/>
                  <a:gd name="connsiteY10" fmla="*/ 835269 h 2220057"/>
                  <a:gd name="connsiteX11" fmla="*/ 90902 w 3572077"/>
                  <a:gd name="connsiteY11" fmla="*/ 920810 h 2220057"/>
                  <a:gd name="connsiteX12" fmla="*/ 128624 w 3572077"/>
                  <a:gd name="connsiteY12" fmla="*/ 952317 h 2220057"/>
                  <a:gd name="connsiteX13" fmla="*/ 88125 w 3572077"/>
                  <a:gd name="connsiteY13" fmla="*/ 1091711 h 2220057"/>
                  <a:gd name="connsiteX14" fmla="*/ 78623 w 3572077"/>
                  <a:gd name="connsiteY14" fmla="*/ 1118821 h 2220057"/>
                  <a:gd name="connsiteX15" fmla="*/ 172384 w 3572077"/>
                  <a:gd name="connsiteY15" fmla="*/ 1172307 h 2220057"/>
                  <a:gd name="connsiteX16" fmla="*/ 132086 w 3572077"/>
                  <a:gd name="connsiteY16" fmla="*/ 1274884 h 2220057"/>
                  <a:gd name="connsiteX17" fmla="*/ 150404 w 3572077"/>
                  <a:gd name="connsiteY17" fmla="*/ 1304192 h 2220057"/>
                  <a:gd name="connsiteX18" fmla="*/ 264171 w 3572077"/>
                  <a:gd name="connsiteY18" fmla="*/ 1350534 h 2220057"/>
                  <a:gd name="connsiteX19" fmla="*/ 304269 w 3572077"/>
                  <a:gd name="connsiteY19" fmla="*/ 1436077 h 2220057"/>
                  <a:gd name="connsiteX20" fmla="*/ 395856 w 3572077"/>
                  <a:gd name="connsiteY20" fmla="*/ 1432413 h 2220057"/>
                  <a:gd name="connsiteX21" fmla="*/ 454471 w 3572077"/>
                  <a:gd name="connsiteY21" fmla="*/ 1520336 h 2220057"/>
                  <a:gd name="connsiteX22" fmla="*/ 549721 w 3572077"/>
                  <a:gd name="connsiteY22" fmla="*/ 1542317 h 2220057"/>
                  <a:gd name="connsiteX23" fmla="*/ 582692 w 3572077"/>
                  <a:gd name="connsiteY23" fmla="*/ 1553307 h 2220057"/>
                  <a:gd name="connsiteX24" fmla="*/ 639132 w 3572077"/>
                  <a:gd name="connsiteY24" fmla="*/ 1500005 h 2220057"/>
                  <a:gd name="connsiteX25" fmla="*/ 652298 w 3572077"/>
                  <a:gd name="connsiteY25" fmla="*/ 1494692 h 2220057"/>
                  <a:gd name="connsiteX26" fmla="*/ 714577 w 3572077"/>
                  <a:gd name="connsiteY26" fmla="*/ 1483702 h 2220057"/>
                  <a:gd name="connsiteX27" fmla="*/ 776856 w 3572077"/>
                  <a:gd name="connsiteY27" fmla="*/ 1524000 h 2220057"/>
                  <a:gd name="connsiteX28" fmla="*/ 817154 w 3572077"/>
                  <a:gd name="connsiteY28" fmla="*/ 1505682 h 2220057"/>
                  <a:gd name="connsiteX29" fmla="*/ 882009 w 3572077"/>
                  <a:gd name="connsiteY29" fmla="*/ 1557886 h 2220057"/>
                  <a:gd name="connsiteX30" fmla="*/ 934384 w 3572077"/>
                  <a:gd name="connsiteY30" fmla="*/ 1567961 h 2220057"/>
                  <a:gd name="connsiteX31" fmla="*/ 1007654 w 3572077"/>
                  <a:gd name="connsiteY31" fmla="*/ 1583531 h 2220057"/>
                  <a:gd name="connsiteX32" fmla="*/ 1034585 w 3572077"/>
                  <a:gd name="connsiteY32" fmla="*/ 1581150 h 2220057"/>
                  <a:gd name="connsiteX33" fmla="*/ 1093402 w 3572077"/>
                  <a:gd name="connsiteY33" fmla="*/ 1656801 h 2220057"/>
                  <a:gd name="connsiteX34" fmla="*/ 1143404 w 3572077"/>
                  <a:gd name="connsiteY34" fmla="*/ 1638665 h 2220057"/>
                  <a:gd name="connsiteX35" fmla="*/ 1187163 w 3572077"/>
                  <a:gd name="connsiteY35" fmla="*/ 1659548 h 2220057"/>
                  <a:gd name="connsiteX36" fmla="*/ 1200329 w 3572077"/>
                  <a:gd name="connsiteY36" fmla="*/ 1711752 h 2220057"/>
                  <a:gd name="connsiteX37" fmla="*/ 1264096 w 3572077"/>
                  <a:gd name="connsiteY37" fmla="*/ 1740144 h 2220057"/>
                  <a:gd name="connsiteX38" fmla="*/ 1282413 w 3572077"/>
                  <a:gd name="connsiteY38" fmla="*/ 1806086 h 2220057"/>
                  <a:gd name="connsiteX39" fmla="*/ 1166471 w 3572077"/>
                  <a:gd name="connsiteY39" fmla="*/ 1918188 h 2220057"/>
                  <a:gd name="connsiteX40" fmla="*/ 1172509 w 3572077"/>
                  <a:gd name="connsiteY40" fmla="*/ 1949877 h 2220057"/>
                  <a:gd name="connsiteX41" fmla="*/ 1245779 w 3572077"/>
                  <a:gd name="connsiteY41" fmla="*/ 1974605 h 2220057"/>
                  <a:gd name="connsiteX42" fmla="*/ 1322711 w 3572077"/>
                  <a:gd name="connsiteY42" fmla="*/ 2033221 h 2220057"/>
                  <a:gd name="connsiteX43" fmla="*/ 1363009 w 3572077"/>
                  <a:gd name="connsiteY43" fmla="*/ 2121144 h 2220057"/>
                  <a:gd name="connsiteX44" fmla="*/ 1428065 w 3572077"/>
                  <a:gd name="connsiteY44" fmla="*/ 2125906 h 2220057"/>
                  <a:gd name="connsiteX45" fmla="*/ 1513211 w 3572077"/>
                  <a:gd name="connsiteY45" fmla="*/ 2106490 h 2220057"/>
                  <a:gd name="connsiteX46" fmla="*/ 1579154 w 3572077"/>
                  <a:gd name="connsiteY46" fmla="*/ 2077182 h 2220057"/>
                  <a:gd name="connsiteX47" fmla="*/ 1648759 w 3572077"/>
                  <a:gd name="connsiteY47" fmla="*/ 2106490 h 2220057"/>
                  <a:gd name="connsiteX48" fmla="*/ 1725692 w 3572077"/>
                  <a:gd name="connsiteY48" fmla="*/ 2055202 h 2220057"/>
                  <a:gd name="connsiteX49" fmla="*/ 1769654 w 3572077"/>
                  <a:gd name="connsiteY49" fmla="*/ 2077182 h 2220057"/>
                  <a:gd name="connsiteX50" fmla="*/ 1784308 w 3572077"/>
                  <a:gd name="connsiteY50" fmla="*/ 2146788 h 2220057"/>
                  <a:gd name="connsiteX51" fmla="*/ 1811641 w 3572077"/>
                  <a:gd name="connsiteY51" fmla="*/ 2220057 h 2220057"/>
                  <a:gd name="connsiteX52" fmla="*/ 1919856 w 3572077"/>
                  <a:gd name="connsiteY52" fmla="*/ 2168769 h 2220057"/>
                  <a:gd name="connsiteX53" fmla="*/ 1967481 w 3572077"/>
                  <a:gd name="connsiteY53" fmla="*/ 2124807 h 2220057"/>
                  <a:gd name="connsiteX54" fmla="*/ 2022433 w 3572077"/>
                  <a:gd name="connsiteY54" fmla="*/ 2106490 h 2220057"/>
                  <a:gd name="connsiteX55" fmla="*/ 2077384 w 3572077"/>
                  <a:gd name="connsiteY55" fmla="*/ 2058865 h 2220057"/>
                  <a:gd name="connsiteX56" fmla="*/ 2154317 w 3572077"/>
                  <a:gd name="connsiteY56" fmla="*/ 2047875 h 2220057"/>
                  <a:gd name="connsiteX57" fmla="*/ 2223923 w 3572077"/>
                  <a:gd name="connsiteY57" fmla="*/ 2062528 h 2220057"/>
                  <a:gd name="connsiteX58" fmla="*/ 2311846 w 3572077"/>
                  <a:gd name="connsiteY58" fmla="*/ 2102827 h 2220057"/>
                  <a:gd name="connsiteX59" fmla="*/ 2355808 w 3572077"/>
                  <a:gd name="connsiteY59" fmla="*/ 2069855 h 2220057"/>
                  <a:gd name="connsiteX60" fmla="*/ 2366798 w 3572077"/>
                  <a:gd name="connsiteY60" fmla="*/ 2014903 h 2220057"/>
                  <a:gd name="connsiteX61" fmla="*/ 2344817 w 3572077"/>
                  <a:gd name="connsiteY61" fmla="*/ 1967278 h 2220057"/>
                  <a:gd name="connsiteX62" fmla="*/ 2352144 w 3572077"/>
                  <a:gd name="connsiteY62" fmla="*/ 1919653 h 2220057"/>
                  <a:gd name="connsiteX63" fmla="*/ 2308183 w 3572077"/>
                  <a:gd name="connsiteY63" fmla="*/ 1868365 h 2220057"/>
                  <a:gd name="connsiteX64" fmla="*/ 2282538 w 3572077"/>
                  <a:gd name="connsiteY64" fmla="*/ 1740144 h 2220057"/>
                  <a:gd name="connsiteX65" fmla="*/ 2260558 w 3572077"/>
                  <a:gd name="connsiteY65" fmla="*/ 1655884 h 2220057"/>
                  <a:gd name="connsiteX66" fmla="*/ 2238577 w 3572077"/>
                  <a:gd name="connsiteY66" fmla="*/ 1608259 h 2220057"/>
                  <a:gd name="connsiteX67" fmla="*/ 2209269 w 3572077"/>
                  <a:gd name="connsiteY67" fmla="*/ 1648557 h 2220057"/>
                  <a:gd name="connsiteX68" fmla="*/ 2165308 w 3572077"/>
                  <a:gd name="connsiteY68" fmla="*/ 1615586 h 2220057"/>
                  <a:gd name="connsiteX69" fmla="*/ 2139663 w 3572077"/>
                  <a:gd name="connsiteY69" fmla="*/ 1571625 h 2220057"/>
                  <a:gd name="connsiteX70" fmla="*/ 2139663 w 3572077"/>
                  <a:gd name="connsiteY70" fmla="*/ 1545980 h 2220057"/>
                  <a:gd name="connsiteX71" fmla="*/ 2103029 w 3572077"/>
                  <a:gd name="connsiteY71" fmla="*/ 1545980 h 2220057"/>
                  <a:gd name="connsiteX72" fmla="*/ 2051740 w 3572077"/>
                  <a:gd name="connsiteY72" fmla="*/ 1553307 h 2220057"/>
                  <a:gd name="connsiteX73" fmla="*/ 2018769 w 3572077"/>
                  <a:gd name="connsiteY73" fmla="*/ 1516673 h 2220057"/>
                  <a:gd name="connsiteX74" fmla="*/ 2033423 w 3572077"/>
                  <a:gd name="connsiteY74" fmla="*/ 1483702 h 2220057"/>
                  <a:gd name="connsiteX75" fmla="*/ 2121346 w 3572077"/>
                  <a:gd name="connsiteY75" fmla="*/ 1483702 h 2220057"/>
                  <a:gd name="connsiteX76" fmla="*/ 2176298 w 3572077"/>
                  <a:gd name="connsiteY76" fmla="*/ 1527663 h 2220057"/>
                  <a:gd name="connsiteX77" fmla="*/ 2275211 w 3572077"/>
                  <a:gd name="connsiteY77" fmla="*/ 1553307 h 2220057"/>
                  <a:gd name="connsiteX78" fmla="*/ 2337490 w 3572077"/>
                  <a:gd name="connsiteY78" fmla="*/ 1516673 h 2220057"/>
                  <a:gd name="connsiteX79" fmla="*/ 2407096 w 3572077"/>
                  <a:gd name="connsiteY79" fmla="*/ 1461721 h 2220057"/>
                  <a:gd name="connsiteX80" fmla="*/ 2443731 w 3572077"/>
                  <a:gd name="connsiteY80" fmla="*/ 1406769 h 2220057"/>
                  <a:gd name="connsiteX81" fmla="*/ 2476702 w 3572077"/>
                  <a:gd name="connsiteY81" fmla="*/ 1366471 h 2220057"/>
                  <a:gd name="connsiteX82" fmla="*/ 2487692 w 3572077"/>
                  <a:gd name="connsiteY82" fmla="*/ 1318846 h 2220057"/>
                  <a:gd name="connsiteX83" fmla="*/ 2480365 w 3572077"/>
                  <a:gd name="connsiteY83" fmla="*/ 1274884 h 2220057"/>
                  <a:gd name="connsiteX84" fmla="*/ 2429077 w 3572077"/>
                  <a:gd name="connsiteY84" fmla="*/ 1223596 h 2220057"/>
                  <a:gd name="connsiteX85" fmla="*/ 2440067 w 3572077"/>
                  <a:gd name="connsiteY85" fmla="*/ 1172307 h 2220057"/>
                  <a:gd name="connsiteX86" fmla="*/ 2465711 w 3572077"/>
                  <a:gd name="connsiteY86" fmla="*/ 1143000 h 2220057"/>
                  <a:gd name="connsiteX87" fmla="*/ 2524327 w 3572077"/>
                  <a:gd name="connsiteY87" fmla="*/ 1146663 h 2220057"/>
                  <a:gd name="connsiteX88" fmla="*/ 2560961 w 3572077"/>
                  <a:gd name="connsiteY88" fmla="*/ 1227259 h 2220057"/>
                  <a:gd name="connsiteX89" fmla="*/ 2575615 w 3572077"/>
                  <a:gd name="connsiteY89" fmla="*/ 1278548 h 2220057"/>
                  <a:gd name="connsiteX90" fmla="*/ 2575615 w 3572077"/>
                  <a:gd name="connsiteY90" fmla="*/ 1337163 h 2220057"/>
                  <a:gd name="connsiteX91" fmla="*/ 2659875 w 3572077"/>
                  <a:gd name="connsiteY91" fmla="*/ 1337163 h 2220057"/>
                  <a:gd name="connsiteX92" fmla="*/ 2711163 w 3572077"/>
                  <a:gd name="connsiteY92" fmla="*/ 1315182 h 2220057"/>
                  <a:gd name="connsiteX93" fmla="*/ 2747798 w 3572077"/>
                  <a:gd name="connsiteY93" fmla="*/ 1304192 h 2220057"/>
                  <a:gd name="connsiteX94" fmla="*/ 2843048 w 3572077"/>
                  <a:gd name="connsiteY94" fmla="*/ 1355480 h 2220057"/>
                  <a:gd name="connsiteX95" fmla="*/ 2865029 w 3572077"/>
                  <a:gd name="connsiteY95" fmla="*/ 1395778 h 2220057"/>
                  <a:gd name="connsiteX96" fmla="*/ 2868692 w 3572077"/>
                  <a:gd name="connsiteY96" fmla="*/ 1465384 h 2220057"/>
                  <a:gd name="connsiteX97" fmla="*/ 2949288 w 3572077"/>
                  <a:gd name="connsiteY97" fmla="*/ 1534990 h 2220057"/>
                  <a:gd name="connsiteX98" fmla="*/ 2985923 w 3572077"/>
                  <a:gd name="connsiteY98" fmla="*/ 1524000 h 2220057"/>
                  <a:gd name="connsiteX99" fmla="*/ 3055529 w 3572077"/>
                  <a:gd name="connsiteY99" fmla="*/ 1589942 h 2220057"/>
                  <a:gd name="connsiteX100" fmla="*/ 3114144 w 3572077"/>
                  <a:gd name="connsiteY100" fmla="*/ 1622913 h 2220057"/>
                  <a:gd name="connsiteX101" fmla="*/ 3191077 w 3572077"/>
                  <a:gd name="connsiteY101" fmla="*/ 1622913 h 2220057"/>
                  <a:gd name="connsiteX102" fmla="*/ 3253356 w 3572077"/>
                  <a:gd name="connsiteY102" fmla="*/ 1597269 h 2220057"/>
                  <a:gd name="connsiteX103" fmla="*/ 3238702 w 3572077"/>
                  <a:gd name="connsiteY103" fmla="*/ 1534990 h 2220057"/>
                  <a:gd name="connsiteX104" fmla="*/ 3268009 w 3572077"/>
                  <a:gd name="connsiteY104" fmla="*/ 1469048 h 2220057"/>
                  <a:gd name="connsiteX105" fmla="*/ 3275336 w 3572077"/>
                  <a:gd name="connsiteY105" fmla="*/ 1399442 h 2220057"/>
                  <a:gd name="connsiteX106" fmla="*/ 3275336 w 3572077"/>
                  <a:gd name="connsiteY106" fmla="*/ 1337163 h 2220057"/>
                  <a:gd name="connsiteX107" fmla="*/ 3326625 w 3572077"/>
                  <a:gd name="connsiteY107" fmla="*/ 1340827 h 2220057"/>
                  <a:gd name="connsiteX108" fmla="*/ 3423892 w 3572077"/>
                  <a:gd name="connsiteY108" fmla="*/ 1372772 h 2220057"/>
                  <a:gd name="connsiteX109" fmla="*/ 3432001 w 3572077"/>
                  <a:gd name="connsiteY109" fmla="*/ 1301994 h 2220057"/>
                  <a:gd name="connsiteX110" fmla="*/ 3572077 w 3572077"/>
                  <a:gd name="connsiteY110" fmla="*/ 1238250 h 2220057"/>
                  <a:gd name="connsiteX111" fmla="*/ 3561086 w 3572077"/>
                  <a:gd name="connsiteY111" fmla="*/ 1128346 h 2220057"/>
                  <a:gd name="connsiteX112" fmla="*/ 3539106 w 3572077"/>
                  <a:gd name="connsiteY112" fmla="*/ 1025769 h 2220057"/>
                  <a:gd name="connsiteX113" fmla="*/ 3451183 w 3572077"/>
                  <a:gd name="connsiteY113" fmla="*/ 956163 h 2220057"/>
                  <a:gd name="connsiteX114" fmla="*/ 3326625 w 3572077"/>
                  <a:gd name="connsiteY114" fmla="*/ 934182 h 2220057"/>
                  <a:gd name="connsiteX115" fmla="*/ 3264346 w 3572077"/>
                  <a:gd name="connsiteY115" fmla="*/ 930519 h 2220057"/>
                  <a:gd name="connsiteX116" fmla="*/ 3136125 w 3572077"/>
                  <a:gd name="connsiteY116" fmla="*/ 901211 h 2220057"/>
                  <a:gd name="connsiteX117" fmla="*/ 3051865 w 3572077"/>
                  <a:gd name="connsiteY117" fmla="*/ 901211 h 2220057"/>
                  <a:gd name="connsiteX118" fmla="*/ 3055529 w 3572077"/>
                  <a:gd name="connsiteY118" fmla="*/ 985471 h 2220057"/>
                  <a:gd name="connsiteX119" fmla="*/ 3059192 w 3572077"/>
                  <a:gd name="connsiteY119" fmla="*/ 1036759 h 2220057"/>
                  <a:gd name="connsiteX120" fmla="*/ 3015231 w 3572077"/>
                  <a:gd name="connsiteY120" fmla="*/ 1044086 h 2220057"/>
                  <a:gd name="connsiteX121" fmla="*/ 2967606 w 3572077"/>
                  <a:gd name="connsiteY121" fmla="*/ 1018442 h 2220057"/>
                  <a:gd name="connsiteX122" fmla="*/ 2989586 w 3572077"/>
                  <a:gd name="connsiteY122" fmla="*/ 970817 h 2220057"/>
                  <a:gd name="connsiteX123" fmla="*/ 2974933 w 3572077"/>
                  <a:gd name="connsiteY123" fmla="*/ 886557 h 2220057"/>
                  <a:gd name="connsiteX124" fmla="*/ 2974933 w 3572077"/>
                  <a:gd name="connsiteY124" fmla="*/ 835269 h 2220057"/>
                  <a:gd name="connsiteX125" fmla="*/ 2927308 w 3572077"/>
                  <a:gd name="connsiteY125" fmla="*/ 762000 h 2220057"/>
                  <a:gd name="connsiteX126" fmla="*/ 2876019 w 3572077"/>
                  <a:gd name="connsiteY126" fmla="*/ 707048 h 2220057"/>
                  <a:gd name="connsiteX127" fmla="*/ 2813740 w 3572077"/>
                  <a:gd name="connsiteY127" fmla="*/ 666750 h 2220057"/>
                  <a:gd name="connsiteX128" fmla="*/ 2751461 w 3572077"/>
                  <a:gd name="connsiteY128" fmla="*/ 630115 h 2220057"/>
                  <a:gd name="connsiteX129" fmla="*/ 2700173 w 3572077"/>
                  <a:gd name="connsiteY129" fmla="*/ 567836 h 2220057"/>
                  <a:gd name="connsiteX130" fmla="*/ 2626904 w 3572077"/>
                  <a:gd name="connsiteY130" fmla="*/ 512884 h 2220057"/>
                  <a:gd name="connsiteX131" fmla="*/ 2586606 w 3572077"/>
                  <a:gd name="connsiteY131" fmla="*/ 476250 h 2220057"/>
                  <a:gd name="connsiteX132" fmla="*/ 2535317 w 3572077"/>
                  <a:gd name="connsiteY132" fmla="*/ 421298 h 2220057"/>
                  <a:gd name="connsiteX133" fmla="*/ 2469375 w 3572077"/>
                  <a:gd name="connsiteY133" fmla="*/ 384663 h 2220057"/>
                  <a:gd name="connsiteX134" fmla="*/ 2403433 w 3572077"/>
                  <a:gd name="connsiteY134" fmla="*/ 355355 h 2220057"/>
                  <a:gd name="connsiteX135" fmla="*/ 2377788 w 3572077"/>
                  <a:gd name="connsiteY135" fmla="*/ 307730 h 2220057"/>
                  <a:gd name="connsiteX136" fmla="*/ 2326500 w 3572077"/>
                  <a:gd name="connsiteY136" fmla="*/ 267432 h 2220057"/>
                  <a:gd name="connsiteX137" fmla="*/ 2271548 w 3572077"/>
                  <a:gd name="connsiteY137" fmla="*/ 212480 h 2220057"/>
                  <a:gd name="connsiteX138" fmla="*/ 2198279 w 3572077"/>
                  <a:gd name="connsiteY138" fmla="*/ 194163 h 2220057"/>
                  <a:gd name="connsiteX139" fmla="*/ 2146990 w 3572077"/>
                  <a:gd name="connsiteY139" fmla="*/ 172182 h 2220057"/>
                  <a:gd name="connsiteX140" fmla="*/ 2081048 w 3572077"/>
                  <a:gd name="connsiteY140" fmla="*/ 142875 h 2220057"/>
                  <a:gd name="connsiteX141" fmla="*/ 2040750 w 3572077"/>
                  <a:gd name="connsiteY141" fmla="*/ 113567 h 2220057"/>
                  <a:gd name="connsiteX142" fmla="*/ 1982134 w 3572077"/>
                  <a:gd name="connsiteY142" fmla="*/ 73269 h 2220057"/>
                  <a:gd name="connsiteX143" fmla="*/ 1934509 w 3572077"/>
                  <a:gd name="connsiteY143" fmla="*/ 87923 h 2220057"/>
                  <a:gd name="connsiteX144" fmla="*/ 1857577 w 3572077"/>
                  <a:gd name="connsiteY144" fmla="*/ 84259 h 2220057"/>
                  <a:gd name="connsiteX145" fmla="*/ 1795298 w 3572077"/>
                  <a:gd name="connsiteY145" fmla="*/ 84259 h 2220057"/>
                  <a:gd name="connsiteX146" fmla="*/ 1725692 w 3572077"/>
                  <a:gd name="connsiteY146" fmla="*/ 73269 h 2220057"/>
                  <a:gd name="connsiteX147" fmla="*/ 1707375 w 3572077"/>
                  <a:gd name="connsiteY147" fmla="*/ 98913 h 2220057"/>
                  <a:gd name="connsiteX148" fmla="*/ 1670740 w 3572077"/>
                  <a:gd name="connsiteY148" fmla="*/ 98913 h 2220057"/>
                  <a:gd name="connsiteX149" fmla="*/ 1645096 w 3572077"/>
                  <a:gd name="connsiteY149" fmla="*/ 58615 h 2220057"/>
                  <a:gd name="connsiteX150" fmla="*/ 1615788 w 3572077"/>
                  <a:gd name="connsiteY150" fmla="*/ 47625 h 2220057"/>
                  <a:gd name="connsiteX151" fmla="*/ 1531529 w 3572077"/>
                  <a:gd name="connsiteY151" fmla="*/ 32971 h 2220057"/>
                  <a:gd name="connsiteX152" fmla="*/ 1480240 w 3572077"/>
                  <a:gd name="connsiteY152" fmla="*/ 18317 h 2220057"/>
                  <a:gd name="connsiteX153" fmla="*/ 1406971 w 3572077"/>
                  <a:gd name="connsiteY153" fmla="*/ 0 h 2220057"/>
                  <a:gd name="connsiteX154" fmla="*/ 1406971 w 3572077"/>
                  <a:gd name="connsiteY154" fmla="*/ 0 h 2220057"/>
                  <a:gd name="connsiteX155" fmla="*/ 1392317 w 3572077"/>
                  <a:gd name="connsiteY155" fmla="*/ 95250 h 2220057"/>
                  <a:gd name="connsiteX156" fmla="*/ 1366673 w 3572077"/>
                  <a:gd name="connsiteY156" fmla="*/ 135548 h 2220057"/>
                  <a:gd name="connsiteX157" fmla="*/ 1366673 w 3572077"/>
                  <a:gd name="connsiteY157" fmla="*/ 135548 h 2220057"/>
                  <a:gd name="connsiteX158" fmla="*/ 1392317 w 3572077"/>
                  <a:gd name="connsiteY158" fmla="*/ 172182 h 2220057"/>
                  <a:gd name="connsiteX159" fmla="*/ 1421625 w 3572077"/>
                  <a:gd name="connsiteY159" fmla="*/ 263769 h 2220057"/>
                  <a:gd name="connsiteX160" fmla="*/ 1439942 w 3572077"/>
                  <a:gd name="connsiteY160" fmla="*/ 329711 h 2220057"/>
                  <a:gd name="connsiteX161" fmla="*/ 1395981 w 3572077"/>
                  <a:gd name="connsiteY161" fmla="*/ 391990 h 2220057"/>
                  <a:gd name="connsiteX162" fmla="*/ 1355683 w 3572077"/>
                  <a:gd name="connsiteY162" fmla="*/ 417634 h 2220057"/>
                  <a:gd name="connsiteX163" fmla="*/ 1282413 w 3572077"/>
                  <a:gd name="connsiteY163" fmla="*/ 410307 h 2220057"/>
                  <a:gd name="connsiteX164" fmla="*/ 1264096 w 3572077"/>
                  <a:gd name="connsiteY164" fmla="*/ 373673 h 2220057"/>
                  <a:gd name="connsiteX165" fmla="*/ 1264096 w 3572077"/>
                  <a:gd name="connsiteY165" fmla="*/ 333375 h 2220057"/>
                  <a:gd name="connsiteX166" fmla="*/ 1245779 w 3572077"/>
                  <a:gd name="connsiteY166" fmla="*/ 315057 h 2220057"/>
                  <a:gd name="connsiteX167" fmla="*/ 1205481 w 3572077"/>
                  <a:gd name="connsiteY167" fmla="*/ 296740 h 2220057"/>
                  <a:gd name="connsiteX168" fmla="*/ 1157856 w 3572077"/>
                  <a:gd name="connsiteY168" fmla="*/ 271096 h 2220057"/>
                  <a:gd name="connsiteX169" fmla="*/ 1143202 w 3572077"/>
                  <a:gd name="connsiteY169" fmla="*/ 216144 h 2220057"/>
                  <a:gd name="connsiteX170" fmla="*/ 1139538 w 3572077"/>
                  <a:gd name="connsiteY170" fmla="*/ 168519 h 2220057"/>
                  <a:gd name="connsiteX171" fmla="*/ 1135875 w 3572077"/>
                  <a:gd name="connsiteY171" fmla="*/ 153865 h 2220057"/>
                  <a:gd name="connsiteX172" fmla="*/ 1106567 w 3572077"/>
                  <a:gd name="connsiteY172" fmla="*/ 109903 h 2220057"/>
                  <a:gd name="connsiteX173" fmla="*/ 1058942 w 3572077"/>
                  <a:gd name="connsiteY173" fmla="*/ 146538 h 2220057"/>
                  <a:gd name="connsiteX174" fmla="*/ 1022308 w 3572077"/>
                  <a:gd name="connsiteY174" fmla="*/ 208817 h 2220057"/>
                  <a:gd name="connsiteX175" fmla="*/ 952702 w 3572077"/>
                  <a:gd name="connsiteY175" fmla="*/ 197827 h 2220057"/>
                  <a:gd name="connsiteX176" fmla="*/ 846461 w 3572077"/>
                  <a:gd name="connsiteY176" fmla="*/ 168519 h 2220057"/>
                  <a:gd name="connsiteX177" fmla="*/ 754875 w 3572077"/>
                  <a:gd name="connsiteY177" fmla="*/ 168519 h 2220057"/>
                  <a:gd name="connsiteX178" fmla="*/ 703586 w 3572077"/>
                  <a:gd name="connsiteY178" fmla="*/ 146538 h 2220057"/>
                  <a:gd name="connsiteX179" fmla="*/ 688933 w 3572077"/>
                  <a:gd name="connsiteY179" fmla="*/ 109903 h 2220057"/>
                  <a:gd name="connsiteX180" fmla="*/ 612000 w 3572077"/>
                  <a:gd name="connsiteY180" fmla="*/ 142875 h 2220057"/>
                  <a:gd name="connsiteX181" fmla="*/ 502096 w 3572077"/>
                  <a:gd name="connsiteY181" fmla="*/ 157528 h 2220057"/>
                  <a:gd name="connsiteX0" fmla="*/ 502096 w 3561086"/>
                  <a:gd name="connsiteY0" fmla="*/ 157528 h 2220057"/>
                  <a:gd name="connsiteX1" fmla="*/ 535067 w 3561086"/>
                  <a:gd name="connsiteY1" fmla="*/ 289413 h 2220057"/>
                  <a:gd name="connsiteX2" fmla="*/ 548634 w 3561086"/>
                  <a:gd name="connsiteY2" fmla="*/ 359386 h 2220057"/>
                  <a:gd name="connsiteX3" fmla="*/ 522989 w 3561086"/>
                  <a:gd name="connsiteY3" fmla="*/ 584504 h 2220057"/>
                  <a:gd name="connsiteX4" fmla="*/ 458134 w 3561086"/>
                  <a:gd name="connsiteY4" fmla="*/ 545855 h 2220057"/>
                  <a:gd name="connsiteX5" fmla="*/ 340904 w 3561086"/>
                  <a:gd name="connsiteY5" fmla="*/ 564173 h 2220057"/>
                  <a:gd name="connsiteX6" fmla="*/ 237038 w 3561086"/>
                  <a:gd name="connsiteY6" fmla="*/ 576080 h 2220057"/>
                  <a:gd name="connsiteX7" fmla="*/ 84462 w 3561086"/>
                  <a:gd name="connsiteY7" fmla="*/ 611798 h 2220057"/>
                  <a:gd name="connsiteX8" fmla="*/ 77134 w 3561086"/>
                  <a:gd name="connsiteY8" fmla="*/ 670413 h 2220057"/>
                  <a:gd name="connsiteX9" fmla="*/ 11192 w 3561086"/>
                  <a:gd name="connsiteY9" fmla="*/ 714375 h 2220057"/>
                  <a:gd name="connsiteX10" fmla="*/ 0 w 3561086"/>
                  <a:gd name="connsiteY10" fmla="*/ 835269 h 2220057"/>
                  <a:gd name="connsiteX11" fmla="*/ 90902 w 3561086"/>
                  <a:gd name="connsiteY11" fmla="*/ 920810 h 2220057"/>
                  <a:gd name="connsiteX12" fmla="*/ 128624 w 3561086"/>
                  <a:gd name="connsiteY12" fmla="*/ 952317 h 2220057"/>
                  <a:gd name="connsiteX13" fmla="*/ 88125 w 3561086"/>
                  <a:gd name="connsiteY13" fmla="*/ 1091711 h 2220057"/>
                  <a:gd name="connsiteX14" fmla="*/ 78623 w 3561086"/>
                  <a:gd name="connsiteY14" fmla="*/ 1118821 h 2220057"/>
                  <a:gd name="connsiteX15" fmla="*/ 172384 w 3561086"/>
                  <a:gd name="connsiteY15" fmla="*/ 1172307 h 2220057"/>
                  <a:gd name="connsiteX16" fmla="*/ 132086 w 3561086"/>
                  <a:gd name="connsiteY16" fmla="*/ 1274884 h 2220057"/>
                  <a:gd name="connsiteX17" fmla="*/ 150404 w 3561086"/>
                  <a:gd name="connsiteY17" fmla="*/ 1304192 h 2220057"/>
                  <a:gd name="connsiteX18" fmla="*/ 264171 w 3561086"/>
                  <a:gd name="connsiteY18" fmla="*/ 1350534 h 2220057"/>
                  <a:gd name="connsiteX19" fmla="*/ 304269 w 3561086"/>
                  <a:gd name="connsiteY19" fmla="*/ 1436077 h 2220057"/>
                  <a:gd name="connsiteX20" fmla="*/ 395856 w 3561086"/>
                  <a:gd name="connsiteY20" fmla="*/ 1432413 h 2220057"/>
                  <a:gd name="connsiteX21" fmla="*/ 454471 w 3561086"/>
                  <a:gd name="connsiteY21" fmla="*/ 1520336 h 2220057"/>
                  <a:gd name="connsiteX22" fmla="*/ 549721 w 3561086"/>
                  <a:gd name="connsiteY22" fmla="*/ 1542317 h 2220057"/>
                  <a:gd name="connsiteX23" fmla="*/ 582692 w 3561086"/>
                  <a:gd name="connsiteY23" fmla="*/ 1553307 h 2220057"/>
                  <a:gd name="connsiteX24" fmla="*/ 639132 w 3561086"/>
                  <a:gd name="connsiteY24" fmla="*/ 1500005 h 2220057"/>
                  <a:gd name="connsiteX25" fmla="*/ 652298 w 3561086"/>
                  <a:gd name="connsiteY25" fmla="*/ 1494692 h 2220057"/>
                  <a:gd name="connsiteX26" fmla="*/ 714577 w 3561086"/>
                  <a:gd name="connsiteY26" fmla="*/ 1483702 h 2220057"/>
                  <a:gd name="connsiteX27" fmla="*/ 776856 w 3561086"/>
                  <a:gd name="connsiteY27" fmla="*/ 1524000 h 2220057"/>
                  <a:gd name="connsiteX28" fmla="*/ 817154 w 3561086"/>
                  <a:gd name="connsiteY28" fmla="*/ 1505682 h 2220057"/>
                  <a:gd name="connsiteX29" fmla="*/ 882009 w 3561086"/>
                  <a:gd name="connsiteY29" fmla="*/ 1557886 h 2220057"/>
                  <a:gd name="connsiteX30" fmla="*/ 934384 w 3561086"/>
                  <a:gd name="connsiteY30" fmla="*/ 1567961 h 2220057"/>
                  <a:gd name="connsiteX31" fmla="*/ 1007654 w 3561086"/>
                  <a:gd name="connsiteY31" fmla="*/ 1583531 h 2220057"/>
                  <a:gd name="connsiteX32" fmla="*/ 1034585 w 3561086"/>
                  <a:gd name="connsiteY32" fmla="*/ 1581150 h 2220057"/>
                  <a:gd name="connsiteX33" fmla="*/ 1093402 w 3561086"/>
                  <a:gd name="connsiteY33" fmla="*/ 1656801 h 2220057"/>
                  <a:gd name="connsiteX34" fmla="*/ 1143404 w 3561086"/>
                  <a:gd name="connsiteY34" fmla="*/ 1638665 h 2220057"/>
                  <a:gd name="connsiteX35" fmla="*/ 1187163 w 3561086"/>
                  <a:gd name="connsiteY35" fmla="*/ 1659548 h 2220057"/>
                  <a:gd name="connsiteX36" fmla="*/ 1200329 w 3561086"/>
                  <a:gd name="connsiteY36" fmla="*/ 1711752 h 2220057"/>
                  <a:gd name="connsiteX37" fmla="*/ 1264096 w 3561086"/>
                  <a:gd name="connsiteY37" fmla="*/ 1740144 h 2220057"/>
                  <a:gd name="connsiteX38" fmla="*/ 1282413 w 3561086"/>
                  <a:gd name="connsiteY38" fmla="*/ 1806086 h 2220057"/>
                  <a:gd name="connsiteX39" fmla="*/ 1166471 w 3561086"/>
                  <a:gd name="connsiteY39" fmla="*/ 1918188 h 2220057"/>
                  <a:gd name="connsiteX40" fmla="*/ 1172509 w 3561086"/>
                  <a:gd name="connsiteY40" fmla="*/ 1949877 h 2220057"/>
                  <a:gd name="connsiteX41" fmla="*/ 1245779 w 3561086"/>
                  <a:gd name="connsiteY41" fmla="*/ 1974605 h 2220057"/>
                  <a:gd name="connsiteX42" fmla="*/ 1322711 w 3561086"/>
                  <a:gd name="connsiteY42" fmla="*/ 2033221 h 2220057"/>
                  <a:gd name="connsiteX43" fmla="*/ 1363009 w 3561086"/>
                  <a:gd name="connsiteY43" fmla="*/ 2121144 h 2220057"/>
                  <a:gd name="connsiteX44" fmla="*/ 1428065 w 3561086"/>
                  <a:gd name="connsiteY44" fmla="*/ 2125906 h 2220057"/>
                  <a:gd name="connsiteX45" fmla="*/ 1513211 w 3561086"/>
                  <a:gd name="connsiteY45" fmla="*/ 2106490 h 2220057"/>
                  <a:gd name="connsiteX46" fmla="*/ 1579154 w 3561086"/>
                  <a:gd name="connsiteY46" fmla="*/ 2077182 h 2220057"/>
                  <a:gd name="connsiteX47" fmla="*/ 1648759 w 3561086"/>
                  <a:gd name="connsiteY47" fmla="*/ 2106490 h 2220057"/>
                  <a:gd name="connsiteX48" fmla="*/ 1725692 w 3561086"/>
                  <a:gd name="connsiteY48" fmla="*/ 2055202 h 2220057"/>
                  <a:gd name="connsiteX49" fmla="*/ 1769654 w 3561086"/>
                  <a:gd name="connsiteY49" fmla="*/ 2077182 h 2220057"/>
                  <a:gd name="connsiteX50" fmla="*/ 1784308 w 3561086"/>
                  <a:gd name="connsiteY50" fmla="*/ 2146788 h 2220057"/>
                  <a:gd name="connsiteX51" fmla="*/ 1811641 w 3561086"/>
                  <a:gd name="connsiteY51" fmla="*/ 2220057 h 2220057"/>
                  <a:gd name="connsiteX52" fmla="*/ 1919856 w 3561086"/>
                  <a:gd name="connsiteY52" fmla="*/ 2168769 h 2220057"/>
                  <a:gd name="connsiteX53" fmla="*/ 1967481 w 3561086"/>
                  <a:gd name="connsiteY53" fmla="*/ 2124807 h 2220057"/>
                  <a:gd name="connsiteX54" fmla="*/ 2022433 w 3561086"/>
                  <a:gd name="connsiteY54" fmla="*/ 2106490 h 2220057"/>
                  <a:gd name="connsiteX55" fmla="*/ 2077384 w 3561086"/>
                  <a:gd name="connsiteY55" fmla="*/ 2058865 h 2220057"/>
                  <a:gd name="connsiteX56" fmla="*/ 2154317 w 3561086"/>
                  <a:gd name="connsiteY56" fmla="*/ 2047875 h 2220057"/>
                  <a:gd name="connsiteX57" fmla="*/ 2223923 w 3561086"/>
                  <a:gd name="connsiteY57" fmla="*/ 2062528 h 2220057"/>
                  <a:gd name="connsiteX58" fmla="*/ 2311846 w 3561086"/>
                  <a:gd name="connsiteY58" fmla="*/ 2102827 h 2220057"/>
                  <a:gd name="connsiteX59" fmla="*/ 2355808 w 3561086"/>
                  <a:gd name="connsiteY59" fmla="*/ 2069855 h 2220057"/>
                  <a:gd name="connsiteX60" fmla="*/ 2366798 w 3561086"/>
                  <a:gd name="connsiteY60" fmla="*/ 2014903 h 2220057"/>
                  <a:gd name="connsiteX61" fmla="*/ 2344817 w 3561086"/>
                  <a:gd name="connsiteY61" fmla="*/ 1967278 h 2220057"/>
                  <a:gd name="connsiteX62" fmla="*/ 2352144 w 3561086"/>
                  <a:gd name="connsiteY62" fmla="*/ 1919653 h 2220057"/>
                  <a:gd name="connsiteX63" fmla="*/ 2308183 w 3561086"/>
                  <a:gd name="connsiteY63" fmla="*/ 1868365 h 2220057"/>
                  <a:gd name="connsiteX64" fmla="*/ 2282538 w 3561086"/>
                  <a:gd name="connsiteY64" fmla="*/ 1740144 h 2220057"/>
                  <a:gd name="connsiteX65" fmla="*/ 2260558 w 3561086"/>
                  <a:gd name="connsiteY65" fmla="*/ 1655884 h 2220057"/>
                  <a:gd name="connsiteX66" fmla="*/ 2238577 w 3561086"/>
                  <a:gd name="connsiteY66" fmla="*/ 1608259 h 2220057"/>
                  <a:gd name="connsiteX67" fmla="*/ 2209269 w 3561086"/>
                  <a:gd name="connsiteY67" fmla="*/ 1648557 h 2220057"/>
                  <a:gd name="connsiteX68" fmla="*/ 2165308 w 3561086"/>
                  <a:gd name="connsiteY68" fmla="*/ 1615586 h 2220057"/>
                  <a:gd name="connsiteX69" fmla="*/ 2139663 w 3561086"/>
                  <a:gd name="connsiteY69" fmla="*/ 1571625 h 2220057"/>
                  <a:gd name="connsiteX70" fmla="*/ 2139663 w 3561086"/>
                  <a:gd name="connsiteY70" fmla="*/ 1545980 h 2220057"/>
                  <a:gd name="connsiteX71" fmla="*/ 2103029 w 3561086"/>
                  <a:gd name="connsiteY71" fmla="*/ 1545980 h 2220057"/>
                  <a:gd name="connsiteX72" fmla="*/ 2051740 w 3561086"/>
                  <a:gd name="connsiteY72" fmla="*/ 1553307 h 2220057"/>
                  <a:gd name="connsiteX73" fmla="*/ 2018769 w 3561086"/>
                  <a:gd name="connsiteY73" fmla="*/ 1516673 h 2220057"/>
                  <a:gd name="connsiteX74" fmla="*/ 2033423 w 3561086"/>
                  <a:gd name="connsiteY74" fmla="*/ 1483702 h 2220057"/>
                  <a:gd name="connsiteX75" fmla="*/ 2121346 w 3561086"/>
                  <a:gd name="connsiteY75" fmla="*/ 1483702 h 2220057"/>
                  <a:gd name="connsiteX76" fmla="*/ 2176298 w 3561086"/>
                  <a:gd name="connsiteY76" fmla="*/ 1527663 h 2220057"/>
                  <a:gd name="connsiteX77" fmla="*/ 2275211 w 3561086"/>
                  <a:gd name="connsiteY77" fmla="*/ 1553307 h 2220057"/>
                  <a:gd name="connsiteX78" fmla="*/ 2337490 w 3561086"/>
                  <a:gd name="connsiteY78" fmla="*/ 1516673 h 2220057"/>
                  <a:gd name="connsiteX79" fmla="*/ 2407096 w 3561086"/>
                  <a:gd name="connsiteY79" fmla="*/ 1461721 h 2220057"/>
                  <a:gd name="connsiteX80" fmla="*/ 2443731 w 3561086"/>
                  <a:gd name="connsiteY80" fmla="*/ 1406769 h 2220057"/>
                  <a:gd name="connsiteX81" fmla="*/ 2476702 w 3561086"/>
                  <a:gd name="connsiteY81" fmla="*/ 1366471 h 2220057"/>
                  <a:gd name="connsiteX82" fmla="*/ 2487692 w 3561086"/>
                  <a:gd name="connsiteY82" fmla="*/ 1318846 h 2220057"/>
                  <a:gd name="connsiteX83" fmla="*/ 2480365 w 3561086"/>
                  <a:gd name="connsiteY83" fmla="*/ 1274884 h 2220057"/>
                  <a:gd name="connsiteX84" fmla="*/ 2429077 w 3561086"/>
                  <a:gd name="connsiteY84" fmla="*/ 1223596 h 2220057"/>
                  <a:gd name="connsiteX85" fmla="*/ 2440067 w 3561086"/>
                  <a:gd name="connsiteY85" fmla="*/ 1172307 h 2220057"/>
                  <a:gd name="connsiteX86" fmla="*/ 2465711 w 3561086"/>
                  <a:gd name="connsiteY86" fmla="*/ 1143000 h 2220057"/>
                  <a:gd name="connsiteX87" fmla="*/ 2524327 w 3561086"/>
                  <a:gd name="connsiteY87" fmla="*/ 1146663 h 2220057"/>
                  <a:gd name="connsiteX88" fmla="*/ 2560961 w 3561086"/>
                  <a:gd name="connsiteY88" fmla="*/ 1227259 h 2220057"/>
                  <a:gd name="connsiteX89" fmla="*/ 2575615 w 3561086"/>
                  <a:gd name="connsiteY89" fmla="*/ 1278548 h 2220057"/>
                  <a:gd name="connsiteX90" fmla="*/ 2575615 w 3561086"/>
                  <a:gd name="connsiteY90" fmla="*/ 1337163 h 2220057"/>
                  <a:gd name="connsiteX91" fmla="*/ 2659875 w 3561086"/>
                  <a:gd name="connsiteY91" fmla="*/ 1337163 h 2220057"/>
                  <a:gd name="connsiteX92" fmla="*/ 2711163 w 3561086"/>
                  <a:gd name="connsiteY92" fmla="*/ 1315182 h 2220057"/>
                  <a:gd name="connsiteX93" fmla="*/ 2747798 w 3561086"/>
                  <a:gd name="connsiteY93" fmla="*/ 1304192 h 2220057"/>
                  <a:gd name="connsiteX94" fmla="*/ 2843048 w 3561086"/>
                  <a:gd name="connsiteY94" fmla="*/ 1355480 h 2220057"/>
                  <a:gd name="connsiteX95" fmla="*/ 2865029 w 3561086"/>
                  <a:gd name="connsiteY95" fmla="*/ 1395778 h 2220057"/>
                  <a:gd name="connsiteX96" fmla="*/ 2868692 w 3561086"/>
                  <a:gd name="connsiteY96" fmla="*/ 1465384 h 2220057"/>
                  <a:gd name="connsiteX97" fmla="*/ 2949288 w 3561086"/>
                  <a:gd name="connsiteY97" fmla="*/ 1534990 h 2220057"/>
                  <a:gd name="connsiteX98" fmla="*/ 2985923 w 3561086"/>
                  <a:gd name="connsiteY98" fmla="*/ 1524000 h 2220057"/>
                  <a:gd name="connsiteX99" fmla="*/ 3055529 w 3561086"/>
                  <a:gd name="connsiteY99" fmla="*/ 1589942 h 2220057"/>
                  <a:gd name="connsiteX100" fmla="*/ 3114144 w 3561086"/>
                  <a:gd name="connsiteY100" fmla="*/ 1622913 h 2220057"/>
                  <a:gd name="connsiteX101" fmla="*/ 3191077 w 3561086"/>
                  <a:gd name="connsiteY101" fmla="*/ 1622913 h 2220057"/>
                  <a:gd name="connsiteX102" fmla="*/ 3253356 w 3561086"/>
                  <a:gd name="connsiteY102" fmla="*/ 1597269 h 2220057"/>
                  <a:gd name="connsiteX103" fmla="*/ 3238702 w 3561086"/>
                  <a:gd name="connsiteY103" fmla="*/ 1534990 h 2220057"/>
                  <a:gd name="connsiteX104" fmla="*/ 3268009 w 3561086"/>
                  <a:gd name="connsiteY104" fmla="*/ 1469048 h 2220057"/>
                  <a:gd name="connsiteX105" fmla="*/ 3275336 w 3561086"/>
                  <a:gd name="connsiteY105" fmla="*/ 1399442 h 2220057"/>
                  <a:gd name="connsiteX106" fmla="*/ 3275336 w 3561086"/>
                  <a:gd name="connsiteY106" fmla="*/ 1337163 h 2220057"/>
                  <a:gd name="connsiteX107" fmla="*/ 3326625 w 3561086"/>
                  <a:gd name="connsiteY107" fmla="*/ 1340827 h 2220057"/>
                  <a:gd name="connsiteX108" fmla="*/ 3423892 w 3561086"/>
                  <a:gd name="connsiteY108" fmla="*/ 1372772 h 2220057"/>
                  <a:gd name="connsiteX109" fmla="*/ 3432001 w 3561086"/>
                  <a:gd name="connsiteY109" fmla="*/ 1301994 h 2220057"/>
                  <a:gd name="connsiteX110" fmla="*/ 3450456 w 3561086"/>
                  <a:gd name="connsiteY110" fmla="*/ 1211580 h 2220057"/>
                  <a:gd name="connsiteX111" fmla="*/ 3561086 w 3561086"/>
                  <a:gd name="connsiteY111" fmla="*/ 1128346 h 2220057"/>
                  <a:gd name="connsiteX112" fmla="*/ 3539106 w 3561086"/>
                  <a:gd name="connsiteY112" fmla="*/ 1025769 h 2220057"/>
                  <a:gd name="connsiteX113" fmla="*/ 3451183 w 3561086"/>
                  <a:gd name="connsiteY113" fmla="*/ 956163 h 2220057"/>
                  <a:gd name="connsiteX114" fmla="*/ 3326625 w 3561086"/>
                  <a:gd name="connsiteY114" fmla="*/ 934182 h 2220057"/>
                  <a:gd name="connsiteX115" fmla="*/ 3264346 w 3561086"/>
                  <a:gd name="connsiteY115" fmla="*/ 930519 h 2220057"/>
                  <a:gd name="connsiteX116" fmla="*/ 3136125 w 3561086"/>
                  <a:gd name="connsiteY116" fmla="*/ 901211 h 2220057"/>
                  <a:gd name="connsiteX117" fmla="*/ 3051865 w 3561086"/>
                  <a:gd name="connsiteY117" fmla="*/ 901211 h 2220057"/>
                  <a:gd name="connsiteX118" fmla="*/ 3055529 w 3561086"/>
                  <a:gd name="connsiteY118" fmla="*/ 985471 h 2220057"/>
                  <a:gd name="connsiteX119" fmla="*/ 3059192 w 3561086"/>
                  <a:gd name="connsiteY119" fmla="*/ 1036759 h 2220057"/>
                  <a:gd name="connsiteX120" fmla="*/ 3015231 w 3561086"/>
                  <a:gd name="connsiteY120" fmla="*/ 1044086 h 2220057"/>
                  <a:gd name="connsiteX121" fmla="*/ 2967606 w 3561086"/>
                  <a:gd name="connsiteY121" fmla="*/ 1018442 h 2220057"/>
                  <a:gd name="connsiteX122" fmla="*/ 2989586 w 3561086"/>
                  <a:gd name="connsiteY122" fmla="*/ 970817 h 2220057"/>
                  <a:gd name="connsiteX123" fmla="*/ 2974933 w 3561086"/>
                  <a:gd name="connsiteY123" fmla="*/ 886557 h 2220057"/>
                  <a:gd name="connsiteX124" fmla="*/ 2974933 w 3561086"/>
                  <a:gd name="connsiteY124" fmla="*/ 835269 h 2220057"/>
                  <a:gd name="connsiteX125" fmla="*/ 2927308 w 3561086"/>
                  <a:gd name="connsiteY125" fmla="*/ 762000 h 2220057"/>
                  <a:gd name="connsiteX126" fmla="*/ 2876019 w 3561086"/>
                  <a:gd name="connsiteY126" fmla="*/ 707048 h 2220057"/>
                  <a:gd name="connsiteX127" fmla="*/ 2813740 w 3561086"/>
                  <a:gd name="connsiteY127" fmla="*/ 666750 h 2220057"/>
                  <a:gd name="connsiteX128" fmla="*/ 2751461 w 3561086"/>
                  <a:gd name="connsiteY128" fmla="*/ 630115 h 2220057"/>
                  <a:gd name="connsiteX129" fmla="*/ 2700173 w 3561086"/>
                  <a:gd name="connsiteY129" fmla="*/ 567836 h 2220057"/>
                  <a:gd name="connsiteX130" fmla="*/ 2626904 w 3561086"/>
                  <a:gd name="connsiteY130" fmla="*/ 512884 h 2220057"/>
                  <a:gd name="connsiteX131" fmla="*/ 2586606 w 3561086"/>
                  <a:gd name="connsiteY131" fmla="*/ 476250 h 2220057"/>
                  <a:gd name="connsiteX132" fmla="*/ 2535317 w 3561086"/>
                  <a:gd name="connsiteY132" fmla="*/ 421298 h 2220057"/>
                  <a:gd name="connsiteX133" fmla="*/ 2469375 w 3561086"/>
                  <a:gd name="connsiteY133" fmla="*/ 384663 h 2220057"/>
                  <a:gd name="connsiteX134" fmla="*/ 2403433 w 3561086"/>
                  <a:gd name="connsiteY134" fmla="*/ 355355 h 2220057"/>
                  <a:gd name="connsiteX135" fmla="*/ 2377788 w 3561086"/>
                  <a:gd name="connsiteY135" fmla="*/ 307730 h 2220057"/>
                  <a:gd name="connsiteX136" fmla="*/ 2326500 w 3561086"/>
                  <a:gd name="connsiteY136" fmla="*/ 267432 h 2220057"/>
                  <a:gd name="connsiteX137" fmla="*/ 2271548 w 3561086"/>
                  <a:gd name="connsiteY137" fmla="*/ 212480 h 2220057"/>
                  <a:gd name="connsiteX138" fmla="*/ 2198279 w 3561086"/>
                  <a:gd name="connsiteY138" fmla="*/ 194163 h 2220057"/>
                  <a:gd name="connsiteX139" fmla="*/ 2146990 w 3561086"/>
                  <a:gd name="connsiteY139" fmla="*/ 172182 h 2220057"/>
                  <a:gd name="connsiteX140" fmla="*/ 2081048 w 3561086"/>
                  <a:gd name="connsiteY140" fmla="*/ 142875 h 2220057"/>
                  <a:gd name="connsiteX141" fmla="*/ 2040750 w 3561086"/>
                  <a:gd name="connsiteY141" fmla="*/ 113567 h 2220057"/>
                  <a:gd name="connsiteX142" fmla="*/ 1982134 w 3561086"/>
                  <a:gd name="connsiteY142" fmla="*/ 73269 h 2220057"/>
                  <a:gd name="connsiteX143" fmla="*/ 1934509 w 3561086"/>
                  <a:gd name="connsiteY143" fmla="*/ 87923 h 2220057"/>
                  <a:gd name="connsiteX144" fmla="*/ 1857577 w 3561086"/>
                  <a:gd name="connsiteY144" fmla="*/ 84259 h 2220057"/>
                  <a:gd name="connsiteX145" fmla="*/ 1795298 w 3561086"/>
                  <a:gd name="connsiteY145" fmla="*/ 84259 h 2220057"/>
                  <a:gd name="connsiteX146" fmla="*/ 1725692 w 3561086"/>
                  <a:gd name="connsiteY146" fmla="*/ 73269 h 2220057"/>
                  <a:gd name="connsiteX147" fmla="*/ 1707375 w 3561086"/>
                  <a:gd name="connsiteY147" fmla="*/ 98913 h 2220057"/>
                  <a:gd name="connsiteX148" fmla="*/ 1670740 w 3561086"/>
                  <a:gd name="connsiteY148" fmla="*/ 98913 h 2220057"/>
                  <a:gd name="connsiteX149" fmla="*/ 1645096 w 3561086"/>
                  <a:gd name="connsiteY149" fmla="*/ 58615 h 2220057"/>
                  <a:gd name="connsiteX150" fmla="*/ 1615788 w 3561086"/>
                  <a:gd name="connsiteY150" fmla="*/ 47625 h 2220057"/>
                  <a:gd name="connsiteX151" fmla="*/ 1531529 w 3561086"/>
                  <a:gd name="connsiteY151" fmla="*/ 32971 h 2220057"/>
                  <a:gd name="connsiteX152" fmla="*/ 1480240 w 3561086"/>
                  <a:gd name="connsiteY152" fmla="*/ 18317 h 2220057"/>
                  <a:gd name="connsiteX153" fmla="*/ 1406971 w 3561086"/>
                  <a:gd name="connsiteY153" fmla="*/ 0 h 2220057"/>
                  <a:gd name="connsiteX154" fmla="*/ 1406971 w 3561086"/>
                  <a:gd name="connsiteY154" fmla="*/ 0 h 2220057"/>
                  <a:gd name="connsiteX155" fmla="*/ 1392317 w 3561086"/>
                  <a:gd name="connsiteY155" fmla="*/ 95250 h 2220057"/>
                  <a:gd name="connsiteX156" fmla="*/ 1366673 w 3561086"/>
                  <a:gd name="connsiteY156" fmla="*/ 135548 h 2220057"/>
                  <a:gd name="connsiteX157" fmla="*/ 1366673 w 3561086"/>
                  <a:gd name="connsiteY157" fmla="*/ 135548 h 2220057"/>
                  <a:gd name="connsiteX158" fmla="*/ 1392317 w 3561086"/>
                  <a:gd name="connsiteY158" fmla="*/ 172182 h 2220057"/>
                  <a:gd name="connsiteX159" fmla="*/ 1421625 w 3561086"/>
                  <a:gd name="connsiteY159" fmla="*/ 263769 h 2220057"/>
                  <a:gd name="connsiteX160" fmla="*/ 1439942 w 3561086"/>
                  <a:gd name="connsiteY160" fmla="*/ 329711 h 2220057"/>
                  <a:gd name="connsiteX161" fmla="*/ 1395981 w 3561086"/>
                  <a:gd name="connsiteY161" fmla="*/ 391990 h 2220057"/>
                  <a:gd name="connsiteX162" fmla="*/ 1355683 w 3561086"/>
                  <a:gd name="connsiteY162" fmla="*/ 417634 h 2220057"/>
                  <a:gd name="connsiteX163" fmla="*/ 1282413 w 3561086"/>
                  <a:gd name="connsiteY163" fmla="*/ 410307 h 2220057"/>
                  <a:gd name="connsiteX164" fmla="*/ 1264096 w 3561086"/>
                  <a:gd name="connsiteY164" fmla="*/ 373673 h 2220057"/>
                  <a:gd name="connsiteX165" fmla="*/ 1264096 w 3561086"/>
                  <a:gd name="connsiteY165" fmla="*/ 333375 h 2220057"/>
                  <a:gd name="connsiteX166" fmla="*/ 1245779 w 3561086"/>
                  <a:gd name="connsiteY166" fmla="*/ 315057 h 2220057"/>
                  <a:gd name="connsiteX167" fmla="*/ 1205481 w 3561086"/>
                  <a:gd name="connsiteY167" fmla="*/ 296740 h 2220057"/>
                  <a:gd name="connsiteX168" fmla="*/ 1157856 w 3561086"/>
                  <a:gd name="connsiteY168" fmla="*/ 271096 h 2220057"/>
                  <a:gd name="connsiteX169" fmla="*/ 1143202 w 3561086"/>
                  <a:gd name="connsiteY169" fmla="*/ 216144 h 2220057"/>
                  <a:gd name="connsiteX170" fmla="*/ 1139538 w 3561086"/>
                  <a:gd name="connsiteY170" fmla="*/ 168519 h 2220057"/>
                  <a:gd name="connsiteX171" fmla="*/ 1135875 w 3561086"/>
                  <a:gd name="connsiteY171" fmla="*/ 153865 h 2220057"/>
                  <a:gd name="connsiteX172" fmla="*/ 1106567 w 3561086"/>
                  <a:gd name="connsiteY172" fmla="*/ 109903 h 2220057"/>
                  <a:gd name="connsiteX173" fmla="*/ 1058942 w 3561086"/>
                  <a:gd name="connsiteY173" fmla="*/ 146538 h 2220057"/>
                  <a:gd name="connsiteX174" fmla="*/ 1022308 w 3561086"/>
                  <a:gd name="connsiteY174" fmla="*/ 208817 h 2220057"/>
                  <a:gd name="connsiteX175" fmla="*/ 952702 w 3561086"/>
                  <a:gd name="connsiteY175" fmla="*/ 197827 h 2220057"/>
                  <a:gd name="connsiteX176" fmla="*/ 846461 w 3561086"/>
                  <a:gd name="connsiteY176" fmla="*/ 168519 h 2220057"/>
                  <a:gd name="connsiteX177" fmla="*/ 754875 w 3561086"/>
                  <a:gd name="connsiteY177" fmla="*/ 168519 h 2220057"/>
                  <a:gd name="connsiteX178" fmla="*/ 703586 w 3561086"/>
                  <a:gd name="connsiteY178" fmla="*/ 146538 h 2220057"/>
                  <a:gd name="connsiteX179" fmla="*/ 688933 w 3561086"/>
                  <a:gd name="connsiteY179" fmla="*/ 109903 h 2220057"/>
                  <a:gd name="connsiteX180" fmla="*/ 612000 w 3561086"/>
                  <a:gd name="connsiteY180" fmla="*/ 142875 h 2220057"/>
                  <a:gd name="connsiteX181" fmla="*/ 502096 w 3561086"/>
                  <a:gd name="connsiteY181" fmla="*/ 157528 h 2220057"/>
                  <a:gd name="connsiteX0" fmla="*/ 502096 w 3539106"/>
                  <a:gd name="connsiteY0" fmla="*/ 157528 h 2220057"/>
                  <a:gd name="connsiteX1" fmla="*/ 535067 w 3539106"/>
                  <a:gd name="connsiteY1" fmla="*/ 289413 h 2220057"/>
                  <a:gd name="connsiteX2" fmla="*/ 548634 w 3539106"/>
                  <a:gd name="connsiteY2" fmla="*/ 359386 h 2220057"/>
                  <a:gd name="connsiteX3" fmla="*/ 522989 w 3539106"/>
                  <a:gd name="connsiteY3" fmla="*/ 584504 h 2220057"/>
                  <a:gd name="connsiteX4" fmla="*/ 458134 w 3539106"/>
                  <a:gd name="connsiteY4" fmla="*/ 545855 h 2220057"/>
                  <a:gd name="connsiteX5" fmla="*/ 340904 w 3539106"/>
                  <a:gd name="connsiteY5" fmla="*/ 564173 h 2220057"/>
                  <a:gd name="connsiteX6" fmla="*/ 237038 w 3539106"/>
                  <a:gd name="connsiteY6" fmla="*/ 576080 h 2220057"/>
                  <a:gd name="connsiteX7" fmla="*/ 84462 w 3539106"/>
                  <a:gd name="connsiteY7" fmla="*/ 611798 h 2220057"/>
                  <a:gd name="connsiteX8" fmla="*/ 77134 w 3539106"/>
                  <a:gd name="connsiteY8" fmla="*/ 670413 h 2220057"/>
                  <a:gd name="connsiteX9" fmla="*/ 11192 w 3539106"/>
                  <a:gd name="connsiteY9" fmla="*/ 714375 h 2220057"/>
                  <a:gd name="connsiteX10" fmla="*/ 0 w 3539106"/>
                  <a:gd name="connsiteY10" fmla="*/ 835269 h 2220057"/>
                  <a:gd name="connsiteX11" fmla="*/ 90902 w 3539106"/>
                  <a:gd name="connsiteY11" fmla="*/ 920810 h 2220057"/>
                  <a:gd name="connsiteX12" fmla="*/ 128624 w 3539106"/>
                  <a:gd name="connsiteY12" fmla="*/ 952317 h 2220057"/>
                  <a:gd name="connsiteX13" fmla="*/ 88125 w 3539106"/>
                  <a:gd name="connsiteY13" fmla="*/ 1091711 h 2220057"/>
                  <a:gd name="connsiteX14" fmla="*/ 78623 w 3539106"/>
                  <a:gd name="connsiteY14" fmla="*/ 1118821 h 2220057"/>
                  <a:gd name="connsiteX15" fmla="*/ 172384 w 3539106"/>
                  <a:gd name="connsiteY15" fmla="*/ 1172307 h 2220057"/>
                  <a:gd name="connsiteX16" fmla="*/ 132086 w 3539106"/>
                  <a:gd name="connsiteY16" fmla="*/ 1274884 h 2220057"/>
                  <a:gd name="connsiteX17" fmla="*/ 150404 w 3539106"/>
                  <a:gd name="connsiteY17" fmla="*/ 1304192 h 2220057"/>
                  <a:gd name="connsiteX18" fmla="*/ 264171 w 3539106"/>
                  <a:gd name="connsiteY18" fmla="*/ 1350534 h 2220057"/>
                  <a:gd name="connsiteX19" fmla="*/ 304269 w 3539106"/>
                  <a:gd name="connsiteY19" fmla="*/ 1436077 h 2220057"/>
                  <a:gd name="connsiteX20" fmla="*/ 395856 w 3539106"/>
                  <a:gd name="connsiteY20" fmla="*/ 1432413 h 2220057"/>
                  <a:gd name="connsiteX21" fmla="*/ 454471 w 3539106"/>
                  <a:gd name="connsiteY21" fmla="*/ 1520336 h 2220057"/>
                  <a:gd name="connsiteX22" fmla="*/ 549721 w 3539106"/>
                  <a:gd name="connsiteY22" fmla="*/ 1542317 h 2220057"/>
                  <a:gd name="connsiteX23" fmla="*/ 582692 w 3539106"/>
                  <a:gd name="connsiteY23" fmla="*/ 1553307 h 2220057"/>
                  <a:gd name="connsiteX24" fmla="*/ 639132 w 3539106"/>
                  <a:gd name="connsiteY24" fmla="*/ 1500005 h 2220057"/>
                  <a:gd name="connsiteX25" fmla="*/ 652298 w 3539106"/>
                  <a:gd name="connsiteY25" fmla="*/ 1494692 h 2220057"/>
                  <a:gd name="connsiteX26" fmla="*/ 714577 w 3539106"/>
                  <a:gd name="connsiteY26" fmla="*/ 1483702 h 2220057"/>
                  <a:gd name="connsiteX27" fmla="*/ 776856 w 3539106"/>
                  <a:gd name="connsiteY27" fmla="*/ 1524000 h 2220057"/>
                  <a:gd name="connsiteX28" fmla="*/ 817154 w 3539106"/>
                  <a:gd name="connsiteY28" fmla="*/ 1505682 h 2220057"/>
                  <a:gd name="connsiteX29" fmla="*/ 882009 w 3539106"/>
                  <a:gd name="connsiteY29" fmla="*/ 1557886 h 2220057"/>
                  <a:gd name="connsiteX30" fmla="*/ 934384 w 3539106"/>
                  <a:gd name="connsiteY30" fmla="*/ 1567961 h 2220057"/>
                  <a:gd name="connsiteX31" fmla="*/ 1007654 w 3539106"/>
                  <a:gd name="connsiteY31" fmla="*/ 1583531 h 2220057"/>
                  <a:gd name="connsiteX32" fmla="*/ 1034585 w 3539106"/>
                  <a:gd name="connsiteY32" fmla="*/ 1581150 h 2220057"/>
                  <a:gd name="connsiteX33" fmla="*/ 1093402 w 3539106"/>
                  <a:gd name="connsiteY33" fmla="*/ 1656801 h 2220057"/>
                  <a:gd name="connsiteX34" fmla="*/ 1143404 w 3539106"/>
                  <a:gd name="connsiteY34" fmla="*/ 1638665 h 2220057"/>
                  <a:gd name="connsiteX35" fmla="*/ 1187163 w 3539106"/>
                  <a:gd name="connsiteY35" fmla="*/ 1659548 h 2220057"/>
                  <a:gd name="connsiteX36" fmla="*/ 1200329 w 3539106"/>
                  <a:gd name="connsiteY36" fmla="*/ 1711752 h 2220057"/>
                  <a:gd name="connsiteX37" fmla="*/ 1264096 w 3539106"/>
                  <a:gd name="connsiteY37" fmla="*/ 1740144 h 2220057"/>
                  <a:gd name="connsiteX38" fmla="*/ 1282413 w 3539106"/>
                  <a:gd name="connsiteY38" fmla="*/ 1806086 h 2220057"/>
                  <a:gd name="connsiteX39" fmla="*/ 1166471 w 3539106"/>
                  <a:gd name="connsiteY39" fmla="*/ 1918188 h 2220057"/>
                  <a:gd name="connsiteX40" fmla="*/ 1172509 w 3539106"/>
                  <a:gd name="connsiteY40" fmla="*/ 1949877 h 2220057"/>
                  <a:gd name="connsiteX41" fmla="*/ 1245779 w 3539106"/>
                  <a:gd name="connsiteY41" fmla="*/ 1974605 h 2220057"/>
                  <a:gd name="connsiteX42" fmla="*/ 1322711 w 3539106"/>
                  <a:gd name="connsiteY42" fmla="*/ 2033221 h 2220057"/>
                  <a:gd name="connsiteX43" fmla="*/ 1363009 w 3539106"/>
                  <a:gd name="connsiteY43" fmla="*/ 2121144 h 2220057"/>
                  <a:gd name="connsiteX44" fmla="*/ 1428065 w 3539106"/>
                  <a:gd name="connsiteY44" fmla="*/ 2125906 h 2220057"/>
                  <a:gd name="connsiteX45" fmla="*/ 1513211 w 3539106"/>
                  <a:gd name="connsiteY45" fmla="*/ 2106490 h 2220057"/>
                  <a:gd name="connsiteX46" fmla="*/ 1579154 w 3539106"/>
                  <a:gd name="connsiteY46" fmla="*/ 2077182 h 2220057"/>
                  <a:gd name="connsiteX47" fmla="*/ 1648759 w 3539106"/>
                  <a:gd name="connsiteY47" fmla="*/ 2106490 h 2220057"/>
                  <a:gd name="connsiteX48" fmla="*/ 1725692 w 3539106"/>
                  <a:gd name="connsiteY48" fmla="*/ 2055202 h 2220057"/>
                  <a:gd name="connsiteX49" fmla="*/ 1769654 w 3539106"/>
                  <a:gd name="connsiteY49" fmla="*/ 2077182 h 2220057"/>
                  <a:gd name="connsiteX50" fmla="*/ 1784308 w 3539106"/>
                  <a:gd name="connsiteY50" fmla="*/ 2146788 h 2220057"/>
                  <a:gd name="connsiteX51" fmla="*/ 1811641 w 3539106"/>
                  <a:gd name="connsiteY51" fmla="*/ 2220057 h 2220057"/>
                  <a:gd name="connsiteX52" fmla="*/ 1919856 w 3539106"/>
                  <a:gd name="connsiteY52" fmla="*/ 2168769 h 2220057"/>
                  <a:gd name="connsiteX53" fmla="*/ 1967481 w 3539106"/>
                  <a:gd name="connsiteY53" fmla="*/ 2124807 h 2220057"/>
                  <a:gd name="connsiteX54" fmla="*/ 2022433 w 3539106"/>
                  <a:gd name="connsiteY54" fmla="*/ 2106490 h 2220057"/>
                  <a:gd name="connsiteX55" fmla="*/ 2077384 w 3539106"/>
                  <a:gd name="connsiteY55" fmla="*/ 2058865 h 2220057"/>
                  <a:gd name="connsiteX56" fmla="*/ 2154317 w 3539106"/>
                  <a:gd name="connsiteY56" fmla="*/ 2047875 h 2220057"/>
                  <a:gd name="connsiteX57" fmla="*/ 2223923 w 3539106"/>
                  <a:gd name="connsiteY57" fmla="*/ 2062528 h 2220057"/>
                  <a:gd name="connsiteX58" fmla="*/ 2311846 w 3539106"/>
                  <a:gd name="connsiteY58" fmla="*/ 2102827 h 2220057"/>
                  <a:gd name="connsiteX59" fmla="*/ 2355808 w 3539106"/>
                  <a:gd name="connsiteY59" fmla="*/ 2069855 h 2220057"/>
                  <a:gd name="connsiteX60" fmla="*/ 2366798 w 3539106"/>
                  <a:gd name="connsiteY60" fmla="*/ 2014903 h 2220057"/>
                  <a:gd name="connsiteX61" fmla="*/ 2344817 w 3539106"/>
                  <a:gd name="connsiteY61" fmla="*/ 1967278 h 2220057"/>
                  <a:gd name="connsiteX62" fmla="*/ 2352144 w 3539106"/>
                  <a:gd name="connsiteY62" fmla="*/ 1919653 h 2220057"/>
                  <a:gd name="connsiteX63" fmla="*/ 2308183 w 3539106"/>
                  <a:gd name="connsiteY63" fmla="*/ 1868365 h 2220057"/>
                  <a:gd name="connsiteX64" fmla="*/ 2282538 w 3539106"/>
                  <a:gd name="connsiteY64" fmla="*/ 1740144 h 2220057"/>
                  <a:gd name="connsiteX65" fmla="*/ 2260558 w 3539106"/>
                  <a:gd name="connsiteY65" fmla="*/ 1655884 h 2220057"/>
                  <a:gd name="connsiteX66" fmla="*/ 2238577 w 3539106"/>
                  <a:gd name="connsiteY66" fmla="*/ 1608259 h 2220057"/>
                  <a:gd name="connsiteX67" fmla="*/ 2209269 w 3539106"/>
                  <a:gd name="connsiteY67" fmla="*/ 1648557 h 2220057"/>
                  <a:gd name="connsiteX68" fmla="*/ 2165308 w 3539106"/>
                  <a:gd name="connsiteY68" fmla="*/ 1615586 h 2220057"/>
                  <a:gd name="connsiteX69" fmla="*/ 2139663 w 3539106"/>
                  <a:gd name="connsiteY69" fmla="*/ 1571625 h 2220057"/>
                  <a:gd name="connsiteX70" fmla="*/ 2139663 w 3539106"/>
                  <a:gd name="connsiteY70" fmla="*/ 1545980 h 2220057"/>
                  <a:gd name="connsiteX71" fmla="*/ 2103029 w 3539106"/>
                  <a:gd name="connsiteY71" fmla="*/ 1545980 h 2220057"/>
                  <a:gd name="connsiteX72" fmla="*/ 2051740 w 3539106"/>
                  <a:gd name="connsiteY72" fmla="*/ 1553307 h 2220057"/>
                  <a:gd name="connsiteX73" fmla="*/ 2018769 w 3539106"/>
                  <a:gd name="connsiteY73" fmla="*/ 1516673 h 2220057"/>
                  <a:gd name="connsiteX74" fmla="*/ 2033423 w 3539106"/>
                  <a:gd name="connsiteY74" fmla="*/ 1483702 h 2220057"/>
                  <a:gd name="connsiteX75" fmla="*/ 2121346 w 3539106"/>
                  <a:gd name="connsiteY75" fmla="*/ 1483702 h 2220057"/>
                  <a:gd name="connsiteX76" fmla="*/ 2176298 w 3539106"/>
                  <a:gd name="connsiteY76" fmla="*/ 1527663 h 2220057"/>
                  <a:gd name="connsiteX77" fmla="*/ 2275211 w 3539106"/>
                  <a:gd name="connsiteY77" fmla="*/ 1553307 h 2220057"/>
                  <a:gd name="connsiteX78" fmla="*/ 2337490 w 3539106"/>
                  <a:gd name="connsiteY78" fmla="*/ 1516673 h 2220057"/>
                  <a:gd name="connsiteX79" fmla="*/ 2407096 w 3539106"/>
                  <a:gd name="connsiteY79" fmla="*/ 1461721 h 2220057"/>
                  <a:gd name="connsiteX80" fmla="*/ 2443731 w 3539106"/>
                  <a:gd name="connsiteY80" fmla="*/ 1406769 h 2220057"/>
                  <a:gd name="connsiteX81" fmla="*/ 2476702 w 3539106"/>
                  <a:gd name="connsiteY81" fmla="*/ 1366471 h 2220057"/>
                  <a:gd name="connsiteX82" fmla="*/ 2487692 w 3539106"/>
                  <a:gd name="connsiteY82" fmla="*/ 1318846 h 2220057"/>
                  <a:gd name="connsiteX83" fmla="*/ 2480365 w 3539106"/>
                  <a:gd name="connsiteY83" fmla="*/ 1274884 h 2220057"/>
                  <a:gd name="connsiteX84" fmla="*/ 2429077 w 3539106"/>
                  <a:gd name="connsiteY84" fmla="*/ 1223596 h 2220057"/>
                  <a:gd name="connsiteX85" fmla="*/ 2440067 w 3539106"/>
                  <a:gd name="connsiteY85" fmla="*/ 1172307 h 2220057"/>
                  <a:gd name="connsiteX86" fmla="*/ 2465711 w 3539106"/>
                  <a:gd name="connsiteY86" fmla="*/ 1143000 h 2220057"/>
                  <a:gd name="connsiteX87" fmla="*/ 2524327 w 3539106"/>
                  <a:gd name="connsiteY87" fmla="*/ 1146663 h 2220057"/>
                  <a:gd name="connsiteX88" fmla="*/ 2560961 w 3539106"/>
                  <a:gd name="connsiteY88" fmla="*/ 1227259 h 2220057"/>
                  <a:gd name="connsiteX89" fmla="*/ 2575615 w 3539106"/>
                  <a:gd name="connsiteY89" fmla="*/ 1278548 h 2220057"/>
                  <a:gd name="connsiteX90" fmla="*/ 2575615 w 3539106"/>
                  <a:gd name="connsiteY90" fmla="*/ 1337163 h 2220057"/>
                  <a:gd name="connsiteX91" fmla="*/ 2659875 w 3539106"/>
                  <a:gd name="connsiteY91" fmla="*/ 1337163 h 2220057"/>
                  <a:gd name="connsiteX92" fmla="*/ 2711163 w 3539106"/>
                  <a:gd name="connsiteY92" fmla="*/ 1315182 h 2220057"/>
                  <a:gd name="connsiteX93" fmla="*/ 2747798 w 3539106"/>
                  <a:gd name="connsiteY93" fmla="*/ 1304192 h 2220057"/>
                  <a:gd name="connsiteX94" fmla="*/ 2843048 w 3539106"/>
                  <a:gd name="connsiteY94" fmla="*/ 1355480 h 2220057"/>
                  <a:gd name="connsiteX95" fmla="*/ 2865029 w 3539106"/>
                  <a:gd name="connsiteY95" fmla="*/ 1395778 h 2220057"/>
                  <a:gd name="connsiteX96" fmla="*/ 2868692 w 3539106"/>
                  <a:gd name="connsiteY96" fmla="*/ 1465384 h 2220057"/>
                  <a:gd name="connsiteX97" fmla="*/ 2949288 w 3539106"/>
                  <a:gd name="connsiteY97" fmla="*/ 1534990 h 2220057"/>
                  <a:gd name="connsiteX98" fmla="*/ 2985923 w 3539106"/>
                  <a:gd name="connsiteY98" fmla="*/ 1524000 h 2220057"/>
                  <a:gd name="connsiteX99" fmla="*/ 3055529 w 3539106"/>
                  <a:gd name="connsiteY99" fmla="*/ 1589942 h 2220057"/>
                  <a:gd name="connsiteX100" fmla="*/ 3114144 w 3539106"/>
                  <a:gd name="connsiteY100" fmla="*/ 1622913 h 2220057"/>
                  <a:gd name="connsiteX101" fmla="*/ 3191077 w 3539106"/>
                  <a:gd name="connsiteY101" fmla="*/ 1622913 h 2220057"/>
                  <a:gd name="connsiteX102" fmla="*/ 3253356 w 3539106"/>
                  <a:gd name="connsiteY102" fmla="*/ 1597269 h 2220057"/>
                  <a:gd name="connsiteX103" fmla="*/ 3238702 w 3539106"/>
                  <a:gd name="connsiteY103" fmla="*/ 1534990 h 2220057"/>
                  <a:gd name="connsiteX104" fmla="*/ 3268009 w 3539106"/>
                  <a:gd name="connsiteY104" fmla="*/ 1469048 h 2220057"/>
                  <a:gd name="connsiteX105" fmla="*/ 3275336 w 3539106"/>
                  <a:gd name="connsiteY105" fmla="*/ 1399442 h 2220057"/>
                  <a:gd name="connsiteX106" fmla="*/ 3275336 w 3539106"/>
                  <a:gd name="connsiteY106" fmla="*/ 1337163 h 2220057"/>
                  <a:gd name="connsiteX107" fmla="*/ 3326625 w 3539106"/>
                  <a:gd name="connsiteY107" fmla="*/ 1340827 h 2220057"/>
                  <a:gd name="connsiteX108" fmla="*/ 3423892 w 3539106"/>
                  <a:gd name="connsiteY108" fmla="*/ 1372772 h 2220057"/>
                  <a:gd name="connsiteX109" fmla="*/ 3432001 w 3539106"/>
                  <a:gd name="connsiteY109" fmla="*/ 1301994 h 2220057"/>
                  <a:gd name="connsiteX110" fmla="*/ 3450456 w 3539106"/>
                  <a:gd name="connsiteY110" fmla="*/ 1211580 h 2220057"/>
                  <a:gd name="connsiteX111" fmla="*/ 3435664 w 3539106"/>
                  <a:gd name="connsiteY111" fmla="*/ 1116916 h 2220057"/>
                  <a:gd name="connsiteX112" fmla="*/ 3539106 w 3539106"/>
                  <a:gd name="connsiteY112" fmla="*/ 1025769 h 2220057"/>
                  <a:gd name="connsiteX113" fmla="*/ 3451183 w 3539106"/>
                  <a:gd name="connsiteY113" fmla="*/ 956163 h 2220057"/>
                  <a:gd name="connsiteX114" fmla="*/ 3326625 w 3539106"/>
                  <a:gd name="connsiteY114" fmla="*/ 934182 h 2220057"/>
                  <a:gd name="connsiteX115" fmla="*/ 3264346 w 3539106"/>
                  <a:gd name="connsiteY115" fmla="*/ 930519 h 2220057"/>
                  <a:gd name="connsiteX116" fmla="*/ 3136125 w 3539106"/>
                  <a:gd name="connsiteY116" fmla="*/ 901211 h 2220057"/>
                  <a:gd name="connsiteX117" fmla="*/ 3051865 w 3539106"/>
                  <a:gd name="connsiteY117" fmla="*/ 901211 h 2220057"/>
                  <a:gd name="connsiteX118" fmla="*/ 3055529 w 3539106"/>
                  <a:gd name="connsiteY118" fmla="*/ 985471 h 2220057"/>
                  <a:gd name="connsiteX119" fmla="*/ 3059192 w 3539106"/>
                  <a:gd name="connsiteY119" fmla="*/ 1036759 h 2220057"/>
                  <a:gd name="connsiteX120" fmla="*/ 3015231 w 3539106"/>
                  <a:gd name="connsiteY120" fmla="*/ 1044086 h 2220057"/>
                  <a:gd name="connsiteX121" fmla="*/ 2967606 w 3539106"/>
                  <a:gd name="connsiteY121" fmla="*/ 1018442 h 2220057"/>
                  <a:gd name="connsiteX122" fmla="*/ 2989586 w 3539106"/>
                  <a:gd name="connsiteY122" fmla="*/ 970817 h 2220057"/>
                  <a:gd name="connsiteX123" fmla="*/ 2974933 w 3539106"/>
                  <a:gd name="connsiteY123" fmla="*/ 886557 h 2220057"/>
                  <a:gd name="connsiteX124" fmla="*/ 2974933 w 3539106"/>
                  <a:gd name="connsiteY124" fmla="*/ 835269 h 2220057"/>
                  <a:gd name="connsiteX125" fmla="*/ 2927308 w 3539106"/>
                  <a:gd name="connsiteY125" fmla="*/ 762000 h 2220057"/>
                  <a:gd name="connsiteX126" fmla="*/ 2876019 w 3539106"/>
                  <a:gd name="connsiteY126" fmla="*/ 707048 h 2220057"/>
                  <a:gd name="connsiteX127" fmla="*/ 2813740 w 3539106"/>
                  <a:gd name="connsiteY127" fmla="*/ 666750 h 2220057"/>
                  <a:gd name="connsiteX128" fmla="*/ 2751461 w 3539106"/>
                  <a:gd name="connsiteY128" fmla="*/ 630115 h 2220057"/>
                  <a:gd name="connsiteX129" fmla="*/ 2700173 w 3539106"/>
                  <a:gd name="connsiteY129" fmla="*/ 567836 h 2220057"/>
                  <a:gd name="connsiteX130" fmla="*/ 2626904 w 3539106"/>
                  <a:gd name="connsiteY130" fmla="*/ 512884 h 2220057"/>
                  <a:gd name="connsiteX131" fmla="*/ 2586606 w 3539106"/>
                  <a:gd name="connsiteY131" fmla="*/ 476250 h 2220057"/>
                  <a:gd name="connsiteX132" fmla="*/ 2535317 w 3539106"/>
                  <a:gd name="connsiteY132" fmla="*/ 421298 h 2220057"/>
                  <a:gd name="connsiteX133" fmla="*/ 2469375 w 3539106"/>
                  <a:gd name="connsiteY133" fmla="*/ 384663 h 2220057"/>
                  <a:gd name="connsiteX134" fmla="*/ 2403433 w 3539106"/>
                  <a:gd name="connsiteY134" fmla="*/ 355355 h 2220057"/>
                  <a:gd name="connsiteX135" fmla="*/ 2377788 w 3539106"/>
                  <a:gd name="connsiteY135" fmla="*/ 307730 h 2220057"/>
                  <a:gd name="connsiteX136" fmla="*/ 2326500 w 3539106"/>
                  <a:gd name="connsiteY136" fmla="*/ 267432 h 2220057"/>
                  <a:gd name="connsiteX137" fmla="*/ 2271548 w 3539106"/>
                  <a:gd name="connsiteY137" fmla="*/ 212480 h 2220057"/>
                  <a:gd name="connsiteX138" fmla="*/ 2198279 w 3539106"/>
                  <a:gd name="connsiteY138" fmla="*/ 194163 h 2220057"/>
                  <a:gd name="connsiteX139" fmla="*/ 2146990 w 3539106"/>
                  <a:gd name="connsiteY139" fmla="*/ 172182 h 2220057"/>
                  <a:gd name="connsiteX140" fmla="*/ 2081048 w 3539106"/>
                  <a:gd name="connsiteY140" fmla="*/ 142875 h 2220057"/>
                  <a:gd name="connsiteX141" fmla="*/ 2040750 w 3539106"/>
                  <a:gd name="connsiteY141" fmla="*/ 113567 h 2220057"/>
                  <a:gd name="connsiteX142" fmla="*/ 1982134 w 3539106"/>
                  <a:gd name="connsiteY142" fmla="*/ 73269 h 2220057"/>
                  <a:gd name="connsiteX143" fmla="*/ 1934509 w 3539106"/>
                  <a:gd name="connsiteY143" fmla="*/ 87923 h 2220057"/>
                  <a:gd name="connsiteX144" fmla="*/ 1857577 w 3539106"/>
                  <a:gd name="connsiteY144" fmla="*/ 84259 h 2220057"/>
                  <a:gd name="connsiteX145" fmla="*/ 1795298 w 3539106"/>
                  <a:gd name="connsiteY145" fmla="*/ 84259 h 2220057"/>
                  <a:gd name="connsiteX146" fmla="*/ 1725692 w 3539106"/>
                  <a:gd name="connsiteY146" fmla="*/ 73269 h 2220057"/>
                  <a:gd name="connsiteX147" fmla="*/ 1707375 w 3539106"/>
                  <a:gd name="connsiteY147" fmla="*/ 98913 h 2220057"/>
                  <a:gd name="connsiteX148" fmla="*/ 1670740 w 3539106"/>
                  <a:gd name="connsiteY148" fmla="*/ 98913 h 2220057"/>
                  <a:gd name="connsiteX149" fmla="*/ 1645096 w 3539106"/>
                  <a:gd name="connsiteY149" fmla="*/ 58615 h 2220057"/>
                  <a:gd name="connsiteX150" fmla="*/ 1615788 w 3539106"/>
                  <a:gd name="connsiteY150" fmla="*/ 47625 h 2220057"/>
                  <a:gd name="connsiteX151" fmla="*/ 1531529 w 3539106"/>
                  <a:gd name="connsiteY151" fmla="*/ 32971 h 2220057"/>
                  <a:gd name="connsiteX152" fmla="*/ 1480240 w 3539106"/>
                  <a:gd name="connsiteY152" fmla="*/ 18317 h 2220057"/>
                  <a:gd name="connsiteX153" fmla="*/ 1406971 w 3539106"/>
                  <a:gd name="connsiteY153" fmla="*/ 0 h 2220057"/>
                  <a:gd name="connsiteX154" fmla="*/ 1406971 w 3539106"/>
                  <a:gd name="connsiteY154" fmla="*/ 0 h 2220057"/>
                  <a:gd name="connsiteX155" fmla="*/ 1392317 w 3539106"/>
                  <a:gd name="connsiteY155" fmla="*/ 95250 h 2220057"/>
                  <a:gd name="connsiteX156" fmla="*/ 1366673 w 3539106"/>
                  <a:gd name="connsiteY156" fmla="*/ 135548 h 2220057"/>
                  <a:gd name="connsiteX157" fmla="*/ 1366673 w 3539106"/>
                  <a:gd name="connsiteY157" fmla="*/ 135548 h 2220057"/>
                  <a:gd name="connsiteX158" fmla="*/ 1392317 w 3539106"/>
                  <a:gd name="connsiteY158" fmla="*/ 172182 h 2220057"/>
                  <a:gd name="connsiteX159" fmla="*/ 1421625 w 3539106"/>
                  <a:gd name="connsiteY159" fmla="*/ 263769 h 2220057"/>
                  <a:gd name="connsiteX160" fmla="*/ 1439942 w 3539106"/>
                  <a:gd name="connsiteY160" fmla="*/ 329711 h 2220057"/>
                  <a:gd name="connsiteX161" fmla="*/ 1395981 w 3539106"/>
                  <a:gd name="connsiteY161" fmla="*/ 391990 h 2220057"/>
                  <a:gd name="connsiteX162" fmla="*/ 1355683 w 3539106"/>
                  <a:gd name="connsiteY162" fmla="*/ 417634 h 2220057"/>
                  <a:gd name="connsiteX163" fmla="*/ 1282413 w 3539106"/>
                  <a:gd name="connsiteY163" fmla="*/ 410307 h 2220057"/>
                  <a:gd name="connsiteX164" fmla="*/ 1264096 w 3539106"/>
                  <a:gd name="connsiteY164" fmla="*/ 373673 h 2220057"/>
                  <a:gd name="connsiteX165" fmla="*/ 1264096 w 3539106"/>
                  <a:gd name="connsiteY165" fmla="*/ 333375 h 2220057"/>
                  <a:gd name="connsiteX166" fmla="*/ 1245779 w 3539106"/>
                  <a:gd name="connsiteY166" fmla="*/ 315057 h 2220057"/>
                  <a:gd name="connsiteX167" fmla="*/ 1205481 w 3539106"/>
                  <a:gd name="connsiteY167" fmla="*/ 296740 h 2220057"/>
                  <a:gd name="connsiteX168" fmla="*/ 1157856 w 3539106"/>
                  <a:gd name="connsiteY168" fmla="*/ 271096 h 2220057"/>
                  <a:gd name="connsiteX169" fmla="*/ 1143202 w 3539106"/>
                  <a:gd name="connsiteY169" fmla="*/ 216144 h 2220057"/>
                  <a:gd name="connsiteX170" fmla="*/ 1139538 w 3539106"/>
                  <a:gd name="connsiteY170" fmla="*/ 168519 h 2220057"/>
                  <a:gd name="connsiteX171" fmla="*/ 1135875 w 3539106"/>
                  <a:gd name="connsiteY171" fmla="*/ 153865 h 2220057"/>
                  <a:gd name="connsiteX172" fmla="*/ 1106567 w 3539106"/>
                  <a:gd name="connsiteY172" fmla="*/ 109903 h 2220057"/>
                  <a:gd name="connsiteX173" fmla="*/ 1058942 w 3539106"/>
                  <a:gd name="connsiteY173" fmla="*/ 146538 h 2220057"/>
                  <a:gd name="connsiteX174" fmla="*/ 1022308 w 3539106"/>
                  <a:gd name="connsiteY174" fmla="*/ 208817 h 2220057"/>
                  <a:gd name="connsiteX175" fmla="*/ 952702 w 3539106"/>
                  <a:gd name="connsiteY175" fmla="*/ 197827 h 2220057"/>
                  <a:gd name="connsiteX176" fmla="*/ 846461 w 3539106"/>
                  <a:gd name="connsiteY176" fmla="*/ 168519 h 2220057"/>
                  <a:gd name="connsiteX177" fmla="*/ 754875 w 3539106"/>
                  <a:gd name="connsiteY177" fmla="*/ 168519 h 2220057"/>
                  <a:gd name="connsiteX178" fmla="*/ 703586 w 3539106"/>
                  <a:gd name="connsiteY178" fmla="*/ 146538 h 2220057"/>
                  <a:gd name="connsiteX179" fmla="*/ 688933 w 3539106"/>
                  <a:gd name="connsiteY179" fmla="*/ 109903 h 2220057"/>
                  <a:gd name="connsiteX180" fmla="*/ 612000 w 3539106"/>
                  <a:gd name="connsiteY180" fmla="*/ 142875 h 2220057"/>
                  <a:gd name="connsiteX181" fmla="*/ 502096 w 3539106"/>
                  <a:gd name="connsiteY181" fmla="*/ 157528 h 2220057"/>
                  <a:gd name="connsiteX0" fmla="*/ 502096 w 3451183"/>
                  <a:gd name="connsiteY0" fmla="*/ 157528 h 2220057"/>
                  <a:gd name="connsiteX1" fmla="*/ 535067 w 3451183"/>
                  <a:gd name="connsiteY1" fmla="*/ 289413 h 2220057"/>
                  <a:gd name="connsiteX2" fmla="*/ 548634 w 3451183"/>
                  <a:gd name="connsiteY2" fmla="*/ 359386 h 2220057"/>
                  <a:gd name="connsiteX3" fmla="*/ 522989 w 3451183"/>
                  <a:gd name="connsiteY3" fmla="*/ 584504 h 2220057"/>
                  <a:gd name="connsiteX4" fmla="*/ 458134 w 3451183"/>
                  <a:gd name="connsiteY4" fmla="*/ 545855 h 2220057"/>
                  <a:gd name="connsiteX5" fmla="*/ 340904 w 3451183"/>
                  <a:gd name="connsiteY5" fmla="*/ 564173 h 2220057"/>
                  <a:gd name="connsiteX6" fmla="*/ 237038 w 3451183"/>
                  <a:gd name="connsiteY6" fmla="*/ 576080 h 2220057"/>
                  <a:gd name="connsiteX7" fmla="*/ 84462 w 3451183"/>
                  <a:gd name="connsiteY7" fmla="*/ 611798 h 2220057"/>
                  <a:gd name="connsiteX8" fmla="*/ 77134 w 3451183"/>
                  <a:gd name="connsiteY8" fmla="*/ 670413 h 2220057"/>
                  <a:gd name="connsiteX9" fmla="*/ 11192 w 3451183"/>
                  <a:gd name="connsiteY9" fmla="*/ 714375 h 2220057"/>
                  <a:gd name="connsiteX10" fmla="*/ 0 w 3451183"/>
                  <a:gd name="connsiteY10" fmla="*/ 835269 h 2220057"/>
                  <a:gd name="connsiteX11" fmla="*/ 90902 w 3451183"/>
                  <a:gd name="connsiteY11" fmla="*/ 920810 h 2220057"/>
                  <a:gd name="connsiteX12" fmla="*/ 128624 w 3451183"/>
                  <a:gd name="connsiteY12" fmla="*/ 952317 h 2220057"/>
                  <a:gd name="connsiteX13" fmla="*/ 88125 w 3451183"/>
                  <a:gd name="connsiteY13" fmla="*/ 1091711 h 2220057"/>
                  <a:gd name="connsiteX14" fmla="*/ 78623 w 3451183"/>
                  <a:gd name="connsiteY14" fmla="*/ 1118821 h 2220057"/>
                  <a:gd name="connsiteX15" fmla="*/ 172384 w 3451183"/>
                  <a:gd name="connsiteY15" fmla="*/ 1172307 h 2220057"/>
                  <a:gd name="connsiteX16" fmla="*/ 132086 w 3451183"/>
                  <a:gd name="connsiteY16" fmla="*/ 1274884 h 2220057"/>
                  <a:gd name="connsiteX17" fmla="*/ 150404 w 3451183"/>
                  <a:gd name="connsiteY17" fmla="*/ 1304192 h 2220057"/>
                  <a:gd name="connsiteX18" fmla="*/ 264171 w 3451183"/>
                  <a:gd name="connsiteY18" fmla="*/ 1350534 h 2220057"/>
                  <a:gd name="connsiteX19" fmla="*/ 304269 w 3451183"/>
                  <a:gd name="connsiteY19" fmla="*/ 1436077 h 2220057"/>
                  <a:gd name="connsiteX20" fmla="*/ 395856 w 3451183"/>
                  <a:gd name="connsiteY20" fmla="*/ 1432413 h 2220057"/>
                  <a:gd name="connsiteX21" fmla="*/ 454471 w 3451183"/>
                  <a:gd name="connsiteY21" fmla="*/ 1520336 h 2220057"/>
                  <a:gd name="connsiteX22" fmla="*/ 549721 w 3451183"/>
                  <a:gd name="connsiteY22" fmla="*/ 1542317 h 2220057"/>
                  <a:gd name="connsiteX23" fmla="*/ 582692 w 3451183"/>
                  <a:gd name="connsiteY23" fmla="*/ 1553307 h 2220057"/>
                  <a:gd name="connsiteX24" fmla="*/ 639132 w 3451183"/>
                  <a:gd name="connsiteY24" fmla="*/ 1500005 h 2220057"/>
                  <a:gd name="connsiteX25" fmla="*/ 652298 w 3451183"/>
                  <a:gd name="connsiteY25" fmla="*/ 1494692 h 2220057"/>
                  <a:gd name="connsiteX26" fmla="*/ 714577 w 3451183"/>
                  <a:gd name="connsiteY26" fmla="*/ 1483702 h 2220057"/>
                  <a:gd name="connsiteX27" fmla="*/ 776856 w 3451183"/>
                  <a:gd name="connsiteY27" fmla="*/ 1524000 h 2220057"/>
                  <a:gd name="connsiteX28" fmla="*/ 817154 w 3451183"/>
                  <a:gd name="connsiteY28" fmla="*/ 1505682 h 2220057"/>
                  <a:gd name="connsiteX29" fmla="*/ 882009 w 3451183"/>
                  <a:gd name="connsiteY29" fmla="*/ 1557886 h 2220057"/>
                  <a:gd name="connsiteX30" fmla="*/ 934384 w 3451183"/>
                  <a:gd name="connsiteY30" fmla="*/ 1567961 h 2220057"/>
                  <a:gd name="connsiteX31" fmla="*/ 1007654 w 3451183"/>
                  <a:gd name="connsiteY31" fmla="*/ 1583531 h 2220057"/>
                  <a:gd name="connsiteX32" fmla="*/ 1034585 w 3451183"/>
                  <a:gd name="connsiteY32" fmla="*/ 1581150 h 2220057"/>
                  <a:gd name="connsiteX33" fmla="*/ 1093402 w 3451183"/>
                  <a:gd name="connsiteY33" fmla="*/ 1656801 h 2220057"/>
                  <a:gd name="connsiteX34" fmla="*/ 1143404 w 3451183"/>
                  <a:gd name="connsiteY34" fmla="*/ 1638665 h 2220057"/>
                  <a:gd name="connsiteX35" fmla="*/ 1187163 w 3451183"/>
                  <a:gd name="connsiteY35" fmla="*/ 1659548 h 2220057"/>
                  <a:gd name="connsiteX36" fmla="*/ 1200329 w 3451183"/>
                  <a:gd name="connsiteY36" fmla="*/ 1711752 h 2220057"/>
                  <a:gd name="connsiteX37" fmla="*/ 1264096 w 3451183"/>
                  <a:gd name="connsiteY37" fmla="*/ 1740144 h 2220057"/>
                  <a:gd name="connsiteX38" fmla="*/ 1282413 w 3451183"/>
                  <a:gd name="connsiteY38" fmla="*/ 1806086 h 2220057"/>
                  <a:gd name="connsiteX39" fmla="*/ 1166471 w 3451183"/>
                  <a:gd name="connsiteY39" fmla="*/ 1918188 h 2220057"/>
                  <a:gd name="connsiteX40" fmla="*/ 1172509 w 3451183"/>
                  <a:gd name="connsiteY40" fmla="*/ 1949877 h 2220057"/>
                  <a:gd name="connsiteX41" fmla="*/ 1245779 w 3451183"/>
                  <a:gd name="connsiteY41" fmla="*/ 1974605 h 2220057"/>
                  <a:gd name="connsiteX42" fmla="*/ 1322711 w 3451183"/>
                  <a:gd name="connsiteY42" fmla="*/ 2033221 h 2220057"/>
                  <a:gd name="connsiteX43" fmla="*/ 1363009 w 3451183"/>
                  <a:gd name="connsiteY43" fmla="*/ 2121144 h 2220057"/>
                  <a:gd name="connsiteX44" fmla="*/ 1428065 w 3451183"/>
                  <a:gd name="connsiteY44" fmla="*/ 2125906 h 2220057"/>
                  <a:gd name="connsiteX45" fmla="*/ 1513211 w 3451183"/>
                  <a:gd name="connsiteY45" fmla="*/ 2106490 h 2220057"/>
                  <a:gd name="connsiteX46" fmla="*/ 1579154 w 3451183"/>
                  <a:gd name="connsiteY46" fmla="*/ 2077182 h 2220057"/>
                  <a:gd name="connsiteX47" fmla="*/ 1648759 w 3451183"/>
                  <a:gd name="connsiteY47" fmla="*/ 2106490 h 2220057"/>
                  <a:gd name="connsiteX48" fmla="*/ 1725692 w 3451183"/>
                  <a:gd name="connsiteY48" fmla="*/ 2055202 h 2220057"/>
                  <a:gd name="connsiteX49" fmla="*/ 1769654 w 3451183"/>
                  <a:gd name="connsiteY49" fmla="*/ 2077182 h 2220057"/>
                  <a:gd name="connsiteX50" fmla="*/ 1784308 w 3451183"/>
                  <a:gd name="connsiteY50" fmla="*/ 2146788 h 2220057"/>
                  <a:gd name="connsiteX51" fmla="*/ 1811641 w 3451183"/>
                  <a:gd name="connsiteY51" fmla="*/ 2220057 h 2220057"/>
                  <a:gd name="connsiteX52" fmla="*/ 1919856 w 3451183"/>
                  <a:gd name="connsiteY52" fmla="*/ 2168769 h 2220057"/>
                  <a:gd name="connsiteX53" fmla="*/ 1967481 w 3451183"/>
                  <a:gd name="connsiteY53" fmla="*/ 2124807 h 2220057"/>
                  <a:gd name="connsiteX54" fmla="*/ 2022433 w 3451183"/>
                  <a:gd name="connsiteY54" fmla="*/ 2106490 h 2220057"/>
                  <a:gd name="connsiteX55" fmla="*/ 2077384 w 3451183"/>
                  <a:gd name="connsiteY55" fmla="*/ 2058865 h 2220057"/>
                  <a:gd name="connsiteX56" fmla="*/ 2154317 w 3451183"/>
                  <a:gd name="connsiteY56" fmla="*/ 2047875 h 2220057"/>
                  <a:gd name="connsiteX57" fmla="*/ 2223923 w 3451183"/>
                  <a:gd name="connsiteY57" fmla="*/ 2062528 h 2220057"/>
                  <a:gd name="connsiteX58" fmla="*/ 2311846 w 3451183"/>
                  <a:gd name="connsiteY58" fmla="*/ 2102827 h 2220057"/>
                  <a:gd name="connsiteX59" fmla="*/ 2355808 w 3451183"/>
                  <a:gd name="connsiteY59" fmla="*/ 2069855 h 2220057"/>
                  <a:gd name="connsiteX60" fmla="*/ 2366798 w 3451183"/>
                  <a:gd name="connsiteY60" fmla="*/ 2014903 h 2220057"/>
                  <a:gd name="connsiteX61" fmla="*/ 2344817 w 3451183"/>
                  <a:gd name="connsiteY61" fmla="*/ 1967278 h 2220057"/>
                  <a:gd name="connsiteX62" fmla="*/ 2352144 w 3451183"/>
                  <a:gd name="connsiteY62" fmla="*/ 1919653 h 2220057"/>
                  <a:gd name="connsiteX63" fmla="*/ 2308183 w 3451183"/>
                  <a:gd name="connsiteY63" fmla="*/ 1868365 h 2220057"/>
                  <a:gd name="connsiteX64" fmla="*/ 2282538 w 3451183"/>
                  <a:gd name="connsiteY64" fmla="*/ 1740144 h 2220057"/>
                  <a:gd name="connsiteX65" fmla="*/ 2260558 w 3451183"/>
                  <a:gd name="connsiteY65" fmla="*/ 1655884 h 2220057"/>
                  <a:gd name="connsiteX66" fmla="*/ 2238577 w 3451183"/>
                  <a:gd name="connsiteY66" fmla="*/ 1608259 h 2220057"/>
                  <a:gd name="connsiteX67" fmla="*/ 2209269 w 3451183"/>
                  <a:gd name="connsiteY67" fmla="*/ 1648557 h 2220057"/>
                  <a:gd name="connsiteX68" fmla="*/ 2165308 w 3451183"/>
                  <a:gd name="connsiteY68" fmla="*/ 1615586 h 2220057"/>
                  <a:gd name="connsiteX69" fmla="*/ 2139663 w 3451183"/>
                  <a:gd name="connsiteY69" fmla="*/ 1571625 h 2220057"/>
                  <a:gd name="connsiteX70" fmla="*/ 2139663 w 3451183"/>
                  <a:gd name="connsiteY70" fmla="*/ 1545980 h 2220057"/>
                  <a:gd name="connsiteX71" fmla="*/ 2103029 w 3451183"/>
                  <a:gd name="connsiteY71" fmla="*/ 1545980 h 2220057"/>
                  <a:gd name="connsiteX72" fmla="*/ 2051740 w 3451183"/>
                  <a:gd name="connsiteY72" fmla="*/ 1553307 h 2220057"/>
                  <a:gd name="connsiteX73" fmla="*/ 2018769 w 3451183"/>
                  <a:gd name="connsiteY73" fmla="*/ 1516673 h 2220057"/>
                  <a:gd name="connsiteX74" fmla="*/ 2033423 w 3451183"/>
                  <a:gd name="connsiteY74" fmla="*/ 1483702 h 2220057"/>
                  <a:gd name="connsiteX75" fmla="*/ 2121346 w 3451183"/>
                  <a:gd name="connsiteY75" fmla="*/ 1483702 h 2220057"/>
                  <a:gd name="connsiteX76" fmla="*/ 2176298 w 3451183"/>
                  <a:gd name="connsiteY76" fmla="*/ 1527663 h 2220057"/>
                  <a:gd name="connsiteX77" fmla="*/ 2275211 w 3451183"/>
                  <a:gd name="connsiteY77" fmla="*/ 1553307 h 2220057"/>
                  <a:gd name="connsiteX78" fmla="*/ 2337490 w 3451183"/>
                  <a:gd name="connsiteY78" fmla="*/ 1516673 h 2220057"/>
                  <a:gd name="connsiteX79" fmla="*/ 2407096 w 3451183"/>
                  <a:gd name="connsiteY79" fmla="*/ 1461721 h 2220057"/>
                  <a:gd name="connsiteX80" fmla="*/ 2443731 w 3451183"/>
                  <a:gd name="connsiteY80" fmla="*/ 1406769 h 2220057"/>
                  <a:gd name="connsiteX81" fmla="*/ 2476702 w 3451183"/>
                  <a:gd name="connsiteY81" fmla="*/ 1366471 h 2220057"/>
                  <a:gd name="connsiteX82" fmla="*/ 2487692 w 3451183"/>
                  <a:gd name="connsiteY82" fmla="*/ 1318846 h 2220057"/>
                  <a:gd name="connsiteX83" fmla="*/ 2480365 w 3451183"/>
                  <a:gd name="connsiteY83" fmla="*/ 1274884 h 2220057"/>
                  <a:gd name="connsiteX84" fmla="*/ 2429077 w 3451183"/>
                  <a:gd name="connsiteY84" fmla="*/ 1223596 h 2220057"/>
                  <a:gd name="connsiteX85" fmla="*/ 2440067 w 3451183"/>
                  <a:gd name="connsiteY85" fmla="*/ 1172307 h 2220057"/>
                  <a:gd name="connsiteX86" fmla="*/ 2465711 w 3451183"/>
                  <a:gd name="connsiteY86" fmla="*/ 1143000 h 2220057"/>
                  <a:gd name="connsiteX87" fmla="*/ 2524327 w 3451183"/>
                  <a:gd name="connsiteY87" fmla="*/ 1146663 h 2220057"/>
                  <a:gd name="connsiteX88" fmla="*/ 2560961 w 3451183"/>
                  <a:gd name="connsiteY88" fmla="*/ 1227259 h 2220057"/>
                  <a:gd name="connsiteX89" fmla="*/ 2575615 w 3451183"/>
                  <a:gd name="connsiteY89" fmla="*/ 1278548 h 2220057"/>
                  <a:gd name="connsiteX90" fmla="*/ 2575615 w 3451183"/>
                  <a:gd name="connsiteY90" fmla="*/ 1337163 h 2220057"/>
                  <a:gd name="connsiteX91" fmla="*/ 2659875 w 3451183"/>
                  <a:gd name="connsiteY91" fmla="*/ 1337163 h 2220057"/>
                  <a:gd name="connsiteX92" fmla="*/ 2711163 w 3451183"/>
                  <a:gd name="connsiteY92" fmla="*/ 1315182 h 2220057"/>
                  <a:gd name="connsiteX93" fmla="*/ 2747798 w 3451183"/>
                  <a:gd name="connsiteY93" fmla="*/ 1304192 h 2220057"/>
                  <a:gd name="connsiteX94" fmla="*/ 2843048 w 3451183"/>
                  <a:gd name="connsiteY94" fmla="*/ 1355480 h 2220057"/>
                  <a:gd name="connsiteX95" fmla="*/ 2865029 w 3451183"/>
                  <a:gd name="connsiteY95" fmla="*/ 1395778 h 2220057"/>
                  <a:gd name="connsiteX96" fmla="*/ 2868692 w 3451183"/>
                  <a:gd name="connsiteY96" fmla="*/ 1465384 h 2220057"/>
                  <a:gd name="connsiteX97" fmla="*/ 2949288 w 3451183"/>
                  <a:gd name="connsiteY97" fmla="*/ 1534990 h 2220057"/>
                  <a:gd name="connsiteX98" fmla="*/ 2985923 w 3451183"/>
                  <a:gd name="connsiteY98" fmla="*/ 1524000 h 2220057"/>
                  <a:gd name="connsiteX99" fmla="*/ 3055529 w 3451183"/>
                  <a:gd name="connsiteY99" fmla="*/ 1589942 h 2220057"/>
                  <a:gd name="connsiteX100" fmla="*/ 3114144 w 3451183"/>
                  <a:gd name="connsiteY100" fmla="*/ 1622913 h 2220057"/>
                  <a:gd name="connsiteX101" fmla="*/ 3191077 w 3451183"/>
                  <a:gd name="connsiteY101" fmla="*/ 1622913 h 2220057"/>
                  <a:gd name="connsiteX102" fmla="*/ 3253356 w 3451183"/>
                  <a:gd name="connsiteY102" fmla="*/ 1597269 h 2220057"/>
                  <a:gd name="connsiteX103" fmla="*/ 3238702 w 3451183"/>
                  <a:gd name="connsiteY103" fmla="*/ 1534990 h 2220057"/>
                  <a:gd name="connsiteX104" fmla="*/ 3268009 w 3451183"/>
                  <a:gd name="connsiteY104" fmla="*/ 1469048 h 2220057"/>
                  <a:gd name="connsiteX105" fmla="*/ 3275336 w 3451183"/>
                  <a:gd name="connsiteY105" fmla="*/ 1399442 h 2220057"/>
                  <a:gd name="connsiteX106" fmla="*/ 3275336 w 3451183"/>
                  <a:gd name="connsiteY106" fmla="*/ 1337163 h 2220057"/>
                  <a:gd name="connsiteX107" fmla="*/ 3326625 w 3451183"/>
                  <a:gd name="connsiteY107" fmla="*/ 1340827 h 2220057"/>
                  <a:gd name="connsiteX108" fmla="*/ 3423892 w 3451183"/>
                  <a:gd name="connsiteY108" fmla="*/ 1372772 h 2220057"/>
                  <a:gd name="connsiteX109" fmla="*/ 3432001 w 3451183"/>
                  <a:gd name="connsiteY109" fmla="*/ 1301994 h 2220057"/>
                  <a:gd name="connsiteX110" fmla="*/ 3450456 w 3451183"/>
                  <a:gd name="connsiteY110" fmla="*/ 1211580 h 2220057"/>
                  <a:gd name="connsiteX111" fmla="*/ 3435664 w 3451183"/>
                  <a:gd name="connsiteY111" fmla="*/ 1116916 h 2220057"/>
                  <a:gd name="connsiteX112" fmla="*/ 3406083 w 3451183"/>
                  <a:gd name="connsiteY112" fmla="*/ 1025769 h 2220057"/>
                  <a:gd name="connsiteX113" fmla="*/ 3451183 w 3451183"/>
                  <a:gd name="connsiteY113" fmla="*/ 956163 h 2220057"/>
                  <a:gd name="connsiteX114" fmla="*/ 3326625 w 3451183"/>
                  <a:gd name="connsiteY114" fmla="*/ 934182 h 2220057"/>
                  <a:gd name="connsiteX115" fmla="*/ 3264346 w 3451183"/>
                  <a:gd name="connsiteY115" fmla="*/ 930519 h 2220057"/>
                  <a:gd name="connsiteX116" fmla="*/ 3136125 w 3451183"/>
                  <a:gd name="connsiteY116" fmla="*/ 901211 h 2220057"/>
                  <a:gd name="connsiteX117" fmla="*/ 3051865 w 3451183"/>
                  <a:gd name="connsiteY117" fmla="*/ 901211 h 2220057"/>
                  <a:gd name="connsiteX118" fmla="*/ 3055529 w 3451183"/>
                  <a:gd name="connsiteY118" fmla="*/ 985471 h 2220057"/>
                  <a:gd name="connsiteX119" fmla="*/ 3059192 w 3451183"/>
                  <a:gd name="connsiteY119" fmla="*/ 1036759 h 2220057"/>
                  <a:gd name="connsiteX120" fmla="*/ 3015231 w 3451183"/>
                  <a:gd name="connsiteY120" fmla="*/ 1044086 h 2220057"/>
                  <a:gd name="connsiteX121" fmla="*/ 2967606 w 3451183"/>
                  <a:gd name="connsiteY121" fmla="*/ 1018442 h 2220057"/>
                  <a:gd name="connsiteX122" fmla="*/ 2989586 w 3451183"/>
                  <a:gd name="connsiteY122" fmla="*/ 970817 h 2220057"/>
                  <a:gd name="connsiteX123" fmla="*/ 2974933 w 3451183"/>
                  <a:gd name="connsiteY123" fmla="*/ 886557 h 2220057"/>
                  <a:gd name="connsiteX124" fmla="*/ 2974933 w 3451183"/>
                  <a:gd name="connsiteY124" fmla="*/ 835269 h 2220057"/>
                  <a:gd name="connsiteX125" fmla="*/ 2927308 w 3451183"/>
                  <a:gd name="connsiteY125" fmla="*/ 762000 h 2220057"/>
                  <a:gd name="connsiteX126" fmla="*/ 2876019 w 3451183"/>
                  <a:gd name="connsiteY126" fmla="*/ 707048 h 2220057"/>
                  <a:gd name="connsiteX127" fmla="*/ 2813740 w 3451183"/>
                  <a:gd name="connsiteY127" fmla="*/ 666750 h 2220057"/>
                  <a:gd name="connsiteX128" fmla="*/ 2751461 w 3451183"/>
                  <a:gd name="connsiteY128" fmla="*/ 630115 h 2220057"/>
                  <a:gd name="connsiteX129" fmla="*/ 2700173 w 3451183"/>
                  <a:gd name="connsiteY129" fmla="*/ 567836 h 2220057"/>
                  <a:gd name="connsiteX130" fmla="*/ 2626904 w 3451183"/>
                  <a:gd name="connsiteY130" fmla="*/ 512884 h 2220057"/>
                  <a:gd name="connsiteX131" fmla="*/ 2586606 w 3451183"/>
                  <a:gd name="connsiteY131" fmla="*/ 476250 h 2220057"/>
                  <a:gd name="connsiteX132" fmla="*/ 2535317 w 3451183"/>
                  <a:gd name="connsiteY132" fmla="*/ 421298 h 2220057"/>
                  <a:gd name="connsiteX133" fmla="*/ 2469375 w 3451183"/>
                  <a:gd name="connsiteY133" fmla="*/ 384663 h 2220057"/>
                  <a:gd name="connsiteX134" fmla="*/ 2403433 w 3451183"/>
                  <a:gd name="connsiteY134" fmla="*/ 355355 h 2220057"/>
                  <a:gd name="connsiteX135" fmla="*/ 2377788 w 3451183"/>
                  <a:gd name="connsiteY135" fmla="*/ 307730 h 2220057"/>
                  <a:gd name="connsiteX136" fmla="*/ 2326500 w 3451183"/>
                  <a:gd name="connsiteY136" fmla="*/ 267432 h 2220057"/>
                  <a:gd name="connsiteX137" fmla="*/ 2271548 w 3451183"/>
                  <a:gd name="connsiteY137" fmla="*/ 212480 h 2220057"/>
                  <a:gd name="connsiteX138" fmla="*/ 2198279 w 3451183"/>
                  <a:gd name="connsiteY138" fmla="*/ 194163 h 2220057"/>
                  <a:gd name="connsiteX139" fmla="*/ 2146990 w 3451183"/>
                  <a:gd name="connsiteY139" fmla="*/ 172182 h 2220057"/>
                  <a:gd name="connsiteX140" fmla="*/ 2081048 w 3451183"/>
                  <a:gd name="connsiteY140" fmla="*/ 142875 h 2220057"/>
                  <a:gd name="connsiteX141" fmla="*/ 2040750 w 3451183"/>
                  <a:gd name="connsiteY141" fmla="*/ 113567 h 2220057"/>
                  <a:gd name="connsiteX142" fmla="*/ 1982134 w 3451183"/>
                  <a:gd name="connsiteY142" fmla="*/ 73269 h 2220057"/>
                  <a:gd name="connsiteX143" fmla="*/ 1934509 w 3451183"/>
                  <a:gd name="connsiteY143" fmla="*/ 87923 h 2220057"/>
                  <a:gd name="connsiteX144" fmla="*/ 1857577 w 3451183"/>
                  <a:gd name="connsiteY144" fmla="*/ 84259 h 2220057"/>
                  <a:gd name="connsiteX145" fmla="*/ 1795298 w 3451183"/>
                  <a:gd name="connsiteY145" fmla="*/ 84259 h 2220057"/>
                  <a:gd name="connsiteX146" fmla="*/ 1725692 w 3451183"/>
                  <a:gd name="connsiteY146" fmla="*/ 73269 h 2220057"/>
                  <a:gd name="connsiteX147" fmla="*/ 1707375 w 3451183"/>
                  <a:gd name="connsiteY147" fmla="*/ 98913 h 2220057"/>
                  <a:gd name="connsiteX148" fmla="*/ 1670740 w 3451183"/>
                  <a:gd name="connsiteY148" fmla="*/ 98913 h 2220057"/>
                  <a:gd name="connsiteX149" fmla="*/ 1645096 w 3451183"/>
                  <a:gd name="connsiteY149" fmla="*/ 58615 h 2220057"/>
                  <a:gd name="connsiteX150" fmla="*/ 1615788 w 3451183"/>
                  <a:gd name="connsiteY150" fmla="*/ 47625 h 2220057"/>
                  <a:gd name="connsiteX151" fmla="*/ 1531529 w 3451183"/>
                  <a:gd name="connsiteY151" fmla="*/ 32971 h 2220057"/>
                  <a:gd name="connsiteX152" fmla="*/ 1480240 w 3451183"/>
                  <a:gd name="connsiteY152" fmla="*/ 18317 h 2220057"/>
                  <a:gd name="connsiteX153" fmla="*/ 1406971 w 3451183"/>
                  <a:gd name="connsiteY153" fmla="*/ 0 h 2220057"/>
                  <a:gd name="connsiteX154" fmla="*/ 1406971 w 3451183"/>
                  <a:gd name="connsiteY154" fmla="*/ 0 h 2220057"/>
                  <a:gd name="connsiteX155" fmla="*/ 1392317 w 3451183"/>
                  <a:gd name="connsiteY155" fmla="*/ 95250 h 2220057"/>
                  <a:gd name="connsiteX156" fmla="*/ 1366673 w 3451183"/>
                  <a:gd name="connsiteY156" fmla="*/ 135548 h 2220057"/>
                  <a:gd name="connsiteX157" fmla="*/ 1366673 w 3451183"/>
                  <a:gd name="connsiteY157" fmla="*/ 135548 h 2220057"/>
                  <a:gd name="connsiteX158" fmla="*/ 1392317 w 3451183"/>
                  <a:gd name="connsiteY158" fmla="*/ 172182 h 2220057"/>
                  <a:gd name="connsiteX159" fmla="*/ 1421625 w 3451183"/>
                  <a:gd name="connsiteY159" fmla="*/ 263769 h 2220057"/>
                  <a:gd name="connsiteX160" fmla="*/ 1439942 w 3451183"/>
                  <a:gd name="connsiteY160" fmla="*/ 329711 h 2220057"/>
                  <a:gd name="connsiteX161" fmla="*/ 1395981 w 3451183"/>
                  <a:gd name="connsiteY161" fmla="*/ 391990 h 2220057"/>
                  <a:gd name="connsiteX162" fmla="*/ 1355683 w 3451183"/>
                  <a:gd name="connsiteY162" fmla="*/ 417634 h 2220057"/>
                  <a:gd name="connsiteX163" fmla="*/ 1282413 w 3451183"/>
                  <a:gd name="connsiteY163" fmla="*/ 410307 h 2220057"/>
                  <a:gd name="connsiteX164" fmla="*/ 1264096 w 3451183"/>
                  <a:gd name="connsiteY164" fmla="*/ 373673 h 2220057"/>
                  <a:gd name="connsiteX165" fmla="*/ 1264096 w 3451183"/>
                  <a:gd name="connsiteY165" fmla="*/ 333375 h 2220057"/>
                  <a:gd name="connsiteX166" fmla="*/ 1245779 w 3451183"/>
                  <a:gd name="connsiteY166" fmla="*/ 315057 h 2220057"/>
                  <a:gd name="connsiteX167" fmla="*/ 1205481 w 3451183"/>
                  <a:gd name="connsiteY167" fmla="*/ 296740 h 2220057"/>
                  <a:gd name="connsiteX168" fmla="*/ 1157856 w 3451183"/>
                  <a:gd name="connsiteY168" fmla="*/ 271096 h 2220057"/>
                  <a:gd name="connsiteX169" fmla="*/ 1143202 w 3451183"/>
                  <a:gd name="connsiteY169" fmla="*/ 216144 h 2220057"/>
                  <a:gd name="connsiteX170" fmla="*/ 1139538 w 3451183"/>
                  <a:gd name="connsiteY170" fmla="*/ 168519 h 2220057"/>
                  <a:gd name="connsiteX171" fmla="*/ 1135875 w 3451183"/>
                  <a:gd name="connsiteY171" fmla="*/ 153865 h 2220057"/>
                  <a:gd name="connsiteX172" fmla="*/ 1106567 w 3451183"/>
                  <a:gd name="connsiteY172" fmla="*/ 109903 h 2220057"/>
                  <a:gd name="connsiteX173" fmla="*/ 1058942 w 3451183"/>
                  <a:gd name="connsiteY173" fmla="*/ 146538 h 2220057"/>
                  <a:gd name="connsiteX174" fmla="*/ 1022308 w 3451183"/>
                  <a:gd name="connsiteY174" fmla="*/ 208817 h 2220057"/>
                  <a:gd name="connsiteX175" fmla="*/ 952702 w 3451183"/>
                  <a:gd name="connsiteY175" fmla="*/ 197827 h 2220057"/>
                  <a:gd name="connsiteX176" fmla="*/ 846461 w 3451183"/>
                  <a:gd name="connsiteY176" fmla="*/ 168519 h 2220057"/>
                  <a:gd name="connsiteX177" fmla="*/ 754875 w 3451183"/>
                  <a:gd name="connsiteY177" fmla="*/ 168519 h 2220057"/>
                  <a:gd name="connsiteX178" fmla="*/ 703586 w 3451183"/>
                  <a:gd name="connsiteY178" fmla="*/ 146538 h 2220057"/>
                  <a:gd name="connsiteX179" fmla="*/ 688933 w 3451183"/>
                  <a:gd name="connsiteY179" fmla="*/ 109903 h 2220057"/>
                  <a:gd name="connsiteX180" fmla="*/ 612000 w 3451183"/>
                  <a:gd name="connsiteY180" fmla="*/ 142875 h 2220057"/>
                  <a:gd name="connsiteX181" fmla="*/ 502096 w 3451183"/>
                  <a:gd name="connsiteY181" fmla="*/ 157528 h 2220057"/>
                  <a:gd name="connsiteX0" fmla="*/ 502096 w 3450456"/>
                  <a:gd name="connsiteY0" fmla="*/ 157528 h 2220057"/>
                  <a:gd name="connsiteX1" fmla="*/ 535067 w 3450456"/>
                  <a:gd name="connsiteY1" fmla="*/ 289413 h 2220057"/>
                  <a:gd name="connsiteX2" fmla="*/ 548634 w 3450456"/>
                  <a:gd name="connsiteY2" fmla="*/ 359386 h 2220057"/>
                  <a:gd name="connsiteX3" fmla="*/ 522989 w 3450456"/>
                  <a:gd name="connsiteY3" fmla="*/ 584504 h 2220057"/>
                  <a:gd name="connsiteX4" fmla="*/ 458134 w 3450456"/>
                  <a:gd name="connsiteY4" fmla="*/ 545855 h 2220057"/>
                  <a:gd name="connsiteX5" fmla="*/ 340904 w 3450456"/>
                  <a:gd name="connsiteY5" fmla="*/ 564173 h 2220057"/>
                  <a:gd name="connsiteX6" fmla="*/ 237038 w 3450456"/>
                  <a:gd name="connsiteY6" fmla="*/ 576080 h 2220057"/>
                  <a:gd name="connsiteX7" fmla="*/ 84462 w 3450456"/>
                  <a:gd name="connsiteY7" fmla="*/ 611798 h 2220057"/>
                  <a:gd name="connsiteX8" fmla="*/ 77134 w 3450456"/>
                  <a:gd name="connsiteY8" fmla="*/ 670413 h 2220057"/>
                  <a:gd name="connsiteX9" fmla="*/ 11192 w 3450456"/>
                  <a:gd name="connsiteY9" fmla="*/ 714375 h 2220057"/>
                  <a:gd name="connsiteX10" fmla="*/ 0 w 3450456"/>
                  <a:gd name="connsiteY10" fmla="*/ 835269 h 2220057"/>
                  <a:gd name="connsiteX11" fmla="*/ 90902 w 3450456"/>
                  <a:gd name="connsiteY11" fmla="*/ 920810 h 2220057"/>
                  <a:gd name="connsiteX12" fmla="*/ 128624 w 3450456"/>
                  <a:gd name="connsiteY12" fmla="*/ 952317 h 2220057"/>
                  <a:gd name="connsiteX13" fmla="*/ 88125 w 3450456"/>
                  <a:gd name="connsiteY13" fmla="*/ 1091711 h 2220057"/>
                  <a:gd name="connsiteX14" fmla="*/ 78623 w 3450456"/>
                  <a:gd name="connsiteY14" fmla="*/ 1118821 h 2220057"/>
                  <a:gd name="connsiteX15" fmla="*/ 172384 w 3450456"/>
                  <a:gd name="connsiteY15" fmla="*/ 1172307 h 2220057"/>
                  <a:gd name="connsiteX16" fmla="*/ 132086 w 3450456"/>
                  <a:gd name="connsiteY16" fmla="*/ 1274884 h 2220057"/>
                  <a:gd name="connsiteX17" fmla="*/ 150404 w 3450456"/>
                  <a:gd name="connsiteY17" fmla="*/ 1304192 h 2220057"/>
                  <a:gd name="connsiteX18" fmla="*/ 264171 w 3450456"/>
                  <a:gd name="connsiteY18" fmla="*/ 1350534 h 2220057"/>
                  <a:gd name="connsiteX19" fmla="*/ 304269 w 3450456"/>
                  <a:gd name="connsiteY19" fmla="*/ 1436077 h 2220057"/>
                  <a:gd name="connsiteX20" fmla="*/ 395856 w 3450456"/>
                  <a:gd name="connsiteY20" fmla="*/ 1432413 h 2220057"/>
                  <a:gd name="connsiteX21" fmla="*/ 454471 w 3450456"/>
                  <a:gd name="connsiteY21" fmla="*/ 1520336 h 2220057"/>
                  <a:gd name="connsiteX22" fmla="*/ 549721 w 3450456"/>
                  <a:gd name="connsiteY22" fmla="*/ 1542317 h 2220057"/>
                  <a:gd name="connsiteX23" fmla="*/ 582692 w 3450456"/>
                  <a:gd name="connsiteY23" fmla="*/ 1553307 h 2220057"/>
                  <a:gd name="connsiteX24" fmla="*/ 639132 w 3450456"/>
                  <a:gd name="connsiteY24" fmla="*/ 1500005 h 2220057"/>
                  <a:gd name="connsiteX25" fmla="*/ 652298 w 3450456"/>
                  <a:gd name="connsiteY25" fmla="*/ 1494692 h 2220057"/>
                  <a:gd name="connsiteX26" fmla="*/ 714577 w 3450456"/>
                  <a:gd name="connsiteY26" fmla="*/ 1483702 h 2220057"/>
                  <a:gd name="connsiteX27" fmla="*/ 776856 w 3450456"/>
                  <a:gd name="connsiteY27" fmla="*/ 1524000 h 2220057"/>
                  <a:gd name="connsiteX28" fmla="*/ 817154 w 3450456"/>
                  <a:gd name="connsiteY28" fmla="*/ 1505682 h 2220057"/>
                  <a:gd name="connsiteX29" fmla="*/ 882009 w 3450456"/>
                  <a:gd name="connsiteY29" fmla="*/ 1557886 h 2220057"/>
                  <a:gd name="connsiteX30" fmla="*/ 934384 w 3450456"/>
                  <a:gd name="connsiteY30" fmla="*/ 1567961 h 2220057"/>
                  <a:gd name="connsiteX31" fmla="*/ 1007654 w 3450456"/>
                  <a:gd name="connsiteY31" fmla="*/ 1583531 h 2220057"/>
                  <a:gd name="connsiteX32" fmla="*/ 1034585 w 3450456"/>
                  <a:gd name="connsiteY32" fmla="*/ 1581150 h 2220057"/>
                  <a:gd name="connsiteX33" fmla="*/ 1093402 w 3450456"/>
                  <a:gd name="connsiteY33" fmla="*/ 1656801 h 2220057"/>
                  <a:gd name="connsiteX34" fmla="*/ 1143404 w 3450456"/>
                  <a:gd name="connsiteY34" fmla="*/ 1638665 h 2220057"/>
                  <a:gd name="connsiteX35" fmla="*/ 1187163 w 3450456"/>
                  <a:gd name="connsiteY35" fmla="*/ 1659548 h 2220057"/>
                  <a:gd name="connsiteX36" fmla="*/ 1200329 w 3450456"/>
                  <a:gd name="connsiteY36" fmla="*/ 1711752 h 2220057"/>
                  <a:gd name="connsiteX37" fmla="*/ 1264096 w 3450456"/>
                  <a:gd name="connsiteY37" fmla="*/ 1740144 h 2220057"/>
                  <a:gd name="connsiteX38" fmla="*/ 1282413 w 3450456"/>
                  <a:gd name="connsiteY38" fmla="*/ 1806086 h 2220057"/>
                  <a:gd name="connsiteX39" fmla="*/ 1166471 w 3450456"/>
                  <a:gd name="connsiteY39" fmla="*/ 1918188 h 2220057"/>
                  <a:gd name="connsiteX40" fmla="*/ 1172509 w 3450456"/>
                  <a:gd name="connsiteY40" fmla="*/ 1949877 h 2220057"/>
                  <a:gd name="connsiteX41" fmla="*/ 1245779 w 3450456"/>
                  <a:gd name="connsiteY41" fmla="*/ 1974605 h 2220057"/>
                  <a:gd name="connsiteX42" fmla="*/ 1322711 w 3450456"/>
                  <a:gd name="connsiteY42" fmla="*/ 2033221 h 2220057"/>
                  <a:gd name="connsiteX43" fmla="*/ 1363009 w 3450456"/>
                  <a:gd name="connsiteY43" fmla="*/ 2121144 h 2220057"/>
                  <a:gd name="connsiteX44" fmla="*/ 1428065 w 3450456"/>
                  <a:gd name="connsiteY44" fmla="*/ 2125906 h 2220057"/>
                  <a:gd name="connsiteX45" fmla="*/ 1513211 w 3450456"/>
                  <a:gd name="connsiteY45" fmla="*/ 2106490 h 2220057"/>
                  <a:gd name="connsiteX46" fmla="*/ 1579154 w 3450456"/>
                  <a:gd name="connsiteY46" fmla="*/ 2077182 h 2220057"/>
                  <a:gd name="connsiteX47" fmla="*/ 1648759 w 3450456"/>
                  <a:gd name="connsiteY47" fmla="*/ 2106490 h 2220057"/>
                  <a:gd name="connsiteX48" fmla="*/ 1725692 w 3450456"/>
                  <a:gd name="connsiteY48" fmla="*/ 2055202 h 2220057"/>
                  <a:gd name="connsiteX49" fmla="*/ 1769654 w 3450456"/>
                  <a:gd name="connsiteY49" fmla="*/ 2077182 h 2220057"/>
                  <a:gd name="connsiteX50" fmla="*/ 1784308 w 3450456"/>
                  <a:gd name="connsiteY50" fmla="*/ 2146788 h 2220057"/>
                  <a:gd name="connsiteX51" fmla="*/ 1811641 w 3450456"/>
                  <a:gd name="connsiteY51" fmla="*/ 2220057 h 2220057"/>
                  <a:gd name="connsiteX52" fmla="*/ 1919856 w 3450456"/>
                  <a:gd name="connsiteY52" fmla="*/ 2168769 h 2220057"/>
                  <a:gd name="connsiteX53" fmla="*/ 1967481 w 3450456"/>
                  <a:gd name="connsiteY53" fmla="*/ 2124807 h 2220057"/>
                  <a:gd name="connsiteX54" fmla="*/ 2022433 w 3450456"/>
                  <a:gd name="connsiteY54" fmla="*/ 2106490 h 2220057"/>
                  <a:gd name="connsiteX55" fmla="*/ 2077384 w 3450456"/>
                  <a:gd name="connsiteY55" fmla="*/ 2058865 h 2220057"/>
                  <a:gd name="connsiteX56" fmla="*/ 2154317 w 3450456"/>
                  <a:gd name="connsiteY56" fmla="*/ 2047875 h 2220057"/>
                  <a:gd name="connsiteX57" fmla="*/ 2223923 w 3450456"/>
                  <a:gd name="connsiteY57" fmla="*/ 2062528 h 2220057"/>
                  <a:gd name="connsiteX58" fmla="*/ 2311846 w 3450456"/>
                  <a:gd name="connsiteY58" fmla="*/ 2102827 h 2220057"/>
                  <a:gd name="connsiteX59" fmla="*/ 2355808 w 3450456"/>
                  <a:gd name="connsiteY59" fmla="*/ 2069855 h 2220057"/>
                  <a:gd name="connsiteX60" fmla="*/ 2366798 w 3450456"/>
                  <a:gd name="connsiteY60" fmla="*/ 2014903 h 2220057"/>
                  <a:gd name="connsiteX61" fmla="*/ 2344817 w 3450456"/>
                  <a:gd name="connsiteY61" fmla="*/ 1967278 h 2220057"/>
                  <a:gd name="connsiteX62" fmla="*/ 2352144 w 3450456"/>
                  <a:gd name="connsiteY62" fmla="*/ 1919653 h 2220057"/>
                  <a:gd name="connsiteX63" fmla="*/ 2308183 w 3450456"/>
                  <a:gd name="connsiteY63" fmla="*/ 1868365 h 2220057"/>
                  <a:gd name="connsiteX64" fmla="*/ 2282538 w 3450456"/>
                  <a:gd name="connsiteY64" fmla="*/ 1740144 h 2220057"/>
                  <a:gd name="connsiteX65" fmla="*/ 2260558 w 3450456"/>
                  <a:gd name="connsiteY65" fmla="*/ 1655884 h 2220057"/>
                  <a:gd name="connsiteX66" fmla="*/ 2238577 w 3450456"/>
                  <a:gd name="connsiteY66" fmla="*/ 1608259 h 2220057"/>
                  <a:gd name="connsiteX67" fmla="*/ 2209269 w 3450456"/>
                  <a:gd name="connsiteY67" fmla="*/ 1648557 h 2220057"/>
                  <a:gd name="connsiteX68" fmla="*/ 2165308 w 3450456"/>
                  <a:gd name="connsiteY68" fmla="*/ 1615586 h 2220057"/>
                  <a:gd name="connsiteX69" fmla="*/ 2139663 w 3450456"/>
                  <a:gd name="connsiteY69" fmla="*/ 1571625 h 2220057"/>
                  <a:gd name="connsiteX70" fmla="*/ 2139663 w 3450456"/>
                  <a:gd name="connsiteY70" fmla="*/ 1545980 h 2220057"/>
                  <a:gd name="connsiteX71" fmla="*/ 2103029 w 3450456"/>
                  <a:gd name="connsiteY71" fmla="*/ 1545980 h 2220057"/>
                  <a:gd name="connsiteX72" fmla="*/ 2051740 w 3450456"/>
                  <a:gd name="connsiteY72" fmla="*/ 1553307 h 2220057"/>
                  <a:gd name="connsiteX73" fmla="*/ 2018769 w 3450456"/>
                  <a:gd name="connsiteY73" fmla="*/ 1516673 h 2220057"/>
                  <a:gd name="connsiteX74" fmla="*/ 2033423 w 3450456"/>
                  <a:gd name="connsiteY74" fmla="*/ 1483702 h 2220057"/>
                  <a:gd name="connsiteX75" fmla="*/ 2121346 w 3450456"/>
                  <a:gd name="connsiteY75" fmla="*/ 1483702 h 2220057"/>
                  <a:gd name="connsiteX76" fmla="*/ 2176298 w 3450456"/>
                  <a:gd name="connsiteY76" fmla="*/ 1527663 h 2220057"/>
                  <a:gd name="connsiteX77" fmla="*/ 2275211 w 3450456"/>
                  <a:gd name="connsiteY77" fmla="*/ 1553307 h 2220057"/>
                  <a:gd name="connsiteX78" fmla="*/ 2337490 w 3450456"/>
                  <a:gd name="connsiteY78" fmla="*/ 1516673 h 2220057"/>
                  <a:gd name="connsiteX79" fmla="*/ 2407096 w 3450456"/>
                  <a:gd name="connsiteY79" fmla="*/ 1461721 h 2220057"/>
                  <a:gd name="connsiteX80" fmla="*/ 2443731 w 3450456"/>
                  <a:gd name="connsiteY80" fmla="*/ 1406769 h 2220057"/>
                  <a:gd name="connsiteX81" fmla="*/ 2476702 w 3450456"/>
                  <a:gd name="connsiteY81" fmla="*/ 1366471 h 2220057"/>
                  <a:gd name="connsiteX82" fmla="*/ 2487692 w 3450456"/>
                  <a:gd name="connsiteY82" fmla="*/ 1318846 h 2220057"/>
                  <a:gd name="connsiteX83" fmla="*/ 2480365 w 3450456"/>
                  <a:gd name="connsiteY83" fmla="*/ 1274884 h 2220057"/>
                  <a:gd name="connsiteX84" fmla="*/ 2429077 w 3450456"/>
                  <a:gd name="connsiteY84" fmla="*/ 1223596 h 2220057"/>
                  <a:gd name="connsiteX85" fmla="*/ 2440067 w 3450456"/>
                  <a:gd name="connsiteY85" fmla="*/ 1172307 h 2220057"/>
                  <a:gd name="connsiteX86" fmla="*/ 2465711 w 3450456"/>
                  <a:gd name="connsiteY86" fmla="*/ 1143000 h 2220057"/>
                  <a:gd name="connsiteX87" fmla="*/ 2524327 w 3450456"/>
                  <a:gd name="connsiteY87" fmla="*/ 1146663 h 2220057"/>
                  <a:gd name="connsiteX88" fmla="*/ 2560961 w 3450456"/>
                  <a:gd name="connsiteY88" fmla="*/ 1227259 h 2220057"/>
                  <a:gd name="connsiteX89" fmla="*/ 2575615 w 3450456"/>
                  <a:gd name="connsiteY89" fmla="*/ 1278548 h 2220057"/>
                  <a:gd name="connsiteX90" fmla="*/ 2575615 w 3450456"/>
                  <a:gd name="connsiteY90" fmla="*/ 1337163 h 2220057"/>
                  <a:gd name="connsiteX91" fmla="*/ 2659875 w 3450456"/>
                  <a:gd name="connsiteY91" fmla="*/ 1337163 h 2220057"/>
                  <a:gd name="connsiteX92" fmla="*/ 2711163 w 3450456"/>
                  <a:gd name="connsiteY92" fmla="*/ 1315182 h 2220057"/>
                  <a:gd name="connsiteX93" fmla="*/ 2747798 w 3450456"/>
                  <a:gd name="connsiteY93" fmla="*/ 1304192 h 2220057"/>
                  <a:gd name="connsiteX94" fmla="*/ 2843048 w 3450456"/>
                  <a:gd name="connsiteY94" fmla="*/ 1355480 h 2220057"/>
                  <a:gd name="connsiteX95" fmla="*/ 2865029 w 3450456"/>
                  <a:gd name="connsiteY95" fmla="*/ 1395778 h 2220057"/>
                  <a:gd name="connsiteX96" fmla="*/ 2868692 w 3450456"/>
                  <a:gd name="connsiteY96" fmla="*/ 1465384 h 2220057"/>
                  <a:gd name="connsiteX97" fmla="*/ 2949288 w 3450456"/>
                  <a:gd name="connsiteY97" fmla="*/ 1534990 h 2220057"/>
                  <a:gd name="connsiteX98" fmla="*/ 2985923 w 3450456"/>
                  <a:gd name="connsiteY98" fmla="*/ 1524000 h 2220057"/>
                  <a:gd name="connsiteX99" fmla="*/ 3055529 w 3450456"/>
                  <a:gd name="connsiteY99" fmla="*/ 1589942 h 2220057"/>
                  <a:gd name="connsiteX100" fmla="*/ 3114144 w 3450456"/>
                  <a:gd name="connsiteY100" fmla="*/ 1622913 h 2220057"/>
                  <a:gd name="connsiteX101" fmla="*/ 3191077 w 3450456"/>
                  <a:gd name="connsiteY101" fmla="*/ 1622913 h 2220057"/>
                  <a:gd name="connsiteX102" fmla="*/ 3253356 w 3450456"/>
                  <a:gd name="connsiteY102" fmla="*/ 1597269 h 2220057"/>
                  <a:gd name="connsiteX103" fmla="*/ 3238702 w 3450456"/>
                  <a:gd name="connsiteY103" fmla="*/ 1534990 h 2220057"/>
                  <a:gd name="connsiteX104" fmla="*/ 3268009 w 3450456"/>
                  <a:gd name="connsiteY104" fmla="*/ 1469048 h 2220057"/>
                  <a:gd name="connsiteX105" fmla="*/ 3275336 w 3450456"/>
                  <a:gd name="connsiteY105" fmla="*/ 1399442 h 2220057"/>
                  <a:gd name="connsiteX106" fmla="*/ 3275336 w 3450456"/>
                  <a:gd name="connsiteY106" fmla="*/ 1337163 h 2220057"/>
                  <a:gd name="connsiteX107" fmla="*/ 3326625 w 3450456"/>
                  <a:gd name="connsiteY107" fmla="*/ 1340827 h 2220057"/>
                  <a:gd name="connsiteX108" fmla="*/ 3423892 w 3450456"/>
                  <a:gd name="connsiteY108" fmla="*/ 1372772 h 2220057"/>
                  <a:gd name="connsiteX109" fmla="*/ 3432001 w 3450456"/>
                  <a:gd name="connsiteY109" fmla="*/ 1301994 h 2220057"/>
                  <a:gd name="connsiteX110" fmla="*/ 3450456 w 3450456"/>
                  <a:gd name="connsiteY110" fmla="*/ 1211580 h 2220057"/>
                  <a:gd name="connsiteX111" fmla="*/ 3435664 w 3450456"/>
                  <a:gd name="connsiteY111" fmla="*/ 1116916 h 2220057"/>
                  <a:gd name="connsiteX112" fmla="*/ 3406083 w 3450456"/>
                  <a:gd name="connsiteY112" fmla="*/ 1025769 h 2220057"/>
                  <a:gd name="connsiteX113" fmla="*/ 3371369 w 3450456"/>
                  <a:gd name="connsiteY113" fmla="*/ 979023 h 2220057"/>
                  <a:gd name="connsiteX114" fmla="*/ 3326625 w 3450456"/>
                  <a:gd name="connsiteY114" fmla="*/ 934182 h 2220057"/>
                  <a:gd name="connsiteX115" fmla="*/ 3264346 w 3450456"/>
                  <a:gd name="connsiteY115" fmla="*/ 930519 h 2220057"/>
                  <a:gd name="connsiteX116" fmla="*/ 3136125 w 3450456"/>
                  <a:gd name="connsiteY116" fmla="*/ 901211 h 2220057"/>
                  <a:gd name="connsiteX117" fmla="*/ 3051865 w 3450456"/>
                  <a:gd name="connsiteY117" fmla="*/ 901211 h 2220057"/>
                  <a:gd name="connsiteX118" fmla="*/ 3055529 w 3450456"/>
                  <a:gd name="connsiteY118" fmla="*/ 985471 h 2220057"/>
                  <a:gd name="connsiteX119" fmla="*/ 3059192 w 3450456"/>
                  <a:gd name="connsiteY119" fmla="*/ 1036759 h 2220057"/>
                  <a:gd name="connsiteX120" fmla="*/ 3015231 w 3450456"/>
                  <a:gd name="connsiteY120" fmla="*/ 1044086 h 2220057"/>
                  <a:gd name="connsiteX121" fmla="*/ 2967606 w 3450456"/>
                  <a:gd name="connsiteY121" fmla="*/ 1018442 h 2220057"/>
                  <a:gd name="connsiteX122" fmla="*/ 2989586 w 3450456"/>
                  <a:gd name="connsiteY122" fmla="*/ 970817 h 2220057"/>
                  <a:gd name="connsiteX123" fmla="*/ 2974933 w 3450456"/>
                  <a:gd name="connsiteY123" fmla="*/ 886557 h 2220057"/>
                  <a:gd name="connsiteX124" fmla="*/ 2974933 w 3450456"/>
                  <a:gd name="connsiteY124" fmla="*/ 835269 h 2220057"/>
                  <a:gd name="connsiteX125" fmla="*/ 2927308 w 3450456"/>
                  <a:gd name="connsiteY125" fmla="*/ 762000 h 2220057"/>
                  <a:gd name="connsiteX126" fmla="*/ 2876019 w 3450456"/>
                  <a:gd name="connsiteY126" fmla="*/ 707048 h 2220057"/>
                  <a:gd name="connsiteX127" fmla="*/ 2813740 w 3450456"/>
                  <a:gd name="connsiteY127" fmla="*/ 666750 h 2220057"/>
                  <a:gd name="connsiteX128" fmla="*/ 2751461 w 3450456"/>
                  <a:gd name="connsiteY128" fmla="*/ 630115 h 2220057"/>
                  <a:gd name="connsiteX129" fmla="*/ 2700173 w 3450456"/>
                  <a:gd name="connsiteY129" fmla="*/ 567836 h 2220057"/>
                  <a:gd name="connsiteX130" fmla="*/ 2626904 w 3450456"/>
                  <a:gd name="connsiteY130" fmla="*/ 512884 h 2220057"/>
                  <a:gd name="connsiteX131" fmla="*/ 2586606 w 3450456"/>
                  <a:gd name="connsiteY131" fmla="*/ 476250 h 2220057"/>
                  <a:gd name="connsiteX132" fmla="*/ 2535317 w 3450456"/>
                  <a:gd name="connsiteY132" fmla="*/ 421298 h 2220057"/>
                  <a:gd name="connsiteX133" fmla="*/ 2469375 w 3450456"/>
                  <a:gd name="connsiteY133" fmla="*/ 384663 h 2220057"/>
                  <a:gd name="connsiteX134" fmla="*/ 2403433 w 3450456"/>
                  <a:gd name="connsiteY134" fmla="*/ 355355 h 2220057"/>
                  <a:gd name="connsiteX135" fmla="*/ 2377788 w 3450456"/>
                  <a:gd name="connsiteY135" fmla="*/ 307730 h 2220057"/>
                  <a:gd name="connsiteX136" fmla="*/ 2326500 w 3450456"/>
                  <a:gd name="connsiteY136" fmla="*/ 267432 h 2220057"/>
                  <a:gd name="connsiteX137" fmla="*/ 2271548 w 3450456"/>
                  <a:gd name="connsiteY137" fmla="*/ 212480 h 2220057"/>
                  <a:gd name="connsiteX138" fmla="*/ 2198279 w 3450456"/>
                  <a:gd name="connsiteY138" fmla="*/ 194163 h 2220057"/>
                  <a:gd name="connsiteX139" fmla="*/ 2146990 w 3450456"/>
                  <a:gd name="connsiteY139" fmla="*/ 172182 h 2220057"/>
                  <a:gd name="connsiteX140" fmla="*/ 2081048 w 3450456"/>
                  <a:gd name="connsiteY140" fmla="*/ 142875 h 2220057"/>
                  <a:gd name="connsiteX141" fmla="*/ 2040750 w 3450456"/>
                  <a:gd name="connsiteY141" fmla="*/ 113567 h 2220057"/>
                  <a:gd name="connsiteX142" fmla="*/ 1982134 w 3450456"/>
                  <a:gd name="connsiteY142" fmla="*/ 73269 h 2220057"/>
                  <a:gd name="connsiteX143" fmla="*/ 1934509 w 3450456"/>
                  <a:gd name="connsiteY143" fmla="*/ 87923 h 2220057"/>
                  <a:gd name="connsiteX144" fmla="*/ 1857577 w 3450456"/>
                  <a:gd name="connsiteY144" fmla="*/ 84259 h 2220057"/>
                  <a:gd name="connsiteX145" fmla="*/ 1795298 w 3450456"/>
                  <a:gd name="connsiteY145" fmla="*/ 84259 h 2220057"/>
                  <a:gd name="connsiteX146" fmla="*/ 1725692 w 3450456"/>
                  <a:gd name="connsiteY146" fmla="*/ 73269 h 2220057"/>
                  <a:gd name="connsiteX147" fmla="*/ 1707375 w 3450456"/>
                  <a:gd name="connsiteY147" fmla="*/ 98913 h 2220057"/>
                  <a:gd name="connsiteX148" fmla="*/ 1670740 w 3450456"/>
                  <a:gd name="connsiteY148" fmla="*/ 98913 h 2220057"/>
                  <a:gd name="connsiteX149" fmla="*/ 1645096 w 3450456"/>
                  <a:gd name="connsiteY149" fmla="*/ 58615 h 2220057"/>
                  <a:gd name="connsiteX150" fmla="*/ 1615788 w 3450456"/>
                  <a:gd name="connsiteY150" fmla="*/ 47625 h 2220057"/>
                  <a:gd name="connsiteX151" fmla="*/ 1531529 w 3450456"/>
                  <a:gd name="connsiteY151" fmla="*/ 32971 h 2220057"/>
                  <a:gd name="connsiteX152" fmla="*/ 1480240 w 3450456"/>
                  <a:gd name="connsiteY152" fmla="*/ 18317 h 2220057"/>
                  <a:gd name="connsiteX153" fmla="*/ 1406971 w 3450456"/>
                  <a:gd name="connsiteY153" fmla="*/ 0 h 2220057"/>
                  <a:gd name="connsiteX154" fmla="*/ 1406971 w 3450456"/>
                  <a:gd name="connsiteY154" fmla="*/ 0 h 2220057"/>
                  <a:gd name="connsiteX155" fmla="*/ 1392317 w 3450456"/>
                  <a:gd name="connsiteY155" fmla="*/ 95250 h 2220057"/>
                  <a:gd name="connsiteX156" fmla="*/ 1366673 w 3450456"/>
                  <a:gd name="connsiteY156" fmla="*/ 135548 h 2220057"/>
                  <a:gd name="connsiteX157" fmla="*/ 1366673 w 3450456"/>
                  <a:gd name="connsiteY157" fmla="*/ 135548 h 2220057"/>
                  <a:gd name="connsiteX158" fmla="*/ 1392317 w 3450456"/>
                  <a:gd name="connsiteY158" fmla="*/ 172182 h 2220057"/>
                  <a:gd name="connsiteX159" fmla="*/ 1421625 w 3450456"/>
                  <a:gd name="connsiteY159" fmla="*/ 263769 h 2220057"/>
                  <a:gd name="connsiteX160" fmla="*/ 1439942 w 3450456"/>
                  <a:gd name="connsiteY160" fmla="*/ 329711 h 2220057"/>
                  <a:gd name="connsiteX161" fmla="*/ 1395981 w 3450456"/>
                  <a:gd name="connsiteY161" fmla="*/ 391990 h 2220057"/>
                  <a:gd name="connsiteX162" fmla="*/ 1355683 w 3450456"/>
                  <a:gd name="connsiteY162" fmla="*/ 417634 h 2220057"/>
                  <a:gd name="connsiteX163" fmla="*/ 1282413 w 3450456"/>
                  <a:gd name="connsiteY163" fmla="*/ 410307 h 2220057"/>
                  <a:gd name="connsiteX164" fmla="*/ 1264096 w 3450456"/>
                  <a:gd name="connsiteY164" fmla="*/ 373673 h 2220057"/>
                  <a:gd name="connsiteX165" fmla="*/ 1264096 w 3450456"/>
                  <a:gd name="connsiteY165" fmla="*/ 333375 h 2220057"/>
                  <a:gd name="connsiteX166" fmla="*/ 1245779 w 3450456"/>
                  <a:gd name="connsiteY166" fmla="*/ 315057 h 2220057"/>
                  <a:gd name="connsiteX167" fmla="*/ 1205481 w 3450456"/>
                  <a:gd name="connsiteY167" fmla="*/ 296740 h 2220057"/>
                  <a:gd name="connsiteX168" fmla="*/ 1157856 w 3450456"/>
                  <a:gd name="connsiteY168" fmla="*/ 271096 h 2220057"/>
                  <a:gd name="connsiteX169" fmla="*/ 1143202 w 3450456"/>
                  <a:gd name="connsiteY169" fmla="*/ 216144 h 2220057"/>
                  <a:gd name="connsiteX170" fmla="*/ 1139538 w 3450456"/>
                  <a:gd name="connsiteY170" fmla="*/ 168519 h 2220057"/>
                  <a:gd name="connsiteX171" fmla="*/ 1135875 w 3450456"/>
                  <a:gd name="connsiteY171" fmla="*/ 153865 h 2220057"/>
                  <a:gd name="connsiteX172" fmla="*/ 1106567 w 3450456"/>
                  <a:gd name="connsiteY172" fmla="*/ 109903 h 2220057"/>
                  <a:gd name="connsiteX173" fmla="*/ 1058942 w 3450456"/>
                  <a:gd name="connsiteY173" fmla="*/ 146538 h 2220057"/>
                  <a:gd name="connsiteX174" fmla="*/ 1022308 w 3450456"/>
                  <a:gd name="connsiteY174" fmla="*/ 208817 h 2220057"/>
                  <a:gd name="connsiteX175" fmla="*/ 952702 w 3450456"/>
                  <a:gd name="connsiteY175" fmla="*/ 197827 h 2220057"/>
                  <a:gd name="connsiteX176" fmla="*/ 846461 w 3450456"/>
                  <a:gd name="connsiteY176" fmla="*/ 168519 h 2220057"/>
                  <a:gd name="connsiteX177" fmla="*/ 754875 w 3450456"/>
                  <a:gd name="connsiteY177" fmla="*/ 168519 h 2220057"/>
                  <a:gd name="connsiteX178" fmla="*/ 703586 w 3450456"/>
                  <a:gd name="connsiteY178" fmla="*/ 146538 h 2220057"/>
                  <a:gd name="connsiteX179" fmla="*/ 688933 w 3450456"/>
                  <a:gd name="connsiteY179" fmla="*/ 109903 h 2220057"/>
                  <a:gd name="connsiteX180" fmla="*/ 612000 w 3450456"/>
                  <a:gd name="connsiteY180" fmla="*/ 142875 h 2220057"/>
                  <a:gd name="connsiteX181" fmla="*/ 502096 w 3450456"/>
                  <a:gd name="connsiteY181" fmla="*/ 157528 h 2220057"/>
                  <a:gd name="connsiteX0" fmla="*/ 502096 w 3450456"/>
                  <a:gd name="connsiteY0" fmla="*/ 157528 h 2220057"/>
                  <a:gd name="connsiteX1" fmla="*/ 535067 w 3450456"/>
                  <a:gd name="connsiteY1" fmla="*/ 289413 h 2220057"/>
                  <a:gd name="connsiteX2" fmla="*/ 548634 w 3450456"/>
                  <a:gd name="connsiteY2" fmla="*/ 359386 h 2220057"/>
                  <a:gd name="connsiteX3" fmla="*/ 522989 w 3450456"/>
                  <a:gd name="connsiteY3" fmla="*/ 584504 h 2220057"/>
                  <a:gd name="connsiteX4" fmla="*/ 458134 w 3450456"/>
                  <a:gd name="connsiteY4" fmla="*/ 545855 h 2220057"/>
                  <a:gd name="connsiteX5" fmla="*/ 340904 w 3450456"/>
                  <a:gd name="connsiteY5" fmla="*/ 564173 h 2220057"/>
                  <a:gd name="connsiteX6" fmla="*/ 237038 w 3450456"/>
                  <a:gd name="connsiteY6" fmla="*/ 576080 h 2220057"/>
                  <a:gd name="connsiteX7" fmla="*/ 84462 w 3450456"/>
                  <a:gd name="connsiteY7" fmla="*/ 611798 h 2220057"/>
                  <a:gd name="connsiteX8" fmla="*/ 77134 w 3450456"/>
                  <a:gd name="connsiteY8" fmla="*/ 670413 h 2220057"/>
                  <a:gd name="connsiteX9" fmla="*/ 11192 w 3450456"/>
                  <a:gd name="connsiteY9" fmla="*/ 714375 h 2220057"/>
                  <a:gd name="connsiteX10" fmla="*/ 0 w 3450456"/>
                  <a:gd name="connsiteY10" fmla="*/ 835269 h 2220057"/>
                  <a:gd name="connsiteX11" fmla="*/ 90902 w 3450456"/>
                  <a:gd name="connsiteY11" fmla="*/ 920810 h 2220057"/>
                  <a:gd name="connsiteX12" fmla="*/ 128624 w 3450456"/>
                  <a:gd name="connsiteY12" fmla="*/ 952317 h 2220057"/>
                  <a:gd name="connsiteX13" fmla="*/ 88125 w 3450456"/>
                  <a:gd name="connsiteY13" fmla="*/ 1091711 h 2220057"/>
                  <a:gd name="connsiteX14" fmla="*/ 78623 w 3450456"/>
                  <a:gd name="connsiteY14" fmla="*/ 1118821 h 2220057"/>
                  <a:gd name="connsiteX15" fmla="*/ 172384 w 3450456"/>
                  <a:gd name="connsiteY15" fmla="*/ 1172307 h 2220057"/>
                  <a:gd name="connsiteX16" fmla="*/ 132086 w 3450456"/>
                  <a:gd name="connsiteY16" fmla="*/ 1274884 h 2220057"/>
                  <a:gd name="connsiteX17" fmla="*/ 150404 w 3450456"/>
                  <a:gd name="connsiteY17" fmla="*/ 1304192 h 2220057"/>
                  <a:gd name="connsiteX18" fmla="*/ 264171 w 3450456"/>
                  <a:gd name="connsiteY18" fmla="*/ 1350534 h 2220057"/>
                  <a:gd name="connsiteX19" fmla="*/ 304269 w 3450456"/>
                  <a:gd name="connsiteY19" fmla="*/ 1436077 h 2220057"/>
                  <a:gd name="connsiteX20" fmla="*/ 395856 w 3450456"/>
                  <a:gd name="connsiteY20" fmla="*/ 1432413 h 2220057"/>
                  <a:gd name="connsiteX21" fmla="*/ 454471 w 3450456"/>
                  <a:gd name="connsiteY21" fmla="*/ 1520336 h 2220057"/>
                  <a:gd name="connsiteX22" fmla="*/ 549721 w 3450456"/>
                  <a:gd name="connsiteY22" fmla="*/ 1542317 h 2220057"/>
                  <a:gd name="connsiteX23" fmla="*/ 582692 w 3450456"/>
                  <a:gd name="connsiteY23" fmla="*/ 1553307 h 2220057"/>
                  <a:gd name="connsiteX24" fmla="*/ 639132 w 3450456"/>
                  <a:gd name="connsiteY24" fmla="*/ 1500005 h 2220057"/>
                  <a:gd name="connsiteX25" fmla="*/ 652298 w 3450456"/>
                  <a:gd name="connsiteY25" fmla="*/ 1494692 h 2220057"/>
                  <a:gd name="connsiteX26" fmla="*/ 714577 w 3450456"/>
                  <a:gd name="connsiteY26" fmla="*/ 1483702 h 2220057"/>
                  <a:gd name="connsiteX27" fmla="*/ 776856 w 3450456"/>
                  <a:gd name="connsiteY27" fmla="*/ 1524000 h 2220057"/>
                  <a:gd name="connsiteX28" fmla="*/ 817154 w 3450456"/>
                  <a:gd name="connsiteY28" fmla="*/ 1505682 h 2220057"/>
                  <a:gd name="connsiteX29" fmla="*/ 882009 w 3450456"/>
                  <a:gd name="connsiteY29" fmla="*/ 1557886 h 2220057"/>
                  <a:gd name="connsiteX30" fmla="*/ 934384 w 3450456"/>
                  <a:gd name="connsiteY30" fmla="*/ 1567961 h 2220057"/>
                  <a:gd name="connsiteX31" fmla="*/ 1007654 w 3450456"/>
                  <a:gd name="connsiteY31" fmla="*/ 1583531 h 2220057"/>
                  <a:gd name="connsiteX32" fmla="*/ 1034585 w 3450456"/>
                  <a:gd name="connsiteY32" fmla="*/ 1581150 h 2220057"/>
                  <a:gd name="connsiteX33" fmla="*/ 1093402 w 3450456"/>
                  <a:gd name="connsiteY33" fmla="*/ 1656801 h 2220057"/>
                  <a:gd name="connsiteX34" fmla="*/ 1143404 w 3450456"/>
                  <a:gd name="connsiteY34" fmla="*/ 1638665 h 2220057"/>
                  <a:gd name="connsiteX35" fmla="*/ 1187163 w 3450456"/>
                  <a:gd name="connsiteY35" fmla="*/ 1659548 h 2220057"/>
                  <a:gd name="connsiteX36" fmla="*/ 1200329 w 3450456"/>
                  <a:gd name="connsiteY36" fmla="*/ 1711752 h 2220057"/>
                  <a:gd name="connsiteX37" fmla="*/ 1264096 w 3450456"/>
                  <a:gd name="connsiteY37" fmla="*/ 1740144 h 2220057"/>
                  <a:gd name="connsiteX38" fmla="*/ 1282413 w 3450456"/>
                  <a:gd name="connsiteY38" fmla="*/ 1806086 h 2220057"/>
                  <a:gd name="connsiteX39" fmla="*/ 1166471 w 3450456"/>
                  <a:gd name="connsiteY39" fmla="*/ 1918188 h 2220057"/>
                  <a:gd name="connsiteX40" fmla="*/ 1172509 w 3450456"/>
                  <a:gd name="connsiteY40" fmla="*/ 1949877 h 2220057"/>
                  <a:gd name="connsiteX41" fmla="*/ 1245779 w 3450456"/>
                  <a:gd name="connsiteY41" fmla="*/ 1974605 h 2220057"/>
                  <a:gd name="connsiteX42" fmla="*/ 1322711 w 3450456"/>
                  <a:gd name="connsiteY42" fmla="*/ 2033221 h 2220057"/>
                  <a:gd name="connsiteX43" fmla="*/ 1363009 w 3450456"/>
                  <a:gd name="connsiteY43" fmla="*/ 2121144 h 2220057"/>
                  <a:gd name="connsiteX44" fmla="*/ 1428065 w 3450456"/>
                  <a:gd name="connsiteY44" fmla="*/ 2125906 h 2220057"/>
                  <a:gd name="connsiteX45" fmla="*/ 1513211 w 3450456"/>
                  <a:gd name="connsiteY45" fmla="*/ 2106490 h 2220057"/>
                  <a:gd name="connsiteX46" fmla="*/ 1579154 w 3450456"/>
                  <a:gd name="connsiteY46" fmla="*/ 2077182 h 2220057"/>
                  <a:gd name="connsiteX47" fmla="*/ 1648759 w 3450456"/>
                  <a:gd name="connsiteY47" fmla="*/ 2106490 h 2220057"/>
                  <a:gd name="connsiteX48" fmla="*/ 1725692 w 3450456"/>
                  <a:gd name="connsiteY48" fmla="*/ 2055202 h 2220057"/>
                  <a:gd name="connsiteX49" fmla="*/ 1769654 w 3450456"/>
                  <a:gd name="connsiteY49" fmla="*/ 2077182 h 2220057"/>
                  <a:gd name="connsiteX50" fmla="*/ 1784308 w 3450456"/>
                  <a:gd name="connsiteY50" fmla="*/ 2146788 h 2220057"/>
                  <a:gd name="connsiteX51" fmla="*/ 1811641 w 3450456"/>
                  <a:gd name="connsiteY51" fmla="*/ 2220057 h 2220057"/>
                  <a:gd name="connsiteX52" fmla="*/ 1919856 w 3450456"/>
                  <a:gd name="connsiteY52" fmla="*/ 2168769 h 2220057"/>
                  <a:gd name="connsiteX53" fmla="*/ 1967481 w 3450456"/>
                  <a:gd name="connsiteY53" fmla="*/ 2124807 h 2220057"/>
                  <a:gd name="connsiteX54" fmla="*/ 2022433 w 3450456"/>
                  <a:gd name="connsiteY54" fmla="*/ 2106490 h 2220057"/>
                  <a:gd name="connsiteX55" fmla="*/ 2077384 w 3450456"/>
                  <a:gd name="connsiteY55" fmla="*/ 2058865 h 2220057"/>
                  <a:gd name="connsiteX56" fmla="*/ 2154317 w 3450456"/>
                  <a:gd name="connsiteY56" fmla="*/ 2047875 h 2220057"/>
                  <a:gd name="connsiteX57" fmla="*/ 2223923 w 3450456"/>
                  <a:gd name="connsiteY57" fmla="*/ 2062528 h 2220057"/>
                  <a:gd name="connsiteX58" fmla="*/ 2311846 w 3450456"/>
                  <a:gd name="connsiteY58" fmla="*/ 2102827 h 2220057"/>
                  <a:gd name="connsiteX59" fmla="*/ 2355808 w 3450456"/>
                  <a:gd name="connsiteY59" fmla="*/ 2069855 h 2220057"/>
                  <a:gd name="connsiteX60" fmla="*/ 2366798 w 3450456"/>
                  <a:gd name="connsiteY60" fmla="*/ 2014903 h 2220057"/>
                  <a:gd name="connsiteX61" fmla="*/ 2344817 w 3450456"/>
                  <a:gd name="connsiteY61" fmla="*/ 1967278 h 2220057"/>
                  <a:gd name="connsiteX62" fmla="*/ 2352144 w 3450456"/>
                  <a:gd name="connsiteY62" fmla="*/ 1919653 h 2220057"/>
                  <a:gd name="connsiteX63" fmla="*/ 2308183 w 3450456"/>
                  <a:gd name="connsiteY63" fmla="*/ 1868365 h 2220057"/>
                  <a:gd name="connsiteX64" fmla="*/ 2282538 w 3450456"/>
                  <a:gd name="connsiteY64" fmla="*/ 1740144 h 2220057"/>
                  <a:gd name="connsiteX65" fmla="*/ 2260558 w 3450456"/>
                  <a:gd name="connsiteY65" fmla="*/ 1655884 h 2220057"/>
                  <a:gd name="connsiteX66" fmla="*/ 2238577 w 3450456"/>
                  <a:gd name="connsiteY66" fmla="*/ 1608259 h 2220057"/>
                  <a:gd name="connsiteX67" fmla="*/ 2209269 w 3450456"/>
                  <a:gd name="connsiteY67" fmla="*/ 1648557 h 2220057"/>
                  <a:gd name="connsiteX68" fmla="*/ 2165308 w 3450456"/>
                  <a:gd name="connsiteY68" fmla="*/ 1615586 h 2220057"/>
                  <a:gd name="connsiteX69" fmla="*/ 2139663 w 3450456"/>
                  <a:gd name="connsiteY69" fmla="*/ 1571625 h 2220057"/>
                  <a:gd name="connsiteX70" fmla="*/ 2139663 w 3450456"/>
                  <a:gd name="connsiteY70" fmla="*/ 1545980 h 2220057"/>
                  <a:gd name="connsiteX71" fmla="*/ 2103029 w 3450456"/>
                  <a:gd name="connsiteY71" fmla="*/ 1545980 h 2220057"/>
                  <a:gd name="connsiteX72" fmla="*/ 2051740 w 3450456"/>
                  <a:gd name="connsiteY72" fmla="*/ 1553307 h 2220057"/>
                  <a:gd name="connsiteX73" fmla="*/ 2018769 w 3450456"/>
                  <a:gd name="connsiteY73" fmla="*/ 1516673 h 2220057"/>
                  <a:gd name="connsiteX74" fmla="*/ 2033423 w 3450456"/>
                  <a:gd name="connsiteY74" fmla="*/ 1483702 h 2220057"/>
                  <a:gd name="connsiteX75" fmla="*/ 2121346 w 3450456"/>
                  <a:gd name="connsiteY75" fmla="*/ 1483702 h 2220057"/>
                  <a:gd name="connsiteX76" fmla="*/ 2176298 w 3450456"/>
                  <a:gd name="connsiteY76" fmla="*/ 1527663 h 2220057"/>
                  <a:gd name="connsiteX77" fmla="*/ 2275211 w 3450456"/>
                  <a:gd name="connsiteY77" fmla="*/ 1553307 h 2220057"/>
                  <a:gd name="connsiteX78" fmla="*/ 2337490 w 3450456"/>
                  <a:gd name="connsiteY78" fmla="*/ 1516673 h 2220057"/>
                  <a:gd name="connsiteX79" fmla="*/ 2407096 w 3450456"/>
                  <a:gd name="connsiteY79" fmla="*/ 1461721 h 2220057"/>
                  <a:gd name="connsiteX80" fmla="*/ 2443731 w 3450456"/>
                  <a:gd name="connsiteY80" fmla="*/ 1406769 h 2220057"/>
                  <a:gd name="connsiteX81" fmla="*/ 2476702 w 3450456"/>
                  <a:gd name="connsiteY81" fmla="*/ 1366471 h 2220057"/>
                  <a:gd name="connsiteX82" fmla="*/ 2487692 w 3450456"/>
                  <a:gd name="connsiteY82" fmla="*/ 1318846 h 2220057"/>
                  <a:gd name="connsiteX83" fmla="*/ 2480365 w 3450456"/>
                  <a:gd name="connsiteY83" fmla="*/ 1274884 h 2220057"/>
                  <a:gd name="connsiteX84" fmla="*/ 2429077 w 3450456"/>
                  <a:gd name="connsiteY84" fmla="*/ 1223596 h 2220057"/>
                  <a:gd name="connsiteX85" fmla="*/ 2440067 w 3450456"/>
                  <a:gd name="connsiteY85" fmla="*/ 1172307 h 2220057"/>
                  <a:gd name="connsiteX86" fmla="*/ 2465711 w 3450456"/>
                  <a:gd name="connsiteY86" fmla="*/ 1143000 h 2220057"/>
                  <a:gd name="connsiteX87" fmla="*/ 2524327 w 3450456"/>
                  <a:gd name="connsiteY87" fmla="*/ 1146663 h 2220057"/>
                  <a:gd name="connsiteX88" fmla="*/ 2560961 w 3450456"/>
                  <a:gd name="connsiteY88" fmla="*/ 1227259 h 2220057"/>
                  <a:gd name="connsiteX89" fmla="*/ 2575615 w 3450456"/>
                  <a:gd name="connsiteY89" fmla="*/ 1278548 h 2220057"/>
                  <a:gd name="connsiteX90" fmla="*/ 2575615 w 3450456"/>
                  <a:gd name="connsiteY90" fmla="*/ 1337163 h 2220057"/>
                  <a:gd name="connsiteX91" fmla="*/ 2659875 w 3450456"/>
                  <a:gd name="connsiteY91" fmla="*/ 1337163 h 2220057"/>
                  <a:gd name="connsiteX92" fmla="*/ 2711163 w 3450456"/>
                  <a:gd name="connsiteY92" fmla="*/ 1315182 h 2220057"/>
                  <a:gd name="connsiteX93" fmla="*/ 2747798 w 3450456"/>
                  <a:gd name="connsiteY93" fmla="*/ 1304192 h 2220057"/>
                  <a:gd name="connsiteX94" fmla="*/ 2843048 w 3450456"/>
                  <a:gd name="connsiteY94" fmla="*/ 1355480 h 2220057"/>
                  <a:gd name="connsiteX95" fmla="*/ 2865029 w 3450456"/>
                  <a:gd name="connsiteY95" fmla="*/ 1395778 h 2220057"/>
                  <a:gd name="connsiteX96" fmla="*/ 2868692 w 3450456"/>
                  <a:gd name="connsiteY96" fmla="*/ 1465384 h 2220057"/>
                  <a:gd name="connsiteX97" fmla="*/ 2949288 w 3450456"/>
                  <a:gd name="connsiteY97" fmla="*/ 1534990 h 2220057"/>
                  <a:gd name="connsiteX98" fmla="*/ 2985923 w 3450456"/>
                  <a:gd name="connsiteY98" fmla="*/ 1524000 h 2220057"/>
                  <a:gd name="connsiteX99" fmla="*/ 3055529 w 3450456"/>
                  <a:gd name="connsiteY99" fmla="*/ 1589942 h 2220057"/>
                  <a:gd name="connsiteX100" fmla="*/ 3114144 w 3450456"/>
                  <a:gd name="connsiteY100" fmla="*/ 1622913 h 2220057"/>
                  <a:gd name="connsiteX101" fmla="*/ 3191077 w 3450456"/>
                  <a:gd name="connsiteY101" fmla="*/ 1622913 h 2220057"/>
                  <a:gd name="connsiteX102" fmla="*/ 3253356 w 3450456"/>
                  <a:gd name="connsiteY102" fmla="*/ 1597269 h 2220057"/>
                  <a:gd name="connsiteX103" fmla="*/ 3238702 w 3450456"/>
                  <a:gd name="connsiteY103" fmla="*/ 1534990 h 2220057"/>
                  <a:gd name="connsiteX104" fmla="*/ 3268009 w 3450456"/>
                  <a:gd name="connsiteY104" fmla="*/ 1469048 h 2220057"/>
                  <a:gd name="connsiteX105" fmla="*/ 3275336 w 3450456"/>
                  <a:gd name="connsiteY105" fmla="*/ 1399442 h 2220057"/>
                  <a:gd name="connsiteX106" fmla="*/ 3275336 w 3450456"/>
                  <a:gd name="connsiteY106" fmla="*/ 1337163 h 2220057"/>
                  <a:gd name="connsiteX107" fmla="*/ 3326625 w 3450456"/>
                  <a:gd name="connsiteY107" fmla="*/ 1340827 h 2220057"/>
                  <a:gd name="connsiteX108" fmla="*/ 3423892 w 3450456"/>
                  <a:gd name="connsiteY108" fmla="*/ 1372772 h 2220057"/>
                  <a:gd name="connsiteX109" fmla="*/ 3432001 w 3450456"/>
                  <a:gd name="connsiteY109" fmla="*/ 1301994 h 2220057"/>
                  <a:gd name="connsiteX110" fmla="*/ 3450456 w 3450456"/>
                  <a:gd name="connsiteY110" fmla="*/ 1211580 h 2220057"/>
                  <a:gd name="connsiteX111" fmla="*/ 3435664 w 3450456"/>
                  <a:gd name="connsiteY111" fmla="*/ 1116916 h 2220057"/>
                  <a:gd name="connsiteX112" fmla="*/ 3406083 w 3450456"/>
                  <a:gd name="connsiteY112" fmla="*/ 1025769 h 2220057"/>
                  <a:gd name="connsiteX113" fmla="*/ 3371369 w 3450456"/>
                  <a:gd name="connsiteY113" fmla="*/ 979023 h 2220057"/>
                  <a:gd name="connsiteX114" fmla="*/ 3330426 w 3450456"/>
                  <a:gd name="connsiteY114" fmla="*/ 976092 h 2220057"/>
                  <a:gd name="connsiteX115" fmla="*/ 3264346 w 3450456"/>
                  <a:gd name="connsiteY115" fmla="*/ 930519 h 2220057"/>
                  <a:gd name="connsiteX116" fmla="*/ 3136125 w 3450456"/>
                  <a:gd name="connsiteY116" fmla="*/ 901211 h 2220057"/>
                  <a:gd name="connsiteX117" fmla="*/ 3051865 w 3450456"/>
                  <a:gd name="connsiteY117" fmla="*/ 901211 h 2220057"/>
                  <a:gd name="connsiteX118" fmla="*/ 3055529 w 3450456"/>
                  <a:gd name="connsiteY118" fmla="*/ 985471 h 2220057"/>
                  <a:gd name="connsiteX119" fmla="*/ 3059192 w 3450456"/>
                  <a:gd name="connsiteY119" fmla="*/ 1036759 h 2220057"/>
                  <a:gd name="connsiteX120" fmla="*/ 3015231 w 3450456"/>
                  <a:gd name="connsiteY120" fmla="*/ 1044086 h 2220057"/>
                  <a:gd name="connsiteX121" fmla="*/ 2967606 w 3450456"/>
                  <a:gd name="connsiteY121" fmla="*/ 1018442 h 2220057"/>
                  <a:gd name="connsiteX122" fmla="*/ 2989586 w 3450456"/>
                  <a:gd name="connsiteY122" fmla="*/ 970817 h 2220057"/>
                  <a:gd name="connsiteX123" fmla="*/ 2974933 w 3450456"/>
                  <a:gd name="connsiteY123" fmla="*/ 886557 h 2220057"/>
                  <a:gd name="connsiteX124" fmla="*/ 2974933 w 3450456"/>
                  <a:gd name="connsiteY124" fmla="*/ 835269 h 2220057"/>
                  <a:gd name="connsiteX125" fmla="*/ 2927308 w 3450456"/>
                  <a:gd name="connsiteY125" fmla="*/ 762000 h 2220057"/>
                  <a:gd name="connsiteX126" fmla="*/ 2876019 w 3450456"/>
                  <a:gd name="connsiteY126" fmla="*/ 707048 h 2220057"/>
                  <a:gd name="connsiteX127" fmla="*/ 2813740 w 3450456"/>
                  <a:gd name="connsiteY127" fmla="*/ 666750 h 2220057"/>
                  <a:gd name="connsiteX128" fmla="*/ 2751461 w 3450456"/>
                  <a:gd name="connsiteY128" fmla="*/ 630115 h 2220057"/>
                  <a:gd name="connsiteX129" fmla="*/ 2700173 w 3450456"/>
                  <a:gd name="connsiteY129" fmla="*/ 567836 h 2220057"/>
                  <a:gd name="connsiteX130" fmla="*/ 2626904 w 3450456"/>
                  <a:gd name="connsiteY130" fmla="*/ 512884 h 2220057"/>
                  <a:gd name="connsiteX131" fmla="*/ 2586606 w 3450456"/>
                  <a:gd name="connsiteY131" fmla="*/ 476250 h 2220057"/>
                  <a:gd name="connsiteX132" fmla="*/ 2535317 w 3450456"/>
                  <a:gd name="connsiteY132" fmla="*/ 421298 h 2220057"/>
                  <a:gd name="connsiteX133" fmla="*/ 2469375 w 3450456"/>
                  <a:gd name="connsiteY133" fmla="*/ 384663 h 2220057"/>
                  <a:gd name="connsiteX134" fmla="*/ 2403433 w 3450456"/>
                  <a:gd name="connsiteY134" fmla="*/ 355355 h 2220057"/>
                  <a:gd name="connsiteX135" fmla="*/ 2377788 w 3450456"/>
                  <a:gd name="connsiteY135" fmla="*/ 307730 h 2220057"/>
                  <a:gd name="connsiteX136" fmla="*/ 2326500 w 3450456"/>
                  <a:gd name="connsiteY136" fmla="*/ 267432 h 2220057"/>
                  <a:gd name="connsiteX137" fmla="*/ 2271548 w 3450456"/>
                  <a:gd name="connsiteY137" fmla="*/ 212480 h 2220057"/>
                  <a:gd name="connsiteX138" fmla="*/ 2198279 w 3450456"/>
                  <a:gd name="connsiteY138" fmla="*/ 194163 h 2220057"/>
                  <a:gd name="connsiteX139" fmla="*/ 2146990 w 3450456"/>
                  <a:gd name="connsiteY139" fmla="*/ 172182 h 2220057"/>
                  <a:gd name="connsiteX140" fmla="*/ 2081048 w 3450456"/>
                  <a:gd name="connsiteY140" fmla="*/ 142875 h 2220057"/>
                  <a:gd name="connsiteX141" fmla="*/ 2040750 w 3450456"/>
                  <a:gd name="connsiteY141" fmla="*/ 113567 h 2220057"/>
                  <a:gd name="connsiteX142" fmla="*/ 1982134 w 3450456"/>
                  <a:gd name="connsiteY142" fmla="*/ 73269 h 2220057"/>
                  <a:gd name="connsiteX143" fmla="*/ 1934509 w 3450456"/>
                  <a:gd name="connsiteY143" fmla="*/ 87923 h 2220057"/>
                  <a:gd name="connsiteX144" fmla="*/ 1857577 w 3450456"/>
                  <a:gd name="connsiteY144" fmla="*/ 84259 h 2220057"/>
                  <a:gd name="connsiteX145" fmla="*/ 1795298 w 3450456"/>
                  <a:gd name="connsiteY145" fmla="*/ 84259 h 2220057"/>
                  <a:gd name="connsiteX146" fmla="*/ 1725692 w 3450456"/>
                  <a:gd name="connsiteY146" fmla="*/ 73269 h 2220057"/>
                  <a:gd name="connsiteX147" fmla="*/ 1707375 w 3450456"/>
                  <a:gd name="connsiteY147" fmla="*/ 98913 h 2220057"/>
                  <a:gd name="connsiteX148" fmla="*/ 1670740 w 3450456"/>
                  <a:gd name="connsiteY148" fmla="*/ 98913 h 2220057"/>
                  <a:gd name="connsiteX149" fmla="*/ 1645096 w 3450456"/>
                  <a:gd name="connsiteY149" fmla="*/ 58615 h 2220057"/>
                  <a:gd name="connsiteX150" fmla="*/ 1615788 w 3450456"/>
                  <a:gd name="connsiteY150" fmla="*/ 47625 h 2220057"/>
                  <a:gd name="connsiteX151" fmla="*/ 1531529 w 3450456"/>
                  <a:gd name="connsiteY151" fmla="*/ 32971 h 2220057"/>
                  <a:gd name="connsiteX152" fmla="*/ 1480240 w 3450456"/>
                  <a:gd name="connsiteY152" fmla="*/ 18317 h 2220057"/>
                  <a:gd name="connsiteX153" fmla="*/ 1406971 w 3450456"/>
                  <a:gd name="connsiteY153" fmla="*/ 0 h 2220057"/>
                  <a:gd name="connsiteX154" fmla="*/ 1406971 w 3450456"/>
                  <a:gd name="connsiteY154" fmla="*/ 0 h 2220057"/>
                  <a:gd name="connsiteX155" fmla="*/ 1392317 w 3450456"/>
                  <a:gd name="connsiteY155" fmla="*/ 95250 h 2220057"/>
                  <a:gd name="connsiteX156" fmla="*/ 1366673 w 3450456"/>
                  <a:gd name="connsiteY156" fmla="*/ 135548 h 2220057"/>
                  <a:gd name="connsiteX157" fmla="*/ 1366673 w 3450456"/>
                  <a:gd name="connsiteY157" fmla="*/ 135548 h 2220057"/>
                  <a:gd name="connsiteX158" fmla="*/ 1392317 w 3450456"/>
                  <a:gd name="connsiteY158" fmla="*/ 172182 h 2220057"/>
                  <a:gd name="connsiteX159" fmla="*/ 1421625 w 3450456"/>
                  <a:gd name="connsiteY159" fmla="*/ 263769 h 2220057"/>
                  <a:gd name="connsiteX160" fmla="*/ 1439942 w 3450456"/>
                  <a:gd name="connsiteY160" fmla="*/ 329711 h 2220057"/>
                  <a:gd name="connsiteX161" fmla="*/ 1395981 w 3450456"/>
                  <a:gd name="connsiteY161" fmla="*/ 391990 h 2220057"/>
                  <a:gd name="connsiteX162" fmla="*/ 1355683 w 3450456"/>
                  <a:gd name="connsiteY162" fmla="*/ 417634 h 2220057"/>
                  <a:gd name="connsiteX163" fmla="*/ 1282413 w 3450456"/>
                  <a:gd name="connsiteY163" fmla="*/ 410307 h 2220057"/>
                  <a:gd name="connsiteX164" fmla="*/ 1264096 w 3450456"/>
                  <a:gd name="connsiteY164" fmla="*/ 373673 h 2220057"/>
                  <a:gd name="connsiteX165" fmla="*/ 1264096 w 3450456"/>
                  <a:gd name="connsiteY165" fmla="*/ 333375 h 2220057"/>
                  <a:gd name="connsiteX166" fmla="*/ 1245779 w 3450456"/>
                  <a:gd name="connsiteY166" fmla="*/ 315057 h 2220057"/>
                  <a:gd name="connsiteX167" fmla="*/ 1205481 w 3450456"/>
                  <a:gd name="connsiteY167" fmla="*/ 296740 h 2220057"/>
                  <a:gd name="connsiteX168" fmla="*/ 1157856 w 3450456"/>
                  <a:gd name="connsiteY168" fmla="*/ 271096 h 2220057"/>
                  <a:gd name="connsiteX169" fmla="*/ 1143202 w 3450456"/>
                  <a:gd name="connsiteY169" fmla="*/ 216144 h 2220057"/>
                  <a:gd name="connsiteX170" fmla="*/ 1139538 w 3450456"/>
                  <a:gd name="connsiteY170" fmla="*/ 168519 h 2220057"/>
                  <a:gd name="connsiteX171" fmla="*/ 1135875 w 3450456"/>
                  <a:gd name="connsiteY171" fmla="*/ 153865 h 2220057"/>
                  <a:gd name="connsiteX172" fmla="*/ 1106567 w 3450456"/>
                  <a:gd name="connsiteY172" fmla="*/ 109903 h 2220057"/>
                  <a:gd name="connsiteX173" fmla="*/ 1058942 w 3450456"/>
                  <a:gd name="connsiteY173" fmla="*/ 146538 h 2220057"/>
                  <a:gd name="connsiteX174" fmla="*/ 1022308 w 3450456"/>
                  <a:gd name="connsiteY174" fmla="*/ 208817 h 2220057"/>
                  <a:gd name="connsiteX175" fmla="*/ 952702 w 3450456"/>
                  <a:gd name="connsiteY175" fmla="*/ 197827 h 2220057"/>
                  <a:gd name="connsiteX176" fmla="*/ 846461 w 3450456"/>
                  <a:gd name="connsiteY176" fmla="*/ 168519 h 2220057"/>
                  <a:gd name="connsiteX177" fmla="*/ 754875 w 3450456"/>
                  <a:gd name="connsiteY177" fmla="*/ 168519 h 2220057"/>
                  <a:gd name="connsiteX178" fmla="*/ 703586 w 3450456"/>
                  <a:gd name="connsiteY178" fmla="*/ 146538 h 2220057"/>
                  <a:gd name="connsiteX179" fmla="*/ 688933 w 3450456"/>
                  <a:gd name="connsiteY179" fmla="*/ 109903 h 2220057"/>
                  <a:gd name="connsiteX180" fmla="*/ 612000 w 3450456"/>
                  <a:gd name="connsiteY180" fmla="*/ 142875 h 2220057"/>
                  <a:gd name="connsiteX181" fmla="*/ 502096 w 3450456"/>
                  <a:gd name="connsiteY181" fmla="*/ 157528 h 2220057"/>
                  <a:gd name="connsiteX0" fmla="*/ 502096 w 3450456"/>
                  <a:gd name="connsiteY0" fmla="*/ 157528 h 2220057"/>
                  <a:gd name="connsiteX1" fmla="*/ 535067 w 3450456"/>
                  <a:gd name="connsiteY1" fmla="*/ 289413 h 2220057"/>
                  <a:gd name="connsiteX2" fmla="*/ 548634 w 3450456"/>
                  <a:gd name="connsiteY2" fmla="*/ 359386 h 2220057"/>
                  <a:gd name="connsiteX3" fmla="*/ 522989 w 3450456"/>
                  <a:gd name="connsiteY3" fmla="*/ 584504 h 2220057"/>
                  <a:gd name="connsiteX4" fmla="*/ 458134 w 3450456"/>
                  <a:gd name="connsiteY4" fmla="*/ 545855 h 2220057"/>
                  <a:gd name="connsiteX5" fmla="*/ 340904 w 3450456"/>
                  <a:gd name="connsiteY5" fmla="*/ 564173 h 2220057"/>
                  <a:gd name="connsiteX6" fmla="*/ 237038 w 3450456"/>
                  <a:gd name="connsiteY6" fmla="*/ 576080 h 2220057"/>
                  <a:gd name="connsiteX7" fmla="*/ 84462 w 3450456"/>
                  <a:gd name="connsiteY7" fmla="*/ 611798 h 2220057"/>
                  <a:gd name="connsiteX8" fmla="*/ 77134 w 3450456"/>
                  <a:gd name="connsiteY8" fmla="*/ 670413 h 2220057"/>
                  <a:gd name="connsiteX9" fmla="*/ 11192 w 3450456"/>
                  <a:gd name="connsiteY9" fmla="*/ 714375 h 2220057"/>
                  <a:gd name="connsiteX10" fmla="*/ 0 w 3450456"/>
                  <a:gd name="connsiteY10" fmla="*/ 835269 h 2220057"/>
                  <a:gd name="connsiteX11" fmla="*/ 90902 w 3450456"/>
                  <a:gd name="connsiteY11" fmla="*/ 920810 h 2220057"/>
                  <a:gd name="connsiteX12" fmla="*/ 128624 w 3450456"/>
                  <a:gd name="connsiteY12" fmla="*/ 952317 h 2220057"/>
                  <a:gd name="connsiteX13" fmla="*/ 88125 w 3450456"/>
                  <a:gd name="connsiteY13" fmla="*/ 1091711 h 2220057"/>
                  <a:gd name="connsiteX14" fmla="*/ 78623 w 3450456"/>
                  <a:gd name="connsiteY14" fmla="*/ 1118821 h 2220057"/>
                  <a:gd name="connsiteX15" fmla="*/ 172384 w 3450456"/>
                  <a:gd name="connsiteY15" fmla="*/ 1172307 h 2220057"/>
                  <a:gd name="connsiteX16" fmla="*/ 132086 w 3450456"/>
                  <a:gd name="connsiteY16" fmla="*/ 1274884 h 2220057"/>
                  <a:gd name="connsiteX17" fmla="*/ 150404 w 3450456"/>
                  <a:gd name="connsiteY17" fmla="*/ 1304192 h 2220057"/>
                  <a:gd name="connsiteX18" fmla="*/ 264171 w 3450456"/>
                  <a:gd name="connsiteY18" fmla="*/ 1350534 h 2220057"/>
                  <a:gd name="connsiteX19" fmla="*/ 304269 w 3450456"/>
                  <a:gd name="connsiteY19" fmla="*/ 1436077 h 2220057"/>
                  <a:gd name="connsiteX20" fmla="*/ 395856 w 3450456"/>
                  <a:gd name="connsiteY20" fmla="*/ 1432413 h 2220057"/>
                  <a:gd name="connsiteX21" fmla="*/ 454471 w 3450456"/>
                  <a:gd name="connsiteY21" fmla="*/ 1520336 h 2220057"/>
                  <a:gd name="connsiteX22" fmla="*/ 549721 w 3450456"/>
                  <a:gd name="connsiteY22" fmla="*/ 1542317 h 2220057"/>
                  <a:gd name="connsiteX23" fmla="*/ 582692 w 3450456"/>
                  <a:gd name="connsiteY23" fmla="*/ 1553307 h 2220057"/>
                  <a:gd name="connsiteX24" fmla="*/ 639132 w 3450456"/>
                  <a:gd name="connsiteY24" fmla="*/ 1500005 h 2220057"/>
                  <a:gd name="connsiteX25" fmla="*/ 652298 w 3450456"/>
                  <a:gd name="connsiteY25" fmla="*/ 1494692 h 2220057"/>
                  <a:gd name="connsiteX26" fmla="*/ 714577 w 3450456"/>
                  <a:gd name="connsiteY26" fmla="*/ 1483702 h 2220057"/>
                  <a:gd name="connsiteX27" fmla="*/ 776856 w 3450456"/>
                  <a:gd name="connsiteY27" fmla="*/ 1524000 h 2220057"/>
                  <a:gd name="connsiteX28" fmla="*/ 817154 w 3450456"/>
                  <a:gd name="connsiteY28" fmla="*/ 1505682 h 2220057"/>
                  <a:gd name="connsiteX29" fmla="*/ 882009 w 3450456"/>
                  <a:gd name="connsiteY29" fmla="*/ 1557886 h 2220057"/>
                  <a:gd name="connsiteX30" fmla="*/ 934384 w 3450456"/>
                  <a:gd name="connsiteY30" fmla="*/ 1567961 h 2220057"/>
                  <a:gd name="connsiteX31" fmla="*/ 1007654 w 3450456"/>
                  <a:gd name="connsiteY31" fmla="*/ 1583531 h 2220057"/>
                  <a:gd name="connsiteX32" fmla="*/ 1034585 w 3450456"/>
                  <a:gd name="connsiteY32" fmla="*/ 1581150 h 2220057"/>
                  <a:gd name="connsiteX33" fmla="*/ 1093402 w 3450456"/>
                  <a:gd name="connsiteY33" fmla="*/ 1656801 h 2220057"/>
                  <a:gd name="connsiteX34" fmla="*/ 1143404 w 3450456"/>
                  <a:gd name="connsiteY34" fmla="*/ 1638665 h 2220057"/>
                  <a:gd name="connsiteX35" fmla="*/ 1187163 w 3450456"/>
                  <a:gd name="connsiteY35" fmla="*/ 1659548 h 2220057"/>
                  <a:gd name="connsiteX36" fmla="*/ 1200329 w 3450456"/>
                  <a:gd name="connsiteY36" fmla="*/ 1711752 h 2220057"/>
                  <a:gd name="connsiteX37" fmla="*/ 1264096 w 3450456"/>
                  <a:gd name="connsiteY37" fmla="*/ 1740144 h 2220057"/>
                  <a:gd name="connsiteX38" fmla="*/ 1282413 w 3450456"/>
                  <a:gd name="connsiteY38" fmla="*/ 1806086 h 2220057"/>
                  <a:gd name="connsiteX39" fmla="*/ 1166471 w 3450456"/>
                  <a:gd name="connsiteY39" fmla="*/ 1918188 h 2220057"/>
                  <a:gd name="connsiteX40" fmla="*/ 1172509 w 3450456"/>
                  <a:gd name="connsiteY40" fmla="*/ 1949877 h 2220057"/>
                  <a:gd name="connsiteX41" fmla="*/ 1245779 w 3450456"/>
                  <a:gd name="connsiteY41" fmla="*/ 1974605 h 2220057"/>
                  <a:gd name="connsiteX42" fmla="*/ 1322711 w 3450456"/>
                  <a:gd name="connsiteY42" fmla="*/ 2033221 h 2220057"/>
                  <a:gd name="connsiteX43" fmla="*/ 1363009 w 3450456"/>
                  <a:gd name="connsiteY43" fmla="*/ 2121144 h 2220057"/>
                  <a:gd name="connsiteX44" fmla="*/ 1428065 w 3450456"/>
                  <a:gd name="connsiteY44" fmla="*/ 2125906 h 2220057"/>
                  <a:gd name="connsiteX45" fmla="*/ 1513211 w 3450456"/>
                  <a:gd name="connsiteY45" fmla="*/ 2106490 h 2220057"/>
                  <a:gd name="connsiteX46" fmla="*/ 1579154 w 3450456"/>
                  <a:gd name="connsiteY46" fmla="*/ 2077182 h 2220057"/>
                  <a:gd name="connsiteX47" fmla="*/ 1648759 w 3450456"/>
                  <a:gd name="connsiteY47" fmla="*/ 2106490 h 2220057"/>
                  <a:gd name="connsiteX48" fmla="*/ 1725692 w 3450456"/>
                  <a:gd name="connsiteY48" fmla="*/ 2055202 h 2220057"/>
                  <a:gd name="connsiteX49" fmla="*/ 1769654 w 3450456"/>
                  <a:gd name="connsiteY49" fmla="*/ 2077182 h 2220057"/>
                  <a:gd name="connsiteX50" fmla="*/ 1784308 w 3450456"/>
                  <a:gd name="connsiteY50" fmla="*/ 2146788 h 2220057"/>
                  <a:gd name="connsiteX51" fmla="*/ 1811641 w 3450456"/>
                  <a:gd name="connsiteY51" fmla="*/ 2220057 h 2220057"/>
                  <a:gd name="connsiteX52" fmla="*/ 1919856 w 3450456"/>
                  <a:gd name="connsiteY52" fmla="*/ 2168769 h 2220057"/>
                  <a:gd name="connsiteX53" fmla="*/ 1967481 w 3450456"/>
                  <a:gd name="connsiteY53" fmla="*/ 2124807 h 2220057"/>
                  <a:gd name="connsiteX54" fmla="*/ 2022433 w 3450456"/>
                  <a:gd name="connsiteY54" fmla="*/ 2106490 h 2220057"/>
                  <a:gd name="connsiteX55" fmla="*/ 2077384 w 3450456"/>
                  <a:gd name="connsiteY55" fmla="*/ 2058865 h 2220057"/>
                  <a:gd name="connsiteX56" fmla="*/ 2154317 w 3450456"/>
                  <a:gd name="connsiteY56" fmla="*/ 2047875 h 2220057"/>
                  <a:gd name="connsiteX57" fmla="*/ 2223923 w 3450456"/>
                  <a:gd name="connsiteY57" fmla="*/ 2062528 h 2220057"/>
                  <a:gd name="connsiteX58" fmla="*/ 2311846 w 3450456"/>
                  <a:gd name="connsiteY58" fmla="*/ 2102827 h 2220057"/>
                  <a:gd name="connsiteX59" fmla="*/ 2355808 w 3450456"/>
                  <a:gd name="connsiteY59" fmla="*/ 2069855 h 2220057"/>
                  <a:gd name="connsiteX60" fmla="*/ 2366798 w 3450456"/>
                  <a:gd name="connsiteY60" fmla="*/ 2014903 h 2220057"/>
                  <a:gd name="connsiteX61" fmla="*/ 2344817 w 3450456"/>
                  <a:gd name="connsiteY61" fmla="*/ 1967278 h 2220057"/>
                  <a:gd name="connsiteX62" fmla="*/ 2352144 w 3450456"/>
                  <a:gd name="connsiteY62" fmla="*/ 1919653 h 2220057"/>
                  <a:gd name="connsiteX63" fmla="*/ 2308183 w 3450456"/>
                  <a:gd name="connsiteY63" fmla="*/ 1868365 h 2220057"/>
                  <a:gd name="connsiteX64" fmla="*/ 2282538 w 3450456"/>
                  <a:gd name="connsiteY64" fmla="*/ 1740144 h 2220057"/>
                  <a:gd name="connsiteX65" fmla="*/ 2260558 w 3450456"/>
                  <a:gd name="connsiteY65" fmla="*/ 1655884 h 2220057"/>
                  <a:gd name="connsiteX66" fmla="*/ 2238577 w 3450456"/>
                  <a:gd name="connsiteY66" fmla="*/ 1608259 h 2220057"/>
                  <a:gd name="connsiteX67" fmla="*/ 2209269 w 3450456"/>
                  <a:gd name="connsiteY67" fmla="*/ 1648557 h 2220057"/>
                  <a:gd name="connsiteX68" fmla="*/ 2165308 w 3450456"/>
                  <a:gd name="connsiteY68" fmla="*/ 1615586 h 2220057"/>
                  <a:gd name="connsiteX69" fmla="*/ 2139663 w 3450456"/>
                  <a:gd name="connsiteY69" fmla="*/ 1571625 h 2220057"/>
                  <a:gd name="connsiteX70" fmla="*/ 2139663 w 3450456"/>
                  <a:gd name="connsiteY70" fmla="*/ 1545980 h 2220057"/>
                  <a:gd name="connsiteX71" fmla="*/ 2103029 w 3450456"/>
                  <a:gd name="connsiteY71" fmla="*/ 1545980 h 2220057"/>
                  <a:gd name="connsiteX72" fmla="*/ 2051740 w 3450456"/>
                  <a:gd name="connsiteY72" fmla="*/ 1553307 h 2220057"/>
                  <a:gd name="connsiteX73" fmla="*/ 2018769 w 3450456"/>
                  <a:gd name="connsiteY73" fmla="*/ 1516673 h 2220057"/>
                  <a:gd name="connsiteX74" fmla="*/ 2033423 w 3450456"/>
                  <a:gd name="connsiteY74" fmla="*/ 1483702 h 2220057"/>
                  <a:gd name="connsiteX75" fmla="*/ 2121346 w 3450456"/>
                  <a:gd name="connsiteY75" fmla="*/ 1483702 h 2220057"/>
                  <a:gd name="connsiteX76" fmla="*/ 2176298 w 3450456"/>
                  <a:gd name="connsiteY76" fmla="*/ 1527663 h 2220057"/>
                  <a:gd name="connsiteX77" fmla="*/ 2275211 w 3450456"/>
                  <a:gd name="connsiteY77" fmla="*/ 1553307 h 2220057"/>
                  <a:gd name="connsiteX78" fmla="*/ 2337490 w 3450456"/>
                  <a:gd name="connsiteY78" fmla="*/ 1516673 h 2220057"/>
                  <a:gd name="connsiteX79" fmla="*/ 2407096 w 3450456"/>
                  <a:gd name="connsiteY79" fmla="*/ 1461721 h 2220057"/>
                  <a:gd name="connsiteX80" fmla="*/ 2443731 w 3450456"/>
                  <a:gd name="connsiteY80" fmla="*/ 1406769 h 2220057"/>
                  <a:gd name="connsiteX81" fmla="*/ 2476702 w 3450456"/>
                  <a:gd name="connsiteY81" fmla="*/ 1366471 h 2220057"/>
                  <a:gd name="connsiteX82" fmla="*/ 2487692 w 3450456"/>
                  <a:gd name="connsiteY82" fmla="*/ 1318846 h 2220057"/>
                  <a:gd name="connsiteX83" fmla="*/ 2480365 w 3450456"/>
                  <a:gd name="connsiteY83" fmla="*/ 1274884 h 2220057"/>
                  <a:gd name="connsiteX84" fmla="*/ 2429077 w 3450456"/>
                  <a:gd name="connsiteY84" fmla="*/ 1223596 h 2220057"/>
                  <a:gd name="connsiteX85" fmla="*/ 2440067 w 3450456"/>
                  <a:gd name="connsiteY85" fmla="*/ 1172307 h 2220057"/>
                  <a:gd name="connsiteX86" fmla="*/ 2465711 w 3450456"/>
                  <a:gd name="connsiteY86" fmla="*/ 1143000 h 2220057"/>
                  <a:gd name="connsiteX87" fmla="*/ 2524327 w 3450456"/>
                  <a:gd name="connsiteY87" fmla="*/ 1146663 h 2220057"/>
                  <a:gd name="connsiteX88" fmla="*/ 2560961 w 3450456"/>
                  <a:gd name="connsiteY88" fmla="*/ 1227259 h 2220057"/>
                  <a:gd name="connsiteX89" fmla="*/ 2575615 w 3450456"/>
                  <a:gd name="connsiteY89" fmla="*/ 1278548 h 2220057"/>
                  <a:gd name="connsiteX90" fmla="*/ 2575615 w 3450456"/>
                  <a:gd name="connsiteY90" fmla="*/ 1337163 h 2220057"/>
                  <a:gd name="connsiteX91" fmla="*/ 2659875 w 3450456"/>
                  <a:gd name="connsiteY91" fmla="*/ 1337163 h 2220057"/>
                  <a:gd name="connsiteX92" fmla="*/ 2711163 w 3450456"/>
                  <a:gd name="connsiteY92" fmla="*/ 1315182 h 2220057"/>
                  <a:gd name="connsiteX93" fmla="*/ 2747798 w 3450456"/>
                  <a:gd name="connsiteY93" fmla="*/ 1304192 h 2220057"/>
                  <a:gd name="connsiteX94" fmla="*/ 2843048 w 3450456"/>
                  <a:gd name="connsiteY94" fmla="*/ 1355480 h 2220057"/>
                  <a:gd name="connsiteX95" fmla="*/ 2865029 w 3450456"/>
                  <a:gd name="connsiteY95" fmla="*/ 1395778 h 2220057"/>
                  <a:gd name="connsiteX96" fmla="*/ 2868692 w 3450456"/>
                  <a:gd name="connsiteY96" fmla="*/ 1465384 h 2220057"/>
                  <a:gd name="connsiteX97" fmla="*/ 2949288 w 3450456"/>
                  <a:gd name="connsiteY97" fmla="*/ 1534990 h 2220057"/>
                  <a:gd name="connsiteX98" fmla="*/ 2985923 w 3450456"/>
                  <a:gd name="connsiteY98" fmla="*/ 1524000 h 2220057"/>
                  <a:gd name="connsiteX99" fmla="*/ 3055529 w 3450456"/>
                  <a:gd name="connsiteY99" fmla="*/ 1589942 h 2220057"/>
                  <a:gd name="connsiteX100" fmla="*/ 3114144 w 3450456"/>
                  <a:gd name="connsiteY100" fmla="*/ 1622913 h 2220057"/>
                  <a:gd name="connsiteX101" fmla="*/ 3191077 w 3450456"/>
                  <a:gd name="connsiteY101" fmla="*/ 1622913 h 2220057"/>
                  <a:gd name="connsiteX102" fmla="*/ 3253356 w 3450456"/>
                  <a:gd name="connsiteY102" fmla="*/ 1597269 h 2220057"/>
                  <a:gd name="connsiteX103" fmla="*/ 3238702 w 3450456"/>
                  <a:gd name="connsiteY103" fmla="*/ 1534990 h 2220057"/>
                  <a:gd name="connsiteX104" fmla="*/ 3268009 w 3450456"/>
                  <a:gd name="connsiteY104" fmla="*/ 1469048 h 2220057"/>
                  <a:gd name="connsiteX105" fmla="*/ 3275336 w 3450456"/>
                  <a:gd name="connsiteY105" fmla="*/ 1399442 h 2220057"/>
                  <a:gd name="connsiteX106" fmla="*/ 3275336 w 3450456"/>
                  <a:gd name="connsiteY106" fmla="*/ 1337163 h 2220057"/>
                  <a:gd name="connsiteX107" fmla="*/ 3326625 w 3450456"/>
                  <a:gd name="connsiteY107" fmla="*/ 1340827 h 2220057"/>
                  <a:gd name="connsiteX108" fmla="*/ 3423892 w 3450456"/>
                  <a:gd name="connsiteY108" fmla="*/ 1372772 h 2220057"/>
                  <a:gd name="connsiteX109" fmla="*/ 3432001 w 3450456"/>
                  <a:gd name="connsiteY109" fmla="*/ 1301994 h 2220057"/>
                  <a:gd name="connsiteX110" fmla="*/ 3450456 w 3450456"/>
                  <a:gd name="connsiteY110" fmla="*/ 1211580 h 2220057"/>
                  <a:gd name="connsiteX111" fmla="*/ 3435664 w 3450456"/>
                  <a:gd name="connsiteY111" fmla="*/ 1116916 h 2220057"/>
                  <a:gd name="connsiteX112" fmla="*/ 3406083 w 3450456"/>
                  <a:gd name="connsiteY112" fmla="*/ 1025769 h 2220057"/>
                  <a:gd name="connsiteX113" fmla="*/ 3371369 w 3450456"/>
                  <a:gd name="connsiteY113" fmla="*/ 1009503 h 2220057"/>
                  <a:gd name="connsiteX114" fmla="*/ 3330426 w 3450456"/>
                  <a:gd name="connsiteY114" fmla="*/ 976092 h 2220057"/>
                  <a:gd name="connsiteX115" fmla="*/ 3264346 w 3450456"/>
                  <a:gd name="connsiteY115" fmla="*/ 930519 h 2220057"/>
                  <a:gd name="connsiteX116" fmla="*/ 3136125 w 3450456"/>
                  <a:gd name="connsiteY116" fmla="*/ 901211 h 2220057"/>
                  <a:gd name="connsiteX117" fmla="*/ 3051865 w 3450456"/>
                  <a:gd name="connsiteY117" fmla="*/ 901211 h 2220057"/>
                  <a:gd name="connsiteX118" fmla="*/ 3055529 w 3450456"/>
                  <a:gd name="connsiteY118" fmla="*/ 985471 h 2220057"/>
                  <a:gd name="connsiteX119" fmla="*/ 3059192 w 3450456"/>
                  <a:gd name="connsiteY119" fmla="*/ 1036759 h 2220057"/>
                  <a:gd name="connsiteX120" fmla="*/ 3015231 w 3450456"/>
                  <a:gd name="connsiteY120" fmla="*/ 1044086 h 2220057"/>
                  <a:gd name="connsiteX121" fmla="*/ 2967606 w 3450456"/>
                  <a:gd name="connsiteY121" fmla="*/ 1018442 h 2220057"/>
                  <a:gd name="connsiteX122" fmla="*/ 2989586 w 3450456"/>
                  <a:gd name="connsiteY122" fmla="*/ 970817 h 2220057"/>
                  <a:gd name="connsiteX123" fmla="*/ 2974933 w 3450456"/>
                  <a:gd name="connsiteY123" fmla="*/ 886557 h 2220057"/>
                  <a:gd name="connsiteX124" fmla="*/ 2974933 w 3450456"/>
                  <a:gd name="connsiteY124" fmla="*/ 835269 h 2220057"/>
                  <a:gd name="connsiteX125" fmla="*/ 2927308 w 3450456"/>
                  <a:gd name="connsiteY125" fmla="*/ 762000 h 2220057"/>
                  <a:gd name="connsiteX126" fmla="*/ 2876019 w 3450456"/>
                  <a:gd name="connsiteY126" fmla="*/ 707048 h 2220057"/>
                  <a:gd name="connsiteX127" fmla="*/ 2813740 w 3450456"/>
                  <a:gd name="connsiteY127" fmla="*/ 666750 h 2220057"/>
                  <a:gd name="connsiteX128" fmla="*/ 2751461 w 3450456"/>
                  <a:gd name="connsiteY128" fmla="*/ 630115 h 2220057"/>
                  <a:gd name="connsiteX129" fmla="*/ 2700173 w 3450456"/>
                  <a:gd name="connsiteY129" fmla="*/ 567836 h 2220057"/>
                  <a:gd name="connsiteX130" fmla="*/ 2626904 w 3450456"/>
                  <a:gd name="connsiteY130" fmla="*/ 512884 h 2220057"/>
                  <a:gd name="connsiteX131" fmla="*/ 2586606 w 3450456"/>
                  <a:gd name="connsiteY131" fmla="*/ 476250 h 2220057"/>
                  <a:gd name="connsiteX132" fmla="*/ 2535317 w 3450456"/>
                  <a:gd name="connsiteY132" fmla="*/ 421298 h 2220057"/>
                  <a:gd name="connsiteX133" fmla="*/ 2469375 w 3450456"/>
                  <a:gd name="connsiteY133" fmla="*/ 384663 h 2220057"/>
                  <a:gd name="connsiteX134" fmla="*/ 2403433 w 3450456"/>
                  <a:gd name="connsiteY134" fmla="*/ 355355 h 2220057"/>
                  <a:gd name="connsiteX135" fmla="*/ 2377788 w 3450456"/>
                  <a:gd name="connsiteY135" fmla="*/ 307730 h 2220057"/>
                  <a:gd name="connsiteX136" fmla="*/ 2326500 w 3450456"/>
                  <a:gd name="connsiteY136" fmla="*/ 267432 h 2220057"/>
                  <a:gd name="connsiteX137" fmla="*/ 2271548 w 3450456"/>
                  <a:gd name="connsiteY137" fmla="*/ 212480 h 2220057"/>
                  <a:gd name="connsiteX138" fmla="*/ 2198279 w 3450456"/>
                  <a:gd name="connsiteY138" fmla="*/ 194163 h 2220057"/>
                  <a:gd name="connsiteX139" fmla="*/ 2146990 w 3450456"/>
                  <a:gd name="connsiteY139" fmla="*/ 172182 h 2220057"/>
                  <a:gd name="connsiteX140" fmla="*/ 2081048 w 3450456"/>
                  <a:gd name="connsiteY140" fmla="*/ 142875 h 2220057"/>
                  <a:gd name="connsiteX141" fmla="*/ 2040750 w 3450456"/>
                  <a:gd name="connsiteY141" fmla="*/ 113567 h 2220057"/>
                  <a:gd name="connsiteX142" fmla="*/ 1982134 w 3450456"/>
                  <a:gd name="connsiteY142" fmla="*/ 73269 h 2220057"/>
                  <a:gd name="connsiteX143" fmla="*/ 1934509 w 3450456"/>
                  <a:gd name="connsiteY143" fmla="*/ 87923 h 2220057"/>
                  <a:gd name="connsiteX144" fmla="*/ 1857577 w 3450456"/>
                  <a:gd name="connsiteY144" fmla="*/ 84259 h 2220057"/>
                  <a:gd name="connsiteX145" fmla="*/ 1795298 w 3450456"/>
                  <a:gd name="connsiteY145" fmla="*/ 84259 h 2220057"/>
                  <a:gd name="connsiteX146" fmla="*/ 1725692 w 3450456"/>
                  <a:gd name="connsiteY146" fmla="*/ 73269 h 2220057"/>
                  <a:gd name="connsiteX147" fmla="*/ 1707375 w 3450456"/>
                  <a:gd name="connsiteY147" fmla="*/ 98913 h 2220057"/>
                  <a:gd name="connsiteX148" fmla="*/ 1670740 w 3450456"/>
                  <a:gd name="connsiteY148" fmla="*/ 98913 h 2220057"/>
                  <a:gd name="connsiteX149" fmla="*/ 1645096 w 3450456"/>
                  <a:gd name="connsiteY149" fmla="*/ 58615 h 2220057"/>
                  <a:gd name="connsiteX150" fmla="*/ 1615788 w 3450456"/>
                  <a:gd name="connsiteY150" fmla="*/ 47625 h 2220057"/>
                  <a:gd name="connsiteX151" fmla="*/ 1531529 w 3450456"/>
                  <a:gd name="connsiteY151" fmla="*/ 32971 h 2220057"/>
                  <a:gd name="connsiteX152" fmla="*/ 1480240 w 3450456"/>
                  <a:gd name="connsiteY152" fmla="*/ 18317 h 2220057"/>
                  <a:gd name="connsiteX153" fmla="*/ 1406971 w 3450456"/>
                  <a:gd name="connsiteY153" fmla="*/ 0 h 2220057"/>
                  <a:gd name="connsiteX154" fmla="*/ 1406971 w 3450456"/>
                  <a:gd name="connsiteY154" fmla="*/ 0 h 2220057"/>
                  <a:gd name="connsiteX155" fmla="*/ 1392317 w 3450456"/>
                  <a:gd name="connsiteY155" fmla="*/ 95250 h 2220057"/>
                  <a:gd name="connsiteX156" fmla="*/ 1366673 w 3450456"/>
                  <a:gd name="connsiteY156" fmla="*/ 135548 h 2220057"/>
                  <a:gd name="connsiteX157" fmla="*/ 1366673 w 3450456"/>
                  <a:gd name="connsiteY157" fmla="*/ 135548 h 2220057"/>
                  <a:gd name="connsiteX158" fmla="*/ 1392317 w 3450456"/>
                  <a:gd name="connsiteY158" fmla="*/ 172182 h 2220057"/>
                  <a:gd name="connsiteX159" fmla="*/ 1421625 w 3450456"/>
                  <a:gd name="connsiteY159" fmla="*/ 263769 h 2220057"/>
                  <a:gd name="connsiteX160" fmla="*/ 1439942 w 3450456"/>
                  <a:gd name="connsiteY160" fmla="*/ 329711 h 2220057"/>
                  <a:gd name="connsiteX161" fmla="*/ 1395981 w 3450456"/>
                  <a:gd name="connsiteY161" fmla="*/ 391990 h 2220057"/>
                  <a:gd name="connsiteX162" fmla="*/ 1355683 w 3450456"/>
                  <a:gd name="connsiteY162" fmla="*/ 417634 h 2220057"/>
                  <a:gd name="connsiteX163" fmla="*/ 1282413 w 3450456"/>
                  <a:gd name="connsiteY163" fmla="*/ 410307 h 2220057"/>
                  <a:gd name="connsiteX164" fmla="*/ 1264096 w 3450456"/>
                  <a:gd name="connsiteY164" fmla="*/ 373673 h 2220057"/>
                  <a:gd name="connsiteX165" fmla="*/ 1264096 w 3450456"/>
                  <a:gd name="connsiteY165" fmla="*/ 333375 h 2220057"/>
                  <a:gd name="connsiteX166" fmla="*/ 1245779 w 3450456"/>
                  <a:gd name="connsiteY166" fmla="*/ 315057 h 2220057"/>
                  <a:gd name="connsiteX167" fmla="*/ 1205481 w 3450456"/>
                  <a:gd name="connsiteY167" fmla="*/ 296740 h 2220057"/>
                  <a:gd name="connsiteX168" fmla="*/ 1157856 w 3450456"/>
                  <a:gd name="connsiteY168" fmla="*/ 271096 h 2220057"/>
                  <a:gd name="connsiteX169" fmla="*/ 1143202 w 3450456"/>
                  <a:gd name="connsiteY169" fmla="*/ 216144 h 2220057"/>
                  <a:gd name="connsiteX170" fmla="*/ 1139538 w 3450456"/>
                  <a:gd name="connsiteY170" fmla="*/ 168519 h 2220057"/>
                  <a:gd name="connsiteX171" fmla="*/ 1135875 w 3450456"/>
                  <a:gd name="connsiteY171" fmla="*/ 153865 h 2220057"/>
                  <a:gd name="connsiteX172" fmla="*/ 1106567 w 3450456"/>
                  <a:gd name="connsiteY172" fmla="*/ 109903 h 2220057"/>
                  <a:gd name="connsiteX173" fmla="*/ 1058942 w 3450456"/>
                  <a:gd name="connsiteY173" fmla="*/ 146538 h 2220057"/>
                  <a:gd name="connsiteX174" fmla="*/ 1022308 w 3450456"/>
                  <a:gd name="connsiteY174" fmla="*/ 208817 h 2220057"/>
                  <a:gd name="connsiteX175" fmla="*/ 952702 w 3450456"/>
                  <a:gd name="connsiteY175" fmla="*/ 197827 h 2220057"/>
                  <a:gd name="connsiteX176" fmla="*/ 846461 w 3450456"/>
                  <a:gd name="connsiteY176" fmla="*/ 168519 h 2220057"/>
                  <a:gd name="connsiteX177" fmla="*/ 754875 w 3450456"/>
                  <a:gd name="connsiteY177" fmla="*/ 168519 h 2220057"/>
                  <a:gd name="connsiteX178" fmla="*/ 703586 w 3450456"/>
                  <a:gd name="connsiteY178" fmla="*/ 146538 h 2220057"/>
                  <a:gd name="connsiteX179" fmla="*/ 688933 w 3450456"/>
                  <a:gd name="connsiteY179" fmla="*/ 109903 h 2220057"/>
                  <a:gd name="connsiteX180" fmla="*/ 612000 w 3450456"/>
                  <a:gd name="connsiteY180" fmla="*/ 142875 h 2220057"/>
                  <a:gd name="connsiteX181" fmla="*/ 502096 w 3450456"/>
                  <a:gd name="connsiteY181" fmla="*/ 157528 h 2220057"/>
                  <a:gd name="connsiteX0" fmla="*/ 502096 w 3450456"/>
                  <a:gd name="connsiteY0" fmla="*/ 157528 h 2220057"/>
                  <a:gd name="connsiteX1" fmla="*/ 535067 w 3450456"/>
                  <a:gd name="connsiteY1" fmla="*/ 289413 h 2220057"/>
                  <a:gd name="connsiteX2" fmla="*/ 548634 w 3450456"/>
                  <a:gd name="connsiteY2" fmla="*/ 359386 h 2220057"/>
                  <a:gd name="connsiteX3" fmla="*/ 522989 w 3450456"/>
                  <a:gd name="connsiteY3" fmla="*/ 584504 h 2220057"/>
                  <a:gd name="connsiteX4" fmla="*/ 458134 w 3450456"/>
                  <a:gd name="connsiteY4" fmla="*/ 545855 h 2220057"/>
                  <a:gd name="connsiteX5" fmla="*/ 340904 w 3450456"/>
                  <a:gd name="connsiteY5" fmla="*/ 564173 h 2220057"/>
                  <a:gd name="connsiteX6" fmla="*/ 237038 w 3450456"/>
                  <a:gd name="connsiteY6" fmla="*/ 576080 h 2220057"/>
                  <a:gd name="connsiteX7" fmla="*/ 84462 w 3450456"/>
                  <a:gd name="connsiteY7" fmla="*/ 611798 h 2220057"/>
                  <a:gd name="connsiteX8" fmla="*/ 77134 w 3450456"/>
                  <a:gd name="connsiteY8" fmla="*/ 670413 h 2220057"/>
                  <a:gd name="connsiteX9" fmla="*/ 11192 w 3450456"/>
                  <a:gd name="connsiteY9" fmla="*/ 714375 h 2220057"/>
                  <a:gd name="connsiteX10" fmla="*/ 0 w 3450456"/>
                  <a:gd name="connsiteY10" fmla="*/ 835269 h 2220057"/>
                  <a:gd name="connsiteX11" fmla="*/ 90902 w 3450456"/>
                  <a:gd name="connsiteY11" fmla="*/ 920810 h 2220057"/>
                  <a:gd name="connsiteX12" fmla="*/ 128624 w 3450456"/>
                  <a:gd name="connsiteY12" fmla="*/ 952317 h 2220057"/>
                  <a:gd name="connsiteX13" fmla="*/ 88125 w 3450456"/>
                  <a:gd name="connsiteY13" fmla="*/ 1091711 h 2220057"/>
                  <a:gd name="connsiteX14" fmla="*/ 78623 w 3450456"/>
                  <a:gd name="connsiteY14" fmla="*/ 1118821 h 2220057"/>
                  <a:gd name="connsiteX15" fmla="*/ 172384 w 3450456"/>
                  <a:gd name="connsiteY15" fmla="*/ 1172307 h 2220057"/>
                  <a:gd name="connsiteX16" fmla="*/ 132086 w 3450456"/>
                  <a:gd name="connsiteY16" fmla="*/ 1274884 h 2220057"/>
                  <a:gd name="connsiteX17" fmla="*/ 150404 w 3450456"/>
                  <a:gd name="connsiteY17" fmla="*/ 1304192 h 2220057"/>
                  <a:gd name="connsiteX18" fmla="*/ 264171 w 3450456"/>
                  <a:gd name="connsiteY18" fmla="*/ 1350534 h 2220057"/>
                  <a:gd name="connsiteX19" fmla="*/ 304269 w 3450456"/>
                  <a:gd name="connsiteY19" fmla="*/ 1436077 h 2220057"/>
                  <a:gd name="connsiteX20" fmla="*/ 395856 w 3450456"/>
                  <a:gd name="connsiteY20" fmla="*/ 1432413 h 2220057"/>
                  <a:gd name="connsiteX21" fmla="*/ 454471 w 3450456"/>
                  <a:gd name="connsiteY21" fmla="*/ 1520336 h 2220057"/>
                  <a:gd name="connsiteX22" fmla="*/ 549721 w 3450456"/>
                  <a:gd name="connsiteY22" fmla="*/ 1542317 h 2220057"/>
                  <a:gd name="connsiteX23" fmla="*/ 582692 w 3450456"/>
                  <a:gd name="connsiteY23" fmla="*/ 1553307 h 2220057"/>
                  <a:gd name="connsiteX24" fmla="*/ 639132 w 3450456"/>
                  <a:gd name="connsiteY24" fmla="*/ 1500005 h 2220057"/>
                  <a:gd name="connsiteX25" fmla="*/ 652298 w 3450456"/>
                  <a:gd name="connsiteY25" fmla="*/ 1494692 h 2220057"/>
                  <a:gd name="connsiteX26" fmla="*/ 714577 w 3450456"/>
                  <a:gd name="connsiteY26" fmla="*/ 1483702 h 2220057"/>
                  <a:gd name="connsiteX27" fmla="*/ 776856 w 3450456"/>
                  <a:gd name="connsiteY27" fmla="*/ 1524000 h 2220057"/>
                  <a:gd name="connsiteX28" fmla="*/ 817154 w 3450456"/>
                  <a:gd name="connsiteY28" fmla="*/ 1505682 h 2220057"/>
                  <a:gd name="connsiteX29" fmla="*/ 882009 w 3450456"/>
                  <a:gd name="connsiteY29" fmla="*/ 1557886 h 2220057"/>
                  <a:gd name="connsiteX30" fmla="*/ 934384 w 3450456"/>
                  <a:gd name="connsiteY30" fmla="*/ 1567961 h 2220057"/>
                  <a:gd name="connsiteX31" fmla="*/ 1007654 w 3450456"/>
                  <a:gd name="connsiteY31" fmla="*/ 1583531 h 2220057"/>
                  <a:gd name="connsiteX32" fmla="*/ 1034585 w 3450456"/>
                  <a:gd name="connsiteY32" fmla="*/ 1581150 h 2220057"/>
                  <a:gd name="connsiteX33" fmla="*/ 1093402 w 3450456"/>
                  <a:gd name="connsiteY33" fmla="*/ 1656801 h 2220057"/>
                  <a:gd name="connsiteX34" fmla="*/ 1143404 w 3450456"/>
                  <a:gd name="connsiteY34" fmla="*/ 1638665 h 2220057"/>
                  <a:gd name="connsiteX35" fmla="*/ 1187163 w 3450456"/>
                  <a:gd name="connsiteY35" fmla="*/ 1659548 h 2220057"/>
                  <a:gd name="connsiteX36" fmla="*/ 1200329 w 3450456"/>
                  <a:gd name="connsiteY36" fmla="*/ 1711752 h 2220057"/>
                  <a:gd name="connsiteX37" fmla="*/ 1264096 w 3450456"/>
                  <a:gd name="connsiteY37" fmla="*/ 1740144 h 2220057"/>
                  <a:gd name="connsiteX38" fmla="*/ 1282413 w 3450456"/>
                  <a:gd name="connsiteY38" fmla="*/ 1806086 h 2220057"/>
                  <a:gd name="connsiteX39" fmla="*/ 1166471 w 3450456"/>
                  <a:gd name="connsiteY39" fmla="*/ 1918188 h 2220057"/>
                  <a:gd name="connsiteX40" fmla="*/ 1172509 w 3450456"/>
                  <a:gd name="connsiteY40" fmla="*/ 1949877 h 2220057"/>
                  <a:gd name="connsiteX41" fmla="*/ 1245779 w 3450456"/>
                  <a:gd name="connsiteY41" fmla="*/ 1974605 h 2220057"/>
                  <a:gd name="connsiteX42" fmla="*/ 1322711 w 3450456"/>
                  <a:gd name="connsiteY42" fmla="*/ 2033221 h 2220057"/>
                  <a:gd name="connsiteX43" fmla="*/ 1363009 w 3450456"/>
                  <a:gd name="connsiteY43" fmla="*/ 2121144 h 2220057"/>
                  <a:gd name="connsiteX44" fmla="*/ 1428065 w 3450456"/>
                  <a:gd name="connsiteY44" fmla="*/ 2125906 h 2220057"/>
                  <a:gd name="connsiteX45" fmla="*/ 1513211 w 3450456"/>
                  <a:gd name="connsiteY45" fmla="*/ 2106490 h 2220057"/>
                  <a:gd name="connsiteX46" fmla="*/ 1579154 w 3450456"/>
                  <a:gd name="connsiteY46" fmla="*/ 2077182 h 2220057"/>
                  <a:gd name="connsiteX47" fmla="*/ 1648759 w 3450456"/>
                  <a:gd name="connsiteY47" fmla="*/ 2106490 h 2220057"/>
                  <a:gd name="connsiteX48" fmla="*/ 1725692 w 3450456"/>
                  <a:gd name="connsiteY48" fmla="*/ 2055202 h 2220057"/>
                  <a:gd name="connsiteX49" fmla="*/ 1769654 w 3450456"/>
                  <a:gd name="connsiteY49" fmla="*/ 2077182 h 2220057"/>
                  <a:gd name="connsiteX50" fmla="*/ 1784308 w 3450456"/>
                  <a:gd name="connsiteY50" fmla="*/ 2146788 h 2220057"/>
                  <a:gd name="connsiteX51" fmla="*/ 1811641 w 3450456"/>
                  <a:gd name="connsiteY51" fmla="*/ 2220057 h 2220057"/>
                  <a:gd name="connsiteX52" fmla="*/ 1919856 w 3450456"/>
                  <a:gd name="connsiteY52" fmla="*/ 2168769 h 2220057"/>
                  <a:gd name="connsiteX53" fmla="*/ 1967481 w 3450456"/>
                  <a:gd name="connsiteY53" fmla="*/ 2124807 h 2220057"/>
                  <a:gd name="connsiteX54" fmla="*/ 2022433 w 3450456"/>
                  <a:gd name="connsiteY54" fmla="*/ 2106490 h 2220057"/>
                  <a:gd name="connsiteX55" fmla="*/ 2077384 w 3450456"/>
                  <a:gd name="connsiteY55" fmla="*/ 2058865 h 2220057"/>
                  <a:gd name="connsiteX56" fmla="*/ 2154317 w 3450456"/>
                  <a:gd name="connsiteY56" fmla="*/ 2047875 h 2220057"/>
                  <a:gd name="connsiteX57" fmla="*/ 2223923 w 3450456"/>
                  <a:gd name="connsiteY57" fmla="*/ 2062528 h 2220057"/>
                  <a:gd name="connsiteX58" fmla="*/ 2311846 w 3450456"/>
                  <a:gd name="connsiteY58" fmla="*/ 2102827 h 2220057"/>
                  <a:gd name="connsiteX59" fmla="*/ 2355808 w 3450456"/>
                  <a:gd name="connsiteY59" fmla="*/ 2069855 h 2220057"/>
                  <a:gd name="connsiteX60" fmla="*/ 2366798 w 3450456"/>
                  <a:gd name="connsiteY60" fmla="*/ 2014903 h 2220057"/>
                  <a:gd name="connsiteX61" fmla="*/ 2344817 w 3450456"/>
                  <a:gd name="connsiteY61" fmla="*/ 1967278 h 2220057"/>
                  <a:gd name="connsiteX62" fmla="*/ 2352144 w 3450456"/>
                  <a:gd name="connsiteY62" fmla="*/ 1919653 h 2220057"/>
                  <a:gd name="connsiteX63" fmla="*/ 2308183 w 3450456"/>
                  <a:gd name="connsiteY63" fmla="*/ 1868365 h 2220057"/>
                  <a:gd name="connsiteX64" fmla="*/ 2282538 w 3450456"/>
                  <a:gd name="connsiteY64" fmla="*/ 1740144 h 2220057"/>
                  <a:gd name="connsiteX65" fmla="*/ 2260558 w 3450456"/>
                  <a:gd name="connsiteY65" fmla="*/ 1655884 h 2220057"/>
                  <a:gd name="connsiteX66" fmla="*/ 2238577 w 3450456"/>
                  <a:gd name="connsiteY66" fmla="*/ 1608259 h 2220057"/>
                  <a:gd name="connsiteX67" fmla="*/ 2209269 w 3450456"/>
                  <a:gd name="connsiteY67" fmla="*/ 1648557 h 2220057"/>
                  <a:gd name="connsiteX68" fmla="*/ 2165308 w 3450456"/>
                  <a:gd name="connsiteY68" fmla="*/ 1615586 h 2220057"/>
                  <a:gd name="connsiteX69" fmla="*/ 2139663 w 3450456"/>
                  <a:gd name="connsiteY69" fmla="*/ 1571625 h 2220057"/>
                  <a:gd name="connsiteX70" fmla="*/ 2139663 w 3450456"/>
                  <a:gd name="connsiteY70" fmla="*/ 1545980 h 2220057"/>
                  <a:gd name="connsiteX71" fmla="*/ 2103029 w 3450456"/>
                  <a:gd name="connsiteY71" fmla="*/ 1545980 h 2220057"/>
                  <a:gd name="connsiteX72" fmla="*/ 2051740 w 3450456"/>
                  <a:gd name="connsiteY72" fmla="*/ 1553307 h 2220057"/>
                  <a:gd name="connsiteX73" fmla="*/ 2018769 w 3450456"/>
                  <a:gd name="connsiteY73" fmla="*/ 1516673 h 2220057"/>
                  <a:gd name="connsiteX74" fmla="*/ 2033423 w 3450456"/>
                  <a:gd name="connsiteY74" fmla="*/ 1483702 h 2220057"/>
                  <a:gd name="connsiteX75" fmla="*/ 2121346 w 3450456"/>
                  <a:gd name="connsiteY75" fmla="*/ 1483702 h 2220057"/>
                  <a:gd name="connsiteX76" fmla="*/ 2176298 w 3450456"/>
                  <a:gd name="connsiteY76" fmla="*/ 1527663 h 2220057"/>
                  <a:gd name="connsiteX77" fmla="*/ 2275211 w 3450456"/>
                  <a:gd name="connsiteY77" fmla="*/ 1553307 h 2220057"/>
                  <a:gd name="connsiteX78" fmla="*/ 2337490 w 3450456"/>
                  <a:gd name="connsiteY78" fmla="*/ 1516673 h 2220057"/>
                  <a:gd name="connsiteX79" fmla="*/ 2407096 w 3450456"/>
                  <a:gd name="connsiteY79" fmla="*/ 1461721 h 2220057"/>
                  <a:gd name="connsiteX80" fmla="*/ 2443731 w 3450456"/>
                  <a:gd name="connsiteY80" fmla="*/ 1406769 h 2220057"/>
                  <a:gd name="connsiteX81" fmla="*/ 2476702 w 3450456"/>
                  <a:gd name="connsiteY81" fmla="*/ 1366471 h 2220057"/>
                  <a:gd name="connsiteX82" fmla="*/ 2487692 w 3450456"/>
                  <a:gd name="connsiteY82" fmla="*/ 1318846 h 2220057"/>
                  <a:gd name="connsiteX83" fmla="*/ 2480365 w 3450456"/>
                  <a:gd name="connsiteY83" fmla="*/ 1274884 h 2220057"/>
                  <a:gd name="connsiteX84" fmla="*/ 2429077 w 3450456"/>
                  <a:gd name="connsiteY84" fmla="*/ 1223596 h 2220057"/>
                  <a:gd name="connsiteX85" fmla="*/ 2440067 w 3450456"/>
                  <a:gd name="connsiteY85" fmla="*/ 1172307 h 2220057"/>
                  <a:gd name="connsiteX86" fmla="*/ 2465711 w 3450456"/>
                  <a:gd name="connsiteY86" fmla="*/ 1143000 h 2220057"/>
                  <a:gd name="connsiteX87" fmla="*/ 2524327 w 3450456"/>
                  <a:gd name="connsiteY87" fmla="*/ 1146663 h 2220057"/>
                  <a:gd name="connsiteX88" fmla="*/ 2560961 w 3450456"/>
                  <a:gd name="connsiteY88" fmla="*/ 1227259 h 2220057"/>
                  <a:gd name="connsiteX89" fmla="*/ 2575615 w 3450456"/>
                  <a:gd name="connsiteY89" fmla="*/ 1278548 h 2220057"/>
                  <a:gd name="connsiteX90" fmla="*/ 2575615 w 3450456"/>
                  <a:gd name="connsiteY90" fmla="*/ 1337163 h 2220057"/>
                  <a:gd name="connsiteX91" fmla="*/ 2659875 w 3450456"/>
                  <a:gd name="connsiteY91" fmla="*/ 1337163 h 2220057"/>
                  <a:gd name="connsiteX92" fmla="*/ 2711163 w 3450456"/>
                  <a:gd name="connsiteY92" fmla="*/ 1315182 h 2220057"/>
                  <a:gd name="connsiteX93" fmla="*/ 2747798 w 3450456"/>
                  <a:gd name="connsiteY93" fmla="*/ 1304192 h 2220057"/>
                  <a:gd name="connsiteX94" fmla="*/ 2843048 w 3450456"/>
                  <a:gd name="connsiteY94" fmla="*/ 1355480 h 2220057"/>
                  <a:gd name="connsiteX95" fmla="*/ 2865029 w 3450456"/>
                  <a:gd name="connsiteY95" fmla="*/ 1395778 h 2220057"/>
                  <a:gd name="connsiteX96" fmla="*/ 2868692 w 3450456"/>
                  <a:gd name="connsiteY96" fmla="*/ 1465384 h 2220057"/>
                  <a:gd name="connsiteX97" fmla="*/ 2949288 w 3450456"/>
                  <a:gd name="connsiteY97" fmla="*/ 1534990 h 2220057"/>
                  <a:gd name="connsiteX98" fmla="*/ 2985923 w 3450456"/>
                  <a:gd name="connsiteY98" fmla="*/ 1524000 h 2220057"/>
                  <a:gd name="connsiteX99" fmla="*/ 3055529 w 3450456"/>
                  <a:gd name="connsiteY99" fmla="*/ 1589942 h 2220057"/>
                  <a:gd name="connsiteX100" fmla="*/ 3114144 w 3450456"/>
                  <a:gd name="connsiteY100" fmla="*/ 1622913 h 2220057"/>
                  <a:gd name="connsiteX101" fmla="*/ 3191077 w 3450456"/>
                  <a:gd name="connsiteY101" fmla="*/ 1622913 h 2220057"/>
                  <a:gd name="connsiteX102" fmla="*/ 3253356 w 3450456"/>
                  <a:gd name="connsiteY102" fmla="*/ 1597269 h 2220057"/>
                  <a:gd name="connsiteX103" fmla="*/ 3238702 w 3450456"/>
                  <a:gd name="connsiteY103" fmla="*/ 1534990 h 2220057"/>
                  <a:gd name="connsiteX104" fmla="*/ 3268009 w 3450456"/>
                  <a:gd name="connsiteY104" fmla="*/ 1469048 h 2220057"/>
                  <a:gd name="connsiteX105" fmla="*/ 3275336 w 3450456"/>
                  <a:gd name="connsiteY105" fmla="*/ 1399442 h 2220057"/>
                  <a:gd name="connsiteX106" fmla="*/ 3275336 w 3450456"/>
                  <a:gd name="connsiteY106" fmla="*/ 1337163 h 2220057"/>
                  <a:gd name="connsiteX107" fmla="*/ 3326625 w 3450456"/>
                  <a:gd name="connsiteY107" fmla="*/ 1340827 h 2220057"/>
                  <a:gd name="connsiteX108" fmla="*/ 3416291 w 3450456"/>
                  <a:gd name="connsiteY108" fmla="*/ 1338482 h 2220057"/>
                  <a:gd name="connsiteX109" fmla="*/ 3432001 w 3450456"/>
                  <a:gd name="connsiteY109" fmla="*/ 1301994 h 2220057"/>
                  <a:gd name="connsiteX110" fmla="*/ 3450456 w 3450456"/>
                  <a:gd name="connsiteY110" fmla="*/ 1211580 h 2220057"/>
                  <a:gd name="connsiteX111" fmla="*/ 3435664 w 3450456"/>
                  <a:gd name="connsiteY111" fmla="*/ 1116916 h 2220057"/>
                  <a:gd name="connsiteX112" fmla="*/ 3406083 w 3450456"/>
                  <a:gd name="connsiteY112" fmla="*/ 1025769 h 2220057"/>
                  <a:gd name="connsiteX113" fmla="*/ 3371369 w 3450456"/>
                  <a:gd name="connsiteY113" fmla="*/ 1009503 h 2220057"/>
                  <a:gd name="connsiteX114" fmla="*/ 3330426 w 3450456"/>
                  <a:gd name="connsiteY114" fmla="*/ 976092 h 2220057"/>
                  <a:gd name="connsiteX115" fmla="*/ 3264346 w 3450456"/>
                  <a:gd name="connsiteY115" fmla="*/ 930519 h 2220057"/>
                  <a:gd name="connsiteX116" fmla="*/ 3136125 w 3450456"/>
                  <a:gd name="connsiteY116" fmla="*/ 901211 h 2220057"/>
                  <a:gd name="connsiteX117" fmla="*/ 3051865 w 3450456"/>
                  <a:gd name="connsiteY117" fmla="*/ 901211 h 2220057"/>
                  <a:gd name="connsiteX118" fmla="*/ 3055529 w 3450456"/>
                  <a:gd name="connsiteY118" fmla="*/ 985471 h 2220057"/>
                  <a:gd name="connsiteX119" fmla="*/ 3059192 w 3450456"/>
                  <a:gd name="connsiteY119" fmla="*/ 1036759 h 2220057"/>
                  <a:gd name="connsiteX120" fmla="*/ 3015231 w 3450456"/>
                  <a:gd name="connsiteY120" fmla="*/ 1044086 h 2220057"/>
                  <a:gd name="connsiteX121" fmla="*/ 2967606 w 3450456"/>
                  <a:gd name="connsiteY121" fmla="*/ 1018442 h 2220057"/>
                  <a:gd name="connsiteX122" fmla="*/ 2989586 w 3450456"/>
                  <a:gd name="connsiteY122" fmla="*/ 970817 h 2220057"/>
                  <a:gd name="connsiteX123" fmla="*/ 2974933 w 3450456"/>
                  <a:gd name="connsiteY123" fmla="*/ 886557 h 2220057"/>
                  <a:gd name="connsiteX124" fmla="*/ 2974933 w 3450456"/>
                  <a:gd name="connsiteY124" fmla="*/ 835269 h 2220057"/>
                  <a:gd name="connsiteX125" fmla="*/ 2927308 w 3450456"/>
                  <a:gd name="connsiteY125" fmla="*/ 762000 h 2220057"/>
                  <a:gd name="connsiteX126" fmla="*/ 2876019 w 3450456"/>
                  <a:gd name="connsiteY126" fmla="*/ 707048 h 2220057"/>
                  <a:gd name="connsiteX127" fmla="*/ 2813740 w 3450456"/>
                  <a:gd name="connsiteY127" fmla="*/ 666750 h 2220057"/>
                  <a:gd name="connsiteX128" fmla="*/ 2751461 w 3450456"/>
                  <a:gd name="connsiteY128" fmla="*/ 630115 h 2220057"/>
                  <a:gd name="connsiteX129" fmla="*/ 2700173 w 3450456"/>
                  <a:gd name="connsiteY129" fmla="*/ 567836 h 2220057"/>
                  <a:gd name="connsiteX130" fmla="*/ 2626904 w 3450456"/>
                  <a:gd name="connsiteY130" fmla="*/ 512884 h 2220057"/>
                  <a:gd name="connsiteX131" fmla="*/ 2586606 w 3450456"/>
                  <a:gd name="connsiteY131" fmla="*/ 476250 h 2220057"/>
                  <a:gd name="connsiteX132" fmla="*/ 2535317 w 3450456"/>
                  <a:gd name="connsiteY132" fmla="*/ 421298 h 2220057"/>
                  <a:gd name="connsiteX133" fmla="*/ 2469375 w 3450456"/>
                  <a:gd name="connsiteY133" fmla="*/ 384663 h 2220057"/>
                  <a:gd name="connsiteX134" fmla="*/ 2403433 w 3450456"/>
                  <a:gd name="connsiteY134" fmla="*/ 355355 h 2220057"/>
                  <a:gd name="connsiteX135" fmla="*/ 2377788 w 3450456"/>
                  <a:gd name="connsiteY135" fmla="*/ 307730 h 2220057"/>
                  <a:gd name="connsiteX136" fmla="*/ 2326500 w 3450456"/>
                  <a:gd name="connsiteY136" fmla="*/ 267432 h 2220057"/>
                  <a:gd name="connsiteX137" fmla="*/ 2271548 w 3450456"/>
                  <a:gd name="connsiteY137" fmla="*/ 212480 h 2220057"/>
                  <a:gd name="connsiteX138" fmla="*/ 2198279 w 3450456"/>
                  <a:gd name="connsiteY138" fmla="*/ 194163 h 2220057"/>
                  <a:gd name="connsiteX139" fmla="*/ 2146990 w 3450456"/>
                  <a:gd name="connsiteY139" fmla="*/ 172182 h 2220057"/>
                  <a:gd name="connsiteX140" fmla="*/ 2081048 w 3450456"/>
                  <a:gd name="connsiteY140" fmla="*/ 142875 h 2220057"/>
                  <a:gd name="connsiteX141" fmla="*/ 2040750 w 3450456"/>
                  <a:gd name="connsiteY141" fmla="*/ 113567 h 2220057"/>
                  <a:gd name="connsiteX142" fmla="*/ 1982134 w 3450456"/>
                  <a:gd name="connsiteY142" fmla="*/ 73269 h 2220057"/>
                  <a:gd name="connsiteX143" fmla="*/ 1934509 w 3450456"/>
                  <a:gd name="connsiteY143" fmla="*/ 87923 h 2220057"/>
                  <a:gd name="connsiteX144" fmla="*/ 1857577 w 3450456"/>
                  <a:gd name="connsiteY144" fmla="*/ 84259 h 2220057"/>
                  <a:gd name="connsiteX145" fmla="*/ 1795298 w 3450456"/>
                  <a:gd name="connsiteY145" fmla="*/ 84259 h 2220057"/>
                  <a:gd name="connsiteX146" fmla="*/ 1725692 w 3450456"/>
                  <a:gd name="connsiteY146" fmla="*/ 73269 h 2220057"/>
                  <a:gd name="connsiteX147" fmla="*/ 1707375 w 3450456"/>
                  <a:gd name="connsiteY147" fmla="*/ 98913 h 2220057"/>
                  <a:gd name="connsiteX148" fmla="*/ 1670740 w 3450456"/>
                  <a:gd name="connsiteY148" fmla="*/ 98913 h 2220057"/>
                  <a:gd name="connsiteX149" fmla="*/ 1645096 w 3450456"/>
                  <a:gd name="connsiteY149" fmla="*/ 58615 h 2220057"/>
                  <a:gd name="connsiteX150" fmla="*/ 1615788 w 3450456"/>
                  <a:gd name="connsiteY150" fmla="*/ 47625 h 2220057"/>
                  <a:gd name="connsiteX151" fmla="*/ 1531529 w 3450456"/>
                  <a:gd name="connsiteY151" fmla="*/ 32971 h 2220057"/>
                  <a:gd name="connsiteX152" fmla="*/ 1480240 w 3450456"/>
                  <a:gd name="connsiteY152" fmla="*/ 18317 h 2220057"/>
                  <a:gd name="connsiteX153" fmla="*/ 1406971 w 3450456"/>
                  <a:gd name="connsiteY153" fmla="*/ 0 h 2220057"/>
                  <a:gd name="connsiteX154" fmla="*/ 1406971 w 3450456"/>
                  <a:gd name="connsiteY154" fmla="*/ 0 h 2220057"/>
                  <a:gd name="connsiteX155" fmla="*/ 1392317 w 3450456"/>
                  <a:gd name="connsiteY155" fmla="*/ 95250 h 2220057"/>
                  <a:gd name="connsiteX156" fmla="*/ 1366673 w 3450456"/>
                  <a:gd name="connsiteY156" fmla="*/ 135548 h 2220057"/>
                  <a:gd name="connsiteX157" fmla="*/ 1366673 w 3450456"/>
                  <a:gd name="connsiteY157" fmla="*/ 135548 h 2220057"/>
                  <a:gd name="connsiteX158" fmla="*/ 1392317 w 3450456"/>
                  <a:gd name="connsiteY158" fmla="*/ 172182 h 2220057"/>
                  <a:gd name="connsiteX159" fmla="*/ 1421625 w 3450456"/>
                  <a:gd name="connsiteY159" fmla="*/ 263769 h 2220057"/>
                  <a:gd name="connsiteX160" fmla="*/ 1439942 w 3450456"/>
                  <a:gd name="connsiteY160" fmla="*/ 329711 h 2220057"/>
                  <a:gd name="connsiteX161" fmla="*/ 1395981 w 3450456"/>
                  <a:gd name="connsiteY161" fmla="*/ 391990 h 2220057"/>
                  <a:gd name="connsiteX162" fmla="*/ 1355683 w 3450456"/>
                  <a:gd name="connsiteY162" fmla="*/ 417634 h 2220057"/>
                  <a:gd name="connsiteX163" fmla="*/ 1282413 w 3450456"/>
                  <a:gd name="connsiteY163" fmla="*/ 410307 h 2220057"/>
                  <a:gd name="connsiteX164" fmla="*/ 1264096 w 3450456"/>
                  <a:gd name="connsiteY164" fmla="*/ 373673 h 2220057"/>
                  <a:gd name="connsiteX165" fmla="*/ 1264096 w 3450456"/>
                  <a:gd name="connsiteY165" fmla="*/ 333375 h 2220057"/>
                  <a:gd name="connsiteX166" fmla="*/ 1245779 w 3450456"/>
                  <a:gd name="connsiteY166" fmla="*/ 315057 h 2220057"/>
                  <a:gd name="connsiteX167" fmla="*/ 1205481 w 3450456"/>
                  <a:gd name="connsiteY167" fmla="*/ 296740 h 2220057"/>
                  <a:gd name="connsiteX168" fmla="*/ 1157856 w 3450456"/>
                  <a:gd name="connsiteY168" fmla="*/ 271096 h 2220057"/>
                  <a:gd name="connsiteX169" fmla="*/ 1143202 w 3450456"/>
                  <a:gd name="connsiteY169" fmla="*/ 216144 h 2220057"/>
                  <a:gd name="connsiteX170" fmla="*/ 1139538 w 3450456"/>
                  <a:gd name="connsiteY170" fmla="*/ 168519 h 2220057"/>
                  <a:gd name="connsiteX171" fmla="*/ 1135875 w 3450456"/>
                  <a:gd name="connsiteY171" fmla="*/ 153865 h 2220057"/>
                  <a:gd name="connsiteX172" fmla="*/ 1106567 w 3450456"/>
                  <a:gd name="connsiteY172" fmla="*/ 109903 h 2220057"/>
                  <a:gd name="connsiteX173" fmla="*/ 1058942 w 3450456"/>
                  <a:gd name="connsiteY173" fmla="*/ 146538 h 2220057"/>
                  <a:gd name="connsiteX174" fmla="*/ 1022308 w 3450456"/>
                  <a:gd name="connsiteY174" fmla="*/ 208817 h 2220057"/>
                  <a:gd name="connsiteX175" fmla="*/ 952702 w 3450456"/>
                  <a:gd name="connsiteY175" fmla="*/ 197827 h 2220057"/>
                  <a:gd name="connsiteX176" fmla="*/ 846461 w 3450456"/>
                  <a:gd name="connsiteY176" fmla="*/ 168519 h 2220057"/>
                  <a:gd name="connsiteX177" fmla="*/ 754875 w 3450456"/>
                  <a:gd name="connsiteY177" fmla="*/ 168519 h 2220057"/>
                  <a:gd name="connsiteX178" fmla="*/ 703586 w 3450456"/>
                  <a:gd name="connsiteY178" fmla="*/ 146538 h 2220057"/>
                  <a:gd name="connsiteX179" fmla="*/ 688933 w 3450456"/>
                  <a:gd name="connsiteY179" fmla="*/ 109903 h 2220057"/>
                  <a:gd name="connsiteX180" fmla="*/ 612000 w 3450456"/>
                  <a:gd name="connsiteY180" fmla="*/ 142875 h 2220057"/>
                  <a:gd name="connsiteX181" fmla="*/ 502096 w 3450456"/>
                  <a:gd name="connsiteY181" fmla="*/ 157528 h 2220057"/>
                  <a:gd name="connsiteX0" fmla="*/ 502096 w 3450456"/>
                  <a:gd name="connsiteY0" fmla="*/ 157528 h 2220057"/>
                  <a:gd name="connsiteX1" fmla="*/ 535067 w 3450456"/>
                  <a:gd name="connsiteY1" fmla="*/ 289413 h 2220057"/>
                  <a:gd name="connsiteX2" fmla="*/ 548634 w 3450456"/>
                  <a:gd name="connsiteY2" fmla="*/ 359386 h 2220057"/>
                  <a:gd name="connsiteX3" fmla="*/ 522989 w 3450456"/>
                  <a:gd name="connsiteY3" fmla="*/ 584504 h 2220057"/>
                  <a:gd name="connsiteX4" fmla="*/ 458134 w 3450456"/>
                  <a:gd name="connsiteY4" fmla="*/ 545855 h 2220057"/>
                  <a:gd name="connsiteX5" fmla="*/ 340904 w 3450456"/>
                  <a:gd name="connsiteY5" fmla="*/ 564173 h 2220057"/>
                  <a:gd name="connsiteX6" fmla="*/ 237038 w 3450456"/>
                  <a:gd name="connsiteY6" fmla="*/ 576080 h 2220057"/>
                  <a:gd name="connsiteX7" fmla="*/ 84462 w 3450456"/>
                  <a:gd name="connsiteY7" fmla="*/ 611798 h 2220057"/>
                  <a:gd name="connsiteX8" fmla="*/ 77134 w 3450456"/>
                  <a:gd name="connsiteY8" fmla="*/ 670413 h 2220057"/>
                  <a:gd name="connsiteX9" fmla="*/ 11192 w 3450456"/>
                  <a:gd name="connsiteY9" fmla="*/ 714375 h 2220057"/>
                  <a:gd name="connsiteX10" fmla="*/ 0 w 3450456"/>
                  <a:gd name="connsiteY10" fmla="*/ 835269 h 2220057"/>
                  <a:gd name="connsiteX11" fmla="*/ 90902 w 3450456"/>
                  <a:gd name="connsiteY11" fmla="*/ 920810 h 2220057"/>
                  <a:gd name="connsiteX12" fmla="*/ 128624 w 3450456"/>
                  <a:gd name="connsiteY12" fmla="*/ 952317 h 2220057"/>
                  <a:gd name="connsiteX13" fmla="*/ 88125 w 3450456"/>
                  <a:gd name="connsiteY13" fmla="*/ 1091711 h 2220057"/>
                  <a:gd name="connsiteX14" fmla="*/ 78623 w 3450456"/>
                  <a:gd name="connsiteY14" fmla="*/ 1118821 h 2220057"/>
                  <a:gd name="connsiteX15" fmla="*/ 172384 w 3450456"/>
                  <a:gd name="connsiteY15" fmla="*/ 1172307 h 2220057"/>
                  <a:gd name="connsiteX16" fmla="*/ 132086 w 3450456"/>
                  <a:gd name="connsiteY16" fmla="*/ 1274884 h 2220057"/>
                  <a:gd name="connsiteX17" fmla="*/ 150404 w 3450456"/>
                  <a:gd name="connsiteY17" fmla="*/ 1304192 h 2220057"/>
                  <a:gd name="connsiteX18" fmla="*/ 264171 w 3450456"/>
                  <a:gd name="connsiteY18" fmla="*/ 1350534 h 2220057"/>
                  <a:gd name="connsiteX19" fmla="*/ 304269 w 3450456"/>
                  <a:gd name="connsiteY19" fmla="*/ 1436077 h 2220057"/>
                  <a:gd name="connsiteX20" fmla="*/ 395856 w 3450456"/>
                  <a:gd name="connsiteY20" fmla="*/ 1432413 h 2220057"/>
                  <a:gd name="connsiteX21" fmla="*/ 454471 w 3450456"/>
                  <a:gd name="connsiteY21" fmla="*/ 1520336 h 2220057"/>
                  <a:gd name="connsiteX22" fmla="*/ 549721 w 3450456"/>
                  <a:gd name="connsiteY22" fmla="*/ 1542317 h 2220057"/>
                  <a:gd name="connsiteX23" fmla="*/ 582692 w 3450456"/>
                  <a:gd name="connsiteY23" fmla="*/ 1553307 h 2220057"/>
                  <a:gd name="connsiteX24" fmla="*/ 639132 w 3450456"/>
                  <a:gd name="connsiteY24" fmla="*/ 1500005 h 2220057"/>
                  <a:gd name="connsiteX25" fmla="*/ 652298 w 3450456"/>
                  <a:gd name="connsiteY25" fmla="*/ 1494692 h 2220057"/>
                  <a:gd name="connsiteX26" fmla="*/ 714577 w 3450456"/>
                  <a:gd name="connsiteY26" fmla="*/ 1483702 h 2220057"/>
                  <a:gd name="connsiteX27" fmla="*/ 776856 w 3450456"/>
                  <a:gd name="connsiteY27" fmla="*/ 1524000 h 2220057"/>
                  <a:gd name="connsiteX28" fmla="*/ 817154 w 3450456"/>
                  <a:gd name="connsiteY28" fmla="*/ 1505682 h 2220057"/>
                  <a:gd name="connsiteX29" fmla="*/ 882009 w 3450456"/>
                  <a:gd name="connsiteY29" fmla="*/ 1557886 h 2220057"/>
                  <a:gd name="connsiteX30" fmla="*/ 934384 w 3450456"/>
                  <a:gd name="connsiteY30" fmla="*/ 1567961 h 2220057"/>
                  <a:gd name="connsiteX31" fmla="*/ 1007654 w 3450456"/>
                  <a:gd name="connsiteY31" fmla="*/ 1583531 h 2220057"/>
                  <a:gd name="connsiteX32" fmla="*/ 1034585 w 3450456"/>
                  <a:gd name="connsiteY32" fmla="*/ 1581150 h 2220057"/>
                  <a:gd name="connsiteX33" fmla="*/ 1093402 w 3450456"/>
                  <a:gd name="connsiteY33" fmla="*/ 1656801 h 2220057"/>
                  <a:gd name="connsiteX34" fmla="*/ 1143404 w 3450456"/>
                  <a:gd name="connsiteY34" fmla="*/ 1638665 h 2220057"/>
                  <a:gd name="connsiteX35" fmla="*/ 1187163 w 3450456"/>
                  <a:gd name="connsiteY35" fmla="*/ 1659548 h 2220057"/>
                  <a:gd name="connsiteX36" fmla="*/ 1200329 w 3450456"/>
                  <a:gd name="connsiteY36" fmla="*/ 1711752 h 2220057"/>
                  <a:gd name="connsiteX37" fmla="*/ 1264096 w 3450456"/>
                  <a:gd name="connsiteY37" fmla="*/ 1740144 h 2220057"/>
                  <a:gd name="connsiteX38" fmla="*/ 1282413 w 3450456"/>
                  <a:gd name="connsiteY38" fmla="*/ 1806086 h 2220057"/>
                  <a:gd name="connsiteX39" fmla="*/ 1166471 w 3450456"/>
                  <a:gd name="connsiteY39" fmla="*/ 1918188 h 2220057"/>
                  <a:gd name="connsiteX40" fmla="*/ 1172509 w 3450456"/>
                  <a:gd name="connsiteY40" fmla="*/ 1949877 h 2220057"/>
                  <a:gd name="connsiteX41" fmla="*/ 1245779 w 3450456"/>
                  <a:gd name="connsiteY41" fmla="*/ 1974605 h 2220057"/>
                  <a:gd name="connsiteX42" fmla="*/ 1322711 w 3450456"/>
                  <a:gd name="connsiteY42" fmla="*/ 2033221 h 2220057"/>
                  <a:gd name="connsiteX43" fmla="*/ 1363009 w 3450456"/>
                  <a:gd name="connsiteY43" fmla="*/ 2121144 h 2220057"/>
                  <a:gd name="connsiteX44" fmla="*/ 1428065 w 3450456"/>
                  <a:gd name="connsiteY44" fmla="*/ 2125906 h 2220057"/>
                  <a:gd name="connsiteX45" fmla="*/ 1513211 w 3450456"/>
                  <a:gd name="connsiteY45" fmla="*/ 2106490 h 2220057"/>
                  <a:gd name="connsiteX46" fmla="*/ 1579154 w 3450456"/>
                  <a:gd name="connsiteY46" fmla="*/ 2077182 h 2220057"/>
                  <a:gd name="connsiteX47" fmla="*/ 1648759 w 3450456"/>
                  <a:gd name="connsiteY47" fmla="*/ 2106490 h 2220057"/>
                  <a:gd name="connsiteX48" fmla="*/ 1725692 w 3450456"/>
                  <a:gd name="connsiteY48" fmla="*/ 2055202 h 2220057"/>
                  <a:gd name="connsiteX49" fmla="*/ 1769654 w 3450456"/>
                  <a:gd name="connsiteY49" fmla="*/ 2077182 h 2220057"/>
                  <a:gd name="connsiteX50" fmla="*/ 1784308 w 3450456"/>
                  <a:gd name="connsiteY50" fmla="*/ 2146788 h 2220057"/>
                  <a:gd name="connsiteX51" fmla="*/ 1811641 w 3450456"/>
                  <a:gd name="connsiteY51" fmla="*/ 2220057 h 2220057"/>
                  <a:gd name="connsiteX52" fmla="*/ 1919856 w 3450456"/>
                  <a:gd name="connsiteY52" fmla="*/ 2168769 h 2220057"/>
                  <a:gd name="connsiteX53" fmla="*/ 1967481 w 3450456"/>
                  <a:gd name="connsiteY53" fmla="*/ 2124807 h 2220057"/>
                  <a:gd name="connsiteX54" fmla="*/ 2022433 w 3450456"/>
                  <a:gd name="connsiteY54" fmla="*/ 2106490 h 2220057"/>
                  <a:gd name="connsiteX55" fmla="*/ 2077384 w 3450456"/>
                  <a:gd name="connsiteY55" fmla="*/ 2058865 h 2220057"/>
                  <a:gd name="connsiteX56" fmla="*/ 2154317 w 3450456"/>
                  <a:gd name="connsiteY56" fmla="*/ 2047875 h 2220057"/>
                  <a:gd name="connsiteX57" fmla="*/ 2223923 w 3450456"/>
                  <a:gd name="connsiteY57" fmla="*/ 2062528 h 2220057"/>
                  <a:gd name="connsiteX58" fmla="*/ 2311846 w 3450456"/>
                  <a:gd name="connsiteY58" fmla="*/ 2102827 h 2220057"/>
                  <a:gd name="connsiteX59" fmla="*/ 2355808 w 3450456"/>
                  <a:gd name="connsiteY59" fmla="*/ 2069855 h 2220057"/>
                  <a:gd name="connsiteX60" fmla="*/ 2366798 w 3450456"/>
                  <a:gd name="connsiteY60" fmla="*/ 2014903 h 2220057"/>
                  <a:gd name="connsiteX61" fmla="*/ 2344817 w 3450456"/>
                  <a:gd name="connsiteY61" fmla="*/ 1967278 h 2220057"/>
                  <a:gd name="connsiteX62" fmla="*/ 2352144 w 3450456"/>
                  <a:gd name="connsiteY62" fmla="*/ 1919653 h 2220057"/>
                  <a:gd name="connsiteX63" fmla="*/ 2308183 w 3450456"/>
                  <a:gd name="connsiteY63" fmla="*/ 1868365 h 2220057"/>
                  <a:gd name="connsiteX64" fmla="*/ 2282538 w 3450456"/>
                  <a:gd name="connsiteY64" fmla="*/ 1740144 h 2220057"/>
                  <a:gd name="connsiteX65" fmla="*/ 2260558 w 3450456"/>
                  <a:gd name="connsiteY65" fmla="*/ 1655884 h 2220057"/>
                  <a:gd name="connsiteX66" fmla="*/ 2238577 w 3450456"/>
                  <a:gd name="connsiteY66" fmla="*/ 1608259 h 2220057"/>
                  <a:gd name="connsiteX67" fmla="*/ 2209269 w 3450456"/>
                  <a:gd name="connsiteY67" fmla="*/ 1648557 h 2220057"/>
                  <a:gd name="connsiteX68" fmla="*/ 2165308 w 3450456"/>
                  <a:gd name="connsiteY68" fmla="*/ 1615586 h 2220057"/>
                  <a:gd name="connsiteX69" fmla="*/ 2139663 w 3450456"/>
                  <a:gd name="connsiteY69" fmla="*/ 1571625 h 2220057"/>
                  <a:gd name="connsiteX70" fmla="*/ 2139663 w 3450456"/>
                  <a:gd name="connsiteY70" fmla="*/ 1545980 h 2220057"/>
                  <a:gd name="connsiteX71" fmla="*/ 2103029 w 3450456"/>
                  <a:gd name="connsiteY71" fmla="*/ 1545980 h 2220057"/>
                  <a:gd name="connsiteX72" fmla="*/ 2051740 w 3450456"/>
                  <a:gd name="connsiteY72" fmla="*/ 1553307 h 2220057"/>
                  <a:gd name="connsiteX73" fmla="*/ 2018769 w 3450456"/>
                  <a:gd name="connsiteY73" fmla="*/ 1516673 h 2220057"/>
                  <a:gd name="connsiteX74" fmla="*/ 2033423 w 3450456"/>
                  <a:gd name="connsiteY74" fmla="*/ 1483702 h 2220057"/>
                  <a:gd name="connsiteX75" fmla="*/ 2121346 w 3450456"/>
                  <a:gd name="connsiteY75" fmla="*/ 1483702 h 2220057"/>
                  <a:gd name="connsiteX76" fmla="*/ 2176298 w 3450456"/>
                  <a:gd name="connsiteY76" fmla="*/ 1527663 h 2220057"/>
                  <a:gd name="connsiteX77" fmla="*/ 2275211 w 3450456"/>
                  <a:gd name="connsiteY77" fmla="*/ 1553307 h 2220057"/>
                  <a:gd name="connsiteX78" fmla="*/ 2337490 w 3450456"/>
                  <a:gd name="connsiteY78" fmla="*/ 1516673 h 2220057"/>
                  <a:gd name="connsiteX79" fmla="*/ 2407096 w 3450456"/>
                  <a:gd name="connsiteY79" fmla="*/ 1461721 h 2220057"/>
                  <a:gd name="connsiteX80" fmla="*/ 2443731 w 3450456"/>
                  <a:gd name="connsiteY80" fmla="*/ 1406769 h 2220057"/>
                  <a:gd name="connsiteX81" fmla="*/ 2476702 w 3450456"/>
                  <a:gd name="connsiteY81" fmla="*/ 1366471 h 2220057"/>
                  <a:gd name="connsiteX82" fmla="*/ 2487692 w 3450456"/>
                  <a:gd name="connsiteY82" fmla="*/ 1318846 h 2220057"/>
                  <a:gd name="connsiteX83" fmla="*/ 2480365 w 3450456"/>
                  <a:gd name="connsiteY83" fmla="*/ 1274884 h 2220057"/>
                  <a:gd name="connsiteX84" fmla="*/ 2429077 w 3450456"/>
                  <a:gd name="connsiteY84" fmla="*/ 1223596 h 2220057"/>
                  <a:gd name="connsiteX85" fmla="*/ 2440067 w 3450456"/>
                  <a:gd name="connsiteY85" fmla="*/ 1172307 h 2220057"/>
                  <a:gd name="connsiteX86" fmla="*/ 2465711 w 3450456"/>
                  <a:gd name="connsiteY86" fmla="*/ 1143000 h 2220057"/>
                  <a:gd name="connsiteX87" fmla="*/ 2524327 w 3450456"/>
                  <a:gd name="connsiteY87" fmla="*/ 1146663 h 2220057"/>
                  <a:gd name="connsiteX88" fmla="*/ 2560961 w 3450456"/>
                  <a:gd name="connsiteY88" fmla="*/ 1227259 h 2220057"/>
                  <a:gd name="connsiteX89" fmla="*/ 2575615 w 3450456"/>
                  <a:gd name="connsiteY89" fmla="*/ 1278548 h 2220057"/>
                  <a:gd name="connsiteX90" fmla="*/ 2575615 w 3450456"/>
                  <a:gd name="connsiteY90" fmla="*/ 1337163 h 2220057"/>
                  <a:gd name="connsiteX91" fmla="*/ 2659875 w 3450456"/>
                  <a:gd name="connsiteY91" fmla="*/ 1337163 h 2220057"/>
                  <a:gd name="connsiteX92" fmla="*/ 2711163 w 3450456"/>
                  <a:gd name="connsiteY92" fmla="*/ 1315182 h 2220057"/>
                  <a:gd name="connsiteX93" fmla="*/ 2747798 w 3450456"/>
                  <a:gd name="connsiteY93" fmla="*/ 1304192 h 2220057"/>
                  <a:gd name="connsiteX94" fmla="*/ 2843048 w 3450456"/>
                  <a:gd name="connsiteY94" fmla="*/ 1355480 h 2220057"/>
                  <a:gd name="connsiteX95" fmla="*/ 2865029 w 3450456"/>
                  <a:gd name="connsiteY95" fmla="*/ 1395778 h 2220057"/>
                  <a:gd name="connsiteX96" fmla="*/ 2868692 w 3450456"/>
                  <a:gd name="connsiteY96" fmla="*/ 1465384 h 2220057"/>
                  <a:gd name="connsiteX97" fmla="*/ 2949288 w 3450456"/>
                  <a:gd name="connsiteY97" fmla="*/ 1534990 h 2220057"/>
                  <a:gd name="connsiteX98" fmla="*/ 2985923 w 3450456"/>
                  <a:gd name="connsiteY98" fmla="*/ 1524000 h 2220057"/>
                  <a:gd name="connsiteX99" fmla="*/ 3055529 w 3450456"/>
                  <a:gd name="connsiteY99" fmla="*/ 1589942 h 2220057"/>
                  <a:gd name="connsiteX100" fmla="*/ 3114144 w 3450456"/>
                  <a:gd name="connsiteY100" fmla="*/ 1622913 h 2220057"/>
                  <a:gd name="connsiteX101" fmla="*/ 3191077 w 3450456"/>
                  <a:gd name="connsiteY101" fmla="*/ 1622913 h 2220057"/>
                  <a:gd name="connsiteX102" fmla="*/ 3253356 w 3450456"/>
                  <a:gd name="connsiteY102" fmla="*/ 1597269 h 2220057"/>
                  <a:gd name="connsiteX103" fmla="*/ 3238702 w 3450456"/>
                  <a:gd name="connsiteY103" fmla="*/ 1534990 h 2220057"/>
                  <a:gd name="connsiteX104" fmla="*/ 3268009 w 3450456"/>
                  <a:gd name="connsiteY104" fmla="*/ 1469048 h 2220057"/>
                  <a:gd name="connsiteX105" fmla="*/ 3275336 w 3450456"/>
                  <a:gd name="connsiteY105" fmla="*/ 1399442 h 2220057"/>
                  <a:gd name="connsiteX106" fmla="*/ 3275336 w 3450456"/>
                  <a:gd name="connsiteY106" fmla="*/ 1337163 h 2220057"/>
                  <a:gd name="connsiteX107" fmla="*/ 3326625 w 3450456"/>
                  <a:gd name="connsiteY107" fmla="*/ 1340827 h 2220057"/>
                  <a:gd name="connsiteX108" fmla="*/ 3416291 w 3450456"/>
                  <a:gd name="connsiteY108" fmla="*/ 1338482 h 2220057"/>
                  <a:gd name="connsiteX109" fmla="*/ 3432001 w 3450456"/>
                  <a:gd name="connsiteY109" fmla="*/ 1301994 h 2220057"/>
                  <a:gd name="connsiteX110" fmla="*/ 3450456 w 3450456"/>
                  <a:gd name="connsiteY110" fmla="*/ 1211580 h 2220057"/>
                  <a:gd name="connsiteX111" fmla="*/ 3435664 w 3450456"/>
                  <a:gd name="connsiteY111" fmla="*/ 1116916 h 2220057"/>
                  <a:gd name="connsiteX112" fmla="*/ 3387080 w 3450456"/>
                  <a:gd name="connsiteY112" fmla="*/ 1048629 h 2220057"/>
                  <a:gd name="connsiteX113" fmla="*/ 3371369 w 3450456"/>
                  <a:gd name="connsiteY113" fmla="*/ 1009503 h 2220057"/>
                  <a:gd name="connsiteX114" fmla="*/ 3330426 w 3450456"/>
                  <a:gd name="connsiteY114" fmla="*/ 976092 h 2220057"/>
                  <a:gd name="connsiteX115" fmla="*/ 3264346 w 3450456"/>
                  <a:gd name="connsiteY115" fmla="*/ 930519 h 2220057"/>
                  <a:gd name="connsiteX116" fmla="*/ 3136125 w 3450456"/>
                  <a:gd name="connsiteY116" fmla="*/ 901211 h 2220057"/>
                  <a:gd name="connsiteX117" fmla="*/ 3051865 w 3450456"/>
                  <a:gd name="connsiteY117" fmla="*/ 901211 h 2220057"/>
                  <a:gd name="connsiteX118" fmla="*/ 3055529 w 3450456"/>
                  <a:gd name="connsiteY118" fmla="*/ 985471 h 2220057"/>
                  <a:gd name="connsiteX119" fmla="*/ 3059192 w 3450456"/>
                  <a:gd name="connsiteY119" fmla="*/ 1036759 h 2220057"/>
                  <a:gd name="connsiteX120" fmla="*/ 3015231 w 3450456"/>
                  <a:gd name="connsiteY120" fmla="*/ 1044086 h 2220057"/>
                  <a:gd name="connsiteX121" fmla="*/ 2967606 w 3450456"/>
                  <a:gd name="connsiteY121" fmla="*/ 1018442 h 2220057"/>
                  <a:gd name="connsiteX122" fmla="*/ 2989586 w 3450456"/>
                  <a:gd name="connsiteY122" fmla="*/ 970817 h 2220057"/>
                  <a:gd name="connsiteX123" fmla="*/ 2974933 w 3450456"/>
                  <a:gd name="connsiteY123" fmla="*/ 886557 h 2220057"/>
                  <a:gd name="connsiteX124" fmla="*/ 2974933 w 3450456"/>
                  <a:gd name="connsiteY124" fmla="*/ 835269 h 2220057"/>
                  <a:gd name="connsiteX125" fmla="*/ 2927308 w 3450456"/>
                  <a:gd name="connsiteY125" fmla="*/ 762000 h 2220057"/>
                  <a:gd name="connsiteX126" fmla="*/ 2876019 w 3450456"/>
                  <a:gd name="connsiteY126" fmla="*/ 707048 h 2220057"/>
                  <a:gd name="connsiteX127" fmla="*/ 2813740 w 3450456"/>
                  <a:gd name="connsiteY127" fmla="*/ 666750 h 2220057"/>
                  <a:gd name="connsiteX128" fmla="*/ 2751461 w 3450456"/>
                  <a:gd name="connsiteY128" fmla="*/ 630115 h 2220057"/>
                  <a:gd name="connsiteX129" fmla="*/ 2700173 w 3450456"/>
                  <a:gd name="connsiteY129" fmla="*/ 567836 h 2220057"/>
                  <a:gd name="connsiteX130" fmla="*/ 2626904 w 3450456"/>
                  <a:gd name="connsiteY130" fmla="*/ 512884 h 2220057"/>
                  <a:gd name="connsiteX131" fmla="*/ 2586606 w 3450456"/>
                  <a:gd name="connsiteY131" fmla="*/ 476250 h 2220057"/>
                  <a:gd name="connsiteX132" fmla="*/ 2535317 w 3450456"/>
                  <a:gd name="connsiteY132" fmla="*/ 421298 h 2220057"/>
                  <a:gd name="connsiteX133" fmla="*/ 2469375 w 3450456"/>
                  <a:gd name="connsiteY133" fmla="*/ 384663 h 2220057"/>
                  <a:gd name="connsiteX134" fmla="*/ 2403433 w 3450456"/>
                  <a:gd name="connsiteY134" fmla="*/ 355355 h 2220057"/>
                  <a:gd name="connsiteX135" fmla="*/ 2377788 w 3450456"/>
                  <a:gd name="connsiteY135" fmla="*/ 307730 h 2220057"/>
                  <a:gd name="connsiteX136" fmla="*/ 2326500 w 3450456"/>
                  <a:gd name="connsiteY136" fmla="*/ 267432 h 2220057"/>
                  <a:gd name="connsiteX137" fmla="*/ 2271548 w 3450456"/>
                  <a:gd name="connsiteY137" fmla="*/ 212480 h 2220057"/>
                  <a:gd name="connsiteX138" fmla="*/ 2198279 w 3450456"/>
                  <a:gd name="connsiteY138" fmla="*/ 194163 h 2220057"/>
                  <a:gd name="connsiteX139" fmla="*/ 2146990 w 3450456"/>
                  <a:gd name="connsiteY139" fmla="*/ 172182 h 2220057"/>
                  <a:gd name="connsiteX140" fmla="*/ 2081048 w 3450456"/>
                  <a:gd name="connsiteY140" fmla="*/ 142875 h 2220057"/>
                  <a:gd name="connsiteX141" fmla="*/ 2040750 w 3450456"/>
                  <a:gd name="connsiteY141" fmla="*/ 113567 h 2220057"/>
                  <a:gd name="connsiteX142" fmla="*/ 1982134 w 3450456"/>
                  <a:gd name="connsiteY142" fmla="*/ 73269 h 2220057"/>
                  <a:gd name="connsiteX143" fmla="*/ 1934509 w 3450456"/>
                  <a:gd name="connsiteY143" fmla="*/ 87923 h 2220057"/>
                  <a:gd name="connsiteX144" fmla="*/ 1857577 w 3450456"/>
                  <a:gd name="connsiteY144" fmla="*/ 84259 h 2220057"/>
                  <a:gd name="connsiteX145" fmla="*/ 1795298 w 3450456"/>
                  <a:gd name="connsiteY145" fmla="*/ 84259 h 2220057"/>
                  <a:gd name="connsiteX146" fmla="*/ 1725692 w 3450456"/>
                  <a:gd name="connsiteY146" fmla="*/ 73269 h 2220057"/>
                  <a:gd name="connsiteX147" fmla="*/ 1707375 w 3450456"/>
                  <a:gd name="connsiteY147" fmla="*/ 98913 h 2220057"/>
                  <a:gd name="connsiteX148" fmla="*/ 1670740 w 3450456"/>
                  <a:gd name="connsiteY148" fmla="*/ 98913 h 2220057"/>
                  <a:gd name="connsiteX149" fmla="*/ 1645096 w 3450456"/>
                  <a:gd name="connsiteY149" fmla="*/ 58615 h 2220057"/>
                  <a:gd name="connsiteX150" fmla="*/ 1615788 w 3450456"/>
                  <a:gd name="connsiteY150" fmla="*/ 47625 h 2220057"/>
                  <a:gd name="connsiteX151" fmla="*/ 1531529 w 3450456"/>
                  <a:gd name="connsiteY151" fmla="*/ 32971 h 2220057"/>
                  <a:gd name="connsiteX152" fmla="*/ 1480240 w 3450456"/>
                  <a:gd name="connsiteY152" fmla="*/ 18317 h 2220057"/>
                  <a:gd name="connsiteX153" fmla="*/ 1406971 w 3450456"/>
                  <a:gd name="connsiteY153" fmla="*/ 0 h 2220057"/>
                  <a:gd name="connsiteX154" fmla="*/ 1406971 w 3450456"/>
                  <a:gd name="connsiteY154" fmla="*/ 0 h 2220057"/>
                  <a:gd name="connsiteX155" fmla="*/ 1392317 w 3450456"/>
                  <a:gd name="connsiteY155" fmla="*/ 95250 h 2220057"/>
                  <a:gd name="connsiteX156" fmla="*/ 1366673 w 3450456"/>
                  <a:gd name="connsiteY156" fmla="*/ 135548 h 2220057"/>
                  <a:gd name="connsiteX157" fmla="*/ 1366673 w 3450456"/>
                  <a:gd name="connsiteY157" fmla="*/ 135548 h 2220057"/>
                  <a:gd name="connsiteX158" fmla="*/ 1392317 w 3450456"/>
                  <a:gd name="connsiteY158" fmla="*/ 172182 h 2220057"/>
                  <a:gd name="connsiteX159" fmla="*/ 1421625 w 3450456"/>
                  <a:gd name="connsiteY159" fmla="*/ 263769 h 2220057"/>
                  <a:gd name="connsiteX160" fmla="*/ 1439942 w 3450456"/>
                  <a:gd name="connsiteY160" fmla="*/ 329711 h 2220057"/>
                  <a:gd name="connsiteX161" fmla="*/ 1395981 w 3450456"/>
                  <a:gd name="connsiteY161" fmla="*/ 391990 h 2220057"/>
                  <a:gd name="connsiteX162" fmla="*/ 1355683 w 3450456"/>
                  <a:gd name="connsiteY162" fmla="*/ 417634 h 2220057"/>
                  <a:gd name="connsiteX163" fmla="*/ 1282413 w 3450456"/>
                  <a:gd name="connsiteY163" fmla="*/ 410307 h 2220057"/>
                  <a:gd name="connsiteX164" fmla="*/ 1264096 w 3450456"/>
                  <a:gd name="connsiteY164" fmla="*/ 373673 h 2220057"/>
                  <a:gd name="connsiteX165" fmla="*/ 1264096 w 3450456"/>
                  <a:gd name="connsiteY165" fmla="*/ 333375 h 2220057"/>
                  <a:gd name="connsiteX166" fmla="*/ 1245779 w 3450456"/>
                  <a:gd name="connsiteY166" fmla="*/ 315057 h 2220057"/>
                  <a:gd name="connsiteX167" fmla="*/ 1205481 w 3450456"/>
                  <a:gd name="connsiteY167" fmla="*/ 296740 h 2220057"/>
                  <a:gd name="connsiteX168" fmla="*/ 1157856 w 3450456"/>
                  <a:gd name="connsiteY168" fmla="*/ 271096 h 2220057"/>
                  <a:gd name="connsiteX169" fmla="*/ 1143202 w 3450456"/>
                  <a:gd name="connsiteY169" fmla="*/ 216144 h 2220057"/>
                  <a:gd name="connsiteX170" fmla="*/ 1139538 w 3450456"/>
                  <a:gd name="connsiteY170" fmla="*/ 168519 h 2220057"/>
                  <a:gd name="connsiteX171" fmla="*/ 1135875 w 3450456"/>
                  <a:gd name="connsiteY171" fmla="*/ 153865 h 2220057"/>
                  <a:gd name="connsiteX172" fmla="*/ 1106567 w 3450456"/>
                  <a:gd name="connsiteY172" fmla="*/ 109903 h 2220057"/>
                  <a:gd name="connsiteX173" fmla="*/ 1058942 w 3450456"/>
                  <a:gd name="connsiteY173" fmla="*/ 146538 h 2220057"/>
                  <a:gd name="connsiteX174" fmla="*/ 1022308 w 3450456"/>
                  <a:gd name="connsiteY174" fmla="*/ 208817 h 2220057"/>
                  <a:gd name="connsiteX175" fmla="*/ 952702 w 3450456"/>
                  <a:gd name="connsiteY175" fmla="*/ 197827 h 2220057"/>
                  <a:gd name="connsiteX176" fmla="*/ 846461 w 3450456"/>
                  <a:gd name="connsiteY176" fmla="*/ 168519 h 2220057"/>
                  <a:gd name="connsiteX177" fmla="*/ 754875 w 3450456"/>
                  <a:gd name="connsiteY177" fmla="*/ 168519 h 2220057"/>
                  <a:gd name="connsiteX178" fmla="*/ 703586 w 3450456"/>
                  <a:gd name="connsiteY178" fmla="*/ 146538 h 2220057"/>
                  <a:gd name="connsiteX179" fmla="*/ 688933 w 3450456"/>
                  <a:gd name="connsiteY179" fmla="*/ 109903 h 2220057"/>
                  <a:gd name="connsiteX180" fmla="*/ 612000 w 3450456"/>
                  <a:gd name="connsiteY180" fmla="*/ 142875 h 2220057"/>
                  <a:gd name="connsiteX181" fmla="*/ 502096 w 3450456"/>
                  <a:gd name="connsiteY181" fmla="*/ 157528 h 2220057"/>
                  <a:gd name="connsiteX0" fmla="*/ 502096 w 3435664"/>
                  <a:gd name="connsiteY0" fmla="*/ 157528 h 2220057"/>
                  <a:gd name="connsiteX1" fmla="*/ 535067 w 3435664"/>
                  <a:gd name="connsiteY1" fmla="*/ 289413 h 2220057"/>
                  <a:gd name="connsiteX2" fmla="*/ 548634 w 3435664"/>
                  <a:gd name="connsiteY2" fmla="*/ 359386 h 2220057"/>
                  <a:gd name="connsiteX3" fmla="*/ 522989 w 3435664"/>
                  <a:gd name="connsiteY3" fmla="*/ 584504 h 2220057"/>
                  <a:gd name="connsiteX4" fmla="*/ 458134 w 3435664"/>
                  <a:gd name="connsiteY4" fmla="*/ 545855 h 2220057"/>
                  <a:gd name="connsiteX5" fmla="*/ 340904 w 3435664"/>
                  <a:gd name="connsiteY5" fmla="*/ 564173 h 2220057"/>
                  <a:gd name="connsiteX6" fmla="*/ 237038 w 3435664"/>
                  <a:gd name="connsiteY6" fmla="*/ 576080 h 2220057"/>
                  <a:gd name="connsiteX7" fmla="*/ 84462 w 3435664"/>
                  <a:gd name="connsiteY7" fmla="*/ 611798 h 2220057"/>
                  <a:gd name="connsiteX8" fmla="*/ 77134 w 3435664"/>
                  <a:gd name="connsiteY8" fmla="*/ 670413 h 2220057"/>
                  <a:gd name="connsiteX9" fmla="*/ 11192 w 3435664"/>
                  <a:gd name="connsiteY9" fmla="*/ 714375 h 2220057"/>
                  <a:gd name="connsiteX10" fmla="*/ 0 w 3435664"/>
                  <a:gd name="connsiteY10" fmla="*/ 835269 h 2220057"/>
                  <a:gd name="connsiteX11" fmla="*/ 90902 w 3435664"/>
                  <a:gd name="connsiteY11" fmla="*/ 920810 h 2220057"/>
                  <a:gd name="connsiteX12" fmla="*/ 128624 w 3435664"/>
                  <a:gd name="connsiteY12" fmla="*/ 952317 h 2220057"/>
                  <a:gd name="connsiteX13" fmla="*/ 88125 w 3435664"/>
                  <a:gd name="connsiteY13" fmla="*/ 1091711 h 2220057"/>
                  <a:gd name="connsiteX14" fmla="*/ 78623 w 3435664"/>
                  <a:gd name="connsiteY14" fmla="*/ 1118821 h 2220057"/>
                  <a:gd name="connsiteX15" fmla="*/ 172384 w 3435664"/>
                  <a:gd name="connsiteY15" fmla="*/ 1172307 h 2220057"/>
                  <a:gd name="connsiteX16" fmla="*/ 132086 w 3435664"/>
                  <a:gd name="connsiteY16" fmla="*/ 1274884 h 2220057"/>
                  <a:gd name="connsiteX17" fmla="*/ 150404 w 3435664"/>
                  <a:gd name="connsiteY17" fmla="*/ 1304192 h 2220057"/>
                  <a:gd name="connsiteX18" fmla="*/ 264171 w 3435664"/>
                  <a:gd name="connsiteY18" fmla="*/ 1350534 h 2220057"/>
                  <a:gd name="connsiteX19" fmla="*/ 304269 w 3435664"/>
                  <a:gd name="connsiteY19" fmla="*/ 1436077 h 2220057"/>
                  <a:gd name="connsiteX20" fmla="*/ 395856 w 3435664"/>
                  <a:gd name="connsiteY20" fmla="*/ 1432413 h 2220057"/>
                  <a:gd name="connsiteX21" fmla="*/ 454471 w 3435664"/>
                  <a:gd name="connsiteY21" fmla="*/ 1520336 h 2220057"/>
                  <a:gd name="connsiteX22" fmla="*/ 549721 w 3435664"/>
                  <a:gd name="connsiteY22" fmla="*/ 1542317 h 2220057"/>
                  <a:gd name="connsiteX23" fmla="*/ 582692 w 3435664"/>
                  <a:gd name="connsiteY23" fmla="*/ 1553307 h 2220057"/>
                  <a:gd name="connsiteX24" fmla="*/ 639132 w 3435664"/>
                  <a:gd name="connsiteY24" fmla="*/ 1500005 h 2220057"/>
                  <a:gd name="connsiteX25" fmla="*/ 652298 w 3435664"/>
                  <a:gd name="connsiteY25" fmla="*/ 1494692 h 2220057"/>
                  <a:gd name="connsiteX26" fmla="*/ 714577 w 3435664"/>
                  <a:gd name="connsiteY26" fmla="*/ 1483702 h 2220057"/>
                  <a:gd name="connsiteX27" fmla="*/ 776856 w 3435664"/>
                  <a:gd name="connsiteY27" fmla="*/ 1524000 h 2220057"/>
                  <a:gd name="connsiteX28" fmla="*/ 817154 w 3435664"/>
                  <a:gd name="connsiteY28" fmla="*/ 1505682 h 2220057"/>
                  <a:gd name="connsiteX29" fmla="*/ 882009 w 3435664"/>
                  <a:gd name="connsiteY29" fmla="*/ 1557886 h 2220057"/>
                  <a:gd name="connsiteX30" fmla="*/ 934384 w 3435664"/>
                  <a:gd name="connsiteY30" fmla="*/ 1567961 h 2220057"/>
                  <a:gd name="connsiteX31" fmla="*/ 1007654 w 3435664"/>
                  <a:gd name="connsiteY31" fmla="*/ 1583531 h 2220057"/>
                  <a:gd name="connsiteX32" fmla="*/ 1034585 w 3435664"/>
                  <a:gd name="connsiteY32" fmla="*/ 1581150 h 2220057"/>
                  <a:gd name="connsiteX33" fmla="*/ 1093402 w 3435664"/>
                  <a:gd name="connsiteY33" fmla="*/ 1656801 h 2220057"/>
                  <a:gd name="connsiteX34" fmla="*/ 1143404 w 3435664"/>
                  <a:gd name="connsiteY34" fmla="*/ 1638665 h 2220057"/>
                  <a:gd name="connsiteX35" fmla="*/ 1187163 w 3435664"/>
                  <a:gd name="connsiteY35" fmla="*/ 1659548 h 2220057"/>
                  <a:gd name="connsiteX36" fmla="*/ 1200329 w 3435664"/>
                  <a:gd name="connsiteY36" fmla="*/ 1711752 h 2220057"/>
                  <a:gd name="connsiteX37" fmla="*/ 1264096 w 3435664"/>
                  <a:gd name="connsiteY37" fmla="*/ 1740144 h 2220057"/>
                  <a:gd name="connsiteX38" fmla="*/ 1282413 w 3435664"/>
                  <a:gd name="connsiteY38" fmla="*/ 1806086 h 2220057"/>
                  <a:gd name="connsiteX39" fmla="*/ 1166471 w 3435664"/>
                  <a:gd name="connsiteY39" fmla="*/ 1918188 h 2220057"/>
                  <a:gd name="connsiteX40" fmla="*/ 1172509 w 3435664"/>
                  <a:gd name="connsiteY40" fmla="*/ 1949877 h 2220057"/>
                  <a:gd name="connsiteX41" fmla="*/ 1245779 w 3435664"/>
                  <a:gd name="connsiteY41" fmla="*/ 1974605 h 2220057"/>
                  <a:gd name="connsiteX42" fmla="*/ 1322711 w 3435664"/>
                  <a:gd name="connsiteY42" fmla="*/ 2033221 h 2220057"/>
                  <a:gd name="connsiteX43" fmla="*/ 1363009 w 3435664"/>
                  <a:gd name="connsiteY43" fmla="*/ 2121144 h 2220057"/>
                  <a:gd name="connsiteX44" fmla="*/ 1428065 w 3435664"/>
                  <a:gd name="connsiteY44" fmla="*/ 2125906 h 2220057"/>
                  <a:gd name="connsiteX45" fmla="*/ 1513211 w 3435664"/>
                  <a:gd name="connsiteY45" fmla="*/ 2106490 h 2220057"/>
                  <a:gd name="connsiteX46" fmla="*/ 1579154 w 3435664"/>
                  <a:gd name="connsiteY46" fmla="*/ 2077182 h 2220057"/>
                  <a:gd name="connsiteX47" fmla="*/ 1648759 w 3435664"/>
                  <a:gd name="connsiteY47" fmla="*/ 2106490 h 2220057"/>
                  <a:gd name="connsiteX48" fmla="*/ 1725692 w 3435664"/>
                  <a:gd name="connsiteY48" fmla="*/ 2055202 h 2220057"/>
                  <a:gd name="connsiteX49" fmla="*/ 1769654 w 3435664"/>
                  <a:gd name="connsiteY49" fmla="*/ 2077182 h 2220057"/>
                  <a:gd name="connsiteX50" fmla="*/ 1784308 w 3435664"/>
                  <a:gd name="connsiteY50" fmla="*/ 2146788 h 2220057"/>
                  <a:gd name="connsiteX51" fmla="*/ 1811641 w 3435664"/>
                  <a:gd name="connsiteY51" fmla="*/ 2220057 h 2220057"/>
                  <a:gd name="connsiteX52" fmla="*/ 1919856 w 3435664"/>
                  <a:gd name="connsiteY52" fmla="*/ 2168769 h 2220057"/>
                  <a:gd name="connsiteX53" fmla="*/ 1967481 w 3435664"/>
                  <a:gd name="connsiteY53" fmla="*/ 2124807 h 2220057"/>
                  <a:gd name="connsiteX54" fmla="*/ 2022433 w 3435664"/>
                  <a:gd name="connsiteY54" fmla="*/ 2106490 h 2220057"/>
                  <a:gd name="connsiteX55" fmla="*/ 2077384 w 3435664"/>
                  <a:gd name="connsiteY55" fmla="*/ 2058865 h 2220057"/>
                  <a:gd name="connsiteX56" fmla="*/ 2154317 w 3435664"/>
                  <a:gd name="connsiteY56" fmla="*/ 2047875 h 2220057"/>
                  <a:gd name="connsiteX57" fmla="*/ 2223923 w 3435664"/>
                  <a:gd name="connsiteY57" fmla="*/ 2062528 h 2220057"/>
                  <a:gd name="connsiteX58" fmla="*/ 2311846 w 3435664"/>
                  <a:gd name="connsiteY58" fmla="*/ 2102827 h 2220057"/>
                  <a:gd name="connsiteX59" fmla="*/ 2355808 w 3435664"/>
                  <a:gd name="connsiteY59" fmla="*/ 2069855 h 2220057"/>
                  <a:gd name="connsiteX60" fmla="*/ 2366798 w 3435664"/>
                  <a:gd name="connsiteY60" fmla="*/ 2014903 h 2220057"/>
                  <a:gd name="connsiteX61" fmla="*/ 2344817 w 3435664"/>
                  <a:gd name="connsiteY61" fmla="*/ 1967278 h 2220057"/>
                  <a:gd name="connsiteX62" fmla="*/ 2352144 w 3435664"/>
                  <a:gd name="connsiteY62" fmla="*/ 1919653 h 2220057"/>
                  <a:gd name="connsiteX63" fmla="*/ 2308183 w 3435664"/>
                  <a:gd name="connsiteY63" fmla="*/ 1868365 h 2220057"/>
                  <a:gd name="connsiteX64" fmla="*/ 2282538 w 3435664"/>
                  <a:gd name="connsiteY64" fmla="*/ 1740144 h 2220057"/>
                  <a:gd name="connsiteX65" fmla="*/ 2260558 w 3435664"/>
                  <a:gd name="connsiteY65" fmla="*/ 1655884 h 2220057"/>
                  <a:gd name="connsiteX66" fmla="*/ 2238577 w 3435664"/>
                  <a:gd name="connsiteY66" fmla="*/ 1608259 h 2220057"/>
                  <a:gd name="connsiteX67" fmla="*/ 2209269 w 3435664"/>
                  <a:gd name="connsiteY67" fmla="*/ 1648557 h 2220057"/>
                  <a:gd name="connsiteX68" fmla="*/ 2165308 w 3435664"/>
                  <a:gd name="connsiteY68" fmla="*/ 1615586 h 2220057"/>
                  <a:gd name="connsiteX69" fmla="*/ 2139663 w 3435664"/>
                  <a:gd name="connsiteY69" fmla="*/ 1571625 h 2220057"/>
                  <a:gd name="connsiteX70" fmla="*/ 2139663 w 3435664"/>
                  <a:gd name="connsiteY70" fmla="*/ 1545980 h 2220057"/>
                  <a:gd name="connsiteX71" fmla="*/ 2103029 w 3435664"/>
                  <a:gd name="connsiteY71" fmla="*/ 1545980 h 2220057"/>
                  <a:gd name="connsiteX72" fmla="*/ 2051740 w 3435664"/>
                  <a:gd name="connsiteY72" fmla="*/ 1553307 h 2220057"/>
                  <a:gd name="connsiteX73" fmla="*/ 2018769 w 3435664"/>
                  <a:gd name="connsiteY73" fmla="*/ 1516673 h 2220057"/>
                  <a:gd name="connsiteX74" fmla="*/ 2033423 w 3435664"/>
                  <a:gd name="connsiteY74" fmla="*/ 1483702 h 2220057"/>
                  <a:gd name="connsiteX75" fmla="*/ 2121346 w 3435664"/>
                  <a:gd name="connsiteY75" fmla="*/ 1483702 h 2220057"/>
                  <a:gd name="connsiteX76" fmla="*/ 2176298 w 3435664"/>
                  <a:gd name="connsiteY76" fmla="*/ 1527663 h 2220057"/>
                  <a:gd name="connsiteX77" fmla="*/ 2275211 w 3435664"/>
                  <a:gd name="connsiteY77" fmla="*/ 1553307 h 2220057"/>
                  <a:gd name="connsiteX78" fmla="*/ 2337490 w 3435664"/>
                  <a:gd name="connsiteY78" fmla="*/ 1516673 h 2220057"/>
                  <a:gd name="connsiteX79" fmla="*/ 2407096 w 3435664"/>
                  <a:gd name="connsiteY79" fmla="*/ 1461721 h 2220057"/>
                  <a:gd name="connsiteX80" fmla="*/ 2443731 w 3435664"/>
                  <a:gd name="connsiteY80" fmla="*/ 1406769 h 2220057"/>
                  <a:gd name="connsiteX81" fmla="*/ 2476702 w 3435664"/>
                  <a:gd name="connsiteY81" fmla="*/ 1366471 h 2220057"/>
                  <a:gd name="connsiteX82" fmla="*/ 2487692 w 3435664"/>
                  <a:gd name="connsiteY82" fmla="*/ 1318846 h 2220057"/>
                  <a:gd name="connsiteX83" fmla="*/ 2480365 w 3435664"/>
                  <a:gd name="connsiteY83" fmla="*/ 1274884 h 2220057"/>
                  <a:gd name="connsiteX84" fmla="*/ 2429077 w 3435664"/>
                  <a:gd name="connsiteY84" fmla="*/ 1223596 h 2220057"/>
                  <a:gd name="connsiteX85" fmla="*/ 2440067 w 3435664"/>
                  <a:gd name="connsiteY85" fmla="*/ 1172307 h 2220057"/>
                  <a:gd name="connsiteX86" fmla="*/ 2465711 w 3435664"/>
                  <a:gd name="connsiteY86" fmla="*/ 1143000 h 2220057"/>
                  <a:gd name="connsiteX87" fmla="*/ 2524327 w 3435664"/>
                  <a:gd name="connsiteY87" fmla="*/ 1146663 h 2220057"/>
                  <a:gd name="connsiteX88" fmla="*/ 2560961 w 3435664"/>
                  <a:gd name="connsiteY88" fmla="*/ 1227259 h 2220057"/>
                  <a:gd name="connsiteX89" fmla="*/ 2575615 w 3435664"/>
                  <a:gd name="connsiteY89" fmla="*/ 1278548 h 2220057"/>
                  <a:gd name="connsiteX90" fmla="*/ 2575615 w 3435664"/>
                  <a:gd name="connsiteY90" fmla="*/ 1337163 h 2220057"/>
                  <a:gd name="connsiteX91" fmla="*/ 2659875 w 3435664"/>
                  <a:gd name="connsiteY91" fmla="*/ 1337163 h 2220057"/>
                  <a:gd name="connsiteX92" fmla="*/ 2711163 w 3435664"/>
                  <a:gd name="connsiteY92" fmla="*/ 1315182 h 2220057"/>
                  <a:gd name="connsiteX93" fmla="*/ 2747798 w 3435664"/>
                  <a:gd name="connsiteY93" fmla="*/ 1304192 h 2220057"/>
                  <a:gd name="connsiteX94" fmla="*/ 2843048 w 3435664"/>
                  <a:gd name="connsiteY94" fmla="*/ 1355480 h 2220057"/>
                  <a:gd name="connsiteX95" fmla="*/ 2865029 w 3435664"/>
                  <a:gd name="connsiteY95" fmla="*/ 1395778 h 2220057"/>
                  <a:gd name="connsiteX96" fmla="*/ 2868692 w 3435664"/>
                  <a:gd name="connsiteY96" fmla="*/ 1465384 h 2220057"/>
                  <a:gd name="connsiteX97" fmla="*/ 2949288 w 3435664"/>
                  <a:gd name="connsiteY97" fmla="*/ 1534990 h 2220057"/>
                  <a:gd name="connsiteX98" fmla="*/ 2985923 w 3435664"/>
                  <a:gd name="connsiteY98" fmla="*/ 1524000 h 2220057"/>
                  <a:gd name="connsiteX99" fmla="*/ 3055529 w 3435664"/>
                  <a:gd name="connsiteY99" fmla="*/ 1589942 h 2220057"/>
                  <a:gd name="connsiteX100" fmla="*/ 3114144 w 3435664"/>
                  <a:gd name="connsiteY100" fmla="*/ 1622913 h 2220057"/>
                  <a:gd name="connsiteX101" fmla="*/ 3191077 w 3435664"/>
                  <a:gd name="connsiteY101" fmla="*/ 1622913 h 2220057"/>
                  <a:gd name="connsiteX102" fmla="*/ 3253356 w 3435664"/>
                  <a:gd name="connsiteY102" fmla="*/ 1597269 h 2220057"/>
                  <a:gd name="connsiteX103" fmla="*/ 3238702 w 3435664"/>
                  <a:gd name="connsiteY103" fmla="*/ 1534990 h 2220057"/>
                  <a:gd name="connsiteX104" fmla="*/ 3268009 w 3435664"/>
                  <a:gd name="connsiteY104" fmla="*/ 1469048 h 2220057"/>
                  <a:gd name="connsiteX105" fmla="*/ 3275336 w 3435664"/>
                  <a:gd name="connsiteY105" fmla="*/ 1399442 h 2220057"/>
                  <a:gd name="connsiteX106" fmla="*/ 3275336 w 3435664"/>
                  <a:gd name="connsiteY106" fmla="*/ 1337163 h 2220057"/>
                  <a:gd name="connsiteX107" fmla="*/ 3326625 w 3435664"/>
                  <a:gd name="connsiteY107" fmla="*/ 1340827 h 2220057"/>
                  <a:gd name="connsiteX108" fmla="*/ 3416291 w 3435664"/>
                  <a:gd name="connsiteY108" fmla="*/ 1338482 h 2220057"/>
                  <a:gd name="connsiteX109" fmla="*/ 3432001 w 3435664"/>
                  <a:gd name="connsiteY109" fmla="*/ 1301994 h 2220057"/>
                  <a:gd name="connsiteX110" fmla="*/ 3427652 w 3435664"/>
                  <a:gd name="connsiteY110" fmla="*/ 1211580 h 2220057"/>
                  <a:gd name="connsiteX111" fmla="*/ 3435664 w 3435664"/>
                  <a:gd name="connsiteY111" fmla="*/ 1116916 h 2220057"/>
                  <a:gd name="connsiteX112" fmla="*/ 3387080 w 3435664"/>
                  <a:gd name="connsiteY112" fmla="*/ 1048629 h 2220057"/>
                  <a:gd name="connsiteX113" fmla="*/ 3371369 w 3435664"/>
                  <a:gd name="connsiteY113" fmla="*/ 1009503 h 2220057"/>
                  <a:gd name="connsiteX114" fmla="*/ 3330426 w 3435664"/>
                  <a:gd name="connsiteY114" fmla="*/ 976092 h 2220057"/>
                  <a:gd name="connsiteX115" fmla="*/ 3264346 w 3435664"/>
                  <a:gd name="connsiteY115" fmla="*/ 930519 h 2220057"/>
                  <a:gd name="connsiteX116" fmla="*/ 3136125 w 3435664"/>
                  <a:gd name="connsiteY116" fmla="*/ 901211 h 2220057"/>
                  <a:gd name="connsiteX117" fmla="*/ 3051865 w 3435664"/>
                  <a:gd name="connsiteY117" fmla="*/ 901211 h 2220057"/>
                  <a:gd name="connsiteX118" fmla="*/ 3055529 w 3435664"/>
                  <a:gd name="connsiteY118" fmla="*/ 985471 h 2220057"/>
                  <a:gd name="connsiteX119" fmla="*/ 3059192 w 3435664"/>
                  <a:gd name="connsiteY119" fmla="*/ 1036759 h 2220057"/>
                  <a:gd name="connsiteX120" fmla="*/ 3015231 w 3435664"/>
                  <a:gd name="connsiteY120" fmla="*/ 1044086 h 2220057"/>
                  <a:gd name="connsiteX121" fmla="*/ 2967606 w 3435664"/>
                  <a:gd name="connsiteY121" fmla="*/ 1018442 h 2220057"/>
                  <a:gd name="connsiteX122" fmla="*/ 2989586 w 3435664"/>
                  <a:gd name="connsiteY122" fmla="*/ 970817 h 2220057"/>
                  <a:gd name="connsiteX123" fmla="*/ 2974933 w 3435664"/>
                  <a:gd name="connsiteY123" fmla="*/ 886557 h 2220057"/>
                  <a:gd name="connsiteX124" fmla="*/ 2974933 w 3435664"/>
                  <a:gd name="connsiteY124" fmla="*/ 835269 h 2220057"/>
                  <a:gd name="connsiteX125" fmla="*/ 2927308 w 3435664"/>
                  <a:gd name="connsiteY125" fmla="*/ 762000 h 2220057"/>
                  <a:gd name="connsiteX126" fmla="*/ 2876019 w 3435664"/>
                  <a:gd name="connsiteY126" fmla="*/ 707048 h 2220057"/>
                  <a:gd name="connsiteX127" fmla="*/ 2813740 w 3435664"/>
                  <a:gd name="connsiteY127" fmla="*/ 666750 h 2220057"/>
                  <a:gd name="connsiteX128" fmla="*/ 2751461 w 3435664"/>
                  <a:gd name="connsiteY128" fmla="*/ 630115 h 2220057"/>
                  <a:gd name="connsiteX129" fmla="*/ 2700173 w 3435664"/>
                  <a:gd name="connsiteY129" fmla="*/ 567836 h 2220057"/>
                  <a:gd name="connsiteX130" fmla="*/ 2626904 w 3435664"/>
                  <a:gd name="connsiteY130" fmla="*/ 512884 h 2220057"/>
                  <a:gd name="connsiteX131" fmla="*/ 2586606 w 3435664"/>
                  <a:gd name="connsiteY131" fmla="*/ 476250 h 2220057"/>
                  <a:gd name="connsiteX132" fmla="*/ 2535317 w 3435664"/>
                  <a:gd name="connsiteY132" fmla="*/ 421298 h 2220057"/>
                  <a:gd name="connsiteX133" fmla="*/ 2469375 w 3435664"/>
                  <a:gd name="connsiteY133" fmla="*/ 384663 h 2220057"/>
                  <a:gd name="connsiteX134" fmla="*/ 2403433 w 3435664"/>
                  <a:gd name="connsiteY134" fmla="*/ 355355 h 2220057"/>
                  <a:gd name="connsiteX135" fmla="*/ 2377788 w 3435664"/>
                  <a:gd name="connsiteY135" fmla="*/ 307730 h 2220057"/>
                  <a:gd name="connsiteX136" fmla="*/ 2326500 w 3435664"/>
                  <a:gd name="connsiteY136" fmla="*/ 267432 h 2220057"/>
                  <a:gd name="connsiteX137" fmla="*/ 2271548 w 3435664"/>
                  <a:gd name="connsiteY137" fmla="*/ 212480 h 2220057"/>
                  <a:gd name="connsiteX138" fmla="*/ 2198279 w 3435664"/>
                  <a:gd name="connsiteY138" fmla="*/ 194163 h 2220057"/>
                  <a:gd name="connsiteX139" fmla="*/ 2146990 w 3435664"/>
                  <a:gd name="connsiteY139" fmla="*/ 172182 h 2220057"/>
                  <a:gd name="connsiteX140" fmla="*/ 2081048 w 3435664"/>
                  <a:gd name="connsiteY140" fmla="*/ 142875 h 2220057"/>
                  <a:gd name="connsiteX141" fmla="*/ 2040750 w 3435664"/>
                  <a:gd name="connsiteY141" fmla="*/ 113567 h 2220057"/>
                  <a:gd name="connsiteX142" fmla="*/ 1982134 w 3435664"/>
                  <a:gd name="connsiteY142" fmla="*/ 73269 h 2220057"/>
                  <a:gd name="connsiteX143" fmla="*/ 1934509 w 3435664"/>
                  <a:gd name="connsiteY143" fmla="*/ 87923 h 2220057"/>
                  <a:gd name="connsiteX144" fmla="*/ 1857577 w 3435664"/>
                  <a:gd name="connsiteY144" fmla="*/ 84259 h 2220057"/>
                  <a:gd name="connsiteX145" fmla="*/ 1795298 w 3435664"/>
                  <a:gd name="connsiteY145" fmla="*/ 84259 h 2220057"/>
                  <a:gd name="connsiteX146" fmla="*/ 1725692 w 3435664"/>
                  <a:gd name="connsiteY146" fmla="*/ 73269 h 2220057"/>
                  <a:gd name="connsiteX147" fmla="*/ 1707375 w 3435664"/>
                  <a:gd name="connsiteY147" fmla="*/ 98913 h 2220057"/>
                  <a:gd name="connsiteX148" fmla="*/ 1670740 w 3435664"/>
                  <a:gd name="connsiteY148" fmla="*/ 98913 h 2220057"/>
                  <a:gd name="connsiteX149" fmla="*/ 1645096 w 3435664"/>
                  <a:gd name="connsiteY149" fmla="*/ 58615 h 2220057"/>
                  <a:gd name="connsiteX150" fmla="*/ 1615788 w 3435664"/>
                  <a:gd name="connsiteY150" fmla="*/ 47625 h 2220057"/>
                  <a:gd name="connsiteX151" fmla="*/ 1531529 w 3435664"/>
                  <a:gd name="connsiteY151" fmla="*/ 32971 h 2220057"/>
                  <a:gd name="connsiteX152" fmla="*/ 1480240 w 3435664"/>
                  <a:gd name="connsiteY152" fmla="*/ 18317 h 2220057"/>
                  <a:gd name="connsiteX153" fmla="*/ 1406971 w 3435664"/>
                  <a:gd name="connsiteY153" fmla="*/ 0 h 2220057"/>
                  <a:gd name="connsiteX154" fmla="*/ 1406971 w 3435664"/>
                  <a:gd name="connsiteY154" fmla="*/ 0 h 2220057"/>
                  <a:gd name="connsiteX155" fmla="*/ 1392317 w 3435664"/>
                  <a:gd name="connsiteY155" fmla="*/ 95250 h 2220057"/>
                  <a:gd name="connsiteX156" fmla="*/ 1366673 w 3435664"/>
                  <a:gd name="connsiteY156" fmla="*/ 135548 h 2220057"/>
                  <a:gd name="connsiteX157" fmla="*/ 1366673 w 3435664"/>
                  <a:gd name="connsiteY157" fmla="*/ 135548 h 2220057"/>
                  <a:gd name="connsiteX158" fmla="*/ 1392317 w 3435664"/>
                  <a:gd name="connsiteY158" fmla="*/ 172182 h 2220057"/>
                  <a:gd name="connsiteX159" fmla="*/ 1421625 w 3435664"/>
                  <a:gd name="connsiteY159" fmla="*/ 263769 h 2220057"/>
                  <a:gd name="connsiteX160" fmla="*/ 1439942 w 3435664"/>
                  <a:gd name="connsiteY160" fmla="*/ 329711 h 2220057"/>
                  <a:gd name="connsiteX161" fmla="*/ 1395981 w 3435664"/>
                  <a:gd name="connsiteY161" fmla="*/ 391990 h 2220057"/>
                  <a:gd name="connsiteX162" fmla="*/ 1355683 w 3435664"/>
                  <a:gd name="connsiteY162" fmla="*/ 417634 h 2220057"/>
                  <a:gd name="connsiteX163" fmla="*/ 1282413 w 3435664"/>
                  <a:gd name="connsiteY163" fmla="*/ 410307 h 2220057"/>
                  <a:gd name="connsiteX164" fmla="*/ 1264096 w 3435664"/>
                  <a:gd name="connsiteY164" fmla="*/ 373673 h 2220057"/>
                  <a:gd name="connsiteX165" fmla="*/ 1264096 w 3435664"/>
                  <a:gd name="connsiteY165" fmla="*/ 333375 h 2220057"/>
                  <a:gd name="connsiteX166" fmla="*/ 1245779 w 3435664"/>
                  <a:gd name="connsiteY166" fmla="*/ 315057 h 2220057"/>
                  <a:gd name="connsiteX167" fmla="*/ 1205481 w 3435664"/>
                  <a:gd name="connsiteY167" fmla="*/ 296740 h 2220057"/>
                  <a:gd name="connsiteX168" fmla="*/ 1157856 w 3435664"/>
                  <a:gd name="connsiteY168" fmla="*/ 271096 h 2220057"/>
                  <a:gd name="connsiteX169" fmla="*/ 1143202 w 3435664"/>
                  <a:gd name="connsiteY169" fmla="*/ 216144 h 2220057"/>
                  <a:gd name="connsiteX170" fmla="*/ 1139538 w 3435664"/>
                  <a:gd name="connsiteY170" fmla="*/ 168519 h 2220057"/>
                  <a:gd name="connsiteX171" fmla="*/ 1135875 w 3435664"/>
                  <a:gd name="connsiteY171" fmla="*/ 153865 h 2220057"/>
                  <a:gd name="connsiteX172" fmla="*/ 1106567 w 3435664"/>
                  <a:gd name="connsiteY172" fmla="*/ 109903 h 2220057"/>
                  <a:gd name="connsiteX173" fmla="*/ 1058942 w 3435664"/>
                  <a:gd name="connsiteY173" fmla="*/ 146538 h 2220057"/>
                  <a:gd name="connsiteX174" fmla="*/ 1022308 w 3435664"/>
                  <a:gd name="connsiteY174" fmla="*/ 208817 h 2220057"/>
                  <a:gd name="connsiteX175" fmla="*/ 952702 w 3435664"/>
                  <a:gd name="connsiteY175" fmla="*/ 197827 h 2220057"/>
                  <a:gd name="connsiteX176" fmla="*/ 846461 w 3435664"/>
                  <a:gd name="connsiteY176" fmla="*/ 168519 h 2220057"/>
                  <a:gd name="connsiteX177" fmla="*/ 754875 w 3435664"/>
                  <a:gd name="connsiteY177" fmla="*/ 168519 h 2220057"/>
                  <a:gd name="connsiteX178" fmla="*/ 703586 w 3435664"/>
                  <a:gd name="connsiteY178" fmla="*/ 146538 h 2220057"/>
                  <a:gd name="connsiteX179" fmla="*/ 688933 w 3435664"/>
                  <a:gd name="connsiteY179" fmla="*/ 109903 h 2220057"/>
                  <a:gd name="connsiteX180" fmla="*/ 612000 w 3435664"/>
                  <a:gd name="connsiteY180" fmla="*/ 142875 h 2220057"/>
                  <a:gd name="connsiteX181" fmla="*/ 502096 w 3435664"/>
                  <a:gd name="connsiteY181" fmla="*/ 157528 h 2220057"/>
                  <a:gd name="connsiteX0" fmla="*/ 502096 w 3435664"/>
                  <a:gd name="connsiteY0" fmla="*/ 157528 h 2220057"/>
                  <a:gd name="connsiteX1" fmla="*/ 535067 w 3435664"/>
                  <a:gd name="connsiteY1" fmla="*/ 289413 h 2220057"/>
                  <a:gd name="connsiteX2" fmla="*/ 548634 w 3435664"/>
                  <a:gd name="connsiteY2" fmla="*/ 359386 h 2220057"/>
                  <a:gd name="connsiteX3" fmla="*/ 522989 w 3435664"/>
                  <a:gd name="connsiteY3" fmla="*/ 584504 h 2220057"/>
                  <a:gd name="connsiteX4" fmla="*/ 458134 w 3435664"/>
                  <a:gd name="connsiteY4" fmla="*/ 545855 h 2220057"/>
                  <a:gd name="connsiteX5" fmla="*/ 340904 w 3435664"/>
                  <a:gd name="connsiteY5" fmla="*/ 564173 h 2220057"/>
                  <a:gd name="connsiteX6" fmla="*/ 237038 w 3435664"/>
                  <a:gd name="connsiteY6" fmla="*/ 576080 h 2220057"/>
                  <a:gd name="connsiteX7" fmla="*/ 84462 w 3435664"/>
                  <a:gd name="connsiteY7" fmla="*/ 611798 h 2220057"/>
                  <a:gd name="connsiteX8" fmla="*/ 77134 w 3435664"/>
                  <a:gd name="connsiteY8" fmla="*/ 670413 h 2220057"/>
                  <a:gd name="connsiteX9" fmla="*/ 11192 w 3435664"/>
                  <a:gd name="connsiteY9" fmla="*/ 714375 h 2220057"/>
                  <a:gd name="connsiteX10" fmla="*/ 0 w 3435664"/>
                  <a:gd name="connsiteY10" fmla="*/ 835269 h 2220057"/>
                  <a:gd name="connsiteX11" fmla="*/ 90902 w 3435664"/>
                  <a:gd name="connsiteY11" fmla="*/ 920810 h 2220057"/>
                  <a:gd name="connsiteX12" fmla="*/ 128624 w 3435664"/>
                  <a:gd name="connsiteY12" fmla="*/ 952317 h 2220057"/>
                  <a:gd name="connsiteX13" fmla="*/ 88125 w 3435664"/>
                  <a:gd name="connsiteY13" fmla="*/ 1091711 h 2220057"/>
                  <a:gd name="connsiteX14" fmla="*/ 78623 w 3435664"/>
                  <a:gd name="connsiteY14" fmla="*/ 1118821 h 2220057"/>
                  <a:gd name="connsiteX15" fmla="*/ 172384 w 3435664"/>
                  <a:gd name="connsiteY15" fmla="*/ 1172307 h 2220057"/>
                  <a:gd name="connsiteX16" fmla="*/ 132086 w 3435664"/>
                  <a:gd name="connsiteY16" fmla="*/ 1274884 h 2220057"/>
                  <a:gd name="connsiteX17" fmla="*/ 150404 w 3435664"/>
                  <a:gd name="connsiteY17" fmla="*/ 1304192 h 2220057"/>
                  <a:gd name="connsiteX18" fmla="*/ 264171 w 3435664"/>
                  <a:gd name="connsiteY18" fmla="*/ 1350534 h 2220057"/>
                  <a:gd name="connsiteX19" fmla="*/ 304269 w 3435664"/>
                  <a:gd name="connsiteY19" fmla="*/ 1436077 h 2220057"/>
                  <a:gd name="connsiteX20" fmla="*/ 395856 w 3435664"/>
                  <a:gd name="connsiteY20" fmla="*/ 1432413 h 2220057"/>
                  <a:gd name="connsiteX21" fmla="*/ 454471 w 3435664"/>
                  <a:gd name="connsiteY21" fmla="*/ 1520336 h 2220057"/>
                  <a:gd name="connsiteX22" fmla="*/ 549721 w 3435664"/>
                  <a:gd name="connsiteY22" fmla="*/ 1542317 h 2220057"/>
                  <a:gd name="connsiteX23" fmla="*/ 582692 w 3435664"/>
                  <a:gd name="connsiteY23" fmla="*/ 1553307 h 2220057"/>
                  <a:gd name="connsiteX24" fmla="*/ 639132 w 3435664"/>
                  <a:gd name="connsiteY24" fmla="*/ 1500005 h 2220057"/>
                  <a:gd name="connsiteX25" fmla="*/ 652298 w 3435664"/>
                  <a:gd name="connsiteY25" fmla="*/ 1494692 h 2220057"/>
                  <a:gd name="connsiteX26" fmla="*/ 714577 w 3435664"/>
                  <a:gd name="connsiteY26" fmla="*/ 1483702 h 2220057"/>
                  <a:gd name="connsiteX27" fmla="*/ 776856 w 3435664"/>
                  <a:gd name="connsiteY27" fmla="*/ 1524000 h 2220057"/>
                  <a:gd name="connsiteX28" fmla="*/ 817154 w 3435664"/>
                  <a:gd name="connsiteY28" fmla="*/ 1505682 h 2220057"/>
                  <a:gd name="connsiteX29" fmla="*/ 882009 w 3435664"/>
                  <a:gd name="connsiteY29" fmla="*/ 1557886 h 2220057"/>
                  <a:gd name="connsiteX30" fmla="*/ 934384 w 3435664"/>
                  <a:gd name="connsiteY30" fmla="*/ 1567961 h 2220057"/>
                  <a:gd name="connsiteX31" fmla="*/ 1007654 w 3435664"/>
                  <a:gd name="connsiteY31" fmla="*/ 1583531 h 2220057"/>
                  <a:gd name="connsiteX32" fmla="*/ 1034585 w 3435664"/>
                  <a:gd name="connsiteY32" fmla="*/ 1581150 h 2220057"/>
                  <a:gd name="connsiteX33" fmla="*/ 1093402 w 3435664"/>
                  <a:gd name="connsiteY33" fmla="*/ 1656801 h 2220057"/>
                  <a:gd name="connsiteX34" fmla="*/ 1143404 w 3435664"/>
                  <a:gd name="connsiteY34" fmla="*/ 1638665 h 2220057"/>
                  <a:gd name="connsiteX35" fmla="*/ 1187163 w 3435664"/>
                  <a:gd name="connsiteY35" fmla="*/ 1659548 h 2220057"/>
                  <a:gd name="connsiteX36" fmla="*/ 1200329 w 3435664"/>
                  <a:gd name="connsiteY36" fmla="*/ 1711752 h 2220057"/>
                  <a:gd name="connsiteX37" fmla="*/ 1264096 w 3435664"/>
                  <a:gd name="connsiteY37" fmla="*/ 1740144 h 2220057"/>
                  <a:gd name="connsiteX38" fmla="*/ 1282413 w 3435664"/>
                  <a:gd name="connsiteY38" fmla="*/ 1806086 h 2220057"/>
                  <a:gd name="connsiteX39" fmla="*/ 1166471 w 3435664"/>
                  <a:gd name="connsiteY39" fmla="*/ 1918188 h 2220057"/>
                  <a:gd name="connsiteX40" fmla="*/ 1172509 w 3435664"/>
                  <a:gd name="connsiteY40" fmla="*/ 1949877 h 2220057"/>
                  <a:gd name="connsiteX41" fmla="*/ 1245779 w 3435664"/>
                  <a:gd name="connsiteY41" fmla="*/ 1974605 h 2220057"/>
                  <a:gd name="connsiteX42" fmla="*/ 1322711 w 3435664"/>
                  <a:gd name="connsiteY42" fmla="*/ 2033221 h 2220057"/>
                  <a:gd name="connsiteX43" fmla="*/ 1363009 w 3435664"/>
                  <a:gd name="connsiteY43" fmla="*/ 2121144 h 2220057"/>
                  <a:gd name="connsiteX44" fmla="*/ 1428065 w 3435664"/>
                  <a:gd name="connsiteY44" fmla="*/ 2125906 h 2220057"/>
                  <a:gd name="connsiteX45" fmla="*/ 1513211 w 3435664"/>
                  <a:gd name="connsiteY45" fmla="*/ 2106490 h 2220057"/>
                  <a:gd name="connsiteX46" fmla="*/ 1579154 w 3435664"/>
                  <a:gd name="connsiteY46" fmla="*/ 2077182 h 2220057"/>
                  <a:gd name="connsiteX47" fmla="*/ 1648759 w 3435664"/>
                  <a:gd name="connsiteY47" fmla="*/ 2106490 h 2220057"/>
                  <a:gd name="connsiteX48" fmla="*/ 1725692 w 3435664"/>
                  <a:gd name="connsiteY48" fmla="*/ 2055202 h 2220057"/>
                  <a:gd name="connsiteX49" fmla="*/ 1769654 w 3435664"/>
                  <a:gd name="connsiteY49" fmla="*/ 2077182 h 2220057"/>
                  <a:gd name="connsiteX50" fmla="*/ 1784308 w 3435664"/>
                  <a:gd name="connsiteY50" fmla="*/ 2146788 h 2220057"/>
                  <a:gd name="connsiteX51" fmla="*/ 1811641 w 3435664"/>
                  <a:gd name="connsiteY51" fmla="*/ 2220057 h 2220057"/>
                  <a:gd name="connsiteX52" fmla="*/ 1919856 w 3435664"/>
                  <a:gd name="connsiteY52" fmla="*/ 2168769 h 2220057"/>
                  <a:gd name="connsiteX53" fmla="*/ 1967481 w 3435664"/>
                  <a:gd name="connsiteY53" fmla="*/ 2124807 h 2220057"/>
                  <a:gd name="connsiteX54" fmla="*/ 2022433 w 3435664"/>
                  <a:gd name="connsiteY54" fmla="*/ 2106490 h 2220057"/>
                  <a:gd name="connsiteX55" fmla="*/ 2077384 w 3435664"/>
                  <a:gd name="connsiteY55" fmla="*/ 2058865 h 2220057"/>
                  <a:gd name="connsiteX56" fmla="*/ 2154317 w 3435664"/>
                  <a:gd name="connsiteY56" fmla="*/ 2047875 h 2220057"/>
                  <a:gd name="connsiteX57" fmla="*/ 2223923 w 3435664"/>
                  <a:gd name="connsiteY57" fmla="*/ 2062528 h 2220057"/>
                  <a:gd name="connsiteX58" fmla="*/ 2311846 w 3435664"/>
                  <a:gd name="connsiteY58" fmla="*/ 2102827 h 2220057"/>
                  <a:gd name="connsiteX59" fmla="*/ 2355808 w 3435664"/>
                  <a:gd name="connsiteY59" fmla="*/ 2069855 h 2220057"/>
                  <a:gd name="connsiteX60" fmla="*/ 2366798 w 3435664"/>
                  <a:gd name="connsiteY60" fmla="*/ 2014903 h 2220057"/>
                  <a:gd name="connsiteX61" fmla="*/ 2344817 w 3435664"/>
                  <a:gd name="connsiteY61" fmla="*/ 1967278 h 2220057"/>
                  <a:gd name="connsiteX62" fmla="*/ 2352144 w 3435664"/>
                  <a:gd name="connsiteY62" fmla="*/ 1919653 h 2220057"/>
                  <a:gd name="connsiteX63" fmla="*/ 2308183 w 3435664"/>
                  <a:gd name="connsiteY63" fmla="*/ 1868365 h 2220057"/>
                  <a:gd name="connsiteX64" fmla="*/ 2282538 w 3435664"/>
                  <a:gd name="connsiteY64" fmla="*/ 1740144 h 2220057"/>
                  <a:gd name="connsiteX65" fmla="*/ 2260558 w 3435664"/>
                  <a:gd name="connsiteY65" fmla="*/ 1655884 h 2220057"/>
                  <a:gd name="connsiteX66" fmla="*/ 2238577 w 3435664"/>
                  <a:gd name="connsiteY66" fmla="*/ 1608259 h 2220057"/>
                  <a:gd name="connsiteX67" fmla="*/ 2209269 w 3435664"/>
                  <a:gd name="connsiteY67" fmla="*/ 1648557 h 2220057"/>
                  <a:gd name="connsiteX68" fmla="*/ 2165308 w 3435664"/>
                  <a:gd name="connsiteY68" fmla="*/ 1615586 h 2220057"/>
                  <a:gd name="connsiteX69" fmla="*/ 2139663 w 3435664"/>
                  <a:gd name="connsiteY69" fmla="*/ 1571625 h 2220057"/>
                  <a:gd name="connsiteX70" fmla="*/ 2139663 w 3435664"/>
                  <a:gd name="connsiteY70" fmla="*/ 1545980 h 2220057"/>
                  <a:gd name="connsiteX71" fmla="*/ 2103029 w 3435664"/>
                  <a:gd name="connsiteY71" fmla="*/ 1545980 h 2220057"/>
                  <a:gd name="connsiteX72" fmla="*/ 2051740 w 3435664"/>
                  <a:gd name="connsiteY72" fmla="*/ 1553307 h 2220057"/>
                  <a:gd name="connsiteX73" fmla="*/ 2018769 w 3435664"/>
                  <a:gd name="connsiteY73" fmla="*/ 1516673 h 2220057"/>
                  <a:gd name="connsiteX74" fmla="*/ 2033423 w 3435664"/>
                  <a:gd name="connsiteY74" fmla="*/ 1483702 h 2220057"/>
                  <a:gd name="connsiteX75" fmla="*/ 2121346 w 3435664"/>
                  <a:gd name="connsiteY75" fmla="*/ 1483702 h 2220057"/>
                  <a:gd name="connsiteX76" fmla="*/ 2176298 w 3435664"/>
                  <a:gd name="connsiteY76" fmla="*/ 1527663 h 2220057"/>
                  <a:gd name="connsiteX77" fmla="*/ 2275211 w 3435664"/>
                  <a:gd name="connsiteY77" fmla="*/ 1553307 h 2220057"/>
                  <a:gd name="connsiteX78" fmla="*/ 2337490 w 3435664"/>
                  <a:gd name="connsiteY78" fmla="*/ 1516673 h 2220057"/>
                  <a:gd name="connsiteX79" fmla="*/ 2407096 w 3435664"/>
                  <a:gd name="connsiteY79" fmla="*/ 1461721 h 2220057"/>
                  <a:gd name="connsiteX80" fmla="*/ 2443731 w 3435664"/>
                  <a:gd name="connsiteY80" fmla="*/ 1406769 h 2220057"/>
                  <a:gd name="connsiteX81" fmla="*/ 2476702 w 3435664"/>
                  <a:gd name="connsiteY81" fmla="*/ 1366471 h 2220057"/>
                  <a:gd name="connsiteX82" fmla="*/ 2487692 w 3435664"/>
                  <a:gd name="connsiteY82" fmla="*/ 1318846 h 2220057"/>
                  <a:gd name="connsiteX83" fmla="*/ 2480365 w 3435664"/>
                  <a:gd name="connsiteY83" fmla="*/ 1274884 h 2220057"/>
                  <a:gd name="connsiteX84" fmla="*/ 2429077 w 3435664"/>
                  <a:gd name="connsiteY84" fmla="*/ 1223596 h 2220057"/>
                  <a:gd name="connsiteX85" fmla="*/ 2440067 w 3435664"/>
                  <a:gd name="connsiteY85" fmla="*/ 1172307 h 2220057"/>
                  <a:gd name="connsiteX86" fmla="*/ 2465711 w 3435664"/>
                  <a:gd name="connsiteY86" fmla="*/ 1143000 h 2220057"/>
                  <a:gd name="connsiteX87" fmla="*/ 2524327 w 3435664"/>
                  <a:gd name="connsiteY87" fmla="*/ 1146663 h 2220057"/>
                  <a:gd name="connsiteX88" fmla="*/ 2560961 w 3435664"/>
                  <a:gd name="connsiteY88" fmla="*/ 1227259 h 2220057"/>
                  <a:gd name="connsiteX89" fmla="*/ 2575615 w 3435664"/>
                  <a:gd name="connsiteY89" fmla="*/ 1278548 h 2220057"/>
                  <a:gd name="connsiteX90" fmla="*/ 2575615 w 3435664"/>
                  <a:gd name="connsiteY90" fmla="*/ 1337163 h 2220057"/>
                  <a:gd name="connsiteX91" fmla="*/ 2659875 w 3435664"/>
                  <a:gd name="connsiteY91" fmla="*/ 1337163 h 2220057"/>
                  <a:gd name="connsiteX92" fmla="*/ 2711163 w 3435664"/>
                  <a:gd name="connsiteY92" fmla="*/ 1315182 h 2220057"/>
                  <a:gd name="connsiteX93" fmla="*/ 2747798 w 3435664"/>
                  <a:gd name="connsiteY93" fmla="*/ 1304192 h 2220057"/>
                  <a:gd name="connsiteX94" fmla="*/ 2843048 w 3435664"/>
                  <a:gd name="connsiteY94" fmla="*/ 1355480 h 2220057"/>
                  <a:gd name="connsiteX95" fmla="*/ 2865029 w 3435664"/>
                  <a:gd name="connsiteY95" fmla="*/ 1395778 h 2220057"/>
                  <a:gd name="connsiteX96" fmla="*/ 2868692 w 3435664"/>
                  <a:gd name="connsiteY96" fmla="*/ 1465384 h 2220057"/>
                  <a:gd name="connsiteX97" fmla="*/ 2949288 w 3435664"/>
                  <a:gd name="connsiteY97" fmla="*/ 1534990 h 2220057"/>
                  <a:gd name="connsiteX98" fmla="*/ 2985923 w 3435664"/>
                  <a:gd name="connsiteY98" fmla="*/ 1524000 h 2220057"/>
                  <a:gd name="connsiteX99" fmla="*/ 3055529 w 3435664"/>
                  <a:gd name="connsiteY99" fmla="*/ 1589942 h 2220057"/>
                  <a:gd name="connsiteX100" fmla="*/ 3114144 w 3435664"/>
                  <a:gd name="connsiteY100" fmla="*/ 1622913 h 2220057"/>
                  <a:gd name="connsiteX101" fmla="*/ 3191077 w 3435664"/>
                  <a:gd name="connsiteY101" fmla="*/ 1622913 h 2220057"/>
                  <a:gd name="connsiteX102" fmla="*/ 3253356 w 3435664"/>
                  <a:gd name="connsiteY102" fmla="*/ 1597269 h 2220057"/>
                  <a:gd name="connsiteX103" fmla="*/ 3238702 w 3435664"/>
                  <a:gd name="connsiteY103" fmla="*/ 1534990 h 2220057"/>
                  <a:gd name="connsiteX104" fmla="*/ 3268009 w 3435664"/>
                  <a:gd name="connsiteY104" fmla="*/ 1469048 h 2220057"/>
                  <a:gd name="connsiteX105" fmla="*/ 3275336 w 3435664"/>
                  <a:gd name="connsiteY105" fmla="*/ 1399442 h 2220057"/>
                  <a:gd name="connsiteX106" fmla="*/ 3275336 w 3435664"/>
                  <a:gd name="connsiteY106" fmla="*/ 1337163 h 2220057"/>
                  <a:gd name="connsiteX107" fmla="*/ 3326625 w 3435664"/>
                  <a:gd name="connsiteY107" fmla="*/ 1340827 h 2220057"/>
                  <a:gd name="connsiteX108" fmla="*/ 3382086 w 3435664"/>
                  <a:gd name="connsiteY108" fmla="*/ 1296572 h 2220057"/>
                  <a:gd name="connsiteX109" fmla="*/ 3432001 w 3435664"/>
                  <a:gd name="connsiteY109" fmla="*/ 1301994 h 2220057"/>
                  <a:gd name="connsiteX110" fmla="*/ 3427652 w 3435664"/>
                  <a:gd name="connsiteY110" fmla="*/ 1211580 h 2220057"/>
                  <a:gd name="connsiteX111" fmla="*/ 3435664 w 3435664"/>
                  <a:gd name="connsiteY111" fmla="*/ 1116916 h 2220057"/>
                  <a:gd name="connsiteX112" fmla="*/ 3387080 w 3435664"/>
                  <a:gd name="connsiteY112" fmla="*/ 1048629 h 2220057"/>
                  <a:gd name="connsiteX113" fmla="*/ 3371369 w 3435664"/>
                  <a:gd name="connsiteY113" fmla="*/ 1009503 h 2220057"/>
                  <a:gd name="connsiteX114" fmla="*/ 3330426 w 3435664"/>
                  <a:gd name="connsiteY114" fmla="*/ 976092 h 2220057"/>
                  <a:gd name="connsiteX115" fmla="*/ 3264346 w 3435664"/>
                  <a:gd name="connsiteY115" fmla="*/ 930519 h 2220057"/>
                  <a:gd name="connsiteX116" fmla="*/ 3136125 w 3435664"/>
                  <a:gd name="connsiteY116" fmla="*/ 901211 h 2220057"/>
                  <a:gd name="connsiteX117" fmla="*/ 3051865 w 3435664"/>
                  <a:gd name="connsiteY117" fmla="*/ 901211 h 2220057"/>
                  <a:gd name="connsiteX118" fmla="*/ 3055529 w 3435664"/>
                  <a:gd name="connsiteY118" fmla="*/ 985471 h 2220057"/>
                  <a:gd name="connsiteX119" fmla="*/ 3059192 w 3435664"/>
                  <a:gd name="connsiteY119" fmla="*/ 1036759 h 2220057"/>
                  <a:gd name="connsiteX120" fmla="*/ 3015231 w 3435664"/>
                  <a:gd name="connsiteY120" fmla="*/ 1044086 h 2220057"/>
                  <a:gd name="connsiteX121" fmla="*/ 2967606 w 3435664"/>
                  <a:gd name="connsiteY121" fmla="*/ 1018442 h 2220057"/>
                  <a:gd name="connsiteX122" fmla="*/ 2989586 w 3435664"/>
                  <a:gd name="connsiteY122" fmla="*/ 970817 h 2220057"/>
                  <a:gd name="connsiteX123" fmla="*/ 2974933 w 3435664"/>
                  <a:gd name="connsiteY123" fmla="*/ 886557 h 2220057"/>
                  <a:gd name="connsiteX124" fmla="*/ 2974933 w 3435664"/>
                  <a:gd name="connsiteY124" fmla="*/ 835269 h 2220057"/>
                  <a:gd name="connsiteX125" fmla="*/ 2927308 w 3435664"/>
                  <a:gd name="connsiteY125" fmla="*/ 762000 h 2220057"/>
                  <a:gd name="connsiteX126" fmla="*/ 2876019 w 3435664"/>
                  <a:gd name="connsiteY126" fmla="*/ 707048 h 2220057"/>
                  <a:gd name="connsiteX127" fmla="*/ 2813740 w 3435664"/>
                  <a:gd name="connsiteY127" fmla="*/ 666750 h 2220057"/>
                  <a:gd name="connsiteX128" fmla="*/ 2751461 w 3435664"/>
                  <a:gd name="connsiteY128" fmla="*/ 630115 h 2220057"/>
                  <a:gd name="connsiteX129" fmla="*/ 2700173 w 3435664"/>
                  <a:gd name="connsiteY129" fmla="*/ 567836 h 2220057"/>
                  <a:gd name="connsiteX130" fmla="*/ 2626904 w 3435664"/>
                  <a:gd name="connsiteY130" fmla="*/ 512884 h 2220057"/>
                  <a:gd name="connsiteX131" fmla="*/ 2586606 w 3435664"/>
                  <a:gd name="connsiteY131" fmla="*/ 476250 h 2220057"/>
                  <a:gd name="connsiteX132" fmla="*/ 2535317 w 3435664"/>
                  <a:gd name="connsiteY132" fmla="*/ 421298 h 2220057"/>
                  <a:gd name="connsiteX133" fmla="*/ 2469375 w 3435664"/>
                  <a:gd name="connsiteY133" fmla="*/ 384663 h 2220057"/>
                  <a:gd name="connsiteX134" fmla="*/ 2403433 w 3435664"/>
                  <a:gd name="connsiteY134" fmla="*/ 355355 h 2220057"/>
                  <a:gd name="connsiteX135" fmla="*/ 2377788 w 3435664"/>
                  <a:gd name="connsiteY135" fmla="*/ 307730 h 2220057"/>
                  <a:gd name="connsiteX136" fmla="*/ 2326500 w 3435664"/>
                  <a:gd name="connsiteY136" fmla="*/ 267432 h 2220057"/>
                  <a:gd name="connsiteX137" fmla="*/ 2271548 w 3435664"/>
                  <a:gd name="connsiteY137" fmla="*/ 212480 h 2220057"/>
                  <a:gd name="connsiteX138" fmla="*/ 2198279 w 3435664"/>
                  <a:gd name="connsiteY138" fmla="*/ 194163 h 2220057"/>
                  <a:gd name="connsiteX139" fmla="*/ 2146990 w 3435664"/>
                  <a:gd name="connsiteY139" fmla="*/ 172182 h 2220057"/>
                  <a:gd name="connsiteX140" fmla="*/ 2081048 w 3435664"/>
                  <a:gd name="connsiteY140" fmla="*/ 142875 h 2220057"/>
                  <a:gd name="connsiteX141" fmla="*/ 2040750 w 3435664"/>
                  <a:gd name="connsiteY141" fmla="*/ 113567 h 2220057"/>
                  <a:gd name="connsiteX142" fmla="*/ 1982134 w 3435664"/>
                  <a:gd name="connsiteY142" fmla="*/ 73269 h 2220057"/>
                  <a:gd name="connsiteX143" fmla="*/ 1934509 w 3435664"/>
                  <a:gd name="connsiteY143" fmla="*/ 87923 h 2220057"/>
                  <a:gd name="connsiteX144" fmla="*/ 1857577 w 3435664"/>
                  <a:gd name="connsiteY144" fmla="*/ 84259 h 2220057"/>
                  <a:gd name="connsiteX145" fmla="*/ 1795298 w 3435664"/>
                  <a:gd name="connsiteY145" fmla="*/ 84259 h 2220057"/>
                  <a:gd name="connsiteX146" fmla="*/ 1725692 w 3435664"/>
                  <a:gd name="connsiteY146" fmla="*/ 73269 h 2220057"/>
                  <a:gd name="connsiteX147" fmla="*/ 1707375 w 3435664"/>
                  <a:gd name="connsiteY147" fmla="*/ 98913 h 2220057"/>
                  <a:gd name="connsiteX148" fmla="*/ 1670740 w 3435664"/>
                  <a:gd name="connsiteY148" fmla="*/ 98913 h 2220057"/>
                  <a:gd name="connsiteX149" fmla="*/ 1645096 w 3435664"/>
                  <a:gd name="connsiteY149" fmla="*/ 58615 h 2220057"/>
                  <a:gd name="connsiteX150" fmla="*/ 1615788 w 3435664"/>
                  <a:gd name="connsiteY150" fmla="*/ 47625 h 2220057"/>
                  <a:gd name="connsiteX151" fmla="*/ 1531529 w 3435664"/>
                  <a:gd name="connsiteY151" fmla="*/ 32971 h 2220057"/>
                  <a:gd name="connsiteX152" fmla="*/ 1480240 w 3435664"/>
                  <a:gd name="connsiteY152" fmla="*/ 18317 h 2220057"/>
                  <a:gd name="connsiteX153" fmla="*/ 1406971 w 3435664"/>
                  <a:gd name="connsiteY153" fmla="*/ 0 h 2220057"/>
                  <a:gd name="connsiteX154" fmla="*/ 1406971 w 3435664"/>
                  <a:gd name="connsiteY154" fmla="*/ 0 h 2220057"/>
                  <a:gd name="connsiteX155" fmla="*/ 1392317 w 3435664"/>
                  <a:gd name="connsiteY155" fmla="*/ 95250 h 2220057"/>
                  <a:gd name="connsiteX156" fmla="*/ 1366673 w 3435664"/>
                  <a:gd name="connsiteY156" fmla="*/ 135548 h 2220057"/>
                  <a:gd name="connsiteX157" fmla="*/ 1366673 w 3435664"/>
                  <a:gd name="connsiteY157" fmla="*/ 135548 h 2220057"/>
                  <a:gd name="connsiteX158" fmla="*/ 1392317 w 3435664"/>
                  <a:gd name="connsiteY158" fmla="*/ 172182 h 2220057"/>
                  <a:gd name="connsiteX159" fmla="*/ 1421625 w 3435664"/>
                  <a:gd name="connsiteY159" fmla="*/ 263769 h 2220057"/>
                  <a:gd name="connsiteX160" fmla="*/ 1439942 w 3435664"/>
                  <a:gd name="connsiteY160" fmla="*/ 329711 h 2220057"/>
                  <a:gd name="connsiteX161" fmla="*/ 1395981 w 3435664"/>
                  <a:gd name="connsiteY161" fmla="*/ 391990 h 2220057"/>
                  <a:gd name="connsiteX162" fmla="*/ 1355683 w 3435664"/>
                  <a:gd name="connsiteY162" fmla="*/ 417634 h 2220057"/>
                  <a:gd name="connsiteX163" fmla="*/ 1282413 w 3435664"/>
                  <a:gd name="connsiteY163" fmla="*/ 410307 h 2220057"/>
                  <a:gd name="connsiteX164" fmla="*/ 1264096 w 3435664"/>
                  <a:gd name="connsiteY164" fmla="*/ 373673 h 2220057"/>
                  <a:gd name="connsiteX165" fmla="*/ 1264096 w 3435664"/>
                  <a:gd name="connsiteY165" fmla="*/ 333375 h 2220057"/>
                  <a:gd name="connsiteX166" fmla="*/ 1245779 w 3435664"/>
                  <a:gd name="connsiteY166" fmla="*/ 315057 h 2220057"/>
                  <a:gd name="connsiteX167" fmla="*/ 1205481 w 3435664"/>
                  <a:gd name="connsiteY167" fmla="*/ 296740 h 2220057"/>
                  <a:gd name="connsiteX168" fmla="*/ 1157856 w 3435664"/>
                  <a:gd name="connsiteY168" fmla="*/ 271096 h 2220057"/>
                  <a:gd name="connsiteX169" fmla="*/ 1143202 w 3435664"/>
                  <a:gd name="connsiteY169" fmla="*/ 216144 h 2220057"/>
                  <a:gd name="connsiteX170" fmla="*/ 1139538 w 3435664"/>
                  <a:gd name="connsiteY170" fmla="*/ 168519 h 2220057"/>
                  <a:gd name="connsiteX171" fmla="*/ 1135875 w 3435664"/>
                  <a:gd name="connsiteY171" fmla="*/ 153865 h 2220057"/>
                  <a:gd name="connsiteX172" fmla="*/ 1106567 w 3435664"/>
                  <a:gd name="connsiteY172" fmla="*/ 109903 h 2220057"/>
                  <a:gd name="connsiteX173" fmla="*/ 1058942 w 3435664"/>
                  <a:gd name="connsiteY173" fmla="*/ 146538 h 2220057"/>
                  <a:gd name="connsiteX174" fmla="*/ 1022308 w 3435664"/>
                  <a:gd name="connsiteY174" fmla="*/ 208817 h 2220057"/>
                  <a:gd name="connsiteX175" fmla="*/ 952702 w 3435664"/>
                  <a:gd name="connsiteY175" fmla="*/ 197827 h 2220057"/>
                  <a:gd name="connsiteX176" fmla="*/ 846461 w 3435664"/>
                  <a:gd name="connsiteY176" fmla="*/ 168519 h 2220057"/>
                  <a:gd name="connsiteX177" fmla="*/ 754875 w 3435664"/>
                  <a:gd name="connsiteY177" fmla="*/ 168519 h 2220057"/>
                  <a:gd name="connsiteX178" fmla="*/ 703586 w 3435664"/>
                  <a:gd name="connsiteY178" fmla="*/ 146538 h 2220057"/>
                  <a:gd name="connsiteX179" fmla="*/ 688933 w 3435664"/>
                  <a:gd name="connsiteY179" fmla="*/ 109903 h 2220057"/>
                  <a:gd name="connsiteX180" fmla="*/ 612000 w 3435664"/>
                  <a:gd name="connsiteY180" fmla="*/ 142875 h 2220057"/>
                  <a:gd name="connsiteX181" fmla="*/ 502096 w 3435664"/>
                  <a:gd name="connsiteY181" fmla="*/ 157528 h 2220057"/>
                  <a:gd name="connsiteX0" fmla="*/ 502096 w 3435664"/>
                  <a:gd name="connsiteY0" fmla="*/ 157528 h 2220057"/>
                  <a:gd name="connsiteX1" fmla="*/ 535067 w 3435664"/>
                  <a:gd name="connsiteY1" fmla="*/ 289413 h 2220057"/>
                  <a:gd name="connsiteX2" fmla="*/ 548634 w 3435664"/>
                  <a:gd name="connsiteY2" fmla="*/ 359386 h 2220057"/>
                  <a:gd name="connsiteX3" fmla="*/ 522989 w 3435664"/>
                  <a:gd name="connsiteY3" fmla="*/ 584504 h 2220057"/>
                  <a:gd name="connsiteX4" fmla="*/ 458134 w 3435664"/>
                  <a:gd name="connsiteY4" fmla="*/ 545855 h 2220057"/>
                  <a:gd name="connsiteX5" fmla="*/ 340904 w 3435664"/>
                  <a:gd name="connsiteY5" fmla="*/ 564173 h 2220057"/>
                  <a:gd name="connsiteX6" fmla="*/ 237038 w 3435664"/>
                  <a:gd name="connsiteY6" fmla="*/ 576080 h 2220057"/>
                  <a:gd name="connsiteX7" fmla="*/ 84462 w 3435664"/>
                  <a:gd name="connsiteY7" fmla="*/ 611798 h 2220057"/>
                  <a:gd name="connsiteX8" fmla="*/ 77134 w 3435664"/>
                  <a:gd name="connsiteY8" fmla="*/ 670413 h 2220057"/>
                  <a:gd name="connsiteX9" fmla="*/ 11192 w 3435664"/>
                  <a:gd name="connsiteY9" fmla="*/ 714375 h 2220057"/>
                  <a:gd name="connsiteX10" fmla="*/ 0 w 3435664"/>
                  <a:gd name="connsiteY10" fmla="*/ 835269 h 2220057"/>
                  <a:gd name="connsiteX11" fmla="*/ 90902 w 3435664"/>
                  <a:gd name="connsiteY11" fmla="*/ 920810 h 2220057"/>
                  <a:gd name="connsiteX12" fmla="*/ 128624 w 3435664"/>
                  <a:gd name="connsiteY12" fmla="*/ 952317 h 2220057"/>
                  <a:gd name="connsiteX13" fmla="*/ 88125 w 3435664"/>
                  <a:gd name="connsiteY13" fmla="*/ 1091711 h 2220057"/>
                  <a:gd name="connsiteX14" fmla="*/ 78623 w 3435664"/>
                  <a:gd name="connsiteY14" fmla="*/ 1118821 h 2220057"/>
                  <a:gd name="connsiteX15" fmla="*/ 172384 w 3435664"/>
                  <a:gd name="connsiteY15" fmla="*/ 1172307 h 2220057"/>
                  <a:gd name="connsiteX16" fmla="*/ 132086 w 3435664"/>
                  <a:gd name="connsiteY16" fmla="*/ 1274884 h 2220057"/>
                  <a:gd name="connsiteX17" fmla="*/ 150404 w 3435664"/>
                  <a:gd name="connsiteY17" fmla="*/ 1304192 h 2220057"/>
                  <a:gd name="connsiteX18" fmla="*/ 264171 w 3435664"/>
                  <a:gd name="connsiteY18" fmla="*/ 1350534 h 2220057"/>
                  <a:gd name="connsiteX19" fmla="*/ 304269 w 3435664"/>
                  <a:gd name="connsiteY19" fmla="*/ 1436077 h 2220057"/>
                  <a:gd name="connsiteX20" fmla="*/ 395856 w 3435664"/>
                  <a:gd name="connsiteY20" fmla="*/ 1432413 h 2220057"/>
                  <a:gd name="connsiteX21" fmla="*/ 454471 w 3435664"/>
                  <a:gd name="connsiteY21" fmla="*/ 1520336 h 2220057"/>
                  <a:gd name="connsiteX22" fmla="*/ 549721 w 3435664"/>
                  <a:gd name="connsiteY22" fmla="*/ 1542317 h 2220057"/>
                  <a:gd name="connsiteX23" fmla="*/ 582692 w 3435664"/>
                  <a:gd name="connsiteY23" fmla="*/ 1553307 h 2220057"/>
                  <a:gd name="connsiteX24" fmla="*/ 639132 w 3435664"/>
                  <a:gd name="connsiteY24" fmla="*/ 1500005 h 2220057"/>
                  <a:gd name="connsiteX25" fmla="*/ 652298 w 3435664"/>
                  <a:gd name="connsiteY25" fmla="*/ 1494692 h 2220057"/>
                  <a:gd name="connsiteX26" fmla="*/ 714577 w 3435664"/>
                  <a:gd name="connsiteY26" fmla="*/ 1483702 h 2220057"/>
                  <a:gd name="connsiteX27" fmla="*/ 776856 w 3435664"/>
                  <a:gd name="connsiteY27" fmla="*/ 1524000 h 2220057"/>
                  <a:gd name="connsiteX28" fmla="*/ 817154 w 3435664"/>
                  <a:gd name="connsiteY28" fmla="*/ 1505682 h 2220057"/>
                  <a:gd name="connsiteX29" fmla="*/ 882009 w 3435664"/>
                  <a:gd name="connsiteY29" fmla="*/ 1557886 h 2220057"/>
                  <a:gd name="connsiteX30" fmla="*/ 934384 w 3435664"/>
                  <a:gd name="connsiteY30" fmla="*/ 1567961 h 2220057"/>
                  <a:gd name="connsiteX31" fmla="*/ 1007654 w 3435664"/>
                  <a:gd name="connsiteY31" fmla="*/ 1583531 h 2220057"/>
                  <a:gd name="connsiteX32" fmla="*/ 1034585 w 3435664"/>
                  <a:gd name="connsiteY32" fmla="*/ 1581150 h 2220057"/>
                  <a:gd name="connsiteX33" fmla="*/ 1093402 w 3435664"/>
                  <a:gd name="connsiteY33" fmla="*/ 1656801 h 2220057"/>
                  <a:gd name="connsiteX34" fmla="*/ 1143404 w 3435664"/>
                  <a:gd name="connsiteY34" fmla="*/ 1638665 h 2220057"/>
                  <a:gd name="connsiteX35" fmla="*/ 1187163 w 3435664"/>
                  <a:gd name="connsiteY35" fmla="*/ 1659548 h 2220057"/>
                  <a:gd name="connsiteX36" fmla="*/ 1200329 w 3435664"/>
                  <a:gd name="connsiteY36" fmla="*/ 1711752 h 2220057"/>
                  <a:gd name="connsiteX37" fmla="*/ 1264096 w 3435664"/>
                  <a:gd name="connsiteY37" fmla="*/ 1740144 h 2220057"/>
                  <a:gd name="connsiteX38" fmla="*/ 1282413 w 3435664"/>
                  <a:gd name="connsiteY38" fmla="*/ 1806086 h 2220057"/>
                  <a:gd name="connsiteX39" fmla="*/ 1166471 w 3435664"/>
                  <a:gd name="connsiteY39" fmla="*/ 1918188 h 2220057"/>
                  <a:gd name="connsiteX40" fmla="*/ 1172509 w 3435664"/>
                  <a:gd name="connsiteY40" fmla="*/ 1949877 h 2220057"/>
                  <a:gd name="connsiteX41" fmla="*/ 1245779 w 3435664"/>
                  <a:gd name="connsiteY41" fmla="*/ 1974605 h 2220057"/>
                  <a:gd name="connsiteX42" fmla="*/ 1322711 w 3435664"/>
                  <a:gd name="connsiteY42" fmla="*/ 2033221 h 2220057"/>
                  <a:gd name="connsiteX43" fmla="*/ 1363009 w 3435664"/>
                  <a:gd name="connsiteY43" fmla="*/ 2121144 h 2220057"/>
                  <a:gd name="connsiteX44" fmla="*/ 1428065 w 3435664"/>
                  <a:gd name="connsiteY44" fmla="*/ 2125906 h 2220057"/>
                  <a:gd name="connsiteX45" fmla="*/ 1513211 w 3435664"/>
                  <a:gd name="connsiteY45" fmla="*/ 2106490 h 2220057"/>
                  <a:gd name="connsiteX46" fmla="*/ 1579154 w 3435664"/>
                  <a:gd name="connsiteY46" fmla="*/ 2077182 h 2220057"/>
                  <a:gd name="connsiteX47" fmla="*/ 1648759 w 3435664"/>
                  <a:gd name="connsiteY47" fmla="*/ 2106490 h 2220057"/>
                  <a:gd name="connsiteX48" fmla="*/ 1725692 w 3435664"/>
                  <a:gd name="connsiteY48" fmla="*/ 2055202 h 2220057"/>
                  <a:gd name="connsiteX49" fmla="*/ 1769654 w 3435664"/>
                  <a:gd name="connsiteY49" fmla="*/ 2077182 h 2220057"/>
                  <a:gd name="connsiteX50" fmla="*/ 1784308 w 3435664"/>
                  <a:gd name="connsiteY50" fmla="*/ 2146788 h 2220057"/>
                  <a:gd name="connsiteX51" fmla="*/ 1811641 w 3435664"/>
                  <a:gd name="connsiteY51" fmla="*/ 2220057 h 2220057"/>
                  <a:gd name="connsiteX52" fmla="*/ 1919856 w 3435664"/>
                  <a:gd name="connsiteY52" fmla="*/ 2168769 h 2220057"/>
                  <a:gd name="connsiteX53" fmla="*/ 1967481 w 3435664"/>
                  <a:gd name="connsiteY53" fmla="*/ 2124807 h 2220057"/>
                  <a:gd name="connsiteX54" fmla="*/ 2022433 w 3435664"/>
                  <a:gd name="connsiteY54" fmla="*/ 2106490 h 2220057"/>
                  <a:gd name="connsiteX55" fmla="*/ 2077384 w 3435664"/>
                  <a:gd name="connsiteY55" fmla="*/ 2058865 h 2220057"/>
                  <a:gd name="connsiteX56" fmla="*/ 2154317 w 3435664"/>
                  <a:gd name="connsiteY56" fmla="*/ 2047875 h 2220057"/>
                  <a:gd name="connsiteX57" fmla="*/ 2223923 w 3435664"/>
                  <a:gd name="connsiteY57" fmla="*/ 2062528 h 2220057"/>
                  <a:gd name="connsiteX58" fmla="*/ 2311846 w 3435664"/>
                  <a:gd name="connsiteY58" fmla="*/ 2102827 h 2220057"/>
                  <a:gd name="connsiteX59" fmla="*/ 2355808 w 3435664"/>
                  <a:gd name="connsiteY59" fmla="*/ 2069855 h 2220057"/>
                  <a:gd name="connsiteX60" fmla="*/ 2366798 w 3435664"/>
                  <a:gd name="connsiteY60" fmla="*/ 2014903 h 2220057"/>
                  <a:gd name="connsiteX61" fmla="*/ 2344817 w 3435664"/>
                  <a:gd name="connsiteY61" fmla="*/ 1967278 h 2220057"/>
                  <a:gd name="connsiteX62" fmla="*/ 2352144 w 3435664"/>
                  <a:gd name="connsiteY62" fmla="*/ 1919653 h 2220057"/>
                  <a:gd name="connsiteX63" fmla="*/ 2308183 w 3435664"/>
                  <a:gd name="connsiteY63" fmla="*/ 1868365 h 2220057"/>
                  <a:gd name="connsiteX64" fmla="*/ 2282538 w 3435664"/>
                  <a:gd name="connsiteY64" fmla="*/ 1740144 h 2220057"/>
                  <a:gd name="connsiteX65" fmla="*/ 2260558 w 3435664"/>
                  <a:gd name="connsiteY65" fmla="*/ 1655884 h 2220057"/>
                  <a:gd name="connsiteX66" fmla="*/ 2238577 w 3435664"/>
                  <a:gd name="connsiteY66" fmla="*/ 1608259 h 2220057"/>
                  <a:gd name="connsiteX67" fmla="*/ 2209269 w 3435664"/>
                  <a:gd name="connsiteY67" fmla="*/ 1648557 h 2220057"/>
                  <a:gd name="connsiteX68" fmla="*/ 2165308 w 3435664"/>
                  <a:gd name="connsiteY68" fmla="*/ 1615586 h 2220057"/>
                  <a:gd name="connsiteX69" fmla="*/ 2139663 w 3435664"/>
                  <a:gd name="connsiteY69" fmla="*/ 1571625 h 2220057"/>
                  <a:gd name="connsiteX70" fmla="*/ 2139663 w 3435664"/>
                  <a:gd name="connsiteY70" fmla="*/ 1545980 h 2220057"/>
                  <a:gd name="connsiteX71" fmla="*/ 2103029 w 3435664"/>
                  <a:gd name="connsiteY71" fmla="*/ 1545980 h 2220057"/>
                  <a:gd name="connsiteX72" fmla="*/ 2051740 w 3435664"/>
                  <a:gd name="connsiteY72" fmla="*/ 1553307 h 2220057"/>
                  <a:gd name="connsiteX73" fmla="*/ 2018769 w 3435664"/>
                  <a:gd name="connsiteY73" fmla="*/ 1516673 h 2220057"/>
                  <a:gd name="connsiteX74" fmla="*/ 2033423 w 3435664"/>
                  <a:gd name="connsiteY74" fmla="*/ 1483702 h 2220057"/>
                  <a:gd name="connsiteX75" fmla="*/ 2121346 w 3435664"/>
                  <a:gd name="connsiteY75" fmla="*/ 1483702 h 2220057"/>
                  <a:gd name="connsiteX76" fmla="*/ 2176298 w 3435664"/>
                  <a:gd name="connsiteY76" fmla="*/ 1527663 h 2220057"/>
                  <a:gd name="connsiteX77" fmla="*/ 2275211 w 3435664"/>
                  <a:gd name="connsiteY77" fmla="*/ 1553307 h 2220057"/>
                  <a:gd name="connsiteX78" fmla="*/ 2337490 w 3435664"/>
                  <a:gd name="connsiteY78" fmla="*/ 1516673 h 2220057"/>
                  <a:gd name="connsiteX79" fmla="*/ 2407096 w 3435664"/>
                  <a:gd name="connsiteY79" fmla="*/ 1461721 h 2220057"/>
                  <a:gd name="connsiteX80" fmla="*/ 2443731 w 3435664"/>
                  <a:gd name="connsiteY80" fmla="*/ 1406769 h 2220057"/>
                  <a:gd name="connsiteX81" fmla="*/ 2476702 w 3435664"/>
                  <a:gd name="connsiteY81" fmla="*/ 1366471 h 2220057"/>
                  <a:gd name="connsiteX82" fmla="*/ 2487692 w 3435664"/>
                  <a:gd name="connsiteY82" fmla="*/ 1318846 h 2220057"/>
                  <a:gd name="connsiteX83" fmla="*/ 2480365 w 3435664"/>
                  <a:gd name="connsiteY83" fmla="*/ 1274884 h 2220057"/>
                  <a:gd name="connsiteX84" fmla="*/ 2429077 w 3435664"/>
                  <a:gd name="connsiteY84" fmla="*/ 1223596 h 2220057"/>
                  <a:gd name="connsiteX85" fmla="*/ 2440067 w 3435664"/>
                  <a:gd name="connsiteY85" fmla="*/ 1172307 h 2220057"/>
                  <a:gd name="connsiteX86" fmla="*/ 2465711 w 3435664"/>
                  <a:gd name="connsiteY86" fmla="*/ 1143000 h 2220057"/>
                  <a:gd name="connsiteX87" fmla="*/ 2524327 w 3435664"/>
                  <a:gd name="connsiteY87" fmla="*/ 1146663 h 2220057"/>
                  <a:gd name="connsiteX88" fmla="*/ 2560961 w 3435664"/>
                  <a:gd name="connsiteY88" fmla="*/ 1227259 h 2220057"/>
                  <a:gd name="connsiteX89" fmla="*/ 2575615 w 3435664"/>
                  <a:gd name="connsiteY89" fmla="*/ 1278548 h 2220057"/>
                  <a:gd name="connsiteX90" fmla="*/ 2575615 w 3435664"/>
                  <a:gd name="connsiteY90" fmla="*/ 1337163 h 2220057"/>
                  <a:gd name="connsiteX91" fmla="*/ 2659875 w 3435664"/>
                  <a:gd name="connsiteY91" fmla="*/ 1337163 h 2220057"/>
                  <a:gd name="connsiteX92" fmla="*/ 2711163 w 3435664"/>
                  <a:gd name="connsiteY92" fmla="*/ 1315182 h 2220057"/>
                  <a:gd name="connsiteX93" fmla="*/ 2747798 w 3435664"/>
                  <a:gd name="connsiteY93" fmla="*/ 1304192 h 2220057"/>
                  <a:gd name="connsiteX94" fmla="*/ 2843048 w 3435664"/>
                  <a:gd name="connsiteY94" fmla="*/ 1355480 h 2220057"/>
                  <a:gd name="connsiteX95" fmla="*/ 2865029 w 3435664"/>
                  <a:gd name="connsiteY95" fmla="*/ 1395778 h 2220057"/>
                  <a:gd name="connsiteX96" fmla="*/ 2868692 w 3435664"/>
                  <a:gd name="connsiteY96" fmla="*/ 1465384 h 2220057"/>
                  <a:gd name="connsiteX97" fmla="*/ 2949288 w 3435664"/>
                  <a:gd name="connsiteY97" fmla="*/ 1534990 h 2220057"/>
                  <a:gd name="connsiteX98" fmla="*/ 2985923 w 3435664"/>
                  <a:gd name="connsiteY98" fmla="*/ 1524000 h 2220057"/>
                  <a:gd name="connsiteX99" fmla="*/ 3055529 w 3435664"/>
                  <a:gd name="connsiteY99" fmla="*/ 1589942 h 2220057"/>
                  <a:gd name="connsiteX100" fmla="*/ 3114144 w 3435664"/>
                  <a:gd name="connsiteY100" fmla="*/ 1622913 h 2220057"/>
                  <a:gd name="connsiteX101" fmla="*/ 3191077 w 3435664"/>
                  <a:gd name="connsiteY101" fmla="*/ 1622913 h 2220057"/>
                  <a:gd name="connsiteX102" fmla="*/ 3253356 w 3435664"/>
                  <a:gd name="connsiteY102" fmla="*/ 1597269 h 2220057"/>
                  <a:gd name="connsiteX103" fmla="*/ 3238702 w 3435664"/>
                  <a:gd name="connsiteY103" fmla="*/ 1534990 h 2220057"/>
                  <a:gd name="connsiteX104" fmla="*/ 3268009 w 3435664"/>
                  <a:gd name="connsiteY104" fmla="*/ 1469048 h 2220057"/>
                  <a:gd name="connsiteX105" fmla="*/ 3275336 w 3435664"/>
                  <a:gd name="connsiteY105" fmla="*/ 1399442 h 2220057"/>
                  <a:gd name="connsiteX106" fmla="*/ 3275336 w 3435664"/>
                  <a:gd name="connsiteY106" fmla="*/ 1337163 h 2220057"/>
                  <a:gd name="connsiteX107" fmla="*/ 3326625 w 3435664"/>
                  <a:gd name="connsiteY107" fmla="*/ 1340827 h 2220057"/>
                  <a:gd name="connsiteX108" fmla="*/ 3382086 w 3435664"/>
                  <a:gd name="connsiteY108" fmla="*/ 1296572 h 2220057"/>
                  <a:gd name="connsiteX109" fmla="*/ 3393994 w 3435664"/>
                  <a:gd name="connsiteY109" fmla="*/ 1267704 h 2220057"/>
                  <a:gd name="connsiteX110" fmla="*/ 3427652 w 3435664"/>
                  <a:gd name="connsiteY110" fmla="*/ 1211580 h 2220057"/>
                  <a:gd name="connsiteX111" fmla="*/ 3435664 w 3435664"/>
                  <a:gd name="connsiteY111" fmla="*/ 1116916 h 2220057"/>
                  <a:gd name="connsiteX112" fmla="*/ 3387080 w 3435664"/>
                  <a:gd name="connsiteY112" fmla="*/ 1048629 h 2220057"/>
                  <a:gd name="connsiteX113" fmla="*/ 3371369 w 3435664"/>
                  <a:gd name="connsiteY113" fmla="*/ 1009503 h 2220057"/>
                  <a:gd name="connsiteX114" fmla="*/ 3330426 w 3435664"/>
                  <a:gd name="connsiteY114" fmla="*/ 976092 h 2220057"/>
                  <a:gd name="connsiteX115" fmla="*/ 3264346 w 3435664"/>
                  <a:gd name="connsiteY115" fmla="*/ 930519 h 2220057"/>
                  <a:gd name="connsiteX116" fmla="*/ 3136125 w 3435664"/>
                  <a:gd name="connsiteY116" fmla="*/ 901211 h 2220057"/>
                  <a:gd name="connsiteX117" fmla="*/ 3051865 w 3435664"/>
                  <a:gd name="connsiteY117" fmla="*/ 901211 h 2220057"/>
                  <a:gd name="connsiteX118" fmla="*/ 3055529 w 3435664"/>
                  <a:gd name="connsiteY118" fmla="*/ 985471 h 2220057"/>
                  <a:gd name="connsiteX119" fmla="*/ 3059192 w 3435664"/>
                  <a:gd name="connsiteY119" fmla="*/ 1036759 h 2220057"/>
                  <a:gd name="connsiteX120" fmla="*/ 3015231 w 3435664"/>
                  <a:gd name="connsiteY120" fmla="*/ 1044086 h 2220057"/>
                  <a:gd name="connsiteX121" fmla="*/ 2967606 w 3435664"/>
                  <a:gd name="connsiteY121" fmla="*/ 1018442 h 2220057"/>
                  <a:gd name="connsiteX122" fmla="*/ 2989586 w 3435664"/>
                  <a:gd name="connsiteY122" fmla="*/ 970817 h 2220057"/>
                  <a:gd name="connsiteX123" fmla="*/ 2974933 w 3435664"/>
                  <a:gd name="connsiteY123" fmla="*/ 886557 h 2220057"/>
                  <a:gd name="connsiteX124" fmla="*/ 2974933 w 3435664"/>
                  <a:gd name="connsiteY124" fmla="*/ 835269 h 2220057"/>
                  <a:gd name="connsiteX125" fmla="*/ 2927308 w 3435664"/>
                  <a:gd name="connsiteY125" fmla="*/ 762000 h 2220057"/>
                  <a:gd name="connsiteX126" fmla="*/ 2876019 w 3435664"/>
                  <a:gd name="connsiteY126" fmla="*/ 707048 h 2220057"/>
                  <a:gd name="connsiteX127" fmla="*/ 2813740 w 3435664"/>
                  <a:gd name="connsiteY127" fmla="*/ 666750 h 2220057"/>
                  <a:gd name="connsiteX128" fmla="*/ 2751461 w 3435664"/>
                  <a:gd name="connsiteY128" fmla="*/ 630115 h 2220057"/>
                  <a:gd name="connsiteX129" fmla="*/ 2700173 w 3435664"/>
                  <a:gd name="connsiteY129" fmla="*/ 567836 h 2220057"/>
                  <a:gd name="connsiteX130" fmla="*/ 2626904 w 3435664"/>
                  <a:gd name="connsiteY130" fmla="*/ 512884 h 2220057"/>
                  <a:gd name="connsiteX131" fmla="*/ 2586606 w 3435664"/>
                  <a:gd name="connsiteY131" fmla="*/ 476250 h 2220057"/>
                  <a:gd name="connsiteX132" fmla="*/ 2535317 w 3435664"/>
                  <a:gd name="connsiteY132" fmla="*/ 421298 h 2220057"/>
                  <a:gd name="connsiteX133" fmla="*/ 2469375 w 3435664"/>
                  <a:gd name="connsiteY133" fmla="*/ 384663 h 2220057"/>
                  <a:gd name="connsiteX134" fmla="*/ 2403433 w 3435664"/>
                  <a:gd name="connsiteY134" fmla="*/ 355355 h 2220057"/>
                  <a:gd name="connsiteX135" fmla="*/ 2377788 w 3435664"/>
                  <a:gd name="connsiteY135" fmla="*/ 307730 h 2220057"/>
                  <a:gd name="connsiteX136" fmla="*/ 2326500 w 3435664"/>
                  <a:gd name="connsiteY136" fmla="*/ 267432 h 2220057"/>
                  <a:gd name="connsiteX137" fmla="*/ 2271548 w 3435664"/>
                  <a:gd name="connsiteY137" fmla="*/ 212480 h 2220057"/>
                  <a:gd name="connsiteX138" fmla="*/ 2198279 w 3435664"/>
                  <a:gd name="connsiteY138" fmla="*/ 194163 h 2220057"/>
                  <a:gd name="connsiteX139" fmla="*/ 2146990 w 3435664"/>
                  <a:gd name="connsiteY139" fmla="*/ 172182 h 2220057"/>
                  <a:gd name="connsiteX140" fmla="*/ 2081048 w 3435664"/>
                  <a:gd name="connsiteY140" fmla="*/ 142875 h 2220057"/>
                  <a:gd name="connsiteX141" fmla="*/ 2040750 w 3435664"/>
                  <a:gd name="connsiteY141" fmla="*/ 113567 h 2220057"/>
                  <a:gd name="connsiteX142" fmla="*/ 1982134 w 3435664"/>
                  <a:gd name="connsiteY142" fmla="*/ 73269 h 2220057"/>
                  <a:gd name="connsiteX143" fmla="*/ 1934509 w 3435664"/>
                  <a:gd name="connsiteY143" fmla="*/ 87923 h 2220057"/>
                  <a:gd name="connsiteX144" fmla="*/ 1857577 w 3435664"/>
                  <a:gd name="connsiteY144" fmla="*/ 84259 h 2220057"/>
                  <a:gd name="connsiteX145" fmla="*/ 1795298 w 3435664"/>
                  <a:gd name="connsiteY145" fmla="*/ 84259 h 2220057"/>
                  <a:gd name="connsiteX146" fmla="*/ 1725692 w 3435664"/>
                  <a:gd name="connsiteY146" fmla="*/ 73269 h 2220057"/>
                  <a:gd name="connsiteX147" fmla="*/ 1707375 w 3435664"/>
                  <a:gd name="connsiteY147" fmla="*/ 98913 h 2220057"/>
                  <a:gd name="connsiteX148" fmla="*/ 1670740 w 3435664"/>
                  <a:gd name="connsiteY148" fmla="*/ 98913 h 2220057"/>
                  <a:gd name="connsiteX149" fmla="*/ 1645096 w 3435664"/>
                  <a:gd name="connsiteY149" fmla="*/ 58615 h 2220057"/>
                  <a:gd name="connsiteX150" fmla="*/ 1615788 w 3435664"/>
                  <a:gd name="connsiteY150" fmla="*/ 47625 h 2220057"/>
                  <a:gd name="connsiteX151" fmla="*/ 1531529 w 3435664"/>
                  <a:gd name="connsiteY151" fmla="*/ 32971 h 2220057"/>
                  <a:gd name="connsiteX152" fmla="*/ 1480240 w 3435664"/>
                  <a:gd name="connsiteY152" fmla="*/ 18317 h 2220057"/>
                  <a:gd name="connsiteX153" fmla="*/ 1406971 w 3435664"/>
                  <a:gd name="connsiteY153" fmla="*/ 0 h 2220057"/>
                  <a:gd name="connsiteX154" fmla="*/ 1406971 w 3435664"/>
                  <a:gd name="connsiteY154" fmla="*/ 0 h 2220057"/>
                  <a:gd name="connsiteX155" fmla="*/ 1392317 w 3435664"/>
                  <a:gd name="connsiteY155" fmla="*/ 95250 h 2220057"/>
                  <a:gd name="connsiteX156" fmla="*/ 1366673 w 3435664"/>
                  <a:gd name="connsiteY156" fmla="*/ 135548 h 2220057"/>
                  <a:gd name="connsiteX157" fmla="*/ 1366673 w 3435664"/>
                  <a:gd name="connsiteY157" fmla="*/ 135548 h 2220057"/>
                  <a:gd name="connsiteX158" fmla="*/ 1392317 w 3435664"/>
                  <a:gd name="connsiteY158" fmla="*/ 172182 h 2220057"/>
                  <a:gd name="connsiteX159" fmla="*/ 1421625 w 3435664"/>
                  <a:gd name="connsiteY159" fmla="*/ 263769 h 2220057"/>
                  <a:gd name="connsiteX160" fmla="*/ 1439942 w 3435664"/>
                  <a:gd name="connsiteY160" fmla="*/ 329711 h 2220057"/>
                  <a:gd name="connsiteX161" fmla="*/ 1395981 w 3435664"/>
                  <a:gd name="connsiteY161" fmla="*/ 391990 h 2220057"/>
                  <a:gd name="connsiteX162" fmla="*/ 1355683 w 3435664"/>
                  <a:gd name="connsiteY162" fmla="*/ 417634 h 2220057"/>
                  <a:gd name="connsiteX163" fmla="*/ 1282413 w 3435664"/>
                  <a:gd name="connsiteY163" fmla="*/ 410307 h 2220057"/>
                  <a:gd name="connsiteX164" fmla="*/ 1264096 w 3435664"/>
                  <a:gd name="connsiteY164" fmla="*/ 373673 h 2220057"/>
                  <a:gd name="connsiteX165" fmla="*/ 1264096 w 3435664"/>
                  <a:gd name="connsiteY165" fmla="*/ 333375 h 2220057"/>
                  <a:gd name="connsiteX166" fmla="*/ 1245779 w 3435664"/>
                  <a:gd name="connsiteY166" fmla="*/ 315057 h 2220057"/>
                  <a:gd name="connsiteX167" fmla="*/ 1205481 w 3435664"/>
                  <a:gd name="connsiteY167" fmla="*/ 296740 h 2220057"/>
                  <a:gd name="connsiteX168" fmla="*/ 1157856 w 3435664"/>
                  <a:gd name="connsiteY168" fmla="*/ 271096 h 2220057"/>
                  <a:gd name="connsiteX169" fmla="*/ 1143202 w 3435664"/>
                  <a:gd name="connsiteY169" fmla="*/ 216144 h 2220057"/>
                  <a:gd name="connsiteX170" fmla="*/ 1139538 w 3435664"/>
                  <a:gd name="connsiteY170" fmla="*/ 168519 h 2220057"/>
                  <a:gd name="connsiteX171" fmla="*/ 1135875 w 3435664"/>
                  <a:gd name="connsiteY171" fmla="*/ 153865 h 2220057"/>
                  <a:gd name="connsiteX172" fmla="*/ 1106567 w 3435664"/>
                  <a:gd name="connsiteY172" fmla="*/ 109903 h 2220057"/>
                  <a:gd name="connsiteX173" fmla="*/ 1058942 w 3435664"/>
                  <a:gd name="connsiteY173" fmla="*/ 146538 h 2220057"/>
                  <a:gd name="connsiteX174" fmla="*/ 1022308 w 3435664"/>
                  <a:gd name="connsiteY174" fmla="*/ 208817 h 2220057"/>
                  <a:gd name="connsiteX175" fmla="*/ 952702 w 3435664"/>
                  <a:gd name="connsiteY175" fmla="*/ 197827 h 2220057"/>
                  <a:gd name="connsiteX176" fmla="*/ 846461 w 3435664"/>
                  <a:gd name="connsiteY176" fmla="*/ 168519 h 2220057"/>
                  <a:gd name="connsiteX177" fmla="*/ 754875 w 3435664"/>
                  <a:gd name="connsiteY177" fmla="*/ 168519 h 2220057"/>
                  <a:gd name="connsiteX178" fmla="*/ 703586 w 3435664"/>
                  <a:gd name="connsiteY178" fmla="*/ 146538 h 2220057"/>
                  <a:gd name="connsiteX179" fmla="*/ 688933 w 3435664"/>
                  <a:gd name="connsiteY179" fmla="*/ 109903 h 2220057"/>
                  <a:gd name="connsiteX180" fmla="*/ 612000 w 3435664"/>
                  <a:gd name="connsiteY180" fmla="*/ 142875 h 2220057"/>
                  <a:gd name="connsiteX181" fmla="*/ 502096 w 3435664"/>
                  <a:gd name="connsiteY181" fmla="*/ 157528 h 2220057"/>
                  <a:gd name="connsiteX0" fmla="*/ 502096 w 3427652"/>
                  <a:gd name="connsiteY0" fmla="*/ 157528 h 2220057"/>
                  <a:gd name="connsiteX1" fmla="*/ 535067 w 3427652"/>
                  <a:gd name="connsiteY1" fmla="*/ 289413 h 2220057"/>
                  <a:gd name="connsiteX2" fmla="*/ 548634 w 3427652"/>
                  <a:gd name="connsiteY2" fmla="*/ 359386 h 2220057"/>
                  <a:gd name="connsiteX3" fmla="*/ 522989 w 3427652"/>
                  <a:gd name="connsiteY3" fmla="*/ 584504 h 2220057"/>
                  <a:gd name="connsiteX4" fmla="*/ 458134 w 3427652"/>
                  <a:gd name="connsiteY4" fmla="*/ 545855 h 2220057"/>
                  <a:gd name="connsiteX5" fmla="*/ 340904 w 3427652"/>
                  <a:gd name="connsiteY5" fmla="*/ 564173 h 2220057"/>
                  <a:gd name="connsiteX6" fmla="*/ 237038 w 3427652"/>
                  <a:gd name="connsiteY6" fmla="*/ 576080 h 2220057"/>
                  <a:gd name="connsiteX7" fmla="*/ 84462 w 3427652"/>
                  <a:gd name="connsiteY7" fmla="*/ 611798 h 2220057"/>
                  <a:gd name="connsiteX8" fmla="*/ 77134 w 3427652"/>
                  <a:gd name="connsiteY8" fmla="*/ 670413 h 2220057"/>
                  <a:gd name="connsiteX9" fmla="*/ 11192 w 3427652"/>
                  <a:gd name="connsiteY9" fmla="*/ 714375 h 2220057"/>
                  <a:gd name="connsiteX10" fmla="*/ 0 w 3427652"/>
                  <a:gd name="connsiteY10" fmla="*/ 835269 h 2220057"/>
                  <a:gd name="connsiteX11" fmla="*/ 90902 w 3427652"/>
                  <a:gd name="connsiteY11" fmla="*/ 920810 h 2220057"/>
                  <a:gd name="connsiteX12" fmla="*/ 128624 w 3427652"/>
                  <a:gd name="connsiteY12" fmla="*/ 952317 h 2220057"/>
                  <a:gd name="connsiteX13" fmla="*/ 88125 w 3427652"/>
                  <a:gd name="connsiteY13" fmla="*/ 1091711 h 2220057"/>
                  <a:gd name="connsiteX14" fmla="*/ 78623 w 3427652"/>
                  <a:gd name="connsiteY14" fmla="*/ 1118821 h 2220057"/>
                  <a:gd name="connsiteX15" fmla="*/ 172384 w 3427652"/>
                  <a:gd name="connsiteY15" fmla="*/ 1172307 h 2220057"/>
                  <a:gd name="connsiteX16" fmla="*/ 132086 w 3427652"/>
                  <a:gd name="connsiteY16" fmla="*/ 1274884 h 2220057"/>
                  <a:gd name="connsiteX17" fmla="*/ 150404 w 3427652"/>
                  <a:gd name="connsiteY17" fmla="*/ 1304192 h 2220057"/>
                  <a:gd name="connsiteX18" fmla="*/ 264171 w 3427652"/>
                  <a:gd name="connsiteY18" fmla="*/ 1350534 h 2220057"/>
                  <a:gd name="connsiteX19" fmla="*/ 304269 w 3427652"/>
                  <a:gd name="connsiteY19" fmla="*/ 1436077 h 2220057"/>
                  <a:gd name="connsiteX20" fmla="*/ 395856 w 3427652"/>
                  <a:gd name="connsiteY20" fmla="*/ 1432413 h 2220057"/>
                  <a:gd name="connsiteX21" fmla="*/ 454471 w 3427652"/>
                  <a:gd name="connsiteY21" fmla="*/ 1520336 h 2220057"/>
                  <a:gd name="connsiteX22" fmla="*/ 549721 w 3427652"/>
                  <a:gd name="connsiteY22" fmla="*/ 1542317 h 2220057"/>
                  <a:gd name="connsiteX23" fmla="*/ 582692 w 3427652"/>
                  <a:gd name="connsiteY23" fmla="*/ 1553307 h 2220057"/>
                  <a:gd name="connsiteX24" fmla="*/ 639132 w 3427652"/>
                  <a:gd name="connsiteY24" fmla="*/ 1500005 h 2220057"/>
                  <a:gd name="connsiteX25" fmla="*/ 652298 w 3427652"/>
                  <a:gd name="connsiteY25" fmla="*/ 1494692 h 2220057"/>
                  <a:gd name="connsiteX26" fmla="*/ 714577 w 3427652"/>
                  <a:gd name="connsiteY26" fmla="*/ 1483702 h 2220057"/>
                  <a:gd name="connsiteX27" fmla="*/ 776856 w 3427652"/>
                  <a:gd name="connsiteY27" fmla="*/ 1524000 h 2220057"/>
                  <a:gd name="connsiteX28" fmla="*/ 817154 w 3427652"/>
                  <a:gd name="connsiteY28" fmla="*/ 1505682 h 2220057"/>
                  <a:gd name="connsiteX29" fmla="*/ 882009 w 3427652"/>
                  <a:gd name="connsiteY29" fmla="*/ 1557886 h 2220057"/>
                  <a:gd name="connsiteX30" fmla="*/ 934384 w 3427652"/>
                  <a:gd name="connsiteY30" fmla="*/ 1567961 h 2220057"/>
                  <a:gd name="connsiteX31" fmla="*/ 1007654 w 3427652"/>
                  <a:gd name="connsiteY31" fmla="*/ 1583531 h 2220057"/>
                  <a:gd name="connsiteX32" fmla="*/ 1034585 w 3427652"/>
                  <a:gd name="connsiteY32" fmla="*/ 1581150 h 2220057"/>
                  <a:gd name="connsiteX33" fmla="*/ 1093402 w 3427652"/>
                  <a:gd name="connsiteY33" fmla="*/ 1656801 h 2220057"/>
                  <a:gd name="connsiteX34" fmla="*/ 1143404 w 3427652"/>
                  <a:gd name="connsiteY34" fmla="*/ 1638665 h 2220057"/>
                  <a:gd name="connsiteX35" fmla="*/ 1187163 w 3427652"/>
                  <a:gd name="connsiteY35" fmla="*/ 1659548 h 2220057"/>
                  <a:gd name="connsiteX36" fmla="*/ 1200329 w 3427652"/>
                  <a:gd name="connsiteY36" fmla="*/ 1711752 h 2220057"/>
                  <a:gd name="connsiteX37" fmla="*/ 1264096 w 3427652"/>
                  <a:gd name="connsiteY37" fmla="*/ 1740144 h 2220057"/>
                  <a:gd name="connsiteX38" fmla="*/ 1282413 w 3427652"/>
                  <a:gd name="connsiteY38" fmla="*/ 1806086 h 2220057"/>
                  <a:gd name="connsiteX39" fmla="*/ 1166471 w 3427652"/>
                  <a:gd name="connsiteY39" fmla="*/ 1918188 h 2220057"/>
                  <a:gd name="connsiteX40" fmla="*/ 1172509 w 3427652"/>
                  <a:gd name="connsiteY40" fmla="*/ 1949877 h 2220057"/>
                  <a:gd name="connsiteX41" fmla="*/ 1245779 w 3427652"/>
                  <a:gd name="connsiteY41" fmla="*/ 1974605 h 2220057"/>
                  <a:gd name="connsiteX42" fmla="*/ 1322711 w 3427652"/>
                  <a:gd name="connsiteY42" fmla="*/ 2033221 h 2220057"/>
                  <a:gd name="connsiteX43" fmla="*/ 1363009 w 3427652"/>
                  <a:gd name="connsiteY43" fmla="*/ 2121144 h 2220057"/>
                  <a:gd name="connsiteX44" fmla="*/ 1428065 w 3427652"/>
                  <a:gd name="connsiteY44" fmla="*/ 2125906 h 2220057"/>
                  <a:gd name="connsiteX45" fmla="*/ 1513211 w 3427652"/>
                  <a:gd name="connsiteY45" fmla="*/ 2106490 h 2220057"/>
                  <a:gd name="connsiteX46" fmla="*/ 1579154 w 3427652"/>
                  <a:gd name="connsiteY46" fmla="*/ 2077182 h 2220057"/>
                  <a:gd name="connsiteX47" fmla="*/ 1648759 w 3427652"/>
                  <a:gd name="connsiteY47" fmla="*/ 2106490 h 2220057"/>
                  <a:gd name="connsiteX48" fmla="*/ 1725692 w 3427652"/>
                  <a:gd name="connsiteY48" fmla="*/ 2055202 h 2220057"/>
                  <a:gd name="connsiteX49" fmla="*/ 1769654 w 3427652"/>
                  <a:gd name="connsiteY49" fmla="*/ 2077182 h 2220057"/>
                  <a:gd name="connsiteX50" fmla="*/ 1784308 w 3427652"/>
                  <a:gd name="connsiteY50" fmla="*/ 2146788 h 2220057"/>
                  <a:gd name="connsiteX51" fmla="*/ 1811641 w 3427652"/>
                  <a:gd name="connsiteY51" fmla="*/ 2220057 h 2220057"/>
                  <a:gd name="connsiteX52" fmla="*/ 1919856 w 3427652"/>
                  <a:gd name="connsiteY52" fmla="*/ 2168769 h 2220057"/>
                  <a:gd name="connsiteX53" fmla="*/ 1967481 w 3427652"/>
                  <a:gd name="connsiteY53" fmla="*/ 2124807 h 2220057"/>
                  <a:gd name="connsiteX54" fmla="*/ 2022433 w 3427652"/>
                  <a:gd name="connsiteY54" fmla="*/ 2106490 h 2220057"/>
                  <a:gd name="connsiteX55" fmla="*/ 2077384 w 3427652"/>
                  <a:gd name="connsiteY55" fmla="*/ 2058865 h 2220057"/>
                  <a:gd name="connsiteX56" fmla="*/ 2154317 w 3427652"/>
                  <a:gd name="connsiteY56" fmla="*/ 2047875 h 2220057"/>
                  <a:gd name="connsiteX57" fmla="*/ 2223923 w 3427652"/>
                  <a:gd name="connsiteY57" fmla="*/ 2062528 h 2220057"/>
                  <a:gd name="connsiteX58" fmla="*/ 2311846 w 3427652"/>
                  <a:gd name="connsiteY58" fmla="*/ 2102827 h 2220057"/>
                  <a:gd name="connsiteX59" fmla="*/ 2355808 w 3427652"/>
                  <a:gd name="connsiteY59" fmla="*/ 2069855 h 2220057"/>
                  <a:gd name="connsiteX60" fmla="*/ 2366798 w 3427652"/>
                  <a:gd name="connsiteY60" fmla="*/ 2014903 h 2220057"/>
                  <a:gd name="connsiteX61" fmla="*/ 2344817 w 3427652"/>
                  <a:gd name="connsiteY61" fmla="*/ 1967278 h 2220057"/>
                  <a:gd name="connsiteX62" fmla="*/ 2352144 w 3427652"/>
                  <a:gd name="connsiteY62" fmla="*/ 1919653 h 2220057"/>
                  <a:gd name="connsiteX63" fmla="*/ 2308183 w 3427652"/>
                  <a:gd name="connsiteY63" fmla="*/ 1868365 h 2220057"/>
                  <a:gd name="connsiteX64" fmla="*/ 2282538 w 3427652"/>
                  <a:gd name="connsiteY64" fmla="*/ 1740144 h 2220057"/>
                  <a:gd name="connsiteX65" fmla="*/ 2260558 w 3427652"/>
                  <a:gd name="connsiteY65" fmla="*/ 1655884 h 2220057"/>
                  <a:gd name="connsiteX66" fmla="*/ 2238577 w 3427652"/>
                  <a:gd name="connsiteY66" fmla="*/ 1608259 h 2220057"/>
                  <a:gd name="connsiteX67" fmla="*/ 2209269 w 3427652"/>
                  <a:gd name="connsiteY67" fmla="*/ 1648557 h 2220057"/>
                  <a:gd name="connsiteX68" fmla="*/ 2165308 w 3427652"/>
                  <a:gd name="connsiteY68" fmla="*/ 1615586 h 2220057"/>
                  <a:gd name="connsiteX69" fmla="*/ 2139663 w 3427652"/>
                  <a:gd name="connsiteY69" fmla="*/ 1571625 h 2220057"/>
                  <a:gd name="connsiteX70" fmla="*/ 2139663 w 3427652"/>
                  <a:gd name="connsiteY70" fmla="*/ 1545980 h 2220057"/>
                  <a:gd name="connsiteX71" fmla="*/ 2103029 w 3427652"/>
                  <a:gd name="connsiteY71" fmla="*/ 1545980 h 2220057"/>
                  <a:gd name="connsiteX72" fmla="*/ 2051740 w 3427652"/>
                  <a:gd name="connsiteY72" fmla="*/ 1553307 h 2220057"/>
                  <a:gd name="connsiteX73" fmla="*/ 2018769 w 3427652"/>
                  <a:gd name="connsiteY73" fmla="*/ 1516673 h 2220057"/>
                  <a:gd name="connsiteX74" fmla="*/ 2033423 w 3427652"/>
                  <a:gd name="connsiteY74" fmla="*/ 1483702 h 2220057"/>
                  <a:gd name="connsiteX75" fmla="*/ 2121346 w 3427652"/>
                  <a:gd name="connsiteY75" fmla="*/ 1483702 h 2220057"/>
                  <a:gd name="connsiteX76" fmla="*/ 2176298 w 3427652"/>
                  <a:gd name="connsiteY76" fmla="*/ 1527663 h 2220057"/>
                  <a:gd name="connsiteX77" fmla="*/ 2275211 w 3427652"/>
                  <a:gd name="connsiteY77" fmla="*/ 1553307 h 2220057"/>
                  <a:gd name="connsiteX78" fmla="*/ 2337490 w 3427652"/>
                  <a:gd name="connsiteY78" fmla="*/ 1516673 h 2220057"/>
                  <a:gd name="connsiteX79" fmla="*/ 2407096 w 3427652"/>
                  <a:gd name="connsiteY79" fmla="*/ 1461721 h 2220057"/>
                  <a:gd name="connsiteX80" fmla="*/ 2443731 w 3427652"/>
                  <a:gd name="connsiteY80" fmla="*/ 1406769 h 2220057"/>
                  <a:gd name="connsiteX81" fmla="*/ 2476702 w 3427652"/>
                  <a:gd name="connsiteY81" fmla="*/ 1366471 h 2220057"/>
                  <a:gd name="connsiteX82" fmla="*/ 2487692 w 3427652"/>
                  <a:gd name="connsiteY82" fmla="*/ 1318846 h 2220057"/>
                  <a:gd name="connsiteX83" fmla="*/ 2480365 w 3427652"/>
                  <a:gd name="connsiteY83" fmla="*/ 1274884 h 2220057"/>
                  <a:gd name="connsiteX84" fmla="*/ 2429077 w 3427652"/>
                  <a:gd name="connsiteY84" fmla="*/ 1223596 h 2220057"/>
                  <a:gd name="connsiteX85" fmla="*/ 2440067 w 3427652"/>
                  <a:gd name="connsiteY85" fmla="*/ 1172307 h 2220057"/>
                  <a:gd name="connsiteX86" fmla="*/ 2465711 w 3427652"/>
                  <a:gd name="connsiteY86" fmla="*/ 1143000 h 2220057"/>
                  <a:gd name="connsiteX87" fmla="*/ 2524327 w 3427652"/>
                  <a:gd name="connsiteY87" fmla="*/ 1146663 h 2220057"/>
                  <a:gd name="connsiteX88" fmla="*/ 2560961 w 3427652"/>
                  <a:gd name="connsiteY88" fmla="*/ 1227259 h 2220057"/>
                  <a:gd name="connsiteX89" fmla="*/ 2575615 w 3427652"/>
                  <a:gd name="connsiteY89" fmla="*/ 1278548 h 2220057"/>
                  <a:gd name="connsiteX90" fmla="*/ 2575615 w 3427652"/>
                  <a:gd name="connsiteY90" fmla="*/ 1337163 h 2220057"/>
                  <a:gd name="connsiteX91" fmla="*/ 2659875 w 3427652"/>
                  <a:gd name="connsiteY91" fmla="*/ 1337163 h 2220057"/>
                  <a:gd name="connsiteX92" fmla="*/ 2711163 w 3427652"/>
                  <a:gd name="connsiteY92" fmla="*/ 1315182 h 2220057"/>
                  <a:gd name="connsiteX93" fmla="*/ 2747798 w 3427652"/>
                  <a:gd name="connsiteY93" fmla="*/ 1304192 h 2220057"/>
                  <a:gd name="connsiteX94" fmla="*/ 2843048 w 3427652"/>
                  <a:gd name="connsiteY94" fmla="*/ 1355480 h 2220057"/>
                  <a:gd name="connsiteX95" fmla="*/ 2865029 w 3427652"/>
                  <a:gd name="connsiteY95" fmla="*/ 1395778 h 2220057"/>
                  <a:gd name="connsiteX96" fmla="*/ 2868692 w 3427652"/>
                  <a:gd name="connsiteY96" fmla="*/ 1465384 h 2220057"/>
                  <a:gd name="connsiteX97" fmla="*/ 2949288 w 3427652"/>
                  <a:gd name="connsiteY97" fmla="*/ 1534990 h 2220057"/>
                  <a:gd name="connsiteX98" fmla="*/ 2985923 w 3427652"/>
                  <a:gd name="connsiteY98" fmla="*/ 1524000 h 2220057"/>
                  <a:gd name="connsiteX99" fmla="*/ 3055529 w 3427652"/>
                  <a:gd name="connsiteY99" fmla="*/ 1589942 h 2220057"/>
                  <a:gd name="connsiteX100" fmla="*/ 3114144 w 3427652"/>
                  <a:gd name="connsiteY100" fmla="*/ 1622913 h 2220057"/>
                  <a:gd name="connsiteX101" fmla="*/ 3191077 w 3427652"/>
                  <a:gd name="connsiteY101" fmla="*/ 1622913 h 2220057"/>
                  <a:gd name="connsiteX102" fmla="*/ 3253356 w 3427652"/>
                  <a:gd name="connsiteY102" fmla="*/ 1597269 h 2220057"/>
                  <a:gd name="connsiteX103" fmla="*/ 3238702 w 3427652"/>
                  <a:gd name="connsiteY103" fmla="*/ 1534990 h 2220057"/>
                  <a:gd name="connsiteX104" fmla="*/ 3268009 w 3427652"/>
                  <a:gd name="connsiteY104" fmla="*/ 1469048 h 2220057"/>
                  <a:gd name="connsiteX105" fmla="*/ 3275336 w 3427652"/>
                  <a:gd name="connsiteY105" fmla="*/ 1399442 h 2220057"/>
                  <a:gd name="connsiteX106" fmla="*/ 3275336 w 3427652"/>
                  <a:gd name="connsiteY106" fmla="*/ 1337163 h 2220057"/>
                  <a:gd name="connsiteX107" fmla="*/ 3326625 w 3427652"/>
                  <a:gd name="connsiteY107" fmla="*/ 1340827 h 2220057"/>
                  <a:gd name="connsiteX108" fmla="*/ 3382086 w 3427652"/>
                  <a:gd name="connsiteY108" fmla="*/ 1296572 h 2220057"/>
                  <a:gd name="connsiteX109" fmla="*/ 3393994 w 3427652"/>
                  <a:gd name="connsiteY109" fmla="*/ 1267704 h 2220057"/>
                  <a:gd name="connsiteX110" fmla="*/ 3427652 w 3427652"/>
                  <a:gd name="connsiteY110" fmla="*/ 1211580 h 2220057"/>
                  <a:gd name="connsiteX111" fmla="*/ 3401458 w 3427652"/>
                  <a:gd name="connsiteY111" fmla="*/ 1116916 h 2220057"/>
                  <a:gd name="connsiteX112" fmla="*/ 3387080 w 3427652"/>
                  <a:gd name="connsiteY112" fmla="*/ 1048629 h 2220057"/>
                  <a:gd name="connsiteX113" fmla="*/ 3371369 w 3427652"/>
                  <a:gd name="connsiteY113" fmla="*/ 1009503 h 2220057"/>
                  <a:gd name="connsiteX114" fmla="*/ 3330426 w 3427652"/>
                  <a:gd name="connsiteY114" fmla="*/ 976092 h 2220057"/>
                  <a:gd name="connsiteX115" fmla="*/ 3264346 w 3427652"/>
                  <a:gd name="connsiteY115" fmla="*/ 930519 h 2220057"/>
                  <a:gd name="connsiteX116" fmla="*/ 3136125 w 3427652"/>
                  <a:gd name="connsiteY116" fmla="*/ 901211 h 2220057"/>
                  <a:gd name="connsiteX117" fmla="*/ 3051865 w 3427652"/>
                  <a:gd name="connsiteY117" fmla="*/ 901211 h 2220057"/>
                  <a:gd name="connsiteX118" fmla="*/ 3055529 w 3427652"/>
                  <a:gd name="connsiteY118" fmla="*/ 985471 h 2220057"/>
                  <a:gd name="connsiteX119" fmla="*/ 3059192 w 3427652"/>
                  <a:gd name="connsiteY119" fmla="*/ 1036759 h 2220057"/>
                  <a:gd name="connsiteX120" fmla="*/ 3015231 w 3427652"/>
                  <a:gd name="connsiteY120" fmla="*/ 1044086 h 2220057"/>
                  <a:gd name="connsiteX121" fmla="*/ 2967606 w 3427652"/>
                  <a:gd name="connsiteY121" fmla="*/ 1018442 h 2220057"/>
                  <a:gd name="connsiteX122" fmla="*/ 2989586 w 3427652"/>
                  <a:gd name="connsiteY122" fmla="*/ 970817 h 2220057"/>
                  <a:gd name="connsiteX123" fmla="*/ 2974933 w 3427652"/>
                  <a:gd name="connsiteY123" fmla="*/ 886557 h 2220057"/>
                  <a:gd name="connsiteX124" fmla="*/ 2974933 w 3427652"/>
                  <a:gd name="connsiteY124" fmla="*/ 835269 h 2220057"/>
                  <a:gd name="connsiteX125" fmla="*/ 2927308 w 3427652"/>
                  <a:gd name="connsiteY125" fmla="*/ 762000 h 2220057"/>
                  <a:gd name="connsiteX126" fmla="*/ 2876019 w 3427652"/>
                  <a:gd name="connsiteY126" fmla="*/ 707048 h 2220057"/>
                  <a:gd name="connsiteX127" fmla="*/ 2813740 w 3427652"/>
                  <a:gd name="connsiteY127" fmla="*/ 666750 h 2220057"/>
                  <a:gd name="connsiteX128" fmla="*/ 2751461 w 3427652"/>
                  <a:gd name="connsiteY128" fmla="*/ 630115 h 2220057"/>
                  <a:gd name="connsiteX129" fmla="*/ 2700173 w 3427652"/>
                  <a:gd name="connsiteY129" fmla="*/ 567836 h 2220057"/>
                  <a:gd name="connsiteX130" fmla="*/ 2626904 w 3427652"/>
                  <a:gd name="connsiteY130" fmla="*/ 512884 h 2220057"/>
                  <a:gd name="connsiteX131" fmla="*/ 2586606 w 3427652"/>
                  <a:gd name="connsiteY131" fmla="*/ 476250 h 2220057"/>
                  <a:gd name="connsiteX132" fmla="*/ 2535317 w 3427652"/>
                  <a:gd name="connsiteY132" fmla="*/ 421298 h 2220057"/>
                  <a:gd name="connsiteX133" fmla="*/ 2469375 w 3427652"/>
                  <a:gd name="connsiteY133" fmla="*/ 384663 h 2220057"/>
                  <a:gd name="connsiteX134" fmla="*/ 2403433 w 3427652"/>
                  <a:gd name="connsiteY134" fmla="*/ 355355 h 2220057"/>
                  <a:gd name="connsiteX135" fmla="*/ 2377788 w 3427652"/>
                  <a:gd name="connsiteY135" fmla="*/ 307730 h 2220057"/>
                  <a:gd name="connsiteX136" fmla="*/ 2326500 w 3427652"/>
                  <a:gd name="connsiteY136" fmla="*/ 267432 h 2220057"/>
                  <a:gd name="connsiteX137" fmla="*/ 2271548 w 3427652"/>
                  <a:gd name="connsiteY137" fmla="*/ 212480 h 2220057"/>
                  <a:gd name="connsiteX138" fmla="*/ 2198279 w 3427652"/>
                  <a:gd name="connsiteY138" fmla="*/ 194163 h 2220057"/>
                  <a:gd name="connsiteX139" fmla="*/ 2146990 w 3427652"/>
                  <a:gd name="connsiteY139" fmla="*/ 172182 h 2220057"/>
                  <a:gd name="connsiteX140" fmla="*/ 2081048 w 3427652"/>
                  <a:gd name="connsiteY140" fmla="*/ 142875 h 2220057"/>
                  <a:gd name="connsiteX141" fmla="*/ 2040750 w 3427652"/>
                  <a:gd name="connsiteY141" fmla="*/ 113567 h 2220057"/>
                  <a:gd name="connsiteX142" fmla="*/ 1982134 w 3427652"/>
                  <a:gd name="connsiteY142" fmla="*/ 73269 h 2220057"/>
                  <a:gd name="connsiteX143" fmla="*/ 1934509 w 3427652"/>
                  <a:gd name="connsiteY143" fmla="*/ 87923 h 2220057"/>
                  <a:gd name="connsiteX144" fmla="*/ 1857577 w 3427652"/>
                  <a:gd name="connsiteY144" fmla="*/ 84259 h 2220057"/>
                  <a:gd name="connsiteX145" fmla="*/ 1795298 w 3427652"/>
                  <a:gd name="connsiteY145" fmla="*/ 84259 h 2220057"/>
                  <a:gd name="connsiteX146" fmla="*/ 1725692 w 3427652"/>
                  <a:gd name="connsiteY146" fmla="*/ 73269 h 2220057"/>
                  <a:gd name="connsiteX147" fmla="*/ 1707375 w 3427652"/>
                  <a:gd name="connsiteY147" fmla="*/ 98913 h 2220057"/>
                  <a:gd name="connsiteX148" fmla="*/ 1670740 w 3427652"/>
                  <a:gd name="connsiteY148" fmla="*/ 98913 h 2220057"/>
                  <a:gd name="connsiteX149" fmla="*/ 1645096 w 3427652"/>
                  <a:gd name="connsiteY149" fmla="*/ 58615 h 2220057"/>
                  <a:gd name="connsiteX150" fmla="*/ 1615788 w 3427652"/>
                  <a:gd name="connsiteY150" fmla="*/ 47625 h 2220057"/>
                  <a:gd name="connsiteX151" fmla="*/ 1531529 w 3427652"/>
                  <a:gd name="connsiteY151" fmla="*/ 32971 h 2220057"/>
                  <a:gd name="connsiteX152" fmla="*/ 1480240 w 3427652"/>
                  <a:gd name="connsiteY152" fmla="*/ 18317 h 2220057"/>
                  <a:gd name="connsiteX153" fmla="*/ 1406971 w 3427652"/>
                  <a:gd name="connsiteY153" fmla="*/ 0 h 2220057"/>
                  <a:gd name="connsiteX154" fmla="*/ 1406971 w 3427652"/>
                  <a:gd name="connsiteY154" fmla="*/ 0 h 2220057"/>
                  <a:gd name="connsiteX155" fmla="*/ 1392317 w 3427652"/>
                  <a:gd name="connsiteY155" fmla="*/ 95250 h 2220057"/>
                  <a:gd name="connsiteX156" fmla="*/ 1366673 w 3427652"/>
                  <a:gd name="connsiteY156" fmla="*/ 135548 h 2220057"/>
                  <a:gd name="connsiteX157" fmla="*/ 1366673 w 3427652"/>
                  <a:gd name="connsiteY157" fmla="*/ 135548 h 2220057"/>
                  <a:gd name="connsiteX158" fmla="*/ 1392317 w 3427652"/>
                  <a:gd name="connsiteY158" fmla="*/ 172182 h 2220057"/>
                  <a:gd name="connsiteX159" fmla="*/ 1421625 w 3427652"/>
                  <a:gd name="connsiteY159" fmla="*/ 263769 h 2220057"/>
                  <a:gd name="connsiteX160" fmla="*/ 1439942 w 3427652"/>
                  <a:gd name="connsiteY160" fmla="*/ 329711 h 2220057"/>
                  <a:gd name="connsiteX161" fmla="*/ 1395981 w 3427652"/>
                  <a:gd name="connsiteY161" fmla="*/ 391990 h 2220057"/>
                  <a:gd name="connsiteX162" fmla="*/ 1355683 w 3427652"/>
                  <a:gd name="connsiteY162" fmla="*/ 417634 h 2220057"/>
                  <a:gd name="connsiteX163" fmla="*/ 1282413 w 3427652"/>
                  <a:gd name="connsiteY163" fmla="*/ 410307 h 2220057"/>
                  <a:gd name="connsiteX164" fmla="*/ 1264096 w 3427652"/>
                  <a:gd name="connsiteY164" fmla="*/ 373673 h 2220057"/>
                  <a:gd name="connsiteX165" fmla="*/ 1264096 w 3427652"/>
                  <a:gd name="connsiteY165" fmla="*/ 333375 h 2220057"/>
                  <a:gd name="connsiteX166" fmla="*/ 1245779 w 3427652"/>
                  <a:gd name="connsiteY166" fmla="*/ 315057 h 2220057"/>
                  <a:gd name="connsiteX167" fmla="*/ 1205481 w 3427652"/>
                  <a:gd name="connsiteY167" fmla="*/ 296740 h 2220057"/>
                  <a:gd name="connsiteX168" fmla="*/ 1157856 w 3427652"/>
                  <a:gd name="connsiteY168" fmla="*/ 271096 h 2220057"/>
                  <a:gd name="connsiteX169" fmla="*/ 1143202 w 3427652"/>
                  <a:gd name="connsiteY169" fmla="*/ 216144 h 2220057"/>
                  <a:gd name="connsiteX170" fmla="*/ 1139538 w 3427652"/>
                  <a:gd name="connsiteY170" fmla="*/ 168519 h 2220057"/>
                  <a:gd name="connsiteX171" fmla="*/ 1135875 w 3427652"/>
                  <a:gd name="connsiteY171" fmla="*/ 153865 h 2220057"/>
                  <a:gd name="connsiteX172" fmla="*/ 1106567 w 3427652"/>
                  <a:gd name="connsiteY172" fmla="*/ 109903 h 2220057"/>
                  <a:gd name="connsiteX173" fmla="*/ 1058942 w 3427652"/>
                  <a:gd name="connsiteY173" fmla="*/ 146538 h 2220057"/>
                  <a:gd name="connsiteX174" fmla="*/ 1022308 w 3427652"/>
                  <a:gd name="connsiteY174" fmla="*/ 208817 h 2220057"/>
                  <a:gd name="connsiteX175" fmla="*/ 952702 w 3427652"/>
                  <a:gd name="connsiteY175" fmla="*/ 197827 h 2220057"/>
                  <a:gd name="connsiteX176" fmla="*/ 846461 w 3427652"/>
                  <a:gd name="connsiteY176" fmla="*/ 168519 h 2220057"/>
                  <a:gd name="connsiteX177" fmla="*/ 754875 w 3427652"/>
                  <a:gd name="connsiteY177" fmla="*/ 168519 h 2220057"/>
                  <a:gd name="connsiteX178" fmla="*/ 703586 w 3427652"/>
                  <a:gd name="connsiteY178" fmla="*/ 146538 h 2220057"/>
                  <a:gd name="connsiteX179" fmla="*/ 688933 w 3427652"/>
                  <a:gd name="connsiteY179" fmla="*/ 109903 h 2220057"/>
                  <a:gd name="connsiteX180" fmla="*/ 612000 w 3427652"/>
                  <a:gd name="connsiteY180" fmla="*/ 142875 h 2220057"/>
                  <a:gd name="connsiteX181" fmla="*/ 502096 w 3427652"/>
                  <a:gd name="connsiteY181" fmla="*/ 157528 h 2220057"/>
                  <a:gd name="connsiteX0" fmla="*/ 502096 w 3427652"/>
                  <a:gd name="connsiteY0" fmla="*/ 157528 h 2220057"/>
                  <a:gd name="connsiteX1" fmla="*/ 535067 w 3427652"/>
                  <a:gd name="connsiteY1" fmla="*/ 289413 h 2220057"/>
                  <a:gd name="connsiteX2" fmla="*/ 548634 w 3427652"/>
                  <a:gd name="connsiteY2" fmla="*/ 359386 h 2220057"/>
                  <a:gd name="connsiteX3" fmla="*/ 522989 w 3427652"/>
                  <a:gd name="connsiteY3" fmla="*/ 584504 h 2220057"/>
                  <a:gd name="connsiteX4" fmla="*/ 458134 w 3427652"/>
                  <a:gd name="connsiteY4" fmla="*/ 545855 h 2220057"/>
                  <a:gd name="connsiteX5" fmla="*/ 340904 w 3427652"/>
                  <a:gd name="connsiteY5" fmla="*/ 564173 h 2220057"/>
                  <a:gd name="connsiteX6" fmla="*/ 237038 w 3427652"/>
                  <a:gd name="connsiteY6" fmla="*/ 576080 h 2220057"/>
                  <a:gd name="connsiteX7" fmla="*/ 84462 w 3427652"/>
                  <a:gd name="connsiteY7" fmla="*/ 611798 h 2220057"/>
                  <a:gd name="connsiteX8" fmla="*/ 77134 w 3427652"/>
                  <a:gd name="connsiteY8" fmla="*/ 670413 h 2220057"/>
                  <a:gd name="connsiteX9" fmla="*/ 11192 w 3427652"/>
                  <a:gd name="connsiteY9" fmla="*/ 714375 h 2220057"/>
                  <a:gd name="connsiteX10" fmla="*/ 0 w 3427652"/>
                  <a:gd name="connsiteY10" fmla="*/ 835269 h 2220057"/>
                  <a:gd name="connsiteX11" fmla="*/ 90902 w 3427652"/>
                  <a:gd name="connsiteY11" fmla="*/ 920810 h 2220057"/>
                  <a:gd name="connsiteX12" fmla="*/ 128624 w 3427652"/>
                  <a:gd name="connsiteY12" fmla="*/ 952317 h 2220057"/>
                  <a:gd name="connsiteX13" fmla="*/ 88125 w 3427652"/>
                  <a:gd name="connsiteY13" fmla="*/ 1091711 h 2220057"/>
                  <a:gd name="connsiteX14" fmla="*/ 78623 w 3427652"/>
                  <a:gd name="connsiteY14" fmla="*/ 1118821 h 2220057"/>
                  <a:gd name="connsiteX15" fmla="*/ 172384 w 3427652"/>
                  <a:gd name="connsiteY15" fmla="*/ 1172307 h 2220057"/>
                  <a:gd name="connsiteX16" fmla="*/ 132086 w 3427652"/>
                  <a:gd name="connsiteY16" fmla="*/ 1274884 h 2220057"/>
                  <a:gd name="connsiteX17" fmla="*/ 150404 w 3427652"/>
                  <a:gd name="connsiteY17" fmla="*/ 1304192 h 2220057"/>
                  <a:gd name="connsiteX18" fmla="*/ 264171 w 3427652"/>
                  <a:gd name="connsiteY18" fmla="*/ 1350534 h 2220057"/>
                  <a:gd name="connsiteX19" fmla="*/ 304269 w 3427652"/>
                  <a:gd name="connsiteY19" fmla="*/ 1436077 h 2220057"/>
                  <a:gd name="connsiteX20" fmla="*/ 395856 w 3427652"/>
                  <a:gd name="connsiteY20" fmla="*/ 1432413 h 2220057"/>
                  <a:gd name="connsiteX21" fmla="*/ 454471 w 3427652"/>
                  <a:gd name="connsiteY21" fmla="*/ 1520336 h 2220057"/>
                  <a:gd name="connsiteX22" fmla="*/ 549721 w 3427652"/>
                  <a:gd name="connsiteY22" fmla="*/ 1542317 h 2220057"/>
                  <a:gd name="connsiteX23" fmla="*/ 582692 w 3427652"/>
                  <a:gd name="connsiteY23" fmla="*/ 1553307 h 2220057"/>
                  <a:gd name="connsiteX24" fmla="*/ 639132 w 3427652"/>
                  <a:gd name="connsiteY24" fmla="*/ 1500005 h 2220057"/>
                  <a:gd name="connsiteX25" fmla="*/ 652298 w 3427652"/>
                  <a:gd name="connsiteY25" fmla="*/ 1494692 h 2220057"/>
                  <a:gd name="connsiteX26" fmla="*/ 714577 w 3427652"/>
                  <a:gd name="connsiteY26" fmla="*/ 1483702 h 2220057"/>
                  <a:gd name="connsiteX27" fmla="*/ 776856 w 3427652"/>
                  <a:gd name="connsiteY27" fmla="*/ 1524000 h 2220057"/>
                  <a:gd name="connsiteX28" fmla="*/ 817154 w 3427652"/>
                  <a:gd name="connsiteY28" fmla="*/ 1505682 h 2220057"/>
                  <a:gd name="connsiteX29" fmla="*/ 882009 w 3427652"/>
                  <a:gd name="connsiteY29" fmla="*/ 1557886 h 2220057"/>
                  <a:gd name="connsiteX30" fmla="*/ 934384 w 3427652"/>
                  <a:gd name="connsiteY30" fmla="*/ 1567961 h 2220057"/>
                  <a:gd name="connsiteX31" fmla="*/ 1007654 w 3427652"/>
                  <a:gd name="connsiteY31" fmla="*/ 1583531 h 2220057"/>
                  <a:gd name="connsiteX32" fmla="*/ 1034585 w 3427652"/>
                  <a:gd name="connsiteY32" fmla="*/ 1581150 h 2220057"/>
                  <a:gd name="connsiteX33" fmla="*/ 1093402 w 3427652"/>
                  <a:gd name="connsiteY33" fmla="*/ 1656801 h 2220057"/>
                  <a:gd name="connsiteX34" fmla="*/ 1143404 w 3427652"/>
                  <a:gd name="connsiteY34" fmla="*/ 1638665 h 2220057"/>
                  <a:gd name="connsiteX35" fmla="*/ 1187163 w 3427652"/>
                  <a:gd name="connsiteY35" fmla="*/ 1659548 h 2220057"/>
                  <a:gd name="connsiteX36" fmla="*/ 1200329 w 3427652"/>
                  <a:gd name="connsiteY36" fmla="*/ 1711752 h 2220057"/>
                  <a:gd name="connsiteX37" fmla="*/ 1264096 w 3427652"/>
                  <a:gd name="connsiteY37" fmla="*/ 1740144 h 2220057"/>
                  <a:gd name="connsiteX38" fmla="*/ 1282413 w 3427652"/>
                  <a:gd name="connsiteY38" fmla="*/ 1806086 h 2220057"/>
                  <a:gd name="connsiteX39" fmla="*/ 1166471 w 3427652"/>
                  <a:gd name="connsiteY39" fmla="*/ 1918188 h 2220057"/>
                  <a:gd name="connsiteX40" fmla="*/ 1172509 w 3427652"/>
                  <a:gd name="connsiteY40" fmla="*/ 1949877 h 2220057"/>
                  <a:gd name="connsiteX41" fmla="*/ 1245779 w 3427652"/>
                  <a:gd name="connsiteY41" fmla="*/ 1974605 h 2220057"/>
                  <a:gd name="connsiteX42" fmla="*/ 1322711 w 3427652"/>
                  <a:gd name="connsiteY42" fmla="*/ 2033221 h 2220057"/>
                  <a:gd name="connsiteX43" fmla="*/ 1363009 w 3427652"/>
                  <a:gd name="connsiteY43" fmla="*/ 2121144 h 2220057"/>
                  <a:gd name="connsiteX44" fmla="*/ 1428065 w 3427652"/>
                  <a:gd name="connsiteY44" fmla="*/ 2125906 h 2220057"/>
                  <a:gd name="connsiteX45" fmla="*/ 1513211 w 3427652"/>
                  <a:gd name="connsiteY45" fmla="*/ 2106490 h 2220057"/>
                  <a:gd name="connsiteX46" fmla="*/ 1579154 w 3427652"/>
                  <a:gd name="connsiteY46" fmla="*/ 2077182 h 2220057"/>
                  <a:gd name="connsiteX47" fmla="*/ 1648759 w 3427652"/>
                  <a:gd name="connsiteY47" fmla="*/ 2106490 h 2220057"/>
                  <a:gd name="connsiteX48" fmla="*/ 1725692 w 3427652"/>
                  <a:gd name="connsiteY48" fmla="*/ 2055202 h 2220057"/>
                  <a:gd name="connsiteX49" fmla="*/ 1769654 w 3427652"/>
                  <a:gd name="connsiteY49" fmla="*/ 2077182 h 2220057"/>
                  <a:gd name="connsiteX50" fmla="*/ 1784308 w 3427652"/>
                  <a:gd name="connsiteY50" fmla="*/ 2146788 h 2220057"/>
                  <a:gd name="connsiteX51" fmla="*/ 1811641 w 3427652"/>
                  <a:gd name="connsiteY51" fmla="*/ 2220057 h 2220057"/>
                  <a:gd name="connsiteX52" fmla="*/ 1919856 w 3427652"/>
                  <a:gd name="connsiteY52" fmla="*/ 2168769 h 2220057"/>
                  <a:gd name="connsiteX53" fmla="*/ 1967481 w 3427652"/>
                  <a:gd name="connsiteY53" fmla="*/ 2124807 h 2220057"/>
                  <a:gd name="connsiteX54" fmla="*/ 2022433 w 3427652"/>
                  <a:gd name="connsiteY54" fmla="*/ 2106490 h 2220057"/>
                  <a:gd name="connsiteX55" fmla="*/ 2077384 w 3427652"/>
                  <a:gd name="connsiteY55" fmla="*/ 2058865 h 2220057"/>
                  <a:gd name="connsiteX56" fmla="*/ 2154317 w 3427652"/>
                  <a:gd name="connsiteY56" fmla="*/ 2047875 h 2220057"/>
                  <a:gd name="connsiteX57" fmla="*/ 2223923 w 3427652"/>
                  <a:gd name="connsiteY57" fmla="*/ 2062528 h 2220057"/>
                  <a:gd name="connsiteX58" fmla="*/ 2311846 w 3427652"/>
                  <a:gd name="connsiteY58" fmla="*/ 2102827 h 2220057"/>
                  <a:gd name="connsiteX59" fmla="*/ 2355808 w 3427652"/>
                  <a:gd name="connsiteY59" fmla="*/ 2069855 h 2220057"/>
                  <a:gd name="connsiteX60" fmla="*/ 2366798 w 3427652"/>
                  <a:gd name="connsiteY60" fmla="*/ 2014903 h 2220057"/>
                  <a:gd name="connsiteX61" fmla="*/ 2344817 w 3427652"/>
                  <a:gd name="connsiteY61" fmla="*/ 1967278 h 2220057"/>
                  <a:gd name="connsiteX62" fmla="*/ 2352144 w 3427652"/>
                  <a:gd name="connsiteY62" fmla="*/ 1919653 h 2220057"/>
                  <a:gd name="connsiteX63" fmla="*/ 2308183 w 3427652"/>
                  <a:gd name="connsiteY63" fmla="*/ 1868365 h 2220057"/>
                  <a:gd name="connsiteX64" fmla="*/ 2282538 w 3427652"/>
                  <a:gd name="connsiteY64" fmla="*/ 1740144 h 2220057"/>
                  <a:gd name="connsiteX65" fmla="*/ 2260558 w 3427652"/>
                  <a:gd name="connsiteY65" fmla="*/ 1655884 h 2220057"/>
                  <a:gd name="connsiteX66" fmla="*/ 2238577 w 3427652"/>
                  <a:gd name="connsiteY66" fmla="*/ 1608259 h 2220057"/>
                  <a:gd name="connsiteX67" fmla="*/ 2209269 w 3427652"/>
                  <a:gd name="connsiteY67" fmla="*/ 1648557 h 2220057"/>
                  <a:gd name="connsiteX68" fmla="*/ 2165308 w 3427652"/>
                  <a:gd name="connsiteY68" fmla="*/ 1615586 h 2220057"/>
                  <a:gd name="connsiteX69" fmla="*/ 2139663 w 3427652"/>
                  <a:gd name="connsiteY69" fmla="*/ 1571625 h 2220057"/>
                  <a:gd name="connsiteX70" fmla="*/ 2139663 w 3427652"/>
                  <a:gd name="connsiteY70" fmla="*/ 1545980 h 2220057"/>
                  <a:gd name="connsiteX71" fmla="*/ 2103029 w 3427652"/>
                  <a:gd name="connsiteY71" fmla="*/ 1545980 h 2220057"/>
                  <a:gd name="connsiteX72" fmla="*/ 2051740 w 3427652"/>
                  <a:gd name="connsiteY72" fmla="*/ 1553307 h 2220057"/>
                  <a:gd name="connsiteX73" fmla="*/ 2018769 w 3427652"/>
                  <a:gd name="connsiteY73" fmla="*/ 1516673 h 2220057"/>
                  <a:gd name="connsiteX74" fmla="*/ 2033423 w 3427652"/>
                  <a:gd name="connsiteY74" fmla="*/ 1483702 h 2220057"/>
                  <a:gd name="connsiteX75" fmla="*/ 2121346 w 3427652"/>
                  <a:gd name="connsiteY75" fmla="*/ 1483702 h 2220057"/>
                  <a:gd name="connsiteX76" fmla="*/ 2176298 w 3427652"/>
                  <a:gd name="connsiteY76" fmla="*/ 1527663 h 2220057"/>
                  <a:gd name="connsiteX77" fmla="*/ 2275211 w 3427652"/>
                  <a:gd name="connsiteY77" fmla="*/ 1553307 h 2220057"/>
                  <a:gd name="connsiteX78" fmla="*/ 2337490 w 3427652"/>
                  <a:gd name="connsiteY78" fmla="*/ 1516673 h 2220057"/>
                  <a:gd name="connsiteX79" fmla="*/ 2407096 w 3427652"/>
                  <a:gd name="connsiteY79" fmla="*/ 1461721 h 2220057"/>
                  <a:gd name="connsiteX80" fmla="*/ 2443731 w 3427652"/>
                  <a:gd name="connsiteY80" fmla="*/ 1406769 h 2220057"/>
                  <a:gd name="connsiteX81" fmla="*/ 2476702 w 3427652"/>
                  <a:gd name="connsiteY81" fmla="*/ 1366471 h 2220057"/>
                  <a:gd name="connsiteX82" fmla="*/ 2487692 w 3427652"/>
                  <a:gd name="connsiteY82" fmla="*/ 1318846 h 2220057"/>
                  <a:gd name="connsiteX83" fmla="*/ 2480365 w 3427652"/>
                  <a:gd name="connsiteY83" fmla="*/ 1274884 h 2220057"/>
                  <a:gd name="connsiteX84" fmla="*/ 2429077 w 3427652"/>
                  <a:gd name="connsiteY84" fmla="*/ 1223596 h 2220057"/>
                  <a:gd name="connsiteX85" fmla="*/ 2440067 w 3427652"/>
                  <a:gd name="connsiteY85" fmla="*/ 1172307 h 2220057"/>
                  <a:gd name="connsiteX86" fmla="*/ 2465711 w 3427652"/>
                  <a:gd name="connsiteY86" fmla="*/ 1143000 h 2220057"/>
                  <a:gd name="connsiteX87" fmla="*/ 2524327 w 3427652"/>
                  <a:gd name="connsiteY87" fmla="*/ 1146663 h 2220057"/>
                  <a:gd name="connsiteX88" fmla="*/ 2560961 w 3427652"/>
                  <a:gd name="connsiteY88" fmla="*/ 1227259 h 2220057"/>
                  <a:gd name="connsiteX89" fmla="*/ 2575615 w 3427652"/>
                  <a:gd name="connsiteY89" fmla="*/ 1278548 h 2220057"/>
                  <a:gd name="connsiteX90" fmla="*/ 2575615 w 3427652"/>
                  <a:gd name="connsiteY90" fmla="*/ 1337163 h 2220057"/>
                  <a:gd name="connsiteX91" fmla="*/ 2659875 w 3427652"/>
                  <a:gd name="connsiteY91" fmla="*/ 1337163 h 2220057"/>
                  <a:gd name="connsiteX92" fmla="*/ 2711163 w 3427652"/>
                  <a:gd name="connsiteY92" fmla="*/ 1315182 h 2220057"/>
                  <a:gd name="connsiteX93" fmla="*/ 2747798 w 3427652"/>
                  <a:gd name="connsiteY93" fmla="*/ 1304192 h 2220057"/>
                  <a:gd name="connsiteX94" fmla="*/ 2843048 w 3427652"/>
                  <a:gd name="connsiteY94" fmla="*/ 1355480 h 2220057"/>
                  <a:gd name="connsiteX95" fmla="*/ 2865029 w 3427652"/>
                  <a:gd name="connsiteY95" fmla="*/ 1395778 h 2220057"/>
                  <a:gd name="connsiteX96" fmla="*/ 2868692 w 3427652"/>
                  <a:gd name="connsiteY96" fmla="*/ 1465384 h 2220057"/>
                  <a:gd name="connsiteX97" fmla="*/ 2949288 w 3427652"/>
                  <a:gd name="connsiteY97" fmla="*/ 1534990 h 2220057"/>
                  <a:gd name="connsiteX98" fmla="*/ 2985923 w 3427652"/>
                  <a:gd name="connsiteY98" fmla="*/ 1524000 h 2220057"/>
                  <a:gd name="connsiteX99" fmla="*/ 3055529 w 3427652"/>
                  <a:gd name="connsiteY99" fmla="*/ 1589942 h 2220057"/>
                  <a:gd name="connsiteX100" fmla="*/ 3114144 w 3427652"/>
                  <a:gd name="connsiteY100" fmla="*/ 1622913 h 2220057"/>
                  <a:gd name="connsiteX101" fmla="*/ 3191077 w 3427652"/>
                  <a:gd name="connsiteY101" fmla="*/ 1622913 h 2220057"/>
                  <a:gd name="connsiteX102" fmla="*/ 3253356 w 3427652"/>
                  <a:gd name="connsiteY102" fmla="*/ 1597269 h 2220057"/>
                  <a:gd name="connsiteX103" fmla="*/ 3238702 w 3427652"/>
                  <a:gd name="connsiteY103" fmla="*/ 1534990 h 2220057"/>
                  <a:gd name="connsiteX104" fmla="*/ 3268009 w 3427652"/>
                  <a:gd name="connsiteY104" fmla="*/ 1469048 h 2220057"/>
                  <a:gd name="connsiteX105" fmla="*/ 3275336 w 3427652"/>
                  <a:gd name="connsiteY105" fmla="*/ 1399442 h 2220057"/>
                  <a:gd name="connsiteX106" fmla="*/ 3275336 w 3427652"/>
                  <a:gd name="connsiteY106" fmla="*/ 1337163 h 2220057"/>
                  <a:gd name="connsiteX107" fmla="*/ 3326625 w 3427652"/>
                  <a:gd name="connsiteY107" fmla="*/ 1340827 h 2220057"/>
                  <a:gd name="connsiteX108" fmla="*/ 3382086 w 3427652"/>
                  <a:gd name="connsiteY108" fmla="*/ 1296572 h 2220057"/>
                  <a:gd name="connsiteX109" fmla="*/ 3393994 w 3427652"/>
                  <a:gd name="connsiteY109" fmla="*/ 1267704 h 2220057"/>
                  <a:gd name="connsiteX110" fmla="*/ 3427652 w 3427652"/>
                  <a:gd name="connsiteY110" fmla="*/ 1211580 h 2220057"/>
                  <a:gd name="connsiteX111" fmla="*/ 3401458 w 3427652"/>
                  <a:gd name="connsiteY111" fmla="*/ 1116916 h 2220057"/>
                  <a:gd name="connsiteX112" fmla="*/ 3387080 w 3427652"/>
                  <a:gd name="connsiteY112" fmla="*/ 1048629 h 2220057"/>
                  <a:gd name="connsiteX113" fmla="*/ 3359967 w 3427652"/>
                  <a:gd name="connsiteY113" fmla="*/ 1020933 h 2220057"/>
                  <a:gd name="connsiteX114" fmla="*/ 3330426 w 3427652"/>
                  <a:gd name="connsiteY114" fmla="*/ 976092 h 2220057"/>
                  <a:gd name="connsiteX115" fmla="*/ 3264346 w 3427652"/>
                  <a:gd name="connsiteY115" fmla="*/ 930519 h 2220057"/>
                  <a:gd name="connsiteX116" fmla="*/ 3136125 w 3427652"/>
                  <a:gd name="connsiteY116" fmla="*/ 901211 h 2220057"/>
                  <a:gd name="connsiteX117" fmla="*/ 3051865 w 3427652"/>
                  <a:gd name="connsiteY117" fmla="*/ 901211 h 2220057"/>
                  <a:gd name="connsiteX118" fmla="*/ 3055529 w 3427652"/>
                  <a:gd name="connsiteY118" fmla="*/ 985471 h 2220057"/>
                  <a:gd name="connsiteX119" fmla="*/ 3059192 w 3427652"/>
                  <a:gd name="connsiteY119" fmla="*/ 1036759 h 2220057"/>
                  <a:gd name="connsiteX120" fmla="*/ 3015231 w 3427652"/>
                  <a:gd name="connsiteY120" fmla="*/ 1044086 h 2220057"/>
                  <a:gd name="connsiteX121" fmla="*/ 2967606 w 3427652"/>
                  <a:gd name="connsiteY121" fmla="*/ 1018442 h 2220057"/>
                  <a:gd name="connsiteX122" fmla="*/ 2989586 w 3427652"/>
                  <a:gd name="connsiteY122" fmla="*/ 970817 h 2220057"/>
                  <a:gd name="connsiteX123" fmla="*/ 2974933 w 3427652"/>
                  <a:gd name="connsiteY123" fmla="*/ 886557 h 2220057"/>
                  <a:gd name="connsiteX124" fmla="*/ 2974933 w 3427652"/>
                  <a:gd name="connsiteY124" fmla="*/ 835269 h 2220057"/>
                  <a:gd name="connsiteX125" fmla="*/ 2927308 w 3427652"/>
                  <a:gd name="connsiteY125" fmla="*/ 762000 h 2220057"/>
                  <a:gd name="connsiteX126" fmla="*/ 2876019 w 3427652"/>
                  <a:gd name="connsiteY126" fmla="*/ 707048 h 2220057"/>
                  <a:gd name="connsiteX127" fmla="*/ 2813740 w 3427652"/>
                  <a:gd name="connsiteY127" fmla="*/ 666750 h 2220057"/>
                  <a:gd name="connsiteX128" fmla="*/ 2751461 w 3427652"/>
                  <a:gd name="connsiteY128" fmla="*/ 630115 h 2220057"/>
                  <a:gd name="connsiteX129" fmla="*/ 2700173 w 3427652"/>
                  <a:gd name="connsiteY129" fmla="*/ 567836 h 2220057"/>
                  <a:gd name="connsiteX130" fmla="*/ 2626904 w 3427652"/>
                  <a:gd name="connsiteY130" fmla="*/ 512884 h 2220057"/>
                  <a:gd name="connsiteX131" fmla="*/ 2586606 w 3427652"/>
                  <a:gd name="connsiteY131" fmla="*/ 476250 h 2220057"/>
                  <a:gd name="connsiteX132" fmla="*/ 2535317 w 3427652"/>
                  <a:gd name="connsiteY132" fmla="*/ 421298 h 2220057"/>
                  <a:gd name="connsiteX133" fmla="*/ 2469375 w 3427652"/>
                  <a:gd name="connsiteY133" fmla="*/ 384663 h 2220057"/>
                  <a:gd name="connsiteX134" fmla="*/ 2403433 w 3427652"/>
                  <a:gd name="connsiteY134" fmla="*/ 355355 h 2220057"/>
                  <a:gd name="connsiteX135" fmla="*/ 2377788 w 3427652"/>
                  <a:gd name="connsiteY135" fmla="*/ 307730 h 2220057"/>
                  <a:gd name="connsiteX136" fmla="*/ 2326500 w 3427652"/>
                  <a:gd name="connsiteY136" fmla="*/ 267432 h 2220057"/>
                  <a:gd name="connsiteX137" fmla="*/ 2271548 w 3427652"/>
                  <a:gd name="connsiteY137" fmla="*/ 212480 h 2220057"/>
                  <a:gd name="connsiteX138" fmla="*/ 2198279 w 3427652"/>
                  <a:gd name="connsiteY138" fmla="*/ 194163 h 2220057"/>
                  <a:gd name="connsiteX139" fmla="*/ 2146990 w 3427652"/>
                  <a:gd name="connsiteY139" fmla="*/ 172182 h 2220057"/>
                  <a:gd name="connsiteX140" fmla="*/ 2081048 w 3427652"/>
                  <a:gd name="connsiteY140" fmla="*/ 142875 h 2220057"/>
                  <a:gd name="connsiteX141" fmla="*/ 2040750 w 3427652"/>
                  <a:gd name="connsiteY141" fmla="*/ 113567 h 2220057"/>
                  <a:gd name="connsiteX142" fmla="*/ 1982134 w 3427652"/>
                  <a:gd name="connsiteY142" fmla="*/ 73269 h 2220057"/>
                  <a:gd name="connsiteX143" fmla="*/ 1934509 w 3427652"/>
                  <a:gd name="connsiteY143" fmla="*/ 87923 h 2220057"/>
                  <a:gd name="connsiteX144" fmla="*/ 1857577 w 3427652"/>
                  <a:gd name="connsiteY144" fmla="*/ 84259 h 2220057"/>
                  <a:gd name="connsiteX145" fmla="*/ 1795298 w 3427652"/>
                  <a:gd name="connsiteY145" fmla="*/ 84259 h 2220057"/>
                  <a:gd name="connsiteX146" fmla="*/ 1725692 w 3427652"/>
                  <a:gd name="connsiteY146" fmla="*/ 73269 h 2220057"/>
                  <a:gd name="connsiteX147" fmla="*/ 1707375 w 3427652"/>
                  <a:gd name="connsiteY147" fmla="*/ 98913 h 2220057"/>
                  <a:gd name="connsiteX148" fmla="*/ 1670740 w 3427652"/>
                  <a:gd name="connsiteY148" fmla="*/ 98913 h 2220057"/>
                  <a:gd name="connsiteX149" fmla="*/ 1645096 w 3427652"/>
                  <a:gd name="connsiteY149" fmla="*/ 58615 h 2220057"/>
                  <a:gd name="connsiteX150" fmla="*/ 1615788 w 3427652"/>
                  <a:gd name="connsiteY150" fmla="*/ 47625 h 2220057"/>
                  <a:gd name="connsiteX151" fmla="*/ 1531529 w 3427652"/>
                  <a:gd name="connsiteY151" fmla="*/ 32971 h 2220057"/>
                  <a:gd name="connsiteX152" fmla="*/ 1480240 w 3427652"/>
                  <a:gd name="connsiteY152" fmla="*/ 18317 h 2220057"/>
                  <a:gd name="connsiteX153" fmla="*/ 1406971 w 3427652"/>
                  <a:gd name="connsiteY153" fmla="*/ 0 h 2220057"/>
                  <a:gd name="connsiteX154" fmla="*/ 1406971 w 3427652"/>
                  <a:gd name="connsiteY154" fmla="*/ 0 h 2220057"/>
                  <a:gd name="connsiteX155" fmla="*/ 1392317 w 3427652"/>
                  <a:gd name="connsiteY155" fmla="*/ 95250 h 2220057"/>
                  <a:gd name="connsiteX156" fmla="*/ 1366673 w 3427652"/>
                  <a:gd name="connsiteY156" fmla="*/ 135548 h 2220057"/>
                  <a:gd name="connsiteX157" fmla="*/ 1366673 w 3427652"/>
                  <a:gd name="connsiteY157" fmla="*/ 135548 h 2220057"/>
                  <a:gd name="connsiteX158" fmla="*/ 1392317 w 3427652"/>
                  <a:gd name="connsiteY158" fmla="*/ 172182 h 2220057"/>
                  <a:gd name="connsiteX159" fmla="*/ 1421625 w 3427652"/>
                  <a:gd name="connsiteY159" fmla="*/ 263769 h 2220057"/>
                  <a:gd name="connsiteX160" fmla="*/ 1439942 w 3427652"/>
                  <a:gd name="connsiteY160" fmla="*/ 329711 h 2220057"/>
                  <a:gd name="connsiteX161" fmla="*/ 1395981 w 3427652"/>
                  <a:gd name="connsiteY161" fmla="*/ 391990 h 2220057"/>
                  <a:gd name="connsiteX162" fmla="*/ 1355683 w 3427652"/>
                  <a:gd name="connsiteY162" fmla="*/ 417634 h 2220057"/>
                  <a:gd name="connsiteX163" fmla="*/ 1282413 w 3427652"/>
                  <a:gd name="connsiteY163" fmla="*/ 410307 h 2220057"/>
                  <a:gd name="connsiteX164" fmla="*/ 1264096 w 3427652"/>
                  <a:gd name="connsiteY164" fmla="*/ 373673 h 2220057"/>
                  <a:gd name="connsiteX165" fmla="*/ 1264096 w 3427652"/>
                  <a:gd name="connsiteY165" fmla="*/ 333375 h 2220057"/>
                  <a:gd name="connsiteX166" fmla="*/ 1245779 w 3427652"/>
                  <a:gd name="connsiteY166" fmla="*/ 315057 h 2220057"/>
                  <a:gd name="connsiteX167" fmla="*/ 1205481 w 3427652"/>
                  <a:gd name="connsiteY167" fmla="*/ 296740 h 2220057"/>
                  <a:gd name="connsiteX168" fmla="*/ 1157856 w 3427652"/>
                  <a:gd name="connsiteY168" fmla="*/ 271096 h 2220057"/>
                  <a:gd name="connsiteX169" fmla="*/ 1143202 w 3427652"/>
                  <a:gd name="connsiteY169" fmla="*/ 216144 h 2220057"/>
                  <a:gd name="connsiteX170" fmla="*/ 1139538 w 3427652"/>
                  <a:gd name="connsiteY170" fmla="*/ 168519 h 2220057"/>
                  <a:gd name="connsiteX171" fmla="*/ 1135875 w 3427652"/>
                  <a:gd name="connsiteY171" fmla="*/ 153865 h 2220057"/>
                  <a:gd name="connsiteX172" fmla="*/ 1106567 w 3427652"/>
                  <a:gd name="connsiteY172" fmla="*/ 109903 h 2220057"/>
                  <a:gd name="connsiteX173" fmla="*/ 1058942 w 3427652"/>
                  <a:gd name="connsiteY173" fmla="*/ 146538 h 2220057"/>
                  <a:gd name="connsiteX174" fmla="*/ 1022308 w 3427652"/>
                  <a:gd name="connsiteY174" fmla="*/ 208817 h 2220057"/>
                  <a:gd name="connsiteX175" fmla="*/ 952702 w 3427652"/>
                  <a:gd name="connsiteY175" fmla="*/ 197827 h 2220057"/>
                  <a:gd name="connsiteX176" fmla="*/ 846461 w 3427652"/>
                  <a:gd name="connsiteY176" fmla="*/ 168519 h 2220057"/>
                  <a:gd name="connsiteX177" fmla="*/ 754875 w 3427652"/>
                  <a:gd name="connsiteY177" fmla="*/ 168519 h 2220057"/>
                  <a:gd name="connsiteX178" fmla="*/ 703586 w 3427652"/>
                  <a:gd name="connsiteY178" fmla="*/ 146538 h 2220057"/>
                  <a:gd name="connsiteX179" fmla="*/ 688933 w 3427652"/>
                  <a:gd name="connsiteY179" fmla="*/ 109903 h 2220057"/>
                  <a:gd name="connsiteX180" fmla="*/ 612000 w 3427652"/>
                  <a:gd name="connsiteY180" fmla="*/ 142875 h 2220057"/>
                  <a:gd name="connsiteX181" fmla="*/ 502096 w 3427652"/>
                  <a:gd name="connsiteY181" fmla="*/ 157528 h 2220057"/>
                  <a:gd name="connsiteX0" fmla="*/ 502096 w 3401458"/>
                  <a:gd name="connsiteY0" fmla="*/ 157528 h 2220057"/>
                  <a:gd name="connsiteX1" fmla="*/ 535067 w 3401458"/>
                  <a:gd name="connsiteY1" fmla="*/ 289413 h 2220057"/>
                  <a:gd name="connsiteX2" fmla="*/ 548634 w 3401458"/>
                  <a:gd name="connsiteY2" fmla="*/ 359386 h 2220057"/>
                  <a:gd name="connsiteX3" fmla="*/ 522989 w 3401458"/>
                  <a:gd name="connsiteY3" fmla="*/ 584504 h 2220057"/>
                  <a:gd name="connsiteX4" fmla="*/ 458134 w 3401458"/>
                  <a:gd name="connsiteY4" fmla="*/ 545855 h 2220057"/>
                  <a:gd name="connsiteX5" fmla="*/ 340904 w 3401458"/>
                  <a:gd name="connsiteY5" fmla="*/ 564173 h 2220057"/>
                  <a:gd name="connsiteX6" fmla="*/ 237038 w 3401458"/>
                  <a:gd name="connsiteY6" fmla="*/ 576080 h 2220057"/>
                  <a:gd name="connsiteX7" fmla="*/ 84462 w 3401458"/>
                  <a:gd name="connsiteY7" fmla="*/ 611798 h 2220057"/>
                  <a:gd name="connsiteX8" fmla="*/ 77134 w 3401458"/>
                  <a:gd name="connsiteY8" fmla="*/ 670413 h 2220057"/>
                  <a:gd name="connsiteX9" fmla="*/ 11192 w 3401458"/>
                  <a:gd name="connsiteY9" fmla="*/ 714375 h 2220057"/>
                  <a:gd name="connsiteX10" fmla="*/ 0 w 3401458"/>
                  <a:gd name="connsiteY10" fmla="*/ 835269 h 2220057"/>
                  <a:gd name="connsiteX11" fmla="*/ 90902 w 3401458"/>
                  <a:gd name="connsiteY11" fmla="*/ 920810 h 2220057"/>
                  <a:gd name="connsiteX12" fmla="*/ 128624 w 3401458"/>
                  <a:gd name="connsiteY12" fmla="*/ 952317 h 2220057"/>
                  <a:gd name="connsiteX13" fmla="*/ 88125 w 3401458"/>
                  <a:gd name="connsiteY13" fmla="*/ 1091711 h 2220057"/>
                  <a:gd name="connsiteX14" fmla="*/ 78623 w 3401458"/>
                  <a:gd name="connsiteY14" fmla="*/ 1118821 h 2220057"/>
                  <a:gd name="connsiteX15" fmla="*/ 172384 w 3401458"/>
                  <a:gd name="connsiteY15" fmla="*/ 1172307 h 2220057"/>
                  <a:gd name="connsiteX16" fmla="*/ 132086 w 3401458"/>
                  <a:gd name="connsiteY16" fmla="*/ 1274884 h 2220057"/>
                  <a:gd name="connsiteX17" fmla="*/ 150404 w 3401458"/>
                  <a:gd name="connsiteY17" fmla="*/ 1304192 h 2220057"/>
                  <a:gd name="connsiteX18" fmla="*/ 264171 w 3401458"/>
                  <a:gd name="connsiteY18" fmla="*/ 1350534 h 2220057"/>
                  <a:gd name="connsiteX19" fmla="*/ 304269 w 3401458"/>
                  <a:gd name="connsiteY19" fmla="*/ 1436077 h 2220057"/>
                  <a:gd name="connsiteX20" fmla="*/ 395856 w 3401458"/>
                  <a:gd name="connsiteY20" fmla="*/ 1432413 h 2220057"/>
                  <a:gd name="connsiteX21" fmla="*/ 454471 w 3401458"/>
                  <a:gd name="connsiteY21" fmla="*/ 1520336 h 2220057"/>
                  <a:gd name="connsiteX22" fmla="*/ 549721 w 3401458"/>
                  <a:gd name="connsiteY22" fmla="*/ 1542317 h 2220057"/>
                  <a:gd name="connsiteX23" fmla="*/ 582692 w 3401458"/>
                  <a:gd name="connsiteY23" fmla="*/ 1553307 h 2220057"/>
                  <a:gd name="connsiteX24" fmla="*/ 639132 w 3401458"/>
                  <a:gd name="connsiteY24" fmla="*/ 1500005 h 2220057"/>
                  <a:gd name="connsiteX25" fmla="*/ 652298 w 3401458"/>
                  <a:gd name="connsiteY25" fmla="*/ 1494692 h 2220057"/>
                  <a:gd name="connsiteX26" fmla="*/ 714577 w 3401458"/>
                  <a:gd name="connsiteY26" fmla="*/ 1483702 h 2220057"/>
                  <a:gd name="connsiteX27" fmla="*/ 776856 w 3401458"/>
                  <a:gd name="connsiteY27" fmla="*/ 1524000 h 2220057"/>
                  <a:gd name="connsiteX28" fmla="*/ 817154 w 3401458"/>
                  <a:gd name="connsiteY28" fmla="*/ 1505682 h 2220057"/>
                  <a:gd name="connsiteX29" fmla="*/ 882009 w 3401458"/>
                  <a:gd name="connsiteY29" fmla="*/ 1557886 h 2220057"/>
                  <a:gd name="connsiteX30" fmla="*/ 934384 w 3401458"/>
                  <a:gd name="connsiteY30" fmla="*/ 1567961 h 2220057"/>
                  <a:gd name="connsiteX31" fmla="*/ 1007654 w 3401458"/>
                  <a:gd name="connsiteY31" fmla="*/ 1583531 h 2220057"/>
                  <a:gd name="connsiteX32" fmla="*/ 1034585 w 3401458"/>
                  <a:gd name="connsiteY32" fmla="*/ 1581150 h 2220057"/>
                  <a:gd name="connsiteX33" fmla="*/ 1093402 w 3401458"/>
                  <a:gd name="connsiteY33" fmla="*/ 1656801 h 2220057"/>
                  <a:gd name="connsiteX34" fmla="*/ 1143404 w 3401458"/>
                  <a:gd name="connsiteY34" fmla="*/ 1638665 h 2220057"/>
                  <a:gd name="connsiteX35" fmla="*/ 1187163 w 3401458"/>
                  <a:gd name="connsiteY35" fmla="*/ 1659548 h 2220057"/>
                  <a:gd name="connsiteX36" fmla="*/ 1200329 w 3401458"/>
                  <a:gd name="connsiteY36" fmla="*/ 1711752 h 2220057"/>
                  <a:gd name="connsiteX37" fmla="*/ 1264096 w 3401458"/>
                  <a:gd name="connsiteY37" fmla="*/ 1740144 h 2220057"/>
                  <a:gd name="connsiteX38" fmla="*/ 1282413 w 3401458"/>
                  <a:gd name="connsiteY38" fmla="*/ 1806086 h 2220057"/>
                  <a:gd name="connsiteX39" fmla="*/ 1166471 w 3401458"/>
                  <a:gd name="connsiteY39" fmla="*/ 1918188 h 2220057"/>
                  <a:gd name="connsiteX40" fmla="*/ 1172509 w 3401458"/>
                  <a:gd name="connsiteY40" fmla="*/ 1949877 h 2220057"/>
                  <a:gd name="connsiteX41" fmla="*/ 1245779 w 3401458"/>
                  <a:gd name="connsiteY41" fmla="*/ 1974605 h 2220057"/>
                  <a:gd name="connsiteX42" fmla="*/ 1322711 w 3401458"/>
                  <a:gd name="connsiteY42" fmla="*/ 2033221 h 2220057"/>
                  <a:gd name="connsiteX43" fmla="*/ 1363009 w 3401458"/>
                  <a:gd name="connsiteY43" fmla="*/ 2121144 h 2220057"/>
                  <a:gd name="connsiteX44" fmla="*/ 1428065 w 3401458"/>
                  <a:gd name="connsiteY44" fmla="*/ 2125906 h 2220057"/>
                  <a:gd name="connsiteX45" fmla="*/ 1513211 w 3401458"/>
                  <a:gd name="connsiteY45" fmla="*/ 2106490 h 2220057"/>
                  <a:gd name="connsiteX46" fmla="*/ 1579154 w 3401458"/>
                  <a:gd name="connsiteY46" fmla="*/ 2077182 h 2220057"/>
                  <a:gd name="connsiteX47" fmla="*/ 1648759 w 3401458"/>
                  <a:gd name="connsiteY47" fmla="*/ 2106490 h 2220057"/>
                  <a:gd name="connsiteX48" fmla="*/ 1725692 w 3401458"/>
                  <a:gd name="connsiteY48" fmla="*/ 2055202 h 2220057"/>
                  <a:gd name="connsiteX49" fmla="*/ 1769654 w 3401458"/>
                  <a:gd name="connsiteY49" fmla="*/ 2077182 h 2220057"/>
                  <a:gd name="connsiteX50" fmla="*/ 1784308 w 3401458"/>
                  <a:gd name="connsiteY50" fmla="*/ 2146788 h 2220057"/>
                  <a:gd name="connsiteX51" fmla="*/ 1811641 w 3401458"/>
                  <a:gd name="connsiteY51" fmla="*/ 2220057 h 2220057"/>
                  <a:gd name="connsiteX52" fmla="*/ 1919856 w 3401458"/>
                  <a:gd name="connsiteY52" fmla="*/ 2168769 h 2220057"/>
                  <a:gd name="connsiteX53" fmla="*/ 1967481 w 3401458"/>
                  <a:gd name="connsiteY53" fmla="*/ 2124807 h 2220057"/>
                  <a:gd name="connsiteX54" fmla="*/ 2022433 w 3401458"/>
                  <a:gd name="connsiteY54" fmla="*/ 2106490 h 2220057"/>
                  <a:gd name="connsiteX55" fmla="*/ 2077384 w 3401458"/>
                  <a:gd name="connsiteY55" fmla="*/ 2058865 h 2220057"/>
                  <a:gd name="connsiteX56" fmla="*/ 2154317 w 3401458"/>
                  <a:gd name="connsiteY56" fmla="*/ 2047875 h 2220057"/>
                  <a:gd name="connsiteX57" fmla="*/ 2223923 w 3401458"/>
                  <a:gd name="connsiteY57" fmla="*/ 2062528 h 2220057"/>
                  <a:gd name="connsiteX58" fmla="*/ 2311846 w 3401458"/>
                  <a:gd name="connsiteY58" fmla="*/ 2102827 h 2220057"/>
                  <a:gd name="connsiteX59" fmla="*/ 2355808 w 3401458"/>
                  <a:gd name="connsiteY59" fmla="*/ 2069855 h 2220057"/>
                  <a:gd name="connsiteX60" fmla="*/ 2366798 w 3401458"/>
                  <a:gd name="connsiteY60" fmla="*/ 2014903 h 2220057"/>
                  <a:gd name="connsiteX61" fmla="*/ 2344817 w 3401458"/>
                  <a:gd name="connsiteY61" fmla="*/ 1967278 h 2220057"/>
                  <a:gd name="connsiteX62" fmla="*/ 2352144 w 3401458"/>
                  <a:gd name="connsiteY62" fmla="*/ 1919653 h 2220057"/>
                  <a:gd name="connsiteX63" fmla="*/ 2308183 w 3401458"/>
                  <a:gd name="connsiteY63" fmla="*/ 1868365 h 2220057"/>
                  <a:gd name="connsiteX64" fmla="*/ 2282538 w 3401458"/>
                  <a:gd name="connsiteY64" fmla="*/ 1740144 h 2220057"/>
                  <a:gd name="connsiteX65" fmla="*/ 2260558 w 3401458"/>
                  <a:gd name="connsiteY65" fmla="*/ 1655884 h 2220057"/>
                  <a:gd name="connsiteX66" fmla="*/ 2238577 w 3401458"/>
                  <a:gd name="connsiteY66" fmla="*/ 1608259 h 2220057"/>
                  <a:gd name="connsiteX67" fmla="*/ 2209269 w 3401458"/>
                  <a:gd name="connsiteY67" fmla="*/ 1648557 h 2220057"/>
                  <a:gd name="connsiteX68" fmla="*/ 2165308 w 3401458"/>
                  <a:gd name="connsiteY68" fmla="*/ 1615586 h 2220057"/>
                  <a:gd name="connsiteX69" fmla="*/ 2139663 w 3401458"/>
                  <a:gd name="connsiteY69" fmla="*/ 1571625 h 2220057"/>
                  <a:gd name="connsiteX70" fmla="*/ 2139663 w 3401458"/>
                  <a:gd name="connsiteY70" fmla="*/ 1545980 h 2220057"/>
                  <a:gd name="connsiteX71" fmla="*/ 2103029 w 3401458"/>
                  <a:gd name="connsiteY71" fmla="*/ 1545980 h 2220057"/>
                  <a:gd name="connsiteX72" fmla="*/ 2051740 w 3401458"/>
                  <a:gd name="connsiteY72" fmla="*/ 1553307 h 2220057"/>
                  <a:gd name="connsiteX73" fmla="*/ 2018769 w 3401458"/>
                  <a:gd name="connsiteY73" fmla="*/ 1516673 h 2220057"/>
                  <a:gd name="connsiteX74" fmla="*/ 2033423 w 3401458"/>
                  <a:gd name="connsiteY74" fmla="*/ 1483702 h 2220057"/>
                  <a:gd name="connsiteX75" fmla="*/ 2121346 w 3401458"/>
                  <a:gd name="connsiteY75" fmla="*/ 1483702 h 2220057"/>
                  <a:gd name="connsiteX76" fmla="*/ 2176298 w 3401458"/>
                  <a:gd name="connsiteY76" fmla="*/ 1527663 h 2220057"/>
                  <a:gd name="connsiteX77" fmla="*/ 2275211 w 3401458"/>
                  <a:gd name="connsiteY77" fmla="*/ 1553307 h 2220057"/>
                  <a:gd name="connsiteX78" fmla="*/ 2337490 w 3401458"/>
                  <a:gd name="connsiteY78" fmla="*/ 1516673 h 2220057"/>
                  <a:gd name="connsiteX79" fmla="*/ 2407096 w 3401458"/>
                  <a:gd name="connsiteY79" fmla="*/ 1461721 h 2220057"/>
                  <a:gd name="connsiteX80" fmla="*/ 2443731 w 3401458"/>
                  <a:gd name="connsiteY80" fmla="*/ 1406769 h 2220057"/>
                  <a:gd name="connsiteX81" fmla="*/ 2476702 w 3401458"/>
                  <a:gd name="connsiteY81" fmla="*/ 1366471 h 2220057"/>
                  <a:gd name="connsiteX82" fmla="*/ 2487692 w 3401458"/>
                  <a:gd name="connsiteY82" fmla="*/ 1318846 h 2220057"/>
                  <a:gd name="connsiteX83" fmla="*/ 2480365 w 3401458"/>
                  <a:gd name="connsiteY83" fmla="*/ 1274884 h 2220057"/>
                  <a:gd name="connsiteX84" fmla="*/ 2429077 w 3401458"/>
                  <a:gd name="connsiteY84" fmla="*/ 1223596 h 2220057"/>
                  <a:gd name="connsiteX85" fmla="*/ 2440067 w 3401458"/>
                  <a:gd name="connsiteY85" fmla="*/ 1172307 h 2220057"/>
                  <a:gd name="connsiteX86" fmla="*/ 2465711 w 3401458"/>
                  <a:gd name="connsiteY86" fmla="*/ 1143000 h 2220057"/>
                  <a:gd name="connsiteX87" fmla="*/ 2524327 w 3401458"/>
                  <a:gd name="connsiteY87" fmla="*/ 1146663 h 2220057"/>
                  <a:gd name="connsiteX88" fmla="*/ 2560961 w 3401458"/>
                  <a:gd name="connsiteY88" fmla="*/ 1227259 h 2220057"/>
                  <a:gd name="connsiteX89" fmla="*/ 2575615 w 3401458"/>
                  <a:gd name="connsiteY89" fmla="*/ 1278548 h 2220057"/>
                  <a:gd name="connsiteX90" fmla="*/ 2575615 w 3401458"/>
                  <a:gd name="connsiteY90" fmla="*/ 1337163 h 2220057"/>
                  <a:gd name="connsiteX91" fmla="*/ 2659875 w 3401458"/>
                  <a:gd name="connsiteY91" fmla="*/ 1337163 h 2220057"/>
                  <a:gd name="connsiteX92" fmla="*/ 2711163 w 3401458"/>
                  <a:gd name="connsiteY92" fmla="*/ 1315182 h 2220057"/>
                  <a:gd name="connsiteX93" fmla="*/ 2747798 w 3401458"/>
                  <a:gd name="connsiteY93" fmla="*/ 1304192 h 2220057"/>
                  <a:gd name="connsiteX94" fmla="*/ 2843048 w 3401458"/>
                  <a:gd name="connsiteY94" fmla="*/ 1355480 h 2220057"/>
                  <a:gd name="connsiteX95" fmla="*/ 2865029 w 3401458"/>
                  <a:gd name="connsiteY95" fmla="*/ 1395778 h 2220057"/>
                  <a:gd name="connsiteX96" fmla="*/ 2868692 w 3401458"/>
                  <a:gd name="connsiteY96" fmla="*/ 1465384 h 2220057"/>
                  <a:gd name="connsiteX97" fmla="*/ 2949288 w 3401458"/>
                  <a:gd name="connsiteY97" fmla="*/ 1534990 h 2220057"/>
                  <a:gd name="connsiteX98" fmla="*/ 2985923 w 3401458"/>
                  <a:gd name="connsiteY98" fmla="*/ 1524000 h 2220057"/>
                  <a:gd name="connsiteX99" fmla="*/ 3055529 w 3401458"/>
                  <a:gd name="connsiteY99" fmla="*/ 1589942 h 2220057"/>
                  <a:gd name="connsiteX100" fmla="*/ 3114144 w 3401458"/>
                  <a:gd name="connsiteY100" fmla="*/ 1622913 h 2220057"/>
                  <a:gd name="connsiteX101" fmla="*/ 3191077 w 3401458"/>
                  <a:gd name="connsiteY101" fmla="*/ 1622913 h 2220057"/>
                  <a:gd name="connsiteX102" fmla="*/ 3253356 w 3401458"/>
                  <a:gd name="connsiteY102" fmla="*/ 1597269 h 2220057"/>
                  <a:gd name="connsiteX103" fmla="*/ 3238702 w 3401458"/>
                  <a:gd name="connsiteY103" fmla="*/ 1534990 h 2220057"/>
                  <a:gd name="connsiteX104" fmla="*/ 3268009 w 3401458"/>
                  <a:gd name="connsiteY104" fmla="*/ 1469048 h 2220057"/>
                  <a:gd name="connsiteX105" fmla="*/ 3275336 w 3401458"/>
                  <a:gd name="connsiteY105" fmla="*/ 1399442 h 2220057"/>
                  <a:gd name="connsiteX106" fmla="*/ 3275336 w 3401458"/>
                  <a:gd name="connsiteY106" fmla="*/ 1337163 h 2220057"/>
                  <a:gd name="connsiteX107" fmla="*/ 3326625 w 3401458"/>
                  <a:gd name="connsiteY107" fmla="*/ 1340827 h 2220057"/>
                  <a:gd name="connsiteX108" fmla="*/ 3382086 w 3401458"/>
                  <a:gd name="connsiteY108" fmla="*/ 1296572 h 2220057"/>
                  <a:gd name="connsiteX109" fmla="*/ 3393994 w 3401458"/>
                  <a:gd name="connsiteY109" fmla="*/ 1267704 h 2220057"/>
                  <a:gd name="connsiteX110" fmla="*/ 3401047 w 3401458"/>
                  <a:gd name="connsiteY110" fmla="*/ 1211580 h 2220057"/>
                  <a:gd name="connsiteX111" fmla="*/ 3401458 w 3401458"/>
                  <a:gd name="connsiteY111" fmla="*/ 1116916 h 2220057"/>
                  <a:gd name="connsiteX112" fmla="*/ 3387080 w 3401458"/>
                  <a:gd name="connsiteY112" fmla="*/ 1048629 h 2220057"/>
                  <a:gd name="connsiteX113" fmla="*/ 3359967 w 3401458"/>
                  <a:gd name="connsiteY113" fmla="*/ 1020933 h 2220057"/>
                  <a:gd name="connsiteX114" fmla="*/ 3330426 w 3401458"/>
                  <a:gd name="connsiteY114" fmla="*/ 976092 h 2220057"/>
                  <a:gd name="connsiteX115" fmla="*/ 3264346 w 3401458"/>
                  <a:gd name="connsiteY115" fmla="*/ 930519 h 2220057"/>
                  <a:gd name="connsiteX116" fmla="*/ 3136125 w 3401458"/>
                  <a:gd name="connsiteY116" fmla="*/ 901211 h 2220057"/>
                  <a:gd name="connsiteX117" fmla="*/ 3051865 w 3401458"/>
                  <a:gd name="connsiteY117" fmla="*/ 901211 h 2220057"/>
                  <a:gd name="connsiteX118" fmla="*/ 3055529 w 3401458"/>
                  <a:gd name="connsiteY118" fmla="*/ 985471 h 2220057"/>
                  <a:gd name="connsiteX119" fmla="*/ 3059192 w 3401458"/>
                  <a:gd name="connsiteY119" fmla="*/ 1036759 h 2220057"/>
                  <a:gd name="connsiteX120" fmla="*/ 3015231 w 3401458"/>
                  <a:gd name="connsiteY120" fmla="*/ 1044086 h 2220057"/>
                  <a:gd name="connsiteX121" fmla="*/ 2967606 w 3401458"/>
                  <a:gd name="connsiteY121" fmla="*/ 1018442 h 2220057"/>
                  <a:gd name="connsiteX122" fmla="*/ 2989586 w 3401458"/>
                  <a:gd name="connsiteY122" fmla="*/ 970817 h 2220057"/>
                  <a:gd name="connsiteX123" fmla="*/ 2974933 w 3401458"/>
                  <a:gd name="connsiteY123" fmla="*/ 886557 h 2220057"/>
                  <a:gd name="connsiteX124" fmla="*/ 2974933 w 3401458"/>
                  <a:gd name="connsiteY124" fmla="*/ 835269 h 2220057"/>
                  <a:gd name="connsiteX125" fmla="*/ 2927308 w 3401458"/>
                  <a:gd name="connsiteY125" fmla="*/ 762000 h 2220057"/>
                  <a:gd name="connsiteX126" fmla="*/ 2876019 w 3401458"/>
                  <a:gd name="connsiteY126" fmla="*/ 707048 h 2220057"/>
                  <a:gd name="connsiteX127" fmla="*/ 2813740 w 3401458"/>
                  <a:gd name="connsiteY127" fmla="*/ 666750 h 2220057"/>
                  <a:gd name="connsiteX128" fmla="*/ 2751461 w 3401458"/>
                  <a:gd name="connsiteY128" fmla="*/ 630115 h 2220057"/>
                  <a:gd name="connsiteX129" fmla="*/ 2700173 w 3401458"/>
                  <a:gd name="connsiteY129" fmla="*/ 567836 h 2220057"/>
                  <a:gd name="connsiteX130" fmla="*/ 2626904 w 3401458"/>
                  <a:gd name="connsiteY130" fmla="*/ 512884 h 2220057"/>
                  <a:gd name="connsiteX131" fmla="*/ 2586606 w 3401458"/>
                  <a:gd name="connsiteY131" fmla="*/ 476250 h 2220057"/>
                  <a:gd name="connsiteX132" fmla="*/ 2535317 w 3401458"/>
                  <a:gd name="connsiteY132" fmla="*/ 421298 h 2220057"/>
                  <a:gd name="connsiteX133" fmla="*/ 2469375 w 3401458"/>
                  <a:gd name="connsiteY133" fmla="*/ 384663 h 2220057"/>
                  <a:gd name="connsiteX134" fmla="*/ 2403433 w 3401458"/>
                  <a:gd name="connsiteY134" fmla="*/ 355355 h 2220057"/>
                  <a:gd name="connsiteX135" fmla="*/ 2377788 w 3401458"/>
                  <a:gd name="connsiteY135" fmla="*/ 307730 h 2220057"/>
                  <a:gd name="connsiteX136" fmla="*/ 2326500 w 3401458"/>
                  <a:gd name="connsiteY136" fmla="*/ 267432 h 2220057"/>
                  <a:gd name="connsiteX137" fmla="*/ 2271548 w 3401458"/>
                  <a:gd name="connsiteY137" fmla="*/ 212480 h 2220057"/>
                  <a:gd name="connsiteX138" fmla="*/ 2198279 w 3401458"/>
                  <a:gd name="connsiteY138" fmla="*/ 194163 h 2220057"/>
                  <a:gd name="connsiteX139" fmla="*/ 2146990 w 3401458"/>
                  <a:gd name="connsiteY139" fmla="*/ 172182 h 2220057"/>
                  <a:gd name="connsiteX140" fmla="*/ 2081048 w 3401458"/>
                  <a:gd name="connsiteY140" fmla="*/ 142875 h 2220057"/>
                  <a:gd name="connsiteX141" fmla="*/ 2040750 w 3401458"/>
                  <a:gd name="connsiteY141" fmla="*/ 113567 h 2220057"/>
                  <a:gd name="connsiteX142" fmla="*/ 1982134 w 3401458"/>
                  <a:gd name="connsiteY142" fmla="*/ 73269 h 2220057"/>
                  <a:gd name="connsiteX143" fmla="*/ 1934509 w 3401458"/>
                  <a:gd name="connsiteY143" fmla="*/ 87923 h 2220057"/>
                  <a:gd name="connsiteX144" fmla="*/ 1857577 w 3401458"/>
                  <a:gd name="connsiteY144" fmla="*/ 84259 h 2220057"/>
                  <a:gd name="connsiteX145" fmla="*/ 1795298 w 3401458"/>
                  <a:gd name="connsiteY145" fmla="*/ 84259 h 2220057"/>
                  <a:gd name="connsiteX146" fmla="*/ 1725692 w 3401458"/>
                  <a:gd name="connsiteY146" fmla="*/ 73269 h 2220057"/>
                  <a:gd name="connsiteX147" fmla="*/ 1707375 w 3401458"/>
                  <a:gd name="connsiteY147" fmla="*/ 98913 h 2220057"/>
                  <a:gd name="connsiteX148" fmla="*/ 1670740 w 3401458"/>
                  <a:gd name="connsiteY148" fmla="*/ 98913 h 2220057"/>
                  <a:gd name="connsiteX149" fmla="*/ 1645096 w 3401458"/>
                  <a:gd name="connsiteY149" fmla="*/ 58615 h 2220057"/>
                  <a:gd name="connsiteX150" fmla="*/ 1615788 w 3401458"/>
                  <a:gd name="connsiteY150" fmla="*/ 47625 h 2220057"/>
                  <a:gd name="connsiteX151" fmla="*/ 1531529 w 3401458"/>
                  <a:gd name="connsiteY151" fmla="*/ 32971 h 2220057"/>
                  <a:gd name="connsiteX152" fmla="*/ 1480240 w 3401458"/>
                  <a:gd name="connsiteY152" fmla="*/ 18317 h 2220057"/>
                  <a:gd name="connsiteX153" fmla="*/ 1406971 w 3401458"/>
                  <a:gd name="connsiteY153" fmla="*/ 0 h 2220057"/>
                  <a:gd name="connsiteX154" fmla="*/ 1406971 w 3401458"/>
                  <a:gd name="connsiteY154" fmla="*/ 0 h 2220057"/>
                  <a:gd name="connsiteX155" fmla="*/ 1392317 w 3401458"/>
                  <a:gd name="connsiteY155" fmla="*/ 95250 h 2220057"/>
                  <a:gd name="connsiteX156" fmla="*/ 1366673 w 3401458"/>
                  <a:gd name="connsiteY156" fmla="*/ 135548 h 2220057"/>
                  <a:gd name="connsiteX157" fmla="*/ 1366673 w 3401458"/>
                  <a:gd name="connsiteY157" fmla="*/ 135548 h 2220057"/>
                  <a:gd name="connsiteX158" fmla="*/ 1392317 w 3401458"/>
                  <a:gd name="connsiteY158" fmla="*/ 172182 h 2220057"/>
                  <a:gd name="connsiteX159" fmla="*/ 1421625 w 3401458"/>
                  <a:gd name="connsiteY159" fmla="*/ 263769 h 2220057"/>
                  <a:gd name="connsiteX160" fmla="*/ 1439942 w 3401458"/>
                  <a:gd name="connsiteY160" fmla="*/ 329711 h 2220057"/>
                  <a:gd name="connsiteX161" fmla="*/ 1395981 w 3401458"/>
                  <a:gd name="connsiteY161" fmla="*/ 391990 h 2220057"/>
                  <a:gd name="connsiteX162" fmla="*/ 1355683 w 3401458"/>
                  <a:gd name="connsiteY162" fmla="*/ 417634 h 2220057"/>
                  <a:gd name="connsiteX163" fmla="*/ 1282413 w 3401458"/>
                  <a:gd name="connsiteY163" fmla="*/ 410307 h 2220057"/>
                  <a:gd name="connsiteX164" fmla="*/ 1264096 w 3401458"/>
                  <a:gd name="connsiteY164" fmla="*/ 373673 h 2220057"/>
                  <a:gd name="connsiteX165" fmla="*/ 1264096 w 3401458"/>
                  <a:gd name="connsiteY165" fmla="*/ 333375 h 2220057"/>
                  <a:gd name="connsiteX166" fmla="*/ 1245779 w 3401458"/>
                  <a:gd name="connsiteY166" fmla="*/ 315057 h 2220057"/>
                  <a:gd name="connsiteX167" fmla="*/ 1205481 w 3401458"/>
                  <a:gd name="connsiteY167" fmla="*/ 296740 h 2220057"/>
                  <a:gd name="connsiteX168" fmla="*/ 1157856 w 3401458"/>
                  <a:gd name="connsiteY168" fmla="*/ 271096 h 2220057"/>
                  <a:gd name="connsiteX169" fmla="*/ 1143202 w 3401458"/>
                  <a:gd name="connsiteY169" fmla="*/ 216144 h 2220057"/>
                  <a:gd name="connsiteX170" fmla="*/ 1139538 w 3401458"/>
                  <a:gd name="connsiteY170" fmla="*/ 168519 h 2220057"/>
                  <a:gd name="connsiteX171" fmla="*/ 1135875 w 3401458"/>
                  <a:gd name="connsiteY171" fmla="*/ 153865 h 2220057"/>
                  <a:gd name="connsiteX172" fmla="*/ 1106567 w 3401458"/>
                  <a:gd name="connsiteY172" fmla="*/ 109903 h 2220057"/>
                  <a:gd name="connsiteX173" fmla="*/ 1058942 w 3401458"/>
                  <a:gd name="connsiteY173" fmla="*/ 146538 h 2220057"/>
                  <a:gd name="connsiteX174" fmla="*/ 1022308 w 3401458"/>
                  <a:gd name="connsiteY174" fmla="*/ 208817 h 2220057"/>
                  <a:gd name="connsiteX175" fmla="*/ 952702 w 3401458"/>
                  <a:gd name="connsiteY175" fmla="*/ 197827 h 2220057"/>
                  <a:gd name="connsiteX176" fmla="*/ 846461 w 3401458"/>
                  <a:gd name="connsiteY176" fmla="*/ 168519 h 2220057"/>
                  <a:gd name="connsiteX177" fmla="*/ 754875 w 3401458"/>
                  <a:gd name="connsiteY177" fmla="*/ 168519 h 2220057"/>
                  <a:gd name="connsiteX178" fmla="*/ 703586 w 3401458"/>
                  <a:gd name="connsiteY178" fmla="*/ 146538 h 2220057"/>
                  <a:gd name="connsiteX179" fmla="*/ 688933 w 3401458"/>
                  <a:gd name="connsiteY179" fmla="*/ 109903 h 2220057"/>
                  <a:gd name="connsiteX180" fmla="*/ 612000 w 3401458"/>
                  <a:gd name="connsiteY180" fmla="*/ 142875 h 2220057"/>
                  <a:gd name="connsiteX181" fmla="*/ 502096 w 3401458"/>
                  <a:gd name="connsiteY181" fmla="*/ 157528 h 2220057"/>
                  <a:gd name="connsiteX0" fmla="*/ 502096 w 3401458"/>
                  <a:gd name="connsiteY0" fmla="*/ 157528 h 2220057"/>
                  <a:gd name="connsiteX1" fmla="*/ 535067 w 3401458"/>
                  <a:gd name="connsiteY1" fmla="*/ 289413 h 2220057"/>
                  <a:gd name="connsiteX2" fmla="*/ 548634 w 3401458"/>
                  <a:gd name="connsiteY2" fmla="*/ 359386 h 2220057"/>
                  <a:gd name="connsiteX3" fmla="*/ 522989 w 3401458"/>
                  <a:gd name="connsiteY3" fmla="*/ 584504 h 2220057"/>
                  <a:gd name="connsiteX4" fmla="*/ 458134 w 3401458"/>
                  <a:gd name="connsiteY4" fmla="*/ 545855 h 2220057"/>
                  <a:gd name="connsiteX5" fmla="*/ 340904 w 3401458"/>
                  <a:gd name="connsiteY5" fmla="*/ 564173 h 2220057"/>
                  <a:gd name="connsiteX6" fmla="*/ 237038 w 3401458"/>
                  <a:gd name="connsiteY6" fmla="*/ 576080 h 2220057"/>
                  <a:gd name="connsiteX7" fmla="*/ 84462 w 3401458"/>
                  <a:gd name="connsiteY7" fmla="*/ 611798 h 2220057"/>
                  <a:gd name="connsiteX8" fmla="*/ 77134 w 3401458"/>
                  <a:gd name="connsiteY8" fmla="*/ 670413 h 2220057"/>
                  <a:gd name="connsiteX9" fmla="*/ 11192 w 3401458"/>
                  <a:gd name="connsiteY9" fmla="*/ 714375 h 2220057"/>
                  <a:gd name="connsiteX10" fmla="*/ 0 w 3401458"/>
                  <a:gd name="connsiteY10" fmla="*/ 835269 h 2220057"/>
                  <a:gd name="connsiteX11" fmla="*/ 90902 w 3401458"/>
                  <a:gd name="connsiteY11" fmla="*/ 920810 h 2220057"/>
                  <a:gd name="connsiteX12" fmla="*/ 128624 w 3401458"/>
                  <a:gd name="connsiteY12" fmla="*/ 952317 h 2220057"/>
                  <a:gd name="connsiteX13" fmla="*/ 88125 w 3401458"/>
                  <a:gd name="connsiteY13" fmla="*/ 1091711 h 2220057"/>
                  <a:gd name="connsiteX14" fmla="*/ 78623 w 3401458"/>
                  <a:gd name="connsiteY14" fmla="*/ 1118821 h 2220057"/>
                  <a:gd name="connsiteX15" fmla="*/ 172384 w 3401458"/>
                  <a:gd name="connsiteY15" fmla="*/ 1172307 h 2220057"/>
                  <a:gd name="connsiteX16" fmla="*/ 132086 w 3401458"/>
                  <a:gd name="connsiteY16" fmla="*/ 1274884 h 2220057"/>
                  <a:gd name="connsiteX17" fmla="*/ 150404 w 3401458"/>
                  <a:gd name="connsiteY17" fmla="*/ 1304192 h 2220057"/>
                  <a:gd name="connsiteX18" fmla="*/ 264171 w 3401458"/>
                  <a:gd name="connsiteY18" fmla="*/ 1350534 h 2220057"/>
                  <a:gd name="connsiteX19" fmla="*/ 304269 w 3401458"/>
                  <a:gd name="connsiteY19" fmla="*/ 1436077 h 2220057"/>
                  <a:gd name="connsiteX20" fmla="*/ 395856 w 3401458"/>
                  <a:gd name="connsiteY20" fmla="*/ 1432413 h 2220057"/>
                  <a:gd name="connsiteX21" fmla="*/ 454471 w 3401458"/>
                  <a:gd name="connsiteY21" fmla="*/ 1520336 h 2220057"/>
                  <a:gd name="connsiteX22" fmla="*/ 549721 w 3401458"/>
                  <a:gd name="connsiteY22" fmla="*/ 1542317 h 2220057"/>
                  <a:gd name="connsiteX23" fmla="*/ 582692 w 3401458"/>
                  <a:gd name="connsiteY23" fmla="*/ 1553307 h 2220057"/>
                  <a:gd name="connsiteX24" fmla="*/ 639132 w 3401458"/>
                  <a:gd name="connsiteY24" fmla="*/ 1500005 h 2220057"/>
                  <a:gd name="connsiteX25" fmla="*/ 652298 w 3401458"/>
                  <a:gd name="connsiteY25" fmla="*/ 1494692 h 2220057"/>
                  <a:gd name="connsiteX26" fmla="*/ 714577 w 3401458"/>
                  <a:gd name="connsiteY26" fmla="*/ 1483702 h 2220057"/>
                  <a:gd name="connsiteX27" fmla="*/ 776856 w 3401458"/>
                  <a:gd name="connsiteY27" fmla="*/ 1524000 h 2220057"/>
                  <a:gd name="connsiteX28" fmla="*/ 817154 w 3401458"/>
                  <a:gd name="connsiteY28" fmla="*/ 1505682 h 2220057"/>
                  <a:gd name="connsiteX29" fmla="*/ 882009 w 3401458"/>
                  <a:gd name="connsiteY29" fmla="*/ 1557886 h 2220057"/>
                  <a:gd name="connsiteX30" fmla="*/ 934384 w 3401458"/>
                  <a:gd name="connsiteY30" fmla="*/ 1567961 h 2220057"/>
                  <a:gd name="connsiteX31" fmla="*/ 1007654 w 3401458"/>
                  <a:gd name="connsiteY31" fmla="*/ 1583531 h 2220057"/>
                  <a:gd name="connsiteX32" fmla="*/ 1034585 w 3401458"/>
                  <a:gd name="connsiteY32" fmla="*/ 1581150 h 2220057"/>
                  <a:gd name="connsiteX33" fmla="*/ 1093402 w 3401458"/>
                  <a:gd name="connsiteY33" fmla="*/ 1656801 h 2220057"/>
                  <a:gd name="connsiteX34" fmla="*/ 1143404 w 3401458"/>
                  <a:gd name="connsiteY34" fmla="*/ 1638665 h 2220057"/>
                  <a:gd name="connsiteX35" fmla="*/ 1187163 w 3401458"/>
                  <a:gd name="connsiteY35" fmla="*/ 1659548 h 2220057"/>
                  <a:gd name="connsiteX36" fmla="*/ 1200329 w 3401458"/>
                  <a:gd name="connsiteY36" fmla="*/ 1711752 h 2220057"/>
                  <a:gd name="connsiteX37" fmla="*/ 1264096 w 3401458"/>
                  <a:gd name="connsiteY37" fmla="*/ 1740144 h 2220057"/>
                  <a:gd name="connsiteX38" fmla="*/ 1282413 w 3401458"/>
                  <a:gd name="connsiteY38" fmla="*/ 1806086 h 2220057"/>
                  <a:gd name="connsiteX39" fmla="*/ 1166471 w 3401458"/>
                  <a:gd name="connsiteY39" fmla="*/ 1918188 h 2220057"/>
                  <a:gd name="connsiteX40" fmla="*/ 1172509 w 3401458"/>
                  <a:gd name="connsiteY40" fmla="*/ 1949877 h 2220057"/>
                  <a:gd name="connsiteX41" fmla="*/ 1245779 w 3401458"/>
                  <a:gd name="connsiteY41" fmla="*/ 1974605 h 2220057"/>
                  <a:gd name="connsiteX42" fmla="*/ 1322711 w 3401458"/>
                  <a:gd name="connsiteY42" fmla="*/ 2033221 h 2220057"/>
                  <a:gd name="connsiteX43" fmla="*/ 1363009 w 3401458"/>
                  <a:gd name="connsiteY43" fmla="*/ 2121144 h 2220057"/>
                  <a:gd name="connsiteX44" fmla="*/ 1428065 w 3401458"/>
                  <a:gd name="connsiteY44" fmla="*/ 2125906 h 2220057"/>
                  <a:gd name="connsiteX45" fmla="*/ 1513211 w 3401458"/>
                  <a:gd name="connsiteY45" fmla="*/ 2106490 h 2220057"/>
                  <a:gd name="connsiteX46" fmla="*/ 1579154 w 3401458"/>
                  <a:gd name="connsiteY46" fmla="*/ 2077182 h 2220057"/>
                  <a:gd name="connsiteX47" fmla="*/ 1648759 w 3401458"/>
                  <a:gd name="connsiteY47" fmla="*/ 2106490 h 2220057"/>
                  <a:gd name="connsiteX48" fmla="*/ 1725692 w 3401458"/>
                  <a:gd name="connsiteY48" fmla="*/ 2055202 h 2220057"/>
                  <a:gd name="connsiteX49" fmla="*/ 1769654 w 3401458"/>
                  <a:gd name="connsiteY49" fmla="*/ 2077182 h 2220057"/>
                  <a:gd name="connsiteX50" fmla="*/ 1784308 w 3401458"/>
                  <a:gd name="connsiteY50" fmla="*/ 2146788 h 2220057"/>
                  <a:gd name="connsiteX51" fmla="*/ 1811641 w 3401458"/>
                  <a:gd name="connsiteY51" fmla="*/ 2220057 h 2220057"/>
                  <a:gd name="connsiteX52" fmla="*/ 1919856 w 3401458"/>
                  <a:gd name="connsiteY52" fmla="*/ 2168769 h 2220057"/>
                  <a:gd name="connsiteX53" fmla="*/ 1967481 w 3401458"/>
                  <a:gd name="connsiteY53" fmla="*/ 2124807 h 2220057"/>
                  <a:gd name="connsiteX54" fmla="*/ 2022433 w 3401458"/>
                  <a:gd name="connsiteY54" fmla="*/ 2106490 h 2220057"/>
                  <a:gd name="connsiteX55" fmla="*/ 2077384 w 3401458"/>
                  <a:gd name="connsiteY55" fmla="*/ 2058865 h 2220057"/>
                  <a:gd name="connsiteX56" fmla="*/ 2154317 w 3401458"/>
                  <a:gd name="connsiteY56" fmla="*/ 2047875 h 2220057"/>
                  <a:gd name="connsiteX57" fmla="*/ 2223923 w 3401458"/>
                  <a:gd name="connsiteY57" fmla="*/ 2062528 h 2220057"/>
                  <a:gd name="connsiteX58" fmla="*/ 2311846 w 3401458"/>
                  <a:gd name="connsiteY58" fmla="*/ 2102827 h 2220057"/>
                  <a:gd name="connsiteX59" fmla="*/ 2355808 w 3401458"/>
                  <a:gd name="connsiteY59" fmla="*/ 2069855 h 2220057"/>
                  <a:gd name="connsiteX60" fmla="*/ 2366798 w 3401458"/>
                  <a:gd name="connsiteY60" fmla="*/ 2014903 h 2220057"/>
                  <a:gd name="connsiteX61" fmla="*/ 2344817 w 3401458"/>
                  <a:gd name="connsiteY61" fmla="*/ 1967278 h 2220057"/>
                  <a:gd name="connsiteX62" fmla="*/ 2352144 w 3401458"/>
                  <a:gd name="connsiteY62" fmla="*/ 1919653 h 2220057"/>
                  <a:gd name="connsiteX63" fmla="*/ 2308183 w 3401458"/>
                  <a:gd name="connsiteY63" fmla="*/ 1868365 h 2220057"/>
                  <a:gd name="connsiteX64" fmla="*/ 2282538 w 3401458"/>
                  <a:gd name="connsiteY64" fmla="*/ 1740144 h 2220057"/>
                  <a:gd name="connsiteX65" fmla="*/ 2260558 w 3401458"/>
                  <a:gd name="connsiteY65" fmla="*/ 1655884 h 2220057"/>
                  <a:gd name="connsiteX66" fmla="*/ 2238577 w 3401458"/>
                  <a:gd name="connsiteY66" fmla="*/ 1608259 h 2220057"/>
                  <a:gd name="connsiteX67" fmla="*/ 2209269 w 3401458"/>
                  <a:gd name="connsiteY67" fmla="*/ 1648557 h 2220057"/>
                  <a:gd name="connsiteX68" fmla="*/ 2165308 w 3401458"/>
                  <a:gd name="connsiteY68" fmla="*/ 1615586 h 2220057"/>
                  <a:gd name="connsiteX69" fmla="*/ 2139663 w 3401458"/>
                  <a:gd name="connsiteY69" fmla="*/ 1571625 h 2220057"/>
                  <a:gd name="connsiteX70" fmla="*/ 2139663 w 3401458"/>
                  <a:gd name="connsiteY70" fmla="*/ 1545980 h 2220057"/>
                  <a:gd name="connsiteX71" fmla="*/ 2103029 w 3401458"/>
                  <a:gd name="connsiteY71" fmla="*/ 1545980 h 2220057"/>
                  <a:gd name="connsiteX72" fmla="*/ 2051740 w 3401458"/>
                  <a:gd name="connsiteY72" fmla="*/ 1553307 h 2220057"/>
                  <a:gd name="connsiteX73" fmla="*/ 2018769 w 3401458"/>
                  <a:gd name="connsiteY73" fmla="*/ 1516673 h 2220057"/>
                  <a:gd name="connsiteX74" fmla="*/ 2033423 w 3401458"/>
                  <a:gd name="connsiteY74" fmla="*/ 1483702 h 2220057"/>
                  <a:gd name="connsiteX75" fmla="*/ 2121346 w 3401458"/>
                  <a:gd name="connsiteY75" fmla="*/ 1483702 h 2220057"/>
                  <a:gd name="connsiteX76" fmla="*/ 2176298 w 3401458"/>
                  <a:gd name="connsiteY76" fmla="*/ 1527663 h 2220057"/>
                  <a:gd name="connsiteX77" fmla="*/ 2275211 w 3401458"/>
                  <a:gd name="connsiteY77" fmla="*/ 1553307 h 2220057"/>
                  <a:gd name="connsiteX78" fmla="*/ 2337490 w 3401458"/>
                  <a:gd name="connsiteY78" fmla="*/ 1516673 h 2220057"/>
                  <a:gd name="connsiteX79" fmla="*/ 2407096 w 3401458"/>
                  <a:gd name="connsiteY79" fmla="*/ 1461721 h 2220057"/>
                  <a:gd name="connsiteX80" fmla="*/ 2443731 w 3401458"/>
                  <a:gd name="connsiteY80" fmla="*/ 1406769 h 2220057"/>
                  <a:gd name="connsiteX81" fmla="*/ 2476702 w 3401458"/>
                  <a:gd name="connsiteY81" fmla="*/ 1366471 h 2220057"/>
                  <a:gd name="connsiteX82" fmla="*/ 2487692 w 3401458"/>
                  <a:gd name="connsiteY82" fmla="*/ 1318846 h 2220057"/>
                  <a:gd name="connsiteX83" fmla="*/ 2480365 w 3401458"/>
                  <a:gd name="connsiteY83" fmla="*/ 1274884 h 2220057"/>
                  <a:gd name="connsiteX84" fmla="*/ 2429077 w 3401458"/>
                  <a:gd name="connsiteY84" fmla="*/ 1223596 h 2220057"/>
                  <a:gd name="connsiteX85" fmla="*/ 2440067 w 3401458"/>
                  <a:gd name="connsiteY85" fmla="*/ 1172307 h 2220057"/>
                  <a:gd name="connsiteX86" fmla="*/ 2465711 w 3401458"/>
                  <a:gd name="connsiteY86" fmla="*/ 1143000 h 2220057"/>
                  <a:gd name="connsiteX87" fmla="*/ 2524327 w 3401458"/>
                  <a:gd name="connsiteY87" fmla="*/ 1146663 h 2220057"/>
                  <a:gd name="connsiteX88" fmla="*/ 2560961 w 3401458"/>
                  <a:gd name="connsiteY88" fmla="*/ 1227259 h 2220057"/>
                  <a:gd name="connsiteX89" fmla="*/ 2575615 w 3401458"/>
                  <a:gd name="connsiteY89" fmla="*/ 1278548 h 2220057"/>
                  <a:gd name="connsiteX90" fmla="*/ 2575615 w 3401458"/>
                  <a:gd name="connsiteY90" fmla="*/ 1337163 h 2220057"/>
                  <a:gd name="connsiteX91" fmla="*/ 2659875 w 3401458"/>
                  <a:gd name="connsiteY91" fmla="*/ 1337163 h 2220057"/>
                  <a:gd name="connsiteX92" fmla="*/ 2711163 w 3401458"/>
                  <a:gd name="connsiteY92" fmla="*/ 1315182 h 2220057"/>
                  <a:gd name="connsiteX93" fmla="*/ 2747798 w 3401458"/>
                  <a:gd name="connsiteY93" fmla="*/ 1304192 h 2220057"/>
                  <a:gd name="connsiteX94" fmla="*/ 2843048 w 3401458"/>
                  <a:gd name="connsiteY94" fmla="*/ 1355480 h 2220057"/>
                  <a:gd name="connsiteX95" fmla="*/ 2865029 w 3401458"/>
                  <a:gd name="connsiteY95" fmla="*/ 1395778 h 2220057"/>
                  <a:gd name="connsiteX96" fmla="*/ 2868692 w 3401458"/>
                  <a:gd name="connsiteY96" fmla="*/ 1465384 h 2220057"/>
                  <a:gd name="connsiteX97" fmla="*/ 2949288 w 3401458"/>
                  <a:gd name="connsiteY97" fmla="*/ 1534990 h 2220057"/>
                  <a:gd name="connsiteX98" fmla="*/ 2985923 w 3401458"/>
                  <a:gd name="connsiteY98" fmla="*/ 1524000 h 2220057"/>
                  <a:gd name="connsiteX99" fmla="*/ 3055529 w 3401458"/>
                  <a:gd name="connsiteY99" fmla="*/ 1589942 h 2220057"/>
                  <a:gd name="connsiteX100" fmla="*/ 3114144 w 3401458"/>
                  <a:gd name="connsiteY100" fmla="*/ 1622913 h 2220057"/>
                  <a:gd name="connsiteX101" fmla="*/ 3191077 w 3401458"/>
                  <a:gd name="connsiteY101" fmla="*/ 1622913 h 2220057"/>
                  <a:gd name="connsiteX102" fmla="*/ 3253356 w 3401458"/>
                  <a:gd name="connsiteY102" fmla="*/ 1597269 h 2220057"/>
                  <a:gd name="connsiteX103" fmla="*/ 3238702 w 3401458"/>
                  <a:gd name="connsiteY103" fmla="*/ 1534990 h 2220057"/>
                  <a:gd name="connsiteX104" fmla="*/ 3268009 w 3401458"/>
                  <a:gd name="connsiteY104" fmla="*/ 1469048 h 2220057"/>
                  <a:gd name="connsiteX105" fmla="*/ 3275336 w 3401458"/>
                  <a:gd name="connsiteY105" fmla="*/ 1399442 h 2220057"/>
                  <a:gd name="connsiteX106" fmla="*/ 3275336 w 3401458"/>
                  <a:gd name="connsiteY106" fmla="*/ 1337163 h 2220057"/>
                  <a:gd name="connsiteX107" fmla="*/ 3326625 w 3401458"/>
                  <a:gd name="connsiteY107" fmla="*/ 1340827 h 2220057"/>
                  <a:gd name="connsiteX108" fmla="*/ 3382086 w 3401458"/>
                  <a:gd name="connsiteY108" fmla="*/ 1296572 h 2220057"/>
                  <a:gd name="connsiteX109" fmla="*/ 3393994 w 3401458"/>
                  <a:gd name="connsiteY109" fmla="*/ 1267704 h 2220057"/>
                  <a:gd name="connsiteX110" fmla="*/ 3401047 w 3401458"/>
                  <a:gd name="connsiteY110" fmla="*/ 1211580 h 2220057"/>
                  <a:gd name="connsiteX111" fmla="*/ 3401458 w 3401458"/>
                  <a:gd name="connsiteY111" fmla="*/ 1116916 h 2220057"/>
                  <a:gd name="connsiteX112" fmla="*/ 3387080 w 3401458"/>
                  <a:gd name="connsiteY112" fmla="*/ 1048629 h 2220057"/>
                  <a:gd name="connsiteX113" fmla="*/ 3359967 w 3401458"/>
                  <a:gd name="connsiteY113" fmla="*/ 1020933 h 2220057"/>
                  <a:gd name="connsiteX114" fmla="*/ 3330426 w 3401458"/>
                  <a:gd name="connsiteY114" fmla="*/ 976092 h 2220057"/>
                  <a:gd name="connsiteX115" fmla="*/ 3264346 w 3401458"/>
                  <a:gd name="connsiteY115" fmla="*/ 930519 h 2220057"/>
                  <a:gd name="connsiteX116" fmla="*/ 3136125 w 3401458"/>
                  <a:gd name="connsiteY116" fmla="*/ 901211 h 2220057"/>
                  <a:gd name="connsiteX117" fmla="*/ 3051865 w 3401458"/>
                  <a:gd name="connsiteY117" fmla="*/ 901211 h 2220057"/>
                  <a:gd name="connsiteX118" fmla="*/ 3055529 w 3401458"/>
                  <a:gd name="connsiteY118" fmla="*/ 985471 h 2220057"/>
                  <a:gd name="connsiteX119" fmla="*/ 3059192 w 3401458"/>
                  <a:gd name="connsiteY119" fmla="*/ 1036759 h 2220057"/>
                  <a:gd name="connsiteX120" fmla="*/ 3015231 w 3401458"/>
                  <a:gd name="connsiteY120" fmla="*/ 1044086 h 2220057"/>
                  <a:gd name="connsiteX121" fmla="*/ 2967606 w 3401458"/>
                  <a:gd name="connsiteY121" fmla="*/ 1018442 h 2220057"/>
                  <a:gd name="connsiteX122" fmla="*/ 2989586 w 3401458"/>
                  <a:gd name="connsiteY122" fmla="*/ 970817 h 2220057"/>
                  <a:gd name="connsiteX123" fmla="*/ 2974933 w 3401458"/>
                  <a:gd name="connsiteY123" fmla="*/ 886557 h 2220057"/>
                  <a:gd name="connsiteX124" fmla="*/ 2974933 w 3401458"/>
                  <a:gd name="connsiteY124" fmla="*/ 835269 h 2220057"/>
                  <a:gd name="connsiteX125" fmla="*/ 2927308 w 3401458"/>
                  <a:gd name="connsiteY125" fmla="*/ 762000 h 2220057"/>
                  <a:gd name="connsiteX126" fmla="*/ 2876019 w 3401458"/>
                  <a:gd name="connsiteY126" fmla="*/ 707048 h 2220057"/>
                  <a:gd name="connsiteX127" fmla="*/ 2813740 w 3401458"/>
                  <a:gd name="connsiteY127" fmla="*/ 666750 h 2220057"/>
                  <a:gd name="connsiteX128" fmla="*/ 2751461 w 3401458"/>
                  <a:gd name="connsiteY128" fmla="*/ 630115 h 2220057"/>
                  <a:gd name="connsiteX129" fmla="*/ 2700173 w 3401458"/>
                  <a:gd name="connsiteY129" fmla="*/ 567836 h 2220057"/>
                  <a:gd name="connsiteX130" fmla="*/ 2626904 w 3401458"/>
                  <a:gd name="connsiteY130" fmla="*/ 512884 h 2220057"/>
                  <a:gd name="connsiteX131" fmla="*/ 2586606 w 3401458"/>
                  <a:gd name="connsiteY131" fmla="*/ 476250 h 2220057"/>
                  <a:gd name="connsiteX132" fmla="*/ 2535317 w 3401458"/>
                  <a:gd name="connsiteY132" fmla="*/ 421298 h 2220057"/>
                  <a:gd name="connsiteX133" fmla="*/ 2469375 w 3401458"/>
                  <a:gd name="connsiteY133" fmla="*/ 384663 h 2220057"/>
                  <a:gd name="connsiteX134" fmla="*/ 2403433 w 3401458"/>
                  <a:gd name="connsiteY134" fmla="*/ 355355 h 2220057"/>
                  <a:gd name="connsiteX135" fmla="*/ 2377788 w 3401458"/>
                  <a:gd name="connsiteY135" fmla="*/ 307730 h 2220057"/>
                  <a:gd name="connsiteX136" fmla="*/ 2326500 w 3401458"/>
                  <a:gd name="connsiteY136" fmla="*/ 267432 h 2220057"/>
                  <a:gd name="connsiteX137" fmla="*/ 2271548 w 3401458"/>
                  <a:gd name="connsiteY137" fmla="*/ 212480 h 2220057"/>
                  <a:gd name="connsiteX138" fmla="*/ 2198279 w 3401458"/>
                  <a:gd name="connsiteY138" fmla="*/ 194163 h 2220057"/>
                  <a:gd name="connsiteX139" fmla="*/ 2146990 w 3401458"/>
                  <a:gd name="connsiteY139" fmla="*/ 172182 h 2220057"/>
                  <a:gd name="connsiteX140" fmla="*/ 2081048 w 3401458"/>
                  <a:gd name="connsiteY140" fmla="*/ 142875 h 2220057"/>
                  <a:gd name="connsiteX141" fmla="*/ 2040750 w 3401458"/>
                  <a:gd name="connsiteY141" fmla="*/ 113567 h 2220057"/>
                  <a:gd name="connsiteX142" fmla="*/ 1982134 w 3401458"/>
                  <a:gd name="connsiteY142" fmla="*/ 73269 h 2220057"/>
                  <a:gd name="connsiteX143" fmla="*/ 1934509 w 3401458"/>
                  <a:gd name="connsiteY143" fmla="*/ 87923 h 2220057"/>
                  <a:gd name="connsiteX144" fmla="*/ 1857577 w 3401458"/>
                  <a:gd name="connsiteY144" fmla="*/ 84259 h 2220057"/>
                  <a:gd name="connsiteX145" fmla="*/ 1795298 w 3401458"/>
                  <a:gd name="connsiteY145" fmla="*/ 84259 h 2220057"/>
                  <a:gd name="connsiteX146" fmla="*/ 1725692 w 3401458"/>
                  <a:gd name="connsiteY146" fmla="*/ 73269 h 2220057"/>
                  <a:gd name="connsiteX147" fmla="*/ 1707375 w 3401458"/>
                  <a:gd name="connsiteY147" fmla="*/ 98913 h 2220057"/>
                  <a:gd name="connsiteX148" fmla="*/ 1670740 w 3401458"/>
                  <a:gd name="connsiteY148" fmla="*/ 98913 h 2220057"/>
                  <a:gd name="connsiteX149" fmla="*/ 1645096 w 3401458"/>
                  <a:gd name="connsiteY149" fmla="*/ 58615 h 2220057"/>
                  <a:gd name="connsiteX150" fmla="*/ 1615788 w 3401458"/>
                  <a:gd name="connsiteY150" fmla="*/ 47625 h 2220057"/>
                  <a:gd name="connsiteX151" fmla="*/ 1531529 w 3401458"/>
                  <a:gd name="connsiteY151" fmla="*/ 32971 h 2220057"/>
                  <a:gd name="connsiteX152" fmla="*/ 1480240 w 3401458"/>
                  <a:gd name="connsiteY152" fmla="*/ 18317 h 2220057"/>
                  <a:gd name="connsiteX153" fmla="*/ 1406971 w 3401458"/>
                  <a:gd name="connsiteY153" fmla="*/ 0 h 2220057"/>
                  <a:gd name="connsiteX154" fmla="*/ 1406971 w 3401458"/>
                  <a:gd name="connsiteY154" fmla="*/ 0 h 2220057"/>
                  <a:gd name="connsiteX155" fmla="*/ 1392317 w 3401458"/>
                  <a:gd name="connsiteY155" fmla="*/ 95250 h 2220057"/>
                  <a:gd name="connsiteX156" fmla="*/ 1366673 w 3401458"/>
                  <a:gd name="connsiteY156" fmla="*/ 135548 h 2220057"/>
                  <a:gd name="connsiteX157" fmla="*/ 1366673 w 3401458"/>
                  <a:gd name="connsiteY157" fmla="*/ 135548 h 2220057"/>
                  <a:gd name="connsiteX158" fmla="*/ 1392317 w 3401458"/>
                  <a:gd name="connsiteY158" fmla="*/ 172182 h 2220057"/>
                  <a:gd name="connsiteX159" fmla="*/ 1421625 w 3401458"/>
                  <a:gd name="connsiteY159" fmla="*/ 263769 h 2220057"/>
                  <a:gd name="connsiteX160" fmla="*/ 1439942 w 3401458"/>
                  <a:gd name="connsiteY160" fmla="*/ 329711 h 2220057"/>
                  <a:gd name="connsiteX161" fmla="*/ 1395981 w 3401458"/>
                  <a:gd name="connsiteY161" fmla="*/ 391990 h 2220057"/>
                  <a:gd name="connsiteX162" fmla="*/ 1355683 w 3401458"/>
                  <a:gd name="connsiteY162" fmla="*/ 417634 h 2220057"/>
                  <a:gd name="connsiteX163" fmla="*/ 1282413 w 3401458"/>
                  <a:gd name="connsiteY163" fmla="*/ 410307 h 2220057"/>
                  <a:gd name="connsiteX164" fmla="*/ 1264096 w 3401458"/>
                  <a:gd name="connsiteY164" fmla="*/ 373673 h 2220057"/>
                  <a:gd name="connsiteX165" fmla="*/ 1264096 w 3401458"/>
                  <a:gd name="connsiteY165" fmla="*/ 333375 h 2220057"/>
                  <a:gd name="connsiteX166" fmla="*/ 1245779 w 3401458"/>
                  <a:gd name="connsiteY166" fmla="*/ 315057 h 2220057"/>
                  <a:gd name="connsiteX167" fmla="*/ 1205481 w 3401458"/>
                  <a:gd name="connsiteY167" fmla="*/ 296740 h 2220057"/>
                  <a:gd name="connsiteX168" fmla="*/ 1157856 w 3401458"/>
                  <a:gd name="connsiteY168" fmla="*/ 271096 h 2220057"/>
                  <a:gd name="connsiteX169" fmla="*/ 1143202 w 3401458"/>
                  <a:gd name="connsiteY169" fmla="*/ 216144 h 2220057"/>
                  <a:gd name="connsiteX170" fmla="*/ 1139538 w 3401458"/>
                  <a:gd name="connsiteY170" fmla="*/ 168519 h 2220057"/>
                  <a:gd name="connsiteX171" fmla="*/ 1135875 w 3401458"/>
                  <a:gd name="connsiteY171" fmla="*/ 153865 h 2220057"/>
                  <a:gd name="connsiteX172" fmla="*/ 1106567 w 3401458"/>
                  <a:gd name="connsiteY172" fmla="*/ 127206 h 2220057"/>
                  <a:gd name="connsiteX173" fmla="*/ 1058942 w 3401458"/>
                  <a:gd name="connsiteY173" fmla="*/ 146538 h 2220057"/>
                  <a:gd name="connsiteX174" fmla="*/ 1022308 w 3401458"/>
                  <a:gd name="connsiteY174" fmla="*/ 208817 h 2220057"/>
                  <a:gd name="connsiteX175" fmla="*/ 952702 w 3401458"/>
                  <a:gd name="connsiteY175" fmla="*/ 197827 h 2220057"/>
                  <a:gd name="connsiteX176" fmla="*/ 846461 w 3401458"/>
                  <a:gd name="connsiteY176" fmla="*/ 168519 h 2220057"/>
                  <a:gd name="connsiteX177" fmla="*/ 754875 w 3401458"/>
                  <a:gd name="connsiteY177" fmla="*/ 168519 h 2220057"/>
                  <a:gd name="connsiteX178" fmla="*/ 703586 w 3401458"/>
                  <a:gd name="connsiteY178" fmla="*/ 146538 h 2220057"/>
                  <a:gd name="connsiteX179" fmla="*/ 688933 w 3401458"/>
                  <a:gd name="connsiteY179" fmla="*/ 109903 h 2220057"/>
                  <a:gd name="connsiteX180" fmla="*/ 612000 w 3401458"/>
                  <a:gd name="connsiteY180" fmla="*/ 142875 h 2220057"/>
                  <a:gd name="connsiteX181" fmla="*/ 502096 w 3401458"/>
                  <a:gd name="connsiteY181" fmla="*/ 157528 h 2220057"/>
                  <a:gd name="connsiteX0" fmla="*/ 502096 w 3401458"/>
                  <a:gd name="connsiteY0" fmla="*/ 157528 h 2220057"/>
                  <a:gd name="connsiteX1" fmla="*/ 535067 w 3401458"/>
                  <a:gd name="connsiteY1" fmla="*/ 289413 h 2220057"/>
                  <a:gd name="connsiteX2" fmla="*/ 548634 w 3401458"/>
                  <a:gd name="connsiteY2" fmla="*/ 359386 h 2220057"/>
                  <a:gd name="connsiteX3" fmla="*/ 522989 w 3401458"/>
                  <a:gd name="connsiteY3" fmla="*/ 584504 h 2220057"/>
                  <a:gd name="connsiteX4" fmla="*/ 458134 w 3401458"/>
                  <a:gd name="connsiteY4" fmla="*/ 545855 h 2220057"/>
                  <a:gd name="connsiteX5" fmla="*/ 340904 w 3401458"/>
                  <a:gd name="connsiteY5" fmla="*/ 564173 h 2220057"/>
                  <a:gd name="connsiteX6" fmla="*/ 237038 w 3401458"/>
                  <a:gd name="connsiteY6" fmla="*/ 576080 h 2220057"/>
                  <a:gd name="connsiteX7" fmla="*/ 84462 w 3401458"/>
                  <a:gd name="connsiteY7" fmla="*/ 611798 h 2220057"/>
                  <a:gd name="connsiteX8" fmla="*/ 77134 w 3401458"/>
                  <a:gd name="connsiteY8" fmla="*/ 670413 h 2220057"/>
                  <a:gd name="connsiteX9" fmla="*/ 11192 w 3401458"/>
                  <a:gd name="connsiteY9" fmla="*/ 714375 h 2220057"/>
                  <a:gd name="connsiteX10" fmla="*/ 0 w 3401458"/>
                  <a:gd name="connsiteY10" fmla="*/ 835269 h 2220057"/>
                  <a:gd name="connsiteX11" fmla="*/ 90902 w 3401458"/>
                  <a:gd name="connsiteY11" fmla="*/ 920810 h 2220057"/>
                  <a:gd name="connsiteX12" fmla="*/ 128624 w 3401458"/>
                  <a:gd name="connsiteY12" fmla="*/ 952317 h 2220057"/>
                  <a:gd name="connsiteX13" fmla="*/ 88125 w 3401458"/>
                  <a:gd name="connsiteY13" fmla="*/ 1091711 h 2220057"/>
                  <a:gd name="connsiteX14" fmla="*/ 78623 w 3401458"/>
                  <a:gd name="connsiteY14" fmla="*/ 1118821 h 2220057"/>
                  <a:gd name="connsiteX15" fmla="*/ 172384 w 3401458"/>
                  <a:gd name="connsiteY15" fmla="*/ 1172307 h 2220057"/>
                  <a:gd name="connsiteX16" fmla="*/ 132086 w 3401458"/>
                  <a:gd name="connsiteY16" fmla="*/ 1274884 h 2220057"/>
                  <a:gd name="connsiteX17" fmla="*/ 150404 w 3401458"/>
                  <a:gd name="connsiteY17" fmla="*/ 1304192 h 2220057"/>
                  <a:gd name="connsiteX18" fmla="*/ 264171 w 3401458"/>
                  <a:gd name="connsiteY18" fmla="*/ 1350534 h 2220057"/>
                  <a:gd name="connsiteX19" fmla="*/ 304269 w 3401458"/>
                  <a:gd name="connsiteY19" fmla="*/ 1436077 h 2220057"/>
                  <a:gd name="connsiteX20" fmla="*/ 395856 w 3401458"/>
                  <a:gd name="connsiteY20" fmla="*/ 1432413 h 2220057"/>
                  <a:gd name="connsiteX21" fmla="*/ 454471 w 3401458"/>
                  <a:gd name="connsiteY21" fmla="*/ 1520336 h 2220057"/>
                  <a:gd name="connsiteX22" fmla="*/ 549721 w 3401458"/>
                  <a:gd name="connsiteY22" fmla="*/ 1542317 h 2220057"/>
                  <a:gd name="connsiteX23" fmla="*/ 582692 w 3401458"/>
                  <a:gd name="connsiteY23" fmla="*/ 1553307 h 2220057"/>
                  <a:gd name="connsiteX24" fmla="*/ 639132 w 3401458"/>
                  <a:gd name="connsiteY24" fmla="*/ 1500005 h 2220057"/>
                  <a:gd name="connsiteX25" fmla="*/ 652298 w 3401458"/>
                  <a:gd name="connsiteY25" fmla="*/ 1494692 h 2220057"/>
                  <a:gd name="connsiteX26" fmla="*/ 714577 w 3401458"/>
                  <a:gd name="connsiteY26" fmla="*/ 1483702 h 2220057"/>
                  <a:gd name="connsiteX27" fmla="*/ 776856 w 3401458"/>
                  <a:gd name="connsiteY27" fmla="*/ 1524000 h 2220057"/>
                  <a:gd name="connsiteX28" fmla="*/ 817154 w 3401458"/>
                  <a:gd name="connsiteY28" fmla="*/ 1505682 h 2220057"/>
                  <a:gd name="connsiteX29" fmla="*/ 882009 w 3401458"/>
                  <a:gd name="connsiteY29" fmla="*/ 1557886 h 2220057"/>
                  <a:gd name="connsiteX30" fmla="*/ 934384 w 3401458"/>
                  <a:gd name="connsiteY30" fmla="*/ 1567961 h 2220057"/>
                  <a:gd name="connsiteX31" fmla="*/ 1007654 w 3401458"/>
                  <a:gd name="connsiteY31" fmla="*/ 1583531 h 2220057"/>
                  <a:gd name="connsiteX32" fmla="*/ 1034585 w 3401458"/>
                  <a:gd name="connsiteY32" fmla="*/ 1581150 h 2220057"/>
                  <a:gd name="connsiteX33" fmla="*/ 1093402 w 3401458"/>
                  <a:gd name="connsiteY33" fmla="*/ 1656801 h 2220057"/>
                  <a:gd name="connsiteX34" fmla="*/ 1143404 w 3401458"/>
                  <a:gd name="connsiteY34" fmla="*/ 1638665 h 2220057"/>
                  <a:gd name="connsiteX35" fmla="*/ 1187163 w 3401458"/>
                  <a:gd name="connsiteY35" fmla="*/ 1659548 h 2220057"/>
                  <a:gd name="connsiteX36" fmla="*/ 1200329 w 3401458"/>
                  <a:gd name="connsiteY36" fmla="*/ 1711752 h 2220057"/>
                  <a:gd name="connsiteX37" fmla="*/ 1264096 w 3401458"/>
                  <a:gd name="connsiteY37" fmla="*/ 1740144 h 2220057"/>
                  <a:gd name="connsiteX38" fmla="*/ 1282413 w 3401458"/>
                  <a:gd name="connsiteY38" fmla="*/ 1806086 h 2220057"/>
                  <a:gd name="connsiteX39" fmla="*/ 1166471 w 3401458"/>
                  <a:gd name="connsiteY39" fmla="*/ 1918188 h 2220057"/>
                  <a:gd name="connsiteX40" fmla="*/ 1172509 w 3401458"/>
                  <a:gd name="connsiteY40" fmla="*/ 1949877 h 2220057"/>
                  <a:gd name="connsiteX41" fmla="*/ 1245779 w 3401458"/>
                  <a:gd name="connsiteY41" fmla="*/ 1974605 h 2220057"/>
                  <a:gd name="connsiteX42" fmla="*/ 1322711 w 3401458"/>
                  <a:gd name="connsiteY42" fmla="*/ 2033221 h 2220057"/>
                  <a:gd name="connsiteX43" fmla="*/ 1363009 w 3401458"/>
                  <a:gd name="connsiteY43" fmla="*/ 2121144 h 2220057"/>
                  <a:gd name="connsiteX44" fmla="*/ 1428065 w 3401458"/>
                  <a:gd name="connsiteY44" fmla="*/ 2125906 h 2220057"/>
                  <a:gd name="connsiteX45" fmla="*/ 1513211 w 3401458"/>
                  <a:gd name="connsiteY45" fmla="*/ 2106490 h 2220057"/>
                  <a:gd name="connsiteX46" fmla="*/ 1579154 w 3401458"/>
                  <a:gd name="connsiteY46" fmla="*/ 2077182 h 2220057"/>
                  <a:gd name="connsiteX47" fmla="*/ 1648759 w 3401458"/>
                  <a:gd name="connsiteY47" fmla="*/ 2106490 h 2220057"/>
                  <a:gd name="connsiteX48" fmla="*/ 1725692 w 3401458"/>
                  <a:gd name="connsiteY48" fmla="*/ 2055202 h 2220057"/>
                  <a:gd name="connsiteX49" fmla="*/ 1769654 w 3401458"/>
                  <a:gd name="connsiteY49" fmla="*/ 2077182 h 2220057"/>
                  <a:gd name="connsiteX50" fmla="*/ 1784308 w 3401458"/>
                  <a:gd name="connsiteY50" fmla="*/ 2146788 h 2220057"/>
                  <a:gd name="connsiteX51" fmla="*/ 1811641 w 3401458"/>
                  <a:gd name="connsiteY51" fmla="*/ 2220057 h 2220057"/>
                  <a:gd name="connsiteX52" fmla="*/ 1919856 w 3401458"/>
                  <a:gd name="connsiteY52" fmla="*/ 2168769 h 2220057"/>
                  <a:gd name="connsiteX53" fmla="*/ 1967481 w 3401458"/>
                  <a:gd name="connsiteY53" fmla="*/ 2124807 h 2220057"/>
                  <a:gd name="connsiteX54" fmla="*/ 2022433 w 3401458"/>
                  <a:gd name="connsiteY54" fmla="*/ 2106490 h 2220057"/>
                  <a:gd name="connsiteX55" fmla="*/ 2077384 w 3401458"/>
                  <a:gd name="connsiteY55" fmla="*/ 2058865 h 2220057"/>
                  <a:gd name="connsiteX56" fmla="*/ 2154317 w 3401458"/>
                  <a:gd name="connsiteY56" fmla="*/ 2047875 h 2220057"/>
                  <a:gd name="connsiteX57" fmla="*/ 2223923 w 3401458"/>
                  <a:gd name="connsiteY57" fmla="*/ 2062528 h 2220057"/>
                  <a:gd name="connsiteX58" fmla="*/ 2311846 w 3401458"/>
                  <a:gd name="connsiteY58" fmla="*/ 2102827 h 2220057"/>
                  <a:gd name="connsiteX59" fmla="*/ 2355808 w 3401458"/>
                  <a:gd name="connsiteY59" fmla="*/ 2069855 h 2220057"/>
                  <a:gd name="connsiteX60" fmla="*/ 2366798 w 3401458"/>
                  <a:gd name="connsiteY60" fmla="*/ 2014903 h 2220057"/>
                  <a:gd name="connsiteX61" fmla="*/ 2344817 w 3401458"/>
                  <a:gd name="connsiteY61" fmla="*/ 1967278 h 2220057"/>
                  <a:gd name="connsiteX62" fmla="*/ 2352144 w 3401458"/>
                  <a:gd name="connsiteY62" fmla="*/ 1919653 h 2220057"/>
                  <a:gd name="connsiteX63" fmla="*/ 2308183 w 3401458"/>
                  <a:gd name="connsiteY63" fmla="*/ 1868365 h 2220057"/>
                  <a:gd name="connsiteX64" fmla="*/ 2282538 w 3401458"/>
                  <a:gd name="connsiteY64" fmla="*/ 1740144 h 2220057"/>
                  <a:gd name="connsiteX65" fmla="*/ 2260558 w 3401458"/>
                  <a:gd name="connsiteY65" fmla="*/ 1655884 h 2220057"/>
                  <a:gd name="connsiteX66" fmla="*/ 2238577 w 3401458"/>
                  <a:gd name="connsiteY66" fmla="*/ 1608259 h 2220057"/>
                  <a:gd name="connsiteX67" fmla="*/ 2209269 w 3401458"/>
                  <a:gd name="connsiteY67" fmla="*/ 1648557 h 2220057"/>
                  <a:gd name="connsiteX68" fmla="*/ 2165308 w 3401458"/>
                  <a:gd name="connsiteY68" fmla="*/ 1615586 h 2220057"/>
                  <a:gd name="connsiteX69" fmla="*/ 2139663 w 3401458"/>
                  <a:gd name="connsiteY69" fmla="*/ 1571625 h 2220057"/>
                  <a:gd name="connsiteX70" fmla="*/ 2139663 w 3401458"/>
                  <a:gd name="connsiteY70" fmla="*/ 1545980 h 2220057"/>
                  <a:gd name="connsiteX71" fmla="*/ 2103029 w 3401458"/>
                  <a:gd name="connsiteY71" fmla="*/ 1545980 h 2220057"/>
                  <a:gd name="connsiteX72" fmla="*/ 2051740 w 3401458"/>
                  <a:gd name="connsiteY72" fmla="*/ 1553307 h 2220057"/>
                  <a:gd name="connsiteX73" fmla="*/ 2018769 w 3401458"/>
                  <a:gd name="connsiteY73" fmla="*/ 1516673 h 2220057"/>
                  <a:gd name="connsiteX74" fmla="*/ 2033423 w 3401458"/>
                  <a:gd name="connsiteY74" fmla="*/ 1483702 h 2220057"/>
                  <a:gd name="connsiteX75" fmla="*/ 2121346 w 3401458"/>
                  <a:gd name="connsiteY75" fmla="*/ 1483702 h 2220057"/>
                  <a:gd name="connsiteX76" fmla="*/ 2176298 w 3401458"/>
                  <a:gd name="connsiteY76" fmla="*/ 1527663 h 2220057"/>
                  <a:gd name="connsiteX77" fmla="*/ 2275211 w 3401458"/>
                  <a:gd name="connsiteY77" fmla="*/ 1553307 h 2220057"/>
                  <a:gd name="connsiteX78" fmla="*/ 2337490 w 3401458"/>
                  <a:gd name="connsiteY78" fmla="*/ 1516673 h 2220057"/>
                  <a:gd name="connsiteX79" fmla="*/ 2407096 w 3401458"/>
                  <a:gd name="connsiteY79" fmla="*/ 1461721 h 2220057"/>
                  <a:gd name="connsiteX80" fmla="*/ 2443731 w 3401458"/>
                  <a:gd name="connsiteY80" fmla="*/ 1406769 h 2220057"/>
                  <a:gd name="connsiteX81" fmla="*/ 2476702 w 3401458"/>
                  <a:gd name="connsiteY81" fmla="*/ 1366471 h 2220057"/>
                  <a:gd name="connsiteX82" fmla="*/ 2487692 w 3401458"/>
                  <a:gd name="connsiteY82" fmla="*/ 1318846 h 2220057"/>
                  <a:gd name="connsiteX83" fmla="*/ 2480365 w 3401458"/>
                  <a:gd name="connsiteY83" fmla="*/ 1274884 h 2220057"/>
                  <a:gd name="connsiteX84" fmla="*/ 2429077 w 3401458"/>
                  <a:gd name="connsiteY84" fmla="*/ 1223596 h 2220057"/>
                  <a:gd name="connsiteX85" fmla="*/ 2440067 w 3401458"/>
                  <a:gd name="connsiteY85" fmla="*/ 1172307 h 2220057"/>
                  <a:gd name="connsiteX86" fmla="*/ 2465711 w 3401458"/>
                  <a:gd name="connsiteY86" fmla="*/ 1143000 h 2220057"/>
                  <a:gd name="connsiteX87" fmla="*/ 2524327 w 3401458"/>
                  <a:gd name="connsiteY87" fmla="*/ 1146663 h 2220057"/>
                  <a:gd name="connsiteX88" fmla="*/ 2560961 w 3401458"/>
                  <a:gd name="connsiteY88" fmla="*/ 1227259 h 2220057"/>
                  <a:gd name="connsiteX89" fmla="*/ 2575615 w 3401458"/>
                  <a:gd name="connsiteY89" fmla="*/ 1278548 h 2220057"/>
                  <a:gd name="connsiteX90" fmla="*/ 2575615 w 3401458"/>
                  <a:gd name="connsiteY90" fmla="*/ 1337163 h 2220057"/>
                  <a:gd name="connsiteX91" fmla="*/ 2659875 w 3401458"/>
                  <a:gd name="connsiteY91" fmla="*/ 1337163 h 2220057"/>
                  <a:gd name="connsiteX92" fmla="*/ 2711163 w 3401458"/>
                  <a:gd name="connsiteY92" fmla="*/ 1315182 h 2220057"/>
                  <a:gd name="connsiteX93" fmla="*/ 2747798 w 3401458"/>
                  <a:gd name="connsiteY93" fmla="*/ 1304192 h 2220057"/>
                  <a:gd name="connsiteX94" fmla="*/ 2843048 w 3401458"/>
                  <a:gd name="connsiteY94" fmla="*/ 1355480 h 2220057"/>
                  <a:gd name="connsiteX95" fmla="*/ 2865029 w 3401458"/>
                  <a:gd name="connsiteY95" fmla="*/ 1395778 h 2220057"/>
                  <a:gd name="connsiteX96" fmla="*/ 2868692 w 3401458"/>
                  <a:gd name="connsiteY96" fmla="*/ 1465384 h 2220057"/>
                  <a:gd name="connsiteX97" fmla="*/ 2949288 w 3401458"/>
                  <a:gd name="connsiteY97" fmla="*/ 1534990 h 2220057"/>
                  <a:gd name="connsiteX98" fmla="*/ 2985923 w 3401458"/>
                  <a:gd name="connsiteY98" fmla="*/ 1524000 h 2220057"/>
                  <a:gd name="connsiteX99" fmla="*/ 3055529 w 3401458"/>
                  <a:gd name="connsiteY99" fmla="*/ 1589942 h 2220057"/>
                  <a:gd name="connsiteX100" fmla="*/ 3114144 w 3401458"/>
                  <a:gd name="connsiteY100" fmla="*/ 1622913 h 2220057"/>
                  <a:gd name="connsiteX101" fmla="*/ 3191077 w 3401458"/>
                  <a:gd name="connsiteY101" fmla="*/ 1622913 h 2220057"/>
                  <a:gd name="connsiteX102" fmla="*/ 3253356 w 3401458"/>
                  <a:gd name="connsiteY102" fmla="*/ 1597269 h 2220057"/>
                  <a:gd name="connsiteX103" fmla="*/ 3238702 w 3401458"/>
                  <a:gd name="connsiteY103" fmla="*/ 1534990 h 2220057"/>
                  <a:gd name="connsiteX104" fmla="*/ 3268009 w 3401458"/>
                  <a:gd name="connsiteY104" fmla="*/ 1469048 h 2220057"/>
                  <a:gd name="connsiteX105" fmla="*/ 3275336 w 3401458"/>
                  <a:gd name="connsiteY105" fmla="*/ 1399442 h 2220057"/>
                  <a:gd name="connsiteX106" fmla="*/ 3275336 w 3401458"/>
                  <a:gd name="connsiteY106" fmla="*/ 1337163 h 2220057"/>
                  <a:gd name="connsiteX107" fmla="*/ 3326625 w 3401458"/>
                  <a:gd name="connsiteY107" fmla="*/ 1340827 h 2220057"/>
                  <a:gd name="connsiteX108" fmla="*/ 3382086 w 3401458"/>
                  <a:gd name="connsiteY108" fmla="*/ 1296572 h 2220057"/>
                  <a:gd name="connsiteX109" fmla="*/ 3393994 w 3401458"/>
                  <a:gd name="connsiteY109" fmla="*/ 1267704 h 2220057"/>
                  <a:gd name="connsiteX110" fmla="*/ 3401047 w 3401458"/>
                  <a:gd name="connsiteY110" fmla="*/ 1211580 h 2220057"/>
                  <a:gd name="connsiteX111" fmla="*/ 3401458 w 3401458"/>
                  <a:gd name="connsiteY111" fmla="*/ 1116916 h 2220057"/>
                  <a:gd name="connsiteX112" fmla="*/ 3387080 w 3401458"/>
                  <a:gd name="connsiteY112" fmla="*/ 1048629 h 2220057"/>
                  <a:gd name="connsiteX113" fmla="*/ 3359967 w 3401458"/>
                  <a:gd name="connsiteY113" fmla="*/ 1020933 h 2220057"/>
                  <a:gd name="connsiteX114" fmla="*/ 3330426 w 3401458"/>
                  <a:gd name="connsiteY114" fmla="*/ 976092 h 2220057"/>
                  <a:gd name="connsiteX115" fmla="*/ 3264346 w 3401458"/>
                  <a:gd name="connsiteY115" fmla="*/ 930519 h 2220057"/>
                  <a:gd name="connsiteX116" fmla="*/ 3136125 w 3401458"/>
                  <a:gd name="connsiteY116" fmla="*/ 901211 h 2220057"/>
                  <a:gd name="connsiteX117" fmla="*/ 3051865 w 3401458"/>
                  <a:gd name="connsiteY117" fmla="*/ 901211 h 2220057"/>
                  <a:gd name="connsiteX118" fmla="*/ 3055529 w 3401458"/>
                  <a:gd name="connsiteY118" fmla="*/ 985471 h 2220057"/>
                  <a:gd name="connsiteX119" fmla="*/ 3059192 w 3401458"/>
                  <a:gd name="connsiteY119" fmla="*/ 1036759 h 2220057"/>
                  <a:gd name="connsiteX120" fmla="*/ 3015231 w 3401458"/>
                  <a:gd name="connsiteY120" fmla="*/ 1044086 h 2220057"/>
                  <a:gd name="connsiteX121" fmla="*/ 2967606 w 3401458"/>
                  <a:gd name="connsiteY121" fmla="*/ 1018442 h 2220057"/>
                  <a:gd name="connsiteX122" fmla="*/ 2989586 w 3401458"/>
                  <a:gd name="connsiteY122" fmla="*/ 970817 h 2220057"/>
                  <a:gd name="connsiteX123" fmla="*/ 2974933 w 3401458"/>
                  <a:gd name="connsiteY123" fmla="*/ 886557 h 2220057"/>
                  <a:gd name="connsiteX124" fmla="*/ 2974933 w 3401458"/>
                  <a:gd name="connsiteY124" fmla="*/ 835269 h 2220057"/>
                  <a:gd name="connsiteX125" fmla="*/ 2927308 w 3401458"/>
                  <a:gd name="connsiteY125" fmla="*/ 762000 h 2220057"/>
                  <a:gd name="connsiteX126" fmla="*/ 2876019 w 3401458"/>
                  <a:gd name="connsiteY126" fmla="*/ 707048 h 2220057"/>
                  <a:gd name="connsiteX127" fmla="*/ 2813740 w 3401458"/>
                  <a:gd name="connsiteY127" fmla="*/ 666750 h 2220057"/>
                  <a:gd name="connsiteX128" fmla="*/ 2751461 w 3401458"/>
                  <a:gd name="connsiteY128" fmla="*/ 630115 h 2220057"/>
                  <a:gd name="connsiteX129" fmla="*/ 2700173 w 3401458"/>
                  <a:gd name="connsiteY129" fmla="*/ 567836 h 2220057"/>
                  <a:gd name="connsiteX130" fmla="*/ 2626904 w 3401458"/>
                  <a:gd name="connsiteY130" fmla="*/ 512884 h 2220057"/>
                  <a:gd name="connsiteX131" fmla="*/ 2586606 w 3401458"/>
                  <a:gd name="connsiteY131" fmla="*/ 476250 h 2220057"/>
                  <a:gd name="connsiteX132" fmla="*/ 2535317 w 3401458"/>
                  <a:gd name="connsiteY132" fmla="*/ 421298 h 2220057"/>
                  <a:gd name="connsiteX133" fmla="*/ 2469375 w 3401458"/>
                  <a:gd name="connsiteY133" fmla="*/ 384663 h 2220057"/>
                  <a:gd name="connsiteX134" fmla="*/ 2403433 w 3401458"/>
                  <a:gd name="connsiteY134" fmla="*/ 355355 h 2220057"/>
                  <a:gd name="connsiteX135" fmla="*/ 2377788 w 3401458"/>
                  <a:gd name="connsiteY135" fmla="*/ 307730 h 2220057"/>
                  <a:gd name="connsiteX136" fmla="*/ 2326500 w 3401458"/>
                  <a:gd name="connsiteY136" fmla="*/ 267432 h 2220057"/>
                  <a:gd name="connsiteX137" fmla="*/ 2271548 w 3401458"/>
                  <a:gd name="connsiteY137" fmla="*/ 212480 h 2220057"/>
                  <a:gd name="connsiteX138" fmla="*/ 2198279 w 3401458"/>
                  <a:gd name="connsiteY138" fmla="*/ 194163 h 2220057"/>
                  <a:gd name="connsiteX139" fmla="*/ 2146990 w 3401458"/>
                  <a:gd name="connsiteY139" fmla="*/ 172182 h 2220057"/>
                  <a:gd name="connsiteX140" fmla="*/ 2081048 w 3401458"/>
                  <a:gd name="connsiteY140" fmla="*/ 142875 h 2220057"/>
                  <a:gd name="connsiteX141" fmla="*/ 2040750 w 3401458"/>
                  <a:gd name="connsiteY141" fmla="*/ 113567 h 2220057"/>
                  <a:gd name="connsiteX142" fmla="*/ 1982134 w 3401458"/>
                  <a:gd name="connsiteY142" fmla="*/ 73269 h 2220057"/>
                  <a:gd name="connsiteX143" fmla="*/ 1934509 w 3401458"/>
                  <a:gd name="connsiteY143" fmla="*/ 87923 h 2220057"/>
                  <a:gd name="connsiteX144" fmla="*/ 1857577 w 3401458"/>
                  <a:gd name="connsiteY144" fmla="*/ 84259 h 2220057"/>
                  <a:gd name="connsiteX145" fmla="*/ 1795298 w 3401458"/>
                  <a:gd name="connsiteY145" fmla="*/ 84259 h 2220057"/>
                  <a:gd name="connsiteX146" fmla="*/ 1725692 w 3401458"/>
                  <a:gd name="connsiteY146" fmla="*/ 73269 h 2220057"/>
                  <a:gd name="connsiteX147" fmla="*/ 1707375 w 3401458"/>
                  <a:gd name="connsiteY147" fmla="*/ 98913 h 2220057"/>
                  <a:gd name="connsiteX148" fmla="*/ 1670740 w 3401458"/>
                  <a:gd name="connsiteY148" fmla="*/ 98913 h 2220057"/>
                  <a:gd name="connsiteX149" fmla="*/ 1645096 w 3401458"/>
                  <a:gd name="connsiteY149" fmla="*/ 58615 h 2220057"/>
                  <a:gd name="connsiteX150" fmla="*/ 1615788 w 3401458"/>
                  <a:gd name="connsiteY150" fmla="*/ 47625 h 2220057"/>
                  <a:gd name="connsiteX151" fmla="*/ 1531529 w 3401458"/>
                  <a:gd name="connsiteY151" fmla="*/ 32971 h 2220057"/>
                  <a:gd name="connsiteX152" fmla="*/ 1480240 w 3401458"/>
                  <a:gd name="connsiteY152" fmla="*/ 18317 h 2220057"/>
                  <a:gd name="connsiteX153" fmla="*/ 1406971 w 3401458"/>
                  <a:gd name="connsiteY153" fmla="*/ 0 h 2220057"/>
                  <a:gd name="connsiteX154" fmla="*/ 1406971 w 3401458"/>
                  <a:gd name="connsiteY154" fmla="*/ 0 h 2220057"/>
                  <a:gd name="connsiteX155" fmla="*/ 1392317 w 3401458"/>
                  <a:gd name="connsiteY155" fmla="*/ 95250 h 2220057"/>
                  <a:gd name="connsiteX156" fmla="*/ 1366673 w 3401458"/>
                  <a:gd name="connsiteY156" fmla="*/ 135548 h 2220057"/>
                  <a:gd name="connsiteX157" fmla="*/ 1366673 w 3401458"/>
                  <a:gd name="connsiteY157" fmla="*/ 135548 h 2220057"/>
                  <a:gd name="connsiteX158" fmla="*/ 1392317 w 3401458"/>
                  <a:gd name="connsiteY158" fmla="*/ 172182 h 2220057"/>
                  <a:gd name="connsiteX159" fmla="*/ 1421625 w 3401458"/>
                  <a:gd name="connsiteY159" fmla="*/ 263769 h 2220057"/>
                  <a:gd name="connsiteX160" fmla="*/ 1439942 w 3401458"/>
                  <a:gd name="connsiteY160" fmla="*/ 329711 h 2220057"/>
                  <a:gd name="connsiteX161" fmla="*/ 1395981 w 3401458"/>
                  <a:gd name="connsiteY161" fmla="*/ 391990 h 2220057"/>
                  <a:gd name="connsiteX162" fmla="*/ 1355683 w 3401458"/>
                  <a:gd name="connsiteY162" fmla="*/ 417634 h 2220057"/>
                  <a:gd name="connsiteX163" fmla="*/ 1282413 w 3401458"/>
                  <a:gd name="connsiteY163" fmla="*/ 410307 h 2220057"/>
                  <a:gd name="connsiteX164" fmla="*/ 1264096 w 3401458"/>
                  <a:gd name="connsiteY164" fmla="*/ 373673 h 2220057"/>
                  <a:gd name="connsiteX165" fmla="*/ 1264096 w 3401458"/>
                  <a:gd name="connsiteY165" fmla="*/ 333375 h 2220057"/>
                  <a:gd name="connsiteX166" fmla="*/ 1245779 w 3401458"/>
                  <a:gd name="connsiteY166" fmla="*/ 315057 h 2220057"/>
                  <a:gd name="connsiteX167" fmla="*/ 1205481 w 3401458"/>
                  <a:gd name="connsiteY167" fmla="*/ 296740 h 2220057"/>
                  <a:gd name="connsiteX168" fmla="*/ 1157856 w 3401458"/>
                  <a:gd name="connsiteY168" fmla="*/ 271096 h 2220057"/>
                  <a:gd name="connsiteX169" fmla="*/ 1143202 w 3401458"/>
                  <a:gd name="connsiteY169" fmla="*/ 216144 h 2220057"/>
                  <a:gd name="connsiteX170" fmla="*/ 1139538 w 3401458"/>
                  <a:gd name="connsiteY170" fmla="*/ 168519 h 2220057"/>
                  <a:gd name="connsiteX171" fmla="*/ 1123514 w 3401458"/>
                  <a:gd name="connsiteY171" fmla="*/ 161280 h 2220057"/>
                  <a:gd name="connsiteX172" fmla="*/ 1106567 w 3401458"/>
                  <a:gd name="connsiteY172" fmla="*/ 127206 h 2220057"/>
                  <a:gd name="connsiteX173" fmla="*/ 1058942 w 3401458"/>
                  <a:gd name="connsiteY173" fmla="*/ 146538 h 2220057"/>
                  <a:gd name="connsiteX174" fmla="*/ 1022308 w 3401458"/>
                  <a:gd name="connsiteY174" fmla="*/ 208817 h 2220057"/>
                  <a:gd name="connsiteX175" fmla="*/ 952702 w 3401458"/>
                  <a:gd name="connsiteY175" fmla="*/ 197827 h 2220057"/>
                  <a:gd name="connsiteX176" fmla="*/ 846461 w 3401458"/>
                  <a:gd name="connsiteY176" fmla="*/ 168519 h 2220057"/>
                  <a:gd name="connsiteX177" fmla="*/ 754875 w 3401458"/>
                  <a:gd name="connsiteY177" fmla="*/ 168519 h 2220057"/>
                  <a:gd name="connsiteX178" fmla="*/ 703586 w 3401458"/>
                  <a:gd name="connsiteY178" fmla="*/ 146538 h 2220057"/>
                  <a:gd name="connsiteX179" fmla="*/ 688933 w 3401458"/>
                  <a:gd name="connsiteY179" fmla="*/ 109903 h 2220057"/>
                  <a:gd name="connsiteX180" fmla="*/ 612000 w 3401458"/>
                  <a:gd name="connsiteY180" fmla="*/ 142875 h 2220057"/>
                  <a:gd name="connsiteX181" fmla="*/ 502096 w 3401458"/>
                  <a:gd name="connsiteY181" fmla="*/ 157528 h 2220057"/>
                  <a:gd name="connsiteX0" fmla="*/ 502096 w 3401458"/>
                  <a:gd name="connsiteY0" fmla="*/ 157528 h 2220057"/>
                  <a:gd name="connsiteX1" fmla="*/ 535067 w 3401458"/>
                  <a:gd name="connsiteY1" fmla="*/ 289413 h 2220057"/>
                  <a:gd name="connsiteX2" fmla="*/ 548634 w 3401458"/>
                  <a:gd name="connsiteY2" fmla="*/ 359386 h 2220057"/>
                  <a:gd name="connsiteX3" fmla="*/ 522989 w 3401458"/>
                  <a:gd name="connsiteY3" fmla="*/ 584504 h 2220057"/>
                  <a:gd name="connsiteX4" fmla="*/ 458134 w 3401458"/>
                  <a:gd name="connsiteY4" fmla="*/ 545855 h 2220057"/>
                  <a:gd name="connsiteX5" fmla="*/ 340904 w 3401458"/>
                  <a:gd name="connsiteY5" fmla="*/ 564173 h 2220057"/>
                  <a:gd name="connsiteX6" fmla="*/ 237038 w 3401458"/>
                  <a:gd name="connsiteY6" fmla="*/ 576080 h 2220057"/>
                  <a:gd name="connsiteX7" fmla="*/ 84462 w 3401458"/>
                  <a:gd name="connsiteY7" fmla="*/ 611798 h 2220057"/>
                  <a:gd name="connsiteX8" fmla="*/ 77134 w 3401458"/>
                  <a:gd name="connsiteY8" fmla="*/ 670413 h 2220057"/>
                  <a:gd name="connsiteX9" fmla="*/ 11192 w 3401458"/>
                  <a:gd name="connsiteY9" fmla="*/ 714375 h 2220057"/>
                  <a:gd name="connsiteX10" fmla="*/ 0 w 3401458"/>
                  <a:gd name="connsiteY10" fmla="*/ 835269 h 2220057"/>
                  <a:gd name="connsiteX11" fmla="*/ 90902 w 3401458"/>
                  <a:gd name="connsiteY11" fmla="*/ 920810 h 2220057"/>
                  <a:gd name="connsiteX12" fmla="*/ 128624 w 3401458"/>
                  <a:gd name="connsiteY12" fmla="*/ 952317 h 2220057"/>
                  <a:gd name="connsiteX13" fmla="*/ 88125 w 3401458"/>
                  <a:gd name="connsiteY13" fmla="*/ 1091711 h 2220057"/>
                  <a:gd name="connsiteX14" fmla="*/ 78623 w 3401458"/>
                  <a:gd name="connsiteY14" fmla="*/ 1118821 h 2220057"/>
                  <a:gd name="connsiteX15" fmla="*/ 172384 w 3401458"/>
                  <a:gd name="connsiteY15" fmla="*/ 1172307 h 2220057"/>
                  <a:gd name="connsiteX16" fmla="*/ 132086 w 3401458"/>
                  <a:gd name="connsiteY16" fmla="*/ 1274884 h 2220057"/>
                  <a:gd name="connsiteX17" fmla="*/ 150404 w 3401458"/>
                  <a:gd name="connsiteY17" fmla="*/ 1304192 h 2220057"/>
                  <a:gd name="connsiteX18" fmla="*/ 264171 w 3401458"/>
                  <a:gd name="connsiteY18" fmla="*/ 1350534 h 2220057"/>
                  <a:gd name="connsiteX19" fmla="*/ 304269 w 3401458"/>
                  <a:gd name="connsiteY19" fmla="*/ 1436077 h 2220057"/>
                  <a:gd name="connsiteX20" fmla="*/ 395856 w 3401458"/>
                  <a:gd name="connsiteY20" fmla="*/ 1432413 h 2220057"/>
                  <a:gd name="connsiteX21" fmla="*/ 454471 w 3401458"/>
                  <a:gd name="connsiteY21" fmla="*/ 1520336 h 2220057"/>
                  <a:gd name="connsiteX22" fmla="*/ 549721 w 3401458"/>
                  <a:gd name="connsiteY22" fmla="*/ 1542317 h 2220057"/>
                  <a:gd name="connsiteX23" fmla="*/ 582692 w 3401458"/>
                  <a:gd name="connsiteY23" fmla="*/ 1553307 h 2220057"/>
                  <a:gd name="connsiteX24" fmla="*/ 639132 w 3401458"/>
                  <a:gd name="connsiteY24" fmla="*/ 1500005 h 2220057"/>
                  <a:gd name="connsiteX25" fmla="*/ 652298 w 3401458"/>
                  <a:gd name="connsiteY25" fmla="*/ 1494692 h 2220057"/>
                  <a:gd name="connsiteX26" fmla="*/ 714577 w 3401458"/>
                  <a:gd name="connsiteY26" fmla="*/ 1483702 h 2220057"/>
                  <a:gd name="connsiteX27" fmla="*/ 776856 w 3401458"/>
                  <a:gd name="connsiteY27" fmla="*/ 1524000 h 2220057"/>
                  <a:gd name="connsiteX28" fmla="*/ 817154 w 3401458"/>
                  <a:gd name="connsiteY28" fmla="*/ 1505682 h 2220057"/>
                  <a:gd name="connsiteX29" fmla="*/ 882009 w 3401458"/>
                  <a:gd name="connsiteY29" fmla="*/ 1557886 h 2220057"/>
                  <a:gd name="connsiteX30" fmla="*/ 934384 w 3401458"/>
                  <a:gd name="connsiteY30" fmla="*/ 1567961 h 2220057"/>
                  <a:gd name="connsiteX31" fmla="*/ 1007654 w 3401458"/>
                  <a:gd name="connsiteY31" fmla="*/ 1583531 h 2220057"/>
                  <a:gd name="connsiteX32" fmla="*/ 1034585 w 3401458"/>
                  <a:gd name="connsiteY32" fmla="*/ 1581150 h 2220057"/>
                  <a:gd name="connsiteX33" fmla="*/ 1093402 w 3401458"/>
                  <a:gd name="connsiteY33" fmla="*/ 1656801 h 2220057"/>
                  <a:gd name="connsiteX34" fmla="*/ 1143404 w 3401458"/>
                  <a:gd name="connsiteY34" fmla="*/ 1638665 h 2220057"/>
                  <a:gd name="connsiteX35" fmla="*/ 1187163 w 3401458"/>
                  <a:gd name="connsiteY35" fmla="*/ 1659548 h 2220057"/>
                  <a:gd name="connsiteX36" fmla="*/ 1200329 w 3401458"/>
                  <a:gd name="connsiteY36" fmla="*/ 1711752 h 2220057"/>
                  <a:gd name="connsiteX37" fmla="*/ 1264096 w 3401458"/>
                  <a:gd name="connsiteY37" fmla="*/ 1740144 h 2220057"/>
                  <a:gd name="connsiteX38" fmla="*/ 1282413 w 3401458"/>
                  <a:gd name="connsiteY38" fmla="*/ 1806086 h 2220057"/>
                  <a:gd name="connsiteX39" fmla="*/ 1166471 w 3401458"/>
                  <a:gd name="connsiteY39" fmla="*/ 1918188 h 2220057"/>
                  <a:gd name="connsiteX40" fmla="*/ 1172509 w 3401458"/>
                  <a:gd name="connsiteY40" fmla="*/ 1949877 h 2220057"/>
                  <a:gd name="connsiteX41" fmla="*/ 1245779 w 3401458"/>
                  <a:gd name="connsiteY41" fmla="*/ 1974605 h 2220057"/>
                  <a:gd name="connsiteX42" fmla="*/ 1322711 w 3401458"/>
                  <a:gd name="connsiteY42" fmla="*/ 2033221 h 2220057"/>
                  <a:gd name="connsiteX43" fmla="*/ 1363009 w 3401458"/>
                  <a:gd name="connsiteY43" fmla="*/ 2121144 h 2220057"/>
                  <a:gd name="connsiteX44" fmla="*/ 1428065 w 3401458"/>
                  <a:gd name="connsiteY44" fmla="*/ 2125906 h 2220057"/>
                  <a:gd name="connsiteX45" fmla="*/ 1513211 w 3401458"/>
                  <a:gd name="connsiteY45" fmla="*/ 2106490 h 2220057"/>
                  <a:gd name="connsiteX46" fmla="*/ 1579154 w 3401458"/>
                  <a:gd name="connsiteY46" fmla="*/ 2077182 h 2220057"/>
                  <a:gd name="connsiteX47" fmla="*/ 1648759 w 3401458"/>
                  <a:gd name="connsiteY47" fmla="*/ 2106490 h 2220057"/>
                  <a:gd name="connsiteX48" fmla="*/ 1725692 w 3401458"/>
                  <a:gd name="connsiteY48" fmla="*/ 2055202 h 2220057"/>
                  <a:gd name="connsiteX49" fmla="*/ 1769654 w 3401458"/>
                  <a:gd name="connsiteY49" fmla="*/ 2077182 h 2220057"/>
                  <a:gd name="connsiteX50" fmla="*/ 1784308 w 3401458"/>
                  <a:gd name="connsiteY50" fmla="*/ 2146788 h 2220057"/>
                  <a:gd name="connsiteX51" fmla="*/ 1811641 w 3401458"/>
                  <a:gd name="connsiteY51" fmla="*/ 2220057 h 2220057"/>
                  <a:gd name="connsiteX52" fmla="*/ 1919856 w 3401458"/>
                  <a:gd name="connsiteY52" fmla="*/ 2168769 h 2220057"/>
                  <a:gd name="connsiteX53" fmla="*/ 1967481 w 3401458"/>
                  <a:gd name="connsiteY53" fmla="*/ 2124807 h 2220057"/>
                  <a:gd name="connsiteX54" fmla="*/ 2022433 w 3401458"/>
                  <a:gd name="connsiteY54" fmla="*/ 2106490 h 2220057"/>
                  <a:gd name="connsiteX55" fmla="*/ 2077384 w 3401458"/>
                  <a:gd name="connsiteY55" fmla="*/ 2058865 h 2220057"/>
                  <a:gd name="connsiteX56" fmla="*/ 2154317 w 3401458"/>
                  <a:gd name="connsiteY56" fmla="*/ 2047875 h 2220057"/>
                  <a:gd name="connsiteX57" fmla="*/ 2223923 w 3401458"/>
                  <a:gd name="connsiteY57" fmla="*/ 2062528 h 2220057"/>
                  <a:gd name="connsiteX58" fmla="*/ 2311846 w 3401458"/>
                  <a:gd name="connsiteY58" fmla="*/ 2102827 h 2220057"/>
                  <a:gd name="connsiteX59" fmla="*/ 2355808 w 3401458"/>
                  <a:gd name="connsiteY59" fmla="*/ 2069855 h 2220057"/>
                  <a:gd name="connsiteX60" fmla="*/ 2366798 w 3401458"/>
                  <a:gd name="connsiteY60" fmla="*/ 2014903 h 2220057"/>
                  <a:gd name="connsiteX61" fmla="*/ 2344817 w 3401458"/>
                  <a:gd name="connsiteY61" fmla="*/ 1967278 h 2220057"/>
                  <a:gd name="connsiteX62" fmla="*/ 2352144 w 3401458"/>
                  <a:gd name="connsiteY62" fmla="*/ 1919653 h 2220057"/>
                  <a:gd name="connsiteX63" fmla="*/ 2308183 w 3401458"/>
                  <a:gd name="connsiteY63" fmla="*/ 1868365 h 2220057"/>
                  <a:gd name="connsiteX64" fmla="*/ 2282538 w 3401458"/>
                  <a:gd name="connsiteY64" fmla="*/ 1740144 h 2220057"/>
                  <a:gd name="connsiteX65" fmla="*/ 2260558 w 3401458"/>
                  <a:gd name="connsiteY65" fmla="*/ 1655884 h 2220057"/>
                  <a:gd name="connsiteX66" fmla="*/ 2238577 w 3401458"/>
                  <a:gd name="connsiteY66" fmla="*/ 1608259 h 2220057"/>
                  <a:gd name="connsiteX67" fmla="*/ 2209269 w 3401458"/>
                  <a:gd name="connsiteY67" fmla="*/ 1648557 h 2220057"/>
                  <a:gd name="connsiteX68" fmla="*/ 2165308 w 3401458"/>
                  <a:gd name="connsiteY68" fmla="*/ 1615586 h 2220057"/>
                  <a:gd name="connsiteX69" fmla="*/ 2139663 w 3401458"/>
                  <a:gd name="connsiteY69" fmla="*/ 1571625 h 2220057"/>
                  <a:gd name="connsiteX70" fmla="*/ 2139663 w 3401458"/>
                  <a:gd name="connsiteY70" fmla="*/ 1545980 h 2220057"/>
                  <a:gd name="connsiteX71" fmla="*/ 2103029 w 3401458"/>
                  <a:gd name="connsiteY71" fmla="*/ 1545980 h 2220057"/>
                  <a:gd name="connsiteX72" fmla="*/ 2051740 w 3401458"/>
                  <a:gd name="connsiteY72" fmla="*/ 1553307 h 2220057"/>
                  <a:gd name="connsiteX73" fmla="*/ 2018769 w 3401458"/>
                  <a:gd name="connsiteY73" fmla="*/ 1516673 h 2220057"/>
                  <a:gd name="connsiteX74" fmla="*/ 2033423 w 3401458"/>
                  <a:gd name="connsiteY74" fmla="*/ 1483702 h 2220057"/>
                  <a:gd name="connsiteX75" fmla="*/ 2121346 w 3401458"/>
                  <a:gd name="connsiteY75" fmla="*/ 1483702 h 2220057"/>
                  <a:gd name="connsiteX76" fmla="*/ 2176298 w 3401458"/>
                  <a:gd name="connsiteY76" fmla="*/ 1527663 h 2220057"/>
                  <a:gd name="connsiteX77" fmla="*/ 2275211 w 3401458"/>
                  <a:gd name="connsiteY77" fmla="*/ 1553307 h 2220057"/>
                  <a:gd name="connsiteX78" fmla="*/ 2337490 w 3401458"/>
                  <a:gd name="connsiteY78" fmla="*/ 1516673 h 2220057"/>
                  <a:gd name="connsiteX79" fmla="*/ 2407096 w 3401458"/>
                  <a:gd name="connsiteY79" fmla="*/ 1461721 h 2220057"/>
                  <a:gd name="connsiteX80" fmla="*/ 2443731 w 3401458"/>
                  <a:gd name="connsiteY80" fmla="*/ 1406769 h 2220057"/>
                  <a:gd name="connsiteX81" fmla="*/ 2476702 w 3401458"/>
                  <a:gd name="connsiteY81" fmla="*/ 1366471 h 2220057"/>
                  <a:gd name="connsiteX82" fmla="*/ 2487692 w 3401458"/>
                  <a:gd name="connsiteY82" fmla="*/ 1318846 h 2220057"/>
                  <a:gd name="connsiteX83" fmla="*/ 2480365 w 3401458"/>
                  <a:gd name="connsiteY83" fmla="*/ 1274884 h 2220057"/>
                  <a:gd name="connsiteX84" fmla="*/ 2429077 w 3401458"/>
                  <a:gd name="connsiteY84" fmla="*/ 1223596 h 2220057"/>
                  <a:gd name="connsiteX85" fmla="*/ 2440067 w 3401458"/>
                  <a:gd name="connsiteY85" fmla="*/ 1172307 h 2220057"/>
                  <a:gd name="connsiteX86" fmla="*/ 2465711 w 3401458"/>
                  <a:gd name="connsiteY86" fmla="*/ 1143000 h 2220057"/>
                  <a:gd name="connsiteX87" fmla="*/ 2524327 w 3401458"/>
                  <a:gd name="connsiteY87" fmla="*/ 1146663 h 2220057"/>
                  <a:gd name="connsiteX88" fmla="*/ 2560961 w 3401458"/>
                  <a:gd name="connsiteY88" fmla="*/ 1227259 h 2220057"/>
                  <a:gd name="connsiteX89" fmla="*/ 2575615 w 3401458"/>
                  <a:gd name="connsiteY89" fmla="*/ 1278548 h 2220057"/>
                  <a:gd name="connsiteX90" fmla="*/ 2575615 w 3401458"/>
                  <a:gd name="connsiteY90" fmla="*/ 1337163 h 2220057"/>
                  <a:gd name="connsiteX91" fmla="*/ 2659875 w 3401458"/>
                  <a:gd name="connsiteY91" fmla="*/ 1337163 h 2220057"/>
                  <a:gd name="connsiteX92" fmla="*/ 2711163 w 3401458"/>
                  <a:gd name="connsiteY92" fmla="*/ 1315182 h 2220057"/>
                  <a:gd name="connsiteX93" fmla="*/ 2747798 w 3401458"/>
                  <a:gd name="connsiteY93" fmla="*/ 1304192 h 2220057"/>
                  <a:gd name="connsiteX94" fmla="*/ 2843048 w 3401458"/>
                  <a:gd name="connsiteY94" fmla="*/ 1355480 h 2220057"/>
                  <a:gd name="connsiteX95" fmla="*/ 2865029 w 3401458"/>
                  <a:gd name="connsiteY95" fmla="*/ 1395778 h 2220057"/>
                  <a:gd name="connsiteX96" fmla="*/ 2868692 w 3401458"/>
                  <a:gd name="connsiteY96" fmla="*/ 1465384 h 2220057"/>
                  <a:gd name="connsiteX97" fmla="*/ 2949288 w 3401458"/>
                  <a:gd name="connsiteY97" fmla="*/ 1534990 h 2220057"/>
                  <a:gd name="connsiteX98" fmla="*/ 2985923 w 3401458"/>
                  <a:gd name="connsiteY98" fmla="*/ 1524000 h 2220057"/>
                  <a:gd name="connsiteX99" fmla="*/ 3055529 w 3401458"/>
                  <a:gd name="connsiteY99" fmla="*/ 1589942 h 2220057"/>
                  <a:gd name="connsiteX100" fmla="*/ 3114144 w 3401458"/>
                  <a:gd name="connsiteY100" fmla="*/ 1622913 h 2220057"/>
                  <a:gd name="connsiteX101" fmla="*/ 3191077 w 3401458"/>
                  <a:gd name="connsiteY101" fmla="*/ 1622913 h 2220057"/>
                  <a:gd name="connsiteX102" fmla="*/ 3253356 w 3401458"/>
                  <a:gd name="connsiteY102" fmla="*/ 1597269 h 2220057"/>
                  <a:gd name="connsiteX103" fmla="*/ 3238702 w 3401458"/>
                  <a:gd name="connsiteY103" fmla="*/ 1534990 h 2220057"/>
                  <a:gd name="connsiteX104" fmla="*/ 3268009 w 3401458"/>
                  <a:gd name="connsiteY104" fmla="*/ 1469048 h 2220057"/>
                  <a:gd name="connsiteX105" fmla="*/ 3275336 w 3401458"/>
                  <a:gd name="connsiteY105" fmla="*/ 1399442 h 2220057"/>
                  <a:gd name="connsiteX106" fmla="*/ 3275336 w 3401458"/>
                  <a:gd name="connsiteY106" fmla="*/ 1337163 h 2220057"/>
                  <a:gd name="connsiteX107" fmla="*/ 3326625 w 3401458"/>
                  <a:gd name="connsiteY107" fmla="*/ 1340827 h 2220057"/>
                  <a:gd name="connsiteX108" fmla="*/ 3382086 w 3401458"/>
                  <a:gd name="connsiteY108" fmla="*/ 1296572 h 2220057"/>
                  <a:gd name="connsiteX109" fmla="*/ 3393994 w 3401458"/>
                  <a:gd name="connsiteY109" fmla="*/ 1267704 h 2220057"/>
                  <a:gd name="connsiteX110" fmla="*/ 3401047 w 3401458"/>
                  <a:gd name="connsiteY110" fmla="*/ 1211580 h 2220057"/>
                  <a:gd name="connsiteX111" fmla="*/ 3401458 w 3401458"/>
                  <a:gd name="connsiteY111" fmla="*/ 1116916 h 2220057"/>
                  <a:gd name="connsiteX112" fmla="*/ 3387080 w 3401458"/>
                  <a:gd name="connsiteY112" fmla="*/ 1048629 h 2220057"/>
                  <a:gd name="connsiteX113" fmla="*/ 3359967 w 3401458"/>
                  <a:gd name="connsiteY113" fmla="*/ 1020933 h 2220057"/>
                  <a:gd name="connsiteX114" fmla="*/ 3330426 w 3401458"/>
                  <a:gd name="connsiteY114" fmla="*/ 976092 h 2220057"/>
                  <a:gd name="connsiteX115" fmla="*/ 3264346 w 3401458"/>
                  <a:gd name="connsiteY115" fmla="*/ 930519 h 2220057"/>
                  <a:gd name="connsiteX116" fmla="*/ 3136125 w 3401458"/>
                  <a:gd name="connsiteY116" fmla="*/ 901211 h 2220057"/>
                  <a:gd name="connsiteX117" fmla="*/ 3051865 w 3401458"/>
                  <a:gd name="connsiteY117" fmla="*/ 901211 h 2220057"/>
                  <a:gd name="connsiteX118" fmla="*/ 3055529 w 3401458"/>
                  <a:gd name="connsiteY118" fmla="*/ 985471 h 2220057"/>
                  <a:gd name="connsiteX119" fmla="*/ 3059192 w 3401458"/>
                  <a:gd name="connsiteY119" fmla="*/ 1036759 h 2220057"/>
                  <a:gd name="connsiteX120" fmla="*/ 3015231 w 3401458"/>
                  <a:gd name="connsiteY120" fmla="*/ 1044086 h 2220057"/>
                  <a:gd name="connsiteX121" fmla="*/ 2967606 w 3401458"/>
                  <a:gd name="connsiteY121" fmla="*/ 1018442 h 2220057"/>
                  <a:gd name="connsiteX122" fmla="*/ 2989586 w 3401458"/>
                  <a:gd name="connsiteY122" fmla="*/ 970817 h 2220057"/>
                  <a:gd name="connsiteX123" fmla="*/ 2974933 w 3401458"/>
                  <a:gd name="connsiteY123" fmla="*/ 886557 h 2220057"/>
                  <a:gd name="connsiteX124" fmla="*/ 2974933 w 3401458"/>
                  <a:gd name="connsiteY124" fmla="*/ 835269 h 2220057"/>
                  <a:gd name="connsiteX125" fmla="*/ 2927308 w 3401458"/>
                  <a:gd name="connsiteY125" fmla="*/ 762000 h 2220057"/>
                  <a:gd name="connsiteX126" fmla="*/ 2876019 w 3401458"/>
                  <a:gd name="connsiteY126" fmla="*/ 707048 h 2220057"/>
                  <a:gd name="connsiteX127" fmla="*/ 2813740 w 3401458"/>
                  <a:gd name="connsiteY127" fmla="*/ 666750 h 2220057"/>
                  <a:gd name="connsiteX128" fmla="*/ 2751461 w 3401458"/>
                  <a:gd name="connsiteY128" fmla="*/ 630115 h 2220057"/>
                  <a:gd name="connsiteX129" fmla="*/ 2700173 w 3401458"/>
                  <a:gd name="connsiteY129" fmla="*/ 567836 h 2220057"/>
                  <a:gd name="connsiteX130" fmla="*/ 2626904 w 3401458"/>
                  <a:gd name="connsiteY130" fmla="*/ 512884 h 2220057"/>
                  <a:gd name="connsiteX131" fmla="*/ 2586606 w 3401458"/>
                  <a:gd name="connsiteY131" fmla="*/ 476250 h 2220057"/>
                  <a:gd name="connsiteX132" fmla="*/ 2535317 w 3401458"/>
                  <a:gd name="connsiteY132" fmla="*/ 421298 h 2220057"/>
                  <a:gd name="connsiteX133" fmla="*/ 2469375 w 3401458"/>
                  <a:gd name="connsiteY133" fmla="*/ 384663 h 2220057"/>
                  <a:gd name="connsiteX134" fmla="*/ 2403433 w 3401458"/>
                  <a:gd name="connsiteY134" fmla="*/ 355355 h 2220057"/>
                  <a:gd name="connsiteX135" fmla="*/ 2377788 w 3401458"/>
                  <a:gd name="connsiteY135" fmla="*/ 307730 h 2220057"/>
                  <a:gd name="connsiteX136" fmla="*/ 2326500 w 3401458"/>
                  <a:gd name="connsiteY136" fmla="*/ 267432 h 2220057"/>
                  <a:gd name="connsiteX137" fmla="*/ 2271548 w 3401458"/>
                  <a:gd name="connsiteY137" fmla="*/ 212480 h 2220057"/>
                  <a:gd name="connsiteX138" fmla="*/ 2198279 w 3401458"/>
                  <a:gd name="connsiteY138" fmla="*/ 194163 h 2220057"/>
                  <a:gd name="connsiteX139" fmla="*/ 2146990 w 3401458"/>
                  <a:gd name="connsiteY139" fmla="*/ 172182 h 2220057"/>
                  <a:gd name="connsiteX140" fmla="*/ 2081048 w 3401458"/>
                  <a:gd name="connsiteY140" fmla="*/ 142875 h 2220057"/>
                  <a:gd name="connsiteX141" fmla="*/ 2040750 w 3401458"/>
                  <a:gd name="connsiteY141" fmla="*/ 113567 h 2220057"/>
                  <a:gd name="connsiteX142" fmla="*/ 1982134 w 3401458"/>
                  <a:gd name="connsiteY142" fmla="*/ 73269 h 2220057"/>
                  <a:gd name="connsiteX143" fmla="*/ 1934509 w 3401458"/>
                  <a:gd name="connsiteY143" fmla="*/ 87923 h 2220057"/>
                  <a:gd name="connsiteX144" fmla="*/ 1857577 w 3401458"/>
                  <a:gd name="connsiteY144" fmla="*/ 84259 h 2220057"/>
                  <a:gd name="connsiteX145" fmla="*/ 1795298 w 3401458"/>
                  <a:gd name="connsiteY145" fmla="*/ 84259 h 2220057"/>
                  <a:gd name="connsiteX146" fmla="*/ 1725692 w 3401458"/>
                  <a:gd name="connsiteY146" fmla="*/ 73269 h 2220057"/>
                  <a:gd name="connsiteX147" fmla="*/ 1707375 w 3401458"/>
                  <a:gd name="connsiteY147" fmla="*/ 98913 h 2220057"/>
                  <a:gd name="connsiteX148" fmla="*/ 1670740 w 3401458"/>
                  <a:gd name="connsiteY148" fmla="*/ 98913 h 2220057"/>
                  <a:gd name="connsiteX149" fmla="*/ 1645096 w 3401458"/>
                  <a:gd name="connsiteY149" fmla="*/ 58615 h 2220057"/>
                  <a:gd name="connsiteX150" fmla="*/ 1615788 w 3401458"/>
                  <a:gd name="connsiteY150" fmla="*/ 47625 h 2220057"/>
                  <a:gd name="connsiteX151" fmla="*/ 1531529 w 3401458"/>
                  <a:gd name="connsiteY151" fmla="*/ 32971 h 2220057"/>
                  <a:gd name="connsiteX152" fmla="*/ 1480240 w 3401458"/>
                  <a:gd name="connsiteY152" fmla="*/ 18317 h 2220057"/>
                  <a:gd name="connsiteX153" fmla="*/ 1406971 w 3401458"/>
                  <a:gd name="connsiteY153" fmla="*/ 0 h 2220057"/>
                  <a:gd name="connsiteX154" fmla="*/ 1406971 w 3401458"/>
                  <a:gd name="connsiteY154" fmla="*/ 0 h 2220057"/>
                  <a:gd name="connsiteX155" fmla="*/ 1392317 w 3401458"/>
                  <a:gd name="connsiteY155" fmla="*/ 95250 h 2220057"/>
                  <a:gd name="connsiteX156" fmla="*/ 1366673 w 3401458"/>
                  <a:gd name="connsiteY156" fmla="*/ 135548 h 2220057"/>
                  <a:gd name="connsiteX157" fmla="*/ 1366673 w 3401458"/>
                  <a:gd name="connsiteY157" fmla="*/ 135548 h 2220057"/>
                  <a:gd name="connsiteX158" fmla="*/ 1392317 w 3401458"/>
                  <a:gd name="connsiteY158" fmla="*/ 172182 h 2220057"/>
                  <a:gd name="connsiteX159" fmla="*/ 1421625 w 3401458"/>
                  <a:gd name="connsiteY159" fmla="*/ 263769 h 2220057"/>
                  <a:gd name="connsiteX160" fmla="*/ 1439942 w 3401458"/>
                  <a:gd name="connsiteY160" fmla="*/ 329711 h 2220057"/>
                  <a:gd name="connsiteX161" fmla="*/ 1395981 w 3401458"/>
                  <a:gd name="connsiteY161" fmla="*/ 391990 h 2220057"/>
                  <a:gd name="connsiteX162" fmla="*/ 1355683 w 3401458"/>
                  <a:gd name="connsiteY162" fmla="*/ 417634 h 2220057"/>
                  <a:gd name="connsiteX163" fmla="*/ 1282413 w 3401458"/>
                  <a:gd name="connsiteY163" fmla="*/ 410307 h 2220057"/>
                  <a:gd name="connsiteX164" fmla="*/ 1264096 w 3401458"/>
                  <a:gd name="connsiteY164" fmla="*/ 373673 h 2220057"/>
                  <a:gd name="connsiteX165" fmla="*/ 1264096 w 3401458"/>
                  <a:gd name="connsiteY165" fmla="*/ 333375 h 2220057"/>
                  <a:gd name="connsiteX166" fmla="*/ 1245779 w 3401458"/>
                  <a:gd name="connsiteY166" fmla="*/ 315057 h 2220057"/>
                  <a:gd name="connsiteX167" fmla="*/ 1205481 w 3401458"/>
                  <a:gd name="connsiteY167" fmla="*/ 296740 h 2220057"/>
                  <a:gd name="connsiteX168" fmla="*/ 1157856 w 3401458"/>
                  <a:gd name="connsiteY168" fmla="*/ 271096 h 2220057"/>
                  <a:gd name="connsiteX169" fmla="*/ 1143202 w 3401458"/>
                  <a:gd name="connsiteY169" fmla="*/ 216144 h 2220057"/>
                  <a:gd name="connsiteX170" fmla="*/ 1132121 w 3401458"/>
                  <a:gd name="connsiteY170" fmla="*/ 180877 h 2220057"/>
                  <a:gd name="connsiteX171" fmla="*/ 1123514 w 3401458"/>
                  <a:gd name="connsiteY171" fmla="*/ 161280 h 2220057"/>
                  <a:gd name="connsiteX172" fmla="*/ 1106567 w 3401458"/>
                  <a:gd name="connsiteY172" fmla="*/ 127206 h 2220057"/>
                  <a:gd name="connsiteX173" fmla="*/ 1058942 w 3401458"/>
                  <a:gd name="connsiteY173" fmla="*/ 146538 h 2220057"/>
                  <a:gd name="connsiteX174" fmla="*/ 1022308 w 3401458"/>
                  <a:gd name="connsiteY174" fmla="*/ 208817 h 2220057"/>
                  <a:gd name="connsiteX175" fmla="*/ 952702 w 3401458"/>
                  <a:gd name="connsiteY175" fmla="*/ 197827 h 2220057"/>
                  <a:gd name="connsiteX176" fmla="*/ 846461 w 3401458"/>
                  <a:gd name="connsiteY176" fmla="*/ 168519 h 2220057"/>
                  <a:gd name="connsiteX177" fmla="*/ 754875 w 3401458"/>
                  <a:gd name="connsiteY177" fmla="*/ 168519 h 2220057"/>
                  <a:gd name="connsiteX178" fmla="*/ 703586 w 3401458"/>
                  <a:gd name="connsiteY178" fmla="*/ 146538 h 2220057"/>
                  <a:gd name="connsiteX179" fmla="*/ 688933 w 3401458"/>
                  <a:gd name="connsiteY179" fmla="*/ 109903 h 2220057"/>
                  <a:gd name="connsiteX180" fmla="*/ 612000 w 3401458"/>
                  <a:gd name="connsiteY180" fmla="*/ 142875 h 2220057"/>
                  <a:gd name="connsiteX181" fmla="*/ 502096 w 3401458"/>
                  <a:gd name="connsiteY181" fmla="*/ 157528 h 2220057"/>
                  <a:gd name="connsiteX0" fmla="*/ 502096 w 3401458"/>
                  <a:gd name="connsiteY0" fmla="*/ 157528 h 2220057"/>
                  <a:gd name="connsiteX1" fmla="*/ 535067 w 3401458"/>
                  <a:gd name="connsiteY1" fmla="*/ 289413 h 2220057"/>
                  <a:gd name="connsiteX2" fmla="*/ 548634 w 3401458"/>
                  <a:gd name="connsiteY2" fmla="*/ 359386 h 2220057"/>
                  <a:gd name="connsiteX3" fmla="*/ 522989 w 3401458"/>
                  <a:gd name="connsiteY3" fmla="*/ 584504 h 2220057"/>
                  <a:gd name="connsiteX4" fmla="*/ 458134 w 3401458"/>
                  <a:gd name="connsiteY4" fmla="*/ 545855 h 2220057"/>
                  <a:gd name="connsiteX5" fmla="*/ 340904 w 3401458"/>
                  <a:gd name="connsiteY5" fmla="*/ 564173 h 2220057"/>
                  <a:gd name="connsiteX6" fmla="*/ 237038 w 3401458"/>
                  <a:gd name="connsiteY6" fmla="*/ 576080 h 2220057"/>
                  <a:gd name="connsiteX7" fmla="*/ 84462 w 3401458"/>
                  <a:gd name="connsiteY7" fmla="*/ 611798 h 2220057"/>
                  <a:gd name="connsiteX8" fmla="*/ 77134 w 3401458"/>
                  <a:gd name="connsiteY8" fmla="*/ 670413 h 2220057"/>
                  <a:gd name="connsiteX9" fmla="*/ 11192 w 3401458"/>
                  <a:gd name="connsiteY9" fmla="*/ 714375 h 2220057"/>
                  <a:gd name="connsiteX10" fmla="*/ 0 w 3401458"/>
                  <a:gd name="connsiteY10" fmla="*/ 835269 h 2220057"/>
                  <a:gd name="connsiteX11" fmla="*/ 90902 w 3401458"/>
                  <a:gd name="connsiteY11" fmla="*/ 920810 h 2220057"/>
                  <a:gd name="connsiteX12" fmla="*/ 128624 w 3401458"/>
                  <a:gd name="connsiteY12" fmla="*/ 952317 h 2220057"/>
                  <a:gd name="connsiteX13" fmla="*/ 88125 w 3401458"/>
                  <a:gd name="connsiteY13" fmla="*/ 1091711 h 2220057"/>
                  <a:gd name="connsiteX14" fmla="*/ 78623 w 3401458"/>
                  <a:gd name="connsiteY14" fmla="*/ 1118821 h 2220057"/>
                  <a:gd name="connsiteX15" fmla="*/ 172384 w 3401458"/>
                  <a:gd name="connsiteY15" fmla="*/ 1172307 h 2220057"/>
                  <a:gd name="connsiteX16" fmla="*/ 132086 w 3401458"/>
                  <a:gd name="connsiteY16" fmla="*/ 1274884 h 2220057"/>
                  <a:gd name="connsiteX17" fmla="*/ 150404 w 3401458"/>
                  <a:gd name="connsiteY17" fmla="*/ 1304192 h 2220057"/>
                  <a:gd name="connsiteX18" fmla="*/ 264171 w 3401458"/>
                  <a:gd name="connsiteY18" fmla="*/ 1350534 h 2220057"/>
                  <a:gd name="connsiteX19" fmla="*/ 304269 w 3401458"/>
                  <a:gd name="connsiteY19" fmla="*/ 1436077 h 2220057"/>
                  <a:gd name="connsiteX20" fmla="*/ 395856 w 3401458"/>
                  <a:gd name="connsiteY20" fmla="*/ 1432413 h 2220057"/>
                  <a:gd name="connsiteX21" fmla="*/ 454471 w 3401458"/>
                  <a:gd name="connsiteY21" fmla="*/ 1520336 h 2220057"/>
                  <a:gd name="connsiteX22" fmla="*/ 549721 w 3401458"/>
                  <a:gd name="connsiteY22" fmla="*/ 1542317 h 2220057"/>
                  <a:gd name="connsiteX23" fmla="*/ 582692 w 3401458"/>
                  <a:gd name="connsiteY23" fmla="*/ 1553307 h 2220057"/>
                  <a:gd name="connsiteX24" fmla="*/ 639132 w 3401458"/>
                  <a:gd name="connsiteY24" fmla="*/ 1500005 h 2220057"/>
                  <a:gd name="connsiteX25" fmla="*/ 652298 w 3401458"/>
                  <a:gd name="connsiteY25" fmla="*/ 1494692 h 2220057"/>
                  <a:gd name="connsiteX26" fmla="*/ 714577 w 3401458"/>
                  <a:gd name="connsiteY26" fmla="*/ 1483702 h 2220057"/>
                  <a:gd name="connsiteX27" fmla="*/ 776856 w 3401458"/>
                  <a:gd name="connsiteY27" fmla="*/ 1524000 h 2220057"/>
                  <a:gd name="connsiteX28" fmla="*/ 817154 w 3401458"/>
                  <a:gd name="connsiteY28" fmla="*/ 1505682 h 2220057"/>
                  <a:gd name="connsiteX29" fmla="*/ 882009 w 3401458"/>
                  <a:gd name="connsiteY29" fmla="*/ 1557886 h 2220057"/>
                  <a:gd name="connsiteX30" fmla="*/ 934384 w 3401458"/>
                  <a:gd name="connsiteY30" fmla="*/ 1567961 h 2220057"/>
                  <a:gd name="connsiteX31" fmla="*/ 1007654 w 3401458"/>
                  <a:gd name="connsiteY31" fmla="*/ 1583531 h 2220057"/>
                  <a:gd name="connsiteX32" fmla="*/ 1034585 w 3401458"/>
                  <a:gd name="connsiteY32" fmla="*/ 1581150 h 2220057"/>
                  <a:gd name="connsiteX33" fmla="*/ 1093402 w 3401458"/>
                  <a:gd name="connsiteY33" fmla="*/ 1656801 h 2220057"/>
                  <a:gd name="connsiteX34" fmla="*/ 1143404 w 3401458"/>
                  <a:gd name="connsiteY34" fmla="*/ 1638665 h 2220057"/>
                  <a:gd name="connsiteX35" fmla="*/ 1187163 w 3401458"/>
                  <a:gd name="connsiteY35" fmla="*/ 1659548 h 2220057"/>
                  <a:gd name="connsiteX36" fmla="*/ 1200329 w 3401458"/>
                  <a:gd name="connsiteY36" fmla="*/ 1711752 h 2220057"/>
                  <a:gd name="connsiteX37" fmla="*/ 1264096 w 3401458"/>
                  <a:gd name="connsiteY37" fmla="*/ 1740144 h 2220057"/>
                  <a:gd name="connsiteX38" fmla="*/ 1282413 w 3401458"/>
                  <a:gd name="connsiteY38" fmla="*/ 1806086 h 2220057"/>
                  <a:gd name="connsiteX39" fmla="*/ 1166471 w 3401458"/>
                  <a:gd name="connsiteY39" fmla="*/ 1918188 h 2220057"/>
                  <a:gd name="connsiteX40" fmla="*/ 1172509 w 3401458"/>
                  <a:gd name="connsiteY40" fmla="*/ 1949877 h 2220057"/>
                  <a:gd name="connsiteX41" fmla="*/ 1245779 w 3401458"/>
                  <a:gd name="connsiteY41" fmla="*/ 1974605 h 2220057"/>
                  <a:gd name="connsiteX42" fmla="*/ 1322711 w 3401458"/>
                  <a:gd name="connsiteY42" fmla="*/ 2033221 h 2220057"/>
                  <a:gd name="connsiteX43" fmla="*/ 1363009 w 3401458"/>
                  <a:gd name="connsiteY43" fmla="*/ 2121144 h 2220057"/>
                  <a:gd name="connsiteX44" fmla="*/ 1428065 w 3401458"/>
                  <a:gd name="connsiteY44" fmla="*/ 2125906 h 2220057"/>
                  <a:gd name="connsiteX45" fmla="*/ 1513211 w 3401458"/>
                  <a:gd name="connsiteY45" fmla="*/ 2106490 h 2220057"/>
                  <a:gd name="connsiteX46" fmla="*/ 1579154 w 3401458"/>
                  <a:gd name="connsiteY46" fmla="*/ 2077182 h 2220057"/>
                  <a:gd name="connsiteX47" fmla="*/ 1648759 w 3401458"/>
                  <a:gd name="connsiteY47" fmla="*/ 2106490 h 2220057"/>
                  <a:gd name="connsiteX48" fmla="*/ 1725692 w 3401458"/>
                  <a:gd name="connsiteY48" fmla="*/ 2055202 h 2220057"/>
                  <a:gd name="connsiteX49" fmla="*/ 1769654 w 3401458"/>
                  <a:gd name="connsiteY49" fmla="*/ 2077182 h 2220057"/>
                  <a:gd name="connsiteX50" fmla="*/ 1784308 w 3401458"/>
                  <a:gd name="connsiteY50" fmla="*/ 2146788 h 2220057"/>
                  <a:gd name="connsiteX51" fmla="*/ 1811641 w 3401458"/>
                  <a:gd name="connsiteY51" fmla="*/ 2220057 h 2220057"/>
                  <a:gd name="connsiteX52" fmla="*/ 1919856 w 3401458"/>
                  <a:gd name="connsiteY52" fmla="*/ 2168769 h 2220057"/>
                  <a:gd name="connsiteX53" fmla="*/ 1967481 w 3401458"/>
                  <a:gd name="connsiteY53" fmla="*/ 2124807 h 2220057"/>
                  <a:gd name="connsiteX54" fmla="*/ 2022433 w 3401458"/>
                  <a:gd name="connsiteY54" fmla="*/ 2106490 h 2220057"/>
                  <a:gd name="connsiteX55" fmla="*/ 2077384 w 3401458"/>
                  <a:gd name="connsiteY55" fmla="*/ 2058865 h 2220057"/>
                  <a:gd name="connsiteX56" fmla="*/ 2154317 w 3401458"/>
                  <a:gd name="connsiteY56" fmla="*/ 2047875 h 2220057"/>
                  <a:gd name="connsiteX57" fmla="*/ 2223923 w 3401458"/>
                  <a:gd name="connsiteY57" fmla="*/ 2062528 h 2220057"/>
                  <a:gd name="connsiteX58" fmla="*/ 2311846 w 3401458"/>
                  <a:gd name="connsiteY58" fmla="*/ 2102827 h 2220057"/>
                  <a:gd name="connsiteX59" fmla="*/ 2355808 w 3401458"/>
                  <a:gd name="connsiteY59" fmla="*/ 2069855 h 2220057"/>
                  <a:gd name="connsiteX60" fmla="*/ 2366798 w 3401458"/>
                  <a:gd name="connsiteY60" fmla="*/ 2014903 h 2220057"/>
                  <a:gd name="connsiteX61" fmla="*/ 2344817 w 3401458"/>
                  <a:gd name="connsiteY61" fmla="*/ 1967278 h 2220057"/>
                  <a:gd name="connsiteX62" fmla="*/ 2352144 w 3401458"/>
                  <a:gd name="connsiteY62" fmla="*/ 1919653 h 2220057"/>
                  <a:gd name="connsiteX63" fmla="*/ 2308183 w 3401458"/>
                  <a:gd name="connsiteY63" fmla="*/ 1868365 h 2220057"/>
                  <a:gd name="connsiteX64" fmla="*/ 2282538 w 3401458"/>
                  <a:gd name="connsiteY64" fmla="*/ 1740144 h 2220057"/>
                  <a:gd name="connsiteX65" fmla="*/ 2260558 w 3401458"/>
                  <a:gd name="connsiteY65" fmla="*/ 1655884 h 2220057"/>
                  <a:gd name="connsiteX66" fmla="*/ 2238577 w 3401458"/>
                  <a:gd name="connsiteY66" fmla="*/ 1608259 h 2220057"/>
                  <a:gd name="connsiteX67" fmla="*/ 2209269 w 3401458"/>
                  <a:gd name="connsiteY67" fmla="*/ 1648557 h 2220057"/>
                  <a:gd name="connsiteX68" fmla="*/ 2165308 w 3401458"/>
                  <a:gd name="connsiteY68" fmla="*/ 1615586 h 2220057"/>
                  <a:gd name="connsiteX69" fmla="*/ 2139663 w 3401458"/>
                  <a:gd name="connsiteY69" fmla="*/ 1571625 h 2220057"/>
                  <a:gd name="connsiteX70" fmla="*/ 2139663 w 3401458"/>
                  <a:gd name="connsiteY70" fmla="*/ 1545980 h 2220057"/>
                  <a:gd name="connsiteX71" fmla="*/ 2103029 w 3401458"/>
                  <a:gd name="connsiteY71" fmla="*/ 1545980 h 2220057"/>
                  <a:gd name="connsiteX72" fmla="*/ 2051740 w 3401458"/>
                  <a:gd name="connsiteY72" fmla="*/ 1553307 h 2220057"/>
                  <a:gd name="connsiteX73" fmla="*/ 2018769 w 3401458"/>
                  <a:gd name="connsiteY73" fmla="*/ 1516673 h 2220057"/>
                  <a:gd name="connsiteX74" fmla="*/ 2033423 w 3401458"/>
                  <a:gd name="connsiteY74" fmla="*/ 1483702 h 2220057"/>
                  <a:gd name="connsiteX75" fmla="*/ 2121346 w 3401458"/>
                  <a:gd name="connsiteY75" fmla="*/ 1483702 h 2220057"/>
                  <a:gd name="connsiteX76" fmla="*/ 2176298 w 3401458"/>
                  <a:gd name="connsiteY76" fmla="*/ 1527663 h 2220057"/>
                  <a:gd name="connsiteX77" fmla="*/ 2275211 w 3401458"/>
                  <a:gd name="connsiteY77" fmla="*/ 1553307 h 2220057"/>
                  <a:gd name="connsiteX78" fmla="*/ 2337490 w 3401458"/>
                  <a:gd name="connsiteY78" fmla="*/ 1516673 h 2220057"/>
                  <a:gd name="connsiteX79" fmla="*/ 2407096 w 3401458"/>
                  <a:gd name="connsiteY79" fmla="*/ 1461721 h 2220057"/>
                  <a:gd name="connsiteX80" fmla="*/ 2443731 w 3401458"/>
                  <a:gd name="connsiteY80" fmla="*/ 1406769 h 2220057"/>
                  <a:gd name="connsiteX81" fmla="*/ 2476702 w 3401458"/>
                  <a:gd name="connsiteY81" fmla="*/ 1366471 h 2220057"/>
                  <a:gd name="connsiteX82" fmla="*/ 2487692 w 3401458"/>
                  <a:gd name="connsiteY82" fmla="*/ 1318846 h 2220057"/>
                  <a:gd name="connsiteX83" fmla="*/ 2480365 w 3401458"/>
                  <a:gd name="connsiteY83" fmla="*/ 1274884 h 2220057"/>
                  <a:gd name="connsiteX84" fmla="*/ 2429077 w 3401458"/>
                  <a:gd name="connsiteY84" fmla="*/ 1223596 h 2220057"/>
                  <a:gd name="connsiteX85" fmla="*/ 2440067 w 3401458"/>
                  <a:gd name="connsiteY85" fmla="*/ 1172307 h 2220057"/>
                  <a:gd name="connsiteX86" fmla="*/ 2465711 w 3401458"/>
                  <a:gd name="connsiteY86" fmla="*/ 1143000 h 2220057"/>
                  <a:gd name="connsiteX87" fmla="*/ 2524327 w 3401458"/>
                  <a:gd name="connsiteY87" fmla="*/ 1146663 h 2220057"/>
                  <a:gd name="connsiteX88" fmla="*/ 2560961 w 3401458"/>
                  <a:gd name="connsiteY88" fmla="*/ 1227259 h 2220057"/>
                  <a:gd name="connsiteX89" fmla="*/ 2575615 w 3401458"/>
                  <a:gd name="connsiteY89" fmla="*/ 1278548 h 2220057"/>
                  <a:gd name="connsiteX90" fmla="*/ 2575615 w 3401458"/>
                  <a:gd name="connsiteY90" fmla="*/ 1337163 h 2220057"/>
                  <a:gd name="connsiteX91" fmla="*/ 2659875 w 3401458"/>
                  <a:gd name="connsiteY91" fmla="*/ 1337163 h 2220057"/>
                  <a:gd name="connsiteX92" fmla="*/ 2711163 w 3401458"/>
                  <a:gd name="connsiteY92" fmla="*/ 1315182 h 2220057"/>
                  <a:gd name="connsiteX93" fmla="*/ 2747798 w 3401458"/>
                  <a:gd name="connsiteY93" fmla="*/ 1304192 h 2220057"/>
                  <a:gd name="connsiteX94" fmla="*/ 2843048 w 3401458"/>
                  <a:gd name="connsiteY94" fmla="*/ 1355480 h 2220057"/>
                  <a:gd name="connsiteX95" fmla="*/ 2865029 w 3401458"/>
                  <a:gd name="connsiteY95" fmla="*/ 1395778 h 2220057"/>
                  <a:gd name="connsiteX96" fmla="*/ 2868692 w 3401458"/>
                  <a:gd name="connsiteY96" fmla="*/ 1465384 h 2220057"/>
                  <a:gd name="connsiteX97" fmla="*/ 2949288 w 3401458"/>
                  <a:gd name="connsiteY97" fmla="*/ 1534990 h 2220057"/>
                  <a:gd name="connsiteX98" fmla="*/ 2985923 w 3401458"/>
                  <a:gd name="connsiteY98" fmla="*/ 1524000 h 2220057"/>
                  <a:gd name="connsiteX99" fmla="*/ 3055529 w 3401458"/>
                  <a:gd name="connsiteY99" fmla="*/ 1589942 h 2220057"/>
                  <a:gd name="connsiteX100" fmla="*/ 3114144 w 3401458"/>
                  <a:gd name="connsiteY100" fmla="*/ 1622913 h 2220057"/>
                  <a:gd name="connsiteX101" fmla="*/ 3191077 w 3401458"/>
                  <a:gd name="connsiteY101" fmla="*/ 1622913 h 2220057"/>
                  <a:gd name="connsiteX102" fmla="*/ 3253356 w 3401458"/>
                  <a:gd name="connsiteY102" fmla="*/ 1597269 h 2220057"/>
                  <a:gd name="connsiteX103" fmla="*/ 3238702 w 3401458"/>
                  <a:gd name="connsiteY103" fmla="*/ 1534990 h 2220057"/>
                  <a:gd name="connsiteX104" fmla="*/ 3268009 w 3401458"/>
                  <a:gd name="connsiteY104" fmla="*/ 1469048 h 2220057"/>
                  <a:gd name="connsiteX105" fmla="*/ 3275336 w 3401458"/>
                  <a:gd name="connsiteY105" fmla="*/ 1399442 h 2220057"/>
                  <a:gd name="connsiteX106" fmla="*/ 3275336 w 3401458"/>
                  <a:gd name="connsiteY106" fmla="*/ 1337163 h 2220057"/>
                  <a:gd name="connsiteX107" fmla="*/ 3326625 w 3401458"/>
                  <a:gd name="connsiteY107" fmla="*/ 1340827 h 2220057"/>
                  <a:gd name="connsiteX108" fmla="*/ 3382086 w 3401458"/>
                  <a:gd name="connsiteY108" fmla="*/ 1296572 h 2220057"/>
                  <a:gd name="connsiteX109" fmla="*/ 3393994 w 3401458"/>
                  <a:gd name="connsiteY109" fmla="*/ 1267704 h 2220057"/>
                  <a:gd name="connsiteX110" fmla="*/ 3401047 w 3401458"/>
                  <a:gd name="connsiteY110" fmla="*/ 1211580 h 2220057"/>
                  <a:gd name="connsiteX111" fmla="*/ 3401458 w 3401458"/>
                  <a:gd name="connsiteY111" fmla="*/ 1116916 h 2220057"/>
                  <a:gd name="connsiteX112" fmla="*/ 3387080 w 3401458"/>
                  <a:gd name="connsiteY112" fmla="*/ 1048629 h 2220057"/>
                  <a:gd name="connsiteX113" fmla="*/ 3359967 w 3401458"/>
                  <a:gd name="connsiteY113" fmla="*/ 1020933 h 2220057"/>
                  <a:gd name="connsiteX114" fmla="*/ 3330426 w 3401458"/>
                  <a:gd name="connsiteY114" fmla="*/ 976092 h 2220057"/>
                  <a:gd name="connsiteX115" fmla="*/ 3264346 w 3401458"/>
                  <a:gd name="connsiteY115" fmla="*/ 930519 h 2220057"/>
                  <a:gd name="connsiteX116" fmla="*/ 3136125 w 3401458"/>
                  <a:gd name="connsiteY116" fmla="*/ 901211 h 2220057"/>
                  <a:gd name="connsiteX117" fmla="*/ 3051865 w 3401458"/>
                  <a:gd name="connsiteY117" fmla="*/ 901211 h 2220057"/>
                  <a:gd name="connsiteX118" fmla="*/ 3055529 w 3401458"/>
                  <a:gd name="connsiteY118" fmla="*/ 985471 h 2220057"/>
                  <a:gd name="connsiteX119" fmla="*/ 3059192 w 3401458"/>
                  <a:gd name="connsiteY119" fmla="*/ 1036759 h 2220057"/>
                  <a:gd name="connsiteX120" fmla="*/ 3015231 w 3401458"/>
                  <a:gd name="connsiteY120" fmla="*/ 1044086 h 2220057"/>
                  <a:gd name="connsiteX121" fmla="*/ 2967606 w 3401458"/>
                  <a:gd name="connsiteY121" fmla="*/ 1018442 h 2220057"/>
                  <a:gd name="connsiteX122" fmla="*/ 2989586 w 3401458"/>
                  <a:gd name="connsiteY122" fmla="*/ 970817 h 2220057"/>
                  <a:gd name="connsiteX123" fmla="*/ 2974933 w 3401458"/>
                  <a:gd name="connsiteY123" fmla="*/ 886557 h 2220057"/>
                  <a:gd name="connsiteX124" fmla="*/ 2974933 w 3401458"/>
                  <a:gd name="connsiteY124" fmla="*/ 835269 h 2220057"/>
                  <a:gd name="connsiteX125" fmla="*/ 2927308 w 3401458"/>
                  <a:gd name="connsiteY125" fmla="*/ 762000 h 2220057"/>
                  <a:gd name="connsiteX126" fmla="*/ 2876019 w 3401458"/>
                  <a:gd name="connsiteY126" fmla="*/ 707048 h 2220057"/>
                  <a:gd name="connsiteX127" fmla="*/ 2813740 w 3401458"/>
                  <a:gd name="connsiteY127" fmla="*/ 666750 h 2220057"/>
                  <a:gd name="connsiteX128" fmla="*/ 2751461 w 3401458"/>
                  <a:gd name="connsiteY128" fmla="*/ 630115 h 2220057"/>
                  <a:gd name="connsiteX129" fmla="*/ 2700173 w 3401458"/>
                  <a:gd name="connsiteY129" fmla="*/ 567836 h 2220057"/>
                  <a:gd name="connsiteX130" fmla="*/ 2626904 w 3401458"/>
                  <a:gd name="connsiteY130" fmla="*/ 512884 h 2220057"/>
                  <a:gd name="connsiteX131" fmla="*/ 2586606 w 3401458"/>
                  <a:gd name="connsiteY131" fmla="*/ 476250 h 2220057"/>
                  <a:gd name="connsiteX132" fmla="*/ 2535317 w 3401458"/>
                  <a:gd name="connsiteY132" fmla="*/ 421298 h 2220057"/>
                  <a:gd name="connsiteX133" fmla="*/ 2469375 w 3401458"/>
                  <a:gd name="connsiteY133" fmla="*/ 384663 h 2220057"/>
                  <a:gd name="connsiteX134" fmla="*/ 2403433 w 3401458"/>
                  <a:gd name="connsiteY134" fmla="*/ 355355 h 2220057"/>
                  <a:gd name="connsiteX135" fmla="*/ 2377788 w 3401458"/>
                  <a:gd name="connsiteY135" fmla="*/ 307730 h 2220057"/>
                  <a:gd name="connsiteX136" fmla="*/ 2326500 w 3401458"/>
                  <a:gd name="connsiteY136" fmla="*/ 267432 h 2220057"/>
                  <a:gd name="connsiteX137" fmla="*/ 2271548 w 3401458"/>
                  <a:gd name="connsiteY137" fmla="*/ 212480 h 2220057"/>
                  <a:gd name="connsiteX138" fmla="*/ 2198279 w 3401458"/>
                  <a:gd name="connsiteY138" fmla="*/ 194163 h 2220057"/>
                  <a:gd name="connsiteX139" fmla="*/ 2146990 w 3401458"/>
                  <a:gd name="connsiteY139" fmla="*/ 172182 h 2220057"/>
                  <a:gd name="connsiteX140" fmla="*/ 2081048 w 3401458"/>
                  <a:gd name="connsiteY140" fmla="*/ 142875 h 2220057"/>
                  <a:gd name="connsiteX141" fmla="*/ 2040750 w 3401458"/>
                  <a:gd name="connsiteY141" fmla="*/ 113567 h 2220057"/>
                  <a:gd name="connsiteX142" fmla="*/ 1982134 w 3401458"/>
                  <a:gd name="connsiteY142" fmla="*/ 73269 h 2220057"/>
                  <a:gd name="connsiteX143" fmla="*/ 1934509 w 3401458"/>
                  <a:gd name="connsiteY143" fmla="*/ 87923 h 2220057"/>
                  <a:gd name="connsiteX144" fmla="*/ 1857577 w 3401458"/>
                  <a:gd name="connsiteY144" fmla="*/ 84259 h 2220057"/>
                  <a:gd name="connsiteX145" fmla="*/ 1795298 w 3401458"/>
                  <a:gd name="connsiteY145" fmla="*/ 84259 h 2220057"/>
                  <a:gd name="connsiteX146" fmla="*/ 1725692 w 3401458"/>
                  <a:gd name="connsiteY146" fmla="*/ 73269 h 2220057"/>
                  <a:gd name="connsiteX147" fmla="*/ 1707375 w 3401458"/>
                  <a:gd name="connsiteY147" fmla="*/ 98913 h 2220057"/>
                  <a:gd name="connsiteX148" fmla="*/ 1670740 w 3401458"/>
                  <a:gd name="connsiteY148" fmla="*/ 98913 h 2220057"/>
                  <a:gd name="connsiteX149" fmla="*/ 1645096 w 3401458"/>
                  <a:gd name="connsiteY149" fmla="*/ 58615 h 2220057"/>
                  <a:gd name="connsiteX150" fmla="*/ 1615788 w 3401458"/>
                  <a:gd name="connsiteY150" fmla="*/ 47625 h 2220057"/>
                  <a:gd name="connsiteX151" fmla="*/ 1531529 w 3401458"/>
                  <a:gd name="connsiteY151" fmla="*/ 32971 h 2220057"/>
                  <a:gd name="connsiteX152" fmla="*/ 1480240 w 3401458"/>
                  <a:gd name="connsiteY152" fmla="*/ 18317 h 2220057"/>
                  <a:gd name="connsiteX153" fmla="*/ 1406971 w 3401458"/>
                  <a:gd name="connsiteY153" fmla="*/ 0 h 2220057"/>
                  <a:gd name="connsiteX154" fmla="*/ 1406971 w 3401458"/>
                  <a:gd name="connsiteY154" fmla="*/ 0 h 2220057"/>
                  <a:gd name="connsiteX155" fmla="*/ 1392317 w 3401458"/>
                  <a:gd name="connsiteY155" fmla="*/ 95250 h 2220057"/>
                  <a:gd name="connsiteX156" fmla="*/ 1366673 w 3401458"/>
                  <a:gd name="connsiteY156" fmla="*/ 135548 h 2220057"/>
                  <a:gd name="connsiteX157" fmla="*/ 1366673 w 3401458"/>
                  <a:gd name="connsiteY157" fmla="*/ 135548 h 2220057"/>
                  <a:gd name="connsiteX158" fmla="*/ 1392317 w 3401458"/>
                  <a:gd name="connsiteY158" fmla="*/ 172182 h 2220057"/>
                  <a:gd name="connsiteX159" fmla="*/ 1421625 w 3401458"/>
                  <a:gd name="connsiteY159" fmla="*/ 263769 h 2220057"/>
                  <a:gd name="connsiteX160" fmla="*/ 1439942 w 3401458"/>
                  <a:gd name="connsiteY160" fmla="*/ 329711 h 2220057"/>
                  <a:gd name="connsiteX161" fmla="*/ 1395981 w 3401458"/>
                  <a:gd name="connsiteY161" fmla="*/ 391990 h 2220057"/>
                  <a:gd name="connsiteX162" fmla="*/ 1355683 w 3401458"/>
                  <a:gd name="connsiteY162" fmla="*/ 417634 h 2220057"/>
                  <a:gd name="connsiteX163" fmla="*/ 1282413 w 3401458"/>
                  <a:gd name="connsiteY163" fmla="*/ 410307 h 2220057"/>
                  <a:gd name="connsiteX164" fmla="*/ 1264096 w 3401458"/>
                  <a:gd name="connsiteY164" fmla="*/ 373673 h 2220057"/>
                  <a:gd name="connsiteX165" fmla="*/ 1264096 w 3401458"/>
                  <a:gd name="connsiteY165" fmla="*/ 333375 h 2220057"/>
                  <a:gd name="connsiteX166" fmla="*/ 1245779 w 3401458"/>
                  <a:gd name="connsiteY166" fmla="*/ 315057 h 2220057"/>
                  <a:gd name="connsiteX167" fmla="*/ 1205481 w 3401458"/>
                  <a:gd name="connsiteY167" fmla="*/ 296740 h 2220057"/>
                  <a:gd name="connsiteX168" fmla="*/ 1157856 w 3401458"/>
                  <a:gd name="connsiteY168" fmla="*/ 271096 h 2220057"/>
                  <a:gd name="connsiteX169" fmla="*/ 1143202 w 3401458"/>
                  <a:gd name="connsiteY169" fmla="*/ 216144 h 2220057"/>
                  <a:gd name="connsiteX170" fmla="*/ 1132121 w 3401458"/>
                  <a:gd name="connsiteY170" fmla="*/ 180877 h 2220057"/>
                  <a:gd name="connsiteX171" fmla="*/ 1123514 w 3401458"/>
                  <a:gd name="connsiteY171" fmla="*/ 161280 h 2220057"/>
                  <a:gd name="connsiteX172" fmla="*/ 1099151 w 3401458"/>
                  <a:gd name="connsiteY172" fmla="*/ 132150 h 2220057"/>
                  <a:gd name="connsiteX173" fmla="*/ 1058942 w 3401458"/>
                  <a:gd name="connsiteY173" fmla="*/ 146538 h 2220057"/>
                  <a:gd name="connsiteX174" fmla="*/ 1022308 w 3401458"/>
                  <a:gd name="connsiteY174" fmla="*/ 208817 h 2220057"/>
                  <a:gd name="connsiteX175" fmla="*/ 952702 w 3401458"/>
                  <a:gd name="connsiteY175" fmla="*/ 197827 h 2220057"/>
                  <a:gd name="connsiteX176" fmla="*/ 846461 w 3401458"/>
                  <a:gd name="connsiteY176" fmla="*/ 168519 h 2220057"/>
                  <a:gd name="connsiteX177" fmla="*/ 754875 w 3401458"/>
                  <a:gd name="connsiteY177" fmla="*/ 168519 h 2220057"/>
                  <a:gd name="connsiteX178" fmla="*/ 703586 w 3401458"/>
                  <a:gd name="connsiteY178" fmla="*/ 146538 h 2220057"/>
                  <a:gd name="connsiteX179" fmla="*/ 688933 w 3401458"/>
                  <a:gd name="connsiteY179" fmla="*/ 109903 h 2220057"/>
                  <a:gd name="connsiteX180" fmla="*/ 612000 w 3401458"/>
                  <a:gd name="connsiteY180" fmla="*/ 142875 h 2220057"/>
                  <a:gd name="connsiteX181" fmla="*/ 502096 w 3401458"/>
                  <a:gd name="connsiteY181" fmla="*/ 157528 h 2220057"/>
                  <a:gd name="connsiteX0" fmla="*/ 502096 w 3401458"/>
                  <a:gd name="connsiteY0" fmla="*/ 157528 h 2220057"/>
                  <a:gd name="connsiteX1" fmla="*/ 535067 w 3401458"/>
                  <a:gd name="connsiteY1" fmla="*/ 289413 h 2220057"/>
                  <a:gd name="connsiteX2" fmla="*/ 548634 w 3401458"/>
                  <a:gd name="connsiteY2" fmla="*/ 359386 h 2220057"/>
                  <a:gd name="connsiteX3" fmla="*/ 522989 w 3401458"/>
                  <a:gd name="connsiteY3" fmla="*/ 584504 h 2220057"/>
                  <a:gd name="connsiteX4" fmla="*/ 458134 w 3401458"/>
                  <a:gd name="connsiteY4" fmla="*/ 545855 h 2220057"/>
                  <a:gd name="connsiteX5" fmla="*/ 340904 w 3401458"/>
                  <a:gd name="connsiteY5" fmla="*/ 564173 h 2220057"/>
                  <a:gd name="connsiteX6" fmla="*/ 237038 w 3401458"/>
                  <a:gd name="connsiteY6" fmla="*/ 576080 h 2220057"/>
                  <a:gd name="connsiteX7" fmla="*/ 84462 w 3401458"/>
                  <a:gd name="connsiteY7" fmla="*/ 611798 h 2220057"/>
                  <a:gd name="connsiteX8" fmla="*/ 77134 w 3401458"/>
                  <a:gd name="connsiteY8" fmla="*/ 670413 h 2220057"/>
                  <a:gd name="connsiteX9" fmla="*/ 11192 w 3401458"/>
                  <a:gd name="connsiteY9" fmla="*/ 714375 h 2220057"/>
                  <a:gd name="connsiteX10" fmla="*/ 0 w 3401458"/>
                  <a:gd name="connsiteY10" fmla="*/ 835269 h 2220057"/>
                  <a:gd name="connsiteX11" fmla="*/ 90902 w 3401458"/>
                  <a:gd name="connsiteY11" fmla="*/ 920810 h 2220057"/>
                  <a:gd name="connsiteX12" fmla="*/ 128624 w 3401458"/>
                  <a:gd name="connsiteY12" fmla="*/ 952317 h 2220057"/>
                  <a:gd name="connsiteX13" fmla="*/ 88125 w 3401458"/>
                  <a:gd name="connsiteY13" fmla="*/ 1091711 h 2220057"/>
                  <a:gd name="connsiteX14" fmla="*/ 78623 w 3401458"/>
                  <a:gd name="connsiteY14" fmla="*/ 1118821 h 2220057"/>
                  <a:gd name="connsiteX15" fmla="*/ 172384 w 3401458"/>
                  <a:gd name="connsiteY15" fmla="*/ 1172307 h 2220057"/>
                  <a:gd name="connsiteX16" fmla="*/ 132086 w 3401458"/>
                  <a:gd name="connsiteY16" fmla="*/ 1274884 h 2220057"/>
                  <a:gd name="connsiteX17" fmla="*/ 150404 w 3401458"/>
                  <a:gd name="connsiteY17" fmla="*/ 1304192 h 2220057"/>
                  <a:gd name="connsiteX18" fmla="*/ 264171 w 3401458"/>
                  <a:gd name="connsiteY18" fmla="*/ 1350534 h 2220057"/>
                  <a:gd name="connsiteX19" fmla="*/ 304269 w 3401458"/>
                  <a:gd name="connsiteY19" fmla="*/ 1436077 h 2220057"/>
                  <a:gd name="connsiteX20" fmla="*/ 395856 w 3401458"/>
                  <a:gd name="connsiteY20" fmla="*/ 1432413 h 2220057"/>
                  <a:gd name="connsiteX21" fmla="*/ 454471 w 3401458"/>
                  <a:gd name="connsiteY21" fmla="*/ 1520336 h 2220057"/>
                  <a:gd name="connsiteX22" fmla="*/ 549721 w 3401458"/>
                  <a:gd name="connsiteY22" fmla="*/ 1542317 h 2220057"/>
                  <a:gd name="connsiteX23" fmla="*/ 582692 w 3401458"/>
                  <a:gd name="connsiteY23" fmla="*/ 1553307 h 2220057"/>
                  <a:gd name="connsiteX24" fmla="*/ 639132 w 3401458"/>
                  <a:gd name="connsiteY24" fmla="*/ 1500005 h 2220057"/>
                  <a:gd name="connsiteX25" fmla="*/ 652298 w 3401458"/>
                  <a:gd name="connsiteY25" fmla="*/ 1494692 h 2220057"/>
                  <a:gd name="connsiteX26" fmla="*/ 714577 w 3401458"/>
                  <a:gd name="connsiteY26" fmla="*/ 1483702 h 2220057"/>
                  <a:gd name="connsiteX27" fmla="*/ 776856 w 3401458"/>
                  <a:gd name="connsiteY27" fmla="*/ 1524000 h 2220057"/>
                  <a:gd name="connsiteX28" fmla="*/ 817154 w 3401458"/>
                  <a:gd name="connsiteY28" fmla="*/ 1505682 h 2220057"/>
                  <a:gd name="connsiteX29" fmla="*/ 882009 w 3401458"/>
                  <a:gd name="connsiteY29" fmla="*/ 1557886 h 2220057"/>
                  <a:gd name="connsiteX30" fmla="*/ 934384 w 3401458"/>
                  <a:gd name="connsiteY30" fmla="*/ 1567961 h 2220057"/>
                  <a:gd name="connsiteX31" fmla="*/ 1007654 w 3401458"/>
                  <a:gd name="connsiteY31" fmla="*/ 1583531 h 2220057"/>
                  <a:gd name="connsiteX32" fmla="*/ 1034585 w 3401458"/>
                  <a:gd name="connsiteY32" fmla="*/ 1581150 h 2220057"/>
                  <a:gd name="connsiteX33" fmla="*/ 1093402 w 3401458"/>
                  <a:gd name="connsiteY33" fmla="*/ 1656801 h 2220057"/>
                  <a:gd name="connsiteX34" fmla="*/ 1143404 w 3401458"/>
                  <a:gd name="connsiteY34" fmla="*/ 1638665 h 2220057"/>
                  <a:gd name="connsiteX35" fmla="*/ 1187163 w 3401458"/>
                  <a:gd name="connsiteY35" fmla="*/ 1659548 h 2220057"/>
                  <a:gd name="connsiteX36" fmla="*/ 1200329 w 3401458"/>
                  <a:gd name="connsiteY36" fmla="*/ 1711752 h 2220057"/>
                  <a:gd name="connsiteX37" fmla="*/ 1264096 w 3401458"/>
                  <a:gd name="connsiteY37" fmla="*/ 1740144 h 2220057"/>
                  <a:gd name="connsiteX38" fmla="*/ 1282413 w 3401458"/>
                  <a:gd name="connsiteY38" fmla="*/ 1806086 h 2220057"/>
                  <a:gd name="connsiteX39" fmla="*/ 1166471 w 3401458"/>
                  <a:gd name="connsiteY39" fmla="*/ 1918188 h 2220057"/>
                  <a:gd name="connsiteX40" fmla="*/ 1172509 w 3401458"/>
                  <a:gd name="connsiteY40" fmla="*/ 1949877 h 2220057"/>
                  <a:gd name="connsiteX41" fmla="*/ 1245779 w 3401458"/>
                  <a:gd name="connsiteY41" fmla="*/ 1974605 h 2220057"/>
                  <a:gd name="connsiteX42" fmla="*/ 1322711 w 3401458"/>
                  <a:gd name="connsiteY42" fmla="*/ 2033221 h 2220057"/>
                  <a:gd name="connsiteX43" fmla="*/ 1363009 w 3401458"/>
                  <a:gd name="connsiteY43" fmla="*/ 2121144 h 2220057"/>
                  <a:gd name="connsiteX44" fmla="*/ 1428065 w 3401458"/>
                  <a:gd name="connsiteY44" fmla="*/ 2125906 h 2220057"/>
                  <a:gd name="connsiteX45" fmla="*/ 1513211 w 3401458"/>
                  <a:gd name="connsiteY45" fmla="*/ 2106490 h 2220057"/>
                  <a:gd name="connsiteX46" fmla="*/ 1579154 w 3401458"/>
                  <a:gd name="connsiteY46" fmla="*/ 2077182 h 2220057"/>
                  <a:gd name="connsiteX47" fmla="*/ 1648759 w 3401458"/>
                  <a:gd name="connsiteY47" fmla="*/ 2106490 h 2220057"/>
                  <a:gd name="connsiteX48" fmla="*/ 1725692 w 3401458"/>
                  <a:gd name="connsiteY48" fmla="*/ 2055202 h 2220057"/>
                  <a:gd name="connsiteX49" fmla="*/ 1769654 w 3401458"/>
                  <a:gd name="connsiteY49" fmla="*/ 2077182 h 2220057"/>
                  <a:gd name="connsiteX50" fmla="*/ 1784308 w 3401458"/>
                  <a:gd name="connsiteY50" fmla="*/ 2146788 h 2220057"/>
                  <a:gd name="connsiteX51" fmla="*/ 1811641 w 3401458"/>
                  <a:gd name="connsiteY51" fmla="*/ 2220057 h 2220057"/>
                  <a:gd name="connsiteX52" fmla="*/ 1919856 w 3401458"/>
                  <a:gd name="connsiteY52" fmla="*/ 2168769 h 2220057"/>
                  <a:gd name="connsiteX53" fmla="*/ 1967481 w 3401458"/>
                  <a:gd name="connsiteY53" fmla="*/ 2124807 h 2220057"/>
                  <a:gd name="connsiteX54" fmla="*/ 2022433 w 3401458"/>
                  <a:gd name="connsiteY54" fmla="*/ 2106490 h 2220057"/>
                  <a:gd name="connsiteX55" fmla="*/ 2077384 w 3401458"/>
                  <a:gd name="connsiteY55" fmla="*/ 2058865 h 2220057"/>
                  <a:gd name="connsiteX56" fmla="*/ 2154317 w 3401458"/>
                  <a:gd name="connsiteY56" fmla="*/ 2047875 h 2220057"/>
                  <a:gd name="connsiteX57" fmla="*/ 2223923 w 3401458"/>
                  <a:gd name="connsiteY57" fmla="*/ 2062528 h 2220057"/>
                  <a:gd name="connsiteX58" fmla="*/ 2311846 w 3401458"/>
                  <a:gd name="connsiteY58" fmla="*/ 2102827 h 2220057"/>
                  <a:gd name="connsiteX59" fmla="*/ 2355808 w 3401458"/>
                  <a:gd name="connsiteY59" fmla="*/ 2069855 h 2220057"/>
                  <a:gd name="connsiteX60" fmla="*/ 2366798 w 3401458"/>
                  <a:gd name="connsiteY60" fmla="*/ 2014903 h 2220057"/>
                  <a:gd name="connsiteX61" fmla="*/ 2344817 w 3401458"/>
                  <a:gd name="connsiteY61" fmla="*/ 1967278 h 2220057"/>
                  <a:gd name="connsiteX62" fmla="*/ 2352144 w 3401458"/>
                  <a:gd name="connsiteY62" fmla="*/ 1919653 h 2220057"/>
                  <a:gd name="connsiteX63" fmla="*/ 2308183 w 3401458"/>
                  <a:gd name="connsiteY63" fmla="*/ 1868365 h 2220057"/>
                  <a:gd name="connsiteX64" fmla="*/ 2282538 w 3401458"/>
                  <a:gd name="connsiteY64" fmla="*/ 1740144 h 2220057"/>
                  <a:gd name="connsiteX65" fmla="*/ 2260558 w 3401458"/>
                  <a:gd name="connsiteY65" fmla="*/ 1655884 h 2220057"/>
                  <a:gd name="connsiteX66" fmla="*/ 2238577 w 3401458"/>
                  <a:gd name="connsiteY66" fmla="*/ 1608259 h 2220057"/>
                  <a:gd name="connsiteX67" fmla="*/ 2209269 w 3401458"/>
                  <a:gd name="connsiteY67" fmla="*/ 1648557 h 2220057"/>
                  <a:gd name="connsiteX68" fmla="*/ 2165308 w 3401458"/>
                  <a:gd name="connsiteY68" fmla="*/ 1615586 h 2220057"/>
                  <a:gd name="connsiteX69" fmla="*/ 2139663 w 3401458"/>
                  <a:gd name="connsiteY69" fmla="*/ 1571625 h 2220057"/>
                  <a:gd name="connsiteX70" fmla="*/ 2139663 w 3401458"/>
                  <a:gd name="connsiteY70" fmla="*/ 1545980 h 2220057"/>
                  <a:gd name="connsiteX71" fmla="*/ 2103029 w 3401458"/>
                  <a:gd name="connsiteY71" fmla="*/ 1545980 h 2220057"/>
                  <a:gd name="connsiteX72" fmla="*/ 2051740 w 3401458"/>
                  <a:gd name="connsiteY72" fmla="*/ 1553307 h 2220057"/>
                  <a:gd name="connsiteX73" fmla="*/ 2018769 w 3401458"/>
                  <a:gd name="connsiteY73" fmla="*/ 1516673 h 2220057"/>
                  <a:gd name="connsiteX74" fmla="*/ 2033423 w 3401458"/>
                  <a:gd name="connsiteY74" fmla="*/ 1483702 h 2220057"/>
                  <a:gd name="connsiteX75" fmla="*/ 2121346 w 3401458"/>
                  <a:gd name="connsiteY75" fmla="*/ 1483702 h 2220057"/>
                  <a:gd name="connsiteX76" fmla="*/ 2176298 w 3401458"/>
                  <a:gd name="connsiteY76" fmla="*/ 1527663 h 2220057"/>
                  <a:gd name="connsiteX77" fmla="*/ 2275211 w 3401458"/>
                  <a:gd name="connsiteY77" fmla="*/ 1553307 h 2220057"/>
                  <a:gd name="connsiteX78" fmla="*/ 2337490 w 3401458"/>
                  <a:gd name="connsiteY78" fmla="*/ 1516673 h 2220057"/>
                  <a:gd name="connsiteX79" fmla="*/ 2407096 w 3401458"/>
                  <a:gd name="connsiteY79" fmla="*/ 1461721 h 2220057"/>
                  <a:gd name="connsiteX80" fmla="*/ 2443731 w 3401458"/>
                  <a:gd name="connsiteY80" fmla="*/ 1406769 h 2220057"/>
                  <a:gd name="connsiteX81" fmla="*/ 2476702 w 3401458"/>
                  <a:gd name="connsiteY81" fmla="*/ 1366471 h 2220057"/>
                  <a:gd name="connsiteX82" fmla="*/ 2487692 w 3401458"/>
                  <a:gd name="connsiteY82" fmla="*/ 1318846 h 2220057"/>
                  <a:gd name="connsiteX83" fmla="*/ 2480365 w 3401458"/>
                  <a:gd name="connsiteY83" fmla="*/ 1274884 h 2220057"/>
                  <a:gd name="connsiteX84" fmla="*/ 2429077 w 3401458"/>
                  <a:gd name="connsiteY84" fmla="*/ 1223596 h 2220057"/>
                  <a:gd name="connsiteX85" fmla="*/ 2440067 w 3401458"/>
                  <a:gd name="connsiteY85" fmla="*/ 1172307 h 2220057"/>
                  <a:gd name="connsiteX86" fmla="*/ 2465711 w 3401458"/>
                  <a:gd name="connsiteY86" fmla="*/ 1143000 h 2220057"/>
                  <a:gd name="connsiteX87" fmla="*/ 2524327 w 3401458"/>
                  <a:gd name="connsiteY87" fmla="*/ 1146663 h 2220057"/>
                  <a:gd name="connsiteX88" fmla="*/ 2560961 w 3401458"/>
                  <a:gd name="connsiteY88" fmla="*/ 1227259 h 2220057"/>
                  <a:gd name="connsiteX89" fmla="*/ 2575615 w 3401458"/>
                  <a:gd name="connsiteY89" fmla="*/ 1278548 h 2220057"/>
                  <a:gd name="connsiteX90" fmla="*/ 2575615 w 3401458"/>
                  <a:gd name="connsiteY90" fmla="*/ 1337163 h 2220057"/>
                  <a:gd name="connsiteX91" fmla="*/ 2659875 w 3401458"/>
                  <a:gd name="connsiteY91" fmla="*/ 1337163 h 2220057"/>
                  <a:gd name="connsiteX92" fmla="*/ 2711163 w 3401458"/>
                  <a:gd name="connsiteY92" fmla="*/ 1315182 h 2220057"/>
                  <a:gd name="connsiteX93" fmla="*/ 2747798 w 3401458"/>
                  <a:gd name="connsiteY93" fmla="*/ 1304192 h 2220057"/>
                  <a:gd name="connsiteX94" fmla="*/ 2843048 w 3401458"/>
                  <a:gd name="connsiteY94" fmla="*/ 1355480 h 2220057"/>
                  <a:gd name="connsiteX95" fmla="*/ 2865029 w 3401458"/>
                  <a:gd name="connsiteY95" fmla="*/ 1395778 h 2220057"/>
                  <a:gd name="connsiteX96" fmla="*/ 2868692 w 3401458"/>
                  <a:gd name="connsiteY96" fmla="*/ 1465384 h 2220057"/>
                  <a:gd name="connsiteX97" fmla="*/ 2949288 w 3401458"/>
                  <a:gd name="connsiteY97" fmla="*/ 1534990 h 2220057"/>
                  <a:gd name="connsiteX98" fmla="*/ 2985923 w 3401458"/>
                  <a:gd name="connsiteY98" fmla="*/ 1524000 h 2220057"/>
                  <a:gd name="connsiteX99" fmla="*/ 3055529 w 3401458"/>
                  <a:gd name="connsiteY99" fmla="*/ 1589942 h 2220057"/>
                  <a:gd name="connsiteX100" fmla="*/ 3114144 w 3401458"/>
                  <a:gd name="connsiteY100" fmla="*/ 1622913 h 2220057"/>
                  <a:gd name="connsiteX101" fmla="*/ 3191077 w 3401458"/>
                  <a:gd name="connsiteY101" fmla="*/ 1622913 h 2220057"/>
                  <a:gd name="connsiteX102" fmla="*/ 3253356 w 3401458"/>
                  <a:gd name="connsiteY102" fmla="*/ 1597269 h 2220057"/>
                  <a:gd name="connsiteX103" fmla="*/ 3238702 w 3401458"/>
                  <a:gd name="connsiteY103" fmla="*/ 1534990 h 2220057"/>
                  <a:gd name="connsiteX104" fmla="*/ 3268009 w 3401458"/>
                  <a:gd name="connsiteY104" fmla="*/ 1469048 h 2220057"/>
                  <a:gd name="connsiteX105" fmla="*/ 3275336 w 3401458"/>
                  <a:gd name="connsiteY105" fmla="*/ 1399442 h 2220057"/>
                  <a:gd name="connsiteX106" fmla="*/ 3275336 w 3401458"/>
                  <a:gd name="connsiteY106" fmla="*/ 1337163 h 2220057"/>
                  <a:gd name="connsiteX107" fmla="*/ 3326625 w 3401458"/>
                  <a:gd name="connsiteY107" fmla="*/ 1340827 h 2220057"/>
                  <a:gd name="connsiteX108" fmla="*/ 3382086 w 3401458"/>
                  <a:gd name="connsiteY108" fmla="*/ 1296572 h 2220057"/>
                  <a:gd name="connsiteX109" fmla="*/ 3393994 w 3401458"/>
                  <a:gd name="connsiteY109" fmla="*/ 1267704 h 2220057"/>
                  <a:gd name="connsiteX110" fmla="*/ 3401047 w 3401458"/>
                  <a:gd name="connsiteY110" fmla="*/ 1211580 h 2220057"/>
                  <a:gd name="connsiteX111" fmla="*/ 3401458 w 3401458"/>
                  <a:gd name="connsiteY111" fmla="*/ 1116916 h 2220057"/>
                  <a:gd name="connsiteX112" fmla="*/ 3387080 w 3401458"/>
                  <a:gd name="connsiteY112" fmla="*/ 1048629 h 2220057"/>
                  <a:gd name="connsiteX113" fmla="*/ 3359967 w 3401458"/>
                  <a:gd name="connsiteY113" fmla="*/ 1020933 h 2220057"/>
                  <a:gd name="connsiteX114" fmla="*/ 3330426 w 3401458"/>
                  <a:gd name="connsiteY114" fmla="*/ 976092 h 2220057"/>
                  <a:gd name="connsiteX115" fmla="*/ 3264346 w 3401458"/>
                  <a:gd name="connsiteY115" fmla="*/ 930519 h 2220057"/>
                  <a:gd name="connsiteX116" fmla="*/ 3136125 w 3401458"/>
                  <a:gd name="connsiteY116" fmla="*/ 901211 h 2220057"/>
                  <a:gd name="connsiteX117" fmla="*/ 3051865 w 3401458"/>
                  <a:gd name="connsiteY117" fmla="*/ 901211 h 2220057"/>
                  <a:gd name="connsiteX118" fmla="*/ 3055529 w 3401458"/>
                  <a:gd name="connsiteY118" fmla="*/ 985471 h 2220057"/>
                  <a:gd name="connsiteX119" fmla="*/ 3059192 w 3401458"/>
                  <a:gd name="connsiteY119" fmla="*/ 1036759 h 2220057"/>
                  <a:gd name="connsiteX120" fmla="*/ 3015231 w 3401458"/>
                  <a:gd name="connsiteY120" fmla="*/ 1044086 h 2220057"/>
                  <a:gd name="connsiteX121" fmla="*/ 2967606 w 3401458"/>
                  <a:gd name="connsiteY121" fmla="*/ 1018442 h 2220057"/>
                  <a:gd name="connsiteX122" fmla="*/ 2989586 w 3401458"/>
                  <a:gd name="connsiteY122" fmla="*/ 970817 h 2220057"/>
                  <a:gd name="connsiteX123" fmla="*/ 2974933 w 3401458"/>
                  <a:gd name="connsiteY123" fmla="*/ 886557 h 2220057"/>
                  <a:gd name="connsiteX124" fmla="*/ 2974933 w 3401458"/>
                  <a:gd name="connsiteY124" fmla="*/ 835269 h 2220057"/>
                  <a:gd name="connsiteX125" fmla="*/ 2927308 w 3401458"/>
                  <a:gd name="connsiteY125" fmla="*/ 762000 h 2220057"/>
                  <a:gd name="connsiteX126" fmla="*/ 2876019 w 3401458"/>
                  <a:gd name="connsiteY126" fmla="*/ 707048 h 2220057"/>
                  <a:gd name="connsiteX127" fmla="*/ 2813740 w 3401458"/>
                  <a:gd name="connsiteY127" fmla="*/ 666750 h 2220057"/>
                  <a:gd name="connsiteX128" fmla="*/ 2751461 w 3401458"/>
                  <a:gd name="connsiteY128" fmla="*/ 630115 h 2220057"/>
                  <a:gd name="connsiteX129" fmla="*/ 2700173 w 3401458"/>
                  <a:gd name="connsiteY129" fmla="*/ 567836 h 2220057"/>
                  <a:gd name="connsiteX130" fmla="*/ 2626904 w 3401458"/>
                  <a:gd name="connsiteY130" fmla="*/ 512884 h 2220057"/>
                  <a:gd name="connsiteX131" fmla="*/ 2586606 w 3401458"/>
                  <a:gd name="connsiteY131" fmla="*/ 476250 h 2220057"/>
                  <a:gd name="connsiteX132" fmla="*/ 2535317 w 3401458"/>
                  <a:gd name="connsiteY132" fmla="*/ 421298 h 2220057"/>
                  <a:gd name="connsiteX133" fmla="*/ 2469375 w 3401458"/>
                  <a:gd name="connsiteY133" fmla="*/ 384663 h 2220057"/>
                  <a:gd name="connsiteX134" fmla="*/ 2403433 w 3401458"/>
                  <a:gd name="connsiteY134" fmla="*/ 355355 h 2220057"/>
                  <a:gd name="connsiteX135" fmla="*/ 2377788 w 3401458"/>
                  <a:gd name="connsiteY135" fmla="*/ 307730 h 2220057"/>
                  <a:gd name="connsiteX136" fmla="*/ 2326500 w 3401458"/>
                  <a:gd name="connsiteY136" fmla="*/ 267432 h 2220057"/>
                  <a:gd name="connsiteX137" fmla="*/ 2271548 w 3401458"/>
                  <a:gd name="connsiteY137" fmla="*/ 212480 h 2220057"/>
                  <a:gd name="connsiteX138" fmla="*/ 2198279 w 3401458"/>
                  <a:gd name="connsiteY138" fmla="*/ 194163 h 2220057"/>
                  <a:gd name="connsiteX139" fmla="*/ 2146990 w 3401458"/>
                  <a:gd name="connsiteY139" fmla="*/ 172182 h 2220057"/>
                  <a:gd name="connsiteX140" fmla="*/ 2081048 w 3401458"/>
                  <a:gd name="connsiteY140" fmla="*/ 142875 h 2220057"/>
                  <a:gd name="connsiteX141" fmla="*/ 2040750 w 3401458"/>
                  <a:gd name="connsiteY141" fmla="*/ 113567 h 2220057"/>
                  <a:gd name="connsiteX142" fmla="*/ 1982134 w 3401458"/>
                  <a:gd name="connsiteY142" fmla="*/ 73269 h 2220057"/>
                  <a:gd name="connsiteX143" fmla="*/ 1934509 w 3401458"/>
                  <a:gd name="connsiteY143" fmla="*/ 87923 h 2220057"/>
                  <a:gd name="connsiteX144" fmla="*/ 1857577 w 3401458"/>
                  <a:gd name="connsiteY144" fmla="*/ 84259 h 2220057"/>
                  <a:gd name="connsiteX145" fmla="*/ 1795298 w 3401458"/>
                  <a:gd name="connsiteY145" fmla="*/ 84259 h 2220057"/>
                  <a:gd name="connsiteX146" fmla="*/ 1725692 w 3401458"/>
                  <a:gd name="connsiteY146" fmla="*/ 73269 h 2220057"/>
                  <a:gd name="connsiteX147" fmla="*/ 1707375 w 3401458"/>
                  <a:gd name="connsiteY147" fmla="*/ 98913 h 2220057"/>
                  <a:gd name="connsiteX148" fmla="*/ 1670740 w 3401458"/>
                  <a:gd name="connsiteY148" fmla="*/ 98913 h 2220057"/>
                  <a:gd name="connsiteX149" fmla="*/ 1645096 w 3401458"/>
                  <a:gd name="connsiteY149" fmla="*/ 58615 h 2220057"/>
                  <a:gd name="connsiteX150" fmla="*/ 1615788 w 3401458"/>
                  <a:gd name="connsiteY150" fmla="*/ 47625 h 2220057"/>
                  <a:gd name="connsiteX151" fmla="*/ 1531529 w 3401458"/>
                  <a:gd name="connsiteY151" fmla="*/ 32971 h 2220057"/>
                  <a:gd name="connsiteX152" fmla="*/ 1480240 w 3401458"/>
                  <a:gd name="connsiteY152" fmla="*/ 18317 h 2220057"/>
                  <a:gd name="connsiteX153" fmla="*/ 1406971 w 3401458"/>
                  <a:gd name="connsiteY153" fmla="*/ 0 h 2220057"/>
                  <a:gd name="connsiteX154" fmla="*/ 1406971 w 3401458"/>
                  <a:gd name="connsiteY154" fmla="*/ 0 h 2220057"/>
                  <a:gd name="connsiteX155" fmla="*/ 1392317 w 3401458"/>
                  <a:gd name="connsiteY155" fmla="*/ 95250 h 2220057"/>
                  <a:gd name="connsiteX156" fmla="*/ 1366673 w 3401458"/>
                  <a:gd name="connsiteY156" fmla="*/ 135548 h 2220057"/>
                  <a:gd name="connsiteX157" fmla="*/ 1366673 w 3401458"/>
                  <a:gd name="connsiteY157" fmla="*/ 135548 h 2220057"/>
                  <a:gd name="connsiteX158" fmla="*/ 1392317 w 3401458"/>
                  <a:gd name="connsiteY158" fmla="*/ 172182 h 2220057"/>
                  <a:gd name="connsiteX159" fmla="*/ 1421625 w 3401458"/>
                  <a:gd name="connsiteY159" fmla="*/ 263769 h 2220057"/>
                  <a:gd name="connsiteX160" fmla="*/ 1439942 w 3401458"/>
                  <a:gd name="connsiteY160" fmla="*/ 329711 h 2220057"/>
                  <a:gd name="connsiteX161" fmla="*/ 1395981 w 3401458"/>
                  <a:gd name="connsiteY161" fmla="*/ 391990 h 2220057"/>
                  <a:gd name="connsiteX162" fmla="*/ 1355683 w 3401458"/>
                  <a:gd name="connsiteY162" fmla="*/ 417634 h 2220057"/>
                  <a:gd name="connsiteX163" fmla="*/ 1282413 w 3401458"/>
                  <a:gd name="connsiteY163" fmla="*/ 410307 h 2220057"/>
                  <a:gd name="connsiteX164" fmla="*/ 1264096 w 3401458"/>
                  <a:gd name="connsiteY164" fmla="*/ 373673 h 2220057"/>
                  <a:gd name="connsiteX165" fmla="*/ 1264096 w 3401458"/>
                  <a:gd name="connsiteY165" fmla="*/ 333375 h 2220057"/>
                  <a:gd name="connsiteX166" fmla="*/ 1245779 w 3401458"/>
                  <a:gd name="connsiteY166" fmla="*/ 315057 h 2220057"/>
                  <a:gd name="connsiteX167" fmla="*/ 1205481 w 3401458"/>
                  <a:gd name="connsiteY167" fmla="*/ 296740 h 2220057"/>
                  <a:gd name="connsiteX168" fmla="*/ 1152911 w 3401458"/>
                  <a:gd name="connsiteY168" fmla="*/ 285926 h 2220057"/>
                  <a:gd name="connsiteX169" fmla="*/ 1143202 w 3401458"/>
                  <a:gd name="connsiteY169" fmla="*/ 216144 h 2220057"/>
                  <a:gd name="connsiteX170" fmla="*/ 1132121 w 3401458"/>
                  <a:gd name="connsiteY170" fmla="*/ 180877 h 2220057"/>
                  <a:gd name="connsiteX171" fmla="*/ 1123514 w 3401458"/>
                  <a:gd name="connsiteY171" fmla="*/ 161280 h 2220057"/>
                  <a:gd name="connsiteX172" fmla="*/ 1099151 w 3401458"/>
                  <a:gd name="connsiteY172" fmla="*/ 132150 h 2220057"/>
                  <a:gd name="connsiteX173" fmla="*/ 1058942 w 3401458"/>
                  <a:gd name="connsiteY173" fmla="*/ 146538 h 2220057"/>
                  <a:gd name="connsiteX174" fmla="*/ 1022308 w 3401458"/>
                  <a:gd name="connsiteY174" fmla="*/ 208817 h 2220057"/>
                  <a:gd name="connsiteX175" fmla="*/ 952702 w 3401458"/>
                  <a:gd name="connsiteY175" fmla="*/ 197827 h 2220057"/>
                  <a:gd name="connsiteX176" fmla="*/ 846461 w 3401458"/>
                  <a:gd name="connsiteY176" fmla="*/ 168519 h 2220057"/>
                  <a:gd name="connsiteX177" fmla="*/ 754875 w 3401458"/>
                  <a:gd name="connsiteY177" fmla="*/ 168519 h 2220057"/>
                  <a:gd name="connsiteX178" fmla="*/ 703586 w 3401458"/>
                  <a:gd name="connsiteY178" fmla="*/ 146538 h 2220057"/>
                  <a:gd name="connsiteX179" fmla="*/ 688933 w 3401458"/>
                  <a:gd name="connsiteY179" fmla="*/ 109903 h 2220057"/>
                  <a:gd name="connsiteX180" fmla="*/ 612000 w 3401458"/>
                  <a:gd name="connsiteY180" fmla="*/ 142875 h 2220057"/>
                  <a:gd name="connsiteX181" fmla="*/ 502096 w 3401458"/>
                  <a:gd name="connsiteY181" fmla="*/ 157528 h 2220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</a:cxnLst>
                <a:rect l="l" t="t" r="r" b="b"/>
                <a:pathLst>
                  <a:path w="3401458" h="2220057">
                    <a:moveTo>
                      <a:pt x="502096" y="157528"/>
                    </a:moveTo>
                    <a:lnTo>
                      <a:pt x="535067" y="289413"/>
                    </a:lnTo>
                    <a:lnTo>
                      <a:pt x="548634" y="359386"/>
                    </a:lnTo>
                    <a:lnTo>
                      <a:pt x="522989" y="584504"/>
                    </a:lnTo>
                    <a:lnTo>
                      <a:pt x="458134" y="545855"/>
                    </a:lnTo>
                    <a:lnTo>
                      <a:pt x="340904" y="564173"/>
                    </a:lnTo>
                    <a:lnTo>
                      <a:pt x="237038" y="576080"/>
                    </a:lnTo>
                    <a:lnTo>
                      <a:pt x="84462" y="611798"/>
                    </a:lnTo>
                    <a:lnTo>
                      <a:pt x="77134" y="670413"/>
                    </a:lnTo>
                    <a:lnTo>
                      <a:pt x="11192" y="714375"/>
                    </a:lnTo>
                    <a:lnTo>
                      <a:pt x="0" y="835269"/>
                    </a:lnTo>
                    <a:lnTo>
                      <a:pt x="90902" y="920810"/>
                    </a:lnTo>
                    <a:lnTo>
                      <a:pt x="128624" y="952317"/>
                    </a:lnTo>
                    <a:lnTo>
                      <a:pt x="88125" y="1091711"/>
                    </a:lnTo>
                    <a:lnTo>
                      <a:pt x="78623" y="1118821"/>
                    </a:lnTo>
                    <a:lnTo>
                      <a:pt x="172384" y="1172307"/>
                    </a:lnTo>
                    <a:lnTo>
                      <a:pt x="132086" y="1274884"/>
                    </a:lnTo>
                    <a:lnTo>
                      <a:pt x="150404" y="1304192"/>
                    </a:lnTo>
                    <a:lnTo>
                      <a:pt x="264171" y="1350534"/>
                    </a:lnTo>
                    <a:lnTo>
                      <a:pt x="304269" y="1436077"/>
                    </a:lnTo>
                    <a:lnTo>
                      <a:pt x="395856" y="1432413"/>
                    </a:lnTo>
                    <a:lnTo>
                      <a:pt x="454471" y="1520336"/>
                    </a:lnTo>
                    <a:lnTo>
                      <a:pt x="549721" y="1542317"/>
                    </a:lnTo>
                    <a:lnTo>
                      <a:pt x="582692" y="1553307"/>
                    </a:lnTo>
                    <a:lnTo>
                      <a:pt x="639132" y="1500005"/>
                    </a:lnTo>
                    <a:lnTo>
                      <a:pt x="652298" y="1494692"/>
                    </a:lnTo>
                    <a:lnTo>
                      <a:pt x="714577" y="1483702"/>
                    </a:lnTo>
                    <a:lnTo>
                      <a:pt x="776856" y="1524000"/>
                    </a:lnTo>
                    <a:lnTo>
                      <a:pt x="817154" y="1505682"/>
                    </a:lnTo>
                    <a:lnTo>
                      <a:pt x="882009" y="1557886"/>
                    </a:lnTo>
                    <a:lnTo>
                      <a:pt x="934384" y="1567961"/>
                    </a:lnTo>
                    <a:lnTo>
                      <a:pt x="1007654" y="1583531"/>
                    </a:lnTo>
                    <a:lnTo>
                      <a:pt x="1034585" y="1581150"/>
                    </a:lnTo>
                    <a:lnTo>
                      <a:pt x="1093402" y="1656801"/>
                    </a:lnTo>
                    <a:lnTo>
                      <a:pt x="1143404" y="1638665"/>
                    </a:lnTo>
                    <a:lnTo>
                      <a:pt x="1187163" y="1659548"/>
                    </a:lnTo>
                    <a:lnTo>
                      <a:pt x="1200329" y="1711752"/>
                    </a:lnTo>
                    <a:lnTo>
                      <a:pt x="1264096" y="1740144"/>
                    </a:lnTo>
                    <a:lnTo>
                      <a:pt x="1282413" y="1806086"/>
                    </a:lnTo>
                    <a:lnTo>
                      <a:pt x="1166471" y="1918188"/>
                    </a:lnTo>
                    <a:lnTo>
                      <a:pt x="1172509" y="1949877"/>
                    </a:lnTo>
                    <a:lnTo>
                      <a:pt x="1245779" y="1974605"/>
                    </a:lnTo>
                    <a:lnTo>
                      <a:pt x="1322711" y="2033221"/>
                    </a:lnTo>
                    <a:lnTo>
                      <a:pt x="1363009" y="2121144"/>
                    </a:lnTo>
                    <a:lnTo>
                      <a:pt x="1428065" y="2125906"/>
                    </a:lnTo>
                    <a:lnTo>
                      <a:pt x="1513211" y="2106490"/>
                    </a:lnTo>
                    <a:lnTo>
                      <a:pt x="1579154" y="2077182"/>
                    </a:lnTo>
                    <a:lnTo>
                      <a:pt x="1648759" y="2106490"/>
                    </a:lnTo>
                    <a:lnTo>
                      <a:pt x="1725692" y="2055202"/>
                    </a:lnTo>
                    <a:lnTo>
                      <a:pt x="1769654" y="2077182"/>
                    </a:lnTo>
                    <a:lnTo>
                      <a:pt x="1784308" y="2146788"/>
                    </a:lnTo>
                    <a:lnTo>
                      <a:pt x="1811641" y="2220057"/>
                    </a:lnTo>
                    <a:lnTo>
                      <a:pt x="1919856" y="2168769"/>
                    </a:lnTo>
                    <a:lnTo>
                      <a:pt x="1967481" y="2124807"/>
                    </a:lnTo>
                    <a:lnTo>
                      <a:pt x="2022433" y="2106490"/>
                    </a:lnTo>
                    <a:lnTo>
                      <a:pt x="2077384" y="2058865"/>
                    </a:lnTo>
                    <a:lnTo>
                      <a:pt x="2154317" y="2047875"/>
                    </a:lnTo>
                    <a:lnTo>
                      <a:pt x="2223923" y="2062528"/>
                    </a:lnTo>
                    <a:lnTo>
                      <a:pt x="2311846" y="2102827"/>
                    </a:lnTo>
                    <a:lnTo>
                      <a:pt x="2355808" y="2069855"/>
                    </a:lnTo>
                    <a:lnTo>
                      <a:pt x="2366798" y="2014903"/>
                    </a:lnTo>
                    <a:lnTo>
                      <a:pt x="2344817" y="1967278"/>
                    </a:lnTo>
                    <a:lnTo>
                      <a:pt x="2352144" y="1919653"/>
                    </a:lnTo>
                    <a:lnTo>
                      <a:pt x="2308183" y="1868365"/>
                    </a:lnTo>
                    <a:lnTo>
                      <a:pt x="2282538" y="1740144"/>
                    </a:lnTo>
                    <a:lnTo>
                      <a:pt x="2260558" y="1655884"/>
                    </a:lnTo>
                    <a:lnTo>
                      <a:pt x="2238577" y="1608259"/>
                    </a:lnTo>
                    <a:lnTo>
                      <a:pt x="2209269" y="1648557"/>
                    </a:lnTo>
                    <a:lnTo>
                      <a:pt x="2165308" y="1615586"/>
                    </a:lnTo>
                    <a:lnTo>
                      <a:pt x="2139663" y="1571625"/>
                    </a:lnTo>
                    <a:lnTo>
                      <a:pt x="2139663" y="1545980"/>
                    </a:lnTo>
                    <a:lnTo>
                      <a:pt x="2103029" y="1545980"/>
                    </a:lnTo>
                    <a:lnTo>
                      <a:pt x="2051740" y="1553307"/>
                    </a:lnTo>
                    <a:lnTo>
                      <a:pt x="2018769" y="1516673"/>
                    </a:lnTo>
                    <a:lnTo>
                      <a:pt x="2033423" y="1483702"/>
                    </a:lnTo>
                    <a:lnTo>
                      <a:pt x="2121346" y="1483702"/>
                    </a:lnTo>
                    <a:lnTo>
                      <a:pt x="2176298" y="1527663"/>
                    </a:lnTo>
                    <a:lnTo>
                      <a:pt x="2275211" y="1553307"/>
                    </a:lnTo>
                    <a:lnTo>
                      <a:pt x="2337490" y="1516673"/>
                    </a:lnTo>
                    <a:lnTo>
                      <a:pt x="2407096" y="1461721"/>
                    </a:lnTo>
                    <a:lnTo>
                      <a:pt x="2443731" y="1406769"/>
                    </a:lnTo>
                    <a:lnTo>
                      <a:pt x="2476702" y="1366471"/>
                    </a:lnTo>
                    <a:lnTo>
                      <a:pt x="2487692" y="1318846"/>
                    </a:lnTo>
                    <a:lnTo>
                      <a:pt x="2480365" y="1274884"/>
                    </a:lnTo>
                    <a:lnTo>
                      <a:pt x="2429077" y="1223596"/>
                    </a:lnTo>
                    <a:lnTo>
                      <a:pt x="2440067" y="1172307"/>
                    </a:lnTo>
                    <a:lnTo>
                      <a:pt x="2465711" y="1143000"/>
                    </a:lnTo>
                    <a:lnTo>
                      <a:pt x="2524327" y="1146663"/>
                    </a:lnTo>
                    <a:lnTo>
                      <a:pt x="2560961" y="1227259"/>
                    </a:lnTo>
                    <a:lnTo>
                      <a:pt x="2575615" y="1278548"/>
                    </a:lnTo>
                    <a:lnTo>
                      <a:pt x="2575615" y="1337163"/>
                    </a:lnTo>
                    <a:lnTo>
                      <a:pt x="2659875" y="1337163"/>
                    </a:lnTo>
                    <a:lnTo>
                      <a:pt x="2711163" y="1315182"/>
                    </a:lnTo>
                    <a:lnTo>
                      <a:pt x="2747798" y="1304192"/>
                    </a:lnTo>
                    <a:lnTo>
                      <a:pt x="2843048" y="1355480"/>
                    </a:lnTo>
                    <a:lnTo>
                      <a:pt x="2865029" y="1395778"/>
                    </a:lnTo>
                    <a:lnTo>
                      <a:pt x="2868692" y="1465384"/>
                    </a:lnTo>
                    <a:lnTo>
                      <a:pt x="2949288" y="1534990"/>
                    </a:lnTo>
                    <a:lnTo>
                      <a:pt x="2985923" y="1524000"/>
                    </a:lnTo>
                    <a:lnTo>
                      <a:pt x="3055529" y="1589942"/>
                    </a:lnTo>
                    <a:lnTo>
                      <a:pt x="3114144" y="1622913"/>
                    </a:lnTo>
                    <a:lnTo>
                      <a:pt x="3191077" y="1622913"/>
                    </a:lnTo>
                    <a:lnTo>
                      <a:pt x="3253356" y="1597269"/>
                    </a:lnTo>
                    <a:lnTo>
                      <a:pt x="3238702" y="1534990"/>
                    </a:lnTo>
                    <a:lnTo>
                      <a:pt x="3268009" y="1469048"/>
                    </a:lnTo>
                    <a:lnTo>
                      <a:pt x="3275336" y="1399442"/>
                    </a:lnTo>
                    <a:lnTo>
                      <a:pt x="3275336" y="1337163"/>
                    </a:lnTo>
                    <a:lnTo>
                      <a:pt x="3326625" y="1340827"/>
                    </a:lnTo>
                    <a:lnTo>
                      <a:pt x="3382086" y="1296572"/>
                    </a:lnTo>
                    <a:lnTo>
                      <a:pt x="3393994" y="1267704"/>
                    </a:lnTo>
                    <a:lnTo>
                      <a:pt x="3401047" y="1211580"/>
                    </a:lnTo>
                    <a:lnTo>
                      <a:pt x="3401458" y="1116916"/>
                    </a:lnTo>
                    <a:lnTo>
                      <a:pt x="3387080" y="1048629"/>
                    </a:lnTo>
                    <a:lnTo>
                      <a:pt x="3359967" y="1020933"/>
                    </a:lnTo>
                    <a:lnTo>
                      <a:pt x="3330426" y="976092"/>
                    </a:lnTo>
                    <a:lnTo>
                      <a:pt x="3264346" y="930519"/>
                    </a:lnTo>
                    <a:lnTo>
                      <a:pt x="3136125" y="901211"/>
                    </a:lnTo>
                    <a:lnTo>
                      <a:pt x="3051865" y="901211"/>
                    </a:lnTo>
                    <a:lnTo>
                      <a:pt x="3055529" y="985471"/>
                    </a:lnTo>
                    <a:lnTo>
                      <a:pt x="3059192" y="1036759"/>
                    </a:lnTo>
                    <a:lnTo>
                      <a:pt x="3015231" y="1044086"/>
                    </a:lnTo>
                    <a:lnTo>
                      <a:pt x="2967606" y="1018442"/>
                    </a:lnTo>
                    <a:lnTo>
                      <a:pt x="2989586" y="970817"/>
                    </a:lnTo>
                    <a:lnTo>
                      <a:pt x="2974933" y="886557"/>
                    </a:lnTo>
                    <a:lnTo>
                      <a:pt x="2974933" y="835269"/>
                    </a:lnTo>
                    <a:lnTo>
                      <a:pt x="2927308" y="762000"/>
                    </a:lnTo>
                    <a:lnTo>
                      <a:pt x="2876019" y="707048"/>
                    </a:lnTo>
                    <a:lnTo>
                      <a:pt x="2813740" y="666750"/>
                    </a:lnTo>
                    <a:lnTo>
                      <a:pt x="2751461" y="630115"/>
                    </a:lnTo>
                    <a:lnTo>
                      <a:pt x="2700173" y="567836"/>
                    </a:lnTo>
                    <a:lnTo>
                      <a:pt x="2626904" y="512884"/>
                    </a:lnTo>
                    <a:lnTo>
                      <a:pt x="2586606" y="476250"/>
                    </a:lnTo>
                    <a:lnTo>
                      <a:pt x="2535317" y="421298"/>
                    </a:lnTo>
                    <a:lnTo>
                      <a:pt x="2469375" y="384663"/>
                    </a:lnTo>
                    <a:lnTo>
                      <a:pt x="2403433" y="355355"/>
                    </a:lnTo>
                    <a:lnTo>
                      <a:pt x="2377788" y="307730"/>
                    </a:lnTo>
                    <a:lnTo>
                      <a:pt x="2326500" y="267432"/>
                    </a:lnTo>
                    <a:lnTo>
                      <a:pt x="2271548" y="212480"/>
                    </a:lnTo>
                    <a:lnTo>
                      <a:pt x="2198279" y="194163"/>
                    </a:lnTo>
                    <a:lnTo>
                      <a:pt x="2146990" y="172182"/>
                    </a:lnTo>
                    <a:lnTo>
                      <a:pt x="2081048" y="142875"/>
                    </a:lnTo>
                    <a:lnTo>
                      <a:pt x="2040750" y="113567"/>
                    </a:lnTo>
                    <a:lnTo>
                      <a:pt x="1982134" y="73269"/>
                    </a:lnTo>
                    <a:lnTo>
                      <a:pt x="1934509" y="87923"/>
                    </a:lnTo>
                    <a:lnTo>
                      <a:pt x="1857577" y="84259"/>
                    </a:lnTo>
                    <a:lnTo>
                      <a:pt x="1795298" y="84259"/>
                    </a:lnTo>
                    <a:lnTo>
                      <a:pt x="1725692" y="73269"/>
                    </a:lnTo>
                    <a:lnTo>
                      <a:pt x="1707375" y="98913"/>
                    </a:lnTo>
                    <a:lnTo>
                      <a:pt x="1670740" y="98913"/>
                    </a:lnTo>
                    <a:lnTo>
                      <a:pt x="1645096" y="58615"/>
                    </a:lnTo>
                    <a:lnTo>
                      <a:pt x="1615788" y="47625"/>
                    </a:lnTo>
                    <a:lnTo>
                      <a:pt x="1531529" y="32971"/>
                    </a:lnTo>
                    <a:lnTo>
                      <a:pt x="1480240" y="18317"/>
                    </a:lnTo>
                    <a:lnTo>
                      <a:pt x="1406971" y="0"/>
                    </a:lnTo>
                    <a:lnTo>
                      <a:pt x="1406971" y="0"/>
                    </a:lnTo>
                    <a:lnTo>
                      <a:pt x="1392317" y="95250"/>
                    </a:lnTo>
                    <a:lnTo>
                      <a:pt x="1366673" y="135548"/>
                    </a:lnTo>
                    <a:lnTo>
                      <a:pt x="1366673" y="135548"/>
                    </a:lnTo>
                    <a:lnTo>
                      <a:pt x="1392317" y="172182"/>
                    </a:lnTo>
                    <a:lnTo>
                      <a:pt x="1421625" y="263769"/>
                    </a:lnTo>
                    <a:lnTo>
                      <a:pt x="1439942" y="329711"/>
                    </a:lnTo>
                    <a:lnTo>
                      <a:pt x="1395981" y="391990"/>
                    </a:lnTo>
                    <a:lnTo>
                      <a:pt x="1355683" y="417634"/>
                    </a:lnTo>
                    <a:lnTo>
                      <a:pt x="1282413" y="410307"/>
                    </a:lnTo>
                    <a:lnTo>
                      <a:pt x="1264096" y="373673"/>
                    </a:lnTo>
                    <a:lnTo>
                      <a:pt x="1264096" y="333375"/>
                    </a:lnTo>
                    <a:lnTo>
                      <a:pt x="1245779" y="315057"/>
                    </a:lnTo>
                    <a:lnTo>
                      <a:pt x="1205481" y="296740"/>
                    </a:lnTo>
                    <a:lnTo>
                      <a:pt x="1152911" y="285926"/>
                    </a:lnTo>
                    <a:lnTo>
                      <a:pt x="1143202" y="216144"/>
                    </a:lnTo>
                    <a:lnTo>
                      <a:pt x="1132121" y="180877"/>
                    </a:lnTo>
                    <a:lnTo>
                      <a:pt x="1123514" y="161280"/>
                    </a:lnTo>
                    <a:lnTo>
                      <a:pt x="1099151" y="132150"/>
                    </a:lnTo>
                    <a:lnTo>
                      <a:pt x="1058942" y="146538"/>
                    </a:lnTo>
                    <a:lnTo>
                      <a:pt x="1022308" y="208817"/>
                    </a:lnTo>
                    <a:lnTo>
                      <a:pt x="952702" y="197827"/>
                    </a:lnTo>
                    <a:lnTo>
                      <a:pt x="846461" y="168519"/>
                    </a:lnTo>
                    <a:lnTo>
                      <a:pt x="754875" y="168519"/>
                    </a:lnTo>
                    <a:lnTo>
                      <a:pt x="703586" y="146538"/>
                    </a:lnTo>
                    <a:lnTo>
                      <a:pt x="688933" y="109903"/>
                    </a:lnTo>
                    <a:lnTo>
                      <a:pt x="612000" y="142875"/>
                    </a:lnTo>
                    <a:lnTo>
                      <a:pt x="502096" y="157528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</a:ln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t"/>
              <a:lstStyle>
                <a:lvl1pPr marL="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l"/>
                <a:endParaRPr lang="ru-RU" sz="1100"/>
              </a:p>
            </p:txBody>
          </p:sp>
        </p:grpSp>
      </p:grpSp>
      <p:sp>
        <p:nvSpPr>
          <p:cNvPr id="112" name="Прямоугольник 111"/>
          <p:cNvSpPr/>
          <p:nvPr/>
        </p:nvSpPr>
        <p:spPr>
          <a:xfrm>
            <a:off x="890084" y="1124744"/>
            <a:ext cx="8825217" cy="540000"/>
          </a:xfrm>
          <a:prstGeom prst="rect">
            <a:avLst/>
          </a:prstGeom>
          <a:noFill/>
          <a:ln w="9525">
            <a:solidFill>
              <a:srgbClr val="009447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ru-RU" sz="1600" dirty="0">
                <a:solidFill>
                  <a:schemeClr val="tx1"/>
                </a:solidFill>
                <a:latin typeface="Roboto"/>
                <a:cs typeface="Arial" panose="020B0604020202020204" pitchFamily="34" charset="0"/>
              </a:rPr>
              <a:t>Создать Рабочую группу в РСПП с заинтересованными в развитии сети ОРЦ участниками</a:t>
            </a:r>
          </a:p>
        </p:txBody>
      </p:sp>
      <p:sp>
        <p:nvSpPr>
          <p:cNvPr id="113" name="Прямоугольник 112"/>
          <p:cNvSpPr/>
          <p:nvPr/>
        </p:nvSpPr>
        <p:spPr>
          <a:xfrm>
            <a:off x="176337" y="1124744"/>
            <a:ext cx="674982" cy="540000"/>
          </a:xfrm>
          <a:prstGeom prst="rect">
            <a:avLst/>
          </a:prstGeom>
          <a:solidFill>
            <a:srgbClr val="009447"/>
          </a:solidFill>
          <a:ln w="9525">
            <a:solidFill>
              <a:srgbClr val="00944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600" b="1" dirty="0">
                <a:latin typeface="Roboto"/>
                <a:cs typeface="Arial" panose="020B0604020202020204" pitchFamily="34" charset="0"/>
              </a:rPr>
              <a:t>1</a:t>
            </a:r>
            <a:endParaRPr lang="ru-RU" sz="1400" b="1" dirty="0">
              <a:latin typeface="Roboto"/>
              <a:cs typeface="Arial" panose="020B0604020202020204" pitchFamily="34" charset="0"/>
            </a:endParaRPr>
          </a:p>
        </p:txBody>
      </p:sp>
      <p:sp>
        <p:nvSpPr>
          <p:cNvPr id="114" name="Прямоугольник 113"/>
          <p:cNvSpPr/>
          <p:nvPr/>
        </p:nvSpPr>
        <p:spPr>
          <a:xfrm>
            <a:off x="890084" y="1771909"/>
            <a:ext cx="8825217" cy="540000"/>
          </a:xfrm>
          <a:prstGeom prst="rect">
            <a:avLst/>
          </a:prstGeom>
          <a:noFill/>
          <a:ln w="9525">
            <a:solidFill>
              <a:srgbClr val="009447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ru-RU" sz="1600" dirty="0">
                <a:solidFill>
                  <a:schemeClr val="tx1"/>
                </a:solidFill>
                <a:latin typeface="Roboto"/>
                <a:cs typeface="Arial" panose="020B0604020202020204" pitchFamily="34" charset="0"/>
              </a:rPr>
              <a:t>Принять решение о распределении компетенций между всеми участниками</a:t>
            </a:r>
          </a:p>
        </p:txBody>
      </p:sp>
      <p:sp>
        <p:nvSpPr>
          <p:cNvPr id="115" name="Прямоугольник 114"/>
          <p:cNvSpPr/>
          <p:nvPr/>
        </p:nvSpPr>
        <p:spPr>
          <a:xfrm>
            <a:off x="176337" y="1771909"/>
            <a:ext cx="674982" cy="540000"/>
          </a:xfrm>
          <a:prstGeom prst="rect">
            <a:avLst/>
          </a:prstGeom>
          <a:solidFill>
            <a:srgbClr val="009447"/>
          </a:solidFill>
          <a:ln w="9525">
            <a:solidFill>
              <a:srgbClr val="00944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600" b="1" dirty="0">
                <a:latin typeface="Roboto"/>
                <a:cs typeface="Arial" panose="020B0604020202020204" pitchFamily="34" charset="0"/>
              </a:rPr>
              <a:t>2</a:t>
            </a:r>
            <a:endParaRPr lang="ru-RU" sz="1400" b="1" dirty="0">
              <a:latin typeface="Roboto"/>
              <a:cs typeface="Arial" panose="020B0604020202020204" pitchFamily="34" charset="0"/>
            </a:endParaRPr>
          </a:p>
        </p:txBody>
      </p:sp>
      <p:sp>
        <p:nvSpPr>
          <p:cNvPr id="116" name="Прямоугольник 115"/>
          <p:cNvSpPr/>
          <p:nvPr/>
        </p:nvSpPr>
        <p:spPr>
          <a:xfrm>
            <a:off x="180341" y="2420888"/>
            <a:ext cx="9534959" cy="324000"/>
          </a:xfrm>
          <a:prstGeom prst="rect">
            <a:avLst/>
          </a:prstGeom>
          <a:solidFill>
            <a:srgbClr val="009447"/>
          </a:solidFill>
          <a:ln w="9525">
            <a:solidFill>
              <a:srgbClr val="00944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b="1" dirty="0">
                <a:latin typeface="Roboto"/>
                <a:cs typeface="Arial" panose="020B0604020202020204" pitchFamily="34" charset="0"/>
              </a:rPr>
              <a:t>Состав рабочей группы</a:t>
            </a:r>
            <a:endParaRPr lang="ru-RU" sz="1100" b="1" dirty="0">
              <a:latin typeface="Roboto"/>
              <a:cs typeface="Arial" panose="020B0604020202020204" pitchFamily="34" charset="0"/>
            </a:endParaRPr>
          </a:p>
        </p:txBody>
      </p:sp>
      <p:pic>
        <p:nvPicPr>
          <p:cNvPr id="117" name="Picture 2" descr="https://project.rkomi.ru/system/attachments/uploads/000/078/057/original/%D0%9F%D1%80%D0%B0%D0%B2%D0%B8%D1%82%D0%B5%D0%BB%D1%8C%D1%81%D1%82%D0%B2%D0%BE_%D0%A0%D0%A4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4197" y="2941667"/>
            <a:ext cx="1512168" cy="10698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8" name="Picture 6" descr="http://invest.midural.ru/%D0%B2%D1%8D%D0%B1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7184" y="3097716"/>
            <a:ext cx="1051840" cy="8192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9" name="Прямоугольник 118"/>
          <p:cNvSpPr/>
          <p:nvPr/>
        </p:nvSpPr>
        <p:spPr>
          <a:xfrm>
            <a:off x="1822179" y="5078189"/>
            <a:ext cx="21600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200" b="1" dirty="0">
                <a:latin typeface="Roboto"/>
              </a:rPr>
              <a:t>Минсельхоз </a:t>
            </a:r>
          </a:p>
          <a:p>
            <a:pPr algn="ctr"/>
            <a:r>
              <a:rPr lang="ru-RU" sz="1200" b="1" dirty="0">
                <a:latin typeface="Roboto"/>
              </a:rPr>
              <a:t>России</a:t>
            </a:r>
          </a:p>
        </p:txBody>
      </p:sp>
      <p:pic>
        <p:nvPicPr>
          <p:cNvPr id="120" name="Picture 4" descr="https://storage.myseldon.com/yugo/5D0BED84E4A75D9097C2A49AD092AFD2.pn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84397" y="4068308"/>
            <a:ext cx="958813" cy="9588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1" name="Picture 8" descr="http://dppkk.ru/upload/iblock/9b0/9b01568d3f44424c838d296473e57090.png"/>
          <p:cNvPicPr>
            <a:picLocks noChangeAspect="1" noChangeArrowheads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916" t="26887" r="15626" b="36557"/>
          <a:stretch/>
        </p:blipFill>
        <p:spPr bwMode="auto">
          <a:xfrm>
            <a:off x="344488" y="4572309"/>
            <a:ext cx="1737330" cy="4014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2" name="Picture 20" descr="http://niejournal.ru/wp-content/uploads/2015/10/10675517_290306254497064_2005770234959328362_n.pn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05115" y="3950327"/>
            <a:ext cx="1247474" cy="12474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3" name="Прямоугольник 122"/>
          <p:cNvSpPr/>
          <p:nvPr/>
        </p:nvSpPr>
        <p:spPr>
          <a:xfrm>
            <a:off x="4688653" y="5157192"/>
            <a:ext cx="23400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200" b="1" dirty="0">
                <a:latin typeface="Roboto"/>
              </a:rPr>
              <a:t>Минэкономразвития </a:t>
            </a:r>
          </a:p>
          <a:p>
            <a:pPr algn="ctr"/>
            <a:r>
              <a:rPr lang="ru-RU" sz="1200" b="1" dirty="0">
                <a:latin typeface="Roboto"/>
              </a:rPr>
              <a:t>России</a:t>
            </a:r>
          </a:p>
        </p:txBody>
      </p:sp>
      <p:pic>
        <p:nvPicPr>
          <p:cNvPr id="124" name="Picture 10" descr="http://postpredstvo.ru/wp-content/uploads/2016/10/MK_A1-1016x1024.gif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25450" y="4086323"/>
            <a:ext cx="1062069" cy="10704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5" name="Прямоугольник 124"/>
          <p:cNvSpPr/>
          <p:nvPr/>
        </p:nvSpPr>
        <p:spPr>
          <a:xfrm>
            <a:off x="3176485" y="5148246"/>
            <a:ext cx="21600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200" b="1" dirty="0" err="1">
                <a:latin typeface="Roboto"/>
              </a:rPr>
              <a:t>Минкавказ</a:t>
            </a:r>
            <a:r>
              <a:rPr lang="ru-RU" sz="1200" b="1" dirty="0">
                <a:latin typeface="Roboto"/>
              </a:rPr>
              <a:t> </a:t>
            </a:r>
          </a:p>
          <a:p>
            <a:pPr algn="ctr"/>
            <a:r>
              <a:rPr lang="ru-RU" sz="1200" b="1" dirty="0">
                <a:latin typeface="Roboto"/>
              </a:rPr>
              <a:t>России</a:t>
            </a:r>
          </a:p>
        </p:txBody>
      </p:sp>
      <p:pic>
        <p:nvPicPr>
          <p:cNvPr id="126" name="Picture 2" descr="https://1.bp.blogspot.com/-XLcMrZ94qqg/W_1AnZCfyVI/AAAAAAAABmg/CkQQkgXjvMk9_4H4Uk5tgV3Vg60AXTdYQCEwYBhgL/s1600/SJe7WUm7Afs.jpg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28130" y="3049997"/>
            <a:ext cx="2133182" cy="9146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7" name="Picture 12" descr="https://toplogos.ru/images/logo-cbr.png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19650" y="3048988"/>
            <a:ext cx="965198" cy="9727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8" name="Picture 14" descr="https://forma-odezhda.ru/image/data/104/e410_mintrans.gif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42982" y="3933056"/>
            <a:ext cx="1087317" cy="11906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9" name="Прямоугольник 128"/>
          <p:cNvSpPr/>
          <p:nvPr/>
        </p:nvSpPr>
        <p:spPr>
          <a:xfrm>
            <a:off x="6569961" y="5123666"/>
            <a:ext cx="174049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200" b="1" dirty="0">
                <a:latin typeface="Roboto"/>
              </a:rPr>
              <a:t>Минтранс </a:t>
            </a:r>
          </a:p>
          <a:p>
            <a:pPr algn="ctr"/>
            <a:r>
              <a:rPr lang="ru-RU" sz="1200" b="1" dirty="0">
                <a:latin typeface="Roboto"/>
              </a:rPr>
              <a:t>России</a:t>
            </a:r>
          </a:p>
        </p:txBody>
      </p:sp>
      <p:pic>
        <p:nvPicPr>
          <p:cNvPr id="130" name="Picture 6" descr="https://cdn2.zp.ru/job/attaches/2018/11/5a/62/5a62fa6a42d37fe6ad17bb3acfdac3ff.png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10454" y="3933056"/>
            <a:ext cx="1090700" cy="12151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1" name="Прямоугольник 130"/>
          <p:cNvSpPr/>
          <p:nvPr/>
        </p:nvSpPr>
        <p:spPr>
          <a:xfrm>
            <a:off x="8030299" y="5192111"/>
            <a:ext cx="16474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200" b="1" dirty="0">
                <a:latin typeface="Roboto"/>
              </a:rPr>
              <a:t>Казначейство</a:t>
            </a:r>
          </a:p>
          <a:p>
            <a:pPr algn="ctr"/>
            <a:r>
              <a:rPr lang="ru-RU" sz="1200" b="1" dirty="0">
                <a:latin typeface="Roboto"/>
              </a:rPr>
              <a:t>России</a:t>
            </a:r>
          </a:p>
        </p:txBody>
      </p:sp>
      <p:pic>
        <p:nvPicPr>
          <p:cNvPr id="132" name="Picture 2" descr="D:\КАТЯ\Задачи\Минфин\презентация Феоктистова\Без-имени-1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893" y="3164482"/>
            <a:ext cx="1706635" cy="6412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098" name="Picture 2" descr="https://www.region62.ru/assets/templates/site/images/uslugi/posselbank.png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6496" y="5979887"/>
            <a:ext cx="1741759" cy="6407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4" name="Прямоугольник 133"/>
          <p:cNvSpPr/>
          <p:nvPr/>
        </p:nvSpPr>
        <p:spPr>
          <a:xfrm>
            <a:off x="4657220" y="5994844"/>
            <a:ext cx="2223229" cy="625812"/>
          </a:xfrm>
          <a:prstGeom prst="rect">
            <a:avLst/>
          </a:prstGeom>
          <a:noFill/>
          <a:ln w="3175">
            <a:solidFill>
              <a:srgbClr val="009447"/>
            </a:solidFill>
            <a:prstDash val="dash"/>
          </a:ln>
        </p:spPr>
        <p:txBody>
          <a:bodyPr wrap="square" lIns="36000" tIns="36000" rIns="36000" bIns="36000" rtlCol="0" anchor="ctr">
            <a:noAutofit/>
          </a:bodyPr>
          <a:lstStyle/>
          <a:p>
            <a:pPr algn="ctr">
              <a:lnSpc>
                <a:spcPct val="115000"/>
              </a:lnSpc>
            </a:pPr>
            <a:r>
              <a:rPr lang="ru-RU" sz="1200" b="1" dirty="0">
                <a:latin typeface="Roboto"/>
                <a:ea typeface="Calibri" panose="020F0502020204030204" pitchFamily="34" charset="0"/>
                <a:cs typeface="Times New Roman" panose="02020603050405020304" pitchFamily="18" charset="0"/>
              </a:rPr>
              <a:t>Представители бизнеса и </a:t>
            </a:r>
          </a:p>
          <a:p>
            <a:pPr algn="ctr">
              <a:lnSpc>
                <a:spcPct val="115000"/>
              </a:lnSpc>
            </a:pPr>
            <a:r>
              <a:rPr lang="ru-RU" sz="1200" b="1" dirty="0">
                <a:latin typeface="Roboto"/>
                <a:ea typeface="Calibri" panose="020F0502020204030204" pitchFamily="34" charset="0"/>
                <a:cs typeface="Times New Roman" panose="02020603050405020304" pitchFamily="18" charset="0"/>
              </a:rPr>
              <a:t>логистические компании</a:t>
            </a:r>
          </a:p>
        </p:txBody>
      </p:sp>
    </p:spTree>
    <p:extLst>
      <p:ext uri="{BB962C8B-B14F-4D97-AF65-F5344CB8AC3E}">
        <p14:creationId xmlns:p14="http://schemas.microsoft.com/office/powerpoint/2010/main" val="1001929903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Таблица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15718454"/>
              </p:ext>
            </p:extLst>
          </p:nvPr>
        </p:nvGraphicFramePr>
        <p:xfrm>
          <a:off x="1033315" y="4365103"/>
          <a:ext cx="8004145" cy="1540682"/>
        </p:xfrm>
        <a:graphic>
          <a:graphicData uri="http://schemas.openxmlformats.org/drawingml/2006/table">
            <a:tbl>
              <a:tblPr firstRow="1" bandRow="1">
                <a:tableStyleId>{C083E6E3-FA7D-4D7B-A595-EF9225AFEA82}</a:tableStyleId>
              </a:tblPr>
              <a:tblGrid>
                <a:gridCol w="8004145">
                  <a:extLst>
                    <a:ext uri="{9D8B030D-6E8A-4147-A177-3AD203B41FA5}">
                      <a16:colId xmlns:a16="http://schemas.microsoft.com/office/drawing/2014/main" val="1056849667"/>
                    </a:ext>
                  </a:extLst>
                </a:gridCol>
              </a:tblGrid>
              <a:tr h="242895">
                <a:tc>
                  <a:txBody>
                    <a:bodyPr/>
                    <a:lstStyle/>
                    <a:p>
                      <a:pPr marL="0" marR="0" lvl="0" indent="0" algn="ctr" defTabSz="932962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400" b="1" kern="0" dirty="0">
                        <a:solidFill>
                          <a:srgbClr val="575757"/>
                        </a:solidFill>
                        <a:latin typeface="Roboto"/>
                      </a:endParaRP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2280943829"/>
                  </a:ext>
                </a:extLst>
              </a:tr>
              <a:tr h="242895">
                <a:tc>
                  <a:txBody>
                    <a:bodyPr/>
                    <a:lstStyle/>
                    <a:p>
                      <a:pPr marL="0" marR="0" lvl="0" indent="0" algn="ctr" defTabSz="932962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400" b="1" kern="0" dirty="0">
                        <a:solidFill>
                          <a:srgbClr val="003366"/>
                        </a:solidFill>
                        <a:latin typeface="Roboto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03682344"/>
                  </a:ext>
                </a:extLst>
              </a:tr>
              <a:tr h="412922">
                <a:tc>
                  <a:txBody>
                    <a:bodyPr/>
                    <a:lstStyle/>
                    <a:p>
                      <a:pPr marL="0" marR="0" lvl="0" indent="0" algn="ctr" defTabSz="932962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kern="0" dirty="0">
                          <a:latin typeface="Roboto"/>
                        </a:rPr>
                        <a:t>Руководитель Центра отраслевой</a:t>
                      </a:r>
                      <a:r>
                        <a:rPr lang="ru-RU" sz="1400" b="1" kern="0" baseline="0" dirty="0">
                          <a:latin typeface="Roboto"/>
                        </a:rPr>
                        <a:t> экономики НИФИ Минфин России</a:t>
                      </a:r>
                      <a:endParaRPr lang="ru-RU" sz="1400" b="1" kern="0" dirty="0">
                        <a:solidFill>
                          <a:srgbClr val="575757"/>
                        </a:solidFill>
                        <a:latin typeface="Roboto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917333577"/>
                  </a:ext>
                </a:extLst>
              </a:tr>
              <a:tr h="412922">
                <a:tc>
                  <a:txBody>
                    <a:bodyPr/>
                    <a:lstStyle/>
                    <a:p>
                      <a:pPr marL="0" marR="0" lvl="0" indent="0" algn="ctr" defTabSz="932962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kern="0" baseline="0" dirty="0">
                          <a:latin typeface="Roboto"/>
                        </a:rPr>
                        <a:t>Рыкова Инна Николаевна</a:t>
                      </a:r>
                      <a:endParaRPr lang="ru-RU" sz="1400" b="0" kern="0" dirty="0">
                        <a:latin typeface="Roboto"/>
                      </a:endParaRPr>
                    </a:p>
                    <a:p>
                      <a:pPr marL="0" marR="0" lvl="0" indent="0" algn="ctr" defTabSz="932962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0" u="sng" kern="0" dirty="0">
                          <a:latin typeface="Roboto"/>
                          <a:hlinkClick r:id="rId2"/>
                        </a:rPr>
                        <a:t>rykova@nifi.ru</a:t>
                      </a:r>
                      <a:r>
                        <a:rPr lang="ru-RU" sz="1400" b="0" u="none" kern="0" dirty="0">
                          <a:latin typeface="Roboto"/>
                        </a:rPr>
                        <a:t>, моб. +7 916 670 65 41</a:t>
                      </a:r>
                      <a:endParaRPr lang="en-US" sz="1400" b="0" u="none" kern="0" dirty="0">
                        <a:solidFill>
                          <a:srgbClr val="003366"/>
                        </a:solidFill>
                        <a:latin typeface="Roboto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00582235"/>
                  </a:ext>
                </a:extLst>
              </a:tr>
            </a:tbl>
          </a:graphicData>
        </a:graphic>
      </p:graphicFrame>
      <p:sp>
        <p:nvSpPr>
          <p:cNvPr id="7" name="TextBox 6"/>
          <p:cNvSpPr txBox="1">
            <a:spLocks/>
          </p:cNvSpPr>
          <p:nvPr/>
        </p:nvSpPr>
        <p:spPr>
          <a:xfrm>
            <a:off x="381000" y="1268760"/>
            <a:ext cx="9144000" cy="1296144"/>
          </a:xfrm>
          <a:prstGeom prst="rect">
            <a:avLst/>
          </a:prstGeom>
          <a:solidFill>
            <a:srgbClr val="00944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vert="horz" wrap="square" lIns="72009" tIns="72009" rIns="72009" bIns="72009" numCol="1" anchor="ctr" anchorCtr="0" compatLnSpc="1">
            <a:prstTxWarp prst="textNoShape">
              <a:avLst/>
            </a:prstTxWarp>
            <a:noAutofit/>
          </a:bodyPr>
          <a:lstStyle>
            <a:defPPr>
              <a:defRPr lang="ru-RU"/>
            </a:defPPr>
            <a:lvl1pPr marL="0" marR="0" lvl="0" indent="0" algn="ctr" defTabSz="89535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16293"/>
              </a:buClr>
              <a:buSzTx/>
              <a:buFontTx/>
              <a:buNone/>
              <a:tabLst/>
              <a:defRPr kumimoji="0" sz="1400" b="1" i="0" u="none" strike="noStrike" kern="0" cap="none" spc="0" normalizeH="0" baseline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</a:defRPr>
            </a:lvl1pPr>
            <a:lvl2pPr marL="1587" lvl="1" indent="0" algn="ctr" defTabSz="895350" eaLnBrk="1" hangingPunct="1">
              <a:buClr>
                <a:schemeClr val="tx2"/>
              </a:buClr>
              <a:buSzPct val="125000"/>
              <a:buFont typeface="Arial" charset="0"/>
              <a:buNone/>
              <a:defRPr sz="1400" b="1"/>
            </a:lvl2pPr>
            <a:lvl3pPr marL="457200" lvl="2" indent="-261938" defTabSz="895350" eaLnBrk="1" hangingPunct="1">
              <a:buClr>
                <a:schemeClr val="tx2"/>
              </a:buClr>
              <a:buSzPct val="120000"/>
              <a:buFont typeface="Arial" charset="0"/>
              <a:buChar char="–"/>
            </a:lvl3pPr>
            <a:lvl4pPr marL="614363" lvl="3" indent="-155575" defTabSz="895350" eaLnBrk="1" hangingPunct="1">
              <a:buClr>
                <a:schemeClr val="tx2"/>
              </a:buClr>
              <a:buSzPct val="120000"/>
              <a:buFont typeface="Arial" charset="0"/>
              <a:buChar char="▫"/>
            </a:lvl4pPr>
            <a:lvl5pPr marL="749808" lvl="4" indent="-130175" defTabSz="895350" eaLnBrk="1" hangingPunct="1">
              <a:buClr>
                <a:schemeClr val="tx2"/>
              </a:buClr>
              <a:buSzPct val="89000"/>
              <a:buFont typeface="Arial" charset="0"/>
              <a:buChar char="-"/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</a:lvl9pPr>
          </a:lstStyle>
          <a:p>
            <a:r>
              <a:rPr lang="ru-RU" sz="1600" dirty="0">
                <a:latin typeface="Roboto"/>
              </a:rPr>
              <a:t>127006, г. Москва, </a:t>
            </a:r>
            <a:r>
              <a:rPr lang="ru-RU" sz="1600" dirty="0" err="1">
                <a:latin typeface="Roboto"/>
              </a:rPr>
              <a:t>Настасьинский</a:t>
            </a:r>
            <a:r>
              <a:rPr lang="ru-RU" sz="1600" dirty="0">
                <a:latin typeface="Roboto"/>
              </a:rPr>
              <a:t> переулок, д. 3, стр. 2</a:t>
            </a:r>
            <a:endParaRPr lang="en-US" sz="1600" dirty="0">
              <a:latin typeface="Roboto"/>
            </a:endParaRPr>
          </a:p>
          <a:p>
            <a:endParaRPr lang="ru-RU" sz="1600" dirty="0">
              <a:latin typeface="Roboto"/>
            </a:endParaRPr>
          </a:p>
          <a:p>
            <a:r>
              <a:rPr lang="ru-RU" sz="1600" dirty="0">
                <a:latin typeface="Roboto"/>
              </a:rPr>
              <a:t>Тел. +7 495 699 74 14</a:t>
            </a:r>
          </a:p>
          <a:p>
            <a:r>
              <a:rPr lang="en-US" sz="1600" dirty="0">
                <a:latin typeface="Roboto"/>
              </a:rPr>
              <a:t>www.nifi.ru</a:t>
            </a:r>
            <a:endParaRPr lang="ru-RU" sz="1600" dirty="0">
              <a:latin typeface="Roboto"/>
            </a:endParaRPr>
          </a:p>
        </p:txBody>
      </p:sp>
      <p:pic>
        <p:nvPicPr>
          <p:cNvPr id="9" name="Picture 2" descr="D:\КАТЯ\Задачи\Минфин\презентация Феоктистова\Без-имени-1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29264" y="148570"/>
            <a:ext cx="2357437" cy="88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6608632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D:\КАТЯ\Задачи\Минфин\презентация Феоктистова\Без-имени-1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29264" y="148570"/>
            <a:ext cx="2357437" cy="88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Прямоугольник 15"/>
          <p:cNvSpPr>
            <a:spLocks noChangeArrowheads="1"/>
          </p:cNvSpPr>
          <p:nvPr/>
        </p:nvSpPr>
        <p:spPr bwMode="auto">
          <a:xfrm>
            <a:off x="24858" y="0"/>
            <a:ext cx="7304405" cy="13234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9pPr>
          </a:lstStyle>
          <a:p>
            <a:pPr algn="just">
              <a:spcBef>
                <a:spcPct val="0"/>
              </a:spcBef>
              <a:buClr>
                <a:srgbClr val="000099"/>
              </a:buClr>
              <a:buFontTx/>
              <a:buNone/>
            </a:pPr>
            <a:r>
              <a:rPr lang="ru-RU" altLang="ru-RU" sz="2000" b="1" dirty="0">
                <a:solidFill>
                  <a:srgbClr val="007939"/>
                </a:solidFill>
                <a:latin typeface="Roboto"/>
              </a:rPr>
              <a:t>Статистика внешнеэкономической деятельности России в отношении сельскохозяйственных и продовольственных товаров (ТНВЭД 1-24) (за период 2014-2018 годы), в </a:t>
            </a:r>
            <a:r>
              <a:rPr lang="ru-RU" altLang="ru-RU" sz="2000" b="1" dirty="0" err="1">
                <a:solidFill>
                  <a:srgbClr val="007939"/>
                </a:solidFill>
                <a:latin typeface="Roboto"/>
              </a:rPr>
              <a:t>долл.США</a:t>
            </a:r>
            <a:endParaRPr lang="ru-RU" altLang="ru-RU" sz="2000" b="1" dirty="0">
              <a:solidFill>
                <a:srgbClr val="007939"/>
              </a:solidFill>
              <a:latin typeface="Roboto"/>
            </a:endParaRPr>
          </a:p>
        </p:txBody>
      </p:sp>
      <p:cxnSp>
        <p:nvCxnSpPr>
          <p:cNvPr id="3" name="Прямая соединительная линия 2"/>
          <p:cNvCxnSpPr/>
          <p:nvPr/>
        </p:nvCxnSpPr>
        <p:spPr>
          <a:xfrm>
            <a:off x="24858" y="1323439"/>
            <a:ext cx="9661843" cy="0"/>
          </a:xfrm>
          <a:prstGeom prst="line">
            <a:avLst/>
          </a:prstGeom>
          <a:ln w="101600">
            <a:solidFill>
              <a:srgbClr val="00793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6" name="Диаграмма 2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10948775"/>
              </p:ext>
            </p:extLst>
          </p:nvPr>
        </p:nvGraphicFramePr>
        <p:xfrm>
          <a:off x="24858" y="1715224"/>
          <a:ext cx="4830921" cy="27363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7" name="Диаграмма 2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08329862"/>
              </p:ext>
            </p:extLst>
          </p:nvPr>
        </p:nvGraphicFramePr>
        <p:xfrm>
          <a:off x="4855779" y="1743824"/>
          <a:ext cx="4966803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8" name="Прямоугольник 15"/>
          <p:cNvSpPr>
            <a:spLocks noChangeArrowheads="1"/>
          </p:cNvSpPr>
          <p:nvPr/>
        </p:nvSpPr>
        <p:spPr bwMode="auto">
          <a:xfrm>
            <a:off x="-47148" y="1372706"/>
            <a:ext cx="490292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9pPr>
          </a:lstStyle>
          <a:p>
            <a:pPr algn="ctr">
              <a:spcBef>
                <a:spcPct val="0"/>
              </a:spcBef>
              <a:buClr>
                <a:srgbClr val="000099"/>
              </a:buClr>
              <a:buFontTx/>
              <a:buNone/>
            </a:pPr>
            <a:r>
              <a:rPr lang="ru-RU" altLang="ru-RU" sz="2000" b="1" u="sng" dirty="0">
                <a:solidFill>
                  <a:srgbClr val="007939"/>
                </a:solidFill>
                <a:latin typeface="Roboto"/>
              </a:rPr>
              <a:t>Импорт в Россию:</a:t>
            </a:r>
          </a:p>
        </p:txBody>
      </p:sp>
      <p:sp>
        <p:nvSpPr>
          <p:cNvPr id="29" name="Прямоугольник 15"/>
          <p:cNvSpPr>
            <a:spLocks noChangeArrowheads="1"/>
          </p:cNvSpPr>
          <p:nvPr/>
        </p:nvSpPr>
        <p:spPr bwMode="auto">
          <a:xfrm>
            <a:off x="4868491" y="1395583"/>
            <a:ext cx="503751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9pPr>
          </a:lstStyle>
          <a:p>
            <a:pPr algn="ctr">
              <a:spcBef>
                <a:spcPct val="0"/>
              </a:spcBef>
              <a:buClr>
                <a:srgbClr val="000099"/>
              </a:buClr>
              <a:buFontTx/>
              <a:buNone/>
            </a:pPr>
            <a:r>
              <a:rPr lang="ru-RU" altLang="ru-RU" sz="2000" b="1" u="sng" dirty="0">
                <a:solidFill>
                  <a:srgbClr val="007939"/>
                </a:solidFill>
                <a:latin typeface="Roboto"/>
              </a:rPr>
              <a:t>Экспорт из Россию:</a:t>
            </a:r>
          </a:p>
        </p:txBody>
      </p:sp>
      <p:graphicFrame>
        <p:nvGraphicFramePr>
          <p:cNvPr id="30" name="Диаграмма 2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75670688"/>
              </p:ext>
            </p:extLst>
          </p:nvPr>
        </p:nvGraphicFramePr>
        <p:xfrm>
          <a:off x="2159360" y="4765214"/>
          <a:ext cx="6381750" cy="19904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1" name="Прямоугольник 15"/>
          <p:cNvSpPr>
            <a:spLocks noChangeArrowheads="1"/>
          </p:cNvSpPr>
          <p:nvPr/>
        </p:nvSpPr>
        <p:spPr bwMode="auto">
          <a:xfrm>
            <a:off x="416496" y="4397042"/>
            <a:ext cx="9270205" cy="400110"/>
          </a:xfrm>
          <a:prstGeom prst="rect">
            <a:avLst/>
          </a:prstGeom>
          <a:solidFill>
            <a:srgbClr val="007939"/>
          </a:solidFill>
          <a:ln>
            <a:noFill/>
          </a:ln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9pPr>
          </a:lstStyle>
          <a:p>
            <a:pPr algn="ctr">
              <a:spcBef>
                <a:spcPct val="0"/>
              </a:spcBef>
              <a:buClr>
                <a:srgbClr val="000099"/>
              </a:buClr>
              <a:buFontTx/>
              <a:buNone/>
            </a:pPr>
            <a:r>
              <a:rPr lang="ru-RU" altLang="ru-RU" sz="2000" b="1" dirty="0">
                <a:solidFill>
                  <a:schemeClr val="bg1"/>
                </a:solidFill>
                <a:latin typeface="Roboto"/>
              </a:rPr>
              <a:t>Сальдо торговли:</a:t>
            </a:r>
          </a:p>
        </p:txBody>
      </p:sp>
    </p:spTree>
    <p:extLst>
      <p:ext uri="{BB962C8B-B14F-4D97-AF65-F5344CB8AC3E}">
        <p14:creationId xmlns:p14="http://schemas.microsoft.com/office/powerpoint/2010/main" val="339658971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D:\КАТЯ\Задачи\Минфин\презентация Феоктистова\Без-имени-1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29264" y="148570"/>
            <a:ext cx="2357437" cy="88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Прямоугольник 15"/>
          <p:cNvSpPr>
            <a:spLocks noChangeArrowheads="1"/>
          </p:cNvSpPr>
          <p:nvPr/>
        </p:nvSpPr>
        <p:spPr bwMode="auto">
          <a:xfrm>
            <a:off x="33468" y="170656"/>
            <a:ext cx="7151779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9pPr>
          </a:lstStyle>
          <a:p>
            <a:pPr algn="just">
              <a:spcBef>
                <a:spcPct val="0"/>
              </a:spcBef>
              <a:buClr>
                <a:srgbClr val="000099"/>
              </a:buClr>
              <a:buFontTx/>
              <a:buNone/>
            </a:pPr>
            <a:r>
              <a:rPr lang="ru-RU" altLang="ru-RU" sz="2000" b="1" dirty="0">
                <a:solidFill>
                  <a:srgbClr val="007939"/>
                </a:solidFill>
                <a:latin typeface="Roboto"/>
              </a:rPr>
              <a:t>Анализ внешнеэкономической деятельности в разрезе сельскохозяйственных и продовольственных товаров </a:t>
            </a:r>
          </a:p>
        </p:txBody>
      </p:sp>
      <p:cxnSp>
        <p:nvCxnSpPr>
          <p:cNvPr id="3" name="Прямая соединительная линия 2"/>
          <p:cNvCxnSpPr/>
          <p:nvPr/>
        </p:nvCxnSpPr>
        <p:spPr>
          <a:xfrm>
            <a:off x="24858" y="1323439"/>
            <a:ext cx="9661843" cy="0"/>
          </a:xfrm>
          <a:prstGeom prst="line">
            <a:avLst/>
          </a:prstGeom>
          <a:ln w="101600">
            <a:solidFill>
              <a:srgbClr val="00793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247472"/>
              </p:ext>
            </p:extLst>
          </p:nvPr>
        </p:nvGraphicFramePr>
        <p:xfrm>
          <a:off x="41084" y="1412776"/>
          <a:ext cx="9670397" cy="5273040"/>
        </p:xfrm>
        <a:graphic>
          <a:graphicData uri="http://schemas.openxmlformats.org/drawingml/2006/table">
            <a:tbl>
              <a:tblPr/>
              <a:tblGrid>
                <a:gridCol w="5383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71739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8012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5212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801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0081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1406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08011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135905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ТНВЭД-2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Наименование ТНВЭД-2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6">
                  <a:txBody>
                    <a:bodyPr/>
                    <a:lstStyle/>
                    <a:p>
                      <a:pPr algn="ctr" fontAlgn="b"/>
                      <a:r>
                        <a:rPr lang="ru-RU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итоги торговли за 5 лет (2014-2018 годы), </a:t>
                      </a:r>
                      <a:r>
                        <a:rPr lang="ru-RU" sz="10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долл.США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590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ru-RU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Импорт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ru-RU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Экспорт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ru-RU" sz="1000" b="1" i="0" u="none" strike="noStrike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Сальдо (в пользу России)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590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из ЕАЭС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из третьих стран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из ЕАЭС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из третьих стран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из ЕАЭС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из третьих стран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590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01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Живые животные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22 735 320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1 159 537 518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65 024 946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83 656 007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dirty="0">
                          <a:solidFill>
                            <a:srgbClr val="0061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42 289 626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C6EFC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solidFill>
                            <a:srgbClr val="9C000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-1 075 881 511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C7C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3590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02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Мясо и пищевые мясные субпродукты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3 386 864 272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12 303 116 612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390 693 761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780 534 043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 dirty="0">
                          <a:solidFill>
                            <a:srgbClr val="9C000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-2 996 170 511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C7C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 dirty="0">
                          <a:solidFill>
                            <a:srgbClr val="9C000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-11 522 582 569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C7C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3590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03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Рыба и ракообразные, моллюски и другие водные беспозвоночные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674 381 817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8 080 391 804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395 506 493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16 046 698 140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 dirty="0">
                          <a:solidFill>
                            <a:srgbClr val="9C000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-278 875 324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C7C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 dirty="0">
                          <a:solidFill>
                            <a:srgbClr val="0061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7 966 306 336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6EFC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3590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04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Молочная продукция, яйца, мед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9 044 500 577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4 033 842 824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804 994 073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473 013 184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solidFill>
                            <a:srgbClr val="9C000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-8 239 506 504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C7C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solidFill>
                            <a:srgbClr val="9C000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-3 560 829 640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C7C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3590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05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Продукты животного происхождения прочие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16 116 499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341 544 459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12 735 121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390 690 034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solidFill>
                            <a:srgbClr val="9C000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-3 381 378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C7C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solidFill>
                            <a:srgbClr val="0061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49 145 575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6EFC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3590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06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Живые деревья и другие растения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170 915 904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3 145 476 299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8 008 275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7 444 467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solidFill>
                            <a:srgbClr val="9C000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-162 907 629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C7C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solidFill>
                            <a:srgbClr val="9C000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-3 138 031 832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C7C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3590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07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Овощи, корнеплоды и клубнеплоды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1 003 973 132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8 905 080 378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57 059 838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1 971 836 140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 dirty="0">
                          <a:solidFill>
                            <a:srgbClr val="9C000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-946 913 294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C7C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 dirty="0">
                          <a:solidFill>
                            <a:srgbClr val="9C000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-6 933 244 238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C7C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3590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08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Съедобные фрукты и орехи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683 247 077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22 361 903 874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213 454 647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252 385 464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 dirty="0">
                          <a:solidFill>
                            <a:srgbClr val="9C000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-469 792 430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C7C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 dirty="0">
                          <a:solidFill>
                            <a:srgbClr val="9C000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-22 109 518 410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C7C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3590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09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Кофе, чай, мате и пряности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55 567 564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6 085 941 623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354 509 512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374 866 384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 dirty="0">
                          <a:solidFill>
                            <a:srgbClr val="0061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298 941 948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6EFC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 dirty="0">
                          <a:solidFill>
                            <a:srgbClr val="9C000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-5 711 075 239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C7C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3590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Злаки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396 231 490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1 504 596 518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480 454 101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35 814 452 810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 dirty="0">
                          <a:solidFill>
                            <a:srgbClr val="0061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84 222 611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6EFC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 dirty="0">
                          <a:solidFill>
                            <a:srgbClr val="0061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34 309 856 292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6EFC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3590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Продукция мукомольно-крупяной промышленности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199 703 144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485 583 457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259 759 160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913 566 755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solidFill>
                            <a:srgbClr val="0061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60 056 016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6EFC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solidFill>
                            <a:srgbClr val="0061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427 983 298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6EFC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3590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Масличные семена и плоды; лекарственные растения; солома и фураж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123 532 499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8 643 686 412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351 336 040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2 340 266 082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>
                          <a:solidFill>
                            <a:srgbClr val="0061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227 803 541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6EFC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 dirty="0">
                          <a:solidFill>
                            <a:srgbClr val="9C000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-6 303 420 330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C7C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3590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Шеллак, камеди, смолы, прочие растительные соки и экстракты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5 471 436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948 820 713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29 077 112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15 932 137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dirty="0">
                          <a:solidFill>
                            <a:srgbClr val="0061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23 605 676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6EFC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dirty="0">
                          <a:solidFill>
                            <a:srgbClr val="9C000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-932 888 576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C7C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3194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Растительные материалы для изготовления плетеных изделий; прочие продукты растительного происхождения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562 150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20 595 058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794 755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47 935 343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solidFill>
                            <a:srgbClr val="0061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232 605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6EFC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solidFill>
                            <a:srgbClr val="0061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27 340 285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6EFC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3590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Жиры и масла животного или растительного происхождения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156 341 232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5 792 099 061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1 574 149 536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10 158 043 100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 dirty="0">
                          <a:solidFill>
                            <a:srgbClr val="0061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1 417 808 304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6EFC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 dirty="0">
                          <a:solidFill>
                            <a:srgbClr val="0061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4 365 944 039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6EFC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3590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Изделия из мяса, рыбы или ракообразных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1 413 293 900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1 061 149 397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496 036 783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283 142 499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solidFill>
                            <a:srgbClr val="9C000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-917 257 117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C7C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solidFill>
                            <a:srgbClr val="9C000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-778 006 898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C7C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3590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Сахар и кондитерские изделия из сахара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836 699 660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1 867 063 818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694 464 399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899 811 546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solidFill>
                            <a:srgbClr val="9C000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-142 235 261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C7C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solidFill>
                            <a:srgbClr val="9C000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-967 252 272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C7C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3590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Какао и продукты из него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307 864 965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5 254 845 834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1 314 477 069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1 458 302 597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solidFill>
                            <a:srgbClr val="0061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1 006 612 104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6EFC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solidFill>
                            <a:srgbClr val="9C000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-3 796 543 237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C7C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3590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Изделия из зерна злаков, муки, крахмала, молока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480 205 632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3 996 732 906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1 700 282 350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1 088 313 648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solidFill>
                            <a:srgbClr val="0061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1 220 076 718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6EFC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solidFill>
                            <a:srgbClr val="9C000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-2 908 419 258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C7C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3590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20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Продукты переработки плодов, овощей, орехов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319 015 092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5 916 375 555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879 486 208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396 326 872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>
                          <a:solidFill>
                            <a:srgbClr val="0061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560 471 116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6EFC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>
                          <a:solidFill>
                            <a:srgbClr val="9C000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-5 520 048 683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C7C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3590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21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Прочие разные пищевые продукты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222 107 041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6 546 787 635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1 494 834 901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1 415 829 452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 dirty="0">
                          <a:solidFill>
                            <a:srgbClr val="0061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1 272 727 860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6EFC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 dirty="0">
                          <a:solidFill>
                            <a:srgbClr val="9C000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-5 130 958 183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C7C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3590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22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Напитки алкогольные и безалкогольные, уксус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1 150 779 772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10 666 832 203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842 013 843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1 630 215 981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>
                          <a:solidFill>
                            <a:srgbClr val="9C000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-308 765 929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C7C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 dirty="0">
                          <a:solidFill>
                            <a:srgbClr val="9C000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-9 036 616 222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C7C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3194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23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Остатки и отходы пищевой промышленности, готовые корма для животных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380 269 744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4 435 164 121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667 242 982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4 432 795 708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dirty="0">
                          <a:solidFill>
                            <a:srgbClr val="0061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286 973 238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6EFC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dirty="0">
                          <a:solidFill>
                            <a:srgbClr val="9C000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-2 368 413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C7C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3590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24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Табак и его промышленные заменители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52 171 877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5 352 991 600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1 082 941 172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2 322 489 534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solidFill>
                            <a:srgbClr val="0061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1 030 769 295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6EFC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dirty="0">
                          <a:solidFill>
                            <a:srgbClr val="9C0006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-3 030 502 066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C7C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35905"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итого: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00793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00793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21 102 551 796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00793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128 910 159 679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00793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14 169 337 077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00793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83 598 547 927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00793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-6 933 214 719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00793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-45 311 611 752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00793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7995718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D:\КАТЯ\Задачи\Минфин\презентация Феоктистова\Без-имени-1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29264" y="148570"/>
            <a:ext cx="2357437" cy="88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Прямоугольник 15"/>
          <p:cNvSpPr>
            <a:spLocks noChangeArrowheads="1"/>
          </p:cNvSpPr>
          <p:nvPr/>
        </p:nvSpPr>
        <p:spPr bwMode="auto">
          <a:xfrm>
            <a:off x="24859" y="353906"/>
            <a:ext cx="7304405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/>
              </a:defRPr>
            </a:lvl9pPr>
          </a:lstStyle>
          <a:p>
            <a:pPr>
              <a:spcBef>
                <a:spcPct val="0"/>
              </a:spcBef>
              <a:buClr>
                <a:srgbClr val="000099"/>
              </a:buClr>
              <a:buFontTx/>
              <a:buNone/>
            </a:pPr>
            <a:r>
              <a:rPr lang="ru-RU" altLang="ru-RU" sz="2000" b="1" dirty="0">
                <a:solidFill>
                  <a:srgbClr val="007939"/>
                </a:solidFill>
                <a:latin typeface="Roboto"/>
              </a:rPr>
              <a:t>Краткие выводы из статических данных внешнеэкономической деятельности </a:t>
            </a:r>
          </a:p>
        </p:txBody>
      </p:sp>
      <p:cxnSp>
        <p:nvCxnSpPr>
          <p:cNvPr id="3" name="Прямая соединительная линия 2"/>
          <p:cNvCxnSpPr/>
          <p:nvPr/>
        </p:nvCxnSpPr>
        <p:spPr>
          <a:xfrm>
            <a:off x="24858" y="1323439"/>
            <a:ext cx="9661843" cy="0"/>
          </a:xfrm>
          <a:prstGeom prst="line">
            <a:avLst/>
          </a:prstGeom>
          <a:ln w="101600">
            <a:solidFill>
              <a:srgbClr val="00793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Прямоугольник 5"/>
          <p:cNvSpPr/>
          <p:nvPr/>
        </p:nvSpPr>
        <p:spPr>
          <a:xfrm>
            <a:off x="211262" y="1556792"/>
            <a:ext cx="9566273" cy="42484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342900" indent="-342900">
              <a:spcBef>
                <a:spcPts val="600"/>
              </a:spcBef>
              <a:spcAft>
                <a:spcPts val="600"/>
              </a:spcAft>
              <a:buClr>
                <a:srgbClr val="007939"/>
              </a:buClr>
              <a:buAutoNum type="arabicPeriod"/>
            </a:pPr>
            <a:r>
              <a:rPr lang="ru-RU" sz="1600" b="1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Импорт (из третьих стран) </a:t>
            </a:r>
            <a:r>
              <a:rPr lang="ru-RU" sz="1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с 2014 году существенно уменьшился с 35 млрд.</a:t>
            </a:r>
            <a:r>
              <a:rPr lang="en-US" sz="1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$ </a:t>
            </a:r>
            <a:r>
              <a:rPr lang="ru-RU" sz="1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до 25 млрд.</a:t>
            </a:r>
            <a:r>
              <a:rPr lang="en-US" sz="1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$ </a:t>
            </a:r>
            <a:r>
              <a:rPr lang="ru-RU" sz="1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в 2018 году. Тенденция к стабилизации.</a:t>
            </a:r>
          </a:p>
          <a:p>
            <a:pPr marL="342900" indent="-342900">
              <a:spcBef>
                <a:spcPts val="600"/>
              </a:spcBef>
              <a:spcAft>
                <a:spcPts val="600"/>
              </a:spcAft>
              <a:buClr>
                <a:srgbClr val="007939"/>
              </a:buClr>
              <a:buAutoNum type="arabicPeriod"/>
            </a:pPr>
            <a:r>
              <a:rPr lang="ru-RU" sz="1600" b="1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Импорт (из стран ЕАЭС) </a:t>
            </a:r>
            <a:r>
              <a:rPr lang="ru-RU" sz="1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стабильно находится в пределах 4-5 млрд.</a:t>
            </a:r>
            <a:r>
              <a:rPr lang="en-US" sz="1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$</a:t>
            </a:r>
            <a:r>
              <a:rPr lang="ru-RU" sz="1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. Тенденция к росту.</a:t>
            </a:r>
          </a:p>
          <a:p>
            <a:pPr marL="342900" indent="-342900">
              <a:spcBef>
                <a:spcPts val="600"/>
              </a:spcBef>
              <a:spcAft>
                <a:spcPts val="600"/>
              </a:spcAft>
              <a:buClr>
                <a:srgbClr val="007939"/>
              </a:buClr>
              <a:buAutoNum type="arabicPeriod"/>
            </a:pPr>
            <a:r>
              <a:rPr lang="ru-RU" sz="1600" b="1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Экспорт (в третьи страны) </a:t>
            </a:r>
            <a:r>
              <a:rPr lang="ru-RU" sz="1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с 2014 года  существенно растет с 15 млрд.</a:t>
            </a:r>
            <a:r>
              <a:rPr lang="en-US" sz="1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$ </a:t>
            </a:r>
            <a:r>
              <a:rPr lang="ru-RU" sz="1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до 22 млрд.</a:t>
            </a:r>
            <a:r>
              <a:rPr lang="en-US" sz="1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$ </a:t>
            </a:r>
            <a:r>
              <a:rPr lang="ru-RU" sz="1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в </a:t>
            </a:r>
            <a:r>
              <a:rPr lang="en-US" sz="1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2018</a:t>
            </a:r>
            <a:r>
              <a:rPr lang="ru-RU" sz="1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 году. Тенденция к росту.</a:t>
            </a:r>
          </a:p>
          <a:p>
            <a:pPr marL="342900" indent="-342900">
              <a:spcBef>
                <a:spcPts val="600"/>
              </a:spcBef>
              <a:spcAft>
                <a:spcPts val="600"/>
              </a:spcAft>
              <a:buClr>
                <a:srgbClr val="007939"/>
              </a:buClr>
              <a:buAutoNum type="arabicPeriod"/>
            </a:pPr>
            <a:r>
              <a:rPr lang="ru-RU" sz="1600" b="1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Экспорт (в страны ЕАЭС) </a:t>
            </a:r>
            <a:r>
              <a:rPr lang="ru-RU" sz="1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стабильно находится в пределах 3-4 млрд.</a:t>
            </a:r>
            <a:r>
              <a:rPr lang="en-US" sz="1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$. </a:t>
            </a:r>
            <a:r>
              <a:rPr lang="ru-RU" sz="1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Тенденция к росту.</a:t>
            </a:r>
          </a:p>
          <a:p>
            <a:pPr marL="342900" indent="-342900">
              <a:spcBef>
                <a:spcPts val="600"/>
              </a:spcBef>
              <a:spcAft>
                <a:spcPts val="600"/>
              </a:spcAft>
              <a:buClr>
                <a:srgbClr val="007939"/>
              </a:buClr>
              <a:buFontTx/>
              <a:buAutoNum type="arabicPeriod"/>
            </a:pPr>
            <a:r>
              <a:rPr lang="ru-RU" sz="1600" b="1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Сальдо (с третьими странами)</a:t>
            </a:r>
            <a:r>
              <a:rPr lang="ru-RU" sz="1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 с 2014 года существенно уменьшился с минус 20 млрд.</a:t>
            </a:r>
            <a:r>
              <a:rPr lang="en-US" sz="1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$ </a:t>
            </a:r>
            <a:r>
              <a:rPr lang="ru-RU" sz="1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до минус 4 млрд.</a:t>
            </a:r>
            <a:r>
              <a:rPr lang="en-US" sz="1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$. </a:t>
            </a:r>
            <a:r>
              <a:rPr lang="ru-RU" sz="1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Тенденция к стабилизации.</a:t>
            </a:r>
            <a:endParaRPr lang="en-US" sz="16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  <a:p>
            <a:pPr marL="342900" indent="-342900">
              <a:spcBef>
                <a:spcPts val="600"/>
              </a:spcBef>
              <a:spcAft>
                <a:spcPts val="600"/>
              </a:spcAft>
              <a:buClr>
                <a:srgbClr val="007939"/>
              </a:buClr>
              <a:buFontTx/>
              <a:buAutoNum type="arabicPeriod"/>
            </a:pPr>
            <a:r>
              <a:rPr lang="en-US" sz="1600" b="1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C</a:t>
            </a:r>
            <a:r>
              <a:rPr lang="ru-RU" sz="1600" b="1" dirty="0" err="1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альдо</a:t>
            </a:r>
            <a:r>
              <a:rPr lang="ru-RU" sz="1600" b="1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 (со странами ЕАЭС) </a:t>
            </a:r>
            <a:r>
              <a:rPr lang="ru-RU" sz="1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стабильно находится в пределах минус 1 млрд.</a:t>
            </a:r>
            <a:r>
              <a:rPr lang="en-US" sz="1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$</a:t>
            </a:r>
            <a:r>
              <a:rPr lang="ru-RU" sz="1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. Тенденция к стабилизации.</a:t>
            </a:r>
          </a:p>
          <a:p>
            <a:pPr marL="342900" indent="-342900">
              <a:spcBef>
                <a:spcPts val="600"/>
              </a:spcBef>
              <a:spcAft>
                <a:spcPts val="600"/>
              </a:spcAft>
              <a:buClr>
                <a:srgbClr val="007939"/>
              </a:buClr>
              <a:buFontTx/>
              <a:buAutoNum type="arabicPeriod"/>
            </a:pPr>
            <a:r>
              <a:rPr lang="ru-RU" sz="1600" b="1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РФ в основном экспортирует зерно, рыбу и масло</a:t>
            </a:r>
            <a:r>
              <a:rPr lang="ru-RU" sz="1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 (товар с низкой добавленной стоимостью), а импортирует мясо, овощи, фрукты, чай, пищевые продукты, напитки (большая доля товаров с высокой добавленной стоимостью).</a:t>
            </a:r>
          </a:p>
          <a:p>
            <a:pPr marL="342900" indent="-342900">
              <a:spcBef>
                <a:spcPts val="600"/>
              </a:spcBef>
              <a:spcAft>
                <a:spcPts val="600"/>
              </a:spcAft>
              <a:buClr>
                <a:srgbClr val="007939"/>
              </a:buClr>
              <a:buFontTx/>
              <a:buAutoNum type="arabicPeriod"/>
            </a:pPr>
            <a:r>
              <a:rPr lang="ru-RU" sz="1600" b="1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Третьи страны получают от нас товар с низкой добавленной стоимостью</a:t>
            </a:r>
            <a:r>
              <a:rPr lang="ru-RU" sz="1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, а нам отправляют с высокой добавленной стоимостью (пример зерно и мука).</a:t>
            </a:r>
          </a:p>
          <a:p>
            <a:pPr marL="342900" indent="-342900">
              <a:spcBef>
                <a:spcPts val="600"/>
              </a:spcBef>
              <a:spcAft>
                <a:spcPts val="600"/>
              </a:spcAft>
              <a:buFontTx/>
              <a:buAutoNum type="arabicPeriod"/>
            </a:pPr>
            <a:endParaRPr lang="ru-RU" sz="16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535938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195"/>
          <p:cNvSpPr txBox="1">
            <a:spLocks/>
          </p:cNvSpPr>
          <p:nvPr/>
        </p:nvSpPr>
        <p:spPr>
          <a:xfrm>
            <a:off x="0" y="148570"/>
            <a:ext cx="7329264" cy="832158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ru-RU" sz="2000" b="1" dirty="0">
                <a:solidFill>
                  <a:srgbClr val="007939"/>
                </a:solidFill>
                <a:latin typeface="Roboto"/>
                <a:ea typeface="+mn-ea"/>
                <a:cs typeface="+mn-cs"/>
              </a:rPr>
              <a:t>Проблемные вопросы экспорта сельскохозяйственной и продовольственной продукции </a:t>
            </a:r>
          </a:p>
        </p:txBody>
      </p:sp>
      <p:cxnSp>
        <p:nvCxnSpPr>
          <p:cNvPr id="3" name="Прямая соединительная линия 2"/>
          <p:cNvCxnSpPr/>
          <p:nvPr/>
        </p:nvCxnSpPr>
        <p:spPr>
          <a:xfrm>
            <a:off x="103862" y="1124744"/>
            <a:ext cx="9379186" cy="0"/>
          </a:xfrm>
          <a:prstGeom prst="line">
            <a:avLst/>
          </a:prstGeom>
          <a:ln w="101600">
            <a:solidFill>
              <a:srgbClr val="00793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Прямоугольник 3"/>
          <p:cNvSpPr/>
          <p:nvPr/>
        </p:nvSpPr>
        <p:spPr>
          <a:xfrm>
            <a:off x="0" y="1340768"/>
            <a:ext cx="9905999" cy="5256584"/>
          </a:xfrm>
          <a:prstGeom prst="rect">
            <a:avLst/>
          </a:prstGeom>
          <a:noFill/>
          <a:ln w="508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342900" indent="-342900" algn="just">
              <a:spcBef>
                <a:spcPts val="300"/>
              </a:spcBef>
              <a:spcAft>
                <a:spcPts val="300"/>
              </a:spcAft>
              <a:buClr>
                <a:srgbClr val="007939"/>
              </a:buClr>
              <a:buAutoNum type="arabicPeriod"/>
            </a:pPr>
            <a:r>
              <a:rPr lang="ru-RU" sz="1400" b="1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Акцент в экспорте в основном поставлен на сырьевой сегмент</a:t>
            </a:r>
            <a:r>
              <a:rPr lang="ru-RU" sz="14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, где невысокая добавленная стоимость (зерно, рыба)</a:t>
            </a:r>
          </a:p>
          <a:p>
            <a:pPr marL="342900" indent="-342900" algn="just">
              <a:spcBef>
                <a:spcPts val="300"/>
              </a:spcBef>
              <a:spcAft>
                <a:spcPts val="300"/>
              </a:spcAft>
              <a:buClr>
                <a:srgbClr val="007939"/>
              </a:buClr>
              <a:buAutoNum type="arabicPeriod"/>
            </a:pPr>
            <a:r>
              <a:rPr lang="ru-RU" sz="1400" b="1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Проблема обратной загрузки при экспорте</a:t>
            </a:r>
            <a:r>
              <a:rPr lang="en-US" sz="1400" b="1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14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(</a:t>
            </a:r>
            <a:r>
              <a:rPr lang="ru-RU" sz="14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очень чувствительно на дальние расстояния)</a:t>
            </a:r>
          </a:p>
          <a:p>
            <a:pPr marL="342900" indent="-342900" algn="just">
              <a:spcBef>
                <a:spcPts val="300"/>
              </a:spcBef>
              <a:spcAft>
                <a:spcPts val="300"/>
              </a:spcAft>
              <a:buClr>
                <a:srgbClr val="007939"/>
              </a:buClr>
              <a:buAutoNum type="arabicPeriod"/>
            </a:pPr>
            <a:r>
              <a:rPr lang="ru-RU" sz="1400" b="1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Товар, который мы экспортируем, обратно нам возвращается в виде готовой продукции </a:t>
            </a:r>
            <a:r>
              <a:rPr lang="ru-RU" sz="14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(например, поставки в Турцию зерна, а возвращаются к нам мука, по сути давальческие схемы в продовольствии)</a:t>
            </a:r>
          </a:p>
          <a:p>
            <a:pPr marL="342900" indent="-342900" algn="just">
              <a:spcBef>
                <a:spcPts val="300"/>
              </a:spcBef>
              <a:spcAft>
                <a:spcPts val="300"/>
              </a:spcAft>
              <a:buClr>
                <a:srgbClr val="007939"/>
              </a:buClr>
              <a:buAutoNum type="arabicPeriod"/>
            </a:pPr>
            <a:r>
              <a:rPr lang="ru-RU" sz="1400" b="1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Отсутствует достаточный парк рефрижераторных  контейнеров </a:t>
            </a:r>
            <a:r>
              <a:rPr lang="ru-RU" sz="14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(производство сконцентрировано в Китае)</a:t>
            </a:r>
          </a:p>
          <a:p>
            <a:pPr marL="342900" indent="-342900" algn="just">
              <a:spcBef>
                <a:spcPts val="300"/>
              </a:spcBef>
              <a:spcAft>
                <a:spcPts val="300"/>
              </a:spcAft>
              <a:buClr>
                <a:srgbClr val="007939"/>
              </a:buClr>
              <a:buAutoNum type="arabicPeriod"/>
            </a:pPr>
            <a:r>
              <a:rPr lang="ru-RU" sz="1400" b="1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Не развиты рефрижераторные железнодорожные маршруты</a:t>
            </a:r>
            <a:r>
              <a:rPr lang="ru-RU" sz="14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 с регионами России и зарубежьем</a:t>
            </a:r>
          </a:p>
          <a:p>
            <a:pPr marL="342900" indent="-342900" algn="just">
              <a:spcBef>
                <a:spcPts val="300"/>
              </a:spcBef>
              <a:spcAft>
                <a:spcPts val="300"/>
              </a:spcAft>
              <a:buClr>
                <a:srgbClr val="007939"/>
              </a:buClr>
              <a:buFontTx/>
              <a:buAutoNum type="arabicPeriod"/>
            </a:pPr>
            <a:r>
              <a:rPr lang="ru-RU" sz="1400" b="1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Проблема выравнивания тарифов и предоставления скидок на перевозку грузов в рефрижераторных контейнерах </a:t>
            </a:r>
            <a:r>
              <a:rPr lang="ru-RU" sz="14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при перевозке сельскохозяйственных и продовольственных товаров (Прейскурант № 10-01 «Тарифы на перевозки грузов и услуги инфраструктуры, выполняемые российскими железными дорогами»)</a:t>
            </a:r>
          </a:p>
          <a:p>
            <a:pPr marL="342900" indent="-342900" algn="just">
              <a:spcBef>
                <a:spcPts val="300"/>
              </a:spcBef>
              <a:spcAft>
                <a:spcPts val="300"/>
              </a:spcAft>
              <a:buClr>
                <a:srgbClr val="007939"/>
              </a:buClr>
              <a:buFontTx/>
              <a:buAutoNum type="arabicPeriod"/>
            </a:pPr>
            <a:r>
              <a:rPr lang="ru-RU" sz="1400" b="1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Проблема субсидирования транспортировки сельскохозяйственной и продовольственной продукции по ряду маршрутов</a:t>
            </a:r>
            <a:r>
              <a:rPr lang="ru-RU" sz="14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 (Постановление Правительства РФ от 15 сентября 2017 г. N 1104 «О предоставлении субсидий из федерального бюджета российским организациям на компенсацию части затрат на транспортировку сельскохозяйственной и продовольственной продукции наземным, в том числе железнодорожным, транспортом»)</a:t>
            </a:r>
          </a:p>
          <a:p>
            <a:pPr marL="342900" indent="-342900" algn="just">
              <a:spcBef>
                <a:spcPts val="300"/>
              </a:spcBef>
              <a:spcAft>
                <a:spcPts val="300"/>
              </a:spcAft>
              <a:buClr>
                <a:srgbClr val="007939"/>
              </a:buClr>
              <a:buFontTx/>
              <a:buAutoNum type="arabicPeriod"/>
            </a:pPr>
            <a:r>
              <a:rPr lang="ru-RU" sz="1400" b="1" dirty="0">
                <a:solidFill>
                  <a:schemeClr val="tx1"/>
                </a:solidFill>
                <a:latin typeface="Arial" pitchFamily="34" charset="0"/>
                <a:ea typeface="Verdana" panose="020B0604030504040204" pitchFamily="34" charset="0"/>
                <a:cs typeface="Arial" pitchFamily="34" charset="0"/>
                <a:sym typeface="Helvetica Light"/>
              </a:rPr>
              <a:t>Отсутствуют </a:t>
            </a:r>
            <a:r>
              <a:rPr lang="ru-RU" sz="1400" b="1" dirty="0" err="1">
                <a:solidFill>
                  <a:schemeClr val="tx1"/>
                </a:solidFill>
                <a:latin typeface="Arial" pitchFamily="34" charset="0"/>
                <a:ea typeface="Verdana" panose="020B0604030504040204" pitchFamily="34" charset="0"/>
                <a:cs typeface="Arial" pitchFamily="34" charset="0"/>
                <a:sym typeface="Helvetica Light"/>
              </a:rPr>
              <a:t>агрологистические</a:t>
            </a:r>
            <a:r>
              <a:rPr lang="ru-RU" sz="1400" b="1" dirty="0">
                <a:solidFill>
                  <a:schemeClr val="tx1"/>
                </a:solidFill>
                <a:latin typeface="Arial" pitchFamily="34" charset="0"/>
                <a:ea typeface="Verdana" panose="020B0604030504040204" pitchFamily="34" charset="0"/>
                <a:cs typeface="Arial" pitchFamily="34" charset="0"/>
                <a:sym typeface="Helvetica Light"/>
              </a:rPr>
              <a:t> центры – </a:t>
            </a:r>
            <a:r>
              <a:rPr lang="ru-RU" sz="1400" b="1" dirty="0" err="1">
                <a:solidFill>
                  <a:schemeClr val="tx1"/>
                </a:solidFill>
                <a:latin typeface="Arial" pitchFamily="34" charset="0"/>
                <a:ea typeface="Verdana" panose="020B0604030504040204" pitchFamily="34" charset="0"/>
                <a:cs typeface="Arial" pitchFamily="34" charset="0"/>
                <a:sym typeface="Helvetica Light"/>
              </a:rPr>
              <a:t>агрохабы</a:t>
            </a:r>
            <a:r>
              <a:rPr lang="ru-RU" sz="1400" dirty="0">
                <a:solidFill>
                  <a:schemeClr val="tx1"/>
                </a:solidFill>
                <a:latin typeface="Arial" pitchFamily="34" charset="0"/>
                <a:ea typeface="Verdana" panose="020B0604030504040204" pitchFamily="34" charset="0"/>
                <a:cs typeface="Arial" pitchFamily="34" charset="0"/>
                <a:sym typeface="Helvetica Light"/>
              </a:rPr>
              <a:t>, для выполнения комплексных услуг на уровне </a:t>
            </a:r>
            <a:r>
              <a:rPr lang="en-US" sz="1400" dirty="0">
                <a:solidFill>
                  <a:schemeClr val="tx1"/>
                </a:solidFill>
                <a:latin typeface="Arial" pitchFamily="34" charset="0"/>
                <a:ea typeface="Verdana" panose="020B0604030504040204" pitchFamily="34" charset="0"/>
                <a:cs typeface="Arial" pitchFamily="34" charset="0"/>
                <a:sym typeface="Helvetica Light"/>
              </a:rPr>
              <a:t>4PL</a:t>
            </a:r>
            <a:r>
              <a:rPr lang="ru-RU" sz="1400" dirty="0">
                <a:solidFill>
                  <a:schemeClr val="tx1"/>
                </a:solidFill>
                <a:latin typeface="Arial" pitchFamily="34" charset="0"/>
                <a:ea typeface="Verdana" panose="020B0604030504040204" pitchFamily="34" charset="0"/>
                <a:cs typeface="Arial" pitchFamily="34" charset="0"/>
                <a:sym typeface="Helvetica Light"/>
              </a:rPr>
              <a:t> </a:t>
            </a:r>
          </a:p>
          <a:p>
            <a:pPr marL="342900" indent="-342900" algn="just">
              <a:spcBef>
                <a:spcPts val="300"/>
              </a:spcBef>
              <a:spcAft>
                <a:spcPts val="300"/>
              </a:spcAft>
              <a:buClr>
                <a:srgbClr val="007939"/>
              </a:buClr>
              <a:buFontTx/>
              <a:buAutoNum type="arabicPeriod"/>
            </a:pPr>
            <a:r>
              <a:rPr lang="ru-RU" sz="1400" b="1" dirty="0">
                <a:solidFill>
                  <a:schemeClr val="tx1"/>
                </a:solidFill>
                <a:latin typeface="Arial" pitchFamily="34" charset="0"/>
                <a:ea typeface="Verdana" panose="020B0604030504040204" pitchFamily="34" charset="0"/>
                <a:cs typeface="Arial" pitchFamily="34" charset="0"/>
                <a:sym typeface="Helvetica Light"/>
              </a:rPr>
              <a:t>Проблема отсутствия товара для отправки на экспорт в достаточном количестве</a:t>
            </a:r>
          </a:p>
          <a:p>
            <a:pPr marL="342900" indent="-342900" algn="just">
              <a:spcBef>
                <a:spcPts val="300"/>
              </a:spcBef>
              <a:spcAft>
                <a:spcPts val="300"/>
              </a:spcAft>
              <a:buClr>
                <a:srgbClr val="007939"/>
              </a:buClr>
              <a:buFontTx/>
              <a:buAutoNum type="arabicPeriod"/>
            </a:pPr>
            <a:r>
              <a:rPr lang="ru-RU" sz="1400" b="1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Отсутствие собственных центров приема, хранения, переработки и реализации товаров за рубежом</a:t>
            </a:r>
          </a:p>
          <a:p>
            <a:pPr marL="342900" indent="-342900" algn="just">
              <a:spcBef>
                <a:spcPts val="300"/>
              </a:spcBef>
              <a:spcAft>
                <a:spcPts val="300"/>
              </a:spcAft>
              <a:buClr>
                <a:srgbClr val="007939"/>
              </a:buClr>
              <a:buFontTx/>
              <a:buAutoNum type="arabicPeriod"/>
            </a:pPr>
            <a:r>
              <a:rPr lang="ru-RU" sz="1400" b="1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Демпинг со стороны зарубежных партнеров при импорте нашей продукции </a:t>
            </a:r>
            <a:r>
              <a:rPr lang="ru-RU" sz="14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из-за достаточного наличия в собственных зернохранилищах (пример, зерна в Египте) </a:t>
            </a:r>
          </a:p>
        </p:txBody>
      </p:sp>
      <p:pic>
        <p:nvPicPr>
          <p:cNvPr id="7" name="Picture 2" descr="D:\КАТЯ\Задачи\Минфин\презентация Феоктистова\Без-имени-1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29264" y="148570"/>
            <a:ext cx="2357437" cy="88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0115813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195"/>
          <p:cNvSpPr txBox="1">
            <a:spLocks/>
          </p:cNvSpPr>
          <p:nvPr/>
        </p:nvSpPr>
        <p:spPr>
          <a:xfrm>
            <a:off x="30358" y="235882"/>
            <a:ext cx="7298906" cy="7112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/>
          </a:bodyPr>
          <a:lstStyle>
            <a:defPPr>
              <a:defRPr lang="ru-RU"/>
            </a:defPPr>
            <a:lvl1pPr>
              <a:lnSpc>
                <a:spcPct val="90000"/>
              </a:lnSpc>
              <a:spcBef>
                <a:spcPct val="0"/>
              </a:spcBef>
              <a:buNone/>
              <a:defRPr sz="2000" b="1">
                <a:solidFill>
                  <a:srgbClr val="007939"/>
                </a:solidFill>
                <a:latin typeface="Roboto"/>
              </a:defRPr>
            </a:lvl1pPr>
          </a:lstStyle>
          <a:p>
            <a:r>
              <a:rPr lang="ru-RU" dirty="0"/>
              <a:t>Федеральный проект «Экспорт продукции АПК»</a:t>
            </a:r>
          </a:p>
        </p:txBody>
      </p:sp>
      <p:cxnSp>
        <p:nvCxnSpPr>
          <p:cNvPr id="3" name="Прямая соединительная линия 2"/>
          <p:cNvCxnSpPr/>
          <p:nvPr/>
        </p:nvCxnSpPr>
        <p:spPr>
          <a:xfrm>
            <a:off x="200346" y="1268760"/>
            <a:ext cx="9379186" cy="0"/>
          </a:xfrm>
          <a:prstGeom prst="line">
            <a:avLst/>
          </a:prstGeom>
          <a:ln w="101600">
            <a:solidFill>
              <a:srgbClr val="00793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Прямоугольник 5"/>
          <p:cNvSpPr/>
          <p:nvPr/>
        </p:nvSpPr>
        <p:spPr>
          <a:xfrm>
            <a:off x="200346" y="2348880"/>
            <a:ext cx="9379186" cy="3744416"/>
          </a:xfrm>
          <a:prstGeom prst="rect">
            <a:avLst/>
          </a:prstGeom>
          <a:noFill/>
          <a:ln w="508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342900" indent="-342900" algn="just">
              <a:spcBef>
                <a:spcPts val="300"/>
              </a:spcBef>
              <a:spcAft>
                <a:spcPts val="300"/>
              </a:spcAft>
              <a:buClr>
                <a:srgbClr val="007939"/>
              </a:buClr>
              <a:buAutoNum type="arabicPeriod"/>
            </a:pPr>
            <a:r>
              <a:rPr lang="ru-RU" sz="1600" b="1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Созданы 6 экспортно-ориентированных ОРЦ</a:t>
            </a:r>
            <a:r>
              <a:rPr lang="ru-RU" sz="1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 на 410 тыс. тонн единовременного хранения - </a:t>
            </a:r>
            <a:r>
              <a:rPr lang="ru-RU" sz="1600" i="1" dirty="0">
                <a:solidFill>
                  <a:srgbClr val="007939"/>
                </a:solidFill>
                <a:latin typeface="Arial" pitchFamily="34" charset="0"/>
                <a:cs typeface="Arial" pitchFamily="34" charset="0"/>
              </a:rPr>
              <a:t>до 31 декабря 2023 г.</a:t>
            </a:r>
          </a:p>
          <a:p>
            <a:pPr marL="342900" indent="-342900" algn="just">
              <a:spcBef>
                <a:spcPts val="300"/>
              </a:spcBef>
              <a:spcAft>
                <a:spcPts val="300"/>
              </a:spcAft>
              <a:buClr>
                <a:srgbClr val="007939"/>
              </a:buClr>
              <a:buAutoNum type="arabicPeriod"/>
            </a:pPr>
            <a:r>
              <a:rPr lang="ru-RU" sz="1600" b="1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Организованы регулярные маршрутные отправки</a:t>
            </a:r>
            <a:r>
              <a:rPr lang="ru-RU" sz="1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 сельскохозяйственной и пищевой продукции на экспорт в объеме не менее 1 млн. тонн в год - </a:t>
            </a:r>
            <a:r>
              <a:rPr lang="ru-RU" sz="1600" i="1" dirty="0">
                <a:solidFill>
                  <a:srgbClr val="007939"/>
                </a:solidFill>
                <a:latin typeface="Arial" pitchFamily="34" charset="0"/>
                <a:cs typeface="Arial" pitchFamily="34" charset="0"/>
              </a:rPr>
              <a:t>до 31 декабря 2021  г.</a:t>
            </a:r>
          </a:p>
          <a:p>
            <a:pPr marL="342900" indent="-342900" algn="just">
              <a:spcBef>
                <a:spcPts val="300"/>
              </a:spcBef>
              <a:spcAft>
                <a:spcPts val="300"/>
              </a:spcAft>
              <a:buClr>
                <a:srgbClr val="007939"/>
              </a:buClr>
              <a:buAutoNum type="arabicPeriod"/>
            </a:pPr>
            <a:r>
              <a:rPr lang="ru-RU" sz="1600" b="1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Количество заключенных Корпоративных программ международной конкурентоспособности </a:t>
            </a:r>
            <a:r>
              <a:rPr lang="ru-RU" sz="1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(КМПК) до 2021 г. составило не менее 100 штук</a:t>
            </a:r>
          </a:p>
          <a:p>
            <a:pPr marL="342900" indent="-342900" algn="just">
              <a:spcBef>
                <a:spcPts val="300"/>
              </a:spcBef>
              <a:spcAft>
                <a:spcPts val="300"/>
              </a:spcAft>
              <a:buClr>
                <a:srgbClr val="007939"/>
              </a:buClr>
              <a:buAutoNum type="arabicPeriod"/>
            </a:pPr>
            <a:r>
              <a:rPr lang="ru-RU" sz="1600" b="1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Объем экспорта продукции АПК </a:t>
            </a:r>
            <a:r>
              <a:rPr lang="ru-RU" sz="1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– 45 млрд. долл., из них 16,6 </a:t>
            </a:r>
            <a:r>
              <a:rPr lang="ru-RU" sz="1600" dirty="0" err="1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млрд.долл</a:t>
            </a:r>
            <a:r>
              <a:rPr lang="ru-RU" sz="1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 приходится на мясо, молоко, прочая продукция (что требует </a:t>
            </a:r>
            <a:r>
              <a:rPr lang="ru-RU" sz="1600" dirty="0" err="1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рефрежираторных</a:t>
            </a:r>
            <a:r>
              <a:rPr lang="ru-RU" sz="1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 мощностей по железным дорогам)</a:t>
            </a:r>
          </a:p>
          <a:p>
            <a:pPr marL="342900" indent="-342900" algn="just">
              <a:spcBef>
                <a:spcPts val="300"/>
              </a:spcBef>
              <a:spcAft>
                <a:spcPts val="300"/>
              </a:spcAft>
              <a:buClr>
                <a:srgbClr val="007939"/>
              </a:buClr>
              <a:buAutoNum type="arabicPeriod"/>
            </a:pPr>
            <a:r>
              <a:rPr lang="ru-RU" sz="1600" b="1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Бюджетные ассигнования </a:t>
            </a:r>
            <a:r>
              <a:rPr lang="ru-RU" sz="1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– 406,779 </a:t>
            </a:r>
            <a:r>
              <a:rPr lang="ru-RU" sz="1600" dirty="0" err="1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млрд.руб</a:t>
            </a:r>
            <a:r>
              <a:rPr lang="ru-RU" sz="1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. до 2024 г.</a:t>
            </a:r>
          </a:p>
          <a:p>
            <a:pPr marL="342900" indent="-342900" algn="just">
              <a:spcBef>
                <a:spcPts val="300"/>
              </a:spcBef>
              <a:spcAft>
                <a:spcPts val="300"/>
              </a:spcAft>
              <a:buClr>
                <a:srgbClr val="007939"/>
              </a:buClr>
              <a:buAutoNum type="arabicPeriod"/>
            </a:pPr>
            <a:endParaRPr lang="ru-RU" sz="1600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12" name="Picture 2" descr="D:\КАТЯ\Задачи\Минфин\презентация Феоктистова\Без-имени-1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29264" y="148570"/>
            <a:ext cx="2357437" cy="88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Прямоугольник 12"/>
          <p:cNvSpPr/>
          <p:nvPr/>
        </p:nvSpPr>
        <p:spPr>
          <a:xfrm>
            <a:off x="272416" y="5733256"/>
            <a:ext cx="957712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dirty="0">
                <a:solidFill>
                  <a:srgbClr val="007939"/>
                </a:solidFill>
                <a:latin typeface="Arial" pitchFamily="34" charset="0"/>
                <a:cs typeface="Arial" pitchFamily="34" charset="0"/>
              </a:rPr>
              <a:t>Федеральный проект утвержден протоколом заседания проектного комитета национального проекта "Международная кооперация и экспорт" от 14 декабря 2018 г. № 5</a:t>
            </a:r>
          </a:p>
        </p:txBody>
      </p:sp>
      <p:sp>
        <p:nvSpPr>
          <p:cNvPr id="14" name="Прямоугольник 13"/>
          <p:cNvSpPr/>
          <p:nvPr/>
        </p:nvSpPr>
        <p:spPr>
          <a:xfrm>
            <a:off x="182757" y="1556792"/>
            <a:ext cx="966678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b="1" u="sng" dirty="0">
                <a:solidFill>
                  <a:srgbClr val="007939"/>
                </a:solidFill>
                <a:latin typeface="Arial" pitchFamily="34" charset="0"/>
                <a:cs typeface="Arial" pitchFamily="34" charset="0"/>
              </a:rPr>
              <a:t>Цели и задачи Федерального проекта:</a:t>
            </a:r>
          </a:p>
        </p:txBody>
      </p:sp>
    </p:spTree>
    <p:extLst>
      <p:ext uri="{BB962C8B-B14F-4D97-AF65-F5344CB8AC3E}">
        <p14:creationId xmlns:p14="http://schemas.microsoft.com/office/powerpoint/2010/main" val="81067085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195"/>
          <p:cNvSpPr txBox="1">
            <a:spLocks/>
          </p:cNvSpPr>
          <p:nvPr/>
        </p:nvSpPr>
        <p:spPr>
          <a:xfrm>
            <a:off x="0" y="188640"/>
            <a:ext cx="7689304" cy="7112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/>
          </a:bodyPr>
          <a:lstStyle>
            <a:defPPr>
              <a:defRPr lang="ru-RU"/>
            </a:defPPr>
            <a:lvl1pPr>
              <a:lnSpc>
                <a:spcPct val="90000"/>
              </a:lnSpc>
              <a:spcBef>
                <a:spcPct val="0"/>
              </a:spcBef>
              <a:buNone/>
              <a:defRPr sz="2000" b="1">
                <a:solidFill>
                  <a:srgbClr val="007939"/>
                </a:solidFill>
                <a:latin typeface="Roboto"/>
              </a:defRPr>
            </a:lvl1pPr>
          </a:lstStyle>
          <a:p>
            <a:r>
              <a:rPr lang="ru-RU" dirty="0"/>
              <a:t>Предлагаемые решения по развитию экспорта сельскохозяйственных и продовольственных товаров </a:t>
            </a:r>
          </a:p>
        </p:txBody>
      </p:sp>
      <p:cxnSp>
        <p:nvCxnSpPr>
          <p:cNvPr id="3" name="Прямая соединительная линия 2"/>
          <p:cNvCxnSpPr/>
          <p:nvPr/>
        </p:nvCxnSpPr>
        <p:spPr>
          <a:xfrm>
            <a:off x="103862" y="1268760"/>
            <a:ext cx="9379186" cy="0"/>
          </a:xfrm>
          <a:prstGeom prst="line">
            <a:avLst/>
          </a:prstGeom>
          <a:ln w="101600">
            <a:solidFill>
              <a:srgbClr val="00793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Прямоугольник 3"/>
          <p:cNvSpPr/>
          <p:nvPr/>
        </p:nvSpPr>
        <p:spPr>
          <a:xfrm>
            <a:off x="292172" y="1628800"/>
            <a:ext cx="9190876" cy="4689808"/>
          </a:xfrm>
          <a:prstGeom prst="rect">
            <a:avLst/>
          </a:prstGeom>
          <a:noFill/>
          <a:ln w="508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just" defTabSz="342900">
              <a:spcBef>
                <a:spcPct val="0"/>
              </a:spcBef>
              <a:buClr>
                <a:srgbClr val="007939"/>
              </a:buClr>
            </a:pPr>
            <a:r>
              <a:rPr lang="ru-RU" sz="1600" b="1" dirty="0">
                <a:solidFill>
                  <a:srgbClr val="007939"/>
                </a:solidFill>
                <a:latin typeface="Arial" pitchFamily="34" charset="0"/>
                <a:cs typeface="Arial" pitchFamily="34" charset="0"/>
              </a:rPr>
              <a:t>1. </a:t>
            </a:r>
            <a:r>
              <a:rPr lang="ru-RU" sz="1600" b="1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Предоставление субсидий из федерального бюджета на компенсацию части затрат на транспортировку сельскохозяйственной и продовольственной продукции железнодорожным транспортом </a:t>
            </a:r>
          </a:p>
          <a:p>
            <a:pPr algn="just" defTabSz="342900">
              <a:spcBef>
                <a:spcPct val="0"/>
              </a:spcBef>
              <a:buClr>
                <a:srgbClr val="007939"/>
              </a:buClr>
            </a:pPr>
            <a:endParaRPr lang="ru-RU" sz="1600" b="1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  <a:p>
            <a:pPr algn="just" defTabSz="342900">
              <a:spcBef>
                <a:spcPct val="0"/>
              </a:spcBef>
              <a:buClr>
                <a:srgbClr val="007939"/>
              </a:buClr>
            </a:pPr>
            <a:r>
              <a:rPr lang="ru-RU" sz="1600" dirty="0">
                <a:solidFill>
                  <a:srgbClr val="007939"/>
                </a:solidFill>
                <a:latin typeface="Arial" pitchFamily="34" charset="0"/>
                <a:cs typeface="Arial" pitchFamily="34" charset="0"/>
              </a:rPr>
              <a:t>(Постановление Правительства РФ от 15 сентября 2017 г. N 1104 «О предоставлении субсидий из федерального бюджета российским организациям на компенсацию части затрат на транспортировку сельскохозяйственной и продовольственной продукции наземным, в том числе железнодорожным, транспортом»)</a:t>
            </a:r>
          </a:p>
          <a:p>
            <a:pPr marL="342900" indent="-342900" algn="just" defTabSz="342900">
              <a:spcBef>
                <a:spcPct val="0"/>
              </a:spcBef>
              <a:buClr>
                <a:srgbClr val="007939"/>
              </a:buClr>
              <a:buFont typeface="+mj-lt"/>
              <a:buAutoNum type="arabicPeriod"/>
            </a:pPr>
            <a:endParaRPr lang="ru-RU" sz="1600" b="1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  <a:p>
            <a:pPr algn="just" defTabSz="342900">
              <a:spcBef>
                <a:spcPct val="0"/>
              </a:spcBef>
              <a:buClr>
                <a:srgbClr val="007939"/>
              </a:buClr>
            </a:pPr>
            <a:r>
              <a:rPr lang="ru-RU" sz="1600" b="1" dirty="0">
                <a:solidFill>
                  <a:srgbClr val="007939"/>
                </a:solidFill>
                <a:latin typeface="Arial" pitchFamily="34" charset="0"/>
                <a:cs typeface="Arial" pitchFamily="34" charset="0"/>
              </a:rPr>
              <a:t>2. </a:t>
            </a:r>
            <a:r>
              <a:rPr lang="ru-RU" sz="1600" b="1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Заключение Комплексной программы международной конкурентоспособности (КПМК) с консорциумом транспортно-логистических компаний </a:t>
            </a:r>
          </a:p>
          <a:p>
            <a:pPr algn="just" defTabSz="342900">
              <a:spcBef>
                <a:spcPct val="0"/>
              </a:spcBef>
              <a:buClr>
                <a:srgbClr val="007939"/>
              </a:buClr>
            </a:pPr>
            <a:endParaRPr lang="ru-RU" sz="1600" b="1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  <a:p>
            <a:pPr algn="just" defTabSz="342900">
              <a:spcBef>
                <a:spcPct val="0"/>
              </a:spcBef>
              <a:buClr>
                <a:srgbClr val="007939"/>
              </a:buClr>
            </a:pPr>
            <a:r>
              <a:rPr lang="ru-RU" sz="1600" dirty="0">
                <a:solidFill>
                  <a:srgbClr val="007939"/>
                </a:solidFill>
                <a:latin typeface="Arial" pitchFamily="34" charset="0"/>
                <a:cs typeface="Arial" pitchFamily="34" charset="0"/>
              </a:rPr>
              <a:t>(Постановление Правительства РФ от 23 февраля 2019 года N 191 «О государственной поддержке организаций, реализующих корпоративные программы повышения конкурентоспособности, и внесении изменения в Правила предоставления из федерального бюджета субсидии в виде имущественного взноса Российской Федерации в государственную корпорацию "Банк развития и внешнеэкономической деятельности (Внешэкономбанк)" на возмещение части затрат, связанных с поддержкой производства высокотехнологичной продукции, с изменениями на 14 мая 2019 года)</a:t>
            </a:r>
          </a:p>
          <a:p>
            <a:pPr marL="342900" indent="-342900" algn="just" defTabSz="342900">
              <a:spcBef>
                <a:spcPct val="0"/>
              </a:spcBef>
              <a:buClr>
                <a:srgbClr val="007939"/>
              </a:buClr>
              <a:buFont typeface="+mj-lt"/>
              <a:buAutoNum type="arabicPeriod"/>
            </a:pPr>
            <a:endParaRPr lang="ru-RU" sz="1600" b="1" dirty="0">
              <a:solidFill>
                <a:schemeClr val="accent6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  <a:p>
            <a:pPr marL="342900" indent="-342900" algn="just" defTabSz="342900">
              <a:spcBef>
                <a:spcPct val="0"/>
              </a:spcBef>
              <a:buClr>
                <a:srgbClr val="007939"/>
              </a:buClr>
              <a:buFont typeface="+mj-lt"/>
              <a:buAutoNum type="arabicPeriod"/>
            </a:pPr>
            <a:endParaRPr lang="ru-RU" sz="1600" dirty="0">
              <a:solidFill>
                <a:schemeClr val="accent6">
                  <a:lumMod val="50000"/>
                </a:schemeClr>
              </a:solidFill>
              <a:latin typeface="Arial" pitchFamily="34" charset="0"/>
              <a:ea typeface="Verdana" panose="020B0604030504040204" pitchFamily="34" charset="0"/>
              <a:cs typeface="Arial" pitchFamily="34" charset="0"/>
              <a:sym typeface="Helvetica Light"/>
            </a:endParaRPr>
          </a:p>
        </p:txBody>
      </p:sp>
      <p:pic>
        <p:nvPicPr>
          <p:cNvPr id="5" name="Picture 2" descr="D:\КАТЯ\Задачи\Минфин\презентация Феоктистова\Без-имени-1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29264" y="148570"/>
            <a:ext cx="2357437" cy="88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6020367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195"/>
          <p:cNvSpPr txBox="1">
            <a:spLocks/>
          </p:cNvSpPr>
          <p:nvPr/>
        </p:nvSpPr>
        <p:spPr>
          <a:xfrm>
            <a:off x="1" y="188640"/>
            <a:ext cx="7257256" cy="87816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 lnSpcReduction="10000"/>
          </a:bodyPr>
          <a:lstStyle>
            <a:defPPr>
              <a:defRPr lang="ru-RU"/>
            </a:defPPr>
            <a:lvl1pPr>
              <a:lnSpc>
                <a:spcPct val="90000"/>
              </a:lnSpc>
              <a:spcBef>
                <a:spcPct val="0"/>
              </a:spcBef>
              <a:buNone/>
              <a:defRPr sz="2000" b="1">
                <a:solidFill>
                  <a:srgbClr val="007939"/>
                </a:solidFill>
                <a:latin typeface="Roboto"/>
              </a:defRPr>
            </a:lvl1pPr>
          </a:lstStyle>
          <a:p>
            <a:r>
              <a:rPr lang="ru-RU" dirty="0"/>
              <a:t>Базовые элементы Транспортно-логистической системы экспорта и импорта сельскохозяйственной и продовольственной продукции</a:t>
            </a:r>
          </a:p>
        </p:txBody>
      </p:sp>
      <p:cxnSp>
        <p:nvCxnSpPr>
          <p:cNvPr id="3" name="Прямая соединительная линия 2"/>
          <p:cNvCxnSpPr/>
          <p:nvPr/>
        </p:nvCxnSpPr>
        <p:spPr>
          <a:xfrm>
            <a:off x="103861" y="1340768"/>
            <a:ext cx="9379186" cy="0"/>
          </a:xfrm>
          <a:prstGeom prst="line">
            <a:avLst/>
          </a:prstGeom>
          <a:ln w="101600">
            <a:solidFill>
              <a:srgbClr val="00793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Прямоугольник 3"/>
          <p:cNvSpPr/>
          <p:nvPr/>
        </p:nvSpPr>
        <p:spPr>
          <a:xfrm>
            <a:off x="103861" y="1644898"/>
            <a:ext cx="4420620" cy="1928118"/>
          </a:xfrm>
          <a:prstGeom prst="rect">
            <a:avLst/>
          </a:prstGeom>
          <a:noFill/>
          <a:ln w="50800">
            <a:solidFill>
              <a:srgbClr val="00793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600" b="1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Формирование регулярных железнодорожных маршрутов </a:t>
            </a:r>
          </a:p>
          <a:p>
            <a:pPr algn="ctr"/>
            <a:r>
              <a:rPr lang="ru-RU" sz="1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в рефрижераторных (</a:t>
            </a:r>
            <a:r>
              <a:rPr lang="ru-RU" sz="1600" dirty="0" err="1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изортермических</a:t>
            </a:r>
            <a:r>
              <a:rPr lang="ru-RU" sz="1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) контейнерах-вагонах по приоритетным направлениям Москва – Узбекистан, Москва – Китай, Москва - Иран</a:t>
            </a:r>
          </a:p>
        </p:txBody>
      </p:sp>
      <p:sp>
        <p:nvSpPr>
          <p:cNvPr id="5" name="Прямоугольник 4"/>
          <p:cNvSpPr/>
          <p:nvPr/>
        </p:nvSpPr>
        <p:spPr>
          <a:xfrm>
            <a:off x="5056862" y="1624349"/>
            <a:ext cx="4782356" cy="1948666"/>
          </a:xfrm>
          <a:prstGeom prst="rect">
            <a:avLst/>
          </a:prstGeom>
          <a:noFill/>
          <a:ln w="508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600" b="1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Создание </a:t>
            </a:r>
            <a:r>
              <a:rPr lang="ru-RU" sz="1600" b="1" dirty="0" err="1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Агрохаба</a:t>
            </a:r>
            <a:r>
              <a:rPr lang="ru-RU" sz="1600" b="1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 (Москва), </a:t>
            </a:r>
            <a:r>
              <a:rPr lang="ru-RU" sz="1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как центра предоставляющего транспортные, логистические, торговые, таможенные услуги, а также услуги по переработке, упаковке и поставке сельскохозяйственных и продовольственных товаров до торговых сетей, дистрибьюторов</a:t>
            </a:r>
          </a:p>
        </p:txBody>
      </p:sp>
      <p:sp>
        <p:nvSpPr>
          <p:cNvPr id="8" name="Прямоугольник 7"/>
          <p:cNvSpPr/>
          <p:nvPr/>
        </p:nvSpPr>
        <p:spPr>
          <a:xfrm>
            <a:off x="103862" y="4312676"/>
            <a:ext cx="9735356" cy="1276564"/>
          </a:xfrm>
          <a:prstGeom prst="rect">
            <a:avLst/>
          </a:prstGeom>
          <a:solidFill>
            <a:srgbClr val="7DE39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КОМПЛЕКСНЫЙ 4</a:t>
            </a:r>
            <a:r>
              <a:rPr lang="en-US" b="1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PL - 5PL </a:t>
            </a:r>
            <a:r>
              <a:rPr lang="ru-RU" b="1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ПРОВАЙДЕР В СФЕРЕ АГРО</a:t>
            </a:r>
            <a:r>
              <a:rPr lang="en-US" b="1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&amp;</a:t>
            </a:r>
            <a:r>
              <a:rPr lang="ru-RU" b="1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ФУД ЛОГИСТИКИ</a:t>
            </a:r>
          </a:p>
        </p:txBody>
      </p:sp>
      <p:sp>
        <p:nvSpPr>
          <p:cNvPr id="9" name="Стрелка вниз 8"/>
          <p:cNvSpPr/>
          <p:nvPr/>
        </p:nvSpPr>
        <p:spPr>
          <a:xfrm>
            <a:off x="1819810" y="3727928"/>
            <a:ext cx="1460857" cy="493160"/>
          </a:xfrm>
          <a:prstGeom prst="downArrow">
            <a:avLst>
              <a:gd name="adj1" fmla="val 50000"/>
              <a:gd name="adj2" fmla="val 66667"/>
            </a:avLst>
          </a:prstGeom>
          <a:solidFill>
            <a:srgbClr val="00793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1" name="Стрелка вниз 10"/>
          <p:cNvSpPr/>
          <p:nvPr/>
        </p:nvSpPr>
        <p:spPr>
          <a:xfrm>
            <a:off x="6793679" y="3727928"/>
            <a:ext cx="1460857" cy="493160"/>
          </a:xfrm>
          <a:prstGeom prst="downArrow">
            <a:avLst>
              <a:gd name="adj1" fmla="val 50000"/>
              <a:gd name="adj2" fmla="val 66667"/>
            </a:avLst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2050" name="Picture 2" descr="https://www.jayemtrade.in/assets/images/5pl-logo-2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11600" y="5253686"/>
            <a:ext cx="1482799" cy="14604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2" descr="D:\КАТЯ\Задачи\Минфин\презентация Феоктистова\Без-имени-1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29264" y="148570"/>
            <a:ext cx="2357437" cy="88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05263886"/>
      </p:ext>
    </p:extLst>
  </p:cSld>
  <p:clrMapOvr>
    <a:masterClrMapping/>
  </p:clrMapOvr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18257</TotalTime>
  <Words>4664</Words>
  <Application>Microsoft Office PowerPoint</Application>
  <PresentationFormat>Лист A4 (210x297 мм)</PresentationFormat>
  <Paragraphs>597</Paragraphs>
  <Slides>29</Slides>
  <Notes>1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5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29</vt:i4>
      </vt:variant>
    </vt:vector>
  </HeadingPairs>
  <TitlesOfParts>
    <vt:vector size="35" baseType="lpstr">
      <vt:lpstr>Arial</vt:lpstr>
      <vt:lpstr>Arial Narrow</vt:lpstr>
      <vt:lpstr>Calibri</vt:lpstr>
      <vt:lpstr>Roboto</vt:lpstr>
      <vt:lpstr>Wingdings</vt:lpstr>
      <vt:lpstr>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admin</dc:creator>
  <cp:lastModifiedBy>В. Р.</cp:lastModifiedBy>
  <cp:revision>249</cp:revision>
  <cp:lastPrinted>2019-04-12T11:14:03Z</cp:lastPrinted>
  <dcterms:created xsi:type="dcterms:W3CDTF">2018-12-08T10:00:25Z</dcterms:created>
  <dcterms:modified xsi:type="dcterms:W3CDTF">2019-08-24T08:35:08Z</dcterms:modified>
</cp:coreProperties>
</file>